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vml" ContentType="application/vnd.openxmlformats-officedocument.vmlDrawing"/>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ink/ink286.xml" ContentType="application/inkml+xml"/>
  <Override PartName="/ppt/ink/ink287.xml" ContentType="application/inkml+xml"/>
  <Override PartName="/ppt/ink/ink288.xml" ContentType="application/inkml+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ink/ink293.xml" ContentType="application/inkml+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ink/ink412.xml" ContentType="application/inkml+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ink/ink417.xml" ContentType="application/inkml+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ink/ink424.xml" ContentType="application/inkml+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ink/ink430.xml" ContentType="application/inkml+xml"/>
  <Override PartName="/ppt/ink/ink431.xml" ContentType="application/inkml+xml"/>
  <Override PartName="/ppt/ink/ink432.xml" ContentType="application/inkml+xml"/>
  <Override PartName="/ppt/ink/ink433.xml" ContentType="application/inkml+xml"/>
  <Override PartName="/ppt/ink/ink434.xml" ContentType="application/inkml+xml"/>
  <Override PartName="/ppt/ink/ink435.xml" ContentType="application/inkml+xml"/>
  <Override PartName="/ppt/ink/ink436.xml" ContentType="application/inkml+xml"/>
  <Override PartName="/ppt/ink/ink437.xml" ContentType="application/inkml+xml"/>
  <Override PartName="/ppt/ink/ink438.xml" ContentType="application/inkml+xml"/>
  <Override PartName="/ppt/ink/ink439.xml" ContentType="application/inkml+xml"/>
  <Override PartName="/ppt/ink/ink440.xml" ContentType="application/inkml+xml"/>
  <Override PartName="/ppt/ink/ink441.xml" ContentType="application/inkml+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ink/ink462.xml" ContentType="application/inkml+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ppt/ink/ink468.xml" ContentType="application/inkml+xml"/>
  <Override PartName="/ppt/ink/ink469.xml" ContentType="application/inkml+xml"/>
  <Override PartName="/ppt/ink/ink470.xml" ContentType="application/inkml+xml"/>
  <Override PartName="/ppt/ink/ink471.xml" ContentType="application/inkml+xml"/>
  <Override PartName="/ppt/ink/ink472.xml" ContentType="application/inkml+xml"/>
  <Override PartName="/ppt/ink/ink473.xml" ContentType="application/inkml+xml"/>
  <Override PartName="/ppt/ink/ink474.xml" ContentType="application/inkml+xml"/>
  <Override PartName="/ppt/ink/ink475.xml" ContentType="application/inkml+xml"/>
  <Override PartName="/ppt/ink/ink476.xml" ContentType="application/inkml+xml"/>
  <Override PartName="/ppt/ink/ink477.xml" ContentType="application/inkml+xml"/>
  <Override PartName="/ppt/ink/ink478.xml" ContentType="application/inkml+xml"/>
  <Override PartName="/ppt/ink/ink479.xml" ContentType="application/inkml+xml"/>
  <Override PartName="/ppt/ink/ink480.xml" ContentType="application/inkml+xml"/>
  <Override PartName="/ppt/ink/ink481.xml" ContentType="application/inkml+xml"/>
  <Override PartName="/ppt/ink/ink482.xml" ContentType="application/inkml+xml"/>
  <Override PartName="/ppt/ink/ink483.xml" ContentType="application/inkml+xml"/>
  <Override PartName="/ppt/ink/ink484.xml" ContentType="application/inkml+xml"/>
  <Override PartName="/ppt/ink/ink485.xml" ContentType="application/inkml+xml"/>
  <Override PartName="/ppt/ink/ink486.xml" ContentType="application/inkml+xml"/>
  <Override PartName="/ppt/ink/ink487.xml" ContentType="application/inkml+xml"/>
  <Override PartName="/ppt/ink/ink488.xml" ContentType="application/inkml+xml"/>
  <Override PartName="/ppt/ink/ink489.xml" ContentType="application/inkml+xml"/>
  <Override PartName="/ppt/ink/ink490.xml" ContentType="application/inkml+xml"/>
  <Override PartName="/ppt/ink/ink491.xml" ContentType="application/inkml+xml"/>
  <Override PartName="/ppt/ink/ink492.xml" ContentType="application/inkml+xml"/>
  <Override PartName="/ppt/ink/ink493.xml" ContentType="application/inkml+xml"/>
  <Override PartName="/ppt/ink/ink494.xml" ContentType="application/inkml+xml"/>
  <Override PartName="/ppt/ink/ink495.xml" ContentType="application/inkml+xml"/>
  <Override PartName="/ppt/ink/ink496.xml" ContentType="application/inkml+xml"/>
  <Override PartName="/ppt/ink/ink497.xml" ContentType="application/inkml+xml"/>
  <Override PartName="/ppt/ink/ink498.xml" ContentType="application/inkml+xml"/>
  <Override PartName="/ppt/ink/ink499.xml" ContentType="application/inkml+xml"/>
  <Override PartName="/ppt/ink/ink500.xml" ContentType="application/inkml+xml"/>
  <Override PartName="/ppt/ink/ink501.xml" ContentType="application/inkml+xml"/>
  <Override PartName="/ppt/ink/ink502.xml" ContentType="application/inkml+xml"/>
  <Override PartName="/ppt/ink/ink503.xml" ContentType="application/inkml+xml"/>
  <Override PartName="/ppt/ink/ink504.xml" ContentType="application/inkml+xml"/>
  <Override PartName="/ppt/ink/ink505.xml" ContentType="application/inkml+xml"/>
  <Override PartName="/ppt/ink/ink506.xml" ContentType="application/inkml+xml"/>
  <Override PartName="/ppt/ink/ink507.xml" ContentType="application/inkml+xml"/>
  <Override PartName="/ppt/ink/ink508.xml" ContentType="application/inkml+xml"/>
  <Override PartName="/ppt/ink/ink509.xml" ContentType="application/inkml+xml"/>
  <Override PartName="/ppt/ink/ink510.xml" ContentType="application/inkml+xml"/>
  <Override PartName="/ppt/ink/ink511.xml" ContentType="application/inkml+xml"/>
  <Override PartName="/ppt/ink/ink512.xml" ContentType="application/inkml+xml"/>
  <Override PartName="/ppt/ink/ink513.xml" ContentType="application/inkml+xml"/>
  <Override PartName="/ppt/ink/ink514.xml" ContentType="application/inkml+xml"/>
  <Override PartName="/ppt/ink/ink515.xml" ContentType="application/inkml+xml"/>
  <Override PartName="/ppt/ink/ink516.xml" ContentType="application/inkml+xml"/>
  <Override PartName="/ppt/ink/ink517.xml" ContentType="application/inkml+xml"/>
  <Override PartName="/ppt/ink/ink518.xml" ContentType="application/inkml+xml"/>
  <Override PartName="/ppt/ink/ink519.xml" ContentType="application/inkml+xml"/>
  <Override PartName="/ppt/ink/ink520.xml" ContentType="application/inkml+xml"/>
  <Override PartName="/ppt/ink/ink521.xml" ContentType="application/inkml+xml"/>
  <Override PartName="/ppt/ink/ink522.xml" ContentType="application/inkml+xml"/>
  <Override PartName="/ppt/ink/ink523.xml" ContentType="application/inkml+xml"/>
  <Override PartName="/ppt/ink/ink524.xml" ContentType="application/inkml+xml"/>
  <Override PartName="/ppt/ink/ink525.xml" ContentType="application/inkml+xml"/>
  <Override PartName="/ppt/ink/ink526.xml" ContentType="application/inkml+xml"/>
  <Override PartName="/ppt/ink/ink527.xml" ContentType="application/inkml+xml"/>
  <Override PartName="/ppt/ink/ink528.xml" ContentType="application/inkml+xml"/>
  <Override PartName="/ppt/ink/ink529.xml" ContentType="application/inkml+xml"/>
  <Override PartName="/ppt/ink/ink530.xml" ContentType="application/inkml+xml"/>
  <Override PartName="/ppt/ink/ink531.xml" ContentType="application/inkml+xml"/>
  <Override PartName="/ppt/ink/ink532.xml" ContentType="application/inkml+xml"/>
  <Override PartName="/ppt/ink/ink533.xml" ContentType="application/inkml+xml"/>
  <Override PartName="/ppt/ink/ink534.xml" ContentType="application/inkml+xml"/>
  <Override PartName="/ppt/ink/ink535.xml" ContentType="application/inkml+xml"/>
  <Override PartName="/ppt/ink/ink536.xml" ContentType="application/inkml+xml"/>
  <Override PartName="/ppt/ink/ink537.xml" ContentType="application/inkml+xml"/>
  <Override PartName="/ppt/ink/ink538.xml" ContentType="application/inkml+xml"/>
  <Override PartName="/ppt/ink/ink539.xml" ContentType="application/inkml+xml"/>
  <Override PartName="/ppt/ink/ink540.xml" ContentType="application/inkml+xml"/>
  <Override PartName="/ppt/ink/ink541.xml" ContentType="application/inkml+xml"/>
  <Override PartName="/ppt/ink/ink542.xml" ContentType="application/inkml+xml"/>
  <Override PartName="/ppt/ink/ink543.xml" ContentType="application/inkml+xml"/>
  <Override PartName="/ppt/ink/ink544.xml" ContentType="application/inkml+xml"/>
  <Override PartName="/ppt/ink/ink545.xml" ContentType="application/inkml+xml"/>
  <Override PartName="/ppt/ink/ink546.xml" ContentType="application/inkml+xml"/>
  <Override PartName="/ppt/ink/ink547.xml" ContentType="application/inkml+xml"/>
  <Override PartName="/ppt/ink/ink548.xml" ContentType="application/inkml+xml"/>
  <Override PartName="/ppt/ink/ink549.xml" ContentType="application/inkml+xml"/>
  <Override PartName="/ppt/ink/ink550.xml" ContentType="application/inkml+xml"/>
  <Override PartName="/ppt/ink/ink551.xml" ContentType="application/inkml+xml"/>
  <Override PartName="/ppt/ink/ink552.xml" ContentType="application/inkml+xml"/>
  <Override PartName="/ppt/ink/ink553.xml" ContentType="application/inkml+xml"/>
  <Override PartName="/ppt/ink/ink554.xml" ContentType="application/inkml+xml"/>
  <Override PartName="/ppt/ink/ink555.xml" ContentType="application/inkml+xml"/>
  <Override PartName="/ppt/ink/ink556.xml" ContentType="application/inkml+xml"/>
  <Override PartName="/ppt/ink/ink557.xml" ContentType="application/inkml+xml"/>
  <Override PartName="/ppt/ink/ink558.xml" ContentType="application/inkml+xml"/>
  <Override PartName="/ppt/ink/ink559.xml" ContentType="application/inkml+xml"/>
  <Override PartName="/ppt/ink/ink560.xml" ContentType="application/inkml+xml"/>
  <Override PartName="/ppt/ink/ink561.xml" ContentType="application/inkml+xml"/>
  <Override PartName="/ppt/ink/ink562.xml" ContentType="application/inkml+xml"/>
  <Override PartName="/ppt/ink/ink563.xml" ContentType="application/inkml+xml"/>
  <Override PartName="/ppt/ink/ink564.xml" ContentType="application/inkml+xml"/>
  <Override PartName="/ppt/ink/ink565.xml" ContentType="application/inkml+xml"/>
  <Override PartName="/ppt/ink/ink566.xml" ContentType="application/inkml+xml"/>
  <Override PartName="/ppt/ink/ink567.xml" ContentType="application/inkml+xml"/>
  <Override PartName="/ppt/ink/ink568.xml" ContentType="application/inkml+xml"/>
  <Override PartName="/ppt/ink/ink569.xml" ContentType="application/inkml+xml"/>
  <Override PartName="/ppt/ink/ink570.xml" ContentType="application/inkml+xml"/>
  <Override PartName="/ppt/ink/ink571.xml" ContentType="application/inkml+xml"/>
  <Override PartName="/ppt/ink/ink572.xml" ContentType="application/inkml+xml"/>
  <Override PartName="/ppt/ink/ink573.xml" ContentType="application/inkml+xml"/>
  <Override PartName="/ppt/ink/ink574.xml" ContentType="application/inkml+xml"/>
  <Override PartName="/ppt/ink/ink575.xml" ContentType="application/inkml+xml"/>
  <Override PartName="/ppt/ink/ink576.xml" ContentType="application/inkml+xml"/>
  <Override PartName="/ppt/ink/ink577.xml" ContentType="application/inkml+xml"/>
  <Override PartName="/ppt/ink/ink578.xml" ContentType="application/inkml+xml"/>
  <Override PartName="/ppt/ink/ink579.xml" ContentType="application/inkml+xml"/>
  <Override PartName="/ppt/ink/ink580.xml" ContentType="application/inkml+xml"/>
  <Override PartName="/ppt/ink/ink581.xml" ContentType="application/inkml+xml"/>
  <Override PartName="/ppt/ink/ink582.xml" ContentType="application/inkml+xml"/>
  <Override PartName="/ppt/ink/ink583.xml" ContentType="application/inkml+xml"/>
  <Override PartName="/ppt/ink/ink584.xml" ContentType="application/inkml+xml"/>
  <Override PartName="/ppt/ink/ink585.xml" ContentType="application/inkml+xml"/>
  <Override PartName="/ppt/ink/ink586.xml" ContentType="application/inkml+xml"/>
  <Override PartName="/ppt/ink/ink587.xml" ContentType="application/inkml+xml"/>
  <Override PartName="/ppt/ink/ink588.xml" ContentType="application/inkml+xml"/>
  <Override PartName="/ppt/ink/ink589.xml" ContentType="application/inkml+xml"/>
  <Override PartName="/ppt/ink/ink590.xml" ContentType="application/inkml+xml"/>
  <Override PartName="/ppt/ink/ink591.xml" ContentType="application/inkml+xml"/>
  <Override PartName="/ppt/ink/ink592.xml" ContentType="application/inkml+xml"/>
  <Override PartName="/ppt/ink/ink593.xml" ContentType="application/inkml+xml"/>
  <Override PartName="/ppt/ink/ink594.xml" ContentType="application/inkml+xml"/>
  <Override PartName="/ppt/ink/ink595.xml" ContentType="application/inkml+xml"/>
  <Override PartName="/ppt/ink/ink596.xml" ContentType="application/inkml+xml"/>
  <Override PartName="/ppt/ink/ink597.xml" ContentType="application/inkml+xml"/>
  <Override PartName="/ppt/ink/ink598.xml" ContentType="application/inkml+xml"/>
  <Override PartName="/ppt/ink/ink599.xml" ContentType="application/inkml+xml"/>
  <Override PartName="/ppt/ink/ink600.xml" ContentType="application/inkml+xml"/>
  <Override PartName="/ppt/ink/ink601.xml" ContentType="application/inkml+xml"/>
  <Override PartName="/ppt/ink/ink602.xml" ContentType="application/inkml+xml"/>
  <Override PartName="/ppt/ink/ink603.xml" ContentType="application/inkml+xml"/>
  <Override PartName="/ppt/ink/ink604.xml" ContentType="application/inkml+xml"/>
  <Override PartName="/ppt/ink/ink605.xml" ContentType="application/inkml+xml"/>
  <Override PartName="/ppt/ink/ink606.xml" ContentType="application/inkml+xml"/>
  <Override PartName="/ppt/ink/ink607.xml" ContentType="application/inkml+xml"/>
  <Override PartName="/ppt/ink/ink608.xml" ContentType="application/inkml+xml"/>
  <Override PartName="/ppt/ink/ink609.xml" ContentType="application/inkml+xml"/>
  <Override PartName="/ppt/ink/ink610.xml" ContentType="application/inkml+xml"/>
  <Override PartName="/ppt/ink/ink611.xml" ContentType="application/inkml+xml"/>
  <Override PartName="/ppt/ink/ink612.xml" ContentType="application/inkml+xml"/>
  <Override PartName="/ppt/ink/ink613.xml" ContentType="application/inkml+xml"/>
  <Override PartName="/ppt/ink/ink614.xml" ContentType="application/inkml+xml"/>
  <Override PartName="/ppt/ink/ink615.xml" ContentType="application/inkml+xml"/>
  <Override PartName="/ppt/ink/ink616.xml" ContentType="application/inkml+xml"/>
  <Override PartName="/ppt/ink/ink617.xml" ContentType="application/inkml+xml"/>
  <Override PartName="/ppt/ink/ink618.xml" ContentType="application/inkml+xml"/>
  <Override PartName="/ppt/ink/ink619.xml" ContentType="application/inkml+xml"/>
  <Override PartName="/ppt/ink/ink620.xml" ContentType="application/inkml+xml"/>
  <Override PartName="/ppt/ink/ink621.xml" ContentType="application/inkml+xml"/>
  <Override PartName="/ppt/ink/ink622.xml" ContentType="application/inkml+xml"/>
  <Override PartName="/ppt/ink/ink623.xml" ContentType="application/inkml+xml"/>
  <Override PartName="/ppt/ink/ink624.xml" ContentType="application/inkml+xml"/>
  <Override PartName="/ppt/ink/ink625.xml" ContentType="application/inkml+xml"/>
  <Override PartName="/ppt/ink/ink626.xml" ContentType="application/inkml+xml"/>
  <Override PartName="/ppt/ink/ink627.xml" ContentType="application/inkml+xml"/>
  <Override PartName="/ppt/ink/ink628.xml" ContentType="application/inkml+xml"/>
  <Override PartName="/ppt/ink/ink629.xml" ContentType="application/inkml+xml"/>
  <Override PartName="/ppt/ink/ink630.xml" ContentType="application/inkml+xml"/>
  <Override PartName="/ppt/ink/ink631.xml" ContentType="application/inkml+xml"/>
  <Override PartName="/ppt/ink/ink632.xml" ContentType="application/inkml+xml"/>
  <Override PartName="/ppt/ink/ink633.xml" ContentType="application/inkml+xml"/>
  <Override PartName="/ppt/ink/ink634.xml" ContentType="application/inkml+xml"/>
  <Override PartName="/ppt/ink/ink635.xml" ContentType="application/inkml+xml"/>
  <Override PartName="/ppt/ink/ink636.xml" ContentType="application/inkml+xml"/>
  <Override PartName="/ppt/ink/ink637.xml" ContentType="application/inkml+xml"/>
  <Override PartName="/ppt/ink/ink638.xml" ContentType="application/inkml+xml"/>
  <Override PartName="/ppt/ink/ink639.xml" ContentType="application/inkml+xml"/>
  <Override PartName="/ppt/ink/ink640.xml" ContentType="application/inkml+xml"/>
  <Override PartName="/ppt/ink/ink641.xml" ContentType="application/inkml+xml"/>
  <Override PartName="/ppt/ink/ink642.xml" ContentType="application/inkml+xml"/>
  <Override PartName="/ppt/ink/ink643.xml" ContentType="application/inkml+xml"/>
  <Override PartName="/ppt/ink/ink644.xml" ContentType="application/inkml+xml"/>
  <Override PartName="/ppt/ink/ink645.xml" ContentType="application/inkml+xml"/>
  <Override PartName="/ppt/ink/ink646.xml" ContentType="application/inkml+xml"/>
  <Override PartName="/ppt/ink/ink647.xml" ContentType="application/inkml+xml"/>
  <Override PartName="/ppt/ink/ink648.xml" ContentType="application/inkml+xml"/>
  <Override PartName="/ppt/ink/ink649.xml" ContentType="application/inkml+xml"/>
  <Override PartName="/ppt/ink/ink650.xml" ContentType="application/inkml+xml"/>
  <Override PartName="/ppt/ink/ink651.xml" ContentType="application/inkml+xml"/>
  <Override PartName="/ppt/ink/ink652.xml" ContentType="application/inkml+xml"/>
  <Override PartName="/ppt/ink/ink653.xml" ContentType="application/inkml+xml"/>
  <Override PartName="/ppt/ink/ink654.xml" ContentType="application/inkml+xml"/>
  <Override PartName="/ppt/ink/ink655.xml" ContentType="application/inkml+xml"/>
  <Override PartName="/ppt/ink/ink656.xml" ContentType="application/inkml+xml"/>
  <Override PartName="/ppt/ink/ink657.xml" ContentType="application/inkml+xml"/>
  <Override PartName="/ppt/ink/ink658.xml" ContentType="application/inkml+xml"/>
  <Override PartName="/ppt/ink/ink659.xml" ContentType="application/inkml+xml"/>
  <Override PartName="/ppt/ink/ink660.xml" ContentType="application/inkml+xml"/>
  <Override PartName="/ppt/ink/ink661.xml" ContentType="application/inkml+xml"/>
  <Override PartName="/ppt/ink/ink662.xml" ContentType="application/inkml+xml"/>
  <Override PartName="/ppt/ink/ink663.xml" ContentType="application/inkml+xml"/>
  <Override PartName="/ppt/ink/ink664.xml" ContentType="application/inkml+xml"/>
  <Override PartName="/ppt/ink/ink665.xml" ContentType="application/inkml+xml"/>
  <Override PartName="/ppt/ink/ink666.xml" ContentType="application/inkml+xml"/>
  <Override PartName="/ppt/ink/ink667.xml" ContentType="application/inkml+xml"/>
  <Override PartName="/ppt/ink/ink668.xml" ContentType="application/inkml+xml"/>
  <Override PartName="/ppt/ink/ink669.xml" ContentType="application/inkml+xml"/>
  <Override PartName="/ppt/ink/ink670.xml" ContentType="application/inkml+xml"/>
  <Override PartName="/ppt/ink/ink671.xml" ContentType="application/inkml+xml"/>
  <Override PartName="/ppt/ink/ink672.xml" ContentType="application/inkml+xml"/>
  <Override PartName="/ppt/ink/ink673.xml" ContentType="application/inkml+xml"/>
  <Override PartName="/ppt/ink/ink674.xml" ContentType="application/inkml+xml"/>
  <Override PartName="/ppt/ink/ink675.xml" ContentType="application/inkml+xml"/>
  <Override PartName="/ppt/ink/ink676.xml" ContentType="application/inkml+xml"/>
  <Override PartName="/ppt/ink/ink677.xml" ContentType="application/inkml+xml"/>
  <Override PartName="/ppt/ink/ink678.xml" ContentType="application/inkml+xml"/>
  <Override PartName="/ppt/ink/ink679.xml" ContentType="application/inkml+xml"/>
  <Override PartName="/ppt/ink/ink680.xml" ContentType="application/inkml+xml"/>
  <Override PartName="/ppt/ink/ink681.xml" ContentType="application/inkml+xml"/>
  <Override PartName="/ppt/ink/ink682.xml" ContentType="application/inkml+xml"/>
  <Override PartName="/ppt/ink/ink683.xml" ContentType="application/inkml+xml"/>
  <Override PartName="/ppt/ink/ink684.xml" ContentType="application/inkml+xml"/>
  <Override PartName="/ppt/ink/ink685.xml" ContentType="application/inkml+xml"/>
  <Override PartName="/ppt/ink/ink686.xml" ContentType="application/inkml+xml"/>
  <Override PartName="/ppt/ink/ink687.xml" ContentType="application/inkml+xml"/>
  <Override PartName="/ppt/ink/ink688.xml" ContentType="application/inkml+xml"/>
  <Override PartName="/ppt/ink/ink689.xml" ContentType="application/inkml+xml"/>
  <Override PartName="/ppt/ink/ink690.xml" ContentType="application/inkml+xml"/>
  <Override PartName="/ppt/ink/ink691.xml" ContentType="application/inkml+xml"/>
  <Override PartName="/ppt/ink/ink692.xml" ContentType="application/inkml+xml"/>
  <Override PartName="/ppt/ink/ink693.xml" ContentType="application/inkml+xml"/>
  <Override PartName="/ppt/ink/ink694.xml" ContentType="application/inkml+xml"/>
  <Override PartName="/ppt/ink/ink695.xml" ContentType="application/inkml+xml"/>
  <Override PartName="/ppt/ink/ink696.xml" ContentType="application/inkml+xml"/>
  <Override PartName="/ppt/ink/ink697.xml" ContentType="application/inkml+xml"/>
  <Override PartName="/ppt/ink/ink698.xml" ContentType="application/inkml+xml"/>
  <Override PartName="/ppt/ink/ink699.xml" ContentType="application/inkml+xml"/>
  <Override PartName="/ppt/ink/ink700.xml" ContentType="application/inkml+xml"/>
  <Override PartName="/ppt/ink/ink701.xml" ContentType="application/inkml+xml"/>
  <Override PartName="/ppt/ink/ink702.xml" ContentType="application/inkml+xml"/>
  <Override PartName="/ppt/ink/ink703.xml" ContentType="application/inkml+xml"/>
  <Override PartName="/ppt/ink/ink704.xml" ContentType="application/inkml+xml"/>
  <Override PartName="/ppt/ink/ink705.xml" ContentType="application/inkml+xml"/>
  <Override PartName="/ppt/ink/ink706.xml" ContentType="application/inkml+xml"/>
  <Override PartName="/ppt/ink/ink707.xml" ContentType="application/inkml+xml"/>
  <Override PartName="/ppt/ink/ink708.xml" ContentType="application/inkml+xml"/>
  <Override PartName="/ppt/ink/ink709.xml" ContentType="application/inkml+xml"/>
  <Override PartName="/ppt/ink/ink710.xml" ContentType="application/inkml+xml"/>
  <Override PartName="/ppt/ink/ink711.xml" ContentType="application/inkml+xml"/>
  <Override PartName="/ppt/ink/ink712.xml" ContentType="application/inkml+xml"/>
  <Override PartName="/ppt/ink/ink713.xml" ContentType="application/inkml+xml"/>
  <Override PartName="/ppt/ink/ink714.xml" ContentType="application/inkml+xml"/>
  <Override PartName="/ppt/ink/ink715.xml" ContentType="application/inkml+xml"/>
  <Override PartName="/ppt/ink/ink716.xml" ContentType="application/inkml+xml"/>
  <Override PartName="/ppt/ink/ink717.xml" ContentType="application/inkml+xml"/>
  <Override PartName="/ppt/ink/ink718.xml" ContentType="application/inkml+xml"/>
  <Override PartName="/ppt/ink/ink719.xml" ContentType="application/inkml+xml"/>
  <Override PartName="/ppt/ink/ink720.xml" ContentType="application/inkml+xml"/>
  <Override PartName="/ppt/ink/ink721.xml" ContentType="application/inkml+xml"/>
  <Override PartName="/ppt/ink/ink722.xml" ContentType="application/inkml+xml"/>
  <Override PartName="/ppt/ink/ink723.xml" ContentType="application/inkml+xml"/>
  <Override PartName="/ppt/ink/ink724.xml" ContentType="application/inkml+xml"/>
  <Override PartName="/ppt/ink/ink725.xml" ContentType="application/inkml+xml"/>
  <Override PartName="/ppt/ink/ink726.xml" ContentType="application/inkml+xml"/>
  <Override PartName="/ppt/ink/ink727.xml" ContentType="application/inkml+xml"/>
  <Override PartName="/ppt/ink/ink728.xml" ContentType="application/inkml+xml"/>
  <Override PartName="/ppt/ink/ink729.xml" ContentType="application/inkml+xml"/>
  <Override PartName="/ppt/ink/ink730.xml" ContentType="application/inkml+xml"/>
  <Override PartName="/ppt/ink/ink731.xml" ContentType="application/inkml+xml"/>
  <Override PartName="/ppt/ink/ink732.xml" ContentType="application/inkml+xml"/>
  <Override PartName="/ppt/ink/ink733.xml" ContentType="application/inkml+xml"/>
  <Override PartName="/ppt/ink/ink734.xml" ContentType="application/inkml+xml"/>
  <Override PartName="/ppt/ink/ink735.xml" ContentType="application/inkml+xml"/>
  <Override PartName="/ppt/ink/ink736.xml" ContentType="application/inkml+xml"/>
  <Override PartName="/ppt/ink/ink737.xml" ContentType="application/inkml+xml"/>
  <Override PartName="/ppt/ink/ink738.xml" ContentType="application/inkml+xml"/>
  <Override PartName="/ppt/ink/ink739.xml" ContentType="application/inkml+xml"/>
  <Override PartName="/ppt/ink/ink740.xml" ContentType="application/inkml+xml"/>
  <Override PartName="/ppt/ink/ink741.xml" ContentType="application/inkml+xml"/>
  <Override PartName="/ppt/ink/ink742.xml" ContentType="application/inkml+xml"/>
  <Override PartName="/ppt/ink/ink743.xml" ContentType="application/inkml+xml"/>
  <Override PartName="/ppt/notesSlides/notesSlide3.xml" ContentType="application/vnd.openxmlformats-officedocument.presentationml.notesSlide+xml"/>
  <Override PartName="/ppt/ink/ink744.xml" ContentType="application/inkml+xml"/>
  <Override PartName="/ppt/ink/ink745.xml" ContentType="application/inkml+xml"/>
  <Override PartName="/ppt/ink/ink746.xml" ContentType="application/inkml+xml"/>
  <Override PartName="/ppt/ink/ink747.xml" ContentType="application/inkml+xml"/>
  <Override PartName="/ppt/ink/ink748.xml" ContentType="application/inkml+xml"/>
  <Override PartName="/ppt/ink/ink749.xml" ContentType="application/inkml+xml"/>
  <Override PartName="/ppt/ink/ink750.xml" ContentType="application/inkml+xml"/>
  <Override PartName="/ppt/ink/ink751.xml" ContentType="application/inkml+xml"/>
  <Override PartName="/ppt/ink/ink752.xml" ContentType="application/inkml+xml"/>
  <Override PartName="/ppt/ink/ink753.xml" ContentType="application/inkml+xml"/>
  <Override PartName="/ppt/ink/ink754.xml" ContentType="application/inkml+xml"/>
  <Override PartName="/ppt/ink/ink755.xml" ContentType="application/inkml+xml"/>
  <Override PartName="/ppt/ink/ink756.xml" ContentType="application/inkml+xml"/>
  <Override PartName="/ppt/ink/ink757.xml" ContentType="application/inkml+xml"/>
  <Override PartName="/ppt/ink/ink758.xml" ContentType="application/inkml+xml"/>
  <Override PartName="/ppt/ink/ink759.xml" ContentType="application/inkml+xml"/>
  <Override PartName="/ppt/ink/ink760.xml" ContentType="application/inkml+xml"/>
  <Override PartName="/ppt/ink/ink761.xml" ContentType="application/inkml+xml"/>
  <Override PartName="/ppt/ink/ink762.xml" ContentType="application/inkml+xml"/>
  <Override PartName="/ppt/ink/ink763.xml" ContentType="application/inkml+xml"/>
  <Override PartName="/ppt/ink/ink764.xml" ContentType="application/inkml+xml"/>
  <Override PartName="/ppt/ink/ink765.xml" ContentType="application/inkml+xml"/>
  <Override PartName="/ppt/ink/ink766.xml" ContentType="application/inkml+xml"/>
  <Override PartName="/ppt/ink/ink767.xml" ContentType="application/inkml+xml"/>
  <Override PartName="/ppt/ink/ink768.xml" ContentType="application/inkml+xml"/>
  <Override PartName="/ppt/ink/ink769.xml" ContentType="application/inkml+xml"/>
  <Override PartName="/ppt/ink/ink770.xml" ContentType="application/inkml+xml"/>
  <Override PartName="/ppt/ink/ink771.xml" ContentType="application/inkml+xml"/>
  <Override PartName="/ppt/ink/ink772.xml" ContentType="application/inkml+xml"/>
  <Override PartName="/ppt/ink/ink773.xml" ContentType="application/inkml+xml"/>
  <Override PartName="/ppt/ink/ink774.xml" ContentType="application/inkml+xml"/>
  <Override PartName="/ppt/ink/ink775.xml" ContentType="application/inkml+xml"/>
  <Override PartName="/ppt/ink/ink776.xml" ContentType="application/inkml+xml"/>
  <Override PartName="/ppt/ink/ink777.xml" ContentType="application/inkml+xml"/>
  <Override PartName="/ppt/ink/ink778.xml" ContentType="application/inkml+xml"/>
  <Override PartName="/ppt/ink/ink779.xml" ContentType="application/inkml+xml"/>
  <Override PartName="/ppt/ink/ink780.xml" ContentType="application/inkml+xml"/>
  <Override PartName="/ppt/ink/ink781.xml" ContentType="application/inkml+xml"/>
  <Override PartName="/ppt/ink/ink782.xml" ContentType="application/inkml+xml"/>
  <Override PartName="/ppt/ink/ink783.xml" ContentType="application/inkml+xml"/>
  <Override PartName="/ppt/ink/ink784.xml" ContentType="application/inkml+xml"/>
  <Override PartName="/ppt/ink/ink785.xml" ContentType="application/inkml+xml"/>
  <Override PartName="/ppt/ink/ink786.xml" ContentType="application/inkml+xml"/>
  <Override PartName="/ppt/ink/ink787.xml" ContentType="application/inkml+xml"/>
  <Override PartName="/ppt/ink/ink788.xml" ContentType="application/inkml+xml"/>
  <Override PartName="/ppt/ink/ink789.xml" ContentType="application/inkml+xml"/>
  <Override PartName="/ppt/ink/ink790.xml" ContentType="application/inkml+xml"/>
  <Override PartName="/ppt/ink/ink791.xml" ContentType="application/inkml+xml"/>
  <Override PartName="/ppt/ink/ink792.xml" ContentType="application/inkml+xml"/>
  <Override PartName="/ppt/ink/ink793.xml" ContentType="application/inkml+xml"/>
  <Override PartName="/ppt/ink/ink794.xml" ContentType="application/inkml+xml"/>
  <Override PartName="/ppt/ink/ink795.xml" ContentType="application/inkml+xml"/>
  <Override PartName="/ppt/ink/ink796.xml" ContentType="application/inkml+xml"/>
  <Override PartName="/ppt/ink/ink797.xml" ContentType="application/inkml+xml"/>
  <Override PartName="/ppt/ink/ink798.xml" ContentType="application/inkml+xml"/>
  <Override PartName="/ppt/ink/ink799.xml" ContentType="application/inkml+xml"/>
  <Override PartName="/ppt/ink/ink800.xml" ContentType="application/inkml+xml"/>
  <Override PartName="/ppt/ink/ink801.xml" ContentType="application/inkml+xml"/>
  <Override PartName="/ppt/ink/ink802.xml" ContentType="application/inkml+xml"/>
  <Override PartName="/ppt/ink/ink803.xml" ContentType="application/inkml+xml"/>
  <Override PartName="/ppt/ink/ink804.xml" ContentType="application/inkml+xml"/>
  <Override PartName="/ppt/ink/ink805.xml" ContentType="application/inkml+xml"/>
  <Override PartName="/ppt/ink/ink806.xml" ContentType="application/inkml+xml"/>
  <Override PartName="/ppt/ink/ink807.xml" ContentType="application/inkml+xml"/>
  <Override PartName="/ppt/ink/ink808.xml" ContentType="application/inkml+xml"/>
  <Override PartName="/ppt/ink/ink809.xml" ContentType="application/inkml+xml"/>
  <Override PartName="/ppt/ink/ink810.xml" ContentType="application/inkml+xml"/>
  <Override PartName="/ppt/ink/ink811.xml" ContentType="application/inkml+xml"/>
  <Override PartName="/ppt/ink/ink812.xml" ContentType="application/inkml+xml"/>
  <Override PartName="/ppt/ink/ink813.xml" ContentType="application/inkml+xml"/>
  <Override PartName="/ppt/ink/ink814.xml" ContentType="application/inkml+xml"/>
  <Override PartName="/ppt/ink/ink815.xml" ContentType="application/inkml+xml"/>
  <Override PartName="/ppt/ink/ink816.xml" ContentType="application/inkml+xml"/>
  <Override PartName="/ppt/ink/ink817.xml" ContentType="application/inkml+xml"/>
  <Override PartName="/ppt/ink/ink818.xml" ContentType="application/inkml+xml"/>
  <Override PartName="/ppt/ink/ink819.xml" ContentType="application/inkml+xml"/>
  <Override PartName="/ppt/ink/ink820.xml" ContentType="application/inkml+xml"/>
  <Override PartName="/ppt/ink/ink821.xml" ContentType="application/inkml+xml"/>
  <Override PartName="/ppt/ink/ink822.xml" ContentType="application/inkml+xml"/>
  <Override PartName="/ppt/ink/ink823.xml" ContentType="application/inkml+xml"/>
  <Override PartName="/ppt/ink/ink824.xml" ContentType="application/inkml+xml"/>
  <Override PartName="/ppt/ink/ink825.xml" ContentType="application/inkml+xml"/>
  <Override PartName="/ppt/ink/ink826.xml" ContentType="application/inkml+xml"/>
  <Override PartName="/ppt/ink/ink827.xml" ContentType="application/inkml+xml"/>
  <Override PartName="/ppt/ink/ink828.xml" ContentType="application/inkml+xml"/>
  <Override PartName="/ppt/ink/ink829.xml" ContentType="application/inkml+xml"/>
  <Override PartName="/ppt/ink/ink830.xml" ContentType="application/inkml+xml"/>
  <Override PartName="/ppt/ink/ink831.xml" ContentType="application/inkml+xml"/>
  <Override PartName="/ppt/ink/ink832.xml" ContentType="application/inkml+xml"/>
  <Override PartName="/ppt/ink/ink833.xml" ContentType="application/inkml+xml"/>
  <Override PartName="/ppt/ink/ink834.xml" ContentType="application/inkml+xml"/>
  <Override PartName="/ppt/ink/ink835.xml" ContentType="application/inkml+xml"/>
  <Override PartName="/ppt/ink/ink836.xml" ContentType="application/inkml+xml"/>
  <Override PartName="/ppt/ink/ink837.xml" ContentType="application/inkml+xml"/>
  <Override PartName="/ppt/ink/ink838.xml" ContentType="application/inkml+xml"/>
  <Override PartName="/ppt/ink/ink839.xml" ContentType="application/inkml+xml"/>
  <Override PartName="/ppt/ink/ink840.xml" ContentType="application/inkml+xml"/>
  <Override PartName="/ppt/ink/ink841.xml" ContentType="application/inkml+xml"/>
  <Override PartName="/ppt/ink/ink842.xml" ContentType="application/inkml+xml"/>
  <Override PartName="/ppt/ink/ink843.xml" ContentType="application/inkml+xml"/>
  <Override PartName="/ppt/ink/ink844.xml" ContentType="application/inkml+xml"/>
  <Override PartName="/ppt/ink/ink845.xml" ContentType="application/inkml+xml"/>
  <Override PartName="/ppt/ink/ink846.xml" ContentType="application/inkml+xml"/>
  <Override PartName="/ppt/ink/ink847.xml" ContentType="application/inkml+xml"/>
  <Override PartName="/ppt/ink/ink848.xml" ContentType="application/inkml+xml"/>
  <Override PartName="/ppt/ink/ink849.xml" ContentType="application/inkml+xml"/>
  <Override PartName="/ppt/ink/ink850.xml" ContentType="application/inkml+xml"/>
  <Override PartName="/ppt/ink/ink851.xml" ContentType="application/inkml+xml"/>
  <Override PartName="/ppt/ink/ink852.xml" ContentType="application/inkml+xml"/>
  <Override PartName="/ppt/ink/ink853.xml" ContentType="application/inkml+xml"/>
  <Override PartName="/ppt/ink/ink854.xml" ContentType="application/inkml+xml"/>
  <Override PartName="/ppt/ink/ink855.xml" ContentType="application/inkml+xml"/>
  <Override PartName="/ppt/ink/ink856.xml" ContentType="application/inkml+xml"/>
  <Override PartName="/ppt/ink/ink857.xml" ContentType="application/inkml+xml"/>
  <Override PartName="/ppt/ink/ink858.xml" ContentType="application/inkml+xml"/>
  <Override PartName="/ppt/ink/ink859.xml" ContentType="application/inkml+xml"/>
  <Override PartName="/ppt/ink/ink860.xml" ContentType="application/inkml+xml"/>
  <Override PartName="/ppt/ink/ink861.xml" ContentType="application/inkml+xml"/>
  <Override PartName="/ppt/ink/ink862.xml" ContentType="application/inkml+xml"/>
  <Override PartName="/ppt/ink/ink863.xml" ContentType="application/inkml+xml"/>
  <Override PartName="/ppt/ink/ink864.xml" ContentType="application/inkml+xml"/>
  <Override PartName="/ppt/ink/ink865.xml" ContentType="application/inkml+xml"/>
  <Override PartName="/ppt/ink/ink866.xml" ContentType="application/inkml+xml"/>
  <Override PartName="/ppt/ink/ink867.xml" ContentType="application/inkml+xml"/>
  <Override PartName="/ppt/ink/ink868.xml" ContentType="application/inkml+xml"/>
  <Override PartName="/ppt/ink/ink869.xml" ContentType="application/inkml+xml"/>
  <Override PartName="/ppt/ink/ink870.xml" ContentType="application/inkml+xml"/>
  <Override PartName="/ppt/ink/ink871.xml" ContentType="application/inkml+xml"/>
  <Override PartName="/ppt/ink/ink872.xml" ContentType="application/inkml+xml"/>
  <Override PartName="/ppt/ink/ink873.xml" ContentType="application/inkml+xml"/>
  <Override PartName="/ppt/ink/ink874.xml" ContentType="application/inkml+xml"/>
  <Override PartName="/ppt/ink/ink875.xml" ContentType="application/inkml+xml"/>
  <Override PartName="/ppt/ink/ink876.xml" ContentType="application/inkml+xml"/>
  <Override PartName="/ppt/ink/ink877.xml" ContentType="application/inkml+xml"/>
  <Override PartName="/ppt/ink/ink878.xml" ContentType="application/inkml+xml"/>
  <Override PartName="/ppt/ink/ink879.xml" ContentType="application/inkml+xml"/>
  <Override PartName="/ppt/ink/ink880.xml" ContentType="application/inkml+xml"/>
  <Override PartName="/ppt/ink/ink881.xml" ContentType="application/inkml+xml"/>
  <Override PartName="/ppt/ink/ink882.xml" ContentType="application/inkml+xml"/>
  <Override PartName="/ppt/ink/ink883.xml" ContentType="application/inkml+xml"/>
  <Override PartName="/ppt/ink/ink884.xml" ContentType="application/inkml+xml"/>
  <Override PartName="/ppt/ink/ink885.xml" ContentType="application/inkml+xml"/>
  <Override PartName="/ppt/ink/ink886.xml" ContentType="application/inkml+xml"/>
  <Override PartName="/ppt/ink/ink887.xml" ContentType="application/inkml+xml"/>
  <Override PartName="/ppt/ink/ink888.xml" ContentType="application/inkml+xml"/>
  <Override PartName="/ppt/ink/ink889.xml" ContentType="application/inkml+xml"/>
  <Override PartName="/ppt/ink/ink890.xml" ContentType="application/inkml+xml"/>
  <Override PartName="/ppt/ink/ink891.xml" ContentType="application/inkml+xml"/>
  <Override PartName="/ppt/ink/ink892.xml" ContentType="application/inkml+xml"/>
  <Override PartName="/ppt/ink/ink893.xml" ContentType="application/inkml+xml"/>
  <Override PartName="/ppt/ink/ink894.xml" ContentType="application/inkml+xml"/>
  <Override PartName="/ppt/ink/ink895.xml" ContentType="application/inkml+xml"/>
  <Override PartName="/ppt/ink/ink896.xml" ContentType="application/inkml+xml"/>
  <Override PartName="/ppt/ink/ink897.xml" ContentType="application/inkml+xml"/>
  <Override PartName="/ppt/ink/ink898.xml" ContentType="application/inkml+xml"/>
  <Override PartName="/ppt/ink/ink899.xml" ContentType="application/inkml+xml"/>
  <Override PartName="/ppt/ink/ink900.xml" ContentType="application/inkml+xml"/>
  <Override PartName="/ppt/ink/ink901.xml" ContentType="application/inkml+xml"/>
  <Override PartName="/ppt/ink/ink902.xml" ContentType="application/inkml+xml"/>
  <Override PartName="/ppt/ink/ink903.xml" ContentType="application/inkml+xml"/>
  <Override PartName="/ppt/ink/ink904.xml" ContentType="application/inkml+xml"/>
  <Override PartName="/ppt/ink/ink905.xml" ContentType="application/inkml+xml"/>
  <Override PartName="/ppt/ink/ink906.xml" ContentType="application/inkml+xml"/>
  <Override PartName="/ppt/ink/ink907.xml" ContentType="application/inkml+xml"/>
  <Override PartName="/ppt/ink/ink908.xml" ContentType="application/inkml+xml"/>
  <Override PartName="/ppt/ink/ink909.xml" ContentType="application/inkml+xml"/>
  <Override PartName="/ppt/ink/ink910.xml" ContentType="application/inkml+xml"/>
  <Override PartName="/ppt/ink/ink911.xml" ContentType="application/inkml+xml"/>
  <Override PartName="/ppt/ink/ink912.xml" ContentType="application/inkml+xml"/>
  <Override PartName="/ppt/ink/ink913.xml" ContentType="application/inkml+xml"/>
  <Override PartName="/ppt/ink/ink914.xml" ContentType="application/inkml+xml"/>
  <Override PartName="/ppt/ink/ink915.xml" ContentType="application/inkml+xml"/>
  <Override PartName="/ppt/ink/ink916.xml" ContentType="application/inkml+xml"/>
  <Override PartName="/ppt/ink/ink917.xml" ContentType="application/inkml+xml"/>
  <Override PartName="/ppt/ink/ink918.xml" ContentType="application/inkml+xml"/>
  <Override PartName="/ppt/ink/ink919.xml" ContentType="application/inkml+xml"/>
  <Override PartName="/ppt/ink/ink920.xml" ContentType="application/inkml+xml"/>
  <Override PartName="/ppt/ink/ink921.xml" ContentType="application/inkml+xml"/>
  <Override PartName="/ppt/ink/ink922.xml" ContentType="application/inkml+xml"/>
  <Override PartName="/ppt/ink/ink923.xml" ContentType="application/inkml+xml"/>
  <Override PartName="/ppt/ink/ink924.xml" ContentType="application/inkml+xml"/>
  <Override PartName="/ppt/ink/ink925.xml" ContentType="application/inkml+xml"/>
  <Override PartName="/ppt/ink/ink926.xml" ContentType="application/inkml+xml"/>
  <Override PartName="/ppt/ink/ink927.xml" ContentType="application/inkml+xml"/>
  <Override PartName="/ppt/ink/ink928.xml" ContentType="application/inkml+xml"/>
  <Override PartName="/ppt/ink/ink929.xml" ContentType="application/inkml+xml"/>
  <Override PartName="/ppt/ink/ink930.xml" ContentType="application/inkml+xml"/>
  <Override PartName="/ppt/ink/ink931.xml" ContentType="application/inkml+xml"/>
  <Override PartName="/ppt/ink/ink932.xml" ContentType="application/inkml+xml"/>
  <Override PartName="/ppt/ink/ink933.xml" ContentType="application/inkml+xml"/>
  <Override PartName="/ppt/ink/ink934.xml" ContentType="application/inkml+xml"/>
  <Override PartName="/ppt/ink/ink935.xml" ContentType="application/inkml+xml"/>
  <Override PartName="/ppt/ink/ink936.xml" ContentType="application/inkml+xml"/>
  <Override PartName="/ppt/ink/ink937.xml" ContentType="application/inkml+xml"/>
  <Override PartName="/ppt/ink/ink938.xml" ContentType="application/inkml+xml"/>
  <Override PartName="/ppt/ink/ink939.xml" ContentType="application/inkml+xml"/>
  <Override PartName="/ppt/ink/ink940.xml" ContentType="application/inkml+xml"/>
  <Override PartName="/ppt/ink/ink941.xml" ContentType="application/inkml+xml"/>
  <Override PartName="/ppt/ink/ink942.xml" ContentType="application/inkml+xml"/>
  <Override PartName="/ppt/ink/ink943.xml" ContentType="application/inkml+xml"/>
  <Override PartName="/ppt/ink/ink944.xml" ContentType="application/inkml+xml"/>
  <Override PartName="/ppt/ink/ink945.xml" ContentType="application/inkml+xml"/>
  <Override PartName="/ppt/ink/ink946.xml" ContentType="application/inkml+xml"/>
  <Override PartName="/ppt/ink/ink947.xml" ContentType="application/inkml+xml"/>
  <Override PartName="/ppt/ink/ink948.xml" ContentType="application/inkml+xml"/>
  <Override PartName="/ppt/ink/ink949.xml" ContentType="application/inkml+xml"/>
  <Override PartName="/ppt/ink/ink950.xml" ContentType="application/inkml+xml"/>
  <Override PartName="/ppt/ink/ink951.xml" ContentType="application/inkml+xml"/>
  <Override PartName="/ppt/ink/ink952.xml" ContentType="application/inkml+xml"/>
  <Override PartName="/ppt/ink/ink953.xml" ContentType="application/inkml+xml"/>
  <Override PartName="/ppt/ink/ink954.xml" ContentType="application/inkml+xml"/>
  <Override PartName="/ppt/ink/ink955.xml" ContentType="application/inkml+xml"/>
  <Override PartName="/ppt/ink/ink956.xml" ContentType="application/inkml+xml"/>
  <Override PartName="/ppt/ink/ink957.xml" ContentType="application/inkml+xml"/>
  <Override PartName="/ppt/ink/ink958.xml" ContentType="application/inkml+xml"/>
  <Override PartName="/ppt/ink/ink959.xml" ContentType="application/inkml+xml"/>
  <Override PartName="/ppt/ink/ink960.xml" ContentType="application/inkml+xml"/>
  <Override PartName="/ppt/ink/ink961.xml" ContentType="application/inkml+xml"/>
  <Override PartName="/ppt/ink/ink962.xml" ContentType="application/inkml+xml"/>
  <Override PartName="/ppt/ink/ink963.xml" ContentType="application/inkml+xml"/>
  <Override PartName="/ppt/ink/ink964.xml" ContentType="application/inkml+xml"/>
  <Override PartName="/ppt/ink/ink965.xml" ContentType="application/inkml+xml"/>
  <Override PartName="/ppt/ink/ink966.xml" ContentType="application/inkml+xml"/>
  <Override PartName="/ppt/ink/ink967.xml" ContentType="application/inkml+xml"/>
  <Override PartName="/ppt/ink/ink968.xml" ContentType="application/inkml+xml"/>
  <Override PartName="/ppt/ink/ink969.xml" ContentType="application/inkml+xml"/>
  <Override PartName="/ppt/ink/ink970.xml" ContentType="application/inkml+xml"/>
  <Override PartName="/ppt/ink/ink971.xml" ContentType="application/inkml+xml"/>
  <Override PartName="/ppt/ink/ink972.xml" ContentType="application/inkml+xml"/>
  <Override PartName="/ppt/ink/ink973.xml" ContentType="application/inkml+xml"/>
  <Override PartName="/ppt/ink/ink974.xml" ContentType="application/inkml+xml"/>
  <Override PartName="/ppt/ink/ink975.xml" ContentType="application/inkml+xml"/>
  <Override PartName="/ppt/ink/ink976.xml" ContentType="application/inkml+xml"/>
  <Override PartName="/ppt/ink/ink977.xml" ContentType="application/inkml+xml"/>
  <Override PartName="/ppt/ink/ink978.xml" ContentType="application/inkml+xml"/>
  <Override PartName="/ppt/ink/ink979.xml" ContentType="application/inkml+xml"/>
  <Override PartName="/ppt/ink/ink980.xml" ContentType="application/inkml+xml"/>
  <Override PartName="/ppt/ink/ink981.xml" ContentType="application/inkml+xml"/>
  <Override PartName="/ppt/ink/ink982.xml" ContentType="application/inkml+xml"/>
  <Override PartName="/ppt/ink/ink983.xml" ContentType="application/inkml+xml"/>
  <Override PartName="/ppt/ink/ink984.xml" ContentType="application/inkml+xml"/>
  <Override PartName="/ppt/ink/ink985.xml" ContentType="application/inkml+xml"/>
  <Override PartName="/ppt/ink/ink986.xml" ContentType="application/inkml+xml"/>
  <Override PartName="/ppt/ink/ink987.xml" ContentType="application/inkml+xml"/>
  <Override PartName="/ppt/ink/ink988.xml" ContentType="application/inkml+xml"/>
  <Override PartName="/ppt/ink/ink989.xml" ContentType="application/inkml+xml"/>
  <Override PartName="/ppt/ink/ink990.xml" ContentType="application/inkml+xml"/>
  <Override PartName="/ppt/ink/ink991.xml" ContentType="application/inkml+xml"/>
  <Override PartName="/ppt/ink/ink992.xml" ContentType="application/inkml+xml"/>
  <Override PartName="/ppt/ink/ink993.xml" ContentType="application/inkml+xml"/>
  <Override PartName="/ppt/ink/ink994.xml" ContentType="application/inkml+xml"/>
  <Override PartName="/ppt/ink/ink995.xml" ContentType="application/inkml+xml"/>
  <Override PartName="/ppt/ink/ink996.xml" ContentType="application/inkml+xml"/>
  <Override PartName="/ppt/ink/ink997.xml" ContentType="application/inkml+xml"/>
  <Override PartName="/ppt/ink/ink998.xml" ContentType="application/inkml+xml"/>
  <Override PartName="/ppt/ink/ink999.xml" ContentType="application/inkml+xml"/>
  <Override PartName="/ppt/ink/ink1000.xml" ContentType="application/inkml+xml"/>
  <Override PartName="/ppt/ink/ink1001.xml" ContentType="application/inkml+xml"/>
  <Override PartName="/ppt/ink/ink1002.xml" ContentType="application/inkml+xml"/>
  <Override PartName="/ppt/ink/ink1003.xml" ContentType="application/inkml+xml"/>
  <Override PartName="/ppt/ink/ink1004.xml" ContentType="application/inkml+xml"/>
  <Override PartName="/ppt/ink/ink1005.xml" ContentType="application/inkml+xml"/>
  <Override PartName="/ppt/ink/ink1006.xml" ContentType="application/inkml+xml"/>
  <Override PartName="/ppt/ink/ink1007.xml" ContentType="application/inkml+xml"/>
  <Override PartName="/ppt/ink/ink1008.xml" ContentType="application/inkml+xml"/>
  <Override PartName="/ppt/ink/ink1009.xml" ContentType="application/inkml+xml"/>
  <Override PartName="/ppt/ink/ink1010.xml" ContentType="application/inkml+xml"/>
  <Override PartName="/ppt/ink/ink1011.xml" ContentType="application/inkml+xml"/>
  <Override PartName="/ppt/ink/ink1012.xml" ContentType="application/inkml+xml"/>
  <Override PartName="/ppt/ink/ink1013.xml" ContentType="application/inkml+xml"/>
  <Override PartName="/ppt/ink/ink1014.xml" ContentType="application/inkml+xml"/>
  <Override PartName="/ppt/ink/ink1015.xml" ContentType="application/inkml+xml"/>
  <Override PartName="/ppt/ink/ink1016.xml" ContentType="application/inkml+xml"/>
  <Override PartName="/ppt/ink/ink1017.xml" ContentType="application/inkml+xml"/>
  <Override PartName="/ppt/ink/ink1018.xml" ContentType="application/inkml+xml"/>
  <Override PartName="/ppt/ink/ink1019.xml" ContentType="application/inkml+xml"/>
  <Override PartName="/ppt/ink/ink1020.xml" ContentType="application/inkml+xml"/>
  <Override PartName="/ppt/ink/ink1021.xml" ContentType="application/inkml+xml"/>
  <Override PartName="/ppt/ink/ink1022.xml" ContentType="application/inkml+xml"/>
  <Override PartName="/ppt/ink/ink1023.xml" ContentType="application/inkml+xml"/>
  <Override PartName="/ppt/ink/ink1024.xml" ContentType="application/inkml+xml"/>
  <Override PartName="/ppt/ink/ink1025.xml" ContentType="application/inkml+xml"/>
  <Override PartName="/ppt/ink/ink1026.xml" ContentType="application/inkml+xml"/>
  <Override PartName="/ppt/ink/ink1027.xml" ContentType="application/inkml+xml"/>
  <Override PartName="/ppt/ink/ink1028.xml" ContentType="application/inkml+xml"/>
  <Override PartName="/ppt/ink/ink1029.xml" ContentType="application/inkml+xml"/>
  <Override PartName="/ppt/ink/ink1030.xml" ContentType="application/inkml+xml"/>
  <Override PartName="/ppt/ink/ink1031.xml" ContentType="application/inkml+xml"/>
  <Override PartName="/ppt/ink/ink1032.xml" ContentType="application/inkml+xml"/>
  <Override PartName="/ppt/ink/ink1033.xml" ContentType="application/inkml+xml"/>
  <Override PartName="/ppt/ink/ink1034.xml" ContentType="application/inkml+xml"/>
  <Override PartName="/ppt/ink/ink1035.xml" ContentType="application/inkml+xml"/>
  <Override PartName="/ppt/ink/ink1036.xml" ContentType="application/inkml+xml"/>
  <Override PartName="/ppt/ink/ink1037.xml" ContentType="application/inkml+xml"/>
  <Override PartName="/ppt/ink/ink1038.xml" ContentType="application/inkml+xml"/>
  <Override PartName="/ppt/ink/ink1039.xml" ContentType="application/inkml+xml"/>
  <Override PartName="/ppt/ink/ink1040.xml" ContentType="application/inkml+xml"/>
  <Override PartName="/ppt/ink/ink1041.xml" ContentType="application/inkml+xml"/>
  <Override PartName="/ppt/ink/ink1042.xml" ContentType="application/inkml+xml"/>
  <Override PartName="/ppt/ink/ink1043.xml" ContentType="application/inkml+xml"/>
  <Override PartName="/ppt/ink/ink1044.xml" ContentType="application/inkml+xml"/>
  <Override PartName="/ppt/ink/ink1045.xml" ContentType="application/inkml+xml"/>
  <Override PartName="/ppt/ink/ink1046.xml" ContentType="application/inkml+xml"/>
  <Override PartName="/ppt/ink/ink1047.xml" ContentType="application/inkml+xml"/>
  <Override PartName="/ppt/ink/ink1048.xml" ContentType="application/inkml+xml"/>
  <Override PartName="/ppt/ink/ink1049.xml" ContentType="application/inkml+xml"/>
  <Override PartName="/ppt/ink/ink1050.xml" ContentType="application/inkml+xml"/>
  <Override PartName="/ppt/ink/ink1051.xml" ContentType="application/inkml+xml"/>
  <Override PartName="/ppt/ink/ink1052.xml" ContentType="application/inkml+xml"/>
  <Override PartName="/ppt/ink/ink1053.xml" ContentType="application/inkml+xml"/>
  <Override PartName="/ppt/ink/ink1054.xml" ContentType="application/inkml+xml"/>
  <Override PartName="/ppt/ink/ink1055.xml" ContentType="application/inkml+xml"/>
  <Override PartName="/ppt/ink/ink1056.xml" ContentType="application/inkml+xml"/>
  <Override PartName="/ppt/ink/ink1057.xml" ContentType="application/inkml+xml"/>
  <Override PartName="/ppt/ink/ink1058.xml" ContentType="application/inkml+xml"/>
  <Override PartName="/ppt/ink/ink1059.xml" ContentType="application/inkml+xml"/>
  <Override PartName="/ppt/ink/ink1060.xml" ContentType="application/inkml+xml"/>
  <Override PartName="/ppt/ink/ink1061.xml" ContentType="application/inkml+xml"/>
  <Override PartName="/ppt/ink/ink1062.xml" ContentType="application/inkml+xml"/>
  <Override PartName="/ppt/ink/ink1063.xml" ContentType="application/inkml+xml"/>
  <Override PartName="/ppt/ink/ink1064.xml" ContentType="application/inkml+xml"/>
  <Override PartName="/ppt/ink/ink1065.xml" ContentType="application/inkml+xml"/>
  <Override PartName="/ppt/ink/ink1066.xml" ContentType="application/inkml+xml"/>
  <Override PartName="/ppt/ink/ink1067.xml" ContentType="application/inkml+xml"/>
  <Override PartName="/ppt/ink/ink1068.xml" ContentType="application/inkml+xml"/>
  <Override PartName="/ppt/ink/ink1069.xml" ContentType="application/inkml+xml"/>
  <Override PartName="/ppt/ink/ink1070.xml" ContentType="application/inkml+xml"/>
  <Override PartName="/ppt/ink/ink1071.xml" ContentType="application/inkml+xml"/>
  <Override PartName="/ppt/ink/ink1072.xml" ContentType="application/inkml+xml"/>
  <Override PartName="/ppt/ink/ink1073.xml" ContentType="application/inkml+xml"/>
  <Override PartName="/ppt/ink/ink1074.xml" ContentType="application/inkml+xml"/>
  <Override PartName="/ppt/ink/ink1075.xml" ContentType="application/inkml+xml"/>
  <Override PartName="/ppt/ink/ink1076.xml" ContentType="application/inkml+xml"/>
  <Override PartName="/ppt/ink/ink1077.xml" ContentType="application/inkml+xml"/>
  <Override PartName="/ppt/ink/ink1078.xml" ContentType="application/inkml+xml"/>
  <Override PartName="/ppt/ink/ink1079.xml" ContentType="application/inkml+xml"/>
  <Override PartName="/ppt/ink/ink1080.xml" ContentType="application/inkml+xml"/>
  <Override PartName="/ppt/ink/ink1081.xml" ContentType="application/inkml+xml"/>
  <Override PartName="/ppt/ink/ink1082.xml" ContentType="application/inkml+xml"/>
  <Override PartName="/ppt/ink/ink1083.xml" ContentType="application/inkml+xml"/>
  <Override PartName="/ppt/ink/ink1084.xml" ContentType="application/inkml+xml"/>
  <Override PartName="/ppt/ink/ink1085.xml" ContentType="application/inkml+xml"/>
  <Override PartName="/ppt/ink/ink1086.xml" ContentType="application/inkml+xml"/>
  <Override PartName="/ppt/ink/ink1087.xml" ContentType="application/inkml+xml"/>
  <Override PartName="/ppt/ink/ink1088.xml" ContentType="application/inkml+xml"/>
  <Override PartName="/ppt/ink/ink1089.xml" ContentType="application/inkml+xml"/>
  <Override PartName="/ppt/ink/ink1090.xml" ContentType="application/inkml+xml"/>
  <Override PartName="/ppt/ink/ink1091.xml" ContentType="application/inkml+xml"/>
  <Override PartName="/ppt/ink/ink1092.xml" ContentType="application/inkml+xml"/>
  <Override PartName="/ppt/ink/ink1093.xml" ContentType="application/inkml+xml"/>
  <Override PartName="/ppt/ink/ink1094.xml" ContentType="application/inkml+xml"/>
  <Override PartName="/ppt/ink/ink1095.xml" ContentType="application/inkml+xml"/>
  <Override PartName="/ppt/ink/ink1096.xml" ContentType="application/inkml+xml"/>
  <Override PartName="/ppt/ink/ink1097.xml" ContentType="application/inkml+xml"/>
  <Override PartName="/ppt/ink/ink1098.xml" ContentType="application/inkml+xml"/>
  <Override PartName="/ppt/ink/ink1099.xml" ContentType="application/inkml+xml"/>
  <Override PartName="/ppt/ink/ink1100.xml" ContentType="application/inkml+xml"/>
  <Override PartName="/ppt/ink/ink1101.xml" ContentType="application/inkml+xml"/>
  <Override PartName="/ppt/ink/ink1102.xml" ContentType="application/inkml+xml"/>
  <Override PartName="/ppt/ink/ink1103.xml" ContentType="application/inkml+xml"/>
  <Override PartName="/ppt/ink/ink1104.xml" ContentType="application/inkml+xml"/>
  <Override PartName="/ppt/ink/ink1105.xml" ContentType="application/inkml+xml"/>
  <Override PartName="/ppt/ink/ink1106.xml" ContentType="application/inkml+xml"/>
  <Override PartName="/ppt/ink/ink1107.xml" ContentType="application/inkml+xml"/>
  <Override PartName="/ppt/ink/ink1108.xml" ContentType="application/inkml+xml"/>
  <Override PartName="/ppt/ink/ink1109.xml" ContentType="application/inkml+xml"/>
  <Override PartName="/ppt/ink/ink1110.xml" ContentType="application/inkml+xml"/>
  <Override PartName="/ppt/ink/ink1111.xml" ContentType="application/inkml+xml"/>
  <Override PartName="/ppt/ink/ink1112.xml" ContentType="application/inkml+xml"/>
  <Override PartName="/ppt/ink/ink1113.xml" ContentType="application/inkml+xml"/>
  <Override PartName="/ppt/ink/ink1114.xml" ContentType="application/inkml+xml"/>
  <Override PartName="/ppt/ink/ink1115.xml" ContentType="application/inkml+xml"/>
  <Override PartName="/ppt/ink/ink1116.xml" ContentType="application/inkml+xml"/>
  <Override PartName="/ppt/ink/ink1117.xml" ContentType="application/inkml+xml"/>
  <Override PartName="/ppt/ink/ink1118.xml" ContentType="application/inkml+xml"/>
  <Override PartName="/ppt/ink/ink1119.xml" ContentType="application/inkml+xml"/>
  <Override PartName="/ppt/ink/ink1120.xml" ContentType="application/inkml+xml"/>
  <Override PartName="/ppt/ink/ink1121.xml" ContentType="application/inkml+xml"/>
  <Override PartName="/ppt/ink/ink1122.xml" ContentType="application/inkml+xml"/>
  <Override PartName="/ppt/ink/ink1123.xml" ContentType="application/inkml+xml"/>
  <Override PartName="/ppt/ink/ink1124.xml" ContentType="application/inkml+xml"/>
  <Override PartName="/ppt/ink/ink1125.xml" ContentType="application/inkml+xml"/>
  <Override PartName="/ppt/ink/ink1126.xml" ContentType="application/inkml+xml"/>
  <Override PartName="/ppt/ink/ink1127.xml" ContentType="application/inkml+xml"/>
  <Override PartName="/ppt/ink/ink1128.xml" ContentType="application/inkml+xml"/>
  <Override PartName="/ppt/ink/ink1129.xml" ContentType="application/inkml+xml"/>
  <Override PartName="/ppt/ink/ink1130.xml" ContentType="application/inkml+xml"/>
  <Override PartName="/ppt/ink/ink1131.xml" ContentType="application/inkml+xml"/>
  <Override PartName="/ppt/ink/ink1132.xml" ContentType="application/inkml+xml"/>
  <Override PartName="/ppt/ink/ink1133.xml" ContentType="application/inkml+xml"/>
  <Override PartName="/ppt/ink/ink1134.xml" ContentType="application/inkml+xml"/>
  <Override PartName="/ppt/ink/ink1135.xml" ContentType="application/inkml+xml"/>
  <Override PartName="/ppt/ink/ink1136.xml" ContentType="application/inkml+xml"/>
  <Override PartName="/ppt/ink/ink1137.xml" ContentType="application/inkml+xml"/>
  <Override PartName="/ppt/ink/ink1138.xml" ContentType="application/inkml+xml"/>
  <Override PartName="/ppt/ink/ink1139.xml" ContentType="application/inkml+xml"/>
  <Override PartName="/ppt/ink/ink1140.xml" ContentType="application/inkml+xml"/>
  <Override PartName="/ppt/ink/ink1141.xml" ContentType="application/inkml+xml"/>
  <Override PartName="/ppt/ink/ink1142.xml" ContentType="application/inkml+xml"/>
  <Override PartName="/ppt/ink/ink1143.xml" ContentType="application/inkml+xml"/>
  <Override PartName="/ppt/ink/ink1144.xml" ContentType="application/inkml+xml"/>
  <Override PartName="/ppt/ink/ink1145.xml" ContentType="application/inkml+xml"/>
  <Override PartName="/ppt/ink/ink1146.xml" ContentType="application/inkml+xml"/>
  <Override PartName="/ppt/ink/ink1147.xml" ContentType="application/inkml+xml"/>
  <Override PartName="/ppt/ink/ink1148.xml" ContentType="application/inkml+xml"/>
  <Override PartName="/ppt/ink/ink1149.xml" ContentType="application/inkml+xml"/>
  <Override PartName="/ppt/ink/ink1150.xml" ContentType="application/inkml+xml"/>
  <Override PartName="/ppt/ink/ink1151.xml" ContentType="application/inkml+xml"/>
  <Override PartName="/ppt/ink/ink1152.xml" ContentType="application/inkml+xml"/>
  <Override PartName="/ppt/ink/ink1153.xml" ContentType="application/inkml+xml"/>
  <Override PartName="/ppt/ink/ink1154.xml" ContentType="application/inkml+xml"/>
  <Override PartName="/ppt/ink/ink1155.xml" ContentType="application/inkml+xml"/>
  <Override PartName="/ppt/ink/ink1156.xml" ContentType="application/inkml+xml"/>
  <Override PartName="/ppt/ink/ink1157.xml" ContentType="application/inkml+xml"/>
  <Override PartName="/ppt/ink/ink1158.xml" ContentType="application/inkml+xml"/>
  <Override PartName="/ppt/ink/ink1159.xml" ContentType="application/inkml+xml"/>
  <Override PartName="/ppt/ink/ink1160.xml" ContentType="application/inkml+xml"/>
  <Override PartName="/ppt/ink/ink1161.xml" ContentType="application/inkml+xml"/>
  <Override PartName="/ppt/ink/ink1162.xml" ContentType="application/inkml+xml"/>
  <Override PartName="/ppt/ink/ink1163.xml" ContentType="application/inkml+xml"/>
  <Override PartName="/ppt/ink/ink1164.xml" ContentType="application/inkml+xml"/>
  <Override PartName="/ppt/ink/ink1165.xml" ContentType="application/inkml+xml"/>
  <Override PartName="/ppt/ink/ink1166.xml" ContentType="application/inkml+xml"/>
  <Override PartName="/ppt/ink/ink1167.xml" ContentType="application/inkml+xml"/>
  <Override PartName="/ppt/ink/ink1168.xml" ContentType="application/inkml+xml"/>
  <Override PartName="/ppt/ink/ink1169.xml" ContentType="application/inkml+xml"/>
  <Override PartName="/ppt/ink/ink1170.xml" ContentType="application/inkml+xml"/>
  <Override PartName="/ppt/ink/ink1171.xml" ContentType="application/inkml+xml"/>
  <Override PartName="/ppt/ink/ink1172.xml" ContentType="application/inkml+xml"/>
  <Override PartName="/ppt/ink/ink1173.xml" ContentType="application/inkml+xml"/>
  <Override PartName="/ppt/ink/ink1174.xml" ContentType="application/inkml+xml"/>
  <Override PartName="/ppt/ink/ink1175.xml" ContentType="application/inkml+xml"/>
  <Override PartName="/ppt/ink/ink1176.xml" ContentType="application/inkml+xml"/>
  <Override PartName="/ppt/ink/ink1177.xml" ContentType="application/inkml+xml"/>
  <Override PartName="/ppt/ink/ink1178.xml" ContentType="application/inkml+xml"/>
  <Override PartName="/ppt/ink/ink1179.xml" ContentType="application/inkml+xml"/>
  <Override PartName="/ppt/ink/ink1180.xml" ContentType="application/inkml+xml"/>
  <Override PartName="/ppt/ink/ink1181.xml" ContentType="application/inkml+xml"/>
  <Override PartName="/ppt/ink/ink1182.xml" ContentType="application/inkml+xml"/>
  <Override PartName="/ppt/ink/ink1183.xml" ContentType="application/inkml+xml"/>
  <Override PartName="/ppt/ink/ink1184.xml" ContentType="application/inkml+xml"/>
  <Override PartName="/ppt/ink/ink1185.xml" ContentType="application/inkml+xml"/>
  <Override PartName="/ppt/ink/ink1186.xml" ContentType="application/inkml+xml"/>
  <Override PartName="/ppt/ink/ink1187.xml" ContentType="application/inkml+xml"/>
  <Override PartName="/ppt/ink/ink1188.xml" ContentType="application/inkml+xml"/>
  <Override PartName="/ppt/ink/ink1189.xml" ContentType="application/inkml+xml"/>
  <Override PartName="/ppt/ink/ink1190.xml" ContentType="application/inkml+xml"/>
  <Override PartName="/ppt/ink/ink1191.xml" ContentType="application/inkml+xml"/>
  <Override PartName="/ppt/ink/ink1192.xml" ContentType="application/inkml+xml"/>
  <Override PartName="/ppt/ink/ink1193.xml" ContentType="application/inkml+xml"/>
  <Override PartName="/ppt/ink/ink1194.xml" ContentType="application/inkml+xml"/>
  <Override PartName="/ppt/ink/ink1195.xml" ContentType="application/inkml+xml"/>
  <Override PartName="/ppt/ink/ink1196.xml" ContentType="application/inkml+xml"/>
  <Override PartName="/ppt/ink/ink1197.xml" ContentType="application/inkml+xml"/>
  <Override PartName="/ppt/ink/ink1198.xml" ContentType="application/inkml+xml"/>
  <Override PartName="/ppt/ink/ink1199.xml" ContentType="application/inkml+xml"/>
  <Override PartName="/ppt/ink/ink1200.xml" ContentType="application/inkml+xml"/>
  <Override PartName="/ppt/ink/ink1201.xml" ContentType="application/inkml+xml"/>
  <Override PartName="/ppt/ink/ink1202.xml" ContentType="application/inkml+xml"/>
  <Override PartName="/ppt/ink/ink1203.xml" ContentType="application/inkml+xml"/>
  <Override PartName="/ppt/ink/ink1204.xml" ContentType="application/inkml+xml"/>
  <Override PartName="/ppt/ink/ink1205.xml" ContentType="application/inkml+xml"/>
  <Override PartName="/ppt/ink/ink1206.xml" ContentType="application/inkml+xml"/>
  <Override PartName="/ppt/ink/ink1207.xml" ContentType="application/inkml+xml"/>
  <Override PartName="/ppt/ink/ink1208.xml" ContentType="application/inkml+xml"/>
  <Override PartName="/ppt/ink/ink1209.xml" ContentType="application/inkml+xml"/>
  <Override PartName="/ppt/ink/ink1210.xml" ContentType="application/inkml+xml"/>
  <Override PartName="/ppt/ink/ink1211.xml" ContentType="application/inkml+xml"/>
  <Override PartName="/ppt/ink/ink1212.xml" ContentType="application/inkml+xml"/>
  <Override PartName="/ppt/ink/ink1213.xml" ContentType="application/inkml+xml"/>
  <Override PartName="/ppt/ink/ink1214.xml" ContentType="application/inkml+xml"/>
  <Override PartName="/ppt/ink/ink1215.xml" ContentType="application/inkml+xml"/>
  <Override PartName="/ppt/ink/ink1216.xml" ContentType="application/inkml+xml"/>
  <Override PartName="/ppt/ink/ink1217.xml" ContentType="application/inkml+xml"/>
  <Override PartName="/ppt/ink/ink1218.xml" ContentType="application/inkml+xml"/>
  <Override PartName="/ppt/ink/ink1219.xml" ContentType="application/inkml+xml"/>
  <Override PartName="/ppt/ink/ink1220.xml" ContentType="application/inkml+xml"/>
  <Override PartName="/ppt/ink/ink1221.xml" ContentType="application/inkml+xml"/>
  <Override PartName="/ppt/ink/ink1222.xml" ContentType="application/inkml+xml"/>
  <Override PartName="/ppt/ink/ink1223.xml" ContentType="application/inkml+xml"/>
  <Override PartName="/ppt/ink/ink1224.xml" ContentType="application/inkml+xml"/>
  <Override PartName="/ppt/ink/ink1225.xml" ContentType="application/inkml+xml"/>
  <Override PartName="/ppt/ink/ink1226.xml" ContentType="application/inkml+xml"/>
  <Override PartName="/ppt/ink/ink1227.xml" ContentType="application/inkml+xml"/>
  <Override PartName="/ppt/ink/ink1228.xml" ContentType="application/inkml+xml"/>
  <Override PartName="/ppt/ink/ink1229.xml" ContentType="application/inkml+xml"/>
  <Override PartName="/ppt/ink/ink1230.xml" ContentType="application/inkml+xml"/>
  <Override PartName="/ppt/ink/ink1231.xml" ContentType="application/inkml+xml"/>
  <Override PartName="/ppt/ink/ink1232.xml" ContentType="application/inkml+xml"/>
  <Override PartName="/ppt/ink/ink1233.xml" ContentType="application/inkml+xml"/>
  <Override PartName="/ppt/ink/ink1234.xml" ContentType="application/inkml+xml"/>
  <Override PartName="/ppt/ink/ink1235.xml" ContentType="application/inkml+xml"/>
  <Override PartName="/ppt/ink/ink1236.xml" ContentType="application/inkml+xml"/>
  <Override PartName="/ppt/ink/ink1237.xml" ContentType="application/inkml+xml"/>
  <Override PartName="/ppt/ink/ink1238.xml" ContentType="application/inkml+xml"/>
  <Override PartName="/ppt/ink/ink1239.xml" ContentType="application/inkml+xml"/>
  <Override PartName="/ppt/ink/ink1240.xml" ContentType="application/inkml+xml"/>
  <Override PartName="/ppt/ink/ink1241.xml" ContentType="application/inkml+xml"/>
  <Override PartName="/ppt/ink/ink1242.xml" ContentType="application/inkml+xml"/>
  <Override PartName="/ppt/ink/ink1243.xml" ContentType="application/inkml+xml"/>
  <Override PartName="/ppt/ink/ink1244.xml" ContentType="application/inkml+xml"/>
  <Override PartName="/ppt/ink/ink1245.xml" ContentType="application/inkml+xml"/>
  <Override PartName="/ppt/ink/ink1246.xml" ContentType="application/inkml+xml"/>
  <Override PartName="/ppt/ink/ink1247.xml" ContentType="application/inkml+xml"/>
  <Override PartName="/ppt/ink/ink1248.xml" ContentType="application/inkml+xml"/>
  <Override PartName="/ppt/ink/ink1249.xml" ContentType="application/inkml+xml"/>
  <Override PartName="/ppt/ink/ink1250.xml" ContentType="application/inkml+xml"/>
  <Override PartName="/ppt/ink/ink1251.xml" ContentType="application/inkml+xml"/>
  <Override PartName="/ppt/ink/ink1252.xml" ContentType="application/inkml+xml"/>
  <Override PartName="/ppt/ink/ink1253.xml" ContentType="application/inkml+xml"/>
  <Override PartName="/ppt/ink/ink1254.xml" ContentType="application/inkml+xml"/>
  <Override PartName="/ppt/ink/ink1255.xml" ContentType="application/inkml+xml"/>
  <Override PartName="/ppt/ink/ink1256.xml" ContentType="application/inkml+xml"/>
  <Override PartName="/ppt/ink/ink1257.xml" ContentType="application/inkml+xml"/>
  <Override PartName="/ppt/ink/ink1258.xml" ContentType="application/inkml+xml"/>
  <Override PartName="/ppt/ink/ink1259.xml" ContentType="application/inkml+xml"/>
  <Override PartName="/ppt/ink/ink1260.xml" ContentType="application/inkml+xml"/>
  <Override PartName="/ppt/ink/ink1261.xml" ContentType="application/inkml+xml"/>
  <Override PartName="/ppt/ink/ink1262.xml" ContentType="application/inkml+xml"/>
  <Override PartName="/ppt/ink/ink1263.xml" ContentType="application/inkml+xml"/>
  <Override PartName="/ppt/ink/ink1264.xml" ContentType="application/inkml+xml"/>
  <Override PartName="/ppt/ink/ink1265.xml" ContentType="application/inkml+xml"/>
  <Override PartName="/ppt/ink/ink1266.xml" ContentType="application/inkml+xml"/>
  <Override PartName="/ppt/ink/ink1267.xml" ContentType="application/inkml+xml"/>
  <Override PartName="/ppt/ink/ink1268.xml" ContentType="application/inkml+xml"/>
  <Override PartName="/ppt/ink/ink1269.xml" ContentType="application/inkml+xml"/>
  <Override PartName="/ppt/ink/ink1270.xml" ContentType="application/inkml+xml"/>
  <Override PartName="/ppt/ink/ink1271.xml" ContentType="application/inkml+xml"/>
  <Override PartName="/ppt/ink/ink1272.xml" ContentType="application/inkml+xml"/>
  <Override PartName="/ppt/ink/ink1273.xml" ContentType="application/inkml+xml"/>
  <Override PartName="/ppt/ink/ink1274.xml" ContentType="application/inkml+xml"/>
  <Override PartName="/ppt/ink/ink1275.xml" ContentType="application/inkml+xml"/>
  <Override PartName="/ppt/ink/ink1276.xml" ContentType="application/inkml+xml"/>
  <Override PartName="/ppt/ink/ink1277.xml" ContentType="application/inkml+xml"/>
  <Override PartName="/ppt/ink/ink1278.xml" ContentType="application/inkml+xml"/>
  <Override PartName="/ppt/ink/ink1279.xml" ContentType="application/inkml+xml"/>
  <Override PartName="/ppt/ink/ink1280.xml" ContentType="application/inkml+xml"/>
  <Override PartName="/ppt/ink/ink1281.xml" ContentType="application/inkml+xml"/>
  <Override PartName="/ppt/ink/ink1282.xml" ContentType="application/inkml+xml"/>
  <Override PartName="/ppt/ink/ink1283.xml" ContentType="application/inkml+xml"/>
  <Override PartName="/ppt/ink/ink1284.xml" ContentType="application/inkml+xml"/>
  <Override PartName="/ppt/ink/ink1285.xml" ContentType="application/inkml+xml"/>
  <Override PartName="/ppt/ink/ink1286.xml" ContentType="application/inkml+xml"/>
  <Override PartName="/ppt/ink/ink1287.xml" ContentType="application/inkml+xml"/>
  <Override PartName="/ppt/ink/ink1288.xml" ContentType="application/inkml+xml"/>
  <Override PartName="/ppt/ink/ink1289.xml" ContentType="application/inkml+xml"/>
  <Override PartName="/ppt/ink/ink1290.xml" ContentType="application/inkml+xml"/>
  <Override PartName="/ppt/ink/ink1291.xml" ContentType="application/inkml+xml"/>
  <Override PartName="/ppt/ink/ink1292.xml" ContentType="application/inkml+xml"/>
  <Override PartName="/ppt/ink/ink1293.xml" ContentType="application/inkml+xml"/>
  <Override PartName="/ppt/ink/ink1294.xml" ContentType="application/inkml+xml"/>
  <Override PartName="/ppt/ink/ink1295.xml" ContentType="application/inkml+xml"/>
  <Override PartName="/ppt/ink/ink1296.xml" ContentType="application/inkml+xml"/>
  <Override PartName="/ppt/ink/ink1297.xml" ContentType="application/inkml+xml"/>
  <Override PartName="/ppt/ink/ink1298.xml" ContentType="application/inkml+xml"/>
  <Override PartName="/ppt/ink/ink1299.xml" ContentType="application/inkml+xml"/>
  <Override PartName="/ppt/ink/ink1300.xml" ContentType="application/inkml+xml"/>
  <Override PartName="/ppt/ink/ink1301.xml" ContentType="application/inkml+xml"/>
  <Override PartName="/ppt/ink/ink1302.xml" ContentType="application/inkml+xml"/>
  <Override PartName="/ppt/ink/ink1303.xml" ContentType="application/inkml+xml"/>
  <Override PartName="/ppt/ink/ink1304.xml" ContentType="application/inkml+xml"/>
  <Override PartName="/ppt/ink/ink1305.xml" ContentType="application/inkml+xml"/>
  <Override PartName="/ppt/ink/ink1306.xml" ContentType="application/inkml+xml"/>
  <Override PartName="/ppt/ink/ink1307.xml" ContentType="application/inkml+xml"/>
  <Override PartName="/ppt/ink/ink1308.xml" ContentType="application/inkml+xml"/>
  <Override PartName="/ppt/ink/ink1309.xml" ContentType="application/inkml+xml"/>
  <Override PartName="/ppt/ink/ink1310.xml" ContentType="application/inkml+xml"/>
  <Override PartName="/ppt/ink/ink1311.xml" ContentType="application/inkml+xml"/>
  <Override PartName="/ppt/ink/ink1312.xml" ContentType="application/inkml+xml"/>
  <Override PartName="/ppt/ink/ink1313.xml" ContentType="application/inkml+xml"/>
  <Override PartName="/ppt/ink/ink1314.xml" ContentType="application/inkml+xml"/>
  <Override PartName="/ppt/ink/ink1315.xml" ContentType="application/inkml+xml"/>
  <Override PartName="/ppt/ink/ink1316.xml" ContentType="application/inkml+xml"/>
  <Override PartName="/ppt/ink/ink1317.xml" ContentType="application/inkml+xml"/>
  <Override PartName="/ppt/ink/ink1318.xml" ContentType="application/inkml+xml"/>
  <Override PartName="/ppt/ink/ink1319.xml" ContentType="application/inkml+xml"/>
  <Override PartName="/ppt/ink/ink1320.xml" ContentType="application/inkml+xml"/>
  <Override PartName="/ppt/ink/ink1321.xml" ContentType="application/inkml+xml"/>
  <Override PartName="/ppt/ink/ink1322.xml" ContentType="application/inkml+xml"/>
  <Override PartName="/ppt/ink/ink1323.xml" ContentType="application/inkml+xml"/>
  <Override PartName="/ppt/ink/ink1324.xml" ContentType="application/inkml+xml"/>
  <Override PartName="/ppt/ink/ink1325.xml" ContentType="application/inkml+xml"/>
  <Override PartName="/ppt/ink/ink1326.xml" ContentType="application/inkml+xml"/>
  <Override PartName="/ppt/ink/ink1327.xml" ContentType="application/inkml+xml"/>
  <Override PartName="/ppt/ink/ink1328.xml" ContentType="application/inkml+xml"/>
  <Override PartName="/ppt/ink/ink1329.xml" ContentType="application/inkml+xml"/>
  <Override PartName="/ppt/ink/ink1330.xml" ContentType="application/inkml+xml"/>
  <Override PartName="/ppt/ink/ink1331.xml" ContentType="application/inkml+xml"/>
  <Override PartName="/ppt/ink/ink1332.xml" ContentType="application/inkml+xml"/>
  <Override PartName="/ppt/ink/ink1333.xml" ContentType="application/inkml+xml"/>
  <Override PartName="/ppt/ink/ink1334.xml" ContentType="application/inkml+xml"/>
  <Override PartName="/ppt/ink/ink1335.xml" ContentType="application/inkml+xml"/>
  <Override PartName="/ppt/ink/ink1336.xml" ContentType="application/inkml+xml"/>
  <Override PartName="/ppt/ink/ink1337.xml" ContentType="application/inkml+xml"/>
  <Override PartName="/ppt/ink/ink1338.xml" ContentType="application/inkml+xml"/>
  <Override PartName="/ppt/ink/ink1339.xml" ContentType="application/inkml+xml"/>
  <Override PartName="/ppt/ink/ink1340.xml" ContentType="application/inkml+xml"/>
  <Override PartName="/ppt/ink/ink1341.xml" ContentType="application/inkml+xml"/>
  <Override PartName="/ppt/ink/ink1342.xml" ContentType="application/inkml+xml"/>
  <Override PartName="/ppt/ink/ink1343.xml" ContentType="application/inkml+xml"/>
  <Override PartName="/ppt/ink/ink1344.xml" ContentType="application/inkml+xml"/>
  <Override PartName="/ppt/ink/ink1345.xml" ContentType="application/inkml+xml"/>
  <Override PartName="/ppt/ink/ink1346.xml" ContentType="application/inkml+xml"/>
  <Override PartName="/ppt/ink/ink1347.xml" ContentType="application/inkml+xml"/>
  <Override PartName="/ppt/ink/ink1348.xml" ContentType="application/inkml+xml"/>
  <Override PartName="/ppt/ink/ink1349.xml" ContentType="application/inkml+xml"/>
  <Override PartName="/ppt/ink/ink1350.xml" ContentType="application/inkml+xml"/>
  <Override PartName="/ppt/ink/ink1351.xml" ContentType="application/inkml+xml"/>
  <Override PartName="/ppt/ink/ink1352.xml" ContentType="application/inkml+xml"/>
  <Override PartName="/ppt/ink/ink1353.xml" ContentType="application/inkml+xml"/>
  <Override PartName="/ppt/ink/ink1354.xml" ContentType="application/inkml+xml"/>
  <Override PartName="/ppt/ink/ink1355.xml" ContentType="application/inkml+xml"/>
  <Override PartName="/ppt/ink/ink1356.xml" ContentType="application/inkml+xml"/>
  <Override PartName="/ppt/ink/ink1357.xml" ContentType="application/inkml+xml"/>
  <Override PartName="/ppt/ink/ink1358.xml" ContentType="application/inkml+xml"/>
  <Override PartName="/ppt/ink/ink1359.xml" ContentType="application/inkml+xml"/>
  <Override PartName="/ppt/ink/ink1360.xml" ContentType="application/inkml+xml"/>
  <Override PartName="/ppt/ink/ink1361.xml" ContentType="application/inkml+xml"/>
  <Override PartName="/ppt/ink/ink1362.xml" ContentType="application/inkml+xml"/>
  <Override PartName="/ppt/ink/ink1363.xml" ContentType="application/inkml+xml"/>
  <Override PartName="/ppt/ink/ink1364.xml" ContentType="application/inkml+xml"/>
  <Override PartName="/ppt/ink/ink1365.xml" ContentType="application/inkml+xml"/>
  <Override PartName="/ppt/ink/ink1366.xml" ContentType="application/inkml+xml"/>
  <Override PartName="/ppt/ink/ink1367.xml" ContentType="application/inkml+xml"/>
  <Override PartName="/ppt/ink/ink1368.xml" ContentType="application/inkml+xml"/>
  <Override PartName="/ppt/ink/ink1369.xml" ContentType="application/inkml+xml"/>
  <Override PartName="/ppt/ink/ink1370.xml" ContentType="application/inkml+xml"/>
  <Override PartName="/ppt/ink/ink1371.xml" ContentType="application/inkml+xml"/>
  <Override PartName="/ppt/ink/ink1372.xml" ContentType="application/inkml+xml"/>
  <Override PartName="/ppt/ink/ink1373.xml" ContentType="application/inkml+xml"/>
  <Override PartName="/ppt/ink/ink1374.xml" ContentType="application/inkml+xml"/>
  <Override PartName="/ppt/ink/ink1375.xml" ContentType="application/inkml+xml"/>
  <Override PartName="/ppt/ink/ink1376.xml" ContentType="application/inkml+xml"/>
  <Override PartName="/ppt/ink/ink1377.xml" ContentType="application/inkml+xml"/>
  <Override PartName="/ppt/ink/ink1378.xml" ContentType="application/inkml+xml"/>
  <Override PartName="/ppt/ink/ink1379.xml" ContentType="application/inkml+xml"/>
  <Override PartName="/ppt/ink/ink1380.xml" ContentType="application/inkml+xml"/>
  <Override PartName="/ppt/ink/ink1381.xml" ContentType="application/inkml+xml"/>
  <Override PartName="/ppt/ink/ink1382.xml" ContentType="application/inkml+xml"/>
  <Override PartName="/ppt/ink/ink1383.xml" ContentType="application/inkml+xml"/>
  <Override PartName="/ppt/ink/ink1384.xml" ContentType="application/inkml+xml"/>
  <Override PartName="/ppt/ink/ink1385.xml" ContentType="application/inkml+xml"/>
  <Override PartName="/ppt/ink/ink1386.xml" ContentType="application/inkml+xml"/>
  <Override PartName="/ppt/ink/ink1387.xml" ContentType="application/inkml+xml"/>
  <Override PartName="/ppt/ink/ink1388.xml" ContentType="application/inkml+xml"/>
  <Override PartName="/ppt/ink/ink1389.xml" ContentType="application/inkml+xml"/>
  <Override PartName="/ppt/ink/ink1390.xml" ContentType="application/inkml+xml"/>
  <Override PartName="/ppt/ink/ink1391.xml" ContentType="application/inkml+xml"/>
  <Override PartName="/ppt/ink/ink1392.xml" ContentType="application/inkml+xml"/>
  <Override PartName="/ppt/ink/ink1393.xml" ContentType="application/inkml+xml"/>
  <Override PartName="/ppt/ink/ink1394.xml" ContentType="application/inkml+xml"/>
  <Override PartName="/ppt/ink/ink1395.xml" ContentType="application/inkml+xml"/>
  <Override PartName="/ppt/ink/ink1396.xml" ContentType="application/inkml+xml"/>
  <Override PartName="/ppt/ink/ink1397.xml" ContentType="application/inkml+xml"/>
  <Override PartName="/ppt/ink/ink1398.xml" ContentType="application/inkml+xml"/>
  <Override PartName="/ppt/ink/ink1399.xml" ContentType="application/inkml+xml"/>
  <Override PartName="/ppt/ink/ink1400.xml" ContentType="application/inkml+xml"/>
  <Override PartName="/ppt/ink/ink1401.xml" ContentType="application/inkml+xml"/>
  <Override PartName="/ppt/ink/ink1402.xml" ContentType="application/inkml+xml"/>
  <Override PartName="/ppt/ink/ink1403.xml" ContentType="application/inkml+xml"/>
  <Override PartName="/ppt/ink/ink1404.xml" ContentType="application/inkml+xml"/>
  <Override PartName="/ppt/ink/ink1405.xml" ContentType="application/inkml+xml"/>
  <Override PartName="/ppt/ink/ink1406.xml" ContentType="application/inkml+xml"/>
  <Override PartName="/ppt/ink/ink1407.xml" ContentType="application/inkml+xml"/>
  <Override PartName="/ppt/ink/ink1408.xml" ContentType="application/inkml+xml"/>
  <Override PartName="/ppt/ink/ink1409.xml" ContentType="application/inkml+xml"/>
  <Override PartName="/ppt/ink/ink1410.xml" ContentType="application/inkml+xml"/>
  <Override PartName="/ppt/ink/ink1411.xml" ContentType="application/inkml+xml"/>
  <Override PartName="/ppt/ink/ink1412.xml" ContentType="application/inkml+xml"/>
  <Override PartName="/ppt/ink/ink1413.xml" ContentType="application/inkml+xml"/>
  <Override PartName="/ppt/ink/ink1414.xml" ContentType="application/inkml+xml"/>
  <Override PartName="/ppt/ink/ink1415.xml" ContentType="application/inkml+xml"/>
  <Override PartName="/ppt/ink/ink1416.xml" ContentType="application/inkml+xml"/>
  <Override PartName="/ppt/ink/ink1417.xml" ContentType="application/inkml+xml"/>
  <Override PartName="/ppt/ink/ink1418.xml" ContentType="application/inkml+xml"/>
  <Override PartName="/ppt/ink/ink1419.xml" ContentType="application/inkml+xml"/>
  <Override PartName="/ppt/ink/ink1420.xml" ContentType="application/inkml+xml"/>
  <Override PartName="/ppt/ink/ink1421.xml" ContentType="application/inkml+xml"/>
  <Override PartName="/ppt/ink/ink1422.xml" ContentType="application/inkml+xml"/>
  <Override PartName="/ppt/ink/ink1423.xml" ContentType="application/inkml+xml"/>
  <Override PartName="/ppt/ink/ink1424.xml" ContentType="application/inkml+xml"/>
  <Override PartName="/ppt/ink/ink1425.xml" ContentType="application/inkml+xml"/>
  <Override PartName="/ppt/ink/ink1426.xml" ContentType="application/inkml+xml"/>
  <Override PartName="/ppt/ink/ink1427.xml" ContentType="application/inkml+xml"/>
  <Override PartName="/ppt/ink/ink1428.xml" ContentType="application/inkml+xml"/>
  <Override PartName="/ppt/ink/ink1429.xml" ContentType="application/inkml+xml"/>
  <Override PartName="/ppt/ink/ink1430.xml" ContentType="application/inkml+xml"/>
  <Override PartName="/ppt/ink/ink1431.xml" ContentType="application/inkml+xml"/>
  <Override PartName="/ppt/ink/ink1432.xml" ContentType="application/inkml+xml"/>
  <Override PartName="/ppt/ink/ink1433.xml" ContentType="application/inkml+xml"/>
  <Override PartName="/ppt/ink/ink1434.xml" ContentType="application/inkml+xml"/>
  <Override PartName="/ppt/ink/ink1435.xml" ContentType="application/inkml+xml"/>
  <Override PartName="/ppt/ink/ink1436.xml" ContentType="application/inkml+xml"/>
  <Override PartName="/ppt/ink/ink1437.xml" ContentType="application/inkml+xml"/>
  <Override PartName="/ppt/ink/ink1438.xml" ContentType="application/inkml+xml"/>
  <Override PartName="/ppt/ink/ink1439.xml" ContentType="application/inkml+xml"/>
  <Override PartName="/ppt/ink/ink1440.xml" ContentType="application/inkml+xml"/>
  <Override PartName="/ppt/ink/ink1441.xml" ContentType="application/inkml+xml"/>
  <Override PartName="/ppt/ink/ink1442.xml" ContentType="application/inkml+xml"/>
  <Override PartName="/ppt/ink/ink1443.xml" ContentType="application/inkml+xml"/>
  <Override PartName="/ppt/ink/ink1444.xml" ContentType="application/inkml+xml"/>
  <Override PartName="/ppt/ink/ink1445.xml" ContentType="application/inkml+xml"/>
  <Override PartName="/ppt/ink/ink1446.xml" ContentType="application/inkml+xml"/>
  <Override PartName="/ppt/ink/ink1447.xml" ContentType="application/inkml+xml"/>
  <Override PartName="/ppt/ink/ink1448.xml" ContentType="application/inkml+xml"/>
  <Override PartName="/ppt/ink/ink1449.xml" ContentType="application/inkml+xml"/>
  <Override PartName="/ppt/ink/ink1450.xml" ContentType="application/inkml+xml"/>
  <Override PartName="/ppt/ink/ink1451.xml" ContentType="application/inkml+xml"/>
  <Override PartName="/ppt/ink/ink1452.xml" ContentType="application/inkml+xml"/>
  <Override PartName="/ppt/ink/ink1453.xml" ContentType="application/inkml+xml"/>
  <Override PartName="/ppt/ink/ink1454.xml" ContentType="application/inkml+xml"/>
  <Override PartName="/ppt/ink/ink1455.xml" ContentType="application/inkml+xml"/>
  <Override PartName="/ppt/ink/ink1456.xml" ContentType="application/inkml+xml"/>
  <Override PartName="/ppt/ink/ink1457.xml" ContentType="application/inkml+xml"/>
  <Override PartName="/ppt/ink/ink1458.xml" ContentType="application/inkml+xml"/>
  <Override PartName="/ppt/ink/ink1459.xml" ContentType="application/inkml+xml"/>
  <Override PartName="/ppt/ink/ink1460.xml" ContentType="application/inkml+xml"/>
  <Override PartName="/ppt/ink/ink1461.xml" ContentType="application/inkml+xml"/>
  <Override PartName="/ppt/ink/ink1462.xml" ContentType="application/inkml+xml"/>
  <Override PartName="/ppt/ink/ink1463.xml" ContentType="application/inkml+xml"/>
  <Override PartName="/ppt/ink/ink1464.xml" ContentType="application/inkml+xml"/>
  <Override PartName="/ppt/ink/ink1465.xml" ContentType="application/inkml+xml"/>
  <Override PartName="/ppt/ink/ink1466.xml" ContentType="application/inkml+xml"/>
  <Override PartName="/ppt/ink/ink1467.xml" ContentType="application/inkml+xml"/>
  <Override PartName="/ppt/ink/ink1468.xml" ContentType="application/inkml+xml"/>
  <Override PartName="/ppt/ink/ink1469.xml" ContentType="application/inkml+xml"/>
  <Override PartName="/ppt/ink/ink1470.xml" ContentType="application/inkml+xml"/>
  <Override PartName="/ppt/ink/ink1471.xml" ContentType="application/inkml+xml"/>
  <Override PartName="/ppt/ink/ink1472.xml" ContentType="application/inkml+xml"/>
  <Override PartName="/ppt/ink/ink1473.xml" ContentType="application/inkml+xml"/>
  <Override PartName="/ppt/ink/ink1474.xml" ContentType="application/inkml+xml"/>
  <Override PartName="/ppt/ink/ink1475.xml" ContentType="application/inkml+xml"/>
  <Override PartName="/ppt/ink/ink1476.xml" ContentType="application/inkml+xml"/>
  <Override PartName="/ppt/ink/ink1477.xml" ContentType="application/inkml+xml"/>
  <Override PartName="/ppt/ink/ink1478.xml" ContentType="application/inkml+xml"/>
  <Override PartName="/ppt/ink/ink1479.xml" ContentType="application/inkml+xml"/>
  <Override PartName="/ppt/ink/ink1480.xml" ContentType="application/inkml+xml"/>
  <Override PartName="/ppt/ink/ink1481.xml" ContentType="application/inkml+xml"/>
  <Override PartName="/ppt/ink/ink1482.xml" ContentType="application/inkml+xml"/>
  <Override PartName="/ppt/ink/ink1483.xml" ContentType="application/inkml+xml"/>
  <Override PartName="/ppt/ink/ink1484.xml" ContentType="application/inkml+xml"/>
  <Override PartName="/ppt/ink/ink1485.xml" ContentType="application/inkml+xml"/>
  <Override PartName="/ppt/ink/ink1486.xml" ContentType="application/inkml+xml"/>
  <Override PartName="/ppt/ink/ink1487.xml" ContentType="application/inkml+xml"/>
  <Override PartName="/ppt/ink/ink1488.xml" ContentType="application/inkml+xml"/>
  <Override PartName="/ppt/ink/ink1489.xml" ContentType="application/inkml+xml"/>
  <Override PartName="/ppt/ink/ink1490.xml" ContentType="application/inkml+xml"/>
  <Override PartName="/ppt/ink/ink1491.xml" ContentType="application/inkml+xml"/>
  <Override PartName="/ppt/ink/ink1492.xml" ContentType="application/inkml+xml"/>
  <Override PartName="/ppt/ink/ink1493.xml" ContentType="application/inkml+xml"/>
  <Override PartName="/ppt/ink/ink1494.xml" ContentType="application/inkml+xml"/>
  <Override PartName="/ppt/ink/ink1495.xml" ContentType="application/inkml+xml"/>
  <Override PartName="/ppt/ink/ink1496.xml" ContentType="application/inkml+xml"/>
  <Override PartName="/ppt/ink/ink1497.xml" ContentType="application/inkml+xml"/>
  <Override PartName="/ppt/ink/ink1498.xml" ContentType="application/inkml+xml"/>
  <Override PartName="/ppt/ink/ink1499.xml" ContentType="application/inkml+xml"/>
  <Override PartName="/ppt/ink/ink1500.xml" ContentType="application/inkml+xml"/>
  <Override PartName="/ppt/ink/ink1501.xml" ContentType="application/inkml+xml"/>
  <Override PartName="/ppt/ink/ink1502.xml" ContentType="application/inkml+xml"/>
  <Override PartName="/ppt/ink/ink1503.xml" ContentType="application/inkml+xml"/>
  <Override PartName="/ppt/ink/ink1504.xml" ContentType="application/inkml+xml"/>
  <Override PartName="/ppt/ink/ink1505.xml" ContentType="application/inkml+xml"/>
  <Override PartName="/ppt/ink/ink1506.xml" ContentType="application/inkml+xml"/>
  <Override PartName="/ppt/ink/ink1507.xml" ContentType="application/inkml+xml"/>
  <Override PartName="/ppt/ink/ink1508.xml" ContentType="application/inkml+xml"/>
  <Override PartName="/ppt/ink/ink1509.xml" ContentType="application/inkml+xml"/>
  <Override PartName="/ppt/ink/ink1510.xml" ContentType="application/inkml+xml"/>
  <Override PartName="/ppt/ink/ink1511.xml" ContentType="application/inkml+xml"/>
  <Override PartName="/ppt/ink/ink1512.xml" ContentType="application/inkml+xml"/>
  <Override PartName="/ppt/ink/ink1513.xml" ContentType="application/inkml+xml"/>
  <Override PartName="/ppt/ink/ink1514.xml" ContentType="application/inkml+xml"/>
  <Override PartName="/ppt/ink/ink1515.xml" ContentType="application/inkml+xml"/>
  <Override PartName="/ppt/ink/ink1516.xml" ContentType="application/inkml+xml"/>
  <Override PartName="/ppt/ink/ink1517.xml" ContentType="application/inkml+xml"/>
  <Override PartName="/ppt/ink/ink1518.xml" ContentType="application/inkml+xml"/>
  <Override PartName="/ppt/ink/ink1519.xml" ContentType="application/inkml+xml"/>
  <Override PartName="/ppt/ink/ink1520.xml" ContentType="application/inkml+xml"/>
  <Override PartName="/ppt/ink/ink1521.xml" ContentType="application/inkml+xml"/>
  <Override PartName="/ppt/ink/ink1522.xml" ContentType="application/inkml+xml"/>
  <Override PartName="/ppt/ink/ink1523.xml" ContentType="application/inkml+xml"/>
  <Override PartName="/ppt/ink/ink1524.xml" ContentType="application/inkml+xml"/>
  <Override PartName="/ppt/ink/ink1525.xml" ContentType="application/inkml+xml"/>
  <Override PartName="/ppt/ink/ink1526.xml" ContentType="application/inkml+xml"/>
  <Override PartName="/ppt/ink/ink1527.xml" ContentType="application/inkml+xml"/>
  <Override PartName="/ppt/ink/ink1528.xml" ContentType="application/inkml+xml"/>
  <Override PartName="/ppt/ink/ink1529.xml" ContentType="application/inkml+xml"/>
  <Override PartName="/ppt/ink/ink1530.xml" ContentType="application/inkml+xml"/>
  <Override PartName="/ppt/ink/ink1531.xml" ContentType="application/inkml+xml"/>
  <Override PartName="/ppt/ink/ink1532.xml" ContentType="application/inkml+xml"/>
  <Override PartName="/ppt/ink/ink1533.xml" ContentType="application/inkml+xml"/>
  <Override PartName="/ppt/ink/ink1534.xml" ContentType="application/inkml+xml"/>
  <Override PartName="/ppt/ink/ink1535.xml" ContentType="application/inkml+xml"/>
  <Override PartName="/ppt/ink/ink1536.xml" ContentType="application/inkml+xml"/>
  <Override PartName="/ppt/ink/ink1537.xml" ContentType="application/inkml+xml"/>
  <Override PartName="/ppt/ink/ink1538.xml" ContentType="application/inkml+xml"/>
  <Override PartName="/ppt/ink/ink1539.xml" ContentType="application/inkml+xml"/>
  <Override PartName="/ppt/ink/ink1540.xml" ContentType="application/inkml+xml"/>
  <Override PartName="/ppt/ink/ink1541.xml" ContentType="application/inkml+xml"/>
  <Override PartName="/ppt/ink/ink1542.xml" ContentType="application/inkml+xml"/>
  <Override PartName="/ppt/ink/ink1543.xml" ContentType="application/inkml+xml"/>
  <Override PartName="/ppt/ink/ink1544.xml" ContentType="application/inkml+xml"/>
  <Override PartName="/ppt/ink/ink1545.xml" ContentType="application/inkml+xml"/>
  <Override PartName="/ppt/ink/ink1546.xml" ContentType="application/inkml+xml"/>
  <Override PartName="/ppt/ink/ink1547.xml" ContentType="application/inkml+xml"/>
  <Override PartName="/ppt/ink/ink1548.xml" ContentType="application/inkml+xml"/>
  <Override PartName="/ppt/ink/ink1549.xml" ContentType="application/inkml+xml"/>
  <Override PartName="/ppt/ink/ink1550.xml" ContentType="application/inkml+xml"/>
  <Override PartName="/ppt/ink/ink1551.xml" ContentType="application/inkml+xml"/>
  <Override PartName="/ppt/ink/ink1552.xml" ContentType="application/inkml+xml"/>
  <Override PartName="/ppt/ink/ink1553.xml" ContentType="application/inkml+xml"/>
  <Override PartName="/ppt/ink/ink1554.xml" ContentType="application/inkml+xml"/>
  <Override PartName="/ppt/ink/ink1555.xml" ContentType="application/inkml+xml"/>
  <Override PartName="/ppt/ink/ink1556.xml" ContentType="application/inkml+xml"/>
  <Override PartName="/ppt/ink/ink1557.xml" ContentType="application/inkml+xml"/>
  <Override PartName="/ppt/ink/ink1558.xml" ContentType="application/inkml+xml"/>
  <Override PartName="/ppt/ink/ink1559.xml" ContentType="application/inkml+xml"/>
  <Override PartName="/ppt/ink/ink1560.xml" ContentType="application/inkml+xml"/>
  <Override PartName="/ppt/ink/ink1561.xml" ContentType="application/inkml+xml"/>
  <Override PartName="/ppt/ink/ink1562.xml" ContentType="application/inkml+xml"/>
  <Override PartName="/ppt/ink/ink1563.xml" ContentType="application/inkml+xml"/>
  <Override PartName="/ppt/ink/ink1564.xml" ContentType="application/inkml+xml"/>
  <Override PartName="/ppt/ink/ink1565.xml" ContentType="application/inkml+xml"/>
  <Override PartName="/ppt/ink/ink1566.xml" ContentType="application/inkml+xml"/>
  <Override PartName="/ppt/ink/ink1567.xml" ContentType="application/inkml+xml"/>
  <Override PartName="/ppt/ink/ink1568.xml" ContentType="application/inkml+xml"/>
  <Override PartName="/ppt/ink/ink1569.xml" ContentType="application/inkml+xml"/>
  <Override PartName="/ppt/ink/ink1570.xml" ContentType="application/inkml+xml"/>
  <Override PartName="/ppt/ink/ink1571.xml" ContentType="application/inkml+xml"/>
  <Override PartName="/ppt/ink/ink1572.xml" ContentType="application/inkml+xml"/>
  <Override PartName="/ppt/ink/ink1573.xml" ContentType="application/inkml+xml"/>
  <Override PartName="/ppt/ink/ink1574.xml" ContentType="application/inkml+xml"/>
  <Override PartName="/ppt/ink/ink1575.xml" ContentType="application/inkml+xml"/>
  <Override PartName="/ppt/ink/ink1576.xml" ContentType="application/inkml+xml"/>
  <Override PartName="/ppt/ink/ink1577.xml" ContentType="application/inkml+xml"/>
  <Override PartName="/ppt/ink/ink1578.xml" ContentType="application/inkml+xml"/>
  <Override PartName="/ppt/ink/ink1579.xml" ContentType="application/inkml+xml"/>
  <Override PartName="/ppt/ink/ink1580.xml" ContentType="application/inkml+xml"/>
  <Override PartName="/ppt/ink/ink1581.xml" ContentType="application/inkml+xml"/>
  <Override PartName="/ppt/ink/ink1582.xml" ContentType="application/inkml+xml"/>
  <Override PartName="/ppt/ink/ink1583.xml" ContentType="application/inkml+xml"/>
  <Override PartName="/ppt/ink/ink1584.xml" ContentType="application/inkml+xml"/>
  <Override PartName="/ppt/ink/ink1585.xml" ContentType="application/inkml+xml"/>
  <Override PartName="/ppt/ink/ink1586.xml" ContentType="application/inkml+xml"/>
  <Override PartName="/ppt/ink/ink1587.xml" ContentType="application/inkml+xml"/>
  <Override PartName="/ppt/ink/ink1588.xml" ContentType="application/inkml+xml"/>
  <Override PartName="/ppt/ink/ink1589.xml" ContentType="application/inkml+xml"/>
  <Override PartName="/ppt/ink/ink1590.xml" ContentType="application/inkml+xml"/>
  <Override PartName="/ppt/ink/ink1591.xml" ContentType="application/inkml+xml"/>
  <Override PartName="/ppt/ink/ink1592.xml" ContentType="application/inkml+xml"/>
  <Override PartName="/ppt/ink/ink1593.xml" ContentType="application/inkml+xml"/>
  <Override PartName="/ppt/ink/ink1594.xml" ContentType="application/inkml+xml"/>
  <Override PartName="/ppt/ink/ink1595.xml" ContentType="application/inkml+xml"/>
  <Override PartName="/ppt/ink/ink1596.xml" ContentType="application/inkml+xml"/>
  <Override PartName="/ppt/ink/ink1597.xml" ContentType="application/inkml+xml"/>
  <Override PartName="/ppt/ink/ink1598.xml" ContentType="application/inkml+xml"/>
  <Override PartName="/ppt/ink/ink1599.xml" ContentType="application/inkml+xml"/>
  <Override PartName="/ppt/ink/ink1600.xml" ContentType="application/inkml+xml"/>
  <Override PartName="/ppt/ink/ink1601.xml" ContentType="application/inkml+xml"/>
  <Override PartName="/ppt/ink/ink1602.xml" ContentType="application/inkml+xml"/>
  <Override PartName="/ppt/ink/ink1603.xml" ContentType="application/inkml+xml"/>
  <Override PartName="/ppt/ink/ink1604.xml" ContentType="application/inkml+xml"/>
  <Override PartName="/ppt/ink/ink1605.xml" ContentType="application/inkml+xml"/>
  <Override PartName="/ppt/ink/ink1606.xml" ContentType="application/inkml+xml"/>
  <Override PartName="/ppt/ink/ink1607.xml" ContentType="application/inkml+xml"/>
  <Override PartName="/ppt/ink/ink1608.xml" ContentType="application/inkml+xml"/>
  <Override PartName="/ppt/ink/ink1609.xml" ContentType="application/inkml+xml"/>
  <Override PartName="/ppt/ink/ink1610.xml" ContentType="application/inkml+xml"/>
  <Override PartName="/ppt/ink/ink1611.xml" ContentType="application/inkml+xml"/>
  <Override PartName="/ppt/ink/ink1612.xml" ContentType="application/inkml+xml"/>
  <Override PartName="/ppt/ink/ink1613.xml" ContentType="application/inkml+xml"/>
  <Override PartName="/ppt/ink/ink1614.xml" ContentType="application/inkml+xml"/>
  <Override PartName="/ppt/ink/ink1615.xml" ContentType="application/inkml+xml"/>
  <Override PartName="/ppt/ink/ink1616.xml" ContentType="application/inkml+xml"/>
  <Override PartName="/ppt/ink/ink1617.xml" ContentType="application/inkml+xml"/>
  <Override PartName="/ppt/ink/ink1618.xml" ContentType="application/inkml+xml"/>
  <Override PartName="/ppt/ink/ink1619.xml" ContentType="application/inkml+xml"/>
  <Override PartName="/ppt/ink/ink1620.xml" ContentType="application/inkml+xml"/>
  <Override PartName="/ppt/ink/ink1621.xml" ContentType="application/inkml+xml"/>
  <Override PartName="/ppt/ink/ink1622.xml" ContentType="application/inkml+xml"/>
  <Override PartName="/ppt/ink/ink1623.xml" ContentType="application/inkml+xml"/>
  <Override PartName="/ppt/ink/ink1624.xml" ContentType="application/inkml+xml"/>
  <Override PartName="/ppt/ink/ink1625.xml" ContentType="application/inkml+xml"/>
  <Override PartName="/ppt/ink/ink1626.xml" ContentType="application/inkml+xml"/>
  <Override PartName="/ppt/ink/ink1627.xml" ContentType="application/inkml+xml"/>
  <Override PartName="/ppt/ink/ink1628.xml" ContentType="application/inkml+xml"/>
  <Override PartName="/ppt/ink/ink1629.xml" ContentType="application/inkml+xml"/>
  <Override PartName="/ppt/ink/ink1630.xml" ContentType="application/inkml+xml"/>
  <Override PartName="/ppt/ink/ink1631.xml" ContentType="application/inkml+xml"/>
  <Override PartName="/ppt/ink/ink1632.xml" ContentType="application/inkml+xml"/>
  <Override PartName="/ppt/ink/ink1633.xml" ContentType="application/inkml+xml"/>
  <Override PartName="/ppt/ink/ink1634.xml" ContentType="application/inkml+xml"/>
  <Override PartName="/ppt/ink/ink1635.xml" ContentType="application/inkml+xml"/>
  <Override PartName="/ppt/ink/ink1636.xml" ContentType="application/inkml+xml"/>
  <Override PartName="/ppt/ink/ink1637.xml" ContentType="application/inkml+xml"/>
  <Override PartName="/ppt/ink/ink1638.xml" ContentType="application/inkml+xml"/>
  <Override PartName="/ppt/ink/ink1639.xml" ContentType="application/inkml+xml"/>
  <Override PartName="/ppt/ink/ink1640.xml" ContentType="application/inkml+xml"/>
  <Override PartName="/ppt/ink/ink1641.xml" ContentType="application/inkml+xml"/>
  <Override PartName="/ppt/ink/ink1642.xml" ContentType="application/inkml+xml"/>
  <Override PartName="/ppt/ink/ink1643.xml" ContentType="application/inkml+xml"/>
  <Override PartName="/ppt/ink/ink1644.xml" ContentType="application/inkml+xml"/>
  <Override PartName="/ppt/ink/ink1645.xml" ContentType="application/inkml+xml"/>
  <Override PartName="/ppt/ink/ink1646.xml" ContentType="application/inkml+xml"/>
  <Override PartName="/ppt/ink/ink1647.xml" ContentType="application/inkml+xml"/>
  <Override PartName="/ppt/ink/ink1648.xml" ContentType="application/inkml+xml"/>
  <Override PartName="/ppt/ink/ink1649.xml" ContentType="application/inkml+xml"/>
  <Override PartName="/ppt/ink/ink1650.xml" ContentType="application/inkml+xml"/>
  <Override PartName="/ppt/ink/ink1651.xml" ContentType="application/inkml+xml"/>
  <Override PartName="/ppt/ink/ink1652.xml" ContentType="application/inkml+xml"/>
  <Override PartName="/ppt/ink/ink1653.xml" ContentType="application/inkml+xml"/>
  <Override PartName="/ppt/ink/ink1654.xml" ContentType="application/inkml+xml"/>
  <Override PartName="/ppt/ink/ink1655.xml" ContentType="application/inkml+xml"/>
  <Override PartName="/ppt/ink/ink1656.xml" ContentType="application/inkml+xml"/>
  <Override PartName="/ppt/ink/ink1657.xml" ContentType="application/inkml+xml"/>
  <Override PartName="/ppt/ink/ink1658.xml" ContentType="application/inkml+xml"/>
  <Override PartName="/ppt/ink/ink1659.xml" ContentType="application/inkml+xml"/>
  <Override PartName="/ppt/ink/ink1660.xml" ContentType="application/inkml+xml"/>
  <Override PartName="/ppt/ink/ink1661.xml" ContentType="application/inkml+xml"/>
  <Override PartName="/ppt/ink/ink1662.xml" ContentType="application/inkml+xml"/>
  <Override PartName="/ppt/ink/ink1663.xml" ContentType="application/inkml+xml"/>
  <Override PartName="/ppt/ink/ink1664.xml" ContentType="application/inkml+xml"/>
  <Override PartName="/ppt/ink/ink1665.xml" ContentType="application/inkml+xml"/>
  <Override PartName="/ppt/ink/ink1666.xml" ContentType="application/inkml+xml"/>
  <Override PartName="/ppt/ink/ink1667.xml" ContentType="application/inkml+xml"/>
  <Override PartName="/ppt/ink/ink1668.xml" ContentType="application/inkml+xml"/>
  <Override PartName="/ppt/ink/ink1669.xml" ContentType="application/inkml+xml"/>
  <Override PartName="/ppt/ink/ink1670.xml" ContentType="application/inkml+xml"/>
  <Override PartName="/ppt/ink/ink1671.xml" ContentType="application/inkml+xml"/>
  <Override PartName="/ppt/ink/ink1672.xml" ContentType="application/inkml+xml"/>
  <Override PartName="/ppt/ink/ink1673.xml" ContentType="application/inkml+xml"/>
  <Override PartName="/ppt/ink/ink1674.xml" ContentType="application/inkml+xml"/>
  <Override PartName="/ppt/ink/ink1675.xml" ContentType="application/inkml+xml"/>
  <Override PartName="/ppt/ink/ink1676.xml" ContentType="application/inkml+xml"/>
  <Override PartName="/ppt/ink/ink1677.xml" ContentType="application/inkml+xml"/>
  <Override PartName="/ppt/ink/ink1678.xml" ContentType="application/inkml+xml"/>
  <Override PartName="/ppt/ink/ink1679.xml" ContentType="application/inkml+xml"/>
  <Override PartName="/ppt/ink/ink1680.xml" ContentType="application/inkml+xml"/>
  <Override PartName="/ppt/ink/ink1681.xml" ContentType="application/inkml+xml"/>
  <Override PartName="/ppt/ink/ink1682.xml" ContentType="application/inkml+xml"/>
  <Override PartName="/ppt/ink/ink1683.xml" ContentType="application/inkml+xml"/>
  <Override PartName="/ppt/ink/ink1684.xml" ContentType="application/inkml+xml"/>
  <Override PartName="/ppt/ink/ink1685.xml" ContentType="application/inkml+xml"/>
  <Override PartName="/ppt/ink/ink1686.xml" ContentType="application/inkml+xml"/>
  <Override PartName="/ppt/ink/ink1687.xml" ContentType="application/inkml+xml"/>
  <Override PartName="/ppt/ink/ink1688.xml" ContentType="application/inkml+xml"/>
  <Override PartName="/ppt/ink/ink1689.xml" ContentType="application/inkml+xml"/>
  <Override PartName="/ppt/ink/ink1690.xml" ContentType="application/inkml+xml"/>
  <Override PartName="/ppt/ink/ink1691.xml" ContentType="application/inkml+xml"/>
  <Override PartName="/ppt/ink/ink1692.xml" ContentType="application/inkml+xml"/>
  <Override PartName="/ppt/ink/ink1693.xml" ContentType="application/inkml+xml"/>
  <Override PartName="/ppt/ink/ink1694.xml" ContentType="application/inkml+xml"/>
  <Override PartName="/ppt/ink/ink1695.xml" ContentType="application/inkml+xml"/>
  <Override PartName="/ppt/ink/ink1696.xml" ContentType="application/inkml+xml"/>
  <Override PartName="/ppt/ink/ink1697.xml" ContentType="application/inkml+xml"/>
  <Override PartName="/ppt/ink/ink1698.xml" ContentType="application/inkml+xml"/>
  <Override PartName="/ppt/ink/ink1699.xml" ContentType="application/inkml+xml"/>
  <Override PartName="/ppt/ink/ink1700.xml" ContentType="application/inkml+xml"/>
  <Override PartName="/ppt/ink/ink1701.xml" ContentType="application/inkml+xml"/>
  <Override PartName="/ppt/ink/ink1702.xml" ContentType="application/inkml+xml"/>
  <Override PartName="/ppt/ink/ink1703.xml" ContentType="application/inkml+xml"/>
  <Override PartName="/ppt/ink/ink1704.xml" ContentType="application/inkml+xml"/>
  <Override PartName="/ppt/ink/ink1705.xml" ContentType="application/inkml+xml"/>
  <Override PartName="/ppt/ink/ink1706.xml" ContentType="application/inkml+xml"/>
  <Override PartName="/ppt/ink/ink1707.xml" ContentType="application/inkml+xml"/>
  <Override PartName="/ppt/ink/ink1708.xml" ContentType="application/inkml+xml"/>
  <Override PartName="/ppt/ink/ink1709.xml" ContentType="application/inkml+xml"/>
  <Override PartName="/ppt/ink/ink1710.xml" ContentType="application/inkml+xml"/>
  <Override PartName="/ppt/ink/ink1711.xml" ContentType="application/inkml+xml"/>
  <Override PartName="/ppt/ink/ink1712.xml" ContentType="application/inkml+xml"/>
  <Override PartName="/ppt/ink/ink1713.xml" ContentType="application/inkml+xml"/>
  <Override PartName="/ppt/ink/ink1714.xml" ContentType="application/inkml+xml"/>
  <Override PartName="/ppt/ink/ink1715.xml" ContentType="application/inkml+xml"/>
  <Override PartName="/ppt/ink/ink1716.xml" ContentType="application/inkml+xml"/>
  <Override PartName="/ppt/ink/ink1717.xml" ContentType="application/inkml+xml"/>
  <Override PartName="/ppt/ink/ink1718.xml" ContentType="application/inkml+xml"/>
  <Override PartName="/ppt/ink/ink1719.xml" ContentType="application/inkml+xml"/>
  <Override PartName="/ppt/ink/ink1720.xml" ContentType="application/inkml+xml"/>
  <Override PartName="/ppt/ink/ink1721.xml" ContentType="application/inkml+xml"/>
  <Override PartName="/ppt/ink/ink1722.xml" ContentType="application/inkml+xml"/>
  <Override PartName="/ppt/ink/ink1723.xml" ContentType="application/inkml+xml"/>
  <Override PartName="/ppt/ink/ink1724.xml" ContentType="application/inkml+xml"/>
  <Override PartName="/ppt/ink/ink1725.xml" ContentType="application/inkml+xml"/>
  <Override PartName="/ppt/ink/ink1726.xml" ContentType="application/inkml+xml"/>
  <Override PartName="/ppt/ink/ink1727.xml" ContentType="application/inkml+xml"/>
  <Override PartName="/ppt/ink/ink1728.xml" ContentType="application/inkml+xml"/>
  <Override PartName="/ppt/ink/ink1729.xml" ContentType="application/inkml+xml"/>
  <Override PartName="/ppt/ink/ink1730.xml" ContentType="application/inkml+xml"/>
  <Override PartName="/ppt/ink/ink1731.xml" ContentType="application/inkml+xml"/>
  <Override PartName="/ppt/ink/ink1732.xml" ContentType="application/inkml+xml"/>
  <Override PartName="/ppt/ink/ink1733.xml" ContentType="application/inkml+xml"/>
  <Override PartName="/ppt/ink/ink1734.xml" ContentType="application/inkml+xml"/>
  <Override PartName="/ppt/ink/ink1735.xml" ContentType="application/inkml+xml"/>
  <Override PartName="/ppt/ink/ink1736.xml" ContentType="application/inkml+xml"/>
  <Override PartName="/ppt/ink/ink1737.xml" ContentType="application/inkml+xml"/>
  <Override PartName="/ppt/ink/ink1738.xml" ContentType="application/inkml+xml"/>
  <Override PartName="/ppt/ink/ink1739.xml" ContentType="application/inkml+xml"/>
  <Override PartName="/ppt/ink/ink1740.xml" ContentType="application/inkml+xml"/>
  <Override PartName="/ppt/ink/ink1741.xml" ContentType="application/inkml+xml"/>
  <Override PartName="/ppt/ink/ink1742.xml" ContentType="application/inkml+xml"/>
  <Override PartName="/ppt/ink/ink1743.xml" ContentType="application/inkml+xml"/>
  <Override PartName="/ppt/ink/ink1744.xml" ContentType="application/inkml+xml"/>
  <Override PartName="/ppt/ink/ink1745.xml" ContentType="application/inkml+xml"/>
  <Override PartName="/ppt/ink/ink1746.xml" ContentType="application/inkml+xml"/>
  <Override PartName="/ppt/ink/ink1747.xml" ContentType="application/inkml+xml"/>
  <Override PartName="/ppt/ink/ink1748.xml" ContentType="application/inkml+xml"/>
  <Override PartName="/ppt/ink/ink1749.xml" ContentType="application/inkml+xml"/>
  <Override PartName="/ppt/ink/ink1750.xml" ContentType="application/inkml+xml"/>
  <Override PartName="/ppt/ink/ink1751.xml" ContentType="application/inkml+xml"/>
  <Override PartName="/ppt/ink/ink1752.xml" ContentType="application/inkml+xml"/>
  <Override PartName="/ppt/ink/ink1753.xml" ContentType="application/inkml+xml"/>
  <Override PartName="/ppt/ink/ink1754.xml" ContentType="application/inkml+xml"/>
  <Override PartName="/ppt/ink/ink1755.xml" ContentType="application/inkml+xml"/>
  <Override PartName="/ppt/ink/ink1756.xml" ContentType="application/inkml+xml"/>
  <Override PartName="/ppt/ink/ink1757.xml" ContentType="application/inkml+xml"/>
  <Override PartName="/ppt/ink/ink1758.xml" ContentType="application/inkml+xml"/>
  <Override PartName="/ppt/ink/ink1759.xml" ContentType="application/inkml+xml"/>
  <Override PartName="/ppt/ink/ink1760.xml" ContentType="application/inkml+xml"/>
  <Override PartName="/ppt/ink/ink1761.xml" ContentType="application/inkml+xml"/>
  <Override PartName="/ppt/ink/ink1762.xml" ContentType="application/inkml+xml"/>
  <Override PartName="/ppt/ink/ink1763.xml" ContentType="application/inkml+xml"/>
  <Override PartName="/ppt/ink/ink1764.xml" ContentType="application/inkml+xml"/>
  <Override PartName="/ppt/ink/ink1765.xml" ContentType="application/inkml+xml"/>
  <Override PartName="/ppt/ink/ink1766.xml" ContentType="application/inkml+xml"/>
  <Override PartName="/ppt/ink/ink1767.xml" ContentType="application/inkml+xml"/>
  <Override PartName="/ppt/ink/ink1768.xml" ContentType="application/inkml+xml"/>
  <Override PartName="/ppt/ink/ink1769.xml" ContentType="application/inkml+xml"/>
  <Override PartName="/ppt/ink/ink1770.xml" ContentType="application/inkml+xml"/>
  <Override PartName="/ppt/ink/ink1771.xml" ContentType="application/inkml+xml"/>
  <Override PartName="/ppt/ink/ink1772.xml" ContentType="application/inkml+xml"/>
  <Override PartName="/ppt/ink/ink1773.xml" ContentType="application/inkml+xml"/>
  <Override PartName="/ppt/ink/ink1774.xml" ContentType="application/inkml+xml"/>
  <Override PartName="/ppt/ink/ink1775.xml" ContentType="application/inkml+xml"/>
  <Override PartName="/ppt/ink/ink1776.xml" ContentType="application/inkml+xml"/>
  <Override PartName="/ppt/ink/ink1777.xml" ContentType="application/inkml+xml"/>
  <Override PartName="/ppt/ink/ink1778.xml" ContentType="application/inkml+xml"/>
  <Override PartName="/ppt/ink/ink1779.xml" ContentType="application/inkml+xml"/>
  <Override PartName="/ppt/ink/ink1780.xml" ContentType="application/inkml+xml"/>
  <Override PartName="/ppt/ink/ink1781.xml" ContentType="application/inkml+xml"/>
  <Override PartName="/ppt/ink/ink1782.xml" ContentType="application/inkml+xml"/>
  <Override PartName="/ppt/ink/ink1783.xml" ContentType="application/inkml+xml"/>
  <Override PartName="/ppt/ink/ink1784.xml" ContentType="application/inkml+xml"/>
  <Override PartName="/ppt/ink/ink1785.xml" ContentType="application/inkml+xml"/>
  <Override PartName="/ppt/ink/ink1786.xml" ContentType="application/inkml+xml"/>
  <Override PartName="/ppt/ink/ink1787.xml" ContentType="application/inkml+xml"/>
  <Override PartName="/ppt/ink/ink1788.xml" ContentType="application/inkml+xml"/>
  <Override PartName="/ppt/ink/ink1789.xml" ContentType="application/inkml+xml"/>
  <Override PartName="/ppt/ink/ink1790.xml" ContentType="application/inkml+xml"/>
  <Override PartName="/ppt/ink/ink1791.xml" ContentType="application/inkml+xml"/>
  <Override PartName="/ppt/ink/ink1792.xml" ContentType="application/inkml+xml"/>
  <Override PartName="/ppt/ink/ink1793.xml" ContentType="application/inkml+xml"/>
  <Override PartName="/ppt/ink/ink1794.xml" ContentType="application/inkml+xml"/>
  <Override PartName="/ppt/ink/ink1795.xml" ContentType="application/inkml+xml"/>
  <Override PartName="/ppt/ink/ink1796.xml" ContentType="application/inkml+xml"/>
  <Override PartName="/ppt/ink/ink1797.xml" ContentType="application/inkml+xml"/>
  <Override PartName="/ppt/ink/ink1798.xml" ContentType="application/inkml+xml"/>
  <Override PartName="/ppt/ink/ink1799.xml" ContentType="application/inkml+xml"/>
  <Override PartName="/ppt/ink/ink1800.xml" ContentType="application/inkml+xml"/>
  <Override PartName="/ppt/ink/ink1801.xml" ContentType="application/inkml+xml"/>
  <Override PartName="/ppt/ink/ink1802.xml" ContentType="application/inkml+xml"/>
  <Override PartName="/ppt/ink/ink1803.xml" ContentType="application/inkml+xml"/>
  <Override PartName="/ppt/ink/ink1804.xml" ContentType="application/inkml+xml"/>
  <Override PartName="/ppt/ink/ink1805.xml" ContentType="application/inkml+xml"/>
  <Override PartName="/ppt/ink/ink1806.xml" ContentType="application/inkml+xml"/>
  <Override PartName="/ppt/ink/ink1807.xml" ContentType="application/inkml+xml"/>
  <Override PartName="/ppt/ink/ink1808.xml" ContentType="application/inkml+xml"/>
  <Override PartName="/ppt/ink/ink1809.xml" ContentType="application/inkml+xml"/>
  <Override PartName="/ppt/ink/ink1810.xml" ContentType="application/inkml+xml"/>
  <Override PartName="/ppt/ink/ink1811.xml" ContentType="application/inkml+xml"/>
  <Override PartName="/ppt/ink/ink1812.xml" ContentType="application/inkml+xml"/>
  <Override PartName="/ppt/ink/ink1813.xml" ContentType="application/inkml+xml"/>
  <Override PartName="/ppt/ink/ink1814.xml" ContentType="application/inkml+xml"/>
  <Override PartName="/ppt/ink/ink1815.xml" ContentType="application/inkml+xml"/>
  <Override PartName="/ppt/ink/ink1816.xml" ContentType="application/inkml+xml"/>
  <Override PartName="/ppt/ink/ink1817.xml" ContentType="application/inkml+xml"/>
  <Override PartName="/ppt/ink/ink1818.xml" ContentType="application/inkml+xml"/>
  <Override PartName="/ppt/ink/ink1819.xml" ContentType="application/inkml+xml"/>
  <Override PartName="/ppt/ink/ink1820.xml" ContentType="application/inkml+xml"/>
  <Override PartName="/ppt/ink/ink1821.xml" ContentType="application/inkml+xml"/>
  <Override PartName="/ppt/ink/ink1822.xml" ContentType="application/inkml+xml"/>
  <Override PartName="/ppt/ink/ink1823.xml" ContentType="application/inkml+xml"/>
  <Override PartName="/ppt/ink/ink1824.xml" ContentType="application/inkml+xml"/>
  <Override PartName="/ppt/ink/ink1825.xml" ContentType="application/inkml+xml"/>
  <Override PartName="/ppt/ink/ink1826.xml" ContentType="application/inkml+xml"/>
  <Override PartName="/ppt/ink/ink1827.xml" ContentType="application/inkml+xml"/>
  <Override PartName="/ppt/ink/ink1828.xml" ContentType="application/inkml+xml"/>
  <Override PartName="/ppt/ink/ink1829.xml" ContentType="application/inkml+xml"/>
  <Override PartName="/ppt/ink/ink1830.xml" ContentType="application/inkml+xml"/>
  <Override PartName="/ppt/ink/ink1831.xml" ContentType="application/inkml+xml"/>
  <Override PartName="/ppt/ink/ink1832.xml" ContentType="application/inkml+xml"/>
  <Override PartName="/ppt/ink/ink1833.xml" ContentType="application/inkml+xml"/>
  <Override PartName="/ppt/ink/ink1834.xml" ContentType="application/inkml+xml"/>
  <Override PartName="/ppt/ink/ink1835.xml" ContentType="application/inkml+xml"/>
  <Override PartName="/ppt/ink/ink1836.xml" ContentType="application/inkml+xml"/>
  <Override PartName="/ppt/ink/ink1837.xml" ContentType="application/inkml+xml"/>
  <Override PartName="/ppt/ink/ink1838.xml" ContentType="application/inkml+xml"/>
  <Override PartName="/ppt/ink/ink1839.xml" ContentType="application/inkml+xml"/>
  <Override PartName="/ppt/ink/ink1840.xml" ContentType="application/inkml+xml"/>
  <Override PartName="/ppt/ink/ink1841.xml" ContentType="application/inkml+xml"/>
  <Override PartName="/ppt/ink/ink1842.xml" ContentType="application/inkml+xml"/>
  <Override PartName="/ppt/ink/ink1843.xml" ContentType="application/inkml+xml"/>
  <Override PartName="/ppt/ink/ink1844.xml" ContentType="application/inkml+xml"/>
  <Override PartName="/ppt/ink/ink1845.xml" ContentType="application/inkml+xml"/>
  <Override PartName="/ppt/ink/ink1846.xml" ContentType="application/inkml+xml"/>
  <Override PartName="/ppt/ink/ink1847.xml" ContentType="application/inkml+xml"/>
  <Override PartName="/ppt/ink/ink1848.xml" ContentType="application/inkml+xml"/>
  <Override PartName="/ppt/ink/ink1849.xml" ContentType="application/inkml+xml"/>
  <Override PartName="/ppt/ink/ink1850.xml" ContentType="application/inkml+xml"/>
  <Override PartName="/ppt/ink/ink1851.xml" ContentType="application/inkml+xml"/>
  <Override PartName="/ppt/ink/ink1852.xml" ContentType="application/inkml+xml"/>
  <Override PartName="/ppt/ink/ink1853.xml" ContentType="application/inkml+xml"/>
  <Override PartName="/ppt/ink/ink1854.xml" ContentType="application/inkml+xml"/>
  <Override PartName="/ppt/ink/ink1855.xml" ContentType="application/inkml+xml"/>
  <Override PartName="/ppt/ink/ink1856.xml" ContentType="application/inkml+xml"/>
  <Override PartName="/ppt/ink/ink1857.xml" ContentType="application/inkml+xml"/>
  <Override PartName="/ppt/ink/ink1858.xml" ContentType="application/inkml+xml"/>
  <Override PartName="/ppt/ink/ink1859.xml" ContentType="application/inkml+xml"/>
  <Override PartName="/ppt/ink/ink1860.xml" ContentType="application/inkml+xml"/>
  <Override PartName="/ppt/ink/ink1861.xml" ContentType="application/inkml+xml"/>
  <Override PartName="/ppt/ink/ink1862.xml" ContentType="application/inkml+xml"/>
  <Override PartName="/ppt/ink/ink1863.xml" ContentType="application/inkml+xml"/>
  <Override PartName="/ppt/ink/ink1864.xml" ContentType="application/inkml+xml"/>
  <Override PartName="/ppt/ink/ink1865.xml" ContentType="application/inkml+xml"/>
  <Override PartName="/ppt/ink/ink1866.xml" ContentType="application/inkml+xml"/>
  <Override PartName="/ppt/ink/ink1867.xml" ContentType="application/inkml+xml"/>
  <Override PartName="/ppt/ink/ink1868.xml" ContentType="application/inkml+xml"/>
  <Override PartName="/ppt/ink/ink1869.xml" ContentType="application/inkml+xml"/>
  <Override PartName="/ppt/ink/ink1870.xml" ContentType="application/inkml+xml"/>
  <Override PartName="/ppt/ink/ink1871.xml" ContentType="application/inkml+xml"/>
  <Override PartName="/ppt/ink/ink1872.xml" ContentType="application/inkml+xml"/>
  <Override PartName="/ppt/ink/ink1873.xml" ContentType="application/inkml+xml"/>
  <Override PartName="/ppt/ink/ink1874.xml" ContentType="application/inkml+xml"/>
  <Override PartName="/ppt/ink/ink1875.xml" ContentType="application/inkml+xml"/>
  <Override PartName="/ppt/ink/ink1876.xml" ContentType="application/inkml+xml"/>
  <Override PartName="/ppt/ink/ink1877.xml" ContentType="application/inkml+xml"/>
  <Override PartName="/ppt/ink/ink1878.xml" ContentType="application/inkml+xml"/>
  <Override PartName="/ppt/ink/ink1879.xml" ContentType="application/inkml+xml"/>
  <Override PartName="/ppt/ink/ink1880.xml" ContentType="application/inkml+xml"/>
  <Override PartName="/ppt/ink/ink1881.xml" ContentType="application/inkml+xml"/>
  <Override PartName="/ppt/ink/ink1882.xml" ContentType="application/inkml+xml"/>
  <Override PartName="/ppt/ink/ink1883.xml" ContentType="application/inkml+xml"/>
  <Override PartName="/ppt/ink/ink1884.xml" ContentType="application/inkml+xml"/>
  <Override PartName="/ppt/ink/ink1885.xml" ContentType="application/inkml+xml"/>
  <Override PartName="/ppt/ink/ink1886.xml" ContentType="application/inkml+xml"/>
  <Override PartName="/ppt/ink/ink1887.xml" ContentType="application/inkml+xml"/>
  <Override PartName="/ppt/ink/ink1888.xml" ContentType="application/inkml+xml"/>
  <Override PartName="/ppt/ink/ink1889.xml" ContentType="application/inkml+xml"/>
  <Override PartName="/ppt/ink/ink1890.xml" ContentType="application/inkml+xml"/>
  <Override PartName="/ppt/ink/ink1891.xml" ContentType="application/inkml+xml"/>
  <Override PartName="/ppt/ink/ink1892.xml" ContentType="application/inkml+xml"/>
  <Override PartName="/ppt/ink/ink1893.xml" ContentType="application/inkml+xml"/>
  <Override PartName="/ppt/ink/ink1894.xml" ContentType="application/inkml+xml"/>
  <Override PartName="/ppt/ink/ink1895.xml" ContentType="application/inkml+xml"/>
  <Override PartName="/ppt/ink/ink1896.xml" ContentType="application/inkml+xml"/>
  <Override PartName="/ppt/ink/ink1897.xml" ContentType="application/inkml+xml"/>
  <Override PartName="/ppt/ink/ink1898.xml" ContentType="application/inkml+xml"/>
  <Override PartName="/ppt/ink/ink1899.xml" ContentType="application/inkml+xml"/>
  <Override PartName="/ppt/ink/ink1900.xml" ContentType="application/inkml+xml"/>
  <Override PartName="/ppt/ink/ink1901.xml" ContentType="application/inkml+xml"/>
  <Override PartName="/ppt/ink/ink1902.xml" ContentType="application/inkml+xml"/>
  <Override PartName="/ppt/ink/ink1903.xml" ContentType="application/inkml+xml"/>
  <Override PartName="/ppt/ink/ink1904.xml" ContentType="application/inkml+xml"/>
  <Override PartName="/ppt/ink/ink1905.xml" ContentType="application/inkml+xml"/>
  <Override PartName="/ppt/ink/ink1906.xml" ContentType="application/inkml+xml"/>
  <Override PartName="/ppt/ink/ink1907.xml" ContentType="application/inkml+xml"/>
  <Override PartName="/ppt/ink/ink1908.xml" ContentType="application/inkml+xml"/>
  <Override PartName="/ppt/ink/ink1909.xml" ContentType="application/inkml+xml"/>
  <Override PartName="/ppt/ink/ink1910.xml" ContentType="application/inkml+xml"/>
  <Override PartName="/ppt/ink/ink1911.xml" ContentType="application/inkml+xml"/>
  <Override PartName="/ppt/ink/ink1912.xml" ContentType="application/inkml+xml"/>
  <Override PartName="/ppt/ink/ink1913.xml" ContentType="application/inkml+xml"/>
  <Override PartName="/ppt/ink/ink1914.xml" ContentType="application/inkml+xml"/>
  <Override PartName="/ppt/ink/ink1915.xml" ContentType="application/inkml+xml"/>
  <Override PartName="/ppt/ink/ink1916.xml" ContentType="application/inkml+xml"/>
  <Override PartName="/ppt/ink/ink1917.xml" ContentType="application/inkml+xml"/>
  <Override PartName="/ppt/ink/ink1918.xml" ContentType="application/inkml+xml"/>
  <Override PartName="/ppt/ink/ink1919.xml" ContentType="application/inkml+xml"/>
  <Override PartName="/ppt/ink/ink1920.xml" ContentType="application/inkml+xml"/>
  <Override PartName="/ppt/ink/ink1921.xml" ContentType="application/inkml+xml"/>
  <Override PartName="/ppt/ink/ink1922.xml" ContentType="application/inkml+xml"/>
  <Override PartName="/ppt/ink/ink1923.xml" ContentType="application/inkml+xml"/>
  <Override PartName="/ppt/ink/ink1924.xml" ContentType="application/inkml+xml"/>
  <Override PartName="/ppt/ink/ink1925.xml" ContentType="application/inkml+xml"/>
  <Override PartName="/ppt/ink/ink1926.xml" ContentType="application/inkml+xml"/>
  <Override PartName="/ppt/ink/ink1927.xml" ContentType="application/inkml+xml"/>
  <Override PartName="/ppt/ink/ink1928.xml" ContentType="application/inkml+xml"/>
  <Override PartName="/ppt/ink/ink1929.xml" ContentType="application/inkml+xml"/>
  <Override PartName="/ppt/ink/ink1930.xml" ContentType="application/inkml+xml"/>
  <Override PartName="/ppt/ink/ink1931.xml" ContentType="application/inkml+xml"/>
  <Override PartName="/ppt/ink/ink1932.xml" ContentType="application/inkml+xml"/>
  <Override PartName="/ppt/ink/ink1933.xml" ContentType="application/inkml+xml"/>
  <Override PartName="/ppt/ink/ink1934.xml" ContentType="application/inkml+xml"/>
  <Override PartName="/ppt/ink/ink1935.xml" ContentType="application/inkml+xml"/>
  <Override PartName="/ppt/ink/ink1936.xml" ContentType="application/inkml+xml"/>
  <Override PartName="/ppt/ink/ink1937.xml" ContentType="application/inkml+xml"/>
  <Override PartName="/ppt/ink/ink1938.xml" ContentType="application/inkml+xml"/>
  <Override PartName="/ppt/ink/ink1939.xml" ContentType="application/inkml+xml"/>
  <Override PartName="/ppt/ink/ink1940.xml" ContentType="application/inkml+xml"/>
  <Override PartName="/ppt/ink/ink1941.xml" ContentType="application/inkml+xml"/>
  <Override PartName="/ppt/ink/ink1942.xml" ContentType="application/inkml+xml"/>
  <Override PartName="/ppt/ink/ink1943.xml" ContentType="application/inkml+xml"/>
  <Override PartName="/ppt/ink/ink1944.xml" ContentType="application/inkml+xml"/>
  <Override PartName="/ppt/ink/ink1945.xml" ContentType="application/inkml+xml"/>
  <Override PartName="/ppt/ink/ink1946.xml" ContentType="application/inkml+xml"/>
  <Override PartName="/ppt/ink/ink1947.xml" ContentType="application/inkml+xml"/>
  <Override PartName="/ppt/ink/ink1948.xml" ContentType="application/inkml+xml"/>
  <Override PartName="/ppt/ink/ink1949.xml" ContentType="application/inkml+xml"/>
  <Override PartName="/ppt/ink/ink1950.xml" ContentType="application/inkml+xml"/>
  <Override PartName="/ppt/ink/ink1951.xml" ContentType="application/inkml+xml"/>
  <Override PartName="/ppt/ink/ink1952.xml" ContentType="application/inkml+xml"/>
  <Override PartName="/ppt/ink/ink1953.xml" ContentType="application/inkml+xml"/>
  <Override PartName="/ppt/ink/ink1954.xml" ContentType="application/inkml+xml"/>
  <Override PartName="/ppt/ink/ink1955.xml" ContentType="application/inkml+xml"/>
  <Override PartName="/ppt/ink/ink1956.xml" ContentType="application/inkml+xml"/>
  <Override PartName="/ppt/ink/ink1957.xml" ContentType="application/inkml+xml"/>
  <Override PartName="/ppt/ink/ink1958.xml" ContentType="application/inkml+xml"/>
  <Override PartName="/ppt/ink/ink1959.xml" ContentType="application/inkml+xml"/>
  <Override PartName="/ppt/ink/ink1960.xml" ContentType="application/inkml+xml"/>
  <Override PartName="/ppt/ink/ink1961.xml" ContentType="application/inkml+xml"/>
  <Override PartName="/ppt/ink/ink1962.xml" ContentType="application/inkml+xml"/>
  <Override PartName="/ppt/ink/ink1963.xml" ContentType="application/inkml+xml"/>
  <Override PartName="/ppt/ink/ink1964.xml" ContentType="application/inkml+xml"/>
  <Override PartName="/ppt/ink/ink1965.xml" ContentType="application/inkml+xml"/>
  <Override PartName="/ppt/ink/ink1966.xml" ContentType="application/inkml+xml"/>
  <Override PartName="/ppt/ink/ink1967.xml" ContentType="application/inkml+xml"/>
  <Override PartName="/ppt/ink/ink1968.xml" ContentType="application/inkml+xml"/>
  <Override PartName="/ppt/ink/ink1969.xml" ContentType="application/inkml+xml"/>
  <Override PartName="/ppt/ink/ink1970.xml" ContentType="application/inkml+xml"/>
  <Override PartName="/ppt/ink/ink1971.xml" ContentType="application/inkml+xml"/>
  <Override PartName="/ppt/ink/ink1972.xml" ContentType="application/inkml+xml"/>
  <Override PartName="/ppt/ink/ink1973.xml" ContentType="application/inkml+xml"/>
  <Override PartName="/ppt/ink/ink1974.xml" ContentType="application/inkml+xml"/>
  <Override PartName="/ppt/ink/ink1975.xml" ContentType="application/inkml+xml"/>
  <Override PartName="/ppt/ink/ink1976.xml" ContentType="application/inkml+xml"/>
  <Override PartName="/ppt/ink/ink1977.xml" ContentType="application/inkml+xml"/>
  <Override PartName="/ppt/ink/ink1978.xml" ContentType="application/inkml+xml"/>
  <Override PartName="/ppt/ink/ink1979.xml" ContentType="application/inkml+xml"/>
  <Override PartName="/ppt/ink/ink1980.xml" ContentType="application/inkml+xml"/>
  <Override PartName="/ppt/ink/ink1981.xml" ContentType="application/inkml+xml"/>
  <Override PartName="/ppt/ink/ink1982.xml" ContentType="application/inkml+xml"/>
  <Override PartName="/ppt/ink/ink1983.xml" ContentType="application/inkml+xml"/>
  <Override PartName="/ppt/ink/ink1984.xml" ContentType="application/inkml+xml"/>
  <Override PartName="/ppt/ink/ink1985.xml" ContentType="application/inkml+xml"/>
  <Override PartName="/ppt/ink/ink1986.xml" ContentType="application/inkml+xml"/>
  <Override PartName="/ppt/ink/ink1987.xml" ContentType="application/inkml+xml"/>
  <Override PartName="/ppt/ink/ink1988.xml" ContentType="application/inkml+xml"/>
  <Override PartName="/ppt/ink/ink1989.xml" ContentType="application/inkml+xml"/>
  <Override PartName="/ppt/ink/ink1990.xml" ContentType="application/inkml+xml"/>
  <Override PartName="/ppt/ink/ink1991.xml" ContentType="application/inkml+xml"/>
  <Override PartName="/ppt/ink/ink1992.xml" ContentType="application/inkml+xml"/>
  <Override PartName="/ppt/ink/ink1993.xml" ContentType="application/inkml+xml"/>
  <Override PartName="/ppt/ink/ink1994.xml" ContentType="application/inkml+xml"/>
  <Override PartName="/ppt/ink/ink1995.xml" ContentType="application/inkml+xml"/>
  <Override PartName="/ppt/ink/ink1996.xml" ContentType="application/inkml+xml"/>
  <Override PartName="/ppt/ink/ink1997.xml" ContentType="application/inkml+xml"/>
  <Override PartName="/ppt/ink/ink1998.xml" ContentType="application/inkml+xml"/>
  <Override PartName="/ppt/ink/ink1999.xml" ContentType="application/inkml+xml"/>
  <Override PartName="/ppt/ink/ink2000.xml" ContentType="application/inkml+xml"/>
  <Override PartName="/ppt/ink/ink2001.xml" ContentType="application/inkml+xml"/>
  <Override PartName="/ppt/ink/ink2002.xml" ContentType="application/inkml+xml"/>
  <Override PartName="/ppt/ink/ink2003.xml" ContentType="application/inkml+xml"/>
  <Override PartName="/ppt/ink/ink2004.xml" ContentType="application/inkml+xml"/>
  <Override PartName="/ppt/ink/ink2005.xml" ContentType="application/inkml+xml"/>
  <Override PartName="/ppt/ink/ink2006.xml" ContentType="application/inkml+xml"/>
  <Override PartName="/ppt/ink/ink2007.xml" ContentType="application/inkml+xml"/>
  <Override PartName="/ppt/ink/ink2008.xml" ContentType="application/inkml+xml"/>
  <Override PartName="/ppt/ink/ink2009.xml" ContentType="application/inkml+xml"/>
  <Override PartName="/ppt/ink/ink2010.xml" ContentType="application/inkml+xml"/>
  <Override PartName="/ppt/ink/ink2011.xml" ContentType="application/inkml+xml"/>
  <Override PartName="/ppt/ink/ink2012.xml" ContentType="application/inkml+xml"/>
  <Override PartName="/ppt/ink/ink2013.xml" ContentType="application/inkml+xml"/>
  <Override PartName="/ppt/ink/ink2014.xml" ContentType="application/inkml+xml"/>
  <Override PartName="/ppt/ink/ink2015.xml" ContentType="application/inkml+xml"/>
  <Override PartName="/ppt/ink/ink2016.xml" ContentType="application/inkml+xml"/>
  <Override PartName="/ppt/ink/ink2017.xml" ContentType="application/inkml+xml"/>
  <Override PartName="/ppt/ink/ink2018.xml" ContentType="application/inkml+xml"/>
  <Override PartName="/ppt/ink/ink2019.xml" ContentType="application/inkml+xml"/>
  <Override PartName="/ppt/ink/ink2020.xml" ContentType="application/inkml+xml"/>
  <Override PartName="/ppt/ink/ink2021.xml" ContentType="application/inkml+xml"/>
  <Override PartName="/ppt/ink/ink2022.xml" ContentType="application/inkml+xml"/>
  <Override PartName="/ppt/ink/ink2023.xml" ContentType="application/inkml+xml"/>
  <Override PartName="/ppt/ink/ink2024.xml" ContentType="application/inkml+xml"/>
  <Override PartName="/ppt/ink/ink2025.xml" ContentType="application/inkml+xml"/>
  <Override PartName="/ppt/ink/ink2026.xml" ContentType="application/inkml+xml"/>
  <Override PartName="/ppt/ink/ink2027.xml" ContentType="application/inkml+xml"/>
  <Override PartName="/ppt/ink/ink2028.xml" ContentType="application/inkml+xml"/>
  <Override PartName="/ppt/ink/ink2029.xml" ContentType="application/inkml+xml"/>
  <Override PartName="/ppt/ink/ink2030.xml" ContentType="application/inkml+xml"/>
  <Override PartName="/ppt/ink/ink2031.xml" ContentType="application/inkml+xml"/>
  <Override PartName="/ppt/ink/ink2032.xml" ContentType="application/inkml+xml"/>
  <Override PartName="/ppt/ink/ink2033.xml" ContentType="application/inkml+xml"/>
  <Override PartName="/ppt/ink/ink2034.xml" ContentType="application/inkml+xml"/>
  <Override PartName="/ppt/ink/ink2035.xml" ContentType="application/inkml+xml"/>
  <Override PartName="/ppt/ink/ink2036.xml" ContentType="application/inkml+xml"/>
  <Override PartName="/ppt/ink/ink2037.xml" ContentType="application/inkml+xml"/>
  <Override PartName="/ppt/ink/ink2038.xml" ContentType="application/inkml+xml"/>
  <Override PartName="/ppt/ink/ink2039.xml" ContentType="application/inkml+xml"/>
  <Override PartName="/ppt/ink/ink2040.xml" ContentType="application/inkml+xml"/>
  <Override PartName="/ppt/ink/ink2041.xml" ContentType="application/inkml+xml"/>
  <Override PartName="/ppt/ink/ink2042.xml" ContentType="application/inkml+xml"/>
  <Override PartName="/ppt/ink/ink2043.xml" ContentType="application/inkml+xml"/>
  <Override PartName="/ppt/ink/ink2044.xml" ContentType="application/inkml+xml"/>
  <Override PartName="/ppt/ink/ink2045.xml" ContentType="application/inkml+xml"/>
  <Override PartName="/ppt/ink/ink2046.xml" ContentType="application/inkml+xml"/>
  <Override PartName="/ppt/ink/ink2047.xml" ContentType="application/inkml+xml"/>
  <Override PartName="/ppt/ink/ink2048.xml" ContentType="application/inkml+xml"/>
  <Override PartName="/ppt/ink/ink2049.xml" ContentType="application/inkml+xml"/>
  <Override PartName="/ppt/ink/ink2050.xml" ContentType="application/inkml+xml"/>
  <Override PartName="/ppt/ink/ink2051.xml" ContentType="application/inkml+xml"/>
  <Override PartName="/ppt/ink/ink2052.xml" ContentType="application/inkml+xml"/>
  <Override PartName="/ppt/ink/ink2053.xml" ContentType="application/inkml+xml"/>
  <Override PartName="/ppt/ink/ink2054.xml" ContentType="application/inkml+xml"/>
  <Override PartName="/ppt/ink/ink2055.xml" ContentType="application/inkml+xml"/>
  <Override PartName="/ppt/ink/ink2056.xml" ContentType="application/inkml+xml"/>
  <Override PartName="/ppt/ink/ink2057.xml" ContentType="application/inkml+xml"/>
  <Override PartName="/ppt/ink/ink2058.xml" ContentType="application/inkml+xml"/>
  <Override PartName="/ppt/ink/ink2059.xml" ContentType="application/inkml+xml"/>
  <Override PartName="/ppt/ink/ink2060.xml" ContentType="application/inkml+xml"/>
  <Override PartName="/ppt/ink/ink2061.xml" ContentType="application/inkml+xml"/>
  <Override PartName="/ppt/ink/ink2062.xml" ContentType="application/inkml+xml"/>
  <Override PartName="/ppt/ink/ink2063.xml" ContentType="application/inkml+xml"/>
  <Override PartName="/ppt/ink/ink2064.xml" ContentType="application/inkml+xml"/>
  <Override PartName="/ppt/ink/ink2065.xml" ContentType="application/inkml+xml"/>
  <Override PartName="/ppt/ink/ink2066.xml" ContentType="application/inkml+xml"/>
  <Override PartName="/ppt/ink/ink2067.xml" ContentType="application/inkml+xml"/>
  <Override PartName="/ppt/ink/ink2068.xml" ContentType="application/inkml+xml"/>
  <Override PartName="/ppt/ink/ink2069.xml" ContentType="application/inkml+xml"/>
  <Override PartName="/ppt/ink/ink2070.xml" ContentType="application/inkml+xml"/>
  <Override PartName="/ppt/ink/ink2071.xml" ContentType="application/inkml+xml"/>
  <Override PartName="/ppt/ink/ink2072.xml" ContentType="application/inkml+xml"/>
  <Override PartName="/ppt/ink/ink2073.xml" ContentType="application/inkml+xml"/>
  <Override PartName="/ppt/ink/ink2074.xml" ContentType="application/inkml+xml"/>
  <Override PartName="/ppt/ink/ink2075.xml" ContentType="application/inkml+xml"/>
  <Override PartName="/ppt/ink/ink2076.xml" ContentType="application/inkml+xml"/>
  <Override PartName="/ppt/ink/ink2077.xml" ContentType="application/inkml+xml"/>
  <Override PartName="/ppt/ink/ink2078.xml" ContentType="application/inkml+xml"/>
  <Override PartName="/ppt/ink/ink2079.xml" ContentType="application/inkml+xml"/>
  <Override PartName="/ppt/ink/ink2080.xml" ContentType="application/inkml+xml"/>
  <Override PartName="/ppt/ink/ink2081.xml" ContentType="application/inkml+xml"/>
  <Override PartName="/ppt/ink/ink2082.xml" ContentType="application/inkml+xml"/>
  <Override PartName="/ppt/ink/ink2083.xml" ContentType="application/inkml+xml"/>
  <Override PartName="/ppt/ink/ink2084.xml" ContentType="application/inkml+xml"/>
  <Override PartName="/ppt/ink/ink2085.xml" ContentType="application/inkml+xml"/>
  <Override PartName="/ppt/ink/ink2086.xml" ContentType="application/inkml+xml"/>
  <Override PartName="/ppt/ink/ink2087.xml" ContentType="application/inkml+xml"/>
  <Override PartName="/ppt/ink/ink2088.xml" ContentType="application/inkml+xml"/>
  <Override PartName="/ppt/ink/ink2089.xml" ContentType="application/inkml+xml"/>
  <Override PartName="/ppt/ink/ink2090.xml" ContentType="application/inkml+xml"/>
  <Override PartName="/ppt/ink/ink2091.xml" ContentType="application/inkml+xml"/>
  <Override PartName="/ppt/ink/ink2092.xml" ContentType="application/inkml+xml"/>
  <Override PartName="/ppt/ink/ink2093.xml" ContentType="application/inkml+xml"/>
  <Override PartName="/ppt/ink/ink2094.xml" ContentType="application/inkml+xml"/>
  <Override PartName="/ppt/ink/ink2095.xml" ContentType="application/inkml+xml"/>
  <Override PartName="/ppt/ink/ink2096.xml" ContentType="application/inkml+xml"/>
  <Override PartName="/ppt/ink/ink2097.xml" ContentType="application/inkml+xml"/>
  <Override PartName="/ppt/ink/ink2098.xml" ContentType="application/inkml+xml"/>
  <Override PartName="/ppt/ink/ink2099.xml" ContentType="application/inkml+xml"/>
  <Override PartName="/ppt/ink/ink2100.xml" ContentType="application/inkml+xml"/>
  <Override PartName="/ppt/ink/ink2101.xml" ContentType="application/inkml+xml"/>
  <Override PartName="/ppt/ink/ink2102.xml" ContentType="application/inkml+xml"/>
  <Override PartName="/ppt/ink/ink2103.xml" ContentType="application/inkml+xml"/>
  <Override PartName="/ppt/ink/ink2104.xml" ContentType="application/inkml+xml"/>
  <Override PartName="/ppt/ink/ink2105.xml" ContentType="application/inkml+xml"/>
  <Override PartName="/ppt/ink/ink2106.xml" ContentType="application/inkml+xml"/>
  <Override PartName="/ppt/ink/ink2107.xml" ContentType="application/inkml+xml"/>
  <Override PartName="/ppt/ink/ink2108.xml" ContentType="application/inkml+xml"/>
  <Override PartName="/ppt/ink/ink2109.xml" ContentType="application/inkml+xml"/>
  <Override PartName="/ppt/ink/ink2110.xml" ContentType="application/inkml+xml"/>
  <Override PartName="/ppt/ink/ink2111.xml" ContentType="application/inkml+xml"/>
  <Override PartName="/ppt/ink/ink2112.xml" ContentType="application/inkml+xml"/>
  <Override PartName="/ppt/ink/ink2113.xml" ContentType="application/inkml+xml"/>
  <Override PartName="/ppt/ink/ink2114.xml" ContentType="application/inkml+xml"/>
  <Override PartName="/ppt/ink/ink2115.xml" ContentType="application/inkml+xml"/>
  <Override PartName="/ppt/ink/ink2116.xml" ContentType="application/inkml+xml"/>
  <Override PartName="/ppt/ink/ink2117.xml" ContentType="application/inkml+xml"/>
  <Override PartName="/ppt/ink/ink2118.xml" ContentType="application/inkml+xml"/>
  <Override PartName="/ppt/ink/ink2119.xml" ContentType="application/inkml+xml"/>
  <Override PartName="/ppt/ink/ink2120.xml" ContentType="application/inkml+xml"/>
  <Override PartName="/ppt/ink/ink2121.xml" ContentType="application/inkml+xml"/>
  <Override PartName="/ppt/ink/ink2122.xml" ContentType="application/inkml+xml"/>
  <Override PartName="/ppt/ink/ink2123.xml" ContentType="application/inkml+xml"/>
  <Override PartName="/ppt/ink/ink2124.xml" ContentType="application/inkml+xml"/>
  <Override PartName="/ppt/ink/ink2125.xml" ContentType="application/inkml+xml"/>
  <Override PartName="/ppt/ink/ink2126.xml" ContentType="application/inkml+xml"/>
  <Override PartName="/ppt/ink/ink2127.xml" ContentType="application/inkml+xml"/>
  <Override PartName="/ppt/ink/ink2128.xml" ContentType="application/inkml+xml"/>
  <Override PartName="/ppt/ink/ink2129.xml" ContentType="application/inkml+xml"/>
  <Override PartName="/ppt/ink/ink2130.xml" ContentType="application/inkml+xml"/>
  <Override PartName="/ppt/ink/ink2131.xml" ContentType="application/inkml+xml"/>
  <Override PartName="/ppt/ink/ink2132.xml" ContentType="application/inkml+xml"/>
  <Override PartName="/ppt/ink/ink2133.xml" ContentType="application/inkml+xml"/>
  <Override PartName="/ppt/ink/ink2134.xml" ContentType="application/inkml+xml"/>
  <Override PartName="/ppt/ink/ink2135.xml" ContentType="application/inkml+xml"/>
  <Override PartName="/ppt/ink/ink2136.xml" ContentType="application/inkml+xml"/>
  <Override PartName="/ppt/ink/ink2137.xml" ContentType="application/inkml+xml"/>
  <Override PartName="/ppt/ink/ink2138.xml" ContentType="application/inkml+xml"/>
  <Override PartName="/ppt/ink/ink2139.xml" ContentType="application/inkml+xml"/>
  <Override PartName="/ppt/ink/ink2140.xml" ContentType="application/inkml+xml"/>
  <Override PartName="/ppt/ink/ink2141.xml" ContentType="application/inkml+xml"/>
  <Override PartName="/ppt/ink/ink2142.xml" ContentType="application/inkml+xml"/>
  <Override PartName="/ppt/ink/ink2143.xml" ContentType="application/inkml+xml"/>
  <Override PartName="/ppt/ink/ink2144.xml" ContentType="application/inkml+xml"/>
  <Override PartName="/ppt/ink/ink2145.xml" ContentType="application/inkml+xml"/>
  <Override PartName="/ppt/ink/ink2146.xml" ContentType="application/inkml+xml"/>
  <Override PartName="/ppt/ink/ink2147.xml" ContentType="application/inkml+xml"/>
  <Override PartName="/ppt/ink/ink2148.xml" ContentType="application/inkml+xml"/>
  <Override PartName="/ppt/ink/ink2149.xml" ContentType="application/inkml+xml"/>
  <Override PartName="/ppt/ink/ink2150.xml" ContentType="application/inkml+xml"/>
  <Override PartName="/ppt/ink/ink2151.xml" ContentType="application/inkml+xml"/>
  <Override PartName="/ppt/ink/ink2152.xml" ContentType="application/inkml+xml"/>
  <Override PartName="/ppt/ink/ink2153.xml" ContentType="application/inkml+xml"/>
  <Override PartName="/ppt/ink/ink2154.xml" ContentType="application/inkml+xml"/>
  <Override PartName="/ppt/ink/ink2155.xml" ContentType="application/inkml+xml"/>
  <Override PartName="/ppt/ink/ink2156.xml" ContentType="application/inkml+xml"/>
  <Override PartName="/ppt/ink/ink2157.xml" ContentType="application/inkml+xml"/>
  <Override PartName="/ppt/ink/ink2158.xml" ContentType="application/inkml+xml"/>
  <Override PartName="/ppt/ink/ink2159.xml" ContentType="application/inkml+xml"/>
  <Override PartName="/ppt/ink/ink2160.xml" ContentType="application/inkml+xml"/>
  <Override PartName="/ppt/ink/ink2161.xml" ContentType="application/inkml+xml"/>
  <Override PartName="/ppt/ink/ink2162.xml" ContentType="application/inkml+xml"/>
  <Override PartName="/ppt/ink/ink2163.xml" ContentType="application/inkml+xml"/>
  <Override PartName="/ppt/ink/ink2164.xml" ContentType="application/inkml+xml"/>
  <Override PartName="/ppt/ink/ink2165.xml" ContentType="application/inkml+xml"/>
  <Override PartName="/ppt/ink/ink2166.xml" ContentType="application/inkml+xml"/>
  <Override PartName="/ppt/ink/ink2167.xml" ContentType="application/inkml+xml"/>
  <Override PartName="/ppt/ink/ink2168.xml" ContentType="application/inkml+xml"/>
  <Override PartName="/ppt/ink/ink2169.xml" ContentType="application/inkml+xml"/>
  <Override PartName="/ppt/ink/ink2170.xml" ContentType="application/inkml+xml"/>
  <Override PartName="/ppt/ink/ink2171.xml" ContentType="application/inkml+xml"/>
  <Override PartName="/ppt/ink/ink2172.xml" ContentType="application/inkml+xml"/>
  <Override PartName="/ppt/ink/ink2173.xml" ContentType="application/inkml+xml"/>
  <Override PartName="/ppt/ink/ink2174.xml" ContentType="application/inkml+xml"/>
  <Override PartName="/ppt/ink/ink2175.xml" ContentType="application/inkml+xml"/>
  <Override PartName="/ppt/ink/ink2176.xml" ContentType="application/inkml+xml"/>
  <Override PartName="/ppt/ink/ink2177.xml" ContentType="application/inkml+xml"/>
  <Override PartName="/ppt/ink/ink2178.xml" ContentType="application/inkml+xml"/>
  <Override PartName="/ppt/ink/ink2179.xml" ContentType="application/inkml+xml"/>
  <Override PartName="/ppt/ink/ink2180.xml" ContentType="application/inkml+xml"/>
  <Override PartName="/ppt/ink/ink2181.xml" ContentType="application/inkml+xml"/>
  <Override PartName="/ppt/ink/ink2182.xml" ContentType="application/inkml+xml"/>
  <Override PartName="/ppt/ink/ink2183.xml" ContentType="application/inkml+xml"/>
  <Override PartName="/ppt/ink/ink2184.xml" ContentType="application/inkml+xml"/>
  <Override PartName="/ppt/ink/ink2185.xml" ContentType="application/inkml+xml"/>
  <Override PartName="/ppt/ink/ink2186.xml" ContentType="application/inkml+xml"/>
  <Override PartName="/ppt/ink/ink2187.xml" ContentType="application/inkml+xml"/>
  <Override PartName="/ppt/ink/ink2188.xml" ContentType="application/inkml+xml"/>
  <Override PartName="/ppt/ink/ink2189.xml" ContentType="application/inkml+xml"/>
  <Override PartName="/ppt/ink/ink2190.xml" ContentType="application/inkml+xml"/>
  <Override PartName="/ppt/ink/ink2191.xml" ContentType="application/inkml+xml"/>
  <Override PartName="/ppt/ink/ink2192.xml" ContentType="application/inkml+xml"/>
  <Override PartName="/ppt/ink/ink2193.xml" ContentType="application/inkml+xml"/>
  <Override PartName="/ppt/ink/ink2194.xml" ContentType="application/inkml+xml"/>
  <Override PartName="/ppt/ink/ink2195.xml" ContentType="application/inkml+xml"/>
  <Override PartName="/ppt/ink/ink2196.xml" ContentType="application/inkml+xml"/>
  <Override PartName="/ppt/ink/ink2197.xml" ContentType="application/inkml+xml"/>
  <Override PartName="/ppt/ink/ink2198.xml" ContentType="application/inkml+xml"/>
  <Override PartName="/ppt/ink/ink2199.xml" ContentType="application/inkml+xml"/>
  <Override PartName="/ppt/ink/ink2200.xml" ContentType="application/inkml+xml"/>
  <Override PartName="/ppt/ink/ink2201.xml" ContentType="application/inkml+xml"/>
  <Override PartName="/ppt/ink/ink2202.xml" ContentType="application/inkml+xml"/>
  <Override PartName="/ppt/ink/ink2203.xml" ContentType="application/inkml+xml"/>
  <Override PartName="/ppt/ink/ink2204.xml" ContentType="application/inkml+xml"/>
  <Override PartName="/ppt/ink/ink2205.xml" ContentType="application/inkml+xml"/>
  <Override PartName="/ppt/ink/ink2206.xml" ContentType="application/inkml+xml"/>
  <Override PartName="/ppt/ink/ink2207.xml" ContentType="application/inkml+xml"/>
  <Override PartName="/ppt/ink/ink2208.xml" ContentType="application/inkml+xml"/>
  <Override PartName="/ppt/ink/ink2209.xml" ContentType="application/inkml+xml"/>
  <Override PartName="/ppt/ink/ink2210.xml" ContentType="application/inkml+xml"/>
  <Override PartName="/ppt/ink/ink2211.xml" ContentType="application/inkml+xml"/>
  <Override PartName="/ppt/ink/ink2212.xml" ContentType="application/inkml+xml"/>
  <Override PartName="/ppt/ink/ink2213.xml" ContentType="application/inkml+xml"/>
  <Override PartName="/ppt/ink/ink2214.xml" ContentType="application/inkml+xml"/>
  <Override PartName="/ppt/ink/ink2215.xml" ContentType="application/inkml+xml"/>
  <Override PartName="/ppt/ink/ink2216.xml" ContentType="application/inkml+xml"/>
  <Override PartName="/ppt/ink/ink2217.xml" ContentType="application/inkml+xml"/>
  <Override PartName="/ppt/ink/ink2218.xml" ContentType="application/inkml+xml"/>
  <Override PartName="/ppt/ink/ink2219.xml" ContentType="application/inkml+xml"/>
  <Override PartName="/ppt/ink/ink2220.xml" ContentType="application/inkml+xml"/>
  <Override PartName="/ppt/ink/ink2221.xml" ContentType="application/inkml+xml"/>
  <Override PartName="/ppt/ink/ink2222.xml" ContentType="application/inkml+xml"/>
  <Override PartName="/ppt/ink/ink2223.xml" ContentType="application/inkml+xml"/>
  <Override PartName="/ppt/ink/ink2224.xml" ContentType="application/inkml+xml"/>
  <Override PartName="/ppt/ink/ink2225.xml" ContentType="application/inkml+xml"/>
  <Override PartName="/ppt/ink/ink2226.xml" ContentType="application/inkml+xml"/>
  <Override PartName="/ppt/ink/ink2227.xml" ContentType="application/inkml+xml"/>
  <Override PartName="/ppt/ink/ink2228.xml" ContentType="application/inkml+xml"/>
  <Override PartName="/ppt/ink/ink2229.xml" ContentType="application/inkml+xml"/>
  <Override PartName="/ppt/ink/ink2230.xml" ContentType="application/inkml+xml"/>
  <Override PartName="/ppt/ink/ink2231.xml" ContentType="application/inkml+xml"/>
  <Override PartName="/ppt/ink/ink2232.xml" ContentType="application/inkml+xml"/>
  <Override PartName="/ppt/ink/ink2233.xml" ContentType="application/inkml+xml"/>
  <Override PartName="/ppt/ink/ink2234.xml" ContentType="application/inkml+xml"/>
  <Override PartName="/ppt/ink/ink2235.xml" ContentType="application/inkml+xml"/>
  <Override PartName="/ppt/ink/ink2236.xml" ContentType="application/inkml+xml"/>
  <Override PartName="/ppt/ink/ink2237.xml" ContentType="application/inkml+xml"/>
  <Override PartName="/ppt/ink/ink2238.xml" ContentType="application/inkml+xml"/>
  <Override PartName="/ppt/ink/ink2239.xml" ContentType="application/inkml+xml"/>
  <Override PartName="/ppt/ink/ink2240.xml" ContentType="application/inkml+xml"/>
  <Override PartName="/ppt/ink/ink2241.xml" ContentType="application/inkml+xml"/>
  <Override PartName="/ppt/ink/ink2242.xml" ContentType="application/inkml+xml"/>
  <Override PartName="/ppt/ink/ink2243.xml" ContentType="application/inkml+xml"/>
  <Override PartName="/ppt/ink/ink2244.xml" ContentType="application/inkml+xml"/>
  <Override PartName="/ppt/ink/ink2245.xml" ContentType="application/inkml+xml"/>
  <Override PartName="/ppt/ink/ink2246.xml" ContentType="application/inkml+xml"/>
  <Override PartName="/ppt/ink/ink2247.xml" ContentType="application/inkml+xml"/>
  <Override PartName="/ppt/ink/ink2248.xml" ContentType="application/inkml+xml"/>
  <Override PartName="/ppt/ink/ink2249.xml" ContentType="application/inkml+xml"/>
  <Override PartName="/ppt/ink/ink2250.xml" ContentType="application/inkml+xml"/>
  <Override PartName="/ppt/ink/ink2251.xml" ContentType="application/inkml+xml"/>
  <Override PartName="/ppt/ink/ink2252.xml" ContentType="application/inkml+xml"/>
  <Override PartName="/ppt/ink/ink2253.xml" ContentType="application/inkml+xml"/>
  <Override PartName="/ppt/ink/ink2254.xml" ContentType="application/inkml+xml"/>
  <Override PartName="/ppt/ink/ink2255.xml" ContentType="application/inkml+xml"/>
  <Override PartName="/ppt/ink/ink2256.xml" ContentType="application/inkml+xml"/>
  <Override PartName="/ppt/ink/ink2257.xml" ContentType="application/inkml+xml"/>
  <Override PartName="/ppt/ink/ink2258.xml" ContentType="application/inkml+xml"/>
  <Override PartName="/ppt/ink/ink2259.xml" ContentType="application/inkml+xml"/>
  <Override PartName="/ppt/ink/ink2260.xml" ContentType="application/inkml+xml"/>
  <Override PartName="/ppt/ink/ink2261.xml" ContentType="application/inkml+xml"/>
  <Override PartName="/ppt/ink/ink2262.xml" ContentType="application/inkml+xml"/>
  <Override PartName="/ppt/ink/ink2263.xml" ContentType="application/inkml+xml"/>
  <Override PartName="/ppt/ink/ink2264.xml" ContentType="application/inkml+xml"/>
  <Override PartName="/ppt/ink/ink2265.xml" ContentType="application/inkml+xml"/>
  <Override PartName="/ppt/ink/ink2266.xml" ContentType="application/inkml+xml"/>
  <Override PartName="/ppt/ink/ink2267.xml" ContentType="application/inkml+xml"/>
  <Override PartName="/ppt/ink/ink2268.xml" ContentType="application/inkml+xml"/>
  <Override PartName="/ppt/ink/ink2269.xml" ContentType="application/inkml+xml"/>
  <Override PartName="/ppt/ink/ink2270.xml" ContentType="application/inkml+xml"/>
  <Override PartName="/ppt/ink/ink2271.xml" ContentType="application/inkml+xml"/>
  <Override PartName="/ppt/ink/ink2272.xml" ContentType="application/inkml+xml"/>
  <Override PartName="/ppt/ink/ink2273.xml" ContentType="application/inkml+xml"/>
  <Override PartName="/ppt/ink/ink2274.xml" ContentType="application/inkml+xml"/>
  <Override PartName="/ppt/ink/ink2275.xml" ContentType="application/inkml+xml"/>
  <Override PartName="/ppt/ink/ink2276.xml" ContentType="application/inkml+xml"/>
  <Override PartName="/ppt/ink/ink2277.xml" ContentType="application/inkml+xml"/>
  <Override PartName="/ppt/ink/ink2278.xml" ContentType="application/inkml+xml"/>
  <Override PartName="/ppt/ink/ink2279.xml" ContentType="application/inkml+xml"/>
  <Override PartName="/ppt/ink/ink2280.xml" ContentType="application/inkml+xml"/>
  <Override PartName="/ppt/ink/ink2281.xml" ContentType="application/inkml+xml"/>
  <Override PartName="/ppt/ink/ink2282.xml" ContentType="application/inkml+xml"/>
  <Override PartName="/ppt/ink/ink2283.xml" ContentType="application/inkml+xml"/>
  <Override PartName="/ppt/ink/ink2284.xml" ContentType="application/inkml+xml"/>
  <Override PartName="/ppt/ink/ink2285.xml" ContentType="application/inkml+xml"/>
  <Override PartName="/ppt/ink/ink2286.xml" ContentType="application/inkml+xml"/>
  <Override PartName="/ppt/ink/ink2287.xml" ContentType="application/inkml+xml"/>
  <Override PartName="/ppt/ink/ink2288.xml" ContentType="application/inkml+xml"/>
  <Override PartName="/ppt/ink/ink2289.xml" ContentType="application/inkml+xml"/>
  <Override PartName="/ppt/ink/ink2290.xml" ContentType="application/inkml+xml"/>
  <Override PartName="/ppt/ink/ink2291.xml" ContentType="application/inkml+xml"/>
  <Override PartName="/ppt/ink/ink2292.xml" ContentType="application/inkml+xml"/>
  <Override PartName="/ppt/ink/ink2293.xml" ContentType="application/inkml+xml"/>
  <Override PartName="/ppt/ink/ink2294.xml" ContentType="application/inkml+xml"/>
  <Override PartName="/ppt/ink/ink2295.xml" ContentType="application/inkml+xml"/>
  <Override PartName="/ppt/ink/ink2296.xml" ContentType="application/inkml+xml"/>
  <Override PartName="/ppt/ink/ink2297.xml" ContentType="application/inkml+xml"/>
  <Override PartName="/ppt/ink/ink2298.xml" ContentType="application/inkml+xml"/>
  <Override PartName="/ppt/ink/ink2299.xml" ContentType="application/inkml+xml"/>
  <Override PartName="/ppt/ink/ink2300.xml" ContentType="application/inkml+xml"/>
  <Override PartName="/ppt/ink/ink2301.xml" ContentType="application/inkml+xml"/>
  <Override PartName="/ppt/ink/ink2302.xml" ContentType="application/inkml+xml"/>
  <Override PartName="/ppt/ink/ink2303.xml" ContentType="application/inkml+xml"/>
  <Override PartName="/ppt/ink/ink2304.xml" ContentType="application/inkml+xml"/>
  <Override PartName="/ppt/ink/ink2305.xml" ContentType="application/inkml+xml"/>
  <Override PartName="/ppt/ink/ink2306.xml" ContentType="application/inkml+xml"/>
  <Override PartName="/ppt/ink/ink2307.xml" ContentType="application/inkml+xml"/>
  <Override PartName="/ppt/ink/ink2308.xml" ContentType="application/inkml+xml"/>
  <Override PartName="/ppt/ink/ink2309.xml" ContentType="application/inkml+xml"/>
  <Override PartName="/ppt/ink/ink2310.xml" ContentType="application/inkml+xml"/>
  <Override PartName="/ppt/ink/ink2311.xml" ContentType="application/inkml+xml"/>
  <Override PartName="/ppt/ink/ink2312.xml" ContentType="application/inkml+xml"/>
  <Override PartName="/ppt/ink/ink2313.xml" ContentType="application/inkml+xml"/>
  <Override PartName="/ppt/ink/ink2314.xml" ContentType="application/inkml+xml"/>
  <Override PartName="/ppt/ink/ink2315.xml" ContentType="application/inkml+xml"/>
  <Override PartName="/ppt/ink/ink2316.xml" ContentType="application/inkml+xml"/>
  <Override PartName="/ppt/ink/ink2317.xml" ContentType="application/inkml+xml"/>
  <Override PartName="/ppt/ink/ink2318.xml" ContentType="application/inkml+xml"/>
  <Override PartName="/ppt/ink/ink2319.xml" ContentType="application/inkml+xml"/>
  <Override PartName="/ppt/ink/ink2320.xml" ContentType="application/inkml+xml"/>
  <Override PartName="/ppt/ink/ink2321.xml" ContentType="application/inkml+xml"/>
  <Override PartName="/ppt/ink/ink2322.xml" ContentType="application/inkml+xml"/>
  <Override PartName="/ppt/ink/ink2323.xml" ContentType="application/inkml+xml"/>
  <Override PartName="/ppt/ink/ink2324.xml" ContentType="application/inkml+xml"/>
  <Override PartName="/ppt/ink/ink2325.xml" ContentType="application/inkml+xml"/>
  <Override PartName="/ppt/ink/ink2326.xml" ContentType="application/inkml+xml"/>
  <Override PartName="/ppt/ink/ink2327.xml" ContentType="application/inkml+xml"/>
  <Override PartName="/ppt/ink/ink2328.xml" ContentType="application/inkml+xml"/>
  <Override PartName="/ppt/ink/ink2329.xml" ContentType="application/inkml+xml"/>
  <Override PartName="/ppt/ink/ink2330.xml" ContentType="application/inkml+xml"/>
  <Override PartName="/ppt/ink/ink2331.xml" ContentType="application/inkml+xml"/>
  <Override PartName="/ppt/ink/ink2332.xml" ContentType="application/inkml+xml"/>
  <Override PartName="/ppt/ink/ink2333.xml" ContentType="application/inkml+xml"/>
  <Override PartName="/ppt/ink/ink2334.xml" ContentType="application/inkml+xml"/>
  <Override PartName="/ppt/ink/ink2335.xml" ContentType="application/inkml+xml"/>
  <Override PartName="/ppt/ink/ink2336.xml" ContentType="application/inkml+xml"/>
  <Override PartName="/ppt/ink/ink2337.xml" ContentType="application/inkml+xml"/>
  <Override PartName="/ppt/ink/ink2338.xml" ContentType="application/inkml+xml"/>
  <Override PartName="/ppt/ink/ink2339.xml" ContentType="application/inkml+xml"/>
  <Override PartName="/ppt/ink/ink2340.xml" ContentType="application/inkml+xml"/>
  <Override PartName="/ppt/ink/ink2341.xml" ContentType="application/inkml+xml"/>
  <Override PartName="/ppt/ink/ink2342.xml" ContentType="application/inkml+xml"/>
  <Override PartName="/ppt/ink/ink2343.xml" ContentType="application/inkml+xml"/>
  <Override PartName="/ppt/ink/ink2344.xml" ContentType="application/inkml+xml"/>
  <Override PartName="/ppt/ink/ink2345.xml" ContentType="application/inkml+xml"/>
  <Override PartName="/ppt/ink/ink2346.xml" ContentType="application/inkml+xml"/>
  <Override PartName="/ppt/ink/ink2347.xml" ContentType="application/inkml+xml"/>
  <Override PartName="/ppt/ink/ink2348.xml" ContentType="application/inkml+xml"/>
  <Override PartName="/ppt/ink/ink2349.xml" ContentType="application/inkml+xml"/>
  <Override PartName="/ppt/ink/ink2350.xml" ContentType="application/inkml+xml"/>
  <Override PartName="/ppt/ink/ink2351.xml" ContentType="application/inkml+xml"/>
  <Override PartName="/ppt/ink/ink2352.xml" ContentType="application/inkml+xml"/>
  <Override PartName="/ppt/ink/ink2353.xml" ContentType="application/inkml+xml"/>
  <Override PartName="/ppt/ink/ink2354.xml" ContentType="application/inkml+xml"/>
  <Override PartName="/ppt/ink/ink2355.xml" ContentType="application/inkml+xml"/>
  <Override PartName="/ppt/ink/ink2356.xml" ContentType="application/inkml+xml"/>
  <Override PartName="/ppt/ink/ink2357.xml" ContentType="application/inkml+xml"/>
  <Override PartName="/ppt/ink/ink2358.xml" ContentType="application/inkml+xml"/>
  <Override PartName="/ppt/ink/ink2359.xml" ContentType="application/inkml+xml"/>
  <Override PartName="/ppt/ink/ink2360.xml" ContentType="application/inkml+xml"/>
  <Override PartName="/ppt/ink/ink2361.xml" ContentType="application/inkml+xml"/>
  <Override PartName="/ppt/ink/ink2362.xml" ContentType="application/inkml+xml"/>
  <Override PartName="/ppt/ink/ink2363.xml" ContentType="application/inkml+xml"/>
  <Override PartName="/ppt/ink/ink2364.xml" ContentType="application/inkml+xml"/>
  <Override PartName="/ppt/ink/ink2365.xml" ContentType="application/inkml+xml"/>
  <Override PartName="/ppt/ink/ink2366.xml" ContentType="application/inkml+xml"/>
  <Override PartName="/ppt/ink/ink2367.xml" ContentType="application/inkml+xml"/>
  <Override PartName="/ppt/ink/ink2368.xml" ContentType="application/inkml+xml"/>
  <Override PartName="/ppt/ink/ink2369.xml" ContentType="application/inkml+xml"/>
  <Override PartName="/ppt/ink/ink2370.xml" ContentType="application/inkml+xml"/>
  <Override PartName="/ppt/ink/ink2371.xml" ContentType="application/inkml+xml"/>
  <Override PartName="/ppt/ink/ink2372.xml" ContentType="application/inkml+xml"/>
  <Override PartName="/ppt/ink/ink2373.xml" ContentType="application/inkml+xml"/>
  <Override PartName="/ppt/ink/ink2374.xml" ContentType="application/inkml+xml"/>
  <Override PartName="/ppt/ink/ink2375.xml" ContentType="application/inkml+xml"/>
  <Override PartName="/ppt/ink/ink2376.xml" ContentType="application/inkml+xml"/>
  <Override PartName="/ppt/ink/ink2377.xml" ContentType="application/inkml+xml"/>
  <Override PartName="/ppt/ink/ink2378.xml" ContentType="application/inkml+xml"/>
  <Override PartName="/ppt/ink/ink2379.xml" ContentType="application/inkml+xml"/>
  <Override PartName="/ppt/ink/ink2380.xml" ContentType="application/inkml+xml"/>
  <Override PartName="/ppt/ink/ink2381.xml" ContentType="application/inkml+xml"/>
  <Override PartName="/ppt/ink/ink2382.xml" ContentType="application/inkml+xml"/>
  <Override PartName="/ppt/ink/ink2383.xml" ContentType="application/inkml+xml"/>
  <Override PartName="/ppt/ink/ink2384.xml" ContentType="application/inkml+xml"/>
  <Override PartName="/ppt/ink/ink2385.xml" ContentType="application/inkml+xml"/>
  <Override PartName="/ppt/ink/ink2386.xml" ContentType="application/inkml+xml"/>
  <Override PartName="/ppt/ink/ink2387.xml" ContentType="application/inkml+xml"/>
  <Override PartName="/ppt/ink/ink2388.xml" ContentType="application/inkml+xml"/>
  <Override PartName="/ppt/ink/ink2389.xml" ContentType="application/inkml+xml"/>
  <Override PartName="/ppt/ink/ink2390.xml" ContentType="application/inkml+xml"/>
  <Override PartName="/ppt/ink/ink2391.xml" ContentType="application/inkml+xml"/>
  <Override PartName="/ppt/ink/ink2392.xml" ContentType="application/inkml+xml"/>
  <Override PartName="/ppt/ink/ink2393.xml" ContentType="application/inkml+xml"/>
  <Override PartName="/ppt/ink/ink2394.xml" ContentType="application/inkml+xml"/>
  <Override PartName="/ppt/ink/ink2395.xml" ContentType="application/inkml+xml"/>
  <Override PartName="/ppt/ink/ink2396.xml" ContentType="application/inkml+xml"/>
  <Override PartName="/ppt/ink/ink2397.xml" ContentType="application/inkml+xml"/>
  <Override PartName="/ppt/ink/ink2398.xml" ContentType="application/inkml+xml"/>
  <Override PartName="/ppt/ink/ink2399.xml" ContentType="application/inkml+xml"/>
  <Override PartName="/ppt/ink/ink2400.xml" ContentType="application/inkml+xml"/>
  <Override PartName="/ppt/ink/ink2401.xml" ContentType="application/inkml+xml"/>
  <Override PartName="/ppt/ink/ink2402.xml" ContentType="application/inkml+xml"/>
  <Override PartName="/ppt/ink/ink2403.xml" ContentType="application/inkml+xml"/>
  <Override PartName="/ppt/ink/ink2404.xml" ContentType="application/inkml+xml"/>
  <Override PartName="/ppt/ink/ink2405.xml" ContentType="application/inkml+xml"/>
  <Override PartName="/ppt/ink/ink2406.xml" ContentType="application/inkml+xml"/>
  <Override PartName="/ppt/ink/ink2407.xml" ContentType="application/inkml+xml"/>
  <Override PartName="/ppt/ink/ink2408.xml" ContentType="application/inkml+xml"/>
  <Override PartName="/ppt/ink/ink2409.xml" ContentType="application/inkml+xml"/>
  <Override PartName="/ppt/ink/ink2410.xml" ContentType="application/inkml+xml"/>
  <Override PartName="/ppt/ink/ink2411.xml" ContentType="application/inkml+xml"/>
  <Override PartName="/ppt/ink/ink2412.xml" ContentType="application/inkml+xml"/>
  <Override PartName="/ppt/ink/ink2413.xml" ContentType="application/inkml+xml"/>
  <Override PartName="/ppt/ink/ink2414.xml" ContentType="application/inkml+xml"/>
  <Override PartName="/ppt/ink/ink2415.xml" ContentType="application/inkml+xml"/>
  <Override PartName="/ppt/ink/ink2416.xml" ContentType="application/inkml+xml"/>
  <Override PartName="/ppt/ink/ink2417.xml" ContentType="application/inkml+xml"/>
  <Override PartName="/ppt/ink/ink2418.xml" ContentType="application/inkml+xml"/>
  <Override PartName="/ppt/ink/ink2419.xml" ContentType="application/inkml+xml"/>
  <Override PartName="/ppt/ink/ink2420.xml" ContentType="application/inkml+xml"/>
  <Override PartName="/ppt/ink/ink2421.xml" ContentType="application/inkml+xml"/>
  <Override PartName="/ppt/ink/ink2422.xml" ContentType="application/inkml+xml"/>
  <Override PartName="/ppt/ink/ink2423.xml" ContentType="application/inkml+xml"/>
  <Override PartName="/ppt/ink/ink2424.xml" ContentType="application/inkml+xml"/>
  <Override PartName="/ppt/ink/ink2425.xml" ContentType="application/inkml+xml"/>
  <Override PartName="/ppt/ink/ink2426.xml" ContentType="application/inkml+xml"/>
  <Override PartName="/ppt/ink/ink2427.xml" ContentType="application/inkml+xml"/>
  <Override PartName="/ppt/ink/ink2428.xml" ContentType="application/inkml+xml"/>
  <Override PartName="/ppt/ink/ink2429.xml" ContentType="application/inkml+xml"/>
  <Override PartName="/ppt/ink/ink2430.xml" ContentType="application/inkml+xml"/>
  <Override PartName="/ppt/ink/ink2431.xml" ContentType="application/inkml+xml"/>
  <Override PartName="/ppt/ink/ink2432.xml" ContentType="application/inkml+xml"/>
  <Override PartName="/ppt/ink/ink2433.xml" ContentType="application/inkml+xml"/>
  <Override PartName="/ppt/ink/ink2434.xml" ContentType="application/inkml+xml"/>
  <Override PartName="/ppt/ink/ink2435.xml" ContentType="application/inkml+xml"/>
  <Override PartName="/ppt/ink/ink2436.xml" ContentType="application/inkml+xml"/>
  <Override PartName="/ppt/ink/ink2437.xml" ContentType="application/inkml+xml"/>
  <Override PartName="/ppt/ink/ink2438.xml" ContentType="application/inkml+xml"/>
  <Override PartName="/ppt/ink/ink2439.xml" ContentType="application/inkml+xml"/>
  <Override PartName="/ppt/ink/ink2440.xml" ContentType="application/inkml+xml"/>
  <Override PartName="/ppt/ink/ink2441.xml" ContentType="application/inkml+xml"/>
  <Override PartName="/ppt/ink/ink2442.xml" ContentType="application/inkml+xml"/>
  <Override PartName="/ppt/ink/ink2443.xml" ContentType="application/inkml+xml"/>
  <Override PartName="/ppt/ink/ink2444.xml" ContentType="application/inkml+xml"/>
  <Override PartName="/ppt/ink/ink2445.xml" ContentType="application/inkml+xml"/>
  <Override PartName="/ppt/ink/ink2446.xml" ContentType="application/inkml+xml"/>
  <Override PartName="/ppt/ink/ink2447.xml" ContentType="application/inkml+xml"/>
  <Override PartName="/ppt/ink/ink2448.xml" ContentType="application/inkml+xml"/>
  <Override PartName="/ppt/ink/ink2449.xml" ContentType="application/inkml+xml"/>
  <Override PartName="/ppt/ink/ink2450.xml" ContentType="application/inkml+xml"/>
  <Override PartName="/ppt/ink/ink2451.xml" ContentType="application/inkml+xml"/>
  <Override PartName="/ppt/ink/ink2452.xml" ContentType="application/inkml+xml"/>
  <Override PartName="/ppt/ink/ink2453.xml" ContentType="application/inkml+xml"/>
  <Override PartName="/ppt/ink/ink2454.xml" ContentType="application/inkml+xml"/>
  <Override PartName="/ppt/ink/ink2455.xml" ContentType="application/inkml+xml"/>
  <Override PartName="/ppt/ink/ink2456.xml" ContentType="application/inkml+xml"/>
  <Override PartName="/ppt/ink/ink2457.xml" ContentType="application/inkml+xml"/>
  <Override PartName="/ppt/ink/ink2458.xml" ContentType="application/inkml+xml"/>
  <Override PartName="/ppt/ink/ink2459.xml" ContentType="application/inkml+xml"/>
  <Override PartName="/ppt/ink/ink2460.xml" ContentType="application/inkml+xml"/>
  <Override PartName="/ppt/ink/ink2461.xml" ContentType="application/inkml+xml"/>
  <Override PartName="/ppt/ink/ink2462.xml" ContentType="application/inkml+xml"/>
  <Override PartName="/ppt/ink/ink2463.xml" ContentType="application/inkml+xml"/>
  <Override PartName="/ppt/ink/ink2464.xml" ContentType="application/inkml+xml"/>
  <Override PartName="/ppt/ink/ink2465.xml" ContentType="application/inkml+xml"/>
  <Override PartName="/ppt/ink/ink2466.xml" ContentType="application/inkml+xml"/>
  <Override PartName="/ppt/ink/ink2467.xml" ContentType="application/inkml+xml"/>
  <Override PartName="/ppt/ink/ink2468.xml" ContentType="application/inkml+xml"/>
  <Override PartName="/ppt/ink/ink2469.xml" ContentType="application/inkml+xml"/>
  <Override PartName="/ppt/ink/ink2470.xml" ContentType="application/inkml+xml"/>
  <Override PartName="/ppt/ink/ink2471.xml" ContentType="application/inkml+xml"/>
  <Override PartName="/ppt/ink/ink2472.xml" ContentType="application/inkml+xml"/>
  <Override PartName="/ppt/ink/ink2473.xml" ContentType="application/inkml+xml"/>
  <Override PartName="/ppt/ink/ink2474.xml" ContentType="application/inkml+xml"/>
  <Override PartName="/ppt/ink/ink2475.xml" ContentType="application/inkml+xml"/>
  <Override PartName="/ppt/ink/ink2476.xml" ContentType="application/inkml+xml"/>
  <Override PartName="/ppt/ink/ink2477.xml" ContentType="application/inkml+xml"/>
  <Override PartName="/ppt/ink/ink2478.xml" ContentType="application/inkml+xml"/>
  <Override PartName="/ppt/ink/ink2479.xml" ContentType="application/inkml+xml"/>
  <Override PartName="/ppt/ink/ink2480.xml" ContentType="application/inkml+xml"/>
  <Override PartName="/ppt/ink/ink2481.xml" ContentType="application/inkml+xml"/>
  <Override PartName="/ppt/ink/ink2482.xml" ContentType="application/inkml+xml"/>
  <Override PartName="/ppt/ink/ink2483.xml" ContentType="application/inkml+xml"/>
  <Override PartName="/ppt/ink/ink2484.xml" ContentType="application/inkml+xml"/>
  <Override PartName="/ppt/ink/ink2485.xml" ContentType="application/inkml+xml"/>
  <Override PartName="/ppt/ink/ink2486.xml" ContentType="application/inkml+xml"/>
  <Override PartName="/ppt/ink/ink2487.xml" ContentType="application/inkml+xml"/>
  <Override PartName="/ppt/ink/ink2488.xml" ContentType="application/inkml+xml"/>
  <Override PartName="/ppt/ink/ink2489.xml" ContentType="application/inkml+xml"/>
  <Override PartName="/ppt/ink/ink2490.xml" ContentType="application/inkml+xml"/>
  <Override PartName="/ppt/ink/ink2491.xml" ContentType="application/inkml+xml"/>
  <Override PartName="/ppt/ink/ink2492.xml" ContentType="application/inkml+xml"/>
  <Override PartName="/ppt/ink/ink2493.xml" ContentType="application/inkml+xml"/>
  <Override PartName="/ppt/ink/ink2494.xml" ContentType="application/inkml+xml"/>
  <Override PartName="/ppt/ink/ink2495.xml" ContentType="application/inkml+xml"/>
  <Override PartName="/ppt/ink/ink2496.xml" ContentType="application/inkml+xml"/>
  <Override PartName="/ppt/ink/ink2497.xml" ContentType="application/inkml+xml"/>
  <Override PartName="/ppt/ink/ink2498.xml" ContentType="application/inkml+xml"/>
  <Override PartName="/ppt/ink/ink2499.xml" ContentType="application/inkml+xml"/>
  <Override PartName="/ppt/ink/ink2500.xml" ContentType="application/inkml+xml"/>
  <Override PartName="/ppt/ink/ink2501.xml" ContentType="application/inkml+xml"/>
  <Override PartName="/ppt/ink/ink2502.xml" ContentType="application/inkml+xml"/>
  <Override PartName="/ppt/ink/ink2503.xml" ContentType="application/inkml+xml"/>
  <Override PartName="/ppt/ink/ink2504.xml" ContentType="application/inkml+xml"/>
  <Override PartName="/ppt/ink/ink2505.xml" ContentType="application/inkml+xml"/>
  <Override PartName="/ppt/ink/ink2506.xml" ContentType="application/inkml+xml"/>
  <Override PartName="/ppt/ink/ink2507.xml" ContentType="application/inkml+xml"/>
  <Override PartName="/ppt/ink/ink2508.xml" ContentType="application/inkml+xml"/>
  <Override PartName="/ppt/ink/ink2509.xml" ContentType="application/inkml+xml"/>
  <Override PartName="/ppt/ink/ink2510.xml" ContentType="application/inkml+xml"/>
  <Override PartName="/ppt/ink/ink2511.xml" ContentType="application/inkml+xml"/>
  <Override PartName="/ppt/ink/ink2512.xml" ContentType="application/inkml+xml"/>
  <Override PartName="/ppt/ink/ink2513.xml" ContentType="application/inkml+xml"/>
  <Override PartName="/ppt/ink/ink2514.xml" ContentType="application/inkml+xml"/>
  <Override PartName="/ppt/ink/ink2515.xml" ContentType="application/inkml+xml"/>
  <Override PartName="/ppt/ink/ink2516.xml" ContentType="application/inkml+xml"/>
  <Override PartName="/ppt/ink/ink2517.xml" ContentType="application/inkml+xml"/>
  <Override PartName="/ppt/ink/ink2518.xml" ContentType="application/inkml+xml"/>
  <Override PartName="/ppt/ink/ink2519.xml" ContentType="application/inkml+xml"/>
  <Override PartName="/ppt/ink/ink2520.xml" ContentType="application/inkml+xml"/>
  <Override PartName="/ppt/ink/ink2521.xml" ContentType="application/inkml+xml"/>
  <Override PartName="/ppt/ink/ink2522.xml" ContentType="application/inkml+xml"/>
  <Override PartName="/ppt/ink/ink2523.xml" ContentType="application/inkml+xml"/>
  <Override PartName="/ppt/ink/ink2524.xml" ContentType="application/inkml+xml"/>
  <Override PartName="/ppt/ink/ink2525.xml" ContentType="application/inkml+xml"/>
  <Override PartName="/ppt/ink/ink2526.xml" ContentType="application/inkml+xml"/>
  <Override PartName="/ppt/ink/ink2527.xml" ContentType="application/inkml+xml"/>
  <Override PartName="/ppt/ink/ink2528.xml" ContentType="application/inkml+xml"/>
  <Override PartName="/ppt/ink/ink2529.xml" ContentType="application/inkml+xml"/>
  <Override PartName="/ppt/ink/ink2530.xml" ContentType="application/inkml+xml"/>
  <Override PartName="/ppt/ink/ink2531.xml" ContentType="application/inkml+xml"/>
  <Override PartName="/ppt/ink/ink2532.xml" ContentType="application/inkml+xml"/>
  <Override PartName="/ppt/ink/ink2533.xml" ContentType="application/inkml+xml"/>
  <Override PartName="/ppt/ink/ink2534.xml" ContentType="application/inkml+xml"/>
  <Override PartName="/ppt/ink/ink2535.xml" ContentType="application/inkml+xml"/>
  <Override PartName="/ppt/ink/ink2536.xml" ContentType="application/inkml+xml"/>
  <Override PartName="/ppt/ink/ink2537.xml" ContentType="application/inkml+xml"/>
  <Override PartName="/ppt/ink/ink2538.xml" ContentType="application/inkml+xml"/>
  <Override PartName="/ppt/ink/ink2539.xml" ContentType="application/inkml+xml"/>
  <Override PartName="/ppt/ink/ink2540.xml" ContentType="application/inkml+xml"/>
  <Override PartName="/ppt/ink/ink2541.xml" ContentType="application/inkml+xml"/>
  <Override PartName="/ppt/ink/ink2542.xml" ContentType="application/inkml+xml"/>
  <Override PartName="/ppt/ink/ink2543.xml" ContentType="application/inkml+xml"/>
  <Override PartName="/ppt/ink/ink2544.xml" ContentType="application/inkml+xml"/>
  <Override PartName="/ppt/ink/ink2545.xml" ContentType="application/inkml+xml"/>
  <Override PartName="/ppt/ink/ink2546.xml" ContentType="application/inkml+xml"/>
  <Override PartName="/ppt/ink/ink2547.xml" ContentType="application/inkml+xml"/>
  <Override PartName="/ppt/ink/ink2548.xml" ContentType="application/inkml+xml"/>
  <Override PartName="/ppt/ink/ink2549.xml" ContentType="application/inkml+xml"/>
  <Override PartName="/ppt/ink/ink2550.xml" ContentType="application/inkml+xml"/>
  <Override PartName="/ppt/ink/ink2551.xml" ContentType="application/inkml+xml"/>
  <Override PartName="/ppt/ink/ink2552.xml" ContentType="application/inkml+xml"/>
  <Override PartName="/ppt/ink/ink2553.xml" ContentType="application/inkml+xml"/>
  <Override PartName="/ppt/ink/ink2554.xml" ContentType="application/inkml+xml"/>
  <Override PartName="/ppt/ink/ink2555.xml" ContentType="application/inkml+xml"/>
  <Override PartName="/ppt/ink/ink2556.xml" ContentType="application/inkml+xml"/>
  <Override PartName="/ppt/ink/ink2557.xml" ContentType="application/inkml+xml"/>
  <Override PartName="/ppt/ink/ink2558.xml" ContentType="application/inkml+xml"/>
  <Override PartName="/ppt/ink/ink2559.xml" ContentType="application/inkml+xml"/>
  <Override PartName="/ppt/ink/ink2560.xml" ContentType="application/inkml+xml"/>
  <Override PartName="/ppt/ink/ink2561.xml" ContentType="application/inkml+xml"/>
  <Override PartName="/ppt/ink/ink2562.xml" ContentType="application/inkml+xml"/>
  <Override PartName="/ppt/ink/ink2563.xml" ContentType="application/inkml+xml"/>
  <Override PartName="/ppt/ink/ink2564.xml" ContentType="application/inkml+xml"/>
  <Override PartName="/ppt/ink/ink2565.xml" ContentType="application/inkml+xml"/>
  <Override PartName="/ppt/ink/ink2566.xml" ContentType="application/inkml+xml"/>
  <Override PartName="/ppt/ink/ink2567.xml" ContentType="application/inkml+xml"/>
  <Override PartName="/ppt/ink/ink2568.xml" ContentType="application/inkml+xml"/>
  <Override PartName="/ppt/ink/ink2569.xml" ContentType="application/inkml+xml"/>
  <Override PartName="/ppt/ink/ink2570.xml" ContentType="application/inkml+xml"/>
  <Override PartName="/ppt/ink/ink2571.xml" ContentType="application/inkml+xml"/>
  <Override PartName="/ppt/ink/ink2572.xml" ContentType="application/inkml+xml"/>
  <Override PartName="/ppt/ink/ink2573.xml" ContentType="application/inkml+xml"/>
  <Override PartName="/ppt/ink/ink2574.xml" ContentType="application/inkml+xml"/>
  <Override PartName="/ppt/ink/ink2575.xml" ContentType="application/inkml+xml"/>
  <Override PartName="/ppt/ink/ink2576.xml" ContentType="application/inkml+xml"/>
  <Override PartName="/ppt/ink/ink2577.xml" ContentType="application/inkml+xml"/>
  <Override PartName="/ppt/ink/ink2578.xml" ContentType="application/inkml+xml"/>
  <Override PartName="/ppt/ink/ink2579.xml" ContentType="application/inkml+xml"/>
  <Override PartName="/ppt/ink/ink2580.xml" ContentType="application/inkml+xml"/>
  <Override PartName="/ppt/ink/ink2581.xml" ContentType="application/inkml+xml"/>
  <Override PartName="/ppt/ink/ink2582.xml" ContentType="application/inkml+xml"/>
  <Override PartName="/ppt/ink/ink2583.xml" ContentType="application/inkml+xml"/>
  <Override PartName="/ppt/ink/ink2584.xml" ContentType="application/inkml+xml"/>
  <Override PartName="/ppt/ink/ink2585.xml" ContentType="application/inkml+xml"/>
  <Override PartName="/ppt/ink/ink2586.xml" ContentType="application/inkml+xml"/>
  <Override PartName="/ppt/ink/ink2587.xml" ContentType="application/inkml+xml"/>
  <Override PartName="/ppt/ink/ink2588.xml" ContentType="application/inkml+xml"/>
  <Override PartName="/ppt/ink/ink2589.xml" ContentType="application/inkml+xml"/>
  <Override PartName="/ppt/ink/ink2590.xml" ContentType="application/inkml+xml"/>
  <Override PartName="/ppt/ink/ink2591.xml" ContentType="application/inkml+xml"/>
  <Override PartName="/ppt/ink/ink2592.xml" ContentType="application/inkml+xml"/>
  <Override PartName="/ppt/ink/ink2593.xml" ContentType="application/inkml+xml"/>
  <Override PartName="/ppt/ink/ink2594.xml" ContentType="application/inkml+xml"/>
  <Override PartName="/ppt/ink/ink2595.xml" ContentType="application/inkml+xml"/>
  <Override PartName="/ppt/ink/ink2596.xml" ContentType="application/inkml+xml"/>
  <Override PartName="/ppt/ink/ink2597.xml" ContentType="application/inkml+xml"/>
  <Override PartName="/ppt/ink/ink2598.xml" ContentType="application/inkml+xml"/>
  <Override PartName="/ppt/ink/ink2599.xml" ContentType="application/inkml+xml"/>
  <Override PartName="/ppt/ink/ink2600.xml" ContentType="application/inkml+xml"/>
  <Override PartName="/ppt/ink/ink2601.xml" ContentType="application/inkml+xml"/>
  <Override PartName="/ppt/ink/ink2602.xml" ContentType="application/inkml+xml"/>
  <Override PartName="/ppt/ink/ink2603.xml" ContentType="application/inkml+xml"/>
  <Override PartName="/ppt/ink/ink2604.xml" ContentType="application/inkml+xml"/>
  <Override PartName="/ppt/ink/ink2605.xml" ContentType="application/inkml+xml"/>
  <Override PartName="/ppt/ink/ink2606.xml" ContentType="application/inkml+xml"/>
  <Override PartName="/ppt/ink/ink2607.xml" ContentType="application/inkml+xml"/>
  <Override PartName="/ppt/ink/ink2608.xml" ContentType="application/inkml+xml"/>
  <Override PartName="/ppt/ink/ink2609.xml" ContentType="application/inkml+xml"/>
  <Override PartName="/ppt/ink/ink2610.xml" ContentType="application/inkml+xml"/>
  <Override PartName="/ppt/ink/ink2611.xml" ContentType="application/inkml+xml"/>
  <Override PartName="/ppt/ink/ink2612.xml" ContentType="application/inkml+xml"/>
  <Override PartName="/ppt/ink/ink2613.xml" ContentType="application/inkml+xml"/>
  <Override PartName="/ppt/ink/ink2614.xml" ContentType="application/inkml+xml"/>
  <Override PartName="/ppt/ink/ink2615.xml" ContentType="application/inkml+xml"/>
  <Override PartName="/ppt/ink/ink2616.xml" ContentType="application/inkml+xml"/>
  <Override PartName="/ppt/ink/ink2617.xml" ContentType="application/inkml+xml"/>
  <Override PartName="/ppt/ink/ink2618.xml" ContentType="application/inkml+xml"/>
  <Override PartName="/ppt/ink/ink2619.xml" ContentType="application/inkml+xml"/>
  <Override PartName="/ppt/ink/ink2620.xml" ContentType="application/inkml+xml"/>
  <Override PartName="/ppt/ink/ink2621.xml" ContentType="application/inkml+xml"/>
  <Override PartName="/ppt/ink/ink2622.xml" ContentType="application/inkml+xml"/>
  <Override PartName="/ppt/ink/ink2623.xml" ContentType="application/inkml+xml"/>
  <Override PartName="/ppt/ink/ink2624.xml" ContentType="application/inkml+xml"/>
  <Override PartName="/ppt/ink/ink2625.xml" ContentType="application/inkml+xml"/>
  <Override PartName="/ppt/ink/ink2626.xml" ContentType="application/inkml+xml"/>
  <Override PartName="/ppt/ink/ink2627.xml" ContentType="application/inkml+xml"/>
  <Override PartName="/ppt/ink/ink2628.xml" ContentType="application/inkml+xml"/>
  <Override PartName="/ppt/ink/ink2629.xml" ContentType="application/inkml+xml"/>
  <Override PartName="/ppt/ink/ink2630.xml" ContentType="application/inkml+xml"/>
  <Override PartName="/ppt/ink/ink2631.xml" ContentType="application/inkml+xml"/>
  <Override PartName="/ppt/ink/ink2632.xml" ContentType="application/inkml+xml"/>
  <Override PartName="/ppt/ink/ink2633.xml" ContentType="application/inkml+xml"/>
  <Override PartName="/ppt/ink/ink2634.xml" ContentType="application/inkml+xml"/>
  <Override PartName="/ppt/ink/ink2635.xml" ContentType="application/inkml+xml"/>
  <Override PartName="/ppt/ink/ink2636.xml" ContentType="application/inkml+xml"/>
  <Override PartName="/ppt/ink/ink2637.xml" ContentType="application/inkml+xml"/>
  <Override PartName="/ppt/ink/ink2638.xml" ContentType="application/inkml+xml"/>
  <Override PartName="/ppt/ink/ink2639.xml" ContentType="application/inkml+xml"/>
  <Override PartName="/ppt/ink/ink2640.xml" ContentType="application/inkml+xml"/>
  <Override PartName="/ppt/ink/ink2641.xml" ContentType="application/inkml+xml"/>
  <Override PartName="/ppt/ink/ink2642.xml" ContentType="application/inkml+xml"/>
  <Override PartName="/ppt/ink/ink2643.xml" ContentType="application/inkml+xml"/>
  <Override PartName="/ppt/ink/ink2644.xml" ContentType="application/inkml+xml"/>
  <Override PartName="/ppt/ink/ink2645.xml" ContentType="application/inkml+xml"/>
  <Override PartName="/ppt/ink/ink2646.xml" ContentType="application/inkml+xml"/>
  <Override PartName="/ppt/ink/ink2647.xml" ContentType="application/inkml+xml"/>
  <Override PartName="/ppt/ink/ink2648.xml" ContentType="application/inkml+xml"/>
  <Override PartName="/ppt/ink/ink2649.xml" ContentType="application/inkml+xml"/>
  <Override PartName="/ppt/ink/ink2650.xml" ContentType="application/inkml+xml"/>
  <Override PartName="/ppt/ink/ink2651.xml" ContentType="application/inkml+xml"/>
  <Override PartName="/ppt/ink/ink2652.xml" ContentType="application/inkml+xml"/>
  <Override PartName="/ppt/ink/ink2653.xml" ContentType="application/inkml+xml"/>
  <Override PartName="/ppt/ink/ink2654.xml" ContentType="application/inkml+xml"/>
  <Override PartName="/ppt/ink/ink2655.xml" ContentType="application/inkml+xml"/>
  <Override PartName="/ppt/ink/ink2656.xml" ContentType="application/inkml+xml"/>
  <Override PartName="/ppt/ink/ink2657.xml" ContentType="application/inkml+xml"/>
  <Override PartName="/ppt/ink/ink2658.xml" ContentType="application/inkml+xml"/>
  <Override PartName="/ppt/ink/ink2659.xml" ContentType="application/inkml+xml"/>
  <Override PartName="/ppt/ink/ink2660.xml" ContentType="application/inkml+xml"/>
  <Override PartName="/ppt/ink/ink2661.xml" ContentType="application/inkml+xml"/>
  <Override PartName="/ppt/ink/ink2662.xml" ContentType="application/inkml+xml"/>
  <Override PartName="/ppt/ink/ink2663.xml" ContentType="application/inkml+xml"/>
  <Override PartName="/ppt/ink/ink2664.xml" ContentType="application/inkml+xml"/>
  <Override PartName="/ppt/ink/ink2665.xml" ContentType="application/inkml+xml"/>
  <Override PartName="/ppt/ink/ink2666.xml" ContentType="application/inkml+xml"/>
  <Override PartName="/ppt/ink/ink2667.xml" ContentType="application/inkml+xml"/>
  <Override PartName="/ppt/ink/ink2668.xml" ContentType="application/inkml+xml"/>
  <Override PartName="/ppt/ink/ink2669.xml" ContentType="application/inkml+xml"/>
  <Override PartName="/ppt/ink/ink2670.xml" ContentType="application/inkml+xml"/>
  <Override PartName="/ppt/ink/ink2671.xml" ContentType="application/inkml+xml"/>
  <Override PartName="/ppt/ink/ink2672.xml" ContentType="application/inkml+xml"/>
  <Override PartName="/ppt/ink/ink2673.xml" ContentType="application/inkml+xml"/>
  <Override PartName="/ppt/ink/ink2674.xml" ContentType="application/inkml+xml"/>
  <Override PartName="/ppt/ink/ink2675.xml" ContentType="application/inkml+xml"/>
  <Override PartName="/ppt/ink/ink2676.xml" ContentType="application/inkml+xml"/>
  <Override PartName="/ppt/ink/ink2677.xml" ContentType="application/inkml+xml"/>
  <Override PartName="/ppt/ink/ink2678.xml" ContentType="application/inkml+xml"/>
  <Override PartName="/ppt/ink/ink2679.xml" ContentType="application/inkml+xml"/>
  <Override PartName="/ppt/ink/ink2680.xml" ContentType="application/inkml+xml"/>
  <Override PartName="/ppt/ink/ink2681.xml" ContentType="application/inkml+xml"/>
  <Override PartName="/ppt/ink/ink2682.xml" ContentType="application/inkml+xml"/>
  <Override PartName="/ppt/ink/ink2683.xml" ContentType="application/inkml+xml"/>
  <Override PartName="/ppt/ink/ink2684.xml" ContentType="application/inkml+xml"/>
  <Override PartName="/ppt/ink/ink2685.xml" ContentType="application/inkml+xml"/>
  <Override PartName="/ppt/ink/ink2686.xml" ContentType="application/inkml+xml"/>
  <Override PartName="/ppt/ink/ink2687.xml" ContentType="application/inkml+xml"/>
  <Override PartName="/ppt/ink/ink2688.xml" ContentType="application/inkml+xml"/>
  <Override PartName="/ppt/ink/ink2689.xml" ContentType="application/inkml+xml"/>
  <Override PartName="/ppt/ink/ink2690.xml" ContentType="application/inkml+xml"/>
  <Override PartName="/ppt/ink/ink2691.xml" ContentType="application/inkml+xml"/>
  <Override PartName="/ppt/ink/ink2692.xml" ContentType="application/inkml+xml"/>
  <Override PartName="/ppt/ink/ink2693.xml" ContentType="application/inkml+xml"/>
  <Override PartName="/ppt/ink/ink2694.xml" ContentType="application/inkml+xml"/>
  <Override PartName="/ppt/ink/ink2695.xml" ContentType="application/inkml+xml"/>
  <Override PartName="/ppt/ink/ink2696.xml" ContentType="application/inkml+xml"/>
  <Override PartName="/ppt/ink/ink2697.xml" ContentType="application/inkml+xml"/>
  <Override PartName="/ppt/ink/ink2698.xml" ContentType="application/inkml+xml"/>
  <Override PartName="/ppt/ink/ink2699.xml" ContentType="application/inkml+xml"/>
  <Override PartName="/ppt/ink/ink2700.xml" ContentType="application/inkml+xml"/>
  <Override PartName="/ppt/ink/ink2701.xml" ContentType="application/inkml+xml"/>
  <Override PartName="/ppt/ink/ink2702.xml" ContentType="application/inkml+xml"/>
  <Override PartName="/ppt/ink/ink2703.xml" ContentType="application/inkml+xml"/>
  <Override PartName="/ppt/ink/ink2704.xml" ContentType="application/inkml+xml"/>
  <Override PartName="/ppt/ink/ink2705.xml" ContentType="application/inkml+xml"/>
  <Override PartName="/ppt/ink/ink2706.xml" ContentType="application/inkml+xml"/>
  <Override PartName="/ppt/ink/ink2707.xml" ContentType="application/inkml+xml"/>
  <Override PartName="/ppt/ink/ink2708.xml" ContentType="application/inkml+xml"/>
  <Override PartName="/ppt/ink/ink2709.xml" ContentType="application/inkml+xml"/>
  <Override PartName="/ppt/ink/ink2710.xml" ContentType="application/inkml+xml"/>
  <Override PartName="/ppt/ink/ink2711.xml" ContentType="application/inkml+xml"/>
  <Override PartName="/ppt/ink/ink2712.xml" ContentType="application/inkml+xml"/>
  <Override PartName="/ppt/ink/ink2713.xml" ContentType="application/inkml+xml"/>
  <Override PartName="/ppt/ink/ink2714.xml" ContentType="application/inkml+xml"/>
  <Override PartName="/ppt/ink/ink2715.xml" ContentType="application/inkml+xml"/>
  <Override PartName="/ppt/ink/ink2716.xml" ContentType="application/inkml+xml"/>
  <Override PartName="/ppt/ink/ink2717.xml" ContentType="application/inkml+xml"/>
  <Override PartName="/ppt/ink/ink2718.xml" ContentType="application/inkml+xml"/>
  <Override PartName="/ppt/ink/ink2719.xml" ContentType="application/inkml+xml"/>
  <Override PartName="/ppt/ink/ink2720.xml" ContentType="application/inkml+xml"/>
  <Override PartName="/ppt/ink/ink2721.xml" ContentType="application/inkml+xml"/>
  <Override PartName="/ppt/ink/ink2722.xml" ContentType="application/inkml+xml"/>
  <Override PartName="/ppt/ink/ink2723.xml" ContentType="application/inkml+xml"/>
  <Override PartName="/ppt/ink/ink2724.xml" ContentType="application/inkml+xml"/>
  <Override PartName="/ppt/ink/ink2725.xml" ContentType="application/inkml+xml"/>
  <Override PartName="/ppt/ink/ink2726.xml" ContentType="application/inkml+xml"/>
  <Override PartName="/ppt/ink/ink2727.xml" ContentType="application/inkml+xml"/>
  <Override PartName="/ppt/ink/ink2728.xml" ContentType="application/inkml+xml"/>
  <Override PartName="/ppt/ink/ink2729.xml" ContentType="application/inkml+xml"/>
  <Override PartName="/ppt/ink/ink2730.xml" ContentType="application/inkml+xml"/>
  <Override PartName="/ppt/ink/ink2731.xml" ContentType="application/inkml+xml"/>
  <Override PartName="/ppt/ink/ink2732.xml" ContentType="application/inkml+xml"/>
  <Override PartName="/ppt/ink/ink2733.xml" ContentType="application/inkml+xml"/>
  <Override PartName="/ppt/ink/ink2734.xml" ContentType="application/inkml+xml"/>
  <Override PartName="/ppt/ink/ink2735.xml" ContentType="application/inkml+xml"/>
  <Override PartName="/ppt/ink/ink2736.xml" ContentType="application/inkml+xml"/>
  <Override PartName="/ppt/ink/ink2737.xml" ContentType="application/inkml+xml"/>
  <Override PartName="/ppt/ink/ink2738.xml" ContentType="application/inkml+xml"/>
  <Override PartName="/ppt/ink/ink2739.xml" ContentType="application/inkml+xml"/>
  <Override PartName="/ppt/ink/ink2740.xml" ContentType="application/inkml+xml"/>
  <Override PartName="/ppt/ink/ink2741.xml" ContentType="application/inkml+xml"/>
  <Override PartName="/ppt/ink/ink2742.xml" ContentType="application/inkml+xml"/>
  <Override PartName="/ppt/ink/ink2743.xml" ContentType="application/inkml+xml"/>
  <Override PartName="/ppt/ink/ink2744.xml" ContentType="application/inkml+xml"/>
  <Override PartName="/ppt/ink/ink2745.xml" ContentType="application/inkml+xml"/>
  <Override PartName="/ppt/ink/ink2746.xml" ContentType="application/inkml+xml"/>
  <Override PartName="/ppt/ink/ink2747.xml" ContentType="application/inkml+xml"/>
  <Override PartName="/ppt/ink/ink2748.xml" ContentType="application/inkml+xml"/>
  <Override PartName="/ppt/ink/ink2749.xml" ContentType="application/inkml+xml"/>
  <Override PartName="/ppt/ink/ink2750.xml" ContentType="application/inkml+xml"/>
  <Override PartName="/ppt/ink/ink2751.xml" ContentType="application/inkml+xml"/>
  <Override PartName="/ppt/ink/ink2752.xml" ContentType="application/inkml+xml"/>
  <Override PartName="/ppt/ink/ink2753.xml" ContentType="application/inkml+xml"/>
  <Override PartName="/ppt/ink/ink2754.xml" ContentType="application/inkml+xml"/>
  <Override PartName="/ppt/ink/ink2755.xml" ContentType="application/inkml+xml"/>
  <Override PartName="/ppt/ink/ink2756.xml" ContentType="application/inkml+xml"/>
  <Override PartName="/ppt/ink/ink2757.xml" ContentType="application/inkml+xml"/>
  <Override PartName="/ppt/ink/ink2758.xml" ContentType="application/inkml+xml"/>
  <Override PartName="/ppt/ink/ink2759.xml" ContentType="application/inkml+xml"/>
  <Override PartName="/ppt/ink/ink2760.xml" ContentType="application/inkml+xml"/>
  <Override PartName="/ppt/ink/ink2761.xml" ContentType="application/inkml+xml"/>
  <Override PartName="/ppt/ink/ink2762.xml" ContentType="application/inkml+xml"/>
  <Override PartName="/ppt/ink/ink2763.xml" ContentType="application/inkml+xml"/>
  <Override PartName="/ppt/ink/ink2764.xml" ContentType="application/inkml+xml"/>
  <Override PartName="/ppt/ink/ink2765.xml" ContentType="application/inkml+xml"/>
  <Override PartName="/ppt/ink/ink2766.xml" ContentType="application/inkml+xml"/>
  <Override PartName="/ppt/ink/ink2767.xml" ContentType="application/inkml+xml"/>
  <Override PartName="/ppt/ink/ink2768.xml" ContentType="application/inkml+xml"/>
  <Override PartName="/ppt/ink/ink2769.xml" ContentType="application/inkml+xml"/>
  <Override PartName="/ppt/ink/ink2770.xml" ContentType="application/inkml+xml"/>
  <Override PartName="/ppt/ink/ink2771.xml" ContentType="application/inkml+xml"/>
  <Override PartName="/ppt/ink/ink2772.xml" ContentType="application/inkml+xml"/>
  <Override PartName="/ppt/ink/ink2773.xml" ContentType="application/inkml+xml"/>
  <Override PartName="/ppt/ink/ink2774.xml" ContentType="application/inkml+xml"/>
  <Override PartName="/ppt/ink/ink2775.xml" ContentType="application/inkml+xml"/>
  <Override PartName="/ppt/ink/ink2776.xml" ContentType="application/inkml+xml"/>
  <Override PartName="/ppt/ink/ink2777.xml" ContentType="application/inkml+xml"/>
  <Override PartName="/ppt/ink/ink2778.xml" ContentType="application/inkml+xml"/>
  <Override PartName="/ppt/ink/ink2779.xml" ContentType="application/inkml+xml"/>
  <Override PartName="/ppt/ink/ink2780.xml" ContentType="application/inkml+xml"/>
  <Override PartName="/ppt/ink/ink2781.xml" ContentType="application/inkml+xml"/>
  <Override PartName="/ppt/ink/ink2782.xml" ContentType="application/inkml+xml"/>
  <Override PartName="/ppt/ink/ink2783.xml" ContentType="application/inkml+xml"/>
  <Override PartName="/ppt/ink/ink2784.xml" ContentType="application/inkml+xml"/>
  <Override PartName="/ppt/ink/ink2785.xml" ContentType="application/inkml+xml"/>
  <Override PartName="/ppt/ink/ink2786.xml" ContentType="application/inkml+xml"/>
  <Override PartName="/ppt/ink/ink2787.xml" ContentType="application/inkml+xml"/>
  <Override PartName="/ppt/ink/ink2788.xml" ContentType="application/inkml+xml"/>
  <Override PartName="/ppt/ink/ink2789.xml" ContentType="application/inkml+xml"/>
  <Override PartName="/ppt/ink/ink2790.xml" ContentType="application/inkml+xml"/>
  <Override PartName="/ppt/ink/ink2791.xml" ContentType="application/inkml+xml"/>
  <Override PartName="/ppt/ink/ink2792.xml" ContentType="application/inkml+xml"/>
  <Override PartName="/ppt/ink/ink2793.xml" ContentType="application/inkml+xml"/>
  <Override PartName="/ppt/ink/ink2794.xml" ContentType="application/inkml+xml"/>
  <Override PartName="/ppt/ink/ink2795.xml" ContentType="application/inkml+xml"/>
  <Override PartName="/ppt/ink/ink2796.xml" ContentType="application/inkml+xml"/>
  <Override PartName="/ppt/ink/ink2797.xml" ContentType="application/inkml+xml"/>
  <Override PartName="/ppt/ink/ink2798.xml" ContentType="application/inkml+xml"/>
  <Override PartName="/ppt/ink/ink2799.xml" ContentType="application/inkml+xml"/>
  <Override PartName="/ppt/ink/ink2800.xml" ContentType="application/inkml+xml"/>
  <Override PartName="/ppt/ink/ink2801.xml" ContentType="application/inkml+xml"/>
  <Override PartName="/ppt/ink/ink2802.xml" ContentType="application/inkml+xml"/>
  <Override PartName="/ppt/ink/ink2803.xml" ContentType="application/inkml+xml"/>
  <Override PartName="/ppt/ink/ink2804.xml" ContentType="application/inkml+xml"/>
  <Override PartName="/ppt/ink/ink2805.xml" ContentType="application/inkml+xml"/>
  <Override PartName="/ppt/ink/ink2806.xml" ContentType="application/inkml+xml"/>
  <Override PartName="/ppt/ink/ink2807.xml" ContentType="application/inkml+xml"/>
  <Override PartName="/ppt/ink/ink2808.xml" ContentType="application/inkml+xml"/>
  <Override PartName="/ppt/ink/ink2809.xml" ContentType="application/inkml+xml"/>
  <Override PartName="/ppt/ink/ink2810.xml" ContentType="application/inkml+xml"/>
  <Override PartName="/ppt/ink/ink2811.xml" ContentType="application/inkml+xml"/>
  <Override PartName="/ppt/ink/ink2812.xml" ContentType="application/inkml+xml"/>
  <Override PartName="/ppt/ink/ink2813.xml" ContentType="application/inkml+xml"/>
  <Override PartName="/ppt/ink/ink2814.xml" ContentType="application/inkml+xml"/>
  <Override PartName="/ppt/ink/ink2815.xml" ContentType="application/inkml+xml"/>
  <Override PartName="/ppt/ink/ink2816.xml" ContentType="application/inkml+xml"/>
  <Override PartName="/ppt/ink/ink2817.xml" ContentType="application/inkml+xml"/>
  <Override PartName="/ppt/ink/ink2818.xml" ContentType="application/inkml+xml"/>
  <Override PartName="/ppt/ink/ink2819.xml" ContentType="application/inkml+xml"/>
  <Override PartName="/ppt/ink/ink2820.xml" ContentType="application/inkml+xml"/>
  <Override PartName="/ppt/ink/ink2821.xml" ContentType="application/inkml+xml"/>
  <Override PartName="/ppt/ink/ink2822.xml" ContentType="application/inkml+xml"/>
  <Override PartName="/ppt/ink/ink2823.xml" ContentType="application/inkml+xml"/>
  <Override PartName="/ppt/ink/ink2824.xml" ContentType="application/inkml+xml"/>
  <Override PartName="/ppt/ink/ink2825.xml" ContentType="application/inkml+xml"/>
  <Override PartName="/ppt/ink/ink2826.xml" ContentType="application/inkml+xml"/>
  <Override PartName="/ppt/ink/ink2827.xml" ContentType="application/inkml+xml"/>
  <Override PartName="/ppt/ink/ink2828.xml" ContentType="application/inkml+xml"/>
  <Override PartName="/ppt/ink/ink2829.xml" ContentType="application/inkml+xml"/>
  <Override PartName="/ppt/ink/ink2830.xml" ContentType="application/inkml+xml"/>
  <Override PartName="/ppt/ink/ink2831.xml" ContentType="application/inkml+xml"/>
  <Override PartName="/ppt/ink/ink2832.xml" ContentType="application/inkml+xml"/>
  <Override PartName="/ppt/ink/ink2833.xml" ContentType="application/inkml+xml"/>
  <Override PartName="/ppt/ink/ink2834.xml" ContentType="application/inkml+xml"/>
  <Override PartName="/ppt/ink/ink2835.xml" ContentType="application/inkml+xml"/>
  <Override PartName="/ppt/ink/ink2836.xml" ContentType="application/inkml+xml"/>
  <Override PartName="/ppt/ink/ink2837.xml" ContentType="application/inkml+xml"/>
  <Override PartName="/ppt/ink/ink2838.xml" ContentType="application/inkml+xml"/>
  <Override PartName="/ppt/ink/ink2839.xml" ContentType="application/inkml+xml"/>
  <Override PartName="/ppt/ink/ink2840.xml" ContentType="application/inkml+xml"/>
  <Override PartName="/ppt/ink/ink2841.xml" ContentType="application/inkml+xml"/>
  <Override PartName="/ppt/ink/ink2842.xml" ContentType="application/inkml+xml"/>
  <Override PartName="/ppt/ink/ink2843.xml" ContentType="application/inkml+xml"/>
  <Override PartName="/ppt/ink/ink2844.xml" ContentType="application/inkml+xml"/>
  <Override PartName="/ppt/ink/ink2845.xml" ContentType="application/inkml+xml"/>
  <Override PartName="/ppt/ink/ink2846.xml" ContentType="application/inkml+xml"/>
  <Override PartName="/ppt/ink/ink2847.xml" ContentType="application/inkml+xml"/>
  <Override PartName="/ppt/ink/ink2848.xml" ContentType="application/inkml+xml"/>
  <Override PartName="/ppt/ink/ink2849.xml" ContentType="application/inkml+xml"/>
  <Override PartName="/ppt/ink/ink2850.xml" ContentType="application/inkml+xml"/>
  <Override PartName="/ppt/ink/ink2851.xml" ContentType="application/inkml+xml"/>
  <Override PartName="/ppt/ink/ink2852.xml" ContentType="application/inkml+xml"/>
  <Override PartName="/ppt/ink/ink2853.xml" ContentType="application/inkml+xml"/>
  <Override PartName="/ppt/ink/ink2854.xml" ContentType="application/inkml+xml"/>
  <Override PartName="/ppt/ink/ink2855.xml" ContentType="application/inkml+xml"/>
  <Override PartName="/ppt/ink/ink2856.xml" ContentType="application/inkml+xml"/>
  <Override PartName="/ppt/ink/ink2857.xml" ContentType="application/inkml+xml"/>
  <Override PartName="/ppt/ink/ink2858.xml" ContentType="application/inkml+xml"/>
  <Override PartName="/ppt/ink/ink2859.xml" ContentType="application/inkml+xml"/>
  <Override PartName="/ppt/ink/ink2860.xml" ContentType="application/inkml+xml"/>
  <Override PartName="/ppt/ink/ink2861.xml" ContentType="application/inkml+xml"/>
  <Override PartName="/ppt/ink/ink2862.xml" ContentType="application/inkml+xml"/>
  <Override PartName="/ppt/ink/ink2863.xml" ContentType="application/inkml+xml"/>
  <Override PartName="/ppt/ink/ink2864.xml" ContentType="application/inkml+xml"/>
  <Override PartName="/ppt/ink/ink2865.xml" ContentType="application/inkml+xml"/>
  <Override PartName="/ppt/ink/ink2866.xml" ContentType="application/inkml+xml"/>
  <Override PartName="/ppt/ink/ink2867.xml" ContentType="application/inkml+xml"/>
  <Override PartName="/ppt/ink/ink2868.xml" ContentType="application/inkml+xml"/>
  <Override PartName="/ppt/ink/ink2869.xml" ContentType="application/inkml+xml"/>
  <Override PartName="/ppt/ink/ink2870.xml" ContentType="application/inkml+xml"/>
  <Override PartName="/ppt/ink/ink2871.xml" ContentType="application/inkml+xml"/>
  <Override PartName="/ppt/ink/ink2872.xml" ContentType="application/inkml+xml"/>
  <Override PartName="/ppt/ink/ink2873.xml" ContentType="application/inkml+xml"/>
  <Override PartName="/ppt/ink/ink2874.xml" ContentType="application/inkml+xml"/>
  <Override PartName="/ppt/ink/ink2875.xml" ContentType="application/inkml+xml"/>
  <Override PartName="/ppt/ink/ink2876.xml" ContentType="application/inkml+xml"/>
  <Override PartName="/ppt/ink/ink2877.xml" ContentType="application/inkml+xml"/>
  <Override PartName="/ppt/ink/ink2878.xml" ContentType="application/inkml+xml"/>
  <Override PartName="/ppt/ink/ink2879.xml" ContentType="application/inkml+xml"/>
  <Override PartName="/ppt/ink/ink2880.xml" ContentType="application/inkml+xml"/>
  <Override PartName="/ppt/ink/ink2881.xml" ContentType="application/inkml+xml"/>
  <Override PartName="/ppt/ink/ink2882.xml" ContentType="application/inkml+xml"/>
  <Override PartName="/ppt/ink/ink2883.xml" ContentType="application/inkml+xml"/>
  <Override PartName="/ppt/ink/ink2884.xml" ContentType="application/inkml+xml"/>
  <Override PartName="/ppt/ink/ink2885.xml" ContentType="application/inkml+xml"/>
  <Override PartName="/ppt/ink/ink2886.xml" ContentType="application/inkml+xml"/>
  <Override PartName="/ppt/ink/ink2887.xml" ContentType="application/inkml+xml"/>
  <Override PartName="/ppt/ink/ink2888.xml" ContentType="application/inkml+xml"/>
  <Override PartName="/ppt/ink/ink2889.xml" ContentType="application/inkml+xml"/>
  <Override PartName="/ppt/ink/ink2890.xml" ContentType="application/inkml+xml"/>
  <Override PartName="/ppt/ink/ink2891.xml" ContentType="application/inkml+xml"/>
  <Override PartName="/ppt/ink/ink2892.xml" ContentType="application/inkml+xml"/>
  <Override PartName="/ppt/ink/ink2893.xml" ContentType="application/inkml+xml"/>
  <Override PartName="/ppt/ink/ink2894.xml" ContentType="application/inkml+xml"/>
  <Override PartName="/ppt/ink/ink2895.xml" ContentType="application/inkml+xml"/>
  <Override PartName="/ppt/ink/ink2896.xml" ContentType="application/inkml+xml"/>
  <Override PartName="/ppt/ink/ink2897.xml" ContentType="application/inkml+xml"/>
  <Override PartName="/ppt/ink/ink2898.xml" ContentType="application/inkml+xml"/>
  <Override PartName="/ppt/ink/ink2899.xml" ContentType="application/inkml+xml"/>
  <Override PartName="/ppt/ink/ink2900.xml" ContentType="application/inkml+xml"/>
  <Override PartName="/ppt/ink/ink2901.xml" ContentType="application/inkml+xml"/>
  <Override PartName="/ppt/ink/ink2902.xml" ContentType="application/inkml+xml"/>
  <Override PartName="/ppt/ink/ink2903.xml" ContentType="application/inkml+xml"/>
  <Override PartName="/ppt/ink/ink2904.xml" ContentType="application/inkml+xml"/>
  <Override PartName="/ppt/ink/ink2905.xml" ContentType="application/inkml+xml"/>
  <Override PartName="/ppt/ink/ink2906.xml" ContentType="application/inkml+xml"/>
  <Override PartName="/ppt/ink/ink2907.xml" ContentType="application/inkml+xml"/>
  <Override PartName="/ppt/ink/ink2908.xml" ContentType="application/inkml+xml"/>
  <Override PartName="/ppt/ink/ink2909.xml" ContentType="application/inkml+xml"/>
  <Override PartName="/ppt/ink/ink2910.xml" ContentType="application/inkml+xml"/>
  <Override PartName="/ppt/ink/ink2911.xml" ContentType="application/inkml+xml"/>
  <Override PartName="/ppt/ink/ink2912.xml" ContentType="application/inkml+xml"/>
  <Override PartName="/ppt/ink/ink2913.xml" ContentType="application/inkml+xml"/>
  <Override PartName="/ppt/ink/ink2914.xml" ContentType="application/inkml+xml"/>
  <Override PartName="/ppt/ink/ink2915.xml" ContentType="application/inkml+xml"/>
  <Override PartName="/ppt/ink/ink2916.xml" ContentType="application/inkml+xml"/>
  <Override PartName="/ppt/ink/ink2917.xml" ContentType="application/inkml+xml"/>
  <Override PartName="/ppt/ink/ink2918.xml" ContentType="application/inkml+xml"/>
  <Override PartName="/ppt/ink/ink2919.xml" ContentType="application/inkml+xml"/>
  <Override PartName="/ppt/ink/ink2920.xml" ContentType="application/inkml+xml"/>
  <Override PartName="/ppt/ink/ink2921.xml" ContentType="application/inkml+xml"/>
  <Override PartName="/ppt/ink/ink2922.xml" ContentType="application/inkml+xml"/>
  <Override PartName="/ppt/ink/ink2923.xml" ContentType="application/inkml+xml"/>
  <Override PartName="/ppt/ink/ink2924.xml" ContentType="application/inkml+xml"/>
  <Override PartName="/ppt/ink/ink2925.xml" ContentType="application/inkml+xml"/>
  <Override PartName="/ppt/ink/ink2926.xml" ContentType="application/inkml+xml"/>
  <Override PartName="/ppt/ink/ink2927.xml" ContentType="application/inkml+xml"/>
  <Override PartName="/ppt/ink/ink2928.xml" ContentType="application/inkml+xml"/>
  <Override PartName="/ppt/ink/ink2929.xml" ContentType="application/inkml+xml"/>
  <Override PartName="/ppt/ink/ink2930.xml" ContentType="application/inkml+xml"/>
  <Override PartName="/ppt/ink/ink2931.xml" ContentType="application/inkml+xml"/>
  <Override PartName="/ppt/ink/ink2932.xml" ContentType="application/inkml+xml"/>
  <Override PartName="/ppt/ink/ink2933.xml" ContentType="application/inkml+xml"/>
  <Override PartName="/ppt/ink/ink2934.xml" ContentType="application/inkml+xml"/>
  <Override PartName="/ppt/ink/ink2935.xml" ContentType="application/inkml+xml"/>
  <Override PartName="/ppt/ink/ink2936.xml" ContentType="application/inkml+xml"/>
  <Override PartName="/ppt/ink/ink2937.xml" ContentType="application/inkml+xml"/>
  <Override PartName="/ppt/ink/ink2938.xml" ContentType="application/inkml+xml"/>
  <Override PartName="/ppt/ink/ink2939.xml" ContentType="application/inkml+xml"/>
  <Override PartName="/ppt/ink/ink2940.xml" ContentType="application/inkml+xml"/>
  <Override PartName="/ppt/ink/ink2941.xml" ContentType="application/inkml+xml"/>
  <Override PartName="/ppt/ink/ink2942.xml" ContentType="application/inkml+xml"/>
  <Override PartName="/ppt/ink/ink2943.xml" ContentType="application/inkml+xml"/>
  <Override PartName="/ppt/ink/ink2944.xml" ContentType="application/inkml+xml"/>
  <Override PartName="/ppt/ink/ink2945.xml" ContentType="application/inkml+xml"/>
  <Override PartName="/ppt/ink/ink2946.xml" ContentType="application/inkml+xml"/>
  <Override PartName="/ppt/ink/ink2947.xml" ContentType="application/inkml+xml"/>
  <Override PartName="/ppt/ink/ink2948.xml" ContentType="application/inkml+xml"/>
  <Override PartName="/ppt/ink/ink2949.xml" ContentType="application/inkml+xml"/>
  <Override PartName="/ppt/ink/ink2950.xml" ContentType="application/inkml+xml"/>
  <Override PartName="/ppt/ink/ink2951.xml" ContentType="application/inkml+xml"/>
  <Override PartName="/ppt/ink/ink2952.xml" ContentType="application/inkml+xml"/>
  <Override PartName="/ppt/ink/ink2953.xml" ContentType="application/inkml+xml"/>
  <Override PartName="/ppt/ink/ink2954.xml" ContentType="application/inkml+xml"/>
  <Override PartName="/ppt/ink/ink2955.xml" ContentType="application/inkml+xml"/>
  <Override PartName="/ppt/ink/ink2956.xml" ContentType="application/inkml+xml"/>
  <Override PartName="/ppt/ink/ink2957.xml" ContentType="application/inkml+xml"/>
  <Override PartName="/ppt/ink/ink2958.xml" ContentType="application/inkml+xml"/>
  <Override PartName="/ppt/ink/ink2959.xml" ContentType="application/inkml+xml"/>
  <Override PartName="/ppt/ink/ink2960.xml" ContentType="application/inkml+xml"/>
  <Override PartName="/ppt/ink/ink2961.xml" ContentType="application/inkml+xml"/>
  <Override PartName="/ppt/ink/ink2962.xml" ContentType="application/inkml+xml"/>
  <Override PartName="/ppt/ink/ink2963.xml" ContentType="application/inkml+xml"/>
  <Override PartName="/ppt/ink/ink2964.xml" ContentType="application/inkml+xml"/>
  <Override PartName="/ppt/ink/ink2965.xml" ContentType="application/inkml+xml"/>
  <Override PartName="/ppt/ink/ink2966.xml" ContentType="application/inkml+xml"/>
  <Override PartName="/ppt/ink/ink2967.xml" ContentType="application/inkml+xml"/>
  <Override PartName="/ppt/ink/ink2968.xml" ContentType="application/inkml+xml"/>
  <Override PartName="/ppt/ink/ink2969.xml" ContentType="application/inkml+xml"/>
  <Override PartName="/ppt/ink/ink2970.xml" ContentType="application/inkml+xml"/>
  <Override PartName="/ppt/ink/ink2971.xml" ContentType="application/inkml+xml"/>
  <Override PartName="/ppt/ink/ink2972.xml" ContentType="application/inkml+xml"/>
  <Override PartName="/ppt/ink/ink2973.xml" ContentType="application/inkml+xml"/>
  <Override PartName="/ppt/ink/ink2974.xml" ContentType="application/inkml+xml"/>
  <Override PartName="/ppt/ink/ink2975.xml" ContentType="application/inkml+xml"/>
  <Override PartName="/ppt/ink/ink2976.xml" ContentType="application/inkml+xml"/>
  <Override PartName="/ppt/ink/ink2977.xml" ContentType="application/inkml+xml"/>
  <Override PartName="/ppt/ink/ink2978.xml" ContentType="application/inkml+xml"/>
  <Override PartName="/ppt/ink/ink2979.xml" ContentType="application/inkml+xml"/>
  <Override PartName="/ppt/ink/ink2980.xml" ContentType="application/inkml+xml"/>
  <Override PartName="/ppt/ink/ink2981.xml" ContentType="application/inkml+xml"/>
  <Override PartName="/ppt/ink/ink2982.xml" ContentType="application/inkml+xml"/>
  <Override PartName="/ppt/ink/ink2983.xml" ContentType="application/inkml+xml"/>
  <Override PartName="/ppt/ink/ink2984.xml" ContentType="application/inkml+xml"/>
  <Override PartName="/ppt/ink/ink2985.xml" ContentType="application/inkml+xml"/>
  <Override PartName="/ppt/ink/ink2986.xml" ContentType="application/inkml+xml"/>
  <Override PartName="/ppt/ink/ink2987.xml" ContentType="application/inkml+xml"/>
  <Override PartName="/ppt/ink/ink2988.xml" ContentType="application/inkml+xml"/>
  <Override PartName="/ppt/ink/ink2989.xml" ContentType="application/inkml+xml"/>
  <Override PartName="/ppt/ink/ink2990.xml" ContentType="application/inkml+xml"/>
  <Override PartName="/ppt/ink/ink2991.xml" ContentType="application/inkml+xml"/>
  <Override PartName="/ppt/ink/ink2992.xml" ContentType="application/inkml+xml"/>
  <Override PartName="/ppt/ink/ink2993.xml" ContentType="application/inkml+xml"/>
  <Override PartName="/ppt/ink/ink2994.xml" ContentType="application/inkml+xml"/>
  <Override PartName="/ppt/ink/ink2995.xml" ContentType="application/inkml+xml"/>
  <Override PartName="/ppt/ink/ink2996.xml" ContentType="application/inkml+xml"/>
  <Override PartName="/ppt/ink/ink2997.xml" ContentType="application/inkml+xml"/>
  <Override PartName="/ppt/ink/ink2998.xml" ContentType="application/inkml+xml"/>
  <Override PartName="/ppt/ink/ink2999.xml" ContentType="application/inkml+xml"/>
  <Override PartName="/ppt/ink/ink3000.xml" ContentType="application/inkml+xml"/>
  <Override PartName="/ppt/ink/ink3001.xml" ContentType="application/inkml+xml"/>
  <Override PartName="/ppt/ink/ink3002.xml" ContentType="application/inkml+xml"/>
  <Override PartName="/ppt/ink/ink3003.xml" ContentType="application/inkml+xml"/>
  <Override PartName="/ppt/ink/ink3004.xml" ContentType="application/inkml+xml"/>
  <Override PartName="/ppt/ink/ink3005.xml" ContentType="application/inkml+xml"/>
  <Override PartName="/ppt/ink/ink3006.xml" ContentType="application/inkml+xml"/>
  <Override PartName="/ppt/ink/ink3007.xml" ContentType="application/inkml+xml"/>
  <Override PartName="/ppt/ink/ink3008.xml" ContentType="application/inkml+xml"/>
  <Override PartName="/ppt/ink/ink3009.xml" ContentType="application/inkml+xml"/>
  <Override PartName="/ppt/ink/ink3010.xml" ContentType="application/inkml+xml"/>
  <Override PartName="/ppt/ink/ink3011.xml" ContentType="application/inkml+xml"/>
  <Override PartName="/ppt/ink/ink3012.xml" ContentType="application/inkml+xml"/>
  <Override PartName="/ppt/ink/ink3013.xml" ContentType="application/inkml+xml"/>
  <Override PartName="/ppt/ink/ink3014.xml" ContentType="application/inkml+xml"/>
  <Override PartName="/ppt/ink/ink3015.xml" ContentType="application/inkml+xml"/>
  <Override PartName="/ppt/ink/ink3016.xml" ContentType="application/inkml+xml"/>
  <Override PartName="/ppt/ink/ink3017.xml" ContentType="application/inkml+xml"/>
  <Override PartName="/ppt/ink/ink3018.xml" ContentType="application/inkml+xml"/>
  <Override PartName="/ppt/ink/ink3019.xml" ContentType="application/inkml+xml"/>
  <Override PartName="/ppt/ink/ink3020.xml" ContentType="application/inkml+xml"/>
  <Override PartName="/ppt/ink/ink3021.xml" ContentType="application/inkml+xml"/>
  <Override PartName="/ppt/ink/ink3022.xml" ContentType="application/inkml+xml"/>
  <Override PartName="/ppt/ink/ink3023.xml" ContentType="application/inkml+xml"/>
  <Override PartName="/ppt/ink/ink3024.xml" ContentType="application/inkml+xml"/>
  <Override PartName="/ppt/ink/ink3025.xml" ContentType="application/inkml+xml"/>
  <Override PartName="/ppt/ink/ink3026.xml" ContentType="application/inkml+xml"/>
  <Override PartName="/ppt/ink/ink3027.xml" ContentType="application/inkml+xml"/>
  <Override PartName="/ppt/ink/ink3028.xml" ContentType="application/inkml+xml"/>
  <Override PartName="/ppt/ink/ink3029.xml" ContentType="application/inkml+xml"/>
  <Override PartName="/ppt/ink/ink3030.xml" ContentType="application/inkml+xml"/>
  <Override PartName="/ppt/ink/ink3031.xml" ContentType="application/inkml+xml"/>
  <Override PartName="/ppt/ink/ink3032.xml" ContentType="application/inkml+xml"/>
  <Override PartName="/ppt/ink/ink3033.xml" ContentType="application/inkml+xml"/>
  <Override PartName="/ppt/ink/ink3034.xml" ContentType="application/inkml+xml"/>
  <Override PartName="/ppt/ink/ink3035.xml" ContentType="application/inkml+xml"/>
  <Override PartName="/ppt/ink/ink3036.xml" ContentType="application/inkml+xml"/>
  <Override PartName="/ppt/ink/ink3037.xml" ContentType="application/inkml+xml"/>
  <Override PartName="/ppt/ink/ink3038.xml" ContentType="application/inkml+xml"/>
  <Override PartName="/ppt/ink/ink3039.xml" ContentType="application/inkml+xml"/>
  <Override PartName="/ppt/ink/ink3040.xml" ContentType="application/inkml+xml"/>
  <Override PartName="/ppt/ink/ink3041.xml" ContentType="application/inkml+xml"/>
  <Override PartName="/ppt/ink/ink3042.xml" ContentType="application/inkml+xml"/>
  <Override PartName="/ppt/ink/ink3043.xml" ContentType="application/inkml+xml"/>
  <Override PartName="/ppt/ink/ink3044.xml" ContentType="application/inkml+xml"/>
  <Override PartName="/ppt/ink/ink3045.xml" ContentType="application/inkml+xml"/>
  <Override PartName="/ppt/ink/ink3046.xml" ContentType="application/inkml+xml"/>
  <Override PartName="/ppt/ink/ink3047.xml" ContentType="application/inkml+xml"/>
  <Override PartName="/ppt/ink/ink3048.xml" ContentType="application/inkml+xml"/>
  <Override PartName="/ppt/ink/ink3049.xml" ContentType="application/inkml+xml"/>
  <Override PartName="/ppt/ink/ink3050.xml" ContentType="application/inkml+xml"/>
  <Override PartName="/ppt/ink/ink3051.xml" ContentType="application/inkml+xml"/>
  <Override PartName="/ppt/ink/ink3052.xml" ContentType="application/inkml+xml"/>
  <Override PartName="/ppt/ink/ink3053.xml" ContentType="application/inkml+xml"/>
  <Override PartName="/ppt/ink/ink3054.xml" ContentType="application/inkml+xml"/>
  <Override PartName="/ppt/ink/ink3055.xml" ContentType="application/inkml+xml"/>
  <Override PartName="/ppt/ink/ink3056.xml" ContentType="application/inkml+xml"/>
  <Override PartName="/ppt/ink/ink3057.xml" ContentType="application/inkml+xml"/>
  <Override PartName="/ppt/ink/ink3058.xml" ContentType="application/inkml+xml"/>
  <Override PartName="/ppt/ink/ink3059.xml" ContentType="application/inkml+xml"/>
  <Override PartName="/ppt/ink/ink3060.xml" ContentType="application/inkml+xml"/>
  <Override PartName="/ppt/ink/ink3061.xml" ContentType="application/inkml+xml"/>
  <Override PartName="/ppt/ink/ink3062.xml" ContentType="application/inkml+xml"/>
  <Override PartName="/ppt/ink/ink3063.xml" ContentType="application/inkml+xml"/>
  <Override PartName="/ppt/ink/ink3064.xml" ContentType="application/inkml+xml"/>
  <Override PartName="/ppt/ink/ink3065.xml" ContentType="application/inkml+xml"/>
  <Override PartName="/ppt/ink/ink3066.xml" ContentType="application/inkml+xml"/>
  <Override PartName="/ppt/ink/ink3067.xml" ContentType="application/inkml+xml"/>
  <Override PartName="/ppt/ink/ink3068.xml" ContentType="application/inkml+xml"/>
  <Override PartName="/ppt/ink/ink3069.xml" ContentType="application/inkml+xml"/>
  <Override PartName="/ppt/ink/ink3070.xml" ContentType="application/inkml+xml"/>
  <Override PartName="/ppt/ink/ink3071.xml" ContentType="application/inkml+xml"/>
  <Override PartName="/ppt/ink/ink3072.xml" ContentType="application/inkml+xml"/>
  <Override PartName="/ppt/ink/ink3073.xml" ContentType="application/inkml+xml"/>
  <Override PartName="/ppt/ink/ink3074.xml" ContentType="application/inkml+xml"/>
  <Override PartName="/ppt/ink/ink3075.xml" ContentType="application/inkml+xml"/>
  <Override PartName="/ppt/ink/ink3076.xml" ContentType="application/inkml+xml"/>
  <Override PartName="/ppt/ink/ink3077.xml" ContentType="application/inkml+xml"/>
  <Override PartName="/ppt/ink/ink3078.xml" ContentType="application/inkml+xml"/>
  <Override PartName="/ppt/ink/ink3079.xml" ContentType="application/inkml+xml"/>
  <Override PartName="/ppt/ink/ink3080.xml" ContentType="application/inkml+xml"/>
  <Override PartName="/ppt/ink/ink3081.xml" ContentType="application/inkml+xml"/>
  <Override PartName="/ppt/ink/ink3082.xml" ContentType="application/inkml+xml"/>
  <Override PartName="/ppt/ink/ink3083.xml" ContentType="application/inkml+xml"/>
  <Override PartName="/ppt/ink/ink3084.xml" ContentType="application/inkml+xml"/>
  <Override PartName="/ppt/ink/ink3085.xml" ContentType="application/inkml+xml"/>
  <Override PartName="/ppt/ink/ink3086.xml" ContentType="application/inkml+xml"/>
  <Override PartName="/ppt/ink/ink3087.xml" ContentType="application/inkml+xml"/>
  <Override PartName="/ppt/ink/ink3088.xml" ContentType="application/inkml+xml"/>
  <Override PartName="/ppt/ink/ink3089.xml" ContentType="application/inkml+xml"/>
  <Override PartName="/ppt/ink/ink3090.xml" ContentType="application/inkml+xml"/>
  <Override PartName="/ppt/ink/ink3091.xml" ContentType="application/inkml+xml"/>
  <Override PartName="/ppt/ink/ink3092.xml" ContentType="application/inkml+xml"/>
  <Override PartName="/ppt/ink/ink3093.xml" ContentType="application/inkml+xml"/>
  <Override PartName="/ppt/ink/ink3094.xml" ContentType="application/inkml+xml"/>
  <Override PartName="/ppt/ink/ink3095.xml" ContentType="application/inkml+xml"/>
  <Override PartName="/ppt/ink/ink3096.xml" ContentType="application/inkml+xml"/>
  <Override PartName="/ppt/ink/ink3097.xml" ContentType="application/inkml+xml"/>
  <Override PartName="/ppt/ink/ink3098.xml" ContentType="application/inkml+xml"/>
  <Override PartName="/ppt/ink/ink3099.xml" ContentType="application/inkml+xml"/>
  <Override PartName="/ppt/ink/ink3100.xml" ContentType="application/inkml+xml"/>
  <Override PartName="/ppt/ink/ink3101.xml" ContentType="application/inkml+xml"/>
  <Override PartName="/ppt/ink/ink3102.xml" ContentType="application/inkml+xml"/>
  <Override PartName="/ppt/ink/ink3103.xml" ContentType="application/inkml+xml"/>
  <Override PartName="/ppt/ink/ink3104.xml" ContentType="application/inkml+xml"/>
  <Override PartName="/ppt/ink/ink3105.xml" ContentType="application/inkml+xml"/>
  <Override PartName="/ppt/ink/ink3106.xml" ContentType="application/inkml+xml"/>
  <Override PartName="/ppt/ink/ink3107.xml" ContentType="application/inkml+xml"/>
  <Override PartName="/ppt/ink/ink3108.xml" ContentType="application/inkml+xml"/>
  <Override PartName="/ppt/ink/ink3109.xml" ContentType="application/inkml+xml"/>
  <Override PartName="/ppt/ink/ink3110.xml" ContentType="application/inkml+xml"/>
  <Override PartName="/ppt/ink/ink3111.xml" ContentType="application/inkml+xml"/>
  <Override PartName="/ppt/ink/ink3112.xml" ContentType="application/inkml+xml"/>
  <Override PartName="/ppt/ink/ink3113.xml" ContentType="application/inkml+xml"/>
  <Override PartName="/ppt/ink/ink3114.xml" ContentType="application/inkml+xml"/>
  <Override PartName="/ppt/ink/ink3115.xml" ContentType="application/inkml+xml"/>
  <Override PartName="/ppt/ink/ink3116.xml" ContentType="application/inkml+xml"/>
  <Override PartName="/ppt/ink/ink3117.xml" ContentType="application/inkml+xml"/>
  <Override PartName="/ppt/ink/ink3118.xml" ContentType="application/inkml+xml"/>
  <Override PartName="/ppt/ink/ink3119.xml" ContentType="application/inkml+xml"/>
  <Override PartName="/ppt/ink/ink3120.xml" ContentType="application/inkml+xml"/>
  <Override PartName="/ppt/ink/ink3121.xml" ContentType="application/inkml+xml"/>
  <Override PartName="/ppt/ink/ink3122.xml" ContentType="application/inkml+xml"/>
  <Override PartName="/ppt/ink/ink3123.xml" ContentType="application/inkml+xml"/>
  <Override PartName="/ppt/ink/ink3124.xml" ContentType="application/inkml+xml"/>
  <Override PartName="/ppt/ink/ink3125.xml" ContentType="application/inkml+xml"/>
  <Override PartName="/ppt/ink/ink3126.xml" ContentType="application/inkml+xml"/>
  <Override PartName="/ppt/ink/ink3127.xml" ContentType="application/inkml+xml"/>
  <Override PartName="/ppt/ink/ink3128.xml" ContentType="application/inkml+xml"/>
  <Override PartName="/ppt/ink/ink3129.xml" ContentType="application/inkml+xml"/>
  <Override PartName="/ppt/ink/ink3130.xml" ContentType="application/inkml+xml"/>
  <Override PartName="/ppt/ink/ink3131.xml" ContentType="application/inkml+xml"/>
  <Override PartName="/ppt/ink/ink3132.xml" ContentType="application/inkml+xml"/>
  <Override PartName="/ppt/ink/ink3133.xml" ContentType="application/inkml+xml"/>
  <Override PartName="/ppt/ink/ink3134.xml" ContentType="application/inkml+xml"/>
  <Override PartName="/ppt/ink/ink3135.xml" ContentType="application/inkml+xml"/>
  <Override PartName="/ppt/ink/ink3136.xml" ContentType="application/inkml+xml"/>
  <Override PartName="/ppt/ink/ink3137.xml" ContentType="application/inkml+xml"/>
  <Override PartName="/ppt/ink/ink3138.xml" ContentType="application/inkml+xml"/>
  <Override PartName="/ppt/ink/ink3139.xml" ContentType="application/inkml+xml"/>
  <Override PartName="/ppt/ink/ink3140.xml" ContentType="application/inkml+xml"/>
  <Override PartName="/ppt/ink/ink3141.xml" ContentType="application/inkml+xml"/>
  <Override PartName="/ppt/ink/ink3142.xml" ContentType="application/inkml+xml"/>
  <Override PartName="/ppt/ink/ink3143.xml" ContentType="application/inkml+xml"/>
  <Override PartName="/ppt/ink/ink3144.xml" ContentType="application/inkml+xml"/>
  <Override PartName="/ppt/ink/ink3145.xml" ContentType="application/inkml+xml"/>
  <Override PartName="/ppt/ink/ink3146.xml" ContentType="application/inkml+xml"/>
  <Override PartName="/ppt/ink/ink3147.xml" ContentType="application/inkml+xml"/>
  <Override PartName="/ppt/ink/ink3148.xml" ContentType="application/inkml+xml"/>
  <Override PartName="/ppt/ink/ink3149.xml" ContentType="application/inkml+xml"/>
  <Override PartName="/ppt/ink/ink3150.xml" ContentType="application/inkml+xml"/>
  <Override PartName="/ppt/ink/ink3151.xml" ContentType="application/inkml+xml"/>
  <Override PartName="/ppt/ink/ink3152.xml" ContentType="application/inkml+xml"/>
  <Override PartName="/ppt/ink/ink3153.xml" ContentType="application/inkml+xml"/>
  <Override PartName="/ppt/ink/ink3154.xml" ContentType="application/inkml+xml"/>
  <Override PartName="/ppt/ink/ink3155.xml" ContentType="application/inkml+xml"/>
  <Override PartName="/ppt/ink/ink3156.xml" ContentType="application/inkml+xml"/>
  <Override PartName="/ppt/ink/ink3157.xml" ContentType="application/inkml+xml"/>
  <Override PartName="/ppt/ink/ink3158.xml" ContentType="application/inkml+xml"/>
  <Override PartName="/ppt/ink/ink3159.xml" ContentType="application/inkml+xml"/>
  <Override PartName="/ppt/ink/ink3160.xml" ContentType="application/inkml+xml"/>
  <Override PartName="/ppt/ink/ink3161.xml" ContentType="application/inkml+xml"/>
  <Override PartName="/ppt/ink/ink3162.xml" ContentType="application/inkml+xml"/>
  <Override PartName="/ppt/ink/ink3163.xml" ContentType="application/inkml+xml"/>
  <Override PartName="/ppt/ink/ink3164.xml" ContentType="application/inkml+xml"/>
  <Override PartName="/ppt/ink/ink3165.xml" ContentType="application/inkml+xml"/>
  <Override PartName="/ppt/ink/ink3166.xml" ContentType="application/inkml+xml"/>
  <Override PartName="/ppt/ink/ink3167.xml" ContentType="application/inkml+xml"/>
  <Override PartName="/ppt/ink/ink3168.xml" ContentType="application/inkml+xml"/>
  <Override PartName="/ppt/ink/ink3169.xml" ContentType="application/inkml+xml"/>
  <Override PartName="/ppt/ink/ink3170.xml" ContentType="application/inkml+xml"/>
  <Override PartName="/ppt/ink/ink3171.xml" ContentType="application/inkml+xml"/>
  <Override PartName="/ppt/ink/ink3172.xml" ContentType="application/inkml+xml"/>
  <Override PartName="/ppt/ink/ink3173.xml" ContentType="application/inkml+xml"/>
  <Override PartName="/ppt/ink/ink3174.xml" ContentType="application/inkml+xml"/>
  <Override PartName="/ppt/ink/ink3175.xml" ContentType="application/inkml+xml"/>
  <Override PartName="/ppt/ink/ink3176.xml" ContentType="application/inkml+xml"/>
  <Override PartName="/ppt/ink/ink3177.xml" ContentType="application/inkml+xml"/>
  <Override PartName="/ppt/ink/ink3178.xml" ContentType="application/inkml+xml"/>
  <Override PartName="/ppt/ink/ink3179.xml" ContentType="application/inkml+xml"/>
  <Override PartName="/ppt/ink/ink3180.xml" ContentType="application/inkml+xml"/>
  <Override PartName="/ppt/ink/ink3181.xml" ContentType="application/inkml+xml"/>
  <Override PartName="/ppt/ink/ink3182.xml" ContentType="application/inkml+xml"/>
  <Override PartName="/ppt/ink/ink3183.xml" ContentType="application/inkml+xml"/>
  <Override PartName="/ppt/ink/ink3184.xml" ContentType="application/inkml+xml"/>
  <Override PartName="/ppt/ink/ink3185.xml" ContentType="application/inkml+xml"/>
  <Override PartName="/ppt/ink/ink3186.xml" ContentType="application/inkml+xml"/>
  <Override PartName="/ppt/ink/ink3187.xml" ContentType="application/inkml+xml"/>
  <Override PartName="/ppt/ink/ink3188.xml" ContentType="application/inkml+xml"/>
  <Override PartName="/ppt/ink/ink3189.xml" ContentType="application/inkml+xml"/>
  <Override PartName="/ppt/ink/ink3190.xml" ContentType="application/inkml+xml"/>
  <Override PartName="/ppt/ink/ink3191.xml" ContentType="application/inkml+xml"/>
  <Override PartName="/ppt/ink/ink3192.xml" ContentType="application/inkml+xml"/>
  <Override PartName="/ppt/ink/ink3193.xml" ContentType="application/inkml+xml"/>
  <Override PartName="/ppt/ink/ink3194.xml" ContentType="application/inkml+xml"/>
  <Override PartName="/ppt/ink/ink3195.xml" ContentType="application/inkml+xml"/>
  <Override PartName="/ppt/ink/ink3196.xml" ContentType="application/inkml+xml"/>
  <Override PartName="/ppt/ink/ink3197.xml" ContentType="application/inkml+xml"/>
  <Override PartName="/ppt/ink/ink3198.xml" ContentType="application/inkml+xml"/>
  <Override PartName="/ppt/ink/ink3199.xml" ContentType="application/inkml+xml"/>
  <Override PartName="/ppt/ink/ink3200.xml" ContentType="application/inkml+xml"/>
  <Override PartName="/ppt/ink/ink3201.xml" ContentType="application/inkml+xml"/>
  <Override PartName="/ppt/ink/ink3202.xml" ContentType="application/inkml+xml"/>
  <Override PartName="/ppt/ink/ink3203.xml" ContentType="application/inkml+xml"/>
  <Override PartName="/ppt/ink/ink3204.xml" ContentType="application/inkml+xml"/>
  <Override PartName="/ppt/ink/ink3205.xml" ContentType="application/inkml+xml"/>
  <Override PartName="/ppt/ink/ink3206.xml" ContentType="application/inkml+xml"/>
  <Override PartName="/ppt/ink/ink3207.xml" ContentType="application/inkml+xml"/>
  <Override PartName="/ppt/ink/ink3208.xml" ContentType="application/inkml+xml"/>
  <Override PartName="/ppt/ink/ink3209.xml" ContentType="application/inkml+xml"/>
  <Override PartName="/ppt/ink/ink3210.xml" ContentType="application/inkml+xml"/>
  <Override PartName="/ppt/ink/ink3211.xml" ContentType="application/inkml+xml"/>
  <Override PartName="/ppt/ink/ink3212.xml" ContentType="application/inkml+xml"/>
  <Override PartName="/ppt/ink/ink3213.xml" ContentType="application/inkml+xml"/>
  <Override PartName="/ppt/ink/ink3214.xml" ContentType="application/inkml+xml"/>
  <Override PartName="/ppt/ink/ink3215.xml" ContentType="application/inkml+xml"/>
  <Override PartName="/ppt/ink/ink3216.xml" ContentType="application/inkml+xml"/>
  <Override PartName="/ppt/ink/ink3217.xml" ContentType="application/inkml+xml"/>
  <Override PartName="/ppt/ink/ink3218.xml" ContentType="application/inkml+xml"/>
  <Override PartName="/ppt/ink/ink3219.xml" ContentType="application/inkml+xml"/>
  <Override PartName="/ppt/ink/ink3220.xml" ContentType="application/inkml+xml"/>
  <Override PartName="/ppt/ink/ink3221.xml" ContentType="application/inkml+xml"/>
  <Override PartName="/ppt/ink/ink3222.xml" ContentType="application/inkml+xml"/>
  <Override PartName="/ppt/ink/ink3223.xml" ContentType="application/inkml+xml"/>
  <Override PartName="/ppt/ink/ink3224.xml" ContentType="application/inkml+xml"/>
  <Override PartName="/ppt/ink/ink3225.xml" ContentType="application/inkml+xml"/>
  <Override PartName="/ppt/ink/ink3226.xml" ContentType="application/inkml+xml"/>
  <Override PartName="/ppt/ink/ink3227.xml" ContentType="application/inkml+xml"/>
  <Override PartName="/ppt/ink/ink3228.xml" ContentType="application/inkml+xml"/>
  <Override PartName="/ppt/ink/ink3229.xml" ContentType="application/inkml+xml"/>
  <Override PartName="/ppt/ink/ink3230.xml" ContentType="application/inkml+xml"/>
  <Override PartName="/ppt/ink/ink3231.xml" ContentType="application/inkml+xml"/>
  <Override PartName="/ppt/ink/ink3232.xml" ContentType="application/inkml+xml"/>
  <Override PartName="/ppt/ink/ink3233.xml" ContentType="application/inkml+xml"/>
  <Override PartName="/ppt/ink/ink3234.xml" ContentType="application/inkml+xml"/>
  <Override PartName="/ppt/ink/ink3235.xml" ContentType="application/inkml+xml"/>
  <Override PartName="/ppt/ink/ink3236.xml" ContentType="application/inkml+xml"/>
  <Override PartName="/ppt/ink/ink3237.xml" ContentType="application/inkml+xml"/>
  <Override PartName="/ppt/ink/ink3238.xml" ContentType="application/inkml+xml"/>
  <Override PartName="/ppt/ink/ink3239.xml" ContentType="application/inkml+xml"/>
  <Override PartName="/ppt/ink/ink3240.xml" ContentType="application/inkml+xml"/>
  <Override PartName="/ppt/ink/ink3241.xml" ContentType="application/inkml+xml"/>
  <Override PartName="/ppt/ink/ink3242.xml" ContentType="application/inkml+xml"/>
  <Override PartName="/ppt/ink/ink3243.xml" ContentType="application/inkml+xml"/>
  <Override PartName="/ppt/ink/ink3244.xml" ContentType="application/inkml+xml"/>
  <Override PartName="/ppt/ink/ink3245.xml" ContentType="application/inkml+xml"/>
  <Override PartName="/ppt/ink/ink3246.xml" ContentType="application/inkml+xml"/>
  <Override PartName="/ppt/ink/ink3247.xml" ContentType="application/inkml+xml"/>
  <Override PartName="/ppt/ink/ink3248.xml" ContentType="application/inkml+xml"/>
  <Override PartName="/ppt/ink/ink3249.xml" ContentType="application/inkml+xml"/>
  <Override PartName="/ppt/ink/ink3250.xml" ContentType="application/inkml+xml"/>
  <Override PartName="/ppt/ink/ink3251.xml" ContentType="application/inkml+xml"/>
  <Override PartName="/ppt/ink/ink3252.xml" ContentType="application/inkml+xml"/>
  <Override PartName="/ppt/ink/ink3253.xml" ContentType="application/inkml+xml"/>
  <Override PartName="/ppt/ink/ink3254.xml" ContentType="application/inkml+xml"/>
  <Override PartName="/ppt/ink/ink3255.xml" ContentType="application/inkml+xml"/>
  <Override PartName="/ppt/ink/ink3256.xml" ContentType="application/inkml+xml"/>
  <Override PartName="/ppt/ink/ink3257.xml" ContentType="application/inkml+xml"/>
  <Override PartName="/ppt/ink/ink3258.xml" ContentType="application/inkml+xml"/>
  <Override PartName="/ppt/ink/ink3259.xml" ContentType="application/inkml+xml"/>
  <Override PartName="/ppt/ink/ink3260.xml" ContentType="application/inkml+xml"/>
  <Override PartName="/ppt/ink/ink3261.xml" ContentType="application/inkml+xml"/>
  <Override PartName="/ppt/ink/ink3262.xml" ContentType="application/inkml+xml"/>
  <Override PartName="/ppt/ink/ink3263.xml" ContentType="application/inkml+xml"/>
  <Override PartName="/ppt/ink/ink3264.xml" ContentType="application/inkml+xml"/>
  <Override PartName="/ppt/ink/ink3265.xml" ContentType="application/inkml+xml"/>
  <Override PartName="/ppt/ink/ink3266.xml" ContentType="application/inkml+xml"/>
  <Override PartName="/ppt/ink/ink3267.xml" ContentType="application/inkml+xml"/>
  <Override PartName="/ppt/ink/ink3268.xml" ContentType="application/inkml+xml"/>
  <Override PartName="/ppt/ink/ink3269.xml" ContentType="application/inkml+xml"/>
  <Override PartName="/ppt/ink/ink3270.xml" ContentType="application/inkml+xml"/>
  <Override PartName="/ppt/ink/ink3271.xml" ContentType="application/inkml+xml"/>
  <Override PartName="/ppt/ink/ink3272.xml" ContentType="application/inkml+xml"/>
  <Override PartName="/ppt/ink/ink3273.xml" ContentType="application/inkml+xml"/>
  <Override PartName="/ppt/ink/ink3274.xml" ContentType="application/inkml+xml"/>
  <Override PartName="/ppt/ink/ink3275.xml" ContentType="application/inkml+xml"/>
  <Override PartName="/ppt/ink/ink3276.xml" ContentType="application/inkml+xml"/>
  <Override PartName="/ppt/ink/ink3277.xml" ContentType="application/inkml+xml"/>
  <Override PartName="/ppt/ink/ink3278.xml" ContentType="application/inkml+xml"/>
  <Override PartName="/ppt/ink/ink3279.xml" ContentType="application/inkml+xml"/>
  <Override PartName="/ppt/ink/ink3280.xml" ContentType="application/inkml+xml"/>
  <Override PartName="/ppt/ink/ink3281.xml" ContentType="application/inkml+xml"/>
  <Override PartName="/ppt/ink/ink3282.xml" ContentType="application/inkml+xml"/>
  <Override PartName="/ppt/ink/ink3283.xml" ContentType="application/inkml+xml"/>
  <Override PartName="/ppt/ink/ink3284.xml" ContentType="application/inkml+xml"/>
  <Override PartName="/ppt/ink/ink3285.xml" ContentType="application/inkml+xml"/>
  <Override PartName="/ppt/ink/ink3286.xml" ContentType="application/inkml+xml"/>
  <Override PartName="/ppt/ink/ink3287.xml" ContentType="application/inkml+xml"/>
  <Override PartName="/ppt/ink/ink3288.xml" ContentType="application/inkml+xml"/>
  <Override PartName="/ppt/ink/ink3289.xml" ContentType="application/inkml+xml"/>
  <Override PartName="/ppt/ink/ink3290.xml" ContentType="application/inkml+xml"/>
  <Override PartName="/ppt/ink/ink3291.xml" ContentType="application/inkml+xml"/>
  <Override PartName="/ppt/ink/ink3292.xml" ContentType="application/inkml+xml"/>
  <Override PartName="/ppt/ink/ink3293.xml" ContentType="application/inkml+xml"/>
  <Override PartName="/ppt/ink/ink3294.xml" ContentType="application/inkml+xml"/>
  <Override PartName="/ppt/ink/ink3295.xml" ContentType="application/inkml+xml"/>
  <Override PartName="/ppt/ink/ink3296.xml" ContentType="application/inkml+xml"/>
  <Override PartName="/ppt/ink/ink3297.xml" ContentType="application/inkml+xml"/>
  <Override PartName="/ppt/ink/ink3298.xml" ContentType="application/inkml+xml"/>
  <Override PartName="/ppt/ink/ink3299.xml" ContentType="application/inkml+xml"/>
  <Override PartName="/ppt/ink/ink3300.xml" ContentType="application/inkml+xml"/>
  <Override PartName="/ppt/ink/ink3301.xml" ContentType="application/inkml+xml"/>
  <Override PartName="/ppt/ink/ink3302.xml" ContentType="application/inkml+xml"/>
  <Override PartName="/ppt/ink/ink3303.xml" ContentType="application/inkml+xml"/>
  <Override PartName="/ppt/ink/ink3304.xml" ContentType="application/inkml+xml"/>
  <Override PartName="/ppt/ink/ink3305.xml" ContentType="application/inkml+xml"/>
  <Override PartName="/ppt/ink/ink3306.xml" ContentType="application/inkml+xml"/>
  <Override PartName="/ppt/ink/ink3307.xml" ContentType="application/inkml+xml"/>
  <Override PartName="/ppt/ink/ink3308.xml" ContentType="application/inkml+xml"/>
  <Override PartName="/ppt/ink/ink3309.xml" ContentType="application/inkml+xml"/>
  <Override PartName="/ppt/ink/ink3310.xml" ContentType="application/inkml+xml"/>
  <Override PartName="/ppt/ink/ink3311.xml" ContentType="application/inkml+xml"/>
  <Override PartName="/ppt/ink/ink3312.xml" ContentType="application/inkml+xml"/>
  <Override PartName="/ppt/ink/ink3313.xml" ContentType="application/inkml+xml"/>
  <Override PartName="/ppt/ink/ink3314.xml" ContentType="application/inkml+xml"/>
  <Override PartName="/ppt/ink/ink3315.xml" ContentType="application/inkml+xml"/>
  <Override PartName="/ppt/ink/ink3316.xml" ContentType="application/inkml+xml"/>
  <Override PartName="/ppt/ink/ink3317.xml" ContentType="application/inkml+xml"/>
  <Override PartName="/ppt/ink/ink3318.xml" ContentType="application/inkml+xml"/>
  <Override PartName="/ppt/ink/ink3319.xml" ContentType="application/inkml+xml"/>
  <Override PartName="/ppt/ink/ink3320.xml" ContentType="application/inkml+xml"/>
  <Override PartName="/ppt/ink/ink3321.xml" ContentType="application/inkml+xml"/>
  <Override PartName="/ppt/ink/ink3322.xml" ContentType="application/inkml+xml"/>
  <Override PartName="/ppt/ink/ink3323.xml" ContentType="application/inkml+xml"/>
  <Override PartName="/ppt/ink/ink3324.xml" ContentType="application/inkml+xml"/>
  <Override PartName="/ppt/ink/ink3325.xml" ContentType="application/inkml+xml"/>
  <Override PartName="/ppt/ink/ink3326.xml" ContentType="application/inkml+xml"/>
  <Override PartName="/ppt/ink/ink3327.xml" ContentType="application/inkml+xml"/>
  <Override PartName="/ppt/ink/ink3328.xml" ContentType="application/inkml+xml"/>
  <Override PartName="/ppt/ink/ink3329.xml" ContentType="application/inkml+xml"/>
  <Override PartName="/ppt/ink/ink3330.xml" ContentType="application/inkml+xml"/>
  <Override PartName="/ppt/ink/ink3331.xml" ContentType="application/inkml+xml"/>
  <Override PartName="/ppt/ink/ink3332.xml" ContentType="application/inkml+xml"/>
  <Override PartName="/ppt/ink/ink3333.xml" ContentType="application/inkml+xml"/>
  <Override PartName="/ppt/ink/ink3334.xml" ContentType="application/inkml+xml"/>
  <Override PartName="/ppt/ink/ink3335.xml" ContentType="application/inkml+xml"/>
  <Override PartName="/ppt/ink/ink3336.xml" ContentType="application/inkml+xml"/>
  <Override PartName="/ppt/ink/ink3337.xml" ContentType="application/inkml+xml"/>
  <Override PartName="/ppt/ink/ink3338.xml" ContentType="application/inkml+xml"/>
  <Override PartName="/ppt/ink/ink3339.xml" ContentType="application/inkml+xml"/>
  <Override PartName="/ppt/ink/ink3340.xml" ContentType="application/inkml+xml"/>
  <Override PartName="/ppt/ink/ink3341.xml" ContentType="application/inkml+xml"/>
  <Override PartName="/ppt/ink/ink3342.xml" ContentType="application/inkml+xml"/>
  <Override PartName="/ppt/ink/ink3343.xml" ContentType="application/inkml+xml"/>
  <Override PartName="/ppt/ink/ink3344.xml" ContentType="application/inkml+xml"/>
  <Override PartName="/ppt/ink/ink3345.xml" ContentType="application/inkml+xml"/>
  <Override PartName="/ppt/ink/ink3346.xml" ContentType="application/inkml+xml"/>
  <Override PartName="/ppt/ink/ink3347.xml" ContentType="application/inkml+xml"/>
  <Override PartName="/ppt/ink/ink3348.xml" ContentType="application/inkml+xml"/>
  <Override PartName="/ppt/ink/ink3349.xml" ContentType="application/inkml+xml"/>
  <Override PartName="/ppt/ink/ink3350.xml" ContentType="application/inkml+xml"/>
  <Override PartName="/ppt/ink/ink3351.xml" ContentType="application/inkml+xml"/>
  <Override PartName="/ppt/ink/ink3352.xml" ContentType="application/inkml+xml"/>
  <Override PartName="/ppt/ink/ink3353.xml" ContentType="application/inkml+xml"/>
  <Override PartName="/ppt/ink/ink3354.xml" ContentType="application/inkml+xml"/>
  <Override PartName="/ppt/ink/ink3355.xml" ContentType="application/inkml+xml"/>
  <Override PartName="/ppt/ink/ink3356.xml" ContentType="application/inkml+xml"/>
  <Override PartName="/ppt/ink/ink3357.xml" ContentType="application/inkml+xml"/>
  <Override PartName="/ppt/ink/ink3358.xml" ContentType="application/inkml+xml"/>
  <Override PartName="/ppt/ink/ink3359.xml" ContentType="application/inkml+xml"/>
  <Override PartName="/ppt/ink/ink3360.xml" ContentType="application/inkml+xml"/>
  <Override PartName="/ppt/ink/ink3361.xml" ContentType="application/inkml+xml"/>
  <Override PartName="/ppt/ink/ink3362.xml" ContentType="application/inkml+xml"/>
  <Override PartName="/ppt/ink/ink3363.xml" ContentType="application/inkml+xml"/>
  <Override PartName="/ppt/ink/ink3364.xml" ContentType="application/inkml+xml"/>
  <Override PartName="/ppt/ink/ink3365.xml" ContentType="application/inkml+xml"/>
  <Override PartName="/ppt/ink/ink3366.xml" ContentType="application/inkml+xml"/>
  <Override PartName="/ppt/ink/ink3367.xml" ContentType="application/inkml+xml"/>
  <Override PartName="/ppt/ink/ink3368.xml" ContentType="application/inkml+xml"/>
  <Override PartName="/ppt/ink/ink3369.xml" ContentType="application/inkml+xml"/>
  <Override PartName="/ppt/ink/ink3370.xml" ContentType="application/inkml+xml"/>
  <Override PartName="/ppt/ink/ink3371.xml" ContentType="application/inkml+xml"/>
  <Override PartName="/ppt/ink/ink3372.xml" ContentType="application/inkml+xml"/>
  <Override PartName="/ppt/ink/ink3373.xml" ContentType="application/inkml+xml"/>
  <Override PartName="/ppt/ink/ink3374.xml" ContentType="application/inkml+xml"/>
  <Override PartName="/ppt/ink/ink3375.xml" ContentType="application/inkml+xml"/>
  <Override PartName="/ppt/ink/ink3376.xml" ContentType="application/inkml+xml"/>
  <Override PartName="/ppt/ink/ink3377.xml" ContentType="application/inkml+xml"/>
  <Override PartName="/ppt/ink/ink3378.xml" ContentType="application/inkml+xml"/>
  <Override PartName="/ppt/ink/ink3379.xml" ContentType="application/inkml+xml"/>
  <Override PartName="/ppt/ink/ink3380.xml" ContentType="application/inkml+xml"/>
  <Override PartName="/ppt/ink/ink3381.xml" ContentType="application/inkml+xml"/>
  <Override PartName="/ppt/ink/ink3382.xml" ContentType="application/inkml+xml"/>
  <Override PartName="/ppt/ink/ink3383.xml" ContentType="application/inkml+xml"/>
  <Override PartName="/ppt/ink/ink3384.xml" ContentType="application/inkml+xml"/>
  <Override PartName="/ppt/ink/ink3385.xml" ContentType="application/inkml+xml"/>
  <Override PartName="/ppt/ink/ink3386.xml" ContentType="application/inkml+xml"/>
  <Override PartName="/ppt/ink/ink3387.xml" ContentType="application/inkml+xml"/>
  <Override PartName="/ppt/ink/ink3388.xml" ContentType="application/inkml+xml"/>
  <Override PartName="/ppt/ink/ink3389.xml" ContentType="application/inkml+xml"/>
  <Override PartName="/ppt/ink/ink3390.xml" ContentType="application/inkml+xml"/>
  <Override PartName="/ppt/ink/ink3391.xml" ContentType="application/inkml+xml"/>
  <Override PartName="/ppt/ink/ink3392.xml" ContentType="application/inkml+xml"/>
  <Override PartName="/ppt/ink/ink3393.xml" ContentType="application/inkml+xml"/>
  <Override PartName="/ppt/ink/ink3394.xml" ContentType="application/inkml+xml"/>
  <Override PartName="/ppt/ink/ink3395.xml" ContentType="application/inkml+xml"/>
  <Override PartName="/ppt/ink/ink3396.xml" ContentType="application/inkml+xml"/>
  <Override PartName="/ppt/ink/ink3397.xml" ContentType="application/inkml+xml"/>
  <Override PartName="/ppt/ink/ink3398.xml" ContentType="application/inkml+xml"/>
  <Override PartName="/ppt/ink/ink3399.xml" ContentType="application/inkml+xml"/>
  <Override PartName="/ppt/ink/ink3400.xml" ContentType="application/inkml+xml"/>
  <Override PartName="/ppt/ink/ink3401.xml" ContentType="application/inkml+xml"/>
  <Override PartName="/ppt/ink/ink3402.xml" ContentType="application/inkml+xml"/>
  <Override PartName="/ppt/ink/ink3403.xml" ContentType="application/inkml+xml"/>
  <Override PartName="/ppt/ink/ink3404.xml" ContentType="application/inkml+xml"/>
  <Override PartName="/ppt/ink/ink3405.xml" ContentType="application/inkml+xml"/>
  <Override PartName="/ppt/ink/ink3406.xml" ContentType="application/inkml+xml"/>
  <Override PartName="/ppt/ink/ink3407.xml" ContentType="application/inkml+xml"/>
  <Override PartName="/ppt/ink/ink3408.xml" ContentType="application/inkml+xml"/>
  <Override PartName="/ppt/ink/ink3409.xml" ContentType="application/inkml+xml"/>
  <Override PartName="/ppt/ink/ink3410.xml" ContentType="application/inkml+xml"/>
  <Override PartName="/ppt/ink/ink3411.xml" ContentType="application/inkml+xml"/>
  <Override PartName="/ppt/ink/ink3412.xml" ContentType="application/inkml+xml"/>
  <Override PartName="/ppt/ink/ink3413.xml" ContentType="application/inkml+xml"/>
  <Override PartName="/ppt/ink/ink3414.xml" ContentType="application/inkml+xml"/>
  <Override PartName="/ppt/ink/ink3415.xml" ContentType="application/inkml+xml"/>
  <Override PartName="/ppt/ink/ink3416.xml" ContentType="application/inkml+xml"/>
  <Override PartName="/ppt/ink/ink3417.xml" ContentType="application/inkml+xml"/>
  <Override PartName="/ppt/ink/ink3418.xml" ContentType="application/inkml+xml"/>
  <Override PartName="/ppt/ink/ink3419.xml" ContentType="application/inkml+xml"/>
  <Override PartName="/ppt/ink/ink3420.xml" ContentType="application/inkml+xml"/>
  <Override PartName="/ppt/ink/ink3421.xml" ContentType="application/inkml+xml"/>
  <Override PartName="/ppt/ink/ink3422.xml" ContentType="application/inkml+xml"/>
  <Override PartName="/ppt/ink/ink3423.xml" ContentType="application/inkml+xml"/>
  <Override PartName="/ppt/ink/ink3424.xml" ContentType="application/inkml+xml"/>
  <Override PartName="/ppt/ink/ink3425.xml" ContentType="application/inkml+xml"/>
  <Override PartName="/ppt/ink/ink3426.xml" ContentType="application/inkml+xml"/>
  <Override PartName="/ppt/ink/ink3427.xml" ContentType="application/inkml+xml"/>
  <Override PartName="/ppt/ink/ink3428.xml" ContentType="application/inkml+xml"/>
  <Override PartName="/ppt/ink/ink3429.xml" ContentType="application/inkml+xml"/>
  <Override PartName="/ppt/ink/ink3430.xml" ContentType="application/inkml+xml"/>
  <Override PartName="/ppt/ink/ink3431.xml" ContentType="application/inkml+xml"/>
  <Override PartName="/ppt/ink/ink3432.xml" ContentType="application/inkml+xml"/>
  <Override PartName="/ppt/ink/ink3433.xml" ContentType="application/inkml+xml"/>
  <Override PartName="/ppt/ink/ink3434.xml" ContentType="application/inkml+xml"/>
  <Override PartName="/ppt/ink/ink3435.xml" ContentType="application/inkml+xml"/>
  <Override PartName="/ppt/ink/ink3436.xml" ContentType="application/inkml+xml"/>
  <Override PartName="/ppt/ink/ink3437.xml" ContentType="application/inkml+xml"/>
  <Override PartName="/ppt/ink/ink3438.xml" ContentType="application/inkml+xml"/>
  <Override PartName="/ppt/ink/ink3439.xml" ContentType="application/inkml+xml"/>
  <Override PartName="/ppt/ink/ink3440.xml" ContentType="application/inkml+xml"/>
  <Override PartName="/ppt/ink/ink3441.xml" ContentType="application/inkml+xml"/>
  <Override PartName="/ppt/ink/ink3442.xml" ContentType="application/inkml+xml"/>
  <Override PartName="/ppt/ink/ink3443.xml" ContentType="application/inkml+xml"/>
  <Override PartName="/ppt/ink/ink3444.xml" ContentType="application/inkml+xml"/>
  <Override PartName="/ppt/ink/ink3445.xml" ContentType="application/inkml+xml"/>
  <Override PartName="/ppt/ink/ink3446.xml" ContentType="application/inkml+xml"/>
  <Override PartName="/ppt/ink/ink3447.xml" ContentType="application/inkml+xml"/>
  <Override PartName="/ppt/ink/ink3448.xml" ContentType="application/inkml+xml"/>
  <Override PartName="/ppt/ink/ink3449.xml" ContentType="application/inkml+xml"/>
  <Override PartName="/ppt/ink/ink3450.xml" ContentType="application/inkml+xml"/>
  <Override PartName="/ppt/ink/ink3451.xml" ContentType="application/inkml+xml"/>
  <Override PartName="/ppt/ink/ink3452.xml" ContentType="application/inkml+xml"/>
  <Override PartName="/ppt/ink/ink3453.xml" ContentType="application/inkml+xml"/>
  <Override PartName="/ppt/ink/ink3454.xml" ContentType="application/inkml+xml"/>
  <Override PartName="/ppt/ink/ink3455.xml" ContentType="application/inkml+xml"/>
  <Override PartName="/ppt/ink/ink3456.xml" ContentType="application/inkml+xml"/>
  <Override PartName="/ppt/ink/ink3457.xml" ContentType="application/inkml+xml"/>
  <Override PartName="/ppt/ink/ink3458.xml" ContentType="application/inkml+xml"/>
  <Override PartName="/ppt/ink/ink3459.xml" ContentType="application/inkml+xml"/>
  <Override PartName="/ppt/ink/ink3460.xml" ContentType="application/inkml+xml"/>
  <Override PartName="/ppt/ink/ink3461.xml" ContentType="application/inkml+xml"/>
  <Override PartName="/ppt/ink/ink3462.xml" ContentType="application/inkml+xml"/>
  <Override PartName="/ppt/ink/ink3463.xml" ContentType="application/inkml+xml"/>
  <Override PartName="/ppt/ink/ink3464.xml" ContentType="application/inkml+xml"/>
  <Override PartName="/ppt/ink/ink3465.xml" ContentType="application/inkml+xml"/>
  <Override PartName="/ppt/ink/ink3466.xml" ContentType="application/inkml+xml"/>
  <Override PartName="/ppt/ink/ink3467.xml" ContentType="application/inkml+xml"/>
  <Override PartName="/ppt/ink/ink3468.xml" ContentType="application/inkml+xml"/>
  <Override PartName="/ppt/ink/ink3469.xml" ContentType="application/inkml+xml"/>
  <Override PartName="/ppt/ink/ink3470.xml" ContentType="application/inkml+xml"/>
  <Override PartName="/ppt/ink/ink3471.xml" ContentType="application/inkml+xml"/>
  <Override PartName="/ppt/ink/ink3472.xml" ContentType="application/inkml+xml"/>
  <Override PartName="/ppt/ink/ink3473.xml" ContentType="application/inkml+xml"/>
  <Override PartName="/ppt/ink/ink3474.xml" ContentType="application/inkml+xml"/>
  <Override PartName="/ppt/ink/ink3475.xml" ContentType="application/inkml+xml"/>
  <Override PartName="/ppt/ink/ink3476.xml" ContentType="application/inkml+xml"/>
  <Override PartName="/ppt/ink/ink3477.xml" ContentType="application/inkml+xml"/>
  <Override PartName="/ppt/ink/ink3478.xml" ContentType="application/inkml+xml"/>
  <Override PartName="/ppt/ink/ink3479.xml" ContentType="application/inkml+xml"/>
  <Override PartName="/ppt/ink/ink3480.xml" ContentType="application/inkml+xml"/>
  <Override PartName="/ppt/ink/ink3481.xml" ContentType="application/inkml+xml"/>
  <Override PartName="/ppt/ink/ink3482.xml" ContentType="application/inkml+xml"/>
  <Override PartName="/ppt/ink/ink3483.xml" ContentType="application/inkml+xml"/>
  <Override PartName="/ppt/ink/ink3484.xml" ContentType="application/inkml+xml"/>
  <Override PartName="/ppt/ink/ink3485.xml" ContentType="application/inkml+xml"/>
  <Override PartName="/ppt/ink/ink3486.xml" ContentType="application/inkml+xml"/>
  <Override PartName="/ppt/ink/ink3487.xml" ContentType="application/inkml+xml"/>
  <Override PartName="/ppt/ink/ink3488.xml" ContentType="application/inkml+xml"/>
  <Override PartName="/ppt/ink/ink3489.xml" ContentType="application/inkml+xml"/>
  <Override PartName="/ppt/ink/ink3490.xml" ContentType="application/inkml+xml"/>
  <Override PartName="/ppt/ink/ink3491.xml" ContentType="application/inkml+xml"/>
  <Override PartName="/ppt/ink/ink3492.xml" ContentType="application/inkml+xml"/>
  <Override PartName="/ppt/ink/ink3493.xml" ContentType="application/inkml+xml"/>
  <Override PartName="/ppt/ink/ink3494.xml" ContentType="application/inkml+xml"/>
  <Override PartName="/ppt/ink/ink3495.xml" ContentType="application/inkml+xml"/>
  <Override PartName="/ppt/ink/ink3496.xml" ContentType="application/inkml+xml"/>
  <Override PartName="/ppt/ink/ink3497.xml" ContentType="application/inkml+xml"/>
  <Override PartName="/ppt/ink/ink3498.xml" ContentType="application/inkml+xml"/>
  <Override PartName="/ppt/ink/ink3499.xml" ContentType="application/inkml+xml"/>
  <Override PartName="/ppt/ink/ink3500.xml" ContentType="application/inkml+xml"/>
  <Override PartName="/ppt/ink/ink3501.xml" ContentType="application/inkml+xml"/>
  <Override PartName="/ppt/ink/ink3502.xml" ContentType="application/inkml+xml"/>
  <Override PartName="/ppt/ink/ink3503.xml" ContentType="application/inkml+xml"/>
  <Override PartName="/ppt/ink/ink3504.xml" ContentType="application/inkml+xml"/>
  <Override PartName="/ppt/ink/ink3505.xml" ContentType="application/inkml+xml"/>
  <Override PartName="/ppt/ink/ink3506.xml" ContentType="application/inkml+xml"/>
  <Override PartName="/ppt/ink/ink3507.xml" ContentType="application/inkml+xml"/>
  <Override PartName="/ppt/ink/ink3508.xml" ContentType="application/inkml+xml"/>
  <Override PartName="/ppt/ink/ink3509.xml" ContentType="application/inkml+xml"/>
  <Override PartName="/ppt/ink/ink3510.xml" ContentType="application/inkml+xml"/>
  <Override PartName="/ppt/ink/ink3511.xml" ContentType="application/inkml+xml"/>
  <Override PartName="/ppt/ink/ink3512.xml" ContentType="application/inkml+xml"/>
  <Override PartName="/ppt/ink/ink3513.xml" ContentType="application/inkml+xml"/>
  <Override PartName="/ppt/ink/ink3514.xml" ContentType="application/inkml+xml"/>
  <Override PartName="/ppt/ink/ink3515.xml" ContentType="application/inkml+xml"/>
  <Override PartName="/ppt/ink/ink3516.xml" ContentType="application/inkml+xml"/>
  <Override PartName="/ppt/ink/ink3517.xml" ContentType="application/inkml+xml"/>
  <Override PartName="/ppt/ink/ink3518.xml" ContentType="application/inkml+xml"/>
  <Override PartName="/ppt/ink/ink3519.xml" ContentType="application/inkml+xml"/>
  <Override PartName="/ppt/ink/ink3520.xml" ContentType="application/inkml+xml"/>
  <Override PartName="/ppt/ink/ink3521.xml" ContentType="application/inkml+xml"/>
  <Override PartName="/ppt/ink/ink3522.xml" ContentType="application/inkml+xml"/>
  <Override PartName="/ppt/ink/ink3523.xml" ContentType="application/inkml+xml"/>
  <Override PartName="/ppt/ink/ink3524.xml" ContentType="application/inkml+xml"/>
  <Override PartName="/ppt/ink/ink3525.xml" ContentType="application/inkml+xml"/>
  <Override PartName="/ppt/ink/ink3526.xml" ContentType="application/inkml+xml"/>
  <Override PartName="/ppt/ink/ink3527.xml" ContentType="application/inkml+xml"/>
  <Override PartName="/ppt/ink/ink3528.xml" ContentType="application/inkml+xml"/>
  <Override PartName="/ppt/ink/ink3529.xml" ContentType="application/inkml+xml"/>
  <Override PartName="/ppt/ink/ink3530.xml" ContentType="application/inkml+xml"/>
  <Override PartName="/ppt/ink/ink3531.xml" ContentType="application/inkml+xml"/>
  <Override PartName="/ppt/ink/ink3532.xml" ContentType="application/inkml+xml"/>
  <Override PartName="/ppt/ink/ink3533.xml" ContentType="application/inkml+xml"/>
  <Override PartName="/ppt/ink/ink3534.xml" ContentType="application/inkml+xml"/>
  <Override PartName="/ppt/ink/ink3535.xml" ContentType="application/inkml+xml"/>
  <Override PartName="/ppt/ink/ink3536.xml" ContentType="application/inkml+xml"/>
  <Override PartName="/ppt/ink/ink3537.xml" ContentType="application/inkml+xml"/>
  <Override PartName="/ppt/ink/ink3538.xml" ContentType="application/inkml+xml"/>
  <Override PartName="/ppt/ink/ink3539.xml" ContentType="application/inkml+xml"/>
  <Override PartName="/ppt/ink/ink3540.xml" ContentType="application/inkml+xml"/>
  <Override PartName="/ppt/ink/ink3541.xml" ContentType="application/inkml+xml"/>
  <Override PartName="/ppt/ink/ink3542.xml" ContentType="application/inkml+xml"/>
  <Override PartName="/ppt/ink/ink3543.xml" ContentType="application/inkml+xml"/>
  <Override PartName="/ppt/ink/ink3544.xml" ContentType="application/inkml+xml"/>
  <Override PartName="/ppt/ink/ink3545.xml" ContentType="application/inkml+xml"/>
  <Override PartName="/ppt/ink/ink3546.xml" ContentType="application/inkml+xml"/>
  <Override PartName="/ppt/ink/ink3547.xml" ContentType="application/inkml+xml"/>
  <Override PartName="/ppt/ink/ink3548.xml" ContentType="application/inkml+xml"/>
  <Override PartName="/ppt/ink/ink3549.xml" ContentType="application/inkml+xml"/>
  <Override PartName="/ppt/ink/ink3550.xml" ContentType="application/inkml+xml"/>
  <Override PartName="/ppt/ink/ink3551.xml" ContentType="application/inkml+xml"/>
  <Override PartName="/ppt/ink/ink3552.xml" ContentType="application/inkml+xml"/>
  <Override PartName="/ppt/ink/ink3553.xml" ContentType="application/inkml+xml"/>
  <Override PartName="/ppt/ink/ink3554.xml" ContentType="application/inkml+xml"/>
  <Override PartName="/ppt/ink/ink3555.xml" ContentType="application/inkml+xml"/>
  <Override PartName="/ppt/ink/ink3556.xml" ContentType="application/inkml+xml"/>
  <Override PartName="/ppt/ink/ink3557.xml" ContentType="application/inkml+xml"/>
  <Override PartName="/ppt/ink/ink3558.xml" ContentType="application/inkml+xml"/>
  <Override PartName="/ppt/ink/ink3559.xml" ContentType="application/inkml+xml"/>
  <Override PartName="/ppt/ink/ink3560.xml" ContentType="application/inkml+xml"/>
  <Override PartName="/ppt/ink/ink3561.xml" ContentType="application/inkml+xml"/>
  <Override PartName="/ppt/ink/ink3562.xml" ContentType="application/inkml+xml"/>
  <Override PartName="/ppt/ink/ink3563.xml" ContentType="application/inkml+xml"/>
  <Override PartName="/ppt/ink/ink3564.xml" ContentType="application/inkml+xml"/>
  <Override PartName="/ppt/ink/ink3565.xml" ContentType="application/inkml+xml"/>
  <Override PartName="/ppt/ink/ink3566.xml" ContentType="application/inkml+xml"/>
  <Override PartName="/ppt/ink/ink3567.xml" ContentType="application/inkml+xml"/>
  <Override PartName="/ppt/ink/ink3568.xml" ContentType="application/inkml+xml"/>
  <Override PartName="/ppt/ink/ink3569.xml" ContentType="application/inkml+xml"/>
  <Override PartName="/ppt/ink/ink3570.xml" ContentType="application/inkml+xml"/>
  <Override PartName="/ppt/ink/ink3571.xml" ContentType="application/inkml+xml"/>
  <Override PartName="/ppt/ink/ink3572.xml" ContentType="application/inkml+xml"/>
  <Override PartName="/ppt/ink/ink3573.xml" ContentType="application/inkml+xml"/>
  <Override PartName="/ppt/ink/ink3574.xml" ContentType="application/inkml+xml"/>
  <Override PartName="/ppt/ink/ink3575.xml" ContentType="application/inkml+xml"/>
  <Override PartName="/ppt/ink/ink3576.xml" ContentType="application/inkml+xml"/>
  <Override PartName="/ppt/ink/ink3577.xml" ContentType="application/inkml+xml"/>
  <Override PartName="/ppt/ink/ink3578.xml" ContentType="application/inkml+xml"/>
  <Override PartName="/ppt/ink/ink3579.xml" ContentType="application/inkml+xml"/>
  <Override PartName="/ppt/ink/ink3580.xml" ContentType="application/inkml+xml"/>
  <Override PartName="/ppt/ink/ink3581.xml" ContentType="application/inkml+xml"/>
  <Override PartName="/ppt/ink/ink3582.xml" ContentType="application/inkml+xml"/>
  <Override PartName="/ppt/ink/ink3583.xml" ContentType="application/inkml+xml"/>
  <Override PartName="/ppt/ink/ink3584.xml" ContentType="application/inkml+xml"/>
  <Override PartName="/ppt/ink/ink3585.xml" ContentType="application/inkml+xml"/>
  <Override PartName="/ppt/ink/ink3586.xml" ContentType="application/inkml+xml"/>
  <Override PartName="/ppt/ink/ink3587.xml" ContentType="application/inkml+xml"/>
  <Override PartName="/ppt/ink/ink3588.xml" ContentType="application/inkml+xml"/>
  <Override PartName="/ppt/ink/ink3589.xml" ContentType="application/inkml+xml"/>
  <Override PartName="/ppt/ink/ink3590.xml" ContentType="application/inkml+xml"/>
  <Override PartName="/ppt/ink/ink3591.xml" ContentType="application/inkml+xml"/>
  <Override PartName="/ppt/ink/ink3592.xml" ContentType="application/inkml+xml"/>
  <Override PartName="/ppt/ink/ink3593.xml" ContentType="application/inkml+xml"/>
  <Override PartName="/ppt/ink/ink3594.xml" ContentType="application/inkml+xml"/>
  <Override PartName="/ppt/ink/ink3595.xml" ContentType="application/inkml+xml"/>
  <Override PartName="/ppt/ink/ink3596.xml" ContentType="application/inkml+xml"/>
  <Override PartName="/ppt/ink/ink3597.xml" ContentType="application/inkml+xml"/>
  <Override PartName="/ppt/ink/ink3598.xml" ContentType="application/inkml+xml"/>
  <Override PartName="/ppt/ink/ink3599.xml" ContentType="application/inkml+xml"/>
  <Override PartName="/ppt/ink/ink3600.xml" ContentType="application/inkml+xml"/>
  <Override PartName="/ppt/ink/ink3601.xml" ContentType="application/inkml+xml"/>
  <Override PartName="/ppt/ink/ink3602.xml" ContentType="application/inkml+xml"/>
  <Override PartName="/ppt/ink/ink3603.xml" ContentType="application/inkml+xml"/>
  <Override PartName="/ppt/ink/ink3604.xml" ContentType="application/inkml+xml"/>
  <Override PartName="/ppt/ink/ink3605.xml" ContentType="application/inkml+xml"/>
  <Override PartName="/ppt/ink/ink3606.xml" ContentType="application/inkml+xml"/>
  <Override PartName="/ppt/ink/ink3607.xml" ContentType="application/inkml+xml"/>
  <Override PartName="/ppt/ink/ink3608.xml" ContentType="application/inkml+xml"/>
  <Override PartName="/ppt/ink/ink3609.xml" ContentType="application/inkml+xml"/>
  <Override PartName="/ppt/ink/ink3610.xml" ContentType="application/inkml+xml"/>
  <Override PartName="/ppt/ink/ink3611.xml" ContentType="application/inkml+xml"/>
  <Override PartName="/ppt/ink/ink3612.xml" ContentType="application/inkml+xml"/>
  <Override PartName="/ppt/ink/ink3613.xml" ContentType="application/inkml+xml"/>
  <Override PartName="/ppt/ink/ink3614.xml" ContentType="application/inkml+xml"/>
  <Override PartName="/ppt/ink/ink3615.xml" ContentType="application/inkml+xml"/>
  <Override PartName="/ppt/ink/ink3616.xml" ContentType="application/inkml+xml"/>
  <Override PartName="/ppt/ink/ink3617.xml" ContentType="application/inkml+xml"/>
  <Override PartName="/ppt/ink/ink3618.xml" ContentType="application/inkml+xml"/>
  <Override PartName="/ppt/ink/ink3619.xml" ContentType="application/inkml+xml"/>
  <Override PartName="/ppt/ink/ink3620.xml" ContentType="application/inkml+xml"/>
  <Override PartName="/ppt/ink/ink3621.xml" ContentType="application/inkml+xml"/>
  <Override PartName="/ppt/ink/ink3622.xml" ContentType="application/inkml+xml"/>
  <Override PartName="/ppt/ink/ink3623.xml" ContentType="application/inkml+xml"/>
  <Override PartName="/ppt/ink/ink3624.xml" ContentType="application/inkml+xml"/>
  <Override PartName="/ppt/ink/ink3625.xml" ContentType="application/inkml+xml"/>
  <Override PartName="/ppt/ink/ink3626.xml" ContentType="application/inkml+xml"/>
  <Override PartName="/ppt/ink/ink3627.xml" ContentType="application/inkml+xml"/>
  <Override PartName="/ppt/ink/ink3628.xml" ContentType="application/inkml+xml"/>
  <Override PartName="/ppt/ink/ink3629.xml" ContentType="application/inkml+xml"/>
  <Override PartName="/ppt/ink/ink3630.xml" ContentType="application/inkml+xml"/>
  <Override PartName="/ppt/ink/ink3631.xml" ContentType="application/inkml+xml"/>
  <Override PartName="/ppt/ink/ink3632.xml" ContentType="application/inkml+xml"/>
  <Override PartName="/ppt/ink/ink3633.xml" ContentType="application/inkml+xml"/>
  <Override PartName="/ppt/ink/ink3634.xml" ContentType="application/inkml+xml"/>
  <Override PartName="/ppt/ink/ink3635.xml" ContentType="application/inkml+xml"/>
  <Override PartName="/ppt/ink/ink3636.xml" ContentType="application/inkml+xml"/>
  <Override PartName="/ppt/ink/ink3637.xml" ContentType="application/inkml+xml"/>
  <Override PartName="/ppt/ink/ink3638.xml" ContentType="application/inkml+xml"/>
  <Override PartName="/ppt/ink/ink3639.xml" ContentType="application/inkml+xml"/>
  <Override PartName="/ppt/ink/ink3640.xml" ContentType="application/inkml+xml"/>
  <Override PartName="/ppt/ink/ink3641.xml" ContentType="application/inkml+xml"/>
  <Override PartName="/ppt/ink/ink3642.xml" ContentType="application/inkml+xml"/>
  <Override PartName="/ppt/ink/ink3643.xml" ContentType="application/inkml+xml"/>
  <Override PartName="/ppt/ink/ink3644.xml" ContentType="application/inkml+xml"/>
  <Override PartName="/ppt/ink/ink3645.xml" ContentType="application/inkml+xml"/>
  <Override PartName="/ppt/ink/ink3646.xml" ContentType="application/inkml+xml"/>
  <Override PartName="/ppt/ink/ink3647.xml" ContentType="application/inkml+xml"/>
  <Override PartName="/ppt/ink/ink3648.xml" ContentType="application/inkml+xml"/>
  <Override PartName="/ppt/ink/ink3649.xml" ContentType="application/inkml+xml"/>
  <Override PartName="/ppt/ink/ink3650.xml" ContentType="application/inkml+xml"/>
  <Override PartName="/ppt/ink/ink3651.xml" ContentType="application/inkml+xml"/>
  <Override PartName="/ppt/ink/ink3652.xml" ContentType="application/inkml+xml"/>
  <Override PartName="/ppt/ink/ink3653.xml" ContentType="application/inkml+xml"/>
  <Override PartName="/ppt/ink/ink3654.xml" ContentType="application/inkml+xml"/>
  <Override PartName="/ppt/ink/ink3655.xml" ContentType="application/inkml+xml"/>
  <Override PartName="/ppt/ink/ink3656.xml" ContentType="application/inkml+xml"/>
  <Override PartName="/ppt/ink/ink3657.xml" ContentType="application/inkml+xml"/>
  <Override PartName="/ppt/ink/ink3658.xml" ContentType="application/inkml+xml"/>
  <Override PartName="/ppt/ink/ink3659.xml" ContentType="application/inkml+xml"/>
  <Override PartName="/ppt/ink/ink3660.xml" ContentType="application/inkml+xml"/>
  <Override PartName="/ppt/ink/ink3661.xml" ContentType="application/inkml+xml"/>
  <Override PartName="/ppt/ink/ink3662.xml" ContentType="application/inkml+xml"/>
  <Override PartName="/ppt/ink/ink3663.xml" ContentType="application/inkml+xml"/>
  <Override PartName="/ppt/ink/ink3664.xml" ContentType="application/inkml+xml"/>
  <Override PartName="/ppt/ink/ink3665.xml" ContentType="application/inkml+xml"/>
  <Override PartName="/ppt/ink/ink3666.xml" ContentType="application/inkml+xml"/>
  <Override PartName="/ppt/ink/ink3667.xml" ContentType="application/inkml+xml"/>
  <Override PartName="/ppt/ink/ink3668.xml" ContentType="application/inkml+xml"/>
  <Override PartName="/ppt/ink/ink3669.xml" ContentType="application/inkml+xml"/>
  <Override PartName="/ppt/ink/ink3670.xml" ContentType="application/inkml+xml"/>
  <Override PartName="/ppt/ink/ink3671.xml" ContentType="application/inkml+xml"/>
  <Override PartName="/ppt/ink/ink3672.xml" ContentType="application/inkml+xml"/>
  <Override PartName="/ppt/ink/ink3673.xml" ContentType="application/inkml+xml"/>
  <Override PartName="/ppt/ink/ink3674.xml" ContentType="application/inkml+xml"/>
  <Override PartName="/ppt/ink/ink3675.xml" ContentType="application/inkml+xml"/>
  <Override PartName="/ppt/ink/ink3676.xml" ContentType="application/inkml+xml"/>
  <Override PartName="/ppt/ink/ink3677.xml" ContentType="application/inkml+xml"/>
  <Override PartName="/ppt/ink/ink3678.xml" ContentType="application/inkml+xml"/>
  <Override PartName="/ppt/ink/ink3679.xml" ContentType="application/inkml+xml"/>
  <Override PartName="/ppt/ink/ink3680.xml" ContentType="application/inkml+xml"/>
  <Override PartName="/ppt/ink/ink3681.xml" ContentType="application/inkml+xml"/>
  <Override PartName="/ppt/ink/ink3682.xml" ContentType="application/inkml+xml"/>
  <Override PartName="/ppt/ink/ink3683.xml" ContentType="application/inkml+xml"/>
  <Override PartName="/ppt/ink/ink3684.xml" ContentType="application/inkml+xml"/>
  <Override PartName="/ppt/ink/ink3685.xml" ContentType="application/inkml+xml"/>
  <Override PartName="/ppt/ink/ink3686.xml" ContentType="application/inkml+xml"/>
  <Override PartName="/ppt/ink/ink3687.xml" ContentType="application/inkml+xml"/>
  <Override PartName="/ppt/ink/ink3688.xml" ContentType="application/inkml+xml"/>
  <Override PartName="/ppt/ink/ink3689.xml" ContentType="application/inkml+xml"/>
  <Override PartName="/ppt/ink/ink3690.xml" ContentType="application/inkml+xml"/>
  <Override PartName="/ppt/ink/ink3691.xml" ContentType="application/inkml+xml"/>
  <Override PartName="/ppt/ink/ink3692.xml" ContentType="application/inkml+xml"/>
  <Override PartName="/ppt/ink/ink3693.xml" ContentType="application/inkml+xml"/>
  <Override PartName="/ppt/ink/ink3694.xml" ContentType="application/inkml+xml"/>
  <Override PartName="/ppt/ink/ink3695.xml" ContentType="application/inkml+xml"/>
  <Override PartName="/ppt/ink/ink3696.xml" ContentType="application/inkml+xml"/>
  <Override PartName="/ppt/ink/ink3697.xml" ContentType="application/inkml+xml"/>
  <Override PartName="/ppt/ink/ink3698.xml" ContentType="application/inkml+xml"/>
  <Override PartName="/ppt/ink/ink3699.xml" ContentType="application/inkml+xml"/>
  <Override PartName="/ppt/ink/ink3700.xml" ContentType="application/inkml+xml"/>
  <Override PartName="/ppt/ink/ink3701.xml" ContentType="application/inkml+xml"/>
  <Override PartName="/ppt/ink/ink3702.xml" ContentType="application/inkml+xml"/>
  <Override PartName="/ppt/ink/ink3703.xml" ContentType="application/inkml+xml"/>
  <Override PartName="/ppt/ink/ink3704.xml" ContentType="application/inkml+xml"/>
  <Override PartName="/ppt/ink/ink3705.xml" ContentType="application/inkml+xml"/>
  <Override PartName="/ppt/ink/ink3706.xml" ContentType="application/inkml+xml"/>
  <Override PartName="/ppt/ink/ink3707.xml" ContentType="application/inkml+xml"/>
  <Override PartName="/ppt/ink/ink3708.xml" ContentType="application/inkml+xml"/>
  <Override PartName="/ppt/ink/ink3709.xml" ContentType="application/inkml+xml"/>
  <Override PartName="/ppt/ink/ink3710.xml" ContentType="application/inkml+xml"/>
  <Override PartName="/ppt/ink/ink3711.xml" ContentType="application/inkml+xml"/>
  <Override PartName="/ppt/ink/ink3712.xml" ContentType="application/inkml+xml"/>
  <Override PartName="/ppt/ink/ink3713.xml" ContentType="application/inkml+xml"/>
  <Override PartName="/ppt/ink/ink3714.xml" ContentType="application/inkml+xml"/>
  <Override PartName="/ppt/ink/ink3715.xml" ContentType="application/inkml+xml"/>
  <Override PartName="/ppt/ink/ink3716.xml" ContentType="application/inkml+xml"/>
  <Override PartName="/ppt/ink/ink3717.xml" ContentType="application/inkml+xml"/>
  <Override PartName="/ppt/ink/ink3718.xml" ContentType="application/inkml+xml"/>
  <Override PartName="/ppt/ink/ink3719.xml" ContentType="application/inkml+xml"/>
  <Override PartName="/ppt/ink/ink3720.xml" ContentType="application/inkml+xml"/>
  <Override PartName="/ppt/ink/ink3721.xml" ContentType="application/inkml+xml"/>
  <Override PartName="/ppt/ink/ink3722.xml" ContentType="application/inkml+xml"/>
  <Override PartName="/ppt/ink/ink3723.xml" ContentType="application/inkml+xml"/>
  <Override PartName="/ppt/ink/ink3724.xml" ContentType="application/inkml+xml"/>
  <Override PartName="/ppt/ink/ink3725.xml" ContentType="application/inkml+xml"/>
  <Override PartName="/ppt/ink/ink3726.xml" ContentType="application/inkml+xml"/>
  <Override PartName="/ppt/ink/ink3727.xml" ContentType="application/inkml+xml"/>
  <Override PartName="/ppt/ink/ink3728.xml" ContentType="application/inkml+xml"/>
  <Override PartName="/ppt/ink/ink3729.xml" ContentType="application/inkml+xml"/>
  <Override PartName="/ppt/ink/ink3730.xml" ContentType="application/inkml+xml"/>
  <Override PartName="/ppt/ink/ink3731.xml" ContentType="application/inkml+xml"/>
  <Override PartName="/ppt/ink/ink3732.xml" ContentType="application/inkml+xml"/>
  <Override PartName="/ppt/ink/ink3733.xml" ContentType="application/inkml+xml"/>
  <Override PartName="/ppt/ink/ink3734.xml" ContentType="application/inkml+xml"/>
  <Override PartName="/ppt/ink/ink3735.xml" ContentType="application/inkml+xml"/>
  <Override PartName="/ppt/ink/ink3736.xml" ContentType="application/inkml+xml"/>
  <Override PartName="/ppt/ink/ink3737.xml" ContentType="application/inkml+xml"/>
  <Override PartName="/ppt/ink/ink3738.xml" ContentType="application/inkml+xml"/>
  <Override PartName="/ppt/ink/ink3739.xml" ContentType="application/inkml+xml"/>
  <Override PartName="/ppt/ink/ink3740.xml" ContentType="application/inkml+xml"/>
  <Override PartName="/ppt/ink/ink3741.xml" ContentType="application/inkml+xml"/>
  <Override PartName="/ppt/ink/ink3742.xml" ContentType="application/inkml+xml"/>
  <Override PartName="/ppt/ink/ink3743.xml" ContentType="application/inkml+xml"/>
  <Override PartName="/ppt/ink/ink3744.xml" ContentType="application/inkml+xml"/>
  <Override PartName="/ppt/ink/ink3745.xml" ContentType="application/inkml+xml"/>
  <Override PartName="/ppt/ink/ink3746.xml" ContentType="application/inkml+xml"/>
  <Override PartName="/ppt/ink/ink3747.xml" ContentType="application/inkml+xml"/>
  <Override PartName="/ppt/ink/ink3748.xml" ContentType="application/inkml+xml"/>
  <Override PartName="/ppt/ink/ink3749.xml" ContentType="application/inkml+xml"/>
  <Override PartName="/ppt/ink/ink3750.xml" ContentType="application/inkml+xml"/>
  <Override PartName="/ppt/ink/ink3751.xml" ContentType="application/inkml+xml"/>
  <Override PartName="/ppt/ink/ink3752.xml" ContentType="application/inkml+xml"/>
  <Override PartName="/ppt/ink/ink3753.xml" ContentType="application/inkml+xml"/>
  <Override PartName="/ppt/ink/ink3754.xml" ContentType="application/inkml+xml"/>
  <Override PartName="/ppt/ink/ink3755.xml" ContentType="application/inkml+xml"/>
  <Override PartName="/ppt/ink/ink3756.xml" ContentType="application/inkml+xml"/>
  <Override PartName="/ppt/ink/ink3757.xml" ContentType="application/inkml+xml"/>
  <Override PartName="/ppt/ink/ink3758.xml" ContentType="application/inkml+xml"/>
  <Override PartName="/ppt/ink/ink3759.xml" ContentType="application/inkml+xml"/>
  <Override PartName="/ppt/ink/ink3760.xml" ContentType="application/inkml+xml"/>
  <Override PartName="/ppt/ink/ink3761.xml" ContentType="application/inkml+xml"/>
  <Override PartName="/ppt/ink/ink3762.xml" ContentType="application/inkml+xml"/>
  <Override PartName="/ppt/ink/ink3763.xml" ContentType="application/inkml+xml"/>
  <Override PartName="/ppt/ink/ink3764.xml" ContentType="application/inkml+xml"/>
  <Override PartName="/ppt/ink/ink3765.xml" ContentType="application/inkml+xml"/>
  <Override PartName="/ppt/ink/ink3766.xml" ContentType="application/inkml+xml"/>
  <Override PartName="/ppt/ink/ink3767.xml" ContentType="application/inkml+xml"/>
  <Override PartName="/ppt/ink/ink3768.xml" ContentType="application/inkml+xml"/>
  <Override PartName="/ppt/ink/ink3769.xml" ContentType="application/inkml+xml"/>
  <Override PartName="/ppt/ink/ink3770.xml" ContentType="application/inkml+xml"/>
  <Override PartName="/ppt/ink/ink3771.xml" ContentType="application/inkml+xml"/>
  <Override PartName="/ppt/ink/ink3772.xml" ContentType="application/inkml+xml"/>
  <Override PartName="/ppt/ink/ink3773.xml" ContentType="application/inkml+xml"/>
  <Override PartName="/ppt/ink/ink3774.xml" ContentType="application/inkml+xml"/>
  <Override PartName="/ppt/ink/ink3775.xml" ContentType="application/inkml+xml"/>
  <Override PartName="/ppt/ink/ink3776.xml" ContentType="application/inkml+xml"/>
  <Override PartName="/ppt/ink/ink3777.xml" ContentType="application/inkml+xml"/>
  <Override PartName="/ppt/ink/ink3778.xml" ContentType="application/inkml+xml"/>
  <Override PartName="/ppt/ink/ink3779.xml" ContentType="application/inkml+xml"/>
  <Override PartName="/ppt/ink/ink3780.xml" ContentType="application/inkml+xml"/>
  <Override PartName="/ppt/ink/ink3781.xml" ContentType="application/inkml+xml"/>
  <Override PartName="/ppt/ink/ink3782.xml" ContentType="application/inkml+xml"/>
  <Override PartName="/ppt/ink/ink3783.xml" ContentType="application/inkml+xml"/>
  <Override PartName="/ppt/ink/ink3784.xml" ContentType="application/inkml+xml"/>
  <Override PartName="/ppt/ink/ink3785.xml" ContentType="application/inkml+xml"/>
  <Override PartName="/ppt/ink/ink3786.xml" ContentType="application/inkml+xml"/>
  <Override PartName="/ppt/ink/ink3787.xml" ContentType="application/inkml+xml"/>
  <Override PartName="/ppt/ink/ink3788.xml" ContentType="application/inkml+xml"/>
  <Override PartName="/ppt/ink/ink3789.xml" ContentType="application/inkml+xml"/>
  <Override PartName="/ppt/ink/ink3790.xml" ContentType="application/inkml+xml"/>
  <Override PartName="/ppt/ink/ink3791.xml" ContentType="application/inkml+xml"/>
  <Override PartName="/ppt/ink/ink3792.xml" ContentType="application/inkml+xml"/>
  <Override PartName="/ppt/ink/ink3793.xml" ContentType="application/inkml+xml"/>
  <Override PartName="/ppt/ink/ink3794.xml" ContentType="application/inkml+xml"/>
  <Override PartName="/ppt/ink/ink3795.xml" ContentType="application/inkml+xml"/>
  <Override PartName="/ppt/ink/ink3796.xml" ContentType="application/inkml+xml"/>
  <Override PartName="/ppt/ink/ink3797.xml" ContentType="application/inkml+xml"/>
  <Override PartName="/ppt/ink/ink3798.xml" ContentType="application/inkml+xml"/>
  <Override PartName="/ppt/ink/ink3799.xml" ContentType="application/inkml+xml"/>
  <Override PartName="/ppt/ink/ink3800.xml" ContentType="application/inkml+xml"/>
  <Override PartName="/ppt/ink/ink3801.xml" ContentType="application/inkml+xml"/>
  <Override PartName="/ppt/ink/ink3802.xml" ContentType="application/inkml+xml"/>
  <Override PartName="/ppt/ink/ink3803.xml" ContentType="application/inkml+xml"/>
  <Override PartName="/ppt/ink/ink3804.xml" ContentType="application/inkml+xml"/>
  <Override PartName="/ppt/ink/ink3805.xml" ContentType="application/inkml+xml"/>
  <Override PartName="/ppt/ink/ink3806.xml" ContentType="application/inkml+xml"/>
  <Override PartName="/ppt/ink/ink3807.xml" ContentType="application/inkml+xml"/>
  <Override PartName="/ppt/ink/ink3808.xml" ContentType="application/inkml+xml"/>
  <Override PartName="/ppt/ink/ink3809.xml" ContentType="application/inkml+xml"/>
  <Override PartName="/ppt/ink/ink3810.xml" ContentType="application/inkml+xml"/>
  <Override PartName="/ppt/ink/ink3811.xml" ContentType="application/inkml+xml"/>
  <Override PartName="/ppt/ink/ink3812.xml" ContentType="application/inkml+xml"/>
  <Override PartName="/ppt/ink/ink3813.xml" ContentType="application/inkml+xml"/>
  <Override PartName="/ppt/ink/ink3814.xml" ContentType="application/inkml+xml"/>
  <Override PartName="/ppt/ink/ink3815.xml" ContentType="application/inkml+xml"/>
  <Override PartName="/ppt/ink/ink3816.xml" ContentType="application/inkml+xml"/>
  <Override PartName="/ppt/ink/ink3817.xml" ContentType="application/inkml+xml"/>
  <Override PartName="/ppt/ink/ink3818.xml" ContentType="application/inkml+xml"/>
  <Override PartName="/ppt/ink/ink3819.xml" ContentType="application/inkml+xml"/>
  <Override PartName="/ppt/ink/ink3820.xml" ContentType="application/inkml+xml"/>
  <Override PartName="/ppt/ink/ink3821.xml" ContentType="application/inkml+xml"/>
  <Override PartName="/ppt/ink/ink3822.xml" ContentType="application/inkml+xml"/>
  <Override PartName="/ppt/ink/ink3823.xml" ContentType="application/inkml+xml"/>
  <Override PartName="/ppt/ink/ink3824.xml" ContentType="application/inkml+xml"/>
  <Override PartName="/ppt/ink/ink3825.xml" ContentType="application/inkml+xml"/>
  <Override PartName="/ppt/ink/ink3826.xml" ContentType="application/inkml+xml"/>
  <Override PartName="/ppt/ink/ink3827.xml" ContentType="application/inkml+xml"/>
  <Override PartName="/ppt/ink/ink3828.xml" ContentType="application/inkml+xml"/>
  <Override PartName="/ppt/ink/ink3829.xml" ContentType="application/inkml+xml"/>
  <Override PartName="/ppt/ink/ink3830.xml" ContentType="application/inkml+xml"/>
  <Override PartName="/ppt/ink/ink3831.xml" ContentType="application/inkml+xml"/>
  <Override PartName="/ppt/ink/ink3832.xml" ContentType="application/inkml+xml"/>
  <Override PartName="/ppt/ink/ink3833.xml" ContentType="application/inkml+xml"/>
  <Override PartName="/ppt/ink/ink3834.xml" ContentType="application/inkml+xml"/>
  <Override PartName="/ppt/ink/ink3835.xml" ContentType="application/inkml+xml"/>
  <Override PartName="/ppt/ink/ink3836.xml" ContentType="application/inkml+xml"/>
  <Override PartName="/ppt/ink/ink3837.xml" ContentType="application/inkml+xml"/>
  <Override PartName="/ppt/ink/ink3838.xml" ContentType="application/inkml+xml"/>
  <Override PartName="/ppt/ink/ink3839.xml" ContentType="application/inkml+xml"/>
  <Override PartName="/ppt/ink/ink3840.xml" ContentType="application/inkml+xml"/>
  <Override PartName="/ppt/ink/ink3841.xml" ContentType="application/inkml+xml"/>
  <Override PartName="/ppt/ink/ink3842.xml" ContentType="application/inkml+xml"/>
  <Override PartName="/ppt/ink/ink3843.xml" ContentType="application/inkml+xml"/>
  <Override PartName="/ppt/ink/ink3844.xml" ContentType="application/inkml+xml"/>
  <Override PartName="/ppt/ink/ink3845.xml" ContentType="application/inkml+xml"/>
  <Override PartName="/ppt/ink/ink3846.xml" ContentType="application/inkml+xml"/>
  <Override PartName="/ppt/ink/ink3847.xml" ContentType="application/inkml+xml"/>
  <Override PartName="/ppt/ink/ink3848.xml" ContentType="application/inkml+xml"/>
  <Override PartName="/ppt/ink/ink3849.xml" ContentType="application/inkml+xml"/>
  <Override PartName="/ppt/ink/ink3850.xml" ContentType="application/inkml+xml"/>
  <Override PartName="/ppt/ink/ink3851.xml" ContentType="application/inkml+xml"/>
  <Override PartName="/ppt/ink/ink3852.xml" ContentType="application/inkml+xml"/>
  <Override PartName="/ppt/ink/ink3853.xml" ContentType="application/inkml+xml"/>
  <Override PartName="/ppt/ink/ink3854.xml" ContentType="application/inkml+xml"/>
  <Override PartName="/ppt/ink/ink3855.xml" ContentType="application/inkml+xml"/>
  <Override PartName="/ppt/ink/ink3856.xml" ContentType="application/inkml+xml"/>
  <Override PartName="/ppt/ink/ink3857.xml" ContentType="application/inkml+xml"/>
  <Override PartName="/ppt/ink/ink3858.xml" ContentType="application/inkml+xml"/>
  <Override PartName="/ppt/ink/ink3859.xml" ContentType="application/inkml+xml"/>
  <Override PartName="/ppt/ink/ink3860.xml" ContentType="application/inkml+xml"/>
  <Override PartName="/ppt/ink/ink3861.xml" ContentType="application/inkml+xml"/>
  <Override PartName="/ppt/ink/ink3862.xml" ContentType="application/inkml+xml"/>
  <Override PartName="/ppt/ink/ink3863.xml" ContentType="application/inkml+xml"/>
  <Override PartName="/ppt/ink/ink3864.xml" ContentType="application/inkml+xml"/>
  <Override PartName="/ppt/ink/ink3865.xml" ContentType="application/inkml+xml"/>
  <Override PartName="/ppt/ink/ink3866.xml" ContentType="application/inkml+xml"/>
  <Override PartName="/ppt/ink/ink3867.xml" ContentType="application/inkml+xml"/>
  <Override PartName="/ppt/ink/ink3868.xml" ContentType="application/inkml+xml"/>
  <Override PartName="/ppt/ink/ink3869.xml" ContentType="application/inkml+xml"/>
  <Override PartName="/ppt/ink/ink3870.xml" ContentType="application/inkml+xml"/>
  <Override PartName="/ppt/ink/ink3871.xml" ContentType="application/inkml+xml"/>
  <Override PartName="/ppt/ink/ink3872.xml" ContentType="application/inkml+xml"/>
  <Override PartName="/ppt/ink/ink3873.xml" ContentType="application/inkml+xml"/>
  <Override PartName="/ppt/ink/ink3874.xml" ContentType="application/inkml+xml"/>
  <Override PartName="/ppt/ink/ink3875.xml" ContentType="application/inkml+xml"/>
  <Override PartName="/ppt/ink/ink3876.xml" ContentType="application/inkml+xml"/>
  <Override PartName="/ppt/ink/ink3877.xml" ContentType="application/inkml+xml"/>
  <Override PartName="/ppt/ink/ink3878.xml" ContentType="application/inkml+xml"/>
  <Override PartName="/ppt/ink/ink3879.xml" ContentType="application/inkml+xml"/>
  <Override PartName="/ppt/ink/ink3880.xml" ContentType="application/inkml+xml"/>
  <Override PartName="/ppt/ink/ink3881.xml" ContentType="application/inkml+xml"/>
  <Override PartName="/ppt/ink/ink3882.xml" ContentType="application/inkml+xml"/>
  <Override PartName="/ppt/ink/ink3883.xml" ContentType="application/inkml+xml"/>
  <Override PartName="/ppt/ink/ink3884.xml" ContentType="application/inkml+xml"/>
  <Override PartName="/ppt/ink/ink3885.xml" ContentType="application/inkml+xml"/>
  <Override PartName="/ppt/ink/ink3886.xml" ContentType="application/inkml+xml"/>
  <Override PartName="/ppt/ink/ink3887.xml" ContentType="application/inkml+xml"/>
  <Override PartName="/ppt/ink/ink3888.xml" ContentType="application/inkml+xml"/>
  <Override PartName="/ppt/ink/ink3889.xml" ContentType="application/inkml+xml"/>
  <Override PartName="/ppt/ink/ink3890.xml" ContentType="application/inkml+xml"/>
  <Override PartName="/ppt/ink/ink3891.xml" ContentType="application/inkml+xml"/>
  <Override PartName="/ppt/ink/ink3892.xml" ContentType="application/inkml+xml"/>
  <Override PartName="/ppt/ink/ink3893.xml" ContentType="application/inkml+xml"/>
  <Override PartName="/ppt/ink/ink3894.xml" ContentType="application/inkml+xml"/>
  <Override PartName="/ppt/ink/ink3895.xml" ContentType="application/inkml+xml"/>
  <Override PartName="/ppt/ink/ink3896.xml" ContentType="application/inkml+xml"/>
  <Override PartName="/ppt/ink/ink3897.xml" ContentType="application/inkml+xml"/>
  <Override PartName="/ppt/ink/ink3898.xml" ContentType="application/inkml+xml"/>
  <Override PartName="/ppt/ink/ink3899.xml" ContentType="application/inkml+xml"/>
  <Override PartName="/ppt/ink/ink3900.xml" ContentType="application/inkml+xml"/>
  <Override PartName="/ppt/ink/ink3901.xml" ContentType="application/inkml+xml"/>
  <Override PartName="/ppt/ink/ink3902.xml" ContentType="application/inkml+xml"/>
  <Override PartName="/ppt/ink/ink3903.xml" ContentType="application/inkml+xml"/>
  <Override PartName="/ppt/ink/ink3904.xml" ContentType="application/inkml+xml"/>
  <Override PartName="/ppt/ink/ink3905.xml" ContentType="application/inkml+xml"/>
  <Override PartName="/ppt/ink/ink3906.xml" ContentType="application/inkml+xml"/>
  <Override PartName="/ppt/ink/ink3907.xml" ContentType="application/inkml+xml"/>
  <Override PartName="/ppt/ink/ink3908.xml" ContentType="application/inkml+xml"/>
  <Override PartName="/ppt/ink/ink3909.xml" ContentType="application/inkml+xml"/>
  <Override PartName="/ppt/ink/ink3910.xml" ContentType="application/inkml+xml"/>
  <Override PartName="/ppt/ink/ink3911.xml" ContentType="application/inkml+xml"/>
  <Override PartName="/ppt/ink/ink3912.xml" ContentType="application/inkml+xml"/>
  <Override PartName="/ppt/ink/ink3913.xml" ContentType="application/inkml+xml"/>
  <Override PartName="/ppt/ink/ink3914.xml" ContentType="application/inkml+xml"/>
  <Override PartName="/ppt/ink/ink3915.xml" ContentType="application/inkml+xml"/>
  <Override PartName="/ppt/ink/ink3916.xml" ContentType="application/inkml+xml"/>
  <Override PartName="/ppt/ink/ink3917.xml" ContentType="application/inkml+xml"/>
  <Override PartName="/ppt/ink/ink3918.xml" ContentType="application/inkml+xml"/>
  <Override PartName="/ppt/ink/ink3919.xml" ContentType="application/inkml+xml"/>
  <Override PartName="/ppt/ink/ink3920.xml" ContentType="application/inkml+xml"/>
  <Override PartName="/ppt/ink/ink3921.xml" ContentType="application/inkml+xml"/>
  <Override PartName="/ppt/ink/ink3922.xml" ContentType="application/inkml+xml"/>
  <Override PartName="/ppt/ink/ink3923.xml" ContentType="application/inkml+xml"/>
  <Override PartName="/ppt/ink/ink3924.xml" ContentType="application/inkml+xml"/>
  <Override PartName="/ppt/ink/ink3925.xml" ContentType="application/inkml+xml"/>
  <Override PartName="/ppt/ink/ink3926.xml" ContentType="application/inkml+xml"/>
  <Override PartName="/ppt/ink/ink3927.xml" ContentType="application/inkml+xml"/>
  <Override PartName="/ppt/ink/ink3928.xml" ContentType="application/inkml+xml"/>
  <Override PartName="/ppt/ink/ink3929.xml" ContentType="application/inkml+xml"/>
  <Override PartName="/ppt/ink/ink3930.xml" ContentType="application/inkml+xml"/>
  <Override PartName="/ppt/ink/ink3931.xml" ContentType="application/inkml+xml"/>
  <Override PartName="/ppt/ink/ink3932.xml" ContentType="application/inkml+xml"/>
  <Override PartName="/ppt/ink/ink3933.xml" ContentType="application/inkml+xml"/>
  <Override PartName="/ppt/ink/ink3934.xml" ContentType="application/inkml+xml"/>
  <Override PartName="/ppt/ink/ink3935.xml" ContentType="application/inkml+xml"/>
  <Override PartName="/ppt/ink/ink3936.xml" ContentType="application/inkml+xml"/>
  <Override PartName="/ppt/ink/ink3937.xml" ContentType="application/inkml+xml"/>
  <Override PartName="/ppt/ink/ink3938.xml" ContentType="application/inkml+xml"/>
  <Override PartName="/ppt/ink/ink3939.xml" ContentType="application/inkml+xml"/>
  <Override PartName="/ppt/ink/ink3940.xml" ContentType="application/inkml+xml"/>
  <Override PartName="/ppt/ink/ink3941.xml" ContentType="application/inkml+xml"/>
  <Override PartName="/ppt/ink/ink3942.xml" ContentType="application/inkml+xml"/>
  <Override PartName="/ppt/ink/ink3943.xml" ContentType="application/inkml+xml"/>
  <Override PartName="/ppt/ink/ink3944.xml" ContentType="application/inkml+xml"/>
  <Override PartName="/ppt/ink/ink3945.xml" ContentType="application/inkml+xml"/>
  <Override PartName="/ppt/ink/ink3946.xml" ContentType="application/inkml+xml"/>
  <Override PartName="/ppt/ink/ink3947.xml" ContentType="application/inkml+xml"/>
  <Override PartName="/ppt/ink/ink3948.xml" ContentType="application/inkml+xml"/>
  <Override PartName="/ppt/ink/ink3949.xml" ContentType="application/inkml+xml"/>
  <Override PartName="/ppt/ink/ink3950.xml" ContentType="application/inkml+xml"/>
  <Override PartName="/ppt/ink/ink3951.xml" ContentType="application/inkml+xml"/>
  <Override PartName="/ppt/ink/ink3952.xml" ContentType="application/inkml+xml"/>
  <Override PartName="/ppt/ink/ink3953.xml" ContentType="application/inkml+xml"/>
  <Override PartName="/ppt/ink/ink3954.xml" ContentType="application/inkml+xml"/>
  <Override PartName="/ppt/ink/ink3955.xml" ContentType="application/inkml+xml"/>
  <Override PartName="/ppt/ink/ink3956.xml" ContentType="application/inkml+xml"/>
  <Override PartName="/ppt/ink/ink3957.xml" ContentType="application/inkml+xml"/>
  <Override PartName="/ppt/ink/ink3958.xml" ContentType="application/inkml+xml"/>
  <Override PartName="/ppt/ink/ink3959.xml" ContentType="application/inkml+xml"/>
  <Override PartName="/ppt/ink/ink3960.xml" ContentType="application/inkml+xml"/>
  <Override PartName="/ppt/ink/ink3961.xml" ContentType="application/inkml+xml"/>
  <Override PartName="/ppt/ink/ink3962.xml" ContentType="application/inkml+xml"/>
  <Override PartName="/ppt/ink/ink3963.xml" ContentType="application/inkml+xml"/>
  <Override PartName="/ppt/ink/ink3964.xml" ContentType="application/inkml+xml"/>
  <Override PartName="/ppt/ink/ink3965.xml" ContentType="application/inkml+xml"/>
  <Override PartName="/ppt/ink/ink3966.xml" ContentType="application/inkml+xml"/>
  <Override PartName="/ppt/ink/ink3967.xml" ContentType="application/inkml+xml"/>
  <Override PartName="/ppt/ink/ink3968.xml" ContentType="application/inkml+xml"/>
  <Override PartName="/ppt/ink/ink3969.xml" ContentType="application/inkml+xml"/>
  <Override PartName="/ppt/ink/ink3970.xml" ContentType="application/inkml+xml"/>
  <Override PartName="/ppt/ink/ink3971.xml" ContentType="application/inkml+xml"/>
  <Override PartName="/ppt/ink/ink3972.xml" ContentType="application/inkml+xml"/>
  <Override PartName="/ppt/ink/ink3973.xml" ContentType="application/inkml+xml"/>
  <Override PartName="/ppt/ink/ink3974.xml" ContentType="application/inkml+xml"/>
  <Override PartName="/ppt/ink/ink3975.xml" ContentType="application/inkml+xml"/>
  <Override PartName="/ppt/ink/ink3976.xml" ContentType="application/inkml+xml"/>
  <Override PartName="/ppt/ink/ink3977.xml" ContentType="application/inkml+xml"/>
  <Override PartName="/ppt/ink/ink3978.xml" ContentType="application/inkml+xml"/>
  <Override PartName="/ppt/ink/ink3979.xml" ContentType="application/inkml+xml"/>
  <Override PartName="/ppt/ink/ink3980.xml" ContentType="application/inkml+xml"/>
  <Override PartName="/ppt/ink/ink3981.xml" ContentType="application/inkml+xml"/>
  <Override PartName="/ppt/ink/ink3982.xml" ContentType="application/inkml+xml"/>
  <Override PartName="/ppt/ink/ink3983.xml" ContentType="application/inkml+xml"/>
  <Override PartName="/ppt/ink/ink3984.xml" ContentType="application/inkml+xml"/>
  <Override PartName="/ppt/ink/ink3985.xml" ContentType="application/inkml+xml"/>
  <Override PartName="/ppt/ink/ink3986.xml" ContentType="application/inkml+xml"/>
  <Override PartName="/ppt/ink/ink3987.xml" ContentType="application/inkml+xml"/>
  <Override PartName="/ppt/ink/ink3988.xml" ContentType="application/inkml+xml"/>
  <Override PartName="/ppt/ink/ink3989.xml" ContentType="application/inkml+xml"/>
  <Override PartName="/ppt/ink/ink3990.xml" ContentType="application/inkml+xml"/>
  <Override PartName="/ppt/ink/ink3991.xml" ContentType="application/inkml+xml"/>
  <Override PartName="/ppt/ink/ink3992.xml" ContentType="application/inkml+xml"/>
  <Override PartName="/ppt/ink/ink3993.xml" ContentType="application/inkml+xml"/>
  <Override PartName="/ppt/ink/ink3994.xml" ContentType="application/inkml+xml"/>
  <Override PartName="/ppt/ink/ink3995.xml" ContentType="application/inkml+xml"/>
  <Override PartName="/ppt/ink/ink3996.xml" ContentType="application/inkml+xml"/>
  <Override PartName="/ppt/ink/ink3997.xml" ContentType="application/inkml+xml"/>
  <Override PartName="/ppt/ink/ink3998.xml" ContentType="application/inkml+xml"/>
  <Override PartName="/ppt/ink/ink3999.xml" ContentType="application/inkml+xml"/>
  <Override PartName="/ppt/ink/ink4000.xml" ContentType="application/inkml+xml"/>
  <Override PartName="/ppt/ink/ink4001.xml" ContentType="application/inkml+xml"/>
  <Override PartName="/ppt/ink/ink4002.xml" ContentType="application/inkml+xml"/>
  <Override PartName="/ppt/ink/ink4003.xml" ContentType="application/inkml+xml"/>
  <Override PartName="/ppt/ink/ink4004.xml" ContentType="application/inkml+xml"/>
  <Override PartName="/ppt/ink/ink4005.xml" ContentType="application/inkml+xml"/>
  <Override PartName="/ppt/ink/ink4006.xml" ContentType="application/inkml+xml"/>
  <Override PartName="/ppt/ink/ink4007.xml" ContentType="application/inkml+xml"/>
  <Override PartName="/ppt/ink/ink4008.xml" ContentType="application/inkml+xml"/>
  <Override PartName="/ppt/ink/ink4009.xml" ContentType="application/inkml+xml"/>
  <Override PartName="/ppt/ink/ink4010.xml" ContentType="application/inkml+xml"/>
  <Override PartName="/ppt/ink/ink4011.xml" ContentType="application/inkml+xml"/>
  <Override PartName="/ppt/ink/ink4012.xml" ContentType="application/inkml+xml"/>
  <Override PartName="/ppt/ink/ink4013.xml" ContentType="application/inkml+xml"/>
  <Override PartName="/ppt/ink/ink4014.xml" ContentType="application/inkml+xml"/>
  <Override PartName="/ppt/ink/ink4015.xml" ContentType="application/inkml+xml"/>
  <Override PartName="/ppt/ink/ink4016.xml" ContentType="application/inkml+xml"/>
  <Override PartName="/ppt/ink/ink4017.xml" ContentType="application/inkml+xml"/>
  <Override PartName="/ppt/ink/ink4018.xml" ContentType="application/inkml+xml"/>
  <Override PartName="/ppt/ink/ink4019.xml" ContentType="application/inkml+xml"/>
  <Override PartName="/ppt/ink/ink4020.xml" ContentType="application/inkml+xml"/>
  <Override PartName="/ppt/ink/ink4021.xml" ContentType="application/inkml+xml"/>
  <Override PartName="/ppt/ink/ink4022.xml" ContentType="application/inkml+xml"/>
  <Override PartName="/ppt/ink/ink4023.xml" ContentType="application/inkml+xml"/>
  <Override PartName="/ppt/ink/ink4024.xml" ContentType="application/inkml+xml"/>
  <Override PartName="/ppt/ink/ink4025.xml" ContentType="application/inkml+xml"/>
  <Override PartName="/ppt/ink/ink4026.xml" ContentType="application/inkml+xml"/>
  <Override PartName="/ppt/ink/ink4027.xml" ContentType="application/inkml+xml"/>
  <Override PartName="/ppt/ink/ink4028.xml" ContentType="application/inkml+xml"/>
  <Override PartName="/ppt/ink/ink4029.xml" ContentType="application/inkml+xml"/>
  <Override PartName="/ppt/ink/ink4030.xml" ContentType="application/inkml+xml"/>
  <Override PartName="/ppt/ink/ink4031.xml" ContentType="application/inkml+xml"/>
  <Override PartName="/ppt/ink/ink4032.xml" ContentType="application/inkml+xml"/>
  <Override PartName="/ppt/ink/ink4033.xml" ContentType="application/inkml+xml"/>
  <Override PartName="/ppt/ink/ink4034.xml" ContentType="application/inkml+xml"/>
  <Override PartName="/ppt/ink/ink4035.xml" ContentType="application/inkml+xml"/>
  <Override PartName="/ppt/ink/ink4036.xml" ContentType="application/inkml+xml"/>
  <Override PartName="/ppt/ink/ink4037.xml" ContentType="application/inkml+xml"/>
  <Override PartName="/ppt/ink/ink4038.xml" ContentType="application/inkml+xml"/>
  <Override PartName="/ppt/ink/ink4039.xml" ContentType="application/inkml+xml"/>
  <Override PartName="/ppt/ink/ink4040.xml" ContentType="application/inkml+xml"/>
  <Override PartName="/ppt/ink/ink4041.xml" ContentType="application/inkml+xml"/>
  <Override PartName="/ppt/ink/ink4042.xml" ContentType="application/inkml+xml"/>
  <Override PartName="/ppt/ink/ink4043.xml" ContentType="application/inkml+xml"/>
  <Override PartName="/ppt/ink/ink4044.xml" ContentType="application/inkml+xml"/>
  <Override PartName="/ppt/ink/ink4045.xml" ContentType="application/inkml+xml"/>
  <Override PartName="/ppt/ink/ink4046.xml" ContentType="application/inkml+xml"/>
  <Override PartName="/ppt/ink/ink4047.xml" ContentType="application/inkml+xml"/>
  <Override PartName="/ppt/ink/ink4048.xml" ContentType="application/inkml+xml"/>
  <Override PartName="/ppt/ink/ink4049.xml" ContentType="application/inkml+xml"/>
  <Override PartName="/ppt/ink/ink4050.xml" ContentType="application/inkml+xml"/>
  <Override PartName="/ppt/ink/ink4051.xml" ContentType="application/inkml+xml"/>
  <Override PartName="/ppt/ink/ink4052.xml" ContentType="application/inkml+xml"/>
  <Override PartName="/ppt/ink/ink4053.xml" ContentType="application/inkml+xml"/>
  <Override PartName="/ppt/ink/ink4054.xml" ContentType="application/inkml+xml"/>
  <Override PartName="/ppt/ink/ink4055.xml" ContentType="application/inkml+xml"/>
  <Override PartName="/ppt/ink/ink4056.xml" ContentType="application/inkml+xml"/>
  <Override PartName="/ppt/ink/ink4057.xml" ContentType="application/inkml+xml"/>
  <Override PartName="/ppt/ink/ink4058.xml" ContentType="application/inkml+xml"/>
  <Override PartName="/ppt/ink/ink4059.xml" ContentType="application/inkml+xml"/>
  <Override PartName="/ppt/ink/ink4060.xml" ContentType="application/inkml+xml"/>
  <Override PartName="/ppt/ink/ink4061.xml" ContentType="application/inkml+xml"/>
  <Override PartName="/ppt/ink/ink4062.xml" ContentType="application/inkml+xml"/>
  <Override PartName="/ppt/ink/ink4063.xml" ContentType="application/inkml+xml"/>
  <Override PartName="/ppt/ink/ink4064.xml" ContentType="application/inkml+xml"/>
  <Override PartName="/ppt/ink/ink4065.xml" ContentType="application/inkml+xml"/>
  <Override PartName="/ppt/ink/ink4066.xml" ContentType="application/inkml+xml"/>
  <Override PartName="/ppt/ink/ink4067.xml" ContentType="application/inkml+xml"/>
  <Override PartName="/ppt/ink/ink4068.xml" ContentType="application/inkml+xml"/>
  <Override PartName="/ppt/ink/ink4069.xml" ContentType="application/inkml+xml"/>
  <Override PartName="/ppt/ink/ink4070.xml" ContentType="application/inkml+xml"/>
  <Override PartName="/ppt/ink/ink4071.xml" ContentType="application/inkml+xml"/>
  <Override PartName="/ppt/ink/ink4072.xml" ContentType="application/inkml+xml"/>
  <Override PartName="/ppt/ink/ink4073.xml" ContentType="application/inkml+xml"/>
  <Override PartName="/ppt/ink/ink4074.xml" ContentType="application/inkml+xml"/>
  <Override PartName="/ppt/ink/ink4075.xml" ContentType="application/inkml+xml"/>
  <Override PartName="/ppt/ink/ink4076.xml" ContentType="application/inkml+xml"/>
  <Override PartName="/ppt/ink/ink4077.xml" ContentType="application/inkml+xml"/>
  <Override PartName="/ppt/ink/ink4078.xml" ContentType="application/inkml+xml"/>
  <Override PartName="/ppt/ink/ink4079.xml" ContentType="application/inkml+xml"/>
  <Override PartName="/ppt/ink/ink4080.xml" ContentType="application/inkml+xml"/>
  <Override PartName="/ppt/ink/ink4081.xml" ContentType="application/inkml+xml"/>
  <Override PartName="/ppt/ink/ink4082.xml" ContentType="application/inkml+xml"/>
  <Override PartName="/ppt/ink/ink4083.xml" ContentType="application/inkml+xml"/>
  <Override PartName="/ppt/ink/ink4084.xml" ContentType="application/inkml+xml"/>
  <Override PartName="/ppt/ink/ink4085.xml" ContentType="application/inkml+xml"/>
  <Override PartName="/ppt/ink/ink4086.xml" ContentType="application/inkml+xml"/>
  <Override PartName="/ppt/ink/ink4087.xml" ContentType="application/inkml+xml"/>
  <Override PartName="/ppt/ink/ink4088.xml" ContentType="application/inkml+xml"/>
  <Override PartName="/ppt/ink/ink4089.xml" ContentType="application/inkml+xml"/>
  <Override PartName="/ppt/ink/ink4090.xml" ContentType="application/inkml+xml"/>
  <Override PartName="/ppt/ink/ink4091.xml" ContentType="application/inkml+xml"/>
  <Override PartName="/ppt/ink/ink4092.xml" ContentType="application/inkml+xml"/>
  <Override PartName="/ppt/ink/ink4093.xml" ContentType="application/inkml+xml"/>
  <Override PartName="/ppt/ink/ink4094.xml" ContentType="application/inkml+xml"/>
  <Override PartName="/ppt/ink/ink4095.xml" ContentType="application/inkml+xml"/>
  <Override PartName="/ppt/ink/ink4096.xml" ContentType="application/inkml+xml"/>
  <Override PartName="/ppt/ink/ink4097.xml" ContentType="application/inkml+xml"/>
  <Override PartName="/ppt/ink/ink4098.xml" ContentType="application/inkml+xml"/>
  <Override PartName="/ppt/ink/ink4099.xml" ContentType="application/inkml+xml"/>
  <Override PartName="/ppt/ink/ink4100.xml" ContentType="application/inkml+xml"/>
  <Override PartName="/ppt/ink/ink4101.xml" ContentType="application/inkml+xml"/>
  <Override PartName="/ppt/ink/ink4102.xml" ContentType="application/inkml+xml"/>
  <Override PartName="/ppt/ink/ink4103.xml" ContentType="application/inkml+xml"/>
  <Override PartName="/ppt/ink/ink4104.xml" ContentType="application/inkml+xml"/>
  <Override PartName="/ppt/ink/ink4105.xml" ContentType="application/inkml+xml"/>
  <Override PartName="/ppt/ink/ink4106.xml" ContentType="application/inkml+xml"/>
  <Override PartName="/ppt/ink/ink4107.xml" ContentType="application/inkml+xml"/>
  <Override PartName="/ppt/ink/ink4108.xml" ContentType="application/inkml+xml"/>
  <Override PartName="/ppt/ink/ink4109.xml" ContentType="application/inkml+xml"/>
  <Override PartName="/ppt/ink/ink4110.xml" ContentType="application/inkml+xml"/>
  <Override PartName="/ppt/ink/ink4111.xml" ContentType="application/inkml+xml"/>
  <Override PartName="/ppt/ink/ink4112.xml" ContentType="application/inkml+xml"/>
  <Override PartName="/ppt/ink/ink4113.xml" ContentType="application/inkml+xml"/>
  <Override PartName="/ppt/ink/ink4114.xml" ContentType="application/inkml+xml"/>
  <Override PartName="/ppt/ink/ink4115.xml" ContentType="application/inkml+xml"/>
  <Override PartName="/ppt/ink/ink4116.xml" ContentType="application/inkml+xml"/>
  <Override PartName="/ppt/ink/ink4117.xml" ContentType="application/inkml+xml"/>
  <Override PartName="/ppt/ink/ink4118.xml" ContentType="application/inkml+xml"/>
  <Override PartName="/ppt/ink/ink4119.xml" ContentType="application/inkml+xml"/>
  <Override PartName="/ppt/ink/ink4120.xml" ContentType="application/inkml+xml"/>
  <Override PartName="/ppt/ink/ink4121.xml" ContentType="application/inkml+xml"/>
  <Override PartName="/ppt/ink/ink4122.xml" ContentType="application/inkml+xml"/>
  <Override PartName="/ppt/ink/ink4123.xml" ContentType="application/inkml+xml"/>
  <Override PartName="/ppt/ink/ink4124.xml" ContentType="application/inkml+xml"/>
  <Override PartName="/ppt/ink/ink4125.xml" ContentType="application/inkml+xml"/>
  <Override PartName="/ppt/ink/ink4126.xml" ContentType="application/inkml+xml"/>
  <Override PartName="/ppt/ink/ink4127.xml" ContentType="application/inkml+xml"/>
  <Override PartName="/ppt/ink/ink4128.xml" ContentType="application/inkml+xml"/>
  <Override PartName="/ppt/ink/ink4129.xml" ContentType="application/inkml+xml"/>
  <Override PartName="/ppt/ink/ink4130.xml" ContentType="application/inkml+xml"/>
  <Override PartName="/ppt/ink/ink4131.xml" ContentType="application/inkml+xml"/>
  <Override PartName="/ppt/ink/ink4132.xml" ContentType="application/inkml+xml"/>
  <Override PartName="/ppt/ink/ink4133.xml" ContentType="application/inkml+xml"/>
  <Override PartName="/ppt/ink/ink4134.xml" ContentType="application/inkml+xml"/>
  <Override PartName="/ppt/ink/ink4135.xml" ContentType="application/inkml+xml"/>
  <Override PartName="/ppt/ink/ink4136.xml" ContentType="application/inkml+xml"/>
  <Override PartName="/ppt/ink/ink4137.xml" ContentType="application/inkml+xml"/>
  <Override PartName="/ppt/ink/ink4138.xml" ContentType="application/inkml+xml"/>
  <Override PartName="/ppt/ink/ink4139.xml" ContentType="application/inkml+xml"/>
  <Override PartName="/ppt/ink/ink4140.xml" ContentType="application/inkml+xml"/>
  <Override PartName="/ppt/ink/ink4141.xml" ContentType="application/inkml+xml"/>
  <Override PartName="/ppt/ink/ink4142.xml" ContentType="application/inkml+xml"/>
  <Override PartName="/ppt/ink/ink4143.xml" ContentType="application/inkml+xml"/>
  <Override PartName="/ppt/ink/ink4144.xml" ContentType="application/inkml+xml"/>
  <Override PartName="/ppt/ink/ink4145.xml" ContentType="application/inkml+xml"/>
  <Override PartName="/ppt/ink/ink4146.xml" ContentType="application/inkml+xml"/>
  <Override PartName="/ppt/ink/ink4147.xml" ContentType="application/inkml+xml"/>
  <Override PartName="/ppt/ink/ink4148.xml" ContentType="application/inkml+xml"/>
  <Override PartName="/ppt/ink/ink4149.xml" ContentType="application/inkml+xml"/>
  <Override PartName="/ppt/ink/ink4150.xml" ContentType="application/inkml+xml"/>
  <Override PartName="/ppt/ink/ink4151.xml" ContentType="application/inkml+xml"/>
  <Override PartName="/ppt/ink/ink4152.xml" ContentType="application/inkml+xml"/>
  <Override PartName="/ppt/ink/ink4153.xml" ContentType="application/inkml+xml"/>
  <Override PartName="/ppt/ink/ink4154.xml" ContentType="application/inkml+xml"/>
  <Override PartName="/ppt/ink/ink4155.xml" ContentType="application/inkml+xml"/>
  <Override PartName="/ppt/ink/ink4156.xml" ContentType="application/inkml+xml"/>
  <Override PartName="/ppt/ink/ink4157.xml" ContentType="application/inkml+xml"/>
  <Override PartName="/ppt/ink/ink4158.xml" ContentType="application/inkml+xml"/>
  <Override PartName="/ppt/ink/ink4159.xml" ContentType="application/inkml+xml"/>
  <Override PartName="/ppt/ink/ink4160.xml" ContentType="application/inkml+xml"/>
  <Override PartName="/ppt/ink/ink4161.xml" ContentType="application/inkml+xml"/>
  <Override PartName="/ppt/ink/ink4162.xml" ContentType="application/inkml+xml"/>
  <Override PartName="/ppt/ink/ink4163.xml" ContentType="application/inkml+xml"/>
  <Override PartName="/ppt/ink/ink4164.xml" ContentType="application/inkml+xml"/>
  <Override PartName="/ppt/ink/ink4165.xml" ContentType="application/inkml+xml"/>
  <Override PartName="/ppt/ink/ink4166.xml" ContentType="application/inkml+xml"/>
  <Override PartName="/ppt/ink/ink4167.xml" ContentType="application/inkml+xml"/>
  <Override PartName="/ppt/ink/ink4168.xml" ContentType="application/inkml+xml"/>
  <Override PartName="/ppt/ink/ink4169.xml" ContentType="application/inkml+xml"/>
  <Override PartName="/ppt/ink/ink4170.xml" ContentType="application/inkml+xml"/>
  <Override PartName="/ppt/ink/ink4171.xml" ContentType="application/inkml+xml"/>
  <Override PartName="/ppt/ink/ink4172.xml" ContentType="application/inkml+xml"/>
  <Override PartName="/ppt/ink/ink4173.xml" ContentType="application/inkml+xml"/>
  <Override PartName="/ppt/ink/ink4174.xml" ContentType="application/inkml+xml"/>
  <Override PartName="/ppt/ink/ink4175.xml" ContentType="application/inkml+xml"/>
  <Override PartName="/ppt/ink/ink4176.xml" ContentType="application/inkml+xml"/>
  <Override PartName="/ppt/ink/ink4177.xml" ContentType="application/inkml+xml"/>
  <Override PartName="/ppt/ink/ink4178.xml" ContentType="application/inkml+xml"/>
  <Override PartName="/ppt/ink/ink4179.xml" ContentType="application/inkml+xml"/>
  <Override PartName="/ppt/ink/ink4180.xml" ContentType="application/inkml+xml"/>
  <Override PartName="/ppt/ink/ink4181.xml" ContentType="application/inkml+xml"/>
  <Override PartName="/ppt/ink/ink4182.xml" ContentType="application/inkml+xml"/>
  <Override PartName="/ppt/ink/ink4183.xml" ContentType="application/inkml+xml"/>
  <Override PartName="/ppt/ink/ink4184.xml" ContentType="application/inkml+xml"/>
  <Override PartName="/ppt/ink/ink4185.xml" ContentType="application/inkml+xml"/>
  <Override PartName="/ppt/ink/ink4186.xml" ContentType="application/inkml+xml"/>
  <Override PartName="/ppt/ink/ink4187.xml" ContentType="application/inkml+xml"/>
  <Override PartName="/ppt/ink/ink4188.xml" ContentType="application/inkml+xml"/>
  <Override PartName="/ppt/ink/ink4189.xml" ContentType="application/inkml+xml"/>
  <Override PartName="/ppt/ink/ink4190.xml" ContentType="application/inkml+xml"/>
  <Override PartName="/ppt/ink/ink4191.xml" ContentType="application/inkml+xml"/>
  <Override PartName="/ppt/ink/ink4192.xml" ContentType="application/inkml+xml"/>
  <Override PartName="/ppt/ink/ink4193.xml" ContentType="application/inkml+xml"/>
  <Override PartName="/ppt/ink/ink4194.xml" ContentType="application/inkml+xml"/>
  <Override PartName="/ppt/ink/ink4195.xml" ContentType="application/inkml+xml"/>
  <Override PartName="/ppt/ink/ink4196.xml" ContentType="application/inkml+xml"/>
  <Override PartName="/ppt/ink/ink4197.xml" ContentType="application/inkml+xml"/>
  <Override PartName="/ppt/ink/ink4198.xml" ContentType="application/inkml+xml"/>
  <Override PartName="/ppt/ink/ink4199.xml" ContentType="application/inkml+xml"/>
  <Override PartName="/ppt/ink/ink4200.xml" ContentType="application/inkml+xml"/>
  <Override PartName="/ppt/ink/ink4201.xml" ContentType="application/inkml+xml"/>
  <Override PartName="/ppt/ink/ink4202.xml" ContentType="application/inkml+xml"/>
  <Override PartName="/ppt/ink/ink4203.xml" ContentType="application/inkml+xml"/>
  <Override PartName="/ppt/ink/ink4204.xml" ContentType="application/inkml+xml"/>
  <Override PartName="/ppt/ink/ink4205.xml" ContentType="application/inkml+xml"/>
  <Override PartName="/ppt/ink/ink4206.xml" ContentType="application/inkml+xml"/>
  <Override PartName="/ppt/ink/ink4207.xml" ContentType="application/inkml+xml"/>
  <Override PartName="/ppt/ink/ink4208.xml" ContentType="application/inkml+xml"/>
  <Override PartName="/ppt/ink/ink4209.xml" ContentType="application/inkml+xml"/>
  <Override PartName="/ppt/ink/ink4210.xml" ContentType="application/inkml+xml"/>
  <Override PartName="/ppt/ink/ink4211.xml" ContentType="application/inkml+xml"/>
  <Override PartName="/ppt/ink/ink4212.xml" ContentType="application/inkml+xml"/>
  <Override PartName="/ppt/ink/ink4213.xml" ContentType="application/inkml+xml"/>
  <Override PartName="/ppt/ink/ink4214.xml" ContentType="application/inkml+xml"/>
  <Override PartName="/ppt/ink/ink4215.xml" ContentType="application/inkml+xml"/>
  <Override PartName="/ppt/ink/ink4216.xml" ContentType="application/inkml+xml"/>
  <Override PartName="/ppt/ink/ink4217.xml" ContentType="application/inkml+xml"/>
  <Override PartName="/ppt/ink/ink4218.xml" ContentType="application/inkml+xml"/>
  <Override PartName="/ppt/ink/ink4219.xml" ContentType="application/inkml+xml"/>
  <Override PartName="/ppt/ink/ink4220.xml" ContentType="application/inkml+xml"/>
  <Override PartName="/ppt/ink/ink4221.xml" ContentType="application/inkml+xml"/>
  <Override PartName="/ppt/ink/ink4222.xml" ContentType="application/inkml+xml"/>
  <Override PartName="/ppt/ink/ink4223.xml" ContentType="application/inkml+xml"/>
  <Override PartName="/ppt/ink/ink4224.xml" ContentType="application/inkml+xml"/>
  <Override PartName="/ppt/ink/ink4225.xml" ContentType="application/inkml+xml"/>
  <Override PartName="/ppt/ink/ink4226.xml" ContentType="application/inkml+xml"/>
  <Override PartName="/ppt/ink/ink4227.xml" ContentType="application/inkml+xml"/>
  <Override PartName="/ppt/ink/ink4228.xml" ContentType="application/inkml+xml"/>
  <Override PartName="/ppt/ink/ink4229.xml" ContentType="application/inkml+xml"/>
  <Override PartName="/ppt/ink/ink4230.xml" ContentType="application/inkml+xml"/>
  <Override PartName="/ppt/ink/ink4231.xml" ContentType="application/inkml+xml"/>
  <Override PartName="/ppt/ink/ink4232.xml" ContentType="application/inkml+xml"/>
  <Override PartName="/ppt/ink/ink4233.xml" ContentType="application/inkml+xml"/>
  <Override PartName="/ppt/ink/ink4234.xml" ContentType="application/inkml+xml"/>
  <Override PartName="/ppt/ink/ink4235.xml" ContentType="application/inkml+xml"/>
  <Override PartName="/ppt/ink/ink4236.xml" ContentType="application/inkml+xml"/>
  <Override PartName="/ppt/ink/ink4237.xml" ContentType="application/inkml+xml"/>
  <Override PartName="/ppt/ink/ink4238.xml" ContentType="application/inkml+xml"/>
  <Override PartName="/ppt/ink/ink4239.xml" ContentType="application/inkml+xml"/>
  <Override PartName="/ppt/ink/ink4240.xml" ContentType="application/inkml+xml"/>
  <Override PartName="/ppt/ink/ink4241.xml" ContentType="application/inkml+xml"/>
  <Override PartName="/ppt/ink/ink4242.xml" ContentType="application/inkml+xml"/>
  <Override PartName="/ppt/ink/ink4243.xml" ContentType="application/inkml+xml"/>
  <Override PartName="/ppt/ink/ink4244.xml" ContentType="application/inkml+xml"/>
  <Override PartName="/ppt/ink/ink4245.xml" ContentType="application/inkml+xml"/>
  <Override PartName="/ppt/ink/ink4246.xml" ContentType="application/inkml+xml"/>
  <Override PartName="/ppt/ink/ink4247.xml" ContentType="application/inkml+xml"/>
  <Override PartName="/ppt/ink/ink4248.xml" ContentType="application/inkml+xml"/>
  <Override PartName="/ppt/ink/ink4249.xml" ContentType="application/inkml+xml"/>
  <Override PartName="/ppt/ink/ink4250.xml" ContentType="application/inkml+xml"/>
  <Override PartName="/ppt/ink/ink4251.xml" ContentType="application/inkml+xml"/>
  <Override PartName="/ppt/ink/ink4252.xml" ContentType="application/inkml+xml"/>
  <Override PartName="/ppt/ink/ink4253.xml" ContentType="application/inkml+xml"/>
  <Override PartName="/ppt/ink/ink4254.xml" ContentType="application/inkml+xml"/>
  <Override PartName="/ppt/ink/ink4255.xml" ContentType="application/inkml+xml"/>
  <Override PartName="/ppt/ink/ink4256.xml" ContentType="application/inkml+xml"/>
  <Override PartName="/ppt/ink/ink4257.xml" ContentType="application/inkml+xml"/>
  <Override PartName="/ppt/ink/ink4258.xml" ContentType="application/inkml+xml"/>
  <Override PartName="/ppt/ink/ink4259.xml" ContentType="application/inkml+xml"/>
  <Override PartName="/ppt/ink/ink4260.xml" ContentType="application/inkml+xml"/>
  <Override PartName="/ppt/ink/ink4261.xml" ContentType="application/inkml+xml"/>
  <Override PartName="/ppt/ink/ink4262.xml" ContentType="application/inkml+xml"/>
  <Override PartName="/ppt/ink/ink4263.xml" ContentType="application/inkml+xml"/>
  <Override PartName="/ppt/ink/ink4264.xml" ContentType="application/inkml+xml"/>
  <Override PartName="/ppt/ink/ink4265.xml" ContentType="application/inkml+xml"/>
  <Override PartName="/ppt/ink/ink4266.xml" ContentType="application/inkml+xml"/>
  <Override PartName="/ppt/ink/ink4267.xml" ContentType="application/inkml+xml"/>
  <Override PartName="/ppt/ink/ink4268.xml" ContentType="application/inkml+xml"/>
  <Override PartName="/ppt/ink/ink4269.xml" ContentType="application/inkml+xml"/>
  <Override PartName="/ppt/ink/ink4270.xml" ContentType="application/inkml+xml"/>
  <Override PartName="/ppt/ink/ink4271.xml" ContentType="application/inkml+xml"/>
  <Override PartName="/ppt/ink/ink4272.xml" ContentType="application/inkml+xml"/>
  <Override PartName="/ppt/ink/ink4273.xml" ContentType="application/inkml+xml"/>
  <Override PartName="/ppt/ink/ink4274.xml" ContentType="application/inkml+xml"/>
  <Override PartName="/ppt/ink/ink4275.xml" ContentType="application/inkml+xml"/>
  <Override PartName="/ppt/ink/ink4276.xml" ContentType="application/inkml+xml"/>
  <Override PartName="/ppt/ink/ink4277.xml" ContentType="application/inkml+xml"/>
  <Override PartName="/ppt/ink/ink4278.xml" ContentType="application/inkml+xml"/>
  <Override PartName="/ppt/ink/ink4279.xml" ContentType="application/inkml+xml"/>
  <Override PartName="/ppt/ink/ink4280.xml" ContentType="application/inkml+xml"/>
  <Override PartName="/ppt/ink/ink4281.xml" ContentType="application/inkml+xml"/>
  <Override PartName="/ppt/ink/ink4282.xml" ContentType="application/inkml+xml"/>
  <Override PartName="/ppt/ink/ink4283.xml" ContentType="application/inkml+xml"/>
  <Override PartName="/ppt/ink/ink4284.xml" ContentType="application/inkml+xml"/>
  <Override PartName="/ppt/ink/ink4285.xml" ContentType="application/inkml+xml"/>
  <Override PartName="/ppt/ink/ink4286.xml" ContentType="application/inkml+xml"/>
  <Override PartName="/ppt/ink/ink4287.xml" ContentType="application/inkml+xml"/>
  <Override PartName="/ppt/ink/ink4288.xml" ContentType="application/inkml+xml"/>
  <Override PartName="/ppt/ink/ink4289.xml" ContentType="application/inkml+xml"/>
  <Override PartName="/ppt/ink/ink4290.xml" ContentType="application/inkml+xml"/>
  <Override PartName="/ppt/ink/ink4291.xml" ContentType="application/inkml+xml"/>
  <Override PartName="/ppt/ink/ink4292.xml" ContentType="application/inkml+xml"/>
  <Override PartName="/ppt/ink/ink4293.xml" ContentType="application/inkml+xml"/>
  <Override PartName="/ppt/ink/ink4294.xml" ContentType="application/inkml+xml"/>
  <Override PartName="/ppt/ink/ink4295.xml" ContentType="application/inkml+xml"/>
  <Override PartName="/ppt/ink/ink4296.xml" ContentType="application/inkml+xml"/>
  <Override PartName="/ppt/ink/ink4297.xml" ContentType="application/inkml+xml"/>
  <Override PartName="/ppt/ink/ink4298.xml" ContentType="application/inkml+xml"/>
  <Override PartName="/ppt/ink/ink4299.xml" ContentType="application/inkml+xml"/>
  <Override PartName="/ppt/ink/ink4300.xml" ContentType="application/inkml+xml"/>
  <Override PartName="/ppt/ink/ink4301.xml" ContentType="application/inkml+xml"/>
  <Override PartName="/ppt/ink/ink4302.xml" ContentType="application/inkml+xml"/>
  <Override PartName="/ppt/ink/ink4303.xml" ContentType="application/inkml+xml"/>
  <Override PartName="/ppt/ink/ink4304.xml" ContentType="application/inkml+xml"/>
  <Override PartName="/ppt/ink/ink4305.xml" ContentType="application/inkml+xml"/>
  <Override PartName="/ppt/ink/ink4306.xml" ContentType="application/inkml+xml"/>
  <Override PartName="/ppt/ink/ink4307.xml" ContentType="application/inkml+xml"/>
  <Override PartName="/ppt/ink/ink4308.xml" ContentType="application/inkml+xml"/>
  <Override PartName="/ppt/ink/ink4309.xml" ContentType="application/inkml+xml"/>
  <Override PartName="/ppt/ink/ink4310.xml" ContentType="application/inkml+xml"/>
  <Override PartName="/ppt/ink/ink4311.xml" ContentType="application/inkml+xml"/>
  <Override PartName="/ppt/ink/ink4312.xml" ContentType="application/inkml+xml"/>
  <Override PartName="/ppt/ink/ink4313.xml" ContentType="application/inkml+xml"/>
  <Override PartName="/ppt/ink/ink4314.xml" ContentType="application/inkml+xml"/>
  <Override PartName="/ppt/ink/ink4315.xml" ContentType="application/inkml+xml"/>
  <Override PartName="/ppt/ink/ink4316.xml" ContentType="application/inkml+xml"/>
  <Override PartName="/ppt/ink/ink4317.xml" ContentType="application/inkml+xml"/>
  <Override PartName="/ppt/ink/ink4318.xml" ContentType="application/inkml+xml"/>
  <Override PartName="/ppt/ink/ink4319.xml" ContentType="application/inkml+xml"/>
  <Override PartName="/ppt/ink/ink4320.xml" ContentType="application/inkml+xml"/>
  <Override PartName="/ppt/ink/ink4321.xml" ContentType="application/inkml+xml"/>
  <Override PartName="/ppt/ink/ink4322.xml" ContentType="application/inkml+xml"/>
  <Override PartName="/ppt/ink/ink4323.xml" ContentType="application/inkml+xml"/>
  <Override PartName="/ppt/ink/ink4324.xml" ContentType="application/inkml+xml"/>
  <Override PartName="/ppt/ink/ink4325.xml" ContentType="application/inkml+xml"/>
  <Override PartName="/ppt/ink/ink4326.xml" ContentType="application/inkml+xml"/>
  <Override PartName="/ppt/ink/ink4327.xml" ContentType="application/inkml+xml"/>
  <Override PartName="/ppt/ink/ink4328.xml" ContentType="application/inkml+xml"/>
  <Override PartName="/ppt/ink/ink4329.xml" ContentType="application/inkml+xml"/>
  <Override PartName="/ppt/ink/ink4330.xml" ContentType="application/inkml+xml"/>
  <Override PartName="/ppt/ink/ink4331.xml" ContentType="application/inkml+xml"/>
  <Override PartName="/ppt/ink/ink4332.xml" ContentType="application/inkml+xml"/>
  <Override PartName="/ppt/ink/ink4333.xml" ContentType="application/inkml+xml"/>
  <Override PartName="/ppt/ink/ink4334.xml" ContentType="application/inkml+xml"/>
  <Override PartName="/ppt/ink/ink4335.xml" ContentType="application/inkml+xml"/>
  <Override PartName="/ppt/ink/ink4336.xml" ContentType="application/inkml+xml"/>
  <Override PartName="/ppt/ink/ink4337.xml" ContentType="application/inkml+xml"/>
  <Override PartName="/ppt/ink/ink4338.xml" ContentType="application/inkml+xml"/>
  <Override PartName="/ppt/ink/ink4339.xml" ContentType="application/inkml+xml"/>
  <Override PartName="/ppt/ink/ink4340.xml" ContentType="application/inkml+xml"/>
  <Override PartName="/ppt/ink/ink4341.xml" ContentType="application/inkml+xml"/>
  <Override PartName="/ppt/ink/ink4342.xml" ContentType="application/inkml+xml"/>
  <Override PartName="/ppt/ink/ink4343.xml" ContentType="application/inkml+xml"/>
  <Override PartName="/ppt/ink/ink4344.xml" ContentType="application/inkml+xml"/>
  <Override PartName="/ppt/ink/ink4345.xml" ContentType="application/inkml+xml"/>
  <Override PartName="/ppt/ink/ink4346.xml" ContentType="application/inkml+xml"/>
  <Override PartName="/ppt/ink/ink4347.xml" ContentType="application/inkml+xml"/>
  <Override PartName="/ppt/ink/ink4348.xml" ContentType="application/inkml+xml"/>
  <Override PartName="/ppt/ink/ink4349.xml" ContentType="application/inkml+xml"/>
  <Override PartName="/ppt/ink/ink4350.xml" ContentType="application/inkml+xml"/>
  <Override PartName="/ppt/ink/ink4351.xml" ContentType="application/inkml+xml"/>
  <Override PartName="/ppt/ink/ink4352.xml" ContentType="application/inkml+xml"/>
  <Override PartName="/ppt/ink/ink4353.xml" ContentType="application/inkml+xml"/>
  <Override PartName="/ppt/ink/ink4354.xml" ContentType="application/inkml+xml"/>
  <Override PartName="/ppt/ink/ink4355.xml" ContentType="application/inkml+xml"/>
  <Override PartName="/ppt/ink/ink4356.xml" ContentType="application/inkml+xml"/>
  <Override PartName="/ppt/ink/ink4357.xml" ContentType="application/inkml+xml"/>
  <Override PartName="/ppt/ink/ink4358.xml" ContentType="application/inkml+xml"/>
  <Override PartName="/ppt/ink/ink4359.xml" ContentType="application/inkml+xml"/>
  <Override PartName="/ppt/ink/ink4360.xml" ContentType="application/inkml+xml"/>
  <Override PartName="/ppt/ink/ink4361.xml" ContentType="application/inkml+xml"/>
  <Override PartName="/ppt/ink/ink4362.xml" ContentType="application/inkml+xml"/>
  <Override PartName="/ppt/ink/ink4363.xml" ContentType="application/inkml+xml"/>
  <Override PartName="/ppt/ink/ink4364.xml" ContentType="application/inkml+xml"/>
  <Override PartName="/ppt/ink/ink4365.xml" ContentType="application/inkml+xml"/>
  <Override PartName="/ppt/ink/ink4366.xml" ContentType="application/inkml+xml"/>
  <Override PartName="/ppt/ink/ink4367.xml" ContentType="application/inkml+xml"/>
  <Override PartName="/ppt/ink/ink4368.xml" ContentType="application/inkml+xml"/>
  <Override PartName="/ppt/ink/ink4369.xml" ContentType="application/inkml+xml"/>
  <Override PartName="/ppt/ink/ink4370.xml" ContentType="application/inkml+xml"/>
  <Override PartName="/ppt/ink/ink4371.xml" ContentType="application/inkml+xml"/>
  <Override PartName="/ppt/ink/ink4372.xml" ContentType="application/inkml+xml"/>
  <Override PartName="/ppt/ink/ink4373.xml" ContentType="application/inkml+xml"/>
  <Override PartName="/ppt/ink/ink4374.xml" ContentType="application/inkml+xml"/>
  <Override PartName="/ppt/ink/ink4375.xml" ContentType="application/inkml+xml"/>
  <Override PartName="/ppt/ink/ink4376.xml" ContentType="application/inkml+xml"/>
  <Override PartName="/ppt/ink/ink4377.xml" ContentType="application/inkml+xml"/>
  <Override PartName="/ppt/ink/ink4378.xml" ContentType="application/inkml+xml"/>
  <Override PartName="/ppt/ink/ink4379.xml" ContentType="application/inkml+xml"/>
  <Override PartName="/ppt/ink/ink4380.xml" ContentType="application/inkml+xml"/>
  <Override PartName="/ppt/ink/ink4381.xml" ContentType="application/inkml+xml"/>
  <Override PartName="/ppt/ink/ink4382.xml" ContentType="application/inkml+xml"/>
  <Override PartName="/ppt/ink/ink4383.xml" ContentType="application/inkml+xml"/>
  <Override PartName="/ppt/ink/ink4384.xml" ContentType="application/inkml+xml"/>
  <Override PartName="/ppt/ink/ink4385.xml" ContentType="application/inkml+xml"/>
  <Override PartName="/ppt/ink/ink4386.xml" ContentType="application/inkml+xml"/>
  <Override PartName="/ppt/ink/ink4387.xml" ContentType="application/inkml+xml"/>
  <Override PartName="/ppt/ink/ink4388.xml" ContentType="application/inkml+xml"/>
  <Override PartName="/ppt/ink/ink4389.xml" ContentType="application/inkml+xml"/>
  <Override PartName="/ppt/ink/ink4390.xml" ContentType="application/inkml+xml"/>
  <Override PartName="/ppt/ink/ink4391.xml" ContentType="application/inkml+xml"/>
  <Override PartName="/ppt/ink/ink4392.xml" ContentType="application/inkml+xml"/>
  <Override PartName="/ppt/ink/ink4393.xml" ContentType="application/inkml+xml"/>
  <Override PartName="/ppt/ink/ink4394.xml" ContentType="application/inkml+xml"/>
  <Override PartName="/ppt/ink/ink4395.xml" ContentType="application/inkml+xml"/>
  <Override PartName="/ppt/ink/ink4396.xml" ContentType="application/inkml+xml"/>
  <Override PartName="/ppt/ink/ink4397.xml" ContentType="application/inkml+xml"/>
  <Override PartName="/ppt/ink/ink4398.xml" ContentType="application/inkml+xml"/>
  <Override PartName="/ppt/ink/ink4399.xml" ContentType="application/inkml+xml"/>
  <Override PartName="/ppt/ink/ink4400.xml" ContentType="application/inkml+xml"/>
  <Override PartName="/ppt/ink/ink4401.xml" ContentType="application/inkml+xml"/>
  <Override PartName="/ppt/ink/ink4402.xml" ContentType="application/inkml+xml"/>
  <Override PartName="/ppt/ink/ink4403.xml" ContentType="application/inkml+xml"/>
  <Override PartName="/ppt/ink/ink4404.xml" ContentType="application/inkml+xml"/>
  <Override PartName="/ppt/ink/ink4405.xml" ContentType="application/inkml+xml"/>
  <Override PartName="/ppt/ink/ink4406.xml" ContentType="application/inkml+xml"/>
  <Override PartName="/ppt/ink/ink4407.xml" ContentType="application/inkml+xml"/>
  <Override PartName="/ppt/ink/ink4408.xml" ContentType="application/inkml+xml"/>
  <Override PartName="/ppt/ink/ink4409.xml" ContentType="application/inkml+xml"/>
  <Override PartName="/ppt/ink/ink4410.xml" ContentType="application/inkml+xml"/>
  <Override PartName="/ppt/ink/ink4411.xml" ContentType="application/inkml+xml"/>
  <Override PartName="/ppt/ink/ink4412.xml" ContentType="application/inkml+xml"/>
  <Override PartName="/ppt/ink/ink4413.xml" ContentType="application/inkml+xml"/>
  <Override PartName="/ppt/ink/ink4414.xml" ContentType="application/inkml+xml"/>
  <Override PartName="/ppt/ink/ink4415.xml" ContentType="application/inkml+xml"/>
  <Override PartName="/ppt/ink/ink4416.xml" ContentType="application/inkml+xml"/>
  <Override PartName="/ppt/ink/ink4417.xml" ContentType="application/inkml+xml"/>
  <Override PartName="/ppt/ink/ink4418.xml" ContentType="application/inkml+xml"/>
  <Override PartName="/ppt/ink/ink4419.xml" ContentType="application/inkml+xml"/>
  <Override PartName="/ppt/ink/ink4420.xml" ContentType="application/inkml+xml"/>
  <Override PartName="/ppt/ink/ink4421.xml" ContentType="application/inkml+xml"/>
  <Override PartName="/ppt/ink/ink4422.xml" ContentType="application/inkml+xml"/>
  <Override PartName="/ppt/ink/ink4423.xml" ContentType="application/inkml+xml"/>
  <Override PartName="/ppt/ink/ink4424.xml" ContentType="application/inkml+xml"/>
  <Override PartName="/ppt/ink/ink4425.xml" ContentType="application/inkml+xml"/>
  <Override PartName="/ppt/ink/ink4426.xml" ContentType="application/inkml+xml"/>
  <Override PartName="/ppt/ink/ink4427.xml" ContentType="application/inkml+xml"/>
  <Override PartName="/ppt/ink/ink4428.xml" ContentType="application/inkml+xml"/>
  <Override PartName="/ppt/ink/ink4429.xml" ContentType="application/inkml+xml"/>
  <Override PartName="/ppt/ink/ink4430.xml" ContentType="application/inkml+xml"/>
  <Override PartName="/ppt/ink/ink4431.xml" ContentType="application/inkml+xml"/>
  <Override PartName="/ppt/ink/ink4432.xml" ContentType="application/inkml+xml"/>
  <Override PartName="/ppt/ink/ink4433.xml" ContentType="application/inkml+xml"/>
  <Override PartName="/ppt/ink/ink4434.xml" ContentType="application/inkml+xml"/>
  <Override PartName="/ppt/ink/ink4435.xml" ContentType="application/inkml+xml"/>
  <Override PartName="/ppt/ink/ink4436.xml" ContentType="application/inkml+xml"/>
  <Override PartName="/ppt/ink/ink4437.xml" ContentType="application/inkml+xml"/>
  <Override PartName="/ppt/ink/ink4438.xml" ContentType="application/inkml+xml"/>
  <Override PartName="/ppt/ink/ink4439.xml" ContentType="application/inkml+xml"/>
  <Override PartName="/ppt/ink/ink4440.xml" ContentType="application/inkml+xml"/>
  <Override PartName="/ppt/ink/ink4441.xml" ContentType="application/inkml+xml"/>
  <Override PartName="/ppt/ink/ink4442.xml" ContentType="application/inkml+xml"/>
  <Override PartName="/ppt/ink/ink4443.xml" ContentType="application/inkml+xml"/>
  <Override PartName="/ppt/ink/ink4444.xml" ContentType="application/inkml+xml"/>
  <Override PartName="/ppt/ink/ink4445.xml" ContentType="application/inkml+xml"/>
  <Override PartName="/ppt/ink/ink4446.xml" ContentType="application/inkml+xml"/>
  <Override PartName="/ppt/ink/ink4447.xml" ContentType="application/inkml+xml"/>
  <Override PartName="/ppt/ink/ink4448.xml" ContentType="application/inkml+xml"/>
  <Override PartName="/ppt/ink/ink4449.xml" ContentType="application/inkml+xml"/>
  <Override PartName="/ppt/ink/ink4450.xml" ContentType="application/inkml+xml"/>
  <Override PartName="/ppt/ink/ink4451.xml" ContentType="application/inkml+xml"/>
  <Override PartName="/ppt/ink/ink4452.xml" ContentType="application/inkml+xml"/>
  <Override PartName="/ppt/ink/ink4453.xml" ContentType="application/inkml+xml"/>
  <Override PartName="/ppt/ink/ink4454.xml" ContentType="application/inkml+xml"/>
  <Override PartName="/ppt/ink/ink4455.xml" ContentType="application/inkml+xml"/>
  <Override PartName="/ppt/ink/ink4456.xml" ContentType="application/inkml+xml"/>
  <Override PartName="/ppt/ink/ink4457.xml" ContentType="application/inkml+xml"/>
  <Override PartName="/ppt/ink/ink4458.xml" ContentType="application/inkml+xml"/>
  <Override PartName="/ppt/ink/ink4459.xml" ContentType="application/inkml+xml"/>
  <Override PartName="/ppt/ink/ink4460.xml" ContentType="application/inkml+xml"/>
  <Override PartName="/ppt/ink/ink4461.xml" ContentType="application/inkml+xml"/>
  <Override PartName="/ppt/ink/ink4462.xml" ContentType="application/inkml+xml"/>
  <Override PartName="/ppt/ink/ink4463.xml" ContentType="application/inkml+xml"/>
  <Override PartName="/ppt/ink/ink4464.xml" ContentType="application/inkml+xml"/>
  <Override PartName="/ppt/ink/ink4465.xml" ContentType="application/inkml+xml"/>
  <Override PartName="/ppt/ink/ink4466.xml" ContentType="application/inkml+xml"/>
  <Override PartName="/ppt/ink/ink4467.xml" ContentType="application/inkml+xml"/>
  <Override PartName="/ppt/ink/ink4468.xml" ContentType="application/inkml+xml"/>
  <Override PartName="/ppt/ink/ink4469.xml" ContentType="application/inkml+xml"/>
  <Override PartName="/ppt/ink/ink4470.xml" ContentType="application/inkml+xml"/>
  <Override PartName="/ppt/ink/ink4471.xml" ContentType="application/inkml+xml"/>
  <Override PartName="/ppt/ink/ink4472.xml" ContentType="application/inkml+xml"/>
  <Override PartName="/ppt/ink/ink4473.xml" ContentType="application/inkml+xml"/>
  <Override PartName="/ppt/ink/ink4474.xml" ContentType="application/inkml+xml"/>
  <Override PartName="/ppt/ink/ink4475.xml" ContentType="application/inkml+xml"/>
  <Override PartName="/ppt/ink/ink4476.xml" ContentType="application/inkml+xml"/>
  <Override PartName="/ppt/ink/ink4477.xml" ContentType="application/inkml+xml"/>
  <Override PartName="/ppt/ink/ink4478.xml" ContentType="application/inkml+xml"/>
  <Override PartName="/ppt/ink/ink4479.xml" ContentType="application/inkml+xml"/>
  <Override PartName="/ppt/ink/ink4480.xml" ContentType="application/inkml+xml"/>
  <Override PartName="/ppt/ink/ink4481.xml" ContentType="application/inkml+xml"/>
  <Override PartName="/ppt/ink/ink4482.xml" ContentType="application/inkml+xml"/>
  <Override PartName="/ppt/ink/ink4483.xml" ContentType="application/inkml+xml"/>
  <Override PartName="/ppt/ink/ink4484.xml" ContentType="application/inkml+xml"/>
  <Override PartName="/ppt/ink/ink4485.xml" ContentType="application/inkml+xml"/>
  <Override PartName="/ppt/ink/ink4486.xml" ContentType="application/inkml+xml"/>
  <Override PartName="/ppt/ink/ink4487.xml" ContentType="application/inkml+xml"/>
  <Override PartName="/ppt/ink/ink4488.xml" ContentType="application/inkml+xml"/>
  <Override PartName="/ppt/ink/ink4489.xml" ContentType="application/inkml+xml"/>
  <Override PartName="/ppt/ink/ink4490.xml" ContentType="application/inkml+xml"/>
  <Override PartName="/ppt/ink/ink4491.xml" ContentType="application/inkml+xml"/>
  <Override PartName="/ppt/ink/ink4492.xml" ContentType="application/inkml+xml"/>
  <Override PartName="/ppt/ink/ink4493.xml" ContentType="application/inkml+xml"/>
  <Override PartName="/ppt/ink/ink4494.xml" ContentType="application/inkml+xml"/>
  <Override PartName="/ppt/ink/ink4495.xml" ContentType="application/inkml+xml"/>
  <Override PartName="/ppt/ink/ink4496.xml" ContentType="application/inkml+xml"/>
  <Override PartName="/ppt/ink/ink4497.xml" ContentType="application/inkml+xml"/>
  <Override PartName="/ppt/ink/ink4498.xml" ContentType="application/inkml+xml"/>
  <Override PartName="/ppt/ink/ink4499.xml" ContentType="application/inkml+xml"/>
  <Override PartName="/ppt/ink/ink4500.xml" ContentType="application/inkml+xml"/>
  <Override PartName="/ppt/ink/ink4501.xml" ContentType="application/inkml+xml"/>
  <Override PartName="/ppt/ink/ink4502.xml" ContentType="application/inkml+xml"/>
  <Override PartName="/ppt/ink/ink4503.xml" ContentType="application/inkml+xml"/>
  <Override PartName="/ppt/ink/ink4504.xml" ContentType="application/inkml+xml"/>
  <Override PartName="/ppt/ink/ink4505.xml" ContentType="application/inkml+xml"/>
  <Override PartName="/ppt/ink/ink4506.xml" ContentType="application/inkml+xml"/>
  <Override PartName="/ppt/ink/ink4507.xml" ContentType="application/inkml+xml"/>
  <Override PartName="/ppt/ink/ink4508.xml" ContentType="application/inkml+xml"/>
  <Override PartName="/ppt/ink/ink4509.xml" ContentType="application/inkml+xml"/>
  <Override PartName="/ppt/ink/ink4510.xml" ContentType="application/inkml+xml"/>
  <Override PartName="/ppt/ink/ink4511.xml" ContentType="application/inkml+xml"/>
  <Override PartName="/ppt/ink/ink4512.xml" ContentType="application/inkml+xml"/>
  <Override PartName="/ppt/ink/ink4513.xml" ContentType="application/inkml+xml"/>
  <Override PartName="/ppt/ink/ink4514.xml" ContentType="application/inkml+xml"/>
  <Override PartName="/ppt/ink/ink4515.xml" ContentType="application/inkml+xml"/>
  <Override PartName="/ppt/ink/ink4516.xml" ContentType="application/inkml+xml"/>
  <Override PartName="/ppt/ink/ink4517.xml" ContentType="application/inkml+xml"/>
  <Override PartName="/ppt/ink/ink4518.xml" ContentType="application/inkml+xml"/>
  <Override PartName="/ppt/ink/ink4519.xml" ContentType="application/inkml+xml"/>
  <Override PartName="/ppt/ink/ink4520.xml" ContentType="application/inkml+xml"/>
  <Override PartName="/ppt/ink/ink4521.xml" ContentType="application/inkml+xml"/>
  <Override PartName="/ppt/ink/ink4522.xml" ContentType="application/inkml+xml"/>
  <Override PartName="/ppt/ink/ink4523.xml" ContentType="application/inkml+xml"/>
  <Override PartName="/ppt/ink/ink4524.xml" ContentType="application/inkml+xml"/>
  <Override PartName="/ppt/ink/ink4525.xml" ContentType="application/inkml+xml"/>
  <Override PartName="/ppt/ink/ink4526.xml" ContentType="application/inkml+xml"/>
  <Override PartName="/ppt/ink/ink4527.xml" ContentType="application/inkml+xml"/>
  <Override PartName="/ppt/ink/ink4528.xml" ContentType="application/inkml+xml"/>
  <Override PartName="/ppt/ink/ink4529.xml" ContentType="application/inkml+xml"/>
  <Override PartName="/ppt/ink/ink4530.xml" ContentType="application/inkml+xml"/>
  <Override PartName="/ppt/ink/ink4531.xml" ContentType="application/inkml+xml"/>
  <Override PartName="/ppt/ink/ink4532.xml" ContentType="application/inkml+xml"/>
  <Override PartName="/ppt/ink/ink4533.xml" ContentType="application/inkml+xml"/>
  <Override PartName="/ppt/ink/ink4534.xml" ContentType="application/inkml+xml"/>
  <Override PartName="/ppt/ink/ink4535.xml" ContentType="application/inkml+xml"/>
  <Override PartName="/ppt/ink/ink4536.xml" ContentType="application/inkml+xml"/>
  <Override PartName="/ppt/ink/ink4537.xml" ContentType="application/inkml+xml"/>
  <Override PartName="/ppt/ink/ink4538.xml" ContentType="application/inkml+xml"/>
  <Override PartName="/ppt/ink/ink4539.xml" ContentType="application/inkml+xml"/>
  <Override PartName="/ppt/ink/ink4540.xml" ContentType="application/inkml+xml"/>
  <Override PartName="/ppt/ink/ink4541.xml" ContentType="application/inkml+xml"/>
  <Override PartName="/ppt/ink/ink4542.xml" ContentType="application/inkml+xml"/>
  <Override PartName="/ppt/ink/ink4543.xml" ContentType="application/inkml+xml"/>
  <Override PartName="/ppt/ink/ink4544.xml" ContentType="application/inkml+xml"/>
  <Override PartName="/ppt/ink/ink4545.xml" ContentType="application/inkml+xml"/>
  <Override PartName="/ppt/ink/ink4546.xml" ContentType="application/inkml+xml"/>
  <Override PartName="/ppt/ink/ink4547.xml" ContentType="application/inkml+xml"/>
  <Override PartName="/ppt/ink/ink4548.xml" ContentType="application/inkml+xml"/>
  <Override PartName="/ppt/ink/ink4549.xml" ContentType="application/inkml+xml"/>
  <Override PartName="/ppt/ink/ink4550.xml" ContentType="application/inkml+xml"/>
  <Override PartName="/ppt/ink/ink4551.xml" ContentType="application/inkml+xml"/>
  <Override PartName="/ppt/ink/ink4552.xml" ContentType="application/inkml+xml"/>
  <Override PartName="/ppt/ink/ink4553.xml" ContentType="application/inkml+xml"/>
  <Override PartName="/ppt/ink/ink4554.xml" ContentType="application/inkml+xml"/>
  <Override PartName="/ppt/ink/ink4555.xml" ContentType="application/inkml+xml"/>
  <Override PartName="/ppt/ink/ink4556.xml" ContentType="application/inkml+xml"/>
  <Override PartName="/ppt/ink/ink4557.xml" ContentType="application/inkml+xml"/>
  <Override PartName="/ppt/ink/ink4558.xml" ContentType="application/inkml+xml"/>
  <Override PartName="/ppt/ink/ink4559.xml" ContentType="application/inkml+xml"/>
  <Override PartName="/ppt/ink/ink4560.xml" ContentType="application/inkml+xml"/>
  <Override PartName="/ppt/ink/ink4561.xml" ContentType="application/inkml+xml"/>
  <Override PartName="/ppt/ink/ink4562.xml" ContentType="application/inkml+xml"/>
  <Override PartName="/ppt/ink/ink4563.xml" ContentType="application/inkml+xml"/>
  <Override PartName="/ppt/ink/ink4564.xml" ContentType="application/inkml+xml"/>
  <Override PartName="/ppt/ink/ink4565.xml" ContentType="application/inkml+xml"/>
  <Override PartName="/ppt/ink/ink4566.xml" ContentType="application/inkml+xml"/>
  <Override PartName="/ppt/ink/ink4567.xml" ContentType="application/inkml+xml"/>
  <Override PartName="/ppt/ink/ink4568.xml" ContentType="application/inkml+xml"/>
  <Override PartName="/ppt/ink/ink4569.xml" ContentType="application/inkml+xml"/>
  <Override PartName="/ppt/ink/ink4570.xml" ContentType="application/inkml+xml"/>
  <Override PartName="/ppt/ink/ink4571.xml" ContentType="application/inkml+xml"/>
  <Override PartName="/ppt/ink/ink4572.xml" ContentType="application/inkml+xml"/>
  <Override PartName="/ppt/ink/ink4573.xml" ContentType="application/inkml+xml"/>
  <Override PartName="/ppt/ink/ink4574.xml" ContentType="application/inkml+xml"/>
  <Override PartName="/ppt/ink/ink4575.xml" ContentType="application/inkml+xml"/>
  <Override PartName="/ppt/ink/ink4576.xml" ContentType="application/inkml+xml"/>
  <Override PartName="/ppt/ink/ink4577.xml" ContentType="application/inkml+xml"/>
  <Override PartName="/ppt/ink/ink4578.xml" ContentType="application/inkml+xml"/>
  <Override PartName="/ppt/ink/ink4579.xml" ContentType="application/inkml+xml"/>
  <Override PartName="/ppt/ink/ink4580.xml" ContentType="application/inkml+xml"/>
  <Override PartName="/ppt/ink/ink4581.xml" ContentType="application/inkml+xml"/>
  <Override PartName="/ppt/ink/ink4582.xml" ContentType="application/inkml+xml"/>
  <Override PartName="/ppt/ink/ink4583.xml" ContentType="application/inkml+xml"/>
  <Override PartName="/ppt/ink/ink4584.xml" ContentType="application/inkml+xml"/>
  <Override PartName="/ppt/ink/ink4585.xml" ContentType="application/inkml+xml"/>
  <Override PartName="/ppt/ink/ink4586.xml" ContentType="application/inkml+xml"/>
  <Override PartName="/ppt/ink/ink4587.xml" ContentType="application/inkml+xml"/>
  <Override PartName="/ppt/ink/ink4588.xml" ContentType="application/inkml+xml"/>
  <Override PartName="/ppt/ink/ink4589.xml" ContentType="application/inkml+xml"/>
  <Override PartName="/ppt/ink/ink4590.xml" ContentType="application/inkml+xml"/>
  <Override PartName="/ppt/ink/ink4591.xml" ContentType="application/inkml+xml"/>
  <Override PartName="/ppt/ink/ink4592.xml" ContentType="application/inkml+xml"/>
  <Override PartName="/ppt/ink/ink4593.xml" ContentType="application/inkml+xml"/>
  <Override PartName="/ppt/ink/ink4594.xml" ContentType="application/inkml+xml"/>
  <Override PartName="/ppt/ink/ink4595.xml" ContentType="application/inkml+xml"/>
  <Override PartName="/ppt/ink/ink4596.xml" ContentType="application/inkml+xml"/>
  <Override PartName="/ppt/ink/ink4597.xml" ContentType="application/inkml+xml"/>
  <Override PartName="/ppt/ink/ink4598.xml" ContentType="application/inkml+xml"/>
  <Override PartName="/ppt/ink/ink4599.xml" ContentType="application/inkml+xml"/>
  <Override PartName="/ppt/ink/ink4600.xml" ContentType="application/inkml+xml"/>
  <Override PartName="/ppt/ink/ink4601.xml" ContentType="application/inkml+xml"/>
  <Override PartName="/ppt/ink/ink4602.xml" ContentType="application/inkml+xml"/>
  <Override PartName="/ppt/ink/ink4603.xml" ContentType="application/inkml+xml"/>
  <Override PartName="/ppt/ink/ink4604.xml" ContentType="application/inkml+xml"/>
  <Override PartName="/ppt/ink/ink4605.xml" ContentType="application/inkml+xml"/>
  <Override PartName="/ppt/ink/ink4606.xml" ContentType="application/inkml+xml"/>
  <Override PartName="/ppt/ink/ink4607.xml" ContentType="application/inkml+xml"/>
  <Override PartName="/ppt/ink/ink4608.xml" ContentType="application/inkml+xml"/>
  <Override PartName="/ppt/ink/ink4609.xml" ContentType="application/inkml+xml"/>
  <Override PartName="/ppt/ink/ink4610.xml" ContentType="application/inkml+xml"/>
  <Override PartName="/ppt/ink/ink4611.xml" ContentType="application/inkml+xml"/>
  <Override PartName="/ppt/ink/ink4612.xml" ContentType="application/inkml+xml"/>
  <Override PartName="/ppt/ink/ink4613.xml" ContentType="application/inkml+xml"/>
  <Override PartName="/ppt/ink/ink4614.xml" ContentType="application/inkml+xml"/>
  <Override PartName="/ppt/ink/ink4615.xml" ContentType="application/inkml+xml"/>
  <Override PartName="/ppt/ink/ink4616.xml" ContentType="application/inkml+xml"/>
  <Override PartName="/ppt/ink/ink4617.xml" ContentType="application/inkml+xml"/>
  <Override PartName="/ppt/ink/ink4618.xml" ContentType="application/inkml+xml"/>
  <Override PartName="/ppt/ink/ink4619.xml" ContentType="application/inkml+xml"/>
  <Override PartName="/ppt/ink/ink4620.xml" ContentType="application/inkml+xml"/>
  <Override PartName="/ppt/ink/ink4621.xml" ContentType="application/inkml+xml"/>
  <Override PartName="/ppt/ink/ink4622.xml" ContentType="application/inkml+xml"/>
  <Override PartName="/ppt/ink/ink4623.xml" ContentType="application/inkml+xml"/>
  <Override PartName="/ppt/ink/ink4624.xml" ContentType="application/inkml+xml"/>
  <Override PartName="/ppt/ink/ink4625.xml" ContentType="application/inkml+xml"/>
  <Override PartName="/ppt/ink/ink4626.xml" ContentType="application/inkml+xml"/>
  <Override PartName="/ppt/ink/ink4627.xml" ContentType="application/inkml+xml"/>
  <Override PartName="/ppt/ink/ink4628.xml" ContentType="application/inkml+xml"/>
  <Override PartName="/ppt/ink/ink4629.xml" ContentType="application/inkml+xml"/>
  <Override PartName="/ppt/ink/ink4630.xml" ContentType="application/inkml+xml"/>
  <Override PartName="/ppt/ink/ink4631.xml" ContentType="application/inkml+xml"/>
  <Override PartName="/ppt/ink/ink4632.xml" ContentType="application/inkml+xml"/>
  <Override PartName="/ppt/ink/ink4633.xml" ContentType="application/inkml+xml"/>
  <Override PartName="/ppt/ink/ink4634.xml" ContentType="application/inkml+xml"/>
  <Override PartName="/ppt/ink/ink4635.xml" ContentType="application/inkml+xml"/>
  <Override PartName="/ppt/ink/ink4636.xml" ContentType="application/inkml+xml"/>
  <Override PartName="/ppt/ink/ink4637.xml" ContentType="application/inkml+xml"/>
  <Override PartName="/ppt/ink/ink4638.xml" ContentType="application/inkml+xml"/>
  <Override PartName="/ppt/ink/ink4639.xml" ContentType="application/inkml+xml"/>
  <Override PartName="/ppt/ink/ink4640.xml" ContentType="application/inkml+xml"/>
  <Override PartName="/ppt/ink/ink4641.xml" ContentType="application/inkml+xml"/>
  <Override PartName="/ppt/ink/ink4642.xml" ContentType="application/inkml+xml"/>
  <Override PartName="/ppt/ink/ink4643.xml" ContentType="application/inkml+xml"/>
  <Override PartName="/ppt/ink/ink4644.xml" ContentType="application/inkml+xml"/>
  <Override PartName="/ppt/ink/ink4645.xml" ContentType="application/inkml+xml"/>
  <Override PartName="/ppt/ink/ink4646.xml" ContentType="application/inkml+xml"/>
  <Override PartName="/ppt/ink/ink4647.xml" ContentType="application/inkml+xml"/>
  <Override PartName="/ppt/ink/ink4648.xml" ContentType="application/inkml+xml"/>
  <Override PartName="/ppt/ink/ink4649.xml" ContentType="application/inkml+xml"/>
  <Override PartName="/ppt/ink/ink4650.xml" ContentType="application/inkml+xml"/>
  <Override PartName="/ppt/ink/ink4651.xml" ContentType="application/inkml+xml"/>
  <Override PartName="/ppt/ink/ink4652.xml" ContentType="application/inkml+xml"/>
  <Override PartName="/ppt/ink/ink4653.xml" ContentType="application/inkml+xml"/>
  <Override PartName="/ppt/ink/ink4654.xml" ContentType="application/inkml+xml"/>
  <Override PartName="/ppt/ink/ink4655.xml" ContentType="application/inkml+xml"/>
  <Override PartName="/ppt/ink/ink4656.xml" ContentType="application/inkml+xml"/>
  <Override PartName="/ppt/ink/ink4657.xml" ContentType="application/inkml+xml"/>
  <Override PartName="/ppt/ink/ink4658.xml" ContentType="application/inkml+xml"/>
  <Override PartName="/ppt/ink/ink4659.xml" ContentType="application/inkml+xml"/>
  <Override PartName="/ppt/ink/ink4660.xml" ContentType="application/inkml+xml"/>
  <Override PartName="/ppt/ink/ink4661.xml" ContentType="application/inkml+xml"/>
  <Override PartName="/ppt/ink/ink4662.xml" ContentType="application/inkml+xml"/>
  <Override PartName="/ppt/ink/ink4663.xml" ContentType="application/inkml+xml"/>
  <Override PartName="/ppt/ink/ink4664.xml" ContentType="application/inkml+xml"/>
  <Override PartName="/ppt/ink/ink4665.xml" ContentType="application/inkml+xml"/>
  <Override PartName="/ppt/ink/ink4666.xml" ContentType="application/inkml+xml"/>
  <Override PartName="/ppt/ink/ink4667.xml" ContentType="application/inkml+xml"/>
  <Override PartName="/ppt/ink/ink4668.xml" ContentType="application/inkml+xml"/>
  <Override PartName="/ppt/ink/ink4669.xml" ContentType="application/inkml+xml"/>
  <Override PartName="/ppt/ink/ink4670.xml" ContentType="application/inkml+xml"/>
  <Override PartName="/ppt/ink/ink4671.xml" ContentType="application/inkml+xml"/>
  <Override PartName="/ppt/ink/ink4672.xml" ContentType="application/inkml+xml"/>
  <Override PartName="/ppt/ink/ink4673.xml" ContentType="application/inkml+xml"/>
  <Override PartName="/ppt/ink/ink4674.xml" ContentType="application/inkml+xml"/>
  <Override PartName="/ppt/ink/ink4675.xml" ContentType="application/inkml+xml"/>
  <Override PartName="/ppt/ink/ink4676.xml" ContentType="application/inkml+xml"/>
  <Override PartName="/ppt/ink/ink4677.xml" ContentType="application/inkml+xml"/>
  <Override PartName="/ppt/ink/ink4678.xml" ContentType="application/inkml+xml"/>
  <Override PartName="/ppt/ink/ink4679.xml" ContentType="application/inkml+xml"/>
  <Override PartName="/ppt/ink/ink4680.xml" ContentType="application/inkml+xml"/>
  <Override PartName="/ppt/ink/ink4681.xml" ContentType="application/inkml+xml"/>
  <Override PartName="/ppt/ink/ink4682.xml" ContentType="application/inkml+xml"/>
  <Override PartName="/ppt/ink/ink4683.xml" ContentType="application/inkml+xml"/>
  <Override PartName="/ppt/ink/ink4684.xml" ContentType="application/inkml+xml"/>
  <Override PartName="/ppt/ink/ink4685.xml" ContentType="application/inkml+xml"/>
  <Override PartName="/ppt/ink/ink4686.xml" ContentType="application/inkml+xml"/>
  <Override PartName="/ppt/ink/ink4687.xml" ContentType="application/inkml+xml"/>
  <Override PartName="/ppt/ink/ink4688.xml" ContentType="application/inkml+xml"/>
  <Override PartName="/ppt/ink/ink4689.xml" ContentType="application/inkml+xml"/>
  <Override PartName="/ppt/ink/ink4690.xml" ContentType="application/inkml+xml"/>
  <Override PartName="/ppt/ink/ink4691.xml" ContentType="application/inkml+xml"/>
  <Override PartName="/ppt/ink/ink4692.xml" ContentType="application/inkml+xml"/>
  <Override PartName="/ppt/ink/ink4693.xml" ContentType="application/inkml+xml"/>
  <Override PartName="/ppt/ink/ink4694.xml" ContentType="application/inkml+xml"/>
  <Override PartName="/ppt/ink/ink4695.xml" ContentType="application/inkml+xml"/>
  <Override PartName="/ppt/ink/ink4696.xml" ContentType="application/inkml+xml"/>
  <Override PartName="/ppt/ink/ink4697.xml" ContentType="application/inkml+xml"/>
  <Override PartName="/ppt/ink/ink4698.xml" ContentType="application/inkml+xml"/>
  <Override PartName="/ppt/ink/ink4699.xml" ContentType="application/inkml+xml"/>
  <Override PartName="/ppt/ink/ink4700.xml" ContentType="application/inkml+xml"/>
  <Override PartName="/ppt/ink/ink4701.xml" ContentType="application/inkml+xml"/>
  <Override PartName="/ppt/ink/ink4702.xml" ContentType="application/inkml+xml"/>
  <Override PartName="/ppt/ink/ink4703.xml" ContentType="application/inkml+xml"/>
  <Override PartName="/ppt/ink/ink4704.xml" ContentType="application/inkml+xml"/>
  <Override PartName="/ppt/ink/ink4705.xml" ContentType="application/inkml+xml"/>
  <Override PartName="/ppt/ink/ink4706.xml" ContentType="application/inkml+xml"/>
  <Override PartName="/ppt/ink/ink4707.xml" ContentType="application/inkml+xml"/>
  <Override PartName="/ppt/ink/ink4708.xml" ContentType="application/inkml+xml"/>
  <Override PartName="/ppt/ink/ink4709.xml" ContentType="application/inkml+xml"/>
  <Override PartName="/ppt/ink/ink4710.xml" ContentType="application/inkml+xml"/>
  <Override PartName="/ppt/ink/ink4711.xml" ContentType="application/inkml+xml"/>
  <Override PartName="/ppt/ink/ink4712.xml" ContentType="application/inkml+xml"/>
  <Override PartName="/ppt/ink/ink4713.xml" ContentType="application/inkml+xml"/>
  <Override PartName="/ppt/ink/ink4714.xml" ContentType="application/inkml+xml"/>
  <Override PartName="/ppt/ink/ink4715.xml" ContentType="application/inkml+xml"/>
  <Override PartName="/ppt/ink/ink4716.xml" ContentType="application/inkml+xml"/>
  <Override PartName="/ppt/ink/ink4717.xml" ContentType="application/inkml+xml"/>
  <Override PartName="/ppt/ink/ink4718.xml" ContentType="application/inkml+xml"/>
  <Override PartName="/ppt/ink/ink4719.xml" ContentType="application/inkml+xml"/>
  <Override PartName="/ppt/ink/ink4720.xml" ContentType="application/inkml+xml"/>
  <Override PartName="/ppt/ink/ink4721.xml" ContentType="application/inkml+xml"/>
  <Override PartName="/ppt/ink/ink4722.xml" ContentType="application/inkml+xml"/>
  <Override PartName="/ppt/ink/ink4723.xml" ContentType="application/inkml+xml"/>
  <Override PartName="/ppt/ink/ink4724.xml" ContentType="application/inkml+xml"/>
  <Override PartName="/ppt/ink/ink4725.xml" ContentType="application/inkml+xml"/>
  <Override PartName="/ppt/ink/ink4726.xml" ContentType="application/inkml+xml"/>
  <Override PartName="/ppt/ink/ink4727.xml" ContentType="application/inkml+xml"/>
  <Override PartName="/ppt/ink/ink4728.xml" ContentType="application/inkml+xml"/>
  <Override PartName="/ppt/ink/ink4729.xml" ContentType="application/inkml+xml"/>
  <Override PartName="/ppt/ink/ink4730.xml" ContentType="application/inkml+xml"/>
  <Override PartName="/ppt/ink/ink4731.xml" ContentType="application/inkml+xml"/>
  <Override PartName="/ppt/ink/ink4732.xml" ContentType="application/inkml+xml"/>
  <Override PartName="/ppt/ink/ink4733.xml" ContentType="application/inkml+xml"/>
  <Override PartName="/ppt/ink/ink4734.xml" ContentType="application/inkml+xml"/>
  <Override PartName="/ppt/ink/ink4735.xml" ContentType="application/inkml+xml"/>
  <Override PartName="/ppt/ink/ink4736.xml" ContentType="application/inkml+xml"/>
  <Override PartName="/ppt/ink/ink4737.xml" ContentType="application/inkml+xml"/>
  <Override PartName="/ppt/ink/ink4738.xml" ContentType="application/inkml+xml"/>
  <Override PartName="/ppt/ink/ink4739.xml" ContentType="application/inkml+xml"/>
  <Override PartName="/ppt/ink/ink4740.xml" ContentType="application/inkml+xml"/>
  <Override PartName="/ppt/ink/ink4741.xml" ContentType="application/inkml+xml"/>
  <Override PartName="/ppt/ink/ink4742.xml" ContentType="application/inkml+xml"/>
  <Override PartName="/ppt/ink/ink4743.xml" ContentType="application/inkml+xml"/>
  <Override PartName="/ppt/ink/ink4744.xml" ContentType="application/inkml+xml"/>
  <Override PartName="/ppt/ink/ink4745.xml" ContentType="application/inkml+xml"/>
  <Override PartName="/ppt/ink/ink4746.xml" ContentType="application/inkml+xml"/>
  <Override PartName="/ppt/ink/ink4747.xml" ContentType="application/inkml+xml"/>
  <Override PartName="/ppt/ink/ink4748.xml" ContentType="application/inkml+xml"/>
  <Override PartName="/ppt/ink/ink4749.xml" ContentType="application/inkml+xml"/>
  <Override PartName="/ppt/ink/ink4750.xml" ContentType="application/inkml+xml"/>
  <Override PartName="/ppt/ink/ink4751.xml" ContentType="application/inkml+xml"/>
  <Override PartName="/ppt/ink/ink4752.xml" ContentType="application/inkml+xml"/>
  <Override PartName="/ppt/ink/ink4753.xml" ContentType="application/inkml+xml"/>
  <Override PartName="/ppt/ink/ink4754.xml" ContentType="application/inkml+xml"/>
  <Override PartName="/ppt/ink/ink4755.xml" ContentType="application/inkml+xml"/>
  <Override PartName="/ppt/ink/ink4756.xml" ContentType="application/inkml+xml"/>
  <Override PartName="/ppt/ink/ink4757.xml" ContentType="application/inkml+xml"/>
  <Override PartName="/ppt/ink/ink4758.xml" ContentType="application/inkml+xml"/>
  <Override PartName="/ppt/ink/ink4759.xml" ContentType="application/inkml+xml"/>
  <Override PartName="/ppt/ink/ink4760.xml" ContentType="application/inkml+xml"/>
  <Override PartName="/ppt/ink/ink4761.xml" ContentType="application/inkml+xml"/>
  <Override PartName="/ppt/ink/ink4762.xml" ContentType="application/inkml+xml"/>
  <Override PartName="/ppt/ink/ink4763.xml" ContentType="application/inkml+xml"/>
  <Override PartName="/ppt/ink/ink4764.xml" ContentType="application/inkml+xml"/>
  <Override PartName="/ppt/ink/ink4765.xml" ContentType="application/inkml+xml"/>
  <Override PartName="/ppt/ink/ink4766.xml" ContentType="application/inkml+xml"/>
  <Override PartName="/ppt/ink/ink4767.xml" ContentType="application/inkml+xml"/>
  <Override PartName="/ppt/ink/ink4768.xml" ContentType="application/inkml+xml"/>
  <Override PartName="/ppt/ink/ink4769.xml" ContentType="application/inkml+xml"/>
  <Override PartName="/ppt/ink/ink4770.xml" ContentType="application/inkml+xml"/>
  <Override PartName="/ppt/ink/ink4771.xml" ContentType="application/inkml+xml"/>
  <Override PartName="/ppt/ink/ink4772.xml" ContentType="application/inkml+xml"/>
  <Override PartName="/ppt/ink/ink4773.xml" ContentType="application/inkml+xml"/>
  <Override PartName="/ppt/ink/ink4774.xml" ContentType="application/inkml+xml"/>
  <Override PartName="/ppt/ink/ink4775.xml" ContentType="application/inkml+xml"/>
  <Override PartName="/ppt/ink/ink4776.xml" ContentType="application/inkml+xml"/>
  <Override PartName="/ppt/ink/ink4777.xml" ContentType="application/inkml+xml"/>
  <Override PartName="/ppt/ink/ink4778.xml" ContentType="application/inkml+xml"/>
  <Override PartName="/ppt/ink/ink4779.xml" ContentType="application/inkml+xml"/>
  <Override PartName="/ppt/ink/ink4780.xml" ContentType="application/inkml+xml"/>
  <Override PartName="/ppt/ink/ink4781.xml" ContentType="application/inkml+xml"/>
  <Override PartName="/ppt/ink/ink4782.xml" ContentType="application/inkml+xml"/>
  <Override PartName="/ppt/ink/ink4783.xml" ContentType="application/inkml+xml"/>
  <Override PartName="/ppt/ink/ink4784.xml" ContentType="application/inkml+xml"/>
  <Override PartName="/ppt/ink/ink4785.xml" ContentType="application/inkml+xml"/>
  <Override PartName="/ppt/ink/ink4786.xml" ContentType="application/inkml+xml"/>
  <Override PartName="/ppt/ink/ink4787.xml" ContentType="application/inkml+xml"/>
  <Override PartName="/ppt/ink/ink4788.xml" ContentType="application/inkml+xml"/>
  <Override PartName="/ppt/ink/ink4789.xml" ContentType="application/inkml+xml"/>
  <Override PartName="/ppt/ink/ink4790.xml" ContentType="application/inkml+xml"/>
  <Override PartName="/ppt/ink/ink4791.xml" ContentType="application/inkml+xml"/>
  <Override PartName="/ppt/ink/ink4792.xml" ContentType="application/inkml+xml"/>
  <Override PartName="/ppt/ink/ink4793.xml" ContentType="application/inkml+xml"/>
  <Override PartName="/ppt/ink/ink4794.xml" ContentType="application/inkml+xml"/>
  <Override PartName="/ppt/ink/ink4795.xml" ContentType="application/inkml+xml"/>
  <Override PartName="/ppt/ink/ink4796.xml" ContentType="application/inkml+xml"/>
  <Override PartName="/ppt/ink/ink4797.xml" ContentType="application/inkml+xml"/>
  <Override PartName="/ppt/ink/ink4798.xml" ContentType="application/inkml+xml"/>
  <Override PartName="/ppt/ink/ink4799.xml" ContentType="application/inkml+xml"/>
  <Override PartName="/ppt/ink/ink4800.xml" ContentType="application/inkml+xml"/>
  <Override PartName="/ppt/ink/ink4801.xml" ContentType="application/inkml+xml"/>
  <Override PartName="/ppt/ink/ink4802.xml" ContentType="application/inkml+xml"/>
  <Override PartName="/ppt/ink/ink4803.xml" ContentType="application/inkml+xml"/>
  <Override PartName="/ppt/ink/ink4804.xml" ContentType="application/inkml+xml"/>
  <Override PartName="/ppt/ink/ink4805.xml" ContentType="application/inkml+xml"/>
  <Override PartName="/ppt/ink/ink4806.xml" ContentType="application/inkml+xml"/>
  <Override PartName="/ppt/ink/ink4807.xml" ContentType="application/inkml+xml"/>
  <Override PartName="/ppt/ink/ink4808.xml" ContentType="application/inkml+xml"/>
  <Override PartName="/ppt/ink/ink4809.xml" ContentType="application/inkml+xml"/>
  <Override PartName="/ppt/ink/ink4810.xml" ContentType="application/inkml+xml"/>
  <Override PartName="/ppt/ink/ink4811.xml" ContentType="application/inkml+xml"/>
  <Override PartName="/ppt/ink/ink4812.xml" ContentType="application/inkml+xml"/>
  <Override PartName="/ppt/ink/ink4813.xml" ContentType="application/inkml+xml"/>
  <Override PartName="/ppt/ink/ink4814.xml" ContentType="application/inkml+xml"/>
  <Override PartName="/ppt/ink/ink4815.xml" ContentType="application/inkml+xml"/>
  <Override PartName="/ppt/ink/ink4816.xml" ContentType="application/inkml+xml"/>
  <Override PartName="/ppt/ink/ink4817.xml" ContentType="application/inkml+xml"/>
  <Override PartName="/ppt/ink/ink4818.xml" ContentType="application/inkml+xml"/>
  <Override PartName="/ppt/ink/ink4819.xml" ContentType="application/inkml+xml"/>
  <Override PartName="/ppt/ink/ink4820.xml" ContentType="application/inkml+xml"/>
  <Override PartName="/ppt/ink/ink4821.xml" ContentType="application/inkml+xml"/>
  <Override PartName="/ppt/ink/ink4822.xml" ContentType="application/inkml+xml"/>
  <Override PartName="/ppt/ink/ink4823.xml" ContentType="application/inkml+xml"/>
  <Override PartName="/ppt/ink/ink4824.xml" ContentType="application/inkml+xml"/>
  <Override PartName="/ppt/ink/ink4825.xml" ContentType="application/inkml+xml"/>
  <Override PartName="/ppt/ink/ink4826.xml" ContentType="application/inkml+xml"/>
  <Override PartName="/ppt/ink/ink4827.xml" ContentType="application/inkml+xml"/>
  <Override PartName="/ppt/ink/ink4828.xml" ContentType="application/inkml+xml"/>
  <Override PartName="/ppt/ink/ink4829.xml" ContentType="application/inkml+xml"/>
  <Override PartName="/ppt/ink/ink4830.xml" ContentType="application/inkml+xml"/>
  <Override PartName="/ppt/ink/ink4831.xml" ContentType="application/inkml+xml"/>
  <Override PartName="/ppt/ink/ink4832.xml" ContentType="application/inkml+xml"/>
  <Override PartName="/ppt/ink/ink4833.xml" ContentType="application/inkml+xml"/>
  <Override PartName="/ppt/ink/ink4834.xml" ContentType="application/inkml+xml"/>
  <Override PartName="/ppt/ink/ink4835.xml" ContentType="application/inkml+xml"/>
  <Override PartName="/ppt/ink/ink4836.xml" ContentType="application/inkml+xml"/>
  <Override PartName="/ppt/ink/ink4837.xml" ContentType="application/inkml+xml"/>
  <Override PartName="/ppt/ink/ink4838.xml" ContentType="application/inkml+xml"/>
  <Override PartName="/ppt/ink/ink4839.xml" ContentType="application/inkml+xml"/>
  <Override PartName="/ppt/ink/ink4840.xml" ContentType="application/inkml+xml"/>
  <Override PartName="/ppt/ink/ink4841.xml" ContentType="application/inkml+xml"/>
  <Override PartName="/ppt/ink/ink4842.xml" ContentType="application/inkml+xml"/>
  <Override PartName="/ppt/ink/ink4843.xml" ContentType="application/inkml+xml"/>
  <Override PartName="/ppt/ink/ink4844.xml" ContentType="application/inkml+xml"/>
  <Override PartName="/ppt/ink/ink4845.xml" ContentType="application/inkml+xml"/>
  <Override PartName="/ppt/ink/ink4846.xml" ContentType="application/inkml+xml"/>
  <Override PartName="/ppt/ink/ink4847.xml" ContentType="application/inkml+xml"/>
  <Override PartName="/ppt/ink/ink4848.xml" ContentType="application/inkml+xml"/>
  <Override PartName="/ppt/ink/ink4849.xml" ContentType="application/inkml+xml"/>
  <Override PartName="/ppt/ink/ink4850.xml" ContentType="application/inkml+xml"/>
  <Override PartName="/ppt/ink/ink4851.xml" ContentType="application/inkml+xml"/>
  <Override PartName="/ppt/ink/ink4852.xml" ContentType="application/inkml+xml"/>
  <Override PartName="/ppt/ink/ink4853.xml" ContentType="application/inkml+xml"/>
  <Override PartName="/ppt/ink/ink4854.xml" ContentType="application/inkml+xml"/>
  <Override PartName="/ppt/ink/ink4855.xml" ContentType="application/inkml+xml"/>
  <Override PartName="/ppt/ink/ink4856.xml" ContentType="application/inkml+xml"/>
  <Override PartName="/ppt/ink/ink4857.xml" ContentType="application/inkml+xml"/>
  <Override PartName="/ppt/ink/ink4858.xml" ContentType="application/inkml+xml"/>
  <Override PartName="/ppt/ink/ink4859.xml" ContentType="application/inkml+xml"/>
  <Override PartName="/ppt/ink/ink4860.xml" ContentType="application/inkml+xml"/>
  <Override PartName="/ppt/ink/ink4861.xml" ContentType="application/inkml+xml"/>
  <Override PartName="/ppt/ink/ink4862.xml" ContentType="application/inkml+xml"/>
  <Override PartName="/ppt/ink/ink4863.xml" ContentType="application/inkml+xml"/>
  <Override PartName="/ppt/ink/ink4864.xml" ContentType="application/inkml+xml"/>
  <Override PartName="/ppt/ink/ink4865.xml" ContentType="application/inkml+xml"/>
  <Override PartName="/ppt/ink/ink4866.xml" ContentType="application/inkml+xml"/>
  <Override PartName="/ppt/ink/ink4867.xml" ContentType="application/inkml+xml"/>
  <Override PartName="/ppt/ink/ink4868.xml" ContentType="application/inkml+xml"/>
  <Override PartName="/ppt/ink/ink4869.xml" ContentType="application/inkml+xml"/>
  <Override PartName="/ppt/ink/ink4870.xml" ContentType="application/inkml+xml"/>
  <Override PartName="/ppt/notesSlides/notesSlide4.xml" ContentType="application/vnd.openxmlformats-officedocument.presentationml.notesSlide+xml"/>
  <Override PartName="/ppt/ink/ink4871.xml" ContentType="application/inkml+xml"/>
  <Override PartName="/ppt/ink/ink4872.xml" ContentType="application/inkml+xml"/>
  <Override PartName="/ppt/ink/ink4873.xml" ContentType="application/inkml+xml"/>
  <Override PartName="/ppt/ink/ink4874.xml" ContentType="application/inkml+xml"/>
  <Override PartName="/ppt/ink/ink4875.xml" ContentType="application/inkml+xml"/>
  <Override PartName="/ppt/ink/ink4876.xml" ContentType="application/inkml+xml"/>
  <Override PartName="/ppt/ink/ink4877.xml" ContentType="application/inkml+xml"/>
  <Override PartName="/ppt/ink/ink4878.xml" ContentType="application/inkml+xml"/>
  <Override PartName="/ppt/ink/ink4879.xml" ContentType="application/inkml+xml"/>
  <Override PartName="/ppt/ink/ink4880.xml" ContentType="application/inkml+xml"/>
  <Override PartName="/ppt/ink/ink4881.xml" ContentType="application/inkml+xml"/>
  <Override PartName="/ppt/ink/ink4882.xml" ContentType="application/inkml+xml"/>
  <Override PartName="/ppt/ink/ink4883.xml" ContentType="application/inkml+xml"/>
  <Override PartName="/ppt/ink/ink4884.xml" ContentType="application/inkml+xml"/>
  <Override PartName="/ppt/ink/ink4885.xml" ContentType="application/inkml+xml"/>
  <Override PartName="/ppt/ink/ink4886.xml" ContentType="application/inkml+xml"/>
  <Override PartName="/ppt/ink/ink4887.xml" ContentType="application/inkml+xml"/>
  <Override PartName="/ppt/ink/ink4888.xml" ContentType="application/inkml+xml"/>
  <Override PartName="/ppt/ink/ink4889.xml" ContentType="application/inkml+xml"/>
  <Override PartName="/ppt/ink/ink4890.xml" ContentType="application/inkml+xml"/>
  <Override PartName="/ppt/ink/ink4891.xml" ContentType="application/inkml+xml"/>
  <Override PartName="/ppt/ink/ink4892.xml" ContentType="application/inkml+xml"/>
  <Override PartName="/ppt/ink/ink4893.xml" ContentType="application/inkml+xml"/>
  <Override PartName="/ppt/ink/ink4894.xml" ContentType="application/inkml+xml"/>
  <Override PartName="/ppt/ink/ink4895.xml" ContentType="application/inkml+xml"/>
  <Override PartName="/ppt/ink/ink4896.xml" ContentType="application/inkml+xml"/>
  <Override PartName="/ppt/ink/ink4897.xml" ContentType="application/inkml+xml"/>
  <Override PartName="/ppt/ink/ink4898.xml" ContentType="application/inkml+xml"/>
  <Override PartName="/ppt/ink/ink4899.xml" ContentType="application/inkml+xml"/>
  <Override PartName="/ppt/ink/ink4900.xml" ContentType="application/inkml+xml"/>
  <Override PartName="/ppt/ink/ink4901.xml" ContentType="application/inkml+xml"/>
  <Override PartName="/ppt/ink/ink4902.xml" ContentType="application/inkml+xml"/>
  <Override PartName="/ppt/ink/ink4903.xml" ContentType="application/inkml+xml"/>
  <Override PartName="/ppt/ink/ink4904.xml" ContentType="application/inkml+xml"/>
  <Override PartName="/ppt/ink/ink4905.xml" ContentType="application/inkml+xml"/>
  <Override PartName="/ppt/ink/ink4906.xml" ContentType="application/inkml+xml"/>
  <Override PartName="/ppt/ink/ink4907.xml" ContentType="application/inkml+xml"/>
  <Override PartName="/ppt/ink/ink4908.xml" ContentType="application/inkml+xml"/>
  <Override PartName="/ppt/ink/ink4909.xml" ContentType="application/inkml+xml"/>
  <Override PartName="/ppt/ink/ink4910.xml" ContentType="application/inkml+xml"/>
  <Override PartName="/ppt/ink/ink4911.xml" ContentType="application/inkml+xml"/>
  <Override PartName="/ppt/ink/ink4912.xml" ContentType="application/inkml+xml"/>
  <Override PartName="/ppt/ink/ink4913.xml" ContentType="application/inkml+xml"/>
  <Override PartName="/ppt/ink/ink4914.xml" ContentType="application/inkml+xml"/>
  <Override PartName="/ppt/ink/ink4915.xml" ContentType="application/inkml+xml"/>
  <Override PartName="/ppt/ink/ink4916.xml" ContentType="application/inkml+xml"/>
  <Override PartName="/ppt/ink/ink4917.xml" ContentType="application/inkml+xml"/>
  <Override PartName="/ppt/ink/ink4918.xml" ContentType="application/inkml+xml"/>
  <Override PartName="/ppt/ink/ink4919.xml" ContentType="application/inkml+xml"/>
  <Override PartName="/ppt/ink/ink4920.xml" ContentType="application/inkml+xml"/>
  <Override PartName="/ppt/ink/ink4921.xml" ContentType="application/inkml+xml"/>
  <Override PartName="/ppt/ink/ink4922.xml" ContentType="application/inkml+xml"/>
  <Override PartName="/ppt/ink/ink4923.xml" ContentType="application/inkml+xml"/>
  <Override PartName="/ppt/ink/ink4924.xml" ContentType="application/inkml+xml"/>
  <Override PartName="/ppt/ink/ink4925.xml" ContentType="application/inkml+xml"/>
  <Override PartName="/ppt/ink/ink4926.xml" ContentType="application/inkml+xml"/>
  <Override PartName="/ppt/ink/ink4927.xml" ContentType="application/inkml+xml"/>
  <Override PartName="/ppt/ink/ink4928.xml" ContentType="application/inkml+xml"/>
  <Override PartName="/ppt/ink/ink4929.xml" ContentType="application/inkml+xml"/>
  <Override PartName="/ppt/ink/ink4930.xml" ContentType="application/inkml+xml"/>
  <Override PartName="/ppt/ink/ink4931.xml" ContentType="application/inkml+xml"/>
  <Override PartName="/ppt/ink/ink4932.xml" ContentType="application/inkml+xml"/>
  <Override PartName="/ppt/ink/ink4933.xml" ContentType="application/inkml+xml"/>
  <Override PartName="/ppt/ink/ink4934.xml" ContentType="application/inkml+xml"/>
  <Override PartName="/ppt/ink/ink4935.xml" ContentType="application/inkml+xml"/>
  <Override PartName="/ppt/ink/ink4936.xml" ContentType="application/inkml+xml"/>
  <Override PartName="/ppt/ink/ink4937.xml" ContentType="application/inkml+xml"/>
  <Override PartName="/ppt/ink/ink4938.xml" ContentType="application/inkml+xml"/>
  <Override PartName="/ppt/ink/ink4939.xml" ContentType="application/inkml+xml"/>
  <Override PartName="/ppt/ink/ink4940.xml" ContentType="application/inkml+xml"/>
  <Override PartName="/ppt/ink/ink4941.xml" ContentType="application/inkml+xml"/>
  <Override PartName="/ppt/ink/ink4942.xml" ContentType="application/inkml+xml"/>
  <Override PartName="/ppt/ink/ink4943.xml" ContentType="application/inkml+xml"/>
  <Override PartName="/ppt/ink/ink4944.xml" ContentType="application/inkml+xml"/>
  <Override PartName="/ppt/ink/ink4945.xml" ContentType="application/inkml+xml"/>
  <Override PartName="/ppt/ink/ink4946.xml" ContentType="application/inkml+xml"/>
  <Override PartName="/ppt/ink/ink4947.xml" ContentType="application/inkml+xml"/>
  <Override PartName="/ppt/ink/ink4948.xml" ContentType="application/inkml+xml"/>
  <Override PartName="/ppt/ink/ink4949.xml" ContentType="application/inkml+xml"/>
  <Override PartName="/ppt/ink/ink4950.xml" ContentType="application/inkml+xml"/>
  <Override PartName="/ppt/ink/ink4951.xml" ContentType="application/inkml+xml"/>
  <Override PartName="/ppt/ink/ink4952.xml" ContentType="application/inkml+xml"/>
  <Override PartName="/ppt/ink/ink4953.xml" ContentType="application/inkml+xml"/>
  <Override PartName="/ppt/ink/ink4954.xml" ContentType="application/inkml+xml"/>
  <Override PartName="/ppt/ink/ink4955.xml" ContentType="application/inkml+xml"/>
  <Override PartName="/ppt/ink/ink4956.xml" ContentType="application/inkml+xml"/>
  <Override PartName="/ppt/ink/ink4957.xml" ContentType="application/inkml+xml"/>
  <Override PartName="/ppt/ink/ink4958.xml" ContentType="application/inkml+xml"/>
  <Override PartName="/ppt/ink/ink4959.xml" ContentType="application/inkml+xml"/>
  <Override PartName="/ppt/ink/ink4960.xml" ContentType="application/inkml+xml"/>
  <Override PartName="/ppt/ink/ink4961.xml" ContentType="application/inkml+xml"/>
  <Override PartName="/ppt/ink/ink4962.xml" ContentType="application/inkml+xml"/>
  <Override PartName="/ppt/ink/ink4963.xml" ContentType="application/inkml+xml"/>
  <Override PartName="/ppt/ink/ink4964.xml" ContentType="application/inkml+xml"/>
  <Override PartName="/ppt/ink/ink4965.xml" ContentType="application/inkml+xml"/>
  <Override PartName="/ppt/ink/ink4966.xml" ContentType="application/inkml+xml"/>
  <Override PartName="/ppt/ink/ink4967.xml" ContentType="application/inkml+xml"/>
  <Override PartName="/ppt/ink/ink4968.xml" ContentType="application/inkml+xml"/>
  <Override PartName="/ppt/ink/ink4969.xml" ContentType="application/inkml+xml"/>
  <Override PartName="/ppt/ink/ink4970.xml" ContentType="application/inkml+xml"/>
  <Override PartName="/ppt/ink/ink4971.xml" ContentType="application/inkml+xml"/>
  <Override PartName="/ppt/ink/ink4972.xml" ContentType="application/inkml+xml"/>
  <Override PartName="/ppt/ink/ink4973.xml" ContentType="application/inkml+xml"/>
  <Override PartName="/ppt/ink/ink4974.xml" ContentType="application/inkml+xml"/>
  <Override PartName="/ppt/ink/ink4975.xml" ContentType="application/inkml+xml"/>
  <Override PartName="/ppt/ink/ink4976.xml" ContentType="application/inkml+xml"/>
  <Override PartName="/ppt/ink/ink4977.xml" ContentType="application/inkml+xml"/>
  <Override PartName="/ppt/ink/ink4978.xml" ContentType="application/inkml+xml"/>
  <Override PartName="/ppt/ink/ink4979.xml" ContentType="application/inkml+xml"/>
  <Override PartName="/ppt/ink/ink4980.xml" ContentType="application/inkml+xml"/>
  <Override PartName="/ppt/ink/ink4981.xml" ContentType="application/inkml+xml"/>
  <Override PartName="/ppt/ink/ink4982.xml" ContentType="application/inkml+xml"/>
  <Override PartName="/ppt/ink/ink4983.xml" ContentType="application/inkml+xml"/>
  <Override PartName="/ppt/ink/ink4984.xml" ContentType="application/inkml+xml"/>
  <Override PartName="/ppt/ink/ink4985.xml" ContentType="application/inkml+xml"/>
  <Override PartName="/ppt/ink/ink4986.xml" ContentType="application/inkml+xml"/>
  <Override PartName="/ppt/ink/ink4987.xml" ContentType="application/inkml+xml"/>
  <Override PartName="/ppt/ink/ink4988.xml" ContentType="application/inkml+xml"/>
  <Override PartName="/ppt/ink/ink4989.xml" ContentType="application/inkml+xml"/>
  <Override PartName="/ppt/ink/ink4990.xml" ContentType="application/inkml+xml"/>
  <Override PartName="/ppt/ink/ink4991.xml" ContentType="application/inkml+xml"/>
  <Override PartName="/ppt/ink/ink4992.xml" ContentType="application/inkml+xml"/>
  <Override PartName="/ppt/ink/ink4993.xml" ContentType="application/inkml+xml"/>
  <Override PartName="/ppt/ink/ink4994.xml" ContentType="application/inkml+xml"/>
  <Override PartName="/ppt/ink/ink4995.xml" ContentType="application/inkml+xml"/>
  <Override PartName="/ppt/ink/ink4996.xml" ContentType="application/inkml+xml"/>
  <Override PartName="/ppt/ink/ink4997.xml" ContentType="application/inkml+xml"/>
  <Override PartName="/ppt/ink/ink4998.xml" ContentType="application/inkml+xml"/>
  <Override PartName="/ppt/ink/ink4999.xml" ContentType="application/inkml+xml"/>
  <Override PartName="/ppt/ink/ink5000.xml" ContentType="application/inkml+xml"/>
  <Override PartName="/ppt/ink/ink5001.xml" ContentType="application/inkml+xml"/>
  <Override PartName="/ppt/ink/ink5002.xml" ContentType="application/inkml+xml"/>
  <Override PartName="/ppt/ink/ink5003.xml" ContentType="application/inkml+xml"/>
  <Override PartName="/ppt/ink/ink5004.xml" ContentType="application/inkml+xml"/>
  <Override PartName="/ppt/ink/ink5005.xml" ContentType="application/inkml+xml"/>
  <Override PartName="/ppt/ink/ink5006.xml" ContentType="application/inkml+xml"/>
  <Override PartName="/ppt/ink/ink5007.xml" ContentType="application/inkml+xml"/>
  <Override PartName="/ppt/ink/ink5008.xml" ContentType="application/inkml+xml"/>
  <Override PartName="/ppt/ink/ink5009.xml" ContentType="application/inkml+xml"/>
  <Override PartName="/ppt/ink/ink5010.xml" ContentType="application/inkml+xml"/>
  <Override PartName="/ppt/ink/ink5011.xml" ContentType="application/inkml+xml"/>
  <Override PartName="/ppt/ink/ink5012.xml" ContentType="application/inkml+xml"/>
  <Override PartName="/ppt/ink/ink5013.xml" ContentType="application/inkml+xml"/>
  <Override PartName="/ppt/ink/ink5014.xml" ContentType="application/inkml+xml"/>
  <Override PartName="/ppt/ink/ink5015.xml" ContentType="application/inkml+xml"/>
  <Override PartName="/ppt/ink/ink5016.xml" ContentType="application/inkml+xml"/>
  <Override PartName="/ppt/ink/ink5017.xml" ContentType="application/inkml+xml"/>
  <Override PartName="/ppt/ink/ink5018.xml" ContentType="application/inkml+xml"/>
  <Override PartName="/ppt/ink/ink5019.xml" ContentType="application/inkml+xml"/>
  <Override PartName="/ppt/ink/ink5020.xml" ContentType="application/inkml+xml"/>
  <Override PartName="/ppt/ink/ink5021.xml" ContentType="application/inkml+xml"/>
  <Override PartName="/ppt/ink/ink5022.xml" ContentType="application/inkml+xml"/>
  <Override PartName="/ppt/ink/ink5023.xml" ContentType="application/inkml+xml"/>
  <Override PartName="/ppt/ink/ink5024.xml" ContentType="application/inkml+xml"/>
  <Override PartName="/ppt/ink/ink5025.xml" ContentType="application/inkml+xml"/>
  <Override PartName="/ppt/ink/ink5026.xml" ContentType="application/inkml+xml"/>
  <Override PartName="/ppt/ink/ink5027.xml" ContentType="application/inkml+xml"/>
  <Override PartName="/ppt/ink/ink5028.xml" ContentType="application/inkml+xml"/>
  <Override PartName="/ppt/ink/ink5029.xml" ContentType="application/inkml+xml"/>
  <Override PartName="/ppt/ink/ink5030.xml" ContentType="application/inkml+xml"/>
  <Override PartName="/ppt/ink/ink5031.xml" ContentType="application/inkml+xml"/>
  <Override PartName="/ppt/ink/ink5032.xml" ContentType="application/inkml+xml"/>
  <Override PartName="/ppt/ink/ink5033.xml" ContentType="application/inkml+xml"/>
  <Override PartName="/ppt/ink/ink5034.xml" ContentType="application/inkml+xml"/>
  <Override PartName="/ppt/ink/ink5035.xml" ContentType="application/inkml+xml"/>
  <Override PartName="/ppt/ink/ink5036.xml" ContentType="application/inkml+xml"/>
  <Override PartName="/ppt/ink/ink5037.xml" ContentType="application/inkml+xml"/>
  <Override PartName="/ppt/ink/ink5038.xml" ContentType="application/inkml+xml"/>
  <Override PartName="/ppt/ink/ink5039.xml" ContentType="application/inkml+xml"/>
  <Override PartName="/ppt/ink/ink5040.xml" ContentType="application/inkml+xml"/>
  <Override PartName="/ppt/ink/ink5041.xml" ContentType="application/inkml+xml"/>
  <Override PartName="/ppt/ink/ink5042.xml" ContentType="application/inkml+xml"/>
  <Override PartName="/ppt/ink/ink5043.xml" ContentType="application/inkml+xml"/>
  <Override PartName="/ppt/ink/ink5044.xml" ContentType="application/inkml+xml"/>
  <Override PartName="/ppt/ink/ink5045.xml" ContentType="application/inkml+xml"/>
  <Override PartName="/ppt/ink/ink5046.xml" ContentType="application/inkml+xml"/>
  <Override PartName="/ppt/ink/ink5047.xml" ContentType="application/inkml+xml"/>
  <Override PartName="/ppt/ink/ink5048.xml" ContentType="application/inkml+xml"/>
  <Override PartName="/ppt/ink/ink5049.xml" ContentType="application/inkml+xml"/>
  <Override PartName="/ppt/ink/ink5050.xml" ContentType="application/inkml+xml"/>
  <Override PartName="/ppt/ink/ink5051.xml" ContentType="application/inkml+xml"/>
  <Override PartName="/ppt/ink/ink5052.xml" ContentType="application/inkml+xml"/>
  <Override PartName="/ppt/ink/ink5053.xml" ContentType="application/inkml+xml"/>
  <Override PartName="/ppt/ink/ink5054.xml" ContentType="application/inkml+xml"/>
  <Override PartName="/ppt/ink/ink5055.xml" ContentType="application/inkml+xml"/>
  <Override PartName="/ppt/ink/ink5056.xml" ContentType="application/inkml+xml"/>
  <Override PartName="/ppt/ink/ink5057.xml" ContentType="application/inkml+xml"/>
  <Override PartName="/ppt/ink/ink5058.xml" ContentType="application/inkml+xml"/>
  <Override PartName="/ppt/ink/ink5059.xml" ContentType="application/inkml+xml"/>
  <Override PartName="/ppt/ink/ink5060.xml" ContentType="application/inkml+xml"/>
  <Override PartName="/ppt/ink/ink5061.xml" ContentType="application/inkml+xml"/>
  <Override PartName="/ppt/ink/ink5062.xml" ContentType="application/inkml+xml"/>
  <Override PartName="/ppt/ink/ink5063.xml" ContentType="application/inkml+xml"/>
  <Override PartName="/ppt/ink/ink5064.xml" ContentType="application/inkml+xml"/>
  <Override PartName="/ppt/ink/ink5065.xml" ContentType="application/inkml+xml"/>
  <Override PartName="/ppt/ink/ink5066.xml" ContentType="application/inkml+xml"/>
  <Override PartName="/ppt/ink/ink5067.xml" ContentType="application/inkml+xml"/>
  <Override PartName="/ppt/ink/ink5068.xml" ContentType="application/inkml+xml"/>
  <Override PartName="/ppt/ink/ink5069.xml" ContentType="application/inkml+xml"/>
  <Override PartName="/ppt/ink/ink5070.xml" ContentType="application/inkml+xml"/>
  <Override PartName="/ppt/ink/ink5071.xml" ContentType="application/inkml+xml"/>
  <Override PartName="/ppt/ink/ink5072.xml" ContentType="application/inkml+xml"/>
  <Override PartName="/ppt/ink/ink5073.xml" ContentType="application/inkml+xml"/>
  <Override PartName="/ppt/ink/ink5074.xml" ContentType="application/inkml+xml"/>
  <Override PartName="/ppt/ink/ink5075.xml" ContentType="application/inkml+xml"/>
  <Override PartName="/ppt/ink/ink5076.xml" ContentType="application/inkml+xml"/>
  <Override PartName="/ppt/ink/ink5077.xml" ContentType="application/inkml+xml"/>
  <Override PartName="/ppt/ink/ink5078.xml" ContentType="application/inkml+xml"/>
  <Override PartName="/ppt/ink/ink5079.xml" ContentType="application/inkml+xml"/>
  <Override PartName="/ppt/ink/ink5080.xml" ContentType="application/inkml+xml"/>
  <Override PartName="/ppt/ink/ink5081.xml" ContentType="application/inkml+xml"/>
  <Override PartName="/ppt/ink/ink5082.xml" ContentType="application/inkml+xml"/>
  <Override PartName="/ppt/ink/ink5083.xml" ContentType="application/inkml+xml"/>
  <Override PartName="/ppt/ink/ink5084.xml" ContentType="application/inkml+xml"/>
  <Override PartName="/ppt/ink/ink5085.xml" ContentType="application/inkml+xml"/>
  <Override PartName="/ppt/ink/ink5086.xml" ContentType="application/inkml+xml"/>
  <Override PartName="/ppt/ink/ink5087.xml" ContentType="application/inkml+xml"/>
  <Override PartName="/ppt/ink/ink5088.xml" ContentType="application/inkml+xml"/>
  <Override PartName="/ppt/ink/ink5089.xml" ContentType="application/inkml+xml"/>
  <Override PartName="/ppt/ink/ink5090.xml" ContentType="application/inkml+xml"/>
  <Override PartName="/ppt/ink/ink5091.xml" ContentType="application/inkml+xml"/>
  <Override PartName="/ppt/ink/ink5092.xml" ContentType="application/inkml+xml"/>
  <Override PartName="/ppt/ink/ink5093.xml" ContentType="application/inkml+xml"/>
  <Override PartName="/ppt/ink/ink5094.xml" ContentType="application/inkml+xml"/>
  <Override PartName="/ppt/ink/ink5095.xml" ContentType="application/inkml+xml"/>
  <Override PartName="/ppt/ink/ink5096.xml" ContentType="application/inkml+xml"/>
  <Override PartName="/ppt/ink/ink5097.xml" ContentType="application/inkml+xml"/>
  <Override PartName="/ppt/ink/ink5098.xml" ContentType="application/inkml+xml"/>
  <Override PartName="/ppt/ink/ink5099.xml" ContentType="application/inkml+xml"/>
  <Override PartName="/ppt/ink/ink5100.xml" ContentType="application/inkml+xml"/>
  <Override PartName="/ppt/ink/ink5101.xml" ContentType="application/inkml+xml"/>
  <Override PartName="/ppt/ink/ink5102.xml" ContentType="application/inkml+xml"/>
  <Override PartName="/ppt/ink/ink5103.xml" ContentType="application/inkml+xml"/>
  <Override PartName="/ppt/ink/ink5104.xml" ContentType="application/inkml+xml"/>
  <Override PartName="/ppt/ink/ink5105.xml" ContentType="application/inkml+xml"/>
  <Override PartName="/ppt/ink/ink5106.xml" ContentType="application/inkml+xml"/>
  <Override PartName="/ppt/ink/ink5107.xml" ContentType="application/inkml+xml"/>
  <Override PartName="/ppt/ink/ink5108.xml" ContentType="application/inkml+xml"/>
  <Override PartName="/ppt/ink/ink5109.xml" ContentType="application/inkml+xml"/>
  <Override PartName="/ppt/ink/ink5110.xml" ContentType="application/inkml+xml"/>
  <Override PartName="/ppt/ink/ink5111.xml" ContentType="application/inkml+xml"/>
  <Override PartName="/ppt/ink/ink5112.xml" ContentType="application/inkml+xml"/>
  <Override PartName="/ppt/ink/ink5113.xml" ContentType="application/inkml+xml"/>
  <Override PartName="/ppt/ink/ink5114.xml" ContentType="application/inkml+xml"/>
  <Override PartName="/ppt/ink/ink5115.xml" ContentType="application/inkml+xml"/>
  <Override PartName="/ppt/ink/ink5116.xml" ContentType="application/inkml+xml"/>
  <Override PartName="/ppt/ink/ink5117.xml" ContentType="application/inkml+xml"/>
  <Override PartName="/ppt/ink/ink5118.xml" ContentType="application/inkml+xml"/>
  <Override PartName="/ppt/ink/ink5119.xml" ContentType="application/inkml+xml"/>
  <Override PartName="/ppt/ink/ink5120.xml" ContentType="application/inkml+xml"/>
  <Override PartName="/ppt/ink/ink5121.xml" ContentType="application/inkml+xml"/>
  <Override PartName="/ppt/ink/ink5122.xml" ContentType="application/inkml+xml"/>
  <Override PartName="/ppt/ink/ink5123.xml" ContentType="application/inkml+xml"/>
  <Override PartName="/ppt/ink/ink5124.xml" ContentType="application/inkml+xml"/>
  <Override PartName="/ppt/ink/ink5125.xml" ContentType="application/inkml+xml"/>
  <Override PartName="/ppt/ink/ink5126.xml" ContentType="application/inkml+xml"/>
  <Override PartName="/ppt/ink/ink5127.xml" ContentType="application/inkml+xml"/>
  <Override PartName="/ppt/ink/ink5128.xml" ContentType="application/inkml+xml"/>
  <Override PartName="/ppt/ink/ink5129.xml" ContentType="application/inkml+xml"/>
  <Override PartName="/ppt/ink/ink5130.xml" ContentType="application/inkml+xml"/>
  <Override PartName="/ppt/ink/ink5131.xml" ContentType="application/inkml+xml"/>
  <Override PartName="/ppt/ink/ink5132.xml" ContentType="application/inkml+xml"/>
  <Override PartName="/ppt/ink/ink5133.xml" ContentType="application/inkml+xml"/>
  <Override PartName="/ppt/ink/ink5134.xml" ContentType="application/inkml+xml"/>
  <Override PartName="/ppt/ink/ink5135.xml" ContentType="application/inkml+xml"/>
  <Override PartName="/ppt/ink/ink5136.xml" ContentType="application/inkml+xml"/>
  <Override PartName="/ppt/ink/ink5137.xml" ContentType="application/inkml+xml"/>
  <Override PartName="/ppt/ink/ink5138.xml" ContentType="application/inkml+xml"/>
  <Override PartName="/ppt/ink/ink5139.xml" ContentType="application/inkml+xml"/>
  <Override PartName="/ppt/ink/ink5140.xml" ContentType="application/inkml+xml"/>
  <Override PartName="/ppt/ink/ink5141.xml" ContentType="application/inkml+xml"/>
  <Override PartName="/ppt/ink/ink5142.xml" ContentType="application/inkml+xml"/>
  <Override PartName="/ppt/ink/ink5143.xml" ContentType="application/inkml+xml"/>
  <Override PartName="/ppt/ink/ink5144.xml" ContentType="application/inkml+xml"/>
  <Override PartName="/ppt/ink/ink5145.xml" ContentType="application/inkml+xml"/>
  <Override PartName="/ppt/ink/ink5146.xml" ContentType="application/inkml+xml"/>
  <Override PartName="/ppt/ink/ink5147.xml" ContentType="application/inkml+xml"/>
  <Override PartName="/ppt/ink/ink5148.xml" ContentType="application/inkml+xml"/>
  <Override PartName="/ppt/ink/ink5149.xml" ContentType="application/inkml+xml"/>
  <Override PartName="/ppt/ink/ink5150.xml" ContentType="application/inkml+xml"/>
  <Override PartName="/ppt/ink/ink5151.xml" ContentType="application/inkml+xml"/>
  <Override PartName="/ppt/ink/ink5152.xml" ContentType="application/inkml+xml"/>
  <Override PartName="/ppt/ink/ink5153.xml" ContentType="application/inkml+xml"/>
  <Override PartName="/ppt/ink/ink5154.xml" ContentType="application/inkml+xml"/>
  <Override PartName="/ppt/ink/ink5155.xml" ContentType="application/inkml+xml"/>
  <Override PartName="/ppt/ink/ink5156.xml" ContentType="application/inkml+xml"/>
  <Override PartName="/ppt/ink/ink5157.xml" ContentType="application/inkml+xml"/>
  <Override PartName="/ppt/ink/ink5158.xml" ContentType="application/inkml+xml"/>
  <Override PartName="/ppt/ink/ink5159.xml" ContentType="application/inkml+xml"/>
  <Override PartName="/ppt/ink/ink5160.xml" ContentType="application/inkml+xml"/>
  <Override PartName="/ppt/ink/ink5161.xml" ContentType="application/inkml+xml"/>
  <Override PartName="/ppt/ink/ink5162.xml" ContentType="application/inkml+xml"/>
  <Override PartName="/ppt/ink/ink5163.xml" ContentType="application/inkml+xml"/>
  <Override PartName="/ppt/ink/ink5164.xml" ContentType="application/inkml+xml"/>
  <Override PartName="/ppt/ink/ink5165.xml" ContentType="application/inkml+xml"/>
  <Override PartName="/ppt/ink/ink5166.xml" ContentType="application/inkml+xml"/>
  <Override PartName="/ppt/ink/ink5167.xml" ContentType="application/inkml+xml"/>
  <Override PartName="/ppt/ink/ink5168.xml" ContentType="application/inkml+xml"/>
  <Override PartName="/ppt/ink/ink5169.xml" ContentType="application/inkml+xml"/>
  <Override PartName="/ppt/ink/ink5170.xml" ContentType="application/inkml+xml"/>
  <Override PartName="/ppt/ink/ink5171.xml" ContentType="application/inkml+xml"/>
  <Override PartName="/ppt/ink/ink5172.xml" ContentType="application/inkml+xml"/>
  <Override PartName="/ppt/ink/ink5173.xml" ContentType="application/inkml+xml"/>
  <Override PartName="/ppt/ink/ink5174.xml" ContentType="application/inkml+xml"/>
  <Override PartName="/ppt/ink/ink5175.xml" ContentType="application/inkml+xml"/>
  <Override PartName="/ppt/ink/ink5176.xml" ContentType="application/inkml+xml"/>
  <Override PartName="/ppt/ink/ink5177.xml" ContentType="application/inkml+xml"/>
  <Override PartName="/ppt/ink/ink5178.xml" ContentType="application/inkml+xml"/>
  <Override PartName="/ppt/ink/ink5179.xml" ContentType="application/inkml+xml"/>
  <Override PartName="/ppt/ink/ink5180.xml" ContentType="application/inkml+xml"/>
  <Override PartName="/ppt/ink/ink5181.xml" ContentType="application/inkml+xml"/>
  <Override PartName="/ppt/ink/ink5182.xml" ContentType="application/inkml+xml"/>
  <Override PartName="/ppt/ink/ink5183.xml" ContentType="application/inkml+xml"/>
  <Override PartName="/ppt/ink/ink5184.xml" ContentType="application/inkml+xml"/>
  <Override PartName="/ppt/ink/ink5185.xml" ContentType="application/inkml+xml"/>
  <Override PartName="/ppt/ink/ink5186.xml" ContentType="application/inkml+xml"/>
  <Override PartName="/ppt/ink/ink5187.xml" ContentType="application/inkml+xml"/>
  <Override PartName="/ppt/ink/ink5188.xml" ContentType="application/inkml+xml"/>
  <Override PartName="/ppt/ink/ink5189.xml" ContentType="application/inkml+xml"/>
  <Override PartName="/ppt/ink/ink5190.xml" ContentType="application/inkml+xml"/>
  <Override PartName="/ppt/ink/ink5191.xml" ContentType="application/inkml+xml"/>
  <Override PartName="/ppt/ink/ink5192.xml" ContentType="application/inkml+xml"/>
  <Override PartName="/ppt/ink/ink5193.xml" ContentType="application/inkml+xml"/>
  <Override PartName="/ppt/ink/ink5194.xml" ContentType="application/inkml+xml"/>
  <Override PartName="/ppt/ink/ink5195.xml" ContentType="application/inkml+xml"/>
  <Override PartName="/ppt/ink/ink5196.xml" ContentType="application/inkml+xml"/>
  <Override PartName="/ppt/ink/ink5197.xml" ContentType="application/inkml+xml"/>
  <Override PartName="/ppt/ink/ink5198.xml" ContentType="application/inkml+xml"/>
  <Override PartName="/ppt/ink/ink5199.xml" ContentType="application/inkml+xml"/>
  <Override PartName="/ppt/ink/ink5200.xml" ContentType="application/inkml+xml"/>
  <Override PartName="/ppt/ink/ink5201.xml" ContentType="application/inkml+xml"/>
  <Override PartName="/ppt/ink/ink5202.xml" ContentType="application/inkml+xml"/>
  <Override PartName="/ppt/ink/ink5203.xml" ContentType="application/inkml+xml"/>
  <Override PartName="/ppt/ink/ink5204.xml" ContentType="application/inkml+xml"/>
  <Override PartName="/ppt/ink/ink5205.xml" ContentType="application/inkml+xml"/>
  <Override PartName="/ppt/ink/ink5206.xml" ContentType="application/inkml+xml"/>
  <Override PartName="/ppt/ink/ink5207.xml" ContentType="application/inkml+xml"/>
  <Override PartName="/ppt/ink/ink5208.xml" ContentType="application/inkml+xml"/>
  <Override PartName="/ppt/ink/ink5209.xml" ContentType="application/inkml+xml"/>
  <Override PartName="/ppt/ink/ink5210.xml" ContentType="application/inkml+xml"/>
  <Override PartName="/ppt/ink/ink5211.xml" ContentType="application/inkml+xml"/>
  <Override PartName="/ppt/ink/ink5212.xml" ContentType="application/inkml+xml"/>
  <Override PartName="/ppt/ink/ink5213.xml" ContentType="application/inkml+xml"/>
  <Override PartName="/ppt/ink/ink5214.xml" ContentType="application/inkml+xml"/>
  <Override PartName="/ppt/ink/ink5215.xml" ContentType="application/inkml+xml"/>
  <Override PartName="/ppt/ink/ink5216.xml" ContentType="application/inkml+xml"/>
  <Override PartName="/ppt/ink/ink5217.xml" ContentType="application/inkml+xml"/>
  <Override PartName="/ppt/ink/ink5218.xml" ContentType="application/inkml+xml"/>
  <Override PartName="/ppt/ink/ink5219.xml" ContentType="application/inkml+xml"/>
  <Override PartName="/ppt/ink/ink5220.xml" ContentType="application/inkml+xml"/>
  <Override PartName="/ppt/ink/ink5221.xml" ContentType="application/inkml+xml"/>
  <Override PartName="/ppt/ink/ink5222.xml" ContentType="application/inkml+xml"/>
  <Override PartName="/ppt/ink/ink5223.xml" ContentType="application/inkml+xml"/>
  <Override PartName="/ppt/ink/ink5224.xml" ContentType="application/inkml+xml"/>
  <Override PartName="/ppt/ink/ink5225.xml" ContentType="application/inkml+xml"/>
  <Override PartName="/ppt/ink/ink5226.xml" ContentType="application/inkml+xml"/>
  <Override PartName="/ppt/ink/ink5227.xml" ContentType="application/inkml+xml"/>
  <Override PartName="/ppt/ink/ink5228.xml" ContentType="application/inkml+xml"/>
  <Override PartName="/ppt/ink/ink5229.xml" ContentType="application/inkml+xml"/>
  <Override PartName="/ppt/ink/ink5230.xml" ContentType="application/inkml+xml"/>
  <Override PartName="/ppt/ink/ink5231.xml" ContentType="application/inkml+xml"/>
  <Override PartName="/ppt/ink/ink5232.xml" ContentType="application/inkml+xml"/>
  <Override PartName="/ppt/ink/ink5233.xml" ContentType="application/inkml+xml"/>
  <Override PartName="/ppt/ink/ink5234.xml" ContentType="application/inkml+xml"/>
  <Override PartName="/ppt/ink/ink5235.xml" ContentType="application/inkml+xml"/>
  <Override PartName="/ppt/ink/ink5236.xml" ContentType="application/inkml+xml"/>
  <Override PartName="/ppt/ink/ink5237.xml" ContentType="application/inkml+xml"/>
  <Override PartName="/ppt/ink/ink5238.xml" ContentType="application/inkml+xml"/>
  <Override PartName="/ppt/ink/ink5239.xml" ContentType="application/inkml+xml"/>
  <Override PartName="/ppt/ink/ink5240.xml" ContentType="application/inkml+xml"/>
  <Override PartName="/ppt/ink/ink5241.xml" ContentType="application/inkml+xml"/>
  <Override PartName="/ppt/ink/ink5242.xml" ContentType="application/inkml+xml"/>
  <Override PartName="/ppt/ink/ink5243.xml" ContentType="application/inkml+xml"/>
  <Override PartName="/ppt/ink/ink5244.xml" ContentType="application/inkml+xml"/>
  <Override PartName="/ppt/ink/ink5245.xml" ContentType="application/inkml+xml"/>
  <Override PartName="/ppt/ink/ink5246.xml" ContentType="application/inkml+xml"/>
  <Override PartName="/ppt/ink/ink5247.xml" ContentType="application/inkml+xml"/>
  <Override PartName="/ppt/ink/ink5248.xml" ContentType="application/inkml+xml"/>
  <Override PartName="/ppt/ink/ink5249.xml" ContentType="application/inkml+xml"/>
  <Override PartName="/ppt/ink/ink5250.xml" ContentType="application/inkml+xml"/>
  <Override PartName="/ppt/ink/ink5251.xml" ContentType="application/inkml+xml"/>
  <Override PartName="/ppt/ink/ink5252.xml" ContentType="application/inkml+xml"/>
  <Override PartName="/ppt/ink/ink5253.xml" ContentType="application/inkml+xml"/>
  <Override PartName="/ppt/ink/ink5254.xml" ContentType="application/inkml+xml"/>
  <Override PartName="/ppt/ink/ink5255.xml" ContentType="application/inkml+xml"/>
  <Override PartName="/ppt/ink/ink5256.xml" ContentType="application/inkml+xml"/>
  <Override PartName="/ppt/ink/ink5257.xml" ContentType="application/inkml+xml"/>
  <Override PartName="/ppt/ink/ink5258.xml" ContentType="application/inkml+xml"/>
  <Override PartName="/ppt/ink/ink5259.xml" ContentType="application/inkml+xml"/>
  <Override PartName="/ppt/ink/ink5260.xml" ContentType="application/inkml+xml"/>
  <Override PartName="/ppt/ink/ink5261.xml" ContentType="application/inkml+xml"/>
  <Override PartName="/ppt/ink/ink5262.xml" ContentType="application/inkml+xml"/>
  <Override PartName="/ppt/ink/ink5263.xml" ContentType="application/inkml+xml"/>
  <Override PartName="/ppt/ink/ink5264.xml" ContentType="application/inkml+xml"/>
  <Override PartName="/ppt/ink/ink5265.xml" ContentType="application/inkml+xml"/>
  <Override PartName="/ppt/ink/ink5266.xml" ContentType="application/inkml+xml"/>
  <Override PartName="/ppt/ink/ink5267.xml" ContentType="application/inkml+xml"/>
  <Override PartName="/ppt/ink/ink5268.xml" ContentType="application/inkml+xml"/>
  <Override PartName="/ppt/ink/ink5269.xml" ContentType="application/inkml+xml"/>
  <Override PartName="/ppt/ink/ink5270.xml" ContentType="application/inkml+xml"/>
  <Override PartName="/ppt/ink/ink5271.xml" ContentType="application/inkml+xml"/>
  <Override PartName="/ppt/ink/ink5272.xml" ContentType="application/inkml+xml"/>
  <Override PartName="/ppt/ink/ink5273.xml" ContentType="application/inkml+xml"/>
  <Override PartName="/ppt/ink/ink5274.xml" ContentType="application/inkml+xml"/>
  <Override PartName="/ppt/ink/ink5275.xml" ContentType="application/inkml+xml"/>
  <Override PartName="/ppt/ink/ink5276.xml" ContentType="application/inkml+xml"/>
  <Override PartName="/ppt/ink/ink5277.xml" ContentType="application/inkml+xml"/>
  <Override PartName="/ppt/ink/ink5278.xml" ContentType="application/inkml+xml"/>
  <Override PartName="/ppt/ink/ink5279.xml" ContentType="application/inkml+xml"/>
  <Override PartName="/ppt/ink/ink5280.xml" ContentType="application/inkml+xml"/>
  <Override PartName="/ppt/ink/ink5281.xml" ContentType="application/inkml+xml"/>
  <Override PartName="/ppt/ink/ink5282.xml" ContentType="application/inkml+xml"/>
  <Override PartName="/ppt/ink/ink5283.xml" ContentType="application/inkml+xml"/>
  <Override PartName="/ppt/ink/ink5284.xml" ContentType="application/inkml+xml"/>
  <Override PartName="/ppt/ink/ink5285.xml" ContentType="application/inkml+xml"/>
  <Override PartName="/ppt/ink/ink5286.xml" ContentType="application/inkml+xml"/>
  <Override PartName="/ppt/ink/ink5287.xml" ContentType="application/inkml+xml"/>
  <Override PartName="/ppt/ink/ink5288.xml" ContentType="application/inkml+xml"/>
  <Override PartName="/ppt/ink/ink5289.xml" ContentType="application/inkml+xml"/>
  <Override PartName="/ppt/ink/ink5290.xml" ContentType="application/inkml+xml"/>
  <Override PartName="/ppt/ink/ink5291.xml" ContentType="application/inkml+xml"/>
  <Override PartName="/ppt/ink/ink5292.xml" ContentType="application/inkml+xml"/>
  <Override PartName="/ppt/ink/ink5293.xml" ContentType="application/inkml+xml"/>
  <Override PartName="/ppt/ink/ink5294.xml" ContentType="application/inkml+xml"/>
  <Override PartName="/ppt/ink/ink5295.xml" ContentType="application/inkml+xml"/>
  <Override PartName="/ppt/ink/ink5296.xml" ContentType="application/inkml+xml"/>
  <Override PartName="/ppt/ink/ink5297.xml" ContentType="application/inkml+xml"/>
  <Override PartName="/ppt/ink/ink5298.xml" ContentType="application/inkml+xml"/>
  <Override PartName="/ppt/ink/ink5299.xml" ContentType="application/inkml+xml"/>
  <Override PartName="/ppt/ink/ink5300.xml" ContentType="application/inkml+xml"/>
  <Override PartName="/ppt/ink/ink5301.xml" ContentType="application/inkml+xml"/>
  <Override PartName="/ppt/ink/ink5302.xml" ContentType="application/inkml+xml"/>
  <Override PartName="/ppt/ink/ink5303.xml" ContentType="application/inkml+xml"/>
  <Override PartName="/ppt/ink/ink5304.xml" ContentType="application/inkml+xml"/>
  <Override PartName="/ppt/ink/ink5305.xml" ContentType="application/inkml+xml"/>
  <Override PartName="/ppt/ink/ink5306.xml" ContentType="application/inkml+xml"/>
  <Override PartName="/ppt/ink/ink5307.xml" ContentType="application/inkml+xml"/>
  <Override PartName="/ppt/ink/ink5308.xml" ContentType="application/inkml+xml"/>
  <Override PartName="/ppt/ink/ink5309.xml" ContentType="application/inkml+xml"/>
  <Override PartName="/ppt/ink/ink5310.xml" ContentType="application/inkml+xml"/>
  <Override PartName="/ppt/ink/ink5311.xml" ContentType="application/inkml+xml"/>
  <Override PartName="/ppt/ink/ink5312.xml" ContentType="application/inkml+xml"/>
  <Override PartName="/ppt/ink/ink5313.xml" ContentType="application/inkml+xml"/>
  <Override PartName="/ppt/ink/ink5314.xml" ContentType="application/inkml+xml"/>
  <Override PartName="/ppt/ink/ink5315.xml" ContentType="application/inkml+xml"/>
  <Override PartName="/ppt/ink/ink5316.xml" ContentType="application/inkml+xml"/>
  <Override PartName="/ppt/ink/ink5317.xml" ContentType="application/inkml+xml"/>
  <Override PartName="/ppt/ink/ink5318.xml" ContentType="application/inkml+xml"/>
  <Override PartName="/ppt/ink/ink5319.xml" ContentType="application/inkml+xml"/>
  <Override PartName="/ppt/ink/ink5320.xml" ContentType="application/inkml+xml"/>
  <Override PartName="/ppt/ink/ink5321.xml" ContentType="application/inkml+xml"/>
  <Override PartName="/ppt/ink/ink5322.xml" ContentType="application/inkml+xml"/>
  <Override PartName="/ppt/ink/ink5323.xml" ContentType="application/inkml+xml"/>
  <Override PartName="/ppt/ink/ink5324.xml" ContentType="application/inkml+xml"/>
  <Override PartName="/ppt/ink/ink5325.xml" ContentType="application/inkml+xml"/>
  <Override PartName="/ppt/ink/ink5326.xml" ContentType="application/inkml+xml"/>
  <Override PartName="/ppt/ink/ink5327.xml" ContentType="application/inkml+xml"/>
  <Override PartName="/ppt/ink/ink5328.xml" ContentType="application/inkml+xml"/>
  <Override PartName="/ppt/ink/ink5329.xml" ContentType="application/inkml+xml"/>
  <Override PartName="/ppt/ink/ink5330.xml" ContentType="application/inkml+xml"/>
  <Override PartName="/ppt/ink/ink5331.xml" ContentType="application/inkml+xml"/>
  <Override PartName="/ppt/ink/ink5332.xml" ContentType="application/inkml+xml"/>
  <Override PartName="/ppt/ink/ink5333.xml" ContentType="application/inkml+xml"/>
  <Override PartName="/ppt/ink/ink5334.xml" ContentType="application/inkml+xml"/>
  <Override PartName="/ppt/ink/ink5335.xml" ContentType="application/inkml+xml"/>
  <Override PartName="/ppt/ink/ink5336.xml" ContentType="application/inkml+xml"/>
  <Override PartName="/ppt/ink/ink5337.xml" ContentType="application/inkml+xml"/>
  <Override PartName="/ppt/ink/ink5338.xml" ContentType="application/inkml+xml"/>
  <Override PartName="/ppt/ink/ink5339.xml" ContentType="application/inkml+xml"/>
  <Override PartName="/ppt/ink/ink5340.xml" ContentType="application/inkml+xml"/>
  <Override PartName="/ppt/ink/ink5341.xml" ContentType="application/inkml+xml"/>
  <Override PartName="/ppt/ink/ink5342.xml" ContentType="application/inkml+xml"/>
  <Override PartName="/ppt/ink/ink5343.xml" ContentType="application/inkml+xml"/>
  <Override PartName="/ppt/ink/ink5344.xml" ContentType="application/inkml+xml"/>
  <Override PartName="/ppt/ink/ink5345.xml" ContentType="application/inkml+xml"/>
  <Override PartName="/ppt/ink/ink5346.xml" ContentType="application/inkml+xml"/>
  <Override PartName="/ppt/ink/ink5347.xml" ContentType="application/inkml+xml"/>
  <Override PartName="/ppt/ink/ink5348.xml" ContentType="application/inkml+xml"/>
  <Override PartName="/ppt/ink/ink5349.xml" ContentType="application/inkml+xml"/>
  <Override PartName="/ppt/ink/ink5350.xml" ContentType="application/inkml+xml"/>
  <Override PartName="/ppt/ink/ink5351.xml" ContentType="application/inkml+xml"/>
  <Override PartName="/ppt/ink/ink5352.xml" ContentType="application/inkml+xml"/>
  <Override PartName="/ppt/ink/ink5353.xml" ContentType="application/inkml+xml"/>
  <Override PartName="/ppt/ink/ink5354.xml" ContentType="application/inkml+xml"/>
  <Override PartName="/ppt/ink/ink5355.xml" ContentType="application/inkml+xml"/>
  <Override PartName="/ppt/ink/ink5356.xml" ContentType="application/inkml+xml"/>
  <Override PartName="/ppt/ink/ink5357.xml" ContentType="application/inkml+xml"/>
  <Override PartName="/ppt/ink/ink5358.xml" ContentType="application/inkml+xml"/>
  <Override PartName="/ppt/ink/ink5359.xml" ContentType="application/inkml+xml"/>
  <Override PartName="/ppt/ink/ink5360.xml" ContentType="application/inkml+xml"/>
  <Override PartName="/ppt/ink/ink5361.xml" ContentType="application/inkml+xml"/>
  <Override PartName="/ppt/ink/ink5362.xml" ContentType="application/inkml+xml"/>
  <Override PartName="/ppt/ink/ink5363.xml" ContentType="application/inkml+xml"/>
  <Override PartName="/ppt/ink/ink5364.xml" ContentType="application/inkml+xml"/>
  <Override PartName="/ppt/ink/ink5365.xml" ContentType="application/inkml+xml"/>
  <Override PartName="/ppt/ink/ink5366.xml" ContentType="application/inkml+xml"/>
  <Override PartName="/ppt/ink/ink5367.xml" ContentType="application/inkml+xml"/>
  <Override PartName="/ppt/ink/ink5368.xml" ContentType="application/inkml+xml"/>
  <Override PartName="/ppt/ink/ink5369.xml" ContentType="application/inkml+xml"/>
  <Override PartName="/ppt/ink/ink5370.xml" ContentType="application/inkml+xml"/>
  <Override PartName="/ppt/ink/ink5371.xml" ContentType="application/inkml+xml"/>
  <Override PartName="/ppt/ink/ink5372.xml" ContentType="application/inkml+xml"/>
  <Override PartName="/ppt/ink/ink5373.xml" ContentType="application/inkml+xml"/>
  <Override PartName="/ppt/ink/ink5374.xml" ContentType="application/inkml+xml"/>
  <Override PartName="/ppt/ink/ink5375.xml" ContentType="application/inkml+xml"/>
  <Override PartName="/ppt/ink/ink5376.xml" ContentType="application/inkml+xml"/>
  <Override PartName="/ppt/ink/ink5377.xml" ContentType="application/inkml+xml"/>
  <Override PartName="/ppt/ink/ink5378.xml" ContentType="application/inkml+xml"/>
  <Override PartName="/ppt/ink/ink5379.xml" ContentType="application/inkml+xml"/>
  <Override PartName="/ppt/ink/ink5380.xml" ContentType="application/inkml+xml"/>
  <Override PartName="/ppt/ink/ink5381.xml" ContentType="application/inkml+xml"/>
  <Override PartName="/ppt/ink/ink5382.xml" ContentType="application/inkml+xml"/>
  <Override PartName="/ppt/ink/ink5383.xml" ContentType="application/inkml+xml"/>
  <Override PartName="/ppt/ink/ink5384.xml" ContentType="application/inkml+xml"/>
  <Override PartName="/ppt/ink/ink5385.xml" ContentType="application/inkml+xml"/>
  <Override PartName="/ppt/ink/ink5386.xml" ContentType="application/inkml+xml"/>
  <Override PartName="/ppt/ink/ink5387.xml" ContentType="application/inkml+xml"/>
  <Override PartName="/ppt/ink/ink5388.xml" ContentType="application/inkml+xml"/>
  <Override PartName="/ppt/ink/ink5389.xml" ContentType="application/inkml+xml"/>
  <Override PartName="/ppt/ink/ink5390.xml" ContentType="application/inkml+xml"/>
  <Override PartName="/ppt/ink/ink5391.xml" ContentType="application/inkml+xml"/>
  <Override PartName="/ppt/ink/ink5392.xml" ContentType="application/inkml+xml"/>
  <Override PartName="/ppt/ink/ink5393.xml" ContentType="application/inkml+xml"/>
  <Override PartName="/ppt/ink/ink5394.xml" ContentType="application/inkml+xml"/>
  <Override PartName="/ppt/ink/ink5395.xml" ContentType="application/inkml+xml"/>
  <Override PartName="/ppt/ink/ink5396.xml" ContentType="application/inkml+xml"/>
  <Override PartName="/ppt/ink/ink5397.xml" ContentType="application/inkml+xml"/>
  <Override PartName="/ppt/ink/ink5398.xml" ContentType="application/inkml+xml"/>
  <Override PartName="/ppt/ink/ink5399.xml" ContentType="application/inkml+xml"/>
  <Override PartName="/ppt/ink/ink5400.xml" ContentType="application/inkml+xml"/>
  <Override PartName="/ppt/ink/ink5401.xml" ContentType="application/inkml+xml"/>
  <Override PartName="/ppt/ink/ink5402.xml" ContentType="application/inkml+xml"/>
  <Override PartName="/ppt/ink/ink5403.xml" ContentType="application/inkml+xml"/>
  <Override PartName="/ppt/ink/ink5404.xml" ContentType="application/inkml+xml"/>
  <Override PartName="/ppt/ink/ink5405.xml" ContentType="application/inkml+xml"/>
  <Override PartName="/ppt/ink/ink5406.xml" ContentType="application/inkml+xml"/>
  <Override PartName="/ppt/ink/ink5407.xml" ContentType="application/inkml+xml"/>
  <Override PartName="/ppt/ink/ink5408.xml" ContentType="application/inkml+xml"/>
  <Override PartName="/ppt/ink/ink5409.xml" ContentType="application/inkml+xml"/>
  <Override PartName="/ppt/ink/ink5410.xml" ContentType="application/inkml+xml"/>
  <Override PartName="/ppt/ink/ink5411.xml" ContentType="application/inkml+xml"/>
  <Override PartName="/ppt/ink/ink5412.xml" ContentType="application/inkml+xml"/>
  <Override PartName="/ppt/ink/ink5413.xml" ContentType="application/inkml+xml"/>
  <Override PartName="/ppt/ink/ink5414.xml" ContentType="application/inkml+xml"/>
  <Override PartName="/ppt/ink/ink5415.xml" ContentType="application/inkml+xml"/>
  <Override PartName="/ppt/ink/ink5416.xml" ContentType="application/inkml+xml"/>
  <Override PartName="/ppt/ink/ink5417.xml" ContentType="application/inkml+xml"/>
  <Override PartName="/ppt/ink/ink5418.xml" ContentType="application/inkml+xml"/>
  <Override PartName="/ppt/ink/ink5419.xml" ContentType="application/inkml+xml"/>
  <Override PartName="/ppt/ink/ink5420.xml" ContentType="application/inkml+xml"/>
  <Override PartName="/ppt/ink/ink5421.xml" ContentType="application/inkml+xml"/>
  <Override PartName="/ppt/ink/ink5422.xml" ContentType="application/inkml+xml"/>
  <Override PartName="/ppt/ink/ink5423.xml" ContentType="application/inkml+xml"/>
  <Override PartName="/ppt/ink/ink5424.xml" ContentType="application/inkml+xml"/>
  <Override PartName="/ppt/ink/ink5425.xml" ContentType="application/inkml+xml"/>
  <Override PartName="/ppt/ink/ink5426.xml" ContentType="application/inkml+xml"/>
  <Override PartName="/ppt/ink/ink5427.xml" ContentType="application/inkml+xml"/>
  <Override PartName="/ppt/ink/ink5428.xml" ContentType="application/inkml+xml"/>
  <Override PartName="/ppt/ink/ink5429.xml" ContentType="application/inkml+xml"/>
  <Override PartName="/ppt/ink/ink5430.xml" ContentType="application/inkml+xml"/>
  <Override PartName="/ppt/ink/ink5431.xml" ContentType="application/inkml+xml"/>
  <Override PartName="/ppt/ink/ink5432.xml" ContentType="application/inkml+xml"/>
  <Override PartName="/ppt/ink/ink5433.xml" ContentType="application/inkml+xml"/>
  <Override PartName="/ppt/ink/ink5434.xml" ContentType="application/inkml+xml"/>
  <Override PartName="/ppt/ink/ink5435.xml" ContentType="application/inkml+xml"/>
  <Override PartName="/ppt/ink/ink5436.xml" ContentType="application/inkml+xml"/>
  <Override PartName="/ppt/ink/ink5437.xml" ContentType="application/inkml+xml"/>
  <Override PartName="/ppt/ink/ink5438.xml" ContentType="application/inkml+xml"/>
  <Override PartName="/ppt/ink/ink5439.xml" ContentType="application/inkml+xml"/>
  <Override PartName="/ppt/ink/ink5440.xml" ContentType="application/inkml+xml"/>
  <Override PartName="/ppt/ink/ink5441.xml" ContentType="application/inkml+xml"/>
  <Override PartName="/ppt/ink/ink5442.xml" ContentType="application/inkml+xml"/>
  <Override PartName="/ppt/ink/ink5443.xml" ContentType="application/inkml+xml"/>
  <Override PartName="/ppt/ink/ink5444.xml" ContentType="application/inkml+xml"/>
  <Override PartName="/ppt/ink/ink5445.xml" ContentType="application/inkml+xml"/>
  <Override PartName="/ppt/ink/ink5446.xml" ContentType="application/inkml+xml"/>
  <Override PartName="/ppt/ink/ink5447.xml" ContentType="application/inkml+xml"/>
  <Override PartName="/ppt/ink/ink5448.xml" ContentType="application/inkml+xml"/>
  <Override PartName="/ppt/ink/ink5449.xml" ContentType="application/inkml+xml"/>
  <Override PartName="/ppt/ink/ink5450.xml" ContentType="application/inkml+xml"/>
  <Override PartName="/ppt/ink/ink5451.xml" ContentType="application/inkml+xml"/>
  <Override PartName="/ppt/ink/ink5452.xml" ContentType="application/inkml+xml"/>
  <Override PartName="/ppt/ink/ink5453.xml" ContentType="application/inkml+xml"/>
  <Override PartName="/ppt/ink/ink5454.xml" ContentType="application/inkml+xml"/>
  <Override PartName="/ppt/ink/ink5455.xml" ContentType="application/inkml+xml"/>
  <Override PartName="/ppt/ink/ink5456.xml" ContentType="application/inkml+xml"/>
  <Override PartName="/ppt/ink/ink5457.xml" ContentType="application/inkml+xml"/>
  <Override PartName="/ppt/ink/ink5458.xml" ContentType="application/inkml+xml"/>
  <Override PartName="/ppt/ink/ink5459.xml" ContentType="application/inkml+xml"/>
  <Override PartName="/ppt/ink/ink5460.xml" ContentType="application/inkml+xml"/>
  <Override PartName="/ppt/ink/ink5461.xml" ContentType="application/inkml+xml"/>
  <Override PartName="/ppt/ink/ink5462.xml" ContentType="application/inkml+xml"/>
  <Override PartName="/ppt/ink/ink5463.xml" ContentType="application/inkml+xml"/>
  <Override PartName="/ppt/ink/ink5464.xml" ContentType="application/inkml+xml"/>
  <Override PartName="/ppt/ink/ink5465.xml" ContentType="application/inkml+xml"/>
  <Override PartName="/ppt/ink/ink5466.xml" ContentType="application/inkml+xml"/>
  <Override PartName="/ppt/ink/ink5467.xml" ContentType="application/inkml+xml"/>
  <Override PartName="/ppt/ink/ink5468.xml" ContentType="application/inkml+xml"/>
  <Override PartName="/ppt/ink/ink5469.xml" ContentType="application/inkml+xml"/>
  <Override PartName="/ppt/ink/ink5470.xml" ContentType="application/inkml+xml"/>
  <Override PartName="/ppt/ink/ink5471.xml" ContentType="application/inkml+xml"/>
  <Override PartName="/ppt/ink/ink5472.xml" ContentType="application/inkml+xml"/>
  <Override PartName="/ppt/ink/ink5473.xml" ContentType="application/inkml+xml"/>
  <Override PartName="/ppt/ink/ink5474.xml" ContentType="application/inkml+xml"/>
  <Override PartName="/ppt/ink/ink5475.xml" ContentType="application/inkml+xml"/>
  <Override PartName="/ppt/ink/ink5476.xml" ContentType="application/inkml+xml"/>
  <Override PartName="/ppt/ink/ink5477.xml" ContentType="application/inkml+xml"/>
  <Override PartName="/ppt/ink/ink5478.xml" ContentType="application/inkml+xml"/>
  <Override PartName="/ppt/ink/ink5479.xml" ContentType="application/inkml+xml"/>
  <Override PartName="/ppt/ink/ink5480.xml" ContentType="application/inkml+xml"/>
  <Override PartName="/ppt/ink/ink5481.xml" ContentType="application/inkml+xml"/>
  <Override PartName="/ppt/ink/ink5482.xml" ContentType="application/inkml+xml"/>
  <Override PartName="/ppt/ink/ink5483.xml" ContentType="application/inkml+xml"/>
  <Override PartName="/ppt/ink/ink5484.xml" ContentType="application/inkml+xml"/>
  <Override PartName="/ppt/ink/ink5485.xml" ContentType="application/inkml+xml"/>
  <Override PartName="/ppt/ink/ink5486.xml" ContentType="application/inkml+xml"/>
  <Override PartName="/ppt/ink/ink5487.xml" ContentType="application/inkml+xml"/>
  <Override PartName="/ppt/ink/ink5488.xml" ContentType="application/inkml+xml"/>
  <Override PartName="/ppt/ink/ink5489.xml" ContentType="application/inkml+xml"/>
  <Override PartName="/ppt/ink/ink5490.xml" ContentType="application/inkml+xml"/>
  <Override PartName="/ppt/ink/ink5491.xml" ContentType="application/inkml+xml"/>
  <Override PartName="/ppt/ink/ink5492.xml" ContentType="application/inkml+xml"/>
  <Override PartName="/ppt/ink/ink5493.xml" ContentType="application/inkml+xml"/>
  <Override PartName="/ppt/ink/ink5494.xml" ContentType="application/inkml+xml"/>
  <Override PartName="/ppt/ink/ink5495.xml" ContentType="application/inkml+xml"/>
  <Override PartName="/ppt/ink/ink5496.xml" ContentType="application/inkml+xml"/>
  <Override PartName="/ppt/ink/ink5497.xml" ContentType="application/inkml+xml"/>
  <Override PartName="/ppt/ink/ink5498.xml" ContentType="application/inkml+xml"/>
  <Override PartName="/ppt/ink/ink5499.xml" ContentType="application/inkml+xml"/>
  <Override PartName="/ppt/ink/ink5500.xml" ContentType="application/inkml+xml"/>
  <Override PartName="/ppt/ink/ink5501.xml" ContentType="application/inkml+xml"/>
  <Override PartName="/ppt/ink/ink5502.xml" ContentType="application/inkml+xml"/>
  <Override PartName="/ppt/ink/ink5503.xml" ContentType="application/inkml+xml"/>
  <Override PartName="/ppt/ink/ink5504.xml" ContentType="application/inkml+xml"/>
  <Override PartName="/ppt/ink/ink5505.xml" ContentType="application/inkml+xml"/>
  <Override PartName="/ppt/ink/ink5506.xml" ContentType="application/inkml+xml"/>
  <Override PartName="/ppt/ink/ink5507.xml" ContentType="application/inkml+xml"/>
  <Override PartName="/ppt/ink/ink5508.xml" ContentType="application/inkml+xml"/>
  <Override PartName="/ppt/ink/ink5509.xml" ContentType="application/inkml+xml"/>
  <Override PartName="/ppt/ink/ink5510.xml" ContentType="application/inkml+xml"/>
  <Override PartName="/ppt/ink/ink5511.xml" ContentType="application/inkml+xml"/>
  <Override PartName="/ppt/ink/ink5512.xml" ContentType="application/inkml+xml"/>
  <Override PartName="/ppt/ink/ink5513.xml" ContentType="application/inkml+xml"/>
  <Override PartName="/ppt/ink/ink5514.xml" ContentType="application/inkml+xml"/>
  <Override PartName="/ppt/ink/ink5515.xml" ContentType="application/inkml+xml"/>
  <Override PartName="/ppt/ink/ink5516.xml" ContentType="application/inkml+xml"/>
  <Override PartName="/ppt/ink/ink5517.xml" ContentType="application/inkml+xml"/>
  <Override PartName="/ppt/ink/ink5518.xml" ContentType="application/inkml+xml"/>
  <Override PartName="/ppt/ink/ink5519.xml" ContentType="application/inkml+xml"/>
  <Override PartName="/ppt/ink/ink5520.xml" ContentType="application/inkml+xml"/>
  <Override PartName="/ppt/ink/ink5521.xml" ContentType="application/inkml+xml"/>
  <Override PartName="/ppt/ink/ink5522.xml" ContentType="application/inkml+xml"/>
  <Override PartName="/ppt/ink/ink5523.xml" ContentType="application/inkml+xml"/>
  <Override PartName="/ppt/ink/ink5524.xml" ContentType="application/inkml+xml"/>
  <Override PartName="/ppt/ink/ink5525.xml" ContentType="application/inkml+xml"/>
  <Override PartName="/ppt/ink/ink5526.xml" ContentType="application/inkml+xml"/>
  <Override PartName="/ppt/ink/ink5527.xml" ContentType="application/inkml+xml"/>
  <Override PartName="/ppt/ink/ink5528.xml" ContentType="application/inkml+xml"/>
  <Override PartName="/ppt/ink/ink5529.xml" ContentType="application/inkml+xml"/>
  <Override PartName="/ppt/ink/ink5530.xml" ContentType="application/inkml+xml"/>
  <Override PartName="/ppt/ink/ink5531.xml" ContentType="application/inkml+xml"/>
  <Override PartName="/ppt/ink/ink5532.xml" ContentType="application/inkml+xml"/>
  <Override PartName="/ppt/ink/ink5533.xml" ContentType="application/inkml+xml"/>
  <Override PartName="/ppt/ink/ink5534.xml" ContentType="application/inkml+xml"/>
  <Override PartName="/ppt/ink/ink5535.xml" ContentType="application/inkml+xml"/>
  <Override PartName="/ppt/ink/ink5536.xml" ContentType="application/inkml+xml"/>
  <Override PartName="/ppt/ink/ink5537.xml" ContentType="application/inkml+xml"/>
  <Override PartName="/ppt/ink/ink5538.xml" ContentType="application/inkml+xml"/>
  <Override PartName="/ppt/ink/ink5539.xml" ContentType="application/inkml+xml"/>
  <Override PartName="/ppt/ink/ink5540.xml" ContentType="application/inkml+xml"/>
  <Override PartName="/ppt/ink/ink5541.xml" ContentType="application/inkml+xml"/>
  <Override PartName="/ppt/ink/ink5542.xml" ContentType="application/inkml+xml"/>
  <Override PartName="/ppt/ink/ink5543.xml" ContentType="application/inkml+xml"/>
  <Override PartName="/ppt/ink/ink5544.xml" ContentType="application/inkml+xml"/>
  <Override PartName="/ppt/ink/ink5545.xml" ContentType="application/inkml+xml"/>
  <Override PartName="/ppt/ink/ink5546.xml" ContentType="application/inkml+xml"/>
  <Override PartName="/ppt/ink/ink5547.xml" ContentType="application/inkml+xml"/>
  <Override PartName="/ppt/ink/ink5548.xml" ContentType="application/inkml+xml"/>
  <Override PartName="/ppt/ink/ink5549.xml" ContentType="application/inkml+xml"/>
  <Override PartName="/ppt/ink/ink5550.xml" ContentType="application/inkml+xml"/>
  <Override PartName="/ppt/ink/ink5551.xml" ContentType="application/inkml+xml"/>
  <Override PartName="/ppt/ink/ink5552.xml" ContentType="application/inkml+xml"/>
  <Override PartName="/ppt/ink/ink5553.xml" ContentType="application/inkml+xml"/>
  <Override PartName="/ppt/ink/ink5554.xml" ContentType="application/inkml+xml"/>
  <Override PartName="/ppt/ink/ink5555.xml" ContentType="application/inkml+xml"/>
  <Override PartName="/ppt/ink/ink5556.xml" ContentType="application/inkml+xml"/>
  <Override PartName="/ppt/ink/ink5557.xml" ContentType="application/inkml+xml"/>
  <Override PartName="/ppt/ink/ink5558.xml" ContentType="application/inkml+xml"/>
  <Override PartName="/ppt/ink/ink5559.xml" ContentType="application/inkml+xml"/>
  <Override PartName="/ppt/ink/ink5560.xml" ContentType="application/inkml+xml"/>
  <Override PartName="/ppt/ink/ink5561.xml" ContentType="application/inkml+xml"/>
  <Override PartName="/ppt/ink/ink5562.xml" ContentType="application/inkml+xml"/>
  <Override PartName="/ppt/ink/ink5563.xml" ContentType="application/inkml+xml"/>
  <Override PartName="/ppt/ink/ink5564.xml" ContentType="application/inkml+xml"/>
  <Override PartName="/ppt/ink/ink5565.xml" ContentType="application/inkml+xml"/>
  <Override PartName="/ppt/ink/ink5566.xml" ContentType="application/inkml+xml"/>
  <Override PartName="/ppt/ink/ink5567.xml" ContentType="application/inkml+xml"/>
  <Override PartName="/ppt/ink/ink5568.xml" ContentType="application/inkml+xml"/>
  <Override PartName="/ppt/ink/ink5569.xml" ContentType="application/inkml+xml"/>
  <Override PartName="/ppt/ink/ink5570.xml" ContentType="application/inkml+xml"/>
  <Override PartName="/ppt/ink/ink5571.xml" ContentType="application/inkml+xml"/>
  <Override PartName="/ppt/ink/ink5572.xml" ContentType="application/inkml+xml"/>
  <Override PartName="/ppt/ink/ink5573.xml" ContentType="application/inkml+xml"/>
  <Override PartName="/ppt/ink/ink5574.xml" ContentType="application/inkml+xml"/>
  <Override PartName="/ppt/ink/ink5575.xml" ContentType="application/inkml+xml"/>
  <Override PartName="/ppt/ink/ink5576.xml" ContentType="application/inkml+xml"/>
  <Override PartName="/ppt/ink/ink5577.xml" ContentType="application/inkml+xml"/>
  <Override PartName="/ppt/ink/ink5578.xml" ContentType="application/inkml+xml"/>
  <Override PartName="/ppt/ink/ink5579.xml" ContentType="application/inkml+xml"/>
  <Override PartName="/ppt/ink/ink5580.xml" ContentType="application/inkml+xml"/>
  <Override PartName="/ppt/ink/ink5581.xml" ContentType="application/inkml+xml"/>
  <Override PartName="/ppt/ink/ink5582.xml" ContentType="application/inkml+xml"/>
  <Override PartName="/ppt/ink/ink5583.xml" ContentType="application/inkml+xml"/>
  <Override PartName="/ppt/ink/ink5584.xml" ContentType="application/inkml+xml"/>
  <Override PartName="/ppt/ink/ink5585.xml" ContentType="application/inkml+xml"/>
  <Override PartName="/ppt/ink/ink5586.xml" ContentType="application/inkml+xml"/>
  <Override PartName="/ppt/ink/ink5587.xml" ContentType="application/inkml+xml"/>
  <Override PartName="/ppt/ink/ink5588.xml" ContentType="application/inkml+xml"/>
  <Override PartName="/ppt/ink/ink5589.xml" ContentType="application/inkml+xml"/>
  <Override PartName="/ppt/ink/ink5590.xml" ContentType="application/inkml+xml"/>
  <Override PartName="/ppt/ink/ink5591.xml" ContentType="application/inkml+xml"/>
  <Override PartName="/ppt/ink/ink5592.xml" ContentType="application/inkml+xml"/>
  <Override PartName="/ppt/ink/ink5593.xml" ContentType="application/inkml+xml"/>
  <Override PartName="/ppt/ink/ink5594.xml" ContentType="application/inkml+xml"/>
  <Override PartName="/ppt/ink/ink5595.xml" ContentType="application/inkml+xml"/>
  <Override PartName="/ppt/ink/ink5596.xml" ContentType="application/inkml+xml"/>
  <Override PartName="/ppt/ink/ink5597.xml" ContentType="application/inkml+xml"/>
  <Override PartName="/ppt/ink/ink5598.xml" ContentType="application/inkml+xml"/>
  <Override PartName="/ppt/ink/ink5599.xml" ContentType="application/inkml+xml"/>
  <Override PartName="/ppt/ink/ink5600.xml" ContentType="application/inkml+xml"/>
  <Override PartName="/ppt/ink/ink5601.xml" ContentType="application/inkml+xml"/>
  <Override PartName="/ppt/ink/ink5602.xml" ContentType="application/inkml+xml"/>
  <Override PartName="/ppt/ink/ink5603.xml" ContentType="application/inkml+xml"/>
  <Override PartName="/ppt/ink/ink5604.xml" ContentType="application/inkml+xml"/>
  <Override PartName="/ppt/ink/ink5605.xml" ContentType="application/inkml+xml"/>
  <Override PartName="/ppt/ink/ink5606.xml" ContentType="application/inkml+xml"/>
  <Override PartName="/ppt/ink/ink5607.xml" ContentType="application/inkml+xml"/>
  <Override PartName="/ppt/ink/ink5608.xml" ContentType="application/inkml+xml"/>
  <Override PartName="/ppt/ink/ink5609.xml" ContentType="application/inkml+xml"/>
  <Override PartName="/ppt/ink/ink5610.xml" ContentType="application/inkml+xml"/>
  <Override PartName="/ppt/ink/ink5611.xml" ContentType="application/inkml+xml"/>
  <Override PartName="/ppt/ink/ink5612.xml" ContentType="application/inkml+xml"/>
  <Override PartName="/ppt/ink/ink5613.xml" ContentType="application/inkml+xml"/>
  <Override PartName="/ppt/ink/ink5614.xml" ContentType="application/inkml+xml"/>
  <Override PartName="/ppt/ink/ink5615.xml" ContentType="application/inkml+xml"/>
  <Override PartName="/ppt/ink/ink5616.xml" ContentType="application/inkml+xml"/>
  <Override PartName="/ppt/ink/ink5617.xml" ContentType="application/inkml+xml"/>
  <Override PartName="/ppt/ink/ink5618.xml" ContentType="application/inkml+xml"/>
  <Override PartName="/ppt/ink/ink5619.xml" ContentType="application/inkml+xml"/>
  <Override PartName="/ppt/ink/ink5620.xml" ContentType="application/inkml+xml"/>
  <Override PartName="/ppt/ink/ink5621.xml" ContentType="application/inkml+xml"/>
  <Override PartName="/ppt/ink/ink5622.xml" ContentType="application/inkml+xml"/>
  <Override PartName="/ppt/ink/ink5623.xml" ContentType="application/inkml+xml"/>
  <Override PartName="/ppt/ink/ink5624.xml" ContentType="application/inkml+xml"/>
  <Override PartName="/ppt/ink/ink5625.xml" ContentType="application/inkml+xml"/>
  <Override PartName="/ppt/ink/ink5626.xml" ContentType="application/inkml+xml"/>
  <Override PartName="/ppt/ink/ink5627.xml" ContentType="application/inkml+xml"/>
  <Override PartName="/ppt/ink/ink5628.xml" ContentType="application/inkml+xml"/>
  <Override PartName="/ppt/ink/ink5629.xml" ContentType="application/inkml+xml"/>
  <Override PartName="/ppt/ink/ink5630.xml" ContentType="application/inkml+xml"/>
  <Override PartName="/ppt/ink/ink5631.xml" ContentType="application/inkml+xml"/>
  <Override PartName="/ppt/ink/ink5632.xml" ContentType="application/inkml+xml"/>
  <Override PartName="/ppt/ink/ink5633.xml" ContentType="application/inkml+xml"/>
  <Override PartName="/ppt/ink/ink5634.xml" ContentType="application/inkml+xml"/>
  <Override PartName="/ppt/ink/ink5635.xml" ContentType="application/inkml+xml"/>
  <Override PartName="/ppt/ink/ink5636.xml" ContentType="application/inkml+xml"/>
  <Override PartName="/ppt/ink/ink5637.xml" ContentType="application/inkml+xml"/>
  <Override PartName="/ppt/ink/ink5638.xml" ContentType="application/inkml+xml"/>
  <Override PartName="/ppt/ink/ink5639.xml" ContentType="application/inkml+xml"/>
  <Override PartName="/ppt/ink/ink5640.xml" ContentType="application/inkml+xml"/>
  <Override PartName="/ppt/ink/ink5641.xml" ContentType="application/inkml+xml"/>
  <Override PartName="/ppt/ink/ink5642.xml" ContentType="application/inkml+xml"/>
  <Override PartName="/ppt/ink/ink5643.xml" ContentType="application/inkml+xml"/>
  <Override PartName="/ppt/ink/ink5644.xml" ContentType="application/inkml+xml"/>
  <Override PartName="/ppt/ink/ink5645.xml" ContentType="application/inkml+xml"/>
  <Override PartName="/ppt/ink/ink5646.xml" ContentType="application/inkml+xml"/>
  <Override PartName="/ppt/ink/ink5647.xml" ContentType="application/inkml+xml"/>
  <Override PartName="/ppt/ink/ink5648.xml" ContentType="application/inkml+xml"/>
  <Override PartName="/ppt/ink/ink5649.xml" ContentType="application/inkml+xml"/>
  <Override PartName="/ppt/ink/ink5650.xml" ContentType="application/inkml+xml"/>
  <Override PartName="/ppt/ink/ink5651.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Lst>
  <p:notesMasterIdLst>
    <p:notesMasterId r:id="rId138"/>
  </p:notesMasterIdLst>
  <p:sldIdLst>
    <p:sldId id="294" r:id="rId2"/>
    <p:sldId id="439" r:id="rId3"/>
    <p:sldId id="440" r:id="rId4"/>
    <p:sldId id="731" r:id="rId5"/>
    <p:sldId id="441" r:id="rId6"/>
    <p:sldId id="442" r:id="rId7"/>
    <p:sldId id="443" r:id="rId8"/>
    <p:sldId id="444" r:id="rId9"/>
    <p:sldId id="445" r:id="rId10"/>
    <p:sldId id="767" r:id="rId11"/>
    <p:sldId id="446" r:id="rId12"/>
    <p:sldId id="447" r:id="rId13"/>
    <p:sldId id="448" r:id="rId14"/>
    <p:sldId id="449" r:id="rId15"/>
    <p:sldId id="450" r:id="rId16"/>
    <p:sldId id="451" r:id="rId17"/>
    <p:sldId id="768" r:id="rId18"/>
    <p:sldId id="452" r:id="rId19"/>
    <p:sldId id="453" r:id="rId20"/>
    <p:sldId id="454" r:id="rId21"/>
    <p:sldId id="455" r:id="rId22"/>
    <p:sldId id="456" r:id="rId23"/>
    <p:sldId id="769" r:id="rId24"/>
    <p:sldId id="457" r:id="rId25"/>
    <p:sldId id="458" r:id="rId26"/>
    <p:sldId id="459" r:id="rId27"/>
    <p:sldId id="460" r:id="rId28"/>
    <p:sldId id="770" r:id="rId29"/>
    <p:sldId id="461" r:id="rId30"/>
    <p:sldId id="462" r:id="rId31"/>
    <p:sldId id="463" r:id="rId32"/>
    <p:sldId id="464" r:id="rId33"/>
    <p:sldId id="465" r:id="rId34"/>
    <p:sldId id="466" r:id="rId35"/>
    <p:sldId id="467" r:id="rId36"/>
    <p:sldId id="468" r:id="rId37"/>
    <p:sldId id="469" r:id="rId38"/>
    <p:sldId id="470" r:id="rId39"/>
    <p:sldId id="471" r:id="rId40"/>
    <p:sldId id="472" r:id="rId41"/>
    <p:sldId id="474" r:id="rId42"/>
    <p:sldId id="748" r:id="rId43"/>
    <p:sldId id="749" r:id="rId44"/>
    <p:sldId id="752" r:id="rId45"/>
    <p:sldId id="747" r:id="rId46"/>
    <p:sldId id="750" r:id="rId47"/>
    <p:sldId id="751" r:id="rId48"/>
    <p:sldId id="757" r:id="rId49"/>
    <p:sldId id="759" r:id="rId50"/>
    <p:sldId id="754" r:id="rId51"/>
    <p:sldId id="755" r:id="rId52"/>
    <p:sldId id="756" r:id="rId53"/>
    <p:sldId id="758" r:id="rId54"/>
    <p:sldId id="785" r:id="rId55"/>
    <p:sldId id="760" r:id="rId56"/>
    <p:sldId id="761" r:id="rId57"/>
    <p:sldId id="762" r:id="rId58"/>
    <p:sldId id="763" r:id="rId59"/>
    <p:sldId id="786" r:id="rId60"/>
    <p:sldId id="775" r:id="rId61"/>
    <p:sldId id="774" r:id="rId62"/>
    <p:sldId id="776" r:id="rId63"/>
    <p:sldId id="777" r:id="rId64"/>
    <p:sldId id="778" r:id="rId65"/>
    <p:sldId id="779" r:id="rId66"/>
    <p:sldId id="780" r:id="rId67"/>
    <p:sldId id="781" r:id="rId68"/>
    <p:sldId id="782" r:id="rId69"/>
    <p:sldId id="783" r:id="rId70"/>
    <p:sldId id="784" r:id="rId71"/>
    <p:sldId id="789" r:id="rId72"/>
    <p:sldId id="790" r:id="rId73"/>
    <p:sldId id="787" r:id="rId74"/>
    <p:sldId id="791" r:id="rId75"/>
    <p:sldId id="475" r:id="rId76"/>
    <p:sldId id="792" r:id="rId77"/>
    <p:sldId id="753" r:id="rId78"/>
    <p:sldId id="476" r:id="rId79"/>
    <p:sldId id="477" r:id="rId80"/>
    <p:sldId id="478" r:id="rId81"/>
    <p:sldId id="795" r:id="rId82"/>
    <p:sldId id="479" r:id="rId83"/>
    <p:sldId id="480" r:id="rId84"/>
    <p:sldId id="481" r:id="rId85"/>
    <p:sldId id="482" r:id="rId86"/>
    <p:sldId id="483" r:id="rId87"/>
    <p:sldId id="484" r:id="rId88"/>
    <p:sldId id="796" r:id="rId89"/>
    <p:sldId id="485" r:id="rId90"/>
    <p:sldId id="486" r:id="rId91"/>
    <p:sldId id="487" r:id="rId92"/>
    <p:sldId id="488" r:id="rId93"/>
    <p:sldId id="489" r:id="rId94"/>
    <p:sldId id="490" r:id="rId95"/>
    <p:sldId id="491" r:id="rId96"/>
    <p:sldId id="492" r:id="rId97"/>
    <p:sldId id="493" r:id="rId98"/>
    <p:sldId id="494" r:id="rId99"/>
    <p:sldId id="495" r:id="rId100"/>
    <p:sldId id="496" r:id="rId101"/>
    <p:sldId id="497" r:id="rId102"/>
    <p:sldId id="730" r:id="rId103"/>
    <p:sldId id="498" r:id="rId104"/>
    <p:sldId id="499" r:id="rId105"/>
    <p:sldId id="797" r:id="rId106"/>
    <p:sldId id="500" r:id="rId107"/>
    <p:sldId id="501" r:id="rId108"/>
    <p:sldId id="502" r:id="rId109"/>
    <p:sldId id="503" r:id="rId110"/>
    <p:sldId id="504" r:id="rId111"/>
    <p:sldId id="764" r:id="rId112"/>
    <p:sldId id="765" r:id="rId113"/>
    <p:sldId id="766" r:id="rId114"/>
    <p:sldId id="793" r:id="rId115"/>
    <p:sldId id="505" r:id="rId116"/>
    <p:sldId id="506" r:id="rId117"/>
    <p:sldId id="508" r:id="rId118"/>
    <p:sldId id="509" r:id="rId119"/>
    <p:sldId id="510" r:id="rId120"/>
    <p:sldId id="511" r:id="rId121"/>
    <p:sldId id="512" r:id="rId122"/>
    <p:sldId id="513" r:id="rId123"/>
    <p:sldId id="514" r:id="rId124"/>
    <p:sldId id="515" r:id="rId125"/>
    <p:sldId id="516" r:id="rId126"/>
    <p:sldId id="517" r:id="rId127"/>
    <p:sldId id="518" r:id="rId128"/>
    <p:sldId id="519" r:id="rId129"/>
    <p:sldId id="520" r:id="rId130"/>
    <p:sldId id="521" r:id="rId131"/>
    <p:sldId id="794" r:id="rId132"/>
    <p:sldId id="522" r:id="rId133"/>
    <p:sldId id="523" r:id="rId134"/>
    <p:sldId id="524" r:id="rId135"/>
    <p:sldId id="525" r:id="rId136"/>
    <p:sldId id="798" r:id="rId137"/>
  </p:sldIdLst>
  <p:sldSz cx="12192000" cy="6858000"/>
  <p:notesSz cx="6815138" cy="9947275"/>
  <p:custDataLst>
    <p:tags r:id="rId139"/>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B09F7"/>
    <a:srgbClr val="A162D0"/>
    <a:srgbClr val="FF6600"/>
    <a:srgbClr val="57257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44" autoAdjust="0"/>
    <p:restoredTop sz="86377" autoAdjust="0"/>
  </p:normalViewPr>
  <p:slideViewPr>
    <p:cSldViewPr snapToGrid="0">
      <p:cViewPr varScale="1">
        <p:scale>
          <a:sx n="107" d="100"/>
          <a:sy n="107" d="100"/>
        </p:scale>
        <p:origin x="138" y="168"/>
      </p:cViewPr>
      <p:guideLst>
        <p:guide orient="horz" pos="2160"/>
        <p:guide pos="3840"/>
      </p:guideLst>
    </p:cSldViewPr>
  </p:slideViewPr>
  <p:outlineViewPr>
    <p:cViewPr>
      <p:scale>
        <a:sx n="33" d="100"/>
        <a:sy n="33" d="100"/>
      </p:scale>
      <p:origin x="0" y="15462"/>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notesMaster" Target="notesMasters/notesMaster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tags" Target="tags/tag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theme" Target="theme/theme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6" Type="http://schemas.openxmlformats.org/officeDocument/2006/relationships/slide" Target="slides/slide15.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68.wmf"/><Relationship Id="rId2" Type="http://schemas.openxmlformats.org/officeDocument/2006/relationships/image" Target="../media/image67.wmf"/><Relationship Id="rId1" Type="http://schemas.openxmlformats.org/officeDocument/2006/relationships/image" Target="../media/image66.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72.wmf"/><Relationship Id="rId2" Type="http://schemas.openxmlformats.org/officeDocument/2006/relationships/image" Target="../media/image71.wmf"/><Relationship Id="rId1" Type="http://schemas.openxmlformats.org/officeDocument/2006/relationships/image" Target="../media/image70.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82.wmf"/><Relationship Id="rId1" Type="http://schemas.openxmlformats.org/officeDocument/2006/relationships/image" Target="../media/image81.w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85.wmf"/><Relationship Id="rId1" Type="http://schemas.openxmlformats.org/officeDocument/2006/relationships/image" Target="../media/image84.w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109.wmf"/><Relationship Id="rId1" Type="http://schemas.openxmlformats.org/officeDocument/2006/relationships/image" Target="../media/image108.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10.w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11.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116.wmf"/><Relationship Id="rId2" Type="http://schemas.openxmlformats.org/officeDocument/2006/relationships/image" Target="../media/image115.wmf"/><Relationship Id="rId1" Type="http://schemas.openxmlformats.org/officeDocument/2006/relationships/image" Target="../media/image114.wmf"/></Relationships>
</file>

<file path=ppt/drawings/_rels/vmlDrawing18.vml.rels><?xml version="1.0" encoding="UTF-8" standalone="yes"?>
<Relationships xmlns="http://schemas.openxmlformats.org/package/2006/relationships"><Relationship Id="rId2" Type="http://schemas.openxmlformats.org/officeDocument/2006/relationships/image" Target="../media/image118.wmf"/><Relationship Id="rId1" Type="http://schemas.openxmlformats.org/officeDocument/2006/relationships/image" Target="../media/image117.w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21.w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9.wmf"/><Relationship Id="rId1" Type="http://schemas.openxmlformats.org/officeDocument/2006/relationships/image" Target="../media/image8.wmf"/></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3611.wmf"/><Relationship Id="rId1" Type="http://schemas.openxmlformats.org/officeDocument/2006/relationships/image" Target="../media/image3610.wmf"/></Relationships>
</file>

<file path=ppt/drawings/_rels/vmlDrawing21.vml.rels><?xml version="1.0" encoding="UTF-8" standalone="yes"?>
<Relationships xmlns="http://schemas.openxmlformats.org/package/2006/relationships"><Relationship Id="rId3" Type="http://schemas.openxmlformats.org/officeDocument/2006/relationships/image" Target="../media/image3721.wmf"/><Relationship Id="rId2" Type="http://schemas.openxmlformats.org/officeDocument/2006/relationships/image" Target="../media/image3720.wmf"/><Relationship Id="rId1" Type="http://schemas.openxmlformats.org/officeDocument/2006/relationships/image" Target="../media/image3719.wmf"/></Relationships>
</file>

<file path=ppt/drawings/_rels/vmlDrawing22.vml.rels><?xml version="1.0" encoding="UTF-8" standalone="yes"?>
<Relationships xmlns="http://schemas.openxmlformats.org/package/2006/relationships"><Relationship Id="rId3" Type="http://schemas.openxmlformats.org/officeDocument/2006/relationships/image" Target="../media/image3723.wmf"/><Relationship Id="rId2" Type="http://schemas.openxmlformats.org/officeDocument/2006/relationships/image" Target="../media/image3722.wmf"/><Relationship Id="rId1" Type="http://schemas.openxmlformats.org/officeDocument/2006/relationships/image" Target="../media/image3720.w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3724.w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4760.w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4761.wmf"/></Relationships>
</file>

<file path=ppt/drawings/_rels/vmlDrawing26.vml.rels><?xml version="1.0" encoding="UTF-8" standalone="yes"?>
<Relationships xmlns="http://schemas.openxmlformats.org/package/2006/relationships"><Relationship Id="rId3" Type="http://schemas.openxmlformats.org/officeDocument/2006/relationships/image" Target="../media/image4767.wmf"/><Relationship Id="rId2" Type="http://schemas.openxmlformats.org/officeDocument/2006/relationships/image" Target="../media/image4766.wmf"/><Relationship Id="rId1" Type="http://schemas.openxmlformats.org/officeDocument/2006/relationships/image" Target="../media/image4765.wmf"/><Relationship Id="rId4" Type="http://schemas.openxmlformats.org/officeDocument/2006/relationships/image" Target="../media/image4768.wmf"/></Relationships>
</file>

<file path=ppt/drawings/_rels/vmlDrawing27.vml.rels><?xml version="1.0" encoding="UTF-8" standalone="yes"?>
<Relationships xmlns="http://schemas.openxmlformats.org/package/2006/relationships"><Relationship Id="rId2" Type="http://schemas.openxmlformats.org/officeDocument/2006/relationships/image" Target="../media/image4793.wmf"/><Relationship Id="rId1" Type="http://schemas.openxmlformats.org/officeDocument/2006/relationships/image" Target="../media/image4792.wmf"/></Relationships>
</file>

<file path=ppt/drawings/_rels/vmlDrawing28.vml.rels><?xml version="1.0" encoding="UTF-8" standalone="yes"?>
<Relationships xmlns="http://schemas.openxmlformats.org/package/2006/relationships"><Relationship Id="rId2" Type="http://schemas.openxmlformats.org/officeDocument/2006/relationships/image" Target="../media/image4796.wmf"/><Relationship Id="rId1" Type="http://schemas.openxmlformats.org/officeDocument/2006/relationships/image" Target="../media/image4795.wmf"/></Relationships>
</file>

<file path=ppt/drawings/_rels/vmlDrawing29.vml.rels><?xml version="1.0" encoding="UTF-8" standalone="yes"?>
<Relationships xmlns="http://schemas.openxmlformats.org/package/2006/relationships"><Relationship Id="rId3" Type="http://schemas.openxmlformats.org/officeDocument/2006/relationships/image" Target="../media/image4801.emf"/><Relationship Id="rId2" Type="http://schemas.openxmlformats.org/officeDocument/2006/relationships/image" Target="../media/image4800.wmf"/><Relationship Id="rId1" Type="http://schemas.openxmlformats.org/officeDocument/2006/relationships/image" Target="../media/image4799.wmf"/><Relationship Id="rId6" Type="http://schemas.openxmlformats.org/officeDocument/2006/relationships/image" Target="../media/image4804.wmf"/><Relationship Id="rId5" Type="http://schemas.openxmlformats.org/officeDocument/2006/relationships/image" Target="../media/image4803.wmf"/><Relationship Id="rId4" Type="http://schemas.openxmlformats.org/officeDocument/2006/relationships/image" Target="../media/image4802.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3.wmf"/><Relationship Id="rId1" Type="http://schemas.openxmlformats.org/officeDocument/2006/relationships/image" Target="../media/image12.wmf"/><Relationship Id="rId5" Type="http://schemas.openxmlformats.org/officeDocument/2006/relationships/image" Target="../media/image16.wmf"/><Relationship Id="rId4" Type="http://schemas.openxmlformats.org/officeDocument/2006/relationships/image" Target="../media/image15.wmf"/></Relationships>
</file>

<file path=ppt/drawings/_rels/vmlDrawing30.vml.rels><?xml version="1.0" encoding="UTF-8" standalone="yes"?>
<Relationships xmlns="http://schemas.openxmlformats.org/package/2006/relationships"><Relationship Id="rId3" Type="http://schemas.openxmlformats.org/officeDocument/2006/relationships/image" Target="../media/image4807.wmf"/><Relationship Id="rId2" Type="http://schemas.openxmlformats.org/officeDocument/2006/relationships/image" Target="../media/image4806.wmf"/><Relationship Id="rId1" Type="http://schemas.openxmlformats.org/officeDocument/2006/relationships/image" Target="../media/image4805.wmf"/></Relationships>
</file>

<file path=ppt/drawings/_rels/vmlDrawing31.vml.rels><?xml version="1.0" encoding="UTF-8" standalone="yes"?>
<Relationships xmlns="http://schemas.openxmlformats.org/package/2006/relationships"><Relationship Id="rId2" Type="http://schemas.openxmlformats.org/officeDocument/2006/relationships/image" Target="../media/image4809.wmf"/><Relationship Id="rId1" Type="http://schemas.openxmlformats.org/officeDocument/2006/relationships/image" Target="../media/image4808.w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4812.w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4813.w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4818.wmf"/></Relationships>
</file>

<file path=ppt/drawings/_rels/vmlDrawing35.vml.rels><?xml version="1.0" encoding="UTF-8" standalone="yes"?>
<Relationships xmlns="http://schemas.openxmlformats.org/package/2006/relationships"><Relationship Id="rId3" Type="http://schemas.openxmlformats.org/officeDocument/2006/relationships/image" Target="../media/image4828.wmf"/><Relationship Id="rId2" Type="http://schemas.openxmlformats.org/officeDocument/2006/relationships/image" Target="../media/image4827.wmf"/><Relationship Id="rId1" Type="http://schemas.openxmlformats.org/officeDocument/2006/relationships/image" Target="../media/image4826.wmf"/></Relationships>
</file>

<file path=ppt/drawings/_rels/vmlDrawing36.vml.rels><?xml version="1.0" encoding="UTF-8" standalone="yes"?>
<Relationships xmlns="http://schemas.openxmlformats.org/package/2006/relationships"><Relationship Id="rId3" Type="http://schemas.openxmlformats.org/officeDocument/2006/relationships/image" Target="../media/image4858.wmf"/><Relationship Id="rId2" Type="http://schemas.openxmlformats.org/officeDocument/2006/relationships/image" Target="../media/image4857.wmf"/><Relationship Id="rId1" Type="http://schemas.openxmlformats.org/officeDocument/2006/relationships/image" Target="../media/image4856.wmf"/><Relationship Id="rId4" Type="http://schemas.openxmlformats.org/officeDocument/2006/relationships/image" Target="../media/image4859.w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4903.w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5122.w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5694.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5.vml.rels><?xml version="1.0" encoding="UTF-8" standalone="yes"?>
<Relationships xmlns="http://schemas.openxmlformats.org/package/2006/relationships"><Relationship Id="rId2" Type="http://schemas.openxmlformats.org/officeDocument/2006/relationships/image" Target="../media/image26.wmf"/><Relationship Id="rId1" Type="http://schemas.openxmlformats.org/officeDocument/2006/relationships/image" Target="../media/image25.w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43.wmf"/><Relationship Id="rId1" Type="http://schemas.openxmlformats.org/officeDocument/2006/relationships/image" Target="../media/image42.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52.wmf"/><Relationship Id="rId1" Type="http://schemas.openxmlformats.org/officeDocument/2006/relationships/image" Target="../media/image51.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64.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65.wmf"/></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20.814"/>
    </inkml:context>
    <inkml:brush xml:id="br0">
      <inkml:brushProperty name="width" value="0.05" units="cm"/>
      <inkml:brushProperty name="height" value="0.05" units="cm"/>
    </inkml:brush>
  </inkml:definitions>
  <inkml:trace contextRef="#ctx0" brushRef="#br0">517 34 1840 0 0,'-1'-26'27061'0'0,"-13"44"-26568"0"0,0-1 0 0 0,-1-1-1 0 0,-1-1 1 0 0,-19 16-1 0 0,10-8-249 0 0,-224 230 602 0 0,229-230-838 0 0,3-3 68 0 0,-1-1-1 0 0,-1 0 0 0 0,-22 16 0 0 0,40-34-150 0 0,-3-5-3012 0 0,4 4 3004 0 0,0-1-1 0 0,0 1 1 0 0,0-1 0 0 0,-1 1 0 0 0,1-1 0 0 0,0 1 0 0 0,0-1 0 0 0,0 1 0 0 0,0-1 0 0 0,0 1 0 0 0,0-1 0 0 0,0 1 0 0 0,0-1 0 0 0,0 1 0 0 0,0-1 0 0 0,0 1 0 0 0,1-1 0 0 0,-1 1 0 0 0,0-1-1 0 0,0 1 1 0 0,0 0 0 0 0,1-1 0 0 0,-1 1 0 0 0,0-1 0 0 0,0 1 0 0 0,1-1 0 0 0,-1 1 0 0 0,1-1 0 0 0,10-19-2604 0 0,17-7-3498 0 0,40-29-1 0 0,36-17 1040 0 0,45-36 8242 0 0,-89 60 93 0 0,47-42 4700 0 0,-62 48-4172 0 0,-44 42-3493 0 0,4-3 603 0 0,-5 4-781 0 0,0 0-1 0 0,0-1 1 0 0,0 1 0 0 0,0 0-1 0 0,0-1 1 0 0,1 1 0 0 0,-1 0 0 0 0,0-1-1 0 0,0 1 1 0 0,0 0 0 0 0,1-1-1 0 0,-1 1 1 0 0,0 0 0 0 0,0 0-1 0 0,1-1 1 0 0,-1 1 0 0 0,0 0-1 0 0,1 0 1 0 0,-1 0 0 0 0,0 0-1 0 0,1-1 1 0 0,-1 1 0 0 0,0 0-1 0 0,1 0 1 0 0,-1 0 0 0 0,0 0-1 0 0,1 0 1 0 0,-1 0 0 0 0,0 0-1 0 0,1 0 1 0 0,-1 0 0 0 0,1 0-1 0 0,-1 0 1 0 0,0 0 0 0 0,1 0-1 0 0,-1 0 1 0 0,0 0 0 0 0,1 1 0 0 0,12 18 385 0 0,-2 2 1 0 0,-1 0 0 0 0,0 0 0 0 0,12 41 0 0 0,14 34 76 0 0,-13-50-422 0 0,-5-10 303 0 0,15 42 0 0 0,-33-77-380 0 0,0-1-1 0 0,0 1 1 0 0,-1 0 0 0 0,1-1 0 0 0,0 1 0 0 0,0-1-1 0 0,0 1 1 0 0,-1 0 0 0 0,1-1 0 0 0,0 1-1 0 0,0 0 1 0 0,-1-1 0 0 0,1 1 0 0 0,-1-1 0 0 0,1 1-1 0 0,-1-1 1 0 0,1 1 0 0 0,0-1 0 0 0,-1 1-1 0 0,0-1 1 0 0,1 0 0 0 0,-1 1 0 0 0,1-1 0 0 0,-1 1-1 0 0,1-1 1 0 0,-1 0 0 0 0,0 0 0 0 0,1 1 0 0 0,-1-1-1 0 0,0 0 1 0 0,1 0 0 0 0,-1 0 0 0 0,0 0-1 0 0,1 0 1 0 0,-1 0 0 0 0,0 0 0 0 0,0 0 0 0 0,-26 3 131 0 0,-63-7-71 0 0,-88-16 0 0 0,-25-2-22 0 0,7 8-332 0 0,114 2-2441 0 0,81 12 2319 0 0,73 3-10576 0 0,34 6-68 0 0,-65-5 6940 0 0,-23-3 2589 0 0</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36.799"/>
    </inkml:context>
    <inkml:brush xml:id="br0">
      <inkml:brushProperty name="width" value="0.05" units="cm"/>
      <inkml:brushProperty name="height" value="0.05" units="cm"/>
    </inkml:brush>
  </inkml:definitions>
  <inkml:trace contextRef="#ctx0" brushRef="#br0">280 103 2752 0 0,'0'-16'3225'0'0,"0"7"-1324"0"0,1 0 0 0 0,-1 0 0 0 0,-1 0 1 0 0,0 0-1 0 0,0 0 0 0 0,-1 0 0 0 0,-4-13 1 0 0,5 20-921 0 0,-40 78 2639 0 0,-1 13-1841 0 0,-38 120 1 0 0,2-4 143 0 0,51-138-3432 0 0,26-66 821 0 0</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2.462"/>
    </inkml:context>
    <inkml:brush xml:id="br0">
      <inkml:brushProperty name="width" value="0.05" units="cm"/>
      <inkml:brushProperty name="height" value="0.05" units="cm"/>
      <inkml:brushProperty name="color" value="#E71224"/>
    </inkml:brush>
  </inkml:definitions>
  <inkml:trace contextRef="#ctx0" brushRef="#br0">1078 20 4308 0 0,'1'-2'1039'0'0,"1"0"0"0"0,-1 1 0 0 0,0-1 0 0 0,0 1-1 0 0,1-1 1 0 0,-1 1 0 0 0,1 0 0 0 0,-1-1 0 0 0,1 1-1 0 0,-1 0 1 0 0,1 0 0 0 0,0 0 0 0 0,2-1 0 0 0,-3 4-889 0 0,0 0 1 0 0,0 1-1 0 0,0-1 1 0 0,-1 0-1 0 0,1 1 1 0 0,-1-1-1 0 0,1 0 1 0 0,-1 1-1 0 0,0-1 1 0 0,0 1-1 0 0,0-1 1 0 0,0 0-1 0 0,0 1 1 0 0,0-1-1 0 0,-1 1 1 0 0,1-1-1 0 0,-2 4 1 0 0,-1 0 69 0 0,1 1 0 0 0,-1-1 1 0 0,0 0-1 0 0,-1 0 1 0 0,0 0-1 0 0,-5 7 0 0 0,2-5 12 0 0,0 0 1 0 0,-1 0-1 0 0,0 0 0 0 0,-1-1 0 0 0,1 0 0 0 0,-1-1 0 0 0,0 1 0 0 0,-11 4 0 0 0,15-8-80 0 0,4-2-148 0 0,0-1 0 0 0,-1 1-1 0 0,1-1 1 0 0,0 0 0 0 0,0 1 0 0 0,-1-1-1 0 0,1 0 1 0 0,0 0 0 0 0,0 0-1 0 0,-1 0 1 0 0,1 0 0 0 0,0 0 0 0 0,0 0-1 0 0,-1 0 1 0 0,1 0 0 0 0,0-1-1 0 0,0 1 1 0 0,-1-1 0 0 0,1 1 0 0 0,0-1-1 0 0,0 1 1 0 0,-1-1 0 0 0,-3-2-40 0 0,1 1-1 0 0,0-1 1 0 0,-1 1 0 0 0,1-1 0 0 0,0 0 0 0 0,1 0 0 0 0,-1-1 0 0 0,1 1 0 0 0,-5-6 0 0 0,-12-11-26 0 0,19 19 583 0 0,-30 42 887 0 0,23-32-1234 0 0,-1-1 1 0 0,0-1 0 0 0,-1 1-1 0 0,0-1 1 0 0,0-1 0 0 0,0 0-1 0 0,-1 0 1 0 0,0-1 0 0 0,0 0-1 0 0,0-1 1 0 0,0-1-1 0 0,-14 3 1 0 0,-9 2 17 0 0,1-3-1 0 0,-1-1 1 0 0,-35 0 0 0 0,-3-5-165 0 0,0-3 0 0 0,0-3 0 0 0,1-3 0 0 0,-115-33 0 0 0,165 36-1298 0 0,3-2-3807 0 0,-15-14-14561 0 0</inkml:trace>
</inkml:ink>
</file>

<file path=ppt/ink/ink1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07.448"/>
    </inkml:context>
    <inkml:brush xml:id="br0">
      <inkml:brushProperty name="width" value="0.05" units="cm"/>
      <inkml:brushProperty name="height" value="0.05" units="cm"/>
      <inkml:brushProperty name="color" value="#004F8B"/>
    </inkml:brush>
  </inkml:definitions>
  <inkml:trace contextRef="#ctx0" brushRef="#br0">67 1 2740 0 0,'-23'9'1411'0'0,"-3"2"1384"0"0,9-5 4029 0 0,79-1-4258 0 0,86-10-590 0 0,-52 7-3715 0 0,-15 3-3079 0 0,1 5-4155 0 0,-65-8 7223 0 0</inkml:trace>
</inkml:ink>
</file>

<file path=ppt/ink/ink1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1.073"/>
    </inkml:context>
    <inkml:brush xml:id="br0">
      <inkml:brushProperty name="width" value="0.05" units="cm"/>
      <inkml:brushProperty name="height" value="0.05" units="cm"/>
      <inkml:brushProperty name="color" value="#004F8B"/>
    </inkml:brush>
  </inkml:definitions>
  <inkml:trace contextRef="#ctx0" brushRef="#br0">34 37 5693 0 0,'0'-36'18021'0'0,"0"40"-16923"0"0,1 16-29 0 0,0 0 1 0 0,-2 0-1 0 0,0 0 1 0 0,-2 0 0 0 0,0 0-1 0 0,-6 19 1 0 0,3-13-1347 0 0,1 1 1 0 0,-2 47-1 0 0,10-62-6696 0 0,16-31-6761 0 0,-13 5 12636 0 0,7-37-5365 0 0,-7 30 4570 0 0</inkml:trace>
</inkml:ink>
</file>

<file path=ppt/ink/ink1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1.510"/>
    </inkml:context>
    <inkml:brush xml:id="br0">
      <inkml:brushProperty name="width" value="0.05" units="cm"/>
      <inkml:brushProperty name="height" value="0.05" units="cm"/>
      <inkml:brushProperty name="color" value="#004F8B"/>
    </inkml:brush>
  </inkml:definitions>
  <inkml:trace contextRef="#ctx0" brushRef="#br0">15 72 5529 0 0,'-4'-11'1968'0'0,"-5"-22"11955"0"0,8 19-9929 0 0,5 1 760 0 0</inkml:trace>
</inkml:ink>
</file>

<file path=ppt/ink/ink1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2.042"/>
    </inkml:context>
    <inkml:brush xml:id="br0">
      <inkml:brushProperty name="width" value="0.05" units="cm"/>
      <inkml:brushProperty name="height" value="0.05" units="cm"/>
      <inkml:brushProperty name="color" value="#004F8B"/>
    </inkml:brush>
  </inkml:definitions>
  <inkml:trace contextRef="#ctx0" brushRef="#br0">315 53 5076 0 0,'0'-52'16825'0'0,"-4"54"-16004"0"0,-26 21 86 0 0,2 0 0 0 0,0 3 0 0 0,2 0 0 0 0,-36 46 0 0 0,27-32-401 0 0,12-14-165 0 0,11-14-102 0 0,0 1-1 0 0,1 0 1 0 0,1 0-1 0 0,0 1 1 0 0,-13 25-1 0 0,22-38-33 0 0,8-3-172 0 0,6-4-109 0 0,-1 0 0 0 0,1-1 0 0 0,-1-1 1 0 0,-1 0-1 0 0,1-1 0 0 0,18-17 0 0 0,65-76-958 0 0,-47 48 759 0 0,-18 20 350 0 0,40-38 1016 0 0,-68 71-1035 0 0,-1 0 0 0 0,1 0 0 0 0,-1 0 0 0 0,1 1 0 0 0,-1-1 1 0 0,1 1-1 0 0,0-1 0 0 0,-1 1 0 0 0,1-1 0 0 0,0 1 0 0 0,-1 0 0 0 0,1 0 1 0 0,0 0-1 0 0,-1 0 0 0 0,1 0 0 0 0,0 0 0 0 0,-1 1 0 0 0,1-1 0 0 0,-1 0 1 0 0,1 1-1 0 0,0-1 0 0 0,-1 1 0 0 0,1 0 0 0 0,-1 0 0 0 0,1-1 1 0 0,-1 1-1 0 0,0 0 0 0 0,1 0 0 0 0,-1 0 0 0 0,0 0 0 0 0,2 2 0 0 0,46 49 798 0 0,-26-27-791 0 0,-1-6-1105 0 0,1-2-1 0 0,31 20 1 0 0,-23-20-2655 0 0,1 0 0 0 0,0-3 0 0 0,1 0 1 0 0,1-2-1 0 0,0-2 0 0 0,38 7 1 0 0,-51-13 1788 0 0</inkml:trace>
</inkml:ink>
</file>

<file path=ppt/ink/ink1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3.745"/>
    </inkml:context>
    <inkml:brush xml:id="br0">
      <inkml:brushProperty name="width" value="0.05" units="cm"/>
      <inkml:brushProperty name="height" value="0.05" units="cm"/>
      <inkml:brushProperty name="color" value="#004F8B"/>
    </inkml:brush>
  </inkml:definitions>
  <inkml:trace contextRef="#ctx0" brushRef="#br0">10 15 3448 0 0,'-9'-15'28408'0'0,"53"18"-31259"0"0,-14 0 4930 0 0,72 0-1075 0 0,51 2-307 0 0,-55 4-5633 0 0,-91-8 4343 0 0</inkml:trace>
</inkml:ink>
</file>

<file path=ppt/ink/ink1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4.073"/>
    </inkml:context>
    <inkml:brush xml:id="br0">
      <inkml:brushProperty name="width" value="0.05" units="cm"/>
      <inkml:brushProperty name="height" value="0.05" units="cm"/>
      <inkml:brushProperty name="color" value="#004F8B"/>
    </inkml:brush>
  </inkml:definitions>
  <inkml:trace contextRef="#ctx0" brushRef="#br0">42 70 5404 0 0,'-9'-19'4545'0'0,"-6"-11"2903"0"0,8 9 3144 0 0,-3 60-7620 0 0,11-12-2529 0 0,1 0 0 0 0,1 1 0 0 0,13 47 0 0 0,1-23-4877 0 0,4-7-6001 0 0,18 11-4811 0 0,-33-49 13536 0 0</inkml:trace>
</inkml:ink>
</file>

<file path=ppt/ink/ink1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4.854"/>
    </inkml:context>
    <inkml:brush xml:id="br0">
      <inkml:brushProperty name="width" value="0.05" units="cm"/>
      <inkml:brushProperty name="height" value="0.05" units="cm"/>
      <inkml:brushProperty name="color" value="#004F8B"/>
    </inkml:brush>
  </inkml:definitions>
  <inkml:trace contextRef="#ctx0" brushRef="#br0">23 19 6685 0 0,'6'-19'24048'0'0,"-10"113"-23054"0"0,0-52-474 0 0,4 62 0 0 0,0-13-6901 0 0,-9-110-4497 0 0,8 18 9826 0 0,0-1 1 0 0,-1 0-1 0 0,1 0 0 0 0,0 0 0 0 0,0 1 1 0 0,0-1-1 0 0,0 0 0 0 0,1-1 0 0 0,-1 1 0 0 0,0 0 1 0 0,1-3-1 0 0,0-4-791 0 0</inkml:trace>
</inkml:ink>
</file>

<file path=ppt/ink/ink1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5.683"/>
    </inkml:context>
    <inkml:brush xml:id="br0">
      <inkml:brushProperty name="width" value="0.05" units="cm"/>
      <inkml:brushProperty name="height" value="0.05" units="cm"/>
      <inkml:brushProperty name="color" value="#004F8B"/>
    </inkml:brush>
  </inkml:definitions>
  <inkml:trace contextRef="#ctx0" brushRef="#br0">3 5 4012 0 0,'0'0'9257'0'0,"-3"28"-3318"0"0,5-28-5806 0 0,-1 1 1 0 0,1 0 0 0 0,-1-1 0 0 0,1 1-1 0 0,0-1 1 0 0,-1 1 0 0 0,1-1 0 0 0,0 0-1 0 0,-1 0 1 0 0,1 1 0 0 0,0-1-1 0 0,-1 0 1 0 0,1-1 0 0 0,0 1 0 0 0,-1 0-1 0 0,1 0 1 0 0,0-1 0 0 0,-1 1-1 0 0,1-1 1 0 0,0 1 0 0 0,-1-1 0 0 0,1 0-1 0 0,-1 0 1 0 0,0 0 0 0 0,1 1-1 0 0,-1-1 1 0 0,1-1 0 0 0,-1 1 0 0 0,0 0-1 0 0,0 0 1 0 0,0 0 0 0 0,0-1-1 0 0,2-1 1 0 0,-3 2 240 0 0,-1-4 828 0 0,1 5-1136 0 0,0-1-1 0 0,0 1 0 0 0,0-1 1 0 0,1 1-1 0 0,-1 0 0 0 0,0-1 1 0 0,0 1-1 0 0,-1-1 0 0 0,1 1 1 0 0,0-1-1 0 0,0 1 1 0 0,0-1-1 0 0,0 1 0 0 0,0 0 1 0 0,0-1-1 0 0,-1 1 0 0 0,1-1 1 0 0,0 1-1 0 0,0 0 0 0 0,0-1 1 0 0,-1 1-1 0 0,1-1 1 0 0,0 1-1 0 0,-1 0 0 0 0,1 0 1 0 0,0-1-1 0 0,-1 1 0 0 0,1 0 1 0 0,0-1-1 0 0,-1 1 0 0 0,1 0 1 0 0,-1 0-1 0 0,1 0 0 0 0,-1 0 1 0 0,0-1-1 0 0,1 1-72 0 0,-1 0 0 0 0,0 0 0 0 0,0 0 0 0 0,0 0-1 0 0,0 1 1 0 0,0-1 0 0 0,0 0 0 0 0,0 0 0 0 0,1 1 0 0 0,-1-1 0 0 0,0 0-1 0 0,0 1 1 0 0,0-1 0 0 0,1 1 0 0 0,-1-1 0 0 0,0 1 0 0 0,0-1-1 0 0,1 1 1 0 0,-1-1 0 0 0,1 1 0 0 0,-1 0 0 0 0,0-1 0 0 0,0 2 0 0 0,-6 21-9603 0 0,-1 1-4999 0 0</inkml:trace>
</inkml:ink>
</file>

<file path=ppt/ink/ink1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6.933"/>
    </inkml:context>
    <inkml:brush xml:id="br0">
      <inkml:brushProperty name="width" value="0.05" units="cm"/>
      <inkml:brushProperty name="height" value="0.05" units="cm"/>
      <inkml:brushProperty name="color" value="#004F8B"/>
    </inkml:brush>
  </inkml:definitions>
  <inkml:trace contextRef="#ctx0" brushRef="#br0">674 53 4996 0 0,'19'-15'3820'0'0,"22"-23"10547"0"0,-47 38-13719 0 0,-233 20 2795 0 0,67-3-2148 0 0,163-16-1268 0 0,0-1 0 0 0,1 1 0 0 0,-1 1 1 0 0,1-1-1 0 0,-1 1 0 0 0,1 1 0 0 0,0 0 0 0 0,0 0 0 0 0,0 1 0 0 0,0-1 0 0 0,1 2 0 0 0,-1-1 0 0 0,1 1 0 0 0,0 0 0 0 0,0 1 0 0 0,1 0 0 0 0,0 0 1 0 0,0 0-1 0 0,-8 11 0 0 0,-7 8 111 0 0,1 2 1 0 0,0 1 0 0 0,2 0-1 0 0,-16 35 1 0 0,27-46-53 0 0,0-1 1 0 0,0 1-1 0 0,2 1 1 0 0,0-1-1 0 0,1 1 0 0 0,1 0 1 0 0,0 0-1 0 0,2 0 1 0 0,0 24-1 0 0,1-34-55 0 0,1 0 0 0 0,0 0 0 0 0,1-1 0 0 0,-1 1-1 0 0,1-1 1 0 0,1 1 0 0 0,0-1 0 0 0,0 0 0 0 0,0 0 0 0 0,1 0 0 0 0,0 0 0 0 0,0-1-1 0 0,0 1 1 0 0,1-1 0 0 0,9 8 0 0 0,-5-6 12 0 0,0 0 0 0 0,1-1 0 0 0,0 0 0 0 0,0-1 0 0 0,1-1 0 0 0,0 1 0 0 0,0-1 0 0 0,0-1 0 0 0,14 3 0 0 0,12 1-269 0 0,1-1 0 0 0,0-2 0 0 0,0-2-1 0 0,0-2 1 0 0,50-4 0 0 0,-82 3-74 0 0,27-2-1060 0 0,57-10-1 0 0,-80 9 22 0 0,0 0-1 0 0,0 0 1 0 0,19-9 0 0 0,-25 10 85 0 0,0-1 0 0 0,0 1 0 0 0,0-1 0 0 0,0 0 0 0 0,-1 0 0 0 0,1 0 0 0 0,-1-1 0 0 0,1 1 0 0 0,4-7 0 0 0,-7 8 818 0 0,0 0 0 0 0,0 0 0 0 0,0 0 1 0 0,-1 0-1 0 0,1 1 0 0 0,0-1 0 0 0,-1 0 0 0 0,1 0 0 0 0,-1 0 1 0 0,0-1-1 0 0,1 1 0 0 0,-1 0 0 0 0,0 0 0 0 0,0-2 1 0 0,-2-10-1253 0 0</inkml:trace>
</inkml:ink>
</file>

<file path=ppt/ink/ink1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7.261"/>
    </inkml:context>
    <inkml:brush xml:id="br0">
      <inkml:brushProperty name="width" value="0.05" units="cm"/>
      <inkml:brushProperty name="height" value="0.05" units="cm"/>
      <inkml:brushProperty name="color" value="#004F8B"/>
    </inkml:brush>
  </inkml:definitions>
  <inkml:trace contextRef="#ctx0" brushRef="#br0">1 12 4000 0 0,'3'0'13988'0'0,"24"-3"-13450"0"0,89-2 3007 0 0,-65 2-4344 0 0,57 3-1 0 0,-32 11-5313 0 0,-62-7 3333 0 0,-1 1 1 0 0,1 0-1 0 0,18 9 1 0 0,-17-5 978 0 0</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3.213"/>
    </inkml:context>
    <inkml:brush xml:id="br0">
      <inkml:brushProperty name="width" value="0.05" units="cm"/>
      <inkml:brushProperty name="height" value="0.05" units="cm"/>
      <inkml:brushProperty name="color" value="#E71224"/>
    </inkml:brush>
  </inkml:definitions>
  <inkml:trace contextRef="#ctx0" brushRef="#br0">0 32 4780 0 0,'3'-2'616'0'0,"1"0"0"0"0,-1 0 0 0 0,1 0 0 0 0,-1 0 0 0 0,1 0 0 0 0,0 1-1 0 0,-1 0 1 0 0,1 0 0 0 0,4-1 0 0 0,66-4 2708 0 0,-47 5-2184 0 0,59 0-1156 0 0,-53 2-6584 0 0,54-6 1 0 0,-74 3 4943 0 0</inkml:trace>
</inkml:ink>
</file>

<file path=ppt/ink/ink1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7.589"/>
    </inkml:context>
    <inkml:brush xml:id="br0">
      <inkml:brushProperty name="width" value="0.05" units="cm"/>
      <inkml:brushProperty name="height" value="0.05" units="cm"/>
      <inkml:brushProperty name="color" value="#004F8B"/>
    </inkml:brush>
  </inkml:definitions>
  <inkml:trace contextRef="#ctx0" brushRef="#br0">28 1 4832 0 0,'0'0'3123'0'0,"-6"20"5877"0"0,2-11-8028 0 0,3-6-459 0 0,-1 1 0 0 0,1 0 1 0 0,-1 0-1 0 0,1 0 0 0 0,0 1 0 0 0,1-1 0 0 0,-1 0 0 0 0,1 0 1 0 0,0 0-1 0 0,0 1 0 0 0,0 4 0 0 0,0-8-480 0 0,1 0-1 0 0,-1 0 1 0 0,0 1-1 0 0,0-1 1 0 0,1 0-1 0 0,-1 0 1 0 0,1 0-1 0 0,-1 1 1 0 0,1-1-1 0 0,0 0 1 0 0,-1 0-1 0 0,1 0 0 0 0,0 0 1 0 0,0 0-1 0 0,0 0 1 0 0,0 0-1 0 0,0-1 1 0 0,0 1-1 0 0,0 0 1 0 0,0 0-1 0 0,0-1 1 0 0,0 1-1 0 0,0-1 1 0 0,0 1-1 0 0,1-1 1 0 0,-1 1-1 0 0,0-1 1 0 0,0 0-1 0 0,0 1 1 0 0,1-1-1 0 0,-1 0 1 0 0,0 0-1 0 0,1 0 1 0 0,-1 0-1 0 0,0 0 1 0 0,0 0-1 0 0,1 0 1 0 0,1-1-1 0 0,-1 1 18 0 0,5-5-29 0 0,-6 4-11 0 0,0 1 1 0 0,0 0-1 0 0,0-1 0 0 0,1 1 1 0 0,-1-1-1 0 0,0 0 0 0 0,0 1 0 0 0,0-1 1 0 0,0 0-1 0 0,0 0 0 0 0,0 0 0 0 0,0 0 1 0 0,0 1-1 0 0,-1-1 0 0 0,1-1 1 0 0,0 1-1 0 0,0 0 0 0 0,-1 0 0 0 0,1 0 1 0 0,-1 0-1 0 0,1 0 0 0 0,-1 0 0 0 0,1-1 1 0 0,-1 1-1 0 0,0 0 0 0 0,1 0 1 0 0,-1-1-1 0 0,0-1 0 0 0,-8-26 1205 0 0,7 28-1159 0 0,0 0 0 0 0,0-1 0 0 0,-1 1 0 0 0,1 0 0 0 0,0 0 0 0 0,-1 0 0 0 0,1 0 1 0 0,-1 0-1 0 0,0 0 0 0 0,1 0 0 0 0,-1 1 0 0 0,0-1 0 0 0,1 0 0 0 0,-1 1 0 0 0,0 0 0 0 0,0-1 0 0 0,0 1 0 0 0,1 0 0 0 0,-1 0 1 0 0,0 0-1 0 0,0 0 0 0 0,0 0 0 0 0,1 0 0 0 0,-4 1 0 0 0,3 0-349 0 0,0-1 0 0 0,0 1-1 0 0,0 0 1 0 0,0-1 0 0 0,1 1 0 0 0,-1 0-1 0 0,0 0 1 0 0,1 0 0 0 0,-1 1 0 0 0,0-1-1 0 0,1 0 1 0 0,0 0 0 0 0,-1 1 0 0 0,-1 2 0 0 0,3-3-609 0 0,1 1 0 0 0,-1-1 1 0 0,1 0-1 0 0,0 1 0 0 0,-1-1 1 0 0,1 0-1 0 0,0 1 0 0 0,0-1 1 0 0,0 0-1 0 0,0 0 0 0 0,0 1 1 0 0,0-1-1 0 0,0 0 0 0 0,0 0 1 0 0,0 0-1 0 0,1-1 0 0 0,-1 1 1 0 0,3 1-1 0 0,14 9-3273 0 0,-9-7 2330 0 0</inkml:trace>
</inkml:ink>
</file>

<file path=ppt/ink/ink1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8.183"/>
    </inkml:context>
    <inkml:brush xml:id="br0">
      <inkml:brushProperty name="width" value="0.05" units="cm"/>
      <inkml:brushProperty name="height" value="0.05" units="cm"/>
      <inkml:brushProperty name="color" value="#004F8B"/>
    </inkml:brush>
  </inkml:definitions>
  <inkml:trace contextRef="#ctx0" brushRef="#br0">23 4 6705 0 0,'-7'-3'13344'0'0,"6"3"-13207"0"0,0 1 0 0 0,0 0 1 0 0,0-1-1 0 0,0 1 1 0 0,0 0-1 0 0,0 0 0 0 0,0 0 1 0 0,0 0-1 0 0,0 0 1 0 0,1 0-1 0 0,-1 0 1 0 0,0 0-1 0 0,1 0 0 0 0,-1 0 1 0 0,1 0-1 0 0,-1 0 1 0 0,1 0-1 0 0,-1 1 0 0 0,1-1 1 0 0,0 0-1 0 0,0 0 1 0 0,-1 1-1 0 0,1-1 1 0 0,0 0-1 0 0,0 0 0 0 0,0 1 1 0 0,1 0-1 0 0,0 1 40 0 0,0 0 1 0 0,0 0-1 0 0,0 0 0 0 0,0-1 0 0 0,1 1 0 0 0,-1-1 1 0 0,1 1-1 0 0,0-1 0 0 0,0 1 0 0 0,0-1 0 0 0,3 3 1 0 0,1 1-132 0 0,0-1 0 0 0,1 0 1 0 0,0 0-1 0 0,0 0 0 0 0,0-1 1 0 0,1 0-1 0 0,-1 0 0 0 0,14 3 1 0 0,-16-5-141 0 0,0-1-1 0 0,0 0 1 0 0,1 0 0 0 0,-1-1 0 0 0,1 1 0 0 0,-1-1 0 0 0,0-1-1 0 0,1 1 1 0 0,-1-1 0 0 0,0 0 0 0 0,11-2 0 0 0,-13 1 145 0 0,-1 1 1 0 0,1-1-1 0 0,0 0 0 0 0,0 1 1 0 0,-1-1-1 0 0,1 0 1 0 0,-1-1-1 0 0,1 1 1 0 0,-1 0-1 0 0,0-1 0 0 0,0 1 1 0 0,0-1-1 0 0,0 0 1 0 0,-1 1-1 0 0,1-1 1 0 0,-1 0-1 0 0,0 0 0 0 0,1 0 1 0 0,-1 0-1 0 0,0-5 1 0 0,2-29 4073 0 0,-5 37-4098 0 0,1 1 0 0 0,0 0 0 0 0,0 0 0 0 0,0-1 0 0 0,0 1 0 0 0,0 0 0 0 0,0 0 0 0 0,0 0 0 0 0,0 0 0 0 0,0 0 0 0 0,0 0 0 0 0,1 0 0 0 0,-1 1 0 0 0,0-1 0 0 0,1 0 0 0 0,-1 0 0 0 0,1 0 0 0 0,-1 1 0 0 0,1-1 0 0 0,0 0 0 0 0,0 1 0 0 0,-1-1 0 0 0,1 0 0 0 0,0 1 0 0 0,0-1 0 0 0,0 0 0 0 0,1 3 0 0 0,-1 44 437 0 0,0-43-427 0 0,6 51 231 0 0,15 67 1 0 0,-13-84-266 0 0,-1-1 0 0 0,-2 2 0 0 0,-1-1 1 0 0,-3 63-1 0 0,-1-98 4 0 0,-1 0 1 0 0,1-1-1 0 0,-1 1 1 0 0,0 0-1 0 0,0 0 1 0 0,0 0-1 0 0,0-1 1 0 0,-1 1-1 0 0,1-1 1 0 0,-1 1-1 0 0,0-1 1 0 0,0 1-1 0 0,0-1 1 0 0,-1 0-1 0 0,1 0 1 0 0,-1 0-1 0 0,1-1 1 0 0,-1 1-1 0 0,0 0 1 0 0,0-1-1 0 0,0 0 1 0 0,-1 0-1 0 0,1 0 1 0 0,0 0-1 0 0,-1 0 1 0 0,0-1-1 0 0,1 1 1 0 0,-1-1-1 0 0,0 0 1 0 0,1 0-1 0 0,-1 0 1 0 0,0-1-1 0 0,0 0 1 0 0,0 1-1 0 0,0-1 1 0 0,0 0-1 0 0,1-1 1 0 0,-1 1-1 0 0,0-1 1 0 0,0 0-1 0 0,0 0 1 0 0,1 0-1 0 0,-1 0 1 0 0,0-1-1 0 0,1 1 1 0 0,-1-1-1 0 0,1 0 1 0 0,0 0-1 0 0,-1 0 1 0 0,1 0-1 0 0,0-1 1 0 0,0 0-1 0 0,1 1 1 0 0,-1-1-1 0 0,0 0 1 0 0,1 0-1 0 0,0 0 0 0 0,-3-5 1 0 0,3 4-199 0 0,-1 0 0 0 0,1 0 1 0 0,0 0-1 0 0,0 0 0 0 0,0 0 0 0 0,0-1 0 0 0,1 1 0 0 0,0 0 1 0 0,0-1-1 0 0,0 0 0 0 0,0 1 0 0 0,1-1 0 0 0,0 1 0 0 0,0-1 1 0 0,0 0-1 0 0,1-5 0 0 0,1 3-536 0 0,-1-1 0 0 0,2 1 0 0 0,-1 0-1 0 0,1 0 1 0 0,0 1 0 0 0,1-1 0 0 0,-1 1 0 0 0,1-1 0 0 0,7-7 0 0 0,0 1-1042 0 0,1 1 1 0 0,0 0 0 0 0,0 0-1 0 0,20-13 1 0 0,22-9-1244 0 0,-25 19 877 0 0,1 2 0 0 0,1 0 0 0 0,47-12 0 0 0,-38 16 417 0 0</inkml:trace>
</inkml:ink>
</file>

<file path=ppt/ink/ink1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9.151"/>
    </inkml:context>
    <inkml:brush xml:id="br0">
      <inkml:brushProperty name="width" value="0.05" units="cm"/>
      <inkml:brushProperty name="height" value="0.05" units="cm"/>
      <inkml:brushProperty name="color" value="#004F8B"/>
    </inkml:brush>
  </inkml:definitions>
  <inkml:trace contextRef="#ctx0" brushRef="#br0">1 32 5785 0 0,'8'0'12219'0'0,"10"-2"-5444"0"0,13-1-3805 0 0,23-4-3894 0 0,0 0 2334 0 0,37-5 1052 0 0,-105 74-1321 0 0,10-23-1033 0 0,2 1-1 0 0,2 0 0 0 0,10 75 1 0 0,-5-83-37 0 0,-2 1 0 0 0,-1 0 1 0 0,-2 0-1 0 0,-1 0 0 0 0,-1 0 1 0 0,-12 54-1 0 0,12-81-71 0 0,0 1 0 0 0,0-1 0 0 0,-1 0 0 0 0,0-1 0 0 0,0 1 0 0 0,-1 0 0 0 0,0-1 0 0 0,0 0 0 0 0,0 0 0 0 0,0 0 0 0 0,-1 0 0 0 0,0-1 0 0 0,0 0 0 0 0,0 0 0 0 0,0 0 0 0 0,-1 0 0 0 0,-10 4 0 0 0,12-6 0 0 0,0-1 0 0 0,1 1 0 0 0,-1-1 0 0 0,0 0 0 0 0,0-1 0 0 0,0 1 0 0 0,0-1 0 0 0,0 0 0 0 0,0 0 0 0 0,1 0 0 0 0,-1 0 0 0 0,0 0 0 0 0,0-1 0 0 0,0 0 0 0 0,0 0 0 0 0,1 0 0 0 0,-1 0 0 0 0,0-1 0 0 0,1 1 0 0 0,-1-1 0 0 0,1 0 0 0 0,-1 0 0 0 0,1 0 0 0 0,0-1 0 0 0,0 1 0 0 0,0-1 0 0 0,0 0 0 0 0,1 1 0 0 0,-1-1 0 0 0,-4-7 0 0 0,4 5-444 0 0,1-1 0 0 0,-1 1 0 0 0,1-1 1 0 0,0 1-1 0 0,0-1 0 0 0,1 0 0 0 0,0 0 0 0 0,0 0 0 0 0,0 0 1 0 0,1 0-1 0 0,-1 0 0 0 0,2 0 0 0 0,-1 0 0 0 0,1 0 0 0 0,-1 0 1 0 0,4-10-1 0 0,1-3-1392 0 0,0 1 0 0 0,1-1 1 0 0,1 2-1 0 0,10-19 0 0 0,22-39-11167 0 0,-28 58 11147 0 0</inkml:trace>
</inkml:ink>
</file>

<file path=ppt/ink/ink1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19.589"/>
    </inkml:context>
    <inkml:brush xml:id="br0">
      <inkml:brushProperty name="width" value="0.05" units="cm"/>
      <inkml:brushProperty name="height" value="0.05" units="cm"/>
      <inkml:brushProperty name="color" value="#004F8B"/>
    </inkml:brush>
  </inkml:definitions>
  <inkml:trace contextRef="#ctx0" brushRef="#br0">25 72 3736 0 0,'6'-18'18468'0'0,"-4"11"-18618"0"0,-2 5 404 0 0,0-1 1 0 0,0 1-1 0 0,0 0 0 0 0,0-1 0 0 0,0 1 1 0 0,0 0-1 0 0,-1-1 0 0 0,1 1 0 0 0,-1 0 1 0 0,0 0-1 0 0,0-1 0 0 0,0 1 0 0 0,0 0 1 0 0,0 0-1 0 0,0 0 0 0 0,-3-2 0 0 0,3 2 34 0 0,-3-2 162 0 0,1 6-2734 0 0,0 7 2819 0 0,-1 12-8563 0 0,-2 6-6276 0 0</inkml:trace>
</inkml:ink>
</file>

<file path=ppt/ink/ink1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0.120"/>
    </inkml:context>
    <inkml:brush xml:id="br0">
      <inkml:brushProperty name="width" value="0.05" units="cm"/>
      <inkml:brushProperty name="height" value="0.05" units="cm"/>
      <inkml:brushProperty name="color" value="#004F8B"/>
    </inkml:brush>
  </inkml:definitions>
  <inkml:trace contextRef="#ctx0" brushRef="#br0">185 62 6061 0 0,'0'0'412'0'0,"0"-1"1"0"0,0 0-1 0 0,0 1 1 0 0,0-1-1 0 0,0 0 1 0 0,0 1-1 0 0,0-1 1 0 0,0 0 0 0 0,0 1-1 0 0,0-1 1 0 0,0 1-1 0 0,-1-1 1 0 0,1 0-1 0 0,0 1 1 0 0,0-1-1 0 0,-1 0 1 0 0,1 1-1 0 0,0-1 1 0 0,-1 1 0 0 0,1-1-1 0 0,0 1 1 0 0,-1-1 412 0 0,0 0-413 0 0,1 1 1 0 0,-1 0-1 0 0,1-1 1 0 0,-1 1-1 0 0,1-1 1 0 0,-1 1 0 0 0,-1-1-1 0 0,-21 8 4372 0 0,-33 38-4797 0 0,39-31 2170 0 0,-4 3-364 0 0,-35 37-1 0 0,55-52-1576 0 0,7-5-257 0 0,6-3-84 0 0,1 0 1 0 0,-1-2-1 0 0,0 1 0 0 0,-1-1 0 0 0,0-1 0 0 0,14-13 1 0 0,61-70 124 0 0,-69 72 488 0 0,-15 20-441 0 0,-1 0-1 0 0,0-1 1 0 0,0 1-1 0 0,0 0 0 0 0,1 0 1 0 0,-1 0-1 0 0,0 0 1 0 0,0 0-1 0 0,0 0 1 0 0,1 0-1 0 0,-1 0 0 0 0,0 1 1 0 0,0-1-1 0 0,0 0 1 0 0,1 1-1 0 0,-1-1 1 0 0,0 1-1 0 0,0-1 0 0 0,0 1 1 0 0,0-1-1 0 0,0 1 1 0 0,0 0-1 0 0,2 1 1 0 0,-3-2-86 0 0,6 6 154 0 0,0-1-1 0 0,0 1 0 0 0,-1 0 0 0 0,1 0 0 0 0,-1 0 0 0 0,-1 1 0 0 0,1 0 0 0 0,4 10 1 0 0,12 17-172 0 0,17 15-465 0 0,4-1-3613 0 0,-27-32 763 0 0,0 0 0 0 0,2-1 0 0 0,0 0 1 0 0,1-2-1 0 0,0 0 0 0 0,29 15 0 0 0,-34-23 1584 0 0</inkml:trace>
</inkml:ink>
</file>

<file path=ppt/ink/ink1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08.463"/>
    </inkml:context>
    <inkml:brush xml:id="br0">
      <inkml:brushProperty name="width" value="0.05" units="cm"/>
      <inkml:brushProperty name="height" value="0.05" units="cm"/>
      <inkml:brushProperty name="color" value="#004F8B"/>
    </inkml:brush>
  </inkml:definitions>
  <inkml:trace contextRef="#ctx0" brushRef="#br0">656 23 5148 0 0,'31'-23'18209'0'0,"-230"32"-13651"0"0,27 0-2806 0 0,-46-12-417 0 0,216 3-1313 0 0,0 1 1 0 0,1-1 0 0 0,-1 1-1 0 0,0 0 1 0 0,0 0 0 0 0,1 0 0 0 0,-1 0-1 0 0,0 0 1 0 0,1 0 0 0 0,-1 1 0 0 0,1-1-1 0 0,0 0 1 0 0,-1 1 0 0 0,1-1 0 0 0,0 1-1 0 0,0-1 1 0 0,0 1 0 0 0,0 0 0 0 0,0-1-1 0 0,0 1 1 0 0,0 0 0 0 0,1 0 0 0 0,-1 0-1 0 0,0 0 1 0 0,1 2 0 0 0,-15 57 803 0 0,14-51-751 0 0,-13 57-15 0 0,-17 109 85 0 0,29-156-136 0 0,1 0 1 0 0,1-1 0 0 0,0 1 0 0 0,2 0-1 0 0,0-1 1 0 0,9 35 0 0 0,-9-47-10 0 0,1 0 0 0 0,0 0 0 0 0,1 0 0 0 0,0-1 0 0 0,0 1 0 0 0,0-1 0 0 0,1 0 0 0 0,0 0 0 0 0,0 0 0 0 0,1-1 0 0 0,-1 0 0 0 0,1 0 0 0 0,0 0 0 0 0,0-1 0 0 0,1 0 0 0 0,0 0 0 0 0,-1 0 0 0 0,1-1 0 0 0,0 0 0 0 0,1 0 0 0 0,14 3 0 0 0,12 1 0 0 0,0-1 0 0 0,1-1 0 0 0,53-1 0 0 0,-57-3 0 0 0,27 2-1316 0 0,-1-3 0 0 0,0-3 0 0 0,1-2 0 0 0,97-21 0 0 0,-154 26 868 0 0,0-1 1 0 0,0 1-1 0 0,0 0 0 0 0,0 0 0 0 0,0-1 1 0 0,0 1-1 0 0,0 0 0 0 0,0-1 0 0 0,0 1 1 0 0,0-1-1 0 0,0 1 0 0 0,-1-1 1 0 0,1 1-1 0 0,0-1 0 0 0,0 0 0 0 0,0 1 1 0 0,-1-1-1 0 0,1 0 0 0 0,0 0 0 0 0,-1 0 1 0 0,1 1-1 0 0,-1-1 0 0 0,1 0 0 0 0,-1 0 1 0 0,1 0-1 0 0,-1 0 0 0 0,0 0 1 0 0,1 0-1 0 0,-1 0 0 0 0,0 0 0 0 0,0-2 1 0 0,-7-15-7428 0 0,-4 7 6148 0 0,1 4 21 0 0</inkml:trace>
</inkml:ink>
</file>

<file path=ppt/ink/ink1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08.823"/>
    </inkml:context>
    <inkml:brush xml:id="br0">
      <inkml:brushProperty name="width" value="0.05" units="cm"/>
      <inkml:brushProperty name="height" value="0.05" units="cm"/>
      <inkml:brushProperty name="color" value="#004F8B"/>
    </inkml:brush>
  </inkml:definitions>
  <inkml:trace contextRef="#ctx0" brushRef="#br0">1 1 3460 0 0,'0'0'10055'0'0,"8"0"-8893"0"0,162 4 4381 0 0,-50-5-8622 0 0,-60 4-2231 0 0,-3 5-3291 0 0,-42-5 6835 0 0</inkml:trace>
</inkml:ink>
</file>

<file path=ppt/ink/ink1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09.307"/>
    </inkml:context>
    <inkml:brush xml:id="br0">
      <inkml:brushProperty name="width" value="0.05" units="cm"/>
      <inkml:brushProperty name="height" value="0.05" units="cm"/>
      <inkml:brushProperty name="color" value="#004F8B"/>
    </inkml:brush>
  </inkml:definitions>
  <inkml:trace contextRef="#ctx0" brushRef="#br0">90 33 4328 0 0,'-20'-17'13603'0'0,"18"17"-13262"0"0,-1 1-1 0 0,1-1 1 0 0,-1 1 0 0 0,1-1-1 0 0,0 1 1 0 0,-1 0 0 0 0,1 0-1 0 0,0 0 1 0 0,-1 0 0 0 0,1 1-1 0 0,0-1 1 0 0,0 1 0 0 0,0-1 0 0 0,0 1-1 0 0,0 0 1 0 0,1 0 0 0 0,-1-1-1 0 0,0 1 1 0 0,-1 3 0 0 0,-1 1 309 0 0,0 0 0 0 0,1 0 1 0 0,-1 0-1 0 0,1 0 0 0 0,-4 14 1 0 0,7-19-655 0 0,0-1 1 0 0,0 1-1 0 0,0-1 1 0 0,-1 1-1 0 0,1 0 1 0 0,0-1-1 0 0,0 1 1 0 0,0-1-1 0 0,0 1 1 0 0,0-1-1 0 0,0 1 1 0 0,0 0-1 0 0,1-1 1 0 0,-1 1 0 0 0,0-1-1 0 0,0 1 1 0 0,0-1-1 0 0,1 1 1 0 0,-1-1-1 0 0,0 1 1 0 0,0-1-1 0 0,1 1 1 0 0,-1-1-1 0 0,0 1 1 0 0,1-1-1 0 0,-1 1 1 0 0,1-1-1 0 0,-1 0 1 0 0,1 1-1 0 0,-1-1 1 0 0,0 0-1 0 0,1 1 1 0 0,-1-1 0 0 0,1 0-1 0 0,0 0 1 0 0,-1 1-1 0 0,1-1 1 0 0,-1 0-1 0 0,1 0 1 0 0,-1 0-1 0 0,1 0 1 0 0,-1 0-1 0 0,1 0 1 0 0,0 0-1 0 0,-1 0 1 0 0,1 0-1 0 0,-1 0 1 0 0,1 0-1 0 0,0 0 1 0 0,1 0-19 0 0,-1 0 0 0 0,1 0-1 0 0,-1-1 1 0 0,1 1 0 0 0,-1 0 0 0 0,1 0 0 0 0,-1-1-1 0 0,0 1 1 0 0,1-1 0 0 0,-1 0 0 0 0,1 1 0 0 0,-1-1-1 0 0,0 0 1 0 0,0 0 0 0 0,1 0 0 0 0,-1 1 0 0 0,0-1-1 0 0,1-2 1 0 0,13-43-113 0 0,-15 43 168 0 0,1 1-1 0 0,-1-1 1 0 0,0 1-1 0 0,0-1 1 0 0,0 0-1 0 0,0 1 1 0 0,0-1-1 0 0,-1 1 1 0 0,1-1 0 0 0,-1 1-1 0 0,1-1 1 0 0,-1 1-1 0 0,0-1 1 0 0,0 1-1 0 0,0 0 1 0 0,-2-3-1 0 0,2 4-76 0 0,-2 0-83 0 0,-1 0 921 0 0,35 3-24051 0 0,-25-3 22034 0 0,1 1-1 0 0,8-3 1 0 0,-7 0-402 0 0</inkml:trace>
</inkml:ink>
</file>

<file path=ppt/ink/ink1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09.760"/>
    </inkml:context>
    <inkml:brush xml:id="br0">
      <inkml:brushProperty name="width" value="0.05" units="cm"/>
      <inkml:brushProperty name="height" value="0.05" units="cm"/>
      <inkml:brushProperty name="color" value="#004F8B"/>
    </inkml:brush>
  </inkml:definitions>
  <inkml:trace contextRef="#ctx0" brushRef="#br0">0 20 3644 0 0,'3'-2'904'0'0,"0"-1"-1"0"0,0 1 1 0 0,0 1 0 0 0,0-1-1 0 0,0 0 1 0 0,0 1-1 0 0,0 0 1 0 0,1-1-1 0 0,4 0 1 0 0,-5 2-371 0 0,0-1 0 0 0,1 1 0 0 0,-1 0 0 0 0,0 0 0 0 0,0 0 0 0 0,0 0 0 0 0,1 0 0 0 0,-1 1 0 0 0,4 1 0 0 0,-4-1-323 0 0,0 0 0 0 0,0 0 0 0 0,0 1-1 0 0,0-1 1 0 0,0 1 0 0 0,0 0 0 0 0,-1 0 0 0 0,1 0-1 0 0,0 0 1 0 0,-1 0 0 0 0,0 0 0 0 0,1 1 0 0 0,-1-1 0 0 0,0 1-1 0 0,-1 0 1 0 0,1 0 0 0 0,0-1 0 0 0,-1 1 0 0 0,1 0-1 0 0,-1 0 1 0 0,0 1 0 0 0,0-1 0 0 0,0 0 0 0 0,0 0 0 0 0,-1 0-1 0 0,1 1 1 0 0,-1-1 0 0 0,0 0 0 0 0,0 1 0 0 0,0-1-1 0 0,-2 6 1 0 0,-4 23 737 0 0,-4 34 723 0 0,10-64-1755 0 0,3-3-148 0 0,0-1 217 0 0,0 1 0 0 0,1-1 0 0 0,-1 1 1 0 0,0-1-1 0 0,-1 0 0 0 0,1 0 0 0 0,0 0 0 0 0,-1 0 0 0 0,1-1 0 0 0,-1 1 0 0 0,1-1 0 0 0,-1 1 0 0 0,0-1 0 0 0,2-4 0 0 0,29-45-183 0 0,-18 29 245 0 0,8-17 2479 0 0,-26 41-2450 0 0,1 0 0 0 0,-1 1 1 0 0,1-1-1 0 0,0 1 0 0 0,0-1 0 0 0,0 1 0 0 0,0 0 0 0 0,0 0 0 0 0,0 0 1 0 0,0 0-1 0 0,1 0 0 0 0,-1 0 0 0 0,1 0 0 0 0,-1 0 0 0 0,1 1 1 0 0,0-1-1 0 0,0 1 0 0 0,0-1 0 0 0,0 1 0 0 0,0-1 0 0 0,0 5 1 0 0,-2 1 132 0 0,1 1 0 0 0,0 0 0 0 0,1 0 1 0 0,0 0-1 0 0,-1 11 0 0 0,3-14-204 0 0,-1-1-1 0 0,1 1 1 0 0,1 0 0 0 0,-1 0 0 0 0,1 0-1 0 0,0-1 1 0 0,0 1 0 0 0,0-1 0 0 0,6 10-1 0 0,-4-9-804 0 0,1-1 0 0 0,-1 1 0 0 0,1-1 0 0 0,0 0 0 0 0,1 0 0 0 0,-1-1 0 0 0,1 0 0 0 0,0 0 0 0 0,0 0 0 0 0,0 0 0 0 0,13 4-1 0 0,-3-2-1364 0 0,1-1 0 0 0,-1-1-1 0 0,1 0 1 0 0,0-2 0 0 0,0 0-1 0 0,1 0 1 0 0,-1-2 0 0 0,20-1-1 0 0,-11-1 409 0 0</inkml:trace>
</inkml:ink>
</file>

<file path=ppt/ink/ink1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1.230"/>
    </inkml:context>
    <inkml:brush xml:id="br0">
      <inkml:brushProperty name="width" value="0.05" units="cm"/>
      <inkml:brushProperty name="height" value="0.05" units="cm"/>
      <inkml:brushProperty name="color" value="#004F8B"/>
    </inkml:brush>
  </inkml:definitions>
  <inkml:trace contextRef="#ctx0" brushRef="#br0">392 76 5232 0 0,'7'-52'13101'0'0,"-6"29"-4454"0"0,-24 42-7056 0 0,-16 25-563 0 0,2 2 0 0 0,2 1 0 0 0,-54 98 0 0 0,72-117-944 0 0,-9 16-84 0 0,2 1 0 0 0,2 1 0 0 0,2 1 0 0 0,2 1 0 0 0,-16 66 0 0 0,29-89 0 0 0,1 1 0 0 0,0 0 0 0 0,2 0 0 0 0,1 0 0 0 0,2 0 0 0 0,0 0 0 0 0,1 0 0 0 0,2 0 0 0 0,1 0 0 0 0,0-1 0 0 0,2 0 0 0 0,13 30 0 0 0,14 15 0 0 0,3-2 0 0 0,90 123 0 0 0,-51-81 0 0 0,-71-102-130 0 0,29 35-3069 0 0,-32-41 2958 0 0,0 0 0 0 0,1 0 0 0 0,-1 0 0 0 0,1-1 1 0 0,-1 1-1 0 0,1-1 0 0 0,-1 1 0 0 0,1-1 1 0 0,0 0-1 0 0,0 0 0 0 0,-1-1 0 0 0,1 1 1 0 0,0 0-1 0 0,0-1 0 0 0,0 0 0 0 0,0 1 0 0 0,5-2 1 0 0,41-10-13143 0 0,3-7 4812 0 0,-41 14 7607 0 0,9-4-814 0 0</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5.306"/>
    </inkml:context>
    <inkml:brush xml:id="br0">
      <inkml:brushProperty name="width" value="0.05" units="cm"/>
      <inkml:brushProperty name="height" value="0.05" units="cm"/>
      <inkml:brushProperty name="color" value="#E71224"/>
    </inkml:brush>
  </inkml:definitions>
  <inkml:trace contextRef="#ctx0" brushRef="#br0">464 46 4668 0 0,'-10'-36'15541'0'0,"12"27"-8936"0"0,9 17-5379 0 0,0 4-844 0 0,8 7-32 0 0,-1 1-1 0 0,-1 1 1 0 0,-1 0-1 0 0,-1 2 1 0 0,16 28-1 0 0,-29-45-328 0 0,1 0-1 0 0,-1 0 1 0 0,0 0-1 0 0,0 1 1 0 0,-1-1-1 0 0,0 0 1 0 0,0 1-1 0 0,0-1 0 0 0,-1 1 1 0 0,0-1-1 0 0,0 1 1 0 0,-1-1-1 0 0,0 1 1 0 0,0-1-1 0 0,0 0 1 0 0,-1 1-1 0 0,0-1 0 0 0,0 0 1 0 0,0 0-1 0 0,-1 0 1 0 0,0 0-1 0 0,0-1 1 0 0,-1 1-1 0 0,1-1 1 0 0,-1 0-1 0 0,-9 9 1 0 0,-28 27-127 0 0,-3-3 0 0 0,-1-2 1 0 0,-69 44-1 0 0,-15 11-3889 0 0,80-56-865 0 0,31-23 993 0 0,-2-1 0 0 0,1-1 0 0 0,-1-1 0 0 0,-30 10 1 0 0,36-15 2018 0 0</inkml:trace>
</inkml:ink>
</file>

<file path=ppt/ink/ink1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2.433"/>
    </inkml:context>
    <inkml:brush xml:id="br0">
      <inkml:brushProperty name="width" value="0.05" units="cm"/>
      <inkml:brushProperty name="height" value="0.05" units="cm"/>
      <inkml:brushProperty name="color" value="#004F8B"/>
    </inkml:brush>
  </inkml:definitions>
  <inkml:trace contextRef="#ctx0" brushRef="#br0">14 1 4696 0 0,'0'1'10842'0'0,"5"14"-4921"0"0,40 106-1744 0 0,1-1-3165 0 0,-6 2-1 0 0,-5 2 0 0 0,-6 1 1 0 0,-5 1-1 0 0,-6 2 0 0 0,2 130 1 0 0,-19-227-1009 0 0,-1 0 1 0 0,-2 0 0 0 0,-1-1-1 0 0,-1 1 1 0 0,-2-1 0 0 0,-1 1-1 0 0,-1-2 1 0 0,-1 1 0 0 0,-2-1-1 0 0,-1-1 1 0 0,-2 0 0 0 0,0-1-1 0 0,-24 33 1 0 0,14-31-572 0 0,-1-1 0 0 0,-1-1 0 0 0,-35 27 0 0 0,48-41-8017 0 0</inkml:trace>
</inkml:ink>
</file>

<file path=ppt/ink/ink1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3.464"/>
    </inkml:context>
    <inkml:brush xml:id="br0">
      <inkml:brushProperty name="width" value="0.05" units="cm"/>
      <inkml:brushProperty name="height" value="0.05" units="cm"/>
      <inkml:brushProperty name="color" value="#004F8B"/>
    </inkml:brush>
  </inkml:definitions>
  <inkml:trace contextRef="#ctx0" brushRef="#br0">107 108 5741 0 0,'0'0'3485'0'0,"42"30"6713"0"0,-31-24-9291 0 0,1-1 1 0 0,0 0 0 0 0,0-1-1 0 0,0 0 1 0 0,1-1 0 0 0,22 3-1 0 0,-18-4-484 0 0,-1-1-1 0 0,1-1 0 0 0,0 0 1 0 0,0-1-1 0 0,-1-1 1 0 0,1-1-1 0 0,-1 0 0 0 0,20-7 1 0 0,-32 9-373 0 0,-1-1 0 0 0,1 1 0 0 0,-1-1 0 0 0,0 1 0 0 0,1-1 0 0 0,-1 0 1 0 0,0 0-1 0 0,0-1 0 0 0,0 1 0 0 0,0-1 0 0 0,-1 1 0 0 0,1-1 0 0 0,-1 0 0 0 0,0 0 1 0 0,1 0-1 0 0,-1 0 0 0 0,-1-1 0 0 0,1 1 0 0 0,0 0 0 0 0,-1-1 0 0 0,0 1 1 0 0,2-8-1 0 0,-3 8-35 0 0,1 0 0 0 0,-1 0 0 0 0,0 0 0 0 0,-1 0 0 0 0,1 0 0 0 0,0 0 0 0 0,-1 0 0 0 0,0 0 0 0 0,0 0 0 0 0,0 0 0 0 0,0 0 1 0 0,0 1-1 0 0,0-1 0 0 0,-1 0 0 0 0,0 0 0 0 0,1 1 0 0 0,-1-1 0 0 0,0 1 0 0 0,0 0 0 0 0,0 0 0 0 0,0-1 0 0 0,-1 1 0 0 0,1 1 0 0 0,-1-1 1 0 0,1 0-1 0 0,-1 0 0 0 0,0 1 0 0 0,-2-2 0 0 0,-4 0 28 0 0,1 0 1 0 0,0 1-1 0 0,-1 0 1 0 0,0 0-1 0 0,1 1 1 0 0,-1 0-1 0 0,0 0 0 0 0,0 1 1 0 0,0 0-1 0 0,1 1 1 0 0,-1 0-1 0 0,0 0 1 0 0,0 1-1 0 0,1 0 1 0 0,-1 1-1 0 0,1 0 1 0 0,0 0-1 0 0,-13 7 0 0 0,-5 3 112 0 0,1 1-1 0 0,0 2 1 0 0,1 0-1 0 0,-30 28 1 0 0,43-34-155 0 0,1 0 0 0 0,0 0 0 0 0,0 1 0 0 0,1 0 0 0 0,0 0 0 0 0,1 1 0 0 0,1 0 0 0 0,0 1 0 0 0,0 0 0 0 0,2 0 0 0 0,-8 21 0 0 0,12-27 0 0 0,-1 0 0 0 0,1 0 0 0 0,0 0 0 0 0,1 0 0 0 0,0 0 0 0 0,0 0 0 0 0,0 0 0 0 0,1 0 0 0 0,0 0 0 0 0,0 0 0 0 0,1 0 0 0 0,0-1 0 0 0,0 1 0 0 0,1 0 0 0 0,-1-1 0 0 0,1 1 0 0 0,1-1 0 0 0,-1 0 0 0 0,1 0 0 0 0,0-1 0 0 0,1 1 0 0 0,-1-1 0 0 0,1 0 0 0 0,0 0 0 0 0,7 5 0 0 0,8 5-578 0 0,0-1 0 0 0,0-2 0 0 0,1 0 0 0 0,1-1 0 0 0,0-1 0 0 0,1-1 1 0 0,-1-1-1 0 0,2-1 0 0 0,31 6 0 0 0,-3-5-1331 0 0,0-1 0 0 0,1-3 0 0 0,67-3 0 0 0,-56-4-3545 0 0,1-3 0 0 0,81-18 0 0 0,-108 14 3588 0 0</inkml:trace>
</inkml:ink>
</file>

<file path=ppt/ink/ink1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4.480"/>
    </inkml:context>
    <inkml:brush xml:id="br0">
      <inkml:brushProperty name="width" value="0.05" units="cm"/>
      <inkml:brushProperty name="height" value="0.05" units="cm"/>
      <inkml:brushProperty name="color" value="#004F8B"/>
    </inkml:brush>
  </inkml:definitions>
  <inkml:trace contextRef="#ctx0" brushRef="#br0">42 0 6673 0 0,'0'0'11571'0'0,"-2"3"-10199"0"0,-5 17 372 0 0,1 0 1 0 0,0 0 0 0 0,2 1-1 0 0,0 0 1 0 0,-1 25 0 0 0,2-14-607 0 0,1-21-876 0 0,1 0 0 0 0,0 1 1 0 0,1-1-1 0 0,1 14 1 0 0,10 6-2035 0 0,-10-29 1293 0 0,1-1 0 0 0,-1 1 0 0 0,1 0 0 0 0,-1 0 0 0 0,1-1 0 0 0,0 1 0 0 0,0 0 0 0 0,0-1 1 0 0,0 0-1 0 0,0 1 0 0 0,4 1 0 0 0,-4-3-106 0 0,-1 0-1 0 0,0 1 1 0 0,0-1 0 0 0,0 0 0 0 0,0 0-1 0 0,0 0 1 0 0,1 1 0 0 0,-1-1 0 0 0,0 0 0 0 0,0-1-1 0 0,0 1 1 0 0,1 0 0 0 0,-1 0 0 0 0,0 0-1 0 0,0-1 1 0 0,0 1 0 0 0,0-1 0 0 0,2 0-1 0 0,19-18-5425 0 0,8-26 39 0 0,-21 28 4364 0 0</inkml:trace>
</inkml:ink>
</file>

<file path=ppt/ink/ink1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4.839"/>
    </inkml:context>
    <inkml:brush xml:id="br0">
      <inkml:brushProperty name="width" value="0.05" units="cm"/>
      <inkml:brushProperty name="height" value="0.05" units="cm"/>
      <inkml:brushProperty name="color" value="#004F8B"/>
    </inkml:brush>
  </inkml:definitions>
  <inkml:trace contextRef="#ctx0" brushRef="#br0">24 42 5733 0 0,'-4'-13'21788'0'0,"9"12"-22158"0"0,0-1-1622 0 0,-5 2 2062 0 0,1-1 0 0 0,-1 1 0 0 0,0-1 0 0 0,1 0 0 0 0,-1 1 0 0 0,0-1 0 0 0,0 0 1 0 0,1 1-1 0 0,-1-1 0 0 0,0 0 0 0 0,0 1 0 0 0,0-1 0 0 0,0 0 0 0 0,0 1 0 0 0,0-1 0 0 0,0 0 0 0 0,0 1 0 0 0,0-1 0 0 0,-1 0 0 0 0,1 1 1 0 0,0-1-1 0 0,0 0 0 0 0,0 1 0 0 0,-1-1 0 0 0,1 0 0 0 0,0 1 0 0 0,-1-1 0 0 0,1 1 0 0 0,-1-1 0 0 0,1 1 0 0 0,0-1 0 0 0,-2 0 0 0 0,2 1-230 0 0,-1-1-1 0 0,0 1 1 0 0,0-1 0 0 0,0 1-1 0 0,1-1 1 0 0,-1 1-1 0 0,0 0 1 0 0,0-1-1 0 0,0 1 1 0 0,0 0-1 0 0,0 0 1 0 0,0 0-1 0 0,0 0 1 0 0,0 0 0 0 0,0 0-1 0 0,0 0 1 0 0,0 0-1 0 0,0 0 1 0 0,0 0-1 0 0,1 0 1 0 0,-1 1-1 0 0,0-1 1 0 0,0 0-1 0 0,0 1 1 0 0,0-1-1 0 0,0 0 1 0 0,0 1 0 0 0,0 0-1 0 0,1 0-385 0 0,0 0 0 0 0,0 0 1 0 0,1 0-1 0 0,-1 1 0 0 0,0-1 0 0 0,1 0 0 0 0,-1 0 1 0 0,1 0-1 0 0,-1 0 0 0 0,1 0 0 0 0,-1 0 0 0 0,1-1 1 0 0,0 1-1 0 0,-1 0 0 0 0,1 0 0 0 0,0 0 0 0 0,1 1 1 0 0,20 19-5779 0 0,-19-17 4710 0 0,4 3-401 0 0,3 3 182 0 0</inkml:trace>
</inkml:ink>
</file>

<file path=ppt/ink/ink1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5.495"/>
    </inkml:context>
    <inkml:brush xml:id="br0">
      <inkml:brushProperty name="width" value="0.05" units="cm"/>
      <inkml:brushProperty name="height" value="0.05" units="cm"/>
      <inkml:brushProperty name="color" value="#004F8B"/>
    </inkml:brush>
  </inkml:definitions>
  <inkml:trace contextRef="#ctx0" brushRef="#br0">119 39 5537 0 0,'2'-39'24628'0'0,"-8"46"-24491"0"0,1-1 0 0 0,0 1 0 0 0,0 0 0 0 0,0 1 0 0 0,1-1 0 0 0,0 1 0 0 0,1 0 0 0 0,-4 11 0 0 0,-19 78 1059 0 0,16-58-1023 0 0,-2 6-173 0 0,2 1 0 0 0,1 0 0 0 0,3 0 0 0 0,2 1 0 0 0,4 91 0 0 0,2-118 0 0 0,0 0 0 0 0,2 0 0 0 0,0 0 0 0 0,1-1 0 0 0,1 1 0 0 0,1-1 0 0 0,1 0 0 0 0,0-1 0 0 0,2 0 0 0 0,0 0 0 0 0,0-1 0 0 0,2-1 0 0 0,0 1 0 0 0,1-2 0 0 0,1 0 0 0 0,20 17 0 0 0,-10-13-132 0 0,-14-11-209 0 0,0 0-1 0 0,0 0 0 0 0,-1 1 0 0 0,0 1 1 0 0,9 11-1 0 0</inkml:trace>
</inkml:ink>
</file>

<file path=ppt/ink/ink1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6.152"/>
    </inkml:context>
    <inkml:brush xml:id="br0">
      <inkml:brushProperty name="width" value="0.05" units="cm"/>
      <inkml:brushProperty name="height" value="0.05" units="cm"/>
      <inkml:brushProperty name="color" value="#004F8B"/>
    </inkml:brush>
  </inkml:definitions>
  <inkml:trace contextRef="#ctx0" brushRef="#br0">13 20 5404 0 0,'10'-20'22082'0'0,"-7"29"-21874"0"0,0 0 0 0 0,-1 0 1 0 0,0-1-1 0 0,0 2 0 0 0,-1-1 0 0 0,0 0 1 0 0,0 0-1 0 0,-1 0 0 0 0,-1 10 0 0 0,-14 93 2430 0 0,6-56-2077 0 0,-3 185-1686 0 0,11-240 853 0 0,1-1 0 0 0,0 1 0 0 0,0-1 0 0 0,0 0 1 0 0,0 1-1 0 0,0-1 0 0 0,0 1 0 0 0,0-1 0 0 0,0 1 1 0 0,0-1-1 0 0,0 0 0 0 0,1 1 0 0 0,-1-1 0 0 0,0 1 1 0 0,0-1-1 0 0,0 0 0 0 0,0 1 0 0 0,1-1 0 0 0,-1 1 1 0 0,0-1-1 0 0,0 0 0 0 0,1 1 0 0 0,-1-1 1 0 0,1 1-545 0 0,-1-1 544 0 0,1 0 1 0 0,-1 1-1 0 0,0-1 0 0 0,1 0 0 0 0,-1 0 0 0 0,0 0 1 0 0,1 1-1 0 0,15-7-6788 0 0,11-18-36 0 0,-27 24 7070 0 0,38-41-5990 0 0,-22 27 4369 0 0</inkml:trace>
</inkml:ink>
</file>

<file path=ppt/ink/ink1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6.527"/>
    </inkml:context>
    <inkml:brush xml:id="br0">
      <inkml:brushProperty name="width" value="0.05" units="cm"/>
      <inkml:brushProperty name="height" value="0.05" units="cm"/>
      <inkml:brushProperty name="color" value="#004F8B"/>
    </inkml:brush>
  </inkml:definitions>
  <inkml:trace contextRef="#ctx0" brushRef="#br0">209 10 4708 0 0,'-1'-9'8583'0'0,"1"9"-8392"0"0,-1 0 0 0 0,1 0-1 0 0,0 0 1 0 0,0-1 0 0 0,-1 1 0 0 0,1 0-1 0 0,-22 1 3663 0 0,-37 13-3367 0 0,44-10 963 0 0,-1-1-906 0 0,-40 10 1249 0 0,54-13-1689 0 0,-1 1 0 0 0,0 0 1 0 0,1-1-1 0 0,-1 1 1 0 0,1 0-1 0 0,0 0 0 0 0,-1 1 1 0 0,1-1-1 0 0,0 0 1 0 0,-1 1-1 0 0,1-1 0 0 0,0 1 1 0 0,0 0-1 0 0,-3 3 1 0 0,6-3-47 0 0,0 0-1 0 0,0 0 1 0 0,-1 0 0 0 0,1 0 0 0 0,1 0 0 0 0,-1 0 0 0 0,0-1 0 0 0,0 1 0 0 0,0 0 0 0 0,1-1 0 0 0,-1 1 0 0 0,1-1 0 0 0,0 0 0 0 0,-1 1 0 0 0,1-1 0 0 0,0 0 0 0 0,3 2 0 0 0,-5-3-48 0 0,126 95 1758 0 0,-65-46-3096 0 0,2-4-5625 0 0,-57-41 5235 0 0,-1-1-1 0 0,1 0 0 0 0,0 0 0 0 0,0-1 1 0 0,0 0-1 0 0,0 0 0 0 0,0 0 0 0 0,1 0 1 0 0,12 0-1 0 0,-7-2 199 0 0</inkml:trace>
</inkml:ink>
</file>

<file path=ppt/ink/ink1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7.105"/>
    </inkml:context>
    <inkml:brush xml:id="br0">
      <inkml:brushProperty name="width" value="0.05" units="cm"/>
      <inkml:brushProperty name="height" value="0.05" units="cm"/>
      <inkml:brushProperty name="color" value="#004F8B"/>
    </inkml:brush>
  </inkml:definitions>
  <inkml:trace contextRef="#ctx0" brushRef="#br0">5 26 5753 0 0,'-5'-15'8911'0'0,"12"7"-3451"0"0,-4 8-5090 0 0,0-1 0 0 0,0 0 0 0 0,0 1 1 0 0,0-1-1 0 0,0 1 0 0 0,0 0 1 0 0,0 0-1 0 0,0 0 0 0 0,4 1 0 0 0,71 16 131 0 0,-77-16-208 0 0,1-1-254 0 0,0 0 0 0 0,1 1 0 0 0,-1-1 0 0 0,0 1 0 0 0,0-1 0 0 0,0 1 0 0 0,0 0 0 0 0,-1 0 0 0 0,1 0 0 0 0,0 0 0 0 0,0 0 0 0 0,0 0 0 0 0,-1 1 0 0 0,1-1 1 0 0,-1 0-1 0 0,1 1 0 0 0,-1-1 0 0 0,1 1 0 0 0,-1 0 0 0 0,0 0 0 0 0,0-1 0 0 0,0 1 0 0 0,0 0 0 0 0,0 0 0 0 0,0 0 0 0 0,1 3 0 0 0,-3-1 11 0 0,1 0 0 0 0,-1 0-1 0 0,0 0 1 0 0,0 0 0 0 0,0 0 0 0 0,0 0-1 0 0,0 0 1 0 0,-1 0 0 0 0,0-1 0 0 0,0 1-1 0 0,0-1 1 0 0,0 1 0 0 0,-4 3-1 0 0,-15 23 253 0 0,1 1-1 0 0,-25 56 0 0 0,40-77-239 0 0,1 0 1 0 0,1 0-1 0 0,-1 0 1 0 0,1 0-1 0 0,1 0 0 0 0,0 1 1 0 0,1-1-1 0 0,0 1 1 0 0,0-1-1 0 0,1 1 1 0 0,0-1-1 0 0,1 1 1 0 0,1-1-1 0 0,2 13 1 0 0,-3-20-70 0 0,1 0 1 0 0,-1 1 0 0 0,1-1-1 0 0,0 0 1 0 0,0 0 0 0 0,0 0-1 0 0,0 0 1 0 0,0-1 0 0 0,1 1-1 0 0,-1 0 1 0 0,1-1 0 0 0,0 0-1 0 0,0 1 1 0 0,4 1 0 0 0,0 0-525 0 0,0 0 1 0 0,1-1-1 0 0,0 0 0 0 0,-1 0 1 0 0,1-1-1 0 0,9 2 1 0 0,51 3-7338 0 0,-12-10-4687 0 0,-44 2 10724 0 0,-1-1 143 0 0</inkml:trace>
</inkml:ink>
</file>

<file path=ppt/ink/ink1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7.808"/>
    </inkml:context>
    <inkml:brush xml:id="br0">
      <inkml:brushProperty name="width" value="0.05" units="cm"/>
      <inkml:brushProperty name="height" value="0.05" units="cm"/>
      <inkml:brushProperty name="color" value="#004F8B"/>
    </inkml:brush>
  </inkml:definitions>
  <inkml:trace contextRef="#ctx0" brushRef="#br0">0 11 4052 0 0,'0'0'8687'0'0,"7"1"-7239"0"0,24 3 408 0 0,1-2 0 0 0,0-1 0 0 0,35-3-1 0 0,-11-3-2804 0 0,-1-3-4793 0 0,-40 6-3672 0 0,-6 1 6925 0 0,-7 0 821 0 0</inkml:trace>
</inkml:ink>
</file>

<file path=ppt/ink/ink1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8.917"/>
    </inkml:context>
    <inkml:brush xml:id="br0">
      <inkml:brushProperty name="width" value="0.05" units="cm"/>
      <inkml:brushProperty name="height" value="0.05" units="cm"/>
      <inkml:brushProperty name="color" value="#004F8B"/>
    </inkml:brush>
  </inkml:definitions>
  <inkml:trace contextRef="#ctx0" brushRef="#br0">61 9 5733 0 0,'-9'-8'8908'0'0,"0"10"-3340"0"0,-7 24-1396 0 0,-2 36-2293 0 0,15-48-1510 0 0,1 0-1 0 0,0 0 0 0 0,1 0 1 0 0,1 0-1 0 0,0 1 0 0 0,1-1 1 0 0,4 20-1 0 0,-4-30-342 0 0,0 1 1 0 0,1-1-1 0 0,-1 0 1 0 0,1 0-1 0 0,0 0 0 0 0,0 0 1 0 0,0 0-1 0 0,1-1 0 0 0,-1 1 1 0 0,1-1-1 0 0,0 1 0 0 0,0-1 1 0 0,0 0-1 0 0,0 0 1 0 0,1 0-1 0 0,-1-1 0 0 0,1 1 1 0 0,0-1-1 0 0,0 0 0 0 0,0 0 1 0 0,0 0-1 0 0,0 0 1 0 0,0-1-1 0 0,0 0 0 0 0,0 1 1 0 0,1-2-1 0 0,7 2 0 0 0,-8-2-35 0 0,1 1-1 0 0,-1-1 1 0 0,0 0-1 0 0,1-1 1 0 0,-1 1-1 0 0,1-1 1 0 0,-1 0-1 0 0,0 0 1 0 0,1 0-1 0 0,-1-1 1 0 0,0 1-1 0 0,0-1 1 0 0,0 0-1 0 0,0 0 1 0 0,0 0-1 0 0,-1-1 1 0 0,1 0-1 0 0,6-5 1 0 0,-4 1 10 0 0,0 0 0 0 0,0 0 0 0 0,-1 0 1 0 0,1-1-1 0 0,-2 0 0 0 0,1 0 0 0 0,6-17 1 0 0,-11 24-68 0 0,1 2 48 0 0,-1-1 18 0 0,0 0 1 0 0,0 0-1 0 0,0 0 1 0 0,0 0-1 0 0,0 0 1 0 0,0 0-1 0 0,0 0 1 0 0,0 0-1 0 0,0 1 1 0 0,0-1-1 0 0,1 0 1 0 0,-1 0-1 0 0,0 0 1 0 0,0 0-1 0 0,0 0 1 0 0,0 0 0 0 0,0 0-1 0 0,0 0 1 0 0,0 0-1 0 0,1 0 1 0 0,-1 0-1 0 0,0 0 1 0 0,0 0-1 0 0,0 0 1 0 0,0 0-1 0 0,0 0 1 0 0,1 0-1 0 0,-1 0 1 0 0,0 0-1 0 0,0 0 1 0 0,0 0-1 0 0,0 0 1 0 0,0 0-1 0 0,0 0 1 0 0,0 0-1 0 0,1 0 1 0 0,-1 0 0 0 0,0 0-1 0 0,0 0 1 0 0,0 0-1 0 0,0-1 1 0 0,0 1-1 0 0,0 0 1 0 0,0 0-1 0 0,0 0 1 0 0,1 0-1 0 0,-1 0 1 0 0,0 0-1 0 0,0 0 1 0 0,0 0-1 0 0,0-1 1 0 0,0 1-1 0 0,0 0 1 0 0,0 0-1 0 0,0 0 1 0 0,6 9 7 0 0,-5-9-3 0 0,3 10-11 0 0,2 0 1 0 0,-1 0-1 0 0,1-1 1 0 0,1 0-1 0 0,-1 0 1 0 0,2-1 0 0 0,-1 0-1 0 0,1 0 1 0 0,0-1-1 0 0,1 0 1 0 0,18 12-1 0 0,-23-17 6 0 0,1 1 0 0 0,-1-1 0 0 0,1 0 0 0 0,-1-1 0 0 0,1 1 0 0 0,0-1 0 0 0,0 0 0 0 0,0 0-1 0 0,0 0 1 0 0,-1 0 0 0 0,1-1 0 0 0,0 0 0 0 0,0 0 0 0 0,0-1 0 0 0,0 1 0 0 0,0-1 0 0 0,0 0 0 0 0,0 0 0 0 0,0-1-1 0 0,-1 1 1 0 0,1-1 0 0 0,0 0 0 0 0,-1-1 0 0 0,0 1 0 0 0,1-1 0 0 0,-1 0 0 0 0,0 0 0 0 0,6-6 0 0 0,-5 4 70 0 0,0-1 1 0 0,-1 0 0 0 0,0 0-1 0 0,0-1 1 0 0,-1 1 0 0 0,1-1-1 0 0,-1 0 1 0 0,-1 1 0 0 0,1-1-1 0 0,-1-1 1 0 0,-1 1-1 0 0,1 0 1 0 0,-1 0 0 0 0,0-1-1 0 0,-1 1 1 0 0,0-15 0 0 0,-1 12 9 0 0,1 0 0 0 0,-1 1 1 0 0,-1-1-1 0 0,0 0 0 0 0,0 1 0 0 0,-1 0 1 0 0,0-1-1 0 0,-1 1 0 0 0,0 0 1 0 0,0 1-1 0 0,-1-1 0 0 0,-9-12 1 0 0,4 12-126 0 0,9 8-186 0 0,0 1 1 0 0,1 0 0 0 0,-1-1-1 0 0,1 1 1 0 0,-1 0 0 0 0,0 0-1 0 0,1 0 1 0 0,-1 0 0 0 0,1-1-1 0 0,-1 1 1 0 0,0 0-1 0 0,1 0 1 0 0,-1 0 0 0 0,0 0-1 0 0,1 0 1 0 0,-1 1 0 0 0,0-1-1 0 0,1 0 1 0 0,-1 0 0 0 0,1 0-1 0 0,-1 0 1 0 0,0 1 0 0 0,1-1-1 0 0,-1 0 1 0 0,1 1-1 0 0,-1-1 1 0 0,1 0 0 0 0,-1 1-1 0 0,1-1 1 0 0,-1 1 0 0 0,1-1-1 0 0,-1 1 1 0 0,1-1 0 0 0,-1 2-1 0 0,7 12-10778 0 0,14 12 3049 0 0,-13-21 6033 0 0,0 1 249 0 0</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5.634"/>
    </inkml:context>
    <inkml:brush xml:id="br0">
      <inkml:brushProperty name="width" value="0.05" units="cm"/>
      <inkml:brushProperty name="height" value="0.05" units="cm"/>
      <inkml:brushProperty name="color" value="#E71224"/>
    </inkml:brush>
  </inkml:definitions>
  <inkml:trace contextRef="#ctx0" brushRef="#br0">573 23 4728 0 0,'16'-22'18907'0'0,"-40"52"-17659"0"0,-1-2 1 0 0,0 0-1 0 0,-46 36 1 0 0,-42 28-2113 0 0,48-41-2268 0 0,45-36 665 0 0,0-2 1 0 0,-1 0 0 0 0,0-2-1 0 0,-1 0 1 0 0,-1-1-1 0 0,1-1 1 0 0,-1-2-1 0 0,-40 9 1 0 0,33-10 675 0 0</inkml:trace>
</inkml:ink>
</file>

<file path=ppt/ink/ink1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9.371"/>
    </inkml:context>
    <inkml:brush xml:id="br0">
      <inkml:brushProperty name="width" value="0.05" units="cm"/>
      <inkml:brushProperty name="height" value="0.05" units="cm"/>
      <inkml:brushProperty name="color" value="#004F8B"/>
    </inkml:brush>
  </inkml:definitions>
  <inkml:trace contextRef="#ctx0" brushRef="#br0">0 27 4944 0 0,'3'-26'10737'0'0,"-3"25"-10578"0"0,0 1 0 0 0,6 3 4609 0 0,-6-3-4609 0 0,0 0 0 0 0,0 0 0 0 0,0 0 0 0 0,0 1 0 0 0,0-1 0 0 0,0 0 0 0 0,0 0-1 0 0,0 0 1 0 0,0 1 0 0 0,0-1 0 0 0,0 0 0 0 0,0 0 0 0 0,0 1 0 0 0,0-1 0 0 0,0 0 0 0 0,0 0 0 0 0,0 1 0 0 0,7 23 4238 0 0,-1 4-4309 0 0,0 18 497 0 0,-3-1 0 0 0,-2 1 0 0 0,-2 0 0 0 0,-8 57 1 0 0,3-44 278 0 0,3 101 0 0 0,3-156-1022 0 0,0 0 0 0 0,1-1-1 0 0,0 1 1 0 0,-1 0 0 0 0,2-1 0 0 0,-1 1-1 0 0,0-1 1 0 0,1 1 0 0 0,-1-1 0 0 0,4 6-1 0 0,-3-7-219 0 0,0 1 0 0 0,0-1 0 0 0,1 0-1 0 0,-1 0 1 0 0,0 0 0 0 0,1 0 0 0 0,-1 0-1 0 0,1 0 1 0 0,0-1 0 0 0,-1 1 0 0 0,1-1-1 0 0,0 0 1 0 0,0 0 0 0 0,0 0 0 0 0,0 0-1 0 0,0 0 1 0 0,4 0 0 0 0,-2-1-82 0 0,0 0 0 0 0,0 0 0 0 0,-1 0 0 0 0,1 0 0 0 0,0-1 0 0 0,0 0 0 0 0,-1 0 0 0 0,1 0 0 0 0,-1-1 0 0 0,1 1 1 0 0,-1-1-1 0 0,1 0 0 0 0,-1-1 0 0 0,0 1 0 0 0,0-1 0 0 0,0 1 0 0 0,0-1 0 0 0,0 0 0 0 0,-1-1 0 0 0,0 1 0 0 0,4-5 0 0 0,-3 3-640 0 0,-1 0 0 0 0,1-1 0 0 0,-1 1 0 0 0,0-1-1 0 0,0 0 1 0 0,-1 0 0 0 0,0 0 0 0 0,0-1 0 0 0,0 1 0 0 0,0-9 0 0 0,-1 0-766 0 0</inkml:trace>
</inkml:ink>
</file>

<file path=ppt/ink/ink1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29.746"/>
    </inkml:context>
    <inkml:brush xml:id="br0">
      <inkml:brushProperty name="width" value="0.05" units="cm"/>
      <inkml:brushProperty name="height" value="0.05" units="cm"/>
      <inkml:brushProperty name="color" value="#004F8B"/>
    </inkml:brush>
  </inkml:definitions>
  <inkml:trace contextRef="#ctx0" brushRef="#br0">9 37 4524 0 0,'-1'0'169'0'0,"1"0"0"0"0,0 0-1 0 0,0 0 1 0 0,-1 0-1 0 0,1 0 1 0 0,0 0 0 0 0,-1 0-1 0 0,1 0 1 0 0,0 0-1 0 0,-1 0 1 0 0,1 0 0 0 0,0 0-1 0 0,0-1 1 0 0,-1 1-1 0 0,1 0 1 0 0,0 0-1 0 0,-1 0 1 0 0,1 0 0 0 0,0 0-1 0 0,0-1 1 0 0,-1 1-1 0 0,1 0 1 0 0,0 0 0 0 0,0-1-1 0 0,0 1 1 0 0,-1 0-1 0 0,1 0 1 0 0,0-1 0 0 0,0 1-1 0 0,0 0 1 0 0,0 0-1 0 0,-1-1 1 0 0,1 1 0 0 0,0 0-1 0 0,0-1 1 0 0,0 1-1 0 0,0 0 1 0 0,0 0-1 0 0,0-1 1 0 0,0 1 0 0 0,0 0-1 0 0,0-1 1 0 0,0 1-1 0 0,0 0 1 0 0,0-1 0 0 0,0 1-1 0 0,0 0 1 0 0,0-1-1 0 0,1 1 1 0 0,-1 0 0 0 0,0-1-1 0 0,22-7 2966 0 0,46-1-2884 0 0,-58 7 558 0 0,40-1-1685 0 0,22 1-5945 0 0,-4 2 333 0 0,-46-2 4738 0 0</inkml:trace>
</inkml:ink>
</file>

<file path=ppt/ink/ink1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30.152"/>
    </inkml:context>
    <inkml:brush xml:id="br0">
      <inkml:brushProperty name="width" value="0.05" units="cm"/>
      <inkml:brushProperty name="height" value="0.05" units="cm"/>
      <inkml:brushProperty name="color" value="#004F8B"/>
    </inkml:brush>
  </inkml:definitions>
  <inkml:trace contextRef="#ctx0" brushRef="#br0">1 2 4400 0 0,'0'0'13170'0'0,"6"1"-12023"0"0,8 1-597 0 0,198 21 5213 0 0,-138-20-7734 0 0,-2-4-3791 0 0,-42-6-1291 0 0,-29 7 6630 0 0,0-1 0 0 0,0 1 0 0 0,0-1 1 0 0,0 0-1 0 0,-1 1 0 0 0,1-1 0 0 0,0 0 0 0 0,0 0 1 0 0,-1 0-1 0 0,1 1 0 0 0,0-1 0 0 0,-1 0 1 0 0,1 0-1 0 0,-1 0 0 0 0,1 0 0 0 0,-1 0 0 0 0,1-1 1 0 0,-1-6-1252 0 0</inkml:trace>
</inkml:ink>
</file>

<file path=ppt/ink/ink1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30.480"/>
    </inkml:context>
    <inkml:brush xml:id="br0">
      <inkml:brushProperty name="width" value="0.05" units="cm"/>
      <inkml:brushProperty name="height" value="0.05" units="cm"/>
      <inkml:brushProperty name="color" value="#004F8B"/>
    </inkml:brush>
  </inkml:definitions>
  <inkml:trace contextRef="#ctx0" brushRef="#br0">24 7 5128 0 0,'-13'-7'15267'0'0,"12"7"-14540"0"0,-1 8 1 0 0,0 0 1 0 0,0-1-1 0 0,1 1 0 0 0,0 0 0 0 0,0 0 1 0 0,1 14-1 0 0,4 54 463 0 0,-3-69-1213 0 0,13 72-2898 0 0,-9-61 414 0 0,1-1-1 0 0,0 0 1 0 0,1-1 0 0 0,1 1 0 0 0,1-1 0 0 0,0-1 0 0 0,1 1 0 0 0,18 20 0 0 0,-17-25 888 0 0</inkml:trace>
</inkml:ink>
</file>

<file path=ppt/ink/ink1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31.011"/>
    </inkml:context>
    <inkml:brush xml:id="br0">
      <inkml:brushProperty name="width" value="0.05" units="cm"/>
      <inkml:brushProperty name="height" value="0.05" units="cm"/>
      <inkml:brushProperty name="color" value="#004F8B"/>
    </inkml:brush>
  </inkml:definitions>
  <inkml:trace contextRef="#ctx0" brushRef="#br0">270 55 6101 0 0,'-1'-3'603'0'0,"0"0"0"0"0,0 0 0 0 0,0 0 1 0 0,0 0-1 0 0,0 1 0 0 0,0-1 1 0 0,-1 0-1 0 0,0 1 0 0 0,1-1 1 0 0,-1 1-1 0 0,0 0 0 0 0,0 0 1 0 0,0-1-1 0 0,-1 1 0 0 0,1 1 1 0 0,0-1-1 0 0,-1 0 0 0 0,1 0 0 0 0,-1 1 1 0 0,0 0-1 0 0,1-1 0 0 0,-6-1 1 0 0,2 2-162 0 0,1 1 0 0 0,-1-1 1 0 0,1 1-1 0 0,0 0 0 0 0,-1 1 1 0 0,1-1-1 0 0,0 1 0 0 0,-1 0 1 0 0,1 0-1 0 0,0 1 0 0 0,0-1 1 0 0,-6 3-1 0 0,-1 2-54 0 0,0 0 0 0 0,0 0 0 0 0,0 1-1 0 0,1 0 1 0 0,0 1 0 0 0,1 1 0 0 0,-1-1 0 0 0,1 2 0 0 0,-16 19-1 0 0,24-26-320 0 0,0 0-1 0 0,0 0 1 0 0,0 0-1 0 0,0 0 0 0 0,0 1 1 0 0,1-1-1 0 0,-1 1 1 0 0,1-1-1 0 0,0 1 1 0 0,0-1-1 0 0,0 1 0 0 0,1 0 1 0 0,-1 0-1 0 0,1-1 1 0 0,0 1-1 0 0,0 0 0 0 0,0 0 1 0 0,1-1-1 0 0,-1 1 1 0 0,1 0-1 0 0,0-1 1 0 0,0 1-1 0 0,0-1 0 0 0,2 5 1 0 0,0-3-105 0 0,1-1 0 0 0,0 1 1 0 0,0-1-1 0 0,0 1 0 0 0,0-1 1 0 0,0 0-1 0 0,1-1 0 0 0,0 1 0 0 0,0-1 1 0 0,0 0-1 0 0,0 0 0 0 0,0 0 1 0 0,0-1-1 0 0,10 3 0 0 0,3 1-465 0 0,-1-2 0 0 0,1 0 0 0 0,0-1 0 0 0,0 0 0 0 0,0-2 0 0 0,0 0-1 0 0,21-2 1 0 0,-30 1 157 0 0,0-1 0 0 0,0 0-1 0 0,0-1 1 0 0,0 0 0 0 0,0 0-1 0 0,0-1 1 0 0,0 0 0 0 0,0-1-1 0 0,-1 1 1 0 0,0-2 0 0 0,0 1-1 0 0,0-1 1 0 0,0 0 0 0 0,-1-1-1 0 0,11-10 1 0 0,-16 14 76 0 0,0-1 0 0 0,-1 1 0 0 0,1-1 0 0 0,-1 1 0 0 0,1-1 1 0 0,-1 0-1 0 0,0 1 0 0 0,0-1 0 0 0,-1 0 0 0 0,1 0 0 0 0,0 0 0 0 0,-1 1 0 0 0,0-1 0 0 0,1 0 0 0 0,-1 0 1 0 0,0 0-1 0 0,-1 0 0 0 0,1 0 0 0 0,0 0 0 0 0,-1 0 0 0 0,-1-3 0 0 0,-1-3-1766 0 0,0 0 0 0 0,-1 0-1 0 0,-1 0 1 0 0,1 0 0 0 0,-7-7-1 0 0,5 7 71 0 0</inkml:trace>
</inkml:ink>
</file>

<file path=ppt/ink/ink1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31.339"/>
    </inkml:context>
    <inkml:brush xml:id="br0">
      <inkml:brushProperty name="width" value="0.05" units="cm"/>
      <inkml:brushProperty name="height" value="0.05" units="cm"/>
      <inkml:brushProperty name="color" value="#004F8B"/>
    </inkml:brush>
  </inkml:definitions>
  <inkml:trace contextRef="#ctx0" brushRef="#br0">210 59 3776 0 0,'-28'-37'10363'0'0,"19"26"-6184"0"0,-5 0 6649 0 0,10 19-8056 0 0,0 11-3951 0 0,-32 142 2101 0 0,18-93-369 0 0,-14 94 0 0 0,27-125-2546 0 0,-20 64-13115 0 0,11-58 11269 0 0,-2-14-5578 0 0,12-24 7631 0 0</inkml:trace>
</inkml:ink>
</file>

<file path=ppt/ink/ink1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32.589"/>
    </inkml:context>
    <inkml:brush xml:id="br0">
      <inkml:brushProperty name="width" value="0.05" units="cm"/>
      <inkml:brushProperty name="height" value="0.05" units="cm"/>
      <inkml:brushProperty name="color" value="#004F8B"/>
    </inkml:brush>
  </inkml:definitions>
  <inkml:trace contextRef="#ctx0" brushRef="#br0">361 28 4308 0 0,'-7'-28'18903'0'0,"30"70"-18038"0"0,-1 0 1 0 0,-3 1 0 0 0,-1 1-1 0 0,-3 0 1 0 0,-1 1 0 0 0,-3 1-1 0 0,-1 0 1 0 0,6 88 0 0 0,-14-94-1254 0 0,-2 1 1 0 0,-1 0-1 0 0,-3 0 1 0 0,-1 0-1 0 0,-2-1 1 0 0,-2 0 0 0 0,-2-1-1 0 0,-1 1 1 0 0,-2-2-1 0 0,-30 59 1 0 0,24-62-1496 0 0,-3 0-1 0 0,-1-1 1 0 0,-40 43 0 0 0,-94 83-9638 0 0,76-92 5632 0 0,57-50 4160 0 0</inkml:trace>
</inkml:ink>
</file>

<file path=ppt/ink/ink1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30.079"/>
    </inkml:context>
    <inkml:brush xml:id="br0">
      <inkml:brushProperty name="width" value="0.05" units="cm"/>
      <inkml:brushProperty name="height" value="0.05" units="cm"/>
      <inkml:brushProperty name="color" value="#004F8B"/>
    </inkml:brush>
  </inkml:definitions>
  <inkml:trace contextRef="#ctx0" brushRef="#br0">32 7 244 0 0,'0'0'302'0'0,"-31"-7"-321"0"0</inkml:trace>
</inkml:ink>
</file>

<file path=ppt/ink/ink1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33.032"/>
    </inkml:context>
    <inkml:brush xml:id="br0">
      <inkml:brushProperty name="width" value="0.05" units="cm"/>
      <inkml:brushProperty name="height" value="0.05" units="cm"/>
      <inkml:brushProperty name="color" value="#004F8B"/>
    </inkml:brush>
  </inkml:definitions>
  <inkml:trace contextRef="#ctx0" brushRef="#br0">1204 158 2416 0 0,'0'0'12217'0'0,"-50"-13"-7904"0"0,48 12-4148 0 0,0 1-93 0 0,0-1-1 0 0,-1 0 1 0 0,1 0-1 0 0,0-1 1 0 0,0 1-1 0 0,0 0 1 0 0,1-1-1 0 0,-1 1 1 0 0,0-1 0 0 0,1 0-1 0 0,-1 0 1 0 0,0 1-1 0 0,1-1 1 0 0,0 0-1 0 0,-1 0 1 0 0,1 0-1 0 0,0 0 1 0 0,0-1-1 0 0,0 1 1 0 0,1 0-1 0 0,-1 0 1 0 0,0-5 0 0 0,0 5-83 0 0,0-1 1 0 0,1 0-1 0 0,-1 0 1 0 0,1 0-1 0 0,0 0 1 0 0,0 0-1 0 0,0 0 1 0 0,0 0 0 0 0,1 0-1 0 0,-1 0 1 0 0,1 0-1 0 0,0 0 1 0 0,0 0-1 0 0,0 1 1 0 0,0-1-1 0 0,0 0 1 0 0,2-3 0 0 0,-2 5-13 0 0,1-2-34 0 0,-1 0 0 0 0,1 1 0 0 0,0-1 0 0 0,0 1 0 0 0,0-1 0 0 0,0 1 1 0 0,1 0-1 0 0,-1-1 0 0 0,1 1 0 0 0,-1 0 0 0 0,1 1 0 0 0,0-1 0 0 0,0 0 0 0 0,0 1 0 0 0,3-2 0 0 0,-2 1 4 0 0,-3 2-42 0 0,40-7-724 0 0,-12 16 791 0 0,-27-8 48 0 0,6 31 130 0 0,-12-21 100 0 0,0 0 0 0 0,-1 0 1 0 0,0-1-1 0 0,-1 1 0 0 0,0-1 0 0 0,0 0 1 0 0,-1-1-1 0 0,-1 0 0 0 0,1 0 1 0 0,-1 0-1 0 0,-1-1 0 0 0,0 0 0 0 0,0-1 1 0 0,0 0-1 0 0,-1 0 0 0 0,0-1 0 0 0,0 0 1 0 0,-1-1-1 0 0,0 0 0 0 0,-12 4 1 0 0,-21 3-13 0 0,0-2 0 0 0,0-2 0 0 0,-1-1 1 0 0,0-3-1 0 0,0-2 0 0 0,-54-3 1 0 0,91 0-286 0 0,-1 0-1 0 0,1-1 1 0 0,0 0 0 0 0,0 0 0 0 0,-11-5 0 0 0,17 6-7 0 0,0 0-1 0 0,0 0 1 0 0,-1 0-1 0 0,1-1 1 0 0,0 1 0 0 0,0 0-1 0 0,0-1 1 0 0,0 0-1 0 0,1 1 1 0 0,-1-1-1 0 0,0 0 1 0 0,1 0 0 0 0,-1 0-1 0 0,1 0 1 0 0,0 0-1 0 0,-1-1 1 0 0,1 1-1 0 0,0 0 1 0 0,0 0 0 0 0,0-4-1 0 0,1 4-16 0 0,0-1 0 0 0,0 0 0 0 0,0 1 0 0 0,1-1 0 0 0,-1 0-1 0 0,1 1 1 0 0,-1-1 0 0 0,1 1 0 0 0,0-1 0 0 0,0 1 0 0 0,0-1 0 0 0,1 1-1 0 0,-1 0 1 0 0,1-1 0 0 0,-1 1 0 0 0,1 0 0 0 0,0 0 0 0 0,-1 0 0 0 0,1 0-1 0 0,0 0 1 0 0,0 1 0 0 0,1-1 0 0 0,-1 1 0 0 0,4-3 0 0 0,57-28-1005 0 0,-61 30 1010 0 0,11-3-137 0 0,0 1 0 0 0,1 0 0 0 0,-1 0 1 0 0,1 1-1 0 0,0 1 0 0 0,-1 0 0 0 0,1 1 0 0 0,18 1 0 0 0,-31 0 199 0 0,0 0 0 0 0,0 0 0 0 0,0 0 0 0 0,-1 0 0 0 0,1 1 0 0 0,0-1 0 0 0,0 0 0 0 0,0 0 0 0 0,-1 1 0 0 0,1-1 0 0 0,0 0 0 0 0,0 1 0 0 0,-1-1 0 0 0,1 0 0 0 0,0 1 0 0 0,-1-1 0 0 0,1 1 0 0 0,0 0 0 0 0,-1-1 0 0 0,1 1 0 0 0,-1-1 0 0 0,1 1-1 0 0,-1 0 1 0 0,1 0 0 0 0,-1-1 0 0 0,0 1 0 0 0,1 0 0 0 0,-1 0 0 0 0,1 0 0 0 0,-1 1 25 0 0,0 0 0 0 0,0 0-1 0 0,-1 0 1 0 0,1 0 0 0 0,0-1 0 0 0,-1 1-1 0 0,1 0 1 0 0,-1 0 0 0 0,0-1 0 0 0,1 1-1 0 0,-1 0 1 0 0,-2 2 0 0 0,-30 37 893 0 0,13-26-825 0 0,-1 0-1 0 0,-1-1 1 0 0,0-1-1 0 0,-1-1 1 0 0,0-1-1 0 0,-1-1 1 0 0,0-1-1 0 0,-1-1 1 0 0,1-2-1 0 0,-1 0 1 0 0,-1-1-1 0 0,1-2 1 0 0,-1 0-1 0 0,1-2 1 0 0,-1-1-1 0 0,0-1 1 0 0,1-1-1 0 0,-1-1 1 0 0,1-2-1 0 0,0 0 1 0 0,0-2-1 0 0,0 0 1 0 0,-36-18-1 0 0,54 22-182 0 0,1 0-1 0 0,0 0 0 0 0,0-1 0 0 0,1 0 1 0 0,-1 0-1 0 0,1-1 0 0 0,0 1 0 0 0,0-1 0 0 0,0 0 1 0 0,-6-10-1 0 0,10 13 48 0 0,0 1 1 0 0,0 0-1 0 0,1-1 0 0 0,-1 1 1 0 0,1 0-1 0 0,-1-1 0 0 0,1 1 1 0 0,0-1-1 0 0,-1 1 1 0 0,1-1-1 0 0,0 1 0 0 0,0 0 1 0 0,0-1-1 0 0,0 1 0 0 0,0-1 1 0 0,0 1-1 0 0,1-1 1 0 0,-1 1-1 0 0,0-1 0 0 0,2-2 1 0 0,-1 2-18 0 0,1 0 0 0 0,0 0 0 0 0,-1 0 0 0 0,1 0 0 0 0,0 0 0 0 0,0 0 0 0 0,1 0 0 0 0,-1 1 0 0 0,0-1 1 0 0,0 1-1 0 0,1 0 0 0 0,-1-1 0 0 0,1 1 0 0 0,-1 0 0 0 0,5-1 0 0 0,16-5-198 0 0,0 1 0 0 0,0 1 1 0 0,0 1-1 0 0,1 0 0 0 0,0 2 0 0 0,47 2 0 0 0,-69 0 302 0 0,0 0 0 0 0,1 1 0 0 0,-1-1 0 0 0,0 0-1 0 0,0 1 1 0 0,1 0 0 0 0,-1-1 0 0 0,0 1 0 0 0,0 0-1 0 0,0 0 1 0 0,0 0 0 0 0,0 0 0 0 0,0 1 0 0 0,0-1 0 0 0,0 1-1 0 0,0-1 1 0 0,-1 1 0 0 0,1-1 0 0 0,-1 1 0 0 0,1 0-1 0 0,-1 0 1 0 0,2 2 0 0 0,-2-1 70 0 0,0 0-1 0 0,0 0 1 0 0,0 1-1 0 0,-1-1 1 0 0,1 0-1 0 0,-1 1 1 0 0,1-1-1 0 0,-1 1 1 0 0,-1-1-1 0 0,1 0 1 0 0,0 1-1 0 0,-1-1 1 0 0,-1 5-1 0 0,-1 3 204 0 0,0-1-1 0 0,-1 1 1 0 0,-1-1-1 0 0,0 0 1 0 0,0 0-1 0 0,-1 0 1 0 0,-13 17-1 0 0,7-16-106 0 0,0 1 0 0 0,-1-1 0 0 0,0-1 0 0 0,0 0 0 0 0,-1-1 0 0 0,-1-1 0 0 0,1 0 0 0 0,-1-1 0 0 0,-22 8 0 0 0,28-12-303 0 0,0 0-1 0 0,-1 0 0 0 0,1-1 0 0 0,-1 0 0 0 0,0-1 1 0 0,0 0-1 0 0,0 0 0 0 0,1-1 0 0 0,-1 0 0 0 0,0-1 0 0 0,0 0 1 0 0,0-1-1 0 0,1 0 0 0 0,-1 0 0 0 0,1-1 0 0 0,-1 0 1 0 0,-8-5-1 0 0,14 6-149 0 0,1 0 1 0 0,-1-1-1 0 0,1 1 0 0 0,0-1 1 0 0,-1 0-1 0 0,1 0 0 0 0,1 0 1 0 0,-5-5-1 0 0,4 3-768 0 0,1 1-1 0 0,0 0 0 0 0,0-1 1 0 0,1 0-1 0 0,-1 1 1 0 0,1-1-1 0 0,0 0 0 0 0,0 1 1 0 0,1-1-1 0 0,0 0 1 0 0,-1 0-1 0 0,2 0 0 0 0,-1 0 1 0 0,0 0-1 0 0,1 1 1 0 0,0-1-1 0 0,0 0 0 0 0,2-5 1 0 0,1-2-582 0 0</inkml:trace>
</inkml:ink>
</file>

<file path=ppt/ink/ink1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34.626"/>
    </inkml:context>
    <inkml:brush xml:id="br0">
      <inkml:brushProperty name="width" value="0.05" units="cm"/>
      <inkml:brushProperty name="height" value="0.05" units="cm"/>
      <inkml:brushProperty name="color" value="#004F8B"/>
    </inkml:brush>
  </inkml:definitions>
  <inkml:trace contextRef="#ctx0" brushRef="#br0">91 149 2692 0 0,'-5'-16'2479'0'0,"0"1"-1"0"0,1-1 0 0 0,1 0 1 0 0,0 0-1 0 0,2-1 1 0 0,-1 1-1 0 0,2-19 0 0 0,0 34-2061 0 0,8 13 1895 0 0,-5 4-2256 0 0,-2 0 1 0 0,0 1-1 0 0,0-1 0 0 0,-2 1 0 0 0,0-1 0 0 0,-1 0 0 0 0,-6 30 0 0 0,-2 15-3704 0 0,7-30-104 0 0,-2-1 0 0 0,0 0 0 0 0,-2 0 0 0 0,-20 53-1 0 0,14-55 1997 0 0</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7.463"/>
    </inkml:context>
    <inkml:brush xml:id="br0">
      <inkml:brushProperty name="width" value="0.05" units="cm"/>
      <inkml:brushProperty name="height" value="0.05" units="cm"/>
      <inkml:brushProperty name="color" value="#E71224"/>
    </inkml:brush>
  </inkml:definitions>
  <inkml:trace contextRef="#ctx0" brushRef="#br0">1981 35 4020 0 0,'1'-35'15089'0'0,"-17"54"-11298"0"0,-59 60-2569 0 0,58-64-1172 0 0,-1-1 0 0 0,0-1 0 0 0,-1-1 0 0 0,-1 0 0 0 0,0-2 0 0 0,-1 0 0 0 0,0-1 0 0 0,-24 7 0 0 0,37-15-140 0 0,0-1 0 0 0,1 0 0 0 0,-1 0 1 0 0,0 0-1 0 0,1-1 0 0 0,-1 0 0 0 0,0-1 0 0 0,1 0 0 0 0,-13-4 0 0 0,10 2 0 0 0,8 4 65 0 0,-71 13-311 0 0,62-8 321 0 0,-3 2-10 0 0,-1 0 0 0 0,0-1 0 0 0,-1-1 0 0 0,1 0 0 0 0,-1-1 0 0 0,0-1 0 0 0,0 0 0 0 0,-29 0-1 0 0,43-4-11 0 0,-1 1 0 0 0,0-1 0 0 0,0 0-1 0 0,1 0 1 0 0,-1-1 0 0 0,1 1-1 0 0,-1-1 1 0 0,1 1 0 0 0,-1-1 0 0 0,1 0-1 0 0,0 1 1 0 0,0-1 0 0 0,0 0-1 0 0,-2-4 1 0 0,2 4 14 0 0,1 1-1 0 0,0-1 0 0 0,-1 0 1 0 0,0 1-1 0 0,1-1 1 0 0,-1 1-1 0 0,0-1 1 0 0,1 1-1 0 0,-1 0 1 0 0,0-1-1 0 0,0 1 0 0 0,0 0 1 0 0,0 0-1 0 0,0 1 1 0 0,0-1-1 0 0,-1 0 1 0 0,1 1-1 0 0,0-1 1 0 0,0 1-1 0 0,0 0 1 0 0,-1 0-1 0 0,1 0 0 0 0,0 0 1 0 0,-4 0-1 0 0,-10 6 91 0 0,0 0 0 0 0,1 1 0 0 0,-1 0-1 0 0,2 1 1 0 0,-1 1 0 0 0,1 0 0 0 0,0 1 0 0 0,1 1-1 0 0,0 0 1 0 0,1 1 0 0 0,0 0 0 0 0,-11 16-1 0 0,23-27-110 0 0,-1-1-1 0 0,1 1 0 0 0,0 0 1 0 0,0-1-1 0 0,0 1 0 0 0,0 0 1 0 0,0 0-1 0 0,0-1 1 0 0,0 1-1 0 0,0 0 0 0 0,0-1 1 0 0,0 1-1 0 0,1 0 0 0 0,-1-1 1 0 0,0 1-1 0 0,0 0 0 0 0,1-1 1 0 0,-1 1-1 0 0,0 0 0 0 0,1-1 1 0 0,-1 1-1 0 0,1-1 0 0 0,-1 1 1 0 0,0-1-1 0 0,1 1 0 0 0,0-1 1 0 0,-1 1-1 0 0,1-1 0 0 0,-1 1 1 0 0,1-1-1 0 0,-1 0 0 0 0,1 1 1 0 0,0-1-1 0 0,-1 0 0 0 0,1 1 1 0 0,0-1-1 0 0,-1 0 1 0 0,1 0-1 0 0,1 0 0 0 0,29 12-1102 0 0,-26-11 1299 0 0,1 0 1 0 0,-1 1-1 0 0,0 0 0 0 0,0 0 0 0 0,0 0 0 0 0,0 1 0 0 0,0-1 0 0 0,0 1 0 0 0,-1 0 0 0 0,0 1 0 0 0,1-1 0 0 0,-1 1 0 0 0,0 0 0 0 0,-1 0 0 0 0,1 0 0 0 0,-1 0 0 0 0,1 1 0 0 0,-1 0 0 0 0,3 7 0 0 0,-6-10-51 0 0,1 0 1 0 0,-1 0-1 0 0,0 1 0 0 0,0-1 1 0 0,-1 0-1 0 0,1 0 1 0 0,0 0-1 0 0,-1 0 0 0 0,1 0 1 0 0,-1 1-1 0 0,0-1 1 0 0,1 0-1 0 0,-1 0 1 0 0,0 0-1 0 0,0-1 0 0 0,-1 1 1 0 0,-1 2-1 0 0,-23 30 1193 0 0,14-24-1038 0 0,0 0-1 0 0,-1-1 1 0 0,0 0-1 0 0,0-1 0 0 0,-1 0 1 0 0,0-1-1 0 0,-1-1 1 0 0,1 0-1 0 0,-1-1 0 0 0,0 0 1 0 0,0-1-1 0 0,-1-1 1 0 0,-29 2-1 0 0,36-6-250 0 0,0 0 1 0 0,0-1-1 0 0,0 0 0 0 0,0-1 1 0 0,0 0-1 0 0,0 0 0 0 0,0-1 1 0 0,1 0-1 0 0,0 0 0 0 0,0-1 1 0 0,0 0-1 0 0,-11-10 0 0 0,11 9-64 0 0,0 0 0 0 0,-1 0 0 0 0,0 1-1 0 0,0 0 1 0 0,-1 0 0 0 0,1 1 0 0 0,-1 0-1 0 0,-19-4 1 0 0,16 7 59 0 0,0 1 1 0 0,1 1-1 0 0,-1 0 0 0 0,0 1 0 0 0,1 0 1 0 0,-1 0-1 0 0,1 2 0 0 0,0 0 1 0 0,0 0-1 0 0,0 1 0 0 0,0 0 1 0 0,1 1-1 0 0,-12 8 0 0 0,-3 0-23 0 0,-83 40-1278 0 0,-4-3-5585 0 0,72-35 2580 0 0,0-2 0 0 0,-1-1 0 0 0,-69 11 0 0 0,74-18 2372 0 0</inkml:trace>
</inkml:ink>
</file>

<file path=ppt/ink/ink1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36.610"/>
    </inkml:context>
    <inkml:brush xml:id="br0">
      <inkml:brushProperty name="width" value="0.05" units="cm"/>
      <inkml:brushProperty name="height" value="0.05" units="cm"/>
      <inkml:brushProperty name="color" value="#004F8B"/>
    </inkml:brush>
  </inkml:definitions>
  <inkml:trace contextRef="#ctx0" brushRef="#br0">1293 198 3908 0 0,'0'0'1492'0'0,"-19"-25"6372"0"0,17 18-7279 0 0,1 0 1 0 0,1-1 0 0 0,-1 1-1 0 0,1 0 1 0 0,0-1-1 0 0,1 1 1 0 0,2-12 0 0 0,-1 10-417 0 0,1 1-1 0 0,0-1 1 0 0,1 1 0 0 0,0 0 0 0 0,0 0 0 0 0,0 0 0 0 0,1 0 0 0 0,0 1 0 0 0,12-12 0 0 0,-17 18-161 0 0,0 0 0 0 0,0 1 0 0 0,1-1 0 0 0,-1 1-1 0 0,0-1 1 0 0,1 1 0 0 0,-1-1 0 0 0,0 1 0 0 0,1-1 0 0 0,-1 1 0 0 0,1-1 0 0 0,-1 1 0 0 0,1-1 0 0 0,-1 1 0 0 0,1 0 0 0 0,-1-1 0 0 0,1 1 0 0 0,-1 0 0 0 0,1-1 0 0 0,-1 1 0 0 0,1 0-1 0 0,0 0 1 0 0,-1 0 0 0 0,1 0 0 0 0,0-1 0 0 0,-1 1 0 0 0,1 0 0 0 0,-1 0 0 0 0,1 0 0 0 0,0 0 0 0 0,-1 0 0 0 0,1 1 0 0 0,0-1 0 0 0,-1 0 0 0 0,1 0 0 0 0,-1 0 0 0 0,1 0-1 0 0,0 1 1 0 0,-1-1 0 0 0,1 0 0 0 0,-1 1 0 0 0,1-1 0 0 0,-1 0 0 0 0,1 1 0 0 0,-1-1 0 0 0,1 1 0 0 0,-1-1 0 0 0,1 0 0 0 0,-1 1 0 0 0,0-1 0 0 0,1 1 0 0 0,-1 0 0 0 0,0-1 0 0 0,1 1-1 0 0,-1-1 1 0 0,0 1 0 0 0,0-1 0 0 0,0 1 0 0 0,1 0 0 0 0,-1 0 0 0 0,1 2 41 0 0,0 0 0 0 0,-1 0 0 0 0,1 0 0 0 0,-1 0 0 0 0,1 0 1 0 0,-1 1-1 0 0,0-1 0 0 0,0 0 0 0 0,-1 0 0 0 0,0 5 0 0 0,-2 2 80 0 0,-1 1 1 0 0,-1-1 0 0 0,0 0-1 0 0,0 0 1 0 0,0 0-1 0 0,-2-1 1 0 0,1 0-1 0 0,-1 0 1 0 0,0-1-1 0 0,-1 1 1 0 0,0-2 0 0 0,0 1-1 0 0,-1-1 1 0 0,0 0-1 0 0,-14 8 1 0 0,22-15-188 0 0,-2 1 20 0 0,1-1 1 0 0,-1 1 0 0 0,1-1-1 0 0,0 1 1 0 0,-1 0 0 0 0,1 0-1 0 0,0 0 1 0 0,0 0-1 0 0,0 0 1 0 0,-1 1 0 0 0,1-1-1 0 0,0 1 1 0 0,1-1 0 0 0,-4 3-1 0 0,-27 33-291 0 0,12-15 399 0 0,19-20-58 0 0,-4 3 10 0 0,0 1 0 0 0,0-1 0 0 0,0 0-1 0 0,0-1 1 0 0,-1 1 0 0 0,0-1 0 0 0,1 0-1 0 0,-2-1 1 0 0,1 1 0 0 0,0-1-1 0 0,-1-1 1 0 0,1 1 0 0 0,-1-1 0 0 0,-9 2-1 0 0,12-5-61 0 0,-1 1-1 0 0,1-1 0 0 0,0-1 0 0 0,0 1 0 0 0,0-1 0 0 0,0 1 0 0 0,1-1 0 0 0,-1 0 1 0 0,0-1-1 0 0,1 1 0 0 0,0 0 0 0 0,-7-7 0 0 0,-24-15 21 0 0,33 24 25 0 0,-1-1 0 0 0,1 1 0 0 0,0-1 0 0 0,0 1 0 0 0,0 0 0 0 0,-1-1 0 0 0,1 1 0 0 0,0 0 0 0 0,-1 0 0 0 0,1 0 0 0 0,0 0 0 0 0,0 0 0 0 0,-1 0 0 0 0,1 0 0 0 0,0 1 0 0 0,-1-1 1 0 0,1 0-1 0 0,0 1 0 0 0,0-1 0 0 0,0 1 0 0 0,-1-1 0 0 0,1 1 0 0 0,0-1 0 0 0,0 1 0 0 0,0 0 0 0 0,0 0 0 0 0,0-1 0 0 0,0 1 0 0 0,0 0 0 0 0,0 0 0 0 0,1 0 0 0 0,-2 2 0 0 0,-20 34 290 0 0,20-34-265 0 0,2-2 5 0 0,-2 10-10 0 0,13-39 521 0 0,-33 41-266 0 0,4-2 114 0 0,1-1-1 0 0,-1-2 1 0 0,-24 9-1 0 0,38-15-425 0 0,1-1-1 0 0,-2 0 0 0 0,1 0 0 0 0,0 0 0 0 0,0 0 0 0 0,0-1 0 0 0,0 0 0 0 0,0 0 0 0 0,-1 0 0 0 0,1 0 0 0 0,0 0 0 0 0,0-1 0 0 0,0 0 0 0 0,0 0 0 0 0,0 0 0 0 0,0 0 1 0 0,0-1-1 0 0,0 1 0 0 0,0-1 0 0 0,0 0 0 0 0,-5-4 0 0 0,7 4-19 0 0,-1 0 0 0 0,0 0 1 0 0,0 1-1 0 0,0-1 0 0 0,0 1 0 0 0,0 0 1 0 0,0 0-1 0 0,0 0 0 0 0,0 0 0 0 0,0 0 1 0 0,-1 1-1 0 0,1 0 0 0 0,0-1 0 0 0,0 1 1 0 0,-1 0-1 0 0,1 1 0 0 0,0-1 0 0 0,0 0 1 0 0,-5 2-1 0 0,-7 2 141 0 0,1 1 0 0 0,0 0 0 0 0,-14 8 0 0 0,6-3 75 0 0,-5 1 173 0 0,-2 0-1 0 0,0-2 1 0 0,0-2-1 0 0,0 0 1 0 0,-1-2-1 0 0,0-1 1 0 0,0-1-1 0 0,-38-2 1 0 0,56-2-213 0 0,0 0-1 0 0,0-1 1 0 0,0-1 0 0 0,0 0-1 0 0,1 0 1 0 0,-1-1 0 0 0,1-1 0 0 0,0 1-1 0 0,0-2 1 0 0,-12-7 0 0 0,16 7-163 0 0,-1 0 0 0 0,1 0 0 0 0,0-1 1 0 0,0 0-1 0 0,1-1 0 0 0,0 1 0 0 0,0-1 1 0 0,1 0-1 0 0,0-1 0 0 0,0 1 0 0 0,1-1 1 0 0,0 0-1 0 0,1 0 0 0 0,-3-12 0 0 0,3 13-605 0 0,1-1-1 0 0,1 0 0 0 0,0 0 1 0 0,-1-16-1 0 0,3 13-1116 0 0,1 1 1 0 0,-1-1-1 0 0,2 1 0 0 0,0 0 0 0 0,0 0 1 0 0,1 0-1 0 0,0 0 0 0 0,1 1 1 0 0,0 0-1 0 0,7-11 0 0 0,-3 3-77 0 0,0-1 167 0 0</inkml:trace>
</inkml:ink>
</file>

<file path=ppt/ink/ink1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37.095"/>
    </inkml:context>
    <inkml:brush xml:id="br0">
      <inkml:brushProperty name="width" value="0.05" units="cm"/>
      <inkml:brushProperty name="height" value="0.05" units="cm"/>
      <inkml:brushProperty name="color" value="#004F8B"/>
    </inkml:brush>
  </inkml:definitions>
  <inkml:trace contextRef="#ctx0" brushRef="#br0">0 51 4308 0 0,'18'1'6042'0'0,"38"-5"1599"0"0,-27-6-5763 0 0,-6-6-3346 0 0,-21 14 1288 0 0,1 0-1 0 0,-1 0 1 0 0,1 0 0 0 0,0 0-1 0 0,0 0 1 0 0,0 1 0 0 0,0 0-1 0 0,0-1 1 0 0,0 1 0 0 0,0 0-1 0 0,1 1 1 0 0,5-2 0 0 0,-7 2 286 0 0,0-1 71 0 0,1 1 0 0 0,-1 0 0 0 0,1 0 0 0 0,0 0 0 0 0,-1 0 0 0 0,1 1-1 0 0,-1-1 1 0 0,1 1 0 0 0,-1-1 0 0 0,1 1 0 0 0,-1 0 0 0 0,1 0 0 0 0,-1 0 0 0 0,4 2 0 0 0,22 11 2227 0 0,2-6-4303 0 0,-22-7 274 0 0,0-1 0 0 0,1 0 0 0 0,-1 0 0 0 0,0-1-1 0 0,1 0 1 0 0,-1 0 0 0 0,0-1 0 0 0,0 0 0 0 0,13-5 0 0 0,-6 2-98 0 0</inkml:trace>
</inkml:ink>
</file>

<file path=ppt/ink/ink1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37.485"/>
    </inkml:context>
    <inkml:brush xml:id="br0">
      <inkml:brushProperty name="width" value="0.05" units="cm"/>
      <inkml:brushProperty name="height" value="0.05" units="cm"/>
      <inkml:brushProperty name="color" value="#004F8B"/>
    </inkml:brush>
  </inkml:definitions>
  <inkml:trace contextRef="#ctx0" brushRef="#br0">0 63 4492 0 0,'0'0'1732'0'0,"30"8"8470"0"0,-20-6-9174 0 0,0-1-1219 0 0,0-1 0 0 0,0-1 1 0 0,-1 1-1 0 0,1-2 0 0 0,0 1 1 0 0,0-1-1 0 0,16-6 1 0 0,25-4-524 0 0,23-2 2437 0 0,-26 2-4354 0 0,0 1-6059 0 0,-28 4 4780 0 0,-13 3 2323 0 0</inkml:trace>
</inkml:ink>
</file>

<file path=ppt/ink/ink1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0.189"/>
    </inkml:context>
    <inkml:brush xml:id="br0">
      <inkml:brushProperty name="width" value="0.05" units="cm"/>
      <inkml:brushProperty name="height" value="0.05" units="cm"/>
      <inkml:brushProperty name="color" value="#004F8B"/>
    </inkml:brush>
  </inkml:definitions>
  <inkml:trace contextRef="#ctx0" brushRef="#br0">0 89 5661 0 0,'0'0'6529'0'0,"6"-1"-5188"0"0,50-13 2693 0 0,6-4-4723 0 0,0-5-4213 0 0,-4-3-3705 0 0,-43 19 6844 0 0</inkml:trace>
</inkml:ink>
</file>

<file path=ppt/ink/ink1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0.548"/>
    </inkml:context>
    <inkml:brush xml:id="br0">
      <inkml:brushProperty name="width" value="0.05" units="cm"/>
      <inkml:brushProperty name="height" value="0.05" units="cm"/>
      <inkml:brushProperty name="color" value="#004F8B"/>
    </inkml:brush>
  </inkml:definitions>
  <inkml:trace contextRef="#ctx0" brushRef="#br0">0 75 4760 0 0,'18'-10'2468'0'0,"63"-33"4139"0"0,-73 39-6501 0 0,1 1 0 0 0,-1 0 0 0 0,1 0 0 0 0,0 0 0 0 0,0 1 0 0 0,0 1 0 0 0,11-2 0 0 0,-18 4-432 0 0,0-1 1 0 0,1 0-1 0 0,-1 1 1 0 0,0-1 0 0 0,0 1-1 0 0,0 0 1 0 0,0 0-1 0 0,0 0 1 0 0,0 0-1 0 0,-1 0 1 0 0,1 0-1 0 0,0 0 1 0 0,0 1 0 0 0,-1-1-1 0 0,1 1 1 0 0,-1-1-1 0 0,1 1 1 0 0,-1-1-1 0 0,0 1 1 0 0,1 0 0 0 0,-1 0-1 0 0,0 0 1 0 0,0 0-1 0 0,0 0 1 0 0,-1 0-1 0 0,1 0 1 0 0,0 0-1 0 0,-1 0 1 0 0,1 0 0 0 0,-1 0-1 0 0,0 0 1 0 0,0 0-1 0 0,0 0 1 0 0,0 1-1 0 0,0-1 1 0 0,0 3 0 0 0,-2 11-1457 0 0</inkml:trace>
</inkml:ink>
</file>

<file path=ppt/ink/ink1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39.720"/>
    </inkml:context>
    <inkml:brush xml:id="br0">
      <inkml:brushProperty name="width" value="0.05" units="cm"/>
      <inkml:brushProperty name="height" value="0.05" units="cm"/>
      <inkml:brushProperty name="color" value="#004F8B"/>
    </inkml:brush>
  </inkml:definitions>
  <inkml:trace contextRef="#ctx0" brushRef="#br0">1269 168 5324 0 0,'0'0'3199'0'0,"-20"-39"5838"0"0,19 25-7601 0 0,0 10-1199 0 0,1-1-1 0 0,-1 1 1 0 0,1 0 0 0 0,0 0-1 0 0,0 0 1 0 0,1-1 0 0 0,-1 1-1 0 0,1 0 1 0 0,0 0 0 0 0,0 0-1 0 0,0 0 1 0 0,0 0 0 0 0,1 0-1 0 0,0 0 1 0 0,0 0 0 0 0,2-4-1 0 0,-3 7-339 0 0,59 7-535 0 0,-41-3 363 0 0,-1-1-1 0 0,1-1 1 0 0,0 0 0 0 0,27-3-1 0 0,-40 1 263 0 0,1 1 0 0 0,-1-2-1 0 0,0 1 1 0 0,1-1 0 0 0,-1 1-1 0 0,0-2 1 0 0,0 1-1 0 0,0-1 1 0 0,-1 0 0 0 0,1 0-1 0 0,0 0 1 0 0,-1-1-1 0 0,0 0 1 0 0,0 0 0 0 0,0 0-1 0 0,4-6 1 0 0,-9 9 60 0 0,-8 2 6 0 0,-1 1 0 0 0,0 0 0 0 0,1 0 1 0 0,0 1-1 0 0,-1 0 0 0 0,1 0 0 0 0,0 1 1 0 0,0 0-1 0 0,-9 6 0 0 0,-85 60 132 0 0,46-30-49 0 0,31-23-44 0 0,-1-1 0 0 0,0-1 0 0 0,-1-1 0 0 0,-1-1 0 0 0,0-2 0 0 0,-1-1 0 0 0,0-1 0 0 0,-1-1-1 0 0,-37 4 1 0 0,60-11-120 0 0,1-1 1 0 0,0 0-1 0 0,-1 0 0 0 0,1 0 0 0 0,0-1 0 0 0,-1 0 0 0 0,1 0 0 0 0,0 0 0 0 0,0-1 0 0 0,0 0 0 0 0,0 0 0 0 0,0-1 0 0 0,0 0 0 0 0,-5-3 0 0 0,9 4-24 0 0,0 1 0 0 0,1-1-1 0 0,-1 0 1 0 0,1 0 0 0 0,-1 0-1 0 0,1 0 1 0 0,0 0-1 0 0,-1 0 1 0 0,1 0 0 0 0,0 0-1 0 0,1-1 1 0 0,-1 1 0 0 0,0 0-1 0 0,1-1 1 0 0,-1 1 0 0 0,1 0-1 0 0,0-1 1 0 0,-1 1 0 0 0,1 0-1 0 0,0-1 1 0 0,1 1-1 0 0,-1-1 1 0 0,0 1 0 0 0,1 0-1 0 0,-1-1 1 0 0,1 1 0 0 0,0 0-1 0 0,0-1 1 0 0,0 1 0 0 0,0 0-1 0 0,0 0 1 0 0,0 0 0 0 0,0 0-1 0 0,3-3 1 0 0,-4 5 46 0 0,4-6-133 0 0,-1-1 1 0 0,1 1 0 0 0,0 0-1 0 0,0 0 1 0 0,0 1 0 0 0,1-1-1 0 0,0 1 1 0 0,0 0 0 0 0,1 0-1 0 0,-1 1 1 0 0,9-6 0 0 0,-13 10 306 0 0,6 4 14 0 0,-7-4-169 0 0,0 0 0 0 0,1 0 0 0 0,-1 0-1 0 0,0 0 1 0 0,1 0 0 0 0,-1 0 0 0 0,0 0 0 0 0,1 0 0 0 0,-1 0-1 0 0,1 0 1 0 0,-1 0 0 0 0,0 0 0 0 0,1 0 0 0 0,-1 0 0 0 0,0 1-1 0 0,1-1 1 0 0,-1 0 0 0 0,0 0 0 0 0,0 0 0 0 0,1 1 0 0 0,-1-1-1 0 0,0 0 1 0 0,1 1 0 0 0,-1-1 0 0 0,0 0 0 0 0,0 0 0 0 0,0 1-1 0 0,1-1 1 0 0,-1 0 0 0 0,0 1 0 0 0,0-1 0 0 0,0 0 0 0 0,0 1-1 0 0,0-1 1 0 0,0 0 0 0 0,0 1 0 0 0,1-1 0 0 0,-1 1 0 0 0,0-1-1 0 0,0 0 1 0 0,0 1 0 0 0,0-1 0 0 0,-1 0 0 0 0,1 1 0 0 0,0-1-1 0 0,0 1 1 0 0,0-1 0 0 0,0 0 0 0 0,0 1 0 0 0,-4 7 159 0 0,1 1 0 0 0,-1-1 0 0 0,-1-1 0 0 0,0 1 0 0 0,0 0 1 0 0,0-1-1 0 0,-1 0 0 0 0,0 0 0 0 0,0-1 0 0 0,-1 0 0 0 0,1 0 0 0 0,-15 9 0 0 0,-25 8-1030 0 0,45-23 790 0 0,-29 23-318 0 0,15-9 589 0 0,-1 0-1 0 0,0-1 1 0 0,-34 20-1 0 0,41-28-138 0 0,1 0 0 0 0,-2-1 0 0 0,1 0 0 0 0,0 0 0 0 0,-1-1 0 0 0,0-1 0 0 0,1 1 0 0 0,-1-2 0 0 0,-18 2 0 0 0,25-3-111 0 0,0 0 0 0 0,1-1 0 0 0,-1 1 0 0 0,0-1 0 0 0,0 0 0 0 0,1 0 0 0 0,-1 0 0 0 0,1 0 0 0 0,-1 0 0 0 0,1 0 1 0 0,-1-1-1 0 0,1 1 0 0 0,0-1 0 0 0,-1 0 0 0 0,1 1 0 0 0,0-1 0 0 0,0 0 0 0 0,0 0 0 0 0,1-1 0 0 0,-1 1 0 0 0,0 0 0 0 0,1-1 0 0 0,0 1 1 0 0,-1 0-1 0 0,1-1 0 0 0,0 0 0 0 0,0 1 0 0 0,0-1 0 0 0,1 0 0 0 0,-1 1 0 0 0,1-1 0 0 0,-1 0 0 0 0,1-5 0 0 0,0 5-19 0 0,0-1-1 0 0,0 1 0 0 0,0-1 1 0 0,0 1-1 0 0,0-1 1 0 0,1 1-1 0 0,0 0 0 0 0,-1-1 1 0 0,1 1-1 0 0,1 0 1 0 0,-1 0-1 0 0,0-1 0 0 0,1 1 1 0 0,0 0-1 0 0,-1 0 1 0 0,1 1-1 0 0,0-1 0 0 0,1 0 1 0 0,-1 1-1 0 0,0-1 1 0 0,1 1-1 0 0,-1-1 0 0 0,1 1 1 0 0,0 0-1 0 0,0 0 0 0 0,0 1 1 0 0,0-1-1 0 0,6-2 1 0 0,-1 3 12 0 0,-7 0 70 0 0,1 1 1 0 0,-1 0 0 0 0,1 0-1 0 0,-1 1 1 0 0,1-1 0 0 0,-1 0-1 0 0,0 0 1 0 0,1 1 0 0 0,-1-1-1 0 0,1 1 1 0 0,-1-1 0 0 0,0 1-1 0 0,1 0 1 0 0,-1 0 0 0 0,0-1-1 0 0,0 1 1 0 0,1 0 0 0 0,-1 0-1 0 0,0 0 1 0 0,0 0 0 0 0,0 0-1 0 0,0 0 1 0 0,0 1 0 0 0,0-1-1 0 0,-1 0 1 0 0,1 0-1 0 0,0 1 1 0 0,-1-1 0 0 0,1 0-1 0 0,-1 1 1 0 0,1-1 0 0 0,-1 1-1 0 0,1-1 1 0 0,-1 1 0 0 0,0-1-1 0 0,0 1 1 0 0,0-1 0 0 0,0 3-1 0 0,0-1 52 0 0,1 1 1 0 0,-1-1-1 0 0,0 0 0 0 0,0 0 0 0 0,-1 0 0 0 0,1 1 0 0 0,-1-1 0 0 0,1 0 0 0 0,-1 0 0 0 0,0 0 0 0 0,0 0 0 0 0,0 0 0 0 0,-1 0 0 0 0,1 0 0 0 0,-1 0 0 0 0,0 0 0 0 0,-3 4 1 0 0,-19 11 445 0 0,-1-1 0 0 0,-38 19 1 0 0,32-19 319 0 0,-48 34 0 0 0,52-26-493 0 0,0 2 0 0 0,1 0 0 0 0,2 1 0 0 0,1 2 0 0 0,-33 54 0 0 0,42-62-130 0 0,8-14-39 0 0,0 1-1 0 0,-1-1 1 0 0,-1 0-1 0 0,1 0 1 0 0,-1-1 0 0 0,-1 0-1 0 0,-13 9 1 0 0,18-13-5 0 0,1-1 0 0 0,-1 0-1 0 0,1 0 1 0 0,-1 0 0 0 0,0-1 0 0 0,0 1 0 0 0,1-1 0 0 0,-1 0 0 0 0,0 0-1 0 0,0 0 1 0 0,0-1 0 0 0,0 1 0 0 0,0-1 0 0 0,-1 0 0 0 0,1 0 0 0 0,0-1-1 0 0,0 1 1 0 0,0-1 0 0 0,0 0 0 0 0,0 0 0 0 0,0 0 0 0 0,-6-3 0 0 0,8 2-133 0 0,1 1 1 0 0,-1 0-1 0 0,1-1 1 0 0,0 1 0 0 0,-1-1-1 0 0,1 0 1 0 0,0 1 0 0 0,0-1-1 0 0,0 0 1 0 0,0 0 0 0 0,0 1-1 0 0,1-1 1 0 0,-1 0 0 0 0,1 0-1 0 0,-1 0 1 0 0,1 0 0 0 0,-1 0-1 0 0,1 0 1 0 0,0 0 0 0 0,0 0-1 0 0,0 0 1 0 0,0 0 0 0 0,1 0-1 0 0,-1 0 1 0 0,0 0 0 0 0,1 0-1 0 0,-1 0 1 0 0,2-3 0 0 0,22-53 811 0 0,-2 18-1951 0 0,2 1-1 0 0,2 1 1 0 0,35-39 0 0 0,100-95-5175 0 0,-142 152 5899 0 0,12-12-4105 0 0,-8 10-188 0 0,-1-1 1 0 0,26-36-1 0 0,-37 42 2960 0 0</inkml:trace>
</inkml:ink>
</file>

<file path=ppt/ink/ink1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0.876"/>
    </inkml:context>
    <inkml:brush xml:id="br0">
      <inkml:brushProperty name="width" value="0.05" units="cm"/>
      <inkml:brushProperty name="height" value="0.05" units="cm"/>
      <inkml:brushProperty name="color" value="#004F8B"/>
    </inkml:brush>
  </inkml:definitions>
  <inkml:trace contextRef="#ctx0" brushRef="#br0">0 136 4360 0 0,'3'2'588'0'0,"1"-1"-1"0"0,-1 0 1 0 0,0 0-1 0 0,0 0 1 0 0,1 0-1 0 0,-1-1 0 0 0,0 1 1 0 0,1-1-1 0 0,-1 0 1 0 0,0 0-1 0 0,1 0 1 0 0,4-1-1 0 0,49-9 2388 0 0,-29 4-1782 0 0,11-1-628 0 0,42-14 1 0 0,-59 14-2590 0 0,-1-1-1 0 0,0 0 1 0 0,-1-2 0 0 0,0 0-1 0 0,0-1 1 0 0,23-19 0 0 0,-24 15 246 0 0</inkml:trace>
</inkml:ink>
</file>

<file path=ppt/ink/ink1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33.829"/>
    </inkml:context>
    <inkml:brush xml:id="br0">
      <inkml:brushProperty name="width" value="0.05" units="cm"/>
      <inkml:brushProperty name="height" value="0.05" units="cm"/>
      <inkml:brushProperty name="color" value="#004F8B"/>
    </inkml:brush>
  </inkml:definitions>
  <inkml:trace contextRef="#ctx0" brushRef="#br0">28 1 3848 0 0,'0'0'12071'0'0,"-8"36"-7944"0"0,6-33-5656 0 0,-10 15 7525 0 0,7-9-6842 0 0</inkml:trace>
</inkml:ink>
</file>

<file path=ppt/ink/ink1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34.204"/>
    </inkml:context>
    <inkml:brush xml:id="br0">
      <inkml:brushProperty name="width" value="0.05" units="cm"/>
      <inkml:brushProperty name="height" value="0.05" units="cm"/>
      <inkml:brushProperty name="color" value="#004F8B"/>
    </inkml:brush>
  </inkml:definitions>
  <inkml:trace contextRef="#ctx0" brushRef="#br0">7 53 4256 0 0,'-6'-3'5664'0'0,"6"3"-5476"0"0,-1-1 1 0 0,1 1 0 0 0,0 0 0 0 0,0 0-1 0 0,0-1 1 0 0,0 1 0 0 0,0 0 0 0 0,0 0 0 0 0,0 0-1 0 0,0-1 1 0 0,0 1 0 0 0,0 0 0 0 0,0 0-1 0 0,0-1 1 0 0,0 1 0 0 0,0 0 0 0 0,0 0 0 0 0,0-1-1 0 0,1 0 756 0 0,-1 1-755 0 0,18-11 2154 0 0,24-2-2053 0 0,-13 4-95 0 0,7-1-1229 0 0,-11 11-3765 0 0,-23-1 3181 0 0,-22 16-8186 0 0</inkml:trace>
</inkml:ink>
</file>

<file path=ppt/ink/ink1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2.439"/>
    </inkml:context>
    <inkml:brush xml:id="br0">
      <inkml:brushProperty name="width" value="0.05" units="cm"/>
      <inkml:brushProperty name="height" value="0.05" units="cm"/>
      <inkml:brushProperty name="color" value="#004F8B"/>
    </inkml:brush>
  </inkml:definitions>
  <inkml:trace contextRef="#ctx0" brushRef="#br0">21 18 2588 0 0,'2'-18'16987'0'0,"-12"40"-16752"0"0,10-21 0 0 0,-1 0-186 0 0,0 5-14 0 0,0-4 121 0 0,-8 18-736 0 0,10-19 572 0 0,0 0 0 0 0,0 0 1 0 0,0 0-1 0 0,1 0 0 0 0,-1 0 0 0 0,0 0 0 0 0,1 0 0 0 0,-1-1 0 0 0,1 1 0 0 0,-1-1 1 0 0,1 1-1 0 0,-1-1 0 0 0,1 1 0 0 0,-1-1 0 0 0,1 0 0 0 0,-1 0 0 0 0,1 0 1 0 0,-1 1-1 0 0,1-2 0 0 0,-1 1 0 0 0,1 0 0 0 0,0 0 0 0 0,-1 0 0 0 0,1-1 1 0 0,-1 1-1 0 0,1-1 0 0 0,-1 1 0 0 0,0-1 0 0 0,1 0 0 0 0,-1 1 0 0 0,1-1 0 0 0,-1 0 1 0 0,0 0-1 0 0,0 0 0 0 0,1 0 0 0 0,-1 0 0 0 0,0 0 0 0 0,0-1 0 0 0,0 1 1 0 0,0 0-1 0 0,-1 0 0 0 0,1-1 0 0 0,0 1 0 0 0,0 0 0 0 0,-1-1 0 0 0,1 1 0 0 0,-1-1 1 0 0,1-1-1 0 0,-1 1 70 0 0,-6-2 74 0 0,6 3-174 0 0,-1 0 1 0 0,0 0 0 0 0,1 0-1 0 0,-1 0 1 0 0,0 0 0 0 0,0 0-1 0 0,0 1 1 0 0,0-1-1 0 0,0 0 1 0 0,0 1 0 0 0,0-1-1 0 0,0 0 1 0 0,0 1-1 0 0,0-1 1 0 0,0 1 0 0 0,0 0-1 0 0,0-1 1 0 0,-1 1-1 0 0,1 0 1 0 0,0 0 0 0 0,0 0-1 0 0,0-1 1 0 0,-1 1 0 0 0,1 0-1 0 0,0 1 1 0 0,-2-1-1 0 0,3 0-120 0 0,0 0 0 0 0,1 0 0 0 0,-1 0 0 0 0,0 1 0 0 0,0-1 0 0 0,2 3-3162 0 0,-2-2 3162 0 0,0-1 0 0 0,0 0 0 0 0,0 0 0 0 0,0 1 0 0 0,0-1 0 0 0,0 0 0 0 0,0 0 0 0 0,0 0 0 0 0,0 1 0 0 0,0-1 0 0 0,0 0 0 0 0,0 0-1 0 0,0 0 1 0 0,0 1 0 0 0,-5 1-3161 0 0,17 6-1780 0 0,-5-5 4844 0 0,1 0-1621 0 0</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8.385"/>
    </inkml:context>
    <inkml:brush xml:id="br0">
      <inkml:brushProperty name="width" value="0.05" units="cm"/>
      <inkml:brushProperty name="height" value="0.05" units="cm"/>
      <inkml:brushProperty name="color" value="#E71224"/>
    </inkml:brush>
  </inkml:definitions>
  <inkml:trace contextRef="#ctx0" brushRef="#br0">10 1 5673 0 0,'0'0'20944'0'0,"-2"3"-20549"0"0,-5 8 912 0 0,7-8-3709 0 0</inkml:trace>
</inkml:ink>
</file>

<file path=ppt/ink/ink1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3.689"/>
    </inkml:context>
    <inkml:brush xml:id="br0">
      <inkml:brushProperty name="width" value="0.05" units="cm"/>
      <inkml:brushProperty name="height" value="0.05" units="cm"/>
      <inkml:brushProperty name="color" value="#004F8B"/>
    </inkml:brush>
  </inkml:definitions>
  <inkml:trace contextRef="#ctx0" brushRef="#br0">81 5 3696 0 0,'0'0'3982'0'0,"-10"-5"3867"0"0,4 8-7391 0 0,-1 1 1 0 0,1-1 0 0 0,0 1 0 0 0,0 0-1 0 0,-6 7 1 0 0,9-9-281 0 0,1 0-1 0 0,0 0 1 0 0,0 0-1 0 0,0 1 1 0 0,0-1-1 0 0,0 1 1 0 0,0-1-1 0 0,1 1 1 0 0,-1 0 0 0 0,1 0-1 0 0,0-1 1 0 0,0 1-1 0 0,0 0 1 0 0,0 0-1 0 0,0 0 1 0 0,0 5-1 0 0,1-7 33 0 0,3 2 115 0 0,-3-2-281 0 0,1 0 1 0 0,0 0 0 0 0,0 1 0 0 0,0-1 0 0 0,0 0 0 0 0,0 0 0 0 0,0 0 0 0 0,0-1 0 0 0,0 1 0 0 0,0 0-1 0 0,0 0 1 0 0,0 0 0 0 0,0-1 0 0 0,1 1 0 0 0,-1-1 0 0 0,0 1 0 0 0,1-1 0 0 0,1 1 0 0 0,-1-1-21 0 0,1 0 0 0 0,-1 0 1 0 0,1 0-1 0 0,0-1 0 0 0,-1 1 1 0 0,1-1-1 0 0,-1 0 1 0 0,1 1-1 0 0,-1-1 0 0 0,0 0 1 0 0,1 0-1 0 0,-1-1 0 0 0,0 1 1 0 0,0 0-1 0 0,1-1 0 0 0,-1 1 1 0 0,0-1-1 0 0,-1 0 0 0 0,1 0 1 0 0,0 0-1 0 0,0 0 0 0 0,-1 0 1 0 0,3-4-1 0 0,-3 4 19 0 0,0 0 0 0 0,-1 0 0 0 0,1 0 0 0 0,-1 0-1 0 0,1 0 1 0 0,-1 0 0 0 0,0 0 0 0 0,0 0 0 0 0,0-1 0 0 0,0 1 0 0 0,0 0 0 0 0,-1 0 0 0 0,1 0-1 0 0,0 0 1 0 0,-1 0 0 0 0,0 0 0 0 0,1 0 0 0 0,-1 0 0 0 0,0 0 0 0 0,0 1 0 0 0,0-1-1 0 0,0 0 1 0 0,0 0 0 0 0,-1 1 0 0 0,1-1 0 0 0,-1 0 0 0 0,1 1 0 0 0,-1 0 0 0 0,-2-3 0 0 0,3 3 641 0 0,-4 3-508 0 0,2-1-141 0 0,1 0 1 0 0,-1 1 0 0 0,0-1 0 0 0,0 1 0 0 0,1 0 0 0 0,-1 0-1 0 0,1 0 1 0 0,-1 0 0 0 0,1 0 0 0 0,-4 5 0 0 0,5-6-32 0 0,1 0 0 0 0,-1 0 1 0 0,0 0-1 0 0,1 0 1 0 0,-1 0-1 0 0,1 0 1 0 0,-1 0-1 0 0,1 0 0 0 0,-1 1 1 0 0,1-1-1 0 0,0 0 1 0 0,0 0-1 0 0,-1 0 0 0 0,1 0 1 0 0,0 1-1 0 0,0-1 1 0 0,0 0-1 0 0,1 0 1 0 0,-1 0-1 0 0,0 1 0 0 0,0-1 1 0 0,1 0-1 0 0,-1 0 1 0 0,0 0-1 0 0,1 0 0 0 0,-1 0 1 0 0,1 0-1 0 0,-1 0 1 0 0,1 0-1 0 0,0 0 1 0 0,0 0-1 0 0,-1 0 0 0 0,1 0 1 0 0,0 0-1 0 0,0 0 1 0 0,2 1-1 0 0,-2-1-23 0 0,0 1 0 0 0,1-1 0 0 0,0 0 0 0 0,-1 1 1 0 0,1-1-1 0 0,0 0 0 0 0,0 0 0 0 0,0 0 0 0 0,0-1 0 0 0,-1 1 0 0 0,1 0 0 0 0,0-1 0 0 0,0 1 0 0 0,1-1 0 0 0,-1 0 1 0 0,0 1-1 0 0,0-1 0 0 0,0 0 0 0 0,0 0 0 0 0,0 0 0 0 0,0-1 0 0 0,0 1 0 0 0,0 0 0 0 0,0-1 0 0 0,0 0 0 0 0,0 1 1 0 0,0-1-1 0 0,0 0 0 0 0,0 0 0 0 0,0 0 0 0 0,-1 0 0 0 0,1 0 0 0 0,0 0 0 0 0,-1-1 0 0 0,1 1 0 0 0,-1-1 0 0 0,1 1 1 0 0,-1-1-1 0 0,0 1 0 0 0,1-1 0 0 0,-1 0 0 0 0,0 0 0 0 0,0 1 0 0 0,0-1 0 0 0,-1 0 0 0 0,1 0 0 0 0,0 0 0 0 0,-1 0 1 0 0,1 0-1 0 0,-1 0 0 0 0,0 0 0 0 0,1 0 0 0 0,-1 0 0 0 0,0 0 0 0 0,0-1 0 0 0,0 1 0 0 0,-1 0 0 0 0,1 0 0 0 0,0 0 1 0 0,-1 0-1 0 0,0 0 0 0 0,1 0 0 0 0,-1 0 0 0 0,0 1 0 0 0,0-1 0 0 0,-2-3 0 0 0,3 4-14 0 0,0 1-1 0 0,0-1 0 0 0,0 1 1 0 0,-1-1-1 0 0,1 1 1 0 0,0-1-1 0 0,0 1 1 0 0,-1-1-1 0 0,1 1 0 0 0,0-1 1 0 0,-1 1-1 0 0,1-1 1 0 0,0 1-1 0 0,-1 0 0 0 0,1-1 1 0 0,-1 1-1 0 0,1 0 1 0 0,0-1-1 0 0,-1 1 0 0 0,1 0 1 0 0,-1-1-1 0 0,1 1 1 0 0,-1 0-1 0 0,0 0 0 0 0,1 0 1 0 0,-1 0-1 0 0,1-1 1 0 0,-1 1-1 0 0,1 0 1 0 0,-1 0-1 0 0,1 0 0 0 0,-1 0 1 0 0,0 0-1 0 0,1 0 1 0 0,-1 0-1 0 0,1 1 0 0 0,-1-1 1 0 0,1 0-1 0 0,-1 0 1 0 0,1 0-1 0 0,-1 0 0 0 0,1 1 1 0 0,-1-1-1 0 0,1 0 1 0 0,-1 1-1 0 0,1-1 1 0 0,-1 0-1 0 0,1 1 0 0 0,-1-1 1 0 0,1 0-1 0 0,0 1 1 0 0,-1-1-1 0 0,1 1 0 0 0,0-1 1 0 0,-1 1-1 0 0,1-1 1 0 0,0 1-1 0 0,0-1 0 0 0,-1 1 1 0 0,1-1-1 0 0,0 1 1 0 0,0-1-1 0 0,0 1 0 0 0,0 0 1 0 0,-1 2-442 0 0,0 0 0 0 0,0 0 0 0 0,1 0 0 0 0,-1 0 0 0 0,1 0 1 0 0,-1 0-1 0 0,1 0 0 0 0,0 0 0 0 0,1 0 0 0 0,-1 0 0 0 0,1 3 0 0 0,24 60-13589 0 0,-21-53 12348 0 0</inkml:trace>
</inkml:ink>
</file>

<file path=ppt/ink/ink1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4.298"/>
    </inkml:context>
    <inkml:brush xml:id="br0">
      <inkml:brushProperty name="width" value="0.05" units="cm"/>
      <inkml:brushProperty name="height" value="0.05" units="cm"/>
      <inkml:brushProperty name="color" value="#004F8B"/>
    </inkml:brush>
  </inkml:definitions>
  <inkml:trace contextRef="#ctx0" brushRef="#br0">110 0 3416 0 0,'-32'38'11982'0'0,"13"7"-6519"0"0,19-44-5190 0 0,8 3 153 0 0,-7-3-414 0 0,0 0-1 0 0,0-1 0 0 0,-1 1 0 0 0,1-1 1 0 0,0 1-1 0 0,0-1 0 0 0,0 1 1 0 0,0-1-1 0 0,0 1 0 0 0,-1-1 0 0 0,1 0 1 0 0,0 0-1 0 0,0 1 0 0 0,0-1 1 0 0,0 0-1 0 0,0 0 0 0 0,0 0 1 0 0,0 0-1 0 0,0 0 0 0 0,0 0 0 0 0,0 0 1 0 0,0-1-1 0 0,1 1 0 0 0,1-1 19 0 0,-1 0-1 0 0,0 1 1 0 0,0-1-1 0 0,0 0 0 0 0,0 0 1 0 0,0-1-1 0 0,-1 1 1 0 0,1 0-1 0 0,0-1 0 0 0,0 1 1 0 0,-1-1-1 0 0,1 1 1 0 0,-1-1-1 0 0,1 0 0 0 0,-1 1 1 0 0,0-1-1 0 0,1-2 1 0 0,-1 3 188 0 0,-23-22 2962 0 0,16 23-2999 0 0,0 0-1 0 0,0 0 1 0 0,1 1-1 0 0,-1-1 1 0 0,0 2-1 0 0,0-1 1 0 0,1 0 0 0 0,-1 1-1 0 0,0 0 1 0 0,1 1-1 0 0,-8 3 1 0 0,14-2-1107 0 0,11-2 302 0 0,18-1-25 0 0,-25-1 486 0 0,-5 0 173 0 0,1 0 0 0 0,-1 0 0 0 0,1 0 0 0 0,0 0 0 0 0,-1 0 0 0 0,1 0 0 0 0,0 0 0 0 0,-1 0 0 0 0,1 0 0 0 0,-1 0 0 0 0,1 0 0 0 0,0-1-1 0 0,-1 1 1 0 0,1 0 0 0 0,-1 0 0 0 0,1-1 0 0 0,0 1 0 0 0,-1 0 0 0 0,1-1 0 0 0,-1 1 0 0 0,1-1 0 0 0,-1 1 0 0 0,0 0 0 0 0,1-1 0 0 0,-1 1 0 0 0,1-1-1 0 0,-1 1 1 0 0,0-1 0 0 0,1 0 0 0 0,-1 1 0 0 0,0-1 0 0 0,0 1 0 0 0,1-1 0 0 0,-1 0 0 0 0,0 1 0 0 0,0-1 0 0 0,0 1 0 0 0,0-1 0 0 0,0 0 0 0 0,0 1 0 0 0,0-2-1 0 0,0 1 33 0 0,-1 1 0 0 0,0-1 0 0 0,1 0 0 0 0,-1 0-1 0 0,0 0 1 0 0,0 0 0 0 0,0 1 0 0 0,0-1 0 0 0,0 0 0 0 0,1 1-1 0 0,-1-1 1 0 0,0 0 0 0 0,-1 1 0 0 0,1-1 0 0 0,0 1-1 0 0,0 0 1 0 0,0-1 0 0 0,-2 1 0 0 0,1-1 69 0 0,-3 1-421 0 0,1 0-1 0 0,-1 0 1 0 0,1 1-1 0 0,-1-1 1 0 0,0 1-1 0 0,-6 2 1 0 0,0 8-3543 0 0,-4 15-14320 0 0,12-19 16425 0 0</inkml:trace>
</inkml:ink>
</file>

<file path=ppt/ink/ink1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5.517"/>
    </inkml:context>
    <inkml:brush xml:id="br0">
      <inkml:brushProperty name="width" value="0.05" units="cm"/>
      <inkml:brushProperty name="height" value="0.05" units="cm"/>
      <inkml:brushProperty name="color" value="#004F8B"/>
    </inkml:brush>
  </inkml:definitions>
  <inkml:trace contextRef="#ctx0" brushRef="#br0">694 33 4392 0 0,'11'-19'7397'0'0,"-13"10"-1645"0"0,-2 8-5324 0 0,1 0-1 0 0,-1 0 0 0 0,0 0 0 0 0,1 1 1 0 0,-1 0-1 0 0,0-1 0 0 0,1 1 1 0 0,-5 1-1 0 0,3-1-697 0 0,-159 3 3040 0 0,-104-2-972 0 0,209-3-1610 0 0,56 2-231 0 0,-1 2-21 0 0,2-1 62 0 0,1-1-1 0 0,-1 0 0 0 0,1 1 1 0 0,0-1-1 0 0,-1 1 0 0 0,1 0 1 0 0,0 0-1 0 0,0-1 0 0 0,-1 1 1 0 0,1 0-1 0 0,0 0 0 0 0,0 0 1 0 0,0 0-1 0 0,0 0 0 0 0,-2 3 1 0 0,-25 89 398 0 0,-79 313 1355 0 0,105-397-1672 0 0,1 0 0 0 0,0-1 1 0 0,0 1-1 0 0,0 0 0 0 0,2 0 0 0 0,-1 0 0 0 0,1-1 0 0 0,2 13 0 0 0,-2-17-50 0 0,1 0-1 0 0,-1-1 1 0 0,1 1-1 0 0,0 0 1 0 0,0-1-1 0 0,0 1 1 0 0,1-1-1 0 0,-1 1 1 0 0,1-1 0 0 0,-1 0-1 0 0,1 0 1 0 0,0 0-1 0 0,1-1 1 0 0,-1 1-1 0 0,0-1 1 0 0,1 1-1 0 0,-1-1 1 0 0,1 0-1 0 0,6 2 1 0 0,12 4 16 0 0,0-1 0 0 0,0-2 0 0 0,1 0 0 0 0,0-1 0 0 0,0-1 0 0 0,32 0 0 0 0,140-14-139 0 0,-143 5-341 0 0,59-16 0 0 0,-85 16-949 0 0,-2-2 0 0 0,28-12 1 0 0,-35 11-850 0 0,-3-1-3378 0 0,-14 9 5190 0 0,1 0-1 0 0,-1 0 1 0 0,1 0-1 0 0,0 1 1 0 0,-1-1-1 0 0,1 0 1 0 0,-1 0-1 0 0,0 0 1 0 0,1 0-1 0 0,-1 0 1 0 0,0 0-1 0 0,1 0 1 0 0,-1 0-1 0 0,0 0 1 0 0,0 0-1 0 0,0 0 1 0 0,0 0-1 0 0,0 0 1 0 0,0-1-1 0 0,0 1 1 0 0,-1 0-1 0 0,1 0 1 0 0,0 0-1 0 0,-1 0 1 0 0,1 0-1 0 0,0 0 1 0 0,-1 1-1 0 0,1-1 1 0 0,-1 0-1 0 0,0-1 1 0 0,-5-8-1419 0 0</inkml:trace>
</inkml:ink>
</file>

<file path=ppt/ink/ink1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5.876"/>
    </inkml:context>
    <inkml:brush xml:id="br0">
      <inkml:brushProperty name="width" value="0.05" units="cm"/>
      <inkml:brushProperty name="height" value="0.05" units="cm"/>
      <inkml:brushProperty name="color" value="#004F8B"/>
    </inkml:brush>
  </inkml:definitions>
  <inkml:trace contextRef="#ctx0" brushRef="#br0">11 24 3244 0 0,'-11'-10'15293'0'0,"42"4"-14605"0"0,0 2-1 0 0,0 2 1 0 0,0 1-1 0 0,1 1 1 0 0,42 5-1 0 0,33 0-96 0 0,-17-2-926 0 0,-45-1-3666 0 0,0-1-8905 0 0,-36 2 9051 0 0</inkml:trace>
</inkml:ink>
</file>

<file path=ppt/ink/ink1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6.689"/>
    </inkml:context>
    <inkml:brush xml:id="br0">
      <inkml:brushProperty name="width" value="0.05" units="cm"/>
      <inkml:brushProperty name="height" value="0.05" units="cm"/>
      <inkml:brushProperty name="color" value="#004F8B"/>
    </inkml:brush>
  </inkml:definitions>
  <inkml:trace contextRef="#ctx0" brushRef="#br0">1 1 5465 0 0,'0'0'7780'0'0,"4"2"-6398"0"0,7 3-613 0 0,0-1 0 0 0,-1 0 0 0 0,1-1 0 0 0,1 0 0 0 0,-1-1-1 0 0,0 0 1 0 0,13 0 0 0 0,93-2 1282 0 0,-11 1-4801 0 0,-88 0 1522 0 0,28 3-4307 0 0,-1 3-3826 0 0,-43-6 7560 0 0,1 7 147 0 0</inkml:trace>
</inkml:ink>
</file>

<file path=ppt/ink/ink1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7.017"/>
    </inkml:context>
    <inkml:brush xml:id="br0">
      <inkml:brushProperty name="width" value="0.05" units="cm"/>
      <inkml:brushProperty name="height" value="0.05" units="cm"/>
      <inkml:brushProperty name="color" value="#004F8B"/>
    </inkml:brush>
  </inkml:definitions>
  <inkml:trace contextRef="#ctx0" brushRef="#br0">1 2 4636 0 0,'30'9'4003'0'0,"5"-6"-1493"0"0,51-1 1 0 0,39-8-2182 0 0,-28 0-5200 0 0,-37 4-1218 0 0,-43 1 4360 0 0</inkml:trace>
</inkml:ink>
</file>

<file path=ppt/ink/ink1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8.939"/>
    </inkml:context>
    <inkml:brush xml:id="br0">
      <inkml:brushProperty name="width" value="0.05" units="cm"/>
      <inkml:brushProperty name="height" value="0.05" units="cm"/>
      <inkml:brushProperty name="color" value="#004F8B"/>
    </inkml:brush>
  </inkml:definitions>
  <inkml:trace contextRef="#ctx0" brushRef="#br0">773 24 3572 0 0,'29'-24'15862'0'0,"-116"57"-14280"0"0,-1-5-1 0 0,-112 22 1 0 0,104-50-1664 0 0,91 3 104 0 0,1 0-1 0 0,-1 0 1 0 0,1 0-1 0 0,0 1 1 0 0,0-1 0 0 0,1 1-1 0 0,-1 0 1 0 0,1 0 0 0 0,-1 0-1 0 0,1 1 1 0 0,1-1-1 0 0,-4 7 1 0 0,-2 1 127 0 0,-83 109 890 0 0,59-82-662 0 0,1 2 0 0 0,2 1 0 0 0,3 1 0 0 0,-26 54 0 0 0,50-94-342 0 0,1 1 0 0 0,-1-1 0 0 0,1 1 0 0 0,0-1 0 0 0,0 1 0 0 0,0 0 0 0 0,1-1 0 0 0,-1 1 0 0 0,1 0 1 0 0,0 0-1 0 0,0 0 0 0 0,0-1 0 0 0,0 1 0 0 0,1 0 0 0 0,0 0 0 0 0,0-1 0 0 0,0 1 0 0 0,0-1 0 0 0,0 1 0 0 0,1-1 0 0 0,2 6 0 0 0,0-5-4 0 0,0 1 1 0 0,0-1-1 0 0,0 0 0 0 0,0 0 1 0 0,1-1-1 0 0,0 1 0 0 0,0-1 1 0 0,0 0-1 0 0,0 0 0 0 0,0-1 1 0 0,1 1-1 0 0,-1-1 0 0 0,8 1 1 0 0,18 6-6 0 0,0-2 0 0 0,0-2 1 0 0,61 4-1 0 0,97-12-808 0 0,-162 1 54 0 0,0-1 0 0 0,0-1 0 0 0,41-12-1 0 0,-54 11-422 0 0,0 0-1 0 0,-1-1 0 0 0,16-9 0 0 0,-21 10-697 0 0,1 0 0 0 0,-1-1 0 0 0,-1 0 0 0 0,1-1 0 0 0,9-11 0 0 0,-16 17 1369 0 0,1-1 0 0 0,-1 0 0 0 0,0 0 0 0 0,1 0 0 0 0,-1 0 0 0 0,0 0 0 0 0,-1 0 0 0 0,1 0 0 0 0,0 0 0 0 0,-1-1 0 0 0,1 1 0 0 0,0-3 0 0 0,-1-4-1282 0 0</inkml:trace>
</inkml:ink>
</file>

<file path=ppt/ink/ink1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9.267"/>
    </inkml:context>
    <inkml:brush xml:id="br0">
      <inkml:brushProperty name="width" value="0.05" units="cm"/>
      <inkml:brushProperty name="height" value="0.05" units="cm"/>
      <inkml:brushProperty name="color" value="#004F8B"/>
    </inkml:brush>
  </inkml:definitions>
  <inkml:trace contextRef="#ctx0" brushRef="#br0">0 42 4360 0 0,'0'0'2925'0'0,"4"-2"-1539"0"0,9-3 32 0 0,1 1-1 0 0,0 0 1 0 0,18-3 0 0 0,91-4 2420 0 0,-68 7-2892 0 0,-37 2-1362 0 0,-5 1-7 0 0,-1 0-1 0 0,1 0 1 0 0,23 3 0 0 0,-12 4-4614 0 0,-1 6-4578 0 0,-16-8 7854 0 0</inkml:trace>
</inkml:ink>
</file>

<file path=ppt/ink/ink1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49.939"/>
    </inkml:context>
    <inkml:brush xml:id="br0">
      <inkml:brushProperty name="width" value="0.05" units="cm"/>
      <inkml:brushProperty name="height" value="0.05" units="cm"/>
      <inkml:brushProperty name="color" value="#004F8B"/>
    </inkml:brush>
  </inkml:definitions>
  <inkml:trace contextRef="#ctx0" brushRef="#br0">117 11 4964 0 0,'0'0'3027'0'0,"0"-1"-2564"0"0,-1 1 0 0 0,1-1 0 0 0,-1 0-1 0 0,1 0 1 0 0,-1 1 0 0 0,0-1 0 0 0,1 0 0 0 0,-1 1-1 0 0,0-1 1 0 0,0 1 0 0 0,1-1 0 0 0,-1 1-1 0 0,0-1 1 0 0,0 1 0 0 0,0-1 0 0 0,0 1 0 0 0,1 0-1 0 0,-1 0 1 0 0,0-1 0 0 0,-1 1 0 0 0,-2 2-285 0 0,-1 1 0 0 0,1-1 0 0 0,0 1 0 0 0,0 0 0 0 0,0 0 0 0 0,0 0 0 0 0,1 0 0 0 0,-1 1 0 0 0,1 0 0 0 0,0-1 0 0 0,0 1 0 0 0,0 0 0 0 0,1 1-1 0 0,-1-1 1 0 0,1 0 0 0 0,0 1 0 0 0,0-1 0 0 0,1 1 0 0 0,-1 0 0 0 0,1-1 0 0 0,0 1 0 0 0,0 0 0 0 0,1 0 0 0 0,-1 0 0 0 0,1 0 0 0 0,1 9 0 0 0,-1-13-186 0 0,0 0-1 0 0,0 0 0 0 0,0 0 1 0 0,0 0-1 0 0,0 0 0 0 0,0 0 1 0 0,0 0-1 0 0,1 0 0 0 0,-1 0 1 0 0,0 0-1 0 0,1 0 0 0 0,-1 0 1 0 0,0-1-1 0 0,1 1 0 0 0,-1 0 1 0 0,1 0-1 0 0,0 0 1 0 0,-1 0-1 0 0,1-1 0 0 0,-1 1 1 0 0,1 0-1 0 0,0-1 0 0 0,0 1 1 0 0,-1 0-1 0 0,1-1 0 0 0,0 1 1 0 0,0-1-1 0 0,0 1 0 0 0,0-1 1 0 0,0 0-1 0 0,0 1 0 0 0,0-1 1 0 0,0 0-1 0 0,-1 0 0 0 0,1 0 1 0 0,0 1-1 0 0,0-1 0 0 0,0 0 1 0 0,0 0-1 0 0,0 0 0 0 0,0 0 1 0 0,0-1-1 0 0,0 1 0 0 0,0 0 1 0 0,0 0-1 0 0,0-1 0 0 0,0 1 1 0 0,0 0-1 0 0,0-1 0 0 0,0 1 1 0 0,0-1-1 0 0,-1 1 0 0 0,1-1 1 0 0,1-1-1 0 0,1 1-17 0 0,0-1-1 0 0,0 0 1 0 0,-1 0-1 0 0,1 0 1 0 0,-1-1-1 0 0,1 1 1 0 0,-1-1-1 0 0,0 1 1 0 0,0-1-1 0 0,0 0 1 0 0,-1 0-1 0 0,1 0 1 0 0,0 0-1 0 0,1-6 1 0 0,-3 7 46 0 0,0 0-1 0 0,0-1 1 0 0,0 1 0 0 0,0 0-1 0 0,-1-1 1 0 0,1 1 0 0 0,-1 0-1 0 0,1-1 1 0 0,-1 1 0 0 0,0 0-1 0 0,0 0 1 0 0,0 0 0 0 0,0 0-1 0 0,0 0 1 0 0,-1 0 0 0 0,1 0-1 0 0,0 0 1 0 0,-1 0 0 0 0,0 1 0 0 0,1-1-1 0 0,-1 0 1 0 0,0 1 0 0 0,0 0-1 0 0,0-1 1 0 0,0 1 0 0 0,0 0-1 0 0,-3-1 1 0 0,2 0-73 0 0,0 1 0 0 0,1 0 0 0 0,-1 0 0 0 0,0 1-1 0 0,0-1 1 0 0,0 1 0 0 0,0-1 0 0 0,1 1 0 0 0,-1 0 0 0 0,0 0 0 0 0,0 0 0 0 0,0 0 0 0 0,0 1 0 0 0,0-1-1 0 0,0 1 1 0 0,1 0 0 0 0,-1-1 0 0 0,0 1 0 0 0,1 1 0 0 0,-1-1 0 0 0,0 0 0 0 0,1 1 0 0 0,-5 2 0 0 0,7-3-167 0 0,-1 0 1 0 0,1 0 0 0 0,-1-1-1 0 0,1 1 1 0 0,0 0 0 0 0,-1 0 0 0 0,1 0-1 0 0,0-1 1 0 0,0 1 0 0 0,-1 0-1 0 0,1 0 1 0 0,0 0 0 0 0,0 0 0 0 0,0 0-1 0 0,0-1 1 0 0,0 1 0 0 0,0 0-1 0 0,0 0 1 0 0,1 0 0 0 0,-1 0 0 0 0,0 0-1 0 0,0-1 1 0 0,1 1 0 0 0,-1 0-1 0 0,0 0 1 0 0,1 0 0 0 0,-1-1 0 0 0,1 1-1 0 0,-1 0 1 0 0,1-1 0 0 0,-1 1 0 0 0,1 0-1 0 0,0-1 1 0 0,-1 1 0 0 0,1-1-1 0 0,0 1 1 0 0,-1-1 0 0 0,2 1 0 0 0,28 22-8262 0 0,-22-19 6693 0 0,2 3 282 0 0</inkml:trace>
</inkml:ink>
</file>

<file path=ppt/ink/ink1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0:50.548"/>
    </inkml:context>
    <inkml:brush xml:id="br0">
      <inkml:brushProperty name="width" value="0.05" units="cm"/>
      <inkml:brushProperty name="height" value="0.05" units="cm"/>
      <inkml:brushProperty name="color" value="#004F8B"/>
    </inkml:brush>
  </inkml:definitions>
  <inkml:trace contextRef="#ctx0" brushRef="#br0">1 18 4084 0 0,'23'-15'8742'0'0,"-21"15"-8488"0"0,0-1 0 0 0,0 1-1 0 0,0-1 1 0 0,1 1 0 0 0,-1 0 0 0 0,0 0 0 0 0,0 0 0 0 0,1 0 0 0 0,-1 0-1 0 0,0 0 1 0 0,0 1 0 0 0,1-1 0 0 0,-1 1 0 0 0,0 0 0 0 0,0-1 0 0 0,0 1-1 0 0,0 0 1 0 0,0 0 0 0 0,0 0 0 0 0,0 1 0 0 0,0-1 0 0 0,0 0 0 0 0,-1 1 0 0 0,4 2-1 0 0,-4-1-132 0 0,0 0-1 0 0,-1 0 0 0 0,1 0 1 0 0,0-1-1 0 0,-1 1 0 0 0,0 0 1 0 0,0 0-1 0 0,0 0 1 0 0,0 0-1 0 0,0 0 0 0 0,0 0 1 0 0,-1 0-1 0 0,0 0 0 0 0,1 0 1 0 0,-1-1-1 0 0,0 1 0 0 0,0 0 1 0 0,-1 0-1 0 0,-1 3 0 0 0,-60 95 2143 0 0,62-99-2023 0 0,25-14-377 0 0,-8 2-31 0 0,0-1 0 0 0,0-1 0 0 0,-2-1-1 0 0,1 0 1 0 0,22-27 0 0 0,0 0 553 0 0,-21 29 1095 0 0,-23 31 414 0 0,-5 11-1206 0 0,11-26-728 0 0,0 0-1 0 0,0 0 1 0 0,1-1-1 0 0,-1 1 1 0 0,1 0-1 0 0,0 0 1 0 0,1-1-1 0 0,-1 1 1 0 0,1 0-1 0 0,0 0 1 0 0,0-1-1 0 0,4 9 1 0 0,-3-10-334 0 0,0 1-1 0 0,1 0 1 0 0,-1-1 0 0 0,1 0 0 0 0,0 0-1 0 0,0 0 1 0 0,0 0 0 0 0,1 0 0 0 0,-1 0-1 0 0,1-1 1 0 0,-1 0 0 0 0,1 0 0 0 0,0 0 0 0 0,5 2-1 0 0,31 13-8898 0 0,57 17 0 0 0,-78-29 7404 0 0</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8.978"/>
    </inkml:context>
    <inkml:brush xml:id="br0">
      <inkml:brushProperty name="width" value="0.05" units="cm"/>
      <inkml:brushProperty name="height" value="0.05" units="cm"/>
      <inkml:brushProperty name="color" value="#E71224"/>
    </inkml:brush>
  </inkml:definitions>
  <inkml:trace contextRef="#ctx0" brushRef="#br0">19 1 5753 0 0,'0'0'10029'0'0,"-19"32"-4273"0"0,19-31-5684 0 0,0 1 0 0 0,1-1 0 0 0,-1 1 0 0 0,0 0 0 0 0,1-1 0 0 0,-1 1 0 0 0,1-1 0 0 0,-1 1 0 0 0,1-1 0 0 0,0 1 0 0 0,0-1 0 0 0,-1 1 0 0 0,1-1 0 0 0,0 0 0 0 0,0 0 0 0 0,0 1 0 0 0,1-1 0 0 0,-1 0 0 0 0,0 0 0 0 0,0 0 0 0 0,1 0 0 0 0,-1 0 0 0 0,0 0 0 0 0,1 0 0 0 0,-1-1 0 0 0,1 1 0 0 0,-1-1 0 0 0,1 1 0 0 0,-1-1 0 0 0,1 1 0 0 0,0-1 0 0 0,-1 0 0 0 0,1 0 0 0 0,0 1 0 0 0,-1-1 0 0 0,1-1 0 0 0,-1 1 0 0 0,3 0 0 0 0,4 0-297 0 0,1-1 1 0 0,-1 0-1 0 0,1-1 0 0 0,-1 1 1 0 0,15-6-1 0 0,-1-2-154 0 0,-18 6 486 0 0,0 1 1 0 0,1 0 0 0 0,-1 0 0 0 0,1 0-1 0 0,0 0 1 0 0,-1 1 0 0 0,1 0 0 0 0,0 0-1 0 0,0 0 1 0 0,0 0 0 0 0,0 1 0 0 0,0 0-1 0 0,0 0 1 0 0,0 0 0 0 0,0 1 0 0 0,0-1-1 0 0,-1 1 1 0 0,1 1 0 0 0,6 1 0 0 0,7 5-314 0 0,20 11-7007 0 0,-37-18 6518 0 0,1 0 0 0 0,-1 0 1 0 0,0 0-1 0 0,1 0 0 0 0,-1 0 0 0 0,0 1 1 0 0,0-1-1 0 0,0 0 0 0 0,0 1 0 0 0,0-1 1 0 0,0 1-1 0 0,0-1 0 0 0,0 1 0 0 0,-1-1 1 0 0,1 1-1 0 0,0-1 0 0 0,-1 1 0 0 0,0 0 0 0 0,1-1 1 0 0,-1 4-1 0 0,0 6-1162 0 0</inkml:trace>
</inkml:ink>
</file>

<file path=ppt/ink/ink1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0.893"/>
    </inkml:context>
    <inkml:brush xml:id="br0">
      <inkml:brushProperty name="width" value="0.05" units="cm"/>
      <inkml:brushProperty name="height" value="0.05" units="cm"/>
      <inkml:brushProperty name="color" value="#004F8B"/>
    </inkml:brush>
  </inkml:definitions>
  <inkml:trace contextRef="#ctx0" brushRef="#br0">432 61 3152 0 0,'-10'-33'6972'0'0,"7"30"-6667"0"0,0 0 0 0 0,-1 1 0 0 0,1-1 0 0 0,0 1 0 0 0,-1 0 0 0 0,0 0 0 0 0,0 0 0 0 0,1 1 0 0 0,-1-1 0 0 0,0 1 0 0 0,0 0 0 0 0,0 0 0 0 0,0 0 0 0 0,-1 0 0 0 0,1 1 0 0 0,0 0 0 0 0,0 0 0 0 0,0 0 0 0 0,0 0 0 0 0,0 0 0 0 0,-1 1 0 0 0,1 0 0 0 0,0 0 0 0 0,-7 3 0 0 0,-8 2 334 0 0,1 0 0 0 0,0 2 0 0 0,0 0 0 0 0,-17 11 1 0 0,18-8-189 0 0,0 1 0 0 0,0 1 1 0 0,1 0-1 0 0,0 1 0 0 0,2 1 0 0 0,-1 0 1 0 0,2 1-1 0 0,0 1 0 0 0,1 0 1 0 0,1 1-1 0 0,-12 23 0 0 0,18-31-288 0 0,1 1-1 0 0,1-1 1 0 0,-1 1 0 0 0,2-1-1 0 0,-1 1 1 0 0,1 0-1 0 0,1 0 1 0 0,0 0-1 0 0,1 0 1 0 0,1 12-1 0 0,0-14-78 0 0,0-1 0 0 0,1 0 0 0 0,0 0 0 0 0,1 1 0 0 0,0-2 0 0 0,0 1 0 0 0,1 0 0 0 0,0-1 0 0 0,0 1 0 0 0,0-1 0 0 0,1 0 0 0 0,0-1 0 0 0,1 1 0 0 0,9 8 0 0 0,-7-7-63 0 0,1-1 0 0 0,1 0 1 0 0,-1-1-1 0 0,1 0 0 0 0,0 0 0 0 0,0-1 0 0 0,1 0 1 0 0,-1-1-1 0 0,1 0 0 0 0,0-1 0 0 0,0 0 0 0 0,14 1 1 0 0,1-1-653 0 0,-1-1 1 0 0,1-2-1 0 0,0-1 1 0 0,31-4 0 0 0,-30 3-2715 0 0,9 2-10768 0 0,-19 0 7387 0 0,-14 0 4990 0 0</inkml:trace>
</inkml:ink>
</file>

<file path=ppt/ink/ink1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1.288"/>
    </inkml:context>
    <inkml:brush xml:id="br0">
      <inkml:brushProperty name="width" value="0.05" units="cm"/>
      <inkml:brushProperty name="height" value="0.05" units="cm"/>
      <inkml:brushProperty name="color" value="#004F8B"/>
    </inkml:brush>
  </inkml:definitions>
  <inkml:trace contextRef="#ctx0" brushRef="#br0">213 502 2804 0 0,'1'-5'798'0'0,"1"0"0"0"0,-2-1 0 0 0,1 1 0 0 0,-1 0 0 0 0,1 0 0 0 0,-1-1 1 0 0,-1 1-1 0 0,1 0 0 0 0,-1-1 0 0 0,0 1 0 0 0,0 0 0 0 0,-1 0 0 0 0,1 0 0 0 0,-1 0 0 0 0,0 0 0 0 0,0 0 0 0 0,-5-6 0 0 0,6 10-707 0 0,0 0-1 0 0,0 0 1 0 0,1 1 0 0 0,-1-1-1 0 0,0 1 1 0 0,0-1 0 0 0,0 1 0 0 0,0-1-1 0 0,0 1 1 0 0,0 0 0 0 0,0-1-1 0 0,0 1 1 0 0,0 0 0 0 0,0 0 0 0 0,-1-1-1 0 0,1 1 1 0 0,0 0 0 0 0,0 0-1 0 0,0 1 1 0 0,0-1 0 0 0,0 0 0 0 0,0 0-1 0 0,0 0 1 0 0,0 1 0 0 0,0-1-1 0 0,-2 1 1 0 0,-23 12 793 0 0,24-12-709 0 0,-11 7 188 0 0,0 1 0 0 0,1 0 1 0 0,0 2-1 0 0,1-1 0 0 0,0 1 0 0 0,-9 13 1 0 0,14-18-265 0 0,1 1 1 0 0,0 0-1 0 0,1 0 0 0 0,0 0 1 0 0,0 0-1 0 0,0 1 1 0 0,1-1-1 0 0,0 1 1 0 0,0 0-1 0 0,1 0 0 0 0,0 0 1 0 0,-1 15-1 0 0,3-21-101 0 0,0 1 1 0 0,0 0-1 0 0,0 0 0 0 0,0-1 0 0 0,0 1 0 0 0,1 0 1 0 0,-1-1-1 0 0,1 1 0 0 0,0 0 0 0 0,0-1 1 0 0,0 1-1 0 0,0-1 0 0 0,0 1 0 0 0,1-1 0 0 0,-1 0 1 0 0,1 0-1 0 0,-1 1 0 0 0,1-1 0 0 0,0 0 0 0 0,0 0 1 0 0,4 3-1 0 0,-3-4-43 0 0,1 1 0 0 0,-1-1 1 0 0,1 1-1 0 0,0-1 0 0 0,-1 0 1 0 0,1 0-1 0 0,0-1 0 0 0,0 1 0 0 0,-1-1 1 0 0,1 0-1 0 0,0 0 0 0 0,0 0 1 0 0,7-1-1 0 0,0-1-56 0 0,0-1 1 0 0,1 0-1 0 0,-1 0 1 0 0,0-1-1 0 0,-1-1 1 0 0,1 0-1 0 0,-1 0 1 0 0,0-1-1 0 0,13-10 0 0 0,-15 9 97 0 0,0 0-1 0 0,0-1 0 0 0,-1 0 0 0 0,0-1 1 0 0,-1 1-1 0 0,0-1 0 0 0,8-15 0 0 0,-13 22 26 0 0,0 0 0 0 0,0 0 0 0 0,0 0-1 0 0,0-1 1 0 0,0 1 0 0 0,0 0 0 0 0,-1 0 0 0 0,1-1-1 0 0,-1 1 1 0 0,0 0 0 0 0,0-1 0 0 0,0 1 0 0 0,0 0-1 0 0,0-1 1 0 0,0 1 0 0 0,0 0 0 0 0,-1 0-1 0 0,1-1 1 0 0,-1 1 0 0 0,0 0 0 0 0,0 0 0 0 0,0 0-1 0 0,0-1 1 0 0,0 1 0 0 0,0 0 0 0 0,0 0 0 0 0,-1 1-1 0 0,1-1 1 0 0,-1 0 0 0 0,1 0 0 0 0,-1 1-1 0 0,0-1 1 0 0,0 1 0 0 0,0-1 0 0 0,1 1 0 0 0,-1 0-1 0 0,-1 0 1 0 0,1 0 0 0 0,0 0 0 0 0,-3-1-1 0 0,2 1-33 0 0,0-1 0 0 0,0 1 0 0 0,0 0 0 0 0,0 1 0 0 0,0-1 0 0 0,0 0 0 0 0,0 1-1 0 0,0 0 1 0 0,0 0 0 0 0,-1 0 0 0 0,1 0 0 0 0,-3 1 0 0 0,4-1-220 0 0,0 1 0 0 0,0-1 1 0 0,0 1-1 0 0,0 0 1 0 0,1 0-1 0 0,-1 0 0 0 0,0 0 1 0 0,1 0-1 0 0,-1 0 0 0 0,1 0 1 0 0,-1 0-1 0 0,1 1 0 0 0,-1-1 1 0 0,1 1-1 0 0,-2 1 0 0 0,1 1-748 0 0,0-1-1 0 0,0 1 0 0 0,1 0 1 0 0,-1 0-1 0 0,1 0 0 0 0,0 0 1 0 0,0 0-1 0 0,0 0 0 0 0,1 0 1 0 0,0 0-1 0 0,-1 0 1 0 0,1 0-1 0 0,1 1 0 0 0,-1-1 1 0 0,0 0-1 0 0,2 5 0 0 0,0 1-764 0 0</inkml:trace>
  <inkml:trace contextRef="#ctx0" brushRef="#br0" timeOffset="1">777 401 3928 0 0,'3'-6'633'0'0,"0"1"0"0"0,0-1-1 0 0,-1 0 1 0 0,0 0 0 0 0,0 0-1 0 0,-1 0 1 0 0,0 0 0 0 0,0-1-1 0 0,0 1 1 0 0,-1 0 0 0 0,1-1-1 0 0,-2 1 1 0 0,1 0 0 0 0,-1 0-1 0 0,0-1 1 0 0,0 1 0 0 0,-3-7-1 0 0,3 9-373 0 0,-1 1 1 0 0,0 0-1 0 0,0 0 0 0 0,0 0 0 0 0,0 0 0 0 0,0 0 1 0 0,-1 0-1 0 0,1 0 0 0 0,-1 1 0 0 0,0-1 0 0 0,0 1 1 0 0,0 0-1 0 0,0 0 0 0 0,0 0 0 0 0,0 0 0 0 0,0 0 1 0 0,-1 1-1 0 0,1 0 0 0 0,-1-1 0 0 0,1 1 0 0 0,-1 0 1 0 0,1 1-1 0 0,-1-1 0 0 0,0 1 0 0 0,1 0 0 0 0,-1-1 1 0 0,0 2-1 0 0,0-1 0 0 0,-6 1 0 0 0,7 0-161 0 0,0-1 0 0 0,0 0-1 0 0,0 1 1 0 0,0-1 0 0 0,0 1 0 0 0,0 0-1 0 0,0 0 1 0 0,1 0 0 0 0,-1 0 0 0 0,0 1-1 0 0,1-1 1 0 0,-1 1 0 0 0,1 0 0 0 0,-1-1-1 0 0,-2 4 1 0 0,3-3-56 0 0,1 0 1 0 0,0-1-1 0 0,0 1 0 0 0,0 0 1 0 0,0 0-1 0 0,1 0 0 0 0,-1 0 1 0 0,0 0-1 0 0,1 0 0 0 0,-1 0 1 0 0,1 0-1 0 0,0 0 0 0 0,0 0 0 0 0,-1 0 1 0 0,1 0-1 0 0,1 0 0 0 0,-1 3 1 0 0,2 2-19 0 0,0 1 0 0 0,0-1 1 0 0,1 0-1 0 0,0 0 0 0 0,0 0 1 0 0,0 0-1 0 0,1 0 0 0 0,0-1 0 0 0,1 0 1 0 0,5 7-1 0 0,24 26-171 0 0,-20-25 76 0 0,-1 1 1 0 0,-1-1-1 0 0,0 2 1 0 0,-1 0-1 0 0,12 23 1 0 0,-21-33 57 0 0,0-1-1 0 0,0 1 1 0 0,-1 0-1 0 0,1 0 1 0 0,-1-1 0 0 0,0 1-1 0 0,-1 0 1 0 0,1 0-1 0 0,-1 0 1 0 0,-1 0 0 0 0,1 0-1 0 0,-1-1 1 0 0,0 1-1 0 0,0 0 1 0 0,0 0 0 0 0,-1-1-1 0 0,0 1 1 0 0,0-1 0 0 0,-1 1-1 0 0,1-1 1 0 0,-1 0-1 0 0,-5 6 1 0 0,2-1-29 0 0,0-2 0 0 0,-1 1-1 0 0,0-1 1 0 0,0 0 0 0 0,-1 0 0 0 0,0-1 0 0 0,0 0 0 0 0,-1 0-1 0 0,0-1 1 0 0,0-1 0 0 0,0 1 0 0 0,-1-1 0 0 0,0-1-1 0 0,0 0 1 0 0,0 0 0 0 0,0-1 0 0 0,-1 0 0 0 0,-20 2 0 0 0,28-5-326 0 0,1 0 1 0 0,0 0 0 0 0,-1 0 0 0 0,1 0 0 0 0,0-1 0 0 0,0 1 0 0 0,0-1 0 0 0,-1 0 0 0 0,1 0 0 0 0,0 0-1 0 0,-2-1 1 0 0,2 1-376 0 0,0-1 0 0 0,0 0 0 0 0,1 0 0 0 0,-1 0 0 0 0,1 0 0 0 0,-1 0 0 0 0,1 0 0 0 0,0 0 0 0 0,-1 0 0 0 0,1-1 0 0 0,0 1 0 0 0,1 0 0 0 0,-1-1-1 0 0,0 1 1 0 0,1-1 0 0 0,-1 1 0 0 0,1-1 0 0 0,0 1 0 0 0,0-1 0 0 0,0 1 0 0 0,0-4 0 0 0,0-3-1038 0 0</inkml:trace>
  <inkml:trace contextRef="#ctx0" brushRef="#br0" timeOffset="2">1559 3 5865 0 0,'3'-3'14734'0'0,"-17"15"-11572"0"0,-10 9-4388 0 0,12-7 3194 0 0,-22 33-836 0 0,2 0 1 0 0,2 2-1 0 0,2 1 0 0 0,3 2 1 0 0,1 0-1 0 0,-22 80 1 0 0,40-114-1115 0 0,1 1 1 0 0,1 0 0 0 0,1 1 0 0 0,1-1-1 0 0,1 1 1 0 0,1-1 0 0 0,0 1 0 0 0,1-1-1 0 0,1 1 1 0 0,1-1 0 0 0,1 0 0 0 0,1 0-1 0 0,0 0 1 0 0,1-1 0 0 0,1 1 0 0 0,1-2-1 0 0,10 18 1 0 0,56 102-19 0 0,-69-130 0 0 0,7 4-4071 0 0,-11-11 3479 0 0,0 0 1 0 0,-1 0-1 0 0,1 0 0 0 0,0-1 1 0 0,-1 1-1 0 0,1 0 1 0 0,15-20-17284 0 0,-6 8 13697 0 0,-3 6 2320 0 0</inkml:trace>
  <inkml:trace contextRef="#ctx0" brushRef="#br0" timeOffset="3">1904 221 3672 0 0,'1'-4'1617'0'0,"1"0"0"0"0,-1-1-1 0 0,-1 1 1 0 0,1 0 0 0 0,-1-1-1 0 0,1 1 1 0 0,-1-1 0 0 0,-2-9 4202 0 0,-1 19-5235 0 0,-9 15 126 0 0,1 1 0 0 0,1 0 1 0 0,-15 45-1 0 0,-9 21 535 0 0,-65 136 523 0 0,98-222-2049 0 0,1 1 1 0 0,-1-1-1 0 0,0 1 1 0 0,1-1-1 0 0,-1 1 1 0 0,1-1 0 0 0,0 1-1 0 0,-1-1 1 0 0,1 1-1 0 0,0-1 1 0 0,0 1-1 0 0,0 0 1 0 0,0-1 0 0 0,0 1-1 0 0,0-1 1 0 0,0 1-1 0 0,1-1 1 0 0,-1 2-1 0 0,1-2-21 0 0,0-1 0 0 0,-1 1 0 0 0,1-1 0 0 0,-1 0 0 0 0,1 1 0 0 0,0-1 0 0 0,-1 0 0 0 0,1 1 0 0 0,0-1 0 0 0,0 0 0 0 0,-1 0 0 0 0,1 0 0 0 0,0 0 0 0 0,-1 0 0 0 0,1 0 0 0 0,0 0-1 0 0,0 0 1 0 0,-1 0 0 0 0,1 0 0 0 0,0 0 0 0 0,-1 0 0 0 0,1-1 0 0 0,0 1 0 0 0,-1 0 0 0 0,1 0 0 0 0,1-1 0 0 0,33-18-8800 0 0,-13 5 5960 0 0,-17 10 2963 0 0,10-5-1529 0 0</inkml:trace>
  <inkml:trace contextRef="#ctx0" brushRef="#br0" timeOffset="4">2251 237 4976 0 0,'16'-22'14673'0'0,"-62"61"-13038"0"0,-3-2 0 0 0,-91 52 1 0 0,37-25-255 0 0,101-62-1342 0 0,0-1 0 0 0,0 1 0 0 0,-1-1 0 0 0,1 0-1 0 0,-1 0 1 0 0,1 0 0 0 0,-1 0 0 0 0,1 0 0 0 0,-1-1 0 0 0,1 1-1 0 0,-1-1 1 0 0,0 0 0 0 0,-3 1 0 0 0,5-1-17 0 0,6 0-117 0 0,-3 0 111 0 0,0 0 0 0 0,0 1-1 0 0,0-1 1 0 0,0 1 0 0 0,0-1 0 0 0,0 1 0 0 0,0 0 0 0 0,0 0-1 0 0,0 0 1 0 0,0 0 0 0 0,-1 0 0 0 0,1 0 0 0 0,0 0-1 0 0,-1 1 1 0 0,1-1 0 0 0,-1 1 0 0 0,1-1 0 0 0,0 3-1 0 0,24 39 385 0 0,-22-35-375 0 0,1 2-110 0 0,1-1-1 0 0,0 1 0 0 0,0-1 0 0 0,1-1 0 0 0,0 1 0 0 0,1-1 0 0 0,0-1 0 0 0,0 1 0 0 0,1-1 0 0 0,0-1 0 0 0,18 12 0 0 0,19 3-7461 0 0,3-5-9301 0 0</inkml:trace>
  <inkml:trace contextRef="#ctx0" brushRef="#br0" timeOffset="5">2411 296 3644 0 0,'0'0'9312'0'0,"41"-8"-2863"0"0,46 7-3668 0 0,-61 0-2152 0 0,-1 0 0 0 0,1 2 0 0 0,38 5 0 0 0,-63-6-613 0 0,-1 0 1 0 0,1 0-1 0 0,0 1 1 0 0,0-1-1 0 0,-1 0 1 0 0,1 0-1 0 0,0 0 1 0 0,-1 0-1 0 0,1 1 1 0 0,0-1-1 0 0,-1 0 1 0 0,1 1-1 0 0,-1-1 1 0 0,1 0-1 0 0,0 1 1 0 0,-1-1-1 0 0,1 1 1 0 0,-1-1 0 0 0,1 1-1 0 0,-1-1 1 0 0,1 1-1 0 0,-1-1 1 0 0,0 1-1 0 0,1 0 1 0 0,-1-1-1 0 0,0 1 1 0 0,1 0-1 0 0,-1-1 1 0 0,0 1-1 0 0,0 0 1 0 0,1-1-1 0 0,-1 1 1 0 0,0 0-1 0 0,0-1 1 0 0,0 2-1 0 0,-1 0 15 0 0,1 1 0 0 0,-1-1 0 0 0,0 0 0 0 0,0 0 0 0 0,0 0 0 0 0,0 0 0 0 0,0 0 0 0 0,-1 0 0 0 0,1 0 0 0 0,-4 3 0 0 0,-41 38 312 0 0,-33 10-3 0 0,56-40-255 0 0,1 1-1 0 0,1 1 0 0 0,1 1 0 0 0,0 0 0 0 0,0 2 0 0 0,-31 37 0 0 0,51-53-78 0 0,-1-1-1 0 0,1 0 0 0 0,-1 0 1 0 0,1 0-1 0 0,-1 0 1 0 0,1 1-1 0 0,0-1 1 0 0,0 0-1 0 0,0 0 0 0 0,0 0 1 0 0,0 1-1 0 0,0-1 1 0 0,0 0-1 0 0,0 0 0 0 0,0 1 1 0 0,0-1-1 0 0,1 0 1 0 0,-1 0-1 0 0,0 0 1 0 0,1 0-1 0 0,-1 1 0 0 0,1-1 1 0 0,0 0-1 0 0,-1 0 1 0 0,1 0-1 0 0,0 0 1 0 0,0 0-1 0 0,-1 0 0 0 0,1 0 1 0 0,0-1-1 0 0,0 1 1 0 0,0 0-1 0 0,0 0 0 0 0,0-1 1 0 0,0 1-1 0 0,0 0 1 0 0,0-1-1 0 0,0 1 1 0 0,1-1-1 0 0,-1 0 0 0 0,1 1 1 0 0,51 17 69 0 0,-9-10-679 0 0,56 2-1 0 0,-2-10-3398 0 0,-18-7-3288 0 0,-1-9-5054 0 0,-67 12 10541 0 0</inkml:trace>
</inkml:ink>
</file>

<file path=ppt/ink/ink1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2.038"/>
    </inkml:context>
    <inkml:brush xml:id="br0">
      <inkml:brushProperty name="width" value="0.05" units="cm"/>
      <inkml:brushProperty name="height" value="0.05" units="cm"/>
      <inkml:brushProperty name="color" value="#004F8B"/>
    </inkml:brush>
  </inkml:definitions>
  <inkml:trace contextRef="#ctx0" brushRef="#br0">4 4 2824 0 0,'-4'-3'17141'0'0,"179"5"-13411"0"0,-97 1-5049 0 0,-65-1-171 0 0,9 1-5012 0 0,17 1-5970 0 0,-37-4 10732 0 0</inkml:trace>
</inkml:ink>
</file>

<file path=ppt/ink/ink1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2.945"/>
    </inkml:context>
    <inkml:brush xml:id="br0">
      <inkml:brushProperty name="width" value="0.05" units="cm"/>
      <inkml:brushProperty name="height" value="0.05" units="cm"/>
      <inkml:brushProperty name="color" value="#004F8B"/>
    </inkml:brush>
  </inkml:definitions>
  <inkml:trace contextRef="#ctx0" brushRef="#br0">75 53 3664 0 0,'-2'-18'9331'0'0,"-8"32"-3604"0"0,3-3-6580 0 0,-1 2 1374 0 0,0 0 0 0 0,1 0 0 0 0,1 1 0 0 0,0 0 0 0 0,1 0 0 0 0,1 0 0 0 0,0 1 0 0 0,-2 19 1 0 0,5-30-517 0 0,1 0 1 0 0,-1-1 0 0 0,1 1 0 0 0,0 0 0 0 0,0-1 0 0 0,1 1 0 0 0,-1 0 0 0 0,1-1 0 0 0,0 1-1 0 0,0-1 1 0 0,0 1 0 0 0,0-1 0 0 0,1 1 0 0 0,-1-1 0 0 0,1 0 0 0 0,0 0 0 0 0,0 0 0 0 0,0 0-1 0 0,0 0 1 0 0,1 0 0 0 0,-1 0 0 0 0,1-1 0 0 0,0 1 0 0 0,0-1 0 0 0,0 0 0 0 0,0 0 0 0 0,0 0-1 0 0,0 0 1 0 0,0-1 0 0 0,1 1 0 0 0,-1-1 0 0 0,0 0 0 0 0,1 0 0 0 0,-1 0 0 0 0,1 0 0 0 0,0 0-1 0 0,-1-1 1 0 0,1 0 0 0 0,4 0 0 0 0,1 1-65 0 0,1-1 0 0 0,-1 0-1 0 0,1-1 1 0 0,-1 0 0 0 0,1 0 0 0 0,-1-1-1 0 0,0 0 1 0 0,0-1 0 0 0,15-6 0 0 0,-18 7 92 0 0,-1-1 1 0 0,1 0-1 0 0,-1 0 1 0 0,0-1 0 0 0,0 1-1 0 0,0-1 1 0 0,0 0 0 0 0,0 0-1 0 0,-1-1 1 0 0,0 1-1 0 0,0-1 1 0 0,0 0 0 0 0,-1 0-1 0 0,0-1 1 0 0,5-8-1 0 0,-8 13 379 0 0,-2 4-316 0 0,1 0-105 0 0,-1-1 1 0 0,1 0-1 0 0,0 1 0 0 0,0-1 1 0 0,0 1-1 0 0,0-1 1 0 0,0 1-1 0 0,0-1 0 0 0,1 1 1 0 0,-1 0-1 0 0,1-1 1 0 0,0 1-1 0 0,0 0 0 0 0,0-1 1 0 0,0 1-1 0 0,0 0 0 0 0,1-1 1 0 0,-1 1-1 0 0,1 0 1 0 0,-1-1-1 0 0,1 1 0 0 0,0-1 1 0 0,0 1-1 0 0,0-1 1 0 0,4 5-1 0 0,-3-4-41 0 0,1 0 0 0 0,-1-1 0 0 0,1 1 0 0 0,0-1 0 0 0,0 0 0 0 0,0 0 0 0 0,0 0 0 0 0,1 0 0 0 0,-1 0 1 0 0,0-1-1 0 0,1 1 0 0 0,-1-1 0 0 0,1 0 0 0 0,0 0 0 0 0,-1-1 0 0 0,1 1 0 0 0,0-1 0 0 0,-1 1 0 0 0,6-2 0 0 0,1 1 9 0 0,-1-1 1 0 0,1-1-1 0 0,-1 0 1 0 0,1-1-1 0 0,-1 1 0 0 0,0-2 1 0 0,0 1-1 0 0,0-1 1 0 0,0-1-1 0 0,-1 0 0 0 0,0 0 1 0 0,0 0-1 0 0,0-1 1 0 0,-1 0-1 0 0,1-1 0 0 0,-2 1 1 0 0,1-2-1 0 0,8-10 1 0 0,-7 8 129 0 0,0-1-1 0 0,-1-1 1 0 0,0 1 0 0 0,-1-1 0 0 0,0 0 0 0 0,-1-1 0 0 0,0 1 0 0 0,-1-1 0 0 0,0 0 0 0 0,-1 0 0 0 0,0 0 0 0 0,0-25 0 0 0,-3 35-99 0 0,0 1 1 0 0,0-1-1 0 0,0 1 1 0 0,-1-1-1 0 0,1 1 1 0 0,-1-1 0 0 0,0 1-1 0 0,0-1 1 0 0,0 1-1 0 0,-2-4 1 0 0,-9-1-7113 0 0,1 18 2760 0 0,20 4-5047 0 0</inkml:trace>
</inkml:ink>
</file>

<file path=ppt/ink/ink1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3.351"/>
    </inkml:context>
    <inkml:brush xml:id="br0">
      <inkml:brushProperty name="width" value="0.05" units="cm"/>
      <inkml:brushProperty name="height" value="0.05" units="cm"/>
      <inkml:brushProperty name="color" value="#004F8B"/>
    </inkml:brush>
  </inkml:definitions>
  <inkml:trace contextRef="#ctx0" brushRef="#br0">170 19 4484 0 0,'16'-19'8550'0'0,"-16"19"-8407"0"0,0 0 0 0 0,0 0 0 0 0,1 0 0 0 0,-1 0 0 0 0,0 0-1 0 0,0 0 1 0 0,0 0 0 0 0,1 1 0 0 0,-1-1 0 0 0,0 0 0 0 0,0 0 0 0 0,1 0 0 0 0,-1 0 0 0 0,0 0 0 0 0,0 0 0 0 0,0 1 0 0 0,0-1 0 0 0,1 0-1 0 0,-1 0 1 0 0,0 0 0 0 0,0 1 0 0 0,0-1 0 0 0,0 0 0 0 0,0 0 0 0 0,0 0 0 0 0,1 1 0 0 0,-1-1 0 0 0,0 0 0 0 0,0 0 0 0 0,0 0 0 0 0,0 1-1 0 0,0-1 1 0 0,0 0 0 0 0,0 0 0 0 0,0 1 0 0 0,0-1 0 0 0,0 0 0 0 0,0 0 0 0 0,0 1 0 0 0,0-1 0 0 0,0 0 0 0 0,0 0 0 0 0,-1 1 0 0 0,1-1 0 0 0,-2 23 3471 0 0,-4 3-3516 0 0,-8 19 990 0 0,-2-1 0 0 0,-39 74-1 0 0,36-82-788 0 0,2 0 0 0 0,1 2-1 0 0,2-1 1 0 0,-14 61 0 0 0,27-94-396 0 0,1 0 0 0 0,-1 0 0 0 0,1 0 1 0 0,0 0-1 0 0,0 0 0 0 0,0 0 1 0 0,1 0-1 0 0,-1 0 0 0 0,1-1 0 0 0,0 1 1 0 0,0 0-1 0 0,0 0 0 0 0,1 0 1 0 0,-1-1-1 0 0,1 1 0 0 0,0 0 1 0 0,4 4-1 0 0,-5-6-175 0 0,0-1 0 0 0,1 1 0 0 0,-1-1-1 0 0,1 0 1 0 0,0 1 0 0 0,-1-1 0 0 0,1 0 0 0 0,0 0 0 0 0,0 0 0 0 0,0 0 0 0 0,-1-1-1 0 0,1 1 1 0 0,0-1 0 0 0,4 2 0 0 0,-3-2-471 0 0,0 0-1 0 0,0 0 1 0 0,0 0 0 0 0,0-1-1 0 0,1 1 1 0 0,-1-1 0 0 0,0 1-1 0 0,0-1 1 0 0,0 0 0 0 0,0 0-1 0 0,5-3 1 0 0,-3 1-281 0 0,0 0 1 0 0,-1 0-1 0 0,1-1 0 0 0,-1 1 1 0 0,1-1-1 0 0,-1 0 1 0 0,0-1-1 0 0,0 1 0 0 0,-1-1 1 0 0,5-7-1 0 0,1 0-696 0 0</inkml:trace>
</inkml:ink>
</file>

<file path=ppt/ink/ink1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3.679"/>
    </inkml:context>
    <inkml:brush xml:id="br0">
      <inkml:brushProperty name="width" value="0.05" units="cm"/>
      <inkml:brushProperty name="height" value="0.05" units="cm"/>
      <inkml:brushProperty name="color" value="#004F8B"/>
    </inkml:brush>
  </inkml:definitions>
  <inkml:trace contextRef="#ctx0" brushRef="#br0">1 25 3448 0 0,'0'0'1240'0'0,"10"-7"849"0"0,11 1-1209 0 0,-7 5-72 0 0,5-1 12 0 0,-1 0-112 0 0,5 0-104 0 0,0-1-164 0 0,-3 3-196 0 0,3-2-296 0 0,0 2-304 0 0,-2 2-464 0 0,-5 0-296 0 0,3-1-1196 0 0,-1-1 219 0 0,-3 0 201 0 0,-1 0 296 0 0</inkml:trace>
</inkml:ink>
</file>

<file path=ppt/ink/ink1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4.429"/>
    </inkml:context>
    <inkml:brush xml:id="br0">
      <inkml:brushProperty name="width" value="0.05" units="cm"/>
      <inkml:brushProperty name="height" value="0.05" units="cm"/>
      <inkml:brushProperty name="color" value="#004F8B"/>
    </inkml:brush>
  </inkml:definitions>
  <inkml:trace contextRef="#ctx0" brushRef="#br0">0 32 3900 0 0,'0'0'1352'0'0,"6"0"-88"0"0,41-2 1561 0 0,98-6 3476 0 0,-47-4-5417 0 0,-57 9-3950 0 0,5-2-7135 0 0,-44 4 8406 0 0</inkml:trace>
</inkml:ink>
</file>

<file path=ppt/ink/ink1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4.773"/>
    </inkml:context>
    <inkml:brush xml:id="br0">
      <inkml:brushProperty name="width" value="0.05" units="cm"/>
      <inkml:brushProperty name="height" value="0.05" units="cm"/>
      <inkml:brushProperty name="color" value="#004F8B"/>
    </inkml:brush>
  </inkml:definitions>
  <inkml:trace contextRef="#ctx0" brushRef="#br0">113 17 4760 0 0,'-14'-16'15730'0'0,"14"16"-15508"0"0,-41 93 2810 0 0,1 4-3817 0 0,27-51-2427 0 0,11-38 1795 0 0,1 1 0 0 0,0-1 0 0 0,0 0-1 0 0,1 0 1 0 0,0 0 0 0 0,1 1 0 0 0,0-1 0 0 0,0 0-1 0 0,1 0 1 0 0,0 0 0 0 0,5 13 0 0 0,-3-12-364 0 0</inkml:trace>
</inkml:ink>
</file>

<file path=ppt/ink/ink1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5.414"/>
    </inkml:context>
    <inkml:brush xml:id="br0">
      <inkml:brushProperty name="width" value="0.05" units="cm"/>
      <inkml:brushProperty name="height" value="0.05" units="cm"/>
      <inkml:brushProperty name="color" value="#004F8B"/>
    </inkml:brush>
  </inkml:definitions>
  <inkml:trace contextRef="#ctx0" brushRef="#br0">411 48 3468 0 0,'1'-2'903'0'0,"1"-1"-1"0"0,-1 1 0 0 0,-1 0 0 0 0,1-1 1 0 0,0 1-1 0 0,0-1 0 0 0,-1 1 1 0 0,0-1-1 0 0,1 0 0 0 0,-1-4 0 0 0,-1 6-771 0 0,1 0 0 0 0,0 0-1 0 0,-1 0 1 0 0,1 0 0 0 0,-1 1-1 0 0,0-1 1 0 0,1 0 0 0 0,-1 0-1 0 0,0 0 1 0 0,1 1-1 0 0,-1-1 1 0 0,0 0 0 0 0,0 1-1 0 0,0-1 1 0 0,1 1 0 0 0,-1-1-1 0 0,0 1 1 0 0,0-1 0 0 0,0 1-1 0 0,0 0 1 0 0,0-1-1 0 0,0 1 1 0 0,0 0 0 0 0,0 0-1 0 0,0 0 1 0 0,0 0 0 0 0,0 0-1 0 0,0 0 1 0 0,0 0 0 0 0,0 0-1 0 0,0 0 1 0 0,0 0-1 0 0,0 0 1 0 0,0 1 0 0 0,0-1-1 0 0,-2 1 1 0 0,-17 3 324 0 0,-1 1 1 0 0,1 1-1 0 0,0 1 0 0 0,0 1 1 0 0,1 1-1 0 0,0 0 1 0 0,-22 16-1 0 0,-2 3 394 0 0,-74 66 1 0 0,112-90-795 0 0,1 0 1 0 0,0 0-1 0 0,0 0 1 0 0,0 1-1 0 0,1 0 0 0 0,-1-1 1 0 0,1 1-1 0 0,0 0 1 0 0,1 1-1 0 0,-1-1 0 0 0,-2 9 1 0 0,5-12-63 0 0,-1 1 1 0 0,1-1-1 0 0,0 0 0 0 0,0 0 0 0 0,0 0 1 0 0,0 1-1 0 0,0-1 0 0 0,1 0 1 0 0,-1 0-1 0 0,1 0 0 0 0,-1 0 1 0 0,1 1-1 0 0,0-1 0 0 0,0 0 0 0 0,0 0 1 0 0,0 0-1 0 0,0-1 0 0 0,0 1 1 0 0,1 0-1 0 0,-1 0 0 0 0,1-1 1 0 0,-1 1-1 0 0,1-1 0 0 0,-1 1 0 0 0,1-1 1 0 0,0 1-1 0 0,0-1 0 0 0,0 0 1 0 0,0 0-1 0 0,0 0 0 0 0,0 0 1 0 0,0-1-1 0 0,3 2 0 0 0,15 5-181 0 0,0-1 0 0 0,1-1-1 0 0,-1-1 1 0 0,1 0 0 0 0,0-2 0 0 0,0 0 0 0 0,1-2-1 0 0,-1 0 1 0 0,0-1 0 0 0,0-1 0 0 0,0-1-1 0 0,0-1 1 0 0,-1-1 0 0 0,27-10 0 0 0,-41 13 169 0 0,0 0 0 0 0,1-1 0 0 0,-1 0 0 0 0,0 0 0 0 0,-1-1-1 0 0,1 1 1 0 0,-1-1 0 0 0,1-1 0 0 0,-1 1 0 0 0,0-1 0 0 0,-1 1 0 0 0,1-2 0 0 0,-1 1 0 0 0,0 0 0 0 0,0-1 0 0 0,-1 0 0 0 0,1 1 0 0 0,2-9 0 0 0,-6 13-313 0 0,1 0-1 0 0,-1-1 0 0 0,0 1 1 0 0,0 0-1 0 0,0-1 1 0 0,0 1-1 0 0,0 0 0 0 0,0 0 1 0 0,0-1-1 0 0,0 1 1 0 0,-1 0-1 0 0,1-1 1 0 0,0 1-1 0 0,-1 0 0 0 0,1 0 1 0 0,-1-1-1 0 0,0 0 1 0 0,-9-10-7036 0 0,1 1 1365 0 0</inkml:trace>
</inkml:ink>
</file>

<file path=ppt/ink/ink1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5.882"/>
    </inkml:context>
    <inkml:brush xml:id="br0">
      <inkml:brushProperty name="width" value="0.05" units="cm"/>
      <inkml:brushProperty name="height" value="0.05" units="cm"/>
      <inkml:brushProperty name="color" value="#004F8B"/>
    </inkml:brush>
  </inkml:definitions>
  <inkml:trace contextRef="#ctx0" brushRef="#br0">225 36 4932 0 0,'-1'-19'7906'0'0,"0"3"1988"0"0,-8 37-8375 0 0,-50 125 3275 0 0,-13 75-2752 0 0,66-201-1779 0 0,1-5-340 0 0,-46 157 975 0 0,33-99-3446 0 0,16-57-1948 0 0</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9.682"/>
    </inkml:context>
    <inkml:brush xml:id="br0">
      <inkml:brushProperty name="width" value="0.05" units="cm"/>
      <inkml:brushProperty name="height" value="0.05" units="cm"/>
      <inkml:brushProperty name="color" value="#E71224"/>
    </inkml:brush>
  </inkml:definitions>
  <inkml:trace contextRef="#ctx0" brushRef="#br0">1 68 4512 0 0,'6'6'10300'0'0,"2"-3"-4239"0"0,9-3-2718 0 0,18-13-4241 0 0,7-12 792 0 0,-28 17 57 0 0,0-1 0 0 0,0 2 0 0 0,18-7 0 0 0,-30 13 380 0 0,0 1-234 0 0,0 0-1 0 0,0 1 0 0 0,0-1 0 0 0,0 0 1 0 0,0 1-1 0 0,0 0 0 0 0,0-1 0 0 0,0 1 1 0 0,0 0-1 0 0,0 0 0 0 0,-1 0 0 0 0,1 0 0 0 0,0 0 1 0 0,4 5 2673 0 0,-1 0-2302 0 0</inkml:trace>
</inkml:ink>
</file>

<file path=ppt/ink/ink1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6.945"/>
    </inkml:context>
    <inkml:brush xml:id="br0">
      <inkml:brushProperty name="width" value="0.05" units="cm"/>
      <inkml:brushProperty name="height" value="0.05" units="cm"/>
      <inkml:brushProperty name="color" value="#004F8B"/>
    </inkml:brush>
  </inkml:definitions>
  <inkml:trace contextRef="#ctx0" brushRef="#br0">190 13 4216 0 0,'3'-12'15104'0'0,"-3"12"-14974"0"0,5 7 218 0 0,-1 0-1 0 0,0 0 1 0 0,0 0-1 0 0,0 0 0 0 0,-1 1 1 0 0,0 0-1 0 0,-1-1 0 0 0,0 1 1 0 0,0 0-1 0 0,0 0 1 0 0,-1 1-1 0 0,0 7 0 0 0,1 25 636 0 0,-4 47 0 0 0,1-50-512 0 0,-2 22 23 0 0,-2 0-1 0 0,-3-1 1 0 0,-3 1 0 0 0,-26 86-1 0 0,24-116-282 0 0,0 0-1 0 0,-2 0 1 0 0,-33 47-1 0 0,25-42-1470 0 0,-27 57 1 0 0,48-80-3429 0 0,36-20-15692 0 0,-28 1 18630 0 0</inkml:trace>
</inkml:ink>
</file>

<file path=ppt/ink/ink1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7.804"/>
    </inkml:context>
    <inkml:brush xml:id="br0">
      <inkml:brushProperty name="width" value="0.05" units="cm"/>
      <inkml:brushProperty name="height" value="0.05" units="cm"/>
      <inkml:brushProperty name="color" value="#004F8B"/>
    </inkml:brush>
  </inkml:definitions>
  <inkml:trace contextRef="#ctx0" brushRef="#br0">124 12 5673 0 0,'-6'-11'17867'0'0,"6"10"-17689"0"0,-36 66 1353 0 0,17-32 837 0 0,-23 53-1 0 0,38-77-2114 0 0,0 1 0 0 0,1 0 0 0 0,0 0 0 0 0,1 0 0 0 0,0 0 0 0 0,1 0 0 0 0,0 0 0 0 0,1 0 0 0 0,0 1 0 0 0,2 14 0 0 0,-1-20-860 0 0,0-1 0 0 0,0 1 0 0 0,1-1 0 0 0,0 0 0 0 0,0 1 0 0 0,0-1 0 0 0,1 0 0 0 0,-1 0 0 0 0,1 0 0 0 0,0-1 0 0 0,0 1 0 0 0,0-1 0 0 0,1 1 0 0 0,-1-1 0 0 0,1 0 0 0 0,0 0 0 0 0,0-1 0 0 0,0 1 0 0 0,0-1 0 0 0,6 3 0 0 0,17-31-17169 0 0,-23 18 16156 0 0</inkml:trace>
</inkml:ink>
</file>

<file path=ppt/ink/ink1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8.383"/>
    </inkml:context>
    <inkml:brush xml:id="br0">
      <inkml:brushProperty name="width" value="0.05" units="cm"/>
      <inkml:brushProperty name="height" value="0.05" units="cm"/>
      <inkml:brushProperty name="color" value="#004F8B"/>
    </inkml:brush>
  </inkml:definitions>
  <inkml:trace contextRef="#ctx0" brushRef="#br0">1 0 4184 0 0,'0'0'12874'0'0,"3"3"-12486"0"0,9 9-70 0 0,-9-9 14 0 0,5-5 4275 0 0,-4-1-5294 0 0</inkml:trace>
</inkml:ink>
</file>

<file path=ppt/ink/ink1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09.023"/>
    </inkml:context>
    <inkml:brush xml:id="br0">
      <inkml:brushProperty name="width" value="0.05" units="cm"/>
      <inkml:brushProperty name="height" value="0.05" units="cm"/>
      <inkml:brushProperty name="color" value="#004F8B"/>
    </inkml:brush>
  </inkml:definitions>
  <inkml:trace contextRef="#ctx0" brushRef="#br0">209 28 4216 0 0,'-6'-5'13611'0'0,"-20"31"-12595"0"0,0 2 0 0 0,2 1 0 0 0,1 2 0 0 0,-18 32 0 0 0,7-13-117 0 0,6-4 142 0 0,27-45-832 0 0,5-3-124 0 0,0 1 1 0 0,-1 0 0 0 0,1-1-1 0 0,-1 0 1 0 0,1 0-1 0 0,-1 0 1 0 0,0 0 0 0 0,0-1-1 0 0,0 1 1 0 0,0-1 0 0 0,0 0-1 0 0,-1 0 1 0 0,5-6 0 0 0,47-62-205 0 0,-29 37 20 0 0,9-11 45 0 0,-18 23 184 0 0,0 0-1 0 0,2 1 1 0 0,25-23 0 0 0,-42 43 424 0 0,1 1-525 0 0,-1 0 1 0 0,0 0 0 0 0,0 0 0 0 0,0 0-1 0 0,0 0 1 0 0,0 1 0 0 0,0-1-1 0 0,0 0 1 0 0,0 0 0 0 0,0 1-1 0 0,0-1 1 0 0,0 1 0 0 0,0-1-1 0 0,0 1 1 0 0,0-1 0 0 0,0 1-1 0 0,0-1 1 0 0,0 1 0 0 0,-1 0-1 0 0,1 0 1 0 0,0-1 0 0 0,0 1 0 0 0,-1 0-1 0 0,1 0 1 0 0,0 0 0 0 0,-1 0-1 0 0,1 0 1 0 0,0 1 0 0 0,19 34 693 0 0,-17-30-566 0 0,8 13-55 0 0,35 62 398 0 0,-11-29-4046 0 0,-3-11-4595 0 0,5-6-6759 0 0,-33-30 13140 0 0</inkml:trace>
</inkml:ink>
</file>

<file path=ppt/ink/ink1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11.805"/>
    </inkml:context>
    <inkml:brush xml:id="br0">
      <inkml:brushProperty name="width" value="0.05" units="cm"/>
      <inkml:brushProperty name="height" value="0.05" units="cm"/>
      <inkml:brushProperty name="color" value="#004F8B"/>
    </inkml:brush>
  </inkml:definitions>
  <inkml:trace contextRef="#ctx0" brushRef="#br0">1 10 4000 0 0,'2'0'21064'0'0,"25"-2"-21192"0"0,34 8 562 0 0,191 11 128 0 0,-175-20-437 0 0,-64 0-261 0 0,-55 2-77 0 0,-82-7-290 0 0,-45-3 550 0 0,167 11 26 0 0,0 0 3 0 0,-7-1-77 0 0,7 0 11 0 0,-7 2 211 0 0,6-2-60 0 0,8 1-69 0 0,207-2-187 0 0,-199 1-903 0 0,24 3-1355 0 0,-14 7-8487 0 0,-16-7 7151 0 0,-5-2 2320 0 0,9 4-4179 0 0</inkml:trace>
</inkml:ink>
</file>

<file path=ppt/ink/ink1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14.461"/>
    </inkml:context>
    <inkml:brush xml:id="br0">
      <inkml:brushProperty name="width" value="0.05" units="cm"/>
      <inkml:brushProperty name="height" value="0.05" units="cm"/>
      <inkml:brushProperty name="color" value="#004F8B"/>
    </inkml:brush>
  </inkml:definitions>
  <inkml:trace contextRef="#ctx0" brushRef="#br0">468 18 4668 0 0,'34'-15'9608'0'0,"-33"14"-8609"0"0,-25-1 5972 0 0,-60 8-5893 0 0,40-2-243 0 0,-93 6 176 0 0,135-10-1024 0 0,-2 0 60 0 0,0 1 0 0 0,0-1 0 0 0,1 1 0 0 0,-1 0-1 0 0,0 0 1 0 0,0 1 0 0 0,1-1 0 0 0,-1 1 0 0 0,-6 4 0 0 0,10-6-30 0 0,-10 8 118 0 0,1 0 0 0 0,1 1-1 0 0,0-1 1 0 0,0 2 0 0 0,0-1 0 0 0,2 1-1 0 0,-1 0 1 0 0,1 1 0 0 0,0 0 0 0 0,-5 16-1 0 0,-5 15 651 0 0,-13 61 0 0 0,25-88-560 0 0,-5 18 159 0 0,2 0-1 0 0,1 1 1 0 0,1-1-1 0 0,2 1 1 0 0,2 0-1 0 0,0 0 1 0 0,7 46-1 0 0,-5-77-356 0 0,-1 1 0 0 0,1 0-1 0 0,1-1 1 0 0,-1 1 0 0 0,0-1-1 0 0,1 1 1 0 0,0-1 0 0 0,0 0-1 0 0,0 0 1 0 0,0 1 0 0 0,0-2-1 0 0,1 1 1 0 0,-1 0 0 0 0,1 0-1 0 0,0-1 1 0 0,3 4 0 0 0,0-3-8 0 0,0 0 0 0 0,0 0 0 0 0,0 0 0 0 0,0 0 0 0 0,0-1 0 0 0,1 0 0 0 0,-1 0 0 0 0,11 1 0 0 0,10-1-565 0 0,-1-1 1 0 0,1-1-1 0 0,44-6 0 0 0,-51 4-351 0 0,64-9-4580 0 0,-45-1-875 0 0,-2-6-3323 0 0,-21-4 3664 0 0,-12 15 4297 0 0</inkml:trace>
</inkml:ink>
</file>

<file path=ppt/ink/ink1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14.836"/>
    </inkml:context>
    <inkml:brush xml:id="br0">
      <inkml:brushProperty name="width" value="0.05" units="cm"/>
      <inkml:brushProperty name="height" value="0.05" units="cm"/>
      <inkml:brushProperty name="color" value="#004F8B"/>
    </inkml:brush>
  </inkml:definitions>
  <inkml:trace contextRef="#ctx0" brushRef="#br0">2 7 4432 0 0,'0'0'5638'0'0,"-2"-6"-3836"0"0,7 5 2366 0 0,194 9 1130 0 0,6 1-3779 0 0,-134-4-5977 0 0,-69-3 2956 0 0,0 1 0 0 0,0-1 1 0 0,0 0-1 0 0,-1 1 0 0 0,1-1 0 0 0,-1 1 1 0 0,0 0-1 0 0,0-1 0 0 0,2 7 0 0 0,-2-6 690 0 0,4 3-897 0 0</inkml:trace>
</inkml:ink>
</file>

<file path=ppt/ink/ink1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15.414"/>
    </inkml:context>
    <inkml:brush xml:id="br0">
      <inkml:brushProperty name="width" value="0.05" units="cm"/>
      <inkml:brushProperty name="height" value="0.05" units="cm"/>
      <inkml:brushProperty name="color" value="#004F8B"/>
    </inkml:brush>
  </inkml:definitions>
  <inkml:trace contextRef="#ctx0" brushRef="#br0">72 19 4328 0 0,'0'0'5225'0'0,"-3"-3"-4136"0"0,-8-10-67 0 0,9 10 1647 0 0,-27 35 1038 0 0,26-28-3441 0 0,0 0 1 0 0,0 1 0 0 0,0-1-1 0 0,1 1 1 0 0,0 0 0 0 0,0 0-1 0 0,0 0 1 0 0,0 0-1 0 0,1 0 1 0 0,0 0 0 0 0,0 0-1 0 0,0 10 1 0 0,1-13-236 0 0,0-1 0 0 0,0 1 0 0 0,0-1 0 0 0,0 1 0 0 0,1-1 0 0 0,-1 1 0 0 0,1-1 0 0 0,-1 1 0 0 0,1-1 0 0 0,-1 0 0 0 0,1 1 0 0 0,0-1 0 0 0,0 0 0 0 0,-1 0 0 0 0,1 0 0 0 0,0 1 0 0 0,0-1 0 0 0,0 0 0 0 0,2 1 0 0 0,-1-1-53 0 0,0 0-1 0 0,0 0 1 0 0,0-1 0 0 0,0 1 0 0 0,0 0 0 0 0,0-1-1 0 0,1 1 1 0 0,-1-1 0 0 0,0 0 0 0 0,0 0-1 0 0,0 0 1 0 0,1 0 0 0 0,-1 0 0 0 0,0 0-1 0 0,0-1 1 0 0,4 0 0 0 0,-3 0 15 0 0,0 0 0 0 0,0 0 1 0 0,0 0-1 0 0,0 0 0 0 0,0-1 0 0 0,-1 1 0 0 0,1-1 1 0 0,0 0-1 0 0,-1 1 0 0 0,0-1 0 0 0,1 0 0 0 0,-1-1 1 0 0,0 1-1 0 0,0 0 0 0 0,0-1 0 0 0,0 1 0 0 0,0-1 0 0 0,-1 0 1 0 0,1 1-1 0 0,-1-1 0 0 0,0 0 0 0 0,0 0 0 0 0,0 0 1 0 0,0 0-1 0 0,0 0 0 0 0,-1 0 0 0 0,1 0 0 0 0,-1-6 1 0 0,-2-2-2548 0 0,7 31-12800 0 0,1-17 13597 0 0</inkml:trace>
</inkml:ink>
</file>

<file path=ppt/ink/ink1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16.102"/>
    </inkml:context>
    <inkml:brush xml:id="br0">
      <inkml:brushProperty name="width" value="0.05" units="cm"/>
      <inkml:brushProperty name="height" value="0.05" units="cm"/>
      <inkml:brushProperty name="color" value="#004F8B"/>
    </inkml:brush>
  </inkml:definitions>
  <inkml:trace contextRef="#ctx0" brushRef="#br0">61 23 4208 0 0,'-2'-22'13498'0'0,"0"30"-13128"0"0,1 0 0 0 0,1 0 1 0 0,-1 0-1 0 0,1 0 0 0 0,1 0 0 0 0,0 0 0 0 0,0 0 0 0 0,0 0 0 0 0,3 8 0 0 0,-3-12-385 0 0,0-1 0 0 0,1 1 0 0 0,-1-1 0 0 0,1 0 0 0 0,0 0 0 0 0,-1 0 1 0 0,1 0-1 0 0,1 0 0 0 0,-1 0 0 0 0,0 0 0 0 0,1-1 0 0 0,-1 1 0 0 0,1-1 0 0 0,0 1 0 0 0,0-1 0 0 0,0 0 0 0 0,0 0 0 0 0,0-1 0 0 0,1 1 0 0 0,-1-1 0 0 0,0 1 0 0 0,1-1 1 0 0,3 1-1 0 0,-3-2-43 0 0,0 0-1 0 0,0 0 1 0 0,0 0 0 0 0,0-1 0 0 0,0 1 0 0 0,-1-1 0 0 0,1 0 0 0 0,0 0 0 0 0,0 0 0 0 0,-1 0 0 0 0,1-1 0 0 0,-1 0 0 0 0,1 1 0 0 0,-1-1 0 0 0,0-1-1 0 0,1 1 1 0 0,-1 0 0 0 0,0-1 0 0 0,-1 1 0 0 0,1-1 0 0 0,3-4 0 0 0,5-6 484 0 0,0 0 0 0 0,-1-1 0 0 0,11-19 0 0 0,-25 45 49 0 0,2 1 1 0 0,-1-1 0 0 0,2 0-1 0 0,0 1 1 0 0,0 21 0 0 0,-3 36 62 0 0,3-64-492 0 0,-6 46 287 0 0,-18 63 0 0 0,21-100-261 0 0,-1 0-1 0 0,0 0 1 0 0,-2-1 0 0 0,1 0-1 0 0,-2 0 1 0 0,0 0-1 0 0,0-1 1 0 0,-20 22 0 0 0,23-29 35 0 0,-1-1 1 0 0,1 0-1 0 0,-1-1 0 0 0,0 1 1 0 0,0-1-1 0 0,-1-1 1 0 0,1 1-1 0 0,-1-1 1 0 0,-7 3-1 0 0,12-5-74 0 0,0-1 0 0 0,0 1-1 0 0,0-1 1 0 0,0 0 0 0 0,1 1 0 0 0,-1-1 0 0 0,0 0-1 0 0,0 0 1 0 0,0 0 0 0 0,0 0 0 0 0,0 0 0 0 0,0-1-1 0 0,0 1 1 0 0,0 0 0 0 0,1-1 0 0 0,-1 0 0 0 0,0 1-1 0 0,0-1 1 0 0,1 0 0 0 0,-1 0 0 0 0,0 0-1 0 0,1 0 1 0 0,-1 0 0 0 0,1 0 0 0 0,-1-1 0 0 0,1 1-1 0 0,0 0 1 0 0,-1-1 0 0 0,1 1 0 0 0,0-1 0 0 0,0 1-1 0 0,0-1 1 0 0,0 0 0 0 0,0 1 0 0 0,0-1 0 0 0,1 0-1 0 0,-1 0 1 0 0,1 0 0 0 0,-1 0 0 0 0,1-2 0 0 0,-1-1-136 0 0,0 0 0 0 0,1 0 0 0 0,0-1 0 0 0,0 1 1 0 0,0 0-1 0 0,0 0 0 0 0,1 0 0 0 0,0-1 0 0 0,0 1 0 0 0,1 0 1 0 0,-1 0-1 0 0,1 0 0 0 0,0 1 0 0 0,1-1 0 0 0,-1 0 1 0 0,1 1-1 0 0,0-1 0 0 0,0 1 0 0 0,0 0 0 0 0,0 0 1 0 0,8-7-1 0 0,40-33-4739 0 0,-2 11-3842 0 0,26-13-586 0 0,-55 34 7361 0 0</inkml:trace>
</inkml:ink>
</file>

<file path=ppt/ink/ink1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17.289"/>
    </inkml:context>
    <inkml:brush xml:id="br0">
      <inkml:brushProperty name="width" value="0.05" units="cm"/>
      <inkml:brushProperty name="height" value="0.05" units="cm"/>
      <inkml:brushProperty name="color" value="#004F8B"/>
    </inkml:brush>
  </inkml:definitions>
  <inkml:trace contextRef="#ctx0" brushRef="#br0">137 173 4440 0 0,'18'-14'2076'0'0,"-1"1"50"0"0,-6 3-615 0 0,-1 0 55 0 0,-4 3-500 0 0,-3 4-422 0 0,-1-1 1 0 0,1 0-1 0 0,-1 1 0 0 0,1-1 0 0 0,-1 0 0 0 0,0 0 0 0 0,-1 0 1 0 0,1-1-1 0 0,-1 1 0 0 0,1 0 0 0 0,-1-1 0 0 0,0-7 0 0 0,-1 10-485 0 0,0 0 0 0 0,-1-1 0 0 0,1 1 0 0 0,-1 0 0 0 0,0 0 0 0 0,0 0 0 0 0,1 0 0 0 0,-1 0-1 0 0,-1 0 1 0 0,1 0 0 0 0,0 1 0 0 0,0-1 0 0 0,-1 0 0 0 0,1 1 0 0 0,-1-1 0 0 0,1 1 0 0 0,-1-1-1 0 0,0 1 1 0 0,0 0 0 0 0,1-1 0 0 0,-1 1 0 0 0,0 0 0 0 0,0 0 0 0 0,0 1 0 0 0,0-1 0 0 0,0 0-1 0 0,-4 0 1 0 0,-3-2 82 0 0,-1 0-1 0 0,-1 0 0 0 0,1 1 0 0 0,0 1 1 0 0,0 0-1 0 0,-1 0 0 0 0,1 1 0 0 0,0 0 1 0 0,-1 1-1 0 0,1 0 0 0 0,0 0 0 0 0,0 1 1 0 0,-19 7-1 0 0,27-9-215 0 0,1 1 0 0 0,0-1 0 0 0,0 1 0 0 0,0 0 0 0 0,-1-1 0 0 0,1 1 0 0 0,0 0 0 0 0,0 0 0 0 0,0 0-1 0 0,0 0 1 0 0,0 0 0 0 0,0 0 0 0 0,1 0 0 0 0,-1 0 0 0 0,0 0 0 0 0,0 0 0 0 0,1 0 0 0 0,-1 0 0 0 0,1 1 0 0 0,-1-1 0 0 0,1 0 0 0 0,-1 0 0 0 0,1 1 0 0 0,0-1 0 0 0,-1 3 0 0 0,2-1 3 0 0,-1 0-1 0 0,1-1 1 0 0,-1 1 0 0 0,1 0 0 0 0,0-1 0 0 0,0 1 0 0 0,0 0 0 0 0,1-1 0 0 0,-1 1-1 0 0,1-1 1 0 0,2 5 0 0 0,7 6 42 0 0,1-1-1 0 0,0 0 0 0 0,18 14 1 0 0,-24-21-24 0 0,19 16 8 0 0,-1-2-6 0 0,0 1 1 0 0,-2 1-1 0 0,0 1 0 0 0,33 44 0 0 0,-51-61-39 0 0,0 1 0 0 0,-1 1 0 0 0,1-1 0 0 0,-1 1 0 0 0,0-1 0 0 0,-1 1 0 0 0,1 0 1 0 0,-2 0-1 0 0,1 0 0 0 0,-1 0 0 0 0,0 0 0 0 0,0 0 0 0 0,0 0 0 0 0,-1 0 0 0 0,-1 1 0 0 0,1-1 0 0 0,-1 0 0 0 0,0 0 0 0 0,-1 0 0 0 0,1 0 0 0 0,-2 0 0 0 0,1 0 1 0 0,-1-1-1 0 0,0 1 0 0 0,0-1 0 0 0,-5 8 0 0 0,-1 0 106 0 0,0 0 0 0 0,-1-1 0 0 0,-17 18 0 0 0,24-27-76 0 0,-1-1 0 0 0,1 0 0 0 0,-1 0 0 0 0,0 0 0 0 0,0-1 0 0 0,0 1 0 0 0,0-1 0 0 0,-1 0 0 0 0,1 0 0 0 0,-1 0 0 0 0,1-1 0 0 0,-1 0 0 0 0,1 1 0 0 0,-1-2 0 0 0,-9 2 0 0 0,13-2-101 0 0,-1 0 1 0 0,0-1-1 0 0,0 1 0 0 0,1 0 1 0 0,-1-1-1 0 0,0 1 0 0 0,0-1 1 0 0,1 0-1 0 0,-1 1 0 0 0,1-1 1 0 0,-1 0-1 0 0,1 0 0 0 0,-1 0 1 0 0,1 0-1 0 0,-1 0 0 0 0,1-1 1 0 0,0 1-1 0 0,0 0 0 0 0,0-1 1 0 0,-1 1-1 0 0,1 0 0 0 0,1-1 1 0 0,-1 1-1 0 0,0-1 0 0 0,0 0 1 0 0,0 1-1 0 0,1-1 0 0 0,-1 0 1 0 0,1 1-1 0 0,-1-1 1 0 0,1 0-1 0 0,0 0 0 0 0,0 1 1 0 0,0-4-1 0 0,-1-1-626 0 0,1 1-1 0 0,0 0 1 0 0,0 0 0 0 0,1-1 0 0 0,0 1 0 0 0,0 0-1 0 0,0 0 1 0 0,0 0 0 0 0,4-10 0 0 0,-2 11-714 0 0,0 0 1 0 0,1-1-1 0 0,-1 1 1 0 0,1 0-1 0 0,0 1 1 0 0,0-1-1 0 0,0 1 1 0 0,0-1-1 0 0,0 1 1 0 0,1 0-1 0 0,-1 1 1 0 0,1-1-1 0 0,6-1 1 0 0,1-2-377 0 0</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30.057"/>
    </inkml:context>
    <inkml:brush xml:id="br0">
      <inkml:brushProperty name="width" value="0.05" units="cm"/>
      <inkml:brushProperty name="height" value="0.05" units="cm"/>
      <inkml:brushProperty name="color" value="#E71224"/>
    </inkml:brush>
  </inkml:definitions>
  <inkml:trace contextRef="#ctx0" brushRef="#br0">18 1 4636 0 0,'-15'19'15105'0'0,"15"-17"-14083"0"0,-2 11 296 0 0</inkml:trace>
</inkml:ink>
</file>

<file path=ppt/ink/ink1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17.633"/>
    </inkml:context>
    <inkml:brush xml:id="br0">
      <inkml:brushProperty name="width" value="0.05" units="cm"/>
      <inkml:brushProperty name="height" value="0.05" units="cm"/>
      <inkml:brushProperty name="color" value="#004F8B"/>
    </inkml:brush>
  </inkml:definitions>
  <inkml:trace contextRef="#ctx0" brushRef="#br0">63 10 5136 0 0,'11'-9'13790'0'0,"-11"19"-13056"0"0,-1 0 0 0 0,0 0 0 0 0,0 0 0 0 0,-1 0 0 0 0,0 0 0 0 0,-1 0 0 0 0,0-1 0 0 0,-1 1 0 0 0,-7 13 0 0 0,-7 26 910 0 0,7-19-795 0 0,8-22-642 0 0,0 0 0 0 0,0 0 1 0 0,1 0-1 0 0,0 0 0 0 0,-1 11 1 0 0,3-18-473 0 0,1 1-473 0 0,1 2 596 0 0,10-15-9265 0 0,-4 0 6258 0 0,-1 1 1 0 0,0-1 0 0 0,-1 0 0 0 0,7-14 0 0 0,-3 6 1235 0 0,-2 3 228 0 0</inkml:trace>
</inkml:ink>
</file>

<file path=ppt/ink/ink1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17.977"/>
    </inkml:context>
    <inkml:brush xml:id="br0">
      <inkml:brushProperty name="width" value="0.05" units="cm"/>
      <inkml:brushProperty name="height" value="0.05" units="cm"/>
      <inkml:brushProperty name="color" value="#004F8B"/>
    </inkml:brush>
  </inkml:definitions>
  <inkml:trace contextRef="#ctx0" brushRef="#br0">1 32 4984 0 0,'12'-31'12184'0'0,"-3"47"-24476"0"0,-8-13 10463 0 0</inkml:trace>
</inkml:ink>
</file>

<file path=ppt/ink/ink1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18.352"/>
    </inkml:context>
    <inkml:brush xml:id="br0">
      <inkml:brushProperty name="width" value="0.05" units="cm"/>
      <inkml:brushProperty name="height" value="0.05" units="cm"/>
      <inkml:brushProperty name="color" value="#004F8B"/>
    </inkml:brush>
  </inkml:definitions>
  <inkml:trace contextRef="#ctx0" brushRef="#br0">133 11 4256 0 0,'-9'36'6951'0'0,"-47"100"688"0"0,-1-1-3022 0 0,56-131-4272 0 0,-4 9 565 0 0,0-9 300 0 0,7-5-1212 0 0,1-1 1 0 0,-1 0 0 0 0,-1 0-1 0 0,1 1 1 0 0,0-1 0 0 0,0-1-1 0 0,-1 1 1 0 0,1 0 0 0 0,1-4-1 0 0,-2 5-3 0 0,93-128-2439 0 0,-14 35 848 0 0,-26 32 1970 0 0,-51 59-359 0 0,2-3 62 0 0,-1 2 27 0 0,-3 2-67 0 0,0 1 0 0 0,0 0 0 0 0,0 0 0 0 0,0 0 1 0 0,0 0-1 0 0,0 0 0 0 0,0 0 0 0 0,1 0 0 0 0,-1 0 1 0 0,0 0-1 0 0,0 0 0 0 0,1 0 0 0 0,-1 1 0 0 0,1-1 0 0 0,-1 1 1 0 0,1-1-1 0 0,-1 1 0 0 0,3-1 0 0 0,-3 1 3 0 0,0 0-1 0 0,-1 1 1 0 0,1-1-1 0 0,0 0 1 0 0,0 1-1 0 0,0-1 1 0 0,-1 1 0 0 0,1-1-1 0 0,0 0 1 0 0,-1 1-1 0 0,1 0 1 0 0,0-1-1 0 0,-1 1 1 0 0,1-1-1 0 0,-1 1 1 0 0,1 0-1 0 0,0-1 1 0 0,-1 1-1 0 0,0 0 1 0 0,1 0 0 0 0,-1-1-1 0 0,1 1 1 0 0,-1 1-1 0 0,2 4 177 0 0,0 0-1 0 0,-1-1 1 0 0,0 1 0 0 0,0 0-1 0 0,0 0 1 0 0,-1 0-1 0 0,0 10 1 0 0,-16 87 1398 0 0,0-5-3034 0 0,17-32-8904 0 0,5-35-3689 0 0</inkml:trace>
</inkml:ink>
</file>

<file path=ppt/ink/ink1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19.070"/>
    </inkml:context>
    <inkml:brush xml:id="br0">
      <inkml:brushProperty name="width" value="0.05" units="cm"/>
      <inkml:brushProperty name="height" value="0.05" units="cm"/>
      <inkml:brushProperty name="color" value="#004F8B"/>
    </inkml:brush>
  </inkml:definitions>
  <inkml:trace contextRef="#ctx0" brushRef="#br0">200 22 4112 0 0,'19'-22'17713'0'0,"-46"60"-16340"0"0,2 1 1 0 0,1 1-1 0 0,2 1 0 0 0,2 1 0 0 0,-21 62 0 0 0,33-80-1005 0 0,-21 71 938 0 0,19-46-747 0 0,4-16-218 0 0,3-8-235 0 0,1 1 1 0 0,1 38 0 0 0,1-53-356 0 0,1-1 1 0 0,1 0 0 0 0,0 1 0 0 0,0-1 0 0 0,1 0 0 0 0,1-1-1 0 0,-1 1 1 0 0,11 18 0 0 0,-6-17-390 0 0</inkml:trace>
</inkml:ink>
</file>

<file path=ppt/ink/ink1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19.899"/>
    </inkml:context>
    <inkml:brush xml:id="br0">
      <inkml:brushProperty name="width" value="0.05" units="cm"/>
      <inkml:brushProperty name="height" value="0.05" units="cm"/>
      <inkml:brushProperty name="color" value="#004F8B"/>
    </inkml:brush>
  </inkml:definitions>
  <inkml:trace contextRef="#ctx0" brushRef="#br0">138 33 4760 0 0,'24'-33'16864'0'0,"-27"42"-12843"0"0,-4 7-2996 0 0,-2 8-1653 0 0,6-17 1648 0 0,-23 59 327 0 0,-14 33 8 0 0,17-41-763 0 0,7-20-220 0 0,1 1 16 0 0,5-13-106 0 0,3-9 1635 0 0,5-3-6340 0 0,3-14 4116 0 0,0 1-1 0 0,-1-1 1 0 0,1 0-1 0 0,0 0 1 0 0,0 0-1 0 0,0 0 1 0 0,0 0-1 0 0,-1 0 1 0 0,1 0-1 0 0,0 0 1 0 0,0 0-1 0 0,0 0 1 0 0,0-1-1 0 0,-1 1 1 0 0,1 0-1 0 0,0-1 1 0 0,0 1-1 0 0,-1 0 1 0 0,1-1-1 0 0,0 1 1 0 0,0-1-1 0 0,-1 1 1 0 0,1-1-1 0 0,-1 1 1 0 0,1-1-1 0 0,1-1 1 0 0,50-35-13316 0 0,-32 20 9769 0 0,-8 9 2069 0 0</inkml:trace>
</inkml:ink>
</file>

<file path=ppt/ink/ink1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0.383"/>
    </inkml:context>
    <inkml:brush xml:id="br0">
      <inkml:brushProperty name="width" value="0.05" units="cm"/>
      <inkml:brushProperty name="height" value="0.05" units="cm"/>
      <inkml:brushProperty name="color" value="#004F8B"/>
    </inkml:brush>
  </inkml:definitions>
  <inkml:trace contextRef="#ctx0" brushRef="#br0">193 51 2384 0 0,'27'-31'7517'0'0,"-9"12"2547"0"0,-28 21-7503 0 0,-25 13-764 0 0,-39 22-922 0 0,49-25-503 0 0,-37 25 538 0 0,44-21-575 0 0,10-3-113 0 0,2 10 140 0 0,8-17-320 0 0,0-1 0 0 0,0 0 0 0 0,1 0 1 0 0,-1 0-1 0 0,1-1 0 0 0,0 1 1 0 0,0 0-1 0 0,1-1 0 0 0,0 0 1 0 0,-1 0-1 0 0,1 0 0 0 0,7 5 1 0 0,-1 1 64 0 0,1 1-350 0 0,8 9 517 0 0,1 0 1 0 0,43 32-1 0 0,-10-23-4548 0 0,-42-23 311 0 0</inkml:trace>
</inkml:ink>
</file>

<file path=ppt/ink/ink1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1.133"/>
    </inkml:context>
    <inkml:brush xml:id="br0">
      <inkml:brushProperty name="width" value="0.05" units="cm"/>
      <inkml:brushProperty name="height" value="0.05" units="cm"/>
      <inkml:brushProperty name="color" value="#004F8B"/>
    </inkml:brush>
  </inkml:definitions>
  <inkml:trace contextRef="#ctx0" brushRef="#br0">56 20 3488 0 0,'-5'-19'18107'0'0,"5"19"-17929"0"0,149 47 2680 0 0,-97-32-2358 0 0,-51-15-411 0 0,-15 25 139 0 0,-21 3-27 0 0,2 2 1 0 0,1 1-1 0 0,1 2 1 0 0,-28 40-1 0 0,51-64-140 0 0,4-4-19 0 0,0-1 0 0 0,0 1 0 0 0,0 0 0 0 0,1 0 0 0 0,-1 0 0 0 0,1 1 0 0 0,0-1 0 0 0,1 1 0 0 0,0-1 0 0 0,0 1 0 0 0,0 0 0 0 0,-2 8 0 0 0,5-12-31 0 0,0-1 0 0 0,0 1-1 0 0,0-1 1 0 0,0 0 0 0 0,1 1-1 0 0,-1-1 1 0 0,0 0-1 0 0,0 0 1 0 0,1 0 0 0 0,-1 0-1 0 0,1 0 1 0 0,-1 0-1 0 0,1 0 1 0 0,-1 0 0 0 0,1-1-1 0 0,-1 1 1 0 0,1-1-1 0 0,0 1 1 0 0,-1-1 0 0 0,1 1-1 0 0,0-1 1 0 0,2 0 0 0 0,24 5-584 0 0,1-2 1 0 0,57 0-1 0 0,-12-12-6151 0 0,-64 7 4042 0 0,-1-1-1 0 0,0 0 1 0 0,0 0-1 0 0,0-1 1 0 0,9-6-1 0 0,-11 6 893 0 0</inkml:trace>
</inkml:ink>
</file>

<file path=ppt/ink/ink1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1.477"/>
    </inkml:context>
    <inkml:brush xml:id="br0">
      <inkml:brushProperty name="width" value="0.05" units="cm"/>
      <inkml:brushProperty name="height" value="0.05" units="cm"/>
      <inkml:brushProperty name="color" value="#004F8B"/>
    </inkml:brush>
  </inkml:definitions>
  <inkml:trace contextRef="#ctx0" brushRef="#br0">4 17 4904 0 0,'-4'-6'10579'0'0,"8"6"-9535"0"0,86-8 3772 0 0,-59 6-7594 0 0,-1 2-5132 0 0</inkml:trace>
</inkml:ink>
</file>

<file path=ppt/ink/ink1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2.602"/>
    </inkml:context>
    <inkml:brush xml:id="br0">
      <inkml:brushProperty name="width" value="0.05" units="cm"/>
      <inkml:brushProperty name="height" value="0.05" units="cm"/>
      <inkml:brushProperty name="color" value="#004F8B"/>
    </inkml:brush>
  </inkml:definitions>
  <inkml:trace contextRef="#ctx0" brushRef="#br0">83 1 3276 0 0,'0'0'5347'0'0,"-3"3"-4092"0"0,-7 10 40 0 0,0 0-1 0 0,1 1 0 0 0,0 0 1 0 0,2 0-1 0 0,-1 1 1 0 0,-6 21-1 0 0,11-29-1083 0 0,1-1 0 0 0,0 1 0 0 0,0-1 0 0 0,1 1 0 0 0,0 0 0 0 0,0 0-1 0 0,0-1 1 0 0,1 1 0 0 0,0 0 0 0 0,0 0 0 0 0,1 0 0 0 0,0 0 0 0 0,0-1 0 0 0,1 1 0 0 0,0 0-1 0 0,0-1 1 0 0,0 1 0 0 0,6 8 0 0 0,-6-12-162 0 0,0 1 1 0 0,1-1-1 0 0,0 0 1 0 0,0 0-1 0 0,0 0 0 0 0,0 0 1 0 0,0-1-1 0 0,1 1 0 0 0,-1-1 1 0 0,1 0-1 0 0,0 0 0 0 0,-1 0 1 0 0,1 0-1 0 0,0-1 0 0 0,0 1 1 0 0,0-1-1 0 0,0 0 0 0 0,1 0 1 0 0,-1-1-1 0 0,0 1 0 0 0,0-1 1 0 0,0 0-1 0 0,1 0 1 0 0,-1 0-1 0 0,7-2 0 0 0,-4 1-3 0 0,0-1 0 0 0,0 0 0 0 0,-1 0 0 0 0,1-1 0 0 0,-1 1 0 0 0,1-2 0 0 0,-1 1 0 0 0,0-1 0 0 0,0 1 0 0 0,0-2 0 0 0,-1 1-1 0 0,1-1 1 0 0,-1 1 0 0 0,6-9 0 0 0,-6 12 249 0 0,-3 14-231 0 0,-2-9-65 0 0,1-1 1 0 0,-1 1-1 0 0,0 0 0 0 0,1-1 1 0 0,0 1-1 0 0,0-1 0 0 0,0 0 0 0 0,0 1 1 0 0,1-1-1 0 0,-1 0 0 0 0,1 1 0 0 0,0-1 1 0 0,0 0-1 0 0,4 4 0 0 0,-2-4-1 0 0,1 0 0 0 0,0 0 0 0 0,-1-1-1 0 0,1 1 1 0 0,0-1 0 0 0,0-1 0 0 0,0 1-1 0 0,0-1 1 0 0,1 1 0 0 0,-1-2 0 0 0,0 1 0 0 0,1 0-1 0 0,-1-1 1 0 0,0 0 0 0 0,1-1 0 0 0,-1 1-1 0 0,0-1 1 0 0,1 0 0 0 0,-1 0 0 0 0,0 0 0 0 0,9-5-1 0 0,-2 2 0 0 0,-2 0-1 0 0,1-1 1 0 0,0-1 0 0 0,-1 0-1 0 0,0 0 1 0 0,-1-1-1 0 0,1 0 1 0 0,15-17-1 0 0,-18 16 98 0 0,0 0-1 0 0,-1-1 1 0 0,0 1-1 0 0,-1-1 1 0 0,0-1 0 0 0,0 1-1 0 0,-1-1 1 0 0,0 0-1 0 0,0 0 1 0 0,-1 0-1 0 0,-1 0 1 0 0,0-1-1 0 0,2-20 1 0 0,-4 29-167 0 0,-1 0 0 0 0,1 0 0 0 0,-1 0 0 0 0,0 0 0 0 0,1 0 0 0 0,-1 0 0 0 0,0 0 0 0 0,0 1 0 0 0,0-1 0 0 0,0 0 0 0 0,0 0 0 0 0,-1 1 1 0 0,1-1-1 0 0,0 1 0 0 0,-1-1 0 0 0,1 1 0 0 0,-1 0 0 0 0,0-1 0 0 0,1 1 0 0 0,-1 0 0 0 0,0 0 0 0 0,0 0 0 0 0,0 0 0 0 0,0 0 0 0 0,0 1 0 0 0,0-1 0 0 0,0 1 0 0 0,0-1 1 0 0,-2 1-1 0 0,2-1-897 0 0,-5 5-2554 0 0,-5 2 188 0 0,8 0-2005 0 0,3-4 4225 0 0,0 5-306 0 0,2 0-4813 0 0,2 5 4443 0 0</inkml:trace>
</inkml:ink>
</file>

<file path=ppt/ink/ink1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3.211"/>
    </inkml:context>
    <inkml:brush xml:id="br0">
      <inkml:brushProperty name="width" value="0.05" units="cm"/>
      <inkml:brushProperty name="height" value="0.05" units="cm"/>
      <inkml:brushProperty name="color" value="#004F8B"/>
    </inkml:brush>
  </inkml:definitions>
  <inkml:trace contextRef="#ctx0" brushRef="#br0">111 33 4912 0 0,'15'-32'18245'0'0,"-16"48"-17768"0"0,0 0-1 0 0,-1 0 1 0 0,-1 0-1 0 0,-1 0 0 0 0,0 0 1 0 0,-1-1-1 0 0,-9 20 0 0 0,-3 13 59 0 0,-5 18 49 0 0,-20 71 230 0 0,39-123-748 0 0,0 0 1 0 0,1 1-1 0 0,1-1 0 0 0,0 1 1 0 0,1 0-1 0 0,0-1 0 0 0,5 22 0 0 0,-5-33-124 0 0,1-1 0 0 0,-1 1-1 0 0,1-1 1 0 0,0 1-1 0 0,0-1 1 0 0,1 1-1 0 0,-1-1 1 0 0,0 1 0 0 0,1-1-1 0 0,-1 0 1 0 0,1 0-1 0 0,0 0 1 0 0,0 0-1 0 0,0 0 1 0 0,3 3 0 0 0,-3-4-262 0 0,1 1 0 0 0,-1-1 0 0 0,1 0 1 0 0,0 1-1 0 0,-1-1 0 0 0,1-1 1 0 0,0 1-1 0 0,0 0 0 0 0,-1 0 0 0 0,1-1 1 0 0,0 0-1 0 0,0 0 0 0 0,3 0 1 0 0,-3 0-378 0 0,1 0 0 0 0,-1 0 0 0 0,0-1 0 0 0,0 0 0 0 0,0 0 0 0 0,0 0 0 0 0,1 0 0 0 0,-1 0 0 0 0,-1-1 0 0 0,1 1 0 0 0,5-4 0 0 0,-6 3-203 0 0,1 0 0 0 0,-1 0 0 0 0,0 0 0 0 0,0 0 0 0 0,0-1 0 0 0,0 1 0 0 0,0-1 1 0 0,-1 1-1 0 0,1-1 0 0 0,-1 1 0 0 0,0-1 0 0 0,1 0 0 0 0,0-5 0 0 0,-1-1-738 0 0</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30.666"/>
    </inkml:context>
    <inkml:brush xml:id="br0">
      <inkml:brushProperty name="width" value="0.05" units="cm"/>
      <inkml:brushProperty name="height" value="0.05" units="cm"/>
      <inkml:brushProperty name="color" value="#E71224"/>
    </inkml:brush>
  </inkml:definitions>
  <inkml:trace contextRef="#ctx0" brushRef="#br0">222 8 3992 0 0,'-19'-7'7173'0'0,"18"7"-6918"0"0,0 0 1 0 0,0 0-1 0 0,-1 0 1 0 0,1 0-1 0 0,0-1 1 0 0,0 2-1 0 0,0-1 0 0 0,0 0 1 0 0,0 0-1 0 0,0 0 1 0 0,0 0-1 0 0,0 1 0 0 0,0-1 1 0 0,0 0-1 0 0,0 1 1 0 0,0-1-1 0 0,0 1 1 0 0,0-1-1 0 0,0 1 0 0 0,-1 1 1 0 0,0-1 279 0 0,8 45 2379 0 0,-5-41-2859 0 0,-1 0-1 0 0,0 0 1 0 0,0 1 0 0 0,-1-1 0 0 0,1 0-1 0 0,-1 0 1 0 0,-2 7 0 0 0,1-6-740 0 0,-1 0 0 0 0,0 0 0 0 0,0 0 0 0 0,0 0 1 0 0,0-1-1 0 0,-1 0 0 0 0,0 1 0 0 0,-8 7 0 0 0,-4 2-2277 0 0,-1-2 0 0 0,0 0 0 0 0,-32 18 0 0 0,32-21 2580 0 0,-10 6-1316 0 0</inkml:trace>
</inkml:ink>
</file>

<file path=ppt/ink/ink1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3.571"/>
    </inkml:context>
    <inkml:brush xml:id="br0">
      <inkml:brushProperty name="width" value="0.05" units="cm"/>
      <inkml:brushProperty name="height" value="0.05" units="cm"/>
      <inkml:brushProperty name="color" value="#004F8B"/>
    </inkml:brush>
  </inkml:definitions>
  <inkml:trace contextRef="#ctx0" brushRef="#br0">1 43 4748 0 0,'23'-24'8417'0'0,"-15"20"-7601"0"0,0 1 1 0 0,1 0-1 0 0,-1 0 0 0 0,1 1 0 0 0,12-1 1 0 0,45 2 110 0 0,-1 13-5185 0 0,-2 5-6398 0 0,-54-15 8663 0 0,-1 0 430 0 0</inkml:trace>
</inkml:ink>
</file>

<file path=ppt/ink/ink1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4.008"/>
    </inkml:context>
    <inkml:brush xml:id="br0">
      <inkml:brushProperty name="width" value="0.05" units="cm"/>
      <inkml:brushProperty name="height" value="0.05" units="cm"/>
      <inkml:brushProperty name="color" value="#004F8B"/>
    </inkml:brush>
  </inkml:definitions>
  <inkml:trace contextRef="#ctx0" brushRef="#br0">0 3 5661 0 0,'0'0'10566'0'0,"7"1"-9667"0"0,211 15 4784 0 0,-67-20-7889 0 0,-127-2-4933 0 0,-13-3-1829 0 0</inkml:trace>
</inkml:ink>
</file>

<file path=ppt/ink/ink1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4.336"/>
    </inkml:context>
    <inkml:brush xml:id="br0">
      <inkml:brushProperty name="width" value="0.05" units="cm"/>
      <inkml:brushProperty name="height" value="0.05" units="cm"/>
      <inkml:brushProperty name="color" value="#004F8B"/>
    </inkml:brush>
  </inkml:definitions>
  <inkml:trace contextRef="#ctx0" brushRef="#br0">93 5 4052 0 0,'-1'-1'880'0'0,"0"1"-440"0"0,1-1 1 0 0,-1 1-1 0 0,1 0 0 0 0,-1-1 0 0 0,0 1 0 0 0,1 0 0 0 0,-1-1 0 0 0,0 1 0 0 0,1 0 0 0 0,-1 0 0 0 0,1 0 0 0 0,-1-1 0 0 0,0 1 0 0 0,1 0 0 0 0,-1 0 0 0 0,0 0 0 0 0,1 0 0 0 0,-1 0 0 0 0,0 0 0 0 0,0 1 0 0 0,1-1 0 0 0,-1 0 0 0 0,1 0 0 0 0,-1 0 0 0 0,0 1 0 0 0,1-1 1 0 0,-1 0-1 0 0,0 0 0 0 0,1 1 0 0 0,-1-1 0 0 0,1 1 0 0 0,-1-1 0 0 0,0 1 0 0 0,-17 31 5375 0 0,-7 58-5623 0 0,21-71 1328 0 0,-17 84-2705 0 0,19-50-4241 0 0,12-5-7294 0 0,-1-34 8261 0 0,-4-7 2524 0 0</inkml:trace>
</inkml:ink>
</file>

<file path=ppt/ink/ink1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5.289"/>
    </inkml:context>
    <inkml:brush xml:id="br0">
      <inkml:brushProperty name="width" value="0.05" units="cm"/>
      <inkml:brushProperty name="height" value="0.05" units="cm"/>
      <inkml:brushProperty name="color" value="#004F8B"/>
    </inkml:brush>
  </inkml:definitions>
  <inkml:trace contextRef="#ctx0" brushRef="#br0">273 95 3788 0 0,'-1'-6'1508'0'0,"0"0"0"0"0,0 0 0 0 0,-1 1 0 0 0,1-1 0 0 0,-1 0 0 0 0,0 1 0 0 0,-1-1 0 0 0,-5-8 0 0 0,6 12-1255 0 0,0 0-1 0 0,1 0 0 0 0,-1 1 1 0 0,0-1-1 0 0,0 1 0 0 0,0-1 0 0 0,0 1 1 0 0,-1 0-1 0 0,1 0 0 0 0,0 0 0 0 0,-1 0 1 0 0,1 0-1 0 0,0 0 0 0 0,-1 1 1 0 0,1-1-1 0 0,-1 1 0 0 0,1-1 0 0 0,-1 1 1 0 0,1 0-1 0 0,-1 0 0 0 0,1 0 0 0 0,-1 1 1 0 0,1-1-1 0 0,-1 1 0 0 0,-2 0 1 0 0,-5 2 16 0 0,0 0 1 0 0,1 0 0 0 0,-1 1 0 0 0,1 0-1 0 0,0 1 1 0 0,0 0 0 0 0,0 0 0 0 0,1 1 0 0 0,0 0-1 0 0,0 1 1 0 0,0 0 0 0 0,1 0 0 0 0,-7 8-1 0 0,12-12-267 0 0,0 0 0 0 0,-1 0 0 0 0,1 0 0 0 0,0 0 0 0 0,1 0-1 0 0,-1 0 1 0 0,0 1 0 0 0,1-1 0 0 0,0 1 0 0 0,0-1-1 0 0,0 1 1 0 0,0-1 0 0 0,0 1 0 0 0,1 0 0 0 0,0-1 0 0 0,-1 1-1 0 0,1 0 1 0 0,1-1 0 0 0,-1 1 0 0 0,1 0 0 0 0,-1-1-1 0 0,1 1 1 0 0,0-1 0 0 0,0 1 0 0 0,0-1 0 0 0,1 1 0 0 0,-1-1-1 0 0,1 0 1 0 0,0 0 0 0 0,0 1 0 0 0,0-1 0 0 0,0-1-1 0 0,1 1 1 0 0,-1 0 0 0 0,1-1 0 0 0,0 1 0 0 0,0-1 0 0 0,-1 1-1 0 0,6 1 1 0 0,-3 0-282 0 0,0-2-1 0 0,0 1 0 0 0,0 0 1 0 0,0-1-1 0 0,0 0 0 0 0,0 0 1 0 0,1-1-1 0 0,-1 1 0 0 0,1-1 1 0 0,-1-1-1 0 0,1 1 1 0 0,-1-1-1 0 0,1 0 0 0 0,0 0 1 0 0,-1 0-1 0 0,1-1 0 0 0,-1 0 1 0 0,1 0-1 0 0,-1 0 0 0 0,1-1 1 0 0,7-3-1 0 0,-6 2-170 0 0,1 0-1 0 0,-1-1 1 0 0,0 0-1 0 0,0 0 1 0 0,-1-1-1 0 0,1 1 1 0 0,-1-2-1 0 0,0 1 1 0 0,0-1-1 0 0,-1 0 1 0 0,1 0-1 0 0,-1 0 1 0 0,-1-1-1 0 0,7-9 1 0 0,-10 11 267 0 0,1 1 1 0 0,-1 0-1 0 0,0-1 1 0 0,1 0 0 0 0,-2 1-1 0 0,1-1 1 0 0,-1 1-1 0 0,1-1 1 0 0,-1 0 0 0 0,-1 1-1 0 0,1-1 1 0 0,-1 0-1 0 0,1 1 1 0 0,-2-1 0 0 0,1 1-1 0 0,-2-6 1 0 0,0 3 710 0 0,1 1 1 0 0,-1 0 0 0 0,0 1 0 0 0,-1-1-1 0 0,1 0 1 0 0,-8-7 0 0 0,9 11 282 0 0,1 0 26 0 0,-1 0-1 0 0,0 0 1 0 0,1 0 0 0 0,-1 0 0 0 0,0 0 0 0 0,0 1-1 0 0,0-1 1 0 0,0 1 0 0 0,0-1 0 0 0,-3 0-1 0 0,3 2-722 0 0,1 0-1 0 0,0 0 0 0 0,-1 0 0 0 0,1 0 0 0 0,0 0 0 0 0,0 1 1 0 0,-1-1-1 0 0,1 0 0 0 0,0 1 0 0 0,0-1 0 0 0,0 1 0 0 0,-1 0 1 0 0,1-1-1 0 0,0 1 0 0 0,0 0 0 0 0,0-1 0 0 0,0 1 0 0 0,0 0 1 0 0,0 0-1 0 0,1 0 0 0 0,-1 0 0 0 0,0 0 0 0 0,0 0 0 0 0,0 2 1 0 0,-12 15 354 0 0,2 1 1 0 0,0 1 0 0 0,0 0 0 0 0,2 0 0 0 0,1 1-1 0 0,1 0 1 0 0,-9 37 0 0 0,-8 23 350 0 0,-61 167-818 0 0,64-171 0 0 0,17-69 0 0 0,0-2-67 0 0,6 4-1138 0 0,1-6-2540 0 0,27-10-21831 0 0,-23 1 23830 0 0</inkml:trace>
</inkml:ink>
</file>

<file path=ppt/ink/ink1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5.977"/>
    </inkml:context>
    <inkml:brush xml:id="br0">
      <inkml:brushProperty name="width" value="0.05" units="cm"/>
      <inkml:brushProperty name="height" value="0.05" units="cm"/>
      <inkml:brushProperty name="color" value="#004F8B"/>
    </inkml:brush>
  </inkml:definitions>
  <inkml:trace contextRef="#ctx0" brushRef="#br0">228 12 4020 0 0,'6'-12'12508'0'0,"-2"17"-12035"0"0,-1 0-1 0 0,0 1 0 0 0,0-1 1 0 0,-1 1-1 0 0,0 0 1 0 0,0 0-1 0 0,0 0 0 0 0,0 0 1 0 0,-1 0-1 0 0,0 0 1 0 0,0 0-1 0 0,-1 0 0 0 0,0 8 1 0 0,-7 93 2191 0 0,4-76-2069 0 0,-8 52 507 0 0,-3 1-1 0 0,-49 153 1 0 0,48-193-899 0 0,-2 0-1 0 0,-27 47 1 0 0,-21 19-3988 0 0,48-80-1451 0 0,13-19-1031 0 0</inkml:trace>
</inkml:ink>
</file>

<file path=ppt/ink/ink1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7.180"/>
    </inkml:context>
    <inkml:brush xml:id="br0">
      <inkml:brushProperty name="width" value="0.05" units="cm"/>
      <inkml:brushProperty name="height" value="0.05" units="cm"/>
      <inkml:brushProperty name="color" value="#004F8B"/>
    </inkml:brush>
  </inkml:definitions>
  <inkml:trace contextRef="#ctx0" brushRef="#br0">6 0 6817 0 0,'0'0'12389'0'0,"4"2"-10957"0"0,16 3 1102 0 0,1-1-1 0 0,41 2 1 0 0,-32-5-597 0 0,47-4-1 0 0,-70-1-1660 0 0,-6 4-262 0 0,0-1 0 0 0,-1 1 0 0 0,1 0 0 0 0,0-1 0 0 0,-1 1 0 0 0,1 0 0 0 0,0-1 0 0 0,-1 1 0 0 0,1 0 0 0 0,0 0 0 0 0,0 0 1 0 0,-1 0-1 0 0,1 0 0 0 0,0 0 0 0 0,-1 0 0 0 0,1 0 0 0 0,0 0 0 0 0,0 0 0 0 0,-1 0 0 0 0,1 0 0 0 0,0 0 0 0 0,0 1 0 0 0,-1-1 0 0 0,1 0 0 0 0,0 0 0 0 0,0 1 0 0 0,7 4-14 0 0,-10 4 0 0 0,-12 22 0 0 0,1 1 0 0 0,2-1 0 0 0,1 2 0 0 0,1 0 0 0 0,-6 48 0 0 0,1-9 0 0 0,9-49 0 0 0,0 4 0 0 0,-1-1 0 0 0,-16 39 0 0 0,20-59 0 0 0,0-1 0 0 0,0 1 0 0 0,-1-1 0 0 0,0 0 0 0 0,0 0 0 0 0,0-1 0 0 0,0 1 0 0 0,-1 0 0 0 0,0-1 0 0 0,0 0 0 0 0,0 0 0 0 0,-1 0 0 0 0,1-1 0 0 0,-1 1 0 0 0,0-1 0 0 0,0 0 0 0 0,-10 4 0 0 0,6-5 0 0 0,7-2-22 0 0,1 1 0 0 0,0-1 0 0 0,-1 0 0 0 0,1 0 0 0 0,-1 1 0 0 0,1-1 0 0 0,0 0 0 0 0,-1 0 0 0 0,1-1 0 0 0,-1 1 0 0 0,1 0 0 0 0,0 0 0 0 0,-1-1 0 0 0,1 1 0 0 0,0-1 0 0 0,-1 1 0 0 0,1-1 0 0 0,0 1 0 0 0,-1-1 0 0 0,1 0 0 0 0,0 0 0 0 0,0 0 0 0 0,0 1 0 0 0,0-1 0 0 0,0 0 0 0 0,0 0 0 0 0,0-1 0 0 0,0 1 0 0 0,0 0 0 0 0,0 0 0 0 0,1 0 0 0 0,-1 0 0 0 0,0-1 0 0 0,1 1 0 0 0,-1 0 0 0 0,1-1 0 0 0,0 1 0 0 0,-1-1 0 0 0,1 1 0 0 0,0 0 0 0 0,0-1 0 0 0,0 1 0 0 0,0-1 0 0 0,0 1 0 0 0,0 0 0 0 0,0-1 0 0 0,0 1 0 0 0,1-3 0 0 0,1-5-379 0 0,1 1 0 0 0,-1-1 0 0 0,1 1 1 0 0,1 0-1 0 0,5-9 0 0 0,85-133-25571 0 0,-85 133 24124 0 0</inkml:trace>
</inkml:ink>
</file>

<file path=ppt/ink/ink1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7.946"/>
    </inkml:context>
    <inkml:brush xml:id="br0">
      <inkml:brushProperty name="width" value="0.05" units="cm"/>
      <inkml:brushProperty name="height" value="0.05" units="cm"/>
      <inkml:brushProperty name="color" value="#004F8B"/>
    </inkml:brush>
  </inkml:definitions>
  <inkml:trace contextRef="#ctx0" brushRef="#br0">77 1 2844 0 0,'0'0'12796'0'0,"0"0"-12692"0"0,0 1 1 0 0,-1-1-1 0 0,1 1 0 0 0,0-1 1 0 0,0 0-1 0 0,-1 1 0 0 0,1-1 1 0 0,0 1-1 0 0,0-1 1 0 0,0 1-1 0 0,0-1 0 0 0,0 1 1 0 0,-1-1-1 0 0,1 1 0 0 0,0-1 1 0 0,0 1-1 0 0,0-1 0 0 0,0 1 1 0 0,0-1-1 0 0,1 1 0 0 0,-1-1 1 0 0,0 1-1 0 0,0 0 0 0 0,6 2 2848 0 0,-14-9-1773 0 0,7 6-1142 0 0,0 0-1 0 0,0-1 1 0 0,0 1 0 0 0,0 0 0 0 0,0-1-1 0 0,0 1 1 0 0,0 0 0 0 0,0 0 0 0 0,0 0 0 0 0,0 0-1 0 0,0 0 1 0 0,0 0 0 0 0,0 0 0 0 0,0 0-1 0 0,0 0 1 0 0,0 1 0 0 0,0-1 0 0 0,0 0 0 0 0,1 1-1 0 0,-1-1 1 0 0,0 0 0 0 0,0 1 0 0 0,0-1-1 0 0,0 1 1 0 0,0 0 0 0 0,1-1 0 0 0,-1 1 0 0 0,0 0-1 0 0,0-1 1 0 0,1 1 0 0 0,-1 0 0 0 0,0 0-1 0 0,1-1 1 0 0,-1 1 0 0 0,1 0 0 0 0,-1 1-1 0 0,0 0 99 0 0,1-1-128 0 0,0 0-1 0 0,1 1 1 0 0,-1-1 0 0 0,0 1-1 0 0,1-1 1 0 0,-1 0 0 0 0,1 0-1 0 0,-1 1 1 0 0,1-1-1 0 0,0 0 1 0 0,-1 0 0 0 0,1 1-1 0 0,0-1 1 0 0,0 0 0 0 0,0 0-1 0 0,0 0 1 0 0,1 1 0 0 0,17 1-340 0 0,-19-3 333 0 0,1 0-1 0 0,-1 0 0 0 0,1 0 1 0 0,0 0-1 0 0,-1 0 0 0 0,1 0 1 0 0,-1 0-1 0 0,1 0 0 0 0,-1 0 1 0 0,1 0-1 0 0,-1-1 0 0 0,1 1 1 0 0,-1 0-1 0 0,1 0 0 0 0,-1-1 0 0 0,1 1 1 0 0,-1 0-1 0 0,1 0 0 0 0,-1-1 1 0 0,0 1-1 0 0,1-1 0 0 0,-1 1 1 0 0,1 0-1 0 0,-1-1 0 0 0,0 1 1 0 0,1-1-1 0 0,-1 1 0 0 0,0-1 1 0 0,0 1-1 0 0,1-1 0 0 0,-1 1 1 0 0,0-1-1 0 0,0 1 0 0 0,0-1 1 0 0,0 1-1 0 0,1-2 0 0 0,-1 2 81 0 0,-21-14-1262 0 0,19 14 427 0 0,-18 5-5008 0 0,3-2-138 0 0,13-2 3485 0 0,1-1 1493 0 0,-3 2-3429 0 0,-6 1 2624 0 0</inkml:trace>
</inkml:ink>
</file>

<file path=ppt/ink/ink1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28.774"/>
    </inkml:context>
    <inkml:brush xml:id="br0">
      <inkml:brushProperty name="width" value="0.05" units="cm"/>
      <inkml:brushProperty name="height" value="0.05" units="cm"/>
      <inkml:brushProperty name="color" value="#004F8B"/>
    </inkml:brush>
  </inkml:definitions>
  <inkml:trace contextRef="#ctx0" brushRef="#br0">326 13 5312 0 0,'2'-12'12242'0'0,"-72"115"-7352"0"0,-53 50-1779 0 0,-2 2-503 0 0,122-150-2576 0 0,-3 5 654 0 0,15-4-230 0 0,-7-7-466 0 0,1 0 0 0 0,-1 0-1 0 0,1 0 1 0 0,-1 0 0 0 0,0-1-1 0 0,1 1 1 0 0,-1-1 0 0 0,0 1-1 0 0,0-1 1 0 0,0 0 0 0 0,0 0-1 0 0,3-3 1 0 0,3-3-62 0 0,28-24-378 0 0,-2-1 0 0 0,-1-3 0 0 0,-1 0 0 0 0,39-61 0 0 0,-24 33 237 0 0,-6-8 1078 0 0,-40 71-509 0 0,13 36 471 0 0,-10-16-524 0 0,0 0 0 0 0,2 0 0 0 0,0-1 0 0 0,1 0 0 0 0,1 0 0 0 0,20 31 1 0 0,-10-15-26 0 0,-3-8-348 0 0,0 0 0 0 0,2-1-1 0 0,22 24 1 0 0,28 27-7483 0 0,-45-52 2228 0 0,-16-18 3610 0 0,-3-3 581 0 0,1 1 0 0 0,-1-1 0 0 0,0 1 0 0 0,0-1-1 0 0,0 1 1 0 0,0 0 0 0 0,-1 0 0 0 0,0 0 0 0 0,0 0 0 0 0,0 1 0 0 0,2 5 0 0 0,-4-3-639 0 0</inkml:trace>
</inkml:ink>
</file>

<file path=ppt/ink/ink1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42.681"/>
    </inkml:context>
    <inkml:brush xml:id="br0">
      <inkml:brushProperty name="width" value="0.05" units="cm"/>
      <inkml:brushProperty name="height" value="0.05" units="cm"/>
      <inkml:brushProperty name="color" value="#008C3A"/>
    </inkml:brush>
  </inkml:definitions>
  <inkml:trace contextRef="#ctx0" brushRef="#br0">16 51 3008 0 0,'-16'-6'28742'0'0,"21"11"-28601"0"0,5 4 406 0 0,29 4-218 0 0,-16-9-329 0 0,-1-1 0 0 0,25 0 0 0 0,16 3 0 0 0,57-1 0 0 0,112 0 0 0 0,-168-7 0 0 0,-16 2 0 0 0,31-4 0 0 0,99-7 0 0 0,-162 11 0 0 0,1-1 0 0 0,-3 0 0 0 0,-1-1 0 0 0,1 2 0 0 0,-2-2 0 0 0,0 1 0 0 0,2-1 0 0 0,0 2 0 0 0,-8-1 0 0 0,-30-3 0 0 0,4 2 0 0 0,2 3 0 0 0,-211 8 0 0 0,183-7 0 0 0,-38-3 0 0 0,-114-10-267 0 0,130 2-844 0 0,-81-20 0 0 0,18 8 609 0 0,129 21 556 0 0,-1-1-38 0 0,-10 0-82 0 0,2-1 15 0 0,-21 0-283 0 0,51 10-3719 0 0,52 9-10487 0 0,-21-4 7379 0 0,-32-9 5228 0 0</inkml:trace>
</inkml:ink>
</file>

<file path=ppt/ink/ink1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43.681"/>
    </inkml:context>
    <inkml:brush xml:id="br0">
      <inkml:brushProperty name="width" value="0.05" units="cm"/>
      <inkml:brushProperty name="height" value="0.05" units="cm"/>
      <inkml:brushProperty name="color" value="#008C3A"/>
    </inkml:brush>
  </inkml:definitions>
  <inkml:trace contextRef="#ctx0" brushRef="#br0">71 22 2680 0 0,'0'0'979'0'0,"-44"-14"6200"0"0,43 14-6502 0 0,-24-7 8847 0 0,54 17-8772 0 0,1 0 1 0 0,0-2 0 0 0,0-2 0 0 0,54 6 0 0 0,39 8 387 0 0,-29-8-350 0 0,-92-12-647 0 0,17 3 239 0 0,-7-2-3268 0 0,-30 3 2696 0 0,-34 15-21918 0 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37.549"/>
    </inkml:context>
    <inkml:brush xml:id="br0">
      <inkml:brushProperty name="width" value="0.05" units="cm"/>
      <inkml:brushProperty name="height" value="0.05" units="cm"/>
    </inkml:brush>
  </inkml:definitions>
  <inkml:trace contextRef="#ctx0" brushRef="#br0">1 34 3632 0 0,'11'-25'8165'0'0,"-9"24"-7935"0"0,0 0 0 0 0,1 0 0 0 0,-1 0 0 0 0,1 0 1 0 0,-1 0-1 0 0,1 0 0 0 0,-1 1 0 0 0,1-1 0 0 0,-1 1 0 0 0,1 0 0 0 0,-1-1 0 0 0,1 1 0 0 0,-1 1 0 0 0,1-1 0 0 0,0 0 0 0 0,-1 1 1 0 0,1-1-1 0 0,-1 1 0 0 0,1 0 0 0 0,-1-1 0 0 0,0 1 0 0 0,1 0 0 0 0,-1 1 0 0 0,0-1 0 0 0,0 0 0 0 0,1 1 0 0 0,-1-1 1 0 0,0 1-1 0 0,0 0 0 0 0,-1 0 0 0 0,4 3 0 0 0,-2-1-142 0 0,-1-1 1 0 0,0 0-1 0 0,0 0 0 0 0,0 1 1 0 0,0-1-1 0 0,-1 1 0 0 0,1 0 1 0 0,-1-1-1 0 0,0 1 0 0 0,0 0 1 0 0,-1 0-1 0 0,1 0 0 0 0,-1 0 1 0 0,1 0-1 0 0,-1 0 0 0 0,-1-1 1 0 0,1 1-1 0 0,0 0 0 0 0,-1 0 1 0 0,0 0-1 0 0,-1 5 0 0 0,-4 3 108 0 0,0 0 1 0 0,0 0-1 0 0,-1 0 0 0 0,-1-1 0 0 0,0 0 0 0 0,0 0 0 0 0,-1-1 1 0 0,-16 15-1 0 0,23-24-144 0 0,3-5-466 0 0,1-6 132 0 0,0 1 0 0 0,1 0 0 0 0,0 0 0 0 0,0 0-1 0 0,1 0 1 0 0,0 1 0 0 0,7-11 0 0 0,44-59-544 0 0,-42 66 1281 0 0,-8 16 382 0 0,-9 31-4 0 0,2-29-880 0 0,1 1 1 0 0,0-1-1 0 0,0 0 1 0 0,0 0-1 0 0,1 1 0 0 0,0-1 1 0 0,0 0-1 0 0,1 1 1 0 0,0-1-1 0 0,0 0 1 0 0,0 0-1 0 0,1 0 1 0 0,0 0-1 0 0,5 10 1 0 0,-5-12-482 0 0,0 0 0 0 0,1-1 0 0 0,0 1 0 0 0,0-1 1 0 0,0 0-1 0 0,0 0 0 0 0,0 0 0 0 0,7 5 0 0 0,-4-5-715 0 0,0 1 1 0 0,0-1-1 0 0,0 0 0 0 0,1-1 0 0 0,-1 0 0 0 0,9 2 0 0 0,29 5-4327 0 0,-31-7 4116 0 0</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32.385"/>
    </inkml:context>
    <inkml:brush xml:id="br0">
      <inkml:brushProperty name="width" value="0.05" units="cm"/>
      <inkml:brushProperty name="height" value="0.05" units="cm"/>
      <inkml:brushProperty name="color" value="#E71224"/>
    </inkml:brush>
  </inkml:definitions>
  <inkml:trace contextRef="#ctx0" brushRef="#br0">761 32 3888 0 0,'5'-5'5016'0'0,"-5"4"-4459"0"0,1 1 1 0 0,-1-1-1 0 0,0 0 0 0 0,1 0 0 0 0,-1 1 1 0 0,0-1-1 0 0,0 0 0 0 0,0 1 1 0 0,1-1-1 0 0,-1 0 0 0 0,0 0 1 0 0,0 1-1 0 0,0-1 0 0 0,0 0 0 0 0,0 0 1 0 0,0 0-1 0 0,0 1 0 0 0,-1-1 1 0 0,1 0-1 0 0,0 0 0 0 0,-1 0 1 0 0,-4-4 2572 0 0,-3 1-3808 0 0,7 3 1869 0 0,-43 14 1465 0 0,30-5-2328 0 0,0 0 0 0 0,0 1 1 0 0,1 1-1 0 0,0 1 0 0 0,1-1 1 0 0,0 2-1 0 0,-19 24 0 0 0,5 0 1002 0 0,-34 64-1 0 0,54-89-1311 0 0,-15 26-18 0 0,-1-1 0 0 0,-35 41 0 0 0,35-51 0 0 0,-42 37 0 0 0,46-47 0 0 0,-10 8 0 0 0,-44 33 0 0 0,30-30-3240 0 0,23-16-194 0 0,0-1-1 0 0,-1-1 0 0 0,-33 11 1 0 0,28-17-9541 0 0,13-8 11133 0 0</inkml:trace>
</inkml:ink>
</file>

<file path=ppt/ink/ink1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44.400"/>
    </inkml:context>
    <inkml:brush xml:id="br0">
      <inkml:brushProperty name="width" value="0.05" units="cm"/>
      <inkml:brushProperty name="height" value="0.05" units="cm"/>
      <inkml:brushProperty name="color" value="#008C3A"/>
    </inkml:brush>
  </inkml:definitions>
  <inkml:trace contextRef="#ctx0" brushRef="#br0">387 17 3212 0 0,'4'-7'14388'0'0,"-11"5"-13933"0"0,1 0 1 0 0,-1 0-1 0 0,1 1 1 0 0,-1 0 0 0 0,1 0-1 0 0,-1 1 1 0 0,0 0 0 0 0,0 0-1 0 0,1 0 1 0 0,-1 1-1 0 0,0 0 1 0 0,1 0 0 0 0,-1 1-1 0 0,1 0 1 0 0,-10 3 0 0 0,-2 2 148 0 0,0 1 0 0 0,0 0 1 0 0,0 1-1 0 0,-20 15 0 0 0,-100 91 2726 0 0,114-96-3211 0 0,21-16-1625 0 0,14-16 345 0 0,-7 8 1085 0 0,4-2-516 0 0,-1-1 0 0 0,1 2 1 0 0,1-1-1 0 0,-1 1 1 0 0,1 0-1 0 0,1 1 1 0 0,16-8-1 0 0,39-12-7703 0 0,-13 5-5168 0 0</inkml:trace>
</inkml:ink>
</file>

<file path=ppt/ink/ink1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1:45.306"/>
    </inkml:context>
    <inkml:brush xml:id="br0">
      <inkml:brushProperty name="width" value="0.05" units="cm"/>
      <inkml:brushProperty name="height" value="0.05" units="cm"/>
      <inkml:brushProperty name="color" value="#008C3A"/>
    </inkml:brush>
  </inkml:definitions>
  <inkml:trace contextRef="#ctx0" brushRef="#br0">381 108 2516 0 0,'0'0'362'0'0,"0"-1"0"0"0,0 0 0 0 0,0 0 0 0 0,0 0 0 0 0,0 0 0 0 0,0 0 0 0 0,0 1 1 0 0,-1-1-1 0 0,1 0 0 0 0,0 0 0 0 0,-1 0 0 0 0,1 1 0 0 0,0-1 0 0 0,-1 0 0 0 0,1 0 0 0 0,-1 1 0 0 0,1-1 0 0 0,-1 0 0 0 0,1 1 0 0 0,-1-1 0 0 0,1 1 0 0 0,-1-1 0 0 0,0 1 0 0 0,0-1 0 0 0,-19-4 3307 0 0,14 4-3412 0 0,4 1 125 0 0,-59-11 1703 0 0,10 2-857 0 0,-87-28 0 0 0,74 18 711 0 0,61 18-1776 0 0,-23-5 1186 0 0,220 87-1542 0 0,-154-65-296 0 0,-3-4-257 0 0,-36-12 707 0 0,-6-1-176 0 0,-49-9 592 0 0,7 1 329 0 0,-47-14 1 0 0,92 23-123 0 0,8 1-599 0 0,19 5-729 0 0,0 1 0 0 0,40 18 0 0 0,-14-1-6417 0 0,-35-12-6445 0 0</inkml:trace>
</inkml:ink>
</file>

<file path=ppt/ink/ink1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38.543"/>
    </inkml:context>
    <inkml:brush xml:id="br0">
      <inkml:brushProperty name="width" value="0.05" units="cm"/>
      <inkml:brushProperty name="height" value="0.05" units="cm"/>
      <inkml:brushProperty name="color" value="#008C3A"/>
    </inkml:brush>
  </inkml:definitions>
  <inkml:trace contextRef="#ctx0" brushRef="#br0">929 199 2876 0 0,'-2'0'16010'0'0,"-11"7"-16045"0"0,12-6 33 0 0,0 0 0 0 0,0 0 1 0 0,1 0-1 0 0,-1 1 0 0 0,0-1 0 0 0,1 0 1 0 0,-1 1-1 0 0,1-1 0 0 0,-1 0 0 0 0,1 1 0 0 0,0-1 1 0 0,-1 1-1 0 0,1-1 0 0 0,0 1 0 0 0,0-1 0 0 0,0 1 1 0 0,0-1-1 0 0,0 0 0 0 0,0 1 0 0 0,1-1 1 0 0,-1 1-1 0 0,0-1 0 0 0,1 1 0 0 0,-1-1 0 0 0,1 0 1 0 0,0 1-1 0 0,-1-1 0 0 0,1 0 0 0 0,0 0 0 0 0,0 1 1 0 0,0-1-1 0 0,0 0 0 0 0,0 0 0 0 0,0 0 0 0 0,0 0 1 0 0,0 0-1 0 0,1 1 0 0 0,-1-2-97 0 0,1 0-24 0 0,0 0 106 0 0,-1 0-1 0 0,1 0 1 0 0,-1 0-1 0 0,1-1 1 0 0,-1 1-1 0 0,1 0 1 0 0,-1-1-1 0 0,1 1 1 0 0,-1-1-1 0 0,1 0 1 0 0,-1 1-1 0 0,1-1 0 0 0,-1 0 1 0 0,0 0-1 0 0,1 0 1 0 0,-1 0-1 0 0,0 0 1 0 0,0 0-1 0 0,0 0 1 0 0,0-1-1 0 0,0 1 1 0 0,0 0-1 0 0,0-1 1 0 0,0 0-1 0 0,0 0 86 0 0,-1 0-1 0 0,-1 1 1 0 0,1-1 0 0 0,0 1-1 0 0,0-1 1 0 0,-1 1-1 0 0,1-1 1 0 0,0 1 0 0 0,-1-1-1 0 0,0 1 1 0 0,1 0 0 0 0,-1-1-1 0 0,0 1 1 0 0,0 0 0 0 0,1-1-1 0 0,-1 1 1 0 0,0 0-1 0 0,0 0 1 0 0,0 0 0 0 0,-1 0-1 0 0,1 0 1 0 0,0 0 0 0 0,0 0-1 0 0,-1 0 1 0 0,1 0-1 0 0,-2 0 1 0 0,2 0 203 0 0,-16 8 244 0 0,0 0 0 0 0,1 0-1 0 0,0 2 1 0 0,0 0 0 0 0,1 1 0 0 0,0 0 0 0 0,-19 19 0 0 0,14-13 6 0 0,-1 0 1 0 0,-44 25 0 0 0,15-18 73 0 0,-1-3 0 0 0,-1-2 0 0 0,-58 13 1 0 0,27-11 218 0 0,-124 13 0 0 0,199-32-777 0 0,0-1 1 0 0,0 0 0 0 0,0 0-1 0 0,0-1 1 0 0,0 0-1 0 0,1 0 1 0 0,-1-1-1 0 0,-9-3 1 0 0,15 4-11 0 0,-1 0 0 0 0,1 0 0 0 0,0 0 0 0 0,0-1 0 0 0,-1 1 0 0 0,1 0 0 0 0,0-1 0 0 0,0 0 0 0 0,1 1 0 0 0,-1-1 0 0 0,0 0 1 0 0,0 0-1 0 0,1 0 0 0 0,-1 0 0 0 0,1 0 0 0 0,0-1 0 0 0,0 1 0 0 0,-1 0 0 0 0,1-1 0 0 0,1 1 0 0 0,-1-1 0 0 0,0 1 0 0 0,1-1 0 0 0,-1 1 0 0 0,1-1 0 0 0,0 1 0 0 0,0-4 0 0 0,-11-43 291 0 0,13 29-250 0 0,1-1 1 0 0,0 1-1 0 0,2-1 1 0 0,0 1 0 0 0,1 0-1 0 0,1 1 1 0 0,13-25-1 0 0,-7 14-303 0 0,16-60 0 0 0,-19 65-480 0 0,4 1-6121 0 0,5-11-11741 0 0</inkml:trace>
</inkml:ink>
</file>

<file path=ppt/ink/ink1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39.168"/>
    </inkml:context>
    <inkml:brush xml:id="br0">
      <inkml:brushProperty name="width" value="0.05" units="cm"/>
      <inkml:brushProperty name="height" value="0.05" units="cm"/>
      <inkml:brushProperty name="color" value="#008C3A"/>
    </inkml:brush>
  </inkml:definitions>
  <inkml:trace contextRef="#ctx0" brushRef="#br0">79 175 4532 0 0,'9'-42'9170'0'0,"-6"34"-8385"0"0,0 0 0 0 0,1 0 1 0 0,0 0-1 0 0,0 0 0 0 0,1 1 0 0 0,7-11 0 0 0,-7 12-493 0 0,0 0 0 0 0,0 1-1 0 0,0-1 1 0 0,1 1 0 0 0,0 0-1 0 0,0 1 1 0 0,0-1 0 0 0,0 1-1 0 0,1 0 1 0 0,0 1 0 0 0,-1-1-1 0 0,1 1 1 0 0,9-2-1 0 0,-15 5-275 0 0,0-1 0 0 0,1 1 0 0 0,-1 0-1 0 0,0-1 1 0 0,0 1 0 0 0,0 0 0 0 0,0 0-1 0 0,0 0 1 0 0,0 0 0 0 0,1 0 0 0 0,-1 0-1 0 0,0 0 1 0 0,0 0 0 0 0,0 0 0 0 0,0 1-1 0 0,0-1 1 0 0,0 0 0 0 0,0 1-1 0 0,0-1 1 0 0,0 1 0 0 0,0-1 0 0 0,0 1-1 0 0,0 0 1 0 0,0-1 0 0 0,0 1 0 0 0,1 1-1 0 0,-1 0-13 0 0,0-1-1 0 0,-1 1 1 0 0,0 0-1 0 0,1-1 1 0 0,-1 1-1 0 0,0-1 1 0 0,0 1-1 0 0,0 0 1 0 0,0-1 0 0 0,0 1-1 0 0,0 0 1 0 0,0-1-1 0 0,0 1 1 0 0,-1-1-1 0 0,1 1 1 0 0,-1 1-1 0 0,-2 5-169 0 0,0 0-1 0 0,-1 0 0 0 0,0 0 1 0 0,0-1-1 0 0,-10 14 1 0 0,-41 42-3649 0 0,-83 79-11945 0 0,117-123 13980 0 0</inkml:trace>
</inkml:ink>
</file>

<file path=ppt/ink/ink1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0.152"/>
    </inkml:context>
    <inkml:brush xml:id="br0">
      <inkml:brushProperty name="width" value="0.05" units="cm"/>
      <inkml:brushProperty name="height" value="0.05" units="cm"/>
      <inkml:brushProperty name="color" value="#008C3A"/>
    </inkml:brush>
  </inkml:definitions>
  <inkml:trace contextRef="#ctx0" brushRef="#br0">602 7 3140 0 0,'0'0'1134'0'0,"30"-6"3549"0"0,-15 9-3370 0 0,0 0 1 0 0,0 1-1 0 0,21 10 1 0 0,-32-12-1020 0 0,-1 0-1 0 0,1 0 1 0 0,-1 0-1 0 0,1 0 0 0 0,-1 0 1 0 0,0 1-1 0 0,0 0 1 0 0,5 5-1 0 0,-7-7-201 0 0,0 1-1 0 0,0-1 1 0 0,0 1-1 0 0,-1-1 1 0 0,1 1-1 0 0,0-1 1 0 0,-1 1-1 0 0,1-1 1 0 0,-1 1 0 0 0,0-1-1 0 0,1 1 1 0 0,-1-1-1 0 0,0 1 1 0 0,0 0-1 0 0,0-1 1 0 0,0 1-1 0 0,0 0 1 0 0,-1-1-1 0 0,1 1 1 0 0,0-1-1 0 0,-1 1 1 0 0,0 2-1 0 0,-2 1 38 0 0,1-1 0 0 0,-1 1 0 0 0,0-1 0 0 0,-1 1 0 0 0,1-1 0 0 0,-1 0 0 0 0,0 0 0 0 0,0-1 0 0 0,0 1 0 0 0,0-1 0 0 0,-1 0 0 0 0,1 0 0 0 0,-1 0 0 0 0,0 0 0 0 0,0-1 0 0 0,-9 3 0 0 0,-9 3 179 0 0,-1-1-1 0 0,-33 5 0 0 0,32-7 37 0 0,22-5-338 0 0,-1 1 0 0 0,1-1 0 0 0,0 0 0 0 0,-1 0 0 0 0,1 0 0 0 0,0-1 0 0 0,-1 1 0 0 0,1-1 0 0 0,0 1 0 0 0,0-1 0 0 0,-1 0 0 0 0,1-1 0 0 0,-5-2 0 0 0,6 4-41 0 0,1-1 1 0 0,-1 0-1 0 0,1 0 0 0 0,0 0 0 0 0,-1 0 0 0 0,1 0 0 0 0,0 0 0 0 0,0 0 1 0 0,0 0-1 0 0,0-1 0 0 0,0 1 0 0 0,0 0 0 0 0,0-1 0 0 0,0 1 0 0 0,1-1 1 0 0,-1 1-1 0 0,0-1 0 0 0,1 1 0 0 0,-1-1 0 0 0,1 1 0 0 0,0-1 0 0 0,0 1 1 0 0,-1-1-1 0 0,1 0 0 0 0,0 1 0 0 0,0-1 0 0 0,0 1 0 0 0,1-1 0 0 0,-1-2 1 0 0,20-45-1252 0 0,-19 46 1290 0 0,0 1 1 0 0,0 0-1 0 0,1 0 0 0 0,-1 0 1 0 0,1 0-1 0 0,0 0 1 0 0,0 0-1 0 0,0 0 1 0 0,0 0-1 0 0,0 1 1 0 0,0-1-1 0 0,0 1 0 0 0,0-1 1 0 0,1 1-1 0 0,-1 0 1 0 0,0 0-1 0 0,5-1 1 0 0,-5 2 149 0 0,29 27 1132 0 0,-30-23-1197 0 0,-1 1-1 0 0,1-1 1 0 0,-1 0-1 0 0,0 0 1 0 0,-1 1-1 0 0,1-1 1 0 0,-1 0-1 0 0,1 0 1 0 0,-1 0-1 0 0,0 1 1 0 0,-1-1-1 0 0,1 0 1 0 0,-1 0-1 0 0,0-1 1 0 0,0 1-1 0 0,0 0 1 0 0,0-1-1 0 0,-1 1 1 0 0,0-1-1 0 0,1 0 1 0 0,-1 1-1 0 0,0-1 1 0 0,0-1-1 0 0,-1 1 1 0 0,1 0-1 0 0,-6 2 1 0 0,-11 8 234 0 0,1-1 0 0 0,-2-1 0 0 0,-32 12 0 0 0,46-19-223 0 0,6-4-89 0 0,-1 1-1 0 0,1 0 1 0 0,0 0-1 0 0,-1-1 1 0 0,1 1-1 0 0,0 0 1 0 0,-1-1 0 0 0,1 0-1 0 0,-1 1 1 0 0,1-1-1 0 0,-1 0 1 0 0,1 0 0 0 0,-1 1-1 0 0,1-1 1 0 0,-1 0-1 0 0,1-1 1 0 0,-1 1-1 0 0,1 0 1 0 0,-1 0 0 0 0,1-1-1 0 0,-1 1 1 0 0,1-1-1 0 0,-1 1 1 0 0,1-1-1 0 0,-1 0 1 0 0,1 1 0 0 0,0-1-1 0 0,0 0 1 0 0,-1 0-1 0 0,1 0 1 0 0,0 0-1 0 0,0 0 1 0 0,0 0 0 0 0,-2-2-1 0 0,2 0-28 0 0,0 0 0 0 0,0 0-1 0 0,0 0 1 0 0,1-1 0 0 0,-1 1 0 0 0,1 0 0 0 0,0 0-1 0 0,-1 0 1 0 0,2 0 0 0 0,-1 0 0 0 0,0-1-1 0 0,0 1 1 0 0,1 0 0 0 0,2-6 0 0 0,0-2-43 0 0,-1 0 109 0 0,1 1 1 0 0,1 0-1 0 0,0 0 1 0 0,0 0-1 0 0,1 0 0 0 0,9-14 1080 0 0,-15 29-1024 0 0,0 1 0 0 0,0-1 0 0 0,0 0 0 0 0,-1 0 1 0 0,0 0-1 0 0,0 0 0 0 0,0 0 0 0 0,-1 0 0 0 0,0-1 0 0 0,0 1 0 0 0,0-1 0 0 0,0 0 0 0 0,-1 0 0 0 0,0 0 0 0 0,-5 4 0 0 0,-66 53 538 0 0,74-60-635 0 0,-82 55-986 0 0,23-22-2546 0 0,8-10-3657 0 0,1-9-5669 0 0,46-15 10981 0 0,-10-5 110 0 0</inkml:trace>
</inkml:ink>
</file>

<file path=ppt/ink/ink1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0.543"/>
    </inkml:context>
    <inkml:brush xml:id="br0">
      <inkml:brushProperty name="width" value="0.05" units="cm"/>
      <inkml:brushProperty name="height" value="0.05" units="cm"/>
      <inkml:brushProperty name="color" value="#008C3A"/>
    </inkml:brush>
  </inkml:definitions>
  <inkml:trace contextRef="#ctx0" brushRef="#br0">107 0 4584 0 0,'0'0'1522'0'0,"9"1"638"0"0,-4 0-1037 0 0,-1 0 1127 0 0,-2 0-2050 0 0,0-1 0 0 0,1 1 0 0 0,-1 0 0 0 0,1 1 0 0 0,-1-1 0 0 0,0 0 0 0 0,0 0 0 0 0,0 1 0 0 0,0 0 0 0 0,0-1 0 0 0,0 1 0 0 0,0 0 0 0 0,-1 0 0 0 0,1 0 0 0 0,-1 0 0 0 0,1 0 0 0 0,-1 0 0 0 0,0 0 0 0 0,1 1 0 0 0,-1-1 0 0 0,0 0 0 0 0,-1 1 0 0 0,1-1 0 0 0,0 1 0 0 0,-1-1 0 0 0,1 1 0 0 0,-1-1 0 0 0,0 1 0 0 0,0-1 0 0 0,0 1 0 0 0,0-1 0 0 0,0 1 0 0 0,-1-1 0 0 0,1 1 0 0 0,-1-1 0 0 0,1 1 0 0 0,-1-1 0 0 0,0 1 0 0 0,0-1 0 0 0,0 0 0 0 0,0 0 0 0 0,-1 1 0 0 0,-2 2 0 0 0,0 2-1 0 0,0-1-1 0 0,0 0 1 0 0,-1 0-1 0 0,1 0 1 0 0,-2-1 0 0 0,1 0-1 0 0,0 1 1 0 0,-1-2-1 0 0,0 1 1 0 0,0-1 0 0 0,-1 0-1 0 0,1 0 1 0 0,-1-1 0 0 0,-10 4-1 0 0,4-3 61 0 0,10-3-134 0 0,0 0-1 0 0,1 0 0 0 0,-1 0 1 0 0,0 0-1 0 0,0-1 0 0 0,0 0 0 0 0,0 1 1 0 0,0-1-1 0 0,0 0 0 0 0,0 0 1 0 0,0 0-1 0 0,0-1 0 0 0,1 1 0 0 0,-6-2 1 0 0,7 1-123 0 0,1 0 1 0 0,0 0-1 0 0,0 0 1 0 0,0 0 0 0 0,0 0-1 0 0,0 0 1 0 0,0 0-1 0 0,0 0 1 0 0,0 0-1 0 0,0 1 1 0 0,0-1 0 0 0,0 0-1 0 0,0 0 1 0 0,1 0-1 0 0,-1 0 1 0 0,0 0 0 0 0,1 0-1 0 0,-1 1 1 0 0,1-1-1 0 0,-1 0 1 0 0,1 0-1 0 0,-1 1 1 0 0,1-1 0 0 0,1-1-1 0 0,-2 2-4 0 0,4-5-571 0 0,-1 1 1 0 0,1 0 0 0 0,1 0-1 0 0,-1 0 1 0 0,1 1 0 0 0,-1-1 0 0 0,11-4-1 0 0,4-2-4400 0 0,1 2 0 0 0,26-8 0 0 0,-23 8 1587 0 0,-12 3 1638 0 0</inkml:trace>
</inkml:ink>
</file>

<file path=ppt/ink/ink1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1.699"/>
    </inkml:context>
    <inkml:brush xml:id="br0">
      <inkml:brushProperty name="width" value="0.05" units="cm"/>
      <inkml:brushProperty name="height" value="0.05" units="cm"/>
      <inkml:brushProperty name="color" value="#008C3A"/>
    </inkml:brush>
  </inkml:definitions>
  <inkml:trace contextRef="#ctx0" brushRef="#br0">566 153 5280 0 0,'-20'-38'9500'0'0,"19"34"-9246"0"0,0 1-1 0 0,0-1 1 0 0,1 1-1 0 0,-1-1 1 0 0,1 0-1 0 0,0 1 1 0 0,0-1 0 0 0,1 0-1 0 0,-1 1 1 0 0,1-1-1 0 0,0 1 1 0 0,-1-1-1 0 0,2 1 1 0 0,-1-1 0 0 0,0 1-1 0 0,1 0 1 0 0,-1 0-1 0 0,1-1 1 0 0,0 1-1 0 0,0 0 1 0 0,0 0-1 0 0,1 1 1 0 0,-1-1 0 0 0,1 0-1 0 0,-1 1 1 0 0,1 0-1 0 0,0-1 1 0 0,0 1-1 0 0,0 0 1 0 0,5-2 0 0 0,-5 2-189 0 0,1 0 1 0 0,0 0 0 0 0,0 0-1 0 0,0 1 1 0 0,0-1 0 0 0,0 1-1 0 0,0 0 1 0 0,0 0 0 0 0,1 0-1 0 0,-1 1 1 0 0,0-1 0 0 0,0 1-1 0 0,1 0 1 0 0,-1 1 0 0 0,0-1-1 0 0,1 1 1 0 0,-1-1 0 0 0,0 1-1 0 0,0 1 1 0 0,0-1 0 0 0,0 0 0 0 0,0 1-1 0 0,0 0 1 0 0,0 0 0 0 0,6 4-1 0 0,-9-5-38 0 0,0 0-1 0 0,0-1 0 0 0,-1 1 0 0 0,1 0 1 0 0,0 0-1 0 0,0 0 0 0 0,0 0 1 0 0,-1-1-1 0 0,1 1 0 0 0,0 0 0 0 0,-1 0 1 0 0,1 0-1 0 0,-1 0 0 0 0,1 1 1 0 0,-1-1-1 0 0,0 0 0 0 0,1 0 0 0 0,-1 0 1 0 0,0 0-1 0 0,0 0 0 0 0,0 0 1 0 0,0 1-1 0 0,0-1 0 0 0,0 0 0 0 0,0 2 1 0 0,-1-1 25 0 0,0 0 1 0 0,0 0-1 0 0,0 0 1 0 0,0-1-1 0 0,0 1 1 0 0,-1 0 0 0 0,1 0-1 0 0,-1-1 1 0 0,1 1-1 0 0,-1-1 1 0 0,1 1-1 0 0,-1-1 1 0 0,-2 1-1 0 0,-10 7 272 0 0,0-1-1 0 0,-1-1 1 0 0,-18 6-1 0 0,14-6-31 0 0,-19 13 140 0 0,0 1 1 0 0,1 1 0 0 0,1 3 0 0 0,1 0-1 0 0,1 3 1 0 0,2 0 0 0 0,1 2 0 0 0,-53 67 0 0 0,76-88-338 0 0,0 0 0 0 0,-1 0-1 0 0,0-1 1 0 0,0 0 0 0 0,-1 0 0 0 0,0-1 0 0 0,0 0 0 0 0,-1-1 0 0 0,0 0 0 0 0,0-1 0 0 0,0 0 0 0 0,-1-1 0 0 0,0 0 0 0 0,-16 3 0 0 0,17-6-9 0 0,9-1-85 0 0,1 1-1 0 0,-1-1 0 0 0,0 0 0 0 0,0 0 1 0 0,0 0-1 0 0,0 0 0 0 0,0 0 1 0 0,1-1-1 0 0,-1 1 0 0 0,0 0 0 0 0,0-1 1 0 0,0 0-1 0 0,1 1 0 0 0,-1-1 0 0 0,0 0 1 0 0,1 0-1 0 0,-1 0 0 0 0,0 0 1 0 0,1 0-1 0 0,-1 0 0 0 0,1 0 0 0 0,0 0 1 0 0,-1-1-1 0 0,1 1 0 0 0,0-1 1 0 0,0 1-1 0 0,0-1 0 0 0,0 1 0 0 0,0-1 1 0 0,0 1-1 0 0,0-1 0 0 0,0 0 0 0 0,1 0 1 0 0,-1 1-1 0 0,1-1 0 0 0,-1 0 1 0 0,1 0-1 0 0,0-3 0 0 0,0 0 0 0 0,1-1 0 0 0,-1 1 0 0 0,1 0-1 0 0,0 0 1 0 0,1 0 0 0 0,-1 0 0 0 0,1 0-1 0 0,0 0 1 0 0,4-7 0 0 0,13-15-1392 0 0,1 0 1 0 0,1 2-1 0 0,1 0 1 0 0,1 1-1 0 0,2 2 1 0 0,0 0-1 0 0,1 2 1 0 0,52-32-1 0 0,-76 51 637 0 0,1 0-1 0 0,-1 0 1 0 0,0 0-1 0 0,0-1 1 0 0,0 1-1 0 0,0-1 1 0 0,0 1-1 0 0,0-1 1 0 0,-1 0-1 0 0,1 0 1 0 0,0 0-1 0 0,-1 0 1 0 0,0 0-1 0 0,1 0 0 0 0,-1 0 1 0 0,0 0-1 0 0,0 0 1 0 0,0-1-1 0 0,0 1 1 0 0,-1 0-1 0 0,1-1 1 0 0,0 1-1 0 0,-1-4 1 0 0</inkml:trace>
</inkml:ink>
</file>

<file path=ppt/ink/ink1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2.637"/>
    </inkml:context>
    <inkml:brush xml:id="br0">
      <inkml:brushProperty name="width" value="0.05" units="cm"/>
      <inkml:brushProperty name="height" value="0.05" units="cm"/>
      <inkml:brushProperty name="color" value="#008C3A"/>
    </inkml:brush>
  </inkml:definitions>
  <inkml:trace contextRef="#ctx0" brushRef="#br0">933 19 4788 0 0,'-15'-17'8538'0'0,"14"17"-8396"0"0,1-1 0 0 0,0 1 0 0 0,-1 0 0 0 0,1 0 0 0 0,0 0 0 0 0,-1 0 0 0 0,1 0 0 0 0,0 0 0 0 0,-1 0 0 0 0,1 0 0 0 0,0 0 0 0 0,-1 0 0 0 0,1 0 0 0 0,0 0 1 0 0,-1 0-1 0 0,1 0 0 0 0,0 0 0 0 0,-1 0 0 0 0,1 0 0 0 0,0 1 0 0 0,-1-1 0 0 0,1 0 0 0 0,0 0 0 0 0,-1 0 0 0 0,1 0 0 0 0,0 1 0 0 0,0-1 0 0 0,-1 0 0 0 0,1 0 0 0 0,0 1 0 0 0,0-1 0 0 0,-1 1 0 0 0,-12 38 2955 0 0,8-21-2348 0 0,-2 10-148 0 0,-3 0 0 0 0,0 0 0 0 0,-2-1 0 0 0,0 0 0 0 0,-2-1 0 0 0,-1 0 0 0 0,-28 35 0 0 0,-1-10-637 0 0,-92 81 1 0 0,51-57 25 0 0,76-65 110 0 0,-1-1 1 0 0,-1 0 0 0 0,1-1-1 0 0,-1 0 1 0 0,-1-1 0 0 0,1 0 0 0 0,-1 0-1 0 0,-1-2 1 0 0,1 1 0 0 0,-1-2-1 0 0,0 0 1 0 0,0 0 0 0 0,0-1-1 0 0,0-1 1 0 0,-28 2 0 0 0,18-11 68 0 0,14 2-119 0 0,5 2-25 0 0,3 2-27 0 0,0 0 1 0 0,0-1-1 0 0,0 1 0 0 0,0 0 0 0 0,0 0 1 0 0,0-1-1 0 0,0 1 0 0 0,1 0 0 0 0,-1-1 0 0 0,0 1 1 0 0,1-1-1 0 0,-1 1 0 0 0,1-1 0 0 0,0 1 0 0 0,-1-1 1 0 0,1-1-1 0 0,0 2-13 0 0,0 0 0 0 0,0-1 1 0 0,1 1-1 0 0,-1 0 0 0 0,0 0 0 0 0,0 0 1 0 0,1 0-1 0 0,-1 0 0 0 0,1 0 0 0 0,-1 0 0 0 0,1 0 1 0 0,0 0-1 0 0,-1 0 0 0 0,1 0 0 0 0,0 0 1 0 0,0 0-1 0 0,-1 0 0 0 0,1 0 0 0 0,0 1 1 0 0,0-1-1 0 0,0 0 0 0 0,0 1 0 0 0,0-1 1 0 0,0 1-1 0 0,0-1 0 0 0,0 1 0 0 0,0-1 1 0 0,1 1-1 0 0,-1 0 0 0 0,2-1 0 0 0,-2 1 25 0 0,0 0-14 0 0,0-1-1 0 0,0 1 0 0 0,-1 0 1 0 0,1 0-1 0 0,0-1 1 0 0,0 1-1 0 0,0 0 1 0 0,0 0-1 0 0,0 0 0 0 0,-1 0 1 0 0,1 0-1 0 0,0 0 1 0 0,0 1-1 0 0,0-1 1 0 0,0 0-1 0 0,0 0 0 0 0,-1 0 1 0 0,1 1-1 0 0,0-1 1 0 0,0 1-1 0 0,0-1 0 0 0,-1 0 1 0 0,1 1-1 0 0,0-1 1 0 0,1 2-1 0 0,23 16 100 0 0,-25-15-67 0 0,0 0 0 0 0,1-1 0 0 0,-1 1-1 0 0,0 0 1 0 0,0-1 0 0 0,0 1 0 0 0,-1 0 0 0 0,1-1-1 0 0,-1 1 1 0 0,1-1 0 0 0,-1 1 0 0 0,0-1-1 0 0,0 1 1 0 0,0-1 0 0 0,0 1 0 0 0,-1-1 0 0 0,1 0-1 0 0,-1 0 1 0 0,1 1 0 0 0,-1-1 0 0 0,0 0 0 0 0,0-1-1 0 0,0 1 1 0 0,-3 2 0 0 0,-8 7 100 0 0,0 0 0 0 0,-26 14 1 0 0,26-17-95 0 0,-13 8-268 0 0,0-1 1 0 0,-46 18 0 0 0,19-18-6696 0 0,35-15-5460 0 0,18 0 12227 0 0,-1 0 0 0 0,1 0-1 0 0,0 0 1 0 0,-1 0-1 0 0,1 0 1 0 0,-1 0-1 0 0,1 0 1 0 0,0 0 0 0 0,-1 0-1 0 0,1-1 1 0 0,-1 1-1 0 0,1 0 1 0 0,0 0-1 0 0,-1 0 1 0 0,1 0 0 0 0,0-1-1 0 0,-1 1 1 0 0,1 0-1 0 0,0 0 1 0 0,0-1-1 0 0,-1 1 1 0 0,1 0 0 0 0,0-1-1 0 0,0 1 1 0 0,-1 0-1 0 0,1-1 1 0 0,0 1-1 0 0,0 0 1 0 0,0-1 0 0 0,-1 1-1 0 0,1 0 1 0 0,0-1-1 0 0,0 1 1 0 0,0-1-1 0 0,0 1 1 0 0,0-1 0 0 0,2-9-1636 0 0</inkml:trace>
</inkml:ink>
</file>

<file path=ppt/ink/ink1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3.153"/>
    </inkml:context>
    <inkml:brush xml:id="br0">
      <inkml:brushProperty name="width" value="0.05" units="cm"/>
      <inkml:brushProperty name="height" value="0.05" units="cm"/>
      <inkml:brushProperty name="color" value="#008C3A"/>
    </inkml:brush>
  </inkml:definitions>
  <inkml:trace contextRef="#ctx0" brushRef="#br0">290 251 5128 0 0,'-14'-33'5637'0'0,"3"8"-998"0"0,-13-45-1 0 0,22 64-4254 0 0,0 0 0 0 0,1 0-1 0 0,0 0 1 0 0,1-1-1 0 0,-1 1 1 0 0,1 0-1 0 0,0 0 1 0 0,1-1-1 0 0,-1 1 1 0 0,1 0 0 0 0,1 0-1 0 0,-1 0 1 0 0,3-7-1 0 0,-3 11-337 0 0,-1 1 0 0 0,1-1-1 0 0,-1 1 1 0 0,1-1-1 0 0,0 1 1 0 0,0-1 0 0 0,0 1-1 0 0,0-1 1 0 0,0 1-1 0 0,0 0 1 0 0,0 0 0 0 0,0-1-1 0 0,0 1 1 0 0,1 0-1 0 0,-1 0 1 0 0,0 0 0 0 0,1 0-1 0 0,-1 1 1 0 0,1-1-1 0 0,-1 0 1 0 0,1 0 0 0 0,-1 1-1 0 0,1-1 1 0 0,-1 1-1 0 0,1 0 1 0 0,0-1 0 0 0,-1 1-1 0 0,1 0 1 0 0,0 0-1 0 0,-1 0 1 0 0,1 0 0 0 0,0 0-1 0 0,-1 0 1 0 0,1 1-1 0 0,0-1 1 0 0,-1 1 0 0 0,1-1-1 0 0,0 1 1 0 0,-1-1-1 0 0,1 1 1 0 0,-1 0 0 0 0,3 1-1 0 0,-1 0-26 0 0,0 0-1 0 0,-1 0 1 0 0,1 0-1 0 0,-1 1 1 0 0,1-1-1 0 0,-1 1 1 0 0,0-1-1 0 0,0 1 1 0 0,0 0-1 0 0,-1 0 1 0 0,1 0-1 0 0,0 0 1 0 0,-1 0-1 0 0,0 0 1 0 0,0 0-1 0 0,0 0 0 0 0,0 0 1 0 0,0 1-1 0 0,-1-1 1 0 0,1 0-1 0 0,-1 4 1 0 0,-2 5-143 0 0,0-1 0 0 0,-1 0 0 0 0,0 0 0 0 0,-1-1 0 0 0,0 1 0 0 0,-1-1 0 0 0,0 0 0 0 0,0 0 0 0 0,-1 0 0 0 0,0-1 0 0 0,-15 16 0 0 0,-9 10-4756 0 0,-52 44 0 0 0,75-72 3646 0 0,-25 21-5131 0 0,-63 44 0 0 0,68-56 4481 0 0</inkml:trace>
</inkml:ink>
</file>

<file path=ppt/ink/ink1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3.481"/>
    </inkml:context>
    <inkml:brush xml:id="br0">
      <inkml:brushProperty name="width" value="0.05" units="cm"/>
      <inkml:brushProperty name="height" value="0.05" units="cm"/>
      <inkml:brushProperty name="color" value="#008C3A"/>
    </inkml:brush>
  </inkml:definitions>
  <inkml:trace contextRef="#ctx0" brushRef="#br0">180 0 6349 0 0,'1'1'15419'0'0,"11"13"-14574"0"0,-8-9-495 0 0,0 0 0 0 0,-1 0 0 0 0,1 0-1 0 0,-1 0 1 0 0,0 1 0 0 0,-1-1 0 0 0,1 1 0 0 0,-1-1-1 0 0,0 1 1 0 0,0 0 0 0 0,-1 0 0 0 0,0 0-1 0 0,0 0 1 0 0,0 0 0 0 0,-1 1 0 0 0,0-1-1 0 0,0 0 1 0 0,0 0 0 0 0,-1 0 0 0 0,0 0 0 0 0,0 0-1 0 0,-1 0 1 0 0,-2 6 0 0 0,-2 1-480 0 0,0 0 0 0 0,-1-1 0 0 0,-1 0 0 0 0,0-1 0 0 0,-1 0 0 0 0,0 0 0 0 0,0 0-1 0 0,-20 15 1 0 0,22-19 11 0 0,-26 22-4556 0 0,-47 33-16995 0 0,71-57 19677 0 0</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32.869"/>
    </inkml:context>
    <inkml:brush xml:id="br0">
      <inkml:brushProperty name="width" value="0.05" units="cm"/>
      <inkml:brushProperty name="height" value="0.05" units="cm"/>
      <inkml:brushProperty name="color" value="#E71224"/>
    </inkml:brush>
  </inkml:definitions>
  <inkml:trace contextRef="#ctx0" brushRef="#br0">1 39 4832 0 0,'0'0'1599'0'0,"24"-13"13045"0"0,-23 12-14500 0 0,-1 0-1 0 0,0 0 0 0 0,0 0 1 0 0,0 1-1 0 0,0-1 0 0 0,0 0 1 0 0,0 0-1 0 0,0 0 0 0 0,0 1 1 0 0,0-1-1 0 0,0 0 0 0 0,0 0 1 0 0,0 0-1 0 0,-1 1 0 0 0,1-1 1 0 0,0 0-1 0 0,-1 0 0 0 0,1 1 1 0 0,0-1-1 0 0,-1 0 0 0 0,1 1 1 0 0,-1-1-1 0 0,1 0 0 0 0,-1 1 1 0 0,1-1-1 0 0,-1 1 0 0 0,0-1 0 0 0,1 1 1 0 0,-1-1-1 0 0,0 1 0 0 0,1-1 1 0 0,-1 1-1 0 0,0 0 0 0 0,0-1 1 0 0,1 1-1 0 0,-1 0 0 0 0,0 0 1 0 0,0 0-1 0 0,0-1 0 0 0,-1 1 1 0 0,1 0 183 0 0</inkml:trace>
</inkml:ink>
</file>

<file path=ppt/ink/ink1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4.512"/>
    </inkml:context>
    <inkml:brush xml:id="br0">
      <inkml:brushProperty name="width" value="0.05" units="cm"/>
      <inkml:brushProperty name="height" value="0.05" units="cm"/>
      <inkml:brushProperty name="color" value="#008C3A"/>
    </inkml:brush>
  </inkml:definitions>
  <inkml:trace contextRef="#ctx0" brushRef="#br0">443 7 5404 0 0,'6'-7'14104'0'0,"-3"24"-10052"0"0,-4-1-4140 0 0,-1-9 383 0 0,0 0 1 0 0,-1 0-1 0 0,0 0 0 0 0,0-1 0 0 0,0 1 0 0 0,-1-1 1 0 0,0 0-1 0 0,0 0 0 0 0,0-1 0 0 0,-1 1 0 0 0,0-1 1 0 0,-8 7-1 0 0,8-8-234 0 0,1-1-1 0 0,-1-1 1 0 0,0 1-1 0 0,0-1 1 0 0,-1 1 0 0 0,1-2-1 0 0,0 1 1 0 0,-1 0 0 0 0,1-1-1 0 0,-1 0 1 0 0,1-1-1 0 0,-1 1 1 0 0,0-1 0 0 0,1 0-1 0 0,-1 0 1 0 0,-9-2 0 0 0,9 1-65 0 0,-1 1 0 0 0,0 0 0 0 0,1 0 0 0 0,-1 1 0 0 0,0-1 0 0 0,1 2 1 0 0,-1-1-1 0 0,1 1 0 0 0,0-1 0 0 0,-1 2 0 0 0,-10 4 0 0 0,-2 4 8 0 0,0 0 0 0 0,-24 20-1 0 0,13-9 88 0 0,-30 22-995 0 0,25-11-3132 0 0,68-51-14114 0 0,-26 13 15870 0 0,11-7 450 0 0</inkml:trace>
</inkml:ink>
</file>

<file path=ppt/ink/ink1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4.871"/>
    </inkml:context>
    <inkml:brush xml:id="br0">
      <inkml:brushProperty name="width" value="0.05" units="cm"/>
      <inkml:brushProperty name="height" value="0.05" units="cm"/>
      <inkml:brushProperty name="color" value="#008C3A"/>
    </inkml:brush>
  </inkml:definitions>
  <inkml:trace contextRef="#ctx0" brushRef="#br0">1559 21 4708 0 0,'0'-1'282'0'0,"1"1"0"0"0,-1-1-1 0 0,1 1 1 0 0,-1-1 0 0 0,0 1-1 0 0,1-1 1 0 0,-1 1 0 0 0,0-1 0 0 0,1 1-1 0 0,-1-1 1 0 0,0 1 0 0 0,0-1-1 0 0,1 1 1 0 0,-1-1 0 0 0,0 0-1 0 0,0 1 1 0 0,0-1 0 0 0,0 1-1 0 0,0-1 1 0 0,0 0 0 0 0,0 1-1 0 0,0-1 1 0 0,0 1 0 0 0,0-1-1 0 0,0 0 1 0 0,0 1 0 0 0,0-1-1 0 0,0 1 1 0 0,-1-1 0 0 0,1 0-1 0 0,0 1 1 0 0,0-1 0 0 0,-1 1-1 0 0,1-1 1 0 0,-1 0 0 0 0,-22 3 2949 0 0,-30 23-1657 0 0,-462 320 3833 0 0,61-39-5972 0 0,334-226-1708 0 0,46-30-4347 0 0,-1-2 1 0 0,-139 63-1 0 0,181-98 4928 0 0</inkml:trace>
</inkml:ink>
</file>

<file path=ppt/ink/ink1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6.231"/>
    </inkml:context>
    <inkml:brush xml:id="br0">
      <inkml:brushProperty name="width" value="0.05" units="cm"/>
      <inkml:brushProperty name="height" value="0.05" units="cm"/>
      <inkml:brushProperty name="color" value="#008C3A"/>
    </inkml:brush>
  </inkml:definitions>
  <inkml:trace contextRef="#ctx0" brushRef="#br0">708 13 4256 0 0,'0'0'1571'0'0,"-6"-11"5358"0"0,6 11-6683 0 0,-1 0 0 0 0,1 0 0 0 0,0 0 0 0 0,-1-1 0 0 0,1 1 0 0 0,0 0 0 0 0,-1 0 0 0 0,1 0 0 0 0,0 0 0 0 0,-1 0 1 0 0,1 0-1 0 0,0 0 0 0 0,-1 0 0 0 0,1 0 0 0 0,0 0 0 0 0,-1 0 0 0 0,0 0 0 0 0,-10 5 212 0 0,0 1 0 0 0,0 0 0 0 0,1 0 0 0 0,0 1 0 0 0,0 1 0 0 0,0 0 0 0 0,1 0 0 0 0,0 1 0 0 0,1 0 0 0 0,0 0 0 0 0,0 1 0 0 0,-11 20 0 0 0,19-30-465 0 0,0 0 0 0 0,-1 1 0 0 0,1-1 0 0 0,-1 1 0 0 0,1-1 0 0 0,0 1 0 0 0,-1-1 0 0 0,1 1 0 0 0,0-1 0 0 0,0 1 0 0 0,0-1 0 0 0,-1 1 0 0 0,1-1 0 0 0,0 1 0 0 0,0-1 0 0 0,0 1 0 0 0,0-1 0 0 0,0 1 0 0 0,0-1 0 0 0,0 1 0 0 0,0 0 0 0 0,0-1 0 0 0,0 1 0 0 0,0-1 0 0 0,0 1 0 0 0,0-1 0 0 0,1 1 0 0 0,-1-1 0 0 0,0 1 0 0 0,0-1 0 0 0,1 1 0 0 0,-1-1 0 0 0,0 1 0 0 0,0-1 0 0 0,1 1 0 0 0,-1-1 0 0 0,1 0 0 0 0,-1 1 0 0 0,0-1 0 0 0,1 0 0 0 0,-1 1 0 0 0,1-1 0 0 0,-1 0 0 0 0,1 1 0 0 0,-1-1 0 0 0,1 0 0 0 0,-1 0 0 0 0,1 0 0 0 0,-1 1 0 0 0,1-1 0 0 0,-1 0 0 0 0,1 0 0 0 0,-1 0 0 0 0,1 0 0 0 0,-1 0 0 0 0,1 0 0 0 0,0 0 0 0 0,-1 0 0 0 0,1 0 0 0 0,0 0 0 0 0,2-1-28 0 0,1 1-1 0 0,-1-1 1 0 0,1 1-1 0 0,-1-1 0 0 0,1 0 1 0 0,-1-1-1 0 0,1 1 1 0 0,4-3-1 0 0,-2-1 41 0 0,1 0-1 0 0,0 0 1 0 0,-1-1-1 0 0,0 0 1 0 0,-1 0-1 0 0,1 0 1 0 0,-1-1 0 0 0,0 1-1 0 0,-1-2 1 0 0,1 1-1 0 0,-1 0 1 0 0,4-11-1 0 0,-8 17 36 0 0,0 0-1 0 0,1 0 0 0 0,-1 0 1 0 0,0 0-1 0 0,0 0 1 0 0,0 1-1 0 0,1-1 0 0 0,-1 0 1 0 0,0 0-1 0 0,0 0 0 0 0,0 0 1 0 0,-1 0-1 0 0,1 0 1 0 0,0 0-1 0 0,0 0 0 0 0,0 1 1 0 0,-1-1-1 0 0,1 0 0 0 0,0 0 1 0 0,-1 0-1 0 0,1 0 0 0 0,-1 1 1 0 0,1-1-1 0 0,-1 0 1 0 0,1 0-1 0 0,-1 1 0 0 0,1-1 1 0 0,-2-1-1 0 0,0 1 51 0 0,0 1 0 0 0,0-1 1 0 0,0 0-1 0 0,0 0 0 0 0,0 1 0 0 0,0-1 1 0 0,0 1-1 0 0,0-1 0 0 0,0 1 0 0 0,0 0 0 0 0,-4 0 1 0 0,-2 1 99 0 0,1-1 1 0 0,-1 1 0 0 0,1 1-1 0 0,-1-1 1 0 0,-10 5 0 0 0,9 0-67 0 0,0 1 0 0 0,0-1 0 0 0,1 2 0 0 0,0-1 0 0 0,0 1 0 0 0,1 0-1 0 0,0 1 1 0 0,-9 15 0 0 0,-11 10 75 0 0,4-6-179 0 0,-22 24 132 0 0,11-21 49 0 0,-3-5 96 0 0,8-13-40 0 0,24-11-247 0 0,-49 13 214 0 0,52-14-219 0 0,1-1 1 0 0,-1 1-1 0 0,0-1 1 0 0,0 0-1 0 0,0 0 1 0 0,0 0-1 0 0,0 0 0 0 0,1 0 1 0 0,-1-1-1 0 0,0 1 1 0 0,0 0-1 0 0,0-1 1 0 0,1 1-1 0 0,-1-1 1 0 0,0 0-1 0 0,0 0 1 0 0,1 0-1 0 0,-1 0 0 0 0,1 0 1 0 0,-1 0-1 0 0,1 0 1 0 0,-1 0-1 0 0,1 0 1 0 0,0-1-1 0 0,-3-2 1 0 0,4 3-19 0 0,-1-1 0 0 0,1 1 0 0 0,0-1 0 0 0,-1 0 0 0 0,1 1 0 0 0,0-1 0 0 0,0 1 1 0 0,0-1-1 0 0,0 0 0 0 0,0 1 0 0 0,0-1 0 0 0,1 1 0 0 0,-1-1 0 0 0,0 0 0 0 0,1 1 1 0 0,0-1-1 0 0,-1 1 0 0 0,1-1 0 0 0,0 1 0 0 0,-1 0 0 0 0,1-1 0 0 0,0 1 0 0 0,0 0 1 0 0,0-1-1 0 0,3-1 0 0 0,27-24-154 0 0,-30 26 133 0 0,8 1 204 0 0,-8 0-155 0 0,0 0-1 0 0,0 0 1 0 0,0-1-1 0 0,0 1 1 0 0,0 0-1 0 0,0 0 0 0 0,0 0 1 0 0,0 0-1 0 0,0 0 1 0 0,0 1-1 0 0,0-1 1 0 0,0 0-1 0 0,0 0 1 0 0,0 1-1 0 0,0-1 1 0 0,0 1-1 0 0,0-1 0 0 0,0 1 1 0 0,0-1-1 0 0,-1 1 1 0 0,1-1-1 0 0,0 1 1 0 0,0 0-1 0 0,1 1 1 0 0,-1-1 16 0 0,1 0 1 0 0,-1 0-1 0 0,0 0 1 0 0,0 1 0 0 0,1-1-1 0 0,-1 1 1 0 0,0-1-1 0 0,0 0 1 0 0,0 1 0 0 0,-1 0-1 0 0,1-1 1 0 0,0 1-1 0 0,0 0 1 0 0,-1-1-1 0 0,1 1 1 0 0,-1 0 0 0 0,0 0-1 0 0,1-1 1 0 0,-1 1-1 0 0,0 0 1 0 0,0 0 0 0 0,0 0-1 0 0,-1 2 1 0 0,0 0 7 0 0,0 0 0 0 0,0-1 0 0 0,-1 1 0 0 0,0 0 0 0 0,1-1 1 0 0,-1 1-1 0 0,-1-1 0 0 0,1 0 0 0 0,0 0 0 0 0,-5 4 0 0 0,-3 4-267 0 0,0-2 1 0 0,-1 0-1 0 0,0 0 0 0 0,-1-1 0 0 0,-14 8 1 0 0,8-7-231 0 0,-47 25-6592 0 0,53-29 4530 0 0,-1 1-1 0 0,1-2 1 0 0,-1 0 0 0 0,-1 0 0 0 0,1-1 0 0 0,-15 1 0 0 0,16-4 650 0 0</inkml:trace>
</inkml:ink>
</file>

<file path=ppt/ink/ink1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7.137"/>
    </inkml:context>
    <inkml:brush xml:id="br0">
      <inkml:brushProperty name="width" value="0.05" units="cm"/>
      <inkml:brushProperty name="height" value="0.05" units="cm"/>
      <inkml:brushProperty name="color" value="#008C3A"/>
    </inkml:brush>
  </inkml:definitions>
  <inkml:trace contextRef="#ctx0" brushRef="#br0">851 27 4780 0 0,'3'-10'1744'0'0,"4"-7"12309"0"0,-5 28-13326 0 0,-4 7 15 0 0,0 0 1 0 0,-1 0-1 0 0,0-1 0 0 0,-2 0 0 0 0,0 0 1 0 0,-14 33-1 0 0,16-45-610 0 0,-19 49 808 0 0,-3-2-1 0 0,-39 63 0 0 0,6-34-318 0 0,17-32-303 0 0,19-25-201 0 0,-3 5 146 0 0,-36 30 0 0 0,54-53-224 0 0,-1 0 0 0 0,1-1 0 0 0,-1 1 0 0 0,0-2 0 0 0,0 1 0 0 0,0-1 0 0 0,0 0 0 0 0,-1-1 0 0 0,0 0 0 0 0,-14 3 0 0 0,21-6-58 0 0,0 1 0 0 0,0-1 1 0 0,-1 0-1 0 0,1 0 0 0 0,0 0 0 0 0,0 0 1 0 0,0 0-1 0 0,-1 0 0 0 0,1 0 0 0 0,0-1 0 0 0,0 1 1 0 0,0-1-1 0 0,0 0 0 0 0,0 0 0 0 0,0 0 1 0 0,0 0-1 0 0,0 0 0 0 0,0 0 0 0 0,0 0 1 0 0,1 0-1 0 0,-1-1 0 0 0,0 1 0 0 0,1-1 1 0 0,-1 0-1 0 0,1 1 0 0 0,-1-1 0 0 0,1 0 1 0 0,0 0-1 0 0,0 1 0 0 0,0-1 0 0 0,0 0 0 0 0,0 0 1 0 0,0 0-1 0 0,1-1 0 0 0,-1 1 0 0 0,1 0 1 0 0,-1 0-1 0 0,1 0 0 0 0,0 0 0 0 0,0-3 1 0 0,-1-4-120 0 0,1 0 0 0 0,0 1 0 0 0,1-1 1 0 0,-1 0-1 0 0,2 0 0 0 0,0 0 0 0 0,0 1 1 0 0,4-12-1 0 0,-5 19 134 0 0,0 0-1 0 0,-1 0 1 0 0,1 0 0 0 0,0 1-1 0 0,0-1 1 0 0,0 0 0 0 0,0 0-1 0 0,0 1 1 0 0,0-1 0 0 0,0 1-1 0 0,0-1 1 0 0,0 1 0 0 0,0-1-1 0 0,0 1 1 0 0,0 0-1 0 0,0-1 1 0 0,1 1 0 0 0,-1 0-1 0 0,0 0 1 0 0,0 0 0 0 0,0 0-1 0 0,0 0 1 0 0,1 0 0 0 0,-1 0-1 0 0,0 0 1 0 0,0 1 0 0 0,0-1-1 0 0,0 0 1 0 0,0 1 0 0 0,0-1-1 0 0,0 1 1 0 0,1-1 0 0 0,-1 1-1 0 0,0-1 1 0 0,-1 1 0 0 0,1 0-1 0 0,0-1 1 0 0,0 1 0 0 0,0 0-1 0 0,0 0 1 0 0,0 0 0 0 0,-1 0-1 0 0,1 0 1 0 0,0 0-1 0 0,-1 0 1 0 0,1 0 0 0 0,-1 0-1 0 0,1 0 1 0 0,-1 0 0 0 0,0 0-1 0 0,1 2 1 0 0,-1-1 12 0 0,0 1 1 0 0,1-1-1 0 0,-2 1 1 0 0,1-1-1 0 0,0 1 1 0 0,0-1-1 0 0,-1 1 1 0 0,1-1-1 0 0,-1 0 1 0 0,0 1-1 0 0,0-1 0 0 0,0 0 1 0 0,0 1-1 0 0,0-1 1 0 0,-1 0-1 0 0,1 0 1 0 0,0 0-1 0 0,-1 0 1 0 0,0 0-1 0 0,1 0 0 0 0,-1 0 1 0 0,0-1-1 0 0,0 1 1 0 0,0-1-1 0 0,0 1 1 0 0,0-1-1 0 0,-1 0 1 0 0,1 0-1 0 0,-3 1 0 0 0,-5 1 2 0 0,-1-1 0 0 0,0 0-1 0 0,0-1 1 0 0,1-1-1 0 0,-22 0 1 0 0,17-1-20 0 0,0 1-1 0 0,0 1 1 0 0,-21 3 0 0 0,20 1-77 0 0,1 0-1 0 0,0 1 1 0 0,0 0 0 0 0,1 1-1 0 0,-1 1 1 0 0,2 1 0 0 0,-1-1 0 0 0,1 2-1 0 0,1 0 1 0 0,-14 14 0 0 0,4-6-1377 0 0,22-17 1207 0 0,0-1-1 0 0,-1 1 1 0 0,1-1-1 0 0,0 0 0 0 0,-1 1 1 0 0,1-1-1 0 0,0 1 0 0 0,0-1 1 0 0,0 1-1 0 0,-1-1 1 0 0,1 1-1 0 0,0-1 0 0 0,0 1 1 0 0,0-1-1 0 0,0 1 0 0 0,0-1 1 0 0,0 1-1 0 0,0-1 1 0 0,0 1-1 0 0,0-1 0 0 0,0 1 1 0 0,0-1-1 0 0,0 1 0 0 0,0-1 1 0 0,1 1-1 0 0,-1-1 1 0 0,0 1-1 0 0,69-48-17406 0 0,-46 26 15957 0 0</inkml:trace>
</inkml:ink>
</file>

<file path=ppt/ink/ink1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7.481"/>
    </inkml:context>
    <inkml:brush xml:id="br0">
      <inkml:brushProperty name="width" value="0.05" units="cm"/>
      <inkml:brushProperty name="height" value="0.05" units="cm"/>
      <inkml:brushProperty name="color" value="#008C3A"/>
    </inkml:brush>
  </inkml:definitions>
  <inkml:trace contextRef="#ctx0" brushRef="#br0">7 11 7277 0 0,'-6'-9'8014'0'0,"5"8"-8526"0"0,9 15-2807 0 0,-7-2-5063 0 0,-9-5 6624 0 0</inkml:trace>
</inkml:ink>
</file>

<file path=ppt/ink/ink1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48.575"/>
    </inkml:context>
    <inkml:brush xml:id="br0">
      <inkml:brushProperty name="width" value="0.05" units="cm"/>
      <inkml:brushProperty name="height" value="0.05" units="cm"/>
      <inkml:brushProperty name="color" value="#008C3A"/>
    </inkml:brush>
  </inkml:definitions>
  <inkml:trace contextRef="#ctx0" brushRef="#br0">133 32 5300 0 0,'5'-3'1124'0'0,"-1"-1"0"0"0,1 1 0 0 0,0 0 0 0 0,0 1 0 0 0,0-1 0 0 0,1 1 0 0 0,5-2 0 0 0,-4 2-445 0 0,0 1 0 0 0,0-1 0 0 0,-1 1 0 0 0,1 1 0 0 0,1-1 0 0 0,6 1 0 0 0,-10 0-522 0 0,0 1 1 0 0,0-1-1 0 0,0 1 1 0 0,-1-1 0 0 0,1 1-1 0 0,0 0 1 0 0,0 0-1 0 0,-1 1 1 0 0,1-1-1 0 0,-1 1 1 0 0,1 0-1 0 0,-1 0 1 0 0,1 0-1 0 0,-1 0 1 0 0,0 0-1 0 0,0 1 1 0 0,0 0-1 0 0,-1-1 1 0 0,1 1-1 0 0,0 0 1 0 0,-1 0-1 0 0,0 1 1 0 0,0-1 0 0 0,0 0-1 0 0,0 1 1 0 0,2 4-1 0 0,-4-4-77 0 0,1 1 1 0 0,0-1-1 0 0,-1 1 0 0 0,0 0 1 0 0,0-1-1 0 0,0 1 0 0 0,-1-1 1 0 0,1 1-1 0 0,-1-1 0 0 0,0 0 1 0 0,-1 1-1 0 0,1-1 0 0 0,-1 0 1 0 0,0 1-1 0 0,0-1 0 0 0,0 0 1 0 0,0 0-1 0 0,-1-1 0 0 0,-3 6 1 0 0,-9 9 150 0 0,1 0 0 0 0,-27 22 1 0 0,33-32-104 0 0,-39 35 368 0 0,-2-3-1 0 0,-73 48 1 0 0,121-87-441 0 0,3-2-70 0 0,0 0-1 0 0,0 0 1 0 0,0 0-1 0 0,0-1 0 0 0,0 1 1 0 0,-1-1-1 0 0,1 1 1 0 0,0-1-1 0 0,-1 0 1 0 0,1 1-1 0 0,1-4 1 0 0,8-7-188 0 0,35-30-560 0 0,15-11 451 0 0,-2-3 1 0 0,85-106-1 0 0,-104 101 4308 0 0,-42 61-3913 0 0,1 1 1 0 0,-1 0-1 0 0,0 0 1 0 0,1 0-1 0 0,-1 0 0 0 0,1 0 1 0 0,-1 0-1 0 0,1 1 1 0 0,-1-1-1 0 0,1 0 0 0 0,0 1 1 0 0,-1-1-1 0 0,1 1 1 0 0,0-1-1 0 0,-2 4 0 0 0,-15 25 875 0 0,7-11-796 0 0,2 0-1 0 0,0 0 1 0 0,1 0 0 0 0,1 1-1 0 0,1 0 1 0 0,1 1 0 0 0,0-1-1 0 0,2 1 1 0 0,0 0-1 0 0,1 29 1 0 0,2-40-359 0 0,1 0 0 0 0,0 0 0 0 0,1 0 0 0 0,0 0 0 0 0,1 0 0 0 0,0-1 0 0 0,0 1 0 0 0,1-1 0 0 0,0 1 0 0 0,1-1 0 0 0,0-1 0 0 0,0 1 0 0 0,1-1 0 0 0,0 0 0 0 0,0 0 0 0 0,1 0 0 0 0,0-1 0 0 0,1 0 0 0 0,0-1 0 0 0,0 1 0 0 0,0-1 0 0 0,0-1 0 0 0,15 7 0 0 0,-11-6-1429 0 0,1-1 0 0 0,-1 0-1 0 0,1-1 1 0 0,0-1 0 0 0,0 0 0 0 0,0-1 0 0 0,1 0-1 0 0,-1-1 1 0 0,1 0 0 0 0,-1-1 0 0 0,0-1 0 0 0,1 0-1 0 0,-1-1 1 0 0,0 0 0 0 0,15-5 0 0 0,-9 1-15 0 0</inkml:trace>
</inkml:ink>
</file>

<file path=ppt/ink/ink1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50.059"/>
    </inkml:context>
    <inkml:brush xml:id="br0">
      <inkml:brushProperty name="width" value="0.05" units="cm"/>
      <inkml:brushProperty name="height" value="0.05" units="cm"/>
      <inkml:brushProperty name="color" value="#008C3A"/>
    </inkml:brush>
  </inkml:definitions>
  <inkml:trace contextRef="#ctx0" brushRef="#br0">858 0 5300 0 0,'0'0'5116'0'0,"-4"2"-3587"0"0,-2 2-798 0 0,0 0-1 0 0,0 0 1 0 0,1 1-1 0 0,0-1 1 0 0,-1 1-1 0 0,2 0 1 0 0,-1 1-1 0 0,1 0 1 0 0,-1-1-1 0 0,2 1 1 0 0,-1 0-1 0 0,-5 13 1 0 0,4-9-73 0 0,1 1-1 0 0,0 0 1 0 0,0 0 0 0 0,1 0 0 0 0,1 0 0 0 0,0 1 0 0 0,-1 17-1 0 0,2-28-650 0 0,1 0 0 0 0,0-1 0 0 0,0 1 0 0 0,0 0-1 0 0,0-1 1 0 0,0 1 0 0 0,0-1 0 0 0,0 1 0 0 0,0 0-1 0 0,0-1 1 0 0,0 1 0 0 0,0 0 0 0 0,0-1-1 0 0,0 1 1 0 0,0 0 0 0 0,1-1 0 0 0,-1 1 0 0 0,0-1-1 0 0,0 1 1 0 0,1 0 0 0 0,-1-1 0 0 0,0 1 0 0 0,1-1-1 0 0,-1 1 1 0 0,1-1 0 0 0,-1 1 0 0 0,1-1 0 0 0,-1 0-1 0 0,1 1 1 0 0,-1-1 0 0 0,1 1 0 0 0,-1-1-1 0 0,1 0 1 0 0,-1 0 0 0 0,1 1 0 0 0,0-1 0 0 0,-1 0-1 0 0,1 0 1 0 0,0 0 0 0 0,-1 1 0 0 0,1-1 0 0 0,-1 0-1 0 0,1 0 1 0 0,0 0 0 0 0,-1 0 0 0 0,1 0 0 0 0,0 0-1 0 0,-1-1 1 0 0,1 1 0 0 0,0 0 0 0 0,-1 0-1 0 0,1 0 1 0 0,-1-1 0 0 0,1 1 0 0 0,0 0 0 0 0,-1 0-1 0 0,1-1 1 0 0,-1 1 0 0 0,1-1 0 0 0,-1 1 0 0 0,1 0-1 0 0,-1-1 1 0 0,1 1 0 0 0,-1-1 0 0 0,0 1 0 0 0,1-2-1 0 0,4-1-119 0 0,0-1 0 0 0,-1 0-1 0 0,0 0 1 0 0,0-1 0 0 0,0 1 0 0 0,3-6-1 0 0,2-8-183 0 0,-2 0 0 0 0,0 0 0 0 0,5-23 0 0 0,-6 18 254 0 0,-5 22 85 0 0,-1 0 0 0 0,0 0 0 0 0,0 0 0 0 0,0 0-1 0 0,0-1 1 0 0,0 1 0 0 0,0 0 0 0 0,0 0 0 0 0,-1 0 0 0 0,1-1 0 0 0,0 1 0 0 0,-1 0-1 0 0,1 0 1 0 0,0 0 0 0 0,-1 0 0 0 0,0 0 0 0 0,1 0 0 0 0,-1 0 0 0 0,0 0 0 0 0,1 0 0 0 0,-1 0-1 0 0,0 0 1 0 0,0 0 0 0 0,0 1 0 0 0,0-1 0 0 0,0 0 0 0 0,0 1 0 0 0,0-1 0 0 0,0 0 0 0 0,0 1-1 0 0,0-1 1 0 0,0 1 0 0 0,-2-1 0 0 0,1 1 283 0 0,-1 1 50 0 0,-4 2-163 0 0,1 0 0 0 0,-1 0-1 0 0,1 1 1 0 0,0 0 0 0 0,0 0 0 0 0,1 1 0 0 0,-1 0-1 0 0,-7 8 1 0 0,-43 55 1434 0 0,14-17-577 0 0,24-31-966 0 0,7-7-5 0 0,0 0 0 0 0,-1-1 0 0 0,0 0 0 0 0,-1-1 0 0 0,-1 0 0 0 0,0-1 0 0 0,-24 13 0 0 0,29-19-98 0 0,-4-4 0 0 0,12 0 0 0 0,0 0 0 0 0,0 0 0 0 0,0 0 0 0 0,1 0 0 0 0,-1-1 0 0 0,0 1 0 0 0,0 0 0 0 0,0-1 0 0 0,0 1 0 0 0,1 0 0 0 0,-1-1 0 0 0,0 1 0 0 0,1-1 0 0 0,-1 1 0 0 0,0-1 0 0 0,1 0 0 0 0,-1 1 0 0 0,0-1 0 0 0,1 0 0 0 0,-1 1 0 0 0,1-1 0 0 0,0 0 0 0 0,-1 1 0 0 0,1-1 0 0 0,-1 0 0 0 0,1 0 0 0 0,0 0 0 0 0,0 1 0 0 0,-1-1 0 0 0,1 0 0 0 0,0 0 0 0 0,0 0 0 0 0,0 0 0 0 0,0 0 0 0 0,0 1 0 0 0,0-3 0 0 0,0 3 0 0 0,0-10 0 0 0,1 1 0 0 0,-1 0 0 0 0,2 0 0 0 0,-1 0 0 0 0,1 0 0 0 0,1 0 0 0 0,4-12 0 0 0,2-7 0 0 0,-7 19 0 0 0,-11 29 0 0 0,0-1 0 0 0,-1 0 0 0 0,-1-1 0 0 0,-1-1 0 0 0,-1 1 0 0 0,0-2 0 0 0,-1 0 0 0 0,-1-1 0 0 0,0 0 0 0 0,-30 21 0 0 0,28-28 0 0 0,16-8 0 0 0,0 0 0 0 0,0 1 0 0 0,0-1 0 0 0,0 0 0 0 0,0 0 0 0 0,0 0 0 0 0,0 0 0 0 0,0 0 0 0 0,0 0 0 0 0,0 0 0 0 0,0 0 0 0 0,0 0 0 0 0,0 0 0 0 0,0-1 0 0 0,0 1 0 0 0,0 0 0 0 0,0-1 0 0 0,0 1 0 0 0,0-1 0 0 0,0 1 0 0 0,0-1 0 0 0,0 1 0 0 0,1-1 0 0 0,-1 0 0 0 0,0 1 0 0 0,0-1 0 0 0,1 0 0 0 0,-1 0 0 0 0,0 1 0 0 0,1-1 0 0 0,-1 0 0 0 0,1 0 0 0 0,-1 0 0 0 0,1 0 0 0 0,-1 0 0 0 0,1 0 0 0 0,0 0 0 0 0,-1 0 0 0 0,1-1 0 0 0,-2-33 0 0 0,2 34 0 0 0,7-40 0 0 0,19-57 0 0 0,-23 87 0 0 0,-10 24 0 0 0,0 1 0 0 0,-1-1 0 0 0,-1 0 0 0 0,0-1 0 0 0,-1 0 0 0 0,0-1 0 0 0,-16 15 0 0 0,-83 62 0 0 0,-31 13-13881 0 0</inkml:trace>
</inkml:ink>
</file>

<file path=ppt/ink/ink1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50.403"/>
    </inkml:context>
    <inkml:brush xml:id="br0">
      <inkml:brushProperty name="width" value="0.05" units="cm"/>
      <inkml:brushProperty name="height" value="0.05" units="cm"/>
      <inkml:brushProperty name="color" value="#008C3A"/>
    </inkml:brush>
  </inkml:definitions>
  <inkml:trace contextRef="#ctx0" brushRef="#br0">1 107 3888 0 0,'25'20'7073'0'0,"-16"-16"-6066"0"0,1-1-1 0 0,-1 0 1 0 0,1-1 0 0 0,-1 0-1 0 0,1-1 1 0 0,-1 0 0 0 0,13 0-1 0 0,-9-1-709 0 0,0-1-1 0 0,0-1 1 0 0,0 0-1 0 0,0-1 1 0 0,14-4-1 0 0,-14 2-1258 0 0,0 0-1 0 0,0-1 0 0 0,-1 0 1 0 0,20-14-1 0 0,-22 14-991 0 0,-1-1 0 0 0,-1-1 1 0 0,1 0-1 0 0,-1 0 0 0 0,12-17 0 0 0,-13 13 64 0 0,-2-1 167 0 0</inkml:trace>
</inkml:ink>
</file>

<file path=ppt/ink/ink1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50.731"/>
    </inkml:context>
    <inkml:brush xml:id="br0">
      <inkml:brushProperty name="width" value="0.05" units="cm"/>
      <inkml:brushProperty name="height" value="0.05" units="cm"/>
      <inkml:brushProperty name="color" value="#008C3A"/>
    </inkml:brush>
  </inkml:definitions>
  <inkml:trace contextRef="#ctx0" brushRef="#br0">195 20 5785 0 0,'5'-7'3191'0'0,"-3"3"-1469"0"0,0 1 456 0 0,1-1 1959 0 0,-3 4-3920 0 0,0-1 1 0 0,1 1 0 0 0,-1 0-1 0 0,0 0 1 0 0,1 0 0 0 0,-1 0 0 0 0,0 0-1 0 0,0 0 1 0 0,1 0 0 0 0,-1 0-1 0 0,0-1 1 0 0,1 1 0 0 0,-1 0 0 0 0,0 0-1 0 0,0 0 1 0 0,1 1 0 0 0,-1-1-1 0 0,0 0 1 0 0,1 0 0 0 0,-1 0 0 0 0,0 0-1 0 0,1 0 1 0 0,-1 0 0 0 0,0 0 0 0 0,0 0-1 0 0,1 1 1 0 0,-1-1 0 0 0,1 0-1 0 0,4 19 2921 0 0,-5 29-1270 0 0,-30 78 557 0 0,-12-2-3970 0 0,-10-3-5398 0 0,-3-4-6825 0 0,24-61 7792 0 0,20-40 4279 0 0</inkml:trace>
</inkml:ink>
</file>

<file path=ppt/ink/ink1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51.434"/>
    </inkml:context>
    <inkml:brush xml:id="br0">
      <inkml:brushProperty name="width" value="0.05" units="cm"/>
      <inkml:brushProperty name="height" value="0.05" units="cm"/>
      <inkml:brushProperty name="color" value="#008C3A"/>
    </inkml:brush>
  </inkml:definitions>
  <inkml:trace contextRef="#ctx0" brushRef="#br0">562 181 4676 0 0,'2'-4'1489'0'0,"1"1"-1"0"0,-1-1 1 0 0,1 1-1 0 0,0 0 1 0 0,0 0-1 0 0,0 0 1 0 0,0 1-1 0 0,5-4 1 0 0,-8 6-1209 0 0,1-1 0 0 0,-1 1 0 0 0,1 0 1 0 0,0-1-1 0 0,-1 1 0 0 0,1 0 1 0 0,0 0-1 0 0,-1-1 0 0 0,1 1 0 0 0,0 0 1 0 0,-1 0-1 0 0,1 0 0 0 0,0 0 0 0 0,-1 0 1 0 0,1 0-1 0 0,0 0 0 0 0,0 0 0 0 0,-1 0 1 0 0,1 0-1 0 0,0 1 0 0 0,-1-1 0 0 0,2 0 1 0 0,-1 1-159 0 0,0 0 0 0 0,-1 0 1 0 0,1 0-1 0 0,0 0 1 0 0,0 0-1 0 0,-1 0 1 0 0,1 0-1 0 0,0 0 1 0 0,-1 0-1 0 0,1 0 0 0 0,-1 1 1 0 0,1-1-1 0 0,-1 0 1 0 0,0 0-1 0 0,0 0 1 0 0,1 1-1 0 0,-1 1 0 0 0,0 3 94 0 0,0 0-1 0 0,-1 0 1 0 0,0 0-1 0 0,0 0 1 0 0,0 0-1 0 0,0 0 1 0 0,-1-1-1 0 0,0 1 0 0 0,0-1 1 0 0,-1 1-1 0 0,1-1 1 0 0,-1 0-1 0 0,0 0 1 0 0,-1 0-1 0 0,-5 6 1 0 0,-9 11 384 0 0,-39 36 0 0 0,49-50-334 0 0,-20 16 40 0 0,-57 37-1 0 0,57-43-131 0 0,0 2-1 0 0,-32 30 0 0 0,59-49-173 0 0,-6 11 0 0 0,7-10 0 0 0,0 0 0 0 0,0 0 0 0 0,0 0 0 0 0,0 0 0 0 0,0 0 0 0 0,0 0 0 0 0,1 0 0 0 0,-1 1 0 0 0,1-2 0 0 0,0 1 0 0 0,-1 0 0 0 0,1 0 0 0 0,0 0 0 0 0,0 0 0 0 0,0 0 0 0 0,1-1 0 0 0,-1 1 0 0 0,0 0 0 0 0,1-1 0 0 0,-1 1 0 0 0,1-1 0 0 0,-1 0 0 0 0,1 1 0 0 0,-1-1 0 0 0,1 0 0 0 0,0 0 0 0 0,0 0 0 0 0,2 1 0 0 0,0 1 0 0 0,3 1 0 0 0,-1 1 0 0 0,0 0 0 0 0,-1 0 0 0 0,1 1 0 0 0,-1-1 0 0 0,0 1 0 0 0,0 1 0 0 0,-1-1 0 0 0,1 0 0 0 0,-2 1 0 0 0,1 0 0 0 0,-1 0 0 0 0,0 0 0 0 0,3 9 0 0 0,-6-12 0 0 0,0-1 0 0 0,0 1 0 0 0,0-1 0 0 0,0 1 0 0 0,-1-1 0 0 0,0 1 0 0 0,1-1 0 0 0,-1 1 0 0 0,0-1 0 0 0,-1 0 0 0 0,1 1 0 0 0,-1-1 0 0 0,1 0 0 0 0,-1 0 0 0 0,0 0 0 0 0,0 0 0 0 0,0 0 0 0 0,-5 3 0 0 0,-2 3 0 0 0,0 0 0 0 0,-1-1 0 0 0,-17 10 0 0 0,14-9 0 0 0,1-1 0 0 0,0 0 0 0 0,-1-1 0 0 0,0-1 0 0 0,-1 0 0 0 0,-25 7 0 0 0,34-11 0 0 0,-1 0 0 0 0,1-1 0 0 0,0 0 0 0 0,-1 0 0 0 0,1-1 0 0 0,0 0 0 0 0,-1 0 0 0 0,1 0 0 0 0,-1 0 0 0 0,1-1 0 0 0,0 0 0 0 0,-1 0 0 0 0,1 0 0 0 0,0-1 0 0 0,0 0 0 0 0,0 0 0 0 0,0 0 0 0 0,0-1 0 0 0,0 1 0 0 0,-4-4 0 0 0,4 1 0 0 0,0 0 0 0 0,0 0 0 0 0,0 0 0 0 0,0 0 0 0 0,1-1 0 0 0,0 1 0 0 0,1-1 0 0 0,-1 0 0 0 0,1 0 0 0 0,0-1 0 0 0,0 1 0 0 0,1-1 0 0 0,0 1 0 0 0,-2-13 0 0 0,3 8 0 0 0,0 0 0 0 0,1 0 0 0 0,0 0 0 0 0,1 0 0 0 0,0 0 0 0 0,1 1 0 0 0,0-1 0 0 0,6-17 0 0 0,6-7 0 0 0,2-1 0 0 0,2 2 0 0 0,0 0 0 0 0,30-38 0 0 0,12-7-2603 0 0,104-84-12047 0 0,-93 97 11242 0 0,-51 46 454 0 0,-1-1 0 0 0,18-27 0 0 0,-22 29 1242 0 0</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33.307"/>
    </inkml:context>
    <inkml:brush xml:id="br0">
      <inkml:brushProperty name="width" value="0.05" units="cm"/>
      <inkml:brushProperty name="height" value="0.05" units="cm"/>
      <inkml:brushProperty name="color" value="#E71224"/>
    </inkml:brush>
  </inkml:definitions>
  <inkml:trace contextRef="#ctx0" brushRef="#br0">216 22 4156 0 0,'11'-21'14008'0'0,"-8"21"-13810"0"0,0 0 1 0 0,0 1-1 0 0,0-1 1 0 0,0 1 0 0 0,0 0-1 0 0,0 0 1 0 0,0 0-1 0 0,0 0 1 0 0,0 1 0 0 0,0-1-1 0 0,0 1 1 0 0,-1 0-1 0 0,1-1 1 0 0,0 1 0 0 0,-1 1-1 0 0,0-1 1 0 0,1 0-1 0 0,-1 0 1 0 0,0 1 0 0 0,0-1-1 0 0,-1 1 1 0 0,1 0-1 0 0,0-1 1 0 0,-1 1 0 0 0,0 0-1 0 0,1 0 1 0 0,-1 0 0 0 0,0 0-1 0 0,-1 0 1 0 0,1 0-1 0 0,0 1 1 0 0,-1-1 0 0 0,0 0-1 0 0,0 4 1 0 0,1 1-65 0 0,0 1 1 0 0,-1-1-1 0 0,-1 1 1 0 0,1-1-1 0 0,-1 1 1 0 0,-1-1-1 0 0,1 1 1 0 0,-2-1 0 0 0,1 0-1 0 0,-1 0 1 0 0,-8 16-1 0 0,1-9-79 0 0,-2 0 0 0 0,0 0 0 0 0,-1-1-1 0 0,0-1 1 0 0,-1 0 0 0 0,-30 21 0 0 0,-5-3-2986 0 0,0-9-4335 0 0,36-18 3534 0 0,5-2 1437 0 0,1-1-177 0 0,4 0 613 0 0,-3 0 572 0 0,-5-4-1634 0 0,1-3 1287 0 0</inkml:trace>
</inkml:ink>
</file>

<file path=ppt/ink/ink1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51.778"/>
    </inkml:context>
    <inkml:brush xml:id="br0">
      <inkml:brushProperty name="width" value="0.05" units="cm"/>
      <inkml:brushProperty name="height" value="0.05" units="cm"/>
      <inkml:brushProperty name="color" value="#008C3A"/>
    </inkml:brush>
  </inkml:definitions>
  <inkml:trace contextRef="#ctx0" brushRef="#br0">85 11 3848 0 0,'0'0'224'0'0,"0"-1"0"0"0,0 1 0 0 0,0-1-1 0 0,0 1 1 0 0,0-1 0 0 0,-1 1 0 0 0,1-1 0 0 0,0 1-1 0 0,0 0 1 0 0,0-1 0 0 0,-1 1 0 0 0,1-1-1 0 0,0 1 1 0 0,-1-1 0 0 0,1 1 0 0 0,0 0-1 0 0,-1-1 1 0 0,1 1 0 0 0,0 0 0 0 0,-1-1 0 0 0,1 1-1 0 0,-1 0 1 0 0,1 0 0 0 0,-1-1 0 0 0,1 1-1 0 0,-1 0 1 0 0,1 0 0 0 0,0 0 0 0 0,-1 0 0 0 0,1 0-1 0 0,-1-1 1 0 0,1 1 0 0 0,-1 0 0 0 0,1 0-1 0 0,-1 0 1 0 0,1 0 0 0 0,-1 0 0 0 0,1 1 0 0 0,-1-1-1 0 0,1 0 1 0 0,-1 0 0 0 0,1 0 0 0 0,-1 0-1 0 0,1 0 1 0 0,-1 1 0 0 0,1-1 0 0 0,-1 0-1 0 0,1 0 1 0 0,0 1 0 0 0,-1-1 0 0 0,1 0 0 0 0,-1 1-1 0 0,-1 1 314 0 0,0-1-1 0 0,0 1 1 0 0,1-1-1 0 0,-1 1 1 0 0,1-1-1 0 0,-1 1 1 0 0,1 0-1 0 0,0 0 1 0 0,0 0-1 0 0,-1 0 1 0 0,0 4 1383 0 0,-9 2 824 0 0,-11 11-5188 0 0,20-16 1555 0 0,-5 10-5574 0 0,6-12 5783 0 0,1 0 1 0 0,-1 0 0 0 0,1 0-1 0 0,0 0 1 0 0,-1 0-1 0 0,1 0 1 0 0,0 0 0 0 0,0 0-1 0 0,0 0 1 0 0,0 0-1 0 0,0 0 1 0 0,0 0-1 0 0,0 0 1 0 0,0 0 0 0 0,0 0-1 0 0,0 0 1 0 0,0 0-1 0 0,1 0 1 0 0,-1 0 0 0 0,1 2-1 0 0,2 2-1070 0 0</inkml:trace>
</inkml:ink>
</file>

<file path=ppt/ink/ink1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57.200"/>
    </inkml:context>
    <inkml:brush xml:id="br0">
      <inkml:brushProperty name="width" value="0.05" units="cm"/>
      <inkml:brushProperty name="height" value="0.05" units="cm"/>
      <inkml:brushProperty name="color" value="#008C3A"/>
    </inkml:brush>
  </inkml:definitions>
  <inkml:trace contextRef="#ctx0" brushRef="#br0">1235 40 3580 0 0,'-1'-5'5549'0'0,"-1"-24"6321"0"0,2 28-11745 0 0,0 1 0 0 0,-1 0 0 0 0,1-1 0 0 0,0 1 0 0 0,0 0 0 0 0,0 0 0 0 0,0-1 0 0 0,-1 1 0 0 0,1 0 0 0 0,0 0 0 0 0,0-1 0 0 0,-1 1 0 0 0,1 0 0 0 0,0 0 0 0 0,0-1 0 0 0,-1 1 0 0 0,1 0 0 0 0,0 0 0 0 0,-1 0 0 0 0,1 0 0 0 0,0 0 0 0 0,-1 0 0 0 0,1-1 0 0 0,0 1 0 0 0,-1 0 0 0 0,1 0 0 0 0,0 0 0 0 0,-1 0 0 0 0,1 0 0 0 0,0 0 0 0 0,-1 0 0 0 0,1 0 0 0 0,0 0 0 0 0,-1 1 0 0 0,1-1 0 0 0,0 0 0 0 0,-1 0 0 0 0,1 0 0 0 0,0 0 0 0 0,0 0 0 0 0,-1 0 0 0 0,1 1 0 0 0,0-1 0 0 0,-1 0 0 0 0,1 0 0 0 0,0 1 1 0 0,0-1-1 0 0,-1 0 0 0 0,1 0 0 0 0,0 1 0 0 0,0-1 0 0 0,-1 1 0 0 0,-13 27 1966 0 0,10-17-1887 0 0,1 0 0 0 0,0 0 0 0 0,0 0 0 0 0,0 13-1 0 0,5 10 150 0 0,1 0 0 0 0,9 39-1 0 0,-6-51-272 0 0,-2 0-1 0 0,-1 0 0 0 0,-1 0 0 0 0,-1 0 0 0 0,0 0 1 0 0,-2 1-1 0 0,-5 33 0 0 0,3-48-278 0 0,1 0-1 0 0,-2 0 1 0 0,1 0 0 0 0,-1-1-1 0 0,0 0 1 0 0,-1 1 0 0 0,0-2-1 0 0,0 1 1 0 0,0 0 0 0 0,-1-1 0 0 0,0 0-1 0 0,0-1 1 0 0,0 1 0 0 0,-1-1-1 0 0,0 0 1 0 0,-13 6 0 0 0,19-10-153 0 0,-59-15-2663 0 0,58 14 3065 0 0,-32 10 382 0 0,20-3-350 0 0,0 0 1 0 0,0-2-1 0 0,-26 7 1 0 0,21-6-175 0 0,17-6-30 0 0,-43 12-313 0 0,-115 49 1001 0 0,159-61-584 0 0,-6 3 23 0 0,0-1 0 0 0,1 1 0 0 0,-1 0 0 0 0,1 1 0 0 0,0-1 0 0 0,-10 9 0 0 0,-16 8-3 0 0,-15 5 289 0 0,24-12 78 0 0,-1 0 1 0 0,0-2 0 0 0,-1-1 0 0 0,-50 14-1 0 0,72-23-349 0 0,0-1-1 0 0,1 1 0 0 0,-1-1 1 0 0,0 0-1 0 0,1 0 1 0 0,-1 0-1 0 0,0 0 0 0 0,0-1 1 0 0,1 1-1 0 0,-1-1 1 0 0,1 1-1 0 0,-1-1 1 0 0,0 0-1 0 0,1 0 0 0 0,-1 0 1 0 0,1 0-1 0 0,0-1 1 0 0,-1 1-1 0 0,1-1 0 0 0,0 1 1 0 0,0-1-1 0 0,0 0 1 0 0,0 0-1 0 0,-3-3 0 0 0,3 1-108 0 0,0 1 0 0 0,-1-1 0 0 0,1 0 0 0 0,0 0 0 0 0,1 0 0 0 0,-1-1 0 0 0,1 1 0 0 0,0 0 0 0 0,0-1 0 0 0,0 1 0 0 0,0 0 0 0 0,1-8 0 0 0,0 11 78 0 0,0 0 0 0 0,0 1 0 0 0,0-1 0 0 0,0 0 0 0 0,1 0 0 0 0,-1 1 0 0 0,0-1 0 0 0,0 0 0 0 0,1 0 0 0 0,-1 1 0 0 0,1-1 0 0 0,-1 0 0 0 0,0 1 0 0 0,1-1 0 0 0,-1 1 0 0 0,1-1 0 0 0,-1 1 0 0 0,1-1 0 0 0,0 1 0 0 0,-1-1 0 0 0,1 1 0 0 0,0-1 0 0 0,-1 1 0 0 0,1 0 0 0 0,0-1 0 0 0,-1 1 1 0 0,1 0-1 0 0,0-1 0 0 0,0 1 0 0 0,-1 0 0 0 0,1 0 0 0 0,0 0 0 0 0,0 0 0 0 0,-1 0 0 0 0,1 0 0 0 0,0 0 0 0 0,0 0 0 0 0,-1 0 0 0 0,1 0 0 0 0,1 1 0 0 0,28 8 107 0 0,-29-8-69 0 0,1 1 0 0 0,-1-1 0 0 0,0 0 0 0 0,0 1 1 0 0,0-1-1 0 0,0 1 0 0 0,0 0 0 0 0,0-1 1 0 0,0 1-1 0 0,-1 0 0 0 0,1 0 0 0 0,-1-1 0 0 0,1 1 1 0 0,-1 0-1 0 0,1 0 0 0 0,-1 0 0 0 0,0 0 0 0 0,0 0 1 0 0,0-1-1 0 0,0 1 0 0 0,0 0 0 0 0,-1 0 1 0 0,1 0-1 0 0,-1 0 0 0 0,1 0 0 0 0,-1-1 0 0 0,1 1 1 0 0,-1 0-1 0 0,0-1 0 0 0,-2 4 0 0 0,-1 3 60 0 0,0 0-1 0 0,-1 0 0 0 0,0-1 1 0 0,-12 14-1 0 0,4-8-188 0 0,-1-1 0 0 0,0 0 0 0 0,0-2 0 0 0,-2 1 1 0 0,1-2-1 0 0,-1 0 0 0 0,-1-1 0 0 0,-17 6 0 0 0,-25 4-3217 0 0,2-9-4082 0 0,52-8 6280 0 0,0-1 1 0 0,0 0-1 0 0,1 0 1 0 0,-1-1-1 0 0,0 1 1 0 0,1-1-1 0 0,-1 0 0 0 0,0 0 1 0 0,1 0-1 0 0,-1-1 1 0 0,1 1-1 0 0,-8-5 1 0 0,5 1-668 0 0</inkml:trace>
</inkml:ink>
</file>

<file path=ppt/ink/ink1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57.794"/>
    </inkml:context>
    <inkml:brush xml:id="br0">
      <inkml:brushProperty name="width" value="0.05" units="cm"/>
      <inkml:brushProperty name="height" value="0.05" units="cm"/>
      <inkml:brushProperty name="color" value="#008C3A"/>
    </inkml:brush>
  </inkml:definitions>
  <inkml:trace contextRef="#ctx0" brushRef="#br0">982 27 5805 0 0,'11'-26'17701'0'0,"-13"26"-17404"0"0,-1 0 0 0 0,1 0-1 0 0,-1 1 1 0 0,1-1 0 0 0,-1 1-1 0 0,1 0 1 0 0,0 0 0 0 0,-1 0 0 0 0,1 0-1 0 0,-4 2 1 0 0,-48 28-2658 0 0,27-13 4244 0 0,-323 254 533 0 0,125-79-4862 0 0,148-122-2274 0 0,-34 40-6946 0 0,18-17 4168 0 0,67-70 5712 0 0</inkml:trace>
</inkml:ink>
</file>

<file path=ppt/ink/ink1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58.138"/>
    </inkml:context>
    <inkml:brush xml:id="br0">
      <inkml:brushProperty name="width" value="0.05" units="cm"/>
      <inkml:brushProperty name="height" value="0.05" units="cm"/>
      <inkml:brushProperty name="color" value="#008C3A"/>
    </inkml:brush>
  </inkml:definitions>
  <inkml:trace contextRef="#ctx0" brushRef="#br0">0 149 4276 0 0,'0'0'1748'0'0,"11"8"2758"0"0,63-14 2078 0 0,-4-13-5478 0 0,9-17-4982 0 0,-55 22 116 0 0,-1-1 0 0 0,39-34 0 0 0,-43 31 1932 0 0</inkml:trace>
</inkml:ink>
</file>

<file path=ppt/ink/ink1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58.466"/>
    </inkml:context>
    <inkml:brush xml:id="br0">
      <inkml:brushProperty name="width" value="0.05" units="cm"/>
      <inkml:brushProperty name="height" value="0.05" units="cm"/>
      <inkml:brushProperty name="color" value="#008C3A"/>
    </inkml:brush>
  </inkml:definitions>
  <inkml:trace contextRef="#ctx0" brushRef="#br0">79 24 5681 0 0,'0'-3'2756'0'0,"1"-12"10202"0"0,0 10-8865 0 0,-9 14-6614 0 0,-38 44-14989 0 0,29-33 14800 0 0,7-10 1007 0 0</inkml:trace>
</inkml:ink>
</file>

<file path=ppt/ink/ink1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2:59.497"/>
    </inkml:context>
    <inkml:brush xml:id="br0">
      <inkml:brushProperty name="width" value="0.05" units="cm"/>
      <inkml:brushProperty name="height" value="0.05" units="cm"/>
      <inkml:brushProperty name="color" value="#008C3A"/>
    </inkml:brush>
  </inkml:definitions>
  <inkml:trace contextRef="#ctx0" brushRef="#br0">790 21 4412 0 0,'0'-4'15591'0'0,"-11"33"-14262"0"0,-2 0 1 0 0,-1-1-1 0 0,-21 31 0 0 0,21-36-737 0 0,3-8-426 0 0,0 1 0 0 0,-2-2 0 0 0,0 1-1 0 0,0-2 1 0 0,-28 22 0 0 0,-19 18-83 0 0,33-31 46 0 0,26-22-63 0 0,-3-3-74 0 0,0-1 37 0 0,0 0-1 0 0,-1 1 1 0 0,1 0-1 0 0,-1 0 1 0 0,1 0-1 0 0,-1 0 1 0 0,-6-2-1 0 0,9 5-62 0 0,-36 4 336 0 0,30-1-229 0 0,-1 0 0 0 0,1 1 0 0 0,0 0 0 0 0,0 0 0 0 0,0 0 0 0 0,1 1-1 0 0,-1 0 1 0 0,1 1 0 0 0,0 0 0 0 0,1 0 0 0 0,-10 11 0 0 0,13-12-51 0 0,-1 0 0 0 0,1 0 0 0 0,0 0 0 0 0,0 0 0 0 0,1 0 1 0 0,0 1-1 0 0,0-1 0 0 0,0 1 0 0 0,0-1 0 0 0,1 1 0 0 0,0 0 0 0 0,0 0 0 0 0,1 0 0 0 0,0-1 0 0 0,0 1 1 0 0,0 0-1 0 0,0 0 0 0 0,1 0 0 0 0,2 6 0 0 0,-1-3-22 0 0,0-1 0 0 0,-1 1 0 0 0,0 0 0 0 0,0-1 1 0 0,0 1-1 0 0,-2 0 0 0 0,1 0 0 0 0,-1-1 0 0 0,0 1 0 0 0,-4 15 0 0 0,2-18 14 0 0,1 0-1 0 0,-1 0 1 0 0,-1 0-1 0 0,1 0 1 0 0,-1-1-1 0 0,0 1 1 0 0,0-1-1 0 0,0 0 0 0 0,-1 0 1 0 0,0 0-1 0 0,0-1 1 0 0,0 0-1 0 0,-1 0 1 0 0,-10 6-1 0 0,-25 12 681 0 0,-46 18 0 0 0,84-39-649 0 0,1 0 0 0 0,0-1 0 0 0,0 1 0 0 0,0-1 0 0 0,-1 0 0 0 0,1 0 0 0 0,0 0 0 0 0,0 0 0 0 0,-1 0 0 0 0,1 0 0 0 0,0 0 0 0 0,0-1 0 0 0,0 1 0 0 0,-1-1 0 0 0,1 0 0 0 0,0 0 0 0 0,0 1 0 0 0,0-1 0 0 0,0-1 0 0 0,0 1-1 0 0,0 0 1 0 0,1 0 0 0 0,-1-1 0 0 0,0 1 0 0 0,-2-3 0 0 0,0 0 57 0 0,1 0 0 0 0,-1 0-1 0 0,1 0 1 0 0,0-1 0 0 0,0 1-1 0 0,1-1 1 0 0,-1 0 0 0 0,1 1-1 0 0,-3-9 1 0 0,1-5-530 0 0,1-1 0 0 0,1 0 1 0 0,0 1-1 0 0,1-1 0 0 0,1 0 0 0 0,1 0 1 0 0,1 0-1 0 0,0 0 0 0 0,2 1 0 0 0,0-1 1 0 0,1 1-1 0 0,1 0 0 0 0,0 0 0 0 0,1 1 1 0 0,1 0-1 0 0,13-21 0 0 0,12-14-1800 0 0,2 2 0 0 0,2 1-1 0 0,72-73 1 0 0,-91 104-507 0 0,-8 9 1065 0 0,-1 0-1 0 0,-1-1 1 0 0,0 1-1 0 0,0-2 1 0 0,-1 1-1 0 0,6-13 1 0 0,-8 12-56 0 0</inkml:trace>
</inkml:ink>
</file>

<file path=ppt/ink/ink1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0.106"/>
    </inkml:context>
    <inkml:brush xml:id="br0">
      <inkml:brushProperty name="width" value="0.05" units="cm"/>
      <inkml:brushProperty name="height" value="0.05" units="cm"/>
      <inkml:brushProperty name="color" value="#008C3A"/>
    </inkml:brush>
  </inkml:definitions>
  <inkml:trace contextRef="#ctx0" brushRef="#br0">391 14 4216 0 0,'-48'27'13155'0'0,"47"-26"-12272"0"0,-1-1-604 0 0,0 0 1 0 0,1 0-1 0 0,-1 0 0 0 0,0 0 1 0 0,1-1-1 0 0,-1 1 1 0 0,0 0-1 0 0,1-1 1 0 0,-1 1-1 0 0,0-1 0 0 0,1 1 1 0 0,-1-1-1 0 0,1 0 1 0 0,-1 1-1 0 0,1-1 1 0 0,-1 0-1 0 0,1 0 0 0 0,-3-3 1 0 0,4 3 67 0 0,1-13 433 0 0,0 13-748 0 0,-1 0 0 0 0,1 0 0 0 0,0 0 0 0 0,0 0 0 0 0,0 0 0 0 0,0 0 0 0 0,0 0 0 0 0,0 0 0 0 0,0 1 0 0 0,0-1 0 0 0,0 0-1 0 0,0 0 1 0 0,1 1 0 0 0,-1-1 0 0 0,0 1 0 0 0,0-1 0 0 0,1 1 0 0 0,-1 0 0 0 0,0-1 0 0 0,1 1 0 0 0,-1 0 0 0 0,0 0 0 0 0,1 0 0 0 0,-1 0 0 0 0,0 0 0 0 0,1 0-1 0 0,-1 0 1 0 0,0 1 0 0 0,1-1 0 0 0,-1 0 0 0 0,0 1 0 0 0,0-1 0 0 0,1 1 0 0 0,-1-1 0 0 0,0 1 0 0 0,2 1 0 0 0,-2-1-7 0 0,1 1 1 0 0,-1-1-1 0 0,0 1 0 0 0,1-1 1 0 0,-1 1-1 0 0,0 0 0 0 0,0-1 1 0 0,-1 1-1 0 0,1 0 1 0 0,0 0-1 0 0,0-1 0 0 0,-1 1 1 0 0,1 0-1 0 0,-1 0 1 0 0,0 0-1 0 0,1 0 0 0 0,-1 0 1 0 0,0 0-1 0 0,0 0 0 0 0,0 0 1 0 0,0-1-1 0 0,-1 1 1 0 0,1 0-1 0 0,0 0 0 0 0,-1 0 1 0 0,-1 3-1 0 0,-4 8-115 0 0,0 0 0 0 0,-1-1 0 0 0,-1 0-1 0 0,0 0 1 0 0,-1-1 0 0 0,0 0 0 0 0,-17 16 0 0 0,2-5-2824 0 0,-1-1 0 0 0,-33 22 0 0 0,40-31 452 0 0,0-2 0 0 0,-1 0 0 0 0,-1-1 0 0 0,0-1 0 0 0,-37 11 0 0 0,30-13 948 0 0</inkml:trace>
</inkml:ink>
</file>

<file path=ppt/ink/ink1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1.497"/>
    </inkml:context>
    <inkml:brush xml:id="br0">
      <inkml:brushProperty name="width" value="0.05" units="cm"/>
      <inkml:brushProperty name="height" value="0.05" units="cm"/>
      <inkml:brushProperty name="color" value="#008C3A"/>
    </inkml:brush>
  </inkml:definitions>
  <inkml:trace contextRef="#ctx0" brushRef="#br0">716 0 4812 0 0,'0'0'1742'0'0,"-4"2"-91"0"0,0 1-913 0 0,-1 0-1 0 0,0 0 0 0 0,1 1 0 0 0,-1 0 0 0 0,1-1 1 0 0,0 2-1 0 0,0-1 0 0 0,1 0 0 0 0,-1 1 0 0 0,1 0 1 0 0,0-1-1 0 0,0 1 0 0 0,1 1 0 0 0,-1-1 0 0 0,-1 7 1 0 0,-4 31 1825 0 0,8-42-2580 0 0,0-1 1 0 0,0 0-1 0 0,0 0 0 0 0,0 1 1 0 0,0-1-1 0 0,0 0 0 0 0,0 0 1 0 0,0 0-1 0 0,1 1 0 0 0,-1-1 1 0 0,0 0-1 0 0,0 0 0 0 0,0 0 0 0 0,0 0 1 0 0,0 1-1 0 0,1-1 0 0 0,-1 0 1 0 0,0 0-1 0 0,0 0 0 0 0,0 0 1 0 0,1 0-1 0 0,-1 1 0 0 0,0-1 1 0 0,0 0-1 0 0,0 0 0 0 0,1 0 1 0 0,-1 0-1 0 0,0 0 0 0 0,0 0 1 0 0,0 0-1 0 0,1 0 0 0 0,-1 0 0 0 0,0 0 1 0 0,0 0-1 0 0,1 0 0 0 0,-1 0 1 0 0,0 0-1 0 0,0 0 0 0 0,0 0 1 0 0,1 0-1 0 0,-1 0 0 0 0,0 0 1 0 0,0 0-1 0 0,0-1 0 0 0,1 1 1 0 0,-1 0-1 0 0,0 0 0 0 0,0 0 1 0 0,0 0-1 0 0,1 0 0 0 0,-1 0 0 0 0,0-1 1 0 0,0 1-1 0 0,0 0 0 0 0,0 0 1 0 0,0 0-1 0 0,1-1 0 0 0,11-8-660 0 0,-12 9 799 0 0,3-4-173 0 0,0 1-1 0 0,0-1 1 0 0,0 0-1 0 0,0-1 0 0 0,-1 1 1 0 0,1 0-1 0 0,-1-1 1 0 0,0 1-1 0 0,-1-1 0 0 0,1 0 1 0 0,-1 1-1 0 0,0-1 1 0 0,0 0-1 0 0,-1 0 0 0 0,1 0 1 0 0,-1 0-1 0 0,0 0 1 0 0,-1-8-1 0 0,0 12 117 0 0,1 0-1 0 0,-1 1 1 0 0,1-1-1 0 0,-1 0 0 0 0,1 1 1 0 0,-1-1-1 0 0,0 1 1 0 0,1-1-1 0 0,-1 1 1 0 0,0-1-1 0 0,0 1 1 0 0,1-1-1 0 0,-1 1 0 0 0,0 0 1 0 0,0-1-1 0 0,0 1 1 0 0,1 0-1 0 0,-1 0 1 0 0,0 0-1 0 0,0 0 1 0 0,0-1-1 0 0,0 1 0 0 0,1 0 1 0 0,-1 0-1 0 0,0 1 1 0 0,0-1-1 0 0,0 0 1 0 0,0 0-1 0 0,0 0 1 0 0,1 1-1 0 0,-1-1 0 0 0,0 0 1 0 0,0 1-1 0 0,-1 0 1 0 0,-29 13 893 0 0,17-3-571 0 0,-1 1-1 0 0,1 1 1 0 0,1 0-1 0 0,1 1 0 0 0,0 0 1 0 0,-19 30-1 0 0,16-23 288 0 0,0-1 0 0 0,-31 32 1 0 0,39-46-479 0 0,0 0 0 0 0,-1 0 0 0 0,0-1 0 0 0,0 0 1 0 0,0 0-1 0 0,-1-1 0 0 0,1 0 0 0 0,-19 5 1 0 0,23-7-150 0 0,-1-1 1 0 0,1 0 0 0 0,0-1 0 0 0,-1 1 0 0 0,1-1-1 0 0,-1 1 1 0 0,1-2 0 0 0,-1 1 0 0 0,1 0 0 0 0,-1-1-1 0 0,1 0 1 0 0,-1 0 0 0 0,1 0 0 0 0,0 0-1 0 0,0-1 1 0 0,-1 0 0 0 0,1 0 0 0 0,0 0 0 0 0,1 0-1 0 0,-6-4 1 0 0,7 5-58 0 0,1 0 0 0 0,0-1 0 0 0,0 1 0 0 0,0 0 0 0 0,1 0 0 0 0,-1-1 1 0 0,0 1-1 0 0,0 0 0 0 0,1-1 0 0 0,-1 1 0 0 0,1-1 0 0 0,-1 1 0 0 0,1-1 0 0 0,0 1 0 0 0,-1-1 0 0 0,1 0 0 0 0,0 1 0 0 0,0-1 0 0 0,0 1 0 0 0,0-1 0 0 0,0 1 0 0 0,1-1 0 0 0,-1 1 0 0 0,0-1 0 0 0,1 1 1 0 0,-1-1-1 0 0,1 1 0 0 0,0-1 0 0 0,-1 1 0 0 0,1-1 0 0 0,1 0 0 0 0,-1-1-25 0 0,1 1-1 0 0,0-1 1 0 0,0 1 0 0 0,0-1 0 0 0,0 1 0 0 0,0 0-1 0 0,0 0 1 0 0,0 0 0 0 0,1 1 0 0 0,-1-1 0 0 0,0 0-1 0 0,1 1 1 0 0,0-1 0 0 0,-1 1 0 0 0,1 0-1 0 0,0 0 1 0 0,4-1 0 0 0,-5 2 8 0 0,14 4 123 0 0,-15-4-76 0 0,1 0-1 0 0,-1 0 1 0 0,1 0-1 0 0,-1 1 1 0 0,1-1-1 0 0,-1 0 1 0 0,0 1-1 0 0,1-1 0 0 0,-1 1 1 0 0,1 0-1 0 0,-1-1 1 0 0,0 1-1 0 0,1 0 1 0 0,-1 0-1 0 0,0 0 1 0 0,0 0-1 0 0,0 0 1 0 0,0 0-1 0 0,0 0 1 0 0,0 0-1 0 0,0 0 1 0 0,0 1-1 0 0,0-1 1 0 0,0 0-1 0 0,-1 0 1 0 0,1 1-1 0 0,0-1 1 0 0,0 2-1 0 0,0 2 36 0 0,-1 0 0 0 0,1-1 0 0 0,-1 1 0 0 0,0 0 0 0 0,0-1 0 0 0,0 1 0 0 0,-1 0 1 0 0,1-1-1 0 0,-1 1 0 0 0,0 0 0 0 0,0-1 0 0 0,-1 1 0 0 0,-3 8 0 0 0,0-5-34 0 0,0 0 1 0 0,0 0-1 0 0,-1 0 0 0 0,0-1 1 0 0,0 0-1 0 0,-11 10 1 0 0,-8 3-961 0 0,0 0 0 0 0,-2-2 0 0 0,-29 15 1 0 0,52-30 608 0 0,-23 12-1824 0 0,-18 4-5703 0 0,40-17 6838 0 0,1-1 0 0 0,-1 0 1 0 0,0 0-1 0 0,1 0 0 0 0,-1 0 0 0 0,0-1 0 0 0,0 0 1 0 0,0 0-1 0 0,0 0 0 0 0,1-1 0 0 0,-1 1 0 0 0,0-1 0 0 0,0 0 1 0 0,-6-3-1 0 0,1-1-702 0 0</inkml:trace>
</inkml:ink>
</file>

<file path=ppt/ink/ink1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2.325"/>
    </inkml:context>
    <inkml:brush xml:id="br0">
      <inkml:brushProperty name="width" value="0.05" units="cm"/>
      <inkml:brushProperty name="height" value="0.05" units="cm"/>
      <inkml:brushProperty name="color" value="#008C3A"/>
    </inkml:brush>
  </inkml:definitions>
  <inkml:trace contextRef="#ctx0" brushRef="#br0">644 12 6837 0 0,'9'-12'16473'0'0,"-6"40"-15763"0"0,-1 0 1 0 0,-2-1-1 0 0,0 1 0 0 0,-2 0 0 0 0,-1-1 0 0 0,-11 46 1 0 0,5-37 186 0 0,-2 0 0 0 0,-2 0 0 0 0,-1-1 0 0 0,-28 50 0 0 0,27-61-897 0 0,-1 0 0 0 0,-1-1 0 0 0,-1-1 0 0 0,-1 0 0 0 0,-1-2 0 0 0,-1 0 0 0 0,0-1 0 0 0,-2-1 0 0 0,-33 20 0 0 0,51-35 0 0 0,3-1 0 0 0,0-1 0 0 0,-1 0 0 0 0,1 0 0 0 0,0 0 0 0 0,-1 0 0 0 0,1-1 0 0 0,0 1 0 0 0,-1-1 0 0 0,1 1 0 0 0,-1-1 0 0 0,1 0 0 0 0,-6 0 0 0 0,6 0 0 0 0,0 1 0 0 0,0-1 0 0 0,0-1 0 0 0,0 1 0 0 0,0 0 0 0 0,-1 0 0 0 0,1-1 0 0 0,0 1 0 0 0,0-1 0 0 0,0 0 0 0 0,0 0 0 0 0,0 1 0 0 0,0-1 0 0 0,0 0 0 0 0,0-1 0 0 0,1 1 0 0 0,-1 0 0 0 0,0-1 0 0 0,1 1 0 0 0,-1-1 0 0 0,1 1 0 0 0,-1-1 0 0 0,1 1 0 0 0,-3-5 0 0 0,2 1 0 0 0,-1 0 0 0 0,1-1 0 0 0,0 0 0 0 0,0 1 0 0 0,-2-13 0 0 0,3 13 0 0 0,0 1-67 0 0,0-1 0 0 0,1 1 0 0 0,-1-1 0 0 0,1 1-1 0 0,0-1 1 0 0,0 1 0 0 0,0-1 0 0 0,1 1 0 0 0,-1-1 0 0 0,1 1 0 0 0,0 0 0 0 0,1-1-1 0 0,-1 1 1 0 0,1 0 0 0 0,0 0 0 0 0,0 0 0 0 0,2-4 0 0 0,-3 7 66 0 0,0 0 0 0 0,0 1 0 0 0,0-1 0 0 0,-1 1-1 0 0,1-1 1 0 0,0 0 0 0 0,0 1 0 0 0,0-1 0 0 0,0 1 0 0 0,0 0 0 0 0,0-1 0 0 0,0 1 0 0 0,0 0 0 0 0,0 0 0 0 0,0-1-1 0 0,0 1 1 0 0,0 0 0 0 0,0 0 0 0 0,0 0 0 0 0,0 0 0 0 0,0 0 0 0 0,0 1 0 0 0,0-1 0 0 0,0 0 0 0 0,0 0 0 0 0,0 1-1 0 0,0-1 1 0 0,0 0 0 0 0,0 1 0 0 0,0-1 0 0 0,0 1 0 0 0,0 0 0 0 0,0-1 0 0 0,-1 1 0 0 0,1 0 0 0 0,0-1-1 0 0,0 1 1 0 0,-1 0 0 0 0,1 0 0 0 0,1 1 0 0 0,-1-1 1 0 0,0 1 0 0 0,1 0 0 0 0,-1-1 0 0 0,0 1 0 0 0,0 0 0 0 0,0 0-1 0 0,0 0 1 0 0,0 0 0 0 0,0 0 0 0 0,0 0 0 0 0,-1 0 0 0 0,1 0 0 0 0,-1 0 0 0 0,1 0 0 0 0,-1 0 0 0 0,0 0-1 0 0,0 0 1 0 0,0 0 0 0 0,-1 4 0 0 0,1-4 15 0 0,0 0 0 0 0,-1-1 0 0 0,0 1 0 0 0,1-1-1 0 0,-1 1 1 0 0,0-1 0 0 0,0 1 0 0 0,0-1 0 0 0,0 1 0 0 0,0-1-1 0 0,0 1 1 0 0,0-1 0 0 0,0 0 0 0 0,-1 0 0 0 0,1 0 0 0 0,0 0-1 0 0,-1 0 1 0 0,-1 1 0 0 0,-35 3 106 0 0,-3-2-335 0 0,31-1 137 0 0,0 0 1 0 0,0 1-1 0 0,0 0 1 0 0,1 0-1 0 0,-1 1 1 0 0,1 1-1 0 0,0-1 0 0 0,0 1 1 0 0,0 1-1 0 0,1 0 1 0 0,0 0-1 0 0,0 1 1 0 0,0 0-1 0 0,1 0 1 0 0,0 0-1 0 0,0 1 1 0 0,1 0-1 0 0,0 1 0 0 0,1 0 1 0 0,-1-1-1 0 0,-4 13 1 0 0,10-21-114 0 0,0 1 0 0 0,-1-1 0 0 0,1 1 0 0 0,0-1 0 0 0,0 1 0 0 0,0-1 0 0 0,-1 0 0 0 0,1 1 1 0 0,0-1-1 0 0,0 1 0 0 0,0 0 0 0 0,0-1 0 0 0,0 1 0 0 0,0-1 0 0 0,0 1 0 0 0,0-1 0 0 0,0 1 0 0 0,0-1 1 0 0,0 1-1 0 0,0-1 0 0 0,0 1 0 0 0,0-1 0 0 0,1 1 0 0 0,-1-1 0 0 0,0 1 0 0 0,0-1 0 0 0,1 1 0 0 0,-1-1 0 0 0,0 0 1 0 0,0 1-1 0 0,1-1 0 0 0,0 1 0 0 0,14-7-9979 0 0,7-14 692 0 0,-13 10 9287 0 0,-1-5-1650 0 0,2-3 122 0 0</inkml:trace>
</inkml:ink>
</file>

<file path=ppt/ink/ink1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2.653"/>
    </inkml:context>
    <inkml:brush xml:id="br0">
      <inkml:brushProperty name="width" value="0.05" units="cm"/>
      <inkml:brushProperty name="height" value="0.05" units="cm"/>
      <inkml:brushProperty name="color" value="#008C3A"/>
    </inkml:brush>
  </inkml:definitions>
  <inkml:trace contextRef="#ctx0" brushRef="#br0">8 28 5601 0 0,'9'-9'3428'0'0,"-3"2"-736"0"0,-2 2-276 0 0,-2-2-4340 0 0,-31 7-10241 0 0</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33.666"/>
    </inkml:context>
    <inkml:brush xml:id="br0">
      <inkml:brushProperty name="width" value="0.05" units="cm"/>
      <inkml:brushProperty name="height" value="0.05" units="cm"/>
      <inkml:brushProperty name="color" value="#E71224"/>
    </inkml:brush>
  </inkml:definitions>
  <inkml:trace contextRef="#ctx0" brushRef="#br0">208 1 5929 0 0,'-1'3'8088'0'0,"-2"6"-3833"0"0,-15 48-1662 0 0,-14 20-879 0 0,-8 18 97 0 0,11-32-3541 0 0,2-12-3015 0 0,-2-2-4099 0 0,7-26 2557 0 0,16-18 4523 0 0</inkml:trace>
</inkml:ink>
</file>

<file path=ppt/ink/ink1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2.997"/>
    </inkml:context>
    <inkml:brush xml:id="br0">
      <inkml:brushProperty name="width" value="0.05" units="cm"/>
      <inkml:brushProperty name="height" value="0.05" units="cm"/>
      <inkml:brushProperty name="color" value="#008C3A"/>
    </inkml:brush>
  </inkml:definitions>
  <inkml:trace contextRef="#ctx0" brushRef="#br0">164 0 5529 0 0,'0'0'1912'0'0,"-4"21"6002"0"0,5-11-6883 0 0,0-1-1 0 0,0 0 1 0 0,-1 1-1 0 0,-1-1 1 0 0,-2 13-1 0 0,-16 50 1076 0 0,-12-3-5279 0 0,-5-9-6479 0 0,31-51 8412 0 0,-1-1 0 0 0,0-1 0 0 0,-1 1 0 0 0,0-1 0 0 0,0 0 0 0 0,-9 6 0 0 0,-2 0-391 0 0</inkml:trace>
</inkml:ink>
</file>

<file path=ppt/ink/ink1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4.232"/>
    </inkml:context>
    <inkml:brush xml:id="br0">
      <inkml:brushProperty name="width" value="0.05" units="cm"/>
      <inkml:brushProperty name="height" value="0.05" units="cm"/>
      <inkml:brushProperty name="color" value="#008C3A"/>
    </inkml:brush>
  </inkml:definitions>
  <inkml:trace contextRef="#ctx0" brushRef="#br0">278 25 4124 0 0,'-12'-23'18232'0'0,"12"23"-17935"0"0,0 0 0 0 0,-1-1 0 0 0,1 1 0 0 0,0 0 0 0 0,-1 0 0 0 0,1 0 0 0 0,0 0 0 0 0,-1 0 0 0 0,1 0 0 0 0,-1 0 0 0 0,1 0 0 0 0,0 0 0 0 0,-1 0 0 0 0,-4 11-64 0 0,0-1 0 0 0,1 1-1 0 0,0 1 1 0 0,1-1 0 0 0,0 0 0 0 0,1 1 0 0 0,0-1 0 0 0,1 1 0 0 0,1 0-1 0 0,-1 0 1 0 0,2-1 0 0 0,0 1 0 0 0,0 0 0 0 0,1-1 0 0 0,0 1 0 0 0,1-1 0 0 0,1 1-1 0 0,-1-1 1 0 0,2 0 0 0 0,0-1 0 0 0,7 13 0 0 0,-12-22-243 0 0,1 0 1 0 0,0 1 0 0 0,0-1-1 0 0,0 0 1 0 0,-1 0-1 0 0,1 0 1 0 0,0 0 0 0 0,0 0-1 0 0,0 0 1 0 0,1 0-1 0 0,-1-1 1 0 0,0 1-1 0 0,0 0 1 0 0,0-1 0 0 0,1 1-1 0 0,-1-1 1 0 0,0 1-1 0 0,1-1 1 0 0,-1 1-1 0 0,0-1 1 0 0,1 0 0 0 0,-1 0-1 0 0,0 0 1 0 0,1 1-1 0 0,-1-1 1 0 0,1-1 0 0 0,1 1-1 0 0,0-1-17 0 0,0 0 0 0 0,1 0 0 0 0,-1-1 1 0 0,0 1-1 0 0,0-1 0 0 0,0 0 0 0 0,0 0 0 0 0,0 0 0 0 0,-1 0 0 0 0,5-5 0 0 0,3-4-62 0 0,-1 1 0 0 0,0-2 1 0 0,-1 1-1 0 0,10-19 0 0 0,-11 18 171 0 0,0-1 0 0 0,-1 0 0 0 0,-1 0 0 0 0,0 0 0 0 0,-1-1 0 0 0,0 0 0 0 0,-1 1 0 0 0,2-21 1 0 0,-5 32 581 0 0,-2 5-492 0 0,-4 6-131 0 0,1 0 0 0 0,0 1 0 0 0,0 0 0 0 0,1 0 0 0 0,1 0 0 0 0,-4 16 0 0 0,-12 74 216 0 0,15-78-242 0 0,-28 236-15 0 0,18-124 0 0 0,11-107 0 0 0,-2 0 0 0 0,-1-1 0 0 0,-15 42 0 0 0,17-55 0 0 0,-2-1 0 0 0,1 0 0 0 0,-1-1 0 0 0,-1 1 0 0 0,0-1 0 0 0,-1 0 0 0 0,0-1 0 0 0,-1 0 0 0 0,-14 13 0 0 0,18-19 0 0 0,0-1 0 0 0,0 1 0 0 0,-1-1 0 0 0,0 0 0 0 0,0-1 0 0 0,0 1 0 0 0,0-1 0 0 0,0 0 0 0 0,0 0 0 0 0,0-1 0 0 0,-1 0 0 0 0,1 0 0 0 0,0-1 0 0 0,-1 0 0 0 0,1 0 0 0 0,-1 0 0 0 0,1-1 0 0 0,0 1 0 0 0,-1-2 0 0 0,-11-3 0 0 0,13 4 0 0 0,1-1 0 0 0,0 1 0 0 0,0-1 0 0 0,-1 0 0 0 0,1-1 0 0 0,0 1 0 0 0,1-1 0 0 0,-1 0 0 0 0,0 0 0 0 0,1 0 0 0 0,-1 0 0 0 0,1 0 0 0 0,0-1 0 0 0,0 0 0 0 0,1 1 0 0 0,-1-1 0 0 0,1 0 0 0 0,0 0 0 0 0,0-1 0 0 0,0 1 0 0 0,0 0 0 0 0,1-1 0 0 0,-1 1 0 0 0,1-1 0 0 0,1 1 0 0 0,-1-1 0 0 0,0 1 0 0 0,1-1 0 0 0,0-5 0 0 0,1 2-292 0 0,0 0 0 0 0,0 0 0 0 0,0 0 0 0 0,1 0 0 0 0,1 0 0 0 0,-1 0-1 0 0,1 1 1 0 0,0-1 0 0 0,1 1 0 0 0,0 0 0 0 0,0 0 0 0 0,0 0 0 0 0,1 0 0 0 0,0 1 0 0 0,8-8 0 0 0,-5 7-257 0 0,0 0 0 0 0,1 1 0 0 0,-1 0 0 0 0,1 0 0 0 0,1 1 0 0 0,-1 0-1 0 0,1 1 1 0 0,0 0 0 0 0,0 0 0 0 0,0 1 0 0 0,13-2 0 0 0,40-9-11219 0 0,-1-1 4677 0 0,-40 9 5273 0 0</inkml:trace>
</inkml:ink>
</file>

<file path=ppt/ink/ink1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4.841"/>
    </inkml:context>
    <inkml:brush xml:id="br0">
      <inkml:brushProperty name="width" value="0.05" units="cm"/>
      <inkml:brushProperty name="height" value="0.05" units="cm"/>
      <inkml:brushProperty name="color" value="#008C3A"/>
    </inkml:brush>
  </inkml:definitions>
  <inkml:trace contextRef="#ctx0" brushRef="#br0">162 6 4800 0 0,'-5'-5'13127'0'0,"-9"33"-11126"0"0,2 0 0 0 0,-16 52 0 0 0,0 2-811 0 0,4-25-1563 0 0,-10 26-2270 0 0,18-28-8949 0 0,16-50 8069 0 0</inkml:trace>
</inkml:ink>
</file>

<file path=ppt/ink/ink1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5.404"/>
    </inkml:context>
    <inkml:brush xml:id="br0">
      <inkml:brushProperty name="width" value="0.05" units="cm"/>
      <inkml:brushProperty name="height" value="0.05" units="cm"/>
      <inkml:brushProperty name="color" value="#008C3A"/>
    </inkml:brush>
  </inkml:definitions>
  <inkml:trace contextRef="#ctx0" brushRef="#br0">1289 44 6009 0 0,'5'-39'13017'0'0,"-5"38"-12924"0"0,0 1-1 0 0,0 0 1 0 0,0 0-1 0 0,0 0 1 0 0,0 0-1 0 0,0-1 1 0 0,0 1-1 0 0,0 0 1 0 0,0 0-1 0 0,0 0 1 0 0,0 0-1 0 0,0 0 1 0 0,0-1 0 0 0,0 1-1 0 0,-1 0 1 0 0,1 0-1 0 0,0 0 1 0 0,0 0-1 0 0,0 0 1 0 0,0 0-1 0 0,0-1 1 0 0,0 1-1 0 0,-1 0 1 0 0,1 0-1 0 0,0 0 1 0 0,0 0 0 0 0,0 0-1 0 0,0 0 1 0 0,0 0-1 0 0,-1 0 1 0 0,1 0-1 0 0,0 0 1 0 0,0 0-1 0 0,0 0 1 0 0,0 0-1 0 0,-1 0 1 0 0,1 0-1 0 0,0 0 1 0 0,0 0 0 0 0,0 0-1 0 0,0 0 1 0 0,-1 0-1 0 0,1 0 1 0 0,0 0-1 0 0,0 0 1 0 0,0 0-1 0 0,0 0 1 0 0,-1 0-1 0 0,1 0 1 0 0,0 1-1 0 0,0-1 1 0 0,0 0-1 0 0,-18 18 892 0 0,-20 31 426 0 0,-21 26 639 0 0,-128 129 0 0 0,166-184-1992 0 0,-1-1 0 0 0,0-2 0 0 0,-2 0 0 0 0,0-1 0 0 0,-1-2 0 0 0,-1 0 0 0 0,0-2-1 0 0,0-1 1 0 0,-1-1 0 0 0,-52 12 0 0 0,-22-13-347 0 0,87-10 258 0 0,0 1 0 0 0,-1 1 0 0 0,1 0 1 0 0,-1 1-1 0 0,1 1 0 0 0,0 0 0 0 0,0 1 0 0 0,0 0 0 0 0,1 1 1 0 0,0 1-1 0 0,0 0 0 0 0,-17 11 0 0 0,12-3 128 0 0,0 1 1 0 0,1 1-1 0 0,1 1 0 0 0,-27 36 1 0 0,-46 84-8037 0 0,67-97 2635 0 0,-3-2 1 0 0,-1 0 0 0 0,-49 53-1 0 0,59-75 3685 0 0</inkml:trace>
</inkml:ink>
</file>

<file path=ppt/ink/ink1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6.091"/>
    </inkml:context>
    <inkml:brush xml:id="br0">
      <inkml:brushProperty name="width" value="0.05" units="cm"/>
      <inkml:brushProperty name="height" value="0.05" units="cm"/>
      <inkml:brushProperty name="color" value="#008C3A"/>
    </inkml:brush>
  </inkml:definitions>
  <inkml:trace contextRef="#ctx0" brushRef="#br0">614 0 4740 0 0,'1'1'14875'0'0,"6"13"-14003"0"0,0 16 2280 0 0,8 54-1 0 0,-4 88-224 0 0,-10-142-2483 0 0,0-14-367 0 0,-1-1 0 0 0,-1 0-1 0 0,0 0 1 0 0,-1 1 0 0 0,-1-1-1 0 0,0 0 1 0 0,-1-1 0 0 0,-1 1-1 0 0,0-1 1 0 0,-1 0-1 0 0,0 0 1 0 0,-1 0 0 0 0,-1-1-1 0 0,0 0 1 0 0,-1-1 0 0 0,0 1-1 0 0,-1-2 1 0 0,-1 1-1 0 0,1-2 1 0 0,-2 1 0 0 0,1-2-1 0 0,-1 1 1 0 0,-1-1 0 0 0,0-1-1 0 0,0-1 1 0 0,-1 0 0 0 0,1 0-1 0 0,-2-1 1 0 0,1-1-1 0 0,-1 0 1 0 0,1-1 0 0 0,-1-1-1 0 0,-16 2 1 0 0,15-4-139 0 0,1-1-1 0 0,0 0 1 0 0,0-1-1 0 0,-1-1 1 0 0,1 0 0 0 0,0-1-1 0 0,1 0 1 0 0,-1-1-1 0 0,0-1 1 0 0,1-1 0 0 0,0 0-1 0 0,0 0 1 0 0,1-2-1 0 0,0 1 1 0 0,0-2 0 0 0,-21-18-1 0 0,27 21 15 0 0,0 0-1 0 0,1 0 1 0 0,0-1 0 0 0,0 0-1 0 0,0 0 1 0 0,1-1-1 0 0,0 0 1 0 0,1 0-1 0 0,0 0 1 0 0,0 0 0 0 0,0-1-1 0 0,1 1 1 0 0,1-1-1 0 0,-1 0 1 0 0,1 0-1 0 0,1 0 1 0 0,0 0 0 0 0,0 0-1 0 0,1 0 1 0 0,0 0-1 0 0,0-1 1 0 0,1 1-1 0 0,0 0 1 0 0,1 0 0 0 0,0 0-1 0 0,0 0 1 0 0,1 1-1 0 0,0-1 1 0 0,5-8-1 0 0,-4 10-305 0 0,0 0 0 0 0,0 0 0 0 0,0 0 0 0 0,1 1-1 0 0,0 0 1 0 0,0 0 0 0 0,1 0 0 0 0,0 1 0 0 0,0-1-1 0 0,0 1 1 0 0,1 1 0 0 0,-1-1 0 0 0,1 1 0 0 0,0 0-1 0 0,0 1 1 0 0,12-5 0 0 0,-6 4-54 0 0,1 1 1 0 0,-1 0-1 0 0,1 1 0 0 0,0 0 1 0 0,0 1-1 0 0,0 0 1 0 0,0 1-1 0 0,20 3 0 0 0,-32-2 848 0 0,1-1-293 0 0,-1-1 1 0 0,1 1 0 0 0,-1-1 0 0 0,1 1 0 0 0,-1-1-1 0 0,1 0 1 0 0,-1 0 0 0 0,0 0 0 0 0,1 0 0 0 0,-1 0-1 0 0,0 0 1 0 0,2-3 0 0 0,18-24 1763 0 0,-9 9-389 0 0,-15 30-5252 0 0,2-10 3383 0 0,0-1 0 0 0,-1 1 0 0 0,1-1 0 0 0,0 1 0 0 0,0-1 0 0 0,0 1 0 0 0,0 0-1 0 0,0-1 1 0 0,0 1 0 0 0,0-1 0 0 0,1 1 0 0 0,-1-1 0 0 0,0 1 0 0 0,0-1 0 0 0,0 1-1 0 0,0-1 1 0 0,1 1 0 0 0,-1-1 0 0 0,0 1 0 0 0,0-1 0 0 0,1 1 0 0 0,-1-1 0 0 0,1 1-1 0 0,-1-1 1 0 0,0 0 0 0 0,1 1 0 0 0,-1-1 0 0 0,1 0 0 0 0,-1 1 0 0 0,1-1 0 0 0,-1 0-1 0 0,1 1 1 0 0,0-1 0 0 0,18 8-7339 0 0,-17-7 6913 0 0,7 2-981 0 0</inkml:trace>
</inkml:ink>
</file>

<file path=ppt/ink/ink1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7.700"/>
    </inkml:context>
    <inkml:brush xml:id="br0">
      <inkml:brushProperty name="width" value="0.05" units="cm"/>
      <inkml:brushProperty name="height" value="0.05" units="cm"/>
      <inkml:brushProperty name="color" value="#008C3A"/>
    </inkml:brush>
  </inkml:definitions>
  <inkml:trace contextRef="#ctx0" brushRef="#br0">1515 59 3580 0 0,'-4'-42'10673'0'0,"2"25"-2901"0"0,-27 64-4994 0 0,-12 29-1167 0 0,10-17-918 0 0,-3-1 1 0 0,-55 74 0 0 0,54-89-346 0 0,-2-2 1 0 0,-79 69-1 0 0,98-96-306 0 0,0 0 0 0 0,0-1 0 0 0,-2-1 1 0 0,1-1-1 0 0,-2 0 0 0 0,1-1 0 0 0,-1-2 0 0 0,-1 0 0 0 0,-39 8 0 0 0,54-15-138 0 0,0 0 1 0 0,0-1-1 0 0,0 0 1 0 0,0 0-1 0 0,0-1 1 0 0,0 1 0 0 0,0-2-1 0 0,0 1 1 0 0,0-1-1 0 0,1 0 1 0 0,-1 0-1 0 0,1-1 1 0 0,-1 0-1 0 0,1 0 1 0 0,0-1-1 0 0,0 1 1 0 0,0-1 0 0 0,1 0-1 0 0,0-1 1 0 0,-1 0-1 0 0,1 0 1 0 0,1 0-1 0 0,-1 0 1 0 0,1-1-1 0 0,0 1 1 0 0,0-1-1 0 0,1 0 1 0 0,-4-8-1 0 0,6 13 96 0 0,1 0 0 0 0,0 1 0 0 0,0-1-1 0 0,0 0 1 0 0,0 1 0 0 0,-1-1-1 0 0,1 1 1 0 0,0-1 0 0 0,-1 0 0 0 0,1 1-1 0 0,-1-1 1 0 0,1 1 0 0 0,0-1-1 0 0,-1 1 1 0 0,1-1 0 0 0,-1 1 0 0 0,1 0-1 0 0,-1-1 1 0 0,1 1 0 0 0,-1-1-1 0 0,0 1 1 0 0,1 0 0 0 0,-1 0 0 0 0,1-1-1 0 0,-1 1 1 0 0,0 0 0 0 0,1 0-1 0 0,-1 0 1 0 0,0 0 0 0 0,1 0-1 0 0,-1 0 1 0 0,0 0 0 0 0,1 0 0 0 0,-1 0-1 0 0,0 0 1 0 0,1 0 0 0 0,-1 0-1 0 0,0 0 1 0 0,1 0 0 0 0,-1 0 0 0 0,0 1-1 0 0,1-1 1 0 0,-1 0 0 0 0,1 1-1 0 0,-1-1 1 0 0,1 0 0 0 0,-1 1 0 0 0,0-1-1 0 0,1 1 1 0 0,0-1 0 0 0,-1 1-1 0 0,1-1 1 0 0,-1 1 0 0 0,0 0-1 0 0,-29 39 672 0 0,20-26-545 0 0,5-7-66 0 0,-1-1 1 0 0,0 1 0 0 0,0-1 0 0 0,-1-1-1 0 0,0 1 1 0 0,0-1 0 0 0,0 0 0 0 0,0-1-1 0 0,-1 0 1 0 0,0 0 0 0 0,0 0 0 0 0,0-1-1 0 0,0-1 1 0 0,0 1 0 0 0,-1-1 0 0 0,-14 1-1 0 0,20-3-36 0 0,-20-3 76 0 0,-3 3-32 0 0,24 0-119 0 0,-50 16-75 0 0,39-10 121 0 0,0 0 1 0 0,-1-1-1 0 0,0-1 0 0 0,1 0 1 0 0,-1 0-1 0 0,-19 1 0 0 0,30-5-29 0 0,1 1-1 0 0,-1-1 0 0 0,0 0 1 0 0,1 0-1 0 0,-1 0 0 0 0,0 0 1 0 0,1-1-1 0 0,-1 1 0 0 0,0-1 1 0 0,1 1-1 0 0,-1-1 0 0 0,1 0 1 0 0,-1 0-1 0 0,1 0 0 0 0,-1 0 1 0 0,1-1-1 0 0,0 1 0 0 0,-1-1 1 0 0,1 1-1 0 0,0-1 0 0 0,0 0 1 0 0,0 0-1 0 0,1 0 0 0 0,-1 0 1 0 0,0 0-1 0 0,1 0 0 0 0,-1 0 1 0 0,1 0-1 0 0,0-1 0 0 0,-1 1 1 0 0,1-1-1 0 0,0 1 0 0 0,1-1 1 0 0,-1 1-1 0 0,0-1 0 0 0,1 0 1 0 0,-1 1-1 0 0,1-1 0 0 0,0 0 1 0 0,0 1-1 0 0,1-6 0 0 0,0 1-81 0 0,0 1-1 0 0,0 0 1 0 0,1 0-1 0 0,0 0 1 0 0,0 0-1 0 0,1 1 1 0 0,0-1-1 0 0,0 1 1 0 0,0-1-1 0 0,1 1 1 0 0,-1 0-1 0 0,1 0 1 0 0,0 0-1 0 0,1 1 1 0 0,-1-1-1 0 0,1 1 1 0 0,7-5-1 0 0,-11 9 154 0 0,0 0-18 0 0,0 1 0 0 0,1 0 0 0 0,-1 0 0 0 0,0-1-1 0 0,0 1 1 0 0,0 0 0 0 0,0 0 0 0 0,0 0 0 0 0,-1 0 0 0 0,1 0 0 0 0,0 1 0 0 0,0-1 0 0 0,-1 0-1 0 0,1 0 1 0 0,0 1 0 0 0,-1-1 0 0 0,0 0 0 0 0,1 0 0 0 0,-1 1 0 0 0,0-1 0 0 0,1 3 0 0 0,-6 36 495 0 0,0-23-297 0 0,-2-2 0 0 0,-12 26 0 0 0,11-25-20 0 0,-2-1 0 0 0,0 0 1 0 0,0-1-1 0 0,-1 0 0 0 0,-16 15 1 0 0,20-23-773 0 0,0 0 0 0 0,-1 0-1 0 0,0 0 1 0 0,-15 7 0 0 0,18-10-824 0 0,-1-1-1 0 0,1 0 1 0 0,-1 0-1 0 0,0 0 1 0 0,0-1-1 0 0,0 0 1 0 0,0 0-1 0 0,-9 0 1 0 0,12-2-1286 0 0,-34-11-5706 0 0</inkml:trace>
</inkml:ink>
</file>

<file path=ppt/ink/ink1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8.060"/>
    </inkml:context>
    <inkml:brush xml:id="br0">
      <inkml:brushProperty name="width" value="0.05" units="cm"/>
      <inkml:brushProperty name="height" value="0.05" units="cm"/>
      <inkml:brushProperty name="color" value="#008C3A"/>
    </inkml:brush>
  </inkml:definitions>
  <inkml:trace contextRef="#ctx0" brushRef="#br0">0 228 6225 0 0,'1'1'415'0'0,"-1"0"1"0"0,0 0 0 0 0,1 0 0 0 0,0 0 0 0 0,-1 0 0 0 0,1 0 0 0 0,0 0 0 0 0,-1 0 0 0 0,1 0 0 0 0,0 0 0 0 0,0 0 0 0 0,0 0-1 0 0,0-1 1 0 0,0 1 0 0 0,0 0 0 0 0,0-1 0 0 0,0 1 0 0 0,0-1 0 0 0,0 1 0 0 0,0-1 0 0 0,1 1 0 0 0,0-1 0 0 0,35 2 3755 0 0,-23-4-3455 0 0,0-1 1 0 0,-1 0 0 0 0,16-6 0 0 0,46-25-116 0 0,-7-11-5059 0 0,-58 37 2993 0 0,-1-1-1 0 0,0 0 1 0 0,0 0 0 0 0,-1 0 0 0 0,0-1 0 0 0,0-1 0 0 0,-1 1-1 0 0,-1-1 1 0 0,0 0 0 0 0,9-22 0 0 0,-9 12-370 0 0</inkml:trace>
</inkml:ink>
</file>

<file path=ppt/ink/ink1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8.388"/>
    </inkml:context>
    <inkml:brush xml:id="br0">
      <inkml:brushProperty name="width" value="0.05" units="cm"/>
      <inkml:brushProperty name="height" value="0.05" units="cm"/>
      <inkml:brushProperty name="color" value="#008C3A"/>
    </inkml:brush>
  </inkml:definitions>
  <inkml:trace contextRef="#ctx0" brushRef="#br0">31 40 4464 0 0,'-11'-21'16512'0'0,"15"8"-11697"0"0,-4 8-6582 0 0,-9 15-6462 0 0,5 2 670 0 0,0-2 2750 0 0,-3-5 2894 0 0</inkml:trace>
</inkml:ink>
</file>

<file path=ppt/ink/ink1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09.591"/>
    </inkml:context>
    <inkml:brush xml:id="br0">
      <inkml:brushProperty name="width" value="0.05" units="cm"/>
      <inkml:brushProperty name="height" value="0.05" units="cm"/>
      <inkml:brushProperty name="color" value="#008C3A"/>
    </inkml:brush>
  </inkml:definitions>
  <inkml:trace contextRef="#ctx0" brushRef="#br0">911 9 4216 0 0,'0'0'1490'0'0,"14"5"8766"0"0,-9-2-9485 0 0,-5 3-379 0 0,1 0 0 0 0,-1-1 0 0 0,0 1 0 0 0,0 0 0 0 0,0 0 0 0 0,-1-1 0 0 0,0 1 0 0 0,0-1 0 0 0,-1 1-1 0 0,1-1 1 0 0,-1 1 0 0 0,-1-1 0 0 0,1 0 0 0 0,0 0 0 0 0,-7 10 0 0 0,0-3 68 0 0,-1 0-1 0 0,0 0 1 0 0,-1-1 0 0 0,-18 16-1 0 0,-48 25-251 0 0,13 19-111 0 0,43-46-91 0 0,-44 41-1 0 0,64-65 4 0 0,0 0 0 0 0,0 0 0 0 0,0 0 0 0 0,-1 0 0 0 0,1 0 0 0 0,0-1 0 0 0,-1 1 0 0 0,1 0 0 0 0,0-1 0 0 0,-1 1 0 0 0,1-1 0 0 0,-1 1 0 0 0,1-1 0 0 0,-1 0 0 0 0,1 0-1 0 0,-1 0 1 0 0,1 0 0 0 0,-1 0 0 0 0,1 0 0 0 0,-1 0 0 0 0,1 0 0 0 0,-1 0 0 0 0,1-1 0 0 0,0 1 0 0 0,-1-1 0 0 0,1 1 0 0 0,-1-1 0 0 0,1 1 0 0 0,0-1 0 0 0,-1 0 0 0 0,1 0 0 0 0,-2-1 0 0 0,-27-10 114 0 0,28 11-100 0 0,-5 2 101 0 0,0-1 0 0 0,0 1 0 0 0,0 1 0 0 0,0-1 0 0 0,-11 5 0 0 0,6-2-20 0 0,1 0 0 0 0,0 1 0 0 0,1 1 0 0 0,-1 0 0 0 0,1 0 0 0 0,0 1 0 0 0,0 0 0 0 0,1 1 0 0 0,0 0 0 0 0,1 0 0 0 0,-1 1 0 0 0,2 0 0 0 0,-8 12 0 0 0,-3 8 25 0 0,1 1-1 0 0,2 0 1 0 0,-13 40 0 0 0,-10 18-35 0 0,34-79 69 0 0,-1-1-1 0 0,0 0 1 0 0,0 0-1 0 0,-1 0 1 0 0,1-1-1 0 0,-2 0 1 0 0,1 0-1 0 0,-1 0 1 0 0,0-1-1 0 0,-1 0 1 0 0,-15 10-1 0 0,20-14-108 0 0,0-1 0 0 0,0 0 0 0 0,-1 1 1 0 0,1-1-1 0 0,0 0 0 0 0,0 0 0 0 0,-1-1 0 0 0,1 1 0 0 0,-1-1 0 0 0,1 1 0 0 0,-1-1 0 0 0,1 0 1 0 0,0-1-1 0 0,-1 1 0 0 0,1 0 0 0 0,-1-1 0 0 0,1 0 0 0 0,0 0 0 0 0,-1 0 0 0 0,1 0 0 0 0,0 0 1 0 0,0-1-1 0 0,0 0 0 0 0,0 1 0 0 0,0-1 0 0 0,0 0 0 0 0,0 0 0 0 0,1-1 0 0 0,-1 1 0 0 0,1 0 0 0 0,0-1 1 0 0,-1 0-1 0 0,1 1 0 0 0,0-1 0 0 0,-2-4 0 0 0,1 0-54 0 0,0 1 0 0 0,0-1 0 0 0,0 1 0 0 0,1-1 0 0 0,0 0 0 0 0,0 0 0 0 0,1 0 0 0 0,0 0 0 0 0,0 0 0 0 0,0 0 0 0 0,1-1 0 0 0,0 1 0 0 0,1 0 0 0 0,-1 0 0 0 0,3-8 0 0 0,3-14 0 0 0,1-1 0 0 0,14-33 0 0 0,-14 42 0 0 0,7-21-1297 0 0,3 0 0 0 0,1 1 1 0 0,2 0-1 0 0,2 2 0 0 0,2 0 0 0 0,1 2 1 0 0,2 1-1 0 0,1 1 0 0 0,59-56 0 0 0,-75 80-579 0 0,6-4-2169 0 0,0-1 0 0 0,-1-1 0 0 0,24-32 0 0 0,-35 39 2322 0 0</inkml:trace>
</inkml:ink>
</file>

<file path=ppt/ink/ink1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0.404"/>
    </inkml:context>
    <inkml:brush xml:id="br0">
      <inkml:brushProperty name="width" value="0.05" units="cm"/>
      <inkml:brushProperty name="height" value="0.05" units="cm"/>
      <inkml:brushProperty name="color" value="#008C3A"/>
    </inkml:brush>
  </inkml:definitions>
  <inkml:trace contextRef="#ctx0" brushRef="#br0">317 135 5629 0 0,'-3'-44'5197'0'0,"4"34"-3462"0"0,-1 1 1 0 0,-1-1-1 0 0,0 0 1 0 0,-1 0 0 0 0,1 1-1 0 0,-4-10 1 0 0,-2 5 2579 0 0,4 22-1731 0 0,1 3-2921 0 0,-18 77 1902 0 0,7-28-922 0 0,-32 88 0 0 0,28-107-1355 0 0,-1-1 0 0 0,-25 37 0 0 0,-24 20-6957 0 0,43-74 37 0 0,23-22 7064 0 0,-1 0 0 0 0,1 0 0 0 0,0-1 0 0 0,-1 1 0 0 0,1 0 0 0 0,0 0 0 0 0,-1-1 0 0 0,1 1 0 0 0,0-1 0 0 0,-1 0 1 0 0,1 1-1 0 0,-1-1 0 0 0,1 0 0 0 0,-1 0 0 0 0,1 0 0 0 0,-1 0 0 0 0,1 0 0 0 0,-1 0 0 0 0,1 0 0 0 0,-1 0 0 0 0,-2-2 0 0 0,-8-3-1224 0 0</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34.010"/>
    </inkml:context>
    <inkml:brush xml:id="br0">
      <inkml:brushProperty name="width" value="0.05" units="cm"/>
      <inkml:brushProperty name="height" value="0.05" units="cm"/>
      <inkml:brushProperty name="color" value="#E71224"/>
    </inkml:brush>
  </inkml:definitions>
  <inkml:trace contextRef="#ctx0" brushRef="#br0">563 1 5016 0 0,'-4'1'1815'0'0,"-5"6"-417"0"0,0-1 0 0 0,1 2 0 0 0,0-1 0 0 0,0 1 0 0 0,0 0 0 0 0,-12 17 0 0 0,-10 11 543 0 0,-141 132 2205 0 0,139-141-6550 0 0,-62 41-1 0 0,77-58-65 0 0,0 0 0 0 0,-1-1 0 0 0,-1-1 0 0 0,1 0-1 0 0,-32 7 1 0 0,27-10 704 0 0</inkml:trace>
</inkml:ink>
</file>

<file path=ppt/ink/ink1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1.169"/>
    </inkml:context>
    <inkml:brush xml:id="br0">
      <inkml:brushProperty name="width" value="0.05" units="cm"/>
      <inkml:brushProperty name="height" value="0.05" units="cm"/>
      <inkml:brushProperty name="color" value="#008C3A"/>
    </inkml:brush>
  </inkml:definitions>
  <inkml:trace contextRef="#ctx0" brushRef="#br0">996 339 4740 0 0,'-10'-21'15159'0'0,"6"36"-14467"0"0,-2 0 0 0 0,0-1-1 0 0,-1 0 1 0 0,0 0 0 0 0,-1-1 0 0 0,0 0-1 0 0,-1 0 1 0 0,-1-1 0 0 0,-16 16-1 0 0,21-24-515 0 0,-1 0-1 0 0,0-1 0 0 0,0 1 0 0 0,0-1 0 0 0,-11 4 0 0 0,11-5-110 0 0,0 0 0 0 0,1 0 0 0 0,0 1 0 0 0,-1 0 0 0 0,1 0 0 0 0,0 0 0 0 0,1 1 1 0 0,-6 4-1 0 0,-17 18 307 0 0,-1-2 1 0 0,0 0-1 0 0,-2-2 0 0 0,-1-1 1 0 0,-1-1-1 0 0,0-2 1 0 0,-2-1-1 0 0,0-2 1 0 0,0-1-1 0 0,-67 16 1 0 0,86-27-351 0 0,0-1 0 0 0,0 0 0 0 0,0-2 0 0 0,-1 0 0 0 0,1 0 0 0 0,0-2 0 0 0,0 1 0 0 0,0-2 0 0 0,1 0 0 0 0,-1-1 0 0 0,1-1 0 0 0,-1 0 0 0 0,1 0 0 0 0,1-2 0 0 0,-1 0 0 0 0,1 0 0 0 0,-17-14 1 0 0,21 15-104 0 0,0-1 1 0 0,1-1-1 0 0,0 1 1 0 0,0-1 0 0 0,1-1-1 0 0,0 1 1 0 0,1-1 0 0 0,0 0-1 0 0,0-1 1 0 0,1 1 0 0 0,0-1-1 0 0,1 0 1 0 0,0-1-1 0 0,0 1 1 0 0,1-1 0 0 0,1 1-1 0 0,-1-1 1 0 0,2 0 0 0 0,0 0-1 0 0,0 0 1 0 0,1 0 0 0 0,0 0-1 0 0,1 0 1 0 0,3-17 0 0 0,-1 12-1353 0 0,2 1 1 0 0,0 0-1 0 0,0 0 1 0 0,10-19 0 0 0,-5 16-1862 0 0,1 1 0 0 0,1 0-1 0 0,0 0 1 0 0,1 1 0 0 0,18-17 0 0 0,-6 7 4117 0 0,-17 17 1267 0 0,0 1-1 0 0,0 0 1 0 0,1 1-1 0 0,-1-1 1 0 0,11-5-1 0 0,19-4-108 0 0,208-57 1693 0 0,-162 53-7131 0 0,-1 3-4838 0 0,-33 6-553 0 0</inkml:trace>
</inkml:ink>
</file>

<file path=ppt/ink/ink1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2.716"/>
    </inkml:context>
    <inkml:brush xml:id="br0">
      <inkml:brushProperty name="width" value="0.05" units="cm"/>
      <inkml:brushProperty name="height" value="0.05" units="cm"/>
      <inkml:brushProperty name="color" value="#008C3A"/>
    </inkml:brush>
  </inkml:definitions>
  <inkml:trace contextRef="#ctx0" brushRef="#br0">1097 1 5497 0 0,'-2'12'9426'0'0,"-7"7"-3676"0"0,-25 33-1914 0 0,13-24-3553 0 0,-41 41 1 0 0,43-52-14 0 0,0-1 0 0 0,-28 18 1 0 0,40-29-308 0 0,-1-1 0 0 0,1 0 0 0 0,-1 0 0 0 0,0 0 0 0 0,0-1 0 0 0,0 0 0 0 0,0-1 0 0 0,-1 0 0 0 0,1 0 0 0 0,-10 0 0 0 0,16-2-32 0 0,-1 1-1 0 0,1-1 1 0 0,0 0-1 0 0,0-1 1 0 0,0 1-1 0 0,-1 0 1 0 0,1-1-1 0 0,0 1 1 0 0,0-1-1 0 0,0 1 0 0 0,0-1 1 0 0,0 0-1 0 0,0 0 1 0 0,0 0-1 0 0,0 0 1 0 0,0 0-1 0 0,0-1 1 0 0,0 1-1 0 0,1-1 1 0 0,-1 1-1 0 0,1-1 1 0 0,-1 1-1 0 0,1-1 1 0 0,-1 0-1 0 0,1 0 0 0 0,-2-3 1 0 0,1-2-136 0 0,0 0 0 0 0,1 0 1 0 0,-1 0-1 0 0,1 0 0 0 0,1-1 0 0 0,0-12 0 0 0,0 15 176 0 0,0 0-1 0 0,0 0 1 0 0,0 0-1 0 0,0 0 1 0 0,-1-1-1 0 0,0 1 1 0 0,0 0-1 0 0,0 0 1 0 0,-1 0-1 0 0,0 0 1 0 0,0 1-1 0 0,-4-8 1 0 0,4 9 53 0 0,-1 1-1 0 0,1 0 1 0 0,-1 1-1 0 0,0-1 1 0 0,0 0-1 0 0,1 1 1 0 0,-1-1 0 0 0,0 1-1 0 0,0 0 1 0 0,-1 0-1 0 0,1 0 1 0 0,0 1 0 0 0,0-1-1 0 0,0 1 1 0 0,-1 0-1 0 0,1-1 1 0 0,-6 2-1 0 0,-62 8 449 0 0,53-5-382 0 0,9-3-43 0 0,3-1-54 0 0,0 1-1 0 0,0 0 0 0 0,0 0 0 0 0,0 1 1 0 0,0-1-1 0 0,0 1 0 0 0,0 1 0 0 0,0-1 0 0 0,1 1 1 0 0,-1 0-1 0 0,-6 5 0 0 0,11-7-81 0 0,4 0-369 0 0,68 17-389 0 0,-63-17 887 0 0,1 0-1 0 0,0 0 1 0 0,-1 1-1 0 0,1 0 0 0 0,-1 1 1 0 0,0 0-1 0 0,0 0 1 0 0,0 1-1 0 0,0 0 0 0 0,-1 0 1 0 0,1 0-1 0 0,-1 1 1 0 0,0 0-1 0 0,11 12 0 0 0,-17-16-8 0 0,-1 0 0 0 0,1 0 0 0 0,-1 0 0 0 0,1 1 0 0 0,-1-1 0 0 0,1 0 0 0 0,-1 0 0 0 0,0 1 1 0 0,1-1-1 0 0,-1 1 0 0 0,0-1 0 0 0,0 0 0 0 0,0 1 0 0 0,0-1 0 0 0,-1 0 0 0 0,1 1 0 0 0,0-1 0 0 0,0 0 0 0 0,-1 1 0 0 0,1-1 0 0 0,-1 0 0 0 0,1 0 0 0 0,-1 0 0 0 0,1 1 0 0 0,-1-1 0 0 0,0 0 0 0 0,0 0 0 0 0,0 0 0 0 0,1 0 0 0 0,-1 0 0 0 0,0 0 0 0 0,0 0 0 0 0,0 0 0 0 0,-1 0 0 0 0,1-1 0 0 0,-1 2 0 0 0,-52 33 581 0 0,38-26-246 0 0,-7 5-100 0 0,-149 106 2742 0 0,148-100-2541 0 0,0 1 1 0 0,2 1 0 0 0,0 1 0 0 0,-30 42-1 0 0,9 9 175 0 0,-11 16-72 0 0,48-82-412 0 0,0-1-1 0 0,0 0 0 0 0,0 0 0 0 0,-1 0 0 0 0,0-1 0 0 0,0 0 0 0 0,-1 0 0 0 0,-12 7 1 0 0,0-8 273 0 0,18-5-430 0 0,0 0 1 0 0,-1 0-1 0 0,1 0 0 0 0,0 0 1 0 0,-1 0-1 0 0,1-1 0 0 0,0 1 1 0 0,-1-1-1 0 0,1 0 0 0 0,0 0 0 0 0,0 0 1 0 0,-1 0-1 0 0,1 0 0 0 0,0 0 1 0 0,0 0-1 0 0,0-1 0 0 0,0 1 1 0 0,1-1-1 0 0,-1 1 0 0 0,0-1 1 0 0,1 0-1 0 0,-1 0 0 0 0,1 0 0 0 0,-1 0 1 0 0,1 0-1 0 0,0 0 0 0 0,0 0 1 0 0,0 0-1 0 0,0 0 0 0 0,0 0 1 0 0,1-1-1 0 0,-1 1 0 0 0,1 0 1 0 0,-1-1-1 0 0,1 1 0 0 0,0-4 1 0 0,-1 3-3 0 0,-2-16-28 0 0,0 0-1 0 0,2 0 1 0 0,0 1 0 0 0,1-1-1 0 0,1 0 1 0 0,1 0-1 0 0,1 0 1 0 0,0 1 0 0 0,2-1-1 0 0,0 1 1 0 0,0 0 0 0 0,12-22-1 0 0,-8 19-73 0 0,2 0 0 0 0,0 1 0 0 0,2 0 0 0 0,0 0-1 0 0,1 2 1 0 0,1-1 0 0 0,0 2 0 0 0,2 0 0 0 0,28-23 0 0 0,4 14-4367 0 0,-42 23 2960 0 0,0 1 0 0 0,0 0 0 0 0,0 0 1 0 0,0 1-1 0 0,0 0 0 0 0,1 0 0 0 0,-1 1 0 0 0,1 0 1 0 0,-1 0-1 0 0,0 0 0 0 0,1 1 0 0 0,-1 1 0 0 0,0-1 1 0 0,0 1-1 0 0,10 4 0 0 0,-5-1-237 0 0</inkml:trace>
</inkml:ink>
</file>

<file path=ppt/ink/ink1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3.044"/>
    </inkml:context>
    <inkml:brush xml:id="br0">
      <inkml:brushProperty name="width" value="0.05" units="cm"/>
      <inkml:brushProperty name="height" value="0.05" units="cm"/>
      <inkml:brushProperty name="color" value="#008C3A"/>
    </inkml:brush>
  </inkml:definitions>
  <inkml:trace contextRef="#ctx0" brushRef="#br0">0 224 5168 0 0,'19'0'5392'0'0,"52"-13"724"0"0,-6-14-5415 0 0,-51 19-1779 0 0,-1 0 1 0 0,-1-1 0 0 0,1 0 0 0 0,-1-1 0 0 0,-1 0 0 0 0,0-1 0 0 0,0-1 0 0 0,-1 0 0 0 0,-1 0 0 0 0,0 0 0 0 0,-1-1-1 0 0,8-15 1 0 0,-3-1-741 0 0</inkml:trace>
</inkml:ink>
</file>

<file path=ppt/ink/ink1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3.373"/>
    </inkml:context>
    <inkml:brush xml:id="br0">
      <inkml:brushProperty name="width" value="0.05" units="cm"/>
      <inkml:brushProperty name="height" value="0.05" units="cm"/>
      <inkml:brushProperty name="color" value="#008C3A"/>
    </inkml:brush>
  </inkml:definitions>
  <inkml:trace contextRef="#ctx0" brushRef="#br0">15 22 5509 0 0,'-10'-13'16043'0'0,"9"5"-15057"0"0,-3 20-9547 0 0,6 2-1678 0 0,0-10 8863 0 0</inkml:trace>
</inkml:ink>
</file>

<file path=ppt/ink/ink1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4.748"/>
    </inkml:context>
    <inkml:brush xml:id="br0">
      <inkml:brushProperty name="width" value="0.05" units="cm"/>
      <inkml:brushProperty name="height" value="0.05" units="cm"/>
      <inkml:brushProperty name="color" value="#008C3A"/>
    </inkml:brush>
  </inkml:definitions>
  <inkml:trace contextRef="#ctx0" brushRef="#br0">368 0 3604 0 0,'0'0'1653'0'0,"-2"11"6710"0"0,-3 11-4188 0 0,3-18-3789 0 0,0 0-1 0 0,-1-1 1 0 0,1 1 0 0 0,-1-1-1 0 0,0 0 1 0 0,0 0 0 0 0,0 0 0 0 0,0 0-1 0 0,-1 0 1 0 0,1-1 0 0 0,-1 1-1 0 0,0-1 1 0 0,0 0 0 0 0,0 0-1 0 0,0 0 1 0 0,0-1 0 0 0,0 0 0 0 0,0 1-1 0 0,0-2 1 0 0,0 1 0 0 0,-7 0-1 0 0,9 0-11 0 0,-3-4-170 0 0,4 3-196 0 0,0 0 0 0 0,0 0 0 0 0,0-1-1 0 0,0 1 1 0 0,0 0 0 0 0,0-1 0 0 0,0 1 0 0 0,0-1-1 0 0,0 1 1 0 0,0-1 0 0 0,0 1 0 0 0,0-1-1 0 0,0 0 1 0 0,1 0 0 0 0,-1 1 0 0 0,0-1-1 0 0,0 0 1 0 0,0-1 0 0 0,1-1-6 0 0,-1 0 0 0 0,1 0 1 0 0,0 0-1 0 0,0 0 0 0 0,0 0 0 0 0,1 0 0 0 0,-1 0 1 0 0,1 0-1 0 0,0 0 0 0 0,0 0 0 0 0,0 0 1 0 0,0 1-1 0 0,0-1 0 0 0,0 0 0 0 0,1 0 1 0 0,-1 1-1 0 0,1-1 0 0 0,0 1 0 0 0,0 0 0 0 0,0-1 1 0 0,0 1-1 0 0,4-3 0 0 0,-5 4 69 0 0,-1 1-59 0 0,1 0 1 0 0,-1 0 0 0 0,0-1-1 0 0,0 1 1 0 0,1 0 0 0 0,-1 0-1 0 0,0 0 1 0 0,1-1 0 0 0,-1 1-1 0 0,0 0 1 0 0,1 0 0 0 0,-1 0-1 0 0,0 0 1 0 0,1 0 0 0 0,-1-1-1 0 0,0 1 1 0 0,1 0 0 0 0,-1 0-1 0 0,0 0 1 0 0,1 0 0 0 0,-1 0-1 0 0,0 0 1 0 0,1 0 0 0 0,-1 0-1 0 0,0 1 1 0 0,1-1 0 0 0,-1 0-1 0 0,0 0 1 0 0,1 0 0 0 0,-1 0-1 0 0,0 0 1 0 0,1 0 0 0 0,-1 1-1 0 0,0-1 1 0 0,1 0 0 0 0,-1 0-1 0 0,0 0 1 0 0,0 1 0 0 0,1-1-1 0 0,-1 0 1 0 0,0 1 0 0 0,0-1-1 0 0,1 0 1 0 0,-1 0 0 0 0,0 1-1 0 0,0-1 1 0 0,0 1 0 0 0,15 11 530 0 0,-14-6-426 0 0,1-1 0 0 0,-1 0 0 0 0,-1 1-1 0 0,1 0 1 0 0,-1-1 0 0 0,0 1 0 0 0,0-1 0 0 0,0 1-1 0 0,-1-1 1 0 0,0 1 0 0 0,0-1 0 0 0,0 1-1 0 0,-1-1 1 0 0,0 0 0 0 0,0 0 0 0 0,0 0 0 0 0,-4 7-1 0 0,-7 9-13 0 0,0 1 0 0 0,-24 27-1 0 0,28-37-125 0 0,0 0 855 0 0,-22 27-1954 0 0,-18 14-8422 0 0,41-46 7858 0 0,0-1-1 0 0,0 0 0 0 0,0-1 1 0 0,0 0-1 0 0,-1 0 1 0 0,0 0-1 0 0,0-1 0 0 0,0-1 1 0 0,0 0-1 0 0,-16 4 1 0 0,-1-2-62 0 0</inkml:trace>
</inkml:ink>
</file>

<file path=ppt/ink/ink1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6.013"/>
    </inkml:context>
    <inkml:brush xml:id="br0">
      <inkml:brushProperty name="width" value="0.05" units="cm"/>
      <inkml:brushProperty name="height" value="0.05" units="cm"/>
      <inkml:brushProperty name="color" value="#008C3A"/>
    </inkml:brush>
  </inkml:definitions>
  <inkml:trace contextRef="#ctx0" brushRef="#br0">987 321 5997 0 0,'-2'0'16425'0'0,"-14"-4"-15597"0"0,13 3-616 0 0,-1 0-1 0 0,0-1 1 0 0,0 0-1 0 0,1 0 1 0 0,-1 0-1 0 0,1 0 1 0 0,0 0-1 0 0,0-1 1 0 0,0 1-1 0 0,0-1 0 0 0,0 0 1 0 0,0 0-1 0 0,1 0 1 0 0,-1 0-1 0 0,1 0 1 0 0,0-1-1 0 0,0 1 1 0 0,0-1-1 0 0,0 0 1 0 0,1 1-1 0 0,0-1 1 0 0,-1 0-1 0 0,1 0 1 0 0,1 0-1 0 0,-1 0 1 0 0,0 0-1 0 0,1 0 1 0 0,0 0-1 0 0,0 0 1 0 0,0 0-1 0 0,1 0 1 0 0,-1 0-1 0 0,1 0 1 0 0,0 0-1 0 0,0 0 1 0 0,0 1-1 0 0,1-1 1 0 0,-1 0-1 0 0,1 0 1 0 0,0 1-1 0 0,0-1 1 0 0,0 1-1 0 0,0 0 1 0 0,4-4-1 0 0,0 1-211 0 0,-6 6 0 0 0,0 0 0 0 0,1 0 0 0 0,-1-1 0 0 0,0 1 0 0 0,1 0 0 0 0,-1 0 0 0 0,0 0 0 0 0,1 0 0 0 0,-1 0 0 0 0,1 0 0 0 0,-1 0 0 0 0,0 0 0 0 0,1-1 0 0 0,-1 1 0 0 0,0 0 0 0 0,1 1 0 0 0,-1-1 0 0 0,0 0 0 0 0,1 0 0 0 0,-1 0 0 0 0,0 0 0 0 0,1 0 0 0 0,-1 0 0 0 0,1 0 0 0 0,-1 0 0 0 0,0 1 0 0 0,0-1 0 0 0,1 0 0 0 0,-1 0 0 0 0,0 0 0 0 0,1 1 0 0 0,-1-1 0 0 0,0 0 0 0 0,0 0 0 0 0,1 1 0 0 0,-1-1 0 0 0,0 0 0 0 0,0 1 0 0 0,0-1 0 0 0,1 0 0 0 0,-1 1 0 0 0,3 7 0 0 0,-3-5 0 0 0,0-1 0 0 0,0 1 0 0 0,0 0 0 0 0,0 0 0 0 0,-1 0 0 0 0,1-1 0 0 0,-1 1 0 0 0,1 0 0 0 0,-1-1 0 0 0,0 1 0 0 0,0-1 0 0 0,-1 1 0 0 0,-1 3 0 0 0,-20 31 0 0 0,18-31 0 0 0,-18 27 0 0 0,-31 33 0 0 0,47-59 0 0 0,0 1 0 0 0,0-2 0 0 0,-1 1 0 0 0,0-1 0 0 0,0 0 0 0 0,0 0 0 0 0,-1-1 0 0 0,0-1 0 0 0,0 1 0 0 0,-11 3 0 0 0,2-2 0 0 0,5-5 0 0 0,-28-1 0 0 0,-59 2 0 0 0,79-1 0 0 0,0 2 0 0 0,-1 1 0 0 0,2 0 0 0 0,-1 1 0 0 0,0 2 0 0 0,1 0 0 0 0,0 1 0 0 0,1 0 0 0 0,0 2 0 0 0,0 1 0 0 0,1 0 0 0 0,0 1 0 0 0,1 1 0 0 0,1 1 0 0 0,0 0 0 0 0,0 1 0 0 0,2 1 0 0 0,-18 23 0 0 0,15-12 0 0 0,-21 41 0 0 0,24-40 0 0 0,0-1 0 0 0,-33 43 0 0 0,45-67 0 0 0,-17 12 0 0 0,11-11 0 0 0,-4-5 0 0 0,11 1 0 0 0,0 0 0 0 0,0-1 0 0 0,-1 1 0 0 0,1-1 0 0 0,0 1 0 0 0,0-1 0 0 0,0 1 0 0 0,0-1 0 0 0,0 0 0 0 0,0 1 0 0 0,1-1 0 0 0,-1 0 0 0 0,0 0 0 0 0,0 0 0 0 0,0 0 0 0 0,1 1 0 0 0,-1-1 0 0 0,1 0 0 0 0,-1 0 0 0 0,0-1 0 0 0,1 1 0 0 0,0 0 0 0 0,-1 0 0 0 0,1 0 0 0 0,0 0 0 0 0,-1 0 0 0 0,1 0 0 0 0,0-1 0 0 0,0 1 0 0 0,0 0 0 0 0,0 0 0 0 0,0 0 0 0 0,0 0 0 0 0,0-1 0 0 0,1 1 0 0 0,-1 0 0 0 0,0 0 0 0 0,1-1 0 0 0,0-1 0 0 0,1-16 0 0 0,2 0 0 0 0,0 1 0 0 0,1-1 0 0 0,1 1 0 0 0,1 1 0 0 0,0-1 0 0 0,11-16 0 0 0,8-12 0 0 0,41-55 0 0 0,24-8-2346 0 0,150-117-9570 0 0,-195 187 10775 0 0,107-96-13913 0 0,-132 116 13396 0 0</inkml:trace>
</inkml:ink>
</file>

<file path=ppt/ink/ink1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6.357"/>
    </inkml:context>
    <inkml:brush xml:id="br0">
      <inkml:brushProperty name="width" value="0.05" units="cm"/>
      <inkml:brushProperty name="height" value="0.05" units="cm"/>
      <inkml:brushProperty name="color" value="#008C3A"/>
    </inkml:brush>
  </inkml:definitions>
  <inkml:trace contextRef="#ctx0" brushRef="#br0">1 89 6625 0 0,'11'-6'5333'0'0,"15"-6"-1663"0"0,-23 12-3477 0 0,94-35 4126 0 0,-67 19-7837 0 0,-6-3-4741 0 0</inkml:trace>
</inkml:ink>
</file>

<file path=ppt/ink/ink1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6.701"/>
    </inkml:context>
    <inkml:brush xml:id="br0">
      <inkml:brushProperty name="width" value="0.05" units="cm"/>
      <inkml:brushProperty name="height" value="0.05" units="cm"/>
      <inkml:brushProperty name="color" value="#008C3A"/>
    </inkml:brush>
  </inkml:definitions>
  <inkml:trace contextRef="#ctx0" brushRef="#br0">1 159 5444 0 0,'0'0'5052'0'0,"6"-2"-3648"0"0,98-29 2214 0 0,63-19-4563 0 0,-121 34-5115 0 0,68-35-1 0 0,-99 42 4325 0 0</inkml:trace>
</inkml:ink>
</file>

<file path=ppt/ink/ink1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7.732"/>
    </inkml:context>
    <inkml:brush xml:id="br0">
      <inkml:brushProperty name="width" value="0.05" units="cm"/>
      <inkml:brushProperty name="height" value="0.05" units="cm"/>
      <inkml:brushProperty name="color" value="#008C3A"/>
    </inkml:brush>
  </inkml:definitions>
  <inkml:trace contextRef="#ctx0" brushRef="#br0">590 1 4656 0 0,'0'0'1675'0'0,"-41"26"8245"0"0,33-15-8257 0 0,-26 48 3508 0 0,32-57-5023 0 0,1 1 1 0 0,0-1-1 0 0,0 1 0 0 0,0-1 1 0 0,0 1-1 0 0,1 0 0 0 0,-1-1 1 0 0,1 1-1 0 0,-1 0 0 0 0,1-1 1 0 0,0 1-1 0 0,0 0 0 0 0,0 0 1 0 0,1-1-1 0 0,-1 1 0 0 0,1 0 0 0 0,-1-1 1 0 0,1 1-1 0 0,0 0 0 0 0,2 4 1 0 0,-3-7-153 0 0,1 1 0 0 0,0-1 0 0 0,-1 1 1 0 0,1-1-1 0 0,-1 1 0 0 0,1-1 0 0 0,0 1 1 0 0,-1-1-1 0 0,1 0 0 0 0,0 1 0 0 0,0-1 1 0 0,-1 0-1 0 0,1 0 0 0 0,0 1 0 0 0,-1-1 0 0 0,1 0 1 0 0,0 0-1 0 0,0 0 0 0 0,0 0 0 0 0,-1 0 1 0 0,1 0-1 0 0,0 0 0 0 0,0 0 0 0 0,-1 0 1 0 0,1 0-1 0 0,0-1 0 0 0,0 1 0 0 0,-1 0 0 0 0,1-1 1 0 0,0 1-1 0 0,0 0 0 0 0,-1-1 0 0 0,2 0 1 0 0,23-16-282 0 0,-22 14 261 0 0,0-1-1 0 0,0 1 1 0 0,0-1 0 0 0,0 0 0 0 0,0 0-1 0 0,-1 0 1 0 0,0 0 0 0 0,0 0-1 0 0,0 0 1 0 0,0-1 0 0 0,-1 1 0 0 0,1 0-1 0 0,-1-1 1 0 0,0 0 0 0 0,-1 1-1 0 0,1-1 1 0 0,-1 0 0 0 0,0 1 0 0 0,0-1-1 0 0,-1-7 1 0 0,1 11 42 0 0,0 1-1 0 0,0-1 1 0 0,0 1 0 0 0,-1-1-1 0 0,1 0 1 0 0,0 1 0 0 0,0-1-1 0 0,-1 1 1 0 0,1-1 0 0 0,0 1-1 0 0,0-1 1 0 0,-1 1 0 0 0,1-1-1 0 0,-1 1 1 0 0,1 0 0 0 0,0-1-1 0 0,-1 1 1 0 0,1-1-1 0 0,-1 1 1 0 0,1 0 0 0 0,-1 0-1 0 0,1-1 1 0 0,-1 1 0 0 0,1 0-1 0 0,-1 0 1 0 0,0-1 0 0 0,1 1-1 0 0,-1 0 1 0 0,1 0 0 0 0,-1 0-1 0 0,1 0 1 0 0,-1 0 0 0 0,0 0-1 0 0,1 0 1 0 0,-1 0 0 0 0,1 0-1 0 0,-1 0 1 0 0,0 0 0 0 0,1 0-1 0 0,-1 1 1 0 0,1-1 0 0 0,-1 0-1 0 0,1 0 1 0 0,-1 0 0 0 0,1 1-1 0 0,-1-1 1 0 0,1 0 0 0 0,-1 1-1 0 0,1-1 1 0 0,-1 1 0 0 0,1-1-1 0 0,-1 0 1 0 0,1 1-1 0 0,-1 0 1 0 0,-24 23 383 0 0,-21 40 344 0 0,38-50-661 0 0,-1 0 0 0 0,-1 0 0 0 0,0-1 0 0 0,-1-1 0 0 0,-1 1 0 0 0,1-2 0 0 0,-2 0-1 0 0,0 0 1 0 0,0-1 0 0 0,-21 12 0 0 0,23-17-51 0 0,0 1 0 0 0,-1-2 0 0 0,1 0 0 0 0,-1 0 0 0 0,1-1 0 0 0,-1-1 0 0 0,-13 2 0 0 0,22-4-61 0 0,0 0 0 0 0,0 1 0 0 0,0-1 0 0 0,0-1 0 0 0,-1 1 0 0 0,1 0 0 0 0,0-1 0 0 0,0 1 0 0 0,0-1 0 0 0,0 0 0 0 0,0 0 0 0 0,0-1 0 0 0,0 1 0 0 0,1 0 0 0 0,-1-1 0 0 0,0 0 0 0 0,1 1 0 0 0,-1-1 0 0 0,1 0 0 0 0,-1 0 0 0 0,1-1 0 0 0,0 1 0 0 0,0 0 0 0 0,0-1 0 0 0,0 0 0 0 0,0 1 0 0 0,1-1 0 0 0,-1 0 0 0 0,1 0 0 0 0,0 1 0 0 0,-2-7 0 0 0,3 8 5 0 0,0-1 0 0 0,-1 0-1 0 0,1 1 1 0 0,0-1 0 0 0,0 0-1 0 0,0 0 1 0 0,0 1 0 0 0,1-1-1 0 0,-1 0 1 0 0,0 1 0 0 0,1-1-1 0 0,-1 1 1 0 0,1-1 0 0 0,0 0-1 0 0,-1 1 1 0 0,1-1 0 0 0,0 1 0 0 0,0 0-1 0 0,0-1 1 0 0,0 1 0 0 0,0 0-1 0 0,0-1 1 0 0,0 1 0 0 0,0 0-1 0 0,1 0 1 0 0,-1 0 0 0 0,1 0-1 0 0,-1 0 1 0 0,0 0 0 0 0,1 0-1 0 0,-1 1 1 0 0,1-1 0 0 0,0 1-1 0 0,-1-1 1 0 0,1 1 0 0 0,2-1 0 0 0,6-4 10 0 0,-8 6 34 0 0,-1 0 1 0 0,1 0-1 0 0,0 0 1 0 0,-1 1-1 0 0,0-1 0 0 0,1 0 1 0 0,-1 0-1 0 0,0 1 1 0 0,0-1-1 0 0,0 1 1 0 0,1-1-1 0 0,-1 1 1 0 0,-1 0-1 0 0,1-1 0 0 0,0 1 1 0 0,0 0-1 0 0,-1-1 1 0 0,1 1-1 0 0,-1 0 1 0 0,1 3-1 0 0,0 0 41 0 0,-1 1-1 0 0,0-1 1 0 0,0 1 0 0 0,-1 0-1 0 0,1-1 1 0 0,-4 12 0 0 0,0-2 20 0 0,-1 0 1 0 0,-1 0 0 0 0,-1 0 0 0 0,-9 16 0 0 0,13-25-392 0 0,-14 22 36 0 0,-27 35 1 0 0,5-23-4099 0 0,35-38 2975 0 0,0 1 1 0 0,0 0 0 0 0,0-1 0 0 0,0 1 0 0 0,0-1-1 0 0,-1-1 1 0 0,1 1 0 0 0,-7 1 0 0 0,-8-2-5038 0 0,6-5 4315 0 0,7-3 529 0 0</inkml:trace>
</inkml:ink>
</file>

<file path=ppt/ink/ink1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8.451"/>
    </inkml:context>
    <inkml:brush xml:id="br0">
      <inkml:brushProperty name="width" value="0.05" units="cm"/>
      <inkml:brushProperty name="height" value="0.05" units="cm"/>
      <inkml:brushProperty name="color" value="#008C3A"/>
    </inkml:brush>
  </inkml:definitions>
  <inkml:trace contextRef="#ctx0" brushRef="#br0">873 0 5957 0 0,'-5'22'11652'0'0,"1"39"-7452"0"0,1-6-2420 0 0,-5 3-175 0 0,-2-1-1 0 0,-25 77 0 0 0,24-101-1166 0 0,-2 0-1 0 0,-1-1 1 0 0,-2 0-1 0 0,-1-1 0 0 0,-25 35 1 0 0,35-56-302 0 0,-1 0 0 0 0,-1-1 0 0 0,0 0-1 0 0,0 0 1 0 0,-1 0 0 0 0,0-2 0 0 0,0 1 0 0 0,-1-1 0 0 0,0-1 0 0 0,0 0 0 0 0,0 0 0 0 0,-18 5 0 0 0,24-9-173 0 0,0-1 0 0 0,0 0 0 0 0,0 0 1 0 0,0 0-1 0 0,-1-1 0 0 0,1 0 1 0 0,0 0-1 0 0,0 0 0 0 0,0-1 0 0 0,0 1 1 0 0,0-1-1 0 0,-1 0 0 0 0,1-1 0 0 0,0 1 1 0 0,1-1-1 0 0,-1 0 0 0 0,0 0 1 0 0,1-1-1 0 0,-1 1 0 0 0,1-1 0 0 0,-1 0 1 0 0,1 0-1 0 0,0-1 0 0 0,1 1 0 0 0,-1-1 1 0 0,0 0-1 0 0,1 0 0 0 0,0 0 0 0 0,0 0 1 0 0,0-1-1 0 0,1 1 0 0 0,-4-8 1 0 0,-14-38-1008 0 0,19 49 998 0 0,0-1 0 0 0,1 0 0 0 0,-1 0 0 0 0,0 0-1 0 0,1 0 1 0 0,0 0 0 0 0,0 0 0 0 0,-1 0 0 0 0,1 0 0 0 0,0 0 0 0 0,0 0-1 0 0,1 0 1 0 0,-1 0 0 0 0,0 0 0 0 0,1 0 0 0 0,-1 0 0 0 0,1 0-1 0 0,0 0 1 0 0,0 0 0 0 0,0 0 0 0 0,-1 0 0 0 0,4-2 0 0 0,-4 3 0 0 0,3 2 75 0 0,0 0 1 0 0,0-1-1 0 0,-1 1 0 0 0,1 1 0 0 0,-1-1 0 0 0,1 0 0 0 0,-1 1 0 0 0,1-1 0 0 0,-1 1 1 0 0,0 0-1 0 0,1 0 0 0 0,-1 0 0 0 0,0 0 0 0 0,0 0 0 0 0,-1 0 0 0 0,1 1 0 0 0,0-1 1 0 0,-1 0-1 0 0,1 1 0 0 0,-1 0 0 0 0,0-1 0 0 0,0 1 0 0 0,0 0 0 0 0,0-1 0 0 0,0 1 1 0 0,-1 0-1 0 0,1 0 0 0 0,-1 0 0 0 0,0 0 0 0 0,0 0 0 0 0,0 4 0 0 0,0-4 9 0 0,0 1 0 0 0,0-1 0 0 0,0 1 0 0 0,0-1 0 0 0,0 1 0 0 0,-1-1 0 0 0,0 1 0 0 0,1-1-1 0 0,-1 0 1 0 0,0 1 0 0 0,-1-1 0 0 0,1 0 0 0 0,-1 0 0 0 0,1 0 0 0 0,-1 0 0 0 0,0 0 0 0 0,0 0 0 0 0,0 0-1 0 0,-1-1 1 0 0,1 1 0 0 0,-1-1 0 0 0,1 1 0 0 0,-1-1 0 0 0,0 0 0 0 0,0 0 0 0 0,0 0 0 0 0,0-1 0 0 0,0 1-1 0 0,0-1 1 0 0,-6 2 0 0 0,-88 12-14 0 0,67-11 70 0 0,-48 10-1 0 0,67-11-80 0 0,0 1 0 0 0,1 0 0 0 0,-1 0 0 0 0,1 1-1 0 0,0 1 1 0 0,0 0 0 0 0,1 0 0 0 0,-10 8 0 0 0,14-10-74 0 0,-40 38 315 0 0,43-39-387 0 0,-1-1 0 0 0,1 1-1 0 0,0 0 1 0 0,0 0 0 0 0,0 0 0 0 0,0 0-1 0 0,0 0 1 0 0,1 1 0 0 0,0-1 0 0 0,-1 1-1 0 0,1-1 1 0 0,0 0 0 0 0,0 8 0 0 0,1-10-656 0 0,6 3-2543 0 0,4-8-4649 0 0,-5 1 6669 0 0,0-1 0 0 0,-1 0-1 0 0,1 0 1 0 0,-1-1 0 0 0,0 1-1 0 0,0-1 1 0 0,3-5-1 0 0,26-46-4196 0 0,-31 53 5347 0 0,12-25-1535 0 0</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35.182"/>
    </inkml:context>
    <inkml:brush xml:id="br0">
      <inkml:brushProperty name="width" value="0.05" units="cm"/>
      <inkml:brushProperty name="height" value="0.05" units="cm"/>
      <inkml:brushProperty name="color" value="#E71224"/>
    </inkml:brush>
  </inkml:definitions>
  <inkml:trace contextRef="#ctx0" brushRef="#br0">882 4 4656 0 0,'8'-3'12944'0'0,"-14"3"-12237"0"0,-133 10 2648 0 0,70-3-2645 0 0,0-2 0 0 0,0-4 0 0 0,-73-8 0 0 0,135 6-676 0 0,1 0-1 0 0,-1 1 0 0 0,1 0 1 0 0,-1 0-1 0 0,1 1 0 0 0,-1 0 1 0 0,1 0-1 0 0,-1 0 0 0 0,1 1 1 0 0,0 0-1 0 0,-1 0 0 0 0,1 1 1 0 0,0 0-1 0 0,1 0 0 0 0,-1 0 1 0 0,-9 7-1 0 0,-9 12 337 0 0,2 1-1 0 0,0 0 1 0 0,1 2 0 0 0,2 0-1 0 0,-32 55 1 0 0,-59 150 1402 0 0,109-226-1733 0 0,-1 0 0 0 0,0 1 0 0 0,1-1 0 0 0,0 0 0 0 0,0 0 0 0 0,0 1 0 0 0,0-1 0 0 0,1 1 0 0 0,0-1 0 0 0,0 0 1 0 0,0 1-1 0 0,0-1 0 0 0,1 1 0 0 0,-1-1 0 0 0,1 0 0 0 0,0 1 0 0 0,1-1 0 0 0,-1 0 0 0 0,4 7 0 0 0,-2-7-11 0 0,0 1-1 0 0,1-1 0 0 0,-1 0 1 0 0,1 0-1 0 0,0 0 1 0 0,0-1-1 0 0,1 1 0 0 0,-1-1 1 0 0,1 0-1 0 0,-1-1 1 0 0,1 1-1 0 0,0-1 1 0 0,0 0-1 0 0,0 0 0 0 0,10 3 1 0 0,23 3-2 0 0,0-1 1 0 0,1-1-1 0 0,0-2 0 0 0,0-2 1 0 0,0-2-1 0 0,0-1 0 0 0,39-7 1 0 0,-32 1-1012 0 0,-1-2 0 0 0,-1-1 1 0 0,47-19-1 0 0,-76 24 291 0 0,37-16-7199 0 0,-50 20 7252 0 0,0 0 0 0 0,-1 0 1 0 0,1 0-1 0 0,0 0 0 0 0,-1 0 0 0 0,1 0 0 0 0,-1-1 0 0 0,1 1 0 0 0,-1-1 1 0 0,0 1-1 0 0,1-1 0 0 0,-1 1 0 0 0,0-1 0 0 0,0 0 0 0 0,0 1 0 0 0,0-1 0 0 0,0 0 1 0 0,-1 0-1 0 0,1 0 0 0 0,0 0 0 0 0,-1 0 0 0 0,1-2 0 0 0</inkml:trace>
</inkml:ink>
</file>

<file path=ppt/ink/ink1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8.779"/>
    </inkml:context>
    <inkml:brush xml:id="br0">
      <inkml:brushProperty name="width" value="0.05" units="cm"/>
      <inkml:brushProperty name="height" value="0.05" units="cm"/>
      <inkml:brushProperty name="color" value="#008C3A"/>
    </inkml:brush>
  </inkml:definitions>
  <inkml:trace contextRef="#ctx0" brushRef="#br0">81 91 5977 0 0,'-7'-33'11989'0'0,"-4"6"-10193"0"0,-9 7-7763 0 0,-11 10-5332 0 0,20 9 9579 0 0</inkml:trace>
</inkml:ink>
</file>

<file path=ppt/ink/ink1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19.107"/>
    </inkml:context>
    <inkml:brush xml:id="br0">
      <inkml:brushProperty name="width" value="0.05" units="cm"/>
      <inkml:brushProperty name="height" value="0.05" units="cm"/>
      <inkml:brushProperty name="color" value="#008C3A"/>
    </inkml:brush>
  </inkml:definitions>
  <inkml:trace contextRef="#ctx0" brushRef="#br0">122 1 6277 0 0,'-8'1'9422'0'0,"7"6"-4674"0"0,12 15-2644 0 0,-4-8-647 0 0,-4-2-1158 0 0,-1 0 0 0 0,0 0 0 0 0,0 0 0 0 0,-1 0-1 0 0,-1 1 1 0 0,0-1 0 0 0,-1 0 0 0 0,0 1 0 0 0,-1-1 0 0 0,0 0 0 0 0,-5 15-1 0 0,3-15-1513 0 0,0 0-1 0 0,-1 0 0 0 0,0 0 0 0 0,-12 18 1 0 0,12-23-512 0 0,1-1-1 0 0,-1 0 1 0 0,0 0 0 0 0,-1 0 0 0 0,0-1 0 0 0,1 1 0 0 0,-2-1-1 0 0,-6 4 1 0 0,-10 2-2151 0 0,9-7 2101 0 0</inkml:trace>
</inkml:ink>
</file>

<file path=ppt/ink/ink1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1.248"/>
    </inkml:context>
    <inkml:brush xml:id="br0">
      <inkml:brushProperty name="width" value="0.05" units="cm"/>
      <inkml:brushProperty name="height" value="0.05" units="cm"/>
      <inkml:brushProperty name="color" value="#008C3A"/>
    </inkml:brush>
  </inkml:definitions>
  <inkml:trace contextRef="#ctx0" brushRef="#br0">151 79 4584 0 0,'-1'-2'661'0'0,"0"0"0"0"0,0 0 0 0 0,0 1 0 0 0,1-1 0 0 0,-1 0 0 0 0,0 0 0 0 0,1 0 0 0 0,-1 0 0 0 0,1 0 0 0 0,0 0 0 0 0,0 0 0 0 0,0 0 0 0 0,0 0 0 0 0,0 0 0 0 0,0 0 0 0 0,0 0 0 0 0,1 0 0 0 0,-1 0 0 0 0,0 1 0 0 0,1-1 0 0 0,0 0 0 0 0,0 0 0 0 0,-1 0 0 0 0,3-2 0 0 0,-1 1-238 0 0,1 1 0 0 0,-1 0 0 0 0,0 0 0 0 0,1 1 0 0 0,0-1 0 0 0,-1 0 0 0 0,1 1 0 0 0,0 0 0 0 0,0-1 0 0 0,0 1 0 0 0,0 0-1 0 0,0 1 1 0 0,0-1 0 0 0,3 0 0 0 0,5-1-57 0 0,-1 1 1 0 0,1 1-1 0 0,-1 0 0 0 0,1 0 0 0 0,-1 1 0 0 0,1 0 0 0 0,-1 1 1 0 0,14 4-1 0 0,-19-4-249 0 0,0-1 1 0 0,0 2-1 0 0,0-1 0 0 0,0 0 1 0 0,0 1-1 0 0,-1 0 1 0 0,1 0-1 0 0,5 5 0 0 0,-9-6-91 0 0,0-1 0 0 0,-1 0 0 0 0,1 0 0 0 0,0 1 0 0 0,-1-1 0 0 0,1 0 0 0 0,-1 1 0 0 0,0-1 0 0 0,1 1 0 0 0,-1-1 0 0 0,0 1 0 0 0,0-1 0 0 0,0 0 0 0 0,0 1 0 0 0,0-1 0 0 0,0 1 0 0 0,0-1 0 0 0,-1 1 0 0 0,1-1 0 0 0,0 0 0 0 0,-1 1 0 0 0,1-1 0 0 0,-1 0 0 0 0,0 1 0 0 0,1-1 0 0 0,-1 0 0 0 0,0 0 0 0 0,0 0 0 0 0,0 1 0 0 0,1-1 0 0 0,-1 0 0 0 0,0 0 0 0 0,-1 0 0 0 0,1 0 0 0 0,0-1 0 0 0,-2 2 0 0 0,-19 17-26 0 0,-1-2 0 0 0,-1-1 0 0 0,-1-1 0 0 0,0-1 0 0 0,-53 22 0 0 0,5-2 0 0 0,51-24 0 0 0,-26 16 0 0 0,57-26 0 0 0,11 0 0 0 0,6-8-291 0 0,0-1 0 0 0,-1-2 1 0 0,0 0-1 0 0,0-1 0 0 0,-1-2 0 0 0,-1 0 0 0 0,29-24 0 0 0,-47 35 277 0 0,23-17-262 0 0,13-12-64 0 0,-15 9 273 0 0,-10 7 137 0 0,45-48 1837 0 0,-60 63-914 0 0,-3 5-943 0 0,-56 66-45 0 0,-4 6-5 0 0,57-70 0 0 0,0 2 0 0 0,1-1-1 0 0,0 0 1 0 0,0 1 0 0 0,1 0 0 0 0,0 0 0 0 0,0 0 0 0 0,-2 16 0 0 0,5-20-131 0 0,0 0-1 0 0,0 0 1 0 0,0 0-1 0 0,1 0 1 0 0,0 0 0 0 0,-1 0-1 0 0,2-1 1 0 0,-1 1 0 0 0,0 0-1 0 0,1 0 1 0 0,-1-1-1 0 0,1 1 1 0 0,0-1 0 0 0,0 0-1 0 0,1 1 1 0 0,-1-1-1 0 0,1 0 1 0 0,-1 0 0 0 0,1-1-1 0 0,0 1 1 0 0,0 0-1 0 0,0-1 1 0 0,1 0 0 0 0,-1 0-1 0 0,0 0 1 0 0,1 0 0 0 0,3 1-1 0 0,14 7-1379 0 0,0-1 1 0 0,1-2-1 0 0,33 8 0 0 0,-36-10 690 0 0,-2 0-2463 0 0,0-1-1 0 0,1 0 0 0 0,-1-1 1 0 0,1-1-1 0 0,23-1 1 0 0,-29-1 1451 0 0</inkml:trace>
</inkml:ink>
</file>

<file path=ppt/ink/ink1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2.154"/>
    </inkml:context>
    <inkml:brush xml:id="br0">
      <inkml:brushProperty name="width" value="0.05" units="cm"/>
      <inkml:brushProperty name="height" value="0.05" units="cm"/>
      <inkml:brushProperty name="color" value="#008C3A"/>
    </inkml:brush>
  </inkml:definitions>
  <inkml:trace contextRef="#ctx0" brushRef="#br0">362 32 5044 0 0,'3'-32'20378'0'0,"1"37"-20282"0"0,-1 0-1 0 0,0 0 0 0 0,0 1 0 0 0,0-1 1 0 0,0 1-1 0 0,-1-1 0 0 0,0 1 0 0 0,0 0 1 0 0,-1 0-1 0 0,1 0 0 0 0,-1 0 0 0 0,-1 0 1 0 0,1 0-1 0 0,-1 12 0 0 0,-1-7 217 0 0,-1 0 0 0 0,0 0-1 0 0,-1-1 1 0 0,0 1 0 0 0,0 0-1 0 0,-1-1 1 0 0,-10 19 0 0 0,4-12 30 0 0,0 0 0 0 0,-1-1 0 0 0,-1 0 1 0 0,-1-1-1 0 0,0-1 0 0 0,-1 0 0 0 0,0 0 1 0 0,-1-1-1 0 0,-21 13 0 0 0,24-19-1324 0 0,0 1 0 0 0,-1-1 0 0 0,0-1 0 0 0,0-1 0 0 0,0 0-1 0 0,-1 0 1 0 0,0-1 0 0 0,0-1 0 0 0,-27 3 0 0 0,40-6 369 0 0,-1 0-1 0 0,0 0 1 0 0,1-1-1 0 0,-1 1 1 0 0,0-1-1 0 0,0 1 1 0 0,1-1-1 0 0,-1 1 1 0 0,1-1 0 0 0,-1 0-1 0 0,0 0 1 0 0,1 0-1 0 0,0 0 1 0 0,-1 0-1 0 0,1 0 1 0 0,-2-2-1 0 0,0 0-435 0 0,0 0-1 0 0,1-1 0 0 0,-1 1 1 0 0,1-1-1 0 0,0 0 0 0 0,0 0 1 0 0,0 0-1 0 0,-2-7 0 0 0,0-4-928 0 0</inkml:trace>
</inkml:ink>
</file>

<file path=ppt/ink/ink1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2.498"/>
    </inkml:context>
    <inkml:brush xml:id="br0">
      <inkml:brushProperty name="width" value="0.05" units="cm"/>
      <inkml:brushProperty name="height" value="0.05" units="cm"/>
      <inkml:brushProperty name="color" value="#008C3A"/>
    </inkml:brush>
  </inkml:definitions>
  <inkml:trace contextRef="#ctx0" brushRef="#br0">555 0 5392 0 0,'0'0'5352'0'0,"-20"3"-119"0"0,-69 77 3172 0 0,-45 35-3326 0 0,109-95-5398 0 0,-1-2 0 0 0,-1-1 0 0 0,-47 21 0 0 0,44-23-1634 0 0,-23 9-7032 0 0,46-22 6576 0 0,-1 0 0 0 0,1 0 0 0 0,0 0 0 0 0,-1-1 0 0 0,-14 1 0 0 0,5-2 688 0 0</inkml:trace>
</inkml:ink>
</file>

<file path=ppt/ink/ink1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3.795"/>
    </inkml:context>
    <inkml:brush xml:id="br0">
      <inkml:brushProperty name="width" value="0.05" units="cm"/>
      <inkml:brushProperty name="height" value="0.05" units="cm"/>
      <inkml:brushProperty name="color" value="#008C3A"/>
    </inkml:brush>
  </inkml:definitions>
  <inkml:trace contextRef="#ctx0" brushRef="#br0">356 343 4696 0 0,'5'-44'9803'0'0,"11"8"-4082"0"0,-14 33-5487 0 0,1 0 0 0 0,0 0 0 0 0,-1 0 0 0 0,1 1 1 0 0,0-1-1 0 0,0 1 0 0 0,0-1 0 0 0,1 1 0 0 0,-1 0 0 0 0,0 0 0 0 0,1 1 0 0 0,0-1 1 0 0,-1 1-1 0 0,1-1 0 0 0,0 1 0 0 0,-1 1 0 0 0,1-1 0 0 0,6 0 0 0 0,8 0-31 0 0,1 2 0 0 0,-1 0-1 0 0,0 2 1 0 0,0-1 0 0 0,-1 2 0 0 0,33 11-1 0 0,-31-9-213 0 0,1 0 0 0 0,0-2 0 0 0,0 0-1 0 0,31 1 1 0 0,-48-5 52 0 0,0 0 0 0 0,0 0 1 0 0,1-1-1 0 0,-1 1 0 0 0,0-1 0 0 0,0 0 0 0 0,0 0 0 0 0,0 0 0 0 0,0-1 1 0 0,0 1-1 0 0,0 0 0 0 0,0-1 0 0 0,-1 0 0 0 0,1 0 0 0 0,-1 0 0 0 0,1 0 1 0 0,-1 0-1 0 0,0 0 0 0 0,1-1 0 0 0,1-3 0 0 0,-4 5-51 0 0,-4-3 174 0 0,4 3-155 0 0,-1 1 1 0 0,1-1-1 0 0,0 1 1 0 0,-1-1 0 0 0,1 1-1 0 0,-1-1 1 0 0,1 1-1 0 0,-1-1 1 0 0,1 1-1 0 0,-1-1 1 0 0,1 1-1 0 0,-1 0 1 0 0,1-1-1 0 0,-1 1 1 0 0,1 0 0 0 0,-1 0-1 0 0,0-1 1 0 0,1 1-1 0 0,-1 0 1 0 0,0 0-1 0 0,1 0 1 0 0,-1 0-1 0 0,1 0 1 0 0,-1 0-1 0 0,0 0 1 0 0,1 0 0 0 0,-1 0-1 0 0,0 0 1 0 0,0 0-1 0 0,-14 2 123 0 0,0 1 1 0 0,0 1-1 0 0,0 0 0 0 0,1 0 0 0 0,0 2 1 0 0,-16 7-1 0 0,-84 52 365 0 0,-6 3-424 0 0,95-57 48 0 0,0-2 0 0 0,-48 12-1 0 0,23-13 2 0 0,16-6-97 0 0,19-2-44 0 0,-2 0 201 0 0,0 0 1 0 0,0-1 0 0 0,0 0-1 0 0,-30-8 1 0 0,43 8-94 0 0,0 0 1 0 0,0-1-1 0 0,0 1 0 0 0,1-1 1 0 0,-1 0-1 0 0,0 0 0 0 0,1 0 1 0 0,-1 0-1 0 0,1-1 0 0 0,0 0 1 0 0,0 1-1 0 0,0-1 0 0 0,0 0 1 0 0,0 0-1 0 0,1-1 0 0 0,0 1 0 0 0,-1-1 1 0 0,1 1-1 0 0,0-1 0 0 0,1 0 1 0 0,-1 1-1 0 0,0-1 0 0 0,1 0 1 0 0,0 0-1 0 0,-1-6 0 0 0,1-11-3 0 0,0 0-1 0 0,1 0 0 0 0,1 0 0 0 0,1 0 0 0 0,1 1 1 0 0,1-1-1 0 0,9-26 0 0 0,-6 21-1377 0 0,-2-1-1 0 0,0 0 1 0 0,1-38 0 0 0,-6 64 833 0 0,0 0 0 0 0,0 0 1 0 0,0 0-1 0 0,0 0 0 0 0,0 0 1 0 0,-1 0-1 0 0,1 0 0 0 0,0 0 1 0 0,-1 0-1 0 0,1 0 0 0 0,-1 1 1 0 0,1-1-1 0 0,-1 0 0 0 0,1 0 1 0 0,-1 0-1 0 0,1 1 0 0 0,-1-1 1 0 0,0 0-1 0 0,1 1 0 0 0,-1-1 1 0 0,0 0-1 0 0,0 1 0 0 0,0-1 1 0 0,0 1-1 0 0,1-1 0 0 0,-1 1 1 0 0,0 0-1 0 0,0-1 0 0 0,0 1 1 0 0,0 0-1 0 0,0 0 0 0 0,-2-1 1 0 0,-29 1-10347 0 0,30 1 9137 0 0</inkml:trace>
</inkml:ink>
</file>

<file path=ppt/ink/ink1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4.389"/>
    </inkml:context>
    <inkml:brush xml:id="br0">
      <inkml:brushProperty name="width" value="0.05" units="cm"/>
      <inkml:brushProperty name="height" value="0.05" units="cm"/>
      <inkml:brushProperty name="color" value="#008C3A"/>
    </inkml:brush>
  </inkml:definitions>
  <inkml:trace contextRef="#ctx0" brushRef="#br0">677 26 5701 0 0,'0'-2'684'0'0,"0"1"1"0"0,0-1-1 0 0,-1 1 1 0 0,1-1-1 0 0,0 1 1 0 0,0-1-1 0 0,-1 1 1 0 0,1-1-1 0 0,-1 1 1 0 0,0 0-1 0 0,1-1 1 0 0,-1 1-1 0 0,0 0 1 0 0,0 0 0 0 0,1-1-1 0 0,-3-1 1 0 0,-4 24 7630 0 0,1 3-8342 0 0,-13 53 3152 0 0,-12 108-1 0 0,19-98-2283 0 0,10-78-836 0 0,-54 272 54 0 0,48-253-61 0 0,-2 0 1 0 0,0 0-1 0 0,-2-1 0 0 0,-1-1 1 0 0,-1 0-1 0 0,-1-1 1 0 0,-31 40-1 0 0,-5-18 2 0 0,41-40 0 0 0,0 0 0 0 0,-1-1 0 0 0,1 0 0 0 0,-2-1 0 0 0,1 0 0 0 0,-15 4 0 0 0,16-7 0 0 0,0 0 0 0 0,0 0 0 0 0,0 0 0 0 0,-1-2 0 0 0,1 1 0 0 0,0-1 0 0 0,-19-3 0 0 0,20 2 0 0 0,0-1 0 0 0,0-1 0 0 0,-1 0 0 0 0,2 0 0 0 0,-12-6 0 0 0,12 6 0 0 0,1-1 0 0 0,0-1 0 0 0,0 1 0 0 0,0-1 0 0 0,1 0 0 0 0,0 0 0 0 0,0-1 0 0 0,0 0 0 0 0,1 0 0 0 0,-1 0 0 0 0,2-1 0 0 0,-1 0 0 0 0,-4-8 0 0 0,7 10 0 0 0,0 0 0 0 0,0-1 0 0 0,1 1 0 0 0,0 0 0 0 0,0-1 0 0 0,0 1 0 0 0,0-1 0 0 0,1 1 0 0 0,0-1 0 0 0,0 1 0 0 0,1-1 0 0 0,-1 1 0 0 0,1 0 0 0 0,0-1 0 0 0,1 1 0 0 0,-1 0 0 0 0,1-1 0 0 0,0 1 0 0 0,1 0 0 0 0,4-8 0 0 0,2-2-549 0 0,1 0-1 0 0,0 1 1 0 0,1 0 0 0 0,13-12-1 0 0,-7 11-789 0 0,0 0 1 0 0,1 0-1 0 0,0 2 0 0 0,2 0 0 0 0,-1 2 0 0 0,1 0 1 0 0,1 1-1 0 0,39-13 0 0 0,3 7-14300 0 0</inkml:trace>
</inkml:ink>
</file>

<file path=ppt/ink/ink1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5.248"/>
    </inkml:context>
    <inkml:brush xml:id="br0">
      <inkml:brushProperty name="width" value="0.05" units="cm"/>
      <inkml:brushProperty name="height" value="0.05" units="cm"/>
      <inkml:brushProperty name="color" value="#008C3A"/>
    </inkml:brush>
  </inkml:definitions>
  <inkml:trace contextRef="#ctx0" brushRef="#br0">372 35 5621 0 0,'3'-34'19338'0'0,"-10"58"-16494"0"0,-46 166 2120 0 0,52-187-4964 0 0,-55 181-20 0 0,47-162-47 0 0,-1 0 1 0 0,-1 0-1 0 0,-1-1 0 0 0,-1-1 1 0 0,-30 38-1 0 0,2-14-2006 0 0,0 0-3969 0 0,-32 35-14788 0 0,68-73 18900 0 0</inkml:trace>
</inkml:ink>
</file>

<file path=ppt/ink/ink1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5.967"/>
    </inkml:context>
    <inkml:brush xml:id="br0">
      <inkml:brushProperty name="width" value="0.05" units="cm"/>
      <inkml:brushProperty name="height" value="0.05" units="cm"/>
      <inkml:brushProperty name="color" value="#008C3A"/>
    </inkml:brush>
  </inkml:definitions>
  <inkml:trace contextRef="#ctx0" brushRef="#br0">625 69 4000 0 0,'0'0'11803'0'0,"-4"3"-10730"0"0,-4 3-42 0 0,1-1 1 0 0,-1 0 0 0 0,0 0-1 0 0,-1-1 1 0 0,1 0 0 0 0,-11 3 0 0 0,17-6-877 0 0,-1-1 1 0 0,1 1-1 0 0,-1 0 1 0 0,0-1-1 0 0,1 1 1 0 0,-1-1 0 0 0,0 0-1 0 0,0 0 1 0 0,1 0-1 0 0,-1 0 1 0 0,0-1 0 0 0,0 1-1 0 0,1-1 1 0 0,-1 1-1 0 0,0-1 1 0 0,1 0 0 0 0,-1 0-1 0 0,1 0 1 0 0,-1 0-1 0 0,1-1 1 0 0,0 1 0 0 0,-1-1-1 0 0,1 1 1 0 0,0-1-1 0 0,0 0 1 0 0,-3-4 0 0 0,4 5-123 0 0,0-1-1 0 0,0 1 1 0 0,1-1 0 0 0,-1 1 0 0 0,0-1 0 0 0,1 0 0 0 0,0 1 0 0 0,-1-1 0 0 0,1 0 0 0 0,0 1 0 0 0,0-1 0 0 0,0 0 0 0 0,0 0 0 0 0,0 1 0 0 0,0-1 0 0 0,1 0-1 0 0,-1 1 1 0 0,0-1 0 0 0,1 0 0 0 0,-1 1 0 0 0,1-1 0 0 0,0 1 0 0 0,0-1 0 0 0,-1 1 0 0 0,1-1 0 0 0,0 1 0 0 0,0 0 0 0 0,0-1 0 0 0,3-1 0 0 0,1-3 57 0 0,0 0 0 0 0,1 1 0 0 0,-1 0 0 0 0,1 0 0 0 0,7-4 0 0 0,-12 8-67 0 0,0 1 1 0 0,0-1-1 0 0,0 1 1 0 0,0 0-1 0 0,1-1 1 0 0,-1 1-1 0 0,0 0 1 0 0,0 0-1 0 0,0 0 1 0 0,0 0-1 0 0,0 0 1 0 0,1 0-1 0 0,-1 0 1 0 0,0 0-1 0 0,0 0 1 0 0,0 1-1 0 0,0-1 1 0 0,0 0-1 0 0,0 1 1 0 0,0-1-1 0 0,1 1 1 0 0,-1-1-1 0 0,0 1 1 0 0,-1-1-1 0 0,1 1 1 0 0,0 0-1 0 0,0-1 1 0 0,0 1 0 0 0,0 0-1 0 0,0 0 1 0 0,-1 0-1 0 0,1 0 1 0 0,0 0-1 0 0,-1 0 1 0 0,1 0-1 0 0,-1 0 1 0 0,1 0-1 0 0,-1 0 1 0 0,1 1-1 0 0,1 2 90 0 0,0 0 0 0 0,0 0-1 0 0,-1 0 1 0 0,1 0 0 0 0,-1 0 0 0 0,0 0 0 0 0,-1 0-1 0 0,1 1 1 0 0,0 4 0 0 0,-3-1-78 0 0,0 1 1 0 0,-1-1-1 0 0,0 0 0 0 0,0 0 1 0 0,0 0-1 0 0,-1 0 0 0 0,0-1 1 0 0,-1 1-1 0 0,0-1 1 0 0,0 0-1 0 0,-1-1 0 0 0,1 1 1 0 0,-11 8-1 0 0,-10 8 153 0 0,-54 39 1 0 0,73-57-189 0 0,-182 118 12 0 0,109-82-40 0 0,26-19-15 0 0,51-21-326 0 0,0 0 0 0 0,-1 0 0 0 0,1 0 0 0 0,0-1 0 0 0,0 1 0 0 0,-1-1-1 0 0,1 0 1 0 0,0 0 0 0 0,-5 0 0 0 0,7 0-190 0 0,-1-1 0 0 0,0 1-1 0 0,0-1 1 0 0,0 1 0 0 0,1-1-1 0 0,-1 0 1 0 0,0 0 0 0 0,1 0-1 0 0,-1 0 1 0 0,1 0 0 0 0,-1 0-1 0 0,1 0 1 0 0,-1 0 0 0 0,1-1-1 0 0,0 1 1 0 0,0 0 0 0 0,0-1 0 0 0,-1 1-1 0 0,1-1 1 0 0,-1-2 0 0 0,1 0-697 0 0,-1 0 1 0 0,0 0 0 0 0,1 0 0 0 0,0-1 0 0 0,0 1-1 0 0,0-1 1 0 0,1 1 0 0 0,-1-7 0 0 0,4-23-1639 0 0,0 12 1101 0 0</inkml:trace>
</inkml:ink>
</file>

<file path=ppt/ink/ink1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6.357"/>
    </inkml:context>
    <inkml:brush xml:id="br0">
      <inkml:brushProperty name="width" value="0.05" units="cm"/>
      <inkml:brushProperty name="height" value="0.05" units="cm"/>
      <inkml:brushProperty name="color" value="#008C3A"/>
    </inkml:brush>
  </inkml:definitions>
  <inkml:trace contextRef="#ctx0" brushRef="#br0">1 14 5721 0 0,'0'0'10229'0'0,"44"12"-4758"0"0,-4-21-4801 0 0,14-4-73 0 0,-19 10-181 0 0,-34 3-359 0 0,0 0 0 0 0,0 0-1 0 0,0 0 1 0 0,0 0 0 0 0,0 0 0 0 0,0 0-1 0 0,0 1 1 0 0,0-1 0 0 0,0 0 0 0 0,0 1-1 0 0,0-1 1 0 0,0 1 0 0 0,0-1 0 0 0,0 1-1 0 0,0-1 1 0 0,-1 1 0 0 0,1 0 0 0 0,0-1-1 0 0,0 1 1 0 0,-1 0 0 0 0,1 0-1 0 0,0 0 1 0 0,6 25-5659 0 0,-7-21 4023 0 0,0-1 1 0 0,0 1-1 0 0,-1 0 0 0 0,0 0 1 0 0,0-1-1 0 0,0 1 1 0 0,0-1-1 0 0,-1 1 1 0 0,-2 5-1 0 0,0-3-370 0 0</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35.526"/>
    </inkml:context>
    <inkml:brush xml:id="br0">
      <inkml:brushProperty name="width" value="0.05" units="cm"/>
      <inkml:brushProperty name="height" value="0.05" units="cm"/>
      <inkml:brushProperty name="color" value="#E71224"/>
    </inkml:brush>
  </inkml:definitions>
  <inkml:trace contextRef="#ctx0" brushRef="#br0">6 19 4984 0 0,'-6'-4'13111'0'0,"41"-2"-11989"0"0,0 2-1 0 0,0 1 1 0 0,1 2-1 0 0,40 4 1 0 0,7-1-860 0 0,-41 2-2494 0 0,-34-1-530 0 0,0-1 0 0 0,0 1 0 0 0,0 0 0 0 0,0 1 0 0 0,-1 0 0 0 0,8 5 0 0 0,-7-5 871 0 0</inkml:trace>
</inkml:ink>
</file>

<file path=ppt/ink/ink1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6.686"/>
    </inkml:context>
    <inkml:brush xml:id="br0">
      <inkml:brushProperty name="width" value="0.05" units="cm"/>
      <inkml:brushProperty name="height" value="0.05" units="cm"/>
      <inkml:brushProperty name="color" value="#008C3A"/>
    </inkml:brush>
  </inkml:definitions>
  <inkml:trace contextRef="#ctx0" brushRef="#br0">228 20 5589 0 0,'2'-19'16233'0'0,"0"34"-12215"0"0,2 40-2503 0 0,-7-24-1085 0 0,-1 0 0 0 0,-2 0 0 0 0,-1-1 1 0 0,-1 0-1 0 0,-2 0 0 0 0,-16 34 0 0 0,-31 53-5123 0 0,-6-6-7173 0 0,58-104 10181 0 0,1 0 0 0 0,-1-1 0 0 0,0 1 1 0 0,-1-1-1 0 0,-10 10 0 0 0,6-9-293 0 0</inkml:trace>
</inkml:ink>
</file>

<file path=ppt/ink/ink1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7.326"/>
    </inkml:context>
    <inkml:brush xml:id="br0">
      <inkml:brushProperty name="width" value="0.05" units="cm"/>
      <inkml:brushProperty name="height" value="0.05" units="cm"/>
      <inkml:brushProperty name="color" value="#008C3A"/>
    </inkml:brush>
  </inkml:definitions>
  <inkml:trace contextRef="#ctx0" brushRef="#br0">1160 6 5220 0 0,'-5'-5'16341'0'0,"-8"28"-14085"0"0,1 1 0 0 0,-12 33 0 0 0,15-33-1661 0 0,-1 0 0 0 0,-2 0 1 0 0,-17 26-1 0 0,6-17-225 0 0,-2-1 0 0 0,-31 30 0 0 0,46-52-275 0 0,0 0-1 0 0,-1-1 1 0 0,0 0 0 0 0,-1-1 0 0 0,0 0-1 0 0,0-1 1 0 0,0 0 0 0 0,-1-1-1 0 0,-20 6 1 0 0,23-10-95 0 0,-11 0 0 0 0,19-1 0 0 0,-4 2 0 0 0,-11 6 0 0 0,12-5 0 0 0,0 0 0 0 0,1 1 0 0 0,0 0 0 0 0,0 0 0 0 0,0 0 0 0 0,1 0 0 0 0,-1 0 0 0 0,1 1 0 0 0,1 0 0 0 0,-1-1 0 0 0,1 1 0 0 0,-3 9 0 0 0,-11 22 0 0 0,0-13 0 0 0,0 0 0 0 0,-2-1 0 0 0,-1 0 0 0 0,-1-2 0 0 0,-1 0 0 0 0,0-2 0 0 0,-2 0 0 0 0,-27 17 0 0 0,29-21 0 0 0,-1-2 0 0 0,-1-1 0 0 0,0-1 0 0 0,0-1 0 0 0,-1-1 0 0 0,-1-1 0 0 0,1-1 0 0 0,-1-1 0 0 0,-40 4 0 0 0,55-9 0 0 0,-1-1 0 0 0,1 0 0 0 0,0 0 0 0 0,0-1 0 0 0,0 0 0 0 0,0-1 0 0 0,0 0 0 0 0,1-1 0 0 0,-1 0 0 0 0,1 0 0 0 0,-1-1 0 0 0,1-1 0 0 0,-15-8 0 0 0,19 9 0 0 0,1 0 0 0 0,-1 0 0 0 0,1 0 0 0 0,0 0 0 0 0,1 0 0 0 0,-1-1 0 0 0,1 0 0 0 0,0 0 0 0 0,0 0 0 0 0,0 0 0 0 0,1 0 0 0 0,-1 0 0 0 0,1-1 0 0 0,1 1 0 0 0,-1-1 0 0 0,1 0 0 0 0,0 1 0 0 0,0-1 0 0 0,0 0 0 0 0,1 0 0 0 0,0 1 0 0 0,0-1 0 0 0,1 0 0 0 0,0 0 0 0 0,1-7 0 0 0,3-8-2 0 0,1 0 1 0 0,1 0-1 0 0,0 1 0 0 0,2 0 0 0 0,0 1 1 0 0,2 0-1 0 0,0 0 0 0 0,0 1 0 0 0,2 1 1 0 0,0 0-1 0 0,1 0 0 0 0,1 2 0 0 0,1-1 1 0 0,0 2-1 0 0,0 0 0 0 0,2 1 0 0 0,20-12 1 0 0,7 8-3713 0 0,-37 15 1191 0 0,1 0 1 0 0,-1 0-1 0 0,1 1 1 0 0,0 0-1 0 0,0 1 1 0 0,0 0-1 0 0,9 1 0 0 0,14 7-3760 0 0,-22-3 4449 0 0</inkml:trace>
</inkml:ink>
</file>

<file path=ppt/ink/ink1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7.670"/>
    </inkml:context>
    <inkml:brush xml:id="br0">
      <inkml:brushProperty name="width" value="0.05" units="cm"/>
      <inkml:brushProperty name="height" value="0.05" units="cm"/>
      <inkml:brushProperty name="color" value="#008C3A"/>
    </inkml:brush>
  </inkml:definitions>
  <inkml:trace contextRef="#ctx0" brushRef="#br0">1 213 5997 0 0,'17'16'9970'0'0,"35"-16"-3265"0"0,0-10-3442 0 0,-33 3-3650 0 0,1 0 0 0 0,-1-1 0 0 0,25-15 1 0 0,-11 3-4515 0 0,-1-2 0 0 0,-2-1 0 0 0,51-49 0 0 0,-65 55 2902 0 0,-3-2 94 0 0</inkml:trace>
</inkml:ink>
</file>

<file path=ppt/ink/ink1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7.998"/>
    </inkml:context>
    <inkml:brush xml:id="br0">
      <inkml:brushProperty name="width" value="0.05" units="cm"/>
      <inkml:brushProperty name="height" value="0.05" units="cm"/>
      <inkml:brushProperty name="color" value="#008C3A"/>
    </inkml:brush>
  </inkml:definitions>
  <inkml:trace contextRef="#ctx0" brushRef="#br0">48 204 5673 0 0,'0'-11'1596'0'0,"2"1"0"0"0,-1 0 0 0 0,1 0 0 0 0,1 0 0 0 0,-1 0 0 0 0,8-14 1 0 0,-7 14-703 0 0,2 0 1 0 0,-1 1-1 0 0,2 0 1 0 0,-1 0-1 0 0,1 0 1 0 0,0 0-1 0 0,1 1 1 0 0,0 0-1 0 0,0 1 1 0 0,16-13-1 0 0,-22 19-803 0 0,1 0 0 0 0,-1 0 1 0 0,0 0-1 0 0,1 0 0 0 0,-1 0 0 0 0,1 0 0 0 0,-1 0 0 0 0,1 1 0 0 0,-1-1 1 0 0,1 1-1 0 0,-1-1 0 0 0,1 1 0 0 0,-1 0 0 0 0,1 0 0 0 0,0 0 0 0 0,-1-1 1 0 0,1 1-1 0 0,0 1 0 0 0,-1-1 0 0 0,1 0 0 0 0,0 0 0 0 0,-1 1 1 0 0,1-1-1 0 0,2 2 0 0 0,-2-1-25 0 0,-1 1 0 0 0,1-1 1 0 0,-1 1-1 0 0,0-1 0 0 0,1 1 1 0 0,-1 0-1 0 0,0 0 0 0 0,0 0 1 0 0,0 0-1 0 0,-1-1 0 0 0,1 1 1 0 0,0 0-1 0 0,-1 0 0 0 0,1 1 1 0 0,-1-1-1 0 0,1 3 0 0 0,0 7-243 0 0,-1-1-1 0 0,0 1 0 0 0,-1 0 0 0 0,0 0 0 0 0,-4 17 0 0 0,0-10-2358 0 0,0 0-1 0 0,-2 0 1 0 0,0-1 0 0 0,-1 0-1 0 0,-15 25 1 0 0,15-32 686 0 0,1-1-1 0 0,-1 0 1 0 0,-1 0 0 0 0,-17 15-1 0 0,-24 9-1061 0 0,14-16 1330 0 0</inkml:trace>
</inkml:ink>
</file>

<file path=ppt/ink/ink1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8.826"/>
    </inkml:context>
    <inkml:brush xml:id="br0">
      <inkml:brushProperty name="width" value="0.05" units="cm"/>
      <inkml:brushProperty name="height" value="0.05" units="cm"/>
      <inkml:brushProperty name="color" value="#008C3A"/>
    </inkml:brush>
  </inkml:definitions>
  <inkml:trace contextRef="#ctx0" brushRef="#br0">212 41 5096 0 0,'3'-12'1668'0'0,"2"-17"17470"0"0,-5 45-16465 0 0,-16 161 1830 0 0,8-113-4945 0 0,-4 1-1 0 0,-20 63 0 0 0,27-113-797 0 0,-1 1 0 0 0,0-2 0 0 0,-1 1 0 0 0,-1-1 0 0 0,-12 19 0 0 0,-20 11-7508 0 0,33-38 6034 0 0,0 0 0 0 0,0-1 1 0 0,-1 0-1 0 0,-12 6 1 0 0,10-6 851 0 0</inkml:trace>
</inkml:ink>
</file>

<file path=ppt/ink/ink1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9.623"/>
    </inkml:context>
    <inkml:brush xml:id="br0">
      <inkml:brushProperty name="width" value="0.05" units="cm"/>
      <inkml:brushProperty name="height" value="0.05" units="cm"/>
      <inkml:brushProperty name="color" value="#008C3A"/>
    </inkml:brush>
  </inkml:definitions>
  <inkml:trace contextRef="#ctx0" brushRef="#br0">1182 58 5036 0 0,'25'-14'14805'0'0,"-25"14"-14620"0"0,0 0 0 0 0,1 1 0 0 0,-1-1-1 0 0,0 0 1 0 0,0 0 0 0 0,0 0 0 0 0,0 1 0 0 0,0-1 0 0 0,-2 18 5201 0 0,-7 5-5315 0 0,-2-7 607 0 0,0 0 0 0 0,-1-1 0 0 0,0-1 0 0 0,-1 0 0 0 0,-18 15 0 0 0,-5-12-361 0 0,32-16-311 0 0,-1 0-1 0 0,1 1 1 0 0,-1 0 0 0 0,1 0-1 0 0,0 0 1 0 0,0 0-1 0 0,-4 3 1 0 0,-46 37 336 0 0,-1-3 1 0 0,-96 51 0 0 0,22-27-100 0 0,76-41-159 0 0,17-8-64 0 0,-50 13-20 0 0,57-20 0 0 0,-1-2 0 0 0,-55 3 0 0 0,67-8 0 0 0,0 0 0 0 0,-1-1 0 0 0,1-1 0 0 0,0 0 0 0 0,0-2 0 0 0,1 0 0 0 0,-1-1 0 0 0,1 0 0 0 0,0-2 0 0 0,-30-15 0 0 0,38 16-214 0 0,1-1 0 0 0,1 0 0 0 0,-1 0 0 0 0,1 0-1 0 0,0-1 1 0 0,1 0 0 0 0,0-1 0 0 0,0 0 0 0 0,1 1 0 0 0,0-2 0 0 0,1 1 0 0 0,-1 0 0 0 0,2-1-1 0 0,0 0 1 0 0,0 0 0 0 0,0 0 0 0 0,2 0 0 0 0,-1 0 0 0 0,1-1 0 0 0,1-16 0 0 0,-1 14-189 0 0,1 0 0 0 0,1 0 0 0 0,0 0 0 0 0,1 0 1 0 0,0 0-1 0 0,1 0 0 0 0,1 1 0 0 0,0-1 1 0 0,0 1-1 0 0,1 0 0 0 0,1 0 0 0 0,0 1 0 0 0,1-1 1 0 0,0 1-1 0 0,16-19 0 0 0,31-12-13576 0 0,-24 21 8390 0 0,-20 12 3739 0 0</inkml:trace>
</inkml:ink>
</file>

<file path=ppt/ink/ink1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29.951"/>
    </inkml:context>
    <inkml:brush xml:id="br0">
      <inkml:brushProperty name="width" value="0.05" units="cm"/>
      <inkml:brushProperty name="height" value="0.05" units="cm"/>
      <inkml:brushProperty name="color" value="#008C3A"/>
    </inkml:brush>
  </inkml:definitions>
  <inkml:trace contextRef="#ctx0" brushRef="#br0">1 56 3972 0 0,'27'-22'19335'0'0,"-1"20"-15873"0"0,46-7 0 0 0,-46 4-2664 0 0,50-2 1 0 0,-74 7-719 0 0,5 1-149 0 0,1-1 0 0 0,-1 0-1 0 0,0 0 1 0 0,0-1 0 0 0,13-3-1 0 0,23-1-3933 0 0,-17 4-2257 0 0,4 1-3740 0 0,-4 2 1681 0 0,-14-1 6533 0 0</inkml:trace>
</inkml:ink>
</file>

<file path=ppt/ink/ink1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32.030"/>
    </inkml:context>
    <inkml:brush xml:id="br0">
      <inkml:brushProperty name="width" value="0.05" units="cm"/>
      <inkml:brushProperty name="height" value="0.05" units="cm"/>
      <inkml:brushProperty name="color" value="#008C3A"/>
    </inkml:brush>
  </inkml:definitions>
  <inkml:trace contextRef="#ctx0" brushRef="#br0">763 1 4768 0 0,'0'0'1793'0'0,"-11"0"1061"0"0,6 1 973 0 0,-2 4-2769 0 0,1 0 0 0 0,0 0 0 0 0,1 0 1 0 0,0 1-1 0 0,0 0 0 0 0,0 0 0 0 0,0 1 0 0 0,-5 9 0 0 0,8-13-758 0 0,1 0 0 0 0,-1 1-1 0 0,1-1 1 0 0,0 0 0 0 0,0 1-1 0 0,0-1 1 0 0,1 0 0 0 0,-1 1-1 0 0,0 6 1 0 0,1-8-218 0 0,1-1 0 0 0,-1 1-1 0 0,0 0 1 0 0,0-1 0 0 0,1 1 0 0 0,-1-1 0 0 0,1 1-1 0 0,0-1 1 0 0,-1 0 0 0 0,1 1 0 0 0,0-1-1 0 0,0 1 1 0 0,0-1 0 0 0,0 0 0 0 0,0 0 0 0 0,0 0-1 0 0,0 1 1 0 0,0-1 0 0 0,0 0 0 0 0,1 0 0 0 0,-1-1-1 0 0,2 2 1 0 0,0 0-86 0 0,-1-1 0 0 0,1 0-1 0 0,-1 0 1 0 0,0-1 0 0 0,1 1-1 0 0,0 0 1 0 0,-1-1 0 0 0,1 1-1 0 0,-1-1 1 0 0,1 0 0 0 0,0 0-1 0 0,-1 0 1 0 0,1 0 0 0 0,-1-1-1 0 0,1 1 1 0 0,0-1 0 0 0,-1 1-1 0 0,1-1 1 0 0,-1 0 0 0 0,1 0 0 0 0,-1 0-1 0 0,0 0 1 0 0,1-1 0 0 0,-1 1-1 0 0,0-1 1 0 0,0 1 0 0 0,0-1-1 0 0,0 0 1 0 0,0 1 0 0 0,0-1-1 0 0,2-4 1 0 0,-1 3 3 0 0,-1 0 0 0 0,1-1 1 0 0,-1 1-1 0 0,0-1 0 0 0,0 1 0 0 0,0-1 0 0 0,-1 0 1 0 0,1 0-1 0 0,-1 1 0 0 0,0-1 0 0 0,0 0 1 0 0,0 0-1 0 0,-1 0 0 0 0,1-1 0 0 0,-1 1 0 0 0,0 0 1 0 0,0 0-1 0 0,-1 0 0 0 0,0-5 0 0 0,1 8 44 0 0,-1-1 0 0 0,1 1 0 0 0,-1 0-1 0 0,0 0 1 0 0,1 0 0 0 0,-1 0 0 0 0,0-1 0 0 0,0 1-1 0 0,0 0 1 0 0,0 0 0 0 0,1 0 0 0 0,-1 1 0 0 0,-1-1 0 0 0,1 0-1 0 0,0 0 1 0 0,0 1 0 0 0,0-1 0 0 0,0 0 0 0 0,0 1-1 0 0,-1-1 1 0 0,1 1 0 0 0,0-1 0 0 0,-1 1 0 0 0,1 0-1 0 0,0 0 1 0 0,-1-1 0 0 0,1 1 0 0 0,0 0 0 0 0,-1 0 0 0 0,1 0-1 0 0,0 1 1 0 0,-1-1 0 0 0,1 0 0 0 0,0 0 0 0 0,0 1-1 0 0,-1-1 1 0 0,1 1 0 0 0,0-1 0 0 0,0 1 0 0 0,-2 0-1 0 0,-3 1 113 0 0,1 1 0 0 0,-1 0-1 0 0,1 0 1 0 0,0 0-1 0 0,0 0 1 0 0,0 1-1 0 0,-5 5 1 0 0,-11 16 62 0 0,1 1 0 0 0,-26 45 0 0 0,27-40 140 0 0,-1-2 0 0 0,-31 38 0 0 0,44-59-313 0 0,0-1-1 0 0,-1 0 0 0 0,0 0 1 0 0,0-1-1 0 0,-1 0 1 0 0,1 0-1 0 0,-1-1 0 0 0,0 0 1 0 0,-1 0-1 0 0,1-1 0 0 0,-1-1 1 0 0,-15 5-1 0 0,20-7-43 0 0,1 0 0 0 0,0-1 0 0 0,-1 1 0 0 0,1-1 0 0 0,0 1 0 0 0,-1-1 0 0 0,1-1 0 0 0,-1 1 0 0 0,1-1 0 0 0,0 1 0 0 0,-1-1 0 0 0,1 0 0 0 0,0-1 0 0 0,0 1 0 0 0,-1-1 0 0 0,1 0 0 0 0,0 0 0 0 0,1 0 0 0 0,-1-1 0 0 0,0 1 0 0 0,1-1 0 0 0,-1 0 0 0 0,1 0 0 0 0,0 0 0 0 0,0 0 0 0 0,0 0 0 0 0,0-1 0 0 0,1 0 0 0 0,-4-5 0 0 0,4 4 0 0 0,0 0 0 0 0,-1 0 0 0 0,2-1 0 0 0,-1 1 0 0 0,1 0 0 0 0,-1-1 0 0 0,2 0 0 0 0,-1 1 0 0 0,0-1 0 0 0,1 1 0 0 0,0-1 0 0 0,1 0 0 0 0,-1 1 0 0 0,1-1 0 0 0,0 1 0 0 0,0-1 0 0 0,1 1 0 0 0,0 0 0 0 0,0-1 0 0 0,4-7 0 0 0,-6 12 0 0 0,0-4 0 0 0,19-5 0 0 0,-5 9 0 0 0,-11 2 0 0 0,1 0 0 0 0,0 1 0 0 0,0-1 0 0 0,-1 1 0 0 0,1 0 0 0 0,-1 0 0 0 0,0 0 0 0 0,1 1 0 0 0,-1-1 0 0 0,0 1 0 0 0,0-1 0 0 0,0 1 0 0 0,-1 0 0 0 0,1 0 0 0 0,-1 0 0 0 0,0 1 0 0 0,0-1 0 0 0,0 1 0 0 0,0-1 0 0 0,0 1 0 0 0,-1-1 0 0 0,1 1 0 0 0,-1 0 0 0 0,0 0 0 0 0,-1 0 0 0 0,2 7 0 0 0,-2-4 0 0 0,1 0 0 0 0,-1 1 0 0 0,0-1 0 0 0,-1 0 0 0 0,0 0 0 0 0,0 0 0 0 0,0-1 0 0 0,-1 1 0 0 0,0 0 0 0 0,-1 0 0 0 0,1-1 0 0 0,-1 1 0 0 0,0-1 0 0 0,-8 10 0 0 0,0-3-805 0 0,0 0 0 0 0,-1-1 0 0 0,0-1 0 0 0,-1 0 0 0 0,0-1 0 0 0,-1 0 0 0 0,0-1 0 0 0,-17 8 1 0 0,8-6-976 0 0,-1 0 0 0 0,-1-2 1 0 0,1 0-1 0 0,-40 7 1 0 0,19-16-10729 0 0,30-3 10447 0 0,7 1 361 0 0</inkml:trace>
</inkml:ink>
</file>

<file path=ppt/ink/ink1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32.858"/>
    </inkml:context>
    <inkml:brush xml:id="br0">
      <inkml:brushProperty name="width" value="0.05" units="cm"/>
      <inkml:brushProperty name="height" value="0.05" units="cm"/>
      <inkml:brushProperty name="color" value="#008C3A"/>
    </inkml:brush>
  </inkml:definitions>
  <inkml:trace contextRef="#ctx0" brushRef="#br0">823 65 4452 0 0,'31'-65'20619'0'0,"-25"84"-18615"0"0,2 15 205 0 0,-10 18-1711 0 0,-3-1-1 0 0,-1 0 1 0 0,-3 0-1 0 0,-2-1 1 0 0,-2 0-1 0 0,-38 91 1 0 0,42-122-498 0 0,0-2 0 0 0,-1 1 0 0 0,-1-1 0 0 0,-1-1 0 0 0,-1 0 0 0 0,0-1 0 0 0,0 0 0 0 0,-21 16 0 0 0,25-23 0 0 0,0 0 0 0 0,-1-1 0 0 0,0 0 0 0 0,0-1 0 0 0,0 0 0 0 0,-1-1 0 0 0,0 0 0 0 0,0-1 0 0 0,0 0 0 0 0,0-1 0 0 0,-1 0 0 0 0,1 0 0 0 0,-1-2 0 0 0,0 1 0 0 0,-16-1 0 0 0,22-2 0 0 0,1 1 0 0 0,-1-1 0 0 0,1-1 0 0 0,-1 1 0 0 0,1-1 0 0 0,-1 0 0 0 0,-7-4 0 0 0,7 3 0 0 0,-1-2 0 0 0,1 1 0 0 0,0 0 0 0 0,0-1 0 0 0,0 0 0 0 0,1-1 0 0 0,0 1 0 0 0,-8-12 0 0 0,8 10 0 0 0,0 0 0 0 0,1 0 0 0 0,0 0 0 0 0,1-1 0 0 0,0 0 0 0 0,0 1 0 0 0,0-1 0 0 0,1 0 0 0 0,0 0 0 0 0,1-1 0 0 0,0 1 0 0 0,0 0 0 0 0,1 0 0 0 0,0-12 0 0 0,0 18 0 0 0,0 0 0 0 0,0 0 0 0 0,1 1 0 0 0,-1-1 0 0 0,0 0 0 0 0,1 0 0 0 0,-1 0 0 0 0,1 0 0 0 0,0 0 0 0 0,-1 1 0 0 0,1-1 0 0 0,0 0 0 0 0,0 1 0 0 0,0-1 0 0 0,0 1 0 0 0,0-1 0 0 0,1 1 0 0 0,-1-1 0 0 0,0 1 0 0 0,1 0 0 0 0,-1-1 0 0 0,1 1 0 0 0,0 0 0 0 0,-1 0 0 0 0,1 0 0 0 0,0 0 0 0 0,2 0 0 0 0,5-1-16 0 0,-7 2-70 0 0,7 7-103 0 0,2 4-219 0 0,-12-10 398 0 0,1 0 0 0 0,0 0 1 0 0,0 0-1 0 0,0 0 0 0 0,-1 0 1 0 0,1-1-1 0 0,0 1 0 0 0,-1 0 0 0 0,1 0 1 0 0,-1 0-1 0 0,1-1 0 0 0,-1 1 0 0 0,1 0 1 0 0,-1-1-1 0 0,1 1 0 0 0,-1 0 1 0 0,0-1-1 0 0,1 1 0 0 0,-1-1 0 0 0,0 1 1 0 0,0-1-1 0 0,-1 2 0 0 0,-7 2-36 0 0,0 1 0 0 0,-1-1 0 0 0,0 0 0 0 0,1-1 0 0 0,-1 0 0 0 0,-1-1 0 0 0,-17 2 0 0 0,15-2 32 0 0,1 0 0 0 0,-1 1 0 0 0,1 0 0 0 0,0 1 0 0 0,0 0 0 0 0,-17 9 0 0 0,-9 11 21 0 0,-40 33 0 0 0,36-16-4533 0 0,71-70-17628 0 0,-23 23 19464 0 0,7-8 1036 0 0</inkml:trace>
</inkml:ink>
</file>

<file path=ppt/ink/ink1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33.217"/>
    </inkml:context>
    <inkml:brush xml:id="br0">
      <inkml:brushProperty name="width" value="0.05" units="cm"/>
      <inkml:brushProperty name="height" value="0.05" units="cm"/>
      <inkml:brushProperty name="color" value="#008C3A"/>
    </inkml:brush>
  </inkml:definitions>
  <inkml:trace contextRef="#ctx0" brushRef="#br0">52 28 7045 0 0,'-1'-4'3127'0'0,"-3"-11"5754"0"0,4 15-8945 0 0,-1-1 1 0 0,1 1 0 0 0,0-1 0 0 0,0 1-1 0 0,-1-1 1 0 0,1 1 0 0 0,-1-1-1 0 0,1 1 1 0 0,0-1 0 0 0,-1 1 0 0 0,1-1-1 0 0,-1 1 1 0 0,1 0 0 0 0,-1-1 0 0 0,1 1-1 0 0,-1 0 1 0 0,0-1 0 0 0,1 1-1 0 0,-1 0 1 0 0,1 0 0 0 0,-1 0 0 0 0,0-1-1 0 0,1 1 1 0 0,-1 0 0 0 0,0 0 0 0 0,-22 8-14683 0 0,12-4 13064 0 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36.151"/>
    </inkml:context>
    <inkml:brush xml:id="br0">
      <inkml:brushProperty name="width" value="0.05" units="cm"/>
      <inkml:brushProperty name="height" value="0.05" units="cm"/>
      <inkml:brushProperty name="color" value="#E71224"/>
    </inkml:brush>
  </inkml:definitions>
  <inkml:trace contextRef="#ctx0" brushRef="#br0">109 8 4564 0 0,'-3'-7'15699'0'0,"-5"10"-15329"0"0,1 0-1 0 0,-1 1 1 0 0,1-1-1 0 0,0 2 1 0 0,0-1-1 0 0,1 1 1 0 0,-1 0-1 0 0,1 0 1 0 0,0 1-1 0 0,1 0 1 0 0,-1 0-1 0 0,1 0 1 0 0,0 0-1 0 0,-4 9 1 0 0,9-15-349 0 0,-1 1 0 0 0,0 0 0 0 0,1 0 0 0 0,-1 1 0 0 0,0-1 0 0 0,1 0 1 0 0,-1 0-1 0 0,1 0 0 0 0,0 0 0 0 0,-1 0 0 0 0,1 1 0 0 0,0-1 0 0 0,0 0 0 0 0,0 0 1 0 0,0 0-1 0 0,0 1 0 0 0,0-1 0 0 0,0 0 0 0 0,0 0 0 0 0,0 0 0 0 0,1 1 0 0 0,-1-1 1 0 0,0 0-1 0 0,1 0 0 0 0,-1 0 0 0 0,1 0 0 0 0,-1 0 0 0 0,1 0 0 0 0,0 0 0 0 0,-1 0 0 0 0,1 0 1 0 0,0 0-1 0 0,0 0 0 0 0,0 0 0 0 0,-1 0 0 0 0,1 0 0 0 0,0-1 0 0 0,0 1 0 0 0,0 0 1 0 0,1-1-1 0 0,-1 1 0 0 0,0-1 0 0 0,0 1 0 0 0,0-1 0 0 0,0 0 0 0 0,0 1 0 0 0,0-1 1 0 0,1 0-1 0 0,1 0 0 0 0,1 1-59 0 0,0-1 1 0 0,0 1-1 0 0,0-1 1 0 0,0 0-1 0 0,0-1 1 0 0,0 1-1 0 0,0-1 1 0 0,0 0-1 0 0,0 0 1 0 0,0 0-1 0 0,0 0 1 0 0,0-1-1 0 0,-1 1 1 0 0,7-5-1 0 0,-8 4 38 0 0,0 0-1 0 0,0 0 1 0 0,0 0 0 0 0,0-1-1 0 0,0 1 1 0 0,-1-1 0 0 0,1 0-1 0 0,-1 1 1 0 0,1-1-1 0 0,-1 0 1 0 0,0 0 0 0 0,0 0-1 0 0,0 0 1 0 0,-1 0 0 0 0,1 0-1 0 0,-1 0 1 0 0,1 0 0 0 0,-1 0-1 0 0,0 0 1 0 0,-1-5-1 0 0,1 6-226 0 0,-1 0-1 0 0,1 1 0 0 0,0-1 0 0 0,-1 0 1 0 0,1 1-1 0 0,-1-1 0 0 0,0 1 0 0 0,1-1 1 0 0,-1 1-1 0 0,0-1 0 0 0,0 1 0 0 0,0 0 1 0 0,0-1-1 0 0,0 1 0 0 0,0 0 0 0 0,-1 0 1 0 0,0-1-1 0 0,-14-4-5628 0 0,-7 9-3597 0 0,7 2 5352 0 0,9-1 2331 0 0</inkml:trace>
</inkml:ink>
</file>

<file path=ppt/ink/ink1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33.561"/>
    </inkml:context>
    <inkml:brush xml:id="br0">
      <inkml:brushProperty name="width" value="0.05" units="cm"/>
      <inkml:brushProperty name="height" value="0.05" units="cm"/>
      <inkml:brushProperty name="color" value="#008C3A"/>
    </inkml:brush>
  </inkml:definitions>
  <inkml:trace contextRef="#ctx0" brushRef="#br0">253 6 4892 0 0,'-1'-1'500'0'0,"0"1"0"0"0,0-1 0 0 0,0 1-1 0 0,0-1 1 0 0,0 1 0 0 0,0-1 0 0 0,0 1 0 0 0,0 0-1 0 0,0-1 1 0 0,0 1 0 0 0,0 0 0 0 0,0 0-1 0 0,-1 0 1 0 0,1 0 0 0 0,0 0 0 0 0,0 0-1 0 0,0 0 1 0 0,0 0 0 0 0,0 1 0 0 0,0-1-1 0 0,-2 1 1 0 0,2 0-133 0 0,0 0-1 0 0,0 0 1 0 0,-1 0-1 0 0,1 0 1 0 0,0 0-1 0 0,0 0 1 0 0,0 0 0 0 0,0 0-1 0 0,0 0 1 0 0,1 1-1 0 0,-1-1 1 0 0,0 0-1 0 0,1 1 1 0 0,-2 1-1 0 0,-1 9 190 0 0,0-1 0 0 0,0 1 0 0 0,0 21 0 0 0,-3 4 629 0 0,1-22-1265 0 0,-1 0 0 0 0,-1 0-1 0 0,0 0 1 0 0,-14 20 0 0 0,-24 21-3676 0 0,2-15-2832 0 0,-5-7-4109 0 0,36-27 8837 0 0</inkml:trace>
</inkml:ink>
</file>

<file path=ppt/ink/ink1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35.514"/>
    </inkml:context>
    <inkml:brush xml:id="br0">
      <inkml:brushProperty name="width" value="0.05" units="cm"/>
      <inkml:brushProperty name="height" value="0.05" units="cm"/>
      <inkml:brushProperty name="color" value="#008C3A"/>
    </inkml:brush>
  </inkml:definitions>
  <inkml:trace contextRef="#ctx0" brushRef="#br0">40 38 5793 0 0,'6'-38'21153'0'0,"-6"38"-21045"0"0,4 21 2216 0 0,-2-1-2055 0 0,1 0 0 0 0,1 1 0 0 0,1-1 0 0 0,1-1 0 0 0,1 1 0 0 0,11 23 0 0 0,-16-38-220 0 0,0 0-1 0 0,1-1 1 0 0,-1 1-1 0 0,1-1 1 0 0,0 0-1 0 0,0 0 1 0 0,0 0 0 0 0,1 0-1 0 0,-1 0 1 0 0,1-1-1 0 0,0 0 1 0 0,0 0 0 0 0,0 0-1 0 0,1 0 1 0 0,-1 0-1 0 0,1-1 1 0 0,-1 0-1 0 0,1 0 1 0 0,0 0 0 0 0,0-1-1 0 0,0 1 1 0 0,0-1-1 0 0,0 0 1 0 0,0-1 0 0 0,0 1-1 0 0,0-1 1 0 0,0 0-1 0 0,0 0 1 0 0,0-1-1 0 0,10-1 1 0 0,-9 0-49 0 0,-1 0 0 0 0,1 0 0 0 0,-1 0 0 0 0,0-1 0 0 0,0 1 0 0 0,0-1 0 0 0,0 0 0 0 0,-1-1 0 0 0,1 1 0 0 0,-1-1 0 0 0,0 0 0 0 0,0 0 0 0 0,7-9 0 0 0,0-3 0 0 0,-1 0 0 0 0,14-31 0 0 0,-13 25 0 0 0,-9 16 0 0 0,-3-4 0 0 0,1 9 0 0 0,0 1 0 0 0,0 0 0 0 0,0 0 0 0 0,0 0 0 0 0,0 0 0 0 0,0-1 0 0 0,0 1 0 0 0,0 0 0 0 0,0 0 0 0 0,0 0 0 0 0,-1 0 0 0 0,1-1 0 0 0,0 1 0 0 0,0 0 0 0 0,0 0 0 0 0,0 0 0 0 0,0 0 0 0 0,-1 0 0 0 0,1 0 0 0 0,0-1 0 0 0,0 1 0 0 0,0 0 0 0 0,0 0 0 0 0,-1 0 0 0 0,1 0 0 0 0,0 0 0 0 0,0 0 0 0 0,0 0 0 0 0,-1 0 0 0 0,1 0 0 0 0,0 0 0 0 0,0 0 0 0 0,0 0 0 0 0,-1 0 0 0 0,1 0 0 0 0,0 0 0 0 0,0 0 0 0 0,0 0 0 0 0,-1 0 0 0 0,1 0 0 0 0,0 0 0 0 0,0 1 0 0 0,0-1 0 0 0,-5 3 0 0 0,1 0 0 0 0,0 0 0 0 0,0 1 0 0 0,0-1 0 0 0,1 1 0 0 0,0 0 0 0 0,-1 0 0 0 0,1 1 0 0 0,1-1 0 0 0,-1 1 0 0 0,0-1 0 0 0,1 1 0 0 0,0 0 0 0 0,0 0 0 0 0,-1 6 0 0 0,-3 9 0 0 0,1 1 0 0 0,-4 32 0 0 0,6-7 0 0 0,2 1 0 0 0,3-1 0 0 0,9 63 0 0 0,-2-21 0 0 0,-6-51 0 0 0,-1 1 0 0 0,-3-1 0 0 0,-1 1 0 0 0,-11 61 0 0 0,11-85 0 0 0,-2 1 0 0 0,0-1 0 0 0,0 0 0 0 0,-2 0 0 0 0,1 0 0 0 0,-2-1 0 0 0,0 0 0 0 0,0 0 0 0 0,-1-1 0 0 0,-1 0 0 0 0,0-1 0 0 0,-1 1 0 0 0,0-2 0 0 0,-21 19 0 0 0,28-27 0 0 0,-1 1 0 0 0,1-1 0 0 0,-1 0 0 0 0,1 0 0 0 0,-1 0 0 0 0,0 0 0 0 0,0-1 0 0 0,0 0 0 0 0,0 1 0 0 0,0-1 0 0 0,0-1 0 0 0,0 1 0 0 0,0-1 0 0 0,0 1 0 0 0,0-1 0 0 0,0 0 0 0 0,-1 0 0 0 0,1-1 0 0 0,0 0 0 0 0,0 1 0 0 0,0-1 0 0 0,0 0 0 0 0,0-1 0 0 0,0 1 0 0 0,1-1 0 0 0,-1 0 0 0 0,0 0 0 0 0,-5-4 0 0 0,4 3 0 0 0,1-1 0 0 0,0 0 0 0 0,0-1 0 0 0,0 1 0 0 0,1-1 0 0 0,-1 1 0 0 0,1-1 0 0 0,0 0 0 0 0,0 0 0 0 0,1 0 0 0 0,0-1 0 0 0,-1 1 0 0 0,2-1 0 0 0,-1 1 0 0 0,1-1 0 0 0,0 0 0 0 0,0 1 0 0 0,0-1 0 0 0,1-11 0 0 0,1 4-77 0 0,0 0 0 0 0,1 0 0 0 0,0 0-1 0 0,1 0 1 0 0,1 0 0 0 0,0 1 0 0 0,0 0 0 0 0,1 0 0 0 0,1 0 0 0 0,0 0 0 0 0,1 1-1 0 0,0 0 1 0 0,1 0 0 0 0,0 1 0 0 0,0 0 0 0 0,15-13 0 0 0,-11 13-173 0 0,1 0 1 0 0,0 1-1 0 0,1 0 1 0 0,-1 1-1 0 0,2 0 1 0 0,-1 1-1 0 0,1 1 1 0 0,0 1 0 0 0,0 0-1 0 0,1 1 1 0 0,0 0-1 0 0,-1 1 1 0 0,18-1-1 0 0,104 1-25717 0 0,-125 3 24267 0 0</inkml:trace>
</inkml:ink>
</file>

<file path=ppt/ink/ink1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36.514"/>
    </inkml:context>
    <inkml:brush xml:id="br0">
      <inkml:brushProperty name="width" value="0.05" units="cm"/>
      <inkml:brushProperty name="height" value="0.05" units="cm"/>
      <inkml:brushProperty name="color" value="#008C3A"/>
    </inkml:brush>
  </inkml:definitions>
  <inkml:trace contextRef="#ctx0" brushRef="#br0">747 17 5509 0 0,'8'-12'10994'0'0,"-7"11"-10261"0"0,0 0 0 0 0,0 1 0 0 0,0-1 0 0 0,0 1 0 0 0,0 0 0 0 0,1-1 0 0 0,5 5-405 0 0,1 0 1 0 0,-2 0-1 0 0,1 0 0 0 0,0 1 1 0 0,-1 1-1 0 0,0-1 1 0 0,0 1-1 0 0,0 0 0 0 0,-1 0 1 0 0,0 0-1 0 0,0 1 0 0 0,-1 0 1 0 0,0 0-1 0 0,0 0 0 0 0,0 0 1 0 0,-1 1-1 0 0,3 8 1 0 0,-1-1 251 0 0,0-1 0 0 0,-1 1 0 0 0,-1 0 1 0 0,0 0-1 0 0,-1 0 0 0 0,-1 0 0 0 0,0 0 1 0 0,-3 28-1 0 0,-1-22-586 0 0,-2 1 1 0 0,0-1-1 0 0,-2 0 0 0 0,0-1 1 0 0,-2 1-1 0 0,0-1 0 0 0,-22 34 1 0 0,24-42-25 0 0,-1-1 1 0 0,0 0-1 0 0,-1 0 1 0 0,0-1-1 0 0,-1 0 1 0 0,0-1-1 0 0,0 0 1 0 0,-1-1-1 0 0,0 0 1 0 0,-1 0-1 0 0,0-1 1 0 0,0-1-1 0 0,-24 9 1 0 0,34-14-343 0 0,-1 0 0 0 0,1 0 0 0 0,-1 0 0 0 0,1-1 0 0 0,-1 1 0 0 0,0-1 0 0 0,1 0 0 0 0,-1 1 0 0 0,0-1 0 0 0,1 0 0 0 0,-1-1 0 0 0,0 1 0 0 0,1 0 0 0 0,-1-1 0 0 0,1 0 0 0 0,-1 1 0 0 0,1-1 0 0 0,-1 0 0 0 0,1 0 0 0 0,-1-1 0 0 0,-2-1 0 0 0,2 0-346 0 0,0 0 1 0 0,0-1 0 0 0,1 1 0 0 0,-1-1 0 0 0,1 0 0 0 0,0 0 0 0 0,0 0 0 0 0,0 0 0 0 0,1 0 0 0 0,-1-1 0 0 0,-1-7-1 0 0,1-2 37 0 0,0 0 0 0 0,0 0 0 0 0,2 0 0 0 0,-1 0 0 0 0,2 0 0 0 0,4-24 0 0 0,-3 20 1480 0 0,-1 0 0 0 0,0 0 0 0 0,-2-24-1 0 0,1 42-642 0 0,0-1 0 0 0,0 1-1 0 0,0-1 1 0 0,0 1 0 0 0,0 0 0 0 0,0-1-1 0 0,0 1 1 0 0,0-1 0 0 0,0 1 0 0 0,0-1-1 0 0,0 1 1 0 0,0 0 0 0 0,0-1-1 0 0,-1 1 1 0 0,1-1 0 0 0,0 1 0 0 0,0 0-1 0 0,-1-1 1 0 0,1 1 0 0 0,0 0-1 0 0,0-1 1 0 0,-1 1 0 0 0,1 0 0 0 0,0-1-1 0 0,-1 1 1 0 0,1 0 0 0 0,0 0 0 0 0,-1-1-1 0 0,1 1 1 0 0,-1 0 0 0 0,1 0-1 0 0,0 0 1 0 0,-1-1 0 0 0,1 1 0 0 0,-1 0-1 0 0,1 0 1 0 0,-1 0 0 0 0,1 0 0 0 0,-1 0-1 0 0,-19 13 2600 0 0,-26 39-1420 0 0,36-38-288 0 0,-80 84 2281 0 0,65-74-5112 0 0,-52 39 1 0 0,60-51-22 0 0,0-1-1 0 0,-1-1 1 0 0,0 0 0 0 0,-27 9 0 0 0,30-14-58 0 0,0-1 0 0 0,0 0-1 0 0,-1-1 1 0 0,0-1-1 0 0,1 0 1 0 0,-25-1-1 0 0,7-3 68 0 0</inkml:trace>
</inkml:ink>
</file>

<file path=ppt/ink/ink1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37.686"/>
    </inkml:context>
    <inkml:brush xml:id="br0">
      <inkml:brushProperty name="width" value="0.05" units="cm"/>
      <inkml:brushProperty name="height" value="0.05" units="cm"/>
      <inkml:brushProperty name="color" value="#008C3A"/>
    </inkml:brush>
  </inkml:definitions>
  <inkml:trace contextRef="#ctx0" brushRef="#br0">321 454 5252 0 0,'-5'-1'958'0'0,"0"-1"0"0"0,0 1-1 0 0,0-1 1 0 0,0 1-1 0 0,1-2 1 0 0,-1 1-1 0 0,1 0 1 0 0,-1-1 0 0 0,1 0-1 0 0,0 0 1 0 0,0 0-1 0 0,0 0 1 0 0,0-1-1 0 0,1 0 1 0 0,-4-4 0 0 0,3 3-440 0 0,0-1 0 0 0,1 1 1 0 0,0-1-1 0 0,0 0 1 0 0,0 0-1 0 0,1 0 0 0 0,0 0 1 0 0,0 0-1 0 0,0-1 1 0 0,1 1-1 0 0,0-1 1 0 0,0 1-1 0 0,1-1 0 0 0,0 1 1 0 0,0-1-1 0 0,0 1 1 0 0,1-1-1 0 0,1-6 0 0 0,-1 11-463 0 0,-1 0 0 0 0,1 0 0 0 0,0 0 0 0 0,0 0 0 0 0,0 0-1 0 0,0 0 1 0 0,0 0 0 0 0,0 1 0 0 0,1-1 0 0 0,-1 0-1 0 0,1 1 1 0 0,-1-1 0 0 0,1 1 0 0 0,-1 0 0 0 0,1-1-1 0 0,0 1 1 0 0,-1 0 0 0 0,1 0 0 0 0,0 0 0 0 0,0 0 0 0 0,0 0-1 0 0,0 1 1 0 0,0-1 0 0 0,0 1 0 0 0,0-1 0 0 0,0 1-1 0 0,0 0 1 0 0,0-1 0 0 0,1 1 0 0 0,-1 0 0 0 0,0 1-1 0 0,3-1 1 0 0,9 2-69 0 0,0 0-1 0 0,-1 0 0 0 0,26 9 0 0 0,-22-6-69 0 0,39 11-168 0 0,-34-8 37 0 0,0-1 0 0 0,1-1 0 0 0,-1-1 0 0 0,1-1 0 0 0,1-1 0 0 0,-1-1 0 0 0,0-1 0 0 0,28-3 0 0 0,-20-7 533 0 0,-116 29-65 0 0,-54 46 203 0 0,105-47-241 0 0,-1-1-1 0 0,-1-3 0 0 0,0 0 0 0 0,-58 14 0 0 0,85-28-186 0 0,-1 1 0 0 0,0-1 0 0 0,1-1 0 0 0,-1 0 0 0 0,0 0 0 0 0,0-1 0 0 0,1 0 0 0 0,-1-1 0 0 0,0 0 0 0 0,1 0 0 0 0,0-1 0 0 0,-1 0 0 0 0,1-1 0 0 0,-12-7 0 0 0,15 8-13 0 0,0-1 1 0 0,1 0 0 0 0,-1 0 0 0 0,1-1 0 0 0,0 1-1 0 0,0-1 1 0 0,1-1 0 0 0,0 1 0 0 0,0 0 0 0 0,0-1-1 0 0,0 0 1 0 0,1 0 0 0 0,0 0 0 0 0,0 0-1 0 0,1-1 1 0 0,-1 1 0 0 0,1-1 0 0 0,1 1 0 0 0,-1-1-1 0 0,1 0 1 0 0,0-7 0 0 0,2-23-11 0 0,1 0 0 0 0,2 0 0 0 0,1 0 0 0 0,13-44 0 0 0,2-16-347 0 0,-19 83-6728 0 0,-29 19-17010 0 0</inkml:trace>
</inkml:ink>
</file>

<file path=ppt/ink/ink1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38.217"/>
    </inkml:context>
    <inkml:brush xml:id="br0">
      <inkml:brushProperty name="width" value="0.05" units="cm"/>
      <inkml:brushProperty name="height" value="0.05" units="cm"/>
      <inkml:brushProperty name="color" value="#008C3A"/>
    </inkml:brush>
  </inkml:definitions>
  <inkml:trace contextRef="#ctx0" brushRef="#br0">792 24 5805 0 0,'-19'-22'10212'0'0,"19"22"-9981"0"0,-1-1-1 0 0,1 1 0 0 0,-1 0 0 0 0,1 0 1 0 0,0 0-1 0 0,-1 0 0 0 0,1 0 0 0 0,-1 0 1 0 0,1-1-1 0 0,-1 1 0 0 0,1 0 0 0 0,-1 0 1 0 0,1 0-1 0 0,-1 1 0 0 0,1-1 0 0 0,-1 0 1 0 0,1 0-1 0 0,0 0 0 0 0,-1 0 0 0 0,1 0 1 0 0,-1 1-1 0 0,1-1 0 0 0,-1 0 0 0 0,1 0 1 0 0,0 0-1 0 0,-1 1 0 0 0,1-1 0 0 0,0 0 1 0 0,-1 1-1 0 0,1-1 0 0 0,-1 1 0 0 0,-1 3 443 0 0,-1 1-1 0 0,1 0 1 0 0,0 0-1 0 0,0 0 1 0 0,1 0-1 0 0,-1 0 1 0 0,-1 10-1 0 0,-5 54 160 0 0,2 0 0 0 0,3 0 0 0 0,11 132 0 0 0,0-43-158 0 0,-5-87-674 0 0,0-8 0 0 0,-7 74 0 0 0,3-120 0 0 0,-1 0 0 0 0,-1 0 0 0 0,-1 0 0 0 0,0 0 0 0 0,-1-1 0 0 0,-1 1 0 0 0,0-1 0 0 0,-1-1 0 0 0,-11 18 0 0 0,9-21 0 0 0,-1 0 0 0 0,0-1 0 0 0,0-1 0 0 0,-1 0 0 0 0,0 0 0 0 0,-1-1 0 0 0,0 0 0 0 0,-1-1 0 0 0,1 0 0 0 0,-2-1 0 0 0,1-1 0 0 0,-25 8 0 0 0,15-6 0 0 0,0-2 0 0 0,0 0 0 0 0,-1-2 0 0 0,1-1 0 0 0,-1 0 0 0 0,0-2 0 0 0,-28-2 0 0 0,33 0 0 0 0,0-2 0 0 0,0 0 0 0 0,0-1 0 0 0,1 0 0 0 0,0-2 0 0 0,-1 0 0 0 0,2-1 0 0 0,-1-1 0 0 0,-29-19 0 0 0,40 23 0 0 0,1 0 0 0 0,0-1 0 0 0,0 0 0 0 0,1 0 0 0 0,-1-1 0 0 0,1 0 0 0 0,0 1 0 0 0,1-2 0 0 0,0 1 0 0 0,0-1 0 0 0,0 1 0 0 0,0-1 0 0 0,1 0 0 0 0,0 0 0 0 0,1-1 0 0 0,0 1 0 0 0,0 0 0 0 0,0-1 0 0 0,1 1 0 0 0,0-1 0 0 0,1 0 0 0 0,-1 1 0 0 0,1-1 0 0 0,1 0 0 0 0,0 1 0 0 0,3-15 0 0 0,0 6-566 0 0,0 1-1 0 0,2 0 1 0 0,0 1-1 0 0,0-1 1 0 0,1 1 0 0 0,1 1-1 0 0,0-1 1 0 0,1 1-1 0 0,1 1 1 0 0,0 0 0 0 0,0 0-1 0 0,1 1 1 0 0,22-18-1 0 0,-6 9-1015 0 0,1 1-1 0 0,1 2 0 0 0,1 0 0 0 0,0 2 1 0 0,43-14-1 0 0,26-3-10490 0 0,-89 30 10277 0 0</inkml:trace>
</inkml:ink>
</file>

<file path=ppt/ink/ink1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39.124"/>
    </inkml:context>
    <inkml:brush xml:id="br0">
      <inkml:brushProperty name="width" value="0.05" units="cm"/>
      <inkml:brushProperty name="height" value="0.05" units="cm"/>
      <inkml:brushProperty name="color" value="#008C3A"/>
    </inkml:brush>
  </inkml:definitions>
  <inkml:trace contextRef="#ctx0" brushRef="#br0">213 567 5044 0 0,'-76'-30'8753'0'0,"71"28"-8119"0"0,0-1-1 0 0,1 0 1 0 0,-1 0 0 0 0,1 0-1 0 0,-1-1 1 0 0,1 1 0 0 0,0-1-1 0 0,0 0 1 0 0,1 0 0 0 0,-1-1-1 0 0,1 1 1 0 0,-5-9 0 0 0,8 12-560 0 0,-1 0 1 0 0,1 0 0 0 0,0 1-1 0 0,-1-1 1 0 0,1 0 0 0 0,0 0 0 0 0,0 0-1 0 0,-1 0 1 0 0,1 0 0 0 0,0 0-1 0 0,0 0 1 0 0,0 0 0 0 0,0 0 0 0 0,0 0-1 0 0,1 0 1 0 0,-1 0 0 0 0,0 0-1 0 0,0 0 1 0 0,1 1 0 0 0,-1-1-1 0 0,0 0 1 0 0,1 0 0 0 0,-1 0 0 0 0,1 0-1 0 0,-1 0 1 0 0,1 1 0 0 0,0-2-1 0 0,1 0 30 0 0,1 1 0 0 0,-1-1 0 0 0,0 1 0 0 0,0-1 0 0 0,0 1 0 0 0,1 0 0 0 0,-1 0 0 0 0,1 0 0 0 0,-1 0 0 0 0,4 0 0 0 0,3-1 87 0 0,0 1 0 0 0,0 0-1 0 0,1 0 1 0 0,16 1 0 0 0,-18 1-147 0 0,1 1 1 0 0,-1 0-1 0 0,0 0 1 0 0,1 1 0 0 0,-1 0-1 0 0,-1 1 1 0 0,1-1-1 0 0,0 1 1 0 0,-1 1 0 0 0,0 0-1 0 0,0 0 1 0 0,9 8-1 0 0,-13-10-54 0 0,0 0 0 0 0,0 0-1 0 0,0 0 1 0 0,0 1 0 0 0,0-1-1 0 0,-1 1 1 0 0,1 0-1 0 0,-1 0 1 0 0,0 0 0 0 0,0 0-1 0 0,-1 0 1 0 0,1 0 0 0 0,-1 1-1 0 0,0-1 1 0 0,0 0-1 0 0,0 1 1 0 0,-1-1 0 0 0,1 1-1 0 0,-1-1 1 0 0,0 1 0 0 0,-1-1-1 0 0,1 1 1 0 0,-1-1 0 0 0,0 1-1 0 0,-1 4 1 0 0,0-5 48 0 0,1 1 1 0 0,-1-1-1 0 0,0 0 1 0 0,-1 0-1 0 0,1 0 0 0 0,-1 0 1 0 0,1 0-1 0 0,-1-1 1 0 0,0 1-1 0 0,0-1 1 0 0,-1 0-1 0 0,1 0 0 0 0,-1 0 1 0 0,0 0-1 0 0,0-1 1 0 0,0 1-1 0 0,0-1 1 0 0,0 0-1 0 0,0 0 1 0 0,0 0-1 0 0,-1-1 0 0 0,1 0 1 0 0,-1 1-1 0 0,1-2 1 0 0,-1 1-1 0 0,1 0 1 0 0,-1-1-1 0 0,0 0 1 0 0,1 0-1 0 0,-1 0 0 0 0,-4-2 1 0 0,2 1 124 0 0,0 0 1 0 0,0 0-1 0 0,0-1 1 0 0,0 0-1 0 0,0-1 1 0 0,1 1-1 0 0,-1-1 0 0 0,1-1 1 0 0,0 1-1 0 0,0-1 1 0 0,0 0-1 0 0,0 0 1 0 0,1-1-1 0 0,-1 0 1 0 0,1 0-1 0 0,0 0 0 0 0,1 0 1 0 0,-1-1-1 0 0,-5-10 1 0 0,-2-9 32 0 0,2-1-1 0 0,1 0 1 0 0,1-1 0 0 0,-8-52-1 0 0,8 27 183 0 0,1-88 0 0 0,10 94-3448 0 0,-2 35 559 0 0,1 0 0 0 0,1-1 0 0 0,0 2 0 0 0,0-1 0 0 0,1 0 1 0 0,1 1-1 0 0,0-1 0 0 0,10-15 0 0 0,19-17-2408 0 0,-22 31 3187 0 0</inkml:trace>
</inkml:ink>
</file>

<file path=ppt/ink/ink1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39.483"/>
    </inkml:context>
    <inkml:brush xml:id="br0">
      <inkml:brushProperty name="width" value="0.05" units="cm"/>
      <inkml:brushProperty name="height" value="0.05" units="cm"/>
      <inkml:brushProperty name="color" value="#008C3A"/>
    </inkml:brush>
  </inkml:definitions>
  <inkml:trace contextRef="#ctx0" brushRef="#br0">257 63 4412 0 0,'64'-63'18271'0'0,"-63"64"-18093"0"0,0 0-1 0 0,0 1 0 0 0,0-1 0 0 0,0 0 0 0 0,0 0 0 0 0,0 1 0 0 0,0-1 0 0 0,0 1 0 0 0,-1-1 0 0 0,1 1 0 0 0,-1-1 0 0 0,1 1 1 0 0,-1-1-1 0 0,0 1 0 0 0,1-1 0 0 0,-1 1 0 0 0,0-1 0 0 0,0 1 0 0 0,0 0 0 0 0,0-1 0 0 0,0 1 0 0 0,-1 1 0 0 0,-6 44 1434 0 0,5-38-1179 0 0,-10 54 811 0 0,-39 111-1 0 0,-5-22-6780 0 0,49-137 3242 0 0,1-1 0 0 0,-2 1 0 0 0,0-1 0 0 0,-1-1-1 0 0,-19 24 1 0 0,19-27 1104 0 0,-1 0 1 0 0,0-1-1 0 0,-1 0 0 0 0,0 0 1 0 0,0-1-1 0 0,-1 0 0 0 0,-14 6 1 0 0,-11 3-541 0 0</inkml:trace>
</inkml:ink>
</file>

<file path=ppt/ink/ink1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40.858"/>
    </inkml:context>
    <inkml:brush xml:id="br0">
      <inkml:brushProperty name="width" value="0.05" units="cm"/>
      <inkml:brushProperty name="height" value="0.05" units="cm"/>
      <inkml:brushProperty name="color" value="#008C3A"/>
    </inkml:brush>
  </inkml:definitions>
  <inkml:trace contextRef="#ctx0" brushRef="#br0">1301 20 5465 0 0,'-1'0'119'0'0,"1"0"1"0"0,0-1 0 0 0,0 1 0 0 0,-1 0 0 0 0,1 0 0 0 0,0 0 0 0 0,0 0 0 0 0,0 0 0 0 0,-1-1 0 0 0,1 1 0 0 0,0 0 0 0 0,0 0 0 0 0,0 0 0 0 0,-1-1 0 0 0,1 1 0 0 0,0 0 0 0 0,0 0 0 0 0,0-1 0 0 0,0 1 0 0 0,0 0 0 0 0,0 0 0 0 0,-1-1 0 0 0,1 1 0 0 0,0 0 0 0 0,0 0 0 0 0,0-1 0 0 0,0 1 0 0 0,0 0 0 0 0,0-1 0 0 0,0 1 0 0 0,0 0 0 0 0,0 0 0 0 0,0-1 0 0 0,0 1 0 0 0,1 0 0 0 0,-1 0 0 0 0,0-1 0 0 0,0 1 0 0 0,0 0 0 0 0,0 0 0 0 0,0-1 0 0 0,0 1 0 0 0,1 0 0 0 0,-1 0 0 0 0,0-1 0 0 0,0 1 0 0 0,0 0 0 0 0,0 0 0 0 0,1 0 0 0 0,-1 0 0 0 0,0-1 0 0 0,0 1 0 0 0,1 0 0 0 0,-1 0 0 0 0,23-6 2883 0 0,21 5-921 0 0,-36 1-1790 0 0,0 1-1 0 0,-1 1 1 0 0,1 0 0 0 0,0 0-1 0 0,-1 0 1 0 0,0 1 0 0 0,1 0 0 0 0,-1 0-1 0 0,0 1 1 0 0,0 0 0 0 0,-1 0-1 0 0,10 9 1 0 0,-13-11-234 0 0,-2 0-1 0 0,1 0 0 0 0,0 0 1 0 0,0 0-1 0 0,-1 0 1 0 0,1 0-1 0 0,-1 1 0 0 0,0-1 1 0 0,0 1-1 0 0,0-1 1 0 0,0 1-1 0 0,0-1 0 0 0,0 1 1 0 0,-1 0-1 0 0,1 0 1 0 0,-1-1-1 0 0,0 1 0 0 0,1 0 1 0 0,-1-1-1 0 0,-1 1 1 0 0,1 0-1 0 0,0 0 1 0 0,-1-1-1 0 0,1 1 0 0 0,-1 0 1 0 0,0-1-1 0 0,0 1 1 0 0,0-1-1 0 0,0 1 0 0 0,0-1 1 0 0,-1 1-1 0 0,1-1 1 0 0,-1 0-1 0 0,1 0 0 0 0,-1 0 1 0 0,0 0-1 0 0,0 0 1 0 0,-3 2-1 0 0,-1 2-15 0 0,-1 0 0 0 0,1-1 0 0 0,-1 0 0 0 0,-1 0 0 0 0,1-1 0 0 0,-1 0 0 0 0,1-1 0 0 0,-1 1 0 0 0,0-1 0 0 0,0-1 0 0 0,-1 1 0 0 0,1-1 0 0 0,0-1 0 0 0,-1 0-1 0 0,1 0 1 0 0,-18-1 0 0 0,22 0-82 0 0,1 0-1 0 0,-1 0 0 0 0,0-1 0 0 0,0 1 1 0 0,0-1-1 0 0,1 0 0 0 0,-1 0 0 0 0,0 0 1 0 0,1-1-1 0 0,-1 1 0 0 0,1-1 0 0 0,-1 0 1 0 0,1 0-1 0 0,0 0 0 0 0,0-1 0 0 0,0 1 1 0 0,0-1-1 0 0,0 1 0 0 0,1-1 0 0 0,-1 0 1 0 0,1 0-1 0 0,0 0 0 0 0,-1 0 0 0 0,1-1 1 0 0,1 1-1 0 0,-1-1 0 0 0,0 1 0 0 0,1-1 1 0 0,0 1-1 0 0,0-1 0 0 0,0 0 0 0 0,0 0 1 0 0,1 1-1 0 0,-1-1 0 0 0,1 0 0 0 0,0 0 1 0 0,0 0-1 0 0,1 0 0 0 0,0-4 0 0 0,-1 4 81 0 0,1 0 0 0 0,-1-1 0 0 0,1 1 0 0 0,0 0 0 0 0,0 0-1 0 0,0 0 1 0 0,1 1 0 0 0,0-1 0 0 0,-1 0 0 0 0,1 0-1 0 0,1 1 1 0 0,-1-1 0 0 0,0 1 0 0 0,6-6 0 0 0,-7 9 795 0 0,-1 9-650 0 0,-2-1-1 0 0,1 1 1 0 0,-1 0 0 0 0,0-1-1 0 0,-1 1 1 0 0,0-1 0 0 0,-1 1-1 0 0,1-1 1 0 0,-1-1 0 0 0,-1 1-1 0 0,0 0 1 0 0,0-1 0 0 0,0 0-1 0 0,-1 0 1 0 0,-10 9 0 0 0,8-8-228 0 0,0 0 1 0 0,-1-1 0 0 0,0 0-1 0 0,-1 0 1 0 0,1-1 0 0 0,-1 0-1 0 0,-1-1 1 0 0,1 0-1 0 0,-1-1 1 0 0,1 0 0 0 0,-19 4-1 0 0,26-7-51 0 0,0-1 0 0 0,1 0 0 0 0,-1 0-1 0 0,1 0 1 0 0,-1 0 0 0 0,0 0 0 0 0,1 0-1 0 0,-1-1 1 0 0,1 1 0 0 0,-1-1 0 0 0,1 0-1 0 0,-1 0 1 0 0,1 0 0 0 0,0 0 0 0 0,-1 0-1 0 0,1 0 1 0 0,-3-3 0 0 0,-38-15-1263 0 0,41 18 1403 0 0,-44 33 605 0 0,34-24-547 0 0,-1 1-1 0 0,0-2 1 0 0,0 0-1 0 0,-1 0 1 0 0,0-1 0 0 0,0-1-1 0 0,0 0 1 0 0,-30 5-1 0 0,42-10-97 0 0,-38 13-116 0 0,34-7 206 0 0,-1-1 0 0 0,-1 0 1 0 0,1 0-1 0 0,-1-1 0 0 0,0 1 0 0 0,0-2 0 0 0,0 1 0 0 0,0-1 0 0 0,-1-1 0 0 0,-8 3 0 0 0,13-4-47 0 0,-1-1-1 0 0,1 0 1 0 0,0 1-1 0 0,0-1 1 0 0,0 0-1 0 0,0-1 1 0 0,0 1-1 0 0,0-1 0 0 0,-1 0 1 0 0,1 0-1 0 0,1 0 1 0 0,-1-1-1 0 0,0 1 1 0 0,0-1-1 0 0,0 0 1 0 0,1 0-1 0 0,-1 0 1 0 0,1 0-1 0 0,0-1 0 0 0,-1 0 1 0 0,1 1-1 0 0,-5-7 1 0 0,-1-2 713 0 0,11 14-635 0 0,0 0 0 0 0,0 0 0 0 0,-1 0 0 0 0,1 0 0 0 0,-1 0 0 0 0,0 1 0 0 0,1-1 0 0 0,-2 1 0 0 0,2 5 0 0 0,-3 8-46 0 0,0 0 0 0 0,-2-1 0 0 0,0 1 0 0 0,-1-1-1 0 0,-1 0 1 0 0,0 0 0 0 0,-1 0 0 0 0,-1-1 0 0 0,0 1 0 0 0,-1-2 0 0 0,0 1 0 0 0,-2-1-1 0 0,0-1 1 0 0,-14 16 0 0 0,11-14 12 0 0,-1 0 0 0 0,-1-2 0 0 0,0 0-1 0 0,-1 0 1 0 0,0-1 0 0 0,-1-1 0 0 0,0-1 0 0 0,-1 0-1 0 0,0-2 1 0 0,0 0 0 0 0,-31 9 0 0 0,43-15-46 0 0,0-1 1 0 0,-1 1-1 0 0,1-1 0 0 0,-1 0 1 0 0,1-1-1 0 0,-1 0 0 0 0,1 0 1 0 0,-1 0-1 0 0,1-1 0 0 0,-1 0 1 0 0,1 0-1 0 0,0 0 0 0 0,-1-1 1 0 0,1 0-1 0 0,0 0 0 0 0,0-1 1 0 0,0 0-1 0 0,1 0 0 0 0,-1 0 1 0 0,0-1-1 0 0,1 0 0 0 0,0 0 1 0 0,0 0-1 0 0,0 0 0 0 0,1-1 1 0 0,0 0-1 0 0,-1 0 0 0 0,1 0 1 0 0,1-1-1 0 0,-1 1 0 0 0,1-1 1 0 0,0 0-1 0 0,-2-7 0 0 0,-2-3-51 0 0,1-1 0 0 0,1 0 0 0 0,1-1-1 0 0,1 1 1 0 0,0 0 0 0 0,1-1 0 0 0,1 0 0 0 0,0 0-1 0 0,2 1 1 0 0,0-1 0 0 0,4-18 0 0 0,-2 21-350 0 0,0 0 0 0 0,2 0 0 0 0,0 1 0 0 0,0-1 0 0 0,1 1 1 0 0,1 1-1 0 0,1-1 0 0 0,10-15 0 0 0,31-29-4048 0 0,9 4-3869 0 0,62-40-5284 0 0,-103 82 12281 0 0,5-5-427 0 0</inkml:trace>
</inkml:ink>
</file>

<file path=ppt/ink/ink1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41.233"/>
    </inkml:context>
    <inkml:brush xml:id="br0">
      <inkml:brushProperty name="width" value="0.05" units="cm"/>
      <inkml:brushProperty name="height" value="0.05" units="cm"/>
      <inkml:brushProperty name="color" value="#008C3A"/>
    </inkml:brush>
  </inkml:definitions>
  <inkml:trace contextRef="#ctx0" brushRef="#br0">17 323 4320 0 0,'-3'-4'735'0'0,"1"0"-1"0"0,0-1 0 0 0,0 0 1 0 0,0 1-1 0 0,1-1 0 0 0,0 0 1 0 0,0 0-1 0 0,0 0 0 0 0,0 0 1 0 0,1 0-1 0 0,0 1 0 0 0,0-7 1 0 0,1 2-123 0 0,1 1 1 0 0,-1-1-1 0 0,1 1 1 0 0,1 0-1 0 0,0-1 1 0 0,5-10 0 0 0,6-7-29 0 0,1 1 0 0 0,2 0 1 0 0,21-24-1 0 0,-21 27 295 0 0,-11 13-605 0 0,-4 6-189 0 0,0 0-1 0 0,0 0 1 0 0,0 1 0 0 0,0-1 0 0 0,0 1 0 0 0,1-1-1 0 0,-1 1 1 0 0,0 0 0 0 0,1 0 0 0 0,4-2-1 0 0,-7 4 306 0 0,1 5-364 0 0,0 0 0 0 0,0 0 1 0 0,-1 0-1 0 0,0 1 0 0 0,0-1 0 0 0,-1 0 0 0 0,1 0 0 0 0,-1 0 0 0 0,0 1 0 0 0,0-1 0 0 0,-1 0 0 0 0,0 0 0 0 0,1 0 0 0 0,-4 4 0 0 0,-4 21-704 0 0,5-15 251 0 0,-13 57-9433 0 0,-38 104 1 0 0,46-151 8121 0 0</inkml:trace>
</inkml:ink>
</file>

<file path=ppt/ink/ink1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42.092"/>
    </inkml:context>
    <inkml:brush xml:id="br0">
      <inkml:brushProperty name="width" value="0.05" units="cm"/>
      <inkml:brushProperty name="height" value="0.05" units="cm"/>
      <inkml:brushProperty name="color" value="#008C3A"/>
    </inkml:brush>
  </inkml:definitions>
  <inkml:trace contextRef="#ctx0" brushRef="#br0">189 81 5485 0 0,'-12'-33'7743'0'0,"11"27"-5785"0"0,-1 0 1 0 0,0 0-1 0 0,0 1 0 0 0,-1-1 1 0 0,0 1-1 0 0,-5-9 2217 0 0,8 83-3658 0 0,-3 0-1 0 0,-3-1 0 0 0,-3 1 0 0 0,-2-2 1 0 0,-4 0-1 0 0,-27 77 0 0 0,33-119-2655 0 0,7-15 265 0 0,-1-1 0 0 0,0 0 0 0 0,-1 0 0 0 0,0-1 0 0 0,0 1 0 0 0,-1-1 1 0 0,-7 11-1 0 0,-4-28-9318 0 0,15 8 10067 0 0,-5-9-663 0 0</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1.510"/>
    </inkml:context>
    <inkml:brush xml:id="br0">
      <inkml:brushProperty name="width" value="0.05" units="cm"/>
      <inkml:brushProperty name="height" value="0.05" units="cm"/>
      <inkml:brushProperty name="color" value="#E71224"/>
    </inkml:brush>
  </inkml:definitions>
  <inkml:trace contextRef="#ctx0" brushRef="#br0">336 1 3860 0 0,'2'1'10868'0'0,"2"11"-10393"0"0,-5 0 100 0 0,0 0 0 0 0,-1 0 0 0 0,-1 0 0 0 0,0 0 0 0 0,0-1 0 0 0,-1 1 0 0 0,-1-1 0 0 0,0 0 0 0 0,0 0 0 0 0,-1-1 0 0 0,-1 0 0 0 0,-9 13 0 0 0,14-22-534 0 0,1 1-1 0 0,-1-1 0 0 0,-1 1 1 0 0,1-1-1 0 0,0 0 1 0 0,0 1-1 0 0,0-1 1 0 0,-1 0-1 0 0,1 0 1 0 0,0-1-1 0 0,-1 1 1 0 0,1-1-1 0 0,-1 1 0 0 0,1-1 1 0 0,-1 0-1 0 0,1 1 1 0 0,-1-1-1 0 0,-3-1 1 0 0,-33 6 321 0 0,-19 25 493 0 0,19-6-550 0 0,19-10-536 0 0,6-6-154 0 0,-17 14-2573 0 0,15-10-2072 0 0,-1-1-6904 0 0</inkml:trace>
</inkml:ink>
</file>

<file path=ppt/ink/ink1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43.077"/>
    </inkml:context>
    <inkml:brush xml:id="br0">
      <inkml:brushProperty name="width" value="0.05" units="cm"/>
      <inkml:brushProperty name="height" value="0.05" units="cm"/>
      <inkml:brushProperty name="color" value="#008C3A"/>
    </inkml:brush>
  </inkml:definitions>
  <inkml:trace contextRef="#ctx0" brushRef="#br0">1435 210 4564 0 0,'-1'-1'973'0'0,"1"0"-730"0"0,-1 1 0 0 0,1 0 0 0 0,0 0 1 0 0,-1 0-1 0 0,1 0 0 0 0,0-1 0 0 0,-1 1 0 0 0,1 0 0 0 0,0 0 0 0 0,-1 0 1 0 0,1 0-1 0 0,0 0 0 0 0,-1 0 0 0 0,1 0 0 0 0,-1 0 0 0 0,1 0 0 0 0,0 0 1 0 0,-1 0-1 0 0,1 0 0 0 0,0 0 0 0 0,-1 0 0 0 0,1 0 0 0 0,0 0 0 0 0,-1 1 1 0 0,1-1-1 0 0,0 0 0 0 0,-1 0 0 0 0,1 0 0 0 0,-1 1 730 0 0,0 0-730 0 0,-15 17 4606 0 0,-12 29-1137 0 0,25-40-2778 0 0,-71 107 4135 0 0,51-79-4329 0 0,6-22-733 0 0,14-12 14 0 0,1 0 0 0 0,-1 0-1 0 0,1 0 1 0 0,0-1 0 0 0,-1 1-1 0 0,1-1 1 0 0,-1 1 0 0 0,1-1-1 0 0,-1 0 1 0 0,1 0 0 0 0,-1 0-1 0 0,-2-1 1 0 0,2 1 28 0 0,0-1 1 0 0,-1 1-1 0 0,1 0 0 0 0,0 1 1 0 0,0-1-1 0 0,0 0 0 0 0,0 1 1 0 0,0 0-1 0 0,-1-1 0 0 0,1 1 1 0 0,-3 2-1 0 0,-41 20 727 0 0,29-15-578 0 0,1 1 0 0 0,0 0 1 0 0,-22 17-1 0 0,35-24-205 0 0,-1 0 1 0 0,0-1-1 0 0,1 1 1 0 0,-1-1-1 0 0,0 0 1 0 0,0 0-1 0 0,0 0 1 0 0,0-1 0 0 0,0 0-1 0 0,-6 0 1 0 0,9 0 23 0 0,0 0-52 0 0,-10 0 27 0 0,-10 3 154 0 0,-1 0 0 0 0,0 1 0 0 0,1 2 0 0 0,0 0 1 0 0,0 1-1 0 0,-40 21 0 0 0,-19 4 150 0 0,15-11-296 0 0,-106 20 0 0 0,139-36 0 0 0,0-1 0 0 0,-1-1 0 0 0,1-2 0 0 0,-1-1 0 0 0,-42-6 0 0 0,65 4 0 0 0,-1 0 0 0 0,1-1 0 0 0,0 0 0 0 0,0 0 0 0 0,0-2 0 0 0,0 1 0 0 0,0-1 0 0 0,1-1 0 0 0,0 0 0 0 0,0 0 0 0 0,1-1 0 0 0,0 0 0 0 0,-11-11 0 0 0,14 11 0 0 0,0-1 0 0 0,0 0 0 0 0,1 0 0 0 0,0 0 0 0 0,0 0 0 0 0,1-1 0 0 0,0 0 0 0 0,1 0 0 0 0,0 0 0 0 0,0 0 0 0 0,1 0 0 0 0,0-1 0 0 0,1 1 0 0 0,0-1 0 0 0,0 1 0 0 0,2-15 0 0 0,5-45-1968 0 0,1 36-1648 0 0,1-1 1 0 0,1 1 0 0 0,21-48 0 0 0,4 6 500 0 0,-33 73 2911 0 0,15-28-1540 0 0,-15 28 2106 0 0,0 1-1 0 0,0-1 0 0 0,0 1 1 0 0,1-1-1 0 0,-1 1 0 0 0,0-1 1 0 0,1 1-1 0 0,-1 0 0 0 0,1 0 1 0 0,-1-1-1 0 0,1 1 0 0 0,3-1 1 0 0,-3 1 643 0 0,45 5 6380 0 0,118-46-5232 0 0,-162 42-2027 0 0,36 6 425 0 0,-22-3-1058 0 0,0-1 0 0 0,-1 0 0 0 0,24-2 0 0 0,-32 0-1301 0 0,1-1 0 0 0,-1-1 0 0 0,0 0 0 0 0,0 0 0 0 0,14-6 0 0 0,-17 6 973 0 0,2 0-739 0 0,0-1-1 0 0,0-1 1 0 0,-1 1 0 0 0,1-1 0 0 0,-1 0-1 0 0,10-9 1 0 0,-9 6-100 0 0</inkml:trace>
</inkml:ink>
</file>

<file path=ppt/ink/ink1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43.921"/>
    </inkml:context>
    <inkml:brush xml:id="br0">
      <inkml:brushProperty name="width" value="0.05" units="cm"/>
      <inkml:brushProperty name="height" value="0.05" units="cm"/>
      <inkml:brushProperty name="color" value="#008C3A"/>
    </inkml:brush>
  </inkml:definitions>
  <inkml:trace contextRef="#ctx0" brushRef="#br0">618 73 4308 0 0,'-30'20'14984'0'0,"19"-17"-13760"0"0,0 0-1 0 0,1-1 1 0 0,-1 0 0 0 0,0-1 0 0 0,0 0-1 0 0,-12-1 1 0 0,20 0-1106 0 0,0 0 1 0 0,0-1-1 0 0,0 1 1 0 0,1-1-1 0 0,-1 1 1 0 0,0-1-1 0 0,0 0 0 0 0,1 0 1 0 0,-1-1-1 0 0,1 1 1 0 0,-1 0-1 0 0,1-1 1 0 0,-3-1-1 0 0,4 1-98 0 0,0 1 0 0 0,0 0 1 0 0,0-1-1 0 0,0 1 0 0 0,0-1 0 0 0,0 0 0 0 0,0 1 1 0 0,1-1-1 0 0,-1 1 0 0 0,1-1 0 0 0,-1 0 0 0 0,1 0 1 0 0,-1 1-1 0 0,1-1 0 0 0,0 0 0 0 0,0 0 0 0 0,0 1 1 0 0,0-1-1 0 0,0 0 0 0 0,1 0 0 0 0,-1 0 0 0 0,0 1 1 0 0,1-3-1 0 0,0 1-23 0 0,0 0 0 0 0,1 0 0 0 0,-1 1 0 0 0,0-1 1 0 0,1 0-1 0 0,0 1 0 0 0,-1 0 0 0 0,1-1 0 0 0,0 1 0 0 0,0 0 1 0 0,1 0-1 0 0,-1 0 0 0 0,0 0 0 0 0,1 0 0 0 0,-1 0 0 0 0,1 1 0 0 0,-1-1 1 0 0,1 1-1 0 0,0 0 0 0 0,0-1 0 0 0,-1 1 0 0 0,1 1 0 0 0,0-1 1 0 0,0 0-1 0 0,0 1 0 0 0,6-1 0 0 0,-8 1 29 0 0,0 1 0 0 0,0-1-1 0 0,0 1 1 0 0,1-1 0 0 0,-1 1-1 0 0,0-1 1 0 0,0 1 0 0 0,0 0 0 0 0,0-1-1 0 0,0 1 1 0 0,0 0 0 0 0,0 0 0 0 0,0 0-1 0 0,0 0 1 0 0,0 0 0 0 0,-1 0 0 0 0,1 0-1 0 0,0 0 1 0 0,-1 0 0 0 0,1 0 0 0 0,-1 0-1 0 0,1 0 1 0 0,-1 1 0 0 0,1-1 0 0 0,-1 0-1 0 0,0 0 1 0 0,0 1 0 0 0,1-1-1 0 0,-1 0 1 0 0,0 0 0 0 0,0 3 0 0 0,0 38 429 0 0,-5-15-460 0 0,0 1 1 0 0,-1-1-1 0 0,-21 52 0 0 0,9-37-1674 0 0,-38 66-1 0 0,46-92 82 0 0,-1 0-1 0 0,0-1 0 0 0,-1 0 0 0 0,-1-1 1 0 0,-1-1-1 0 0,0 0 0 0 0,0 0 0 0 0,-1-2 1 0 0,-29 18-1 0 0,20-16-539 0 0,1-1 0 0 0,-31 10 0 0 0,-54 9-954 0 0,52-19 1332 0 0</inkml:trace>
</inkml:ink>
</file>

<file path=ppt/ink/ink1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44.858"/>
    </inkml:context>
    <inkml:brush xml:id="br0">
      <inkml:brushProperty name="width" value="0.05" units="cm"/>
      <inkml:brushProperty name="height" value="0.05" units="cm"/>
      <inkml:brushProperty name="color" value="#008C3A"/>
    </inkml:brush>
  </inkml:definitions>
  <inkml:trace contextRef="#ctx0" brushRef="#br0">712 129 232 0 0,'2'-3'199'0'0,"24"-34"2284"0"0,3-2 4093 0 0,-6-4 7477 0 0,-23 43-14018 0 0,0-1 0 0 0,1 1 0 0 0,-1 0 0 0 0,0 0 0 0 0,0 0 0 0 0,0-1 0 0 0,0 1 0 0 0,0 0 0 0 0,0 0 0 0 0,0 0 0 0 0,0-1 0 0 0,0 1 0 0 0,0 0 0 0 0,-1 0 0 0 0,1 0 0 0 0,0-1 0 0 0,0 1 0 0 0,0 0 0 0 0,0 0 0 0 0,0 0 0 0 0,0 0 0 0 0,0-1 0 0 0,0 1 0 0 0,0 0 0 0 0,-1 0 0 0 0,1 0 0 0 0,0 0 0 0 0,0 0 0 0 0,0-1 0 0 0,0 1 0 0 0,0 0 0 0 0,-1 0 0 0 0,1 0 0 0 0,0 0 0 0 0,0 0 0 0 0,0 0 0 0 0,-1 0 0 0 0,1 0 0 0 0,0 0 0 0 0,0 0 0 0 0,0-1 0 0 0,-1 1 0 0 0,1 0 0 0 0,0 0 0 0 0,0 0 0 0 0,0 0 0 0 0,-1 0 0 0 0,1 1 0 0 0,0-1 0 0 0,0 0 0 0 0,0 0 0 0 0,-1 0 0 0 0,1 0 1 0 0,0 0-1 0 0,0 0 0 0 0,0 0 0 0 0,0 0 0 0 0,-1 0 0 0 0,1 0 0 0 0,0 1 0 0 0,0-1 0 0 0,0 0 0 0 0,0 0 0 0 0,-1 0 0 0 0,-19 2 1242 0 0,17-2-1391 0 0,-6 3 383 0 0,1 1 0 0 0,0 0 0 0 0,0 0 0 0 0,0 0 0 0 0,1 1-1 0 0,-1 0 1 0 0,1 0 0 0 0,0 1 0 0 0,1 0 0 0 0,-10 10-1 0 0,3 0 103 0 0,0 0-1 0 0,1 1 0 0 0,-12 22 0 0 0,4 1-26 0 0,-25 71 0 0 0,30-71-124 0 0,-1-1-1 0 0,-24 43 1 0 0,7-28-1311 0 0,-2-1-1 0 0,-76 87 1 0 0,91-118 573 0 0,-1-2 1 0 0,-1 0 0 0 0,0-1 0 0 0,-2-1 0 0 0,0-2 0 0 0,-1 0 0 0 0,0-1 0 0 0,-38 15 0 0 0,62-29-137 0 0,-1-1 1 0 0,0 1-1 0 0,1-1 1 0 0,-1 1-1 0 0,0-1 1 0 0,0 1-1 0 0,1-1 1 0 0,-1 0-1 0 0,0 0 1 0 0,0 0-1 0 0,0 0 1 0 0,1 0-1 0 0,-1 0 1 0 0,0-1-1 0 0,0 1 1 0 0,1-1-1 0 0,-1 1 1 0 0,-2-2-1 0 0,3 1 339 0 0,0 0 0 0 0,0 1 0 0 0,0-1 0 0 0,0 0 0 0 0,0 0 0 0 0,1 0 0 0 0,-1 0 1 0 0,1 0-1 0 0,-1 0 0 0 0,0-1 0 0 0,1 1 0 0 0,0 0 0 0 0,-1 0 0 0 0,1 0 0 0 0,0 0 0 0 0,-1-1 0 0 0,1 1 0 0 0,0 0 0 0 0,0 0 0 0 0,0-1 0 0 0,0 1 0 0 0,0 0 0 0 0,1 0 0 0 0,-1 0 0 0 0,0-1 0 0 0,0 1 0 0 0,1 0 1 0 0,-1 0-1 0 0,1-2 0 0 0,5-11-1495 0 0</inkml:trace>
</inkml:ink>
</file>

<file path=ppt/ink/ink1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45.233"/>
    </inkml:context>
    <inkml:brush xml:id="br0">
      <inkml:brushProperty name="width" value="0.05" units="cm"/>
      <inkml:brushProperty name="height" value="0.05" units="cm"/>
      <inkml:brushProperty name="color" value="#008C3A"/>
    </inkml:brush>
  </inkml:definitions>
  <inkml:trace contextRef="#ctx0" brushRef="#br0">20 13 6069 0 0,'0'0'2012'0'0,"16"1"7263"0"0,11-15 4576 0 0,-42 20-12652 0 0,2 0-1094 0 0,9-5-311 0 0,1 0 0 0 0,0 0 0 0 0,0 1 0 0 0,0 0 0 0 0,0-1 1 0 0,0 1-1 0 0,0 0 0 0 0,0 0 0 0 0,-4 5 0 0 0</inkml:trace>
</inkml:ink>
</file>

<file path=ppt/ink/ink1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46.921"/>
    </inkml:context>
    <inkml:brush xml:id="br0">
      <inkml:brushProperty name="width" value="0.05" units="cm"/>
      <inkml:brushProperty name="height" value="0.05" units="cm"/>
      <inkml:brushProperty name="color" value="#008C3A"/>
    </inkml:brush>
  </inkml:definitions>
  <inkml:trace contextRef="#ctx0" brushRef="#br0">1463 19 4176 0 0,'0'0'1610'0'0,"0"-1"-1185"0"0,0 1 1 0 0,-1-1-1 0 0,1 0 1 0 0,0 1-1 0 0,-1-1 1 0 0,-1-2 2552 0 0,1 2-2553 0 0,0 1 1 0 0,1 0-1 0 0,-1-1 1 0 0,1 1-1 0 0,-1 0 1 0 0,1-1-1 0 0,-1 1 1 0 0,0 0-1 0 0,1 0 1 0 0,-1 0-1 0 0,1 0 1 0 0,-1-1-1 0 0,0 1 0 0 0,0 0 1 0 0,-13 7 345 0 0,1 1 0 0 0,1 0 0 0 0,0 0 0 0 0,0 2 0 0 0,0-1 1 0 0,1 1-1 0 0,1 1 0 0 0,-11 13 0 0 0,13-14-555 0 0,0-1 1 0 0,1 1 0 0 0,0 1-1 0 0,1-1 1 0 0,0 1 0 0 0,0 0-1 0 0,1 0 1 0 0,1 1 0 0 0,0 0-1 0 0,-4 22 1 0 0,8-33-252 0 0,0 0 0 0 0,-1 1 0 0 0,1-1 0 0 0,0 0 0 0 0,0 1 1 0 0,1-1-1 0 0,-1 0 0 0 0,0 1 0 0 0,0-1 0 0 0,1 0 0 0 0,-1 1 0 0 0,0-1 0 0 0,1 0 1 0 0,0 0-1 0 0,-1 1 0 0 0,1-1 0 0 0,0 0 0 0 0,-1 0 0 0 0,1 0 0 0 0,0 0 0 0 0,0 0 1 0 0,0 0-1 0 0,0 0 0 0 0,0 0 0 0 0,0 0 0 0 0,2 1 0 0 0,0-1-80 0 0,1 0 1 0 0,-1 0-1 0 0,0 0 0 0 0,1 0 1 0 0,-1 0-1 0 0,1-1 0 0 0,-1 1 0 0 0,0-1 1 0 0,1 0-1 0 0,4-1 0 0 0,5 0-258 0 0,-1-1 0 0 0,1 0 0 0 0,-1-1 0 0 0,23-8 0 0 0,-25 7 419 0 0,1-1-1 0 0,-1 0 1 0 0,1 0 0 0 0,-1-1-1 0 0,-1-1 1 0 0,1 0-1 0 0,-1 0 1 0 0,-1 0-1 0 0,1-1 1 0 0,13-18-1 0 0,-21 25 913 0 0,-6 3-702 0 0,-20 15 363 0 0,0 0-1 0 0,-42 38 1 0 0,47-37-388 0 0,0 0 1 0 0,-2-2-1 0 0,0 0 1 0 0,-1-1-1 0 0,-28 12 1 0 0,48-25-236 0 0,-1 0 0 0 0,0-1 1 0 0,1 0-1 0 0,-1 0 1 0 0,0 0-1 0 0,0 0 1 0 0,0 0-1 0 0,0-1 1 0 0,0 0-1 0 0,0 0 1 0 0,0 0-1 0 0,0 0 1 0 0,0-1-1 0 0,0 1 1 0 0,0-1-1 0 0,1 0 0 0 0,-1 0 1 0 0,0-1-1 0 0,0 1 1 0 0,1-1-1 0 0,-1 0 1 0 0,1 0-1 0 0,-1 0 1 0 0,1 0-1 0 0,0 0 1 0 0,0-1-1 0 0,0 0 1 0 0,0 1-1 0 0,0-1 1 0 0,1 0-1 0 0,-1 0 0 0 0,1-1 1 0 0,0 1-1 0 0,0 0 1 0 0,0-1-1 0 0,0 0 1 0 0,-1-3-1 0 0,-3-8-67 0 0,0 0 0 0 0,1-1 1 0 0,1 1-1 0 0,0-1 0 0 0,1 0 0 0 0,1 0 0 0 0,-1-31 0 0 0,9-122 692 0 0,-8 189-100 0 0,-1 0 0 0 0,0-1 0 0 0,-2 1 0 0 0,0-1 1 0 0,-11 26-1 0 0,-49 107-14 0 0,63-148-566 0 0,0 0 1 0 0,0 0-1 0 0,-1 0 0 0 0,1 0 1 0 0,-1 0-1 0 0,0 0 0 0 0,0-1 0 0 0,0 1 1 0 0,0-1-1 0 0,-1 0 0 0 0,1 0 1 0 0,-1 0-1 0 0,0 0 0 0 0,-6 2 0 0 0,9-4-230 0 0,-23-14-1592 0 0,18 18 1937 0 0,0 1 0 0 0,0-1-1 0 0,0 1 1 0 0,0 0 0 0 0,1 0 0 0 0,0 1 0 0 0,0 0 0 0 0,1 0 0 0 0,0 0 0 0 0,-4 9 0 0 0,-29 41 254 0 0,34-53-262 0 0,-1 0-1 0 0,1-1 1 0 0,-1 1 0 0 0,0-1 0 0 0,0 0-1 0 0,-1 0 1 0 0,1 0 0 0 0,0-1-1 0 0,-1 1 1 0 0,0-1 0 0 0,1 0 0 0 0,-8 1-1 0 0,9-2-61 0 0,0-1 0 0 0,0 0 0 0 0,1 1-1 0 0,-1-1 1 0 0,0-1 0 0 0,1 1 0 0 0,-1 0 0 0 0,0-1-1 0 0,1 1 1 0 0,-1-1 0 0 0,0 0 0 0 0,1 0 0 0 0,-1 0 0 0 0,1 0-1 0 0,-1 0 1 0 0,1-1 0 0 0,0 1 0 0 0,-1-1 0 0 0,1 1-1 0 0,0-1 1 0 0,0 0 0 0 0,0 0 0 0 0,0 0 0 0 0,-2-4-1 0 0,-48-50 365 0 0,51 55 40 0 0,-3 33-192 0 0,3-13-95 0 0,-1 1 1 0 0,-1-1-1 0 0,0 0 0 0 0,-2 0 0 0 0,0 0 0 0 0,-1-1 0 0 0,-1 0 0 0 0,0 0 0 0 0,-2 0 0 0 0,-12 20 0 0 0,7-17 33 0 0,0 0 0 0 0,-2 0 1 0 0,0-1-1 0 0,-1-1 0 0 0,-1-1 0 0 0,-1-1 1 0 0,-27 20-1 0 0,33-28-136 0 0,0-1 0 0 0,0-1 0 0 0,-1 0 0 0 0,0 0 0 0 0,0-2 0 0 0,0 0 0 0 0,-1 0 0 0 0,0-1 0 0 0,0-1 0 0 0,0-1 0 0 0,0 0 0 0 0,-18 0 0 0 0,25-2 0 0 0,0-1 0 0 0,0 1 0 0 0,0-2 0 0 0,0 1 0 0 0,0-1 0 0 0,0 0 0 0 0,1-1 0 0 0,-1 0 0 0 0,1 0 0 0 0,-1 0 0 0 0,1-1 0 0 0,0 0 0 0 0,1-1 0 0 0,-1 1 0 0 0,1-1 0 0 0,0-1 0 0 0,0 1 0 0 0,0-1 0 0 0,1 0 0 0 0,0 0 0 0 0,0-1 0 0 0,0 1 0 0 0,1-1 0 0 0,-6-13 0 0 0,4 5-169 0 0,0-1 1 0 0,1 1-1 0 0,1-1 0 0 0,0 0 1 0 0,1 1-1 0 0,1-2 0 0 0,0 1 1 0 0,1 0-1 0 0,1 0 0 0 0,1 0 1 0 0,0-1-1 0 0,1 1 0 0 0,1 0 1 0 0,0 0-1 0 0,1 1 0 0 0,8-20 1 0 0,-5 17-155 0 0,1 0 0 0 0,1 1 0 0 0,0-1 0 0 0,1 2 0 0 0,1 0 0 0 0,1 0 0 0 0,0 1 0 0 0,1 0 0 0 0,1 1 1 0 0,0 1-1 0 0,1 0 0 0 0,0 1 0 0 0,20-12 0 0 0,9-1-6742 0 0,68-28 0 0 0,51-8-1866 0 0,-120 46 7009 0 0</inkml:trace>
</inkml:ink>
</file>

<file path=ppt/ink/ink1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47.296"/>
    </inkml:context>
    <inkml:brush xml:id="br0">
      <inkml:brushProperty name="width" value="0.05" units="cm"/>
      <inkml:brushProperty name="height" value="0.05" units="cm"/>
      <inkml:brushProperty name="color" value="#008C3A"/>
    </inkml:brush>
  </inkml:definitions>
  <inkml:trace contextRef="#ctx0" brushRef="#br0">1814 34 4512 0 0,'1'-1'629'0'0,"0"0"0"0"0,0 0 0 0 0,-1 0-1 0 0,1-1 1 0 0,0 1 0 0 0,0-1 0 0 0,-1 1-1 0 0,1 0 1 0 0,0-1 0 0 0,-1 1-1 0 0,0-1 1 0 0,1 1 0 0 0,-1-1 0 0 0,0 0-1 0 0,0 1 1 0 0,0-1 0 0 0,0 1 0 0 0,0-1-1 0 0,0-1 1 0 0,-11-1 4048 0 0,-9 9-4660 0 0,-28 15 1983 0 0,-79 43 1 0 0,64-29-1327 0 0,-239 125 1125 0 0,-37 19-2227 0 0,-4-10-3433 0 0,133-74-2110 0 0,108-52-1991 0 0,-120 32-1 0 0,187-64 6361 0 0</inkml:trace>
</inkml:ink>
</file>

<file path=ppt/ink/ink1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47.624"/>
    </inkml:context>
    <inkml:brush xml:id="br0">
      <inkml:brushProperty name="width" value="0.05" units="cm"/>
      <inkml:brushProperty name="height" value="0.05" units="cm"/>
      <inkml:brushProperty name="color" value="#008C3A"/>
    </inkml:brush>
  </inkml:definitions>
  <inkml:trace contextRef="#ctx0" brushRef="#br0">15 0 7861 0 0,'4'16'3138'0'0,"-4"-14"-1999"0"0,0 0 0 0 0,0 0 0 0 0,0 0 0 0 0,-1 0 0 0 0,1 1 0 0 0,-1-1 0 0 0,1 0 0 0 0,-1 0 0 0 0,0 0 0 0 0,0 0 0 0 0,0 0 0 0 0,0 0 0 0 0,-2 3 0 0 0,-5 6-167 0 0,7-10-1625 0 0</inkml:trace>
</inkml:ink>
</file>

<file path=ppt/ink/ink1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21.533"/>
    </inkml:context>
    <inkml:brush xml:id="br0">
      <inkml:brushProperty name="width" value="0.05" units="cm"/>
      <inkml:brushProperty name="height" value="0.05" units="cm"/>
      <inkml:brushProperty name="color" value="#E71224"/>
    </inkml:brush>
  </inkml:definitions>
  <inkml:trace contextRef="#ctx0" brushRef="#br0">1563 152 3480 0 0,'0'0'2977'0'0,"-2"-4"-1029"0"0,-9-17 13833 0 0,8 16-13958 0 0,2 2-4090 0 0,-2-2 2299 0 0,2 4 55 0 0,2-23 191 0 0,-5 10-706 0 0,4 15 442 0 0,1 1 1 0 0,-1-1-1 0 0,0 0 1 0 0,0 0 0 0 0,0 1-1 0 0,0-1 1 0 0,0 0-1 0 0,-1 1 1 0 0,1-1-1 0 0,0 0 1 0 0,-1 0-1 0 0,1 0 1 0 0,-1 1-1 0 0,1-1 1 0 0,-1 0-1 0 0,1 0 1 0 0,-1 0 0 0 0,0 0-1 0 0,0 0 1 0 0,1 0-1 0 0,-1 0 1 0 0,0 0-1 0 0,0 0 1 0 0,0 0-1 0 0,0 0 1 0 0,0-1-1 0 0,0 1 1 0 0,0 0-1 0 0,0-1 1 0 0,-1 1 0 0 0,1-1-1 0 0,0 1 1 0 0,0-1-1 0 0,0 0 1 0 0,-1 1-1 0 0,1-1 1 0 0,0 0-1 0 0,-1 0 1 0 0,1 0-1 0 0,-2 0 1 0 0,0 0 84 0 0,4-8-586 0 0,-1 7 472 0 0,0 1-1 0 0,0-1 1 0 0,0 1-1 0 0,0-1 1 0 0,0 1-1 0 0,0-1 1 0 0,0 1-1 0 0,0-1 1 0 0,0 0-1 0 0,0 1 1 0 0,0-1-1 0 0,1 1 0 0 0,-1-1 1 0 0,0 1-1 0 0,0-1 1 0 0,0 1-1 0 0,1-1 1 0 0,-1 1-1 0 0,0-1 1 0 0,0 1-1 0 0,1 0 1 0 0,-1-1-1 0 0,1 1 1 0 0,-1-1-1 0 0,0 1 1 0 0,1 0-1 0 0,-1-1 1 0 0,1 1-1 0 0,-1 0 1 0 0,1-1-1 0 0,-1 1 1 0 0,1 0-1 0 0,-1 0 1 0 0,1-1-1 0 0,0 1-5 0 0,0-1 0 0 0,0 1 0 0 0,0-1-1 0 0,0 1 1 0 0,0-1 0 0 0,0 1 0 0 0,0 0-1 0 0,0 0 1 0 0,0-1 0 0 0,0 1 0 0 0,0 0 0 0 0,0 0-1 0 0,0 0 1 0 0,1 0 0 0 0,-1 0 0 0 0,0 0 0 0 0,0 1-1 0 0,0-1 1 0 0,0 0 0 0 0,0 0 0 0 0,0 1 0 0 0,0-1-1 0 0,0 1 1 0 0,0-1 0 0 0,0 1 0 0 0,0-1 0 0 0,0 1-1 0 0,-1-1 1 0 0,1 1 0 0 0,0 0 0 0 0,0 0-1 0 0,0-1 1 0 0,-1 1 0 0 0,1 0 0 0 0,0 0 0 0 0,-1 0-1 0 0,1 1 1 0 0,0 0 45 0 0,-1 0 0 0 0,0 0-1 0 0,0 1 1 0 0,0-1 0 0 0,0 0-1 0 0,0 0 1 0 0,0 0 0 0 0,-1 0-1 0 0,1 0 1 0 0,-1 0 0 0 0,0 0 0 0 0,1 0-1 0 0,-1 0 1 0 0,0 0 0 0 0,0 0-1 0 0,0 0 1 0 0,-1 0 0 0 0,1 0-1 0 0,-2 1 1 0 0,2-2 87 0 0,-1 2 75 0 0,2-2-171 0 0,0-1 0 0 0,0 0 0 0 0,0 1 1 0 0,0-1-1 0 0,0 0 0 0 0,0 0 0 0 0,0 1 1 0 0,0-1-1 0 0,-1 0 0 0 0,1 1 0 0 0,0-1 0 0 0,0 0 1 0 0,0 0-1 0 0,0 1 0 0 0,0-1 0 0 0,-1 0 1 0 0,1 0-1 0 0,0 0 0 0 0,0 1 0 0 0,-1-1 1 0 0,1 0-1 0 0,0 0 0 0 0,0 0 0 0 0,-1 1 0 0 0,1-1 1 0 0,0 0-1 0 0,0 0 0 0 0,-1 0 0 0 0,1 0 1 0 0,0 0-1 0 0,-1 0 0 0 0,1 0 0 0 0,0 0 1 0 0,0 0-1 0 0,-1 0 0 0 0,1 0 0 0 0,0 0 0 0 0,-1 0 1 0 0,1 0-1 0 0,0 0 0 0 0,-1 0 0 0 0,1 0 1 0 0,-1 0-1 0 0,-1-6 262 0 0,-5-6-1276 0 0,3 27 355 0 0,-21-10 1146 0 0,4-14-437 0 0,20 8-66 0 0,-3-15-510 0 0,8 10 357 0 0,0 0 0 0 0,0 0-1 0 0,0 0 1 0 0,1 1 0 0 0,-1 0-1 0 0,1 0 1 0 0,12-9 0 0 0,-17 13 101 0 0,30-10-718 0 0,-28 11 770 0 0,0 1 0 0 0,-1 0 0 0 0,1 0 0 0 0,-1-1 1 0 0,1 1-1 0 0,-1 0 0 0 0,1 0 0 0 0,-1 1 0 0 0,0-1 0 0 0,1 0 0 0 0,-1 0 1 0 0,0 1-1 0 0,0-1 0 0 0,0 1 0 0 0,0-1 0 0 0,0 1 0 0 0,0-1 0 0 0,-1 1 0 0 0,1 0 1 0 0,0-1-1 0 0,-1 1 0 0 0,1 0 0 0 0,-1-1 0 0 0,0 1 0 0 0,1 2 0 0 0,-1-1 32 0 0,1 0 0 0 0,-1 0-1 0 0,0 1 1 0 0,0-1-1 0 0,0 0 1 0 0,0 0-1 0 0,0 0 1 0 0,-1 0 0 0 0,0 0-1 0 0,1 0 1 0 0,-1 0-1 0 0,0 0 1 0 0,0 0-1 0 0,-1 0 1 0 0,-1 3 0 0 0,-1 0 30 0 0,0 0 53 0 0,0-1-1 0 0,0 1 1 0 0,0-1 0 0 0,0 0-1 0 0,-1 0 1 0 0,-10 7-1 0 0,-8 2 157 0 0,-19 7-47 0 0,24-16-239 0 0,0-1-1 0 0,-29 2 1 0 0,24-3 34 0 0,-77 2 183 0 0,96-5-196 0 0,0 0 1 0 0,0 0-1 0 0,0 0 0 0 0,1-1 0 0 0,-1 0 0 0 0,0 1 1 0 0,0-1-1 0 0,1-1 0 0 0,-1 1 0 0 0,1 0 1 0 0,-1-1-1 0 0,1 0 0 0 0,0 0 0 0 0,-1 0 1 0 0,1 0-1 0 0,0 0 0 0 0,0-1 0 0 0,-4-5 0 0 0,5 6-39 0 0,1 0 0 0 0,0-1 0 0 0,0 1 0 0 0,0-1-1 0 0,0 1 1 0 0,0-1 0 0 0,1 1 0 0 0,-1-1 0 0 0,1 0-1 0 0,-1 1 1 0 0,1-1 0 0 0,0 0 0 0 0,0 1 0 0 0,1-1-1 0 0,-1 0 1 0 0,0 1 0 0 0,1-1 0 0 0,-1 1-1 0 0,1-1 1 0 0,0 1 0 0 0,0-1 0 0 0,0 1 0 0 0,0-1-1 0 0,4-3 1 0 0,0-5-258 0 0,1 0-1 0 0,1 1 1 0 0,14-17 0 0 0,-14 18 277 0 0,2-1-88 0 0,-1 1 0 0 0,1 0 0 0 0,1 0 0 0 0,0 1 0 0 0,0 0 0 0 0,18-10 0 0 0,3 2-371 0 0,-30 16 464 0 0,1-1-1 0 0,-1 1 1 0 0,0-1-1 0 0,0 1 1 0 0,0-1-1 0 0,0 1 1 0 0,0 0-1 0 0,0 0 1 0 0,0-1 0 0 0,1 1-1 0 0,-1 0 1 0 0,0 0-1 0 0,0 0 1 0 0,0 0-1 0 0,0 0 1 0 0,1 1-1 0 0,-1-1 1 0 0,0 0-1 0 0,0 0 1 0 0,0 1-1 0 0,0-1 1 0 0,0 1-1 0 0,0-1 1 0 0,0 1 0 0 0,2 0-1 0 0,-2 1 63 0 0,-12 34 391 0 0,6-26-320 0 0,0-1 0 0 0,0 1-1 0 0,0-1 1 0 0,-1-1-1 0 0,-1 1 1 0 0,0-1-1 0 0,0 0 1 0 0,0-1 0 0 0,-9 8-1 0 0,-14 8 194 0 0,-39 25 0 0 0,18-15-363 0 0,43-27 89 0 0,0-1 0 0 0,0-1-1 0 0,-1 1 1 0 0,0-1 0 0 0,-18 5-1 0 0,25-8-78 0 0,-1-2-91 0 0,2 1 91 0 0,0 0 0 0 0,-1 0 0 0 0,1 0 1 0 0,0 0-1 0 0,0 0 0 0 0,-1 0 0 0 0,1-1 1 0 0,0 1-1 0 0,0 0 0 0 0,0-1 0 0 0,-1 1 0 0 0,1-1 1 0 0,0 1-1 0 0,0-1 0 0 0,0 0 0 0 0,0 0 1 0 0,-1-1-1 0 0,-2-38-1238 0 0,4 38 1294 0 0,-19 5 420 0 0,-50 32 855 0 0,68-35-1244 0 0,-39 7-468 0 0,34-3 520 0 0,0 1-1 0 0,0-1 0 0 0,0-1 0 0 0,0 1 1 0 0,-1-1-1 0 0,0 0 0 0 0,-10 4 1 0 0,-3 0 77 0 0,19-6-115 0 0,-43 7-85 0 0,43-8 20 0 0,-15 6-102 0 0,6 0 121 0 0,0-1-1 0 0,0 0 1 0 0,0-1-1 0 0,-1 0 1 0 0,1-1 0 0 0,-1 0-1 0 0,-19 3 1 0 0,28-6-32 0 0,-1 0 12 0 0,0-1 13 0 0,0 0-1 0 0,0 0 1 0 0,1 0-1 0 0,-1 0 1 0 0,1 0-1 0 0,-1-1 1 0 0,1 1 0 0 0,-1-1-1 0 0,1 1 1 0 0,0-1-1 0 0,-1 0 1 0 0,1 0-1 0 0,0 0 1 0 0,-3-5-1 0 0,4 6-71 0 0,3-4 213 0 0,-2 12-3 0 0,0 1 0 0 0,-1-1 1 0 0,0 0-1 0 0,0 0 0 0 0,-1 0 0 0 0,1 0 1 0 0,-2 0-1 0 0,1 0 0 0 0,-1 0 0 0 0,0-1 0 0 0,0 1 1 0 0,-1-1-1 0 0,0 0 0 0 0,0 0 0 0 0,-1 0 0 0 0,1-1 1 0 0,-1 1-1 0 0,0-1 0 0 0,-1 0 0 0 0,1-1 0 0 0,-1 1 1 0 0,0-1-1 0 0,-11 6 0 0 0,-18 10 293 0 0,-1 0-1 0 0,-1-3 1 0 0,-1-1 0 0 0,0-2 0 0 0,-59 14-1 0 0,79-24-330 0 0,0-1 0 0 0,0-1 0 0 0,-24 1 0 0 0,35-3-59 0 0,-1 0 1 0 0,0-1-1 0 0,1 0 1 0 0,-1 0 0 0 0,1 0-1 0 0,0-1 1 0 0,-1 0 0 0 0,1-1-1 0 0,0 1 1 0 0,-7-5-1 0 0,9 5-35 0 0,1 0-1 0 0,0-1 0 0 0,1 0 1 0 0,-1 1-1 0 0,0-1 0 0 0,1-1 1 0 0,0 1-1 0 0,-1 0 0 0 0,1-1 1 0 0,1 0-1 0 0,-1 1 0 0 0,0-1 1 0 0,1 0-1 0 0,0 0 0 0 0,0-1 1 0 0,0 1-1 0 0,0 0 0 0 0,1-1 1 0 0,0 1-1 0 0,0-1 1 0 0,-1-7-1 0 0,1 5-39 0 0,0 6 7 0 0,8-48-68 0 0,5 18-581 0 0,22-49 1506 0 0,-9 45-2823 0 0,9 8-4260 0 0,-3 11-3038 0 0,16-6 260 0 0,-38 17 7100 0 0</inkml:trace>
</inkml:ink>
</file>

<file path=ppt/ink/ink1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22.595"/>
    </inkml:context>
    <inkml:brush xml:id="br0">
      <inkml:brushProperty name="width" value="0.05" units="cm"/>
      <inkml:brushProperty name="height" value="0.05" units="cm"/>
      <inkml:brushProperty name="color" value="#E71224"/>
    </inkml:brush>
  </inkml:definitions>
  <inkml:trace contextRef="#ctx0" brushRef="#br0">7 10 2948 0 0,'-7'13'10281'0'0,"18"-12"-9789"0"0,0-2-1 0 0,0 1 1 0 0,0-1 0 0 0,0-1-1 0 0,-1 0 1 0 0,1-1 0 0 0,18-6-1 0 0,-14 4 1083 0 0,6 5 1065 0 0,-17 8-4252 0 0</inkml:trace>
</inkml:ink>
</file>

<file path=ppt/ink/ink1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23.205"/>
    </inkml:context>
    <inkml:brush xml:id="br0">
      <inkml:brushProperty name="width" value="0.05" units="cm"/>
      <inkml:brushProperty name="height" value="0.05" units="cm"/>
      <inkml:brushProperty name="color" value="#E71224"/>
    </inkml:brush>
  </inkml:definitions>
  <inkml:trace contextRef="#ctx0" brushRef="#br0">108 161 2324 0 0,'4'-11'1932'0'0,"1"-1"-1"0"0,0 1 1 0 0,0 0-1 0 0,13-20 0 0 0,12-26 5182 0 0,-18 30-3018 0 0,-12 27-4052 0 0,0 1 0 0 0,0-1-1 0 0,0 0 1 0 0,0 0 0 0 0,0 0-1 0 0,0 0 1 0 0,0 0 0 0 0,0 0-1 0 0,0 0 1 0 0,0 0 0 0 0,0 0 0 0 0,0 0-1 0 0,0 0 1 0 0,1 1 0 0 0,-1-1-1 0 0,0 0 1 0 0,0 0 0 0 0,0 0-1 0 0,0 0 1 0 0,0 0 0 0 0,0 0-1 0 0,0 0 1 0 0,0 0 0 0 0,0 0-1 0 0,1 0 1 0 0,-1 0 0 0 0,0 0 0 0 0,0 0-1 0 0,0 0 1 0 0,0 0 0 0 0,0 0-1 0 0,0 0 1 0 0,0 0 0 0 0,0 0-1 0 0,1 0 1 0 0,-1 0 0 0 0,0 0-1 0 0,0 0 1 0 0,0 0 0 0 0,0-1-1 0 0,0 1 1 0 0,0 0 0 0 0,0 0-1 0 0,0 0 1 0 0,0 0 0 0 0,1 0 0 0 0,-1 0-1 0 0,0 0 1 0 0,0 0 0 0 0,0 0-1 0 0,0 0 1 0 0,0 0 0 0 0,0-1-1 0 0,0 1 1 0 0,0 0 0 0 0,0 0-1 0 0,0 0 1 0 0,0 0 0 0 0,0 0 0 0 0,-2 42 1952 0 0,0-9-1786 0 0,-2 31 1689 0 0,-6-3-3922 0 0,5-41 61 0 0,-1-1 0 0 0,0 1-1 0 0,-2-1 1 0 0,0-1 0 0 0,-1 0 0 0 0,-1 0 0 0 0,0-1 0 0 0,-2 0 0 0 0,0-1 0 0 0,0 0-1 0 0,-2-1 1 0 0,-21 20 0 0 0,10-16 227 0 0</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1.948"/>
    </inkml:context>
    <inkml:brush xml:id="br0">
      <inkml:brushProperty name="width" value="0.05" units="cm"/>
      <inkml:brushProperty name="height" value="0.05" units="cm"/>
      <inkml:brushProperty name="color" value="#E71224"/>
    </inkml:brush>
  </inkml:definitions>
  <inkml:trace contextRef="#ctx0" brushRef="#br0">1252 1 4668 0 0,'-13'8'9291'0'0,"-46"31"-6244"0"0,-515 325 3458 0 0,368-242-8871 0 0,5 4-4459 0 0,30-9-4888 0 0,144-100 9954 0 0</inkml:trace>
</inkml:ink>
</file>

<file path=ppt/ink/ink1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23.877"/>
    </inkml:context>
    <inkml:brush xml:id="br0">
      <inkml:brushProperty name="width" value="0.05" units="cm"/>
      <inkml:brushProperty name="height" value="0.05" units="cm"/>
      <inkml:brushProperty name="color" value="#E71224"/>
    </inkml:brush>
  </inkml:definitions>
  <inkml:trace contextRef="#ctx0" brushRef="#br0">15 0 4492 0 0,'-2'1'23687'0'0,"-8"6"-23496"0"0,7-4 3 0 0</inkml:trace>
</inkml:ink>
</file>

<file path=ppt/ink/ink1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24.330"/>
    </inkml:context>
    <inkml:brush xml:id="br0">
      <inkml:brushProperty name="width" value="0.05" units="cm"/>
      <inkml:brushProperty name="height" value="0.05" units="cm"/>
      <inkml:brushProperty name="color" value="#E71224"/>
    </inkml:brush>
  </inkml:definitions>
  <inkml:trace contextRef="#ctx0" brushRef="#br0">63 121 4440 0 0,'-2'-2'509'0'0,"1"0"0"0"0,-1 0 0 0 0,1-1-1 0 0,0 1 1 0 0,0 0 0 0 0,0-1 0 0 0,0 1-1 0 0,0-1 1 0 0,0 1 0 0 0,1-1 0 0 0,-1 0-1 0 0,1 1 1 0 0,0-1 0 0 0,0 1 0 0 0,0-1-1 0 0,0 0 1 0 0,0 1 0 0 0,0-1 0 0 0,2-3-1 0 0,-1 2-161 0 0,1 1 0 0 0,-1-1 1 0 0,1 1-1 0 0,0 0 0 0 0,0 0 0 0 0,0 0 0 0 0,0 0 0 0 0,0 0 0 0 0,1 1 0 0 0,-1-1 0 0 0,1 1 0 0 0,5-5 0 0 0,-3 4-244 0 0,-1 0-1 0 0,0 1 1 0 0,1-1-1 0 0,0 1 0 0 0,-1 0 1 0 0,1 0-1 0 0,0 0 1 0 0,0 0-1 0 0,0 1 0 0 0,0 0 1 0 0,1 0-1 0 0,-1 1 1 0 0,0-1-1 0 0,0 1 0 0 0,0 0 1 0 0,1 1-1 0 0,-1-1 0 0 0,0 1 1 0 0,8 2-1 0 0,-12-3-89 0 0,-1 1-1 0 0,1-1 0 0 0,0 1 1 0 0,-1-1-1 0 0,1 1 1 0 0,-1 0-1 0 0,1-1 0 0 0,-1 1 1 0 0,1 0-1 0 0,-1-1 0 0 0,1 1 1 0 0,-1 0-1 0 0,0-1 1 0 0,1 1-1 0 0,-1 0 0 0 0,0 0 1 0 0,0 0-1 0 0,0-1 0 0 0,1 1 1 0 0,-1 0-1 0 0,0 0 1 0 0,0 0-1 0 0,0-1 0 0 0,0 1 1 0 0,0 0-1 0 0,-1 0 0 0 0,1 0 1 0 0,0-1-1 0 0,0 1 1 0 0,0 0-1 0 0,-1 0 0 0 0,1-1 1 0 0,0 1-1 0 0,-1 0 0 0 0,1 0 1 0 0,-1-1-1 0 0,1 1 1 0 0,0 0-1 0 0,-1-1 0 0 0,0 1 1 0 0,1-1-1 0 0,-1 1 0 0 0,1-1 1 0 0,-2 2-1 0 0,-26 26-898 0 0,27-27 731 0 0,-142 124-17244 0 0,125-108 15591 0 0</inkml:trace>
</inkml:ink>
</file>

<file path=ppt/ink/ink1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26.486"/>
    </inkml:context>
    <inkml:brush xml:id="br0">
      <inkml:brushProperty name="width" value="0.05" units="cm"/>
      <inkml:brushProperty name="height" value="0.05" units="cm"/>
      <inkml:brushProperty name="color" value="#E71224"/>
    </inkml:brush>
  </inkml:definitions>
  <inkml:trace contextRef="#ctx0" brushRef="#br0">1194 34 4248 0 0,'-3'-34'18640'0'0,"1"56"-16989"0"0,-7 50-1465 0 0,5-57-60 0 0,0 0 1 0 0,0 0 0 0 0,-2 0-1 0 0,0-1 1 0 0,-8 15-1 0 0,9-22-256 0 0,-1 0-1 0 0,1 1 0 0 0,-1-2 1 0 0,-1 1-1 0 0,1-1 1 0 0,-1 0-1 0 0,0 0 0 0 0,0-1 1 0 0,-1 0-1 0 0,-8 4 1 0 0,15-8 1 0 0,0 0 1 0 0,-1-1 0 0 0,1 1-1 0 0,-1-1 1 0 0,1 0 0 0 0,-1 1 0 0 0,1-1-1 0 0,-1 0 1 0 0,1 0 0 0 0,-1 0-1 0 0,1 0 1 0 0,-1 0 0 0 0,1 0 0 0 0,-1 0-1 0 0,1-1 1 0 0,-1 1 0 0 0,1 0 0 0 0,-1-1-1 0 0,-2 0 1 0 0,3 0 116 0 0,0 0 0 0 0,0 1-1 0 0,0 0 1 0 0,0-1 0 0 0,0 1 0 0 0,-1 0 0 0 0,1-1-1 0 0,0 1 1 0 0,0 0 0 0 0,-1 0 0 0 0,1 0-1 0 0,0 0 1 0 0,0 0 0 0 0,-1 0 0 0 0,1 0 0 0 0,0 1-1 0 0,0-1 1 0 0,0 0 0 0 0,0 1 0 0 0,-1-1 0 0 0,1 1-1 0 0,0-1 1 0 0,0 1 0 0 0,0 0 0 0 0,-2 1 0 0 0,-40 38 1033 0 0,35-31-941 0 0,-2 1-1 0 0,1-2 0 0 0,-1 1 0 0 0,-1-1 0 0 0,0-1 0 0 0,0 0 1 0 0,0 0-1 0 0,-1-1 0 0 0,-14 5 0 0 0,16-7-20 0 0,0 0 1 0 0,0-1-1 0 0,-1-1 0 0 0,1 0 0 0 0,-1 0 1 0 0,0-1-1 0 0,1 0 0 0 0,-1-1 0 0 0,0 0 1 0 0,1-1-1 0 0,-1 0 0 0 0,0-1 0 0 0,-18-5 1 0 0,27 6-81 0 0,0 0 0 0 0,0 0 1 0 0,0 0-1 0 0,0-1 0 0 0,0 1 1 0 0,0-1-1 0 0,0 1 0 0 0,0-1 1 0 0,1 1-1 0 0,-1-1 0 0 0,1 0 1 0 0,-1 0-1 0 0,1 0 1 0 0,0 0-1 0 0,0 0 0 0 0,0 0 1 0 0,0 0-1 0 0,0-1 0 0 0,0 1 1 0 0,0 0-1 0 0,1 0 0 0 0,-1-1 1 0 0,1 1-1 0 0,0 0 1 0 0,0-1-1 0 0,0 1 0 0 0,0-1 1 0 0,0 1-1 0 0,0 0 0 0 0,0-1 1 0 0,1 1-1 0 0,-1 0 0 0 0,1-1 1 0 0,0 1-1 0 0,0 0 0 0 0,0 0 1 0 0,0 0-1 0 0,0 0 1 0 0,1-2-1 0 0,2-3-123 0 0,-1 0 0 0 0,1 1-1 0 0,0 0 1 0 0,0 0 0 0 0,1 0 0 0 0,-1 1 0 0 0,1-1 0 0 0,1 1-1 0 0,-1 0 1 0 0,1 1 0 0 0,10-8 0 0 0,-15 12 154 0 0,-1-1 0 0 0,1 1 1 0 0,-1 0-1 0 0,1-1 0 0 0,-1 1 1 0 0,1 0-1 0 0,-1 0 0 0 0,1-1 0 0 0,-1 1 1 0 0,1 0-1 0 0,0 0 0 0 0,-1 0 0 0 0,1 0 1 0 0,-1-1-1 0 0,1 1 0 0 0,0 0 1 0 0,-1 0-1 0 0,1 0 0 0 0,-1 0 0 0 0,1 1 1 0 0,0-1-1 0 0,-1 0 0 0 0,1 0 0 0 0,-1 0 1 0 0,1 0-1 0 0,0 1 0 0 0,-1-1 1 0 0,1 0-1 0 0,-1 0 0 0 0,1 1 0 0 0,-1-1 1 0 0,1 1-1 0 0,-1-1 0 0 0,1 0 1 0 0,-1 1-1 0 0,1-1 0 0 0,-1 1 0 0 0,0-1 1 0 0,1 1-1 0 0,-1-1 0 0 0,0 1 0 0 0,1-1 1 0 0,-1 1-1 0 0,0 0 0 0 0,0-1 1 0 0,0 1-1 0 0,1-1 0 0 0,-1 1 0 0 0,0-1 1 0 0,0 1-1 0 0,0 0 0 0 0,0-1 0 0 0,0 1 1 0 0,0 0-1 0 0,0-1 0 0 0,0 1 1 0 0,-1 0-1 0 0,1 3 79 0 0,0-1 1 0 0,0 1 0 0 0,-1-1-1 0 0,1 1 1 0 0,-1-1-1 0 0,0 1 1 0 0,0-1 0 0 0,-3 6-1 0 0,-2 0-130 0 0,-1 0 0 0 0,0-1 1 0 0,-1 1-1 0 0,1-2 0 0 0,-2 1 0 0 0,1-1 0 0 0,-1 0 1 0 0,0-1-1 0 0,-1 0 0 0 0,1 0 0 0 0,-1-1 0 0 0,0 0 0 0 0,-18 5 1 0 0,26-9-192 0 0,-1-1 87 0 0,-1 1 1 0 0,1 0-1 0 0,0 0 0 0 0,0 0 0 0 0,-1 0 0 0 0,1 1 0 0 0,0-1 0 0 0,0 1 0 0 0,-4 3 1 0 0,-1 4 232 0 0,0-1 0 0 0,-1 0 0 0 0,1-1 0 0 0,-1 0 0 0 0,-1 0 0 0 0,0-1 0 0 0,0 0 0 0 0,0 0 0 0 0,0-1 0 0 0,-1-1 0 0 0,0 0 0 0 0,0 0 0 0 0,0-1 0 0 0,0-1 0 0 0,-1 0 0 0 0,1 0 0 0 0,-1-1 0 0 0,1 0 0 0 0,-1-1 0 0 0,0-1 0 0 0,-17-2 0 0 0,28 2-150 0 0,-1 1-1 0 0,0-1 0 0 0,1 1 1 0 0,-1-1-1 0 0,1 0 0 0 0,-1 0 0 0 0,1 0 1 0 0,-1 0-1 0 0,1 0 0 0 0,0 0 0 0 0,-1 0 1 0 0,1 0-1 0 0,0-1 0 0 0,0 1 1 0 0,0-1-1 0 0,0 1 0 0 0,0 0 0 0 0,0-1 1 0 0,0 1-1 0 0,1-1 0 0 0,-1 0 1 0 0,1 1-1 0 0,-1-1 0 0 0,1 0 0 0 0,-1 1 1 0 0,1-1-1 0 0,0 0 0 0 0,0 1 1 0 0,0-1-1 0 0,0 0 0 0 0,0 0 0 0 0,0 1 1 0 0,0-1-1 0 0,1 0 0 0 0,-1 1 1 0 0,0-1-1 0 0,1 0 0 0 0,0 1 0 0 0,-1-1 1 0 0,1 0-1 0 0,0 1 0 0 0,0-1 1 0 0,0 1-1 0 0,0 0 0 0 0,2-3 0 0 0,-3 3 89 0 0,1 1 17 0 0,-1 0 0 0 0,0-1-1 0 0,1 1 1 0 0,-1 0 0 0 0,1 0-1 0 0,-1 0 1 0 0,0-1-1 0 0,1 1 1 0 0,-1 0 0 0 0,1 0-1 0 0,-1 0 1 0 0,0 0 0 0 0,1 0-1 0 0,-1 0 1 0 0,1 0-1 0 0,-1 0 1 0 0,1 0 0 0 0,-1 0-1 0 0,1 0 1 0 0,-1 0-1 0 0,0 0 1 0 0,1 0 0 0 0,-1 0-1 0 0,1 0 1 0 0,-1 0 0 0 0,1 1-1 0 0,-1-1 1 0 0,0 0-1 0 0,1 0 1 0 0,-1 0 0 0 0,0 1-1 0 0,1-1 1 0 0,-1 0 0 0 0,0 1-1 0 0,1-1 1 0 0,-1 0-1 0 0,0 1 1 0 0,1-1 0 0 0,-1 1-1 0 0,2 21 1107 0 0,-15 27 315 0 0,9-40-1363 0 0,-2-1 1 0 0,1 0-1 0 0,-1 0 1 0 0,0-1 0 0 0,0 0-1 0 0,-1 0 1 0 0,0 0-1 0 0,0-1 1 0 0,0 0 0 0 0,-1 0-1 0 0,0 0 1 0 0,-1-1 0 0 0,1-1-1 0 0,-16 7 1 0 0,-56 15-5746 0 0,39-18-1410 0 0,0-2-3825 0 0,29-5 9162 0 0</inkml:trace>
</inkml:ink>
</file>

<file path=ppt/ink/ink1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27.127"/>
    </inkml:context>
    <inkml:brush xml:id="br0">
      <inkml:brushProperty name="width" value="0.05" units="cm"/>
      <inkml:brushProperty name="height" value="0.05" units="cm"/>
      <inkml:brushProperty name="color" value="#E71224"/>
    </inkml:brush>
  </inkml:definitions>
  <inkml:trace contextRef="#ctx0" brushRef="#br0">60 1 6489 0 0,'0'0'15389'0'0,"-4"24"-10296"0"0,2-14-7804 0 0,-28-2-18327 0 0,29-8 21237 0 0,-11 1-1942 0 0,1 1 133 0 0</inkml:trace>
</inkml:ink>
</file>

<file path=ppt/ink/ink1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27.470"/>
    </inkml:context>
    <inkml:brush xml:id="br0">
      <inkml:brushProperty name="width" value="0.05" units="cm"/>
      <inkml:brushProperty name="height" value="0.05" units="cm"/>
      <inkml:brushProperty name="color" value="#E71224"/>
    </inkml:brush>
  </inkml:definitions>
  <inkml:trace contextRef="#ctx0" brushRef="#br0">0 42 5557 0 0,'0'0'1978'0'0,"33"17"6311"0"0,30-9-2270 0 0,9-8-6505 0 0,-63-1-623 0 0,1 0 1 0 0,0-1 0 0 0,-1-1 0 0 0,0 1 0 0 0,11-6 0 0 0,-14 6-139 0 0,-1-1 0 0 0,0 1 0 0 0,0-1 0 0 0,-1-1 1 0 0,1 1-1 0 0,-1-1 0 0 0,1 1 0 0 0,-1-1 0 0 0,6-8 1 0 0,-2 3-526 0 0</inkml:trace>
</inkml:ink>
</file>

<file path=ppt/ink/ink1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27.799"/>
    </inkml:context>
    <inkml:brush xml:id="br0">
      <inkml:brushProperty name="width" value="0.05" units="cm"/>
      <inkml:brushProperty name="height" value="0.05" units="cm"/>
      <inkml:brushProperty name="color" value="#E71224"/>
    </inkml:brush>
  </inkml:definitions>
  <inkml:trace contextRef="#ctx0" brushRef="#br0">165 20 5905 0 0,'-5'-17'21570'0'0,"1"14"-22293"0"0,-84 36-21418 0 0,48-16 19264 0 0,12-5 1235 0 0</inkml:trace>
</inkml:ink>
</file>

<file path=ppt/ink/ink1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28.720"/>
    </inkml:context>
    <inkml:brush xml:id="br0">
      <inkml:brushProperty name="width" value="0.05" units="cm"/>
      <inkml:brushProperty name="height" value="0.05" units="cm"/>
      <inkml:brushProperty name="color" value="#E71224"/>
    </inkml:brush>
  </inkml:definitions>
  <inkml:trace contextRef="#ctx0" brushRef="#br0">433 91 3764 0 0,'33'-30'16526'0'0,"-53"49"-15702"0"0,-20 14 78 0 0,33-29-764 0 0,-1 1-1 0 0,1 1 0 0 0,1-1 1 0 0,-1 1-1 0 0,1 1 0 0 0,0-1 1 0 0,0 1-1 0 0,1 0 0 0 0,0 0 1 0 0,0 1-1 0 0,-7 14 0 0 0,12-19-123 0 0,-1-1-1 0 0,1 1 1 0 0,-1 0 0 0 0,1-1-1 0 0,0 1 1 0 0,0 0 0 0 0,0-1-1 0 0,0 1 1 0 0,0 0 0 0 0,1-1-1 0 0,-1 1 1 0 0,1 0 0 0 0,0-1-1 0 0,0 1 1 0 0,0-1-1 0 0,0 1 1 0 0,2 3 0 0 0,33 35 192 0 0,-31-36-21 0 0,0 0-1 0 0,0 1 0 0 0,0-1 0 0 0,-1 1 0 0 0,7 10 1 0 0,-10-14-102 0 0,0 1-1 0 0,-1 0 1 0 0,1 0 0 0 0,0 0 0 0 0,-1 0 0 0 0,0 0 0 0 0,0 0 0 0 0,1 0 0 0 0,-2 0-1 0 0,1 0 1 0 0,0 0 0 0 0,-1 0 0 0 0,1-1 0 0 0,-1 1 0 0 0,0 0 0 0 0,0 0 0 0 0,0 0 0 0 0,0-1-1 0 0,-1 1 1 0 0,1 0 0 0 0,-1-1 0 0 0,1 1 0 0 0,-1-1 0 0 0,-2 3 0 0 0,-6 6 149 0 0,0 0 0 0 0,-1-1 0 0 0,-18 14 0 0 0,16-13-49 0 0,2-2-50 0 0,-1-1 1 0 0,0 0 0 0 0,-1-1 0 0 0,1 0-1 0 0,-1-1 1 0 0,-1 0 0 0 0,1-1-1 0 0,-1-1 1 0 0,-16 3 0 0 0,23-5-66 0 0,0-1-1 0 0,1 1 1 0 0,-1-2 0 0 0,0 1 0 0 0,0-1 0 0 0,0 0-1 0 0,0-1 1 0 0,1 1 0 0 0,-1-1 0 0 0,0-1 0 0 0,1 1 0 0 0,-1-1-1 0 0,0 0 1 0 0,1-1 0 0 0,0 0 0 0 0,0 0 0 0 0,0 0-1 0 0,0 0 1 0 0,0-1 0 0 0,1 0 0 0 0,-7-6 0 0 0,9 6 8 0 0,0-1 0 0 0,0 1 1 0 0,0-1-1 0 0,1 1 1 0 0,0-1-1 0 0,0 0 1 0 0,1 0-1 0 0,-1 0 1 0 0,1 0-1 0 0,0 0 1 0 0,0 0-1 0 0,1 0 1 0 0,-1-1-1 0 0,1 1 1 0 0,0 0-1 0 0,1 0 0 0 0,-1 0 1 0 0,1 0-1 0 0,0-1 1 0 0,3-8-1 0 0,2-6-217 0 0,1 0 0 0 0,0 1 1 0 0,19-33-1 0 0,-15 32-595 0 0,1 1 1 0 0,16-18 0 0 0,63-63-11977 0 0,-3 6-1226 0 0,-76 81 12166 0 0</inkml:trace>
</inkml:ink>
</file>

<file path=ppt/ink/ink1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5-12T10:57:55.989"/>
    </inkml:context>
    <inkml:brush xml:id="br0">
      <inkml:brushProperty name="width" value="0.05" units="cm"/>
      <inkml:brushProperty name="height" value="0.05" units="cm"/>
      <inkml:brushProperty name="color" value="#004F8B"/>
    </inkml:brush>
  </inkml:definitions>
  <inkml:trace contextRef="#ctx0" brushRef="#br0">0 0 1452 0 0,'2'0'16609'0'0,"9"5"-16709"0"0,-7-3 523 0 0,19 43 2698 0 0,-21-34-2970 0 0,3 9 431 0 0,0 0-1 0 0,1 26 1 0 0,-6-45-528 0 0,9 60 855 0 0,-8-56-805 0 0,-1 0 1 0 0,1 0-1 0 0,-1 0 0 0 0,1 0 1 0 0,-1 0-1 0 0,-1 0 0 0 0,0 7 0 0 0,-1 11 220 0 0,2-21-253 0 0,0 32 976 0 0,8-11-214 0 0,-5-13-1813 0 0,-1-4-3697 0 0,3-22-1178 0 0,-1 8 1207 0 0,-1-2-3735 0 0,-1 4 6353 0 0</inkml:trace>
</inkml:ink>
</file>

<file path=ppt/ink/ink1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59.641"/>
    </inkml:context>
    <inkml:brush xml:id="br0">
      <inkml:brushProperty name="width" value="0.05" units="cm"/>
      <inkml:brushProperty name="height" value="0.05" units="cm"/>
      <inkml:brushProperty name="color" value="#004F8B"/>
    </inkml:brush>
  </inkml:definitions>
  <inkml:trace contextRef="#ctx0" brushRef="#br0">848 47 4464 0 0,'8'-9'2479'0'0,"15"-21"11842"0"0,-23 30-14177 0 0,0 0 0 0 0,0 0-1 0 0,0 0 1 0 0,0-1 0 0 0,0 1 0 0 0,0 0 0 0 0,0 0-1 0 0,0 0 1 0 0,0-1 0 0 0,1 1 0 0 0,-1 0 0 0 0,0 0-1 0 0,0-1 1 0 0,0 1 0 0 0,0 0 0 0 0,0 0 0 0 0,0-1-1 0 0,-1 1 1 0 0,1 0 0 0 0,0 0 0 0 0,0 0 0 0 0,0-1-1 0 0,0 1 1 0 0,0 0 0 0 0,0 0 0 0 0,0-1 0 0 0,0 1-1 0 0,0 0 1 0 0,-1 0 0 0 0,1 0 0 0 0,0 0 0 0 0,0-1-1 0 0,0 1 1 0 0,0 0 0 0 0,-1 0 0 0 0,1 0 0 0 0,0 0-1 0 0,0 0 1 0 0,0-1 0 0 0,-1 1 0 0 0,-22 3 965 0 0,-38 12-665 0 0,-1-3 0 0 0,-92 6-1 0 0,-132-9-111 0 0,280-8-307 0 0,0 0-1 0 0,0 0 1 0 0,1 0-1 0 0,-1 1 1 0 0,1 0-1 0 0,-1 0 1 0 0,1 0-1 0 0,0 1 1 0 0,-1 0-1 0 0,1 0 1 0 0,1 0-1 0 0,-1 1 1 0 0,0-1 0 0 0,1 1-1 0 0,0 0 1 0 0,0 0-1 0 0,0 1 1 0 0,-5 7-1 0 0,-7 10 315 0 0,1 1 1 0 0,-19 39-1 0 0,29-52-245 0 0,-20 41 129 0 0,2 0 1 0 0,-24 77-1 0 0,41-107-164 0 0,0 0 0 0 0,2 1-1 0 0,0 0 1 0 0,2 0 0 0 0,0 0-1 0 0,1 0 1 0 0,2 0 0 0 0,0 0-1 0 0,5 27 1 0 0,-4-42-59 0 0,-1-1 0 0 0,2 1 0 0 0,-1-1 0 0 0,1 0 0 0 0,0 1 0 0 0,0-1 0 0 0,1-1 0 0 0,-1 1 0 0 0,1 0 0 0 0,1-1 0 0 0,-1 0 0 0 0,1 0 0 0 0,5 4 0 0 0,-1-2 0 0 0,0 0 0 0 0,1-1 0 0 0,0 0 0 0 0,0 0 0 0 0,0-1 0 0 0,0-1 0 0 0,14 4 0 0 0,3-1 0 0 0,-1-1 0 0 0,1-1 0 0 0,1-2 0 0 0,-1 0 0 0 0,50-3 0 0 0,-29-3-1250 0 0,1-2 0 0 0,93-22 0 0 0,-123 22 725 0 0,0-1-1 0 0,0 0 0 0 0,-1-2 1 0 0,1 0-1 0 0,-2-1 0 0 0,1-1 1 0 0,-1-1-1 0 0,-1 0 0 0 0,0-1 1 0 0,15-15-1 0 0,-27 24-281 0 0,-1 0 1 0 0,0 0 0 0 0,-1 0-1 0 0,1 0 1 0 0,-1 0-1 0 0,1-1 1 0 0,-1 1 0 0 0,0-1-1 0 0,0 1 1 0 0,0-1-1 0 0,-1 0 1 0 0,1 0 0 0 0,-1 0-1 0 0,0 0 1 0 0,0 0-1 0 0,-1 0 1 0 0,1 0 0 0 0,-1 0-1 0 0,0 0 1 0 0,0 0 0 0 0,0 0-1 0 0,0 0 1 0 0,-1 0-1 0 0,-1-8 1 0 0,-4-3-1061 0 0</inkml:trace>
</inkml:ink>
</file>

<file path=ppt/ink/ink1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3:59.969"/>
    </inkml:context>
    <inkml:brush xml:id="br0">
      <inkml:brushProperty name="width" value="0.05" units="cm"/>
      <inkml:brushProperty name="height" value="0.05" units="cm"/>
      <inkml:brushProperty name="color" value="#004F8B"/>
    </inkml:brush>
  </inkml:definitions>
  <inkml:trace contextRef="#ctx0" brushRef="#br0">7 49 4748 0 0,'-6'1'12614'0'0,"87"-18"-9561"0"0,51-9-397 0 0,-40 19-5333 0 0,-64 11-615 0 0,-21-3 740 0 0,0 1 0 0 0,0 0 1 0 0,-1 1-1 0 0,1-1 0 0 0,8 6 0 0 0,-7-3 861 0 0</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37.924"/>
    </inkml:context>
    <inkml:brush xml:id="br0">
      <inkml:brushProperty name="width" value="0.05" units="cm"/>
      <inkml:brushProperty name="height" value="0.05" units="cm"/>
    </inkml:brush>
  </inkml:definitions>
  <inkml:trace contextRef="#ctx0" brushRef="#br0">0 18 5044 0 0,'0'0'4490'0'0,"25"-11"1400"0"0,109 5-1066 0 0,-42 7-4785 0 0,-16 5-5080 0 0,-1 3-6890 0 0,-72-8 10256 0 0,6 2 135 0 0</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2.963"/>
    </inkml:context>
    <inkml:brush xml:id="br0">
      <inkml:brushProperty name="width" value="0.05" units="cm"/>
      <inkml:brushProperty name="height" value="0.05" units="cm"/>
      <inkml:brushProperty name="color" value="#E71224"/>
    </inkml:brush>
  </inkml:definitions>
  <inkml:trace contextRef="#ctx0" brushRef="#br0">373 25 5436 0 0,'-1'-5'1509'0'0,"-2"-2"2340"0"0,2 2-594 0 0,0 1 144 0 0,1 1-1226 0 0,2 11 1859 0 0,1 6-3277 0 0,-1 1-1 0 0,0 0 0 0 0,0 0 0 0 0,-1 15 0 0 0,-5-15-538 0 0,1-1-1 0 0,-2 0 1 0 0,0 0 0 0 0,0 0 0 0 0,-1-1-1 0 0,-1 1 1 0 0,-1-1 0 0 0,1-1 0 0 0,-20 24-1 0 0,-9 6-199 0 0,-52 46 0 0 0,79-79-473 0 0,-44 39-2615 0 0,14-23-4346 0 0,28-19 5017 0 0,-5-1-1129 0 0,-25 4-4544 0 0,33-8 6683 0 0</inkml:trace>
</inkml:ink>
</file>

<file path=ppt/ink/ink1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01.313"/>
    </inkml:context>
    <inkml:brush xml:id="br0">
      <inkml:brushProperty name="width" value="0.05" units="cm"/>
      <inkml:brushProperty name="height" value="0.05" units="cm"/>
      <inkml:brushProperty name="color" value="#004F8B"/>
    </inkml:brush>
  </inkml:definitions>
  <inkml:trace contextRef="#ctx0" brushRef="#br0">56 12 3028 0 0,'-8'-11'20606'0'0,"3"17"-20295"0"0,1 1 1 0 0,0 1-1 0 0,0-1 1 0 0,1 0 0 0 0,0 1-1 0 0,0 0 1 0 0,1 0-1 0 0,0 0 1 0 0,0 0 0 0 0,0 9-1 0 0,1-14-265 0 0,1 0 1 0 0,-1 0-1 0 0,1 0 1 0 0,0 0-1 0 0,0 0 0 0 0,0 0 1 0 0,1-1-1 0 0,-1 1 1 0 0,1 0-1 0 0,-1 0 0 0 0,1 0 1 0 0,0 0-1 0 0,0-1 1 0 0,0 1-1 0 0,1 0 0 0 0,-1-1 1 0 0,1 1-1 0 0,-1-1 1 0 0,1 1-1 0 0,0-1 0 0 0,0 0 1 0 0,0 0-1 0 0,0 0 0 0 0,0 0 1 0 0,0 0-1 0 0,1 0 1 0 0,-1 0-1 0 0,1-1 0 0 0,-1 1 1 0 0,1-1-1 0 0,0 0 1 0 0,2 1-1 0 0,-4-1-31 0 0,0-1 0 0 0,0 1 0 0 0,1-1 1 0 0,-1 0-1 0 0,0 1 0 0 0,0-1 0 0 0,0 0 0 0 0,0 0 0 0 0,1 1 1 0 0,-1-1-1 0 0,0 0 0 0 0,0 0 0 0 0,0 0 0 0 0,0-1 0 0 0,1 1 1 0 0,-1 0-1 0 0,0 0 0 0 0,0-1 0 0 0,0 1 0 0 0,0-1 0 0 0,0 1 0 0 0,0-1 1 0 0,0 1-1 0 0,0-1 0 0 0,0 1 0 0 0,0-1 0 0 0,0 0 0 0 0,0 0 1 0 0,0 0-1 0 0,0 1 0 0 0,0-1 0 0 0,-1 0 0 0 0,1 0 0 0 0,0 0 1 0 0,-1 0-1 0 0,1 0 0 0 0,-1 0 0 0 0,1 0 0 0 0,-1-1 0 0 0,1 1 1 0 0,-1 0-1 0 0,0 0 0 0 0,0 0 0 0 0,1 0 0 0 0,-1-2 0 0 0,0 0 21 0 0,0-1 0 0 0,0 0 0 0 0,0 1 0 0 0,-1-1 0 0 0,1 0-1 0 0,-1 1 1 0 0,0-1 0 0 0,0 1 0 0 0,0-1 0 0 0,-1 1 0 0 0,1 0 0 0 0,-1-1 0 0 0,-3-3-1 0 0,4 4-10 0 0,-1 0 0 0 0,0 0 1 0 0,0 1-1 0 0,0-1 0 0 0,-1 1 0 0 0,1 0 0 0 0,0 0 0 0 0,-1 0 0 0 0,0 0 0 0 0,1 0 0 0 0,-1 0 0 0 0,0 0 0 0 0,0 1 0 0 0,0 0 0 0 0,0-1 0 0 0,0 1 0 0 0,-6-1 0 0 0,6 2-36 0 0,2 0-106 0 0,0 0 0 0 0,0 0 0 0 0,0 0 0 0 0,-1 0 0 0 0,1 0 0 0 0,0 0-1 0 0,0 0 1 0 0,0 0 0 0 0,-1 1 0 0 0,1-1 0 0 0,0 0 0 0 0,0 1 0 0 0,0-1 0 0 0,0 1 0 0 0,0-1 0 0 0,0 1 0 0 0,0 0 0 0 0,0-1 0 0 0,-1 2 0 0 0,-5 23-4471 0 0,7-22 3428 0 0,0 0 0 0 0,0 0 0 0 0,1-1 0 0 0,-1 1 0 0 0,1 0 0 0 0,-1 0 0 0 0,1-1 0 0 0,0 1 0 0 0,0 0 0 0 0,0-1 0 0 0,1 1 0 0 0,-1-1 0 0 0,2 3 0 0 0,11 10-3334 0 0,-8-10 2622 0 0</inkml:trace>
</inkml:ink>
</file>

<file path=ppt/ink/ink1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01.860"/>
    </inkml:context>
    <inkml:brush xml:id="br0">
      <inkml:brushProperty name="width" value="0.05" units="cm"/>
      <inkml:brushProperty name="height" value="0.05" units="cm"/>
      <inkml:brushProperty name="color" value="#004F8B"/>
    </inkml:brush>
  </inkml:definitions>
  <inkml:trace contextRef="#ctx0" brushRef="#br0">0 38 4360 0 0,'20'-29'11831'0'0,"-18"28"-11611"0"0,-1 0 0 0 0,1 0-1 0 0,-1 0 1 0 0,1 0 0 0 0,-1 1-1 0 0,1-1 1 0 0,0 0 0 0 0,-1 1-1 0 0,1-1 1 0 0,0 1 0 0 0,-1 0-1 0 0,1-1 1 0 0,0 1 0 0 0,0 0-1 0 0,-1 0 1 0 0,1 0 0 0 0,0 0-1 0 0,0 1 1 0 0,-1-1 0 0 0,1 0-1 0 0,0 1 1 0 0,0-1 0 0 0,-1 1-1 0 0,1 0 1 0 0,-1-1 0 0 0,1 1-1 0 0,0 0 1 0 0,-1 0 0 0 0,0 0-1 0 0,1 0 1 0 0,-1 0 0 0 0,1 1-1 0 0,-1-1 1 0 0,0 0 0 0 0,0 0-1 0 0,0 1 1 0 0,0-1 0 0 0,0 1-1 0 0,0-1 1 0 0,0 1 0 0 0,-1-1-1 0 0,1 1 1 0 0,0 2 0 0 0,2 2 36 0 0,-1 0 0 0 0,0 0 0 0 0,0 0 0 0 0,0 0 0 0 0,-1 1 0 0 0,0-1 0 0 0,-1 0 0 0 0,1 1 0 0 0,-1-1 0 0 0,-1 11 0 0 0,-27 76 1128 0 0,28-92-1520 0 0,2-4-559 0 0,13-15 1073 0 0,-2-1-1 0 0,0 0 1 0 0,13-30 0 0 0,-27 51-362 0 0,-2 5 171 0 0,-1 0-1 0 0,1 1 1 0 0,1 0 0 0 0,-1-1 0 0 0,-1 15 0 0 0,3-18-143 0 0,1-1 1 0 0,0 1 0 0 0,0-1-1 0 0,0 1 1 0 0,1 0 0 0 0,-1-1-1 0 0,1 1 1 0 0,0-1 0 0 0,0 1-1 0 0,0-1 1 0 0,1 1 0 0 0,-1-1-1 0 0,1 0 1 0 0,-1 0 0 0 0,1 0-1 0 0,0 0 1 0 0,0 0 0 0 0,1 0-1 0 0,4 5 1 0 0,34 21-2101 0 0,-29-24 371 0 0,-1 0-1 0 0,1-1 1 0 0,0-1 0 0 0,18 4-1 0 0,10-1-6149 0 0,59 0 0 0 0,-51-5 5445 0 0,-34 0 444 0 0,-1-2 84 0 0</inkml:trace>
</inkml:ink>
</file>

<file path=ppt/ink/ink1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03.001"/>
    </inkml:context>
    <inkml:brush xml:id="br0">
      <inkml:brushProperty name="width" value="0.05" units="cm"/>
      <inkml:brushProperty name="height" value="0.05" units="cm"/>
      <inkml:brushProperty name="color" value="#004F8B"/>
    </inkml:brush>
  </inkml:definitions>
  <inkml:trace contextRef="#ctx0" brushRef="#br0">1 1 3952 0 0,'3'3'17441'0'0,"4"2"-16679"0"0,12 5-2407 0 0,-4-6 3564 0 0,186 8-577 0 0,-62-6-7565 0 0,-45 1-8975 0 0</inkml:trace>
</inkml:ink>
</file>

<file path=ppt/ink/ink1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03.345"/>
    </inkml:context>
    <inkml:brush xml:id="br0">
      <inkml:brushProperty name="width" value="0.05" units="cm"/>
      <inkml:brushProperty name="height" value="0.05" units="cm"/>
      <inkml:brushProperty name="color" value="#004F8B"/>
    </inkml:brush>
  </inkml:definitions>
  <inkml:trace contextRef="#ctx0" brushRef="#br0">0 37 4052 0 0,'0'0'3325'0'0,"5"0"-1835"0"0,45 0 1097 0 0,-1-2 0 0 0,55-10 0 0 0,25-2-4769 0 0,-5 7-8885 0 0,-105 5 9284 0 0</inkml:trace>
</inkml:ink>
</file>

<file path=ppt/ink/ink1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33.518"/>
    </inkml:context>
    <inkml:brush xml:id="br0">
      <inkml:brushProperty name="width" value="0.05" units="cm"/>
      <inkml:brushProperty name="height" value="0.05" units="cm"/>
      <inkml:brushProperty name="color" value="#004F8B"/>
    </inkml:brush>
  </inkml:definitions>
  <inkml:trace contextRef="#ctx0" brushRef="#br0">589 39 3836 0 0,'32'-35'16881'0'0,"-53"32"-16683"0"0,-184 30 1682 0 0,195-27-1860 0 0,0 0 0 0 0,0 1 0 0 0,0 0 0 0 0,0 1 0 0 0,1 0 0 0 0,-1 1 0 0 0,1 0 0 0 0,0 1 0 0 0,-1 0 0 0 0,2 0 0 0 0,-1 0 0 0 0,0 1 0 0 0,1 1 0 0 0,0 0 0 0 0,0 0 0 0 0,1 0 0 0 0,-11 12 0 0 0,-15 17 366 0 0,1 1-1 0 0,-34 52 0 0 0,52-68-154 0 0,1 2 0 0 0,1-1 0 0 0,1 2-1 0 0,1-1 1 0 0,1 2 0 0 0,-8 29 0 0 0,16-46-140 0 0,-1 0-1 0 0,1 1 1 0 0,0-1-1 0 0,1 0 1 0 0,-1 0-1 0 0,1 0 1 0 0,1 1 0 0 0,0-1-1 0 0,0 0 1 0 0,0 0-1 0 0,1 0 1 0 0,0 0-1 0 0,0 0 1 0 0,1 0-1 0 0,-1 0 1 0 0,2-1 0 0 0,-1 0-1 0 0,1 1 1 0 0,0-1-1 0 0,0 0 1 0 0,10 10-1 0 0,-4-8-15 0 0,-1 0-1 0 0,1 0 1 0 0,1-1-1 0 0,0 0 1 0 0,0-1-1 0 0,0 0 0 0 0,0-1 1 0 0,1 0-1 0 0,0-1 1 0 0,0 0-1 0 0,22 3 1 0 0,-4-2-242 0 0,-1-2 0 0 0,1-1 1 0 0,0-1-1 0 0,46-5 0 0 0,-54 2-633 0 0,-1-2 0 0 0,34-10-1 0 0,-42 10-371 0 0,0-1-1 0 0,0-1 0 0 0,-1 0 0 0 0,22-14 0 0 0,-30 17 222 0 0,0 0 0 0 0,0 0-1 0 0,-1 0 1 0 0,0 0 0 0 0,1-1 0 0 0,-1 1 0 0 0,-1-1 0 0 0,1 0 0 0 0,0 0 0 0 0,-1 0-1 0 0,0 0 1 0 0,0-1 0 0 0,0 1 0 0 0,0-1 0 0 0,-1 1 0 0 0,0-1 0 0 0,1-6 0 0 0,-1 0-867 0 0</inkml:trace>
</inkml:ink>
</file>

<file path=ppt/ink/ink1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33.846"/>
    </inkml:context>
    <inkml:brush xml:id="br0">
      <inkml:brushProperty name="width" value="0.05" units="cm"/>
      <inkml:brushProperty name="height" value="0.05" units="cm"/>
      <inkml:brushProperty name="color" value="#004F8B"/>
    </inkml:brush>
  </inkml:definitions>
  <inkml:trace contextRef="#ctx0" brushRef="#br0">1 29 3960 0 0,'-1'-1'9756'0'0,"13"-1"-3832"0"0,38-7-2162 0 0,64-7-4712 0 0,-100 15 211 0 0,-1 1 0 0 0,0 0 0 0 0,0 1 1 0 0,15 2-1 0 0,-14 0-1570 0 0,0 1 0 0 0,-1 0 0 0 0,1 1-1 0 0,-1 0 1 0 0,0 1 0 0 0,16 10 0 0 0,-17-7 523 0 0</inkml:trace>
</inkml:ink>
</file>

<file path=ppt/ink/ink1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34.236"/>
    </inkml:context>
    <inkml:brush xml:id="br0">
      <inkml:brushProperty name="width" value="0.05" units="cm"/>
      <inkml:brushProperty name="height" value="0.05" units="cm"/>
      <inkml:brushProperty name="color" value="#004F8B"/>
    </inkml:brush>
  </inkml:definitions>
  <inkml:trace contextRef="#ctx0" brushRef="#br0">7 0 4512 0 0,'0'0'6957'0'0,"-6"38"1142"0"0,6-35-7925 0 0,0 0 1 0 0,1 0 0 0 0,0 0-1 0 0,-1 0 1 0 0,1 0-1 0 0,1 0 1 0 0,-1 0 0 0 0,0 0-1 0 0,1 0 1 0 0,-1 0-1 0 0,1 0 1 0 0,0-1-1 0 0,0 1 1 0 0,0-1 0 0 0,0 0-1 0 0,1 1 1 0 0,-1-1-1 0 0,4 2 1 0 0,-5-3-211 0 0,0 0 0 0 0,1 0 0 0 0,-1 0 1 0 0,0-1-1 0 0,1 1 0 0 0,-1 0 0 0 0,1-1 0 0 0,-1 1 0 0 0,1-1 0 0 0,0 1 1 0 0,-1-1-1 0 0,1 0 0 0 0,-1 0 0 0 0,1 0 0 0 0,0 0 0 0 0,-1 0 0 0 0,1 0 1 0 0,-1 0-1 0 0,1 0 0 0 0,0-1 0 0 0,-1 1 0 0 0,1-1 0 0 0,-1 1 0 0 0,1-1 0 0 0,-1 1 1 0 0,1-1-1 0 0,-1 0 0 0 0,0 0 0 0 0,1 0 0 0 0,-1 0 0 0 0,0 0 0 0 0,0 0 1 0 0,1 0-1 0 0,-1 0 0 0 0,0 0 0 0 0,0-1 0 0 0,0 1 0 0 0,0 0 0 0 0,0-3 1 0 0,0 3 81 0 0,0-1 0 0 0,0 1 0 0 0,0-1 0 0 0,-1 0 0 0 0,1 1 0 0 0,0-1 0 0 0,-1 0 0 0 0,0 0 0 0 0,1 1 0 0 0,-1-1 0 0 0,0 0 0 0 0,0 0 0 0 0,0 1 0 0 0,0-1 0 0 0,0 0 0 0 0,0 0 0 0 0,-1 1 0 0 0,1-1 0 0 0,-1 0 0 0 0,1 0 0 0 0,-1 1 0 0 0,1-1 0 0 0,-1 1 0 0 0,0-1 0 0 0,0 0 0 0 0,0 1 0 0 0,0-1 0 0 0,0 1 0 0 0,0 0 0 0 0,0-1 0 0 0,-1 1 0 0 0,1 0 0 0 0,0 0 0 0 0,-1 0 0 0 0,1 0 0 0 0,-1 0 0 0 0,1 0 0 0 0,-1 0 0 0 0,1 0 0 0 0,-3 0 0 0 0,3 1-67 0 0,0 0 1 0 0,0-1-1 0 0,0 1 1 0 0,0 0 0 0 0,1 0-1 0 0,-1 0 1 0 0,0 1-1 0 0,0-1 1 0 0,0 0-1 0 0,0 0 1 0 0,0 0-1 0 0,1 1 1 0 0,-1-1-1 0 0,0 0 1 0 0,0 1-1 0 0,1-1 1 0 0,-1 1 0 0 0,0-1-1 0 0,0 0 1 0 0,1 1-1 0 0,-1 0 1 0 0,0-1-1 0 0,1 1 1 0 0,-1-1-1 0 0,0 2 1 0 0,-7 11-3843 0 0,28 6-13037 0 0</inkml:trace>
</inkml:ink>
</file>

<file path=ppt/ink/ink1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34.877"/>
    </inkml:context>
    <inkml:brush xml:id="br0">
      <inkml:brushProperty name="width" value="0.05" units="cm"/>
      <inkml:brushProperty name="height" value="0.05" units="cm"/>
      <inkml:brushProperty name="color" value="#004F8B"/>
    </inkml:brush>
  </inkml:definitions>
  <inkml:trace contextRef="#ctx0" brushRef="#br0">0 13 4912 0 0,'1'-13'13823'0'0,"-1"20"-8559"0"0,7 40-6321 0 0,0-29 2980 0 0,-6-16-1928 0 0,0 1-1 0 0,0-1 1 0 0,0 0 0 0 0,1 0 0 0 0,-1 0-1 0 0,1-1 1 0 0,-1 1 0 0 0,1 0-1 0 0,0-1 1 0 0,-1 1 0 0 0,1-1 0 0 0,0 1-1 0 0,0-1 1 0 0,0 0 0 0 0,0 1 0 0 0,0-1-1 0 0,1-1 1 0 0,-1 1 0 0 0,0 0-1 0 0,0 0 1 0 0,1-1 0 0 0,-1 1 0 0 0,4-1-1 0 0,-4 1-20 0 0,2-2 80 0 0,0-2 41 0 0,1 1-1 0 0,-1 0 1 0 0,0-1 0 0 0,0 0-1 0 0,0 0 1 0 0,-1 0-1 0 0,1 0 1 0 0,-1 0-1 0 0,1-1 1 0 0,-1 0 0 0 0,0 0-1 0 0,0 1 1 0 0,3-9-1 0 0,6-3 1777 0 0,-4 15-213 0 0,2 31-50 0 0,-9-24-1666 0 0,32 128 458 0 0,-19-86-160 0 0,-2 1-1 0 0,-2 0 1 0 0,-2 1-1 0 0,2 83 1 0 0,-11-118-240 0 0,0 0 0 0 0,-2 0 0 0 0,0-1 0 0 0,0 1 0 0 0,-1-1 0 0 0,-9 20 0 0 0,11-30 0 0 0,0 0 0 0 0,0 0 0 0 0,-1 0 0 0 0,1 0 0 0 0,-1-1 0 0 0,-1 1 0 0 0,1-1 0 0 0,0 0 0 0 0,-1 0 0 0 0,0 0 0 0 0,0 0 0 0 0,0-1 0 0 0,0 0 0 0 0,-1 0 0 0 0,1 0 0 0 0,-1 0 0 0 0,0 0 0 0 0,0-1 0 0 0,0 0 0 0 0,0 0 0 0 0,-10 2 0 0 0,12-4 0 0 0,0 0 0 0 0,0 0 0 0 0,0 0 0 0 0,0 0 0 0 0,0 0 0 0 0,0 0 0 0 0,0-1 0 0 0,0 0 0 0 0,0 1 0 0 0,1-1 0 0 0,-1 0 0 0 0,0-1 0 0 0,0 1 0 0 0,1 0 0 0 0,-1-1 0 0 0,1 1 0 0 0,-1-1 0 0 0,1 0 0 0 0,0 0 0 0 0,-1 0 0 0 0,1 0 0 0 0,0 0 0 0 0,-2-4 0 0 0,-1-1 0 0 0,0-1 0 0 0,0 0 0 0 0,1 0 0 0 0,0-1 0 0 0,-3-8 0 0 0,7 16 0 0 0,-10-33-1696 0 0,9 29 944 0 0,0-1 0 0 0,0 1-1 0 0,1-1 1 0 0,0 0-1 0 0,0 1 1 0 0,0-1 0 0 0,0 0-1 0 0,1 1 1 0 0,0-1-1 0 0,0 1 1 0 0,1-1 0 0 0,0 1-1 0 0,0-1 1 0 0,0 1-1 0 0,0 0 1 0 0,1 0 0 0 0,0 0-1 0 0,0 0 1 0 0,0 1-1 0 0,0-1 1 0 0,5-4 0 0 0,24-12-9171 0 0,-21 16 7582 0 0,-2-1 434 0 0</inkml:trace>
</inkml:ink>
</file>

<file path=ppt/ink/ink1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36.299"/>
    </inkml:context>
    <inkml:brush xml:id="br0">
      <inkml:brushProperty name="width" value="0.05" units="cm"/>
      <inkml:brushProperty name="height" value="0.05" units="cm"/>
      <inkml:brushProperty name="color" value="#004F8B"/>
    </inkml:brush>
  </inkml:definitions>
  <inkml:trace contextRef="#ctx0" brushRef="#br0">59 70 5465 0 0,'-50'-6'9594'0'0,"41"8"-4541"0"0,27 7-3442 0 0,3-3-1103 0 0,0-2 1 0 0,0 0 0 0 0,0-1 0 0 0,1-1 0 0 0,24 0-1 0 0,6 0-41 0 0,832 45 2403 0 0,-89-7-2447 0 0,-750-37-686 0 0,296 13-3296 0 0,-340-16 3439 0 0,-1 0-1 0 0,1 1 1 0 0,0-1 0 0 0,-1 0-1 0 0,1 0 1 0 0,0 0-1 0 0,-1 0 1 0 0,1 0 0 0 0,0 0-1 0 0,-1 0 1 0 0,1 0 0 0 0,0 0-1 0 0,-1 0 1 0 0,1 0 0 0 0,0-1-1 0 0,-1 1 1 0 0,1 0 0 0 0,-1 0-1 0 0,1-1 1 0 0,0 1-1 0 0,-1 0 1 0 0,1-1 0 0 0,-1 1-1 0 0,1 0 1 0 0,-1-1 0 0 0,1 1-1 0 0,-1-1 1 0 0,1 1 0 0 0,-1-1-1 0 0,1 1 1 0 0,-1-1 0 0 0,0 0-1 0 0,1 1 1 0 0,-1-1 0 0 0,0 1-1 0 0,0-1 1 0 0,1 0-1 0 0,-1 1 1 0 0,0-1 0 0 0,0 0-1 0 0,0 1 1 0 0,0-1 0 0 0,0 0-1 0 0,0 1 1 0 0,0-1 0 0 0,0 0-1 0 0,0 1 1 0 0,0-1 0 0 0,0 0-1 0 0,0 1 1 0 0,0-1 0 0 0,-1 1-1 0 0,1-1 1 0 0,0 0-1 0 0,0 1 1 0 0,-1-1 0 0 0,1 1-1 0 0,-1-1 1 0 0,1 0 0 0 0,0 1-1 0 0,-1-1 1 0 0,1 1 0 0 0,-1-1-1 0 0,1 1 1 0 0,-1 0 0 0 0,0-1-1 0 0,-31-31-5845 0 0,-75-30 2851 0 0,-60-15 13339 0 0,143 71-8131 0 0,14 13-813 0 0,10-6-1242 0 0,0 1 0 0 0,1 0 0 0 0,-1-1 0 0 0,0 1 0 0 0,1-1 0 0 0,-1 1 0 0 0,1-1 0 0 0,-1 1 0 0 0,1-1 0 0 0,0 1 0 0 0,-1-1 0 0 0,1 0 0 0 0,0 1 0 0 0,0-1 0 0 0,0 0 0 0 0,0 0 0 0 0,0 0 0 0 0,0 0 0 0 0,1 0 0 0 0,-1 0 0 0 0,0 0 0 0 0,2 1 0 0 0,16 9 100 0 0,0-1-1 0 0,1 0 1 0 0,0-2 0 0 0,0 0 0 0 0,1-1 0 0 0,0-1 0 0 0,33 5 0 0 0,-17-3-141 0 0,21 6 13 0 0,1-3 1 0 0,119 7-1 0 0,-154-16 587 0 0,-18 3 82 0 0,-35 17-22 0 0,18-15-788 0 0,-79 47 304 0 0,33-20-847 0 0,-98 74-1 0 0,142-90-1361 0 0,12-18 1806 0 0,1 0-1 0 0,0 1 1 0 0,0-1 0 0 0,0 1 0 0 0,0-1 0 0 0,0 0 0 0 0,0 1 0 0 0,0-1 0 0 0,0 0 0 0 0,0 1 0 0 0,0-1-1 0 0,0 0 1 0 0,1 1 0 0 0,-1-1 0 0 0,0 0 0 0 0,0 1 0 0 0,0-1 0 0 0,0 0 0 0 0,0 0 0 0 0,1 1 0 0 0,-1-1-1 0 0,0 0 1 0 0,2 2-1610 0 0,-1-2 1609 0 0,-1 0 1 0 0,21 3-9093 0 0,-3-7 7028 0 0,-6-1 615 0 0</inkml:trace>
</inkml:ink>
</file>

<file path=ppt/ink/ink1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38.612"/>
    </inkml:context>
    <inkml:brush xml:id="br0">
      <inkml:brushProperty name="width" value="0.05" units="cm"/>
      <inkml:brushProperty name="height" value="0.05" units="cm"/>
      <inkml:brushProperty name="color" value="#004F8B"/>
    </inkml:brush>
  </inkml:definitions>
  <inkml:trace contextRef="#ctx0" brushRef="#br0">1494 241 3836 0 0,'-38'-26'9401'0'0,"35"22"-9239"0"0,0-1 1 0 0,0 0 0 0 0,1 0 0 0 0,0 0 0 0 0,0 0 0 0 0,0 0 0 0 0,0 0 0 0 0,1-1-1 0 0,0 1 1 0 0,0 0 0 0 0,0-1 0 0 0,1 1 0 0 0,0-1 0 0 0,0 1 0 0 0,0-1 0 0 0,1 1 0 0 0,-1-1-1 0 0,1 1 1 0 0,1 0 0 0 0,1-7 0 0 0,0 5 56 0 0,0 0-1 0 0,1-1 1 0 0,-1 1-1 0 0,1 0 1 0 0,1 1-1 0 0,0-1 1 0 0,-1 1-1 0 0,2 0 1 0 0,-1 0-1 0 0,1 0 1 0 0,0 1-1 0 0,0 0 1 0 0,10-6-1 0 0,-16 10-209 0 0,1 1 0 0 0,0-1 0 0 0,0 1-1 0 0,-1-1 1 0 0,1 1 0 0 0,0 0 0 0 0,0-1-1 0 0,0 1 1 0 0,0 0 0 0 0,-1 0 0 0 0,1-1-1 0 0,0 1 1 0 0,0 0 0 0 0,0 0-1 0 0,0 0 1 0 0,0 0 0 0 0,0 0 0 0 0,-1 0-1 0 0,1 0 1 0 0,0 1 0 0 0,0-1 0 0 0,0 0-1 0 0,0 0 1 0 0,0 1 0 0 0,-1-1-1 0 0,1 0 1 0 0,0 1 0 0 0,0 0 0 0 0,1 0 38 0 0,-1 1 0 0 0,1-1 0 0 0,-1 1 0 0 0,0 0 0 0 0,1-1 0 0 0,-1 1 0 0 0,0 0 0 0 0,0 0 1 0 0,-1 0-1 0 0,1 0 0 0 0,1 3 0 0 0,-1 0 43 0 0,0 0 0 0 0,0-1 0 0 0,0 1 0 0 0,0 0 0 0 0,-1 0 0 0 0,0 0 0 0 0,0 0 0 0 0,0 0 0 0 0,-2 9 0 0 0,-6 3 3 0 0,-1-1 1 0 0,0 0-1 0 0,-1 0 0 0 0,-1-1 0 0 0,0 0 0 0 0,-1-1 0 0 0,-1 0 0 0 0,0-1 0 0 0,-1-1 1 0 0,-27 20-1 0 0,11-12-40 0 0,0-1 0 0 0,-1-2 0 0 0,-1-1 0 0 0,-60 21 0 0 0,78-32-84 0 0,-1-1 0 0 0,0-1-1 0 0,0 0 1 0 0,-1-1 0 0 0,1-1-1 0 0,-28-1 1 0 0,36 0-9 0 0,0 0 0 0 0,1-1 0 0 0,-1 0-1 0 0,0-1 1 0 0,1 1 0 0 0,-1-1 0 0 0,1-1 0 0 0,-1 1-1 0 0,1-1 1 0 0,0 0 0 0 0,0 0 0 0 0,0-1 0 0 0,1 0-1 0 0,-1 0 1 0 0,1 0 0 0 0,0-1 0 0 0,-8-9 0 0 0,11 12-1 0 0,1 0 1 0 0,-1-1 0 0 0,1 1 0 0 0,-1-1-1 0 0,1 1 1 0 0,0-1 0 0 0,0 1 0 0 0,1-1-1 0 0,-1 0 1 0 0,0 1 0 0 0,1-1-1 0 0,-1 0 1 0 0,1 0 0 0 0,0 0 0 0 0,0 1-1 0 0,0-1 1 0 0,1 0 0 0 0,-1 0 0 0 0,2-4-1 0 0,0 2-12 0 0,0-1 0 0 0,0 1 0 0 0,1 0 0 0 0,-1 0 0 0 0,1 1 0 0 0,1-1 0 0 0,-1 0 0 0 0,0 1 0 0 0,7-6 0 0 0,-2 2 74 0 0,1 1-1 0 0,-1 0 0 0 0,1 1 0 0 0,0 0 1 0 0,1 0-1 0 0,-1 1 0 0 0,1 0 0 0 0,0 0 1 0 0,17-4-1 0 0,-25 8 8 0 0,-1 1 0 0 0,0-1 0 0 0,0 1 0 0 0,0-1 0 0 0,0 1 0 0 0,1 0 0 0 0,-1-1-1 0 0,0 1 1 0 0,0 0 0 0 0,1 0 0 0 0,-1 0 0 0 0,0 0 0 0 0,0 0 0 0 0,1 0 0 0 0,-1 0 0 0 0,0 1 0 0 0,0-1 0 0 0,1 0 0 0 0,-1 1 0 0 0,0-1 0 0 0,0 1 0 0 0,0-1 0 0 0,1 1 0 0 0,-1 0 0 0 0,0-1 0 0 0,0 1-1 0 0,0 0 1 0 0,0 0 0 0 0,0-1 0 0 0,-1 1 0 0 0,1 0 0 0 0,0 0 0 0 0,0 0 0 0 0,-1 0 0 0 0,1 1 0 0 0,0-1 0 0 0,-1 0 0 0 0,1 0 0 0 0,-1 0 0 0 0,1 0 0 0 0,-1 1 0 0 0,0-1 0 0 0,1 0 0 0 0,-1 0-1 0 0,0 1 1 0 0,0-1 0 0 0,0 0 0 0 0,0 0 0 0 0,0 1 0 0 0,0-1 0 0 0,0 0 0 0 0,-1 2 0 0 0,0 4 64 0 0,-1 0-1 0 0,0 0 1 0 0,0 0 0 0 0,-1 0-1 0 0,1-1 1 0 0,-1 1-1 0 0,-7 10 1 0 0,2-6-55 0 0,-1 0-1 0 0,0-1 0 0 0,0 0 1 0 0,-1-1-1 0 0,0 0 1 0 0,-17 10-1 0 0,20-14-202 0 0,0 0-1 0 0,-1-1 1 0 0,1 0-1 0 0,-1 0 1 0 0,0-1-1 0 0,0 0 0 0 0,-1 0 1 0 0,1-1-1 0 0,0 0 1 0 0,-1-1-1 0 0,-8 1 1 0 0,15-2 6 0 0,-28 8-492 0 0,11 9 1030 0 0,15-12-379 0 0,0-1 1 0 0,0 0-1 0 0,0-1 1 0 0,-1 1-1 0 0,0-1 0 0 0,1 1 1 0 0,-1-1-1 0 0,0-1 1 0 0,0 1-1 0 0,0-1 0 0 0,-1 0 1 0 0,1 0-1 0 0,0 0 0 0 0,-1-1 1 0 0,0 0-1 0 0,-7 1 1 0 0,11-2-142 0 0,-27-5-456 0 0,25 8 679 0 0,-1-1-1 0 0,1 1 0 0 0,0 0 1 0 0,0 0-1 0 0,0 0 0 0 0,0 0 1 0 0,-4 6-1 0 0,6-6-38 0 0,-1-1 1 0 0,1 0-1 0 0,0 0 1 0 0,-1 0-1 0 0,1 0 1 0 0,-1 0-1 0 0,0 0 0 0 0,1 0 1 0 0,-1-1-1 0 0,-6 3 1 0 0,-33 7 233 0 0,41-11-316 0 0,-4 0 48 0 0,1-1-1 0 0,-1 0 1 0 0,1 0 0 0 0,0 0-1 0 0,-1 0 1 0 0,1-1-1 0 0,-6-3 1 0 0,-14-20 243 0 0,23 24-198 0 0,-2-10 650 0 0,5 21-595 0 0,1 1 1 0 0,-1-1-1 0 0,-1 1 1 0 0,0 0-1 0 0,-1-1 1 0 0,0 1-1 0 0,0 0 1 0 0,-1-1-1 0 0,-1 1 1 0 0,1-1-1 0 0,-2 1 1 0 0,1-1-1 0 0,-2 0 1 0 0,-7 17-1 0 0,5-14 10 0 0,-2 0-1 0 0,1 0 1 0 0,-2-1-1 0 0,0 0 1 0 0,0 0-1 0 0,-1-1 1 0 0,-1-1-1 0 0,1 1 1 0 0,-2-2 0 0 0,-14 11-1 0 0,14-12 20 0 0,-1 0-1 0 0,0-1 1 0 0,0 0 0 0 0,-1-1-1 0 0,0-1 1 0 0,0 0 0 0 0,0-1-1 0 0,-1 0 1 0 0,1-1 0 0 0,-19 1-1 0 0,21-4 15 0 0,1 1-1 0 0,0-2 1 0 0,0 0-1 0 0,0 0 1 0 0,0-1-1 0 0,0 0 1 0 0,0-1-1 0 0,0 0 1 0 0,0-1-1 0 0,1 0 1 0 0,0-1-1 0 0,0 0 1 0 0,0 0-1 0 0,-12-10 1 0 0,15 10-140 0 0,1 0 0 0 0,0 0 1 0 0,1-1-1 0 0,-1 1 0 0 0,1-1 0 0 0,1 0 0 0 0,-1-1 1 0 0,1 1-1 0 0,0-1 0 0 0,0 0 0 0 0,-2-7 0 0 0,3 6-497 0 0,0 0-1 0 0,1 0 1 0 0,0-1-1 0 0,1 1 0 0 0,0 0 1 0 0,0-1-1 0 0,1 1 1 0 0,0-1-1 0 0,2-9 0 0 0,1 3-1439 0 0,0-1-1 0 0,1 1 1 0 0,1 0-1 0 0,0 0 1 0 0,1 1-1 0 0,1-1 1 0 0,0 1-1 0 0,1 0 0 0 0,0 1 1 0 0,17-20-1 0 0,-11 16 159 0 0</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3.385"/>
    </inkml:context>
    <inkml:brush xml:id="br0">
      <inkml:brushProperty name="width" value="0.05" units="cm"/>
      <inkml:brushProperty name="height" value="0.05" units="cm"/>
      <inkml:brushProperty name="color" value="#E71224"/>
    </inkml:brush>
  </inkml:definitions>
  <inkml:trace contextRef="#ctx0" brushRef="#br0">242 47 5240 0 0,'6'-47'16660'0'0,"-8"55"-14450"0"0,-4 11-2241 0 0,-38 125 2629 0 0,-34 120-2276 0 0,63-210-2255 0 0,-6 2-3450 0 0,17-49 3940 0 0,1 1 0 0 0,-1-1 0 0 0,-1 1 1 0 0,0-1-1 0 0,0 0 0 0 0,0-1 0 0 0,0 1 1 0 0,-1-1-1 0 0,0 0 0 0 0,-1-1 0 0 0,-9 7 1 0 0,6-5-388 0 0</inkml:trace>
</inkml:ink>
</file>

<file path=ppt/ink/ink1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39.080"/>
    </inkml:context>
    <inkml:brush xml:id="br0">
      <inkml:brushProperty name="width" value="0.05" units="cm"/>
      <inkml:brushProperty name="height" value="0.05" units="cm"/>
      <inkml:brushProperty name="color" value="#004F8B"/>
    </inkml:brush>
  </inkml:definitions>
  <inkml:trace contextRef="#ctx0" brushRef="#br0">1 129 5929 0 0,'0'-2'557'0'0,"0"1"0"0"0,0-1 1 0 0,1 0-1 0 0,-1 1 0 0 0,0-1 1 0 0,1 0-1 0 0,0 1 0 0 0,-1-1 1 0 0,1 1-1 0 0,0-1 0 0 0,0 1 1 0 0,0-1-1 0 0,0 1 0 0 0,1-2 1 0 0,24-18 3484 0 0,38-10-1512 0 0,-49 24-1393 0 0,20-9 30 0 0,4-3-1039 0 0,-15 10-4337 0 0</inkml:trace>
</inkml:ink>
</file>

<file path=ppt/ink/ink1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39.424"/>
    </inkml:context>
    <inkml:brush xml:id="br0">
      <inkml:brushProperty name="width" value="0.05" units="cm"/>
      <inkml:brushProperty name="height" value="0.05" units="cm"/>
      <inkml:brushProperty name="color" value="#004F8B"/>
    </inkml:brush>
  </inkml:definitions>
  <inkml:trace contextRef="#ctx0" brushRef="#br0">100 7 5589 0 0,'-22'-6'12787'0'0,"27"37"-7614"0"0,-1-12-4922 0 0,-1 0 516 0 0,-1 1 1 0 0,0 27-1 0 0,-10 38-2299 0 0,-31 83-8181 0 0,23-113 3866 0 0,-12 88 0 0 0,26-106 3932 0 0</inkml:trace>
</inkml:ink>
</file>

<file path=ppt/ink/ink1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39.752"/>
    </inkml:context>
    <inkml:brush xml:id="br0">
      <inkml:brushProperty name="width" value="0.05" units="cm"/>
      <inkml:brushProperty name="height" value="0.05" units="cm"/>
      <inkml:brushProperty name="color" value="#004F8B"/>
    </inkml:brush>
  </inkml:definitions>
  <inkml:trace contextRef="#ctx0" brushRef="#br0">23 131 6857 0 0,'-5'12'14116'0'0,"5"-28"-17725"0"0,0 0-1 0 0,-1 1 0 0 0,-1-1 1 0 0,-5-25-1 0 0,4 25 2809 0 0,-2-7-1047 0 0</inkml:trace>
</inkml:ink>
</file>

<file path=ppt/ink/ink1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0.080"/>
    </inkml:context>
    <inkml:brush xml:id="br0">
      <inkml:brushProperty name="width" value="0.05" units="cm"/>
      <inkml:brushProperty name="height" value="0.05" units="cm"/>
      <inkml:brushProperty name="color" value="#004F8B"/>
    </inkml:brush>
  </inkml:definitions>
  <inkml:trace contextRef="#ctx0" brushRef="#br0">133 181 5088 0 0,'0'-18'2518'0'0,"0"1"0"0"0,2 0 0 0 0,6-30 0 0 0,-6 41-2026 0 0,-1 1 0 0 0,1-1 0 0 0,0 1 0 0 0,0 0-1 0 0,0 0 1 0 0,1 0 0 0 0,0 0 0 0 0,0 0 0 0 0,0 0 0 0 0,1 1-1 0 0,-1-1 1 0 0,1 1 0 0 0,0 0 0 0 0,1 0 0 0 0,4-3-1 0 0,-7 6-196 0 0,16 24 559 0 0,-17-16-1095 0 0,-1 0-1 0 0,1 0 0 0 0,-1 0 1 0 0,-1 0-1 0 0,1 1 0 0 0,-1-1 1 0 0,0 0-1 0 0,-1-1 0 0 0,0 1 1 0 0,0 0-1 0 0,0 0 0 0 0,-1-1 1 0 0,-4 9-1 0 0,-8 13-4301 0 0,-29 40 1 0 0,43-66 4355 0 0,-16 23-2111 0 0,0-1-1 0 0,-2-1 1 0 0,-31 30 0 0 0,17-24 500 0 0</inkml:trace>
</inkml:ink>
</file>

<file path=ppt/ink/ink1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0.565"/>
    </inkml:context>
    <inkml:brush xml:id="br0">
      <inkml:brushProperty name="width" value="0.05" units="cm"/>
      <inkml:brushProperty name="height" value="0.05" units="cm"/>
      <inkml:brushProperty name="color" value="#004F8B"/>
    </inkml:brush>
  </inkml:definitions>
  <inkml:trace contextRef="#ctx0" brushRef="#br0">207 32 4708 0 0,'0'-3'1721'0'0,"-1"0"-1"0"0,1 0 0 0 0,0 0 1 0 0,0 0-1 0 0,1 0 0 0 0,-1 0 1 0 0,0 0-1 0 0,2-4 0 0 0,1 7-1482 0 0,-1 0 1 0 0,0 0-1 0 0,1 0 0 0 0,-1 0 1 0 0,0 1-1 0 0,0-1 0 0 0,1 1 1 0 0,-1 0-1 0 0,0 0 0 0 0,0 0 0 0 0,0 0 1 0 0,0 0-1 0 0,0 0 0 0 0,0 0 1 0 0,0 1-1 0 0,0-1 0 0 0,0 0 1 0 0,-1 1-1 0 0,1 0 0 0 0,-1 0 0 0 0,3 3 1 0 0,-1-1 28 0 0,-1 1 1 0 0,0 0-1 0 0,0 0 1 0 0,0 0-1 0 0,0 0 1 0 0,-1 0-1 0 0,0 0 1 0 0,0 1-1 0 0,0 6 1 0 0,0 8 190 0 0,-2 1 0 0 0,0-1 0 0 0,-1 0 1 0 0,-5 21-1 0 0,2-20-414 0 0,-1-1 0 0 0,-1 0-1 0 0,0 0 1 0 0,-2-1 0 0 0,0 0 0 0 0,-18 27 0 0 0,19-34-893 0 0,-1 0 0 0 0,-1-1 0 0 0,1 0 1 0 0,-15 12-1 0 0,17-17-837 0 0,0-1-1 0 0,0 0 1 0 0,0 0 0 0 0,-1-1 0 0 0,1 0 0 0 0,-1 0-1 0 0,-16 5 1 0 0,21-8 787 0 0,-1-1 0 0 0,1 1 0 0 0,-1-1 0 0 0,0 0 0 0 0,1 0 0 0 0,-1 0 0 0 0,1 0 0 0 0,-1 0 0 0 0,1-1 0 0 0,-7-1 0 0 0,-3-4-1001 0 0</inkml:trace>
</inkml:ink>
</file>

<file path=ppt/ink/ink1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0.893"/>
    </inkml:context>
    <inkml:brush xml:id="br0">
      <inkml:brushProperty name="width" value="0.05" units="cm"/>
      <inkml:brushProperty name="height" value="0.05" units="cm"/>
      <inkml:brushProperty name="color" value="#004F8B"/>
    </inkml:brush>
  </inkml:definitions>
  <inkml:trace contextRef="#ctx0" brushRef="#br0">228 1 6205 0 0,'0'4'8078'0'0,"1"9"-3330"0"0,-4 85 605 0 0,-19 9-2073 0 0,-9-5-4700 0 0,-20 14-5127 0 0,27-72-1578 0 0,-55 77-1 0 0,61-98 6164 0 0</inkml:trace>
</inkml:ink>
</file>

<file path=ppt/ink/ink1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1.221"/>
    </inkml:context>
    <inkml:brush xml:id="br0">
      <inkml:brushProperty name="width" value="0.05" units="cm"/>
      <inkml:brushProperty name="height" value="0.05" units="cm"/>
      <inkml:brushProperty name="color" value="#004F8B"/>
    </inkml:brush>
  </inkml:definitions>
  <inkml:trace contextRef="#ctx0" brushRef="#br0">643 109 4720 0 0,'9'-15'2491'0'0,"11"-26"4608"0"0,-19 39-6785 0 0,-1 0 1 0 0,1 1-1 0 0,-1-1 1 0 0,1 0 0 0 0,-1 1-1 0 0,0-1 1 0 0,1 0-1 0 0,-1 0 1 0 0,0 1-1 0 0,0-1 1 0 0,0 0 0 0 0,-1 0-1 0 0,1 1 1 0 0,0-1-1 0 0,-1 0 1 0 0,1 0 0 0 0,-1 1-1 0 0,0-1 1 0 0,1 1-1 0 0,-1-1 1 0 0,-1-1 0 0 0,0 1-140 0 0,1 1 0 0 0,-1 0 0 0 0,1 0 0 0 0,-1 0 0 0 0,0 0 1 0 0,0 0-1 0 0,0 0 0 0 0,1 0 0 0 0,-1 0 0 0 0,0 1 1 0 0,0-1-1 0 0,0 1 0 0 0,0-1 0 0 0,0 1 0 0 0,0 0 0 0 0,0 0 1 0 0,0 0-1 0 0,-1 0 0 0 0,1 0 0 0 0,0 0 0 0 0,0 1 0 0 0,0-1 1 0 0,-3 2-1 0 0,-42 16 1338 0 0,33-10-1187 0 0,0 1 0 0 0,1 0 0 0 0,0 1 0 0 0,0 1 0 0 0,1 0 0 0 0,1 1 0 0 0,-11 13 0 0 0,-70 100 911 0 0,53-67-764 0 0,6-13-935 0 0,-86 115 1770 0 0,52-88-5216 0 0,-9-10-7714 0 0,72-59 9690 0 0,-15 9-2743 0 0,8-8-3560 0 0</inkml:trace>
</inkml:ink>
</file>

<file path=ppt/ink/ink1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1.549"/>
    </inkml:context>
    <inkml:brush xml:id="br0">
      <inkml:brushProperty name="width" value="0.05" units="cm"/>
      <inkml:brushProperty name="height" value="0.05" units="cm"/>
      <inkml:brushProperty name="color" value="#004F8B"/>
    </inkml:brush>
  </inkml:definitions>
  <inkml:trace contextRef="#ctx0" brushRef="#br0">0 193 4840 0 0,'27'-5'2049'0'0,"-4"-1"-165"0"0,1 1-164 0 0,-1 0-132 0 0,0 1-288 0 0,0-4-172 0 0,-3 1-312 0 0,5-2-344 0 0,-2-1-440 0 0,0 1-616 0 0,-9-5-636 0 0,7-4-1696 0 0,-5 3 324 0 0,-1-3 300 0 0,-5-1 39 0 0,-2 0 337 0 0,-3-2 156 0 0</inkml:trace>
</inkml:ink>
</file>

<file path=ppt/ink/ink1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1.893"/>
    </inkml:context>
    <inkml:brush xml:id="br0">
      <inkml:brushProperty name="width" value="0.05" units="cm"/>
      <inkml:brushProperty name="height" value="0.05" units="cm"/>
      <inkml:brushProperty name="color" value="#004F8B"/>
    </inkml:brush>
  </inkml:definitions>
  <inkml:trace contextRef="#ctx0" brushRef="#br0">0 0 5208 0 0,'0'0'4532'0'0,"6"2"-3142"0"0,0 1-815 0 0,0 0 0 0 0,0 0 0 0 0,0 0 0 0 0,-1 1 0 0 0,0 0 0 0 0,1 0 0 0 0,-1 0 0 0 0,0 0 0 0 0,8 11 0 0 0,-11-13-391 0 0,-1 0 1 0 0,1 1 0 0 0,0-1 0 0 0,-1 1 0 0 0,1-1 0 0 0,-1 1 0 0 0,0-1 0 0 0,0 1-1 0 0,0 0 1 0 0,0 0 0 0 0,0-1 0 0 0,-1 1 0 0 0,1 0 0 0 0,-1 0 0 0 0,0 0 0 0 0,0 0 0 0 0,0 0-1 0 0,0-1 1 0 0,0 1 0 0 0,-1 0 0 0 0,1 0 0 0 0,-1 0 0 0 0,0 0 0 0 0,0-1 0 0 0,0 1-1 0 0,-2 4 1 0 0,2-6-132 0 0,0 0 0 0 0,1 0 0 0 0,-1-1-1 0 0,1 1 1 0 0,-1 0 0 0 0,0-1 0 0 0,0 1-1 0 0,1-1 1 0 0,-1 1 0 0 0,0-1 0 0 0,0 1-1 0 0,0-1 1 0 0,1 1 0 0 0,-1-1-1 0 0,0 0 1 0 0,0 1 0 0 0,0-1 0 0 0,0 0-1 0 0,0 0 1 0 0,0 0 0 0 0,0 0 0 0 0,0 0-1 0 0,0 0 1 0 0,0 0 0 0 0,0 0 0 0 0,0 0-1 0 0,1 0 1 0 0,-1 0 0 0 0,0-1 0 0 0,0 1-1 0 0,0 0 1 0 0,0-1 0 0 0,0 1 0 0 0,0 0-1 0 0,1-1 1 0 0,-1 1 0 0 0,0-1 0 0 0,0 0-1 0 0,1 1 1 0 0,-1-1 0 0 0,0 1 0 0 0,-1-3-1 0 0,0 2-34 0 0,0-1-1 0 0,1 0 0 0 0,-1 0 1 0 0,0 0-1 0 0,0 0 0 0 0,1 0 1 0 0,-1 0-1 0 0,1 0 0 0 0,0-1 1 0 0,0 1-1 0 0,0 0 1 0 0,0-1-1 0 0,0 1 0 0 0,-1-5 1 0 0,9-25-2087 0 0,-2 13-3075 0 0,-4 1-4963 0 0,-6 12 6411 0 0,4 5 3100 0 0</inkml:trace>
</inkml:ink>
</file>

<file path=ppt/ink/ink1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2.252"/>
    </inkml:context>
    <inkml:brush xml:id="br0">
      <inkml:brushProperty name="width" value="0.05" units="cm"/>
      <inkml:brushProperty name="height" value="0.05" units="cm"/>
      <inkml:brushProperty name="color" value="#004F8B"/>
    </inkml:brush>
  </inkml:definitions>
  <inkml:trace contextRef="#ctx0" brushRef="#br0">185 6 6777 0 0,'-5'-5'13833'0'0,"-13"79"-10103"0"0,-17 63-1562 0 0,6-74-5581 0 0,24-54 1802 0 0,-1 0 1 0 0,0 0-1 0 0,-1-1 0 0 0,-9 10 0 0 0,-6 0-3894 0 0,2-12-1079 0 0,5-7 4840 0 0</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4.213"/>
    </inkml:context>
    <inkml:brush xml:id="br0">
      <inkml:brushProperty name="width" value="0.05" units="cm"/>
      <inkml:brushProperty name="height" value="0.05" units="cm"/>
      <inkml:brushProperty name="color" value="#E71224"/>
    </inkml:brush>
  </inkml:definitions>
  <inkml:trace contextRef="#ctx0" brushRef="#br0">635 10 6081 0 0,'-9'-9'13853'0'0,"8"9"-13420"0"0,-1 7-18 0 0,0-3-78 0 0,0 1-1 0 0,1 0 1 0 0,0-1-1 0 0,0 1 1 0 0,0 0-1 0 0,0 0 1 0 0,1 0 0 0 0,0-1-1 0 0,0 1 1 0 0,0 0-1 0 0,0 0 1 0 0,2 6 0 0 0,0-7-327 0 0,-2-3-27 0 0,0-1 1 0 0,1 0-1 0 0,-1 1 1 0 0,0-1-1 0 0,1 0 1 0 0,-1 0-1 0 0,1 1 1 0 0,-1-1-1 0 0,0 0 1 0 0,1 0 0 0 0,-1 0-1 0 0,1 0 1 0 0,-1 0-1 0 0,1 1 1 0 0,-1-1-1 0 0,0 0 1 0 0,1 0-1 0 0,-1 0 1 0 0,1 0-1 0 0,-1 0 1 0 0,1 0-1 0 0,-1 0 1 0 0,1 0-1 0 0,-1-1 1 0 0,1 1 0 0 0,-1 0-1 0 0,0 0 1 0 0,1 0-1 0 0,-1 0 1 0 0,1-1-1 0 0,-1 1 1 0 0,0 0-1 0 0,1 0 1 0 0,-1-1-1 0 0,1 1 1 0 0,-1 0-1 0 0,0-1 1 0 0,0 1 0 0 0,1 0-1 0 0,-1-1 1 0 0,0 1-1 0 0,1-1 1 0 0,13-13-283 0 0,-3-9 9 0 0,-11 22 361 0 0,1 1 0 0 0,-1-1 1 0 0,1 0-1 0 0,-1 0 0 0 0,1 0 0 0 0,-1 1 1 0 0,1-1-1 0 0,-1 0 0 0 0,0 0 0 0 0,1 0 1 0 0,-1 0-1 0 0,0 0 0 0 0,0 0 0 0 0,0 0 1 0 0,0 0-1 0 0,0 0 0 0 0,0 0 0 0 0,0 0 1 0 0,0 1-1 0 0,0-1 0 0 0,0 0 1 0 0,-1 0-1 0 0,1-2 0 0 0,-7 6 95 0 0,1 0 1 0 0,0 1-1 0 0,0-1 0 0 0,1 1 0 0 0,-1 1 1 0 0,1-1-1 0 0,0 1 0 0 0,0-1 0 0 0,-7 10 1 0 0,-6 4 564 0 0,4-6-434 0 0,6-4-160 0 0,0-1-1 0 0,0 0 0 0 0,-1 0 0 0 0,0-1 1 0 0,0 0-1 0 0,-1-1 0 0 0,0 0 1 0 0,0 0-1 0 0,0-1 0 0 0,-11 4 0 0 0,19-8-164 0 0,-32-13-675 0 0,4-14-106 0 0,27 28 819 0 0,0 0 0 0 0,0 0 0 0 0,0 0 0 0 0,0 1 0 0 0,1-1 0 0 0,-1 1 0 0 0,0 0-1 0 0,1 0 1 0 0,0-1 0 0 0,-1 2 0 0 0,-1 1 0 0 0,1-1 26 0 0,-6 4 63 0 0,1 1 48 0 0,0-1 0 0 0,-1-1 1 0 0,0 1-1 0 0,0-1 1 0 0,-14 6-1 0 0,20-11-172 0 0,1 0-1 0 0,-1 0 0 0 0,1-1 0 0 0,0 1 1 0 0,-1-1-1 0 0,1 1 0 0 0,-1-1 0 0 0,0 0 0 0 0,1 0 1 0 0,-1 0-1 0 0,1 0 0 0 0,-1-1 0 0 0,1 1 1 0 0,-1 0-1 0 0,1-1 0 0 0,0 0 0 0 0,-1 0 0 0 0,1 0 1 0 0,0 0-1 0 0,-1 0 0 0 0,1 0 0 0 0,0-1 1 0 0,0 1-1 0 0,0-1 0 0 0,0 1 0 0 0,0-1 1 0 0,0 0-1 0 0,-2-3 0 0 0,3 4 17 0 0,-3-4-101 0 0,-1-1 0 0 0,0 0 0 0 0,0 1 0 0 0,0 0 0 0 0,-1 0 0 0 0,1 1 0 0 0,-1-1 0 0 0,-1 1 1 0 0,1 1-1 0 0,0-1 0 0 0,-8-2 0 0 0,12 6 223 0 0,-20 5 371 0 0,15 0-348 0 0,-1 0 0 0 0,1 0 0 0 0,0 0 0 0 0,0 1 0 0 0,1 0 0 0 0,0 0 0 0 0,0 1 0 0 0,0-1 0 0 0,1 1 0 0 0,0 1 0 0 0,-7 12 0 0 0,-1 0-130 0 0,0 12-1214 0 0,12-14-4369 0 0,23-18-13057 0 0,-20-2 17989 0 0,8-5-1316 0 0</inkml:trace>
</inkml:ink>
</file>

<file path=ppt/ink/ink1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2.581"/>
    </inkml:context>
    <inkml:brush xml:id="br0">
      <inkml:brushProperty name="width" value="0.05" units="cm"/>
      <inkml:brushProperty name="height" value="0.05" units="cm"/>
      <inkml:brushProperty name="color" value="#004F8B"/>
    </inkml:brush>
  </inkml:definitions>
  <inkml:trace contextRef="#ctx0" brushRef="#br0">35 17 4164 0 0,'36'-15'8635'0'0,"-35"15"-8423"0"0,0-1-1 0 0,0 1 0 0 0,0 0 0 0 0,0 0 0 0 0,0-1 0 0 0,0 1 1 0 0,1 0-1 0 0,-1 0 0 0 0,0 0 0 0 0,0 0 0 0 0,0 0 0 0 0,0 0 1 0 0,0 1-1 0 0,0-1 0 0 0,0 0 0 0 0,0 0 0 0 0,0 1 0 0 0,0-1 1 0 0,0 1-1 0 0,0-1 0 0 0,0 1 0 0 0,0-1 0 0 0,0 1 0 0 0,0-1 1 0 0,0 1-1 0 0,-1 0 0 0 0,1 0 0 0 0,0-1 0 0 0,0 1 0 0 0,-1 0 0 0 0,1 0 1 0 0,0 1-1 0 0,-2 2 56 0 0,0 1 0 0 0,0-1 0 0 0,-1 0 1 0 0,1 0-1 0 0,-1 0 0 0 0,0 0 0 0 0,0 0 0 0 0,-1 0 1 0 0,1 0-1 0 0,-1-1 0 0 0,-3 5 0 0 0,3-5-29 0 0,-11 17 620 0 0,1 0 1 0 0,-14 30-1 0 0,24-45-645 0 0,0 1 1 0 0,0 0-1 0 0,1 1 0 0 0,0-1 0 0 0,0 0 1 0 0,1 1-1 0 0,0-1 0 0 0,0 0 0 0 0,0 1 1 0 0,1 0-1 0 0,0-1 0 0 0,0 1 0 0 0,2 10 1 0 0,0-13-131 0 0,-1 0 0 0 0,1-1 1 0 0,1 1-1 0 0,-1-1 0 0 0,0 0 1 0 0,1 0-1 0 0,-1 0 0 0 0,1 0 1 0 0,0 0-1 0 0,0-1 0 0 0,0 1 1 0 0,1-1-1 0 0,-1 0 0 0 0,0 0 0 0 0,1 0 1 0 0,0 0-1 0 0,-1-1 0 0 0,1 1 1 0 0,0-1-1 0 0,0 0 0 0 0,0 0 1 0 0,6 0-1 0 0,10 3-43 0 0,0-2-1 0 0,40 0 1 0 0,-2-3-1130 0 0,76-13 0 0 0,150-43-8487 0 0,-178 34 4964 0 0,274-72-7483 0 0,-322 80 10334 0 0</inkml:trace>
</inkml:ink>
</file>

<file path=ppt/ink/ink1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3.971"/>
    </inkml:context>
    <inkml:brush xml:id="br0">
      <inkml:brushProperty name="width" value="0.05" units="cm"/>
      <inkml:brushProperty name="height" value="0.05" units="cm"/>
      <inkml:brushProperty name="color" value="#004F8B"/>
    </inkml:brush>
  </inkml:definitions>
  <inkml:trace contextRef="#ctx0" brushRef="#br0">864 25 4368 0 0,'12'-11'4438'0'0,"3"-2"8775"0"0,-233 71-9933 0 0,186-53-3163 0 0,1 0 1 0 0,-2-2 0 0 0,1-2 0 0 0,0-1-1 0 0,-39-4 1 0 0,-113-26 51 0 0,180 30-174 0 0,1 0 0 0 0,0 0 0 0 0,0 1 0 0 0,0-1 1 0 0,0 1-1 0 0,0-1 0 0 0,0 1 0 0 0,0 0 0 0 0,1 0 1 0 0,-1 1-1 0 0,0-1 0 0 0,0 0 0 0 0,1 1 0 0 0,-1 0 1 0 0,1-1-1 0 0,-1 1 0 0 0,1 0 0 0 0,0 0 0 0 0,-1 1 0 0 0,1-1 1 0 0,0 0-1 0 0,-2 5 0 0 0,-6 7 29 0 0,1 0 0 0 0,-13 27 1 0 0,17-32-27 0 0,-18 40 56 0 0,3 2 0 0 0,1 0 0 0 0,-22 104 0 0 0,22-54 328 0 0,-5 117 0 0 0,23-204-266 0 0,0 0 0 0 0,1 0 0 0 0,1 0 1 0 0,0-1-1 0 0,1 1 0 0 0,0 0 0 0 0,1-1 0 0 0,9 25 1 0 0,-9-32-68 0 0,0 0 0 0 0,0 0 0 0 0,1 0 0 0 0,0 0 0 0 0,0-1 0 0 0,0 1 0 0 0,1-1 0 0 0,0 0 0 0 0,0-1 0 0 0,0 1 0 0 0,0-1-1 0 0,1 0 1 0 0,-1 0 0 0 0,1-1 0 0 0,0 1 0 0 0,1-1 0 0 0,-1-1 0 0 0,0 1 0 0 0,11 2 0 0 0,15 2-158 0 0,0-2-1 0 0,0-1 1 0 0,0-1 0 0 0,0-2-1 0 0,1-1 1 0 0,-1-1-1 0 0,0-2 1 0 0,38-8-1 0 0,-25 1-2023 0 0,72-25-1 0 0,-74 19-2828 0 0,61-34-1 0 0,-85 40 2961 0 0,0-2 0 0 0,0 0 1 0 0,-2-1-1 0 0,1-1 0 0 0,22-25 1 0 0,-25 21 313 0 0</inkml:trace>
</inkml:ink>
</file>

<file path=ppt/ink/ink1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4.299"/>
    </inkml:context>
    <inkml:brush xml:id="br0">
      <inkml:brushProperty name="width" value="0.05" units="cm"/>
      <inkml:brushProperty name="height" value="0.05" units="cm"/>
      <inkml:brushProperty name="color" value="#004F8B"/>
    </inkml:brush>
  </inkml:definitions>
  <inkml:trace contextRef="#ctx0" brushRef="#br0">1 3 6009 0 0,'0'0'8744'0'0,"7"1"-7335"0"0,184-2 5849 0 0,-123-2-7305 0 0,110 10 1 0 0,-139-3-1410 0 0,172 23-17441 0 0,-182-22 16943 0 0</inkml:trace>
</inkml:ink>
</file>

<file path=ppt/ink/ink1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4.627"/>
    </inkml:context>
    <inkml:brush xml:id="br0">
      <inkml:brushProperty name="width" value="0.05" units="cm"/>
      <inkml:brushProperty name="height" value="0.05" units="cm"/>
      <inkml:brushProperty name="color" value="#004F8B"/>
    </inkml:brush>
  </inkml:definitions>
  <inkml:trace contextRef="#ctx0" brushRef="#br0">0 1 5220 0 0,'1'5'7903'0'0,"6"2"-5903"0"0,2-4-1116 0 0,-1-1 1 0 0,0-1 0 0 0,0 1-1 0 0,1-1 1 0 0,9-1-1 0 0,80-7 1823 0 0,-65 3-2475 0 0,-2 1-689 0 0,31-3-3637 0 0,-23 5-5030 0 0,-30 5 2200 0 0</inkml:trace>
</inkml:ink>
</file>

<file path=ppt/ink/ink1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4.971"/>
    </inkml:context>
    <inkml:brush xml:id="br0">
      <inkml:brushProperty name="width" value="0.05" units="cm"/>
      <inkml:brushProperty name="height" value="0.05" units="cm"/>
      <inkml:brushProperty name="color" value="#004F8B"/>
    </inkml:brush>
  </inkml:definitions>
  <inkml:trace contextRef="#ctx0" brushRef="#br0">16 26 2996 0 0,'-1'1'257'0'0,"0"0"0"0"0,0-1 0 0 0,0 1-1 0 0,0-1 1 0 0,0 1 0 0 0,0 0 0 0 0,0 0 0 0 0,0 0-1 0 0,0 0 1 0 0,1-1 0 0 0,-1 1 0 0 0,0 0 0 0 0,1 0-1 0 0,-1 0 1 0 0,1 1 0 0 0,-1-1 0 0 0,1 0-1 0 0,-1 0 1 0 0,1 0 0 0 0,0 0 0 0 0,-1 0 0 0 0,1 0-1 0 0,0 1 1 0 0,0-1 0 0 0,0 2 0 0 0,1-2-79 0 0,0 0 1 0 0,0 0-1 0 0,0 0 0 0 0,0 0 1 0 0,0 0-1 0 0,0-1 1 0 0,0 1-1 0 0,0 0 0 0 0,1-1 1 0 0,-1 1-1 0 0,0-1 1 0 0,0 1-1 0 0,1-1 0 0 0,-1 1 1 0 0,0-1-1 0 0,1 0 1 0 0,-1 0-1 0 0,2 0 0 0 0,16 2 376 0 0,-1-2-1 0 0,26-2 0 0 0,-36 1-402 0 0,66-7-5883 0 0,138-34 0 0 0,-207 41 5583 0 0,43-11-1619 0 0</inkml:trace>
</inkml:ink>
</file>

<file path=ppt/ink/ink1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5.815"/>
    </inkml:context>
    <inkml:brush xml:id="br0">
      <inkml:brushProperty name="width" value="0.05" units="cm"/>
      <inkml:brushProperty name="height" value="0.05" units="cm"/>
      <inkml:brushProperty name="color" value="#004F8B"/>
    </inkml:brush>
  </inkml:definitions>
  <inkml:trace contextRef="#ctx0" brushRef="#br0">798 38 5300 0 0,'33'-37'18590'0'0,"-38"37"-17760"0"0,-23 1 32 0 0,0 1 1 0 0,-1 1-1 0 0,-44 11 1 0 0,-16 3 7 0 0,39-10-526 0 0,-56 7 674 0 0,-113 1 0 0 0,213-14-1016 0 0,0 0 1 0 0,0 1-1 0 0,1 0 1 0 0,-1-1-1 0 0,0 2 1 0 0,0-1 0 0 0,1 1-1 0 0,0 0 1 0 0,-1 0-1 0 0,1 0 1 0 0,0 1 0 0 0,1-1-1 0 0,-1 1 1 0 0,0 1-1 0 0,1-1 1 0 0,0 1-1 0 0,0-1 1 0 0,1 1 0 0 0,-1 0-1 0 0,-4 9 1 0 0,-8 14 106 0 0,2-1 0 0 0,-18 47 1 0 0,31-72-108 0 0,-6 20 58 0 0,0 0 0 0 0,1 1 0 0 0,1 0 0 0 0,2-1 0 0 0,0 1 1 0 0,1 1-1 0 0,2 38 0 0 0,1-46-20 0 0,1 0 0 0 0,0 0 0 0 0,1 0 0 0 0,0 0 1 0 0,1-1-1 0 0,1 1 0 0 0,1-1 0 0 0,0 0 0 0 0,1 0 1 0 0,1-1-1 0 0,15 23 0 0 0,-12-26-40 0 0,0 0 0 0 0,0-1 0 0 0,1 0 0 0 0,0-1 0 0 0,1 0 0 0 0,0-1 0 0 0,0-1 0 0 0,1 0 0 0 0,-1 0 0 0 0,2-2 0 0 0,-1 0 0 0 0,1 0 0 0 0,-1-1 0 0 0,19 2 0 0 0,22 2 0 0 0,1-2 0 0 0,80-3 0 0 0,-85-3-2332 0 0,0-3-1 0 0,86-15 1 0 0,-117 14 1462 0 0,-1 0 1 0 0,0-2 0 0 0,0 0-1 0 0,0-2 1 0 0,-1 0 0 0 0,0 0 0 0 0,0-2-1 0 0,-1 0 1 0 0,30-24 0 0 0,-40 27-651 0 0,0 0 0 0 0,0 0 0 0 0,0 0 1 0 0,-1-1-1 0 0,0 0 0 0 0,-1 0 0 0 0,0-1 0 0 0,0 1 1 0 0,4-11-1 0 0,-5 5-291 0 0</inkml:trace>
</inkml:ink>
</file>

<file path=ppt/ink/ink1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6.159"/>
    </inkml:context>
    <inkml:brush xml:id="br0">
      <inkml:brushProperty name="width" value="0.05" units="cm"/>
      <inkml:brushProperty name="height" value="0.05" units="cm"/>
      <inkml:brushProperty name="color" value="#004F8B"/>
    </inkml:brush>
  </inkml:definitions>
  <inkml:trace contextRef="#ctx0" brushRef="#br0">0 19 4556 0 0,'14'-2'12116'0'0,"12"-1"-6367"0"0,91-8-2262 0 0,-1 8-1558 0 0,1 4-5976 0 0,-1 6-4848 0 0,-1 9-3720 0 0,-97-13 10855 0 0</inkml:trace>
</inkml:ink>
</file>

<file path=ppt/ink/ink1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6.565"/>
    </inkml:context>
    <inkml:brush xml:id="br0">
      <inkml:brushProperty name="width" value="0.05" units="cm"/>
      <inkml:brushProperty name="height" value="0.05" units="cm"/>
      <inkml:brushProperty name="color" value="#004F8B"/>
    </inkml:brush>
  </inkml:definitions>
  <inkml:trace contextRef="#ctx0" brushRef="#br0">52 0 5068 0 0,'0'0'10885'0'0,"-4"2"-9013"0"0,1-1-1365 0 0,0 0 0 0 0,0 1 1 0 0,0-1-1 0 0,0 1 0 0 0,0 0 0 0 0,1 0 1 0 0,-1 0-1 0 0,1 1 0 0 0,-1-1 0 0 0,1 1 0 0 0,0-1 1 0 0,0 1-1 0 0,0 0 0 0 0,0-1 0 0 0,1 1 1 0 0,-1 0-1 0 0,-1 6 0 0 0,2-8-376 0 0,0 1 0 0 0,1 0 0 0 0,-1-1 0 0 0,1 1 0 0 0,0 0 0 0 0,-1 0 0 0 0,1-1 0 0 0,0 1 0 0 0,0 0 0 0 0,0 0 0 0 0,0-1 0 0 0,0 1-1 0 0,1 0 1 0 0,-1 0 0 0 0,1-1 0 0 0,-1 1 0 0 0,1 0 0 0 0,-1-1 0 0 0,1 1 0 0 0,0 0 0 0 0,0-1 0 0 0,0 1 0 0 0,0-1 0 0 0,0 0 0 0 0,0 1 0 0 0,0-1 0 0 0,0 0 0 0 0,1 1 0 0 0,-1-1 0 0 0,0 0 0 0 0,1 0 0 0 0,-1 0 0 0 0,1 0 0 0 0,-1 0 0 0 0,1-1 0 0 0,0 1 0 0 0,2 1 0 0 0,4 0-280 0 0,0 0 1 0 0,0-1 0 0 0,0 0 0 0 0,0 0 0 0 0,0-1-1 0 0,0 0 1 0 0,0 0 0 0 0,0-1 0 0 0,10-1 0 0 0,-16 2 118 0 0,1-1 0 0 0,0 1 0 0 0,-1 0 0 0 0,1-1 0 0 0,0 0 1 0 0,-1 1-1 0 0,1-1 0 0 0,-1 0 0 0 0,1 0 0 0 0,-1-1 0 0 0,1 1 1 0 0,-1 0-1 0 0,0-1 0 0 0,0 0 0 0 0,0 1 0 0 0,0-1 0 0 0,0 0 1 0 0,0 0-1 0 0,0 0 0 0 0,-1 0 0 0 0,1 0 0 0 0,-1 0 0 0 0,1-1 1 0 0,-1 1-1 0 0,0-1 0 0 0,0 1 0 0 0,0-1 0 0 0,0 1 0 0 0,0-1 1 0 0,0-4-1 0 0,-1 5 45 0 0,0 0 0 0 0,-1 1 1 0 0,1-1-1 0 0,-1 0 0 0 0,1 1 1 0 0,-1-1-1 0 0,0 1 1 0 0,0-1-1 0 0,0 1 0 0 0,1-1 1 0 0,-1 1-1 0 0,-1-1 0 0 0,1 1 1 0 0,0 0-1 0 0,0 0 0 0 0,0-1 1 0 0,-1 1-1 0 0,1 0 0 0 0,-1 0 1 0 0,1 0-1 0 0,-1 1 0 0 0,1-1 1 0 0,-1 0-1 0 0,1 0 0 0 0,-1 1 1 0 0,0-1-1 0 0,1 1 0 0 0,-1 0 1 0 0,0-1-1 0 0,0 1 1 0 0,1 0-1 0 0,-1 0 0 0 0,-2 0 1 0 0,-1-1-512 0 0,-1 1 0 0 0,1 0 0 0 0,-1 0 1 0 0,0 0-1 0 0,1 1 0 0 0,-1 0 0 0 0,1 0 1 0 0,-9 3-1 0 0,7-1-1609 0 0,1 0 0 0 0,1 0 0 0 0,-1 0 0 0 0,0 1 0 0 0,1 0 0 0 0,-1 0 0 0 0,1 0 0 0 0,0 1 0 0 0,1 0 0 0 0,-7 8 0 0 0,7-5 339 0 0</inkml:trace>
</inkml:ink>
</file>

<file path=ppt/ink/ink1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4:47.424"/>
    </inkml:context>
    <inkml:brush xml:id="br0">
      <inkml:brushProperty name="width" value="0.05" units="cm"/>
      <inkml:brushProperty name="height" value="0.05" units="cm"/>
      <inkml:brushProperty name="color" value="#004F8B"/>
    </inkml:brush>
  </inkml:definitions>
  <inkml:trace contextRef="#ctx0" brushRef="#br0">97 37 4904 0 0,'18'-36'24049'0'0,"-25"51"-22277"0"0,-14 35-1592 0 0,2 2 0 0 0,2 0 0 0 0,3 0 0 0 0,2 2 0 0 0,2-1-1 0 0,-4 86 1 0 0,14-99-101 0 0,1 0-1 0 0,1 0 0 0 0,3 0 0 0 0,1 0 1 0 0,2-1-1 0 0,2 0 0 0 0,1 0 0 0 0,2-1 1 0 0,27 54-1 0 0,-19-48-78 0 0,53 94 0 0 0,-70-131 0 0 0,1-3 0 0 0,0-1-717 0 0,-4-3 219 0 0,0 0 1 0 0,0 0 0 0 0,1 0-1 0 0,-1 0 1 0 0,0 0 0 0 0,0 0-1 0 0,0 0 1 0 0,1 0 0 0 0,-1 0-1 0 0,0 0 1 0 0,0-1 0 0 0,1 1-1 0 0,-1 0 1 0 0,0-1 0 0 0,0 1-1 0 0,0-1 1 0 0,0 0 0 0 0,0 1-1 0 0,0-1 1 0 0,0 0 0 0 0,0 1-1 0 0,0-1 1 0 0,0 0 0 0 0,1-2 0 0 0,30-30-11132 0 0,-15 14 7265 0 0,-3 10 2496 0 0,2-1 316 0 0</inkml:trace>
</inkml:ink>
</file>

<file path=ppt/ink/ink1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03.484"/>
    </inkml:context>
    <inkml:brush xml:id="br0">
      <inkml:brushProperty name="width" value="0.05" units="cm"/>
      <inkml:brushProperty name="height" value="0.05" units="cm"/>
      <inkml:brushProperty name="color" value="#004F8B"/>
    </inkml:brush>
  </inkml:definitions>
  <inkml:trace contextRef="#ctx0" brushRef="#br0">62 45 3908 0 0,'0'0'4530'0'0,"-7"-37"8295"0"0,7 37-12744 0 0,0 0 0 0 0,0-1 0 0 0,0 1 0 0 0,1 0-1 0 0,-1 0 1 0 0,0 0 0 0 0,0 0 0 0 0,0-1 0 0 0,0 1-1 0 0,0 0 1 0 0,0 0 0 0 0,0 0 0 0 0,0 0 0 0 0,0-1-1 0 0,0 1 1 0 0,0 0 0 0 0,0 0 0 0 0,0 0 0 0 0,0-1-1 0 0,0 1 1 0 0,0 0 0 0 0,0 0 0 0 0,0 0 0 0 0,0 0-1 0 0,0-1 1 0 0,0 1 0 0 0,0 0 0 0 0,-1 0 0 0 0,1 0-1 0 0,0 0 1 0 0,0-1 0 0 0,0 1 0 0 0,0 0 0 0 0,0 0-1 0 0,0 0 1 0 0,0 0 0 0 0,-1 0 0 0 0,1 0 0 0 0,0 0-1 0 0,0-1 1 0 0,0 1 0 0 0,0 0 0 0 0,-1 0 0 0 0,1 0-1 0 0,0 0 1 0 0,0 0 0 0 0,0 0 0 0 0,0 0 0 0 0,-1 0-1 0 0,1 0 1 0 0,0 0 0 0 0,0 0 0 0 0,0 0 0 0 0,-1 0 0 0 0,1 0-1 0 0,0 0 1 0 0,0 0 0 0 0,0 0 0 0 0,0 0 0 0 0,-1 0-1 0 0,1 0 1 0 0,0 0 0 0 0,0 0 0 0 0,0 1 0 0 0,0-1-1 0 0,-1 0 1 0 0,1 0 0 0 0,0 0 0 0 0,-8 20 1465 0 0,-2 30-440 0 0,-5 38-121 0 0,11-73-756 0 0,0 0 0 0 0,2 1 0 0 0,-1-1 0 0 0,2 0 0 0 0,0 1 0 0 0,1-1 1 0 0,0 1-1 0 0,1-1 0 0 0,5 24 0 0 0,-5-36-441 0 0,0-1 0 0 0,1 1 1 0 0,-1-1-1 0 0,0 0 0 0 0,1 0 0 0 0,0 1 0 0 0,-1-1 0 0 0,1 0 1 0 0,0 0-1 0 0,0-1 0 0 0,0 1 0 0 0,4 2 0 0 0,-2-1-312 0 0,-1-1-1 0 0,1 0 0 0 0,0 0 0 0 0,0 0 1 0 0,0 0-1 0 0,0-1 0 0 0,0 1 1 0 0,1-1-1 0 0,-1 0 0 0 0,0-1 1 0 0,0 1-1 0 0,1-1 0 0 0,-1 1 1 0 0,0-1-1 0 0,1-1 0 0 0,-1 1 1 0 0,0-1-1 0 0,1 1 0 0 0,-1-1 1 0 0,0 0-1 0 0,0-1 0 0 0,7-2 1 0 0,-10 3-135 0 0,0 0 1 0 0,0 0-1 0 0,0 0 1 0 0,0 0 0 0 0,0 0-1 0 0,-1 0 1 0 0,1 0-1 0 0,0 0 1 0 0,-1 0 0 0 0,1 0-1 0 0,0-1 1 0 0,-1 1 0 0 0,0 0-1 0 0,1 0 1 0 0,-1-1-1 0 0,0 1 1 0 0,0 0 0 0 0,1-1-1 0 0,-1 1 1 0 0,0 0-1 0 0,0 0 1 0 0,-1-1 0 0 0,1-1-1 0 0,-2-8-1189 0 0</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4.542"/>
    </inkml:context>
    <inkml:brush xml:id="br0">
      <inkml:brushProperty name="width" value="0.05" units="cm"/>
      <inkml:brushProperty name="height" value="0.05" units="cm"/>
      <inkml:brushProperty name="color" value="#E71224"/>
    </inkml:brush>
  </inkml:definitions>
  <inkml:trace contextRef="#ctx0" brushRef="#br0">56 33 8601 0 0,'11'-15'9798'0'0,"-5"2"-6817"0"0,-7 8-4567 0 0,-11 12-2321 0 0,-12 5-4381 0 0,0-5 4082 0 0,12-5 2325 0 0</inkml:trace>
</inkml:ink>
</file>

<file path=ppt/ink/ink1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04.047"/>
    </inkml:context>
    <inkml:brush xml:id="br0">
      <inkml:brushProperty name="width" value="0.05" units="cm"/>
      <inkml:brushProperty name="height" value="0.05" units="cm"/>
      <inkml:brushProperty name="color" value="#004F8B"/>
    </inkml:brush>
  </inkml:definitions>
  <inkml:trace contextRef="#ctx0" brushRef="#br0">0 33 3140 0 0,'0'0'8136'0'0,"5"1"-7328"0"0,41 5 2574 0 0,-44-6-3154 0 0,0 0 0 0 0,1 0 0 0 0,-1-1 0 0 0,0 1 0 0 0,1-1 0 0 0,-1 1 0 0 0,0-1 0 0 0,0 0 0 0 0,1 0 0 0 0,-1 0 0 0 0,0 0 0 0 0,0 0 0 0 0,0-1-1 0 0,0 1 1 0 0,0-1 0 0 0,-1 1 0 0 0,1-1 0 0 0,0 0 0 0 0,-1 1 0 0 0,1-1 0 0 0,1-2 0 0 0,-3 3 204 0 0,0 0-317 0 0,0 0-1 0 0,0 1 0 0 0,0-1 1 0 0,0 1-1 0 0,-1-1 1 0 0,1 0-1 0 0,0 1 0 0 0,0-1 1 0 0,-1 1-1 0 0,1-1 1 0 0,0 1-1 0 0,-1-1 0 0 0,1 1 1 0 0,-1-1-1 0 0,1 1 0 0 0,-1 0 1 0 0,1-1-1 0 0,-1 1 1 0 0,1 0-1 0 0,-1-1 0 0 0,1 1 1 0 0,-1 0-1 0 0,1-1 1 0 0,-1 1-1 0 0,1 0 0 0 0,-1 0 1 0 0,0 0-1 0 0,1 0 0 0 0,-2-1 1 0 0,-3 1 540 0 0,4 0-862 0 0,-1 0 0 0 0,1 0 0 0 0,0-1 0 0 0,0 1-1 0 0,0 0 1 0 0,-1 0 0 0 0,1 1 0 0 0,0-1 0 0 0,0 0 0 0 0,0 0 0 0 0,0 1 0 0 0,-1-1 0 0 0,1 0 0 0 0,0 1 0 0 0,0-1 0 0 0,0 1 0 0 0,0-1 0 0 0,0 1 0 0 0,0 0 0 0 0,0-1 0 0 0,-1 2 0 0 0</inkml:trace>
</inkml:ink>
</file>

<file path=ppt/ink/ink1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04.797"/>
    </inkml:context>
    <inkml:brush xml:id="br0">
      <inkml:brushProperty name="width" value="0.05" units="cm"/>
      <inkml:brushProperty name="height" value="0.05" units="cm"/>
      <inkml:brushProperty name="color" value="#004F8B"/>
    </inkml:brush>
  </inkml:definitions>
  <inkml:trace contextRef="#ctx0" brushRef="#br0">228 39 3920 0 0,'-11'-18'16605'0'0,"10"17"-16050"0"0,-1 1 0 0 0,-13 14 231 0 0,1 1 1 0 0,0 1 0 0 0,1 1 0 0 0,1-1 0 0 0,0 2-1 0 0,-13 27 1 0 0,-14 17 40 0 0,8-5-246 0 0,-7 8 486 0 0,37-64-759 0 0,16-27-670 0 0,113-229-1904 0 0,-125 247 2401 0 0,1 1 0 0 0,0 0 0 0 0,1 0 0 0 0,-1 0 0 0 0,1 0 1 0 0,0 1-1 0 0,9-9 0 0 0,-13 14 590 0 0,4 3-345 0 0,-1 0-284 0 0,0 1 1 0 0,1 0-1 0 0,-1 0 0 0 0,0 0 0 0 0,-1 0 0 0 0,1 0 0 0 0,0 1 0 0 0,-1 0 0 0 0,0 0 0 0 0,0 0 0 0 0,5 8 0 0 0,31 63 1550 0 0,-17-29-1161 0 0,-3-16-2043 0 0,-13-21 19 0 0,2 0 1 0 0,-1 0-1 0 0,1-1 0 0 0,0 0 0 0 0,1 0 0 0 0,0-1 0 0 0,0 0 0 0 0,1-1 0 0 0,14 8 0 0 0,17 4-10823 0 0,-31-15 10468 0 0</inkml:trace>
</inkml:ink>
</file>

<file path=ppt/ink/ink1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05.594"/>
    </inkml:context>
    <inkml:brush xml:id="br0">
      <inkml:brushProperty name="width" value="0.05" units="cm"/>
      <inkml:brushProperty name="height" value="0.05" units="cm"/>
      <inkml:brushProperty name="color" value="#004F8B"/>
    </inkml:brush>
  </inkml:definitions>
  <inkml:trace contextRef="#ctx0" brushRef="#br0">20 4 5905 0 0,'-20'-4'19963'0'0,"46"4"-15993"0"0,89 2-2942 0 0,158 1 838 0 0,-272-3-1687 0 0,10 0 346 0 0,-3 1-3814 0 0</inkml:trace>
</inkml:ink>
</file>

<file path=ppt/ink/ink1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06.328"/>
    </inkml:context>
    <inkml:brush xml:id="br0">
      <inkml:brushProperty name="width" value="0.05" units="cm"/>
      <inkml:brushProperty name="height" value="0.05" units="cm"/>
      <inkml:brushProperty name="color" value="#004F8B"/>
    </inkml:brush>
  </inkml:definitions>
  <inkml:trace contextRef="#ctx0" brushRef="#br0">15 23 5733 0 0,'-15'-22'26561'0'0,"30"68"-26467"0"0,-2 2 1 0 0,-3-1 0 0 0,-1 1-1 0 0,2 76 1 0 0,-10-119-95 0 0,7 79 0 0 0,-6-78-137 0 0,-3-15-5272 0 0,-1 0 1264 0 0,0-1-1 0 0,0 1 0 0 0,-1 0 1 0 0,-5-12-1 0 0,1 1 709 0 0,3 7 1537 0 0</inkml:trace>
</inkml:ink>
</file>

<file path=ppt/ink/ink1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06.953"/>
    </inkml:context>
    <inkml:brush xml:id="br0">
      <inkml:brushProperty name="width" value="0.05" units="cm"/>
      <inkml:brushProperty name="height" value="0.05" units="cm"/>
      <inkml:brushProperty name="color" value="#004F8B"/>
    </inkml:brush>
  </inkml:definitions>
  <inkml:trace contextRef="#ctx0" brushRef="#br0">31 1 4596 0 0,'0'0'12014'0'0,"-2"3"-10778"0"0,1 0-735 0 0,-1 1 0 0 0,1-1 0 0 0,0 0 0 0 0,0 1-1 0 0,0-1 1 0 0,1 1 0 0 0,-1-1 0 0 0,1 1 0 0 0,0 0 0 0 0,0 4 0 0 0,0-6-356 0 0,0-1-1 0 0,0 0 1 0 0,0 0-1 0 0,0 1 1 0 0,0-1-1 0 0,1 0 1 0 0,-1 1-1 0 0,0-1 1 0 0,1 0-1 0 0,-1 0 0 0 0,1 0 1 0 0,-1 1-1 0 0,1-1 1 0 0,-1 0-1 0 0,1 0 1 0 0,0 0-1 0 0,0 0 1 0 0,0 0-1 0 0,-1 0 1 0 0,1 0-1 0 0,0 0 1 0 0,0-1-1 0 0,0 1 1 0 0,0 0-1 0 0,1-1 1 0 0,-1 1-1 0 0,0 0 0 0 0,0-1 1 0 0,0 1-1 0 0,0-1 1 0 0,1 0-1 0 0,-1 1 1 0 0,0-1-1 0 0,0 0 1 0 0,3 0-1 0 0,-4 1-115 0 0,1-1-1 0 0,-1 0 1 0 0,1 0-1 0 0,-1 0 1 0 0,1 0-1 0 0,0 0 1 0 0,-1 0-1 0 0,1 0 1 0 0,-1 0-1 0 0,1 0 1 0 0,-1 0-1 0 0,1 0 0 0 0,0 0 1 0 0,-1 0-1 0 0,1-1 1 0 0,-1 1-1 0 0,1 0 1 0 0,-1 0-1 0 0,1-1 1 0 0,-1 1-1 0 0,1 0 1 0 0,-1-1-1 0 0,1 1 1 0 0,-1 0-1 0 0,0-1 1 0 0,1 1-1 0 0,-1-1 1 0 0,1 1-1 0 0,-1 0 1 0 0,0-1-1 0 0,1 1 1 0 0,-1-1-1 0 0,0 1 0 0 0,0-1 1 0 0,0 1-1 0 0,1-1 1 0 0,-1 0-1 0 0,0 1 1 0 0,0-1-1 0 0,0 1 1 0 0,0-1-1 0 0,0 1 1 0 0,0-1-1 0 0,0 0 1 0 0,0 1-1 0 0,0-1 1 0 0,0 1-1 0 0,0-1 1 0 0,0 1-1 0 0,0-1 1 0 0,-1 1-1 0 0,1-1 0 0 0,0 0 1 0 0,0 1-1 0 0,-1-1 1 0 0,1 1-1 0 0,0 0 1 0 0,0-1-1 0 0,-1 1 1 0 0,1-1-1 0 0,-1 1 1 0 0,1-1-1 0 0,0 1 1 0 0,-1 0-1 0 0,1-1 1 0 0,-1 1-1 0 0,1 0 1 0 0,-2-1-1 0 0,1-1 159 0 0,-36-5 596 0 0,27 15-1497 0 0,1 5-7165 0 0,9-12 7460 0 0,0 0-1 0 0,0-1 1 0 0,-1 1-1 0 0,1 0 1 0 0,0-1-1 0 0,0 1 1 0 0,0 0-1 0 0,0-1 1 0 0,0 1-1 0 0,0 0 1 0 0,0-1-1 0 0,0 1 1 0 0,0 0-1 0 0,0-1 1 0 0,0 1-1 0 0,0 0 1 0 0,0-1-1 0 0,0 1 1 0 0,1 0-1 0 0,-1-1 1 0 0,0 1-1 0 0,1 0 1 0 0,-1-1-1 0 0,0 1 1 0 0,1-1-1 0 0,-1 1 1 0 0,1-1-1 0 0,-1 1 1 0 0,1-1-1 0 0,-1 1 1 0 0,1-1-1 0 0,-1 1 1 0 0,1-1-1 0 0,-1 0 1 0 0,1 1-1 0 0,-1-1 1 0 0,1 0-1 0 0,0 1 1 0 0,-1-1-1 0 0,1 0 1 0 0,0 0-1 0 0,-1 0 1 0 0,1 0-1 0 0,0 0 1 0 0,-1 1-1 0 0,2-1 1 0 0,12 2-1516 0 0</inkml:trace>
</inkml:ink>
</file>

<file path=ppt/ink/ink1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07.922"/>
    </inkml:context>
    <inkml:brush xml:id="br0">
      <inkml:brushProperty name="width" value="0.05" units="cm"/>
      <inkml:brushProperty name="height" value="0.05" units="cm"/>
      <inkml:brushProperty name="color" value="#004F8B"/>
    </inkml:brush>
  </inkml:definitions>
  <inkml:trace contextRef="#ctx0" brushRef="#br0">23 5 5312 0 0,'-19'-4'20742'0'0,"16"10"-19881"0"0,2-4 178 0 0,37 19 2221 0 0,-13-15-3105 0 0,-1 0 1 0 0,1-1-1 0 0,0-2 0 0 0,0 0 1 0 0,1-2-1 0 0,-1 0 0 0 0,0-2 0 0 0,0 0 1 0 0,29-6-1 0 0,-42 5-155 0 0,2 0 0 0 0,3 1 0 0 0,-13 2 0 0 0,-1-1 0 0 0,1 0 0 0 0,-1 1 0 0 0,0-1 0 0 0,1 1 0 0 0,-1 0 0 0 0,0-1 0 0 0,1 1 0 0 0,-1 0 0 0 0,0 0 0 0 0,0 0 0 0 0,0 0 0 0 0,0 0 0 0 0,0 0 0 0 0,0 0 0 0 0,0 0 0 0 0,0 1 0 0 0,0-1 0 0 0,0 0 0 0 0,-1 0 0 0 0,1 1 0 0 0,-1-1 0 0 0,1 0 0 0 0,-1 1 0 0 0,1-1 0 0 0,-1 1 0 0 0,0-1 0 0 0,1 1 0 0 0,-1-1 0 0 0,0 0 0 0 0,0 1 0 0 0,-1 2 0 0 0,2 0 0 0 0,37 215 0 0 0,-27-141 0 0 0,-8-58 0 0 0,0 0 0 0 0,-2 29 0 0 0,-1-44 0 0 0,0 0 0 0 0,0-1 0 0 0,-1 1 0 0 0,1-1 0 0 0,-1 1 0 0 0,0 0 0 0 0,-1-1 0 0 0,1 0 0 0 0,-1 1 0 0 0,0-1 0 0 0,0 0 0 0 0,0 0 0 0 0,-1 0 0 0 0,1 0 0 0 0,-1 0 0 0 0,-5 5 0 0 0,1-2 0 0 0,6-7 0 0 0,1 1 0 0 0,-1 0 0 0 0,0-1 0 0 0,1 1 0 0 0,-1-1 0 0 0,0 1 0 0 0,1-1 0 0 0,-1 1 0 0 0,0-1 0 0 0,0 0 0 0 0,0 1 0 0 0,1-1 0 0 0,-1 0 0 0 0,0 0 0 0 0,0 1 0 0 0,0-1 0 0 0,0 0 0 0 0,1 0 0 0 0,-1 0 0 0 0,0 0 0 0 0,0 0 0 0 0,0 0 0 0 0,0 0 0 0 0,0-1 0 0 0,0 1 0 0 0,-3 0-157 0 0,1 0 0 0 0,0-1 0 0 0,0 0 0 0 0,0 1 0 0 0,0-1 0 0 0,0 0 0 0 0,0 0 0 0 0,0 0 0 0 0,0-1 0 0 0,1 1 0 0 0,-1-1 0 0 0,0 0 0 0 0,1 0 0 0 0,-1 1 0 0 0,1-2 0 0 0,-1 1 0 0 0,1 0 0 0 0,0 0 0 0 0,0-1 0 0 0,0 1 0 0 0,0-1 0 0 0,1 0 0 0 0,-1 1 0 0 0,-2-7 0 0 0,1 2-826 0 0,-2-1-1786 0 0,1 0 0 0 0,1-1 0 0 0,0 1-1 0 0,-4-18 1 0 0,-7-70-7700 0 0,14 95 10425 0 0,0-20-1952 0 0</inkml:trace>
</inkml:ink>
</file>

<file path=ppt/ink/ink1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08.391"/>
    </inkml:context>
    <inkml:brush xml:id="br0">
      <inkml:brushProperty name="width" value="0.05" units="cm"/>
      <inkml:brushProperty name="height" value="0.05" units="cm"/>
      <inkml:brushProperty name="color" value="#004F8B"/>
    </inkml:brush>
  </inkml:definitions>
  <inkml:trace contextRef="#ctx0" brushRef="#br0">24 17 5969 0 0,'2'-6'25269'0'0,"0"4"-23923"0"0,2 0-3745 0 0,-4 1 2268 0 0,0 1 0 0 0,-1 0 0 0 0,1-1-1 0 0,0 1 1 0 0,-1-1 0 0 0,1 1 0 0 0,0 0-1 0 0,-1-1 1 0 0,1 1 0 0 0,-1 0 0 0 0,1-1 0 0 0,0 1-1 0 0,-1 0 1 0 0,1 0 0 0 0,-1 0 0 0 0,1-1-1 0 0,-1 1 1 0 0,1 0 0 0 0,-1 0 0 0 0,1 0-1 0 0,-1 0 1 0 0,1 0 0 0 0,-1 0 0 0 0,1 0-1 0 0,-1 0 1 0 0,1 0 0 0 0,-1 0 0 0 0,1 0-1 0 0,-1 0 1 0 0,1 0 0 0 0,-1 0 0 0 0,1 0-1 0 0,-1 1 1 0 0,1-1 0 0 0,-1 0 0 0 0,0 1-1 0 0,-11 2-3879 0 0,10-2 4442 0 0</inkml:trace>
</inkml:ink>
</file>

<file path=ppt/ink/ink1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08.969"/>
    </inkml:context>
    <inkml:brush xml:id="br0">
      <inkml:brushProperty name="width" value="0.05" units="cm"/>
      <inkml:brushProperty name="height" value="0.05" units="cm"/>
      <inkml:brushProperty name="color" value="#004F8B"/>
    </inkml:brush>
  </inkml:definitions>
  <inkml:trace contextRef="#ctx0" brushRef="#br0">276 22 5589 0 0,'-16'-20'11961'0'0,"12"19"-11479"0"0,0 1 1 0 0,-1 0-1 0 0,1 0 1 0 0,0 0 0 0 0,0 1-1 0 0,0-1 1 0 0,0 1-1 0 0,0 0 1 0 0,0 0 0 0 0,0 0-1 0 0,0 1 1 0 0,0-1-1 0 0,0 1 1 0 0,1 0 0 0 0,-1 0-1 0 0,-5 5 1 0 0,-60 46 2399 0 0,62-47-2480 0 0,-4 3-14 0 0,-5 4 275 0 0,0 0 0 0 0,1 2 0 0 0,1-1 0 0 0,-24 34 0 0 0,37-42-637 0 0,14-3-26 0 0,-6-6-10 0 0,0 0 0 0 0,0 0 0 0 0,0 0 1 0 0,0-1-1 0 0,-1 0 0 0 0,1 0 0 0 0,-1 0 0 0 0,0-1 0 0 0,10-10 0 0 0,51-60-117 0 0,-38 40 132 0 0,-12 16 216 0 0,-8 13-221 0 0,4 7 0 0 0,-8 1 7 0 0,1 1-1 0 0,0 0 1 0 0,-1 0-1 0 0,0 0 1 0 0,1 1-1 0 0,-1 0 1 0 0,-1 0 0 0 0,1 0-1 0 0,4 5 1 0 0,42 53-75 0 0,-6-7-477 0 0,-14-24-6866 0 0,0-1 1 0 0,2-2-1 0 0,59 39 1 0 0,-73-56 5752 0 0</inkml:trace>
</inkml:ink>
</file>

<file path=ppt/ink/ink1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10.328"/>
    </inkml:context>
    <inkml:brush xml:id="br0">
      <inkml:brushProperty name="width" value="0.05" units="cm"/>
      <inkml:brushProperty name="height" value="0.05" units="cm"/>
      <inkml:brushProperty name="color" value="#004F8B"/>
    </inkml:brush>
  </inkml:definitions>
  <inkml:trace contextRef="#ctx0" brushRef="#br0">56 66 4452 0 0,'-55'-66'25177'0'0,"69"99"-22848"0"0,66 87-1769 0 0,11 18-311 0 0,-62-85-249 0 0,-3 1 0 0 0,-2 1 0 0 0,33 113 0 0 0,-47-123 0 0 0,-1 1 0 0 0,-3 0 0 0 0,-1 0 0 0 0,-3 0 0 0 0,-5 81 0 0 0,-7-57 0 0 0,-2 0 0 0 0,-4-1 0 0 0,-2 0 0 0 0,-4-2 0 0 0,-43 95 0 0 0,41-97 0 0 0,18-46 0 0 0,-1 0 0 0 0,0 0 0 0 0,-2 0 0 0 0,0-1 0 0 0,-17 24 0 0 0,19-36-3084 0 0,6-5 2352 0 0,0 0 0 0 0,0 0 1 0 0,0 0-1 0 0,0 0 0 0 0,0 0 0 0 0,0-1 1 0 0,0 1-1 0 0,0 0 0 0 0,-1-1 1 0 0,1 1-1 0 0,0-1 0 0 0,0 1 0 0 0,-1-1 1 0 0,1 1-1 0 0,0-1 0 0 0,-1 0 0 0 0,-2 0 1 0 0,-2-6-4729 0 0,6 5 5117 0 0,-1 1-1 0 0,0 0 1 0 0,1-1 0 0 0,-1 1 0 0 0,0-1 0 0 0,1 1 0 0 0,-1-1 0 0 0,1 1 0 0 0,-1-1-1 0 0,1 0 1 0 0,-1 1 0 0 0,1-1 0 0 0,-1 0 0 0 0,1 1 0 0 0,0-1 0 0 0,-1 0 0 0 0,1 1-1 0 0,0-1 1 0 0,-1 0 0 0 0,1 0 0 0 0,0-1 0 0 0,0-6-1636 0 0</inkml:trace>
</inkml:ink>
</file>

<file path=ppt/ink/ink1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39.155"/>
    </inkml:context>
    <inkml:brush xml:id="br0">
      <inkml:brushProperty name="width" value="0.05" units="cm"/>
      <inkml:brushProperty name="height" value="0.05" units="cm"/>
      <inkml:brushProperty name="color" value="#004F8B"/>
    </inkml:brush>
  </inkml:definitions>
  <inkml:trace contextRef="#ctx0" brushRef="#br0">236 177 1432 0 0,'6'8'27375'0'0,"70"28"-29107"0"0,-59-27 2038 0 0,0-1 0 0 0,0 0 0 0 0,27 7 0 0 0,-36-13-230 0 0,0-1 0 0 0,0 1-1 0 0,1-1 1 0 0,-1-1 0 0 0,1 1 0 0 0,-1-1-1 0 0,1-1 1 0 0,-1 0 0 0 0,0 0 0 0 0,1 0-1 0 0,-1-1 1 0 0,0-1 0 0 0,0 1 0 0 0,0-1-1 0 0,8-5 1 0 0,-10 5-61 0 0,-1 0 0 0 0,1-1 1 0 0,-1 0-1 0 0,0 0 0 0 0,0-1 0 0 0,0 1 0 0 0,-1-1 1 0 0,0 0-1 0 0,0 0 0 0 0,0-1 0 0 0,0 1 0 0 0,-1-1 1 0 0,0 1-1 0 0,0-1 0 0 0,-1 0 0 0 0,1-1 0 0 0,-1 1 1 0 0,-1 0-1 0 0,1 0 0 0 0,0-9 0 0 0,-2 12-22 0 0,-1-1 0 0 0,1 1 0 0 0,-1-1 1 0 0,0 1-1 0 0,0-1 0 0 0,0 1 0 0 0,0 0 0 0 0,-1-1 0 0 0,1 1 0 0 0,-1 0 1 0 0,0 0-1 0 0,0 0 0 0 0,0 0 0 0 0,0 0 0 0 0,-1 1 0 0 0,1-1 0 0 0,-1 1 1 0 0,1 0-1 0 0,-1-1 0 0 0,0 1 0 0 0,0 0 0 0 0,0 0 0 0 0,-3-1 0 0 0,-8-5-58 0 0,0 1 0 0 0,0 0 0 0 0,-27-9 0 0 0,28 11 119 0 0,0 1 0 0 0,-1 0 0 0 0,0 1 0 0 0,0 1 0 0 0,1 0 0 0 0,-1 1 0 0 0,0 0 0 0 0,0 1 0 0 0,0 1 1 0 0,0 0-1 0 0,0 1 0 0 0,0 0 0 0 0,0 1 0 0 0,1 1 0 0 0,-1 0 0 0 0,1 1 0 0 0,0 0 0 0 0,0 1 0 0 0,1 1 0 0 0,0 0 0 0 0,0 0 1 0 0,1 1-1 0 0,-1 1 0 0 0,-13 14 0 0 0,7-6 96 0 0,1 0 1 0 0,1 1 0 0 0,0 1-1 0 0,2 1 1 0 0,0 0 0 0 0,-20 40-1 0 0,29-50-96 0 0,1 0-1 0 0,0 1 0 0 0,0-1 0 0 0,1 1 0 0 0,1 0 0 0 0,-1 0 0 0 0,2 0 0 0 0,0 0 0 0 0,0 0 0 0 0,1 0 0 0 0,0 0 0 0 0,1 1 1 0 0,0-1-1 0 0,1 0 0 0 0,0 0 0 0 0,1-1 0 0 0,5 14 0 0 0,-4-16-53 0 0,1 0 0 0 0,0 0 0 0 0,1-1 0 0 0,0 0 0 0 0,0 0 0 0 0,0 0 0 0 0,1-1 0 0 0,0 0 0 0 0,0 0 0 0 0,0-1 0 0 0,1 0 0 0 0,0 0 0 0 0,0-1 0 0 0,0 0 0 0 0,1 0 0 0 0,-1-1 0 0 0,13 4 0 0 0,6 0 0 0 0,-1 0 0 0 0,2-2 0 0 0,-1 0 0 0 0,43 0 0 0 0,15-9-2971 0 0,-58 0 230 0 0,0-1 0 0 0,-1-2 0 0 0,0 0 0 0 0,-1-2 0 0 0,1-1 0 0 0,-2-1 0 0 0,24-13 0 0 0,-26 11 1123 0 0,-1-1 0 0 0,21-18 0 0 0,-20 14-260 0 0</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4.885"/>
    </inkml:context>
    <inkml:brush xml:id="br0">
      <inkml:brushProperty name="width" value="0.05" units="cm"/>
      <inkml:brushProperty name="height" value="0.05" units="cm"/>
      <inkml:brushProperty name="color" value="#E71224"/>
    </inkml:brush>
  </inkml:definitions>
  <inkml:trace contextRef="#ctx0" brushRef="#br0">226 25 6561 0 0,'-42'-24'17110'0'0,"52"62"-15456"0"0,-8-33-1513 0 0,0 0-1 0 0,0-1 1 0 0,-1 1-1 0 0,0 0 1 0 0,0 0-1 0 0,0 0 1 0 0,0 0-1 0 0,-1 10 1 0 0,-2-1-550 0 0,-1-1 1 0 0,0 0 0 0 0,-1 0-1 0 0,-1 0 1 0 0,-6 13 0 0 0,3-10-1440 0 0,0-2 1 0 0,-1 1-1 0 0,0-2 0 0 0,-1 1 1 0 0,-1-1-1 0 0,0 0 0 0 0,-1-1 1 0 0,0-1-1 0 0,-1 0 0 0 0,0 0 1 0 0,-25 14-1 0 0,15-13 84 0 0</inkml:trace>
</inkml:ink>
</file>

<file path=ppt/ink/ink1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0.155"/>
    </inkml:context>
    <inkml:brush xml:id="br0">
      <inkml:brushProperty name="width" value="0.05" units="cm"/>
      <inkml:brushProperty name="height" value="0.05" units="cm"/>
      <inkml:brushProperty name="color" value="#004F8B"/>
    </inkml:brush>
  </inkml:definitions>
  <inkml:trace contextRef="#ctx0" brushRef="#br0">143 1 4472 0 0,'0'0'12877'0'0,"-2"3"-11836"0"0,-21 25 1491 0 0,1 2 1 0 0,-22 41 0 0 0,36-56-2121 0 0,0 1 0 0 0,1 0 0 0 0,0 0 0 0 0,2 1 0 0 0,0-1 0 0 0,0 1 0 0 0,-1 20 0 0 0,5-34-370 0 0,1 0-1 0 0,0 1 1 0 0,0-1 0 0 0,1 1 0 0 0,-1-1-1 0 0,0 0 1 0 0,1 1 0 0 0,0-1 0 0 0,0 0-1 0 0,0 0 1 0 0,0 0 0 0 0,1 0 0 0 0,-1 0-1 0 0,1 0 1 0 0,3 5 0 0 0,-2-5-472 0 0,0 0 0 0 0,-1-1 0 0 0,1 1 1 0 0,0-1-1 0 0,0 1 0 0 0,0-1 0 0 0,0 0 1 0 0,1-1-1 0 0,-1 1 0 0 0,1 0 0 0 0,-1-1 1 0 0,7 2-1 0 0,-5-2-580 0 0,0 0 0 0 0,0 0 0 0 0,0-1 1 0 0,0 0-1 0 0,0 1 0 0 0,0-2 0 0 0,0 1 0 0 0,0 0 1 0 0,-1-1-1 0 0,1 0 0 0 0,0 0 0 0 0,0-1 0 0 0,0 0 0 0 0,-1 1 1 0 0,1-1-1 0 0,-1-1 0 0 0,1 1 0 0 0,-1-1 0 0 0,0 1 1 0 0,0-1-1 0 0,6-6 0 0 0,-2 0-711 0 0</inkml:trace>
</inkml:ink>
</file>

<file path=ppt/ink/ink1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0.577"/>
    </inkml:context>
    <inkml:brush xml:id="br0">
      <inkml:brushProperty name="width" value="0.05" units="cm"/>
      <inkml:brushProperty name="height" value="0.05" units="cm"/>
      <inkml:brushProperty name="color" value="#004F8B"/>
    </inkml:brush>
  </inkml:definitions>
  <inkml:trace contextRef="#ctx0" brushRef="#br0">26 1 5324 0 0,'0'0'14566'0'0,"0"5"-13609"0"0,0-3-1063 0 0,0 1 430 0 0,0 0 1 0 0,0 0 0 0 0,1-1 0 0 0,-1 1 0 0 0,1 0 0 0 0,0 0-1 0 0,-1 0 1 0 0,1-1 0 0 0,0 1 0 0 0,0 0 0 0 0,1-1 0 0 0,-1 1-1 0 0,1-1 1 0 0,2 4 0 0 0,-3-5 40 0 0,18-13 1946 0 0,-21-11-639 0 0,-3 11-2610 0 0,-5 7-6124 0 0,7 6 5609 0 0,0 1-1 0 0,0 0 0 0 0,0 0 0 0 0,0 0 0 0 0,0 0 1 0 0,0 0-1 0 0,0 1 0 0 0,1-1 0 0 0,-1 1 1 0 0,1 0-1 0 0,0 0 0 0 0,-4 5 0 0 0,2-1-380 0 0</inkml:trace>
</inkml:ink>
</file>

<file path=ppt/ink/ink1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3.202"/>
    </inkml:context>
    <inkml:brush xml:id="br0">
      <inkml:brushProperty name="width" value="0.05" units="cm"/>
      <inkml:brushProperty name="height" value="0.05" units="cm"/>
      <inkml:brushProperty name="color" value="#004F8B"/>
    </inkml:brush>
  </inkml:definitions>
  <inkml:trace contextRef="#ctx0" brushRef="#br0">205 40 2352 0 0,'0'0'3290'0'0,"-4"-16"1617"0"0,0-3 10589 0 0,4 19-15475 0 0,0-1-1 0 0,0 1 1 0 0,0 0 0 0 0,0 0 0 0 0,0 0-1 0 0,0 0 1 0 0,0 0 0 0 0,0 0-1 0 0,0 0 1 0 0,0 0 0 0 0,0-1-1 0 0,0 1 1 0 0,0 0 0 0 0,0 0 0 0 0,0 0-1 0 0,0 0 1 0 0,0 0 0 0 0,0 0-1 0 0,0 0 1 0 0,0 0 0 0 0,0-1-1 0 0,0 1 1 0 0,0 0 0 0 0,0 0-1 0 0,0 0 1 0 0,0 0 0 0 0,0 0 0 0 0,0 0-1 0 0,0 0 1 0 0,0 0 0 0 0,0 0-1 0 0,-1 0 1 0 0,1-1 0 0 0,0 1-1 0 0,0 0 1 0 0,0 0 0 0 0,0 0 0 0 0,0 0-1 0 0,0 0 1 0 0,0 0 0 0 0,0 0-1 0 0,0 0 1 0 0,-1 0 0 0 0,1 0-1 0 0,0 0 1 0 0,0 0 0 0 0,0 0-1 0 0,0 0 1 0 0,0 0 0 0 0,0 0 0 0 0,0 0-1 0 0,0 0 1 0 0,-1 0 0 0 0,1 0-1 0 0,0 0 1 0 0,0 0 0 0 0,0 0-1 0 0,0 0 1 0 0,0 0 0 0 0,0 0 0 0 0,0 0-1 0 0,0 0 1 0 0,0 0 0 0 0,-1 1-1 0 0,1-1 1 0 0,0 0 0 0 0,0 0-1 0 0,0 0 1 0 0,-9 10 498 0 0,-4 11 24 0 0,-130 284 3484 0 0,116-249-4028 0 0,27-56-15 0 0,0-1-1 0 0,0 1 1 0 0,0 0-1 0 0,0 0 1 0 0,0 0 0 0 0,0 0-1 0 0,1 0 1 0 0,-1 0 0 0 0,0 0-1 0 0,0 0 1 0 0,0 0-1 0 0,0 0 1 0 0,0 0 0 0 0,1 0-1 0 0,-1 0 1 0 0,0 0 0 0 0,0 0-1 0 0,0 0 1 0 0,0 0-1 0 0,0 0 1 0 0,1 0 0 0 0,-1 0-1 0 0,0 0 1 0 0,0 0 0 0 0,0 0-1 0 0,0 0 1 0 0,0 1-1 0 0,0-1 1 0 0,1 0 0 0 0,-1 0-1 0 0,0 0 1 0 0,0 0 0 0 0,0 0-1 0 0,0 0 1 0 0,0 0 0 0 0,0 0-1 0 0,0 1 1 0 0,0-1-1 0 0,0 0 1 0 0,1 0 0 0 0,-1 0-1 0 0,0 0 1 0 0,0 0 0 0 0,0 1-1 0 0,0-1 1 0 0,0 0-1 0 0,0 0 1 0 0,0 0 0 0 0,0 0-1 0 0,0 0 1 0 0,0 1 0 0 0,14-13-459 0 0,2-7-29 0 0,-1 0 0 0 0,-1-2 0 0 0,-1 1 0 0 0,0-2 0 0 0,-2 0 0 0 0,16-44 0 0 0,10-40 302 0 0,-37 104 247 0 0,3-14 24 0 0,-30 112 195 0 0,-2 4-1342 0 0,7-36-6503 0 0,14-49 1380 0 0</inkml:trace>
</inkml:ink>
</file>

<file path=ppt/ink/ink1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5.077"/>
    </inkml:context>
    <inkml:brush xml:id="br0">
      <inkml:brushProperty name="width" value="0.05" units="cm"/>
      <inkml:brushProperty name="height" value="0.05" units="cm"/>
      <inkml:brushProperty name="color" value="#004F8B"/>
    </inkml:brush>
  </inkml:definitions>
  <inkml:trace contextRef="#ctx0" brushRef="#br0">109 1 4412 0 0,'-31'62'13053'0'0,"3"13"-5756"0"0,6 3-4232 0 0,13-38-2627 0 0,2 0 1 0 0,1 0 0 0 0,3 0 0 0 0,1 1 0 0 0,2 0-1 0 0,6 52 1 0 0,-1-70-90 0 0,0-1-1 0 0,13 33 1 0 0,4 13-410 0 0,-16-56-1609 0 0,25-48-28187 0 0</inkml:trace>
</inkml:ink>
</file>

<file path=ppt/ink/ink1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5.468"/>
    </inkml:context>
    <inkml:brush xml:id="br0">
      <inkml:brushProperty name="width" value="0.05" units="cm"/>
      <inkml:brushProperty name="height" value="0.05" units="cm"/>
      <inkml:brushProperty name="color" value="#004F8B"/>
    </inkml:brush>
  </inkml:definitions>
  <inkml:trace contextRef="#ctx0" brushRef="#br0">77 6 4924 0 0,'2'-6'15574'0'0,"-7"40"-10911"0"0,-9 51-2471 0 0,-23 69 1031 0 0,14-61-7167 0 0,33-117-15689 0 0,-8 20 18814 0 0,0 0 0 0 0,4-4 0 0 0,-1 0-675 0 0,3-6-278 0 0</inkml:trace>
</inkml:ink>
</file>

<file path=ppt/ink/ink1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5.889"/>
    </inkml:context>
    <inkml:brush xml:id="br0">
      <inkml:brushProperty name="width" value="0.05" units="cm"/>
      <inkml:brushProperty name="height" value="0.05" units="cm"/>
      <inkml:brushProperty name="color" value="#004F8B"/>
    </inkml:brush>
  </inkml:definitions>
  <inkml:trace contextRef="#ctx0" brushRef="#br0">159 20 3716 0 0,'18'-20'15939'0'0,"-26"28"-14845"0"0,-3 1-567 0 0,0 0-1 0 0,0-1 1 0 0,-1 0-1 0 0,-20 9 1 0 0,23-13-345 0 0,0 1 1 0 0,0-1 0 0 0,1 2-1 0 0,0-1 1 0 0,0 1 0 0 0,0 0-1 0 0,1 1 1 0 0,0-1 0 0 0,-9 13-1 0 0,15-18-138 0 0,1 0-1 0 0,0 0 0 0 0,-1 0 1 0 0,1 1-1 0 0,0-1 1 0 0,0 0-1 0 0,0 1 0 0 0,0-1 1 0 0,0 0-1 0 0,0 0 0 0 0,0 1 1 0 0,0-1-1 0 0,0 0 1 0 0,1 1-1 0 0,-1-1 0 0 0,0 0 1 0 0,1 0-1 0 0,-1 0 0 0 0,1 1 1 0 0,0-1-1 0 0,-1 0 1 0 0,1 0-1 0 0,0 0 0 0 0,0 0 1 0 0,-1 0-1 0 0,1 0 1 0 0,0 0-1 0 0,0 0 0 0 0,2 1 1 0 0,38 31 646 0 0,-25-22-398 0 0,8 10-515 0 0,72 55 1400 0 0,-62-56-3872 0 0,2-5-3518 0 0,5-10-6669 0 0,-16-7 8278 0 0</inkml:trace>
</inkml:ink>
</file>

<file path=ppt/ink/ink1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6.436"/>
    </inkml:context>
    <inkml:brush xml:id="br0">
      <inkml:brushProperty name="width" value="0.05" units="cm"/>
      <inkml:brushProperty name="height" value="0.05" units="cm"/>
      <inkml:brushProperty name="color" value="#004F8B"/>
    </inkml:brush>
  </inkml:definitions>
  <inkml:trace contextRef="#ctx0" brushRef="#br0">0 8 5444 0 0,'2'-7'13140'0'0,"40"11"-11446"0"0,-1 1 1 0 0,-1 2 0 0 0,74 24-1 0 0,-113-31-1683 0 0,-1 1 0 0 0,1-1 0 0 0,-1 0 0 0 0,0 1-1 0 0,1-1 1 0 0,-1 1 0 0 0,1-1 0 0 0,-1 1 0 0 0,0-1-1 0 0,0 1 1 0 0,1-1 0 0 0,-1 1 0 0 0,0-1 0 0 0,0 1-1 0 0,1-1 1 0 0,-1 1 0 0 0,0 0 0 0 0,0-1 0 0 0,0 1 0 0 0,0-1-1 0 0,0 1 1 0 0,0-1 0 0 0,0 1 0 0 0,0 0 0 0 0,0-1-1 0 0,0 1 1 0 0,0-1 0 0 0,-1 1 0 0 0,1 0 0 0 0,0-1-1 0 0,0 1 1 0 0,0-1 0 0 0,-1 1 0 0 0,1-1 0 0 0,0 1-1 0 0,-1-1 1 0 0,1 1 0 0 0,-1-1 0 0 0,1 1 0 0 0,0-1 0 0 0,-1 0-1 0 0,1 1 1 0 0,-1-1 0 0 0,1 0 0 0 0,-2 1 0 0 0,-26 28 124 0 0,22-24-48 0 0,-4 5 36 0 0,0 1 0 0 0,1 0 0 0 0,1 0 0 0 0,0 1 0 0 0,0-1 0 0 0,1 2 0 0 0,1-1 0 0 0,0 1 0 0 0,-5 15 0 0 0,10-24-88 0 0,0 0 0 0 0,0 0 0 0 0,0 0 1 0 0,1 0-1 0 0,-1 0 0 0 0,1 1 0 0 0,0-1 1 0 0,0 0-1 0 0,1 0 0 0 0,-1 0 0 0 0,1 1 0 0 0,0-1 1 0 0,0 0-1 0 0,0 0 0 0 0,1 0 0 0 0,-1 0 1 0 0,1 0-1 0 0,0-1 0 0 0,0 1 0 0 0,0 0 0 0 0,1-1 1 0 0,-1 0-1 0 0,1 1 0 0 0,0-1 0 0 0,0 0 1 0 0,0 0-1 0 0,0-1 0 0 0,1 1 0 0 0,-1-1 0 0 0,1 1 1 0 0,0-1-1 0 0,-1 0 0 0 0,1-1 0 0 0,6 3 1 0 0,5 2-529 0 0,1-1 0 0 0,0 0-1 0 0,0-1 1 0 0,0-1 0 0 0,1-1 0 0 0,27 2 0 0 0,4-6-4830 0 0,-4-4-4683 0 0,-26 5 3570 0 0,-4-2 4640 0 0</inkml:trace>
</inkml:ink>
</file>

<file path=ppt/ink/ink1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7.311"/>
    </inkml:context>
    <inkml:brush xml:id="br0">
      <inkml:brushProperty name="width" value="0.05" units="cm"/>
      <inkml:brushProperty name="height" value="0.05" units="cm"/>
      <inkml:brushProperty name="color" value="#004F8B"/>
    </inkml:brush>
  </inkml:definitions>
  <inkml:trace contextRef="#ctx0" brushRef="#br0">9 0 3612 0 0,'-9'11'15363'0'0,"12"-9"-14997"0"0,-1 1-1 0 0,1-1 0 0 0,0 0 1 0 0,0 0-1 0 0,0 0 1 0 0,0-1-1 0 0,0 1 1 0 0,0-1-1 0 0,0 0 1 0 0,1 1-1 0 0,-1-2 0 0 0,0 1 1 0 0,1 0-1 0 0,-1-1 1 0 0,5 1-1 0 0,62 4 1455 0 0,-55-5-1416 0 0,183 2-699 0 0,-131-3-3353 0 0,-44 3-1446 0 0,-14-1 549 0 0</inkml:trace>
</inkml:ink>
</file>

<file path=ppt/ink/ink1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8.046"/>
    </inkml:context>
    <inkml:brush xml:id="br0">
      <inkml:brushProperty name="width" value="0.05" units="cm"/>
      <inkml:brushProperty name="height" value="0.05" units="cm"/>
      <inkml:brushProperty name="color" value="#004F8B"/>
    </inkml:brush>
  </inkml:definitions>
  <inkml:trace contextRef="#ctx0" brushRef="#br0">19 1 4688 0 0,'-4'7'11426'0'0,"1"0"-10622"0"0,0 0 1 0 0,1 0 0 0 0,0 0 0 0 0,0 1 0 0 0,-1 8 0 0 0,3-11-673 0 0,0 0 0 0 0,1-1 0 0 0,-1 1 0 0 0,1 0 0 0 0,0-1 0 0 0,0 1 1 0 0,1-1-1 0 0,-1 1 0 0 0,1-1 0 0 0,0 0 0 0 0,0 1 0 0 0,0-1 0 0 0,1 0 1 0 0,-1 0-1 0 0,1-1 0 0 0,0 1 0 0 0,0 0 0 0 0,0-1 0 0 0,1 0 0 0 0,-1 0 1 0 0,1 0-1 0 0,0 0 0 0 0,0 0 0 0 0,0-1 0 0 0,0 0 0 0 0,0 0 0 0 0,1 0 1 0 0,-1 0-1 0 0,1-1 0 0 0,-1 1 0 0 0,1-1 0 0 0,-1 0 0 0 0,1-1 1 0 0,7 1-1 0 0,-3-1-18 0 0,-1-1 0 0 0,1 0 0 0 0,-1 0 0 0 0,0-1 0 0 0,0 0 0 0 0,0 0 0 0 0,0-1 1 0 0,0 0-1 0 0,0 0 0 0 0,-1-1 0 0 0,1 0 0 0 0,-1 0 0 0 0,8-7 0 0 0,15-7 1184 0 0,-29 17-552 0 0,15 50-368 0 0,-13-44-439 0 0,0 1-1 0 0,0-1 0 0 0,0 0 0 0 0,0-1 0 0 0,1 1 1 0 0,0 0-1 0 0,0-1 0 0 0,0 0 0 0 0,0 0 0 0 0,1 0 1 0 0,0-1-1 0 0,0 1 0 0 0,0-1 0 0 0,0 0 0 0 0,0-1 1 0 0,1 1-1 0 0,-1-1 0 0 0,1 0 0 0 0,-1 0 1 0 0,1-1-1 0 0,0 0 0 0 0,0 0 0 0 0,-1 0 0 0 0,1-1 1 0 0,0 0-1 0 0,0 0 0 0 0,11-1 0 0 0,-9 0 64 0 0,-1 0 0 0 0,0 0 0 0 0,1-1 0 0 0,-1 0 0 0 0,0 0 0 0 0,0-1 0 0 0,0 1 0 0 0,0-2 0 0 0,-1 1 0 0 0,1-1 0 0 0,-1 0 0 0 0,0 0 0 0 0,0-1 0 0 0,0 1 0 0 0,-1-2 0 0 0,1 1 0 0 0,-1 0 0 0 0,-1-1 0 0 0,1 0 0 0 0,-1 0 0 0 0,5-10 0 0 0,-6 9 100 0 0,0 0-1 0 0,-1 0 1 0 0,0-1 0 0 0,-1 1 0 0 0,1 0 0 0 0,-1-1 0 0 0,-1 0 0 0 0,0-8 0 0 0,0 13-196 0 0,0 1 0 0 0,0 0 0 0 0,0 0 0 0 0,0 0 0 0 0,0 0 0 0 0,-1 0 0 0 0,1 0 0 0 0,-1 0 0 0 0,0 0 0 0 0,1 0 0 0 0,-1 0 0 0 0,0 0 0 0 0,0 0 0 0 0,0 1 0 0 0,0-1 0 0 0,-1 0 0 0 0,1 1 0 0 0,0-1 0 0 0,-1 1 0 0 0,1-1 0 0 0,-1 1-1 0 0,0 0 1 0 0,1-1 0 0 0,-1 1 0 0 0,0 0 0 0 0,0 0 0 0 0,0 0 0 0 0,1 0 0 0 0,-1 1 0 0 0,0-1 0 0 0,0 0 0 0 0,0 1 0 0 0,0 0 0 0 0,-4-1 0 0 0,-9 4-1577 0 0,15-3 1324 0 0,-1 0 0 0 0,1 1 0 0 0,-1-1 1 0 0,1 1-1 0 0,0-1 0 0 0,-1 0 0 0 0,1 1 0 0 0,-1-1 0 0 0,1 1 0 0 0,0-1 0 0 0,-1 1 0 0 0,1-1 0 0 0,0 1 0 0 0,0 0 0 0 0,-1-1 0 0 0,1 1 0 0 0,0-1 0 0 0,0 1 0 0 0,0 0 0 0 0,0-1 0 0 0,0 1 0 0 0,0-1 0 0 0,0 1 0 0 0,0 0 0 0 0,0 0 0 0 0,9 17-9325 0 0,4-9 6845 0 0,-1-4 1095 0 0</inkml:trace>
</inkml:ink>
</file>

<file path=ppt/ink/ink1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8.577"/>
    </inkml:context>
    <inkml:brush xml:id="br0">
      <inkml:brushProperty name="width" value="0.05" units="cm"/>
      <inkml:brushProperty name="height" value="0.05" units="cm"/>
      <inkml:brushProperty name="color" value="#004F8B"/>
    </inkml:brush>
  </inkml:definitions>
  <inkml:trace contextRef="#ctx0" brushRef="#br0">28 31 4720 0 0,'-14'-30'19220'0'0,"21"74"-17937"0"0,-2 0 0 0 0,-1 1 0 0 0,-3-1 0 0 0,-8 81 0 0 0,-2-78-987 0 0,4-22-132 0 0,1 1 0 0 0,0 0 0 0 0,2 0 0 0 0,2 36 0 0 0,0-56-229 0 0,1 1 0 0 0,0-1 0 0 0,0 0 0 0 0,1 0 1 0 0,-1 0-1 0 0,1 0 0 0 0,1-1 0 0 0,-1 1 0 0 0,1-1 0 0 0,0 1 1 0 0,0-1-1 0 0,1 0 0 0 0,-1 0 0 0 0,1 0 0 0 0,0 0 0 0 0,0-1 1 0 0,1 1-1 0 0,-1-1 0 0 0,1-1 0 0 0,0 1 0 0 0,0 0 0 0 0,1-1 1 0 0,9 4-1 0 0,-9-4-109 0 0,1 0-1 0 0,0-1 1 0 0,0 0 0 0 0,-1-1 0 0 0,13 2 0 0 0,-12-3-577 0 0,1 1 0 0 0,-1-2 1 0 0,0 1-1 0 0,1-1 0 0 0,8-2 0 0 0,-9 1-307 0 0,0 0 0 0 0,0 0-1 0 0,0-1 1 0 0,-1 0-1 0 0,1 0 1 0 0,0-1 0 0 0,-1 0-1 0 0,0 0 1 0 0,0 0-1 0 0,0-1 1 0 0,-1 0 0 0 0,0 0-1 0 0,0 0 1 0 0,0-1 0 0 0,0 0-1 0 0,-1 0 1 0 0,0 0-1 0 0,0 0 1 0 0,5-12 0 0 0,-5 3-772 0 0</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7.213"/>
    </inkml:context>
    <inkml:brush xml:id="br0">
      <inkml:brushProperty name="width" value="0.05" units="cm"/>
      <inkml:brushProperty name="height" value="0.05" units="cm"/>
      <inkml:brushProperty name="color" value="#E71224"/>
    </inkml:brush>
  </inkml:definitions>
  <inkml:trace contextRef="#ctx0" brushRef="#br0">698 40 3716 0 0,'1'-3'4217'0'0,"4"-18"10271"0"0,-11 26-14333 0 0,0 0 0 0 0,0 0 0 0 0,1 1 0 0 0,-1 0 0 0 0,1 0 0 0 0,-5 9 0 0 0,7-12-82 0 0,1 0-1 0 0,0 1 1 0 0,1-1 0 0 0,-1 1 0 0 0,0-1-1 0 0,1 1 1 0 0,0-1 0 0 0,0 1-1 0 0,0 0 1 0 0,0 0 0 0 0,0 0 0 0 0,1 0-1 0 0,0-1 1 0 0,0 1 0 0 0,0 7 0 0 0,1-10-88 0 0,-1 1 0 0 0,0-1 0 0 0,0 0 0 0 0,0 0 0 0 0,1 0 1 0 0,-1 0-1 0 0,1 0 0 0 0,-1 0 0 0 0,1 0 0 0 0,-1 0 0 0 0,1 0 1 0 0,-1 0-1 0 0,1 0 0 0 0,0 0 0 0 0,0 0 0 0 0,-1 0 0 0 0,1 0 1 0 0,0-1-1 0 0,0 1 0 0 0,0 0 0 0 0,0-1 0 0 0,0 1 0 0 0,0-1 1 0 0,0 1-1 0 0,0-1 0 0 0,0 1 0 0 0,0-1 0 0 0,0 0 0 0 0,1 1 0 0 0,-1-1 1 0 0,0 0-1 0 0,0 0 0 0 0,0 0 0 0 0,0 0 0 0 0,0 0 0 0 0,1 0 1 0 0,-1 0-1 0 0,0 0 0 0 0,0 0 0 0 0,0-1 0 0 0,0 1 0 0 0,0 0 1 0 0,0-1-1 0 0,1 1 0 0 0,-1-1 0 0 0,0 1 0 0 0,0-1 0 0 0,0 0 1 0 0,-1 1-1 0 0,1-1 0 0 0,0 0 0 0 0,2-1 0 0 0,2-3-95 0 0,1 1 0 0 0,-1 0 1 0 0,0-1-1 0 0,0 0 0 0 0,-1 0 0 0 0,1-1 0 0 0,5-8 0 0 0,-7 8 13 0 0,0-1-1 0 0,0 0 1 0 0,-1 1 0 0 0,1-1-1 0 0,0-9 1 0 0,-2 14 85 0 0,-1 0 0 0 0,0 0 0 0 0,1 0 0 0 0,-1 0 0 0 0,0 0-1 0 0,0 0 1 0 0,0 0 0 0 0,-1 0 0 0 0,1 0 0 0 0,0 0 0 0 0,-1 0 0 0 0,1 1 0 0 0,-1-1-1 0 0,0 0 1 0 0,0 0 0 0 0,0 0 0 0 0,0 0 0 0 0,0 1 0 0 0,0-1 0 0 0,0 1 0 0 0,0-1-1 0 0,-2-1 1 0 0,2 2 46 0 0,-1 0 3 0 0,0 1 0 0 0,0-1 0 0 0,-1 1 0 0 0,1-1 0 0 0,0 1 0 0 0,0 0 0 0 0,-1 0 1 0 0,1 0-1 0 0,0 0 0 0 0,0 1 0 0 0,0-1 0 0 0,-1 0 0 0 0,1 1 0 0 0,0 0 0 0 0,0-1 0 0 0,-4 3 0 0 0,-3 4 82 0 0,0 1-1 0 0,1 1 1 0 0,0-1-1 0 0,0 1 1 0 0,1 0-1 0 0,0 1 1 0 0,-10 19-1 0 0,11-18-16 0 0,-1 0 0 0 0,1-1 0 0 0,-2 0 0 0 0,1 0-1 0 0,-1-1 1 0 0,-1 0 0 0 0,0 0 0 0 0,-11 8 0 0 0,4-6 68 0 0,-57 34 405 0 0,66-41-537 0 0,0-1 1 0 0,0 0 0 0 0,-1 0-1 0 0,1-1 1 0 0,-1 0-1 0 0,1 0 1 0 0,-1 0 0 0 0,-12 0-1 0 0,18-2-70 0 0,1 0 1 0 0,-1 0-1 0 0,0 0 0 0 0,0-1 0 0 0,1 1 0 0 0,-1 0 0 0 0,0-1 0 0 0,1 1 0 0 0,-1-1 0 0 0,0 0 0 0 0,1 0 0 0 0,-1 1 1 0 0,1-1-1 0 0,-1 0 0 0 0,1 0 0 0 0,0 0 0 0 0,-1-1 0 0 0,1 1 0 0 0,0 0 0 0 0,0 0 0 0 0,-1-1 0 0 0,1 1 0 0 0,0-1 0 0 0,1 1 1 0 0,-1-1-1 0 0,0 1 0 0 0,0-1 0 0 0,1 1 0 0 0,-1-1 0 0 0,0 0 0 0 0,1 1 0 0 0,0-1 0 0 0,-1 0 0 0 0,1 0 0 0 0,0-2 1 0 0,0 1-26 0 0,0 1 0 0 0,0-1 0 0 0,0 0 0 0 0,0 1 0 0 0,1-1 0 0 0,-1 0 0 0 0,1 1 0 0 0,0-1 0 0 0,-1 1 0 0 0,1-1 0 0 0,0 1 0 0 0,1-1 0 0 0,-1 1 0 0 0,0 0 0 0 0,1 0 0 0 0,-1-1 0 0 0,1 1 0 0 0,0 0 0 0 0,0 0 0 0 0,-1 1 0 0 0,1-1 0 0 0,4-2 0 0 0,-4 2 16 0 0,0 1-1 0 0,0 0 1 0 0,0 0 0 0 0,1 0 0 0 0,-1 0 0 0 0,1 0-1 0 0,-1 0 1 0 0,1 1 0 0 0,-1-1 0 0 0,1 1 0 0 0,-1 0-1 0 0,1-1 1 0 0,4 2 0 0 0,-6-1 56 0 0,0 0 0 0 0,0 0-1 0 0,0 1 1 0 0,0-1 0 0 0,0 1 0 0 0,0-1-1 0 0,-1 1 1 0 0,1-1 0 0 0,0 1 0 0 0,0 0 0 0 0,0-1-1 0 0,-1 1 1 0 0,1 0 0 0 0,0-1 0 0 0,-1 1-1 0 0,1 0 1 0 0,0 0 0 0 0,-1 0 0 0 0,1 0 0 0 0,-1 0-1 0 0,0 0 1 0 0,1 0 0 0 0,0 1 0 0 0,-1 2 77 0 0,1 1 1 0 0,-1-1 0 0 0,1 0-1 0 0,-1 1 1 0 0,-1-1 0 0 0,1 1-1 0 0,0-1 1 0 0,-1 0 0 0 0,0 1-1 0 0,0-1 1 0 0,-1 0 0 0 0,1 0 0 0 0,-4 8-1 0 0,-4 5 271 0 0,-1 1-1 0 0,-1-1 1 0 0,-25 31-1 0 0,23-34-1938 0 0,-1 0 0 0 0,-1 0 0 0 0,-29 20 0 0 0,23-20-559 0 0,-1-2 0 0 0,-1 0 0 0 0,0-1 0 0 0,-1-1-1 0 0,0-2 1 0 0,0 0 0 0 0,-34 5 0 0 0,22-6 388 0 0</inkml:trace>
</inkml:ink>
</file>

<file path=ppt/ink/ink1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8.905"/>
    </inkml:context>
    <inkml:brush xml:id="br0">
      <inkml:brushProperty name="width" value="0.05" units="cm"/>
      <inkml:brushProperty name="height" value="0.05" units="cm"/>
      <inkml:brushProperty name="color" value="#004F8B"/>
    </inkml:brush>
  </inkml:definitions>
  <inkml:trace contextRef="#ctx0" brushRef="#br0">0 23 5581 0 0,'2'-1'9996'0'0,"16"-6"-9287"0"0,87 1 1561 0 0,-46 4-7173 0 0,-2-4-5761 0 0</inkml:trace>
</inkml:ink>
</file>

<file path=ppt/ink/ink1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9.561"/>
    </inkml:context>
    <inkml:brush xml:id="br0">
      <inkml:brushProperty name="width" value="0.05" units="cm"/>
      <inkml:brushProperty name="height" value="0.05" units="cm"/>
      <inkml:brushProperty name="color" value="#004F8B"/>
    </inkml:brush>
  </inkml:definitions>
  <inkml:trace contextRef="#ctx0" brushRef="#br0">0 25 5444 0 0,'0'0'8947'0'0,"5"1"-7628"0"0,38 8 822 0 0,0-3 1 0 0,1-1-1 0 0,44-2 1 0 0,28-5-1805 0 0,-6-6-3353 0 0,-105 8 2441 0 0,35-6-6132 0 0,-38 6 6204 0 0,-1 0 0 0 0,0-1 0 0 0,1 1 0 0 0,-1-1 0 0 0,1 1 0 0 0,-1-1 0 0 0,0 1 0 0 0,0-1 0 0 0,1 0-1 0 0,-1 1 1 0 0,0-1 0 0 0,0 0 0 0 0,0 0 0 0 0,0 0 0 0 0,0 0 0 0 0,0 0 0 0 0,0 0 0 0 0,0 0-1 0 0,0-1 1 0 0,0 1 0 0 0,-1 0 0 0 0,1 0 0 0 0,1-3 0 0 0,-1-6-1198 0 0</inkml:trace>
</inkml:ink>
</file>

<file path=ppt/ink/ink1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49.905"/>
    </inkml:context>
    <inkml:brush xml:id="br0">
      <inkml:brushProperty name="width" value="0.05" units="cm"/>
      <inkml:brushProperty name="height" value="0.05" units="cm"/>
      <inkml:brushProperty name="color" value="#004F8B"/>
    </inkml:brush>
  </inkml:definitions>
  <inkml:trace contextRef="#ctx0" brushRef="#br0">8 1 5529 0 0,'-6'0'10462'0'0,"6"1"-10272"0"0,-1 14 5217 0 0,8 34-2918 0 0,-3-23-750 0 0,-3 34 254 0 0,1 6-2214 0 0,6-1-3312 0 0,-6-56 2224 0 0,1 0 0 0 0,-1-1 1 0 0,2 0-1 0 0,-1 0 0 0 0,6 9 0 0 0,-6-12-155 0 0,0 1-1 0 0,1-2 1 0 0,0 1 0 0 0,0 0-1 0 0,0-1 1 0 0,1 1-1 0 0,0-1 1 0 0,6 4-1 0 0,-1-1-309 0 0</inkml:trace>
</inkml:ink>
</file>

<file path=ppt/ink/ink1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50.640"/>
    </inkml:context>
    <inkml:brush xml:id="br0">
      <inkml:brushProperty name="width" value="0.05" units="cm"/>
      <inkml:brushProperty name="height" value="0.05" units="cm"/>
      <inkml:brushProperty name="color" value="#004F8B"/>
    </inkml:brush>
  </inkml:definitions>
  <inkml:trace contextRef="#ctx0" brushRef="#br0">299 61 5160 0 0,'1'-28'10761'0'0,"-3"26"-10459"0"0,0-1 1 0 0,0 1 0 0 0,0-1-1 0 0,0 1 1 0 0,0 0 0 0 0,0 0-1 0 0,-1 0 1 0 0,0 0 0 0 0,1 0-1 0 0,-1 1 1 0 0,0-1 0 0 0,1 1-1 0 0,-1-1 1 0 0,0 1 0 0 0,0 0-1 0 0,0 0 1 0 0,0 1 0 0 0,-1-1-1 0 0,1 1 1 0 0,0-1-1 0 0,0 1 1 0 0,0 0 0 0 0,-4 0-1 0 0,-3 0 17 0 0,0 0 0 0 0,0 1 0 0 0,0 0 0 0 0,0 0 0 0 0,0 1-1 0 0,-12 4 1 0 0,9-1-1 0 0,-1 1 0 0 0,1 1 0 0 0,1 0 0 0 0,0 0 0 0 0,-16 13 0 0 0,23-16-225 0 0,0 0 0 0 0,1 0 0 0 0,-1 1 0 0 0,1-1 0 0 0,0 1 0 0 0,0 0 0 0 0,0 1 0 0 0,1-1 0 0 0,-1 0 0 0 0,1 1 0 0 0,1 0 0 0 0,-1 0 0 0 0,1 0 0 0 0,-2 8 0 0 0,3-11-63 0 0,1-1 0 0 0,0 1 0 0 0,0 0 0 0 0,0-1 0 0 0,0 1-1 0 0,0 0 1 0 0,1-1 0 0 0,-1 1 0 0 0,1 0 0 0 0,0-1 0 0 0,-1 1-1 0 0,1-1 1 0 0,0 1 0 0 0,1-1 0 0 0,-1 0 0 0 0,0 1 0 0 0,1-1-1 0 0,2 3 1 0 0,0-1-50 0 0,0 0 0 0 0,0-1 0 0 0,0 1 0 0 0,1-1 1 0 0,-1 0-1 0 0,1 0 0 0 0,0-1 0 0 0,8 4 0 0 0,1 0-215 0 0,1-2 1 0 0,0 0 0 0 0,1 0-1 0 0,-1-2 1 0 0,23 2 0 0 0,-27-4 68 0 0,0 0 1 0 0,-1-1 0 0 0,1-1 0 0 0,-1 0 0 0 0,1 0 0 0 0,-1-1 0 0 0,0 0 0 0 0,1-1 0 0 0,-2 0-1 0 0,12-7 1 0 0,-18 10 138 0 0,0-1 0 0 0,-1 1-1 0 0,1 0 1 0 0,-1-1 0 0 0,0 0-1 0 0,1 0 1 0 0,-1 0-1 0 0,0 0 1 0 0,0 0 0 0 0,0 0-1 0 0,-1 0 1 0 0,1 0 0 0 0,0-1-1 0 0,-1 1 1 0 0,1-1-1 0 0,-1 0 1 0 0,0 1 0 0 0,0-1-1 0 0,0 0 1 0 0,0 1 0 0 0,-1-1-1 0 0,1 0 1 0 0,-1 0 0 0 0,1 0-1 0 0,-1 0 1 0 0,0 0-1 0 0,0 0 1 0 0,0 1 0 0 0,-1-1-1 0 0,1 0 1 0 0,-1 0 0 0 0,1 0-1 0 0,-1 0 1 0 0,0 1-1 0 0,0-1 1 0 0,-1 0 0 0 0,1 1-1 0 0,0-1 1 0 0,-1 1 0 0 0,1-1-1 0 0,-4-3 1 0 0,0-1 310 0 0,0 1 0 0 0,-1 0-1 0 0,0 0 1 0 0,0 0 0 0 0,0 1 0 0 0,0 0 0 0 0,-1 0 0 0 0,0 1-1 0 0,0-1 1 0 0,0 2 0 0 0,-1-1 0 0 0,1 1 0 0 0,-16-5 0 0 0,21 8 414 0 0,-3 3-148 0 0,-16 14 591 0 0,15 5-946 0 0,0 1 1 0 0,1 1 0 0 0,1-1-1 0 0,1 1 1 0 0,2-1-1 0 0,0 1 1 0 0,4 31 0 0 0,-3-7-66 0 0,10 138-129 0 0,-2-142-12839 0 0,11-57-1765 0 0,-8 8 12436 0 0,0 0 220 0 0</inkml:trace>
</inkml:ink>
</file>

<file path=ppt/ink/ink1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51.140"/>
    </inkml:context>
    <inkml:brush xml:id="br0">
      <inkml:brushProperty name="width" value="0.05" units="cm"/>
      <inkml:brushProperty name="height" value="0.05" units="cm"/>
      <inkml:brushProperty name="color" value="#004F8B"/>
    </inkml:brush>
  </inkml:definitions>
  <inkml:trace contextRef="#ctx0" brushRef="#br0">1 31 6601 0 0,'-1'-7'4185'0'0,"1"-17"11605"0"0,20 53-15020 0 0,-2 1 0 0 0,0 0-1 0 0,20 52 1 0 0,32 108 2279 0 0,-61-166-2986 0 0,6 20-61 0 0,-2 0-1 0 0,-1 1 1 0 0,-3 0 0 0 0,5 51 0 0 0,-13-78-5 0 0,0 0-1 0 0,-1 0 1 0 0,-1 0 0 0 0,-1-1 0 0 0,-1 1 0 0 0,0 0 0 0 0,-1-1 0 0 0,-1 1 0 0 0,-1-1 0 0 0,0-1 0 0 0,-1 1 0 0 0,-1-1-1 0 0,-15 23 1 0 0,14-24 251 0 0,-15 20-3065 0 0,-4 0-3691 0 0,24-31 4830 0 0,1 0 1 0 0,-1 0 0 0 0,-1 0-1 0 0,1 0 1 0 0,0-1 0 0 0,-1 1-1 0 0,0-1 1 0 0,0 0-1 0 0,0 0 1 0 0,0-1 0 0 0,-11 4-1 0 0</inkml:trace>
</inkml:ink>
</file>

<file path=ppt/ink/ink1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52.812"/>
    </inkml:context>
    <inkml:brush xml:id="br0">
      <inkml:brushProperty name="width" value="0.05" units="cm"/>
      <inkml:brushProperty name="height" value="0.05" units="cm"/>
      <inkml:brushProperty name="color" value="#004F8B"/>
    </inkml:brush>
  </inkml:definitions>
  <inkml:trace contextRef="#ctx0" brushRef="#br0">1035 44 5733 0 0,'22'-25'15648'0'0,"-25"23"-15451"0"0,1 0 1 0 0,-1 1-1 0 0,1-1 1 0 0,-1 0-1 0 0,0 1 1 0 0,0 0 0 0 0,1-1-1 0 0,-1 1 1 0 0,0 0-1 0 0,0 1 1 0 0,0-1-1 0 0,-1 0 1 0 0,1 1-1 0 0,0 0 1 0 0,-3 0 0 0 0,-60-1 809 0 0,43 2-646 0 0,-125-2 750 0 0,-143 2 9 0 0,259 0-1054 0 0,10-1-24 0 0,1 1-1 0 0,-34 6 0 0 0,47-5-32 0 0,0 1-1 0 0,0-1 0 0 0,1 1 0 0 0,-1 0 0 0 0,1 1 0 0 0,0 0 1 0 0,0 0-1 0 0,0 1 0 0 0,0 0 0 0 0,-7 7 0 0 0,-2 4 144 0 0,0 1 0 0 0,2 1 0 0 0,0 0 0 0 0,1 1 0 0 0,1 0-1 0 0,-12 25 1 0 0,-50 133 873 0 0,51-116-843 0 0,11-34-14 0 0,3 1 0 0 0,0 1-1 0 0,2-1 1 0 0,0 2 0 0 0,3-1 0 0 0,0 0-1 0 0,1 51 1 0 0,3-71-143 0 0,1 0 0 0 0,0 0 1 0 0,0 0-1 0 0,1 0 0 0 0,0 0 0 0 0,0 0 1 0 0,1-1-1 0 0,0 1 0 0 0,1-1 0 0 0,0 1 1 0 0,0-1-1 0 0,1-1 0 0 0,0 1 0 0 0,0-1 1 0 0,1 0-1 0 0,0 0 0 0 0,0 0 0 0 0,1-1 1 0 0,0 0-1 0 0,0 0 0 0 0,0-1 0 0 0,1 1 1 0 0,-1-2-1 0 0,1 1 0 0 0,1-1 0 0 0,-1 0 1 0 0,0-1-1 0 0,18 5 0 0 0,0-3-330 0 0,0 0 0 0 0,0-2 0 0 0,0-1 0 0 0,0-1 0 0 0,1-1 0 0 0,-1-1 0 0 0,0-2 0 0 0,0 0 0 0 0,28-9 0 0 0,-16 3-2401 0 0,65-27 0 0 0,-66 20-2820 0 0,53-32 1 0 0,-75 39 3510 0 0,-1 0 0 0 0,0-1 1 0 0,-1 0-1 0 0,15-15 0 0 0,-14 8 145 0 0</inkml:trace>
</inkml:ink>
</file>

<file path=ppt/ink/ink1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53.140"/>
    </inkml:context>
    <inkml:brush xml:id="br0">
      <inkml:brushProperty name="width" value="0.05" units="cm"/>
      <inkml:brushProperty name="height" value="0.05" units="cm"/>
      <inkml:brushProperty name="color" value="#004F8B"/>
    </inkml:brush>
  </inkml:definitions>
  <inkml:trace contextRef="#ctx0" brushRef="#br0">19 20 5280 0 0,'-2'-1'1297'0'0,"-14"-1"9847"0"0,21 3-6586 0 0,66 4-2451 0 0,132-15 285 0 0,-114 5-6453 0 0,-1 1-7542 0 0,-11 2 2346 0 0,-59 0 7512 0 0</inkml:trace>
</inkml:ink>
</file>

<file path=ppt/ink/ink1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53.812"/>
    </inkml:context>
    <inkml:brush xml:id="br0">
      <inkml:brushProperty name="width" value="0.05" units="cm"/>
      <inkml:brushProperty name="height" value="0.05" units="cm"/>
      <inkml:brushProperty name="color" value="#004F8B"/>
    </inkml:brush>
  </inkml:definitions>
  <inkml:trace contextRef="#ctx0" brushRef="#br0">1 1 4880 0 0,'0'0'4157'0'0,"3"2"-2308"0"0,5 2-950 0 0,-1 0 0 0 0,1-1 0 0 0,0 0 0 0 0,1 0 0 0 0,-1-1 0 0 0,0 0 0 0 0,1 0 0 0 0,16 1 0 0 0,79-2 2259 0 0,-61-2-2462 0 0,32-3-770 0 0,14 0-2467 0 0,-33 10-6097 0 0,-52 0 3781 0 0,-29 9 1569 0 0,2-2 3722 0 0,0-2 1 0 0,-41 14-1 0 0,35-15 1265 0 0,1 2 0 0 0,-46 25-1 0 0,63-30-1072 0 0,6-5-171 0 0,0 1 0 0 0,1 0 0 0 0,-1 0-1 0 0,1 1 1 0 0,0 0 0 0 0,-6 6 0 0 0,9-9 181 0 0,28 11 767 0 0,40-8-1786 0 0,90-5 0 0 0,-47-2-6153 0 0,-16 4 226 0 0,-65-2 4609 0 0</inkml:trace>
</inkml:ink>
</file>

<file path=ppt/ink/ink1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54.905"/>
    </inkml:context>
    <inkml:brush xml:id="br0">
      <inkml:brushProperty name="width" value="0.05" units="cm"/>
      <inkml:brushProperty name="height" value="0.05" units="cm"/>
      <inkml:brushProperty name="color" value="#004F8B"/>
    </inkml:brush>
  </inkml:definitions>
  <inkml:trace contextRef="#ctx0" brushRef="#br0">819 29 4924 0 0,'34'-28'17811'0'0,"-578"114"-12501"0"0,535-86-5276 0 0,0 1 0 0 0,1 1 1 0 0,0 0-1 0 0,-1 0 0 0 0,1 1 0 0 0,0 0 0 0 0,0 0 0 0 0,0 1 0 0 0,1 0 1 0 0,-1 0-1 0 0,-12 10 0 0 0,7-3 18 0 0,0 2-1 0 0,1-1 1 0 0,0 2 0 0 0,-17 24 0 0 0,13-15 64 0 0,2 0 1 0 0,0 1-1 0 0,1 0 1 0 0,2 1-1 0 0,0 1 1 0 0,2 0-1 0 0,1 0 1 0 0,1 1-1 0 0,1 0 1 0 0,-2 31-1 0 0,6-47-73 0 0,2 0 0 0 0,0 1 0 0 0,0-1 0 0 0,1 1 0 0 0,0-1 0 0 0,1 0 0 0 0,0 1 0 0 0,1-1 0 0 0,0 0 0 0 0,1-1 0 0 0,0 1 0 0 0,1-1 0 0 0,0 1 0 0 0,1-1 0 0 0,0-1 0 0 0,0 1 0 0 0,1-1 0 0 0,0 0 0 0 0,1-1 0 0 0,0 0 0 0 0,0 0 0 0 0,1 0 0 0 0,0-1 0 0 0,0-1 0 0 0,1 1 0 0 0,-1-1 0 0 0,12 4 0 0 0,5 1-58 0 0,1 0 0 0 0,0-2 0 0 0,1-1 0 0 0,0-1 0 0 0,0-2 0 0 0,1 0 1 0 0,-1-2-1 0 0,1-2 0 0 0,29-1 0 0 0,101-15-2395 0 0,-3-14-3829 0 0,-132 23 2468 0 0,0-1 1 0 0,0-1-1 0 0,-1-1 0 0 0,31-17 1 0 0,-39 19 1858 0 0</inkml:trace>
</inkml:ink>
</file>

<file path=ppt/ink/ink1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55.234"/>
    </inkml:context>
    <inkml:brush xml:id="br0">
      <inkml:brushProperty name="width" value="0.05" units="cm"/>
      <inkml:brushProperty name="height" value="0.05" units="cm"/>
      <inkml:brushProperty name="color" value="#004F8B"/>
    </inkml:brush>
  </inkml:definitions>
  <inkml:trace contextRef="#ctx0" brushRef="#br0">0 34 5232 0 0,'0'0'1619'0'0,"6"-2"-25"0"0,44-8 2637 0 0,0 1 0 0 0,75-2 0 0 0,-57 10-3957 0 0,98 10 1 0 0,-107-2-4946 0 0,30 9-8266 0 0,-73-13 10895 0 0,-2 0 361 0 0</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8.169"/>
    </inkml:context>
    <inkml:brush xml:id="br0">
      <inkml:brushProperty name="width" value="0.05" units="cm"/>
      <inkml:brushProperty name="height" value="0.05" units="cm"/>
      <inkml:brushProperty name="color" value="#E71224"/>
    </inkml:brush>
  </inkml:definitions>
  <inkml:trace contextRef="#ctx0" brushRef="#br0">249 220 4524 0 0,'-4'-6'768'0'0,"1"1"-1"0"0,-1-2 0 0 0,1 1 0 0 0,0 0 0 0 0,1 0 0 0 0,-1-1 0 0 0,1 0 0 0 0,1 1 0 0 0,-1-1 1 0 0,1 0-1 0 0,-1-12 0 0 0,2 10-382 0 0,-1 0 0 0 0,1-1 0 0 0,1 1 0 0 0,0-1 1 0 0,0 1-1 0 0,1 0 0 0 0,0 0 0 0 0,3-11 0 0 0,-3 18-342 0 0,0-1-1 0 0,-1 0 0 0 0,1 1 1 0 0,0 0-1 0 0,0-1 1 0 0,1 1-1 0 0,-1 0 1 0 0,0 0-1 0 0,1 0 0 0 0,-1 0 1 0 0,1 1-1 0 0,0-1 1 0 0,-1 1-1 0 0,1-1 0 0 0,0 1 1 0 0,0 0-1 0 0,0 0 1 0 0,0 1-1 0 0,0-1 1 0 0,0 0-1 0 0,0 1 0 0 0,0 0 1 0 0,0 0-1 0 0,0 0 1 0 0,5 0-1 0 0,11 1 33 0 0,0 1 1 0 0,0 1-1 0 0,19 5 1 0 0,-14-3 22 0 0,137 31 310 0 0,-106-21 122 0 0,1-2-1 0 0,0-3 0 0 0,88 4 0 0 0,-125-13 995 0 0,-27-1-314 0 0,-23 2-783 0 0,-26-1-253 0 0,1 3 0 0 0,-1 3 0 0 0,1 1 0 0 0,1 4 0 0 0,0 2 0 0 0,1 2 0 0 0,0 2 0 0 0,1 3 0 0 0,-94 52 0 0 0,123-58 4 0 0,1 2 1 0 0,1 0-1 0 0,0 1 0 0 0,1 1 1 0 0,-33 40-1 0 0,47-51-76 0 0,1 0 1 0 0,-1 0 0 0 0,2 0-1 0 0,-1 1 1 0 0,1 0-1 0 0,1 0 1 0 0,0 0 0 0 0,0 1-1 0 0,0 0 1 0 0,1-1-1 0 0,1 1 1 0 0,0 0 0 0 0,0 0-1 0 0,1 1 1 0 0,0-1-1 0 0,1 0 1 0 0,0 0 0 0 0,1 1-1 0 0,2 12 1 0 0,-1-17-79 0 0,1-1 1 0 0,-1 1-1 0 0,2-1 0 0 0,-1 1 1 0 0,0-1-1 0 0,1 0 1 0 0,0 0-1 0 0,0 0 1 0 0,1-1-1 0 0,-1 1 1 0 0,1-1-1 0 0,0 0 0 0 0,0-1 1 0 0,0 1-1 0 0,1-1 1 0 0,-1 0-1 0 0,1 0 1 0 0,0-1-1 0 0,-1 0 1 0 0,1 0-1 0 0,1 0 1 0 0,7 1-1 0 0,9 2-327 0 0,1 0 1 0 0,0-2 0 0 0,0-1-1 0 0,35-1 1 0 0,-27-3-1214 0 0,-1 0 0 0 0,-1-2 0 0 0,49-12 0 0 0,-63 11-327 0 0,-1 0 0 0 0,0-1-1 0 0,20-11 1 0 0,-26 12-224 0 0,0-1 0 0 0,0 0 0 0 0,-1-1 0 0 0,0 0 0 0 0,14-15 0 0 0,-15 13 373 0 0</inkml:trace>
</inkml:ink>
</file>

<file path=ppt/ink/ink1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55.984"/>
    </inkml:context>
    <inkml:brush xml:id="br0">
      <inkml:brushProperty name="width" value="0.05" units="cm"/>
      <inkml:brushProperty name="height" value="0.05" units="cm"/>
      <inkml:brushProperty name="color" value="#004F8B"/>
    </inkml:brush>
  </inkml:definitions>
  <inkml:trace contextRef="#ctx0" brushRef="#br0">78 10 5917 0 0,'-10'-3'11601'0'0,"5"6"-11021"0"0,-1 1 0 0 0,2 0 0 0 0,-1 0 1 0 0,0 0-1 0 0,1 1 0 0 0,0-1 1 0 0,0 1-1 0 0,0 0 0 0 0,1 1 0 0 0,-1-1 1 0 0,1 0-1 0 0,1 1 0 0 0,-1 0 0 0 0,1 0 1 0 0,0 0-1 0 0,0 0 0 0 0,-2 12 1 0 0,4-15-488 0 0,-1 0 1 0 0,1 0-1 0 0,-1 0 1 0 0,1 0-1 0 0,0 0 1 0 0,0 0-1 0 0,0 0 1 0 0,1 0 0 0 0,-1 0-1 0 0,1 0 1 0 0,0 0-1 0 0,-1 0 1 0 0,1 0-1 0 0,1-1 1 0 0,-1 1-1 0 0,0 0 1 0 0,1-1 0 0 0,-1 1-1 0 0,1 0 1 0 0,0-1-1 0 0,0 0 1 0 0,0 1-1 0 0,0-1 1 0 0,0 0-1 0 0,0 0 1 0 0,1 0-1 0 0,-1 0 1 0 0,1-1 0 0 0,-1 1-1 0 0,1-1 1 0 0,-1 1-1 0 0,1-1 1 0 0,0 0-1 0 0,0 0 1 0 0,0 0-1 0 0,0-1 1 0 0,0 1 0 0 0,0-1-1 0 0,0 1 1 0 0,3-1-1 0 0,6 0-62 0 0,-1 0-1 0 0,0 0 1 0 0,0-1 0 0 0,1-1-1 0 0,-1 0 1 0 0,0 0-1 0 0,-1-1 1 0 0,13-5-1 0 0,-18 6 0 0 0,1 0 0 0 0,-1 0-1 0 0,0 0 1 0 0,0-1-1 0 0,0 0 1 0 0,0 0 0 0 0,0-1-1 0 0,-1 1 1 0 0,1-1-1 0 0,-1 0 1 0 0,0 0 0 0 0,0-1-1 0 0,-1 1 1 0 0,1-1-1 0 0,-1 1 1 0 0,0-1 0 0 0,3-8-1 0 0,-5 10-23 0 0,0 1 0 0 0,0 0 0 0 0,-1-1-1 0 0,1 1 1 0 0,-1-1 0 0 0,0 1-1 0 0,0-1 1 0 0,0 1 0 0 0,0-1 0 0 0,0 1-1 0 0,0-1 1 0 0,-1 1 0 0 0,1-1 0 0 0,-1 1-1 0 0,1 0 1 0 0,-1-1 0 0 0,0 1-1 0 0,0 0 1 0 0,0-1 0 0 0,-1 1 0 0 0,1 0-1 0 0,0 0 1 0 0,-1 0 0 0 0,0 0 0 0 0,1 0-1 0 0,-1 1 1 0 0,0-1 0 0 0,0 0 0 0 0,0 1-1 0 0,0-1 1 0 0,0 1 0 0 0,0 0-1 0 0,0-1 1 0 0,-1 1 0 0 0,-3-1 0 0 0,-9-4-62 0 0,0 1 0 0 0,0 1 1 0 0,0 1-1 0 0,-24-3 1 0 0,22 3-179 0 0,-11 1-12237 0 0</inkml:trace>
</inkml:ink>
</file>

<file path=ppt/ink/ink1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5:58.281"/>
    </inkml:context>
    <inkml:brush xml:id="br0">
      <inkml:brushProperty name="width" value="0.05" units="cm"/>
      <inkml:brushProperty name="height" value="0.05" units="cm"/>
      <inkml:brushProperty name="color" value="#004F8B"/>
    </inkml:brush>
  </inkml:definitions>
  <inkml:trace contextRef="#ctx0" brushRef="#br0">217 26 4840 0 0,'6'-25'17515'0'0,"-39"85"-16431"0"0,2 2-1 0 0,3 1 0 0 0,4 1 0 0 0,-31 120 0 0 0,38-103 166 0 0,3 0 0 0 0,3 1 0 0 0,1 144 0 0 0,12-170-1249 0 0,3-1 0 0 0,16 82 0 0 0,-13-104 0 0 0,1 0 0 0 0,1-1 0 0 0,2 0 0 0 0,1 0 0 0 0,22 36 0 0 0,-23-51 0 0 0,0-1 0 0 0,2-1 0 0 0,-1 0 0 0 0,2-1 0 0 0,0-1 0 0 0,0 0 0 0 0,1-1 0 0 0,1 0 0 0 0,18 9 0 0 0,31 22 0 0 0,-56-41-2452 0 0,-3-11-3624 0 0,3-23-9266 0 0,-3 10 8448 0 0,-2 12 5051 0 0</inkml:trace>
</inkml:ink>
</file>

<file path=ppt/ink/ink1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05.500"/>
    </inkml:context>
    <inkml:brush xml:id="br0">
      <inkml:brushProperty name="width" value="0.05" units="cm"/>
      <inkml:brushProperty name="height" value="0.05" units="cm"/>
      <inkml:brushProperty name="color" value="#004F8B"/>
    </inkml:brush>
  </inkml:definitions>
  <inkml:trace contextRef="#ctx0" brushRef="#br0">319 55 2088 0 0,'1'-3'6717'0'0,"10"-22"8692"0"0,-13 23-15356 0 0,0 0 0 0 0,0 0-1 0 0,1 0 1 0 0,-1 0 0 0 0,0 0-1 0 0,-1 0 1 0 0,1 1-1 0 0,0-1 1 0 0,0 1 0 0 0,-1 0-1 0 0,1-1 1 0 0,-1 1 0 0 0,1 0-1 0 0,-1 0 1 0 0,0 1 0 0 0,1-1-1 0 0,-1 1 1 0 0,0-1 0 0 0,1 1-1 0 0,-1 0 1 0 0,0 0 0 0 0,0 0-1 0 0,1 0 1 0 0,-1 0 0 0 0,-4 2-1 0 0,-4-1 205 0 0,1 0 0 0 0,0 1 1 0 0,0 0-1 0 0,0 1 0 0 0,-19 7 0 0 0,15-2 67 0 0,0 1-1 0 0,1 0 1 0 0,0 0 0 0 0,0 1-1 0 0,1 1 1 0 0,0 0 0 0 0,-19 25-1 0 0,23-27-137 0 0,2 0-1 0 0,-1 1 1 0 0,1 0-1 0 0,1 0 0 0 0,0 1 1 0 0,0-1-1 0 0,1 1 1 0 0,0 0-1 0 0,1 0 0 0 0,0 0 1 0 0,-2 22-1 0 0,5-25-168 0 0,0-1 0 0 0,1 0 0 0 0,-1 0 0 0 0,2 0 0 0 0,-1 0 0 0 0,1 0 0 0 0,0-1 0 0 0,0 1 0 0 0,1 0 0 0 0,0-1 0 0 0,0 0 0 0 0,5 8 0 0 0,0-3 22 0 0,0-1 0 0 0,0 0 0 0 0,1 0 0 0 0,0-1 0 0 0,0-1 0 0 0,14 11 1 0 0,4-2 26 0 0,0 0 1 0 0,1-2-1 0 0,1-1 1 0 0,50 17-1 0 0,75 21-4218 0 0,-153-52 3264 0 0,8-3-1659 0 0,26-10-12135 0 0,-24 1 7571 0 0,-8 4 5236 0 0</inkml:trace>
</inkml:ink>
</file>

<file path=ppt/ink/ink1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06.063"/>
    </inkml:context>
    <inkml:brush xml:id="br0">
      <inkml:brushProperty name="width" value="0.05" units="cm"/>
      <inkml:brushProperty name="height" value="0.05" units="cm"/>
      <inkml:brushProperty name="color" value="#004F8B"/>
    </inkml:brush>
  </inkml:definitions>
  <inkml:trace contextRef="#ctx0" brushRef="#br0">186 54 3304 0 0,'0'-3'395'0'0,"-1"1"-1"0"0,1-1 0 0 0,-1 1 1 0 0,0-1-1 0 0,0 1 1 0 0,0-1-1 0 0,0 1 0 0 0,0 0 1 0 0,-1-1-1 0 0,1 1 1 0 0,0 0-1 0 0,-1 0 0 0 0,0 0 1 0 0,0 0-1 0 0,1 0 1 0 0,-1 0-1 0 0,0 1 0 0 0,-1-1 1 0 0,1 1-1 0 0,0-1 1 0 0,0 1-1 0 0,-1 0 0 0 0,1 0 1 0 0,0 0-1 0 0,-1 0 1 0 0,1 0-1 0 0,-1 0 0 0 0,0 1 1 0 0,1-1-1 0 0,-1 1 1 0 0,1 0-1 0 0,-1 0 0 0 0,0 0 1 0 0,1 0-1 0 0,-1 0 1 0 0,0 0-1 0 0,-3 2 0 0 0,0 0-16 0 0,1 0 0 0 0,-1 0-1 0 0,0 1 1 0 0,1 0-1 0 0,0 0 1 0 0,0 0 0 0 0,0 1-1 0 0,0 0 1 0 0,0 0-1 0 0,1 0 1 0 0,0 0 0 0 0,0 1-1 0 0,0 0 1 0 0,0 0-1 0 0,-4 7 1 0 0,4-3-116 0 0,-1 0 0 0 0,1 1-1 0 0,1-1 1 0 0,0 1 0 0 0,0-1 0 0 0,1 1-1 0 0,0 0 1 0 0,1 0 0 0 0,0 0 0 0 0,1 0 0 0 0,-1 0-1 0 0,2 0 1 0 0,0 0 0 0 0,0 0 0 0 0,4 13 0 0 0,-4-18-249 0 0,0 0 0 0 0,1-1 1 0 0,0 1-1 0 0,0-1 1 0 0,0 1-1 0 0,1-1 1 0 0,-1 0-1 0 0,1 0 0 0 0,0 0 1 0 0,0 0-1 0 0,0-1 1 0 0,1 1-1 0 0,0-1 1 0 0,-1 0-1 0 0,1 0 0 0 0,0 0 1 0 0,0 0-1 0 0,1-1 1 0 0,-1 1-1 0 0,0-1 1 0 0,1 0-1 0 0,0-1 0 0 0,-1 1 1 0 0,1-1-1 0 0,0 0 1 0 0,0 0-1 0 0,0 0 0 0 0,-1-1 1 0 0,1 1-1 0 0,0-1 1 0 0,0-1-1 0 0,7 0 1 0 0,-3-1-30 0 0,0 0 0 0 0,0 0 0 0 0,0-1 0 0 0,-1-1 0 0 0,1 1 0 0 0,-1-1 1 0 0,0-1-1 0 0,0 0 0 0 0,0 0 0 0 0,-1 0 0 0 0,1-1 0 0 0,-1 0 0 0 0,-1 0 1 0 0,1-1-1 0 0,-1 0 0 0 0,0 0 0 0 0,-1 0 0 0 0,0-1 0 0 0,0 0 0 0 0,0 0 1 0 0,-1 0-1 0 0,-1-1 0 0 0,1 1 0 0 0,-1-1 0 0 0,0 0 0 0 0,-1 0 0 0 0,0 0 0 0 0,0-13 1 0 0,-2 19 61 0 0,0-1 0 0 0,-1 1 0 0 0,1 0 0 0 0,-1-1 0 0 0,0 1 1 0 0,0 0-1 0 0,0 0 0 0 0,0 0 0 0 0,-1 0 0 0 0,1 0 0 0 0,-1 0 1 0 0,0 0-1 0 0,0 1 0 0 0,0-1 0 0 0,0 0 0 0 0,0 1 1 0 0,-1 0-1 0 0,1-1 0 0 0,-1 1 0 0 0,0 0 0 0 0,1 0 0 0 0,-1 1 1 0 0,0-1-1 0 0,0 0 0 0 0,0 1 0 0 0,0 0 0 0 0,0 0 0 0 0,-1 0 1 0 0,1 0-1 0 0,0 0 0 0 0,0 1 0 0 0,-1-1 0 0 0,1 1 0 0 0,-5 0 1 0 0,1-1 6 0 0,-1 1 0 0 0,1 0 0 0 0,-1 0 0 0 0,1 1 0 0 0,-1 0 0 0 0,1 0 0 0 0,0 0 0 0 0,-1 1 0 0 0,1 0 0 0 0,0 1 0 0 0,0 0 1 0 0,0 0-1 0 0,1 0 0 0 0,-12 8 0 0 0,18-11-143 0 0,-1 1 1 0 0,1-1 0 0 0,-1 1-1 0 0,1-1 1 0 0,-1 1-1 0 0,1-1 1 0 0,-1 1-1 0 0,1 0 1 0 0,0-1 0 0 0,-1 1-1 0 0,1 0 1 0 0,0-1-1 0 0,-1 1 1 0 0,1 0-1 0 0,0-1 1 0 0,0 1 0 0 0,0 0-1 0 0,0-1 1 0 0,0 1-1 0 0,0 0 1 0 0,0 0-1 0 0,0-1 1 0 0,0 1 0 0 0,0 0-1 0 0,0-1 1 0 0,0 1-1 0 0,0 0 1 0 0,0 0-1 0 0,1-1 1 0 0,-1 1 0 0 0,0 0-1 0 0,1-1 1 0 0,-1 1-1 0 0,0-1 1 0 0,1 1-1 0 0,-1 0 1 0 0,1-1 0 0 0,-1 1-1 0 0,1-1 1 0 0,-1 1-1 0 0,1-1 1 0 0,-1 1-1 0 0,1-1 1 0 0,0 0 0 0 0,-1 1-1 0 0,1-1 1 0 0,-1 0-1 0 0,1 1 1 0 0,0-1-1 0 0,0 0 1 0 0,-1 0 0 0 0,1 1-1 0 0,1-1 1 0 0,39 14-7286 0 0,6-9-898 0 0,25-11 722 0 0,-47 2 5846 0 0</inkml:trace>
</inkml:ink>
</file>

<file path=ppt/ink/ink1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06.422"/>
    </inkml:context>
    <inkml:brush xml:id="br0">
      <inkml:brushProperty name="width" value="0.05" units="cm"/>
      <inkml:brushProperty name="height" value="0.05" units="cm"/>
      <inkml:brushProperty name="color" value="#004F8B"/>
    </inkml:brush>
  </inkml:definitions>
  <inkml:trace contextRef="#ctx0" brushRef="#br0">139 44 6133 0 0,'1'-1'428'0'0,"-1"0"1"0"0,1-1-1 0 0,-1 1 1 0 0,0 0 0 0 0,0-1-1 0 0,1 1 1 0 0,-1 0-1 0 0,0-1 1 0 0,0 1 0 0 0,0 0-1 0 0,0-1 1 0 0,-1 1-1 0 0,1 0 1 0 0,0-1 0 0 0,-1 1-1 0 0,1 0 1 0 0,-1-1-1 0 0,1 1 1 0 0,-1 0 0 0 0,1 0-1 0 0,-1-1 1 0 0,0 1-1 0 0,0 0 1 0 0,1 0 0 0 0,-1 0-1 0 0,-2-1 1 0 0,2 1-49 0 0,-1 0 1 0 0,0 0-1 0 0,1 0 0 0 0,-1 0 1 0 0,0 0-1 0 0,0 1 1 0 0,0-1-1 0 0,1 0 1 0 0,-1 1-1 0 0,0 0 1 0 0,0-1-1 0 0,0 1 0 0 0,0 0 1 0 0,0 0-1 0 0,0 0 1 0 0,-3 1-1 0 0,4-1-266 0 0,-1 0 0 0 0,0 0 1 0 0,1 0-1 0 0,-1 1 0 0 0,1-1 0 0 0,-1 1 0 0 0,0-1 1 0 0,1 1-1 0 0,-1-1 0 0 0,1 1 0 0 0,-1 0 0 0 0,1 0 0 0 0,0 0 1 0 0,-1 0-1 0 0,1 0 0 0 0,0 0 0 0 0,0 0 0 0 0,0 0 1 0 0,0 1-1 0 0,-1-1 0 0 0,2 0 0 0 0,-1 1 0 0 0,0-1 0 0 0,0 0 1 0 0,0 1-1 0 0,1-1 0 0 0,-1 1 0 0 0,1-1 0 0 0,-1 1 1 0 0,1 0-1 0 0,-1-1 0 0 0,1 1 0 0 0,0 0 0 0 0,0-1 0 0 0,0 1 1 0 0,0-1-1 0 0,0 1 0 0 0,0 0 0 0 0,1-1 0 0 0,-1 1 1 0 0,0 0-1 0 0,1-1 0 0 0,-1 1 0 0 0,1-1 0 0 0,0 1 1 0 0,1 2-1 0 0,1 2-50 0 0,1-1 1 0 0,0 1-1 0 0,0-1 1 0 0,1 0-1 0 0,-1 0 1 0 0,1 0-1 0 0,0 0 1 0 0,11 6-1 0 0,53 32-7 0 0,-30-21-17 0 0,-37-20-45 0 0,17 9-12 0 0,0 1 1 0 0,-1 1-1 0 0,-1 1 1 0 0,29 29-1 0 0,-43-40 26 0 0,0 1 0 0 0,0-1 0 0 0,0 0 0 0 0,-1 1 0 0 0,0-1 0 0 0,0 1 0 0 0,0 0 0 0 0,0 0 0 0 0,0 0 0 0 0,-1-1 0 0 0,0 2 0 0 0,0-1 0 0 0,0 0 0 0 0,0 0 0 0 0,0 0 0 0 0,-1 0 0 0 0,0 1 0 0 0,0-1 0 0 0,0 0 0 0 0,0 0-1 0 0,-1 0 1 0 0,0 1 0 0 0,0-1 0 0 0,0 0 0 0 0,0 0 0 0 0,-1 0 0 0 0,1 0 0 0 0,-1 0 0 0 0,0-1 0 0 0,0 1 0 0 0,0 0 0 0 0,-5 4 0 0 0,-2 3 112 0 0,0-1-1 0 0,-1 0 1 0 0,1-1 0 0 0,-22 15-1 0 0,18-16-830 0 0,1 0 0 0 0,-1-1 0 0 0,0-1 0 0 0,-27 10 0 0 0,31-13-273 0 0,0-1 0 0 0,0 0 0 0 0,0-1 0 0 0,0 0 0 0 0,0 0 0 0 0,0 0 0 0 0,0-2 0 0 0,-14 0 0 0 0,16-1-109 0 0,1 1 0 0 0,0-1 0 0 0,0 0 0 0 0,0 0 1 0 0,0 0-1 0 0,0-1 0 0 0,0 0 0 0 0,1 0 0 0 0,0-1 0 0 0,-1 1 0 0 0,1-1 0 0 0,0 0 1 0 0,-5-6-1 0 0,-2-5-616 0 0</inkml:trace>
</inkml:ink>
</file>

<file path=ppt/ink/ink1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08.063"/>
    </inkml:context>
    <inkml:brush xml:id="br0">
      <inkml:brushProperty name="width" value="0.05" units="cm"/>
      <inkml:brushProperty name="height" value="0.05" units="cm"/>
      <inkml:brushProperty name="color" value="#004F8B"/>
    </inkml:brush>
  </inkml:definitions>
  <inkml:trace contextRef="#ctx0" brushRef="#br0">371 17 3500 0 0,'0'0'202'0'0,"0"0"-1"0"0,0-1 0 0 0,1 1 1 0 0,-1 0-1 0 0,0 0 0 0 0,1-1 403 0 0,-1 1-403 0 0,0 0 1 0 0,0-1-1 0 0,1 1 0 0 0,-1 0 1 0 0,0 0-1 0 0,0-1 0 0 0,0 1 1 0 0,0 0-1 0 0,0-1 0 0 0,1 1 1 0 0,-1 0-1 0 0,0 0 0 0 0,0-1 1 0 0,0 1-1 0 0,0 0 0 0 0,0-1 0 0 0,0 1 1 0 0,0 0-1 0 0,0-1 0 0 0,0 1 1 0 0,0 0-1 0 0,0-1 0 0 0,0 1 1 0 0,-1 0-1 0 0,1 0 0 0 0,0-1 1 0 0,0 1-1 0 0,0 0 0 0 0,0-1 1 0 0,0 1-1 0 0,-1 0 0 0 0,1 0 1 0 0,0-1 401 0 0,-1 1-401 0 0,1 0-1 0 0,0-1 0 0 0,-1 1 1 0 0,-23-3 3804 0 0,-53 11-3654 0 0,45-4 1108 0 0,-181 13 3067 0 0,211-16-4481 0 0,0 21 507 0 0,18 44 24 0 0,-9-44-402 0 0,-1 1 1 0 0,-2-1 0 0 0,0 1-1 0 0,1 33 1 0 0,-10 40 618 0 0,-4-1 0 0 0,-27 126 0 0 0,32-200-575 0 0,0 1 0 0 0,2-1 0 0 0,0 1 0 0 0,2 22 0 0 0,0-38-165 0 0,0 0 1 0 0,1 0 0 0 0,0-1-1 0 0,1 1 1 0 0,-1 0 0 0 0,1-1-1 0 0,0 0 1 0 0,0 1 0 0 0,1-1-1 0 0,-1 0 1 0 0,1 0 0 0 0,0 0-1 0 0,1 0 1 0 0,-1-1 0 0 0,1 1-1 0 0,0-1 1 0 0,0 0 0 0 0,0 0-1 0 0,1-1 1 0 0,5 5 0 0 0,10 3-82 0 0,0-1-1 0 0,1-1 1 0 0,0 0 0 0 0,0-2 0 0 0,43 10 0 0 0,26-1-2180 0 0,-3-6-3530 0 0,-77-9 4294 0 0,1 0 1 0 0,-1-1-1 0 0,1 1 1 0 0,-1-2-1 0 0,1 0 0 0 0,-1 0 1 0 0,0-1-1 0 0,1 0 1 0 0,-1-1-1 0 0,0 0 1 0 0,0-1-1 0 0,10-5 0 0 0,0-1-469 0 0</inkml:trace>
</inkml:ink>
</file>

<file path=ppt/ink/ink1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09.141"/>
    </inkml:context>
    <inkml:brush xml:id="br0">
      <inkml:brushProperty name="width" value="0.05" units="cm"/>
      <inkml:brushProperty name="height" value="0.05" units="cm"/>
      <inkml:brushProperty name="color" value="#004F8B"/>
    </inkml:brush>
  </inkml:definitions>
  <inkml:trace contextRef="#ctx0" brushRef="#br0">1 33 3264 0 0,'22'-31'18090'0'0,"-21"31"-18061"0"0,-1 0 0 0 0,0-1 1 0 0,0 1-1 0 0,0 0 0 0 0,0 0 0 0 0,1 0 1 0 0,-1 0-1 0 0,0 0 0 0 0,0 0 0 0 0,1 0 1 0 0,-1-1-1 0 0,0 1 0 0 0,0 0 0 0 0,1 0 1 0 0,-1 0-1 0 0,0 0 0 0 0,0 0 0 0 0,0 0 1 0 0,1 0-1 0 0,-1 0 0 0 0,0 0 0 0 0,0 0 1 0 0,1 1-1 0 0,-1-1 0 0 0,0 0 0 0 0,0 0 1 0 0,1 0-1 0 0,-1 0 0 0 0,0 0 0 0 0,0 0 1 0 0,0 0-1 0 0,1 0 0 0 0,-1 1 0 0 0,0-1 1 0 0,0 0-1 0 0,0 0 0 0 0,0 0 0 0 0,1 0 1 0 0,-1 1-1 0 0,0-1 0 0 0,0 0 0 0 0,0 0 0 0 0,0 0 1 0 0,0 1-1 0 0,0-1 0 0 0,0 0 0 0 0,0 0 1 0 0,1 1-1 0 0,-1-1 0 0 0,7 23 3002 0 0,4 41 3079 0 0,-8-46-5300 0 0,11 133-810 0 0,-1 1 0 0 0,-8-134 42 0 0,-3-10-83 0 0,0 0-1 0 0,-1 0 1 0 0,0 1 0 0 0,-1-1 0 0 0,1 0 0 0 0,-2 13 0 0 0,1-20-1213 0 0,13-14-9859 0 0,-10 10 9239 0 0,0-1-1 0 0,-1 0 0 0 0,1 0 0 0 0,3-8 1 0 0,1 0-2399 0 0,6-7 98 0 0,-6 7 2330 0 0</inkml:trace>
</inkml:ink>
</file>

<file path=ppt/ink/ink1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09.547"/>
    </inkml:context>
    <inkml:brush xml:id="br0">
      <inkml:brushProperty name="width" value="0.05" units="cm"/>
      <inkml:brushProperty name="height" value="0.05" units="cm"/>
      <inkml:brushProperty name="color" value="#004F8B"/>
    </inkml:brush>
  </inkml:definitions>
  <inkml:trace contextRef="#ctx0" brushRef="#br0">230 39 4760 0 0,'16'-28'8984'0'0,"-12"17"121"0"0,-25 19-6860 0 0,-67 28-482 0 0,44-20-873 0 0,-52 29 1 0 0,96-38-116 0 0,12 4-335 0 0,26 11-72 0 0,-20-12-105 0 0,64 57 220 0 0,-22-16-1159 0 0,-19-20-3381 0 0,-5-11-2910 0 0,1-5-4264 0 0,-12-9 6713 0 0,-13-5 2648 0 0</inkml:trace>
</inkml:ink>
</file>

<file path=ppt/ink/ink1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0.375"/>
    </inkml:context>
    <inkml:brush xml:id="br0">
      <inkml:brushProperty name="width" value="0.05" units="cm"/>
      <inkml:brushProperty name="height" value="0.05" units="cm"/>
      <inkml:brushProperty name="color" value="#004F8B"/>
    </inkml:brush>
  </inkml:definitions>
  <inkml:trace contextRef="#ctx0" brushRef="#br0">5 28 4996 0 0,'-1'0'251'0'0,"1"-1"-1"0"0,-1 1 1 0 0,1-1-1 0 0,0 1 1 0 0,-1-1-1 0 0,1 1 1 0 0,0-1-1 0 0,-1 0 1 0 0,1 1-1 0 0,0-1 1 0 0,0 1-1 0 0,0-1 1 0 0,0 0-1 0 0,0 1 1 0 0,0-1-1 0 0,0 0 1 0 0,0 1-1 0 0,0-1 1 0 0,0 1-1 0 0,0-1 1 0 0,0 0-1 0 0,0 1 1 0 0,0-1-1 0 0,0 0 1 0 0,1 1-1 0 0,-1-1 1 0 0,0 1-1 0 0,0-1 1 0 0,1 1-1 0 0,-1-1 1 0 0,0 1-1 0 0,1-1 1 0 0,0 0-1 0 0,23-6 4945 0 0,27 9-1016 0 0,-41 0-3774 0 0,1 1 0 0 0,0-1 0 0 0,-1 2 1 0 0,0-1-1 0 0,0 1 0 0 0,0 1 0 0 0,0 0 1 0 0,11 8-1 0 0,-18-12-345 0 0,-1 1 0 0 0,1 0 0 0 0,-1 0 0 0 0,0-1 0 0 0,0 1 0 0 0,0 1 0 0 0,0-1 0 0 0,0 0 0 0 0,0 0 0 0 0,0 1 0 0 0,-1-1 0 0 0,1 1 0 0 0,-1 0 0 0 0,0-1 0 0 0,0 1 0 0 0,0 0 0 0 0,0 0-1 0 0,0-1 1 0 0,-1 1 0 0 0,1 0 0 0 0,-1 0 0 0 0,0 0 0 0 0,0 0 0 0 0,0 0 0 0 0,0 0 0 0 0,0 0 0 0 0,0 0 0 0 0,-1 0 0 0 0,0 0 0 0 0,1-1 0 0 0,-1 1 0 0 0,0 0 0 0 0,-3 4 0 0 0,-33 54 769 0 0,22-37-349 0 0,-23 45-1 0 0,35-63-423 0 0,1 1-1 0 0,-1 0 1 0 0,1-1-1 0 0,0 1 1 0 0,1 0-1 0 0,-1 0 1 0 0,1 0-1 0 0,1 0 0 0 0,0 1 1 0 0,0-1-1 0 0,1 14 1 0 0,1-17-21 0 0,-1 0-1 0 0,1-1 1 0 0,0 1 0 0 0,0 0 0 0 0,0-1 0 0 0,1 1 0 0 0,-1-1-1 0 0,1 0 1 0 0,0 0 0 0 0,0 0 0 0 0,0 0 0 0 0,0 0-1 0 0,0-1 1 0 0,1 1 0 0 0,-1-1 0 0 0,1 0 0 0 0,0 0 0 0 0,0 0-1 0 0,-1-1 1 0 0,1 1 0 0 0,0-1 0 0 0,0 0 0 0 0,7 1 0 0 0,11 3-213 0 0,0-2 1 0 0,43 3 0 0 0,20-4-1911 0 0,-29-4-2053 0 0,-9-5-3696 0 0,-3-4-5956 0 0</inkml:trace>
</inkml:ink>
</file>

<file path=ppt/ink/ink1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0.704"/>
    </inkml:context>
    <inkml:brush xml:id="br0">
      <inkml:brushProperty name="width" value="0.05" units="cm"/>
      <inkml:brushProperty name="height" value="0.05" units="cm"/>
      <inkml:brushProperty name="color" value="#004F8B"/>
    </inkml:brush>
  </inkml:definitions>
  <inkml:trace contextRef="#ctx0" brushRef="#br0">8 20 5581 0 0,'-8'-5'12078'0'0,"34"1"-10207"0"0,0 0 0 0 0,32 0 0 0 0,58 4-6068 0 0,9-1-11199 0 0,-107 0 13321 0 0</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8.510"/>
    </inkml:context>
    <inkml:brush xml:id="br0">
      <inkml:brushProperty name="width" value="0.05" units="cm"/>
      <inkml:brushProperty name="height" value="0.05" units="cm"/>
      <inkml:brushProperty name="color" value="#E71224"/>
    </inkml:brush>
  </inkml:definitions>
  <inkml:trace contextRef="#ctx0" brushRef="#br0">71 86 2536 0 0,'-10'-32'6109'0'0,"7"25"-3952"0"0,1 0 0 0 0,0 0 1 0 0,0 0-1 0 0,0 0 0 0 0,0-11 1542 0 0,11 17-838 0 0,-26 8-16680 0 0,-14 10 4249 0 0,23-12 7876 0 0</inkml:trace>
</inkml:ink>
</file>

<file path=ppt/ink/ink1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1.860"/>
    </inkml:context>
    <inkml:brush xml:id="br0">
      <inkml:brushProperty name="width" value="0.05" units="cm"/>
      <inkml:brushProperty name="height" value="0.05" units="cm"/>
      <inkml:brushProperty name="color" value="#004F8B"/>
    </inkml:brush>
  </inkml:definitions>
  <inkml:trace contextRef="#ctx0" brushRef="#br0">20 6 5116 0 0,'-4'-6'16197'0'0,"1"15"-15738"0"0,0 0 0 0 0,1 0 0 0 0,-1 1 0 0 0,2-1-1 0 0,-1 0 1 0 0,1 1 0 0 0,1-1 0 0 0,0 1 0 0 0,0-1-1 0 0,1 1 1 0 0,0-1 0 0 0,1 0 0 0 0,0 1 0 0 0,0-1-1 0 0,1 0 1 0 0,0 0 0 0 0,0 0 0 0 0,1-1 0 0 0,8 14-1 0 0,-8-16-371 0 0,0 1 0 0 0,1-1 0 0 0,-1 1 0 0 0,1-1 0 0 0,1-1-1 0 0,-1 1 1 0 0,1-1 0 0 0,0 0 0 0 0,0 0 0 0 0,0-1-1 0 0,9 5 1 0 0,-10-6-88 0 0,-1-1 0 0 0,1-1 1 0 0,0 1-1 0 0,1-1 0 0 0,-1 1 0 0 0,0-1 0 0 0,0-1 0 0 0,0 1 0 0 0,1-1 0 0 0,-1 0 0 0 0,0 0 0 0 0,1-1 0 0 0,-1 1 1 0 0,0-1-1 0 0,0 0 0 0 0,0-1 0 0 0,9-2 0 0 0,-8 0 12 0 0,0 1 0 0 0,0-1-1 0 0,0 0 1 0 0,-1 0 0 0 0,1-1 0 0 0,-1 0 0 0 0,0 0-1 0 0,0 0 1 0 0,-1-1 0 0 0,1 1 0 0 0,-1-1 0 0 0,-1 0-1 0 0,1 0 1 0 0,-1-1 0 0 0,0 1 0 0 0,0-1 0 0 0,2-8 0 0 0,-5 20 39 0 0,1 0 1 0 0,0 1 0 0 0,0-1 0 0 0,1 0 0 0 0,-1 0 0 0 0,1-1 0 0 0,0 1 0 0 0,1 0 0 0 0,-1-1 0 0 0,1 1-1 0 0,0-1 1 0 0,0 0 0 0 0,0 0 0 0 0,0 0 0 0 0,1 0 0 0 0,0 0 0 0 0,6 4 0 0 0,-4-5-49 0 0,0 1 0 0 0,0-2 1 0 0,1 1-1 0 0,-1-1 1 0 0,0 0-1 0 0,1 0 0 0 0,0-1 1 0 0,-1 0-1 0 0,1 0 0 0 0,0-1 1 0 0,0 0-1 0 0,0 0 0 0 0,-1 0 1 0 0,1-1-1 0 0,0 0 1 0 0,0 0-1 0 0,-1-1 0 0 0,1 0 1 0 0,-1 0-1 0 0,1 0 0 0 0,-1-1 1 0 0,0 0-1 0 0,0 0 1 0 0,0-1-1 0 0,6-4 0 0 0,-8 5 1 0 0,0-1-1 0 0,0 1 0 0 0,0 0 1 0 0,-1-1-1 0 0,1 0 0 0 0,-1 0 1 0 0,0 0-1 0 0,0-1 0 0 0,-1 1 1 0 0,1-1-1 0 0,-1 1 0 0 0,0-1 1 0 0,0 0-1 0 0,0 0 0 0 0,-1 1 1 0 0,0-2-1 0 0,0 1 1 0 0,0 0-1 0 0,0 0 0 0 0,-1 0 1 0 0,0 0-1 0 0,0 0 0 0 0,0 0 1 0 0,-1-1-1 0 0,0 1 0 0 0,0 0 1 0 0,0 0-1 0 0,0 0 0 0 0,-1 0 1 0 0,0 1-1 0 0,0-1 0 0 0,0 0 1 0 0,-5-6-1 0 0,5 7-868 0 0,-1 0 0 0 0,0 0-1 0 0,1 0 1 0 0,-1 0 0 0 0,0 1 0 0 0,-1 0 0 0 0,1-1 0 0 0,-1 1-1 0 0,1 0 1 0 0,-1 1 0 0 0,0-1 0 0 0,-8-3 0 0 0,2-1-176 0 0,14 9-237 0 0,1 0 1 0 0,-1-1 0 0 0,1 0 0 0 0,-1 0 0 0 0,1 0 0 0 0,0 0-1 0 0,-1-1 1 0 0,1 1 0 0 0,0-1 0 0 0,-1-1 0 0 0,9 0 0 0 0,7-2-285 0 0,-4 1-569 0 0</inkml:trace>
</inkml:ink>
</file>

<file path=ppt/ink/ink1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2.219"/>
    </inkml:context>
    <inkml:brush xml:id="br0">
      <inkml:brushProperty name="width" value="0.05" units="cm"/>
      <inkml:brushProperty name="height" value="0.05" units="cm"/>
      <inkml:brushProperty name="color" value="#004F8B"/>
    </inkml:brush>
  </inkml:definitions>
  <inkml:trace contextRef="#ctx0" brushRef="#br0">0 38 4276 0 0,'9'-38'19606'0'0,"-6"43"-19307"0"0,1 0 0 0 0,-1-1-1 0 0,0 1 1 0 0,0 0 0 0 0,-1 1 0 0 0,1-1 0 0 0,-1 0-1 0 0,0 1 1 0 0,-1-1 0 0 0,1 1 0 0 0,-1 0-1 0 0,1 11 1 0 0,1 84 1054 0 0,-3-55-831 0 0,1 2-201 0 0,0-7 229 0 0,7 57 0 0 0,-7-87-716 0 0,1 0 1 0 0,1-1-1 0 0,0 1 1 0 0,0-1 0 0 0,1 0-1 0 0,0 0 1 0 0,1 0-1 0 0,0-1 1 0 0,0 1-1 0 0,10 11 1 0 0,-15-20-126 0 0,1-1-1 0 0,-1 1 1 0 0,1 0-1 0 0,-1 0 1 0 0,1-1-1 0 0,-1 1 1 0 0,1 0-1 0 0,0-1 1 0 0,-1 1-1 0 0,1 0 1 0 0,0-1-1 0 0,0 1 1 0 0,-1-1-1 0 0,1 1 1 0 0,0-1-1 0 0,0 0 1 0 0,0 1-1 0 0,-1-1 1 0 0,1 0-1 0 0,0 0 1 0 0,0 1-1 0 0,0-1 1 0 0,0 0-1 0 0,0 0 1 0 0,-1 0-1 0 0,1 0 1 0 0,0 0-1 0 0,0 0 1 0 0,2-1-1 0 0,-2 0-187 0 0,0 0-1 0 0,0 0 1 0 0,0 0-1 0 0,0 0 1 0 0,0 0-1 0 0,-1 0 1 0 0,1-1 0 0 0,0 1-1 0 0,0 0 1 0 0,-1-1-1 0 0,1 1 1 0 0,-1-1-1 0 0,1 1 1 0 0,-1-1-1 0 0,1-1 1 0 0,2-57-9687 0 0,-4 44 8578 0 0</inkml:trace>
</inkml:ink>
</file>

<file path=ppt/ink/ink1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2.594"/>
    </inkml:context>
    <inkml:brush xml:id="br0">
      <inkml:brushProperty name="width" value="0.05" units="cm"/>
      <inkml:brushProperty name="height" value="0.05" units="cm"/>
      <inkml:brushProperty name="color" value="#004F8B"/>
    </inkml:brush>
  </inkml:definitions>
  <inkml:trace contextRef="#ctx0" brushRef="#br0">36 33 3612 0 0,'-35'-17'11247'0'0,"35"16"-11008"0"0,1 0 0 0 0,-1 0 0 0 0,1 1 0 0 0,-1-1 0 0 0,1 0 0 0 0,0 0 0 0 0,-1 1 0 0 0,1-1 0 0 0,0 0 0 0 0,-1 1 0 0 0,1-1 0 0 0,0 1 0 0 0,0-1 0 0 0,0 1 0 0 0,0-1 0 0 0,-1 1 0 0 0,1 0 0 0 0,0-1 0 0 0,0 1 1 0 0,0 0-1 0 0,0 0 0 0 0,0 0 0 0 0,0 0 0 0 0,0 0 0 0 0,0 0 0 0 0,1 0 0 0 0,37-3 601 0 0,-29 2-281 0 0,53 1 672 0 0,0 6-3495 0 0,-12 2-7463 0 0,84 25-1 0 0,-117-28 8024 0 0</inkml:trace>
</inkml:ink>
</file>

<file path=ppt/ink/ink1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2.922"/>
    </inkml:context>
    <inkml:brush xml:id="br0">
      <inkml:brushProperty name="width" value="0.05" units="cm"/>
      <inkml:brushProperty name="height" value="0.05" units="cm"/>
      <inkml:brushProperty name="color" value="#004F8B"/>
    </inkml:brush>
  </inkml:definitions>
  <inkml:trace contextRef="#ctx0" brushRef="#br0">0 120 4328 0 0,'5'3'1476'0'0,"0"1"0"0"0,0-1 0 0 0,0 0 0 0 0,1 0 0 0 0,-1-1 0 0 0,10 4 0 0 0,41 6 3306 0 0,60-8-2149 0 0,-94-4-1771 0 0,18 2-976 0 0,20-1-1838 0 0,-25-7-5988 0 0,-34 6 7581 0 0,0 0-1 0 0,-1 0 0 0 0,1-1 1 0 0,0 1-1 0 0,0 0 1 0 0,-1 0-1 0 0,1-1 1 0 0,0 1-1 0 0,0 0 1 0 0,-1-1-1 0 0,1 1 0 0 0,0-1 1 0 0,-1 1-1 0 0,1-1 1 0 0,-1 1-1 0 0,1-1 1 0 0,-1 0-1 0 0,1 1 0 0 0,-1-1 1 0 0,1 0-1 0 0,-1 1 1 0 0,1-1-1 0 0,-1 0 1 0 0,0 1-1 0 0,1-1 1 0 0,-1-1-1 0 0,0-6-1587 0 0</inkml:trace>
  <inkml:trace contextRef="#ctx0" brushRef="#br0" timeOffset="1">246 22 6349 0 0,'-28'-21'18331'0'0,"28"20"-18209"0"0,-1 1 0 0 0,1 0-1 0 0,0 0 1 0 0,-1 0 0 0 0,1 0-1 0 0,-1 0 1 0 0,1 0 0 0 0,0 0 0 0 0,-1 0-1 0 0,1 0 1 0 0,-1 1 0 0 0,1-1-1 0 0,0 0 1 0 0,-1 0 0 0 0,1 0-1 0 0,0 0 1 0 0,-1 0 0 0 0,1 1 0 0 0,-1-1-1 0 0,1 0 1 0 0,0 0 0 0 0,0 1-1 0 0,-1-1 1 0 0,1 0 0 0 0,0 0-1 0 0,-1 1 1 0 0,1-1 0 0 0,0 0 0 0 0,0 1-1 0 0,0-1 1 0 0,-1 1 0 0 0,1-1-1 0 0,0 0 1 0 0,0 1 0 0 0,0-1-1 0 0,0 0 1 0 0,0 1 0 0 0,-1-1 0 0 0,1 1-1 0 0,-5 28 1879 0 0,5 29-820 0 0,5-5-695 0 0,6 7-3545 0 0,8-3-5010 0 0,-17-52 5992 0 0,1 1 0 0 0,0-1 1 0 0,0 0-1 0 0,1 1 0 0 0,-1-2 0 0 0,8 8 1 0 0,4-1-2260 0 0,-5-7 2435 0 0</inkml:trace>
</inkml:ink>
</file>

<file path=ppt/ink/ink1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3.688"/>
    </inkml:context>
    <inkml:brush xml:id="br0">
      <inkml:brushProperty name="width" value="0.05" units="cm"/>
      <inkml:brushProperty name="height" value="0.05" units="cm"/>
      <inkml:brushProperty name="color" value="#004F8B"/>
    </inkml:brush>
  </inkml:definitions>
  <inkml:trace contextRef="#ctx0" brushRef="#br0">227 74 5280 0 0,'6'-27'9969'0'0,"-6"7"-3570"0"0,0 18-6190 0 0,-1 1 1 0 0,0-1-1 0 0,0 1 0 0 0,0-1 1 0 0,0 1-1 0 0,0 0 1 0 0,0-1-1 0 0,0 1 0 0 0,0 0 1 0 0,0 0-1 0 0,0 0 0 0 0,-1 0 1 0 0,1 0-1 0 0,-1 0 1 0 0,1 0-1 0 0,0 0 0 0 0,-1 1 1 0 0,0-1-1 0 0,1 0 1 0 0,-1 1-1 0 0,1-1 0 0 0,-1 1 1 0 0,0 0-1 0 0,1 0 0 0 0,-4-1 1 0 0,-2 1 1 0 0,0-1 0 0 0,-1 1 1 0 0,1 0-1 0 0,-1 1 0 0 0,1 0 1 0 0,0 0-1 0 0,-1 0 0 0 0,1 1 1 0 0,0 0-1 0 0,0 1 0 0 0,0-1 1 0 0,1 1-1 0 0,-1 1 0 0 0,0-1 0 0 0,1 1 1 0 0,0 0-1 0 0,-11 10 0 0 0,12-10-142 0 0,0 1-1 0 0,0 0 0 0 0,0 0 1 0 0,1 0-1 0 0,-1 0 0 0 0,1 1 0 0 0,1 0 1 0 0,-1 0-1 0 0,1 0 0 0 0,0 0 0 0 0,0 1 1 0 0,1-1-1 0 0,-1 1 0 0 0,1 0 1 0 0,1-1-1 0 0,0 1 0 0 0,0 0 0 0 0,0 0 1 0 0,1 7-1 0 0,0-10-59 0 0,0 0 0 0 0,1 0 0 0 0,0 0 0 0 0,0 0 1 0 0,0-1-1 0 0,0 1 0 0 0,0 0 0 0 0,1-1 0 0 0,0 1 0 0 0,0-1 0 0 0,0 1 0 0 0,0-1 1 0 0,0 0-1 0 0,1 0 0 0 0,-1 0 0 0 0,6 5 0 0 0,-2-4-73 0 0,-1-1 0 0 0,1 1 1 0 0,-1-1-1 0 0,1 0 0 0 0,0 0 0 0 0,0-1 0 0 0,0 1 1 0 0,1-1-1 0 0,8 1 0 0 0,-1-1-319 0 0,-1 0 1 0 0,1-1-1 0 0,0 0 1 0 0,0-2-1 0 0,0 1 0 0 0,-1-2 1 0 0,1 0-1 0 0,25-6 1 0 0,-32 5 0 0 0,0 0 0 0 0,0 0 1 0 0,0 0-1 0 0,0-1 0 0 0,-1 1 1 0 0,1-2-1 0 0,-1 1 0 0 0,0-1 1 0 0,-1 0-1 0 0,1 0 0 0 0,-1-1 1 0 0,0 1-1 0 0,7-11 0 0 0,-9 12 244 0 0,-1 0 0 0 0,0 0 0 0 0,0 0 0 0 0,-1-1 0 0 0,1 1 0 0 0,-1 0 0 0 0,0-1 0 0 0,0 1 0 0 0,0-1 0 0 0,0 1 0 0 0,-1-1 0 0 0,0 1 0 0 0,0-1 0 0 0,0 0 0 0 0,-1 1 0 0 0,1-1 0 0 0,-1 1 0 0 0,0-1 0 0 0,0 1 0 0 0,-1 0 0 0 0,1-1 0 0 0,-1 1 0 0 0,-3-6-1 0 0,2 4 584 0 0,-1 0-1 0 0,1 0 1 0 0,-1 0-1 0 0,0 0 1 0 0,-1 1-1 0 0,1 0 1 0 0,-1 0-1 0 0,0 0 1 0 0,0 0-1 0 0,-1 1 1 0 0,1 0-1 0 0,-1 0 1 0 0,0 0-1 0 0,-10-4 1 0 0,14 7 184 0 0,0 2 9 0 0,-2 0-390 0 0,1 0 0 0 0,0 0 0 0 0,0 0 0 0 0,-1 1 0 0 0,1-1-1 0 0,0 1 1 0 0,0 0 0 0 0,-4 3 0 0 0,1 5-87 0 0,1 0 0 0 0,-1 1-1 0 0,2 0 1 0 0,-1 0 0 0 0,2 0 0 0 0,-1 1-1 0 0,2-1 1 0 0,-1 1 0 0 0,0 23 0 0 0,1 1 277 0 0,1 0 1 0 0,6 40-1 0 0,-1-15-438 0 0,-2-24 0 0 0,2 0 0 0 0,10 47 0 0 0,-8-70-3653 0 0</inkml:trace>
</inkml:ink>
</file>

<file path=ppt/ink/ink1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4.704"/>
    </inkml:context>
    <inkml:brush xml:id="br0">
      <inkml:brushProperty name="width" value="0.05" units="cm"/>
      <inkml:brushProperty name="height" value="0.05" units="cm"/>
      <inkml:brushProperty name="color" value="#004F8B"/>
    </inkml:brush>
  </inkml:definitions>
  <inkml:trace contextRef="#ctx0" brushRef="#br0">1 15 5384 0 0,'0'0'12584'0'0,"30"-9"-9304"0"0,115 4 3045 0 0,-144 5-6227 0 0,1 0 0 0 0,0 0 1 0 0,0 0-1 0 0,0 0 0 0 0,0 0 0 0 0,0 0 0 0 0,0 1 0 0 0,0-1 1 0 0,0 1-1 0 0,-1-1 0 0 0,1 1 0 0 0,0 0 0 0 0,0 0 0 0 0,-1 0 0 0 0,1 0 1 0 0,0 0-1 0 0,-1 0 0 0 0,1 0 0 0 0,-1 0 0 0 0,0 1 0 0 0,1-1 0 0 0,-1 1 1 0 0,0-1-1 0 0,0 1 0 0 0,0-1 0 0 0,0 1 0 0 0,0 0 0 0 0,0-1 1 0 0,0 1-1 0 0,0 3 0 0 0,3 6 204 0 0,-1 1 0 0 0,0-1-1 0 0,-1 1 1 0 0,0 13 0 0 0,3 10 287 0 0,76 334-523 0 0,-65-276-72 0 0,5 189-1 0 0,-21-247 7 0 0,-2 1 0 0 0,-12 63 0 0 0,12-87 0 0 0,-1 1 0 0 0,-1-1 0 0 0,0 0 0 0 0,0 0 0 0 0,-1 0 0 0 0,-1-1 0 0 0,0 1 0 0 0,0-1 0 0 0,-1-1 0 0 0,-1 1 0 0 0,-10 10 0 0 0,16-19-200 0 0,0 0 0 0 0,0 0 0 0 0,0-1 1 0 0,0 1-1 0 0,0-1 0 0 0,-1 0 0 0 0,1 1 0 0 0,0-1 0 0 0,-1 0 0 0 0,1 0 0 0 0,-6 1 1 0 0,5-2-445 0 0,1 0 1 0 0,-1 0 0 0 0,0 0-1 0 0,0 0 1 0 0,0-1 0 0 0,0 1 0 0 0,0-1-1 0 0,0 0 1 0 0,0 1 0 0 0,0-1-1 0 0,0-1 1 0 0,1 1 0 0 0,-1 0 0 0 0,-4-3-1 0 0,-4-5-2661 0 0,0 1-1 0 0,1-2 0 0 0,-1 0 1 0 0,-13-17-1 0 0,11 13 1915 0 0,-3-4-457 0 0</inkml:trace>
</inkml:ink>
</file>

<file path=ppt/ink/ink1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6.063"/>
    </inkml:context>
    <inkml:brush xml:id="br0">
      <inkml:brushProperty name="width" value="0.05" units="cm"/>
      <inkml:brushProperty name="height" value="0.05" units="cm"/>
      <inkml:brushProperty name="color" value="#004F8B"/>
    </inkml:brush>
  </inkml:definitions>
  <inkml:trace contextRef="#ctx0" brushRef="#br0">19 22 4984 0 0,'1'-21'17927'0'0,"-1"37"-10508"0"0,1 39-5020 0 0,-11 15-2360 0 0,7-52-39 0 0,0-1 0 0 0,0 1 0 0 0,2-1 0 0 0,0 1 0 0 0,1 0 0 0 0,1 0-1 0 0,1-1 1 0 0,0 1 0 0 0,10 33 0 0 0,-10-44 0 0 0,-2 1 0 0 0,0-2-163 0 0,0-5-707 0 0,-19-44-30704 0 0</inkml:trace>
</inkml:ink>
</file>

<file path=ppt/ink/ink1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6.657"/>
    </inkml:context>
    <inkml:brush xml:id="br0">
      <inkml:brushProperty name="width" value="0.05" units="cm"/>
      <inkml:brushProperty name="height" value="0.05" units="cm"/>
      <inkml:brushProperty name="color" value="#004F8B"/>
    </inkml:brush>
  </inkml:definitions>
  <inkml:trace contextRef="#ctx0" brushRef="#br0">4 7 6213 0 0,'0'0'11798'0'0,"-3"11"-5941"0"0,27-5-4380 0 0,-23-6-1381 0 0,0 1 0 0 0,-1-1 1 0 0,1 0-1 0 0,0 0 0 0 0,0 0 0 0 0,-1 0 1 0 0,1 0-1 0 0,0 0 0 0 0,0 0 1 0 0,0 0-1 0 0,-1-1 0 0 0,1 1 1 0 0,0 0-1 0 0,0 0 0 0 0,-1-1 0 0 0,1 1 1 0 0,0 0-1 0 0,-1-1 0 0 0,1 1 1 0 0,0-1-1 0 0,-1 1 0 0 0,1-1 0 0 0,-1 1 1 0 0,1-1-1 0 0,0 1 0 0 0,-1-1 1 0 0,0 0-1 0 0,1 1 0 0 0,-1-1 0 0 0,1 0 1 0 0,-1 1-1 0 0,0-1 0 0 0,1-1 1 0 0,-1 1 1058 0 0,0 0-1154 0 0,0 1 0 0 0,-1-1 0 0 0,1 0 0 0 0,-1 1 1 0 0,1-1-1 0 0,-1 0 0 0 0,1 1 0 0 0,-1-1 0 0 0,1 1 0 0 0,-1-1 0 0 0,0 1 0 0 0,1-1 0 0 0,-1 1 0 0 0,0 0 1 0 0,1-1-1 0 0,-1 1 0 0 0,0 0 0 0 0,0-1 0 0 0,1 1 0 0 0,-1 0 0 0 0,0 0 0 0 0,-1 0 0 0 0,0 1-1133 0 0,-9 11 1335 0 0</inkml:trace>
</inkml:ink>
</file>

<file path=ppt/ink/ink1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7.219"/>
    </inkml:context>
    <inkml:brush xml:id="br0">
      <inkml:brushProperty name="width" value="0.05" units="cm"/>
      <inkml:brushProperty name="height" value="0.05" units="cm"/>
      <inkml:brushProperty name="color" value="#004F8B"/>
    </inkml:brush>
  </inkml:definitions>
  <inkml:trace contextRef="#ctx0" brushRef="#br0">197 9 5312 0 0,'-7'-7'11045'0'0,"-1"6"-7715"0"0,-5 10-2351 0 0,0 0 0 0 0,1 1-1 0 0,0 0 1 0 0,1 1 0 0 0,-18 20 0 0 0,17-15-436 0 0,0-1 1 0 0,2 1 0 0 0,-1 1 0 0 0,2 0 0 0 0,0 0 0 0 0,1 1 0 0 0,-10 35 0 0 0,18-53-518 0 0,-1 1-1 0 0,1 0 1 0 0,0-1 0 0 0,0 1 0 0 0,-1 0 0 0 0,1-1 0 0 0,0 1-1 0 0,0 0 1 0 0,0 0 0 0 0,0 0 0 0 0,0-1 0 0 0,0 1-1 0 0,0 0 1 0 0,0 0 0 0 0,0-1 0 0 0,0 1 0 0 0,0 0 0 0 0,0 0-1 0 0,1-1 1 0 0,-1 1 0 0 0,0 0 0 0 0,0 0 0 0 0,1-1 0 0 0,-1 1-1 0 0,1 0 1 0 0,-1-1 0 0 0,1 1 0 0 0,-1-1 0 0 0,1 1-1 0 0,-1-1 1 0 0,1 1 0 0 0,-1-1 0 0 0,1 1 0 0 0,-1-1 0 0 0,1 1-1 0 0,0-1 1 0 0,-1 1 0 0 0,1-1 0 0 0,0 0 0 0 0,0 1 0 0 0,2-1 98 0 0,21-8 100 0 0,-15 3-219 0 0,0 1 0 0 0,0-2 1 0 0,0 1-1 0 0,-1-1 1 0 0,0 0-1 0 0,0-1 1 0 0,0 0-1 0 0,10-12 1 0 0,48-70-96 0 0,-49 63 121 0 0,-1 2 164 0 0,-11 16-66 0 0,0 0 0 0 0,1-1 0 0 0,0 2 1 0 0,12-13-1 0 0,-17 20-120 0 0,0-1 0 0 0,0 1 1 0 0,0 0-1 0 0,0-1 0 0 0,0 1 0 0 0,0 0 1 0 0,0 0-1 0 0,0 0 0 0 0,0 0 0 0 0,0 0 0 0 0,0 0 1 0 0,0 0-1 0 0,0 0 0 0 0,0 0 0 0 0,0 1 1 0 0,0-1-1 0 0,0 0 0 0 0,0 1 0 0 0,0-1 1 0 0,0 0-1 0 0,0 1 0 0 0,-1 0 0 0 0,1-1 0 0 0,0 1 1 0 0,0-1-1 0 0,0 1 0 0 0,-1 0 0 0 0,1-1 1 0 0,0 1-1 0 0,0 1 0 0 0,26 29 297 0 0,-22-26-280 0 0,26 32-21 0 0,134 145-92 0 0,-154-172-617 0 0,18 18-7622 0 0,-9 0-9201 0 0</inkml:trace>
</inkml:ink>
</file>

<file path=ppt/ink/ink1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8.516"/>
    </inkml:context>
    <inkml:brush xml:id="br0">
      <inkml:brushProperty name="width" value="0.05" units="cm"/>
      <inkml:brushProperty name="height" value="0.05" units="cm"/>
      <inkml:brushProperty name="color" value="#004F8B"/>
    </inkml:brush>
  </inkml:definitions>
  <inkml:trace contextRef="#ctx0" brushRef="#br0">1 1 5621 0 0,'0'0'12676'0'0,"3"2"-11521"0"0,5 3-552 0 0,-1-1 1 0 0,1 0 0 0 0,0-1 0 0 0,0 1-1 0 0,1-2 1 0 0,-1 1 0 0 0,1-1-1 0 0,11 2 1 0 0,84 6 2267 0 0,-63-7-2106 0 0,122 5 545 0 0,-108-10-4115 0 0,-2-3-4268 0 0,-45-1 513 0 0</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8.839"/>
    </inkml:context>
    <inkml:brush xml:id="br0">
      <inkml:brushProperty name="width" value="0.05" units="cm"/>
      <inkml:brushProperty name="height" value="0.05" units="cm"/>
      <inkml:brushProperty name="color" value="#E71224"/>
    </inkml:brush>
  </inkml:definitions>
  <inkml:trace contextRef="#ctx0" brushRef="#br0">101 112 5384 0 0,'0'-10'1604'0'0,"0"0"-1"0"0,1 0 0 0 0,0 0 0 0 0,0 0 0 0 0,1 0 0 0 0,0 0 0 0 0,1 0 0 0 0,0 0 0 0 0,4-8 0 0 0,-7 17-1547 0 0,1 1-1 0 0,-1 0 0 0 0,0 0 1 0 0,0-1-1 0 0,0 1 1 0 0,0 0-1 0 0,1 0 0 0 0,-1 0 1 0 0,0-1-1 0 0,0 1 1 0 0,0 0-1 0 0,1 0 0 0 0,-1 0 1 0 0,0 0-1 0 0,0 0 1 0 0,1 0-1 0 0,-1-1 0 0 0,0 1 1 0 0,0 0-1 0 0,1 0 1 0 0,-1 0-1 0 0,0 0 0 0 0,0 0 1 0 0,1 0-1 0 0,-1 0 0 0 0,0 0 1 0 0,0 0-1 0 0,1 0 1 0 0,-1 0-1 0 0,0 0 0 0 0,0 0 1 0 0,1 0-1 0 0,-1 0 1 0 0,0 1-1 0 0,0-1 0 0 0,1 0 1 0 0,-1 0-1 0 0,0 0 1 0 0,0 0-1 0 0,0 0 0 0 0,1 0 1 0 0,-1 1-1 0 0,0-1 0 0 0,0 0 1 0 0,0 0-1 0 0,1 0 1 0 0,-1 1-1 0 0,0-1 0 0 0,0 0 1 0 0,0 0-1 0 0,0 1 1 0 0,0-1-1 0 0,1 1 0 0 0,7 10 905 0 0,-8-10-1020 0 0,2 7 312 0 0,-1 1-1 0 0,0 0 0 0 0,0 0 0 0 0,-1 0 0 0 0,0 0 0 0 0,0 0 1 0 0,-1 1-1 0 0,0-2 0 0 0,-1 1 0 0 0,-3 10 0 0 0,1 2 89 0 0,-5 38 7 0 0,-22 108-3330 0 0,4-88-3571 0 0,22-66 3548 0 0,-2 0 0 0 0,1-1 0 0 0,-15 19 0 0 0,3-12-865 0 0,9-10 1959 0 0</inkml:trace>
</inkml:ink>
</file>

<file path=ppt/ink/ink1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19.579"/>
    </inkml:context>
    <inkml:brush xml:id="br0">
      <inkml:brushProperty name="width" value="0.05" units="cm"/>
      <inkml:brushProperty name="height" value="0.05" units="cm"/>
      <inkml:brushProperty name="color" value="#004F8B"/>
    </inkml:brush>
  </inkml:definitions>
  <inkml:trace contextRef="#ctx0" brushRef="#br0">0 1 3980 0 0,'2'-1'19382'0'0,"12"5"-19271"0"0,6 4 347 0 0,0-1 0 0 0,1-1 0 0 0,-1-1 0 0 0,1-1 0 0 0,0 0 0 0 0,33 0 1 0 0,-1 1-83 0 0,27 4-660 0 0,-13-2-4605 0 0,-60-7 2948 0 0,5-1-3352 0 0</inkml:trace>
</inkml:ink>
</file>

<file path=ppt/ink/ink1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0.657"/>
    </inkml:context>
    <inkml:brush xml:id="br0">
      <inkml:brushProperty name="width" value="0.05" units="cm"/>
      <inkml:brushProperty name="height" value="0.05" units="cm"/>
      <inkml:brushProperty name="color" value="#004F8B"/>
    </inkml:brush>
  </inkml:definitions>
  <inkml:trace contextRef="#ctx0" brushRef="#br0">122 134 3540 0 0,'3'-7'1037'0'0,"-1"0"-1"0"0,0-1 0 0 0,-1 1 1 0 0,0 0-1 0 0,0-1 0 0 0,0 1 1 0 0,-1-1-1 0 0,0 1 0 0 0,-2-12 0 0 0,2 17-840 0 0,-1-1 0 0 0,0 1 0 0 0,1 0 0 0 0,-1-1-1 0 0,0 1 1 0 0,-1-1 0 0 0,1 1 0 0 0,0 0-1 0 0,-1 0 1 0 0,1 0 0 0 0,-1 0 0 0 0,1 0 0 0 0,-1 0-1 0 0,0 0 1 0 0,0 0 0 0 0,0 1 0 0 0,0-1-1 0 0,0 1 1 0 0,-1 0 0 0 0,1-1 0 0 0,0 1 0 0 0,-1 0-1 0 0,1 0 1 0 0,0 0 0 0 0,-1 1 0 0 0,1-1-1 0 0,-1 1 1 0 0,0-1 0 0 0,1 1 0 0 0,-1 0 0 0 0,1 0-1 0 0,-1 0 1 0 0,-2 0 0 0 0,2 0-108 0 0,1 0-1 0 0,-1 0 1 0 0,1 0-1 0 0,-1 0 1 0 0,0 1 0 0 0,1-1-1 0 0,-1 1 1 0 0,1-1-1 0 0,-1 1 1 0 0,1 0 0 0 0,-1 0-1 0 0,1 0 1 0 0,0 0-1 0 0,-1 1 1 0 0,1-1 0 0 0,0 1-1 0 0,0-1 1 0 0,0 1 0 0 0,0 0-1 0 0,0-1 1 0 0,0 1-1 0 0,1 0 1 0 0,-1 0 0 0 0,1 1-1 0 0,-1-1 1 0 0,1 0-1 0 0,-2 5 1 0 0,2-4-32 0 0,1 1 0 0 0,-1-1-1 0 0,1 0 1 0 0,0 1 0 0 0,0-1-1 0 0,0 1 1 0 0,0-1 0 0 0,1 0 0 0 0,-1 1-1 0 0,1-1 1 0 0,0 0 0 0 0,0 1 0 0 0,0-1-1 0 0,0 0 1 0 0,1 0 0 0 0,-1 0 0 0 0,1 0-1 0 0,0 0 1 0 0,0 0 0 0 0,0 0-1 0 0,0-1 1 0 0,3 3 0 0 0,21 20 150 0 0,0-2 0 0 0,1-1 1 0 0,55 34-1 0 0,30 23 34 0 0,-100-69-197 0 0,1 2 0 0 0,-1-1 0 0 0,-1 2 0 0 0,0-1 0 0 0,18 29 0 0 0,-27-37-35 0 0,0-1 0 0 0,0 1 0 0 0,0-1 0 0 0,-1 1 0 0 0,0 0 1 0 0,0 0-1 0 0,0 0 0 0 0,0 0 0 0 0,0 0 0 0 0,-1 0 0 0 0,1 0 1 0 0,-1 0-1 0 0,0 0 0 0 0,-1 0 0 0 0,1 0 0 0 0,-1 0 0 0 0,1-1 1 0 0,-1 1-1 0 0,-1 0 0 0 0,1 0 0 0 0,0 0 0 0 0,-1-1 0 0 0,-3 7 1 0 0,2-5 2 0 0,0-1 0 0 0,-1 0 0 0 0,1 0 0 0 0,-1 0 0 0 0,0 0 0 0 0,0-1 1 0 0,0 1-1 0 0,-1-1 0 0 0,1 0 0 0 0,-1-1 0 0 0,0 1 0 0 0,1-1 1 0 0,-1 0-1 0 0,0 0 0 0 0,-1 0 0 0 0,1-1 0 0 0,-9 2 0 0 0,13-2-142 0 0,-1-1 0 0 0,0 1 0 0 0,0-1 0 0 0,0 0 0 0 0,0 0-1 0 0,1 1 1 0 0,-1-1 0 0 0,0 0 0 0 0,0-1 0 0 0,0 1 0 0 0,0 0-1 0 0,1 0 1 0 0,-1-1 0 0 0,0 1 0 0 0,0-1 0 0 0,0 0 0 0 0,1 1-1 0 0,-1-1 1 0 0,1 0 0 0 0,-1 0 0 0 0,0 0 0 0 0,1 0 0 0 0,-1 0-1 0 0,1-1 1 0 0,0 1 0 0 0,-2-2 0 0 0,2 0-362 0 0,0 0 1 0 0,0 1-1 0 0,0-1 0 0 0,1 0 1 0 0,-1 0-1 0 0,1 0 0 0 0,0 0 1 0 0,0 1-1 0 0,0-1 0 0 0,0 0 1 0 0,0 0-1 0 0,1 0 1 0 0,-1 0-1 0 0,1 1 0 0 0,1-4 1 0 0,2-7-1857 0 0,0-1 0 0 0,2 1-1 0 0,7-14 1 0 0,6-5-586 0 0,-9 17 1156 0 0</inkml:trace>
</inkml:ink>
</file>

<file path=ppt/ink/ink1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0.985"/>
    </inkml:context>
    <inkml:brush xml:id="br0">
      <inkml:brushProperty name="width" value="0.05" units="cm"/>
      <inkml:brushProperty name="height" value="0.05" units="cm"/>
      <inkml:brushProperty name="color" value="#004F8B"/>
    </inkml:brush>
  </inkml:definitions>
  <inkml:trace contextRef="#ctx0" brushRef="#br0">1 9 5937 0 0,'5'-7'6705'0'0,"-5"7"-6332"0"0,1-1-1 0 0,-1 1 1 0 0,1 0-1 0 0,-1 0 1 0 0,1 0-1 0 0,-1 0 1 0 0,1 0-1 0 0,-1 0 1 0 0,1 0-1 0 0,-1 0 1 0 0,1 0-1 0 0,-1 0 1 0 0,1 0-1 0 0,-1 0 1 0 0,1 0-1 0 0,-1 0 1 0 0,1 0 0 0 0,-1 0-1 0 0,0 0 1 0 0,3 2 1489 0 0,-2-2-1489 0 0,14 29 6352 0 0,4 56-4778 0 0,-16-68-230 0 0,16 99-2031 0 0,-19-115-603 0 0,28-49-21020 0 0,-19-7 15176 0 0,-9 34 4789 0 0</inkml:trace>
</inkml:ink>
</file>

<file path=ppt/ink/ink1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1.313"/>
    </inkml:context>
    <inkml:brush xml:id="br0">
      <inkml:brushProperty name="width" value="0.05" units="cm"/>
      <inkml:brushProperty name="height" value="0.05" units="cm"/>
      <inkml:brushProperty name="color" value="#004F8B"/>
    </inkml:brush>
  </inkml:definitions>
  <inkml:trace contextRef="#ctx0" brushRef="#br0">33 59 5128 0 0,'-10'-14'5058'0'0,"-8"-11"3203"0"0,13 12-7052 0 0,6 13-1539 0 0,-1-1 0 0 0,0 1 0 0 0,1-1 0 0 0,-1 1 0 0 0,0-1 0 0 0,1 1 0 0 0,-1 0-1 0 0,1-1 1 0 0,-1 1 0 0 0,1 0 0 0 0,-1-1 0 0 0,1 1 0 0 0,-1 0 0 0 0,1-1 0 0 0,-1 1-1 0 0,1 0 1 0 0,-1 0 0 0 0,1 0 0 0 0,0 0 0 0 0,-1 0 0 0 0,1 0 0 0 0,-1-1 0 0 0,1 1-1 0 0,0 1 1 0 0,-1-1 0 0 0,1 0 0 0 0,-1 0 0 0 0,1 0 0 0 0,-1 0 0 0 0,1 0 0 0 0,-1 0-1 0 0,1 1 1 0 0,0-1 0 0 0,-1 0 0 0 0,2 1 0 0 0,12 3-4108 0 0,-4 0 3573 0 0,-2-1-868 0 0</inkml:trace>
</inkml:ink>
</file>

<file path=ppt/ink/ink1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1.642"/>
    </inkml:context>
    <inkml:brush xml:id="br0">
      <inkml:brushProperty name="width" value="0.05" units="cm"/>
      <inkml:brushProperty name="height" value="0.05" units="cm"/>
      <inkml:brushProperty name="color" value="#004F8B"/>
    </inkml:brush>
  </inkml:definitions>
  <inkml:trace contextRef="#ctx0" brushRef="#br0">0 0 5917 0 0,'31'64'11288'0'0,"-10"2"-4997"0"0,-16-42-5311 0 0,-1 1 1 0 0,-1 0 0 0 0,-2 0-1 0 0,0 0 1 0 0,-2 0-1 0 0,-4 33 1 0 0,5-58-967 0 0,0 0 1 0 0,0 0-1 0 0,0 0 0 0 0,0-1 1 0 0,0 1-1 0 0,1 0 0 0 0,-1 0 1 0 0,0 1-1 0 0,0-1 0 0 0,0 0 1 0 0,0 0-1 0 0,0 0 0 0 0,0 0 1 0 0,1 0-1 0 0,-1 0 1 0 0,0 0-1 0 0,0 0 0 0 0,0 0 1 0 0,0 0-1 0 0,0 0 0 0 0,0 0 1 0 0,0 0-1 0 0,1 0 0 0 0,-1 0 1 0 0,0 0-1 0 0,0 1 0 0 0,0-1 1 0 0,0 0-1 0 0,0 0 0 0 0,0 0 1 0 0,0 0-1 0 0,0 0 0 0 0,0 0 1 0 0,0 0-1 0 0,0 1 0 0 0,0-1 1 0 0,0 0-1 0 0,0 0 0 0 0,0 0 1 0 0,0 0-1 0 0,0 0 0 0 0,0 0 1 0 0,0 1-1 0 0,0-1 0 0 0,0 0 1 0 0,0 0-1 0 0,0 0 0 0 0,0 0 1 0 0,0 0-1 0 0,0 0 0 0 0,0 0 1 0 0,0 1-1 0 0,0-1 0 0 0,0 0 1 0 0,0 0-1 0 0,0 0 0 0 0,0 0 1 0 0,0 0-1 0 0,0 0 0 0 0,0 0 1 0 0,0 1-1 0 0,-1-1 0 0 0,1 0 1 0 0,0 0-1 0 0,10-15 332 0 0,22-47-655 0 0,-1 3-74 0 0,-18 36 229 0 0,-7 11 160 0 0,0 0 1 0 0,2 0 0 0 0,-1 0 0 0 0,1 1 0 0 0,1 0-1 0 0,0 1 1 0 0,1-1 0 0 0,0 2 0 0 0,12-10-1 0 0,-20 18 24 0 0,-1 1 0 0 0,1-1 0 0 0,-1 1-1 0 0,1 0 1 0 0,0 0 0 0 0,-1 0-1 0 0,1 0 1 0 0,0 0 0 0 0,-1 0-1 0 0,1 0 1 0 0,0 0 0 0 0,-1 1-1 0 0,1-1 1 0 0,0 1 0 0 0,-1-1-1 0 0,1 1 1 0 0,-1 0 0 0 0,1-1-1 0 0,-1 1 1 0 0,0 0 0 0 0,1 0-1 0 0,-1 0 1 0 0,0 0 0 0 0,1 0-1 0 0,-1 0 1 0 0,0 1 0 0 0,0-1-1 0 0,0 0 1 0 0,0 1 0 0 0,0-1-1 0 0,0 0 1 0 0,1 3 0 0 0,26 48 898 0 0,27 103-8004 0 0,-22-53 1700 0 0,-32-99 4489 0 0,0-1 1 0 0,1 1-1 0 0,-1-1 1 0 0,0 1 0 0 0,1-1-1 0 0,-1 0 1 0 0,1 0 0 0 0,0 1-1 0 0,0-1 1 0 0,0-1 0 0 0,0 1-1 0 0,0 0 1 0 0,0 0-1 0 0,0-1 1 0 0,1 1 0 0 0,-1-1-1 0 0,0 0 1 0 0,4 2 0 0 0,4 0-940 0 0</inkml:trace>
</inkml:ink>
</file>

<file path=ppt/ink/ink1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2.595"/>
    </inkml:context>
    <inkml:brush xml:id="br0">
      <inkml:brushProperty name="width" value="0.05" units="cm"/>
      <inkml:brushProperty name="height" value="0.05" units="cm"/>
      <inkml:brushProperty name="color" value="#004F8B"/>
    </inkml:brush>
  </inkml:definitions>
  <inkml:trace contextRef="#ctx0" brushRef="#br0">406 17 4576 0 0,'0'0'1468'0'0,"3"-8"4754"0"0,-11 6-5669 0 0,0 0-1 0 0,0 0 0 0 0,0 1 1 0 0,-1 0-1 0 0,1 0 0 0 0,0 1 0 0 0,-1 0 1 0 0,-10 2-1 0 0,-75 12 2000 0 0,79-11-2124 0 0,1-1-45 0 0,-1 1 1 0 0,1 1 0 0 0,0 0 0 0 0,-21 9-1 0 0,30-10-282 0 0,0 0 0 0 0,0 0 0 0 0,0 0 0 0 0,0 1-1 0 0,1 0 1 0 0,0 0 0 0 0,-6 6 0 0 0,-11 25 311 0 0,9-8-98 0 0,2 2 1 0 0,1-1-1 0 0,1 1 0 0 0,2 1 0 0 0,0-1 1 0 0,2 1-1 0 0,2 0 0 0 0,1 0 0 0 0,1 0 1 0 0,1 0-1 0 0,2 0 0 0 0,0 0 0 0 0,3-1 0 0 0,0 0 1 0 0,2 0-1 0 0,1 0 0 0 0,1-1 0 0 0,18 34 1 0 0,-24-54-323 0 0,1-1 1 0 0,0 0-1 0 0,0 0 1 0 0,0 0-1 0 0,1 0 1 0 0,0-1-1 0 0,1 0 1 0 0,-1-1-1 0 0,1 1 1 0 0,0-1-1 0 0,0 0 1 0 0,1-1-1 0 0,-1 0 1 0 0,1 0-1 0 0,0 0 1 0 0,0-1-1 0 0,0-1 1 0 0,1 1-1 0 0,-1-1 1 0 0,1-1-1 0 0,16 2 1 0 0,-5-2-853 0 0,-1-1 0 0 0,1 0 1 0 0,27-5-1 0 0,55-17-6742 0 0,-91 19 4898 0 0,-1 0 0 0 0,1-1 0 0 0,-1 0-1 0 0,0-1 1 0 0,18-12 0 0 0,-21 12 962 0 0</inkml:trace>
</inkml:ink>
</file>

<file path=ppt/ink/ink1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3.063"/>
    </inkml:context>
    <inkml:brush xml:id="br0">
      <inkml:brushProperty name="width" value="0.05" units="cm"/>
      <inkml:brushProperty name="height" value="0.05" units="cm"/>
      <inkml:brushProperty name="color" value="#004F8B"/>
    </inkml:brush>
  </inkml:definitions>
  <inkml:trace contextRef="#ctx0" brushRef="#br0">1 30 5088 0 0,'1'-29'22266'0'0,"4"70"-21216"0"0,-1 0 1 0 0,-2 42-1 0 0,-1-32 81 0 0,7 52 0 0 0,-8-102-1261 0 0,0 0-1 0 0,0-1 1 0 0,0 1-1 0 0,0 0 1 0 0,0 0-1 0 0,0 0 1 0 0,1-1-1 0 0,-1 1 1 0 0,0 0-1 0 0,0 0 1 0 0,1-1-1 0 0,-1 1 1 0 0,0 0-1 0 0,1-1 1 0 0,-1 1-1 0 0,1 0 1 0 0,-1-1-1 0 0,1 1 1 0 0,-1-1-1 0 0,1 1 1 0 0,-1-1-1 0 0,1 1 1 0 0,0-1-1 0 0,-1 1 1 0 0,1-1-1 0 0,0 1 1 0 0,-1-1-1 0 0,1 0 1 0 0,0 1-1 0 0,1-1 1 0 0,0 0-527 0 0,0 0 1 0 0,-1 0-1 0 0,1-1 1 0 0,0 1-1 0 0,0-1 1 0 0,-1 1-1 0 0,1-1 1 0 0,0 0-1 0 0,-1 0 1 0 0,1 0-1 0 0,0 0 1 0 0,-1 0-1 0 0,2-1 1 0 0,29-27-10947 0 0,-16 12 7055 0 0,-13 14 4100 0 0,10-13-1452 0 0</inkml:trace>
</inkml:ink>
</file>

<file path=ppt/ink/ink1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3.454"/>
    </inkml:context>
    <inkml:brush xml:id="br0">
      <inkml:brushProperty name="width" value="0.05" units="cm"/>
      <inkml:brushProperty name="height" value="0.05" units="cm"/>
      <inkml:brushProperty name="color" value="#004F8B"/>
    </inkml:brush>
  </inkml:definitions>
  <inkml:trace contextRef="#ctx0" brushRef="#br0">252 9 4452 0 0,'3'-9'10816'0'0,"-10"10"-5492"0"0,-24 18-4193 0 0,-11 6-185 0 0,-127 43 2231 0 0,166-67-3119 0 0,1 3 34 0 0,1-4-37 0 0,26 27 263 0 0,43 30 749 0 0,-55-44-974 0 0,0-1 0 0 0,0-1 0 0 0,1 0 1 0 0,30 17-1 0 0,-18-15-1995 0 0,45 15-1 0 0,-19-17-5882 0 0,-2-10-6675 0 0,-40-3 12832 0 0</inkml:trace>
</inkml:ink>
</file>

<file path=ppt/ink/ink1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4.032"/>
    </inkml:context>
    <inkml:brush xml:id="br0">
      <inkml:brushProperty name="width" value="0.05" units="cm"/>
      <inkml:brushProperty name="height" value="0.05" units="cm"/>
      <inkml:brushProperty name="color" value="#004F8B"/>
    </inkml:brush>
  </inkml:definitions>
  <inkml:trace contextRef="#ctx0" brushRef="#br0">1 32 5096 0 0,'4'-19'9980'0'0,"6"10"-5298"0"0,26 5-1617 0 0,-27 4-2146 0 0,9 0 241 0 0,0 1 0 0 0,33 7 1 0 0,-47-8-1051 0 0,0 1 1 0 0,0 0 0 0 0,0 0 0 0 0,0 0-1 0 0,-1 0 1 0 0,1 0 0 0 0,-1 1 0 0 0,1 0 0 0 0,-1 0-1 0 0,1 0 1 0 0,-1 0 0 0 0,0 0 0 0 0,0 1-1 0 0,0-1 1 0 0,0 1 0 0 0,-1 0 0 0 0,1 0-1 0 0,-1 0 1 0 0,3 5 0 0 0,-4-6-85 0 0,-1 0 0 0 0,1 0-1 0 0,-1 0 1 0 0,0 0 0 0 0,0 0-1 0 0,0 0 1 0 0,0 0 0 0 0,0 0 0 0 0,-1 0-1 0 0,1 1 1 0 0,-1-1 0 0 0,1 0 0 0 0,-1 0-1 0 0,0 0 1 0 0,0 0 0 0 0,1-1 0 0 0,-4 5-1 0 0,-24 33 316 0 0,16-23-234 0 0,-13 18 50 0 0,18-26-104 0 0,-1 1-1 0 0,1 0 1 0 0,1 0-1 0 0,0 1 1 0 0,0-1-1 0 0,1 1 1 0 0,0 1-1 0 0,1-1 1 0 0,0 1-1 0 0,1 0 1 0 0,0 0-1 0 0,-2 16 1 0 0,5-24-37 0 0,1 0 0 0 0,-1 0 0 0 0,1 0 0 0 0,0 0 0 0 0,0 0 0 0 0,0 0 0 0 0,1 0 0 0 0,-1 0 0 0 0,1-1 0 0 0,-1 1 1 0 0,1-1-1 0 0,0 1 0 0 0,0-1 0 0 0,0 0 0 0 0,0 1 0 0 0,1-1 0 0 0,-1 0 0 0 0,0-1 0 0 0,1 1 0 0 0,0 0 0 0 0,-1-1 0 0 0,1 1 0 0 0,0-1 0 0 0,0 0 0 0 0,-1 0 1 0 0,1 0-1 0 0,0 0 0 0 0,0 0 0 0 0,4 0 0 0 0,13 3-272 0 0,0-1 0 0 0,-1 0 0 0 0,25-1 0 0 0,-35-1-2 0 0,8-1 215 0 0,104 3-7240 0 0,-61-7-1228 0 0,0-8-3471 0 0,-49 10 10064 0 0</inkml:trace>
</inkml:ink>
</file>

<file path=ppt/ink/ink1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4.376"/>
    </inkml:context>
    <inkml:brush xml:id="br0">
      <inkml:brushProperty name="width" value="0.05" units="cm"/>
      <inkml:brushProperty name="height" value="0.05" units="cm"/>
      <inkml:brushProperty name="color" value="#004F8B"/>
    </inkml:brush>
  </inkml:definitions>
  <inkml:trace contextRef="#ctx0" brushRef="#br0">0 5 5753 0 0,'0'0'5377'0'0,"6"0"-3817"0"0,69-1 3751 0 0,-13 2-2388 0 0,-23-4-3906 0 0,-23 2-2749 0 0,9 0-9403 0 0</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9.510"/>
    </inkml:context>
    <inkml:brush xml:id="br0">
      <inkml:brushProperty name="width" value="0.05" units="cm"/>
      <inkml:brushProperty name="height" value="0.05" units="cm"/>
      <inkml:brushProperty name="color" value="#E71224"/>
    </inkml:brush>
  </inkml:definitions>
  <inkml:trace contextRef="#ctx0" brushRef="#br0">1438 142 5344 0 0,'-2'1'9872'0'0,"-6"10"-5247"0"0,0 2-3898 0 0,-1 0 1 0 0,0-1-1 0 0,-17 16 0 0 0,15-18-245 0 0,5-4-189 0 0,0-1 0 0 0,-1 0-1 0 0,0 0 1 0 0,0 0 0 0 0,-14 6-1 0 0,19-10-149 0 0,1-1-61 0 0,-17 7-30 0 0,1 0 0 0 0,0 1 0 0 0,-28 19-1 0 0,-20 9 254 0 0,44-28-307 0 0,-1-1 0 0 0,-1-2 0 0 0,1 0 0 0 0,-1-1 0 0 0,1-1-1 0 0,-42 0 1 0 0,31-1 32 0 0,0 2-1 0 0,0 1 0 0 0,-40 12 1 0 0,-56 9 512 0 0,128-26-534 0 0,-264 19 1383 0 0,235-19-1188 0 0,-1-1 0 0 0,1-2 0 0 0,0-1-1 0 0,0-1 1 0 0,0-2 0 0 0,-48-17 0 0 0,71 21-311 0 0,-1 0 1 0 0,1 0 0 0 0,0-1-1 0 0,0-1 1 0 0,0 1 0 0 0,1-1-1 0 0,-1 0 1 0 0,1 0 0 0 0,1-1-1 0 0,-1 0 1 0 0,1 0 0 0 0,0 0-1 0 0,0-1 1 0 0,0 1 0 0 0,1-1-1 0 0,0 0 1 0 0,1 0 0 0 0,-1-1-1 0 0,1 1 1 0 0,1-1 0 0 0,0 0-1 0 0,0 0 1 0 0,0 0 0 0 0,0-14-1 0 0,1 10-872 0 0,1-1-1 0 0,0 0 1 0 0,1 1-1 0 0,1-1 1 0 0,0 1-1 0 0,6-19 1 0 0,-3 16-1169 0 0,0 1 0 0 0,1-1 1 0 0,1 1-1 0 0,0 0 1 0 0,10-13-1 0 0,6-5-1877 0 0,-11 17 2322 0 0</inkml:trace>
</inkml:ink>
</file>

<file path=ppt/ink/ink1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5.392"/>
    </inkml:context>
    <inkml:brush xml:id="br0">
      <inkml:brushProperty name="width" value="0.05" units="cm"/>
      <inkml:brushProperty name="height" value="0.05" units="cm"/>
      <inkml:brushProperty name="color" value="#004F8B"/>
    </inkml:brush>
  </inkml:definitions>
  <inkml:trace contextRef="#ctx0" brushRef="#br0">50 0 5004 0 0,'-11'3'11770'0'0,"5"2"-12132"0"0,1 3 1057 0 0,1 1 0 0 0,-1-1 0 0 0,2 1-1 0 0,-1 1 1 0 0,1-1 0 0 0,1 0 0 0 0,0 1 0 0 0,0-1-1 0 0,0 1 1 0 0,2 0 0 0 0,-1 18 0 0 0,2-24-609 0 0,-1 0-1 0 0,1 0 1 0 0,0 0 0 0 0,0 0-1 0 0,0 0 1 0 0,0 0 0 0 0,1 0 0 0 0,-1-1-1 0 0,1 1 1 0 0,0-1 0 0 0,0 1-1 0 0,0-1 1 0 0,1 1 0 0 0,-1-1 0 0 0,1 0-1 0 0,0 0 1 0 0,0-1 0 0 0,0 1-1 0 0,0 0 1 0 0,0-1 0 0 0,1 0-1 0 0,-1 0 1 0 0,1 0 0 0 0,-1 0 0 0 0,1 0-1 0 0,0-1 1 0 0,0 0 0 0 0,0 0-1 0 0,7 2 1 0 0,-1-3-32 0 0,0 1 0 0 0,0-1 0 0 0,0-1 0 0 0,-1 0 0 0 0,1 0 0 0 0,0-1 0 0 0,-1 0 0 0 0,1-1 0 0 0,-1 0 0 0 0,1-1 0 0 0,-1 0 0 0 0,0 0 0 0 0,16-11 0 0 0,22-8 372 0 0,-45 22-244 0 0,1 9-195 0 0,0 0-1 0 0,0-1 0 0 0,1 1 1 0 0,0-1-1 0 0,10 13 0 0 0,-8-14-84 0 0,0 0-1 0 0,0 0 0 0 0,0 0 0 0 0,1-1 0 0 0,0 0 1 0 0,0 0-1 0 0,0-1 0 0 0,0 0 0 0 0,1 0 0 0 0,0-1 1 0 0,-1 0-1 0 0,1 0 0 0 0,1-1 0 0 0,-1 0 0 0 0,0-1 1 0 0,0 1-1 0 0,1-1 0 0 0,-1-1 0 0 0,1 0 1 0 0,15-2-1 0 0,-18 2 82 0 0,1-1-1 0 0,-1 1 1 0 0,0-2 0 0 0,0 1 0 0 0,0-1 0 0 0,0 0-1 0 0,0 0 1 0 0,0 0 0 0 0,-1-1 0 0 0,1 0 0 0 0,-1 0 0 0 0,0 0-1 0 0,0-1 1 0 0,0 0 0 0 0,0 0 0 0 0,0 0 0 0 0,-1-1-1 0 0,0 1 1 0 0,0-1 0 0 0,0 0 0 0 0,-1 0 0 0 0,1-1-1 0 0,-1 1 1 0 0,-1 0 0 0 0,1-1 0 0 0,-1 0 0 0 0,0 0 0 0 0,2-7-1 0 0,-2 6 84 0 0,-1 0-1 0 0,0 0 0 0 0,-1 0 1 0 0,1 0-1 0 0,-1 0 1 0 0,-1-1-1 0 0,1 1 0 0 0,-1 0 1 0 0,0 0-1 0 0,-1 0 0 0 0,0 1 1 0 0,0-1-1 0 0,0 0 1 0 0,-1 1-1 0 0,0-1 0 0 0,0 1 1 0 0,-1 0-1 0 0,0 0 0 0 0,-5-7 1 0 0,-1 4 2909 0 0,46 22-31940 0 0</inkml:trace>
</inkml:ink>
</file>

<file path=ppt/ink/ink1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5.767"/>
    </inkml:context>
    <inkml:brush xml:id="br0">
      <inkml:brushProperty name="width" value="0.05" units="cm"/>
      <inkml:brushProperty name="height" value="0.05" units="cm"/>
      <inkml:brushProperty name="color" value="#004F8B"/>
    </inkml:brush>
  </inkml:definitions>
  <inkml:trace contextRef="#ctx0" brushRef="#br0">1 15 4748 0 0,'0'-1'462'0'0,"0"0"-1"0"0,0 1 1 0 0,1-1-1 0 0,-1 0 0 0 0,0 0 1 0 0,1 1-1 0 0,-1-1 1 0 0,0 0-1 0 0,1 1 0 0 0,-1-1 1 0 0,1 0-1 0 0,-1 1 1 0 0,1-1-1 0 0,-1 1 0 0 0,1-1 1 0 0,-1 1-1 0 0,1-1 1 0 0,0 1-1 0 0,-1-1 1 0 0,1 1-1 0 0,0 0 0 0 0,-1-1 1 0 0,1 1-1 0 0,0 0 1 0 0,1-1-1 0 0,4 7 3462 0 0,2 10-3892 0 0,1 13 1631 0 0,0-1 1 0 0,-2 2 0 0 0,4 29 0 0 0,-8-26-1225 0 0,-1 1 0 0 0,-1-1-1 0 0,-2 1 1 0 0,-9 56 0 0 0,8-80-570 0 0,-2 10-146 0 0,2 1 1 0 0,0 0 0 0 0,1 34 0 0 0,2-50-112 0 0,-1 0-1 0 0,1 0 1 0 0,0 0 0 0 0,1 0 0 0 0,-1 0 0 0 0,1 0-1 0 0,0-1 1 0 0,4 9 0 0 0,-4-10-57 0 0,0-1 0 0 0,-1 0-1 0 0,1 0 1 0 0,0 0 0 0 0,0 0 0 0 0,0-1 0 0 0,0 1-1 0 0,0 0 1 0 0,1-1 0 0 0,-1 1 0 0 0,0-1 0 0 0,1 0-1 0 0,-1 0 1 0 0,1 0 0 0 0,-1 0 0 0 0,1 0 0 0 0,4 0 0 0 0,-5-1-86 0 0,-1 0 1 0 0,1 0 0 0 0,0 0 0 0 0,-1 0-1 0 0,1 0 1 0 0,0 0 0 0 0,0 0 0 0 0,-1-1-1 0 0,1 1 1 0 0,0-1 0 0 0,-1 1 0 0 0,1-1-1 0 0,-1 0 1 0 0,3-1 0 0 0,-1 0-61 0 0,0 0 0 0 0,-1 0 0 0 0,1 0 0 0 0,-1-1 0 0 0,1 1 0 0 0,-1-1-1 0 0,0 1 1 0 0,0-1 0 0 0,0 0 0 0 0,2-3 0 0 0,0-7-1110 0 0</inkml:trace>
</inkml:ink>
</file>

<file path=ppt/ink/ink1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6.095"/>
    </inkml:context>
    <inkml:brush xml:id="br0">
      <inkml:brushProperty name="width" value="0.05" units="cm"/>
      <inkml:brushProperty name="height" value="0.05" units="cm"/>
      <inkml:brushProperty name="color" value="#004F8B"/>
    </inkml:brush>
  </inkml:definitions>
  <inkml:trace contextRef="#ctx0" brushRef="#br0">1 0 4964 0 0,'10'1'9281'0'0,"11"2"-3680"0"0,14 0-2921 0 0,7 2-3516 0 0,81 16-12599 0 0,-69-12 7274 0 0,-37-6 4587 0 0</inkml:trace>
</inkml:ink>
</file>

<file path=ppt/ink/ink1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6.423"/>
    </inkml:context>
    <inkml:brush xml:id="br0">
      <inkml:brushProperty name="width" value="0.05" units="cm"/>
      <inkml:brushProperty name="height" value="0.05" units="cm"/>
      <inkml:brushProperty name="color" value="#004F8B"/>
    </inkml:brush>
  </inkml:definitions>
  <inkml:trace contextRef="#ctx0" brushRef="#br0">1 173 5444 0 0,'78'13'7674'0'0,"3"-6"-3688"0"0,1-6-3528 0 0,-3-7-3367 0 0,-76 6 2187 0 0,0 0-1 0 0,0-1 0 0 0,0 1 1 0 0,0-1-1 0 0,0 0 0 0 0,0 0 1 0 0,-1 0-1 0 0,1 0 0 0 0,0-1 0 0 0,0 1 1 0 0,-1-1-1 0 0,1 1 0 0 0,-1-1 1 0 0,0 0-1 0 0,3-2 0 0 0,-1-2-1019 0 0</inkml:trace>
  <inkml:trace contextRef="#ctx0" brushRef="#br0" timeOffset="1">177 0 4288 0 0,'0'0'1827'0'0,"-17"11"7561"0"0,8 39-3280 0 0,-2 82 0 0 0,11-108-7786 0 0,7 46-1 0 0,3-25-4723 0 0,6-2-4047 0 0,-6-33 6252 0 0</inkml:trace>
</inkml:ink>
</file>

<file path=ppt/ink/ink1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7.126"/>
    </inkml:context>
    <inkml:brush xml:id="br0">
      <inkml:brushProperty name="width" value="0.05" units="cm"/>
      <inkml:brushProperty name="height" value="0.05" units="cm"/>
      <inkml:brushProperty name="color" value="#004F8B"/>
    </inkml:brush>
  </inkml:definitions>
  <inkml:trace contextRef="#ctx0" brushRef="#br0">277 51 5416 0 0,'-1'-5'869'0'0,"0"1"-401"0"0,0 1 309 0 0,-1-1 768 0 0,0 1 80 0 0,0 0-1218 0 0,0 1 0 0 0,0 0 0 0 0,0-1 0 0 0,0 1 0 0 0,0 0 0 0 0,0 0 0 0 0,-1 0 0 0 0,1 1 0 0 0,-1-1-1 0 0,1 0 1 0 0,-1 1 0 0 0,0 0 0 0 0,0 0 0 0 0,0 0 0 0 0,1 0 0 0 0,-1 0 0 0 0,-5-1 0 0 0,2 2 88 0 0,0 0-1 0 0,0-1 1 0 0,0 2 0 0 0,0-1 0 0 0,0 1 0 0 0,0 0 0 0 0,0 0-1 0 0,-8 3 1 0 0,2 0-18 0 0,1 1 0 0 0,0 0 0 0 0,0 0 0 0 0,1 1-1 0 0,-1 1 1 0 0,1-1 0 0 0,1 2 0 0 0,-14 12 0 0 0,20-17-347 0 0,-32 38 1183 0 0,26-23-906 0 0,5-7-160 0 0,5 8 117 0 0,1-13-327 0 0,1-1-1 0 0,0 0 0 0 0,0 0 0 0 0,0-1 0 0 0,0 1 1 0 0,1-1-1 0 0,0 1 0 0 0,0-1 0 0 0,0 0 0 0 0,0-1 1 0 0,1 1-1 0 0,0-1 0 0 0,-1 0 0 0 0,1 0 0 0 0,0 0 1 0 0,1-1-1 0 0,-1 1 0 0 0,0-1 0 0 0,1-1 0 0 0,-1 1 1 0 0,1-1-1 0 0,7 1 0 0 0,1 1-216 0 0,0-1 0 0 0,1 0 0 0 0,-1-1 0 0 0,0-1 0 0 0,0-1 0 0 0,0 0 0 0 0,0 0 0 0 0,15-4 0 0 0,-14 0-397 0 0,0 0 1 0 0,-1 0-1 0 0,0-2 1 0 0,22-12-1 0 0,-31 16 352 0 0,-1 0-1 0 0,0 0 0 0 0,0 0 1 0 0,0-1-1 0 0,0 0 0 0 0,0 0 1 0 0,5-7-1 0 0,0-15-851 0 0,-12 7 389 0 0,-12-7 273 0 0,12 22 456 0 0,0 0 0 0 0,-1 1-1 0 0,0 0 1 0 0,0-1 0 0 0,0 1-1 0 0,0 1 1 0 0,-6-4 0 0 0,6 4 262 0 0,0 0 1 0 0,0 0-1 0 0,-1 1 1 0 0,1-1 0 0 0,0 1-1 0 0,-1 0 1 0 0,1 1 0 0 0,-8-1-1 0 0,9 1-134 0 0,1 0 0 0 0,0 1 0 0 0,0-1 0 0 0,0 1 0 0 0,0 0 0 0 0,0 0 0 0 0,0 0 0 0 0,0 0 0 0 0,0 0 0 0 0,0 0 0 0 0,0 0 0 0 0,0 1 0 0 0,1-1 0 0 0,-1 0 0 0 0,0 1 0 0 0,1 0 0 0 0,0-1 0 0 0,-1 1 0 0 0,1 0 0 0 0,0 0 0 0 0,0 0 0 0 0,0 0 0 0 0,0 0 0 0 0,0 0 0 0 0,-1 4 0 0 0,-14 55 2133 0 0,15-54-2046 0 0,-19 117 589 0 0,14-74-572 0 0,3-17-210 0 0,1 23-1745 0 0,5 28-4456 0 0,0 1 741 0 0,-3-83 4736 0 0,0 1-548 0 0,0-1-1 0 0,0 0 1 0 0,0 0 0 0 0,0 1 0 0 0,0-1 0 0 0,0 0 0 0 0,-1 0-1 0 0,0 0 1 0 0,1 0 0 0 0,-1 1 0 0 0,0-1 0 0 0,-2 4 0 0 0,0-2-601 0 0</inkml:trace>
</inkml:ink>
</file>

<file path=ppt/ink/ink1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8.126"/>
    </inkml:context>
    <inkml:brush xml:id="br0">
      <inkml:brushProperty name="width" value="0.05" units="cm"/>
      <inkml:brushProperty name="height" value="0.05" units="cm"/>
      <inkml:brushProperty name="color" value="#004F8B"/>
    </inkml:brush>
  </inkml:definitions>
  <inkml:trace contextRef="#ctx0" brushRef="#br0">0 23 4256 0 0,'16'-9'7767'0'0,"-2"3"-5751"0"0,1 3-934 0 0,0 1 0 0 0,0 1 1 0 0,0 0-1 0 0,0 1 0 0 0,0 0 0 0 0,0 2 1 0 0,15 2-1 0 0,36 2 1611 0 0,-59-7-2390 0 0,-1 1 0 0 0,1 0 0 0 0,-1 0 0 0 0,1 1 0 0 0,-1 0 0 0 0,1 0 0 0 0,-1 1 0 0 0,0 0 0 0 0,8 3 0 0 0,-11-3-130 0 0,0 0 0 0 0,0 1-1 0 0,0-1 1 0 0,-1 1 0 0 0,1 0 0 0 0,-1 0-1 0 0,0 0 1 0 0,1 0 0 0 0,-1 0 0 0 0,-1 0-1 0 0,1 0 1 0 0,0 1 0 0 0,-1-1 0 0 0,0 1-1 0 0,2 7 1 0 0,12 50 245 0 0,-2 0 0 0 0,8 113 0 0 0,-6-37-89 0 0,-11-115-329 0 0,6 44 0 0 0,-2 1 0 0 0,-3 0 0 0 0,-6 94 0 0 0,1-154-460 0 0,-1 0-1 0 0,-1 0 1 0 0,0 0 0 0 0,1 0-1 0 0,-2 0 1 0 0,1 0 0 0 0,-1 0 0 0 0,0-1-1 0 0,-1 1 1 0 0,0-1 0 0 0,0 0-1 0 0,0 0 1 0 0,-7 7 0 0 0,8-10 167 0 0,1-1 0 0 0,-1 1-1 0 0,0-1 1 0 0,0 0 0 0 0,-1 0 0 0 0,1 0 0 0 0,0 0 0 0 0,-1-1 0 0 0,1 1 0 0 0,-1-1 0 0 0,1 0 0 0 0,-1 0 0 0 0,1 0 0 0 0,-1-1-1 0 0,0 1 1 0 0,0-1 0 0 0,1 0 0 0 0,-1 0 0 0 0,0 0 0 0 0,0 0 0 0 0,1-1 0 0 0,-1 0 0 0 0,0 1 0 0 0,1-1 0 0 0,-1-1-1 0 0,1 1 1 0 0,-6-3 0 0 0,6 3-452 0 0,0-1-1 0 0,0 0 0 0 0,0 0 0 0 0,0 0 1 0 0,0 0-1 0 0,1 0 0 0 0,-1-1 0 0 0,1 1 1 0 0,0-1-1 0 0,0 1 0 0 0,0-1 0 0 0,0 0 1 0 0,0 0-1 0 0,0 0 0 0 0,1 0 0 0 0,-1 0 1 0 0,1 0-1 0 0,0 0 0 0 0,0-1 0 0 0,-1-4 1 0 0,0-7-1079 0 0</inkml:trace>
</inkml:ink>
</file>

<file path=ppt/ink/ink1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9.157"/>
    </inkml:context>
    <inkml:brush xml:id="br0">
      <inkml:brushProperty name="width" value="0.05" units="cm"/>
      <inkml:brushProperty name="height" value="0.05" units="cm"/>
      <inkml:brushProperty name="color" value="#004F8B"/>
    </inkml:brush>
  </inkml:definitions>
  <inkml:trace contextRef="#ctx0" brushRef="#br0">0 11 7105 0 0,'13'11'16470'0'0,"14"-10"-14938"0"0,-1-1 0 0 0,1-1 0 0 0,-1-1 0 0 0,0-2 0 0 0,41-10 0 0 0,-55 13-1532 0 0,-10 1 0 0 0,-1 0 0 0 0,1 0 0 0 0,0 0 0 0 0,-1 1 0 0 0,1-1 0 0 0,-1 1 0 0 0,1-1 0 0 0,0 1 0 0 0,-1 0 0 0 0,1-1 0 0 0,-1 1 0 0 0,0 0 0 0 0,1 0 0 0 0,-1 0 0 0 0,0 0 0 0 0,1 0 0 0 0,-1 1 0 0 0,0-1 0 0 0,0 0 0 0 0,0 0 0 0 0,0 1 0 0 0,0-1 0 0 0,0 1 0 0 0,0-1 0 0 0,-1 1 0 0 0,1-1 0 0 0,0 1 0 0 0,-1-1 0 0 0,1 1 0 0 0,-1 0 0 0 0,0-1 0 0 0,1 1 0 0 0,-1 0 0 0 0,0-1 0 0 0,0 1 0 0 0,0 0 0 0 0,0-1 0 0 0,-1 1 0 0 0,0 3 0 0 0,1 0 0 0 0,4 48 0 0 0,-4 0 0 0 0,-1 0 0 0 0,-3 1 0 0 0,-15 78 0 0 0,17-127 0 0 0,-2 12 0 0 0,0 0 0 0 0,-11 26 0 0 0,13-39 0 0 0,1-1 0 0 0,-1 1 0 0 0,0-1 0 0 0,0 0 0 0 0,0 1 0 0 0,-1-1 0 0 0,1 0 0 0 0,-1 0 0 0 0,1 0 0 0 0,-1 0 0 0 0,0-1 0 0 0,0 1 0 0 0,0-1 0 0 0,-1 0 0 0 0,1 0 0 0 0,-1 0 0 0 0,-6 3 0 0 0,-1-3 0 0 0,10-2-194 0 0,-1 0 0 0 0,1 0 0 0 0,-1 1 0 0 0,1-1 0 0 0,-1 0 0 0 0,1 0 0 0 0,-1-1 0 0 0,1 1-1 0 0,-1 0 1 0 0,1 0 0 0 0,0-1 0 0 0,-1 1 0 0 0,1-1 0 0 0,-1 1 0 0 0,1-1 0 0 0,0 0 0 0 0,-1 0 0 0 0,1 1 0 0 0,0-1 0 0 0,0 0 0 0 0,-1 0 0 0 0,1 0 0 0 0,0 0 0 0 0,0 0-1 0 0,0-1 1 0 0,0 1 0 0 0,0 0 0 0 0,1 0 0 0 0,-1-1 0 0 0,0 1 0 0 0,1 0 0 0 0,-2-3 0 0 0,1-1-1036 0 0,-1 0-1 0 0,1 0 1 0 0,1-1-1 0 0,-1 1 1 0 0,1 0 0 0 0,0-7-1 0 0,0 10 905 0 0,8-109-12260 0 0,-4 75 10325 0 0,-2 4 492 0 0</inkml:trace>
</inkml:ink>
</file>

<file path=ppt/ink/ink1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29.564"/>
    </inkml:context>
    <inkml:brush xml:id="br0">
      <inkml:brushProperty name="width" value="0.05" units="cm"/>
      <inkml:brushProperty name="height" value="0.05" units="cm"/>
      <inkml:brushProperty name="color" value="#004F8B"/>
    </inkml:brush>
  </inkml:definitions>
  <inkml:trace contextRef="#ctx0" brushRef="#br0">1 5 5044 0 0,'3'-4'14458'0'0,"10"22"-11704"0"0,4-13 4358 0 0,-24-11-4967 0 0,3 4-3618 0 0</inkml:trace>
</inkml:ink>
</file>

<file path=ppt/ink/ink1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30.079"/>
    </inkml:context>
    <inkml:brush xml:id="br0">
      <inkml:brushProperty name="width" value="0.05" units="cm"/>
      <inkml:brushProperty name="height" value="0.05" units="cm"/>
      <inkml:brushProperty name="color" value="#004F8B"/>
    </inkml:brush>
  </inkml:definitions>
  <inkml:trace contextRef="#ctx0" brushRef="#br0">150 15 4728 0 0,'-7'-2'13174'0'0,"-9"16"-11721"0"0,1 2 1 0 0,1 0 0 0 0,0 0-1 0 0,1 2 1 0 0,-12 20 0 0 0,-21 27 1209 0 0,74-90-2686 0 0,-6 7-458 0 0,30-32 1 0 0,-15 11 158 0 0,11-16 986 0 0,-48 54-616 0 0,1 1 0 0 0,-1-1 0 0 0,0 0 0 0 0,1 1 0 0 0,-1-1 0 0 0,1 1 0 0 0,-1-1 0 0 0,1 1 0 0 0,-1-1 0 0 0,1 1 0 0 0,-1 0 0 0 0,1-1 0 0 0,-1 1 0 0 0,1 0 0 0 0,0-1 0 0 0,-1 1 0 0 0,1 0 0 0 0,-1 0 0 0 0,1-1 0 0 0,0 1 0 0 0,-1 0 0 0 0,1 0 0 0 0,0 0 0 0 0,0 0 0 0 0,-1 0 0 0 0,1 0 0 0 0,0 0 0 0 0,-1 0 0 0 0,2 1 0 0 0,17 13 918 0 0,12 34 225 0 0,-28-43-1000 0 0,35 57 1536 0 0,3-5-4290 0 0,-19-29-1032 0 0,2-2 1 0 0,0 0-1 0 0,2-2 0 0 0,1-1 1 0 0,1-1-1 0 0,0-1 1 0 0,42 23-1 0 0,-41-28 1655 0 0</inkml:trace>
</inkml:ink>
</file>

<file path=ppt/ink/ink1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6:36.908"/>
    </inkml:context>
    <inkml:brush xml:id="br0">
      <inkml:brushProperty name="width" value="0.05" units="cm"/>
      <inkml:brushProperty name="height" value="0.05" units="cm"/>
      <inkml:brushProperty name="color" value="#004F8B"/>
    </inkml:brush>
  </inkml:definitions>
  <inkml:trace contextRef="#ctx0" brushRef="#br0">330 31 3120 0 0,'0'-7'2485'0'0,"-2"-17"14243"0"0,19 57-10234 0 0,38 86-3716 0 0,7 38-2462 0 0,21 62 243 0 0,-70-178-488 0 0,-2 2 1 0 0,-2-1 0 0 0,5 60 0 0 0,-11-38-72 0 0,-4-1 0 0 0,-2 0 0 0 0,-3 0 0 0 0,-3 0 0 0 0,-2-1 0 0 0,-22 64 0 0 0,-5-5 0 0 0,-6-2 0 0 0,-61 116 0 0 0,55-143 0 0 0,-67 92 0 0 0,42-69 0 0 0,-17 5 0 0 0,89-115-48 0 0,3-5-601 0 0,-5-36-27880 0 0,2 31 27640 0 0</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38.268"/>
    </inkml:context>
    <inkml:brush xml:id="br0">
      <inkml:brushProperty name="width" value="0.05" units="cm"/>
      <inkml:brushProperty name="height" value="0.05" units="cm"/>
    </inkml:brush>
  </inkml:definitions>
  <inkml:trace contextRef="#ctx0" brushRef="#br0">15 1 4380 0 0,'-15'14'9641'0'0,"28"-9"-8821"0"0,0-1 0 0 0,0-1 0 0 0,0 0 0 0 0,23 2 0 0 0,63-1-179 0 0,-37-2-1151 0 0,49 4-3354 0 0,57 5-7632 0 0,-142-9 9912 0 0</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49.839"/>
    </inkml:context>
    <inkml:brush xml:id="br0">
      <inkml:brushProperty name="width" value="0.05" units="cm"/>
      <inkml:brushProperty name="height" value="0.05" units="cm"/>
      <inkml:brushProperty name="color" value="#E71224"/>
    </inkml:brush>
  </inkml:definitions>
  <inkml:trace contextRef="#ctx0" brushRef="#br0">0 3 3252 0 0,'0'0'3019'0'0,"42"25"6211"0"0,-39-23-8984 0 0,-1-1 0 0 0,1 1 0 0 0,0 0 0 0 0,-1-1 0 0 0,1 0 0 0 0,0 0-1 0 0,0 0 1 0 0,0 0 0 0 0,0 0 0 0 0,-1 0 0 0 0,1-1 0 0 0,0 0-1 0 0,0 1 1 0 0,1-1 0 0 0,-1 0 0 0 0,4-1 0 0 0,55-13 664 0 0,-5 1 1217 0 0,-1 11 57 0 0,2 6-3301 0 0,36 0-6661 0 0,-81-4 5461 0 0,0-1-1 0 0,0-1 1 0 0,0 0 0 0 0,0 0 0 0 0,15-6 0 0 0,-16 3 733 0 0</inkml:trace>
</inkml:ink>
</file>

<file path=ppt/ink/ink1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2.081"/>
    </inkml:context>
    <inkml:brush xml:id="br0">
      <inkml:brushProperty name="width" value="0.05" units="cm"/>
      <inkml:brushProperty name="height" value="0.05" units="cm"/>
      <inkml:brushProperty name="color" value="#004F8B"/>
    </inkml:brush>
  </inkml:definitions>
  <inkml:trace contextRef="#ctx0" brushRef="#br0">172 32 3092 0 0,'-8'-19'7031'0'0,"3"7"3066"0"0,17 14-1240 0 0,60 32-7637 0 0,-59-25-1036 0 0,-1 1 0 0 0,1 0 0 0 0,-2 0-1 0 0,1 2 1 0 0,-2-1 0 0 0,17 24-1 0 0,-24-31-133 0 0,0 1-1 0 0,0-1 0 0 0,-1 1 1 0 0,1 0-1 0 0,-1 0 0 0 0,-1 0 0 0 0,1 0 1 0 0,-1 1-1 0 0,0-1 0 0 0,0 0 1 0 0,0 1-1 0 0,-1-1 0 0 0,1 1 1 0 0,-1-1-1 0 0,-1 0 0 0 0,1 1 1 0 0,-1-1-1 0 0,0 0 0 0 0,0 1 1 0 0,-1-1-1 0 0,1 0 0 0 0,-1 0 1 0 0,-3 5-1 0 0,-2 3-314 0 0,-1 0 0 0 0,0-1 0 0 0,-1 0-1 0 0,0-1 1 0 0,-1 0 0 0 0,-15 13 0 0 0,-74 53-3393 0 0,18-16 1338 0 0,73-56-174 0 0,-1 0 0 0 0,1 0 0 0 0,-1-1 0 0 0,-1 0 1 0 0,1 0-1 0 0,-1-1 0 0 0,-10 2 0 0 0,11-3 734 0 0,7-1 42 0 0</inkml:trace>
</inkml:ink>
</file>

<file path=ppt/ink/ink1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2.519"/>
    </inkml:context>
    <inkml:brush xml:id="br0">
      <inkml:brushProperty name="width" value="0.05" units="cm"/>
      <inkml:brushProperty name="height" value="0.05" units="cm"/>
      <inkml:brushProperty name="color" value="#004F8B"/>
    </inkml:brush>
  </inkml:definitions>
  <inkml:trace contextRef="#ctx0" brushRef="#br0">430 17 5148 0 0,'0'0'329'0'0,"0"-1"0"0"0,0 0-1 0 0,0 1 1 0 0,0-1-1 0 0,0 1 1 0 0,0-1-1 0 0,0 0 1 0 0,0 1-1 0 0,0-1 1 0 0,0 1-1 0 0,1-1 1 0 0,-1 0-1 0 0,0 1 1 0 0,0-1 0 0 0,1 1-1 0 0,-1-1 1 0 0,0 1-1 0 0,1-1 1 0 0,-1 1-1 0 0,1-1 1 0 0,-1 1-1 0 0,0-1 1 0 0,1 1-1 0 0,-1 0 1 0 0,1-1 0 0 0,-1 1-1 0 0,1 0 1 0 0,-1-1-1 0 0,1 1 1 0 0,0 0-1 0 0,-1-1 1 0 0,1 1-1 0 0,-1 0 1 0 0,1 0-1 0 0,-1 0 1 0 0,1 0-1 0 0,0 0 1 0 0,-1 0 0 0 0,1 0-1 0 0,0 0 1 0 0,-1 0-1 0 0,1 0 1 0 0,-1 0-1 0 0,1 0 1 0 0,0 0-1 0 0,-1 0 1 0 0,1 0-1 0 0,-1 1 1 0 0,1-1-1 0 0,0 1 1 0 0,5 15 1769 0 0,-7-9-1660 0 0,0 0 1 0 0,0 0-1 0 0,-1 0 0 0 0,0-1 0 0 0,0 1 0 0 0,0-1 1 0 0,-1 1-1 0 0,0-1 0 0 0,0 0 0 0 0,-1 0 0 0 0,1 0 0 0 0,-2-1 1 0 0,1 1-1 0 0,-6 5 0 0 0,-11 11 322 0 0,-44 36 1 0 0,46-43-530 0 0,-111 88-1861 0 0,85-70-1649 0 0,1 0-3295 0 0,38-29 5488 0 0,-37 25-9276 0 0,13-13 2800 0 0,22-12 5868 0 0</inkml:trace>
</inkml:ink>
</file>

<file path=ppt/ink/ink1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4.769"/>
    </inkml:context>
    <inkml:brush xml:id="br0">
      <inkml:brushProperty name="width" value="0.05" units="cm"/>
      <inkml:brushProperty name="height" value="0.05" units="cm"/>
      <inkml:brushProperty name="color" value="#004F8B"/>
    </inkml:brush>
  </inkml:definitions>
  <inkml:trace contextRef="#ctx0" brushRef="#br0">1666 298 3664 0 0,'-13'2'15216'0'0,"11"-4"-14882"0"0,0 1 0 0 0,-1-1 0 0 0,1 0 1 0 0,0 0-1 0 0,0-1 0 0 0,1 1 0 0 0,-1 0 1 0 0,0-1-1 0 0,1 1 0 0 0,-1-1 0 0 0,1 1 0 0 0,0-1 1 0 0,0 0-1 0 0,0 1 0 0 0,0-1 0 0 0,0 0 1 0 0,0 0-1 0 0,1 0 0 0 0,0 0 0 0 0,-1-3 0 0 0,2-1-72 0 0,-1 0 0 0 0,1 0-1 0 0,1 1 1 0 0,-1-1-1 0 0,1 1 1 0 0,0-1-1 0 0,0 1 1 0 0,6-10-1 0 0,3-4-179 0 0,1 0 0 0 0,1 0 0 0 0,1 2 0 0 0,20-22 0 0 0,-29 34-86 0 0,1 1 0 0 0,0-1 0 0 0,0 1 0 0 0,0 0-1 0 0,1 1 1 0 0,-1 0 0 0 0,1 0 0 0 0,0 0 0 0 0,0 1 0 0 0,1 0 0 0 0,-1 0 0 0 0,14-3 0 0 0,-20 6-58 0 0,20 4-14 0 0,-20-3 77 0 0,0-1-1 0 0,0 1 0 0 0,0 0 1 0 0,0-1-1 0 0,-1 1 0 0 0,1 0 1 0 0,0-1-1 0 0,0 1 0 0 0,0 0 1 0 0,-1 0-1 0 0,1 0 0 0 0,0 0 1 0 0,-1 0-1 0 0,1 0 1 0 0,-1 0-1 0 0,1 0 0 0 0,-1 0 1 0 0,1 0-1 0 0,-1 0 0 0 0,0 0 1 0 0,0 0-1 0 0,1 1 0 0 0,-1-1 1 0 0,0 0-1 0 0,0 0 0 0 0,0 0 1 0 0,0 0-1 0 0,0 0 0 0 0,-1 1 1 0 0,1-1-1 0 0,0 0 0 0 0,0 0 1 0 0,-1 0-1 0 0,0 2 0 0 0,1-2 1 0 0,-4 8 38 0 0,1 1 0 0 0,-2-1 0 0 0,1 1 0 0 0,-1-1 1 0 0,0-1-1 0 0,-1 1 0 0 0,0-1 0 0 0,-11 11 0 0 0,-64 60 457 0 0,60-61-447 0 0,-13 12 134 0 0,-2-1-1 0 0,-61 38 0 0 0,77-56-126 0 0,-1 0 1 0 0,0-1-1 0 0,0-1 0 0 0,-1 0 1 0 0,0-2-1 0 0,-43 8 0 0 0,61-14-86 0 0,0 0 0 0 0,0-1 0 0 0,0 0 0 0 0,0 1 1 0 0,0-1-1 0 0,1-1 0 0 0,-1 1 0 0 0,0 0 0 0 0,0-1 0 0 0,0 0 0 0 0,0 0 0 0 0,1 0 0 0 0,-1-1 0 0 0,0 1 0 0 0,1-1 0 0 0,-1 0 1 0 0,1 0-1 0 0,0 0 0 0 0,0 0 0 0 0,0 0 0 0 0,0-1 0 0 0,0 1 0 0 0,0-1 0 0 0,-2-3 0 0 0,2 2-45 0 0,1 0-1 0 0,0-1 0 0 0,0 1 1 0 0,1-1-1 0 0,-1 1 1 0 0,1-1-1 0 0,0 1 0 0 0,0-1 1 0 0,0 0-1 0 0,1 1 1 0 0,-1-1-1 0 0,1 0 0 0 0,1 1 1 0 0,-1-1-1 0 0,0 0 1 0 0,1 1-1 0 0,0-1 0 0 0,3-7 1 0 0,-1 1 3 0 0,1 0-1 0 0,1 0 1 0 0,0 0 0 0 0,1 1-1 0 0,0 0 1 0 0,0 0 0 0 0,1 0 0 0 0,0 1-1 0 0,1 0 1 0 0,0 1 0 0 0,0 0-1 0 0,1 0 1 0 0,0 0 0 0 0,0 1 0 0 0,1 1-1 0 0,0-1 1 0 0,0 2 0 0 0,17-8-1 0 0,-27 13 79 0 0,0 0-1 0 0,1-1 0 0 0,-1 1 0 0 0,0 0 0 0 0,1 0 0 0 0,-1-1 0 0 0,1 1 0 0 0,-1 0 1 0 0,0 0-1 0 0,1 0 0 0 0,-1 0 0 0 0,1 0 0 0 0,-1 0 0 0 0,0-1 0 0 0,1 1 0 0 0,-1 0 1 0 0,1 0-1 0 0,-1 0 0 0 0,0 0 0 0 0,1 1 0 0 0,-1-1 0 0 0,1 0 0 0 0,-1 0 0 0 0,0 0 1 0 0,1 0-1 0 0,-1 0 0 0 0,1 0 0 0 0,-1 1 0 0 0,0-1 0 0 0,1 0 0 0 0,-1 0 0 0 0,0 0 1 0 0,1 1-1 0 0,0 15 165 0 0,-11 19 280 0 0,10-34-383 0 0,-7 15 160 0 0,0 0 1 0 0,-2 0-1 0 0,1-1 0 0 0,-2-1 1 0 0,0 0-1 0 0,0 0 1 0 0,-19 19-1 0 0,19-24-200 0 0,1 0 0 0 0,-1 0 0 0 0,0-1 0 0 0,-1 0-1 0 0,0-1 1 0 0,-1 0 0 0 0,1-1 0 0 0,-1 0 0 0 0,0-1 0 0 0,-17 5 0 0 0,27-9-91 0 0,1-1 0 0 0,-1 0 0 0 0,0 0 1 0 0,1 0-1 0 0,-1 0 0 0 0,1 0 0 0 0,-1 0 0 0 0,1-1 1 0 0,-1 1-1 0 0,1 0 0 0 0,0-1 0 0 0,-1 1 0 0 0,1-1 1 0 0,-1 0-1 0 0,1 1 0 0 0,0-1 0 0 0,-1 0 0 0 0,1 0 1 0 0,0 0-1 0 0,0 0 0 0 0,0 0 0 0 0,0 0 0 0 0,-2-2 0 0 0,-16-27-1433 0 0,19 30 1503 0 0,0-1 0 0 0,-1 1 0 0 0,1 0 0 0 0,0 0 0 0 0,0-1 0 0 0,-1 1 0 0 0,1 0-1 0 0,0 0 1 0 0,-1 0 0 0 0,1-1 0 0 0,0 1 0 0 0,-1 0 0 0 0,1 0 0 0 0,0 0 0 0 0,-1 0-1 0 0,1 0 1 0 0,-1 0 0 0 0,1 0 0 0 0,0 0 0 0 0,-1 0 0 0 0,1 0 0 0 0,0 0-1 0 0,-1 0 1 0 0,1 0 0 0 0,0 0 0 0 0,-1 0 0 0 0,1 0 0 0 0,-1 0 0 0 0,1 0 0 0 0,0 0-1 0 0,-1 1 1 0 0,1-1 0 0 0,0 0 0 0 0,0 0 0 0 0,-1 0 0 0 0,1 1 0 0 0,0-1 0 0 0,-1 1-1 0 0,-14 10 701 0 0,12-8-661 0 0,-26 18 930 0 0,22-15-773 0 0,0-1 0 0 0,-1 1 0 0 0,1-2 0 0 0,-1 1 0 0 0,-14 5 0 0 0,6-3 80 0 0,14-6-328 0 0,0 1 0 0 0,0-2-1 0 0,0 1 1 0 0,-1 0 0 0 0,1 0-1 0 0,0-1 1 0 0,0 1 0 0 0,0-1-1 0 0,-1 0 1 0 0,1 1-1 0 0,0-1 1 0 0,0 0 0 0 0,0 0-1 0 0,-1-1 1 0 0,1 1 0 0 0,0 0-1 0 0,0-1 1 0 0,0 0 0 0 0,-1 1-1 0 0,1-1 1 0 0,0 0-1 0 0,0 0 1 0 0,-2-1 0 0 0,2 1 39 0 0,-43 27 509 0 0,19-11-175 0 0,19-10-199 0 0,-1-1 1 0 0,1 1-1 0 0,-1-2 0 0 0,0 1 1 0 0,0-1-1 0 0,-1 0 1 0 0,1-1-1 0 0,-1 1 0 0 0,1-2 1 0 0,-10 2-1 0 0,16-3-91 0 0,-1-1-52 0 0,1 1 0 0 0,-1-1-1 0 0,1 0 1 0 0,0 0 0 0 0,-1 1-1 0 0,1-2 1 0 0,0 1 0 0 0,0 0-1 0 0,-4-3 1 0 0,-3-7-354 0 0,8 9 369 0 0,0 1 1 0 0,0-1 0 0 0,0 0-1 0 0,-1 1 1 0 0,1 0 0 0 0,0-1 0 0 0,-1 1-1 0 0,1 0 1 0 0,0 0 0 0 0,-1 0-1 0 0,0 0 1 0 0,-1-1 0 0 0,1 2 33 0 0,1 1 1 0 0,0-1-1 0 0,1 1 1 0 0,-1 0-1 0 0,0-1 1 0 0,0 1-1 0 0,0 0 1 0 0,0 0 0 0 0,0 0-1 0 0,1-1 1 0 0,-1 1-1 0 0,0 0 1 0 0,1 0-1 0 0,-1 0 1 0 0,1 0-1 0 0,-1 0 1 0 0,1 1 0 0 0,0-1-1 0 0,-1 0 1 0 0,1 0-1 0 0,0 0 1 0 0,0 0-1 0 0,-1 0 1 0 0,1 0-1 0 0,0 2 1 0 0,-6 16 14 0 0,-1 0-1 0 0,0 0 1 0 0,-2-1-1 0 0,0 0 1 0 0,-1-1 0 0 0,-1 0-1 0 0,0 0 1 0 0,-1-2 0 0 0,-1 1-1 0 0,-1-1 1 0 0,-18 15-1 0 0,14-14 0 0 0,-1-1 0 0 0,0-1 0 0 0,-2-1 0 0 0,1-1 0 0 0,-1 0 0 0 0,-1-2-1 0 0,0 0 1 0 0,-1-1 0 0 0,-23 5 0 0 0,-11-9-48 0 0,34-7 0 0 0,9-1 0 0 0,-2 0 0 0 0,0-1 0 0 0,1-1 0 0 0,0-1 0 0 0,0 0 0 0 0,1-1 0 0 0,0 0 0 0 0,0-1 0 0 0,0-1 0 0 0,-21-18 0 0 0,30 22 0 0 0,0 1 0 0 0,0-1 0 0 0,1 0 0 0 0,-1 0 0 0 0,1-1 0 0 0,1 1 0 0 0,-1-1 0 0 0,1 0 0 0 0,0 0 0 0 0,0 0 0 0 0,1-1 0 0 0,0 1 0 0 0,0 0 0 0 0,0-1 0 0 0,1 0 0 0 0,0 1 0 0 0,0-1 0 0 0,1 0 0 0 0,0 1 0 0 0,0-1 0 0 0,0 0 0 0 0,1 0 0 0 0,0 1 0 0 0,0-1 0 0 0,4-9 0 0 0,0 2-781 0 0,1 0 1 0 0,1 1-1 0 0,0-1 0 0 0,1 1 1 0 0,0 1-1 0 0,1-1 0 0 0,0 1 1 0 0,16-15-1 0 0,2 1-2124 0 0,1 2 1 0 0,40-28 0 0 0,12-8-11698 0 0,-70 51 12900 0 0</inkml:trace>
</inkml:ink>
</file>

<file path=ppt/ink/ink1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5.315"/>
    </inkml:context>
    <inkml:brush xml:id="br0">
      <inkml:brushProperty name="width" value="0.05" units="cm"/>
      <inkml:brushProperty name="height" value="0.05" units="cm"/>
      <inkml:brushProperty name="color" value="#004F8B"/>
    </inkml:brush>
  </inkml:definitions>
  <inkml:trace contextRef="#ctx0" brushRef="#br0">0 118 5056 0 0,'19'-19'8290'0'0,"9"5"-3414"0"0,34-4-505 0 0,-38 12-2688 0 0,-7 1-1142 0 0,55-16 2765 0 0,-26 4-5335 0 0,-45 9-2590 0 0,-33 2-7006 0 0,5 4 7765 0 0,-29 0 0 0 0,24 4 2118 0 0</inkml:trace>
</inkml:ink>
</file>

<file path=ppt/ink/ink1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5.644"/>
    </inkml:context>
    <inkml:brush xml:id="br0">
      <inkml:brushProperty name="width" value="0.05" units="cm"/>
      <inkml:brushProperty name="height" value="0.05" units="cm"/>
      <inkml:brushProperty name="color" value="#004F8B"/>
    </inkml:brush>
  </inkml:definitions>
  <inkml:trace contextRef="#ctx0" brushRef="#br0">220 53 6625 0 0,'8'-19'3413'0'0,"1"-15"15486"0"0,-14 59-15069 0 0,-64 259-6875 0 0,3-21-1714 0 0,31-127-8207 0 0,-14-5 3512 0 0,37-105 7779 0 0</inkml:trace>
</inkml:ink>
</file>

<file path=ppt/ink/ink1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5.972"/>
    </inkml:context>
    <inkml:brush xml:id="br0">
      <inkml:brushProperty name="width" value="0.05" units="cm"/>
      <inkml:brushProperty name="height" value="0.05" units="cm"/>
      <inkml:brushProperty name="color" value="#004F8B"/>
    </inkml:brush>
  </inkml:definitions>
  <inkml:trace contextRef="#ctx0" brushRef="#br0">12 35 7577 0 0,'-4'11'6705'0'0,"1"-2"-3462"0"0,-1 2-4133 0 0,9-27-9294 0 0,1-15 6001 0 0,-6 12 2447 0 0</inkml:trace>
</inkml:ink>
</file>

<file path=ppt/ink/ink1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6.300"/>
    </inkml:context>
    <inkml:brush xml:id="br0">
      <inkml:brushProperty name="width" value="0.05" units="cm"/>
      <inkml:brushProperty name="height" value="0.05" units="cm"/>
      <inkml:brushProperty name="color" value="#004F8B"/>
    </inkml:brush>
  </inkml:definitions>
  <inkml:trace contextRef="#ctx0" brushRef="#br0">42 266 7473 0 0,'0'-11'2326'0'0,"0"-1"1"0"0,2 1 0 0 0,-1 0 0 0 0,5-14 0 0 0,20-37 4206 0 0,-8 33-3463 0 0,43-54-1 0 0,-47 66-2120 0 0,-9 13-910 0 0,-4 4-39 0 0,-1 0 0 0 0,0 0 0 0 0,1-1 0 0 0,-1 1 0 0 0,0 0 0 0 0,1 0 0 0 0,-1 0 0 0 0,1 0 0 0 0,-1 0 0 0 0,0 0 0 0 0,1 0 0 0 0,-1 0 0 0 0,1 0 0 0 0,-1 0 0 0 0,0 0 0 0 0,1 0 0 0 0,-1 1 0 0 0,1-1 0 0 0,-1 0 0 0 0,0 0 0 0 0,1 0 0 0 0,-1 0 0 0 0,0 1 0 0 0,1-1 0 0 0,-1 0 0 0 0,0 0 0 0 0,1 1 0 0 0,-1-1 0 0 0,0 0 0 0 0,0 1 0 0 0,1-1 0 0 0,-1 0 0 0 0,0 0 0 0 0,0 1 0 0 0,0-1 0 0 0,1 1 0 0 0,-1-1 0 0 0,0 0 0 0 0,0 1 0 0 0,0-1 0 0 0,0 0 0 0 0,0 1 0 0 0,0-1 0 0 0,0 1 0 0 0,0-1 0 0 0,0 0 0 0 0,0 2 0 0 0,-1 13 0 0 0,-22 50-2899 0 0,4-14-7809 0 0,-44 85-1 0 0,17-65 5943 0 0,30-53 2923 0 0,-4 1 69 0 0</inkml:trace>
</inkml:ink>
</file>

<file path=ppt/ink/ink1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7.003"/>
    </inkml:context>
    <inkml:brush xml:id="br0">
      <inkml:brushProperty name="width" value="0.05" units="cm"/>
      <inkml:brushProperty name="height" value="0.05" units="cm"/>
      <inkml:brushProperty name="color" value="#004F8B"/>
    </inkml:brush>
  </inkml:definitions>
  <inkml:trace contextRef="#ctx0" brushRef="#br0">276 14 6789 0 0,'29'-13'12675'0'0,"-25"13"-12463"0"0,1 0 0 0 0,-1 1 0 0 0,0-1 0 0 0,0 1 0 0 0,0 0 0 0 0,0 1 0 0 0,0-1 0 0 0,0 1 0 0 0,0 0 0 0 0,0-1 0 0 0,-1 2 0 0 0,1-1 0 0 0,-1 0 0 0 0,1 1 0 0 0,-1-1 0 0 0,0 1 0 0 0,0 0 0 0 0,0 0 0 0 0,0 1 0 0 0,-1-1 1 0 0,1 0-1 0 0,-1 1 0 0 0,0 0 0 0 0,0-1 0 0 0,0 1 0 0 0,0 0 0 0 0,-1 0 0 0 0,0 0 0 0 0,0 0 0 0 0,0 0 0 0 0,0 0 0 0 0,0 9 0 0 0,-1-2 273 0 0,0 0 0 0 0,-1 0 0 0 0,0 0 0 0 0,-1 0 0 0 0,0-1 0 0 0,0 1 1 0 0,-2-1-1 0 0,1 1 0 0 0,-1-1 0 0 0,-1 0 0 0 0,1 0 0 0 0,-8 9 0 0 0,-12 20-781 0 0,-2-1 0 0 0,-1-1 0 0 0,-2-1 0 0 0,-57 53 0 0 0,57-69-2247 0 0,25-18 1311 0 0,0 0 0 0 0,-1 0 1 0 0,1 0-1 0 0,-1 0 1 0 0,1-1-1 0 0,-1 0 0 0 0,0 0 1 0 0,1 0-1 0 0,-1 0 1 0 0,0-1-1 0 0,0 0 0 0 0,0 0 1 0 0,0 0-1 0 0,1-1 1 0 0,-1 1-1 0 0,-7-3 0 0 0,-26-16-3738 0 0,24 7 3054 0 0</inkml:trace>
</inkml:ink>
</file>

<file path=ppt/ink/ink1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7.347"/>
    </inkml:context>
    <inkml:brush xml:id="br0">
      <inkml:brushProperty name="width" value="0.05" units="cm"/>
      <inkml:brushProperty name="height" value="0.05" units="cm"/>
      <inkml:brushProperty name="color" value="#004F8B"/>
    </inkml:brush>
  </inkml:definitions>
  <inkml:trace contextRef="#ctx0" brushRef="#br0">243 28 6881 0 0,'18'-28'19096'0'0,"-12"37"-18448"0"0,-4-2-157 0 0,-1 1 0 0 0,0 0-1 0 0,0 0 1 0 0,-1 0 0 0 0,0-1 0 0 0,-1 1 0 0 0,1 0-1 0 0,-2 0 1 0 0,1 0 0 0 0,-5 13 0 0 0,-72 230 1162 0 0,33-146-3752 0 0,8-33-3604 0 0,-4-4-5089 0 0,-12 1-1742 0 0,46-60 10761 0 0</inkml:trace>
</inkml:ink>
</file>

<file path=ppt/ink/ink1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7.722"/>
    </inkml:context>
    <inkml:brush xml:id="br0">
      <inkml:brushProperty name="width" value="0.05" units="cm"/>
      <inkml:brushProperty name="height" value="0.05" units="cm"/>
      <inkml:brushProperty name="color" value="#004F8B"/>
    </inkml:brush>
  </inkml:definitions>
  <inkml:trace contextRef="#ctx0" brushRef="#br0">903 172 4072 0 0,'13'-48'7400'0'0,"-10"40"-6211"0"0,0 0-1 0 0,-1-1 0 0 0,0 1 1 0 0,0-1-1 0 0,-1 1 0 0 0,0-1 1 0 0,0 0-1 0 0,-1 0 0 0 0,-2-16 0 0 0,1 24-1064 0 0,1-1-1 0 0,-1 1 0 0 0,0-1 0 0 0,0 1 0 0 0,0 0 0 0 0,0 0 0 0 0,0-1 0 0 0,0 1 0 0 0,-1 0 0 0 0,1 0 0 0 0,0 0 0 0 0,0 0 0 0 0,-1 0 0 0 0,1 1 0 0 0,-1-1 0 0 0,1 0 0 0 0,-1 1 0 0 0,1-1 1 0 0,-1 1-1 0 0,1-1 0 0 0,-1 1 0 0 0,1 0 0 0 0,-1-1 0 0 0,0 1 0 0 0,1 0 0 0 0,-1 0 0 0 0,0 0 0 0 0,1 1 0 0 0,-1-1 0 0 0,1 0 0 0 0,-3 1 0 0 0,-50 11 1288 0 0,38-5-1298 0 0,0 0 1 0 0,1 2-1 0 0,0-1 0 0 0,1 2 1 0 0,0 0-1 0 0,0 1 0 0 0,1 0 1 0 0,0 1-1 0 0,-14 18 1 0 0,-11 17 813 0 0,-43 72 0 0 0,53-74-569 0 0,-2-2 1 0 0,-39 43-1 0 0,0-18-358 0 0,21-25 0 0 0,19-18 0 0 0,-1 1 0 0 0,-34 24-3016 0 0,26-24-1278 0 0,0-1 1 0 0,-52 24 0 0 0,76-51-4777 0 0,7-2 4024 0 0,8-1 4419 0 0,8-7-1205 0 0</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52.511"/>
    </inkml:context>
    <inkml:brush xml:id="br0">
      <inkml:brushProperty name="width" value="0.05" units="cm"/>
      <inkml:brushProperty name="height" value="0.05" units="cm"/>
      <inkml:brushProperty name="color" value="#E71224"/>
    </inkml:brush>
  </inkml:definitions>
  <inkml:trace contextRef="#ctx0" brushRef="#br0">267 342 5168 0 0,'-1'-5'19832'0'0,"-7"24"-19266"0"0,0-1 0 0 0,-1 0-1 0 0,-1-1 1 0 0,-1 0 0 0 0,0 0-1 0 0,-1-1 1 0 0,-1-1 0 0 0,-1 0-1 0 0,0 0 1 0 0,-22 17 0 0 0,23-24-435 0 0,-5 3 75 0 0,14-9-125 0 0,0 0 1 0 0,0-1-1 0 0,0 1 0 0 0,0-1 0 0 0,0 0 0 0 0,-1 0 0 0 0,1 0 0 0 0,0 0 0 0 0,-8-1 1 0 0,10 0 52 0 0,1 0-130 0 0,0 0 0 0 0,0 1 0 0 0,1-1 0 0 0,-1 0 0 0 0,0 0 1 0 0,0 0-1 0 0,0 0 0 0 0,1 0 0 0 0,-1 0 0 0 0,0 0 0 0 0,0-1 0 0 0,0 1 1 0 0,1 0-1 0 0,-1 0 0 0 0,0-1 0 0 0,0 1 0 0 0,1 0 0 0 0,-1-1 0 0 0,0 1 1 0 0,1 0-1 0 0,-1-1 0 0 0,0 1 0 0 0,1-1 0 0 0,-1 0 0 0 0,1 1 0 0 0,-1-1 1 0 0,1 1-1 0 0,-1-1 0 0 0,1 0 0 0 0,-1 1 0 0 0,1-1 0 0 0,0 0 0 0 0,-1 0 1 0 0,1 1-1 0 0,0-1 0 0 0,-1 0 0 0 0,1 0 0 0 0,0-1 0 0 0,-13-27 96 0 0,13 23-100 0 0,0 0 0 0 0,1 1 0 0 0,-1-1 0 0 0,1 1 0 0 0,1-1 0 0 0,-1 0 0 0 0,1 1 0 0 0,0 0 0 0 0,5-10 0 0 0,27-47 0 0 0,-31 58 0 0 0,45-80 0 0 0,-3-1 0 0 0,33-94 0 0 0,-74 170-2030 0 0,7-25-12335 0 0</inkml:trace>
</inkml:ink>
</file>

<file path=ppt/ink/ink1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8.066"/>
    </inkml:context>
    <inkml:brush xml:id="br0">
      <inkml:brushProperty name="width" value="0.05" units="cm"/>
      <inkml:brushProperty name="height" value="0.05" units="cm"/>
      <inkml:brushProperty name="color" value="#004F8B"/>
    </inkml:brush>
  </inkml:definitions>
  <inkml:trace contextRef="#ctx0" brushRef="#br0">1 182 5905 0 0,'73'-10'8818'0'0,"0"-6"-4382"0"0,-2-7-3949 0 0,-30 6-1911 0 0,-15 4-181 0 0,12-14-4244 0 0,-35 24 5227 0 0,0 0 0 0 0,1-1 0 0 0,-1 1 0 0 0,-1-1 0 0 0,1 0 0 0 0,0 1 0 0 0,-1-1 0 0 0,0 0 0 0 0,0-1 0 0 0,0 1 0 0 0,0 0 0 0 0,-1-1 0 0 0,2-5 0 0 0,-3-5-1122 0 0</inkml:trace>
</inkml:ink>
</file>

<file path=ppt/ink/ink1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8.425"/>
    </inkml:context>
    <inkml:brush xml:id="br0">
      <inkml:brushProperty name="width" value="0.05" units="cm"/>
      <inkml:brushProperty name="height" value="0.05" units="cm"/>
      <inkml:brushProperty name="color" value="#004F8B"/>
    </inkml:brush>
  </inkml:definitions>
  <inkml:trace contextRef="#ctx0" brushRef="#br0">0 11 5857 0 0,'0'0'2037'0'0,"24"-10"6600"0"0,-18 11-8059 0 0,1 0 0 0 0,0 1 0 0 0,-1 0 0 0 0,0 0 0 0 0,1 0 1 0 0,-1 1-1 0 0,0 0 0 0 0,0 0 0 0 0,-1 1 0 0 0,1-1 0 0 0,-1 1 0 0 0,0 0 0 0 0,0 1 0 0 0,0 0 1 0 0,0-1-1 0 0,5 9 0 0 0,-8-10-453 0 0,0 0 1 0 0,0 0-1 0 0,0 0 0 0 0,0 1 1 0 0,-1-1-1 0 0,1 1 0 0 0,-1-1 1 0 0,0 1-1 0 0,0-1 1 0 0,0 1-1 0 0,-1 0 0 0 0,1 0 1 0 0,-1-1-1 0 0,0 1 0 0 0,0 0 1 0 0,0 0-1 0 0,0-1 1 0 0,-1 1-1 0 0,0 0 0 0 0,1-1 1 0 0,-1 1-1 0 0,-1 0 0 0 0,1-1 1 0 0,0 1-1 0 0,-1-1 1 0 0,0 0-1 0 0,0 1 0 0 0,0-1 1 0 0,0 0-1 0 0,0 0 0 0 0,-4 4 1 0 0,4-6-43 0 0,1 1 1 0 0,0-1-1 0 0,-1 1 1 0 0,1-1-1 0 0,-1 0 0 0 0,1 0 1 0 0,-1 1-1 0 0,1-1 1 0 0,-1 0-1 0 0,0 0 1 0 0,0-1-1 0 0,1 1 1 0 0,-1 0-1 0 0,0 0 1 0 0,-3 0-1 0 0,4-1-47 0 0,0 0 1 0 0,0 0-1 0 0,1-1 0 0 0,-1 1 1 0 0,0 0-1 0 0,0 0 0 0 0,0 0 1 0 0,0-1-1 0 0,0 1 1 0 0,0 0-1 0 0,0-1 0 0 0,1 1 1 0 0,-1-1-1 0 0,0 1 0 0 0,0-1 1 0 0,1 1-1 0 0,-1-1 0 0 0,0 0 1 0 0,1 1-1 0 0,-1-1 0 0 0,0 0 1 0 0,0-1-1 0 0,-1-1-23 0 0,1 0 0 0 0,0 0-1 0 0,-1 0 1 0 0,1 0 0 0 0,0-1 0 0 0,1 1-1 0 0,-1 0 1 0 0,1-1 0 0 0,-1 1 0 0 0,1 0 0 0 0,0-1-1 0 0,0 1 1 0 0,0 0 0 0 0,1-1 0 0 0,1-5-1 0 0,18-26-2046 0 0,-6 14-4298 0 0,-7 1-8977 0 0,-36 17 7034 0 0</inkml:trace>
</inkml:ink>
</file>

<file path=ppt/ink/ink1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8.784"/>
    </inkml:context>
    <inkml:brush xml:id="br0">
      <inkml:brushProperty name="width" value="0.05" units="cm"/>
      <inkml:brushProperty name="height" value="0.05" units="cm"/>
      <inkml:brushProperty name="color" value="#004F8B"/>
    </inkml:brush>
  </inkml:definitions>
  <inkml:trace contextRef="#ctx0" brushRef="#br0">257 42 6941 0 0,'-4'-42'17355'0'0,"3"47"-16369"0"0,-3 19-422 0 0,-2 0 1 0 0,-1-1-1 0 0,-1 0 1 0 0,-1 0-1 0 0,-19 37 1 0 0,-73 109-6555 0 0,88-150 4538 0 0,10-14 990 0 0,-32 47-8006 0 0,10-21 1193 0 0,18-23 5237 0 0,2-1 158 0 0</inkml:trace>
</inkml:ink>
</file>

<file path=ppt/ink/ink1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19.206"/>
    </inkml:context>
    <inkml:brush xml:id="br0">
      <inkml:brushProperty name="width" value="0.05" units="cm"/>
      <inkml:brushProperty name="height" value="0.05" units="cm"/>
      <inkml:brushProperty name="color" value="#004F8B"/>
    </inkml:brush>
  </inkml:definitions>
  <inkml:trace contextRef="#ctx0" brushRef="#br0">586 253 4840 0 0,'-11'-26'15488'0'0,"8"23"-14489"0"0,-6 1 323 0 0,7 2-204 0 0,-31 26 2448 0 0,22-16-3152 0 0,0 1 1 0 0,2 0-1 0 0,-1 0 0 0 0,1 1 1 0 0,1 0-1 0 0,-12 22 0 0 0,18-29-287 0 0,0 0-1 0 0,0 1 1 0 0,0-1 0 0 0,0 1 0 0 0,1-1-1 0 0,0 1 1 0 0,0-1 0 0 0,1 1-1 0 0,-1 0 1 0 0,1-1 0 0 0,0 1-1 0 0,1 0 1 0 0,0-1 0 0 0,0 1 0 0 0,0 0-1 0 0,0-1 1 0 0,1 0 0 0 0,0 1-1 0 0,4 8 1 0 0,-2-6-127 0 0,1 0 0 0 0,-2 0 0 0 0,0 1 0 0 0,0-1 0 0 0,4 17 0 0 0,-7-21 0 0 0,0 1 0 0 0,1-1 0 0 0,-1 1 0 0 0,-1-1 0 0 0,1 1 0 0 0,-1-1 0 0 0,0 1 0 0 0,0-1 0 0 0,0 1 0 0 0,0-1 0 0 0,-1 0 0 0 0,0 0 0 0 0,-3 6 0 0 0,-5 7 0 0 0,-1 0 0 0 0,-1-1 0 0 0,0-1 0 0 0,-1 1 0 0 0,-1-2 0 0 0,-1 0 0 0 0,0-1 0 0 0,-17 12 0 0 0,15-13 0 0 0,-1-1 0 0 0,0 0 0 0 0,-1-1 0 0 0,-26 9 0 0 0,23-13 0 0 0,7-2 0 0 0,11-3 0 0 0,-1 0 0 0 0,-1 0 0 0 0,0 0 0 0 0,1 0 0 0 0,-1 0 0 0 0,1-1 0 0 0,-1 0 0 0 0,0-1 0 0 0,1 1 0 0 0,-1-1 0 0 0,0 0 0 0 0,1 0 0 0 0,-1-1 0 0 0,1 1 0 0 0,0-1 0 0 0,0 0 0 0 0,-1-1 0 0 0,1 1 0 0 0,1-1 0 0 0,-1 0 0 0 0,0-1 0 0 0,-7-6 0 0 0,7 5 0 0 0,0-1 0 0 0,1 0 0 0 0,0 0 0 0 0,0 0 0 0 0,1 0 0 0 0,0 0 0 0 0,0-1 0 0 0,0 1 0 0 0,1-1 0 0 0,0 0 0 0 0,0 1 0 0 0,0-1 0 0 0,1 0 0 0 0,0-1 0 0 0,1 1 0 0 0,0 0 0 0 0,0-9 0 0 0,2-6 0 0 0,2 0 0 0 0,0 0 0 0 0,1 0 0 0 0,1 0 0 0 0,1 1 0 0 0,18-37 0 0 0,0 10 0 0 0,51-75 0 0 0,-31 68-2491 0 0,31-20-7341 0 0,9-10-2191 0 0,-39 22 8218 0 0,-39 50 1867 0 0,-1 0 168 0 0</inkml:trace>
</inkml:ink>
</file>

<file path=ppt/ink/ink1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3.785"/>
    </inkml:context>
    <inkml:brush xml:id="br0">
      <inkml:brushProperty name="width" value="0.05" units="cm"/>
      <inkml:brushProperty name="height" value="0.05" units="cm"/>
      <inkml:brushProperty name="color" value="#004F8B"/>
    </inkml:brush>
  </inkml:definitions>
  <inkml:trace contextRef="#ctx0" brushRef="#br0">505 38 5024 0 0,'-10'-4'1766'0'0,"-14"-8"9779"0"0,26 5-7199 0 0,16 1-4393 0 0,12 2 593 0 0,1 1 0 0 0,-1 2-1 0 0,1 0 1 0 0,58 9 0 0 0,-34-4-180 0 0,-37-3-291 0 0,45 5 129 0 0,-60-6-180 0 0,0 1 0 0 0,0 0 0 0 0,1 0 0 0 0,-1 0 0 0 0,0 0 0 0 0,0 0 0 0 0,0 0 0 0 0,-1 1 0 0 0,1 0 0 0 0,0-1 0 0 0,0 1 0 0 0,-1 0 0 0 0,1 0 0 0 0,-1 0 0 0 0,4 5 0 0 0,-6-6-6 0 0,1 1 0 0 0,-1-1 1 0 0,0 1-1 0 0,1-1 0 0 0,-1 1 1 0 0,0-1-1 0 0,0 1 0 0 0,0-1 1 0 0,0 1-1 0 0,0-1 1 0 0,0 1-1 0 0,0-1 0 0 0,-1 1 1 0 0,1 0-1 0 0,-1-1 0 0 0,1 0 1 0 0,-1 1-1 0 0,1-1 0 0 0,-1 1 1 0 0,0-1-1 0 0,1 0 0 0 0,-1 1 1 0 0,0-1-1 0 0,0 0 0 0 0,-2 2 1 0 0,-27 29 355 0 0,1-7-157 0 0,-1-1-1 0 0,-1-2 1 0 0,-1-1-1 0 0,-42 21 1 0 0,60-35-109 0 0,0 0 0 0 0,0-1 0 0 0,-1-1 1 0 0,0 0-1 0 0,0-1 0 0 0,0-1 1 0 0,0-1-1 0 0,-1 0 0 0 0,1 0 0 0 0,-1-2 1 0 0,1 0-1 0 0,-1 0 0 0 0,-18-5 0 0 0,31 5-183 0 0,0-1-1 0 0,0 1 0 0 0,0-1 0 0 0,1 0 1 0 0,-1 0-1 0 0,0 0 0 0 0,1 0 0 0 0,-1-1 1 0 0,1 1-1 0 0,-1-1 0 0 0,1 0 1 0 0,0 1-1 0 0,-1-1 0 0 0,1 0 0 0 0,0 0 1 0 0,0-1-1 0 0,0 1 0 0 0,1 0 0 0 0,-1-1 1 0 0,1 1-1 0 0,-1-1 0 0 0,1 1 0 0 0,0-1 1 0 0,0 0-1 0 0,0 1 0 0 0,0-1 0 0 0,0 0 1 0 0,1 0-1 0 0,-1 0 0 0 0,1 0 0 0 0,0 0 1 0 0,0 0-1 0 0,0 1 0 0 0,0-1 0 0 0,0 0 1 0 0,1 0-1 0 0,-1 0 0 0 0,1 0 0 0 0,0 0 1 0 0,-1 1-1 0 0,2-1 0 0 0,-1 0 1 0 0,2-4-1 0 0,-1 3 15 0 0,0 0-1 0 0,0 0 1 0 0,0 0 0 0 0,1 0-1 0 0,-1 1 1 0 0,1-1 0 0 0,0 0 0 0 0,0 1-1 0 0,0 0 1 0 0,0 0 0 0 0,1 0-1 0 0,-1 0 1 0 0,1 0 0 0 0,0 1 0 0 0,-1 0-1 0 0,1-1 1 0 0,1 1 0 0 0,-1 1-1 0 0,0-1 1 0 0,0 1 0 0 0,1-1 0 0 0,-1 1-1 0 0,0 1 1 0 0,1-1 0 0 0,-1 0-1 0 0,1 1 1 0 0,0 0 0 0 0,4 1 0 0 0,-5-1 176 0 0,0 1 0 0 0,0 0 0 0 0,-1 0 1 0 0,1 0-1 0 0,-1 0 0 0 0,1 1 1 0 0,-1-1-1 0 0,1 1 0 0 0,-1 0 0 0 0,0 0 1 0 0,0 0-1 0 0,0 0 0 0 0,0 1 0 0 0,0-1 1 0 0,0 1-1 0 0,-1 0 0 0 0,1 0 1 0 0,-1 0-1 0 0,0 0 0 0 0,0 0 0 0 0,0 0 1 0 0,0 0-1 0 0,-1 1 0 0 0,1-1 0 0 0,-1 1 1 0 0,0 0-1 0 0,0-1 0 0 0,0 1 1 0 0,0 0-1 0 0,-1-1 0 0 0,1 1 0 0 0,-1 0 1 0 0,-1 6-1 0 0,0 1 153 0 0,0 0 0 0 0,-2 0 0 0 0,1 0 0 0 0,-1-1 0 0 0,-1 1 1 0 0,0-1-1 0 0,0 0 0 0 0,-1 0 0 0 0,0-1 0 0 0,-11 15 0 0 0,-11 12 39 0 0,-1-2-1 0 0,-2-1 1 0 0,-2-1-1 0 0,-37 29 1 0 0,36-35-1619 0 0,-1-2 0 0 0,-49 26 0 0 0,38-30-5073 0 0,32-16 3412 0 0,1 0 0 0 0,-1-1-1 0 0,0 0 1 0 0,0-1 0 0 0,0 0-1 0 0,-27-1 1 0 0,28-3 1322 0 0</inkml:trace>
</inkml:ink>
</file>

<file path=ppt/ink/ink1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4.363"/>
    </inkml:context>
    <inkml:brush xml:id="br0">
      <inkml:brushProperty name="width" value="0.05" units="cm"/>
      <inkml:brushProperty name="height" value="0.05" units="cm"/>
      <inkml:brushProperty name="color" value="#004F8B"/>
    </inkml:brush>
  </inkml:definitions>
  <inkml:trace contextRef="#ctx0" brushRef="#br0">84 620 4708 0 0,'-4'-3'797'0'0,"0"-1"-1"0"0,1 1 0 0 0,-1-1 1 0 0,1 0-1 0 0,-1 0 0 0 0,1 0 0 0 0,0-1 1 0 0,1 1-1 0 0,-1-1 0 0 0,1 0 1 0 0,0 1-1 0 0,0-1 0 0 0,0 0 0 0 0,1 0 1 0 0,-2-9-1 0 0,2 9-406 0 0,1 0 0 0 0,0 0 0 0 0,1-1 0 0 0,-1 1 1 0 0,1 0-1 0 0,0 0 0 0 0,0 0 0 0 0,1-1 0 0 0,-1 1 0 0 0,1 1 0 0 0,0-1 0 0 0,1 0 0 0 0,3-6 0 0 0,-1 4-221 0 0,0 0 0 0 0,0 0 0 0 0,1 1 0 0 0,0 0-1 0 0,0 0 1 0 0,1 0 0 0 0,-1 1 0 0 0,1 0 0 0 0,0 0-1 0 0,1 1 1 0 0,-1 0 0 0 0,1 0 0 0 0,0 1 0 0 0,0 0-1 0 0,0 0 1 0 0,0 1 0 0 0,0 0 0 0 0,16-2 0 0 0,-22 3-140 0 0,1 1 1 0 0,-1 0-1 0 0,1-1 1 0 0,-1 1-1 0 0,1 0 0 0 0,-1 0 1 0 0,1 1-1 0 0,-1-1 1 0 0,1 0-1 0 0,-1 1 1 0 0,0-1-1 0 0,1 1 1 0 0,-1 0-1 0 0,0 0 1 0 0,1 0-1 0 0,-1 0 1 0 0,0 0-1 0 0,0 1 0 0 0,0-1 1 0 0,0 1-1 0 0,0-1 1 0 0,0 1-1 0 0,0 0 1 0 0,0-1-1 0 0,-1 1 1 0 0,1 0-1 0 0,-1 0 1 0 0,1 1-1 0 0,-1-1 1 0 0,0 0-1 0 0,0 0 1 0 0,0 0-1 0 0,0 1 0 0 0,1 4 1 0 0,-2-3 2 0 0,0 1 0 0 0,0 0 0 0 0,0 0 0 0 0,-1 0 0 0 0,1-1 0 0 0,-1 1 0 0 0,0 0 0 0 0,-1-1 0 0 0,1 1 0 0 0,-1-1 0 0 0,0 1 0 0 0,0-1 0 0 0,0 0 0 0 0,-1 0 0 0 0,1 0 0 0 0,-1 0 0 0 0,-6 7 0 0 0,1-3 152 0 0,0-1 0 0 0,0 1 0 0 0,-1-1 0 0 0,1-1 0 0 0,-2 1 0 0 0,1-2 0 0 0,-1 1-1 0 0,1-1 1 0 0,-1-1 0 0 0,-1 0 0 0 0,-10 3 0 0 0,19-7-127 0 0,0 1-1 0 0,-1-1 1 0 0,1 0-1 0 0,0 1 0 0 0,-1-1 1 0 0,1 0-1 0 0,0-1 1 0 0,-1 1-1 0 0,1 0 1 0 0,0-1-1 0 0,-1 1 1 0 0,1-1-1 0 0,0 0 1 0 0,-1 0-1 0 0,1 0 1 0 0,0 0-1 0 0,0 0 1 0 0,0 0-1 0 0,0-1 1 0 0,0 1-1 0 0,0-1 1 0 0,1 1-1 0 0,-1-1 1 0 0,0 0-1 0 0,1 1 0 0 0,-3-4 1 0 0,0-1 63 0 0,-1-1 0 0 0,1 1 1 0 0,0 0-1 0 0,1-1 0 0 0,0 0 0 0 0,-5-13 0 0 0,-2-20-308 0 0,2-1-1 0 0,1 1 1 0 0,2-1-1 0 0,2-1 0 0 0,3-57 1 0 0,1 90-1457 0 0,1-1 0 0 0,0 0-1 0 0,1 1 1 0 0,0-1 0 0 0,0 1 0 0 0,1 0 0 0 0,0 0 0 0 0,1 0-1 0 0,0 0 1 0 0,0 1 0 0 0,1 0 0 0 0,0 0 0 0 0,9-9 0 0 0,33-29-4328 0 0,-30 31 4319 0 0</inkml:trace>
</inkml:ink>
</file>

<file path=ppt/ink/ink1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4.722"/>
    </inkml:context>
    <inkml:brush xml:id="br0">
      <inkml:brushProperty name="width" value="0.05" units="cm"/>
      <inkml:brushProperty name="height" value="0.05" units="cm"/>
      <inkml:brushProperty name="color" value="#004F8B"/>
    </inkml:brush>
  </inkml:definitions>
  <inkml:trace contextRef="#ctx0" brushRef="#br0">358 12 4236 0 0,'13'-11'12771'0'0,"-42"43"-10458"0"0,-41 54-237 0 0,-129 123-1 0 0,167-187-2995 0 0,3-3-6378 0 0,20-30 2277 0 0,7 5 3928 0 0,1 2-547 0 0,2-11-1349 0 0,0 7 1863 0 0,-1-9-662 0 0</inkml:trace>
</inkml:ink>
</file>

<file path=ppt/ink/ink1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5.050"/>
    </inkml:context>
    <inkml:brush xml:id="br0">
      <inkml:brushProperty name="width" value="0.05" units="cm"/>
      <inkml:brushProperty name="height" value="0.05" units="cm"/>
      <inkml:brushProperty name="color" value="#004F8B"/>
    </inkml:brush>
  </inkml:definitions>
  <inkml:trace contextRef="#ctx0" brushRef="#br0">271 3 4020 0 0,'5'-3'11118'0'0,"-5"9"-10758"0"0,0 0 0 0 0,0 0 1 0 0,0 0-1 0 0,-1 0 0 0 0,0-1 0 0 0,0 1 1 0 0,-1 0-1 0 0,0-1 0 0 0,0 1 0 0 0,0-1 0 0 0,0 1 1 0 0,-1-1-1 0 0,-6 9 0 0 0,-56 74-244 0 0,41-58-1276 0 0,-117 135-14744 0 0,120-142 14123 0 0</inkml:trace>
</inkml:ink>
</file>

<file path=ppt/ink/ink1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5.378"/>
    </inkml:context>
    <inkml:brush xml:id="br0">
      <inkml:brushProperty name="width" value="0.05" units="cm"/>
      <inkml:brushProperty name="height" value="0.05" units="cm"/>
      <inkml:brushProperty name="color" value="#004F8B"/>
    </inkml:brush>
  </inkml:definitions>
  <inkml:trace contextRef="#ctx0" brushRef="#br0">0 12 3520 0 0,'0'0'2859'0'0,"8"12"498"0"0,-1-6-2801 0 0,0 0 1 0 0,0 0-1 0 0,-1 0 0 0 0,0 1 0 0 0,0 0 0 0 0,-1 0 0 0 0,0 0 1 0 0,0 1-1 0 0,-1 0 0 0 0,6 13 0 0 0,-8-16-297 0 0,0-1 0 0 0,-1 1 0 0 0,1-1-1 0 0,-1 1 1 0 0,0 0 0 0 0,0 0 0 0 0,-1-1 0 0 0,1 1 0 0 0,-1 0 0 0 0,0 0-1 0 0,0 0 1 0 0,-1 0 0 0 0,0-1 0 0 0,0 1 0 0 0,0 0 0 0 0,0 0-1 0 0,0-1 1 0 0,-1 1 0 0 0,0-1 0 0 0,0 1 0 0 0,-4 5 0 0 0,5-9-169 0 0,1-1 1 0 0,-1 0-1 0 0,1 0 1 0 0,-1 1-1 0 0,0-1 0 0 0,1 0 1 0 0,-1 0-1 0 0,1 1 1 0 0,-1-1-1 0 0,1 0 1 0 0,-1 0-1 0 0,0 0 1 0 0,1 0-1 0 0,-1 0 1 0 0,1 0-1 0 0,-1 0 1 0 0,0 0-1 0 0,1 0 1 0 0,-1 0-1 0 0,1-1 0 0 0,-1 1 1 0 0,0 0-1 0 0,1 0 1 0 0,-1 0-1 0 0,1-1 1 0 0,-1 1-1 0 0,1 0 1 0 0,-1-1-1 0 0,1 1 1 0 0,-1 0-1 0 0,1-1 1 0 0,-1 1-1 0 0,1-1 1 0 0,0 1-1 0 0,-1-1 0 0 0,1 1 1 0 0,0-1-1 0 0,-1 1 1 0 0,1-1-1 0 0,-1 0 1 0 0,0-1-8 0 0,-1 0 1 0 0,1 0-1 0 0,-1 0 0 0 0,1 0 1 0 0,0 0-1 0 0,0 0 1 0 0,0 0-1 0 0,0-1 0 0 0,0 1 1 0 0,0-5-1 0 0,1 3-139 0 0,0 0 0 0 0,1 0 1 0 0,-1 0-1 0 0,1 0 0 0 0,0 0 0 0 0,0 0 0 0 0,1 0 1 0 0,-1 0-1 0 0,1 1 0 0 0,4-8 0 0 0,-2 5-795 0 0,0 0 0 0 0,1 1 0 0 0,0-1-1 0 0,0 1 1 0 0,10-8 0 0 0,6-2-3676 0 0,1 1-1 0 0,38-18 1 0 0,-17 9 1159 0 0,-20 10 1428 0 0</inkml:trace>
</inkml:ink>
</file>

<file path=ppt/ink/ink1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6.019"/>
    </inkml:context>
    <inkml:brush xml:id="br0">
      <inkml:brushProperty name="width" value="0.05" units="cm"/>
      <inkml:brushProperty name="height" value="0.05" units="cm"/>
      <inkml:brushProperty name="color" value="#004F8B"/>
    </inkml:brush>
  </inkml:definitions>
  <inkml:trace contextRef="#ctx0" brushRef="#br0">265 19 5044 0 0,'-21'-19'12023'0'0,"33"27"-6975"0"0,34 35-2719 0 0,-42-36-2190 0 0,0 1-1 0 0,-1 0 0 0 0,0 0 1 0 0,0 0-1 0 0,-1 0 0 0 0,0 1 1 0 0,0-1-1 0 0,-1 0 0 0 0,0 1 1 0 0,-1-1-1 0 0,0 1 0 0 0,0-1 1 0 0,-1 1-1 0 0,0-1 0 0 0,0 1 1 0 0,-1-1-1 0 0,0 1 0 0 0,0-1 1 0 0,-1 0-1 0 0,-7 13 0 0 0,-2 6-182 0 0,-2-1 0 0 0,0 0 0 0 0,-2-2 0 0 0,-32 40 0 0 0,40-54-351 0 0,-1 0 0 0 0,0-1 0 0 0,0 0 0 0 0,-1 0 0 0 0,0-1-1 0 0,-15 9 1 0 0,19-13-957 0 0,-2-1-1 0 0,1 0 0 0 0,0 0 1 0 0,-1 0-1 0 0,1-1 0 0 0,-15 2 1 0 0,19-4 800 0 0,1 0 1 0 0,-1-1-1 0 0,1 1 1 0 0,-1-1-1 0 0,1 0 1 0 0,-1 0 0 0 0,1 0-1 0 0,-1 0 1 0 0,1 0-1 0 0,0-1 1 0 0,-1 1-1 0 0,1-1 1 0 0,0 1-1 0 0,0-1 1 0 0,0 0 0 0 0,1 0-1 0 0,-1 0 1 0 0,0 0-1 0 0,1 0 1 0 0,-1 0-1 0 0,-1-4 1 0 0,-4-6-1096 0 0</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53.057"/>
    </inkml:context>
    <inkml:brush xml:id="br0">
      <inkml:brushProperty name="width" value="0.05" units="cm"/>
      <inkml:brushProperty name="height" value="0.05" units="cm"/>
      <inkml:brushProperty name="color" value="#E71224"/>
    </inkml:brush>
  </inkml:definitions>
  <inkml:trace contextRef="#ctx0" brushRef="#br0">79 308 3500 0 0,'4'-74'11133'0'0,"9"7"-5352"0"0,-8 54-5400 0 0,0 1 0 0 0,0-1 0 0 0,1 1-1 0 0,1 0 1 0 0,0 1 0 0 0,0-1 0 0 0,1 2 0 0 0,14-16 0 0 0,-19 24-299 0 0,2-5-13 0 0,1 1 0 0 0,0 1 1 0 0,0-1-1 0 0,0 1 0 0 0,9-5 1 0 0,-14 9-69 0 0,0 0 1 0 0,0 1-1 0 0,0-1 1 0 0,0 1-1 0 0,0 0 1 0 0,0-1-1 0 0,0 1 1 0 0,0 0-1 0 0,0 0 1 0 0,0 0-1 0 0,0 0 1 0 0,0-1-1 0 0,0 1 1 0 0,0 1-1 0 0,1-1 1 0 0,-1 0-1 0 0,0 0 1 0 0,0 0-1 0 0,0 1 1 0 0,1-1-1 0 0,-1 1 7 0 0,0 0 0 0 0,0 0 1 0 0,1 0-1 0 0,-1 1 0 0 0,0-1 0 0 0,0 0 0 0 0,0 0 0 0 0,-1 1 0 0 0,1-1 0 0 0,0 0 1 0 0,0 1-1 0 0,-1-1 0 0 0,1 1 0 0 0,-1-1 0 0 0,1 1 0 0 0,-1-1 0 0 0,0 1 0 0 0,1 2 1 0 0,-1 2-129 0 0,1 1 0 0 0,-2 0 0 0 0,1 0 1 0 0,-1-1-1 0 0,0 1 0 0 0,0 0 0 0 0,-1-1 1 0 0,1 1-1 0 0,-2-1 0 0 0,1 1 0 0 0,-1-1 1 0 0,-5 10-1 0 0,-5 7-3352 0 0,-30 39 0 0 0,18-30-102 0 0,-1-2 0 0 0,-1-1 0 0 0,-41 33 0 0 0,40-39 1913 0 0</inkml:trace>
</inkml:ink>
</file>

<file path=ppt/ink/ink1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6.363"/>
    </inkml:context>
    <inkml:brush xml:id="br0">
      <inkml:brushProperty name="width" value="0.05" units="cm"/>
      <inkml:brushProperty name="height" value="0.05" units="cm"/>
      <inkml:brushProperty name="color" value="#004F8B"/>
    </inkml:brush>
  </inkml:definitions>
  <inkml:trace contextRef="#ctx0" brushRef="#br0">443 4 4052 0 0,'-1'-1'808'0'0,"1"1"-539"0"0,0-1 0 0 0,-1 1 0 0 0,1 0 0 0 0,0 0 0 0 0,-1-1 0 0 0,1 1 1 0 0,0 0-1 0 0,-1 0 0 0 0,1 0 0 0 0,-1 0 0 0 0,1 0 0 0 0,0 0 0 0 0,-1 0 0 0 0,1-1 0 0 0,-1 1 1 0 0,1 0-1 0 0,0 0 0 0 0,-1 1 0 0 0,1-1 0 0 0,-1 0 0 0 0,1 0 0 0 0,0 0 0 0 0,-1 0 0 0 0,1 0 1 0 0,-1 0-1 0 0,0 1 0 0 0,-15 10 2952 0 0,-14 22-1511 0 0,25-28-377 0 0,-61 75 3223 0 0,5-4-4182 0 0,-6-5-3538 0 0,50-56 955 0 0,0 0 1 0 0,-24 14-1 0 0,28-20-294 0 0,-2-1 1 0 0,1-1-1 0 0,-30 11 0 0 0,20-10 588 0 0</inkml:trace>
</inkml:ink>
</file>

<file path=ppt/ink/ink1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6.894"/>
    </inkml:context>
    <inkml:brush xml:id="br0">
      <inkml:brushProperty name="width" value="0.05" units="cm"/>
      <inkml:brushProperty name="height" value="0.05" units="cm"/>
      <inkml:brushProperty name="color" value="#004F8B"/>
    </inkml:brush>
  </inkml:definitions>
  <inkml:trace contextRef="#ctx0" brushRef="#br0">490 35 4256 0 0,'-8'-34'18893'0'0,"-11"62"-12278"0"0,-31 40-5156 0 0,2-10-702 0 0,-66 64 0 0 0,81-92-2021 0 0,-58 42 0 0 0,66-57 470 0 0,-16 2-7975 0 0,39-17 8280 0 0,0 1 0 0 0,0-1 0 0 0,0 0 1 0 0,0 1-1 0 0,0-1 0 0 0,0 0 0 0 0,1 0 0 0 0,-1-1 0 0 0,0 1 0 0 0,0 0 1 0 0,0-1-1 0 0,0 1 0 0 0,0-1 0 0 0,0 1 0 0 0,0-1 0 0 0,1 0 0 0 0,-1 0 1 0 0,0 0-1 0 0,1 0 0 0 0,-1 0 0 0 0,0 0 0 0 0,1-1 0 0 0,-1 1 0 0 0,1 0 0 0 0,0-1 1 0 0,0 1-1 0 0,-1-1 0 0 0,1 1 0 0 0,0-1 0 0 0,0 0 0 0 0,0 1 0 0 0,0-1 1 0 0,1 0-1 0 0,-1 0 0 0 0,0-2 0 0 0,-3-11-1434 0 0</inkml:trace>
</inkml:ink>
</file>

<file path=ppt/ink/ink1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7.269"/>
    </inkml:context>
    <inkml:brush xml:id="br0">
      <inkml:brushProperty name="width" value="0.05" units="cm"/>
      <inkml:brushProperty name="height" value="0.05" units="cm"/>
      <inkml:brushProperty name="color" value="#004F8B"/>
    </inkml:brush>
  </inkml:definitions>
  <inkml:trace contextRef="#ctx0" brushRef="#br0">176 25 6081 0 0,'21'-24'8812'0'0,"-21"24"-8642"0"0,0 0-1 0 0,1 0 1 0 0,-1 0-1 0 0,0-1 1 0 0,1 1 0 0 0,-1 0-1 0 0,0 0 1 0 0,1 0 0 0 0,-1 0-1 0 0,0 0 1 0 0,1 1-1 0 0,-1-1 1 0 0,1 0 0 0 0,-1 0-1 0 0,0 0 1 0 0,1 0 0 0 0,-1 0-1 0 0,0 0 1 0 0,0 1-1 0 0,1-1 1 0 0,-1 0 0 0 0,0 0-1 0 0,1 0 1 0 0,-1 1 0 0 0,0-1-1 0 0,0 0 1 0 0,1 0-1 0 0,-1 1 1 0 0,0-1 0 0 0,0 0-1 0 0,0 1 1 0 0,1-1 0 0 0,-1 0-1 0 0,0 0 1 0 0,0 1-1 0 0,0-1 1 0 0,0 0 0 0 0,0 1-1 0 0,0-1 1 0 0,0 1 0 0 0,4 25 3864 0 0,-4 5-3983 0 0,-4 10 462 0 0,-1-1 0 0 0,-2 0-1 0 0,-22 67 1 0 0,-11 5-3439 0 0,-4-8-4553 0 0,29-72 2479 0 0,-2-2-1 0 0,-22 34 1 0 0,29-51 3322 0 0</inkml:trace>
</inkml:ink>
</file>

<file path=ppt/ink/ink1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7.816"/>
    </inkml:context>
    <inkml:brush xml:id="br0">
      <inkml:brushProperty name="width" value="0.05" units="cm"/>
      <inkml:brushProperty name="height" value="0.05" units="cm"/>
      <inkml:brushProperty name="color" value="#004F8B"/>
    </inkml:brush>
  </inkml:definitions>
  <inkml:trace contextRef="#ctx0" brushRef="#br0">810 11 6133 0 0,'8'-11'15055'0'0,"-5"16"-14712"0"0,-1 0 0 0 0,0 0 0 0 0,0 1 1 0 0,0-1-1 0 0,-1 0 0 0 0,1 1 0 0 0,-1-1 0 0 0,-1 1 0 0 0,1-1 0 0 0,-1 1 1 0 0,0-1-1 0 0,0 1 0 0 0,-1-1 0 0 0,1 1 0 0 0,-1-1 0 0 0,-1 1 0 0 0,1-1 1 0 0,-1 0-1 0 0,-2 7 0 0 0,-4 12 184 0 0,-1-1 0 0 0,-1 0-1 0 0,-14 22 1 0 0,8-17-83 0 0,-2-1 1 0 0,-1 0-1 0 0,-42 44 0 0 0,3-20 228 0 0,15-25-512 0 0,37-21-160 0 0,4-4 0 0 0,0 1 0 0 0,0-1 0 0 0,0 0 0 0 0,0 0 0 0 0,0 0 0 0 0,0 0 0 0 0,-1 0 0 0 0,1-1 0 0 0,0 1 0 0 0,0 0 0 0 0,-1-1 0 0 0,1 0 0 0 0,0 0 0 0 0,-1 1 0 0 0,1-1 0 0 0,-3-1 0 0 0,2 1-22 0 0,0 0 0 0 0,1 0 0 0 0,-1 0 0 0 0,1-1 0 0 0,-1 1 0 0 0,1-1-1 0 0,-1 1 1 0 0,1-1 0 0 0,-1 0 0 0 0,1 0 0 0 0,0 0 0 0 0,-1 0 0 0 0,1-1 0 0 0,0 1 0 0 0,0-1 0 0 0,0 1 0 0 0,-3-4 0 0 0,-9-4-198 0 0,13 8 70 0 0,1 1 138 0 0,-1 0 1 0 0,1 0-1 0 0,0-1 0 0 0,-1 1 0 0 0,1 0 0 0 0,0-1 1 0 0,-1 1-1 0 0,1 0 0 0 0,-1 0 0 0 0,1 0 1 0 0,0 0-1 0 0,-1-1 0 0 0,1 1 0 0 0,-1 0 0 0 0,1 0 1 0 0,0 0-1 0 0,-1 0 0 0 0,1 0 0 0 0,-1 0 0 0 0,1 0 1 0 0,-1 0-1 0 0,1 0 0 0 0,-1 0 0 0 0,1 0 0 0 0,0 0 1 0 0,-1 0-1 0 0,1 1 0 0 0,-1-1 0 0 0,1 0 0 0 0,0 0 1 0 0,-1 0-1 0 0,1 1 0 0 0,-1-1 0 0 0,1 0 0 0 0,0 0 1 0 0,-1 1-1 0 0,1-1 0 0 0,-18 10 42 0 0,-56 49 247 0 0,52-39-126 0 0,-1-2 0 0 0,-1 0 1 0 0,0-1-1 0 0,-1-2 1 0 0,-39 18-1 0 0,60-31-150 0 0,0 0-1 0 0,0-1 1 0 0,1 0-1 0 0,-1 0 1 0 0,0 0 0 0 0,-1 0-1 0 0,1-1 1 0 0,0 1-1 0 0,0-1 1 0 0,0 0 0 0 0,0 0-1 0 0,0-1 1 0 0,0 1-1 0 0,0-1 1 0 0,0 0 0 0 0,0 0-1 0 0,0 0 1 0 0,0-1-1 0 0,0 1 1 0 0,-4-3 0 0 0,4 0 0 0 0,-1 1 0 0 0,1-1 0 0 0,-1 0 0 0 0,1 0 0 0 0,0-1 0 0 0,1 1-1 0 0,-1-1 1 0 0,1 0 0 0 0,0 0 0 0 0,0 0 0 0 0,1 0 0 0 0,-4-10 0 0 0,0-1-15 0 0,2 0 0 0 0,0-1 0 0 0,1 0 0 0 0,0 0 0 0 0,1 0 0 0 0,2 0 0 0 0,-1 0 0 0 0,4-29 0 0 0,8-15-1246 0 0,1 1-3925 0 0,-5 26-746 0 0,3 1 0 0 0,1 1 0 0 0,19-43 1 0 0,-22 61 4168 0 0</inkml:trace>
</inkml:ink>
</file>

<file path=ppt/ink/ink1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8.160"/>
    </inkml:context>
    <inkml:brush xml:id="br0">
      <inkml:brushProperty name="width" value="0.05" units="cm"/>
      <inkml:brushProperty name="height" value="0.05" units="cm"/>
      <inkml:brushProperty name="color" value="#004F8B"/>
    </inkml:brush>
  </inkml:definitions>
  <inkml:trace contextRef="#ctx0" brushRef="#br0">1 151 3796 0 0,'69'-50'13351'0'0,"-33"28"-10776"0"0,1 1-3393 0 0,-4 3-3222 0 0,0-2-3504 0 0,-12 6 3477 0 0,-11 9 2246 0 0</inkml:trace>
</inkml:ink>
</file>

<file path=ppt/ink/ink1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8.488"/>
    </inkml:context>
    <inkml:brush xml:id="br0">
      <inkml:brushProperty name="width" value="0.05" units="cm"/>
      <inkml:brushProperty name="height" value="0.05" units="cm"/>
      <inkml:brushProperty name="color" value="#004F8B"/>
    </inkml:brush>
  </inkml:definitions>
  <inkml:trace contextRef="#ctx0" brushRef="#br0">173 12 6021 0 0,'17'-11'11695'0'0,"-53"47"-6590"0"0,24-24-5283 0 0,-16 16 1287 0 0,3-5 257 0 0,2 1 0 0 0,-36 50-1 0 0,58-73-1317 0 0,0-1-1 0 0,1 1 1 0 0,-1 0 0 0 0,0 0-1 0 0,1 0 1 0 0,-1 0 0 0 0,1-1-1 0 0,0 1 1 0 0,-1 0 0 0 0,1 0-1 0 0,0 0 1 0 0,0 0 0 0 0,-1 0-1 0 0,1 0 1 0 0,0 0-1 0 0,0 0 1 0 0,0 0 0 0 0,0 0-1 0 0,0 0 1 0 0,0 0 0 0 0,0 0-1 0 0,1 0 1 0 0,-1 0 0 0 0,0 0-1 0 0,1 0 1 0 0,0 2-1 0 0,0-2-12 0 0,0 0-1 0 0,0 0 1 0 0,1 0-1 0 0,-1 0 0 0 0,0-1 1 0 0,1 1-1 0 0,-1 0 0 0 0,1 0 1 0 0,-1-1-1 0 0,1 1 0 0 0,-1-1 1 0 0,1 1-1 0 0,-1-1 0 0 0,4 0 1 0 0,59 0 5 0 0,-62-1-36 0 0,212-23-2103 0 0,0-3-3467 0 0,155-17-6355 0 0,-93 11 4920 0 0,-190 22 5121 0 0</inkml:trace>
</inkml:ink>
</file>

<file path=ppt/ink/ink1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29.238"/>
    </inkml:context>
    <inkml:brush xml:id="br0">
      <inkml:brushProperty name="width" value="0.05" units="cm"/>
      <inkml:brushProperty name="height" value="0.05" units="cm"/>
      <inkml:brushProperty name="color" value="#004F8B"/>
    </inkml:brush>
  </inkml:definitions>
  <inkml:trace contextRef="#ctx0" brushRef="#br0">315 72 4840 0 0,'-12'-72'19848'0'0,"10"76"-18993"0"0,-7 28 1606 0 0,-10 65 0 0 0,5-23-1150 0 0,-15 73-362 0 0,-18 76-1654 0 0,3-80-3821 0 0,40-133 3215 0 0,0 0 0 0 0,-1 0 1 0 0,0 0-1 0 0,-1-1 0 0 0,0 0 0 0 0,-10 12 1 0 0,13-17 358 0 0,-1 0 1 0 0,1-1 0 0 0,-1 1 0 0 0,0-1 0 0 0,0 0 0 0 0,0 0 0 0 0,0 0 0 0 0,-1-1 0 0 0,1 1 0 0 0,-1-1 0 0 0,0 0 0 0 0,1-1 0 0 0,-1 1 0 0 0,0-1 0 0 0,-10 2 0 0 0,1-4-739 0 0</inkml:trace>
</inkml:ink>
</file>

<file path=ppt/ink/ink1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0.019"/>
    </inkml:context>
    <inkml:brush xml:id="br0">
      <inkml:brushProperty name="width" value="0.05" units="cm"/>
      <inkml:brushProperty name="height" value="0.05" units="cm"/>
      <inkml:brushProperty name="color" value="#004F8B"/>
    </inkml:brush>
  </inkml:definitions>
  <inkml:trace contextRef="#ctx0" brushRef="#br0">955 29 6377 0 0,'2'-9'3804'0'0,"-1"8"-3469"0"0,-1 0-1 0 0,0 0 0 0 0,0 0 0 0 0,0 0 1 0 0,1 0-1 0 0,-1 0 0 0 0,0 0 0 0 0,1 0 1 0 0,-1 0-1 0 0,1 0 0 0 0,-1 0 0 0 0,1 0 1 0 0,0 1-1 0 0,-1-1 0 0 0,1 0 0 0 0,0 0 0 0 0,-1 1 1 0 0,5-3 3203 0 0,1 14-2111 0 0,-5-9-1311 0 0,0-1 0 0 0,0 0 0 0 0,0 1 0 0 0,-1-1-1 0 0,1 1 1 0 0,0-1 0 0 0,-1 1 0 0 0,1-1 0 0 0,-1 1-1 0 0,0 0 1 0 0,1-1 0 0 0,-1 1 0 0 0,0 0-1 0 0,0-1 1 0 0,0 1 0 0 0,0 0 0 0 0,0-1 0 0 0,-1 1-1 0 0,1-1 1 0 0,0 1 0 0 0,-1 1 0 0 0,-6 18 444 0 0,-1 0 0 0 0,-1-1-1 0 0,0 0 1 0 0,-1 0 0 0 0,-2-1 0 0 0,-25 33 0 0 0,-13-12-899 0 0,29-16 518 0 0,-1 0 0 0 0,-46 35 0 0 0,47-42-238 0 0,14-11 5 0 0,-1-1 1 0 0,0-1 0 0 0,0 0-1 0 0,-13 5 1 0 0,-21 13 216 0 0,16-3 203 0 0,-1-2 1 0 0,-1 0-1 0 0,0-2 1 0 0,-1-1-1 0 0,-1-1 1 0 0,-54 15-1 0 0,71-24-232 0 0,-1-1-1 0 0,1-1 1 0 0,-1 0-1 0 0,0-1 1 0 0,0-1-1 0 0,1 0 1 0 0,-1 0-1 0 0,0-2 1 0 0,0 0-1 0 0,1 0 1 0 0,-1-1-1 0 0,1-1 1 0 0,0 0-1 0 0,0-1 1 0 0,0 0-1 0 0,1-1 1 0 0,-1 0 0 0 0,-14-12-1 0 0,19 13-302 0 0,1-1-1 0 0,0 0 1 0 0,0-1-1 0 0,0 1 1 0 0,1-1-1 0 0,0-1 1 0 0,1 1 0 0 0,-1-1-1 0 0,1 0 1 0 0,1-1-1 0 0,0 1 1 0 0,0-1-1 0 0,0 1 1 0 0,1-1 0 0 0,1 0-1 0 0,-1 0 1 0 0,1-1-1 0 0,1 1 1 0 0,0 0 0 0 0,0-1-1 0 0,1 1 1 0 0,0-1-1 0 0,1 1 1 0 0,0 0-1 0 0,0-1 1 0 0,1 1 0 0 0,0 0-1 0 0,1 0 1 0 0,0 0-1 0 0,0 0 1 0 0,1 0-1 0 0,0 1 1 0 0,1 0 0 0 0,6-11-1 0 0,64-86-15366 0 0,-19 39 7995 0 0,-36 45 5569 0 0</inkml:trace>
</inkml:ink>
</file>

<file path=ppt/ink/ink1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0.347"/>
    </inkml:context>
    <inkml:brush xml:id="br0">
      <inkml:brushProperty name="width" value="0.05" units="cm"/>
      <inkml:brushProperty name="height" value="0.05" units="cm"/>
      <inkml:brushProperty name="color" value="#004F8B"/>
    </inkml:brush>
  </inkml:definitions>
  <inkml:trace contextRef="#ctx0" brushRef="#br0">20 11 6633 0 0,'11'-6'19918'0'0,"-41"2"-45653"0"0</inkml:trace>
</inkml:ink>
</file>

<file path=ppt/ink/ink1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0.707"/>
    </inkml:context>
    <inkml:brush xml:id="br0">
      <inkml:brushProperty name="width" value="0.05" units="cm"/>
      <inkml:brushProperty name="height" value="0.05" units="cm"/>
      <inkml:brushProperty name="color" value="#004F8B"/>
    </inkml:brush>
  </inkml:definitions>
  <inkml:trace contextRef="#ctx0" brushRef="#br0">1 92 5240 0 0,'1'-11'7727'0'0,"4"0"-6799"0"0,5 2-16 0 0,0 0 0 0 0,1 1 0 0 0,21-13 0 0 0,-9 9-4662 0 0,-3 1-5321 0 0</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53.807"/>
    </inkml:context>
    <inkml:brush xml:id="br0">
      <inkml:brushProperty name="width" value="0.05" units="cm"/>
      <inkml:brushProperty name="height" value="0.05" units="cm"/>
      <inkml:brushProperty name="color" value="#E71224"/>
    </inkml:brush>
  </inkml:definitions>
  <inkml:trace contextRef="#ctx0" brushRef="#br0">1357 65 4000 0 0,'10'-18'5047'0'0,"-7"11"-3131"0"0,1 1 0 0 0,0-1-1 0 0,0 1 1 0 0,0-1 0 0 0,8-6 2893 0 0,-12 20-4609 0 0,-1 1 1 0 0,0-1 0 0 0,0 0-1 0 0,-1 0 1 0 0,0 1 0 0 0,0-1-1 0 0,-1 0 1 0 0,0-1-1 0 0,0 1 1 0 0,0 0 0 0 0,-1-1-1 0 0,-6 9 1 0 0,2-5 12 0 0,0-1 0 0 0,-1 0 0 0 0,0 0-1 0 0,0-1 1 0 0,0 0 0 0 0,-16 10 0 0 0,23-17-204 0 0,0-1-1 0 0,0 1 1 0 0,-1-1-1 0 0,1 0 0 0 0,0 0 1 0 0,0 0-1 0 0,0 0 1 0 0,0 0-1 0 0,0 0 1 0 0,0 0-1 0 0,0-1 1 0 0,0 1-1 0 0,0-1 1 0 0,0 1-1 0 0,0-1 1 0 0,0 0-1 0 0,0 0 0 0 0,0 0 1 0 0,0 0-1 0 0,0 0 1 0 0,1 0-1 0 0,-1-1 1 0 0,0 1-1 0 0,1 0 1 0 0,-1-1-1 0 0,1 1 1 0 0,0-1-1 0 0,-1 0 1 0 0,1 1-1 0 0,0-1 0 0 0,0 0 1 0 0,0 0-1 0 0,0 0 1 0 0,0 0-1 0 0,1 0 1 0 0,-1 0-1 0 0,1 0 1 0 0,-1 0-1 0 0,1 0 1 0 0,-1 0-1 0 0,1-3 1 0 0,0 4-5 0 0,0 1 0 0 0,0 0 0 0 0,0-1 1 0 0,0 1-1 0 0,0 0 0 0 0,-1 0 1 0 0,1-1-1 0 0,0 1 0 0 0,0 0 0 0 0,0-1 1 0 0,-1 1-1 0 0,1 0 0 0 0,0 0 1 0 0,0-1-1 0 0,-1 1 0 0 0,1 0 0 0 0,0 0 1 0 0,-1 0-1 0 0,1 0 0 0 0,0-1 1 0 0,0 1-1 0 0,-1 0 0 0 0,1 0 0 0 0,0 0 1 0 0,-1 0-1 0 0,1 0 0 0 0,0 0 1 0 0,-1 0-1 0 0,1 0 0 0 0,-1 0 1 0 0,1 0-1 0 0,0 0 0 0 0,-1 0 0 0 0,1 0 1 0 0,0 0-1 0 0,-1 0 0 0 0,1 0 1 0 0,0 0-1 0 0,-1 0 0 0 0,1 0 0 0 0,0 1 1 0 0,0-1-1 0 0,-1 0 0 0 0,1 0 1 0 0,-1 1-1 0 0,-14 5 205 0 0,15-6-245 0 0,-17 10 445 0 0,0 0 0 0 0,1 1 0 0 0,-24 20 0 0 0,-32 22 573 0 0,38-35-778 0 0,-1-1 0 0 0,0-2 0 0 0,-2-1 0 0 0,1-2 0 0 0,-2-1 0 0 0,1-2 0 0 0,-1-2 0 0 0,-1-1 1 0 0,-62 0-1 0 0,56-7-404 0 0,-1-2 0 0 0,0-2 0 0 0,1-1 0 0 0,0-3 0 0 0,0-2 0 0 0,1-2 0 0 0,-76-33 0 0 0,111 42-193 0 0,-22-10-965 0 0,11 4-520 0 0,0-1-1759 0 0,7 2-182 0 0,-10-8-3328 0 0,-9-13-1419 0 0,21 20 6278 0 0,5 3 628 0 0</inkml:trace>
</inkml:ink>
</file>

<file path=ppt/ink/ink1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1.050"/>
    </inkml:context>
    <inkml:brush xml:id="br0">
      <inkml:brushProperty name="width" value="0.05" units="cm"/>
      <inkml:brushProperty name="height" value="0.05" units="cm"/>
      <inkml:brushProperty name="color" value="#004F8B"/>
    </inkml:brush>
  </inkml:definitions>
  <inkml:trace contextRef="#ctx0" brushRef="#br0">958 238 5148 0 0,'-5'-6'881'0'0,"0"0"0"0"0,0 0 0 0 0,1-1 0 0 0,0 0-1 0 0,1 0 1 0 0,-1 0 0 0 0,1 0 0 0 0,0-1 0 0 0,1 1-1 0 0,-2-10 1 0 0,2 8-389 0 0,0-1 0 0 0,1 0 0 0 0,0 0 0 0 0,1 1-1 0 0,0-1 1 0 0,0 0 0 0 0,1 0 0 0 0,0 0 0 0 0,1 1-1 0 0,0-1 1 0 0,1 1 0 0 0,0-1 0 0 0,4-9 0 0 0,1 11 952 0 0,-8 22-1413 0 0,-6 24-1515 0 0,-9 16-7782 0 0,-39 92 1 0 0,40-120 7442 0 0</inkml:trace>
  <inkml:trace contextRef="#ctx0" brushRef="#br0" timeOffset="1">573 633 4748 0 0,'-14'35'8302'0'0,"12"-15"-6726"0"0,-2 0 1 0 0,0 0-1 0 0,-1-1 0 0 0,-1 1 0 0 0,-12 26 1 0 0,5-18-511 0 0,-2 0 1 0 0,-35 49-1 0 0,5-21-1275 0 0,-2-2 1 0 0,-69 61-1 0 0,99-99 337 0 0,-11 11-4029 0 0,-37 26 1 0 0,57-46 2459 0 0,-1-2-1 0 0,0 1 1 0 0,0-1 0 0 0,0-1 0 0 0,0 1-1 0 0,-1-2 1 0 0,0 1 0 0 0,0-1 0 0 0,-15 2 0 0 0,10-4-371 0 0</inkml:trace>
</inkml:ink>
</file>

<file path=ppt/ink/ink1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1.941"/>
    </inkml:context>
    <inkml:brush xml:id="br0">
      <inkml:brushProperty name="width" value="0.05" units="cm"/>
      <inkml:brushProperty name="height" value="0.05" units="cm"/>
      <inkml:brushProperty name="color" value="#004F8B"/>
    </inkml:brush>
  </inkml:definitions>
  <inkml:trace contextRef="#ctx0" brushRef="#br0">863 42 4420 0 0,'0'-4'5570'0'0,"-3"-15"154"0"0,1 18-5388 0 0,0-1-1 0 0,1 0 1 0 0,-1 1-1 0 0,0-1 1 0 0,0 1-1 0 0,0-1 1 0 0,0 1-1 0 0,-1 0 1 0 0,1 0 0 0 0,0 0-1 0 0,0 0 1 0 0,-1 0-1 0 0,1 1 1 0 0,0-1-1 0 0,-1 1 1 0 0,1-1-1 0 0,-1 1 1 0 0,1 0-1 0 0,-1 0 1 0 0,1 0-1 0 0,-1 0 1 0 0,1 1 0 0 0,0-1-1 0 0,-1 1 1 0 0,1-1-1 0 0,-1 1 1 0 0,1 0-1 0 0,0 0 1 0 0,0 0-1 0 0,-1 0 1 0 0,-1 2-1 0 0,-6 1 238 0 0,1 1-1 0 0,0 1 1 0 0,0 0-1 0 0,1 0 0 0 0,0 1 1 0 0,-9 8-1 0 0,1 3-459 0 0,1 1 0 0 0,0 0 0 0 0,2 1 0 0 0,0 0 1 0 0,-13 31-1 0 0,-41 118 830 0 0,48-115-714 0 0,-2-1 0 0 0,-31 56 0 0 0,32-75-519 0 0,-3-1-1 0 0,0-1 1 0 0,-2-1 0 0 0,-2-1-1 0 0,-1-1 1 0 0,0-2 0 0 0,-2-1-1 0 0,-2-1 1 0 0,0-1 0 0 0,-50 27-1 0 0,77-49-1110 0 0,0 1 0 0 0,0-1-1 0 0,0-1 1 0 0,0 1-1 0 0,-1-1 1 0 0,1 1 0 0 0,0-2-1 0 0,-11 2 1 0 0,14-2 795 0 0,-1 0 0 0 0,1 0 1 0 0,0 0-1 0 0,0-1 0 0 0,0 1 0 0 0,0 0 1 0 0,0-1-1 0 0,-1 0 0 0 0,1 1 0 0 0,0-1 1 0 0,0 0-1 0 0,0 0 0 0 0,1 0 1 0 0,-1 0-1 0 0,0 0 0 0 0,0-1 0 0 0,1 1 1 0 0,-1 0-1 0 0,0-1 0 0 0,1 0 0 0 0,-1 1 1 0 0,1-1-1 0 0,0 0 0 0 0,-2-3 0 0 0,0-4-999 0 0</inkml:trace>
</inkml:ink>
</file>

<file path=ppt/ink/ink1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2.754"/>
    </inkml:context>
    <inkml:brush xml:id="br0">
      <inkml:brushProperty name="width" value="0.05" units="cm"/>
      <inkml:brushProperty name="height" value="0.05" units="cm"/>
      <inkml:brushProperty name="color" value="#004F8B"/>
    </inkml:brush>
  </inkml:definitions>
  <inkml:trace contextRef="#ctx0" brushRef="#br0">162 149 5673 0 0,'0'0'8254'0'0,"0"-4"-6576"0"0,3-12 1051 0 0,1 1 1 0 0,11-28-1 0 0,-10 33-1919 0 0,-1 0 1 0 0,1 0-1 0 0,1 1 0 0 0,0-1 0 0 0,9-10 1 0 0,-14 19-565 0 0,2 2 199 0 0,-3-1-431 0 0,1 0-1 0 0,-1 0 1 0 0,1 0-1 0 0,-1 0 1 0 0,0 0-1 0 0,1 1 1 0 0,-1-1-1 0 0,1 0 1 0 0,-1 0-1 0 0,0 0 1 0 0,1 0-1 0 0,-1 1 1 0 0,1-1 0 0 0,-1 0-1 0 0,0 0 1 0 0,1 1-1 0 0,-1-1 1 0 0,0 0-1 0 0,0 1 1 0 0,1-1-1 0 0,-1 0 1 0 0,0 1-1 0 0,0-1 1 0 0,1 1-1 0 0,-1-1 1 0 0,0 0-1 0 0,0 1 1 0 0,0-1-1 0 0,0 1 1 0 0,1-1-1 0 0,-1 0 1 0 0,0 1-1 0 0,0-1 1 0 0,0 1-1 0 0,0-1 1 0 0,0 1-1 0 0,0-1 1 0 0,0 1-1 0 0,0-1 1 0 0,0 0-1 0 0,-1 1 1 0 0,1-1-1 0 0,0 1 1 0 0,0-1-1 0 0,0 0 1 0 0,-1 1-1 0 0,-2 10-116 0 0,-1-1-1 0 0,0 0 1 0 0,-1-1-1 0 0,0 1 1 0 0,-1-1-1 0 0,0 0 1 0 0,0 0-1 0 0,-1-1 1 0 0,-9 10-1 0 0,9-11-975 0 0,0-1 1 0 0,0 0-1 0 0,0-1 0 0 0,-16 9 1 0 0,19-11-274 0 0,-1-1 1 0 0,0 0 0 0 0,0 0-1 0 0,0-1 1 0 0,0 1 0 0 0,0-1-1 0 0,0 0 1 0 0,0 0 0 0 0,-6 0 0 0 0,6-1 582 0 0,0-1 0 0 0,0 1 0 0 0,0-1 0 0 0,0 1 0 0 0,1-1 0 0 0,-1-1 0 0 0,0 1 0 0 0,-5-3 0 0 0,-10-4-1102 0 0</inkml:trace>
</inkml:ink>
</file>

<file path=ppt/ink/ink1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3.269"/>
    </inkml:context>
    <inkml:brush xml:id="br0">
      <inkml:brushProperty name="width" value="0.05" units="cm"/>
      <inkml:brushProperty name="height" value="0.05" units="cm"/>
      <inkml:brushProperty name="color" value="#004F8B"/>
    </inkml:brush>
  </inkml:definitions>
  <inkml:trace contextRef="#ctx0" brushRef="#br0">588 5 7301 0 0,'4'-5'12147'0'0,"1"11"-11527"0"0,-1 1-1 0 0,0-1 0 0 0,0 1 0 0 0,-1-1 1 0 0,0 1-1 0 0,0 0 0 0 0,0 0 1 0 0,-1 1-1 0 0,0-1 0 0 0,2 14 0 0 0,-3-11-230 0 0,-1 1-1 0 0,0 0 0 0 0,-1 0 0 0 0,0-1 1 0 0,0 1-1 0 0,-1-1 0 0 0,-3 12 0 0 0,-1-5-136 0 0,0-1 0 0 0,-1 1 0 0 0,-1-1 0 0 0,0-1 0 0 0,-1 1 0 0 0,-1-1-1 0 0,0-1 1 0 0,-1 0 0 0 0,-14 14 0 0 0,19-21-179 0 0,-1 0 1 0 0,0 0-1 0 0,0-1 1 0 0,0 0-1 0 0,-1 0 1 0 0,0-1-1 0 0,0 0 1 0 0,0 0-1 0 0,-1-1 1 0 0,0 0-1 0 0,-12 4 1 0 0,20-7-112 0 0,-1-1-1 0 0,1 0 1 0 0,0 1-1 0 0,0-1 1 0 0,-1 0 0 0 0,1 0-1 0 0,0 0 1 0 0,0 0 0 0 0,-1 0-1 0 0,1 0 1 0 0,0 0-1 0 0,0 0 1 0 0,-1 0 0 0 0,1-1-1 0 0,0 1 1 0 0,0 0-1 0 0,0-1 1 0 0,-1 1 0 0 0,1-1-1 0 0,0 1 1 0 0,0-1-1 0 0,0 0 1 0 0,0 0 0 0 0,0 1-1 0 0,0-1 1 0 0,-1-1 0 0 0,-2-2-158 0 0,7 6 188 0 0,1 0 1 0 0,-1 0-1 0 0,0 1 1 0 0,1 0-1 0 0,-1 0 1 0 0,0-1-1 0 0,0 2 1 0 0,-1-1-1 0 0,1 0 1 0 0,-1 0-1 0 0,1 1 1 0 0,-1 0-1 0 0,0-1 1 0 0,-1 1-1 0 0,1 0 1 0 0,0 0-1 0 0,-1 0 1 0 0,0 0-1 0 0,1 5 1 0 0,-2-1 9 0 0,1 0 0 0 0,-1 0 0 0 0,-1 0 0 0 0,1 0 1 0 0,-1 0-1 0 0,-1-1 0 0 0,1 1 0 0 0,-1 0 0 0 0,-6 13 0 0 0,1-5 18 0 0,-1 1 0 0 0,0-2 0 0 0,-2 1 0 0 0,0-1 0 0 0,0 0 0 0 0,-1-1 0 0 0,-1-1 0 0 0,-25 23 0 0 0,25-25-130 0 0,0-2 1 0 0,-1 0-1 0 0,-1 0 1 0 0,1-1-1 0 0,-1-1 1 0 0,-1 0 0 0 0,-21 7-1 0 0,31-13-325 0 0,0 0 0 0 0,0 0-1 0 0,0-1 1 0 0,0 1 0 0 0,0-1 0 0 0,0 0-1 0 0,0 0 1 0 0,-1-1 0 0 0,1 0 0 0 0,0 0 0 0 0,-6-1-1 0 0,6 0-518 0 0,1-1-1 0 0,-1 1 1 0 0,0 0 0 0 0,1-1-1 0 0,-1 0 1 0 0,1 0-1 0 0,0-1 1 0 0,0 1 0 0 0,0-1-1 0 0,1 1 1 0 0,-1-1-1 0 0,-5-9 1 0 0,3 2-125 0 0,1 0 0 0 0,0-1 1 0 0,0 1-1 0 0,1-1 0 0 0,0 0 1 0 0,1 0-1 0 0,1-1 0 0 0,-3-23 1 0 0,1-11-842 0 0</inkml:trace>
</inkml:ink>
</file>

<file path=ppt/ink/ink1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3.613"/>
    </inkml:context>
    <inkml:brush xml:id="br0">
      <inkml:brushProperty name="width" value="0.05" units="cm"/>
      <inkml:brushProperty name="height" value="0.05" units="cm"/>
      <inkml:brushProperty name="color" value="#004F8B"/>
    </inkml:brush>
  </inkml:definitions>
  <inkml:trace contextRef="#ctx0" brushRef="#br0">0 256 6245 0 0,'11'-7'2456'0'0,"-1"-2"-224"0"0,2 0-92 0 0,3 2-308 0 0,6-3-151 0 0,1-1-237 0 0,5-3-380 0 0,2 0-368 0 0,-2 2-460 0 0,4-4-460 0 0,8-8-1036 0 0,-8 10-1905 0 0,2-2 321 0 0,0-3 160 0 0,3-2 256 0 0,-8 4 319 0 0,-3-1 145 0 0,-2 1 56 0 0</inkml:trace>
</inkml:ink>
</file>

<file path=ppt/ink/ink1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4.769"/>
    </inkml:context>
    <inkml:brush xml:id="br0">
      <inkml:brushProperty name="width" value="0.05" units="cm"/>
      <inkml:brushProperty name="height" value="0.05" units="cm"/>
      <inkml:brushProperty name="color" value="#004F8B"/>
    </inkml:brush>
  </inkml:definitions>
  <inkml:trace contextRef="#ctx0" brushRef="#br0">718 72 5649 0 0,'-10'-24'19305'0'0,"16"40"-18547"0"0,1 3-364 0 0,-1 1 0 0 0,-1 0 0 0 0,0 0 1 0 0,-2 0-1 0 0,-1 1 0 0 0,0-1 0 0 0,-1 1 0 0 0,-2 0 1 0 0,0-1-1 0 0,-1 1 0 0 0,-7 31 0 0 0,4-35-341 0 0,0 0-1 0 0,-2-1 0 0 0,0 0 1 0 0,0 0-1 0 0,-1-1 1 0 0,-1 0-1 0 0,-1 0 0 0 0,0-1 1 0 0,-1 0-1 0 0,0-1 1 0 0,-1 0-1 0 0,-1-1 0 0 0,0-1 1 0 0,-15 12-1 0 0,14-14-18 0 0,-1 0 0 0 0,1 0 0 0 0,-2-2 1 0 0,1 0-1 0 0,-1 0 0 0 0,0-2 0 0 0,0 0 0 0 0,0-1 0 0 0,-1 0 0 0 0,1-1 0 0 0,-31 0 0 0 0,35-2-72 0 0,0-2 0 0 0,0 1 0 0 0,0-2 0 0 0,1 1 0 0 0,-1-2 0 0 0,0 0 0 0 0,1 0 0 0 0,0-1 0 0 0,-1 0 0 0 0,1-1 0 0 0,1 0 0 0 0,-1-1 0 0 0,1 0 0 0 0,0-1 0 0 0,1 0 1 0 0,-1 0-1 0 0,-12-14 0 0 0,21 20 0 0 0,0 0 1 0 0,-1 0 0 0 0,1-1-1 0 0,0 1 1 0 0,0 0 0 0 0,0 0-1 0 0,1-1 1 0 0,-1 1 0 0 0,0-1-1 0 0,0 1 1 0 0,1-1 0 0 0,-1 1-1 0 0,1-1 1 0 0,-1 0 0 0 0,1 1-1 0 0,0-1 1 0 0,0 1 0 0 0,-1-1-1 0 0,1 0 1 0 0,0 1 0 0 0,1-1-1 0 0,-1 0 1 0 0,0 1 0 0 0,0-1-1 0 0,1 1 1 0 0,-1-1 0 0 0,1 0-1 0 0,-1 1 1 0 0,1-1 0 0 0,0 1-1 0 0,-1 0 1 0 0,1-1 0 0 0,0 1-1 0 0,0-1 1 0 0,0 1 0 0 0,0 0-1 0 0,0 0 1 0 0,0 0 0 0 0,1-1-1 0 0,-1 1 1 0 0,0 0 0 0 0,1 1-1 0 0,-1-1 1 0 0,0 0 0 0 0,1 0-1 0 0,2 0 1 0 0,1-2-35 0 0,1 0-1 0 0,-1 1 0 0 0,1 0 1 0 0,-1 0-1 0 0,1 0 0 0 0,0 1 1 0 0,0-1-1 0 0,0 2 1 0 0,0-1-1 0 0,0 1 0 0 0,0 0 1 0 0,9 0-1 0 0,-10 1 52 0 0,1 1 0 0 0,0-1 0 0 0,-1 1 0 0 0,1 0 0 0 0,-1 0 0 0 0,1 0 0 0 0,-1 1-1 0 0,0 0 1 0 0,0 0 0 0 0,5 4 0 0 0,-9-6 23 0 0,0 1 0 0 0,1-1 0 0 0,-1 1 0 0 0,0-1 0 0 0,0 1 0 0 0,0 0 0 0 0,0-1 1 0 0,-1 1-1 0 0,1 0 0 0 0,0 0 0 0 0,-1 0 0 0 0,1-1 0 0 0,-1 1 0 0 0,0 0 0 0 0,1 0 0 0 0,-1 0 0 0 0,0 0 0 0 0,0 0 0 0 0,0 0 0 0 0,-1 0 0 0 0,1 0 0 0 0,0 0 0 0 0,-1 0 0 0 0,1-1 0 0 0,-1 1 0 0 0,0 0 0 0 0,1 0 0 0 0,-1-1 0 0 0,0 1 0 0 0,0 0 0 0 0,0-1 0 0 0,0 1 0 0 0,-1 0 0 0 0,1-1 1 0 0,0 0-1 0 0,-3 3 0 0 0,-5 6 215 0 0,-1-1 0 0 0,0 0 1 0 0,-1 0-1 0 0,0-1 1 0 0,0-1-1 0 0,-1 0 0 0 0,0 0 1 0 0,0-1-1 0 0,0 0 1 0 0,-1-2-1 0 0,0 1 0 0 0,0-1 1 0 0,-17 2-1 0 0,26-5-192 0 0,0-1-1 0 0,1 1 0 0 0,-1-1 0 0 0,1-1 1 0 0,-1 1-1 0 0,1 0 0 0 0,-1-1 1 0 0,1 1-1 0 0,-1-1 0 0 0,1 0 1 0 0,-1-1-1 0 0,1 1 0 0 0,0 0 1 0 0,0-1-1 0 0,0 0 0 0 0,0 1 1 0 0,0-1-1 0 0,0-1 0 0 0,0 1 1 0 0,0 0-1 0 0,1-1 0 0 0,-1 1 0 0 0,1-1 1 0 0,0 0-1 0 0,0 0 0 0 0,0 0 1 0 0,0 0-1 0 0,0 0 0 0 0,1 0 1 0 0,-1 0-1 0 0,1-1 0 0 0,-1-3 1 0 0,-4-12 136 0 0,0 0 0 0 0,1-1 0 0 0,2 0 1 0 0,-3-26-1 0 0,5 33-145 0 0,-2-36-16 0 0,3-55 0 0 0,-1-21 0 0 0,0 88-2985 0 0,1 24-690 0 0,1 0 1 0 0,1 0-1 0 0,0 0 0 0 0,0 0 1 0 0,8-21-1 0 0,9-5-1221 0 0,-11 27 2958 0 0</inkml:trace>
</inkml:ink>
</file>

<file path=ppt/ink/ink1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5.113"/>
    </inkml:context>
    <inkml:brush xml:id="br0">
      <inkml:brushProperty name="width" value="0.05" units="cm"/>
      <inkml:brushProperty name="height" value="0.05" units="cm"/>
      <inkml:brushProperty name="color" value="#004F8B"/>
    </inkml:brush>
  </inkml:definitions>
  <inkml:trace contextRef="#ctx0" brushRef="#br0">92 15 4584 0 0,'0'0'5830'0'0,"4"0"-4193"0"0,25-3 16957 0 0,-30 2-18607 0 0,1 0 0 0 0,0 1 0 0 0,-1-1 0 0 0,1 0 0 0 0,0 1 0 0 0,-1-1 0 0 0,1 1 0 0 0,-1-1-1 0 0,1 1 1 0 0,-1-1 0 0 0,1 1 0 0 0,-1-1 0 0 0,1 1 0 0 0,-1-1 0 0 0,0 1 0 0 0,1 0 0 0 0,-1-1 0 0 0,0 1 0 0 0,1 0 0 0 0,-1 0 0 0 0,0-1 0 0 0,1 1 0 0 0,-1 0 0 0 0,0 0 0 0 0,1 0 0 0 0,-1 0 0 0 0,0 0 0 0 0,0 0 0 0 0,1 0 0 0 0,-1 0 0 0 0,0 0 0 0 0,1 0 0 0 0,-1 0 0 0 0,0 1 0 0 0,1-1 0 0 0,-1 0 0 0 0,0 0-1 0 0,1 1 1 0 0,-2 0 0 0 0,-27 10-5194 0 0,4 11-7594 0 0,-10 16 3203 0 0,25-26 7805 0 0</inkml:trace>
</inkml:ink>
</file>

<file path=ppt/ink/ink1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5.473"/>
    </inkml:context>
    <inkml:brush xml:id="br0">
      <inkml:brushProperty name="width" value="0.05" units="cm"/>
      <inkml:brushProperty name="height" value="0.05" units="cm"/>
      <inkml:brushProperty name="color" value="#004F8B"/>
    </inkml:brush>
  </inkml:definitions>
  <inkml:trace contextRef="#ctx0" brushRef="#br0">14 39 5188 0 0,'-14'-5'26578'0'0,"16"14"-28178"0"0,-2-8 2864 0 0,-1 6-532 0 0,32-28-25782 0 0,-24 15 22455 0 0,8-10 1 0 0,-9 9 731 0 0</inkml:trace>
</inkml:ink>
</file>

<file path=ppt/ink/ink1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6.098"/>
    </inkml:context>
    <inkml:brush xml:id="br0">
      <inkml:brushProperty name="width" value="0.05" units="cm"/>
      <inkml:brushProperty name="height" value="0.05" units="cm"/>
      <inkml:brushProperty name="color" value="#004F8B"/>
    </inkml:brush>
  </inkml:definitions>
  <inkml:trace contextRef="#ctx0" brushRef="#br0">459 14 5252 0 0,'-1'-14'16241'0'0,"-13"28"-15596"0"0,0 1-1 0 0,1 0 0 0 0,1 1 0 0 0,0 0 1 0 0,1 1-1 0 0,-13 25 0 0 0,-13 20 127 0 0,-151 208 1168 0 0,56-94-3771 0 0,132-214-21317 0 0,6 25 21305 0 0,0 0 140 0 0</inkml:trace>
</inkml:ink>
</file>

<file path=ppt/ink/ink1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6.457"/>
    </inkml:context>
    <inkml:brush xml:id="br0">
      <inkml:brushProperty name="width" value="0.05" units="cm"/>
      <inkml:brushProperty name="height" value="0.05" units="cm"/>
      <inkml:brushProperty name="color" value="#004F8B"/>
    </inkml:brush>
  </inkml:definitions>
  <inkml:trace contextRef="#ctx0" brushRef="#br0">343 37 4432 0 0,'8'-15'2611'0'0,"-7"-7"12625"0"0,-16 29-14242 0 0,-3 7-547 0 0,1 1-1 0 0,0 0 0 0 0,1 1 0 0 0,-18 25 0 0 0,8-11-629 0 0,-23 30-1258 0 0,2 2-4087 0 0,-53 65-10352 0 0,87-111 14124 0 0</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54.542"/>
    </inkml:context>
    <inkml:brush xml:id="br0">
      <inkml:brushProperty name="width" value="0.05" units="cm"/>
      <inkml:brushProperty name="height" value="0.05" units="cm"/>
      <inkml:brushProperty name="color" value="#E71224"/>
    </inkml:brush>
  </inkml:definitions>
  <inkml:trace contextRef="#ctx0" brushRef="#br0">1 1 7709 0 0,'15'5'23741'0'0,"-14"-1"-21630"0"0,-1-1-5249 0 0,0-1 3943 0 0,-2 11 732 0 0,1-6-1535 0 0,0 0-2 0 0,-2-2-67 0 0,2-4-401 0 0,7-41-30672 0 0</inkml:trace>
</inkml:ink>
</file>

<file path=ppt/ink/ink1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7.066"/>
    </inkml:context>
    <inkml:brush xml:id="br0">
      <inkml:brushProperty name="width" value="0.05" units="cm"/>
      <inkml:brushProperty name="height" value="0.05" units="cm"/>
      <inkml:brushProperty name="color" value="#004F8B"/>
    </inkml:brush>
  </inkml:definitions>
  <inkml:trace contextRef="#ctx0" brushRef="#br0">0 8 6633 0 0,'9'-7'7059'0'0,"7"8"-3613"0"0,15 12-1090 0 0,-21-6-1733 0 0,-1-1 1 0 0,0 1-1 0 0,-1 0 0 0 0,1 1 0 0 0,-1 0 0 0 0,-1 0 0 0 0,0 1 0 0 0,0 0 0 0 0,9 15 0 0 0,-14-21-512 0 0,-1 1 1 0 0,1-1-1 0 0,-1 0 0 0 0,0 0 1 0 0,0 1-1 0 0,0-1 1 0 0,0 1-1 0 0,0-1 0 0 0,-1 1 1 0 0,0 0-1 0 0,1-1 0 0 0,-1 1 1 0 0,-1-1-1 0 0,1 1 1 0 0,0-1-1 0 0,-1 1 0 0 0,0-1 1 0 0,0 1-1 0 0,0-1 1 0 0,0 1-1 0 0,0-1 0 0 0,-1 0 1 0 0,0 0-1 0 0,1 0 1 0 0,-1 0-1 0 0,0 0 0 0 0,-1 0 1 0 0,1 0-1 0 0,0-1 0 0 0,-1 1 1 0 0,0-1-1 0 0,1 1 1 0 0,-7 3-1 0 0,8-5-67 0 0,1-1 0 0 0,-1 1 0 0 0,0 0-1 0 0,0 0 1 0 0,0-1 0 0 0,0 1 0 0 0,0 0 0 0 0,0-1 0 0 0,0 1 0 0 0,0-1-1 0 0,0 1 1 0 0,0-1 0 0 0,0 0 0 0 0,0 1 0 0 0,0-1 0 0 0,-1 0-1 0 0,1 0 1 0 0,0 0 0 0 0,0 1 0 0 0,0-1 0 0 0,0-1 0 0 0,0 1 0 0 0,-1 0-1 0 0,1 0 1 0 0,0 0 0 0 0,0-1 0 0 0,0 1 0 0 0,0 0 0 0 0,0-1-1 0 0,0 1 1 0 0,0-1 0 0 0,0 1 0 0 0,0-1 0 0 0,0 0 0 0 0,0 1 0 0 0,0-1-1 0 0,0 0 1 0 0,0 0 0 0 0,1 0 0 0 0,-1 1 0 0 0,0-1 0 0 0,1 0 0 0 0,-1 0-1 0 0,0-2 1 0 0,-1 1-97 0 0,1-1 0 0 0,1 0-1 0 0,-1 0 1 0 0,0 1 0 0 0,1-1-1 0 0,-1 0 1 0 0,1 0 0 0 0,0 0-1 0 0,0 0 1 0 0,0 0 0 0 0,0 0-1 0 0,0 1 1 0 0,1-1 0 0 0,-1 0-1 0 0,1 0 1 0 0,0 0 0 0 0,1-2-1 0 0,3-4-1056 0 0,0 1-1 0 0,0 1 0 0 0,1-1 1 0 0,0 1-1 0 0,0 0 0 0 0,1 0 1 0 0,0 1-1 0 0,0-1 0 0 0,9-4 1 0 0,1-1-2965 0 0,1 1-1 0 0,0 0 1 0 0,22-8 0 0 0,-30 14 2213 0 0</inkml:trace>
</inkml:ink>
</file>

<file path=ppt/ink/ink1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8.305"/>
    </inkml:context>
    <inkml:brush xml:id="br0">
      <inkml:brushProperty name="width" value="0.05" units="cm"/>
      <inkml:brushProperty name="height" value="0.05" units="cm"/>
      <inkml:brushProperty name="color" value="#004F8B"/>
    </inkml:brush>
  </inkml:definitions>
  <inkml:trace contextRef="#ctx0" brushRef="#br0">708 24 5805 0 0,'1'-3'416'0'0,"7"-18"9218"0"0,-2 22-4596 0 0,-1 9-4905 0 0,-3-4 266 0 0,0 0-1 0 0,-1 0 1 0 0,0 0 0 0 0,0 0-1 0 0,0 0 1 0 0,-1 0 0 0 0,0 0 0 0 0,0 0-1 0 0,-3 13 1 0 0,-12 53 1059 0 0,14-70-1385 0 0,-9 35 463 0 0,-1-1 0 0 0,-2-1 0 0 0,-2 0 0 0 0,-27 48 0 0 0,34-69-478 0 0,-2-1 0 0 0,1 0 0 0 0,-1-1 0 0 0,-1 0-1 0 0,-20 18 1 0 0,24-24-96 0 0,0-1 0 0 0,-1 0 0 0 0,0 0 0 0 0,0-1 0 0 0,0 0 0 0 0,0 0 0 0 0,0-1-1 0 0,-1 0 1 0 0,1-1 0 0 0,-1 0 0 0 0,-9 2 0 0 0,5-4-97 0 0,0 0 0 0 0,0-1 0 0 0,0 0 0 0 0,0-1 0 0 0,0 0 0 0 0,0-1 0 0 0,1-1 0 0 0,-20-7 0 0 0,30 10 138 0 0,-1 1 0 0 0,1-1 0 0 0,0 1 1 0 0,-1 0-1 0 0,1 0 0 0 0,-1 0 1 0 0,1 0-1 0 0,0 0 0 0 0,-1 0 0 0 0,1 1 1 0 0,0-1-1 0 0,0 1 0 0 0,-1 0 1 0 0,1 0-1 0 0,0 0 0 0 0,0 0 0 0 0,0 0 1 0 0,0 0-1 0 0,0 0 0 0 0,0 0 0 0 0,0 1 1 0 0,-2 2-1 0 0,0-1 7 0 0,0 1 0 0 0,0-1 0 0 0,0 1 0 0 0,1 0 0 0 0,-1 1 0 0 0,1-1 0 0 0,0 1 1 0 0,-4 8-1 0 0,5-7 11 0 0,1 1 0 0 0,-1 0 0 0 0,1 0 0 0 0,0 0 0 0 0,1 0 0 0 0,-1 0 0 0 0,1 0 0 0 0,1 0 0 0 0,0-1 0 0 0,0 1 0 0 0,0 0 0 0 0,0 0 0 0 0,4 9 0 0 0,-4-15 21 0 0,-1 0 5 0 0,1 4 11 0 0,0-4 250 0 0,-57-19 218 0 0,31 17-185 0 0,23 1-217 0 0,-27 6 576 0 0,22-2-650 0 0,0 0-1 0 0,1 0 0 0 0,-1 1 1 0 0,1 0-1 0 0,0 0 0 0 0,0 1 1 0 0,1 0-1 0 0,-1 0 0 0 0,1 0 1 0 0,1 1-1 0 0,-1-1 0 0 0,1 1 1 0 0,0 0-1 0 0,1 0 0 0 0,-1 1 1 0 0,2-1-1 0 0,-1 1 0 0 0,1-1 1 0 0,0 1-1 0 0,-1 13 1 0 0,-3 19 343 0 0,1 1 0 0 0,3 73 0 0 0,3-83-347 0 0,3 35-46 0 0,-2-45 0 0 0,-1 0 0 0 0,-2 32 0 0 0,1-11-190 0 0,0-40-916 0 0,1-7-924 0 0,13-26-7630 0 0,23-40 0 0 0,7 3 2268 0 0,-27 45 5655 0 0</inkml:trace>
</inkml:ink>
</file>

<file path=ppt/ink/ink1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8.723"/>
    </inkml:context>
    <inkml:brush xml:id="br0">
      <inkml:brushProperty name="width" value="0.05" units="cm"/>
      <inkml:brushProperty name="height" value="0.05" units="cm"/>
      <inkml:brushProperty name="color" value="#004F8B"/>
    </inkml:brush>
  </inkml:definitions>
  <inkml:trace contextRef="#ctx0" brushRef="#br0">1183 19 4576 0 0,'-6'-17'7426'0'0,"3"17"-7052"0"0,-1-1-1 0 0,1 1 1 0 0,0-1-1 0 0,-1 1 1 0 0,1 0-1 0 0,-1 0 1 0 0,1 1-1 0 0,0-1 1 0 0,-1 1-1 0 0,1 0 1 0 0,0-1-1 0 0,-1 1 1 0 0,1 1-1 0 0,0-1 0 0 0,-5 3 1 0 0,-48 31 1098 0 0,42-25-744 0 0,-169 128 2812 0 0,-273 264-1 0 0,373-320-3312 0 0,-82 73 750 0 0,130-126-3326 0 0,-48 30-1 0 0,72-53-492 0 0,-12-7-14923 0 0,16-2 17070 0 0,4 2-1049 0 0</inkml:trace>
</inkml:ink>
</file>

<file path=ppt/ink/ink1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9.066"/>
    </inkml:context>
    <inkml:brush xml:id="br0">
      <inkml:brushProperty name="width" value="0.05" units="cm"/>
      <inkml:brushProperty name="height" value="0.05" units="cm"/>
      <inkml:brushProperty name="color" value="#004F8B"/>
    </inkml:brush>
  </inkml:definitions>
  <inkml:trace contextRef="#ctx0" brushRef="#br0">6 15 5529 0 0,'0'0'9903'0'0,"4"-3"-8761"0"0,5-2-1792 0 0,1-2 8062 0 0,-15 9-3578 0 0,-5 2-4154 0 0,9-4 103 0 0,0 1 0 0 0,0 0 0 0 0,1-1 0 0 0,-1 1 0 0 0,0 0-1 0 0,0-1 1 0 0,0 1 0 0 0,0 0 0 0 0,1 0 0 0 0,-1 0-1 0 0,0 0 1 0 0,1 0 0 0 0,-1 0 0 0 0,1 0 0 0 0,-1 0 0 0 0,1 0-1 0 0,0 0 1 0 0,-1 0 0 0 0,1 0 0 0 0,0 0 0 0 0,0 0-1 0 0,-1 1 1 0 0,1-1 0 0 0,0 0 0 0 0,0 0 0 0 0,0 0 0 0 0,0 0-1 0 0,1 0 1 0 0,-1 1 0 0 0,1 0 0 0 0,12 40-8676 0 0,-7-27 5339 0 0,2 20-841 0 0,-4-13 2551 0 0</inkml:trace>
</inkml:ink>
</file>

<file path=ppt/ink/ink1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39.395"/>
    </inkml:context>
    <inkml:brush xml:id="br0">
      <inkml:brushProperty name="width" value="0.05" units="cm"/>
      <inkml:brushProperty name="height" value="0.05" units="cm"/>
      <inkml:brushProperty name="color" value="#004F8B"/>
    </inkml:brush>
  </inkml:definitions>
  <inkml:trace contextRef="#ctx0" brushRef="#br0">1 131 5537 0 0,'0'0'1988'0'0,"12"7"-216"0"0,-2-5 1228 0 0,17-6-1680 0 0,-6-1-264 0 0,2 0-44 0 0,2-2-255 0 0,-1 0-253 0 0,1-4-392 0 0,0 3-472 0 0,4-6-785 0 0,0 1-1979 0 0,-6 1 296 0 0,3-2 292 0 0,-3 4 363 0 0,2-6 229 0 0,-4 2 68 0 0</inkml:trace>
</inkml:ink>
</file>

<file path=ppt/ink/ink1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0.270"/>
    </inkml:context>
    <inkml:brush xml:id="br0">
      <inkml:brushProperty name="width" value="0.05" units="cm"/>
      <inkml:brushProperty name="height" value="0.05" units="cm"/>
      <inkml:brushProperty name="color" value="#004F8B"/>
    </inkml:brush>
  </inkml:definitions>
  <inkml:trace contextRef="#ctx0" brushRef="#br0">703 45 4104 0 0,'-2'-29'11613'0'0,"-1"27"-11452"0"0,0 0 0 0 0,-1 0 0 0 0,1 0-1 0 0,-1 1 1 0 0,1 0 0 0 0,-1-1 0 0 0,1 1 0 0 0,-1 0 0 0 0,0 0 0 0 0,0 1 0 0 0,1-1 0 0 0,-1 1 0 0 0,0 0 0 0 0,0 0-1 0 0,0 0 1 0 0,1 1 0 0 0,-1-1 0 0 0,-4 2 0 0 0,1 0 485 0 0,0 1 1 0 0,0 0-1 0 0,0 0 1 0 0,0 1-1 0 0,1-1 0 0 0,-1 1 1 0 0,1 1-1 0 0,-9 8 0 0 0,-3 4 990 0 0,2 1-1 0 0,0 0 0 0 0,1 1 0 0 0,-22 37 0 0 0,14-11-1635 0 0,2 0 0 0 0,-21 65 0 0 0,30-73 0 0 0,-2 0 0 0 0,-1-2 0 0 0,-2 1 0 0 0,-1-2 0 0 0,-30 42 0 0 0,20-39-104 0 0,-1-2-1 0 0,-2-1 1 0 0,-2-2 0 0 0,-70 55 0 0 0,81-78-10144 0 0,24-39-8256 0 0,12 11 16934 0 0,-2 7-182 0 0</inkml:trace>
</inkml:ink>
</file>

<file path=ppt/ink/ink1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0.598"/>
    </inkml:context>
    <inkml:brush xml:id="br0">
      <inkml:brushProperty name="width" value="0.05" units="cm"/>
      <inkml:brushProperty name="height" value="0.05" units="cm"/>
      <inkml:brushProperty name="color" value="#004F8B"/>
    </inkml:brush>
  </inkml:definitions>
  <inkml:trace contextRef="#ctx0" brushRef="#br0">30 37 6205 0 0,'3'1'1238'0'0,"1"-1"1"0"0,-1-1-1 0 0,1 1 1 0 0,-1 0-1 0 0,1-1 1 0 0,-1 0-1 0 0,1 0 1 0 0,-1 0-1 0 0,0 0 1 0 0,0 0-1 0 0,7-5 1346 0 0,-6 4 539 0 0,-4 2-2950 0 0,0 0 1 0 0,0-1-1 0 0,1 1 1 0 0,-1 0-1 0 0,0 0 1 0 0,0-1-1 0 0,0 1 1 0 0,0 0-1 0 0,0 0 1 0 0,0 0-1 0 0,0-1 1 0 0,0 1-1 0 0,0 0 1 0 0,0 0-1 0 0,0-1 1 0 0,0 1-1 0 0,0 0 1 0 0,-2-4 2948 0 0,2 4-2948 0 0,-1 0-1 0 0,1 0 1 0 0,-31 11-639 0 0,29-10-201 0 0,-4 5-2596 0 0,-29-33-22662 0 0,31 22 24256 0 0</inkml:trace>
</inkml:ink>
</file>

<file path=ppt/ink/ink1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0.926"/>
    </inkml:context>
    <inkml:brush xml:id="br0">
      <inkml:brushProperty name="width" value="0.05" units="cm"/>
      <inkml:brushProperty name="height" value="0.05" units="cm"/>
      <inkml:brushProperty name="color" value="#004F8B"/>
    </inkml:brush>
  </inkml:definitions>
  <inkml:trace contextRef="#ctx0" brushRef="#br0">158 19 5024 0 0,'-8'-18'18380'0'0,"15"25"-17956"0"0,-1 0 0 0 0,0 1 0 0 0,0 0 0 0 0,-1 1 0 0 0,0-1 0 0 0,0 1 0 0 0,-1 0 0 0 0,0 0 0 0 0,-1 0 0 0 0,0 1 0 0 0,-1-1-1 0 0,0 1 1 0 0,0 0 0 0 0,-1-1 0 0 0,0 1 0 0 0,0 0 0 0 0,-2 12 0 0 0,0-9-556 0 0,0 0 0 0 0,0-1-1 0 0,-2 1 1 0 0,1-1 0 0 0,-2 1-1 0 0,1-1 1 0 0,-2 0 0 0 0,0 0 0 0 0,0-1-1 0 0,-1 1 1 0 0,0-1 0 0 0,-1-1 0 0 0,-11 15-1 0 0,-9-5-3188 0 0,24-19 2594 0 0,1 0 0 0 0,-1 0 0 0 0,0-1 0 0 0,1 1 0 0 0,-1-1 0 0 0,0 1 0 0 0,0-1 0 0 0,0 0 0 0 0,1 0 0 0 0,-1 0-1 0 0,0 0 1 0 0,0-1 0 0 0,-4 0 0 0 0,3-1-381 0 0,-1 1 0 0 0,1-1 0 0 0,0 0-1 0 0,0 0 1 0 0,0 0 0 0 0,0-1 0 0 0,1 1-1 0 0,-5-5 1 0 0,-14-17-1851 0 0,10 8 1181 0 0</inkml:trace>
</inkml:ink>
</file>

<file path=ppt/ink/ink1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1.285"/>
    </inkml:context>
    <inkml:brush xml:id="br0">
      <inkml:brushProperty name="width" value="0.05" units="cm"/>
      <inkml:brushProperty name="height" value="0.05" units="cm"/>
      <inkml:brushProperty name="color" value="#004F8B"/>
    </inkml:brush>
  </inkml:definitions>
  <inkml:trace contextRef="#ctx0" brushRef="#br0">135 1 5897 0 0,'-2'-1'10840'0'0,"-3"14"-7921"0"0,-3 21-986 0 0,-29 236 6604 0 0,19-181-10223 0 0,-5-2-4303 0 0,22-86 5525 0 0,-11 33-6413 0 0,12-32 6187 0 0,-1 0 1 0 0,0-1 0 0 0,0 1-1 0 0,1 0 1 0 0,-1-1 0 0 0,0 1 0 0 0,0 0-1 0 0,-1-1 1 0 0,1 1 0 0 0,0-1-1 0 0,0 0 1 0 0,-1 1 0 0 0,1-1 0 0 0,-1 0-1 0 0,1 0 1 0 0,-3 2 0 0 0,-3-2-1139 0 0</inkml:trace>
</inkml:ink>
</file>

<file path=ppt/ink/ink1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1.629"/>
    </inkml:context>
    <inkml:brush xml:id="br0">
      <inkml:brushProperty name="width" value="0.05" units="cm"/>
      <inkml:brushProperty name="height" value="0.05" units="cm"/>
      <inkml:brushProperty name="color" value="#004F8B"/>
    </inkml:brush>
  </inkml:definitions>
  <inkml:trace contextRef="#ctx0" brushRef="#br0">953 0 4952 0 0,'0'0'1861'0'0,"-3"3"3"0"0,-6 5-343 0 0,0 0-1 0 0,0 1 0 0 0,1 0 1 0 0,-10 14-1 0 0,-30 51 2051 0 0,15-23-2248 0 0,-264 311 3276 0 0,209-262-4697 0 0,21-29-389 0 0,42-47-1980 0 0,-1-1 1 0 0,-30 20-1 0 0,36-30 611 0 0,-1 0 0 0 0,-1-1 0 0 0,0-1 0 0 0,0-1 0 0 0,-1-1 0 0 0,-1-1 1 0 0,-38 7-1 0 0,21-8 124 0 0</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55.073"/>
    </inkml:context>
    <inkml:brush xml:id="br0">
      <inkml:brushProperty name="width" value="0.05" units="cm"/>
      <inkml:brushProperty name="height" value="0.05" units="cm"/>
      <inkml:brushProperty name="color" value="#E71224"/>
    </inkml:brush>
  </inkml:definitions>
  <inkml:trace contextRef="#ctx0" brushRef="#br0">66 0 5497 0 0,'-14'6'4911'0'0,"9"-4"-4007"0"0,1 1 1 0 0,0-1-1 0 0,0 1 0 0 0,0 0 1 0 0,0 0-1 0 0,0 0 1 0 0,0 0-1 0 0,1 1 1 0 0,0-1-1 0 0,-1 1 0 0 0,1 0 1 0 0,-2 4-1 0 0,4-7-107 0 0,1 0-787 0 0,1 0-1 0 0,-1-1 1 0 0,0 1-1 0 0,0-1 0 0 0,1 1 1 0 0,-1-1-1 0 0,0 1 1 0 0,1-1-1 0 0,-1 1 1 0 0,1-1-1 0 0,-1 1 1 0 0,0-1-1 0 0,1 0 1 0 0,-1 1-1 0 0,1-1 1 0 0,-1 0-1 0 0,1 1 1 0 0,-1-1-1 0 0,1 0 1 0 0,0 0-1 0 0,-1 1 1 0 0,1-1-1 0 0,-1 0 1 0 0,1 0-1 0 0,-1 0 0 0 0,1 0 1 0 0,0 0-1 0 0,-1 0 1 0 0,1 0-1 0 0,-1 0 1 0 0,1 0-1 0 0,0 0 1 0 0,-1 0-1 0 0,1 0 1 0 0,-1 0-1 0 0,1 0 1 0 0,1-1-1 0 0,23-5-223 0 0,-24 6 221 0 0,54-21-351 0 0,14-2 919 0 0,-67 23-453 0 0,18 2 198 0 0,1 11-256 0 0,-11 13-12619 0 0,-6-13 4322 0 0</inkml:trace>
</inkml:ink>
</file>

<file path=ppt/ink/ink1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2.692"/>
    </inkml:context>
    <inkml:brush xml:id="br0">
      <inkml:brushProperty name="width" value="0.05" units="cm"/>
      <inkml:brushProperty name="height" value="0.05" units="cm"/>
      <inkml:brushProperty name="color" value="#004F8B"/>
    </inkml:brush>
  </inkml:definitions>
  <inkml:trace contextRef="#ctx0" brushRef="#br0">701 58 4576 0 0,'-14'-16'13715'0'0,"9"24"-13205"0"0,1-1 1 0 0,0 1-1 0 0,1 0 0 0 0,0 1 0 0 0,0-1 1 0 0,1 0-1 0 0,0 1 0 0 0,1-1 1 0 0,-1 1-1 0 0,2 0 0 0 0,-1 0 0 0 0,1-1 1 0 0,2 18-1 0 0,-2-26-509 0 0,1 0 1 0 0,-1 1-1 0 0,0-1 0 0 0,0 0 1 0 0,1 1-1 0 0,-1-1 0 0 0,0 0 1 0 0,1 0-1 0 0,-1 1 0 0 0,0-1 0 0 0,0 0 1 0 0,1 0-1 0 0,-1 1 0 0 0,1-1 1 0 0,-1 0-1 0 0,0 0 0 0 0,1 0 1 0 0,-1 0-1 0 0,0 0 0 0 0,1 0 1 0 0,-1 1-1 0 0,1-1 0 0 0,-1 0 1 0 0,0 0-1 0 0,1 0 0 0 0,-1 0 0 0 0,1 0 1 0 0,-1-1-1 0 0,0 1 0 0 0,1 0 1 0 0,-1 0-1 0 0,1 0 0 0 0,-1 0 1 0 0,0 0-1 0 0,1 0 0 0 0,-1-1 1 0 0,0 1-1 0 0,1 0 0 0 0,-1 0 1 0 0,0-1-1 0 0,1 1 0 0 0,-1 0 1 0 0,12-8-77 0 0,-9 5 2 0 0,1 0-1 0 0,-1 0 1 0 0,0 0-1 0 0,0 0 1 0 0,0-1-1 0 0,-1 1 1 0 0,1-1-1 0 0,-1 0 1 0 0,0 1-1 0 0,0-1 1 0 0,0 0-1 0 0,2-5 1 0 0,12-54-407 0 0,-12 42 471 0 0,0-13 418 0 0,-4 33-103 0 0,-26 11 736 0 0,14 5-648 0 0,-1 1 1 0 0,2 1 0 0 0,0 0 0 0 0,-8 20-1 0 0,14-25-279 0 0,-1 0-1 0 0,0-1 1 0 0,-1 1-1 0 0,0-1 0 0 0,0-1 1 0 0,-1 1-1 0 0,-1-1 1 0 0,0-1-1 0 0,0 0 1 0 0,-1 0-1 0 0,-17 12 1 0 0,26-20-129 0 0,0 0 0 0 0,0 0 1 0 0,0-1-1 0 0,-1 1 1 0 0,1 0-1 0 0,0-1 1 0 0,0 1-1 0 0,-1 0 0 0 0,1-1 1 0 0,0 0-1 0 0,0 1 1 0 0,-1-1-1 0 0,1 0 0 0 0,-1 1 1 0 0,1-1-1 0 0,0 0 1 0 0,-1 0-1 0 0,1 0 0 0 0,0 0 1 0 0,-1 0-1 0 0,1-1 1 0 0,-1 1-1 0 0,1 0 0 0 0,0-1 1 0 0,-1 1-1 0 0,1-1 1 0 0,0 1-1 0 0,0-1 1 0 0,-1 0-1 0 0,1 1 0 0 0,0-1 1 0 0,0 0-1 0 0,0 0 1 0 0,0 0-1 0 0,-1-1 0 0 0,0-2-75 0 0,0-1 0 0 0,0 0 1 0 0,1 1-1 0 0,-1-1 0 0 0,1 0 0 0 0,0 0 0 0 0,1 1 0 0 0,-1-7 0 0 0,-5-20-160 0 0,6 30 222 0 0,-2-4 550 0 0,-17 60 329 0 0,-19 44 369 0 0,34-89-981 0 0,-1-1-1 0 0,0 0 1 0 0,0 0 0 0 0,-1 0 0 0 0,-1-1-1 0 0,1 0 1 0 0,-14 12 0 0 0,19-19-224 0 0,1-1 0 0 0,-1 0 1 0 0,1 1-1 0 0,-1-1 0 0 0,0 0 1 0 0,1 1-1 0 0,-1-1 0 0 0,0 0 0 0 0,1 0 1 0 0,-1 1-1 0 0,0-1 0 0 0,1 0 0 0 0,-1 0 1 0 0,0 0-1 0 0,0 0 0 0 0,1 0 0 0 0,-1 0 1 0 0,0 0-1 0 0,1 0 0 0 0,-1-1 1 0 0,0 1-1 0 0,1 0 0 0 0,-1 0 0 0 0,0-1 1 0 0,1 1-1 0 0,-1 0 0 0 0,0 0 0 0 0,1-1 1 0 0,-1 1-1 0 0,1-1 0 0 0,-1 1 0 0 0,0-1 1 0 0,1 1-1 0 0,-1-1 0 0 0,1 1 1 0 0,0-1-1 0 0,-1 1 0 0 0,1-1 0 0 0,-1 0 1 0 0,1 1-1 0 0,0-1 0 0 0,-1-1 0 0 0,-12-28 20 0 0,8-3-194 0 0,1 0 1 0 0,1 0-1 0 0,3-46 1 0 0,0 46 63 0 0,0 32 235 0 0,-9 26 81 0 0,-4 10-153 0 0,-1-2 0 0 0,-2 0 0 0 0,-1 0 0 0 0,-1-2 0 0 0,-33 43 0 0 0,31-50-1739 0 0,-38 37-1 0 0,38-45-2323 0 0,-14 8-8994 0 0,1-1 3320 0 0,24-16 8074 0 0</inkml:trace>
</inkml:ink>
</file>

<file path=ppt/ink/ink1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3.051"/>
    </inkml:context>
    <inkml:brush xml:id="br0">
      <inkml:brushProperty name="width" value="0.05" units="cm"/>
      <inkml:brushProperty name="height" value="0.05" units="cm"/>
      <inkml:brushProperty name="color" value="#004F8B"/>
    </inkml:brush>
  </inkml:definitions>
  <inkml:trace contextRef="#ctx0" brushRef="#br0">1 160 4564 0 0,'7'3'892'0'0,"0"0"0"0"0,0-1 0 0 0,0 1 0 0 0,1-1 0 0 0,-1-1-1 0 0,1 0 1 0 0,0 0 0 0 0,-1 0 0 0 0,15-1 0 0 0,-10-1-478 0 0,1 0 0 0 0,-1-2-1 0 0,0 1 1 0 0,1-1 0 0 0,18-8 0 0 0,-15 4-1227 0 0,0-1 0 0 0,-1 0 0 0 0,24-16 0 0 0,-27 15-845 0 0,-1-1 0 0 0,0 0 0 0 0,0 0 0 0 0,9-12 0 0 0,-3-1-262 0 0,0-1 132 0 0</inkml:trace>
</inkml:ink>
</file>

<file path=ppt/ink/ink1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3.379"/>
    </inkml:context>
    <inkml:brush xml:id="br0">
      <inkml:brushProperty name="width" value="0.05" units="cm"/>
      <inkml:brushProperty name="height" value="0.05" units="cm"/>
      <inkml:brushProperty name="color" value="#004F8B"/>
    </inkml:brush>
  </inkml:definitions>
  <inkml:trace contextRef="#ctx0" brushRef="#br0">104 6 4952 0 0,'1'-5'14642'0'0,"2"37"-12633"0"0,-2 1 0 0 0,-1 0-1 0 0,-4 35 1 0 0,-20 106-1604 0 0,12-101-2332 0 0,9-48 845 0 0,-15 74-8297 0 0,16-88 7798 0 0,-1-2 1 0 0,0 1 0 0 0,-1 0-1 0 0,0-1 1 0 0,-1 1-1 0 0,0-1 1 0 0,-8 12-1 0 0,5-11-245 0 0</inkml:trace>
</inkml:ink>
</file>

<file path=ppt/ink/ink1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3.770"/>
    </inkml:context>
    <inkml:brush xml:id="br0">
      <inkml:brushProperty name="width" value="0.05" units="cm"/>
      <inkml:brushProperty name="height" value="0.05" units="cm"/>
      <inkml:brushProperty name="color" value="#004F8B"/>
    </inkml:brush>
  </inkml:definitions>
  <inkml:trace contextRef="#ctx0" brushRef="#br0">559 2 7013 0 0,'-9'-2'17647'0'0,"17"36"-12472"0"0,22 47-3008 0 0,-13-43-2023 0 0,-3 2 0 0 0,-1 0 0 0 0,14 74 0 0 0,-25-97-129 0 0,-1-1-1 0 0,0 1 1 0 0,-1 0-1 0 0,-1 0 1 0 0,0-1-1 0 0,-1 1 1 0 0,-1-1-1 0 0,-1 1 1 0 0,0-1-1 0 0,-1 0 1 0 0,-1 0-1 0 0,-11 22 1 0 0,10-24-15 0 0,-2 1 0 0 0,0-1 0 0 0,0-1 0 0 0,-1 0 0 0 0,-1 0 0 0 0,0-1 0 0 0,0-1 0 0 0,-2 1 0 0 0,1-2 0 0 0,-1 0 0 0 0,-1 0 0 0 0,0-2 0 0 0,0 1 0 0 0,-28 11 0 0 0,28-16 0 0 0,-1 0 0 0 0,1 0 0 0 0,0-1 0 0 0,-1-1 0 0 0,0 0 0 0 0,1-1 0 0 0,-1-1 0 0 0,0 0 0 0 0,1-1 0 0 0,-1-1 0 0 0,0 0 0 0 0,1-1 0 0 0,0 0 0 0 0,-1-2 0 0 0,1 1 0 0 0,-24-13 0 0 0,27 11-17 0 0,1 0 1 0 0,0-1-1 0 0,0 0 0 0 0,0-1 0 0 0,1 0 1 0 0,1 0-1 0 0,-1-1 0 0 0,1 0 0 0 0,1-1 1 0 0,0 1-1 0 0,0-1 0 0 0,1-1 0 0 0,0 1 1 0 0,0-1-1 0 0,2 0 0 0 0,-1-1 1 0 0,1 1-1 0 0,1-1 0 0 0,0 1 0 0 0,-1-14 1 0 0,2 14-18 0 0,1 0 1 0 0,0 1 0 0 0,1-1-1 0 0,0 0 1 0 0,1 0 0 0 0,0 1-1 0 0,1-1 1 0 0,0 0 0 0 0,1 1 0 0 0,0-1-1 0 0,0 1 1 0 0,1 0 0 0 0,0 0-1 0 0,1 1 1 0 0,0-1 0 0 0,1 1-1 0 0,0 0 1 0 0,0 0 0 0 0,1 1-1 0 0,0 0 1 0 0,1 0 0 0 0,0 1 0 0 0,9-8-1 0 0,-11 12-273 0 0,0-1-1 0 0,0 1 0 0 0,0 1 0 0 0,0-1 1 0 0,1 1-1 0 0,-1 0 0 0 0,1 0 1 0 0,-1 1-1 0 0,1 0 0 0 0,0 0 0 0 0,0 0 1 0 0,-1 1-1 0 0,1 0 0 0 0,0 1 1 0 0,0-1-1 0 0,-1 1 0 0 0,1 1 0 0 0,13 3 1 0 0,18 2 1864 0 0,-35-7-1364 0 0,0 0 1 0 0,0-1 0 0 0,0 1-1 0 0,0-1 1 0 0,0 1 0 0 0,0-1 0 0 0,0 0-1 0 0,-1 0 1 0 0,1 0 0 0 0,0-1 0 0 0,0 1-1 0 0,-1-1 1 0 0,1 1 0 0 0,-1-1-1 0 0,0 0 1 0 0,1 0 0 0 0,-1 0 0 0 0,0 0-1 0 0,0 0 1 0 0,0 0 0 0 0,0-1 0 0 0,-1 1-1 0 0,1-1 1 0 0,-1 1 0 0 0,1-1 0 0 0,-1 0-1 0 0,2-4 1 0 0,-4-1-178 0 0,-7 5-148 0 0,6 2-674 0 0</inkml:trace>
</inkml:ink>
</file>

<file path=ppt/ink/ink1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4.473"/>
    </inkml:context>
    <inkml:brush xml:id="br0">
      <inkml:brushProperty name="width" value="0.05" units="cm"/>
      <inkml:brushProperty name="height" value="0.05" units="cm"/>
      <inkml:brushProperty name="color" value="#004F8B"/>
    </inkml:brush>
  </inkml:definitions>
  <inkml:trace contextRef="#ctx0" brushRef="#br0">222 32 7053 0 0,'4'-31'18837'0'0,"-6"44"-17180"0"0,-3 28 13 0 0,-2 0-1 0 0,-23 75 0 0 0,23-95-2945 0 0,-2 0 0 0 0,-15 27 0 0 0,14-32-1623 0 0,-1 0-1 0 0,0-1 1 0 0,-18 19 0 0 0,26-30 1942 0 0,-1-1 1 0 0,0 0 0 0 0,1 0-1 0 0,-1 0 1 0 0,0 0 0 0 0,-1-1 0 0 0,1 0-1 0 0,0 0 1 0 0,-1 0 0 0 0,1 0 0 0 0,-1-1-1 0 0,1 1 1 0 0,-9 0 0 0 0,-2 0-998 0 0</inkml:trace>
</inkml:ink>
</file>

<file path=ppt/ink/ink1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5.207"/>
    </inkml:context>
    <inkml:brush xml:id="br0">
      <inkml:brushProperty name="width" value="0.05" units="cm"/>
      <inkml:brushProperty name="height" value="0.05" units="cm"/>
      <inkml:brushProperty name="color" value="#004F8B"/>
    </inkml:brush>
  </inkml:definitions>
  <inkml:trace contextRef="#ctx0" brushRef="#br0">1152 14 7073 0 0,'1'-13'16259'0'0,"2"18"-15933"0"0,0 0 0 0 0,-1 0-1 0 0,1 1 1 0 0,-1-1 0 0 0,0 1-1 0 0,0 0 1 0 0,-1-1 0 0 0,0 1 0 0 0,0 0-1 0 0,0 0 1 0 0,-1 0 0 0 0,0 6-1 0 0,-1 1 50 0 0,0 0-1 0 0,-1 0 0 0 0,0 0 0 0 0,-1 0 1 0 0,-5 14-1 0 0,-4 2 213 0 0,-1 0 0 0 0,-1 0 0 0 0,-33 49 0 0 0,46-75-546 0 0,-2 1-1 0 0,1-1 1 0 0,0 0-1 0 0,-1 0 1 0 0,1 0-1 0 0,-1 0 0 0 0,0 0 1 0 0,0-1-1 0 0,0 1 1 0 0,0-1-1 0 0,0 0 1 0 0,-1 0-1 0 0,1 0 1 0 0,-4 1-1 0 0,-4-2-40 0 0,8-1 0 0 0,1 0 0 0 0,-1-1 0 0 0,1 0 0 0 0,-1 1 0 0 0,1-1 0 0 0,0 0 0 0 0,0 0 0 0 0,-1 0 0 0 0,1-1 0 0 0,0 1 0 0 0,0 0 0 0 0,0-1 0 0 0,0 1 0 0 0,0-1 0 0 0,0 0 0 0 0,1 0 0 0 0,-1 0 0 0 0,1 0 0 0 0,-1 0 0 0 0,1 0 0 0 0,0 0 0 0 0,-1 0 0 0 0,1 0 0 0 0,0-1 0 0 0,1 1 0 0 0,-1 0 0 0 0,0-1 0 0 0,1 1 0 0 0,-1-1 0 0 0,1 1 0 0 0,0-1 0 0 0,0-2 0 0 0,-2-6 0 0 0,-3-11 0 0 0,2-1 0 0 0,1 1 0 0 0,1 0 0 0 0,2-38 0 0 0,-2-45 0 0 0,0 96 0 0 0,10 17 0 0 0,0 11 0 0 0,-5 4 0 0 0,-1 1 0 0 0,0 0 0 0 0,-2 0 0 0 0,-3 43 0 0 0,-21 94 0 0 0,22-157 0 0 0,-16 59 0 0 0,16-60 0 0 0,0 0 0 0 0,0 0 0 0 0,0-1 0 0 0,0 1 0 0 0,-1 0 0 0 0,0-1 0 0 0,1 1 0 0 0,-1-1 0 0 0,0 1 0 0 0,0-1 0 0 0,0 0 0 0 0,0 1 0 0 0,-1-1 0 0 0,1-1 0 0 0,-1 1 0 0 0,1 0 0 0 0,-6 2 0 0 0,-2-2 0 0 0,-5-2 0 0 0,-6-3 0 0 0,15 1 0 0 0,0 1 0 0 0,0 1 0 0 0,0-1 0 0 0,0 1 0 0 0,0 0 0 0 0,0 0 0 0 0,0 1 0 0 0,0-1 0 0 0,0 1 0 0 0,0 1 0 0 0,0-1 0 0 0,-11 5 0 0 0,-4 6 0 0 0,0 1 0 0 0,1 0 0 0 0,1 2 0 0 0,0 0 0 0 0,0 1 0 0 0,-30 36 0 0 0,-8 5 0 0 0,-329 286 0 0 0,352-318-2090 0 0,28-21 930 0 0,0-1-1 0 0,0 0 1 0 0,-1 1 0 0 0,0-2-1 0 0,1 1 1 0 0,-12 2 0 0 0,16-5 769 0 0,0 1 1 0 0,0-1 0 0 0,0 0-1 0 0,-1 0 1 0 0,1 0-1 0 0,0 0 1 0 0,0 0-1 0 0,0 0 1 0 0,0-1 0 0 0,0 1-1 0 0,0-1 1 0 0,0 1-1 0 0,0-1 1 0 0,0 0-1 0 0,0 0 1 0 0,0 0 0 0 0,0 0-1 0 0,-1-1 1 0 0,1 0 142 0 0,0-1 1 0 0,0 1-1 0 0,0 0 1 0 0,0-1-1 0 0,1 1 1 0 0,-1-1-1 0 0,1 0 1 0 0,0 0-1 0 0,0 1 1 0 0,0-1-1 0 0,0 0 1 0 0,0 0 0 0 0,0 0-1 0 0,1 0 1 0 0,0 0-1 0 0,-1-4 1 0 0,1-8-1192 0 0,0 0 1 0 0,1-1-1 0 0,1 1 1 0 0,3-16 0 0 0,3-12-624 0 0</inkml:trace>
</inkml:ink>
</file>

<file path=ppt/ink/ink1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5.567"/>
    </inkml:context>
    <inkml:brush xml:id="br0">
      <inkml:brushProperty name="width" value="0.05" units="cm"/>
      <inkml:brushProperty name="height" value="0.05" units="cm"/>
      <inkml:brushProperty name="color" value="#004F8B"/>
    </inkml:brush>
  </inkml:definitions>
  <inkml:trace contextRef="#ctx0" brushRef="#br0">1361 7 5917 0 0,'-2'-7'10230'0'0,"2"7"-10054"0"0,-15 4 2043 0 0,-23 14-1575 0 0,-68 60 2520 0 0,-143 135 0 0 0,-74 112-1513 0 0,43-41-6686 0 0,243-250 1661 0 0,-1-2 0 0 0,-1-2 0 0 0,-2-1 1 0 0,-1-2-1 0 0,-69 33 0 0 0,72-43 1671 0 0</inkml:trace>
</inkml:ink>
</file>

<file path=ppt/ink/ink1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5.910"/>
    </inkml:context>
    <inkml:brush xml:id="br0">
      <inkml:brushProperty name="width" value="0.05" units="cm"/>
      <inkml:brushProperty name="height" value="0.05" units="cm"/>
      <inkml:brushProperty name="color" value="#004F8B"/>
    </inkml:brush>
  </inkml:definitions>
  <inkml:trace contextRef="#ctx0" brushRef="#br0">1 98 6233 0 0,'1'-3'518'0'0,"-1"1"1"0"0,1 0-1 0 0,1-1 1 0 0,-1 1 0 0 0,0 0-1 0 0,1 0 1 0 0,-1 0-1 0 0,1 0 1 0 0,-1 0-1 0 0,1 0 1 0 0,0 0 0 0 0,0 1-1 0 0,0-1 1 0 0,0 1-1 0 0,4-3 1 0 0,41-21 3150 0 0,-17 10-1878 0 0,-3 1-1437 0 0,-9 5-2984 0 0</inkml:trace>
</inkml:ink>
</file>

<file path=ppt/ink/ink1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6.535"/>
    </inkml:context>
    <inkml:brush xml:id="br0">
      <inkml:brushProperty name="width" value="0.05" units="cm"/>
      <inkml:brushProperty name="height" value="0.05" units="cm"/>
      <inkml:brushProperty name="color" value="#004F8B"/>
    </inkml:brush>
  </inkml:definitions>
  <inkml:trace contextRef="#ctx0" brushRef="#br0">774 26 5857 0 0,'-8'-2'11396'0'0,"-25"66"-7679"0"0,27-50-3262 0 0,0-1-1 0 0,0 0 1 0 0,-1 0-1 0 0,-14 17 1 0 0,5-9 88 0 0,13-16-380 0 0,0 0 0 0 0,-1-1 0 0 0,1 1 0 0 0,-1-1 0 0 0,0 1 0 0 0,0-1 0 0 0,0 0 0 0 0,0-1 0 0 0,-1 1 0 0 0,0-1 0 0 0,0 0 0 0 0,0 0 1 0 0,0 0-1 0 0,-10 3 0 0 0,13-6 80 0 0,-14-12 89 0 0,14 12-312 0 0,0-1 0 0 0,1 0 0 0 0,0 0 0 0 0,-1 0-1 0 0,1 0 1 0 0,-1 0 0 0 0,1 0 0 0 0,0 0 0 0 0,0 0-1 0 0,0-1 1 0 0,0 1 0 0 0,0 0 0 0 0,0-1-1 0 0,0 1 1 0 0,0-1 0 0 0,0 1 0 0 0,1-1 0 0 0,-1 0-1 0 0,0-2 1 0 0,-4-16-43 0 0,1-1 1 0 0,1 0-1 0 0,0 0 0 0 0,2 0 1 0 0,1 0-1 0 0,0 0 0 0 0,6-36 1 0 0,-6 57 31 0 0,0 0 0 0 0,0-1-1 0 0,0 1 1 0 0,0-1 0 0 0,0 1 0 0 0,0 0 0 0 0,0-1 0 0 0,0 1 0 0 0,0-1 0 0 0,0 1 0 0 0,0 0-1 0 0,0-1 1 0 0,0 1 0 0 0,0 0 0 0 0,1-1 0 0 0,-1 1 0 0 0,0 0 0 0 0,0-1 0 0 0,0 1-1 0 0,1 0 1 0 0,-1-1 0 0 0,0 1 0 0 0,0 0 0 0 0,1 0 0 0 0,-1-1 0 0 0,0 1 0 0 0,1 0 0 0 0,-1 0-1 0 0,0-1 1 0 0,1 1 0 0 0,-1 0 0 0 0,0 0 0 0 0,1 0 0 0 0,-1 0 0 0 0,1-1 0 0 0,10 12 145 0 0,6 28 101 0 0,-15-26-195 0 0,-1 0 0 0 0,0 0 0 0 0,-1 0 0 0 0,-1 0 0 0 0,0 1-1 0 0,0-1 1 0 0,-1 0 0 0 0,-1-1 0 0 0,0 1 0 0 0,-1 0 0 0 0,-1-1 0 0 0,0 0-1 0 0,0 0 1 0 0,-11 17 0 0 0,-6 4 303 0 0,-2-1 0 0 0,-1-1-1 0 0,-41 38 1 0 0,41-45-96 0 0,1 2 0 0 0,1 0 0 0 0,1 1 0 0 0,2 1 0 0 0,-20 35 0 0 0,34-47-183 0 0,0 0 0 0 0,0 1-1 0 0,-2 18 1 0 0,6-26-47 0 0,1 0-1 0 0,-1 0 1 0 0,-1 0-1 0 0,0 0 1 0 0,0-1 0 0 0,-1 1-1 0 0,0-1 1 0 0,0 1-1 0 0,-1-2 1 0 0,0 1-1 0 0,0 0 1 0 0,-1-1 0 0 0,0 0-1 0 0,-13 12 1 0 0,14-15-13 0 0,3-2-17 0 0,0 0 0 0 0,-1 0 0 0 0,0 0 1 0 0,1 0-1 0 0,-1 0 0 0 0,0 0 0 0 0,0-1 0 0 0,0 0 0 0 0,0 1 0 0 0,0-1 1 0 0,0 0-1 0 0,0-1 0 0 0,0 1 0 0 0,0 0 0 0 0,0-1 0 0 0,-1 0 0 0 0,1 1 0 0 0,0-2 1 0 0,0 1-1 0 0,-1 0 0 0 0,-5-2 0 0 0,6 1-7 0 0,-1 0 0 0 0,1 0 0 0 0,-1-1 0 0 0,1 1 0 0 0,0-1 0 0 0,0 0 0 0 0,0 0 0 0 0,0 0 0 0 0,0 0 0 0 0,0-1 0 0 0,0 1 0 0 0,1-1 0 0 0,-1 0 0 0 0,1 0 0 0 0,0 0 0 0 0,0 0 0 0 0,-2-3 0 0 0,0-2 0 0 0,1 1 0 0 0,0-1 0 0 0,0 0 0 0 0,1 0 0 0 0,0 0 0 0 0,1 0 0 0 0,-2-12 0 0 0,3-3 0 0 0,0-1 0 0 0,1 0 0 0 0,1 0 0 0 0,8-34 0 0 0,-4 27-1290 0 0,2 0 0 0 0,2 1 0 0 0,0 1-1 0 0,26-50 1 0 0,-31 69 811 0 0,1 0-1 0 0,0 0 1 0 0,1 0 0 0 0,0 1-1 0 0,0 0 1 0 0,1 1-1 0 0,0 0 1 0 0,0 0 0 0 0,1 1-1 0 0,0-1 1 0 0,1 2-1 0 0,0 0 1 0 0,0 0 0 0 0,0 1-1 0 0,0 0 1 0 0,15-5-1 0 0,-19 8-466 0 0,0 1 0 0 0,0-1 0 0 0,1 1 0 0 0,-1 0 1 0 0,0 1-1 0 0,0-1 0 0 0,1 1 0 0 0,-1 1 0 0 0,1-1 0 0 0,-1 1 0 0 0,0 0 0 0 0,0 0 0 0 0,0 1 0 0 0,0 0 0 0 0,8 3 0 0 0,1 4-877 0 0</inkml:trace>
</inkml:ink>
</file>

<file path=ppt/ink/ink1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6.864"/>
    </inkml:context>
    <inkml:brush xml:id="br0">
      <inkml:brushProperty name="width" value="0.05" units="cm"/>
      <inkml:brushProperty name="height" value="0.05" units="cm"/>
      <inkml:brushProperty name="color" value="#004F8B"/>
    </inkml:brush>
  </inkml:definitions>
  <inkml:trace contextRef="#ctx0" brushRef="#br0">1 463 5905 0 0,'1'1'294'0'0,"-1"0"0"0"0,1-1 0 0 0,0 1 0 0 0,0 0 0 0 0,0-1 0 0 0,0 1 0 0 0,-1 0 0 0 0,1-1 0 0 0,0 1 0 0 0,0-1 0 0 0,0 0 0 0 0,0 1 0 0 0,0-1 0 0 0,1 0 0 0 0,-1 1 0 0 0,0-1 1 0 0,0 0-1 0 0,0 0 0 0 0,0 0 0 0 0,0 0 0 0 0,0 0 0 0 0,0 0 0 0 0,0 0 0 0 0,0-1 0 0 0,2 1 0 0 0,30-10 1924 0 0,-17 3-1839 0 0,0 0 0 0 0,-1-2 0 0 0,27-18 1 0 0,-22 12-1460 0 0,0-2 0 0 0,17-19 0 0 0,9-16-3620 0 0,38-58-1 0 0,-51 66 3791 0 0,13-19-824 0 0,5-10 142 0 0</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00.762"/>
    </inkml:context>
    <inkml:brush xml:id="br0">
      <inkml:brushProperty name="width" value="0.05" units="cm"/>
      <inkml:brushProperty name="height" value="0.05" units="cm"/>
      <inkml:brushProperty name="color" value="#E71224"/>
    </inkml:brush>
  </inkml:definitions>
  <inkml:trace contextRef="#ctx0" brushRef="#br0">509 16 4236 0 0,'0'-15'20570'0'0,"-3"44"-20153"0"0,0 0 0 0 0,-2-1-1 0 0,-2 1 1 0 0,0-1 0 0 0,-2 0 0 0 0,-1-1-1 0 0,-23 46 1 0 0,13-40-199 0 0,5-14-73 0 0,6-9-44 0 0,-1 0 1 0 0,0-1 0 0 0,-1 0 0 0 0,0-1-1 0 0,-12 7 1 0 0,-4 1 96 0 0,21-13-198 0 0,-1 1 0 0 0,0-1-1 0 0,0-1 1 0 0,-1 1 0 0 0,1-1-1 0 0,0 0 1 0 0,-1-1 0 0 0,1 0-1 0 0,-9 1 1 0 0,13-2-79 0 0,0-2-147 0 0,2 2 181 0 0,0 0 1 0 0,0 0-1 0 0,0 0 0 0 0,0 0 1 0 0,1 0-1 0 0,-1-1 0 0 0,0 1 1 0 0,0 0-1 0 0,1-1 0 0 0,-1 1 1 0 0,0-1-1 0 0,0 1 0 0 0,1-1 1 0 0,-1 1-1 0 0,0-1 0 0 0,1 1 1 0 0,-1-1-1 0 0,1 0 1 0 0,-2-1-1 0 0,2 1-23 0 0,0 0 1 0 0,-1 0-1 0 0,1 0 1 0 0,0 0 0 0 0,0 0-1 0 0,0-1 1 0 0,0 1-1 0 0,0 0 1 0 0,0 0-1 0 0,0 0 1 0 0,0-1-1 0 0,1 1 1 0 0,-1 0-1 0 0,0 0 1 0 0,1 0-1 0 0,-1 0 1 0 0,1 0-1 0 0,-1 0 1 0 0,1 0-1 0 0,-1 0 1 0 0,1 0 0 0 0,0 0-1 0 0,-1 0 1 0 0,3-2-1 0 0,-2 3 29 0 0,1-1 24 0 0,8 0-31 0 0,-8 1 7 0 0,1 2 86 0 0,-1 1 0 0 0,1-1 1 0 0,-1 1-1 0 0,0 0 1 0 0,0 0-1 0 0,0 0 0 0 0,-1 0 1 0 0,1 0-1 0 0,-1 0 0 0 0,1 1 1 0 0,-1-1-1 0 0,0 0 1 0 0,0 1-1 0 0,-1-1 0 0 0,1 1 1 0 0,-1-1-1 0 0,1 1 0 0 0,-1-1 1 0 0,-1 7-1 0 0,0-4 82 0 0,-1 1-1 0 0,0-1 1 0 0,0 0-1 0 0,0 0 1 0 0,-1 0-1 0 0,0 0 0 0 0,0 0 1 0 0,0 0-1 0 0,-8 9 1 0 0,-5 4-716 0 0,-1-1 0 0 0,-1-1 0 0 0,0 0 1 0 0,-34 22-1 0 0,16-18-5807 0 0,-11 8-10094 0 0,40-23 14604 0 0</inkml:trace>
</inkml:ink>
</file>

<file path=ppt/ink/ink1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7.192"/>
    </inkml:context>
    <inkml:brush xml:id="br0">
      <inkml:brushProperty name="width" value="0.05" units="cm"/>
      <inkml:brushProperty name="height" value="0.05" units="cm"/>
      <inkml:brushProperty name="color" value="#004F8B"/>
    </inkml:brush>
  </inkml:definitions>
  <inkml:trace contextRef="#ctx0" brushRef="#br0">1644 5 4860 0 0,'1'-4'3428'0'0,"-6"7"621"0"0,-56 45-889 0 0,-88 90-1 0 0,76-67-2185 0 0,-381 395 2550 0 0,-10 10-4272 0 0,311-335-3252 0 0,-83 61-10684 0 0,211-182 12832 0 0,0-4 226 0 0</inkml:trace>
</inkml:ink>
</file>

<file path=ppt/ink/ink1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49.958"/>
    </inkml:context>
    <inkml:brush xml:id="br0">
      <inkml:brushProperty name="width" value="0.05" units="cm"/>
      <inkml:brushProperty name="height" value="0.05" units="cm"/>
      <inkml:brushProperty name="color" value="#004F8B"/>
    </inkml:brush>
  </inkml:definitions>
  <inkml:trace contextRef="#ctx0" brushRef="#br0">385 14 4880 0 0,'4'-13'13484'0'0,"-8"35"-12441"0"0,-1 0 0 0 0,-2-1 0 0 0,0 1-1 0 0,0-1 1 0 0,-2 0 0 0 0,-20 33 0 0 0,-83 119 1844 0 0,97-152-2585 0 0,7-10-351 0 0,-69 93 455 0 0,19-45-5543 0 0,57-58 4538 0 0,1 0 0 0 0,-1 0 0 0 0,0-1 0 0 0,0 1 0 0 0,0 0 0 0 0,0-1 0 0 0,0 1-1 0 0,0-1 1 0 0,0 1 0 0 0,0-1 0 0 0,-1 0 0 0 0,1 1 0 0 0,0-1 0 0 0,0 0 0 0 0,0 0 0 0 0,0 0 0 0 0,0 0 0 0 0,0 0 0 0 0,-1 0 0 0 0,1 0 0 0 0,0 0 0 0 0,0 0 0 0 0,0 0 0 0 0,0-1 0 0 0,0 1 0 0 0,0-1 0 0 0,0 1 0 0 0,0 0-1 0 0,0-1 1 0 0,0 0 0 0 0,-1 0 0 0 0,-10-10-1232 0 0,8 3 7 0 0</inkml:trace>
</inkml:ink>
</file>

<file path=ppt/ink/ink1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0.395"/>
    </inkml:context>
    <inkml:brush xml:id="br0">
      <inkml:brushProperty name="width" value="0.05" units="cm"/>
      <inkml:brushProperty name="height" value="0.05" units="cm"/>
      <inkml:brushProperty name="color" value="#004F8B"/>
    </inkml:brush>
  </inkml:definitions>
  <inkml:trace contextRef="#ctx0" brushRef="#br0">315 57 3440 0 0,'0'0'7460'0'0,"-13"1"-5687"0"0,6 1 1559 0 0,5-1-3136 0 0,1-1-1 0 0,-1 1 1 0 0,0 0-1 0 0,0-1 0 0 0,0 1 1 0 0,-1-1-1 0 0,1 1 1 0 0,0-1-1 0 0,0 0 0 0 0,0 0 1 0 0,0 0-1 0 0,0 0 0 0 0,0 0 1 0 0,0-1-1 0 0,0 1 1 0 0,0-1-1 0 0,0 1 0 0 0,0-1 1 0 0,0 0-1 0 0,0 1 1 0 0,0-1-1 0 0,0 0 0 0 0,0 0 1 0 0,1-1-1 0 0,-1 1 0 0 0,0 0 1 0 0,1-1-1 0 0,-1 1 1 0 0,1-1-1 0 0,-1 1 0 0 0,1-1 1 0 0,0 1-1 0 0,0-1 1 0 0,0 0-1 0 0,0 0 0 0 0,0 0 1 0 0,0 0-1 0 0,0 0 0 0 0,-1-3 1 0 0,2 4-174 0 0,0 0 1 0 0,0 0 0 0 0,0 0-1 0 0,-1 1 1 0 0,1-1-1 0 0,0 0 1 0 0,0 0 0 0 0,0 0-1 0 0,0 0 1 0 0,1 0-1 0 0,-1 0 1 0 0,0 0-1 0 0,0 0 1 0 0,0 0 0 0 0,1 1-1 0 0,-1-1 1 0 0,1 0-1 0 0,-1 0 1 0 0,0 0 0 0 0,1 1-1 0 0,-1-1 1 0 0,1 0-1 0 0,0 0 1 0 0,-1 1-1 0 0,1-1 1 0 0,0 0 0 0 0,-1 1-1 0 0,1-1 1 0 0,0 1-1 0 0,0-1 1 0 0,-1 1 0 0 0,1-1-1 0 0,0 1 1 0 0,0 0-1 0 0,0-1 1 0 0,0 1-1 0 0,-1 0 1 0 0,1 0 0 0 0,0 0-1 0 0,0-1 1 0 0,0 1-1 0 0,0 0 1 0 0,0 0 0 0 0,0 0-1 0 0,0 0 1 0 0,0 1-1 0 0,0-1 1 0 0,-1 0-1 0 0,1 0 1 0 0,0 0 0 0 0,0 1-1 0 0,0-1 1 0 0,0 1-1 0 0,0-1 1 0 0,-1 0 0 0 0,1 1-1 0 0,0-1 1 0 0,0 1-1 0 0,-1 0 1 0 0,1-1-1 0 0,0 1 1 0 0,0 1 0 0 0,0 4 62 0 0,0 1 1 0 0,0 0 0 0 0,-1 0-1 0 0,0-1 1 0 0,0 1 0 0 0,-1 0-1 0 0,0 0 1 0 0,0-1 0 0 0,-1 1-1 0 0,0-1 1 0 0,0 1 0 0 0,-4 8-1 0 0,3-6 11 0 0,-6 15-243 0 0,0 1 1 0 0,-2-2-1 0 0,-1 0 0 0 0,-1 0 1 0 0,-22 30-1 0 0,22-37-1612 0 0,-1 0 0 0 0,0 0 0 0 0,-2-1 0 0 0,-16 13 0 0 0,29-26 957 0 0,0 0 0 0 0,0 0 1 0 0,0-1-1 0 0,0 1 0 0 0,0-1 1 0 0,0 0-1 0 0,0 0 0 0 0,0 0 1 0 0,0 0-1 0 0,-1 0 0 0 0,1-1 1 0 0,0 0-1 0 0,0 1 0 0 0,-1-1 1 0 0,1 0-1 0 0,0-1 0 0 0,-7 0 1 0 0,4-5-895 0 0</inkml:trace>
</inkml:ink>
</file>

<file path=ppt/ink/ink1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0.817"/>
    </inkml:context>
    <inkml:brush xml:id="br0">
      <inkml:brushProperty name="width" value="0.05" units="cm"/>
      <inkml:brushProperty name="height" value="0.05" units="cm"/>
      <inkml:brushProperty name="color" value="#004F8B"/>
    </inkml:brush>
  </inkml:definitions>
  <inkml:trace contextRef="#ctx0" brushRef="#br0">2525 16 7065 0 0,'-10'-16'16242'0'0,"-8"28"-15708"0"0,1 1-1 0 0,0 0 0 0 0,1 1 0 0 0,0 1 0 0 0,2 0 0 0 0,-18 24 0 0 0,-78 118 4226 0 0,56-76-3790 0 0,-60 74-969 0 0,-215 227 0 0 0,-179 94 0 0 0,474-446 0 0 0,-2-1 0 0 0,-1-1 0 0 0,-75 41 0 0 0,98-62 0 0 0,-1-1 0 0 0,0 0 0 0 0,0 0 0 0 0,0-2 0 0 0,-1 0 0 0 0,0-1 0 0 0,1 0 0 0 0,-1-1 0 0 0,0-1 0 0 0,0-1 0 0 0,0 0 0 0 0,0-1 0 0 0,0-1 0 0 0,-28-6 0 0 0,7-3-122 0 0,0-2 1 0 0,2-1-1 0 0,0-2 1 0 0,0-2-1 0 0,2-1 1 0 0,0-1-1 0 0,1-2 1 0 0,-42-38-1 0 0,34 23-362 0 0,1-1-1 0 0,2-2 0 0 0,2-2 1 0 0,2-1-1 0 0,-39-67 0 0 0,40 48-7350 0 0,-34-91-1 0 0,2 3-1605 0 0,44 112 7556 0 0</inkml:trace>
</inkml:ink>
</file>

<file path=ppt/ink/ink1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3.036"/>
    </inkml:context>
    <inkml:brush xml:id="br0">
      <inkml:brushProperty name="width" value="0.05" units="cm"/>
      <inkml:brushProperty name="height" value="0.05" units="cm"/>
      <inkml:brushProperty name="color" value="#004F8B"/>
    </inkml:brush>
  </inkml:definitions>
  <inkml:trace contextRef="#ctx0" brushRef="#br0">1195 1 4872 0 0,'0'0'9929'0'0,"-2"4"-8795"0"0,-7 10 78 0 0,-1 0 1 0 0,0-1-1 0 0,0 0 1 0 0,-2 0-1 0 0,-13 12 0 0 0,3-6-234 0 0,0-1 0 0 0,-1-1 0 0 0,0-1 0 0 0,-45 22 0 0 0,66-37-913 0 0,0 0-1 0 0,-1 0 0 0 0,1 0 0 0 0,-1 0 1 0 0,1 0-1 0 0,-1 0 0 0 0,0 0 0 0 0,1-1 1 0 0,-1 0-1 0 0,0 1 0 0 0,0-1 0 0 0,1 0 1 0 0,-1 0-1 0 0,0-1 0 0 0,1 1 0 0 0,-1 0 1 0 0,0-1-1 0 0,1 0 0 0 0,-1 1 0 0 0,-2-2 1 0 0,3 0-50 0 0,0 1 1 0 0,1-1-1 0 0,-1 1 1 0 0,0-1-1 0 0,1 0 1 0 0,0 0-1 0 0,-1 1 1 0 0,1-1 0 0 0,0 0-1 0 0,0 0 1 0 0,0 0-1 0 0,0-1 1 0 0,0 1-1 0 0,0 0 1 0 0,1 0-1 0 0,-1 0 1 0 0,1-1-1 0 0,-1 1 1 0 0,1 0-1 0 0,0-1 1 0 0,0 1 0 0 0,0-3-1 0 0,1-5-9 0 0,1 1 0 0 0,-1-1-1 0 0,1 1 1 0 0,4-12 0 0 0,-3 14-30 0 0,-3 6-28 0 0,0 0 47 0 0,0-5-24 0 0,0 4 194 0 0,-3 6-64 0 0,-21 23 117 0 0,-2-1-1 0 0,0-1 1 0 0,-2-1-1 0 0,-1-1 1 0 0,0-1-1 0 0,-2-2 1 0 0,0-2-1 0 0,-1 0 1 0 0,-1-2-1 0 0,-43 14 1 0 0,47-20-64 0 0,0-2 1 0 0,-1 0 0 0 0,0-2-1 0 0,0-2 1 0 0,0 0 0 0 0,-1-2-1 0 0,-40-3 1 0 0,55 0-523 0 0,1-2 1 0 0,0 1-1 0 0,-1-2 1 0 0,1 0-1 0 0,1-1 0 0 0,-28-13 1 0 0,31 13-861 0 0,1-2 0 0 0,-1 0 0 0 0,1 0 0 0 0,1-1 0 0 0,-1 0 0 0 0,1 0 0 0 0,1-1 0 0 0,-1 0 0 0 0,-10-17 0 0 0,11 15-6942 0 0</inkml:trace>
</inkml:ink>
</file>

<file path=ppt/ink/ink1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3.380"/>
    </inkml:context>
    <inkml:brush xml:id="br0">
      <inkml:brushProperty name="width" value="0.05" units="cm"/>
      <inkml:brushProperty name="height" value="0.05" units="cm"/>
      <inkml:brushProperty name="color" value="#004F8B"/>
    </inkml:brush>
  </inkml:definitions>
  <inkml:trace contextRef="#ctx0" brushRef="#br0">1 454 4832 0 0,'58'3'7396'0'0,"4"-12"-3680"0"0,-27-1-2121 0 0,46-18 0 0 0,40-28-1182 0 0,-4-13-3630 0 0,106-85-7122 0 0,-152 102 7634 0 0,-18 13 1025 0 0,-2 0 94 0 0</inkml:trace>
</inkml:ink>
</file>

<file path=ppt/ink/ink1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3.708"/>
    </inkml:context>
    <inkml:brush xml:id="br0">
      <inkml:brushProperty name="width" value="0.05" units="cm"/>
      <inkml:brushProperty name="height" value="0.05" units="cm"/>
      <inkml:brushProperty name="color" value="#004F8B"/>
    </inkml:brush>
  </inkml:definitions>
  <inkml:trace contextRef="#ctx0" brushRef="#br0">1749 46 5056 0 0,'2'-4'1360'0'0,"0"0"0"0"0,-1 0 0 0 0,1-1-1 0 0,-1 1 1 0 0,0 0 0 0 0,-1-1-1 0 0,1 1 1 0 0,0-7 0 0 0,-7 11-731 0 0,1 1 1 0 0,-1 0 0 0 0,1 0 0 0 0,0 0-1 0 0,-10 5 1 0 0,15-6-583 0 0,-248 118 3786 0 0,165-74-3234 0 0,-394 224 443 0 0,165-77-5165 0 0,299-183 3806 0 0,-64 41-3438 0 0,-2-4 0 0 0,-3-3 0 0 0,-1-4 0 0 0,-106 34 0 0 0,114-52 1797 0 0</inkml:trace>
</inkml:ink>
</file>

<file path=ppt/ink/ink1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4.458"/>
    </inkml:context>
    <inkml:brush xml:id="br0">
      <inkml:brushProperty name="width" value="0.05" units="cm"/>
      <inkml:brushProperty name="height" value="0.05" units="cm"/>
      <inkml:brushProperty name="color" value="#004F8B"/>
    </inkml:brush>
  </inkml:definitions>
  <inkml:trace contextRef="#ctx0" brushRef="#br0">467 71 5312 0 0,'8'-30'8424'0'0,"-7"27"-7491"0"0,-1 0 1 0 0,0 0-1 0 0,1 0 0 0 0,0 0 0 0 0,0 0 0 0 0,0 0 1 0 0,0 1-1 0 0,0-1 0 0 0,2-4 0 0 0,-2 7-768 0 0,-1-1-1 0 0,0 1 0 0 0,0-1 1 0 0,1 1-1 0 0,-1-1 1 0 0,1 1-1 0 0,-1-1 0 0 0,0 1 1 0 0,1 0-1 0 0,-1-1 1 0 0,1 1-1 0 0,-1 0 1 0 0,1-1-1 0 0,-1 1 0 0 0,1 0 1 0 0,-1-1-1 0 0,1 1 1 0 0,0 0-1 0 0,-1 0 0 0 0,1 0 1 0 0,-1 0-1 0 0,1 0 1 0 0,-1-1-1 0 0,1 1 0 0 0,0 0 1 0 0,-1 0-1 0 0,1 0 1 0 0,-1 1-1 0 0,1-1 1 0 0,0 0-1 0 0,15 14 1429 0 0,-13-11-1458 0 0,-1 1-1 0 0,1 0 1 0 0,-1 0-1 0 0,0 0 1 0 0,-1 0-1 0 0,1 1 1 0 0,-1-1-1 0 0,1 5 1 0 0,-2 10 3 0 0,-1 0 0 0 0,-1 0 1 0 0,0 0-1 0 0,-2-1 0 0 0,0 1 1 0 0,-1-1-1 0 0,-1 0 0 0 0,-1 0 1 0 0,0 0-1 0 0,-1-1 0 0 0,-1 0 1 0 0,-1-1-1 0 0,0 0 0 0 0,-25 29 1 0 0,17-24-303 0 0,-1 0 1 0 0,-1-1 0 0 0,-1-1 0 0 0,0-1 0 0 0,-1-1 0 0 0,-1-1 0 0 0,-1-1-1 0 0,0-2 1 0 0,-45 20 0 0 0,26-24-2366 0 0,40-9 1654 0 0,-1 0-1 0 0,0 0 0 0 0,1-1 0 0 0,-1 1 0 0 0,0-1 1 0 0,1 0-1 0 0,-1 0 0 0 0,1 0 0 0 0,-1-1 1 0 0,1 1-1 0 0,0-1 0 0 0,-5-2 0 0 0,3 0-560 0 0,1 0-1 0 0,-1 0 0 0 0,1 0 1 0 0,0 0-1 0 0,0-1 1 0 0,0 1-1 0 0,-4-7 0 0 0,-13-27-1284 0 0,9 13 869 0 0</inkml:trace>
</inkml:ink>
</file>

<file path=ppt/ink/ink1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4.802"/>
    </inkml:context>
    <inkml:brush xml:id="br0">
      <inkml:brushProperty name="width" value="0.05" units="cm"/>
      <inkml:brushProperty name="height" value="0.05" units="cm"/>
      <inkml:brushProperty name="color" value="#004F8B"/>
    </inkml:brush>
  </inkml:definitions>
  <inkml:trace contextRef="#ctx0" brushRef="#br0">482 6 5733 0 0,'14'-6'20054'0'0,"-15"19"-21929"0"0,-2 5 3196 0 0,-1 1 1 0 0,-1-1 0 0 0,-12 33 0 0 0,9-31-753 0 0,-9 24 124 0 0,-2-2 0 0 0,-2 0 1 0 0,-41 62-1 0 0,-97 102-6874 0 0,133-175 526 0 0,0-2-1 0 0,-3 0 1 0 0,-51 40 0 0 0,62-58 3612 0 0</inkml:trace>
</inkml:ink>
</file>

<file path=ppt/ink/ink1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5.130"/>
    </inkml:context>
    <inkml:brush xml:id="br0">
      <inkml:brushProperty name="width" value="0.05" units="cm"/>
      <inkml:brushProperty name="height" value="0.05" units="cm"/>
      <inkml:brushProperty name="color" value="#004F8B"/>
    </inkml:brush>
  </inkml:definitions>
  <inkml:trace contextRef="#ctx0" brushRef="#br0">861 136 4696 0 0,'6'-9'1953'0'0,"-1"-1"0"0"0,1 1 0 0 0,-2-1 0 0 0,6-14-1 0 0,-9 20-1409 0 0,1 1 1 0 0,-1 0-1 0 0,0-1 0 0 0,-1 1 0 0 0,1-1 0 0 0,0 1 0 0 0,-1-1 0 0 0,0 1 0 0 0,0-1 1 0 0,0 1-1 0 0,0-1 0 0 0,-1 0 0 0 0,1 1 0 0 0,-1-1 0 0 0,0 1 0 0 0,-2-6 1 0 0,2 9-413 0 0,0-1 0 0 0,0 0 0 0 0,0 0 1 0 0,0 0-1 0 0,0 1 0 0 0,0-1 1 0 0,-1 0-1 0 0,1 1 0 0 0,0-1 1 0 0,0 1-1 0 0,-1 0 0 0 0,1-1 1 0 0,0 1-1 0 0,0 0 0 0 0,-1 0 1 0 0,1-1-1 0 0,0 1 0 0 0,-1 0 1 0 0,1 1-1 0 0,0-1 0 0 0,-1 0 1 0 0,1 0-1 0 0,0 0 0 0 0,-1 1 1 0 0,0 0-1 0 0,-36 12 1443 0 0,7 2-1375 0 0,0 2 0 0 0,1 1 0 0 0,1 2 0 0 0,-32 26 0 0 0,-101 104 1428 0 0,110-98-1139 0 0,-2-2-1 0 0,-86 61 1 0 0,31-45-8662 0 0,4-2-1360 0 0,99-61 7049 0 0,-6 4-570 0 0</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01.090"/>
    </inkml:context>
    <inkml:brush xml:id="br0">
      <inkml:brushProperty name="width" value="0.05" units="cm"/>
      <inkml:brushProperty name="height" value="0.05" units="cm"/>
      <inkml:brushProperty name="color" value="#E71224"/>
    </inkml:brush>
  </inkml:definitions>
  <inkml:trace contextRef="#ctx0" brushRef="#br0">7 44 7073 0 0,'3'1'1778'0'0,"8"2"6528"0"0,-5-1-5791 0 0,-2-2-3661 0 0,-28-39-15436 0 0,18 28 14842 0 0</inkml:trace>
</inkml:ink>
</file>

<file path=ppt/ink/ink1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5.458"/>
    </inkml:context>
    <inkml:brush xml:id="br0">
      <inkml:brushProperty name="width" value="0.05" units="cm"/>
      <inkml:brushProperty name="height" value="0.05" units="cm"/>
      <inkml:brushProperty name="color" value="#004F8B"/>
    </inkml:brush>
  </inkml:definitions>
  <inkml:trace contextRef="#ctx0" brushRef="#br0">1 154 4872 0 0,'20'0'2663'0'0,"96"-2"6366"0"0,-88 0-8679 0 0,56-11-1 0 0,-69 10-1274 0 0,0-2 1 0 0,0 0 0 0 0,0 0-1 0 0,-1-1 1 0 0,15-9-1 0 0,-18 8-288 0 0,0-1 0 0 0,-1 1-1 0 0,0-2 1 0 0,0 1 0 0 0,-1-1-1 0 0,0-1 1 0 0,8-10 0 0 0,-2 0-521 0 0</inkml:trace>
</inkml:ink>
</file>

<file path=ppt/ink/ink1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5.786"/>
    </inkml:context>
    <inkml:brush xml:id="br0">
      <inkml:brushProperty name="width" value="0.05" units="cm"/>
      <inkml:brushProperty name="height" value="0.05" units="cm"/>
      <inkml:brushProperty name="color" value="#004F8B"/>
    </inkml:brush>
  </inkml:definitions>
  <inkml:trace contextRef="#ctx0" brushRef="#br0">92 1 3604 0 0,'0'0'1541'0'0,"4"2"-70"0"0,0 1-1079 0 0,0 0 1 0 0,-1 1-1 0 0,1-1 1 0 0,-1 1-1 0 0,1 0 1 0 0,-1 0-1 0 0,0 0 1 0 0,0 1-1 0 0,-1-1 1 0 0,0 0-1 0 0,1 1 1 0 0,-1 0-1 0 0,-1 0 1 0 0,1-1-1 0 0,-1 1 1 0 0,0 0-1 0 0,0 0 0 0 0,0 0 1 0 0,-1 0-1 0 0,1 1 1 0 0,-1-1-1 0 0,0 0 1 0 0,-1 0-1 0 0,-1 7 1 0 0,1-4 36 0 0,0 1 0 0 0,-1-1-1 0 0,0 1 1 0 0,-1-1 0 0 0,0 0 0 0 0,0 0 0 0 0,-1 0 0 0 0,0 0 0 0 0,0-1-1 0 0,-1 0 1 0 0,1 1 0 0 0,-2-1 0 0 0,1-1 0 0 0,-10 9 0 0 0,13-13-292 0 0,0-1 1 0 0,1 0-1 0 0,-1 1 1 0 0,0-1-1 0 0,0 0 0 0 0,0 0 1 0 0,-1-1-1 0 0,1 1 1 0 0,0 0-1 0 0,0-1 1 0 0,0 1-1 0 0,0-1 1 0 0,-1 0-1 0 0,1 0 0 0 0,0 0 1 0 0,0 0-1 0 0,-1 0 1 0 0,1 0-1 0 0,0-1 1 0 0,0 1-1 0 0,0-1 1 0 0,-1 1-1 0 0,1-1 0 0 0,0 0 1 0 0,-3-1-1 0 0,3 1-127 0 0,1 0 0 0 0,0 0 0 0 0,-1 0 0 0 0,1 0 0 0 0,0 0 0 0 0,0 0-1 0 0,-1 0 1 0 0,1 0 0 0 0,0-1 0 0 0,0 1 0 0 0,0 0 0 0 0,0-1 0 0 0,1 1 0 0 0,-1-1 0 0 0,0 1 0 0 0,1-1-1 0 0,-1 1 1 0 0,1-1 0 0 0,-1 1 0 0 0,1-1 0 0 0,0 0 0 0 0,-1 1 0 0 0,1-1 0 0 0,0 0 0 0 0,0 1-1 0 0,0-1 1 0 0,0 1 0 0 0,1-1 0 0 0,-1 0 0 0 0,0 1 0 0 0,1-1 0 0 0,-1 1 0 0 0,1-1 0 0 0,0-1-1 0 0,6-9-1684 0 0,0 0-1 0 0,1 1 0 0 0,0 0 1 0 0,1 1-1 0 0,0 0 0 0 0,1 0 1 0 0,0 1-1 0 0,0 0 0 0 0,1 0 1 0 0,0 1-1 0 0,1 1 0 0 0,0 0 1 0 0,16-7-1 0 0,-12 7-61 0 0</inkml:trace>
</inkml:ink>
</file>

<file path=ppt/ink/ink1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6.475"/>
    </inkml:context>
    <inkml:brush xml:id="br0">
      <inkml:brushProperty name="width" value="0.05" units="cm"/>
      <inkml:brushProperty name="height" value="0.05" units="cm"/>
      <inkml:brushProperty name="color" value="#004F8B"/>
    </inkml:brush>
  </inkml:definitions>
  <inkml:trace contextRef="#ctx0" brushRef="#br0">373 221 5681 0 0,'0'-1'345'0'0,"0"1"1"0"0,1 0 0 0 0,-1-1 0 0 0,1 1 0 0 0,-1-1 0 0 0,1 1 0 0 0,-1 0 0 0 0,1-1 0 0 0,-1 1 0 0 0,1 0 0 0 0,-1 0-1 0 0,1-1 1 0 0,-1 1 0 0 0,1 0 0 0 0,0 0 0 0 0,-1 0 0 0 0,1 0 0 0 0,-1 0 0 0 0,1 0 0 0 0,0 0 0 0 0,-1 0 0 0 0,1 0-1 0 0,-1 0 1 0 0,1 0 0 0 0,-1 0 0 0 0,1 0 0 0 0,0 0 0 0 0,-1 0 0 0 0,1 1 0 0 0,-1-1 0 0 0,1 0 0 0 0,-1 0 0 0 0,1 1-1 0 0,-1 19 3191 0 0,-21 31-1760 0 0,7-30-1184 0 0,-2 0 0 0 0,0-1 0 0 0,-1-1 1 0 0,-1-1-1 0 0,-23 19 0 0 0,32-29-359 0 0,1-2 1 0 0,-1 1-1 0 0,-1-1 0 0 0,1-1 1 0 0,-1 0-1 0 0,0 0 0 0 0,0-1 0 0 0,0 0 1 0 0,-1 0-1 0 0,0-1 0 0 0,1-1 1 0 0,-1 0-1 0 0,0 0 0 0 0,-17-1 0 0 0,25-1-204 0 0,-1 0-1 0 0,1 0 0 0 0,0-1 0 0 0,-1 1 0 0 0,1-1 1 0 0,0 0-1 0 0,-1 0 0 0 0,1 0 0 0 0,0 0 0 0 0,0-1 1 0 0,0 1-1 0 0,0-1 0 0 0,0 0 0 0 0,0 0 0 0 0,0 0 1 0 0,1 0-1 0 0,-1 0 0 0 0,1-1 0 0 0,-1 1 0 0 0,-2-5 1 0 0,3 2 48 0 0,0 1 0 0 0,0-1 0 0 0,0 0 0 0 0,0 1 1 0 0,1-1-1 0 0,0 0 0 0 0,0 0 0 0 0,0 0 0 0 0,1 0 1 0 0,0 0-1 0 0,0 0 0 0 0,0-8 0 0 0,3-6 151 0 0,1 0-1 0 0,0 0 1 0 0,1 0 0 0 0,1 0-1 0 0,17-34 1 0 0,34-48-2026 0 0,-36 67 17 0 0,31-68 0 0 0,-63 120-10040 0 0,-1-1 8226 0 0,-12 39-5606 0 0,18-38 7423 0 0</inkml:trace>
</inkml:ink>
</file>

<file path=ppt/ink/ink1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6.819"/>
    </inkml:context>
    <inkml:brush xml:id="br0">
      <inkml:brushProperty name="width" value="0.05" units="cm"/>
      <inkml:brushProperty name="height" value="0.05" units="cm"/>
      <inkml:brushProperty name="color" value="#004F8B"/>
    </inkml:brush>
  </inkml:definitions>
  <inkml:trace contextRef="#ctx0" brushRef="#br0">62 13 4668 0 0,'13'14'9815'0'0,"-11"-14"-9264"0"0,0 0 0 0 0,0 0 0 0 0,0-1 0 0 0,0 1 0 0 0,0 0 0 0 0,0-1 0 0 0,0 0-1 0 0,0 1 1 0 0,0-1 0 0 0,0 0 0 0 0,0 0 0 0 0,0 0 0 0 0,0 0 0 0 0,0 0 0 0 0,-1-1 0 0 0,1 1 0 0 0,0 0-1 0 0,2-4 2299 0 0,-20-4-3287 0 0,-34 14-17117 0 0,18-1 10444 0 0,16-2 5467 0 0</inkml:trace>
</inkml:ink>
</file>

<file path=ppt/ink/ink1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7.819"/>
    </inkml:context>
    <inkml:brush xml:id="br0">
      <inkml:brushProperty name="width" value="0.05" units="cm"/>
      <inkml:brushProperty name="height" value="0.05" units="cm"/>
      <inkml:brushProperty name="color" value="#004F8B"/>
    </inkml:brush>
  </inkml:definitions>
  <inkml:trace contextRef="#ctx0" brushRef="#br0">1690 14 5148 0 0,'11'-13'15364'0'0,"-23"32"-11896"0"0,-26 35-2647 0 0,-10 7 1199 0 0,-80 81 1 0 0,126-140-2011 0 0,-1 0 0 0 0,1 0-1 0 0,0 1 1 0 0,-1-2 0 0 0,0 1 0 0 0,1 0 0 0 0,-1 0-1 0 0,0-1 1 0 0,0 0 0 0 0,0 1 0 0 0,-4 0 0 0 0,-3 2 18 0 0,8-4-46 0 0,-49 22-517 0 0,4 13 1107 0 0,-2-1 1 0 0,0-2 0 0 0,-61 27-1 0 0,108-58-400 0 0,-1-1-128 0 0,0-1-1 0 0,0 1 0 0 0,0-1 1 0 0,0 0-1 0 0,0 0 0 0 0,0 0 0 0 0,0 0 1 0 0,0 0-1 0 0,0-1 0 0 0,1 1 0 0 0,-1-1 1 0 0,0 0-1 0 0,1 0 0 0 0,-1 0 0 0 0,1 0 1 0 0,0 0-1 0 0,0-1 0 0 0,0 1 1 0 0,-2-4-1 0 0,1 3-18 0 0,1 0 0 0 0,-1 0 0 0 0,1 0 0 0 0,-1 1 0 0 0,0-1 1 0 0,0 1-1 0 0,0-1 0 0 0,0 1 0 0 0,-1 0 0 0 0,1 0 0 0 0,-1 1 0 0 0,1-1 0 0 0,-1 1 0 0 0,-3-2 1 0 0,-1 2 4 0 0,0 1 0 0 0,0 0 0 0 0,1 0 0 0 0,-1 1 0 0 0,0 0 0 0 0,1 0 0 0 0,-1 1 0 0 0,0 0 0 0 0,-13 5 0 0 0,-68 35 290 0 0,79-37-313 0 0,-113 58-7 0 0,-207 114 0 0 0,320-172 0 0 0,-259 136-27 0 0,232-131-1135 0 0,35-10 643 0 0,-1 0-1 0 0,1 0 1 0 0,0 0 0 0 0,0-1 0 0 0,0 1 0 0 0,0 0 0 0 0,-1-1-1 0 0,1 0 1 0 0,0 1 0 0 0,0-1 0 0 0,-3-2 0 0 0,3 1-189 0 0,0 1 1 0 0,0-1-1 0 0,0 0 0 0 0,0-1 1 0 0,0 1-1 0 0,0 0 1 0 0,1-1-1 0 0,-1 1 1 0 0,1 0-1 0 0,0-1 0 0 0,0 0 1 0 0,-1 1-1 0 0,2-1 1 0 0,-1 0-1 0 0,0 0 0 0 0,1 1 1 0 0,-1-1-1 0 0,1 0 1 0 0,0 0-1 0 0,0 0 0 0 0,0-5 1 0 0,4-62-5906 0 0,0 37 4793 0 0</inkml:trace>
</inkml:ink>
</file>

<file path=ppt/ink/ink1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8.647"/>
    </inkml:context>
    <inkml:brush xml:id="br0">
      <inkml:brushProperty name="width" value="0.05" units="cm"/>
      <inkml:brushProperty name="height" value="0.05" units="cm"/>
      <inkml:brushProperty name="color" value="#004F8B"/>
    </inkml:brush>
  </inkml:definitions>
  <inkml:trace contextRef="#ctx0" brushRef="#br0">1333 444 3632 0 0,'0'0'4715'0'0,"-2"3"-3294"0"0,-66 101 6615 0 0,-7 12-3216 0 0,75-116-4793 0 0,-1 0 1 0 0,1 1-1 0 0,-1-1 1 0 0,1 1-1 0 0,0-1 0 0 0,-1 1 1 0 0,1-1-1 0 0,0 1 0 0 0,-1-1 1 0 0,1 1-1 0 0,0-1 0 0 0,0 1 1 0 0,-1 0-1 0 0,1-1 1 0 0,0 1-1 0 0,0-1 0 0 0,0 1 1 0 0,0 0-1 0 0,0-1 0 0 0,0 1 1 0 0,0-1-1 0 0,0 1 0 0 0,0 0 1 0 0,0-1-1 0 0,0 1 1 0 0,0-1-1 0 0,1 1 0 0 0,-1 0 1 0 0,0-1-1 0 0,0 1 0 0 0,1-1 1 0 0,-1 1-1 0 0,0-1 0 0 0,1 1 1 0 0,-1-1-1 0 0,0 1 0 0 0,1-1 1 0 0,-1 1-1 0 0,1-1 1 0 0,0 1-1 0 0,1 0 3 0 0,1-1-1 0 0,-1 0 1 0 0,1 0-1 0 0,-1 0 1 0 0,1 0 0 0 0,-1 0-1 0 0,0 0 1 0 0,1-1 0 0 0,-1 1-1 0 0,5-2 1 0 0,56-23 180 0 0,-50 19 427 0 0,-10 9-122 0 0,-22 19 244 0 0,-39 31 373 0 0,-3-3 266 0 0,-125 80 1 0 0,184-128-1399 0 0,0-1 0 0 0,0 1 0 0 0,-1-1 1 0 0,1 0-1 0 0,0 0 0 0 0,-1 0 0 0 0,1 0 0 0 0,-1-1 0 0 0,0 1 0 0 0,1-1 1 0 0,-1 1-1 0 0,0-1 0 0 0,1 0 0 0 0,-1 0 0 0 0,1 0 0 0 0,-1 0 0 0 0,0-1 0 0 0,1 1 1 0 0,-1-1-1 0 0,-4-1 0 0 0,5 1-19 0 0,0 0 1 0 0,1-1-1 0 0,-1 1 0 0 0,1-1 0 0 0,-1 0 1 0 0,1 1-1 0 0,0-1 0 0 0,-1 0 1 0 0,1 0-1 0 0,0 0 0 0 0,0 1 1 0 0,1-1-1 0 0,-1 0 0 0 0,0 0 1 0 0,0-1-1 0 0,1 1 0 0 0,0 0 1 0 0,-1 0-1 0 0,1 0 0 0 0,0 0 1 0 0,0 0-1 0 0,0 0 0 0 0,0-1 1 0 0,0 1-1 0 0,1 0 0 0 0,0-3 1 0 0,-2-25-292 0 0,1 29 308 0 0,0 1 0 0 0,-1-1-1 0 0,1 0 1 0 0,0 1 0 0 0,-1-1 0 0 0,1 0 0 0 0,-1 1 0 0 0,1-1-1 0 0,-1 1 1 0 0,1-1 0 0 0,-1 0 0 0 0,1 1 0 0 0,-1 0 0 0 0,1-1 0 0 0,-1 1-1 0 0,0-1 1 0 0,1 1 0 0 0,-1 0 0 0 0,0-1 0 0 0,1 1 0 0 0,-1 0 0 0 0,0-1-1 0 0,1 1 1 0 0,-1 0 0 0 0,0 0 0 0 0,0 0 0 0 0,1 0 0 0 0,-1 0-1 0 0,0 0 1 0 0,0 0 0 0 0,1 0 0 0 0,-1 0 0 0 0,0 0 0 0 0,0 0 0 0 0,1 1-1 0 0,-1-1 1 0 0,0 0 0 0 0,1 0 0 0 0,-1 1 0 0 0,-1-1 0 0 0,-44 19 706 0 0,-59 32 1 0 0,-25 11 588 0 0,105-52-1232 0 0,0-1 1 0 0,-1-1-1 0 0,0-2 1 0 0,0 0-1 0 0,0-2 0 0 0,-1-1 1 0 0,1-1-1 0 0,-33-1 0 0 0,44-2-43 0 0,0-1-1 0 0,1-1 0 0 0,-1 0 0 0 0,1-1 0 0 0,0 0 0 0 0,0-1 0 0 0,0-1 0 0 0,1 0 0 0 0,0-1 0 0 0,0 0 0 0 0,0-1 0 0 0,1-1 0 0 0,0 0 0 0 0,1 0 0 0 0,0-1 0 0 0,-12-14 0 0 0,13 13-370 0 0,1 0 0 0 0,0-1 0 0 0,1 1-1 0 0,1-2 1 0 0,0 1 0 0 0,0-1 0 0 0,1 0 0 0 0,1-1 0 0 0,0 1 0 0 0,1-1-1 0 0,0 0 1 0 0,-2-16 0 0 0,5 17 13 0 0,1 1 0 0 0,0 0 0 0 0,1 0 0 0 0,0-1 0 0 0,1 1 0 0 0,0 0 0 0 0,0 0 0 0 0,2 1 0 0 0,0-1 0 0 0,0 0 0 0 0,1 1 0 0 0,0 0 0 0 0,1 0 0 0 0,10-15 0 0 0,-4 10-683 0 0,0 1 0 0 0,1 0-1 0 0,0 1 1 0 0,28-23 0 0 0,-15 18 1038 0 0,0 1 0 0 0,38-20 1 0 0,15 1 1888 0 0,96-32 1 0 0,-156 62-1921 0 0,113-39 314 0 0,73-29-4179 0 0,-6-11-8890 0 0,-174 72 10683 0 0,-5 2 151 0 0</inkml:trace>
</inkml:ink>
</file>

<file path=ppt/ink/ink1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9.428"/>
    </inkml:context>
    <inkml:brush xml:id="br0">
      <inkml:brushProperty name="width" value="0.05" units="cm"/>
      <inkml:brushProperty name="height" value="0.05" units="cm"/>
      <inkml:brushProperty name="color" value="#004F8B"/>
    </inkml:brush>
  </inkml:definitions>
  <inkml:trace contextRef="#ctx0" brushRef="#br0">479 0 4740 0 0,'0'0'11707'0'0,"-1"4"-10314"0"0,-10 17 546 0 0,0-2-1 0 0,0 1 0 0 0,-26 30 0 0 0,14-23-173 0 0,-51 46 1 0 0,34-40-1154 0 0,-2-2 0 0 0,-1-1 1 0 0,-58 30-1 0 0,65-48-1207 0 0,34-11 242 0 0,0-1 0 0 0,0 0 1 0 0,1 0-1 0 0,-1 0 0 0 0,0 0 0 0 0,0-1 0 0 0,1 1 1 0 0,-1 0-1 0 0,0-1 0 0 0,1 1 0 0 0,-1-1 0 0 0,0 1 1 0 0,-2-3-1 0 0,2 1-311 0 0,0 0 1 0 0,0 0-1 0 0,0 0 1 0 0,0 0-1 0 0,1-1 1 0 0,-1 1-1 0 0,1-1 1 0 0,0 1-1 0 0,0-1 0 0 0,0 0 1 0 0,0 1-1 0 0,0-1 1 0 0,0 0-1 0 0,1 0 1 0 0,-1 1-1 0 0,1-1 1 0 0,0 0-1 0 0,0 0 1 0 0,0 0-1 0 0,0 0 1 0 0,1-4-1 0 0,1-8-1291 0 0,3-7-413 0 0,16-31-1599 0 0,-16 43 3377 0 0,9-24-1111 0 0</inkml:trace>
</inkml:ink>
</file>

<file path=ppt/ink/ink1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7:59.756"/>
    </inkml:context>
    <inkml:brush xml:id="br0">
      <inkml:brushProperty name="width" value="0.05" units="cm"/>
      <inkml:brushProperty name="height" value="0.05" units="cm"/>
      <inkml:brushProperty name="color" value="#004F8B"/>
    </inkml:brush>
  </inkml:definitions>
  <inkml:trace contextRef="#ctx0" brushRef="#br0">104 66 5673 0 0,'12'-12'10992'0'0,"1"4"-6369"0"0,-11 7-4184 0 0,1 0 0 0 0,-1 0-1 0 0,0-1 1 0 0,0 1-1 0 0,0-1 1 0 0,0 1 0 0 0,0-1-1 0 0,0 0 1 0 0,-1 0 0 0 0,1 0-1 0 0,2-3 1 0 0,-4 4-376 0 0,0 1 1 0 0,1-1-1 0 0,-1 1 1 0 0,0-1 0 0 0,1 1-1 0 0,-1-1 1 0 0,0 0-1 0 0,0 1 1 0 0,0-1-1 0 0,0 1 1 0 0,0-1 0 0 0,0 0-1 0 0,0 1 1 0 0,0-1-1 0 0,0 1 1 0 0,0-1-1 0 0,0 0 1 0 0,0 1 0 0 0,0-1-1 0 0,0 1 1 0 0,0-1-1 0 0,-1 0 1 0 0,1 1-1 0 0,0-1 1 0 0,0 1 0 0 0,-1-1-1 0 0,1 1 1 0 0,0-1-1 0 0,-1 1 1 0 0,1-1-1 0 0,0 1 1 0 0,-1-1 0 0 0,1 1-1 0 0,-1 0 1 0 0,1-1-1 0 0,-1 1 1 0 0,1 0-1 0 0,-1-1 1 0 0,1 1-1 0 0,-1 0 1 0 0,0-1 0 0 0,1 1-1 0 0,-1 0 1 0 0,1 0-1 0 0,-1 0 1 0 0,1 0-1 0 0,-1 0 1 0 0,0 0 0 0 0,1 0-1 0 0,-2 0 1 0 0,0-1-142 0 0,-1 1 0 0 0,1-1 0 0 0,-1 1 0 0 0,1 0 0 0 0,-1 0 0 0 0,1 0 0 0 0,0 1 0 0 0,-1-1 0 0 0,1 1 0 0 0,-1-1 0 0 0,1 1 0 0 0,-3 1 0 0 0,-21 15-3324 0 0,-13 13-10115 0 0,3-4 3369 0 0,29-20 8455 0 0</inkml:trace>
</inkml:ink>
</file>

<file path=ppt/ink/ink1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0.085"/>
    </inkml:context>
    <inkml:brush xml:id="br0">
      <inkml:brushProperty name="width" value="0.05" units="cm"/>
      <inkml:brushProperty name="height" value="0.05" units="cm"/>
      <inkml:brushProperty name="color" value="#004F8B"/>
    </inkml:brush>
  </inkml:definitions>
  <inkml:trace contextRef="#ctx0" brushRef="#br0">180 39 5004 0 0,'-2'-39'21102'0'0,"2"59"-20446"0"0,-1 30 1254 0 0,-3-1 0 0 0,-20 95 0 0 0,-42 87-6599 0 0,59-209 3546 0 0,-27 67-7231 0 0,32-84 6570 0 0,-1 1 1 0 0,-1-1-1 0 0,1 1 0 0 0,-1-1 1 0 0,1 0-1 0 0,-2-1 1 0 0,-3 6-1 0 0,5-9-78 0 0,-4 4 151 0 0</inkml:trace>
</inkml:ink>
</file>

<file path=ppt/ink/ink1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0.413"/>
    </inkml:context>
    <inkml:brush xml:id="br0">
      <inkml:brushProperty name="width" value="0.05" units="cm"/>
      <inkml:brushProperty name="height" value="0.05" units="cm"/>
      <inkml:brushProperty name="color" value="#004F8B"/>
    </inkml:brush>
  </inkml:definitions>
  <inkml:trace contextRef="#ctx0" brushRef="#br0">370 118 4996 0 0,'-38'-9'14709'0'0,"14"7"-11734"0"0,22 2-2100 0 0,-18-21 2620 0 0,20 16-3410 0 0,1 0 0 0 0,0 0 0 0 0,0 0 0 0 0,1 1 0 0 0,-1-1 1 0 0,1 0-1 0 0,0 1 0 0 0,0-1 0 0 0,1 1 0 0 0,-1 0 0 0 0,1-1 0 0 0,0 1 1 0 0,0 1-1 0 0,1-1 0 0 0,-1 0 0 0 0,1 1 0 0 0,0 0 0 0 0,5-4 0 0 0,-8 6 136 0 0,-2 8-177 0 0,0 0 1 0 0,-1-1-1 0 0,0 1 1 0 0,0 0-1 0 0,-1 0 1 0 0,1-1-1 0 0,-2 0 0 0 0,1 1 1 0 0,-1-1-1 0 0,0-1 1 0 0,0 1-1 0 0,0 0 1 0 0,-1-1-1 0 0,0 0 0 0 0,-6 5 1 0 0,-16 15-1107 0 0,-47 33 0 0 0,67-52 704 0 0,-14 9-372 0 0,-48 33-6822 0 0,66-46 6469 0 0,-1 0 0 0 0,0 0 0 0 0,0 0 0 0 0,0 0 0 0 0,-1-1-1 0 0,1 0 1 0 0,0 0 0 0 0,-1 0 0 0 0,1 0 0 0 0,0-1 0 0 0,-1 1 0 0 0,1-1 0 0 0,-1 0-1 0 0,-8-2 1 0 0,3-2-505 0 0</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01.418"/>
    </inkml:context>
    <inkml:brush xml:id="br0">
      <inkml:brushProperty name="width" value="0.05" units="cm"/>
      <inkml:brushProperty name="height" value="0.05" units="cm"/>
      <inkml:brushProperty name="color" value="#E71224"/>
    </inkml:brush>
  </inkml:definitions>
  <inkml:trace contextRef="#ctx0" brushRef="#br0">192 25 6645 0 0,'0'-1'517'0'0,"0"0"1"0"0,-1 0 0 0 0,1 1 0 0 0,0-1 0 0 0,-1 0 0 0 0,1 0 0 0 0,0 0 0 0 0,0 1 0 0 0,0-1-1 0 0,0 0 1 0 0,0 0 0 0 0,0 0 0 0 0,0 0 0 0 0,0 0 0 0 0,0 1 0 0 0,0-1 0 0 0,0 0-1 0 0,1 0 1 0 0,-1 0 0 0 0,0 0 0 0 0,0 1 0 0 0,1-1 0 0 0,-1 0 0 0 0,1 0 0 0 0,-1 1-1 0 0,1-1 1 0 0,-1 0 0 0 0,2 0 0 0 0,7 6 4856 0 0,4 14-5647 0 0,-9-12 553 0 0,0 0-1 0 0,-1 0 1 0 0,0 1-1 0 0,0-1 1 0 0,-1 1-1 0 0,0-1 1 0 0,-1 1-1 0 0,0 0 1 0 0,0 0-1 0 0,0 0 1 0 0,-1 0-1 0 0,0 0 1 0 0,-1 0-1 0 0,0 0 1 0 0,0 0-1 0 0,0-1 1 0 0,-1 1-1 0 0,0 0 1 0 0,-1-1-1 0 0,0 1 1 0 0,0-1-1 0 0,-1 0 1 0 0,-8 13-1 0 0,3-6-840 0 0,-1 0 0 0 0,0-1-1 0 0,-1 0 1 0 0,-16 15-1 0 0,-13 5-4737 0 0,0-5-3493 0 0,37-26 7699 0 0,0 0 0 0 0,0-1 0 0 0,0 1 0 0 0,0-1 0 0 0,0 0 0 0 0,0 0 1 0 0,0 0-1 0 0,-1 0 0 0 0,-2 0 0 0 0,-9-2-1175 0 0,1-2 323 0 0</inkml:trace>
</inkml:ink>
</file>

<file path=ppt/ink/ink1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0.788"/>
    </inkml:context>
    <inkml:brush xml:id="br0">
      <inkml:brushProperty name="width" value="0.05" units="cm"/>
      <inkml:brushProperty name="height" value="0.05" units="cm"/>
      <inkml:brushProperty name="color" value="#004F8B"/>
    </inkml:brush>
  </inkml:definitions>
  <inkml:trace contextRef="#ctx0" brushRef="#br0">548 1 4880 0 0,'-7'10'13360'0'0,"-19"46"-8868"0"0,1-4-2675 0 0,14-31-987 0 0,-1 1-1 0 0,-21 25 1 0 0,30-42-720 0 0,-2 1-1 0 0,1-1 1 0 0,-1 0-1 0 0,1-1 1 0 0,-1 1 0 0 0,-1-1-1 0 0,1 0 1 0 0,0 0-1 0 0,-1-1 1 0 0,0 1 0 0 0,0-1-1 0 0,0-1 1 0 0,-9 4 0 0 0,14-6-134 0 0,-2 0 11 0 0,0-1 1 0 0,0 0 0 0 0,0 0 0 0 0,1 0-1 0 0,-1 0 1 0 0,0 0 0 0 0,1 0 0 0 0,-1-1-1 0 0,1 1 1 0 0,-1-1 0 0 0,1 0 0 0 0,0 1-1 0 0,-4-5 1 0 0,4 4 5 0 0,-1-1-1 0 0,0 1 1 0 0,0 0-1 0 0,0 0 1 0 0,0 0 0 0 0,0 0-1 0 0,0 1 1 0 0,0-1-1 0 0,-1 1 1 0 0,1 0-1 0 0,-5-2 1 0 0,2 3 43 0 0,1 0-1 0 0,-1 0 1 0 0,1 1 0 0 0,0 0 0 0 0,0 0-1 0 0,-1 0 1 0 0,1 0 0 0 0,0 1 0 0 0,0 0-1 0 0,0 0 1 0 0,0 0 0 0 0,1 1 0 0 0,-1 0 0 0 0,1 0-1 0 0,-1 0 1 0 0,1 0 0 0 0,-5 5 0 0 0,-2 1 60 0 0,-39 33 803 0 0,7 7-5770 0 0,29-30-535 0 0,0 2-1 0 0,2-1 0 0 0,-14 32 1 0 0,19-38 3624 0 0</inkml:trace>
</inkml:ink>
</file>

<file path=ppt/ink/ink1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1.116"/>
    </inkml:context>
    <inkml:brush xml:id="br0">
      <inkml:brushProperty name="width" value="0.05" units="cm"/>
      <inkml:brushProperty name="height" value="0.05" units="cm"/>
      <inkml:brushProperty name="color" value="#004F8B"/>
    </inkml:brush>
  </inkml:definitions>
  <inkml:trace contextRef="#ctx0" brushRef="#br0">0 236 6653 0 0,'1'1'430'0'0,"-1"0"0"0"0,1 0 0 0 0,0 0 0 0 0,0 0 0 0 0,0-1 0 0 0,-1 1 0 0 0,1 0 0 0 0,0-1 0 0 0,0 1 0 0 0,0-1-1 0 0,0 1 1 0 0,0-1 0 0 0,0 1 0 0 0,0-1 0 0 0,0 0 0 0 0,1 1 0 0 0,0-1 0 0 0,26 1 3668 0 0,25-11-341 0 0,-39 6-3322 0 0,-1-1 0 0 0,0 0-1 0 0,20-11 1 0 0,-20 9-1504 0 0,0-1-1 0 0,-1-1 1 0 0,17-15 0 0 0,-21 18-97 0 0,-1-2 1 0 0,0 1-1 0 0,0-1 1 0 0,-1 0-1 0 0,0 0 0 0 0,0-1 1 0 0,-1 0-1 0 0,0 0 0 0 0,0 0 1 0 0,-1-1-1 0 0,-1 1 1 0 0,0-1-1 0 0,4-17 0 0 0,-5 5-732 0 0</inkml:trace>
</inkml:ink>
</file>

<file path=ppt/ink/ink1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1.460"/>
    </inkml:context>
    <inkml:brush xml:id="br0">
      <inkml:brushProperty name="width" value="0.05" units="cm"/>
      <inkml:brushProperty name="height" value="0.05" units="cm"/>
      <inkml:brushProperty name="color" value="#004F8B"/>
    </inkml:brush>
  </inkml:definitions>
  <inkml:trace contextRef="#ctx0" brushRef="#br0">131 1 5280 0 0,'0'0'12179'0'0,"0"6"-10468"0"0,-1 11-594 0 0,0 0 0 0 0,-2 0-1 0 0,1 0 1 0 0,-2-1-1 0 0,-10 28 1 0 0,-39 81 458 0 0,8-25-6530 0 0,37-136-17231 0 0</inkml:trace>
</inkml:ink>
</file>

<file path=ppt/ink/ink1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1.788"/>
    </inkml:context>
    <inkml:brush xml:id="br0">
      <inkml:brushProperty name="width" value="0.05" units="cm"/>
      <inkml:brushProperty name="height" value="0.05" units="cm"/>
      <inkml:brushProperty name="color" value="#004F8B"/>
    </inkml:brush>
  </inkml:definitions>
  <inkml:trace contextRef="#ctx0" brushRef="#br0">302 1 5116 0 0,'0'0'5521'0'0,"-5"3"-3828"0"0,-22 17 1319 0 0,-36 33-1 0 0,29-21-1446 0 0,3 1 0 0 0,0 2 0 0 0,3 1 0 0 0,-33 53 0 0 0,58-84-1338 0 0,0-1-1 0 0,1 1 0 0 0,-1 0 0 0 0,1 0 1 0 0,0-1-1 0 0,1 2 0 0 0,-1-1 0 0 0,1 0 1 0 0,0 0-1 0 0,1 0 0 0 0,-1 10 0 0 0,1-13-157 0 0,1 1 0 0 0,-1-1-1 0 0,1 0 1 0 0,0 0 0 0 0,0 1-1 0 0,-1-1 1 0 0,2 0 0 0 0,-1 0-1 0 0,0 0 1 0 0,0 0-1 0 0,1 0 1 0 0,-1 0 0 0 0,1-1-1 0 0,-1 1 1 0 0,1 0 0 0 0,0-1-1 0 0,0 1 1 0 0,-1-1 0 0 0,1 0-1 0 0,0 1 1 0 0,1-1 0 0 0,-1 0-1 0 0,0 0 1 0 0,0-1 0 0 0,0 1-1 0 0,0 0 1 0 0,1-1 0 0 0,3 1-1 0 0,21 4-221 0 0,0-1-1 0 0,1-1 0 0 0,-1-1 1 0 0,0-2-1 0 0,1-1 1 0 0,34-5-1 0 0,167-40-4919 0 0,540-196-17495 0 0,-700 215 20796 0 0</inkml:trace>
</inkml:ink>
</file>

<file path=ppt/ink/ink1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2.335"/>
    </inkml:context>
    <inkml:brush xml:id="br0">
      <inkml:brushProperty name="width" value="0.05" units="cm"/>
      <inkml:brushProperty name="height" value="0.05" units="cm"/>
      <inkml:brushProperty name="color" value="#004F8B"/>
    </inkml:brush>
  </inkml:definitions>
  <inkml:trace contextRef="#ctx0" brushRef="#br0">384 393 4348 0 0,'0'0'7596'0'0,"0"4"-5831"0"0,-2 6-584 0 0,-1-1 1 0 0,0 1 0 0 0,0-1 0 0 0,0 1 0 0 0,-1-1 0 0 0,-10 16 0 0 0,3-9-84 0 0,0 0 0 0 0,-1-1 0 0 0,-15 14 0 0 0,0-3 263 0 0,-1-2 1 0 0,-1 0 0 0 0,-38 22-1 0 0,61-42-1144 0 0,4-2-182 0 0,0 0 0 0 0,0-1 0 0 0,-1 1-1 0 0,1-1 1 0 0,-1 1 0 0 0,1-1 0 0 0,-1 0-1 0 0,0 0 1 0 0,1 0 0 0 0,-1 0 0 0 0,0-1-1 0 0,0 1 1 0 0,1-1 0 0 0,-1 0 0 0 0,0 0-1 0 0,0 0 1 0 0,0 0 0 0 0,0 0 0 0 0,1 0-1 0 0,-6-2 1 0 0,-21-10-35 0 0,11-2 0 0 0,5-5 0 0 0,6 4 0 0 0,5 6 0 0 0,0 0 0 0 0,1 0 0 0 0,0 0 0 0 0,0 0 0 0 0,1 0 0 0 0,1 0 0 0 0,-1 0 0 0 0,1 0 0 0 0,1 0 0 0 0,0 0 0 0 0,0 0 0 0 0,4-11 0 0 0,8-14 0 0 0,27-55 0 0 0,-32 72 0 0 0,89-142-7191 0 0,-30 53 1556 0 0,-10 17-12253 0 0,-50 78 16119 0 0</inkml:trace>
</inkml:ink>
</file>

<file path=ppt/ink/ink1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2.678"/>
    </inkml:context>
    <inkml:brush xml:id="br0">
      <inkml:brushProperty name="width" value="0.05" units="cm"/>
      <inkml:brushProperty name="height" value="0.05" units="cm"/>
      <inkml:brushProperty name="color" value="#004F8B"/>
    </inkml:brush>
  </inkml:definitions>
  <inkml:trace contextRef="#ctx0" brushRef="#br0">236 311 4420 0 0,'-3'-11'1975'0'0,"1"0"0"0"0,0 0 0 0 0,0 0 0 0 0,1 0 0 0 0,0-12 0 0 0,1 12-769 0 0,1 0-1 0 0,1 1 0 0 0,0-1 1 0 0,5-18-1 0 0,0 12-498 0 0,0 1-1 0 0,0 0 0 0 0,2 1 0 0 0,0 0 1 0 0,0 0-1 0 0,20-22 0 0 0,-21 27-403 0 0,10-9 459 0 0,-16 18-539 0 0,0 17-385 0 0,-2-15 135 0 0,1 1 1 0 0,-1 0-1 0 0,0 0 1 0 0,1-1-1 0 0,-1 1 1 0 0,0 0-1 0 0,0 0 0 0 0,0 0 1 0 0,0 0-1 0 0,-1-1 1 0 0,1 1-1 0 0,0 0 1 0 0,-2 2-1 0 0,-10 27-1680 0 0,-1 0-1 0 0,-2 0 0 0 0,-34 52 0 0 0,-69 79-9075 0 0,99-137 9317 0 0,-69 79-5093 0 0,60-73 4723 0 0</inkml:trace>
</inkml:ink>
</file>

<file path=ppt/ink/ink1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3.303"/>
    </inkml:context>
    <inkml:brush xml:id="br0">
      <inkml:brushProperty name="width" value="0.05" units="cm"/>
      <inkml:brushProperty name="height" value="0.05" units="cm"/>
      <inkml:brushProperty name="color" value="#004F8B"/>
    </inkml:brush>
  </inkml:definitions>
  <inkml:trace contextRef="#ctx0" brushRef="#br0">1346 8 5272 0 0,'6'-8'14257'0'0,"-9"32"-10272"0"0,-13 39-2307 0 0,8-43-887 0 0,-1-1 1 0 0,-21 33-1 0 0,26-46-631 0 0,0 1 0 0 0,-1-1 0 0 0,0 0 0 0 0,0 0 0 0 0,-1 0 0 0 0,0-1 0 0 0,0 1 0 0 0,0-2 0 0 0,-1 1 0 0 0,-12 6 0 0 0,18-10-149 0 0,0 0-1 0 0,0-1 1 0 0,-1 1 0 0 0,1-1-1 0 0,0 1 1 0 0,-1-1 0 0 0,1 0-1 0 0,-1 1 1 0 0,1-1 0 0 0,0 0-1 0 0,-1 0 1 0 0,1 0 0 0 0,-1 0-1 0 0,1 0 1 0 0,0-1 0 0 0,-1 1-1 0 0,1 0 1 0 0,0-1 0 0 0,-1 1-1 0 0,1 0 1 0 0,0-1 0 0 0,-1 0 0 0 0,1 1-1 0 0,0-1 1 0 0,0 0 0 0 0,0 0-1 0 0,0 1 1 0 0,0-1 0 0 0,0 0-1 0 0,0 0 1 0 0,0 0 0 0 0,0 0-1 0 0,0-1 1 0 0,-1 0 0 0 0,0-2 15 0 0,1 0 0 0 0,-1 1 0 0 0,1-1 0 0 0,-1 0 0 0 0,1 0 0 0 0,0 0 0 0 0,1-1 0 0 0,-1 1 0 0 0,1 0 0 0 0,-1-5 0 0 0,-19 26 103 0 0,12-7-52 0 0,0 0 0 0 0,0 0 1 0 0,-11 19-1 0 0,-19 22 523 0 0,10-23-495 0 0,-1-2 0 0 0,-1-1 0 0 0,-1-2 0 0 0,-1-1 0 0 0,-1-1 0 0 0,-1-2 1 0 0,0-1-1 0 0,-70 24 0 0 0,77-33-44 0 0,-1-2 0 0 0,1 0 1 0 0,-2-2-1 0 0,1-2 0 0 0,0 0 1 0 0,-1-2-1 0 0,1-1 0 0 0,-1-1 1 0 0,1-2-1 0 0,-1 0 0 0 0,1-2 1 0 0,-47-15-1 0 0,50 11-69 0 0,1 0-1 0 0,1-1 1 0 0,0-2 0 0 0,0 0-1 0 0,1-2 1 0 0,-29-22 0 0 0,42 29-22 0 0,1 0-1 0 0,1 0 1 0 0,-1-1 0 0 0,1 0 0 0 0,1 0 0 0 0,-1 0 0 0 0,1-1-1 0 0,1 0 1 0 0,0 0 0 0 0,0-1 0 0 0,1 1 0 0 0,0-1 0 0 0,0 0-1 0 0,1 0 1 0 0,1 0 0 0 0,-1-1 0 0 0,2 1 0 0 0,-1-15 0 0 0,9-11-3940 0 0,-5 33 2951 0 0,0-1 1 0 0,0 0-1 0 0,0 1 1 0 0,1-1-1 0 0,-1 1 0 0 0,1 0 1 0 0,0 0-1 0 0,0 0 1 0 0,0 0-1 0 0,5-3 1 0 0,-4 3-386 0 0,1 0 1 0 0,0 1-1 0 0,1-1 1 0 0,-1 1-1 0 0,0 0 0 0 0,1 0 1 0 0,6-1-1 0 0,23 0-2610 0 0,-19 4 2335 0 0</inkml:trace>
</inkml:ink>
</file>

<file path=ppt/ink/ink1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3.678"/>
    </inkml:context>
    <inkml:brush xml:id="br0">
      <inkml:brushProperty name="width" value="0.05" units="cm"/>
      <inkml:brushProperty name="height" value="0.05" units="cm"/>
      <inkml:brushProperty name="color" value="#004F8B"/>
    </inkml:brush>
  </inkml:definitions>
  <inkml:trace contextRef="#ctx0" brushRef="#br0">1 82 7269 0 0,'0'9'2728'0'0,"1"22"8481"0"0,2-18-7072 0 0,1-4-1568 0 0,-4-9-2648 0 0,0 1 1 0 0,0-1-1 0 0,0 0 0 0 0,0 0 1 0 0,1 0-1 0 0,-1 1 0 0 0,0-1 1 0 0,0 0-1 0 0,0 0 0 0 0,1 0 1 0 0,-1 1-1 0 0,0-1 0 0 0,0 0 1 0 0,0 0-1 0 0,1 0 0 0 0,-1 0 1 0 0,0 0-1 0 0,0 0 0 0 0,1 0 1 0 0,-1 1-1 0 0,0-1 1 0 0,0 0-1 0 0,1 0 0 0 0,-1 0 1 0 0,0 0-1 0 0,0 0 0 0 0,1 0 1 0 0,-1 0-1 0 0,0 0 0 0 0,1 0 1 0 0,-1 0-1 0 0,0-1 0 0 0,0 1 1 0 0,1 0-1 0 0,-1 0 0 0 0,0 0 1 0 0,0 0-1 0 0,0 0 0 0 0,1 0 1 0 0,-1 0-1 0 0,0-1 0 0 0,0 1 1 0 0,0 0-1 0 0,1 0 0 0 0,-1 0 1 0 0,0-1-1 0 0,0 1 1 0 0,0 0-1 0 0,0 0 0 0 0,1 0 1 0 0,-1-1-1 0 0,0 1 0 0 0,0 0 1 0 0,8-15-4845 0 0,-8-25-5216 0 0,0-20 4259 0 0,0 31 3973 0 0</inkml:trace>
</inkml:ink>
</file>

<file path=ppt/ink/ink1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4.007"/>
    </inkml:context>
    <inkml:brush xml:id="br0">
      <inkml:brushProperty name="width" value="0.05" units="cm"/>
      <inkml:brushProperty name="height" value="0.05" units="cm"/>
      <inkml:brushProperty name="color" value="#004F8B"/>
    </inkml:brush>
  </inkml:definitions>
  <inkml:trace contextRef="#ctx0" brushRef="#br0">1 184 7341 0 0,'0'-4'6098'0'0,"6"-7"-3354"0"0,36-8 1167 0 0,31 4-2783 0 0,-31 8-1437 0 0,315-91-17389 0 0,-306 83 16257 0 0,-8 1-89 0 0</inkml:trace>
</inkml:ink>
</file>

<file path=ppt/ink/ink1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8.147"/>
    </inkml:context>
    <inkml:brush xml:id="br0">
      <inkml:brushProperty name="width" value="0.05" units="cm"/>
      <inkml:brushProperty name="height" value="0.05" units="cm"/>
      <inkml:brushProperty name="color" value="#004F8B"/>
    </inkml:brush>
  </inkml:definitions>
  <inkml:trace contextRef="#ctx0" brushRef="#br0">265 21 3428 0 0,'0'-1'609'0'0,"0"0"-1"0"0,0 0 1 0 0,-1 0 0 0 0,1 0-1 0 0,0 0 1 0 0,0 1-1 0 0,0-1 1 0 0,-1 0-1 0 0,1 0 1 0 0,0 0 0 0 0,-1 0-1 0 0,1 0 1 0 0,-1 0-1 0 0,1 1 1 0 0,-1-1-1 0 0,0 0 1 0 0,0 0 608 0 0,0 0-608 0 0,1 1-1 0 0,-1-1 1 0 0,0 0-1 0 0,0 1 1 0 0,-1-1-1 0 0,-14 9 158 0 0,1 1 0 0 0,0 1 0 0 0,1 0 0 0 0,0 1 0 0 0,0 1 0 0 0,-22 25 0 0 0,14-12-135 0 0,2 0 0 0 0,1 2 1 0 0,-17 29-1 0 0,31-47-509 0 0,1 1 0 0 0,0-1-1 0 0,0 1 1 0 0,1 0 0 0 0,0 0-1 0 0,0 1 1 0 0,1-1 0 0 0,1 0-1 0 0,0 1 1 0 0,0 0 0 0 0,2 15 0 0 0,-1-23-107 0 0,0 1 1 0 0,1-1-1 0 0,0 1 1 0 0,0-1-1 0 0,-1 1 0 0 0,2-1 1 0 0,-1 0-1 0 0,0 1 1 0 0,1-1-1 0 0,0 0 1 0 0,-1 0-1 0 0,1 0 1 0 0,0 0-1 0 0,1-1 1 0 0,-1 1-1 0 0,0-1 1 0 0,1 1-1 0 0,0-1 1 0 0,-1 0-1 0 0,1 0 1 0 0,0 0-1 0 0,0 0 1 0 0,0 0-1 0 0,0-1 1 0 0,0 1-1 0 0,1-1 1 0 0,-1 0-1 0 0,0 0 1 0 0,1 0-1 0 0,-1 0 1 0 0,1-1-1 0 0,-1 1 1 0 0,1-1-1 0 0,-1 0 1 0 0,1 0-1 0 0,-1 0 0 0 0,6-1 1 0 0,1-1 6 0 0,1 0 0 0 0,-1 0-1 0 0,0-1 1 0 0,1 0 0 0 0,-1 0 0 0 0,-1-2 0 0 0,1 1 0 0 0,-1-1 0 0 0,1 0-1 0 0,-1-1 1 0 0,-1 0 0 0 0,1 0 0 0 0,13-15 0 0 0,6-7 294 0 0,-2-2 1 0 0,30-44-1 0 0,-41 55-63 0 0,-16 22 85 0 0,-2 8-301 0 0,0 0 0 0 0,1-1 1 0 0,0 1-1 0 0,1 0 0 0 0,1 0 0 0 0,-1 0 0 0 0,2 0 1 0 0,1 12-1 0 0,-1-18-68 0 0,1 0 0 0 0,0 0 0 0 0,0 0 0 0 0,0 0 0 0 0,0-1 1 0 0,1 1-1 0 0,0-1 0 0 0,0 0 0 0 0,0 0 0 0 0,1 0 0 0 0,-1 0 0 0 0,1 0 0 0 0,0-1 1 0 0,0 1-1 0 0,0-1 0 0 0,7 4 0 0 0,-4-4-28 0 0,1 1 1 0 0,0-1 0 0 0,0 0-1 0 0,0-1 1 0 0,0 0-1 0 0,1 0 1 0 0,-1-1-1 0 0,0 0 1 0 0,14 0-1 0 0,-7-1 37 0 0,0-1-1 0 0,1 0 0 0 0,-2-2 0 0 0,1 0 1 0 0,0 0-1 0 0,0-1 0 0 0,-1-1 1 0 0,0-1-1 0 0,0 0 0 0 0,-1 0 0 0 0,16-11 1 0 0,-14 6 130 0 0,-1-1 1 0 0,-1 0-1 0 0,-1-1 0 0 0,1 0 1 0 0,-2-1-1 0 0,0 0 1 0 0,-1-1-1 0 0,0 0 0 0 0,13-31 1 0 0,-19 39-97 0 0,-1-1 0 0 0,-1 0 1 0 0,0 1-1 0 0,0-1 0 0 0,0-1 1 0 0,-1 1-1 0 0,0 0 0 0 0,-1 0 0 0 0,0 0 1 0 0,-1-13-1 0 0,0 15-148 0 0,0 1 0 0 0,-1-1 0 0 0,0 1 0 0 0,0 0 0 0 0,0 0 0 0 0,0-1 0 0 0,-1 1 0 0 0,0 1 0 0 0,0-1 0 0 0,0 0 0 0 0,-1 1 0 0 0,0-1 0 0 0,0 1 0 0 0,0 0 1 0 0,0 1-1 0 0,-8-7 0 0 0,8 8-2124 0 0,-12-10-2523 0 0</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01.778"/>
    </inkml:context>
    <inkml:brush xml:id="br0">
      <inkml:brushProperty name="width" value="0.05" units="cm"/>
      <inkml:brushProperty name="height" value="0.05" units="cm"/>
      <inkml:brushProperty name="color" value="#E71224"/>
    </inkml:brush>
  </inkml:definitions>
  <inkml:trace contextRef="#ctx0" brushRef="#br0">24 10 5136 0 0,'0'0'186'0'0,"0"-1"-1"0"0,0 1 1 0 0,0 0-1 0 0,0-1 1 0 0,0 1-1 0 0,0-1 1 0 0,0 1 0 0 0,0 0-1 0 0,0-1 1 0 0,0 1-1 0 0,0 0 1 0 0,1-1-1 0 0,-1 1 1 0 0,0 0-1 0 0,0-1 1 0 0,0 1-1 0 0,1 0 1 0 0,-1-1-1 0 0,0 1 1 0 0,0 0-1 0 0,1-1 1 0 0,-1 1-1 0 0,0 0 1 0 0,1 0-1 0 0,-1 0 1 0 0,0-1-1 0 0,1 1 1 0 0,-1 0-1 0 0,0 0 1 0 0,1 0-1 0 0,-1 0 1 0 0,1 0-1 0 0,-1-1 1 0 0,0 1-1 0 0,1 0 1 0 0,0 0-1 0 0,20 4 3535 0 0,18 16-157 0 0,-36-18-3380 0 0,-1 0-1 0 0,1 0 1 0 0,-1-1-1 0 0,1 1 1 0 0,-1 1-1 0 0,0-1 1 0 0,0 0-1 0 0,0 1 1 0 0,0-1-1 0 0,0 1 0 0 0,-1-1 1 0 0,1 1-1 0 0,-1 0 1 0 0,0-1-1 0 0,0 1 1 0 0,0 0-1 0 0,0 0 1 0 0,0 0-1 0 0,0 0 1 0 0,-1 0-1 0 0,0 0 1 0 0,1 0-1 0 0,-1 0 1 0 0,0 0-1 0 0,-1 1 1 0 0,1-1-1 0 0,0 0 1 0 0,-1 0-1 0 0,0 0 1 0 0,0 0-1 0 0,-1 3 1 0 0,0-2 22 0 0,0 0-1 0 0,-1 0 1 0 0,0 0 0 0 0,0 0 0 0 0,0-1 0 0 0,0 1-1 0 0,-1-1 1 0 0,1 0 0 0 0,-1 0 0 0 0,0 0 0 0 0,0 0-1 0 0,0-1 1 0 0,0 1 0 0 0,-1-1 0 0 0,1 0 0 0 0,0-1-1 0 0,-1 1 1 0 0,-8 1 0 0 0,11-2-173 0 0,1-1 0 0 0,-1 1 0 0 0,1-1 0 0 0,-1 0 0 0 0,1 0 0 0 0,0 0 0 0 0,-1 0 0 0 0,1 0 0 0 0,-1 0 0 0 0,1 0 0 0 0,-1-1 0 0 0,1 1 0 0 0,-1 0 0 0 0,1-1 0 0 0,0 1 0 0 0,-1-1 0 0 0,1 1 0 0 0,0-1 0 0 0,-1 0 0 0 0,1 0 0 0 0,0 1 0 0 0,0-1 0 0 0,0 0 0 0 0,-1 0 0 0 0,1 0 0 0 0,0 0 0 0 0,0-1 0 0 0,1 1 0 0 0,-1 0 0 0 0,0 0-1 0 0,0 0 1 0 0,1-1 0 0 0,-1 1 0 0 0,0 0 0 0 0,1-1 0 0 0,-1 1 0 0 0,1-1 0 0 0,0 1 0 0 0,-1-1 0 0 0,1-1 0 0 0,0 1-241 0 0,0 1 0 0 0,0-1 0 0 0,0 1 0 0 0,0-1 0 0 0,1 0 0 0 0,-1 1 0 0 0,0-1 0 0 0,1 0 0 0 0,-1 1 0 0 0,1-1 0 0 0,0 1 1 0 0,-1-1-1 0 0,1 1 0 0 0,0-1 0 0 0,0 1 0 0 0,0 0 0 0 0,0-1 0 0 0,0 1 0 0 0,0 0 0 0 0,0 0 0 0 0,3-2 0 0 0,83-51-22077 0 0,-79 51 20460 0 0</inkml:trace>
</inkml:ink>
</file>

<file path=ppt/ink/ink1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09.382"/>
    </inkml:context>
    <inkml:brush xml:id="br0">
      <inkml:brushProperty name="width" value="0.05" units="cm"/>
      <inkml:brushProperty name="height" value="0.05" units="cm"/>
      <inkml:brushProperty name="color" value="#004F8B"/>
    </inkml:brush>
  </inkml:definitions>
  <inkml:trace contextRef="#ctx0" brushRef="#br0">574 212 4492 0 0,'-6'-6'1797'0'0,"-1"-1"1"0"0,1 0-1 0 0,0 1 0 0 0,1-2 0 0 0,-8-11 0 0 0,9 12-835 0 0,0 0 0 0 0,1-1 0 0 0,-1 0 0 0 0,2 1 0 0 0,-1-1 0 0 0,-2-12 0 0 0,5 17-824 0 0,-1 0 1 0 0,1 0 0 0 0,-1 0 0 0 0,1 0-1 0 0,0 0 1 0 0,0-1 0 0 0,0 1-1 0 0,0 0 1 0 0,1 0 0 0 0,-1 0 0 0 0,1 0-1 0 0,0 0 1 0 0,0 0 0 0 0,0 0 0 0 0,0 0-1 0 0,1 0 1 0 0,-1 0 0 0 0,1 1 0 0 0,0-1-1 0 0,0 0 1 0 0,0 1 0 0 0,0-1-1 0 0,0 1 1 0 0,0 0 0 0 0,0 0 0 0 0,1 0-1 0 0,-1 0 1 0 0,1 0 0 0 0,0 1 0 0 0,-1-1-1 0 0,1 1 1 0 0,0-1 0 0 0,0 1-1 0 0,0 0 1 0 0,0 0 0 0 0,0 0 0 0 0,0 1-1 0 0,7-1 1 0 0,-6 0-90 0 0,1 0 0 0 0,-1 1 0 0 0,1-1 0 0 0,-1 1 0 0 0,1 0-1 0 0,-1 0 1 0 0,1 1 0 0 0,0 0 0 0 0,-1 0 0 0 0,1 0 0 0 0,-1 0 0 0 0,0 0 0 0 0,1 1-1 0 0,-1 0 1 0 0,0 0 0 0 0,0 0 0 0 0,0 0 0 0 0,0 1 0 0 0,-1 0 0 0 0,1 0 0 0 0,-1 0-1 0 0,1 0 1 0 0,-1 0 0 0 0,0 0 0 0 0,0 1 0 0 0,0 0 0 0 0,-1 0 0 0 0,1-1 0 0 0,-1 2-1 0 0,0-1 1 0 0,0 0 0 0 0,-1 0 0 0 0,1 0 0 0 0,-1 1 0 0 0,0-1 0 0 0,0 1 0 0 0,0-1 0 0 0,-1 1-1 0 0,1-1 1 0 0,-1 1 0 0 0,0 0 0 0 0,-1-1 0 0 0,1 1 0 0 0,-1-1 0 0 0,0 1 0 0 0,0-1-1 0 0,0 1 1 0 0,0-1 0 0 0,-1 0 0 0 0,0 1 0 0 0,-3 5 0 0 0,-17 18 323 0 0,-1 0 1 0 0,-1-2 0 0 0,-2-1-1 0 0,-50 40 1 0 0,35-31 98 0 0,-40 43 1 0 0,57-48-472 0 0,1 2 0 0 0,1 0 0 0 0,-22 44 0 0 0,-14 21 0 0 0,50-84 0 0 0,0-1 0 0 0,-1 0 0 0 0,-1 0 0 0 0,1-1 0 0 0,-2-1 0 0 0,0 1 0 0 0,0-2 0 0 0,0 0 0 0 0,-1 0 0 0 0,0-1 0 0 0,-1 0 0 0 0,-24 9 0 0 0,35-15 0 0 0,1-1 0 0 0,-1 1 0 0 0,0-1 0 0 0,0 1 0 0 0,1-1 0 0 0,-1 0 0 0 0,0 0 0 0 0,0 0 0 0 0,0 0 0 0 0,1 0 0 0 0,-1 0 0 0 0,0 0 0 0 0,0 0 0 0 0,1-1 0 0 0,-1 1 0 0 0,0-1 0 0 0,0 1 0 0 0,1-1 0 0 0,-1 0 0 0 0,1 0 0 0 0,-1 0 0 0 0,0 0 0 0 0,1 0 0 0 0,0 0 0 0 0,-1 0 0 0 0,1 0 0 0 0,0 0 0 0 0,-1-1 0 0 0,1 1 0 0 0,0 0 0 0 0,0-1 0 0 0,0 1 0 0 0,0-1 0 0 0,0 0 0 0 0,1 1 0 0 0,-1-1 0 0 0,0 1 0 0 0,1-1 0 0 0,-1 0 0 0 0,1 0 0 0 0,-1-3 0 0 0,0-4 0 0 0,1 0 0 0 0,0-1 0 0 0,0 1 0 0 0,1 0 0 0 0,3-16 0 0 0,6-19-1176 0 0,1 1 1 0 0,2 0-1 0 0,2 1 0 0 0,39-76 0 0 0,-10 41-2643 0 0,80-106 0 0 0,-113 168 1621 0 0,-7 12 1397 0 0,0-1 0 0 0,-1-1 0 0 0,1 1-1 0 0,-1-1 1 0 0,0 1 0 0 0,0-1-1 0 0,-1 0 1 0 0,1 0 0 0 0,-1 0-1 0 0,0 0 1 0 0,-1-1 0 0 0,1 1 0 0 0,-1 0-1 0 0,0-1 1 0 0,0 1 0 0 0,0-8-1 0 0,-5 1-1096 0 0</inkml:trace>
</inkml:ink>
</file>

<file path=ppt/ink/ink1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10.319"/>
    </inkml:context>
    <inkml:brush xml:id="br0">
      <inkml:brushProperty name="width" value="0.05" units="cm"/>
      <inkml:brushProperty name="height" value="0.05" units="cm"/>
      <inkml:brushProperty name="color" value="#004F8B"/>
    </inkml:brush>
  </inkml:definitions>
  <inkml:trace contextRef="#ctx0" brushRef="#br0">954 314 4740 0 0,'-10'-4'1913'0'0,"0"-1"0"0"0,1-1 0 0 0,-1 0 0 0 0,-11-10 0 0 0,10 7-362 0 0,1-1 1 0 0,0 0 0 0 0,-12-16 0 0 0,16 19-1020 0 0,1-1 0 0 0,0 1 0 0 0,0-1 0 0 0,1 0 0 0 0,0-1 0 0 0,0 1 1 0 0,1 0-1 0 0,0-1 0 0 0,0 0 0 0 0,1 0 0 0 0,1 0 0 0 0,-1 0 0 0 0,1 0 0 0 0,1-10 0 0 0,0 15-417 0 0,1 1 0 0 0,-1-1 0 0 0,1 1 0 0 0,0 0 0 0 0,0 0 0 0 0,0 0 0 0 0,0-1 0 0 0,1 1 0 0 0,-1 0 0 0 0,1 0 0 0 0,0 1 0 0 0,-1-1 0 0 0,2 0 0 0 0,-1 0 0 0 0,0 1 0 0 0,0 0 0 0 0,1-1 0 0 0,3-2 0 0 0,-1 2-23 0 0,1 0-1 0 0,-1 0 1 0 0,1 0-1 0 0,0 1 1 0 0,0-1 0 0 0,0 1-1 0 0,0 1 1 0 0,0-1-1 0 0,10 0 1 0 0,-6 1-129 0 0,1 0 1 0 0,-1 1-1 0 0,1 0 0 0 0,-1 1 1 0 0,0 0-1 0 0,1 0 0 0 0,-1 2 1 0 0,0-1-1 0 0,0 1 0 0 0,0 0 1 0 0,0 1-1 0 0,10 6 1 0 0,-18-9 30 0 0,-1-1 1 0 0,0 1-1 0 0,0 0 1 0 0,0 0 0 0 0,0 0-1 0 0,0 0 1 0 0,0 0 0 0 0,0 0-1 0 0,0 0 1 0 0,-1 0 0 0 0,1 0-1 0 0,0 1 1 0 0,-1-1 0 0 0,1 0-1 0 0,0 0 1 0 0,-1 1 0 0 0,0-1-1 0 0,1 0 1 0 0,-1 1-1 0 0,0-1 1 0 0,0 0 0 0 0,0 1-1 0 0,1-1 1 0 0,-2 3 0 0 0,1 0 23 0 0,-1 0 1 0 0,0 0-1 0 0,0-1 1 0 0,-1 1-1 0 0,1 0 1 0 0,-1-1-1 0 0,0 1 1 0 0,-3 6-1 0 0,-7 6 155 0 0,-1 0-1 0 0,-24 24 0 0 0,30-33-140 0 0,-194 208 274 0 0,87-89 75 0 0,-212 183 0 0 0,314-299-431 0 0,0-1 1 0 0,-1 0-1 0 0,-1 0 0 0 0,0-2 0 0 0,0 1 1 0 0,0-2-1 0 0,-1 0 0 0 0,-24 7 0 0 0,33-12 4 0 0,0 0-1 0 0,0-1 0 0 0,0 1 0 0 0,0-1 0 0 0,0 0 0 0 0,0-1 0 0 0,-1 1 0 0 0,1-1 1 0 0,0 0-1 0 0,1-1 0 0 0,-1 1 0 0 0,0-1 0 0 0,0-1 0 0 0,1 1 0 0 0,-1-1 1 0 0,1 0-1 0 0,0 0 0 0 0,0 0 0 0 0,0-1 0 0 0,0 0 0 0 0,0 0 0 0 0,1 0 0 0 0,0 0 1 0 0,0-1-1 0 0,-5-6 0 0 0,5 5-888 0 0,0 1-1 0 0,1-1 1 0 0,-1 0 0 0 0,1 0 0 0 0,-3-12 0 0 0,3 11-422 0 0,1-1 1 0 0,1 1 0 0 0,-1-1 0 0 0,2 0 0 0 0,-1 1 0 0 0,1-1-1 0 0,0 0 1 0 0,0 0 0 0 0,1 1 0 0 0,0-1 0 0 0,0 0-1 0 0,1 1 1 0 0,5-14 0 0 0,14-17-2709 0 0,-9 25 2351 0 0</inkml:trace>
</inkml:ink>
</file>

<file path=ppt/ink/ink1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10.788"/>
    </inkml:context>
    <inkml:brush xml:id="br0">
      <inkml:brushProperty name="width" value="0.05" units="cm"/>
      <inkml:brushProperty name="height" value="0.05" units="cm"/>
      <inkml:brushProperty name="color" value="#004F8B"/>
    </inkml:brush>
  </inkml:definitions>
  <inkml:trace contextRef="#ctx0" brushRef="#br0">265 210 6173 0 0,'0'0'6106'0'0,"-3"-2"-4292"0"0,0 1-1355 0 0,1-1 0 0 0,0 0 1 0 0,0 0-1 0 0,0 0 0 0 0,1 0 1 0 0,-1 0-1 0 0,0 0 0 0 0,1-1 1 0 0,-1 1-1 0 0,1-1 0 0 0,0 1 1 0 0,0-1-1 0 0,0 1 0 0 0,0-1 1 0 0,0 0-1 0 0,0-5 0 0 0,0 2 52 0 0,0-1 1 0 0,1 1-1 0 0,0-1 0 0 0,0 1 0 0 0,1-1 0 0 0,0 1 0 0 0,2-11 0 0 0,-1 11-330 0 0,-1 0 0 0 0,1 0 1 0 0,0 0-1 0 0,1 0 0 0 0,0 0 0 0 0,-1 1 0 0 0,2-1 1 0 0,-1 1-1 0 0,1 0 0 0 0,0 0 0 0 0,0 0 1 0 0,0 0-1 0 0,0 1 0 0 0,1-1 0 0 0,0 1 1 0 0,0 0-1 0 0,7-4 0 0 0,-11 7-160 0 0,0 1 1 0 0,0-1-1 0 0,1 1 1 0 0,-1-1-1 0 0,0 1 1 0 0,0 0-1 0 0,0-1 0 0 0,0 1 1 0 0,1 0-1 0 0,-1 0 1 0 0,0 0-1 0 0,0 0 1 0 0,0 0-1 0 0,1 0 0 0 0,-1 0 1 0 0,0 0-1 0 0,0 0 1 0 0,0 0-1 0 0,1 1 0 0 0,-1-1 1 0 0,2 1-1 0 0,-3 0-13 0 0,1 0 1 0 0,-1-1-1 0 0,1 1 0 0 0,-1 0 0 0 0,1 0 0 0 0,-1 0 0 0 0,1 0 0 0 0,-1-1 1 0 0,0 1-1 0 0,1 0 0 0 0,-1 0 0 0 0,0 0 0 0 0,0 0 0 0 0,1 0 0 0 0,-1 0 1 0 0,0 0-1 0 0,0 0 0 0 0,0 0 0 0 0,0 0 0 0 0,-1 1 0 0 0,0 4-82 0 0,0-1 0 0 0,0 1 0 0 0,-1-1-1 0 0,0 0 1 0 0,0 0 0 0 0,0 0 0 0 0,-6 10 0 0 0,-45 48-4967 0 0,42-52 3100 0 0,-1-1-1 0 0,0 0 0 0 0,-1 0 0 0 0,0-1 0 0 0,0-1 0 0 0,-1-1 1 0 0,0 0-1 0 0,-1 0 0 0 0,-20 6 0 0 0,-32 2-563 0 0,17-10 800 0 0</inkml:trace>
</inkml:ink>
</file>

<file path=ppt/ink/ink1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11.819"/>
    </inkml:context>
    <inkml:brush xml:id="br0">
      <inkml:brushProperty name="width" value="0.05" units="cm"/>
      <inkml:brushProperty name="height" value="0.05" units="cm"/>
      <inkml:brushProperty name="color" value="#004F8B"/>
    </inkml:brush>
  </inkml:definitions>
  <inkml:trace contextRef="#ctx0" brushRef="#br0">718 220 4944 0 0,'-8'-8'2231'0'0,"1"-1"0"0"0,0 0 0 0 0,1-1-1 0 0,0 0 1 0 0,-7-16 0 0 0,11 22-1667 0 0,0-1 1 0 0,0 1 0 0 0,0-1-1 0 0,1 0 1 0 0,0 0-1 0 0,0 0 1 0 0,0 1-1 0 0,0-1 1 0 0,1 0-1 0 0,0 0 1 0 0,0 0 0 0 0,0 0-1 0 0,1 0 1 0 0,0 0-1 0 0,1-6 1 0 0,0 8-455 0 0,-1 1-1 0 0,1 0 1 0 0,-1 0 0 0 0,1 0 0 0 0,0 0-1 0 0,0 1 1 0 0,0-1 0 0 0,0 0 0 0 0,0 1-1 0 0,0-1 1 0 0,1 1 0 0 0,-1 0 0 0 0,0 0-1 0 0,1 0 1 0 0,-1 0 0 0 0,1 0 0 0 0,-1 0-1 0 0,1 1 1 0 0,0-1 0 0 0,-1 1 0 0 0,1 0-1 0 0,0 0 1 0 0,2 0 0 0 0,73 3 439 0 0,-61-1-397 0 0,45 5-202 0 0,-44-4-30 0 0,1 0 0 0 0,0-1-1 0 0,0-1 1 0 0,-1-1-1 0 0,1-1 1 0 0,0 0 0 0 0,0-1-1 0 0,29-8 1 0 0,-46 10 89 0 0,-1 0 1 0 0,1-1-1 0 0,0 0 0 0 0,0 1 1 0 0,0-1-1 0 0,-1 0 0 0 0,1 0 0 0 0,0 0 1 0 0,-1 0-1 0 0,1 0 0 0 0,-1 0 1 0 0,1 0-1 0 0,-1-1 0 0 0,0 1 0 0 0,1-1 1 0 0,-1 1-1 0 0,0-1 0 0 0,0 1 1 0 0,0-1-1 0 0,0 0 0 0 0,0 1 0 0 0,-1-1 1 0 0,1 0-1 0 0,0 0 0 0 0,-1 1 1 0 0,1-1-1 0 0,-1 0 0 0 0,1-2 0 0 0,-2 2 49 0 0,-1 2-30 0 0,-1-1 0 0 0,0 1 0 0 0,0 0 0 0 0,1 0-1 0 0,-1 0 1 0 0,0 0 0 0 0,1 0 0 0 0,-1 1-1 0 0,0-1 1 0 0,1 1 0 0 0,-1 0 0 0 0,0 0 0 0 0,1 0-1 0 0,-1 0 1 0 0,1 0 0 0 0,0 1 0 0 0,-1-1 0 0 0,1 1-1 0 0,0-1 1 0 0,0 1 0 0 0,0 0 0 0 0,-3 2-1 0 0,-52 53 445 0 0,48-47-359 0 0,-52 57 308 0 0,-77 77 139 0 0,113-120-487 0 0,-1-1 0 0 0,-2-2 1 0 0,-47 29-1 0 0,68-46-73 0 0,1-1 1 0 0,-1 0-1 0 0,1 0 1 0 0,-1 0-1 0 0,0-1 1 0 0,0 0-1 0 0,0-1 1 0 0,0 1-1 0 0,0-1 1 0 0,0-1-1 0 0,-1 1 1 0 0,1-1-1 0 0,0-1 1 0 0,0 1-1 0 0,-11-3 1 0 0,13 1-1 0 0,-1 0 1 0 0,1 0-1 0 0,0 0 1 0 0,0 0-1 0 0,1-1 1 0 0,-1 0-1 0 0,0 0 1 0 0,1 0-1 0 0,0-1 1 0 0,-1 1-1 0 0,1-1 1 0 0,1 0-1 0 0,-1 0 1 0 0,1-1-1 0 0,-1 1 1 0 0,1-1-1 0 0,1 1 1 0 0,-1-1-1 0 0,1 0 1 0 0,-4-9-1 0 0,-2-13 0 0 0,1-1 0 0 0,2 0 0 0 0,1-1 0 0 0,0 1 0 0 0,3-1 0 0 0,2-45 0 0 0,-1 71 0 0 0,-2 21-79 0 0,0-1 0 0 0,-2 1 1 0 0,0-1-1 0 0,0 0 0 0 0,-2 0 0 0 0,0 0 1 0 0,-1-1-1 0 0,-1 0 0 0 0,0 0 0 0 0,-1 0 1 0 0,-13 16-1 0 0,5-8-164 0 0,-1-1 1 0 0,-1-1-1 0 0,-1-1 0 0 0,-1 0 1 0 0,-1-2-1 0 0,-36 26 0 0 0,32-31-2879 0 0,21-13 1883 0 0,1 1 1 0 0,-1-1 0 0 0,1 0-1 0 0,-1 0 1 0 0,0-1-1 0 0,1 1 1 0 0,-6-1 0 0 0,6 0 303 0 0,1-1 0 0 0,0 1 0 0 0,0-1 1 0 0,0 1-1 0 0,0-1 0 0 0,0 0 0 0 0,0 0 1 0 0,0-1-1 0 0,0 1 0 0 0,-5-4 1 0 0,-13-16-2855 0 0,14 7 1962 0 0</inkml:trace>
</inkml:ink>
</file>

<file path=ppt/ink/ink1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12.241"/>
    </inkml:context>
    <inkml:brush xml:id="br0">
      <inkml:brushProperty name="width" value="0.05" units="cm"/>
      <inkml:brushProperty name="height" value="0.05" units="cm"/>
      <inkml:brushProperty name="color" value="#004F8B"/>
    </inkml:brush>
  </inkml:definitions>
  <inkml:trace contextRef="#ctx0" brushRef="#br0">62 65 4812 0 0,'10'-15'10369'0'0,"-8"12"-9246"0"0,1 0 0 0 0,-1-1 0 0 0,0 1 0 0 0,0-1 1 0 0,0 0-1 0 0,0 1 0 0 0,-1-1 0 0 0,1 0 0 0 0,-1 0 0 0 0,1-9 2552 0 0,-29 17-1134 0 0,-31 15-2411 0 0,53-19 1001 0 0,3 0 293 0 0</inkml:trace>
</inkml:ink>
</file>

<file path=ppt/ink/ink1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16.570"/>
    </inkml:context>
    <inkml:brush xml:id="br0">
      <inkml:brushProperty name="width" value="0.05" units="cm"/>
      <inkml:brushProperty name="height" value="0.05" units="cm"/>
      <inkml:brushProperty name="color" value="#004F8B"/>
    </inkml:brush>
  </inkml:definitions>
  <inkml:trace contextRef="#ctx0" brushRef="#br0">195 12 4392 0 0,'-20'-12'14511'0'0,"27"17"-14261"0"0,-1 0-1 0 0,0 1 1 0 0,-1-1 0 0 0,1 1-1 0 0,-1 0 1 0 0,0 0-1 0 0,-1 1 1 0 0,1-1 0 0 0,-1 1-1 0 0,-1 0 1 0 0,1 0-1 0 0,-1 0 1 0 0,0 1 0 0 0,-1-1-1 0 0,3 12 1 0 0,-4-6 49 0 0,1-1 1 0 0,-2 1-1 0 0,0 0 1 0 0,0 0-1 0 0,-1-1 1 0 0,-1 1-1 0 0,0-1 0 0 0,-8 25 1 0 0,0-8-245 0 0,-2 0 1 0 0,-1 0-1 0 0,-2-1 1 0 0,0-1-1 0 0,-2 0 1 0 0,-1-1-1 0 0,-24 26 1 0 0,27-34-956 0 0,-16 20-2954 0 0,8-25-5744 0 0,7-26 502 0 0,8 4 7356 0 0</inkml:trace>
</inkml:ink>
</file>

<file path=ppt/ink/ink1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16.898"/>
    </inkml:context>
    <inkml:brush xml:id="br0">
      <inkml:brushProperty name="width" value="0.05" units="cm"/>
      <inkml:brushProperty name="height" value="0.05" units="cm"/>
      <inkml:brushProperty name="color" value="#004F8B"/>
    </inkml:brush>
  </inkml:definitions>
  <inkml:trace contextRef="#ctx0" brushRef="#br0">604 1 4576 0 0,'-3'2'1789'0'0,"-13"9"25"0"0,1 1 0 0 0,1 1 0 0 0,0 0 0 0 0,-20 25 0 0 0,-20 18 499 0 0,-144 122 1005 0 0,63-62-9396 0 0,125-108 4592 0 0,1 0 0 0 0,-2 0 1 0 0,1-1-1 0 0,-1-1 0 0 0,0 0 0 0 0,0 0 0 0 0,-16 4 1 0 0,6-4-205 0 0</inkml:trace>
</inkml:ink>
</file>

<file path=ppt/ink/ink1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17.867"/>
    </inkml:context>
    <inkml:brush xml:id="br0">
      <inkml:brushProperty name="width" value="0.05" units="cm"/>
      <inkml:brushProperty name="height" value="0.05" units="cm"/>
      <inkml:brushProperty name="color" value="#004F8B"/>
    </inkml:brush>
  </inkml:definitions>
  <inkml:trace contextRef="#ctx0" brushRef="#br0">346 405 5589 0 0,'-9'-4'1580'0'0,"1"-1"0"0"0,1 0 1 0 0,-1 0-1 0 0,1-1 1 0 0,-10-8-1 0 0,14 11-1081 0 0,1 0-1 0 0,-1 1 1 0 0,1-1-1 0 0,0 0 1 0 0,0 0-1 0 0,0-1 0 0 0,0 1 1 0 0,1 0-1 0 0,-1 0 1 0 0,1-1-1 0 0,0 1 0 0 0,0-1 1 0 0,0 0-1 0 0,0 1 1 0 0,0-8-1 0 0,1 10-439 0 0,1 0 0 0 0,-1 0 0 0 0,1 0 0 0 0,-1 0 0 0 0,1 0 0 0 0,0 1 0 0 0,-1-1 0 0 0,1 0 0 0 0,0 0 1 0 0,0 1-1 0 0,-1-1 0 0 0,1 0 0 0 0,0 1 0 0 0,0-1 0 0 0,0 1 0 0 0,0-1 0 0 0,0 1 0 0 0,0-1 0 0 0,0 1 0 0 0,0 0 0 0 0,0-1 0 0 0,0 1 0 0 0,0 0 0 0 0,0 0 0 0 0,0 0 0 0 0,0 0 0 0 0,0 0 0 0 0,0 0 0 0 0,0 0 0 0 0,2 0 0 0 0,34 1 407 0 0,-36-1-470 0 0,88 10-825 0 0,-57-5 381 0 0,1-1 0 0 0,0-2 0 0 0,-1-1 0 0 0,1-1 0 0 0,0-2 0 0 0,58-11 0 0 0,-88 12 552 0 0,-1 1 1 0 0,1-1 0 0 0,0 0-1 0 0,-1 0 1 0 0,1 0 0 0 0,-1 0-1 0 0,1-1 1 0 0,-1 1 0 0 0,1-1-1 0 0,-1 1 1 0 0,0-1 0 0 0,0 0-1 0 0,0 0 1 0 0,0 0 0 0 0,0 0-1 0 0,0 0 1 0 0,2-4 0 0 0,-4 5 523 0 0,-10 3-566 0 0,0 0-1 0 0,1 1 1 0 0,-1 0 0 0 0,1 1-1 0 0,0 0 1 0 0,0 1 0 0 0,0 0 0 0 0,0 0-1 0 0,1 1 1 0 0,0 0 0 0 0,-11 10 0 0 0,-13 8 102 0 0,-34 22 271 0 0,17-11 282 0 0,0-2 1 0 0,-3-3-1 0 0,-85 39 1 0 0,131-67-596 0 0,0 0 0 0 0,0 0 0 0 0,0 0 0 0 0,0-1 0 0 0,0 1 0 0 0,0-1 0 0 0,-1-1 0 0 0,1 0 1 0 0,0 0-1 0 0,0 0 0 0 0,-1 0 0 0 0,1-1 0 0 0,0 0 0 0 0,0 0 0 0 0,0-1 0 0 0,0 0 0 0 0,0 0 1 0 0,0 0-1 0 0,-7-5 0 0 0,6 2 26 0 0,0 0 1 0 0,0 0 0 0 0,1-1 0 0 0,0 0-1 0 0,1 0 1 0 0,-1 0 0 0 0,1-1-1 0 0,0 0 1 0 0,1 0 0 0 0,0 0-1 0 0,0-1 1 0 0,0 1 0 0 0,1-1-1 0 0,-3-8 1 0 0,-1-12-149 0 0,1 0 0 0 0,1-1 0 0 0,2 1 0 0 0,1-1 0 0 0,1 1 0 0 0,1-1 0 0 0,1 0 0 0 0,2 1 0 0 0,11-50 0 0 0,-13 73-178 0 0,3-16-3661 0 0,-3 15 1894 0 0,0 0-1 0 0,-1 1 0 0 0,1-1 1 0 0,-1 0-1 0 0,0 1 0 0 0,-1-1 1 0 0,-1-9-1 0 0,-6 0-791 0 0,7 13 2110 0 0,-7-7-2464 0 0,-2 1-1824 0 0,1 2 3292 0 0</inkml:trace>
</inkml:ink>
</file>

<file path=ppt/ink/ink1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18.288"/>
    </inkml:context>
    <inkml:brush xml:id="br0">
      <inkml:brushProperty name="width" value="0.05" units="cm"/>
      <inkml:brushProperty name="height" value="0.05" units="cm"/>
      <inkml:brushProperty name="color" value="#004F8B"/>
    </inkml:brush>
  </inkml:definitions>
  <inkml:trace contextRef="#ctx0" brushRef="#br0">195 42 3940 0 0,'1'-2'743'0'0,"0"-1"0"0"0,1 0 0 0 0,-1 1 0 0 0,1-1 0 0 0,0 0 0 0 0,0 1 0 0 0,0 0 0 0 0,0 0 0 0 0,0-1 0 0 0,0 1 0 0 0,0 0 0 0 0,1 1 0 0 0,-1-1 0 0 0,1 0 0 0 0,0 1-1 0 0,-1-1 1 0 0,1 1 0 0 0,6-2 0 0 0,-8 3 231 0 0,0 1-794 0 0,0 1 0 0 0,0 0 0 0 0,0 0 0 0 0,0 0 0 0 0,0 0-1 0 0,-1 0 1 0 0,1 0 0 0 0,-1 0 0 0 0,0 0 0 0 0,1 0 0 0 0,-1 0 0 0 0,0 0 0 0 0,0 1 0 0 0,0-1 0 0 0,-1 0 0 0 0,1 0 0 0 0,0 0 0 0 0,-1 0 0 0 0,0 0 0 0 0,1 0 0 0 0,-1 0 0 0 0,-1 2 0 0 0,-23 48 1003 0 0,22-47-981 0 0,-83 136 1735 0 0,50-87-581 0 0,-49 102 0 0 0,84-154-1334 0 0,0-1 1 0 0,0 1 0 0 0,0 0 0 0 0,0 0 0 0 0,0 0 0 0 0,1 0-1 0 0,-1 0 1 0 0,1 0 0 0 0,-1 1 0 0 0,1-1 0 0 0,0 0 0 0 0,0 0-1 0 0,0 0 1 0 0,0 0 0 0 0,0 0 0 0 0,0 1 0 0 0,1-1 0 0 0,-1 0-1 0 0,1 0 1 0 0,-1 0 0 0 0,1 0 0 0 0,0 0 0 0 0,0 0-1 0 0,0 0 1 0 0,0 0 0 0 0,0-1 0 0 0,0 1 0 0 0,1 0 0 0 0,-1 0-1 0 0,0-1 1 0 0,1 1 0 0 0,-1-1 0 0 0,1 0 0 0 0,0 1 0 0 0,0-1-1 0 0,-1 0 1 0 0,1 0 0 0 0,0 0 0 0 0,0 0 0 0 0,0 0 0 0 0,0 0-1 0 0,0-1 1 0 0,0 1 0 0 0,0-1 0 0 0,0 1 0 0 0,1-1-1 0 0,2 0 1 0 0,12 3-242 0 0,0-2 0 0 0,0 0 0 0 0,0-1 0 0 0,28-3 0 0 0,143-19-3917 0 0,-104 7-1028 0 0,105-32 0 0 0,198-94-6740 0 0,-325 112 10009 0 0</inkml:trace>
</inkml:ink>
</file>

<file path=ppt/ink/ink1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19.101"/>
    </inkml:context>
    <inkml:brush xml:id="br0">
      <inkml:brushProperty name="width" value="0.05" units="cm"/>
      <inkml:brushProperty name="height" value="0.05" units="cm"/>
      <inkml:brushProperty name="color" value="#004F8B"/>
    </inkml:brush>
  </inkml:definitions>
  <inkml:trace contextRef="#ctx0" brushRef="#br0">362 28 6389 0 0,'4'-16'5523'0'0,"-1"5"3632"0"0,3 25-6385 0 0,-6-9-2530 0 0,1 0 0 0 0,-1 0-1 0 0,0 0 1 0 0,-1 0 0 0 0,1 1 0 0 0,-1-1 0 0 0,0-1 0 0 0,0 1 0 0 0,0 0-1 0 0,-1 0 1 0 0,0 0 0 0 0,0-1 0 0 0,0 1 0 0 0,-4 5 0 0 0,0 2 100 0 0,-1-1-1 0 0,-1 0 1 0 0,0-1 0 0 0,-10 11 0 0 0,15-18-286 0 0,-2 2 0 0 0,0 1-1 0 0,-1-1 0 0 0,1 0 1 0 0,-1-1-1 0 0,0 0 1 0 0,0 1-1 0 0,-9 3 0 0 0,14-8-185 0 0,-38-4-444 0 0,35 4 591 0 0,-1-1 0 0 0,1 1 1 0 0,0 0-1 0 0,-1 0 1 0 0,1 1-1 0 0,0-1 1 0 0,0 1-1 0 0,0 0 0 0 0,0 0 1 0 0,0 0-1 0 0,0 1 1 0 0,0-1-1 0 0,0 1 0 0 0,0 0 1 0 0,0 0-1 0 0,1 1 1 0 0,-1-1-1 0 0,1 1 1 0 0,-5 4-1 0 0,-12 10 137 0 0,1 1 0 0 0,-17 22 0 0 0,11-12-548 0 0,20-23-14 0 0,-10 11-815 0 0,7-6-3310 0 0,53-78-15874 0 0,-29 46 18713 0 0</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38.721"/>
    </inkml:context>
    <inkml:brush xml:id="br0">
      <inkml:brushProperty name="width" value="0.05" units="cm"/>
      <inkml:brushProperty name="height" value="0.05" units="cm"/>
    </inkml:brush>
  </inkml:definitions>
  <inkml:trace contextRef="#ctx0" brushRef="#br0">595 119 4432 0 0,'0'-4'422'0'0,"0"0"0"0"0,0 0 0 0 0,-1 0 0 0 0,1 0 0 0 0,-1 0 0 0 0,0 0 0 0 0,0 1 0 0 0,-1-1 0 0 0,1 0 0 0 0,-1 0 0 0 0,0 1 0 0 0,0-1 0 0 0,0 1-1 0 0,0 0 1 0 0,0 0 0 0 0,-1 0 0 0 0,-4-4 0 0 0,2 2-56 0 0,-1 1-1 0 0,1 0 1 0 0,-2 0-1 0 0,1 0 1 0 0,0 1-1 0 0,0 0 1 0 0,-1 0-1 0 0,0 1 1 0 0,-7-2 0 0 0,-7-1 46 0 0,0 2 1 0 0,0 0 0 0 0,0 2 0 0 0,0 0 0 0 0,-34 3 0 0 0,30 1-175 0 0,0 1 1 0 0,0 1-1 0 0,0 1 0 0 0,1 2 0 0 0,-37 15 0 0 0,49-18-169 0 0,0 1-1 0 0,1 0 0 0 0,0 1 1 0 0,0 0-1 0 0,0 0 1 0 0,1 1-1 0 0,0 1 1 0 0,1 0-1 0 0,0 0 1 0 0,0 0-1 0 0,1 1 1 0 0,-12 19-1 0 0,19-27-48 0 0,0 0 0 0 0,0 0 1 0 0,0 1-1 0 0,0-1 0 0 0,0 0 0 0 0,0 0 0 0 0,1 1 0 0 0,-1-1 0 0 0,1 0 1 0 0,0 1-1 0 0,0-1 0 0 0,-1 0 0 0 0,2 1 0 0 0,-1-1 0 0 0,0 1 0 0 0,0-1 1 0 0,1 0-1 0 0,-1 1 0 0 0,1-1 0 0 0,0 0 0 0 0,0 0 0 0 0,2 4 0 0 0,-1-2-8 0 0,1 0 0 0 0,0-1 0 0 0,0 1 0 0 0,1-1 0 0 0,-1 0 0 0 0,1 0 0 0 0,0 0 0 0 0,0-1 0 0 0,-1 1 0 0 0,2-1 0 0 0,3 2 0 0 0,10 3-54 0 0,0 0-1 0 0,0-1 1 0 0,1-2-1 0 0,30 5 1 0 0,-14-4-3 0 0,-1-3 1 0 0,1-1-1 0 0,0-1 1 0 0,0-2-1 0 0,60-12 1 0 0,-70 9 61 0 0,-1-1 1 0 0,1-2-1 0 0,-2 0 0 0 0,1-2 1 0 0,-1-1-1 0 0,-1 0 1 0 0,0-2-1 0 0,35-25 1 0 0,-52 34-132 0 0,0-1-1 0 0,0 1 1 0 0,0-1 0 0 0,-1 1-1 0 0,1-2 1 0 0,-1 1 0 0 0,0 0-1 0 0,-1-1 1 0 0,5-8 0 0 0,-7 12-191 0 0,0-1 0 0 0,0 1 0 0 0,-1-1 0 0 0,1 1 0 0 0,-1-1 0 0 0,0 1 0 0 0,1-1 0 0 0,-1 1 0 0 0,0-1 0 0 0,-1 1 0 0 0,1-4 0 0 0,-1 3-393 0 0,0 0 1 0 0,0 0-1 0 0,0 0 0 0 0,0 0 0 0 0,-1 0 1 0 0,1 0-1 0 0,-1 1 0 0 0,0-1 1 0 0,0 0-1 0 0,-3-3 0 0 0,-28-24-5088 0 0,21 20 4194 0 0</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03.590"/>
    </inkml:context>
    <inkml:brush xml:id="br0">
      <inkml:brushProperty name="width" value="0.05" units="cm"/>
      <inkml:brushProperty name="height" value="0.05" units="cm"/>
      <inkml:brushProperty name="color" value="#E71224"/>
    </inkml:brush>
  </inkml:definitions>
  <inkml:trace contextRef="#ctx0" brushRef="#br0">1430 24 6101 0 0,'-2'-23'16262'0'0,"2"23"-16161"0"0,-20 37 6040 0 0,3-7-5883 0 0,0-7 88 0 0,0 0 0 0 0,-2-2 1 0 0,0 0-1 0 0,-1-1 1 0 0,-2-2-1 0 0,1 0 0 0 0,-2-1 1 0 0,-39 22-1 0 0,46-31-95 0 0,-14-1-200 0 0,10-6-156 0 0,7-3 3 0 0,10 1 26 0 0,0 0-1 0 0,0-1 1 0 0,0 1 0 0 0,0-1-1 0 0,0 1 1 0 0,1-1-1 0 0,-1 0 1 0 0,1 0 0 0 0,-1 0-1 0 0,1 0 1 0 0,-1-1 0 0 0,1 1-1 0 0,0-1 1 0 0,0 1 0 0 0,1-1-1 0 0,-3-3 1 0 0,-20-54-1843 0 0,13 26 1183 0 0,10 32 719 0 0,0 1 1 0 0,1 0 0 0 0,-1-1-1 0 0,0 1 1 0 0,0 0-1 0 0,0-1 1 0 0,0 1 0 0 0,0 0-1 0 0,0 0 1 0 0,-1 0-1 0 0,1 0 1 0 0,0 0-1 0 0,-1 0 1 0 0,1 0 0 0 0,0 1-1 0 0,-1-1 1 0 0,1 0-1 0 0,-1 1 1 0 0,1-1 0 0 0,-1 1-1 0 0,1-1 1 0 0,-1 1-1 0 0,0 0 1 0 0,1 0-1 0 0,-3 0 1 0 0,-54 5-239 0 0,43-3 195 0 0,13-2-84 0 0,-4 1 192 0 0,3-1-548 0 0,13-1-2772 0 0,48-5 2213 0 0,-54 5 1190 0 0,-1 1 0 0 0,0 0 1 0 0,0 1-1 0 0,1-1 0 0 0,-1 0 1 0 0,0 1-1 0 0,0 0 0 0 0,0 0 0 0 0,0 0 1 0 0,0 0-1 0 0,0 0 0 0 0,0 0 1 0 0,0 1-1 0 0,0 0 0 0 0,0-1 1 0 0,3 4-1 0 0,-5-3-20 0 0,-1 0 1 0 0,1-1 0 0 0,0 1-1 0 0,-1 0 1 0 0,1 0-1 0 0,-1 0 1 0 0,0 0-1 0 0,1 0 1 0 0,-1-1 0 0 0,0 1-1 0 0,0 0 1 0 0,0 0-1 0 0,-1 0 1 0 0,1 0-1 0 0,0 0 1 0 0,-1 0 0 0 0,0 2-1 0 0,-11 29 792 0 0,8-23-605 0 0,-2-1 0 0 0,1 0 0 0 0,-1 0 0 0 0,-1-1 0 0 0,1 0 0 0 0,-1 0 0 0 0,-16 13 0 0 0,18-17-205 0 0,0 0 1 0 0,0 0-1 0 0,0-1 0 0 0,-1 1 0 0 0,1-1 1 0 0,-1-1-1 0 0,0 1 0 0 0,0-1 0 0 0,0 0 1 0 0,0 0-1 0 0,-1-1 0 0 0,1 0 0 0 0,-10 1 1 0 0,13-2-26 0 0,0-1-59 0 0,2 1-9 0 0,-29-5 69 0 0,-53-3-1 0 0,70 8-27 0 0,1 1-1 0 0,-1 0 1 0 0,1 1 0 0 0,0 0-1 0 0,0 1 1 0 0,-1 0 0 0 0,-17 8 0 0 0,9-1 4 0 0,1 0 1 0 0,0 2 0 0 0,0 0-1 0 0,1 2 1 0 0,1 0 0 0 0,-19 19-1 0 0,-92 107 444 0 0,50-49-356 0 0,77-89-133 0 0,-8 10 0 0 0,-1-1 0 0 0,-1 0 0 0 0,0 0 0 0 0,-25 16 0 0 0,33-25 0 0 0,-1 1 0 0 0,0-1 0 0 0,0 0 0 0 0,0 0 0 0 0,0-1 0 0 0,0 1 0 0 0,0-1 0 0 0,0 0 0 0 0,-1 0 0 0 0,1-1 0 0 0,0 0 0 0 0,0 0 0 0 0,-1 0 0 0 0,1 0 0 0 0,0-1 0 0 0,0 0 0 0 0,-1 0 0 0 0,1-1 0 0 0,0 1 0 0 0,-6-4 0 0 0,8 4 0 0 0,-1 0 0 0 0,1-1 0 0 0,0 0 0 0 0,0 0 0 0 0,-1 0 0 0 0,1 0 0 0 0,0 0 0 0 0,1-1 0 0 0,-1 1 0 0 0,0-1 0 0 0,1 0 0 0 0,-1 0 0 0 0,1 0 0 0 0,0 0 0 0 0,0 0 0 0 0,0 0 0 0 0,0-1 0 0 0,1 1 0 0 0,-2-6 0 0 0,1 3 0 0 0,1-1 0 0 0,1 1 0 0 0,-1 0 0 0 0,1-1 0 0 0,0 1 0 0 0,1 0 0 0 0,-1 0 0 0 0,1-1 0 0 0,1 1 0 0 0,2-11 0 0 0,5-5 0 0 0,1-1 0 0 0,0 1 0 0 0,2 0 0 0 0,26-37 0 0 0,-16 29-892 0 0,1 0 1 0 0,1 1-1 0 0,45-39 1 0 0,-54 55 270 0 0,1 1-1 0 0,0 0 1 0 0,1 1 0 0 0,0 1 0 0 0,0 1-1 0 0,1 0 1 0 0,1 2 0 0 0,27-9-1 0 0,-30 12-2781 0 0,-1 2 0 0 0,0-1 0 0 0,1 2-1 0 0,-1 0 1 0 0,29 3 0 0 0,-28-2 1469 0 0</inkml:trace>
</inkml:ink>
</file>

<file path=ppt/ink/ink1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19.445"/>
    </inkml:context>
    <inkml:brush xml:id="br0">
      <inkml:brushProperty name="width" value="0.05" units="cm"/>
      <inkml:brushProperty name="height" value="0.05" units="cm"/>
      <inkml:brushProperty name="color" value="#004F8B"/>
    </inkml:brush>
  </inkml:definitions>
  <inkml:trace contextRef="#ctx0" brushRef="#br0">1484 13 5569 0 0,'3'-12'14114'0'0,"-19"23"-10932"0"0,-28 30-2233 0 0,-92 96 1803 0 0,-204 157 1 0 0,25-24-4760 0 0,254-214-4307 0 0,-137 95 1 0 0,154-124 4017 0 0,0-2-1 0 0,-1-2 1 0 0,-1-1 0 0 0,-74 22 0 0 0,42-22 556 0 0</inkml:trace>
</inkml:ink>
</file>

<file path=ppt/ink/ink1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0.148"/>
    </inkml:context>
    <inkml:brush xml:id="br0">
      <inkml:brushProperty name="width" value="0.05" units="cm"/>
      <inkml:brushProperty name="height" value="0.05" units="cm"/>
      <inkml:brushProperty name="color" value="#004F8B"/>
    </inkml:brush>
  </inkml:definitions>
  <inkml:trace contextRef="#ctx0" brushRef="#br0">205 83 5949 0 0,'12'-47'6467'0'0,"-2"11"11207"0"0,-15 69-17064 0 0,-4 21-214 0 0,-35 177 1275 0 0,26-159-3313 0 0,-18 63-6142 0 0,31-120 6884 0 0,-1 1 1 0 0,-1-1-1 0 0,0 0 1 0 0,-1-1-1 0 0,-1 0 1 0 0,-12 16-1 0 0,0-14-6829 0 0,8-15 906 0 0,-4-4 5087 0 0</inkml:trace>
</inkml:ink>
</file>

<file path=ppt/ink/ink1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0.663"/>
    </inkml:context>
    <inkml:brush xml:id="br0">
      <inkml:brushProperty name="width" value="0.05" units="cm"/>
      <inkml:brushProperty name="height" value="0.05" units="cm"/>
      <inkml:brushProperty name="color" value="#004F8B"/>
    </inkml:brush>
  </inkml:definitions>
  <inkml:trace contextRef="#ctx0" brushRef="#br0">500 24 5036 0 0,'-4'-23'19025'0'0,"5"47"-18003"0"0,-1 1 0 0 0,-2-1 1 0 0,0 0-1 0 0,-8 37 0 0 0,6-45-693 0 0,0-1-1 0 0,-1 1 0 0 0,-1 0 1 0 0,0-1-1 0 0,-1 0 0 0 0,-1-1 1 0 0,-18 28-1 0 0,25-41-306 0 0,1 0 0 0 0,-1 0 0 0 0,0 0 1 0 0,1 0-1 0 0,-1 0 0 0 0,0 0 0 0 0,0 0 0 0 0,0 0 1 0 0,0 0-1 0 0,0-1 0 0 0,0 1 0 0 0,0 0 0 0 0,0-1 0 0 0,0 1 1 0 0,0 0-1 0 0,-1-1 0 0 0,1 0 0 0 0,0 1 0 0 0,0-1 1 0 0,0 0-1 0 0,-1 1 0 0 0,1-1 0 0 0,0 0 0 0 0,0 0 0 0 0,-2 0 1 0 0,1-1-11 0 0,1 0 0 0 0,0 1 0 0 0,-1-1 0 0 0,1 0 0 0 0,0 0 0 0 0,0 0 0 0 0,0 0 0 0 0,0 0 0 0 0,0 0 1 0 0,0-1-1 0 0,0 1 0 0 0,0 0 0 0 0,1 0 0 0 0,-1-1 0 0 0,0 1 0 0 0,1-1 0 0 0,-2-1 0 0 0,-1-7-10 0 0,0 0 0 0 0,1-1 0 0 0,0 1 0 0 0,-1-16 0 0 0,3-122-55 0 0,-2 154 71 0 0,0 0-1 0 0,0 0 1 0 0,-1 0-1 0 0,0 0 0 0 0,0 0 1 0 0,0 0-1 0 0,-8 9 1 0 0,-1 4 45 0 0,-4 9-114 0 0,-2-1 1 0 0,0-1-1 0 0,-1-1 0 0 0,-2 0 0 0 0,-1-1 1 0 0,0-2-1 0 0,-2 0 0 0 0,0-2 0 0 0,-34 22 1 0 0,14-24-3535 0 0,25-27-788 0 0,18 8 3890 0 0,-1 0-1 0 0,1-1 0 0 0,0 1 1 0 0,1-1-1 0 0,-1 1 1 0 0,0-1-1 0 0,0 0 0 0 0,1 1 1 0 0,-1-1-1 0 0,1 0 1 0 0,-1 0-1 0 0,1 1 0 0 0,0-1 1 0 0,-1 0-1 0 0,1 0 1 0 0,0 1-1 0 0,1-4 0 0 0,3-32-4400 0 0,-3 29 3939 0 0,9-39-3036 0 0,18-57 0 0 0,-27 100 3864 0 0,17-56-1550 0 0</inkml:trace>
</inkml:ink>
</file>

<file path=ppt/ink/ink1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0.992"/>
    </inkml:context>
    <inkml:brush xml:id="br0">
      <inkml:brushProperty name="width" value="0.05" units="cm"/>
      <inkml:brushProperty name="height" value="0.05" units="cm"/>
      <inkml:brushProperty name="color" value="#004F8B"/>
    </inkml:brush>
  </inkml:definitions>
  <inkml:trace contextRef="#ctx0" brushRef="#br0">12 48 6533 0 0,'13'-10'6825'0'0,"-4"4"-4598"0"0,-4 3-4128 0 0,-36-18-10115 0 0,23 14 10356 0 0</inkml:trace>
</inkml:ink>
</file>

<file path=ppt/ink/ink1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1.320"/>
    </inkml:context>
    <inkml:brush xml:id="br0">
      <inkml:brushProperty name="width" value="0.05" units="cm"/>
      <inkml:brushProperty name="height" value="0.05" units="cm"/>
      <inkml:brushProperty name="color" value="#004F8B"/>
    </inkml:brush>
  </inkml:definitions>
  <inkml:trace contextRef="#ctx0" brushRef="#br0">191 7 4648 0 0,'-6'-6'6445'0'0,"6"6"-6106"0"0,0 0 0 0 0,-1 0 0 0 0,1 0 1 0 0,-1 0-1 0 0,1 0 0 0 0,0 0 0 0 0,-1 0 0 0 0,1 0 0 0 0,-5 1 3392 0 0,5 0-3391 0 0,-7 19 5194 0 0,5 47-4578 0 0,2-46 766 0 0,-6 77 24 0 0,-27 153 0 0 0,-23-23-6674 0 0,29-162-3108 0 0,25-62 7203 0 0,1-1 0 0 0,-1 1 0 0 0,0-1 0 0 0,0 0-1 0 0,0 0 1 0 0,0 0 0 0 0,-1 0 0 0 0,1-1 0 0 0,-1 1 0 0 0,0 0 0 0 0,1-1 0 0 0,-1 0-1 0 0,0 0 1 0 0,-1 0 0 0 0,1 0 0 0 0,-4 2 0 0 0</inkml:trace>
</inkml:ink>
</file>

<file path=ppt/ink/ink1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1.679"/>
    </inkml:context>
    <inkml:brush xml:id="br0">
      <inkml:brushProperty name="width" value="0.05" units="cm"/>
      <inkml:brushProperty name="height" value="0.05" units="cm"/>
      <inkml:brushProperty name="color" value="#004F8B"/>
    </inkml:brush>
  </inkml:definitions>
  <inkml:trace contextRef="#ctx0" brushRef="#br0">416 425 4484 0 0,'-3'2'2001'0'0,"-3"3"-728"0"0,-1 0-1 0 0,2 1 1 0 0,-1 0-1 0 0,0 0 0 0 0,1 0 1 0 0,-8 13-1 0 0,-28 52 3621 0 0,15-26-2811 0 0,1-4-68 0 0,-45 53 0 0 0,57-79-1973 0 0,0 0 0 0 0,-1-1 0 0 0,-1-1 0 0 0,0 0 0 0 0,0-1 0 0 0,-23 13 0 0 0,10-16-1598 0 0,26-9 1146 0 0,1 0 0 0 0,-1 0 0 0 0,1 0 0 0 0,-1 0-1 0 0,1 0 1 0 0,-1 0 0 0 0,1-1 0 0 0,-1 1 0 0 0,1 0-1 0 0,0-1 1 0 0,-1 1 0 0 0,1-1 0 0 0,0 0 0 0 0,-1 1 0 0 0,1-1-1 0 0,0 0 1 0 0,0 0 0 0 0,-1 0 0 0 0,0-2 0 0 0,0 1-453 0 0,0 0 1 0 0,0-1 0 0 0,0 0 0 0 0,1 1 0 0 0,0-1-1 0 0,-1 0 1 0 0,1 0 0 0 0,0 0 0 0 0,-1-4 0 0 0,-2-21-1420 0 0,2-30-1705 0 0,2 24 2377 0 0</inkml:trace>
  <inkml:trace contextRef="#ctx0" brushRef="#br0" timeOffset="1">168 34 7237 0 0,'10'-13'8514'0'0,"0"-1"411"0"0,-2 7-10694 0 0</inkml:trace>
</inkml:ink>
</file>

<file path=ppt/ink/ink1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2.007"/>
    </inkml:context>
    <inkml:brush xml:id="br0">
      <inkml:brushProperty name="width" value="0.05" units="cm"/>
      <inkml:brushProperty name="height" value="0.05" units="cm"/>
      <inkml:brushProperty name="color" value="#004F8B"/>
    </inkml:brush>
  </inkml:definitions>
  <inkml:trace contextRef="#ctx0" brushRef="#br0">0 1 4820 0 0,'10'28'7215'0'0,"4"-11"-5612"0"0,0 1 0 0 0,-2 0 1 0 0,0 1-1 0 0,15 35 0 0 0,-25-48-1405 0 0,1 0 1 0 0,-1 0 0 0 0,0 0-1 0 0,-1 1 1 0 0,0-1-1 0 0,0 0 1 0 0,0 1-1 0 0,-1-1 1 0 0,1 1 0 0 0,-2-1-1 0 0,1 1 1 0 0,-1-1-1 0 0,0 1 1 0 0,0-1 0 0 0,-1 0-1 0 0,1 0 1 0 0,-2 0-1 0 0,1 1 1 0 0,-1-2-1 0 0,1 1 1 0 0,-5 6 0 0 0,6-11-153 0 0,1-1 0 0 0,0 1 0 0 0,0-1 0 0 0,-1 1 0 0 0,1-1 0 0 0,0 0 1 0 0,-1 1-1 0 0,1-1 0 0 0,-1 1 0 0 0,1-1 0 0 0,0 0 0 0 0,-1 1 1 0 0,1-1-1 0 0,-1 0 0 0 0,1 0 0 0 0,-1 1 0 0 0,1-1 0 0 0,-1 0 0 0 0,1 0 1 0 0,-1 0-1 0 0,1 0 0 0 0,-1 1 0 0 0,0-1 0 0 0,1 0 0 0 0,-1 0 1 0 0,1 0-1 0 0,-1 0 0 0 0,1 0 0 0 0,-1 0 0 0 0,1-1 0 0 0,-1 1 0 0 0,1 0 1 0 0,-1 0-1 0 0,1 0 0 0 0,-1 0 0 0 0,1-1 0 0 0,-1 1 0 0 0,1 0 1 0 0,-1 0-1 0 0,1-1 0 0 0,-1 1 0 0 0,1 0 0 0 0,-1-1 0 0 0,1 1 0 0 0,0-1 1 0 0,-1 1-1 0 0,1 0 0 0 0,0-1 0 0 0,-1 1 0 0 0,1-1 0 0 0,0 1 1 0 0,0-1-1 0 0,-1 1 0 0 0,1-1 0 0 0,0 1 0 0 0,0-1 0 0 0,0 1 0 0 0,0-1 1 0 0,-1 0-1 0 0,-9-35 496 0 0,14-16-777 0 0,13 4-4233 0 0,-8 30-1389 0 0,2 1 0 0 0,25-33-1 0 0,-31 42 3740 0 0,-1 1 292 0 0</inkml:trace>
</inkml:ink>
</file>

<file path=ppt/ink/ink1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2.570"/>
    </inkml:context>
    <inkml:brush xml:id="br0">
      <inkml:brushProperty name="width" value="0.05" units="cm"/>
      <inkml:brushProperty name="height" value="0.05" units="cm"/>
      <inkml:brushProperty name="color" value="#004F8B"/>
    </inkml:brush>
  </inkml:definitions>
  <inkml:trace contextRef="#ctx0" brushRef="#br0">253 39 7237 0 0,'-5'-38'16358'0'0,"0"55"-13661"0"0,-43 135 1011 0 0,8-54-4086 0 0,3-19-2959 0 0,-2-1-3678 0 0,37-72 5850 0 0,-1-1 0 0 0,-1 1 0 0 0,1-1 1 0 0,-1 0-1 0 0,1 1 0 0 0,-2-2 0 0 0,1 1 1 0 0,0 0-1 0 0,-1-1 0 0 0,0 0 0 0 0,0 0 0 0 0,0 0 1 0 0,-11 5-1 0 0,6-7-682 0 0</inkml:trace>
</inkml:ink>
</file>

<file path=ppt/ink/ink1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3.132"/>
    </inkml:context>
    <inkml:brush xml:id="br0">
      <inkml:brushProperty name="width" value="0.05" units="cm"/>
      <inkml:brushProperty name="height" value="0.05" units="cm"/>
      <inkml:brushProperty name="color" value="#004F8B"/>
    </inkml:brush>
  </inkml:definitions>
  <inkml:trace contextRef="#ctx0" brushRef="#br0">591 0 5220 0 0,'0'0'7050'0'0,"0"4"-5521"0"0,0 13 240 0 0,0 18 1002 0 0,-1 0 0 0 0,-7 42 0 0 0,6-66-2479 0 0,0-1 0 0 0,-1 1-1 0 0,0-1 1 0 0,0 0-1 0 0,-1 0 1 0 0,-1 0-1 0 0,0 0 1 0 0,0-1-1 0 0,-1 0 1 0 0,0 0-1 0 0,-14 15 1 0 0,19-23-269 0 0,-1 0 1 0 0,1 0-1 0 0,0-1 1 0 0,-1 1-1 0 0,1-1 1 0 0,-1 1-1 0 0,0-1 1 0 0,1 1-1 0 0,-1-1 1 0 0,1 0-1 0 0,-1 0 1 0 0,0 0-1 0 0,1 0 0 0 0,-1 0 1 0 0,0 0-1 0 0,1 0 1 0 0,-1 0-1 0 0,1-1 1 0 0,-1 1-1 0 0,1-1 1 0 0,-1 1-1 0 0,1-1 1 0 0,-1 0-1 0 0,1 1 1 0 0,-1-1-1 0 0,1 0 1 0 0,0 0-1 0 0,-3-2 1 0 0,3 3 41 0 0,-7 12 72 0 0,3 20 16 0 0,-1 0 0 0 0,-2 0 0 0 0,-1 0-1 0 0,-1-1 1 0 0,-2-1 0 0 0,-1 0 0 0 0,-1 0-1 0 0,-2-1 1 0 0,0-1 0 0 0,-3-1 0 0 0,0 0-1 0 0,-1-2 1 0 0,-2 0 0 0 0,-45 40 0 0 0,62-60-73 0 0,0-1 1 0 0,0 1 0 0 0,-1-2-1 0 0,0 1 1 0 0,1 0 0 0 0,-2-1 0 0 0,1 0-1 0 0,0-1 1 0 0,0 1 0 0 0,-1-1-1 0 0,0-1 1 0 0,1 1 0 0 0,-1-1-1 0 0,-7 1 1 0 0,10-2-43 0 0,0-1 1 0 0,0 1 0 0 0,1-1-1 0 0,-1 0 1 0 0,0 1-1 0 0,0-2 1 0 0,0 1-1 0 0,1 0 1 0 0,-1-1-1 0 0,0 0 1 0 0,1 0-1 0 0,0 0 1 0 0,-1 0-1 0 0,1 0 1 0 0,0-1 0 0 0,0 1-1 0 0,0-1 1 0 0,0 0-1 0 0,1 0 1 0 0,-1 0-1 0 0,1 0 1 0 0,0-1-1 0 0,0 1 1 0 0,0 0-1 0 0,-2-7 1 0 0,-1-3-77 0 0,0 0 0 0 0,1 0 0 0 0,1-1 0 0 0,0 0 0 0 0,1 0 0 0 0,1 0 0 0 0,0 0 0 0 0,0 0 0 0 0,2 0 0 0 0,0 0 0 0 0,0 0 0 0 0,1 0 0 0 0,1 0 0 0 0,1 1-1 0 0,8-24 1 0 0,-3 13-118 0 0,1 1-1 0 0,0 0 0 0 0,2 0 1 0 0,1 1-1 0 0,1 1 0 0 0,1 0 1 0 0,33-35-1 0 0,-21 32-858 0 0,-20 19-651 0 0,0 1 0 0 0,0-1 0 0 0,1 2-1 0 0,-1-1 1 0 0,9-2 0 0 0,-12 4 652 0 0,-1 1 1 0 0,1 0-1 0 0,0 1 0 0 0,0-1 0 0 0,0 1 1 0 0,-1-1-1 0 0,1 1 0 0 0,0 0 0 0 0,0 0 1 0 0,0 1-1 0 0,7 1 0 0 0,-8-1 572 0 0,-1 0-1 0 0,1 0 1 0 0,0 0-1 0 0,-1 1 0 0 0,1-1 1 0 0,-1 1-1 0 0,1 0 1 0 0,-1-1-1 0 0,0 1 1 0 0,4 4-1 0 0,2 5-1293 0 0</inkml:trace>
</inkml:ink>
</file>

<file path=ppt/ink/ink1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3.476"/>
    </inkml:context>
    <inkml:brush xml:id="br0">
      <inkml:brushProperty name="width" value="0.05" units="cm"/>
      <inkml:brushProperty name="height" value="0.05" units="cm"/>
      <inkml:brushProperty name="color" value="#004F8B"/>
    </inkml:brush>
  </inkml:definitions>
  <inkml:trace contextRef="#ctx0" brushRef="#br0">0 398 4800 0 0,'0'0'1833'0'0,"27"-2"-121"0"0,-8 0-208 0 0,3-6-100 0 0,1 1-84 0 0,2-4-124 0 0,4-1-180 0 0,2-2-12 0 0,4-5-424 0 0,0-4-323 0 0,0 1-646 0 0,-6-8-1055 0 0,15-10-1492 0 0,-3-4 172 0 0,-4-1 316 0 0,-8 3 327 0 0,-8 4 73 0 0,-1-1 316 0 0</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03.965"/>
    </inkml:context>
    <inkml:brush xml:id="br0">
      <inkml:brushProperty name="width" value="0.05" units="cm"/>
      <inkml:brushProperty name="height" value="0.05" units="cm"/>
      <inkml:brushProperty name="color" value="#E71224"/>
    </inkml:brush>
  </inkml:definitions>
  <inkml:trace contextRef="#ctx0" brushRef="#br0">0 189 6029 0 0,'0'0'7318'0'0,"5"-2"-5858"0"0,54-18 3817 0 0,5-2-4104 0 0,0-4-3909 0 0,-47 18 477 0 0,1-2 0 0 0,-1 0 0 0 0,-1 0 0 0 0,0-2-1 0 0,18-16 1 0 0,-14 9 323 0 0,-3-2 226 0 0</inkml:trace>
</inkml:ink>
</file>

<file path=ppt/ink/ink1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3.804"/>
    </inkml:context>
    <inkml:brush xml:id="br0">
      <inkml:brushProperty name="width" value="0.05" units="cm"/>
      <inkml:brushProperty name="height" value="0.05" units="cm"/>
      <inkml:brushProperty name="color" value="#004F8B"/>
    </inkml:brush>
  </inkml:definitions>
  <inkml:trace contextRef="#ctx0" brushRef="#br0">101 1 5056 0 0,'-35'17'24601'0'0,"26"-15"-32060"0"0,7-1 6415 0 0,1 0 0 0 0,-1-1 0 0 0,0 1 0 0 0,1 0 0 0 0,-1 0 0 0 0,1 0-1 0 0,-1 0 1 0 0,1 1 0 0 0,-1-1 0 0 0,1 0 0 0 0,-1 2 0 0 0,-20 13-5305 0 0,6-9 4409 0 0</inkml:trace>
</inkml:ink>
</file>

<file path=ppt/ink/ink1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4.414"/>
    </inkml:context>
    <inkml:brush xml:id="br0">
      <inkml:brushProperty name="width" value="0.05" units="cm"/>
      <inkml:brushProperty name="height" value="0.05" units="cm"/>
      <inkml:brushProperty name="color" value="#004F8B"/>
    </inkml:brush>
  </inkml:definitions>
  <inkml:trace contextRef="#ctx0" brushRef="#br0">740 35 4676 0 0,'-5'-26'11983'0'0,"1"25"-11812"0"0,0-1 0 0 0,-1 1 0 0 0,1 0 0 0 0,0 0 0 0 0,-1 0 0 0 0,0 0 0 0 0,1 1-1 0 0,-1 0 1 0 0,1 0 0 0 0,-1 0 0 0 0,0 1 0 0 0,1-1 0 0 0,-1 1 0 0 0,1 0 0 0 0,0 0 0 0 0,-5 2 0 0 0,1 1 516 0 0,0 0 0 0 0,0 0-1 0 0,0 1 1 0 0,1 0 0 0 0,0 0-1 0 0,0 1 1 0 0,-11 11 0 0 0,1 3 855 0 0,0 0-1 0 0,2 0 1 0 0,1 2-1 0 0,-22 42 1 0 0,6-5-1542 0 0,-3-1 0 0 0,-75 100 0 0 0,84-128 0 0 0,-2-2 0 0 0,0 0 0 0 0,-2-1 0 0 0,-1-2 0 0 0,-1-1 0 0 0,-47 29 0 0 0,69-49-565 0 0,0-1-1 0 0,1 1 1 0 0,-1-1-1 0 0,-1-1 1 0 0,-9 3 0 0 0,3-31-21254 0 0,30 9 15936 0 0,-9 9 4250 0 0</inkml:trace>
</inkml:ink>
</file>

<file path=ppt/ink/ink1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4.929"/>
    </inkml:context>
    <inkml:brush xml:id="br0">
      <inkml:brushProperty name="width" value="0.05" units="cm"/>
      <inkml:brushProperty name="height" value="0.05" units="cm"/>
      <inkml:brushProperty name="color" value="#004F8B"/>
    </inkml:brush>
  </inkml:definitions>
  <inkml:trace contextRef="#ctx0" brushRef="#br0">127 0 6481 0 0,'2'16'8502'0'0,"-3"-16"-8062"0"0,1 1-1 0 0,0 0 1 0 0,0 0 0 0 0,0-1 0 0 0,0 1 0 0 0,0 0 0 0 0,0 0 0 0 0,0 0 0 0 0,9 11 10610 0 0,-51 5-9539 0 0,24-10-1618 0 0,-16-6-8414 0 0,6-31-8974 0 0,22 23 15029 0 0,-2-2 572 0 0</inkml:trace>
</inkml:ink>
</file>

<file path=ppt/ink/ink1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5.304"/>
    </inkml:context>
    <inkml:brush xml:id="br0">
      <inkml:brushProperty name="width" value="0.05" units="cm"/>
      <inkml:brushProperty name="height" value="0.05" units="cm"/>
      <inkml:brushProperty name="color" value="#004F8B"/>
    </inkml:brush>
  </inkml:definitions>
  <inkml:trace contextRef="#ctx0" brushRef="#br0">85 7 5220 0 0,'1'-7'18015'0'0,"13"13"-14631"0"0,8 13-5515 0 0,-11-5 4411 0 0,-6 0-1959 0 0,0-1 1 0 0,0 1 0 0 0,-1 1-1 0 0,-1-1 1 0 0,0 0-1 0 0,-1 1 1 0 0,-1 0 0 0 0,0-1-1 0 0,-1 1 1 0 0,-3 23-1 0 0,1-27-472 0 0,0 0 0 0 0,0-1-1 0 0,-1 1 1 0 0,0-1 0 0 0,-1 0-1 0 0,-9 16 1 0 0,10-20-441 0 0,-1 0 0 0 0,0 0 0 0 0,-1 0 0 0 0,1-1 0 0 0,-1 1 0 0 0,0-1 0 0 0,-1 0 1 0 0,1-1-1 0 0,-1 1 0 0 0,-9 5 0 0 0,-6-6-8933 0 0,5-13 4105 0 0,-7-22 265 0 0,22 30 4956 0 0,-6-14-1533 0 0</inkml:trace>
</inkml:ink>
</file>

<file path=ppt/ink/ink1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5.648"/>
    </inkml:context>
    <inkml:brush xml:id="br0">
      <inkml:brushProperty name="width" value="0.05" units="cm"/>
      <inkml:brushProperty name="height" value="0.05" units="cm"/>
      <inkml:brushProperty name="color" value="#004F8B"/>
    </inkml:brush>
  </inkml:definitions>
  <inkml:trace contextRef="#ctx0" brushRef="#br0">122 1 4144 0 0,'4'15'10891'0'0,"-2"11"-3958"0"0,-2 46-1456 0 0,-10 81-3705 0 0,3-106-2817 0 0,-25 86 1 0 0,10-75-3877 0 0,-6-6-5205 0 0,26-50 9257 0 0,2-1 450 0 0,-1 0-1 0 0,1 0 1 0 0,-1 0 0 0 0,0 0-1 0 0,1 0 1 0 0,-1 0 0 0 0,0 0 0 0 0,0 0-1 0 0,0 0 1 0 0,1-1 0 0 0,-1 1 0 0 0,0 0-1 0 0,0-1 1 0 0,0 1 0 0 0,0 0-1 0 0,-1-1 1 0 0,1 1 0 0 0,0-1 0 0 0,-1 1-1 0 0,-7 0-1386 0 0</inkml:trace>
</inkml:ink>
</file>

<file path=ppt/ink/ink1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6.007"/>
    </inkml:context>
    <inkml:brush xml:id="br0">
      <inkml:brushProperty name="width" value="0.05" units="cm"/>
      <inkml:brushProperty name="height" value="0.05" units="cm"/>
      <inkml:brushProperty name="color" value="#004F8B"/>
    </inkml:brush>
  </inkml:definitions>
  <inkml:trace contextRef="#ctx0" brushRef="#br0">675 1 5681 0 0,'-54'57'6899'0'0,"6"11"-3403"0"0,2-5-1739 0 0,-187 217 2059 0 0,75-98-7491 0 0,151-172 2315 0 0,-1-1-1 0 0,0-1 0 0 0,-1 0 1 0 0,0 0-1 0 0,0 0 0 0 0,0-1 1 0 0,-1-1-1 0 0,0 0 0 0 0,0 0 1 0 0,-21 8-1 0 0,16-11-482 0 0</inkml:trace>
</inkml:ink>
</file>

<file path=ppt/ink/ink1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7.539"/>
    </inkml:context>
    <inkml:brush xml:id="br0">
      <inkml:brushProperty name="width" value="0.05" units="cm"/>
      <inkml:brushProperty name="height" value="0.05" units="cm"/>
      <inkml:brushProperty name="color" value="#004F8B"/>
    </inkml:brush>
  </inkml:definitions>
  <inkml:trace contextRef="#ctx0" brushRef="#br0">289 248 4912 0 0,'15'-13'20314'0'0,"-15"16"-20094"0"0,1-1-1 0 0,-1 1 1 0 0,0 0-1 0 0,0-1 1 0 0,0 1-1 0 0,0-1 1 0 0,0 1-1 0 0,-1 0 1 0 0,0-1 0 0 0,1 1-1 0 0,-1-1 1 0 0,0 1-1 0 0,0-1 1 0 0,0 1-1 0 0,0-1 1 0 0,-1 0-1 0 0,1 1 1 0 0,-1-1-1 0 0,-2 4 1 0 0,-44 51 1774 0 0,26-33-1303 0 0,14-13-658 0 0,-1 0 1 0 0,0-1-1 0 0,0 0 0 0 0,-1-1 0 0 0,0 0 0 0 0,0-1 1 0 0,-1 0-1 0 0,-1 0 0 0 0,1-1 0 0 0,-1-1 0 0 0,0 0 1 0 0,-1-1-1 0 0,-23 8 0 0 0,35-13-33 0 0,-1 1 0 0 0,1-1 0 0 0,-1 0 0 0 0,1 0 0 0 0,-1 0 0 0 0,1 0 0 0 0,-1 0 0 0 0,1 0 0 0 0,-1 0 0 0 0,1 0 0 0 0,-1 0 0 0 0,1-1 0 0 0,-1 1 0 0 0,1-1 0 0 0,-1 1 0 0 0,1-1 0 0 0,-1 1 0 0 0,1-1 0 0 0,0 0 0 0 0,-1 0 0 0 0,1 0 0 0 0,0 0 0 0 0,0 0 0 0 0,0 0 0 0 0,0 0 0 0 0,0 0 0 0 0,0 0 0 0 0,0 0 0 0 0,0-1 0 0 0,0 1 0 0 0,0 0 0 0 0,1-1 0 0 0,-1 1 0 0 0,0-1 0 0 0,1 1 0 0 0,-1-1 0 0 0,1 1 0 0 0,0-1 0 0 0,-1 1 0 0 0,1-1 0 0 0,0 1 0 0 0,0-3 0 0 0,0-4 0 0 0,0 1 0 0 0,1-1 0 0 0,-1 1 0 0 0,1 0 0 0 0,1-1 0 0 0,3-9 0 0 0,19-46 0 0 0,53-98 0 0 0,-32 73 0 0 0,-38 70-2908 0 0,-6 15 1859 0 0,0 0 0 0 0,0 0 1 0 0,-1-1-1 0 0,1 1 0 0 0,-1 0 0 0 0,0 0 0 0 0,0 0 0 0 0,0-1 0 0 0,0 1 1 0 0,0 0-1 0 0,-2-5 0 0 0,-1-11-12564 0 0</inkml:trace>
</inkml:ink>
</file>

<file path=ppt/ink/ink1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7.976"/>
    </inkml:context>
    <inkml:brush xml:id="br0">
      <inkml:brushProperty name="width" value="0.05" units="cm"/>
      <inkml:brushProperty name="height" value="0.05" units="cm"/>
      <inkml:brushProperty name="color" value="#004F8B"/>
    </inkml:brush>
  </inkml:definitions>
  <inkml:trace contextRef="#ctx0" brushRef="#br0">52 316 4648 0 0,'33'-58'6855'0'0,"-20"33"-5053"0"0,1 0 0 0 0,1 1 0 0 0,1 1 1 0 0,35-40-1 0 0,-21 33-650 0 0,-21 18-619 0 0,1 2 1 0 0,0-1-1 0 0,1 2 0 0 0,22-16 1 0 0,-32 24-413 0 0,0 1-85 0 0,0 0-1 0 0,0 0 0 0 0,0 0 1 0 0,-1 0-1 0 0,1 0 0 0 0,0 1 1 0 0,0-1-1 0 0,0 0 0 0 0,0 0 0 0 0,-1 1 1 0 0,1-1-1 0 0,0 0 0 0 0,0 1 1 0 0,-1-1-1 0 0,1 0 0 0 0,0 1 1 0 0,-1 0-1 0 0,1-1 0 0 0,0 1 1 0 0,-1-1-1 0 0,1 1 0 0 0,-1 0 1 0 0,1-1-1 0 0,-1 1 0 0 0,1 0 1 0 0,-1-1-1 0 0,0 1 0 0 0,1 0 1 0 0,-1 0-1 0 0,0-1 0 0 0,1 1 1 0 0,-1 0-1 0 0,0 0 0 0 0,0 1 1 0 0,1 2 36 0 0,-1 0 1 0 0,0 0 0 0 0,-1 0 0 0 0,1 1-1 0 0,-1-1 1 0 0,0 0 0 0 0,-2 7 0 0 0,-3 9-44 0 0,-2-1 1 0 0,-12 24 0 0 0,-4-1-1829 0 0,-1-1 1 0 0,-38 47-1 0 0,19-30-3994 0 0,31-39 3283 0 0,-1 0-1 0 0,-1-1 1 0 0,-1 0-1 0 0,-30 25 0 0 0,27-28 863 0 0</inkml:trace>
</inkml:ink>
</file>

<file path=ppt/ink/ink1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9.101"/>
    </inkml:context>
    <inkml:brush xml:id="br0">
      <inkml:brushProperty name="width" value="0.05" units="cm"/>
      <inkml:brushProperty name="height" value="0.05" units="cm"/>
      <inkml:brushProperty name="color" value="#004F8B"/>
    </inkml:brush>
  </inkml:definitions>
  <inkml:trace contextRef="#ctx0" brushRef="#br0">1369 24 3952 0 0,'7'-23'8305'0'0,"-10"31"-1941"0"0,-8 21-1923 0 0,-1-2-4013 0 0,-1-9 83 0 0,0 0 1 0 0,-1 0-1 0 0,-1-1 1 0 0,0-1 0 0 0,-1 0-1 0 0,-1-1 1 0 0,-1-1-1 0 0,0-1 1 0 0,0 0 0 0 0,-29 13-1 0 0,46-25-487 0 0,-1 0 0 0 0,1 0 0 0 0,-1 0-1 0 0,1 0 1 0 0,-1-1 0 0 0,1 1 0 0 0,-1 0-1 0 0,0-1 1 0 0,1 0 0 0 0,-1 1 0 0 0,0-1-1 0 0,1 0 1 0 0,-1 0 0 0 0,0 0 0 0 0,1 0-1 0 0,-1 0 1 0 0,0 0 0 0 0,1 0 0 0 0,-1 0-1 0 0,0-1 1 0 0,1 1 0 0 0,-1-1 0 0 0,0 1 0 0 0,1-1-1 0 0,-1 0 1 0 0,1 0 0 0 0,-1 0 0 0 0,1 0-1 0 0,0 0 1 0 0,-1 0 0 0 0,1 0 0 0 0,0 0-1 0 0,0 0 1 0 0,-1 0 0 0 0,1-1 0 0 0,0 1-1 0 0,0 0 1 0 0,1-1 0 0 0,-1 1 0 0 0,0-1-1 0 0,0 1 1 0 0,1-1 0 0 0,-1 0 0 0 0,1 1-1 0 0,-1-1 1 0 0,1 0 0 0 0,0 1 0 0 0,-1-3-1 0 0,-5-40 393 0 0,-18 60-77 0 0,-47 37 139 0 0,37-27-60 0 0,-1-1-1 0 0,-49 26 1 0 0,45-31-418 0 0,-1-2 0 0 0,-1-1 0 0 0,0-2 0 0 0,-1-2 0 0 0,0-2 0 0 0,-56 7 0 0 0,77-16 0 0 0,0 0 0 0 0,-1-2 0 0 0,1-1 0 0 0,0 0 0 0 0,-1-2 0 0 0,1 0 0 0 0,0-1 0 0 0,1-2 0 0 0,-1 0 0 0 0,1-1 0 0 0,0-1 0 0 0,1 0 0 0 0,0-2 0 0 0,-35-23 0 0 0,37 20-563 0 0,0-1-1 0 0,1-1 1 0 0,1-1 0 0 0,0 0-1 0 0,1-1 1 0 0,1 0 0 0 0,-22-38 0 0 0,34 42-9782 0 0,13 5 3633 0 0,22 4-2322 0 0,-11 7 7232 0 0</inkml:trace>
</inkml:ink>
</file>

<file path=ppt/ink/ink1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9.570"/>
    </inkml:context>
    <inkml:brush xml:id="br0">
      <inkml:brushProperty name="width" value="0.05" units="cm"/>
      <inkml:brushProperty name="height" value="0.05" units="cm"/>
      <inkml:brushProperty name="color" value="#004F8B"/>
    </inkml:brush>
  </inkml:definitions>
  <inkml:trace contextRef="#ctx0" brushRef="#br0">32 18 5352 0 0,'13'25'24706'0'0,"-14"-24"-24408"0"0,-12 4 2113 0 0,0-2-2411 0 0,4 1 0 0 0,2-1-209 0 0,6-3-895 0 0,21-48-27284 0 0,-17 37 26518 0 0</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04.403"/>
    </inkml:context>
    <inkml:brush xml:id="br0">
      <inkml:brushProperty name="width" value="0.05" units="cm"/>
      <inkml:brushProperty name="height" value="0.05" units="cm"/>
      <inkml:brushProperty name="color" value="#E71224"/>
    </inkml:brush>
  </inkml:definitions>
  <inkml:trace contextRef="#ctx0" brushRef="#br0">48 1 4136 0 0,'0'0'7667'0'0,"-3"36"5376"0"0,8-39-10901 0 0,-5 1-1765 0 0,-14 10 317 0 0,0 8-2487 0 0,7 9-7760 0 0,-3 5-3729 0 0,5-22 11435 0 0</inkml:trace>
</inkml:ink>
</file>

<file path=ppt/ink/ink1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29.898"/>
    </inkml:context>
    <inkml:brush xml:id="br0">
      <inkml:brushProperty name="width" value="0.05" units="cm"/>
      <inkml:brushProperty name="height" value="0.05" units="cm"/>
      <inkml:brushProperty name="color" value="#004F8B"/>
    </inkml:brush>
  </inkml:definitions>
  <inkml:trace contextRef="#ctx0" brushRef="#br0">0 145 6101 0 0,'0'0'2137'0'0,"28"-16"4781"0"0,35 2-3018 0 0,1 2-3343 0 0,24-6-3706 0 0,-61 13 830 0 0,0-2 0 0 0,-1-1-1 0 0,0-1 1 0 0,0-2 0 0 0,37-20-1 0 0,-42 17 528 0 0</inkml:trace>
</inkml:ink>
</file>

<file path=ppt/ink/ink1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30.601"/>
    </inkml:context>
    <inkml:brush xml:id="br0">
      <inkml:brushProperty name="width" value="0.05" units="cm"/>
      <inkml:brushProperty name="height" value="0.05" units="cm"/>
      <inkml:brushProperty name="color" value="#004F8B"/>
    </inkml:brush>
  </inkml:definitions>
  <inkml:trace contextRef="#ctx0" brushRef="#br0">343 83 6725 0 0,'29'-83'19037'0'0,"-32"104"-17267"0"0,1 0-25 0 0,-1 0 0 0 0,-6 24 0 0 0,-22 51-1745 0 0,15-38 0 0 0,-3-2 0 0 0,-2 0 0 0 0,-40 72 0 0 0,38-92-1827 0 0,13-21-370 0 0,-1 0-1 0 0,0-1 1 0 0,-1 0-1 0 0,-1-1 1 0 0,-1-1 0 0 0,1 0-1 0 0,-20 13 1 0 0,-23 9-9641 0 0,45-29 10499 0 0</inkml:trace>
</inkml:ink>
</file>

<file path=ppt/ink/ink1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31.445"/>
    </inkml:context>
    <inkml:brush xml:id="br0">
      <inkml:brushProperty name="width" value="0.05" units="cm"/>
      <inkml:brushProperty name="height" value="0.05" units="cm"/>
      <inkml:brushProperty name="color" value="#004F8B"/>
    </inkml:brush>
  </inkml:definitions>
  <inkml:trace contextRef="#ctx0" brushRef="#br0">1691 175 4524 0 0,'12'-8'15834'0'0,"-11"33"-11089"0"0,-12 40-2181 0 0,1-39-1739 0 0,0-2 0 0 0,-2 1 1 0 0,-1-1-1 0 0,-1-1 1 0 0,-31 41-1 0 0,42-62-898 0 0,0 1-1 0 0,1-1 1 0 0,-1 0-1 0 0,0 1 1 0 0,0-2 0 0 0,0 1-1 0 0,0 0 1 0 0,-1 0-1 0 0,1-1 1 0 0,-6 2 0 0 0,8-3-7 0 0,-37 25 180 0 0,13-10-58 0 0,-13 9 107 0 0,-1-2 0 0 0,0-1 0 0 0,-2-3-1 0 0,0-1 1 0 0,-43 12 0 0 0,66-24-149 0 0,-43-8 0 0 0,44 3 0 0 0,0-2 0 0 0,8 1 0 0 0,-1 1 0 0 0,1-1 0 0 0,-1 2 0 0 0,1-1 0 0 0,-1 1 0 0 0,1 1 0 0 0,0 0 0 0 0,-19 5 0 0 0,2 1 0 0 0,-74 15 0 0 0,-183 17 0 0 0,237-37 0 0 0,0-3 0 0 0,0-1 0 0 0,0-2 0 0 0,1-3 0 0 0,-1-1 0 0 0,-63-19 0 0 0,96 22 0 0 0,0-1 0 0 0,0 0 0 0 0,1 0 0 0 0,0-1 0 0 0,0-1 0 0 0,0 0 0 0 0,1-1 0 0 0,0 0 0 0 0,1-1 0 0 0,-18-18 0 0 0,22 20 0 0 0,1 0 0 0 0,0 0 0 0 0,1 0 0 0 0,-1-1 0 0 0,2 0 0 0 0,-1 0 0 0 0,1 0 0 0 0,0 0 0 0 0,1 0 0 0 0,-1-1 0 0 0,2 1 0 0 0,-1-1 0 0 0,1 0 0 0 0,1 1 0 0 0,0-1 0 0 0,0 0 0 0 0,2-16 0 0 0,3-1-1121 0 0,1 1 1 0 0,0 0-1 0 0,2 1 0 0 0,1-1 1 0 0,1 2-1 0 0,13-24 1 0 0,3 3-2023 0 0,1 1 1 0 0,36-42 0 0 0,-15 31-10779 0 0,-42 50 12366 0 0</inkml:trace>
</inkml:ink>
</file>

<file path=ppt/ink/ink1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31.773"/>
    </inkml:context>
    <inkml:brush xml:id="br0">
      <inkml:brushProperty name="width" value="0.05" units="cm"/>
      <inkml:brushProperty name="height" value="0.05" units="cm"/>
      <inkml:brushProperty name="color" value="#004F8B"/>
    </inkml:brush>
  </inkml:definitions>
  <inkml:trace contextRef="#ctx0" brushRef="#br0">1 49 3356 0 0,'0'0'4929'0'0,"35"17"5152"0"0,-25-15-8942 0 0,-1-1 1 0 0,1 0-1 0 0,-1 0 1 0 0,16-1-1 0 0,37-7 1229 0 0,-50 4-1958 0 0,-1 1 0 0 0,1 1 0 0 0,0 0 0 0 0,0 0-1 0 0,-1 1 1 0 0,1 1 0 0 0,0 0 0 0 0,-1 1 0 0 0,1 0 0 0 0,20 6 0 0 0,-22-4-93 0 0,1-1 64 0 0,30-3-3037 0 0,24-16-5073 0 0,-50 11 6293 0 0,-4 2-785 0 0,-1 0 0 0 0,0-1 1 0 0,1 0-1 0 0,-1-1 0 0 0,-1 0 0 0 0,1 0 0 0 0,15-13 0 0 0,-16 10 447 0 0</inkml:trace>
</inkml:ink>
</file>

<file path=ppt/ink/ink1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36.180"/>
    </inkml:context>
    <inkml:brush xml:id="br0">
      <inkml:brushProperty name="width" value="0.05" units="cm"/>
      <inkml:brushProperty name="height" value="0.05" units="cm"/>
      <inkml:brushProperty name="color" value="#004F8B"/>
    </inkml:brush>
  </inkml:definitions>
  <inkml:trace contextRef="#ctx0" brushRef="#br0">16 25 2988 0 0,'17'-24'23692'0'0,"-42"47"-22025"0"0,24-23-1652 0 0,1 1-1 0 0,0-1 0 0 0,-1 0 0 0 0,1 0 1 0 0,0 0-1 0 0,0 1 0 0 0,-1-1 1 0 0,1 0-1 0 0,0 0 0 0 0,0 1 0 0 0,0-1 1 0 0,-1 0-1 0 0,1 1 0 0 0,0-1 1 0 0,0 0-1 0 0,0 0 0 0 0,0 1 0 0 0,0-1 1 0 0,0 0-1 0 0,-1 1 0 0 0,1-1 1 0 0,0 0-1 0 0,0 1 0 0 0,0-1 0 0 0,0 0 1 0 0,0 1-1 0 0,0-1 0 0 0,0 0 1 0 0,0 1-1 0 0,1-1 0 0 0,-1 0 0 0 0,0 1 1 0 0,0-1-1 0 0,0 0 0 0 0,0 1 1 0 0,0-1-1 0 0,0 0 0 0 0,1 0 0 0 0,-1 1 1 0 0,0-1-1 0 0,0 0 0 0 0,1 0 1 0 0,-1 1-1 0 0,0-1 0 0 0,0 0 0 0 0,1 0 1 0 0,-1 1-1 0 0,0-1 0 0 0,0 0 0 0 0,1 0 1 0 0,-1 0-1 0 0,0 0 0 0 0,1 0 1 0 0,-1 1-1 0 0,0-1 0 0 0,1 0 1 0 0,19 0 287 0 0,-17 0-191 0 0,14-7 173 0 0,-17 7-262 0 0,0 0 0 0 0,1 0 1 0 0,-1 0-1 0 0,1 0 0 0 0,-1-1 0 0 0,0 1 0 0 0,1 0 0 0 0,-1 0 1 0 0,1 0-1 0 0,-1 0 0 0 0,0 0 0 0 0,1 0 0 0 0,-1-1 0 0 0,0 1 0 0 0,1 0 1 0 0,-1 0-1 0 0,0 0 0 0 0,1-1 0 0 0,-1 1 0 0 0,0 0 0 0 0,1-1 1 0 0,-1 1-1 0 0,0 0 0 0 0,0 0 0 0 0,1-1 0 0 0,-1 1 0 0 0,0 0 0 0 0,0-1 1 0 0,0 1-1 0 0,0-1 0 0 0,0 1 0 0 0,1 0 0 0 0,-1-1 0 0 0,0 1 1 0 0,0-1-1 0 0,0 1 0 0 0,-15-2-1155 0 0,-4 0-4953 0 0,-4-5-7452 0 0,20-2 6617 0 0</inkml:trace>
</inkml:ink>
</file>

<file path=ppt/ink/ink1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37.227"/>
    </inkml:context>
    <inkml:brush xml:id="br0">
      <inkml:brushProperty name="width" value="0.05" units="cm"/>
      <inkml:brushProperty name="height" value="0.05" units="cm"/>
      <inkml:brushProperty name="color" value="#004F8B"/>
    </inkml:brush>
  </inkml:definitions>
  <inkml:trace contextRef="#ctx0" brushRef="#br0">228 1 3796 0 0,'1'1'15147'0'0,"14"11"-14492"0"0,0 1 115 0 0,0 0-1 0 0,-1 1 1 0 0,0 0 0 0 0,-2 1 0 0 0,0 1 0 0 0,0 0-1 0 0,18 35 1 0 0,-26-43-628 0 0,-1 1 0 0 0,0 1 1 0 0,0-1-1 0 0,0 0 0 0 0,-1 1 0 0 0,-1-1 0 0 0,0 1 0 0 0,0 0 1 0 0,-1-1-1 0 0,0 1 0 0 0,0 0 0 0 0,-1-1 0 0 0,0 1 1 0 0,-1 0-1 0 0,0-1 0 0 0,-1 0 0 0 0,-7 18 0 0 0,-1-4 60 0 0,0-1-1 0 0,-2 0 1 0 0,-1-1-1 0 0,0 0 1 0 0,-33 35-1 0 0,32-41-597 0 0,0 0 1 0 0,-32 22-1 0 0,35-29-610 0 0,-1 0 1 0 0,0-1 0 0 0,-1-1 0 0 0,-21 8 0 0 0,32-13 449 0 0,1 0 1 0 0,-1 0-1 0 0,0 0 1 0 0,0-1-1 0 0,0 1 1 0 0,0-1-1 0 0,0 0 1 0 0,0 0-1 0 0,0 0 1 0 0,0 0-1 0 0,0-1 1 0 0,0 1-1 0 0,0-1 1 0 0,0 1-1 0 0,1-1 1 0 0,-1 0-1 0 0,0 0 1 0 0,0-1-1 0 0,1 1 1 0 0,-1 0-1 0 0,1-1 1 0 0,-1 0-1 0 0,1 0 1 0 0,0 1-1 0 0,-1-1 1 0 0,1 0-1 0 0,0-1 1 0 0,0 1-1 0 0,0 0 1 0 0,1-1-1 0 0,-1 1 1 0 0,1-1-1 0 0,-1 1 1 0 0,1-1-1 0 0,0 0 1 0 0,0 0-1 0 0,-1-3 1 0 0,-2-7-1159 0 0</inkml:trace>
</inkml:ink>
</file>

<file path=ppt/ink/ink1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37.555"/>
    </inkml:context>
    <inkml:brush xml:id="br0">
      <inkml:brushProperty name="width" value="0.05" units="cm"/>
      <inkml:brushProperty name="height" value="0.05" units="cm"/>
      <inkml:brushProperty name="color" value="#004F8B"/>
    </inkml:brush>
  </inkml:definitions>
  <inkml:trace contextRef="#ctx0" brushRef="#br0">602 0 2876 0 0,'-5'5'8462'0'0,"-7"7"-3488"0"0,-71 69 582 0 0,-52 24-2702 0 0,40-41-3982 0 0,25-18-2140 0 0,52-34 1038 0 0,0-1 1 0 0,-1-1-1 0 0,0-1 0 0 0,0 0 1 0 0,-1-2-1 0 0,0 0 1 0 0,-22 4-1 0 0,15-7 549 0 0</inkml:trace>
</inkml:ink>
</file>

<file path=ppt/ink/ink1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39.399"/>
    </inkml:context>
    <inkml:brush xml:id="br0">
      <inkml:brushProperty name="width" value="0.05" units="cm"/>
      <inkml:brushProperty name="height" value="0.05" units="cm"/>
      <inkml:brushProperty name="color" value="#004F8B"/>
    </inkml:brush>
  </inkml:definitions>
  <inkml:trace contextRef="#ctx0" brushRef="#br0">1672 344 3744 0 0,'-7'-2'1633'0'0,"-1"0"0"0"0,1 0 0 0 0,0-1-1 0 0,0 1 1 0 0,-12-9 0 0 0,13 8-776 0 0,1-1 0 0 0,0 0 0 0 0,0 0 0 0 0,0 0 0 0 0,1-1 0 0 0,-6-7 0 0 0,6 7-591 0 0,0-1 1 0 0,1 0-1 0 0,0 0 1 0 0,0 0-1 0 0,1 0 1 0 0,-1 0-1 0 0,2 0 0 0 0,-1-1 1 0 0,0 1-1 0 0,1-1 1 0 0,1 1-1 0 0,-1-1 1 0 0,1 1-1 0 0,0-1 0 0 0,0 0 1 0 0,1 1-1 0 0,0-1 1 0 0,0 1-1 0 0,0-1 1 0 0,1 1-1 0 0,0 0 0 0 0,0 0 1 0 0,5-10-1 0 0,-1 5-73 0 0,1-1 0 0 0,0 1-1 0 0,0 0 1 0 0,1 1 0 0 0,12-13-1 0 0,-15 18-167 0 0,-1 0 0 0 0,1 1-1 0 0,1 0 1 0 0,-1 0 0 0 0,0 0-1 0 0,1 0 1 0 0,0 1-1 0 0,0 0 1 0 0,0 0 0 0 0,0 1-1 0 0,13-4 1 0 0,-17 5-16 0 0,12 15-79 0 0,-14-7 103 0 0,0 0 1 0 0,0-1-1 0 0,0 1 1 0 0,-1 0 0 0 0,-1-1-1 0 0,1 1 1 0 0,-1-1-1 0 0,0 1 1 0 0,0-1 0 0 0,-1 0-1 0 0,0 0 1 0 0,-4 8 0 0 0,-48 66 32 0 0,55-79-61 0 0,-15 16 8 0 0,0-1 0 0 0,-1 0 0 0 0,0-2 0 0 0,-1 1 0 0 0,-1-2 0 0 0,0-1 0 0 0,-1 0 0 0 0,-32 15 0 0 0,17-12 30 0 0,-1-1-1 0 0,0-2 1 0 0,-1-1 0 0 0,-49 8-1 0 0,76-18-20 0 0,0 0 0 0 0,0 0 0 0 0,0-1-1 0 0,0 0 1 0 0,0 0 0 0 0,0-1 0 0 0,0 0-1 0 0,0-1 1 0 0,0 0 0 0 0,0 0 0 0 0,0-1-1 0 0,1 0 1 0 0,-1-1 0 0 0,-10-5 0 0 0,15 6-33 0 0,0 0 0 0 0,0 0 0 0 0,1 0 0 0 0,-1-1 1 0 0,1 1-1 0 0,-1-1 0 0 0,1 0 0 0 0,0 0 0 0 0,0 0 0 0 0,1 0 0 0 0,0 0 1 0 0,-1-1-1 0 0,1 1 0 0 0,1-1 0 0 0,-1 1 0 0 0,1-1 0 0 0,-1 0 1 0 0,1 0-1 0 0,1 0 0 0 0,-1 0 0 0 0,1 0 0 0 0,0 0 0 0 0,0 1 0 0 0,0-1 1 0 0,1 0-1 0 0,-1 0 0 0 0,1 0 0 0 0,2-5 0 0 0,-1 1-57 0 0,0 0 0 0 0,1 1 0 0 0,0-1 0 0 0,1 1 0 0 0,0-1 0 0 0,0 1 0 0 0,1 0 0 0 0,0 0 0 0 0,0 1 0 0 0,0-1-1 0 0,1 1 1 0 0,1 1 0 0 0,-1-1 0 0 0,1 1 0 0 0,0 0 0 0 0,0 0 0 0 0,1 1 0 0 0,0 0 0 0 0,0 1 0 0 0,11-6 0 0 0,-18 10 60 0 0,1-1 0 0 0,-1 0 0 0 0,1 1 0 0 0,-1-1 1 0 0,1 1-1 0 0,-1-1 0 0 0,1 1 0 0 0,0 0 0 0 0,-1 0 1 0 0,1 0-1 0 0,0 0 0 0 0,-1 0 0 0 0,1 0 0 0 0,-1 0 0 0 0,1 0 1 0 0,0 1-1 0 0,-1-1 0 0 0,1 0 0 0 0,-1 1 0 0 0,1 0 1 0 0,-1-1-1 0 0,1 1 0 0 0,2 1 0 0 0,-3 0 14 0 0,0-1 0 0 0,0 1 0 0 0,0 0-1 0 0,-1-1 1 0 0,1 1 0 0 0,0-1 0 0 0,-1 1 0 0 0,1 0 0 0 0,-1 0-1 0 0,0-1 1 0 0,0 1 0 0 0,1 0 0 0 0,-1 0 0 0 0,0-1 0 0 0,0 1-1 0 0,-1 0 1 0 0,1 3 0 0 0,-2 4 87 0 0,0 1 1 0 0,-1-1-1 0 0,0 0 0 0 0,0 1 1 0 0,-8 13-1 0 0,1-7-1 0 0,-1 0-1 0 0,0-1 1 0 0,-1-1-1 0 0,0 0 1 0 0,-1-1-1 0 0,-1 0 1 0 0,0-1-1 0 0,-1 0 1 0 0,-18 11 0 0 0,32-22-142 0 0,0-1 1 0 0,0 0 0 0 0,0 1-1 0 0,0-1 1 0 0,0 1 0 0 0,0-1 0 0 0,0 0-1 0 0,0 0 1 0 0,-1 1 0 0 0,1-1-1 0 0,0 0 1 0 0,0 0 0 0 0,0 0 0 0 0,0 0-1 0 0,0-1 1 0 0,0 1 0 0 0,0 0-1 0 0,0 0 1 0 0,0 0 0 0 0,0-1 0 0 0,0 1-1 0 0,0-1 1 0 0,0 1 0 0 0,0-1-1 0 0,0 1 1 0 0,0-1 0 0 0,0 1 0 0 0,1-1-1 0 0,-1 0 1 0 0,0 0 0 0 0,0 1-1 0 0,0-1 1 0 0,1 0 0 0 0,-1 0 0 0 0,1 0-1 0 0,-1 0 1 0 0,0-1 0 0 0,0 1-50 0 0,-5 3-62 0 0,0 0 135 0 0,0 1 0 0 0,-1 0-1 0 0,2 0 1 0 0,-1 0 0 0 0,0 1 0 0 0,1-1-1 0 0,-1 1 1 0 0,1 1 0 0 0,-9 8 0 0 0,-26 18 317 0 0,35-28-230 0 0,0-1 0 0 0,0 1 0 0 0,-1-1 0 0 0,1-1-1 0 0,0 1 1 0 0,-1-1 0 0 0,1 0 0 0 0,-1 0 0 0 0,-5-1 0 0 0,9 1-93 0 0,-23 16-88 0 0,-6 7 153 0 0,27-20 18 0 0,0 0-1 0 0,0 0 1 0 0,-1 0-1 0 0,1-1 1 0 0,-1 0 0 0 0,0 0-1 0 0,0 0 1 0 0,0 0-1 0 0,-1-1 1 0 0,1 0-1 0 0,0 0 1 0 0,-1 0 0 0 0,0-1-1 0 0,-10 1 1 0 0,14-2-36 0 0,0 0 1 0 0,1-1-1 0 0,-1 1 0 0 0,0-1 1 0 0,0 1-1 0 0,1-1 1 0 0,-1 0-1 0 0,0 0 0 0 0,1 0 1 0 0,-1 0-1 0 0,1 0 1 0 0,-1 0-1 0 0,1 0 1 0 0,0-1-1 0 0,-1 1 0 0 0,1 0 1 0 0,0-1-1 0 0,0 1 1 0 0,0-1-1 0 0,0 1 0 0 0,0-1 1 0 0,0 0-1 0 0,0 1 1 0 0,1-1-1 0 0,-1 0 0 0 0,1 1 1 0 0,-1-1-1 0 0,1 0 1 0 0,-1-3-1 0 0,-3-7 13 0 0,4 11-12 0 0,0 0 90 0 0,-1 1-96 0 0,1 0 0 0 0,0 0-1 0 0,0 0 1 0 0,0 0-1 0 0,0 0 1 0 0,0 0 0 0 0,0 0-1 0 0,0 0 1 0 0,0 0-1 0 0,-1 0 1 0 0,1 0 0 0 0,0 0-1 0 0,0 0 1 0 0,0 0-1 0 0,0 0 1 0 0,0 0 0 0 0,0 0-1 0 0,0 0 1 0 0,-1 0-1 0 0,1 0 1 0 0,0 0-1 0 0,0 0 1 0 0,0 0 0 0 0,0 0-1 0 0,0 0 1 0 0,0 0-1 0 0,0 0 1 0 0,0 0 0 0 0,0 0-1 0 0,0 0 1 0 0,-1 0-1 0 0,1-1 1 0 0,0 1 0 0 0,0 0-1 0 0,0 0 1 0 0,0 0-1 0 0,0 0 1 0 0,0 0 0 0 0,0 0-1 0 0,0 0 1 0 0,0 0-1 0 0,0 0 1 0 0,0-1 0 0 0,0 1-1 0 0,0 0 1 0 0,0 0-1 0 0,0 0 1 0 0,0 0 0 0 0,0 0-1 0 0,0 0 1 0 0,0 0-1 0 0,0 0 1 0 0,0-1 0 0 0,0 1-1 0 0,0 0 1 0 0,0 0-1 0 0,0 0 1 0 0,0 0 0 0 0,0 0-1 0 0,0 0 1 0 0,0 0-1 0 0,-11 33 307 0 0,6-13-234 0 0,-2-1 0 0 0,0 1 0 0 0,-1-2-1 0 0,-1 1 1 0 0,-15 22 0 0 0,10-23-12 0 0,0-1 0 0 0,-2 0-1 0 0,0 0 1 0 0,-1-2 0 0 0,0 0 0 0 0,-1-1-1 0 0,-1-1 1 0 0,0-1 0 0 0,0 0 0 0 0,-41 16-1 0 0,48-23 47 0 0,0-1-1 0 0,0 0 1 0 0,0 0-1 0 0,0-1 1 0 0,0-1-1 0 0,-1 0 1 0 0,0 0-1 0 0,1-2 1 0 0,-1 1-1 0 0,0-2 0 0 0,1 0 1 0 0,-1 0-1 0 0,1-1 1 0 0,-1-1-1 0 0,1 0 1 0 0,0 0-1 0 0,0-1 1 0 0,0-1-1 0 0,0 0 1 0 0,1-1-1 0 0,-11-7 1 0 0,17 10-123 0 0,0-1-1 0 0,0 0 1 0 0,1 0 0 0 0,-1 0 0 0 0,1-1 0 0 0,0 1 0 0 0,0-1 0 0 0,1 0 0 0 0,0 0-1 0 0,0-1 1 0 0,0 1 0 0 0,0-1 0 0 0,1 1 0 0 0,0-1 0 0 0,-3-12 0 0 0,3 9-70 0 0,2-1 0 0 0,-1 1 0 0 0,1-1 0 0 0,0 1 0 0 0,1-1 0 0 0,0 1 0 0 0,1-1 0 0 0,0 1 0 0 0,4-14 0 0 0,1 3-1047 0 0,1 1 1 0 0,1-1-1 0 0,18-28 1 0 0,-10 22-4520 0 0,30-35 0 0 0,15-11-8704 0 0,-52 61 12792 0 0</inkml:trace>
</inkml:ink>
</file>

<file path=ppt/ink/ink1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39.883"/>
    </inkml:context>
    <inkml:brush xml:id="br0">
      <inkml:brushProperty name="width" value="0.05" units="cm"/>
      <inkml:brushProperty name="height" value="0.05" units="cm"/>
      <inkml:brushProperty name="color" value="#004F8B"/>
    </inkml:brush>
  </inkml:definitions>
  <inkml:trace contextRef="#ctx0" brushRef="#br0">0 129 6561 0 0,'41'-22'8126'0'0,"25"-6"-2672"0"0,-8 5-3046 0 0,-50 20-2556 0 0,20-12-896 0 0,-16-1-6578 0 0,-22 7 105 0 0,-7-2 3828 0 0,5 9 1996 0 0</inkml:trace>
</inkml:ink>
</file>

<file path=ppt/ink/ink1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40.258"/>
    </inkml:context>
    <inkml:brush xml:id="br0">
      <inkml:brushProperty name="width" value="0.05" units="cm"/>
      <inkml:brushProperty name="height" value="0.05" units="cm"/>
      <inkml:brushProperty name="color" value="#004F8B"/>
    </inkml:brush>
  </inkml:definitions>
  <inkml:trace contextRef="#ctx0" brushRef="#br0">205 44 4812 0 0,'-6'-25'9998'0'0,"6"24"-9478"0"0,0 0 1 0 0,0 1-1 0 0,1-1 1 0 0,-1 0-1 0 0,-1 0 1 0 0,1 1-1 0 0,0-1 1 0 0,0 0-1 0 0,0 0 1 0 0,0 1-1 0 0,0-1 1 0 0,-1 0-1 0 0,-4-6 5726 0 0,4 6-5725 0 0,1 1 0 0 0,-2-1-1 0 0,-14 49 204 0 0,1 0 0 0 0,3 1-1 0 0,-10 72 1 0 0,5-25-236 0 0,2-22-2757 0 0,-32 132-14738 0 0,24-118 12916 0 0,5-12-2459 0 0,13-54 4836 0 0</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17.638"/>
    </inkml:context>
    <inkml:brush xml:id="br0">
      <inkml:brushProperty name="width" value="0.05" units="cm"/>
      <inkml:brushProperty name="height" value="0.05" units="cm"/>
      <inkml:brushProperty name="color" value="#E71224"/>
    </inkml:brush>
  </inkml:definitions>
  <inkml:trace contextRef="#ctx0" brushRef="#br0">548 20 1760 0 0,'2'-20'26567'0'0,"-9"29"-26124"0"0,0 1 1 0 0,0-1-1 0 0,-9 21 1 0 0,-19 29 682 0 0,-1-15-267 0 0,-1-2 1 0 0,-76 67-1 0 0,84-86-1734 0 0,-52 31-1 0 0,57-40-2338 0 0,-1-1 1 0 0,-46 16-1 0 0,68-28 1856 0 0,-1 0-1 0 0,1 0 1 0 0,-1-1 0 0 0,0 1 0 0 0,1-1-1 0 0,-1 0 1 0 0,0 0 0 0 0,1 0 0 0 0,-1 0 0 0 0,0-1-1 0 0,1 1 1 0 0,-1-1 0 0 0,-4-1 0 0 0,2-3-588 0 0</inkml:trace>
</inkml:ink>
</file>

<file path=ppt/ink/ink1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40.602"/>
    </inkml:context>
    <inkml:brush xml:id="br0">
      <inkml:brushProperty name="width" value="0.05" units="cm"/>
      <inkml:brushProperty name="height" value="0.05" units="cm"/>
      <inkml:brushProperty name="color" value="#004F8B"/>
    </inkml:brush>
  </inkml:definitions>
  <inkml:trace contextRef="#ctx0" brushRef="#br0">31 79 5300 0 0,'-6'39'12473'0'0,"5"-37"-11830"0"0,-3 22 4996 0 0,1-25-5240 0 0,0-12-2274 0 0,-3-46-11381 0 0,2 6 6373 0 0,0 35 5231 0 0</inkml:trace>
</inkml:ink>
</file>

<file path=ppt/ink/ink1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40.946"/>
    </inkml:context>
    <inkml:brush xml:id="br0">
      <inkml:brushProperty name="width" value="0.05" units="cm"/>
      <inkml:brushProperty name="height" value="0.05" units="cm"/>
      <inkml:brushProperty name="color" value="#004F8B"/>
    </inkml:brush>
  </inkml:definitions>
  <inkml:trace contextRef="#ctx0" brushRef="#br0">160 484 6417 0 0,'-4'-14'1744'0'0,"0"-1"0"0"0,1 0 0 0 0,1 0 0 0 0,1-1 0 0 0,0-27 0 0 0,2 19-366 0 0,2 0-1 0 0,0 1 1 0 0,9-30 0 0 0,-1 15-106 0 0,3 0 0 0 0,1 1 0 0 0,1 0 0 0 0,25-39 1 0 0,-40 75-1233 0 0,-1 0 1 0 0,1 0-1 0 0,-1 0 1 0 0,0 0-1 0 0,1 0 1 0 0,-1 1 0 0 0,1-1-1 0 0,0 0 1 0 0,-1 0-1 0 0,1 0 1 0 0,0 1-1 0 0,-1-1 1 0 0,1 1-1 0 0,0-1 1 0 0,0 0 0 0 0,0 1-1 0 0,0-1 1 0 0,-1 1-1 0 0,1 0 1 0 0,0-1-1 0 0,2 0 1 0 0,-2 2-24 0 0,-1-1 1 0 0,1 0-1 0 0,-1 1 1 0 0,1-1-1 0 0,0 1 1 0 0,-1-1-1 0 0,1 1 1 0 0,-1-1-1 0 0,0 1 1 0 0,1-1-1 0 0,-1 1 1 0 0,1-1-1 0 0,-1 1 1 0 0,0 0-1 0 0,1-1 1 0 0,-1 1-1 0 0,0-1 1 0 0,0 1-1 0 0,1 0 1 0 0,-1-1-1 0 0,0 1 1 0 0,0 1-1 0 0,3 45-4 0 0,-19 55-2274 0 0,8-74-272 0 0,0 0 0 0 0,-1-2 1 0 0,-21 41-1 0 0,20-48 664 0 0,0-1 0 0 0,-2-1-1 0 0,0 1 1 0 0,-1-2 0 0 0,-22 22 0 0 0,23-27 1030 0 0,-1 0 1 0 0,0 0 0 0 0,-1-1 0 0 0,-17 9 0 0 0,-12 4-844 0 0</inkml:trace>
</inkml:ink>
</file>

<file path=ppt/ink/ink1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42.477"/>
    </inkml:context>
    <inkml:brush xml:id="br0">
      <inkml:brushProperty name="width" value="0.05" units="cm"/>
      <inkml:brushProperty name="height" value="0.05" units="cm"/>
      <inkml:brushProperty name="color" value="#004F8B"/>
    </inkml:brush>
  </inkml:definitions>
  <inkml:trace contextRef="#ctx0" brushRef="#br0">1455 67 4512 0 0,'1'-44'7840'0'0,"0"22"2404"0"0,-10 57-7362 0 0,-2 25-1742 0 0,3-14-212 0 0,-23 73 0 0 0,27-108-868 0 0,0 1-1 0 0,-1-1 1 0 0,0 0-1 0 0,-1 0 1 0 0,0-1-1 0 0,-1 1 1 0 0,0-1-1 0 0,-1-1 1 0 0,0 1 0 0 0,0-2-1 0 0,-13 12 1 0 0,17-17-160 0 0,-1 0 0 0 0,0 0 0 0 0,1 0 0 0 0,-1 0 0 0 0,-1-1 0 0 0,1 0 1 0 0,0 0-1 0 0,-1 0 0 0 0,-8 1 0 0 0,12-3-176 0 0,-22-21-1016 0 0,23 20 1272 0 0,1 1 0 0 0,0-1 0 0 0,0 1 0 0 0,-1-1 0 0 0,1 0 0 0 0,0 1 0 0 0,-1 0 0 0 0,1-1 0 0 0,-1 1 0 0 0,1-1 0 0 0,-1 1 0 0 0,1-1 0 0 0,-1 1 0 0 0,1 0 0 0 0,-1-1 0 0 0,1 1 0 0 0,-1 0 0 0 0,1 0 0 0 0,-1-1 0 0 0,0 1 0 0 0,1 0 0 0 0,-1 0 0 0 0,1 0 0 0 0,-1 0 0 0 0,0 0 0 0 0,1 0 0 0 0,-1 0 0 0 0,0 0 0 0 0,1 0 0 0 0,-1 0 0 0 0,-18 14-93 0 0,-16 38 525 0 0,26-35-322 0 0,-5 1 13 0 0,0 0 0 0 0,-1-1 1 0 0,-1-1-1 0 0,0 0 0 0 0,-1-1 0 0 0,-28 18 0 0 0,32-24-28 0 0,0-1 0 0 0,-1 0 0 0 0,-1-1-1 0 0,1-1 1 0 0,-1 0 0 0 0,0-1 0 0 0,0 0 0 0 0,-1-1-1 0 0,1-1 1 0 0,-17 1 0 0 0,24-3-28 0 0,1-1 1 0 0,-1 0-1 0 0,1-1 1 0 0,0 0-1 0 0,-1 0 0 0 0,1 0 1 0 0,0-1-1 0 0,0 0 1 0 0,0-1-1 0 0,0 1 0 0 0,0-1 1 0 0,-10-7-1 0 0,14 8-56 0 0,0 0 1 0 0,0-1-1 0 0,0 1 0 0 0,0-1 0 0 0,0 0 0 0 0,1 0 1 0 0,-1 0-1 0 0,1-1 0 0 0,0 1 0 0 0,0 0 0 0 0,0-1 1 0 0,0 1-1 0 0,1-1 0 0 0,-1 0 0 0 0,1 0 0 0 0,0 1 0 0 0,0-1 1 0 0,0 0-1 0 0,1 0 0 0 0,-1 0 0 0 0,1 0 0 0 0,0 0 1 0 0,0 0-1 0 0,2-7 0 0 0,3-18-395 0 0,10-14-113 0 0,-12 35 421 0 0,0 1 1 0 0,1-1-1 0 0,1 1 0 0 0,-1 1 1 0 0,1-1-1 0 0,0 0 1 0 0,1 1-1 0 0,-1 0 1 0 0,1 1-1 0 0,1-1 1 0 0,9-6-1 0 0,-15 11 102 0 0,0 0-1 0 0,0 0 1 0 0,0 0-1 0 0,0 1 1 0 0,0-1-1 0 0,0 0 1 0 0,0 1-1 0 0,0-1 0 0 0,0 1 1 0 0,0-1-1 0 0,1 1 1 0 0,-1 0-1 0 0,0-1 1 0 0,0 1-1 0 0,0 0 1 0 0,1 0-1 0 0,-1 0 0 0 0,0 0 1 0 0,0 0-1 0 0,1 0 1 0 0,-1 0-1 0 0,0 0 1 0 0,0 1-1 0 0,0-1 1 0 0,1 0-1 0 0,-1 1 1 0 0,0-1-1 0 0,0 1 0 0 0,0-1 1 0 0,0 1-1 0 0,0-1 1 0 0,0 1-1 0 0,0 0 1 0 0,0 0-1 0 0,0 0 1 0 0,0-1-1 0 0,0 1 0 0 0,0 0 1 0 0,-1 0-1 0 0,1 0 1 0 0,0 0-1 0 0,-1 0 1 0 0,1 0-1 0 0,0 3 1 0 0,0-2 26 0 0,0 1 0 0 0,0-1 0 0 0,-1 1 0 0 0,1 0 0 0 0,-1-1 0 0 0,0 1 1 0 0,0 0-1 0 0,0 0 0 0 0,0-1 0 0 0,0 1 0 0 0,-1 0 0 0 0,1-1 0 0 0,-1 1 1 0 0,0-1-1 0 0,0 1 0 0 0,0-1 0 0 0,0 1 0 0 0,0-1 0 0 0,-2 4 0 0 0,-4 3-23 0 0,0-1-1 0 0,0 0 1 0 0,0-1-1 0 0,-1 0 0 0 0,0 0 1 0 0,0 0-1 0 0,-1-1 0 0 0,0 0 1 0 0,0-1-1 0 0,0 0 1 0 0,0-1-1 0 0,-1 1 0 0 0,0-2 1 0 0,0 1-1 0 0,0-2 0 0 0,0 1 1 0 0,-16 1-1 0 0,23-4-181 0 0,2-1 19 0 0,-5-2 99 0 0,-9-1-759 0 0,5 12 819 0 0,1 0-1 0 0,0 1 1 0 0,0 0-1 0 0,-8 11 1 0 0,-29 30 315 0 0,31-38-150 0 0,-1 0 1 0 0,0-1-1 0 0,-24 13 1 0 0,33-20-88 0 0,-1-1 0 0 0,1 0 0 0 0,-1 0 0 0 0,0-1 0 0 0,0 1 0 0 0,0-2 1 0 0,0 1-1 0 0,0-1 0 0 0,0-1 0 0 0,-11 1 0 0 0,-2-7-28 0 0,20 5-71 0 0,0 0 0 0 0,0 1 0 0 0,0-1 0 0 0,0 0 0 0 0,0 0 0 0 0,0 0 0 0 0,0 0 0 0 0,1 0 0 0 0,-1 0 0 0 0,0 0 0 0 0,0 0 0 0 0,1 0 0 0 0,-1 0 0 0 0,1 0 0 0 0,-1 0 0 0 0,1 0 0 0 0,-1-2 0 0 0,1 1-18 0 0,0 0 1 0 0,-1 0-1 0 0,1 1 0 0 0,0-1 1 0 0,1 0-1 0 0,-1 0 1 0 0,0 1-1 0 0,0-1 0 0 0,1 0 1 0 0,-1 0-1 0 0,1 1 1 0 0,-1-1-1 0 0,1 1 0 0 0,0-1 1 0 0,0 0-1 0 0,0 1 1 0 0,0 0-1 0 0,0-1 0 0 0,0 1 1 0 0,0-1-1 0 0,0 1 1 0 0,0 0-1 0 0,1 0 0 0 0,-1 0 1 0 0,1 0-1 0 0,-1 0 1 0 0,1 0-1 0 0,-1 0 0 0 0,1 0 1 0 0,-1 0-1 0 0,1 1 1 0 0,0-1-1 0 0,1 0 0 0 0,-1 1-44 0 0,24 12 103 0 0,-25-10-9 0 0,0 0 0 0 0,0 1 0 0 0,0-1-1 0 0,-1 1 1 0 0,1-1 0 0 0,-1 0 0 0 0,1 1 0 0 0,-1-1 0 0 0,0 1-1 0 0,0-1 1 0 0,0 1 0 0 0,0-1 0 0 0,0 1 0 0 0,-1-1 0 0 0,1 1-1 0 0,-1-1 1 0 0,0 1 0 0 0,0-1 0 0 0,0 0 0 0 0,0 1 0 0 0,0-1-1 0 0,0 0 1 0 0,0 0 0 0 0,-1 0 0 0 0,1 0 0 0 0,-4 4 0 0 0,-4 5 57 0 0,-1 0 1 0 0,0-1 0 0 0,-14 11 0 0 0,23-20-72 0 0,-21 16-316 0 0,0 0-1 0 0,-1-2 1 0 0,-1 0 0 0 0,0-2 0 0 0,-44 18-1 0 0,49-24-3394 0 0,-1-1-1 0 0,-27 5 1 0 0,46-11 3246 0 0,0 0 1 0 0,0 0-1 0 0,0 0 0 0 0,-1 0 1 0 0,1 0-1 0 0,0 0 1 0 0,0 0-1 0 0,0 0 0 0 0,0 0 1 0 0,0-1-1 0 0,0 1 0 0 0,0 0 1 0 0,0-1-1 0 0,0 1 1 0 0,0-1-1 0 0,0 1 0 0 0,0-1 1 0 0,0 0-1 0 0,1 1 0 0 0,-1-1 1 0 0,0 0-1 0 0,0 1 1 0 0,0-1-1 0 0,0-1 0 0 0</inkml:trace>
</inkml:ink>
</file>

<file path=ppt/ink/ink1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42.977"/>
    </inkml:context>
    <inkml:brush xml:id="br0">
      <inkml:brushProperty name="width" value="0.05" units="cm"/>
      <inkml:brushProperty name="height" value="0.05" units="cm"/>
      <inkml:brushProperty name="color" value="#004F8B"/>
    </inkml:brush>
  </inkml:definitions>
  <inkml:trace contextRef="#ctx0" brushRef="#br0">83 0 4432 0 0,'0'0'2008'0'0,"6"19"9092"0"0,-11 23-533 0 0,2-20-9249 0 0,1-12-4923 0 0,2 0-4087 0 0,-4-11 6352 0 0,1 0 0 0 0,-1 1 1 0 0,0-1-1 0 0,1 1 0 0 0,-1-1 0 0 0,0 1 1 0 0,1 0-1 0 0,-8 1 0 0 0,-11 1-1850 0 0,5-1 1466 0 0</inkml:trace>
</inkml:ink>
</file>

<file path=ppt/ink/ink1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43.305"/>
    </inkml:context>
    <inkml:brush xml:id="br0">
      <inkml:brushProperty name="width" value="0.05" units="cm"/>
      <inkml:brushProperty name="height" value="0.05" units="cm"/>
      <inkml:brushProperty name="color" value="#004F8B"/>
    </inkml:brush>
  </inkml:definitions>
  <inkml:trace contextRef="#ctx0" brushRef="#br0">1 289 4800 0 0,'0'0'5692'0'0,"4"0"-4034"0"0,4 2-1013 0 0,0-1 0 0 0,1-1 0 0 0,-1 1 0 0 0,0-1 0 0 0,0-1 0 0 0,0 1 0 0 0,0-2 0 0 0,0 1 0 0 0,0-1 0 0 0,13-4 0 0 0,-6 0-969 0 0,0-1 0 0 0,-1 0 0 0 0,1-1 0 0 0,-2-1 1 0 0,13-10-1 0 0,5-6-2932 0 0,-1-2 1 0 0,-2-2 0 0 0,40-50-1 0 0,-44 48 1373 0 0,0-2 130 0 0</inkml:trace>
</inkml:ink>
</file>

<file path=ppt/ink/ink1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43.633"/>
    </inkml:context>
    <inkml:brush xml:id="br0">
      <inkml:brushProperty name="width" value="0.05" units="cm"/>
      <inkml:brushProperty name="height" value="0.05" units="cm"/>
      <inkml:brushProperty name="color" value="#004F8B"/>
    </inkml:brush>
  </inkml:definitions>
  <inkml:trace contextRef="#ctx0" brushRef="#br0">19 30 4668 0 0,'7'-11'4841'0'0,"6"-8"7400"0"0,-10 20-10888 0 0,-6 14-7472 0 0,-4 1-3160 0 0,-12 6 4009 0 0,18-21 5071 0 0,-11 11-1433 0 0</inkml:trace>
</inkml:ink>
</file>

<file path=ppt/ink/ink1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44.149"/>
    </inkml:context>
    <inkml:brush xml:id="br0">
      <inkml:brushProperty name="width" value="0.05" units="cm"/>
      <inkml:brushProperty name="height" value="0.05" units="cm"/>
      <inkml:brushProperty name="color" value="#004F8B"/>
    </inkml:brush>
  </inkml:definitions>
  <inkml:trace contextRef="#ctx0" brushRef="#br0">299 328 3664 0 0,'2'-3'221'0'0,"24"-22"19603"0"0,-26 25-19704 0 0,-7 20 1414 0 0,4-14-1204 0 0,0 1 1 0 0,1-1-1 0 0,0 1 0 0 0,1 0 1 0 0,-1 0-1 0 0,1 0 1 0 0,1 0-1 0 0,-1 0 0 0 0,1 0 1 0 0,1 0-1 0 0,-1 0 0 0 0,1 0 1 0 0,2 10-1 0 0,3 3 89 0 0,1 0 0 0 0,1-1 0 0 0,12 22-1 0 0,-14-30-326 0 0,0 0-1 0 0,0 1 0 0 0,-1 0 1 0 0,0 0-1 0 0,-1 0 1 0 0,-1 0-1 0 0,0 1 0 0 0,0-1 1 0 0,-1 1-1 0 0,-1 0 0 0 0,0 24 1 0 0,-4-22-92 0 0,0 0 1 0 0,-1 0 0 0 0,-1-1 0 0 0,0 0 0 0 0,-1 0 0 0 0,-1 0-1 0 0,0 0 1 0 0,-1-1 0 0 0,0 0 0 0 0,-13 15 0 0 0,4-8-1 0 0,-1-2-1 0 0,0 0 1 0 0,-1 0 0 0 0,-1-2-1 0 0,-28 18 1 0 0,44-32 0 0 0,1-1 0 0 0,-1 1 0 0 0,0-1 0 0 0,0 0 0 0 0,1 0 0 0 0,-1 0 0 0 0,0 0 0 0 0,0 0 0 0 0,0-1 0 0 0,0 0 0 0 0,0 0 0 0 0,0 0 0 0 0,0 0 0 0 0,0-1 0 0 0,0 0 0 0 0,0 1 0 0 0,0-2 0 0 0,0 1 0 0 0,0 0 0 0 0,1-1 0 0 0,-1 1 0 0 0,0-1 0 0 0,1 0 0 0 0,0 0 0 0 0,-1-1 0 0 0,-5-4 0 0 0,2-2 0 0 0,-1-1 0 0 0,1 1 0 0 0,0-2 0 0 0,1 1 0 0 0,0-1 0 0 0,1 0 0 0 0,0 0 0 0 0,1 0 0 0 0,0-1 0 0 0,1 1 0 0 0,0-1 0 0 0,1 0 0 0 0,0 0 0 0 0,1 0 0 0 0,0 0 0 0 0,2-19 0 0 0,1-2 0 0 0,1 0 0 0 0,1 0 0 0 0,3 0 0 0 0,17-57 0 0 0,21-24-2605 0 0,-25 74-745 0 0,1 1 0 0 0,27-36 0 0 0,-15 31-1879 0 0,48-50 0 0 0,6 7 1900 0 0,-51 50-839 0 0,-21 21 2335 0 0</inkml:trace>
</inkml:ink>
</file>

<file path=ppt/ink/ink1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51.727"/>
    </inkml:context>
    <inkml:brush xml:id="br0">
      <inkml:brushProperty name="width" value="0.05" units="cm"/>
      <inkml:brushProperty name="height" value="0.05" units="cm"/>
      <inkml:brushProperty name="color" value="#004F8B"/>
    </inkml:brush>
  </inkml:definitions>
  <inkml:trace contextRef="#ctx0" brushRef="#br0">676 36 4000 0 0,'1'0'345'0'0,"0"-1"0"0"0,-1 1-1 0 0,1 0 1 0 0,-1-1 0 0 0,1 1-1 0 0,-1 0 1 0 0,1-1 0 0 0,-1 1-1 0 0,1-1 1 0 0,-1 1 0 0 0,1-1-1 0 0,-1 1 1 0 0,1-1 0 0 0,-1 1-1 0 0,0-1 1 0 0,1 0 0 0 0,-1 1-1 0 0,0-1 1 0 0,0 0 0 0 0,1 1-1 0 0,-1-1 1 0 0,0 1 0 0 0,0-1-1 0 0,0 0 1 0 0,0 1 0 0 0,0-1-1 0 0,0 0 1 0 0,0 0 0 0 0,0 1-1 0 0,0-1 1 0 0,0 1 0 0 0,0-1-1 0 0,-1 0 1 0 0,1 1 0 0 0,0-2-1 0 0,-2 1 62 0 0,1 0-1 0 0,0 0 0 0 0,-1 0 0 0 0,1 0 1 0 0,-1 0-1 0 0,0 0 0 0 0,1 0 0 0 0,-1 1 1 0 0,0-1-1 0 0,1 1 0 0 0,-1-1 0 0 0,-3 0 1 0 0,-4 0 236 0 0,1 0 0 0 0,-1 0 0 0 0,1 0 0 0 0,-17 2 0 0 0,14 2-302 0 0,0 1 1 0 0,1 0-1 0 0,-1 0 0 0 0,1 1 1 0 0,0 0-1 0 0,0 1 0 0 0,0 0 1 0 0,1 1-1 0 0,0 0 0 0 0,0 0 1 0 0,1 1-1 0 0,0 0 1 0 0,-13 17-1 0 0,-6 12 308 0 0,3 0-1 0 0,-26 53 1 0 0,-6 8 268 0 0,52-92-930 0 0,-110 158 476 0 0,94-138-878 0 0,-1-1 0 0 0,-2-1 0 0 0,0-1 0 0 0,-29 21 0 0 0,23-27-3578 0 0,17-13-6061 0 0,33-32-4698 0 0,-15 21 13092 0 0</inkml:trace>
</inkml:ink>
</file>

<file path=ppt/ink/ink1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52.071"/>
    </inkml:context>
    <inkml:brush xml:id="br0">
      <inkml:brushProperty name="width" value="0.05" units="cm"/>
      <inkml:brushProperty name="height" value="0.05" units="cm"/>
      <inkml:brushProperty name="color" value="#004F8B"/>
    </inkml:brush>
  </inkml:definitions>
  <inkml:trace contextRef="#ctx0" brushRef="#br0">3 28 5456 0 0,'38'-4'13327'0'0,"-25"1"-11023"0"0,6-14 3286 0 0,-37 22-2320 0 0,-35 20-2315 0 0,52-24-1432 0 0,24-36-28568 0 0</inkml:trace>
</inkml:ink>
</file>

<file path=ppt/ink/ink1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49.821"/>
    </inkml:context>
    <inkml:brush xml:id="br0">
      <inkml:brushProperty name="width" value="0.05" units="cm"/>
      <inkml:brushProperty name="height" value="0.05" units="cm"/>
      <inkml:brushProperty name="color" value="#004F8B"/>
    </inkml:brush>
  </inkml:definitions>
  <inkml:trace contextRef="#ctx0" brushRef="#br0">756 139 3788 0 0,'-6'-15'15942'0'0,"6"15"-15527"0"0,-13 4 132 0 0,0 0-1 0 0,0 1 1 0 0,1 1-1 0 0,0 0 1 0 0,0 1 0 0 0,1 0-1 0 0,-12 10 1 0 0,-75 65 1315 0 0,92-77-1712 0 0,4-3-119 0 0,-1 0-1 0 0,1 0 0 0 0,-1 0 0 0 0,1 1 0 0 0,0-1 0 0 0,0 1 0 0 0,0-1 0 0 0,0 1 0 0 0,0-1 0 0 0,1 1 0 0 0,-1 0 0 0 0,1 0 0 0 0,-1 0 1 0 0,1 0-1 0 0,0 0 0 0 0,0 4 0 0 0,1-6-46 0 0,0 0 0 0 0,0 0 0 0 0,1-1 1 0 0,-1 1-1 0 0,0 0 0 0 0,1 0 0 0 0,-1-1 0 0 0,1 1 1 0 0,-1 0-1 0 0,1-1 0 0 0,-1 1 0 0 0,1-1 1 0 0,0 1-1 0 0,-1-1 0 0 0,1 1 0 0 0,0-1 0 0 0,-1 1 1 0 0,1-1-1 0 0,0 0 0 0 0,-1 1 0 0 0,1-1 0 0 0,0 0 1 0 0,0 1-1 0 0,-1-1 0 0 0,1 0 0 0 0,0 0 1 0 0,0 0-1 0 0,0 0 0 0 0,-1 0 0 0 0,1 0 0 0 0,0 0 1 0 0,0 0-1 0 0,1 0 0 0 0,29-3-320 0 0,-30 3 309 0 0,37-8-555 0 0,0-2-1 0 0,62-24 0 0 0,-35 10 317 0 0,-34 13 627 0 0,-1-1 0 0 0,30-17 1 0 0,-59 29-133 0 0,-28 14 684 0 0,1 1-1 0 0,-41 31 1 0 0,-26 23-146 0 0,-103 57 1 0 0,180-117-660 0 0,1 0-1 0 0,-2-1 1 0 0,-20 7 0 0 0,33-14-89 0 0,0 0 0 0 0,0 1 1 0 0,0-1-1 0 0,-1-1 0 0 0,1 1 1 0 0,0 0-1 0 0,0-1 1 0 0,0 0-1 0 0,-1 0 0 0 0,1 0 1 0 0,0-1-1 0 0,0 0 0 0 0,0 1 1 0 0,-1-1-1 0 0,1-1 1 0 0,0 1-1 0 0,0 0 0 0 0,1-1 1 0 0,-7-3-1 0 0,7 2-15 0 0,1 1-1 0 0,0-1 1 0 0,0 0 0 0 0,-1 1-1 0 0,2-1 1 0 0,-1 0 0 0 0,0 0-1 0 0,0 0 1 0 0,1-1 0 0 0,0 1-1 0 0,0 0 1 0 0,0 0 0 0 0,0-1-1 0 0,0 1 1 0 0,1-1 0 0 0,-1 1-1 0 0,1-1 1 0 0,0-3 0 0 0,6-71 100 0 0,-3 51-111 0 0,21-125 352 0 0,-5 39 671 0 0,-14 52-309 0 0,-4 54-707 0 0,-17 81 0 0 0,-6 80 0 0 0,-7 38 0 0 0,21-158 0 0 0,-1 0 0 0 0,-1-1 0 0 0,-24 53 0 0 0,-30 29 0 0 0,56-102 0 0 0,-1-1 0 0 0,-1 0 0 0 0,0 0 0 0 0,0 0 0 0 0,-1-2 0 0 0,-18 15 0 0 0,22-22 0 0 0,-6 0 0 0 0,10-2-125 0 0,1-1-1 0 0,0 0 1 0 0,0 0 0 0 0,0 0-1 0 0,0 0 1 0 0,0-1-1 0 0,0 1 1 0 0,0 0 0 0 0,0-1-1 0 0,0 1 1 0 0,0-1 0 0 0,0 0-1 0 0,0 0 1 0 0,0 0-1 0 0,1 0 1 0 0,-1 0 0 0 0,0 0-1 0 0,1 0 1 0 0,-1 0 0 0 0,0-1-1 0 0,1 1 1 0 0,-1-1-1 0 0,1 1 1 0 0,0-1 0 0 0,0 0-1 0 0,-1 1 1 0 0,0-4 0 0 0,-1 0-547 0 0,1-1 1 0 0,0 1 0 0 0,0-1 0 0 0,1 0-1 0 0,-1 1 1 0 0,1-7 0 0 0,0 11 591 0 0,-2-21-4396 0 0,0 0 0 0 0,1-1 1 0 0,2 1-1 0 0,2-34 0 0 0,0 38 2753 0 0</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18.200"/>
    </inkml:context>
    <inkml:brush xml:id="br0">
      <inkml:brushProperty name="width" value="0.05" units="cm"/>
      <inkml:brushProperty name="height" value="0.05" units="cm"/>
      <inkml:brushProperty name="color" value="#E71224"/>
    </inkml:brush>
  </inkml:definitions>
  <inkml:trace contextRef="#ctx0" brushRef="#br0">220 131 3172 0 0,'8'-124'21971'0'0,"-7"121"-21431"0"0,0-1 1978 0 0,-11 73-1405 0 0,2-19-605 0 0,3-16-306 0 0,-2-1 1 0 0,-1 0-1 0 0,-14 40 0 0 0,-21 39-3873 0 0,22-56-1373 0 0,15-43 2275 0 0,0 0 0 0 0,0-1 0 0 0,-15 20 0 0 0,-29 29-4866 0 0,34-45 5942 0 0</inkml:trace>
</inkml:ink>
</file>

<file path=ppt/ink/ink1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50.149"/>
    </inkml:context>
    <inkml:brush xml:id="br0">
      <inkml:brushProperty name="width" value="0.05" units="cm"/>
      <inkml:brushProperty name="height" value="0.05" units="cm"/>
      <inkml:brushProperty name="color" value="#004F8B"/>
    </inkml:brush>
  </inkml:definitions>
  <inkml:trace contextRef="#ctx0" brushRef="#br0">86 116 2956 0 0,'1'-8'1258'0'0,"10"-57"8805"0"0,-11 23 2050 0 0,7 71-10230 0 0,2 13-489 0 0,-17 44-56 0 0,-14-2-5026 0 0,-9-2-5256 0 0,-7-4-5485 0 0,32-67 12612 0 0,-2-1 58 0 0</inkml:trace>
</inkml:ink>
</file>

<file path=ppt/ink/ink1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50.571"/>
    </inkml:context>
    <inkml:brush xml:id="br0">
      <inkml:brushProperty name="width" value="0.05" units="cm"/>
      <inkml:brushProperty name="height" value="0.05" units="cm"/>
      <inkml:brushProperty name="color" value="#004F8B"/>
    </inkml:brush>
  </inkml:definitions>
  <inkml:trace contextRef="#ctx0" brushRef="#br0">1 0 4420 0 0,'0'0'9257'0'0,"5"2"-8002"0"0,0 1-905 0 0,0-1 0 0 0,0 1 0 0 0,-1 0 0 0 0,0 1 0 0 0,1-1 0 0 0,-1 1-1 0 0,0 0 1 0 0,-1 0 0 0 0,1 0 0 0 0,-1 0 0 0 0,0 1 0 0 0,0-1 0 0 0,0 1 0 0 0,-1 0 0 0 0,1 0 0 0 0,2 9 0 0 0,-4-11-208 0 0,1 1 1 0 0,-1-1 0 0 0,-1 0 0 0 0,1 0-1 0 0,0 1 1 0 0,-1-1 0 0 0,0 0 0 0 0,0 1-1 0 0,0-1 1 0 0,0 0 0 0 0,0 1 0 0 0,-1-1-1 0 0,1 0 1 0 0,-1 0 0 0 0,0 1 0 0 0,0-1-1 0 0,0 0 1 0 0,-1 0 0 0 0,1 0-1 0 0,-1 0 1 0 0,1 0 0 0 0,-1 0 0 0 0,0-1-1 0 0,0 1 1 0 0,0 0 0 0 0,-1-1 0 0 0,1 0-1 0 0,0 1 1 0 0,-1-1 0 0 0,-5 3 0 0 0,7-4-112 0 0,0 0 0 0 0,0-1 0 0 0,1 1 0 0 0,-1-1 0 0 0,0 1-1 0 0,0-1 1 0 0,0 0 0 0 0,0 1 0 0 0,0-1 0 0 0,0 0 0 0 0,0 0 0 0 0,0 1 0 0 0,0-1 0 0 0,0 0 0 0 0,0 0 0 0 0,0 0 0 0 0,0 0 0 0 0,0 0 0 0 0,0 0 0 0 0,1-1 0 0 0,-1 1 0 0 0,0 0 0 0 0,0 0 0 0 0,0-1 0 0 0,0 1 0 0 0,0 0 0 0 0,0-1 0 0 0,0 1 0 0 0,0-1 0 0 0,1 1 0 0 0,-1-1 0 0 0,0 0 0 0 0,0 1 0 0 0,1-1 0 0 0,-1 0 0 0 0,0 1 0 0 0,0-2 0 0 0,0 0-105 0 0,1 1 0 0 0,-1-1 1 0 0,0 0-1 0 0,1 1 1 0 0,-1-1-1 0 0,1 1 1 0 0,0-1-1 0 0,0 0 1 0 0,-1 1-1 0 0,1-1 1 0 0,0 0-1 0 0,1 1 1 0 0,-1-1-1 0 0,0 0 1 0 0,0 1-1 0 0,1-1 1 0 0,-1 0-1 0 0,1 1 1 0 0,-1-1-1 0 0,1 1 1 0 0,0-1-1 0 0,0-1 1 0 0,8-8-1874 0 0,0 0 1 0 0,1 0-1 0 0,0 1 1 0 0,1 0-1 0 0,0 1 1 0 0,0 0-1 0 0,1 1 1 0 0,0 0-1 0 0,0 1 1 0 0,26-11-1 0 0,-28 13 895 0 0,9-5-672 0 0</inkml:trace>
</inkml:ink>
</file>

<file path=ppt/ink/ink1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53.274"/>
    </inkml:context>
    <inkml:brush xml:id="br0">
      <inkml:brushProperty name="width" value="0.05" units="cm"/>
      <inkml:brushProperty name="height" value="0.05" units="cm"/>
      <inkml:brushProperty name="color" value="#004F8B"/>
    </inkml:brush>
  </inkml:definitions>
  <inkml:trace contextRef="#ctx0" brushRef="#br0">362 90 2528 0 0,'20'-17'18459'0'0,"-73"34"-16393"0"0,51-17-1524 0 0,-15-16 29 0 0,16 12-542 0 0,0 0 0 0 0,0 0 0 0 0,0 0 0 0 0,1 0-1 0 0,-1 0 1 0 0,1 0 0 0 0,0 0 0 0 0,0-1 0 0 0,1 1 0 0 0,-1 0 0 0 0,1 0-1 0 0,0 0 1 0 0,0 0 0 0 0,4-7 0 0 0,-4 10-13 0 0,2 0 30 0 0,-1 0 0 0 0,1 0-1 0 0,0 1 1 0 0,0-1 0 0 0,0 1 0 0 0,0 0 0 0 0,0-1 0 0 0,0 1-1 0 0,0 1 1 0 0,0-1 0 0 0,5 1 0 0 0,-6 1 58 0 0,-1 1-1 0 0,1-1 1 0 0,-1 0-1 0 0,1 0 1 0 0,-1 1-1 0 0,0-1 1 0 0,0 0 0 0 0,0 1-1 0 0,0-1 1 0 0,-1 1-1 0 0,1 0 1 0 0,-1-1-1 0 0,1 1 1 0 0,-1-1-1 0 0,0 1 1 0 0,0 0 0 0 0,0-1-1 0 0,-1 4 1 0 0,0 0 30 0 0,0 1 1 0 0,-1-1-1 0 0,0 0 1 0 0,0 0-1 0 0,-1 1 1 0 0,1-1-1 0 0,-5 6 1 0 0,-7 9-71 0 0,-1 0 1 0 0,-32 33-1 0 0,43-49-116 0 0,-38 39-507 0 0,-5-3-3431 0 0,30-27 1047 0 0,0-2 0 0 0,0 0-1 0 0,-1-1 1 0 0,0-1 0 0 0,-1-1 0 0 0,-38 14 0 0 0,40-18 1124 0 0</inkml:trace>
</inkml:ink>
</file>

<file path=ppt/ink/ink1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8:55.805"/>
    </inkml:context>
    <inkml:brush xml:id="br0">
      <inkml:brushProperty name="width" value="0.05" units="cm"/>
      <inkml:brushProperty name="height" value="0.05" units="cm"/>
      <inkml:brushProperty name="color" value="#004F8B"/>
    </inkml:brush>
  </inkml:definitions>
  <inkml:trace contextRef="#ctx0" brushRef="#br0">701 145 3992 0 0,'-2'-3'739'0'0,"-1"0"0"0"0,1 0-1 0 0,0-1 1 0 0,0 1-1 0 0,1 0 1 0 0,-1-1 0 0 0,1 1-1 0 0,-1-1 1 0 0,1 1-1 0 0,0-1 1 0 0,1 0 0 0 0,-1 1-1 0 0,0-7 1 0 0,1 7-379 0 0,0 0 1 0 0,1 0 0 0 0,-1 0-1 0 0,1 0 1 0 0,0 0 0 0 0,0 0 0 0 0,0 0-1 0 0,0 0 1 0 0,0 0 0 0 0,1 0-1 0 0,-1 0 1 0 0,1 1 0 0 0,3-5-1 0 0,-2 3-159 0 0,2 0-1 0 0,-1 0 0 0 0,0 0 0 0 0,1 0 0 0 0,0 1 0 0 0,0 0 1 0 0,0 0-1 0 0,0 0 0 0 0,0 1 0 0 0,1-1 0 0 0,-1 1 1 0 0,1 1-1 0 0,0-1 0 0 0,-1 1 0 0 0,1 0 0 0 0,9-1 0 0 0,3 3-108 0 0,-1 0 0 0 0,0 1-1 0 0,1 0 1 0 0,-1 2 0 0 0,0 0-1 0 0,-1 1 1 0 0,1 0 0 0 0,16 9-1 0 0,42 12 251 0 0,-74-26-315 0 0,6 2 35 0 0,-7-2-57 0 0,0 0-1 0 0,0 0 1 0 0,0 0 0 0 0,0 0 0 0 0,0 0 0 0 0,0 0-1 0 0,0 1 1 0 0,0-1 0 0 0,0 0 0 0 0,0 0 0 0 0,0 0-1 0 0,0 0 1 0 0,0 0 0 0 0,0 0 0 0 0,0 0 0 0 0,0 0-1 0 0,0 0 1 0 0,0 0 0 0 0,0 0 0 0 0,0 1 0 0 0,0-1-1 0 0,0 0 1 0 0,0 0 0 0 0,0 0 0 0 0,0 0 0 0 0,0 0-1 0 0,0 0 1 0 0,0 0 0 0 0,0 0 0 0 0,1 0 0 0 0,-1 0-1 0 0,0 0 1 0 0,0 0 0 0 0,0 0 0 0 0,0 0 0 0 0,-35 7 374 0 0,0 0 1 0 0,0 2 0 0 0,1 2 0 0 0,0 1-1 0 0,1 2 1 0 0,1 1 0 0 0,0 1 0 0 0,1 2 0 0 0,-40 30-1 0 0,-21 25 1929 0 0,-125 128 0 0 0,169-154-2168 0 0,23-24-132 0 0,-53 40-1 0 0,70-57-13 0 0,0 0-1 0 0,-1-1 1 0 0,0-1 0 0 0,0 1 0 0 0,0-1-1 0 0,0-1 1 0 0,0 0 0 0 0,-1 0 0 0 0,0-1-1 0 0,1 0 1 0 0,-14 1 0 0 0,19-3-223 0 0,0 0 0 0 0,0-1 0 0 0,0 1 0 0 0,0-1 0 0 0,1 1 1 0 0,-1-1-1 0 0,0 0 0 0 0,1-1 0 0 0,-1 1 0 0 0,1-1 0 0 0,-1 1 0 0 0,-4-4 0 0 0,5 2-453 0 0,0 0-1 0 0,0 0 1 0 0,0 0-1 0 0,0 0 1 0 0,0 0-1 0 0,1-1 1 0 0,0 1-1 0 0,0-1 1 0 0,0 0-1 0 0,0 1 1 0 0,0-1-1 0 0,1 0 1 0 0,0 0-1 0 0,0 0 1 0 0,-2-8-1 0 0,2 2-1242 0 0,0-1 0 0 0,1 0 0 0 0,0 1 1 0 0,0-1-1 0 0,4-19 0 0 0,9-19-2171 0 0,-2 23 2322 0 0</inkml:trace>
</inkml:ink>
</file>

<file path=ppt/ink/ink1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1.556"/>
    </inkml:context>
    <inkml:brush xml:id="br0">
      <inkml:brushProperty name="width" value="0.05" units="cm"/>
      <inkml:brushProperty name="height" value="0.05" units="cm"/>
      <inkml:brushProperty name="color" value="#004F8B"/>
    </inkml:brush>
  </inkml:definitions>
  <inkml:trace contextRef="#ctx0" brushRef="#br0">112 230 3868 0 0,'0'0'12187'0'0,"0"-4"-10903"0"0,-2-2-488 0 0,2-1 0 0 0,-1 1 0 0 0,1-1 0 0 0,0 1-1 0 0,0-1 1 0 0,1 1 0 0 0,-1-1 0 0 0,2 1 0 0 0,2-11 0 0 0,-1 10-491 0 0,0 0 0 0 0,1 0 0 0 0,0 1 0 0 0,0-1 0 0 0,0 1 0 0 0,1 0 0 0 0,0 0 0 0 0,9-8 0 0 0,2-1 42 0 0,2 2 0 0 0,0 0 0 0 0,0 0 0 0 0,25-11 0 0 0,-41 23-341 0 0,-2 0 0 0 0,0 1-1 0 0,1 0 0 0 0,-1-1 1 0 0,1 1-1 0 0,-1-1 1 0 0,0 1-1 0 0,1 0 1 0 0,-1-1-1 0 0,1 1 1 0 0,0 0-1 0 0,-1-1 1 0 0,1 1-1 0 0,-1 0 1 0 0,1 0-1 0 0,-1 0 1 0 0,1 0-1 0 0,0-1 1 0 0,-1 1-1 0 0,1 0 0 0 0,-1 0 1 0 0,1 0-1 0 0,0 0 1 0 0,-1 0-1 0 0,1 0 1 0 0,-1 0-1 0 0,1 1 1 0 0,-1-1-1 0 0,1 0 1 0 0,0 0-1 0 0,-1 0 1 0 0,1 1-1 0 0,-1-1 1 0 0,1 0-1 0 0,-1 0 1 0 0,1 1-1 0 0,-1-1 0 0 0,1 1 1 0 0,-1-1-1 0 0,1 0 1 0 0,-1 1-1 0 0,0-1 1 0 0,1 1-1 0 0,-1-1 1 0 0,0 1-1 0 0,1-1 1 0 0,-1 1-1 0 0,0-1 1 0 0,0 1-1 0 0,1-1 1 0 0,-1 1-1 0 0,0 0 1 0 0,0-1-1 0 0,0 1 0 0 0,0-1 1 0 0,0 1-1 0 0,0 0 1 0 0,0-1-1 0 0,0 1 1 0 0,0-1-1 0 0,0 1 1 0 0,0 0-1 0 0,0-1 1 0 0,0 1-1 0 0,0-1 1 0 0,0 1-1 0 0,-1-1 1 0 0,1 1-1 0 0,0 0 1 0 0,-1 0-1 0 0,-13 40 128 0 0,-4-15-821 0 0,-1-1 0 0 0,-1-1 0 0 0,-1-1 0 0 0,-29 24 0 0 0,-1-7-5068 0 0,-3-5-5072 0 0,50-33 9985 0 0,0 0 0 0 0,0-1 1 0 0,0 1-1 0 0,-1-1 0 0 0,1 1 0 0 0,-1-1 0 0 0,-4 0 0 0 0,-3 1-982 0 0</inkml:trace>
</inkml:ink>
</file>

<file path=ppt/ink/ink1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3.196"/>
    </inkml:context>
    <inkml:brush xml:id="br0">
      <inkml:brushProperty name="width" value="0.05" units="cm"/>
      <inkml:brushProperty name="height" value="0.05" units="cm"/>
      <inkml:brushProperty name="color" value="#004F8B"/>
    </inkml:brush>
  </inkml:definitions>
  <inkml:trace contextRef="#ctx0" brushRef="#br0">1075 149 5989 0 0,'-2'-7'1634'0'0,"-1"1"1"0"0,1-1 0 0 0,1 0 0 0 0,0 1 0 0 0,0-1 0 0 0,0 0-1 0 0,0-9 1 0 0,1 9-620 0 0,0-1 1 0 0,1 1-1 0 0,0-1 0 0 0,0 1 0 0 0,1-1 0 0 0,3-9 0 0 0,-4 16-936 0 0,0-1-1 0 0,0 1 1 0 0,0-1 0 0 0,0 1-1 0 0,1 0 1 0 0,-1-1 0 0 0,1 1-1 0 0,-1 0 1 0 0,1 0-1 0 0,-1 0 1 0 0,1 0 0 0 0,0 1-1 0 0,-1-1 1 0 0,1 0 0 0 0,0 1-1 0 0,0-1 1 0 0,-1 1 0 0 0,1-1-1 0 0,0 1 1 0 0,0 0 0 0 0,0 0-1 0 0,0 0 1 0 0,-1 0-1 0 0,1 0 1 0 0,3 1 0 0 0,49 7 74 0 0,-51-8-153 0 0,9 3-60 0 0,6 2-78 0 0,1 0-1 0 0,0-2 1 0 0,1 0 0 0 0,-1-1 0 0 0,1-1-1 0 0,38-3 1 0 0,-55 1 115 0 0,1 1 1 0 0,-1-1-1 0 0,1 0 0 0 0,-1-1 1 0 0,0 1-1 0 0,0-1 0 0 0,0 1 1 0 0,1-1-1 0 0,-2 0 0 0 0,1 0 1 0 0,0 0-1 0 0,3-3 0 0 0,-5 4-1 0 0,-6-3 14 0 0,2 0 19 0 0,-14 1 76 0 0,11 5-38 0 0,-1 0 0 0 0,1 0-1 0 0,0 0 1 0 0,0 1 0 0 0,0 0 0 0 0,0 0 0 0 0,0 0 0 0 0,1 1 0 0 0,-1 0-1 0 0,1 0 1 0 0,-5 5 0 0 0,-11 7 32 0 0,-208 161 619 0 0,224-174-804 0 0,-1 0 0 0 0,0 0 0 0 0,0-1 1 0 0,0 1-1 0 0,-1-1 0 0 0,-11 2 0 0 0,7-2-181 0 0,8-1 144 0 0,-46-13-821 0 0,46 12 918 0 0,1-1 28 0 0,-6 0 68 0 0,5 1-23 0 0,1 1 0 0 0,-1-1 0 0 0,0 1 0 0 0,0-1 0 0 0,1 1 0 0 0,-1 0 0 0 0,0 0 0 0 0,1 0 0 0 0,-1 0 0 0 0,1 0 0 0 0,0 1 0 0 0,-1-1 0 0 0,-2 3 0 0 0,-32 26 331 0 0,29-22-246 0 0,3-4-77 0 0,0 0 0 0 0,0 0 0 0 0,0 0 0 0 0,0 0 0 0 0,-1-1 0 0 0,1 0 0 0 0,-1 0 0 0 0,0 0 0 0 0,0-1 0 0 0,0 0 0 0 0,0 0 0 0 0,0 0 0 0 0,0-1 0 0 0,-1 0 0 0 0,1 0 0 0 0,0-1 0 0 0,-1 0 0 0 0,1 0 0 0 0,-1 0 0 0 0,1-1 0 0 0,0 0 0 0 0,-1 0 0 0 0,1 0 0 0 0,-9-4 0 0 0,0-2 158 0 0,2 3 790 0 0,9 26-525 0 0,3 1-326 0 0,-1-1 0 0 0,-2 0 0 0 0,0 0-1 0 0,-1 0 1 0 0,-1 0 0 0 0,-2-1 0 0 0,0 0 0 0 0,0-1-1 0 0,-2 1 1 0 0,-1-2 0 0 0,-21 30 0 0 0,13-22 59 0 0,-1-1 0 0 0,-1-2 1 0 0,-2 0-1 0 0,0-1 0 0 0,-2-1 0 0 0,0-2 1 0 0,-37 24-1 0 0,52-38-191 0 0,0-1 0 0 0,1 0 0 0 0,-2 0 0 0 0,1-1 0 0 0,0-1 0 0 0,-1 0 0 0 0,0 0 0 0 0,1-1 0 0 0,-1-1 0 0 0,0 1 0 0 0,0-2 0 0 0,0 1 0 0 0,0-2 0 0 0,-16-1 0 0 0,19 0 0 0 0,0 0 0 0 0,1 0 0 0 0,-1 0 0 0 0,1-1 0 0 0,-1 0 0 0 0,1-1 0 0 0,0 0 0 0 0,0 0 0 0 0,1 0 0 0 0,-1-1 0 0 0,1 0 0 0 0,0 0 0 0 0,0 0 0 0 0,1-1 0 0 0,0 0 0 0 0,-1 0 0 0 0,2 0 0 0 0,-1-1 0 0 0,1 0 0 0 0,-6-13 0 0 0,6 10-349 0 0,0 0 1 0 0,0 0-1 0 0,2-1 0 0 0,-1 1 0 0 0,1-1 1 0 0,1 0-1 0 0,0 1 0 0 0,0-1 1 0 0,1 0-1 0 0,0 0 0 0 0,1 0 0 0 0,0 1 1 0 0,1-1-1 0 0,0 0 0 0 0,1 1 0 0 0,0 0 1 0 0,1-1-1 0 0,0 1 0 0 0,0 1 1 0 0,8-14-1 0 0,3 0-772 0 0,0 1 1 0 0,2 1-1 0 0,0 0 1 0 0,1 1-1 0 0,1 1 1 0 0,1 1-1 0 0,23-17 1 0 0,115-82-13528 0 0,-130 98 13000 0 0</inkml:trace>
</inkml:ink>
</file>

<file path=ppt/ink/ink1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3.540"/>
    </inkml:context>
    <inkml:brush xml:id="br0">
      <inkml:brushProperty name="width" value="0.05" units="cm"/>
      <inkml:brushProperty name="height" value="0.05" units="cm"/>
      <inkml:brushProperty name="color" value="#004F8B"/>
    </inkml:brush>
  </inkml:definitions>
  <inkml:trace contextRef="#ctx0" brushRef="#br0">34 30 3744 0 0,'14'-24'20287'0'0,"-22"18"-18107"0"0,-28 18 235 0 0,32-11 84 0 0</inkml:trace>
</inkml:ink>
</file>

<file path=ppt/ink/ink1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3.868"/>
    </inkml:context>
    <inkml:brush xml:id="br0">
      <inkml:brushProperty name="width" value="0.05" units="cm"/>
      <inkml:brushProperty name="height" value="0.05" units="cm"/>
      <inkml:brushProperty name="color" value="#004F8B"/>
    </inkml:brush>
  </inkml:definitions>
  <inkml:trace contextRef="#ctx0" brushRef="#br0">143 236 4872 0 0,'-6'0'707'0'0,"1"-1"-1"0"0,0 1 1 0 0,0-1 0 0 0,0 0-1 0 0,0-1 1 0 0,-1 1-1 0 0,2-1 1 0 0,-1 0-1 0 0,0 0 1 0 0,0 0-1 0 0,0-1 1 0 0,-6-5-1 0 0,9 6-431 0 0,0 0-1 0 0,0 0 0 0 0,0-1 1 0 0,1 1-1 0 0,-1 0 0 0 0,1-1 1 0 0,-1 1-1 0 0,1-1 0 0 0,0 0 1 0 0,0 1-1 0 0,0-1 0 0 0,1 0 1 0 0,-1 0-1 0 0,1 0 0 0 0,-1 1 1 0 0,1-1-1 0 0,0 0 0 0 0,0 0 1 0 0,0 0-1 0 0,1 0 0 0 0,-1 0 1 0 0,0 1-1 0 0,1-1 0 0 0,0 0 1 0 0,1-2-1 0 0,2-7 213 0 0,0 2 0 0 0,0-1 0 0 0,1 0 0 0 0,1 1-1 0 0,13-19 1 0 0,-15 24-379 0 0,0-1 0 0 0,0 2 0 0 0,0-1 0 0 0,0 0 0 0 0,1 1 0 0 0,0 0 0 0 0,0 0 0 0 0,0 0 0 0 0,1 1 0 0 0,-1 0-1 0 0,1 0 1 0 0,8-3 0 0 0,-13 5-152 0 0,6 6-227 0 0,-6-5 252 0 0,-1 0 0 0 0,1 0 1 0 0,0 0-1 0 0,-1 0 0 0 0,1 0 0 0 0,-1 1 1 0 0,1-1-1 0 0,0 0 0 0 0,-1 1 0 0 0,1-1 1 0 0,-1 0-1 0 0,1 1 0 0 0,-1-1 0 0 0,1 0 1 0 0,-1 1-1 0 0,1-1 0 0 0,-1 1 0 0 0,1-1 1 0 0,-1 1-1 0 0,1-1 0 0 0,-1 1 0 0 0,0 0 1 0 0,1-1-1 0 0,-1 2 0 0 0,1 3-553 0 0,-1 1-1 0 0,1-1 1 0 0,-1 1 0 0 0,-1 0-1 0 0,1-1 1 0 0,-1 1-1 0 0,0-1 1 0 0,0 1-1 0 0,-1-1 1 0 0,0 0 0 0 0,1 0-1 0 0,-2 1 1 0 0,1-1-1 0 0,-1 0 1 0 0,-4 6-1 0 0,-7 10-2163 0 0,0-1-1 0 0,-19 18 1 0 0,29-33 2526 0 0,-56 60-3939 0 0,17-26 2190 0 0</inkml:trace>
</inkml:ink>
</file>

<file path=ppt/ink/ink1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4.743"/>
    </inkml:context>
    <inkml:brush xml:id="br0">
      <inkml:brushProperty name="width" value="0.05" units="cm"/>
      <inkml:brushProperty name="height" value="0.05" units="cm"/>
      <inkml:brushProperty name="color" value="#004F8B"/>
    </inkml:brush>
  </inkml:definitions>
  <inkml:trace contextRef="#ctx0" brushRef="#br0">216 34 4492 0 0,'3'-15'3466'0'0,"-3"-4"12882"0"0,0 35-14882 0 0,0 11-518 0 0,-2-1 0 0 0,-1 0 0 0 0,-1 1-1 0 0,-14 46 1 0 0,4-13-453 0 0,2-11-1288 0 0,-26 70 0 0 0,25-86-2406 0 0,-23 40-1 0 0,18-45-871 0 0,13-21 1830 0 0,-1 0-1 0 0,0 0 1 0 0,0 0 0 0 0,0-1 0 0 0,-1 0 0 0 0,-10 8 0 0 0,10-10 511 0 0</inkml:trace>
</inkml:ink>
</file>

<file path=ppt/ink/ink1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5.306"/>
    </inkml:context>
    <inkml:brush xml:id="br0">
      <inkml:brushProperty name="width" value="0.05" units="cm"/>
      <inkml:brushProperty name="height" value="0.05" units="cm"/>
      <inkml:brushProperty name="color" value="#004F8B"/>
    </inkml:brush>
  </inkml:definitions>
  <inkml:trace contextRef="#ctx0" brushRef="#br0">584 53 5332 0 0,'7'-53'20452'0'0,"-10"73"-19564"0"0,-3-3-445 0 0,0 0 0 0 0,-1-1 0 0 0,-1 0 0 0 0,0 0 0 0 0,-1-1 0 0 0,-1 0 0 0 0,0 0 0 0 0,-21 22 1 0 0,14-17-37 0 0,-2 3 95 0 0,-2 0 0 0 0,-37 30-1 0 0,55-52-432 0 0,1-1-78 0 0,1 0 1 0 0,-1 0-1 0 0,1 0 1 0 0,-1-1-1 0 0,0 1 1 0 0,1 0-1 0 0,-1-1 1 0 0,1 1-1 0 0,-1-1 1 0 0,1 1-1 0 0,0-1 1 0 0,-1 0-1 0 0,1 0 1 0 0,0 1-1 0 0,-1-1 1 0 0,1 0-1 0 0,0 0 1 0 0,0 0-1 0 0,0 0 1 0 0,0-1-1 0 0,0 1 1 0 0,0 0-1 0 0,0 0 1 0 0,0-1-1 0 0,0 1 1 0 0,1 0-1 0 0,-1-1 1 0 0,0 1-1 0 0,1-1 1 0 0,-1 1-1 0 0,1-3 1 0 0,-2-43-449 0 0,2 42 385 0 0,17-169-1791 0 0,-25 190 2095 0 0,0-1-1 0 0,0 0 0 0 0,-2-1 0 0 0,1 0 1 0 0,-20 20-1 0 0,-85 92-516 0 0,98-111-262 0 0,0-1 0 0 0,-22 15 0 0 0,33-26-157 0 0,0 0 0 0 0,-1 0 0 0 0,0 0 0 0 0,0 0 1 0 0,0-1-1 0 0,0 0 0 0 0,-7 1 0 0 0,12-3 68 0 0,-1 1 0 0 0,1-1-1 0 0,-1 0 1 0 0,0 0 0 0 0,1 0 0 0 0,-1 0-1 0 0,1 0 1 0 0,-1 0 0 0 0,1-1-1 0 0,-1 1 1 0 0,0 0 0 0 0,1-1 0 0 0,-1 0-1 0 0,1 1 1 0 0,0-1 0 0 0,-1 0 0 0 0,1 1-1 0 0,-1-1 1 0 0,1 0 0 0 0,-2-1 0 0 0,2 0 214 0 0,0 1 0 0 0,0-1 0 0 0,0 1 1 0 0,0-1-1 0 0,0 1 0 0 0,1-1 0 0 0,-1 1 0 0 0,0-1 1 0 0,1 0-1 0 0,-1 1 0 0 0,1-1 0 0 0,-1 0 1 0 0,1 0-1 0 0,0 1 0 0 0,0-1 0 0 0,0 0 1 0 0,0-3-1 0 0,2-9-1297 0 0</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19.310"/>
    </inkml:context>
    <inkml:brush xml:id="br0">
      <inkml:brushProperty name="width" value="0.05" units="cm"/>
      <inkml:brushProperty name="height" value="0.05" units="cm"/>
      <inkml:brushProperty name="color" value="#E71224"/>
    </inkml:brush>
  </inkml:definitions>
  <inkml:trace contextRef="#ctx0" brushRef="#br0">975 42 3836 0 0,'6'-27'7611'0'0,"-3"13"3011"0"0,-12 34-7663 0 0,-5 13-2443 0 0,-2-2 0 0 0,-1 0 0 0 0,-2-1 0 0 0,-1-1 0 0 0,-1 0 0 0 0,-1-2 0 0 0,-1 0 0 0 0,-2-2 0 0 0,-1-1-1 0 0,0 0 1 0 0,-2-3 0 0 0,0 0 0 0 0,-2-1 0 0 0,-58 28 0 0 0,72-41-516 0 0,0 0 0 0 0,0-1 0 0 0,0-1 0 0 0,-1 0 0 0 0,-32 4 0 0 0,43-9 0 0 0,-1 0 0 0 0,0 0 0 0 0,1 0 0 0 0,-1-1 0 0 0,0 0 0 0 0,1-1 0 0 0,-1 1 0 0 0,1-1 0 0 0,0 0 0 0 0,-1-1 0 0 0,1 0 0 0 0,0 0 0 0 0,1 0 0 0 0,-1 0 0 0 0,0-1 0 0 0,1 0 0 0 0,-10-9 0 0 0,-43-53 0 0 0,58 65 0 0 0,-1 1 0 0 0,1 0 0 0 0,-1-1 0 0 0,1 1 0 0 0,-1 0 0 0 0,0-1 0 0 0,1 1 0 0 0,-1 0 0 0 0,1 0 0 0 0,-1-1 0 0 0,0 1 0 0 0,1 0 0 0 0,-1 0 0 0 0,1 0 0 0 0,-1 0 0 0 0,0 0 0 0 0,1 0 0 0 0,-1 0 0 0 0,0 0 0 0 0,1 0 0 0 0,-1 0 0 0 0,1 0 0 0 0,-1 1 0 0 0,0-1 0 0 0,1 0 0 0 0,-1 0 0 0 0,1 1 0 0 0,-1-1 0 0 0,0 1 0 0 0,-7 5 0 0 0,-26 29 0 0 0,30-30 0 0 0,0 0 0 0 0,0 0 0 0 0,-1 0 0 0 0,0-1 0 0 0,0 0 0 0 0,-5 4 0 0 0,-3 1 0 0 0,8-6 0 0 0,0 1 0 0 0,0-1 0 0 0,-1 0 0 0 0,1-1 0 0 0,0 1 0 0 0,-1-1 0 0 0,0 0 0 0 0,0 0 0 0 0,1-1 0 0 0,-1 0 0 0 0,0 0 0 0 0,0 0 0 0 0,-10 0 0 0 0,14-1 0 0 0,-1-1 0 0 0,0 1 0 0 0,0 0 0 0 0,0-1 0 0 0,1 0 0 0 0,-1 1 0 0 0,0-1 0 0 0,1 0 0 0 0,-1 0 0 0 0,0-1 0 0 0,1 1 0 0 0,0-1 0 0 0,-1 1 0 0 0,1-1 0 0 0,0 0 0 0 0,0 0 0 0 0,0 1 0 0 0,0-2 0 0 0,0 1 0 0 0,0 0 0 0 0,0 0 0 0 0,1-1 0 0 0,-1 1 0 0 0,1 0 0 0 0,0-1 0 0 0,0 0 0 0 0,0 1 0 0 0,0-1 0 0 0,0 0 0 0 0,0 1 0 0 0,1-1 0 0 0,-1 0 0 0 0,1 0 0 0 0,0 0 0 0 0,0 1 0 0 0,0-6 0 0 0,0 5 0 0 0,0-12-718 0 0,0 0-1 0 0,0 0 1 0 0,4-15 0 0 0,0 5-1359 0 0,2 1 0 0 0,0 0 0 0 0,2 1 0 0 0,1 0 1 0 0,14-28-1 0 0,15-11-13451 0 0,-31 53 13835 0 0</inkml:trace>
</inkml:ink>
</file>

<file path=ppt/ink/ink1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5.650"/>
    </inkml:context>
    <inkml:brush xml:id="br0">
      <inkml:brushProperty name="width" value="0.05" units="cm"/>
      <inkml:brushProperty name="height" value="0.05" units="cm"/>
      <inkml:brushProperty name="color" value="#004F8B"/>
    </inkml:brush>
  </inkml:definitions>
  <inkml:trace contextRef="#ctx0" brushRef="#br0">113 29 5136 0 0,'8'-23'22554'0'0,"-8"18"-20675"0"0,-3 5-1771 0 0,-1 0 0 0 0,1 0 1 0 0,0 0-1 0 0,0 1 0 0 0,0-1 0 0 0,0 1 0 0 0,0 0 0 0 0,0 0 0 0 0,-4 2 0 0 0,-28 16-6764 0 0,-15 5-14148 0 0</inkml:trace>
</inkml:ink>
</file>

<file path=ppt/ink/ink1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5.993"/>
    </inkml:context>
    <inkml:brush xml:id="br0">
      <inkml:brushProperty name="width" value="0.05" units="cm"/>
      <inkml:brushProperty name="height" value="0.05" units="cm"/>
      <inkml:brushProperty name="color" value="#004F8B"/>
    </inkml:brush>
  </inkml:definitions>
  <inkml:trace contextRef="#ctx0" brushRef="#br0">205 4 5741 0 0,'-8'-3'13793'0'0,"8"3"-13551"0"0,-8 18 5579 0 0,-5 44-5320 0 0,8-35 1382 0 0,-67 219-422 0 0,41-166-4803 0 0,-4-2-3786 0 0,35-77 6802 0 0,-18 30-7513 0 0,3-18-1048 0 0</inkml:trace>
</inkml:ink>
</file>

<file path=ppt/ink/ink1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6.353"/>
    </inkml:context>
    <inkml:brush xml:id="br0">
      <inkml:brushProperty name="width" value="0.05" units="cm"/>
      <inkml:brushProperty name="height" value="0.05" units="cm"/>
      <inkml:brushProperty name="color" value="#004F8B"/>
    </inkml:brush>
  </inkml:definitions>
  <inkml:trace contextRef="#ctx0" brushRef="#br0">370 1 5292 0 0,'0'0'5054'0'0,"-4"2"-3355"0"0,-3 3-342 0 0,0 1 0 0 0,-1-1 1 0 0,2 1-1 0 0,-1 1 0 0 0,-8 9 0 0 0,-31 45 3469 0 0,3-4-2289 0 0,32-44-2134 0 0,-3 6-187 0 0,-2 0 1 0 0,-1-1-1 0 0,0-1 0 0 0,-1 0 0 0 0,-1-2 1 0 0,0 0-1 0 0,-23 13 0 0 0,41-27-454 0 0,-1 0 0 0 0,1-1 0 0 0,0 1 0 0 0,-1 0 0 0 0,1-1 0 0 0,-1 1 0 0 0,1-1 0 0 0,-1 0 1 0 0,1 1-1 0 0,-1-1 0 0 0,1 0 0 0 0,-1 0 0 0 0,1 0 0 0 0,-1 0 0 0 0,0 0 0 0 0,1 0 0 0 0,-1 0 0 0 0,1-1 0 0 0,-1 1 0 0 0,1 0 0 0 0,-1-1 0 0 0,1 0 0 0 0,0 1 0 0 0,-3-2 0 0 0,2 0-268 0 0,1 0 0 0 0,-1 1 0 0 0,1-1-1 0 0,0 0 1 0 0,0 0 0 0 0,0 0-1 0 0,0 0 1 0 0,0 0 0 0 0,0 0 0 0 0,1 0-1 0 0,-1-1 1 0 0,0 1 0 0 0,1 0-1 0 0,0 0 1 0 0,-1-3 0 0 0,3-53-7780 0 0,3 27 6059 0 0,-4 27 2268 0 0,12-59-3633 0 0,-3 32 2029 0 0</inkml:trace>
</inkml:ink>
</file>

<file path=ppt/ink/ink1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6.681"/>
    </inkml:context>
    <inkml:brush xml:id="br0">
      <inkml:brushProperty name="width" value="0.05" units="cm"/>
      <inkml:brushProperty name="height" value="0.05" units="cm"/>
      <inkml:brushProperty name="color" value="#004F8B"/>
    </inkml:brush>
  </inkml:definitions>
  <inkml:trace contextRef="#ctx0" brushRef="#br0">1 13 5557 0 0,'0'0'1997'0'0,"30"-7"13423"0"0,-20 4-15585 0 0,-9 3-475 0 0,4-2 390 0 0,-3 1-1237 0 0</inkml:trace>
</inkml:ink>
</file>

<file path=ppt/ink/ink1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7.025"/>
    </inkml:context>
    <inkml:brush xml:id="br0">
      <inkml:brushProperty name="width" value="0.05" units="cm"/>
      <inkml:brushProperty name="height" value="0.05" units="cm"/>
      <inkml:brushProperty name="color" value="#004F8B"/>
    </inkml:brush>
  </inkml:definitions>
  <inkml:trace contextRef="#ctx0" brushRef="#br0">77 419 4576 0 0,'0'18'8373'0'0,"6"-7"-7355"0"0,0 0 0 0 0,0 0-1 0 0,-1 1 1 0 0,-1-1 0 0 0,0 1-1 0 0,3 15 1 0 0,-5-23-842 0 0,-1-1 0 0 0,-1 1 1 0 0,1-1-1 0 0,0 1 0 0 0,-1 0 0 0 0,0-1 0 0 0,1 1 0 0 0,-2-1 0 0 0,1 1 1 0 0,0 0-1 0 0,-1-1 0 0 0,1 1 0 0 0,-1-1 0 0 0,0 1 0 0 0,0-1 0 0 0,-1 1 1 0 0,1-1-1 0 0,-1 0 0 0 0,0 1 0 0 0,1-1 0 0 0,-1 0 0 0 0,-1 0 0 0 0,1 0 1 0 0,0-1-1 0 0,-1 1 0 0 0,-4 3 0 0 0,7-5-147 0 0,-1-1 1 0 0,0 1 0 0 0,0 0-1 0 0,-1-1 1 0 0,1 1-1 0 0,0-1 1 0 0,0 0-1 0 0,0 1 1 0 0,0-1-1 0 0,0 0 1 0 0,0 0-1 0 0,0 1 1 0 0,-1-1-1 0 0,1 0 1 0 0,0 0-1 0 0,0 0 1 0 0,0-1-1 0 0,0 1 1 0 0,-1 0-1 0 0,1 0 1 0 0,0 0-1 0 0,0-1 1 0 0,0 1-1 0 0,0-1 1 0 0,0 1-1 0 0,0-1 1 0 0,0 1 0 0 0,0-1-1 0 0,0 0 1 0 0,0 1-1 0 0,0-1 1 0 0,0 0-1 0 0,0 0 1 0 0,1 0-1 0 0,-1 0 1 0 0,0 0-1 0 0,0 0 1 0 0,1 0-1 0 0,-1 0 1 0 0,1 0-1 0 0,-1 0 1 0 0,1 0-1 0 0,-1 0 1 0 0,1 0-1 0 0,0 0 1 0 0,0 0-1 0 0,-1-3 1 0 0,0-1-374 0 0,-1 0 1 0 0,1-1-1 0 0,1 1 0 0 0,-1-1 1 0 0,1 1-1 0 0,0-1 0 0 0,0 1 0 0 0,2-11 1 0 0,6-8-3807 0 0,1 1 0 0 0,0-1 0 0 0,18-27 0 0 0,-5 7-756 0 0,-15 28 3267 0 0</inkml:trace>
  <inkml:trace contextRef="#ctx0" brushRef="#br0" timeOffset="1">148 13 3756 0 0,'0'-13'11241'0'0,"-1"13"-11105"0"0,4 2-47 0 0,-1 0-1 0 0,0-1 0 0 0,0 1 0 0 0,0 0 0 0 0,0 1 0 0 0,0-1 0 0 0,-1 0 1 0 0,1 0-1 0 0,-1 1 0 0 0,1-1 0 0 0,-1 1 0 0 0,0 0 0 0 0,0-1 0 0 0,0 1 1 0 0,0 0-1 0 0,0-1 0 0 0,-1 1 0 0 0,1 0 0 0 0,-1 0 0 0 0,0 0 0 0 0,0 5 1 0 0,-1-2-483 0 0,0 0 1 0 0,-1 1-1 0 0,1-1 1 0 0,-1 0 0 0 0,-1 0-1 0 0,1-1 1 0 0,-1 1 0 0 0,0 0-1 0 0,-6 8 1 0 0,-2 1-1152 0 0,-1-1 1 0 0,0 0 0 0 0,-1 0-1 0 0,-1-2 1 0 0,0 1 0 0 0,-21 12-1 0 0,-1-2-251 0 0</inkml:trace>
</inkml:ink>
</file>

<file path=ppt/ink/ink1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9.572"/>
    </inkml:context>
    <inkml:brush xml:id="br0">
      <inkml:brushProperty name="width" value="0.05" units="cm"/>
      <inkml:brushProperty name="height" value="0.05" units="cm"/>
      <inkml:brushProperty name="color" value="#004F8B"/>
    </inkml:brush>
  </inkml:definitions>
  <inkml:trace contextRef="#ctx0" brushRef="#br0">677 25 4576 0 0,'11'-21'15797'0'0,"-14"20"-15506"0"0,-1 0 1 0 0,1 1 0 0 0,0-1 0 0 0,-1 1 0 0 0,1-1-1 0 0,-1 1 1 0 0,1 0 0 0 0,-1 0 0 0 0,1 1-1 0 0,0-1 1 0 0,-1 1 0 0 0,1-1 0 0 0,-1 1 0 0 0,1 0-1 0 0,0 1 1 0 0,0-1 0 0 0,-4 2 0 0 0,-58 31 2486 0 0,55-27-2597 0 0,0 1 0 0 0,0 0 0 0 0,0 1 0 0 0,1 0 0 0 0,1 0 0 0 0,-1 1 0 0 0,2 0 0 0 0,-1 1 0 0 0,1-1 0 0 0,-5 13 0 0 0,-2 8 563 0 0,2 1 1 0 0,-12 46 0 0 0,13-39-606 0 0,1-8-139 0 0,-1 0 0 0 0,-2-1 0 0 0,-1 0 0 0 0,-1-1 0 0 0,-1-1 0 0 0,-26 33 0 0 0,10-22 0 0 0,-1 0 0 0 0,-3-3 0 0 0,-49 41 0 0 0,79-72-124 0 0,3-1-611 0 0,-1 0-1 0 0,0-1 0 0 0,-1 1 1 0 0,1-1-1 0 0,-1 0 1 0 0,1 0-1 0 0,-1 0 1 0 0,0-1-1 0 0,0 0 0 0 0,0 0 1 0 0,0 0-1 0 0,-1 0 1 0 0,1-1-1 0 0,0 0 0 0 0,-7 1 1 0 0,12-3 395 0 0,0 1 0 0 0,-1-1 0 0 0,1 0 0 0 0,0 1-1 0 0,-1-1 1 0 0,1 1 0 0 0,0-1 0 0 0,0 0 0 0 0,0 1 0 0 0,0-1 0 0 0,-1 0 0 0 0,1 0 0 0 0,0 1 0 0 0,0-1 0 0 0,0 0 0 0 0,1 1-1 0 0,-1-1 1 0 0,0 0 0 0 0,0 1 0 0 0,0-1 0 0 0,0 0 0 0 0,1 1 0 0 0,-1-1 0 0 0,0 0 0 0 0,0 1 0 0 0,1-1 0 0 0,-1 1 0 0 0,1-1-1 0 0,-1 1 1 0 0,0-1 0 0 0,1 1 0 0 0,0-2 0 0 0,14-22-4953 0 0,-4 16 3470 0 0,0-1 156 0 0</inkml:trace>
</inkml:ink>
</file>

<file path=ppt/ink/ink1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09.900"/>
    </inkml:context>
    <inkml:brush xml:id="br0">
      <inkml:brushProperty name="width" value="0.05" units="cm"/>
      <inkml:brushProperty name="height" value="0.05" units="cm"/>
      <inkml:brushProperty name="color" value="#004F8B"/>
    </inkml:brush>
  </inkml:definitions>
  <inkml:trace contextRef="#ctx0" brushRef="#br0">0 65 5424 0 0,'39'-19'24164'0'0,"-48"24"-25315"0"0,6-3 1457 0 0,1-44-25978 0 0,0 32 23757 0 0</inkml:trace>
</inkml:ink>
</file>

<file path=ppt/ink/ink1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0.306"/>
    </inkml:context>
    <inkml:brush xml:id="br0">
      <inkml:brushProperty name="width" value="0.05" units="cm"/>
      <inkml:brushProperty name="height" value="0.05" units="cm"/>
      <inkml:brushProperty name="color" value="#004F8B"/>
    </inkml:brush>
  </inkml:definitions>
  <inkml:trace contextRef="#ctx0" brushRef="#br0">208 22 4892 0 0,'-4'-22'22092'0'0,"8"25"-22019"0"0,0 0 0 0 0,-1 0 0 0 0,1 0 1 0 0,0 0-1 0 0,-1 0 0 0 0,0 1 0 0 0,0-1 1 0 0,0 1-1 0 0,0 0 0 0 0,0 0 0 0 0,-1 0 0 0 0,1 0 1 0 0,-1 1-1 0 0,1 4 0 0 0,1 1 208 0 0,-2 0 0 0 0,1-1 0 0 0,-2 1 0 0 0,1 0 0 0 0,-1 0 0 0 0,-1 17-1 0 0,0-12-8 0 0,-1-1 0 0 0,-1 1 0 0 0,-1-1 0 0 0,0 1 0 0 0,0-1 0 0 0,-2 0-1 0 0,0-1 1 0 0,0 1 0 0 0,-14 23 0 0 0,-44 47-1238 0 0,56-76 774 0 0,0 0 0 0 0,-1-1 1 0 0,0 0-1 0 0,0 0 0 0 0,-1-1 0 0 0,0 0 1 0 0,-17 9-1 0 0,25-15-261 0 0,-1 1 1 0 0,0-1 0 0 0,1 0-1 0 0,-1 0 1 0 0,0 0-1 0 0,1 0 1 0 0,-1 0 0 0 0,0 0-1 0 0,1 0 1 0 0,-1 0-1 0 0,0 0 1 0 0,1-1 0 0 0,-1 1-1 0 0,0-1 1 0 0,1 1-1 0 0,-1-1 1 0 0,1 0 0 0 0,-1 0-1 0 0,1 1 1 0 0,0-1-1 0 0,-1 0 1 0 0,1 0 0 0 0,0-1-1 0 0,-1 1 1 0 0,1 0-1 0 0,0 0 1 0 0,0-1 0 0 0,0 1-1 0 0,0 0 1 0 0,0-1-1 0 0,0 1 1 0 0,1-1-1 0 0,-1 1 1 0 0,0-1 0 0 0,1 1-1 0 0,-1-1 1 0 0,0-3 0 0 0,-11-33-6750 0 0,6 6 4324 0 0,6 30 2917 0 0,-4-24-1990 0 0</inkml:trace>
</inkml:ink>
</file>

<file path=ppt/ink/ink1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0.665"/>
    </inkml:context>
    <inkml:brush xml:id="br0">
      <inkml:brushProperty name="width" value="0.05" units="cm"/>
      <inkml:brushProperty name="height" value="0.05" units="cm"/>
      <inkml:brushProperty name="color" value="#004F8B"/>
    </inkml:brush>
  </inkml:definitions>
  <inkml:trace contextRef="#ctx0" brushRef="#br0">129 13 6449 0 0,'-5'-12'16146'0'0,"-4"262"-6801"0"0,-12-123-9768 0 0,14-99-1033 0 0,-1 0 0 0 0,-16 35 0 0 0,16-49 1740 0 0,-5 1-10846 0 0,-2-13-1342 0 0,4-10 9801 0 0,3-4 191 0 0</inkml:trace>
</inkml:ink>
</file>

<file path=ppt/ink/ink1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0.994"/>
    </inkml:context>
    <inkml:brush xml:id="br0">
      <inkml:brushProperty name="width" value="0.05" units="cm"/>
      <inkml:brushProperty name="height" value="0.05" units="cm"/>
      <inkml:brushProperty name="color" value="#004F8B"/>
    </inkml:brush>
  </inkml:definitions>
  <inkml:trace contextRef="#ctx0" brushRef="#br0">959 1 4256 0 0,'0'0'2080'0'0,"-4"2"-92"0"0,-4 2-1007 0 0,1 0 1 0 0,0 1-1 0 0,0 0 0 0 0,1 0 0 0 0,-1 1 1 0 0,1 0-1 0 0,-10 12 0 0 0,-41 60 3457 0 0,14-17-2419 0 0,-1-7-815 0 0,-3-1 0 0 0,-61 52 0 0 0,-10-12-2192 0 0,87-72-2213 0 0,-63 30 1 0 0,71-41 687 0 0,-1 0 0 0 0,0-2 0 0 0,-45 9 0 0 0,31-12-465 0 0,-72 3 0 0 0,49-7 1112 0 0</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19.653"/>
    </inkml:context>
    <inkml:brush xml:id="br0">
      <inkml:brushProperty name="width" value="0.05" units="cm"/>
      <inkml:brushProperty name="height" value="0.05" units="cm"/>
      <inkml:brushProperty name="color" value="#E71224"/>
    </inkml:brush>
  </inkml:definitions>
  <inkml:trace contextRef="#ctx0" brushRef="#br0">1 80 4624 0 0,'108'-40'10875'0'0,"2"6"-9341"0"0,-95 29-5652 0 0</inkml:trace>
</inkml:ink>
</file>

<file path=ppt/ink/ink1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1.728"/>
    </inkml:context>
    <inkml:brush xml:id="br0">
      <inkml:brushProperty name="width" value="0.05" units="cm"/>
      <inkml:brushProperty name="height" value="0.05" units="cm"/>
      <inkml:brushProperty name="color" value="#004F8B"/>
    </inkml:brush>
  </inkml:definitions>
  <inkml:trace contextRef="#ctx0" brushRef="#br0">1466 30 5713 0 0,'3'-28'12711'0'0,"-4"28"-12602"0"0,1 0 1 0 0,0 0-1 0 0,0 0 1 0 0,0 0-1 0 0,0 0 1 0 0,0-1-1 0 0,0 1 1 0 0,-1 0-1 0 0,1 0 1 0 0,0 0-1 0 0,0 0 0 0 0,0 0 1 0 0,0 0-1 0 0,0 0 1 0 0,-1 0-1 0 0,1 0 1 0 0,0 0-1 0 0,0 0 1 0 0,0 0-1 0 0,-1 0 1 0 0,1 0-1 0 0,0 0 1 0 0,0 0-1 0 0,0 0 0 0 0,0 0 1 0 0,-1 0-1 0 0,1 0 1 0 0,0 0-1 0 0,0 0 1 0 0,0 0-1 0 0,0 0 1 0 0,-1 0-1 0 0,1 0 1 0 0,0 0-1 0 0,0 0 1 0 0,0 0-1 0 0,0 0 0 0 0,0 1 1 0 0,-1-1 109 0 0,1 0-110 0 0,0 0 1 0 0,0 0-1 0 0,0 0 1 0 0,0 0-1 0 0,0 1 1 0 0,0-1-1 0 0,0 0 1 0 0,-1 0-1 0 0,1 0 0 0 0,0 0 1 0 0,0 1-1 0 0,0-1 1 0 0,0 0-1 0 0,0 0 1 0 0,0 0-1 0 0,0 0 1 0 0,0 1-1 0 0,-27 47 2806 0 0,13-24-1602 0 0,7-12-1099 0 0,-2-1 0 0 0,1 0 1 0 0,-1 0-1 0 0,-1-1 0 0 0,1 0 0 0 0,-2 0 1 0 0,1-1-1 0 0,-14 8 0 0 0,10-10-22 0 0,1 0 0 0 0,-1-1 0 0 0,-1 0 0 0 0,1-2 1 0 0,-1 1-1 0 0,0-2 0 0 0,0 0 0 0 0,-28 1 0 0 0,23-1-192 0 0,1 1 0 0 0,0 0 0 0 0,0 1 0 0 0,0 1 0 0 0,0 1 0 0 0,1 1 0 0 0,0 0 0 0 0,-22 15 0 0 0,-16 13 0 0 0,-57 50 0 0 0,37-26 0 0 0,-63 48-486 0 0,-72 52-1347 0 0,164-129 1218 0 0,-1-1-1 0 0,-87 38 1 0 0,106-58-2207 0 0,-20-2-5860 0 0,46-8 8111 0 0,0 0 1 0 0,1 0-1 0 0,-1-1 1 0 0,0 1-1 0 0,0 0 1 0 0,0-1-1 0 0,0 0 1 0 0,0 0-1 0 0,1 0 1 0 0,-1 0-1 0 0,0 0 1 0 0,1 0-1 0 0,-1-1 1 0 0,1 1-1 0 0,-1-1 1 0 0,1 0-1 0 0,0 0 1 0 0,-1 0-1 0 0,1 0 1 0 0,0 0-1 0 0,0 0 1 0 0,1 0-1 0 0,-1-1 1 0 0,0 1-1 0 0,-1-3 1 0 0,-3-10-1143 0 0</inkml:trace>
</inkml:ink>
</file>

<file path=ppt/ink/ink1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2.306"/>
    </inkml:context>
    <inkml:brush xml:id="br0">
      <inkml:brushProperty name="width" value="0.05" units="cm"/>
      <inkml:brushProperty name="height" value="0.05" units="cm"/>
      <inkml:brushProperty name="color" value="#004F8B"/>
    </inkml:brush>
  </inkml:definitions>
  <inkml:trace contextRef="#ctx0" brushRef="#br0">1 12 5661 0 0,'16'-11'20394'0'0,"-13"10"-19603"0"0,-6 40-13951 0 0,0 0 3461 0 0,-2-14 8124 0 0,-1-4-93 0 0</inkml:trace>
</inkml:ink>
</file>

<file path=ppt/ink/ink1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2.666"/>
    </inkml:context>
    <inkml:brush xml:id="br0">
      <inkml:brushProperty name="width" value="0.05" units="cm"/>
      <inkml:brushProperty name="height" value="0.05" units="cm"/>
      <inkml:brushProperty name="color" value="#004F8B"/>
    </inkml:brush>
  </inkml:definitions>
  <inkml:trace contextRef="#ctx0" brushRef="#br0">1 295 4300 0 0,'0'1'255'0'0,"0"-1"-1"0"0,1 1 1 0 0,-1 0 0 0 0,1-1-1 0 0,-1 1 1 0 0,1-1-1 0 0,-1 1 1 0 0,1-1-1 0 0,0 1 1 0 0,-1-1-1 0 0,1 1 1 0 0,0-1 0 0 0,-1 0-1 0 0,1 1 1 0 0,0-1-1 0 0,-1 0 1 0 0,1 1-1 0 0,0-1 1 0 0,0 0-1 0 0,-1 0 1 0 0,1 0-1 0 0,0 0 1 0 0,0 0 0 0 0,-1 0-1 0 0,1 0 1 0 0,0 0-1 0 0,0 0 1 0 0,-1 0-1 0 0,2 0 1 0 0,28-6 2482 0 0,-26 5-2530 0 0,27-8 2577 0 0,48-20 0 0 0,-55 17-3362 0 0,0 0 0 0 0,31-22 0 0 0,-40 24-949 0 0,-1-1 0 0 0,0-1 0 0 0,0 0 0 0 0,-1-1 0 0 0,-1 0 0 0 0,-1-1 0 0 0,1 0 0 0 0,-2-1 0 0 0,0 0 0 0 0,15-32 0 0 0,-17 22-159 0 0</inkml:trace>
</inkml:ink>
</file>

<file path=ppt/ink/ink1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2.994"/>
    </inkml:context>
    <inkml:brush xml:id="br0">
      <inkml:brushProperty name="width" value="0.05" units="cm"/>
      <inkml:brushProperty name="height" value="0.05" units="cm"/>
      <inkml:brushProperty name="color" value="#004F8B"/>
    </inkml:brush>
  </inkml:definitions>
  <inkml:trace contextRef="#ctx0" brushRef="#br0">54 64 5753 0 0,'-11'-13'14790'0'0,"14"-25"-7527"0"0,-3 26-6155 0 0,-9 25-4137 0 0,9-13 2600 0 0,-1 1 0 0 0,0-1 0 0 0,0 1 0 0 0,1-1 0 0 0,-1 1 0 0 0,0 0 0 0 0,1-1 0 0 0,-1 1 1 0 0,1 0-1 0 0,-1 0 0 0 0,1 0 0 0 0,-1-1 0 0 0,1 1 0 0 0,0 0 0 0 0,-1 0 0 0 0,1 0 0 0 0,0 0 0 0 0,0 0 0 0 0,-1 0 0 0 0,1-1 0 0 0,0 3 0 0 0,-5 12-8516 0 0,-6-4 4894 0 0,1-5 2091 0 0</inkml:trace>
</inkml:ink>
</file>

<file path=ppt/ink/ink1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4.212"/>
    </inkml:context>
    <inkml:brush xml:id="br0">
      <inkml:brushProperty name="width" value="0.05" units="cm"/>
      <inkml:brushProperty name="height" value="0.05" units="cm"/>
      <inkml:brushProperty name="color" value="#004F8B"/>
    </inkml:brush>
  </inkml:definitions>
  <inkml:trace contextRef="#ctx0" brushRef="#br0">1758 28 4720 0 0,'-27'-28'22075'0'0,"25"42"-21368"0"0,0 14-228 0 0,-2 0-1 0 0,0 0 1 0 0,-2-1-1 0 0,-1 1 1 0 0,-1-1 0 0 0,-2-1-1 0 0,0 0 1 0 0,-2 0 0 0 0,-1-1-1 0 0,-23 36 1 0 0,33-56-479 0 0,0-1 0 0 0,-1 1 0 0 0,0 0 0 0 0,1-1 0 0 0,-1 0 0 0 0,-1 0 0 0 0,1 0 0 0 0,-1 0 0 0 0,1-1 0 0 0,-1 0 0 0 0,0 0 0 0 0,0 0 0 0 0,-7 3 0 0 0,9-6-6 0 0,0 0 0 0 0,1 0-1 0 0,-1 1 1 0 0,0-2 0 0 0,0 1 0 0 0,1 0 0 0 0,-1 0-1 0 0,0-1 1 0 0,1 1 0 0 0,-1-1 0 0 0,1 0 0 0 0,-1 0-1 0 0,1 0 1 0 0,-1 0 0 0 0,1-1 0 0 0,0 1-1 0 0,-1 0 1 0 0,1-1 0 0 0,0 0 0 0 0,0 1 0 0 0,0-1-1 0 0,-2-3 1 0 0,-1-1-62 0 0,0 0 0 0 0,0-1 0 0 0,1 0-1 0 0,-6-13 1 0 0,9 20 66 0 0,-11-29-660 0 0,-14-29-247 0 0,24 55 882 0 0,1 1 0 0 0,0-1 0 0 0,-1 1 0 0 0,0 0 0 0 0,0-1-1 0 0,0 1 1 0 0,0 0 0 0 0,0 0 0 0 0,0 0 0 0 0,0 0 0 0 0,0 1 0 0 0,-1-1-1 0 0,1 1 1 0 0,-1-1 0 0 0,0 1 0 0 0,-3-2 0 0 0,0 2 41 0 0,0 1 0 0 0,0-1 0 0 0,0 1 0 0 0,1 1 1 0 0,-1-1-1 0 0,0 1 0 0 0,0 0 0 0 0,0 0 0 0 0,0 0 1 0 0,1 1-1 0 0,-1 0 0 0 0,1 0 0 0 0,-1 1 0 0 0,1-1 1 0 0,0 1-1 0 0,0 0 0 0 0,-5 4 0 0 0,9-6-103 0 0,19-2-1042 0 0,-4-1 1076 0 0,1 2-1 0 0,-1-1 1 0 0,1 2-1 0 0,-1 0 1 0 0,0 0-1 0 0,15 5 1 0 0,-27-6 135 0 0,-1 1 0 0 0,1 1 0 0 0,0-1 0 0 0,-1 0 0 0 0,0 0 0 0 0,1 1 0 0 0,-1-1 0 0 0,0 0 0 0 0,1 1 0 0 0,-1-1 0 0 0,0 1 0 0 0,0 0 0 0 0,0-1 0 0 0,-1 1 0 0 0,1 0 0 0 0,0 0 0 0 0,-1-1 0 0 0,1 1 0 0 0,-1 0 0 0 0,1 0 0 0 0,-1 0 0 0 0,0 0 0 0 0,0 0 0 0 0,0 0 0 0 0,0-1 0 0 0,0 1 0 0 0,0 0 0 0 0,-1 4 0 0 0,-15 52 774 0 0,15-56-800 0 0,-5 15 70 0 0,-1-1 0 0 0,-18 31 0 0 0,22-41-100 0 0,-1-1 1 0 0,-1 1 0 0 0,1-1-1 0 0,-1 0 1 0 0,0 0 0 0 0,0 0-1 0 0,0 0 1 0 0,-1-1 0 0 0,1 0-1 0 0,-11 6 1 0 0,4-3-25 0 0,7-6 0 0 0,-29 0 0 0 0,13 1 0 0 0,1 1 0 0 0,0 1 0 0 0,0 0 0 0 0,1 2 0 0 0,-1 0 0 0 0,1 2 0 0 0,0 0 0 0 0,1 1 0 0 0,-21 13 0 0 0,-23 19 0 0 0,-67 57 0 0 0,55-40 0 0 0,-57 49-245 0 0,-72 51-876 0 0,176-140 828 0 0,-1-1 1 0 0,0-1-1 0 0,-1-1 1 0 0,-1-2-1 0 0,-55 16 0 0 0,76-27-1024 0 0,1 0-1 0 0,-1-1 1 0 0,0-1-1 0 0,0 1 1 0 0,0-1-1 0 0,0-1 1 0 0,0 0-1 0 0,0 0 1 0 0,0-1-1 0 0,1 0 1 0 0,-1 0-1 0 0,1-1 1 0 0,-9-4-1 0 0,8 4 363 0 0,1-1 0 0 0,0-1 0 0 0,0 0 0 0 0,1 0 0 0 0,0 0 0 0 0,0-1 0 0 0,-12-12 0 0 0,1-4-909 0 0</inkml:trace>
</inkml:ink>
</file>

<file path=ppt/ink/ink1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4.744"/>
    </inkml:context>
    <inkml:brush xml:id="br0">
      <inkml:brushProperty name="width" value="0.05" units="cm"/>
      <inkml:brushProperty name="height" value="0.05" units="cm"/>
      <inkml:brushProperty name="color" value="#004F8B"/>
    </inkml:brush>
  </inkml:definitions>
  <inkml:trace contextRef="#ctx0" brushRef="#br0">2 56 5024 0 0,'-1'-2'8066'0'0,"10"-3"-3058"0"0,28-8-1327 0 0,48-14-1817 0 0,-63 22 1584 0 0,-4 1-7886 0 0,-50 6-16245 0 0,16 0 18989 0 0</inkml:trace>
</inkml:ink>
</file>

<file path=ppt/ink/ink1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5.088"/>
    </inkml:context>
    <inkml:brush xml:id="br0">
      <inkml:brushProperty name="width" value="0.05" units="cm"/>
      <inkml:brushProperty name="height" value="0.05" units="cm"/>
      <inkml:brushProperty name="color" value="#004F8B"/>
    </inkml:brush>
  </inkml:definitions>
  <inkml:trace contextRef="#ctx0" brushRef="#br0">15 5 5392 0 0,'-14'-5'14793'0'0,"13"15"-10586"0"0,8 5-6014 0 0,9 13-5157 0 0,0 1 447 0 0,-9-15 5658 0 0,8 53-5269 0 0,-12-40 4519 0 0</inkml:trace>
</inkml:ink>
</file>

<file path=ppt/ink/ink1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5.416"/>
    </inkml:context>
    <inkml:brush xml:id="br0">
      <inkml:brushProperty name="width" value="0.05" units="cm"/>
      <inkml:brushProperty name="height" value="0.05" units="cm"/>
      <inkml:brushProperty name="color" value="#004F8B"/>
    </inkml:brush>
  </inkml:definitions>
  <inkml:trace contextRef="#ctx0" brushRef="#br0">0 73 5384 0 0,'20'9'7145'0'0,"-9"-10"-6544"0"0,-1 0 0 0 0,0-1-1 0 0,1-1 1 0 0,-1 1 0 0 0,0-2 0 0 0,0 1-1 0 0,10-6 1 0 0,27-14-1722 0 0,-5 0-5558 0 0,-37 20 5087 0 0,4-5-4505 0 0</inkml:trace>
</inkml:ink>
</file>

<file path=ppt/ink/ink1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5.775"/>
    </inkml:context>
    <inkml:brush xml:id="br0">
      <inkml:brushProperty name="width" value="0.05" units="cm"/>
      <inkml:brushProperty name="height" value="0.05" units="cm"/>
      <inkml:brushProperty name="color" value="#004F8B"/>
    </inkml:brush>
  </inkml:definitions>
  <inkml:trace contextRef="#ctx0" brushRef="#br0">48 181 4156 0 0,'-48'24'12277'0'0,"50"-24"-12175"0"0,0 1 0 0 0,1-1 0 0 0,-1 0 0 0 0,0 0 0 0 0,0 0 0 0 0,0 0 0 0 0,1-1 0 0 0,-1 1 0 0 0,0-1 0 0 0,0 1 0 0 0,0-1 0 0 0,3-1 0 0 0,0 1 99 0 0,16-5-92 0 0,0 0 1 0 0,0 0-1 0 0,23-13 0 0 0,55-32-5302 0 0,-62 31 2284 0 0,72-48-3830 0 0,-75 45 4879 0 0</inkml:trace>
</inkml:ink>
</file>

<file path=ppt/ink/ink1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6.588"/>
    </inkml:context>
    <inkml:brush xml:id="br0">
      <inkml:brushProperty name="width" value="0.05" units="cm"/>
      <inkml:brushProperty name="height" value="0.05" units="cm"/>
      <inkml:brushProperty name="color" value="#004F8B"/>
    </inkml:brush>
  </inkml:definitions>
  <inkml:trace contextRef="#ctx0" brushRef="#br0">430 164 4696 0 0,'-2'1'648'0'0,"-1"0"0"0"0,1-1 0 0 0,0 0 0 0 0,0 1 0 0 0,0-1 0 0 0,0 0-1 0 0,0 0 1 0 0,-1 0 0 0 0,1 0 0 0 0,0 0 0 0 0,0-1 0 0 0,0 1 0 0 0,0-1-1 0 0,0 1 1 0 0,0-1 0 0 0,-3-1 0 0 0,-35-24 4834 0 0,30 17-4578 0 0,0-1 0 0 0,1 0 0 0 0,0 0 0 0 0,-13-20 0 0 0,21 29-845 0 0,0-1 0 0 0,0 1 0 0 0,0-1-1 0 0,0 1 1 0 0,0-1 0 0 0,1 1 0 0 0,-1-1-1 0 0,0 0 1 0 0,1 1 0 0 0,-1-1 0 0 0,1 0-1 0 0,0 0 1 0 0,-1 0 0 0 0,1 1 0 0 0,0-1-1 0 0,0 0 1 0 0,0 0 0 0 0,0 0 0 0 0,0 1-1 0 0,1-1 1 0 0,-1 0 0 0 0,1 0 0 0 0,-1 1-1 0 0,1-1 1 0 0,-1 0 0 0 0,1 1 0 0 0,0-1-1 0 0,0 1 1 0 0,0-1 0 0 0,0 1 0 0 0,0-1-1 0 0,0 1 1 0 0,2-3 0 0 0,0 3-59 0 0,-1 0 1 0 0,1 0-1 0 0,-1 0 1 0 0,1 0-1 0 0,-1 0 1 0 0,1 0-1 0 0,-1 1 1 0 0,1-1-1 0 0,0 1 1 0 0,-1 0-1 0 0,1-1 0 0 0,0 1 1 0 0,0 1-1 0 0,-1-1 1 0 0,1 0-1 0 0,0 1 1 0 0,-1-1-1 0 0,1 1 1 0 0,-1 0-1 0 0,1 0 1 0 0,0 0-1 0 0,3 2 1 0 0,-4-2 12 0 0,1 0 0 0 0,-1 1 0 0 0,1-1 0 0 0,-1 1 0 0 0,0-1 0 0 0,0 1 0 0 0,1 0 0 0 0,-1 0 1 0 0,0 0-1 0 0,-1 0 0 0 0,1 0 0 0 0,0 0 0 0 0,-1 0 0 0 0,1 1 0 0 0,-1-1 0 0 0,1 1 1 0 0,-1-1-1 0 0,0 1 0 0 0,0-1 0 0 0,0 1 0 0 0,-1 0 0 0 0,1 0 0 0 0,-1-1 0 0 0,1 1 0 0 0,-1 0 1 0 0,0 0-1 0 0,0 0 0 0 0,0-1 0 0 0,0 1 0 0 0,-1 0 0 0 0,1 0 0 0 0,-1-1 0 0 0,0 1 1 0 0,0 0-1 0 0,0-1 0 0 0,0 1 0 0 0,0-1 0 0 0,-2 4 0 0 0,-7 12 216 0 0,0 0 0 0 0,-1 0 0 0 0,-1-1 0 0 0,-18 19 0 0 0,8-9-63 0 0,-12 24 254 0 0,1 2 0 0 0,-26 59 0 0 0,15-27 836 0 0,42-81-1214 0 0,0 0-1 0 0,0 0 1 0 0,0 0 0 0 0,-1 0-1 0 0,0-1 1 0 0,0 1-1 0 0,0-1 1 0 0,0 1 0 0 0,0-1-1 0 0,-1 0 1 0 0,1 0 0 0 0,-1-1-1 0 0,0 1 1 0 0,0-1 0 0 0,0 0-1 0 0,-5 2 1 0 0,8-3-42 0 0,-1-1 0 0 0,0 1 0 0 0,1-1 0 0 0,-1 0 0 0 0,1 0 0 0 0,-1 0 0 0 0,1 0 0 0 0,-1 0 0 0 0,0 0 0 0 0,1 0 0 0 0,-1-1 0 0 0,1 1 0 0 0,-1 0 0 0 0,1-1 0 0 0,-1 1 0 0 0,1-1 0 0 0,-1 0 0 0 0,1 1 0 0 0,0-1 0 0 0,-1 0 0 0 0,1 0 0 0 0,0 0 0 0 0,0 0 0 0 0,-1 0 0 0 0,1 0 0 0 0,0 0 0 0 0,0-1 0 0 0,0 1 0 0 0,0 0 0 0 0,1-1 0 0 0,-1 1 0 0 0,0 0 0 0 0,0-1 0 0 0,1 1 0 0 0,-1-3 0 0 0,-2-3 0 0 0,0 0 0 0 0,1 0 0 0 0,0-1 0 0 0,1 1 0 0 0,-1-8 0 0 0,-1-10-897 0 0,1-1 1 0 0,2 1-1 0 0,1 0 1 0 0,0-1-1 0 0,2 1 1 0 0,1 0-1 0 0,1 0 1 0 0,1 1-1 0 0,1 0 1 0 0,1 0-1 0 0,1 0 1 0 0,2 1-1 0 0,24-41 1 0 0,27-32-17464 0 0,-54 85 16564 0 0</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0.060"/>
    </inkml:context>
    <inkml:brush xml:id="br0">
      <inkml:brushProperty name="width" value="0.05" units="cm"/>
      <inkml:brushProperty name="height" value="0.05" units="cm"/>
      <inkml:brushProperty name="color" value="#E71224"/>
    </inkml:brush>
  </inkml:definitions>
  <inkml:trace contextRef="#ctx0" brushRef="#br0">2188 3 5056 0 0,'-25'-2'8197'0'0,"14"7"-7112"0"0,0 0 0 0 0,0 1 1 0 0,1 0-1 0 0,-1 1 0 0 0,2 0 1 0 0,-1 1-1 0 0,-11 11 0 0 0,-61 72 2230 0 0,54-57-2152 0 0,-324 340 5141 0 0,332-353-6254 0 0,-46 43-50 0 0,-2-4 0 0 0,-3-2 0 0 0,-2-3 0 0 0,-3-4 0 0 0,-1-3 0 0 0,-3-3 0 0 0,-92 36 0 0 0,147-71-268 0 0,0 0-1 0 0,-1-2 1 0 0,-1-1-1 0 0,1-1 1 0 0,-1-1-1 0 0,0-1 1 0 0,0-2-1 0 0,-1 0 1 0 0,1-2-1 0 0,0-1 1 0 0,0-1-1 0 0,0-2 1 0 0,0 0 0 0 0,0-2-1 0 0,1-1 1 0 0,0-1-1 0 0,0-1 1 0 0,1-2-1 0 0,0 0 1 0 0,1-2-1 0 0,0 0 1 0 0,-31-24-1 0 0,-8-16-11384 0 0,-109-119-1 0 0,163 163 11073 0 0,-19-18-1315 0 0</inkml:trace>
</inkml:ink>
</file>

<file path=ppt/ink/ink1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7.572"/>
    </inkml:context>
    <inkml:brush xml:id="br0">
      <inkml:brushProperty name="width" value="0.05" units="cm"/>
      <inkml:brushProperty name="height" value="0.05" units="cm"/>
      <inkml:brushProperty name="color" value="#004F8B"/>
    </inkml:brush>
  </inkml:definitions>
  <inkml:trace contextRef="#ctx0" brushRef="#br0">867 31 3776 0 0,'-13'-30'18431'0'0,"16"42"-17636"0"0,0 12 48 0 0,-1-1 0 0 0,-1 1 0 0 0,-1 0-1 0 0,-2-1 1 0 0,0 1 0 0 0,-5 24 0 0 0,-6 10 71 0 0,-23 66 0 0 0,-4-21 63 0 0,34-92-894 0 0,1 0-1 0 0,-1-1 1 0 0,-1 1-1 0 0,1-2 1 0 0,-2 1-1 0 0,0-1 0 0 0,-9 10 1 0 0,16-18-98 0 0,0 0 0 0 0,0 0 0 0 0,0-1 0 0 0,0 1 0 0 0,0 0-1 0 0,0 0 1 0 0,0-1 0 0 0,0 1 0 0 0,0-1 0 0 0,0 1 0 0 0,0-1 0 0 0,0 1 0 0 0,-1-1 0 0 0,1 0 0 0 0,0 1 0 0 0,0-1 0 0 0,0 0-1 0 0,-1 0 1 0 0,1 0 0 0 0,0 0 0 0 0,0 0 0 0 0,-1 0 0 0 0,1 0 0 0 0,0-1 0 0 0,0 1 0 0 0,0 0 0 0 0,-1-1 0 0 0,1 1-1 0 0,0-1 1 0 0,0 1 0 0 0,0-1 0 0 0,0 1 0 0 0,0-1 0 0 0,0 0 0 0 0,0 0 0 0 0,0 1 0 0 0,0-1 0 0 0,0 0 0 0 0,1 0 0 0 0,-2-2-1 0 0,-3-3-146 0 0,1-1-1 0 0,0 0 1 0 0,0 0-1 0 0,1-1 1 0 0,-3-8-1 0 0,3 7-19 0 0,2 8 144 0 0,-23 34 110 0 0,9 7-9 0 0,-14 33 219 0 0,27-69-252 0 0,1 0 0 0 0,-2-1 0 0 0,1 1 0 0 0,0 0 1 0 0,-1-1-1 0 0,0 1 0 0 0,1-1 0 0 0,-1 0 0 0 0,-1 0 0 0 0,1 0 1 0 0,0-1-1 0 0,-1 1 0 0 0,-5 3 0 0 0,7-6-22 0 0,1 1 0 0 0,-1 0 0 0 0,1-1 0 0 0,-1 1 0 0 0,0-1 0 0 0,1 0-1 0 0,-1 0 1 0 0,0 1 0 0 0,0-1 0 0 0,1 0 0 0 0,-1 0 0 0 0,0-1 0 0 0,1 1 0 0 0,-1 0 0 0 0,0-1 0 0 0,1 1-1 0 0,-1 0 1 0 0,0-1 0 0 0,1 0 0 0 0,-1 1 0 0 0,-2-3 0 0 0,1 1-21 0 0,0-1 0 0 0,0 1 0 0 0,1-1 0 0 0,-1 0 1 0 0,1 1-1 0 0,0-1 0 0 0,0 0 0 0 0,0-1 0 0 0,-3-5 0 0 0,1-1-59 0 0,0 0 0 0 0,0-1 0 0 0,1 0 0 0 0,1 1 0 0 0,-3-21 0 0 0,5 3-59 0 0,1 20 101 0 0,-1-1 1 0 0,0 1 0 0 0,-1-1 0 0 0,0 1-1 0 0,-2-10 1 0 0,3 17 627 0 0,-3 5-450 0 0,-30 38 203 0 0,9-11 135 0 0,-36 37 0 0 0,31-41-1018 0 0,-58 42 1 0 0,74-60 353 0 0,0 0 0 0 0,0-1 0 0 0,-1-1 0 0 0,0 0 0 0 0,-1-1 0 0 0,0-1-1 0 0,-23 6 1 0 0,2-10-3495 0 0,23-7-762 0 0,13 5 4008 0 0,0 0 0 0 0,0 0 0 0 0,0 0 0 0 0,0 1 0 0 0,0-1 0 0 0,0 0 0 0 0,0 0 0 0 0,0 1 0 0 0,0-1 0 0 0,1 0-1 0 0,-1 0 1 0 0,0 1 0 0 0,0-1 0 0 0,1 0 0 0 0,-1 0 0 0 0,1 1 0 0 0,-1-1 0 0 0,1 0 0 0 0,-1 1 0 0 0,1-1 0 0 0,0 0-1 0 0,12-15-3870 0 0,18-14-1856 0 0,-17 17 4555 0 0</inkml:trace>
</inkml:ink>
</file>

<file path=ppt/ink/ink1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8.088"/>
    </inkml:context>
    <inkml:brush xml:id="br0">
      <inkml:brushProperty name="width" value="0.05" units="cm"/>
      <inkml:brushProperty name="height" value="0.05" units="cm"/>
      <inkml:brushProperty name="color" value="#004F8B"/>
    </inkml:brush>
  </inkml:definitions>
  <inkml:trace contextRef="#ctx0" brushRef="#br0">1139 32 4872 0 0,'9'-31'16016'0'0,"-60"65"-13593"0"0,-69 59-1 0 0,30-21-1286 0 0,-408 264 2041 0 0,345-239-3512 0 0,109-69 218 0 0,0 0-3597 0 0,-10 2-4284 0 0,-30 10-8165 0 0,74-36 14492 0 0</inkml:trace>
</inkml:ink>
</file>

<file path=ppt/ink/ink1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8.416"/>
    </inkml:context>
    <inkml:brush xml:id="br0">
      <inkml:brushProperty name="width" value="0.05" units="cm"/>
      <inkml:brushProperty name="height" value="0.05" units="cm"/>
      <inkml:brushProperty name="color" value="#004F8B"/>
    </inkml:brush>
  </inkml:definitions>
  <inkml:trace contextRef="#ctx0" brushRef="#br0">135 1 4532 0 0,'0'0'1729'0'0,"-14"27"21135"0"0,-29-4-20988 0 0,28-15-4676 0 0,-9 18-14596 0 0,-4 9 8627 0 0,17-24 7057 0 0</inkml:trace>
</inkml:ink>
</file>

<file path=ppt/ink/ink1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49:18.900"/>
    </inkml:context>
    <inkml:brush xml:id="br0">
      <inkml:brushProperty name="width" value="0.05" units="cm"/>
      <inkml:brushProperty name="height" value="0.05" units="cm"/>
      <inkml:brushProperty name="color" value="#004F8B"/>
    </inkml:brush>
  </inkml:definitions>
  <inkml:trace contextRef="#ctx0" brushRef="#br0">67 3 4556 0 0,'0'0'2003'0'0,"-14"-2"4244"0"0,-18 2 11346 0 0,28 14-15225 0 0,-4-9-2425 0 0,-1 0 753 0 0</inkml:trace>
</inkml:ink>
</file>

<file path=ppt/ink/ink1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28.940"/>
    </inkml:context>
    <inkml:brush xml:id="br0">
      <inkml:brushProperty name="width" value="0.05" units="cm"/>
      <inkml:brushProperty name="height" value="0.05" units="cm"/>
      <inkml:brushProperty name="color" value="#004F8B"/>
    </inkml:brush>
  </inkml:definitions>
  <inkml:trace contextRef="#ctx0" brushRef="#br0">116 14 1276 0 0,'0'0'3131'0'0,"-7"-4"-542"0"0,-12-6 12875 0 0,35 18-13178 0 0,71 38-1745 0 0,-80-41-460 0 0,0 1 0 0 0,-1-1 0 0 0,0 1-1 0 0,0 0 1 0 0,0 0 0 0 0,-1 1 0 0 0,0-1 0 0 0,0 1 0 0 0,7 13 0 0 0,-11-15-37 0 0,1 0 1 0 0,-1 0 0 0 0,0 0 0 0 0,0 0-1 0 0,0 0 1 0 0,-1 0 0 0 0,1 0-1 0 0,-1 1 1 0 0,-1-1 0 0 0,1 0 0 0 0,-1 0-1 0 0,0 0 1 0 0,0 0 0 0 0,0 0-1 0 0,-1 0 1 0 0,1 0 0 0 0,-4 5-1 0 0,-17 33 251 0 0,-1 0 0 0 0,-43 58-1 0 0,22-36-2389 0 0,4 2-3964 0 0,38-63 4618 0 0,-1 0-1 0 0,0 0 0 0 0,-1 0 1 0 0,1 0-1 0 0,-1-1 0 0 0,1 1 1 0 0,-1-1-1 0 0,0 0 0 0 0,0 0 1 0 0,-1 0-1 0 0,-7 3 0 0 0,5-2-132 0 0</inkml:trace>
</inkml:ink>
</file>

<file path=ppt/ink/ink1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29.284"/>
    </inkml:context>
    <inkml:brush xml:id="br0">
      <inkml:brushProperty name="width" value="0.05" units="cm"/>
      <inkml:brushProperty name="height" value="0.05" units="cm"/>
      <inkml:brushProperty name="color" value="#004F8B"/>
    </inkml:brush>
  </inkml:definitions>
  <inkml:trace contextRef="#ctx0" brushRef="#br0">414 9 4584 0 0,'6'-9'11158'0'0,"-2"23"-8288"0"0,-2 28-981 0 0,-8-15-1141 0 0,-1-1 0 0 0,-2 0 0 0 0,0 0 1 0 0,-2-1-1 0 0,-1 0 0 0 0,-1-1 0 0 0,-1-1 0 0 0,-20 28 0 0 0,7-16-1728 0 0,-38 38-1 0 0,-38 22-9176 0 0,90-84 7701 0 0,-1-1 0 0 0,-1-1 1 0 0,0 0-1 0 0,-23 10 0 0 0,18-10 651 0 0</inkml:trace>
</inkml:ink>
</file>

<file path=ppt/ink/ink1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1.472"/>
    </inkml:context>
    <inkml:brush xml:id="br0">
      <inkml:brushProperty name="width" value="0.05" units="cm"/>
      <inkml:brushProperty name="height" value="0.05" units="cm"/>
      <inkml:brushProperty name="color" value="#004F8B"/>
    </inkml:brush>
  </inkml:definitions>
  <inkml:trace contextRef="#ctx0" brushRef="#br0">1383 217 4208 0 0,'0'0'2537'0'0,"-9"0"-612"0"0,2 0 2656 0 0,3-1-4283 0 0,1 0 0 0 0,-1-1-1 0 0,0 1 1 0 0,0-1 0 0 0,1 1-1 0 0,-1-1 1 0 0,1 0 0 0 0,-1 0-1 0 0,1-1 1 0 0,0 1 0 0 0,0-1-1 0 0,0 0 1 0 0,0 0 0 0 0,0 0-1 0 0,1 0 1 0 0,-1 0 0 0 0,1 0-1 0 0,0-1 1 0 0,0 1 0 0 0,0-1 0 0 0,1 0-1 0 0,-1 1 1 0 0,1-1 0 0 0,0 0-1 0 0,0 0 1 0 0,-1-5 0 0 0,2 6-238 0 0,0 0-1 0 0,0-1 1 0 0,0 1 0 0 0,1 0 0 0 0,-1-1 0 0 0,1 1 0 0 0,0 0 0 0 0,0 0 0 0 0,0-1 0 0 0,1 1 0 0 0,-1 0 0 0 0,1 0 0 0 0,3-5 0 0 0,27-35 394 0 0,20 1-203 0 0,-50 41-279 0 0,-2 1 28 0 0,1 0 0 0 0,-1 0 0 0 0,0 0 0 0 0,1-1 0 0 0,-1 1 0 0 0,1 0 0 0 0,-1 0 1 0 0,1 0-1 0 0,-1 0 0 0 0,1 0 0 0 0,-1 0 0 0 0,1 0 0 0 0,-1 0 0 0 0,1 0 0 0 0,-1 0 0 0 0,1 0 0 0 0,-1 0 0 0 0,1 0 1 0 0,-1 0-1 0 0,1 0 0 0 0,-1 0 0 0 0,1 1 0 0 0,-1-1 0 0 0,1 0 0 0 0,-1 0 0 0 0,1 1 0 0 0,-1-1 0 0 0,1 0 1 0 0,-1 1-1 0 0,0-1 0 0 0,1 0 0 0 0,-1 1 0 0 0,0-1 0 0 0,1 1 0 0 0,-1-1 0 0 0,0 0 0 0 0,1 1 0 0 0,17 17-14 0 0,-17-12 13 0 0,0 1 0 0 0,0 0 1 0 0,-1-1-1 0 0,0 1 0 0 0,0 0 0 0 0,-1-1 0 0 0,1 1 0 0 0,-1 0 1 0 0,-1-1-1 0 0,0 1 0 0 0,1-1 0 0 0,-2 0 0 0 0,1 1 0 0 0,-1-1 1 0 0,-6 10-1 0 0,-5 9-30 0 0,-2-1 1 0 0,-22 28 0 0 0,9-16-3 0 0,-1-2-1 0 0,-42 39 1 0 0,59-62 9 0 0,-1 0 0 0 0,1-1 0 0 0,-2 0 1 0 0,0-1-1 0 0,0-1 0 0 0,0 0 0 0 0,-1-1 1 0 0,0-1-1 0 0,-20 6 0 0 0,32-11 12 0 0,1 0-1 0 0,-1 0 1 0 0,1-1 0 0 0,-1 1-1 0 0,1-1 1 0 0,-1 0 0 0 0,1 0-1 0 0,-1 0 1 0 0,1 0 0 0 0,-1-1-1 0 0,1 1 1 0 0,-1-1 0 0 0,1 0-1 0 0,0 0 1 0 0,-1 0 0 0 0,1 0-1 0 0,0-1 1 0 0,0 1-1 0 0,0-1 1 0 0,0 0 0 0 0,0 0-1 0 0,0 0 1 0 0,0 0 0 0 0,1-1-1 0 0,-1 1 1 0 0,1-1 0 0 0,-1 1-1 0 0,-2-7 1 0 0,2 5-24 0 0,1-1 0 0 0,0 0 0 0 0,1 0-1 0 0,0 0 1 0 0,-1 0 0 0 0,1 0 0 0 0,1 0 0 0 0,-1 0 0 0 0,1 0 0 0 0,0 0 0 0 0,0 0-1 0 0,0-1 1 0 0,1 1 0 0 0,0 0 0 0 0,0 0 0 0 0,0 0 0 0 0,1 0 0 0 0,-1 0-1 0 0,4-5 1 0 0,1-3-26 0 0,0 1-1 0 0,0-1 0 0 0,2 2 1 0 0,-1-1-1 0 0,2 1 0 0 0,-1 0 1 0 0,1 1-1 0 0,1 0 0 0 0,0 0 1 0 0,0 1-1 0 0,23-15 0 0 0,-32 23 65 0 0,0 0 1 0 0,0 1-1 0 0,0-1 0 0 0,0 0 1 0 0,0 1-1 0 0,0-1 0 0 0,0 1 0 0 0,0-1 1 0 0,1 1-1 0 0,-1-1 0 0 0,0 1 0 0 0,0 0 1 0 0,0 0-1 0 0,0-1 0 0 0,1 1 0 0 0,-1 0 1 0 0,0 0-1 0 0,0 0 0 0 0,1 1 1 0 0,-1-1-1 0 0,0 0 0 0 0,0 0 0 0 0,0 0 1 0 0,0 1-1 0 0,1-1 0 0 0,-1 1 0 0 0,0-1 1 0 0,0 1-1 0 0,0-1 0 0 0,0 1 1 0 0,0 0-1 0 0,0-1 0 0 0,0 1 0 0 0,0 0 1 0 0,-1 0-1 0 0,1 0 0 0 0,0 0 0 0 0,0 0 1 0 0,-1 0-1 0 0,1 0 0 0 0,0 0 0 0 0,-1 0 1 0 0,1 0-1 0 0,-1 0 0 0 0,1 0 1 0 0,-1 0-1 0 0,0 0 0 0 0,1 1 0 0 0,-1-1 1 0 0,0 0-1 0 0,0 0 0 0 0,0 2 0 0 0,1 2 14 0 0,-1 1-1 0 0,0 0 0 0 0,0-1 1 0 0,-1 1-1 0 0,1-1 0 0 0,-1 1 1 0 0,0 0-1 0 0,-1-1 0 0 0,-2 8 1 0 0,-4 2-37 0 0,-1-1 1 0 0,-1 0 0 0 0,0 0 0 0 0,0-1 0 0 0,-1 0 0 0 0,-1-1-1 0 0,0 0 1 0 0,-1-1 0 0 0,0-1 0 0 0,0 0 0 0 0,-27 15 0 0 0,38-24-73 0 0,0 0 1 0 0,0 0-1 0 0,-1 0 1 0 0,1 0-1 0 0,0 0 1 0 0,0-1-1 0 0,-1 1 1 0 0,1-1-1 0 0,0 1 1 0 0,-1-1-1 0 0,1 0 1 0 0,0 0-1 0 0,-1 0 1 0 0,1 0 0 0 0,0 0-1 0 0,-1 0 1 0 0,1-1-1 0 0,0 1 1 0 0,-1-1-1 0 0,1 0 1 0 0,0 0-1 0 0,0 0 1 0 0,0 0-1 0 0,0 0 1 0 0,0 0-1 0 0,0 0 1 0 0,0-1-1 0 0,-3-1 1 0 0,4 2 19 0 0,-11 7-43 0 0,5 2 221 0 0,0 0 0 0 0,0 0 0 0 0,-1-1 0 0 0,0 0 0 0 0,-1 0 0 0 0,1 0 0 0 0,-1-1 0 0 0,0-1 0 0 0,-15 7 0 0 0,22-11-77 0 0,2-1-33 0 0,-1 1 0 0 0,1-1 1 0 0,-1 0-1 0 0,1 0 0 0 0,-1 1 1 0 0,0-1-1 0 0,1 0 0 0 0,-1 0 0 0 0,1 1 1 0 0,-1-1-1 0 0,0 0 0 0 0,1 0 1 0 0,-1 0-1 0 0,0 0 0 0 0,1 0 1 0 0,-1 0-1 0 0,0 0 0 0 0,1 0 1 0 0,-1 0-1 0 0,0-1 0 0 0,1 1 1 0 0,-1 0-1 0 0,1 0 0 0 0,-1 0 0 0 0,0-1 1 0 0,1 1-1 0 0,-1 0 0 0 0,1-1 1 0 0,-1 0-1 0 0,-27-10-216 0 0,25 10 128 0 0,-71 64 1000 0 0,71-61-876 0 0,1-1 0 0 0,0 0 0 0 0,-1 0 0 0 0,1 0 0 0 0,-1 0-1 0 0,1 0 1 0 0,-1 0 0 0 0,1-1 0 0 0,-1 1 0 0 0,1-1-1 0 0,-1 0 1 0 0,0 0 0 0 0,1 0 0 0 0,-1 0 0 0 0,0 0 0 0 0,1 0-1 0 0,-1-1 1 0 0,1 1 0 0 0,-1-1 0 0 0,0 0 0 0 0,1 0 0 0 0,-1 0-1 0 0,-1-1 1 0 0,-3-2 50 0 0,1 0-1 0 0,0-1 1 0 0,0 1-1 0 0,1-1 1 0 0,0-1-1 0 0,-6-6 1 0 0,11 17-43 0 0,1 0-1 0 0,-1 0 1 0 0,0 0 0 0 0,-1 0 0 0 0,1 0 0 0 0,-1 0-1 0 0,0-1 1 0 0,0 1 0 0 0,-3 8 0 0 0,-19 60 179 0 0,14-50-175 0 0,-1-1 0 0 0,-2 0 0 0 0,0 0 0 0 0,0-1 0 0 0,-2-1 0 0 0,-1 0 0 0 0,-1-1 0 0 0,-32 31 0 0 0,38-41 75 0 0,0-1 1 0 0,0-1-1 0 0,-1 0 0 0 0,0 0 0 0 0,0-1 0 0 0,-1 0 0 0 0,0-1 0 0 0,-14 5 0 0 0,17-8 48 0 0,1 0 1 0 0,-1-1-1 0 0,1 0 1 0 0,-1 0-1 0 0,1-1 0 0 0,-1 0 1 0 0,1 0-1 0 0,-1-1 1 0 0,1 0-1 0 0,-1-1 1 0 0,1 0-1 0 0,0 0 1 0 0,-11-4-1 0 0,12 3-42 0 0,0 0 0 0 0,0-1 1 0 0,0 1-1 0 0,1-1 0 0 0,-1-1 0 0 0,1 1 0 0 0,0-1 1 0 0,1 0-1 0 0,-1 0 0 0 0,1-1 0 0 0,0 0 0 0 0,0 0 1 0 0,0 0-1 0 0,-4-8 0 0 0,5 5-559 0 0,0 0 0 0 0,1 0 0 0 0,0 0 0 0 0,0 0-1 0 0,1-1 1 0 0,0 1 0 0 0,1-1 0 0 0,0 1 0 0 0,0-1 0 0 0,2-10 0 0 0,1-5-2059 0 0,1 1 0 0 0,2-1 0 0 0,1 1 0 0 0,0 0 0 0 0,2 0 1 0 0,0 1-1 0 0,22-40 0 0 0,-18 41 894 0 0</inkml:trace>
</inkml:ink>
</file>

<file path=ppt/ink/ink1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1.940"/>
    </inkml:context>
    <inkml:brush xml:id="br0">
      <inkml:brushProperty name="width" value="0.05" units="cm"/>
      <inkml:brushProperty name="height" value="0.05" units="cm"/>
      <inkml:brushProperty name="color" value="#004F8B"/>
    </inkml:brush>
  </inkml:definitions>
  <inkml:trace contextRef="#ctx0" brushRef="#br0">1 168 4576 0 0,'1'-3'746'0'0,"0"0"0"0"0,1 1 1 0 0,0-1-1 0 0,0 0 0 0 0,-1 1 0 0 0,2-1 0 0 0,-1 1 0 0 0,0 0 0 0 0,3-2 0 0 0,45-29 3375 0 0,-14 11-1917 0 0,-19 10-1421 0 0,21-19 526 0 0,-21 7-4443 0 0,-18 16-4056 0 0,-6 3 3550 0 0,-13 2 614 0 0,18 3 2053 0 0,-13-2-822 0 0</inkml:trace>
</inkml:ink>
</file>

<file path=ppt/ink/ink1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2.284"/>
    </inkml:context>
    <inkml:brush xml:id="br0">
      <inkml:brushProperty name="width" value="0.05" units="cm"/>
      <inkml:brushProperty name="height" value="0.05" units="cm"/>
      <inkml:brushProperty name="color" value="#004F8B"/>
    </inkml:brush>
  </inkml:definitions>
  <inkml:trace contextRef="#ctx0" brushRef="#br0">30 7 5456 0 0,'-1'0'463'0'0,"0"-1"0"0"0,1 1 0 0 0,-1-1 0 0 0,0 0 0 0 0,1 1-1 0 0,-1-1 1 0 0,0 1 0 0 0,0-1 0 0 0,1 1 0 0 0,-1 0-1 0 0,0-1 1 0 0,0 1 0 0 0,0 0 0 0 0,0 0 0 0 0,1-1-1 0 0,-1 1 1 0 0,0 0 0 0 0,0 0 0 0 0,0 0 0 0 0,0 0-1 0 0,0 0 1 0 0,0 0 0 0 0,1 0 0 0 0,-1 1 0 0 0,0-1-1 0 0,0 0 1 0 0,0 0 0 0 0,-1 1 0 0 0,2 0-141 0 0,-1 0-1 0 0,0 1 1 0 0,1-1-1 0 0,-1 0 1 0 0,1 1 0 0 0,0-1-1 0 0,-1 0 1 0 0,1 0-1 0 0,0 1 1 0 0,0-1 0 0 0,0 1-1 0 0,-1-1 1 0 0,2 0 0 0 0,-1 1-1 0 0,0-1 1 0 0,0 2-1 0 0,21 77 517 0 0,-14-57 771 0 0,22 111 898 0 0,-10-3-5313 0 0,-15 1-4435 0 0,-6-90 1843 0 0,-10 51-1 0 0,-4 17-764 0 0,9-75 4423 0 0</inkml:trace>
</inkml:ink>
</file>

<file path=ppt/ink/ink1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2.612"/>
    </inkml:context>
    <inkml:brush xml:id="br0">
      <inkml:brushProperty name="width" value="0.05" units="cm"/>
      <inkml:brushProperty name="height" value="0.05" units="cm"/>
      <inkml:brushProperty name="color" value="#004F8B"/>
    </inkml:brush>
  </inkml:definitions>
  <inkml:trace contextRef="#ctx0" brushRef="#br0">85 94 4616 0 0,'0'3'911'0'0,"0"-1"0"0"0,-1 0 0 0 0,1 0 0 0 0,0 0-1 0 0,-1 0 1 0 0,0 0 0 0 0,1 0 0 0 0,-1 0 0 0 0,0 0-1 0 0,0-1 1 0 0,0 1 0 0 0,-3 3 0 0 0,-39-72-12927 0 0,26 35 9459 0 0,3 8 1069 0 0</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3.357"/>
    </inkml:context>
    <inkml:brush xml:id="br0">
      <inkml:brushProperty name="width" value="0.05" units="cm"/>
      <inkml:brushProperty name="height" value="0.05" units="cm"/>
      <inkml:brushProperty name="color" value="#E71224"/>
    </inkml:brush>
  </inkml:definitions>
  <inkml:trace contextRef="#ctx0" brushRef="#br0">242 21 3232 0 0,'0'-1'959'0'0,"-1"-1"-1"0"0,0 1 0 0 0,1 0 1 0 0,-1-1-1 0 0,0 1 1 0 0,-5-5 4791 0 0,5 5-4792 0 0,0 0 1 0 0,0 0-1 0 0,0 0 1 0 0,-1 0-1 0 0,-1 0 0 0 0,-6 7 3126 0 0,-2 16-4601 0 0,-10 38 2425 0 0,-22 113-1 0 0,30-118-2899 0 0,-9 17-3163 0 0,15-55 1297 0 0,-2-1 0 0 0,0 0 0 0 0,0 0 0 0 0,-2 0 0 0 0,0-2 0 0 0,-24 26 0 0 0,22-28 1190 0 0</inkml:trace>
</inkml:ink>
</file>

<file path=ppt/ink/ink1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2.940"/>
    </inkml:context>
    <inkml:brush xml:id="br0">
      <inkml:brushProperty name="width" value="0.05" units="cm"/>
      <inkml:brushProperty name="height" value="0.05" units="cm"/>
      <inkml:brushProperty name="color" value="#004F8B"/>
    </inkml:brush>
  </inkml:definitions>
  <inkml:trace contextRef="#ctx0" brushRef="#br0">219 131 4840 0 0,'0'-20'1977'0'0,"3"-44"3891"0"0,-3 62-5658 0 0,0-1 1 0 0,1 1-1 0 0,0 0 0 0 0,0-1 0 0 0,0 1 1 0 0,0 0-1 0 0,0-1 0 0 0,0 1 0 0 0,0 0 0 0 0,1 0 1 0 0,-1 0-1 0 0,1 0 0 0 0,-1 0 0 0 0,1 0 1 0 0,0 0-1 0 0,0 1 0 0 0,0-1 0 0 0,0 1 1 0 0,0-1-1 0 0,0 1 0 0 0,3-1 0 0 0,-4 1-170 0 0,0 1-1 0 0,0 0 1 0 0,0-1-1 0 0,0 1 1 0 0,0 0-1 0 0,0 0 1 0 0,-1 0-1 0 0,1 0 1 0 0,0 0 0 0 0,0 0-1 0 0,0 0 1 0 0,0 0-1 0 0,0 0 1 0 0,0 0-1 0 0,0 0 1 0 0,0 1-1 0 0,0-1 1 0 0,0 0-1 0 0,0 1 1 0 0,0-1-1 0 0,0 1 1 0 0,-1-1-1 0 0,1 1 1 0 0,0-1-1 0 0,0 1 1 0 0,0 0 0 0 0,-1-1-1 0 0,1 1 1 0 0,0 0-1 0 0,-1-1 1 0 0,1 1-1 0 0,-1 0 1 0 0,1 0-1 0 0,-1 0 1 0 0,1 0-1 0 0,-1 0 1 0 0,0-1-1 0 0,1 1 1 0 0,-1 0-1 0 0,0 0 1 0 0,0 0-1 0 0,1 0 1 0 0,-1 0-1 0 0,0 0 1 0 0,0 0 0 0 0,0 0-1 0 0,0 0 1 0 0,-1 1-1 0 0,2 6-140 0 0,-1-1-1 0 0,0 0 1 0 0,0 0-1 0 0,-1 0 1 0 0,-1 9-1 0 0,-3 3-1124 0 0,-2 1-1 0 0,0-1 1 0 0,-1 0-1 0 0,0 0 1 0 0,-2-1-1 0 0,0 0 1 0 0,-22 28-1 0 0,10-19-393 0 0,-1-1-1 0 0,-2 0 1 0 0,-48 38-1 0 0,19-24-71 0 0</inkml:trace>
</inkml:ink>
</file>

<file path=ppt/ink/ink1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3.644"/>
    </inkml:context>
    <inkml:brush xml:id="br0">
      <inkml:brushProperty name="width" value="0.05" units="cm"/>
      <inkml:brushProperty name="height" value="0.05" units="cm"/>
      <inkml:brushProperty name="color" value="#004F8B"/>
    </inkml:brush>
  </inkml:definitions>
  <inkml:trace contextRef="#ctx0" brushRef="#br0">197 7 4368 0 0,'-4'-7'10728'0'0,"15"10"-8476"0"0,-8-2-2180 0 0,-1 0 1 0 0,0 0-1 0 0,0 0 0 0 0,0 1 1 0 0,0-1-1 0 0,0 1 0 0 0,0 0 1 0 0,0-1-1 0 0,-1 1 0 0 0,1 0 1 0 0,0 0-1 0 0,-1 0 0 0 0,0 0 1 0 0,3 4-1 0 0,-1 5 193 0 0,-1-1 1 0 0,1 1-1 0 0,-2-1 0 0 0,0 1 0 0 0,0 0 1 0 0,0-1-1 0 0,-2 1 0 0 0,1 0 1 0 0,-1 0-1 0 0,-1-1 0 0 0,0 1 0 0 0,-6 18 1 0 0,-1-1-151 0 0,-2 0 1 0 0,0-1 0 0 0,-22 36 0 0 0,21-42-920 0 0,-2 0 0 0 0,-15 18 0 0 0,-8-3-3697 0 0,34-34 3479 0 0,-1 1 0 0 0,1-1 0 0 0,-1 1 0 0 0,0-1-1 0 0,0-1 1 0 0,0 1 0 0 0,0 0 0 0 0,-5 0 0 0 0,-12-5-2749 0 0,5 0 2301 0 0</inkml:trace>
</inkml:ink>
</file>

<file path=ppt/ink/ink1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4.003"/>
    </inkml:context>
    <inkml:brush xml:id="br0">
      <inkml:brushProperty name="width" value="0.05" units="cm"/>
      <inkml:brushProperty name="height" value="0.05" units="cm"/>
      <inkml:brushProperty name="color" value="#004F8B"/>
    </inkml:brush>
  </inkml:definitions>
  <inkml:trace contextRef="#ctx0" brushRef="#br0">19 1 5168 0 0,'-1'5'10230'0'0,"0"18"-7402"0"0,3 31-1422 0 0,17 100 1543 0 0,-13-48-4012 0 0,-6-19-2753 0 0,-7-2-3452 0 0,2-59 4557 0 0,-1 1 0 0 0,-13 34 1 0 0,12-39 1112 0 0</inkml:trace>
</inkml:ink>
</file>

<file path=ppt/ink/ink1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4.331"/>
    </inkml:context>
    <inkml:brush xml:id="br0">
      <inkml:brushProperty name="width" value="0.05" units="cm"/>
      <inkml:brushProperty name="height" value="0.05" units="cm"/>
      <inkml:brushProperty name="color" value="#004F8B"/>
    </inkml:brush>
  </inkml:definitions>
  <inkml:trace contextRef="#ctx0" brushRef="#br0">846 120 3580 0 0,'4'-28'5631'0'0,"0"0"-1"0"0,0-29 0 0 0,-5 56-5511 0 0,0 0-1 0 0,0 1 0 0 0,0-1 1 0 0,0 1-1 0 0,0-1 0 0 0,0 1 1 0 0,0-1-1 0 0,0 1 0 0 0,0-1 1 0 0,0 1-1 0 0,0 0 1 0 0,0 0-1 0 0,0-1 0 0 0,0 1 1 0 0,0 0-1 0 0,0 0 0 0 0,-1 0 1 0 0,1 0-1 0 0,0 0 1 0 0,0 1-1 0 0,0-1 0 0 0,0 0 1 0 0,0 0-1 0 0,0 1 0 0 0,0-1 1 0 0,0 1-1 0 0,0-1 0 0 0,0 1 1 0 0,-1 0-1 0 0,-8 5 104 0 0,1 0-1 0 0,0 0 1 0 0,1 1-1 0 0,-1 0 1 0 0,1 0-1 0 0,-10 14 1 0 0,-45 61 362 0 0,29-35-351 0 0,-23 26-8 0 0,-139 169-402 0 0,151-194-1255 0 0,-59 49-1 0 0,70-67 529 0 0,-56 43-3977 0 0,71-58 1140 0 0,-1-1 0 0 0,-36 18 0 0 0,30-23-137 0 0,15-6 2235 0 0</inkml:trace>
</inkml:ink>
</file>

<file path=ppt/ink/ink1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4.659"/>
    </inkml:context>
    <inkml:brush xml:id="br0">
      <inkml:brushProperty name="width" value="0.05" units="cm"/>
      <inkml:brushProperty name="height" value="0.05" units="cm"/>
      <inkml:brushProperty name="color" value="#004F8B"/>
    </inkml:brush>
  </inkml:definitions>
  <inkml:trace contextRef="#ctx0" brushRef="#br0">1 208 6857 0 0,'32'-5'4198'0'0,"0"0"0"0"0,58-20 0 0 0,-67 16-3507 0 0,-1 0 0 0 0,28-16 1 0 0,-47 23-1212 0 0,0 0 0 0 0,0 0 0 0 0,-1 0 0 0 0,1 0 0 0 0,-1-1 0 0 0,1 1 0 0 0,-1-1 0 0 0,0 0 0 0 0,0 1 0 0 0,0-1 1 0 0,-1 0-1 0 0,1 0 0 0 0,-1 0 0 0 0,1 0 0 0 0,-1 0 0 0 0,0-1 0 0 0,0 1 0 0 0,0 0 0 0 0,-1 0 0 0 0,1-1 0 0 0,-1 1 0 0 0,0-1 1 0 0,0 1-1 0 0,0 0 0 0 0,0-1 0 0 0,0 1 0 0 0,-1 0 0 0 0,0-1 0 0 0,0 1 0 0 0,0 0 0 0 0,0 0 0 0 0,0-1 0 0 0,0 1 0 0 0,-1 0 1 0 0,-3-5-1 0 0,-6-10-1216 0 0</inkml:trace>
</inkml:ink>
</file>

<file path=ppt/ink/ink1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4.987"/>
    </inkml:context>
    <inkml:brush xml:id="br0">
      <inkml:brushProperty name="width" value="0.05" units="cm"/>
      <inkml:brushProperty name="height" value="0.05" units="cm"/>
      <inkml:brushProperty name="color" value="#004F8B"/>
    </inkml:brush>
  </inkml:definitions>
  <inkml:trace contextRef="#ctx0" brushRef="#br0">52 1 3416 0 0,'4'2'365'0'0,"-1"0"0"0"0,1 0 0 0 0,-1 0 0 0 0,0 1-1 0 0,0 0 1 0 0,0-1 0 0 0,0 1 0 0 0,0 0 0 0 0,-1 1-1 0 0,1-1 1 0 0,-1 0 0 0 0,0 1 0 0 0,0-1 0 0 0,0 1-1 0 0,0 0 1 0 0,2 7 0 0 0,-3-6-26 0 0,-1 1 0 0 0,1-1 0 0 0,-1 0 0 0 0,0 0 0 0 0,-1 1 0 0 0,1-1 0 0 0,-1 0 0 0 0,0 0 0 0 0,0 1 0 0 0,0-1-1 0 0,-1 0 1 0 0,0 0 0 0 0,-2 5 0 0 0,2-5-22 0 0,-1 0 1 0 0,1 0-1 0 0,-1 0 0 0 0,0 0 0 0 0,0-1 0 0 0,0 1 0 0 0,-1-1 1 0 0,1 0-1 0 0,-1 0 0 0 0,0 0 0 0 0,0 0 0 0 0,-1-1 0 0 0,1 1 0 0 0,-1-1 1 0 0,-8 4-1 0 0,12-7 156 0 0,-16-11-918 0 0,16 8-19 0 0,0 0 0 0 0,0 0 1 0 0,0 0-1 0 0,1 1 0 0 0,-1-1 1 0 0,1 0-1 0 0,0 0 0 0 0,0 0 0 0 0,0 0 1 0 0,0 0-1 0 0,0 0 0 0 0,1 0 1 0 0,-1 0-1 0 0,1 0 0 0 0,0 1 0 0 0,0-1 1 0 0,0 0-1 0 0,2-3 0 0 0,0-7-2044 0 0,8-28-3425 0 0,-9 30 4299 0 0</inkml:trace>
</inkml:ink>
</file>

<file path=ppt/ink/ink1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5.331"/>
    </inkml:context>
    <inkml:brush xml:id="br0">
      <inkml:brushProperty name="width" value="0.05" units="cm"/>
      <inkml:brushProperty name="height" value="0.05" units="cm"/>
      <inkml:brushProperty name="color" value="#004F8B"/>
    </inkml:brush>
  </inkml:definitions>
  <inkml:trace contextRef="#ctx0" brushRef="#br0">120 27 5765 0 0,'0'-27'6195'0'0,"-1"40"-578"0"0,-1 21-1751 0 0,-2-3-3996 0 0,-8 26 976 0 0,-21 87-20 0 0,2-51-5794 0 0,26-82 4135 0 0,-3-2-6288 0 0,-2-9-148 0 0,3-7 6170 0 0,0-4-484 0 0</inkml:trace>
</inkml:ink>
</file>

<file path=ppt/ink/ink1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5.675"/>
    </inkml:context>
    <inkml:brush xml:id="br0">
      <inkml:brushProperty name="width" value="0.05" units="cm"/>
      <inkml:brushProperty name="height" value="0.05" units="cm"/>
      <inkml:brushProperty name="color" value="#004F8B"/>
    </inkml:brush>
  </inkml:definitions>
  <inkml:trace contextRef="#ctx0" brushRef="#br0">199 38 3880 0 0,'11'-11'5742'0'0,"-6"14"-2640"0"0,-9 26-1395 0 0,-6-2-1173 0 0,-1-2 0 0 0,-1 0 0 0 0,-2 0 0 0 0,0-1 0 0 0,-21 27 0 0 0,-15 24 601 0 0,33-48-564 0 0,-18 29 575 0 0,33-52-1031 0 0,0-1 0 0 0,1 1 0 0 0,-1-1 0 0 0,1 1 1 0 0,0-1-1 0 0,0 1 0 0 0,0 0 0 0 0,0 0 0 0 0,1-1 0 0 0,0 1 0 0 0,-1 0 0 0 0,2 7 0 0 0,-1-10-79 0 0,1 1-1 0 0,0-1 1 0 0,-1 0-1 0 0,1 1 1 0 0,0-1-1 0 0,0 0 1 0 0,0 1-1 0 0,0-1 1 0 0,0 0-1 0 0,0 0 1 0 0,0 0-1 0 0,0 0 0 0 0,0 0 1 0 0,1 0-1 0 0,-1-1 1 0 0,0 1-1 0 0,1 0 1 0 0,-1-1-1 0 0,0 1 1 0 0,1 0-1 0 0,-1-1 1 0 0,1 0-1 0 0,-1 1 1 0 0,1-1-1 0 0,-1 0 1 0 0,1 0-1 0 0,-1 0 1 0 0,1 0-1 0 0,-1 0 0 0 0,1 0 1 0 0,2-1-1 0 0,53-9 261 0 0,-51 8-280 0 0,39-11-886 0 0,0-2 1 0 0,73-36-1 0 0,79-57-5455 0 0,-163 89 4944 0 0,308-195-9600 0 0,-293 176 9275 0 0</inkml:trace>
</inkml:ink>
</file>

<file path=ppt/ink/ink1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6.331"/>
    </inkml:context>
    <inkml:brush xml:id="br0">
      <inkml:brushProperty name="width" value="0.05" units="cm"/>
      <inkml:brushProperty name="height" value="0.05" units="cm"/>
      <inkml:brushProperty name="color" value="#004F8B"/>
    </inkml:brush>
  </inkml:definitions>
  <inkml:trace contextRef="#ctx0" brushRef="#br0">173 140 3724 0 0,'-9'47'6401'0'0,"8"-42"-5980"0"0,-1 0 1 0 0,0-1 0 0 0,0 1-1 0 0,0-1 1 0 0,-1 0-1 0 0,1 0 1 0 0,-1 0-1 0 0,0 0 1 0 0,0 0-1 0 0,0 0 1 0 0,-1-1-1 0 0,1 1 1 0 0,-1-1-1 0 0,0 0 1 0 0,0 0-1 0 0,0 0 1 0 0,0-1 0 0 0,0 0-1 0 0,-1 0 1 0 0,1 0-1 0 0,-1 0 1 0 0,0 0-1 0 0,1-1 1 0 0,-1 0-1 0 0,0 0 1 0 0,0 0-1 0 0,0-1 1 0 0,-7 1-1 0 0,9-2-298 0 0,1 0-1 0 0,-1 1 0 0 0,1-1 0 0 0,0 0 1 0 0,-1 0-1 0 0,1-1 0 0 0,0 1 0 0 0,0 0 0 0 0,-1-1 1 0 0,1 1-1 0 0,0-1 0 0 0,0 0 0 0 0,1 0 1 0 0,-1 1-1 0 0,0-1 0 0 0,1 0 0 0 0,-1-1 1 0 0,1 1-1 0 0,-1 0 0 0 0,1 0 0 0 0,0-1 0 0 0,0 1 1 0 0,0 0-1 0 0,0-1 0 0 0,1 1 0 0 0,-1-1 1 0 0,1 1-1 0 0,-1-1 0 0 0,1-3 0 0 0,-2-9 171 0 0,1 0 0 0 0,0 0 0 0 0,2-21 0 0 0,-1 33-259 0 0,8-57-286 0 0,-2 26-3006 0 0,-3 1-9056 0 0,-16 52 2236 0 0</inkml:trace>
</inkml:ink>
</file>

<file path=ppt/ink/ink1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6.659"/>
    </inkml:context>
    <inkml:brush xml:id="br0">
      <inkml:brushProperty name="width" value="0.05" units="cm"/>
      <inkml:brushProperty name="height" value="0.05" units="cm"/>
      <inkml:brushProperty name="color" value="#004F8B"/>
    </inkml:brush>
  </inkml:definitions>
  <inkml:trace contextRef="#ctx0" brushRef="#br0">0 124 4484 0 0,'0'0'1433'0'0,"25"-2"-205"0"0,-6-3-120 0 0,1-2-260 0 0,5 0-356 0 0,8-3-852 0 0,-2-4-1748 0 0,0-4 71 0 0,-2 3 297 0 0,4-10 204 0 0,-8 4 8 0 0</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4.185"/>
    </inkml:context>
    <inkml:brush xml:id="br0">
      <inkml:brushProperty name="width" value="0.05" units="cm"/>
      <inkml:brushProperty name="height" value="0.05" units="cm"/>
      <inkml:brushProperty name="color" value="#E71224"/>
    </inkml:brush>
  </inkml:definitions>
  <inkml:trace contextRef="#ctx0" brushRef="#br0">1189 64 4072 0 0,'21'-63'18072'0'0,"-21"67"-17932"0"0,-1-1 0 0 0,1 1 1 0 0,-1 0-1 0 0,0 0 0 0 0,0-1 0 0 0,0 1 0 0 0,0 0 0 0 0,-1-1 1 0 0,1 1-1 0 0,-1-1 0 0 0,-3 6 0 0 0,-2 4 489 0 0,-1 6-255 0 0,-1 1 0 0 0,-1-1 1 0 0,-1-1-1 0 0,-1 0 0 0 0,0 0 0 0 0,-1-2 1 0 0,-1 1-1 0 0,-26 23 0 0 0,32-33-375 0 0,0-1 0 0 0,0 0 0 0 0,-1 0 0 0 0,0-1 0 0 0,0 0 0 0 0,-1 0 1 0 0,1-1-1 0 0,-1 0 0 0 0,0-1 0 0 0,0 0 0 0 0,0-1 0 0 0,-1 0 0 0 0,1 0 0 0 0,0-1 0 0 0,-1-1 0 0 0,1 0 0 0 0,-1 0 0 0 0,1-1 0 0 0,-17-3 1 0 0,7 0-100 0 0,-18-4-211 0 0,0 1 0 0 0,-45-2 0 0 0,70 8 295 0 0,0 2 1 0 0,1-1-1 0 0,-1 2 1 0 0,0-1 0 0 0,1 2-1 0 0,-1 0 1 0 0,1 0-1 0 0,0 1 1 0 0,0 1-1 0 0,-19 9 1 0 0,-4 7 465 0 0,-51 40 0 0 0,-19 33-3431 0 0,-84 121-12746 0 0,161-182 12489 0 0,-19 21-595 0 0,24-31 2138 0 0</inkml:trace>
</inkml:ink>
</file>

<file path=ppt/ink/ink1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8.050"/>
    </inkml:context>
    <inkml:brush xml:id="br0">
      <inkml:brushProperty name="width" value="0.05" units="cm"/>
      <inkml:brushProperty name="height" value="0.05" units="cm"/>
      <inkml:brushProperty name="color" value="#004F8B"/>
    </inkml:brush>
  </inkml:definitions>
  <inkml:trace contextRef="#ctx0" brushRef="#br0">1184 37 4748 0 0,'-1'-1'295'0'0,"1"-3"1181"0"0,-2 0 0 0 0,1 0 1 0 0,0 1-1 0 0,-1-1 1 0 0,0 0-1 0 0,0 1 1 0 0,-4-7 1878 0 0,5 14-2775 0 0,-4 40 1003 0 0,0 54-1 0 0,5-65-1316 0 0,-1-1 1 0 0,-2 1-1 0 0,-1-1 0 0 0,-14 51 1 0 0,12-62-144 0 0,-2 0 0 0 0,-1-1 0 0 0,-13 24 0 0 0,19-38-196 0 0,0 0-1 0 0,-1-1 0 0 0,0 1 1 0 0,-1-1-1 0 0,1 0 0 0 0,-1 0 1 0 0,0 0-1 0 0,0-1 0 0 0,-1 0 1 0 0,1 0-1 0 0,-1 0 0 0 0,0-1 1 0 0,0 1-1 0 0,-8 2 0 0 0,11-6-10 0 0,0 0-1 0 0,0 0 0 0 0,1 0 0 0 0,-1 0 0 0 0,0 0 1 0 0,1-1-1 0 0,-1 1 0 0 0,0-1 0 0 0,1 0 0 0 0,-1 0 1 0 0,1 0-1 0 0,-1 0 0 0 0,1 0 0 0 0,-1 0 0 0 0,1-1 0 0 0,0 1 1 0 0,0-1-1 0 0,0 0 0 0 0,0 1 0 0 0,0-1 0 0 0,0 0 1 0 0,0 0-1 0 0,0-1 0 0 0,-1-2 0 0 0,-9-7-437 0 0,10 11 378 0 0,1 0-74 0 0,-6 1-193 0 0,6 15 506 0 0,-1 1-1 0 0,0-2 0 0 0,-1 1 1 0 0,-1 0-1 0 0,0 0 0 0 0,-1-1 1 0 0,0 0-1 0 0,-1 0 0 0 0,-1 0 1 0 0,-16 24-1 0 0,13-25 33 0 0,-1 0 0 0 0,0-1 1 0 0,-1 0-1 0 0,0 0 0 0 0,-26 17 0 0 0,34-26-133 0 0,1 0-1 0 0,-1-1 0 0 0,0 0 0 0 0,-1 1 1 0 0,1-1-1 0 0,0-1 0 0 0,0 1 0 0 0,-1-1 1 0 0,1 1-1 0 0,-1-1 0 0 0,1-1 0 0 0,-1 1 1 0 0,0-1-1 0 0,1 1 0 0 0,-1-1 0 0 0,0-1 1 0 0,1 1-1 0 0,-1-1 0 0 0,0 0 0 0 0,1 0 1 0 0,-1 0-1 0 0,1 0 0 0 0,0-1 1 0 0,-1 0-1 0 0,1 0 0 0 0,-4-2 0 0 0,4 1-144 0 0,0 0-1 0 0,1 0 0 0 0,-1 0 0 0 0,1-1 0 0 0,0 1 1 0 0,0-1-1 0 0,0 0 0 0 0,1 0 0 0 0,-1 0 1 0 0,1 0-1 0 0,0 0 0 0 0,0-1 0 0 0,1 1 1 0 0,-1-1-1 0 0,1 1 0 0 0,0-1 0 0 0,0 0 1 0 0,0 1-1 0 0,1-1 0 0 0,-1 0 0 0 0,1 1 1 0 0,0-1-1 0 0,1 0 0 0 0,1-8 0 0 0,-1 5-18 0 0,1 1 0 0 0,0-1 0 0 0,0 0 0 0 0,1 1 0 0 0,0-1 0 0 0,0 1 0 0 0,1 0 0 0 0,0 0 0 0 0,0 0 0 0 0,1 0 0 0 0,0 1 0 0 0,0 0 0 0 0,10-9 0 0 0,-14 14 623 0 0,21 15 625 0 0,-20-7-913 0 0,-1-1 0 0 0,0 1 0 0 0,0-1 0 0 0,-1 1 0 0 0,1-1 0 0 0,-1 1 0 0 0,-1-1 0 0 0,1 1 0 0 0,-1 0 1 0 0,0-1-1 0 0,-1 1 0 0 0,0-1 0 0 0,0 0 0 0 0,0 0 0 0 0,-4 8 0 0 0,-5 8 193 0 0,0 0 1 0 0,-24 33 0 0 0,32-50-449 0 0,-1-1 1 0 0,1 0 0 0 0,-1 0 0 0 0,0 0-1 0 0,0 0 1 0 0,-1-1 0 0 0,1 1 0 0 0,-1-1-1 0 0,1 0 1 0 0,-1-1 0 0 0,0 1 0 0 0,-7 1-1 0 0,10-3-153 0 0,0-2 173 0 0,0 1-1 0 0,-1-1 1 0 0,1 1-1 0 0,0-1 1 0 0,-1 1 0 0 0,1 0-1 0 0,0 0 1 0 0,-1 0-1 0 0,1 0 1 0 0,0 1-1 0 0,-1-1 1 0 0,1 0 0 0 0,0 1-1 0 0,-1 0 1 0 0,1-1-1 0 0,0 1 1 0 0,0 0 0 0 0,0 0-1 0 0,0 0 1 0 0,-4 3-1 0 0,-3 17 481 0 0,-2 0-1 0 0,0 0 0 0 0,-1-1 1 0 0,-15 18-1 0 0,22-33-416 0 0,1-1 1 0 0,0 1 0 0 0,-1-1-1 0 0,0 1 1 0 0,0-1 0 0 0,0-1-1 0 0,-1 1 1 0 0,0-1-1 0 0,1 0 1 0 0,-1 0 0 0 0,0-1-1 0 0,0 1 1 0 0,0-1 0 0 0,0-1-1 0 0,-1 1 1 0 0,1-1 0 0 0,-1 0-1 0 0,-10 0 1 0 0,14-1-30 0 0,1 0 0 0 0,0-1 0 0 0,0 1 0 0 0,0 0 0 0 0,0-1 0 0 0,0 0 0 0 0,0 1 0 0 0,0-1 0 0 0,0 0 1 0 0,0 0-1 0 0,0 0 0 0 0,0 0 0 0 0,0-1 0 0 0,0 1 0 0 0,1 0 0 0 0,-1-1 0 0 0,1 1 0 0 0,-1-1 0 0 0,1 0 0 0 0,-1 1 0 0 0,1-1 1 0 0,0 0-1 0 0,0 0 0 0 0,-1-2 0 0 0,-1-1-92 0 0,2 1-1 0 0,-1-1 1 0 0,0 0 0 0 0,1 0 0 0 0,0 0-1 0 0,0 0 1 0 0,0 0 0 0 0,0-7 0 0 0,1 12 122 0 0,0-1 0 0 0,0 1 0 0 0,0 0 0 0 0,0-1-1 0 0,0 1 1 0 0,0 0 0 0 0,0-1 0 0 0,0 1 0 0 0,0-1 0 0 0,0 1 0 0 0,0 0 0 0 0,0-1 0 0 0,0 1 0 0 0,0 0 0 0 0,0-1 0 0 0,0 1 0 0 0,1 0 0 0 0,-1-1 0 0 0,0 1 0 0 0,0 0 0 0 0,0-1 0 0 0,0 1 0 0 0,1 0 0 0 0,-1-1 0 0 0,0 1 0 0 0,0 0 0 0 0,1-1 0 0 0,-1 1 0 0 0,0 0 0 0 0,1 0 0 0 0,-1 0 0 0 0,0-1 0 0 0,1 1 0 0 0,-1 0 0 0 0,0 0 0 0 0,1 0 0 0 0,-1 0 0 0 0,0 0 0 0 0,1-1 0 0 0,-1 1 0 0 0,0 0 0 0 0,1 0 0 0 0,-1 0 0 0 0,1 0 0 0 0,-1 0 0 0 0,0 0 0 0 0,1 0 0 0 0,-1 0 0 0 0,0 0 0 0 0,1 1 0 0 0,-1-1-1 0 0,0 0 1 0 0,1 0 0 0 0,-1 0 0 0 0,0 0 0 0 0,1 0 0 0 0,-1 1 0 0 0,0-1 0 0 0,1 0 0 0 0,-1 0 0 0 0,0 1 0 0 0,1-1 0 0 0,-1 0 0 0 0,0 0 0 0 0,0 1 0 0 0,1-1 0 0 0,-1 0 0 0 0,0 1 0 0 0,2 1 19 0 0,0-1 0 0 0,-1 1 1 0 0,1-1-1 0 0,-1 1 0 0 0,0 0 0 0 0,1-1 0 0 0,-1 1 1 0 0,0 0-1 0 0,0 0 0 0 0,0 0 0 0 0,0 0 0 0 0,0 2 1 0 0,-1 2 3 0 0,0 0 1 0 0,-1-1 0 0 0,0 1-1 0 0,0 0 1 0 0,0-1 0 0 0,0 1-1 0 0,-1-1 1 0 0,0 0 0 0 0,0 0-1 0 0,-1 1 1 0 0,1-1 0 0 0,-1-1 0 0 0,0 1-1 0 0,-7 7 1 0 0,-5 6-40 0 0,0 0 1 0 0,-20 16-1 0 0,20-21-153 0 0,-1 0-1 0 0,0-1 1 0 0,-25 14 0 0 0,-10-3-3305 0 0,2-14-5527 0 0</inkml:trace>
</inkml:ink>
</file>

<file path=ppt/ink/ink1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8.378"/>
    </inkml:context>
    <inkml:brush xml:id="br0">
      <inkml:brushProperty name="width" value="0.05" units="cm"/>
      <inkml:brushProperty name="height" value="0.05" units="cm"/>
      <inkml:brushProperty name="color" value="#004F8B"/>
    </inkml:brush>
  </inkml:definitions>
  <inkml:trace contextRef="#ctx0" brushRef="#br0">104 1 8721 0 0,'-10'20'15401'0'0,"8"-15"-16557"0"0,-13 10-11381 0 0,-14 4 7443 0 0,7-6 2890 0 0,-4 4 401 0 0</inkml:trace>
</inkml:ink>
</file>

<file path=ppt/ink/ink1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8.706"/>
    </inkml:context>
    <inkml:brush xml:id="br0">
      <inkml:brushProperty name="width" value="0.05" units="cm"/>
      <inkml:brushProperty name="height" value="0.05" units="cm"/>
      <inkml:brushProperty name="color" value="#004F8B"/>
    </inkml:brush>
  </inkml:definitions>
  <inkml:trace contextRef="#ctx0" brushRef="#br0">0 501 5372 0 0,'6'-11'1929'0'0,"5"-1"-169"0"0,5-2-196 0 0,-1-2-140 0 0,5-5-124 0 0,3-3-284 0 0,2-4-292 0 0,4-5-732 0 0,16-12-1128 0 0,-7-2-1620 0 0,-3-6 84 0 0,-4 1 388 0 0,-2-2 351 0 0,-11 7 17 0 0,-1 3 216 0 0</inkml:trace>
</inkml:ink>
</file>

<file path=ppt/ink/ink1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9.034"/>
    </inkml:context>
    <inkml:brush xml:id="br0">
      <inkml:brushProperty name="width" value="0.05" units="cm"/>
      <inkml:brushProperty name="height" value="0.05" units="cm"/>
      <inkml:brushProperty name="color" value="#004F8B"/>
    </inkml:brush>
  </inkml:definitions>
  <inkml:trace contextRef="#ctx0" brushRef="#br0">129 1 7033 0 0,'-15'2'5053'0'0,"-2"3"7001"0"0,11-1-13304 0 0,-2 2-5333 0 0,-36 24-4833 0 0,20-15 8387 0 0,10-6 1327 0 0</inkml:trace>
</inkml:ink>
</file>

<file path=ppt/ink/ink1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39.394"/>
    </inkml:context>
    <inkml:brush xml:id="br0">
      <inkml:brushProperty name="width" value="0.05" units="cm"/>
      <inkml:brushProperty name="height" value="0.05" units="cm"/>
      <inkml:brushProperty name="color" value="#004F8B"/>
    </inkml:brush>
  </inkml:definitions>
  <inkml:trace contextRef="#ctx0" brushRef="#br0">574 262 4248 0 0,'-3'0'13396'0'0,"-16"10"-12744"0"0,7 1 237 0 0,1-1 1 0 0,0 1 0 0 0,1 1-1 0 0,0 0 1 0 0,-11 18 0 0 0,10-13-454 0 0,2 0 0 0 0,0 1 0 0 0,1 0 1 0 0,0 1-1 0 0,2 0 0 0 0,-7 30 0 0 0,12-47-422 0 0,1 0 0 0 0,0 1 0 0 0,-1-1 0 0 0,1 0 0 0 0,0 1-1 0 0,0-1 1 0 0,0 0 0 0 0,1 1 0 0 0,-1-1 0 0 0,1 1 0 0 0,-1-1 0 0 0,1 0 0 0 0,0 0 0 0 0,0 1-1 0 0,0-1 1 0 0,0 0 0 0 0,0 0 0 0 0,0 0 0 0 0,1 0 0 0 0,-1 0 0 0 0,3 2 0 0 0,1 1-17 0 0,1-1 1 0 0,0 1-1 0 0,1-1 1 0 0,-1 0-1 0 0,10 4 1 0 0,-9-5 1 0 0,0 0 0 0 0,0 1 0 0 0,0 0 0 0 0,-1 1 0 0 0,10 7 0 0 0,-15-10 18 0 0,1 0 0 0 0,0 1 0 0 0,-1-1 0 0 0,1 0 0 0 0,-1 1 0 0 0,1-1 0 0 0,-1 0 0 0 0,0 1 0 0 0,0 0 0 0 0,0-1 0 0 0,-1 1 0 0 0,1 0 0 0 0,-1-1 0 0 0,1 1 0 0 0,-1 0 0 0 0,0-1 0 0 0,0 1 0 0 0,0 0 0 0 0,0 0 0 0 0,-1 3 0 0 0,-2 8 25 0 0,-1-1 1 0 0,0 1-1 0 0,-1-1 0 0 0,0 0 1 0 0,-1 0-1 0 0,0 0 0 0 0,-1-1 1 0 0,-1 0-1 0 0,-12 16 0 0 0,3-8 168 0 0,-1 0 1 0 0,-1-1-1 0 0,0-1 0 0 0,-24 18 0 0 0,35-31-113 0 0,1 0 0 0 0,-1 0-1 0 0,0 0 1 0 0,-1-1 0 0 0,1-1-1 0 0,-1 1 1 0 0,1-1 0 0 0,-1-1-1 0 0,0 0 1 0 0,0 0 0 0 0,0 0-1 0 0,0-1 1 0 0,0-1 0 0 0,-1 0-1 0 0,1 0 1 0 0,0 0 0 0 0,0-1-1 0 0,0-1 1 0 0,0 0 0 0 0,0 0-1 0 0,0 0 1 0 0,0-1 0 0 0,1-1 0 0 0,-1 1-1 0 0,1-1 1 0 0,0-1 0 0 0,0 0-1 0 0,1 0 1 0 0,-1 0 0 0 0,1-1-1 0 0,0 0 1 0 0,0 0 0 0 0,1-1-1 0 0,0 0 1 0 0,0 0 0 0 0,1 0-1 0 0,0-1 1 0 0,0 0 0 0 0,1 0-1 0 0,-7-17 1 0 0,4 5-345 0 0,1-1 1 0 0,1 1-1 0 0,1-1 0 0 0,1 0 0 0 0,1-1 1 0 0,1 1-1 0 0,2-34 0 0 0,24-147-3439 0 0,-24 198 3620 0 0,59-237-14870 0 0,-15 73 4595 0 0,-38 137 8722 0 0</inkml:trace>
</inkml:ink>
</file>

<file path=ppt/ink/ink1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1.378"/>
    </inkml:context>
    <inkml:brush xml:id="br0">
      <inkml:brushProperty name="width" value="0.05" units="cm"/>
      <inkml:brushProperty name="height" value="0.05" units="cm"/>
      <inkml:brushProperty name="color" value="#004F8B"/>
    </inkml:brush>
  </inkml:definitions>
  <inkml:trace contextRef="#ctx0" brushRef="#br0">569 16 3336 0 0,'7'-15'13551'0'0,"-7"14"-13416"0"0,-12 6 187 0 0,0 0-1 0 0,1 0 1 0 0,0 1-1 0 0,0 1 1 0 0,0-1-1 0 0,1 2 1 0 0,0 0-1 0 0,0 0 1 0 0,1 0-1 0 0,0 1 1 0 0,0 1-1 0 0,1 0 1 0 0,0 0-1 0 0,1 0 1 0 0,0 1-1 0 0,-7 16 1 0 0,-4 16 113 0 0,1 1 1 0 0,2 0-1 0 0,-10 58 1 0 0,12-50-231 0 0,-31 85 1 0 0,34-114-279 0 0,-2-1 0 0 0,0 0-1 0 0,-1-1 1 0 0,-1-1 0 0 0,-1 0 0 0 0,-1-1-1 0 0,-21 20 1 0 0,-20 10-3590 0 0,-7-8-4968 0 0,54-36 6118 0 0,-5-15-6635 0 0</inkml:trace>
</inkml:ink>
</file>

<file path=ppt/ink/ink1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1.722"/>
    </inkml:context>
    <inkml:brush xml:id="br0">
      <inkml:brushProperty name="width" value="0.05" units="cm"/>
      <inkml:brushProperty name="height" value="0.05" units="cm"/>
      <inkml:brushProperty name="color" value="#004F8B"/>
    </inkml:brush>
  </inkml:definitions>
  <inkml:trace contextRef="#ctx0" brushRef="#br0">59 34 5649 0 0,'17'5'9884'0'0,"-8"-3"-7695"0"0,-75-30-16547 0 0,48 16 12650 0 0</inkml:trace>
</inkml:ink>
</file>

<file path=ppt/ink/ink1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2.050"/>
    </inkml:context>
    <inkml:brush xml:id="br0">
      <inkml:brushProperty name="width" value="0.05" units="cm"/>
      <inkml:brushProperty name="height" value="0.05" units="cm"/>
      <inkml:brushProperty name="color" value="#004F8B"/>
    </inkml:brush>
  </inkml:definitions>
  <inkml:trace contextRef="#ctx0" brushRef="#br0">182 18 6161 0 0,'-12'-18'14412'0'0,"16"25"-14149"0"0,1 1-1 0 0,-1-1 0 0 0,-1 0 1 0 0,0 1-1 0 0,0 0 0 0 0,0 0 1 0 0,-1 0-1 0 0,0 0 0 0 0,-1 0 1 0 0,0 1-1 0 0,0-1 0 0 0,-1 0 1 0 0,0 1-1 0 0,0-1 0 0 0,-1 0 1 0 0,0 1-1 0 0,0-1 1 0 0,-1 0-1 0 0,0 0 0 0 0,0 0 1 0 0,-6 10-1 0 0,2 0-522 0 0,-2-1 0 0 0,-1-1 0 0 0,-15 25 0 0 0,11-22-1349 0 0,0-2 0 0 0,-23 23 1 0 0,7-21-6012 0 0,28-18 7207 0 0,0 0 0 0 0,-1-1 0 0 0,1 1 0 0 0,0-1 0 0 0,-1 1 1 0 0,1-1-1 0 0,0 1 0 0 0,-1-1 0 0 0,1 0 0 0 0,-1 0 0 0 0,1 0 0 0 0,-1 0 0 0 0,1 0 0 0 0,0 0 0 0 0,-1 0 0 0 0,1 0 0 0 0,-1 0 0 0 0,1-1 1 0 0,-1 1-1 0 0,1-1 0 0 0,0 1 0 0 0,-1-1 0 0 0,-1 0 0 0 0,-9-10-1268 0 0</inkml:trace>
</inkml:ink>
</file>

<file path=ppt/ink/ink1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2.394"/>
    </inkml:context>
    <inkml:brush xml:id="br0">
      <inkml:brushProperty name="width" value="0.05" units="cm"/>
      <inkml:brushProperty name="height" value="0.05" units="cm"/>
      <inkml:brushProperty name="color" value="#004F8B"/>
    </inkml:brush>
  </inkml:definitions>
  <inkml:trace contextRef="#ctx0" brushRef="#br0">755 1 4196 0 0,'-2'5'8314'0'0,"3"18"-5109"0"0,5 29-710 0 0,3 21-207 0 0,13 107-738 0 0,-17-60-10379 0 0,-5-110 7232 0 0,0 0 1 0 0,-1 0 0 0 0,0 1 0 0 0,-1-1-1 0 0,0 0 1 0 0,-6 18 0 0 0,4-19 59 0 0</inkml:trace>
  <inkml:trace contextRef="#ctx0" brushRef="#br0" timeOffset="1">631 567 4668 0 0,'-14'30'1681'0'0,"-1"-2"-13"0"0,-4 2-276 0 0,-3 3-112 0 0,-15 14-296 0 0,-7 3-268 0 0,1 3-400 0 0,-9 1-552 0 0,0 2-828 0 0,-16 5-1384 0 0,8-13 156 0 0,-4-2 395 0 0,-4-6 229 0 0,-4-3 20 0 0</inkml:trace>
</inkml:ink>
</file>

<file path=ppt/ink/ink1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3.564"/>
    </inkml:context>
    <inkml:brush xml:id="br0">
      <inkml:brushProperty name="width" value="0.05" units="cm"/>
      <inkml:brushProperty name="height" value="0.05" units="cm"/>
      <inkml:brushProperty name="color" value="#004F8B"/>
    </inkml:brush>
  </inkml:definitions>
  <inkml:trace contextRef="#ctx0" brushRef="#br0">946 8 5148 0 0,'-7'-4'11406'0'0,"2"13"-10634"0"0,0 1 0 0 0,1-1 1 0 0,0 1-1 0 0,1 0 1 0 0,0-1-1 0 0,0 2 1 0 0,-2 18-1 0 0,-4 16-100 0 0,10-45-1115 0 0,-1 1 393 0 0,0-1 1 0 0,0 0 0 0 0,0 0-1 0 0,1 0 1 0 0,-1 0 0 0 0,0 1-1 0 0,0-1 1 0 0,0 0 0 0 0,0 0-1 0 0,1 0 1 0 0,-1 0 0 0 0,0 1 0 0 0,0-1-1 0 0,0 0 1 0 0,1 0 0 0 0,-1 0-1 0 0,0 0 1 0 0,0 0 0 0 0,0 0-1 0 0,1 0 1 0 0,-1 0 0 0 0,0 0-1 0 0,0 0 1 0 0,1 0 0 0 0,-1 0-1 0 0,0 0 1 0 0,0 0 0 0 0,1 0 0 0 0,-1 0-1 0 0,0 0 1 0 0,0 0 0 0 0,0 0-1 0 0,1 0 1 0 0,-1 0 0 0 0,0 0-1 0 0,0 0 1 0 0,1 0 0 0 0,-1-1-1 0 0,0 1 1 0 0,0 0 0 0 0,0 0-1 0 0,0 0 1 0 0,1 0 0 0 0,-1 0 0 0 0,0-1-1 0 0,0 1 1 0 0,3-7-7 0 0,-1 1 1 0 0,0 0-1 0 0,-1-1 1 0 0,0 0 0 0 0,0 1-1 0 0,0-1 1 0 0,-1 0-1 0 0,1 1 1 0 0,-2-1-1 0 0,1 0 1 0 0,-1 0-1 0 0,0 1 1 0 0,0-1-1 0 0,-1 1 1 0 0,0-1-1 0 0,0 1 1 0 0,-1 0 0 0 0,0-1-1 0 0,0 1 1 0 0,-5-8-1 0 0,7 13 243 0 0,-3 2-83 0 0,1-1 0 0 0,0 1 0 0 0,0 1 0 0 0,-1-1 0 0 0,1 0 0 0 0,0 1 0 0 0,0 0 0 0 0,0-1 0 0 0,0 1 0 0 0,1 1 0 0 0,-1-1 0 0 0,0 0 0 0 0,1 0 0 0 0,-5 6 0 0 0,-31 49 491 0 0,-2 0-38 0 0,31-47-563 0 0,-1 0-1 0 0,0-1 1 0 0,-1 0 0 0 0,0 0-1 0 0,-1-1 1 0 0,-21 11 0 0 0,30-18-44 0 0,-1 1 1 0 0,1-1 0 0 0,0 0-1 0 0,0 0 1 0 0,0 0 0 0 0,-1-1-1 0 0,1 1 1 0 0,0-1-1 0 0,-1 1 1 0 0,1-1 0 0 0,0 0-1 0 0,-1-1 1 0 0,1 1 0 0 0,-1-1-1 0 0,1 1 1 0 0,0-1 0 0 0,0 0-1 0 0,-1 0 1 0 0,1 0-1 0 0,0-1 1 0 0,0 1 0 0 0,0-1-1 0 0,0 1 1 0 0,1-1 0 0 0,-1 0-1 0 0,0 0 1 0 0,1-1-1 0 0,-1 1 1 0 0,1 0 0 0 0,0-1-1 0 0,0 0 1 0 0,0 1 0 0 0,-3-5-1 0 0,3 3 47 0 0,1 2-23 0 0,0 1-1 0 0,0-1 0 0 0,0 0 1 0 0,0 1-1 0 0,0-1 0 0 0,-1 0 1 0 0,1 1-1 0 0,0-1 0 0 0,-1 1 1 0 0,0 0-1 0 0,1 0 0 0 0,-1-1 1 0 0,0 1-1 0 0,-2-1 1 0 0,2 5 65 0 0,1 1 1 0 0,-1-1-1 0 0,1 0 1 0 0,-1 1 0 0 0,1-1-1 0 0,0 1 1 0 0,0-1 0 0 0,0 1-1 0 0,1-1 1 0 0,-1 8-1 0 0,0-8 49 0 0,-3 22 89 0 0,-1 0-1 0 0,-1 0 1 0 0,-1-1 0 0 0,-2 0 0 0 0,0 0-1 0 0,-2-1 1 0 0,0 0 0 0 0,-18 25 0 0 0,28-46-170 0 0,0 0 1 0 0,0 0-1 0 0,-1-1 1 0 0,1 1-1 0 0,-1-1 1 0 0,1 1-1 0 0,-1-1 1 0 0,1 1-1 0 0,-1-1 1 0 0,0 0-1 0 0,1 0 1 0 0,-1 0-1 0 0,0 0 1 0 0,0 0-1 0 0,0 0 1 0 0,0-1-1 0 0,0 1 1 0 0,0 0-1 0 0,0-1 1 0 0,0 0-1 0 0,0 1 1 0 0,-4-1-1 0 0,4-1 9 0 0,0 1-1 0 0,0-1 1 0 0,0 0-1 0 0,0 0 0 0 0,0 0 1 0 0,0-1-1 0 0,0 1 1 0 0,0 0-1 0 0,0-1 0 0 0,1 1 1 0 0,-1-1-1 0 0,0 1 1 0 0,1-1-1 0 0,0 0 0 0 0,-1 0 1 0 0,1 0-1 0 0,-1-2 1 0 0,-4-6 37 0 0,1 0 0 0 0,0 0 0 0 0,1-1 0 0 0,0 0 0 0 0,1 0-1 0 0,-3-21 1 0 0,-2-11-52 0 0,-2-23-16 0 0,10 65 27 0 0,-1 5 100 0 0,-24 61 463 0 0,-53 101 0 0 0,58-131-1811 0 0,-30 38 0 0 0,31-48-2830 0 0,-1-2 0 0 0,-28 25 1 0 0,12-23-2551 0 0,25-18 4782 0 0</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39.190"/>
    </inkml:context>
    <inkml:brush xml:id="br0">
      <inkml:brushProperty name="width" value="0.05" units="cm"/>
      <inkml:brushProperty name="height" value="0.05" units="cm"/>
    </inkml:brush>
  </inkml:definitions>
  <inkml:trace contextRef="#ctx0" brushRef="#br0">453 46 4164 0 0,'-29'-46'16865'0'0,"-145"362"-10288"0"0,-26 54-4651 0 0,176-313-1178 0 0,9-19-2811 0 0,4-15-5005 0 0,34-17-11769 0 0</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4.951"/>
    </inkml:context>
    <inkml:brush xml:id="br0">
      <inkml:brushProperty name="width" value="0.05" units="cm"/>
      <inkml:brushProperty name="height" value="0.05" units="cm"/>
      <inkml:brushProperty name="color" value="#E71224"/>
    </inkml:brush>
  </inkml:definitions>
  <inkml:trace contextRef="#ctx0" brushRef="#br0">773 21 3908 0 0,'3'-21'15188'0'0,"-7"48"-13996"0"0,1-1 0 0 0,2 0 1 0 0,0 1-1 0 0,3 26 0 0 0,0 10-224 0 0,-2-32-581 0 0,-1 1 0 0 0,-2-1 0 0 0,-1 1 0 0 0,-2-1 0 0 0,-1 0 0 0 0,-1 0 0 0 0,-17 41 0 0 0,16-52-233 0 0,-1-1 0 0 0,0-1 0 0 0,-2 1 0 0 0,0-2 0 0 0,-1 0 0 0 0,-1 0 0 0 0,0-1 0 0 0,-1-1 0 0 0,-1 0 0 0 0,0-1 0 0 0,-35 22 0 0 0,26-20-42 0 0,-1-1 0 0 0,-1-1 0 0 0,0-2 0 0 0,-1 0 0 0 0,0-2-1 0 0,-56 12 1 0 0,74-20-82 0 0,0 0 0 0 0,0-1 0 0 0,0 0-1 0 0,0 0 1 0 0,0-2 0 0 0,0 1-1 0 0,0-1 1 0 0,0 0 0 0 0,0-1-1 0 0,0-1 1 0 0,0 1 0 0 0,0-1 0 0 0,1-1-1 0 0,-1 0 1 0 0,1 0 0 0 0,0-1-1 0 0,1 0 1 0 0,-1-1 0 0 0,1 1-1 0 0,0-2 1 0 0,0 1 0 0 0,1-1 0 0 0,-1 0-1 0 0,-5-9 1 0 0,7 8-252 0 0,1 1 1 0 0,1-1-1 0 0,-1 1 0 0 0,1-1 0 0 0,1-1 1 0 0,0 1-1 0 0,-4-12 0 0 0,5 9-470 0 0,0 1-1 0 0,1 0 1 0 0,0-1 0 0 0,1 1-1 0 0,0 0 1 0 0,0-1 0 0 0,1 1-1 0 0,1 0 1 0 0,4-18-1 0 0,-2 15-33 0 0,0 0 0 0 0,1 1-1 0 0,0 0 1 0 0,1 0 0 0 0,1 1-1 0 0,0-1 1 0 0,0 1 0 0 0,1 1-1 0 0,0 0 1 0 0,1 0 0 0 0,1 0-1 0 0,-1 1 1 0 0,18-13 0 0 0,52-25-10704 0 0,-65 37 9647 0 0</inkml:trace>
</inkml:ink>
</file>

<file path=ppt/ink/ink1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3.923"/>
    </inkml:context>
    <inkml:brush xml:id="br0">
      <inkml:brushProperty name="width" value="0.05" units="cm"/>
      <inkml:brushProperty name="height" value="0.05" units="cm"/>
      <inkml:brushProperty name="color" value="#004F8B"/>
    </inkml:brush>
  </inkml:definitions>
  <inkml:trace contextRef="#ctx0" brushRef="#br0">0 185 4208 0 0,'17'-4'1565'0'0,"-1"-3"-245"0"0,7 1-140 0 0,2-1-200 0 0,0-2-252 0 0,-2-2-360 0 0,-1-1-532 0 0,5-4-368 0 0,-6-1-1576 0 0,2-2 28 0 0,-5-4 207 0 0,-1-3 233 0 0,-3-2 96 0 0</inkml:trace>
</inkml:ink>
</file>

<file path=ppt/ink/ink1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4.267"/>
    </inkml:context>
    <inkml:brush xml:id="br0">
      <inkml:brushProperty name="width" value="0.05" units="cm"/>
      <inkml:brushProperty name="height" value="0.05" units="cm"/>
      <inkml:brushProperty name="color" value="#004F8B"/>
    </inkml:brush>
  </inkml:definitions>
  <inkml:trace contextRef="#ctx0" brushRef="#br0">165 17 6501 0 0,'-14'-11'7342'0'0,"3"6"1321"0"0,7 30-7102 0 0,0 148 2706 0 0,-10 0-5347 0 0,-15-3-5373 0 0,-19-3-5397 0 0,17-97 5608 0 0,21-51 4513 0 0</inkml:trace>
</inkml:ink>
</file>

<file path=ppt/ink/ink1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4.673"/>
    </inkml:context>
    <inkml:brush xml:id="br0">
      <inkml:brushProperty name="width" value="0.05" units="cm"/>
      <inkml:brushProperty name="height" value="0.05" units="cm"/>
      <inkml:brushProperty name="color" value="#004F8B"/>
    </inkml:brush>
  </inkml:definitions>
  <inkml:trace contextRef="#ctx0" brushRef="#br0">765 14 5701 0 0,'-1'-13'11843'0'0,"15"28"-11280"0"0,0 1 0 0 0,-2 1 1 0 0,1 0-1 0 0,-2 1 0 0 0,-1 0 1 0 0,0 0-1 0 0,-1 1 0 0 0,-1 1 1 0 0,8 27-1 0 0,-9-23-410 0 0,-1 1 1 0 0,-1-1 0 0 0,-1 1-1 0 0,-1 0 1 0 0,-1 0-1 0 0,-2 0 1 0 0,-3 42 0 0 0,1-54-143 0 0,-1 0 0 0 0,0 0 0 0 0,-1-1 0 0 0,0 1 1 0 0,-1-1-1 0 0,0 0 0 0 0,-1-1 0 0 0,0 1 1 0 0,-1-1-1 0 0,-1 0 0 0 0,1-1 0 0 0,-11 11 1 0 0,4-8 17 0 0,1 0 0 0 0,-1-2 0 0 0,-1 1 0 0 0,0-2 0 0 0,-1 0 0 0 0,0-1 0 0 0,0 0 0 0 0,-18 6 0 0 0,8-6 59 0 0,0 0-1 0 0,0-2 0 0 0,-1-1 1 0 0,0-1-1 0 0,0-1 1 0 0,-1-2-1 0 0,1 0 0 0 0,-1-2 1 0 0,1-1-1 0 0,-1-1 0 0 0,-40-9 1 0 0,48 5-121 0 0,0 0 0 0 0,0-1 1 0 0,0-2-1 0 0,1 0 1 0 0,1-1-1 0 0,0 0 0 0 0,0-2 1 0 0,1 0-1 0 0,0-1 1 0 0,1-1-1 0 0,-24-26 0 0 0,33 33-294 0 0,1 0-1 0 0,-1-1 0 0 0,2 0 0 0 0,-1 0 0 0 0,1-1 0 0 0,0 0 1 0 0,1 0-1 0 0,0 0 0 0 0,0 0 0 0 0,1-1 0 0 0,1 1 1 0 0,-1-1-1 0 0,1 0 0 0 0,1 1 0 0 0,0-1 0 0 0,0 0 1 0 0,1 0-1 0 0,0 0 0 0 0,1 0 0 0 0,0 0 0 0 0,1 0 1 0 0,0 0-1 0 0,0 1 0 0 0,1-1 0 0 0,0 1 0 0 0,8-16 1 0 0,-8 19 242 0 0,1 0 0 0 0,-1 0 0 0 0,1 0 0 0 0,0 0 0 0 0,1 1 0 0 0,-1-1 1 0 0,1 1-1 0 0,0 0 0 0 0,0 1 0 0 0,1-1 0 0 0,-1 1 0 0 0,1 0 0 0 0,0 0 1 0 0,0 1-1 0 0,1 0 0 0 0,-1 0 0 0 0,0 0 0 0 0,1 1 0 0 0,0 0 0 0 0,9-2 1 0 0,5 2 1193 0 0,0 1 1 0 0,0 1 0 0 0,0 1 0 0 0,0 0 0 0 0,29 7 0 0 0,-47-7-977 0 0,33 2 1714 0 0,-35-2-1749 0 0,0-1-1 0 0,0 0 0 0 0,0 0 1 0 0,0 0-1 0 0,0 1 1 0 0,0-1-1 0 0,0 0 0 0 0,0 0 1 0 0,0 0-1 0 0,0-1 1 0 0,0 1-1 0 0,0 0 0 0 0,0 0 1 0 0,0-1-1 0 0,0 1 1 0 0,0 0-1 0 0,-1-1 0 0 0,1 1 1 0 0,0-1-1 0 0,0 1 1 0 0,0-1-1 0 0,-1 1 0 0 0,1-1 1 0 0,0 1-1 0 0,0-1 0 0 0,-1 0 1 0 0,1 0-1 0 0,0 1 1 0 0,-1-1-1 0 0,1-1 0 0 0</inkml:trace>
</inkml:ink>
</file>

<file path=ppt/ink/ink1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5.642"/>
    </inkml:context>
    <inkml:brush xml:id="br0">
      <inkml:brushProperty name="width" value="0.05" units="cm"/>
      <inkml:brushProperty name="height" value="0.05" units="cm"/>
      <inkml:brushProperty name="color" value="#004F8B"/>
    </inkml:brush>
  </inkml:definitions>
  <inkml:trace contextRef="#ctx0" brushRef="#br0">123 17 6573 0 0,'-4'-16'13862'0'0,"5"39"-11944"0"0,2 24-587 0 0,-7 3-610 0 0,-2 0 1 0 0,-14 61-1 0 0,1-42-4177 0 0,-5-4-4792 0 0,23-62 7618 0 0,0 0 1 0 0,-1 0-1 0 0,1 0 1 0 0,-1-1-1 0 0,1 1 1 0 0,-1 0-1 0 0,0-1 0 0 0,0 1 1 0 0,0-1-1 0 0,0 1 1 0 0,-1-1-1 0 0,1 0 0 0 0,0 0 1 0 0,-1 0-1 0 0,0 0 1 0 0,0-1-1 0 0,-4 3 1 0 0,-1-2-1007 0 0</inkml:trace>
</inkml:ink>
</file>

<file path=ppt/ink/ink1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6.330"/>
    </inkml:context>
    <inkml:brush xml:id="br0">
      <inkml:brushProperty name="width" value="0.05" units="cm"/>
      <inkml:brushProperty name="height" value="0.05" units="cm"/>
      <inkml:brushProperty name="color" value="#004F8B"/>
    </inkml:brush>
  </inkml:definitions>
  <inkml:trace contextRef="#ctx0" brushRef="#br0">1092 1 4452 0 0,'0'0'8204'0'0,"1"5"-7091"0"0,2 8-351 0 0,0 0 1 0 0,-1 1-1 0 0,0 0 0 0 0,-1-1 0 0 0,-1 1 0 0 0,-2 23 1 0 0,0-22-457 0 0,-1 0 0 0 0,0 0 0 0 0,-1 0 0 0 0,-1 0 0 0 0,0-1 0 0 0,-1 0 1 0 0,0 0-1 0 0,-1 0 0 0 0,-1-1 0 0 0,-11 16 0 0 0,17-27-253 0 0,0 1 0 0 0,0-1 0 0 0,0 1 0 0 0,0-1 0 0 0,0 0 0 0 0,0 1 0 0 0,-1-1-1 0 0,1 0 1 0 0,-1-1 0 0 0,1 1 0 0 0,-1 0 0 0 0,0-1 0 0 0,0 0 0 0 0,0 1 0 0 0,0-1 0 0 0,0 0 0 0 0,0 0 0 0 0,0-1 0 0 0,0 1 0 0 0,0-1-1 0 0,0 1 1 0 0,0-1 0 0 0,-6 0 0 0 0,6-1-18 0 0,0 0 0 0 0,0-1 0 0 0,0 1 0 0 0,0-1 0 0 0,0 1 0 0 0,0-1 0 0 0,0 0-1 0 0,1 0 1 0 0,-1 0 0 0 0,1 0 0 0 0,-1 0 0 0 0,1-1 0 0 0,0 1 0 0 0,0-1 0 0 0,0 0 0 0 0,0 1 0 0 0,0-1 0 0 0,1 0 0 0 0,-1 0-1 0 0,1 0 1 0 0,-2-6 0 0 0,-7-22 243 0 0,1-1 0 0 0,1 0 0 0 0,2 0 0 0 0,1-1 0 0 0,-1-46 0 0 0,6 77 302 0 0,4 7-394 0 0,2 7-85 0 0,-1 1-1 0 0,0-1 0 0 0,-1 1 0 0 0,0 0 1 0 0,-1 0-1 0 0,0 1 0 0 0,-1-1 0 0 0,0 1 1 0 0,-1 19-1 0 0,-1-8 12 0 0,-1 0 1 0 0,-1 1-1 0 0,-1-1 1 0 0,-10 36-1 0 0,13-58-139 0 0,-1 0 0 0 0,0 0 0 0 0,0 0 0 0 0,0 0 0 0 0,0 0 0 0 0,0-1 0 0 0,-1 1 0 0 0,1-1 0 0 0,-1 1 0 0 0,0-1 0 0 0,1 1 0 0 0,-1-1 0 0 0,-1 0 0 0 0,1 0 0 0 0,0 0 0 0 0,0 0 0 0 0,-1 0 0 0 0,1-1 0 0 0,-1 1 0 0 0,1-1 0 0 0,-1 1 0 0 0,0-1 0 0 0,0 0 0 0 0,-3 1-1 0 0,-2-1-56 0 0,-1 0 0 0 0,1 0-1 0 0,-1-1 1 0 0,1-1-1 0 0,-1 1 1 0 0,-13-4-1 0 0,-5 1-9 0 0,23 3 78 0 0,0 0 0 0 0,0 0 0 0 0,0 1 0 0 0,0-1 0 0 0,1 1 0 0 0,-1 0 1 0 0,0 0-1 0 0,1 0 0 0 0,-1 1 0 0 0,0 0 0 0 0,1-1 0 0 0,0 1 0 0 0,-1 0 0 0 0,1 0 0 0 0,0 1 0 0 0,-5 4 1 0 0,-3 4 2 0 0,0 1 1 0 0,-16 22 0 0 0,12-14 58 0 0,-117 165-36 0 0,-17 21-712 0 0,127-179 91 0 0,-2-1 1 0 0,-1-1 0 0 0,0-1-1 0 0,-2-2 1 0 0,-32 22 0 0 0,32-30-1557 0 0,23-12 1087 0 0,-1-1-1 0 0,0 1 1 0 0,1-1 0 0 0,-1 0-1 0 0,0 0 1 0 0,-9 0 0 0 0,11-1 506 0 0,-1 0 0 0 0,0-1 1 0 0,1 1-1 0 0,-1-1 0 0 0,1 0 0 0 0,-1 0 1 0 0,1 0-1 0 0,-1 0 0 0 0,1 0 0 0 0,0-1 1 0 0,0 0-1 0 0,-1 0 0 0 0,1 0 1 0 0,0 0-1 0 0,1 0 0 0 0,-1 0 0 0 0,0-1 1 0 0,-3-3-1 0 0,-5-9-1105 0 0</inkml:trace>
</inkml:ink>
</file>

<file path=ppt/ink/ink1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6.752"/>
    </inkml:context>
    <inkml:brush xml:id="br0">
      <inkml:brushProperty name="width" value="0.05" units="cm"/>
      <inkml:brushProperty name="height" value="0.05" units="cm"/>
      <inkml:brushProperty name="color" value="#004F8B"/>
    </inkml:brush>
  </inkml:definitions>
  <inkml:trace contextRef="#ctx0" brushRef="#br0">1287 81 4832 0 0,'2'-7'1870'0'0,"-1"0"-1"0"0,1-1 0 0 0,-1 1 0 0 0,-1 0 0 0 0,1 0 0 0 0,-1-1 0 0 0,-1 1 0 0 0,-1-15 2840 0 0,-3 25-3805 0 0,-23 22-259 0 0,0 1-1 0 0,2 1 0 0 0,1 1 1 0 0,-37 55-1 0 0,3-6-202 0 0,-286 322-298 0 0,102-144-3675 0 0,194-208-432 0 0,-1-3-1 0 0,-2-1 1 0 0,-106 64 0 0 0,132-92 1300 0 0,-2-1 1 0 0,-50 18 0 0 0,50-24 1111 0 0</inkml:trace>
</inkml:ink>
</file>

<file path=ppt/ink/ink1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7.111"/>
    </inkml:context>
    <inkml:brush xml:id="br0">
      <inkml:brushProperty name="width" value="0.05" units="cm"/>
      <inkml:brushProperty name="height" value="0.05" units="cm"/>
      <inkml:brushProperty name="color" value="#004F8B"/>
    </inkml:brush>
  </inkml:definitions>
  <inkml:trace contextRef="#ctx0" brushRef="#br0">1 165 5044 0 0,'10'-9'1805'0'0,"1"-1"-137"0"0,1-1-100 0 0,5-3-196 0 0,1 2-64 0 0,1-2-148 0 0,1 0-168 0 0,3-2-132 0 0,-2 4-472 0 0,-3 0-356 0 0,-1 1-604 0 0,-5 3-772 0 0,1-3-1380 0 0,-7 6 268 0 0,-2 0 144 0 0</inkml:trace>
</inkml:ink>
</file>

<file path=ppt/ink/ink1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7.752"/>
    </inkml:context>
    <inkml:brush xml:id="br0">
      <inkml:brushProperty name="width" value="0.05" units="cm"/>
      <inkml:brushProperty name="height" value="0.05" units="cm"/>
      <inkml:brushProperty name="color" value="#004F8B"/>
    </inkml:brush>
  </inkml:definitions>
  <inkml:trace contextRef="#ctx0" brushRef="#br0">778 9 4780 0 0,'0'0'267'0'0,"0"-1"-1"0"0,0 1 0 0 0,0-1 0 0 0,0 1 1 0 0,1 0-1 0 0,-1-1 0 0 0,0 1 0 0 0,0-1 1 0 0,0 1-1 0 0,0 0 0 0 0,1-1 0 0 0,0-1 1598 0 0,0 2-1598 0 0,-1 0 0 0 0,0-1 1 0 0,1 1-1 0 0,-1 0 0 0 0,0 0 0 0 0,1 0 1 0 0,-1 0-1 0 0,1-1 0 0 0,-1 1 0 0 0,0 0 1 0 0,1 0-1 0 0,-1 0 0 0 0,1 0 0 0 0,7 11 1941 0 0,-2 26-1016 0 0,-9-21-699 0 0,0 1 1 0 0,-1-1 0 0 0,-1 0 0 0 0,-8 18 0 0 0,11-27-407 0 0,-1-1 0 0 0,-1 1-1 0 0,1-1 1 0 0,-1 0 0 0 0,0 0-1 0 0,0 0 1 0 0,-1-1 0 0 0,0 1 0 0 0,0-1-1 0 0,0 0 1 0 0,-1-1 0 0 0,-7 6 0 0 0,11-8-105 0 0,0-1 0 0 0,0 0 1 0 0,-1 0-1 0 0,1-1 1 0 0,0 1-1 0 0,0 0 0 0 0,0-1 1 0 0,0 1-1 0 0,-1-1 1 0 0,1 0-1 0 0,0 1 0 0 0,-1-1 1 0 0,1 0-1 0 0,0-1 0 0 0,0 1 1 0 0,-1 0-1 0 0,1-1 1 0 0,0 1-1 0 0,0-1 0 0 0,-1 0 1 0 0,-2-1-1 0 0,1 0-44 0 0,0-1 0 0 0,0 0 0 0 0,1 0 0 0 0,-1 0 0 0 0,0 0 0 0 0,1 0 0 0 0,0-1 0 0 0,0 0 0 0 0,-5-7 0 0 0,-2-6-239 0 0,1-1-1 0 0,0-1 1 0 0,-10-31 0 0 0,11 27 222 0 0,4 17 84 0 0,2-1 0 0 0,-1 1 0 0 0,1-1 0 0 0,0 0 0 0 0,-1-11 0 0 0,3 17 517 0 0,9 23-205 0 0,-5-4-229 0 0,-1 1 0 0 0,-1-1 0 0 0,0 1 0 0 0,-2-1 0 0 0,0 1 0 0 0,-1 0 0 0 0,0-1 0 0 0,-2 1 0 0 0,-4 18 0 0 0,5-26-94 0 0,-4 18 16 0 0,-1 0 0 0 0,-2 0 0 0 0,0-1 0 0 0,-2-1 0 0 0,-20 38 0 0 0,-85 123 73 0 0,75-127 35 0 0,-56 111 1 0 0,91-161-79 0 0,3-5-6 0 0,0 0 0 0 0,1-1 0 0 0,0 1 0 0 0,0 0 0 0 0,0 0 0 0 0,0 0 0 0 0,1 1 0 0 0,-1 5 0 0 0,-18-26 329 0 0,9 4-24 0 0,0-1 1 0 0,0 0-1 0 0,1 0 0 0 0,0-1 1 0 0,1-1-1 0 0,1 1 1 0 0,-10-19-1 0 0,-39-97 1033 0 0,55 123-1337 0 0,-5-13-137 0 0,1 1 1 0 0,1-1-1 0 0,0-1 0 0 0,1 1 1 0 0,1-1-1 0 0,1 0 1 0 0,1 1-1 0 0,0-1 0 0 0,2 0 1 0 0,0 0-1 0 0,1 0 0 0 0,0 1 1 0 0,10-32-1 0 0,-5 30-1006 0 0,1-1-1 0 0,0 2 1 0 0,2-1-1 0 0,0 1 1 0 0,2 1-1 0 0,0 0 1 0 0,17-20-1 0 0,-10 15-3252 0 0,1 1 0 0 0,43-35 0 0 0,-51 48 2874 0 0</inkml:trace>
</inkml:ink>
</file>

<file path=ppt/ink/ink1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8.095"/>
    </inkml:context>
    <inkml:brush xml:id="br0">
      <inkml:brushProperty name="width" value="0.05" units="cm"/>
      <inkml:brushProperty name="height" value="0.05" units="cm"/>
      <inkml:brushProperty name="color" value="#004F8B"/>
    </inkml:brush>
  </inkml:definitions>
  <inkml:trace contextRef="#ctx0" brushRef="#br0">1 587 4392 0 0,'10'-24'1585'0'0,"-4"17"15"0"0,3-4-260 0 0,3-1-72 0 0,0-4-172 0 0,3-3-164 0 0,4-5-144 0 0,-3-1-140 0 0,5-8-116 0 0,-1-2-412 0 0,3-1-600 0 0,-2-3-624 0 0,6-18-1468 0 0,2-1 168 0 0,-2 2 416 0 0,-9 9 63 0 0,1 4 133 0 0,-3-1 380 0 0</inkml:trace>
</inkml:ink>
</file>

<file path=ppt/ink/ink1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8.424"/>
    </inkml:context>
    <inkml:brush xml:id="br0">
      <inkml:brushProperty name="width" value="0.05" units="cm"/>
      <inkml:brushProperty name="height" value="0.05" units="cm"/>
      <inkml:brushProperty name="color" value="#004F8B"/>
    </inkml:brush>
  </inkml:definitions>
  <inkml:trace contextRef="#ctx0" brushRef="#br0">1074 17 4412 0 0,'0'-1'199'0'0,"0"1"0"0"0,0-1 0 0 0,0 0 0 0 0,0 1 0 0 0,0-1 0 0 0,0 0 0 0 0,-1 1 0 0 0,1-1 0 0 0,0 1 0 0 0,0-1 0 0 0,0 0 0 0 0,-1 1 0 0 0,1-1 0 0 0,0 0 0 0 0,-1 1 0 0 0,1-1 0 0 0,0 1 0 0 0,-1-1 0 0 0,1 1 0 0 0,-1-1 0 0 0,1 1-1 0 0,-1-1 1 0 0,1 1 0 0 0,-1 0 0 0 0,1-1 0 0 0,-1 1 0 0 0,0 0 0 0 0,1-1 0 0 0,-1 1 0 0 0,1 0 0 0 0,-1 0 0 0 0,-1-1 0 0 0,-26 4 2957 0 0,-27 21-975 0 0,25-3-1480 0 0,1 1 1 0 0,1 2-1 0 0,1 1 1 0 0,-28 32-1 0 0,-88 123 122 0 0,57-68-879 0 0,24-35-267 0 0,-121 142-6289 0 0,146-181 4340 0 0,-1 0 0 0 0,-2-3-1 0 0,-62 42 1 0 0,43-39 533 0 0,1-4 97 0 0</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5.310"/>
    </inkml:context>
    <inkml:brush xml:id="br0">
      <inkml:brushProperty name="width" value="0.05" units="cm"/>
      <inkml:brushProperty name="height" value="0.05" units="cm"/>
      <inkml:brushProperty name="color" value="#E71224"/>
    </inkml:brush>
  </inkml:definitions>
  <inkml:trace contextRef="#ctx0" brushRef="#br0">0 49 4020 0 0,'17'-8'7967'0'0,"10"-1"-2996"0"0,-9 4-2975 0 0,-16 4-1457 0 0,13-20 3232 0 0,-15 21-3845 0 0,-1 0 0 0 0,1-1-1 0 0,0 1 1 0 0,-1-1 0 0 0,1 1-1 0 0,-1 0 1 0 0,1-1 0 0 0,0 1 0 0 0,-1 0-1 0 0,1 0 1 0 0,-1-1 0 0 0,1 1 0 0 0,-1 0-1 0 0,1 0 1 0 0,-1 0 0 0 0,1 0-1 0 0,-1-1 1 0 0,1 1 0 0 0,-1 0 0 0 0,1 0-1 0 0,-1 0 1 0 0,1 0 0 0 0,-1 0-1 0 0,1 0 1 0 0,-1 0 0 0 0,1 1 0 0 0,-1-1-1 0 0,1 0 1 0 0,-1 0 0 0 0,1 0-1 0 0,-1 0 1 0 0,1 1 0 0 0,-1-1 0 0 0,1 0-1 0 0,-1 0 1 0 0,1 1 0 0 0,-1-1 0 0 0,1 0-1 0 0,0 1 1 0 0,-1-1 0 0 0,1 1-1 0 0,0-1 1 0 0,-1 0 0 0 0,1 1 0 0 0,0-1-1 0 0,-1 1 1 0 0,1-1 0 0 0,0 1-1 0 0,0-1 1 0 0,0 1 0 0 0,-1-1 0 0 0,1 1-1 0 0,0-1 1 0 0,0 1 0 0 0,0-1 0 0 0,0 1-1 0 0,0-1 1 0 0,0 1 0 0 0,0-1-1 0 0,0 1 1 0 0,0 0 0 0 0,1 42-15361 0 0,1-33 13531 0 0</inkml:trace>
</inkml:ink>
</file>

<file path=ppt/ink/ink1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49.986"/>
    </inkml:context>
    <inkml:brush xml:id="br0">
      <inkml:brushProperty name="width" value="0.05" units="cm"/>
      <inkml:brushProperty name="height" value="0.05" units="cm"/>
      <inkml:brushProperty name="color" value="#004F8B"/>
    </inkml:brush>
  </inkml:definitions>
  <inkml:trace contextRef="#ctx0" brushRef="#br0">872 31 4556 0 0,'16'-31'13342'0'0,"-81"78"-11757"0"0,-11 7-789 0 0,-89 82 0 0 0,161-133-856 0 0,1 1 0 0 0,-1-1 0 0 0,1 1 0 0 0,0-1 0 0 0,0 1 0 0 0,0 0 0 0 0,1 0 0 0 0,-1 0 0 0 0,1 0 0 0 0,0 1 0 0 0,-2 7 0 0 0,4-10 28 0 0,-1-1 0 0 0,1 0 0 0 0,0 0 0 0 0,0 0 0 0 0,1 0 0 0 0,-1 0 0 0 0,0 0 0 0 0,0 0 0 0 0,0 0 0 0 0,1 0 0 0 0,-1 0 0 0 0,0 0 0 0 0,1 0 0 0 0,-1 0 0 0 0,1 0 0 0 0,-1 0 0 0 0,1 0 0 0 0,0 0 0 0 0,-1-1 0 0 0,2 3 0 0 0,1-2-27 0 0,-1 1 0 0 0,0-1 0 0 0,1 1 0 0 0,-1-1 0 0 0,1 0 0 0 0,0 1 0 0 0,-1-1 0 0 0,1-1 0 0 0,0 1 0 0 0,-1 0 0 0 0,4 0 0 0 0,35 3-380 0 0,-1-1-1 0 0,58-2 1 0 0,-47-2 523 0 0,-52 1-72 0 0,1 0-1 0 0,0 1 1 0 0,-1-1 0 0 0,1 0-1 0 0,0 0 1 0 0,0 1 0 0 0,-1-1-1 0 0,1 0 1 0 0,0 1 0 0 0,0-1-1 0 0,-1 0 1 0 0,1 1 0 0 0,0-1-1 0 0,0 0 1 0 0,0 1 0 0 0,0-1-1 0 0,0 0 1 0 0,0 1 0 0 0,-1-1-1 0 0,1 0 1 0 0,0 1 0 0 0,0-1-1 0 0,0 1 1 0 0,0-1 0 0 0,0 0-1 0 0,1 1 1 0 0,-1-1 0 0 0,0 0-1 0 0,0 1 1 0 0,0-1 0 0 0,0 1 0 0 0,0-1-1 0 0,0 0 1 0 0,0 1 0 0 0,1-1-1 0 0,-1 0 1 0 0,0 1 0 0 0,0-1-1 0 0,1 0 1 0 0,-1 0 0 0 0,0 1-1 0 0,0-1 1 0 0,1 0 0 0 0,-1 0-1 0 0,0 1 1 0 0,1-1 0 0 0,-1 0-1 0 0,0 0 1 0 0,1 0 0 0 0,-1 1-1 0 0,0-1 1 0 0,1 0 0 0 0,-1 0-1 0 0,0 0 1 0 0,1 0 0 0 0,-1 0-1 0 0,1 0 1 0 0,-1 0 0 0 0,0 0-1 0 0,1 0 1 0 0,-1 0 0 0 0,1 0-1 0 0,-30 23 90 0 0,26-22-53 0 0,-12 10 30 0 0,0 1 1 0 0,0 0-1 0 0,-18 21 0 0 0,28-28-66 0 0,0 1-1 0 0,1-1 0 0 0,0 1 1 0 0,0 0-1 0 0,0 1 0 0 0,1-1 1 0 0,0 1-1 0 0,0-1 0 0 0,0 1 1 0 0,1 0-1 0 0,0 0 0 0 0,-1 9 1 0 0,3-14-14 0 0,0 0 0 0 0,0 0 0 0 0,0 0 1 0 0,0 0-1 0 0,0 0 0 0 0,1 0 0 0 0,-1 0 0 0 0,1 0 1 0 0,-1 0-1 0 0,1 0 0 0 0,0 0 0 0 0,-1 0 1 0 0,1 0-1 0 0,0 0 0 0 0,1 0 0 0 0,-1-1 0 0 0,0 1 1 0 0,0 0-1 0 0,1-1 0 0 0,1 3 0 0 0,1-1-36 0 0,0 0 1 0 0,0-1-1 0 0,0 1 0 0 0,0-1 0 0 0,0 0 0 0 0,1 0 1 0 0,-1 0-1 0 0,9 1 0 0 0,-2 0-101 0 0,1-1 1 0 0,-1-1-1 0 0,0 0 1 0 0,1 0-1 0 0,-1-1 1 0 0,20-3-1 0 0,-30 3 126 0 0,0 0 1 0 0,0 0-1 0 0,1 0 0 0 0,-1 0 0 0 0,0-1 0 0 0,0 1 1 0 0,0 0-1 0 0,0-1 0 0 0,0 1 0 0 0,0-1 0 0 0,0 1 1 0 0,0-1-1 0 0,0 1 0 0 0,0-1 0 0 0,0 0 0 0 0,0 0 1 0 0,0 1-1 0 0,0-1 0 0 0,0 0 0 0 0,-1 0 0 0 0,1 0 1 0 0,0 0-1 0 0,-1 0 0 0 0,1 0 0 0 0,-1 0 0 0 0,1 0 1 0 0,-1 0-1 0 0,1 0 0 0 0,0-2 0 0 0,-1 2-68 0 0,-7-5-99 0 0,7 6 169 0 0,-1-1 0 0 0,1 0 0 0 0,-1 1-1 0 0,1-1 1 0 0,-1 0 0 0 0,1 1 0 0 0,-1-1-1 0 0,0 0 1 0 0,1 1 0 0 0,-1-1 0 0 0,0 1-1 0 0,0 0 1 0 0,1-1 0 0 0,-1 1-1 0 0,0-1 1 0 0,0 1 0 0 0,0 0 0 0 0,0 0-1 0 0,1-1 1 0 0,-3 1 0 0 0,-8 1 52 0 0,-1 0 1 0 0,1 0-1 0 0,-1 1 0 0 0,1 1 0 0 0,0 0 1 0 0,0 0-1 0 0,0 1 0 0 0,0 1 1 0 0,-12 6-1 0 0,-12 10 94 0 0,-43 33-1 0 0,45-29 34 0 0,-40 21-1 0 0,50-34-158 0 0,0-1-1 0 0,0-2 1 0 0,-1 0 0 0 0,-37 9-1 0 0,49-16-60 0 0,0 0 0 0 0,-1 0 1 0 0,1-1-1 0 0,0 0 0 0 0,-1-2 0 0 0,1 1 0 0 0,0-1 0 0 0,-1-1 0 0 0,1 0 1 0 0,0-1-1 0 0,-14-5 0 0 0,22 6 29 0 0,0 0 1 0 0,1 0-1 0 0,0 0 0 0 0,-1 0 1 0 0,1-1-1 0 0,0 1 0 0 0,0-1 1 0 0,0 0-1 0 0,1 0 0 0 0,-1 0 0 0 0,0 0 1 0 0,-2-7-1 0 0,4 9 24 0 0,0 0-1 0 0,1 0 1 0 0,-1 0 0 0 0,0 0-1 0 0,1 0 1 0 0,0 0-1 0 0,-1 0 1 0 0,1 0 0 0 0,0 0-1 0 0,-1 0 1 0 0,1-1-1 0 0,0 1 1 0 0,0 0 0 0 0,0 0-1 0 0,0 0 1 0 0,0 0 0 0 0,0-1-1 0 0,0 1 1 0 0,0 0-1 0 0,1 0 1 0 0,-1 0 0 0 0,0 0-1 0 0,1 0 1 0 0,-1 0-1 0 0,1-1 1 0 0,-1 1 0 0 0,1 0-1 0 0,-1 0 1 0 0,1 0-1 0 0,0 1 1 0 0,0-1 0 0 0,-1 0-1 0 0,1 0 1 0 0,0 0-1 0 0,0 0 1 0 0,0 1 0 0 0,0-1-1 0 0,0 0 1 0 0,0 1 0 0 0,0-1-1 0 0,0 1 1 0 0,0-1-1 0 0,0 1 1 0 0,2-1 0 0 0,-1 1 85 0 0,-1-1-67 0 0,0 1 0 0 0,0 0 0 0 0,0 0 0 0 0,0 0 0 0 0,0 0 0 0 0,0 0 0 0 0,0 0 0 0 0,0 1 0 0 0,0-1 0 0 0,0 0 0 0 0,0 0 0 0 0,0 1 0 0 0,0-1 0 0 0,0 1 0 0 0,0-1 0 0 0,0 1 0 0 0,-1-1 1 0 0,1 1-1 0 0,0-1 0 0 0,0 1 0 0 0,0 0 0 0 0,-1-1 0 0 0,1 1 0 0 0,1 1 0 0 0,17 19 466 0 0,-15-14-426 0 0,-1 1-1 0 0,-1 0 1 0 0,1 0-1 0 0,-1 0 1 0 0,-1 1 0 0 0,0-1-1 0 0,0 0 1 0 0,0 1 0 0 0,-1-1-1 0 0,0 0 1 0 0,-1 1-1 0 0,0-1 1 0 0,0 0 0 0 0,-1 1-1 0 0,0-1 1 0 0,0 0-1 0 0,-1 0 1 0 0,0 0 0 0 0,-1-1-1 0 0,-4 9 1 0 0,1-2-509 0 0,-1 0 0 0 0,-1-1 1 0 0,0 0-1 0 0,-13 14 0 0 0,13-17-1138 0 0,-1-1-1 0 0,0 0 1 0 0,0 0 0 0 0,-19 11-1 0 0,24-17 723 0 0,0-1 0 0 0,0 1 0 0 0,-1-1-1 0 0,1 0 1 0 0,0-1 0 0 0,-9 2 0 0 0,-1-1-858 0 0</inkml:trace>
</inkml:ink>
</file>

<file path=ppt/ink/ink1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0.314"/>
    </inkml:context>
    <inkml:brush xml:id="br0">
      <inkml:brushProperty name="width" value="0.05" units="cm"/>
      <inkml:brushProperty name="height" value="0.05" units="cm"/>
      <inkml:brushProperty name="color" value="#004F8B"/>
    </inkml:brush>
  </inkml:definitions>
  <inkml:trace contextRef="#ctx0" brushRef="#br0">248 2 3764 0 0,'10'-2'2513'0'0,"-4"4"1030"0"0,3 1-3047 0 0,-1 1-1 0 0,-1 1 0 0 0,1-1 1 0 0,-1 1-1 0 0,1 1 0 0 0,-1-1 1 0 0,-1 1-1 0 0,1 1 0 0 0,-1-1 1 0 0,0 1-1 0 0,-1 0 1 0 0,1 0-1 0 0,-1 1 0 0 0,-1-1 1 0 0,0 1-1 0 0,0 0 0 0 0,0 1 1 0 0,-1-1-1 0 0,0 1 0 0 0,3 15 1 0 0,-3-6-331 0 0,0 0 0 0 0,-1 0 0 0 0,-1 0-1 0 0,0 0 1 0 0,-2 0 0 0 0,0 0 0 0 0,-1 0 0 0 0,-1 0 0 0 0,-7 28 0 0 0,-1-17-1376 0 0,0 0 1 0 0,-2-1-1 0 0,-1 0 0 0 0,-2-1 1 0 0,0-1-1 0 0,-2 0 0 0 0,0-2 0 0 0,-2 0 1 0 0,-1-1-1 0 0,-1 0 0 0 0,-1-2 1 0 0,0-1-1 0 0,-2-1 0 0 0,0-1 1 0 0,-32 17-1 0 0,10-8-390 0 0</inkml:trace>
</inkml:ink>
</file>

<file path=ppt/ink/ink1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1.236"/>
    </inkml:context>
    <inkml:brush xml:id="br0">
      <inkml:brushProperty name="width" value="0.05" units="cm"/>
      <inkml:brushProperty name="height" value="0.05" units="cm"/>
      <inkml:brushProperty name="color" value="#004F8B"/>
    </inkml:brush>
  </inkml:definitions>
  <inkml:trace contextRef="#ctx0" brushRef="#br0">654 25 5404 0 0,'0'-1'513'0'0,"0"0"0"0"0,0 0 0 0 0,0 0-1 0 0,0 0 1 0 0,0 0 0 0 0,0-1-1 0 0,0 1 1 0 0,-1 0 0 0 0,1 0 0 0 0,0 0-1 0 0,-1 0 1 0 0,1 0 0 0 0,-1 0-1 0 0,1 0 1 0 0,-1 0 0 0 0,1 0 0 0 0,-2-1-1 0 0,-14-2 2559 0 0,13 4-2325 0 0,-30 11 1049 0 0,25-6-1565 0 0,1-1 0 0 0,-1 2-1 0 0,1-1 1 0 0,0 1 0 0 0,1 0 0 0 0,-1 1 0 0 0,1-1-1 0 0,1 1 1 0 0,-1 0 0 0 0,1 1 0 0 0,0 0-1 0 0,-7 15 1 0 0,-2 9 108 0 0,2 1 1 0 0,-9 36-1 0 0,2-6 148 0 0,6-27-426 0 0,-12 40 240 0 0,-48 96 0 0 0,61-148-576 0 0,-1-1-1 0 0,-1-1 0 0 0,-1-1 1 0 0,-1 0-1 0 0,0 0 0 0 0,-2-2 1 0 0,0 0-1 0 0,-26 19 0 0 0,21-19-264 0 0,-44 30-5131 0 0,58-44 3754 0 0,1 0 0 0 0,-1 0 0 0 0,0-1 0 0 0,0 0-1 0 0,-1-1 1 0 0,-10 3 0 0 0</inkml:trace>
</inkml:ink>
</file>

<file path=ppt/ink/ink1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1.580"/>
    </inkml:context>
    <inkml:brush xml:id="br0">
      <inkml:brushProperty name="width" value="0.05" units="cm"/>
      <inkml:brushProperty name="height" value="0.05" units="cm"/>
      <inkml:brushProperty name="color" value="#004F8B"/>
    </inkml:brush>
  </inkml:definitions>
  <inkml:trace contextRef="#ctx0" brushRef="#br0">36 0 4440 0 0,'24'2'15973'0'0,"-38"-1"-15253"0"0,2 0-6322 0 0,-1-1-5552 0 0,10-1 9305 0 0,-14 0 157 0 0</inkml:trace>
</inkml:ink>
</file>

<file path=ppt/ink/ink1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2.174"/>
    </inkml:context>
    <inkml:brush xml:id="br0">
      <inkml:brushProperty name="width" value="0.05" units="cm"/>
      <inkml:brushProperty name="height" value="0.05" units="cm"/>
      <inkml:brushProperty name="color" value="#004F8B"/>
    </inkml:brush>
  </inkml:definitions>
  <inkml:trace contextRef="#ctx0" brushRef="#br0">304 12 5629 0 0,'2'-11'12029'0'0,"-1"23"-11453"0"0,0 1 1 0 0,-1-1 0 0 0,0 1 0 0 0,0 0-1 0 0,-2-1 1 0 0,1 1 0 0 0,-2-1 0 0 0,1 1 0 0 0,-2-1-1 0 0,0 0 1 0 0,-5 12 0 0 0,-8 14-56 0 0,-1 0 0 0 0,-25 39 0 0 0,29-54-1544 0 0,-2 0 0 0 0,-31 35 0 0 0,-2-17-5513 0 0,44-37 5055 0 0,-1-1 0 0 0,0 0 0 0 0,0 0 1 0 0,-1-1-1 0 0,1 1 0 0 0,0-2 0 0 0,-8 3 0 0 0,9-5-297 0 0,-12-3 154 0 0</inkml:trace>
</inkml:ink>
</file>

<file path=ppt/ink/ink1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2.533"/>
    </inkml:context>
    <inkml:brush xml:id="br0">
      <inkml:brushProperty name="width" value="0.05" units="cm"/>
      <inkml:brushProperty name="height" value="0.05" units="cm"/>
      <inkml:brushProperty name="color" value="#004F8B"/>
    </inkml:brush>
  </inkml:definitions>
  <inkml:trace contextRef="#ctx0" brushRef="#br0">38 62 4964 0 0,'2'-61'17286'0'0,"-1"65"-16445"0"0,8 20 77 0 0,-1 1 0 0 0,-2 0 0 0 0,0 0 0 0 0,2 36 0 0 0,1 110-900 0 0,-12-87-2277 0 0,-6 3-3542 0 0,6-67 3472 0 0,-1-1-1 0 0,-1 0 1 0 0,0 0-1 0 0,-2 0 0 0 0,0 0 1 0 0,-16 27-1 0 0,14-33 736 0 0,-3-1 40 0 0</inkml:trace>
</inkml:ink>
</file>

<file path=ppt/ink/ink1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3.064"/>
    </inkml:context>
    <inkml:brush xml:id="br0">
      <inkml:brushProperty name="width" value="0.05" units="cm"/>
      <inkml:brushProperty name="height" value="0.05" units="cm"/>
      <inkml:brushProperty name="color" value="#004F8B"/>
    </inkml:brush>
  </inkml:definitions>
  <inkml:trace contextRef="#ctx0" brushRef="#br0">987 1 4392 0 0,'-3'73'11978'0'0,"-8"2"-5292"0"0,-17 33-3416 0 0,17-77-3104 0 0,-1 0-1 0 0,-1-1 1 0 0,-2 0-1 0 0,-1-1 1 0 0,-1 0-1 0 0,-22 25 1 0 0,20-29-231 0 0,-1-1 1 0 0,-1-1 0 0 0,-1-1-1 0 0,-26 20 1 0 0,43-38-96 0 0,-1 0-1 0 0,1 0 1 0 0,-1 0 0 0 0,0 0-1 0 0,0-1 1 0 0,0 0 0 0 0,-1 0-1 0 0,1-1 1 0 0,-1 0 0 0 0,0 0-1 0 0,1 0 1 0 0,-1-1 0 0 0,0 0-1 0 0,0 0 1 0 0,0-1 0 0 0,0 0-1 0 0,1 0 1 0 0,-1 0 0 0 0,0-1-1 0 0,0 0 1 0 0,0-1 0 0 0,0 1-1 0 0,1-1 1 0 0,-12-5 0 0 0,7-1-171 0 0,1 1 0 0 0,0-1 0 0 0,0-1 1 0 0,1 0-1 0 0,0 0 0 0 0,-13-18 0 0 0,2 2-139 0 0,19 24 407 0 0,-9 12 53 0 0,2 0 56 0 0,-1 0-1 0 0,-10 19 0 0 0,12-17 46 0 0,-1-1-1 0 0,0 0 0 0 0,-19 19 1 0 0,21-24 73 0 0,-1-1 1 0 0,0 0 0 0 0,0-1-1 0 0,0 0 1 0 0,-1 0-1 0 0,0 0 1 0 0,0-1-1 0 0,0 0 1 0 0,0-1-1 0 0,-17 6 1 0 0,19-8-39 0 0,0-1 0 0 0,1 1 0 0 0,-1-1 0 0 0,0 0 0 0 0,1 0 0 0 0,-1-1 0 0 0,0 1 0 0 0,1-1 0 0 0,-1-1 0 0 0,1 1 0 0 0,-1-1 0 0 0,1 0 0 0 0,0 0 0 0 0,-1 0 0 0 0,1-1 0 0 0,1 0 0 0 0,-1 0 0 0 0,-8-6 0 0 0,4 1 111 0 0,0 0 1 0 0,0 0 0 0 0,1-1 0 0 0,0 0-1 0 0,0-1 1 0 0,-9-15 0 0 0,11 14-546 0 0,1 0 1 0 0,-1 0-1 0 0,2-1 0 0 0,0 0 1 0 0,-4-18-1 0 0,4 10-1807 0 0,1-1-1 0 0,0-34 0 0 0,9-46-9722 0 0,-4 57 8107 0 0,0 25 2047 0 0</inkml:trace>
</inkml:ink>
</file>

<file path=ppt/ink/ink1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3.405"/>
    </inkml:context>
    <inkml:brush xml:id="br0">
      <inkml:brushProperty name="width" value="0.05" units="cm"/>
      <inkml:brushProperty name="height" value="0.05" units="cm"/>
      <inkml:brushProperty name="color" value="#004F8B"/>
    </inkml:brush>
  </inkml:definitions>
  <inkml:trace contextRef="#ctx0" brushRef="#br0">0 187 4472 0 0,'96'-41'10458'0'0,"-81"33"-10380"0"0,0-1-1 0 0,0 0 1 0 0,25-22 0 0 0,-38 28-774 0 0,0 0 0 0 0,0 0 0 0 0,0 0 0 0 0,0-1 0 0 0,0 1 0 0 0,-1-1 0 0 0,1 1 0 0 0,-1-1 0 0 0,0 1 0 0 0,0-1 1 0 0,0 0-1 0 0,-1 1 0 0 0,1-1 0 0 0,-1 0 0 0 0,0 0 0 0 0,0 1 0 0 0,0-1 0 0 0,-2-6 0 0 0,2-6-946 0 0</inkml:trace>
</inkml:ink>
</file>

<file path=ppt/ink/ink1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3.749"/>
    </inkml:context>
    <inkml:brush xml:id="br0">
      <inkml:brushProperty name="width" value="0.05" units="cm"/>
      <inkml:brushProperty name="height" value="0.05" units="cm"/>
      <inkml:brushProperty name="color" value="#004F8B"/>
    </inkml:brush>
  </inkml:definitions>
  <inkml:trace contextRef="#ctx0" brushRef="#br0">163 15 5549 0 0,'0'-1'421'0'0,"1"0"1"0"0,-1 0 0 0 0,1 0 0 0 0,-1 0 0 0 0,1 0 0 0 0,-1 1 0 0 0,1-1 0 0 0,0 0 0 0 0,-1 0 0 0 0,1 1 0 0 0,0-1 0 0 0,0 0 0 0 0,-1 1 0 0 0,1-1-1 0 0,0 1 1 0 0,0-1 0 0 0,0 1 0 0 0,0 0 0 0 0,0-1 0 0 0,0 1 0 0 0,0 0 0 0 0,0-1 0 0 0,0 1 0 0 0,0 0 0 0 0,0 0 0 0 0,0 0 0 0 0,1 0 0 0 0,0 10 3284 0 0,-11 9-3981 0 0,-37 48 2250 0 0,-33 53-3 0 0,70-104-1733 0 0,1 1-1 0 0,0 0 1 0 0,1 0-1 0 0,1 1 1 0 0,-6 27-1 0 0,11-43-232 0 0,1 0-1 0 0,-1 0 0 0 0,1 0 0 0 0,-1 0 0 0 0,1 0 0 0 0,0 0 1 0 0,0 0-1 0 0,0 0 0 0 0,0 0 0 0 0,0 0 0 0 0,0 0 0 0 0,1 0 0 0 0,-1 1 1 0 0,0-1-1 0 0,1-1 0 0 0,0 1 0 0 0,0 0 0 0 0,-1 0 0 0 0,1 0 1 0 0,0 0-1 0 0,0 0 0 0 0,1-1 0 0 0,-1 1 0 0 0,0-1 0 0 0,1 1 1 0 0,-1-1-1 0 0,0 1 0 0 0,1-1 0 0 0,0 0 0 0 0,-1 1 0 0 0,1-1 1 0 0,0 0-1 0 0,0 0 0 0 0,0 0 0 0 0,-1-1 0 0 0,1 1 0 0 0,0 0 0 0 0,0-1 1 0 0,0 1-1 0 0,0-1 0 0 0,0 0 0 0 0,0 1 0 0 0,0-1 0 0 0,3 0 1 0 0,10-1-281 0 0,0 1 0 0 0,-1-2 1 0 0,1 0-1 0 0,27-8 0 0 0,-37 9 186 0 0,54-17-2801 0 0,0-1 1 0 0,-1-4-1 0 0,66-35 0 0 0,157-104-7800 0 0,-243 139 9796 0 0,21-13-733 0 0</inkml:trace>
</inkml:ink>
</file>

<file path=ppt/ink/ink1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4.718"/>
    </inkml:context>
    <inkml:brush xml:id="br0">
      <inkml:brushProperty name="width" value="0.05" units="cm"/>
      <inkml:brushProperty name="height" value="0.05" units="cm"/>
      <inkml:brushProperty name="color" value="#004F8B"/>
    </inkml:brush>
  </inkml:definitions>
  <inkml:trace contextRef="#ctx0" brushRef="#br0">71 37 5937 0 0,'-18'-36'14657'0'0,"19"40"-13878"0"0,9 50 1430 0 0,6 64 0 0 0,-13-68-3041 0 0,-6 80 0 0 0,2-122 630 0 0,-16 140-9213 0 0,14-131 7571 0 0,-2 0 0 0 0,1 0 1 0 0,-2 0-1 0 0,0 0 1 0 0,-1-1-1 0 0,-13 21 1 0 0,10-21 298 0 0</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6.591"/>
    </inkml:context>
    <inkml:brush xml:id="br0">
      <inkml:brushProperty name="width" value="0.05" units="cm"/>
      <inkml:brushProperty name="height" value="0.05" units="cm"/>
      <inkml:brushProperty name="color" value="#E71224"/>
    </inkml:brush>
  </inkml:definitions>
  <inkml:trace contextRef="#ctx0" brushRef="#br0">1665 57 4144 0 0,'4'-46'11249'0'0,"1"35"-4899"0"0,-2 22-4845 0 0,-3 26-837 0 0,-5-19-391 0 0,-1 0 0 0 0,0-1 0 0 0,-2 1 0 0 0,0-2 0 0 0,-1 1 0 0 0,0-1 0 0 0,-2 0 0 0 0,0-1 0 0 0,0 0 0 0 0,-2-1 0 0 0,1-1 0 0 0,-2 0 0 0 0,0 0 0 0 0,-29 19 0 0 0,41-30-277 0 0,0 0 0 0 0,0-1 0 0 0,-1 1 0 0 0,1-1 0 0 0,-1 1 0 0 0,1-1 0 0 0,-1 0 1 0 0,0 0-1 0 0,1 0 0 0 0,-1-1 0 0 0,0 1 0 0 0,0 0 0 0 0,1-1 0 0 0,-1 0 1 0 0,0 0-1 0 0,0 0 0 0 0,0 0 0 0 0,1 0 0 0 0,-1 0 0 0 0,-6-2 0 0 0,4-1-141 0 0,0 0-1 0 0,0 0 1 0 0,0 0-1 0 0,1 0 0 0 0,-1-1 1 0 0,1 0-1 0 0,-8-8 1 0 0,-20-17-568 0 0,26 25 656 0 0,-1 1 0 0 0,0 0-1 0 0,1 0 1 0 0,-1 1-1 0 0,0-1 1 0 0,-1 1-1 0 0,1 1 1 0 0,0 0 0 0 0,0 0-1 0 0,-1 0 1 0 0,1 1-1 0 0,-1 0 1 0 0,1 0-1 0 0,0 1 1 0 0,-1 0-1 0 0,1 0 1 0 0,0 1 0 0 0,0 0-1 0 0,0 0 1 0 0,-11 5-1 0 0,17-6 74 0 0,8-2-1046 0 0,19-1 840 0 0,5-2-21 0 0,60 2 0 0 0,-90 2 242 0 0,0 0 1 0 0,1 0-1 0 0,-1 1 0 0 0,0-1 0 0 0,1 0 1 0 0,-1 1-1 0 0,0-1 0 0 0,1 1 0 0 0,-1-1 0 0 0,0 1 1 0 0,0 0-1 0 0,0 0 0 0 0,0-1 0 0 0,0 1 1 0 0,0 0-1 0 0,0 0 0 0 0,0 0 0 0 0,0 0 0 0 0,0 0 1 0 0,0 0-1 0 0,0 0 0 0 0,-1 1 0 0 0,1-1 1 0 0,0 0-1 0 0,0 2 0 0 0,0 0 59 0 0,-1 1 0 0 0,1-1 1 0 0,-1 1-1 0 0,1-1 0 0 0,-1 0 0 0 0,0 1 0 0 0,0-1 0 0 0,-1 1 1 0 0,0 6-1 0 0,-2 0 166 0 0,0 1 0 0 0,0-1-1 0 0,-1 0 1 0 0,0 0 0 0 0,-9 15 0 0 0,9-19-80 0 0,0 1-1 0 0,-1 0 1 0 0,0-1 0 0 0,0 0-1 0 0,-1 0 1 0 0,-8 7 0 0 0,10-11-129 0 0,1 0 0 0 0,0 0 0 0 0,-1 0 0 0 0,0 0 0 0 0,1-1 0 0 0,-1 0 0 0 0,0 1 0 0 0,0-1 0 0 0,0-1 0 0 0,0 1 0 0 0,0-1 0 0 0,0 1 0 0 0,0-1 0 0 0,0 0 0 0 0,0-1 0 0 0,0 1 0 0 0,-6-2 0 0 0,-3 0 79 0 0,0 1 1 0 0,0 1 0 0 0,0 0-1 0 0,0 0 1 0 0,0 2 0 0 0,0-1 0 0 0,0 2-1 0 0,0 0 1 0 0,1 0 0 0 0,-1 1-1 0 0,1 1 1 0 0,0 0 0 0 0,-21 12-1 0 0,-7 8 348 0 0,1 1-1 0 0,-51 45 0 0 0,68-53-463 0 0,-14 11-370 0 0,-261 195 489 0 0,253-197-2536 0 0,-76 35 0 0 0,89-50-983 0 0,0 0-1 0 0,-1-2 1 0 0,-49 9-1 0 0,62-17 1688 0 0,0 0 0 0 0,0 0 0 0 0,-1-2 1 0 0,1-1-1 0 0,-23-3 0 0 0,9-2-257 0 0</inkml:trace>
</inkml:ink>
</file>

<file path=ppt/ink/ink1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5.452"/>
    </inkml:context>
    <inkml:brush xml:id="br0">
      <inkml:brushProperty name="width" value="0.05" units="cm"/>
      <inkml:brushProperty name="height" value="0.05" units="cm"/>
      <inkml:brushProperty name="color" value="#004F8B"/>
    </inkml:brush>
  </inkml:definitions>
  <inkml:trace contextRef="#ctx0" brushRef="#br0">1133 67 5436 0 0,'-3'2'10032'0'0,"-1"22"-6108"0"0,2-7-3159 0 0,-1 0-1 0 0,-10 32 1 0 0,8-35-681 0 0,0-1 1 0 0,-1 1 0 0 0,-1-2-1 0 0,0 1 1 0 0,-1-1-1 0 0,0 0 1 0 0,-1 0-1 0 0,0-1 1 0 0,-1 0-1 0 0,0-1 1 0 0,-16 13-1 0 0,23-22-234 0 0,0 1 0 0 0,0-1 0 0 0,-1 0 0 0 0,1 0 0 0 0,0 0 0 0 0,0 0 0 0 0,-1-1 0 0 0,1 1 0 0 0,0-1 1 0 0,-1 0-1 0 0,-5 0 0 0 0,-18 2-412 0 0,25-2 448 0 0,-3 3 110 0 0,-1-1 0 0 0,1 1 0 0 0,0 0 0 0 0,0 1 0 0 0,-8 6 0 0 0,4 0-35 0 0,0 0 0 0 0,0-1 0 0 0,-1-1 0 0 0,-1 1 1 0 0,1-2-1 0 0,-1 1 0 0 0,-1-1 0 0 0,1-1 0 0 0,-1 0 0 0 0,-1-1 0 0 0,1 0 0 0 0,0-1 0 0 0,-1 0 0 0 0,0-1 0 0 0,0-1 0 0 0,0 0 0 0 0,-15 1 0 0 0,21-3 42 0 0,1 1-1 0 0,0 0 0 0 0,0 0 0 0 0,-1 0 0 0 0,1 1 1 0 0,0 0-1 0 0,0 0 0 0 0,0 1 0 0 0,1-1 0 0 0,-1 1 1 0 0,1 1-1 0 0,-1-1 0 0 0,1 1 0 0 0,0 0 0 0 0,0 0 0 0 0,1 0 1 0 0,-6 6-1 0 0,-12 10 29 0 0,9-11 136 0 0,0 0 0 0 0,0-1 0 0 0,-1-1 0 0 0,0 0-1 0 0,-1-1 1 0 0,1 0 0 0 0,-1-1 0 0 0,0-1 0 0 0,-1-1 0 0 0,1 0 0 0 0,-1 0 0 0 0,1-2-1 0 0,-1 0 1 0 0,0-1 0 0 0,-28-3 0 0 0,31 2 37 0 0,-1-1 0 0 0,0 0 0 0 0,1-1 0 0 0,-1 0 1 0 0,1-1-1 0 0,0-1 0 0 0,0 0 0 0 0,1-1 0 0 0,0 0 0 0 0,-1-1 0 0 0,2 0 0 0 0,-1-1 0 0 0,1 0 1 0 0,1-1-1 0 0,-1 0 0 0 0,1-1 0 0 0,1 0 0 0 0,-10-13 0 0 0,14 15-157 0 0,1 1 0 0 0,0-1 1 0 0,0 0-1 0 0,1 0 0 0 0,0 0 0 0 0,0-1 1 0 0,1 1-1 0 0,0-1 0 0 0,1 1 0 0 0,-1-17 0 0 0,2 13-660 0 0,0 0 0 0 0,2 0 0 0 0,-1 1 0 0 0,2-1 0 0 0,-1 0 0 0 0,2 1 0 0 0,4-13 1 0 0,9-12-3250 0 0,2 0 1 0 0,1 2 0 0 0,43-57 0 0 0,-25 39 143 0 0,-19 24 2026 0 0</inkml:trace>
</inkml:ink>
</file>

<file path=ppt/ink/ink1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5.812"/>
    </inkml:context>
    <inkml:brush xml:id="br0">
      <inkml:brushProperty name="width" value="0.05" units="cm"/>
      <inkml:brushProperty name="height" value="0.05" units="cm"/>
      <inkml:brushProperty name="color" value="#004F8B"/>
    </inkml:brush>
  </inkml:definitions>
  <inkml:trace contextRef="#ctx0" brushRef="#br0">1 1 6245 0 0,'0'0'9696'0'0,"12"4"-2728"0"0,-8-2-9751 0 0</inkml:trace>
</inkml:ink>
</file>

<file path=ppt/ink/ink1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6.155"/>
    </inkml:context>
    <inkml:brush xml:id="br0">
      <inkml:brushProperty name="width" value="0.05" units="cm"/>
      <inkml:brushProperty name="height" value="0.05" units="cm"/>
      <inkml:brushProperty name="color" value="#004F8B"/>
    </inkml:brush>
  </inkml:definitions>
  <inkml:trace contextRef="#ctx0" brushRef="#br0">1 154 6889 0 0,'3'-12'2441'0'0,"1"0"0"0"0,1 0 0 0 0,0 0 1 0 0,7-11-1 0 0,14-19 334 0 0,-3 5-6267 0 0,-21 34 2289 0 0</inkml:trace>
</inkml:ink>
</file>

<file path=ppt/ink/ink1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6.515"/>
    </inkml:context>
    <inkml:brush xml:id="br0">
      <inkml:brushProperty name="width" value="0.05" units="cm"/>
      <inkml:brushProperty name="height" value="0.05" units="cm"/>
      <inkml:brushProperty name="color" value="#004F8B"/>
    </inkml:brush>
  </inkml:definitions>
  <inkml:trace contextRef="#ctx0" brushRef="#br0">941 223 5108 0 0,'-7'-8'1316'0'0,"0"0"-1"0"0,0-1 0 0 0,1 0 1 0 0,1 0-1 0 0,-1 0 1 0 0,1-1-1 0 0,1 1 0 0 0,-6-21 1 0 0,8 24-1010 0 0,0-1 0 0 0,1 0 1 0 0,0 1-1 0 0,0-1 0 0 0,0 0 1 0 0,1 0-1 0 0,0 0 1 0 0,1 0-1 0 0,0 0 0 0 0,0 1 1 0 0,0-1-1 0 0,1 0 1 0 0,0 1-1 0 0,0-1 0 0 0,4-6 1 0 0,-6 12-311 0 0,0 1 1 0 0,0 0-1 0 0,0-1 1 0 0,0 1-1 0 0,0 0 1 0 0,0-1-1 0 0,0 1 1 0 0,0 0-1 0 0,0-1 1 0 0,1 1-1 0 0,-1 0 1 0 0,0 0 0 0 0,0-1-1 0 0,0 1 1 0 0,1 0-1 0 0,-1 0 1 0 0,0-1-1 0 0,0 1 1 0 0,1 0-1 0 0,-1 0 1 0 0,0 0-1 0 0,0-1 1 0 0,1 1-1 0 0,-1 0 1 0 0,0 0-1 0 0,1 0 1 0 0,-1 0-1 0 0,0 0 1 0 0,1 0-1 0 0,-1-1 1 0 0,0 1 0 0 0,1 0-1 0 0,-1 0 1 0 0,0 0-1 0 0,1 0 1 0 0,-1 0-1 0 0,0 0 1 0 0,1 1-1 0 0,-1-1 1 0 0,0 0-1 0 0,1 0 1 0 0,-1 0-1 0 0,0 0 1 0 0,1 0-1 0 0,-1 0 1 0 0,0 0-1 0 0,0 1 1 0 0,1-1 0 0 0,-1 0-1 0 0,0 0 1 0 0,0 0-1 0 0,1 1 1 0 0,-1-1-1 0 0,0 0 1 0 0,0 0-1 0 0,1 1 1 0 0,-1-1-1 0 0,0 0 1 0 0,0 1-1 0 0,0-1 1 0 0,0 0-1 0 0,0 1 1 0 0,1-1-1 0 0,6 24-1247 0 0,-7-8-356 0 0,0-1 1 0 0,-1 0 0 0 0,-1 1 0 0 0,0-1 0 0 0,-9 27 0 0 0,-31 77-4242 0 0,24-73 4156 0 0,0 3-1 0 0,2-4 236 0 0</inkml:trace>
  <inkml:trace contextRef="#ctx0" brushRef="#br0" timeOffset="1">436 811 4760 0 0,'0'0'7729'0'0,"-1"5"-6383"0"0,-6 17-313 0 0,0 0 0 0 0,-2-1 1 0 0,-1 0-1 0 0,-22 36 0 0 0,-64 83-590 0 0,49-75-1006 0 0,-12 18-2365 0 0,-90 108-10755 0 0,130-168 12097 0 0</inkml:trace>
</inkml:ink>
</file>

<file path=ppt/ink/ink1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8.640"/>
    </inkml:context>
    <inkml:brush xml:id="br0">
      <inkml:brushProperty name="width" value="0.05" units="cm"/>
      <inkml:brushProperty name="height" value="0.05" units="cm"/>
      <inkml:brushProperty name="color" value="#004F8B"/>
    </inkml:brush>
  </inkml:definitions>
  <inkml:trace contextRef="#ctx0" brushRef="#br0">656 70 4668 0 0,'3'-7'1925'0'0,"-1"0"0"0"0,1-1 0 0 0,-1 0-1 0 0,-1 0 1 0 0,2-12 0 0 0,-3 19-1174 0 0,-1 0-530 0 0,0 0 0 0 0,0 0 0 0 0,0 0 0 0 0,0 0 0 0 0,0 1 1 0 0,0-1-1 0 0,0 0 0 0 0,-1 0 0 0 0,1 1 0 0 0,0-1 1 0 0,0 1-1 0 0,-1-1 0 0 0,1 1 0 0 0,0 0 0 0 0,-2-1 1 0 0,-9 6-124 0 0,0 0 0 0 0,0 1 0 0 0,1 0 0 0 0,0 0 0 0 0,0 2 0 0 0,0-1 0 0 0,1 1 0 0 0,0 1 1 0 0,1 0-1 0 0,0 0 0 0 0,0 1 0 0 0,1 0 0 0 0,0 0 0 0 0,1 1 0 0 0,-11 22 0 0 0,-6 16 543 0 0,3 0-1 0 0,-24 82 0 0 0,21-56-439 0 0,-75 185-2265 0 0,81-220 1582 0 0,-2-2 0 0 0,-2 0 0 0 0,-1-1 0 0 0,-39 47 0 0 0,54-75-651 0 0,-1 1 0 0 0,0-2 0 0 0,-20 16 0 0 0,25-21 27 0 0,0 0 1 0 0,-1-1-1 0 0,0 1 0 0 0,1-1 0 0 0,-1 0 1 0 0,0 0-1 0 0,0 0 0 0 0,0-1 0 0 0,0 0 0 0 0,0 0 1 0 0,-9 1-1 0 0,11-2-469 0 0</inkml:trace>
</inkml:ink>
</file>

<file path=ppt/ink/ink1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9.031"/>
    </inkml:context>
    <inkml:brush xml:id="br0">
      <inkml:brushProperty name="width" value="0.05" units="cm"/>
      <inkml:brushProperty name="height" value="0.05" units="cm"/>
      <inkml:brushProperty name="color" value="#004F8B"/>
    </inkml:brush>
  </inkml:definitions>
  <inkml:trace contextRef="#ctx0" brushRef="#br0">125 218 3232 0 0,'-2'-12'1305'0'0,"0"-1"-1"0"0,1 1 0 0 0,1 0 1 0 0,0 0-1 0 0,2-17 0 0 0,-1 18-854 0 0,1 0 1 0 0,1 0-1 0 0,0 1 0 0 0,0-1 0 0 0,1 1 0 0 0,0 0 0 0 0,1 0 1 0 0,0 0-1 0 0,0 1 0 0 0,9-12 0 0 0,-5 17 789 0 0,-7 15-855 0 0,-6 18-257 0 0,-9-1-1497 0 0,-1-1 0 0 0,-23 32 0 0 0,29-48-40 0 0,0-1 0 0 0,-1 1 0 0 0,0-2 0 0 0,0 1 0 0 0,-1-2 1 0 0,0 1-1 0 0,-22 13 0 0 0,14-12-197 0 0</inkml:trace>
</inkml:ink>
</file>

<file path=ppt/ink/ink1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9.531"/>
    </inkml:context>
    <inkml:brush xml:id="br0">
      <inkml:brushProperty name="width" value="0.05" units="cm"/>
      <inkml:brushProperty name="height" value="0.05" units="cm"/>
      <inkml:brushProperty name="color" value="#004F8B"/>
    </inkml:brush>
  </inkml:definitions>
  <inkml:trace contextRef="#ctx0" brushRef="#br0">321 6 4300 0 0,'6'-5'9143'0'0,"-1"10"-8744"0"0,1 0 0 0 0,-1 0-1 0 0,0 0 1 0 0,0 1 0 0 0,-1 0 0 0 0,0 0-1 0 0,0 0 1 0 0,0 0 0 0 0,0 1-1 0 0,-1-1 1 0 0,-1 1 0 0 0,1 0 0 0 0,-1 0-1 0 0,0 0 1 0 0,0 0 0 0 0,-1 1-1 0 0,0-1 1 0 0,0 11 0 0 0,1 3 70 0 0,-2-1 0 0 0,0 1 1 0 0,-1-1-1 0 0,-2 1 0 0 0,-7 34 0 0 0,5-37-288 0 0,0 0-1 0 0,-2-1 1 0 0,-13 26-1 0 0,19-39-254 0 0,-1 0-1 0 0,0-1 0 0 0,0 1 0 0 0,0-1 0 0 0,-1 1 0 0 0,1-1 1 0 0,-1 0-1 0 0,0 0 0 0 0,0 0 0 0 0,0 0 0 0 0,0 0 0 0 0,-1-1 1 0 0,1 0-1 0 0,-1 1 0 0 0,1-1 0 0 0,-1 0 0 0 0,0-1 1 0 0,0 1-1 0 0,0-1 0 0 0,0 0 0 0 0,0 0 0 0 0,-5 1 0 0 0,8-2 27 0 0,-1 0-1 0 0,1 0 0 0 0,0 0 0 0 0,-1 0 0 0 0,1 0 0 0 0,0-1 0 0 0,-1 1 0 0 0,1 0 0 0 0,0-1 0 0 0,-1 1 0 0 0,1-1 0 0 0,0 0 0 0 0,0 1 0 0 0,0-1 0 0 0,0 0 1 0 0,-1 1-1 0 0,1-1 0 0 0,0 0 0 0 0,0 0 0 0 0,1 0 0 0 0,-1 0 0 0 0,0 0 0 0 0,0 0 0 0 0,0-1 0 0 0,1 1 0 0 0,-2-1 0 0 0,-6-35-1673 0 0,6 17 1056 0 0,2 20 665 0 0,0-1-1 0 0,0 1 1 0 0,0 0 0 0 0,0-1 0 0 0,1 1 0 0 0,-1 0 0 0 0,0 0 0 0 0,0-1-1 0 0,1 1 1 0 0,-1 0 0 0 0,0 0 0 0 0,0-1 0 0 0,1 1 0 0 0,-1 0 0 0 0,0 0-1 0 0,0 0 1 0 0,1-1 0 0 0,-1 1 0 0 0,0 0 0 0 0,1 0 0 0 0,-1 0 0 0 0,0 0-1 0 0,1 0 1 0 0,-1 0 0 0 0,0 0 0 0 0,1 0 0 0 0,-1 0 0 0 0,1 0 0 0 0,-1 0-1 0 0,0 0 1 0 0,1 0 0 0 0,-1 0 0 0 0,0 0 0 0 0,1 0 0 0 0,-1 0 0 0 0,0 0-1 0 0,1 0 1 0 0,-1 0 0 0 0,0 1 0 0 0,1-1 0 0 0,-1 0 0 0 0,0 0 0 0 0,0 0-1 0 0,1 1 1 0 0,-1-1 0 0 0,0 0 0 0 0,1 0 0 0 0,-1 1 0 0 0,14 10 158 0 0,-14-11-173 0 0,3 4 44 0 0,-1-1 0 0 0,0 0 0 0 0,0 0-1 0 0,0 1 1 0 0,0 0 0 0 0,0-1 0 0 0,-1 1 0 0 0,1 0-1 0 0,-1 0 1 0 0,0-1 0 0 0,0 1 0 0 0,-1 0 0 0 0,1 0-1 0 0,-1 0 1 0 0,0 0 0 0 0,0 5 0 0 0,-8 64 216 0 0,7-67-230 0 0,-4 16 43 0 0,0-1 0 0 0,-1 1-1 0 0,-2-1 1 0 0,0 0 0 0 0,-14 26 0 0 0,15-36-351 0 0,0 0 1 0 0,-1 0 0 0 0,0 0-1 0 0,-12 12 1 0 0,15-18-463 0 0,-1 1 1 0 0,-1-1-1 0 0,1 0 0 0 0,-1-1 1 0 0,1 0-1 0 0,-1 0 1 0 0,-14 6-1 0 0,16-8 54 0 0,1-1 0 0 0,-1 0 0 0 0,0 0 0 0 0,1-1 0 0 0,-1 1 0 0 0,0-1 0 0 0,1 0 0 0 0,-1 0 0 0 0,0-1 0 0 0,1 1 0 0 0,-1-1 0 0 0,0 0 0 0 0,1 0 0 0 0,-9-3 0 0 0,-5-6-803 0 0</inkml:trace>
</inkml:ink>
</file>

<file path=ppt/ink/ink1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1:59.875"/>
    </inkml:context>
    <inkml:brush xml:id="br0">
      <inkml:brushProperty name="width" value="0.05" units="cm"/>
      <inkml:brushProperty name="height" value="0.05" units="cm"/>
      <inkml:brushProperty name="color" value="#004F8B"/>
    </inkml:brush>
  </inkml:definitions>
  <inkml:trace contextRef="#ctx0" brushRef="#br0">0 382 6837 0 0,'23'-21'2132'0'0,"0"2"-188"0"0,0 0-244 0 0,-1 0-152 0 0,9-6-44 0 0,0 1-215 0 0,5-2-253 0 0,-3-2-424 0 0,0 3-600 0 0,16-9-1116 0 0,-14 6-1969 0 0,-6 5 265 0 0,-8 0 340 0 0,0 4 176 0 0,-11 2 243 0 0,0-1 257 0 0,-3 4 64 0 0</inkml:trace>
</inkml:ink>
</file>

<file path=ppt/ink/ink1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00.734"/>
    </inkml:context>
    <inkml:brush xml:id="br0">
      <inkml:brushProperty name="width" value="0.05" units="cm"/>
      <inkml:brushProperty name="height" value="0.05" units="cm"/>
      <inkml:brushProperty name="color" value="#004F8B"/>
    </inkml:brush>
  </inkml:definitions>
  <inkml:trace contextRef="#ctx0" brushRef="#br0">330 183 5673 0 0,'-3'-4'798'0'0,"0"0"0"0"0,1-1 1 0 0,0 1-1 0 0,0-1 1 0 0,0 1-1 0 0,0-1 0 0 0,1 0 1 0 0,-1 0-1 0 0,0-7 1 0 0,2 6-312 0 0,-1 0 1 0 0,1 1 0 0 0,1-1 0 0 0,-1 1-1 0 0,1-1 1 0 0,0 1 0 0 0,0-1 0 0 0,2-6-1 0 0,-1 8-325 0 0,-1 0 0 0 0,1 0 0 0 0,0 0 0 0 0,0 0 1 0 0,0 0-1 0 0,1 0 0 0 0,-1 1 0 0 0,1-1 0 0 0,0 1 0 0 0,0 0 0 0 0,0-1 0 0 0,0 1 0 0 0,1 1 0 0 0,-1-1 0 0 0,1 0 0 0 0,0 1 0 0 0,0 0 0 0 0,0 0 0 0 0,0 0 0 0 0,0 0 0 0 0,0 1 0 0 0,0-1 0 0 0,5 0 0 0 0,-7 2-120 0 0,0-1 0 0 0,0 1 0 0 0,0 0 0 0 0,1 0 0 0 0,-1 0 0 0 0,0 0 0 0 0,0 0 0 0 0,0 0-1 0 0,0 1 1 0 0,0-1 0 0 0,0 1 0 0 0,0-1 0 0 0,0 1 0 0 0,0 0 0 0 0,0 0 0 0 0,0 0 0 0 0,-1 0 0 0 0,1 0 0 0 0,0 0-1 0 0,0 0 1 0 0,2 3 0 0 0,-2-1 27 0 0,0 0 0 0 0,0 0 0 0 0,0 0 0 0 0,0 0-1 0 0,-1 0 1 0 0,1 0 0 0 0,-1 1 0 0 0,0-1 0 0 0,0 1 0 0 0,0-1-1 0 0,0 6 1 0 0,1 5 83 0 0,-2 1-1 0 0,0-1 1 0 0,0 0 0 0 0,-2 0-1 0 0,-2 15 1 0 0,-70 254 1047 0 0,-1 2-973 0 0,71-267-259 0 0,0 0 0 0 0,-1 0-1 0 0,-1-1 1 0 0,-1 1 0 0 0,-9 15 0 0 0,14-28 129 0 0,-1 0 1 0 0,1 0-1 0 0,-1 0 1 0 0,-1-1-1 0 0,1 1 0 0 0,0-1 1 0 0,-1 0-1 0 0,0 0 0 0 0,0 0 1 0 0,0-1-1 0 0,-1 1 1 0 0,1-1-1 0 0,-1 0 0 0 0,0-1 1 0 0,1 1-1 0 0,-1-1 0 0 0,0 1 1 0 0,-1-2-1 0 0,1 1 1 0 0,0 0-1 0 0,-7 0 0 0 0,9-2 77 0 0,-1 0-1 0 0,0 0 1 0 0,0 0-1 0 0,0-1 0 0 0,1 1 1 0 0,-1-1-1 0 0,0 0 1 0 0,0 0-1 0 0,1 0 1 0 0,-1-1-1 0 0,1 1 0 0 0,-1-1 1 0 0,1 0-1 0 0,0 0 1 0 0,0 0-1 0 0,-4-4 1 0 0,1 1 2 0 0,1 0 1 0 0,0-1-1 0 0,0 0 1 0 0,0 0-1 0 0,1 0 1 0 0,0-1-1 0 0,-5-12 1 0 0,-2-7-57 0 0,2 0-1 0 0,1-1 1 0 0,-6-39 0 0 0,13 60-116 0 0,-6-31-909 0 0,3 0-1 0 0,0 0 1 0 0,4-61 0 0 0,9-4-5492 0 0,9-4-3604 0 0,7-31-949 0 0,-17 112 9326 0 0</inkml:trace>
</inkml:ink>
</file>

<file path=ppt/ink/ink1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01.593"/>
    </inkml:context>
    <inkml:brush xml:id="br0">
      <inkml:brushProperty name="width" value="0.05" units="cm"/>
      <inkml:brushProperty name="height" value="0.05" units="cm"/>
      <inkml:brushProperty name="color" value="#004F8B"/>
    </inkml:brush>
  </inkml:definitions>
  <inkml:trace contextRef="#ctx0" brushRef="#br0">533 334 5280 0 0,'-5'-6'1120'0'0,"-1"0"0"0"0,1-1 0 0 0,0 1 0 0 0,0-1 0 0 0,1 0 0 0 0,0 0 0 0 0,-5-13 0 0 0,6 12-380 0 0,0 0 1 0 0,1-1-1 0 0,0 1 0 0 0,1-1 1 0 0,-1 0-1 0 0,1-14 0 0 0,1 14-566 0 0,1 1-1 0 0,-1-1 1 0 0,2 1-1 0 0,-1-1 0 0 0,1 1 1 0 0,0 0-1 0 0,1-1 0 0 0,0 1 1 0 0,0 1-1 0 0,1-1 1 0 0,0 0-1 0 0,0 1 0 0 0,1 0 1 0 0,0 0-1 0 0,0 0 0 0 0,1 0 1 0 0,0 1-1 0 0,0 0 1 0 0,0 0-1 0 0,1 1 0 0 0,0-1 1 0 0,0 2-1 0 0,0-1 0 0 0,14-6 1 0 0,-16 9-154 0 0,1 0 0 0 0,-1 0 1 0 0,0 1-1 0 0,1 0 0 0 0,-1 0 1 0 0,1 0-1 0 0,-1 0 0 0 0,1 1 1 0 0,0 0-1 0 0,-1 1 0 0 0,1-1 1 0 0,-1 1-1 0 0,1 0 0 0 0,8 3 1 0 0,-12-3-22 0 0,1 0 0 0 0,-1 0 0 0 0,0 0 0 0 0,0 0 1 0 0,0 1-1 0 0,0-1 0 0 0,0 1 0 0 0,0-1 0 0 0,0 1 0 0 0,-1 0 1 0 0,1 0-1 0 0,-1 0 0 0 0,1 0 0 0 0,-1 0 0 0 0,0 0 1 0 0,1 0-1 0 0,-1 0 0 0 0,0 1 0 0 0,-1-1 0 0 0,1 0 0 0 0,0 1 1 0 0,-1-1-1 0 0,1 0 0 0 0,-1 1 0 0 0,0-1 0 0 0,0 1 1 0 0,0-1-1 0 0,0 1 0 0 0,0-1 0 0 0,0 1 0 0 0,-1-1 0 0 0,1 0 1 0 0,-1 1-1 0 0,1-1 0 0 0,-3 4 0 0 0,-9 30-67 0 0,-3 0 0 0 0,0-1 1 0 0,-25 39-1 0 0,-10 22 28 0 0,17-23 105 0 0,-86 172 104 0 0,98-207-151 0 0,-2-1 1 0 0,-2-1 0 0 0,-1-2-1 0 0,-35 38 1 0 0,6-26 225 0 0,45-40-1506 0 0,-1 1-1 0 0,0-2 1 0 0,-19 9-1 0 0,21-12 36 0 0,1 1-1 0 0,0-1 1 0 0,-1 0-1 0 0,0-1 1 0 0,1 0 0 0 0,-1 0-1 0 0,0-1 1 0 0,0 0-1 0 0,1 0 1 0 0,-1-1-1 0 0,0 0 1 0 0,1-1 0 0 0,-18-5-1 0 0,6 0-362 0 0</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7.216"/>
    </inkml:context>
    <inkml:brush xml:id="br0">
      <inkml:brushProperty name="width" value="0.05" units="cm"/>
      <inkml:brushProperty name="height" value="0.05" units="cm"/>
      <inkml:brushProperty name="color" value="#E71224"/>
    </inkml:brush>
  </inkml:definitions>
  <inkml:trace contextRef="#ctx0" brushRef="#br0">25 94 4924 0 0,'-23'-2'4682'0'0,"21"2"-3370"0"0,2-8 4064 0 0,161-47-304 0 0,-106 40-8350 0 0,0 1-6539 0 0</inkml:trace>
</inkml:ink>
</file>

<file path=ppt/ink/ink1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02.047"/>
    </inkml:context>
    <inkml:brush xml:id="br0">
      <inkml:brushProperty name="width" value="0.05" units="cm"/>
      <inkml:brushProperty name="height" value="0.05" units="cm"/>
      <inkml:brushProperty name="color" value="#004F8B"/>
    </inkml:brush>
  </inkml:definitions>
  <inkml:trace contextRef="#ctx0" brushRef="#br0">213 227 5128 0 0,'-5'1'700'0'0,"1"0"0"0"0,-1-1 0 0 0,0 0 0 0 0,0 0 0 0 0,0 0 0 0 0,1-1 0 0 0,-1 1 0 0 0,0-1 0 0 0,0-1 0 0 0,1 1 0 0 0,-1 0 0 0 0,1-1 0 0 0,-1 0 0 0 0,-4-3 0 0 0,4 2-256 0 0,0-1 1 0 0,0 1-1 0 0,1-1 1 0 0,-1 0-1 0 0,1 0 1 0 0,0-1-1 0 0,0 1 1 0 0,1-1-1 0 0,-1 0 1 0 0,-4-9-1 0 0,5 9-410 0 0,0-1 0 0 0,1 0 0 0 0,0 0 0 0 0,0 0-1 0 0,0-1 1 0 0,0 1 0 0 0,1 0 0 0 0,0-1 0 0 0,1 1 0 0 0,0-1 0 0 0,-1 1 0 0 0,2 0 0 0 0,-1-1-1 0 0,1 1 1 0 0,0-1 0 0 0,1 1 0 0 0,-1 0 0 0 0,1 0 0 0 0,0-1 0 0 0,1 1 0 0 0,6-11 0 0 0,-9 17-38 0 0,0-1 0 0 0,0 1 1 0 0,0-1-1 0 0,1 0 1 0 0,-1 1-1 0 0,0-1 1 0 0,1 1-1 0 0,-1-1 0 0 0,0 1 1 0 0,1-1-1 0 0,-1 1 1 0 0,1-1-1 0 0,-1 1 0 0 0,1-1 1 0 0,-1 1-1 0 0,1 0 1 0 0,-1-1-1 0 0,1 1 0 0 0,-1 0 1 0 0,1 0-1 0 0,-1-1 1 0 0,1 1-1 0 0,0 0 1 0 0,-1 0-1 0 0,1 0 0 0 0,-1-1 1 0 0,1 1-1 0 0,0 0 1 0 0,-1 0-1 0 0,1 0 0 0 0,0 0 1 0 0,-1 0-1 0 0,1 0 1 0 0,0 1-1 0 0,-1-1 1 0 0,1 0-1 0 0,-1 0 0 0 0,1 0 1 0 0,0 1-1 0 0,-1-1 1 0 0,1 0-1 0 0,-1 0 0 0 0,1 1 1 0 0,-1-1-1 0 0,1 1 1 0 0,-1-1-1 0 0,1 0 0 0 0,-1 1 1 0 0,1-1-1 0 0,-1 1 1 0 0,0-1-1 0 0,1 1 1 0 0,-1-1-1 0 0,0 1 0 0 0,1-1 1 0 0,-1 1-1 0 0,0 0 1 0 0,1 0-1 0 0,0 3-12 0 0,1-1 1 0 0,-1 1-1 0 0,1-1 0 0 0,-1 1 0 0 0,0-1 0 0 0,0 1 1 0 0,-1 0-1 0 0,1 0 0 0 0,-1 4 0 0 0,-1 6-768 0 0,-1 1-1 0 0,-1-1 0 0 0,-5 18 0 0 0,3-17-691 0 0,0 1 0 0 0,-1-1-1 0 0,-1-1 1 0 0,0 1-1 0 0,-1-1 1 0 0,-1 0 0 0 0,0-1-1 0 0,-1 0 1 0 0,-17 18-1 0 0,6-12-185 0 0</inkml:trace>
</inkml:ink>
</file>

<file path=ppt/ink/ink1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02.797"/>
    </inkml:context>
    <inkml:brush xml:id="br0">
      <inkml:brushProperty name="width" value="0.05" units="cm"/>
      <inkml:brushProperty name="height" value="0.05" units="cm"/>
      <inkml:brushProperty name="color" value="#004F8B"/>
    </inkml:brush>
  </inkml:definitions>
  <inkml:trace contextRef="#ctx0" brushRef="#br0">526 172 5352 0 0,'-3'-5'699'0'0,"1"0"0"0"0,0 0 0 0 0,1 0 0 0 0,-1 0 0 0 0,1 0 0 0 0,0 0 0 0 0,0-1 0 0 0,0 1 0 0 0,1 0 0 0 0,0 0 0 0 0,0-1 0 0 0,1-8 0 0 0,0 11-534 0 0,0 1 1 0 0,1-1-1 0 0,-1 0 0 0 0,0 1 1 0 0,1-1-1 0 0,-1 1 1 0 0,1-1-1 0 0,0 1 0 0 0,0 0 1 0 0,0-1-1 0 0,0 1 0 0 0,0 0 1 0 0,0 1-1 0 0,1-1 0 0 0,-1 0 1 0 0,1 1-1 0 0,-1-1 1 0 0,1 1-1 0 0,0-1 0 0 0,-1 1 1 0 0,1 0-1 0 0,0 1 0 0 0,0-1 1 0 0,6-1-1 0 0,24-3 211 0 0,1 1 1 0 0,-1 2-1 0 0,66 4 1 0 0,37-2-1290 0 0,-119-1 616 0 0,-8 1 178 0 0,0-1 0 0 0,0 0 1 0 0,-1 0-1 0 0,1-1 1 0 0,-1 0-1 0 0,1 0 1 0 0,7-5-1 0 0,-15 7 113 0 0,-1 0-1 0 0,0 0 1 0 0,1 0-1 0 0,-1 0 1 0 0,0-1-1 0 0,1 1 0 0 0,-1 0 1 0 0,0 0-1 0 0,0-1 1 0 0,1 1-1 0 0,-1 0 1 0 0,0-1-1 0 0,0 1 1 0 0,1 0-1 0 0,-1-1 0 0 0,0 1 1 0 0,0 0-1 0 0,0-1 1 0 0,0 1-1 0 0,0 0 1 0 0,0-1-1 0 0,1 1 1 0 0,-1 0-1 0 0,0-1 0 0 0,0 1 1 0 0,0-1-1 0 0,0 1 1 0 0,0 0-1 0 0,0-1 1 0 0,-1 1-1 0 0,1 0 1 0 0,0-1-1 0 0,0 1 0 0 0,0 0 1 0 0,0-1-1 0 0,0 1 1 0 0,0 0-1 0 0,-1-1 1 0 0,1 1-1 0 0,0 0 1 0 0,0-1-1 0 0,0 1 0 0 0,-1 0 1 0 0,1-1-1 0 0,0 1 1 0 0,-1 0-1 0 0,1 0 1 0 0,0 0-1 0 0,0-1 1 0 0,-1 1-1 0 0,1 0 0 0 0,0 0 1 0 0,-1 0-1 0 0,1 0 1 0 0,0-1-1 0 0,-1 1 1 0 0,1 0-1 0 0,-1 0 1 0 0,1 0-1 0 0,0 0 0 0 0,-1 0 1 0 0,-1-1 26 0 0,1 1-1 0 0,0-1 1 0 0,-1 0 0 0 0,0 1-1 0 0,1-1 1 0 0,-1 1-1 0 0,1-1 1 0 0,-1 1 0 0 0,1 0-1 0 0,-1 0 1 0 0,0 0 0 0 0,1 0-1 0 0,-1 0 1 0 0,0 0 0 0 0,-2 1-1 0 0,-4 4 48 0 0,0 0-1 0 0,0 0 0 0 0,1 1 0 0 0,0 0 1 0 0,0 1-1 0 0,0 0 0 0 0,1 0 1 0 0,0 0-1 0 0,-9 15 0 0 0,-45 86 294 0 0,34-58-281 0 0,9-19-45 0 0,1-1 61 0 0,-1-1 0 0 0,-1 0 1 0 0,-32 37-1 0 0,44-59-143 0 0,0-1 0 0 0,0 0 0 0 0,0 0 1 0 0,-1-1-1 0 0,1 1 0 0 0,-2-1 0 0 0,1-1 0 0 0,0 0 0 0 0,-1 0 0 0 0,0 0 0 0 0,1-1 0 0 0,-2 0 0 0 0,1 0 1 0 0,0-1-1 0 0,0 0 0 0 0,-1-1 0 0 0,1 0 0 0 0,-18 0 0 0 0,19-2-22 0 0,0 0 0 0 0,0-1 0 0 0,1 0 0 0 0,-1-1 0 0 0,0 1 0 0 0,1-1 0 0 0,-1 0 0 0 0,1-1 0 0 0,0 0 0 0 0,0 0 0 0 0,0 0 0 0 0,0 0 0 0 0,1-1 0 0 0,0 0 0 0 0,0 0 0 0 0,0-1 0 0 0,1 1 0 0 0,0-1 0 0 0,-4-7 0 0 0,-8-12-268 0 0,1-1 1 0 0,2-1 0 0 0,-12-32-1 0 0,15 34 409 0 0,1-1 0 0 0,2 0 0 0 0,0 0 0 0 0,2 0 0 0 0,1-1 0 0 0,-2-42 0 0 0,8 65 899 0 0,1 9-150 0 0,2 7-302 0 0,-4 2-202 0 0,-1 0-1 0 0,0 1 1 0 0,-1-1-1 0 0,0 0 1 0 0,-1 1 0 0 0,-1-1-1 0 0,-5 17 1 0 0,-1-4-403 0 0,0-1 1 0 0,-22 42-1 0 0,23-54-574 0 0,0 0-1 0 0,-1-1 0 0 0,-13 15 1 0 0,14-19-368 0 0,0-1 1 0 0,0 0-1 0 0,0-1 1 0 0,-1 0-1 0 0,0 0 1 0 0,-1-1-1 0 0,1 0 1 0 0,-1-1-1 0 0,-1 0 1 0 0,1-1-1 0 0,0 0 0 0 0,-1 0 1 0 0,0-1-1 0 0,-22 4 1 0 0,7-5-601 0 0</inkml:trace>
</inkml:ink>
</file>

<file path=ppt/ink/ink1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03.156"/>
    </inkml:context>
    <inkml:brush xml:id="br0">
      <inkml:brushProperty name="width" value="0.05" units="cm"/>
      <inkml:brushProperty name="height" value="0.05" units="cm"/>
      <inkml:brushProperty name="color" value="#004F8B"/>
    </inkml:brush>
  </inkml:definitions>
  <inkml:trace contextRef="#ctx0" brushRef="#br0">0 47 4740 0 0,'40'-35'14274'0'0,"-34"23"-6258"0"0,-10 16-5336 0 0,0 2-5436 0 0</inkml:trace>
</inkml:ink>
</file>

<file path=ppt/ink/ink1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06.562"/>
    </inkml:context>
    <inkml:brush xml:id="br0">
      <inkml:brushProperty name="width" value="0.05" units="cm"/>
      <inkml:brushProperty name="height" value="0.05" units="cm"/>
      <inkml:brushProperty name="color" value="#004F8B"/>
    </inkml:brush>
  </inkml:definitions>
  <inkml:trace contextRef="#ctx0" brushRef="#br0">1624 36 5200 0 0,'0'-18'4662'0'0,"-1"1"6138"0"0,-3 24-7839 0 0,-3 13-3431 0 0,-3 7 799 0 0,-1 0 1 0 0,-1-1-1 0 0,-2 0 1 0 0,-1-2-1 0 0,-1 1 1 0 0,0-2-1 0 0,-2 0 1 0 0,-1-1 0 0 0,-24 21-1 0 0,15-16-283 0 0,-2-2 1 0 0,-1-1-1 0 0,0-1 1 0 0,-2-2-1 0 0,0-1 1 0 0,-48 19-1 0 0,67-33-171 0 0,-1 0-1 0 0,0-2 1 0 0,0 0 0 0 0,-1 0-1 0 0,1-2 1 0 0,-1 0 0 0 0,-16 0-1 0 0,25-2-9 0 0,0 0-1 0 0,1 0 1 0 0,-1-1-1 0 0,1 0 1 0 0,-1 0-1 0 0,1 0 1 0 0,-1-1 0 0 0,1 0-1 0 0,0-1 1 0 0,0 1-1 0 0,0-1 1 0 0,0 0-1 0 0,0-1 1 0 0,1 1 0 0 0,0-1-1 0 0,-1 0 1 0 0,1-1-1 0 0,-8-9 1 0 0,12 13 101 0 0,0 0 0 0 0,0-1-1 0 0,0 1 1 0 0,1 0 0 0 0,-1 0 0 0 0,0-1 0 0 0,-1 1 0 0 0,1 0-1 0 0,0 0 1 0 0,0 0 0 0 0,0 0 0 0 0,-1 1 0 0 0,1-1 0 0 0,0 0 0 0 0,-1 0-1 0 0,1 1 1 0 0,-1-1 0 0 0,1 1 0 0 0,-1-1 0 0 0,1 1 0 0 0,-1 0 0 0 0,1-1-1 0 0,-1 1 1 0 0,1 0 0 0 0,-1 0 0 0 0,1 0 0 0 0,-1 0 0 0 0,1 1 0 0 0,-1-1-1 0 0,1 0 1 0 0,-2 1 0 0 0,-2 2 52 0 0,1 0 1 0 0,-1 0-1 0 0,1 0 0 0 0,0 1 1 0 0,0 0-1 0 0,1 0 0 0 0,-6 7 0 0 0,5-6 49 0 0,0 0-1 0 0,-1-1 0 0 0,1 1 0 0 0,-1-1 0 0 0,0 0 0 0 0,-10 8 0 0 0,9-10-50 0 0,0 1-1 0 0,0-1 0 0 0,0 0 0 0 0,0 0 1 0 0,0 0-1 0 0,0-1 0 0 0,-1 0 0 0 0,1 0 1 0 0,0-1-1 0 0,-1 0 0 0 0,1 0 0 0 0,0 0 0 0 0,-1-1 1 0 0,-6-1-1 0 0,8 0-11 0 0,1 1 1 0 0,0-1 0 0 0,0 0-1 0 0,-1 0 1 0 0,1 0-1 0 0,1-1 1 0 0,-1 1-1 0 0,0-1 1 0 0,0 0-1 0 0,1 0 1 0 0,0 0 0 0 0,-1-1-1 0 0,1 1 1 0 0,1-1-1 0 0,-1 1 1 0 0,0-1-1 0 0,1 0 1 0 0,0 0-1 0 0,0 0 1 0 0,-2-6-1 0 0,-1-4-29 0 0,0-1-1 0 0,1 0 0 0 0,1 0 0 0 0,0-1 0 0 0,1 1 0 0 0,1 0 0 0 0,0-19 0 0 0,4-8 127 0 0,9-54 0 0 0,-2 30 661 0 0,-3 36-313 0 0,-7 28-424 0 0,1 3-11 0 0,0-1-1 0 0,0 1 1 0 0,0-1 0 0 0,0 1-1 0 0,0 0 1 0 0,0-1 0 0 0,0 1-1 0 0,0 0 1 0 0,0 0-1 0 0,0 0 1 0 0,0 0 0 0 0,0 0-1 0 0,-1 0 1 0 0,1 0 0 0 0,0 0-1 0 0,-1 0 1 0 0,1 0-1 0 0,-1 0 1 0 0,1 0 0 0 0,-1 0-1 0 0,0 0 1 0 0,1 0-1 0 0,-1 2 1 0 0,9 34 213 0 0,-8-32-144 0 0,2 10-13 0 0,-1-1 0 0 0,-1 1 0 0 0,0 0 0 0 0,-1 0 1 0 0,-1 0-1 0 0,0-1 0 0 0,-1 1 0 0 0,0 0 0 0 0,-1-1 0 0 0,-1 0 0 0 0,0 1 0 0 0,-1-2 1 0 0,-1 1-1 0 0,0 0 0 0 0,-1-1 0 0 0,-13 20 0 0 0,-10 7 31 0 0,-1-2-1 0 0,-2 0 1 0 0,-59 50 0 0 0,65-63-91 0 0,-1 2 35 0 0,-43 51 1 0 0,62-67-45 0 0,1 1 0 0 0,1 1 0 0 0,-1-1-1 0 0,2 1 1 0 0,0 0 0 0 0,1 1 0 0 0,-7 25 0 0 0,11-37-11 0 0,-3 19-132 0 0,-1-1-1 0 0,-1 0 1 0 0,-1 0 0 0 0,-14 26-1 0 0,19-41 146 0 0,-1 0 0 0 0,-1 0-1 0 0,1 0 1 0 0,-1-1 0 0 0,0 1-1 0 0,0-1 1 0 0,0 0 0 0 0,0 0 0 0 0,-1-1-1 0 0,1 1 1 0 0,-1-1 0 0 0,0 0-1 0 0,0 0 1 0 0,-1-1 0 0 0,1 1-1 0 0,0-1 1 0 0,-1 0 0 0 0,1-1 0 0 0,-1 1-1 0 0,-9 0 1 0 0,12-1 86 0 0,1-1 0 0 0,-1 0 0 0 0,1 0 1 0 0,-1 0-1 0 0,1 0 0 0 0,-1 0 0 0 0,1-1 0 0 0,0 1 0 0 0,-1 0 0 0 0,1-1 1 0 0,-1 0-1 0 0,1 0 0 0 0,0 0 0 0 0,0 0 0 0 0,-1 0 0 0 0,1 0 0 0 0,0 0 1 0 0,0-1-1 0 0,0 1 0 0 0,-3-4 0 0 0,2 1 27 0 0,1 1-1 0 0,0-1 1 0 0,0 1 0 0 0,0-1-1 0 0,0 0 1 0 0,0 0 0 0 0,1 0-1 0 0,-1 0 1 0 0,1 0 0 0 0,0 0-1 0 0,0-5 1 0 0,-1-11 133 0 0,2 1-1 0 0,0 0 1 0 0,1-1-1 0 0,3-19 1 0 0,-3 33-242 0 0,2-18-230 0 0,1 0 0 0 0,1 1 0 0 0,1-1 0 0 0,1 1 0 0 0,1 0 0 0 0,1 1 0 0 0,1 0 0 0 0,19-30 0 0 0,-22 41-689 0 0,1 0 1 0 0,0 1-1 0 0,1 0 0 0 0,0 1 1 0 0,1 0-1 0 0,0 0 0 0 0,13-8 0 0 0,-13 11-890 0 0,1 0-1 0 0,0 0 0 0 0,0 1 0 0 0,0 1 0 0 0,1 0 1 0 0,-1 0-1 0 0,1 1 0 0 0,19-2 0 0 0,-10 2-7 0 0,2 3 113 0 0</inkml:trace>
</inkml:ink>
</file>

<file path=ppt/ink/ink1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06.890"/>
    </inkml:context>
    <inkml:brush xml:id="br0">
      <inkml:brushProperty name="width" value="0.05" units="cm"/>
      <inkml:brushProperty name="height" value="0.05" units="cm"/>
      <inkml:brushProperty name="color" value="#004F8B"/>
    </inkml:brush>
  </inkml:definitions>
  <inkml:trace contextRef="#ctx0" brushRef="#br0">9 23 5416 0 0,'9'30'10103'0'0,"6"12"-395"0"0,-14-41-9689 0 0,-25-76-22860 0 0,14 54 21304 0 0</inkml:trace>
</inkml:ink>
</file>

<file path=ppt/ink/ink1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07.219"/>
    </inkml:context>
    <inkml:brush xml:id="br0">
      <inkml:brushProperty name="width" value="0.05" units="cm"/>
      <inkml:brushProperty name="height" value="0.05" units="cm"/>
      <inkml:brushProperty name="color" value="#004F8B"/>
    </inkml:brush>
  </inkml:definitions>
  <inkml:trace contextRef="#ctx0" brushRef="#br0">4 143 4556 0 0,'0'0'1841'0'0,"-3"-15"7584"0"0,3 9-8338 0 0,3 3-723 0 0,1 0 0 0 0,-1 0 1 0 0,1 0-1 0 0,0 0 0 0 0,0 1 0 0 0,0 0 1 0 0,0-1-1 0 0,1 1 0 0 0,-1 1 0 0 0,5-2 1 0 0,16-9-690 0 0,-14 6-36 0 0,13-9-3245 0 0,-20 12 2609 0 0,-1 1-1 0 0,1-1 1 0 0,-1 0 0 0 0,0 0 0 0 0,0 0 0 0 0,0-1-1 0 0,0 1 1 0 0,0-1 0 0 0,-1 1 0 0 0,1-1 0 0 0,-1 0-1 0 0,0 0 1 0 0,1-5 0 0 0,0 0-694 0 0</inkml:trace>
</inkml:ink>
</file>

<file path=ppt/ink/ink1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07.654"/>
    </inkml:context>
    <inkml:brush xml:id="br0">
      <inkml:brushProperty name="width" value="0.05" units="cm"/>
      <inkml:brushProperty name="height" value="0.05" units="cm"/>
      <inkml:brushProperty name="color" value="#004F8B"/>
    </inkml:brush>
  </inkml:definitions>
  <inkml:trace contextRef="#ctx0" brushRef="#br0">672 12 4328 0 0,'8'-11'16054'0'0,"-15"22"-16835"0"0,-22 32 2415 0 0,-1-1 1 0 0,-68 69-1 0 0,44-52-806 0 0,42-46-684 0 0,-23 29-95 0 0,-1-3 1 0 0,-3-1-1 0 0,-62 49 1 0 0,100-87-224 0 0,1 1 0 0 0,-1 0 1 0 0,0-1-1 0 0,1 1 1 0 0,-1-1-1 0 0,0 1 0 0 0,0-1 1 0 0,1 1-1 0 0,-1-1 1 0 0,0 1-1 0 0,0-1 0 0 0,0 0 1 0 0,1 0-1 0 0,-1 1 1 0 0,0-1-1 0 0,0 0 0 0 0,0 0 1 0 0,0 0-1 0 0,0 0 1 0 0,1 0-1 0 0,-1 0 0 0 0,0 0 1 0 0,0 0-1 0 0,0 0 1 0 0,0 0-1 0 0,0-1 0 0 0,1 1 1 0 0,-1 0-1 0 0,0 0 1 0 0,-1-1-1 0 0,1-1-48 0 0,0 1 1 0 0,1-1-1 0 0,-1 1 0 0 0,0-1 1 0 0,1 1-1 0 0,-1-1 1 0 0,1 0-1 0 0,-1 1 0 0 0,1-1 1 0 0,0 0-1 0 0,0 1 0 0 0,0-1 1 0 0,0 1-1 0 0,0-1 1 0 0,0-1-1 0 0,15-74-3923 0 0,-13 68 3402 0 0,3-12-99 0 0,11-52-151 0 0,-8-1 4166 0 0,-8 73-3117 0 0,-1 1 0 0 0,1-1 0 0 0,0 1 0 0 0,-1 0 1 0 0,1-1-1 0 0,0 1 0 0 0,-1 0 0 0 0,1-1 0 0 0,0 1 0 0 0,-1 0 0 0 0,1 0 1 0 0,-1-1-1 0 0,1 1 0 0 0,-1 0 0 0 0,1 0 0 0 0,-1 0 0 0 0,1-1 0 0 0,0 1 1 0 0,-1 0-1 0 0,1 0 0 0 0,-1 0 0 0 0,1 0 0 0 0,-1 0 0 0 0,1 0 0 0 0,-1 0 1 0 0,1 0-1 0 0,-1 0 0 0 0,1 0 0 0 0,-1 0 0 0 0,1 1 0 0 0,-1-1 0 0 0,1 0 1 0 0,-1 0-1 0 0,1 0 0 0 0,-1 1 0 0 0,1-1 0 0 0,0 0 0 0 0,-1 0 0 0 0,1 1 0 0 0,0-1 1 0 0,-1 0-1 0 0,1 1 0 0 0,-1 0 0 0 0,-17 8 476 0 0,-23 23-816 0 0,-11 20-4250 0 0,39-38 2863 0 0,-1 0-1 0 0,0-1 0 0 0,0 0 1 0 0,-23 14-1 0 0,7-9 90 0 0</inkml:trace>
</inkml:ink>
</file>

<file path=ppt/ink/ink1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09.013"/>
    </inkml:context>
    <inkml:brush xml:id="br0">
      <inkml:brushProperty name="width" value="0.05" units="cm"/>
      <inkml:brushProperty name="height" value="0.05" units="cm"/>
      <inkml:brushProperty name="color" value="#004F8B"/>
    </inkml:brush>
  </inkml:definitions>
  <inkml:trace contextRef="#ctx0" brushRef="#br0">450 1 5260 0 0,'2'1'11076'0'0,"3"11"-10286"0"0,-5-8-500 0 0,0 0 0 0 0,-1-1 1 0 0,1 1-1 0 0,-1 0 0 0 0,0 0 0 0 0,0-1 1 0 0,0 1-1 0 0,0-1 0 0 0,-1 1 1 0 0,0-1-1 0 0,-3 7 0 0 0,-27 35 1538 0 0,27-39-1540 0 0,1-1-266 0 0,0 0 0 0 0,0 0 0 0 0,-1 0-1 0 0,1-1 1 0 0,-1 0 0 0 0,0 0 0 0 0,0 0 0 0 0,-1 0 0 0 0,1-1 0 0 0,-1 0 0 0 0,0 0 0 0 0,0 0 0 0 0,0-1 0 0 0,0 0 0 0 0,-8 2 0 0 0,-1-3-290 0 0,0 1 1 0 0,0-2-1 0 0,1 0 1 0 0,-1-1 0 0 0,-18-2-1 0 0,29 3 288 0 0,1 0 1 0 0,-1 0-1 0 0,1 0 0 0 0,0 1 0 0 0,-1 0 0 0 0,1-1 0 0 0,0 1 0 0 0,0 0 1 0 0,-1 1-1 0 0,1-1 0 0 0,0 1 0 0 0,0-1 0 0 0,0 1 0 0 0,-3 3 0 0 0,-36 31 847 0 0,38-32-792 0 0,-11 11 291 0 0,1 1 1 0 0,1 0-1 0 0,-16 27 1 0 0,2 10-2275 0 0,25-46 659 0 0,0-1-1 0 0,0 0 0 0 0,0 1 1 0 0,1-1-1 0 0,0 1 1 0 0,0 6-1 0 0,1-11 694 0 0,1 0 1 0 0,-1 0-1 0 0,0 0 0 0 0,0 0 1 0 0,1 0-1 0 0,-1 0 0 0 0,1-1 1 0 0,0 1-1 0 0,0 0 0 0 0,-1 0 1 0 0,1-1-1 0 0,0 1 0 0 0,0 0 1 0 0,1-1-1 0 0,-1 1 0 0 0,0-1 1 0 0,0 1-1 0 0,1-1 1 0 0,2 3-1 0 0,6-1-1009 0 0</inkml:trace>
</inkml:ink>
</file>

<file path=ppt/ink/ink1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09.373"/>
    </inkml:context>
    <inkml:brush xml:id="br0">
      <inkml:brushProperty name="width" value="0.05" units="cm"/>
      <inkml:brushProperty name="height" value="0.05" units="cm"/>
      <inkml:brushProperty name="color" value="#004F8B"/>
    </inkml:brush>
  </inkml:definitions>
  <inkml:trace contextRef="#ctx0" brushRef="#br0">0 0 4852 0 0,'16'18'9013'0'0,"1"0"-2851"0"0,-4-12-10740 0 0,7-14-8983 0 0</inkml:trace>
</inkml:ink>
</file>

<file path=ppt/ink/ink1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0.342"/>
    </inkml:context>
    <inkml:brush xml:id="br0">
      <inkml:brushProperty name="width" value="0.05" units="cm"/>
      <inkml:brushProperty name="height" value="0.05" units="cm"/>
      <inkml:brushProperty name="color" value="#004F8B"/>
    </inkml:brush>
  </inkml:definitions>
  <inkml:trace contextRef="#ctx0" brushRef="#br0">1429 224 5733 0 0,'0'-8'810'0'0,"-1"1"0"0"0,1-1 0 0 0,1 0 0 0 0,-1 1 0 0 0,1-1 0 0 0,1 0 0 0 0,-1 1 0 0 0,1-1 0 0 0,1 1 0 0 0,-1 0 0 0 0,1 0 0 0 0,1 0 0 0 0,-1 0 0 0 0,9-12 0 0 0,-1 3 416 0 0,1 1-1 0 0,0 0 1 0 0,1 1 0 0 0,25-22 0 0 0,-37 36-1186 0 0,-1-1 0 0 0,1 1 0 0 0,-1 0 0 0 0,1-1 0 0 0,-1 1 0 0 0,1-1 0 0 0,0 1 1 0 0,-1 0-1 0 0,1 0 0 0 0,-1-1 0 0 0,1 1 0 0 0,0 0 0 0 0,-1 0 0 0 0,1 0 0 0 0,0 0 1 0 0,-1 0-1 0 0,1 0 0 0 0,0 0 0 0 0,-1 0 0 0 0,1 0 0 0 0,0 0 0 0 0,-1 0 0 0 0,1 0 1 0 0,0 0-1 0 0,-1 0 0 0 0,1 1 0 0 0,-1-1 0 0 0,1 0 0 0 0,0 1 0 0 0,-1-1 0 0 0,1 0 0 0 0,-1 1 1 0 0,1-1-1 0 0,-1 0 0 0 0,1 1 0 0 0,-1-1 0 0 0,1 1 0 0 0,-1-1 0 0 0,0 1 0 0 0,1-1 1 0 0,-1 1-1 0 0,1 0 0 0 0,-1-1 0 0 0,0 1 0 0 0,0-1 0 0 0,1 1 0 0 0,-1 0 0 0 0,0-1 1 0 0,0 1-1 0 0,0 0 0 0 0,0-1 0 0 0,0 1 0 0 0,0 0 0 0 0,0-1 0 0 0,0 1 0 0 0,0 1 1 0 0,3 38 955 0 0,-9-8-600 0 0,-2 0-1 0 0,-1 0 1 0 0,-2-1 0 0 0,-18 39-1 0 0,-70 117 241 0 0,44-88-245 0 0,51-91-370 0 0,-112 196 443 0 0,112-202-1587 0 0,4-12 324 0 0,8-35-106 0 0,17-58-88 0 0,-24 102 965 0 0,2-11-97 0 0,37-181 1043 0 0,-141 309 1096 0 0,52-78-2165 0 0,49-37 23 0 0,-29-13-1058 0 0,27 7 1061 0 0,-1 1 0 0 0,1 0 0 0 0,0-1 1 0 0,0 1-1 0 0,0-1 0 0 0,1 1 1 0 0,-1-1-1 0 0,0-6 0 0 0,-13-30-841 0 0,15 40 952 0 0,-19 17 214 0 0,-89 109 1371 0 0,80-100-1282 0 0,-2-2-1 0 0,0 0 0 0 0,-1-3 1 0 0,-1 0-1 0 0,-1-2 0 0 0,-1-1 1 0 0,0-2-1 0 0,-1-2 1 0 0,-59 15-1 0 0,65-20-425 0 0,-1-2 0 0 0,-1-2 1 0 0,1 0-1 0 0,0-3 0 0 0,-1 0 0 0 0,0-2 0 0 0,1-1 1 0 0,0-1-1 0 0,-1-2 0 0 0,1-1 0 0 0,1-1 0 0 0,-37-14 1 0 0,11-7-1368 0 0,45 22 100 0 0,1-1 1 0 0,-1 0-1 0 0,1-1 0 0 0,0 0 0 0 0,-12-14 0 0 0,17 16 494 0 0,-1 0 1 0 0,1 0-1 0 0,0 0 1 0 0,0-1-1 0 0,1 0 0 0 0,0 1 1 0 0,0-1-1 0 0,0 0 0 0 0,1-1 1 0 0,0 1-1 0 0,1 0 0 0 0,0-1 1 0 0,0 1-1 0 0,0-1 0 0 0,1 1 1 0 0,0-1-1 0 0,1 1 0 0 0,0-8 1 0 0,3-5-750 0 0</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7.560"/>
    </inkml:context>
    <inkml:brush xml:id="br0">
      <inkml:brushProperty name="width" value="0.05" units="cm"/>
      <inkml:brushProperty name="height" value="0.05" units="cm"/>
      <inkml:brushProperty name="color" value="#E71224"/>
    </inkml:brush>
  </inkml:definitions>
  <inkml:trace contextRef="#ctx0" brushRef="#br0">38 11 6317 0 0,'-25'-10'11703'0'0,"24"10"-11617"0"0,1 0 0 0 0,-1 0-1 0 0,1 0 1 0 0,0 0 0 0 0,-1 0-1 0 0,1 0 1 0 0,-1 0-1 0 0,1 0 1 0 0,0 0 0 0 0,-1 0-1 0 0,1 0 1 0 0,-1 0 0 0 0,1 0-1 0 0,0 1 1 0 0,-1-1-1 0 0,1 0 1 0 0,0 0 0 0 0,-1 0-1 0 0,1 0 1 0 0,0 1 0 0 0,-1-1-1 0 0,1 0 1 0 0,0 1-1 0 0,-1-1 1 0 0,1 0 0 0 0,0 0-1 0 0,0 1 1 0 0,-1-1-1 0 0,1 1 1 0 0,-1 2-999 0 0,1 1 0 0 0,0-1 0 0 0,0 0 0 0 0,0 0 0 0 0,0 1 0 0 0,1-1 0 0 0,-1 0 0 0 0,1 1 0 0 0,1 3 0 0 0,2 12-3303 0 0,0 9 249 0 0,-2-11 2143 0 0</inkml:trace>
</inkml:ink>
</file>

<file path=ppt/ink/ink1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0.685"/>
    </inkml:context>
    <inkml:brush xml:id="br0">
      <inkml:brushProperty name="width" value="0.05" units="cm"/>
      <inkml:brushProperty name="height" value="0.05" units="cm"/>
      <inkml:brushProperty name="color" value="#004F8B"/>
    </inkml:brush>
  </inkml:definitions>
  <inkml:trace contextRef="#ctx0" brushRef="#br0">1 92 6625 0 0,'142'-38'11624'0'0,"5"5"-9312"0"0,1 15-8190 0 0,-108 16-593 0 0,68 5 0 0 0,-81-1 4954 0 0</inkml:trace>
</inkml:ink>
</file>

<file path=ppt/ink/ink1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1.060"/>
    </inkml:context>
    <inkml:brush xml:id="br0">
      <inkml:brushProperty name="width" value="0.05" units="cm"/>
      <inkml:brushProperty name="height" value="0.05" units="cm"/>
      <inkml:brushProperty name="color" value="#004F8B"/>
    </inkml:brush>
  </inkml:definitions>
  <inkml:trace contextRef="#ctx0" brushRef="#br0">79 32 3112 0 0,'2'0'425'0'0,"0"-1"0"0"0,-1 1-1 0 0,1 0 1 0 0,0-1 0 0 0,-1 0 0 0 0,1 1-1 0 0,-1-1 1 0 0,1 0 0 0 0,-1 0 0 0 0,1 0-1 0 0,-1 0 1 0 0,1 0 0 0 0,-1 0 0 0 0,1-1-1 0 0,-2 1-243 0 0,0 1-1 0 0,0 0 1 0 0,0-1-1 0 0,0 1 1 0 0,0-1-1 0 0,0 1 1 0 0,0 0-1 0 0,0-1 0 0 0,0 1 1 0 0,0-1-1 0 0,0 1 1 0 0,0 0-1 0 0,0-1 1 0 0,-1 1-1 0 0,1 0 1 0 0,0-1-1 0 0,0 1 1 0 0,0 0-1 0 0,-1-1 1 0 0,1 1-1 0 0,0 0 0 0 0,0-1 1 0 0,-1 1-1 0 0,1 0 1 0 0,0 0-1 0 0,-1-1 1 0 0,1 1-1 0 0,0 0 1 0 0,-1 0-1 0 0,1 0 1 0 0,-1 0-1 0 0,1-1 0 0 0,0 1 1 0 0,-1 0-1 0 0,0 0 1 0 0,-4-2 576 0 0,0 0 0 0 0,-1 1-1 0 0,1 0 1 0 0,-1 0 0 0 0,1 0 0 0 0,-1 1 0 0 0,0 0 0 0 0,-6 0-1 0 0,-17 3 623 0 0,20 0-7307 0 0</inkml:trace>
</inkml:ink>
</file>

<file path=ppt/ink/ink1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1.935"/>
    </inkml:context>
    <inkml:brush xml:id="br0">
      <inkml:brushProperty name="width" value="0.05" units="cm"/>
      <inkml:brushProperty name="height" value="0.05" units="cm"/>
      <inkml:brushProperty name="color" value="#004F8B"/>
    </inkml:brush>
  </inkml:definitions>
  <inkml:trace contextRef="#ctx0" brushRef="#br0">834 370 5456 0 0,'-12'-13'1909'0'0,"1"-1"0"0"0,1 0 0 0 0,0 0-1 0 0,-11-25 1 0 0,18 33-1602 0 0,1 0-1 0 0,0 1 1 0 0,1-1 0 0 0,0 0-1 0 0,0 0 1 0 0,0 0-1 0 0,0 0 1 0 0,1 0 0 0 0,0 0-1 0 0,0 0 1 0 0,1 0 0 0 0,-1 0-1 0 0,1 0 1 0 0,1 0-1 0 0,-1 1 1 0 0,1-1 0 0 0,3-6-1 0 0,-1 1-146 0 0,1 1-1 0 0,1 0 1 0 0,0 0-1 0 0,0 1 1 0 0,1 0 0 0 0,0 0-1 0 0,1 0 1 0 0,-1 1-1 0 0,2 0 1 0 0,-1 0-1 0 0,1 1 1 0 0,0 0-1 0 0,1 1 1 0 0,0 0 0 0 0,0 0-1 0 0,0 1 1 0 0,0 1-1 0 0,1 0 1 0 0,0 0-1 0 0,0 1 1 0 0,0 0-1 0 0,0 1 1 0 0,0 0 0 0 0,1 1-1 0 0,11 0 1 0 0,-22 0-152 0 0,0 1 0 0 0,1 0 0 0 0,-1 0 0 0 0,0 0 0 0 0,1 0 1 0 0,-1 0-1 0 0,1 0 0 0 0,-1 0 0 0 0,0 0 0 0 0,1 0 0 0 0,-1 1 1 0 0,0-1-1 0 0,1 0 0 0 0,-1 1 0 0 0,0 0 0 0 0,0-1 0 0 0,1 1 1 0 0,-1 0-1 0 0,0-1 0 0 0,0 1 0 0 0,0 0 0 0 0,0 0 0 0 0,0 0 0 0 0,0 0 1 0 0,0 0-1 0 0,0 0 0 0 0,0 0 0 0 0,-1 0 0 0 0,1 0 0 0 0,0 1 1 0 0,-1-1-1 0 0,1 0 0 0 0,-1 0 0 0 0,1 1 0 0 0,-1-1 0 0 0,1 0 1 0 0,-1 1-1 0 0,0-1 0 0 0,0 0 0 0 0,0 1 0 0 0,0-1 0 0 0,0 1 1 0 0,0-1-1 0 0,0 0 0 0 0,0 1 0 0 0,0-1 0 0 0,-1 0 0 0 0,1 1 1 0 0,-2 1-1 0 0,0 4 12 0 0,0-1-1 0 0,-1 0 1 0 0,0 0 0 0 0,0 0 0 0 0,0-1 0 0 0,-1 1 0 0 0,0-1-1 0 0,-8 9 1 0 0,-30 23-68 0 0,-61 41-1 0 0,61-49 3 0 0,1 3-1 0 0,-40 39 1 0 0,-145 189-4 0 0,12-12 376 0 0,161-201 397 0 0,43-39-1594 0 0,0-1 0 0 0,-1-1 1 0 0,-20 10-1 0 0,25-14-82 0 0,-1 1 0 0 0,-1-1 1 0 0,1 0-1 0 0,0 0 0 0 0,0-1 0 0 0,-1 0 0 0 0,-9 0 1 0 0,12-1-112 0 0,-1-1 1 0 0,0 0-1 0 0,0 1 1 0 0,0-2 0 0 0,0 1-1 0 0,1-1 1 0 0,-1 0-1 0 0,1 0 1 0 0,-1 0 0 0 0,-5-4-1 0 0,-2-3-658 0 0</inkml:trace>
</inkml:ink>
</file>

<file path=ppt/ink/ink1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2.357"/>
    </inkml:context>
    <inkml:brush xml:id="br0">
      <inkml:brushProperty name="width" value="0.05" units="cm"/>
      <inkml:brushProperty name="height" value="0.05" units="cm"/>
      <inkml:brushProperty name="color" value="#004F8B"/>
    </inkml:brush>
  </inkml:definitions>
  <inkml:trace contextRef="#ctx0" brushRef="#br0">129 211 4532 0 0,'-2'-1'466'0'0,"0"0"-1"0"0,0-1 0 0 0,0 1 1 0 0,0-1-1 0 0,0 0 1 0 0,0 1-1 0 0,1-1 0 0 0,-1 0 1 0 0,1 0-1 0 0,-1 0 0 0 0,1 0 1 0 0,0 0-1 0 0,-1 0 0 0 0,1 0 1 0 0,0-1-1 0 0,1 1 0 0 0,-1 0 1 0 0,0-1-1 0 0,1 1 0 0 0,-1-1 1 0 0,0-3-1 0 0,2 1-7 0 0,-1-1 0 0 0,0 1 0 0 0,1-1 0 0 0,0 1-1 0 0,0 0 1 0 0,1-1 0 0 0,0 1 0 0 0,0 0 0 0 0,3-7 0 0 0,2-1 31 0 0,1 0 0 0 0,0 0 1 0 0,1 1-1 0 0,0 0 0 0 0,1 1 1 0 0,17-16-1 0 0,-21 25 179 0 0,-9 13-609 0 0,-14 17-785 0 0,-24 18-3211 0 0,30-34 1700 0 0,-1-1 0 0 0,0 0 0 0 0,0-1 0 0 0,-1 0 0 0 0,0-1 1 0 0,-27 13-1 0 0,17-12 405 0 0</inkml:trace>
</inkml:ink>
</file>

<file path=ppt/ink/ink1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3.415"/>
    </inkml:context>
    <inkml:brush xml:id="br0">
      <inkml:brushProperty name="width" value="0.05" units="cm"/>
      <inkml:brushProperty name="height" value="0.05" units="cm"/>
      <inkml:brushProperty name="color" value="#004F8B"/>
    </inkml:brush>
  </inkml:definitions>
  <inkml:trace contextRef="#ctx0" brushRef="#br0">788 188 5076 0 0,'0'-8'841'0'0,"0"0"-1"0"0,1 0 0 0 0,0 0 0 0 0,1 0 1 0 0,0 0-1 0 0,0 0 0 0 0,0 0 0 0 0,1 0 1 0 0,0 1-1 0 0,1 0 0 0 0,-1-1 0 0 0,9-10 1 0 0,-7 12-525 0 0,1-1-1 0 0,-1 1 1 0 0,2 0 0 0 0,-1 1 0 0 0,1 0 0 0 0,-1-1 0 0 0,1 2 0 0 0,1-1 0 0 0,-1 1 0 0 0,1 1 0 0 0,-1-1 0 0 0,1 1 0 0 0,0 0-1 0 0,1 1 1 0 0,-1 0 0 0 0,0 0 0 0 0,0 1 0 0 0,15-1 0 0 0,4 3-226 0 0,1 0 1 0 0,26 5-1 0 0,-33-2-328 0 0,1-2-1 0 0,-1 0 1 0 0,0-2 0 0 0,23-2 0 0 0,-42 2 87 0 0,-7 3-515 0 0,-20 21 645 0 0,1 0 0 0 0,0 2-1 0 0,2 0 1 0 0,-29 45 0 0 0,27-36-211 0 0,-2-1 1 0 0,-52 54 0 0 0,71-81 123 0 0,2-2-811 0 0,0 0-1 0 0,0 0 1 0 0,0-1 0 0 0,-1 1 0 0 0,1-1 0 0 0,-1 0 0 0 0,0-1-1 0 0,-1 0 1 0 0,1 1 0 0 0,-1-2 0 0 0,-12 5 0 0 0,17-7 286 0 0,-5 0 698 0 0,-1 1 1 0 0,1-1-1 0 0,0 1 1 0 0,0 1-1 0 0,0 0 1 0 0,-11 4-1 0 0,9-1 454 0 0,0 1 0 0 0,0 1 0 0 0,1-1-1 0 0,-12 13 1 0 0,15-13-426 0 0,-1 0 0 0 0,0-1 0 0 0,0 0 1 0 0,0 0-1 0 0,-1 0 0 0 0,1-1 0 0 0,-1 0 0 0 0,0 0 0 0 0,-1-1 0 0 0,-13 5 0 0 0,13-6-66 0 0,0-1 0 0 0,0-1 0 0 0,0 1 0 0 0,0-1 1 0 0,-1-1-1 0 0,1 0 0 0 0,0 0 0 0 0,0 0 0 0 0,0-1 0 0 0,0 0 0 0 0,1-1 0 0 0,-8-3 0 0 0,5 2 526 0 0,0-1-1 0 0,0 0 1 0 0,1 0 0 0 0,0-1 0 0 0,-9-9 1911 0 0,20 16-2401 0 0,-1-1 0 0 0,1 1-1 0 0,0 0 1 0 0,0 0 0 0 0,0-1-1 0 0,0 1 1 0 0,0 0-1 0 0,-1 0 1 0 0,1 1 0 0 0,-1-1-1 0 0,1 0 1 0 0,-1 1 0 0 0,1-1-1 0 0,-1 1 1 0 0,1-1 0 0 0,-1 1-1 0 0,0-1 1 0 0,0 1 0 0 0,0 0-1 0 0,0 0 1 0 0,0-1 0 0 0,0 1-1 0 0,-1 0 1 0 0,1 0 0 0 0,-1 0-1 0 0,1 0 1 0 0,-1 0 0 0 0,0 2-1 0 0,9 59 1231 0 0,-9-62-1287 0 0,0 13 108 0 0,-1 1 0 0 0,-1-1 0 0 0,0 1 1 0 0,0-1-1 0 0,-2 0 0 0 0,0 0 0 0 0,0 0 0 0 0,-1 0 1 0 0,-1-1-1 0 0,0 1 0 0 0,-15 20 0 0 0,6-11 7 0 0,-2 0 0 0 0,0-1 0 0 0,-1-1 1 0 0,-2 0-1 0 0,-24 19 0 0 0,38-35-28 0 0,-1 1 0 0 0,0-2 1 0 0,0 1-1 0 0,0-1 0 0 0,0 0 0 0 0,-1-1 1 0 0,0 1-1 0 0,0-2 0 0 0,0 1 1 0 0,0-1-1 0 0,0 0 0 0 0,0-1 0 0 0,-1 0 1 0 0,1 0-1 0 0,0-1 0 0 0,-1 0 0 0 0,1 0 1 0 0,0-1-1 0 0,-1 0 0 0 0,1 0 1 0 0,0-1-1 0 0,0 0 0 0 0,0-1 0 0 0,0 0 1 0 0,0 0-1 0 0,1-1 0 0 0,-1 1 1 0 0,1-2-1 0 0,0 1 0 0 0,0-1 0 0 0,1 0 1 0 0,-1-1-1 0 0,1 1 0 0 0,0-1 1 0 0,0 0-1 0 0,1-1 0 0 0,0 1 0 0 0,0-1 1 0 0,1 0-1 0 0,0-1 0 0 0,0 1 1 0 0,-6-16-1 0 0,6 9-397 0 0,1 1 1 0 0,0-1 0 0 0,1 0-1 0 0,-1-26 1 0 0,4 18-1177 0 0,0 0 0 0 0,1 0 1 0 0,2-1-1 0 0,9-34 0 0 0,8-6-5702 0 0,51-104 0 0 0,-65 153 6545 0 0,11-24-976 0 0</inkml:trace>
</inkml:ink>
</file>

<file path=ppt/ink/ink1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3.743"/>
    </inkml:context>
    <inkml:brush xml:id="br0">
      <inkml:brushProperty name="width" value="0.05" units="cm"/>
      <inkml:brushProperty name="height" value="0.05" units="cm"/>
      <inkml:brushProperty name="color" value="#004F8B"/>
    </inkml:brush>
  </inkml:definitions>
  <inkml:trace contextRef="#ctx0" brushRef="#br0">15 32 4696 0 0,'16'0'6212'0'0,"-12"-1"-6328"0"0,-1 1 850 0 0,0 0 1 0 0,0 0-1 0 0,-1 0 0 0 0,1-1 1 0 0,0 1-1 0 0,-1-1 0 0 0,1 0 1 0 0,0 0-1 0 0,-1 0 0 0 0,1 0 1 0 0,-1 0-1 0 0,1-1 0 0 0,2-1 0 0 0,0-5-2969 0 0,-3-2-4176 0 0,-7 12 3823 0 0,-55 34-5268 0 0,44-24 6322 0 0</inkml:trace>
</inkml:ink>
</file>

<file path=ppt/ink/ink1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4.103"/>
    </inkml:context>
    <inkml:brush xml:id="br0">
      <inkml:brushProperty name="width" value="0.05" units="cm"/>
      <inkml:brushProperty name="height" value="0.05" units="cm"/>
      <inkml:brushProperty name="color" value="#004F8B"/>
    </inkml:brush>
  </inkml:definitions>
  <inkml:trace contextRef="#ctx0" brushRef="#br0">153 203 5641 0 0,'-4'-4'803'0'0,"1"1"1"0"0,-1-1 0 0 0,1 1 0 0 0,0-1 0 0 0,0 0 0 0 0,0-1 0 0 0,1 1 0 0 0,-1 0 0 0 0,-1-6 0 0 0,2 4-155 0 0,0 1 1 0 0,0-1-1 0 0,1 0 0 0 0,0 0 0 0 0,0 0 0 0 0,0-12 1 0 0,1 10-272 0 0,0 1 1 0 0,1-1 0 0 0,1 1 0 0 0,-1 0-1 0 0,1-1 1 0 0,0 1 0 0 0,0 0 0 0 0,1 0 0 0 0,0 0-1 0 0,1 1 1 0 0,-1-1 0 0 0,9-11 0 0 0,-11 17-2 0 0,2 22-705 0 0,-2-18 179 0 0,-1-1 0 0 0,1 1 0 0 0,-1 0 0 0 0,0-1 0 0 0,1 1 0 0 0,-1 0 0 0 0,0-1 0 0 0,0 1 0 0 0,-1 0 0 0 0,0 4 0 0 0,-34 97-10119 0 0,25-79 8545 0 0,-2-1 0 0 0,-1 0 0 0 0,-1 0 0 0 0,-19 23 0 0 0,-1-4-25 0 0</inkml:trace>
</inkml:ink>
</file>

<file path=ppt/ink/ink1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4.899"/>
    </inkml:context>
    <inkml:brush xml:id="br0">
      <inkml:brushProperty name="width" value="0.05" units="cm"/>
      <inkml:brushProperty name="height" value="0.05" units="cm"/>
      <inkml:brushProperty name="color" value="#004F8B"/>
    </inkml:brush>
  </inkml:definitions>
  <inkml:trace contextRef="#ctx0" brushRef="#br0">53 28 5352 0 0,'0'-28'11289'0'0,"1"41"-4845"0"0,-2 46-2697 0 0,-22 82-1958 0 0,13-95-5204 0 0,-1 0-4630 0 0,8-37 5479 0 0,-2 10-9108 0 0</inkml:trace>
</inkml:ink>
</file>

<file path=ppt/ink/ink1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5.399"/>
    </inkml:context>
    <inkml:brush xml:id="br0">
      <inkml:brushProperty name="width" value="0.05" units="cm"/>
      <inkml:brushProperty name="height" value="0.05" units="cm"/>
      <inkml:brushProperty name="color" value="#004F8B"/>
    </inkml:brush>
  </inkml:definitions>
  <inkml:trace contextRef="#ctx0" brushRef="#br0">978 25 4532 0 0,'3'-25'18263'0'0,"-18"43"-14352"0"0,-14 30-5595 0 0,20-33 3748 0 0,-11 20-1529 0 0,-2-2 0 0 0,-1-1 0 0 0,-2-1 0 0 0,-56 56 0 0 0,42-53-826 0 0,-1-1-1 0 0,-1-2 1 0 0,-62 36-1 0 0,74-53-255 0 0,-1 0-1 0 0,-59 17 1 0 0,58-21 208 0 0,1 0 0 0 0,-45 24 0 0 0,65-29 312 0 0,0 2 0 0 0,1-1 0 0 0,0 1 0 0 0,0 1 0 0 0,0 0 0 0 0,1 0 0 0 0,0 0 1 0 0,0 1-1 0 0,1 0 0 0 0,-11 20 0 0 0,-15 44-59 0 0,1 44-7609 0 0,24-82 3080 0 0,-1 0 0 0 0,-27 64 0 0 0,22-71 2813 0 0,1-2 70 0 0</inkml:trace>
</inkml:ink>
</file>

<file path=ppt/ink/ink1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6.056"/>
    </inkml:context>
    <inkml:brush xml:id="br0">
      <inkml:brushProperty name="width" value="0.05" units="cm"/>
      <inkml:brushProperty name="height" value="0.05" units="cm"/>
      <inkml:brushProperty name="color" value="#004F8B"/>
    </inkml:brush>
  </inkml:definitions>
  <inkml:trace contextRef="#ctx0" brushRef="#br0">682 0 4636 0 0,'34'54'11871'0'0,"-10"8"-6383"0"0,-19-46-5185 0 0,-2-1-1 0 0,0 1 0 0 0,-1-1 0 0 0,0 1 0 0 0,-1 0 0 0 0,-1 0 0 0 0,-1-1 0 0 0,0 1 0 0 0,-1 0 0 0 0,-1-1 0 0 0,-6 25 0 0 0,1-17-93 0 0,-1 0 0 0 0,0-1 0 0 0,-2 0 0 0 0,0-1-1 0 0,-2 0 1 0 0,0-1 0 0 0,-1 0 0 0 0,-1-1 0 0 0,-1-1-1 0 0,0 0 1 0 0,-2-2 0 0 0,0 1 0 0 0,-1-2 0 0 0,0-1-1 0 0,-1 0 1 0 0,-39 19 0 0 0,44-27-47 0 0,1-1 1 0 0,-1-1-1 0 0,0 0 1 0 0,-1-1-1 0 0,1-1 1 0 0,0-1-1 0 0,-1 0 0 0 0,1 0 1 0 0,-1-2-1 0 0,1 0 1 0 0,-1-1-1 0 0,1 0 0 0 0,0-1 1 0 0,0-1-1 0 0,0 0 1 0 0,0-2-1 0 0,1 1 1 0 0,-17-10-1 0 0,20 9-195 0 0,0-1 0 0 0,0 0 0 0 0,1-1 0 0 0,0 0 1 0 0,0 0-1 0 0,1-1 0 0 0,0 0 0 0 0,1-1 0 0 0,-14-19 0 0 0,16 20-251 0 0,1-1 0 0 0,1 0 1 0 0,-1 1-1 0 0,2-1 0 0 0,-1 0 0 0 0,1-1 0 0 0,1 1 0 0 0,0-1 1 0 0,0 1-1 0 0,1-1 0 0 0,1 1 0 0 0,1-20 0 0 0,0 13-387 0 0,1 1 0 0 0,1-1-1 0 0,1 0 1 0 0,0 1 0 0 0,1 0-1 0 0,1 0 1 0 0,1 1 0 0 0,0 0-1 0 0,0 0 1 0 0,11-14 0 0 0,-11 19 472 0 0,0 0 0 0 0,1 1 0 0 0,0 0 0 0 0,1 1 0 0 0,0 0 0 0 0,0 0 0 0 0,1 1 0 0 0,-1 0 0 0 0,2 0 0 0 0,-1 1 0 0 0,1 1 0 0 0,0 0 0 0 0,0 0 0 0 0,20-5 0 0 0,-22 8 519 0 0,57-19 2674 0 0,-62 20-2612 0 0,1-1 0 0 0,-1 0 0 0 0,0 0 0 0 0,-1-1 0 0 0,1 1 1 0 0,0-1-1 0 0,-1 0 0 0 0,1 0 0 0 0,-1 0 0 0 0,0 0 0 0 0,0 0 1 0 0,3-6-1 0 0</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7.935"/>
    </inkml:context>
    <inkml:brush xml:id="br0">
      <inkml:brushProperty name="width" value="0.05" units="cm"/>
      <inkml:brushProperty name="height" value="0.05" units="cm"/>
      <inkml:brushProperty name="color" value="#E71224"/>
    </inkml:brush>
  </inkml:definitions>
  <inkml:trace contextRef="#ctx0" brushRef="#br0">12 57 5160 0 0,'-11'23'14407'0'0,"23"-24"-9574"0"0,5-4-3411 0 0,-6 2-2892 0 0,12-3 1489 0 0,58-17-6416 0 0,-71 19 4027 0 0,-1 1-1 0 0,0-1 0 0 0,0-1 1 0 0,0 0-1 0 0,16-11 0 0 0,-21 12 577 0 0</inkml:trace>
</inkml:ink>
</file>

<file path=ppt/ink/ink1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6.743"/>
    </inkml:context>
    <inkml:brush xml:id="br0">
      <inkml:brushProperty name="width" value="0.05" units="cm"/>
      <inkml:brushProperty name="height" value="0.05" units="cm"/>
      <inkml:brushProperty name="color" value="#004F8B"/>
    </inkml:brush>
  </inkml:definitions>
  <inkml:trace contextRef="#ctx0" brushRef="#br0">389 9 4964 0 0,'8'-9'11186'0'0,"-8"9"-10883"0"0,6 13 3111 0 0,-4 27-777 0 0,-7-17-1772 0 0,-1 0-1 0 0,-1 0 1 0 0,-1-1 0 0 0,-1 0-1 0 0,0-1 1 0 0,-21 32 0 0 0,0-7 213 0 0,-61 72 0 0 0,80-105-1392 0 0,-1 0-1 0 0,0-1 1 0 0,-1 0-1 0 0,-15 10 1 0 0,-2-6-2919 0 0,-1-6-3462 0 0,29-10 6212 0 0,0 0-1 0 0,0 0 1 0 0,0 0-1 0 0,0-1 1 0 0,0 1 0 0 0,0-1-1 0 0,0 1 1 0 0,0-1-1 0 0,0 1 1 0 0,1-1-1 0 0,-1 0 1 0 0,0 0 0 0 0,0 0-1 0 0,1 0 1 0 0,-1 0-1 0 0,1 0 1 0 0,-1-1 0 0 0,1 1-1 0 0,-1 0 1 0 0,1-1-1 0 0,0 1 1 0 0,0-1-1 0 0,0 0 1 0 0,-2-2 0 0 0,-18-41-4643 0 0,13 23 3512 0 0</inkml:trace>
</inkml:ink>
</file>

<file path=ppt/ink/ink1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7.071"/>
    </inkml:context>
    <inkml:brush xml:id="br0">
      <inkml:brushProperty name="width" value="0.05" units="cm"/>
      <inkml:brushProperty name="height" value="0.05" units="cm"/>
      <inkml:brushProperty name="color" value="#004F8B"/>
    </inkml:brush>
  </inkml:definitions>
  <inkml:trace contextRef="#ctx0" brushRef="#br0">8 26 5857 0 0,'-7'-25'15118'0'0,"35"170"-11214"0"0,-8 2-9655 0 0,-17-112 3296 0 0,-2 0-1 0 0,-2 0 1 0 0,-1 0 0 0 0,-1 0-1 0 0,-2-1 1 0 0,-15 56 0 0 0,6-49 686 0 0</inkml:trace>
</inkml:ink>
</file>

<file path=ppt/ink/ink1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7.681"/>
    </inkml:context>
    <inkml:brush xml:id="br0">
      <inkml:brushProperty name="width" value="0.05" units="cm"/>
      <inkml:brushProperty name="height" value="0.05" units="cm"/>
      <inkml:brushProperty name="color" value="#004F8B"/>
    </inkml:brush>
  </inkml:definitions>
  <inkml:trace contextRef="#ctx0" brushRef="#br0">489 1 4636 0 0,'0'0'7988'0'0,"1"4"-6515"0"0,0 3-960 0 0,-1 0 0 0 0,0 1 0 0 0,1-1-1 0 0,-2 0 1 0 0,1 0 0 0 0,-1 1 0 0 0,-1-1-1 0 0,1 0 1 0 0,-1 0 0 0 0,0 0 0 0 0,-1 0-1 0 0,0-1 1 0 0,0 1 0 0 0,-4 7 0 0 0,-12 18 864 0 0,-34 45 1 0 0,38-56-810 0 0,-4 5-68 0 0,-2-1 0 0 0,0-1 0 0 0,-39 34 0 0 0,47-47-1004 0 0,0-1 1 0 0,-1 0-1 0 0,0-1 1 0 0,0-1-1 0 0,-1 0 1 0 0,0 0-1 0 0,0-2 1 0 0,-30 9-1 0 0,11-14-8516 0 0,30-2 8423 0 0,0 0 0 0 0,1 0-1 0 0,0 0 1 0 0,-1-1 0 0 0,1 0 0 0 0,0 1 0 0 0,0-1-1 0 0,-1 0 1 0 0,2-1 0 0 0,-1 1 0 0 0,0-1 0 0 0,0 1-1 0 0,1-1 1 0 0,-1 0 0 0 0,1 0 0 0 0,0 0-1 0 0,-3-5 1 0 0,-5-9-997 0 0</inkml:trace>
</inkml:ink>
</file>

<file path=ppt/ink/ink1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8.025"/>
    </inkml:context>
    <inkml:brush xml:id="br0">
      <inkml:brushProperty name="width" value="0.05" units="cm"/>
      <inkml:brushProperty name="height" value="0.05" units="cm"/>
      <inkml:brushProperty name="color" value="#004F8B"/>
    </inkml:brush>
  </inkml:definitions>
  <inkml:trace contextRef="#ctx0" brushRef="#br0">23 27 5208 0 0,'-7'-26'14286'0'0,"31"141"-8860"0"0,-11 7-5970 0 0,-15 29-5783 0 0,-2-111 2462 0 0,-1 1 0 0 0,-2-1 0 0 0,-18 56 0 0 0,15-68 2308 0 0</inkml:trace>
</inkml:ink>
</file>

<file path=ppt/ink/ink1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9.025"/>
    </inkml:context>
    <inkml:brush xml:id="br0">
      <inkml:brushProperty name="width" value="0.05" units="cm"/>
      <inkml:brushProperty name="height" value="0.05" units="cm"/>
      <inkml:brushProperty name="color" value="#004F8B"/>
    </inkml:brush>
  </inkml:definitions>
  <inkml:trace contextRef="#ctx0" brushRef="#br0">1321 0 5989 0 0,'1'2'12943'0'0,"-5"19"-10088"0"0,-11 32-2044 0 0,-11 5 782 0 0,-2-2 0 0 0,-57 84-1 0 0,66-113-1516 0 0,-1 0 0 0 0,-2-1-1 0 0,-1-2 1 0 0,0 0-1 0 0,-2-2 1 0 0,-45 33-1 0 0,64-51-299 0 0,1 0-1 0 0,0-1 1 0 0,-1 0-1 0 0,0 0 1 0 0,0 0-1 0 0,0 0 1 0 0,0-1 0 0 0,0 0-1 0 0,-1-1 1 0 0,1 1-1 0 0,-1-1 1 0 0,1 0-1 0 0,-1-1 1 0 0,1 1-1 0 0,-1-1 1 0 0,1-1-1 0 0,-1 1 1 0 0,1-1-1 0 0,-1 0 1 0 0,1-1-1 0 0,0 0 1 0 0,-1 0 0 0 0,1 0-1 0 0,0 0 1 0 0,0-1-1 0 0,1 0 1 0 0,-1-1-1 0 0,0 1 1 0 0,-8-8-1 0 0,14 10 240 0 0,-1 1 0 0 0,0-1 0 0 0,0 0 0 0 0,1 0-1 0 0,-1 1 1 0 0,0-1 0 0 0,0 0 0 0 0,0 1 0 0 0,0-1-1 0 0,0 1 1 0 0,0-1 0 0 0,0 1 0 0 0,0-1 0 0 0,0 1 0 0 0,0 0-1 0 0,0 0 1 0 0,-1-1 0 0 0,1 1 0 0 0,0 0 0 0 0,0 0-1 0 0,0 0 1 0 0,0 0 0 0 0,0 0 0 0 0,0 1 0 0 0,-1-1-1 0 0,1 0 1 0 0,0 0 0 0 0,0 1 0 0 0,0-1 0 0 0,0 1 0 0 0,0-1-1 0 0,0 1 1 0 0,0-1 0 0 0,0 1 0 0 0,0 0 0 0 0,1-1-1 0 0,-1 1 1 0 0,0 0 0 0 0,0 0 0 0 0,-1 1 0 0 0,-2 5 220 0 0,0 0 1 0 0,0 0 0 0 0,0 0-1 0 0,1 0 1 0 0,-3 10-1 0 0,-7 15 225 0 0,10-27-369 0 0,-1 0 1 0 0,1 0-1 0 0,-1 0 0 0 0,1-1 1 0 0,-2 1-1 0 0,1-1 0 0 0,0 0 1 0 0,-1 0-1 0 0,1 0 0 0 0,-1-1 1 0 0,0 0-1 0 0,0 0 0 0 0,-1 0 0 0 0,1-1 1 0 0,-1 1-1 0 0,1-1 0 0 0,-8 2 1 0 0,11-4 6 0 0,-17-9 126 0 0,17 8-214 0 0,0 0 1 0 0,0 1-1 0 0,0-1 1 0 0,-1 0-1 0 0,1 0 1 0 0,0 0-1 0 0,0-1 1 0 0,0 1-1 0 0,1 0 1 0 0,-1-1-1 0 0,-3-2 1 0 0,-7-13 55 0 0,1 0-1 0 0,0-1 1 0 0,1 0 0 0 0,1-1 0 0 0,1 0 0 0 0,-11-37-1 0 0,-16-34 443 0 0,35 88 36 0 0,16 84 869 0 0,-16-78-1366 0 0,2 14 90 0 0,0-1 0 0 0,-2 1 0 0 0,0 0 0 0 0,-1-1 0 0 0,-1 1 0 0 0,0-1 0 0 0,-2 1 0 0 0,-6 20 0 0 0,9-35-160 0 0,-1-1 1 0 0,1 0 0 0 0,-1 1 0 0 0,1-1-1 0 0,-1 0 1 0 0,0 0 0 0 0,0 0 0 0 0,0 0-1 0 0,0 0 1 0 0,0 0 0 0 0,-1-1-1 0 0,1 1 1 0 0,0-1 0 0 0,-1 0 0 0 0,1 1-1 0 0,-1-1 1 0 0,1 0 0 0 0,-1-1-1 0 0,0 1 1 0 0,1 0 0 0 0,-1-1 0 0 0,0 1-1 0 0,0-1 1 0 0,0 0 0 0 0,1 0 0 0 0,-1 0-1 0 0,-4-1 1 0 0,4 1-12 0 0,-1 0 1 0 0,0 0-1 0 0,1 0 1 0 0,-1 0-1 0 0,0 1 0 0 0,1 0 1 0 0,-1 0-1 0 0,1 0 1 0 0,-1 0-1 0 0,1 0 1 0 0,-1 0-1 0 0,1 1 0 0 0,0 0 1 0 0,0 0-1 0 0,0 0 1 0 0,-6 4-1 0 0,-21 30-244 0 0,1 0 1 0 0,2 2-1 0 0,-23 42 1 0 0,-45 62-7142 0 0,91-137 5871 0 0,0 0 1 0 0,-1-1-1 0 0,1 0 0 0 0,-1 0 0 0 0,0 0 1 0 0,-9 5-1 0 0,-8-3-5733 0 0,8-6 5547 0 0</inkml:trace>
</inkml:ink>
</file>

<file path=ppt/ink/ink1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9.368"/>
    </inkml:context>
    <inkml:brush xml:id="br0">
      <inkml:brushProperty name="width" value="0.05" units="cm"/>
      <inkml:brushProperty name="height" value="0.05" units="cm"/>
      <inkml:brushProperty name="color" value="#004F8B"/>
    </inkml:brush>
  </inkml:definitions>
  <inkml:trace contextRef="#ctx0" brushRef="#br0">0 295 6101 0 0,'7'-4'5541'0'0,"11"-8"-2422"0"0,65-31 1685 0 0,56-36-3424 0 0,-76 30-6432 0 0,-50 37 1567 0 0,-1-1-1 0 0,17-23 1 0 0,-8 6-17 0 0,-13 13 2035 0 0</inkml:trace>
</inkml:ink>
</file>

<file path=ppt/ink/ink1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19.696"/>
    </inkml:context>
    <inkml:brush xml:id="br0">
      <inkml:brushProperty name="width" value="0.05" units="cm"/>
      <inkml:brushProperty name="height" value="0.05" units="cm"/>
      <inkml:brushProperty name="color" value="#004F8B"/>
    </inkml:brush>
  </inkml:definitions>
  <inkml:trace contextRef="#ctx0" brushRef="#br0">651 1 5036 0 0,'-8'8'10288'0'0,"-35"36"-6935"0"0,-40 47-1061 0 0,-4-3 0 0 0,-4-4 0 0 0,-148 106 0 0 0,186-155-2770 0 0,15-19-4370 0 0,30-48-8891 0 0,17-13 7549 0 0,-5 25 4600 0 0</inkml:trace>
</inkml:ink>
</file>

<file path=ppt/ink/ink1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0.025"/>
    </inkml:context>
    <inkml:brush xml:id="br0">
      <inkml:brushProperty name="width" value="0.05" units="cm"/>
      <inkml:brushProperty name="height" value="0.05" units="cm"/>
      <inkml:brushProperty name="color" value="#004F8B"/>
    </inkml:brush>
  </inkml:definitions>
  <inkml:trace contextRef="#ctx0" brushRef="#br0">404 1 3816 0 0,'-21'8'1312'0'0,"7"1"29"0"0,-1 2-185 0 0,-3-1-88 0 0,-5 7-96 0 0,-2 3-40 0 0,0 1-256 0 0,-2 6-156 0 0,-1 0-200 0 0,-1 4-272 0 0,2 4-508 0 0,4-4-604 0 0,-4 2-1188 0 0,2 1 0 0 0,0-3 203 0 0,-1 0 265 0 0,1-3 228 0 0</inkml:trace>
</inkml:ink>
</file>

<file path=ppt/ink/ink1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0.743"/>
    </inkml:context>
    <inkml:brush xml:id="br0">
      <inkml:brushProperty name="width" value="0.05" units="cm"/>
      <inkml:brushProperty name="height" value="0.05" units="cm"/>
      <inkml:brushProperty name="color" value="#004F8B"/>
    </inkml:brush>
  </inkml:definitions>
  <inkml:trace contextRef="#ctx0" brushRef="#br0">318 4 4584 0 0,'-27'-4'12784'0'0,"45"30"-6394"0"0,6 6-5045 0 0,-20-21-1187 0 0,0 1 1 0 0,-1 0-1 0 0,0-1 0 0 0,-1 1 1 0 0,0 0-1 0 0,-1 0 0 0 0,0 0 0 0 0,-1 0 1 0 0,0 0-1 0 0,-1 0 0 0 0,0 0 1 0 0,-1 0-1 0 0,0 0 0 0 0,-1 0 1 0 0,-1-1-1 0 0,0 1 0 0 0,-10 20 1 0 0,3-8-1579 0 0,-2 0-1 0 0,-26 38 1 0 0,20-37-3914 0 0,-38 40 0 0 0,41-49 3801 0 0,-2-1 0 0 0,0-1 1 0 0,-1 0-1 0 0,0-1 0 0 0,-1-1 1 0 0,-22 9-1 0 0,11-8-90 0 0</inkml:trace>
</inkml:ink>
</file>

<file path=ppt/ink/ink1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1.603"/>
    </inkml:context>
    <inkml:brush xml:id="br0">
      <inkml:brushProperty name="width" value="0.05" units="cm"/>
      <inkml:brushProperty name="height" value="0.05" units="cm"/>
      <inkml:brushProperty name="color" value="#004F8B"/>
    </inkml:brush>
  </inkml:definitions>
  <inkml:trace contextRef="#ctx0" brushRef="#br0">554 49 4236 0 0,'-2'3'941'0'0,"-1"-1"0"0"0,0 1 0 0 0,0 0 0 0 0,0-1 0 0 0,0 0 0 0 0,0 0 0 0 0,-1 0-1 0 0,1 0 1 0 0,-1 0 0 0 0,1-1 0 0 0,-5 2 0 0 0,4-2-544 0 0,0 0 0 0 0,-1 1 0 0 0,1-2 1 0 0,0 1-1 0 0,0 0 0 0 0,-1-1 0 0 0,1 0 0 0 0,0 0 0 0 0,-1 0 0 0 0,1-1 1 0 0,0 1-1 0 0,0-1 0 0 0,-1 0 0 0 0,1 0 0 0 0,-6-3 0 0 0,9 3-361 0 0,0 0 0 0 0,0 0 0 0 0,0 0 0 0 0,1 1 0 0 0,-1-1 0 0 0,1 0 0 0 0,-1 0 0 0 0,0 0-1 0 0,1 0 1 0 0,0 0 0 0 0,-1-1 0 0 0,1 1 0 0 0,0 0 0 0 0,-1 0 0 0 0,1 0 0 0 0,0 0 0 0 0,0 0 0 0 0,0 0-1 0 0,0 0 1 0 0,0-1 0 0 0,0 1 0 0 0,0 0 0 0 0,0 0 0 0 0,1 0 0 0 0,-1 0 0 0 0,0 0 0 0 0,1 0 0 0 0,-1 0-1 0 0,1 0 1 0 0,-1 0 0 0 0,1 0 0 0 0,-1 0 0 0 0,1 0 0 0 0,0 0 0 0 0,-1 0 0 0 0,1 0 0 0 0,0 0 0 0 0,1 0 0 0 0,25-30 256 0 0,-27 31-281 0 0,1-1 0 0 0,-1 1 0 0 0,0 0 0 0 0,1 0 0 0 0,-1 0 0 0 0,1-1 0 0 0,-1 1 0 0 0,0 0 0 0 0,1 0 0 0 0,-1 0 1 0 0,1 0-1 0 0,-1 0 0 0 0,1 0 0 0 0,-1 0 0 0 0,1 0 0 0 0,-1 0 0 0 0,1 0 0 0 0,-1 0 0 0 0,0 0 0 0 0,1 0 0 0 0,-1 0 0 0 0,1 0 0 0 0,-1 0 0 0 0,1 0 0 0 0,-1 1 0 0 0,1-1 0 0 0,-1 0 0 0 0,0 0 0 0 0,1 0 0 0 0,-1 1 0 0 0,0-1 0 0 0,1 0 0 0 0,-1 1 0 0 0,0-1 0 0 0,1 0 0 0 0,-1 1 0 0 0,0-1 0 0 0,1 0 0 0 0,-1 1 0 0 0,0-1 0 0 0,0 1 0 0 0,0-1 0 0 0,1 1 1 0 0,-1-1-1 0 0,0 0 0 0 0,0 1 0 0 0,0-1 0 0 0,0 1 0 0 0,0-1 0 0 0,0 1 0 0 0,5 24 382 0 0,-6-10-391 0 0,-1 1 0 0 0,0-1 0 0 0,-2 0 0 0 0,0 0-1 0 0,0 0 1 0 0,-1 0 0 0 0,-1-1 0 0 0,-12 22 0 0 0,-70 106-3982 0 0,83-134 3600 0 0,-15 19-2523 0 0,-1 0 1 0 0,-45 45-1 0 0,34-43 769 0 0,-1-2 0 0 0,-1-1 0 0 0,-67 37 0 0 0,59-40 603 0 0</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8.263"/>
    </inkml:context>
    <inkml:brush xml:id="br0">
      <inkml:brushProperty name="width" value="0.05" units="cm"/>
      <inkml:brushProperty name="height" value="0.05" units="cm"/>
      <inkml:brushProperty name="color" value="#E71224"/>
    </inkml:brush>
  </inkml:definitions>
  <inkml:trace contextRef="#ctx0" brushRef="#br0">5 150 4976 0 0,'-5'3'7085'0'0,"13"-6"-2716"0"0,33-11-1589 0 0,58-22-5752 0 0,-99 36 2972 0 0,45-17-6419 0 0,82-43 0 0 0,-88 37 4459 0 0</inkml:trace>
</inkml:ink>
</file>

<file path=ppt/ink/ink1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2.384"/>
    </inkml:context>
    <inkml:brush xml:id="br0">
      <inkml:brushProperty name="width" value="0.05" units="cm"/>
      <inkml:brushProperty name="height" value="0.05" units="cm"/>
      <inkml:brushProperty name="color" value="#004F8B"/>
    </inkml:brush>
  </inkml:definitions>
  <inkml:trace contextRef="#ctx0" brushRef="#br0">257 323 4636 0 0,'2'-9'12873'0'0,"-2"12"-12583"0"0,0 0 0 0 0,-1 0-1 0 0,1 0 1 0 0,0 0 0 0 0,-1 0 0 0 0,0 0 0 0 0,1 0 0 0 0,-1 0-1 0 0,-2 4 1 0 0,-6 7 556 0 0,0 0 1 0 0,-1-1-1 0 0,-16 18 0 0 0,23-28-704 0 0,-1 1 1 0 0,1-1-1 0 0,-1 1 0 0 0,0-1 0 0 0,0 0 0 0 0,0-1 1 0 0,0 1-1 0 0,-1-1 0 0 0,1 0 0 0 0,0 0 1 0 0,-1 0-1 0 0,0 0 0 0 0,1-1 0 0 0,-1 0 0 0 0,-9 1 1 0 0,10-2-53 0 0,1 0 0 0 0,-1 0 1 0 0,1-1-1 0 0,-1 1 1 0 0,1-1-1 0 0,0 0 0 0 0,-1 0 1 0 0,1 0-1 0 0,0-1 0 0 0,0 1 1 0 0,0-1-1 0 0,0 0 1 0 0,0 1-1 0 0,0-1 0 0 0,0-1 1 0 0,0 1-1 0 0,-3-4 0 0 0,1 0 62 0 0,1 1 0 0 0,0-1 0 0 0,0 0 0 0 0,1 0 0 0 0,0-1 0 0 0,0 1 0 0 0,0-1 0 0 0,-2-8 0 0 0,0-10 203 0 0,0-1 0 0 0,1 1 1 0 0,0-42-1 0 0,0 10-138 0 0,2 32-950 0 0,0 0 0 0 0,2 0 0 0 0,5-50 0 0 0,-5 74 487 0 0,0 0 0 0 0,0 0-1 0 0,0 0 1 0 0,1 0 0 0 0,-1 0 0 0 0,0 1 0 0 0,0-1 0 0 0,0 0 0 0 0,1 0-1 0 0,-1 0 1 0 0,0 1 0 0 0,1-1 0 0 0,-1 0 0 0 0,1 0 0 0 0,-1 1 0 0 0,1-1-1 0 0,-1 0 1 0 0,1 1 0 0 0,-1-1 0 0 0,1 0 0 0 0,0 1 0 0 0,0-1 0 0 0,9 11-7477 0 0,-1 18 409 0 0,-6-14 6279 0 0,0 25-2694 0 0,-1-15 2259 0 0</inkml:trace>
</inkml:ink>
</file>

<file path=ppt/ink/ink1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2.728"/>
    </inkml:context>
    <inkml:brush xml:id="br0">
      <inkml:brushProperty name="width" value="0.05" units="cm"/>
      <inkml:brushProperty name="height" value="0.05" units="cm"/>
      <inkml:brushProperty name="color" value="#004F8B"/>
    </inkml:brush>
  </inkml:definitions>
  <inkml:trace contextRef="#ctx0" brushRef="#br0">1 133 3704 0 0,'0'0'1384'0'0,"20"-7"-75"0"0,-5 2-121 0 0,3-2-20 0 0,1-2-256 0 0,4-2-288 0 0,-3 1-408 0 0,3-2-1036 0 0,-2-2-1412 0 0,-3 0 79 0 0,-1 0 201 0 0,-3 0 260 0 0,-1-2 168 0 0</inkml:trace>
</inkml:ink>
</file>

<file path=ppt/ink/ink1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3.634"/>
    </inkml:context>
    <inkml:brush xml:id="br0">
      <inkml:brushProperty name="width" value="0.05" units="cm"/>
      <inkml:brushProperty name="height" value="0.05" units="cm"/>
      <inkml:brushProperty name="color" value="#004F8B"/>
    </inkml:brush>
  </inkml:definitions>
  <inkml:trace contextRef="#ctx0" brushRef="#br0">1137 332 4368 0 0,'-2'-17'1968'0'0,"0"0"-1"0"0,0 0 1 0 0,2 0-1 0 0,0 0 1 0 0,5-30-1 0 0,-4 41-1771 0 0,0 0-1 0 0,1 0 1 0 0,-1 1 0 0 0,2-1-1 0 0,-1 0 1 0 0,0 1 0 0 0,1 0-1 0 0,0-1 1 0 0,1 1 0 0 0,-1 0-1 0 0,1 1 1 0 0,0-1 0 0 0,0 1-1 0 0,0-1 1 0 0,1 1 0 0 0,-1 1-1 0 0,1-1 1 0 0,0 1 0 0 0,0-1-1 0 0,6-1 1 0 0,72-29 637 0 0,-58 25-613 0 0,0-1-1 0 0,34-19 0 0 0,-30 13 1269 0 0,-42 47-1430 0 0,-2-1 1 0 0,-1 0-1 0 0,-2-1 1 0 0,0-1-1 0 0,-2-1 1 0 0,-1-1-1 0 0,-1 0 1 0 0,-1-2-1 0 0,-2-1 1 0 0,0 0-1 0 0,-49 32 1 0 0,70-52-196 0 0,-1 0 1 0 0,1 0-1 0 0,-1-1 1 0 0,1 0-1 0 0,-1 0 1 0 0,0 0-1 0 0,0 0 1 0 0,0-1-1 0 0,0 1 1 0 0,0-1-1 0 0,0-1 1 0 0,0 1-1 0 0,-1-1 1 0 0,1 0-1 0 0,0 0 1 0 0,0 0-1 0 0,0-1 1 0 0,-1 0-1 0 0,1 0 1 0 0,0 0-1 0 0,0 0 1 0 0,0-1-1 0 0,0 0 1 0 0,1 0-1 0 0,-1 0 1 0 0,0-1-1 0 0,1 0 1 0 0,0 0-1 0 0,-1 0 1 0 0,1 0-1 0 0,1 0 1 0 0,-1-1-1 0 0,0 0 1 0 0,-3-5-1 0 0,6 9 152 0 0,1-1 0 0 0,-1 0 0 0 0,0 1 0 0 0,0-1 0 0 0,1 0 0 0 0,-1 1 0 0 0,0-1 0 0 0,0 1 0 0 0,0 0-1 0 0,0-1 1 0 0,0 1 0 0 0,0-1 0 0 0,1 1 0 0 0,-1 0 0 0 0,0 0 0 0 0,0 0 0 0 0,0 0 0 0 0,0-1 0 0 0,0 1 0 0 0,0 0 0 0 0,0 1 0 0 0,0-1 0 0 0,0 0 0 0 0,0 0 0 0 0,0 0 0 0 0,0 1-1 0 0,0-1 1 0 0,0 0 0 0 0,0 1 0 0 0,0-1 0 0 0,1 1 0 0 0,-1-1 0 0 0,0 1 0 0 0,0-1 0 0 0,0 1 0 0 0,1-1 0 0 0,-1 1 0 0 0,0 0 0 0 0,1 0 0 0 0,-1-1 0 0 0,0 1 0 0 0,1 0-1 0 0,-1 1 1 0 0,-30 51 1461 0 0,15-23-662 0 0,4-16-571 0 0,-1 0 1 0 0,0-1-1 0 0,-1 0 1 0 0,-1-1-1 0 0,0 0 1 0 0,0-1-1 0 0,-1-1 1 0 0,0-1-1 0 0,-1 0 1 0 0,0-1-1 0 0,-1-1 1 0 0,-32 9-1 0 0,12-7 63 0 0,1-1 0 0 0,-1-2 0 0 0,0-1 0 0 0,0-2 0 0 0,-51-3-1 0 0,40-3 332 0 0,-88-17 0 0 0,45-6-2902 0 0,73 19-1520 0 0,0-1 1 0 0,-25-16 0 0 0,26 6-8346 0 0,15 12 10340 0 0</inkml:trace>
</inkml:ink>
</file>

<file path=ppt/ink/ink1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4.119"/>
    </inkml:context>
    <inkml:brush xml:id="br0">
      <inkml:brushProperty name="width" value="0.05" units="cm"/>
      <inkml:brushProperty name="height" value="0.05" units="cm"/>
      <inkml:brushProperty name="color" value="#004F8B"/>
    </inkml:brush>
  </inkml:definitions>
  <inkml:trace contextRef="#ctx0" brushRef="#br0">114 223 6417 0 0,'-6'0'776'0'0,"1"0"1"0"0,0-1 0 0 0,-1 0-1 0 0,1 0 1 0 0,0-1 0 0 0,-1 0-1 0 0,1 1 1 0 0,0-2 0 0 0,0 1 0 0 0,0-1-1 0 0,1 1 1 0 0,-1-1 0 0 0,0-1-1 0 0,1 1 1 0 0,0 0 0 0 0,0-1-1 0 0,0 0 1 0 0,-6-8 0 0 0,8 8-579 0 0,0 0 0 0 0,0 0 0 0 0,0 0 0 0 0,1 0 0 0 0,-1-1 0 0 0,1 1 0 0 0,0-1 0 0 0,0 1 0 0 0,0-1 0 0 0,1 1 0 0 0,0-1 0 0 0,0 1 0 0 0,0-1 0 0 0,0 0 0 0 0,1 1 0 0 0,-1-1 0 0 0,1 1 0 0 0,1-1 0 0 0,-1 1 0 0 0,0 0 0 0 0,1-1 0 0 0,0 1 0 0 0,2-4 0 0 0,-1 3-169 0 0,0 1-1 0 0,-1 0 0 0 0,1-1 0 0 0,1 1 1 0 0,-1 0-1 0 0,1 0 0 0 0,-1 1 0 0 0,1-1 1 0 0,0 1-1 0 0,0 0 0 0 0,1 0 0 0 0,-1 0 1 0 0,1 1-1 0 0,-1-1 0 0 0,1 1 0 0 0,0 0 1 0 0,0 1-1 0 0,6-3 0 0 0,-10 4-5 0 0,3 2-47 0 0,-2-1 12 0 0,0 0-1 0 0,0-1 1 0 0,-1 1 0 0 0,1 0 0 0 0,-1 1 0 0 0,1-1-1 0 0,-1 0 1 0 0,1 0 0 0 0,-1 1 0 0 0,1-1 0 0 0,-1 1-1 0 0,0-1 1 0 0,0 1 0 0 0,0-1 0 0 0,0 1 0 0 0,0 0-1 0 0,0 0 1 0 0,0-1 0 0 0,0 5 0 0 0,0-2-169 0 0,-1 0-1 0 0,1 1 1 0 0,-1-1 0 0 0,0 1 0 0 0,-1-1-1 0 0,1 0 1 0 0,-1 1 0 0 0,0-1 0 0 0,-2 7 0 0 0,-16 42-4665 0 0,-5 0-4327 0 0,8-17 1196 0 0,13-31 6323 0 0</inkml:trace>
</inkml:ink>
</file>

<file path=ppt/ink/ink1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4.494"/>
    </inkml:context>
    <inkml:brush xml:id="br0">
      <inkml:brushProperty name="width" value="0.05" units="cm"/>
      <inkml:brushProperty name="height" value="0.05" units="cm"/>
      <inkml:brushProperty name="color" value="#004F8B"/>
    </inkml:brush>
  </inkml:definitions>
  <inkml:trace contextRef="#ctx0" brushRef="#br0">81 249 5897 0 0,'13'-38'8906'0'0,"-10"19"-7608"0"0,0 0-1 0 0,2 0 1 0 0,0 1-1 0 0,8-19 1 0 0,-9 27-1035 0 0,1 0 0 0 0,0 0 0 0 0,0 1 1 0 0,1 0-1 0 0,0 0 0 0 0,0 0 0 0 0,1 0 0 0 0,13-11 0 0 0,-20 19-244 0 0,0 1 1 0 0,0 0-1 0 0,1 0 0 0 0,-1 0 0 0 0,0-1 0 0 0,0 1 0 0 0,0 0 0 0 0,0 0 0 0 0,1 0 0 0 0,-1 0 0 0 0,0-1 0 0 0,0 1 0 0 0,0 0 0 0 0,1 0 0 0 0,-1 0 0 0 0,0 0 0 0 0,0 0 0 0 0,1 0 0 0 0,-1 0 0 0 0,0 0 0 0 0,0 0 0 0 0,1 0 0 0 0,-1 0 0 0 0,0 0 0 0 0,0 0 0 0 0,0 0 0 0 0,1 0 0 0 0,-1 0 0 0 0,0 0 0 0 0,0 0 0 0 0,1 0 0 0 0,-1 0 0 0 0,0 0 0 0 0,0 0 0 0 0,1 0 0 0 0,-1 0 0 0 0,0 1 0 0 0,0-1 0 0 0,0 0 0 0 0,1 0 0 0 0,-1 0 0 0 0,0 0 0 0 0,0 1 0 0 0,0-1 0 0 0,3 14 219 0 0,-7 18-391 0 0,-17 16-1826 0 0,12-32-322 0 0,0-1-1 0 0,-1 0 1 0 0,0 0-1 0 0,-2-1 1 0 0,1 0-1 0 0,-20 16 1 0 0,-20 8-1654 0 0,21-20 2247 0 0</inkml:trace>
</inkml:ink>
</file>

<file path=ppt/ink/ink1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5.273"/>
    </inkml:context>
    <inkml:brush xml:id="br0">
      <inkml:brushProperty name="width" value="0.05" units="cm"/>
      <inkml:brushProperty name="height" value="0.05" units="cm"/>
      <inkml:brushProperty name="color" value="#004F8B"/>
    </inkml:brush>
  </inkml:definitions>
  <inkml:trace contextRef="#ctx0" brushRef="#br0">555 30 4156 0 0,'4'-30'9354'0'0,"5"44"-3462"0"0,7 47-1288 0 0,-15-57-4465 0 0,-1 0 0 0 0,0-1 0 0 0,1 1 0 0 0,-1 0 0 0 0,-1 0 0 0 0,1 0 0 0 0,0-1 0 0 0,-1 1 0 0 0,0 0 0 0 0,0-1 0 0 0,0 1 0 0 0,0 0 0 0 0,-1-1 0 0 0,1 0 0 0 0,-1 1 0 0 0,-4 5 0 0 0,-2 2-343 0 0,-1-1 0 0 0,0 0 0 0 0,-16 13 0 0 0,15-14 332 0 0,0 1 0 0 0,0 0 0 0 0,-11 15-1 0 0,-25 45 239 0 0,-89 121 376 0 0,110-160-1296 0 0,-2-1 0 0 0,-1-1 1 0 0,-59 48-1 0 0,68-62-837 0 0,-31 22-1709 0 0,32-29-2369 0 0,1-5-4285 0 0,15-6 7741 0 0,-10-8 223 0 0</inkml:trace>
</inkml:ink>
</file>

<file path=ppt/ink/ink1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5.679"/>
    </inkml:context>
    <inkml:brush xml:id="br0">
      <inkml:brushProperty name="width" value="0.05" units="cm"/>
      <inkml:brushProperty name="height" value="0.05" units="cm"/>
      <inkml:brushProperty name="color" value="#004F8B"/>
    </inkml:brush>
  </inkml:definitions>
  <inkml:trace contextRef="#ctx0" brushRef="#br0">602 56 5372 0 0,'12'-56'14591'0'0,"-14"61"-13846"0"0,-66 98 518 0 0,-4-2 0 0 0,-5-4 0 0 0,-102 102 0 0 0,169-188-1266 0 0,-12 13-370 0 0,-1-1-1 0 0,0-2 1 0 0,-2 0-1 0 0,-44 29 1 0 0,68-49 189 0 0,0 0 1 0 0,0-1 0 0 0,1 1-1 0 0,-1-1 1 0 0,0 1 0 0 0,0-1 0 0 0,0 1-1 0 0,0-1 1 0 0,0 0 0 0 0,0 1-1 0 0,0-1 1 0 0,0 0 0 0 0,0 0 0 0 0,0 0-1 0 0,0 0 1 0 0,0 1 0 0 0,0-2 0 0 0,0 1-1 0 0,0 0 1 0 0,0 0 0 0 0,0 0-1 0 0,0 0 1 0 0,0-1 0 0 0,0 1 0 0 0,0 0-1 0 0,0-1 1 0 0,0 1 0 0 0,0-1 0 0 0,0 1-1 0 0,0-1 1 0 0,0 1 0 0 0,-1-2-1 0 0,1 0-373 0 0,-1-1 0 0 0,1 1 0 0 0,0-1-1 0 0,0 0 1 0 0,0 1 0 0 0,0-1 0 0 0,1 0-1 0 0,-1 1 1 0 0,0-1 0 0 0,1 0 0 0 0,0-5-1 0 0,0-11-2327 0 0,1 0 0 0 0,6-30 0 0 0,-7 48 2836 0 0,4-25-1553 0 0</inkml:trace>
</inkml:ink>
</file>

<file path=ppt/ink/ink1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6.023"/>
    </inkml:context>
    <inkml:brush xml:id="br0">
      <inkml:brushProperty name="width" value="0.05" units="cm"/>
      <inkml:brushProperty name="height" value="0.05" units="cm"/>
      <inkml:brushProperty name="color" value="#004F8B"/>
    </inkml:brush>
  </inkml:definitions>
  <inkml:trace contextRef="#ctx0" brushRef="#br0">379 7 3100 0 0,'9'-7'7904'0'0,"-7"20"-5426"0"0,-9 28 19 0 0,-74 137 2104 0 0,-15-4-6296 0 0,32-58-3435 0 0,37-69-423 0 0,-61 84 0 0 0,62-98 3996 0 0</inkml:trace>
</inkml:ink>
</file>

<file path=ppt/ink/ink1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6.383"/>
    </inkml:context>
    <inkml:brush xml:id="br0">
      <inkml:brushProperty name="width" value="0.05" units="cm"/>
      <inkml:brushProperty name="height" value="0.05" units="cm"/>
      <inkml:brushProperty name="color" value="#004F8B"/>
    </inkml:brush>
  </inkml:definitions>
  <inkml:trace contextRef="#ctx0" brushRef="#br0">209 1 5589 0 0,'-7'0'12927'0'0,"21"11"-12031"0"0,-1 0-1 0 0,-1 1 0 0 0,0 1 1 0 0,-1 0-1 0 0,0 1 1 0 0,12 21-1 0 0,-19-28-883 0 0,0 0 1 0 0,-1 1-1 0 0,0 0 0 0 0,-1-1 1 0 0,0 1-1 0 0,0 0 1 0 0,0 0-1 0 0,-1 0 0 0 0,0 1 1 0 0,-1-1-1 0 0,0 0 0 0 0,0 0 1 0 0,-1 0-1 0 0,0 0 1 0 0,0 1-1 0 0,-4 11 0 0 0,-2-1-1405 0 0,0 0 0 0 0,-1 0 0 0 0,-1-1 0 0 0,0-1 0 0 0,-2 1-1 0 0,0-1 1 0 0,-1-1 0 0 0,-25 26 0 0 0,7-11-1000 0 0,-2-2 0 0 0,-1-1-1 0 0,-39 24 1 0 0,36-27 726 0 0</inkml:trace>
</inkml:ink>
</file>

<file path=ppt/ink/ink1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7.962"/>
    </inkml:context>
    <inkml:brush xml:id="br0">
      <inkml:brushProperty name="width" value="0.05" units="cm"/>
      <inkml:brushProperty name="height" value="0.05" units="cm"/>
      <inkml:brushProperty name="color" value="#004F8B"/>
    </inkml:brush>
  </inkml:definitions>
  <inkml:trace contextRef="#ctx0" brushRef="#br0">292 4 5384 0 0,'5'-4'8993'0'0,"1"11"-8585"0"0,-1 0-1 0 0,0 1 1 0 0,0 0 0 0 0,-1 0 0 0 0,0 0 0 0 0,0 0 0 0 0,0 1 0 0 0,-1-1-1 0 0,-1 1 1 0 0,0 0 0 0 0,0 0 0 0 0,0 0 0 0 0,-1 0 0 0 0,-1 0 0 0 0,1 0-1 0 0,-2 0 1 0 0,1 0 0 0 0,-1 0 0 0 0,0 0 0 0 0,-6 18 0 0 0,4-15-346 0 0,0 0-1 0 0,-1 0 1 0 0,-1 0 0 0 0,0 0 0 0 0,-1-1 0 0 0,0 1 0 0 0,-1-2 0 0 0,0 1-1 0 0,0-1 1 0 0,-1 0 0 0 0,-1 0 0 0 0,1-1 0 0 0,-2 0 0 0 0,1-1 0 0 0,-12 8 0 0 0,20-15-105 0 0,1-1-1 0 0,-1 1 1 0 0,0 0 0 0 0,0-1 0 0 0,-1 1 0 0 0,1 0 0 0 0,0-1 0 0 0,0 0 0 0 0,0 1 0 0 0,0-1 0 0 0,0 0 0 0 0,0 1 0 0 0,-1-1 0 0 0,1 0 0 0 0,0 0 0 0 0,0 0 0 0 0,0 0 0 0 0,-1 0 0 0 0,1 0 0 0 0,0-1 0 0 0,0 1 0 0 0,0 0 0 0 0,-1 0 0 0 0,1-1 0 0 0,0 1 0 0 0,0-1 0 0 0,0 1 0 0 0,0-1 0 0 0,0 0 0 0 0,-1 0 0 0 0,0-1-130 0 0,4-1 92 0 0,0 0 0 0 0,-1 0 0 0 0,1 0 0 0 0,0 0 0 0 0,1 1 0 0 0,-1-1 0 0 0,0 1 0 0 0,1 0 0 0 0,0-1 0 0 0,4-2 0 0 0,-5 5 99 0 0,0-1 0 0 0,0 1 0 0 0,0 0 0 0 0,1 0 1 0 0,-1 0-1 0 0,0 0 0 0 0,0 0 0 0 0,0 0 0 0 0,0 0 0 0 0,0 1 0 0 0,0-1 0 0 0,0 1 1 0 0,0 0-1 0 0,0-1 0 0 0,0 1 0 0 0,0 0 0 0 0,0 0 0 0 0,0 0 0 0 0,-1 1 0 0 0,1-1 1 0 0,0 0-1 0 0,-1 1 0 0 0,1-1 0 0 0,1 3 0 0 0,-1-1 59 0 0,0 1 0 0 0,0-1 0 0 0,-1 1 0 0 0,0-1-1 0 0,1 1 1 0 0,-1 0 0 0 0,-1 0 0 0 0,1 0 0 0 0,0-1 0 0 0,-1 1 0 0 0,0 0 0 0 0,0 5-1 0 0,-1 5 132 0 0,-1 0 0 0 0,0-1 0 0 0,0 0 0 0 0,-2 1-1 0 0,1-1 1 0 0,-11 21 0 0 0,6-18-1539 0 0,-1-2 0 0 0,0 1 0 0 0,-1-1 0 0 0,-1 0 0 0 0,-21 21 0 0 0,27-30 853 0 0,1 0-1 0 0,-1-1 1 0 0,0 0-1 0 0,0 0 1 0 0,-1 0-1 0 0,1-1 1 0 0,-1 0-1 0 0,0 0 1 0 0,0 0-1 0 0,0-1 0 0 0,0 0 1 0 0,0 0-1 0 0,0 0 1 0 0,-1-1-1 0 0,1 0 1 0 0,0 0-1 0 0,-1-1 1 0 0,-7 1-1 0 0,11-2 11 0 0,0 1-1 0 0,0-1 1 0 0,0 0-1 0 0,0 0 0 0 0,0 0 1 0 0,0 0-1 0 0,0 0 1 0 0,0-1-1 0 0,1 1 0 0 0,-1-1 1 0 0,-4-3-1 0 0,-4-7-1059 0 0</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9.326"/>
    </inkml:context>
    <inkml:brush xml:id="br0">
      <inkml:brushProperty name="width" value="0.05" units="cm"/>
      <inkml:brushProperty name="height" value="0.05" units="cm"/>
      <inkml:brushProperty name="color" value="#E71224"/>
    </inkml:brush>
  </inkml:definitions>
  <inkml:trace contextRef="#ctx0" brushRef="#br0">1035 27 3644 0 0,'0'-1'394'0'0,"0"0"-1"0"0,0 0 1 0 0,0 0 0 0 0,0 0-1 0 0,0 0 1 0 0,0 0-1 0 0,-1 0 1 0 0,1 0-1 0 0,0 0 1 0 0,0 0 0 0 0,-1 0-1 0 0,1 0 1 0 0,-1 0-1 0 0,1 0 1 0 0,-1 1-1 0 0,1-1 1 0 0,-1 0 0 0 0,0 0-1 0 0,1 1 1 0 0,-1-1-1 0 0,0 0 1 0 0,1 1-1 0 0,-1-1 1 0 0,0 0-1 0 0,0 1 1 0 0,-1-1 0 0 0,0 0 19 0 0,-1 0 1 0 0,1 1 0 0 0,0-1 0 0 0,-1 1 0 0 0,1 0 0 0 0,-1 0-1 0 0,1 0 1 0 0,0 0 0 0 0,-1 0 0 0 0,-4 1 0 0 0,-7 2 257 0 0,1 1 1 0 0,-1 1 0 0 0,-12 6-1 0 0,21-9-149 0 0,-24 11 203 0 0,1 1 0 0 0,1 2 0 0 0,0 1 0 0 0,1 1 0 0 0,1 1 0 0 0,-23 22 0 0 0,29-23-313 0 0,2 0 1 0 0,0 1-1 0 0,1 1 0 0 0,1 0 0 0 0,1 1 1 0 0,0 1-1 0 0,-19 45 0 0 0,32-64-368 0 0,0-1-1 0 0,0 1 1 0 0,0 0 0 0 0,0 0-1 0 0,1 0 1 0 0,0 0 0 0 0,-1-1-1 0 0,1 1 1 0 0,0 0 0 0 0,0 0-1 0 0,1 0 1 0 0,0 5 0 0 0,-1-7-55 0 0,1 1 0 0 0,-1-1 1 0 0,1 0-1 0 0,0 1 0 0 0,-1-1 1 0 0,1 0-1 0 0,0 1 0 0 0,0-1 1 0 0,0 0-1 0 0,0 0 0 0 0,0 0 1 0 0,0 0-1 0 0,0 0 1 0 0,0 0-1 0 0,0 0 0 0 0,0 0 1 0 0,1-1-1 0 0,-1 1 0 0 0,0 0 1 0 0,1-1-1 0 0,-1 1 0 0 0,0-1 1 0 0,1 1-1 0 0,1-1 0 0 0,-2 1-148 0 0,3-2 92 0 0,-1 1-1 0 0,1-1 1 0 0,-1 1 0 0 0,0-1-1 0 0,0 0 1 0 0,1 0-1 0 0,-1-1 1 0 0,0 1 0 0 0,0-1-1 0 0,0 1 1 0 0,5-5-1 0 0,-4 4-107 0 0,-3 2 149 0 0,0-1 1 0 0,1 1-1 0 0,-1-1 1 0 0,0 1-1 0 0,0-1 1 0 0,0 1-1 0 0,1-1 0 0 0,-1 0 1 0 0,0 0-1 0 0,0 0 1 0 0,0 1-1 0 0,0-1 0 0 0,0 0 1 0 0,-1 0-1 0 0,1 0 1 0 0,0 0-1 0 0,0-1 1 0 0,-1 1-1 0 0,1 0 0 0 0,0 0 1 0 0,-1 0-1 0 0,1-1 1 0 0,0-1-1 0 0,-2 2 25 0 0,1 0 0 0 0,-1 1 0 0 0,1-1 0 0 0,-1 0-1 0 0,1 1 1 0 0,-1-1 0 0 0,1 1 0 0 0,-1-1 0 0 0,0 1 0 0 0,1-1 0 0 0,-1 1 0 0 0,0-1-1 0 0,1 1 1 0 0,-1 0 0 0 0,0-1 0 0 0,0 1 0 0 0,1 0 0 0 0,-1 0 0 0 0,0-1 0 0 0,0 1 0 0 0,0 0-1 0 0,1 0 1 0 0,-1 0 0 0 0,0 0 0 0 0,-1 0 0 0 0,-26 0 136 0 0,8 2 14 0 0,1 1-1 0 0,0 1 1 0 0,0 1-1 0 0,0 0 1 0 0,1 1-1 0 0,-1 2 1 0 0,2 0-1 0 0,-1 0 1 0 0,1 2-1 0 0,0 0 1 0 0,1 1-1 0 0,0 1 1 0 0,1 0-1 0 0,0 1 1 0 0,1 1-1 0 0,1 0 1 0 0,0 0-1 0 0,1 2 1 0 0,0 0-1 0 0,2 0 1 0 0,-1 1-1 0 0,2 0 1 0 0,1 0 0 0 0,-12 33-1 0 0,20-49-148 0 0,-9 25 0 0 0,-2-1 0 0 0,-15 28 0 0 0,23-47 0 0 0,-1 0 0 0 0,0-1 0 0 0,0 1 0 0 0,0-1 0 0 0,0 0 0 0 0,-1 0 0 0 0,0 0 0 0 0,0-1 0 0 0,0 0 0 0 0,0 0 0 0 0,-1 0 0 0 0,0 0 0 0 0,0-1 0 0 0,-10 4 0 0 0,6-4 0 0 0,8-2 0 0 0,-1-1 0 0 0,0 0 0 0 0,0 0 0 0 0,0 0 0 0 0,0 0 0 0 0,1 0 0 0 0,-1-1 0 0 0,0 1 0 0 0,0-1 0 0 0,0 0 0 0 0,1 0 0 0 0,-1 0 0 0 0,1 0 0 0 0,-1 0 0 0 0,0 0 0 0 0,1-1 0 0 0,0 0 0 0 0,-1 1 0 0 0,1-1 0 0 0,0 0 0 0 0,0 0 0 0 0,0 0 0 0 0,0 0 0 0 0,0 0 0 0 0,1-1 0 0 0,-1 1 0 0 0,1 0 0 0 0,-1-1 0 0 0,1 1 0 0 0,0-1 0 0 0,0 0 0 0 0,0 1 0 0 0,0-1 0 0 0,0 0 0 0 0,1 0 0 0 0,-1-3 0 0 0,1 6 0 0 0,-4-15-222 0 0,1 1-1 0 0,1 0 1 0 0,1-1 0 0 0,0 1-1 0 0,1 0 1 0 0,0-1 0 0 0,1 1 0 0 0,0-1-1 0 0,2 1 1 0 0,0 0 0 0 0,0 0-1 0 0,1 0 1 0 0,1 0 0 0 0,11-22-1 0 0,0 3-789 0 0,3 2 0 0 0,0 0 0 0 0,2 2 0 0 0,41-46 0 0 0,19-24-11921 0 0,-2 2 3399 0 0,-60 78 7741 0 0</inkml:trace>
</inkml:ink>
</file>

<file path=ppt/ink/ink1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8.478"/>
    </inkml:context>
    <inkml:brush xml:id="br0">
      <inkml:brushProperty name="width" value="0.05" units="cm"/>
      <inkml:brushProperty name="height" value="0.05" units="cm"/>
      <inkml:brushProperty name="color" value="#004F8B"/>
    </inkml:brush>
  </inkml:definitions>
  <inkml:trace contextRef="#ctx0" brushRef="#br0">851 12 4656 0 0,'0'-1'173'0'0,"0"0"-1"0"0,0 1 1 0 0,1-1-1 0 0,-1 1 1 0 0,0-1-1 0 0,0 1 0 0 0,1-1 1 0 0,-1 1-1 0 0,0-1 1 0 0,1 1-1 0 0,-1-1 0 0 0,1 1 1 0 0,-1-1-1 0 0,1 1 1 0 0,-1-1-1 0 0,1 1 1 0 0,-1 0-1 0 0,1-1 0 0 0,-1 1 1 0 0,1 0-1 0 0,-1-1 1 0 0,1 1-1 0 0,-1 0 1 0 0,1 0-1 0 0,0 0 0 0 0,-1-1 1 0 0,1 1-1 0 0,-1 0 1 0 0,1 0-1 0 0,0 0 0 0 0,-1 0 1 0 0,1 0-1 0 0,-1 0 1 0 0,1 0-1 0 0,0 0 1 0 0,-1 1-1 0 0,1-1 0 0 0,-1 0 1 0 0,1 0-1 0 0,0 0 1 0 0,-1 1-1 0 0,1-1 1 0 0,-1 0-1 0 0,1 1 0 0 0,-1-1 1 0 0,1 0-1 0 0,-1 1 1 0 0,1-1-1 0 0,-1 0 1 0 0,1 1-1 0 0,-1-1 0 0 0,0 1 1 0 0,1-1-1 0 0,-1 1 1 0 0,0-1-1 0 0,1 1 0 0 0,-1 0 1 0 0,0-1-1 0 0,0 1 1 0 0,1-1-1 0 0,-1 1 1 0 0,0 0-1 0 0,0-1 0 0 0,0 1 1 0 0,0-1-1 0 0,0 2 1 0 0,2 3 285 0 0,-1 1 0 0 0,0 0 0 0 0,-1-1 0 0 0,1 1 0 0 0,-1 0-1 0 0,-1 6 1 0 0,-4 12 64 0 0,0 0 0 0 0,-2-1-1 0 0,-1 0 1 0 0,0 0-1 0 0,-2-1 1 0 0,-1 0 0 0 0,-20 32-1 0 0,2-11-80 0 0,-2-1-1 0 0,-52 55 0 0 0,63-77-462 0 0,-1 0 0 0 0,-1-2 0 0 0,-1 0 0 0 0,0-2-1 0 0,-1 0 1 0 0,-1-2 0 0 0,0-1 0 0 0,-1-1 0 0 0,0-1 0 0 0,-43 12 0 0 0,55-20-180 0 0,1 0 1 0 0,-1-1-1 0 0,0 0 1 0 0,0-1-1 0 0,0-1 1 0 0,0-1 0 0 0,0 1-1 0 0,0-2 1 0 0,0 0-1 0 0,-15-5 1 0 0,18 3-85 0 0,1 1 1 0 0,0-2-1 0 0,0 0 0 0 0,1 0 1 0 0,0-1-1 0 0,-1 0 1 0 0,2 0-1 0 0,-1-1 1 0 0,1 0-1 0 0,0-1 0 0 0,1 0 1 0 0,-1 0-1 0 0,2-1 1 0 0,-9-12-1 0 0,7 8-332 0 0,1 1 0 0 0,1-1 0 0 0,-9-25 0 0 0,13 33 552 0 0,0 0-1 0 0,1 0 1 0 0,0-1-1 0 0,0 1 1 0 0,0-1-1 0 0,1 1 1 0 0,-1-1-1 0 0,1 1 1 0 0,1 0-1 0 0,-1-1 1 0 0,1 1-1 0 0,0-1 1 0 0,1-4-1 0 0,-1 9 827 0 0,2 3-666 0 0,0 0-1 0 0,0 1 0 0 0,0 0 1 0 0,0 0-1 0 0,0 0 1 0 0,0 0-1 0 0,-1 0 1 0 0,1 0-1 0 0,-1 1 1 0 0,0-1-1 0 0,0 1 1 0 0,-1 0-1 0 0,1-1 1 0 0,-1 1-1 0 0,1 0 0 0 0,-1 0 1 0 0,0 0-1 0 0,0 6 1 0 0,2 11-218 0 0,0 1 0 0 0,-1 24 0 0 0,-2-33-155 0 0,-1 35-3149 0 0,-1-1 0 0 0,-3 0 0 0 0,-21 91 0 0 0,15-97 1729 0 0</inkml:trace>
</inkml:ink>
</file>

<file path=ppt/ink/ink1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9.150"/>
    </inkml:context>
    <inkml:brush xml:id="br0">
      <inkml:brushProperty name="width" value="0.05" units="cm"/>
      <inkml:brushProperty name="height" value="0.05" units="cm"/>
      <inkml:brushProperty name="color" value="#004F8B"/>
    </inkml:brush>
  </inkml:definitions>
  <inkml:trace contextRef="#ctx0" brushRef="#br0">755 4 4400 0 0,'0'0'1715'0'0,"1"-1"-1504"0"0,-1 1-1 0 0,0 0 0 0 0,1-1 1 0 0,-1 1-1 0 0,1 0 0 0 0,-1 0 1 0 0,0 0-1 0 0,1-1 0 0 0,-1 1 1 0 0,1 0-1 0 0,-1 0 0 0 0,1 0 1 0 0,-1 0-1 0 0,0 0 0 0 0,1 0 1 0 0,-1 0-1 0 0,1 0 0 0 0,-1 0 1 0 0,1 0-1 0 0,-1 0 0 0 0,1 0 1 0 0,-1 0-1 0 0,0 0 0 0 0,1 1 1 0 0,-1-1-1 0 0,1 0 0 0 0,-1 0 1 0 0,1 1-1 0 0,3 4 229 0 0,0 0-1 0 0,-1 1 1 0 0,0 0 0 0 0,0-1-1 0 0,0 1 1 0 0,-1 0-1 0 0,0 0 1 0 0,0 1 0 0 0,0-1-1 0 0,-1 0 1 0 0,0 1-1 0 0,0-1 1 0 0,-1 1 0 0 0,1-1-1 0 0,-1 1 1 0 0,-1-1-1 0 0,1 1 1 0 0,-1-1 0 0 0,-1 1-1 0 0,1-1 1 0 0,-1 0-1 0 0,-3 7 1 0 0,3-4-421 0 0,-1-1 1 0 0,-1 0-1 0 0,0 0 1 0 0,0 0-1 0 0,0-1 1 0 0,-1 0-1 0 0,0 1 1 0 0,0-2-1 0 0,-1 1 1 0 0,0 0-1 0 0,0-1 1 0 0,-1 0-1 0 0,1-1 1 0 0,-1 0-1 0 0,0 0 1 0 0,-15 8-1 0 0,19-12-175 0 0,1 0-1 0 0,-1 0 0 0 0,0 0 0 0 0,0 0 0 0 0,0-1 0 0 0,0 1 1 0 0,0-1-1 0 0,0 0 0 0 0,0 1 0 0 0,0-1 0 0 0,0-1 1 0 0,0 1-1 0 0,0 0 0 0 0,0-1 0 0 0,0 0 0 0 0,0 1 0 0 0,1-1 1 0 0,-4-2-1 0 0,-1 0-279 0 0,1-1-1 0 0,-1 0 1 0 0,1-1 0 0 0,0 0 0 0 0,-7-7-1 0 0,-6-6 1031 0 0,23 70 1416 0 0,-3-44-1808 0 0,1 0 1 0 0,-1 0-1 0 0,-1 0 0 0 0,0 1 0 0 0,0-1 1 0 0,-1 0-1 0 0,1 0 0 0 0,-2 0 1 0 0,1 0-1 0 0,-1 0 0 0 0,-1 0 1 0 0,1-1-1 0 0,-6 10 0 0 0,6-12-149 0 0,0-1 1 0 0,-1 0-1 0 0,0 0 0 0 0,0 0 0 0 0,0 0 0 0 0,0 0 0 0 0,-1-1 0 0 0,1 1 0 0 0,-1-1 0 0 0,0 0 0 0 0,0 0 0 0 0,0 0 0 0 0,0-1 0 0 0,-1 0 0 0 0,1 1 0 0 0,-1-2 0 0 0,-9 4 1 0 0,11-5-69 0 0,-1 1 1 0 0,1-1 0 0 0,-1 0 0 0 0,1-1 0 0 0,-1 1 0 0 0,1-1 0 0 0,0 1 0 0 0,-1-1 0 0 0,1 0 0 0 0,0 0-1 0 0,-1 0 1 0 0,1-1 0 0 0,0 1 0 0 0,0-1 0 0 0,0 0 0 0 0,0 0 0 0 0,0 0 0 0 0,1 0 0 0 0,-1 0-1 0 0,1-1 1 0 0,-1 1 0 0 0,1-1 0 0 0,0 1 0 0 0,0-1 0 0 0,0 0 0 0 0,-3-5 0 0 0,-6-14-303 0 0,0-1-1 0 0,2 1 1 0 0,0-2 0 0 0,-9-43 0 0 0,4 14 369 0 0,13 52 595 0 0,1 11-493 0 0,-2 1 0 0 0,1-1 0 0 0,-1 1 1 0 0,-1-1-1 0 0,0 1 0 0 0,-8 17 1 0 0,-33 58 74 0 0,42-82-237 0 0,-44 72 146 0 0,-9-1-3668 0 0,-10-9-3583 0 0,53-57 4461 0 0,0 0-1 0 0,-1 0 1 0 0,-24 12 0 0 0,23-14 1035 0 0</inkml:trace>
</inkml:ink>
</file>

<file path=ppt/ink/ink1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9.478"/>
    </inkml:context>
    <inkml:brush xml:id="br0">
      <inkml:brushProperty name="width" value="0.05" units="cm"/>
      <inkml:brushProperty name="height" value="0.05" units="cm"/>
      <inkml:brushProperty name="color" value="#004F8B"/>
    </inkml:brush>
  </inkml:definitions>
  <inkml:trace contextRef="#ctx0" brushRef="#br0">1 269 4944 0 0,'27'-18'1453'0'0,"-4"3"-233"0"0,-1-3-176 0 0,1 3-216 0 0,-2-6-396 0 0,-1 0-496 0 0,1-2-632 0 0,-2-3-1616 0 0,1-9 99 0 0,1-2 197 0 0,-4-3 448 0 0</inkml:trace>
</inkml:ink>
</file>

<file path=ppt/ink/ink1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2:29.853"/>
    </inkml:context>
    <inkml:brush xml:id="br0">
      <inkml:brushProperty name="width" value="0.05" units="cm"/>
      <inkml:brushProperty name="height" value="0.05" units="cm"/>
      <inkml:brushProperty name="color" value="#004F8B"/>
    </inkml:brush>
  </inkml:definitions>
  <inkml:trace contextRef="#ctx0" brushRef="#br0">0 79 4788 0 0,'18'-24'7860'0'0,"-15"22"-7105"0"0,0 0 0 0 0,-1 0 0 0 0,1 0 0 0 0,-1 0-1 0 0,0-1 1 0 0,1 1 0 0 0,-1-1 0 0 0,0 1 0 0 0,0-1-1 0 0,-1 0 1 0 0,4-5 0 0 0,-5 6 102 0 0,-6-11 2726 0 0,-2 7-3723 0 0,6 52-22541 0 0,4-39 20776 0 0</inkml:trace>
</inkml:ink>
</file>

<file path=ppt/ink/ink1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3.259"/>
    </inkml:context>
    <inkml:brush xml:id="br0">
      <inkml:brushProperty name="width" value="0.05" units="cm"/>
      <inkml:brushProperty name="height" value="0.05" units="cm"/>
      <inkml:brushProperty name="color" value="#E71224"/>
    </inkml:brush>
  </inkml:definitions>
  <inkml:trace contextRef="#ctx0" brushRef="#br0">1900 252 2720 0 0,'0'0'3813'0'0,"-14"2"7262"0"0,-8-9-9747 0 0,20 7-1025 0 0,-22-8 1015 0 0,14 6-1001 0 0,6 1-246 0 0,0 0 0 0 0,0 0 0 0 0,0 0 0 0 0,0-1 0 0 0,0 1 1 0 0,0-1-1 0 0,0 0 0 0 0,1 0 0 0 0,-1-1 0 0 0,1 1 0 0 0,-1-1 1 0 0,1 1-1 0 0,0-1 0 0 0,0 0 0 0 0,0 0 0 0 0,0 0 0 0 0,1-1 0 0 0,-1 1 1 0 0,-1-5-1 0 0,3 5-71 0 0,0 0 1 0 0,0 0 0 0 0,0 0 0 0 0,1 0 0 0 0,-1 0-1 0 0,1 0 1 0 0,0 0 0 0 0,0 0 0 0 0,0 0-1 0 0,0 0 1 0 0,0 0 0 0 0,1 0 0 0 0,-1 0-1 0 0,1 0 1 0 0,0 0 0 0 0,0 0 0 0 0,0 0 0 0 0,0 0-1 0 0,1 1 1 0 0,-1-1 0 0 0,1 0 0 0 0,0 1-1 0 0,3-5 1 0 0,2-2-5 0 0,1-1 0 0 0,0 1 1 0 0,0 1-1 0 0,1-1 0 0 0,11-7 0 0 0,-7 8 4 0 0,0 0-1 0 0,1 0 1 0 0,29-11-1 0 0,-24 11-70 0 0,-17 8 45 0 0,-1 0-108 0 0,0 1 137 0 0,1 0-1 0 0,-1 0 1 0 0,0-1 0 0 0,0 1 0 0 0,1 0-1 0 0,-1 0 1 0 0,0 0 0 0 0,0 0 0 0 0,0 0-1 0 0,0 1 1 0 0,0-1 0 0 0,0 0 0 0 0,-1 0 0 0 0,1 1-1 0 0,0-1 1 0 0,-1 0 0 0 0,1 1 0 0 0,0 2-1 0 0,-3 8 28 0 0,-1 0 0 0 0,0 1 0 0 0,-1-1-1 0 0,0 0 1 0 0,-1-1 0 0 0,-1 1-1 0 0,0-1 1 0 0,0 0 0 0 0,-1-1 0 0 0,0 1-1 0 0,-1-1 1 0 0,0-1 0 0 0,0 1 0 0 0,-1-1-1 0 0,-1-1 1 0 0,1 0 0 0 0,-1 0 0 0 0,-12 6-1 0 0,-9 5-33 0 0,-2-1 0 0 0,0-1-1 0 0,-1-2 1 0 0,-68 20 0 0 0,75-27-71 0 0,-1-1 1 0 0,0-1 0 0 0,0-1-1 0 0,0-2 1 0 0,-1-1 0 0 0,1-1-1 0 0,-1-1 1 0 0,1-2 0 0 0,-1-1-1 0 0,1-1 1 0 0,-33-9 0 0 0,56 12-16 0 0,1-1 0 0 0,0 0 0 0 0,-1 0 1 0 0,1 0-1 0 0,0 0 0 0 0,0-1 0 0 0,0 1 1 0 0,0-1-1 0 0,1 0 0 0 0,-1 0 0 0 0,1-1 1 0 0,-1 1-1 0 0,1-1 0 0 0,0 1 0 0 0,-4-8 0 0 0,6 9 29 0 0,1-1 0 0 0,-1 1-1 0 0,0-1 1 0 0,1 1-1 0 0,-1-1 1 0 0,1 0 0 0 0,0 1-1 0 0,0-1 1 0 0,0 1-1 0 0,0-1 1 0 0,0 0 0 0 0,1 1-1 0 0,-1-1 1 0 0,1 1-1 0 0,0-1 1 0 0,0 1 0 0 0,0-1-1 0 0,0 1 1 0 0,0 0-1 0 0,0 0 1 0 0,0-1 0 0 0,1 1-1 0 0,-1 0 1 0 0,1 0-1 0 0,0 0 1 0 0,-1 0 0 0 0,1 0-1 0 0,0 1 1 0 0,0-1-1 0 0,4-1 1 0 0,18-16-186 0 0,1 1 0 0 0,1 2 1 0 0,35-17-1 0 0,-59 31 232 0 0,73-25-79 0 0,-73 27 81 0 0,46 6 49 0 0,-47-6-27 0 0,-1 1 1 0 0,1-1-1 0 0,0 0 1 0 0,-1 1 0 0 0,1-1-1 0 0,-1 0 1 0 0,1 1 0 0 0,0-1-1 0 0,-1 1 1 0 0,0-1-1 0 0,1 1 1 0 0,-1-1 0 0 0,1 1-1 0 0,-1-1 1 0 0,1 1 0 0 0,-1 0-1 0 0,0-1 1 0 0,0 1-1 0 0,1 0 1 0 0,-1-1 0 0 0,0 1-1 0 0,0-1 1 0 0,0 1 0 0 0,1 0-1 0 0,-1 0 1 0 0,0-1-1 0 0,0 1 1 0 0,0 1 0 0 0,-9 22 111 0 0,-20 16 85 0 0,20-29-191 0 0,0-1 1 0 0,-1 0-1 0 0,0 0 0 0 0,0-1 0 0 0,-1-1 0 0 0,0 0 0 0 0,-1 0 1 0 0,0-1-1 0 0,0 0 0 0 0,0-1 0 0 0,-1-1 0 0 0,0 0 0 0 0,0 0 0 0 0,0-1 1 0 0,0-1-1 0 0,-1 0 0 0 0,0-1 0 0 0,1-1 0 0 0,-1 0 0 0 0,0-1 1 0 0,-16-1-1 0 0,19 0-29 0 0,-1-1 0 0 0,1 0 0 0 0,0-1 1 0 0,0 0-1 0 0,1 0 0 0 0,-21-10 0 0 0,27 11 5 0 0,0-1 0 0 0,0 0-1 0 0,0 1 1 0 0,0-1-1 0 0,0 0 1 0 0,1-1 0 0 0,-1 1-1 0 0,1-1 1 0 0,0 1-1 0 0,0-1 1 0 0,1 0 0 0 0,-1 0-1 0 0,1-1 1 0 0,0 1-1 0 0,0 0 1 0 0,0-1 0 0 0,-2-8-1 0 0,3 12 31 0 0,-4-13-262 0 0,4 20 252 0 0,0 1 0 0 0,-1-1 0 0 0,0 0 1 0 0,0 0-1 0 0,0-1 0 0 0,-1 1 0 0 0,0 0 0 0 0,0-1 1 0 0,0 1-1 0 0,-1-1 0 0 0,0 0 0 0 0,0 0 1 0 0,0-1-1 0 0,0 1 0 0 0,-1-1 0 0 0,0 0 1 0 0,0 0-1 0 0,-6 3 0 0 0,10-6 6 0 0,-2-1-33 0 0,1 0-1 0 0,-1 0 1 0 0,0-1-1 0 0,1 1 1 0 0,-1-1-1 0 0,1 1 1 0 0,-1-1-1 0 0,0 0 0 0 0,1 0 1 0 0,0 0-1 0 0,-1 0 1 0 0,1 0-1 0 0,0-1 1 0 0,-1 1-1 0 0,-1-3 1 0 0,3 3-18 0 0,-13-6-177 0 0,6 3 185 0 0,-2 15 54 0 0,8-8-28 0 0,0 0 0 0 0,0-1-1 0 0,0 1 1 0 0,0 0 0 0 0,0-1 0 0 0,-1 0 0 0 0,1 0-1 0 0,-1 1 1 0 0,1-1 0 0 0,-1-1 0 0 0,0 1 0 0 0,0 0-1 0 0,-3 1 1 0 0,4-3-38 0 0,-27 0-626 0 0,25 2 630 0 0,0-1 0 0 0,-1 1 0 0 0,1 0 0 0 0,0 0 0 0 0,1 1 1 0 0,-1-1-1 0 0,-6 6 0 0 0,-16 8 149 0 0,24-15-79 0 0,1-2 44 0 0,-1 2-73 0 0,1-1 0 0 0,0 0 1 0 0,0 0-1 0 0,-1 0 0 0 0,1 0 0 0 0,0 0 0 0 0,-1 0 1 0 0,1 0-1 0 0,0 0 0 0 0,0 0 0 0 0,-1 0 1 0 0,1-1-1 0 0,0 1 0 0 0,0-1 0 0 0,-1 1 1 0 0,1-1-1 0 0,0 1 0 0 0,0-1 0 0 0,0 0 0 0 0,0 1 1 0 0,-2-2-1 0 0,-1-1 15 0 0,0 0 0 0 0,0 0 0 0 0,0 0 0 0 0,0 0 0 0 0,1 0 0 0 0,-1-1 0 0 0,1 0 0 0 0,0 1-1 0 0,0-1 1 0 0,0 0 0 0 0,1-1 0 0 0,-1 1 0 0 0,-1-5 0 0 0,4 8 10 0 0,-6-19 40 0 0,8 27 19 0 0,1-1 0 0 0,-1 1 0 0 0,0-1 0 0 0,0 1 0 0 0,0 0 0 0 0,-1-1 0 0 0,0 1 0 0 0,-1 0 1 0 0,1 0-1 0 0,-1 0 0 0 0,-1 0 0 0 0,1 0 0 0 0,-1 0 0 0 0,0 0 0 0 0,-1-1 0 0 0,0 1 0 0 0,-3 9 1 0 0,-3 5 278 0 0,0 1 0 0 0,-2-1 0 0 0,0 0 0 0 0,-14 20 1 0 0,13-27-252 0 0,1-1 0 0 0,-2 1 0 0 0,0-2 0 0 0,-1 0 1 0 0,0 0-1 0 0,0-1 0 0 0,-1-1 0 0 0,-1 0 1 0 0,0-1-1 0 0,0 0 0 0 0,-20 7 0 0 0,21-10-72 0 0,-1 0 0 0 0,0-1-1 0 0,0-1 1 0 0,0 0 0 0 0,-1-1 0 0 0,1-1-1 0 0,-1 0 1 0 0,0-1 0 0 0,1-1 0 0 0,-1 0-1 0 0,0-2 1 0 0,-25-4 0 0 0,27 3-41 0 0,1-1 0 0 0,0 0-1 0 0,0-1 1 0 0,0 0 0 0 0,-14-9 0 0 0,23 12-3 0 0,1-1-1 0 0,-1 1 0 0 0,0-1 1 0 0,1 0-1 0 0,0-1 0 0 0,0 1 1 0 0,0 0-1 0 0,0-1 0 0 0,0 0 0 0 0,1 0 1 0 0,-1 0-1 0 0,1 0 0 0 0,0 0 1 0 0,1 0-1 0 0,-1 0 0 0 0,1-1 1 0 0,-1 1-1 0 0,1-1 0 0 0,0-6 1 0 0,-1-3-144 0 0,1 0 0 0 0,0 0 0 0 0,1-1 0 0 0,1 1 0 0 0,1 0 0 0 0,0 0 0 0 0,4-16 0 0 0,-2 18-1656 0 0,0-1 0 0 0,1 1 1 0 0,1 0-1 0 0,11-19 0 0 0,14-38-9116 0 0,-26 56 9239 0 0</inkml:trace>
</inkml:ink>
</file>

<file path=ppt/ink/ink1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4.134"/>
    </inkml:context>
    <inkml:brush xml:id="br0">
      <inkml:brushProperty name="width" value="0.05" units="cm"/>
      <inkml:brushProperty name="height" value="0.05" units="cm"/>
      <inkml:brushProperty name="color" value="#E71224"/>
    </inkml:brush>
  </inkml:definitions>
  <inkml:trace contextRef="#ctx0" brushRef="#br0">1 103 4072 0 0,'0'0'11971'0'0,"2"3"-11562"0"0,6 10-31 0 0,-6-10-17 0 0,14-2-190 0 0,-4-5-422 0 0,1-1-1 0 0,-1 0 1 0 0,0-1-1 0 0,-1 0 0 0 0,0-1 1 0 0,19-13-1 0 0,29-33 1966 0 0,-37 38-538 0 0,-21 14-1217 0 0,0 1 0 0 0,-1 0-1 0 0,1 0 1 0 0,0 0 0 0 0,-1 0-1 0 0,1 0 1 0 0,0 0 0 0 0,-1 0-1 0 0,1 0 1 0 0,0 0 0 0 0,-1 0-1 0 0,1 0 1 0 0,0 0 0 0 0,-1 0-1 0 0,1 1 1 0 0,0-1 0 0 0,-1 0-1 0 0,1 0 1 0 0,-1 1 0 0 0,1-1-1 0 0,0 1 1 0 0,-1-1 0 0 0,1 0-1 0 0,-1 1 1 0 0,1-1 0 0 0,-1 1-1 0 0,1-1 1 0 0,-1 1 0 0 0,0-1 0 0 0,1 1-1 0 0,-1 0 1 0 0,1-1 0 0 0,-1 1-1 0 0,0-1 1 0 0,0 1 0 0 0,1 1-1 0 0,-3 12-7588 0 0,-22 13 360 0 0,23-27 7037 0 0,-7 8-1352 0 0</inkml:trace>
</inkml:ink>
</file>

<file path=ppt/ink/ink1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4.634"/>
    </inkml:context>
    <inkml:brush xml:id="br0">
      <inkml:brushProperty name="width" value="0.05" units="cm"/>
      <inkml:brushProperty name="height" value="0.05" units="cm"/>
      <inkml:brushProperty name="color" value="#E71224"/>
    </inkml:brush>
  </inkml:definitions>
  <inkml:trace contextRef="#ctx0" brushRef="#br0">3 27 4656 0 0,'-3'-26'14073'0'0,"11"50"-11070"0"0,10 53-2504 0 0,1 75 940 0 0,-17-51-3288 0 0,-7-16-3412 0 0,-7 1-4840 0 0,6-41 6244 0 0,2-24 2143 0 0</inkml:trace>
</inkml:ink>
</file>

<file path=ppt/ink/ink1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4.962"/>
    </inkml:context>
    <inkml:brush xml:id="br0">
      <inkml:brushProperty name="width" value="0.05" units="cm"/>
      <inkml:brushProperty name="height" value="0.05" units="cm"/>
      <inkml:brushProperty name="color" value="#E71224"/>
    </inkml:brush>
  </inkml:definitions>
  <inkml:trace contextRef="#ctx0" brushRef="#br0">50 0 6021 0 0,'-2'9'2679'0'0,"0"1"1"0"0,1-1 0 0 0,0 1-1 0 0,1 15 1 0 0,0-23-2520 0 0,-5 2-2067 0 0,-26-35-13008 0 0,23 18 13242 0 0</inkml:trace>
</inkml:ink>
</file>

<file path=ppt/ink/ink1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5.291"/>
    </inkml:context>
    <inkml:brush xml:id="br0">
      <inkml:brushProperty name="width" value="0.05" units="cm"/>
      <inkml:brushProperty name="height" value="0.05" units="cm"/>
      <inkml:brushProperty name="color" value="#E71224"/>
    </inkml:brush>
  </inkml:definitions>
  <inkml:trace contextRef="#ctx0" brushRef="#br0">0 261 4268 0 0,'1'-19'1957'0'0,"0"1"-1"0"0,1 0 0 0 0,8-30 1 0 0,-5 30-1115 0 0,0 1 1 0 0,2 0-1 0 0,0 1 1 0 0,0-1 0 0 0,2 1-1 0 0,16-24 1 0 0,-24 39-817 0 0,-1 0 0 0 0,1 0 1 0 0,-1 0-1 0 0,1 0 0 0 0,-1 0 0 0 0,1 0 1 0 0,0 1-1 0 0,0-1 0 0 0,-1 0 1 0 0,1 0-1 0 0,0 1 0 0 0,0-1 0 0 0,0 0 1 0 0,0 1-1 0 0,0-1 0 0 0,0 1 1 0 0,0-1-1 0 0,0 1 0 0 0,0-1 0 0 0,0 1 1 0 0,0 0-1 0 0,0-1 0 0 0,0 1 1 0 0,0 0-1 0 0,0 0 0 0 0,0 0 1 0 0,0 0-1 0 0,0 0 0 0 0,0 0 0 0 0,0 0 1 0 0,1 0-1 0 0,-1 1 0 0 0,0-1 1 0 0,0 0-1 0 0,0 1 0 0 0,0-1 0 0 0,0 1 1 0 0,0-1-1 0 0,0 1 0 0 0,0-1 1 0 0,-1 1-1 0 0,1-1 0 0 0,0 1 1 0 0,0 0-1 0 0,0 0 0 0 0,0 0 0 0 0,-1-1 1 0 0,1 1-1 0 0,0 0 0 0 0,-1 0 1 0 0,1 0-1 0 0,-1 0 0 0 0,1 0 0 0 0,-1 0 1 0 0,0 0-1 0 0,1 2 0 0 0,3 4-237 0 0,-1 1 0 0 0,0 0 0 0 0,0 0 0 0 0,-1 0 0 0 0,0 0-1 0 0,1 10 1 0 0,-2-1-1217 0 0,-1 0-1 0 0,-1 0 0 0 0,-1 0 1 0 0,0 0-1 0 0,-1 0 0 0 0,-1 0 1 0 0,0-1-1 0 0,-2 1 0 0 0,0-1 1 0 0,-11 21-1 0 0,-1-1-288 0 0</inkml:trace>
</inkml:ink>
</file>

<file path=ppt/ink/ink1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6.431"/>
    </inkml:context>
    <inkml:brush xml:id="br0">
      <inkml:brushProperty name="width" value="0.05" units="cm"/>
      <inkml:brushProperty name="height" value="0.05" units="cm"/>
      <inkml:brushProperty name="color" value="#E71224"/>
    </inkml:brush>
  </inkml:definitions>
  <inkml:trace contextRef="#ctx0" brushRef="#br0">153 15 3880 0 0,'4'-9'12929'0'0,"0"5"-13283"0"0,-2 3 1656 0 0,42 14 1561 0 0,-36-8-2690 0 0,0-1 0 0 0,0 1 0 0 0,-1 1 0 0 0,0-1 0 0 0,0 2 0 0 0,0-1 0 0 0,-1 0 0 0 0,0 1 0 0 0,0 0 0 0 0,-1 1 0 0 0,7 10 0 0 0,-10-13-144 0 0,1 0-1 0 0,-1 0 1 0 0,0 0 0 0 0,0 0 0 0 0,0 0-1 0 0,-1 0 1 0 0,0 0 0 0 0,0 1 0 0 0,0-1 0 0 0,0 0-1 0 0,-1 1 1 0 0,0-1 0 0 0,0 0 0 0 0,-1 1-1 0 0,1-1 1 0 0,-1 0 0 0 0,0 1 0 0 0,-1-1 0 0 0,1 0-1 0 0,-4 5 1 0 0,-7 14-204 0 0,-2-1 0 0 0,-1-1-1 0 0,-1 0 1 0 0,-1-1 0 0 0,-24 24 0 0 0,22-27-1731 0 0,0-1 1 0 0,-42 29 0 0 0,53-41 35 0 0,-1-1-1 0 0,1 0 1 0 0,-1 0 0 0 0,1-1 0 0 0,-1 0-1 0 0,0-1 1 0 0,-16 3 0 0 0,23-5 399 0 0</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29.654"/>
    </inkml:context>
    <inkml:brush xml:id="br0">
      <inkml:brushProperty name="width" value="0.05" units="cm"/>
      <inkml:brushProperty name="height" value="0.05" units="cm"/>
      <inkml:brushProperty name="color" value="#E71224"/>
    </inkml:brush>
  </inkml:definitions>
  <inkml:trace contextRef="#ctx0" brushRef="#br0">33 53 4636 0 0,'12'-11'8203'0'0,"12"-9"-2733"0"0,-23 19-4608 0 0,3-8 1773 0 0,-4 9-2567 0 0,0-1 0 0 0,0 1 0 0 0,0 0 0 0 0,1 0 0 0 0,-1 0 1 0 0,0-1-1 0 0,0 1 0 0 0,0 0 0 0 0,0 0 0 0 0,0-1 0 0 0,0 1 0 0 0,0 0 1 0 0,0-1-1 0 0,0 1 0 0 0,0 0 0 0 0,0 0 0 0 0,0-1 0 0 0,0 1 1 0 0,0 0-1 0 0,0 0 0 0 0,0-1 0 0 0,0 1 0 0 0,0 0 0 0 0,0 0 0 0 0,0-1 1 0 0,0 1-1 0 0,0 0 0 0 0,-1 0 0 0 0,1-1 0 0 0,0 1 0 0 0,0 0 0 0 0,0 0 1 0 0,0-1-1 0 0,-1 1 0 0 0,1 0 0 0 0,0 0 0 0 0,0 0 0 0 0,0 0 0 0 0,-1-1 1 0 0,1 1-1 0 0,0 0 0 0 0,0 0 0 0 0,-1 0 0 0 0,1 0 0 0 0,0 0 1 0 0,0 0-1 0 0,-1 0 0 0 0,1 0 0 0 0,0 0 0 0 0,0-1 0 0 0,-1 1 0 0 0,1 0 1 0 0,-1 1-1 0 0,-1-3-384 0 0,-20 41-14000 0 0,-10 20 5265 0 0,20-42 7288 0 0</inkml:trace>
</inkml:ink>
</file>

<file path=ppt/ink/ink1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6.806"/>
    </inkml:context>
    <inkml:brush xml:id="br0">
      <inkml:brushProperty name="width" value="0.05" units="cm"/>
      <inkml:brushProperty name="height" value="0.05" units="cm"/>
      <inkml:brushProperty name="color" value="#E71224"/>
    </inkml:brush>
  </inkml:definitions>
  <inkml:trace contextRef="#ctx0" brushRef="#br0">56 49 4748 0 0,'-5'-48'12916'0'0,"4"51"-11264"0"0,5 25-735 0 0,2 12 355 0 0,0 44 1 0 0,-9 44-3654 0 0,-17-1-4501 0 0,11-88 1404 0 0,-16 42 1 0 0,17-59 3733 0 0</inkml:trace>
</inkml:ink>
</file>

<file path=ppt/ink/ink1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7.337"/>
    </inkml:context>
    <inkml:brush xml:id="br0">
      <inkml:brushProperty name="width" value="0.05" units="cm"/>
      <inkml:brushProperty name="height" value="0.05" units="cm"/>
      <inkml:brushProperty name="color" value="#E71224"/>
    </inkml:brush>
  </inkml:definitions>
  <inkml:trace contextRef="#ctx0" brushRef="#br0">480 167 4860 0 0,'14'-42'4823'0'0,"-11"34"-3730"0"0,1-1 0 0 0,-2 1 0 0 0,1-1 0 0 0,-1 1 0 0 0,0-1 0 0 0,-1 0 0 0 0,0 0 0 0 0,0 0 0 0 0,-1 0 0 0 0,-1-12 0 0 0,1 21-1053 0 0,0-1 0 0 0,0 0 0 0 0,0 0 0 0 0,-1 1 0 0 0,1-1 0 0 0,0 0 0 0 0,0 1 0 0 0,0-1 0 0 0,0 0 0 0 0,-1 1 0 0 0,1-1 0 0 0,0 1 0 0 0,-1-1 0 0 0,1 0 0 0 0,0 1 0 0 0,-1-1 0 0 0,1 1 0 0 0,-1-1 0 0 0,1 1 0 0 0,-1-1 0 0 0,1 1 0 0 0,-1-1 0 0 0,1 1 0 0 0,-1 0 0 0 0,1-1 1 0 0,-1 1-1 0 0,0 0 0 0 0,1-1 0 0 0,-1 1 0 0 0,0 0 0 0 0,1 0 0 0 0,-1 0 0 0 0,0-1 0 0 0,0 1 0 0 0,-1 1 1 0 0,0-1 1 0 0,0 1-1 0 0,1 0 1 0 0,-1-1 0 0 0,0 1-1 0 0,1 0 1 0 0,-1 0-1 0 0,0 0 1 0 0,1 0-1 0 0,-1 0 1 0 0,1 1 0 0 0,-2 0-1 0 0,-32 41 237 0 0,13-6-224 0 0,2 1-1 0 0,2 2 1 0 0,2 0 0 0 0,-16 55-1 0 0,-5 12-89 0 0,25-76-417 0 0,-2 0 0 0 0,-1-1 1 0 0,-2-1-1 0 0,-21 30 0 0 0,26-43-777 0 0,0-1-1 0 0,-1-1 1 0 0,-21 18-1 0 0,25-25-405 0 0,-1 1 0 0 0,0-1 0 0 0,-1-1 0 0 0,0 0 0 0 0,0 0 0 0 0,-12 4-1 0 0,-6-3-1999 0 0,17-5 2058 0 0</inkml:trace>
</inkml:ink>
</file>

<file path=ppt/ink/ink1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7.681"/>
    </inkml:context>
    <inkml:brush xml:id="br0">
      <inkml:brushProperty name="width" value="0.05" units="cm"/>
      <inkml:brushProperty name="height" value="0.05" units="cm"/>
      <inkml:brushProperty name="color" value="#E71224"/>
    </inkml:brush>
  </inkml:definitions>
  <inkml:trace contextRef="#ctx0" brushRef="#br0">1 149 4964 0 0,'88'-65'11482'0'0,"-60"41"-11674"0"0,-4-2-3837 0 0,-23 25 3667 0 0,-1 0-1 0 0,1 0 1 0 0,-1 0 0 0 0,1 0-1 0 0,-1 1 1 0 0,1-1 0 0 0,-1 0-1 0 0,0 0 1 0 0,1 0 0 0 0,-1 0-1 0 0,0 0 1 0 0,0 0 0 0 0,0 0-1 0 0,0 0 1 0 0,0 0-1 0 0,0 0 1 0 0,0 0 0 0 0,0 0-1 0 0,0 0 1 0 0,0 0 0 0 0,0 0-1 0 0,-1 0 1 0 0,1 0 0 0 0,-1-1-1 0 0,-1-6-1423 0 0</inkml:trace>
</inkml:ink>
</file>

<file path=ppt/ink/ink1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8.041"/>
    </inkml:context>
    <inkml:brush xml:id="br0">
      <inkml:brushProperty name="width" value="0.05" units="cm"/>
      <inkml:brushProperty name="height" value="0.05" units="cm"/>
      <inkml:brushProperty name="color" value="#E71224"/>
    </inkml:brush>
  </inkml:definitions>
  <inkml:trace contextRef="#ctx0" brushRef="#br0">88 37 2928 0 0,'0'0'6034'0'0,"1"4"-5489"0"0,0 0-378 0 0,0 0 0 0 0,0 0 1 0 0,0 0-1 0 0,0 0 0 0 0,-1 0 0 0 0,0 1 1 0 0,0-1-1 0 0,0 0 0 0 0,-1 0 0 0 0,1 0 1 0 0,-1 0-1 0 0,0 1 0 0 0,0-1 0 0 0,0 0 1 0 0,-1 0-1 0 0,1-1 0 0 0,-1 1 0 0 0,0 0 1 0 0,0-1-1 0 0,0 1 0 0 0,-1-1 1 0 0,1 1-1 0 0,-1-1 0 0 0,0 0 0 0 0,0 0 1 0 0,0 0-1 0 0,0-1 0 0 0,-5 4 0 0 0,7-5 191 0 0,-30-13 990 0 0,29 10-1266 0 0,1 0-1 0 0,-1 0 1 0 0,0 0-1 0 0,1-1 1 0 0,-1 1-1 0 0,1 0 1 0 0,0-1-1 0 0,0 1 0 0 0,0-1 1 0 0,0 0-1 0 0,0 1 1 0 0,1-1-1 0 0,-1 1 1 0 0,1-1-1 0 0,0 0 0 0 0,-1 0 1 0 0,1 1-1 0 0,0-1 1 0 0,1 0-1 0 0,-1 1 1 0 0,0-1-1 0 0,1 0 1 0 0,0 1-1 0 0,-1-1 0 0 0,1 0 1 0 0,0 1-1 0 0,2-4 1 0 0,17-33-1278 0 0,2 11-5335 0 0</inkml:trace>
</inkml:ink>
</file>

<file path=ppt/ink/ink1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8.369"/>
    </inkml:context>
    <inkml:brush xml:id="br0">
      <inkml:brushProperty name="width" value="0.05" units="cm"/>
      <inkml:brushProperty name="height" value="0.05" units="cm"/>
      <inkml:brushProperty name="color" value="#E71224"/>
    </inkml:brush>
  </inkml:definitions>
  <inkml:trace contextRef="#ctx0" brushRef="#br0">177 1 4484 0 0,'-5'9'6957'0'0,"-8"31"-3988"0"0,-1 3-2028 0 0,5-19-949 0 0,-2-1-1 0 0,-19 33 0 0 0,-7-11-3295 0 0,33-41 2305 0 0,0-1 0 0 0,0 0 0 0 0,-1 0 0 0 0,1 0 0 0 0,-1 0 0 0 0,0-1 0 0 0,1 1 0 0 0,-7 1 0 0 0,0-2-847 0 0</inkml:trace>
</inkml:ink>
</file>

<file path=ppt/ink/ink1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08.713"/>
    </inkml:context>
    <inkml:brush xml:id="br0">
      <inkml:brushProperty name="width" value="0.05" units="cm"/>
      <inkml:brushProperty name="height" value="0.05" units="cm"/>
      <inkml:brushProperty name="color" value="#E71224"/>
    </inkml:brush>
  </inkml:definitions>
  <inkml:trace contextRef="#ctx0" brushRef="#br0">109 69 4012 0 0,'20'-23'2635'0'0,"-16"19"-1812"0"0,-1-1 1 0 0,1 0 0 0 0,0 1 0 0 0,1 0-1 0 0,-1 0 1 0 0,1 0 0 0 0,0 0 0 0 0,0 1-1 0 0,9-5 1 0 0,-13 8 31 0 0,-1 0-839 0 0,1 0 1 0 0,-1 0-1 0 0,0 0 0 0 0,0 0 1 0 0,0 0-1 0 0,1 0 1 0 0,-1-1-1 0 0,0 1 1 0 0,0 1-1 0 0,0-1 0 0 0,1 0 1 0 0,-1 0-1 0 0,0 0 1 0 0,0 0-1 0 0,0 0 1 0 0,1 0-1 0 0,-1 0 0 0 0,0 0 1 0 0,0 0-1 0 0,0 0 1 0 0,1 0-1 0 0,-1 0 1 0 0,0 0-1 0 0,0 1 0 0 0,0-1 1 0 0,0 0-1 0 0,0 0 1 0 0,1 0-1 0 0,-1 0 1 0 0,0 1-1 0 0,0-1 0 0 0,0 0 1 0 0,0 0-1 0 0,0 0 1 0 0,0 0-1 0 0,0 1 0 0 0,0-1 1 0 0,0 0-1 0 0,0 0 1 0 0,1 0-1 0 0,-1 1 1 0 0,0-1-1 0 0,0 0 0 0 0,0 0 1 0 0,0 0-1 0 0,0 1 1 0 0,0-1-1 0 0,0 0 1 0 0,-1 0-1 0 0,1 0 0 0 0,0 1 1 0 0,0-1-1 0 0,0 0 1 0 0,2 16 284 0 0,-2-13-266 0 0,-5 13 65 0 0,-2 0 0 0 0,0-1 0 0 0,0 0 0 0 0,-2 0 0 0 0,0 0-1 0 0,0-1 1 0 0,-20 22 0 0 0,-8 13 69 0 0,13-17-52 0 0,15-21 6 0 0,0 1 0 0 0,2-1 0 0 0,-1 1 0 0 0,-5 14 0 0 0,13-26-112 0 0,-1 1 0 0 0,1-1 0 0 0,0 0 0 0 0,0 1-1 0 0,0-1 1 0 0,0 1 0 0 0,0-1 0 0 0,0 0 0 0 0,0 1-1 0 0,0-1 1 0 0,0 0 0 0 0,0 1 0 0 0,0-1 0 0 0,0 1-1 0 0,0-1 1 0 0,0 0 0 0 0,0 1 0 0 0,1-1 0 0 0,-1 0-1 0 0,0 1 1 0 0,0-1 0 0 0,0 1 0 0 0,1-1 0 0 0,-1 0-1 0 0,0 0 1 0 0,0 1 0 0 0,1-1 0 0 0,-1 0 0 0 0,0 1 0 0 0,0-1-1 0 0,1 0 1 0 0,-1 0 0 0 0,0 0 0 0 0,1 1 0 0 0,-1-1-1 0 0,0 0 1 0 0,1 0 0 0 0,-1 0 0 0 0,1 0 0 0 0,-1 0-1 0 0,1 1 1 0 0,24 0 110 0 0,37-8-1289 0 0,100-26-1 0 0,-106 18-1589 0 0,-2-3 1 0 0,0-2-1 0 0,-1-2 0 0 0,58-34 1 0 0,-71 31 1025 0 0</inkml:trace>
</inkml:ink>
</file>

<file path=ppt/ink/ink1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10.025"/>
    </inkml:context>
    <inkml:brush xml:id="br0">
      <inkml:brushProperty name="width" value="0.05" units="cm"/>
      <inkml:brushProperty name="height" value="0.05" units="cm"/>
      <inkml:brushProperty name="color" value="#E71224"/>
    </inkml:brush>
  </inkml:definitions>
  <inkml:trace contextRef="#ctx0" brushRef="#br0">358 7 5024 0 0,'5'-7'14192'0'0,"-9"24"-11402"0"0,-6 13-4368 0 0,4-14 3292 0 0,-9 16-1237 0 0,-1-1 0 0 0,-1 0 0 0 0,-2-1 0 0 0,-30 36 0 0 0,34-49-1205 0 0,-1 0 0 0 0,-34 27-1 0 0,37-34-1178 0 0,0-1 0 0 0,-1 0 0 0 0,0-1 0 0 0,-26 10 0 0 0,38-17 1165 0 0,-1 0 0 0 0,1 0 0 0 0,0 0 0 0 0,-1-1 0 0 0,1 1 0 0 0,-1-1 0 0 0,1 0 0 0 0,-1 1 0 0 0,0-1 0 0 0,1 0 0 0 0,-1 0 0 0 0,-3-1 0 0 0,-10-4-1223 0 0</inkml:trace>
</inkml:ink>
</file>

<file path=ppt/ink/ink1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10.384"/>
    </inkml:context>
    <inkml:brush xml:id="br0">
      <inkml:brushProperty name="width" value="0.05" units="cm"/>
      <inkml:brushProperty name="height" value="0.05" units="cm"/>
      <inkml:brushProperty name="color" value="#E71224"/>
    </inkml:brush>
  </inkml:definitions>
  <inkml:trace contextRef="#ctx0" brushRef="#br0">50 27 4236 0 0,'3'-27'10751'0'0,"3"43"-5760"0"0,4 44-2713 0 0,-8-33-2533 0 0,-1 0-1 0 0,-1 0 1 0 0,-4 30-1 0 0,-3-13-5072 0 0,-1 0 0 0 0,-24 73 0 0 0,22-90 3330 0 0,0-3 94 0 0</inkml:trace>
</inkml:ink>
</file>

<file path=ppt/ink/ink1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11.744"/>
    </inkml:context>
    <inkml:brush xml:id="br0">
      <inkml:brushProperty name="width" value="0.05" units="cm"/>
      <inkml:brushProperty name="height" value="0.05" units="cm"/>
      <inkml:brushProperty name="color" value="#E71224"/>
    </inkml:brush>
  </inkml:definitions>
  <inkml:trace contextRef="#ctx0" brushRef="#br0">1108 35 4360 0 0,'1'-35'11537'0'0,"-33"136"-6954"0"0,-11 9-3315 0 0,32-86-1310 0 0,-1 0 1 0 0,-1-1 0 0 0,-1 0-1 0 0,-1-1 1 0 0,0 0-1 0 0,-37 37 1 0 0,48-56-161 0 0,1 0 0 0 0,-1 0-1 0 0,0 0 1 0 0,0-1 0 0 0,0 1 0 0 0,0-1 0 0 0,0 0-1 0 0,0 0 1 0 0,-1 0 0 0 0,1-1 0 0 0,-1 1 0 0 0,1-1-1 0 0,-1 0 1 0 0,0-1 0 0 0,1 1 0 0 0,-1-1 0 0 0,0 0 0 0 0,1 0-1 0 0,-1 0 1 0 0,0-1 0 0 0,1 1 0 0 0,-1-1 0 0 0,0 0-1 0 0,1-1 1 0 0,-1 1 0 0 0,1-1 0 0 0,0 0 0 0 0,-1 0-1 0 0,1 0 1 0 0,-5-4 0 0 0,-32-18-968 0 0,40 23 1336 0 0,-2 5-142 0 0,0 0 0 0 0,1 0 0 0 0,-1 0 0 0 0,1 0 0 0 0,0 0 0 0 0,0 0 0 0 0,-2 9 0 0 0,2-7 12 0 0,0-1 1 0 0,0 0 0 0 0,0 0 0 0 0,-1 0-1 0 0,0 0 1 0 0,-3 5 0 0 0,3-7-8 0 0,1 0 1 0 0,-1 0-1 0 0,1-1 1 0 0,-1 1-1 0 0,0-1 1 0 0,0 0-1 0 0,0 0 0 0 0,0 0 1 0 0,-1 0-1 0 0,1-1 1 0 0,-1 1-1 0 0,1-1 1 0 0,-1 0-1 0 0,1 0 1 0 0,-1 0-1 0 0,1 0 1 0 0,-1-1-1 0 0,-5 1 1 0 0,6-1 14 0 0,0-1 28 0 0,-2-1-43 0 0,1-1 0 0 0,-1 0 0 0 0,1 0 0 0 0,0 0 1 0 0,-1 0-1 0 0,2-1 0 0 0,-1 1 0 0 0,0-1 0 0 0,1 0 0 0 0,-1 0 0 0 0,1-1 1 0 0,1 1-1 0 0,-1-1 0 0 0,0 1 0 0 0,1-1 0 0 0,0 0 0 0 0,0 0 1 0 0,1 0-1 0 0,-3-7 0 0 0,-10-23 189 0 0,17 48 36 0 0,-1 1 0 0 0,0-1 0 0 0,-1 1 0 0 0,0 0-1 0 0,-1-1 1 0 0,-1 1 0 0 0,0 0 0 0 0,-1-1 0 0 0,0 1 0 0 0,-5 13-1 0 0,6-26-243 0 0,1 0 0 0 0,-1 0 0 0 0,0 0 0 0 0,1 0 0 0 0,-1 0 0 0 0,0 0 0 0 0,0 0 0 0 0,0 0 0 0 0,1 0 0 0 0,-1-1 0 0 0,0 1 0 0 0,0 0 0 0 0,0-1 0 0 0,-1 1 0 0 0,1 0 0 0 0,0-1 0 0 0,0 1 0 0 0,0-1 0 0 0,0 0 0 0 0,0 1 0 0 0,-1-1 0 0 0,1 0 0 0 0,0 0 0 0 0,0 0 0 0 0,0 0 0 0 0,-1 0 0 0 0,1 0 0 0 0,0 0 0 0 0,0 0 0 0 0,-1 0 0 0 0,0-1 0 0 0,-40-10 27 0 0,39 10-11 0 0,1 1-10 0 0,1-1-20 0 0,0 1 0 0 0,1-1 1 0 0,-1 1-1 0 0,0 0 0 0 0,0-1 0 0 0,0 1 0 0 0,0 0 1 0 0,1 0-1 0 0,-1 0 0 0 0,0 0 0 0 0,0 0 0 0 0,0 0 0 0 0,0 0 1 0 0,0 0-1 0 0,1 0 0 0 0,-1 0 0 0 0,0 0 0 0 0,0 0 1 0 0,0 0-1 0 0,0 1 0 0 0,0-1 0 0 0,1 0 0 0 0,-1 1 0 0 0,0-1 1 0 0,-1 1-1 0 0,-23 9 44 0 0,10 3-30 0 0,0 1-1 0 0,1 1 0 0 0,1 0 0 0 0,1 1 1 0 0,0 0-1 0 0,-15 28 0 0 0,12-20-110 0 0,-1 0-1 0 0,-24 27 1 0 0,24-35-722 0 0,0 0 0 0 0,0-1 0 0 0,-26 16 0 0 0,33-25-637 0 0,0 0 0 0 0,-1-1 0 0 0,0 0-1 0 0,0-1 1 0 0,0 0 0 0 0,-1 0 0 0 0,1-1 0 0 0,-20 2 0 0 0,15-3-296 0 0</inkml:trace>
</inkml:ink>
</file>

<file path=ppt/ink/ink1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12.306"/>
    </inkml:context>
    <inkml:brush xml:id="br0">
      <inkml:brushProperty name="width" value="0.05" units="cm"/>
      <inkml:brushProperty name="height" value="0.05" units="cm"/>
      <inkml:brushProperty name="color" value="#E71224"/>
    </inkml:brush>
  </inkml:definitions>
  <inkml:trace contextRef="#ctx0" brushRef="#br0">0 133 5232 0 0,'0'0'3258'0'0,"25"-14"5916"0"0,-5 3-7814 0 0,55-33 1012 0 0,-53 26-5982 0 0,-3 0-4080 0 0,-10 2 806 0 0,-5 4 4928 0 0</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30.466"/>
    </inkml:context>
    <inkml:brush xml:id="br0">
      <inkml:brushProperty name="width" value="0.05" units="cm"/>
      <inkml:brushProperty name="height" value="0.05" units="cm"/>
      <inkml:brushProperty name="color" value="#E71224"/>
    </inkml:brush>
  </inkml:definitions>
  <inkml:trace contextRef="#ctx0" brushRef="#br0">814 89 4248 0 0,'5'-45'7355'0'0,"0"1"3849"0"0,-3 49-10648 0 0,1 2-346 0 0,0 1 1 0 0,-1 0 0 0 0,0 0-1 0 0,0 0 1 0 0,-1 0-1 0 0,0 0 1 0 0,-1 0 0 0 0,0 0-1 0 0,0 1 1 0 0,0-1-1 0 0,-1 0 1 0 0,0 0-1 0 0,-5 13 1 0 0,0 5 174 0 0,-1-1-1 0 0,-1 0 1 0 0,-15 28-1 0 0,12-30-70 0 0,-1-1 0 0 0,-23 31 1 0 0,30-46-261 0 0,0 0 1 0 0,0-1 0 0 0,-1 0 0 0 0,0 0 0 0 0,0-1-1 0 0,-1 1 1 0 0,1-2 0 0 0,-1 1 0 0 0,0 0 0 0 0,0-1 0 0 0,-10 3-1 0 0,15-6-84 0 0,1-1 0 0 0,-1 0 0 0 0,0 0 0 0 0,1 1 0 0 0,-1-1 0 0 0,1-1 0 0 0,-1 1 0 0 0,0 0 0 0 0,1 0-1 0 0,-1-1 1 0 0,1 1 0 0 0,-1 0 0 0 0,0-1 0 0 0,1 0 0 0 0,-1 1 0 0 0,1-1 0 0 0,0 0 0 0 0,-1 0 0 0 0,1 0 0 0 0,-2-1-1 0 0,-27-28-627 0 0,15 14 228 0 0,14 15 304 0 0,-20 45-296 0 0,12-18 487 0 0,-21 47 335 0 0,28-68-343 0 0,-1 0 0 0 0,0 0 0 0 0,-1 0 0 0 0,1 0 0 0 0,-1-1 0 0 0,0 0 0 0 0,0 1 0 0 0,-1-1 0 0 0,1-1 0 0 0,-1 1 1 0 0,-5 2-1 0 0,9-5-48 0 0,0 0-1 0 0,0-1 1 0 0,0 1 0 0 0,0-1 0 0 0,0 1 0 0 0,0-1 0 0 0,0 1 0 0 0,0-1 0 0 0,-1 0 0 0 0,1 0 0 0 0,0 0 0 0 0,0 1 0 0 0,0-1-1 0 0,0 0 1 0 0,0 0 0 0 0,-1-1 0 0 0,1 1 0 0 0,0 0 0 0 0,0 0 0 0 0,0 0 0 0 0,0-1 0 0 0,0 1 0 0 0,0-1 0 0 0,0 1 0 0 0,0-1-1 0 0,-2 0 1 0 0,1-1-34 0 0,0 0 0 0 0,1 0 0 0 0,-1 0 0 0 0,0 0 0 0 0,1 0 0 0 0,-1-1 0 0 0,1 1 0 0 0,0 0 0 0 0,0-1 0 0 0,0 1 0 0 0,-1-4 0 0 0,-2-7-195 0 0,1-1-1 0 0,1 1 1 0 0,-1-19-1 0 0,3 31 207 0 0,-8-88-913 0 0,8 87 860 0 0,-2 6 41 0 0,-11 17 31 0 0,0-1-1 0 0,-1 0 1 0 0,-1-1 0 0 0,0 0-1 0 0,-2-2 1 0 0,0 0-1 0 0,-1 0 1 0 0,-1-2 0 0 0,0 0-1 0 0,-27 15 1 0 0,30-21-943 0 0,-1-1 1 0 0,0-1-1 0 0,0 0 1 0 0,-34 8-1 0 0,35-13-901 0 0,-9-5-5345 0 0,24 3 6872 0 0,0 0 1 0 0,0-1-1 0 0,0 1 1 0 0,0-1-1 0 0,0 1 1 0 0,0-1-1 0 0,0 0 1 0 0,0 1 0 0 0,0-1-1 0 0,1 0 1 0 0,-1 0-1 0 0,0 0 1 0 0,0 1-1 0 0,1-1 1 0 0,-1 0-1 0 0,0 0 1 0 0,1 0-1 0 0,-1 0 1 0 0,1 0-1 0 0,-1 0 1 0 0,1 0 0 0 0,0 0-1 0 0,-1 0 1 0 0,1-1-1 0 0,0 1 1 0 0,0 0-1 0 0,0 0 1 0 0,0 0-1 0 0,0 0 1 0 0,0 0-1 0 0,0 0 1 0 0,0 0-1 0 0,0-1 1 0 0,1 0-1 0 0,2-10-1341 0 0</inkml:trace>
</inkml:ink>
</file>

<file path=ppt/ink/ink1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12.681"/>
    </inkml:context>
    <inkml:brush xml:id="br0">
      <inkml:brushProperty name="width" value="0.05" units="cm"/>
      <inkml:brushProperty name="height" value="0.05" units="cm"/>
      <inkml:brushProperty name="color" value="#E71224"/>
    </inkml:brush>
  </inkml:definitions>
  <inkml:trace contextRef="#ctx0" brushRef="#br0">396 16 3532 0 0,'10'-15'5567'0'0,"-16"15"-887"0"0,-25 28-2577 0 0,-136 178 206 0 0,73-111-2435 0 0,-8-13-3518 0 0,100-81 2784 0 0,-1 1 607 0 0</inkml:trace>
</inkml:ink>
</file>

<file path=ppt/ink/ink1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13.041"/>
    </inkml:context>
    <inkml:brush xml:id="br0">
      <inkml:brushProperty name="width" value="0.05" units="cm"/>
      <inkml:brushProperty name="height" value="0.05" units="cm"/>
      <inkml:brushProperty name="color" value="#E71224"/>
    </inkml:brush>
  </inkml:definitions>
  <inkml:trace contextRef="#ctx0" brushRef="#br0">361 1 4256 0 0,'0'0'5673'0'0,"-5"4"-4778"0"0,-46 42 2144 0 0,-79 94-1 0 0,73-71-4712 0 0,1 0-3320 0 0,13-15-1699 0 0,25-33 4769 0 0</inkml:trace>
</inkml:ink>
</file>

<file path=ppt/ink/ink1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13.369"/>
    </inkml:context>
    <inkml:brush xml:id="br0">
      <inkml:brushProperty name="width" value="0.05" units="cm"/>
      <inkml:brushProperty name="height" value="0.05" units="cm"/>
      <inkml:brushProperty name="color" value="#E71224"/>
    </inkml:brush>
  </inkml:definitions>
  <inkml:trace contextRef="#ctx0" brushRef="#br0">124 2 4440 0 0,'-7'-1'13915'0'0,"11"4"-13673"0"0,0 0 0 0 0,0 0 0 0 0,-1 1 0 0 0,1-1 0 0 0,-1 1 0 0 0,0 0 0 0 0,0 0 0 0 0,-1 0 0 0 0,1 1 1 0 0,-1-1-1 0 0,1 1 0 0 0,-2-1 0 0 0,1 1 0 0 0,0 0 0 0 0,-1-1 0 0 0,2 10 0 0 0,-3-6-459 0 0,1 1 1 0 0,-1 0 0 0 0,-1 0-1 0 0,0 0 1 0 0,0-1-1 0 0,0 1 1 0 0,-1 0 0 0 0,-6 16-1 0 0,-2-3-1962 0 0,0-1 0 0 0,-1 1 0 0 0,-1-2-1 0 0,-1 0 1 0 0,-1 0 0 0 0,-23 25 0 0 0,16-23 149 0 0,-2-1 92 0 0</inkml:trace>
</inkml:ink>
</file>

<file path=ppt/ink/ink1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21.854"/>
    </inkml:context>
    <inkml:brush xml:id="br0">
      <inkml:brushProperty name="width" value="0.05" units="cm"/>
      <inkml:brushProperty name="height" value="0.05" units="cm"/>
      <inkml:brushProperty name="color" value="#E71224"/>
    </inkml:brush>
  </inkml:definitions>
  <inkml:trace contextRef="#ctx0" brushRef="#br0">22 945 2672 0 0,'0'0'4497'0'0,"-5"-1"-4437"0"0,-11-4 9954 0 0,15 2-8565 0 0,95-49-116 0 0,138-57 0 0 0,-72 36-477 0 0,20-6-75 0 0,4 8 0 0 0,324-80 1 0 0,-234 92 101 0 0,469-40 0 0 0,286 53-417 0 0,-861 40-348 0 0,205 3-160 0 0,-372 3 42 0 0,23 1-17 0 0,-1-4 60 0 0,5 0 33 0 0,-16 2-59 0 0,-1-1-1 0 0,1 2 1 0 0,0-1 0 0 0,-1 2 0 0 0,21 2 0 0 0,-51-12 209 0 0,-32-4-509 0 0,22 5 186 0 0,-508-136-609 0 0,502 135 225 0 0,53 13 237 0 0,137 38 338 0 0,246 33 0 0 0,-354-70 106 0 0,228 15-33 0 0,-272-20-231 0 0,-2 1 72 0 0,9 0-2216 0 0,-37 24-18997 0 0</inkml:trace>
</inkml:ink>
</file>

<file path=ppt/ink/ink1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22.526"/>
    </inkml:context>
    <inkml:brush xml:id="br0">
      <inkml:brushProperty name="width" value="0.05" units="cm"/>
      <inkml:brushProperty name="height" value="0.05" units="cm"/>
      <inkml:brushProperty name="color" value="#E71224"/>
    </inkml:brush>
  </inkml:definitions>
  <inkml:trace contextRef="#ctx0" brushRef="#br0">674 45 1840 0 0,'0'0'8890'0'0,"5"-2"-8234"0"0,1 0-283 0 0,5-2-209 0 0,0-4 5801 0 0,-11 7-5892 0 0,-1-1 0 0 0,1 0 1 0 0,-1 1-1 0 0,0-1 1 0 0,0 1-1 0 0,0-1 1 0 0,0 1-1 0 0,0 0 0 0 0,0-1 1 0 0,0 1-1 0 0,0 0 1 0 0,0 0-1 0 0,-1 0 1 0 0,1-1-1 0 0,-1 1 0 0 0,1 1 1 0 0,0-1-1 0 0,-1 0 1 0 0,0 0-1 0 0,1 0 1 0 0,-1 1-1 0 0,1-1 0 0 0,-1 1 1 0 0,0 0-1 0 0,1-1 1 0 0,-1 1-1 0 0,0 0 1 0 0,0 0-1 0 0,1 0 0 0 0,-1 0 1 0 0,-2 0-1 0 0,-56 2 300 0 0,1 11-83 0 0,0 3-1 0 0,1 2 1 0 0,0 2 0 0 0,2 3 0 0 0,1 3 0 0 0,0 1-1 0 0,-79 56 1 0 0,123-76-286 0 0,7-4 16 0 0,0-1-1 0 0,0 1 1 0 0,0 0 0 0 0,0 0 0 0 0,0 0-1 0 0,1 0 1 0 0,-1 1 0 0 0,1 0 0 0 0,-3 4-1 0 0,5-7-231 0 0,-2 19-5358 0 0,1-6-2832 0 0,2-12 7577 0 0,-2-1-70 0 0,-8 8-5114 0 0</inkml:trace>
</inkml:ink>
</file>

<file path=ppt/ink/ink1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35.635"/>
    </inkml:context>
    <inkml:brush xml:id="br0">
      <inkml:brushProperty name="width" value="0.05" units="cm"/>
      <inkml:brushProperty name="height" value="0.05" units="cm"/>
    </inkml:brush>
  </inkml:definitions>
  <inkml:trace contextRef="#ctx0" brushRef="#br0">171 28 3508 0 0,'0'0'7994'0'0,"16"-18"-2977"0"0,8 14-4571 0 0,0 1 0 0 0,0 1 0 0 0,0 1 0 0 0,1 1 1 0 0,-1 1-1 0 0,26 5 0 0 0,110 17 290 0 0,-160-23-729 0 0,1 0 1 0 0,0 0-1 0 0,-1 0 1 0 0,1 0 0 0 0,0 0-1 0 0,-1 1 1 0 0,1-1-1 0 0,-1 0 1 0 0,1 1-1 0 0,0-1 1 0 0,-1 0-1 0 0,1 1 1 0 0,-1-1-1 0 0,1 1 1 0 0,-1-1-1 0 0,1 1 1 0 0,-1-1 0 0 0,0 1-1 0 0,1-1 1 0 0,-1 1-1 0 0,1-1 1 0 0,-1 1-1 0 0,0-1 1 0 0,0 1-1 0 0,1 0 1 0 0,-1-1-1 0 0,0 1 1 0 0,0 0-1 0 0,0-1 1 0 0,0 1 0 0 0,1 0-1 0 0,-1-1 1 0 0,0 1-1 0 0,0 0 1 0 0,-1-1-1 0 0,1 1 1 0 0,0 0-1 0 0,0-1 1 0 0,0 1-1 0 0,0 0 1 0 0,0-1-1 0 0,-1 1 1 0 0,1-1-1 0 0,0 1 1 0 0,-1 0 0 0 0,1-1-1 0 0,0 1 1 0 0,-1-1-1 0 0,1 1 1 0 0,-1-1-1 0 0,1 1 1 0 0,-1-1-1 0 0,0 1 1 0 0,-26 29 83 0 0,26-28-76 0 0,-8 5-9 0 0,1-1 0 0 0,-1 0-1 0 0,0 0 1 0 0,0-1 0 0 0,0 0 0 0 0,-1-1-1 0 0,0 0 1 0 0,-18 5 0 0 0,-83 12-436 0 0,103-20 340 0 0,0-1 0 0 0,0 1-1 0 0,0-2 1 0 0,0 1 0 0 0,0-1 0 0 0,0 0-1 0 0,0-1 1 0 0,1 0 0 0 0,-1 0 0 0 0,0-1-1 0 0,1 0 1 0 0,0 0 0 0 0,-13-8 0 0 0,19 10 54 0 0,-1 0-1 0 0,1 0 1 0 0,0-1 0 0 0,0 1 0 0 0,-1 0 0 0 0,1-1-1 0 0,0 1 1 0 0,0-1 0 0 0,0 1 0 0 0,0-1 0 0 0,1 1 0 0 0,-1-1-1 0 0,0 0 1 0 0,1 1 0 0 0,-1-1 0 0 0,1 0 0 0 0,0 0-1 0 0,-1 1 1 0 0,1-1 0 0 0,0 0 0 0 0,0 0 0 0 0,0 1 0 0 0,0-1-1 0 0,1 0 1 0 0,-1 0 0 0 0,0 1 0 0 0,1-1 0 0 0,-1 0-1 0 0,1 0 1 0 0,-1 1 0 0 0,1-1 0 0 0,0 1 0 0 0,0-1 0 0 0,0 0-1 0 0,0 1 1 0 0,0 0 0 0 0,0-1 0 0 0,0 1 0 0 0,0 0-1 0 0,1-1 1 0 0,-1 1 0 0 0,1 0 0 0 0,1-1 0 0 0,4-4-43 0 0,0 1 0 0 0,1-1 0 0 0,-1 1 0 0 0,1 1 0 0 0,0 0 0 0 0,1 0 0 0 0,-1 1 0 0 0,13-4 0 0 0,-17 6 40 0 0,0-1 56 0 0,1 1 0 0 0,-1-1 0 0 0,1 1 0 0 0,-1 0 1 0 0,1 1-1 0 0,0-1 0 0 0,-1 1 0 0 0,1 0 0 0 0,0 0 0 0 0,-1 0 1 0 0,1 1-1 0 0,0 0 0 0 0,-1 0 0 0 0,1 0 0 0 0,-1 0 0 0 0,9 4 1 0 0,-12-4 10 0 0,1 0 0 0 0,-1 0 1 0 0,1 0-1 0 0,-1 0 0 0 0,0 0 1 0 0,1 0-1 0 0,-1 1 0 0 0,0-1 1 0 0,0 1-1 0 0,0-1 0 0 0,0 0 1 0 0,0 1-1 0 0,0 0 0 0 0,0-1 1 0 0,-1 1-1 0 0,1-1 1 0 0,0 1-1 0 0,-1 0 0 0 0,1 0 1 0 0,-1-1-1 0 0,0 1 0 0 0,0 2 1 0 0,0 1 24 0 0,0 0 0 0 0,0-1 1 0 0,-1 1-1 0 0,0 0 1 0 0,0 0-1 0 0,0-1 0 0 0,-1 1 1 0 0,-2 5-1 0 0,-5 8 152 0 0,0 0 0 0 0,-24 32 0 0 0,32-49-196 0 0,-18 23 73 0 0,-2 0 0 0 0,-1-1 1 0 0,0-2-1 0 0,-2 0 0 0 0,-37 25 1 0 0,-21 9-3017 0 0,72-49 229 0 0,0 0 0 0 0,0-1-1 0 0,-1-1 1 0 0,-20 6 0 0 0</inkml:trace>
</inkml:ink>
</file>

<file path=ppt/ink/ink1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36.182"/>
    </inkml:context>
    <inkml:brush xml:id="br0">
      <inkml:brushProperty name="width" value="0.05" units="cm"/>
      <inkml:brushProperty name="height" value="0.05" units="cm"/>
    </inkml:brush>
  </inkml:definitions>
  <inkml:trace contextRef="#ctx0" brushRef="#br0">0 265 2804 0 0,'3'-4'439'0'0,"1"-1"-1"0"0,0 1 1 0 0,0 0-1 0 0,0 0 1 0 0,0 0-1 0 0,0 0 1 0 0,1 1-1 0 0,0 0 1 0 0,-1-1-1 0 0,1 2 1 0 0,1-1-1 0 0,-1 1 1 0 0,0 0-1 0 0,0 0 1 0 0,8-2-1 0 0,2 1 252 0 0,0 0 1 0 0,0 0-1 0 0,0 1 1 0 0,20 1-1 0 0,-33 1-657 0 0,-1 0-1 0 0,0 0 1 0 0,0-1 0 0 0,0 1 0 0 0,0 0-1 0 0,0 1 1 0 0,0-1 0 0 0,0 0 0 0 0,0 0-1 0 0,0 0 1 0 0,0 1 0 0 0,0-1-1 0 0,0 0 1 0 0,0 1 0 0 0,0-1 0 0 0,0 1-1 0 0,0-1 1 0 0,0 1 0 0 0,0-1 0 0 0,0 1-1 0 0,0 0 1 0 0,0 0 0 0 0,-1-1 0 0 0,1 1-1 0 0,0 0 1 0 0,-1 0 0 0 0,1 0-1 0 0,1 2 1 0 0,-2-2 7 0 0,0 1 1 0 0,0 0-1 0 0,0 0 0 0 0,0 0 0 0 0,0 0 1 0 0,-1 0-1 0 0,1 0 0 0 0,0 0 0 0 0,-1 0 1 0 0,0-1-1 0 0,1 1 0 0 0,-1 0 0 0 0,0 0 0 0 0,-2 2 1 0 0,-2 5 67 0 0,0-1 1 0 0,-1 0 0 0 0,-1 0 0 0 0,-13 13 0 0 0,18-19-118 0 0,-1 2 103 0 0,-1 0 0 0 0,0-1 0 0 0,-1 1 0 0 0,1-1 0 0 0,-1 0 0 0 0,1 0 0 0 0,-1 0 0 0 0,0 0 1 0 0,0-1-1 0 0,0 0 0 0 0,0 0 0 0 0,0-1 0 0 0,-1 1 0 0 0,1-1 0 0 0,-7 1 0 0 0,10-3-36 0 0,0 0-1 0 0,0 1 1 0 0,0-1 0 0 0,0 0 0 0 0,1 0-1 0 0,-1 0 1 0 0,0 0 0 0 0,1 0 0 0 0,-1-1 0 0 0,1 1-1 0 0,-1-1 1 0 0,1 1 0 0 0,0-1 0 0 0,-1 1-1 0 0,1-1 1 0 0,0 1 0 0 0,0-1 0 0 0,0 0 0 0 0,0 0-1 0 0,0 0 1 0 0,1 1 0 0 0,-1-1 0 0 0,1 0-1 0 0,-1 0 1 0 0,1-2 0 0 0,-7-48 978 0 0,7 32-1236 0 0,1 1-1 0 0,1 0 0 0 0,1-1 1 0 0,1 1-1 0 0,9-29 1 0 0,5 2-5033 0 0,3-1-5104 0 0,-15 35 8587 0 0</inkml:trace>
</inkml:ink>
</file>

<file path=ppt/ink/ink1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36.526"/>
    </inkml:context>
    <inkml:brush xml:id="br0">
      <inkml:brushProperty name="width" value="0.05" units="cm"/>
      <inkml:brushProperty name="height" value="0.05" units="cm"/>
    </inkml:brush>
  </inkml:definitions>
  <inkml:trace contextRef="#ctx0" brushRef="#br0">325 12 3592 0 0,'16'-12'10661'0'0,"-38"40"-9930"0"0,-1-2 1 0 0,-1 0-1 0 0,-1-2 0 0 0,-2-1 1 0 0,-31 22-1 0 0,-4 5-920 0 0,53-42-294 0 0,-32 23-912 0 0,12-19-6356 0 0,12-16 1210 0 0,14 3 4767 0 0</inkml:trace>
</inkml:ink>
</file>

<file path=ppt/ink/ink1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36.870"/>
    </inkml:context>
    <inkml:brush xml:id="br0">
      <inkml:brushProperty name="width" value="0.05" units="cm"/>
      <inkml:brushProperty name="height" value="0.05" units="cm"/>
    </inkml:brush>
  </inkml:definitions>
  <inkml:trace contextRef="#ctx0" brushRef="#br0">160 0 2996 0 0,'0'0'2886'0'0,"-3"3"-1985"0"0,-6 7 178 0 0,1 1 0 0 0,0-1 1 0 0,-10 19-1 0 0,-19 41-206 0 0,8-13-3559 0 0,-4-4-3745 0 0,19-34 4503 0 0</inkml:trace>
</inkml:ink>
</file>

<file path=ppt/ink/ink1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37.229"/>
    </inkml:context>
    <inkml:brush xml:id="br0">
      <inkml:brushProperty name="width" value="0.05" units="cm"/>
      <inkml:brushProperty name="height" value="0.05" units="cm"/>
    </inkml:brush>
  </inkml:definitions>
  <inkml:trace contextRef="#ctx0" brushRef="#br0">78 58 3040 0 0,'12'22'3051'0'0,"-11"-20"-2849"0"0,1 1-1 0 0,-1-1 0 0 0,1 0 0 0 0,-1 1 1 0 0,0-1-1 0 0,0 1 0 0 0,0-1 0 0 0,0 1 1 0 0,-1 0-1 0 0,1-1 0 0 0,-1 1 1 0 0,1 0-1 0 0,-1-1 0 0 0,0 1 0 0 0,0 0 1 0 0,0 0-1 0 0,0-1 0 0 0,-1 1 0 0 0,1 0 1 0 0,-1-1-1 0 0,1 1 0 0 0,-2 2 0 0 0,0-1-49 0 0,1-1-1 0 0,-1 0 1 0 0,0 1-1 0 0,0-1 1 0 0,0 0-1 0 0,0 0 1 0 0,-1-1-1 0 0,1 1 1 0 0,-1 0-1 0 0,1-1 1 0 0,-1 0-1 0 0,0 1 1 0 0,0-1-1 0 0,0 0 1 0 0,0 0-1 0 0,-6 1 1 0 0,8-2-115 0 0,-1-1 1 0 0,1 1-1 0 0,-1-1 1 0 0,0 0 0 0 0,1 0-1 0 0,-1 0 1 0 0,1 0 0 0 0,-1 0-1 0 0,0 0 1 0 0,1-1-1 0 0,-1 1 1 0 0,1 0 0 0 0,-1-1-1 0 0,1 1 1 0 0,-1-1 0 0 0,1 0-1 0 0,-1 1 1 0 0,1-1 0 0 0,0 0-1 0 0,-1 0 1 0 0,1 0-1 0 0,0 0 1 0 0,0 0 0 0 0,-1 0-1 0 0,1 0 1 0 0,0 0 0 0 0,0-1-1 0 0,0 1 1 0 0,0 0-1 0 0,1-1 1 0 0,-1 1 0 0 0,0-1-1 0 0,1 1 1 0 0,-1-1 0 0 0,1 1-1 0 0,-1-1 1 0 0,1 1-1 0 0,-1-1 1 0 0,1 1 0 0 0,0-1-1 0 0,0-1 1 0 0,-2-3-267 0 0,1-1-1 0 0,0 1 1 0 0,1 0 0 0 0,-1 0-1 0 0,1-1 1 0 0,0 1 0 0 0,1-1-1 0 0,-1 1 1 0 0,1 0-1 0 0,2-7 1 0 0,-1 6-906 0 0,1 0 0 0 0,0 0 0 0 0,0 0 0 0 0,0 1 1 0 0,1-1-1 0 0,0 1 0 0 0,0 0 0 0 0,8-8 0 0 0,-3 4-536 0 0</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0.034"/>
    </inkml:context>
    <inkml:brush xml:id="br0">
      <inkml:brushProperty name="width" value="0.05" units="cm"/>
      <inkml:brushProperty name="height" value="0.05" units="cm"/>
    </inkml:brush>
  </inkml:definitions>
  <inkml:trace contextRef="#ctx0" brushRef="#br0">240 12 5128 0 0,'6'-12'14593'0'0,"-8"17"-14254"0"0,-1 0-1 0 0,1 0 0 0 0,1 0 1 0 0,-1 0-1 0 0,1 0 1 0 0,0 1-1 0 0,0-1 1 0 0,0 0-1 0 0,1 8 1 0 0,0-12-337 0 0,0 1 1 0 0,0-1-1 0 0,0 1 1 0 0,0 0-1 0 0,1-1 1 0 0,-1 1 0 0 0,1-1-1 0 0,-1 1 1 0 0,1-1-1 0 0,-1 0 1 0 0,1 1-1 0 0,0-1 1 0 0,0 1 0 0 0,0-1-1 0 0,0 0 1 0 0,0 0-1 0 0,0 0 1 0 0,0 1-1 0 0,0-1 1 0 0,0 0 0 0 0,0 0-1 0 0,1-1 1 0 0,-1 1-1 0 0,0 0 1 0 0,1 0-1 0 0,-1-1 1 0 0,1 1-1 0 0,-1 0 1 0 0,1-1 0 0 0,-1 0-1 0 0,1 1 1 0 0,-1-1-1 0 0,1 0 1 0 0,-1 0-1 0 0,1 0 1 0 0,-1 0 0 0 0,1 0-1 0 0,0 0 1 0 0,-1 0-1 0 0,1 0 1 0 0,1-1-1 0 0,3 0-46 0 0,-1 1-1 0 0,1-1 0 0 0,0-1 0 0 0,-1 1 0 0 0,1-1 0 0 0,-1 0 0 0 0,0 0 0 0 0,0 0 1 0 0,0-1-1 0 0,0 0 0 0 0,0 0 0 0 0,0 0 0 0 0,-1 0 0 0 0,1-1 0 0 0,-1 0 0 0 0,0 0 0 0 0,0 0 1 0 0,6-9 1944 0 0,-13 15-1686 0 0,-5 7-63 0 0,1 1 1 0 0,0-1-1 0 0,1 1 1 0 0,0 0-1 0 0,0 1 1 0 0,1 0-1 0 0,0-1 1 0 0,1 1-1 0 0,0 1 1 0 0,-4 21-1 0 0,4-16-76 0 0,-1 1-1 0 0,-1-1 0 0 0,-1-1 0 0 0,-16 31 1 0 0,12-30-5 0 0,-1 0-1 0 0,-1 0 1 0 0,0-1 0 0 0,-27 24 0 0 0,35-36-7 0 0,0 0 0 0 0,0 0-1 0 0,-1-1 1 0 0,0 1 0 0 0,1-1 0 0 0,-1-1 0 0 0,0 1-1 0 0,-1-1 1 0 0,1 0 0 0 0,0 0 0 0 0,0-1 0 0 0,-1 0 0 0 0,1 0-1 0 0,-1 0 1 0 0,1-1 0 0 0,-1 0 0 0 0,1 0 0 0 0,-1-1-1 0 0,-7-1 1 0 0,12 2-45 0 0,0-1-1 0 0,0 1 0 0 0,0 0 1 0 0,0 0-1 0 0,0-1 1 0 0,0 0-1 0 0,0 1 0 0 0,1-1 1 0 0,-1 0-1 0 0,0 0 1 0 0,0 0-1 0 0,1 0 0 0 0,-1 0 1 0 0,0 0-1 0 0,1 0 0 0 0,-1-1 1 0 0,1 1-1 0 0,-1 0 1 0 0,1-1-1 0 0,0 1 0 0 0,0-1 1 0 0,0 0-1 0 0,0 1 1 0 0,0-1-1 0 0,0 0 0 0 0,0 0 1 0 0,0 0-1 0 0,1 0 0 0 0,-1 0 1 0 0,1 1-1 0 0,-1-1 1 0 0,1 0-1 0 0,0 0 0 0 0,0 0 1 0 0,0 0-1 0 0,0 0 1 0 0,0 0-1 0 0,0 0 0 0 0,1 0 1 0 0,-1 0-1 0 0,1 0 1 0 0,-1 0-1 0 0,1 0 0 0 0,-1 0 1 0 0,3-2-1 0 0,0-3-150 0 0,0 0-1 0 0,1 1 1 0 0,-1-1 0 0 0,1 1-1 0 0,1 0 1 0 0,0 0-1 0 0,-1 1 1 0 0,2-1 0 0 0,-1 1-1 0 0,10-7 1 0 0,-12 9-318 0 0,1 1 0 0 0,0 0 0 0 0,0 0 0 0 0,0 0 0 0 0,0 0 0 0 0,0 1 0 0 0,0 0 0 0 0,8-2 0 0 0,-7 3-1245 0 0,0 0-1 0 0,0 1 0 0 0,0-1 1 0 0,1 1-1 0 0,-1 0 0 0 0,0 0 1 0 0,0 1-1 0 0,0 0 0 0 0,6 3 1 0 0,4 1-2191 0 0,-8-4 2275 0 0</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30.951"/>
    </inkml:context>
    <inkml:brush xml:id="br0">
      <inkml:brushProperty name="width" value="0.05" units="cm"/>
      <inkml:brushProperty name="height" value="0.05" units="cm"/>
      <inkml:brushProperty name="color" value="#E71224"/>
    </inkml:brush>
  </inkml:definitions>
  <inkml:trace contextRef="#ctx0" brushRef="#br0">1682 0 5485 0 0,'-9'6'8739'0'0,"-14"7"-4413"0"0,-100 61-2052 0 0,-397 237 1862 0 0,224-140-2892 0 0,133-76-746 0 0,-167 105-3165 0 0,272-164-1496 0 0,21-16-4795 0 0,-69 26 0 0 0,90-39 7194 0 0</inkml:trace>
</inkml:ink>
</file>

<file path=ppt/ink/ink1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38.682"/>
    </inkml:context>
    <inkml:brush xml:id="br0">
      <inkml:brushProperty name="width" value="0.05" units="cm"/>
      <inkml:brushProperty name="height" value="0.05" units="cm"/>
    </inkml:brush>
  </inkml:definitions>
  <inkml:trace contextRef="#ctx0" brushRef="#br0">426 358 3572 0 0,'-3'-4'792'0'0,"1"0"0"0"0,-1-1 0 0 0,0 1 0 0 0,1-1 0 0 0,0 1-1 0 0,0-1 1 0 0,1 0 0 0 0,-1 1 0 0 0,1-1 0 0 0,-1-8 0 0 0,0 5-148 0 0,2-1 0 0 0,-1 0 1 0 0,1 0-1 0 0,0 1 0 0 0,1-1 1 0 0,0 0-1 0 0,0 1 0 0 0,1-1 0 0 0,3-10 1 0 0,-3 16-562 0 0,-1 0 1 0 0,1 0-1 0 0,0 1 1 0 0,0-1-1 0 0,0 1 1 0 0,0-1-1 0 0,0 1 1 0 0,0-1-1 0 0,1 1 1 0 0,-1 0 0 0 0,1 0-1 0 0,-1 0 1 0 0,1 1-1 0 0,0-1 1 0 0,0 1-1 0 0,0-1 1 0 0,0 1-1 0 0,0 0 1 0 0,0 0-1 0 0,0 0 1 0 0,0 1-1 0 0,6-1 1 0 0,7-1-24 0 0,0 1 1 0 0,1 1-1 0 0,21 2 0 0 0,-5 0-139 0 0,12 2-289 0 0,-37-2 348 0 0,1-1 0 0 0,-1 0 0 0 0,1 0 0 0 0,-1-1 0 0 0,1 0 1 0 0,-1-1-1 0 0,1 0 0 0 0,-1 0 0 0 0,0-1 0 0 0,1 0 0 0 0,-1 0 0 0 0,8-4 0 0 0,-15 6 21 0 0,1-1 0 0 0,-1 0 0 0 0,1 1 0 0 0,-1-1 0 0 0,0 0 1 0 0,1 0-1 0 0,-1 0 0 0 0,0 0 0 0 0,0 0 0 0 0,1-1 0 0 0,-1 1 0 0 0,0 0 0 0 0,0 0 1 0 0,0-1-1 0 0,-1 1 0 0 0,1-1 0 0 0,1-1 0 0 0,2-6-23 0 0,-3 8 22 0 0,-2 0-30 0 0,0 0 36 0 0,0 0 0 0 0,1 1-1 0 0,-1-1 1 0 0,0 0 0 0 0,0 0 0 0 0,0 1 0 0 0,0-1 0 0 0,-1 0 0 0 0,1 1 0 0 0,0-1 0 0 0,0 1-1 0 0,0 0 1 0 0,0-1 0 0 0,-1 1 0 0 0,1 0 0 0 0,-2-1 0 0 0,-15 10-4 0 0,0 1 0 0 0,0 1 0 0 0,1 0 0 0 0,1 1 0 0 0,0 1 0 0 0,0 1 1 0 0,-20 22-1 0 0,14-14-30 0 0,-1-1 0 0 0,-41 29 1 0 0,51-40 80 0 0,-1-2 1 0 0,-1 0-1 0 0,0-1 1 0 0,0 0 0 0 0,0-1-1 0 0,-23 5 1 0 0,35-10-50 0 0,-1 0 0 0 0,0-1 0 0 0,0 1 0 0 0,0-1 0 0 0,0 0 0 0 0,0 0 1 0 0,0 0-1 0 0,0-1 0 0 0,1 1 0 0 0,-1-1 0 0 0,0 0 0 0 0,0 0 0 0 0,0-1 1 0 0,1 1-1 0 0,-1-1 0 0 0,1 1 0 0 0,-1-1 0 0 0,1 0 0 0 0,0-1 0 0 0,0 1 1 0 0,-1 0-1 0 0,2-1 0 0 0,-1 0 0 0 0,0 0 0 0 0,0 0 0 0 0,1 0 0 0 0,0 0 1 0 0,0 0-1 0 0,0-1 0 0 0,0 1 0 0 0,0-1 0 0 0,-2-5 0 0 0,-2-7-1 0 0,1-1-1 0 0,0 1 1 0 0,1-1-1 0 0,1 1 0 0 0,1-1 1 0 0,-1-24-1 0 0,3-3 350 0 0,9-63 1 0 0,-4 78 69 0 0,-2 37-412 0 0,-1 1-1 0 0,0 0 1 0 0,0-1 0 0 0,-1 1 0 0 0,0 0 0 0 0,0 0 0 0 0,-1 0 0 0 0,-1 9 0 0 0,-12 82 119 0 0,7-59-10 0 0,4-17-96 0 0,-2 0 0 0 0,0-1 0 0 0,-2 1-1 0 0,0-1 1 0 0,-2-1 0 0 0,0 1 0 0 0,-18 32 0 0 0,20-47-159 0 0,0 1 0 0 0,-1-1 0 0 0,0-1 0 0 0,0 1 0 0 0,-1-1 0 0 0,0 0 0 0 0,0-1 0 0 0,-1 0 0 0 0,1 0 0 0 0,-1-1 0 0 0,-1 0 0 0 0,-13 5 0 0 0,21-10-153 0 0,1 1-1 0 0,-1-1 0 0 0,1 1 1 0 0,-1-1-1 0 0,1 0 0 0 0,-1 0 1 0 0,1 0-1 0 0,-1 0 0 0 0,1 0 1 0 0,-1 0-1 0 0,1-1 0 0 0,-1 1 1 0 0,1 0-1 0 0,-1-1 1 0 0,1 1-1 0 0,-1-1 0 0 0,1 1 1 0 0,-1-1-1 0 0,1 0 0 0 0,0 0 1 0 0,0 1-1 0 0,-1-1 0 0 0,1 0 1 0 0,0 0-1 0 0,-1-2 0 0 0,-1 0-781 0 0,1-1 0 0 0,0 1 0 0 0,1-1 1 0 0,-1 0-1 0 0,1 0 0 0 0,0 0 0 0 0,-2-5 0 0 0,0-3-781 0 0,-2-2 203 0 0</inkml:trace>
</inkml:ink>
</file>

<file path=ppt/ink/ink1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39.011"/>
    </inkml:context>
    <inkml:brush xml:id="br0">
      <inkml:brushProperty name="width" value="0.05" units="cm"/>
      <inkml:brushProperty name="height" value="0.05" units="cm"/>
    </inkml:brush>
  </inkml:definitions>
  <inkml:trace contextRef="#ctx0" brushRef="#br0">0 25 3184 0 0,'25'-25'8023'0'0,"-24"25"-7910"0"0,0 0 1 0 0,0 0-1 0 0,1 0 0 0 0,-1 0 0 0 0,0 0 1 0 0,0 0-1 0 0,0 1 0 0 0,0-1 0 0 0,0 0 1 0 0,0 1-1 0 0,0-1 0 0 0,0 0 0 0 0,0 1 1 0 0,0-1-1 0 0,0 1 0 0 0,0 0 0 0 0,0-1 1 0 0,0 1-1 0 0,0 0 0 0 0,-1-1 0 0 0,1 1 0 0 0,0 0 1 0 0,0 0-1 0 0,-1 0 0 0 0,1 0 0 0 0,0 1 1 0 0,1 2 102 0 0,0 0 0 0 0,0 0 0 0 0,-1 0 0 0 0,1 0 1 0 0,-1 1-1 0 0,0-1 0 0 0,0 6 0 0 0,1 5 86 0 0,-1 1 1 0 0,-1 0-1 0 0,-2 18 0 0 0,-14 54-2851 0 0,13-75 31 0 0,-2 1 0 0 0,0-1 0 0 0,0 0 0 0 0,-11 18 0 0 0,11-22 822 0 0</inkml:trace>
</inkml:ink>
</file>

<file path=ppt/ink/ink1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39.401"/>
    </inkml:context>
    <inkml:brush xml:id="br0">
      <inkml:brushProperty name="width" value="0.05" units="cm"/>
      <inkml:brushProperty name="height" value="0.05" units="cm"/>
    </inkml:brush>
  </inkml:definitions>
  <inkml:trace contextRef="#ctx0" brushRef="#br0">52 30 3488 0 0,'0'0'4014'0'0,"26"-12"5441"0"0,-15-5-12771 0 0,-31 27-626 0 0,-34 32-3299 0 0,40-27 5651 0 0</inkml:trace>
</inkml:ink>
</file>

<file path=ppt/ink/ink1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39.948"/>
    </inkml:context>
    <inkml:brush xml:id="br0">
      <inkml:brushProperty name="width" value="0.05" units="cm"/>
      <inkml:brushProperty name="height" value="0.05" units="cm"/>
    </inkml:brush>
  </inkml:definitions>
  <inkml:trace contextRef="#ctx0" brushRef="#br0">807 159 3204 0 0,'-14'-45'7928'0'0,"14"42"-7676"0"0,0 0 0 0 0,-1 0-1 0 0,1 0 1 0 0,0 0 0 0 0,1 0-1 0 0,-1 0 1 0 0,0 0 0 0 0,1 0-1 0 0,0 0 1 0 0,0 0 0 0 0,0 0-1 0 0,0 0 1 0 0,0 1 0 0 0,0-1-1 0 0,1 0 1 0 0,-1 1 0 0 0,1-1-1 0 0,0 1 1 0 0,0 0 0 0 0,0-1-1 0 0,3-1 1 0 0,3-4 287 0 0,0 0 0 0 0,0 1 0 0 0,20-13-1 0 0,-27 19-505 0 0,0 0 1 0 0,0 0-1 0 0,1 1 0 0 0,-1-1 0 0 0,0 0 0 0 0,1 1 0 0 0,-1-1 0 0 0,0 1 0 0 0,1-1 0 0 0,-1 1 1 0 0,1 0-1 0 0,-1 0 0 0 0,1-1 0 0 0,-1 1 0 0 0,1 0 0 0 0,-1 0 0 0 0,3 1 0 0 0,-4-1-20 0 0,1 0-1 0 0,0 1 1 0 0,0-1-1 0 0,-1 1 1 0 0,1-1-1 0 0,0 1 0 0 0,-1-1 1 0 0,1 1-1 0 0,0-1 1 0 0,-1 1-1 0 0,1-1 1 0 0,-1 1-1 0 0,1 0 1 0 0,-1-1-1 0 0,1 1 0 0 0,-1 0 1 0 0,0 0-1 0 0,1-1 1 0 0,-1 1-1 0 0,0 0 1 0 0,1 1-1 0 0,-1 1 9 0 0,1 0-1 0 0,-1 0 0 0 0,0 0 1 0 0,0-1-1 0 0,0 1 1 0 0,0 0-1 0 0,0 0 1 0 0,-1 0-1 0 0,1-1 0 0 0,-1 1 1 0 0,0 0-1 0 0,1 0 1 0 0,-1-1-1 0 0,-3 6 0 0 0,-9 8 52 0 0,0 1-1 0 0,-1-2 0 0 0,-1 1 0 0 0,0-2 0 0 0,-1 0 0 0 0,-1-1 1 0 0,0-1-1 0 0,-1 0 0 0 0,0-2 0 0 0,-1 0 0 0 0,0 0 0 0 0,0-2 0 0 0,-26 7 1 0 0,-1-1 114 0 0,-1-2 0 0 0,0-2 1 0 0,-1-2-1 0 0,-83 2 1 0 0,94-9-1663 0 0,-74-9 0 0 0,93 5 895 0 0,1 0 0 0 0,-1-1-1 0 0,1-1 1 0 0,0-1 0 0 0,0 0-1 0 0,-19-11 1 0 0,34 15-104 0 0,-1 1 1 0 0,0-1-1 0 0,1 0 0 0 0,-1-1 1 0 0,1 1-1 0 0,0 0 0 0 0,0-1 1 0 0,0 0-1 0 0,0 1 0 0 0,0-1 0 0 0,1 0 1 0 0,-1 0-1 0 0,1 0 0 0 0,-1 0 1 0 0,1 0-1 0 0,0-3 0 0 0,0-5-1119 0 0</inkml:trace>
</inkml:ink>
</file>

<file path=ppt/ink/ink1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0.292"/>
    </inkml:context>
    <inkml:brush xml:id="br0">
      <inkml:brushProperty name="width" value="0.05" units="cm"/>
      <inkml:brushProperty name="height" value="0.05" units="cm"/>
    </inkml:brush>
  </inkml:definitions>
  <inkml:trace contextRef="#ctx0" brushRef="#br0">28 25 5024 0 0,'3'-1'545'0'0,"-1"0"41"0"0,-1 1 0 0 0,0 0 0 0 0,0-1 1 0 0,0 1-1 0 0,1-1 0 0 0,-1 0 0 0 0,0 1 1 0 0,0-1-1 0 0,0 0 0 0 0,0 0 0 0 0,0 1 1 0 0,0-1-1 0 0,0 0 0 0 0,0 0 0 0 0,0 0 1 0 0,-1 0-1 0 0,1 0 0 0 0,1-3 1 0 0,-2 3-17 0 0,3-5 445 0 0,-18 11-8606 0 0,-17 12-318 0 0,25-12 6088 0 0</inkml:trace>
</inkml:ink>
</file>

<file path=ppt/ink/ink1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1.605"/>
    </inkml:context>
    <inkml:brush xml:id="br0">
      <inkml:brushProperty name="width" value="0.05" units="cm"/>
      <inkml:brushProperty name="height" value="0.05" units="cm"/>
    </inkml:brush>
  </inkml:definitions>
  <inkml:trace contextRef="#ctx0" brushRef="#br0">1043 104 2864 0 0,'59'-67'6447'0'0,"-25"31"-2387"0"0,-32 38-4010 0 0,-1 0 0 0 0,0 0-1 0 0,0 0 1 0 0,0 0-1 0 0,0 1 1 0 0,0-1 0 0 0,-1 0-1 0 0,1 1 1 0 0,-1-1 0 0 0,1 0-1 0 0,-1 1 1 0 0,0-1 0 0 0,0 1-1 0 0,0-1 1 0 0,0 0 0 0 0,0 1-1 0 0,0-1 1 0 0,-1 1 0 0 0,1-1-1 0 0,-1 0 1 0 0,0 1 0 0 0,0-1-1 0 0,-1 4 1 0 0,-31 57 535 0 0,27-52-520 0 0,-244 373 1424 0 0,250-383-1475 0 0,-1 0 1 0 0,1 0 0 0 0,-1 0 0 0 0,1 0 0 0 0,-1 0 0 0 0,0 0 0 0 0,1-1-1 0 0,-1 1 1 0 0,0 0 0 0 0,1-1 0 0 0,-1 1 0 0 0,0 0 0 0 0,0-1 0 0 0,0 1-1 0 0,0-1 1 0 0,0 1 0 0 0,1-1 0 0 0,-1 1 0 0 0,0-1 0 0 0,-2 1 0 0 0,-1-16 318 0 0,10-31-303 0 0,-4 38-56 0 0,13-45-42 0 0,27-64 0 0 0,-43 113 574 0 0,-9 14-165 0 0,-26 30 68 0 0,-2 1 102 0 0,30-33-343 0 0,6-5-113 0 0,-1 0 0 0 0,0 0 0 0 0,1-1 0 0 0,-1 1 0 0 0,0 0 0 0 0,0-1 0 0 0,0 0 1 0 0,0 0-1 0 0,-1 0 0 0 0,1 0 0 0 0,-1-1 0 0 0,1 1 0 0 0,-1-1 0 0 0,1 0 0 0 0,-1 0 1 0 0,0 0-1 0 0,-5 0 0 0 0,7-1-57 0 0,1 0 1 0 0,-1 0 0 0 0,0-1-1 0 0,1 1 1 0 0,-1 0-1 0 0,0-1 1 0 0,1 0-1 0 0,-1 1 1 0 0,1-1-1 0 0,-1 0 1 0 0,1 0 0 0 0,-1 0-1 0 0,1 0 1 0 0,0 0-1 0 0,0 0 1 0 0,-1 0-1 0 0,1-1 1 0 0,0 1 0 0 0,0 0-1 0 0,0-1 1 0 0,0 1-1 0 0,0 0 1 0 0,1-1-1 0 0,-1 1 1 0 0,0-1-1 0 0,1 0 1 0 0,-2-2 0 0 0,0-40-398 0 0,3 33 258 0 0,3-76-386 0 0,-4 85 484 0 0,-4 6 75 0 0,-48 47 615 0 0,39-37-445 0 0,0 0 0 0 0,-1-1 0 0 0,-1-1 0 0 0,0 0 0 0 0,-27 16 0 0 0,23-18-54 0 0,-1-2-1 0 0,-1-1 1 0 0,1 0-1 0 0,-1-1 1 0 0,0-2-1 0 0,-1 0 1 0 0,1-1-1 0 0,-40 0 0 0 0,32-3-102 0 0,0-2-1 0 0,0-1 0 0 0,-1-2 0 0 0,2 0 0 0 0,-57-19 0 0 0,77 21-466 0 0,0-1 0 0 0,0 1 0 0 0,1-1 0 0 0,-1-1 0 0 0,-10-7 0 0 0,4-3-3372 0 0,5-3-3501 0 0,8 18 7018 0 0,1-1-1 0 0,0 0 1 0 0,0 1-1 0 0,0-1 1 0 0,0 0 0 0 0,0 1-1 0 0,0-1 1 0 0,0 0-1 0 0,0 1 1 0 0,0-1 0 0 0,0 0-1 0 0,0 1 1 0 0,1-1-1 0 0,-1 0 1 0 0,0 1-1 0 0,0-1 1 0 0,1 0 0 0 0,-1 1-1 0 0,0-1 1 0 0,1 1-1 0 0,0-2 1 0 0,6-6-1462 0 0</inkml:trace>
</inkml:ink>
</file>

<file path=ppt/ink/ink1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2.136"/>
    </inkml:context>
    <inkml:brush xml:id="br0">
      <inkml:brushProperty name="width" value="0.05" units="cm"/>
      <inkml:brushProperty name="height" value="0.05" units="cm"/>
    </inkml:brush>
  </inkml:definitions>
  <inkml:trace contextRef="#ctx0" brushRef="#br0">119 30 5621 0 0,'0'7'6305'0'0,"2"19"1327"0"0,-4-6-4269 0 0,2-19-3554 0 0,0-1-1 0 0,0 1 1 0 0,0-1 0 0 0,0 1-1 0 0,0-1 1 0 0,0 1 0 0 0,0-1 0 0 0,-1 1-1 0 0,1-1 1 0 0,0 1 0 0 0,0-1 0 0 0,-1 1-1 0 0,1-1 1 0 0,0 1 0 0 0,-1-1-1 0 0,1 1 1 0 0,0-1 0 0 0,-1 0 0 0 0,1 1-1 0 0,0-1 1 0 0,-1 0 0 0 0,1 1 0 0 0,-1-1-1 0 0,1 0 1 0 0,-1 0 0 0 0,1 1 0 0 0,-1-1-1 0 0,0 0 1 0 0,-18-8-8118 0 0,1-8 6761 0 0,-33-34-4151 0 0,30 30 3929 0 0</inkml:trace>
</inkml:ink>
</file>

<file path=ppt/ink/ink1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2.464"/>
    </inkml:context>
    <inkml:brush xml:id="br0">
      <inkml:brushProperty name="width" value="0.05" units="cm"/>
      <inkml:brushProperty name="height" value="0.05" units="cm"/>
    </inkml:brush>
  </inkml:definitions>
  <inkml:trace contextRef="#ctx0" brushRef="#br0">1 55 3480 0 0,'12'-6'1260'0'0,"1"-1"-215"0"0,5-1-461 0 0,7 2-688 0 0,-6 3-368 0 0,10-2-1605 0 0,2-6 221 0 0,2 2 64 0 0</inkml:trace>
</inkml:ink>
</file>

<file path=ppt/ink/ink1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3.245"/>
    </inkml:context>
    <inkml:brush xml:id="br0">
      <inkml:brushProperty name="width" value="0.05" units="cm"/>
      <inkml:brushProperty name="height" value="0.05" units="cm"/>
    </inkml:brush>
  </inkml:definitions>
  <inkml:trace contextRef="#ctx0" brushRef="#br0">183 49 5056 0 0,'0'-8'1856'0'0,"-4"-32"15076"0"0,4 40-16818 0 0,-5 25 1210 0 0,-2 26-111 0 0,-3 15-1140 0 0,-23 83 1 0 0,26-125-2433 0 0,-2-1 0 0 0,-15 31 0 0 0,16-40-670 0 0,0 0 1 0 0,-1-1 0 0 0,0 0-1 0 0,-19 20 1 0 0,17-23 1142 0 0,1-3 217 0 0</inkml:trace>
</inkml:ink>
</file>

<file path=ppt/ink/ink1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3.995"/>
    </inkml:context>
    <inkml:brush xml:id="br0">
      <inkml:brushProperty name="width" value="0.05" units="cm"/>
      <inkml:brushProperty name="height" value="0.05" units="cm"/>
    </inkml:brush>
  </inkml:definitions>
  <inkml:trace contextRef="#ctx0" brushRef="#br0">895 0 3428 0 0,'-2'1'10588'0'0,"-7"10"-10157"0"0,3 8 140 0 0,0 1 0 0 0,-2-1 0 0 0,0-1 0 0 0,-2 0 1 0 0,0 0-1 0 0,-17 24 0 0 0,22-36-966 0 0,-1 0-1 0 0,1 0 1 0 0,-1 0 0 0 0,0-1-1 0 0,0 0 1 0 0,-1 0-1 0 0,0 0 1 0 0,-13 6 0 0 0,19-10 171 0 0,-3 0 129 0 0,0 1 0 0 0,0 0 0 0 0,0 0 0 0 0,0 0 0 0 0,0 1 0 0 0,0-1 0 0 0,1 1 0 0 0,-5 4 0 0 0,-15 10-82 0 0,-99 38 367 0 0,65-32-280 0 0,-29 24 1090 0 0,73-38-769 0 0,-1 0-1 0 0,1-1 1 0 0,-2-1 0 0 0,1 0 0 0 0,-1-1 0 0 0,0-1 0 0 0,0-1-1 0 0,-22 5 1 0 0,24-8-71 0 0,0 0 0 0 0,0-1 0 0 0,0-1 0 0 0,0 0 1 0 0,0 0-1 0 0,0-1 0 0 0,0-1 0 0 0,1 0 0 0 0,-1-1 0 0 0,1-1 0 0 0,0 1 0 0 0,0-2 0 0 0,-18-11 0 0 0,24 14-151 0 0,2-1 0 0 0,-1 1 0 0 0,0-1 0 0 0,1 0-1 0 0,-1 0 1 0 0,1-1 0 0 0,0 0 0 0 0,1 1 0 0 0,-1-1 0 0 0,1 0 0 0 0,0-1 0 0 0,0 1-1 0 0,1 0 1 0 0,-1-1 0 0 0,1 0 0 0 0,1 1 0 0 0,-1-1 0 0 0,1 0 0 0 0,0 0 0 0 0,0 0-1 0 0,0 0 1 0 0,1 0 0 0 0,0 0 0 0 0,0 0 0 0 0,1 0 0 0 0,0 0 0 0 0,0 0 0 0 0,0 0-1 0 0,1 0 1 0 0,-1 0 0 0 0,4-6 0 0 0,15-28-2669 0 0,-5 20-1420 0 0,1 0-1 0 0,22-22 1 0 0,-23 26 2267 0 0,-1 1 82 0 0</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31.482"/>
    </inkml:context>
    <inkml:brush xml:id="br0">
      <inkml:brushProperty name="width" value="0.05" units="cm"/>
      <inkml:brushProperty name="height" value="0.05" units="cm"/>
      <inkml:brushProperty name="color" value="#E71224"/>
    </inkml:brush>
  </inkml:definitions>
  <inkml:trace contextRef="#ctx0" brushRef="#br0">30 8 4032 0 0,'11'-8'24809'0'0,"-16"8"-24747"0"0,4 0-41 0 0,-1 0 0 0 0,1 0-1 0 0,-1 0 1 0 0,1 0 0 0 0,-1 1-1 0 0,0-1 1 0 0,1 0 0 0 0,-1 1 0 0 0,1-1-1 0 0,-1 1 1 0 0,1-1 0 0 0,0 1-1 0 0,-1 0 1 0 0,1 0 0 0 0,0 0 0 0 0,-1-1-1 0 0,-1 3 1 0 0,2-2 89 0 0,1-1-109 0 0,0 0 0 0 0,-1 0 0 0 0,1 0-1 0 0,0 0 1 0 0,-1 1 0 0 0,1-1 0 0 0,0 0 0 0 0,-1 0 0 0 0,1 0-1 0 0,0 0 1 0 0,-1 0 0 0 0,1 1 0 0 0,0-1 0 0 0,0 0 0 0 0,-1 0-1 0 0,1 1 1 0 0,0-1 0 0 0,0 0 0 0 0,0 0 0 0 0,-1 1 0 0 0,1-1-1 0 0,0 0 1 0 0,0 1 0 0 0,0-1 0 0 0,0 0 0 0 0,-1 1-1 0 0,1-1 1 0 0,0 0 0 0 0,0 1 0 0 0,0-1 0 0 0,0 0 0 0 0,0 1-1 0 0,0-1 1 0 0,0 0 0 0 0,0 1 0 0 0,0-1 0 0 0,0 0 0 0 0,0 1-1 0 0,0-1 1 0 0,0 0 0 0 0,1 1 0 0 0,-1-1 0 0 0,0 0 0 0 0,0 1-1 0 0,0-1 1 0 0,0 0 0 0 0,0 1 0 0 0,1-1 0 0 0,-1 0 0 0 0,0 0-1 0 0,0 1 1 0 0,1-1 0 0 0,-1 0 0 0 0,14 18 1599 0 0</inkml:trace>
</inkml:ink>
</file>

<file path=ppt/ink/ink1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4.355"/>
    </inkml:context>
    <inkml:brush xml:id="br0">
      <inkml:brushProperty name="width" value="0.05" units="cm"/>
      <inkml:brushProperty name="height" value="0.05" units="cm"/>
    </inkml:brush>
  </inkml:definitions>
  <inkml:trace contextRef="#ctx0" brushRef="#br0">64 0 6685 0 0,'0'2'15815'0'0,"-5"10"-18893"0"0,-16-4-7339 0 0,-1-7 3448 0 0,6-1 5289 0 0</inkml:trace>
</inkml:ink>
</file>

<file path=ppt/ink/ink1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4.683"/>
    </inkml:context>
    <inkml:brush xml:id="br0">
      <inkml:brushProperty name="width" value="0.05" units="cm"/>
      <inkml:brushProperty name="height" value="0.05" units="cm"/>
    </inkml:brush>
  </inkml:definitions>
  <inkml:trace contextRef="#ctx0" brushRef="#br0">23 169 5088 0 0,'-2'-1'401'0'0,"0"0"0"0"0,1 0-1 0 0,-1 0 1 0 0,1 0 0 0 0,-1-1-1 0 0,1 1 1 0 0,0-1 0 0 0,0 1-1 0 0,0-1 1 0 0,-1 1 0 0 0,1-1-1 0 0,1 1 1 0 0,-1-1 0 0 0,0 0-1 0 0,0 0 1 0 0,1 0 0 0 0,-1 1-1 0 0,0-5 1 0 0,1 3-50 0 0,0 0 0 0 0,0 1 0 0 0,1-1 0 0 0,-1 0 0 0 0,1 0 0 0 0,-1 0 0 0 0,1 1 0 0 0,0-1-1 0 0,0 0 1 0 0,0 1 0 0 0,3-5 0 0 0,24-31-198 0 0,6 4-4715 0 0,-9 7-5729 0 0</inkml:trace>
</inkml:ink>
</file>

<file path=ppt/ink/ink1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5.011"/>
    </inkml:context>
    <inkml:brush xml:id="br0">
      <inkml:brushProperty name="width" value="0.05" units="cm"/>
      <inkml:brushProperty name="height" value="0.05" units="cm"/>
    </inkml:brush>
  </inkml:definitions>
  <inkml:trace contextRef="#ctx0" brushRef="#br0">79 181 4164 0 0,'0'-7'659'0'0,"4"-76"8318"0"0,-3 76-8310 0 0,0 0 0 0 0,0 1 0 0 0,1-1 1 0 0,0 1-1 0 0,0-1 0 0 0,1 1 1 0 0,0 0-1 0 0,0 0 0 0 0,7-11 1 0 0,-9 16-581 0 0,0 0 0 0 0,-1 0 0 0 0,1 0 0 0 0,0 0 0 0 0,0 0 1 0 0,0 0-1 0 0,0 0 0 0 0,0 0 0 0 0,0 0 0 0 0,0 1 1 0 0,0-1-1 0 0,0 0 0 0 0,0 1 0 0 0,0-1 0 0 0,1 1 0 0 0,-1-1 1 0 0,0 1-1 0 0,0 0 0 0 0,3-1 0 0 0,-4 1-60 0 0,1 0 1 0 0,0 1-1 0 0,0-1 0 0 0,0 0 0 0 0,-1 1 0 0 0,1-1 0 0 0,0 0 1 0 0,0 1-1 0 0,0-1 0 0 0,-1 1 0 0 0,1-1 0 0 0,0 1 0 0 0,-1 0 1 0 0,1-1-1 0 0,-1 1 0 0 0,1 0 0 0 0,-1-1 0 0 0,1 1 0 0 0,-1 0 1 0 0,1 1-1 0 0,1 3-58 0 0,0-1 0 0 0,0 1 0 0 0,-1-1 0 0 0,1 1 0 0 0,-1 0 0 0 0,-1 0 0 0 0,1 8 0 0 0,-2 1-716 0 0,0 1 0 0 0,-2 0 0 0 0,1-1 0 0 0,-2 1 0 0 0,0-1 0 0 0,-1 0 0 0 0,0-1 0 0 0,-13 23 0 0 0,-67 101-10903 0 0,69-115 10084 0 0,1 2-166 0 0</inkml:trace>
</inkml:ink>
</file>

<file path=ppt/ink/ink1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5.339"/>
    </inkml:context>
    <inkml:brush xml:id="br0">
      <inkml:brushProperty name="width" value="0.05" units="cm"/>
      <inkml:brushProperty name="height" value="0.05" units="cm"/>
    </inkml:brush>
  </inkml:definitions>
  <inkml:trace contextRef="#ctx0" brushRef="#br0">507 0 3928 0 0,'0'0'1589'0'0,"-9"18"-85"0"0,3-6-68 0 0,0 0-24 0 0,-2 7-40 0 0,-9 6-204 0 0,1 1-92 0 0,-11 7-188 0 0,-17 14-356 0 0,-1 5-460 0 0,-7 1-520 0 0,7-6-864 0 0,-5 0-1348 0 0,4-2 240 0 0,7-3 220 0 0,4-9 307 0 0,4-5 201 0 0,0-3 96 0 0</inkml:trace>
</inkml:ink>
</file>

<file path=ppt/ink/ink1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7.902"/>
    </inkml:context>
    <inkml:brush xml:id="br0">
      <inkml:brushProperty name="width" value="0.05" units="cm"/>
      <inkml:brushProperty name="height" value="0.05" units="cm"/>
    </inkml:brush>
  </inkml:definitions>
  <inkml:trace contextRef="#ctx0" brushRef="#br0">792 94 4368 0 0,'2'-8'2370'0'0,"0"3"-1095"0"0,0 0 0 0 0,-1 1 0 0 0,0-1 0 0 0,0 0 1 0 0,0 1-1 0 0,-1-1 0 0 0,0-9 0 0 0,0 12-1108 0 0,-1 0 0 0 0,1 1 0 0 0,-1-1 0 0 0,0 0 0 0 0,1 1 0 0 0,-1-1 0 0 0,0 1 0 0 0,0-1 0 0 0,0 1 0 0 0,0-1 0 0 0,0 1 0 0 0,-1 0 0 0 0,1-1 0 0 0,0 1 0 0 0,-1 0 0 0 0,1 0 0 0 0,-1 0 0 0 0,1 0 0 0 0,-1 0 0 0 0,1 0 0 0 0,-1 0 0 0 0,0 1 0 0 0,1-1 0 0 0,-1 1 0 0 0,0-1 0 0 0,1 1 0 0 0,-4-1 0 0 0,-2 0-43 0 0,0-1 0 0 0,0 1-1 0 0,0 0 1 0 0,0 1-1 0 0,-1-1 1 0 0,1 1 0 0 0,0 1-1 0 0,0 0 1 0 0,0 0-1 0 0,-1 0 1 0 0,1 1 0 0 0,0 0-1 0 0,0 0 1 0 0,1 1 0 0 0,-1 0-1 0 0,0 0 1 0 0,1 0-1 0 0,0 1 1 0 0,0 0 0 0 0,0 0-1 0 0,-10 10 1 0 0,3 0 43 0 0,0 0 1 0 0,2 1-1 0 0,0 0 1 0 0,0 0-1 0 0,1 2 1 0 0,1-1 0 0 0,-10 28-1 0 0,-3 5-43 0 0,-2-2 0 0 0,-2 0 0 0 0,-2-2 1 0 0,-3 0-1 0 0,-1-2 0 0 0,-45 46 0 0 0,-28 12-3026 0 0,-12-10-4214 0 0,72-63-5808 0 0</inkml:trace>
</inkml:ink>
</file>

<file path=ppt/ink/ink1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8.323"/>
    </inkml:context>
    <inkml:brush xml:id="br0">
      <inkml:brushProperty name="width" value="0.05" units="cm"/>
      <inkml:brushProperty name="height" value="0.05" units="cm"/>
    </inkml:brush>
  </inkml:definitions>
  <inkml:trace contextRef="#ctx0" brushRef="#br0">44 200 4584 0 0,'16'-46'8089'0'0,"-6"18"-5600"0"0,-6 15-1982 0 0,0 1-1 0 0,1-1 0 0 0,1 1 0 0 0,0 0 0 0 0,0 0 0 0 0,1 1 1 0 0,1 0-1 0 0,14-17 0 0 0,-21 27-76 0 0,4 8-308 0 0,-4-6-118 0 0,0 0 0 0 0,0-1 0 0 0,-1 1 0 0 0,1 0 0 0 0,0 0 0 0 0,0-1 0 0 0,-1 1 0 0 0,1 0 0 0 0,0 0 0 0 0,-1 0 0 0 0,1 0 0 0 0,-1 0 0 0 0,0 0 0 0 0,1 0 0 0 0,-1 0 0 0 0,0 0 0 0 0,1 2 0 0 0,-3 6-424 0 0,0 1 1 0 0,-1-1-1 0 0,-1 0 0 0 0,1 0 1 0 0,-1 0-1 0 0,-1 0 0 0 0,1-1 1 0 0,-1 1-1 0 0,-1-1 0 0 0,-8 9 1 0 0,4-5-1774 0 0,-1 0 1 0 0,0 0-1 0 0,-1-1 1 0 0,-1-1-1 0 0,-18 13 1 0 0,16-14 541 0 0</inkml:trace>
</inkml:ink>
</file>

<file path=ppt/ink/ink1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8.886"/>
    </inkml:context>
    <inkml:brush xml:id="br0">
      <inkml:brushProperty name="width" value="0.05" units="cm"/>
      <inkml:brushProperty name="height" value="0.05" units="cm"/>
    </inkml:brush>
  </inkml:definitions>
  <inkml:trace contextRef="#ctx0" brushRef="#br0">323 6 4300 0 0,'0'-1'203'0'0,"0"1"0"0"0,0 0 0 0 0,0-1 0 0 0,1 1 0 0 0,-1 0 0 0 0,0-1-1 0 0,0 1 1 0 0,0 0 0 0 0,1 0 0 0 0,-1-1 0 0 0,0 1 0 0 0,0 0 0 0 0,1 0-1 0 0,-1 0 1 0 0,0-1 0 0 0,1 1 0 0 0,-1 0 0 0 0,0 0 0 0 0,1 0-1 0 0,-1 0 1 0 0,0 0 0 0 0,1 0 0 0 0,-1 0 0 0 0,0-1 0 0 0,1 1 0 0 0,-1 0-1 0 0,0 0 1 0 0,1 0 0 0 0,-1 0 0 0 0,0 0 0 0 0,1 1 0 0 0,-1-1 0 0 0,1 0-1 0 0,-1 0 1 0 0,0 0 0 0 0,1 0 0 0 0,11 12 2425 0 0,-10-9-2317 0 0,0 0 1 0 0,0 0-1 0 0,-1 0 1 0 0,1 1-1 0 0,-1-1 0 0 0,0 0 1 0 0,0 1-1 0 0,1 5 0 0 0,-3 1 105 0 0,0 0 0 0 0,0-1 0 0 0,-1 1 0 0 0,0 0 0 0 0,-1 0 0 0 0,0-1 0 0 0,-1 0 0 0 0,0 1 0 0 0,-9 15 0 0 0,8-17-389 0 0,0-1-1 0 0,0 1 1 0 0,-1-1-1 0 0,0 0 0 0 0,0 0 1 0 0,0-1-1 0 0,-1 0 0 0 0,0 0 1 0 0,-1 0-1 0 0,1-1 0 0 0,-9 4 1 0 0,15-8-104 0 0,0 0 0 0 0,0-1 1 0 0,0 1-1 0 0,0-1 0 0 0,0 1 1 0 0,0-1-1 0 0,0 1 0 0 0,0-1 1 0 0,0 1-1 0 0,0-1 0 0 0,0 0 1 0 0,0 0-1 0 0,0 0 0 0 0,0 0 1 0 0,0 1-1 0 0,0-1 0 0 0,-1-1 1 0 0,1 1-1 0 0,0 0 0 0 0,0 0 1 0 0,0 0-1 0 0,0 0 0 0 0,0-1 0 0 0,0 1 1 0 0,0-1-1 0 0,0 1 0 0 0,0-1 1 0 0,0 1-1 0 0,0-1 0 0 0,0 1 1 0 0,0-1-1 0 0,0 0 0 0 0,1 1 1 0 0,-2-3-1 0 0,1 2-132 0 0,13-2-594 0 0,-11 3 801 0 0,-1-1 0 0 0,1 1 0 0 0,0 0 0 0 0,0 0 1 0 0,-1-1-1 0 0,1 1 0 0 0,0 0 0 0 0,0 0 0 0 0,-1 0 0 0 0,1 0 0 0 0,0 0 0 0 0,0 0 1 0 0,0 0-1 0 0,-1 0 0 0 0,1 0 0 0 0,0 0 0 0 0,0 0 0 0 0,-1 0 0 0 0,1 1 0 0 0,0-1 1 0 0,0 0-1 0 0,-1 1 0 0 0,1-1 0 0 0,0 0 0 0 0,-1 1 0 0 0,1-1 0 0 0,0 1 0 0 0,-1-1 1 0 0,1 1-1 0 0,-1-1 0 0 0,1 1 0 0 0,-1-1 0 0 0,1 1 0 0 0,-1 0 0 0 0,1-1 0 0 0,-1 1 1 0 0,0 0-1 0 0,1-1 0 0 0,-1 1 0 0 0,0 0 0 0 0,1 0 0 0 0,-1-1 0 0 0,0 1 0 0 0,0 0 0 0 0,0 0 1 0 0,0-1-1 0 0,0 1 0 0 0,0 1 0 0 0,1 4 50 0 0,-1 0 1 0 0,1 0-1 0 0,-1 0 1 0 0,-1 1-1 0 0,1-1 1 0 0,-1 0-1 0 0,0 0 0 0 0,-1 0 1 0 0,1 0-1 0 0,-1 0 1 0 0,0 0-1 0 0,-1-1 0 0 0,1 1 1 0 0,-1-1-1 0 0,-4 6 1 0 0,-4 7 26 0 0,-1 0 1 0 0,0-1-1 0 0,-17 16 1 0 0,21-24-119 0 0,-1-1-1 0 0,0 1 1 0 0,0-1 0 0 0,-18 11 0 0 0,3-8-2339 0 0,-2-4-3421 0 0,24-7 5382 0 0,0 0 1 0 0,1 0-1 0 0,-1 0 0 0 0,0 0 1 0 0,0-1-1 0 0,0 1 0 0 0,0-1 1 0 0,0 1-1 0 0,0-1 1 0 0,1 0-1 0 0,-1 0 0 0 0,0 0 1 0 0,0 0-1 0 0,1 0 0 0 0,-1 0 1 0 0,1 0-1 0 0,-1-1 0 0 0,1 1 1 0 0,-3-3-1 0 0,-4-6-1207 0 0</inkml:trace>
</inkml:ink>
</file>

<file path=ppt/ink/ink1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49.245"/>
    </inkml:context>
    <inkml:brush xml:id="br0">
      <inkml:brushProperty name="width" value="0.05" units="cm"/>
      <inkml:brushProperty name="height" value="0.05" units="cm"/>
    </inkml:brush>
  </inkml:definitions>
  <inkml:trace contextRef="#ctx0" brushRef="#br0">1 201 5929 0 0,'18'-15'1872'0'0,"1"-1"-164"0"0,-2 0-220 0 0,3 2-364 0 0,1 2-408 0 0,0-2-416 0 0,5-2-976 0 0,1 1-1904 0 0,-2-1 120 0 0,0 0 363 0 0,-4-3 189 0 0,-3 3 168 0 0,-3 1 224 0 0</inkml:trace>
</inkml:ink>
</file>

<file path=ppt/ink/ink1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2.214"/>
    </inkml:context>
    <inkml:brush xml:id="br0">
      <inkml:brushProperty name="width" value="0.05" units="cm"/>
      <inkml:brushProperty name="height" value="0.05" units="cm"/>
    </inkml:brush>
  </inkml:definitions>
  <inkml:trace contextRef="#ctx0" brushRef="#br0">160 9 3908 0 0,'8'-9'12230'0'0,"-4"9"-11652"0"0,2 6-341 0 0,0 0 0 0 0,-1 0 0 0 0,0 0 0 0 0,0 1 0 0 0,-1 0 0 0 0,0 0 0 0 0,0 0 0 0 0,-1 0 0 0 0,1 1 0 0 0,-1-1 0 0 0,-1 1 0 0 0,0 0 0 0 0,0-1 0 0 0,0 1-1 0 0,-1 0 1 0 0,0 0 0 0 0,-1 9 0 0 0,-1-7-254 0 0,0 0-1 0 0,0-1 0 0 0,-1 1 1 0 0,-1 0-1 0 0,1-1 1 0 0,-2 1-1 0 0,1-1 0 0 0,-1 0 1 0 0,-1 0-1 0 0,0 0 0 0 0,0-1 1 0 0,0 0-1 0 0,-13 15 1 0 0,-3 0-1868 0 0,0 0 0 0 0,-27 22 0 0 0,38-38-111 0 0,1 0 0 0 0,-1-1 0 0 0,0 0 0 0 0,0 0 0 0 0,-14 5 0 0 0,16-9 180 0 0</inkml:trace>
</inkml:ink>
</file>

<file path=ppt/ink/ink1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2.542"/>
    </inkml:context>
    <inkml:brush xml:id="br0">
      <inkml:brushProperty name="width" value="0.05" units="cm"/>
      <inkml:brushProperty name="height" value="0.05" units="cm"/>
    </inkml:brush>
  </inkml:definitions>
  <inkml:trace contextRef="#ctx0" brushRef="#br0">241 0 3488 0 0,'0'0'4167'0'0,"-3"4"-2902"0"0,-39 60 3322 0 0,-11-2-3415 0 0,-9-7-4631 0 0,-5-11-5849 0 0,54-38 7744 0 0</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35.435"/>
    </inkml:context>
    <inkml:brush xml:id="br0">
      <inkml:brushProperty name="width" value="0.05" units="cm"/>
      <inkml:brushProperty name="height" value="0.05" units="cm"/>
      <inkml:brushProperty name="color" value="#E71224"/>
    </inkml:brush>
  </inkml:definitions>
  <inkml:trace contextRef="#ctx0" brushRef="#br0">496 129 2864 0 0,'22'-50'14918'0'0,"-21"48"-14003"0"0,3-51 10543 0 0,-4 49-10663 0 0,-2-14 1022 0 0,2 18-1817 0 0,-1 0 0 0 0,1 0 0 0 0,0 0 0 0 0,0 0 0 0 0,0-1 0 0 0,-1 1 0 0 0,1 0 0 0 0,0 0 0 0 0,-1 0 0 0 0,1 0 0 0 0,0 0 0 0 0,0 0 0 0 0,-1 0 0 0 0,1 0 0 0 0,0 0 0 0 0,0 0 0 0 0,-1 0 0 0 0,1 0 0 0 0,0 0 0 0 0,0 0 0 0 0,-1 0 0 0 0,1 0 0 0 0,0 0 0 0 0,0 0 0 0 0,-1 1 0 0 0,1-1 0 0 0,0 0 0 0 0,0 0 0 0 0,-1 0 0 0 0,1 0 0 0 0,0 0 0 0 0,0 1 0 0 0,0-1 0 0 0,-1 0 0 0 0,1 0 0 0 0,0 0 0 0 0,0 1 0 0 0,0-1 0 0 0,0 0 0 0 0,-1 0 0 0 0,1 1 0 0 0,0-1 0 0 0,0 0 0 0 0,0 0 0 0 0,0 1 0 0 0,0-1 0 0 0,-7 10 0 0 0,-93 182-3070 0 0,14-22-2289 0 0,71-145 4530 0 0,-1-2-1 0 0,-1 1 1 0 0,-1-2 0 0 0,-36 35-1 0 0,30-37-2808 0 0,-1 0-1 0 0,-1-2 0 0 0,-1 0 1 0 0,-46 21-1 0 0,50-27 1937 0 0</inkml:trace>
</inkml:ink>
</file>

<file path=ppt/ink/ink1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3.105"/>
    </inkml:context>
    <inkml:brush xml:id="br0">
      <inkml:brushProperty name="width" value="0.05" units="cm"/>
      <inkml:brushProperty name="height" value="0.05" units="cm"/>
    </inkml:brush>
  </inkml:definitions>
  <inkml:trace contextRef="#ctx0" brushRef="#br0">658 27 4124 0 0,'9'-23'6953'0'0,"-9"22"-6869"0"0,0 1 0 0 0,0 0 0 0 0,0 0 0 0 0,1 0 0 0 0,-1 0 0 0 0,0 0 0 0 0,0 0 0 0 0,0-1 0 0 0,0 1 0 0 0,0 0 0 0 0,1-1 840 0 0,-1 1-840 0 0,0 0 0 0 0,0 0 0 0 0,0 0 0 0 0,0 0 0 0 0,0 0 0 0 0,0 0 0 0 0,0 0 0 0 0,1 0 0 0 0,-1 0 0 0 0,0 0 0 0 0,0 0 0 0 0,0 0 0 0 0,0 0 0 0 0,0 0 0 0 0,0 0 0 0 0,1 0 0 0 0,-1 0 0 0 0,0 0 0 0 0,0 0 0 0 0,0 0 0 0 0,0 0 0 0 0,0 0 0 0 0,0 0 0 0 0,0 0 0 0 0,2 1 840 0 0,-2-1-840 0 0,0 0 0 0 0,0 0 0 0 0,0 0 0 0 0,0 0 0 0 0,0 0 0 0 0,0 0 0 0 0,0 1 0 0 0,-2 14 3071 0 0,-9 10-3372 0 0,0-8 664 0 0,-40 59 833 0 0,47-70-1289 0 0,-1 0 0 0 0,0 0 0 0 0,-1-1 1 0 0,1 1-1 0 0,-1-1 0 0 0,0-1 0 0 0,0 1 0 0 0,-1-1 0 0 0,-6 4 0 0 0,12-8-161 0 0,-25-10-493 0 0,22 0 561 0 0,1 0 1 0 0,0 0 0 0 0,0 0-1 0 0,1 0 1 0 0,1-1-1 0 0,0 1 1 0 0,0-1 0 0 0,1 1-1 0 0,2-20 1 0 0,-2 7-71 0 0,0 21 164 0 0,-16 41 96 0 0,12-31 21 0 0,0 1 0 0 0,0-1-1 0 0,-1 0 1 0 0,0 0 0 0 0,-1 0 0 0 0,1-1 0 0 0,-2 1 0 0 0,1-1 0 0 0,-1-1-1 0 0,0 0 1 0 0,0 0 0 0 0,-1 0 0 0 0,1-1 0 0 0,-1 0 0 0 0,-1 0 0 0 0,1-1 0 0 0,-1 0-1 0 0,1 0 1 0 0,-1-1 0 0 0,0 0 0 0 0,0-1 0 0 0,-10 2 0 0 0,-4 0-206 0 0,1-1 1 0 0,0-1 0 0 0,-30 0-1 0 0,21-4-2179 0 0,-48-7-1 0 0,6 4-12018 0 0,69 5 12615 0 0</inkml:trace>
</inkml:ink>
</file>

<file path=ppt/ink/ink1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3.433"/>
    </inkml:context>
    <inkml:brush xml:id="br0">
      <inkml:brushProperty name="width" value="0.05" units="cm"/>
      <inkml:brushProperty name="height" value="0.05" units="cm"/>
    </inkml:brush>
  </inkml:definitions>
  <inkml:trace contextRef="#ctx0" brushRef="#br0">0 241 3796 0 0,'15'0'2397'0'0,"5"-3"-1281"0"0,-7-1-132 0 0,3 1-64 0 0,3-3-100 0 0,3 1 40 0 0,1-3-308 0 0,2-1-164 0 0,2 0-180 0 0,4-3-220 0 0,0-2-68 0 0,6-4-852 0 0,0-4-1004 0 0,1-3-348 0 0,11-8 143 0 0,-1-2 225 0 0,-1 0 228 0 0</inkml:trace>
</inkml:ink>
</file>

<file path=ppt/ink/ink1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3.792"/>
    </inkml:context>
    <inkml:brush xml:id="br0">
      <inkml:brushProperty name="width" value="0.05" units="cm"/>
      <inkml:brushProperty name="height" value="0.05" units="cm"/>
    </inkml:brush>
  </inkml:definitions>
  <inkml:trace contextRef="#ctx0" brushRef="#br0">1280 57 4052 0 0,'1'-4'812'0'0,"-1"1"0"0"0,1-1 0 0 0,0 1 0 0 0,-1-1-1 0 0,0 1 1 0 0,0-1 0 0 0,0 0 0 0 0,0 1 0 0 0,-1-1-1 0 0,1 1 1 0 0,-2-6 0 0 0,1 8-665 0 0,1 1 0 0 0,0-1 1 0 0,-1 1-1 0 0,1-1 0 0 0,-1 0 1 0 0,1 1-1 0 0,-1-1 0 0 0,1 1 0 0 0,-1 0 1 0 0,1-1-1 0 0,-1 1 0 0 0,1-1 0 0 0,-1 1 1 0 0,0 0-1 0 0,1 0 0 0 0,-1-1 0 0 0,1 1 1 0 0,-1 0-1 0 0,0 0 0 0 0,1 0 0 0 0,-1-1 1 0 0,0 1-1 0 0,-1 0 0 0 0,-26 9 501 0 0,-24 22 123 0 0,1 2 1 0 0,-77 67-1 0 0,46-34-490 0 0,-300 242-108 0 0,138-91-3928 0 0,179-155-3873 0 0,-139 100 0 0 0,175-144 6079 0 0</inkml:trace>
</inkml:ink>
</file>

<file path=ppt/ink/ink1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5.199"/>
    </inkml:context>
    <inkml:brush xml:id="br0">
      <inkml:brushProperty name="width" value="0.05" units="cm"/>
      <inkml:brushProperty name="height" value="0.05" units="cm"/>
    </inkml:brush>
  </inkml:definitions>
  <inkml:trace contextRef="#ctx0" brushRef="#br0">1495 31 4368 0 0,'21'-30'13724'0'0,"-31"43"-13283"0"0,-8 10 281 0 0,-39 38 0 0 0,10-12-343 0 0,-290 306 235 0 0,308-328-1511 0 0,-27 35 0 0 0,55-61 647 0 0,7-3-1023 0 0,24-11 675 0 0,-12 6 376 0 0,-1 0 0 0 0,1 0 0 0 0,31-6-1 0 0,-45 12 259 0 0,0 1-1 0 0,0-1 1 0 0,0 1-1 0 0,0-1 1 0 0,0 1-1 0 0,1 1 0 0 0,-1-1 1 0 0,0 0-1 0 0,0 1 1 0 0,0 0-1 0 0,0 0 0 0 0,0 0 1 0 0,0 1-1 0 0,0-1 1 0 0,0 1-1 0 0,-1 0 0 0 0,1 0 1 0 0,0 0-1 0 0,-1 1 1 0 0,0-1-1 0 0,1 1 0 0 0,4 5 1 0 0,-7-6 11 0 0,0 0 0 0 0,0 0 0 0 0,0 1 0 0 0,0-1 0 0 0,0 0 0 0 0,0 1 0 0 0,0-1 1 0 0,-1 1-1 0 0,1 0 0 0 0,-1-1 0 0 0,0 1 0 0 0,0-1 0 0 0,0 1 0 0 0,0-1 0 0 0,0 1 0 0 0,0 0 0 0 0,-1-1 0 0 0,1 1 0 0 0,-1-1 0 0 0,0 1 1 0 0,0-1-1 0 0,0 0 0 0 0,0 1 0 0 0,0-1 0 0 0,0 0 0 0 0,-1 0 0 0 0,1 0 0 0 0,-1 1 0 0 0,0-1 0 0 0,-3 3 0 0 0,-7 9 61 0 0,-2 0-1 0 0,1-1 0 0 0,-17 13 1 0 0,21-19-32 0 0,-16 12-23 0 0,0-2-1 0 0,-1 0 0 0 0,-1-2 0 0 0,0-1 0 0 0,-1-1 0 0 0,-1-1 1 0 0,-46 12-1 0 0,24-11-161 0 0,-1-3 0 0 0,0-1 0 0 0,-85 2 0 0 0,100-10 59 0 0,0-2-1 0 0,-44-6 0 0 0,69 5 14 0 0,1 0-1 0 0,-1-1 1 0 0,1 0 0 0 0,-1 0-1 0 0,1-1 1 0 0,0-1 0 0 0,1 0-1 0 0,-1 0 1 0 0,1-1-1 0 0,0-1 1 0 0,-10-7 0 0 0,18 12-2 0 0,0 0 1 0 0,0 0-1 0 0,0-1 1 0 0,0 1 0 0 0,0 0-1 0 0,0-1 1 0 0,0 1-1 0 0,1-1 1 0 0,-1 0-1 0 0,1 1 1 0 0,0-1 0 0 0,0 0-1 0 0,0 0 1 0 0,0 0-1 0 0,0 0 1 0 0,1 0-1 0 0,-1 0 1 0 0,1 0 0 0 0,0 0-1 0 0,0-5 1 0 0,1 3-18 0 0,0 0 0 0 0,1 0 0 0 0,-1 0 0 0 0,1 1 0 0 0,0-1 0 0 0,0 0 0 0 0,1 1-1 0 0,-1 0 1 0 0,1-1 0 0 0,0 1 0 0 0,5-5 0 0 0,3-3-60 0 0,1 1 0 0 0,0 0-1 0 0,1 1 1 0 0,0 0 0 0 0,1 2-1 0 0,25-14 1 0 0,-15 11 198 0 0,49-15 1 0 0,-63 24-38 0 0,-1 0 1 0 0,1 0-1 0 0,0 0 0 0 0,0 1 1 0 0,0 1-1 0 0,0 0 1 0 0,0 0-1 0 0,11 2 1 0 0,-20-2-35 0 0,0 0 1 0 0,0 0 0 0 0,0 0 0 0 0,0 0 0 0 0,0 0 0 0 0,0 1 0 0 0,-1-1-1 0 0,1 0 1 0 0,0 0 0 0 0,0 1 0 0 0,0-1 0 0 0,0 1 0 0 0,0-1 0 0 0,-1 1 0 0 0,1-1-1 0 0,0 1 1 0 0,0-1 0 0 0,-1 1 0 0 0,1 0 0 0 0,0-1 0 0 0,-1 1 0 0 0,1 0 0 0 0,-1 0-1 0 0,1-1 1 0 0,-1 1 0 0 0,1 0 0 0 0,-1 0 0 0 0,1 0 0 0 0,-1 0 0 0 0,0 0 0 0 0,0-1-1 0 0,1 1 1 0 0,-1 0 0 0 0,0 0 0 0 0,0 0 0 0 0,0 0 0 0 0,0 0 0 0 0,0 0-1 0 0,0 0 1 0 0,0 0 0 0 0,0 0 0 0 0,-1 0 0 0 0,1 0 0 0 0,0-1 0 0 0,0 1 0 0 0,-1 0-1 0 0,1 0 1 0 0,-1 0 0 0 0,1 0 0 0 0,-1 0 0 0 0,0 1 0 0 0,-2 2 34 0 0,1-1-1 0 0,-1 1 1 0 0,0 0 0 0 0,0-1 0 0 0,0 0 0 0 0,0 0 0 0 0,-1 0-1 0 0,0 0 1 0 0,-3 3 0 0 0,-13 2 44 0 0,0 0 0 0 0,-1-1 0 0 0,0-1 0 0 0,0-1 0 0 0,0-1 1 0 0,-29 2-1 0 0,22-2-47 0 0,-1 1 0 0 0,-41 12 1 0 0,60-14-31 0 0,0 1 1 0 0,1 1-1 0 0,-1-1 1 0 0,1 1-1 0 0,0 1 1 0 0,1 0-1 0 0,-1 0 0 0 0,1 1 1 0 0,0 0-1 0 0,-12 14 1 0 0,-4 7-291 0 0,1 1 0 0 0,2 0 1 0 0,-23 44-1 0 0,28-36-4686 0 0,3 3-4541 0 0</inkml:trace>
</inkml:ink>
</file>

<file path=ppt/ink/ink1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5.589"/>
    </inkml:context>
    <inkml:brush xml:id="br0">
      <inkml:brushProperty name="width" value="0.05" units="cm"/>
      <inkml:brushProperty name="height" value="0.05" units="cm"/>
    </inkml:brush>
  </inkml:definitions>
  <inkml:trace contextRef="#ctx0" brushRef="#br0">31 40 4708 0 0,'4'-40'14920'0'0,"-2"56"-13809"0"0,1 33-493 0 0,-3 0-1 0 0,-3 1 1 0 0,-10 64-1 0 0,4-37-3078 0 0,2-51 19 0 0,-1 12-3829 0 0,13-17-2991 0 0,-2-15 7561 0 0</inkml:trace>
</inkml:ink>
</file>

<file path=ppt/ink/ink1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5.918"/>
    </inkml:context>
    <inkml:brush xml:id="br0">
      <inkml:brushProperty name="width" value="0.05" units="cm"/>
      <inkml:brushProperty name="height" value="0.05" units="cm"/>
    </inkml:brush>
  </inkml:definitions>
  <inkml:trace contextRef="#ctx0" brushRef="#br0">32 63 4800 0 0,'31'-21'7370'0'0,"-30"20"-7144"0"0,0 0 0 0 0,0 0 0 0 0,1 0 0 0 0,-1 0 0 0 0,0 0 0 0 0,0 0 0 0 0,0 0 0 0 0,0-1 0 0 0,0 1-1 0 0,0 0 1 0 0,-1 0 0 0 0,1-1 0 0 0,0 1 0 0 0,-1-1 0 0 0,1 1 0 0 0,-1-1 0 0 0,1 1 0 0 0,-1-1 0 0 0,0 1-1 0 0,1-1 1 0 0,-1 1 0 0 0,0-1 0 0 0,0 1 0 0 0,0-1 0 0 0,0 1 0 0 0,-1-1 0 0 0,1-2 0 0 0,-2 3-354 0 0,-17 16-4471 0 0,-28 30-6754 0 0,37-36 9589 0 0</inkml:trace>
</inkml:ink>
</file>

<file path=ppt/ink/ink1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6.876"/>
    </inkml:context>
    <inkml:brush xml:id="br0">
      <inkml:brushProperty name="width" value="0.05" units="cm"/>
      <inkml:brushProperty name="height" value="0.05" units="cm"/>
    </inkml:brush>
  </inkml:definitions>
  <inkml:trace contextRef="#ctx0" brushRef="#br0">415 1 4484 0 0,'-1'1'13643'0'0,"-5"10"-13019"0"0,3-3-128 0 0,0-1 0 0 0,0 1 0 0 0,0-1 0 0 0,-1 0 0 0 0,0 0 0 0 0,0 0 0 0 0,-1-1 0 0 0,0 1 0 0 0,0-1 0 0 0,0 0 0 0 0,-1 0 0 0 0,-8 6 0 0 0,8-9-477 0 0,0 1 0 0 0,-1-1-1 0 0,1 0 1 0 0,0 0 0 0 0,-1-1 0 0 0,0 0 0 0 0,0 0 0 0 0,1-1 0 0 0,-1 1-1 0 0,0-2 1 0 0,0 1 0 0 0,0-1 0 0 0,0 0 0 0 0,-12-2 0 0 0,-50 7-95 0 0,61-2 134 0 0,0 1 0 0 0,1-1 0 0 0,0 1 0 0 0,0 1-1 0 0,0 0 1 0 0,0 0 0 0 0,1 0 0 0 0,0 1 0 0 0,-9 9 0 0 0,-43 63-31 0 0,55-74-64 0 0,-10 21-454 0 0,5 5-4245 0 0,7-27 4014 0 0,1-1 0 0 0,-1 0-1 0 0,1 0 1 0 0,0 0 0 0 0,0 0 0 0 0,0 0 0 0 0,0 0 0 0 0,0 1-1 0 0,1-1 1 0 0,-1 0 0 0 0,0 0 0 0 0,1 0 0 0 0,0 0 0 0 0,-1 0-1 0 0,1 0 1 0 0,0 0 0 0 0,0 0 0 0 0,0 0 0 0 0,0-1 0 0 0,1 1-1 0 0,-1 0 1 0 0,0-1 0 0 0,1 1 0 0 0,-1 0 0 0 0,3 1 0 0 0,4 1-1038 0 0</inkml:trace>
</inkml:ink>
</file>

<file path=ppt/ink/ink1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7.246"/>
    </inkml:context>
    <inkml:brush xml:id="br0">
      <inkml:brushProperty name="width" value="0.05" units="cm"/>
      <inkml:brushProperty name="height" value="0.05" units="cm"/>
    </inkml:brush>
  </inkml:definitions>
  <inkml:trace contextRef="#ctx0" brushRef="#br0">0 1 3908 0 0,'15'13'11305'0'0,"-9"-8"-13441"0"0</inkml:trace>
</inkml:ink>
</file>

<file path=ppt/ink/ink1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7.918"/>
    </inkml:context>
    <inkml:brush xml:id="br0">
      <inkml:brushProperty name="width" value="0.05" units="cm"/>
      <inkml:brushProperty name="height" value="0.05" units="cm"/>
    </inkml:brush>
  </inkml:definitions>
  <inkml:trace contextRef="#ctx0" brushRef="#br0">643 16 5280 0 0,'-5'-15'13647'0'0,"23"61"-10722"0"0,-15-26-2755 0 0,0 0 0 0 0,-2 0 1 0 0,0 0-1 0 0,-2 0 0 0 0,0 0 0 0 0,-1-1 0 0 0,0 1 1 0 0,-2 0-1 0 0,-1-1 0 0 0,0 0 0 0 0,-1 0 0 0 0,-1 0 1 0 0,-1-1-1 0 0,-20 35 0 0 0,19-39-224 0 0,0 0 1 0 0,-1-1-1 0 0,-1 0 0 0 0,0-1 0 0 0,0 0 0 0 0,-1-1 1 0 0,-1 0-1 0 0,0-1 0 0 0,0 0 0 0 0,-1-1 1 0 0,0-1-1 0 0,-1 0 0 0 0,0-1 0 0 0,0 0 1 0 0,0-1-1 0 0,-1-1 0 0 0,0-1 0 0 0,-20 4 0 0 0,31-8-80 0 0,1 0 0 0 0,-1 0 0 0 0,1-1 0 0 0,-1 0 0 0 0,1 1 0 0 0,-1-1 0 0 0,1-1 0 0 0,0 1 0 0 0,0-1 0 0 0,-1 1 0 0 0,1-1 0 0 0,0-1 0 0 0,0 1 0 0 0,1 0 0 0 0,-1-1 0 0 0,0 0 0 0 0,1 0 0 0 0,0 0 0 0 0,-4-4 0 0 0,6 6 103 0 0,-1-1-1 0 0,1 1 1 0 0,0 0-1 0 0,0-1 1 0 0,0 0-1 0 0,0 1 1 0 0,0-1-1 0 0,0 0 1 0 0,0 1-1 0 0,0-1 1 0 0,1 0 0 0 0,-1 0-1 0 0,1 0 1 0 0,-1 0-1 0 0,1 0 1 0 0,0 1-1 0 0,0-1 1 0 0,0 0-1 0 0,0 0 1 0 0,0 0 0 0 0,0 0-1 0 0,0 0 1 0 0,1 0-1 0 0,-1 0 1 0 0,1 0-1 0 0,-1 1 1 0 0,1-1-1 0 0,0 0 1 0 0,0 0 0 0 0,-1 1-1 0 0,1-1 1 0 0,1 0-1 0 0,-1 1 1 0 0,0-1-1 0 0,0 1 1 0 0,0-1-1 0 0,1 1 1 0 0,-1 0 0 0 0,1 0-1 0 0,-1-1 1 0 0,1 1-1 0 0,0 0 1 0 0,-1 0-1 0 0,1 1 1 0 0,2-2-1 0 0,-2 0 31 0 0,1 0 0 0 0,0 0 0 0 0,0 1 0 0 0,0-1 0 0 0,0 1 0 0 0,0 0 0 0 0,1 0 0 0 0,-1 0 0 0 0,0 0-1 0 0,0 0 1 0 0,1 1 0 0 0,-1 0 0 0 0,0-1 0 0 0,1 1 0 0 0,-1 0 0 0 0,5 1 0 0 0,-6-1 51 0 0,1 1-26 0 0,1-1 0 0 0,-1 1 0 0 0,1 0 0 0 0,-1 0 0 0 0,1 0 0 0 0,-1 0-1 0 0,1 1 1 0 0,2 1 0 0 0,-4-1 6 0 0,-1 0-1 0 0,0 0 1 0 0,0 0 0 0 0,0 0-1 0 0,0 0 1 0 0,0 0 0 0 0,-1 0-1 0 0,1 0 1 0 0,0 0-1 0 0,-1 0 1 0 0,0 0 0 0 0,1 1-1 0 0,-1-1 1 0 0,0 0 0 0 0,0 0-1 0 0,0 0 1 0 0,-1 1-1 0 0,1-1 1 0 0,0 0 0 0 0,-1 0-1 0 0,-1 3 1 0 0,0 0 7 0 0,0-1-1 0 0,-1 1 1 0 0,1 0 0 0 0,-1-1-1 0 0,0 0 1 0 0,-1 0-1 0 0,1 0 1 0 0,-8 6 0 0 0,-2 1 57 0 0,-1 0 1 0 0,-1-1 0 0 0,1-1-1 0 0,-25 11 1 0 0,22-14 30 0 0,0 0 0 0 0,0-1-1 0 0,0-1 1 0 0,-20 2 0 0 0,24-4 33 0 0,11-1-13 0 0,-26-4 273 0 0,24 2-335 0 0,1-1-1 0 0,-1 0 0 0 0,0 1 1 0 0,0-1-1 0 0,1-1 1 0 0,-1 1-1 0 0,1-1 0 0 0,0 1 1 0 0,0-1-1 0 0,0 0 0 0 0,0 0 1 0 0,0 0-1 0 0,1 0 1 0 0,-1-1-1 0 0,-2-4 0 0 0,1 0 23 0 0,0-1-1 0 0,0 1 0 0 0,1-1 0 0 0,1 0 1 0 0,-1 0-1 0 0,-1-15 0 0 0,2-4-388 0 0,1 1-1 0 0,1-1 1 0 0,6-51-1 0 0,11 12-2983 0 0,-5 38-1281 0 0,2 1 1 0 0,1 1 0 0 0,20-29-1 0 0,-31 51 4288 0 0,8-15-1221 0 0</inkml:trace>
</inkml:ink>
</file>

<file path=ppt/ink/ink1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8.261"/>
    </inkml:context>
    <inkml:brush xml:id="br0">
      <inkml:brushProperty name="width" value="0.05" units="cm"/>
      <inkml:brushProperty name="height" value="0.05" units="cm"/>
    </inkml:brush>
  </inkml:definitions>
  <inkml:trace contextRef="#ctx0" brushRef="#br0">20 16 4624 0 0,'0'0'3955'0'0,"13"-14"8236"0"0,-11 13-12740 0 0,-12 13-9016 0 0,6-9 8088 0 0,0 0-1 0 0,0 0 0 0 0,1-1 0 0 0,-6 4 0 0 0</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36.420"/>
    </inkml:context>
    <inkml:brush xml:id="br0">
      <inkml:brushProperty name="width" value="0.05" units="cm"/>
      <inkml:brushProperty name="height" value="0.05" units="cm"/>
      <inkml:brushProperty name="color" value="#E71224"/>
    </inkml:brush>
  </inkml:definitions>
  <inkml:trace contextRef="#ctx0" brushRef="#br0">825 72 4624 0 0,'6'-19'4724'0'0,"-3"12"-2480"0"0,-1 0 1 0 0,0 0 0 0 0,0-1 0 0 0,0 1-1 0 0,0-10 2619 0 0,-3 22-4525 0 0,-1 5-180 0 0,-1 1 0 0 0,0-1 0 0 0,-1 0 0 0 0,0 0 1 0 0,-1 0-1 0 0,1-1 0 0 0,-2 1 0 0 0,0-1 0 0 0,0 0 0 0 0,-9 9 1 0 0,2-3 4 0 0,0-1 0 0 0,-1 0 0 0 0,0-1 1 0 0,-2-1-1 0 0,-17 11 0 0 0,32-22-151 0 0,0 0 0 0 0,-1 0 0 0 0,0 0 0 0 0,1 0 0 0 0,-1 0 0 0 0,0 0 0 0 0,1-1 0 0 0,-1 1 0 0 0,0-1 0 0 0,0 1 0 0 0,1-1 0 0 0,-1 0 0 0 0,0 0 0 0 0,0 1 0 0 0,0-1 0 0 0,0-1 0 0 0,1 1-1 0 0,-1 0 1 0 0,0 0 0 0 0,0-1 0 0 0,0 1 0 0 0,-1-1 0 0 0,-1-1 4 0 0,1-1-1 0 0,-1 1 0 0 0,1-1 1 0 0,0 1-1 0 0,0-1 0 0 0,0 0 1 0 0,-3-5-1 0 0,1 3 38 0 0,4 4 136 0 0,-11 49-117 0 0,6-29-33 0 0,-1 0 0 0 0,-1 0 0 0 0,-1-1-1 0 0,0 0 1 0 0,-1-1 0 0 0,-1 0 0 0 0,-1-1 0 0 0,0 0 0 0 0,-1 0 0 0 0,-1-2 0 0 0,0 1 0 0 0,-20 14 0 0 0,20-18 5 0 0,0-1 0 0 0,-1 0 0 0 0,0-1-1 0 0,0 0 1 0 0,-1-2 0 0 0,0 0 0 0 0,-1 0 0 0 0,0-2 0 0 0,1 0 0 0 0,-2-1-1 0 0,1 0 1 0 0,0-2 0 0 0,-1 0 0 0 0,-22-1 0 0 0,31-1 34 0 0,-1-1 0 0 0,0 0 0 0 0,1-1 0 0 0,0 0 0 0 0,-1 0 0 0 0,1-1 0 0 0,0 0 0 0 0,0-1 0 0 0,0 0 0 0 0,1 0 0 0 0,-14-10 0 0 0,18 11-48 0 0,1 0 0 0 0,-1 0 1 0 0,0-1-1 0 0,1 0 0 0 0,0 0 0 0 0,0 1 1 0 0,0-2-1 0 0,0 1 0 0 0,1 0 0 0 0,-1-1 0 0 0,1 1 1 0 0,0-1-1 0 0,1 1 0 0 0,-1-1 0 0 0,1 0 1 0 0,0 0-1 0 0,0 0 0 0 0,0 0 0 0 0,1 0 0 0 0,0 0 1 0 0,0 0-1 0 0,0 0 0 0 0,2-8 0 0 0,2-10-332 0 0,1 1-1 0 0,1 0 1 0 0,1 0-1 0 0,1 0 0 0 0,12-21 1 0 0,-8 20-2205 0 0,1 1 0 0 0,19-24 0 0 0,-30 42 950 0 0,1 0-1 0 0,0 1 1 0 0,0-1 0 0 0,0 1-1 0 0,0 0 1 0 0,1 0 0 0 0,-1 0 0 0 0,1 1-1 0 0,0-1 1 0 0,0 1 0 0 0,0 0-1 0 0,8-3 1 0 0,0 2-134 0 0</inkml:trace>
</inkml:ink>
</file>

<file path=ppt/ink/ink1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8.590"/>
    </inkml:context>
    <inkml:brush xml:id="br0">
      <inkml:brushProperty name="width" value="0.05" units="cm"/>
      <inkml:brushProperty name="height" value="0.05" units="cm"/>
    </inkml:brush>
  </inkml:definitions>
  <inkml:trace contextRef="#ctx0" brushRef="#br0">1 126 4472 0 0,'0'-4'628'0'0,"-1"0"0"0"0,1 0-1 0 0,0 0 1 0 0,1 0 0 0 0,-1 0 0 0 0,1 1-1 0 0,-1-1 1 0 0,1 0 0 0 0,0 0-1 0 0,1 1 1 0 0,-1-1 0 0 0,0 0-1 0 0,1 1 1 0 0,0 0 0 0 0,0-1 0 0 0,0 1-1 0 0,0 0 1 0 0,1 0 0 0 0,3-4-1 0 0,27-23-2021 0 0,0 11-9297 0 0</inkml:trace>
</inkml:ink>
</file>

<file path=ppt/ink/ink1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8.949"/>
    </inkml:context>
    <inkml:brush xml:id="br0">
      <inkml:brushProperty name="width" value="0.05" units="cm"/>
      <inkml:brushProperty name="height" value="0.05" units="cm"/>
    </inkml:brush>
  </inkml:definitions>
  <inkml:trace contextRef="#ctx0" brushRef="#br0">197 383 4676 0 0,'-5'-2'630'0'0,"1"1"-1"0"0,-1-1 1 0 0,1-1-1 0 0,0 1 0 0 0,0-1 1 0 0,0 1-1 0 0,0-1 1 0 0,0 0-1 0 0,0-1 0 0 0,1 1 1 0 0,-1 0-1 0 0,-2-6 1 0 0,2 4-150 0 0,1 0 1 0 0,0 0-1 0 0,0-1 1 0 0,1 1 0 0 0,0-1-1 0 0,0 0 1 0 0,0 1-1 0 0,-2-13 1 0 0,3 8-309 0 0,0 1 1 0 0,1 0-1 0 0,0-1 0 0 0,1 1 0 0 0,0 0 0 0 0,0-1 1 0 0,1 1-1 0 0,0 0 0 0 0,1 0 0 0 0,0 0 1 0 0,0 0-1 0 0,7-12 0 0 0,-2 7-95 0 0,1 1-1 0 0,0 0 1 0 0,0 1 0 0 0,2 0-1 0 0,-1 1 1 0 0,18-15-1 0 0,-22 21-37 0 0,1 0-1 0 0,-1 0 0 0 0,1 0 0 0 0,1 1 0 0 0,-1 0 0 0 0,0 1 0 0 0,1-1 0 0 0,0 1 1 0 0,0 1-1 0 0,0 0 0 0 0,0 0 0 0 0,0 0 0 0 0,13 0 0 0 0,-20 2-27 0 0,1 0 0 0 0,0 0-1 0 0,-1 0 1 0 0,1 0 0 0 0,0 0-1 0 0,-1 0 1 0 0,1 1 0 0 0,0-1-1 0 0,-1 0 1 0 0,1 1 0 0 0,-1 0 0 0 0,1-1-1 0 0,-1 1 1 0 0,1 0 0 0 0,-1 0-1 0 0,1 0 1 0 0,-1 0 0 0 0,0 0-1 0 0,1 0 1 0 0,-1 0 0 0 0,0 0-1 0 0,0 1 1 0 0,2 1 0 0 0,-2 0 5 0 0,0-1 0 0 0,-1 1 0 0 0,1-1 0 0 0,0 1 0 0 0,-1-1 0 0 0,1 1 0 0 0,-1-1-1 0 0,0 1 1 0 0,0 0 0 0 0,0-1 0 0 0,0 1 0 0 0,-1 0 0 0 0,0 3 0 0 0,-2 5 16 0 0,0 0 0 0 0,-1-1 0 0 0,0 1-1 0 0,-1-1 1 0 0,-11 18 0 0 0,-1-2 62 0 0,-2-1 0 0 0,-1 0 0 0 0,-33 31-1 0 0,46-49-229 0 0,0 0 0 0 0,-1-1-1 0 0,0 0 1 0 0,0 0-1 0 0,-1-1 1 0 0,1 0-1 0 0,-1 0 1 0 0,0-1 0 0 0,-1 0-1 0 0,1 0 1 0 0,-1-1-1 0 0,1-1 1 0 0,-1 0 0 0 0,-18 2-1 0 0,25-4-310 0 0,0 0 1 0 0,1 0-1 0 0,-1-1 0 0 0,0 1 0 0 0,0-1 1 0 0,0 0-1 0 0,0 0 0 0 0,0 0 1 0 0,1 0-1 0 0,-1 0 0 0 0,0-1 0 0 0,1 1 1 0 0,-1-1-1 0 0,1 0 0 0 0,0 0 0 0 0,-1 1 1 0 0,1-2-1 0 0,0 1 0 0 0,0 0 1 0 0,0 0-1 0 0,-1-3 0 0 0,-2-2-691 0 0,2 0-1 0 0,-1 0 1 0 0,1-1-1 0 0,0 1 1 0 0,0-1 0 0 0,-2-12-1 0 0,-1-4-385 0 0</inkml:trace>
</inkml:ink>
</file>

<file path=ppt/ink/ink1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29:59.293"/>
    </inkml:context>
    <inkml:brush xml:id="br0">
      <inkml:brushProperty name="width" value="0.05" units="cm"/>
      <inkml:brushProperty name="height" value="0.05" units="cm"/>
    </inkml:brush>
  </inkml:definitions>
  <inkml:trace contextRef="#ctx0" brushRef="#br0">59 15 4964 0 0,'2'-15'10707'0'0,"0"37"-10194"0"0,-2-1 1 0 0,-1 0-1 0 0,-1 1 1 0 0,-8 39 0 0 0,0 7-1471 0 0,3 5-2496 0 0,-19 139-8403 0 0,20-177 10259 0 0</inkml:trace>
</inkml:ink>
</file>

<file path=ppt/ink/ink1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01.184"/>
    </inkml:context>
    <inkml:brush xml:id="br0">
      <inkml:brushProperty name="width" value="0.05" units="cm"/>
      <inkml:brushProperty name="height" value="0.05" units="cm"/>
    </inkml:brush>
  </inkml:definitions>
  <inkml:trace contextRef="#ctx0" brushRef="#br0">2461 275 4820 0 0,'-11'-16'1916'0'0,"0"0"-1"0"0,2 0 1 0 0,0-1-1 0 0,1 0 1 0 0,-9-27-1 0 0,15 40-1812 0 0,1 0 0 0 0,-1 0 0 0 0,1-1 0 0 0,0 1 0 0 0,1 0 0 0 0,-1 0 0 0 0,1-1 0 0 0,0 1 0 0 0,0-1 0 0 0,0 1 0 0 0,0 0 0 0 0,1 0 1 0 0,0-1-1 0 0,0 1 0 0 0,0 0 0 0 0,0 0 0 0 0,1 0 0 0 0,0 0 0 0 0,0 0 0 0 0,0 0 0 0 0,0 0 0 0 0,0 1 0 0 0,1-1 0 0 0,-1 1 0 0 0,1-1 0 0 0,0 1 0 0 0,0 0 0 0 0,1 0 0 0 0,5-4 0 0 0,2 0-72 0 0,-8 4-38 0 0,0 1 0 0 0,1 0 0 0 0,-1 0 0 0 0,1 0 0 0 0,0 1 1 0 0,-1-1-1 0 0,1 1 0 0 0,0 0 0 0 0,0 0 0 0 0,0 0 0 0 0,0 1 1 0 0,5-1-1 0 0,-7 1 12 0 0,4 3-38 0 0,-6-3 31 0 0,1 0 1 0 0,0 0-1 0 0,-1 0 0 0 0,1 0 0 0 0,-1 1 1 0 0,1-1-1 0 0,0 0 0 0 0,-1 0 1 0 0,1 0-1 0 0,-1 0 0 0 0,1 1 0 0 0,-1-1 1 0 0,1 0-1 0 0,-1 1 0 0 0,1-1 1 0 0,-1 0-1 0 0,1 1 0 0 0,-1-1 0 0 0,1 1 1 0 0,-1-1-1 0 0,0 0 0 0 0,1 1 1 0 0,-1-1-1 0 0,0 1 0 0 0,1-1 0 0 0,-1 1 1 0 0,0 0-1 0 0,0-1 0 0 0,1 1 1 0 0,-1-1-1 0 0,0 1 0 0 0,0-1 1 0 0,0 1-1 0 0,0 0 0 0 0,0-1 0 0 0,0 1 1 0 0,0-1-1 0 0,0 1 0 0 0,0 0 1 0 0,0-1-1 0 0,0 1 0 0 0,0 0 0 0 0,-2 7 4 0 0,0 0-1 0 0,0 0 0 0 0,0 0 0 0 0,-1-1 0 0 0,-1 1 0 0 0,1-1 0 0 0,-1 0 0 0 0,0 0 0 0 0,-10 12 0 0 0,-55 62 29 0 0,44-54-29 0 0,-168 163-1003 0 0,193-190 929 0 0,0 0 1 0 0,1 0-1 0 0,-1 0 1 0 0,1 0 0 0 0,-1 0-1 0 0,0 0 1 0 0,1 0-1 0 0,-1 0 1 0 0,0 0-1 0 0,1 0 1 0 0,-1 0-1 0 0,1 0 1 0 0,-1 0 0 0 0,0 1-1 0 0,1-1 1 0 0,-1 0-1 0 0,0 0 1 0 0,1 0-1 0 0,-1 0 1 0 0,0 1 0 0 0,1-1-1 0 0,-1 0 1 0 0,0 0-1 0 0,0 1 1 0 0,1-1-1 0 0,-1 0 1 0 0,0 0 0 0 0,0 1-1 0 0,1-1 1 0 0,-1 0-1 0 0,0 1 1 0 0,0-1-1 0 0,0 0 1 0 0,0 1 0 0 0,0-1-1 0 0,1 1 1 0 0,-1-1-1 0 0,0 0 1 0 0,0 1-1 0 0,0-1 1 0 0,0 0 0 0 0,0 1-1 0 0,0-1 1 0 0,0 0-1 0 0,0 1 1 0 0,0-1-1 0 0,0 1 1 0 0,0-1 0 0 0,-1 0-1 0 0,1 1 1 0 0,0-1-1 0 0,0 0 1 0 0,0 1-1 0 0,0-1 1 0 0,-1 0 0 0 0,1 1-1 0 0,0-1 1 0 0,0 0-1 0 0,0 1 1 0 0,-1-1-1 0 0,1 0 1 0 0,-1 1 0 0 0,50-10-2084 0 0,-22 4 1123 0 0,-22 4 1155 0 0,1 1 1 0 0,0 0 0 0 0,-1 0-1 0 0,1 0 1 0 0,-1 1 0 0 0,1 0 0 0 0,-1 0-1 0 0,8 3 1 0 0,-12-4-57 0 0,0 1-1 0 0,0-1 1 0 0,1 1 0 0 0,-1 0 0 0 0,0 0-1 0 0,0-1 1 0 0,0 1 0 0 0,0 0-1 0 0,0 0 1 0 0,0 0 0 0 0,0 0 0 0 0,0 0-1 0 0,0 0 1 0 0,-1 0 0 0 0,1 1-1 0 0,0-1 1 0 0,-1 0 0 0 0,1 0 0 0 0,-1 1-1 0 0,1-1 1 0 0,-1 0 0 0 0,0 1 0 0 0,1-1-1 0 0,-1 0 1 0 0,0 1 0 0 0,0-1-1 0 0,0 0 1 0 0,0 1 0 0 0,0-1 0 0 0,0 0-1 0 0,-1 1 1 0 0,1-1 0 0 0,0 0-1 0 0,-1 1 1 0 0,1-1 0 0 0,-1 0 0 0 0,1 1-1 0 0,-1-1 1 0 0,1 0 0 0 0,-1 0 0 0 0,0 0-1 0 0,-1 2 1 0 0,-1 3 29 0 0,-1 0 0 0 0,0-1 0 0 0,-1 0 0 0 0,1 1 0 0 0,-1-1 0 0 0,0-1 1 0 0,0 1-1 0 0,0-1 0 0 0,-1 0 0 0 0,1 0 0 0 0,-1 0 0 0 0,0-1 0 0 0,0 0 0 0 0,-1 0 0 0 0,-8 3 0 0 0,7-4-516 0 0,-1 1-1 0 0,1-1 1 0 0,-1-1-1 0 0,1 1 1 0 0,-1-1-1 0 0,1-1 1 0 0,-1 0-1 0 0,0 0 1 0 0,1 0-1 0 0,-1-1 1 0 0,-11-3-1 0 0,15 2-28 0 0,0 1-1 0 0,-1 0 1 0 0,1 0 0 0 0,-1 0-1 0 0,0 1 1 0 0,-8 0-1 0 0,9 0 617 0 0,1 2-1 0 0,0-1 0 0 0,-1 0 1 0 0,1 1-1 0 0,0 0 0 0 0,0 0 0 0 0,0 0 1 0 0,0 0-1 0 0,1 1 0 0 0,-1-1 0 0 0,0 1 1 0 0,-3 5-1 0 0,1-3 10 0 0,-1-1-1 0 0,1 1 1 0 0,-1-1 0 0 0,1 0-1 0 0,-1 0 1 0 0,-1-1 0 0 0,1 0-1 0 0,0 0 1 0 0,-1 0 0 0 0,1-1-1 0 0,-1-1 1 0 0,0 1 0 0 0,0-1-1 0 0,1 0 1 0 0,-1-1 0 0 0,0 0 0 0 0,0 0-1 0 0,0-1 1 0 0,0 0 0 0 0,0 0-1 0 0,1-1 1 0 0,-1 0 0 0 0,1 0-1 0 0,-1-1 1 0 0,1 0 0 0 0,0 0-1 0 0,0-1 1 0 0,0 0 0 0 0,0 0-1 0 0,1 0 1 0 0,-1-1 0 0 0,1 0-1 0 0,0 0 1 0 0,1-1 0 0 0,0 0-1 0 0,-1 0 1 0 0,2 0 0 0 0,-1-1 0 0 0,1 1-1 0 0,0-1 1 0 0,-5-12 0 0 0,-7-17 278 0 0,2-1 1 0 0,2-1 0 0 0,1 0 0 0 0,-8-58 0 0 0,18 95-408 0 0,1 0 1 0 0,0 0-1 0 0,-1 0 1 0 0,1 0-1 0 0,0 0 0 0 0,0 0 1 0 0,0 0-1 0 0,0 0 0 0 0,0 0 1 0 0,0 0-1 0 0,0 0 1 0 0,0 0-1 0 0,0 0 0 0 0,1 0 1 0 0,-1 0-1 0 0,0 0 0 0 0,1 0 1 0 0,-1 0-1 0 0,0 1 0 0 0,1-1 1 0 0,-1 0-1 0 0,1 0 1 0 0,0-1-1 0 0,0 2-31 0 0,0 1 1 0 0,0-1 0 0 0,-1 0-1 0 0,1 0 1 0 0,0 0-1 0 0,0 1 1 0 0,0-1-1 0 0,-1 0 1 0 0,1 1-1 0 0,0-1 1 0 0,-1 1-1 0 0,1-1 1 0 0,0 1-1 0 0,-1-1 1 0 0,1 1-1 0 0,0 0 1 0 0,-1-1-1 0 0,1 1 1 0 0,-1 0 0 0 0,1 0-1 0 0,3 4 24 0 0,0 0 1 0 0,-1 0-1 0 0,0 0 0 0 0,0 0 1 0 0,0 1-1 0 0,-1-1 0 0 0,3 9 1 0 0,-4-2 16 0 0,0-1 1 0 0,-1 1 0 0 0,0-1 0 0 0,-1 1-1 0 0,0-1 1 0 0,-1 1 0 0 0,0-1 0 0 0,-1 1-1 0 0,0-1 1 0 0,-1 0 0 0 0,0 0 0 0 0,-1-1-1 0 0,0 1 1 0 0,0-1 0 0 0,-1 0 0 0 0,-1 0-1 0 0,0-1 1 0 0,0 0 0 0 0,-1 0 0 0 0,0-1-1 0 0,0 0 1 0 0,-1 0 0 0 0,0-1 0 0 0,0 0-1 0 0,-1 0 1 0 0,0-1 0 0 0,0-1 0 0 0,0 0-1 0 0,-1 0 1 0 0,0-1 0 0 0,0 0 0 0 0,-18 3-1 0 0,26-6-116 0 0,0 0 0 0 0,1-1-1 0 0,-1 0 1 0 0,0 0 0 0 0,0 0-1 0 0,1 0 1 0 0,-1 0 0 0 0,0-1-1 0 0,1 1 1 0 0,-1-1 0 0 0,0 1-1 0 0,1-1 1 0 0,-1 0-1 0 0,0 0 1 0 0,1-1 0 0 0,-1 1-1 0 0,1 0 1 0 0,0-1 0 0 0,0 1-1 0 0,-1-1 1 0 0,1 0 0 0 0,0 0-1 0 0,0 0 1 0 0,0 0 0 0 0,1 0-1 0 0,-1 0 1 0 0,0 0-1 0 0,1-1 1 0 0,0 1 0 0 0,-1-1-1 0 0,1 1 1 0 0,0-1 0 0 0,0 1-1 0 0,0-1 1 0 0,1 0 0 0 0,-1 1-1 0 0,1-1 1 0 0,-1 0 0 0 0,1 1-1 0 0,0-1 1 0 0,0 0 0 0 0,0 0-1 0 0,0 0 1 0 0,1 1-1 0 0,-1-1 1 0 0,1 0 0 0 0,0 1-1 0 0,0-1 1 0 0,0 0 0 0 0,0 1-1 0 0,0-1 1 0 0,0 1 0 0 0,0 0-1 0 0,1-1 1 0 0,0 1 0 0 0,-1 0-1 0 0,1 0 1 0 0,3-4-1 0 0,-3 6 53 0 0,-1-1-1 0 0,0 1 0 0 0,0-1 1 0 0,0 1-1 0 0,1 0 0 0 0,-1-1 1 0 0,0 1-1 0 0,1 0 0 0 0,-1 0 1 0 0,0 0-1 0 0,0 0 0 0 0,1 0 1 0 0,-1 0-1 0 0,0 0 0 0 0,1 0 1 0 0,-1 0-1 0 0,0 1 0 0 0,1-1 1 0 0,-1 1-1 0 0,0-1 0 0 0,0 1 1 0 0,0-1-1 0 0,0 1 0 0 0,1 0 0 0 0,-1-1 1 0 0,0 1-1 0 0,0 0 0 0 0,0 0 1 0 0,0 0-1 0 0,0 0 0 0 0,1 1 1 0 0,0 0 13 0 0,0 1 0 0 0,1-1 0 0 0,-1 1 0 0 0,0-1 0 0 0,0 1 0 0 0,0 0 0 0 0,-1-1 0 0 0,1 1 0 0 0,-1 0 0 0 0,3 6 0 0 0,-4-3 39 0 0,-1 0-1 0 0,1 1 0 0 0,-1-1 0 0 0,0 0 0 0 0,-1 0 0 0 0,1 0 0 0 0,-1 0 0 0 0,0 0 1 0 0,-1 0-1 0 0,1-1 0 0 0,-1 1 0 0 0,-1-1 0 0 0,1 0 0 0 0,-1 1 0 0 0,1-1 0 0 0,-2-1 1 0 0,1 1-1 0 0,0-1 0 0 0,-8 6 0 0 0,-11 9 266 0 0,0-1 0 0 0,-44 24 0 0 0,65-41-292 0 0,-38 21 190 0 0,0-3-1 0 0,-2-1 0 0 0,0-2 1 0 0,-1-2-1 0 0,-53 11 0 0 0,4-8-2 0 0,-136 9-1 0 0,154-22-337 0 0,0-4-1 0 0,-78-10 1 0 0,-45-22-3032 0 0,182 28 1993 0 0,0 0 0 0 0,0-1 1 0 0,1 0-1 0 0,0-2 0 0 0,0 1 0 0 0,0-2 0 0 0,1 1 1 0 0,0-2-1 0 0,0 0 0 0 0,1-1 0 0 0,0 0 0 0 0,1 0 0 0 0,-16-20 1 0 0,8 6-590 0 0</inkml:trace>
</inkml:ink>
</file>

<file path=ppt/ink/ink1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01.910"/>
    </inkml:context>
    <inkml:brush xml:id="br0">
      <inkml:brushProperty name="width" value="0.05" units="cm"/>
      <inkml:brushProperty name="height" value="0.05" units="cm"/>
    </inkml:brush>
  </inkml:definitions>
  <inkml:trace contextRef="#ctx0" brushRef="#br0">75 0 5865 0 0,'0'0'15106'0'0,"12"30"-10008"0"0,-22 2-8653 0 0,8-30 2498 0 0,1 1 0 0 0,-1-1-1 0 0,1 1 1 0 0,-1-1 0 0 0,0 1 0 0 0,0-1-1 0 0,0 0 1 0 0,0 0 0 0 0,-1 0-1 0 0,1 0 1 0 0,-1-1 0 0 0,1 1 0 0 0,-1 0-1 0 0,-5 1 1 0 0,-17 3-2609 0 0,11-4 1821 0 0</inkml:trace>
</inkml:ink>
</file>

<file path=ppt/ink/ink1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02.269"/>
    </inkml:context>
    <inkml:brush xml:id="br0">
      <inkml:brushProperty name="width" value="0.05" units="cm"/>
      <inkml:brushProperty name="height" value="0.05" units="cm"/>
    </inkml:brush>
  </inkml:definitions>
  <inkml:trace contextRef="#ctx0" brushRef="#br0">0 123 4556 0 0,'19'-30'6887'0'0,"45"-23"-1271"0"0,-43 38-7682 0 0,-1 0-4322 0 0,-32 5-1429 0 0</inkml:trace>
</inkml:ink>
</file>

<file path=ppt/ink/ink1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02.613"/>
    </inkml:context>
    <inkml:brush xml:id="br0">
      <inkml:brushProperty name="width" value="0.05" units="cm"/>
      <inkml:brushProperty name="height" value="0.05" units="cm"/>
    </inkml:brush>
  </inkml:definitions>
  <inkml:trace contextRef="#ctx0" brushRef="#br0">27 27 4616 0 0,'-13'-5'14046'0'0,"18"-7"-9549"0"0,-5 2-11008 0 0,-16 16-6546 0 0,13-4 11162 0 0</inkml:trace>
</inkml:ink>
</file>

<file path=ppt/ink/ink1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03.801"/>
    </inkml:context>
    <inkml:brush xml:id="br0">
      <inkml:brushProperty name="width" value="0.05" units="cm"/>
      <inkml:brushProperty name="height" value="0.05" units="cm"/>
    </inkml:brush>
  </inkml:definitions>
  <inkml:trace contextRef="#ctx0" brushRef="#br0">1125 355 6121 0 0,'-52'-33'8763'0'0,"2"-10"-3458"0"0,43 36-4806 0 0,0-1 0 0 0,0 0 0 0 0,1 0 0 0 0,0-1 0 0 0,1 0 1 0 0,0 0-1 0 0,0 0 0 0 0,1 0 0 0 0,0-1 0 0 0,-3-13 0 0 0,6 19-484 0 0,1 0 1 0 0,-1 0-1 0 0,1 0 0 0 0,1 0 1 0 0,-1 0-1 0 0,0 0 1 0 0,1 0-1 0 0,0 1 0 0 0,0-1 1 0 0,0 0-1 0 0,0 0 0 0 0,1 1 1 0 0,-1-1-1 0 0,1 1 1 0 0,0-1-1 0 0,0 1 0 0 0,0 0 1 0 0,0-1-1 0 0,1 1 0 0 0,3-3 1 0 0,-2 2-45 0 0,-1 1 1 0 0,1-1 0 0 0,0 1 0 0 0,0 0-1 0 0,0 1 1 0 0,0-1 0 0 0,0 1-1 0 0,1 0 1 0 0,-1 0 0 0 0,1 0 0 0 0,0 0-1 0 0,-1 1 1 0 0,1 0 0 0 0,0 0 0 0 0,0 0-1 0 0,5 0 1 0 0,-9 1 27 0 0,0 0 1 0 0,0 0-1 0 0,0 0 1 0 0,-1 0-1 0 0,1 0 0 0 0,0 0 1 0 0,0 0-1 0 0,0 1 1 0 0,0-1-1 0 0,-1 0 0 0 0,1 0 1 0 0,0 1-1 0 0,0-1 1 0 0,0 0-1 0 0,-1 1 1 0 0,1-1-1 0 0,0 1 0 0 0,0-1 1 0 0,-1 1-1 0 0,1 0 1 0 0,-1-1-1 0 0,1 1 0 0 0,0-1 1 0 0,-1 1-1 0 0,1 0 1 0 0,-1 0-1 0 0,0-1 0 0 0,1 1 1 0 0,-1 0-1 0 0,1 0 1 0 0,-1 0-1 0 0,1 2-4 0 0,-1 0-1 0 0,0 0 1 0 0,0-1 0 0 0,0 1 0 0 0,0 0-1 0 0,-1 0 1 0 0,1-1 0 0 0,-1 1-1 0 0,1 0 1 0 0,-2 2 0 0 0,-2 7-10 0 0,-1-1-1 0 0,-1 1 1 0 0,-9 14-1 0 0,1-6 29 0 0,-2 0 0 0 0,0-1 1 0 0,-1-1-1 0 0,-1-1 0 0 0,-1-1 0 0 0,0 0 0 0 0,-1-1 0 0 0,-1-1 0 0 0,0-1 0 0 0,-37 16 0 0 0,33-18 20 0 0,-1 0-1 0 0,0-2 0 0 0,-1-1 1 0 0,0-1-1 0 0,0-2 1 0 0,0 0-1 0 0,-1-2 1 0 0,1-1-1 0 0,-39-2 0 0 0,57-1-127 0 0,1 0 0 0 0,-1 0 0 0 0,0-1 0 0 0,0-1 0 0 0,1 1-1 0 0,-1-1 1 0 0,1-1 0 0 0,0 1 0 0 0,-14-10 0 0 0,19 12 0 0 0,1-1 0 0 0,0 1 1 0 0,0-1-1 0 0,0 0 0 0 0,0 0 0 0 0,0 0 1 0 0,0 0-1 0 0,0-1 0 0 0,1 1 1 0 0,-1 0-1 0 0,1-1 0 0 0,0 1 1 0 0,0-1-1 0 0,0 1 0 0 0,0-1 0 0 0,0 0 1 0 0,0 1-1 0 0,1-1 0 0 0,-1 0 1 0 0,1 0-1 0 0,0 1 0 0 0,0-1 0 0 0,0 0 1 0 0,0 0-1 0 0,0 1 0 0 0,0-1 1 0 0,1 0-1 0 0,-1 0 0 0 0,1 1 1 0 0,0-1-1 0 0,0 0 0 0 0,0 1 0 0 0,0-1 1 0 0,1 1-1 0 0,1-4 0 0 0,1 0-28 0 0,0 0-1 0 0,1 0 0 0 0,-1 0 0 0 0,1 1 0 0 0,0 0 1 0 0,0 0-1 0 0,1 0 0 0 0,0 0 0 0 0,0 1 0 0 0,12-7 1 0 0,-15 9 153 0 0,-1 1 1 0 0,1-1-1 0 0,0 1 1 0 0,0 0 0 0 0,0 0-1 0 0,0 0 1 0 0,1 0-1 0 0,-1 0 1 0 0,0 1 0 0 0,0-1-1 0 0,0 1 1 0 0,1 0-1 0 0,-1 0 1 0 0,0 0 0 0 0,0 1-1 0 0,0-1 1 0 0,1 1-1 0 0,-1-1 1 0 0,0 1 0 0 0,0 0-1 0 0,0 1 1 0 0,0-1-1 0 0,0 0 1 0 0,0 1 0 0 0,4 3-1 0 0,-6-4-2 0 0,0 0 0 0 0,-1 0-1 0 0,1 0 1 0 0,0 1 0 0 0,-1-1-1 0 0,1 0 1 0 0,-1 0 0 0 0,1 1 0 0 0,-1-1-1 0 0,0 0 1 0 0,0 1 0 0 0,1-1-1 0 0,-1 1 1 0 0,0-1 0 0 0,0 0-1 0 0,0 1 1 0 0,-1-1 0 0 0,1 0 0 0 0,0 1-1 0 0,0-1 1 0 0,-1 0 0 0 0,1 1-1 0 0,-1-1 1 0 0,1 0 0 0 0,-1 1-1 0 0,1-1 1 0 0,-1 0 0 0 0,0 0 0 0 0,0 0-1 0 0,0 0 1 0 0,-1 2 0 0 0,-29 33 437 0 0,22-28-360 0 0,-1 0-1 0 0,0-1 1 0 0,0 0 0 0 0,-1 0 0 0 0,0-1 0 0 0,0 0 0 0 0,0-1 0 0 0,-13 4-1 0 0,18-7-201 0 0,1 0 0 0 0,-1-1 0 0 0,1 0-1 0 0,-1 0 1 0 0,0 0 0 0 0,0-1-1 0 0,1 0 1 0 0,-1 0 0 0 0,0 0 0 0 0,1-1-1 0 0,-1 0 1 0 0,0 0 0 0 0,1 0-1 0 0,-1-1 1 0 0,1 0 0 0 0,0 0 0 0 0,-1 0-1 0 0,1-1 1 0 0,-8-4 0 0 0,12 6 48 0 0,-21-13-1008 0 0,8 25 956 0 0,2 4 302 0 0,5-7 41 0 0,0-1 0 0 0,-1 0 0 0 0,0 0 1 0 0,0 0-1 0 0,-1-2 0 0 0,0 1 1 0 0,0-1-1 0 0,0 0 0 0 0,-16 6 0 0 0,21-11-173 0 0,1 1-1 0 0,0-1 0 0 0,0 1 0 0 0,0-1 1 0 0,-1 0-1 0 0,1 0 0 0 0,0-1 1 0 0,0 1-1 0 0,0-1 0 0 0,0 0 0 0 0,0 1 1 0 0,0-1-1 0 0,0-1 0 0 0,0 1 0 0 0,0 0 1 0 0,0-1-1 0 0,0 1 0 0 0,0-1 0 0 0,1 0 1 0 0,-1 0-1 0 0,1 0 0 0 0,0 0 0 0 0,-1-1 1 0 0,1 1-1 0 0,0 0 0 0 0,-2-5 0 0 0,-2-1 7 0 0,0 0 0 0 0,0 0 0 0 0,1-1-1 0 0,0 0 1 0 0,1 0 0 0 0,-6-18 0 0 0,6 12-570 0 0,1 1 1 0 0,0-1 0 0 0,1 0-1 0 0,1-1 1 0 0,0 1-1 0 0,3-24 1 0 0,0 20-1578 0 0,2 2-1 0 0,0-1 0 0 0,1 0 1 0 0,0 1-1 0 0,2 0 1 0 0,0 0-1 0 0,0 1 1 0 0,17-25-1 0 0,-12 22 307 0 0</inkml:trace>
</inkml:ink>
</file>

<file path=ppt/ink/ink1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04.175"/>
    </inkml:context>
    <inkml:brush xml:id="br0">
      <inkml:brushProperty name="width" value="0.05" units="cm"/>
      <inkml:brushProperty name="height" value="0.05" units="cm"/>
    </inkml:brush>
  </inkml:definitions>
  <inkml:trace contextRef="#ctx0" brushRef="#br0">0 145 4532 0 0,'6'9'8642'0'0,"-5"-9"-8231"0"0,-1 1 1 0 0,1-1-1 0 0,-1 0 1 0 0,1 0-1 0 0,-1 0 1 0 0,1 0-1 0 0,0 1 1 0 0,-1-1-1 0 0,1 0 1 0 0,-1 0-1 0 0,1 0 1 0 0,56-22 1016 0 0,-35 12-1996 0 0,0-2 0 0 0,-1 0 0 0 0,-1-1 1 0 0,23-19-1 0 0,-37 28 483 0 0,0 0 0 0 0,0 0 0 0 0,1 1-1 0 0,-1 0 1 0 0,1 1 0 0 0,-1 0 0 0 0,1-1 0 0 0,0 2 0 0 0,0-1 0 0 0,7 0 0 0 0,20-5-4216 0 0,-3-5-4691 0 0,-23 6 7328 0 0</inkml:trace>
</inkml:ink>
</file>

<file path=ppt/ink/ink1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9.520"/>
    </inkml:context>
    <inkml:brush xml:id="br0">
      <inkml:brushProperty name="width" value="0.05" units="cm"/>
      <inkml:brushProperty name="height" value="0.05" units="cm"/>
    </inkml:brush>
  </inkml:definitions>
  <inkml:trace contextRef="#ctx0" brushRef="#br0">736 57 3612 0 0,'-1'-4'6775'0'0,"-3"10"-6250"0"0,1 1 0 0 0,-1-1 1 0 0,2 1-1 0 0,-1 0 0 0 0,1 0 0 0 0,0 0 0 0 0,-1 8 1 0 0,5 14-2034 0 0,14-55 604 0 0,-6-82 1164 0 0,-10 107-175 0 0,-1 1 0 0 0,1-1 0 0 0,-1 0 0 0 0,1 0 0 0 0,-1 1-1 0 0,0-1 1 0 0,1 1 0 0 0,-1-1 0 0 0,0 1 0 0 0,1-1 0 0 0,-1 1 0 0 0,0-1 0 0 0,0 1 0 0 0,0 0-1 0 0,0-1 1 0 0,1 1 0 0 0,-1 0 0 0 0,0 0 0 0 0,0-1 0 0 0,0 1 0 0 0,-1 0 0 0 0,-10 12 315 0 0,0 0 1 0 0,1 1-1 0 0,0 1 0 0 0,-9 16 1 0 0,13-19-325 0 0,0 0 1 0 0,0-1-1 0 0,-1 0 1 0 0,-1 0-1 0 0,1-1 0 0 0,-1 0 1 0 0,-1-1-1 0 0,0 0 1 0 0,0 0-1 0 0,-16 8 1 0 0,25-15-112 0 0,0 0 0 0 0,0 0 1 0 0,-1-1-1 0 0,1 1 1 0 0,-1-1-1 0 0,1 1 0 0 0,-1-1 1 0 0,1 0-1 0 0,0 0 1 0 0,-1 1-1 0 0,1-1 1 0 0,-1 0-1 0 0,1 0 0 0 0,-1-1 1 0 0,1 1-1 0 0,-1 0 1 0 0,1 0-1 0 0,-1-1 0 0 0,1 1 1 0 0,-1-1-1 0 0,1 1 1 0 0,0-1-1 0 0,-1 1 0 0 0,1-1 1 0 0,0 0-1 0 0,-1 0 1 0 0,0-1-1 0 0,0 0-13 0 0,0-1 0 0 0,0 1 0 0 0,0-1 0 0 0,0 1 0 0 0,0-1 0 0 0,1 0 0 0 0,0 0 0 0 0,-1 0 0 0 0,1 0 0 0 0,0 0 0 0 0,0-4 0 0 0,0 6 398 0 0,-7 32 328 0 0,2-17-433 0 0,0 1 1 0 0,-1-1 0 0 0,0-1-1 0 0,-11 15 1 0 0,15-23-143 0 0,0-1 1 0 0,0 1-1 0 0,-1-1 1 0 0,0 0-1 0 0,0 0 1 0 0,0 0 0 0 0,0-1-1 0 0,0 1 1 0 0,-1-1-1 0 0,0 0 1 0 0,1-1-1 0 0,-1 1 1 0 0,0-1-1 0 0,-8 3 1 0 0,11-4-87 0 0,0-1 1 0 0,0 1-1 0 0,0-1 1 0 0,0 0 0 0 0,0 0-1 0 0,0 0 1 0 0,0 0-1 0 0,0 0 1 0 0,0 0-1 0 0,0 0 1 0 0,0-1-1 0 0,1 1 1 0 0,-1-1 0 0 0,0 1-1 0 0,0-1 1 0 0,0 0-1 0 0,0 0 1 0 0,1 0-1 0 0,-1 0 1 0 0,0 0-1 0 0,1 0 1 0 0,-1 0 0 0 0,1 0-1 0 0,-1-1 1 0 0,1 1-1 0 0,0 0 1 0 0,0-1-1 0 0,-1 1 1 0 0,1-1-1 0 0,0 0 1 0 0,0 1 0 0 0,0-1-1 0 0,1 0 1 0 0,-1 0-1 0 0,0 0 1 0 0,1 1-1 0 0,-1-1 1 0 0,1 0-1 0 0,0 0 1 0 0,-1 0 0 0 0,1 0-1 0 0,0-2 1 0 0,-1-12 16 0 0,1 1 1 0 0,0-1 0 0 0,1 1 0 0 0,4-20-1 0 0,-2 15-72 0 0,1-7-48 0 0,-3 18 190 0 0,-10 25 18 0 0,-5 14-271 0 0,-1 0-1 0 0,-1-1 1 0 0,-2-1 0 0 0,-1-1 0 0 0,-1 0 0 0 0,-2-2-1 0 0,0 0 1 0 0,-33 28 0 0 0,26-30-2687 0 0,-43 22-11278 0 0,65-40 12453 0 0</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36.779"/>
    </inkml:context>
    <inkml:brush xml:id="br0">
      <inkml:brushProperty name="width" value="0.05" units="cm"/>
      <inkml:brushProperty name="height" value="0.05" units="cm"/>
      <inkml:brushProperty name="color" value="#E71224"/>
    </inkml:brush>
  </inkml:definitions>
  <inkml:trace contextRef="#ctx0" brushRef="#br0">1 323 4328 0 0,'0'0'2015'0'0,"4"-2"-167"0"0,100-56 8916 0 0,2-9-10690 0 0,-81 49-2858 0 0,0-1 0 0 0,-1-1-1 0 0,-1-1 1 0 0,-1-1 0 0 0,37-49 0 0 0,-42 46 1248 0 0</inkml:trace>
</inkml:ink>
</file>

<file path=ppt/ink/ink1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9.848"/>
    </inkml:context>
    <inkml:brush xml:id="br0">
      <inkml:brushProperty name="width" value="0.05" units="cm"/>
      <inkml:brushProperty name="height" value="0.05" units="cm"/>
    </inkml:brush>
  </inkml:definitions>
  <inkml:trace contextRef="#ctx0" brushRef="#br0">1 113 4708 0 0,'12'-1'1589'0'0,"0"-1"-197"0"0,3-2-176 0 0,-1-1-192 0 0,1 0-192 0 0,1 0-168 0 0,-1-2-232 0 0,-3-2-320 0 0,3 2-500 0 0,-5-2-708 0 0,0-1-1320 0 0,-1-1 244 0 0,-1-1 531 0 0,-2 0-159 0 0,-2-2 40 0 0</inkml:trace>
</inkml:ink>
</file>

<file path=ppt/ink/ink1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0.176"/>
    </inkml:context>
    <inkml:brush xml:id="br0">
      <inkml:brushProperty name="width" value="0.05" units="cm"/>
      <inkml:brushProperty name="height" value="0.05" units="cm"/>
    </inkml:brush>
  </inkml:definitions>
  <inkml:trace contextRef="#ctx0" brushRef="#br0">201 13 5188 0 0,'-4'-13'15715'0'0,"-27"110"-12391"0"0,-16 51-4025 0 0,20-72-3170 0 0,10-33-1582 0 0,-1 0-1 0 0,-27 43 1 0 0,33-68 3558 0 0</inkml:trace>
</inkml:ink>
</file>

<file path=ppt/ink/ink1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0.629"/>
    </inkml:context>
    <inkml:brush xml:id="br0">
      <inkml:brushProperty name="width" value="0.05" units="cm"/>
      <inkml:brushProperty name="height" value="0.05" units="cm"/>
    </inkml:brush>
  </inkml:definitions>
  <inkml:trace contextRef="#ctx0" brushRef="#br0">572 15 6573 0 0,'0'-14'15244'0'0,"9"30"-14592"0"0,-1 0 0 0 0,-1 0 0 0 0,-1 1 0 0 0,0 0 0 0 0,-1 0 0 0 0,-1 1 0 0 0,0-1-1 0 0,1 32 1 0 0,-4-25-350 0 0,-1-1-1 0 0,-1 1 1 0 0,-2-1-1 0 0,0 0 1 0 0,-1 0-1 0 0,-11 36 1 0 0,9-41-269 0 0,0-1 0 0 0,-1 0 0 0 0,0 0 1 0 0,-2 0-1 0 0,0-1 0 0 0,0 0 0 0 0,-2 0 1 0 0,0-1-1 0 0,-1-1 0 0 0,0 0 0 0 0,-1-1 0 0 0,-1 0 1 0 0,0-1-1 0 0,0 0 0 0 0,-2-1 0 0 0,1-1 1 0 0,-1-1-1 0 0,-1 0 0 0 0,-22 9 0 0 0,27-15 20 0 0,0 0 0 0 0,-1 0 0 0 0,0-2 0 0 0,0 1 0 0 0,0-1 0 0 0,1-1 0 0 0,-1-1 0 0 0,0 0-1 0 0,0 0 1 0 0,0-1 0 0 0,1-1 0 0 0,-1 0 0 0 0,1 0 0 0 0,0-2 0 0 0,0 1 0 0 0,0-2-1 0 0,-15-8 1 0 0,20 10-195 0 0,0-1-1 0 0,0 0 1 0 0,0 0-1 0 0,0 0 0 0 0,1-1 1 0 0,0 0-1 0 0,0-1 0 0 0,0 1 1 0 0,1-1-1 0 0,0 0 1 0 0,0 0-1 0 0,1-1 0 0 0,0 1 1 0 0,0-1-1 0 0,1 0 0 0 0,0 0 1 0 0,0 0-1 0 0,1-1 1 0 0,0 1-1 0 0,0-1 0 0 0,1 1 1 0 0,0-1-1 0 0,1 1 0 0 0,0-1 1 0 0,0 0-1 0 0,3-12 1 0 0,-2 10-731 0 0,2 0 0 0 0,0 0 0 0 0,0 1 0 0 0,0-1 0 0 0,2 1 0 0 0,-1-1 1 0 0,1 1-1 0 0,1 1 0 0 0,0-1 0 0 0,0 1 0 0 0,1 0 0 0 0,0 0 0 0 0,0 1 1 0 0,1 0-1 0 0,0 0 0 0 0,0 1 0 0 0,1 0 0 0 0,15-8 0 0 0,-16 10 898 0 0,1 1 0 0 0,0 0 0 0 0,0 1 1 0 0,0 0-1 0 0,0 1 0 0 0,0 0 0 0 0,1 0 0 0 0,12 0 0 0 0,-4 1 1461 0 0,-9 1-187 0 0,0-1 0 0 0,0 0 0 0 0,0 0 0 0 0,16-5 0 0 0,-21 5-1022 0 0,-1-1 1 0 0,1 1-1 0 0,-1-1 0 0 0,0-1 1 0 0,0 1-1 0 0,0 0 0 0 0,0-1 1 0 0,0 1-1 0 0,0-1 1 0 0,-1 0-1 0 0,1 0 0 0 0,-1 0 1 0 0,0 0-1 0 0,3-5 0 0 0,-12 30-12897 0 0,-10 14 4877 0 0,11-26 6111 0 0</inkml:trace>
</inkml:ink>
</file>

<file path=ppt/ink/ink1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1.020"/>
    </inkml:context>
    <inkml:brush xml:id="br0">
      <inkml:brushProperty name="width" value="0.05" units="cm"/>
      <inkml:brushProperty name="height" value="0.05" units="cm"/>
    </inkml:brush>
  </inkml:definitions>
  <inkml:trace contextRef="#ctx0" brushRef="#br0">117 4 4032 0 0,'2'-3'11030'0'0,"0"14"-10426"0"0,-2 0-1 0 0,0 0 1 0 0,0 0 0 0 0,-1 0 0 0 0,0 0-1 0 0,-1 0 1 0 0,0 0 0 0 0,-7 20-1 0 0,0-7-1653 0 0,0-1-1 0 0,-25 44 1 0 0,17-47-1986 0 0,15-18 2154 0 0,0-1-1 0 0,0 0 1 0 0,-1 1 0 0 0,1-1 0 0 0,0 0-1 0 0,0 0 1 0 0,-1 0 0 0 0,1 0-1 0 0,-1 0 1 0 0,1-1 0 0 0,0 1 0 0 0,-5 0-1 0 0,5-1-923 0 0</inkml:trace>
</inkml:ink>
</file>

<file path=ppt/ink/ink1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1.723"/>
    </inkml:context>
    <inkml:brush xml:id="br0">
      <inkml:brushProperty name="width" value="0.05" units="cm"/>
      <inkml:brushProperty name="height" value="0.05" units="cm"/>
    </inkml:brush>
  </inkml:definitions>
  <inkml:trace contextRef="#ctx0" brushRef="#br0">966 1 3508 0 0,'0'1'9859'0'0,"3"17"-9323"0"0,-4-4-114 0 0,0 1 0 0 0,-1-1 0 0 0,-1 1 0 0 0,0-1 0 0 0,-1 0 0 0 0,0 0 0 0 0,-1-1 0 0 0,-1 1 0 0 0,-12 20 0 0 0,10-17-103 0 0,-25 41 576 0 0,31-55-845 0 0,0 0 0 0 0,0-1 1 0 0,0 1-1 0 0,-1 0 0 0 0,1-1 1 0 0,-1 0-1 0 0,0 1 0 0 0,0-1 1 0 0,0 0-1 0 0,0 0 0 0 0,0-1 1 0 0,0 1-1 0 0,0 0 0 0 0,0-1 1 0 0,-7 2-1 0 0,8-3 51 0 0,-22-34 313 0 0,18 9-320 0 0,1 0 0 0 0,1-1-1 0 0,0-48 1 0 0,4 73 302 0 0,3 26-100 0 0,-2-4-113 0 0,0 0 0 0 0,-2 0 0 0 0,-1 0-1 0 0,0 0 1 0 0,-1-1 0 0 0,-2 1 0 0 0,-8 26 0 0 0,12-45-182 0 0,0 0 1 0 0,1-1 0 0 0,-1 1-1 0 0,0 0 1 0 0,0-1-1 0 0,-1 1 1 0 0,1 0 0 0 0,0-1-1 0 0,-1 0 1 0 0,1 1-1 0 0,0-1 1 0 0,-1 0 0 0 0,0 1-1 0 0,1-1 1 0 0,-1 0 0 0 0,0 0-1 0 0,1 0 1 0 0,-1-1-1 0 0,0 1 1 0 0,0 0 0 0 0,0-1-1 0 0,0 1 1 0 0,0-1-1 0 0,0 1 1 0 0,0-1 0 0 0,1 0-1 0 0,-1 0 1 0 0,0 0-1 0 0,0 0 1 0 0,0 0 0 0 0,0-1-1 0 0,0 1 1 0 0,0-1-1 0 0,0 1 1 0 0,0-1 0 0 0,0 1-1 0 0,0-1 1 0 0,-2-2-1 0 0,2 3-12 0 0,1-1 4 0 0,0 1 0 0 0,0-1 0 0 0,0 0 0 0 0,0 1 0 0 0,1 0 0 0 0,-1-1 0 0 0,-1 1 0 0 0,1 0 0 0 0,0-1 0 0 0,0 1 0 0 0,0 0 0 0 0,0 0 0 0 0,0 0 0 0 0,0 0 0 0 0,0 0 0 0 0,0 0 0 0 0,0 0 0 0 0,0 0 0 0 0,0 0 0 0 0,0 0 0 0 0,-2 1 0 0 0,-28 4-157 0 0,29-4 159 0 0,-11 6 54 0 0,1 2-1 0 0,0 0 0 0 0,0 0 0 0 0,1 1 1 0 0,0 0-1 0 0,0 1 0 0 0,2 1 0 0 0,-1-1 1 0 0,-12 22-1 0 0,-7 6-23 0 0,-28 34-164 0 0,-96 110 167 0 0,134-164-900 0 0,0 0 1 0 0,-2-1-1 0 0,0-2 1 0 0,-1 0-1 0 0,0-1 1 0 0,-40 20 0 0 0,58-33 154 0 0,1-1 0 0 0,-1 1 0 0 0,1-1 0 0 0,-1 1 0 0 0,1-1 0 0 0,-1 0 0 0 0,0-1 0 0 0,0 1 0 0 0,1 0 0 0 0,-1-1 0 0 0,0 0 1 0 0,0 0-1 0 0,0 0 0 0 0,1-1 0 0 0,-1 1 0 0 0,0-1 0 0 0,0 0 0 0 0,1 0 0 0 0,-1 0 0 0 0,-5-3 0 0 0,0-2-835 0 0</inkml:trace>
</inkml:ink>
</file>

<file path=ppt/ink/ink1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2.129"/>
    </inkml:context>
    <inkml:brush xml:id="br0">
      <inkml:brushProperty name="width" value="0.05" units="cm"/>
      <inkml:brushProperty name="height" value="0.05" units="cm"/>
    </inkml:brush>
  </inkml:definitions>
  <inkml:trace contextRef="#ctx0" brushRef="#br0">1323 38 5232 0 0,'4'-22'5430'0'0,"-4"22"-5195"0"0,0-1 0 0 0,0 1 0 0 0,1-1 0 0 0,-1 1 0 0 0,0-1 0 0 0,0 1 0 0 0,0-1 0 0 0,0 1 0 0 0,0-1 0 0 0,0 1-1 0 0,0-1 1 0 0,0 1 0 0 0,0-1 0 0 0,0 1 0 0 0,0-1 0 0 0,0 1 0 0 0,0-1 0 0 0,0 1 0 0 0,0-1 0 0 0,-1 1-1 0 0,1 0 1 0 0,0-1 0 0 0,0 1 0 0 0,-1-1 0 0 0,1 1 0 0 0,0-1 0 0 0,0 1 0 0 0,-1 0 0 0 0,1-1 0 0 0,-1 1 0 0 0,1 0-1 0 0,-1-1 1 0 0,-25 14 265 0 0,0 2-1 0 0,0 0 0 0 0,2 2 0 0 0,-31 27 1 0 0,-17 11-70 0 0,-456 358-1239 0 0,319-242-3986 0 0,-6-4-4883 0 0,116-96 5771 0 0,56-41 2263 0 0</inkml:trace>
</inkml:ink>
</file>

<file path=ppt/ink/ink1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2.458"/>
    </inkml:context>
    <inkml:brush xml:id="br0">
      <inkml:brushProperty name="width" value="0.05" units="cm"/>
      <inkml:brushProperty name="height" value="0.05" units="cm"/>
    </inkml:brush>
  </inkml:definitions>
  <inkml:trace contextRef="#ctx0" brushRef="#br0">1 131 3252 0 0,'3'-6'639'0'0,"0"-1"-1"0"0,1 0 1 0 0,0 1-1 0 0,1 0 0 0 0,-1 0 1 0 0,1 0-1 0 0,0 0 1 0 0,1 1-1 0 0,-1 0 0 0 0,8-5 1 0 0,4-3 48 0 0,0 1 1 0 0,29-14-1 0 0,-27 18-2617 0 0,-8 7-5638 0 0</inkml:trace>
</inkml:ink>
</file>

<file path=ppt/ink/ink1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3.161"/>
    </inkml:context>
    <inkml:brush xml:id="br0">
      <inkml:brushProperty name="width" value="0.05" units="cm"/>
      <inkml:brushProperty name="height" value="0.05" units="cm"/>
    </inkml:brush>
  </inkml:definitions>
  <inkml:trace contextRef="#ctx0" brushRef="#br0">669 8 3836 0 0,'-17'19'5548'0'0,"11"-6"-4939"0"0,-1 0 0 0 0,0 0 0 0 0,0-1 0 0 0,-1 0 0 0 0,-1-1 0 0 0,0 0 0 0 0,0 0 0 0 0,-1-1 0 0 0,-1 0 0 0 0,-18 13 0 0 0,28-22-581 0 0,0 0-1 0 0,0 0 0 0 0,0-1 0 0 0,0 1 1 0 0,0 0-1 0 0,0-1 0 0 0,0 1 0 0 0,0-1 0 0 0,0 1 1 0 0,-1-1-1 0 0,1 1 0 0 0,0-1 0 0 0,0 0 1 0 0,-1 0-1 0 0,1 1 0 0 0,0-1 0 0 0,0 0 0 0 0,-1 0 1 0 0,1 0-1 0 0,0 0 0 0 0,0-1 0 0 0,-1 1 1 0 0,1 0-1 0 0,0 0 0 0 0,0-1 0 0 0,0 1 0 0 0,-1-1 1 0 0,1 1-1 0 0,0-1 0 0 0,0 0 0 0 0,0 1 1 0 0,0-1-1 0 0,0 0 0 0 0,0 0 0 0 0,0 0 0 0 0,0 1 1 0 0,0-1-1 0 0,0 0 0 0 0,1 0 0 0 0,-1 0 1 0 0,0-1-1 0 0,1 1 0 0 0,-1 0 0 0 0,1 0 0 0 0,-1 0 1 0 0,1 0-1 0 0,-1-1 0 0 0,1 1 0 0 0,0 0 1 0 0,0 0-1 0 0,-1-1 0 0 0,1 1 0 0 0,0-2 0 0 0,-1-5-89 0 0,0-1-1 0 0,1 0 1 0 0,0 0-1 0 0,0 1 1 0 0,3-17-1 0 0,-2 17 31 0 0,0 0-1 0 0,1 1 0 0 0,0-1 1 0 0,1 1-1 0 0,-1-1 1 0 0,1 1-1 0 0,1 0 0 0 0,4-8 1 0 0,-7 15 127 0 0,0 0-62 0 0,-1 0 1 0 0,1 0 0 0 0,0 0 0 0 0,0 0 0 0 0,0 0 0 0 0,0 0 0 0 0,-1 0 0 0 0,1 0-1 0 0,0 1 1 0 0,0-1 0 0 0,0 0 0 0 0,-1 1 0 0 0,1-1 0 0 0,0 0 0 0 0,0 1 0 0 0,-1-1 0 0 0,1 1-1 0 0,-1-1 1 0 0,1 1 0 0 0,0 0 0 0 0,-1-1 0 0 0,1 1 0 0 0,-1 0 0 0 0,1-1 0 0 0,-1 1-1 0 0,1 0 1 0 0,-1-1 0 0 0,0 1 0 0 0,1 0 0 0 0,-1 0 0 0 0,0 0 0 0 0,1 1 0 0 0,-1 1 43 0 0,1 1 0 0 0,-1 0 1 0 0,0 0-1 0 0,0 0 1 0 0,0 0-1 0 0,0 0 0 0 0,-2 7 1 0 0,-2 4 145 0 0,0 0 0 0 0,-12 28 0 0 0,4-25-130 0 0,0 1-1 0 0,-1-2 1 0 0,-1 1 0 0 0,-1-2-1 0 0,0 0 1 0 0,-1-1-1 0 0,-1 0 1 0 0,-22 14-1 0 0,10-6 74 0 0,-49 50 0 0 0,71-65-110 0 0,0 0 0 0 0,0 1 0 0 0,1 0 0 0 0,0 0 0 0 0,1 1 0 0 0,0 0 0 0 0,0-1 0 0 0,1 2 0 0 0,1-1 0 0 0,-5 19 0 0 0,4-10-73 0 0,-1 1-1 0 0,-1-1 1 0 0,-15 34-1 0 0,18-46 82 0 0,0 0 0 0 0,0-1 0 0 0,-1 0 0 0 0,0 0 1 0 0,0 0-1 0 0,-1 0 0 0 0,1 0 0 0 0,-1-1 0 0 0,0 0 0 0 0,-1 0 0 0 0,1 0 0 0 0,-1-1 1 0 0,-11 7-1 0 0,15-11 21 0 0,0 1 0 0 0,0-1 0 0 0,0 1 1 0 0,0-1-1 0 0,0 0 0 0 0,0 0 1 0 0,0 0-1 0 0,0 0 0 0 0,0 0 0 0 0,0 0 1 0 0,0-1-1 0 0,0 1 0 0 0,0-1 0 0 0,0 1 1 0 0,0-1-1 0 0,0 0 0 0 0,0 0 0 0 0,0 0 1 0 0,0 0-1 0 0,1 0 0 0 0,-1 0 1 0 0,0 0-1 0 0,1-1 0 0 0,-1 1 0 0 0,1 0 1 0 0,-1-1-1 0 0,1 0 0 0 0,0 1 0 0 0,0-1 1 0 0,0 0-1 0 0,-2-2 0 0 0,0-1 103 0 0,0 0 0 0 0,0 0-1 0 0,1 0 1 0 0,0-1-1 0 0,0 1 1 0 0,0 0 0 0 0,1-1-1 0 0,-1 0 1 0 0,0-10 0 0 0,3-6-363 0 0,0-1 1 0 0,2 1 0 0 0,1 0-1 0 0,1 1 1 0 0,0-1 0 0 0,2 1-1 0 0,0 0 1 0 0,1 0-1 0 0,2 1 1 0 0,0 0 0 0 0,1 1-1 0 0,16-22 1 0 0,-13 23-1970 0 0,0 0 1 0 0,28-25-1 0 0,-26 30-942 0 0,0 0 1 0 0,0 1-1 0 0,21-11 0 0 0,-6 10-660 0 0,-16 10 2105 0 0</inkml:trace>
</inkml:ink>
</file>

<file path=ppt/ink/ink1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3.489"/>
    </inkml:context>
    <inkml:brush xml:id="br0">
      <inkml:brushProperty name="width" value="0.05" units="cm"/>
      <inkml:brushProperty name="height" value="0.05" units="cm"/>
    </inkml:brush>
  </inkml:definitions>
  <inkml:trace contextRef="#ctx0" brushRef="#br0">1 497 3828 0 0,'0'0'1536'0'0,"31"-17"-103"0"0,-25 8-69 0 0,4-1-156 0 0,1-3-112 0 0,3 1-44 0 0,3-3-200 0 0,-1-1-24 0 0,3-5-284 0 0,-3-4-240 0 0,11-4-364 0 0,-2-1-504 0 0,-6-5-744 0 0,20-12-1212 0 0,0-3 164 0 0,0-6 299 0 0,5-2 141 0 0,-3 4 64 0 0</inkml:trace>
</inkml:ink>
</file>

<file path=ppt/ink/ink1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3.817"/>
    </inkml:context>
    <inkml:brush xml:id="br0">
      <inkml:brushProperty name="width" value="0.05" units="cm"/>
      <inkml:brushProperty name="height" value="0.05" units="cm"/>
    </inkml:brush>
  </inkml:definitions>
  <inkml:trace contextRef="#ctx0" brushRef="#br0">1511 6 3920 0 0,'0'0'1490'0'0,"-2"-1"-980"0"0,1 0 0 0 0,-1 0 0 0 0,0 1 0 0 0,0-1 1 0 0,0 0-1 0 0,1 1 0 0 0,-1 0 0 0 0,0-1 0 0 0,0 1 0 0 0,0 0 1 0 0,-3 0-1 0 0,-23 10 385 0 0,1 1 1 0 0,1 1 0 0 0,0 1 0 0 0,0 2 0 0 0,-39 29-1 0 0,-115 107 683 0 0,109-88-923 0 0,-234 214 1005 0 0,-5 5-5167 0 0,-18-25-9345 0 0,279-224 10892 0 0,4-7 204 0 0</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37.107"/>
    </inkml:context>
    <inkml:brush xml:id="br0">
      <inkml:brushProperty name="width" value="0.05" units="cm"/>
      <inkml:brushProperty name="height" value="0.05" units="cm"/>
      <inkml:brushProperty name="color" value="#E71224"/>
    </inkml:brush>
  </inkml:definitions>
  <inkml:trace contextRef="#ctx0" brushRef="#br0">182 65 3860 0 0,'-21'-21'10777'0'0,"9"9"-4259"0"0,4 3-4960 0 0,6 7-1437 0 0,0 0-1 0 0,-1 0 0 0 0,1 0 0 0 0,-1 0 0 0 0,0 0 1 0 0,0 1-1 0 0,0-1 0 0 0,0 1 0 0 0,0-1 0 0 0,0 1 1 0 0,0 0-1 0 0,0 1 0 0 0,0-1 0 0 0,-1 0 0 0 0,1 1 1 0 0,0 0-1 0 0,0-1 0 0 0,-1 1 0 0 0,1 1 0 0 0,0-1 1 0 0,-5 1-1 0 0,-31 12-5711 0 0,23-1-1435 0 0,4 3-3773 0 0,8-9 9245 0 0</inkml:trace>
</inkml:ink>
</file>

<file path=ppt/ink/ink1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4.520"/>
    </inkml:context>
    <inkml:brush xml:id="br0">
      <inkml:brushProperty name="width" value="0.05" units="cm"/>
      <inkml:brushProperty name="height" value="0.05" units="cm"/>
    </inkml:brush>
  </inkml:definitions>
  <inkml:trace contextRef="#ctx0" brushRef="#br0">484 81 3212 0 0,'-15'-4'4023'0'0,"6"2"-2475"0"0,-1 0 0 0 0,1-1 0 0 0,0 0 0 0 0,-16-9 0 0 0,23 12-1452 0 0,1-1 0 0 0,0 1 0 0 0,0-1 0 0 0,-1 0 1 0 0,1 1-1 0 0,0-1 0 0 0,0 0 0 0 0,0 0 0 0 0,0 0 1 0 0,0 0-1 0 0,0 0 0 0 0,0 0 0 0 0,0 0 0 0 0,0 0 1 0 0,1 0-1 0 0,-1-1 0 0 0,0 1 0 0 0,1 0 0 0 0,-1 0 0 0 0,1-1 1 0 0,-1 1-1 0 0,1 0 0 0 0,-1-1 0 0 0,1 1 0 0 0,0-1 1 0 0,0 1-1 0 0,0 0 0 0 0,0-1 0 0 0,0 1 0 0 0,0-1 1 0 0,0 1-1 0 0,0 0 0 0 0,1-1 0 0 0,-1 1 0 0 0,1-1 0 0 0,-1 1 1 0 0,1 0-1 0 0,-1 0 0 0 0,1-1 0 0 0,0 1 0 0 0,-1 0 1 0 0,1 0-1 0 0,0 0 0 0 0,2-2 0 0 0,-3 2 579 0 0,3 4-528 0 0,-2-1-128 0 0,0 0 0 0 0,1 1 1 0 0,-1-1-1 0 0,0 0 1 0 0,0 1-1 0 0,0-1 0 0 0,-1 1 1 0 0,1-1-1 0 0,-1 1 1 0 0,1-1-1 0 0,-1 1 1 0 0,0-1-1 0 0,0 1 0 0 0,0 0 1 0 0,0-1-1 0 0,0 1 1 0 0,-2 4-1 0 0,0 1-22 0 0,0 0 0 0 0,-1 0 0 0 0,0-1-1 0 0,-1 1 1 0 0,-6 11 0 0 0,-7 6-1005 0 0,-1 1 0 0 0,-23 23-1 0 0,40-49 951 0 0,-15 18-1847 0 0,-2-1 0 0 0,0 0 0 0 0,-23 15 0 0 0,4-7-335 0 0,-1-1 0 0 0,-48 21 1 0 0,35-22 442 0 0</inkml:trace>
</inkml:ink>
</file>

<file path=ppt/ink/ink1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6.145"/>
    </inkml:context>
    <inkml:brush xml:id="br0">
      <inkml:brushProperty name="width" value="0.05" units="cm"/>
      <inkml:brushProperty name="height" value="0.05" units="cm"/>
    </inkml:brush>
  </inkml:definitions>
  <inkml:trace contextRef="#ctx0" brushRef="#br0">821 52 3232 0 0,'0'0'1236'0'0,"-1"0"-756"0"0,1-1 0 0 0,-1 0 0 0 0,0 1-1 0 0,0-1 1 0 0,0 1 0 0 0,1-1 0 0 0,-1 1 0 0 0,0-1-1 0 0,0 1 1 0 0,0 0 0 0 0,0-1 0 0 0,0 1-1 0 0,0 0 1 0 0,0 0 0 0 0,0 0 0 0 0,-1-1-1 0 0,-2 5-261 0 0,1 0 0 0 0,0 0 0 0 0,0 0 0 0 0,0 1 0 0 0,1-1 0 0 0,0 1 0 0 0,-1 0-1 0 0,2-1 1 0 0,-1 1 0 0 0,0 0 0 0 0,1 0 0 0 0,0 0 0 0 0,0 0 0 0 0,1 0-1 0 0,-1 0 1 0 0,1 0 0 0 0,0 0 0 0 0,0 0 0 0 0,1 1 0 0 0,1 6 0 0 0,-2-11-271 0 0,1-1 0 0 0,-1 1 0 0 0,0-1 0 0 0,0 1 0 0 0,0-1 0 0 0,0 1 0 0 0,1-1 0 0 0,-1 0 0 0 0,0 1 0 0 0,0-1 0 0 0,1 1 0 0 0,-1-1 0 0 0,0 0 0 0 0,1 1 0 0 0,-1-1 0 0 0,0 0 0 0 0,1 0 0 0 0,-1 1 0 0 0,1-1 0 0 0,-1 0 0 0 0,0 0 1 0 0,1 1-1 0 0,-1-1 0 0 0,1 0 0 0 0,-1 0 0 0 0,1 0 0 0 0,-1 0 0 0 0,1 0 0 0 0,-1 0 0 0 0,0 0 0 0 0,1 0 0 0 0,-1 0 0 0 0,1 0 0 0 0,-1 0 0 0 0,1 0 0 0 0,-1 0 0 0 0,1 0 0 0 0,-1 0 0 0 0,1 0 0 0 0,-1 0 0 0 0,1-1 0 0 0,-1 1 0 0 0,0 0 0 0 0,1 0 0 0 0,-1 0 1 0 0,1-1-1 0 0,-1 1 0 0 0,0 0 0 0 0,1-1 0 0 0,-1 1 0 0 0,0 0 0 0 0,1-1 0 0 0,-1 1 0 0 0,0 0 0 0 0,0-1 0 0 0,1 1 0 0 0,-1-1 0 0 0,0 1 0 0 0,0-1 0 0 0,0 1 0 0 0,1-1 0 0 0,-1 0 0 0 0,17-27-1122 0 0,-15 21 983 0 0,-1 1 0 0 0,1-1 0 0 0,-1 0 0 0 0,-1 1 0 0 0,1-1 0 0 0,-1-7-1 0 0,0 11 207 0 0,0 1-1 0 0,-1 0 0 0 0,1-1 1 0 0,0 1-1 0 0,-1 0 0 0 0,0 0 1 0 0,1 0-1 0 0,-1-1 0 0 0,0 1 1 0 0,0 0-1 0 0,0 0 0 0 0,0 0 1 0 0,-1 0-1 0 0,1 1 0 0 0,0-1 0 0 0,-1 0 1 0 0,0 0-1 0 0,1 1 0 0 0,-1-1 1 0 0,0 1-1 0 0,-2-2 0 0 0,3 2 290 0 0,-29 13 535 0 0,16-1-409 0 0,1 2 1 0 0,1 0 0 0 0,-1 0-1 0 0,-14 22 1 0 0,16-19-265 0 0,-1-1-1 0 0,0-1 1 0 0,-28 24-1 0 0,36-35-118 0 0,-9 7 14 0 0,0 0 0 0 0,-1-1-1 0 0,-21 11 1 0 0,32-18-107 0 0,1-1-1 0 0,-1 0 1 0 0,0 1-1 0 0,0-1 1 0 0,0 0-1 0 0,-1 0 0 0 0,1-1 1 0 0,0 1-1 0 0,0-1 1 0 0,0 0-1 0 0,-1 1 1 0 0,1-1-1 0 0,0-1 0 0 0,0 1 1 0 0,0 0-1 0 0,-1-1 1 0 0,1 0-1 0 0,0 0 1 0 0,0 0-1 0 0,0 0 1 0 0,0 0-1 0 0,0 0 0 0 0,0-1 1 0 0,-4-3-1 0 0,4 2-56 0 0,1 0 0 0 0,0 0 0 0 0,0 0 0 0 0,0-1 0 0 0,0 1-1 0 0,1-1 1 0 0,-1 0 0 0 0,1 1 0 0 0,0-1 0 0 0,0 0 0 0 0,0 0 0 0 0,0 1-1 0 0,1-1 1 0 0,0 0 0 0 0,0 0 0 0 0,0 0 0 0 0,1-6 0 0 0,-1 5 77 0 0,0 0 0 0 0,0 0 0 0 0,0-1 0 0 0,-1 1 0 0 0,0 1 0 0 0,0-1 0 0 0,0 0 0 0 0,0 0-1 0 0,-4-7 1 0 0,5 12 34 0 0,-1-1-1 0 0,0 0 0 0 0,1 0 1 0 0,-1 1-1 0 0,0-1 0 0 0,0 0 0 0 0,0 1 1 0 0,0-1-1 0 0,1 1 0 0 0,-1-1 0 0 0,0 1 1 0 0,0-1-1 0 0,0 1 0 0 0,0 0 1 0 0,0 0-1 0 0,0-1 0 0 0,0 1 0 0 0,0 0 1 0 0,0 0-1 0 0,-1 0 0 0 0,1 0 0 0 0,0 0 1 0 0,0 0-1 0 0,0 0 0 0 0,0 0 1 0 0,-1 1-1 0 0,-25 8-657 0 0,23-7-654 0 0,9-3 1276 0 0,53-4-128 0 0,-53 5 299 0 0,0-1 1 0 0,0 2-1 0 0,0-1 0 0 0,0 1 1 0 0,0-1-1 0 0,0 1 1 0 0,0 1-1 0 0,-1-1 1 0 0,1 1-1 0 0,5 2 0 0 0,-9-3-85 0 0,0 0 0 0 0,-1 0-1 0 0,1 0 1 0 0,0 0 0 0 0,-1 1-1 0 0,1-1 1 0 0,-1 0 0 0 0,1 1-1 0 0,-1-1 1 0 0,0 0-1 0 0,1 1 1 0 0,-1-1 0 0 0,0 0-1 0 0,0 1 1 0 0,0-1 0 0 0,0 0-1 0 0,0 1 1 0 0,0-1 0 0 0,-1 0-1 0 0,1 1 1 0 0,0-1-1 0 0,-1 0 1 0 0,1 1 0 0 0,-1-1-1 0 0,1 0 1 0 0,-2 2 0 0 0,-15 34 582 0 0,9-24-429 0 0,-1 0 1 0 0,0 0 0 0 0,-1-1-1 0 0,-13 13 1 0 0,18-21-218 0 0,1 1 1 0 0,-1-1-1 0 0,-1 0 1 0 0,1-1-1 0 0,0 1 1 0 0,-1-1-1 0 0,0 0 0 0 0,1 0 1 0 0,-1-1-1 0 0,0 1 1 0 0,-1-2-1 0 0,-8 3 1 0 0,12-4-178 0 0,2 1 147 0 0,-1-1-1 0 0,1 0 1 0 0,0 0-1 0 0,-1 0 0 0 0,1 1 1 0 0,-1-2-1 0 0,1 1 1 0 0,0 0-1 0 0,-1 0 0 0 0,1 0 1 0 0,-1-1-1 0 0,1 1 1 0 0,0-1-1 0 0,-1 1 0 0 0,1-1 1 0 0,0 1-1 0 0,0-1 1 0 0,-1 0-1 0 0,1 1 0 0 0,0-1 1 0 0,0 0-1 0 0,0 0 0 0 0,0 0 1 0 0,0 0-1 0 0,0 0 1 0 0,0 0-1 0 0,-1-2 0 0 0,-11-7 86 0 0,-10 46 977 0 0,18-29-851 0 0,-1-1 0 0 0,1 1 0 0 0,-1-1 0 0 0,-1 0 0 0 0,1 0 0 0 0,-1-1 0 0 0,0 0 0 0 0,0 0 0 0 0,-1-1 0 0 0,1 0 0 0 0,-1 0 0 0 0,0 0 0 0 0,-16 3 0 0 0,19-6-57 0 0,0 0 0 0 0,1 0 0 0 0,-1-1 0 0 0,0 0 0 0 0,1 0 0 0 0,-1 0 0 0 0,0-1 0 0 0,1 0 0 0 0,-1 0 0 0 0,1 0 0 0 0,-1 0 0 0 0,1-1 0 0 0,-1 1 1 0 0,1-1-1 0 0,0 0 0 0 0,0-1 0 0 0,0 1 0 0 0,0-1 0 0 0,0 1 0 0 0,0-1 0 0 0,1 0 0 0 0,-1-1 0 0 0,1 1 0 0 0,0-1 0 0 0,0 1 0 0 0,-5-9 0 0 0,4 6-15 0 0,1-1 1 0 0,-1 1-1 0 0,1-1 0 0 0,0 0 0 0 0,1 0 0 0 0,-1 0 1 0 0,1 0-1 0 0,1-1 0 0 0,-2-13 0 0 0,2 9-610 0 0,1 0-1 0 0,1 0 0 0 0,0 0 1 0 0,0 0-1 0 0,6-18 1 0 0,4-5-4874 0 0,1 0 1 0 0,34-63-1 0 0,-45 94 4858 0 0,6-12-1087 0 0</inkml:trace>
</inkml:ink>
</file>

<file path=ppt/ink/ink1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6.567"/>
    </inkml:context>
    <inkml:brush xml:id="br0">
      <inkml:brushProperty name="width" value="0.05" units="cm"/>
      <inkml:brushProperty name="height" value="0.05" units="cm"/>
    </inkml:brush>
  </inkml:definitions>
  <inkml:trace contextRef="#ctx0" brushRef="#br0">7 163 5557 0 0,'-7'-1'14891'0'0,"48"-31"-15092"0"0,115-81-1981 0 0,-125 100 1019 0 0,-10 10-3787 0 0,-11 19-6094 0 0</inkml:trace>
</inkml:ink>
</file>

<file path=ppt/ink/ink1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7.708"/>
    </inkml:context>
    <inkml:brush xml:id="br0">
      <inkml:brushProperty name="width" value="0.05" units="cm"/>
      <inkml:brushProperty name="height" value="0.05" units="cm"/>
    </inkml:brush>
  </inkml:definitions>
  <inkml:trace contextRef="#ctx0" brushRef="#br0">839 329 4636 0 0,'-2'-2'549'0'0,"0"0"0"0"0,0 0-1 0 0,0 0 1 0 0,1 0 0 0 0,-1 0-1 0 0,1 0 1 0 0,-1-1 0 0 0,1 1-1 0 0,0 0 1 0 0,0-1-1 0 0,0 1 1 0 0,0-1 0 0 0,0 0-1 0 0,0-3 1 0 0,0 0-10 0 0,1 0-1 0 0,0 0 1 0 0,0 1 0 0 0,0-1 0 0 0,1 0-1 0 0,1-8 1 0 0,4-7 198 0 0,1 1-1 0 0,16-35 1 0 0,-17 41-87 0 0,1 0-380 0 0,0 0-1 0 0,2 1 1 0 0,-1 0-1 0 0,2 0 1 0 0,0 1 0 0 0,0 0-1 0 0,1 1 1 0 0,21-17-1 0 0,-31 27 51 0 0,-1 1-313 0 0,1 0-1 0 0,0 1 0 0 0,-1-1 0 0 0,1 0 0 0 0,-1 0 0 0 0,0 1 0 0 0,1-1 1 0 0,-1 0-1 0 0,1 1 0 0 0,-1-1 0 0 0,1 0 0 0 0,-1 1 0 0 0,0-1 1 0 0,1 1-1 0 0,-1-1 0 0 0,0 0 0 0 0,1 1 0 0 0,-1-1 0 0 0,0 1 0 0 0,0-1 1 0 0,1 1-1 0 0,-1-1 0 0 0,0 1 0 0 0,0 0 0 0 0,0-1 0 0 0,0 1 0 0 0,0-1 1 0 0,0 1-1 0 0,0-1 0 0 0,0 1 0 0 0,0-1 0 0 0,0 1 0 0 0,0 0 1 0 0,0-1-1 0 0,0 1 0 0 0,0-1 0 0 0,0 1 0 0 0,-1-1 0 0 0,1 1 0 0 0,0-1 1 0 0,0 1-1 0 0,-1-1 0 0 0,1 1 0 0 0,0-1 0 0 0,-1 0 0 0 0,1 1 1 0 0,0-1-1 0 0,-1 1 0 0 0,-15 27 224 0 0,16-28-222 0 0,-9 14-32 0 0,-2-1 0 0 0,0 0 0 0 0,0-1 0 0 0,-1 0-1 0 0,-1-1 1 0 0,0 0 0 0 0,-21 13 0 0 0,21-16-989 0 0,0 0 1 0 0,-1-1 0 0 0,0 0 0 0 0,-25 7-1 0 0,31-10 895 0 0,0 0 0 0 0,0 0 0 0 0,0 1 0 0 0,1 0 0 0 0,0 1-1 0 0,0-1 1 0 0,0 1 0 0 0,1 1 0 0 0,0-1 0 0 0,0 1 0 0 0,1 0 0 0 0,0 1-1 0 0,-5 8 1 0 0,-34 39 562 0 0,35-47-308 0 0,3-1-162 0 0,0-1 0 0 0,0 0 0 0 0,-1-1 0 0 0,0 1 0 0 0,0-1 0 0 0,0-1 0 0 0,0 1 0 0 0,-1-1 0 0 0,0-1 0 0 0,0 1 0 0 0,0-1 0 0 0,-1-1 0 0 0,-8 3-1 0 0,15-5 35 0 0,-1 0-72 0 0,-1 0 19 0 0,0-1 0 0 0,1 0 0 0 0,-1 1 1 0 0,1-1-1 0 0,-1-1 0 0 0,1 1 0 0 0,0 0 0 0 0,-6-4 0 0 0,2 3 197 0 0,4 0-59 0 0,-1 1 0 0 0,0 1 0 0 0,1-1 0 0 0,-1 0 0 0 0,0 1 0 0 0,1 0 0 0 0,-1 0 0 0 0,0 0 0 0 0,0 0-1 0 0,1 1 1 0 0,-1-1 0 0 0,0 1 0 0 0,1 0 0 0 0,-1 0 0 0 0,1 0 0 0 0,-1 1 0 0 0,1-1 0 0 0,0 1 0 0 0,-1 0 0 0 0,1 0 0 0 0,0 0 0 0 0,0 0 0 0 0,0 1 0 0 0,0-1 0 0 0,1 1 0 0 0,-1-1 0 0 0,-3 6 0 0 0,1-1 75 0 0,0 0 1 0 0,0 1-1 0 0,1 0 1 0 0,0 0-1 0 0,1 0 0 0 0,-1 0 1 0 0,1 0-1 0 0,1 1 1 0 0,0-1-1 0 0,-2 15 1 0 0,1 3-134 0 0,3-16-22 0 0,0 1 0 0 0,-1-1 1 0 0,0 1-1 0 0,-1-1 0 0 0,-1 0 0 0 0,1 0 1 0 0,-1 0-1 0 0,-1 0 0 0 0,0-1 1 0 0,-1 1-1 0 0,1-1 0 0 0,-2 0 1 0 0,-8 12-1 0 0,2-8 150 0 0,0 0-1 0 0,-1-1 1 0 0,-16 13-1 0 0,24-22 1 0 0,0 1 0 0 0,-1-1 0 0 0,1 1-1 0 0,-1-2 1 0 0,1 1 0 0 0,-1 0-1 0 0,0-1 1 0 0,0 0 0 0 0,0-1-1 0 0,0 1 1 0 0,0-1 0 0 0,-8 0-1 0 0,10-1-15 0 0,0-1 0 0 0,0 1-1 0 0,0-1 1 0 0,0 0-1 0 0,0-1 1 0 0,0 1-1 0 0,0 0 1 0 0,1-1-1 0 0,-1 0 1 0 0,0 0-1 0 0,1 0 1 0 0,0 0-1 0 0,-1-1 1 0 0,1 1-1 0 0,0-1 1 0 0,0 0-1 0 0,1 0 1 0 0,-1 0 0 0 0,1 0-1 0 0,-1-1 1 0 0,1 1-1 0 0,0 0 1 0 0,0-1-1 0 0,0 0 1 0 0,1 1-1 0 0,-1-1 1 0 0,1 0-1 0 0,-2-8 1 0 0,0-2 98 0 0,0 0 1 0 0,0 0 0 0 0,2 0-1 0 0,0 0 1 0 0,0-1-1 0 0,3-25 1 0 0,1 18-179 0 0,1-1 0 0 0,1 1-1 0 0,1-1 1 0 0,14-32 0 0 0,-8 28-917 0 0,2 1-1 0 0,0 1 0 0 0,18-24 1 0 0,16-12-6834 0 0,102-99 0 0 0,-64 73-955 0 0,-65 64 7002 0 0</inkml:trace>
</inkml:ink>
</file>

<file path=ppt/ink/ink1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8.051"/>
    </inkml:context>
    <inkml:brush xml:id="br0">
      <inkml:brushProperty name="width" value="0.05" units="cm"/>
      <inkml:brushProperty name="height" value="0.05" units="cm"/>
    </inkml:brush>
  </inkml:definitions>
  <inkml:trace contextRef="#ctx0" brushRef="#br0">110 11 4544 0 0,'-2'-11'13414'0'0,"6"21"-12648"0"0,-1 0-1 0 0,1 0 0 0 0,-2 0 1 0 0,0 0-1 0 0,2 12 1 0 0,-3 61 270 0 0,-22 82-3552 0 0,18-148 2249 0 0,-66 313-13250 0 0,45-226 9180 0 0,14-59 2451 0 0</inkml:trace>
</inkml:ink>
</file>

<file path=ppt/ink/ink1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8.380"/>
    </inkml:context>
    <inkml:brush xml:id="br0">
      <inkml:brushProperty name="width" value="0.05" units="cm"/>
      <inkml:brushProperty name="height" value="0.05" units="cm"/>
    </inkml:brush>
  </inkml:definitions>
  <inkml:trace contextRef="#ctx0" brushRef="#br0">1 154 3592 0 0,'0'1'348'0'0,"0"1"0"0"0,1-1 0 0 0,-1 0 0 0 0,1 0-1 0 0,-1 1 1 0 0,1-1 0 0 0,-1 0 0 0 0,1 0 0 0 0,0 0 0 0 0,-1 0-1 0 0,1 0 1 0 0,0 0 0 0 0,0 0 0 0 0,0 0 0 0 0,0 0 0 0 0,0 0-1 0 0,0-1 1 0 0,0 1 0 0 0,0 0 0 0 0,0 0 0 0 0,2 0 0 0 0,0 0-28 0 0,0-1 1 0 0,-1 1-1 0 0,1-1 1 0 0,0 1-1 0 0,-1-1 1 0 0,1 0-1 0 0,0 0 1 0 0,0 0-1 0 0,-1-1 1 0 0,4 0-1 0 0,10-3-99 0 0,-1 0 0 0 0,0-2 0 0 0,16-7 0 0 0,-10 4-18 0 0,9-4-2684 0 0,-1-1 0 0 0,-1-1 0 0 0,0-1-1 0 0,47-38 1 0 0,-40 25 594 0 0</inkml:trace>
</inkml:ink>
</file>

<file path=ppt/ink/ink1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9.176"/>
    </inkml:context>
    <inkml:brush xml:id="br0">
      <inkml:brushProperty name="width" value="0.05" units="cm"/>
      <inkml:brushProperty name="height" value="0.05" units="cm"/>
    </inkml:brush>
  </inkml:definitions>
  <inkml:trace contextRef="#ctx0" brushRef="#br0">571 43 5897 0 0,'9'-42'16546'0'0,"-5"56"-16135"0"0,-4 0-134 0 0,0 1 0 0 0,-1-1 0 0 0,-1 0 0 0 0,-1 0 0 0 0,0 0 0 0 0,0 0 0 0 0,-2-1 0 0 0,1 1 0 0 0,-2-1-1 0 0,-9 17 1 0 0,11-21-372 0 0,-1 0 0 0 0,0-1 0 0 0,-1 1 0 0 0,1-1 0 0 0,-2 0 0 0 0,1-1 0 0 0,-1 0 0 0 0,0 0 0 0 0,-1 0 0 0 0,1-1 0 0 0,-1 0 0 0 0,-1 0-1 0 0,1-1 1 0 0,-1 0 0 0 0,0-1 0 0 0,-14 6 0 0 0,22-10-139 0 0,-23-6-241 0 0,22 5 405 0 0,0 0 0 0 0,0 1 0 0 0,0-1-1 0 0,0 0 1 0 0,0 0 0 0 0,1 0-1 0 0,-1-1 1 0 0,0 1 0 0 0,0 0-1 0 0,1-1 1 0 0,-1 1 0 0 0,1-1 0 0 0,-1 0-1 0 0,1 1 1 0 0,0-1 0 0 0,-1 0-1 0 0,1 0 1 0 0,0 0 0 0 0,-1-3-1 0 0,-5-41-748 0 0,1 8 358 0 0,5 37 1076 0 0,1 6-442 0 0,-2 5-116 0 0,0 0 0 0 0,0 0 0 0 0,-1-1 0 0 0,-1 1 0 0 0,0-1 0 0 0,0 1 0 0 0,-1-1-1 0 0,0 0 1 0 0,0-1 0 0 0,-1 1 0 0 0,0-1 0 0 0,-12 12 0 0 0,-14 13-729 0 0,-54 43 0 0 0,62-56-114 0 0,-19 11-2763 0 0,-2-5-4020 0 0,12-6 475 0 0,25-17 5335 0 0</inkml:trace>
</inkml:ink>
</file>

<file path=ppt/ink/ink1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9.520"/>
    </inkml:context>
    <inkml:brush xml:id="br0">
      <inkml:brushProperty name="width" value="0.05" units="cm"/>
      <inkml:brushProperty name="height" value="0.05" units="cm"/>
    </inkml:brush>
  </inkml:definitions>
  <inkml:trace contextRef="#ctx0" brushRef="#br0">44 107 5765 0 0,'0'0'7832'0'0,"2"-19"-7536"0"0,-4 10-460 0 0,-4-6-1936 0 0,2 4-560 0 0,-2-1 316 0 0,0 2 119 0 0,-3-4 289 0 0,-3-2 168 0 0</inkml:trace>
</inkml:ink>
</file>

<file path=ppt/ink/ink1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29.958"/>
    </inkml:context>
    <inkml:brush xml:id="br0">
      <inkml:brushProperty name="width" value="0.05" units="cm"/>
      <inkml:brushProperty name="height" value="0.05" units="cm"/>
    </inkml:brush>
  </inkml:definitions>
  <inkml:trace contextRef="#ctx0" brushRef="#br0">722 0 4648 0 0,'0'1'11188'0'0,"-2"13"-10665"0"0,1-3-72 0 0,-1-1 0 0 0,0 0 1 0 0,0 0-1 0 0,-1-1 0 0 0,0 1 1 0 0,-1 0-1 0 0,0-1 0 0 0,-7 11 1 0 0,4-8-334 0 0,-1 0 0 0 0,0 0 1 0 0,-1-1-1 0 0,0 0 0 0 0,-1-1 0 0 0,0 0 1 0 0,0 0-1 0 0,-22 14 0 0 0,31-23-155 0 0,-1 0-1 0 0,1 0 1 0 0,-1-1 0 0 0,1 1-1 0 0,-1 0 1 0 0,0-1-1 0 0,1 1 1 0 0,-1-1-1 0 0,0 0 1 0 0,0 1 0 0 0,1-1-1 0 0,-1 0 1 0 0,0 0-1 0 0,0 0 1 0 0,1 0 0 0 0,-1-1-1 0 0,-2 0 1 0 0,-17 2-710 0 0,25 54 1113 0 0,-5-39-320 0 0,0 1 1 0 0,-2-1-1 0 0,0 0 1 0 0,-1 0 0 0 0,-1 0-1 0 0,0 0 1 0 0,-1-1-1 0 0,0 1 1 0 0,-2-2 0 0 0,-15 25-1 0 0,9-18-5 0 0,-1-1-1 0 0,0 0 1 0 0,-2-1 0 0 0,0-1-1 0 0,-1-1 1 0 0,-29 22-1 0 0,38-33 68 0 0,1-1 0 0 0,-1 0-1 0 0,0-1 1 0 0,0 0 0 0 0,-1 0-1 0 0,1-1 1 0 0,-1 0 0 0 0,0-1 0 0 0,0 0-1 0 0,0-1 1 0 0,0 1 0 0 0,0-2-1 0 0,0 0 1 0 0,0 0 0 0 0,0-1 0 0 0,0 0-1 0 0,0 0 1 0 0,0-1 0 0 0,0-1-1 0 0,-12-4 1 0 0,15 4-66 0 0,0 1-1 0 0,1-2 1 0 0,-1 1-1 0 0,1-1 1 0 0,0 0-1 0 0,0 0 0 0 0,0 0 1 0 0,1-1-1 0 0,-1 0 1 0 0,1 0-1 0 0,0 0 1 0 0,1-1-1 0 0,-1 0 1 0 0,1 0-1 0 0,0 0 1 0 0,1 0-1 0 0,0-1 1 0 0,0 1-1 0 0,0-1 1 0 0,0 0-1 0 0,1 0 1 0 0,0 0-1 0 0,1 0 1 0 0,0 0-1 0 0,0 0 1 0 0,0 0-1 0 0,1-1 1 0 0,1-11-1 0 0,1 4-579 0 0,0-1-1 0 0,1 0 1 0 0,1 1 0 0 0,1 0-1 0 0,0 0 1 0 0,1 0 0 0 0,1 0-1 0 0,0 1 1 0 0,1 0-1 0 0,12-16 1 0 0,-11 18-828 0 0,0 1-1 0 0,1 0 1 0 0,0 1 0 0 0,22-17 0 0 0,-24 21 89 0 0,0 0-1 0 0,1 1 1 0 0,0 0 0 0 0,0 0 0 0 0,0 1-1 0 0,1 1 1 0 0,13-4 0 0 0,-4 3-376 0 0</inkml:trace>
</inkml:ink>
</file>

<file path=ppt/ink/ink1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0.333"/>
    </inkml:context>
    <inkml:brush xml:id="br0">
      <inkml:brushProperty name="width" value="0.05" units="cm"/>
      <inkml:brushProperty name="height" value="0.05" units="cm"/>
    </inkml:brush>
  </inkml:definitions>
  <inkml:trace contextRef="#ctx0" brushRef="#br0">0 517 5733 0 0,'21'-6'1832'0'0,"-13"0"-212"0"0,5-3 16 0 0,-3-2-296 0 0,7-3-140 0 0,-3-1 80 0 0,1-5-320 0 0,1-2-292 0 0,1-4-339 0 0,-1-1-533 0 0,1-11-925 0 0,-1 0-1707 0 0,-3-4 144 0 0,-1-5 376 0 0,3-16 23 0 0,-1-2 369 0 0,-6-3 224 0 0</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38.498"/>
    </inkml:context>
    <inkml:brush xml:id="br0">
      <inkml:brushProperty name="width" value="0.05" units="cm"/>
      <inkml:brushProperty name="height" value="0.05" units="cm"/>
      <inkml:brushProperty name="color" value="#E71224"/>
    </inkml:brush>
  </inkml:definitions>
  <inkml:trace contextRef="#ctx0" brushRef="#br0">741 29 5148 0 0,'-12'-28'17787'0'0,"-5"138"-15508"0"0,12-70-1749 0 0,-2 0 0 0 0,-12 42 0 0 0,15-69-469 0 0,-1 0 0 0 0,0 0 0 0 0,-1-1 0 0 0,0 0 0 0 0,-1 0 0 0 0,0-1-1 0 0,-1 0 1 0 0,0 0 0 0 0,-1-1 0 0 0,-14 14 0 0 0,7-10 43 0 0,-2 0 0 0 0,0-1 0 0 0,-1 0 0 0 0,-37 17-1 0 0,48-26-135 0 0,-1 0-1 0 0,1-1 0 0 0,-1 0 1 0 0,1 0-1 0 0,-1-1 0 0 0,0 0 0 0 0,1-1 1 0 0,-1 0-1 0 0,0 0 0 0 0,0-1 0 0 0,0 0 1 0 0,0-1-1 0 0,0 0 0 0 0,-16-4 1 0 0,23 5 7 0 0,1 0 1 0 0,0 0-1 0 0,0 0 1 0 0,0 0-1 0 0,0-1 1 0 0,0 1-1 0 0,0 0 1 0 0,0-1-1 0 0,0 1 1 0 0,0-1-1 0 0,0 1 1 0 0,0-1-1 0 0,0 1 1 0 0,0-1-1 0 0,0 0 1 0 0,0 1-1 0 0,0-1 1 0 0,1 0-1 0 0,-1 0 0 0 0,0 0 1 0 0,1 0-1 0 0,-1 1 1 0 0,0-1-1 0 0,1 0 1 0 0,-1 0-1 0 0,1 0 1 0 0,0 0-1 0 0,-1-1 1 0 0,1 1-1 0 0,0 0 1 0 0,-1 0-1 0 0,1 0 1 0 0,0 0-1 0 0,0 0 1 0 0,0 0-1 0 0,0 0 1 0 0,0 0-1 0 0,0-1 1 0 0,0 1-1 0 0,1 0 1 0 0,-1 0-1 0 0,0 0 1 0 0,1 0-1 0 0,-1 0 1 0 0,0 0-1 0 0,1 0 1 0 0,-1 0-1 0 0,1 0 1 0 0,0 0-1 0 0,-1 0 1 0 0,1 0-1 0 0,0 0 1 0 0,1-1-1 0 0,1-1-36 0 0,0 0-1 0 0,1 0 0 0 0,-1 0 1 0 0,1 0-1 0 0,-1 1 0 0 0,1-1 1 0 0,0 1-1 0 0,0 0 0 0 0,0 0 1 0 0,0 0-1 0 0,0 1 0 0 0,9-2 1 0 0,-12 2 65 0 0,0 1 0 0 0,1 0 1 0 0,-1-1-1 0 0,1 1 0 0 0,-1 0 1 0 0,1 0-1 0 0,-1 0 0 0 0,1 0 1 0 0,-1 0-1 0 0,1 0 0 0 0,-1 1 0 0 0,1-1 1 0 0,-1 0-1 0 0,1 1 0 0 0,-1-1 1 0 0,1 1-1 0 0,-1-1 0 0 0,0 1 1 0 0,1 0-1 0 0,-1 0 0 0 0,0 0 1 0 0,1 0-1 0 0,-1-1 0 0 0,0 2 1 0 0,0-1-1 0 0,1 2 0 0 0,-1-1 23 0 0,0 0-1 0 0,-1 0 1 0 0,1 0 0 0 0,-1 0-1 0 0,0 0 1 0 0,0 1 0 0 0,0-1-1 0 0,0 0 1 0 0,0 0-1 0 0,0 0 1 0 0,-1 1 0 0 0,1-1-1 0 0,-1 0 1 0 0,0 0 0 0 0,1 0-1 0 0,-2 2 1 0 0,-3 7 60 0 0,-1 1 0 0 0,0-2 0 0 0,0 1 0 0 0,-1-1 0 0 0,-12 15 0 0 0,-4-1-17 0 0,-1 0-1 0 0,-1-2 1 0 0,-37 25-1 0 0,45-36-1100 0 0,0-1-1 0 0,-26 12 0 0 0,30-17-1639 0 0,-1 0 0 0 0,0-1 0 0 0,-28 5 1 0 0,40-9 2126 0 0,-1 0-1 0 0,1-1 1 0 0,-1 1 0 0 0,1 0 0 0 0,0-1 0 0 0,-1 0 0 0 0,1 0 0 0 0,0 1 0 0 0,-1-1 0 0 0,1-1 0 0 0,0 1 0 0 0,0 0 0 0 0,0 0 0 0 0,0-1 0 0 0,0 1 0 0 0,0-1 0 0 0,0 0 0 0 0,1 0 0 0 0,-3-2 0 0 0,-2-8-1096 0 0</inkml:trace>
</inkml:ink>
</file>

<file path=ppt/ink/ink1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0.661"/>
    </inkml:context>
    <inkml:brush xml:id="br0">
      <inkml:brushProperty name="width" value="0.05" units="cm"/>
      <inkml:brushProperty name="height" value="0.05" units="cm"/>
    </inkml:brush>
  </inkml:definitions>
  <inkml:trace contextRef="#ctx0" brushRef="#br0">36 23 5352 0 0,'-4'-7'2017'0'0,"-2"2"-233"0"0,1 1 1268 0 0,1-3 120 0 0,8 31-10248 0 0,-4-17 5092 0 0,-4 2-149 0 0,-2 0 249 0 0,-4 0 228 0 0</inkml:trace>
</inkml:ink>
</file>

<file path=ppt/ink/ink1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1.489"/>
    </inkml:context>
    <inkml:brush xml:id="br0">
      <inkml:brushProperty name="width" value="0.05" units="cm"/>
      <inkml:brushProperty name="height" value="0.05" units="cm"/>
    </inkml:brush>
  </inkml:definitions>
  <inkml:trace contextRef="#ctx0" brushRef="#br0">567 254 4112 0 0,'-3'-6'509'0'0,"0"-1"-1"0"0,1 1 1 0 0,-1-1-1 0 0,2 1 1 0 0,-1-1-1 0 0,1 0 1 0 0,0 1 0 0 0,0-1-1 0 0,0 0 1 0 0,1 0-1 0 0,0 0 1 0 0,1 0-1 0 0,-1 0 1 0 0,1 1-1 0 0,4-12 1 0 0,-1 3-1 0 0,1 0 0 0 0,0 1 0 0 0,1 0 0 0 0,1 0 1 0 0,0 0-1 0 0,9-12 0 0 0,-15 24-474 0 0,0 0 0 0 0,0 1 0 0 0,1-1 0 0 0,-1 0 0 0 0,0 1 0 0 0,0-1 0 0 0,1 1 0 0 0,-1 0 0 0 0,1-1 0 0 0,-1 1 0 0 0,1 0 0 0 0,0 0 0 0 0,0 0 0 0 0,-1 0 0 0 0,1 0 0 0 0,3-1 0 0 0,-4 2-21 0 0,0 0-1 0 0,-1 0 1 0 0,1 1 0 0 0,0-1-1 0 0,0 0 1 0 0,0 0 0 0 0,0 0-1 0 0,-1 1 1 0 0,1-1 0 0 0,0 0 0 0 0,0 1-1 0 0,-1-1 1 0 0,1 1 0 0 0,0-1-1 0 0,0 0 1 0 0,-1 1 0 0 0,1 0-1 0 0,-1-1 1 0 0,1 1 0 0 0,0-1-1 0 0,-1 1 1 0 0,1 0 0 0 0,-1-1 0 0 0,1 1-1 0 0,-1 0 1 0 0,1 1 0 0 0,0 2 7 0 0,1 0 0 0 0,-1 0 0 0 0,1 0 0 0 0,-1 0 0 0 0,0 0 0 0 0,-1 1 0 0 0,1-1 0 0 0,-1 0 0 0 0,0 1 0 0 0,0-1 0 0 0,0 0 0 0 0,-1 1 0 0 0,-1 5 1 0 0,-2 2-6 0 0,0 0 0 0 0,-1 0 1 0 0,-1 0-1 0 0,0-1 0 0 0,0 0 0 0 0,-2 0 1 0 0,1-1-1 0 0,-1 1 0 0 0,0-2 1 0 0,-1 1-1 0 0,0-1 0 0 0,-1-1 1 0 0,-14 11-1 0 0,12-11-609 0 0,0 0 1 0 0,-1 0-1 0 0,0-2 0 0 0,0 0 1 0 0,0 0-1 0 0,-27 7 1 0 0,37-13 70 0 0,3 0 442 0 0,-1 0 0 0 0,0-1-1 0 0,0 1 1 0 0,0 0-1 0 0,0 0 1 0 0,1 0-1 0 0,-1 0 1 0 0,0 0 0 0 0,0-1-1 0 0,0 1 1 0 0,0 1-1 0 0,0-1 1 0 0,0 0 0 0 0,0 0-1 0 0,1 0 1 0 0,-1 0-1 0 0,0 1 1 0 0,0-1-1 0 0,0 0 1 0 0,0 1 0 0 0,1-1-1 0 0,-1 1 1 0 0,0-1-1 0 0,0 1 1 0 0,1-1-1 0 0,-1 1 1 0 0,0-1 0 0 0,1 1-1 0 0,-1 0 1 0 0,1-1-1 0 0,-2 2 1 0 0,-4 30 804 0 0,-1 4 353 0 0,2-28-975 0 0,1-1-1 0 0,-1 1 1 0 0,-1-1-1 0 0,0 0 1 0 0,0 0-1 0 0,0-1 1 0 0,-1 1-1 0 0,1-2 1 0 0,-1 1-1 0 0,-1-1 1 0 0,1 0-1 0 0,-1 0 0 0 0,0-1 1 0 0,0 0-1 0 0,-1 0 1 0 0,1-1-1 0 0,-1 0 1 0 0,1-1-1 0 0,-1 0 1 0 0,0 0-1 0 0,-12 0 1 0 0,18-2-106 0 0,0 0 1 0 0,0-1 0 0 0,0 1 0 0 0,0-1 0 0 0,0 0 0 0 0,0 0-1 0 0,0 0 1 0 0,0 0 0 0 0,0-1 0 0 0,1 1 0 0 0,-1-1-1 0 0,1 0 1 0 0,-1 0 0 0 0,1 0 0 0 0,-1 0 0 0 0,1 0 0 0 0,0 0-1 0 0,0 0 1 0 0,0-1 0 0 0,0 1 0 0 0,-2-5 0 0 0,4 6-96 0 0,7-18-346 0 0,-7 19 455 0 0,0-1 0 0 0,0 0 0 0 0,0 1 0 0 0,1-1 0 0 0,-1 1 1 0 0,0-1-1 0 0,0 1 0 0 0,1-1 0 0 0,-1 1 0 0 0,0 0 0 0 0,1-1 1 0 0,-1 1-1 0 0,0-1 0 0 0,1 1 0 0 0,-1 0 0 0 0,1-1 0 0 0,-1 1 0 0 0,1 0 1 0 0,-1-1-1 0 0,0 1 0 0 0,1 0 0 0 0,0 0 0 0 0,-1-1 0 0 0,1 1 1 0 0,-1 0-1 0 0,1 0 0 0 0,-1 0 0 0 0,1 0 0 0 0,-1 0 0 0 0,1 0 1 0 0,-1 0-1 0 0,1 0 0 0 0,-1 0 0 0 0,2 0 0 0 0,0 5 67 0 0,-1-1-1 0 0,0 1 1 0 0,0 0-1 0 0,0 0 1 0 0,0 0-1 0 0,0 0 0 0 0,-1 0 1 0 0,0 0-1 0 0,0 0 1 0 0,-1 0-1 0 0,1 0 1 0 0,-1 0-1 0 0,0 0 1 0 0,-1 0-1 0 0,1-1 1 0 0,-1 1-1 0 0,0 0 1 0 0,0-1-1 0 0,0 1 1 0 0,-1-1-1 0 0,-3 5 0 0 0,-7 12-427 0 0,0-1 0 0 0,-2 0-1 0 0,-17 18 1 0 0,4-11-2165 0 0,25-24 1744 0 0,-1 0 0 0 0,0-1 0 0 0,0 1 0 0 0,0-1 0 0 0,0 0 0 0 0,0 0 0 0 0,0 0 0 0 0,-1 0 0 0 0,1-1 0 0 0,-7 2 0 0 0,-1-1-985 0 0</inkml:trace>
</inkml:ink>
</file>

<file path=ppt/ink/ink1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1.817"/>
    </inkml:context>
    <inkml:brush xml:id="br0">
      <inkml:brushProperty name="width" value="0.05" units="cm"/>
      <inkml:brushProperty name="height" value="0.05" units="cm"/>
    </inkml:brush>
  </inkml:definitions>
  <inkml:trace contextRef="#ctx0" brushRef="#br0">325 1 5825 0 0,'-42'79'8951'0'0,"-7"-4"-4865"0"0,34-54-4508 0 0,-2-1 1 0 0,0-1-1 0 0,-1 0 1 0 0,-39 30-1 0 0,51-45-672 0 0,0-1 0 0 0,0 0 0 0 0,-1 1-1 0 0,1-2 1 0 0,-1 1 0 0 0,1-1 0 0 0,-1 0 0 0 0,0-1-1 0 0,0 1 1 0 0,0-1 0 0 0,0-1 0 0 0,-8 1 0 0 0,-1-2-640 0 0</inkml:trace>
</inkml:ink>
</file>

<file path=ppt/ink/ink1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2.177"/>
    </inkml:context>
    <inkml:brush xml:id="br0">
      <inkml:brushProperty name="width" value="0.05" units="cm"/>
      <inkml:brushProperty name="height" value="0.05" units="cm"/>
    </inkml:brush>
  </inkml:definitions>
  <inkml:trace contextRef="#ctx0" brushRef="#br0">817 461 3468 0 0,'-27'27'1951'0'0,"0"0"-1"0"0,-2-2 0 0 0,0 0 0 0 0,-46 27 1 0 0,60-43-1589 0 0,-1-1-1 0 0,0 0 1 0 0,0-1 0 0 0,-1-1 0 0 0,0-1-1 0 0,0 0 1 0 0,0-1 0 0 0,-1-1 0 0 0,1 0-1 0 0,-1-2 1 0 0,-30 0 0 0 0,10-4 32 0 0,0-1 1 0 0,0-1-1 0 0,-49-15 0 0 0,73 16-453 0 0,0 0 0 0 0,1-1 0 0 0,0-1 0 0 0,0 0 0 0 0,0 0 0 0 0,1-1 0 0 0,0-1 0 0 0,0 0 0 0 0,1-1 0 0 0,0 0 0 0 0,1 0 0 0 0,-13-16 0 0 0,20 21-106 0 0,0 0 1 0 0,0 1-1 0 0,1-1 0 0 0,0-1 0 0 0,0 1 1 0 0,0 0-1 0 0,0 0 0 0 0,0-1 1 0 0,1 1-1 0 0,0-1 0 0 0,0 1 1 0 0,0-1-1 0 0,1 1 0 0 0,0-1 0 0 0,-1 0 1 0 0,1 1-1 0 0,2-10 0 0 0,0 7-44 0 0,0 1 0 0 0,0 0 0 0 0,1 0 0 0 0,0 0 0 0 0,0 0-1 0 0,0 0 1 0 0,1 0 0 0 0,-1 1 0 0 0,2 0 0 0 0,-1 0 0 0 0,6-6 0 0 0,13-9-97 0 0,0 2 0 0 0,1 1 0 0 0,1 0 0 0 0,39-18 0 0 0,-52 28 508 0 0,162-81 487 0 0,-32 17-2790 0 0,-3-9-4983 0 0,-102 56 5351 0 0</inkml:trace>
</inkml:ink>
</file>

<file path=ppt/ink/ink1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3.224"/>
    </inkml:context>
    <inkml:brush xml:id="br0">
      <inkml:brushProperty name="width" value="0.05" units="cm"/>
      <inkml:brushProperty name="height" value="0.05" units="cm"/>
    </inkml:brush>
  </inkml:definitions>
  <inkml:trace contextRef="#ctx0" brushRef="#br0">958 41 5300 0 0,'-10'-6'12045'0'0,"3"26"-8524"0"0,7-18-3172 0 0,0-2-367 0 0,0 0 0 0 0,0 0-1 0 0,0 0 1 0 0,-1 0-1 0 0,1 0 1 0 0,0 1 0 0 0,0-1-1 0 0,0 0 1 0 0,0 0 0 0 0,0 0-1 0 0,0 0 1 0 0,0 1 0 0 0,0-1-1 0 0,0 0 1 0 0,0 0 0 0 0,0 0-1 0 0,0 0 1 0 0,0 1-1 0 0,0-1 1 0 0,0 0 0 0 0,0 0-1 0 0,0 0 1 0 0,0 0 0 0 0,0 1-1 0 0,0-1 1 0 0,0 0 0 0 0,0 0-1 0 0,0 0 1 0 0,0 0-1 0 0,0 1 1 0 0,0-1 0 0 0,0 0-1 0 0,0 0 1 0 0,0 0 0 0 0,0 0-1 0 0,1 0 1 0 0,-1 1 0 0 0,0-1-1 0 0,0 0 1 0 0,0 0-1 0 0,0 0 1 0 0,0 0 0 0 0,1 0-1 0 0,-1 0 1 0 0,0 0 0 0 0,0 0-1 0 0,0 1 1 0 0,0-1 0 0 0,0 0-1 0 0,1 0 1 0 0,-1 0 0 0 0,0 0-1 0 0,0 0 1 0 0,0 0-1 0 0,1 0 1 0 0,-1 0 0 0 0,0 0-1 0 0,0 0 1 0 0,0 0 0 0 0,0 0-1 0 0,1 0 1 0 0,-1 0 0 0 0,0 0-1 0 0,0-1 1 0 0,1 1 26 0 0,1 0-29 0 0,-1-1 0 0 0,1 1 1 0 0,0-1-1 0 0,0 0 0 0 0,-1 0 0 0 0,1 0 1 0 0,0 0-1 0 0,-1 0 0 0 0,1 0 0 0 0,-1 0 0 0 0,0 0 1 0 0,1-1-1 0 0,-1 1 0 0 0,0-1 0 0 0,0 1 0 0 0,1-1 1 0 0,0-2 662 0 0,-8 6-424 0 0,-7 3 13 0 0,1 1 1 0 0,0 0-1 0 0,0 1 1 0 0,1 0-1 0 0,-21 17 1 0 0,-59 58 841 0 0,47-40-874 0 0,-5 1 68 0 0,-1-3 0 0 0,-65 40 0 0 0,87-63-168 0 0,0-2-1 0 0,-1-1 0 0 0,0-1 0 0 0,-1-1 0 0 0,0-2 1 0 0,-43 9-1 0 0,63-17-16 0 0,0 0-1 0 0,0-1 1 0 0,0-1 0 0 0,-1 0-1 0 0,1 0 1 0 0,0-1-1 0 0,0 0 1 0 0,0-1 0 0 0,0 0-1 0 0,1 0 1 0 0,-1-1 0 0 0,1 0-1 0 0,-1-1 1 0 0,1 0 0 0 0,0-1-1 0 0,0 0 1 0 0,1 0 0 0 0,-1-1-1 0 0,1 0 1 0 0,0 0 0 0 0,1-1-1 0 0,0 0 1 0 0,0 0-1 0 0,0-1 1 0 0,1 0 0 0 0,0 0-1 0 0,0-1 1 0 0,1 1 0 0 0,1-1-1 0 0,-1 0 1 0 0,1-1 0 0 0,1 1-1 0 0,-1-1 1 0 0,2 1 0 0 0,-1-1-1 0 0,2 0 1 0 0,-1 0 0 0 0,0-13-1 0 0,4-43-947 0 0,12 4-4397 0 0,-1 25-4133 0 0,24-47 0 0 0,-32 70 7530 0 0</inkml:trace>
</inkml:ink>
</file>

<file path=ppt/ink/ink1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3.567"/>
    </inkml:context>
    <inkml:brush xml:id="br0">
      <inkml:brushProperty name="width" value="0.05" units="cm"/>
      <inkml:brushProperty name="height" value="0.05" units="cm"/>
    </inkml:brush>
  </inkml:definitions>
  <inkml:trace contextRef="#ctx0" brushRef="#br0">52 183 4688 0 0,'-2'-3'841'0'0,"0"-1"0"0"0,0 1 0 0 0,0-1 0 0 0,0 1 0 0 0,0-1 0 0 0,1 0 0 0 0,0 1 0 0 0,-2-8 0 0 0,1-36 3109 0 0,3 39-3516 0 0,0 0 0 0 0,0 1 0 0 0,1-1 0 0 0,0 0 0 0 0,0 1 0 0 0,1-1 0 0 0,0 1 0 0 0,0 0 0 0 0,7-11 0 0 0,-9 17-409 0 0,-1 0 0 0 0,0 1 0 0 0,1-1 0 0 0,-1 0 0 0 0,0 1 0 0 0,1-1 0 0 0,-1 1 0 0 0,1-1 0 0 0,-1 1 1 0 0,1-1-1 0 0,-1 1 0 0 0,1-1 0 0 0,-1 1 0 0 0,1 0 0 0 0,0-1 0 0 0,-1 1 0 0 0,1 0 0 0 0,-1-1 0 0 0,1 1 0 0 0,0 0 1 0 0,-1 0-1 0 0,1 0 0 0 0,0-1 0 0 0,-1 1 0 0 0,1 0 0 0 0,0 0 0 0 0,0 0 0 0 0,-1 0 0 0 0,1 0 0 0 0,0 0 1 0 0,-1 1-1 0 0,1-1 0 0 0,0 0 0 0 0,-1 0 0 0 0,1 0 0 0 0,0 1 0 0 0,-1-1 0 0 0,1 0 0 0 0,-1 1 0 0 0,1-1 1 0 0,0 0-1 0 0,-1 1 0 0 0,1-1 0 0 0,-1 1 0 0 0,1-1 0 0 0,-1 1 0 0 0,1-1 0 0 0,-1 1 0 0 0,0-1 0 0 0,1 1 0 0 0,-1 0 1 0 0,1-1-1 0 0,-1 1 0 0 0,0-1 0 0 0,1 2 0 0 0,1 3-53 0 0,0-1 1 0 0,0 1-1 0 0,0-1 0 0 0,-1 1 1 0 0,1 0-1 0 0,-1-1 0 0 0,0 8 1 0 0,-3 45-877 0 0,-2-37-1165 0 0,0-1 1 0 0,-12 31-1 0 0,3-17-2075 0 0,-1-1 0 0 0,-23 37 0 0 0,22-44 2383 0 0</inkml:trace>
</inkml:ink>
</file>

<file path=ppt/ink/ink1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4.286"/>
    </inkml:context>
    <inkml:brush xml:id="br0">
      <inkml:brushProperty name="width" value="0.05" units="cm"/>
      <inkml:brushProperty name="height" value="0.05" units="cm"/>
    </inkml:brush>
  </inkml:definitions>
  <inkml:trace contextRef="#ctx0" brushRef="#br0">422 97 2496 0 0,'26'-25'3119'0'0,"-17"18"-2567"0"0,1 1 0 0 0,1 0 0 0 0,-1 1 0 0 0,1 0 0 0 0,0 1 0 0 0,16-5 1 0 0,-23 8-402 0 0,0-1-1 0 0,0 1 1 0 0,0 0 0 0 0,0 1 0 0 0,0-1 0 0 0,1 1 0 0 0,-1 0 0 0 0,0 0 0 0 0,0 0 0 0 0,0 0 0 0 0,0 1 0 0 0,0 0 0 0 0,1 0 0 0 0,-1 0 0 0 0,0 0 0 0 0,-1 1 0 0 0,1-1 0 0 0,0 1 0 0 0,0 0 0 0 0,-1 0 0 0 0,4 3 0 0 0,-5-4-101 0 0,-1 0 1 0 0,0 1 0 0 0,0-1 0 0 0,0 0 0 0 0,0 1 0 0 0,0-1 0 0 0,-1 1 0 0 0,1-1 0 0 0,0 1 0 0 0,-1-1 0 0 0,1 1 0 0 0,-1-1 0 0 0,1 1 0 0 0,-1 0 0 0 0,0-1-1 0 0,0 1 1 0 0,0 0 0 0 0,0-1 0 0 0,0 1 0 0 0,0 0 0 0 0,0-1 0 0 0,0 1 0 0 0,-1 0 0 0 0,0 2 0 0 0,0-1 14 0 0,-1 0 0 0 0,1 1-1 0 0,-1-1 1 0 0,0-1 0 0 0,1 1 0 0 0,-2 0 0 0 0,1 0 0 0 0,0-1-1 0 0,0 1 1 0 0,-1-1 0 0 0,-5 5 0 0 0,6-6-54 0 0,0 1 1 0 0,-1 0-1 0 0,0-1 0 0 0,1 0 1 0 0,-1 1-1 0 0,0-1 1 0 0,1 0-1 0 0,-1 0 0 0 0,0-1 1 0 0,0 1-1 0 0,0 0 1 0 0,0-1-1 0 0,-5 0 0 0 0,7 0-32 0 0,-1 0-1 0 0,1 0 1 0 0,-1-1-1 0 0,1 1 1 0 0,-1-1-1 0 0,1 1 1 0 0,-1-1-1 0 0,1 0 1 0 0,-1 1-1 0 0,1-1 1 0 0,-1 0-1 0 0,1 0 1 0 0,0 0-1 0 0,0 0 0 0 0,0 0 1 0 0,-1 0-1 0 0,1 0 1 0 0,0-1-1 0 0,0 1 1 0 0,0 0-1 0 0,1-1 1 0 0,-1 1-1 0 0,0 0 1 0 0,0-1-1 0 0,1 1 1 0 0,-1-3-1 0 0,-1-1-100 0 0,1 0 0 0 0,0 0 0 0 0,0 0-1 0 0,0 0 1 0 0,1 0 0 0 0,-1 0 0 0 0,1 0 0 0 0,0 0 0 0 0,1 0 0 0 0,-1 0-1 0 0,1 0 1 0 0,0 0 0 0 0,1 0 0 0 0,-1 0 0 0 0,1 0 0 0 0,0 1 0 0 0,0-1 0 0 0,0 0-1 0 0,1 1 1 0 0,3-6 0 0 0,-5 10 644 0 0,2 2-265 0 0,-1-1-161 0 0,0 1-1 0 0,0 0 1 0 0,0 0 0 0 0,0 0 0 0 0,0 0 0 0 0,0 0 0 0 0,-1 0 0 0 0,1 1-1 0 0,-1-1 1 0 0,1 0 0 0 0,-1 1 0 0 0,0-1 0 0 0,0 1 0 0 0,0-1-1 0 0,0 1 1 0 0,-1 0 0 0 0,1-1 0 0 0,0 4 0 0 0,-1 2 74 0 0,1 0 0 0 0,-1-1-1 0 0,-1 1 1 0 0,0-1 0 0 0,0 1 0 0 0,-3 12 0 0 0,-2-2 225 0 0,0 0-1 0 0,-1 0 0 0 0,-1 0 1 0 0,-19 30-1 0 0,23-42-271 0 0,0 0-1 0 0,0 0 1 0 0,-1 0-1 0 0,0-1 1 0 0,0 0 0 0 0,0 0-1 0 0,-1 0 1 0 0,0 0-1 0 0,0-1 1 0 0,0 0-1 0 0,0 0 1 0 0,-1-1-1 0 0,0 0 1 0 0,-11 4-1 0 0,15-6-118 0 0,0-1-1 0 0,0 1 0 0 0,0-1 1 0 0,0 0-1 0 0,0 0 0 0 0,0-1 1 0 0,0 1-1 0 0,0-1 0 0 0,0 1 0 0 0,0-1 1 0 0,0 0-1 0 0,0 0 0 0 0,0 0 1 0 0,0-1-1 0 0,0 1 0 0 0,1-1 1 0 0,-1 1-1 0 0,1-1 0 0 0,-1 0 1 0 0,1 0-1 0 0,-1 0 0 0 0,1 0 0 0 0,0 0 1 0 0,0-1-1 0 0,0 1 0 0 0,0-1 1 0 0,1 1-1 0 0,-2-4 0 0 0,-2-3-122 0 0,0-1 0 0 0,1 1-1 0 0,0-1 1 0 0,1 0 0 0 0,-4-20-1 0 0,4 21 56 0 0,1-1-1 0 0,1 0 0 0 0,0 1 0 0 0,1-1 1 0 0,-1 0-1 0 0,2 1 0 0 0,1-12 0 0 0,-2 20 470 0 0,-1 28-24 0 0,-1-16-272 0 0,-2 1-1 0 0,1-1 1 0 0,-1 1-1 0 0,-1-1 1 0 0,0-1 0 0 0,-1 1-1 0 0,0-1 1 0 0,-11 15-1 0 0,2-2-39 0 0,5-8-365 0 0,0 0 0 0 0,-2 0 0 0 0,0-1 0 0 0,0-1 0 0 0,-1 0 0 0 0,-15 12 0 0 0,20-20-645 0 0,0 1-1 0 0,-1-1 1 0 0,1 0-1 0 0,-1 0 0 0 0,-14 4 1 0 0,17-7 28 0 0,1-1-1 0 0,-1 1 1 0 0,0-1 0 0 0,1 0 0 0 0,-1-1 0 0 0,0 1-1 0 0,1-1 1 0 0,-1-1 0 0 0,0 1 0 0 0,-7-2 0 0 0,-3-3-743 0 0</inkml:trace>
</inkml:ink>
</file>

<file path=ppt/ink/ink1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4.630"/>
    </inkml:context>
    <inkml:brush xml:id="br0">
      <inkml:brushProperty name="width" value="0.05" units="cm"/>
      <inkml:brushProperty name="height" value="0.05" units="cm"/>
    </inkml:brush>
  </inkml:definitions>
  <inkml:trace contextRef="#ctx0" brushRef="#br0">57 60 2784 0 0,'3'4'510'0'0,"0"1"-1"0"0,-1 1 0 0 0,1-1 1 0 0,-1 0-1 0 0,0 0 1 0 0,-1 1-1 0 0,1-1 0 0 0,-1 1 1 0 0,0 0-1 0 0,0-1 1 0 0,-1 1-1 0 0,0 7 0 0 0,0-10-270 0 0,0 0 0 0 0,0 0 0 0 0,0 0 0 0 0,-1 0 0 0 0,1 0-1 0 0,-1 0 1 0 0,0 0 0 0 0,0 0 0 0 0,0 0 0 0 0,0 0-1 0 0,-1-1 1 0 0,1 1 0 0 0,-1-1 0 0 0,1 1 0 0 0,-1-1-1 0 0,0 1 1 0 0,0-1 0 0 0,0 0 0 0 0,0 0 0 0 0,-1 0 0 0 0,1 0-1 0 0,0 0 1 0 0,-1-1 0 0 0,-3 3 0 0 0,5-3-172 0 0,0-1-1 0 0,0 1 1 0 0,0-1 0 0 0,-1 1 0 0 0,1-1 0 0 0,0 0 0 0 0,0 1 0 0 0,0-1 0 0 0,0 0-1 0 0,0 0 1 0 0,0 0 0 0 0,-1 0 0 0 0,1 0 0 0 0,0 0 0 0 0,0 0 0 0 0,0 0 0 0 0,0 0 0 0 0,0 0-1 0 0,-1-1 1 0 0,1 1 0 0 0,0 0 0 0 0,0-1 0 0 0,0 1 0 0 0,0-1 0 0 0,0 1 0 0 0,-1-2-1 0 0,1 1-48 0 0,0-1-1 0 0,0 1 1 0 0,0-1 0 0 0,0 0-1 0 0,0 1 1 0 0,1-1-1 0 0,-1 0 1 0 0,1 1-1 0 0,-1-1 1 0 0,1 0 0 0 0,-1 0-1 0 0,1 0 1 0 0,0 1-1 0 0,0-5 1 0 0,1-3-852 0 0,-1 0 0 0 0,2 0 0 0 0,-1 0 1 0 0,1 0-1 0 0,4-10 0 0 0,-1 6-998 0 0,2 1 0 0 0,0-1 0 0 0,0 1 1 0 0,18-22-1 0 0,-8 10 12 0 0</inkml:trace>
</inkml:ink>
</file>

<file path=ppt/ink/ink1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5.505"/>
    </inkml:context>
    <inkml:brush xml:id="br0">
      <inkml:brushProperty name="width" value="0.05" units="cm"/>
      <inkml:brushProperty name="height" value="0.05" units="cm"/>
    </inkml:brush>
  </inkml:definitions>
  <inkml:trace contextRef="#ctx0" brushRef="#br0">517 169 5148 0 0,'-1'-5'492'0'0,"0"1"-1"0"0,0-1 0 0 0,1 0 1 0 0,-1 1-1 0 0,1-1 0 0 0,0 0 1 0 0,0 0-1 0 0,0 1 0 0 0,1-1 1 0 0,0 0-1 0 0,0 0 0 0 0,0 1 1 0 0,1-1-1 0 0,-1 1 0 0 0,1-1 1 0 0,0 1-1 0 0,0 0 0 0 0,0 0 1 0 0,1 0-1 0 0,0 0 0 0 0,4-5 0 0 0,-3 3-197 0 0,2 1 0 0 0,-1-1 0 0 0,1 1 0 0 0,0 0 0 0 0,0 0 0 0 0,0 1 0 0 0,0-1 0 0 0,1 2 0 0 0,0-1 0 0 0,0 1 0 0 0,0 0 0 0 0,10-3 0 0 0,-15 5-246 0 0,0 0-1 0 0,0 1 1 0 0,0-1 0 0 0,1 0-1 0 0,-1 1 1 0 0,0 0 0 0 0,0 0-1 0 0,0 0 1 0 0,1 0 0 0 0,-1 0-1 0 0,0 0 1 0 0,0 0-1 0 0,0 1 1 0 0,1-1 0 0 0,-1 1-1 0 0,0-1 1 0 0,0 1 0 0 0,0 0-1 0 0,0 0 1 0 0,0 0 0 0 0,0 0-1 0 0,0 0 1 0 0,-1 0-1 0 0,1 1 1 0 0,0-1 0 0 0,0 1-1 0 0,-1-1 1 0 0,1 1 0 0 0,-1 0-1 0 0,0-1 1 0 0,1 1 0 0 0,-1 0-1 0 0,0 0 1 0 0,1 2-1 0 0,-1 0-3 0 0,0 1-1 0 0,0-1 0 0 0,0 0 1 0 0,-1 1-1 0 0,1-1 0 0 0,-1 0 1 0 0,0 1-1 0 0,0-1 0 0 0,-1 0 1 0 0,1 1-1 0 0,-1-1 0 0 0,0 0 0 0 0,0 0 1 0 0,-1 1-1 0 0,1-1 0 0 0,-4 6 1 0 0,-22 36 111 0 0,-2 0 0 0 0,-55 65 0 0 0,-24 35-34 0 0,26-1-32 0 0,57-97 295 0 0,-1 0-1 0 0,-3-2 0 0 0,-55 67 1 0 0,80-107-146 0 0,-1-1 0 0 0,-1 0 0 0 0,1 0 0 0 0,-1 0 0 0 0,0-1 1 0 0,0 0-1 0 0,0 0 0 0 0,0-1 0 0 0,-1 1 0 0 0,1-1 0 0 0,-13 3 1 0 0,16-5-96 0 0,0-1 0 0 0,0 0 0 0 0,0 0 1 0 0,0 1-1 0 0,-1-2 0 0 0,1 1 0 0 0,0 0 1 0 0,0-1-1 0 0,0 1 0 0 0,0-1 0 0 0,0 0 1 0 0,0 0-1 0 0,0 0 0 0 0,0-1 0 0 0,0 1 1 0 0,0-1-1 0 0,0 1 0 0 0,1-1 0 0 0,-1 0 0 0 0,1 0 1 0 0,-1 0-1 0 0,1 0 0 0 0,0-1 0 0 0,0 1 1 0 0,0-1-1 0 0,0 1 0 0 0,0-1 0 0 0,1 0 1 0 0,-2-3-1 0 0,-3-5-45 0 0,1 0 0 0 0,0-1 0 0 0,1 0 0 0 0,0 0 0 0 0,1 0 0 0 0,1-1 0 0 0,0 1 0 0 0,0-1 0 0 0,1 1 0 0 0,1-1 0 0 0,0 0 0 0 0,1 1 0 0 0,3-20 1 0 0,6-16-1360 0 0,1-1 0 0 0,20-51 0 0 0,-16 55-1066 0 0,9-22-4892 0 0,-15 43 2805 0 0,0 0 1 0 0,-2-1 0 0 0,7-37 0 0 0,-12 46 2607 0 0</inkml:trace>
</inkml:ink>
</file>

<file path=ppt/ink/ink1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6.349"/>
    </inkml:context>
    <inkml:brush xml:id="br0">
      <inkml:brushProperty name="width" value="0.05" units="cm"/>
      <inkml:brushProperty name="height" value="0.05" units="cm"/>
    </inkml:brush>
  </inkml:definitions>
  <inkml:trace contextRef="#ctx0" brushRef="#br0">786 1 3684 0 0,'0'0'8783'0'0,"1"3"-7804"0"0,1 9-369 0 0,0 0-1 0 0,-1 0 1 0 0,0 0 0 0 0,-1 0-1 0 0,0 0 1 0 0,-1 0 0 0 0,0 0 0 0 0,-1 0-1 0 0,0 0 1 0 0,-7 18 0 0 0,-2 4-326 0 0,-2 1 1 0 0,-22 41 0 0 0,26-57-550 0 0,-2 0 0 0 0,0-1 1 0 0,-1 0-1 0 0,-1 0 0 0 0,-1-2 1 0 0,0 1-1 0 0,-1-2 1 0 0,-1 0-1 0 0,-20 15 0 0 0,-15-4-1352 0 0,49-26 1390 0 0,-32 16-1400 0 0,31-6 1793 0 0,0 0-1 0 0,-1 0 0 0 0,-1-1 0 0 0,1 1 0 0 0,-2-1 1 0 0,1 0-1 0 0,-1 0 0 0 0,-1-1 0 0 0,1 1 1 0 0,-1-1-1 0 0,-1-1 0 0 0,0 0 0 0 0,0 0 0 0 0,0 0 1 0 0,-1-1-1 0 0,0 0 0 0 0,0-1 0 0 0,0 0 0 0 0,-14 5 1 0 0,22-9-155 0 0,0 0 0 0 0,-1 0 1 0 0,1-1-1 0 0,-1 1 0 0 0,1-1 0 0 0,0 1 1 0 0,-1-1-1 0 0,1 0 0 0 0,-1 0 1 0 0,1 0-1 0 0,-1 1 0 0 0,1-1 1 0 0,-1 0-1 0 0,1-1 0 0 0,-1 1 0 0 0,1 0 1 0 0,-1 0-1 0 0,1-1 0 0 0,-1 1 1 0 0,1-1-1 0 0,-1 1 0 0 0,1-1 1 0 0,0 0-1 0 0,-1 1 0 0 0,1-1 0 0 0,0 0 1 0 0,0 0-1 0 0,-1 0 0 0 0,1 0 1 0 0,0 0-1 0 0,0 0 0 0 0,0 0 1 0 0,0-1-1 0 0,0 1 0 0 0,1 0 0 0 0,-1 0 1 0 0,0-1-1 0 0,0 1 0 0 0,0-2 1 0 0,1 1-30 0 0,-1-1 0 0 0,1 1 0 0 0,-1 0 1 0 0,1 0-1 0 0,0 0 0 0 0,0 0 0 0 0,0 0 0 0 0,0 0 1 0 0,0-1-1 0 0,0 1 0 0 0,1 0 0 0 0,-1 0 0 0 0,1 0 1 0 0,-1 0-1 0 0,1 0 0 0 0,0 0 0 0 0,0 0 1 0 0,0 0-1 0 0,0 0 0 0 0,0 1 0 0 0,0-1 0 0 0,1 0 1 0 0,-1 0-1 0 0,1 1 0 0 0,-1-1 0 0 0,1 1 0 0 0,2-3 1 0 0,-3 4 22 0 0,0-1 0 0 0,0 0 1 0 0,0 1-1 0 0,0-1 0 0 0,0 1 0 0 0,0-1 1 0 0,0 1-1 0 0,0-1 0 0 0,0 1 1 0 0,0 0-1 0 0,0 0 0 0 0,0-1 1 0 0,0 1-1 0 0,0 0 0 0 0,0 0 0 0 0,0 0 1 0 0,1 0-1 0 0,-1 0 0 0 0,0 0 1 0 0,0 0-1 0 0,0 1 0 0 0,0-1 1 0 0,0 0-1 0 0,0 1 0 0 0,0-1 0 0 0,2 1 1 0 0,-1 1 21 0 0,-1-1 1 0 0,1 1 0 0 0,-1 0 0 0 0,1-1-1 0 0,-1 1 1 0 0,1 0 0 0 0,-1 0-1 0 0,0 0 1 0 0,0 0 0 0 0,0 0-1 0 0,0 0 1 0 0,1 3 0 0 0,0 2 50 0 0,0 0 0 0 0,-1 0 0 0 0,0 0 0 0 0,0 0 0 0 0,0 0 0 0 0,-1 0-1 0 0,-1 14 1 0 0,-2-10-21 0 0,0 0-1 0 0,-1 1 1 0 0,0-1-1 0 0,-1-1 0 0 0,-1 1 1 0 0,0-1-1 0 0,0 0 1 0 0,-1 0-1 0 0,0-1 0 0 0,0 0 1 0 0,-1 0-1 0 0,-17 14 1 0 0,3-5-572 0 0,0 0 1 0 0,-2-2-1 0 0,0-1 1 0 0,-32 15 0 0 0,50-27-607 0 0,0 0 0 0 0,0-1 0 0 0,-1 1 0 0 0,1-2 1 0 0,-1 1-1 0 0,0 0 0 0 0,0-1 0 0 0,1-1 0 0 0,-1 1 0 0 0,0-1 1 0 0,0 0-1 0 0,0 0 0 0 0,-12-3 0 0 0,6-1-419 0 0</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38.826"/>
    </inkml:context>
    <inkml:brush xml:id="br0">
      <inkml:brushProperty name="width" value="0.05" units="cm"/>
      <inkml:brushProperty name="height" value="0.05" units="cm"/>
      <inkml:brushProperty name="color" value="#E71224"/>
    </inkml:brush>
  </inkml:definitions>
  <inkml:trace contextRef="#ctx0" brushRef="#br0">35 20 5456 0 0,'14'-12'8331'0'0,"-7"5"-6888"0"0,-51 12-13609 0 0,32-1 10494 0 0</inkml:trace>
</inkml:ink>
</file>

<file path=ppt/ink/ink1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6.771"/>
    </inkml:context>
    <inkml:brush xml:id="br0">
      <inkml:brushProperty name="width" value="0.05" units="cm"/>
      <inkml:brushProperty name="height" value="0.05" units="cm"/>
    </inkml:brush>
  </inkml:definitions>
  <inkml:trace contextRef="#ctx0" brushRef="#br0">121 235 4924 0 0,'-13'-16'2272'0'0,"1"0"0"0"0,0-1-1 0 0,1 0 1 0 0,-10-25 0 0 0,19 37-2010 0 0,0 1-1 0 0,0-1 1 0 0,0 1 0 0 0,1-1 0 0 0,0 1 0 0 0,0-1 0 0 0,0 0 0 0 0,1 1 0 0 0,-1-1 0 0 0,1 0 0 0 0,1 0 0 0 0,-1 1 0 0 0,0-1 0 0 0,1 0 0 0 0,0 1-1 0 0,0-1 1 0 0,1 0 0 0 0,-1 1 0 0 0,1-1 0 0 0,0 1 0 0 0,0 0 0 0 0,0 0 0 0 0,1 0 0 0 0,3-5 0 0 0,-5 8-229 0 0,0 0 1 0 0,1 0-1 0 0,-1 0 0 0 0,0 1 1 0 0,1-1-1 0 0,-1 0 0 0 0,0 1 1 0 0,1-1-1 0 0,-1 1 1 0 0,1 0-1 0 0,-1-1 0 0 0,1 1 1 0 0,-1 0-1 0 0,1 0 1 0 0,-1 0-1 0 0,1 0 0 0 0,-1 0 1 0 0,1 0-1 0 0,-1 1 0 0 0,1-1 1 0 0,-1 0-1 0 0,1 1 1 0 0,-1-1-1 0 0,0 1 0 0 0,1-1 1 0 0,-1 1-1 0 0,0 0 1 0 0,1 0-1 0 0,-1-1 0 0 0,0 1 1 0 0,0 0-1 0 0,0 0 0 0 0,0 0 1 0 0,2 3-1 0 0,3 1 17 0 0,0 0 1 0 0,0 1-1 0 0,-1 0 0 0 0,0 0 1 0 0,6 9-1 0 0,-5-4-282 0 0,-2 1 0 0 0,1 0 0 0 0,-1 0 0 0 0,-1 0 1 0 0,0 0-1 0 0,-1 0 0 0 0,-1 1 0 0 0,1 0 0 0 0,-2-1 0 0 0,0 1 0 0 0,0-1 0 0 0,-1 1 1 0 0,-5 22-1 0 0,-4 8-3243 0 0,-1-1 1 0 0,-25 64-1 0 0,22-72 1253 0 0,-1-1 1 0 0,-2 0-1 0 0,-29 42 1 0 0,22-41 484 0 0</inkml:trace>
</inkml:ink>
</file>

<file path=ppt/ink/ink1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37.114"/>
    </inkml:context>
    <inkml:brush xml:id="br0">
      <inkml:brushProperty name="width" value="0.05" units="cm"/>
      <inkml:brushProperty name="height" value="0.05" units="cm"/>
    </inkml:brush>
  </inkml:definitions>
  <inkml:trace contextRef="#ctx0" brushRef="#br0">211 8 5116 0 0,'-10'-8'12481'0'0,"46"50"-9134"0"0,-32-31-3006 0 0,0 0 0 0 0,0 0 0 0 0,-1 1-1 0 0,0-1 1 0 0,-1 1 0 0 0,0 0 0 0 0,-1 0 0 0 0,-1 0 0 0 0,-1 23 0 0 0,-1-17-963 0 0,-1 0 1 0 0,-1 0 0 0 0,0 0-1 0 0,-2-1 1 0 0,0 1 0 0 0,-10 18-1 0 0,5-14-990 0 0,-1-1 0 0 0,-1 0 0 0 0,0-1-1 0 0,-2 0 1 0 0,-1-1 0 0 0,0-1 0 0 0,-1 0-1 0 0,-1-1 1 0 0,-1-1 0 0 0,-21 14 0 0 0,13-13-189 0 0</inkml:trace>
</inkml:ink>
</file>

<file path=ppt/ink/ink1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09.426"/>
    </inkml:context>
    <inkml:brush xml:id="br0">
      <inkml:brushProperty name="width" value="0.05" units="cm"/>
      <inkml:brushProperty name="height" value="0.05" units="cm"/>
    </inkml:brush>
  </inkml:definitions>
  <inkml:trace contextRef="#ctx0" brushRef="#br0">493 37 3276 0 0,'-12'-36'16563'0'0,"13"39"-13788"0"0,3 20-1349 0 0,10 34-1469 0 0,-11-45 78 0 0,0-1 0 0 0,-1 1 1 0 0,0 0-1 0 0,-1 0 0 0 0,0 0 1 0 0,-1 0-1 0 0,0 0 0 0 0,-1-1 1 0 0,0 1-1 0 0,-1 0 0 0 0,0 0 0 0 0,-1-1 1 0 0,0 1-1 0 0,-1-1 0 0 0,0 0 1 0 0,-1 0-1 0 0,-11 18 0 0 0,5-13-22 0 0,0 0 0 0 0,-1 0 0 0 0,-1-2 0 0 0,0 1 0 0 0,-1-2 0 0 0,0 0 0 0 0,-2 0 0 0 0,1-2-1 0 0,-1 0 1 0 0,-21 11 0 0 0,24-16-115 0 0,0 0-1 0 0,0 0 0 0 0,0-2 1 0 0,-1 0-1 0 0,0 0 0 0 0,-27 3 1 0 0,35-6 42 0 0,1-1-1 0 0,-1 1 1 0 0,0-1 0 0 0,1 0 0 0 0,-1-1 0 0 0,0 1 0 0 0,1-1-1 0 0,-1 0 1 0 0,1-1 0 0 0,-1 1 0 0 0,1-1 0 0 0,0 0-1 0 0,0-1 1 0 0,-1 1 0 0 0,2-1 0 0 0,-1 0 0 0 0,0 0-1 0 0,0 0 1 0 0,-7-8 0 0 0,10 8-13 0 0,0 1 0 0 0,0 0 0 0 0,1-1-1 0 0,-1 1 1 0 0,1-1 0 0 0,0 1 0 0 0,0-1 0 0 0,0 0 0 0 0,0 1 0 0 0,0-1-1 0 0,0 0 1 0 0,1 0 0 0 0,-1 0 0 0 0,1 0 0 0 0,0 0 0 0 0,0 1-1 0 0,0-1 1 0 0,0 0 0 0 0,1 0 0 0 0,-1 0 0 0 0,1 0 0 0 0,-1 0-1 0 0,1 1 1 0 0,0-1 0 0 0,0 0 0 0 0,0 1 0 0 0,1-1 0 0 0,-1 1-1 0 0,1-1 1 0 0,-1 1 0 0 0,1-1 0 0 0,0 1 0 0 0,0 0 0 0 0,0 0 0 0 0,0 0-1 0 0,3-2 1 0 0,2-3-67 0 0,1 1 0 0 0,0 0 0 0 0,0 0 0 0 0,1 1-1 0 0,-1 0 1 0 0,1 1 0 0 0,0 0 0 0 0,1 0 0 0 0,-1 1 0 0 0,11-3 0 0 0,-14 5 126 0 0,2 1 4 0 0,11 6 232 0 0,-17-6-204 0 0,0 1 1 0 0,1 0-1 0 0,-1-1 1 0 0,0 1-1 0 0,1 0 1 0 0,-1 0-1 0 0,0 0 1 0 0,0 0-1 0 0,0 1 1 0 0,0-1-1 0 0,0 1 1 0 0,0-1-1 0 0,0 1 1 0 0,0-1-1 0 0,-1 1 1 0 0,1 0-1 0 0,-1 0 1 0 0,1 0-1 0 0,1 4 1 0 0,-2-4 5 0 0,-1 0 0 0 0,1 0 1 0 0,-1 0-1 0 0,0 0 0 0 0,0 1 0 0 0,0-1 1 0 0,0 0-1 0 0,0 0 0 0 0,-1 0 1 0 0,1 0-1 0 0,-1 0 0 0 0,1 0 1 0 0,-1 0-1 0 0,0 0 0 0 0,1 0 0 0 0,-1 0 1 0 0,0 0-1 0 0,-2 2 0 0 0,-2 3 34 0 0,0 1-1 0 0,-1-1 1 0 0,0-1-1 0 0,-1 1 1 0 0,1-1-1 0 0,-1 0 1 0 0,0 0-1 0 0,-1-1 0 0 0,-8 5 1 0 0,8-5 84 0 0,0-1 1 0 0,0 0-1 0 0,0-1 0 0 0,0 0 1 0 0,0 0-1 0 0,-1 0 0 0 0,1-1 1 0 0,-1-1-1 0 0,0 1 1 0 0,1-2-1 0 0,-1 1 0 0 0,-13-1 1 0 0,20-1-90 0 0,-1 0 0 0 0,1 0 0 0 0,-1 1 1 0 0,1-2-1 0 0,-1 1 0 0 0,1 0 1 0 0,0 0-1 0 0,0-1 0 0 0,-1 1 0 0 0,1-1 1 0 0,0 0-1 0 0,0 1 0 0 0,0-1 0 0 0,1 0 1 0 0,-1 0-1 0 0,0 0 0 0 0,1-1 1 0 0,0 1-1 0 0,-1 0 0 0 0,1 0 0 0 0,0-1 1 0 0,0 1-1 0 0,0-1 0 0 0,0 1 0 0 0,1-1 1 0 0,-1 1-1 0 0,1-1 0 0 0,-1 0 1 0 0,1-3-1 0 0,-1-8 125 0 0,0 0 1 0 0,1 0 0 0 0,0 0 0 0 0,3-14-1 0 0,24-117-2701 0 0,-6 75-4474 0 0,5 1-5217 0 0,-20 57 10470 0 0</inkml:trace>
</inkml:ink>
</file>

<file path=ppt/ink/ink1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09.926"/>
    </inkml:context>
    <inkml:brush xml:id="br0">
      <inkml:brushProperty name="width" value="0.05" units="cm"/>
      <inkml:brushProperty name="height" value="0.05" units="cm"/>
    </inkml:brush>
  </inkml:definitions>
  <inkml:trace contextRef="#ctx0" brushRef="#br0">62 13 4072 0 0,'-1'-13'19308'0'0,"2"13"-19155"0"0,-26 23-1322 0 0,20-22-1766 0 0,-21 3-10282 0 0,20-3 10271 0 0</inkml:trace>
</inkml:ink>
</file>

<file path=ppt/ink/ink1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0.285"/>
    </inkml:context>
    <inkml:brush xml:id="br0">
      <inkml:brushProperty name="width" value="0.05" units="cm"/>
      <inkml:brushProperty name="height" value="0.05" units="cm"/>
    </inkml:brush>
  </inkml:definitions>
  <inkml:trace contextRef="#ctx0" brushRef="#br0">516 1 4020 0 0,'-29'34'7758'0'0,"-81"65"-4707"0"0,30-28-1918 0 0,36-31-757 0 0,-1-1-1 0 0,-1-3 1 0 0,-88 52 0 0 0,120-82-176 0 0,1-7-6693 0 0,12-10-1063 0 0,6-1 5866 0 0,2-1 68 0 0</inkml:trace>
</inkml:ink>
</file>

<file path=ppt/ink/ink1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0.613"/>
    </inkml:context>
    <inkml:brush xml:id="br0">
      <inkml:brushProperty name="width" value="0.05" units="cm"/>
      <inkml:brushProperty name="height" value="0.05" units="cm"/>
    </inkml:brush>
  </inkml:definitions>
  <inkml:trace contextRef="#ctx0" brushRef="#br0">361 0 4768 0 0,'-10'7'8321'0'0,"-32"27"-5623"0"0,-75 95-2627 0 0,-48 73-12940 0 0,139-169 10964 0 0</inkml:trace>
</inkml:ink>
</file>

<file path=ppt/ink/ink1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0.941"/>
    </inkml:context>
    <inkml:brush xml:id="br0">
      <inkml:brushProperty name="width" value="0.05" units="cm"/>
      <inkml:brushProperty name="height" value="0.05" units="cm"/>
    </inkml:brush>
  </inkml:definitions>
  <inkml:trace contextRef="#ctx0" brushRef="#br0">10 42 4084 0 0,'-2'-6'8822'0'0,"12"4"-5970"0"0,14 6-1268 0 0,-21-3-1425 0 0,0 1-1 0 0,-1-1 1 0 0,1 1 0 0 0,-1 0 0 0 0,0 0 0 0 0,1 0 0 0 0,-1 0 0 0 0,0 0 0 0 0,0 0 0 0 0,0 1 0 0 0,-1-1 0 0 0,1 0 0 0 0,0 1-1 0 0,-1 0 1 0 0,0-1 0 0 0,1 1 0 0 0,-1 0 0 0 0,0 0 0 0 0,-1 0 0 0 0,1 0 0 0 0,0 0 0 0 0,-1-1 0 0 0,0 1 0 0 0,1 0 0 0 0,-1 0 0 0 0,-1 4-1 0 0,1-3-37 0 0,0 1-1 0 0,-1-1 1 0 0,0 0-1 0 0,0 1 0 0 0,0-1 1 0 0,0 0-1 0 0,0 0 0 0 0,-1 0 1 0 0,0 0-1 0 0,0 0 0 0 0,0 0 1 0 0,-1 0-1 0 0,1-1 0 0 0,-1 1 1 0 0,-5 6-1 0 0,6-10-93 0 0,1 0-1 0 0,-1 1 1 0 0,0-1-1 0 0,1 0 0 0 0,-1 0 1 0 0,1 0-1 0 0,-1 0 1 0 0,0 0-1 0 0,1 0 1 0 0,-1-1-1 0 0,1 1 1 0 0,-1 0-1 0 0,1-1 1 0 0,-1 1-1 0 0,1-1 1 0 0,-1 0-1 0 0,1 1 0 0 0,-1-1 1 0 0,1 0-1 0 0,0 0 1 0 0,-1 0-1 0 0,1 0 1 0 0,0 0-1 0 0,0 0 1 0 0,0 0-1 0 0,0 0 1 0 0,0-1-1 0 0,0 1 1 0 0,0 0-1 0 0,0-1 0 0 0,0-1 1 0 0,-1-1-268 0 0,1-1 0 0 0,0 0 0 0 0,0 0 0 0 0,0 0 0 0 0,1 0 0 0 0,0 0 0 0 0,0 0 0 0 0,0 1 0 0 0,1-1 0 0 0,-1 0 0 0 0,1 0-1 0 0,0 0 1 0 0,1 0 0 0 0,3-8 0 0 0,14-24-6899 0 0,5 4-4474 0 0,-20 27 9863 0 0</inkml:trace>
</inkml:ink>
</file>

<file path=ppt/ink/ink1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1.897"/>
    </inkml:context>
    <inkml:brush xml:id="br0">
      <inkml:brushProperty name="width" value="0.05" units="cm"/>
      <inkml:brushProperty name="height" value="0.05" units="cm"/>
    </inkml:brush>
  </inkml:definitions>
  <inkml:trace contextRef="#ctx0" brushRef="#br0">514 13 3488 0 0,'0'0'343'0'0,"0"-1"0"0"0,0 0-1 0 0,1 1 1 0 0,-1-1 0 0 0,0 0-1 0 0,1 1 1 0 0,-1-1 0 0 0,0 1 0 0 0,1-1-1 0 0,-1 1 1 0 0,1-1 0 0 0,-1 1-1 0 0,1-1 1 0 0,-1 1 0 0 0,1-1-1 0 0,-1 1 1 0 0,1-1 0 0 0,-1 1-1 0 0,1 0 1 0 0,-1-1 0 0 0,1 1-1 0 0,0 0 1 0 0,-1 0 0 0 0,1-1 0 0 0,0 1-1 0 0,1 0 1 0 0,-2 1-162 0 0,1 1 1 0 0,0-1 0 0 0,-1 0-1 0 0,1 1 1 0 0,0-1-1 0 0,-1 1 1 0 0,0-1-1 0 0,1 1 1 0 0,-1-1 0 0 0,0 1-1 0 0,0-1 1 0 0,0 1-1 0 0,0 0 1 0 0,0-1 0 0 0,0 2-1 0 0,-1 23 459 0 0,-1-1-1 0 0,-1 0 1 0 0,0-1-1 0 0,-2 1 1 0 0,-1-1-1 0 0,-12 30 1 0 0,13-39-588 0 0,-1-2 0 0 0,-1 1 0 0 0,0-1 0 0 0,0 0-1 0 0,-1 0 1 0 0,-1-1 0 0 0,0 0 0 0 0,-1-1 0 0 0,0 0 0 0 0,-1 0 0 0 0,-22 16 0 0 0,29-25-139 0 0,0 0 0 0 0,0 0 1 0 0,0 0-1 0 0,-1 0 0 0 0,1-1 0 0 0,-1 1 0 0 0,1-1 1 0 0,-1 0-1 0 0,0-1 0 0 0,1 1 0 0 0,-1-1 0 0 0,-9 0 1 0 0,-53-12-567 0 0,65 12 650 0 0,0-1-14 0 0,2 1-23 0 0,0 0 39 0 0,-1 0 0 0 0,1-1 0 0 0,0 1-1 0 0,0 0 1 0 0,0 0 0 0 0,0 0 0 0 0,0 0 0 0 0,-1 0-1 0 0,1 0 1 0 0,0 0 0 0 0,0 0 0 0 0,0 0-1 0 0,0-1 1 0 0,-1 1 0 0 0,1 0 0 0 0,0 0 0 0 0,0 0-1 0 0,0 0 1 0 0,-1 0 0 0 0,1 0 0 0 0,0 0 0 0 0,0 0-1 0 0,0 0 1 0 0,0 0 0 0 0,-1 0 0 0 0,1 0-1 0 0,0 1 1 0 0,0-1 0 0 0,0 0 0 0 0,-1 0 0 0 0,1 0-1 0 0,0 0 1 0 0,0 0 0 0 0,0 0 0 0 0,0 0 0 0 0,-1 0-1 0 0,1 0 1 0 0,0 1 0 0 0,0-1 0 0 0,0 0 0 0 0,0 0-1 0 0,0 0 1 0 0,0 0 0 0 0,-1 1 0 0 0,-4 12 55 0 0,0 16 98 0 0,5-28-151 0 0,-1 6 18 0 0,2 0-1 0 0,-1 1 0 0 0,1-1 0 0 0,0 0 1 0 0,0 0-1 0 0,1 0 0 0 0,0 0 0 0 0,0 0 0 0 0,5 8 1 0 0,5 21 8 0 0,-12-34-47 0 0,-15-10 496 0 0,12 5-375 0 0,0 0-1 0 0,-1 0 1 0 0,1 1 0 0 0,-1-1 0 0 0,1 1-1 0 0,-1 0 1 0 0,0 0 0 0 0,-5-2 0 0 0,7 3-80 0 0,0 0 113 0 0,-47-2 423 0 0,43 5-471 0 0,0 0-1 0 0,-1 0 1 0 0,1 0-1 0 0,0 0 1 0 0,1 1-1 0 0,-1 0 1 0 0,0 0-1 0 0,1 1 1 0 0,0 0-1 0 0,0 0 1 0 0,0 0-1 0 0,0 0 1 0 0,0 1-1 0 0,1 0 1 0 0,0-1-1 0 0,0 2 1 0 0,1-1-1 0 0,-1 0 1 0 0,1 1-1 0 0,-4 10 1 0 0,-1 12 381 0 0,2 0 1 0 0,0 1-1 0 0,3-1 0 0 0,0 1 1 0 0,2 0-1 0 0,3 49 0 0 0,0-7 23 0 0,-9-18-1263 0 0,4-43-4975 0 0,21-38-11810 0 0,-10 14 15829 0 0</inkml:trace>
</inkml:ink>
</file>

<file path=ppt/ink/ink1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2.395"/>
    </inkml:context>
    <inkml:brush xml:id="br0">
      <inkml:brushProperty name="width" value="0.05" units="cm"/>
      <inkml:brushProperty name="height" value="0.05" units="cm"/>
    </inkml:brush>
  </inkml:definitions>
  <inkml:trace contextRef="#ctx0" brushRef="#br0">1116 24 5581 0 0,'1'-1'477'0'0,"0"1"1"0"0,0-1 0 0 0,0 0-1 0 0,0 1 1 0 0,-1-1 0 0 0,1 0-1 0 0,0 1 1 0 0,-1-1 0 0 0,1 0-1 0 0,-1 0 1 0 0,1 0 0 0 0,-1 0-1 0 0,1 0 1 0 0,-1 0 0 0 0,1 0-1 0 0,-1 0 1 0 0,0 0 0 0 0,1 0-1 0 0,-1 0 1 0 0,0 0 0 0 0,0 0-1 0 0,0 0 1 0 0,0 0 0 0 0,0 0-1 0 0,0-1 1 0 0,-23 11 2122 0 0,-39 34-2274 0 0,-476 408 3149 0 0,164-168-5113 0 0,329-252-3363 0 0,37-26 2816 0 0,0 0 0 0 0,0-1 0 0 0,0 0 1 0 0,-1 0-1 0 0,1-1 0 0 0,-19 4 0 0 0,17-5 493 0 0</inkml:trace>
</inkml:ink>
</file>

<file path=ppt/ink/ink1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2.723"/>
    </inkml:context>
    <inkml:brush xml:id="br0">
      <inkml:brushProperty name="width" value="0.05" units="cm"/>
      <inkml:brushProperty name="height" value="0.05" units="cm"/>
    </inkml:brush>
  </inkml:definitions>
  <inkml:trace contextRef="#ctx0" brushRef="#br0">1 0 4748 0 0,'0'0'13404'0'0,"4"2"-13304"0"0,-2 0-353 0 0,0-1-1 0 0,0 1 1 0 0,-1 0 0 0 0,1-1 0 0 0,0 1 0 0 0,0 0 0 0 0,-1 0 0 0 0,0 0-1 0 0,1 1 1 0 0,-1-1 0 0 0,0 0 0 0 0,0 0 0 0 0,0 1 0 0 0,0-1 0 0 0,0 1 0 0 0,-1-1-1 0 0,1 1 1 0 0,-1-1 0 0 0,1 1 0 0 0,-1-1 0 0 0,0 1 0 0 0,0-1 0 0 0,0 1-1 0 0,-1 2 1 0 0,-1 12-2656 0 0,0 1-1 0 0,-8 25 1 0 0,7-28 2498 0 0,-4 17-1353 0 0</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39.514"/>
    </inkml:context>
    <inkml:brush xml:id="br0">
      <inkml:brushProperty name="width" value="0.05" units="cm"/>
      <inkml:brushProperty name="height" value="0.05" units="cm"/>
      <inkml:brushProperty name="color" value="#E71224"/>
    </inkml:brush>
  </inkml:definitions>
  <inkml:trace contextRef="#ctx0" brushRef="#br0">714 73 3068 0 0,'2'-4'1219'0'0,"-1"-1"1"0"0,1 0-1 0 0,-1 1 0 0 0,-1-1 0 0 0,1 0 0 0 0,-1 0 1 0 0,0 1-1 0 0,0-7 0 0 0,0 9-1075 0 0,-1 1 0 0 0,1 0-1 0 0,-1-1 1 0 0,0 1 0 0 0,1 0 0 0 0,-1 0-1 0 0,0 0 1 0 0,1-1 0 0 0,-1 1 0 0 0,0 0-1 0 0,0 0 1 0 0,0 0 0 0 0,0 0 0 0 0,0 0-1 0 0,0 1 1 0 0,-1-1 0 0 0,1 0 0 0 0,0 0 0 0 0,0 1-1 0 0,-1-1 1 0 0,1 1 0 0 0,0-1 0 0 0,0 1-1 0 0,-1-1 1 0 0,1 1 0 0 0,-1 0 0 0 0,1 0-1 0 0,0-1 1 0 0,-1 1 0 0 0,1 0 0 0 0,-1 1-1 0 0,1-1 1 0 0,0 0 0 0 0,-1 0 0 0 0,-1 1-1 0 0,-10 1 182 0 0,0 0-1 0 0,1 1 1 0 0,-1 1-1 0 0,1 0 1 0 0,0 1-1 0 0,0 0 0 0 0,1 0 1 0 0,-14 10-1 0 0,21-12-245 0 0,0-1 0 0 0,0 1 0 0 0,0 0 0 0 0,1 1 0 0 0,-1-1 1 0 0,1 0-1 0 0,0 1 0 0 0,0 0 0 0 0,0 0 0 0 0,1 0 0 0 0,-4 8 0 0 0,5-10-43 0 0,0 1-1 0 0,0 0 1 0 0,1 0 0 0 0,-1-1 0 0 0,1 1 0 0 0,0 0 0 0 0,0 0 0 0 0,0 0-1 0 0,0 0 1 0 0,1 0 0 0 0,-1-1 0 0 0,1 1 0 0 0,-1 0 0 0 0,1 0 0 0 0,0 0-1 0 0,0-1 1 0 0,0 1 0 0 0,1-1 0 0 0,-1 1 0 0 0,1-1 0 0 0,2 4 0 0 0,2 0-29 0 0,0 0 1 0 0,0 0 0 0 0,1 0 0 0 0,0-1 0 0 0,0 0-1 0 0,0 0 1 0 0,1-1 0 0 0,0 0 0 0 0,0 0 0 0 0,0-1 0 0 0,0 0-1 0 0,0-1 1 0 0,1 1 0 0 0,16 1 0 0 0,37 15 257 0 0,-60-19-121 0 0,-181 34 3133 0 0,146-25-2990 0 0,1 2 0 0 0,0 2 0 0 0,1 1 0 0 0,0 1 0 0 0,1 2 0 0 0,-35 25 0 0 0,24-12-15 0 0,2 1 0 0 0,1 2 0 0 0,-54 62 0 0 0,84-86-210 0 0,0 1 1 0 0,0 1-1 0 0,1-1 0 0 0,0 1 1 0 0,1 1-1 0 0,0-1 0 0 0,1 1 1 0 0,1 0-1 0 0,0 0 0 0 0,-5 23 1 0 0,8-29-36 0 0,1-1 0 0 0,-1 1 1 0 0,1 0-1 0 0,0-1 1 0 0,1 1-1 0 0,-1-1 0 0 0,1 1 1 0 0,1-1-1 0 0,-1 1 0 0 0,1-1 1 0 0,-1 0-1 0 0,2 1 1 0 0,-1-1-1 0 0,0 0 0 0 0,1 0 1 0 0,0-1-1 0 0,0 1 1 0 0,1-1-1 0 0,-1 1 0 0 0,1-1 1 0 0,0 0-1 0 0,0 0 0 0 0,0-1 1 0 0,1 1-1 0 0,-1-1 1 0 0,9 5-1 0 0,3 0-70 0 0,1 0 0 0 0,-1-2 0 0 0,1 0 0 0 0,0 0 1 0 0,0-2-1 0 0,0 0 0 0 0,1-1 0 0 0,21 1 0 0 0,146-4-1459 0 0,-151-2 878 0 0,29-2-479 0 0,33-13-8238 0 0,-80 13 7391 0 0,-1 0 0 0 0,-1-2 0 0 0,1 1-1 0 0,-1-2 1 0 0,0 0 0 0 0,0-1 0 0 0,-1 0 0 0 0,15-12-1 0 0,-9 4 328 0 0</inkml:trace>
</inkml:ink>
</file>

<file path=ppt/ink/ink1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3.051"/>
    </inkml:context>
    <inkml:brush xml:id="br0">
      <inkml:brushProperty name="width" value="0.05" units="cm"/>
      <inkml:brushProperty name="height" value="0.05" units="cm"/>
    </inkml:brush>
  </inkml:definitions>
  <inkml:trace contextRef="#ctx0" brushRef="#br0">1 151 4248 0 0,'10'-4'1565'0'0,"3"-1"-201"0"0,1 0-104 0 0,5-4-104 0 0,-3-1-124 0 0,9 1-192 0 0,-4-2-336 0 0,5-3-444 0 0,8 0-1104 0 0,-3 1-1268 0 0,0-1 88 0 0,0 0 155 0 0,-2-2 289 0 0,-3 4 140 0 0</inkml:trace>
</inkml:ink>
</file>

<file path=ppt/ink/ink1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6.004"/>
    </inkml:context>
    <inkml:brush xml:id="br0">
      <inkml:brushProperty name="width" value="0.05" units="cm"/>
      <inkml:brushProperty name="height" value="0.05" units="cm"/>
    </inkml:brush>
  </inkml:definitions>
  <inkml:trace contextRef="#ctx0" brushRef="#br0">468 35 2424 0 0,'1'-1'504'0'0,"0"1"-1"0"0,0-1 1 0 0,0 0-1 0 0,0 1 1 0 0,0-1-1 0 0,0 0 1 0 0,0 0-1 0 0,0 1 1 0 0,0-1-1 0 0,0 0 1 0 0,-1 0-1 0 0,1 0 1 0 0,0 0 0 0 0,-1 0-1 0 0,1 0 1 0 0,-1-1-1 0 0,1 1 1 0 0,-1 0-1 0 0,1 0 1 0 0,-1 0-1 0 0,0 0 1 0 0,0-1-1 0 0,1 1 1 0 0,-1-2-1 0 0,-2 2-333 0 0,1 0-1 0 0,0 0 0 0 0,-1 1 1 0 0,1-1-1 0 0,0 0 1 0 0,-1 0-1 0 0,1 1 0 0 0,-1-1 1 0 0,1 1-1 0 0,-1 0 0 0 0,1-1 1 0 0,-1 1-1 0 0,0 0 0 0 0,1 0 1 0 0,-1 0-1 0 0,1 0 1 0 0,-1 0-1 0 0,-1 1 0 0 0,0-1 67 0 0,-21 6 308 0 0,20-4-443 0 0,-1 1-1 0 0,1-1 0 0 0,-1 1 1 0 0,1 0-1 0 0,0 1 0 0 0,0-1 1 0 0,1 1-1 0 0,-1 0 0 0 0,1 0 1 0 0,-1 0-1 0 0,1 0 0 0 0,0 0 1 0 0,1 1-1 0 0,-1-1 0 0 0,-2 7 1 0 0,-6 16 396 0 0,-14 45 0 0 0,8-18-200 0 0,6-31-156 0 0,0 0-1 0 0,-1-1 1 0 0,-2-1-1 0 0,0 1 1 0 0,-1-2 0 0 0,-35 36-1 0 0,21-27-1436 0 0,-56 41 0 0 0,61-48-1690 0 0,20-18 1233 0 0,0 0 0 0 0,-1 0 0 0 0,1-1 0 0 0,-1 1 0 0 0,1-1 0 0 0,-1 0 0 0 0,0 0 0 0 0,-6 2 0 0 0,9-4 421 0 0</inkml:trace>
</inkml:ink>
</file>

<file path=ppt/ink/ink1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6.332"/>
    </inkml:context>
    <inkml:brush xml:id="br0">
      <inkml:brushProperty name="width" value="0.05" units="cm"/>
      <inkml:brushProperty name="height" value="0.05" units="cm"/>
    </inkml:brush>
  </inkml:definitions>
  <inkml:trace contextRef="#ctx0" brushRef="#br0">19 9 5885 0 0,'0'0'5480'0'0,"11"2"561"0"0,-40-12-21771 0 0</inkml:trace>
</inkml:ink>
</file>

<file path=ppt/ink/ink1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6.660"/>
    </inkml:context>
    <inkml:brush xml:id="br0">
      <inkml:brushProperty name="width" value="0.05" units="cm"/>
      <inkml:brushProperty name="height" value="0.05" units="cm"/>
    </inkml:brush>
  </inkml:definitions>
  <inkml:trace contextRef="#ctx0" brushRef="#br0">139 24 4976 0 0,'-1'-1'399'0'0,"1"0"-1"0"0,0-1 0 0 0,0 1 0 0 0,0 0 0 0 0,0 0 0 0 0,0 0 0 0 0,0 0 0 0 0,0-1 0 0 0,1 1 0 0 0,-1 0 0 0 0,0 0 0 0 0,1 0 0 0 0,-1 0 1 0 0,1 0-1 0 0,-1-1 0 0 0,1 1 0 0 0,-1 0 0 0 0,2-2 0 0 0,-1 4-229 0 0,0-1 0 0 0,-1 0-1 0 0,1 0 1 0 0,-1 0 0 0 0,1 0 0 0 0,-1 0 0 0 0,1 0 0 0 0,0 1-1 0 0,-1-1 1 0 0,1 0 0 0 0,-1 0 0 0 0,1 1 0 0 0,-1-1 0 0 0,1 1-1 0 0,-1-1 1 0 0,1 0 0 0 0,-1 1 0 0 0,0-1 0 0 0,1 1 0 0 0,-1-1-1 0 0,0 1 1 0 0,1-1 0 0 0,-1 1 0 0 0,0-1 0 0 0,1 1 0 0 0,2 4 236 0 0,0 0 0 0 0,-1 0 1 0 0,1 0-1 0 0,-1 0 0 0 0,0 0 1 0 0,-1 0-1 0 0,2 8 1 0 0,-3-4-272 0 0,0 0 1 0 0,-1-1 0 0 0,0 1 0 0 0,-1-1 0 0 0,0 1 0 0 0,0-1 0 0 0,-1 1 0 0 0,0-1 0 0 0,0 0 0 0 0,-1-1 0 0 0,0 1 0 0 0,-8 12 0 0 0,-30 32-1880 0 0,-3-10-3768 0 0,41-39 4343 0 0,2-1 356 0 0,-1 0-1 0 0,1 0 0 0 0,0 0 1 0 0,-1-1-1 0 0,1 1 0 0 0,-1-1 1 0 0,0 0-1 0 0,0 1 0 0 0,1-1 1 0 0,-1 0-1 0 0,0-1 1 0 0,-3 2-1 0 0,-5-2-846 0 0</inkml:trace>
</inkml:ink>
</file>

<file path=ppt/ink/ink1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7.020"/>
    </inkml:context>
    <inkml:brush xml:id="br0">
      <inkml:brushProperty name="width" value="0.05" units="cm"/>
      <inkml:brushProperty name="height" value="0.05" units="cm"/>
    </inkml:brush>
  </inkml:definitions>
  <inkml:trace contextRef="#ctx0" brushRef="#br0">205 0 4052 0 0,'-1'27'6368'0'0,"-6"46"-1"0"0,-18 29-2055 0 0,13-67-6000 0 0,-26 52 0 0 0,23-58-2309 0 0,-1 0 0 0 0,-2-1-1 0 0,-42 50 1 0 0,47-65 2355 0 0</inkml:trace>
</inkml:ink>
</file>

<file path=ppt/ink/ink1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7.395"/>
    </inkml:context>
    <inkml:brush xml:id="br0">
      <inkml:brushProperty name="width" value="0.05" units="cm"/>
      <inkml:brushProperty name="height" value="0.05" units="cm"/>
    </inkml:brush>
  </inkml:definitions>
  <inkml:trace contextRef="#ctx0" brushRef="#br0">284 1 3908 0 0,'-40'46'4489'0'0,"17"-19"-1178"0"0,-49 45 0 0 0,17-35-4694 0 0,45-32 83 0 0,0-1 0 0 0,0 0-1 0 0,0 0 1 0 0,-16 2 0 0 0,1-5-2716 0 0,23-1 2337 0 0</inkml:trace>
</inkml:ink>
</file>

<file path=ppt/ink/ink1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7.739"/>
    </inkml:context>
    <inkml:brush xml:id="br0">
      <inkml:brushProperty name="width" value="0.05" units="cm"/>
      <inkml:brushProperty name="height" value="0.05" units="cm"/>
    </inkml:brush>
  </inkml:definitions>
  <inkml:trace contextRef="#ctx0" brushRef="#br0">288 282 2372 0 0,'4'0'1086'0'0,"1"0"-680"0"0,1 0 0 0 0,-1 0 0 0 0,0 1 0 0 0,0 0 0 0 0,0 0 0 0 0,0 0 0 0 0,0 1 0 0 0,0 0 0 0 0,0 0-1 0 0,0 0 1 0 0,-1 0 0 0 0,1 1 0 0 0,-1 0 0 0 0,1 0 0 0 0,-1 0 0 0 0,0 0 0 0 0,0 1 0 0 0,-1 0 0 0 0,1-1 0 0 0,4 8-1 0 0,-8-10-352 0 0,1 0 0 0 0,-1 0 0 0 0,0 0 0 0 0,0 1 0 0 0,0-1 0 0 0,1 0-1 0 0,-1 0 1 0 0,-1 1 0 0 0,1-1 0 0 0,0 0 0 0 0,0 0 0 0 0,0 0-1 0 0,-1 1 1 0 0,1-1 0 0 0,0 0 0 0 0,-1 0 0 0 0,1 0 0 0 0,-1 0 0 0 0,1 0-1 0 0,-1 0 1 0 0,0 0 0 0 0,0 0 0 0 0,1 0 0 0 0,-1 0 0 0 0,0 0 0 0 0,0 0-1 0 0,0 0 1 0 0,0-1 0 0 0,0 1 0 0 0,0 0 0 0 0,0-1 0 0 0,-2 2 0 0 0,-34 18 548 0 0,32-17-559 0 0,0-1-1 0 0,-1 1 1 0 0,1-1 0 0 0,-1 0-1 0 0,1-1 1 0 0,-1 1 0 0 0,0-1-1 0 0,0 0 1 0 0,1 0 0 0 0,-1-1 0 0 0,0 0-1 0 0,0 0 1 0 0,0 0 0 0 0,0-1-1 0 0,1 0 1 0 0,-1 0 0 0 0,0 0-1 0 0,-6-3 1 0 0,11 3-54 0 0,1 1-1 0 0,-1-1 1 0 0,0 1-1 0 0,1-1 1 0 0,-1 1 0 0 0,1-1-1 0 0,-1 0 1 0 0,1 1-1 0 0,-1-1 1 0 0,1 1-1 0 0,0-1 1 0 0,-1 0 0 0 0,1 0-1 0 0,0 1 1 0 0,-1-1-1 0 0,1 0 1 0 0,0 1 0 0 0,0-1-1 0 0,0 0 1 0 0,-1 0-1 0 0,1 0 1 0 0,0 1-1 0 0,0-1 1 0 0,0 0 0 0 0,0 0-1 0 0,1 1 1 0 0,-1-1-1 0 0,0 0 1 0 0,0 0 0 0 0,0 0-1 0 0,1 1 1 0 0,-1-1-1 0 0,0 0 1 0 0,1 1-1 0 0,-1-1 1 0 0,0 0 0 0 0,1 1-1 0 0,-1-1 1 0 0,1 0-1 0 0,-1 1 1 0 0,1-1 0 0 0,-1 1-1 0 0,1-1 1 0 0,0 1-1 0 0,-1-1 1 0 0,1 1-1 0 0,0 0 1 0 0,0-1 0 0 0,6-8-44 0 0,1 15 169 0 0,-7-6-108 0 0,-1 0 0 0 0,1 0-1 0 0,-1 0 1 0 0,1 0 0 0 0,-1 0-1 0 0,1 0 1 0 0,-1 0 0 0 0,1 1 0 0 0,-1-1-1 0 0,1 0 1 0 0,-1 0 0 0 0,1 0 0 0 0,-1 1-1 0 0,0-1 1 0 0,1 0 0 0 0,-1 0 0 0 0,0 1-1 0 0,1-1 1 0 0,-1 0 0 0 0,1 1-1 0 0,-1-1 1 0 0,0 1 0 0 0,0-1 0 0 0,1 0-1 0 0,-1 1 1 0 0,0-1 0 0 0,0 1 0 0 0,1-1-1 0 0,-1 1 1 0 0,0-1 0 0 0,0 1 0 0 0,0-1-1 0 0,0 0 1 0 0,0 1 0 0 0,0-1-1 0 0,0 1 1 0 0,0-1 0 0 0,0 1 0 0 0,0-1-1 0 0,0 1 1 0 0,0-1 0 0 0,0 1 0 0 0,0 0-1 0 0,-4 8 143 0 0,1 0-1 0 0,-1-1 0 0 0,-1 1 0 0 0,0-1 0 0 0,0 0 0 0 0,0 0 1 0 0,-1 0-1 0 0,0-1 0 0 0,-1 0 0 0 0,1 0 0 0 0,-1-1 1 0 0,-1 0-1 0 0,1 0 0 0 0,-1-1 0 0 0,0 0 0 0 0,0 0 0 0 0,-1 0 1 0 0,1-1-1 0 0,-1-1 0 0 0,0 1 0 0 0,0-2 0 0 0,0 1 0 0 0,-12 1 1 0 0,19-4-40 0 0,-1 0 1 0 0,0 0-1 0 0,1 0 0 0 0,-1 0 1 0 0,0 0-1 0 0,0-1 1 0 0,1 1-1 0 0,-1-1 1 0 0,0 0-1 0 0,1 1 0 0 0,-1-1 1 0 0,1-1-1 0 0,-1 1 1 0 0,1 0-1 0 0,0 0 1 0 0,-1-1-1 0 0,1 0 0 0 0,0 1 1 0 0,0-1-1 0 0,0 0 1 0 0,0 0-1 0 0,0 0 1 0 0,0 0-1 0 0,1 0 0 0 0,-1-1 1 0 0,1 1-1 0 0,0 0 1 0 0,-1-1-1 0 0,1 1 1 0 0,0-1-1 0 0,0 1 0 0 0,1-1 1 0 0,-1 0-1 0 0,0 1 1 0 0,1-4-1 0 0,-3-9 206 0 0,0 0 0 0 0,2-1 1 0 0,0 1-1 0 0,1-24 0 0 0,7-30 216 0 0,5 0-3712 0 0,46-135-16054 0 0,-50 180 17633 0 0</inkml:trace>
</inkml:ink>
</file>

<file path=ppt/ink/ink1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18.067"/>
    </inkml:context>
    <inkml:brush xml:id="br0">
      <inkml:brushProperty name="width" value="0.05" units="cm"/>
      <inkml:brushProperty name="height" value="0.05" units="cm"/>
    </inkml:brush>
  </inkml:definitions>
  <inkml:trace contextRef="#ctx0" brushRef="#br0">193 161 3480 0 0,'0'0'3733'0'0,"7"26"-668"0"0,-13-12-2251 0 0,-1 0-1 0 0,-1-1 0 0 0,-1 0 0 0 0,1-1 0 0 0,-2 1 1 0 0,0-2-1 0 0,0 1 0 0 0,-1-2 0 0 0,-23 18 1 0 0,16-12 216 0 0,0 1 1 0 0,-28 33 0 0 0,45-49-1013 0 0,1-1 0 0 0,0 0-1 0 0,-1 0 1 0 0,1 1 0 0 0,0-1-1 0 0,0 0 1 0 0,-1 1 0 0 0,1-1-1 0 0,0 0 1 0 0,0 1 0 0 0,-1-1 0 0 0,1 0-1 0 0,0 1 1 0 0,0-1 0 0 0,0 0-1 0 0,0 1 1 0 0,0-1 0 0 0,0 1-1 0 0,-1-1 1 0 0,1 0 0 0 0,0 1-1 0 0,0-1 1 0 0,0 1 0 0 0,0-1-1 0 0,0 0 1 0 0,1 1 0 0 0,-1-1-1 0 0,0 1 1 0 0,0-1 0 0 0,0 0 0 0 0,0 1-1 0 0,0-1 1 0 0,0 0 0 0 0,1 1-1 0 0,-1-1 1 0 0,0 1 0 0 0,0-1-1 0 0,0 0 1 0 0,1 0 0 0 0,-1 1-1 0 0,0-1 1 0 0,1 0 0 0 0,0 1-1 0 0,22 2 239 0 0,29-12-168 0 0,-1-5-747 0 0,-1-2 0 0 0,0-2 0 0 0,85-45 0 0 0,-76 29-2756 0 0,-2-2-1 0 0,-1-3 1 0 0,-1-2-1 0 0,88-88 1 0 0,-114 100 1687 0 0</inkml:trace>
</inkml:ink>
</file>

<file path=ppt/ink/ink1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44.661"/>
    </inkml:context>
    <inkml:brush xml:id="br0">
      <inkml:brushProperty name="width" value="0.05" units="cm"/>
      <inkml:brushProperty name="height" value="0.05" units="cm"/>
    </inkml:brush>
  </inkml:definitions>
  <inkml:trace contextRef="#ctx0" brushRef="#br0">315 217 3316 0 0,'-16'-32'11333'0'0,"14"28"-10645"0"0,0 0-1 0 0,0-1 1 0 0,0 1-1 0 0,0-1 1 0 0,0 0-1 0 0,1 1 1 0 0,0-1 0 0 0,-1-10-1 0 0,1 10-517 0 0,1 0 0 0 0,-1 0 1 0 0,1 0-1 0 0,0 0 0 0 0,1-1 0 0 0,-1 1 0 0 0,1 0 0 0 0,0 0 1 0 0,1 0-1 0 0,-1 0 0 0 0,1 0 0 0 0,0 1 0 0 0,0-1 0 0 0,5-8 0 0 0,4-1 102 0 0,-10 11-294 0 0,1 1-1 0 0,0-1 1 0 0,-1 1-1 0 0,1 0 1 0 0,0-1-1 0 0,0 1 1 0 0,0 0-1 0 0,0 0 1 0 0,1 0-1 0 0,-1 0 1 0 0,1 1-1 0 0,-1-1 1 0 0,1 1-1 0 0,-1 0 1 0 0,1-1-1 0 0,0 1 1 0 0,0 0-1 0 0,-1 0 1 0 0,1 1-1 0 0,5-2 1 0 0,14 4-442 0 0,-1 0 0 0 0,0 1 0 0 0,27 7 0 0 0,-35-6 173 0 0,-1 0 0 0 0,1-2 0 0 0,1 1 0 0 0,-1-2 0 0 0,0 0 0 0 0,0 0 0 0 0,1-1 0 0 0,-1-1 0 0 0,22-4 0 0 0,-15 0 382 0 0,-24 8 318 0 0,-1-1-314 0 0,1 0 0 0 0,0 1 0 0 0,0-1 0 0 0,0 1 1 0 0,1 0-1 0 0,-7 6 0 0 0,-14 23 852 0 0,-51 51 0 0 0,64-72-835 0 0,-1-1 0 0 0,0 0 0 0 0,-1-1 0 0 0,0-1 0 0 0,0 0 0 0 0,-1 0 0 0 0,-22 8 0 0 0,31-15-156 0 0,0 0-1 0 0,0 0 1 0 0,-1 0-1 0 0,1 0 1 0 0,0-1-1 0 0,0 0 0 0 0,0 0 1 0 0,-1 0-1 0 0,-9-3 1 0 0,4 2 22 0 0,9 1-44 0 0,-4 1-19 0 0,1 1 123 0 0,-1 0 1 0 0,0 1-1 0 0,1-1 1 0 0,0 1-1 0 0,-10 7 0 0 0,5-3 63 0 0,0-2 0 0 0,0 1 0 0 0,0-1 0 0 0,-1-1 0 0 0,0 0 0 0 0,0 0-1 0 0,0-1 1 0 0,0-1 0 0 0,-20 3 0 0 0,25-4-67 0 0,0-1-1 0 0,0 1 1 0 0,0-1-1 0 0,0 0 1 0 0,0-1-1 0 0,0 0 1 0 0,0 0-1 0 0,0 0 1 0 0,0 0-1 0 0,0-1 1 0 0,0 0-1 0 0,0-1 1 0 0,1 1 0 0 0,-1-1-1 0 0,1 0 1 0 0,0 0-1 0 0,0-1 1 0 0,0 1-1 0 0,-8-8 1 0 0,11 7-7 0 0,0 1 1 0 0,0-1-1 0 0,0 1 0 0 0,1-1 1 0 0,-1 0-1 0 0,1 0 1 0 0,0 1-1 0 0,0-1 0 0 0,0 0 1 0 0,0 0-1 0 0,1 0 1 0 0,0-1-1 0 0,0 1 0 0 0,0 0 1 0 0,0 0-1 0 0,0 0 1 0 0,1 0-1 0 0,0 0 0 0 0,0 0 1 0 0,0 0-1 0 0,0 1 1 0 0,1-1-1 0 0,-1 0 0 0 0,1 0 1 0 0,4-6-1 0 0,5-7-733 0 0,0 0 0 0 0,0 0 0 0 0,24-25 0 0 0,-11 20-3998 0 0,-20 20 3102 0 0,-1 0 0 0 0,1-1 0 0 0,0 2 0 0 0,0-1 0 0 0,0 0 0 0 0,0 1 0 0 0,1 0 0 0 0,4-1 0 0 0</inkml:trace>
</inkml:ink>
</file>

<file path=ppt/ink/ink1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45.115"/>
    </inkml:context>
    <inkml:brush xml:id="br0">
      <inkml:brushProperty name="width" value="0.05" units="cm"/>
      <inkml:brushProperty name="height" value="0.05" units="cm"/>
    </inkml:brush>
  </inkml:definitions>
  <inkml:trace contextRef="#ctx0" brushRef="#br0">218 229 3952 0 0,'0'0'1546'0'0,"-32"-6"3963"0"0,29 5-5161 0 0,0-1 0 0 0,0 1 0 0 0,0 0 0 0 0,0-1 0 0 0,0 0 0 0 0,1 0 0 0 0,-1 0 0 0 0,0 0 0 0 0,1 0 0 0 0,-1 0 0 0 0,1-1 0 0 0,0 1 0 0 0,0-1 0 0 0,0 1 0 0 0,0-1 0 0 0,0 0 1 0 0,1 0-1 0 0,-2-4 0 0 0,1 3-114 0 0,1-1 0 0 0,0 0 0 0 0,0 0 0 0 0,0 0 0 0 0,1 1 0 0 0,-1-1 0 0 0,1 0 0 0 0,1 0 0 0 0,-1 0 0 0 0,1 0 0 0 0,1-7 0 0 0,0 4-157 0 0,0 1 0 0 0,1-1-1 0 0,-1 1 1 0 0,2 0-1 0 0,-1 0 1 0 0,1 0 0 0 0,0 0-1 0 0,0 0 1 0 0,1 1 0 0 0,0 0-1 0 0,0 0 1 0 0,0 0 0 0 0,1 1-1 0 0,0-1 1 0 0,10-6 0 0 0,-15 11 260 0 0,0 1-331 0 0,-1 0 0 0 0,1 0-1 0 0,-1 0 1 0 0,1 0 0 0 0,-1 0 0 0 0,0 0 0 0 0,1 0 0 0 0,-1 0-1 0 0,1 0 1 0 0,-1 0 0 0 0,1 0 0 0 0,-1 1 0 0 0,0-1-1 0 0,1 0 1 0 0,-1 0 0 0 0,1 0 0 0 0,-1 0 0 0 0,0 1 0 0 0,1-1-1 0 0,-1 0 1 0 0,0 0 0 0 0,1 1 0 0 0,-1-1 0 0 0,0 0 0 0 0,1 1-1 0 0,-1-1 1 0 0,0 0 0 0 0,0 1 0 0 0,1-1 0 0 0,-1 0-1 0 0,0 1 1 0 0,0-1 0 0 0,0 1 0 0 0,0-1 0 0 0,0 0 0 0 0,1 1-1 0 0,-7 18 193 0 0,-18 13-196 0 0,-12 2-548 0 0,-12-6-3572 0 0,44-26 3411 0 0,0 0 0 0 0,0 0 0 0 0,0 0 0 0 0,-1-1-1 0 0,1 0 1 0 0,0 0 0 0 0,0 0 0 0 0,-1-1 0 0 0,1 1-1 0 0,-1-1 1 0 0,1 0 0 0 0,0 0 0 0 0,-1-1 0 0 0,1 1-1 0 0,0-1 1 0 0,-1 0 0 0 0,1 0 0 0 0,0 0-1 0 0,0-1 1 0 0,0 0 0 0 0,-6-3 0 0 0,-2-3-918 0 0</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1.686"/>
    </inkml:context>
    <inkml:brush xml:id="br0">
      <inkml:brushProperty name="width" value="0.05" units="cm"/>
      <inkml:brushProperty name="height" value="0.05" units="cm"/>
      <inkml:brushProperty name="color" value="#E71224"/>
    </inkml:brush>
  </inkml:definitions>
  <inkml:trace contextRef="#ctx0" brushRef="#br0">1958 263 4380 0 0,'-5'-1'983'0'0,"0"1"0"0"0,1 0 0 0 0,-1-1 0 0 0,0 0-1 0 0,0 0 1 0 0,0 0 0 0 0,0-1 0 0 0,1 1-1 0 0,-8-5 1 0 0,8 4-401 0 0,1 0-1 0 0,-1-1 1 0 0,1 0 0 0 0,-1 0-1 0 0,1 0 1 0 0,0 0 0 0 0,0 0-1 0 0,0 0 1 0 0,-4-6-1 0 0,5 4-426 0 0,0 1 0 0 0,-1-1-1 0 0,1 1 1 0 0,1-1-1 0 0,-1 0 1 0 0,1 1-1 0 0,0-1 1 0 0,0 0 0 0 0,0 0-1 0 0,1 0 1 0 0,-1 0-1 0 0,1 0 1 0 0,0 0-1 0 0,1 0 1 0 0,-1 0 0 0 0,1 0-1 0 0,0 0 1 0 0,0 1-1 0 0,1-1 1 0 0,-1 0-1 0 0,1 1 1 0 0,0-1 0 0 0,1 1-1 0 0,-1-1 1 0 0,1 1-1 0 0,-1 0 1 0 0,1 0-1 0 0,1 0 1 0 0,5-6 0 0 0,1 2-155 0 0,0 0 1 0 0,1 0-1 0 0,0 1 1 0 0,0 0-1 0 0,1 1 1 0 0,-1 0 0 0 0,2 1-1 0 0,15-5 1 0 0,-24 9-24 0 0,1 0 1 0 0,-1 0-1 0 0,0 1 0 0 0,1-1 1 0 0,-1 1-1 0 0,1 0 1 0 0,-1 0-1 0 0,0 0 1 0 0,1 1-1 0 0,-1-1 1 0 0,1 1-1 0 0,5 2 1 0 0,-7-2 6 0 0,-1 1-1 0 0,1-1 1 0 0,-1 1 0 0 0,0-1 0 0 0,1 1 0 0 0,-1 0 0 0 0,0 0 0 0 0,0 0 0 0 0,0 0 0 0 0,0 1 0 0 0,0-1 0 0 0,-1 0 0 0 0,1 1 0 0 0,-1-1 0 0 0,1 1 0 0 0,-1-1 0 0 0,0 1 0 0 0,0 0 0 0 0,0 0 0 0 0,0 5 0 0 0,0-4 37 0 0,-1 0 0 0 0,-1 0 0 0 0,1 1 1 0 0,0-1-1 0 0,-1 0 0 0 0,0 0 0 0 0,0 0 0 0 0,0 0 1 0 0,-1 0-1 0 0,1 0 0 0 0,-1 0 0 0 0,0 0 0 0 0,0-1 1 0 0,-1 1-1 0 0,1 0 0 0 0,-1-1 0 0 0,1 0 0 0 0,-5 4 1 0 0,-6 8 79 0 0,-2-1 0 0 0,-22 18 0 0 0,-7 2 95 0 0,-1-1 1 0 0,-2-3 0 0 0,-68 34-1 0 0,94-55-182 0 0,1 0 0 0 0,-2-1 0 0 0,1-1 1 0 0,-1-1-1 0 0,0 0 0 0 0,0-2 0 0 0,0-1 0 0 0,-1-1 0 0 0,1 0 0 0 0,-1-2 0 0 0,-28-3 0 0 0,45 2-74 0 0,1 0 0 0 0,0 0-1 0 0,-1-1 1 0 0,1 1-1 0 0,0-1 1 0 0,0 0-1 0 0,0-1 1 0 0,0 1 0 0 0,0-1-1 0 0,1 0 1 0 0,-1 0-1 0 0,1 0 1 0 0,0-1 0 0 0,0 0-1 0 0,0 0 1 0 0,0 0-1 0 0,-4-6 1 0 0,6 7-9 0 0,1 0 1 0 0,-1 0-1 0 0,1 0 1 0 0,0 0-1 0 0,0-1 0 0 0,0 1 1 0 0,1 0-1 0 0,-1-1 1 0 0,1 1-1 0 0,-1 0 0 0 0,1-1 1 0 0,0 1-1 0 0,0-1 1 0 0,1 1-1 0 0,-1 0 1 0 0,1-1-1 0 0,0 1 0 0 0,0 0 1 0 0,0-1-1 0 0,0 1 1 0 0,0 0-1 0 0,1 0 1 0 0,-1 0-1 0 0,1 0 0 0 0,0 0 1 0 0,0 0-1 0 0,0 1 1 0 0,5-6-1 0 0,2-2-41 0 0,1 0 0 0 0,0 1 0 0 0,14-10 0 0 0,-20 16 94 0 0,1 0 1 0 0,-1 0-1 0 0,1 0 1 0 0,-1 0-1 0 0,1 1 1 0 0,0 0-1 0 0,0 0 1 0 0,0 1-1 0 0,0-1 0 0 0,1 1 1 0 0,6-1-1 0 0,-12 2 26 0 0,1 0 1 0 0,-1 0-1 0 0,0 0 0 0 0,1 0 0 0 0,-1 0 0 0 0,1 0 0 0 0,-1 0 0 0 0,0 0 0 0 0,1 0 0 0 0,-1 0 0 0 0,1 1 0 0 0,-1-1 0 0 0,0 0 1 0 0,1 0-1 0 0,-1 0 0 0 0,0 1 0 0 0,1-1 0 0 0,-1 0 0 0 0,0 0 0 0 0,1 1 0 0 0,-1-1 0 0 0,0 0 0 0 0,1 0 0 0 0,-1 1 0 0 0,0-1 1 0 0,0 0-1 0 0,0 1 0 0 0,1-1 0 0 0,-1 1 0 0 0,0-1 0 0 0,0 0 0 0 0,0 1 0 0 0,0-1 0 0 0,0 1 0 0 0,1 0 0 0 0,-5 18 268 0 0,-14 14 113 0 0,17-30-364 0 0,-3 4 12 0 0,0 0 0 0 0,1-1 0 0 0,-2 0 0 0 0,1 0 0 0 0,-1 0 0 0 0,0 0 0 0 0,0-1 1 0 0,-1 0-1 0 0,0 0 0 0 0,0 0 0 0 0,0-1 0 0 0,0 1 0 0 0,0-2 0 0 0,-1 1 0 0 0,0-1 0 0 0,0 0 0 0 0,0 0 0 0 0,0-1 0 0 0,-14 3 1 0 0,19-4-92 0 0,-1-2-48 0 0,-1 0 1 0 0,0 0-1 0 0,1 0 1 0 0,0 0-1 0 0,-1 0 1 0 0,1-1-1 0 0,0 1 1 0 0,-4-3 0 0 0,-13-6-394 0 0,18 10 448 0 0,0 0 44 0 0,1 0 0 0 0,-1 0 0 0 0,0 0-1 0 0,0 0 1 0 0,0 0 0 0 0,0 0 0 0 0,0 1-1 0 0,0-1 1 0 0,1 1 0 0 0,-1-1 0 0 0,0 1-1 0 0,0 0 1 0 0,0 0 0 0 0,1 0 0 0 0,-1 0-1 0 0,-1 1 1 0 0,-14 7 101 0 0,3-1-61 0 0,0 0 0 0 0,-1-1 0 0 0,0-1 0 0 0,-1 0 0 0 0,1-1 0 0 0,-1-1 0 0 0,0 0 0 0 0,-18 1 0 0 0,32-5-123 0 0,-37-1-380 0 0,36 1 424 0 0,-31 18 18 0 0,24-13 87 0 0,1 0 0 0 0,0 0-1 0 0,-1-1 1 0 0,0 0-1 0 0,0-1 1 0 0,-20 4 0 0 0,-16 4 208 0 0,44-11-264 0 0,-1 1-1 0 0,1-1 0 0 0,0 0 0 0 0,-1 0 0 0 0,1 0 0 0 0,0-1 0 0 0,0 1 0 0 0,-1 0 0 0 0,1-1 0 0 0,0 1 1 0 0,0-1-1 0 0,0 0 0 0 0,-1 0 0 0 0,1 0 0 0 0,0 0 0 0 0,0 0 0 0 0,0-1 0 0 0,1 1 0 0 0,-1 0 0 0 0,0-1 1 0 0,0 1-1 0 0,1-1 0 0 0,-1 0 0 0 0,1 0 0 0 0,-1 1 0 0 0,1-1 0 0 0,0 0 0 0 0,0 0 0 0 0,0 0 0 0 0,0-1 0 0 0,0 1 1 0 0,0 0-1 0 0,0-4 0 0 0,0 4-48 0 0,-4-11 63 0 0,7 11 160 0 0,-1 3-163 0 0,0 0-1 0 0,-1 0 1 0 0,1 0 0 0 0,0 0 0 0 0,-1 0-1 0 0,1 0 1 0 0,-1 0 0 0 0,1 0 0 0 0,-1 0-1 0 0,1 0 1 0 0,-1 0 0 0 0,0 1 0 0 0,1-1-1 0 0,-1 0 1 0 0,0 0 0 0 0,0 0-1 0 0,0 2 1 0 0,-1 8 144 0 0,0 1 1 0 0,-1-1-1 0 0,0 0 0 0 0,-1 0 0 0 0,-1 0 0 0 0,1-1 1 0 0,-2 1-1 0 0,-6 12 0 0 0,-4 4 472 0 0,-33 46 0 0 0,31-52-430 0 0,-1 0 0 0 0,-1-1 1 0 0,-1 0-1 0 0,-1-2 0 0 0,-1-1 0 0 0,0 0 0 0 0,-1-2 0 0 0,0 0 0 0 0,-1-2 0 0 0,-1-1 0 0 0,-27 10 0 0 0,30-14-91 0 0,0-1-1 0 0,-1-1 1 0 0,0-1 0 0 0,0-1-1 0 0,0-1 1 0 0,0-1 0 0 0,-1-1 0 0 0,1-1-1 0 0,-1-1 1 0 0,1-1 0 0 0,0-1-1 0 0,0-1 1 0 0,-31-10 0 0 0,48 12-135 0 0,-1-1 1 0 0,1 0 0 0 0,0-1-1 0 0,0 1 1 0 0,1-1 0 0 0,-1 0-1 0 0,1-1 1 0 0,-1 1 0 0 0,1-1-1 0 0,1 0 1 0 0,-1 0 0 0 0,1-1-1 0 0,0 1 1 0 0,0-1 0 0 0,0 0-1 0 0,1 0 1 0 0,0 0 0 0 0,0-1-1 0 0,1 1 1 0 0,0-1 0 0 0,0 1-1 0 0,0-1 1 0 0,1 0 0 0 0,-1-13-1 0 0,0 2-759 0 0,1 0 0 0 0,1 1 0 0 0,1-1 0 0 0,1 0 0 0 0,0 0-1 0 0,1 1 1 0 0,1-1 0 0 0,10-27 0 0 0,-9 34-840 0 0,0 1 1 0 0,1 0-1 0 0,1-1 1 0 0,-1 2-1 0 0,2-1 0 0 0,-1 1 1 0 0,1 0-1 0 0,1 1 1 0 0,-1 0-1 0 0,2 0 1 0 0,-1 1-1 0 0,18-11 1 0 0,-8 6 20 0 0</inkml:trace>
</inkml:ink>
</file>

<file path=ppt/ink/ink1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45.490"/>
    </inkml:context>
    <inkml:brush xml:id="br0">
      <inkml:brushProperty name="width" value="0.05" units="cm"/>
      <inkml:brushProperty name="height" value="0.05" units="cm"/>
    </inkml:brush>
  </inkml:definitions>
  <inkml:trace contextRef="#ctx0" brushRef="#br0">57 25 6113 0 0,'0'0'1872'0'0,"2"-9"2632"0"0,0 0-1400 0 0,0 2-2348 0 0,-27 21-10624 0 0,15-7 7643 0 0,-3 0 301 0 0,-1 2 164 0 0</inkml:trace>
</inkml:ink>
</file>

<file path=ppt/ink/ink1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46.005"/>
    </inkml:context>
    <inkml:brush xml:id="br0">
      <inkml:brushProperty name="width" value="0.05" units="cm"/>
      <inkml:brushProperty name="height" value="0.05" units="cm"/>
    </inkml:brush>
  </inkml:definitions>
  <inkml:trace contextRef="#ctx0" brushRef="#br0">575 0 3652 0 0,'-41'34'5549'0'0,"-14"29"-1751"0"0,23-25-1999 0 0,31-37-1774 0 0,0 0 0 0 0,0 0 0 0 0,0 0 0 0 0,0 0 0 0 0,0 0 0 0 0,1 0 0 0 0,-1 0 0 0 0,0 1 0 0 0,0-1 0 0 0,1 0 0 0 0,-1 1 0 0 0,1-1 0 0 0,-1 0 0 0 0,1 1 0 0 0,0-1 0 0 0,0 1 0 0 0,-1-1 0 0 0,1 2 0 0 0,0-2-32 0 0,1 0-1 0 0,-1-1 0 0 0,1 1 1 0 0,-1 0-1 0 0,0-1 1 0 0,1 1-1 0 0,-1 0 0 0 0,1-1 1 0 0,-1 1-1 0 0,1 0 0 0 0,0-1 1 0 0,-1 1-1 0 0,1-1 0 0 0,0 1 1 0 0,-1-1-1 0 0,1 0 1 0 0,0 1-1 0 0,-1-1 0 0 0,1 0 1 0 0,0 1-1 0 0,0-1 0 0 0,0 0 1 0 0,0 0-1 0 0,10 2-200 0 0,-1-1-1 0 0,0 0 0 0 0,0-1 1 0 0,13-1-1 0 0,-6 1 17 0 0,41-2 182 0 0,-56 2 104 0 0,30 9 1588 0 0,-31-8-1603 0 0,-1 0 0 0 0,1 0-1 0 0,-1 0 1 0 0,0 0-1 0 0,0 0 1 0 0,1-1-1 0 0,-1 1 1 0 0,0 0-1 0 0,0 0 1 0 0,0 0 0 0 0,0 0-1 0 0,0 0 1 0 0,0 0-1 0 0,0 0 1 0 0,0 0-1 0 0,-1 0 1 0 0,1 0-1 0 0,0-1 1 0 0,0 1-1 0 0,-1 0 1 0 0,1 0 0 0 0,-1 0-1 0 0,1 0 1 0 0,-1-1-1 0 0,1 1 1 0 0,-1 0-1 0 0,1 0 1 0 0,-1-1-1 0 0,-1 2 1 0 0,-20 20 790 0 0,14-16-823 0 0,-1 0 0 0 0,0-1 0 0 0,-1 0 0 0 0,1 0 0 0 0,-1-1 0 0 0,0 0 0 0 0,0-1 0 0 0,0 0 0 0 0,-1 0 0 0 0,1-1 0 0 0,0-1 0 0 0,-17 1-1 0 0,9-2-325 0 0,1-2 0 0 0,-1 1 0 0 0,1-2-1 0 0,0-1 1 0 0,0 0 0 0 0,-30-12-1 0 0,43 15 331 0 0,-1-1 0 0 0,1 1 0 0 0,0 0 0 0 0,0 1 0 0 0,0-1 0 0 0,-1 1 0 0 0,1 0 0 0 0,0 0 0 0 0,0 0 0 0 0,-1 0 0 0 0,1 1 0 0 0,0 0 0 0 0,0 0 0 0 0,0 0 0 0 0,0 0 0 0 0,0 0 0 0 0,0 1 0 0 0,0 0 0 0 0,0 0 0 0 0,-5 3 0 0 0,0 2 127 0 0,-1 1 1 0 0,1 0-1 0 0,1 0 1 0 0,0 0-1 0 0,0 1 0 0 0,-10 14 1 0 0,5-4-315 0 0,-44 58-826 0 0,18-29-6865 0 0,36-43 6433 0 0,-15 11-5881 0 0,8-12 5753 0 0</inkml:trace>
</inkml:ink>
</file>

<file path=ppt/ink/ink1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46.349"/>
    </inkml:context>
    <inkml:brush xml:id="br0">
      <inkml:brushProperty name="width" value="0.05" units="cm"/>
      <inkml:brushProperty name="height" value="0.05" units="cm"/>
    </inkml:brush>
  </inkml:definitions>
  <inkml:trace contextRef="#ctx0" brushRef="#br0">0 22 6953 0 0,'5'-14'12406'0'0,"-1"6"-9558"0"0,0 16-9268 0 0,-4-1 4240 0 0,1 1 1 0 0,-1 0-1 0 0,-2 14 0 0 0,1 11-1730 0 0,1-13 2192 0 0</inkml:trace>
</inkml:ink>
</file>

<file path=ppt/ink/ink1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46.677"/>
    </inkml:context>
    <inkml:brush xml:id="br0">
      <inkml:brushProperty name="width" value="0.05" units="cm"/>
      <inkml:brushProperty name="height" value="0.05" units="cm"/>
    </inkml:brush>
  </inkml:definitions>
  <inkml:trace contextRef="#ctx0" brushRef="#br0">1 307 4300 0 0,'0'0'4623'0'0,"0"-4"-3550"0"0,2-12-29 0 0,0 1 1 0 0,1 0-1 0 0,1 0 0 0 0,6-17 0 0 0,-1 11-581 0 0,0 0 0 0 0,1 1 1 0 0,2 0-1 0 0,0 1 0 0 0,1 0 1 0 0,0 1-1 0 0,2 0 0 0 0,22-20 0 0 0,-36 36-410 0 0,0 1-1 0 0,0 0 1 0 0,0 0-1 0 0,0 0 1 0 0,1 0-1 0 0,-1 0 1 0 0,0 0-1 0 0,1 0 1 0 0,-1 0-1 0 0,1 0 1 0 0,-1 0-1 0 0,1 1 1 0 0,-1-1-1 0 0,1 1 1 0 0,-1-1-1 0 0,1 1 1 0 0,0 0-1 0 0,-1 0 1 0 0,1-1-1 0 0,0 1 1 0 0,-1 0-1 0 0,1 0 0 0 0,-1 1 1 0 0,3-1-1 0 0,-4 0-34 0 0,1 1 0 0 0,-1-1 0 0 0,1 0 0 0 0,-1 1-1 0 0,0-1 1 0 0,1 1 0 0 0,-1-1 0 0 0,0 0 0 0 0,1 1-1 0 0,-1-1 1 0 0,0 1 0 0 0,0-1 0 0 0,1 1 0 0 0,-1-1-1 0 0,0 1 1 0 0,0-1 0 0 0,0 1 0 0 0,0-1 0 0 0,0 1-1 0 0,0-1 1 0 0,0 1 0 0 0,0 0 0 0 0,0-1 0 0 0,0 1-1 0 0,0 0 1 0 0,-10 23-428 0 0,-1-11-1404 0 0,1 0 0 0 0,-2-2 0 0 0,0 1 0 0 0,0-1 0 0 0,-1-1 0 0 0,0 0 0 0 0,0-1 0 0 0,-1 0 0 0 0,-21 8 0 0 0,8-4 39 0 0</inkml:trace>
</inkml:ink>
</file>

<file path=ppt/ink/ink1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48.115"/>
    </inkml:context>
    <inkml:brush xml:id="br0">
      <inkml:brushProperty name="width" value="0.05" units="cm"/>
      <inkml:brushProperty name="height" value="0.05" units="cm"/>
    </inkml:brush>
  </inkml:definitions>
  <inkml:trace contextRef="#ctx0" brushRef="#br0">578 11 5168 0 0,'0'-11'14784'0'0,"1"32"-14385"0"0,-1-1-1 0 0,-1 1 1 0 0,-1-1-1 0 0,-1 1 0 0 0,0-1 1 0 0,-2 0-1 0 0,0 0 0 0 0,-1-1 1 0 0,-9 21-1 0 0,11-31-412 0 0,0 0 0 0 0,-1 0 0 0 0,0 0 0 0 0,0-1 0 0 0,-1 0 0 0 0,0 0 0 0 0,0 0 0 0 0,-1 0 0 0 0,0-1-1 0 0,0 0 1 0 0,0-1 0 0 0,-1 0 0 0 0,0 0 0 0 0,-1 0 0 0 0,1-1 0 0 0,-1 0 0 0 0,0-1 0 0 0,-1 0 0 0 0,1-1 0 0 0,-18 5 0 0 0,24-7-74 0 0,0-1 0 0 0,0 0-1 0 0,0 0 1 0 0,0 0 0 0 0,0 0 0 0 0,0 0 0 0 0,1-1 0 0 0,-1 1 0 0 0,0-1-1 0 0,0 0 1 0 0,0 1 0 0 0,1-1 0 0 0,-5-2 0 0 0,6 2 21 0 0,1 1 1 0 0,-1-1 0 0 0,0 0-1 0 0,0 1 1 0 0,1-1-1 0 0,-1 1 1 0 0,0-1 0 0 0,1 0-1 0 0,-1 0 1 0 0,0 1-1 0 0,1-1 1 0 0,-1 0 0 0 0,1 0-1 0 0,-1 0 1 0 0,1 0-1 0 0,0 0 1 0 0,-1 0 0 0 0,1 0-1 0 0,0 1 1 0 0,0-1-1 0 0,0 0 1 0 0,0 0 0 0 0,0 0-1 0 0,0 0 1 0 0,0 0-1 0 0,0 0 1 0 0,0 0 0 0 0,0 0-1 0 0,0 0 1 0 0,0 0-1 0 0,1 0 1 0 0,-1 0 0 0 0,0 0-1 0 0,1 0 1 0 0,-1 0-1 0 0,1 1 1 0 0,-1-1 0 0 0,2-1-1 0 0,-2 1-139 0 0,1 0 183 0 0,-1 0-1 0 0,0 0 1 0 0,1 1 0 0 0,-1-1-1 0 0,1 0 1 0 0,-1 1 0 0 0,1-1-1 0 0,-1 0 1 0 0,1 1 0 0 0,-1-1-1 0 0,1 1 1 0 0,-1-1 0 0 0,1 1-1 0 0,0-1 1 0 0,0 1 0 0 0,-1-1-1 0 0,1 1 1 0 0,0 0 0 0 0,-1-1-1 0 0,1 1 1 0 0,0 0-1 0 0,0 0 1 0 0,0 0 0 0 0,-1-1-1 0 0,1 1 1 0 0,0 0 0 0 0,0 0-1 0 0,0 0 1 0 0,-1 0 0 0 0,1 0-1 0 0,0 0 1 0 0,0 1 0 0 0,0-1-1 0 0,-1 0 1 0 0,1 0 0 0 0,0 1-1 0 0,0-1 1 0 0,-1 0 0 0 0,1 1-1 0 0,0-1 1 0 0,0 1 0 0 0,-1-1-1 0 0,2 1 1 0 0,-1 1 38 0 0,1-1-1 0 0,-1 0 1 0 0,1 0 0 0 0,-1 1 0 0 0,1-1-1 0 0,-1 1 1 0 0,0-1 0 0 0,0 1-1 0 0,0 0 1 0 0,0-1 0 0 0,0 1 0 0 0,0 0-1 0 0,-1 0 1 0 0,1-1 0 0 0,0 1 0 0 0,-1 0-1 0 0,1 3 1 0 0,-2 2 13 0 0,0-1 1 0 0,0 0-1 0 0,-1 0 0 0 0,0 0 1 0 0,0 0-1 0 0,0 0 0 0 0,-1 0 1 0 0,0-1-1 0 0,0 1 0 0 0,-1-1 1 0 0,1 0-1 0 0,-1 0 0 0 0,0 0 1 0 0,0 0-1 0 0,-1-1 0 0 0,0 0 1 0 0,1 1-1 0 0,-1-2 0 0 0,-10 7 1 0 0,-3 2-430 0 0,-2-1-1 0 0,1-1 1 0 0,-1 0 0 0 0,-29 9 0 0 0,34-14 205 0 0,-63 18-4449 0 0,69-21 3143 0 0,0 0 1 0 0,-1-1-1 0 0,1 0 1 0 0,-1 0-1 0 0,0-1 1 0 0,-11-2-1 0 0,19 2-160 0 0</inkml:trace>
</inkml:ink>
</file>

<file path=ppt/ink/ink1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48.443"/>
    </inkml:context>
    <inkml:brush xml:id="br0">
      <inkml:brushProperty name="width" value="0.05" units="cm"/>
      <inkml:brushProperty name="height" value="0.05" units="cm"/>
    </inkml:brush>
  </inkml:definitions>
  <inkml:trace contextRef="#ctx0" brushRef="#br0">19 33 5332 0 0,'6'-20'8972'0'0,"-3"7"-7790"0"0,-21 21-13630 0 0,9-2 10606 0 0</inkml:trace>
</inkml:ink>
</file>

<file path=ppt/ink/ink1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48.849"/>
    </inkml:context>
    <inkml:brush xml:id="br0">
      <inkml:brushProperty name="width" value="0.05" units="cm"/>
      <inkml:brushProperty name="height" value="0.05" units="cm"/>
    </inkml:brush>
  </inkml:definitions>
  <inkml:trace contextRef="#ctx0" brushRef="#br0">511 34 4912 0 0,'17'-32'13879'0'0,"-15"32"-13626"0"0,0-1-1 0 0,0 1 0 0 0,1 0 1 0 0,-1 0-1 0 0,0 0 1 0 0,0 0-1 0 0,1 0 1 0 0,-1 1-1 0 0,0-1 1 0 0,0 1-1 0 0,1-1 1 0 0,-1 1-1 0 0,0 0 1 0 0,0 0-1 0 0,0 0 1 0 0,0 0-1 0 0,0 0 1 0 0,0 0-1 0 0,0 1 0 0 0,-1-1 1 0 0,4 4-1 0 0,-2-2-28 0 0,-1 0-1 0 0,0 1 1 0 0,0-1-1 0 0,0 1 1 0 0,-1 0-1 0 0,1-1 1 0 0,-1 1-1 0 0,0 0 1 0 0,0 0-1 0 0,0 0 1 0 0,0 7-1 0 0,0-2-61 0 0,-1 0 1 0 0,0 1-1 0 0,0-1 0 0 0,-1 0 0 0 0,0 1 0 0 0,-1-1 1 0 0,0 0-1 0 0,-1 0 0 0 0,0 0 0 0 0,-5 12 0 0 0,-3-5-253 0 0,0 0 0 0 0,-1 0 1 0 0,-1-2-1 0 0,0 1 0 0 0,-1-1 0 0 0,-1-1 0 0 0,0-1 0 0 0,0 0 0 0 0,-1-1 0 0 0,-1 0 0 0 0,-24 10 0 0 0,16-9-565 0 0,-1-1 0 0 0,0-1 0 0 0,-1-1 0 0 0,0-2 0 0 0,-1-1 0 0 0,0 0 0 0 0,-36 1 0 0 0,64-7 648 0 0,-65-1-6808 0 0,60 1 5697 0 0,0-1 0 0 0,1 1 1 0 0,-1-1-1 0 0,0-1 0 0 0,1 1 1 0 0,-1-1-1 0 0,1 1 1 0 0,-1-1-1 0 0,1-1 0 0 0,0 1 1 0 0,-6-4-1 0 0,2 0-441 0 0</inkml:trace>
</inkml:ink>
</file>

<file path=ppt/ink/ink1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49.474"/>
    </inkml:context>
    <inkml:brush xml:id="br0">
      <inkml:brushProperty name="width" value="0.05" units="cm"/>
      <inkml:brushProperty name="height" value="0.05" units="cm"/>
    </inkml:brush>
  </inkml:definitions>
  <inkml:trace contextRef="#ctx0" brushRef="#br0">1753 72 3664 0 0,'21'-33'4953'0'0,"-12"20"-2251"0"0,-4 4-726 0 0,4-7 4557 0 0,-17 19-5856 0 0,-53 27 98 0 0,2 2 0 0 0,1 3 0 0 0,-67 52 0 0 0,43-29-328 0 0,-352 236-418 0 0,88-60-4056 0 0,2 5-6286 0 0,308-213 9202 0 0,-16 11-389 0 0,-81 52-2324 0 0,74-51 1910 0 0</inkml:trace>
</inkml:ink>
</file>

<file path=ppt/ink/ink1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1.240"/>
    </inkml:context>
    <inkml:brush xml:id="br0">
      <inkml:brushProperty name="width" value="0.05" units="cm"/>
      <inkml:brushProperty name="height" value="0.05" units="cm"/>
    </inkml:brush>
  </inkml:definitions>
  <inkml:trace contextRef="#ctx0" brushRef="#br0">849 10 5324 0 0,'1'-10'16608'0'0,"-1"22"-16153"0"0,-1-1 0 0 0,0 0 0 0 0,0 0 0 0 0,-1 0 0 0 0,-1 0 0 0 0,0 0 0 0 0,0 0 0 0 0,-1-1 0 0 0,-6 13 0 0 0,-54 94-675 0 0,52-97-578 0 0,-10 23-2309 0 0,21-42 3047 0 0,-13 24 237 0 0,-8-3 152 0 0,-1-1 0 0 0,-1 0 1 0 0,-35 22-1 0 0,46-35-271 0 0,-1 0 0 0 0,0-1 1 0 0,-1-1-1 0 0,0 0 1 0 0,0-1-1 0 0,0 0 0 0 0,0-1 1 0 0,-28 3-1 0 0,25-7-68 0 0,1 1 1 0 0,-1-2-1 0 0,0 0 0 0 0,1-1 0 0 0,0-1 1 0 0,-29-8-1 0 0,37 8-140 0 0,1 1 1 0 0,-1-2-1 0 0,0 1 1 0 0,1-1 0 0 0,0 0-1 0 0,0-1 1 0 0,0 0-1 0 0,0 0 1 0 0,1-1-1 0 0,0 0 1 0 0,0 0-1 0 0,1 0 1 0 0,-1-1-1 0 0,-6-10 1 0 0,12 15 84 0 0,0 0-1 0 0,0 1 1 0 0,0-1 0 0 0,1 1-1 0 0,-1-1 1 0 0,1 0 0 0 0,-1 1-1 0 0,1-1 1 0 0,0 0 0 0 0,0 1-1 0 0,-1-1 1 0 0,1 0-1 0 0,0 0 1 0 0,1 1 0 0 0,-1-1-1 0 0,0 0 1 0 0,0 0 0 0 0,1 1-1 0 0,-1-1 1 0 0,1 0 0 0 0,-1 1-1 0 0,1-1 1 0 0,0 1 0 0 0,0-1-1 0 0,0 1 1 0 0,0-1 0 0 0,0 1-1 0 0,0-1 1 0 0,0 1 0 0 0,0 0-1 0 0,0 0 1 0 0,1-1-1 0 0,-1 1 1 0 0,0 0 0 0 0,1 0-1 0 0,-1 1 1 0 0,1-1 0 0 0,-1 0-1 0 0,1 0 1 0 0,2 0 0 0 0,3-2-11 0 0,0 0 0 0 0,0 0 0 0 0,1 0 0 0 0,-1 1 0 0 0,1 1 0 0 0,-1-1 0 0 0,1 1 1 0 0,8 0-1 0 0,-14 1 111 0 0,16 22 331 0 0,-18-18-335 0 0,0-1 0 0 0,-1 1-1 0 0,1-1 1 0 0,-1 0 0 0 0,0 1-1 0 0,0-1 1 0 0,0 0 0 0 0,0 1 0 0 0,-1-1-1 0 0,1 0 1 0 0,-1 0 0 0 0,0 0 0 0 0,0 0-1 0 0,0 0 1 0 0,0-1 0 0 0,0 1-1 0 0,-5 4 1 0 0,-51 40 742 0 0,48-39-571 0 0,6-5-120 0 0,1-1 1 0 0,0 1-1 0 0,-1-1 0 0 0,0 0 0 0 0,1 0 0 0 0,-1 0 0 0 0,0-1 1 0 0,0 1-1 0 0,0-1 0 0 0,0 0 0 0 0,0 0 0 0 0,0 0 1 0 0,0-1-1 0 0,0 1 0 0 0,-1-1 0 0 0,1 0 0 0 0,0 0 1 0 0,0 0-1 0 0,0-1 0 0 0,-1 0 0 0 0,1 1 0 0 0,0-2 0 0 0,0 1 1 0 0,0 0-1 0 0,0-1 0 0 0,1 0 0 0 0,-1 1 0 0 0,0-2 1 0 0,-5-2-1 0 0,5 1 17 0 0,0 0 0 0 0,0 0 0 0 0,0-1 0 0 0,1 1 0 0 0,-1-1 0 0 0,1 1 0 0 0,0-1 1 0 0,0 0-1 0 0,1 0 0 0 0,-1-1 0 0 0,1 1 0 0 0,1 0 0 0 0,-1-1 0 0 0,1 1 0 0 0,-1-1 0 0 0,2 0 0 0 0,-1 1 1 0 0,0-1-1 0 0,1 0 0 0 0,0 1 0 0 0,2-10 0 0 0,9-32-377 0 0,10 0-3986 0 0,-15 36 1642 0 0,0 1 0 0 0,1 0 0 0 0,1 0 0 0 0,0 1 0 0 0,0 0 0 0 0,12-10 1 0 0,-14 12 921 0 0</inkml:trace>
</inkml:ink>
</file>

<file path=ppt/ink/ink1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1.724"/>
    </inkml:context>
    <inkml:brush xml:id="br0">
      <inkml:brushProperty name="width" value="0.05" units="cm"/>
      <inkml:brushProperty name="height" value="0.05" units="cm"/>
    </inkml:brush>
  </inkml:definitions>
  <inkml:trace contextRef="#ctx0" brushRef="#br0">149 131 4728 0 0,'-6'-1'1001'0'0,"0"-1"0"0"0,-1 0 0 0 0,1 0 0 0 0,0 0 0 0 0,0 0 0 0 0,0-1 0 0 0,0 0 0 0 0,0-1 0 0 0,1 1 0 0 0,0-1-1 0 0,-9-7 1 0 0,12 10-791 0 0,0-1-1 0 0,0 0 1 0 0,1 0-1 0 0,-1 0 1 0 0,0 0-1 0 0,1-1 1 0 0,-1 1-1 0 0,1 0 0 0 0,0-1 1 0 0,0 1-1 0 0,-1 0 1 0 0,2-1-1 0 0,-1 0 1 0 0,0 1-1 0 0,0-1 1 0 0,1 1-1 0 0,0-1 0 0 0,-1 0 1 0 0,1 0-1 0 0,0 1 1 0 0,0-1-1 0 0,1 0 1 0 0,-1 1-1 0 0,0-1 1 0 0,1 0-1 0 0,0 1 0 0 0,0-1 1 0 0,-1 1-1 0 0,3-5 1 0 0,-2 6-162 0 0,-1 0 0 0 0,1 0 1 0 0,-1 1-1 0 0,1-1 0 0 0,-1 0 0 0 0,1 0 1 0 0,-1 0-1 0 0,1 0 0 0 0,0 1 0 0 0,-1-1 1 0 0,1 0-1 0 0,0 0 0 0 0,0 1 0 0 0,0-1 1 0 0,-1 1-1 0 0,1-1 0 0 0,0 1 0 0 0,0-1 1 0 0,1 1-1 0 0,-1 0-21 0 0,-1 0 1 0 0,1 0-1 0 0,0 0 1 0 0,-1 0-1 0 0,1 0 1 0 0,-1 0-1 0 0,1 0 0 0 0,-1 1 1 0 0,1-1-1 0 0,-1 0 1 0 0,1 0-1 0 0,0 1 1 0 0,-1-1-1 0 0,0 0 1 0 0,1 1-1 0 0,-1-1 1 0 0,1 0-1 0 0,-1 1 0 0 0,1-1 1 0 0,-1 1-1 0 0,0-1 1 0 0,1 1-1 0 0,-1 0 1 0 0,2 1-200 0 0,-1 0 0 0 0,0 1 0 0 0,0-1 0 0 0,0 1 0 0 0,0-1 0 0 0,-1 0 0 0 0,1 1 0 0 0,-1-1 1 0 0,1 1-1 0 0,-1-1 0 0 0,0 1 0 0 0,0 0 0 0 0,-1 4 0 0 0,0-1-1326 0 0,-1-1 0 0 0,0 1 0 0 0,0 0 1 0 0,0-1-1 0 0,-1 1 0 0 0,-3 4 0 0 0,-41 47-6973 0 0,40-50 7624 0 0,-9 11-894 0 0</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3.596"/>
    </inkml:context>
    <inkml:brush xml:id="br0">
      <inkml:brushProperty name="width" value="0.05" units="cm"/>
      <inkml:brushProperty name="height" value="0.05" units="cm"/>
    </inkml:brush>
  </inkml:definitions>
  <inkml:trace contextRef="#ctx0" brushRef="#br0">835 31 3132 0 0,'24'-13'13342'0'0,"-37"16"-5334"0"0,-14-1-4501 0 0,-75-1-4041 0 0,82-1 1486 0 0,-237-21-349 0 0,251 21-602 0 0,-4-1-19 0 0,0 0 1 0 0,1 1 0 0 0,-1 0 0 0 0,0 1 0 0 0,0 0-1 0 0,1 1 1 0 0,-1 0 0 0 0,1 0 0 0 0,-1 1 0 0 0,1 0-1 0 0,0 1 1 0 0,0 0 0 0 0,0 0 0 0 0,1 1 0 0 0,-12 8-1 0 0,2 1-26 0 0,1 1 0 0 0,0 1 0 0 0,1 0 0 0 0,1 2 0 0 0,-14 18 0 0 0,9-8 133 0 0,1 0-1 0 0,1 1 0 0 0,1 1 1 0 0,2 1-1 0 0,1 0 0 0 0,1 1 0 0 0,2 0 1 0 0,1 1-1 0 0,1 0 0 0 0,-5 54 1 0 0,14-84-83 0 0,0 1 1 0 0,0-1-1 0 0,1 0 1 0 0,-1 0-1 0 0,1 0 1 0 0,0 0-1 0 0,0 1 1 0 0,0-1-1 0 0,0 0 1 0 0,1-1-1 0 0,-1 1 1 0 0,1 0-1 0 0,0 0 1 0 0,0-1-1 0 0,0 1 1 0 0,0-1-1 0 0,0 1 1 0 0,0-1-1 0 0,1 0 1 0 0,-1 0-1 0 0,1 0 1 0 0,0 0-1 0 0,-1 0 1 0 0,1-1-1 0 0,0 1 1 0 0,0-1-1 0 0,0 0 1 0 0,0 0-1 0 0,5 1 1 0 0,11 4 33 0 0,0-1 1 0 0,0-1-1 0 0,30 3 0 0 0,-43-6-29 0 0,54 4-406 0 0,0-2 1 0 0,95-7-1 0 0,-95-3-1419 0 0,59-13 0 0 0,-94 15 669 0 0,66-18-3798 0 0,-51 3-332 0 0,-36 18 4191 0 0,0-1 0 0 0,-1 0-1 0 0,1 0 1 0 0,-1 0 0 0 0,0 0 0 0 0,0 0 0 0 0,3-6 0 0 0,-2 1-725 0 0,-1-1 140 0 0</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2.295"/>
    </inkml:context>
    <inkml:brush xml:id="br0">
      <inkml:brushProperty name="width" value="0.05" units="cm"/>
      <inkml:brushProperty name="height" value="0.05" units="cm"/>
      <inkml:brushProperty name="color" value="#E71224"/>
    </inkml:brush>
  </inkml:definitions>
  <inkml:trace contextRef="#ctx0" brushRef="#br0">0 97 5661 0 0,'0'0'3824'0'0,"12"-10"2205"0"0,4-2-3316 0 0,18-5 528 0 0,40-18 11 0 0,-27 20-6212 0 0,-43 11 36 0 0,-27 1-15392 0 0</inkml:trace>
</inkml:ink>
</file>

<file path=ppt/ink/ink1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2.068"/>
    </inkml:context>
    <inkml:brush xml:id="br0">
      <inkml:brushProperty name="width" value="0.05" units="cm"/>
      <inkml:brushProperty name="height" value="0.05" units="cm"/>
    </inkml:brush>
  </inkml:definitions>
  <inkml:trace contextRef="#ctx0" brushRef="#br0">0 325 5989 0 0,'9'-14'9196'0'0,"39"-34"-6767"0"0,-12 11-3453 0 0,0-4-3962 0 0,-3-3-1 0 0,37-60 1 0 0,-47 67 3415 0 0</inkml:trace>
</inkml:ink>
</file>

<file path=ppt/ink/ink1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2.396"/>
    </inkml:context>
    <inkml:brush xml:id="br0">
      <inkml:brushProperty name="width" value="0.05" units="cm"/>
      <inkml:brushProperty name="height" value="0.05" units="cm"/>
    </inkml:brush>
  </inkml:definitions>
  <inkml:trace contextRef="#ctx0" brushRef="#br0">699 28 3756 0 0,'7'-27'8366'0'0,"-16"45"-3146"0"0,-13 29-3560 0 0,-35 36-1019 0 0,-4-3 1 0 0,-108 111 0 0 0,26-34-3614 0 0,-76 88-11880 0 0,193-217 13097 0 0</inkml:trace>
</inkml:ink>
</file>

<file path=ppt/ink/ink1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3.115"/>
    </inkml:context>
    <inkml:brush xml:id="br0">
      <inkml:brushProperty name="width" value="0.05" units="cm"/>
      <inkml:brushProperty name="height" value="0.05" units="cm"/>
    </inkml:brush>
  </inkml:definitions>
  <inkml:trace contextRef="#ctx0" brushRef="#br0">391 248 4228 0 0,'15'-14'2917'0'0,"2"-8"12384"0"0,-29 40-14331 0 0,-52 67 1231 0 0,-106 109 0 0 0,79-95-1454 0 0,6-5-871 0 0,85-93-32 0 0,20-17-900 0 0,-1-2 452 0 0,-1-1-1 0 0,-1-1 1 0 0,0-1 0 0 0,22-37-1 0 0,-9 13 27 0 0,-19 29 286 0 0,37-57-159 0 0,-44 67 478 0 0,-1 0-1 0 0,0-1 1 0 0,0 0 0 0 0,0 1-1 0 0,-1-1 1 0 0,0 0-1 0 0,0 0 1 0 0,-1-1 0 0 0,1-7-1 0 0,-2 14-16 0 0,-1 0 0 0 0,1 0 1 0 0,0-1-1 0 0,0 1 0 0 0,-1 0 0 0 0,1 0 0 0 0,-1-1 0 0 0,1 1 1 0 0,-1 0-1 0 0,1 0 0 0 0,-1 0 0 0 0,0 0 0 0 0,0 0 0 0 0,1 0 1 0 0,-1 0-1 0 0,0 0 0 0 0,0 0 0 0 0,0 0 0 0 0,0 1 0 0 0,0-1 1 0 0,0 0-1 0 0,0 0 0 0 0,-1 1 0 0 0,1-1 0 0 0,0 1 0 0 0,0-1 1 0 0,0 1-1 0 0,0 0 0 0 0,-1-1 0 0 0,1 1 0 0 0,-2 0 0 0 0,-51-4 285 0 0,23 3 387 0 0,29 1-635 0 0,0-1-1 0 0,-1 1 1 0 0,1-1-1 0 0,0 0 1 0 0,0 0-1 0 0,-1 0 1 0 0,1 0 0 0 0,0 0-1 0 0,0 0 1 0 0,0-1-1 0 0,0 1 1 0 0,1-1-1 0 0,-1 1 1 0 0,0-1-1 0 0,0 0 1 0 0,1 0-1 0 0,-1 0 1 0 0,1 1-1 0 0,0-2 1 0 0,0 1 0 0 0,-2-2-1 0 0,2-1 1 0 0,-1 1 1 0 0,1-1-1 0 0,0 0 1 0 0,1 1-1 0 0,-1-1 0 0 0,1 0 1 0 0,0 0-1 0 0,0 1 1 0 0,0-1-1 0 0,2-5 0 0 0,14-55-1717 0 0,5 12-3882 0 0,-19 47 4373 0 0,37-79-13580 0 0,-33 74 13044 0 0</inkml:trace>
</inkml:ink>
</file>

<file path=ppt/ink/ink1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3.490"/>
    </inkml:context>
    <inkml:brush xml:id="br0">
      <inkml:brushProperty name="width" value="0.05" units="cm"/>
      <inkml:brushProperty name="height" value="0.05" units="cm"/>
    </inkml:brush>
  </inkml:definitions>
  <inkml:trace contextRef="#ctx0" brushRef="#br0">118 17 4860 0 0,'-3'-14'13485'0'0,"0"12"-14213"0"0,-90 39-14819 0 0,74-27 13845 0 0</inkml:trace>
</inkml:ink>
</file>

<file path=ppt/ink/ink1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3.834"/>
    </inkml:context>
    <inkml:brush xml:id="br0">
      <inkml:brushProperty name="width" value="0.05" units="cm"/>
      <inkml:brushProperty name="height" value="0.05" units="cm"/>
    </inkml:brush>
  </inkml:definitions>
  <inkml:trace contextRef="#ctx0" brushRef="#br0">2781 1 5741 0 0,'0'0'5556'0'0,"-24"16"-866"0"0,-104 108 3297 0 0,-45 80-4495 0 0,-25 28-1816 0 0,144-175-1413 0 0,-355 337 1144 0 0,362-354-1305 0 0,-3-3 0 0 0,-1-1 0 0 0,-2-3 0 0 0,-1-3 0 0 0,-1-1 0 0 0,-1-3 0 0 0,-66 20 0 0 0,83-37-87 0 0,-1-1-1 0 0,1-1 1 0 0,-1-3 0 0 0,-1-1-1 0 0,1-2 1 0 0,0-2-1 0 0,0-1 1 0 0,0-2-1 0 0,0-2 1 0 0,-61-17 0 0 0,48 7-702 0 0,1-2 1 0 0,0-2-1 0 0,2-2 1 0 0,0-3-1 0 0,2-2 0 0 0,1-1 1 0 0,-52-43-1 0 0,69 46-1639 0 0,2-1 0 0 0,1-2-1 0 0,1-1 1 0 0,1-1-1 0 0,-24-38 1 0 0,-90-174-7849 0 0,135 234 9956 0 0,-24-44-1493 0 0</inkml:trace>
</inkml:ink>
</file>

<file path=ppt/ink/ink1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5.271"/>
    </inkml:context>
    <inkml:brush xml:id="br0">
      <inkml:brushProperty name="width" value="0.05" units="cm"/>
      <inkml:brushProperty name="height" value="0.05" units="cm"/>
    </inkml:brush>
  </inkml:definitions>
  <inkml:trace contextRef="#ctx0" brushRef="#br0">402 116 5465 0 0,'-7'-6'12135'0'0,"-2"13"-11628"0"0,0 0 0 0 0,1 0 1 0 0,0 1-1 0 0,1 0 1 0 0,0 1-1 0 0,0-1 1 0 0,0 1-1 0 0,1 1 0 0 0,1-1 1 0 0,0 1-1 0 0,-6 14 1 0 0,5-7-302 0 0,1-1 0 0 0,0 1 0 0 0,1 1 1 0 0,1-1-1 0 0,1 0 0 0 0,-1 30 0 0 0,3-45-265 0 0,0-1-1 0 0,1 1 1 0 0,-1-1 0 0 0,0 1-1 0 0,0-1 1 0 0,1 1-1 0 0,-1-1 1 0 0,1 1 0 0 0,-1-1-1 0 0,1 0 1 0 0,-1 1-1 0 0,1-1 1 0 0,0 0-1 0 0,0 0 1 0 0,0 1 0 0 0,0-1-1 0 0,0 0 1 0 0,0 0-1 0 0,0 0 1 0 0,0 0-1 0 0,0 0 1 0 0,0 0 0 0 0,1 0-1 0 0,-1-1 1 0 0,0 1-1 0 0,1 0 1 0 0,-1-1-1 0 0,0 1 1 0 0,1-1 0 0 0,-1 1-1 0 0,3-1 1 0 0,-3 1-65 0 0,3-9-60 0 0,9-22 568 0 0,-13 28-346 0 0,0 0 0 0 0,0 1-1 0 0,0-1 1 0 0,0 0-1 0 0,-1 1 1 0 0,1-1-1 0 0,0 0 1 0 0,-1 1 0 0 0,1-1-1 0 0,-1 0 1 0 0,0 1-1 0 0,0-1 1 0 0,1 1-1 0 0,-1-1 1 0 0,0 1-1 0 0,0 0 1 0 0,-3-3 0 0 0,4 3 50 0 0,-16-1 133 0 0,-1 7-109 0 0,1 1 0 0 0,-1 1 0 0 0,-24 15 0 0 0,30-15-43 0 0,-1-1-1 0 0,0 0 1 0 0,0 0 0 0 0,0-1 0 0 0,-1-1 0 0 0,0 0 0 0 0,0-1-1 0 0,0 0 1 0 0,-14 0 0 0 0,24-3-14 0 0,0 0 1 0 0,0 0-1 0 0,0-1 1 0 0,1 1-1 0 0,-1-1 0 0 0,0 0 1 0 0,0 0-1 0 0,1 0 1 0 0,-1 0-1 0 0,0-1 0 0 0,1 1 1 0 0,-1-1-1 0 0,1 1 1 0 0,0-1-1 0 0,0 0 0 0 0,-1 0 1 0 0,1 0-1 0 0,0 0 1 0 0,0 0-1 0 0,1 0 0 0 0,-1-1 1 0 0,0 1-1 0 0,1-1 1 0 0,0 1-1 0 0,-1-1 0 0 0,1 0 1 0 0,0 1-1 0 0,0-1 1 0 0,1 0-1 0 0,-1 0 0 0 0,0 0 1 0 0,1 0-1 0 0,0-4 1 0 0,-2-9 170 0 0,1 1 1 0 0,1-1-1 0 0,0 0 1 0 0,5-23-1 0 0,1 2 1075 0 0,3-1-3308 0 0,1 3-6495 0 0,3 0 1 0 0,29-59-1 0 0,-34 76 6736 0 0</inkml:trace>
</inkml:ink>
</file>

<file path=ppt/ink/ink1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5.599"/>
    </inkml:context>
    <inkml:brush xml:id="br0">
      <inkml:brushProperty name="width" value="0.05" units="cm"/>
      <inkml:brushProperty name="height" value="0.05" units="cm"/>
    </inkml:brush>
  </inkml:definitions>
  <inkml:trace contextRef="#ctx0" brushRef="#br0">87 22 4208 0 0,'0'0'1545'0'0,"-4"-7"1187"0"0,2 0 464 0 0,0 0-1208 0 0,-25 19-7324 0 0,16-8 3012 0 0,1 4 215 0 0,-2-1 357 0 0,-7 4 256 0 0</inkml:trace>
</inkml:ink>
</file>

<file path=ppt/ink/ink1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6.506"/>
    </inkml:context>
    <inkml:brush xml:id="br0">
      <inkml:brushProperty name="width" value="0.05" units="cm"/>
      <inkml:brushProperty name="height" value="0.05" units="cm"/>
    </inkml:brush>
  </inkml:definitions>
  <inkml:trace contextRef="#ctx0" brushRef="#br0">1369 11 5324 0 0,'-9'-10'13056'0'0,"7"10"-12369"0"0,-39 81 3465 0 0,-9-3-4730 0 0,37-62-25 0 0,1-1-1 0 0,-2 0 0 0 0,-24 20 1 0 0,-3-4 170 0 0,40-31 434 0 0,-1 2 6 0 0,1 0-1 0 0,-1-1 0 0 0,0 1 1 0 0,0-1-1 0 0,0 1 0 0 0,0-1 1 0 0,0 0-1 0 0,0 0 1 0 0,0 0-1 0 0,0 0 0 0 0,-4 2 1 0 0,-22 12 42 0 0,10 5 72 0 0,5-4 87 0 0,0-1 0 0 0,-1 0 0 0 0,-1-1 0 0 0,0-1 0 0 0,-1 0 1 0 0,-20 12-1 0 0,34-24-166 0 0,1-1 1 0 0,-1 1-1 0 0,0 0 1 0 0,1-1-1 0 0,-1 1 1 0 0,1-1-1 0 0,-1 1 1 0 0,0-1-1 0 0,1 0 1 0 0,-1 0-1 0 0,0 0 1 0 0,1 0-1 0 0,-1 0 1 0 0,0 0-1 0 0,0 0 1 0 0,1-1-1 0 0,-1 1 1 0 0,0 0-1 0 0,1-1 1 0 0,-1 1-1 0 0,1-1 1 0 0,-1 0-1 0 0,1 0 1 0 0,-1 0-1 0 0,1 1 1 0 0,-1-1-1 0 0,1 0 1 0 0,0-1-1 0 0,0 1 1 0 0,-1 0-1 0 0,1 0 1 0 0,0-1-1 0 0,0 1 1 0 0,0 0-1 0 0,0-1 1 0 0,0 1-1 0 0,1-1 1 0 0,-1 1-1 0 0,-1-3 1 0 0,-2-5 132 0 0,1 0-1 0 0,0 1 1 0 0,0-1 0 0 0,0 0 0 0 0,-1-14 0 0 0,0-21 1182 0 0,2-49 0 0 0,2 87-1161 0 0,0 5 513 0 0,1 2-693 0 0,0 1 0 0 0,0 0 1 0 0,0 0-1 0 0,0 0 0 0 0,0 0 0 0 0,0 0 0 0 0,-1 0 0 0 0,1 0 0 0 0,-1 0 1 0 0,1 0-1 0 0,-1 0 0 0 0,0 0 0 0 0,0 0 0 0 0,0 0 0 0 0,0 0 0 0 0,0 1 0 0 0,0-1 1 0 0,-1 2-1 0 0,-5 41 195 0 0,1-27-132 0 0,3-6-5 0 0,-1-1 1 0 0,0 0 0 0 0,0 0-1 0 0,-2 0 1 0 0,1 0 0 0 0,-1 0-1 0 0,-1-1 1 0 0,-9 14-1 0 0,10-21-87 0 0,0 0 0 0 0,0-1 0 0 0,-1 1 0 0 0,1-1 0 0 0,-1 0 0 0 0,1-1 0 0 0,-1 1 1 0 0,0-1-1 0 0,-7 1 0 0 0,-5 1 0 0 0,11 0 61 0 0,-1-1 0 0 0,1 2 0 0 0,0-1 0 0 0,0 1 0 0 0,0 0 0 0 0,1 0 0 0 0,-1 1 0 0 0,1 0 0 0 0,0 0 0 0 0,-9 10 0 0 0,-56 73 679 0 0,24-28-448 0 0,41-53-366 0 0,-195 205 1189 0 0,168-184-2110 0 0,-49 34-1 0 0,56-45-1829 0 0,0-2 0 0 0,-51 22 0 0 0,74-36 1977 0 0,-1 1 0 0 0,1-1 1 0 0,0 0-1 0 0,-1 0 0 0 0,1-1 1 0 0,-1 1-1 0 0,1-1 1 0 0,-1 1-1 0 0,0-1 0 0 0,1 0 1 0 0,-1-1-1 0 0,1 1 0 0 0,-1 0 1 0 0,1-1-1 0 0,-1 0 1 0 0,1 0-1 0 0,0 0 0 0 0,-1 0 1 0 0,1-1-1 0 0,0 1 0 0 0,-6-4 1 0 0,3-1-965 0 0</inkml:trace>
</inkml:ink>
</file>

<file path=ppt/ink/ink1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6.943"/>
    </inkml:context>
    <inkml:brush xml:id="br0">
      <inkml:brushProperty name="width" value="0.05" units="cm"/>
      <inkml:brushProperty name="height" value="0.05" units="cm"/>
    </inkml:brush>
  </inkml:definitions>
  <inkml:trace contextRef="#ctx0" brushRef="#br0">1 142 5096 0 0,'0'0'6153'0'0,"4"-2"-4449"0"0,25-12 3673 0 0,-3-6-5119 0 0,-1-10-4666 0 0,-21 24 2831 0 0,-1-1-1 0 0,0 1 0 0 0,0-1 0 0 0,0 0 1 0 0,-1 0-1 0 0,3-12 0 0 0,-2 2-238 0 0</inkml:trace>
</inkml:ink>
</file>

<file path=ppt/ink/ink1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7.349"/>
    </inkml:context>
    <inkml:brush xml:id="br0">
      <inkml:brushProperty name="width" value="0.05" units="cm"/>
      <inkml:brushProperty name="height" value="0.05" units="cm"/>
    </inkml:brush>
  </inkml:definitions>
  <inkml:trace contextRef="#ctx0" brushRef="#br0">89 244 4624 0 0,'-2'-9'980'0'0,"0"0"-1"0"0,1 1 1 0 0,-1-1-1 0 0,2 0 0 0 0,-1 1 1 0 0,1-1-1 0 0,1 0 1 0 0,-1 0-1 0 0,3-10 0 0 0,23-80 3565 0 0,-17 72-3537 0 0,-9 26-1004 0 0,0 0 0 0 0,0-1 0 0 0,1 1 0 0 0,-1 0-1 0 0,1 0 1 0 0,-1 0 0 0 0,0 0 0 0 0,1 0 0 0 0,0 0 0 0 0,-1 0 0 0 0,1 0-1 0 0,0 0 1 0 0,-1 0 0 0 0,1 1 0 0 0,0-1 0 0 0,0 0 0 0 0,0 0-1 0 0,1 0 1 0 0,-2 1 2 0 0,1 0-1 0 0,0 0 0 0 0,-1 0 1 0 0,1 0-1 0 0,-1 0 0 0 0,1 0 1 0 0,-1 0-1 0 0,1 0 1 0 0,-1 0-1 0 0,1 0 0 0 0,-1 1 1 0 0,1-1-1 0 0,-1 0 0 0 0,1 0 1 0 0,-1 1-1 0 0,1-1 0 0 0,-1 0 1 0 0,0 0-1 0 0,1 1 0 0 0,-1-1 1 0 0,1 1-1 0 0,-1-1 1 0 0,0 0-1 0 0,1 1 0 0 0,-1-1 1 0 0,0 1-1 0 0,2 2-4 0 0,0 0 0 0 0,-1-1 0 0 0,1 1 0 0 0,-1 0 0 0 0,0 0 0 0 0,0 0 0 0 0,0 0 0 0 0,0 0 0 0 0,-1 0 0 0 0,1 1 0 0 0,-1 5 0 0 0,-2 3-144 0 0,0 0 0 0 0,-1 0 0 0 0,-1-1 0 0 0,0 1 1 0 0,-1-1-1 0 0,0 1 0 0 0,0-2 0 0 0,-1 1 0 0 0,-8 10 1 0 0,-30 36-3744 0 0,-4-14-5646 0 0,41-38 7525 0 0,-1-1 225 0 0</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2.701"/>
    </inkml:context>
    <inkml:brush xml:id="br0">
      <inkml:brushProperty name="width" value="0.05" units="cm"/>
      <inkml:brushProperty name="height" value="0.05" units="cm"/>
      <inkml:brushProperty name="color" value="#E71224"/>
    </inkml:brush>
  </inkml:definitions>
  <inkml:trace contextRef="#ctx0" brushRef="#br0">492 115 4880 0 0,'-62'-112'23397'0'0,"62"112"-23352"0"0,0 0 0 0 0,0 0 0 0 0,0-1 0 0 0,0 1-1 0 0,0 0 1 0 0,0 0 0 0 0,0 0 0 0 0,-1 0 0 0 0,1 0-1 0 0,0-1 1 0 0,0 1 0 0 0,0 0 0 0 0,0 0 0 0 0,0 0 0 0 0,-1 0-1 0 0,1 0 1 0 0,0 0 0 0 0,0 0 0 0 0,0 0 0 0 0,0 0-1 0 0,-1 0 1 0 0,1 0 0 0 0,0-1 0 0 0,0 1 0 0 0,0 0 0 0 0,-1 0-1 0 0,1 0 1 0 0,0 0 0 0 0,0 0 0 0 0,0 0 0 0 0,-1 1-1 0 0,1-1 1 0 0,0 0 0 0 0,0 0 0 0 0,0 0 0 0 0,0 0 0 0 0,-1 0-1 0 0,1 0 1 0 0,0 0 0 0 0,0 0 0 0 0,0 0 0 0 0,0 0-1 0 0,-1 0 1 0 0,1 1 0 0 0,0-1 0 0 0,0 0 0 0 0,0 0 0 0 0,0 0-1 0 0,0 0 1 0 0,0 1 0 0 0,-1-1 0 0 0,-9 15 836 0 0,-4 18 55 0 0,-13 62-616 0 0,12-35-315 0 0,-4 0 1 0 0,-45 101 0 0 0,2-50-1708 0 0,-6-5-4422 0 0,-59 104-14194 0 0,118-190 18430 0 0,2 0 170 0 0</inkml:trace>
</inkml:ink>
</file>

<file path=ppt/ink/ink1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7.787"/>
    </inkml:context>
    <inkml:brush xml:id="br0">
      <inkml:brushProperty name="width" value="0.05" units="cm"/>
      <inkml:brushProperty name="height" value="0.05" units="cm"/>
    </inkml:brush>
  </inkml:definitions>
  <inkml:trace contextRef="#ctx0" brushRef="#br0">598 0 4556 0 0,'0'0'2759'0'0,"-4"4"-1495"0"0,-137 124 6185 0 0,-14-9-4079 0 0,127-104-4775 0 0,27-15 1241 0 0,1 0 0 0 0,-1 0 0 0 0,1 0-1 0 0,0 0 1 0 0,-1 0 0 0 0,1 0 0 0 0,0 0 0 0 0,-1 0 0 0 0,1 0-1 0 0,-1-1 1 0 0,1 1 0 0 0,0 0 0 0 0,-1 0 0 0 0,1 0 0 0 0,0 0-1 0 0,-1-1 1 0 0,1 1 0 0 0,0 0 0 0 0,-1 0 0 0 0,1 0 0 0 0,0-1-1 0 0,0 1 1 0 0,-1 0 0 0 0,1-1 0 0 0,0 1 0 0 0,0 0 0 0 0,-1-1-1 0 0,1 1 1 0 0,0 0 0 0 0,0-1 0 0 0,0 1 0 0 0,0 0 0 0 0,0-1-1 0 0,-1 1 1 0 0,1 0 0 0 0,0-2 0 0 0,3-26-7136 0 0,4 5 5921 0 0,-4 11 2512 0 0,-2 8-857 0 0,0 0-1 0 0,0 0 1 0 0,0 0 0 0 0,0 0-1 0 0,-1 0 1 0 0,1 0 0 0 0,-1 0 0 0 0,0 0-1 0 0,-1-8 1 0 0,0 11-184 0 0,1 0-1 0 0,0 1 1 0 0,0-1 0 0 0,-1 1-1 0 0,1-1 1 0 0,0 1 0 0 0,-1-1 0 0 0,1 1-1 0 0,0-1 1 0 0,-1 1 0 0 0,1 0 0 0 0,-1-1-1 0 0,1 1 1 0 0,-1-1 0 0 0,1 1-1 0 0,-1 0 1 0 0,1-1 0 0 0,-1 1 0 0 0,1 0-1 0 0,-1 0 1 0 0,1 0 0 0 0,-1-1-1 0 0,0 1 1 0 0,1 0 0 0 0,-2 0 0 0 0,-26 7 1241 0 0,-24 24-987 0 0,-19 28-4303 0 0,23-18 896 0 0,15-15 1300 0 0,2 0 42 0 0</inkml:trace>
</inkml:ink>
</file>

<file path=ppt/ink/ink1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9.615"/>
    </inkml:context>
    <inkml:brush xml:id="br0">
      <inkml:brushProperty name="width" value="0.05" units="cm"/>
      <inkml:brushProperty name="height" value="0.05" units="cm"/>
    </inkml:brush>
  </inkml:definitions>
  <inkml:trace contextRef="#ctx0" brushRef="#br0">705 10 3132 0 0,'-1'5'9789'0'0,"3"19"-6612"0"0,5 26-405 0 0,-7-49-2777 0 0,0 0 0 0 0,0 0 0 0 0,0 0 0 0 0,0-1 0 0 0,0 1 0 0 0,0 0 0 0 0,0 0 0 0 0,0 0 0 0 0,1-1 0 0 0,-1 1 1 0 0,0 0-1 0 0,0 0 0 0 0,1-1 0 0 0,-1 1 0 0 0,1 0 0 0 0,-1-1 0 0 0,0 1 0 0 0,1 0 0 0 0,-1-1 0 0 0,1 1 0 0 0,0 0 0 0 0,-1-1 0 0 0,1 1 1 0 0,-1-1-1 0 0,1 1 0 0 0,0-1 0 0 0,-1 1 0 0 0,1-1 0 0 0,0 0 0 0 0,0 1 0 0 0,-1-1 0 0 0,1 0 0 0 0,0 0 0 0 0,0 0 0 0 0,0 1 0 0 0,-1-1 1 0 0,1 0-1 0 0,0 0 0 0 0,0 0 0 0 0,0 0 0 0 0,-1 0 0 0 0,1 0 0 0 0,0-1 0 0 0,0 1 0 0 0,0 0 0 0 0,-1 0 0 0 0,1 0 0 0 0,0-1 0 0 0,0 1 1 0 0,-1 0-1 0 0,1-1 0 0 0,0 1 0 0 0,-1-1 0 0 0,1 1 0 0 0,0-1 0 0 0,-1 1 0 0 0,1-1 0 0 0,-1 1 0 0 0,1-1 0 0 0,-1 0 0 0 0,1 1 0 0 0,-1-1 1 0 0,1-1-1 0 0,3-2-113 0 0,-1 1 0 0 0,0-1 0 0 0,-1 0 1 0 0,1 0-1 0 0,-1 0 0 0 0,1-1 1 0 0,-1 1-1 0 0,0-1 0 0 0,1-7 1 0 0,0-7 18 0 0,-3 17 163 0 0,1 0 0 0 0,-1-1 1 0 0,0 1-1 0 0,0 0 0 0 0,0-1 1 0 0,0 1-1 0 0,0 0 1 0 0,0 0-1 0 0,-1-1 0 0 0,1 1 1 0 0,-2-4 1113 0 0,-2 9-841 0 0,-4 5-4 0 0,-1 1-1 0 0,1 0 1 0 0,1 1 0 0 0,0 0 0 0 0,0 0 0 0 0,1 1-1 0 0,0-1 1 0 0,-5 16 0 0 0,7-16-270 0 0,-1 1 0 0 0,0-1-1 0 0,0 0 1 0 0,-1 0 0 0 0,0-1 0 0 0,-1 0-1 0 0,0 0 1 0 0,0 0 0 0 0,-1-1 0 0 0,0 0-1 0 0,-16 11 1 0 0,22-18-135 0 0,0 0-1 0 0,0-1 1 0 0,-1 1 0 0 0,1-1-1 0 0,0 1 1 0 0,-1-1-1 0 0,1 0 1 0 0,0 0-1 0 0,-1 0 1 0 0,1 0 0 0 0,0 0-1 0 0,-1 0 1 0 0,1-1-1 0 0,0 1 1 0 0,-1-1 0 0 0,1 0-1 0 0,0 0 1 0 0,0 0-1 0 0,0 0 1 0 0,0 0 0 0 0,-1 0-1 0 0,1 0 1 0 0,1 0-1 0 0,-1-1 1 0 0,0 1 0 0 0,0-1-1 0 0,1 0 1 0 0,-1 0-1 0 0,0 1 1 0 0,1-1 0 0 0,0 0-1 0 0,-1 0 1 0 0,1 0-1 0 0,0 0 1 0 0,0-1 0 0 0,0 1-1 0 0,0 0 1 0 0,1 0-1 0 0,-2-5 1 0 0,2 6-32 0 0,-2-1 0 0 0,3 2 111 0 0,-1 0 0 0 0,0 0 0 0 0,0 0 0 0 0,0 0 0 0 0,0 0 0 0 0,-1-1 0 0 0,1 1 0 0 0,0 0 0 0 0,0 0 0 0 0,0 0 0 0 0,0 0 0 0 0,0 0 0 0 0,0 0 0 0 0,0-1 0 0 0,0 1 0 0 0,0 0 0 0 0,0 0 0 0 0,0 0 0 0 0,0 0 0 0 0,0 0 0 0 0,0 0 0 0 0,0 0 0 0 0,-1 0 0 0 0,1 0 0 0 0,0 0 0 0 0,0-1 0 0 0,0 1 0 0 0,0 0-1 0 0,0 0 1 0 0,0 0 0 0 0,0 0 0 0 0,0 0 0 0 0,-1 0 0 0 0,1 0 0 0 0,0 0 0 0 0,0 0 0 0 0,0 0 0 0 0,0 0 0 0 0,0 0 0 0 0,0 0 0 0 0,-1 0 0 0 0,1 0 0 0 0,0 0 0 0 0,0 0 0 0 0,0 0 0 0 0,0 0 0 0 0,0 0 0 0 0,0 0 0 0 0,-1 0 0 0 0,1 0 0 0 0,0 0 0 0 0,0 1 0 0 0,0-1 0 0 0,0 0 0 0 0,0 0 0 0 0,0 0 0 0 0,0 0 0 0 0,0 0 0 0 0,0 0 0 0 0,-1 0 0 0 0,1 0 0 0 0,0 0 0 0 0,0 0 0 0 0,0 1 0 0 0,0-1 0 0 0,-3 19 364 0 0,-1 0 1 0 0,-1 0-1 0 0,-1 0 1 0 0,-1-1 0 0 0,-9 20-1 0 0,13-32-281 0 0,-1 0 0 0 0,1 0 0 0 0,-1 0 1 0 0,0 0-1 0 0,0-1 0 0 0,-1 0 0 0 0,0 1 0 0 0,1-2 0 0 0,-2 1 0 0 0,1-1 0 0 0,-1 1 0 0 0,1-1 0 0 0,-1-1 0 0 0,0 1 0 0 0,0-1 0 0 0,-1 0 0 0 0,1-1 1 0 0,-11 4-1 0 0,15-6-86 0 0,1 1 0 0 0,-1-1 1 0 0,0 0-1 0 0,0 1 1 0 0,0-1-1 0 0,0 0 0 0 0,0 0 1 0 0,0 0-1 0 0,0-1 1 0 0,0 1-1 0 0,0 0 0 0 0,0-1 1 0 0,0 1-1 0 0,0-1 1 0 0,0 0-1 0 0,1 1 0 0 0,-1-1 1 0 0,0 0-1 0 0,0 0 1 0 0,1 0-1 0 0,-1 0 0 0 0,1-1 1 0 0,-1 1-1 0 0,1 0 1 0 0,-1-1-1 0 0,1 1 0 0 0,0-1 1 0 0,-1 1-1 0 0,1-1 1 0 0,0 0-1 0 0,0 1 0 0 0,0-1 1 0 0,1 0-1 0 0,-1 0 1 0 0,0 0-1 0 0,0-3 0 0 0,-2-7-25 0 0,1-1 0 0 0,0 0 0 0 0,1-1 0 0 0,1-21 0 0 0,-3-11-204 0 0,3 45 259 0 0,-6 27 138 0 0,-4-4-214 0 0,0 0 1 0 0,-1-1-1 0 0,0 0 0 0 0,-2-1 0 0 0,-1 0 0 0 0,0-1 0 0 0,-2-1 0 0 0,0 0 0 0 0,-33 28 1 0 0,-2-8-3120 0 0,-5-4-6986 0 0,27-17 2308 0 0,23-12 5994 0 0</inkml:trace>
</inkml:ink>
</file>

<file path=ppt/ink/ink1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0:59.943"/>
    </inkml:context>
    <inkml:brush xml:id="br0">
      <inkml:brushProperty name="width" value="0.05" units="cm"/>
      <inkml:brushProperty name="height" value="0.05" units="cm"/>
    </inkml:brush>
  </inkml:definitions>
  <inkml:trace contextRef="#ctx0" brushRef="#br0">0 115 4412 0 0,'10'2'3309'0'0,"13"-4"-1777"0"0,-6-1-228 0 0,-1-3-240 0 0,1 1-92 0 0,-3 0-224 0 0,1 0-164 0 0,-1-2-400 0 0,3 0-412 0 0,-5-2-724 0 0,0 0-1648 0 0,-3-1 164 0 0,1-1 388 0 0,-4-1 51 0 0,0-2 145 0 0,1 2 232 0 0</inkml:trace>
</inkml:ink>
</file>

<file path=ppt/ink/ink1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0.271"/>
    </inkml:context>
    <inkml:brush xml:id="br0">
      <inkml:brushProperty name="width" value="0.05" units="cm"/>
      <inkml:brushProperty name="height" value="0.05" units="cm"/>
    </inkml:brush>
  </inkml:definitions>
  <inkml:trace contextRef="#ctx0" brushRef="#br0">187 41 5549 0 0,'-6'-40'15061'0'0,"5"44"-14254"0"0,-25 115 2498 0 0,-16 58-5384 0 0,16-95-7879 0 0,-49 101 1 0 0,65-162 8261 0 0</inkml:trace>
</inkml:ink>
</file>

<file path=ppt/ink/ink1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0.865"/>
    </inkml:context>
    <inkml:brush xml:id="br0">
      <inkml:brushProperty name="width" value="0.05" units="cm"/>
      <inkml:brushProperty name="height" value="0.05" units="cm"/>
    </inkml:brush>
  </inkml:definitions>
  <inkml:trace contextRef="#ctx0" brushRef="#br0">691 29 5969 0 0,'3'-28'9140'0'0,"-3"28"-9035"0"0,0 0 0 0 0,0 0 1 0 0,0 0-1 0 0,1 0 0 0 0,-1 0 0 0 0,0-1 1 0 0,0 1-1 0 0,0 0 0 0 0,0 0 0 0 0,0 0 0 0 0,1 0 1 0 0,-1 0-1 0 0,0 0 0 0 0,0 0 0 0 0,0 0 1 0 0,0 0-1 0 0,1 0 0 0 0,-1 0 0 0 0,0 0 0 0 0,0 0 1 0 0,0 0-1 0 0,0 0 0 0 0,0 0 0 0 0,1 0 1 0 0,-1 1-1 0 0,1 0 947 0 0,-1-1-947 0 0,0 0 0 0 0,0 0 1 0 0,0 0-1 0 0,0 0 0 0 0,0 0 0 0 0,0 0 1 0 0,1 1-1 0 0,-1-1 0 0 0,0 0 0 0 0,0 0 0 0 0,0 0 1 0 0,0 0-1 0 0,0 1 0 0 0,0-1 0 0 0,0 0 1 0 0,0 0-1 0 0,0 0 0 0 0,0 1 0 0 0,17 47 6506 0 0,-10-27-6860 0 0,1 1 469 0 0,-1 1-1 0 0,-1-1 1 0 0,0 1 0 0 0,-2 0-1 0 0,-1 0 1 0 0,-1 0 0 0 0,-1 1-1 0 0,0-1 1 0 0,-2 0 0 0 0,-1 1 0 0 0,-1-1-1 0 0,-1 0 1 0 0,-1 0 0 0 0,-1-1-1 0 0,-1 1 1 0 0,-1-1 0 0 0,-1-1-1 0 0,0 1 1 0 0,-2-2 0 0 0,-22 33 0 0 0,16-29-164 0 0,-2 0 1 0 0,-1-2-1 0 0,0 0 0 0 0,-41 33 1 0 0,49-46-29 0 0,0 0 0 0 0,-1-2 0 0 0,0 1 0 0 0,0-1 0 0 0,0-1-1 0 0,-1 0 1 0 0,0-1 0 0 0,0-1 0 0 0,0 0 0 0 0,0-1 0 0 0,-26 3 0 0 0,16-5 27 0 0,0-1-1 0 0,0-2 1 0 0,0 0-1 0 0,0-1 1 0 0,-35-10 0 0 0,49 10-87 0 0,0 0 1 0 0,0 0-1 0 0,0-1 1 0 0,1 0 0 0 0,-1-1-1 0 0,1 0 1 0 0,1 0-1 0 0,-1-1 1 0 0,1 0 0 0 0,-1-1-1 0 0,2 0 1 0 0,-1 0-1 0 0,1 0 1 0 0,0-1 0 0 0,-6-10-1 0 0,10 12-302 0 0,0 0 0 0 0,1 0-1 0 0,0 0 1 0 0,0 0 0 0 0,0-1 0 0 0,1 1-1 0 0,0-1 1 0 0,0 1 0 0 0,1-1-1 0 0,0 1 1 0 0,0-1 0 0 0,0 1 0 0 0,1-1-1 0 0,0 1 1 0 0,0 0 0 0 0,1-1-1 0 0,0 1 1 0 0,0 0 0 0 0,0 0 0 0 0,1 0-1 0 0,4-7 1 0 0,0-1-1591 0 0,1 0 0 0 0,1 1 0 0 0,0 0-1 0 0,1 1 1 0 0,1 0 0 0 0,0 0 0 0 0,20-16 0 0 0,16-4-2835 0 0,30-8 5089 0 0,-41 25 2639 0 0,29-15 4862 0 0,-61 27-7389 0 0,0 0-1 0 0,0 0 0 0 0,0 0 1 0 0,-1 0-1 0 0,1-1 1 0 0,-1 1-1 0 0,0-1 0 0 0,0 0 1 0 0,0 0-1 0 0,0 0 1 0 0,-1 0-1 0 0,3-8 0 0 0,-4 12-161 0 0,-6 26-10522 0 0,1 5 1896 0 0,5-22 6447 0 0</inkml:trace>
</inkml:ink>
</file>

<file path=ppt/ink/ink1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1.522"/>
    </inkml:context>
    <inkml:brush xml:id="br0">
      <inkml:brushProperty name="width" value="0.05" units="cm"/>
      <inkml:brushProperty name="height" value="0.05" units="cm"/>
    </inkml:brush>
  </inkml:definitions>
  <inkml:trace contextRef="#ctx0" brushRef="#br0">238 48 4432 0 0,'-14'-45'11755'0'0,"14"45"-11665"0"0,0 0 0 0 0,0 0 0 0 0,0 0 1 0 0,-1 0-1 0 0,1-1 0 0 0,0 1 0 0 0,0 0 0 0 0,0 0 1 0 0,0 0-1 0 0,0 0 0 0 0,0 0 0 0 0,0 0 1 0 0,-1-1-1 0 0,1 1 0 0 0,0 0 0 0 0,0 0 0 0 0,0 0 1 0 0,0 0-1 0 0,0 0 0 0 0,-1 0 0 0 0,1 0 1 0 0,0 0-1 0 0,0 0 0 0 0,0 0 0 0 0,0 0 0 0 0,-1 0 1 0 0,1 0-1 0 0,0 0 0 0 0,0 0 0 0 0,0 0 1 0 0,0 0-1 0 0,-1 0 0 0 0,1 0 0 0 0,0 0 0 0 0,0 0 1 0 0,0 0-1 0 0,0 0 0 0 0,-1 0 0 0 0,1 0 0 0 0,0 0 1 0 0,0 0-1 0 0,0 0 0 0 0,0 0 0 0 0,0 1 1 0 0,-1-1-1 0 0,1 0 0 0 0,0 0 0 0 0,0 0 0 0 0,0 0 1 0 0,0 0-1 0 0,0 0 0 0 0,0 1 0 0 0,0-1 1 0 0,0 0-1 0 0,0 0 0 0 0,-1 1 0 0 0,-6 26 844 0 0,3-2-530 0 0,-2 0-1 0 0,-1-1 0 0 0,-17 38 0 0 0,-38 67-5106 0 0,53-113 2389 0 0,0-1 1 0 0,0 0-1 0 0,-1-1 1 0 0,-1 0-1 0 0,-1 0 0 0 0,-21 18 1 0 0,21-22 675 0 0</inkml:trace>
</inkml:ink>
</file>

<file path=ppt/ink/ink1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2.272"/>
    </inkml:context>
    <inkml:brush xml:id="br0">
      <inkml:brushProperty name="width" value="0.05" units="cm"/>
      <inkml:brushProperty name="height" value="0.05" units="cm"/>
    </inkml:brush>
  </inkml:definitions>
  <inkml:trace contextRef="#ctx0" brushRef="#br0">1049 73 5076 0 0,'4'-14'6252'0'0,"6"16"-1861"0"0,-8-1-4229 0 0,-1 0 0 0 0,0 0 0 0 0,0 1 0 0 0,0-1 0 0 0,0 1 0 0 0,0-1 0 0 0,0 1 0 0 0,0-1 0 0 0,0 1 0 0 0,0 0 0 0 0,-1-1 0 0 0,1 1 0 0 0,-1 0 0 0 0,1-1 0 0 0,-1 1 0 0 0,1 2 0 0 0,-3 9 132 0 0,-1-1 0 0 0,0 0 0 0 0,0 0 0 0 0,-1 0 1 0 0,-1-1-1 0 0,0 1 0 0 0,-1-1 0 0 0,0 0 0 0 0,0-1 0 0 0,-1 0 0 0 0,0 0 0 0 0,-1 0 0 0 0,-1-1 0 0 0,1 0 1 0 0,-1 0-1 0 0,-1-1 0 0 0,-10 8 0 0 0,19-16-279 0 0,0 1-1 0 0,1-1 1 0 0,-1 0 0 0 0,0 1-1 0 0,1-1 1 0 0,-1 0 0 0 0,0 0-1 0 0,0 1 1 0 0,0-1 0 0 0,1 0-1 0 0,-1 0 1 0 0,0 0 0 0 0,0 0-1 0 0,0 0 1 0 0,1 0 0 0 0,-1 0-1 0 0,0 0 1 0 0,0 0 0 0 0,0-1-1 0 0,1 1 1 0 0,-1 0 0 0 0,0 0-1 0 0,0-1 1 0 0,1 1 0 0 0,-1 0-1 0 0,0-1 1 0 0,1 1 0 0 0,-1-1-1 0 0,-1 0 1 0 0,-12-25 225 0 0,4-33-125 0 0,9-139-91 0 0,1 198-15 0 0,0 0 0 0 0,0 0 0 0 0,0 1 1 0 0,0-1-1 0 0,0 0 0 0 0,1 0 0 0 0,-1 0 1 0 0,0 0-1 0 0,0 0 0 0 0,0 0 0 0 0,0 0 1 0 0,0 0-1 0 0,0 0 0 0 0,0 0 0 0 0,0 0 1 0 0,0 0-1 0 0,0 0 0 0 0,0 0 0 0 0,0 0 1 0 0,0 0-1 0 0,0 0 0 0 0,0 0 0 0 0,1 0 1 0 0,-1 0-1 0 0,0 0 0 0 0,0 0 0 0 0,0 0 1 0 0,0 0-1 0 0,0 0 0 0 0,0 0 0 0 0,0 0 1 0 0,0 0-1 0 0,0 0 0 0 0,0-1 0 0 0,0 1 1 0 0,0 0-1 0 0,0 0 0 0 0,0 0 0 0 0,0 0 1 0 0,0 0-1 0 0,0 0 0 0 0,0 0 0 0 0,0 0 1 0 0,0 0-1 0 0,0 0 0 0 0,1 0 0 0 0,4 12 204 0 0,3 19 291 0 0,-6-4-42 0 0,-1 1 0 0 0,-4 47 1 0 0,2-66-409 0 0,0 0 1 0 0,-1-1-1 0 0,1 1 1 0 0,-2 0-1 0 0,1-1 1 0 0,-1 0-1 0 0,-1 1 0 0 0,1-1 1 0 0,-1 0-1 0 0,-1-1 1 0 0,0 1-1 0 0,-7 9 1 0 0,9-14-85 0 0,1-2 0 0 0,0 1 0 0 0,0 0 1 0 0,-1 0-1 0 0,1-1 0 0 0,-1 1 0 0 0,0-1 0 0 0,1 0 1 0 0,-1 0-1 0 0,0 0 0 0 0,0 0 0 0 0,1 0 0 0 0,-1-1 0 0 0,0 1 1 0 0,0-1-1 0 0,0 0 0 0 0,0 0 0 0 0,0 0 0 0 0,0 0 1 0 0,0 0-1 0 0,-5-2 0 0 0,4 1 1 0 0,0 1 0 0 0,0 0 0 0 0,-1-1 0 0 0,1 1 0 0 0,0 1-1 0 0,0-1 1 0 0,0 1 0 0 0,0-1 0 0 0,-5 3 0 0 0,-5 3 29 0 0,1 0 1 0 0,0 1-1 0 0,0 1 0 0 0,1 0 0 0 0,-19 17 0 0 0,-57 58 4 0 0,38-33 6 0 0,16-19-124 0 0,-150 131-437 0 0,157-141-816 0 0,0-1-1 0 0,-2-2 1 0 0,0-1-1 0 0,-1-1 1 0 0,-37 14-1 0 0,62-28 218 0 0,-1 0 0 0 0,0 0-1 0 0,0 0 1 0 0,-1-1-1 0 0,1 1 1 0 0,0-2-1 0 0,0 1 1 0 0,-1-1 0 0 0,1 0-1 0 0,0 0 1 0 0,-1 0-1 0 0,-7-2 1 0 0,-3-3-657 0 0</inkml:trace>
</inkml:ink>
</file>

<file path=ppt/ink/ink1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2.662"/>
    </inkml:context>
    <inkml:brush xml:id="br0">
      <inkml:brushProperty name="width" value="0.05" units="cm"/>
      <inkml:brushProperty name="height" value="0.05" units="cm"/>
    </inkml:brush>
  </inkml:definitions>
  <inkml:trace contextRef="#ctx0" brushRef="#br0">1247 17 5220 0 0,'-19'-16'7592'0'0,"13"16"-7138"0"0,0 0 0 0 0,-1 0 0 0 0,1 1 0 0 0,0 0 0 0 0,0 1 1 0 0,0-1-1 0 0,0 1 0 0 0,0 0 0 0 0,0 0 0 0 0,-7 5 0 0 0,-65 38 1454 0 0,54-29-1346 0 0,-395 277 3483 0 0,218-131-4954 0 0,4 3-6356 0 0,159-135 3717 0 0,-2-2 0 0 0,0-1 0 0 0,-45 21 0 0 0,54-31 1980 0 0</inkml:trace>
</inkml:ink>
</file>

<file path=ppt/ink/ink1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3.006"/>
    </inkml:context>
    <inkml:brush xml:id="br0">
      <inkml:brushProperty name="width" value="0.05" units="cm"/>
      <inkml:brushProperty name="height" value="0.05" units="cm"/>
    </inkml:brush>
  </inkml:definitions>
  <inkml:trace contextRef="#ctx0" brushRef="#br0">1 115 3808 0 0,'6'-6'981'0'0,"0"-1"0"0"0,1 1 0 0 0,0 0 0 0 0,1 0 0 0 0,-1 1 0 0 0,1 0 0 0 0,16-7 0 0 0,66-25 2078 0 0,-55 24-2497 0 0,-19 9-1544 0 0,4-3-4077 0 0</inkml:trace>
</inkml:ink>
</file>

<file path=ppt/ink/ink1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3.662"/>
    </inkml:context>
    <inkml:brush xml:id="br0">
      <inkml:brushProperty name="width" value="0.05" units="cm"/>
      <inkml:brushProperty name="height" value="0.05" units="cm"/>
    </inkml:brush>
  </inkml:definitions>
  <inkml:trace contextRef="#ctx0" brushRef="#br0">658 104 5509 0 0,'0'0'7223'0'0,"-19"32"-3243"0"0,13-21-3579 0 0,-1-1 0 0 0,0 0 0 0 0,0 0 0 0 0,-1 0 0 0 0,-1-1 0 0 0,1 0 0 0 0,-2-1 0 0 0,1 0 0 0 0,-1 0 0 0 0,-11 6 0 0 0,20-13-322 0 0,0-1-77 0 0,1 1 1 0 0,0-1-1 0 0,-1 0 0 0 0,1 0 1 0 0,-1 1-1 0 0,1-1 1 0 0,0 0-1 0 0,-1 0 0 0 0,1 0 1 0 0,-1 0-1 0 0,1 1 0 0 0,-1-1 1 0 0,1 0-1 0 0,-1 0 1 0 0,1 0-1 0 0,-1 0 0 0 0,1 0 1 0 0,-1 0-1 0 0,1 0 0 0 0,0 0 1 0 0,-1 0-1 0 0,1-1 1 0 0,-1 1-1 0 0,1 0 0 0 0,-1 0 1 0 0,1 0-1 0 0,-1 0 0 0 0,1-1 1 0 0,0 1-1 0 0,-1 0 1 0 0,1-1-1 0 0,-1 1 0 0 0,1 0 1 0 0,0 0-1 0 0,-1-1 1 0 0,1 1-1 0 0,0-1 0 0 0,0 1 1 0 0,-1 0-1 0 0,1-1 0 0 0,0 1 1 0 0,0-1-1 0 0,-1 0 1 0 0,-12-18-46 0 0,12-13-129 0 0,0 0 0 0 0,3 1 1 0 0,8-53-1 0 0,-7 62 218 0 0,1 4 218 0 0,0 27 238 0 0,-2 33 14 0 0,-3-29-469 0 0,0 0 0 0 0,0 0-1 0 0,-1-1 1 0 0,-1 1 0 0 0,0-1-1 0 0,-1 0 1 0 0,0 0 0 0 0,0 0-1 0 0,-2 0 1 0 0,1-1 0 0 0,-2 0-1 0 0,1 0 1 0 0,-2-1 0 0 0,1 1-1 0 0,-10 8 1 0 0,-87 70 359 0 0,82-73-366 0 0,0 2 0 0 0,1 0 0 0 0,1 1 0 0 0,0 1 0 0 0,2 0 0 0 0,0 2 0 0 0,-27 44 0 0 0,31-35 33 0 0,-19 33-14 0 0,31-61-22 0 0,0 0-1 0 0,0 0 1 0 0,-1-1-1 0 0,1 1 1 0 0,-1 0-1 0 0,1-1 1 0 0,-1 0-1 0 0,0 0 0 0 0,0 0 1 0 0,0 0-1 0 0,0 0 1 0 0,0 0-1 0 0,0-1 1 0 0,0 1-1 0 0,-1-1 1 0 0,-4 1-1 0 0,6-1 344 0 0,-28-11 751 0 0,27 8-1058 0 0,0-1-1 0 0,1 0 1 0 0,-1 0 0 0 0,1 0 0 0 0,0 0-1 0 0,0-1 1 0 0,0 1 0 0 0,1 0-1 0 0,-1-1 1 0 0,1 1 0 0 0,0-1-1 0 0,0 0 1 0 0,0 1 0 0 0,0-1 0 0 0,1 0-1 0 0,-1 0 1 0 0,1 0 0 0 0,0 1-1 0 0,0-1 1 0 0,0 0 0 0 0,1 0 0 0 0,0 0-1 0 0,1-5 1 0 0,1-7-238 0 0,1 0 0 0 0,1 1 0 0 0,1-1 0 0 0,8-16-1 0 0,-7 17-312 0 0,2 0-1 0 0,17-23 0 0 0,-15 24-1129 0 0,1 1-1 0 0,22-20 1 0 0,-24 25 10 0 0,0 0 0 0 0,1 0 0 0 0,0 1 0 0 0,0 0 0 0 0,1 1 0 0 0,0 1 0 0 0,0 0 0 0 0,0 0 0 0 0,0 1 0 0 0,19-4 0 0 0,-14 6-123 0 0</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3.061"/>
    </inkml:context>
    <inkml:brush xml:id="br0">
      <inkml:brushProperty name="width" value="0.05" units="cm"/>
      <inkml:brushProperty name="height" value="0.05" units="cm"/>
      <inkml:brushProperty name="color" value="#E71224"/>
    </inkml:brush>
  </inkml:definitions>
  <inkml:trace contextRef="#ctx0" brushRef="#br0">17 48 6185 0 0,'0'0'2049'0'0,"10"20"12796"0"0,-34-70-34910 0 0,22 33 18451 0 0</inkml:trace>
</inkml:ink>
</file>

<file path=ppt/ink/ink1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3.990"/>
    </inkml:context>
    <inkml:brush xml:id="br0">
      <inkml:brushProperty name="width" value="0.05" units="cm"/>
      <inkml:brushProperty name="height" value="0.05" units="cm"/>
    </inkml:brush>
  </inkml:definitions>
  <inkml:trace contextRef="#ctx0" brushRef="#br0">0 240 3416 0 0,'0'0'5099'0'0,"5"-3"-4155"0"0,38-29 1990 0 0,-2-6-3547 0 0,70-95-9021 0 0,-85 100 7968 0 0</inkml:trace>
</inkml:ink>
</file>

<file path=ppt/ink/ink1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4.365"/>
    </inkml:context>
    <inkml:brush xml:id="br0">
      <inkml:brushProperty name="width" value="0.05" units="cm"/>
      <inkml:brushProperty name="height" value="0.05" units="cm"/>
    </inkml:brush>
  </inkml:definitions>
  <inkml:trace contextRef="#ctx0" brushRef="#br0">1297 0 3540 0 0,'-16'4'859'0'0,"0"0"0"0"0,0 1 0 0 0,1 0 0 0 0,-1 1-1 0 0,1 1 1 0 0,-22 13 0 0 0,-84 63 1170 0 0,81-53-1268 0 0,-418 331 2577 0 0,168-99-8334 0 0,83-88-3380 0 0,158-139 6660 0 0</inkml:trace>
</inkml:ink>
</file>

<file path=ppt/ink/ink1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4.975"/>
    </inkml:context>
    <inkml:brush xml:id="br0">
      <inkml:brushProperty name="width" value="0.05" units="cm"/>
      <inkml:brushProperty name="height" value="0.05" units="cm"/>
    </inkml:brush>
  </inkml:definitions>
  <inkml:trace contextRef="#ctx0" brushRef="#br0">465 27 5416 0 0,'4'-25'10687'0'0,"-5"25"-10571"0"0,1 0 0 0 0,0 0 0 0 0,0 0 0 0 0,-1-1 0 0 0,1 1 0 0 0,0 0 0 0 0,-1 0 0 0 0,1 0 0 0 0,0 0 0 0 0,-1 0 0 0 0,1 0 0 0 0,0 0 0 0 0,-1 0 0 0 0,1 0 0 0 0,0 0 1 0 0,0 0-1 0 0,-1 0 0 0 0,1 0 0 0 0,0 0 0 0 0,-1 0 0 0 0,1 0 0 0 0,0 0 0 0 0,-1 1 0 0 0,1-1 0 0 0,0 0 0 0 0,0 0 0 0 0,-1 0 0 0 0,1 0 0 0 0,0 1 0 0 0,0-1 0 0 0,-1 0 0 0 0,1 0 1 0 0,0 0-1 0 0,0 1 0 0 0,0-1 0 0 0,-1 0 0 0 0,1 1 0 0 0,-39 43 405 0 0,23-24 1220 0 0,-52 54-184 0 0,-67 66-1116 0 0,117-124-1926 0 0,-1-1 1 0 0,0-1-1 0 0,-26 14 1 0 0,40-25 438 0 0,0-1 0 0 0,1 1 0 0 0,-1-1 0 0 0,0 0-1 0 0,0-1 1 0 0,0 1 0 0 0,-1-1 0 0 0,1 0 0 0 0,0 0 0 0 0,0-1 0 0 0,-1 0-1 0 0,1 1 1 0 0,0-2 0 0 0,-1 1 0 0 0,-5-2 0 0 0,0-1-623 0 0</inkml:trace>
</inkml:ink>
</file>

<file path=ppt/ink/ink1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5.303"/>
    </inkml:context>
    <inkml:brush xml:id="br0">
      <inkml:brushProperty name="width" value="0.05" units="cm"/>
      <inkml:brushProperty name="height" value="0.05" units="cm"/>
    </inkml:brush>
  </inkml:definitions>
  <inkml:trace contextRef="#ctx0" brushRef="#br0">77 59 4044 0 0,'13'-59'12816'0'0,"-1"106"-10045"0"0,-13 6-2601 0 0,-13 79 0 0 0,-2-46-7914 0 0,-32 102 1 0 0,36-155 5837 0 0,2-2 320 0 0</inkml:trace>
</inkml:ink>
</file>

<file path=ppt/ink/ink1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6.319"/>
    </inkml:context>
    <inkml:brush xml:id="br0">
      <inkml:brushProperty name="width" value="0.05" units="cm"/>
      <inkml:brushProperty name="height" value="0.05" units="cm"/>
    </inkml:brush>
  </inkml:definitions>
  <inkml:trace contextRef="#ctx0" brushRef="#br0">449 4 4072 0 0,'-3'-4'8022'0'0,"1"13"-7418"0"0,0 0 0 0 0,0-1 0 0 0,-1 0-1 0 0,-1 0 1 0 0,1 0 0 0 0,-1 0 0 0 0,-1 0-1 0 0,1 0 1 0 0,-1-1 0 0 0,-10 11 0 0 0,10-12-566 0 0,-1-1 1 0 0,0 0-1 0 0,-1 0 1 0 0,1 0-1 0 0,-1 0 1 0 0,0-1-1 0 0,0 0 1 0 0,0-1-1 0 0,-1 0 1 0 0,1 0-1 0 0,-1 0 1 0 0,-10 1-1 0 0,-2 0-229 0 0,10-2 267 0 0,-1 0 0 0 0,1 0 1 0 0,0 1-1 0 0,0 0 0 0 0,-10 5 0 0 0,-4 10 452 0 0,0 1-1 0 0,1 1 0 0 0,1 1 0 0 0,2 1 0 0 0,0 1 1 0 0,-28 41-1 0 0,27-24-6564 0 0,20-38 5261 0 0,0 0 0 0 0,1 0 0 0 0,-1 0 1 0 0,1 0-1 0 0,-1 0 0 0 0,1 0 0 0 0,0 0 0 0 0,-1 0 0 0 0,1 0 0 0 0,0 0 0 0 0,0 0 0 0 0,1 0 1 0 0,-1 1-1 0 0,0-1 0 0 0,1 0 0 0 0,-1 0 0 0 0,1 0 0 0 0,0 2 0 0 0,4 0-1086 0 0</inkml:trace>
</inkml:ink>
</file>

<file path=ppt/ink/ink1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6.678"/>
    </inkml:context>
    <inkml:brush xml:id="br0">
      <inkml:brushProperty name="width" value="0.05" units="cm"/>
      <inkml:brushProperty name="height" value="0.05" units="cm"/>
    </inkml:brush>
  </inkml:definitions>
  <inkml:trace contextRef="#ctx0" brushRef="#br0">0 0 5260 0 0,'8'4'5233'0'0,"1"-1"-1065"0"0,-3 1-8460 0 0</inkml:trace>
</inkml:ink>
</file>

<file path=ppt/ink/ink1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8.209"/>
    </inkml:context>
    <inkml:brush xml:id="br0">
      <inkml:brushProperty name="width" value="0.05" units="cm"/>
      <inkml:brushProperty name="height" value="0.05" units="cm"/>
    </inkml:brush>
  </inkml:definitions>
  <inkml:trace contextRef="#ctx0" brushRef="#br0">383 41 2692 0 0,'32'-10'2745'0'0,"71"-16"2857"0"0,-94 24-5157 0 0,0 1 0 0 0,0 0 0 0 0,1 1 1 0 0,-1-1-1 0 0,0 2 0 0 0,0-1 0 0 0,0 2 0 0 0,0-1 0 0 0,9 3 0 0 0,-17-4-378 0 0,0 1 1 0 0,0-1-1 0 0,0 0 0 0 0,1 1 1 0 0,-1-1-1 0 0,0 0 0 0 0,0 1 1 0 0,0-1-1 0 0,0 1 0 0 0,0 0 0 0 0,0-1 1 0 0,-1 1-1 0 0,1 0 0 0 0,0 0 1 0 0,0-1-1 0 0,0 1 0 0 0,-1 0 1 0 0,1 0-1 0 0,0 0 0 0 0,-1 0 1 0 0,1 0-1 0 0,-1 0 0 0 0,1 0 0 0 0,-1 0 1 0 0,1 0-1 0 0,-1 0 0 0 0,0 0 1 0 0,1 3-1 0 0,-2-2 16 0 0,1 0-1 0 0,-1 0 1 0 0,1 0-1 0 0,-1 1 1 0 0,0-1-1 0 0,0 0 1 0 0,0 0-1 0 0,0 0 1 0 0,0 0 0 0 0,-1-1-1 0 0,1 1 1 0 0,0 0-1 0 0,-3 2 1 0 0,-5 5 85 0 0,0-1 0 0 0,-1-1-1 0 0,1 0 1 0 0,-16 9 0 0 0,16-11-260 0 0,-1-1 0 0 0,1 0 1 0 0,-1-1-1 0 0,0 0 0 0 0,0 0 0 0 0,0-1 0 0 0,0-1 0 0 0,0 1 0 0 0,-14-1 1 0 0,21-1-14 0 0,0 0 1 0 0,0 0-1 0 0,1 0 1 0 0,-1-1-1 0 0,0 1 1 0 0,0 0 0 0 0,1-1-1 0 0,-1 0 1 0 0,0 0-1 0 0,1 0 1 0 0,-1 0 0 0 0,1 0-1 0 0,-1 0 1 0 0,1-1-1 0 0,-1 1 1 0 0,1-1-1 0 0,0 0 1 0 0,0 1 0 0 0,0-1-1 0 0,0 0 1 0 0,0 0-1 0 0,0-1 1 0 0,1 1 0 0 0,-1 0-1 0 0,1-1 1 0 0,-1 1-1 0 0,1 0 1 0 0,0-1-1 0 0,0 0 1 0 0,0 1 0 0 0,0-1-1 0 0,0 0 1 0 0,1 1-1 0 0,-1-1 1 0 0,1 0 0 0 0,0 0-1 0 0,0-4 1 0 0,0 6 114 0 0,0 0-1 0 0,0 0 1 0 0,0 0 0 0 0,0 0 0 0 0,1 0 0 0 0,-1 0-1 0 0,0 1 1 0 0,0-1 0 0 0,1 0 0 0 0,-1 0 0 0 0,1 0 0 0 0,-1 0-1 0 0,1 1 1 0 0,-1-1 0 0 0,1 0 0 0 0,-1 1 0 0 0,1-1 0 0 0,0 0-1 0 0,-1 1 1 0 0,1-1 0 0 0,0 0 0 0 0,-1 1 0 0 0,1-1 0 0 0,0 1-1 0 0,0 0 1 0 0,0-1 0 0 0,-1 1 0 0 0,1 0 0 0 0,0-1 0 0 0,0 1-1 0 0,0 0 1 0 0,0 0 0 0 0,0 0 0 0 0,0-1 0 0 0,0 1 0 0 0,-1 0-1 0 0,1 0 1 0 0,2 1 0 0 0,-1-1 277 0 0,32 27 1364 0 0,-32-22-1596 0 0,0 0 0 0 0,0 0 0 0 0,-1 0 0 0 0,0 0 0 0 0,0 1 0 0 0,-1-1 0 0 0,1 1-1 0 0,-1-1 1 0 0,0 0 0 0 0,-1 1 0 0 0,1-1 0 0 0,-1 1 0 0 0,0-1 0 0 0,0 0 0 0 0,-1 0 0 0 0,0 0 0 0 0,1 1-1 0 0,-2-2 1 0 0,1 1 0 0 0,-1 0 0 0 0,1 0 0 0 0,-1-1 0 0 0,-1 1 0 0 0,1-1 0 0 0,-1 0 0 0 0,1 0 0 0 0,-1 0 0 0 0,0-1-1 0 0,-6 5 1 0 0,4-4 12 0 0,1 1 0 0 0,-1-1 0 0 0,0 0 0 0 0,0 0 0 0 0,0-1 0 0 0,0 0 0 0 0,-1 0 0 0 0,0-1 0 0 0,1 1 0 0 0,-1-1 0 0 0,0-1 0 0 0,0 1 0 0 0,0-1 0 0 0,0-1 0 0 0,0 1 0 0 0,0-1 0 0 0,0 0 0 0 0,0-1 0 0 0,0 0 0 0 0,0 0 0 0 0,-13-4-1 0 0,18 5-70 0 0,6 2-58 0 0,80 54 313 0 0,-83-55-196 0 0,-1-1-7 0 0,1 0 0 0 0,-1 1-1 0 0,0-1 1 0 0,0 0 0 0 0,1 0 0 0 0,-1 0 0 0 0,0 0 0 0 0,1 0-1 0 0,-1 0 1 0 0,0 0 0 0 0,0 0 0 0 0,1 0 0 0 0,-1 0 0 0 0,0 0 0 0 0,1 0-1 0 0,-1 0 1 0 0,0 0 0 0 0,0 0 0 0 0,1 0 0 0 0,-1 0 0 0 0,0 0 0 0 0,0 0-1 0 0,1 0 1 0 0,-1 0 0 0 0,0 0 0 0 0,0-1 0 0 0,1 1 0 0 0,-1 0-1 0 0,0 0 1 0 0,0 0 0 0 0,1-1 0 0 0,-1 1 0 0 0,0 0 0 0 0,-1-3 86 0 0,-1 0 0 0 0,0 0 1 0 0,0 0-1 0 0,0 0 0 0 0,0 0 1 0 0,0 1-1 0 0,-1-1 0 0 0,1 1 1 0 0,-1 0-1 0 0,0-1 0 0 0,1 1 1 0 0,-1 0-1 0 0,0 1 0 0 0,0-1 1 0 0,0 0-1 0 0,-1 1 0 0 0,1 0 1 0 0,0 0-1 0 0,0 0 0 0 0,-1 0 1 0 0,1 0-1 0 0,-1 1 0 0 0,1-1 1 0 0,-1 1-1 0 0,1 0 0 0 0,0 0 1 0 0,-1 1-1 0 0,1-1 0 0 0,-1 1 1 0 0,-3 0-1 0 0,1 0 54 0 0,0 1 1 0 0,0-1 0 0 0,0 1-1 0 0,1 0 1 0 0,-1 1-1 0 0,1-1 1 0 0,0 1-1 0 0,0 0 1 0 0,-1 1-1 0 0,2-1 1 0 0,-1 1-1 0 0,0 0 1 0 0,1 0-1 0 0,0 0 1 0 0,0 1-1 0 0,0-1 1 0 0,-6 10-1 0 0,3 3-74 0 0,-1-1 0 0 0,2 1 0 0 0,0 0 0 0 0,1 1 0 0 0,1-1 0 0 0,1 1 0 0 0,-2 35 0 0 0,4 2 662 0 0,9 69 1 0 0,-4-72-334 0 0,-2 86 0 0 0,-7-99-3399 0 0,3-33 1536 0 0,1-1 0 0 0,-1 0 0 0 0,0 0 0 0 0,0 0 0 0 0,0 0 0 0 0,-1 0 0 0 0,-3 5 0 0 0,4-7 122 0 0,-1 1 0 0 0,0-1 0 0 0,-1 1 0 0 0,1-1 0 0 0,-1 0 0 0 0,1 0 0 0 0,-1-1 0 0 0,-6 4-1 0 0,-25 9-2231 0 0,16-9 1888 0 0</inkml:trace>
</inkml:ink>
</file>

<file path=ppt/ink/ink1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09.037"/>
    </inkml:context>
    <inkml:brush xml:id="br0">
      <inkml:brushProperty name="width" value="0.05" units="cm"/>
      <inkml:brushProperty name="height" value="0.05" units="cm"/>
    </inkml:brush>
  </inkml:definitions>
  <inkml:trace contextRef="#ctx0" brushRef="#br0">432 86 4064 0 0,'-6'-5'8268'0'0,"-6"4"-4238"0"0,-21 5-2591 0 0,2 0 1299 0 0,22-4-2251 0 0,-1 0 1 0 0,1-1-1 0 0,0 0 0 0 0,-17-4 0 0 0,24 4-445 0 0,-1 1 0 0 0,1-1 0 0 0,0 0 0 0 0,-1 0 0 0 0,1-1-1 0 0,0 1 1 0 0,0 0 0 0 0,0-1 0 0 0,0 1 0 0 0,0-1 0 0 0,0 1 0 0 0,0-1-1 0 0,0 0 1 0 0,1 0 0 0 0,-1 0 0 0 0,1 0 0 0 0,-1 0 0 0 0,1 0-1 0 0,0-1 1 0 0,0 1 0 0 0,0 0 0 0 0,0-1 0 0 0,0 1 0 0 0,0-4 0 0 0,1 5-44 0 0,0-1 0 0 0,1 0 0 0 0,-1 0 0 0 0,0 1 0 0 0,1-1 0 0 0,0 0 0 0 0,-1 1 0 0 0,1-1 0 0 0,0 0 0 0 0,0 1 0 0 0,0-1 0 0 0,0 1 0 0 0,0-1 0 0 0,0 1 0 0 0,0 0 0 0 0,0 0 1 0 0,1-1-1 0 0,-1 1 0 0 0,0 0 0 0 0,1 0 0 0 0,-1 0 0 0 0,3-1 0 0 0,-2 1-28 0 0,22 10 521 0 0,-22-4-430 0 0,0 0 1 0 0,0 1-1 0 0,0-1 1 0 0,-1 0-1 0 0,0 0 0 0 0,0 1 1 0 0,-1-1-1 0 0,1 0 1 0 0,-1 1-1 0 0,0-1 1 0 0,-1 1-1 0 0,1-1 1 0 0,-1 0-1 0 0,0 1 1 0 0,0-1-1 0 0,-1 0 1 0 0,1 0-1 0 0,-1 0 1 0 0,-1 0-1 0 0,1 0 1 0 0,-4 5-1 0 0,-6 13-344 0 0,0-1 1 0 0,-2 0-1 0 0,-18 21 0 0 0,-18 12-4121 0 0,35-42 1873 0 0,0 0 0 0 0,0-1 0 0 0,-1-1 0 0 0,-1 0 0 0 0,1-1 0 0 0,-34 14 0 0 0,29-16 821 0 0</inkml:trace>
</inkml:ink>
</file>

<file path=ppt/ink/ink1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0.147"/>
    </inkml:context>
    <inkml:brush xml:id="br0">
      <inkml:brushProperty name="width" value="0.05" units="cm"/>
      <inkml:brushProperty name="height" value="0.05" units="cm"/>
    </inkml:brush>
  </inkml:definitions>
  <inkml:trace contextRef="#ctx0" brushRef="#br0">841 311 5485 0 0,'-3'-22'2690'0'0,"2"1"0"0"0,1-1 0 0 0,4-39 0 0 0,-3 51-2164 0 0,1 1 0 0 0,0-1 1 0 0,1 1-1 0 0,0-1 0 0 0,0 1 0 0 0,1 0 0 0 0,1 0 0 0 0,-1 1 0 0 0,1-1 0 0 0,12-14 0 0 0,-17 22-470 0 0,1 1 1 0 0,-1-1-1 0 0,1 0 0 0 0,-1 0 1 0 0,1 1-1 0 0,-1-1 0 0 0,1 0 1 0 0,0 1-1 0 0,-1-1 1 0 0,1 1-1 0 0,0-1 0 0 0,-1 1 1 0 0,1-1-1 0 0,0 1 0 0 0,0-1 1 0 0,0 1-1 0 0,-1 0 0 0 0,1-1 1 0 0,0 1-1 0 0,0 0 0 0 0,0 0 1 0 0,0 0-1 0 0,0-1 0 0 0,0 1 1 0 0,-1 0-1 0 0,1 0 1 0 0,2 1-1 0 0,-2-1-13 0 0,0 1-1 0 0,-1 0 1 0 0,1 0 0 0 0,0 0-1 0 0,0 0 1 0 0,-1 0 0 0 0,1 0-1 0 0,0 0 1 0 0,-1 0 0 0 0,1 0-1 0 0,-1 0 1 0 0,1 0 0 0 0,-1 0 0 0 0,0 1-1 0 0,1-1 1 0 0,-1 0 0 0 0,0 2-1 0 0,1 3 80 0 0,0 1 0 0 0,-1-1 0 0 0,0 1 0 0 0,0 0 0 0 0,-1-1 0 0 0,-1 11 0 0 0,-4 0 82 0 0,-1-1 0 0 0,0 1 1 0 0,-2-1-1 0 0,0-1 0 0 0,0 1 0 0 0,-19 21 1 0 0,22-29-258 0 0,0-1 0 0 0,-1 0 0 0 0,0-1 0 0 0,0 0 0 0 0,-1 0 0 0 0,1 0 0 0 0,-1-1 0 0 0,0 0 0 0 0,-1 0 0 0 0,1-1 0 0 0,-1 0 0 0 0,0-1 0 0 0,-18 5 0 0 0,26-8-140 0 0,-21-3-359 0 0,16 2 304 0 0,1 0-1 0 0,0 0 1 0 0,0-1-1 0 0,0 0 1 0 0,1 0 0 0 0,-1 0-1 0 0,0 0 1 0 0,-6-5-1 0 0,9 6 10 0 0,2 0 219 0 0,-1 1 0 0 0,1 0-1 0 0,-1-1 1 0 0,1 1 0 0 0,-1 0 0 0 0,1 0 0 0 0,-1-1-1 0 0,1 1 1 0 0,-1 0 0 0 0,1 0 0 0 0,-1 0-1 0 0,1 0 1 0 0,-1 0 0 0 0,1 0 0 0 0,-1-1 0 0 0,1 1-1 0 0,-1 1 1 0 0,0-1 0 0 0,1 0 0 0 0,-1 0 0 0 0,1 0-1 0 0,-1 0 1 0 0,1 0 0 0 0,-1 0 0 0 0,1 1-1 0 0,-1-1 1 0 0,1 0 0 0 0,-1 0 0 0 0,1 1 0 0 0,-1-1-1 0 0,1 0 1 0 0,-1 1 0 0 0,1-1 0 0 0,0 0-1 0 0,-1 1 1 0 0,1-1 0 0 0,-1 1 0 0 0,1 0 0 0 0,-24 15 284 0 0,18-10-127 0 0,-1 0 1 0 0,-1-1-1 0 0,1 0 1 0 0,-1 0-1 0 0,1 0 1 0 0,-1-1-1 0 0,-1 0 1 0 0,-11 4-1 0 0,16-7-109 0 0,1-1-1 0 0,-1 0 1 0 0,1 1 0 0 0,-1-1 0 0 0,1-1-1 0 0,-1 1 1 0 0,1 0 0 0 0,-1-1-1 0 0,1 0 1 0 0,-1 0 0 0 0,1 0-1 0 0,-1 0 1 0 0,1 0 0 0 0,0-1 0 0 0,0 0-1 0 0,0 1 1 0 0,0-1 0 0 0,0 0-1 0 0,0-1 1 0 0,0 1 0 0 0,1 0-1 0 0,-1-1 1 0 0,1 1 0 0 0,-4-6 0 0 0,0 0-9 0 0,0 0 0 0 0,1 0 1 0 0,0-1-1 0 0,1 0 1 0 0,0 1-1 0 0,0-1 1 0 0,1-1-1 0 0,0 1 1 0 0,-2-11-1 0 0,-10-95-129 0 0,6 39 228 0 0,5 8 430 0 0,4 67 186 0 0,4 8-535 0 0,-1 0 0 0 0,1 1 0 0 0,-2-1-1 0 0,1 1 1 0 0,-1-1 0 0 0,0 1-1 0 0,-1 0 1 0 0,2 12 0 0 0,1 5 420 0 0,12 75 222 0 0,-4 0 0 0 0,-4 1 0 0 0,-4 0 0 0 0,-14 137 0 0 0,8-216-807 0 0,0 1 0 0 0,-2-1 0 0 0,-1-1 0 0 0,0 1 0 0 0,-2 0 0 0 0,-1-1 0 0 0,0-1 0 0 0,-22 39 0 0 0,27-53-26 0 0,-1 0 1 0 0,0 0-1 0 0,-1 0 0 0 0,1-1 1 0 0,-1 1-1 0 0,-1-1 0 0 0,1 0 1 0 0,-1 0-1 0 0,1-1 0 0 0,-1 0 1 0 0,0 0-1 0 0,-1 0 0 0 0,1-1 1 0 0,-1 0-1 0 0,0 0 0 0 0,1 0 0 0 0,-1-1 1 0 0,-1 0-1 0 0,1 0 0 0 0,0-1 1 0 0,0 0-1 0 0,0-1 0 0 0,-1 1 1 0 0,1-1-1 0 0,0-1 0 0 0,-1 1 1 0 0,1-1-1 0 0,0 0 0 0 0,0-1 1 0 0,-13-4-1 0 0,12 3-6 0 0,-1-1 0 0 0,1 0 0 0 0,0-1-1 0 0,0 0 1 0 0,0 0 0 0 0,0 0 0 0 0,1-1 0 0 0,0 0 0 0 0,1-1-1 0 0,-1 0 1 0 0,1 0 0 0 0,0 0 0 0 0,1-1 0 0 0,0 1 0 0 0,0-1-1 0 0,0-1 1 0 0,1 1 0 0 0,0-1 0 0 0,1 1 0 0 0,0-1 0 0 0,1 0-1 0 0,-4-17 1 0 0,3 9-19 0 0,1 0-1 0 0,1 0 0 0 0,0 0 1 0 0,1 0-1 0 0,0-1 1 0 0,2 1-1 0 0,0 0 0 0 0,1 0 1 0 0,1 1-1 0 0,0-1 0 0 0,10-24 1 0 0,-6 24-1359 0 0,1 1 0 0 0,1 0 0 0 0,11-15 0 0 0,-14 21-1097 0 0,1 0 0 0 0,0 1 1 0 0,1 0-1 0 0,0 0 0 0 0,0 1 0 0 0,0 0 0 0 0,1 0 0 0 0,1 2 0 0 0,15-10 1 0 0</inkml:trace>
</inkml:ink>
</file>

<file path=ppt/ink/ink1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1.397"/>
    </inkml:context>
    <inkml:brush xml:id="br0">
      <inkml:brushProperty name="width" value="0.05" units="cm"/>
      <inkml:brushProperty name="height" value="0.05" units="cm"/>
    </inkml:brush>
  </inkml:definitions>
  <inkml:trace contextRef="#ctx0" brushRef="#br0">649 13 4676 0 0,'-7'-13'13626'0'0,"6"41"-12138"0"0,-2 20 68 0 0,-3-17-727 0 0,-2-1 0 0 0,-1 1 1 0 0,-2-2-1 0 0,-21 45 0 0 0,27-64-758 0 0,-1 1 0 0 0,0-1 1 0 0,0-1-1 0 0,-1 1 0 0 0,0-1 0 0 0,0-1 0 0 0,-1 1 0 0 0,0-1 0 0 0,-1 0 1 0 0,0-1-1 0 0,0 0 0 0 0,-1-1 0 0 0,0 1 0 0 0,0-2 0 0 0,-19 9 0 0 0,20-13-232 0 0,1 1 0 0 0,-1-2 0 0 0,0 1 0 0 0,0-1 0 0 0,0 0 0 0 0,1-1 0 0 0,-14-2-1 0 0,-33-1-621 0 0,55 4 773 0 0,-1 0 1 0 0,0 1 0 0 0,0-1 0 0 0,0 0 0 0 0,1 1 0 0 0,-1-1 0 0 0,0 1-1 0 0,0-1 1 0 0,1 1 0 0 0,-1-1 0 0 0,0 1 0 0 0,1-1 0 0 0,-1 1 0 0 0,0-1-1 0 0,1 1 1 0 0,-1 0 0 0 0,1 0 0 0 0,-1-1 0 0 0,1 1 0 0 0,0 0 0 0 0,-1 0-1 0 0,1-1 1 0 0,0 1 0 0 0,-1 0 0 0 0,1 0 0 0 0,0 0 0 0 0,0-1 0 0 0,0 1-1 0 0,0 0 1 0 0,0 0 0 0 0,0 0 0 0 0,0 0 0 0 0,0 0 0 0 0,0-1 0 0 0,0 1-1 0 0,0 0 1 0 0,1 0 0 0 0,-1 0 0 0 0,0 0 0 0 0,0-1 0 0 0,1 1 0 0 0,-1 0-1 0 0,1 0 1 0 0,-1-1 0 0 0,1 2 0 0 0,19 34 123 0 0,-20-37-28 0 0,-6-2-73 0 0,1 0 0 0 0,-1 0 0 0 0,0 1 0 0 0,1-1 0 0 0,-1 1 0 0 0,0 0-1 0 0,-12-1 1 0 0,11 1 79 0 0,0 1-1 0 0,0 0 1 0 0,0 1-1 0 0,-1 0 1 0 0,1 0-1 0 0,0 0 1 0 0,0 1-1 0 0,-1 0 1 0 0,1 1-1 0 0,0-1 1 0 0,0 2 0 0 0,0-1-1 0 0,1 1 1 0 0,-1-1-1 0 0,0 2 1 0 0,1-1-1 0 0,0 1 1 0 0,0 0-1 0 0,0 0 1 0 0,0 1-1 0 0,1 0 1 0 0,0 0-1 0 0,0 0 1 0 0,0 0-1 0 0,0 1 1 0 0,1 0-1 0 0,0 0 1 0 0,0 0-1 0 0,1 1 1 0 0,-1-1-1 0 0,2 1 1 0 0,-1 0-1 0 0,1-1 1 0 0,0 1 0 0 0,0 1-1 0 0,-1 9 1 0 0,-25 199 1471 0 0,21-142-2325 0 0,6-68 556 0 0,0 27-3658 0 0,1-32 3455 0 0,0 0-1 0 0,0 0 0 0 0,0-1 0 0 0,1 1 0 0 0,-1 0 0 0 0,0 0 0 0 0,0 0 0 0 0,1 0 0 0 0,-1 0 0 0 0,1 0 0 0 0,-1-1 0 0 0,1 1 0 0 0,-1 0 0 0 0,1 0 0 0 0,-1-1 0 0 0,1 1 0 0 0,0 0 0 0 0,-1-1 0 0 0,1 1 0 0 0,0-1 0 0 0,0 1 0 0 0,-1-1 0 0 0,1 1 0 0 0,0-1 0 0 0,0 1 0 0 0,0-1 0 0 0,0 0 0 0 0,1 1 0 0 0,43-28-10498 0 0,-31 14 9279 0 0</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3.404"/>
    </inkml:context>
    <inkml:brush xml:id="br0">
      <inkml:brushProperty name="width" value="0.05" units="cm"/>
      <inkml:brushProperty name="height" value="0.05" units="cm"/>
      <inkml:brushProperty name="color" value="#E71224"/>
    </inkml:brush>
  </inkml:definitions>
  <inkml:trace contextRef="#ctx0" brushRef="#br0">208 374 5436 0 0,'-10'-90'9101'0'0,"9"66"-7525"0"0,0 1 0 0 0,4-25 0 0 0,-2 37-1319 0 0,1 1-1 0 0,-1 0 1 0 0,2-1-1 0 0,-1 1 1 0 0,1 0-1 0 0,1 0 1 0 0,0 1-1 0 0,0-1 1 0 0,1 1-1 0 0,0 0 1 0 0,1 0-1 0 0,0 0 1 0 0,0 1-1 0 0,1 0 1 0 0,13-12-1 0 0,-17 17-186 0 0,0 0-1 0 0,0 1 0 0 0,0-1 1 0 0,1 1-1 0 0,-1 0 0 0 0,1 0 1 0 0,0 0-1 0 0,0 1 0 0 0,-1-1 1 0 0,1 1-1 0 0,0 0 0 0 0,6-1 1 0 0,-9 2-65 0 0,0 0 0 0 0,-1 0 0 0 0,1 0 1 0 0,0 0-1 0 0,0 1 0 0 0,-1-1 0 0 0,1 0 1 0 0,0 0-1 0 0,0 1 0 0 0,-1-1 0 0 0,1 0 1 0 0,0 1-1 0 0,0-1 0 0 0,-1 1 0 0 0,1-1 0 0 0,-1 0 1 0 0,1 1-1 0 0,0 0 0 0 0,-1-1 0 0 0,1 1 1 0 0,-1-1-1 0 0,1 1 0 0 0,-1 0 0 0 0,1 1 1 0 0,0 0-41 0 0,0 1 1 0 0,-1-1 0 0 0,1 1 0 0 0,-1-1-1 0 0,1 1 1 0 0,-1 0 0 0 0,0-1 0 0 0,0 1 0 0 0,0-1-1 0 0,0 1 1 0 0,-2 4 0 0 0,-1 7-783 0 0,-1 0 0 0 0,0-1 0 0 0,-1 1 1 0 0,-1-1-1 0 0,0 0 0 0 0,-14 23 0 0 0,-57 71-5661 0 0,71-99 6071 0 0,-28 34-2512 0 0,-1-2 1 0 0,-66 58-1 0 0,54-60 1175 0 0</inkml:trace>
</inkml:ink>
</file>

<file path=ppt/ink/ink1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1.803"/>
    </inkml:context>
    <inkml:brush xml:id="br0">
      <inkml:brushProperty name="width" value="0.05" units="cm"/>
      <inkml:brushProperty name="height" value="0.05" units="cm"/>
    </inkml:brush>
  </inkml:definitions>
  <inkml:trace contextRef="#ctx0" brushRef="#br0">1485 26 4624 0 0,'-16'-25'7448'0'0,"10"24"-7052"0"0,0 1-1 0 0,-1 0 1 0 0,1 1-1 0 0,-1-1 1 0 0,1 1-1 0 0,0 0 1 0 0,0 1-1 0 0,-1 0 1 0 0,1 0-1 0 0,0 0 1 0 0,-8 5-1 0 0,-74 41 1066 0 0,56-30-962 0 0,-477 301 2710 0 0,160-94-2694 0 0,252-161-1263 0 0,-45 26-3168 0 0,119-78 736 0 0,-1-1 0 0 0,-27 10 0 0 0,-3-10-2960 0 0,37-11 4442 0 0</inkml:trace>
</inkml:ink>
</file>

<file path=ppt/ink/ink1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2.131"/>
    </inkml:context>
    <inkml:brush xml:id="br0">
      <inkml:brushProperty name="width" value="0.05" units="cm"/>
      <inkml:brushProperty name="height" value="0.05" units="cm"/>
    </inkml:brush>
  </inkml:definitions>
  <inkml:trace contextRef="#ctx0" brushRef="#br0">1 12 4708 0 0,'0'0'1925'0'0,"0"0"-1714"0"0,-1 0-1 0 0,1-1 1 0 0,0 1-1 0 0,0 0 0 0 0,0-1 1 0 0,0 1-1 0 0,0-1 1 0 0,0 1-1 0 0,0 0 1 0 0,0-1-1 0 0,0 1 0 0 0,0-1 1 0 0,1 1-1 0 0,-1 0 1 0 0,0-1-1 0 0,0 1 1 0 0,0 0-1 0 0,0-1 0 0 0,0 1 1 0 0,1 0-1 0 0,-1-1 1 0 0,0 1-1 0 0,0 0 1 0 0,1-1-1 0 0,-1 1 0 0 0,0 0 1 0 0,0 0-1 0 0,1-1 1 0 0,-1 1-1 0 0,0 0 1 0 0,1 0-1 0 0,-1 0 0 0 0,0 0 1 0 0,1-1-1 0 0,-1 1 1 0 0,0 0-1 0 0,1 0 1 0 0,-1 0-1 0 0,1 0 0 0 0,-1 0 1 0 0,0 0-1 0 0,1 0 1 0 0,0 0-1 0 0,24 19-1201 0 0,-21-13 110 0 0,0 0 1 0 0,0 0-1 0 0,-1 0 0 0 0,0 1 1 0 0,0-1-1 0 0,0 1 1 0 0,-1 0-1 0 0,0 0 1 0 0,2 13-1 0 0,4 45-2894 0 0,-6-27 2139 0 0</inkml:trace>
</inkml:ink>
</file>

<file path=ppt/ink/ink1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2.491"/>
    </inkml:context>
    <inkml:brush xml:id="br0">
      <inkml:brushProperty name="width" value="0.05" units="cm"/>
      <inkml:brushProperty name="height" value="0.05" units="cm"/>
    </inkml:brush>
  </inkml:definitions>
  <inkml:trace contextRef="#ctx0" brushRef="#br0">1 191 4596 0 0,'6'7'1913'0'0,"0"-2"-253"0"0,0-1-40 0 0,5-2 1124 0 0,13-6-1620 0 0,-7 1-152 0 0,4-4-204 0 0,1-4-284 0 0,5-1-292 0 0,2 0-560 0 0,2-2-892 0 0,2 0-1484 0 0,-2-9 348 0 0,0-1 12 0 0,-2-1 439 0 0,0-4 61 0 0,-8-1 8 0 0</inkml:trace>
</inkml:ink>
</file>

<file path=ppt/ink/ink1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3.288"/>
    </inkml:context>
    <inkml:brush xml:id="br0">
      <inkml:brushProperty name="width" value="0.05" units="cm"/>
      <inkml:brushProperty name="height" value="0.05" units="cm"/>
    </inkml:brush>
  </inkml:definitions>
  <inkml:trace contextRef="#ctx0" brushRef="#br0">989 34 5324 0 0,'22'-33'14372'0'0,"-22"33"-14275"0"0,-8 22 1059 0 0,1-9-934 0 0,-2 0-1 0 0,1 0 1 0 0,-2 0-1 0 0,0-1 1 0 0,0-1-1 0 0,-1 0 1 0 0,0 0-1 0 0,-1-1 1 0 0,0 0-1 0 0,-1-1 1 0 0,0-1-1 0 0,-16 9 1 0 0,28-16-253 0 0,-1 0 1 0 0,0 0-1 0 0,0-1 0 0 0,1 1 1 0 0,-1 0-1 0 0,0 0 0 0 0,0-1 1 0 0,0 1-1 0 0,0-1 0 0 0,0 0 1 0 0,0 0-1 0 0,0 0 0 0 0,0 0 1 0 0,0 0-1 0 0,0 0 0 0 0,0 0 1 0 0,0 0-1 0 0,0-1 0 0 0,0 1 1 0 0,0-1-1 0 0,1 0 0 0 0,-1 1 1 0 0,0-1-1 0 0,0 0 1 0 0,0 0-1 0 0,1 0 0 0 0,-1 0 1 0 0,1 0-1 0 0,-1-1 0 0 0,1 1 1 0 0,-1 0-1 0 0,-1-3 0 0 0,-1-2-139 0 0,1 0 0 0 0,-1-1 0 0 0,1 1-1 0 0,0-1 1 0 0,1 0 0 0 0,0 0 0 0 0,-2-11-1 0 0,3 17 526 0 0,-14 23-22 0 0,4-4-109 0 0,-2 0 1 0 0,-1-2 0 0 0,0 1 0 0 0,-1-2-1 0 0,0 0 1 0 0,-1-1 0 0 0,-1 0 0 0 0,0-2-1 0 0,-1 0 1 0 0,-1 0 0 0 0,1-2-1 0 0,-2 0 1 0 0,1-2 0 0 0,-1 0 0 0 0,-1-1-1 0 0,-29 6 1 0 0,20-7-435 0 0,1-1 0 0 0,-1-2 0 0 0,0-1 0 0 0,-49-3 0 0 0,46-2-2001 0 0,0-1 0 0 0,0-2 0 0 0,-61-19 0 0 0,57 7-12014 0 0</inkml:trace>
</inkml:ink>
</file>

<file path=ppt/ink/ink1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3.631"/>
    </inkml:context>
    <inkml:brush xml:id="br0">
      <inkml:brushProperty name="width" value="0.05" units="cm"/>
      <inkml:brushProperty name="height" value="0.05" units="cm"/>
    </inkml:brush>
  </inkml:definitions>
  <inkml:trace contextRef="#ctx0" brushRef="#br0">0 423 4228 0 0,'19'-3'3650'0'0,"-7"1"-2895"0"0,1-1 0 0 0,0-1-1 0 0,-1 0 1 0 0,0 0 0 0 0,0-1 0 0 0,21-13-1 0 0,-13 5-980 0 0,-1-1-1 0 0,0 0 1 0 0,20-21-1 0 0,7-15-3958 0 0,64-88 0 0 0,-104 130 3902 0 0,34-46-1460 0 0,-2 1 148 0 0</inkml:trace>
</inkml:ink>
</file>

<file path=ppt/ink/ink1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3.960"/>
    </inkml:context>
    <inkml:brush xml:id="br0">
      <inkml:brushProperty name="width" value="0.05" units="cm"/>
      <inkml:brushProperty name="height" value="0.05" units="cm"/>
    </inkml:brush>
  </inkml:definitions>
  <inkml:trace contextRef="#ctx0" brushRef="#br0">1340 9 3920 0 0,'0'-1'341'0'0,"0"1"-1"0"0,-1-1 1 0 0,1 1 0 0 0,0-1-1 0 0,-1 1 1 0 0,1-1-1 0 0,-1 1 1 0 0,1-1-1 0 0,0 1 1 0 0,-1 0-1 0 0,1-1 1 0 0,-1 1-1 0 0,0-1 1 0 0,1 1 0 0 0,-1 0-1 0 0,1 0 1 0 0,-1-1-1 0 0,1 1 1 0 0,-1 0-1 0 0,0 0 1 0 0,1 0-1 0 0,-1 0 1 0 0,0 0-1 0 0,1 0 1 0 0,-1 0 0 0 0,1 0-1 0 0,-1 0 1 0 0,0 0-1 0 0,1 0 1 0 0,-2 0-1 0 0,-182 103 5479 0 0,-96 62-3026 0 0,137-80-2112 0 0,-153 95-2234 0 0,151-91-2621 0 0,0-1-4143 0 0,43-30 1549 0 0,75-44 4902 0 0</inkml:trace>
</inkml:ink>
</file>

<file path=ppt/ink/ink1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3.382"/>
    </inkml:context>
    <inkml:brush xml:id="br0">
      <inkml:brushProperty name="width" value="0.05" units="cm"/>
      <inkml:brushProperty name="height" value="0.05" units="cm"/>
    </inkml:brush>
  </inkml:definitions>
  <inkml:trace contextRef="#ctx0" brushRef="#br0">158 4 4000 0 0,'6'-4'13127'0'0,"9"12"-10786"0"0,4 6-3975 0 0,-11-6 3416 0 0,28 35-413 0 0,-1 2 1 0 0,-3 1-1 0 0,-2 2 0 0 0,37 77 1 0 0,-59-106-1234 0 0,0-1 0 0 0,-2 1 0 0 0,0 1 0 0 0,-1-1 0 0 0,-2 1 0 0 0,0 0 0 0 0,0 0 0 0 0,-2 0 0 0 0,-1 0 0 0 0,0 0 0 0 0,-2 1 1 0 0,0-1-1 0 0,-1 0 0 0 0,-1-1 0 0 0,-1 1 0 0 0,-8 21 0 0 0,-13 23 192 0 0,-58 104 0 0 0,67-139-551 0 0,-2-1 1 0 0,-1 0-1 0 0,0-2 0 0 0,-3 0 0 0 0,-38 35 0 0 0,51-53-929 0 0,1-1-1 0 0,-1-1 1 0 0,-1 0 0 0 0,-20 9-1 0 0,-9-3-6871 0 0,4-12-4305 0 0,34-1 10757 0 0</inkml:trace>
</inkml:ink>
</file>

<file path=ppt/ink/ink1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4.679"/>
    </inkml:context>
    <inkml:brush xml:id="br0">
      <inkml:brushProperty name="width" value="0.05" units="cm"/>
      <inkml:brushProperty name="height" value="0.05" units="cm"/>
    </inkml:brush>
  </inkml:definitions>
  <inkml:trace contextRef="#ctx0" brushRef="#br0">991 143 3612 0 0,'2'-10'1265'0'0,"1"-1"1"0"0,0 1-1 0 0,1 0 0 0 0,0 0 0 0 0,1 1 0 0 0,0-1 0 0 0,10-13 0 0 0,-12 19-979 0 0,-1 0 1 0 0,1 1-1 0 0,0-1 1 0 0,0 1-1 0 0,0 0 0 0 0,1-1 1 0 0,-1 2-1 0 0,1-1 0 0 0,0 0 1 0 0,0 1-1 0 0,0-1 1 0 0,0 1-1 0 0,0 0 0 0 0,0 1 1 0 0,0-1-1 0 0,1 1 0 0 0,-1 0 1 0 0,1 0-1 0 0,6-1 0 0 0,-9 2 12 0 0,9 8 385 0 0,-10-8-669 0 0,-1 1 1 0 0,0-1-1 0 0,1 0 1 0 0,-1 0 0 0 0,1 0-1 0 0,-1 0 1 0 0,1 0 0 0 0,-1 1-1 0 0,0-1 1 0 0,1 0-1 0 0,-1 0 1 0 0,1 1 0 0 0,-1-1-1 0 0,0 0 1 0 0,1 1 0 0 0,-1-1-1 0 0,0 0 1 0 0,0 1-1 0 0,1-1 1 0 0,-1 0 0 0 0,0 1-1 0 0,0-1 1 0 0,1 1 0 0 0,-1-1-1 0 0,0 1 1 0 0,0-1-1 0 0,0 0 1 0 0,0 1 0 0 0,0-1-1 0 0,0 1 1 0 0,0-1-1 0 0,0 1 1 0 0,0-1 0 0 0,0 1-1 0 0,0-1 1 0 0,0 1 0 0 0,0-1-1 0 0,0 1 1 0 0,0-1-1 0 0,0 0 1 0 0,0 1 0 0 0,-1-1-1 0 0,1 1 1 0 0,0-1 0 0 0,-1 1-1 0 0,-6 26 386 0 0,-2 0-1 0 0,-1-1 1 0 0,-27 49 0 0 0,-52 71 460 0 0,74-123-727 0 0,-7 10 45 0 0,-5 7-21 0 0,1 2-1 0 0,2 0 0 0 0,2 2 1 0 0,-27 72-1 0 0,46-95-252 0 0,14-30-286 0 0,14-33-479 0 0,4-26 256 0 0,-4-1 0 0 0,29-128 0 0 0,-54 196 608 0 0,6-35 413 0 0,-10 32-195 0 0,-10 14-136 0 0,-5 11 299 0 0,-27 39 1 0 0,38-47-289 0 0,0 0 1 0 0,-2-1-1 0 0,1 0 1 0 0,-2 0-1 0 0,0-1 1 0 0,0-1-1 0 0,0 0 1 0 0,-2 0-1 0 0,-12 8 1 0 0,23-17-134 0 0,1-1 1 0 0,-1 1-1 0 0,1 0 1 0 0,-1 0-1 0 0,1 0 1 0 0,-1-1-1 0 0,0 1 1 0 0,1-1 0 0 0,-1 0-1 0 0,0 1 1 0 0,1-1-1 0 0,-1 0 1 0 0,0 0-1 0 0,0 0 1 0 0,1 0-1 0 0,-1 0 1 0 0,0 0 0 0 0,1 0-1 0 0,-1-1 1 0 0,0 1-1 0 0,1-1 1 0 0,-1 1-1 0 0,0-1 1 0 0,1 0-1 0 0,-1 0 1 0 0,1 1 0 0 0,-1-1-1 0 0,1 0 1 0 0,0 0-1 0 0,-1 0 1 0 0,1-1-1 0 0,0 1 1 0 0,0 0-1 0 0,-1 0 1 0 0,1-1 0 0 0,0 1-1 0 0,1-1 1 0 0,-1 1-1 0 0,0-1 1 0 0,0 1-1 0 0,0-1 1 0 0,1 1-1 0 0,-1-1 1 0 0,1 0 0 0 0,-1 1-1 0 0,1-3 1 0 0,-3-9-360 0 0,0 1 0 0 0,2 0 1 0 0,-1-1-1 0 0,1-21 1 0 0,-57 92 1643 0 0,42-44-1067 0 0,-1-1 1 0 0,0-1 0 0 0,-1 0 0 0 0,0-1 0 0 0,-1-1 0 0 0,0-1 0 0 0,0 0-1 0 0,-1-2 1 0 0,0 0 0 0 0,-24 4 0 0 0,17-6-325 0 0,0-1 0 0 0,0-2 1 0 0,0 0-1 0 0,-1-2 0 0 0,1-1 0 0 0,-1-1 1 0 0,-37-8-1 0 0,56 8 130 0 0,-5 0-1651 0 0,0-1 1 0 0,0-1 0 0 0,-14-6 0 0 0,25 9 993 0 0,0 0-1 0 0,0-1 1 0 0,0 1 0 0 0,0-1 0 0 0,0 0 0 0 0,1 0-1 0 0,-1 0 1 0 0,1 0 0 0 0,-1 0 0 0 0,1 0 0 0 0,0-1-1 0 0,0 1 1 0 0,0-1 0 0 0,0 1 0 0 0,0-1 0 0 0,0 0-1 0 0,1 0 1 0 0,0 0 0 0 0,-2-5 0 0 0,0-1-941 0 0</inkml:trace>
</inkml:ink>
</file>

<file path=ppt/ink/ink1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5.116"/>
    </inkml:context>
    <inkml:brush xml:id="br0">
      <inkml:brushProperty name="width" value="0.05" units="cm"/>
      <inkml:brushProperty name="height" value="0.05" units="cm"/>
    </inkml:brush>
  </inkml:definitions>
  <inkml:trace contextRef="#ctx0" brushRef="#br0">73 0 4964 0 0,'17'21'13278'0'0,"-4"10"-6222"0"0,-15-18-8685 0 0,-12-8-4028 0 0,-6-8-2464 0 0,16 3 7233 0 0,-40-12-5763 0 0,26 5 4819 0 0</inkml:trace>
</inkml:ink>
</file>

<file path=ppt/ink/ink1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5.444"/>
    </inkml:context>
    <inkml:brush xml:id="br0">
      <inkml:brushProperty name="width" value="0.05" units="cm"/>
      <inkml:brushProperty name="height" value="0.05" units="cm"/>
    </inkml:brush>
  </inkml:definitions>
  <inkml:trace contextRef="#ctx0" brushRef="#br0">1 112 5641 0 0,'0'-18'7661'0'0,"6"14"-7069"0"0,1-1 0 0 0,-1 1-1 0 0,1 0 1 0 0,0 0 0 0 0,0 1 0 0 0,0 0 0 0 0,1 0 0 0 0,7-1 0 0 0,68-11-3158 0 0,-66 14 594 0 0,-1-2 0 0 0,0 1 1 0 0,0-2-1 0 0,0 0 0 0 0,-1-1 1 0 0,27-13-1 0 0,-29 10 231 0 0</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4.092"/>
    </inkml:context>
    <inkml:brush xml:id="br0">
      <inkml:brushProperty name="width" value="0.05" units="cm"/>
      <inkml:brushProperty name="height" value="0.05" units="cm"/>
      <inkml:brushProperty name="color" value="#E71224"/>
    </inkml:brush>
  </inkml:definitions>
  <inkml:trace contextRef="#ctx0" brushRef="#br0">525 50 5785 0 0,'28'-49'21877'0'0,"-28"49"-21757"0"0,-22 24 791 0 0,-31 37-8 0 0,-2-1 0 0 0,-79 64 1 0 0,76-78-4209 0 0,-69 44 0 0 0,124-88 2487 0 0,0 0 1 0 0,0 0-1 0 0,0 0 1 0 0,0-1-1 0 0,-1 1 1 0 0,1-1-1 0 0,-1 0 1 0 0,1 1-1 0 0,-1-2 1 0 0,1 1-1 0 0,-1 0 1 0 0,0-1-1 0 0,1 0 1 0 0,-1 1-1 0 0,0-1 1 0 0,0-1-1 0 0,1 1 1 0 0,-1-1-1 0 0,0 1 1 0 0,1-1-1 0 0,-1 0 1 0 0,1 0-1 0 0,-1-1 1 0 0,1 1-1 0 0,-4-2 1 0 0,-3-6-1053 0 0</inkml:trace>
</inkml:ink>
</file>

<file path=ppt/ink/ink1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7.351"/>
    </inkml:context>
    <inkml:brush xml:id="br0">
      <inkml:brushProperty name="width" value="0.05" units="cm"/>
      <inkml:brushProperty name="height" value="0.05" units="cm"/>
    </inkml:brush>
  </inkml:definitions>
  <inkml:trace contextRef="#ctx0" brushRef="#br0">1305 5 3624 0 0,'-3'-4'13241'0'0,"-13"19"-7772"0"0,-35 41-5554 0 0,22-25 1726 0 0,-8 6-1288 0 0,-2-1 1 0 0,-1-3 0 0 0,-2-1 0 0 0,-1-2 0 0 0,-1-1 0 0 0,-2-3 0 0 0,0-2 0 0 0,-2-2 0 0 0,-1-2 0 0 0,-78 21 0 0 0,113-37-554 0 0,-1-1-1 0 0,1-1 1 0 0,-1-1 0 0 0,1 0-1 0 0,-1-1 1 0 0,0 0-1 0 0,1-1 1 0 0,-1-1 0 0 0,1 0-1 0 0,-1-1 1 0 0,1-1-1 0 0,0 0 1 0 0,0-1 0 0 0,0-1-1 0 0,1 0 1 0 0,0 0-1 0 0,0-1 1 0 0,-22-17 0 0 0,34 23 165 0 0,0 0 0 0 0,0 0 1 0 0,0 1-1 0 0,-1-1 0 0 0,1 0 1 0 0,0 0-1 0 0,0 1 0 0 0,-1-1 1 0 0,1 1-1 0 0,0-1 0 0 0,-1 1 1 0 0,1 0-1 0 0,0-1 0 0 0,-1 1 1 0 0,1 0-1 0 0,-1 0 0 0 0,1 0 1 0 0,-1 0-1 0 0,1 0 0 0 0,0 0 1 0 0,-1 1-1 0 0,1-1 0 0 0,-1 0 1 0 0,0 1-1 0 0,-26 25 284 0 0,16-11-48 0 0,9-11-201 0 0,-1 1 0 0 0,-1-1 0 0 0,1 0 0 0 0,-1 0 0 0 0,1 0 0 0 0,-1-1 0 0 0,0 0 0 0 0,0 0 0 0 0,-1 0 0 0 0,1 0 0 0 0,-11 3 0 0 0,13-6-147 0 0,-1 1-1 0 0,0-1 1 0 0,1 0 0 0 0,-1 0 0 0 0,0 0 0 0 0,0 0-1 0 0,1-1 1 0 0,-1 1 0 0 0,0-1 0 0 0,1 0 0 0 0,-1 0 0 0 0,0 0-1 0 0,1-1 1 0 0,0 1 0 0 0,-1-1 0 0 0,1 0 0 0 0,0 0-1 0 0,0 0 1 0 0,0 0 0 0 0,-4-5 0 0 0,-33-18-1015 0 0,38 24 1281 0 0,-19 8 341 0 0,15-4-377 0 0,1 1 0 0 0,0 0 0 0 0,0 0 0 0 0,0 0 0 0 0,0 0 0 0 0,1 1 0 0 0,0 0 0 0 0,0 0 0 0 0,0 0 0 0 0,0 0 0 0 0,1 1 0 0 0,0-1 0 0 0,0 1 0 0 0,1 0 1 0 0,-1 0-1 0 0,1 0 0 0 0,1 0 0 0 0,-1 1 0 0 0,1-1 0 0 0,0 0 0 0 0,0 1 0 0 0,1 11 0 0 0,1-15-884 0 0,0-1 0 0 0,0 1-1 0 0,1-1 1 0 0,-1 1 0 0 0,1-1 0 0 0,0 0 0 0 0,-1 0 0 0 0,1 1 0 0 0,0-1 0 0 0,0-1 0 0 0,1 1 0 0 0,-1 0 0 0 0,0 0 0 0 0,0-1 0 0 0,1 1 0 0 0,-1-1-1 0 0,1 0 1 0 0,0 0 0 0 0,3 1 0 0 0,19 5-3117 0 0,-7-5 2163 0 0</inkml:trace>
</inkml:ink>
</file>

<file path=ppt/ink/ink1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7.679"/>
    </inkml:context>
    <inkml:brush xml:id="br0">
      <inkml:brushProperty name="width" value="0.05" units="cm"/>
      <inkml:brushProperty name="height" value="0.05" units="cm"/>
    </inkml:brush>
  </inkml:definitions>
  <inkml:trace contextRef="#ctx0" brushRef="#br0">0 114 6665 0 0,'31'6'11409'0'0,"-3"-13"-8545"0"0,-26 6-3271 0 0,1-1 0 0 0,-1 1 0 0 0,1-1 0 0 0,-1 0 0 0 0,0 1 0 0 0,0-1 0 0 0,0 0 0 0 0,0-1 0 0 0,3-3 0 0 0,-4 3-288 0 0,1 1 0 0 0,-1-1 0 0 0,0 1 0 0 0,0-1 0 0 0,0 0 0 0 0,0 0 0 0 0,0 0-1 0 0,0 0 1 0 0,-1 1 0 0 0,0-1 0 0 0,1 0 0 0 0,-1 0 0 0 0,0 0 0 0 0,0 0 0 0 0,-1 0 0 0 0,0-4 0 0 0,-3-10-1263 0 0,0-4 212 0 0</inkml:trace>
</inkml:ink>
</file>

<file path=ppt/ink/ink1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8.023"/>
    </inkml:context>
    <inkml:brush xml:id="br0">
      <inkml:brushProperty name="width" value="0.05" units="cm"/>
      <inkml:brushProperty name="height" value="0.05" units="cm"/>
    </inkml:brush>
  </inkml:definitions>
  <inkml:trace contextRef="#ctx0" brushRef="#br0">0 96 4668 0 0,'8'-5'1865'0'0,"3"-1"-237"0"0,1 1-156 0 0,7-2-140 0 0,4 0-248 0 0,3 0-480 0 0,10-1-520 0 0,-1 1-852 0 0,2 0-1784 0 0,2 0 200 0 0,-4-4 179 0 0,-2 2 361 0 0,-2-1 124 0 0</inkml:trace>
</inkml:ink>
</file>

<file path=ppt/ink/ink1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9.132"/>
    </inkml:context>
    <inkml:brush xml:id="br0">
      <inkml:brushProperty name="width" value="0.05" units="cm"/>
      <inkml:brushProperty name="height" value="0.05" units="cm"/>
    </inkml:brush>
  </inkml:definitions>
  <inkml:trace contextRef="#ctx0" brushRef="#br0">798 15 3440 0 0,'0'-1'329'0'0,"0"1"-1"0"0,-1-1 1 0 0,1 0-1 0 0,0 0 1 0 0,-1 1-1 0 0,1-1 1 0 0,-1 0-1 0 0,1 1 1 0 0,-1-1-1 0 0,1 0 1 0 0,-1 1 0 0 0,1-1-1 0 0,-1 1 1 0 0,0-1-1 0 0,1 0 1 0 0,-1 1-1 0 0,0 0 1 0 0,1-1-1 0 0,-1 1 1 0 0,0-1-1 0 0,1 1 1 0 0,-1 0-1 0 0,0 0 1 0 0,0-1-1 0 0,0 1 1 0 0,1 0-1 0 0,-3 0 1 0 0,-4 22 6045 0 0,3-5-7021 0 0,-2 2 1164 0 0,0-1-1 0 0,0 0 1 0 0,-2-1 0 0 0,-18 32 0 0 0,-25 22-4436 0 0,50-69 3629 0 0,-1 0 0 0 0,0-1 1 0 0,0 1-1 0 0,0-1 0 0 0,0 1 0 0 0,0-1 1 0 0,0 0-1 0 0,0 0 0 0 0,0 0 0 0 0,-5 1 0 0 0,5-1 297 0 0,0-1-1 0 0,0 1 1 0 0,0 0-1 0 0,0 0 1 0 0,0 0-1 0 0,0 0 1 0 0,0 0-1 0 0,0 0 1 0 0,0 1-1 0 0,1-1 1 0 0,-1 0-1 0 0,1 1 1 0 0,-1-1-1 0 0,1 1 1 0 0,-1 0-1 0 0,1 0 0 0 0,-2 2 1 0 0,-2 7 194 0 0,0 0-1 0 0,-1-1 1 0 0,-1 0-1 0 0,1 0 1 0 0,-2-1 0 0 0,1 1-1 0 0,-1-2 1 0 0,-1 1 0 0 0,0-1-1 0 0,-14 11 1 0 0,22-19-214 0 0,-1 1-36 0 0,-5 3 77 0 0,1 0 0 0 0,0 1-1 0 0,0-1 1 0 0,0 1-1 0 0,0 0 1 0 0,1 1-1 0 0,0 0 1 0 0,0-1-1 0 0,0 1 1 0 0,1 1-1 0 0,-4 7 1 0 0,4-8 38 0 0,0 0-1 0 0,0 0 1 0 0,0-1 0 0 0,0 1 0 0 0,-1-1 0 0 0,0 0 0 0 0,0-1 0 0 0,-8 6 0 0 0,12-8-51 0 0,-1-1 0 0 0,0 0 0 0 0,0 1-1 0 0,1-1 1 0 0,-1 0 0 0 0,0 0 0 0 0,0 0 0 0 0,0-1 0 0 0,0 1 0 0 0,0 0 0 0 0,0-1 0 0 0,0 1 0 0 0,0-1-1 0 0,-1 0 1 0 0,1 0 0 0 0,0 0 0 0 0,0 0 0 0 0,0 0 0 0 0,0 0 0 0 0,0 0 0 0 0,0-1 0 0 0,0 1 0 0 0,0-1-1 0 0,-1 0 1 0 0,1 1 0 0 0,1-1 0 0 0,-1 0 0 0 0,0 0 0 0 0,-2-2 0 0 0,1 0 15 0 0,0-1 1 0 0,0 1 0 0 0,0-1-1 0 0,1 0 1 0 0,-1 0-1 0 0,1 0 1 0 0,0-1 0 0 0,0 1-1 0 0,1 0 1 0 0,-1-1-1 0 0,1 1 1 0 0,-1-7 0 0 0,-22-144 1027 0 0,23 153-616 0 0,-3 5-376 0 0,-11 10 178 0 0,0 1 0 0 0,1 0 0 0 0,1 1 0 0 0,-22 33 0 0 0,18-25-418 0 0,0-1 0 0 0,-26 25 0 0 0,30-34-476 0 0,8-8-320 0 0,0 1-1 0 0,-1-1 0 0 0,0 0 1 0 0,0-1-1 0 0,-10 7 0 0 0,14-10 235 0 0,0 0 0 0 0,-1 0 0 0 0,1-1-1 0 0,0 1 1 0 0,0 0 0 0 0,0-1 0 0 0,-1 0-1 0 0,1 1 1 0 0,0-1 0 0 0,-1 0 0 0 0,1 0 0 0 0,0 0-1 0 0,-1-1 1 0 0,-2 1 0 0 0,-7-3-1017 0 0</inkml:trace>
</inkml:ink>
</file>

<file path=ppt/ink/ink1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9.491"/>
    </inkml:context>
    <inkml:brush xml:id="br0">
      <inkml:brushProperty name="width" value="0.05" units="cm"/>
      <inkml:brushProperty name="height" value="0.05" units="cm"/>
    </inkml:brush>
  </inkml:definitions>
  <inkml:trace contextRef="#ctx0" brushRef="#br0">1 125 7361 0 0,'59'-22'9572'0'0,"1"0"-4036"0"0,0-1-5053 0 0,-3 0-6068 0 0,-56 22 5255 0 0,-1 1 0 0 0,1 0-1 0 0,-1 0 1 0 0,1-1 0 0 0,0 1 0 0 0,-1-1 0 0 0,0 1-1 0 0,1 0 1 0 0,-1-1 0 0 0,1 1 0 0 0,-1-1 0 0 0,1 1 0 0 0,-1-1-1 0 0,0 1 1 0 0,1-1 0 0 0,-1 0 0 0 0,0 1 0 0 0,0-1 0 0 0,1 1-1 0 0,-1-1 1 0 0,0 0 0 0 0,0 1 0 0 0,0-1 0 0 0,0 1-1 0 0,0-1 1 0 0,0 0 0 0 0,0 1 0 0 0,0-1 0 0 0,0 0 0 0 0,0 1-1 0 0,0-1 1 0 0,0 0 0 0 0,0 1 0 0 0,-1-1 0 0 0,1 1 0 0 0,0-1-1 0 0,0 1 1 0 0,-1-1 0 0 0,1 0 0 0 0,0 1 0 0 0,-1-1-1 0 0,1 1 1 0 0,-1-1 0 0 0,0-1 181 0 0,-3-6-1509 0 0</inkml:trace>
</inkml:ink>
</file>

<file path=ppt/ink/ink1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9.851"/>
    </inkml:context>
    <inkml:brush xml:id="br0">
      <inkml:brushProperty name="width" value="0.05" units="cm"/>
      <inkml:brushProperty name="height" value="0.05" units="cm"/>
    </inkml:brush>
  </inkml:definitions>
  <inkml:trace contextRef="#ctx0" brushRef="#br0">102 46 6449 0 0,'-1'-2'1334'0'0,"-3"-2"459"0"0,1 0 0 0 0,0-1 0 0 0,-1 1 0 0 0,2-1-1 0 0,-1 0 1 0 0,1 1 0 0 0,-3-7 0 0 0,4 11-2145 0 0,1-1 1 0 0,-1 1-1 0 0,0 0 0 0 0,0 0 0 0 0,0 0 1 0 0,0 0-1 0 0,1 0 0 0 0,-1 0 0 0 0,0 0 1 0 0,0 0-1 0 0,0 0 0 0 0,0 0 0 0 0,1 0 1 0 0,-1 1-1 0 0,0-1 0 0 0,0 0 0 0 0,0 1 1 0 0,1-1-1 0 0,-1 0 0 0 0,0 1 0 0 0,0-1 1 0 0,1 1-1 0 0,-1-1 0 0 0,0 2 0 0 0,-22 10-5609 0 0,2 3 1621 0 0,11-5 2453 0 0</inkml:trace>
</inkml:ink>
</file>

<file path=ppt/ink/ink1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0.304"/>
    </inkml:context>
    <inkml:brush xml:id="br0">
      <inkml:brushProperty name="width" value="0.05" units="cm"/>
      <inkml:brushProperty name="height" value="0.05" units="cm"/>
    </inkml:brush>
  </inkml:definitions>
  <inkml:trace contextRef="#ctx0" brushRef="#br0">594 8 4840 0 0,'-32'-7'17251'0'0,"30"9"-16874"0"0,1 1-1 0 0,0 0 0 0 0,0 0 0 0 0,0-1 1 0 0,0 1-1 0 0,1 0 0 0 0,-1 0 1 0 0,1 0-1 0 0,0 0 0 0 0,0 0 0 0 0,0 0 1 0 0,0 0-1 0 0,1 5 0 0 0,8 52 1568 0 0,-2-21-1166 0 0,-5-10-617 0 0,0-1-1 0 0,-2 0 1 0 0,-1 1 0 0 0,-2-1-1 0 0,0 0 1 0 0,-2 0-1 0 0,-1 0 1 0 0,-11 29-1 0 0,13-44-98 0 0,-1-1 0 0 0,-1 0 0 0 0,0-1 0 0 0,-1 0 0 0 0,0 0 0 0 0,-1 0 0 0 0,0-1 1 0 0,0 0-1 0 0,-1 0 0 0 0,-1-1 0 0 0,0 0 0 0 0,0-1 0 0 0,0 0 0 0 0,-1-1 0 0 0,0 0 0 0 0,-1 0 0 0 0,1-2 0 0 0,-1 1 0 0 0,-23 6 0 0 0,21-8-219 0 0,0-1 0 0 0,-1 0 0 0 0,1-1 1 0 0,-1-1-1 0 0,0 0 0 0 0,1-1 0 0 0,-1 0 0 0 0,0-2 0 0 0,1 0 0 0 0,-1 0 1 0 0,1-1-1 0 0,0-1 0 0 0,0 0 0 0 0,-14-7 0 0 0,21 8 47 0 0,0 0 0 0 0,0-1 0 0 0,1 0 0 0 0,-1 0 0 0 0,1 0 0 0 0,0-1-1 0 0,0 0 1 0 0,0-1 0 0 0,1 1 0 0 0,0-1 0 0 0,0 0 0 0 0,1 0 0 0 0,-1 0 0 0 0,1-1 0 0 0,1 1-1 0 0,-1-1 1 0 0,1 0 0 0 0,0 0 0 0 0,1-1 0 0 0,-1 1 0 0 0,2 0 0 0 0,-1-1 0 0 0,1 1 0 0 0,0-1 0 0 0,0 0-1 0 0,1 1 1 0 0,0-1 0 0 0,2-9 0 0 0,-1 9-760 0 0,1-1-1 0 0,0 0 1 0 0,0 0-1 0 0,1 1 1 0 0,0-1-1 0 0,1 1 0 0 0,0 0 1 0 0,0 0-1 0 0,1 1 1 0 0,0-1-1 0 0,0 1 1 0 0,0 0-1 0 0,12-11 1 0 0,36-29-2423 0 0,5 6 4372 0 0,-24 18 2615 0 0,50-40 3699 0 0,-83 62-7833 0 0,-2 32-16786 0 0,-6-17 13217 0 0,3-7 2193 0 0</inkml:trace>
</inkml:ink>
</file>

<file path=ppt/ink/ink1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1.585"/>
    </inkml:context>
    <inkml:brush xml:id="br0">
      <inkml:brushProperty name="width" value="0.05" units="cm"/>
      <inkml:brushProperty name="height" value="0.05" units="cm"/>
    </inkml:brush>
  </inkml:definitions>
  <inkml:trace contextRef="#ctx0" brushRef="#br0">429 173 4228 0 0,'-1'-6'675'0'0,"0"0"-1"0"0,0 0 0 0 0,1 1 1 0 0,0-1-1 0 0,0 0 0 0 0,0 0 0 0 0,1 0 1 0 0,0 0-1 0 0,0 1 0 0 0,1-1 1 0 0,-1 0-1 0 0,1 1 0 0 0,1-1 0 0 0,3-6 1 0 0,-3 6-336 0 0,1 0 0 0 0,1 0 0 0 0,-1 1 0 0 0,1-1 0 0 0,0 1 1 0 0,0 0-1 0 0,1 1 0 0 0,-1-1 0 0 0,1 1 0 0 0,0 0 0 0 0,0 1 0 0 0,0-1 1 0 0,1 1-1 0 0,-1 0 0 0 0,1 1 0 0 0,0 0 0 0 0,9-3 0 0 0,-15 5-314 0 0,-1 0-1 0 0,1 0 1 0 0,0-1-1 0 0,0 1 1 0 0,-1 0-1 0 0,1 0 1 0 0,0 0-1 0 0,-1 0 1 0 0,1-1-1 0 0,0 1 1 0 0,0 0-1 0 0,-1 0 1 0 0,1 1-1 0 0,0-1 1 0 0,0 0-1 0 0,-1 0 1 0 0,1 0-1 0 0,0 0 1 0 0,0 1-1 0 0,-1-1 1 0 0,1 0-1 0 0,0 1 1 0 0,-1-1-1 0 0,1 0 0 0 0,-1 1 1 0 0,1-1-1 0 0,0 1 1 0 0,-1-1-1 0 0,1 1 1 0 0,-1-1-1 0 0,1 1 1 0 0,-1 0-1 0 0,1-1 1 0 0,-1 1-1 0 0,0 0 1 0 0,1-1-1 0 0,-1 1 1 0 0,0 0-1 0 0,0-1 1 0 0,1 1-1 0 0,-1 0 1 0 0,0-1-1 0 0,0 1 1 0 0,0 0-1 0 0,0 0 1 0 0,0-1-1 0 0,0 1 1 0 0,0 0-1 0 0,0 0 1 0 0,0-1-1 0 0,0 1 1 0 0,0 0-1 0 0,0 0 1 0 0,-1 0-1 0 0,-14 42 667 0 0,13-38-605 0 0,-23 43 269 0 0,-3-1 0 0 0,-1 0 0 0 0,-3-3 0 0 0,-49 56 0 0 0,23-29-190 0 0,-8 9 401 0 0,-91 84-1 0 0,137-149-427 0 0,19-15-139 0 0,1 0 1 0 0,0 0-1 0 0,-1 0 0 0 0,1 0 0 0 0,-1 0 1 0 0,1 0-1 0 0,0 1 0 0 0,-1-1 0 0 0,1 0 1 0 0,0 0-1 0 0,-1 0 0 0 0,1 0 1 0 0,0 0-1 0 0,-1-1 0 0 0,1 1 0 0 0,-1 0 1 0 0,1 0-1 0 0,0 0 0 0 0,-1 0 0 0 0,1 0 1 0 0,0 0-1 0 0,-1 0 0 0 0,1-1 1 0 0,0 1-1 0 0,-1 0 0 0 0,1 0 0 0 0,0-1 1 0 0,0 1-1 0 0,-1 0 0 0 0,1 0 0 0 0,0-1 1 0 0,-1-1-38 0 0,1 0 1 0 0,0 0 0 0 0,-1 0 0 0 0,1 0-1 0 0,0 0 1 0 0,0 0 0 0 0,1-1 0 0 0,-1 1-1 0 0,0 0 1 0 0,1 0 0 0 0,-1 0 0 0 0,1 0 0 0 0,-1 0-1 0 0,1 1 1 0 0,0-1 0 0 0,0 0 0 0 0,2-2-1 0 0,73-127-2411 0 0,-51 93 1877 0 0,-1-2 1 0 0,-3 0-1 0 0,25-65 1 0 0,-33 73 587 0 0,-10 25-4 0 0,1-1 0 0 0,-1 0 0 0 0,-1 0 0 0 0,1 0 0 0 0,-1 0 0 0 0,1-14 0 0 0,-3 22-13 0 0,0-1-1 0 0,0 1 1 0 0,0 0-1 0 0,0 0 1 0 0,0-1-1 0 0,0 1 1 0 0,0 0-1 0 0,0 0 1 0 0,0-1-1 0 0,0 1 1 0 0,0 0-1 0 0,0-1 1 0 0,0 1-1 0 0,0 0 1 0 0,0 0-1 0 0,0-1 1 0 0,-1 1-1 0 0,1 0 1 0 0,0 0-1 0 0,0-1 1 0 0,0 1-1 0 0,0 0 1 0 0,-1 0-1 0 0,1 0 1 0 0,0 0-1 0 0,0-1 1 0 0,0 1-1 0 0,-1 0 1 0 0,1 0-1 0 0,0 0 1 0 0,0 0-1 0 0,-1 0 1 0 0,1-1-1 0 0,0 1 1 0 0,0 0-1 0 0,-1 0 1 0 0,1 0-1 0 0,0 0 1 0 0,-1 0-1 0 0,1 0 1 0 0,0 0-1 0 0,0 0 1 0 0,-1 0-1 0 0,1 0 1 0 0,0 0-1 0 0,0 0 1 0 0,-1 0-1 0 0,1 0 1 0 0,0 0-1 0 0,-1 1 1 0 0,-55 23-14 0 0,36-15 263 0 0,1 0 1 0 0,-38 10 0 0 0,53-18-185 0 0,0 0 0 0 0,-1 0 0 0 0,1 0 0 0 0,-1 0 1 0 0,0-1-1 0 0,1 0 0 0 0,-1 0 0 0 0,1 0 0 0 0,-1-1 1 0 0,1 0-1 0 0,-1 0 0 0 0,1 0 0 0 0,-1 0 0 0 0,1 0 1 0 0,0-1-1 0 0,-1 0 0 0 0,1 0 0 0 0,-5-3 0 0 0,6 3-11 0 0,0-1-1 0 0,1 1 1 0 0,-1 0-1 0 0,1-1 1 0 0,-1 1-1 0 0,1-1 1 0 0,0 1-1 0 0,0-1 1 0 0,0 0 0 0 0,1 0-1 0 0,-1 0 1 0 0,1 0-1 0 0,-1 0 1 0 0,0-7-1 0 0,1 7-257 0 0,0 0-1 0 0,1-1 1 0 0,0 1 0 0 0,0-1-1 0 0,0 1 1 0 0,1-1 0 0 0,-1 1-1 0 0,1 0 1 0 0,-1-1 0 0 0,1 1-1 0 0,0 0 1 0 0,3-6 0 0 0,-1 4-614 0 0,-1 0-1 0 0,1 0 1 0 0,0 1 0 0 0,1-1-1 0 0,-1 1 1 0 0,1 0 0 0 0,8-7 0 0 0,-8 7-540 0 0,1 0 1 0 0,0 1 0 0 0,-1 0-1 0 0,2 0 1 0 0,-1 1 0 0 0,0-1-1 0 0,9-2 1 0 0,0 2-457 0 0</inkml:trace>
</inkml:ink>
</file>

<file path=ppt/ink/ink1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1.992"/>
    </inkml:context>
    <inkml:brush xml:id="br0">
      <inkml:brushProperty name="width" value="0.05" units="cm"/>
      <inkml:brushProperty name="height" value="0.05" units="cm"/>
    </inkml:brush>
  </inkml:definitions>
  <inkml:trace contextRef="#ctx0" brushRef="#br0">229 153 4440 0 0,'0'0'5606'0'0,"-3"-2"-4407"0"0,1 1-980 0 0,0-1 1 0 0,0 1-1 0 0,0-1 0 0 0,1 1 0 0 0,-1-1 1 0 0,0 0-1 0 0,1 0 0 0 0,-1 0 1 0 0,1 0-1 0 0,0 0 0 0 0,0 0 1 0 0,0 0-1 0 0,0 0 0 0 0,0-1 0 0 0,0 1 1 0 0,0 0-1 0 0,1-1 0 0 0,-1 1 1 0 0,1 0-1 0 0,0-1 0 0 0,0 1 0 0 0,0-1 1 0 0,0 1-1 0 0,0 0 0 0 0,0-1 1 0 0,1 1-1 0 0,-1-1 0 0 0,1 1 1 0 0,-1 0-1 0 0,2-4 0 0 0,1-6 217 0 0,1 0 0 0 0,0 1 1 0 0,1-1-1 0 0,12-22 1213 0 0,-18 38-1643 0 0,0 0 0 0 0,0 0 1 0 0,-1 0-1 0 0,1 0 0 0 0,-1 0 0 0 0,0-1 1 0 0,0 1-1 0 0,0-1 0 0 0,0 1 1 0 0,-1-1-1 0 0,1 0 0 0 0,-6 6 0 0 0,-41 38-2221 0 0,44-42 1594 0 0,-5 3-1053 0 0,0-1 0 0 0,-1 0 0 0 0,1 0 0 0 0,-1-1 0 0 0,-1 0 0 0 0,1-1 1 0 0,-1 0-1 0 0,0-1 0 0 0,-23 5 0 0 0,14-5 7 0 0</inkml:trace>
</inkml:ink>
</file>

<file path=ppt/ink/ink1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2.320"/>
    </inkml:context>
    <inkml:brush xml:id="br0">
      <inkml:brushProperty name="width" value="0.05" units="cm"/>
      <inkml:brushProperty name="height" value="0.05" units="cm"/>
    </inkml:brush>
  </inkml:definitions>
  <inkml:trace contextRef="#ctx0" brushRef="#br0">588 0 5056 0 0,'0'0'3188'0'0,"-5"3"-1634"0"0,-4 1-825 0 0,0 2 1 0 0,1 0-1 0 0,0 0 0 0 0,0 0 0 0 0,0 1 0 0 0,-13 15 1 0 0,-45 61 1481 0 0,29-35-1971 0 0,36-47-227 0 0,-161 183-5175 0 0,132-154 2896 0 0,0-2 0 0 0,-3-1-1 0 0,-66 42 1 0 0,46-39 494 0 0</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4.451"/>
    </inkml:context>
    <inkml:brush xml:id="br0">
      <inkml:brushProperty name="width" value="0.05" units="cm"/>
      <inkml:brushProperty name="height" value="0.05" units="cm"/>
      <inkml:brushProperty name="color" value="#E71224"/>
    </inkml:brush>
  </inkml:definitions>
  <inkml:trace contextRef="#ctx0" brushRef="#br0">179 82 6161 0 0,'3'-7'965'0'0,"3"-7"2881"0"0,1 0 0 0 0,0 0 1 0 0,13-18 2873 0 0,-20 52-5772 0 0,1-9-685 0 0,-1-1-1 0 0,0 1 0 0 0,-1 0 0 0 0,-4 15 1 0 0,-9 33 660 0 0,-34 125-4715 0 0,30-124-2356 0 0,-2 0 0 0 0,-42 86 0 0 0,28-93 2184 0 0,14-29 2320 0 0</inkml:trace>
</inkml:ink>
</file>

<file path=ppt/ink/ink1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3.070"/>
    </inkml:context>
    <inkml:brush xml:id="br0">
      <inkml:brushProperty name="width" value="0.05" units="cm"/>
      <inkml:brushProperty name="height" value="0.05" units="cm"/>
    </inkml:brush>
  </inkml:definitions>
  <inkml:trace contextRef="#ctx0" brushRef="#br0">301 19 4812 0 0,'-11'-19'18719'0'0,"10"59"-15683"0"0,-9 57-1 0 0,2-52-2667 0 0,-17 54 0 0 0,13-60-3269 0 0,-30 61 0 0 0,28-73-1613 0 0,-1-1 0 0 0,-32 43 0 0 0,30-49 1468 0 0,-1-1-1 0 0,-37 31 0 0 0,30-31 1241 0 0</inkml:trace>
</inkml:ink>
</file>

<file path=ppt/ink/ink1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4.460"/>
    </inkml:context>
    <inkml:brush xml:id="br0">
      <inkml:brushProperty name="width" value="0.05" units="cm"/>
      <inkml:brushProperty name="height" value="0.05" units="cm"/>
    </inkml:brush>
  </inkml:definitions>
  <inkml:trace contextRef="#ctx0" brushRef="#br0">1716 100 4624 0 0,'0'0'8413'0'0,"0"4"-7476"0"0,-1 7-487 0 0,0 0 1 0 0,-1-1-1 0 0,-1 1 1 0 0,1-1-1 0 0,-2 0 1 0 0,1 0-1 0 0,-1 0 0 0 0,-1 0 1 0 0,0-1-1 0 0,-7 11 1 0 0,1-4-32 0 0,0 0 0 0 0,-1 0 1 0 0,-1-1-1 0 0,-29 26 0 0 0,41-40-419 0 0,0 0 0 0 0,0 1 0 0 0,-1-1 0 0 0,1 0 0 0 0,-1 0 0 0 0,1 0 0 0 0,-1 0 0 0 0,1 0 0 0 0,-1 0 1 0 0,0 0-1 0 0,1 0 0 0 0,-1-1 0 0 0,0 1 0 0 0,0-1 0 0 0,0 1 0 0 0,1-1 0 0 0,-1 0 0 0 0,0 1 0 0 0,0-1 0 0 0,0 0 0 0 0,0 0 0 0 0,1-1 0 0 0,-1 1 0 0 0,0 0 0 0 0,-2-1 0 0 0,2 0-9 0 0,0-1 0 0 0,0 0 0 0 0,1 1 0 0 0,-1-1 0 0 0,0 0 0 0 0,1 0 0 0 0,-1 1 0 0 0,1-1-1 0 0,0 0 1 0 0,0-1 0 0 0,0 1 0 0 0,0 0 0 0 0,0 0 0 0 0,0 0 0 0 0,0-1 0 0 0,0-2 0 0 0,-3-13-141 0 0,2 0 1 0 0,0 0-1 0 0,0-30 1 0 0,2 47 138 0 0,-6-204 1600 0 0,6 216-1246 0 0,-6 150 2668 0 0,4-141-3263 0 0,-1 0-1 0 0,-1 0 1 0 0,0 0-1 0 0,-2 0 0 0 0,0-1 1 0 0,-13 27-1 0 0,19-45 119 0 0,-1 0 1 0 0,1 0-1 0 0,-1 0 0 0 0,1 0 1 0 0,-1 0-1 0 0,0 0 0 0 0,1 0 1 0 0,-1 0-1 0 0,0 0 0 0 0,0 0 1 0 0,0-1-1 0 0,0 1 0 0 0,0 0 0 0 0,0 0 1 0 0,0-1-1 0 0,0 1 0 0 0,0-1 1 0 0,0 1-1 0 0,0-1 0 0 0,0 1 1 0 0,-1-1-1 0 0,1 0 0 0 0,0 0 1 0 0,0 1-1 0 0,0-1 0 0 0,0 0 0 0 0,-1 0 1 0 0,1 0-1 0 0,0 0 0 0 0,0 0 1 0 0,0-1-1 0 0,-1 1 0 0 0,1 0 1 0 0,0 0-1 0 0,0-1 0 0 0,0 1 0 0 0,0-1 1 0 0,0 1-1 0 0,0-1 0 0 0,0 0 1 0 0,0 1-1 0 0,0-1 0 0 0,0 0 1 0 0,0 1-1 0 0,0-1 0 0 0,0 0 1 0 0,-1-2-1 0 0,1 2-29 0 0,-2-3-12 0 0,-4 9 364 0 0,-4 9 352 0 0,11-14-517 0 0,-4 8 205 0 0,-1-1 0 0 0,0 1 0 0 0,0-1 0 0 0,0 0 0 0 0,-1 0 0 0 0,0-1 0 0 0,0 0 0 0 0,-1 0 0 0 0,0 0 0 0 0,0-1 0 0 0,-13 8 0 0 0,18-13-349 0 0,-1 1 10 0 0,0-1 0 0 0,0-1 1 0 0,-1 1-1 0 0,1 0 1 0 0,0-1-1 0 0,0 1 1 0 0,0-1-1 0 0,0 0 1 0 0,0 0-1 0 0,-4-2 1 0 0,6 3 94 0 0,-2 0 38 0 0,-1 0-1 0 0,1 0 1 0 0,0 1-1 0 0,-1-1 1 0 0,1 1 0 0 0,-1 0-1 0 0,1 0 1 0 0,0 0-1 0 0,0 0 1 0 0,-1 1-1 0 0,1-1 1 0 0,0 1 0 0 0,0 0-1 0 0,0 0 1 0 0,1 0-1 0 0,-1 0 1 0 0,0 0-1 0 0,-3 5 1 0 0,-27 15 439 0 0,32-21-539 0 0,0-1 46 0 0,1 1 1 0 0,0-1-1 0 0,-1 1 0 0 0,1-1 0 0 0,-1 0 0 0 0,1 1 1 0 0,-1-1-1 0 0,1 0 0 0 0,-1 1 0 0 0,0-1 0 0 0,1 0 1 0 0,-1 0-1 0 0,1 0 0 0 0,-1 0 0 0 0,1 1 1 0 0,-1-1-1 0 0,0 0 0 0 0,1 0 0 0 0,-1 0 0 0 0,1 0 1 0 0,-1 0-1 0 0,0 0 0 0 0,1-1 0 0 0,-1 1 0 0 0,1 0 1 0 0,-1 0-1 0 0,0 0 0 0 0,1 0 0 0 0,-1-1 0 0 0,1 1 1 0 0,-1 0-1 0 0,0-1 0 0 0,-21-7-888 0 0,-3-4 879 0 0,11 17 436 0 0,0 2 57 0 0,13-6-126 0 0,0-14-123 0 0,2-16-128 0 0,6 5 85 0 0,-5 18-39 0 0,0 0 0 0 0,0 0 0 0 0,0 0 0 0 0,-1-1 0 0 0,0 1 0 0 0,0-1 0 0 0,0 1 0 0 0,-1-11 0 0 0,-1 15 874 0 0,-4 5-696 0 0,-71 47 1117 0 0,56-36-1067 0 0,-1 0 1 0 0,0-1 0 0 0,-30 14-1 0 0,11-13-121 0 0,-1-1 0 0 0,0-2 0 0 0,-1-1 0 0 0,0-3 0 0 0,0-1 0 0 0,-1-3 0 0 0,-42-1 0 0 0,7-5-1297 0 0,0-4 1 0 0,-149-31-1 0 0,218 36 764 0 0,-58-17-7287 0 0,63 18 6657 0 0,1 0-1 0 0,-1-1 0 0 0,0 1 0 0 0,1-1 1 0 0,-1 0-1 0 0,0 0 0 0 0,1 0 1 0 0,0-1-1 0 0,0 1 0 0 0,0-1 0 0 0,0 0 1 0 0,0 0-1 0 0,-4-6 0 0 0,4 2-719 0 0</inkml:trace>
</inkml:ink>
</file>

<file path=ppt/ink/ink1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5.085"/>
    </inkml:context>
    <inkml:brush xml:id="br0">
      <inkml:brushProperty name="width" value="0.05" units="cm"/>
      <inkml:brushProperty name="height" value="0.05" units="cm"/>
    </inkml:brush>
  </inkml:definitions>
  <inkml:trace contextRef="#ctx0" brushRef="#br0">0 1 6141 0 0,'5'0'9971'0'0,"0"8"-5719"0"0,-4 4-3788 0 0,-1-5 2773 0 0,-1-6-2578 0 0,-2 9 11 0 0,-3 1-3760 0 0</inkml:trace>
</inkml:ink>
</file>

<file path=ppt/ink/ink1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5.414"/>
    </inkml:context>
    <inkml:brush xml:id="br0">
      <inkml:brushProperty name="width" value="0.05" units="cm"/>
      <inkml:brushProperty name="height" value="0.05" units="cm"/>
    </inkml:brush>
  </inkml:definitions>
  <inkml:trace contextRef="#ctx0" brushRef="#br0">626 1 5549 0 0,'0'0'3686'0'0,"-1"3"-2030"0"0,-5 7-878 0 0,1-1 0 0 0,-2 0 1 0 0,1-1-1 0 0,-1 0 0 0 0,0 0 0 0 0,-1 0 1 0 0,-11 9-1 0 0,-67 48 1351 0 0,67-52-1672 0 0,-83 59 1942 0 0,-164 86 1 0 0,258-154-2776 0 0,1 0 0 0 0,-1-1 0 0 0,0 1 0 0 0,0-2 0 0 0,0 1 0 0 0,0-1 0 0 0,-10 1 0 0 0,16-3-877 0 0,-4-10-3564 0 0,6 10 4650 0 0,-1-1-1 0 0,1 1 1 0 0,0 0 0 0 0,-1-1 0 0 0,1 1 0 0 0,-1-1 0 0 0,1 1-1 0 0,0-1 1 0 0,-1 1 0 0 0,1-1 0 0 0,0 1 0 0 0,-1-1-1 0 0,1 1 1 0 0,0-1 0 0 0,0 0 0 0 0,0 1 0 0 0,-1-1 0 0 0,1 1-1 0 0,0-1 1 0 0,0 0 0 0 0,0 1 0 0 0,0-1 0 0 0,0 1 0 0 0,0-1-1 0 0,0 0 1 0 0,0 1 0 0 0,1-1 0 0 0,-1 1 0 0 0,0-1 0 0 0,0 0-1 0 0,0 1 1 0 0,1-1 0 0 0,-1 1 0 0 0,0-1 0 0 0,1 1-1 0 0,-1-1 1 0 0,0 1 0 0 0,1-1 0 0 0,0 0 0 0 0,23-43-5998 0 0,-12 26 4461 0 0</inkml:trace>
</inkml:ink>
</file>

<file path=ppt/ink/ink1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5.742"/>
    </inkml:context>
    <inkml:brush xml:id="br0">
      <inkml:brushProperty name="width" value="0.05" units="cm"/>
      <inkml:brushProperty name="height" value="0.05" units="cm"/>
    </inkml:brush>
  </inkml:definitions>
  <inkml:trace contextRef="#ctx0" brushRef="#br0">412 0 3580 0 0,'0'0'2737'0'0,"-5"1"-1384"0"0,-6 1-604 0 0,0 2-1 0 0,0-1 1 0 0,0 1-1 0 0,0 1 1 0 0,1 0-1 0 0,-1 0 1 0 0,1 1 0 0 0,0 0-1 0 0,-16 14 1 0 0,-80 79-980 0 0,-46 64-12386 0 0,126-135 11105 0 0</inkml:trace>
</inkml:ink>
</file>

<file path=ppt/ink/ink1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6.086"/>
    </inkml:context>
    <inkml:brush xml:id="br0">
      <inkml:brushProperty name="width" value="0.05" units="cm"/>
      <inkml:brushProperty name="height" value="0.05" units="cm"/>
    </inkml:brush>
  </inkml:definitions>
  <inkml:trace contextRef="#ctx0" brushRef="#br0">119 370 4452 0 0,'-3'-2'534'0'0,"1"0"0"0"0,0 0 0 0 0,0 0-1 0 0,-1 0 1 0 0,1 0 0 0 0,1-1-1 0 0,-1 1 1 0 0,0-1 0 0 0,1 1-1 0 0,-1-1 1 0 0,1 1 0 0 0,0-1 0 0 0,-1 0-1 0 0,1-3 1 0 0,-2-2 259 0 0,2 0 1 0 0,-1 0-1 0 0,1 0 1 0 0,0-15-1 0 0,2-4 71 0 0,1 1 0 0 0,7-30 0 0 0,-3 27-569 0 0,1 0 0 0 0,2 0 0 0 0,17-38 0 0 0,-16 54-221 0 0,-4 24 2 0 0,-4 25 57 0 0,-23 58-500 0 0,-7-2-4034 0 0,18-68 2092 0 0,0 0 0 0 0,-2 0 0 0 0,0-1-1 0 0,-2-1 1 0 0,-22 29 0 0 0,18-28 684 0 0</inkml:trace>
</inkml:ink>
</file>

<file path=ppt/ink/ink1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6.429"/>
    </inkml:context>
    <inkml:brush xml:id="br0">
      <inkml:brushProperty name="width" value="0.05" units="cm"/>
      <inkml:brushProperty name="height" value="0.05" units="cm"/>
    </inkml:brush>
  </inkml:definitions>
  <inkml:trace contextRef="#ctx0" brushRef="#br0">15 174 5108 0 0,'-6'-6'1681'0'0,"2"1"-97"0"0,-1-2 1132 0 0,14-9-1540 0 0,-3 8-236 0 0,6-3-252 0 0,3 3-372 0 0,3-5-408 0 0,9-6-900 0 0,-2 10-1660 0 0,4-3 164 0 0,0-2 184 0 0,0 0 295 0 0,0-1 229 0 0,0-1 152 0 0</inkml:trace>
</inkml:ink>
</file>

<file path=ppt/ink/ink1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6.960"/>
    </inkml:context>
    <inkml:brush xml:id="br0">
      <inkml:brushProperty name="width" value="0.05" units="cm"/>
      <inkml:brushProperty name="height" value="0.05" units="cm"/>
    </inkml:brush>
  </inkml:definitions>
  <inkml:trace contextRef="#ctx0" brushRef="#br0">294 48 4512 0 0,'-1'-45'13634'0'0,"1"45"-13520"0"0,1 0-1 0 0,-1-1 0 0 0,1 1 0 0 0,-1 0 0 0 0,1 0 1 0 0,-1-1-1 0 0,1 1 0 0 0,-1 0 0 0 0,1 0 0 0 0,-1 0 1 0 0,1 0-1 0 0,-1 0 0 0 0,1-1 0 0 0,-1 1 0 0 0,1 0 1 0 0,0 0-1 0 0,-1 1 0 0 0,1-1 0 0 0,-1 0 1 0 0,1 0-1 0 0,-1 0 0 0 0,1 0 0 0 0,-1 0 0 0 0,1 1 1 0 0,0-1-1 0 0,-1 0 0 0 0,0 0 0 0 0,1 1 0 0 0,-1-1 1 0 0,1 0-1 0 0,-1 1 0 0 0,1 0 0 0 0,17 21 1425 0 0,-14-16-1292 0 0,-1 1-1 0 0,0-1 0 0 0,0 1 0 0 0,0 0 0 0 0,2 11 1 0 0,-5-4-250 0 0,0 1 0 0 0,0-1 0 0 0,-2 1 0 0 0,0-1 1 0 0,0 0-1 0 0,-2 1 0 0 0,1-1 0 0 0,-2-1 0 0 0,0 1 0 0 0,0-1 1 0 0,-2 0-1 0 0,1 0 0 0 0,-2 0 0 0 0,1-1 0 0 0,-2 0 1 0 0,-18 20-1 0 0,10-13-1618 0 0,-1-1 0 0 0,0-1 0 0 0,-35 25 0 0 0,34-29-1716 0 0,-1-1 0 0 0,0-1 1 0 0,-38 16-1 0 0,41-22 1352 0 0,0-1 128 0 0</inkml:trace>
</inkml:ink>
</file>

<file path=ppt/ink/ink1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7.695"/>
    </inkml:context>
    <inkml:brush xml:id="br0">
      <inkml:brushProperty name="width" value="0.05" units="cm"/>
      <inkml:brushProperty name="height" value="0.05" units="cm"/>
    </inkml:brush>
  </inkml:definitions>
  <inkml:trace contextRef="#ctx0" brushRef="#br0">1048 5 4492 0 0,'4'-5'11738'0'0,"-8"21"-8891"0"0,-17 29-1586 0 0,3-24-394 0 0,-35 41 597 0 0,49-57-1667 0 0,-1-1 1 0 0,1 0 0 0 0,-1-1 0 0 0,0 1 0 0 0,0-1 0 0 0,0 0 0 0 0,0 0 0 0 0,-1-1-1 0 0,1 1 1 0 0,-10 2 0 0 0,14-5-124 0 0,0-1-464 0 0,0 1 778 0 0,1-1-1 0 0,-1 1 1 0 0,1-1 0 0 0,-1 1-1 0 0,1-1 1 0 0,-1 1-1 0 0,0 0 1 0 0,1-1 0 0 0,-1 1-1 0 0,1 0 1 0 0,-1 0-1 0 0,0-1 1 0 0,1 1 0 0 0,-1 0-1 0 0,0 0 1 0 0,1 0 0 0 0,-1 0-1 0 0,0 0 1 0 0,1 0-1 0 0,-1 0 1 0 0,0 0 0 0 0,1 0-1 0 0,-1 0 1 0 0,0 0 0 0 0,1 1-1 0 0,-1-1 1 0 0,0 0-1 0 0,1 0 1 0 0,-1 1 0 0 0,0-1-1 0 0,0 1 1 0 0,-20 5 355 0 0,-5 14 350 0 0,15-10-550 0 0,-1-2 0 0 0,1 1 1 0 0,-2-1-1 0 0,1-1 0 0 0,-1 0 0 0 0,0-1 1 0 0,0 0-1 0 0,-20 5 0 0 0,28-10-257 0 0,1 0 1 0 0,0-1-1 0 0,-1 0 0 0 0,1 0 0 0 0,-1 0 1 0 0,1 0-1 0 0,-1-1 0 0 0,1 0 1 0 0,0 0-1 0 0,-1 0 0 0 0,1 0 1 0 0,0-1-1 0 0,0 0 0 0 0,-7-3 1 0 0,-24-8-766 0 0,34 13 758 0 0,-30 3 65 0 0,-39 48 1306 0 0,58-41-986 0 0,0 0 0 0 0,0-1-1 0 0,-1-1 1 0 0,0 0 0 0 0,0 0 0 0 0,-28 10 0 0 0,29-14-202 0 0,-1-1 0 0 0,0 0 0 0 0,0-2 0 0 0,0 1 0 0 0,0-1 0 0 0,-1-1 0 0 0,1-1 1 0 0,0 1-1 0 0,0-2 0 0 0,0 0 0 0 0,0-1 0 0 0,1 0 0 0 0,-1-1 0 0 0,1 0 0 0 0,-1-1 0 0 0,-16-9 0 0 0,19 8-499 0 0,0 0 0 0 0,1-1-1 0 0,0 1 1 0 0,0-2 0 0 0,1 0 0 0 0,0 0-1 0 0,0 0 1 0 0,-8-13 0 0 0,10 13-815 0 0,1-1 0 0 0,0 0 0 0 0,0 0 0 0 0,1-1 0 0 0,0 1 0 0 0,1-1-1 0 0,0 0 1 0 0,1 0 0 0 0,-3-19 0 0 0,3-12-2560 0 0,4 18 2043 0 0</inkml:trace>
</inkml:ink>
</file>

<file path=ppt/ink/ink1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8.039"/>
    </inkml:context>
    <inkml:brush xml:id="br0">
      <inkml:brushProperty name="width" value="0.05" units="cm"/>
      <inkml:brushProperty name="height" value="0.05" units="cm"/>
    </inkml:brush>
  </inkml:definitions>
  <inkml:trace contextRef="#ctx0" brushRef="#br0">1 213 4044 0 0,'14'-7'1657'0'0,"-1"-1"-109"0"0,3 1-168 0 0,5-6-56 0 0,2 3-168 0 0,3-6-132 0 0,3 4-144 0 0,0 0-112 0 0,4-2-320 0 0,-2 0-404 0 0,2 3-548 0 0,-4-1-672 0 0,4-2-1580 0 0,1 2 616 0 0,-6 0-8 0 0,1 0 179 0 0,0-1 281 0 0,-2-1 72 0 0</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6.545"/>
    </inkml:context>
    <inkml:brush xml:id="br0">
      <inkml:brushProperty name="width" value="0.05" units="cm"/>
      <inkml:brushProperty name="height" value="0.05" units="cm"/>
      <inkml:brushProperty name="color" value="#E71224"/>
    </inkml:brush>
  </inkml:definitions>
  <inkml:trace contextRef="#ctx0" brushRef="#br0">1736 296 3980 0 0,'-12'-5'2038'0'0,"-1"0"-1"0"0,2-1 0 0 0,-1 0 1 0 0,1-1-1 0 0,0 0 0 0 0,-12-10 1 0 0,21 15-1885 0 0,0 0 0 0 0,0-1 0 0 0,0 1 0 0 0,0 0 0 0 0,0-1 0 0 0,1 1 0 0 0,-1-1 0 0 0,1 0 0 0 0,0 1 0 0 0,0-1 0 0 0,0 0 0 0 0,0 0 0 0 0,0 0 0 0 0,0 0 0 0 0,1 0 0 0 0,-1 0 0 0 0,1 0 1 0 0,0 0-1 0 0,0 0 0 0 0,0 0 0 0 0,1 0 0 0 0,-1 0 0 0 0,1 0 0 0 0,-1 0 0 0 0,1 0 0 0 0,0 0 0 0 0,0 0 0 0 0,0 1 0 0 0,1-1 0 0 0,-1 0 0 0 0,1 1 0 0 0,2-4 0 0 0,5-8-98 0 0,2 0-1 0 0,-1 1 1 0 0,2 0-1 0 0,0 1 1 0 0,0 1-1 0 0,27-20 1 0 0,-1 1-168 0 0,-37 29 117 0 0,-1 0-1 0 0,1 1 1 0 0,-1-1-1 0 0,1 0 0 0 0,-1 1 1 0 0,1-1-1 0 0,0 0 0 0 0,-1 1 1 0 0,1-1-1 0 0,0 1 0 0 0,-1-1 1 0 0,1 1-1 0 0,0 0 0 0 0,0-1 1 0 0,0 1-1 0 0,-1 0 0 0 0,1-1 1 0 0,0 1-1 0 0,0 0 0 0 0,0 0 1 0 0,0 0-1 0 0,-1 0 1 0 0,1 0-1 0 0,0 0 0 0 0,0 0 1 0 0,0 0-1 0 0,0 0 0 0 0,0 0 1 0 0,-1 0-1 0 0,1 1 0 0 0,0-1 1 0 0,0 0-1 0 0,0 0 0 0 0,-1 1 1 0 0,1-1-1 0 0,0 1 0 0 0,0-1 1 0 0,-1 1-1 0 0,1-1 0 0 0,0 1 1 0 0,-1-1-1 0 0,1 1 1 0 0,-1 0-1 0 0,1-1 0 0 0,-1 1 1 0 0,1 0-1 0 0,-1-1 0 0 0,1 1 1 0 0,-1 0-1 0 0,1 0 0 0 0,-1-1 1 0 0,0 1-1 0 0,0 0 0 0 0,1 0 1 0 0,-1 0-1 0 0,0 0 0 0 0,0-1 1 0 0,0 1-1 0 0,0 0 0 0 0,0 0 1 0 0,0 0-1 0 0,0 1 1 0 0,-1 54 471 0 0,-2-39-368 0 0,-2 0 0 0 0,0-1 0 0 0,0 0-1 0 0,-2 1 1 0 0,0-2 0 0 0,-1 1 0 0 0,-1-1-1 0 0,0 0 1 0 0,-1-1 0 0 0,0 0 0 0 0,-1-1-1 0 0,-1 0 1 0 0,0-1 0 0 0,-1 0 0 0 0,0-1 0 0 0,0 0-1 0 0,-24 13 1 0 0,12-8-55 0 0,0-2 0 0 0,-1-1 0 0 0,0-1-1 0 0,-1-1 1 0 0,0-2 0 0 0,-1 0 0 0 0,0-2 0 0 0,0-1 0 0 0,-53 4-1 0 0,72-10-153 0 0,0 0-1 0 0,0 0 1 0 0,0-1-1 0 0,1 0 0 0 0,-1 0 1 0 0,0-1-1 0 0,0 0 1 0 0,1-1-1 0 0,-1 0 0 0 0,-10-5 1 0 0,16 6 7 0 0,1 1 0 0 0,-1-1 0 0 0,1 0 0 0 0,0 0 0 0 0,-1 0 0 0 0,1 0-1 0 0,0 0 1 0 0,0 0 0 0 0,0-1 0 0 0,0 1 0 0 0,1-1 0 0 0,-1 1 0 0 0,1-1 0 0 0,0 0 0 0 0,-1 1 0 0 0,1-1 0 0 0,0 0 0 0 0,1 0 0 0 0,-1 0 0 0 0,0 0 0 0 0,1 0 0 0 0,0 0 0 0 0,-1 0 0 0 0,1 0 0 0 0,1 0 0 0 0,-1 0 0 0 0,0 0 0 0 0,1 0 0 0 0,-1 0 0 0 0,1 0 0 0 0,0 0 0 0 0,0 0 0 0 0,2-3 0 0 0,0 0 25 0 0,0 1 0 0 0,1 0 0 0 0,0 0 0 0 0,0 0 0 0 0,0 0 0 0 0,1 1 0 0 0,-1-1 1 0 0,1 1-1 0 0,0 0 0 0 0,0 1 0 0 0,1-1 0 0 0,-1 1 0 0 0,1 0 0 0 0,0 0 0 0 0,-1 1 0 0 0,1 0 0 0 0,9-2 1 0 0,-15 3 84 0 0,1 1 1 0 0,0 0-1 0 0,-1 0 1 0 0,1 0 0 0 0,0 0-1 0 0,0 0 1 0 0,-1 0 0 0 0,1 0-1 0 0,0 0 1 0 0,-1 0-1 0 0,1 1 1 0 0,0-1 0 0 0,0 0-1 0 0,-1 0 1 0 0,1 1-1 0 0,0-1 1 0 0,-1 0 0 0 0,1 1-1 0 0,-1-1 1 0 0,1 0 0 0 0,0 1-1 0 0,-1-1 1 0 0,1 1-1 0 0,-1-1 1 0 0,1 1 0 0 0,-1-1-1 0 0,1 1 1 0 0,-1 0 0 0 0,0-1-1 0 0,1 1 1 0 0,-1 0-1 0 0,0-1 1 0 0,1 1 0 0 0,-1 0-1 0 0,0 0 1 0 0,0 2 23 0 0,0-1 1 0 0,0 0-1 0 0,-1 1 1 0 0,1-1-1 0 0,-1 0 1 0 0,0 0-1 0 0,0 1 1 0 0,0-1-1 0 0,0 0 1 0 0,0 0-1 0 0,-2 3 1 0 0,-4 4 107 0 0,0 1 1 0 0,0-1-1 0 0,-16 15 1 0 0,-22 9 210 0 0,41-31-415 0 0,1 0 1 0 0,-1 0 0 0 0,1 0-1 0 0,-1 0 1 0 0,0-1 0 0 0,0 1-1 0 0,1-1 1 0 0,-1 0 0 0 0,0 0-1 0 0,0-1 1 0 0,-7 1 0 0 0,-35-16-1436 0 0,45 15 1394 0 0,-14-1-11 0 0,1 5 221 0 0,2 0 1 0 0,-1 2-1 0 0,0-1 1 0 0,-20 14 0 0 0,-26 13 47 0 0,51-30-188 0 0,1 0 0 0 0,0 0 0 0 0,-1-1-1 0 0,1 0 1 0 0,-1 0 0 0 0,1 0 0 0 0,-1-1 0 0 0,0 0-1 0 0,-11-3 1 0 0,15 4 41 0 0,1 0-1 0 0,0 1 1 0 0,0-1-1 0 0,0 0 1 0 0,0 1-1 0 0,0 0 1 0 0,0-1-1 0 0,0 1 1 0 0,0 1-1 0 0,1-1 1 0 0,-4 4 0 0 0,-8 4 115 0 0,-1-2-10 0 0,7-3-23 0 0,0-1 0 0 0,0 0 1 0 0,-1 0-1 0 0,1-1 1 0 0,-1 0-1 0 0,0 0 0 0 0,0-1 1 0 0,-16 2-1 0 0,22-4 24 0 0,-30-21 71 0 0,22 7 53 0 0,9 24 478 0 0,-5 27 180 0 0,-8-6-510 0 0,0-1 0 0 0,-3-1 0 0 0,0-1 0 0 0,-2 0 0 0 0,-26 28 0 0 0,34-43-233 0 0,0 0-1 0 0,-1-1 0 0 0,-1 0 0 0 0,0-1 0 0 0,0-1 1 0 0,-1 0-1 0 0,-1-1 0 0 0,0-1 0 0 0,0 0 0 0 0,0-1 0 0 0,-27 7 1 0 0,33-12-98 0 0,0-1-1 0 0,0 0 1 0 0,0-1 0 0 0,0 0 0 0 0,-1-1 0 0 0,1 0 0 0 0,0-1 0 0 0,0 0 0 0 0,1 0 0 0 0,-1-1-1 0 0,0 0 1 0 0,1-1 0 0 0,0 0 0 0 0,0 0 0 0 0,0-1 0 0 0,0 0 0 0 0,1-1 0 0 0,0 0 0 0 0,0 0 0 0 0,0-1-1 0 0,1 0 1 0 0,0 0 0 0 0,0-1 0 0 0,-5-8 0 0 0,4 7-178 0 0,2-1 0 0 0,-1 0-1 0 0,1-1 1 0 0,1 0 0 0 0,0 1 0 0 0,0-2 0 0 0,1 1-1 0 0,1 0 1 0 0,-3-13 0 0 0,5 15-248 0 0,-1 0 0 0 0,2 1-1 0 0,-1-1 1 0 0,1 0 0 0 0,1 0 0 0 0,0 1-1 0 0,0-1 1 0 0,0 0 0 0 0,1 1 0 0 0,1-1-1 0 0,-1 1 1 0 0,8-15 0 0 0,0 5-1536 0 0,1 0-1 0 0,0 1 1 0 0,2 0-1 0 0,0 1 1 0 0,0 0 0 0 0,2 1-1 0 0,19-16 1 0 0,-15 15-522 0 0,2 1 0 0 0,44-24 0 0 0,-35 23 698 0 0</inkml:trace>
</inkml:ink>
</file>

<file path=ppt/ink/ink1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8.648"/>
    </inkml:context>
    <inkml:brush xml:id="br0">
      <inkml:brushProperty name="width" value="0.05" units="cm"/>
      <inkml:brushProperty name="height" value="0.05" units="cm"/>
    </inkml:brush>
  </inkml:definitions>
  <inkml:trace contextRef="#ctx0" brushRef="#br0">469 24 4932 0 0,'-26'-24'16192'0'0,"-17"100"-11984"0"0,9-13-2928 0 0,10-23-887 0 0,-80 113 1522 0 0,91-136-2258 0 0,-1-1 1 0 0,0 0-1 0 0,-2-1 1 0 0,0-1-1 0 0,0-1 1 0 0,-29 19-1 0 0,15-20-1882 0 0,28-12 1650 0 0,0 1-1 0 0,0-1 1 0 0,0 0-1 0 0,0 1 1 0 0,0-1-1 0 0,0 0 1 0 0,0-1-1 0 0,-1 1 1 0 0,1 0-1 0 0,0-1 1 0 0,0 1-1 0 0,0-1 1 0 0,0 1-1 0 0,0-1 1 0 0,-2-1-1 0 0,2 0-222 0 0,0 1 0 0 0,0-1 1 0 0,-1 0-1 0 0,1 0 0 0 0,0 0 0 0 0,1 0 0 0 0,-1 0 0 0 0,0 0 0 0 0,1 0 0 0 0,-1-1 0 0 0,-1-2 1 0 0,-8-24-2080 0 0,7 14 1147 0 0</inkml:trace>
</inkml:ink>
</file>

<file path=ppt/ink/ink1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9.007"/>
    </inkml:context>
    <inkml:brush xml:id="br0">
      <inkml:brushProperty name="width" value="0.05" units="cm"/>
      <inkml:brushProperty name="height" value="0.05" units="cm"/>
    </inkml:brush>
  </inkml:definitions>
  <inkml:trace contextRef="#ctx0" brushRef="#br0">125 38 4288 0 0,'-1'-11'942'0'0,"-3"-15"14074"0"0,9 39-12665 0 0,-3 1-1813 0 0,0-1 0 0 0,-1 1-1 0 0,-1-1 1 0 0,0 1 0 0 0,-1-1 0 0 0,-5 27-1 0 0,3-20-200 0 0,-40 234-952 0 0,25-170-3338 0 0,-1-1-3676 0 0,15-66 4666 0 0,-1 1 0 0 0,-1-1 1 0 0,-12 25-1 0 0,12-31 1221 0 0</inkml:trace>
</inkml:ink>
</file>

<file path=ppt/ink/ink1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9.601"/>
    </inkml:context>
    <inkml:brush xml:id="br0">
      <inkml:brushProperty name="width" value="0.05" units="cm"/>
      <inkml:brushProperty name="height" value="0.05" units="cm"/>
    </inkml:brush>
  </inkml:definitions>
  <inkml:trace contextRef="#ctx0" brushRef="#br0">877 1 4092 0 0,'-4'13'9479'0'0,"-5"4"-4072"0"0,3-6-4933 0 0,-1-1 0 0 0,0 0 0 0 0,-1-1 0 0 0,0 0 0 0 0,0 0 0 0 0,-1-1 1 0 0,0 0-1 0 0,-17 11 0 0 0,25-18-659 0 0,-1-1 6 0 0,0 1 0 0 0,0 0-1 0 0,0-1 1 0 0,0 1 0 0 0,0-1 0 0 0,0 0-1 0 0,0 0 1 0 0,0 0 0 0 0,0 0 0 0 0,0 0-1 0 0,-4 0 1 0 0,0 0 136 0 0,0 1-1 0 0,0 0 1 0 0,0 0-1 0 0,1 1 1 0 0,-1-1-1 0 0,0 2 1 0 0,1-1-1 0 0,-1 0 1 0 0,1 1-1 0 0,0 0 1 0 0,0 0-1 0 0,-9 8 1 0 0,5-5 64 0 0,-1 0 0 0 0,0 0-1 0 0,-19 8 1 0 0,8-8-49 0 0,16-3-78 0 0,0-1 1 0 0,0 0-1 0 0,-1 0 1 0 0,1-1 0 0 0,0 0-1 0 0,-1 0 1 0 0,1 0-1 0 0,-1 0 1 0 0,1-1-1 0 0,-1 0 1 0 0,0 0 0 0 0,1-1-1 0 0,-1 1 1 0 0,1-1-1 0 0,0 0 1 0 0,-1-1 0 0 0,1 1-1 0 0,-7-4 1 0 0,8 4 53 0 0,0-1 0 0 0,-1 1 0 0 0,1-1 0 0 0,0 2-1 0 0,-1-1 1 0 0,1 0 0 0 0,0 1 0 0 0,-1 0 0 0 0,1 0 0 0 0,-1 0 0 0 0,1 0 0 0 0,-1 1 0 0 0,1-1 0 0 0,-8 4 0 0 0,-66 26 403 0 0,26-7-50 0 0,42-20-248 0 0,-1 0 0 0 0,1 0 0 0 0,0-1 0 0 0,-1-1 1 0 0,0 0-1 0 0,1 0 0 0 0,-1-1 0 0 0,1 0 0 0 0,-1-1 0 0 0,0 0 0 0 0,-19-5 0 0 0,24 4-289 0 0,-1 0 0 0 0,1-1 0 0 0,-1 0 0 0 0,1 0 0 0 0,0 0 0 0 0,0-1 0 0 0,0 0 0 0 0,1 0 0 0 0,0-1 0 0 0,-1 1 0 0 0,1-1 0 0 0,1 0 0 0 0,-1 0 0 0 0,1-1 0 0 0,0 0 0 0 0,0 1 0 0 0,1-1 0 0 0,-1 0 0 0 0,-1-7 0 0 0,-1-4-3525 0 0,0 1-1 0 0,-4-34 1 0 0,7 34 1985 0 0</inkml:trace>
</inkml:ink>
</file>

<file path=ppt/ink/ink1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39.945"/>
    </inkml:context>
    <inkml:brush xml:id="br0">
      <inkml:brushProperty name="width" value="0.05" units="cm"/>
      <inkml:brushProperty name="height" value="0.05" units="cm"/>
    </inkml:brush>
  </inkml:definitions>
  <inkml:trace contextRef="#ctx0" brushRef="#br0">0 130 4124 0 0,'40'-19'2599'0'0,"114"-49"5908"0"0,-51 28-10586 0 0,-94 38 369 0 0,-4 1-1116 0 0</inkml:trace>
</inkml:ink>
</file>

<file path=ppt/ink/ink1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40.304"/>
    </inkml:context>
    <inkml:brush xml:id="br0">
      <inkml:brushProperty name="width" value="0.05" units="cm"/>
      <inkml:brushProperty name="height" value="0.05" units="cm"/>
    </inkml:brush>
  </inkml:definitions>
  <inkml:trace contextRef="#ctx0" brushRef="#br0">108 17 5465 0 0,'10'-16'12839'0'0,"-21"36"-9438"0"0,-20 41-1841 0 0,16-21-641 0 0,1 0 0 0 0,2 1 0 0 0,1 1-1 0 0,3 0 1 0 0,1 1 0 0 0,2-1-1 0 0,2 67 1 0 0,4-82-768 0 0,2 0 1 0 0,0 0-1 0 0,2 0 1 0 0,1-1-1 0 0,2 0 1 0 0,0 0-1 0 0,1-1 1 0 0,2 0-1 0 0,1-1 1 0 0,0 0-1 0 0,2 0 1 0 0,1-2-1 0 0,19 24 1 0 0,-9-18-1420 0 0,-14-17 380 0 0,-1 0-1 0 0,16 25 1 0 0,-13-4-7520 0 0,-12-29 6639 0 0,-1 0-1 0 0,0 0 1 0 0,1 0-1 0 0,-1 0 1 0 0,0 0-1 0 0,-1 0 1 0 0,1 0-1 0 0,-1 0 1 0 0,0 4-1 0 0</inkml:trace>
</inkml:ink>
</file>

<file path=ppt/ink/ink1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5.585"/>
    </inkml:context>
    <inkml:brush xml:id="br0">
      <inkml:brushProperty name="width" value="0.05" units="cm"/>
      <inkml:brushProperty name="height" value="0.05" units="cm"/>
    </inkml:brush>
  </inkml:definitions>
  <inkml:trace contextRef="#ctx0" brushRef="#br0">305 74 4112 0 0,'0'0'14426'0'0,"-14"25"-12018"0"0,8-17-1811 0 0,1 1-1 0 0,0 1 1 0 0,0-1-1 0 0,1 1 1 0 0,-4 14 0 0 0,7-20-591 0 0,0-1 0 0 0,0 0 0 0 0,0 0 0 0 0,1 1 0 0 0,-1-1 0 0 0,1 0 0 0 0,0 1 0 0 0,0-1 0 0 0,0 0 0 0 0,1 1 0 0 0,-1-1 0 0 0,1 0 0 0 0,0 1 0 0 0,0-1 0 0 0,0 0 0 0 0,0 0 0 0 0,0 0 0 0 0,1 0 0 0 0,-1 0 0 0 0,5 5 0 0 0,-5-7-85 0 0,1-1 42 0 0,1 0 0 0 0,0-1 0 0 0,0 1 1 0 0,-1-1-1 0 0,1 1 0 0 0,-1-1 0 0 0,1 0 0 0 0,0 0 1 0 0,-1 0-1 0 0,0-1 0 0 0,1 1 0 0 0,2-2 0 0 0,8-20-27 0 0,-1 0-1 0 0,18-46 0 0 0,-26 58 197 0 0,-4 11-121 0 0,0 0 0 0 0,0 0 0 0 0,1 0 0 0 0,-1 0-1 0 0,0 0 1 0 0,0-1 0 0 0,0 1 0 0 0,0 0 0 0 0,0 0 0 0 0,0 0-1 0 0,0 0 1 0 0,1 0 0 0 0,-1 0 0 0 0,0 0 0 0 0,0-1 0 0 0,0 1-1 0 0,0 0 1 0 0,0 0 0 0 0,0 0 0 0 0,0 0 0 0 0,0 0 0 0 0,0-1-1 0 0,0 1 1 0 0,0 0 0 0 0,0 0 0 0 0,0 0 0 0 0,0 0 0 0 0,0 0-1 0 0,0-1 1 0 0,0 1 0 0 0,0 0 0 0 0,0 0 0 0 0,0 0 0 0 0,0 0-1 0 0,0 0 1 0 0,0-1 0 0 0,0 1 0 0 0,0 0 0 0 0,0 0 0 0 0,0 0-1 0 0,0 0 1 0 0,-1 0 0 0 0,1 0 0 0 0,0 0 0 0 0,0-1 0 0 0,0 1-1 0 0,0 0 1 0 0,0 0 0 0 0,0 0 0 0 0,0 0 0 0 0,-1 0 0 0 0,1 0-1 0 0,0 0 1 0 0,0 0 0 0 0,0 0 0 0 0,0 0 0 0 0,0 0 0 0 0,-1 0 0 0 0,1 0-1 0 0,0 0 1 0 0,0 0 0 0 0,0 0 0 0 0,-14 8 466 0 0,-33 34 71 0 0,6-5-218 0 0,29-28-202 0 0,-62 45 240 0 0,68-50-303 0 0,0 0 1 0 0,-1-1 0 0 0,1 0 0 0 0,-1 0 0 0 0,0 0 0 0 0,1-1 0 0 0,-1 0 0 0 0,0 0 0 0 0,-15 1-1 0 0,19-3-16 0 0,-1 0 0 0 0,0 0-1 0 0,0 0 1 0 0,1-1-1 0 0,-1 1 1 0 0,0-1-1 0 0,1 0 1 0 0,-1 0-1 0 0,1 0 1 0 0,-1-1-1 0 0,1 1 1 0 0,-1-1-1 0 0,1 0 1 0 0,0 0-1 0 0,0 0 1 0 0,0 0-1 0 0,0-1 1 0 0,0 1-1 0 0,-3-5 1 0 0,2 2 134 0 0,2 0 1 0 0,-1 0-1 0 0,0 0 1 0 0,1 0 0 0 0,0 0-1 0 0,0 0 1 0 0,1-1-1 0 0,-1 1 1 0 0,1-1-1 0 0,0 1 1 0 0,0-11-1 0 0,1-1-308 0 0,1-1-1 0 0,0 1 0 0 0,4-19 0 0 0,11-41-7021 0 0,-14 67 5066 0 0</inkml:trace>
</inkml:ink>
</file>

<file path=ppt/ink/ink1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5.913"/>
    </inkml:context>
    <inkml:brush xml:id="br0">
      <inkml:brushProperty name="width" value="0.05" units="cm"/>
      <inkml:brushProperty name="height" value="0.05" units="cm"/>
    </inkml:brush>
  </inkml:definitions>
  <inkml:trace contextRef="#ctx0" brushRef="#br0">575 1 4044 0 0,'-23'40'9036'0'0,"2"-1"-5569"0"0,-76 80 1440 0 0,-11-7-8166 0 0,82-88 1037 0 0,-1-2-1 0 0,-1-1 0 0 0,-1-1 0 0 0,-1-1 1 0 0,0-2-1 0 0,-65 26 0 0 0,34-22 527 0 0</inkml:trace>
</inkml:ink>
</file>

<file path=ppt/ink/ink1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7.100"/>
    </inkml:context>
    <inkml:brush xml:id="br0">
      <inkml:brushProperty name="width" value="0.05" units="cm"/>
      <inkml:brushProperty name="height" value="0.05" units="cm"/>
    </inkml:brush>
  </inkml:definitions>
  <inkml:trace contextRef="#ctx0" brushRef="#br0">814 1 3368 0 0,'0'0'6154'0'0,"2"23"-2874"0"0,-8-5-2569 0 0,0 0 0 0 0,-2 0 1 0 0,1-1-1 0 0,-2-1 0 0 0,-1 1 1 0 0,0-1-1 0 0,-1-1 0 0 0,0 0 1 0 0,-1 0-1 0 0,-15 13 0 0 0,18-19-773 0 0,0 0 0 0 0,-1-1-1 0 0,-1 0 1 0 0,1 0-1 0 0,-1-1 1 0 0,0-1 0 0 0,-1 0-1 0 0,1 0 1 0 0,-1-1-1 0 0,-1-1 1 0 0,1 0-1 0 0,0 0 1 0 0,-1-1 0 0 0,0-1-1 0 0,-19 1 1 0 0,11-4-182 0 0,0-1-1 0 0,0-1 1 0 0,-22-6 0 0 0,25 5 166 0 0,0 0 1 0 0,0 2 0 0 0,-1 0-1 0 0,-24 0 1 0 0,19 3 146 0 0,-1 0-1 0 0,1 2 1 0 0,0 1 0 0 0,0 0 0 0 0,-37 14 0 0 0,61-18-63 0 0,-1 0-1 0 0,0 0 1 0 0,1 0-1 0 0,-1 0 1 0 0,1 0-1 0 0,-1 0 1 0 0,0 1-1 0 0,1-1 1 0 0,-1 0-1 0 0,1 0 1 0 0,-1 1-1 0 0,1-1 1 0 0,-1 1-1 0 0,1-1 1 0 0,-1 0-1 0 0,1 1 1 0 0,-1-1-1 0 0,1 1 1 0 0,0-1-1 0 0,-1 1 1 0 0,1-1-1 0 0,0 1 1 0 0,-1-1-1 0 0,1 1 1 0 0,0-1-1 0 0,0 1 1 0 0,-1 0-1 0 0,1-1 1 0 0,0 1-1 0 0,0-1 1 0 0,0 1-1 0 0,0 0 1 0 0,0-1-1 0 0,0 1 1 0 0,0 0-1 0 0,0 0 1 0 0,20 16 47 0 0,37 4 91 0 0,-42-18-128 0 0,10 2 18 0 0,0 2 0 0 0,-1 0-1 0 0,0 1 1 0 0,35 18 0 0 0,-58-25-25 0 0,0 0 1 0 0,0-1-1 0 0,-1 1 0 0 0,1 0 0 0 0,0 0 1 0 0,0 0-1 0 0,0 0 0 0 0,-1 0 1 0 0,1 0-1 0 0,0 0 0 0 0,-1 0 0 0 0,1 0 1 0 0,-1 0-1 0 0,1 0 0 0 0,-1 0 0 0 0,0 0 1 0 0,1 1-1 0 0,-1-1 0 0 0,0 0 1 0 0,0 0-1 0 0,0 0 0 0 0,0 1 0 0 0,0-1 1 0 0,0 0-1 0 0,0 0 0 0 0,0 0 0 0 0,-1 0 1 0 0,1 1-1 0 0,0-1 0 0 0,-1 0 1 0 0,1 0-1 0 0,-1 0 0 0 0,1 0 0 0 0,-1 0 1 0 0,1 0-1 0 0,-1 0 0 0 0,0 0 0 0 0,1 0 1 0 0,-1 0-1 0 0,0 0 0 0 0,0 0 0 0 0,0-1 1 0 0,-2 2-1 0 0,-44 39 135 0 0,47-41-144 0 0,-64 45 114 0 0,25-20 56 0 0,-43 38 0 0 0,72-54-61 0 0,0 0-1 0 0,1 1 1 0 0,0 0-1 0 0,1 0 1 0 0,0 1-1 0 0,0 0 1 0 0,1 1-1 0 0,-10 21 1 0 0,15-27 1 0 0,0-1 1 0 0,0 1-1 0 0,1 0 1 0 0,0 0 0 0 0,0 0-1 0 0,0 0 1 0 0,1 0-1 0 0,0 0 1 0 0,0 0-1 0 0,0 0 1 0 0,1 0-1 0 0,0 0 1 0 0,0 0-1 0 0,0 0 1 0 0,1 0-1 0 0,2 5 1 0 0,0-2 22 0 0,1 0-1 0 0,0-1 1 0 0,0 0 0 0 0,1 0 0 0 0,0 0 0 0 0,0-1 0 0 0,1 1 0 0 0,-1-1 0 0 0,11 7-1 0 0,1-1 49 0 0,0 0 0 0 0,1-2 0 0 0,1 0 0 0 0,-1-1 0 0 0,2-1 0 0 0,-1 0 0 0 0,1-2 0 0 0,24 5 0 0 0,-15-6-106 0 0,0-1 0 0 0,0-2-1 0 0,0-1 1 0 0,1-1 0 0 0,-1-2-1 0 0,0-1 1 0 0,39-8 0 0 0,-31 2-856 0 0,-1-2 1 0 0,70-27-1 0 0,-59 18-460 0 0,51-24-4994 0 0,-89 38 3710 0 0,-1-1-1 0 0,0 0 1 0 0,-1 0 0 0 0,12-11 0 0 0,-15 12 521 0 0,-1 0 148 0 0</inkml:trace>
</inkml:ink>
</file>

<file path=ppt/ink/ink1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7.616"/>
    </inkml:context>
    <inkml:brush xml:id="br0">
      <inkml:brushProperty name="width" value="0.05" units="cm"/>
      <inkml:brushProperty name="height" value="0.05" units="cm"/>
    </inkml:brush>
  </inkml:definitions>
  <inkml:trace contextRef="#ctx0" brushRef="#br0">34 270 5260 0 0,'-7'-48'7558'0'0,"-1"-4"-3209"0"0,8 43-4028 0 0,0 0 0 0 0,0 0 0 0 0,1 1-1 0 0,1-1 1 0 0,-1 0 0 0 0,1 0 0 0 0,1 1 0 0 0,-1-1 0 0 0,1 1 0 0 0,1 0 0 0 0,0 0-1 0 0,0 0 1 0 0,0 1 0 0 0,1-1 0 0 0,0 1 0 0 0,1 0 0 0 0,10-10 0 0 0,-15 16-305 0 0,0 0 0 0 0,0 0 1 0 0,1-1-1 0 0,-1 1 0 0 0,0 1 0 0 0,1-1 0 0 0,-1 0 1 0 0,1 0-1 0 0,-1 0 0 0 0,1 1 0 0 0,-1-1 1 0 0,1 1-1 0 0,0-1 0 0 0,-1 1 0 0 0,1 0 1 0 0,0 0-1 0 0,-1 0 0 0 0,3 0 0 0 0,-3 0-9 0 0,0 0 1 0 0,0 1-1 0 0,0-1 0 0 0,0 1 0 0 0,0-1 0 0 0,0 1 0 0 0,0-1 0 0 0,-1 1 0 0 0,1 0 0 0 0,0-1 0 0 0,0 1 0 0 0,0 0 0 0 0,-1 0 0 0 0,1 0 0 0 0,0-1 0 0 0,-1 1 0 0 0,1 0 0 0 0,-1 0 0 0 0,1 0 0 0 0,-1 0 0 0 0,1 1 0 0 0,0 3-150 0 0,0-1 0 0 0,0 1-1 0 0,0-1 1 0 0,0 1 0 0 0,-1-1 0 0 0,0 1-1 0 0,0-1 1 0 0,0 1 0 0 0,-1-1 0 0 0,1 1 0 0 0,-3 8-1 0 0,-4 4-1816 0 0,0-1 1 0 0,-1 0-1 0 0,-1 0 0 0 0,0-1 0 0 0,-1 0 0 0 0,-1 0 0 0 0,0-1 1 0 0,-1-1-1 0 0,-15 13 0 0 0,9-10 299 0 0</inkml:trace>
</inkml:ink>
</file>

<file path=ppt/ink/ink1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7.944"/>
    </inkml:context>
    <inkml:brush xml:id="br0">
      <inkml:brushProperty name="width" value="0.05" units="cm"/>
      <inkml:brushProperty name="height" value="0.05" units="cm"/>
    </inkml:brush>
  </inkml:definitions>
  <inkml:trace contextRef="#ctx0" brushRef="#br0">1 59 5004 0 0,'5'-12'7360'0'0,"0"4"-5665"0"0,29-10 655 0 0,-8 8-3803 0 0,-4 3-2917 0 0,-2 3-3825 0 0</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7.045"/>
    </inkml:context>
    <inkml:brush xml:id="br0">
      <inkml:brushProperty name="width" value="0.05" units="cm"/>
      <inkml:brushProperty name="height" value="0.05" units="cm"/>
      <inkml:brushProperty name="color" value="#E71224"/>
    </inkml:brush>
  </inkml:definitions>
  <inkml:trace contextRef="#ctx0" brushRef="#br0">0 100 5384 0 0,'36'-27'6625'0'0,"33"-4"-1653"0"0,-49 23-3780 0 0,18-5-69 0 0,-6 2-5432 0 0,-12 2-8170 0 0</inkml:trace>
</inkml:ink>
</file>

<file path=ppt/ink/ink1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8.272"/>
    </inkml:context>
    <inkml:brush xml:id="br0">
      <inkml:brushProperty name="width" value="0.05" units="cm"/>
      <inkml:brushProperty name="height" value="0.05" units="cm"/>
    </inkml:brush>
  </inkml:definitions>
  <inkml:trace contextRef="#ctx0" brushRef="#br0">150 203 4964 0 0,'-6'0'699'0'0,"1"0"-1"0"0,-1-1 0 0 0,1 1 0 0 0,-1-1 1 0 0,1-1-1 0 0,0 1 0 0 0,0-1 0 0 0,-1 0 0 0 0,1 0 1 0 0,1 0-1 0 0,-1-1 0 0 0,0 0 0 0 0,0 0 0 0 0,-7-6 1 0 0,10 7-534 0 0,0 0 1 0 0,1 0-1 0 0,-1 0 1 0 0,1 0 0 0 0,-1 0-1 0 0,1 0 1 0 0,0 0-1 0 0,0-1 1 0 0,0 1-1 0 0,0 0 1 0 0,0-1 0 0 0,0 1-1 0 0,1 0 1 0 0,-1-1-1 0 0,1 1 1 0 0,-1-1-1 0 0,1 1 1 0 0,0-1 0 0 0,0 1-1 0 0,0-1 1 0 0,1 1-1 0 0,-1-1 1 0 0,1 1 0 0 0,-1-1-1 0 0,1 1 1 0 0,0-1-1 0 0,0 1 1 0 0,0 0-1 0 0,0 0 1 0 0,0-1 0 0 0,0 1-1 0 0,1 0 1 0 0,1-2-1 0 0,4-5-7 0 0,-1 0 0 0 0,1 1 0 0 0,0-1-1 0 0,1 2 1 0 0,0-1 0 0 0,1 1 0 0 0,-1 1-1 0 0,1-1 1 0 0,0 1 0 0 0,19-8 0 0 0,-26 13-44 0 0,3 3 64 0 0,-4-1-179 0 0,0-1-1 0 0,0 0 1 0 0,0 1-1 0 0,0-1 0 0 0,0 0 1 0 0,0 1-1 0 0,0 0 1 0 0,0-1-1 0 0,0 1 0 0 0,0-1 1 0 0,-1 1-1 0 0,1 0 1 0 0,0 0-1 0 0,0 0 0 0 0,0-1 1 0 0,-1 1-1 0 0,1 0 1 0 0,-1 0-1 0 0,2 1 0 0 0,-2 2-137 0 0,0 0-1 0 0,0 1 0 0 0,0-1 0 0 0,0 0 1 0 0,0 0-1 0 0,-1 0 0 0 0,0 0 0 0 0,0 0 1 0 0,-2 7-1 0 0,0-4-803 0 0,-1 0 1 0 0,0 0-1 0 0,0 0 1 0 0,0 0-1 0 0,-1-1 0 0 0,0 0 1 0 0,-11 11-1 0 0,4-6-1091 0 0,0-1 0 0 0,-1 0 0 0 0,-15 9 0 0 0,-14 3-421 0 0,10-8 557 0 0</inkml:trace>
</inkml:ink>
</file>

<file path=ppt/ink/ink1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9.132"/>
    </inkml:context>
    <inkml:brush xml:id="br0">
      <inkml:brushProperty name="width" value="0.05" units="cm"/>
      <inkml:brushProperty name="height" value="0.05" units="cm"/>
    </inkml:brush>
  </inkml:definitions>
  <inkml:trace contextRef="#ctx0" brushRef="#br0">445 6 5444 0 0,'2'-5'12652'0'0,"-32"48"-9226"0"0,7-8-1777 0 0,-1-1 1 0 0,-43 47-1 0 0,32-47-1461 0 0,-73 55 0 0 0,55-54-4183 0 0,-2-7-5182 0 0,52-26 8145 0 0,-1-1 0 0 0,0 0 0 0 0,0 0 0 0 0,0-1 0 0 0,0 1 0 0 0,0-1 1 0 0,0 0-1 0 0,0 0 0 0 0,0 0 0 0 0,-5-1 0 0 0,5 0-731 0 0</inkml:trace>
</inkml:ink>
</file>

<file path=ppt/ink/ink1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19.491"/>
    </inkml:context>
    <inkml:brush xml:id="br0">
      <inkml:brushProperty name="width" value="0.05" units="cm"/>
      <inkml:brushProperty name="height" value="0.05" units="cm"/>
    </inkml:brush>
  </inkml:definitions>
  <inkml:trace contextRef="#ctx0" brushRef="#br0">85 43 5661 0 0,'18'-38'11962'0'0,"-18"37"-11794"0"0,1 1 1 0 0,-1 0-1 0 0,0 0 1 0 0,0-1-1 0 0,0 1 1 0 0,0 0-1 0 0,1 0 1 0 0,-1-1-1 0 0,0 1 1 0 0,0 0-1 0 0,0 0 1 0 0,1-1-1 0 0,-1 1 1 0 0,0 0-1 0 0,0 0 1 0 0,1 0-1 0 0,-1 0 1 0 0,0 0-1 0 0,0-1 1 0 0,1 1-1 0 0,-1 0 1 0 0,0 0-1 0 0,1 0 1 0 0,-1 0-1 0 0,0 0 1 0 0,1 0-1 0 0,-1 0 1 0 0,0 0-1 0 0,0 0 1 0 0,1 0-1 0 0,-1 0 1 0 0,0 0-1 0 0,1 0 1 0 0,-1 0-1 0 0,0 1 1 0 0,1-1-1 0 0,5 22 1116 0 0,-5 2-999 0 0,-1 1 0 0 0,-2 0 0 0 0,-6 41 0 0 0,-24 76-6491 0 0,12-62-1158 0 0,13-49 3708 0 0,-2-1 1 0 0,-22 50-1 0 0,21-59 2044 0 0</inkml:trace>
</inkml:ink>
</file>

<file path=ppt/ink/ink1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0.585"/>
    </inkml:context>
    <inkml:brush xml:id="br0">
      <inkml:brushProperty name="width" value="0.05" units="cm"/>
      <inkml:brushProperty name="height" value="0.05" units="cm"/>
    </inkml:brush>
  </inkml:definitions>
  <inkml:trace contextRef="#ctx0" brushRef="#br0">1336 31 4532 0 0,'5'-17'3595'0'0,"-1"4"5057"0"0,-3 31-5617 0 0,-4-8-2645 0 0,1 0-1 0 0,-1 0 1 0 0,-1 0 0 0 0,0-1 0 0 0,0 1-1 0 0,-1-1 1 0 0,0 0 0 0 0,-1 0 0 0 0,-11 14-1 0 0,8-11-90 0 0,-24 33 389 0 0,-2 0 0 0 0,-54 51 1 0 0,-35 10-2601 0 0,121-104 1689 0 0,0 1 1 0 0,0-2-1 0 0,-1 1 1 0 0,1 0-1 0 0,-1-1 1 0 0,1 1 0 0 0,-1-1-1 0 0,0 0 1 0 0,0 0-1 0 0,1-1 1 0 0,-1 1-1 0 0,0-1 1 0 0,0 0-1 0 0,0 0 1 0 0,-5 0-1 0 0,6-1-75 0 0,3 1 260 0 0,-1-1 0 0 0,0 1 0 0 0,1-1-1 0 0,-1 1 1 0 0,0 0 0 0 0,0-1 0 0 0,0 1 0 0 0,1 0-1 0 0,-1 0 1 0 0,0-1 0 0 0,0 1 0 0 0,0 0-1 0 0,1 0 1 0 0,-1 0 0 0 0,0 0 0 0 0,0 0 0 0 0,0 0-1 0 0,0 0 1 0 0,1 0 0 0 0,-1 1 0 0 0,0-1 0 0 0,0 0-1 0 0,0 0 1 0 0,1 1 0 0 0,-1-1 0 0 0,0 0 0 0 0,-1 2-1 0 0,-26 13 40 0 0,21-6 149 0 0,0 0-1 0 0,-1 0 0 0 0,0 0 0 0 0,0-1 0 0 0,-1 0 0 0 0,0-1 1 0 0,0 0-1 0 0,-1 0 0 0 0,0-1 0 0 0,0 0 0 0 0,0-1 0 0 0,-1 0 0 0 0,-18 6 1 0 0,26-11-139 0 0,1 0 0 0 0,-1 1-1 0 0,0-1 1 0 0,1 0 0 0 0,-1 0 0 0 0,0-1 0 0 0,1 1 0 0 0,-1 0 0 0 0,1-1 0 0 0,-1 0 0 0 0,0 0 0 0 0,1 1 0 0 0,-1-1 0 0 0,1-1 0 0 0,0 1 0 0 0,-1 0 0 0 0,1-1 0 0 0,0 1 0 0 0,0-1 0 0 0,0 1 0 0 0,0-1 0 0 0,0 0 0 0 0,0 0 0 0 0,0 0 0 0 0,1 0 0 0 0,-1-1 0 0 0,-2-3-1 0 0,1-1 9 0 0,0 0 0 0 0,0 0 0 0 0,0 0 0 0 0,1-1 0 0 0,0 1-1 0 0,-2-15 1 0 0,2-6 117 0 0,2 1-1 0 0,0-1 0 0 0,2 1 1 0 0,10-55-1 0 0,-11 80 728 0 0,-1 6-677 0 0,2 15 108 0 0,-1 0-1 0 0,-1-1 0 0 0,-1 1 0 0 0,0 0 0 0 0,-1-1 0 0 0,-2 1 0 0 0,-8 31 0 0 0,10-47-282 0 0,0 1 1 0 0,1-1 0 0 0,-1 0 0 0 0,-1-1-1 0 0,1 1 1 0 0,0 0 0 0 0,-1-1 0 0 0,1 1-1 0 0,-1-1 1 0 0,0 1 0 0 0,0-1-1 0 0,1 0 1 0 0,-2-1 0 0 0,1 1 0 0 0,0 0-1 0 0,0-1 1 0 0,0 0 0 0 0,-1 1-1 0 0,1-1 1 0 0,-1-1 0 0 0,1 1 0 0 0,-5 0-1 0 0,2 1 0 0 0,0-1-1 0 0,0 1 0 0 0,0 0 1 0 0,0 1-1 0 0,0 0 0 0 0,0 0 1 0 0,1 0-1 0 0,-6 4 0 0 0,-81 73 290 0 0,-87 69-463 0 0,49-62-4281 0 0,96-70 793 0 0,25-13 1484 0 0,-1 0 1 0 0,0 0-1 0 0,0-1 1 0 0,0 0-1 0 0,-1-1 1 0 0,-15 1-1 0 0,24-3 395 0 0</inkml:trace>
</inkml:ink>
</file>

<file path=ppt/ink/ink1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1.022"/>
    </inkml:context>
    <inkml:brush xml:id="br0">
      <inkml:brushProperty name="width" value="0.05" units="cm"/>
      <inkml:brushProperty name="height" value="0.05" units="cm"/>
    </inkml:brush>
  </inkml:definitions>
  <inkml:trace contextRef="#ctx0" brushRef="#br0">1 192 5416 0 0,'94'-47'10131'0'0,"-69"36"-9068"0"0,0-1 1 0 0,34-22 0 0 0,-34 15-2946 0 0,-19 14 221 0 0,0 1 1 0 0,-1-1-1 0 0,0 0 0 0 0,0-1 0 0 0,0 1 0 0 0,-1-1 0 0 0,0 0 1 0 0,5-9-1 0 0,-3 4 76 0 0</inkml:trace>
</inkml:ink>
</file>

<file path=ppt/ink/ink1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1.366"/>
    </inkml:context>
    <inkml:brush xml:id="br0">
      <inkml:brushProperty name="width" value="0.05" units="cm"/>
      <inkml:brushProperty name="height" value="0.05" units="cm"/>
    </inkml:brush>
  </inkml:definitions>
  <inkml:trace contextRef="#ctx0" brushRef="#br0">741 1 3860 0 0,'-5'4'1548'0'0,"-48"35"1364"0"0,-216 150 4381 0 0,199-145-5973 0 0,-1-3 0 0 0,-81 33 1 0 0,121-60-1065 0 0,19-8-571 0 0,0 0 1 0 0,0-2-1 0 0,0 1 0 0 0,-1-1 1 0 0,-13 2-1 0 0,24-6-565 0 0,18-33-8960 0 0,5 7 5596 0 0,-11 10 2402 0 0</inkml:trace>
</inkml:ink>
</file>

<file path=ppt/ink/ink1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1.694"/>
    </inkml:context>
    <inkml:brush xml:id="br0">
      <inkml:brushProperty name="width" value="0.05" units="cm"/>
      <inkml:brushProperty name="height" value="0.05" units="cm"/>
    </inkml:brush>
  </inkml:definitions>
  <inkml:trace contextRef="#ctx0" brushRef="#br0">482 0 3008 0 0,'1'2'8995'0'0,"-3"13"-8043"0"0,-3-7-486 0 0,0-1 1 0 0,-1 0 0 0 0,0 0 0 0 0,-1 0 0 0 0,1 0 0 0 0,-1-1 0 0 0,-1 0 0 0 0,1-1 0 0 0,-1 0-1 0 0,0 0 1 0 0,-17 8 0 0 0,0 1-36 0 0,-114 74-1441 0 0,40-25-5197 0 0,-2-2-3407 0 0,82-50 7997 0 0</inkml:trace>
</inkml:ink>
</file>

<file path=ppt/ink/ink1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22.116"/>
    </inkml:context>
    <inkml:brush xml:id="br0">
      <inkml:brushProperty name="width" value="0.05" units="cm"/>
      <inkml:brushProperty name="height" value="0.05" units="cm"/>
    </inkml:brush>
  </inkml:definitions>
  <inkml:trace contextRef="#ctx0" brushRef="#br0">377 44 4400 0 0,'-2'-3'1306'0'0,"-1"0"0"0"0,1 0 1 0 0,0 0-1 0 0,0-1 0 0 0,1 1 0 0 0,-1-1 0 0 0,1 1 0 0 0,-1-1 0 0 0,0-3 0 0 0,2 7-1202 0 0,0-1 0 0 0,0 1 0 0 0,0 0 0 0 0,0 0 0 0 0,0 0 0 0 0,0-1 1 0 0,0 1-1 0 0,0 0 0 0 0,0 0 0 0 0,0-1 0 0 0,0 1 0 0 0,0 0 0 0 0,0 0 0 0 0,0 0 0 0 0,0-1 0 0 0,0 1 1 0 0,0 0-1 0 0,1 0 0 0 0,-1 0 0 0 0,0-1 0 0 0,0 1 0 0 0,0 0 0 0 0,0 0 0 0 0,0 0 0 0 0,1 0 1 0 0,-1-1-1 0 0,0 1 0 0 0,0 0 0 0 0,0 0 0 0 0,0 0 0 0 0,1 0 0 0 0,-1 0 0 0 0,0 0 0 0 0,0 0 0 0 0,0 0 1 0 0,1-1-1 0 0,-1 1 0 0 0,0 0 0 0 0,0 0 0 0 0,1 0 0 0 0,-1 0 0 0 0,0 0 0 0 0,0 0 0 0 0,0 0 0 0 0,1 0 1 0 0,22 12 659 0 0,-18-9-699 0 0,-1 0 0 0 0,1 1 0 0 0,-1-1 0 0 0,0 1-1 0 0,0 0 1 0 0,0 1 0 0 0,-1-1 0 0 0,1 0 0 0 0,-1 1 0 0 0,0 0 0 0 0,0 0-1 0 0,-1 0 1 0 0,1 0 0 0 0,-1 0 0 0 0,0 1 0 0 0,-1-1 0 0 0,1 0 0 0 0,-1 1-1 0 0,0 0 1 0 0,-1-1 0 0 0,1 1 0 0 0,-1-1 0 0 0,0 1 0 0 0,0 0 0 0 0,-1-1-1 0 0,0 1 1 0 0,0-1 0 0 0,0 1 0 0 0,0-1 0 0 0,-1 1 0 0 0,0-1 0 0 0,0 0 0 0 0,-1 0-1 0 0,-4 8 1 0 0,-1 1-816 0 0,0 0 0 0 0,-1-1-1 0 0,-1 0 1 0 0,-20 21 0 0 0,15-20-1781 0 0,0 0 0 0 0,-34 23 0 0 0,12-16-311 0 0,-1-1 0 0 0,-1-2 0 0 0,-74 23 0 0 0,58-24 999 0 0</inkml:trace>
</inkml:ink>
</file>

<file path=ppt/ink/ink1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45.148"/>
    </inkml:context>
    <inkml:brush xml:id="br0">
      <inkml:brushProperty name="width" value="0.05" units="cm"/>
      <inkml:brushProperty name="height" value="0.05" units="cm"/>
    </inkml:brush>
  </inkml:definitions>
  <inkml:trace contextRef="#ctx0" brushRef="#br0">3 355 1984 0 0,'-1'-20'6795'0'0,"0"5"-973"0"0,9-23-1897 0 0,-6 29-3411 0 0,8-16 50 0 0,-10 24-538 0 0,11-37 338 0 0,0 1-29 0 0,-6 13-304 0 0,-5 23-51 0 0,2-41 27 0 0,-2-10-17 0 0,0 50 70 0 0,-2-34 134 0 0,1 36-182 0 0,4-13 99 0 0,-3 12-125 0 0,0 20-14635 0 0,0-12 10699 0 0,-2 3 2257 0 0</inkml:trace>
</inkml:ink>
</file>

<file path=ppt/ink/ink1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48.227"/>
    </inkml:context>
    <inkml:brush xml:id="br0">
      <inkml:brushProperty name="width" value="0.05" units="cm"/>
      <inkml:brushProperty name="height" value="0.05" units="cm"/>
    </inkml:brush>
  </inkml:definitions>
  <inkml:trace contextRef="#ctx0" brushRef="#br0">846 98 4348 0 0,'-1'1'11716'0'0,"-3"10"-11210"0"0,3-9-305 0 0,1 0 1 0 0,-1 0-1 0 0,1 0 0 0 0,0 0 1 0 0,-1 0-1 0 0,1 0 0 0 0,0 0 1 0 0,0 0-1 0 0,0 0 0 0 0,1 0 1 0 0,-1 0-1 0 0,0 0 0 0 0,1 0 1 0 0,-1 0-1 0 0,1 0 0 0 0,0-1 0 0 0,0 1 1 0 0,-1 0-1 0 0,1 0 0 0 0,0 0 1 0 0,1-1-1 0 0,-1 1 0 0 0,0 0 1 0 0,3 2-1 0 0,-3-3-218 0 0,0-1 0 0 0,1 1 0 0 0,-1 0 0 0 0,0-1 0 0 0,0 1 0 0 0,1-1 0 0 0,-1 1 0 0 0,0-1 0 0 0,1 0 0 0 0,-1 1 0 0 0,1-1 1 0 0,-1 0-1 0 0,0 0 0 0 0,1 0 0 0 0,-1 0 0 0 0,1 0 0 0 0,-1 0 0 0 0,0-1 0 0 0,1 1 0 0 0,-1 0 0 0 0,0-1 0 0 0,1 1 0 0 0,-1-1 0 0 0,0 1 0 0 0,1-1 0 0 0,-1 0 0 0 0,0 0 0 0 0,0 1 0 0 0,0-1 0 0 0,0 0 0 0 0,0 0 0 0 0,0 0 1 0 0,1-1-1 0 0,0 0 12 0 0,-1 0 1 0 0,1 0 0 0 0,-1 1 0 0 0,1-1 0 0 0,-1 0 0 0 0,0-1 0 0 0,0 1 0 0 0,0 0 0 0 0,0 0-1 0 0,0 0 1 0 0,-1-1 0 0 0,1 1 0 0 0,0 0 0 0 0,-1-1 0 0 0,0 1 0 0 0,0 0 0 0 0,0-1-1 0 0,0 1 1 0 0,0-1 0 0 0,0 1 0 0 0,-1-5 0 0 0,0 5 59 0 0,0 1 0 0 0,-1-1 1 0 0,1 1-1 0 0,0-1 0 0 0,0 1 1 0 0,-1-1-1 0 0,1 1 0 0 0,-1-1 0 0 0,1 1 1 0 0,-1 0-1 0 0,0 0 0 0 0,0 0 0 0 0,1 0 1 0 0,-1 0-1 0 0,0 0 0 0 0,0 1 0 0 0,0-1 1 0 0,0 1-1 0 0,0-1 0 0 0,0 1 1 0 0,0 0-1 0 0,0-1 0 0 0,0 1 0 0 0,0 0 1 0 0,0 0-1 0 0,0 1 0 0 0,0-1 0 0 0,0 0 1 0 0,0 1-1 0 0,0-1 0 0 0,1 1 0 0 0,-1-1 1 0 0,0 1-1 0 0,0 0 0 0 0,-2 1 1 0 0,-1 0 103 0 0,-20 8 461 0 0,1 1-1 0 0,0 2 1 0 0,1 0 0 0 0,0 1 0 0 0,1 2 0 0 0,-37 32 0 0 0,1-1 57 0 0,33-28-521 0 0,-1-2 0 0 0,-1 0 0 0 0,0-2 0 0 0,-1-1 0 0 0,-56 19 0 0 0,68-28-119 0 0,-1 0 0 0 0,0-2 0 0 0,-1 0 0 0 0,1-1 0 0 0,0-1-1 0 0,-1 0 1 0 0,1-1 0 0 0,0-1 0 0 0,-1-1 0 0 0,1 0 0 0 0,0-2 0 0 0,-19-5 0 0 0,27 7-21 0 0,1-1 1 0 0,-1-1-1 0 0,1 1 1 0 0,0-1-1 0 0,0-1 1 0 0,0 1-1 0 0,1-1 1 0 0,0-1-1 0 0,0 1 1 0 0,-7-8-1 0 0,11 9-4 0 0,-1-1 0 0 0,1 1 1 0 0,0-1-1 0 0,0 0 0 0 0,0 0 0 0 0,1-1 0 0 0,0 1 1 0 0,0 0-1 0 0,0-1 0 0 0,1 1 0 0 0,0-1 0 0 0,0 0 1 0 0,0 1-1 0 0,0-1 0 0 0,1 0 0 0 0,1-11 0 0 0,4-38-274 0 0,3 2-3510 0 0,3 1-4815 0 0,2-1-6118 0 0,-11 46 13046 0 0</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7.389"/>
    </inkml:context>
    <inkml:brush xml:id="br0">
      <inkml:brushProperty name="width" value="0.05" units="cm"/>
      <inkml:brushProperty name="height" value="0.05" units="cm"/>
      <inkml:brushProperty name="color" value="#E71224"/>
    </inkml:brush>
  </inkml:definitions>
  <inkml:trace contextRef="#ctx0" brushRef="#br0">274 60 5957 0 0,'-9'-59'23206'0'0,"8"72"-22810"0"0,-2 0 1 0 0,1-1 0 0 0,-2 1-1 0 0,0 0 1 0 0,0-1 0 0 0,-7 12-1 0 0,-5 19 34 0 0,-44 154-1800 0 0,10-33-6691 0 0,-34 77-10167 0 0,73-214 16317 0 0,-3-2 228 0 0</inkml:trace>
</inkml:ink>
</file>

<file path=ppt/ink/ink1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48.680"/>
    </inkml:context>
    <inkml:brush xml:id="br0">
      <inkml:brushProperty name="width" value="0.05" units="cm"/>
      <inkml:brushProperty name="height" value="0.05" units="cm"/>
    </inkml:brush>
  </inkml:definitions>
  <inkml:trace contextRef="#ctx0" brushRef="#br0">128 205 4228 0 0,'-13'-37'8955'0'0,"11"29"-8132"0"0,0 1 1 0 0,0 0 0 0 0,1-1 0 0 0,0 0 0 0 0,1 1-1 0 0,-1-1 1 0 0,2 1 0 0 0,-1-1 0 0 0,1 0 0 0 0,0 1 0 0 0,3-12-1 0 0,-3 16-680 0 0,0 0-1 0 0,-1-1 1 0 0,2 1-1 0 0,-1 0 0 0 0,0 0 1 0 0,0 0-1 0 0,1 0 0 0 0,0 0 1 0 0,0 0-1 0 0,-1 0 1 0 0,2 1-1 0 0,-1-1 0 0 0,0 1 1 0 0,0-1-1 0 0,1 1 0 0 0,-1 0 1 0 0,1 0-1 0 0,0 0 1 0 0,0 0-1 0 0,0 0 0 0 0,0 1 1 0 0,0-1-1 0 0,0 1 1 0 0,0 0-1 0 0,0 0 0 0 0,1 0 1 0 0,-1 0-1 0 0,0 1 0 0 0,5-1 1 0 0,-7 1-132 0 0,0 0 1 0 0,1 0-1 0 0,-1 0 0 0 0,0 0 1 0 0,0 0-1 0 0,0 0 0 0 0,0 0 1 0 0,0 1-1 0 0,0-1 0 0 0,0 0 1 0 0,0 1-1 0 0,1-1 1 0 0,-1 1-1 0 0,0-1 0 0 0,-1 1 1 0 0,1-1-1 0 0,0 1 0 0 0,0 0 1 0 0,0 0-1 0 0,0-1 0 0 0,0 1 1 0 0,-1 0-1 0 0,1 0 1 0 0,0 0-1 0 0,-1 0 0 0 0,2 2 1 0 0,-1-1-2 0 0,-1 1 1 0 0,1-1 0 0 0,-1 1-1 0 0,1-1 1 0 0,-1 1 0 0 0,0-1-1 0 0,0 1 1 0 0,-1 0 0 0 0,1-1-1 0 0,0 1 1 0 0,-2 3 0 0 0,-3 10-243 0 0,0 0 1 0 0,-2-1 0 0 0,-7 15 0 0 0,9-21-241 0 0,-35 62-4259 0 0,15-34-1694 0 0,-1-1 0 0 0,-42 42 0 0 0,50-62 4633 0 0</inkml:trace>
</inkml:ink>
</file>

<file path=ppt/ink/ink1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49.477"/>
    </inkml:context>
    <inkml:brush xml:id="br0">
      <inkml:brushProperty name="width" value="0.05" units="cm"/>
      <inkml:brushProperty name="height" value="0.05" units="cm"/>
    </inkml:brush>
  </inkml:definitions>
  <inkml:trace contextRef="#ctx0" brushRef="#br0">573 48 4044 0 0,'0'0'266'0'0,"-1"-1"-1"0"0,0 1 1 0 0,0-1-1 0 0,1 1 1 0 0,-1-1-1 0 0,0 1 0 0 0,1-1 1 0 0,-1 1-1 0 0,1-1 1 0 0,-1 0-1 0 0,0 1 0 0 0,1-1 1 0 0,-1 0-1 0 0,1 1 1 0 0,0-1-1 0 0,-1 0 1 0 0,1 0-1 0 0,0 0 0 0 0,-1 1 1 0 0,1-1-1 0 0,0 0 1 0 0,0 0-1 0 0,0 0 1 0 0,0 0-1 0 0,0 1 0 0 0,0-1 1 0 0,0 0-1 0 0,0 0 1 0 0,0 0-1 0 0,0 0 1 0 0,0 0-1 0 0,0 1 0 0 0,1-3 1 0 0,1 2 5 0 0,-1-1 0 0 0,1 1-1 0 0,0-1 1 0 0,-1 1 0 0 0,1 0 0 0 0,0 0 0 0 0,0 0-1 0 0,0 0 1 0 0,0 0 0 0 0,0 0 0 0 0,0 1 0 0 0,0-1 0 0 0,3 0-1 0 0,4-1 281 0 0,1 0 1 0 0,1 1-1 0 0,-1 0 0 0 0,0 1 0 0 0,13 0 0 0 0,-20 1-400 0 0,1-1 0 0 0,-1 1 0 0 0,0 0 0 0 0,1 0 0 0 0,-1 0 0 0 0,0 1 0 0 0,0-1 0 0 0,0 1 0 0 0,0 0 0 0 0,0 0 0 0 0,0 0 0 0 0,0 0 1 0 0,-1 0-1 0 0,1 1 0 0 0,-1-1 0 0 0,1 1 0 0 0,-1 0 0 0 0,0-1 0 0 0,2 5 0 0 0,-3-5-103 0 0,0-1 0 0 0,-1 1 0 0 0,1 0 0 0 0,-1 0 0 0 0,0 0 0 0 0,1-1 0 0 0,-1 1 0 0 0,0 0 0 0 0,0 0 0 0 0,0 0 1 0 0,0 0-1 0 0,0 0 0 0 0,-1 0 0 0 0,1 0 0 0 0,0-1 0 0 0,-1 1 0 0 0,0 0 0 0 0,1 0 0 0 0,-1-1 0 0 0,0 1 0 0 0,0 0 0 0 0,0-1 0 0 0,0 1 0 0 0,0-1 1 0 0,0 1-1 0 0,0-1 0 0 0,-1 1 0 0 0,1-1 0 0 0,-1 0 0 0 0,1 0 0 0 0,-1 1 0 0 0,1-1 0 0 0,-1 0 0 0 0,-2 1 0 0 0,0 0-34 0 0,0 1-1 0 0,0-1 1 0 0,-1 0-1 0 0,1 0 1 0 0,-1 0-1 0 0,1 0 1 0 0,-1-1-1 0 0,0 0 1 0 0,0 0-1 0 0,1 0 1 0 0,-1-1-1 0 0,0 1 1 0 0,0-1-1 0 0,0 0 1 0 0,0-1-1 0 0,0 1 1 0 0,-9-3-1 0 0,11 2-73 0 0,0 0-1 0 0,1-1 1 0 0,-1 1 0 0 0,0-1-1 0 0,1 1 1 0 0,-1-1 0 0 0,1 0-1 0 0,0 0 1 0 0,-1 0 0 0 0,1 0-1 0 0,0 0 1 0 0,0-1-1 0 0,1 1 1 0 0,-1-1 0 0 0,0 1-1 0 0,1-1 1 0 0,-1 0 0 0 0,1 1-1 0 0,0-1 1 0 0,0 0 0 0 0,0 0-1 0 0,0 0 1 0 0,1 0 0 0 0,-1 0-1 0 0,1 0 1 0 0,0 0-1 0 0,0 0 1 0 0,0-4 0 0 0,5-18-471 0 0,-4 25 542 0 0,-1-1 0 0 0,0 1 1 0 0,0 0-1 0 0,1-1 0 0 0,-1 1 1 0 0,0 0-1 0 0,0 0 0 0 0,1-1 1 0 0,-1 1-1 0 0,0 0 0 0 0,1-1 0 0 0,-1 1 1 0 0,1 0-1 0 0,-1 0 0 0 0,0 0 1 0 0,1 0-1 0 0,-1-1 0 0 0,0 1 1 0 0,1 0-1 0 0,-1 0 0 0 0,1 0 1 0 0,-1 0-1 0 0,1 0 0 0 0,-1 0 0 0 0,0 0 1 0 0,1 0-1 0 0,-1 0 0 0 0,1 0 1 0 0,0 0-1 0 0,0 1 43 0 0,0 0-1 0 0,0 0 1 0 0,0 0-1 0 0,0 0 1 0 0,0 0-1 0 0,0 0 1 0 0,-1 1 0 0 0,1-1-1 0 0,0 0 1 0 0,-1 0-1 0 0,1 1 1 0 0,0-1-1 0 0,-1 1 1 0 0,0-1-1 0 0,1 0 1 0 0,-1 1 0 0 0,0-1-1 0 0,0 1 1 0 0,0-1-1 0 0,1 0 1 0 0,-2 1-1 0 0,1-1 1 0 0,0 1-1 0 0,0-1 1 0 0,0 1 0 0 0,-1-1-1 0 0,1 0 1 0 0,-1 2-1 0 0,-2 10 236 0 0,-1 0 0 0 0,0 0 0 0 0,-1-1 0 0 0,0 1 0 0 0,-1-1 0 0 0,-9 15 0 0 0,12-22-218 0 0,0 0 0 0 0,0 0 0 0 0,-1-1 0 0 0,0 1 0 0 0,0-1 0 0 0,0 0 0 0 0,0 0-1 0 0,-1 0 1 0 0,0 0 0 0 0,1-1 0 0 0,-1 0 0 0 0,0 0 0 0 0,-1 0 0 0 0,1-1 0 0 0,0 1 0 0 0,-11 1 0 0 0,14-3-91 0 0,-1-1 1 0 0,1 1-1 0 0,-1-1 1 0 0,1 0-1 0 0,-1 0 1 0 0,1 0-1 0 0,-1 0 1 0 0,1-1-1 0 0,-1 1 1 0 0,0-1-1 0 0,1 1 1 0 0,0-1-1 0 0,-1 0 1 0 0,1 0 0 0 0,-1 0-1 0 0,1 0 1 0 0,0-1-1 0 0,0 1 1 0 0,0 0-1 0 0,0-1 1 0 0,0 0-1 0 0,0 1 1 0 0,0-1-1 0 0,0 0 1 0 0,1 0-1 0 0,-1 0 1 0 0,-2-4-1 0 0,0-3-118 0 0,-1-1-1 0 0,2 1 1 0 0,-1-1-1 0 0,1 0 1 0 0,-2-15-1 0 0,-2-1 24 0 0,7 25 301 0 0,-17 30 167 0 0,9-17-346 0 0,-70 90 546 0 0,67-91-1388 0 0,1 0-1 0 0,-1-1 1 0 0,-1 0-1 0 0,0-1 1 0 0,0 0-1 0 0,-20 10 1 0 0,24-16-591 0 0,0 0 0 0 0,0-1 0 0 0,0 1 0 0 0,0-2 0 0 0,-1 1 1 0 0,1-1-1 0 0,0 0 0 0 0,-1-1 0 0 0,1 0 0 0 0,-12-2 0 0 0,-22-7-2534 0 0,23 1 2281 0 0</inkml:trace>
</inkml:ink>
</file>

<file path=ppt/ink/ink1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49.852"/>
    </inkml:context>
    <inkml:brush xml:id="br0">
      <inkml:brushProperty name="width" value="0.05" units="cm"/>
      <inkml:brushProperty name="height" value="0.05" units="cm"/>
    </inkml:brush>
  </inkml:definitions>
  <inkml:trace contextRef="#ctx0" brushRef="#br0">14 122 4328 0 0,'9'2'1493'0'0,"0"0"0"0"0,0 1 0 0 0,0-1 0 0 0,0 2 0 0 0,-1-1 0 0 0,14 9 0 0 0,-17-10-1077 0 0,-1 1 0 0 0,0-1 0 0 0,0 1 0 0 0,0 0 0 0 0,-1 0 0 0 0,1 0 0 0 0,-1 0 0 0 0,0 1 0 0 0,1 0 0 0 0,-2-1 0 0 0,1 1 0 0 0,0 0 0 0 0,-1 1 0 0 0,4 7 0 0 0,-6-11-338 0 0,1 0 0 0 0,-1 0 0 0 0,0 0 0 0 0,0 0-1 0 0,1 0 1 0 0,-1 0 0 0 0,0 1 0 0 0,0-1 0 0 0,0 0 0 0 0,0 0-1 0 0,-1 0 1 0 0,1 0 0 0 0,0 0 0 0 0,0 0 0 0 0,-1 0 0 0 0,1 0-1 0 0,-1 0 1 0 0,1 0 0 0 0,0 0 0 0 0,-1 0 0 0 0,0 0 0 0 0,1 0-1 0 0,-1 0 1 0 0,0 0 0 0 0,1-1 0 0 0,-1 1 0 0 0,-1 1 0 0 0,0-1 55 0 0,-1 1 1 0 0,1-1-1 0 0,-1 0 1 0 0,0 0 0 0 0,1 0-1 0 0,-1 0 1 0 0,0-1 0 0 0,0 1-1 0 0,1-1 1 0 0,-6 1-1 0 0,0-1 163 0 0,-1 0 1 0 0,1 0-1 0 0,-1-1 0 0 0,1 0 0 0 0,0 0 0 0 0,-13-4 0 0 0,20 4-256 0 0,-1 1 0 0 0,0-1-1 0 0,1 0 1 0 0,-1 1 0 0 0,1-1 0 0 0,-1 0-1 0 0,1 0 1 0 0,-1 0 0 0 0,1 0 0 0 0,-1-1-1 0 0,1 1 1 0 0,0 0 0 0 0,0 0 0 0 0,0-1-1 0 0,-1 1 1 0 0,1-1 0 0 0,1 1 0 0 0,-1-1-1 0 0,0 1 1 0 0,0-1 0 0 0,0 0 0 0 0,1 1-1 0 0,-1-4 1 0 0,1 2-414 0 0,0 0 0 0 0,0-1-1 0 0,0 1 1 0 0,0 0 0 0 0,1 0 0 0 0,0-1 0 0 0,-1 1-1 0 0,1 0 1 0 0,1 0 0 0 0,-1 0 0 0 0,0 0-1 0 0,2-3 1 0 0,6-8-2735 0 0,1 0-1 0 0,0 1 1 0 0,21-23-1 0 0,-29 34 2787 0 0,54-61-6406 0 0,-37 42 4881 0 0</inkml:trace>
</inkml:ink>
</file>

<file path=ppt/ink/ink1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51.008"/>
    </inkml:context>
    <inkml:brush xml:id="br0">
      <inkml:brushProperty name="width" value="0.05" units="cm"/>
      <inkml:brushProperty name="height" value="0.05" units="cm"/>
    </inkml:brush>
  </inkml:definitions>
  <inkml:trace contextRef="#ctx0" brushRef="#br0">489 177 5813 0 0,'-5'-4'1080'0'0,"0"0"1"0"0,0 0-1 0 0,0 0 1 0 0,1-1 0 0 0,0 1-1 0 0,0-1 1 0 0,0 0-1 0 0,0-1 1 0 0,1 1-1 0 0,0-1 1 0 0,0 1 0 0 0,-4-13-1 0 0,6 16-845 0 0,1 0 0 0 0,0 0-1 0 0,-1 0 1 0 0,1 0-1 0 0,0 0 1 0 0,0 0 0 0 0,0 0-1 0 0,0 0 1 0 0,0 0 0 0 0,1-1-1 0 0,-1 1 1 0 0,1 0-1 0 0,-1 0 1 0 0,1 0 0 0 0,0 0-1 0 0,0 0 1 0 0,1-2 0 0 0,0 2-176 0 0,0-1 1 0 0,0 1 0 0 0,1 0 0 0 0,-1 0 0 0 0,0 0-1 0 0,1 0 1 0 0,0 0 0 0 0,-1 1 0 0 0,1-1 0 0 0,0 1-1 0 0,0-1 1 0 0,0 1 0 0 0,0 0 0 0 0,0 0 0 0 0,3 0-1 0 0,14-2-97 0 0,-1 0 0 0 0,1 1 0 0 0,-1 2 0 0 0,40 2 0 0 0,-41 0-119 0 0,1-1-1 0 0,-1-1 0 0 0,1 0 1 0 0,-1-2-1 0 0,28-5 1 0 0,-45 7 138 0 0,0 0 1 0 0,0 0-1 0 0,-1-1 1 0 0,1 1 0 0 0,0 0-1 0 0,0 0 1 0 0,-1 0-1 0 0,1-1 1 0 0,0 1-1 0 0,-1 0 1 0 0,1-1-1 0 0,-1 1 1 0 0,1 0-1 0 0,0-1 1 0 0,-1 1-1 0 0,1-1 1 0 0,-1 1-1 0 0,1-1 1 0 0,-1 1-1 0 0,1-1 1 0 0,-1 0 0 0 0,1 1-1 0 0,-1-1 1 0 0,0 1-1 0 0,1-1 1 0 0,-1-1-1 0 0,0 1 10 0 0,0 1 0 0 0,0-1-1 0 0,-1 1 1 0 0,1-1 0 0 0,0 0-1 0 0,-1 1 1 0 0,1-1 0 0 0,0 1-1 0 0,-1-1 1 0 0,1 1 0 0 0,-1-1-1 0 0,1 1 1 0 0,-1 0 0 0 0,1-1 0 0 0,-1 1-1 0 0,1 0 1 0 0,-1-1 0 0 0,1 1-1 0 0,-1 0 1 0 0,0-1 0 0 0,1 1-1 0 0,-1 0 1 0 0,1 0 0 0 0,-2 0-1 0 0,0-1-16 0 0,-6 1 89 0 0,0 2 1 0 0,1-1-1 0 0,0 1 1 0 0,-1 0-1 0 0,1 0 1 0 0,0 1-1 0 0,0 0 0 0 0,0 0 1 0 0,0 0-1 0 0,1 1 1 0 0,-1 0-1 0 0,-8 8 1 0 0,-10 9 380 0 0,-35 38 0 0 0,43-42-298 0 0,-19 20 217 0 0,5-4 136 0 0,-65 53 0 0 0,84-77-491 0 0,-1-1-1 0 0,0 0 1 0 0,-1 0 0 0 0,1-2-1 0 0,-1 1 1 0 0,0-2-1 0 0,-1 0 1 0 0,0 0 0 0 0,-21 3-1 0 0,32-8-102 0 0,-1 0 0 0 0,0 0 0 0 0,0 0 0 0 0,0 0 0 0 0,0-1 0 0 0,1 0 0 0 0,-1 0 0 0 0,0 0 0 0 0,0-1 0 0 0,-8-3 0 0 0,12 4 44 0 0,0 1 0 0 0,0-1-1 0 0,-1 1 1 0 0,1-1 0 0 0,0 0 0 0 0,0 0-1 0 0,0 0 1 0 0,0 1 0 0 0,0-1-1 0 0,0 0 1 0 0,0 0 0 0 0,0 0 0 0 0,0-1-1 0 0,1 1 1 0 0,-1 0 0 0 0,0 0 0 0 0,1 0-1 0 0,-1-1 1 0 0,0 1 0 0 0,1 0 0 0 0,0 0-1 0 0,-1-1 1 0 0,1 1 0 0 0,0 0 0 0 0,0-1-1 0 0,0 1 1 0 0,0-1 0 0 0,0 1 0 0 0,0 0-1 0 0,0-1 1 0 0,0 1 0 0 0,0 0 0 0 0,1-1-1 0 0,-1 1 1 0 0,0 0 0 0 0,1-1 0 0 0,-1 1-1 0 0,1 0 1 0 0,0 0 0 0 0,-1-1 0 0 0,1 1-1 0 0,0 0 1 0 0,1-1 0 0 0,-2 1 41 0 0,1 0 0 0 0,-1 1 0 0 0,0-1 0 0 0,0 1 0 0 0,1-1 0 0 0,-1 1 0 0 0,1-1 0 0 0,-1 1 0 0 0,0-1 0 0 0,1 1 0 0 0,-1 0 0 0 0,1-1 0 0 0,-1 1 1 0 0,1 0-1 0 0,-1-1 0 0 0,1 1 0 0 0,-1 0 0 0 0,1-1 0 0 0,-1 1 0 0 0,1 0 0 0 0,0 0 0 0 0,-1 0 0 0 0,1 0 0 0 0,-1-1 0 0 0,1 1 0 0 0,0 0 0 0 0,-1 0 0 0 0,1 0 0 0 0,-1 0 0 0 0,1 0 0 0 0,0 0 0 0 0,-1 1 1 0 0,1-1-1 0 0,-1 0 0 0 0,1 0 0 0 0,0 0 0 0 0,-1 1 0 0 0,1-1 0 0 0,-1 0 0 0 0,1 0 0 0 0,-1 1 0 0 0,1-1 0 0 0,-1 0 0 0 0,1 1 0 0 0,-1-1 0 0 0,1 1 0 0 0,-1-1 0 0 0,0 1 0 0 0,1-1 0 0 0,-1 1 0 0 0,0-1 1 0 0,1 1-1 0 0,-1 0 0 0 0,2 1 62 0 0,-1 0 0 0 0,0 0 0 0 0,0 0 1 0 0,0 0-1 0 0,-1 0 0 0 0,1 1 0 0 0,0-1 1 0 0,-1 0-1 0 0,1 0 0 0 0,-1 1 0 0 0,0-1 1 0 0,0 0-1 0 0,0 0 0 0 0,0 4 0 0 0,-3 2 45 0 0,0 0 0 0 0,0 0 0 0 0,0 0 0 0 0,-1-1 0 0 0,-1 0 0 0 0,1 1 0 0 0,-1-2 0 0 0,0 1 0 0 0,0 0 0 0 0,-1-1-1 0 0,0 0 1 0 0,0 0 0 0 0,-10 6 0 0 0,-22 10-2241 0 0,-1-10-3832 0 0,30-12 1667 0 0,7 0 3995 0 0,0 0 1 0 0,1 0-1 0 0,-1 0 0 0 0,1 0 0 0 0,-1-1 0 0 0,0 1 0 0 0,1-1 1 0 0,-1 1-1 0 0,1-1 0 0 0,-1 0 0 0 0,1 1 0 0 0,0-1 0 0 0,-2-1 1 0 0,-3-5-3988 0 0,-1-5 2446 0 0</inkml:trace>
</inkml:ink>
</file>

<file path=ppt/ink/ink1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51.367"/>
    </inkml:context>
    <inkml:brush xml:id="br0">
      <inkml:brushProperty name="width" value="0.05" units="cm"/>
      <inkml:brushProperty name="height" value="0.05" units="cm"/>
    </inkml:brush>
  </inkml:definitions>
  <inkml:trace contextRef="#ctx0" brushRef="#br0">17 38 5989 0 0,'6'-11'7523'0'0,"0"-2"-3730"0"0,-6 6-6831 0 0,-26 0-9145 0 0,24 7 10639 0 0</inkml:trace>
</inkml:ink>
</file>

<file path=ppt/ink/ink1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51.711"/>
    </inkml:context>
    <inkml:brush xml:id="br0">
      <inkml:brushProperty name="width" value="0.05" units="cm"/>
      <inkml:brushProperty name="height" value="0.05" units="cm"/>
    </inkml:brush>
  </inkml:definitions>
  <inkml:trace contextRef="#ctx0" brushRef="#br0">219 1 5649 0 0,'0'0'6494'0'0,"-3"2"-4838"0"0,0 1-1147 0 0,-1 0-1 0 0,1 1 0 0 0,0-1 0 0 0,0 1 1 0 0,0-1-1 0 0,0 1 0 0 0,1 0 1 0 0,0 0-1 0 0,0 1 0 0 0,0-1 1 0 0,0 0-1 0 0,0 1 0 0 0,-1 7 0 0 0,-13 75 2766 0 0,7-35-2109 0 0,-12 35-1607 0 0,-8 2-4991 0 0,20-66 2643 0 0,-1-1 0 0 0,-1 1 1 0 0,-1-2-1 0 0,0 1 1 0 0,-23 27-1 0 0,20-32 1061 0 0</inkml:trace>
</inkml:ink>
</file>

<file path=ppt/ink/ink1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52.117"/>
    </inkml:context>
    <inkml:brush xml:id="br0">
      <inkml:brushProperty name="width" value="0.05" units="cm"/>
      <inkml:brushProperty name="height" value="0.05" units="cm"/>
    </inkml:brush>
  </inkml:definitions>
  <inkml:trace contextRef="#ctx0" brushRef="#br0">1063 68 4044 0 0,'5'-6'808'0'0,"-1"1"1"0"0,1 0-1 0 0,0 0 0 0 0,1 0 0 0 0,-1 1 0 0 0,1-1 0 0 0,0 2 0 0 0,0-1 1 0 0,0 0-1 0 0,1 1 0 0 0,-1 0 0 0 0,1 1 0 0 0,-1 0 0 0 0,1 0 0 0 0,10-2 0 0 0,-11 2-491 0 0,-1 1 0 0 0,1 0 0 0 0,0 0 0 0 0,-1 1 0 0 0,1-1-1 0 0,0 1 1 0 0,0 0 0 0 0,0 1 0 0 0,-1 0 0 0 0,1-1-1 0 0,0 2 1 0 0,-1-1 0 0 0,1 1 0 0 0,-1 0 0 0 0,1 0 0 0 0,-1 0-1 0 0,0 1 1 0 0,0 0 0 0 0,6 4 0 0 0,-10-6-249 0 0,1 1 0 0 0,-1 0-1 0 0,0-1 1 0 0,0 1 0 0 0,0 0 0 0 0,-1 0 0 0 0,1 0 0 0 0,0 0 0 0 0,-1 0 0 0 0,1-1-1 0 0,-1 1 1 0 0,1 0 0 0 0,-1 0 0 0 0,0 0 0 0 0,0 0 0 0 0,0 0 0 0 0,0 0-1 0 0,0 0 1 0 0,-1 0 0 0 0,1 0 0 0 0,0 0 0 0 0,-1 0 0 0 0,0 0 0 0 0,1 0 0 0 0,-1 0-1 0 0,0 0 1 0 0,0 0 0 0 0,0-1 0 0 0,0 1 0 0 0,0 0 0 0 0,-1-1 0 0 0,1 1 0 0 0,0-1-1 0 0,-1 1 1 0 0,1-1 0 0 0,-3 2 0 0 0,1 0-56 0 0,0 0 1 0 0,-1 0-1 0 0,1 0 0 0 0,-1 0 0 0 0,1-1 1 0 0,-1 1-1 0 0,0-1 0 0 0,0 0 0 0 0,-1 0 1 0 0,1 0-1 0 0,0-1 0 0 0,0 1 0 0 0,-1-1 1 0 0,1 0-1 0 0,-1-1 0 0 0,-6 1 0 0 0,8-1-93 0 0,0 0-1 0 0,0 0 1 0 0,0-1 0 0 0,0 1-1 0 0,0-1 1 0 0,0 0-1 0 0,0 0 1 0 0,1 0-1 0 0,-1 0 1 0 0,0-1-1 0 0,1 1 1 0 0,-1-1-1 0 0,1 0 1 0 0,-1 1-1 0 0,-2-4 1 0 0,4 3-55 0 0,0 0 0 0 0,-1 0 1 0 0,1 0-1 0 0,0 0 0 0 0,0 0 1 0 0,1 0-1 0 0,-1 0 0 0 0,0-1 1 0 0,1 1-1 0 0,-1 0 0 0 0,1 0 0 0 0,0-1 1 0 0,0 1-1 0 0,0 0 0 0 0,0 0 1 0 0,0-1-1 0 0,0 1 0 0 0,1 0 0 0 0,-1-1 1 0 0,1 1-1 0 0,1-4 0 0 0,15-32 338 0 0,-16 40-73 0 0,0 0 1 0 0,1 0 0 0 0,-1 0-1 0 0,0 0 1 0 0,0 0-1 0 0,0 1 1 0 0,0-1 0 0 0,0 0-1 0 0,-1 1 1 0 0,1-1 0 0 0,0 4-1 0 0,-4 7 280 0 0,0 0 0 0 0,-1-1 0 0 0,0 1 0 0 0,-1-1 0 0 0,0 0 0 0 0,-1-1 0 0 0,0 1 0 0 0,-1-1 0 0 0,0 0 0 0 0,-1 0 0 0 0,0-1 0 0 0,0 0 0 0 0,-2-1 0 0 0,1 0 0 0 0,-13 10 0 0 0,21-18-405 0 0,0 0-1 0 0,0 0 0 0 0,0 0 1 0 0,0 0-1 0 0,0 0 1 0 0,0-1-1 0 0,-1 1 1 0 0,1 0-1 0 0,0 0 1 0 0,0-1-1 0 0,0 1 1 0 0,-1-1-1 0 0,1 1 1 0 0,0-1-1 0 0,-1 0 1 0 0,1 1-1 0 0,0-1 1 0 0,-1 0-1 0 0,1 0 0 0 0,-1 0 1 0 0,1 0-1 0 0,0 0 1 0 0,-1 0-1 0 0,1 0 1 0 0,0-1-1 0 0,-1 1 1 0 0,1 0-1 0 0,0-1 1 0 0,-1 1-1 0 0,1-1 1 0 0,0 0-1 0 0,0 1 1 0 0,0-1-1 0 0,-1 0 1 0 0,1 0-1 0 0,0 1 1 0 0,0-1-1 0 0,0 0 0 0 0,0 0 1 0 0,0 0-1 0 0,0 0 1 0 0,-1-3-1 0 0,-1-3-287 0 0,-1-1-1 0 0,1 0 0 0 0,1 0 0 0 0,0-1 1 0 0,-3-15-1 0 0,-1-4-415 0 0,6 27 706 0 0,0 1 0 0 0,-1-1-1 0 0,1 1 1 0 0,0-1 0 0 0,0 1 0 0 0,-1-1 0 0 0,1 1-1 0 0,0 0 1 0 0,0-1 0 0 0,-1 1 0 0 0,1-1-1 0 0,-1 1 1 0 0,1 0 0 0 0,0-1 0 0 0,-1 1-1 0 0,1 0 1 0 0,-1 0 0 0 0,1-1 0 0 0,-1 1-1 0 0,1 0 1 0 0,-1 0 0 0 0,1 0 0 0 0,-1-1-1 0 0,1 1 1 0 0,-1 0 0 0 0,1 0 0 0 0,-1 0 0 0 0,1 0-1 0 0,-1 0 1 0 0,1 0 0 0 0,-1 0 0 0 0,1 0-1 0 0,-1 0 1 0 0,-24 11 275 0 0,-31 32 166 0 0,41-31-436 0 0,-127 87-2326 0 0,70-56-2260 0 0,-1-3 0 0 0,-3-3 0 0 0,-144 48 0 0 0,18-31-112 0 0,114-36 2927 0 0</inkml:trace>
</inkml:ink>
</file>

<file path=ppt/ink/ink1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53.086"/>
    </inkml:context>
    <inkml:brush xml:id="br0">
      <inkml:brushProperty name="width" value="0.05" units="cm"/>
      <inkml:brushProperty name="height" value="0.05" units="cm"/>
    </inkml:brush>
  </inkml:definitions>
  <inkml:trace contextRef="#ctx0" brushRef="#br0">2162 11 4872 0 0,'8'-10'14168'0'0,"-16"25"-13019"0"0,-2 0-1 0 0,0-1 0 0 0,0 0 0 0 0,-1-1 0 0 0,-19 17 1 0 0,-72 59 1158 0 0,96-84-2175 0 0,-46 35 133 0 0,-2-3 0 0 0,-1-2 1 0 0,-2-2-1 0 0,-2-3 1 0 0,-1-3-1 0 0,0-2 0 0 0,-2-3 1 0 0,-67 15-1 0 0,1-9 238 0 0,-1-6-1 0 0,-1-5 1 0 0,-134 0-1 0 0,176-17-933 0 0,-1-4 0 0 0,1-4 0 0 0,0-4 0 0 0,1-3 0 0 0,-109-34 0 0 0,193 47 425 0 0,0 2-1 0 0,-1-1 0 0 0,1 0 0 0 0,0 1 0 0 0,0-1 0 0 0,0 1 0 0 0,0 0 0 0 0,0 0 1 0 0,-1 0-1 0 0,1 0 0 0 0,0 1 0 0 0,0-1 0 0 0,0 1 0 0 0,0 0 0 0 0,0 0 1 0 0,0 0-1 0 0,0 0 0 0 0,0 1 0 0 0,0-1 0 0 0,-3 3 0 0 0,3-1 71 0 0,0 0 1 0 0,0 0-1 0 0,0 1 0 0 0,1-1 0 0 0,-1 1 0 0 0,1 0 1 0 0,0 0-1 0 0,0 0 0 0 0,0 0 0 0 0,0 0 0 0 0,1 0 1 0 0,-1 0-1 0 0,1 1 0 0 0,0 4 0 0 0,-2 3 405 0 0,2-6-1032 0 0,-1 0 0 0 0,1 1 0 0 0,1-1 0 0 0,-1 1 0 0 0,1 9 0 0 0,8 5-6628 0 0,13-6-5324 0 0,-8-15 8730 0 0,-7-2 1489 0 0,9-3 604 0 0</inkml:trace>
</inkml:ink>
</file>

<file path=ppt/ink/ink1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53.461"/>
    </inkml:context>
    <inkml:brush xml:id="br0">
      <inkml:brushProperty name="width" value="0.05" units="cm"/>
      <inkml:brushProperty name="height" value="0.05" units="cm"/>
    </inkml:brush>
  </inkml:definitions>
  <inkml:trace contextRef="#ctx0" brushRef="#br0">121 421 5693 0 0,'-4'-44'3416'0'0,"-5"-66"3865"0"0,9 88-6284 0 0,0 1 0 0 0,2-1 0 0 0,4-23-1 0 0,-5 40-876 0 0,1-9 198 0 0,0-1-1 0 0,2 1 1 0 0,-1 0-1 0 0,2-1 1 0 0,0 2-1 0 0,1-1 1 0 0,0 0-1 0 0,16-23 1 0 0,-21 36-168 0 0,6 10-36 0 0,-6-9-106 0 0,-1 1 1 0 0,1-1 0 0 0,0 1 0 0 0,0-1 0 0 0,0 1-1 0 0,-1 0 1 0 0,1-1 0 0 0,0 1 0 0 0,-1 0-1 0 0,1 0 1 0 0,-1-1 0 0 0,1 1 0 0 0,-1 0 0 0 0,1 0-1 0 0,-1 0 1 0 0,0 0 0 0 0,1 0 0 0 0,-1 0-1 0 0,0 1 1 0 0,1 15-106 0 0,-1 0 0 0 0,-1 0 0 0 0,-1 0 0 0 0,0-1 0 0 0,-2 1-1 0 0,1-1 1 0 0,-9 20 0 0 0,-50 110-7247 0 0,45-111 3749 0 0,11-22 2117 0 0,-2 1 0 0 0,0-1 0 0 0,-1-1 0 0 0,0 0 0 0 0,-19 20 0 0 0,8-13-228 0 0</inkml:trace>
</inkml:ink>
</file>

<file path=ppt/ink/ink1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53.805"/>
    </inkml:context>
    <inkml:brush xml:id="br0">
      <inkml:brushProperty name="width" value="0.05" units="cm"/>
      <inkml:brushProperty name="height" value="0.05" units="cm"/>
    </inkml:brush>
  </inkml:definitions>
  <inkml:trace contextRef="#ctx0" brushRef="#br0">28 11 5068 0 0,'-27'7'25733'0'0,"35"-24"-26105"0"0</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7.780"/>
    </inkml:context>
    <inkml:brush xml:id="br0">
      <inkml:brushProperty name="width" value="0.05" units="cm"/>
      <inkml:brushProperty name="height" value="0.05" units="cm"/>
      <inkml:brushProperty name="color" value="#E71224"/>
    </inkml:brush>
  </inkml:definitions>
  <inkml:trace contextRef="#ctx0" brushRef="#br0">1 0 6069 0 0,'35'20'25977'0'0,"-46"-16"-25082"0"0,6-4-3111 0 0</inkml:trace>
</inkml:ink>
</file>

<file path=ppt/ink/ink1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1:58.836"/>
    </inkml:context>
    <inkml:brush xml:id="br0">
      <inkml:brushProperty name="width" value="0.05" units="cm"/>
      <inkml:brushProperty name="height" value="0.05" units="cm"/>
      <inkml:brushProperty name="color" value="#E71224"/>
    </inkml:brush>
  </inkml:definitions>
  <inkml:trace contextRef="#ctx0" brushRef="#br0">18 129 3092 0 0,'-13'-18'10991'0'0,"9"2"-3398"0"0,11 2-3639 0 0,16 0-3878 0 0,4 2 564 0 0,0 2 0 0 0,1 1 0 0 0,0 1 0 0 0,1 2 0 0 0,53-6 0 0 0,156 3 1160 0 0,-142 8-1056 0 0,386 3-366 0 0,-370 4-278 0 0,-1 6-1 0 0,146 33 1 0 0,-165-23-100 0 0,0 4 0 0 0,-2 4 0 0 0,-1 4 0 0 0,-1 4 0 0 0,102 61 0 0 0,47 27 0 0 0,46 29 0 0 0,-223-115 0 0 0,1-2 0 0 0,1-3 0 0 0,2-3 0 0 0,80 29 0 0 0,-70-40 0 0 0,-64-20 0 0 0,0-2 0 0 0,-8-9 0 0 0,-3 6 0 0 0,-1 1 0 0 0,0 0 0 0 0,0 0 0 0 0,0 0 0 0 0,0 0 0 0 0,0 0 0 0 0,-1 0 0 0 0,1 1 0 0 0,-1-1 0 0 0,0 1 0 0 0,1 0 0 0 0,-1-1 0 0 0,0 1 0 0 0,-1 1 0 0 0,1-1 0 0 0,-4-1 0 0 0,3 0 0 0 0,-45-28 0 0 0,-89-41 0 0 0,-4-2 0 0 0,59 29 0 0 0,73 39 0 0 0,-46-38 0 0 0,87 65 0 0 0,0-1 0 0 0,0-2 0 0 0,2-1 0 0 0,35 13 0 0 0,84 46 0 0 0,-38-16 0 0 0,25 15 0 0 0,-114-61 0 0 0,27 18 0 0 0,-11-4 0 0 0,-115-37 0 0 0,-56-18 0 0 0,-95-16 0 0 0,186 38 0 0 0,1 2 0 0 0,-1 1 0 0 0,-70 7 0 0 0,95-3 0 0 0,-1 1 0 0 0,1 0 0 0 0,0 1 0 0 0,1 0 0 0 0,-1 1 0 0 0,1 1 0 0 0,0 0 0 0 0,0 1 0 0 0,1 0 0 0 0,-1 1 0 0 0,-16 15 0 0 0,22-17 0 0 0,2 1 0 0 0,2-1 0 0 0,2 0-191 0 0,1-4-860 0 0,3 2 333 0 0</inkml:trace>
</inkml:ink>
</file>

<file path=ppt/ink/ink1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05.462"/>
    </inkml:context>
    <inkml:brush xml:id="br0">
      <inkml:brushProperty name="width" value="0.05" units="cm"/>
      <inkml:brushProperty name="height" value="0.05" units="cm"/>
      <inkml:brushProperty name="color" value="#008C3A"/>
    </inkml:brush>
  </inkml:definitions>
  <inkml:trace contextRef="#ctx0" brushRef="#br0">205 215 2720 0 0,'-3'-7'-343'0'0,"-3"-12"13981"0"0,-2-5-7958 0 0,8 14-5315 0 0,0-1 0 0 0,1 1 1 0 0,0-1-1 0 0,1 1 0 0 0,0 0 0 0 0,0 0 1 0 0,1 0-1 0 0,6-13 0 0 0,-7 19-375 0 0,0 0-1 0 0,1 0 0 0 0,-1 0 1 0 0,1 1-1 0 0,0-1 1 0 0,0 1-1 0 0,0 0 0 0 0,0-1 1 0 0,1 1-1 0 0,-1 1 1 0 0,1-1-1 0 0,0 0 0 0 0,0 1 1 0 0,0 0-1 0 0,0 0 1 0 0,0 0-1 0 0,1 0 0 0 0,-1 1 1 0 0,0 0-1 0 0,1 0 0 0 0,-1 0 1 0 0,7 0-1 0 0,-2 1 0 0 0,-1 0-1 0 0,1 0 0 0 0,-1 1 0 0 0,0 1 1 0 0,0-1-1 0 0,1 1 0 0 0,-1 1 0 0 0,0-1 1 0 0,-1 2-1 0 0,1-1 0 0 0,0 1 1 0 0,-1 0-1 0 0,14 10 0 0 0,36 17 74 0 0,-53-29-59 0 0,1 0 0 0 0,-1-1 0 0 0,1 1 1 0 0,0-1-1 0 0,-1 0 0 0 0,1 0 1 0 0,9 0-1 0 0,-12-1 10 0 0,-1-1 0 0 0,0 1 0 0 0,0 0-1 0 0,0 0 1 0 0,0 0 0 0 0,0-1 0 0 0,0 1 0 0 0,0 0 0 0 0,0-1-1 0 0,0 1 1 0 0,0-1 0 0 0,0 1 0 0 0,0-1 0 0 0,0 0-1 0 0,-1 1 1 0 0,1-1 0 0 0,0 0 0 0 0,0 0 0 0 0,0 0 0 0 0,-1 1-1 0 0,1-1 1 0 0,-1 0 0 0 0,1 0 0 0 0,0 0 0 0 0,-1 0 0 0 0,0 0-1 0 0,1 0 1 0 0,-1 0 0 0 0,0 0 0 0 0,1 0 0 0 0,-1 0 0 0 0,0 0-1 0 0,0-1 1 0 0,0 1 0 0 0,0 0 0 0 0,0 0 0 0 0,0-2 0 0 0,-1 3-16 0 0,1-1 0 0 0,-1 1 1 0 0,0 0-1 0 0,0-1 0 0 0,1 1 1 0 0,-1 0-1 0 0,0-1 0 0 0,0 1 1 0 0,1 0-1 0 0,-1 0 1 0 0,0 0-1 0 0,0 0 0 0 0,0 0 1 0 0,1 0-1 0 0,-1 0 0 0 0,0 0 1 0 0,0 0-1 0 0,0 0 0 0 0,1 0 1 0 0,-1 0-1 0 0,0 1 0 0 0,0-1 1 0 0,1 0-1 0 0,-1 0 0 0 0,0 1 1 0 0,0-1-1 0 0,1 1 0 0 0,-1-1 1 0 0,0 1-1 0 0,0 0 1 0 0,-28 13 182 0 0,6 8-61 0 0,-34 40 0 0 0,37-37 60 0 0,-41 35 0 0 0,55-55-145 0 0,0 1-10 0 0,0-1-1 0 0,0 0 1 0 0,0-1-1 0 0,-1 0 1 0 0,0 0-1 0 0,0 0 1 0 0,0-1-1 0 0,-9 4 1 0 0,13-6-44 0 0,1-1 1 0 0,-1 1 0 0 0,1 0 0 0 0,-1-1-1 0 0,1 1 1 0 0,-1-1 0 0 0,0 0 0 0 0,1 0-1 0 0,-1 0 1 0 0,1 0 0 0 0,-1 0-1 0 0,1-1 1 0 0,-1 1 0 0 0,1-1 0 0 0,-1 0-1 0 0,1 0 1 0 0,-1 0 0 0 0,1 0-1 0 0,0 0 1 0 0,-1 0 0 0 0,1 0 0 0 0,-3-3-1 0 0,4 2-8 0 0,-1 1 0 0 0,1 0-1 0 0,0 0 1 0 0,0 0-1 0 0,-1 0 1 0 0,1 0 0 0 0,0 0-1 0 0,-1 0 1 0 0,1 1-1 0 0,-1-1 1 0 0,1 0 0 0 0,-1 1-1 0 0,1-1 1 0 0,-1 1-1 0 0,-3-1 1 0 0,4 2 14 0 0,0-1 0 0 0,0 1 1 0 0,0-1-1 0 0,0 1 0 0 0,1 0 0 0 0,-1-1 1 0 0,0 1-1 0 0,0 0 0 0 0,0 0 0 0 0,1 0 1 0 0,-1 0-1 0 0,1 0 0 0 0,-1 0 0 0 0,1 0 1 0 0,-1 0-1 0 0,0 1 0 0 0,-17 25 280 0 0,14-22-186 0 0,-1-1 1 0 0,1 0-1 0 0,-1 0 1 0 0,0 0 0 0 0,0 0-1 0 0,0-1 1 0 0,-1 0 0 0 0,1 0-1 0 0,-1-1 1 0 0,-10 4-1 0 0,13-5-20 0 0,-1 0-1 0 0,1 0 1 0 0,0-1-1 0 0,0 1 1 0 0,-1-1-1 0 0,1 0 0 0 0,0 0 1 0 0,-1 0-1 0 0,1 0 1 0 0,0-1-1 0 0,0 0 1 0 0,-1 1-1 0 0,1-1 0 0 0,0 0 1 0 0,0 0-1 0 0,0-1 1 0 0,0 1-1 0 0,0-1 1 0 0,0 1-1 0 0,-5-5 1 0 0,7 3-2 0 0,0 0 1 0 0,0 0-1 0 0,0 0 1 0 0,0-1-1 0 0,0 1 1 0 0,1 0 0 0 0,-1-1-1 0 0,1 1 1 0 0,0 0-1 0 0,0-1 1 0 0,0 1-1 0 0,1 0 1 0 0,-1-1 0 0 0,1 1-1 0 0,1-5 1 0 0,0-5 76 0 0,-1 2-399 0 0,1 0-1 0 0,0-1 1 0 0,1 1 0 0 0,0 0-1 0 0,1 0 1 0 0,1 0 0 0 0,-1 1-1 0 0,11-16 1 0 0,-14 24-220 0 0,1 0 0 0 0,-1 1 1 0 0,1-1-1 0 0,0 1 0 0 0,0 0 1 0 0,0-1-1 0 0,0 1 0 0 0,0 0 1 0 0,0 0-1 0 0,0 0 0 0 0,0 1 1 0 0,0-1-1 0 0,0 0 1 0 0,4 0-1 0 0,-2 1-809 0 0,0 0 1 0 0,0 0 0 0 0,0 0-1 0 0,0 1 1 0 0,0-1 0 0 0,0 1-1 0 0,-1 0 1 0 0,1 0-1 0 0,0 0 1 0 0,0 1 0 0 0,6 3-1 0 0,-3-1-523 0 0</inkml:trace>
</inkml:ink>
</file>

<file path=ppt/ink/ink1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05.946"/>
    </inkml:context>
    <inkml:brush xml:id="br0">
      <inkml:brushProperty name="width" value="0.05" units="cm"/>
      <inkml:brushProperty name="height" value="0.05" units="cm"/>
      <inkml:brushProperty name="color" value="#008C3A"/>
    </inkml:brush>
  </inkml:definitions>
  <inkml:trace contextRef="#ctx0" brushRef="#br0">176 173 3928 0 0,'0'0'5310'0'0,"-4"-2"-3774"0"0,2 0-1189 0 0,-1 1 0 0 0,1-1 0 0 0,0 0 0 0 0,-1 0 0 0 0,1 0 0 0 0,0 0 0 0 0,0 0 0 0 0,0 0 0 0 0,1 0 0 0 0,-1-1 0 0 0,0 1 0 0 0,1-1 1 0 0,0 1-1 0 0,-1-1 0 0 0,1 0 0 0 0,0 1 0 0 0,0-1 0 0 0,1 0 0 0 0,-1 0 0 0 0,0 0 0 0 0,1 0 0 0 0,0 0 0 0 0,0 0 0 0 0,0 1 0 0 0,0-1 0 0 0,0 0 1 0 0,0 0-1 0 0,1 0 0 0 0,0 0 0 0 0,-1 0 0 0 0,2-2 0 0 0,2-5 13 0 0,0 0 0 0 0,0 1 1 0 0,1-1-1 0 0,0 1 0 0 0,0 1 0 0 0,1-1 0 0 0,12-13 1 0 0,-17 21 146 0 0,4 21-172 0 0,-14-8-619 0 0,-1-1 0 0 0,0 0 1 0 0,-1-1-1 0 0,0 0 1 0 0,-21 14-1 0 0,27-21-576 0 0,-1 0 0 0 0,1 0 0 0 0,-1 0 1 0 0,0-1-1 0 0,1 1 0 0 0,-1-1 0 0 0,-10 1 0 0 0,13-2 69 0 0,0-1 0 0 0,0 0-1 0 0,0 0 1 0 0,0 0 0 0 0,0 0 0 0 0,0 0-1 0 0,1-1 1 0 0,-1 1 0 0 0,0-1 0 0 0,0 0-1 0 0,0 0 1 0 0,0 0 0 0 0,1 0-1 0 0,-1-1 1 0 0,0 1 0 0 0,-3-3 0 0 0,-3-4-1093 0 0</inkml:trace>
</inkml:ink>
</file>

<file path=ppt/ink/ink1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06.274"/>
    </inkml:context>
    <inkml:brush xml:id="br0">
      <inkml:brushProperty name="width" value="0.05" units="cm"/>
      <inkml:brushProperty name="height" value="0.05" units="cm"/>
      <inkml:brushProperty name="color" value="#008C3A"/>
    </inkml:brush>
  </inkml:definitions>
  <inkml:trace contextRef="#ctx0" brushRef="#br0">0 30 5108 0 0,'2'-3'1380'0'0,"-1"0"0"0"0,1 0-1 0 0,0 1 1 0 0,-1-1-1 0 0,1 1 1 0 0,0-1 0 0 0,1 1-1 0 0,-1 0 1 0 0,5-4-1 0 0,-6 5-954 0 0,-3 15-10941 0 0,2-12 9944 0 0,-1 0 0 0 0,0 0 0 0 0,0 0-1 0 0,0 0 1 0 0,0 0 0 0 0,0 0 0 0 0,-1 0 0 0 0,1 0 0 0 0,-3 3 0 0 0,-4 2-1056 0 0</inkml:trace>
</inkml:ink>
</file>

<file path=ppt/ink/ink1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06.899"/>
    </inkml:context>
    <inkml:brush xml:id="br0">
      <inkml:brushProperty name="width" value="0.05" units="cm"/>
      <inkml:brushProperty name="height" value="0.05" units="cm"/>
      <inkml:brushProperty name="color" value="#008C3A"/>
    </inkml:brush>
  </inkml:definitions>
  <inkml:trace contextRef="#ctx0" brushRef="#br0">669 0 3252 0 0,'0'0'2519'0'0,"-3"4"-1295"0"0,-74 76 5613 0 0,46-51-4931 0 0,2 2 1 0 0,-40 55 0 0 0,68-85-1909 0 0,0 0 1 0 0,0 0-1 0 0,1-1 1 0 0,-1 1-1 0 0,0 0 1 0 0,1 0-1 0 0,-1 0 1 0 0,1 0-1 0 0,-1 0 0 0 0,1 0 1 0 0,-1 0-1 0 0,1 0 1 0 0,0 0-1 0 0,0 0 1 0 0,-1 0-1 0 0,1 0 1 0 0,0 0-1 0 0,0 0 1 0 0,0 1-1 0 0,0-1 1 0 0,0 0-1 0 0,0 0 0 0 0,1 0 1 0 0,-1 0-1 0 0,0 0 1 0 0,0 0-1 0 0,1 0 1 0 0,-1 0-1 0 0,1 0 1 0 0,-1 0-1 0 0,1 0 1 0 0,-1 0-1 0 0,1 0 1 0 0,0 0-1 0 0,-1-1 1 0 0,1 1-1 0 0,0 0 0 0 0,0 0 1 0 0,-1-1-1 0 0,1 1 1 0 0,0 0-1 0 0,0-1 1 0 0,0 1-1 0 0,0-1 1 0 0,0 1-1 0 0,0-1 1 0 0,0 1-1 0 0,0-1 1 0 0,0 0-1 0 0,2 1 0 0 0,8 1-136 0 0,1 1 0 0 0,-1-2 0 0 0,1 0 0 0 0,13 0 0 0 0,-3 0 187 0 0,-15 0-103 0 0,-1-1 249 0 0,1 0-1 0 0,0 1 1 0 0,-1 0 0 0 0,1 0-1 0 0,11 5 1 0 0,-17-6 30 0 0,-11 26 1122 0 0,1-19-1234 0 0,1 0 0 0 0,-1-1 0 0 0,-1 0 1 0 0,1-1-1 0 0,-1 0 0 0 0,0 0 0 0 0,0-1 0 0 0,0-1 0 0 0,-1 1 0 0 0,1-2 1 0 0,-18 3-1 0 0,10-3-218 0 0,1-2 0 0 0,0 0 1 0 0,-1-1-1 0 0,1-1 0 0 0,0 0 0 0 0,-26-8 1 0 0,35 8 102 0 0,-1 1 0 0 0,1 0 0 0 0,-1 0 1 0 0,1 0-1 0 0,0 1 0 0 0,-1 1 0 0 0,1-1 0 0 0,-1 1 1 0 0,1 1-1 0 0,0-1 0 0 0,0 2 0 0 0,0-1 1 0 0,0 1-1 0 0,0 0 0 0 0,0 1 0 0 0,-13 8 0 0 0,4-1-651 0 0,1 0-1 0 0,-27 26 0 0 0,-4 9-4923 0 0,46-45 5381 0 0,-47 45-12050 0 0,40-41 10398 0 0</inkml:trace>
</inkml:ink>
</file>

<file path=ppt/ink/ink1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07.337"/>
    </inkml:context>
    <inkml:brush xml:id="br0">
      <inkml:brushProperty name="width" value="0.05" units="cm"/>
      <inkml:brushProperty name="height" value="0.05" units="cm"/>
      <inkml:brushProperty name="color" value="#008C3A"/>
    </inkml:brush>
  </inkml:definitions>
  <inkml:trace contextRef="#ctx0" brushRef="#br0">1 17 5865 0 0,'3'-2'2564'0'0,"19"-11"13437"0"0,-15 12-11696 0 0,12 12-7037 0 0,-17-9 1699 0 0,0 0 1 0 0,-1 0 0 0 0,1 0 0 0 0,-1 0 0 0 0,0 0 0 0 0,0 1-1 0 0,0-1 1 0 0,0 0 0 0 0,0 1 0 0 0,1 4 0 0 0,1 29-9847 0 0,-5-12 8991 0 0,1-7 218 0 0</inkml:trace>
</inkml:ink>
</file>

<file path=ppt/ink/ink1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07.727"/>
    </inkml:context>
    <inkml:brush xml:id="br0">
      <inkml:brushProperty name="width" value="0.05" units="cm"/>
      <inkml:brushProperty name="height" value="0.05" units="cm"/>
      <inkml:brushProperty name="color" value="#008C3A"/>
    </inkml:brush>
  </inkml:definitions>
  <inkml:trace contextRef="#ctx0" brushRef="#br0">143 237 6041 0 0,'-2'-2'720'0'0,"-1"-1"0"0"0,1 0 0 0 0,-1 0 1 0 0,1 0-1 0 0,0 0 0 0 0,0-1 1 0 0,1 1-1 0 0,-1-1 0 0 0,1 1 1 0 0,0-1-1 0 0,-1 1 0 0 0,2-1 0 0 0,-1 0 1 0 0,0 1-1 0 0,1-1 0 0 0,-1-4 1 0 0,1 1-150 0 0,1 0 1 0 0,0 0 0 0 0,0 0-1 0 0,0-1 1 0 0,1 1 0 0 0,0 0-1 0 0,0 1 1 0 0,4-9-1 0 0,-2 7-311 0 0,0-1 0 0 0,0 1 0 0 0,1 1 0 0 0,0-1-1 0 0,0 1 1 0 0,1 0 0 0 0,0 0 0 0 0,0 0-1 0 0,0 1 1 0 0,1 0 0 0 0,0 0 0 0 0,1 1-1 0 0,13-8 1 0 0,-22 13-274 0 0,1 0-1 0 0,-1 1 0 0 0,1-1 1 0 0,-1 1-1 0 0,1-1 1 0 0,-1 1-1 0 0,1-1 1 0 0,0 1-1 0 0,-1 0 0 0 0,1-1 1 0 0,0 1-1 0 0,0-1 1 0 0,-1 1-1 0 0,1 0 1 0 0,0-1-1 0 0,0 1 0 0 0,0 0 1 0 0,0-1-1 0 0,0 1 1 0 0,0-1-1 0 0,0 1 1 0 0,0 0-1 0 0,0-1 1 0 0,0 1-1 0 0,0 0 0 0 0,0-1 1 0 0,1 1-1 0 0,-1 0 1 0 0,0-1-1 0 0,0 1 1 0 0,1-1-1 0 0,-1 1 0 0 0,0-1 1 0 0,1 1-1 0 0,-1-1 1 0 0,0 1-1 0 0,1-1 1 0 0,-1 1-1 0 0,1-1 0 0 0,-1 1 1 0 0,1-1-1 0 0,-1 1 1 0 0,1-1-1 0 0,-1 0 1 0 0,1 1-1 0 0,0-1 0 0 0,-1 0 1 0 0,1 0-1 0 0,-1 1 1 0 0,1-1-1 0 0,0 0 1 0 0,-1 0-1 0 0,1 0 0 0 0,0 0 1 0 0,-1 0-1 0 0,1 0 1 0 0,-1 0-1 0 0,1 0 1 0 0,1 0-1 0 0,-18 10-3721 0 0,-1 0 0 0 0,0-1 0 0 0,-31 12 0 0 0,-59 12-5091 0 0,74-24 7129 0 0</inkml:trace>
</inkml:ink>
</file>

<file path=ppt/ink/ink1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09.790"/>
    </inkml:context>
    <inkml:brush xml:id="br0">
      <inkml:brushProperty name="width" value="0.05" units="cm"/>
      <inkml:brushProperty name="height" value="0.05" units="cm"/>
      <inkml:brushProperty name="color" value="#008C3A"/>
    </inkml:brush>
  </inkml:definitions>
  <inkml:trace contextRef="#ctx0" brushRef="#br0">594 424 5128 0 0,'-26'-55'12277'0'0,"22"46"-10764"0"0,2 0 1 0 0,-1 0 0 0 0,1 0-1 0 0,-1-17 1 0 0,3 23-1372 0 0,-1-1 1 0 0,1 1-1 0 0,0-1 0 0 0,1 1 1 0 0,-1-1-1 0 0,0 1 0 0 0,1-1 1 0 0,0 1-1 0 0,0-1 0 0 0,0 1 0 0 0,0-1 1 0 0,1 1-1 0 0,-1 0 0 0 0,1 0 1 0 0,0 0-1 0 0,0 0 0 0 0,0 0 1 0 0,0 0-1 0 0,1 1 0 0 0,-1-1 1 0 0,1 0-1 0 0,-1 1 0 0 0,1 0 1 0 0,0 0-1 0 0,0 0 0 0 0,0 0 0 0 0,0 0 1 0 0,0 1-1 0 0,0-1 0 0 0,1 1 1 0 0,-1 0-1 0 0,5-1 0 0 0,10-2-315 0 0,-1 2 1 0 0,0 0-1 0 0,1 1 0 0 0,-1 1 0 0 0,31 3 0 0 0,-25-2-432 0 0,0 0 0 0 0,28-3-1 0 0,-47 1 461 0 0,21-16-205 0 0,-25 16 350 0 0,0 1 0 0 0,1 0 0 0 0,-1 0-1 0 0,0 0 1 0 0,0 0 0 0 0,0-1 0 0 0,0 1 0 0 0,0 0 0 0 0,0 0 0 0 0,1-1-1 0 0,-1 1 1 0 0,0 0 0 0 0,0 0 0 0 0,0-1 0 0 0,0 1 0 0 0,0 0 0 0 0,0 0 0 0 0,0-1-1 0 0,0 1 1 0 0,0 0 0 0 0,0 0 0 0 0,0 0 0 0 0,0-1 0 0 0,0 1 0 0 0,0 0-1 0 0,0 0 1 0 0,-1-1 0 0 0,1 1 0 0 0,0 0 0 0 0,0 0 0 0 0,0-1 0 0 0,0 1 0 0 0,0 0-1 0 0,0 0 1 0 0,-1 0 0 0 0,1 0 0 0 0,0-1 0 0 0,0 1 0 0 0,0 0 0 0 0,-1 0 0 0 0,1 0-1 0 0,0 0 1 0 0,0 0 0 0 0,0-1 0 0 0,-1 1 0 0 0,1 0 0 0 0,-3 0 24 0 0,1-1 0 0 0,-1 1 1 0 0,0-1-1 0 0,1 1 0 0 0,-1 0 0 0 0,1 0 1 0 0,-1 0-1 0 0,0 1 0 0 0,1-1 0 0 0,-1 0 1 0 0,1 1-1 0 0,-1 0 0 0 0,-3 1 0 0 0,-14 8 177 0 0,1 1-1 0 0,0 1 0 0 0,1 1 0 0 0,1 1 0 0 0,-22 20 0 0 0,-9 7 71 0 0,-29 28 160 0 0,56-48-329 0 0,-1-2-1 0 0,-1 0 1 0 0,-1-1 0 0 0,-25 15-1 0 0,45-30-82 0 0,0-1-1 0 0,1 0 0 0 0,-1 0 1 0 0,0-1-1 0 0,0 1 1 0 0,0-1-1 0 0,0 0 0 0 0,0 1 1 0 0,0-2-1 0 0,0 1 0 0 0,0-1 1 0 0,0 1-1 0 0,0-1 1 0 0,-1 0-1 0 0,1 0 0 0 0,0-1 1 0 0,0 0-1 0 0,0 1 1 0 0,0-1-1 0 0,0 0 0 0 0,0-1 1 0 0,0 1-1 0 0,0-1 0 0 0,0 0 1 0 0,1 0-1 0 0,-1 0 1 0 0,1 0-1 0 0,-1-1 0 0 0,1 1 1 0 0,0-1-1 0 0,0 0 0 0 0,0 0 1 0 0,0 0-1 0 0,-2-4 1 0 0,-2-4-18 0 0,0 0 1 0 0,1 0 0 0 0,1 0-1 0 0,0-1 1 0 0,0 0 0 0 0,2 0 0 0 0,-1 0-1 0 0,1 0 1 0 0,1-1 0 0 0,-1-13-1 0 0,-1-26 319 0 0,2-1-1 0 0,2 1 1 0 0,10-65 0 0 0,-4 58 1074 0 0,-6 58-1068 0 0,1 5-290 0 0,10 44-36 0 0,-1 1 1 0 0,-4 0 0 0 0,-1 1 0 0 0,-2-1-1 0 0,-3 1 1 0 0,-7 68 0 0 0,4-101-1 0 0,-1 0-1 0 0,0-1 1 0 0,-2 0 0 0 0,0 1 0 0 0,0-2-1 0 0,-2 1 1 0 0,0-1 0 0 0,0 0-1 0 0,-1-1 1 0 0,-1 1 0 0 0,-1-2 0 0 0,0 0-1 0 0,-23 21 1 0 0,-5-14-4382 0 0,35-19 3135 0 0,-1 1-1 0 0,0-1 0 0 0,0-1 1 0 0,0 1-1 0 0,0-1 0 0 0,1 0 1 0 0,-1 0-1 0 0,0 0 0 0 0,0-1 1 0 0,0 0-1 0 0,0 0 1 0 0,1 0-1 0 0,-1 0 0 0 0,0-1 1 0 0,1 1-1 0 0,0-1 0 0 0,-8-5 1 0 0,-14-16-1829 0 0,16 9 1188 0 0</inkml:trace>
</inkml:ink>
</file>

<file path=ppt/ink/ink1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0.134"/>
    </inkml:context>
    <inkml:brush xml:id="br0">
      <inkml:brushProperty name="width" value="0.05" units="cm"/>
      <inkml:brushProperty name="height" value="0.05" units="cm"/>
      <inkml:brushProperty name="color" value="#008C3A"/>
    </inkml:brush>
  </inkml:definitions>
  <inkml:trace contextRef="#ctx0" brushRef="#br0">15 43 4196 0 0,'13'-12'5262'0'0,"-10"8"-3668"0"0,0 0 0 0 0,0 1 0 0 0,1-1 0 0 0,0 1 0 0 0,0 0 0 0 0,8-5 0 0 0,-11 8-1430 0 0,-1 0 1 0 0,1-1-1 0 0,0 1 0 0 0,-1 0 1 0 0,1 0-1 0 0,0 0 1 0 0,-1 0-1 0 0,1 0 0 0 0,0 0 1 0 0,-1 0-1 0 0,1 0 1 0 0,0 0-1 0 0,-1 0 1 0 0,1 0-1 0 0,0 0 0 0 0,-1 0 1 0 0,1 1-1 0 0,0-1 1 0 0,-1 0-1 0 0,1 0 1 0 0,-1 1-1 0 0,2 0 0 0 0,-1 0-62 0 0,0 0 1 0 0,0 0-1 0 0,1 1 0 0 0,-1-1 0 0 0,0 1 0 0 0,0-1 0 0 0,-1 1 0 0 0,1-1 0 0 0,0 1 0 0 0,-1 0 0 0 0,1-1 0 0 0,0 4 0 0 0,3 10 460 0 0,-1-1-1 0 0,-1 1 0 0 0,0 0 1 0 0,-1 0-1 0 0,-1 0 1 0 0,-2 24-1 0 0,0-22-1021 0 0,-1 0 1 0 0,-10 31-1 0 0,-14 17-6333 0 0,-10-4-7461 0 0,28-47 10190 0 0,2-8 2220 0 0</inkml:trace>
</inkml:ink>
</file>

<file path=ppt/ink/ink1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0.509"/>
    </inkml:context>
    <inkml:brush xml:id="br0">
      <inkml:brushProperty name="width" value="0.05" units="cm"/>
      <inkml:brushProperty name="height" value="0.05" units="cm"/>
      <inkml:brushProperty name="color" value="#008C3A"/>
    </inkml:brush>
  </inkml:definitions>
  <inkml:trace contextRef="#ctx0" brushRef="#br0">42 79 6705 0 0,'17'-19'10720'0'0,"8"-6"-4301"0"0,-24 24-6237 0 0,0 0 0 0 0,0 0 0 0 0,0 0 0 0 0,0 0 1 0 0,0 0-1 0 0,1 0 0 0 0,-2 0 0 0 0,1 0 0 0 0,0 0 0 0 0,0 0 0 0 0,0 0 0 0 0,0 0 0 0 0,-1-1 0 0 0,1 1 0 0 0,-1 0 0 0 0,2-3 0 0 0,-2 4-202 0 0,0-1 0 0 0,0 1 0 0 0,0-1 0 0 0,0 1 0 0 0,0 0 0 0 0,0-1 0 0 0,0 1 0 0 0,0-1 0 0 0,0 1 0 0 0,0-1 0 0 0,0 1 0 0 0,0-1 0 0 0,0 1 0 0 0,-1 0-1 0 0,1-1 1 0 0,0 1 0 0 0,0-1 0 0 0,0 1 0 0 0,-1 0 0 0 0,1-1 0 0 0,0 1 0 0 0,0-1 0 0 0,-1 1 0 0 0,1 0 0 0 0,0 0 0 0 0,-1-1 0 0 0,1 1 0 0 0,0 0 0 0 0,-1-1 0 0 0,1 1-1 0 0,-1 0 1 0 0,1 0 0 0 0,0 0 0 0 0,-1-1 0 0 0,1 1 0 0 0,-1 0 0 0 0,-2 0-1489 0 0,-28 26-10865 0 0,-14 10 2994 0 0,32-27 7458 0 0</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3.956"/>
    </inkml:context>
    <inkml:brush xml:id="br0">
      <inkml:brushProperty name="width" value="0.05" units="cm"/>
      <inkml:brushProperty name="height" value="0.05" units="cm"/>
    </inkml:brush>
  </inkml:definitions>
  <inkml:trace contextRef="#ctx0" brushRef="#br0">6 15 3184 0 0,'-5'-2'11133'0'0,"264"-10"-4859"0"0,-83 17-9469 0 0,-136 0-877 0 0,18 11-7467 0 0,-51-12 9946 0 0</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8.186"/>
    </inkml:context>
    <inkml:brush xml:id="br0">
      <inkml:brushProperty name="width" value="0.05" units="cm"/>
      <inkml:brushProperty name="height" value="0.05" units="cm"/>
      <inkml:brushProperty name="color" value="#E71224"/>
    </inkml:brush>
  </inkml:definitions>
  <inkml:trace contextRef="#ctx0" brushRef="#br0">150 225 4320 0 0,'-1'-4'828'0'0,"0"0"0"0"0,0-1-1 0 0,1 1 1 0 0,-1-1 0 0 0,1 1 0 0 0,0-1-1 0 0,1 1 1 0 0,-1-1 0 0 0,2-5-1 0 0,18-43 3857 0 0,-11 36-3354 0 0,0 1-1 0 0,2 0 1 0 0,21-25-1 0 0,-29 37-1099 0 0,1 0-1 0 0,0 0 1 0 0,0 0-1 0 0,0 1 1 0 0,1 0 0 0 0,-1 0-1 0 0,6-3 1 0 0,-8 5 30 0 0,8 6 114 0 0,-9-5-363 0 0,-1 0-1 0 0,1 0 1 0 0,0 0 0 0 0,0 0-1 0 0,-1 0 1 0 0,1 0 0 0 0,0 0-1 0 0,-1 0 1 0 0,1 0 0 0 0,0 1-1 0 0,-1-1 1 0 0,1 0 0 0 0,0 0-1 0 0,-1 1 1 0 0,1-1 0 0 0,0 0-1 0 0,-1 1 1 0 0,1-1-1 0 0,-1 1 1 0 0,1-1 0 0 0,-1 1-1 0 0,1-1 1 0 0,-1 1 0 0 0,1-1-1 0 0,-1 1 1 0 0,1 0 0 0 0,1 4-90 0 0,-1-1 1 0 0,0 1 0 0 0,1 0-1 0 0,-1-1 1 0 0,-1 1-1 0 0,1 0 1 0 0,-1-1 0 0 0,0 1-1 0 0,0 0 1 0 0,0 0 0 0 0,0-1-1 0 0,-1 1 1 0 0,0 0 0 0 0,0-1-1 0 0,0 1 1 0 0,-1-1 0 0 0,0 1-1 0 0,-3 7 1 0 0,-5 8-1527 0 0,-1 0 0 0 0,-21 28 0 0 0,23-35 539 0 0,-23 32-2607 0 0,-1-1 0 0 0,-1-2 0 0 0,-63 58 0 0 0,64-71 1889 0 0</inkml:trace>
</inkml:ink>
</file>

<file path=ppt/ink/ink1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1.118"/>
    </inkml:context>
    <inkml:brush xml:id="br0">
      <inkml:brushProperty name="width" value="0.05" units="cm"/>
      <inkml:brushProperty name="height" value="0.05" units="cm"/>
      <inkml:brushProperty name="color" value="#008C3A"/>
    </inkml:brush>
  </inkml:definitions>
  <inkml:trace contextRef="#ctx0" brushRef="#br0">1063 145 4164 0 0,'-19'-32'10389'0'0,"18"23"-9052"0"0,0 0 1 0 0,1 0 0 0 0,0 0 0 0 0,2-16 0 0 0,-1 22-1132 0 0,-1 0 1 0 0,0 0 0 0 0,1 1-1 0 0,0-1 1 0 0,-1 1-1 0 0,1-1 1 0 0,0 0 0 0 0,1 1-1 0 0,-1 0 1 0 0,0-1 0 0 0,1 1-1 0 0,-1 0 1 0 0,1-1 0 0 0,0 1-1 0 0,-1 0 1 0 0,1 0-1 0 0,0 0 1 0 0,0 1 0 0 0,1-1-1 0 0,3-2 1 0 0,-4 3 390 0 0,0 1-450 0 0,1 0 0 0 0,0 0 0 0 0,-1 0 0 0 0,1 1 0 0 0,0-1 0 0 0,-1 1 0 0 0,1 0 0 0 0,0-1 0 0 0,-1 1 0 0 0,1 0-1 0 0,-1 1 1 0 0,5 2 0 0 0,-5-3-72 0 0,0 0-3 0 0,0 1-1 0 0,-1 0 1 0 0,1 0 0 0 0,-1-1-1 0 0,1 1 1 0 0,-1 1-1 0 0,0-1 1 0 0,1 0 0 0 0,-1 0-1 0 0,0 0 1 0 0,-1 1-1 0 0,1-1 1 0 0,0 0 0 0 0,-1 1-1 0 0,1-1 1 0 0,-1 0-1 0 0,0 1 1 0 0,0-1 0 0 0,0 1-1 0 0,0-1 1 0 0,0 1-1 0 0,0-1 1 0 0,-1 1-1 0 0,1-1 1 0 0,-1 0 0 0 0,0 1-1 0 0,1-1 1 0 0,-1 0-1 0 0,0 0 1 0 0,0 1 0 0 0,-1-1-1 0 0,1 0 1 0 0,-3 2-1 0 0,-3 8 83 0 0,0-1 0 0 0,-1 0 0 0 0,0-1 1 0 0,-17 16-1 0 0,1-4-88 0 0,-2 0 0 0 0,0-2 0 0 0,-1-2 1 0 0,-1 0-1 0 0,-1-1 0 0 0,0-2 1 0 0,-1-1-1 0 0,-1-2 0 0 0,0-1 0 0 0,-64 15 1 0 0,56-20 7 0 0,-1-1 1 0 0,1-1-1 0 0,-1-3 1 0 0,0-1-1 0 0,1-2 1 0 0,-1-2-1 0 0,1-1 1 0 0,-70-19-1 0 0,105 23-77 0 0,-27-7-1045 0 0,1-1 0 0 0,-1-1 0 0 0,1-2 0 0 0,1-1 0 0 0,-33-20 0 0 0,57 29-673 0 0,1 1 0 0 0,0-1 0 0 0,0 0 0 0 0,0 0 0 0 0,0-1 0 0 0,1 1 0 0 0,0-1 0 0 0,0 0 0 0 0,0 0 0 0 0,-3-6 0 0 0,-1-17-3311 0 0,7 15 3379 0 0</inkml:trace>
</inkml:ink>
</file>

<file path=ppt/ink/ink1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1.462"/>
    </inkml:context>
    <inkml:brush xml:id="br0">
      <inkml:brushProperty name="width" value="0.05" units="cm"/>
      <inkml:brushProperty name="height" value="0.05" units="cm"/>
      <inkml:brushProperty name="color" value="#008C3A"/>
    </inkml:brush>
  </inkml:definitions>
  <inkml:trace contextRef="#ctx0" brushRef="#br0">120 41 7689 0 0,'12'-24'16867'0'0,"-5"8"-8742"0"0,-14 18-11465 0 0,-16 10 85 0 0,-24 18-11583 0 0,17-10 7179 0 0,12-9 5916 0 0,4-4 57 0 0</inkml:trace>
</inkml:ink>
</file>

<file path=ppt/ink/ink1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2.493"/>
    </inkml:context>
    <inkml:brush xml:id="br0">
      <inkml:brushProperty name="width" value="0.05" units="cm"/>
      <inkml:brushProperty name="height" value="0.05" units="cm"/>
      <inkml:brushProperty name="color" value="#008C3A"/>
    </inkml:brush>
  </inkml:definitions>
  <inkml:trace contextRef="#ctx0" brushRef="#br0">1683 233 5444 0 0,'-5'-6'1535'0'0,"0"-1"-1"0"0,0 0 0 0 0,1 0 0 0 0,-1 0 0 0 0,1 0 0 0 0,1-1 0 0 0,0 0 0 0 0,-3-8 0 0 0,3 6-947 0 0,1 1-1 0 0,1-1 1 0 0,-1 0-1 0 0,2 0 1 0 0,-1 1 0 0 0,1-1-1 0 0,1 0 1 0 0,0 0 0 0 0,0 1-1 0 0,1-1 1 0 0,3-11-1 0 0,2-10 2367 0 0,-11 47-2662 0 0,-8 19 18 0 0,-1-1-1 0 0,-2 0 1 0 0,-1-1-1 0 0,-1-1 1 0 0,-29 39-1 0 0,5-5-116 0 0,-147 246 362 0 0,188-311-608 0 0,0 0 0 0 0,0-1 1 0 0,0 1-1 0 0,0 0 0 0 0,-1-1 0 0 0,1 1 1 0 0,0 0-1 0 0,0-1 0 0 0,-1 1 0 0 0,1-1 1 0 0,0 1-1 0 0,-1 0 0 0 0,1-1 1 0 0,-1 1-1 0 0,1-1 0 0 0,-1 1 0 0 0,1-1 1 0 0,-1 1-1 0 0,1-1 0 0 0,-1 0 0 0 0,1 1 1 0 0,-1-1-1 0 0,0 0 0 0 0,1 1 0 0 0,-1-1 1 0 0,0 0-1 0 0,1 0 0 0 0,-1 1 0 0 0,0-1 1 0 0,0 0-1 0 0,1-23-1261 0 0,14-39-1047 0 0,27-84-852 0 0,-15 49 7089 0 0,-27 97-3795 0 0,1 0 1 0 0,-14 19 636 0 0,-15 17-23 0 0,27-33-618 0 0,-1-1-1 0 0,0 1 0 0 0,0-1 0 0 0,0 0 1 0 0,0 0-1 0 0,0 0 0 0 0,0 0 0 0 0,-1 0 1 0 0,1 0-1 0 0,-7 1 0 0 0,9-3-75 0 0,-1 0-1 0 0,1 1 1 0 0,-1-1 0 0 0,1 0-1 0 0,-1 0 1 0 0,1 0 0 0 0,-1 0-1 0 0,1 0 1 0 0,-1-1 0 0 0,1 1-1 0 0,-1 0 1 0 0,1-1 0 0 0,-1 1-1 0 0,1-1 1 0 0,0 0 0 0 0,-1 1-1 0 0,1-1 1 0 0,-3-1 0 0 0,2-1-63 0 0,-1 0 0 0 0,1 0 1 0 0,-1-1-1 0 0,1 1 1 0 0,0 0-1 0 0,0-1 1 0 0,1 1-1 0 0,-1-1 1 0 0,1 0-1 0 0,-1 1 1 0 0,1-1-1 0 0,0 0 1 0 0,1 0-1 0 0,-1 0 1 0 0,1 0-1 0 0,-1 0 1 0 0,2-6-1 0 0,-1-50-470 0 0,0 59 1000 0 0,-16 31 18 0 0,8-18-362 0 0,-2-1 0 0 0,0 0 0 0 0,0 0 0 0 0,-1-1 0 0 0,0 0 0 0 0,-1 0 0 0 0,0-2 0 0 0,-1 1 0 0 0,0-2 1 0 0,-15 8-1 0 0,-14 4 92 0 0,-87 25 1 0 0,90-34-119 0 0,0-2 0 0 0,-1-2 1 0 0,0-1-1 0 0,0-2 0 0 0,-1-2 1 0 0,-44-4-1 0 0,-1-6-814 0 0,-153-36 1 0 0,175 28-309 0 0,1-3-4382 0 0,47 13 1982 0 0,0 0 1 0 0,1 0-1 0 0,0-2 0 0 0,0 0 0 0 0,-23-18 0 0 0,28 18 1617 0 0</inkml:trace>
</inkml:ink>
</file>

<file path=ppt/ink/ink1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3.290"/>
    </inkml:context>
    <inkml:brush xml:id="br0">
      <inkml:brushProperty name="width" value="0.05" units="cm"/>
      <inkml:brushProperty name="height" value="0.05" units="cm"/>
      <inkml:brushProperty name="color" value="#008C3A"/>
    </inkml:brush>
  </inkml:definitions>
  <inkml:trace contextRef="#ctx0" brushRef="#br0">174 63 2488 0 0,'13'-30'11943'0'0,"-13"29"-11744"0"0,0 0 0 0 0,0 0-1 0 0,0 0 1 0 0,0-1 0 0 0,0 1-1 0 0,0 0 1 0 0,0 0 0 0 0,0-1-1 0 0,0 1 1 0 0,0 0 0 0 0,-1 0-1 0 0,1 0 1 0 0,0-1 0 0 0,-1 1-1 0 0,1 0 1 0 0,-1 0 0 0 0,1 0-1 0 0,-1 0 1 0 0,0 0 0 0 0,1 0-1 0 0,-1 0 1 0 0,0 0 0 0 0,0 0-1 0 0,0 0 1 0 0,0 1 0 0 0,0-1-1 0 0,0 0 1 0 0,0 0 0 0 0,-2 0-1 0 0,2 0 182 0 0,-24 6-6 0 0,19-3-245 0 0,0 1 0 0 0,0-1 0 0 0,0 1-1 0 0,1 0 1 0 0,-1 0 0 0 0,1 1 0 0 0,-7 5-1 0 0,4-2-856 0 0,1 0-1 0 0,0 0 0 0 0,1 1 0 0 0,-7 9 0 0 0,4-3-2402 0 0,1 0 0 0 0,0 1 0 0 0,1 0 0 0 0,-10 32 0 0 0,14-33 1463 0 0</inkml:trace>
</inkml:ink>
</file>

<file path=ppt/ink/ink1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3.915"/>
    </inkml:context>
    <inkml:brush xml:id="br0">
      <inkml:brushProperty name="width" value="0.05" units="cm"/>
      <inkml:brushProperty name="height" value="0.05" units="cm"/>
      <inkml:brushProperty name="color" value="#008C3A"/>
    </inkml:brush>
  </inkml:definitions>
  <inkml:trace contextRef="#ctx0" brushRef="#br0">50 13 5096 0 0,'-2'-12'18373'0'0,"-3"22"-17075"0"0,-11 20-4737 0 0,4-18-2760 0 0,-2-6-3768 0 0</inkml:trace>
</inkml:ink>
</file>

<file path=ppt/ink/ink1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4.259"/>
    </inkml:context>
    <inkml:brush xml:id="br0">
      <inkml:brushProperty name="width" value="0.05" units="cm"/>
      <inkml:brushProperty name="height" value="0.05" units="cm"/>
      <inkml:brushProperty name="color" value="#008C3A"/>
    </inkml:brush>
  </inkml:definitions>
  <inkml:trace contextRef="#ctx0" brushRef="#br0">1 44 4720 0 0,'12'-4'1597'0'0,"2"-1"-337"0"0,3 0-484 0 0,10 0-1104 0 0,-2 0-1780 0 0,-1-1 211 0 0,-1-2 129 0 0,0 2 68 0 0</inkml:trace>
</inkml:ink>
</file>

<file path=ppt/ink/ink1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5.431"/>
    </inkml:context>
    <inkml:brush xml:id="br0">
      <inkml:brushProperty name="width" value="0.05" units="cm"/>
      <inkml:brushProperty name="height" value="0.05" units="cm"/>
      <inkml:brushProperty name="color" value="#008C3A"/>
    </inkml:brush>
  </inkml:definitions>
  <inkml:trace contextRef="#ctx0" brushRef="#br0">0 32 4368 0 0,'4'-3'17849'0'0,"-4"4"-17768"0"0,0 0 1 0 0,0 1 0 0 0,0-1 0 0 0,0 0 0 0 0,0 0-1 0 0,0 0 1 0 0,0 0 0 0 0,0 0 0 0 0,1 0-1 0 0,-1 1 1 0 0,0-1 0 0 0,1 0 0 0 0,-1 0 0 0 0,1 0-1 0 0,-1 0 1 0 0,1 0 0 0 0,-1 0 0 0 0,1 0 0 0 0,0 0-1 0 0,-1-1 1 0 0,1 1 0 0 0,0 0 0 0 0,0 0-1 0 0,0-1 1 0 0,0 1 0 0 0,-1 0 0 0 0,1-1 0 0 0,0 1-1 0 0,0 0 1 0 0,0-1 0 0 0,2 1 0 0 0,-2-1-93 0 0,2 0-39 0 0,11-3 155 0 0,-1 0 1 0 0,0-1-1 0 0,-1 0 0 0 0,1-1 0 0 0,20-11 1 0 0,-7 3-2416 0 0,1 2-4720 0 0,-5 17-3638 0 0,-16-5 7322 0 0,2 1 1755 0 0</inkml:trace>
</inkml:ink>
</file>

<file path=ppt/ink/ink1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6.868"/>
    </inkml:context>
    <inkml:brush xml:id="br0">
      <inkml:brushProperty name="width" value="0.05" units="cm"/>
      <inkml:brushProperty name="height" value="0.05" units="cm"/>
      <inkml:brushProperty name="color" value="#008C3A"/>
    </inkml:brush>
  </inkml:definitions>
  <inkml:trace contextRef="#ctx0" brushRef="#br0">199 80 5673 0 0,'4'-80'23032'0'0,"-14"118"-21334"0"0,-7 98 1512 0 0,6-38-5581 0 0,-8-4-3332 0 0,15-79 3926 0 0,-1-1 1 0 0,0 1-1 0 0,-1-1 0 0 0,-1 0 0 0 0,0-1 0 0 0,-1 0 1 0 0,0 0-1 0 0,-1 0 0 0 0,0-1 0 0 0,-19 18 1 0 0,-5 1-2234 0 0,17-17 2197 0 0</inkml:trace>
</inkml:ink>
</file>

<file path=ppt/ink/ink1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7.697"/>
    </inkml:context>
    <inkml:brush xml:id="br0">
      <inkml:brushProperty name="width" value="0.05" units="cm"/>
      <inkml:brushProperty name="height" value="0.05" units="cm"/>
      <inkml:brushProperty name="color" value="#008C3A"/>
    </inkml:brush>
  </inkml:definitions>
  <inkml:trace contextRef="#ctx0" brushRef="#br0">928 29 6185 0 0,'14'-29'11279'0'0,"-14"29"-11098"0"0,0 0 1 0 0,1 0-1 0 0,-1 0 1 0 0,1 1-1 0 0,-1-1 1 0 0,0 0-1 0 0,1 0 1 0 0,-1 0-1 0 0,0 0 1 0 0,1 1-1 0 0,-1-1 1 0 0,0 0-1 0 0,1 0 1 0 0,-1 1-1 0 0,0-1 1 0 0,0 0-1 0 0,1 1 1 0 0,-1-1-1 0 0,0 0 1 0 0,0 1-1 0 0,1-1 1 0 0,-1 0 0 0 0,0 1-1 0 0,0-1 1 0 0,0 0-1 0 0,0 1 1 0 0,0-1-1 0 0,0 1 1 0 0,0-1-1 0 0,0 0 1 0 0,0 1-1 0 0,0-1 1 0 0,0 1-1 0 0,0-1 1 0 0,0 0-1 0 0,0 1 1 0 0,0 0-1 0 0,1 6 327 0 0,-1 0-1 0 0,0 0 1 0 0,0 0-1 0 0,0 0 1 0 0,-1 0-1 0 0,0 0 1 0 0,-2 8-1 0 0,-8 12-380 0 0,-1-1 0 0 0,-28 47 0 0 0,39-72-186 0 0,-29 44-1753 0 0,24-38 1974 0 0,0 0 0 0 0,0 0 1 0 0,-1-1-1 0 0,0 0 1 0 0,0-1-1 0 0,0 1 1 0 0,-1-1-1 0 0,0-1 0 0 0,0 1 1 0 0,-17 5-1 0 0,-94 41 20 0 0,60-25 70 0 0,-113 34 1 0 0,152-55-135 0 0,0-1 0 0 0,-1-1 0 0 0,1 0 0 0 0,-1-2 0 0 0,0 0 1 0 0,1-2-1 0 0,-1 0 0 0 0,0-1 0 0 0,-37-9 0 0 0,48 8-17 0 0,0 0 1 0 0,0 0-1 0 0,0-1 1 0 0,0-1 0 0 0,0 0-1 0 0,1 0 1 0 0,0 0-1 0 0,0-1 1 0 0,1-1-1 0 0,-1 0 1 0 0,-12-13-1 0 0,17 15-190 0 0,0-1-1 0 0,0 0 0 0 0,0 0 1 0 0,1 0-1 0 0,0 0 1 0 0,0 0-1 0 0,1-1 0 0 0,-1 1 1 0 0,1-1-1 0 0,1 0 1 0 0,-1 0-1 0 0,1 0 0 0 0,0 0 1 0 0,1 0-1 0 0,0 0 1 0 0,0 1-1 0 0,0-1 0 0 0,3-14 1 0 0,12-33-4937 0 0,-10 39 2276 0 0,1 0 1 0 0,1 0-1 0 0,1 1 0 0 0,0 0 0 0 0,1 0 1 0 0,11-13-1 0 0,12-7-886 0 0,-16 18 1873 0 0</inkml:trace>
</inkml:ink>
</file>

<file path=ppt/ink/ink1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8.212"/>
    </inkml:context>
    <inkml:brush xml:id="br0">
      <inkml:brushProperty name="width" value="0.05" units="cm"/>
      <inkml:brushProperty name="height" value="0.05" units="cm"/>
      <inkml:brushProperty name="color" value="#008C3A"/>
    </inkml:brush>
  </inkml:definitions>
  <inkml:trace contextRef="#ctx0" brushRef="#br0">1 23 6213 0 0,'14'-5'16852'0'0,"36"-12"-7161"0"0,-48 17-10051 0 0,-37 28-28560 0 0,29-23 27048 0 0</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49.889"/>
    </inkml:context>
    <inkml:brush xml:id="br0">
      <inkml:brushProperty name="width" value="0.05" units="cm"/>
      <inkml:brushProperty name="height" value="0.05" units="cm"/>
      <inkml:brushProperty name="color" value="#E71224"/>
    </inkml:brush>
  </inkml:definitions>
  <inkml:trace contextRef="#ctx0" brushRef="#br0">1356 265 3540 0 0,'-9'-5'1272'0'0,"0"-1"-1"0"0,0 0 1 0 0,1 0 0 0 0,0-1-1 0 0,0 0 1 0 0,1 0-1 0 0,0-1 1 0 0,0 0-1 0 0,0 0 1 0 0,-6-11 0 0 0,9 13-827 0 0,0 0 1 0 0,1-1-1 0 0,0 1 1 0 0,0-1-1 0 0,0 0 1 0 0,1 1-1 0 0,0-1 1 0 0,0 0-1 0 0,1-1 1 0 0,-1 1 0 0 0,2 0-1 0 0,-1 0 1 0 0,1 0-1 0 0,0-1 1 0 0,2-11-1 0 0,-1 15-417 0 0,1 1-1 0 0,-1 0 1 0 0,1 0-1 0 0,0 0 1 0 0,0 0-1 0 0,0 0 0 0 0,0 0 1 0 0,0 1-1 0 0,1-1 1 0 0,-1 1-1 0 0,1 0 1 0 0,-1-1-1 0 0,1 1 1 0 0,0 0-1 0 0,0 0 1 0 0,0 1-1 0 0,0-1 0 0 0,0 1 1 0 0,1-1-1 0 0,-1 1 1 0 0,0 0-1 0 0,1 1 1 0 0,-1-1-1 0 0,1 0 1 0 0,-1 1-1 0 0,6 0 1 0 0,13-2-206 0 0,0 1 1 0 0,-1 2-1 0 0,23 2 1 0 0,-32-2 71 0 0,246 17-2445 0 0,-257-18 2539 0 0,1 0 1 0 0,0 0 0 0 0,-1 0 0 0 0,1 0 0 0 0,-1 0-1 0 0,1 0 1 0 0,-1 1 0 0 0,1-1 0 0 0,-1 1-1 0 0,1-1 1 0 0,-1 1 0 0 0,1 0 0 0 0,-1-1-1 0 0,1 1 1 0 0,-1 0 0 0 0,0 0 0 0 0,2 1-1 0 0,-3-1 15 0 0,0-1-1 0 0,0 1 0 0 0,0 0 0 0 0,1-1 1 0 0,-1 1-1 0 0,0 0 0 0 0,0-1 0 0 0,-1 1 0 0 0,1 0 1 0 0,0-1-1 0 0,0 1 0 0 0,0 0 0 0 0,0-1 1 0 0,0 1-1 0 0,-1 0 0 0 0,1-1 0 0 0,0 1 0 0 0,-1-1 1 0 0,1 1-1 0 0,0 0 0 0 0,-1-1 0 0 0,1 1 1 0 0,-1-1-1 0 0,1 1 0 0 0,-1-1 0 0 0,1 0 0 0 0,-1 1 1 0 0,-54 37 393 0 0,41-29-323 0 0,-51 34 83 0 0,-2-3 0 0 0,-2-3 1 0 0,-1-3-1 0 0,-2-3 0 0 0,-1-4 0 0 0,-1-2 0 0 0,-1-4 0 0 0,-122 18 1 0 0,170-36-167 0 0,0-1 0 0 0,1-2 0 0 0,-53-5 0 0 0,66 3-70 0 0,0 0 0 0 0,0-2 0 0 0,0 1 0 0 0,0-1 0 0 0,0-1 0 0 0,1 0 0 0 0,0-1 0 0 0,0 0 0 0 0,-19-14 0 0 0,29 19 32 0 0,0-1 1 0 0,0 1-1 0 0,0-1 1 0 0,0 1-1 0 0,0-1 0 0 0,0 0 1 0 0,1 0-1 0 0,-1 0 1 0 0,0 0-1 0 0,1 0 0 0 0,0-1 1 0 0,-1 1-1 0 0,1 0 0 0 0,0-1 1 0 0,0 1-1 0 0,0 0 1 0 0,1-1-1 0 0,-1 1 0 0 0,1-1 1 0 0,-1 0-1 0 0,1 1 1 0 0,0-3-1 0 0,0 2-12 0 0,1 0 1 0 0,0 0-1 0 0,0 0 1 0 0,0 0-1 0 0,1 0 1 0 0,-1 0-1 0 0,1 1 0 0 0,-1-1 1 0 0,1 0-1 0 0,0 1 1 0 0,0 0-1 0 0,0-1 1 0 0,0 1-1 0 0,1 0 0 0 0,3-3 1 0 0,5-3-34 0 0,0 1 1 0 0,1 0-1 0 0,0 1 0 0 0,0 0 1 0 0,0 1-1 0 0,1 0 0 0 0,13-2 1 0 0,-12 3 53 0 0,1 2 1 0 0,-1 0 0 0 0,1 1 0 0 0,-1 1-1 0 0,1 0 1 0 0,19 3 0 0 0,-27-3 92 0 0,0 2-1 0 0,-1-1 1 0 0,1 1 0 0 0,0 0 0 0 0,-1 0-1 0 0,1 0 1 0 0,-1 1 0 0 0,0 0 0 0 0,0 1 0 0 0,0-1-1 0 0,0 1 1 0 0,-1 0 0 0 0,1 1 0 0 0,-1-1-1 0 0,6 7 1 0 0,-10-10-12 0 0,0 1 1 0 0,0-1-1 0 0,-1 0 0 0 0,1 0 0 0 0,0 1 1 0 0,0-1-1 0 0,-1 0 0 0 0,1 1 0 0 0,-1-1 0 0 0,1 1 1 0 0,-1-1-1 0 0,0 1 0 0 0,0-1 0 0 0,1 1 0 0 0,-1-1 1 0 0,0 1-1 0 0,0-1 0 0 0,0 1 0 0 0,-1-1 1 0 0,1 1-1 0 0,0-1 0 0 0,-1 2 0 0 0,0 0 26 0 0,-1 0-1 0 0,1 0 0 0 0,-1 0 1 0 0,0 0-1 0 0,0-1 1 0 0,0 1-1 0 0,0-1 1 0 0,0 0-1 0 0,-1 1 0 0 0,-2 1 1 0 0,-9 6 165 0 0,0-1 1 0 0,0-1 0 0 0,-21 9 0 0 0,22-11-90 0 0,-102 51 1064 0 0,-145 79 1057 0 0,231-117-2092 0 0,1 0 1 0 0,0 2-1 0 0,2 2 1 0 0,0 0-1 0 0,2 1 1 0 0,-31 40 0 0 0,6 9 186 0 0,34-48-124 0 0,-1 0 0 0 0,-26 30 0 0 0,40-53-188 0 0,0 0 1 0 0,0 0-1 0 0,-1 0 1 0 0,1 0 0 0 0,0 0-1 0 0,-1 0 1 0 0,1-1-1 0 0,-1 1 1 0 0,1-1-1 0 0,-1 1 1 0 0,0-1 0 0 0,1 0-1 0 0,-1 0 1 0 0,-4 0-1 0 0,5 0-11 0 0,1-1-1 0 0,-1 0 0 0 0,1-1 0 0 0,-1 1 1 0 0,1 0-1 0 0,-1 0 0 0 0,1-1 0 0 0,-1 1 1 0 0,1-1-1 0 0,-1 1 0 0 0,1-1 0 0 0,-1 1 0 0 0,1-1 1 0 0,0 0-1 0 0,-1 0 0 0 0,1 0 0 0 0,0 0 1 0 0,0 0-1 0 0,0 0 0 0 0,-2-1 0 0 0,1-2 3 0 0,-1 0 0 0 0,1 1 0 0 0,0-1-1 0 0,0 0 1 0 0,0 0 0 0 0,1-1 0 0 0,-1 1-1 0 0,1 0 1 0 0,0 0 0 0 0,0-1-1 0 0,1 1 1 0 0,-1-1 0 0 0,1 1 0 0 0,0 0-1 0 0,0-1 1 0 0,0 1 0 0 0,2-6 0 0 0,3-16-215 0 0,2 1 0 0 0,0-1 0 0 0,2 2 1 0 0,1-1-1 0 0,1 1 0 0 0,0 0 0 0 0,2 1 1 0 0,1 1-1 0 0,30-38 0 0 0,28-15-4116 0 0,9 11-5028 0 0,39-21-5010 0 0,-105 72 12634 0 0</inkml:trace>
</inkml:ink>
</file>

<file path=ppt/ink/ink1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8.556"/>
    </inkml:context>
    <inkml:brush xml:id="br0">
      <inkml:brushProperty name="width" value="0.05" units="cm"/>
      <inkml:brushProperty name="height" value="0.05" units="cm"/>
      <inkml:brushProperty name="color" value="#008C3A"/>
    </inkml:brush>
  </inkml:definitions>
  <inkml:trace contextRef="#ctx0" brushRef="#br0">1 84 6489 0 0,'5'-6'1615'0'0,"-1"1"1"0"0,2-1-1 0 0,-1 1 1 0 0,1 0 0 0 0,11-7-1 0 0,18-8 1796 0 0,-5 6-5681 0 0,-1 4-7008 0 0</inkml:trace>
</inkml:ink>
</file>

<file path=ppt/ink/ink1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8.884"/>
    </inkml:context>
    <inkml:brush xml:id="br0">
      <inkml:brushProperty name="width" value="0.05" units="cm"/>
      <inkml:brushProperty name="height" value="0.05" units="cm"/>
      <inkml:brushProperty name="color" value="#008C3A"/>
    </inkml:brush>
  </inkml:definitions>
  <inkml:trace contextRef="#ctx0" brushRef="#br0">115 266 5260 0 0,'-5'-3'558'0'0,"1"0"0"0"0,-1 0-1 0 0,1 0 1 0 0,0-1-1 0 0,0 0 1 0 0,1 1-1 0 0,-1-2 1 0 0,1 1-1 0 0,0 0 1 0 0,0-1-1 0 0,0 1 1 0 0,0-1 0 0 0,-1-5-1 0 0,2 5-174 0 0,0-1 0 0 0,1 1 0 0 0,0-1 0 0 0,0 0 0 0 0,1 1 0 0 0,-1-1 0 0 0,1 0 0 0 0,0 1 0 0 0,1-1 0 0 0,1-8 0 0 0,1 0-39 0 0,1 0-1 0 0,1 1 1 0 0,0 0-1 0 0,1 0 1 0 0,1 0-1 0 0,-1 1 1 0 0,2 0-1 0 0,14-18 1 0 0,-21 29-228 0 0,2 1 12 0 0,9 1-157 0 0,-12 3-200 0 0,1 0 1 0 0,-1 1-1 0 0,0-1 0 0 0,-1 0 1 0 0,1 0-1 0 0,-1 0 1 0 0,0 0-1 0 0,0 1 0 0 0,0-1 1 0 0,-1 0-1 0 0,1-1 0 0 0,-1 1 1 0 0,-2 4-1 0 0,-35 58-6184 0 0,24-42 3626 0 0,-38 54-3288 0 0,34-53 4313 0 0</inkml:trace>
</inkml:ink>
</file>

<file path=ppt/ink/ink1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9.212"/>
    </inkml:context>
    <inkml:brush xml:id="br0">
      <inkml:brushProperty name="width" value="0.05" units="cm"/>
      <inkml:brushProperty name="height" value="0.05" units="cm"/>
      <inkml:brushProperty name="color" value="#008C3A"/>
    </inkml:brush>
  </inkml:definitions>
  <inkml:trace contextRef="#ctx0" brushRef="#br0">540 1 5905 0 0,'0'0'9300'0'0,"0"4"-7795"0"0,-1 5-933 0 0,-1 0 1 0 0,0 0-1 0 0,-1 0 1 0 0,0 0-1 0 0,-1-1 1 0 0,1 1 0 0 0,-1-1-1 0 0,-6 8 1 0 0,-48 68 413 0 0,33-50-1529 0 0,-1 1-2134 0 0,-2-1-1 0 0,-1-2 1 0 0,-61 54-1 0 0,-116 63-6096 0 0,161-120 6972 0 0</inkml:trace>
</inkml:ink>
</file>

<file path=ppt/ink/ink1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19.712"/>
    </inkml:context>
    <inkml:brush xml:id="br0">
      <inkml:brushProperty name="width" value="0.05" units="cm"/>
      <inkml:brushProperty name="height" value="0.05" units="cm"/>
      <inkml:brushProperty name="color" value="#008C3A"/>
    </inkml:brush>
  </inkml:definitions>
  <inkml:trace contextRef="#ctx0" brushRef="#br0">716 45 5056 0 0,'0'-2'358'0'0,"0"0"-1"0"0,0 0 1 0 0,0 1-1 0 0,0-1 0 0 0,-1 0 1 0 0,1 0-1 0 0,-1 1 0 0 0,1-1 1 0 0,-1 0-1 0 0,0 0 0 0 0,1 1 1 0 0,-1-1-1 0 0,0 1 0 0 0,0-1 1 0 0,0 1-1 0 0,0-1 1 0 0,0 1-1 0 0,-1 0 0 0 0,1-1 1 0 0,0 1-1 0 0,-1 0 0 0 0,1 0 1 0 0,-1 0-1 0 0,1 0 0 0 0,-1 0 1 0 0,1 0-1 0 0,-1 0 0 0 0,0 1 1 0 0,1-1-1 0 0,-1 0 1 0 0,0 1-1 0 0,0 0 0 0 0,1-1 1 0 0,-1 1-1 0 0,0 0 0 0 0,0 0 1 0 0,0 0-1 0 0,1 0 0 0 0,-4 1 1 0 0,0-1 36 0 0,0 0 1 0 0,0 1-1 0 0,0 0 1 0 0,0 0 0 0 0,1 1-1 0 0,-1-1 1 0 0,0 1-1 0 0,1 0 1 0 0,0 0-1 0 0,-1 1 1 0 0,1-1-1 0 0,0 1 1 0 0,0 0-1 0 0,-5 5 1 0 0,-29 40 1292 0 0,2 1 1 0 0,2 2-1 0 0,-34 69 1 0 0,12-21-964 0 0,46-83-1064 0 0,-29 50 886 0 0,-49 63 1 0 0,70-106-995 0 0,-1-2 0 0 0,-25 22 0 0 0,31-32-985 0 0,-1 0 0 0 0,0-1 1 0 0,0 0-1 0 0,-25 11 1 0 0,38-20 745 0 0,-1-1-1 0 0,1 1 1 0 0,-1-1-1 0 0,1 1 1 0 0,-1-1-1 0 0,1 1 1 0 0,-1-1 0 0 0,1 0-1 0 0,-1 0 1 0 0,1 1-1 0 0,-1-1 1 0 0,1 0 0 0 0,-1-1-1 0 0,1 1 1 0 0,-1 0-1 0 0,1 0 1 0 0,-1-1-1 0 0,1 1 1 0 0,-1-1 0 0 0,1 1-1 0 0,-1-1 1 0 0,1 1-1 0 0,0-1 1 0 0,-2-1 0 0 0,-6-14-3809 0 0,7 7 2692 0 0</inkml:trace>
</inkml:ink>
</file>

<file path=ppt/ink/ink1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0.072"/>
    </inkml:context>
    <inkml:brush xml:id="br0">
      <inkml:brushProperty name="width" value="0.05" units="cm"/>
      <inkml:brushProperty name="height" value="0.05" units="cm"/>
      <inkml:brushProperty name="color" value="#008C3A"/>
    </inkml:brush>
  </inkml:definitions>
  <inkml:trace contextRef="#ctx0" brushRef="#br0">124 173 4432 0 0,'26'-48'8698'0'0,"-20"35"-7656"0"0,0 0 0 0 0,1 0 1 0 0,1 1-1 0 0,0 0 0 0 0,1 0 0 0 0,0 1 0 0 0,0 0 0 0 0,16-14 0 0 0,-25 25-1003 0 0,0 0 0 0 0,0 0-1 0 0,1-1 1 0 0,-1 1-1 0 0,0 0 1 0 0,0 0-1 0 0,1 0 1 0 0,-1-1 0 0 0,0 1-1 0 0,0 0 1 0 0,1 0-1 0 0,-1 0 1 0 0,0 0 0 0 0,1 0-1 0 0,-1 0 1 0 0,0-1-1 0 0,1 1 1 0 0,-1 0-1 0 0,0 0 1 0 0,1 0 0 0 0,-1 0-1 0 0,0 0 1 0 0,0 0-1 0 0,1 0 1 0 0,-1 0-1 0 0,0 0 1 0 0,1 0 0 0 0,-1 1-1 0 0,0-1 1 0 0,1 0-1 0 0,-1 0 1 0 0,0 0 0 0 0,1 0-1 0 0,-1 0 1 0 0,0 1-1 0 0,0-1 1 0 0,1 0-1 0 0,-1 0 1 0 0,0 0 0 0 0,0 1-1 0 0,1-1 1 0 0,-1 0-1 0 0,0 0 1 0 0,0 1 0 0 0,0-1-1 0 0,1 0 1 0 0,-1 0-1 0 0,0 1 1 0 0,0-1-1 0 0,0 0 1 0 0,0 1 0 0 0,0-1-1 0 0,0 0 1 0 0,0 1-1 0 0,0-1 1 0 0,0 0 0 0 0,0 1-1 0 0,0-1 1 0 0,0 1-1 0 0,-2 18 222 0 0,-6-5-763 0 0,0-1 0 0 0,-1 0 0 0 0,-1-1-1 0 0,0 0 1 0 0,-1 0 0 0 0,-16 13 0 0 0,-6 2-6247 0 0,-39 25 1 0 0,32-29 2232 0 0,20-14 2595 0 0</inkml:trace>
</inkml:ink>
</file>

<file path=ppt/ink/ink1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0.603"/>
    </inkml:context>
    <inkml:brush xml:id="br0">
      <inkml:brushProperty name="width" value="0.05" units="cm"/>
      <inkml:brushProperty name="height" value="0.05" units="cm"/>
      <inkml:brushProperty name="color" value="#008C3A"/>
    </inkml:brush>
  </inkml:definitions>
  <inkml:trace contextRef="#ctx0" brushRef="#br0">362 23 6757 0 0,'1'-13'5959'0'0,"-1"13"-5723"0"0,0-1 1 0 0,0 1-1 0 0,3-7 6144 0 0,-3 7-6144 0 0,1-1 1 0 0,-1 1-1 0 0,0 0 0 0 0,0 0 0 0 0,1 0 1 0 0,-1 0-1 0 0,0 0 0 0 0,1 0 1 0 0,-1 0-1 0 0,0 0 0 0 0,1 0 0 0 0,-1 0 1 0 0,4 2-143 0 0,-1 0 0 0 0,0 0 0 0 0,1 0 0 0 0,-1 0 0 0 0,0 1 0 0 0,-1 0 0 0 0,1-1 0 0 0,0 1 0 0 0,-1 0 0 0 0,1 0-1 0 0,-1 1 1 0 0,0-1 0 0 0,0 0 0 0 0,-1 1 0 0 0,1-1 0 0 0,-1 1 0 0 0,1 0 0 0 0,-1-1 0 0 0,1 6 0 0 0,-1-1 280 0 0,0 1 0 0 0,-1-1-1 0 0,0 0 1 0 0,0 1-1 0 0,-1-1 1 0 0,0 0 0 0 0,0 0-1 0 0,-6 17 1 0 0,3-12 13 0 0,0 0 1 0 0,-2 0-1 0 0,1 0 0 0 0,-2-1 1 0 0,0 0-1 0 0,0 0 0 0 0,-1-1 1 0 0,-1 0-1 0 0,0 0 0 0 0,0-1 1 0 0,-16 14-1 0 0,24-22-387 0 0,-22 7 0 0 0,14-7-41 0 0,7-1-191 0 0,5 1-2213 0 0,-2-1 2452 0 0,1-1-1 0 0,-1 1 1 0 0,0 0-1 0 0,0 1 0 0 0,0-1 1 0 0,0 0-1 0 0,0 0 0 0 0,0 0 1 0 0,0 1-1 0 0,0-1 0 0 0,-1 0 1 0 0,1 1-1 0 0,0-1 1 0 0,-1 1-1 0 0,1-1 0 0 0,-1 1 1 0 0,0-1-1 0 0,1 1 0 0 0,-1-1 1 0 0,0 1-1 0 0,0-1 0 0 0,0 1 1 0 0,0 0-1 0 0,0-1 1 0 0,-1 3-1 0 0,0 2 35 0 0,-1 0 0 0 0,0 0 0 0 0,0 0 0 0 0,0 0 0 0 0,-1-1 0 0 0,-6 12 0 0 0,-3 0-179 0 0,0 0 1 0 0,-2-1 0 0 0,-19 20-1 0 0,25-29-273 0 0,-54 47-1527 0 0,27-35-2560 0 0,-1-11-5838 0 0,11-17 3907 0 0,-2-20 1746 0 0,19 14 3054 0 0</inkml:trace>
</inkml:ink>
</file>

<file path=ppt/ink/ink1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0.962"/>
    </inkml:context>
    <inkml:brush xml:id="br0">
      <inkml:brushProperty name="width" value="0.05" units="cm"/>
      <inkml:brushProperty name="height" value="0.05" units="cm"/>
      <inkml:brushProperty name="color" value="#008C3A"/>
    </inkml:brush>
  </inkml:definitions>
  <inkml:trace contextRef="#ctx0" brushRef="#br0">0 172 6625 0 0,'23'-18'2140'0'0,"0"3"-228"0"0,-2 2-200 0 0,1 1-248 0 0,-1 2-460 0 0,2-2-484 0 0,1 3-836 0 0,1-2-2572 0 0,2-1 156 0 0,-4-2 376 0 0,2 0 407 0 0,-7 0 25 0 0,5-3 124 0 0</inkml:trace>
</inkml:ink>
</file>

<file path=ppt/ink/ink1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5.228"/>
    </inkml:context>
    <inkml:brush xml:id="br0">
      <inkml:brushProperty name="width" value="0.05" units="cm"/>
      <inkml:brushProperty name="height" value="0.05" units="cm"/>
      <inkml:brushProperty name="color" value="#008C3A"/>
    </inkml:brush>
  </inkml:definitions>
  <inkml:trace contextRef="#ctx0" brushRef="#br0">471 18 3808 0 0,'5'-17'18901'0'0,"-20"43"-17318"0"0,10-16-1006 0 0,-1 0 1 0 0,0-1-1 0 0,0 1 1 0 0,-8 7-1 0 0,12-14-556 0 0,-1-1-1 0 0,1 1 1 0 0,-1-1 0 0 0,0 0-1 0 0,0 0 1 0 0,0 0-1 0 0,0 0 1 0 0,0 0-1 0 0,0-1 1 0 0,0 0-1 0 0,-1 1 1 0 0,1-1-1 0 0,0 0 1 0 0,-1-1 0 0 0,1 1-1 0 0,-1-1 1 0 0,-5 1-1 0 0,-85-1-262 0 0,84 3 444 0 0,-1 0 0 0 0,1 1 0 0 0,1 0 0 0 0,-1 1 1 0 0,1 0-1 0 0,-1 0 0 0 0,1 1 0 0 0,1 0 0 0 0,-1 1 1 0 0,1 0-1 0 0,-13 14 0 0 0,-3 5-375 0 0,2 2-1 0 0,-24 35 1 0 0,21-24-5977 0 0,21-30 2713 0 0,-1-1 0 0 0,1 1 1 0 0,0 1-1 0 0,1-1 1 0 0,-3 12-1 0 0,4-12 1874 0 0</inkml:trace>
</inkml:ink>
</file>

<file path=ppt/ink/ink1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5.572"/>
    </inkml:context>
    <inkml:brush xml:id="br0">
      <inkml:brushProperty name="width" value="0.05" units="cm"/>
      <inkml:brushProperty name="height" value="0.05" units="cm"/>
      <inkml:brushProperty name="color" value="#008C3A"/>
    </inkml:brush>
  </inkml:definitions>
  <inkml:trace contextRef="#ctx0" brushRef="#br0">1 0 6029 0 0,'3'1'2899'0'0,"17"5"9700"0"0,-14-3-13093 0 0,-6 1-516 0 0</inkml:trace>
</inkml:ink>
</file>

<file path=ppt/ink/ink1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6.087"/>
    </inkml:context>
    <inkml:brush xml:id="br0">
      <inkml:brushProperty name="width" value="0.05" units="cm"/>
      <inkml:brushProperty name="height" value="0.05" units="cm"/>
      <inkml:brushProperty name="color" value="#008C3A"/>
    </inkml:brush>
  </inkml:definitions>
  <inkml:trace contextRef="#ctx0" brushRef="#br0">1067 24 6553 0 0,'3'-5'4859'0'0,"4"-13"9794"0"0,-8 30-14298 0 0,0 0-1 0 0,-1 1 1 0 0,-1-1-1 0 0,0 0 1 0 0,0 0 0 0 0,-2-1-1 0 0,1 1 1 0 0,-1-1-1 0 0,-8 13 1 0 0,4-9 171 0 0,-1 1 0 0 0,0-2 0 0 0,-1 1 0 0 0,-1-1 0 0 0,-26 24 0 0 0,37-37-547 0 0,0-1 1 0 0,0 1-1 0 0,1 0 0 0 0,-1 0 1 0 0,0 0-1 0 0,0 0 0 0 0,-1-1 1 0 0,1 1-1 0 0,0-1 0 0 0,0 1 1 0 0,0-1-1 0 0,0 1 0 0 0,-1-1 1 0 0,1 1-1 0 0,0-1 0 0 0,0 0 1 0 0,-1 0-1 0 0,1 0 0 0 0,0 0 1 0 0,0 0-1 0 0,-1 0 0 0 0,-1 0 1 0 0,2-1-36 0 0,0 1 1 0 0,0-1 0 0 0,0 0-1 0 0,0 0 1 0 0,0 0-1 0 0,0 1 1 0 0,1-1 0 0 0,-1 0-1 0 0,0 0 1 0 0,1 0 0 0 0,-1 0-1 0 0,0 0 1 0 0,1 0 0 0 0,-1 0-1 0 0,1-1 1 0 0,0 1-1 0 0,-1 0 1 0 0,1-2 0 0 0,-3-49-1534 0 0,4 51 1607 0 0,-1 0 0 0 0,0 0 0 0 0,0 0 0 0 0,1-1 0 0 0,-1 1 0 0 0,0 0 1 0 0,0 0-1 0 0,0 0 0 0 0,-1 0 0 0 0,1-1 0 0 0,0 1 0 0 0,0 0 0 0 0,-1 0 0 0 0,1 0 0 0 0,0 0 0 0 0,-1 0 0 0 0,1 0 0 0 0,-1 0 0 0 0,0 0 0 0 0,0-1 0 0 0,0 1-1 0 0,1 1 0 0 0,-1 0-1 0 0,0 0 1 0 0,0 0 0 0 0,1 0 0 0 0,-1 0 0 0 0,0 0 0 0 0,1 0 0 0 0,-1 0-1 0 0,0 0 1 0 0,0 0 0 0 0,1 0 0 0 0,-1 0 0 0 0,0 0 0 0 0,0 1 0 0 0,1-1 0 0 0,-1 0-1 0 0,0 1 1 0 0,1-1 0 0 0,-1 0 0 0 0,1 1 0 0 0,-1-1 0 0 0,-1 1 0 0 0,-46 45 729 0 0,30-28-485 0 0,-3-1-96 0 0,-2 0 0 0 0,0-2 1 0 0,-1 0-1 0 0,0-2 0 0 0,-1-1 1 0 0,0 0-1 0 0,-1-2 1 0 0,-1-1-1 0 0,1-2 0 0 0,-1 0 1 0 0,-47 5-1 0 0,35-8-1485 0 0,0-1-1 0 0,-77-6 0 0 0,22-11-4684 0 0,6-9-3743 0 0,5-8-1677 0 0,72 24 9731 0 0</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50.358"/>
    </inkml:context>
    <inkml:brush xml:id="br0">
      <inkml:brushProperty name="width" value="0.05" units="cm"/>
      <inkml:brushProperty name="height" value="0.05" units="cm"/>
      <inkml:brushProperty name="color" value="#E71224"/>
    </inkml:brush>
  </inkml:definitions>
  <inkml:trace contextRef="#ctx0" brushRef="#br0">124 114 4104 0 0,'1'-3'382'0'0,"13"-63"8161"0"0,-10 22 3228 0 0,2 158-8530 0 0,-10-65-3356 0 0,-1-1-1 0 0,-20 78 1 0 0,-6-15-3214 0 0,-2-2-3590 0 0,2-9-3754 0 0,18-66 6639 0 0,6-20 2274 0 0</inkml:trace>
</inkml:ink>
</file>

<file path=ppt/ink/ink1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6.447"/>
    </inkml:context>
    <inkml:brush xml:id="br0">
      <inkml:brushProperty name="width" value="0.05" units="cm"/>
      <inkml:brushProperty name="height" value="0.05" units="cm"/>
      <inkml:brushProperty name="color" value="#008C3A"/>
    </inkml:brush>
  </inkml:definitions>
  <inkml:trace contextRef="#ctx0" brushRef="#br0">0 529 6233 0 0,'6'2'999'0'0,"-1"0"1"0"0,1-1 0 0 0,-1 1 0 0 0,1-1 0 0 0,0 0 0 0 0,0-1-1 0 0,-1 1 1 0 0,1-1 0 0 0,0 0 0 0 0,11-2 0 0 0,65-12 2906 0 0,-66 10-2956 0 0,14-3-144 0 0,0-1-1 0 0,32-13 1 0 0,-30 7-2141 0 0,-1-1 1 0 0,-1-1 0 0 0,37-27 0 0 0,-13 3-3071 0 0,-3-3 0 0 0,75-81 0 0 0,-13 4 563 0 0,-55 52 2128 0 0</inkml:trace>
</inkml:ink>
</file>

<file path=ppt/ink/ink1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6.806"/>
    </inkml:context>
    <inkml:brush xml:id="br0">
      <inkml:brushProperty name="width" value="0.05" units="cm"/>
      <inkml:brushProperty name="height" value="0.05" units="cm"/>
      <inkml:brushProperty name="color" value="#008C3A"/>
    </inkml:brush>
  </inkml:definitions>
  <inkml:trace contextRef="#ctx0" brushRef="#br0">1390 1 4196 0 0,'-9'1'733'0'0,"0"1"-1"0"0,0 0 0 0 0,0 0 0 0 0,0 1 1 0 0,1 0-1 0 0,-1 1 0 0 0,1-1 0 0 0,-12 9 1 0 0,-63 47 1815 0 0,63-43-2090 0 0,-483 394 3429 0 0,194-152-9297 0 0,209-180 842 0 0,-117 71 0 0 0,150-110 2874 0 0</inkml:trace>
</inkml:ink>
</file>

<file path=ppt/ink/ink1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8.244"/>
    </inkml:context>
    <inkml:brush xml:id="br0">
      <inkml:brushProperty name="width" value="0.05" units="cm"/>
      <inkml:brushProperty name="height" value="0.05" units="cm"/>
      <inkml:brushProperty name="color" value="#008C3A"/>
    </inkml:brush>
  </inkml:definitions>
  <inkml:trace contextRef="#ctx0" brushRef="#br0">1196 32 4720 0 0,'6'-31'23090'0'0,"-2"55"-22155"0"0,-2-10-636 0 0,-2 1 0 0 0,1-1 0 0 0,-2 1 0 0 0,0-1 0 0 0,-1 0 0 0 0,0 1 0 0 0,-1-1 0 0 0,-1 0 0 0 0,0 0 0 0 0,-1-1 0 0 0,0 1 0 0 0,-10 15 0 0 0,7-15-302 0 0,-1 0 1 0 0,0-1 0 0 0,-1 0-1 0 0,-1-1 1 0 0,0 0-1 0 0,0-1 1 0 0,-1 0 0 0 0,-1 0-1 0 0,1-2 1 0 0,-2 0 0 0 0,0 0-1 0 0,0-1 1 0 0,0-1-1 0 0,-1 0 1 0 0,0-1 0 0 0,0 0-1 0 0,-18 3 1 0 0,21-7-169 0 0,0 0 1 0 0,-1-1-1 0 0,1 0 0 0 0,0-1 1 0 0,0-1-1 0 0,0 0 0 0 0,-1 0 1 0 0,-18-6-1 0 0,27 6 34 0 0,0 0 1 0 0,0 0-1 0 0,0-1 0 0 0,0 0 0 0 0,1 0 1 0 0,-1 0-1 0 0,0 0 0 0 0,1 0 0 0 0,0-1 0 0 0,0 1 1 0 0,0-1-1 0 0,-5-5 0 0 0,7 6 9 0 0,-1-1 1 0 0,1 1-1 0 0,0-1 0 0 0,0 1 0 0 0,0-1 0 0 0,0 0 0 0 0,0 1 1 0 0,1-1-1 0 0,-1 0 0 0 0,1 0 0 0 0,-1 1 0 0 0,1-1 1 0 0,0 0-1 0 0,0 0 0 0 0,1 0 0 0 0,-1 1 0 0 0,0-1 1 0 0,1 0-1 0 0,0 1 0 0 0,1-5 0 0 0,2-2 40 0 0,1 1 0 0 0,0 0-1 0 0,1 0 1 0 0,-1 1 0 0 0,2 0-1 0 0,-1 0 1 0 0,1 0 0 0 0,0 1 0 0 0,0 0-1 0 0,0 0 1 0 0,1 0 0 0 0,0 1 0 0 0,0 1-1 0 0,14-7 1 0 0,-22 11 113 0 0,1-1 0 0 0,0 1 1 0 0,0 0-1 0 0,-1-1 0 0 0,1 1 0 0 0,0-1 1 0 0,0 1-1 0 0,0 0 0 0 0,0 0 0 0 0,-1-1 0 0 0,1 1 1 0 0,0 0-1 0 0,0 0 0 0 0,0 0 0 0 0,0 0 1 0 0,0 0-1 0 0,0 0 0 0 0,-1 0 0 0 0,1 0 0 0 0,0 1 1 0 0,0-1-1 0 0,1 1 0 0 0,1 13 368 0 0,-16 23 93 0 0,2-24-422 0 0,-1 0-1 0 0,0-1 0 0 0,0 0 1 0 0,-1-1-1 0 0,-1 0 0 0 0,1-1 1 0 0,-2 0-1 0 0,0-2 0 0 0,0 1 1 0 0,0-2-1 0 0,-22 8 0 0 0,18-8-87 0 0,0-2 0 0 0,-1 0 0 0 0,0 0 0 0 0,1-2 0 0 0,-1-1 0 0 0,0 0-1 0 0,0-2 1 0 0,0 0 0 0 0,-28-4 0 0 0,43 3-93 0 0,1 1 0 0 0,-1-1 0 0 0,0-1 0 0 0,1 1 0 0 0,-1-1 0 0 0,1 1 0 0 0,-1-1 0 0 0,1-1 0 0 0,0 1 0 0 0,0-1 0 0 0,0 1 0 0 0,0-1 0 0 0,1 0 0 0 0,-1 0 0 0 0,1-1 0 0 0,-1 1 0 0 0,1-1 0 0 0,0 0 0 0 0,1 0 0 0 0,-1 0 0 0 0,1 0 0 0 0,-3-5 0 0 0,4 5-3 0 0,0 1 0 0 0,0-1 1 0 0,1 1-1 0 0,-1-1 0 0 0,1 0 0 0 0,0 1 1 0 0,0-1-1 0 0,0 0 0 0 0,0 1 1 0 0,1-1-1 0 0,0 1 0 0 0,-1-1 0 0 0,1 1 1 0 0,1-1-1 0 0,-1 1 0 0 0,0-1 0 0 0,1 1 1 0 0,-1 0-1 0 0,1 0 0 0 0,0 0 0 0 0,0 0 1 0 0,1 0-1 0 0,-1 0 0 0 0,1 0 1 0 0,-1 1-1 0 0,1-1 0 0 0,0 1 0 0 0,0 0 1 0 0,3-2-1 0 0,-1 0 219 0 0,1 1 0 0 0,-1 0 0 0 0,1 0 0 0 0,0 1 0 0 0,0 0 0 0 0,0 0 0 0 0,1 0 0 0 0,9-1 0 0 0,-14 3-58 0 0,-1 0-1 0 0,0-1 0 0 0,0 1 1 0 0,0 0-1 0 0,0 0 1 0 0,1 0-1 0 0,-1 0 0 0 0,0 0 1 0 0,0 0-1 0 0,0 0 0 0 0,1 0 1 0 0,-1 1-1 0 0,0-1 1 0 0,0 0-1 0 0,0 1 0 0 0,0-1 1 0 0,1 1-1 0 0,-1-1 1 0 0,0 1-1 0 0,0 0 0 0 0,0-1 1 0 0,0 1-1 0 0,0 0 0 0 0,-1 0 1 0 0,1-1-1 0 0,0 1 1 0 0,0 0-1 0 0,0 0 0 0 0,-1 0 1 0 0,1 0-1 0 0,0 0 1 0 0,-1 0-1 0 0,1 0 0 0 0,-1 1 1 0 0,0-1-1 0 0,1 0 0 0 0,-1 0 1 0 0,0 0-1 0 0,1 0 1 0 0,-1 1-1 0 0,0-1 0 0 0,0 0 1 0 0,0 0-1 0 0,0 0 0 0 0,0 1 1 0 0,0-1-1 0 0,-1 0 1 0 0,1 0-1 0 0,0 0 0 0 0,-1 1 1 0 0,1-1-1 0 0,-1 1 1 0 0,-1 3 23 0 0,0 0 1 0 0,0-1-1 0 0,0 1 1 0 0,-1-1-1 0 0,1 1 1 0 0,-1-1-1 0 0,0 0 1 0 0,0 0-1 0 0,-1 0 1 0 0,1-1-1 0 0,-1 1 1 0 0,0-1-1 0 0,0 0 1 0 0,0 0-1 0 0,0 0 1 0 0,-9 4-1 0 0,-10 4-49 0 0,0-1 0 0 0,-29 9-1 0 0,19-7 14 0 0,-20 7-121 0 0,11-4 164 0 0,-53 25-1 0 0,85-35-2 0 0,0 1 0 0 0,1-1 0 0 0,0 1 0 0 0,0 1-1 0 0,0 0 1 0 0,1 0 0 0 0,0 1 0 0 0,0 0 0 0 0,1 0 0 0 0,-11 15-1 0 0,8 5 788 0 0,10-1-6999 0 0,1-25 5557 0 0,-1-1 0 0 0,1 1-1 0 0,-1-1 1 0 0,1 1 0 0 0,0-1 0 0 0,-1 1 0 0 0,1-1 0 0 0,0 0 0 0 0,0 1 0 0 0,0-1 0 0 0,0 0-1 0 0,0 0 1 0 0,0 0 0 0 0,1 0 0 0 0,-1 0 0 0 0,0 0 0 0 0,0 0 0 0 0,1 0 0 0 0,-1 0-1 0 0,1 0 1 0 0,-1-1 0 0 0,1 1 0 0 0,-1-1 0 0 0,1 1 0 0 0,-1-1 0 0 0,1 0 0 0 0,-1 1 0 0 0,1-1-1 0 0,-1 0 1 0 0,4 0 0 0 0,-3 0-1175 0 0</inkml:trace>
</inkml:ink>
</file>

<file path=ppt/ink/ink1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8.697"/>
    </inkml:context>
    <inkml:brush xml:id="br0">
      <inkml:brushProperty name="width" value="0.05" units="cm"/>
      <inkml:brushProperty name="height" value="0.05" units="cm"/>
      <inkml:brushProperty name="color" value="#008C3A"/>
    </inkml:brush>
  </inkml:definitions>
  <inkml:trace contextRef="#ctx0" brushRef="#br0">110 0 6553 0 0,'0'0'22328'0'0,"-1"4"-21390"0"0,-2 2-559 0 0,0 1-157 0 0,2 32 1840 0 0,1-38-2575 0 0,-1 0 1 0 0,1 0 0 0 0,-1 0 0 0 0,1 0-1 0 0,-1-1 1 0 0,1 1 0 0 0,-1 0 0 0 0,0 0-1 0 0,0-1 1 0 0,1 1 0 0 0,-1 0 0 0 0,0-1-1 0 0,0 1 1 0 0,0-1 0 0 0,1 1 0 0 0,-1-1-1 0 0,0 1 1 0 0,0-1 0 0 0,0 1-1 0 0,0-1 1 0 0,0 0 0 0 0,0 0 0 0 0,0 0-1 0 0,0 1 1 0 0,0-1 0 0 0,0 0 0 0 0,-1 0-1 0 0,-21 2-8350 0 0,12-2 6479 0 0,8 0 3059 0 0,-24 0-4877 0 0,13-1 2434 0 0</inkml:trace>
</inkml:ink>
</file>

<file path=ppt/ink/ink1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9.072"/>
    </inkml:context>
    <inkml:brush xml:id="br0">
      <inkml:brushProperty name="width" value="0.05" units="cm"/>
      <inkml:brushProperty name="height" value="0.05" units="cm"/>
      <inkml:brushProperty name="color" value="#008C3A"/>
    </inkml:brush>
  </inkml:definitions>
  <inkml:trace contextRef="#ctx0" brushRef="#br0">0 98 6069 0 0,'6'-8'5580'0'0,"9"-12"-2060"0"0,16 1-6 0 0,1-1-2911 0 0,-15 4-5628 0 0,-23 3-6117 0 0,5 13 11061 0 0,1 0 0 0 0,0 0 0 0 0,0 0 0 0 0,-1 0 0 0 0,1 0 1 0 0,-14-2-1686 0 0</inkml:trace>
</inkml:ink>
</file>

<file path=ppt/ink/ink1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9.400"/>
    </inkml:context>
    <inkml:brush xml:id="br0">
      <inkml:brushProperty name="width" value="0.05" units="cm"/>
      <inkml:brushProperty name="height" value="0.05" units="cm"/>
      <inkml:brushProperty name="color" value="#008C3A"/>
    </inkml:brush>
  </inkml:definitions>
  <inkml:trace contextRef="#ctx0" brushRef="#br0">203 11 5364 0 0,'-13'-11'10157'0'0,"1"13"-3390"0"0,10 0-6268 0 0,0-1-1 0 0,0 1 1 0 0,1 0 0 0 0,-1 0 0 0 0,1 1 0 0 0,-1-1 0 0 0,1 0 0 0 0,0 0 0 0 0,0 1 0 0 0,0-1 0 0 0,-1 4 0 0 0,-5 17-427 0 0,-7 43 0 0 0,12-54 976 0 0,-15 95-4250 0 0,-15 71-9738 0 0,24-149 10909 0 0,-1 0 0 0 0,-1 0 0 0 0,-2-1 0 0 0,-15 28 0 0 0,5-19 161 0 0</inkml:trace>
</inkml:ink>
</file>

<file path=ppt/ink/ink1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29.916"/>
    </inkml:context>
    <inkml:brush xml:id="br0">
      <inkml:brushProperty name="width" value="0.05" units="cm"/>
      <inkml:brushProperty name="height" value="0.05" units="cm"/>
      <inkml:brushProperty name="color" value="#008C3A"/>
    </inkml:brush>
  </inkml:definitions>
  <inkml:trace contextRef="#ctx0" brushRef="#br0">248 61 6441 0 0,'-18'-35'9533'0'0,"5"9"775"0"0,-1 63-8010 0 0,-1 134-871 0 0,13-122-875 0 0,-2-1 0 0 0,-2 1 0 0 0,-2-1 0 0 0,-19 63 0 0 0,11-61-2895 0 0,8-22-2494 0 0,-2-1 0 0 0,-21 46 0 0 0,-2-28 1254 0 0,31-42 2671 0 0,-1-1 1 0 0,0 1 0 0 0,1-1-1 0 0,-1 1 1 0 0,0-1 0 0 0,0 0-1 0 0,-1 0 1 0 0,1-1 0 0 0,-6 3-1 0 0,1-2-924 0 0</inkml:trace>
</inkml:ink>
</file>

<file path=ppt/ink/ink1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0.260"/>
    </inkml:context>
    <inkml:brush xml:id="br0">
      <inkml:brushProperty name="width" value="0.05" units="cm"/>
      <inkml:brushProperty name="height" value="0.05" units="cm"/>
      <inkml:brushProperty name="color" value="#008C3A"/>
    </inkml:brush>
  </inkml:definitions>
  <inkml:trace contextRef="#ctx0" brushRef="#br0">362 1 4780 0 0,'-4'8'9289'0'0,"-6"7"-4056"0"0,-61 73-704 0 0,52-68-4282 0 0,-2-1 0 0 0,0-1 1 0 0,-25 16-1 0 0,-18 1-3822 0 0,57-32 1979 0 0,0-1 0 0 0,0 0 1 0 0,0 0-1 0 0,0 0 0 0 0,0-1 1 0 0,-13 1-1 0 0,18-2 1180 0 0,0 0 0 0 0,0 0 0 0 0,0 0 0 0 0,0-1 0 0 0,0 1-1 0 0,0 0 1 0 0,0-1 0 0 0,0 0 0 0 0,0 1 0 0 0,0-1 0 0 0,0 0 0 0 0,0 0 0 0 0,0 0 0 0 0,1 0 0 0 0,-3-2 0 0 0,-6-5-1426 0 0</inkml:trace>
</inkml:ink>
</file>

<file path=ppt/ink/ink1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0.588"/>
    </inkml:context>
    <inkml:brush xml:id="br0">
      <inkml:brushProperty name="width" value="0.05" units="cm"/>
      <inkml:brushProperty name="height" value="0.05" units="cm"/>
      <inkml:brushProperty name="color" value="#008C3A"/>
    </inkml:brush>
  </inkml:definitions>
  <inkml:trace contextRef="#ctx0" brushRef="#br0">42 92 5509 0 0,'7'-8'2450'0'0,"0"0"0"0"0,-1 0 0 0 0,0 0 1 0 0,0-1-1 0 0,-1 0 0 0 0,0 0 1 0 0,7-20 1185 0 0,-13 29-3864 0 0,1 0 1 0 0,-1-1-1 0 0,0 1 0 0 0,1 0 0 0 0,-1-1 0 0 0,0 1 1 0 0,1 0-1 0 0,-1 0 0 0 0,0-1 0 0 0,1 1 1 0 0,-1 0-1 0 0,0 0 0 0 0,1 0 0 0 0,-1 0 1 0 0,0 0-1 0 0,0 0 0 0 0,1 0 0 0 0,-1 0 1 0 0,0 0-1 0 0,1 0 0 0 0,-1 1 0 0 0,0-1 0 0 0,1 0 1 0 0,-1 0-1 0 0,0 1 0 0 0,1-1 0 0 0,-1 0 1 0 0,0 1-1 0 0,1-1 0 0 0,-2 1 0 0 0,-31 18-8593 0 0,13-7 2031 0 0,11-9 4957 0 0,-2 1 141 0 0</inkml:trace>
</inkml:ink>
</file>

<file path=ppt/ink/ink1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1.744"/>
    </inkml:context>
    <inkml:brush xml:id="br0">
      <inkml:brushProperty name="width" value="0.05" units="cm"/>
      <inkml:brushProperty name="height" value="0.05" units="cm"/>
      <inkml:brushProperty name="color" value="#008C3A"/>
    </inkml:brush>
  </inkml:definitions>
  <inkml:trace contextRef="#ctx0" brushRef="#br0">1026 289 4124 0 0,'0'0'4666'0'0,"-4"-1"-3232"0"0,-2 0-843 0 0,0-1 0 0 0,0 0 0 0 0,0 0 0 0 0,0-1 0 0 0,0 1 0 0 0,0-1 0 0 0,1 0 0 0 0,-1-1 0 0 0,1 0 0 0 0,0 1 0 0 0,0-2-1 0 0,0 1 1 0 0,1-1 0 0 0,-1 1 0 0 0,1-1 0 0 0,0 0 0 0 0,1-1 0 0 0,-1 1 0 0 0,1-1 0 0 0,-4-7 0 0 0,6 9-478 0 0,-1 0 0 0 0,1 0 0 0 0,-1 0 0 0 0,1 0 0 0 0,1 0 0 0 0,-1-1 0 0 0,0 1 1 0 0,1 0-1 0 0,0 0 0 0 0,0 0 0 0 0,0-1 0 0 0,1 1 0 0 0,-1 0 0 0 0,1 0 0 0 0,0 0 0 0 0,0 0 0 0 0,0 0 0 0 0,1 0 1 0 0,0 0-1 0 0,-1 0 0 0 0,1 0 0 0 0,0 1 0 0 0,1-1 0 0 0,-1 1 0 0 0,1-1 0 0 0,0 1 0 0 0,0 0 0 0 0,0 0 0 0 0,0 0 0 0 0,0 1 1 0 0,0-1-1 0 0,7-3 0 0 0,-1 1-17 0 0,1-1-1 0 0,-1 2 1 0 0,1-1 0 0 0,11-2 0 0 0,-20 6-23 0 0,0 1-52 0 0,0 0 0 0 0,0 0 0 0 0,0 0-1 0 0,1 1 1 0 0,-1-1 0 0 0,0 0-1 0 0,0 0 1 0 0,0 1 0 0 0,0-1 0 0 0,0 0-1 0 0,0 1 1 0 0,0-1 0 0 0,0 1-1 0 0,0 0 1 0 0,0-1 0 0 0,2 2-1 0 0,-2 1 30 0 0,0 0-1 0 0,0 0 0 0 0,0 0 0 0 0,-1 1 0 0 0,1-1 0 0 0,-1 0 1 0 0,1 0-1 0 0,-1 0 0 0 0,0 0 0 0 0,0 1 0 0 0,-1-1 0 0 0,1 0 1 0 0,-1 0-1 0 0,1 0 0 0 0,-1 0 0 0 0,0 0 0 0 0,-3 5 1 0 0,-27 55 729 0 0,23-48-623 0 0,-3 4-13 0 0,-2-1 0 0 0,0 0 0 0 0,-1-1-1 0 0,-1-1 1 0 0,0 0 0 0 0,-1 0 0 0 0,-24 16-1 0 0,11-11 5 0 0,0-1 0 0 0,-2-1-1 0 0,-59 26 1 0 0,77-40-113 0 0,0-1-1 0 0,0 0 0 0 0,0-1 1 0 0,-1 0-1 0 0,1-1 1 0 0,-1-1-1 0 0,-15 0 0 0 0,25 0-100 0 0,0-1 0 0 0,0 0 0 0 0,0 0 0 0 0,0-1 0 0 0,0 1 0 0 0,0-1 0 0 0,0 0-1 0 0,0 0 1 0 0,0 0 0 0 0,0-1 0 0 0,0 1 0 0 0,0-1 0 0 0,1 0 0 0 0,-1 0 0 0 0,1 0-1 0 0,-1-1 1 0 0,1 1 0 0 0,0-1 0 0 0,0 0 0 0 0,0 1 0 0 0,0-1 0 0 0,1-1 0 0 0,-1 1-1 0 0,1 0 1 0 0,-1-1 0 0 0,1 1 0 0 0,-2-6 0 0 0,3 4-54 0 0,0 1-1 0 0,1-1 1 0 0,-1 1 0 0 0,1-1 0 0 0,0 1-1 0 0,0-1 1 0 0,0 0 0 0 0,1 1 0 0 0,-1-1-1 0 0,1 1 1 0 0,0 0 0 0 0,1-1 0 0 0,-1 1-1 0 0,1 0 1 0 0,0 0 0 0 0,0-1 0 0 0,0 1-1 0 0,4-5 1 0 0,2-2-38 0 0,1 0 0 0 0,0 0 0 0 0,0 1 0 0 0,18-14 0 0 0,-26 22 649 0 0,0 2-478 0 0,-1 0 0 0 0,1 0 0 0 0,-1 0 0 0 0,1 0 0 0 0,-1 0-1 0 0,1 0 1 0 0,-1 0 0 0 0,1 0 0 0 0,-1 1 0 0 0,1-1 0 0 0,-1 0 0 0 0,1 0 0 0 0,-1 0 0 0 0,1 0 0 0 0,-1 1-1 0 0,0-1 1 0 0,1 0 0 0 0,-1 0 0 0 0,1 1 0 0 0,-1-1 0 0 0,0 0 0 0 0,1 1 0 0 0,-1-1 0 0 0,0 0 0 0 0,1 1-1 0 0,-1-1 1 0 0,0 1 0 0 0,0-1 0 0 0,1 1 0 0 0,-1-1 0 0 0,0 0 0 0 0,0 1 0 0 0,1 0 0 0 0,-3 21 293 0 0,-14 19 116 0 0,10-32-417 0 0,-1 1 1 0 0,0-1-1 0 0,-1-1 1 0 0,0 1-1 0 0,0-1 1 0 0,0 0-1 0 0,-1-1 0 0 0,0 0 1 0 0,-1-1-1 0 0,0 0 1 0 0,0 0-1 0 0,0-1 1 0 0,0 0-1 0 0,-13 3 1 0 0,21-7-54 0 0,-1-1 0 0 0,1 1 0 0 0,-1-1 0 0 0,1 1 0 0 0,-1-1 0 0 0,1 0 1 0 0,-1 0-1 0 0,1 0 0 0 0,-1-1 0 0 0,1 1 0 0 0,-1 0 0 0 0,1-1 1 0 0,0 0-1 0 0,-1 1 0 0 0,1-1 0 0 0,-1 0 0 0 0,1 0 0 0 0,-3-2 1 0 0,-35-30-1476 0 0,11 9 650 0 0,28 23 821 0 0,-28 25 445 0 0,21-15-246 0 0,0 0 0 0 0,-1-1 0 0 0,1 0 1 0 0,-2 0-1 0 0,1-1 0 0 0,-1 0 0 0 0,0-1 1 0 0,-1 0-1 0 0,1-1 0 0 0,-1 0 0 0 0,0 0 1 0 0,0-1-1 0 0,-18 3 0 0 0,26-6-121 0 0,0-1 0 0 0,-1 0 0 0 0,1 0 0 0 0,0 0 1 0 0,0 0-1 0 0,0-1 0 0 0,0 1 0 0 0,0-1 0 0 0,0 0 0 0 0,0 0 0 0 0,0 0 0 0 0,0 0 0 0 0,0 0 0 0 0,1-1 0 0 0,-1 1 0 0 0,0-1 0 0 0,1 0 1 0 0,-1 0-1 0 0,1 0 0 0 0,0 0 0 0 0,0 0 0 0 0,-1 0 0 0 0,1-1 0 0 0,1 1 0 0 0,-1-1 0 0 0,0 1 0 0 0,1-1 0 0 0,-1 0 0 0 0,1 0 0 0 0,0 1 1 0 0,0-1-1 0 0,0 0 0 0 0,0 0 0 0 0,0 0 0 0 0,0-4 0 0 0,-2-7-211 0 0,1 0 0 0 0,1-1 0 0 0,0 1 0 0 0,0 0 0 0 0,2 0 0 0 0,1-16 0 0 0,2 7-2147 0 0,12-45 0 0 0,-2 28-2673 0 0,1 1 0 0 0,3 1 1 0 0,28-48-1 0 0,-35 65 3429 0 0</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50.858"/>
    </inkml:context>
    <inkml:brush xml:id="br0">
      <inkml:brushProperty name="width" value="0.05" units="cm"/>
      <inkml:brushProperty name="height" value="0.05" units="cm"/>
      <inkml:brushProperty name="color" value="#E71224"/>
    </inkml:brush>
  </inkml:definitions>
  <inkml:trace contextRef="#ctx0" brushRef="#br0">75 55 5805 0 0,'-12'-19'14892'0'0,"6"0"-11607"0"0,6 18-3255 0 0,0 1 0 0 0,0-1 0 0 0,0 0 0 0 0,0 1 1 0 0,0-1-1 0 0,0 0 0 0 0,-1 1 0 0 0,1-1 0 0 0,0 0 0 0 0,0 1 1 0 0,-1-1-1 0 0,1 1 0 0 0,0-1 0 0 0,-1 0 0 0 0,1 1 1 0 0,0-1-1 0 0,-1 1 0 0 0,1-1 0 0 0,-1 1 0 0 0,1-1 1 0 0,-1 1-1 0 0,1-1 0 0 0,-1 1 0 0 0,1 0 0 0 0,-1-1 1 0 0,0 1-1 0 0,1 0 0 0 0,-1-1 0 0 0,1 1 0 0 0,-1 0 1 0 0,0 0-1 0 0,1 0 0 0 0,-1-1 0 0 0,0 1 0 0 0,0 0 1 0 0,1 0-1 0 0,-1 0 0 0 0,0 0 0 0 0,1 0 0 0 0,-1 0 1 0 0,0 0-1 0 0,1 1 0 0 0,-1-1 0 0 0,0 0 0 0 0,1 0 1 0 0,-1 0-1 0 0,0 1 0 0 0,1-1 0 0 0,-1 0 0 0 0,1 1 1 0 0,-1-1-1 0 0,1 0 0 0 0,-2 2 0 0 0,-14 12-4097 0 0,8 0-5628 0 0,4 19 297 0 0,3-25 7650 0 0</inkml:trace>
</inkml:ink>
</file>

<file path=ppt/ink/ink1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2.088"/>
    </inkml:context>
    <inkml:brush xml:id="br0">
      <inkml:brushProperty name="width" value="0.05" units="cm"/>
      <inkml:brushProperty name="height" value="0.05" units="cm"/>
      <inkml:brushProperty name="color" value="#008C3A"/>
    </inkml:brush>
  </inkml:definitions>
  <inkml:trace contextRef="#ctx0" brushRef="#br0">1 118 4656 0 0,'45'-24'12504'0'0,"1"0"-8365"0"0,44-23-4702 0 0,-53 26 2984 0 0,-35 20-3087 0 0,0 1 0 0 0,0 0 0 0 0,0 0 0 0 0,0-1-1 0 0,0 2 1 0 0,0-1 0 0 0,0 0 0 0 0,0 0-1 0 0,0 1 1 0 0,0-1 0 0 0,0 1 0 0 0,0-1-1 0 0,0 1 1 0 0,0 0 0 0 0,2 1 0 0 0,7 3-6421 0 0</inkml:trace>
</inkml:ink>
</file>

<file path=ppt/ink/ink1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3.322"/>
    </inkml:context>
    <inkml:brush xml:id="br0">
      <inkml:brushProperty name="width" value="0.05" units="cm"/>
      <inkml:brushProperty name="height" value="0.05" units="cm"/>
      <inkml:brushProperty name="color" value="#008C3A"/>
    </inkml:brush>
  </inkml:definitions>
  <inkml:trace contextRef="#ctx0" brushRef="#br0">656 34 5557 0 0,'-10'-33'15916'0'0,"17"49"-13715"0"0,-3-5-1944 0 0,0 0 0 0 0,-1 0 0 0 0,-1 0 0 0 0,0 0 0 0 0,0 1 0 0 0,-1-1 0 0 0,-1 0 0 0 0,0 1 0 0 0,0-1 1 0 0,-1 1-1 0 0,0-1 0 0 0,-1 1 0 0 0,-1-1 0 0 0,-6 20 0 0 0,0-9-90 0 0,0 0 0 0 0,-1-1-1 0 0,-1 0 1 0 0,-1-1 0 0 0,-1 0 0 0 0,-16 19-1 0 0,16-25-119 0 0,0 1 0 0 0,-1-2 1 0 0,-1 0-1 0 0,0 0 0 0 0,-1-1 0 0 0,0-1 0 0 0,0-1 0 0 0,-1-1 0 0 0,-26 11 0 0 0,36-16-199 0 0,-1-1 0 0 0,1-1 0 0 0,-1 1 0 0 0,0-1 0 0 0,0 0-1 0 0,0-1 1 0 0,0 0 0 0 0,0 0 0 0 0,0-1 0 0 0,0 0 0 0 0,0-1 0 0 0,0 1 0 0 0,0-1 0 0 0,0-1 0 0 0,0 0 0 0 0,1 0-1 0 0,-1 0 1 0 0,0-1 0 0 0,1 0 0 0 0,0-1 0 0 0,-1 1 0 0 0,1-2 0 0 0,1 1 0 0 0,-1-1 0 0 0,-7-6 0 0 0,12 9 7 0 0,0 0 0 0 0,0 0 1 0 0,0 0-1 0 0,1 0 0 0 0,-1 0 1 0 0,0 0-1 0 0,1-1 1 0 0,-1 1-1 0 0,1 0 0 0 0,0-1 1 0 0,0 0-1 0 0,0 1 0 0 0,0-1 1 0 0,1 0-1 0 0,-1 1 1 0 0,1-1-1 0 0,-1 0 0 0 0,1 0 1 0 0,0 1-1 0 0,0-1 0 0 0,0 0 1 0 0,0 0-1 0 0,1 1 1 0 0,-1-1-1 0 0,2-3 0 0 0,0-1 29 0 0,1 1-1 0 0,0 0 1 0 0,1 1 0 0 0,-1-1-1 0 0,1 0 1 0 0,0 1-1 0 0,0 0 1 0 0,1 0 0 0 0,5-4-1 0 0,-9 7 149 0 0,0 1 0 0 0,1-1-1 0 0,-1 1 1 0 0,1 0 0 0 0,-1-1 0 0 0,1 1-1 0 0,-1 0 1 0 0,1 0 0 0 0,0 0-1 0 0,0 0 1 0 0,0 1 0 0 0,-1-1 0 0 0,1 0-1 0 0,4 0 1 0 0,-6 1-16 0 0,1 0 1 0 0,-1 1-1 0 0,1-1 1 0 0,0 0-1 0 0,-1 0 1 0 0,1 0-1 0 0,-1 1 0 0 0,1-1 1 0 0,-1 0-1 0 0,1 1 1 0 0,-1-1-1 0 0,1 0 1 0 0,-1 1-1 0 0,1-1 0 0 0,-1 1 1 0 0,1-1-1 0 0,-1 1 1 0 0,0-1-1 0 0,1 1 1 0 0,-1-1-1 0 0,0 1 0 0 0,1-1 1 0 0,-1 1-1 0 0,0-1 1 0 0,0 1-1 0 0,1-1 1 0 0,-1 1-1 0 0,0 1 0 0 0,1 3 45 0 0,-1-1 0 0 0,0 1 0 0 0,1 0 0 0 0,-2-1 0 0 0,1 1 0 0 0,0 0-1 0 0,-1-1 1 0 0,0 1 0 0 0,-3 7 0 0 0,2-6 45 0 0,-1 1 0 0 0,-1-1 0 0 0,1 0 0 0 0,-1 0 0 0 0,0 0 0 0 0,-1-1 0 0 0,0 1 0 0 0,1-1 0 0 0,-2 0 0 0 0,1 0 0 0 0,0-1 0 0 0,-1 1 0 0 0,0-1 0 0 0,0-1-1 0 0,-11 6 1 0 0,13-7 44 0 0,-1 0-1 0 0,0 0 0 0 0,-1 0 1 0 0,1 0-1 0 0,0-1 0 0 0,0 0 0 0 0,-1 0 1 0 0,1 0-1 0 0,-1-1 0 0 0,1 0 1 0 0,0 0-1 0 0,-1 0 0 0 0,1-1 0 0 0,-1 0 1 0 0,1 0-1 0 0,0 0 0 0 0,0 0 1 0 0,-1-1-1 0 0,1 0 0 0 0,0 0 0 0 0,-5-3 1 0 0,8 2-69 0 0,-1 0-1 0 0,0 0 1 0 0,1 0 0 0 0,-1 0-1 0 0,1 0 1 0 0,0 0 0 0 0,0 0 0 0 0,0-1-1 0 0,0 1 1 0 0,1-1 0 0 0,-1 0 0 0 0,1 1-1 0 0,0-1 1 0 0,0 0 0 0 0,0 0 0 0 0,1 0-1 0 0,-1 0 1 0 0,1 0 0 0 0,0-5 0 0 0,0-12 15 0 0,1-1 1 0 0,4-24 0 0 0,-4 37-115 0 0,7-45 642 0 0,1 1-3952 0 0,6-10-4456 0 0,-9 46 3839 0 0,0 0 0 0 0,1 1 0 0 0,13-23 0 0 0,-12 25 2332 0 0</inkml:trace>
</inkml:ink>
</file>

<file path=ppt/ink/ink1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3.697"/>
    </inkml:context>
    <inkml:brush xml:id="br0">
      <inkml:brushProperty name="width" value="0.05" units="cm"/>
      <inkml:brushProperty name="height" value="0.05" units="cm"/>
      <inkml:brushProperty name="color" value="#008C3A"/>
    </inkml:brush>
  </inkml:definitions>
  <inkml:trace contextRef="#ctx0" brushRef="#br0">0 1 7465 0 0,'0'0'13787'0'0,"19"13"-10357"0"0,-19-12-3638 0 0,-5 12-5143 0 0</inkml:trace>
</inkml:ink>
</file>

<file path=ppt/ink/ink1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4.025"/>
    </inkml:context>
    <inkml:brush xml:id="br0">
      <inkml:brushProperty name="width" value="0.05" units="cm"/>
      <inkml:brushProperty name="height" value="0.05" units="cm"/>
      <inkml:brushProperty name="color" value="#008C3A"/>
    </inkml:brush>
  </inkml:definitions>
  <inkml:trace contextRef="#ctx0" brushRef="#br0">570 1 5681 0 0,'0'0'1762'0'0,"-3"3"-89"0"0,-86 106 4086 0 0,-58 49-2503 0 0,22-25-1153 0 0,89-93-1477 0 0,12-11-220 0 0,-1-2-1 0 0,-1 0 1 0 0,-2-2 0 0 0,-31 23-1 0 0,59-48-490 0 0,0 0 0 0 0,0-1 0 0 0,0 1 0 0 0,0 0-1 0 0,1 0 1 0 0,-1 0 0 0 0,0 0 0 0 0,0-1 0 0 0,0 1 0 0 0,0 0 0 0 0,0 0-1 0 0,0 0 1 0 0,0-1 0 0 0,0 1 0 0 0,0 0 0 0 0,0 0 0 0 0,0 0 0 0 0,0-1 0 0 0,0 1-1 0 0,0 0 1 0 0,0 0 0 0 0,0 0 0 0 0,0-1 0 0 0,0 1 0 0 0,0 0 0 0 0,-1 0-1 0 0,1 0 1 0 0,0-1 0 0 0,0 1 0 0 0,0 0 0 0 0,0 0 0 0 0,0 0 0 0 0,0 0 0 0 0,-1 0-1 0 0,1-1 1 0 0,0 1 0 0 0,0 0 0 0 0,0 0 0 0 0,0 0 0 0 0,-1 0 0 0 0,1 0-1 0 0,0 0 1 0 0,0 0 0 0 0,0 0 0 0 0,0-1 0 0 0,-1 1 0 0 0,1 0 0 0 0,0 0 0 0 0,0 0-1 0 0,0 0 1 0 0,-1 0 0 0 0,1 0 0 0 0,0 0 0 0 0,0 0 0 0 0,0 0 0 0 0,-1 0-1 0 0,1 0 1 0 0,0 1 0 0 0,0-1 0 0 0,0 0 0 0 0,-1 0 0 0 0,1 0 0 0 0,0 0 0 0 0,0 0-1 0 0,0 0 1 0 0,-1 0 0 0 0,1 0 0 0 0,0 1 0 0 0,8-32-3759 0 0,21-39-2359 0 0,-28 67 5567 0 0,22-52-3303 0 0,-11 25 2291 0 0</inkml:trace>
</inkml:ink>
</file>

<file path=ppt/ink/ink1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4.354"/>
    </inkml:context>
    <inkml:brush xml:id="br0">
      <inkml:brushProperty name="width" value="0.05" units="cm"/>
      <inkml:brushProperty name="height" value="0.05" units="cm"/>
      <inkml:brushProperty name="color" value="#008C3A"/>
    </inkml:brush>
  </inkml:definitions>
  <inkml:trace contextRef="#ctx0" brushRef="#br0">201 54 2936 0 0,'1'-3'-349'0'0,"4"-17"1764"0"0,-3-10 13461 0 0,-14 46-13489 0 0,-39 79-1094 0 0,-11 54-8635 0 0,-3 5-907 0 0,46-117 7478 0 0</inkml:trace>
</inkml:ink>
</file>

<file path=ppt/ink/ink1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4.697"/>
    </inkml:context>
    <inkml:brush xml:id="br0">
      <inkml:brushProperty name="width" value="0.05" units="cm"/>
      <inkml:brushProperty name="height" value="0.05" units="cm"/>
      <inkml:brushProperty name="color" value="#008C3A"/>
    </inkml:brush>
  </inkml:definitions>
  <inkml:trace contextRef="#ctx0" brushRef="#br0">77 97 6009 0 0,'-14'7'10841'0'0,"14"-6"-9799"0"0,1 1-834 0 0,1-1-1 0 0,0 0 1 0 0,-1 0 0 0 0,1 1-1 0 0,-1-1 1 0 0,0 1-1 0 0,1-1 1 0 0,-1 1-1 0 0,0 0 1 0 0,0-1-1 0 0,0 1 1 0 0,0 0 0 0 0,0 0-1 0 0,0 0 1 0 0,0 3-1 0 0,12 31 1755 0 0,-12-31-1816 0 0,0 1 0 0 0,-1-1 0 0 0,0 0 0 0 0,0 0 0 0 0,0 0 0 0 0,0 1 1 0 0,-1-1-1 0 0,0 0 0 0 0,0 0 0 0 0,0 0 0 0 0,-1 0 0 0 0,1 0 0 0 0,-1 0 0 0 0,0-1 0 0 0,-1 1 1 0 0,1 0-1 0 0,-1-1 0 0 0,0 0 0 0 0,0 1 0 0 0,0-1 0 0 0,-1-1 0 0 0,1 1 0 0 0,-1 0 0 0 0,0-1 1 0 0,0 0-1 0 0,-1 0 0 0 0,-6 4 0 0 0,10-6 39 0 0,-26-15 74 0 0,26 10-313 0 0,0 1 0 0 0,0 0 1 0 0,0 0-1 0 0,0-1 0 0 0,1 1 1 0 0,-1 0-1 0 0,1-1 0 0 0,0 1 1 0 0,0-1-1 0 0,0 1 0 0 0,0 0 1 0 0,1-1-1 0 0,-1 1 0 0 0,1 0 0 0 0,0-1 1 0 0,0 1-1 0 0,0 0 0 0 0,1 0 1 0 0,2-5-1 0 0,2-6-1676 0 0,2 1-1 0 0,-1 0 1 0 0,11-12-1 0 0,86-113-16196 0 0,-95 126 16280 0 0</inkml:trace>
</inkml:ink>
</file>

<file path=ppt/ink/ink1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5.447"/>
    </inkml:context>
    <inkml:brush xml:id="br0">
      <inkml:brushProperty name="width" value="0.05" units="cm"/>
      <inkml:brushProperty name="height" value="0.05" units="cm"/>
      <inkml:brushProperty name="color" value="#008C3A"/>
    </inkml:brush>
  </inkml:definitions>
  <inkml:trace contextRef="#ctx0" brushRef="#br0">788 1 6533 0 0,'7'0'7593'0'0,"-7"0"-7466"0"0,3 15 2746 0 0,-3 19-243 0 0,-3-11-1764 0 0,-2-1-1 0 0,-1 0 0 0 0,0 0 0 0 0,-2-1 0 0 0,0 1 0 0 0,-1-1 0 0 0,-1-1 0 0 0,-20 30 0 0 0,19-34-648 0 0,0-1 1 0 0,-1 0-1 0 0,-1 0 0 0 0,0-2 1 0 0,-1 1-1 0 0,0-2 0 0 0,-1 0 1 0 0,-1 0-1 0 0,0-2 0 0 0,-26 14 1 0 0,35-22-282 0 0,0 0 1 0 0,0-1-1 0 0,0 0 1 0 0,0 0-1 0 0,0-1 1 0 0,0 0-1 0 0,0 0 1 0 0,0-1-1 0 0,0 1 1 0 0,0-2-1 0 0,0 1 1 0 0,-12-4-1 0 0,-39-5 12 0 0,56 10 65 0 0,1 1-1 0 0,-1-1 0 0 0,0 1 0 0 0,0-1 1 0 0,0 1-1 0 0,1 0 0 0 0,-1 0 0 0 0,0 0 0 0 0,1 0 1 0 0,-1 0-1 0 0,1 0 0 0 0,-1 0 0 0 0,1 0 1 0 0,-1 1-1 0 0,1-1 0 0 0,0 1 0 0 0,0-1 1 0 0,-1 1-1 0 0,1-1 0 0 0,0 1 0 0 0,1 0 1 0 0,-3 2-1 0 0,-15 44 303 0 0,15-37-226 0 0,0 0-169 0 0,0 0 0 0 0,1 0 0 0 0,1 0 0 0 0,-1 0 0 0 0,2 0 0 0 0,0 1 0 0 0,0-1 0 0 0,3 16 0 0 0,-3-26 480 0 0,-5-9-147 0 0,4 7-214 0 0,1-1-1 0 0,-1 0 0 0 0,0 1 0 0 0,0-1 1 0 0,0 1-1 0 0,0-1 0 0 0,0 1 0 0 0,0-1 1 0 0,-1 1-1 0 0,1-1 0 0 0,0 1 0 0 0,-2-1 0 0 0,-4 0 20 0 0,0 0-1 0 0,-1 0 0 0 0,1 1 0 0 0,0 0 0 0 0,0 0 0 0 0,-1 1 0 0 0,1 0 1 0 0,0 1-1 0 0,0-1 0 0 0,-1 1 0 0 0,1 1 0 0 0,0-1 0 0 0,0 1 0 0 0,0 0 1 0 0,0 1-1 0 0,1 0 0 0 0,-1 0 0 0 0,0 0 0 0 0,1 1 0 0 0,0 0 0 0 0,0 0 1 0 0,-9 9-1 0 0,4-3 59 0 0,1 1 1 0 0,0 0-1 0 0,1 0 1 0 0,0 1-1 0 0,0 0 1 0 0,2 1-1 0 0,-1 0 1 0 0,2 0-1 0 0,0 0 1 0 0,-6 20-1 0 0,4 1-116 0 0,2 0 0 0 0,1 0 0 0 0,2 1 0 0 0,2 48 0 0 0,-1-48 0 0 0,2-35-46 0 0,0 0 1 0 0,0-1-1 0 0,1 1 1 0 0,-1 0-1 0 0,0 0 1 0 0,0 0-1 0 0,1 0 0 0 0,-1-1 1 0 0,0 1-1 0 0,0 0 1 0 0,1 0-1 0 0,-1 0 1 0 0,0 0-1 0 0,0 0 0 0 0,1 0 1 0 0,-1 0-1 0 0,0 0 1 0 0,0 0-1 0 0,1 0 1 0 0,-1 0-1 0 0,0 0 0 0 0,1 0 1 0 0,-1 0-1 0 0,0 0 1 0 0,0 0-1 0 0,1 0 1 0 0,-1 0-1 0 0,0 0 0 0 0,0 0 1 0 0,1 0-1 0 0,-1 1 1 0 0,0-1-1 0 0,0 0 1 0 0,1 0-1 0 0,-1 0 0 0 0,0 0 1 0 0,0 1-1 0 0,0-1 1 0 0,1 0-1 0 0,-1 0 1 0 0,0 0-1 0 0,0 1 0 0 0,0-1 1 0 0,0 0-1 0 0,0 0 1 0 0,1 1-1 0 0,-1-1 1 0 0,0 0-1 0 0,0 0 0 0 0,0 1 1 0 0,0-1-1 0 0,0 0 1 0 0,0 1-1 0 0,0-1 0 0 0,0 0 1 0 0,0 0-1 0 0,0 1 1 0 0,0-1-1 0 0,0 0 1 0 0,0 0-1 0 0,0 1 0 0 0,0-1 1 0 0,-1 1-1 0 0,10-12-4944 0 0,16-35-6832 0 0,2-28 5770 0 0,-14 36 3798 0 0,3-8 373 0 0,2-12-30 0 0</inkml:trace>
</inkml:ink>
</file>

<file path=ppt/ink/ink1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5.791"/>
    </inkml:context>
    <inkml:brush xml:id="br0">
      <inkml:brushProperty name="width" value="0.05" units="cm"/>
      <inkml:brushProperty name="height" value="0.05" units="cm"/>
      <inkml:brushProperty name="color" value="#008C3A"/>
    </inkml:brush>
  </inkml:definitions>
  <inkml:trace contextRef="#ctx0" brushRef="#br0">6 85 6161 0 0,'-5'-52'12528'0'0,"11"21"-8985"0"0,-5 30-4006 0 0,5 7-4154 0 0,-3-3 3830 0 0,-1 0-1 0 0,1 1 1 0 0,-1-1 0 0 0,0 1 0 0 0,0-1 0 0 0,0 1 0 0 0,-1 0-1 0 0,1 0 1 0 0,-1 0 0 0 0,0 0 0 0 0,0 0 0 0 0,0 0 0 0 0,0 0-1 0 0,-1 9 1 0 0,1 23-1729 0 0,1-7 732 0 0</inkml:trace>
</inkml:ink>
</file>

<file path=ppt/ink/ink1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6.119"/>
    </inkml:context>
    <inkml:brush xml:id="br0">
      <inkml:brushProperty name="width" value="0.05" units="cm"/>
      <inkml:brushProperty name="height" value="0.05" units="cm"/>
      <inkml:brushProperty name="color" value="#008C3A"/>
    </inkml:brush>
  </inkml:definitions>
  <inkml:trace contextRef="#ctx0" brushRef="#br0">1 374 4392 0 0,'0'0'1381'0'0,"19"-4"-141"0"0,-7 1-156 0 0,2-2-112 0 0,1 0-120 0 0,6-6-76 0 0,1 2-148 0 0,3-6-252 0 0,2-1-252 0 0,0-3-412 0 0,6-6-480 0 0,-4 1-152 0 0,12-16-1292 0 0,5-4 72 0 0,-1-3 195 0 0,-1-3 193 0 0,5-6 124 0 0</inkml:trace>
</inkml:ink>
</file>

<file path=ppt/ink/ink1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6.494"/>
    </inkml:context>
    <inkml:brush xml:id="br0">
      <inkml:brushProperty name="width" value="0.05" units="cm"/>
      <inkml:brushProperty name="height" value="0.05" units="cm"/>
      <inkml:brushProperty name="color" value="#008C3A"/>
    </inkml:brush>
  </inkml:definitions>
  <inkml:trace contextRef="#ctx0" brushRef="#br0">1547 52 4484 0 0,'1'-4'795'0'0,"-1"0"-1"0"0,1 0 0 0 0,-1 0 0 0 0,0 0 0 0 0,0 0 1 0 0,0 0-1 0 0,-1 0 0 0 0,-1-8 0 0 0,2 12-610 0 0,-1-1 0 0 0,1 1-1 0 0,0-1 1 0 0,-1 1-1 0 0,1-1 1 0 0,0 1 0 0 0,-1 0-1 0 0,1-1 1 0 0,-1 1-1 0 0,1-1 1 0 0,0 1 0 0 0,-1 0-1 0 0,1-1 1 0 0,-1 1-1 0 0,1 0 1 0 0,-1-1 0 0 0,0 1-1 0 0,1 0 1 0 0,-1 0-1 0 0,1 0 1 0 0,-1 0 0 0 0,1-1-1 0 0,-1 1 1 0 0,0 0 0 0 0,1 0-1 0 0,-1 0 1 0 0,1 0-1 0 0,-2 0 1 0 0,-16 7 497 0 0,-14 11 148 0 0,2 2 1 0 0,0 1-1 0 0,2 2 0 0 0,-33 32 0 0 0,17-15-264 0 0,-52 44 131 0 0,-337 306 1401 0 0,302-261-3459 0 0,-132 170-1 0 0,125-107-5344 0 0,80-107 120 0 0,-82 93 0 0 0,112-148 4755 0 0</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51.936"/>
    </inkml:context>
    <inkml:brush xml:id="br0">
      <inkml:brushProperty name="width" value="0.05" units="cm"/>
      <inkml:brushProperty name="height" value="0.05" units="cm"/>
      <inkml:brushProperty name="color" value="#E71224"/>
    </inkml:brush>
  </inkml:definitions>
  <inkml:trace contextRef="#ctx0" brushRef="#br0">512 37 5148 0 0,'-1'-3'1114'0'0,"0"1"-1"0"0,0-1 0 0 0,0 1 0 0 0,0-1 1 0 0,0 0-1 0 0,0 1 0 0 0,0 0 0 0 0,-1-1 1 0 0,0 1-1 0 0,1 0 0 0 0,-1 0 0 0 0,0 0 1 0 0,-2-2-1 0 0,4 4-988 0 0,0-1 0 0 0,-1 1 0 0 0,1 0 1 0 0,0 0-1 0 0,0 0 0 0 0,-1 0 0 0 0,1 0 0 0 0,0 0 0 0 0,0 0 1 0 0,-1 0-1 0 0,1 0 0 0 0,0 0 0 0 0,-1 0 0 0 0,1 0 0 0 0,0 0 1 0 0,0 0-1 0 0,-1 0 0 0 0,1 0 0 0 0,0 0 0 0 0,0 0 1 0 0,-1 0-1 0 0,1 0 0 0 0,0 0 0 0 0,0 1 0 0 0,0-1 0 0 0,-1 0 1 0 0,1 0-1 0 0,0 0 0 0 0,0 0 0 0 0,0 1 0 0 0,-1-1 0 0 0,1 0 1 0 0,0 0-1 0 0,0 0 0 0 0,0 1 0 0 0,0-1 0 0 0,-1 0 0 0 0,1 1 1 0 0,-3 21 744 0 0,2 24-141 0 0,-1-1 0 0 0,-2 1-1 0 0,-2-1 1 0 0,-23 87 0 0 0,24-115-648 0 0,0-1 0 0 0,-1 0 0 0 0,-1 0 0 0 0,-1-1-1 0 0,0 0 1 0 0,-1 0 0 0 0,0-1 0 0 0,-1 0 0 0 0,-1-1 0 0 0,0 0 0 0 0,-1 0 0 0 0,0-2 0 0 0,-1 1 0 0 0,0-1 0 0 0,-1-1 0 0 0,-22 12 0 0 0,34-21-113 0 0,0 0 1 0 0,1 0 0 0 0,-1 0 0 0 0,0 0 0 0 0,0 0 0 0 0,1 0-1 0 0,-1-1 1 0 0,0 1 0 0 0,0-1 0 0 0,0 0 0 0 0,0 1 0 0 0,0-1 0 0 0,0 0-1 0 0,0 0 1 0 0,0 0 0 0 0,1 0 0 0 0,-1-1 0 0 0,0 1 0 0 0,0 0-1 0 0,0-1 1 0 0,0 0 0 0 0,0 1 0 0 0,0-1 0 0 0,1 0 0 0 0,-1 0 0 0 0,0 0-1 0 0,1 0 1 0 0,-1 0 0 0 0,1 0 0 0 0,-1 0 0 0 0,1-1 0 0 0,-2-1-1 0 0,2 2-133 0 0,2-1 129 0 0,-1 1 0 0 0,1-1 0 0 0,0 0 0 0 0,-1 0 1 0 0,1 1-1 0 0,0-1 0 0 0,0 1 0 0 0,0-1 0 0 0,1 1 0 0 0,-1-1 0 0 0,0 1 0 0 0,0 0 0 0 0,1-1 0 0 0,-1 1 1 0 0,1 0-1 0 0,-1 0 0 0 0,1 0 0 0 0,0 0 0 0 0,-1 0 0 0 0,1 0 0 0 0,0 1 0 0 0,-1-1 0 0 0,1 1 0 0 0,0-1 1 0 0,0 1-1 0 0,0 0 0 0 0,0-1 0 0 0,-1 1 0 0 0,1 0 0 0 0,0 0 0 0 0,0 0 0 0 0,0 0 0 0 0,0 1 0 0 0,0-1 0 0 0,-1 1 1 0 0,1-1-1 0 0,0 1 0 0 0,0-1 0 0 0,-1 1 0 0 0,1 0 0 0 0,0 0 0 0 0,-1 0 0 0 0,1 0 0 0 0,-1 0 0 0 0,1 0 1 0 0,2 3-1 0 0,-2-2 22 0 0,-1 1 0 0 0,1-1 0 0 0,0 1 1 0 0,-1 0-1 0 0,1 0 0 0 0,-1 0 0 0 0,0 0 1 0 0,0 0-1 0 0,0 0 0 0 0,-1 0 0 0 0,1 0 0 0 0,-1 1 1 0 0,1-1-1 0 0,-1 0 0 0 0,0 0 0 0 0,-1 0 1 0 0,1 1-1 0 0,0-1 0 0 0,-1 0 0 0 0,0 0 1 0 0,1 0-1 0 0,-1 0 0 0 0,0 0 0 0 0,-1 0 1 0 0,1 0-1 0 0,-1 0 0 0 0,1 0 0 0 0,-1-1 1 0 0,-2 4-1 0 0,-7 11-108 0 0,-1-1 0 0 0,0-1 0 0 0,-19 19 0 0 0,29-32 77 0 0,-12 13-518 0 0,-1-2 1 0 0,-1 1 0 0 0,-28 17-1 0 0,33-24-1595 0 0,0-1-1 0 0,-1 0 1 0 0,-22 7 0 0 0,16-11-4145 0 0,17-2 6070 0 0,1 0 0 0 0,-1 0 0 0 0,1 0 1 0 0,-1 0-1 0 0,1 0 0 0 0,-1 0 0 0 0,1 0 1 0 0,-1 0-1 0 0,0-1 0 0 0,1 1 1 0 0,-1 0-1 0 0,1 0 0 0 0,-1 0 0 0 0,1-1 1 0 0,-1 1-1 0 0,1 0 0 0 0,-1 0 0 0 0,1-1 1 0 0,-1 1-1 0 0,1-1 0 0 0,0 1 0 0 0,-1 0 1 0 0,1-1-1 0 0,0 1 0 0 0,-1-1 0 0 0,1 1 1 0 0,0-1-1 0 0,-1 1 0 0 0,1-1 1 0 0,0 1-1 0 0,0-1 0 0 0,-1 1 0 0 0,1-1 1 0 0,0 0-1 0 0,0-10-1430 0 0</inkml:trace>
</inkml:ink>
</file>

<file path=ppt/ink/ink1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39.776"/>
    </inkml:context>
    <inkml:brush xml:id="br0">
      <inkml:brushProperty name="width" value="0.05" units="cm"/>
      <inkml:brushProperty name="height" value="0.05" units="cm"/>
      <inkml:brushProperty name="color" value="#008C3A"/>
    </inkml:brush>
  </inkml:definitions>
  <inkml:trace contextRef="#ctx0" brushRef="#br0">886 146 2700 0 0,'-5'-6'21228'0'0,"-6"16"-21146"0"0,9-7-1 0 0,-3 21 699 0 0,5-18-723 0 0,0-5 11 0 0,1 0-86 0 0,-1-1 1 0 0,0 1 0 0 0,0-1-1 0 0,0 1 1 0 0,0-1-1 0 0,0 1 1 0 0,1-1 0 0 0,-1 1-1 0 0,0-1 1 0 0,0 1 0 0 0,1-1-1 0 0,-1 1 1 0 0,0-1 0 0 0,1 0-1 0 0,-1 1 1 0 0,1-1 0 0 0,-1 1-1 0 0,0-1 1 0 0,1 0-1 0 0,-1 1 1 0 0,1-1 0 0 0,-1 0-1 0 0,1 0 1 0 0,-1 1 0 0 0,1-1-1 0 0,-1 0 1 0 0,1 0 0 0 0,-1 0-1 0 0,2 0 1 0 0,11-13 96 0 0,-28-7 42 0 0,14 19-60 0 0,-42 10 977 0 0,-11 27 265 0 0,-280 172 1671 0 0,312-196-2881 0 0,0-2 0 0 0,-1 0 1 0 0,0-2-1 0 0,0 0 0 0 0,-1-1 1 0 0,0-2-1 0 0,0-1 0 0 0,-1 0 1 0 0,-25 0-1 0 0,43-5-52 0 0,1 0 0 0 0,0 1 0 0 0,-1-2-1 0 0,1 1 1 0 0,0-1 0 0 0,0 0 0 0 0,0 0-1 0 0,0-1 1 0 0,0 0 0 0 0,1 0 0 0 0,-1 0 0 0 0,1 0-1 0 0,0-1 1 0 0,-8-7 0 0 0,6 4 51 0 0,0-1 1 0 0,1 0-1 0 0,0 0 1 0 0,0-1-1 0 0,1 1 0 0 0,0-1 1 0 0,1-1-1 0 0,-6-13 1 0 0,3 0-627 0 0,1 0 0 0 0,1-1 0 0 0,1 1 0 0 0,1-1 0 0 0,1 0 0 0 0,1 0 0 0 0,2-26 1 0 0,1 33-3757 0 0,0-1 1 0 0,2 1-1 0 0,0 0 1 0 0,1 0-1 0 0,10-25 1 0 0,-10 31 2473 0 0</inkml:trace>
</inkml:ink>
</file>

<file path=ppt/ink/ink1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0.197"/>
    </inkml:context>
    <inkml:brush xml:id="br0">
      <inkml:brushProperty name="width" value="0.05" units="cm"/>
      <inkml:brushProperty name="height" value="0.05" units="cm"/>
      <inkml:brushProperty name="color" value="#008C3A"/>
    </inkml:brush>
  </inkml:definitions>
  <inkml:trace contextRef="#ctx0" brushRef="#br0">79 118 4492 0 0,'0'0'15330'0'0,"-2"-4"-14486"0"0,1 2-663 0 0,-1-1 0 0 0,1 0 0 0 0,0 0 1 0 0,0-1-1 0 0,1 1 0 0 0,-1 0 0 0 0,0 0 0 0 0,1 0 1 0 0,0-1-1 0 0,0 1 0 0 0,0 0 0 0 0,0 0 0 0 0,0-1 1 0 0,1 1-1 0 0,0 0 0 0 0,-1 0 0 0 0,1 0 0 0 0,0 0 1 0 0,1 0-1 0 0,-1 0 0 0 0,0 0 0 0 0,1 0 0 0 0,-1 0 1 0 0,1 1-1 0 0,0-1 0 0 0,0 0 0 0 0,0 1 0 0 0,1 0 1 0 0,-1-1-1 0 0,0 1 0 0 0,1 0 0 0 0,0 0 0 0 0,-1 1 1 0 0,5-3-1 0 0,-5 2-142 0 0,0 1 0 0 0,0-1 0 0 0,1 1 0 0 0,-1 0 0 0 0,0 0 0 0 0,0 0 1 0 0,1 0-1 0 0,-1 0 0 0 0,1 0 0 0 0,-1 1 0 0 0,0-1 0 0 0,1 1 0 0 0,-1 0 0 0 0,1 0 0 0 0,-1-1 0 0 0,1 2 1 0 0,-1-1-1 0 0,1 0 0 0 0,-1 0 0 0 0,1 1 0 0 0,2 0 0 0 0,-4 0-30 0 0,0 1 0 0 0,0-1 0 0 0,1 0 0 0 0,-1 1 0 0 0,0-1 0 0 0,0 0 0 0 0,0 1 0 0 0,-1-1 0 0 0,1 1 0 0 0,0 0 0 0 0,-1-1 0 0 0,1 1 0 0 0,-1 0 0 0 0,1-1 0 0 0,-1 1 1 0 0,0 0-1 0 0,1-1 0 0 0,-1 1 0 0 0,0 0 0 0 0,0 0 0 0 0,-1-1 0 0 0,1 1 0 0 0,0 0 0 0 0,0-1 0 0 0,-1 1 0 0 0,1 0 0 0 0,-1-1 0 0 0,-1 4 0 0 0,-5 16-1431 0 0,0 0-1 0 0,-21 38 1 0 0,7-23-7385 0 0,-50 67 1 0 0,44-70 4625 0 0,14-19 2376 0 0</inkml:trace>
</inkml:ink>
</file>

<file path=ppt/ink/ink1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0.932"/>
    </inkml:context>
    <inkml:brush xml:id="br0">
      <inkml:brushProperty name="width" value="0.05" units="cm"/>
      <inkml:brushProperty name="height" value="0.05" units="cm"/>
      <inkml:brushProperty name="color" value="#008C3A"/>
    </inkml:brush>
  </inkml:definitions>
  <inkml:trace contextRef="#ctx0" brushRef="#br0">534 36 3560 0 0,'4'-4'628'0'0,"-1"1"0"0"0,1 0 0 0 0,1 0-1 0 0,-1 0 1 0 0,0 0 0 0 0,1 1-1 0 0,-1 0 1 0 0,1 0 0 0 0,0 0 0 0 0,-1 0-1 0 0,1 1 1 0 0,0 0 0 0 0,0 0 0 0 0,0 0-1 0 0,6 0 1 0 0,-7 1-286 0 0,1-1 0 0 0,-1 0 0 0 0,1 1 1 0 0,0 0-1 0 0,-1 0 0 0 0,1 1 0 0 0,0-1 0 0 0,-1 1 0 0 0,1 0 0 0 0,-1 0 1 0 0,1 1-1 0 0,-1-1 0 0 0,0 1 0 0 0,1 0 0 0 0,-1 0 0 0 0,5 3 0 0 0,-8-4-238 0 0,0 1-1 0 0,0-1 1 0 0,0 0-1 0 0,0 0 0 0 0,0 0 1 0 0,-1 1-1 0 0,1-1 0 0 0,0 0 1 0 0,-1 1-1 0 0,1-1 1 0 0,-1 1-1 0 0,1-1 0 0 0,-1 1 1 0 0,0-1-1 0 0,1 1 0 0 0,-1-1 1 0 0,0 1-1 0 0,0-1 1 0 0,0 1-1 0 0,0-1 0 0 0,0 1 1 0 0,-1-1-1 0 0,0 3 1 0 0,0-1 43 0 0,0 0 1 0 0,0 0 0 0 0,-1 0 0 0 0,1 0 0 0 0,-1 0-1 0 0,0-1 1 0 0,0 1 0 0 0,0 0 0 0 0,0-1 0 0 0,-5 4-1 0 0,4-2-46 0 0,-1-1 0 0 0,1-1 0 0 0,-1 1-1 0 0,0 0 1 0 0,0-1 0 0 0,0 0-1 0 0,0 0 1 0 0,0 0 0 0 0,-1 0 0 0 0,1-1-1 0 0,0 1 1 0 0,-1-1 0 0 0,1 0-1 0 0,-1-1 1 0 0,0 1 0 0 0,1-1 0 0 0,-6 0-1 0 0,8 0-121 0 0,0-1-1 0 0,0 1 1 0 0,1 0 0 0 0,-1-1-1 0 0,0 1 1 0 0,0-1-1 0 0,0 0 1 0 0,0 0 0 0 0,1 0-1 0 0,-1 0 1 0 0,0 0-1 0 0,1 0 1 0 0,-1 0-1 0 0,1-1 1 0 0,-1 1 0 0 0,1 0-1 0 0,-1-1 1 0 0,1 1-1 0 0,0-1 1 0 0,0 0-1 0 0,0 1 1 0 0,0-1 0 0 0,0 0-1 0 0,0 1 1 0 0,0-1-1 0 0,1 0 1 0 0,-2-4-1 0 0,2 2-16 0 0,0 0-1 0 0,0 0 0 0 0,1 0 0 0 0,-1 0 1 0 0,1 0-1 0 0,0 0 0 0 0,0 0 0 0 0,0 0 0 0 0,1 0 1 0 0,-1 0-1 0 0,1 0 0 0 0,0 1 0 0 0,3-5 1 0 0,-5 8 73 0 0,0-1 1 0 0,0 1 0 0 0,0 0 0 0 0,1-1 0 0 0,-1 1 0 0 0,0 0 0 0 0,0 0 0 0 0,1-1 0 0 0,-1 1 0 0 0,0 0 0 0 0,1 0 0 0 0,-1 0 0 0 0,0-1-1 0 0,1 1 1 0 0,-1 0 0 0 0,0 0 0 0 0,1 0 0 0 0,-1 0 0 0 0,0 0 0 0 0,1-1 0 0 0,-1 1 0 0 0,0 0 0 0 0,1 0 0 0 0,-1 0 0 0 0,1 0 0 0 0,-1 0 0 0 0,0 0-1 0 0,1 0 1 0 0,-1 1 0 0 0,0-1 0 0 0,1 0 0 0 0,-1 0 0 0 0,1 0 0 0 0,-1 0 0 0 0,0 0 0 0 0,1 0 0 0 0,-1 1 0 0 0,0-1 0 0 0,1 0 0 0 0,-1 0-1 0 0,0 1 1 0 0,0-1 0 0 0,1 0 0 0 0,-1 0 0 0 0,0 1 0 0 0,0-1 0 0 0,1 0 0 0 0,-1 1 0 0 0,0-1 0 0 0,0 0 0 0 0,0 1 0 0 0,0-1 0 0 0,1 1-1 0 0,7 19 923 0 0,-8-12-755 0 0,-1 0-1 0 0,-1 0 0 0 0,0 0 1 0 0,0 0-1 0 0,0-1 0 0 0,-1 1 1 0 0,0 0-1 0 0,-1-1 1 0 0,1 0-1 0 0,-1 0 0 0 0,-1 0 1 0 0,-6 8-1 0 0,7-9-134 0 0,0-1 1 0 0,-1 0-1 0 0,1 0 0 0 0,-1-1 0 0 0,0 1 1 0 0,0-1-1 0 0,-1 0 0 0 0,1 0 1 0 0,-1-1-1 0 0,0 1 0 0 0,0-1 0 0 0,0 0 1 0 0,0-1-1 0 0,-12 3 0 0 0,15-4-105 0 0,0-1 0 0 0,1 0 0 0 0,-1 0 0 0 0,1 0 0 0 0,-1 0 0 0 0,0 0 0 0 0,1-1 0 0 0,-1 1 0 0 0,1-1 0 0 0,-1 0 0 0 0,1 1 0 0 0,-1-1 0 0 0,1 0 0 0 0,0-1 0 0 0,-1 1 0 0 0,1 0 0 0 0,0-1 0 0 0,0 1 0 0 0,0-1 0 0 0,0 0 0 0 0,0 0 0 0 0,0 1 0 0 0,-3-6 0 0 0,-1-1-271 0 0,1-2-1 0 0,0 1 1 0 0,0-1-1 0 0,-5-16 1 0 0,-10-18-141 0 0,19 44 485 0 0,1-1 0 0 0,-1 1 0 0 0,0 0 0 0 0,0-1 0 0 0,0 1 0 0 0,0 0 0 0 0,1 0 0 0 0,-1 0 0 0 0,0 0 0 0 0,0 0 1 0 0,0 0-1 0 0,0 0 0 0 0,0 0 0 0 0,1 0 0 0 0,-1 0 0 0 0,0 0 0 0 0,0 0 0 0 0,0 1 0 0 0,0-1 0 0 0,1 0 0 0 0,-1 1 1 0 0,0-1-1 0 0,0 1 0 0 0,1-1 0 0 0,-1 1 0 0 0,0-1 0 0 0,1 1 0 0 0,-1-1 0 0 0,0 1 0 0 0,0 1 0 0 0,-27 22 359 0 0,24-20-215 0 0,-44 41-96 0 0,-17 15 900 0 0,20-23-3122 0 0,5-9-3225 0 0,-1-6-4621 0 0,38-20 9222 0 0,1-1 0 0 0,-1-1 0 0 0,0 1 0 0 0,0 0 0 0 0,1 0 1 0 0,-1-1-1 0 0,0 0 0 0 0,0 1 0 0 0,0-1 0 0 0,0 0 1 0 0,0-1-1 0 0,-2 1 0 0 0,-14-3-1101 0 0</inkml:trace>
</inkml:ink>
</file>

<file path=ppt/ink/ink1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1.291"/>
    </inkml:context>
    <inkml:brush xml:id="br0">
      <inkml:brushProperty name="width" value="0.05" units="cm"/>
      <inkml:brushProperty name="height" value="0.05" units="cm"/>
      <inkml:brushProperty name="color" value="#008C3A"/>
    </inkml:brush>
  </inkml:definitions>
  <inkml:trace contextRef="#ctx0" brushRef="#br0">19 62 5188 0 0,'4'-1'617'0'0,"-1"1"0"0"0,1 0-1 0 0,-1 0 1 0 0,1 0 0 0 0,-1 1-1 0 0,1-1 1 0 0,-1 1-1 0 0,1 0 1 0 0,-1 0 0 0 0,1 0-1 0 0,-1 0 1 0 0,0 1 0 0 0,0-1-1 0 0,1 1 1 0 0,-1 0-1 0 0,0 0 1 0 0,-1 0 0 0 0,1 0-1 0 0,0 1 1 0 0,3 2 0 0 0,-5-4-494 0 0,0 0 1 0 0,1 0-1 0 0,-1 1 1 0 0,0-1-1 0 0,1 0 1 0 0,-1 0-1 0 0,0 1 1 0 0,0-1-1 0 0,0 0 1 0 0,0 1-1 0 0,0-1 1 0 0,-1 1-1 0 0,1-1 1 0 0,0 1 0 0 0,-1 0-1 0 0,1-1 1 0 0,-1 1-1 0 0,0 0 1 0 0,1-1-1 0 0,-1 1 1 0 0,0 0-1 0 0,0-1 1 0 0,0 1-1 0 0,0 0 1 0 0,0 0-1 0 0,0-1 1 0 0,-1 1-1 0 0,1 0 1 0 0,-1-1 0 0 0,1 1-1 0 0,-1 0 1 0 0,1-1-1 0 0,-1 1 1 0 0,0-1-1 0 0,0 1 1 0 0,0-1-1 0 0,0 1 1 0 0,0-1-1 0 0,0 0 1 0 0,0 0-1 0 0,0 1 1 0 0,-3 1-1 0 0,2-2-54 0 0,1 0 0 0 0,-1 0-1 0 0,0 0 1 0 0,1 0-1 0 0,-1 0 1 0 0,0 0-1 0 0,0 0 1 0 0,0-1 0 0 0,0 1-1 0 0,0-1 1 0 0,0 1-1 0 0,0-1 1 0 0,0 0-1 0 0,0 0 1 0 0,0 0 0 0 0,0 0-1 0 0,0 0 1 0 0,0 0-1 0 0,0 0 1 0 0,0-1-1 0 0,0 1 1 0 0,0-1 0 0 0,0 1-1 0 0,0-1 1 0 0,0 0-1 0 0,0 0 1 0 0,1 0-1 0 0,-1 0 1 0 0,0 0 0 0 0,1 0-1 0 0,-1-1 1 0 0,0 1-1 0 0,1 0 1 0 0,0-1-1 0 0,-1 1 1 0 0,-1-3 0 0 0,0 0-129 0 0,1 0 0 0 0,-1 0 0 0 0,1 0 1 0 0,0 0-1 0 0,-1 0 0 0 0,2 0 0 0 0,-1-1 1 0 0,1 1-1 0 0,-1-1 0 0 0,1 1 0 0 0,0-1 1 0 0,1 1-1 0 0,-1-1 0 0 0,1-7 0 0 0,9-20-5224 0 0,19-8-12644 0 0</inkml:trace>
</inkml:ink>
</file>

<file path=ppt/ink/ink1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1.979"/>
    </inkml:context>
    <inkml:brush xml:id="br0">
      <inkml:brushProperty name="width" value="0.05" units="cm"/>
      <inkml:brushProperty name="height" value="0.05" units="cm"/>
      <inkml:brushProperty name="color" value="#008C3A"/>
    </inkml:brush>
  </inkml:definitions>
  <inkml:trace contextRef="#ctx0" brushRef="#br0">474 182 4228 0 0,'-5'-3'946'0'0,"1"1"0"0"0,-1-1-1 0 0,1 0 1 0 0,-1-1 0 0 0,1 1-1 0 0,0-1 1 0 0,0 0 0 0 0,1 0-1 0 0,-1 0 1 0 0,1 0 0 0 0,-5-10-1 0 0,7 13-802 0 0,0-1 0 0 0,1 0 0 0 0,0 0-1 0 0,-1 0 1 0 0,1 0 0 0 0,0 0 0 0 0,0 1 0 0 0,0-1-1 0 0,0 0 1 0 0,0 0 0 0 0,0 0 0 0 0,1 0-1 0 0,-1 0 1 0 0,1 0 0 0 0,-1 1 0 0 0,1-1 0 0 0,0 0-1 0 0,-1 0 1 0 0,1 1 0 0 0,0-1 0 0 0,0 1-1 0 0,0-1 1 0 0,1 0 0 0 0,-1 1 0 0 0,0 0 0 0 0,0-1-1 0 0,1 1 1 0 0,-1 0 0 0 0,1 0 0 0 0,-1 0 0 0 0,1 0-1 0 0,0 0 1 0 0,-1 0 0 0 0,1 0 0 0 0,0 0-1 0 0,3 0 1 0 0,6-3-57 0 0,0 0 0 0 0,0 1 0 0 0,0 0 0 0 0,1 1 0 0 0,-1 1 0 0 0,1 0 0 0 0,16 0 0 0 0,-19 2-242 0 0,0-1-1 0 0,-1 0 1 0 0,1-1-1 0 0,0 0 1 0 0,0 0 0 0 0,-1-1-1 0 0,1 0 1 0 0,-1-1-1 0 0,0 0 1 0 0,1 0 0 0 0,-1 0-1 0 0,13-9 1 0 0,-13 3 121 0 0,-9 4 507 0 0,-3-4 445 0 0,0 10-645 0 0,-15 12 306 0 0,0 0 0 0 0,0 1 0 0 0,1 1 0 0 0,1 1 1 0 0,-29 34-1 0 0,24-26-112 0 0,-1-1-1 0 0,-38 30 1 0 0,49-44-384 0 0,-1-1 0 0 0,-1 0 0 0 0,1-1 0 0 0,-1 0 0 0 0,-1-1-1 0 0,1-1 1 0 0,-26 6 0 0 0,33-10-249 0 0,0 1 0 0 0,0-1 1 0 0,0-1-1 0 0,0 1 0 0 0,0-1 0 0 0,0-1 0 0 0,0 1 0 0 0,0-1 0 0 0,0 0 1 0 0,0-1-1 0 0,0 1 0 0 0,0-2 0 0 0,1 1 0 0 0,-1-1 0 0 0,1 0 0 0 0,-1 0 1 0 0,1 0-1 0 0,-10-9 0 0 0,15 12 145 0 0,1 0-1 0 0,0 0 1 0 0,0 0 0 0 0,0 0-1 0 0,-1-1 1 0 0,1 1 0 0 0,0 0-1 0 0,0 0 1 0 0,0 0 0 0 0,0 0-1 0 0,-1-1 1 0 0,1 1 0 0 0,0 0-1 0 0,0 0 1 0 0,0 0 0 0 0,0 0 0 0 0,0-1-1 0 0,0 1 1 0 0,0 0 0 0 0,0 0-1 0 0,-1 0 1 0 0,1-1 0 0 0,0 1-1 0 0,0 0 1 0 0,0 0 0 0 0,0-1-1 0 0,0 1 1 0 0,0 0 0 0 0,0 0-1 0 0,0 0 1 0 0,0-1 0 0 0,1 1 0 0 0,-1 0-1 0 0,0 0 1 0 0,0-1 0 0 0,0 1-1 0 0,0 0 1 0 0,0 0 0 0 0,0 0-1 0 0,0 0 1 0 0,0-1 0 0 0,1 1-1 0 0,-1 0 1 0 0,0 0 0 0 0,13-5-163 0 0,-10 4 232 0 0,0 1 0 0 0,-1-1 0 0 0,1 1 0 0 0,0 0-1 0 0,0 0 1 0 0,-1 0 0 0 0,1 1 0 0 0,0-1 0 0 0,-1 1 0 0 0,4 0-1 0 0,-4 0 4 0 0,0 0 0 0 0,0 0 1 0 0,0 0-1 0 0,-1 1 0 0 0,1-1 0 0 0,-1 0 0 0 0,1 1 0 0 0,-1-1 0 0 0,1 1 0 0 0,-1-1 0 0 0,0 1 0 0 0,1 0 0 0 0,-1-1 0 0 0,0 1 0 0 0,0 0 0 0 0,-1 0 0 0 0,1 0 0 0 0,0 0 0 0 0,0 0 0 0 0,-1 0 0 0 0,0 0 0 0 0,1 0 0 0 0,-1 0 0 0 0,0 4 0 0 0,0-2 34 0 0,-1 1 0 0 0,0-1 0 0 0,0 0 1 0 0,-1 1-1 0 0,1-1 0 0 0,-1 0 0 0 0,0 0 0 0 0,0 0 0 0 0,0 0 0 0 0,-1 0 0 0 0,-2 4 1 0 0,-4 3-292 0 0,1-1 1 0 0,-2 0 0 0 0,1 0 0 0 0,-2-1 0 0 0,1-1 0 0 0,-1 1-1 0 0,-15 7 1 0 0,-2-5-3889 0 0,25-10 3206 0 0,-1 0 0 0 0,1 0 1 0 0,-1 0-1 0 0,1-1 0 0 0,-1 0 1 0 0,1 1-1 0 0,-1-1 0 0 0,1-1 1 0 0,-1 1-1 0 0,0 0 0 0 0,1-1 0 0 0,-1 0 1 0 0,1 0-1 0 0,0 0 0 0 0,-1 0 1 0 0,-3-2-1 0 0,-12-13-1256 0 0,11 4 413 0 0</inkml:trace>
</inkml:ink>
</file>

<file path=ppt/ink/ink1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2.307"/>
    </inkml:context>
    <inkml:brush xml:id="br0">
      <inkml:brushProperty name="width" value="0.05" units="cm"/>
      <inkml:brushProperty name="height" value="0.05" units="cm"/>
      <inkml:brushProperty name="color" value="#008C3A"/>
    </inkml:brush>
  </inkml:definitions>
  <inkml:trace contextRef="#ctx0" brushRef="#br0">92 27 8949 0 0,'18'-23'16683'0'0,"-18"19"-19414"0"0,-14 12 260 0 0,-42 15-12344 0 0,31-17 11115 0 0,11-4 2101 0 0</inkml:trace>
</inkml:ink>
</file>

<file path=ppt/ink/ink1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2.635"/>
    </inkml:context>
    <inkml:brush xml:id="br0">
      <inkml:brushProperty name="width" value="0.05" units="cm"/>
      <inkml:brushProperty name="height" value="0.05" units="cm"/>
      <inkml:brushProperty name="color" value="#008C3A"/>
    </inkml:brush>
  </inkml:definitions>
  <inkml:trace contextRef="#ctx0" brushRef="#br0">149 0 5364 0 0,'0'0'1960'0'0,"-18"9"6277"0"0,16-2-7315 0 0,1 1 0 0 0,0 0 0 0 0,0-1 0 0 0,1 1 0 0 0,-1 0 0 0 0,2-1 0 0 0,1 15 0 0 0,1 12 469 0 0,-4 45 24 0 0,-10 79 0 0 0,6-124-3741 0 0,-14 50 1 0 0,12-63-934 0 0,-1 0 1 0 0,0 0 0 0 0,-14 23 0 0 0,17-36 1983 0 0,0 0 0 0 0,-1-1 1 0 0,0 0-1 0 0,-9 8 1 0 0,2-5-571 0 0</inkml:trace>
</inkml:ink>
</file>

<file path=ppt/ink/ink1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3.057"/>
    </inkml:context>
    <inkml:brush xml:id="br0">
      <inkml:brushProperty name="width" value="0.05" units="cm"/>
      <inkml:brushProperty name="height" value="0.05" units="cm"/>
      <inkml:brushProperty name="color" value="#008C3A"/>
    </inkml:brush>
  </inkml:definitions>
  <inkml:trace contextRef="#ctx0" brushRef="#br0">887 28 4880 0 0,'3'-3'518'0'0,"0"1"0"0"0,0-1-1 0 0,0 1 1 0 0,0-1-1 0 0,0 1 1 0 0,1 1-1 0 0,-1-1 1 0 0,1 0-1 0 0,-1 1 1 0 0,1-1 0 0 0,-1 1-1 0 0,1 0 1 0 0,0 0-1 0 0,0 1 1 0 0,-1-1-1 0 0,1 1 1 0 0,0 0-1 0 0,0 0 1 0 0,0 0 0 0 0,0 0-1 0 0,6 2 1 0 0,-6-2-302 0 0,0 1-1 0 0,0 0 1 0 0,0 0 0 0 0,0 0 0 0 0,0 1 0 0 0,0-1 0 0 0,0 1 0 0 0,-1 0 0 0 0,1 0 0 0 0,-1 0 0 0 0,1 0-1 0 0,-1 1 1 0 0,0 0 0 0 0,0-1 0 0 0,0 1 0 0 0,0 0 0 0 0,0 0 0 0 0,-1 1 0 0 0,1-1 0 0 0,2 5 0 0 0,-5-5-149 0 0,1-1 0 0 0,-1 1 0 0 0,1-1 1 0 0,-1 1-1 0 0,0 0 0 0 0,0-1 1 0 0,0 1-1 0 0,0 0 0 0 0,-1-1 1 0 0,1 1-1 0 0,-1 0 0 0 0,1-1 1 0 0,-1 1-1 0 0,0-1 0 0 0,0 1 0 0 0,0-1 1 0 0,0 1-1 0 0,-1-1 0 0 0,1 0 1 0 0,-1 0-1 0 0,1 1 0 0 0,-1-1 1 0 0,0 0-1 0 0,0 0 0 0 0,0-1 0 0 0,0 1 1 0 0,0 0-1 0 0,0-1 0 0 0,-3 2 1 0 0,-1 1-6 0 0,1 0 0 0 0,-1 0 0 0 0,0-1 0 0 0,0 0 0 0 0,0 0 0 0 0,0-1 0 0 0,0 0 0 0 0,-1 0 0 0 0,1 0 0 0 0,-1-1 0 0 0,-9 1-1 0 0,12-2-124 0 0,1 0 0 0 0,0-1 0 0 0,-1 1 0 0 0,1-1 0 0 0,0 0 0 0 0,0 0 0 0 0,-1 0 0 0 0,1-1 0 0 0,0 1 0 0 0,0-1 0 0 0,0 0 0 0 0,1 1 0 0 0,-1-1 0 0 0,0 0 0 0 0,1-1 0 0 0,-1 1 0 0 0,1 0 0 0 0,0-1 0 0 0,0 1 0 0 0,0-1 0 0 0,0 0 0 0 0,0 0 0 0 0,0 0 0 0 0,1 0 0 0 0,-1 0 0 0 0,1 0 0 0 0,0 0 0 0 0,0 0 0 0 0,0 0 0 0 0,1-1 0 0 0,-1 1 0 0 0,1 0 0 0 0,-1-1 0 0 0,1 1 0 0 0,0 0 0 0 0,1-1-1 0 0,-1 1 1 0 0,0 0 0 0 0,1-1 0 0 0,0 1 0 0 0,0 0 0 0 0,0 0 0 0 0,0-1 0 0 0,0 1 0 0 0,1 0 0 0 0,2-4 0 0 0,-3 6 94 0 0,-1 1 0 0 0,0 0 0 0 0,1-1 0 0 0,-1 1 0 0 0,0 0-1 0 0,1-1 1 0 0,-1 1 0 0 0,1 0 0 0 0,-1 0 0 0 0,1-1 0 0 0,-1 1 0 0 0,1 0 0 0 0,-1 0-1 0 0,1 0 1 0 0,-1 0 0 0 0,0 0 0 0 0,1 0 0 0 0,-1-1 0 0 0,1 1 0 0 0,-1 0 0 0 0,1 1-1 0 0,-1-1 1 0 0,1 0 0 0 0,-1 0 0 0 0,1 0 0 0 0,-1 0 0 0 0,1 0 0 0 0,-1 0 0 0 0,1 1-1 0 0,-1-1 1 0 0,1 0 0 0 0,-1 0 0 0 0,1 0 0 0 0,-1 1 0 0 0,0-1 0 0 0,1 0-1 0 0,-1 1 1 0 0,0-1 0 0 0,1 0 0 0 0,-1 1 0 0 0,0-1 0 0 0,1 1 0 0 0,-1-1 0 0 0,0 1-1 0 0,0-1 1 0 0,1 0 0 0 0,-1 1 0 0 0,0-1 0 0 0,0 1 0 0 0,0-1 0 0 0,0 1 0 0 0,0-1-1 0 0,1 1 1 0 0,-1-1 0 0 0,0 2 0 0 0,6 29 737 0 0,-8-23-653 0 0,0 0-1 0 0,-1 0 1 0 0,0 0 0 0 0,0-1-1 0 0,-1 1 1 0 0,1-1 0 0 0,-2 0-1 0 0,1 0 1 0 0,-1-1 0 0 0,0 1 0 0 0,-1-1-1 0 0,-7 7 1 0 0,12-11-123 0 0,-2-1 1 0 0,1 1-1 0 0,0-1 0 0 0,0 1 1 0 0,0-1-1 0 0,-1 0 0 0 0,1 0 1 0 0,0 0-1 0 0,-1 0 0 0 0,1-1 1 0 0,-1 1-1 0 0,1-1 0 0 0,-1 1 1 0 0,1-1-1 0 0,-1 0 0 0 0,0 0 1 0 0,-2 0-1 0 0,2-1-48 0 0,-1 0 1 0 0,1 0-1 0 0,0 0 1 0 0,0-1-1 0 0,0 1 1 0 0,0-1-1 0 0,1 1 1 0 0,-1-1-1 0 0,0 0 1 0 0,1 0-1 0 0,-1-1 1 0 0,1 1-1 0 0,0 0 0 0 0,-1-1 1 0 0,1 0-1 0 0,-3-5 1 0 0,-38-67-705 0 0,42 74 1142 0 0,-7 5-287 0 0,0 0 0 0 0,0 1 0 0 0,0 0 0 0 0,1 0 0 0 0,-1 1 1 0 0,1 0-1 0 0,1 0 0 0 0,-12 14 0 0 0,-12 9-420 0 0,-35 26-3268 0 0,-2-3 1 0 0,-3-2 0 0 0,-1-4-1 0 0,-3-3 1 0 0,-109 47 0 0 0,121-66 1862 0 0</inkml:trace>
</inkml:ink>
</file>

<file path=ppt/ink/ink1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3.979"/>
    </inkml:context>
    <inkml:brush xml:id="br0">
      <inkml:brushProperty name="width" value="0.05" units="cm"/>
      <inkml:brushProperty name="height" value="0.05" units="cm"/>
      <inkml:brushProperty name="color" value="#008C3A"/>
    </inkml:brush>
  </inkml:definitions>
  <inkml:trace contextRef="#ctx0" brushRef="#br0">1532 0 6305 0 0,'7'4'11341'0'0,"-7"-4"-11174"0"0,-7 22 3474 0 0,-16 23-1711 0 0,-3-11-980 0 0,-1-1 0 0 0,-1-1 0 0 0,-2-1 0 0 0,-1-1-1 0 0,-1-2 1 0 0,-64 43 0 0 0,56-46-818 0 0,-1-2 0 0 0,-1-1 1 0 0,-2-2-1 0 0,1-2 0 0 0,-2-2 0 0 0,0-2 0 0 0,-1-2 0 0 0,0-2 0 0 0,-93 7 0 0 0,94-16-282 0 0,0-2 0 0 0,0-2 0 0 0,-72-14 0 0 0,-127-44-109 0 0,208 51 328 0 0,31 9-5 0 0,0 0 1 0 0,0 1-1 0 0,0 0 0 0 0,0 0 0 0 0,0 1 1 0 0,0-1-1 0 0,0 1 0 0 0,0 0 0 0 0,0 1 1 0 0,0-1-1 0 0,0 1 0 0 0,0 0 0 0 0,1 0 1 0 0,-1 0-1 0 0,1 1 0 0 0,-1-1 0 0 0,1 1 1 0 0,0 0-1 0 0,0 1 0 0 0,0-1 1 0 0,1 1-1 0 0,-5 4 0 0 0,-33 46-1041 0 0,16-2-5407 0 0,26-38-2966 0 0</inkml:trace>
</inkml:ink>
</file>

<file path=ppt/ink/ink1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4.323"/>
    </inkml:context>
    <inkml:brush xml:id="br0">
      <inkml:brushProperty name="width" value="0.05" units="cm"/>
      <inkml:brushProperty name="height" value="0.05" units="cm"/>
      <inkml:brushProperty name="color" value="#008C3A"/>
    </inkml:brush>
  </inkml:definitions>
  <inkml:trace contextRef="#ctx0" brushRef="#br0">11 233 4044 0 0,'8'-28'2688'0'0,"0"1"-1"0"0,2 0 0 0 0,1 1 1 0 0,27-45-1 0 0,-10 18 1635 0 0,-23 52-1570 0 0,-1 13-2051 0 0,0 16-270 0 0,-10 31-233 0 0,2-36-2704 0 0,0 0-1 0 0,-8 22 1 0 0,8-33 1104 0 0,-1-1 0 0 0,0 1 0 0 0,0-1 0 0 0,-1 1 0 0 0,0-2 0 0 0,-1 1 0 0 0,0-1 1 0 0,-1 0-1 0 0,0 0 0 0 0,-11 9 0 0 0,-1-1-451 0 0</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52.545"/>
    </inkml:context>
    <inkml:brush xml:id="br0">
      <inkml:brushProperty name="width" value="0.05" units="cm"/>
      <inkml:brushProperty name="height" value="0.05" units="cm"/>
      <inkml:brushProperty name="color" value="#E71224"/>
    </inkml:brush>
  </inkml:definitions>
  <inkml:trace contextRef="#ctx0" brushRef="#br0">1038 0 4216 0 0,'0'0'3518'0'0,"-3"3"-2376"0"0,-103 99 6482 0 0,68-63-6428 0 0,-2-2 0 0 0,-51 38 0 0 0,11-21-52 0 0,-119 61-1 0 0,157-94-924 0 0,-1-2 0 0 0,-1-2-1 0 0,0-1 1 0 0,-1-3 0 0 0,-47 8-1 0 0,85-20-226 0 0,1 0 0 0 0,0-1 0 0 0,0 1-1 0 0,-1-1 1 0 0,1 0 0 0 0,0-1 0 0 0,0 0-1 0 0,-1 0 1 0 0,1 0 0 0 0,0 0-1 0 0,0-1 1 0 0,0 0 0 0 0,0-1 0 0 0,1 1-1 0 0,-11-7 1 0 0,13 7-73 0 0,0-1-1 0 0,0 0 1 0 0,0 0 0 0 0,0-1-1 0 0,1 1 1 0 0,-1 0 0 0 0,1-1-1 0 0,0 0 1 0 0,0 1 0 0 0,0-1-1 0 0,1 0 1 0 0,-1 0-1 0 0,1 0 1 0 0,0 0 0 0 0,0-1-1 0 0,0 1 1 0 0,0 0 0 0 0,1 0-1 0 0,0 0 1 0 0,0-1 0 0 0,0 1-1 0 0,0 0 1 0 0,1 0 0 0 0,1-5-1 0 0,0-6-197 0 0,2 0 0 0 0,0 0 0 0 0,0 1 0 0 0,1 0 0 0 0,1-1 0 0 0,1 2-1 0 0,15-26 1 0 0,-17 31 228 0 0,1-1-1 0 0,1 1 0 0 0,-1 1 0 0 0,1-1 0 0 0,1 1 0 0 0,0 0 0 0 0,0 0 1 0 0,0 1-1 0 0,0 1 0 0 0,1-1 0 0 0,0 1 0 0 0,17-7 0 0 0,-25 12 51 0 0,0-1 0 0 0,1 0-1 0 0,-1 1 1 0 0,1-1 0 0 0,-1 1 0 0 0,0 0-1 0 0,1-1 1 0 0,-1 1 0 0 0,1 0-1 0 0,-1 0 1 0 0,1 0 0 0 0,-1 0 0 0 0,1 0-1 0 0,-1 0 1 0 0,1 0 0 0 0,-1 0-1 0 0,1 1 1 0 0,-1-1 0 0 0,0 0 0 0 0,1 1-1 0 0,-1 0 1 0 0,0-1 0 0 0,1 1-1 0 0,-1 0 1 0 0,0-1 0 0 0,2 2-1 0 0,-2 0-28 0 0,0 0-1 0 0,0 0 0 0 0,0 0 1 0 0,-1 0-1 0 0,1 0 0 0 0,0 0 0 0 0,-1 0 1 0 0,1 0-1 0 0,-1 0 0 0 0,0 0 0 0 0,0 0 1 0 0,0 0-1 0 0,0 0 0 0 0,0 0 0 0 0,0 0 1 0 0,-1 2-1 0 0,-1 8-434 0 0,0 0 0 0 0,-2-1 0 0 0,1 0 0 0 0,-1 0 0 0 0,-8 16 0 0 0,-24 36-3847 0 0,-3-2 1 0 0,-64 77 0 0 0,64-92 2610 0 0</inkml:trace>
</inkml:ink>
</file>

<file path=ppt/ink/ink1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5.088"/>
    </inkml:context>
    <inkml:brush xml:id="br0">
      <inkml:brushProperty name="width" value="0.05" units="cm"/>
      <inkml:brushProperty name="height" value="0.05" units="cm"/>
      <inkml:brushProperty name="color" value="#008C3A"/>
    </inkml:brush>
  </inkml:definitions>
  <inkml:trace contextRef="#ctx0" brushRef="#br0">277 14 5232 0 0,'2'-13'17302'0'0,"-2"17"-17245"0"0,1 1 1 0 0,-1-1-1 0 0,-1 1 0 0 0,1-1 0 0 0,-1 1 1 0 0,1-1-1 0 0,-1 1 0 0 0,-1-1 1 0 0,1 1-1 0 0,-1-1 0 0 0,1 0 0 0 0,-1 0 1 0 0,-1 0-1 0 0,1 0 0 0 0,0 0 0 0 0,-1 0 1 0 0,0-1-1 0 0,0 1 0 0 0,-6 5 1 0 0,-5 2 365 0 0,0 0 0 0 0,-1-1 0 0 0,-31 16 0 0 0,30-18-244 0 0,1 1 0 0 0,1 0 1 0 0,-1 0-1 0 0,-16 16 0 0 0,22-16-1717 0 0,1 0-1 0 0,-1 1 1 0 0,2-1 0 0 0,-1 2 0 0 0,1-1-1 0 0,-9 20 1 0 0</inkml:trace>
</inkml:ink>
</file>

<file path=ppt/ink/ink1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5.448"/>
    </inkml:context>
    <inkml:brush xml:id="br0">
      <inkml:brushProperty name="width" value="0.05" units="cm"/>
      <inkml:brushProperty name="height" value="0.05" units="cm"/>
      <inkml:brushProperty name="color" value="#008C3A"/>
    </inkml:brush>
  </inkml:definitions>
  <inkml:trace contextRef="#ctx0" brushRef="#br0">1286 7 7001 0 0,'-2'-7'11618'0'0,"-4"8"-11194"0"0,0 1 0 0 0,-1-1 1 0 0,1 1-1 0 0,0 1 0 0 0,0-1 0 0 0,1 1 0 0 0,-1 0 0 0 0,1 0 0 0 0,-7 5 1 0 0,-56 45 1545 0 0,27-20-1336 0 0,-191 141 1239 0 0,-14 10-4164 0 0,-11-13-6741 0 0,154-110 2789 0 0,-119 50 1 0 0,172-91 4420 0 0</inkml:trace>
</inkml:ink>
</file>

<file path=ppt/ink/ink1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6.916"/>
    </inkml:context>
    <inkml:brush xml:id="br0">
      <inkml:brushProperty name="width" value="0.05" units="cm"/>
      <inkml:brushProperty name="height" value="0.05" units="cm"/>
      <inkml:brushProperty name="color" value="#008C3A"/>
    </inkml:brush>
  </inkml:definitions>
  <inkml:trace contextRef="#ctx0" brushRef="#br0">714 82 4472 0 0,'3'-3'1407'0'0,"-1"-1"-1"0"0,1 1 1 0 0,-1-1-1 0 0,0 0 1 0 0,0 0-1 0 0,0 0 1 0 0,0 0 0 0 0,-1 0-1 0 0,0 0 1 0 0,2-7-1 0 0,-3 9-1222 0 0,0 1 1 0 0,0 0-1 0 0,0 0 0 0 0,0-1 0 0 0,-1 1 0 0 0,1 0 1 0 0,0 0-1 0 0,0-1 0 0 0,-1 1 0 0 0,1 0 1 0 0,-1 0-1 0 0,1 0 0 0 0,-1 0 0 0 0,1-1 1 0 0,-1 1-1 0 0,0 0 0 0 0,0 0 0 0 0,1 0 0 0 0,-1 0 1 0 0,0 1-1 0 0,0-1 0 0 0,0 0 0 0 0,0 0 1 0 0,0 0-1 0 0,0 1 0 0 0,0-1 0 0 0,0 1 1 0 0,-1-1-1 0 0,1 1 0 0 0,0-1 0 0 0,0 1 1 0 0,0-1-1 0 0,-1 1 0 0 0,1 0 0 0 0,0 0 0 0 0,0 0 1 0 0,-1 0-1 0 0,0 0 0 0 0,-1-1 268 0 0,-44 14 1885 0 0,33-5-2193 0 0,1 0 1 0 0,0 1-1 0 0,0 1 0 0 0,1 0 0 0 0,0 1 1 0 0,-13 15-1 0 0,-59 81 1231 0 0,24-30-911 0 0,32-42-882 0 0,-2-2 0 0 0,-1-1 1 0 0,-2-2-1 0 0,-1-1 0 0 0,-1-2 0 0 0,-73 44 1 0 0,101-67 290 0 0,-13 6-2995 0 0,-11 4-6357 0 0,28-13 8481 0 0,0 0-1 0 0,0 0 1 0 0,0-1-1 0 0,0 1 1 0 0,0-1-1 0 0,0 1 1 0 0,0-1-1 0 0,0 0 1 0 0,0 0-1 0 0,0 0 1 0 0,0-1-1 0 0,0 1 1 0 0,0-1-1 0 0,-5-1 1 0 0,6 1-700 0 0</inkml:trace>
</inkml:ink>
</file>

<file path=ppt/ink/ink1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7.354"/>
    </inkml:context>
    <inkml:brush xml:id="br0">
      <inkml:brushProperty name="width" value="0.05" units="cm"/>
      <inkml:brushProperty name="height" value="0.05" units="cm"/>
      <inkml:brushProperty name="color" value="#008C3A"/>
    </inkml:brush>
  </inkml:definitions>
  <inkml:trace contextRef="#ctx0" brushRef="#br0">40 7 5497 0 0,'23'-7'27220'0'0,"-37"33"-31670"0"0,-1-4-7774 0 0,0-14 1086 0 0,1-5 8618 0 0,10-3 2929 0 0</inkml:trace>
</inkml:ink>
</file>

<file path=ppt/ink/ink1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7.713"/>
    </inkml:context>
    <inkml:brush xml:id="br0">
      <inkml:brushProperty name="width" value="0.05" units="cm"/>
      <inkml:brushProperty name="height" value="0.05" units="cm"/>
      <inkml:brushProperty name="color" value="#008C3A"/>
    </inkml:brush>
  </inkml:definitions>
  <inkml:trace contextRef="#ctx0" brushRef="#br0">133 19 5292 0 0,'-9'-19'18962'0'0,"12"19"-18791"0"0,1 1 0 0 0,-1-1 0 0 0,1 1 0 0 0,-1 0 0 0 0,1 0 0 0 0,-1 0-1 0 0,0 0 1 0 0,0 0 0 0 0,1 1 0 0 0,-1 0 0 0 0,0-1 0 0 0,0 1 0 0 0,0 0 0 0 0,-1 0-1 0 0,1 1 1 0 0,0-1 0 0 0,-1 1 0 0 0,1-1 0 0 0,-1 1 0 0 0,0 0 0 0 0,0 0 0 0 0,0 0 0 0 0,0 0-1 0 0,-1 0 1 0 0,1 0 0 0 0,-1 0 0 0 0,0 1 0 0 0,0-1 0 0 0,0 1 0 0 0,0-1 0 0 0,-1 1-1 0 0,1-1 1 0 0,-1 1 0 0 0,0-1 0 0 0,0 1 0 0 0,0-1 0 0 0,-1 6 0 0 0,-1 6-11 0 0,-1-1 0 0 0,0 1 0 0 0,0-1-1 0 0,-2 0 1 0 0,0 0 0 0 0,0 0 0 0 0,-1-1 0 0 0,-9 14 0 0 0,7-15-560 0 0,0 0 1 0 0,0-1-1 0 0,-12 12 1 0 0,-7 1-3727 0 0,-2-11-6354 0 0,4-20-123 0 0,5-10 6856 0 0,12 8 2154 0 0</inkml:trace>
</inkml:ink>
</file>

<file path=ppt/ink/ink1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8.057"/>
    </inkml:context>
    <inkml:brush xml:id="br0">
      <inkml:brushProperty name="width" value="0.05" units="cm"/>
      <inkml:brushProperty name="height" value="0.05" units="cm"/>
      <inkml:brushProperty name="color" value="#008C3A"/>
    </inkml:brush>
  </inkml:definitions>
  <inkml:trace contextRef="#ctx0" brushRef="#br0">33 22 6449 0 0,'-11'-22'13423'0'0,"14"61"-4399"0"0,-1-5-8219 0 0,-1 23 543 0 0,0 16-1156 0 0,-3-25-3088 0 0,-2-8-2533 0 0,-3-2-3590 0 0,7-38 8863 0 0,-1 5-1280 0 0,0 0 0 0 0,0-1 0 0 0,0 1-1 0 0,-1-1 1 0 0,0 0 0 0 0,0 1 0 0 0,-3 4 0 0 0</inkml:trace>
</inkml:ink>
</file>

<file path=ppt/ink/ink1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48.385"/>
    </inkml:context>
    <inkml:brush xml:id="br0">
      <inkml:brushProperty name="width" value="0.05" units="cm"/>
      <inkml:brushProperty name="height" value="0.05" units="cm"/>
      <inkml:brushProperty name="color" value="#008C3A"/>
    </inkml:brush>
  </inkml:definitions>
  <inkml:trace contextRef="#ctx0" brushRef="#br0">549 1 5200 0 0,'-11'12'2069'0'0,"-1"0"-113"0"0,-5 5-124 0 0,-3 6-152 0 0,-7 3-216 0 0,-4 2-196 0 0,-2 2-303 0 0,-13 10-433 0 0,-3 2-524 0 0,3 1-981 0 0,-6 1-2087 0 0,5-4 296 0 0,-1-2 184 0 0,9-8 243 0 0,4-7 261 0 0,0-1 344 0 0</inkml:trace>
</inkml:ink>
</file>

<file path=ppt/ink/ink1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53.214"/>
    </inkml:context>
    <inkml:brush xml:id="br0">
      <inkml:brushProperty name="width" value="0.05" units="cm"/>
      <inkml:brushProperty name="height" value="0.05" units="cm"/>
      <inkml:brushProperty name="color" value="#008C3A"/>
    </inkml:brush>
  </inkml:definitions>
  <inkml:trace contextRef="#ctx0" brushRef="#br0">421 86 3664 0 0,'-7'-16'23313'0'0,"-2"22"-23036"0"0,0 0-1 0 0,0 0 1 0 0,0 1-1 0 0,1 0 1 0 0,0 1-1 0 0,1 0 1 0 0,-1 0-1 0 0,2 1 1 0 0,-1 0 0 0 0,-10 18-1 0 0,3-2 411 0 0,1 1 0 0 0,1 0 0 0 0,-10 33 0 0 0,20-53-687 0 0,0 0 0 0 0,0 0 0 0 0,1 0 0 0 0,0 0 0 0 0,0 0 0 0 0,0 0 0 0 0,1 0 0 0 0,0 1 0 0 0,0-1 0 0 0,0 0 0 0 0,1 0 0 0 0,0 0 0 0 0,0 0 0 0 0,1 0 0 0 0,0 0 0 0 0,4 10 0 0 0,-2-10 0 0 0,2 2 0 0 0,1-2 0 0 0,0-2 0 0 0,2-3 0 0 0,6-6 0 0 0,-7-2 0 0 0,-6 1 0 0 0,0-1 0 0 0,-2-2 0 0 0,-3 2 0 0 0,-7 3 0 0 0,-5 4 0 0 0,0 5 0 0 0,-26 12 0 0 0,28-11 0 0 0,-1-1 0 0 0,-1 0 0 0 0,1-1 0 0 0,-1-1 0 0 0,-26 4 0 0 0,25-5 0 0 0,1-1 0 0 0,0-1 0 0 0,-2-3 0 0 0,4-1 0 0 0,10 3 0 0 0,1 0 0 0 0,-1-1 0 0 0,0 1 0 0 0,1-1 0 0 0,0 0 0 0 0,-1 0 0 0 0,1 0 0 0 0,0 0 0 0 0,0 0 0 0 0,0 0 0 0 0,0-1 0 0 0,1 1 0 0 0,-1-1 0 0 0,0 1 0 0 0,1-1 0 0 0,0 1 0 0 0,0-1 0 0 0,0 0 0 0 0,0 0 0 0 0,0 0 0 0 0,0 0 0 0 0,1 1 0 0 0,-1-1 0 0 0,1 0 0 0 0,0 0 0 0 0,0 0 0 0 0,1-6 0 0 0,-3-6 0 0 0,0-8 0 0 0,0-2 0 0 0,1 1 0 0 0,5-39 0 0 0,-1-8 0 0 0,-2 43-3050 0 0,1 10-4440 0 0,1 0-1 0 0,8-32 0 0 0,2 18 2567 0 0,-8 23 3143 0 0</inkml:trace>
</inkml:ink>
</file>

<file path=ppt/ink/ink1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53.557"/>
    </inkml:context>
    <inkml:brush xml:id="br0">
      <inkml:brushProperty name="width" value="0.05" units="cm"/>
      <inkml:brushProperty name="height" value="0.05" units="cm"/>
      <inkml:brushProperty name="color" value="#008C3A"/>
    </inkml:brush>
  </inkml:definitions>
  <inkml:trace contextRef="#ctx0" brushRef="#br0">27 63 6489 0 0,'27'-37'16038'0'0,"-14"19"-11135"0"0,-8 11-5071 0 0,-35 47-22628 0 0,16-18 22473 0 0,3-4-1642 0 0,-5 2 183 0 0</inkml:trace>
</inkml:ink>
</file>

<file path=ppt/ink/ink1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54.557"/>
    </inkml:context>
    <inkml:brush xml:id="br0">
      <inkml:brushProperty name="width" value="0.05" units="cm"/>
      <inkml:brushProperty name="height" value="0.05" units="cm"/>
      <inkml:brushProperty name="color" value="#008C3A"/>
    </inkml:brush>
  </inkml:definitions>
  <inkml:trace contextRef="#ctx0" brushRef="#br0">1135 43 5765 0 0,'-5'-22'6202'0'0,"-3"1"6335"0"0,2 26-8348 0 0,-5 13-3402 0 0,-31 71 947 0 0,42-88-1894 0 0,-22 35-1768 0 0,14-26 1977 0 0,-1 0 1 0 0,-1-1-1 0 0,1 0 0 0 0,-1-1 1 0 0,-16 11-1 0 0,1-5 78 0 0,-102 63 319 0 0,125-76-420 0 0,1 0-1 0 0,-1 0 0 0 0,0 0 0 0 0,1 0 0 0 0,-1 0 0 0 0,0 0 1 0 0,0 0-1 0 0,0-1 0 0 0,1 1 0 0 0,-1-1 0 0 0,0 1 1 0 0,0-1-1 0 0,0 0 0 0 0,0 0 0 0 0,0 0 0 0 0,0 0 0 0 0,0 0 1 0 0,0 0-1 0 0,0 0 0 0 0,0-1 0 0 0,0 1 0 0 0,0-1 0 0 0,0 1 1 0 0,1-1-1 0 0,-1 0 0 0 0,0 0 0 0 0,0 1 0 0 0,1-2 1 0 0,-1 1-1 0 0,0 0 0 0 0,1 0 0 0 0,-1 0 0 0 0,1-1 0 0 0,0 1 1 0 0,-3-3-1 0 0,1 0 6 0 0,0 0 0 0 0,1 0 0 0 0,-1 0 0 0 0,1 0 1 0 0,0-1-1 0 0,0 1 0 0 0,0-1 0 0 0,1 1 0 0 0,-1-1 1 0 0,1 0-1 0 0,0 0 0 0 0,1 1 0 0 0,-1-6 0 0 0,12-129 214 0 0,-7 103 408 0 0,1 18-527 0 0,0 28 52 0 0,1 30 49 0 0,-7-32-227 0 0,-11 79 0 0 0,11-79 0 0 0,-1-1 0 0 0,-1 1 0 0 0,1-1 0 0 0,-1 1 0 0 0,0-1 0 0 0,-1 0 0 0 0,0 0 0 0 0,-8 11 0 0 0,6-12 0 0 0,-3-1 0 0 0,-2-3 0 0 0,-1-1 0 0 0,3 0 0 0 0,0 0 0 0 0,0 1 0 0 0,0 0 0 0 0,1 0 0 0 0,-1 1 0 0 0,1 0 0 0 0,-1 1 0 0 0,1 0 0 0 0,0 0 0 0 0,0 0 0 0 0,1 1 0 0 0,-1 0 0 0 0,1 1 0 0 0,0 0 0 0 0,0 0 0 0 0,1 0 0 0 0,-11 14 0 0 0,-12 10 0 0 0,-82 72-2681 0 0,29-31-3225 0 0,-111 75 0 0 0,98-93-9912 0 0,86-48 13994 0 0</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53.374"/>
    </inkml:context>
    <inkml:brush xml:id="br0">
      <inkml:brushProperty name="width" value="0.05" units="cm"/>
      <inkml:brushProperty name="height" value="0.05" units="cm"/>
      <inkml:brushProperty name="color" value="#E71224"/>
    </inkml:brush>
  </inkml:definitions>
  <inkml:trace contextRef="#ctx0" brushRef="#br0">825 59 5096 0 0,'9'-58'16745'0'0,"-22"92"-15791"0"0,5-14-667 0 0,-1 0 0 0 0,-1-1 0 0 0,0 0 0 0 0,-2 0 0 0 0,0-1 1 0 0,-1-1-1 0 0,0 0 0 0 0,-25 23 0 0 0,37-39-300 0 0,1-1 0 0 0,0 0 0 0 0,-1 1 0 0 0,1-1 0 0 0,0 0 0 0 0,-1 1 1 0 0,1-1-1 0 0,0 0 0 0 0,-1 0 0 0 0,1 0 0 0 0,-1 1 0 0 0,1-1 0 0 0,0 0 0 0 0,-1 0 0 0 0,1 0 0 0 0,-1 0 0 0 0,1 0 0 0 0,-1 0 0 0 0,1 0 1 0 0,-1 0-1 0 0,1 0 0 0 0,0 0 0 0 0,-1 0 0 0 0,1 0 0 0 0,-1 0 0 0 0,1 0 0 0 0,-1 0 0 0 0,1-1 0 0 0,0 1 0 0 0,-1 0 0 0 0,1 0 0 0 0,0 0 1 0 0,-1-1-1 0 0,0 1 0 0 0,-7-16-354 0 0,3-21-464 0 0,1-7-56 0 0,4 42 790 0 0,-3 6 155 0 0,-35 58 204 0 0,33-51-140 0 0,-1 0 0 0 0,0-1 0 0 0,0 1 0 0 0,-1-2 0 0 0,-1 1 0 0 0,1-1-1 0 0,-2 0 1 0 0,1 0 0 0 0,-15 11 0 0 0,19-17-75 0 0,-1-1 0 0 0,0 1 1 0 0,1 0-1 0 0,-1-1 0 0 0,0 0 0 0 0,0 0 0 0 0,0-1 0 0 0,-1 1 0 0 0,-8 0 1 0 0,12-2-61 0 0,-13-10-32 0 0,13 10 35 0 0,1-1 0 0 0,0 1 1 0 0,0-1-1 0 0,0 0 1 0 0,0 1-1 0 0,0-1 1 0 0,0 0-1 0 0,0 0 1 0 0,0 1-1 0 0,0-1 1 0 0,0 0-1 0 0,0 0 0 0 0,0 0 1 0 0,1 0-1 0 0,-1 0 1 0 0,0-1-1 0 0,1 1 1 0 0,-1 0-1 0 0,1 0 1 0 0,-1 0-1 0 0,1-1 1 0 0,0 1-1 0 0,-1 0 0 0 0,1 0 1 0 0,0-1-1 0 0,0 1 1 0 0,0-1-1 0 0,0-25-298 0 0,1 0 1 0 0,2 0-1 0 0,1 0 0 0 0,13-50 0 0 0,-13 62 218 0 0,6-24-222 0 0,-10 37 768 0 0,-3 8-324 0 0,-13 21 96 0 0,-1 0-1 0 0,-2 0 1 0 0,-1-2 0 0 0,0 0-1 0 0,-32 27 1 0 0,-134 101-1836 0 0,147-122-414 0 0,-10 6-5029 0 0,-3-4-3540 0 0,43-29 8708 0 0</inkml:trace>
</inkml:ink>
</file>

<file path=ppt/ink/ink1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55.104"/>
    </inkml:context>
    <inkml:brush xml:id="br0">
      <inkml:brushProperty name="width" value="0.05" units="cm"/>
      <inkml:brushProperty name="height" value="0.05" units="cm"/>
      <inkml:brushProperty name="color" value="#008C3A"/>
    </inkml:brush>
  </inkml:definitions>
  <inkml:trace contextRef="#ctx0" brushRef="#br0">1 239 7853 0 0,'0'0'9039'0'0,"3"-2"-7136"0"0,55-39 5546 0 0,-6-7-10734 0 0,-45 39 1408 0 0,1 0-1 0 0,-1-1 1 0 0,0 0-1 0 0,-1 0 1 0 0,0 0-1 0 0,-1-1 1 0 0,0 1-1 0 0,0-2 1 0 0,-1 1-1 0 0,3-14 1 0 0,-3 4 174 0 0</inkml:trace>
</inkml:ink>
</file>

<file path=ppt/ink/ink1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55.479"/>
    </inkml:context>
    <inkml:brush xml:id="br0">
      <inkml:brushProperty name="width" value="0.05" units="cm"/>
      <inkml:brushProperty name="height" value="0.05" units="cm"/>
      <inkml:brushProperty name="color" value="#008C3A"/>
    </inkml:brush>
  </inkml:definitions>
  <inkml:trace contextRef="#ctx0" brushRef="#br0">65 307 4248 0 0,'-2'-17'2144'0'0,"0"-1"0"0"0,1 1-1 0 0,1-1 1 0 0,5-34-1 0 0,-2 31-1236 0 0,1 0 0 0 0,2 1 0 0 0,0-1 0 0 0,1 1 0 0 0,1 0 0 0 0,18-33 0 0 0,-26 52-874 0 0,0 1 0 0 0,0 0 1 0 0,0-1-1 0 0,1 1 1 0 0,-1 0-1 0 0,0-1 1 0 0,0 1-1 0 0,0 0 0 0 0,0-1 1 0 0,0 1-1 0 0,1 0 1 0 0,-1-1-1 0 0,0 1 1 0 0,0 0-1 0 0,0-1 0 0 0,1 1 1 0 0,-1 0-1 0 0,0 0 1 0 0,1-1-1 0 0,-1 1 1 0 0,0 0-1 0 0,1 0 0 0 0,-1 0 1 0 0,0-1-1 0 0,1 1 1 0 0,-1 0-1 0 0,0 0 1 0 0,1 0-1 0 0,-1 0 0 0 0,0 0 1 0 0,1 0-1 0 0,-1 0 1 0 0,0 0-1 0 0,1 0 0 0 0,-1 0 1 0 0,1 0-1 0 0,-1 0 1 0 0,0 0-1 0 0,1 0 1 0 0,-1 0-1 0 0,1 0 0 0 0,5 18 438 0 0,-6 30-63 0 0,-5-23-413 0 0,0 0 1 0 0,-2 0 0 0 0,-1-1-1 0 0,-1 0 1 0 0,-14 26-1 0 0,-8 3-4594 0 0,-2-5-6289 0 0,18-33 6408 0 0,9-12 2545 0 0</inkml:trace>
</inkml:ink>
</file>

<file path=ppt/ink/ink1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2:55.964"/>
    </inkml:context>
    <inkml:brush xml:id="br0">
      <inkml:brushProperty name="width" value="0.05" units="cm"/>
      <inkml:brushProperty name="height" value="0.05" units="cm"/>
      <inkml:brushProperty name="color" value="#008C3A"/>
    </inkml:brush>
  </inkml:definitions>
  <inkml:trace contextRef="#ctx0" brushRef="#br0">612 0 4544 0 0,'-2'3'9505'0'0,"-4"3"-4661"0"0,-31 36-2471 0 0,-10 7-895 0 0,-1-2 0 0 0,-2-3 0 0 0,-64 44 0 0 0,96-74-1532 0 0,16-13-101 0 0,1 0 0 0 0,-1 1 0 0 0,1-1-1 0 0,-1 0 1 0 0,1 0 0 0 0,-1 0 0 0 0,0-1-1 0 0,1 1 1 0 0,-1 0 0 0 0,0-1 0 0 0,0 1-1 0 0,-3 0 1 0 0,5-1 25 0 0,0 0-1 0 0,-1-1 0 0 0,1 1 0 0 0,0 0 1 0 0,-1 0-1 0 0,1 0 0 0 0,-1 0 1 0 0,1-1-1 0 0,0 1 0 0 0,-1 0 0 0 0,1 0 1 0 0,0-1-1 0 0,0 1 0 0 0,-1 0 0 0 0,1-1 1 0 0,0 1-1 0 0,0 0 0 0 0,-1-1 1 0 0,1 1-1 0 0,0 0 0 0 0,0-1 0 0 0,0 1 1 0 0,-1 0-1 0 0,1-1 0 0 0,0 1 1 0 0,0-1-1 0 0,0 1 0 0 0,0 0 0 0 0,0-1 1 0 0,0 1-1 0 0,0-1 0 0 0,0 1 1 0 0,0-1-1 0 0,5-28-4172 0 0,1 8 4464 0 0,15-61 5458 0 0,-25 83-5515 0 0,0 0-1 0 0,0 0 0 0 0,1 0 1 0 0,-1 0-1 0 0,0 1 0 0 0,1-1 0 0 0,-1 1 1 0 0,1 0-1 0 0,0 0 0 0 0,0 0 1 0 0,0 0-1 0 0,0 1 0 0 0,0-1 1 0 0,-4 6-1 0 0,-42 48-684 0 0,35-38-516 0 0,-142 149-18691 0 0,140-152 18097 0 0</inkml:trace>
</inkml:ink>
</file>

<file path=ppt/ink/ink1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3.464"/>
    </inkml:context>
    <inkml:brush xml:id="br0">
      <inkml:brushProperty name="width" value="0.05" units="cm"/>
      <inkml:brushProperty name="height" value="0.05" units="cm"/>
      <inkml:brushProperty name="color" value="#008C3A"/>
    </inkml:brush>
  </inkml:definitions>
  <inkml:trace contextRef="#ctx0" brushRef="#br0">717 5 4912 0 0,'0'-5'17995'0'0,"-3"14"-17571"0"0,0 1 0 0 0,1-1 0 0 0,0 1-1 0 0,1-1 1 0 0,0 1 0 0 0,0 0-1 0 0,1-1 1 0 0,0 1 0 0 0,1 0-1 0 0,0 0 1 0 0,1-1 0 0 0,0 1 0 0 0,4 14-1 0 0,-6-23-432 0 0,1-1 0 0 0,-1 1-1 0 0,0-1 1 0 0,0 1 0 0 0,0-1 0 0 0,0 1-1 0 0,0-1 1 0 0,1 1 0 0 0,-1-1-1 0 0,0 1 1 0 0,0-1 0 0 0,1 1-1 0 0,-1-1 1 0 0,0 0 0 0 0,1 1 0 0 0,-1-1-1 0 0,0 1 1 0 0,1-1 0 0 0,-1 0-1 0 0,1 1 1 0 0,-1-1 0 0 0,0 0 0 0 0,1 1-1 0 0,-1-1 1 0 0,1 0 0 0 0,-1 0-1 0 0,1 0 1 0 0,-1 1 0 0 0,1-1-1 0 0,-1 0 1 0 0,1 0 0 0 0,0 0 0 0 0,-1 0-1 0 0,1 0 1 0 0,-1 0 0 0 0,1 0-1 0 0,13-17-372 0 0,4-26 14 0 0,-17 35 259 0 0,1 0 1 0 0,-1 0 0 0 0,0 1 0 0 0,-1-1 0 0 0,-1-11 0 0 0,1 18 182 0 0,-5 2 126 0 0,4-1-183 0 0,0 0 0 0 0,0 0 0 0 0,0 0 0 0 0,0 0 0 0 0,0 1-1 0 0,0-1 1 0 0,0 0 0 0 0,0 1 0 0 0,0-1 0 0 0,1 0 0 0 0,-1 1 0 0 0,0-1 0 0 0,0 1 0 0 0,0-1 0 0 0,1 1 0 0 0,-1 0 0 0 0,0-1-1 0 0,0 1 1 0 0,1 0 0 0 0,-2 1 0 0 0,-21 31 705 0 0,-33 43 453 0 0,52-71-1148 0 0,-1 1 0 0 0,0-2-1 0 0,1 1 1 0 0,-2-1 0 0 0,1 1 0 0 0,0-1 0 0 0,-1-1-1 0 0,0 1 1 0 0,0-1 0 0 0,-11 4 0 0 0,15-6-92 0 0,1-1 1 0 0,-1 1-1 0 0,1-1 1 0 0,-1 0-1 0 0,0 0 1 0 0,1 0-1 0 0,-1 0 1 0 0,0 0-1 0 0,1 0 1 0 0,-1 0-1 0 0,1-1 0 0 0,-1 1 1 0 0,1-1-1 0 0,-1 1 1 0 0,0-1-1 0 0,1 1 1 0 0,0-1-1 0 0,-1 0 1 0 0,1 0-1 0 0,-1 0 1 0 0,1 1-1 0 0,0-1 1 0 0,0-1-1 0 0,-1 1 1 0 0,1 0-1 0 0,0 0 1 0 0,-1-2-1 0 0,-20-41-1433 0 0,19 35 2109 0 0,-18 60 773 0 0,13-36-1031 0 0,-30 48 529 0 0,35-59-806 0 0,0 0 0 0 0,0-1-1 0 0,-1 1 1 0 0,1-1 0 0 0,-1 0-1 0 0,1 0 1 0 0,-1 0-1 0 0,0 0 1 0 0,-1-1 0 0 0,1 0-1 0 0,0 1 1 0 0,-8 1-1 0 0,11-3-113 0 0,-17-13-129 0 0,16 12 145 0 0,1 0-1 0 0,0-1 0 0 0,0 1 0 0 0,0-1 1 0 0,0 1-1 0 0,0-1 0 0 0,-1 0 0 0 0,1 0 1 0 0,0 1-1 0 0,0-1 0 0 0,1 0 0 0 0,-1 0 1 0 0,0 0-1 0 0,0 0 0 0 0,0 0 0 0 0,1 0 1 0 0,-1 0-1 0 0,0 0 0 0 0,1 0 0 0 0,-1 0 1 0 0,1-1-1 0 0,-1 1 0 0 0,1 0 0 0 0,0 0 1 0 0,-1 0-1 0 0,1-1 0 0 0,0-1 0 0 0,-2-16-77 0 0,1 0-1 0 0,1 0 1 0 0,0-1-1 0 0,2 1 1 0 0,4-27-1 0 0,-9 58 303 0 0,-2 0 1 0 0,0 0-1 0 0,0 0 0 0 0,-1-1 0 0 0,-1 1 1 0 0,-14 19-1 0 0,-60 64 426 0 0,58-70-581 0 0,7-8-654 0 0,-36 30 0 0 0,-1-10-4196 0 0,8-10-3477 0 0,0-5-5226 0 0</inkml:trace>
</inkml:ink>
</file>

<file path=ppt/ink/ink1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3.808"/>
    </inkml:context>
    <inkml:brush xml:id="br0">
      <inkml:brushProperty name="width" value="0.05" units="cm"/>
      <inkml:brushProperty name="height" value="0.05" units="cm"/>
      <inkml:brushProperty name="color" value="#008C3A"/>
    </inkml:brush>
  </inkml:definitions>
  <inkml:trace contextRef="#ctx0" brushRef="#br0">1 67 5292 0 0,'14'0'1689'0'0,"5"-2"-41"0"0,-1 0-140 0 0,1 0-292 0 0,0-1-264 0 0,-3 1-236 0 0,1-3-388 0 0,-1 1-328 0 0,3 1-644 0 0,-7-2-308 0 0,1-2-1688 0 0,-3 1 200 0 0,0-2 179 0 0,-4-1 365 0 0,-1 0 76 0 0</inkml:trace>
</inkml:ink>
</file>

<file path=ppt/ink/ink1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4.136"/>
    </inkml:context>
    <inkml:brush xml:id="br0">
      <inkml:brushProperty name="width" value="0.05" units="cm"/>
      <inkml:brushProperty name="height" value="0.05" units="cm"/>
      <inkml:brushProperty name="color" value="#008C3A"/>
    </inkml:brush>
  </inkml:definitions>
  <inkml:trace contextRef="#ctx0" brushRef="#br0">67 1 6797 0 0,'0'7'16291'0'0,"2"29"-14396"0"0,2 6 51 0 0,-3 0 0 0 0,-4 52 0 0 0,-8 24-1808 0 0,1-4-4821 0 0,8-89 782 0 0,-1 0-1 0 0,-2 0 0 0 0,0-1 1 0 0,-2 1-1 0 0,-14 36 0 0 0,15-47 2088 0 0</inkml:trace>
</inkml:ink>
</file>

<file path=ppt/ink/ink1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4.527"/>
    </inkml:context>
    <inkml:brush xml:id="br0">
      <inkml:brushProperty name="width" value="0.05" units="cm"/>
      <inkml:brushProperty name="height" value="0.05" units="cm"/>
      <inkml:brushProperty name="color" value="#008C3A"/>
    </inkml:brush>
  </inkml:definitions>
  <inkml:trace contextRef="#ctx0" brushRef="#br0">416 24 5136 0 0,'-3'-20'8349'0'0,"4"19"-8168"0"0,-1 1-1 0 0,0 0 0 0 0,1-1 1 0 0,-1 1-1 0 0,0 0 1 0 0,1 0-1 0 0,-1-1 1 0 0,0 1-1 0 0,1 0 1 0 0,-1 0-1 0 0,0 0 1 0 0,1 0-1 0 0,-1-1 1 0 0,1 1-1 0 0,-1 0 1 0 0,0 0-1 0 0,1 0 1 0 0,-1 0-1 0 0,1 0 1 0 0,-1 0-1 0 0,1 0 0 0 0,-1 0 1 0 0,0 0-1 0 0,1 0 1 0 0,-1 0-1 0 0,1 1 1 0 0,-1-1-1 0 0,1 0 1 0 0,37 22 3707 0 0,-32-18-3597 0 0,0 1 0 0 0,-1 0 1 0 0,0 0-1 0 0,0 1 0 0 0,0-1 1 0 0,-1 1-1 0 0,0 0 0 0 0,0 1 1 0 0,0-1-1 0 0,-1 0 0 0 0,0 1 1 0 0,0 0-1 0 0,-1 0 0 0 0,3 9 0 0 0,-3-5-71 0 0,-1 1-1 0 0,0 0 0 0 0,0-1 1 0 0,-1 1-1 0 0,-1-1 1 0 0,0 1-1 0 0,0-1 0 0 0,-5 16 1 0 0,-1-2-77 0 0,-1 0 0 0 0,-2 0 0 0 0,0-2 0 0 0,-2 1 1 0 0,0-1-1 0 0,-2-1 0 0 0,-20 27 0 0 0,22-34-70 0 0,-1 0 0 0 0,0-1 1 0 0,-1-1-1 0 0,-1 0 0 0 0,0-1 0 0 0,-1-1 0 0 0,0 0 0 0 0,-1-1 1 0 0,-24 11-1 0 0,34-17-68 0 0,0-1 1 0 0,0-1 0 0 0,-1 1 0 0 0,1-1 0 0 0,-1-1-1 0 0,1 1 1 0 0,-1-1 0 0 0,0 0 0 0 0,0-1 0 0 0,1 0-1 0 0,-1 0 1 0 0,0-1 0 0 0,0 0 0 0 0,1 0 0 0 0,-1-1-1 0 0,1 0 1 0 0,-1 0 0 0 0,1-1 0 0 0,0 0 0 0 0,0 0-1 0 0,0-1 1 0 0,0 0 0 0 0,1 0 0 0 0,-1 0 0 0 0,1-1-1 0 0,-6-5 1 0 0,8 4-72 0 0,-1 1-1 0 0,1-1 0 0 0,0 0 1 0 0,1 0-1 0 0,-1 0 0 0 0,1 0 0 0 0,1-1 1 0 0,-1 1-1 0 0,1-1 0 0 0,0 1 1 0 0,0-1-1 0 0,1 0 0 0 0,0 0 1 0 0,0 0-1 0 0,1 0 0 0 0,0 0 1 0 0,0 0-1 0 0,1 0 0 0 0,0 0 1 0 0,0 0-1 0 0,0 0 0 0 0,5-11 1 0 0,-2 2-64 0 0,1 1 0 0 0,1 0 0 0 0,1 0 0 0 0,0 0 0 0 0,1 1 0 0 0,0 0 0 0 0,1 1 0 0 0,20-23 0 0 0,-27 33 144 0 0,0 1 0 0 0,1-1 1 0 0,-1 1-1 0 0,1 0 0 0 0,0 0 0 0 0,-1 0 1 0 0,1 0-1 0 0,0 0 0 0 0,0 0 1 0 0,1 1-1 0 0,-1 0 0 0 0,0-1 1 0 0,0 1-1 0 0,1 0 0 0 0,-1 1 1 0 0,1-1-1 0 0,-1 0 0 0 0,7 1 1 0 0,-9 0-95 0 0,1 0 1 0 0,-1 1-1 0 0,1-1 1 0 0,-1 1 0 0 0,0-1-1 0 0,1 1 1 0 0,-1 0 0 0 0,0-1-1 0 0,0 1 1 0 0,1 0 0 0 0,-1 0-1 0 0,0 0 1 0 0,0 0 0 0 0,0 0-1 0 0,0 0 1 0 0,0 0-1 0 0,0 0 1 0 0,1 1 0 0 0,-1 1-400 0 0,1 0 0 0 0,-1 0 1 0 0,0 0-1 0 0,0 0 0 0 0,0 0 0 0 0,0 1 1 0 0,-1-1-1 0 0,1 0 0 0 0,-1 0 0 0 0,0 7 1 0 0,0-2-1728 0 0,-1 0 1 0 0,0-1-1 0 0,0 1 1 0 0,-6 15-1 0 0,-14 29-5368 0 0,13-38 5645 0 0</inkml:trace>
</inkml:ink>
</file>

<file path=ppt/ink/ink1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4.933"/>
    </inkml:context>
    <inkml:brush xml:id="br0">
      <inkml:brushProperty name="width" value="0.05" units="cm"/>
      <inkml:brushProperty name="height" value="0.05" units="cm"/>
      <inkml:brushProperty name="color" value="#008C3A"/>
    </inkml:brush>
  </inkml:definitions>
  <inkml:trace contextRef="#ctx0" brushRef="#br0">117 12 4584 0 0,'13'-11'13028'0'0,"-12"28"-9130"0"0,-2 2-3971 0 0,-4 12 1123 0 0,0 0 0 0 0,-14 41 0 0 0,-8-7-2950 0 0,21-55 114 0 0,0 1-1 0 0,-1-1 0 0 0,-12 14 0 0 0,18-22 985 0 0,-1 0 1 0 0,0 0-1 0 0,0 0 0 0 0,0-1 0 0 0,0 1 1 0 0,0-1-1 0 0,0 1 0 0 0,0-1 0 0 0,-1 0 0 0 0,1 0 1 0 0,0 0-1 0 0,-1 0 0 0 0,1 0 0 0 0,-4 0 1 0 0</inkml:trace>
</inkml:ink>
</file>

<file path=ppt/ink/ink1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5.589"/>
    </inkml:context>
    <inkml:brush xml:id="br0">
      <inkml:brushProperty name="width" value="0.05" units="cm"/>
      <inkml:brushProperty name="height" value="0.05" units="cm"/>
      <inkml:brushProperty name="color" value="#008C3A"/>
    </inkml:brush>
  </inkml:definitions>
  <inkml:trace contextRef="#ctx0" brushRef="#br0">819 1 4092 0 0,'0'0'9339'0'0,"0"5"-8301"0"0,1 7-595 0 0,0-1 0 0 0,0 1-1 0 0,-2 0 1 0 0,1 0 0 0 0,-2 0 0 0 0,1-1-1 0 0,-2 1 1 0 0,1-1 0 0 0,-2 1-1 0 0,0-1 1 0 0,0 0 0 0 0,-1 0 0 0 0,0 0-1 0 0,0-1 1 0 0,-2 0 0 0 0,1 0-1 0 0,-1 0 1 0 0,0-1 0 0 0,-15 14-1 0 0,21-23-419 0 0,0 1 0 0 0,0-1-1 0 0,0 0 1 0 0,-1 1-1 0 0,1-1 1 0 0,0 0 0 0 0,0 0-1 0 0,0 0 1 0 0,-1 0-1 0 0,1 0 1 0 0,0 0 0 0 0,0 0-1 0 0,0 0 1 0 0,-1 0-1 0 0,1 0 1 0 0,0-1 0 0 0,0 1-1 0 0,0-1 1 0 0,0 1-1 0 0,0-1 1 0 0,0 1-1 0 0,0-1 1 0 0,0 1 0 0 0,-1-2-1 0 0,-24-18 312 0 0,20 10-249 0 0,0 0 0 0 0,0-1 1 0 0,1 0-1 0 0,1 0 1 0 0,0 0-1 0 0,0 0 1 0 0,1-1-1 0 0,1 1 1 0 0,0-1-1 0 0,0 0 1 0 0,1-17-1 0 0,1 27 109 0 0,2 4-38 0 0,0 0-1 0 0,0 1 1 0 0,0-1-1 0 0,0 1 1 0 0,-1 0-1 0 0,1-1 1 0 0,-1 1-1 0 0,1 0 1 0 0,-1 0-1 0 0,0 0 1 0 0,0 0-1 0 0,0 0 1 0 0,-1 0-1 0 0,1 0 1 0 0,-1 1 0 0 0,0 3-1 0 0,8 62 466 0 0,-7-61-557 0 0,-1 54 825 0 0,-1-59-865 0 0,1-1-1 0 0,-1 1 0 0 0,1-1 1 0 0,-1 1-1 0 0,0-1 0 0 0,0 1 0 0 0,0-1 1 0 0,0 0-1 0 0,0 1 0 0 0,0-1 0 0 0,-1 0 1 0 0,1 0-1 0 0,-1 0 0 0 0,0 0 0 0 0,1 0 1 0 0,-1 0-1 0 0,0-1 0 0 0,0 1 1 0 0,0-1-1 0 0,-3 3 0 0 0,1-4-61 0 0,1 0-1 0 0,-1 1 1 0 0,1-1-1 0 0,-1 0 1 0 0,1-1-1 0 0,-1 1 1 0 0,1-1-1 0 0,-1 1 1 0 0,1-1-1 0 0,-1 0 1 0 0,1 0-1 0 0,-5-3 1 0 0,-3 1-52 0 0,5 2 65 0 0,1 0 0 0 0,-1 1-1 0 0,0-1 1 0 0,0 2 0 0 0,0-1 0 0 0,1 1 0 0 0,-1-1 0 0 0,0 2-1 0 0,0-1 1 0 0,1 1 0 0 0,-1-1 0 0 0,1 1 0 0 0,-1 1 0 0 0,1-1-1 0 0,0 1 1 0 0,0 0 0 0 0,-8 7 0 0 0,-6 5 73 0 0,1 1 0 0 0,1 1 0 0 0,-16 21 0 0 0,-5 3-116 0 0,-2 0-648 0 0,-77 72 339 0 0,53-63-4021 0 0,-6-11-6446 0 0,66-37 9752 0 0,-16 6-2418 0 0,4-7-1622 0 0,4-3 3228 0 0</inkml:trace>
</inkml:ink>
</file>

<file path=ppt/ink/ink1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6.011"/>
    </inkml:context>
    <inkml:brush xml:id="br0">
      <inkml:brushProperty name="width" value="0.05" units="cm"/>
      <inkml:brushProperty name="height" value="0.05" units="cm"/>
      <inkml:brushProperty name="color" value="#008C3A"/>
    </inkml:brush>
  </inkml:definitions>
  <inkml:trace contextRef="#ctx0" brushRef="#br0">759 28 5088 0 0,'5'-24'6796'0'0,"-5"23"-6713"0"0,0 1 0 0 0,0 0 1 0 0,0 0-1 0 0,0 0 0 0 0,0 0 0 0 0,0 0 1 0 0,0-1-1 0 0,0 1 0 0 0,-1 0 0 0 0,1 0 1 0 0,0 0-1 0 0,0 0 0 0 0,0 0 1 0 0,0 0-1 0 0,0-1 0 0 0,0 1 0 0 0,0 0 1 0 0,0 0-1 0 0,0 0 0 0 0,-1 0 0 0 0,1 0 1 0 0,0 0-1 0 0,0 0 0 0 0,0 0 1 0 0,0-1-1 0 0,0 1 0 0 0,0 0 0 0 0,-1 0 1 0 0,1 0-1 0 0,0 0 0 0 0,0 0 0 0 0,0 0 1 0 0,0 0-1 0 0,-1 0 0 0 0,1 0 1 0 0,0 0-1 0 0,0 0 0 0 0,0 0 0 0 0,0 0 1 0 0,0 0-1 0 0,-1 0 0 0 0,1 0 0 0 0,0 0 1 0 0,0 0-1 0 0,0 0 0 0 0,0 1 1 0 0,0-1-1 0 0,-1 0 0 0 0,1 0 0 0 0,0 0 1 0 0,0 0-1 0 0,0 0 0 0 0,0 0 1 0 0,0 0-1 0 0,0 0 0 0 0,0 0 0 0 0,-1 1 1 0 0,1-1-1 0 0,-30 33 4038 0 0,24-26-4172 0 0,-292 324 5179 0 0,241-271-4837 0 0,-18 20-1081 0 0,-5-5-5433 0 0,55-54 2788 0 0,0 0 0 0 0,-2-2-1 0 0,0-2 1 0 0,-50 26 0 0 0,48-30 1570 0 0</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53.717"/>
    </inkml:context>
    <inkml:brush xml:id="br0">
      <inkml:brushProperty name="width" value="0.05" units="cm"/>
      <inkml:brushProperty name="height" value="0.05" units="cm"/>
      <inkml:brushProperty name="color" value="#E71224"/>
    </inkml:brush>
  </inkml:definitions>
  <inkml:trace contextRef="#ctx0" brushRef="#br0">1 297 4276 0 0,'1'1'493'0'0,"1"-1"-1"0"0,-1 1 0 0 0,1 0 1 0 0,-1 0-1 0 0,1-1 0 0 0,-1 1 1 0 0,1 0-1 0 0,-1-1 0 0 0,1 0 1 0 0,-1 1-1 0 0,1-1 0 0 0,0 0 1 0 0,-1 0-1 0 0,1 0 0 0 0,1 0 0 0 0,45-11 3378 0 0,-30 6-2697 0 0,3-1 196 0 0,-1-1 0 0 0,23-10 1 0 0,35-27-3076 0 0,-54 28-1561 0 0,37-35-1 0 0,-37 28-345 0 0,-1-2 1 0 0,35-49-1 0 0,-41 49 1920 0 0</inkml:trace>
</inkml:ink>
</file>

<file path=ppt/ink/ink1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6.355"/>
    </inkml:context>
    <inkml:brush xml:id="br0">
      <inkml:brushProperty name="width" value="0.05" units="cm"/>
      <inkml:brushProperty name="height" value="0.05" units="cm"/>
      <inkml:brushProperty name="color" value="#008C3A"/>
    </inkml:brush>
  </inkml:definitions>
  <inkml:trace contextRef="#ctx0" brushRef="#br0">1 95 6337 0 0,'0'0'5193'0'0,"24"-23"38"0"0,-5 11-3711 0 0,-1 1 1 0 0,39-16-1 0 0,-24 15-5623 0 0,-2 2-6593 0 0</inkml:trace>
</inkml:ink>
</file>

<file path=ppt/ink/ink1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7.120"/>
    </inkml:context>
    <inkml:brush xml:id="br0">
      <inkml:brushProperty name="width" value="0.05" units="cm"/>
      <inkml:brushProperty name="height" value="0.05" units="cm"/>
      <inkml:brushProperty name="color" value="#008C3A"/>
    </inkml:brush>
  </inkml:definitions>
  <inkml:trace contextRef="#ctx0" brushRef="#br0">696 1 3448 0 0,'0'0'6080'0'0,"-11"23"-2521"0"0,7-15-3157 0 0,1-1 1 0 0,-1 0-1 0 0,0 0 1 0 0,-1 0-1 0 0,1 0 1 0 0,-1-1 0 0 0,-1 1-1 0 0,1-1 1 0 0,-1-1-1 0 0,0 1 1 0 0,-1-1 0 0 0,1 0-1 0 0,-1 0 1 0 0,0-1-1 0 0,0 0 1 0 0,0 0 0 0 0,-15 5-1 0 0,20-9-375 0 0,0 0-1 0 0,0 0 1 0 0,0 0-1 0 0,0 0 1 0 0,0 0-1 0 0,0 0 1 0 0,0 0-1 0 0,0-1 1 0 0,0 1-1 0 0,0-1 1 0 0,0 0-1 0 0,0 1 1 0 0,0-1-1 0 0,1 0 1 0 0,-1 0-1 0 0,0 0 1 0 0,0 0-1 0 0,1 0 1 0 0,-1-1-1 0 0,1 1 1 0 0,-1 0-1 0 0,1-1 1 0 0,-1 0-1 0 0,1 1 1 0 0,0-1-1 0 0,0 1 1 0 0,0-1-1 0 0,0 0 1 0 0,0 0-1 0 0,0 0 0 0 0,0 0 1 0 0,1 0-1 0 0,-1 1 1 0 0,1-1-1 0 0,-1 0 1 0 0,1-3-1 0 0,-2-1 11 0 0,1 1 0 0 0,0-1 0 0 0,0 0 0 0 0,0 0-1 0 0,1 0 1 0 0,0-1 0 0 0,0 1 0 0 0,1 0-1 0 0,-1 0 1 0 0,3-8 0 0 0,-3 13 2 0 0,0 1 0 0 0,0 0-1 0 0,0-1 1 0 0,0 1 0 0 0,0 0 0 0 0,0-1-1 0 0,1 1 1 0 0,-1 0 0 0 0,0-1 0 0 0,0 1 0 0 0,0 0-1 0 0,0 0 1 0 0,0-1 0 0 0,0 1 0 0 0,1 0-1 0 0,-1 0 1 0 0,0-1 0 0 0,0 1 0 0 0,0 0 0 0 0,1 0-1 0 0,-1-1 1 0 0,0 1 0 0 0,0 0 0 0 0,1 0-1 0 0,-1 0 1 0 0,0 0 0 0 0,0-1 0 0 0,1 1 0 0 0,-1 0-1 0 0,0 0 1 0 0,1 0 0 0 0,-1 0 0 0 0,0 0 0 0 0,0 0-1 0 0,1 0 1 0 0,-1 0 0 0 0,0 0 0 0 0,1 0-1 0 0,-1 0 1 0 0,0 0 0 0 0,1 0 0 0 0,-1 0 0 0 0,0 0-1 0 0,1 0 1 0 0,-1 0 0 0 0,0 0 0 0 0,0 0-1 0 0,1 0 1 0 0,-1 1 0 0 0,1-1 0 0 0,10 20 695 0 0,-8-13-617 0 0,-1 0 1 0 0,0 0-1 0 0,0 0 1 0 0,-1 0-1 0 0,1 12 1 0 0,-3-9-30 0 0,-1 1-1 0 0,0-1 1 0 0,-1 0 0 0 0,0 0-1 0 0,-1 0 1 0 0,0 0 0 0 0,0-1-1 0 0,-1 0 1 0 0,0 1 0 0 0,-1-2-1 0 0,0 1 1 0 0,-9 10 0 0 0,-8 5 72 0 0,-1 0 0 0 0,-40 30 0 0 0,0-1 186 0 0,50-38-199 0 0,1 0 0 0 0,0 1 1 0 0,2 1-1 0 0,-1 0 0 0 0,2 1 0 0 0,1 0 0 0 0,-13 32 0 0 0,-15 27 13 0 0,34-72-173 0 0,0-1 0 0 0,0 0 0 0 0,0 1 1 0 0,-1-1-1 0 0,0-1 0 0 0,0 1 0 0 0,0 0 0 0 0,0-1 0 0 0,0 0 1 0 0,-1 0-1 0 0,1 0 0 0 0,-1-1 0 0 0,0 1 0 0 0,1-1 0 0 0,-1 0 1 0 0,-1 0-1 0 0,1-1 0 0 0,0 0 0 0 0,-8 1 0 0 0,10-1 35 0 0,1-1-1 0 0,-1 0 1 0 0,0 0-1 0 0,0 0 1 0 0,0-1-1 0 0,0 1 1 0 0,0-1-1 0 0,0 1 0 0 0,0-1 1 0 0,0 0-1 0 0,1 0 1 0 0,-1 0-1 0 0,0-1 1 0 0,1 1-1 0 0,-1-1 1 0 0,1 1-1 0 0,-1-1 1 0 0,1 0-1 0 0,0 0 0 0 0,0 0 1 0 0,0 0-1 0 0,0 0 1 0 0,0 0-1 0 0,0-1 1 0 0,0 1-1 0 0,1-1 1 0 0,-1 1-1 0 0,1-1 1 0 0,0 0-1 0 0,0 1 1 0 0,0-1-1 0 0,0 0 0 0 0,0 0 1 0 0,1 0-1 0 0,-1 0 1 0 0,1-3-1 0 0,-2-15-187 0 0,0-1-1 0 0,2 1 0 0 0,1-1 0 0 0,0 1 0 0 0,2-1 0 0 0,0 1 1 0 0,2 0-1 0 0,10-31 0 0 0,-7 28-578 0 0,2 0-1 0 0,0 1 1 0 0,1 0-1 0 0,2 0 1 0 0,0 1-1 0 0,30-36 1 0 0,-34 47-1069 0 0,2 0 0 0 0,22-18 0 0 0,-28 25 855 0 0,1 0 1 0 0,-1 1 0 0 0,1-1-1 0 0,0 1 1 0 0,0 0-1 0 0,0 1 1 0 0,0 0 0 0 0,1 0-1 0 0,-1 0 1 0 0,1 0-1 0 0,-1 1 1 0 0,1 0-1 0 0,-1 1 1 0 0,9-1 0 0 0,3 3-920 0 0</inkml:trace>
</inkml:ink>
</file>

<file path=ppt/ink/ink1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7.480"/>
    </inkml:context>
    <inkml:brush xml:id="br0">
      <inkml:brushProperty name="width" value="0.05" units="cm"/>
      <inkml:brushProperty name="height" value="0.05" units="cm"/>
      <inkml:brushProperty name="color" value="#008C3A"/>
    </inkml:brush>
  </inkml:definitions>
  <inkml:trace contextRef="#ctx0" brushRef="#br0">1 565 4532 0 0,'9'2'2399'0'0,"-1"-4"1623"0"0,5-5-3485 0 0,0-1 1 0 0,-1-1-1 0 0,1 0 0 0 0,-2 0 1 0 0,1-1-1 0 0,-1-1 0 0 0,-1 0 1 0 0,0 0-1 0 0,15-23 0 0 0,10-19-3045 0 0,27-59 0 0 0,-38 66-253 0 0,66-128-3897 0 0,-59 113 4835 0 0</inkml:trace>
</inkml:ink>
</file>

<file path=ppt/ink/ink1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7.808"/>
    </inkml:context>
    <inkml:brush xml:id="br0">
      <inkml:brushProperty name="width" value="0.05" units="cm"/>
      <inkml:brushProperty name="height" value="0.05" units="cm"/>
      <inkml:brushProperty name="color" value="#008C3A"/>
    </inkml:brush>
  </inkml:definitions>
  <inkml:trace contextRef="#ctx0" brushRef="#br0">920 42 5088 0 0,'1'-1'369'0'0,"-1"-1"-1"0"0,1 1 1 0 0,-1 0-1 0 0,1-1 0 0 0,-1 1 1 0 0,0-1-1 0 0,0 1 1 0 0,0-1-1 0 0,1 1 0 0 0,-1 0 1 0 0,0-1-1 0 0,-1 1 0 0 0,1-1 1 0 0,0 1-1 0 0,0-1 1 0 0,-1 1-1 0 0,1 0 0 0 0,-1-1 1 0 0,1 1-1 0 0,-1 0 0 0 0,1-1 1 0 0,-1 1-1 0 0,0 0 1 0 0,0 0-1 0 0,0-1 0 0 0,0 1 1 0 0,1 0-1 0 0,-3-1 1 0 0,0 2-110 0 0,1-1 1 0 0,-1 1-1 0 0,0 0 1 0 0,0 0-1 0 0,0 0 1 0 0,0 0-1 0 0,0 0 1 0 0,0 1 0 0 0,1 0-1 0 0,-1-1 1 0 0,0 1-1 0 0,0 0 1 0 0,1 0-1 0 0,-1 0 1 0 0,-2 2-1 0 0,-27 12 448 0 0,2 2 0 0 0,0 0-1 0 0,1 2 1 0 0,-38 32-1 0 0,-101 101 346 0 0,151-136-945 0 0,-90 95-475 0 0,5 6-3869 0 0,-126 129-11348 0 0,199-219 13719 0 0,3-5 10 0 0</inkml:trace>
</inkml:ink>
</file>

<file path=ppt/ink/ink1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8.855"/>
    </inkml:context>
    <inkml:brush xml:id="br0">
      <inkml:brushProperty name="width" value="0.05" units="cm"/>
      <inkml:brushProperty name="height" value="0.05" units="cm"/>
      <inkml:brushProperty name="color" value="#008C3A"/>
    </inkml:brush>
  </inkml:definitions>
  <inkml:trace contextRef="#ctx0" brushRef="#br0">261 191 4880 0 0,'8'-33'13277'0'0,"-31"94"-4849"0"0,-15 7-6240 0 0,33-61-2133 0 0,0 0-1 0 0,0 0 0 0 0,-1 0 0 0 0,0-1 0 0 0,0 0 0 0 0,0 0 0 0 0,-1 0 1 0 0,0-1-1 0 0,0 0 0 0 0,0 0 0 0 0,-1-1 0 0 0,1 0 0 0 0,-1 0 1 0 0,0-1-1 0 0,-1 0 0 0 0,-7 2 0 0 0,13-5-37 0 0,0 0-1 0 0,0 0 1 0 0,1 0-1 0 0,-1 0 0 0 0,0 0 1 0 0,1-1-1 0 0,-1 1 1 0 0,0-1-1 0 0,1 0 1 0 0,-1 0-1 0 0,0 0 1 0 0,1 0-1 0 0,-1 0 1 0 0,1 0-1 0 0,0-1 1 0 0,-1 1-1 0 0,1-1 1 0 0,0 0-1 0 0,0 0 1 0 0,0 1-1 0 0,0-1 1 0 0,0-1-1 0 0,1 1 1 0 0,-1 0-1 0 0,1 0 1 0 0,-1-1-1 0 0,1 1 1 0 0,0 0-1 0 0,0-1 1 0 0,-2-4-1 0 0,0-2 38 0 0,0 0 0 0 0,0 1 1 0 0,1-2-1 0 0,1 1 0 0 0,-1 0 0 0 0,1 0 0 0 0,1-14 0 0 0,2-26-58 0 0,10-47 1 0 0,-9 78-1020 0 0,2 1 1 0 0,0 0-1 0 0,9-23 1 0 0,-8 33-2231 0 0,19 28-16421 0 0,-23-11 17728 0 0</inkml:trace>
</inkml:ink>
</file>

<file path=ppt/ink/ink1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9.199"/>
    </inkml:context>
    <inkml:brush xml:id="br0">
      <inkml:brushProperty name="width" value="0.05" units="cm"/>
      <inkml:brushProperty name="height" value="0.05" units="cm"/>
      <inkml:brushProperty name="color" value="#008C3A"/>
    </inkml:brush>
  </inkml:definitions>
  <inkml:trace contextRef="#ctx0" brushRef="#br0">48 0 4996 0 0,'-1'6'1813'0'0,"2"1"0"0"0,-1-1 0 0 0,0 0 0 0 0,1 0 0 0 0,0 0-1 0 0,1 0 1 0 0,-1 0 0 0 0,1 0 0 0 0,5 9 5806 0 0,-22-16-12633 0 0,-12-2-7209 0 0,10 0 6267 0 0,14 3 3824 0 0</inkml:trace>
</inkml:ink>
</file>

<file path=ppt/ink/ink1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09.839"/>
    </inkml:context>
    <inkml:brush xml:id="br0">
      <inkml:brushProperty name="width" value="0.05" units="cm"/>
      <inkml:brushProperty name="height" value="0.05" units="cm"/>
      <inkml:brushProperty name="color" value="#008C3A"/>
    </inkml:brush>
  </inkml:definitions>
  <inkml:trace contextRef="#ctx0" brushRef="#br0">1103 1 4648 0 0,'0'0'11191'0'0,"-2"4"-10182"0"0,-19 31 2308 0 0,-29 40 0 0 0,17-29-1493 0 0,13-16-1591 0 0,-6 8 807 0 0,-37 70 0 0 0,60-102-955 0 0,0 1 0 0 0,0-1 0 0 0,0 0 0 0 0,-1-1 0 0 0,1 1 1 0 0,-2 0-1 0 0,1-1 0 0 0,0 0 0 0 0,-1 0 0 0 0,0 0 0 0 0,-10 6 1 0 0,14-10-70 0 0,-2-1-11 0 0,0 0 0 0 0,0 0 0 0 0,0 0 0 0 0,0-1 0 0 0,1 1 0 0 0,-1-1 0 0 0,0 1 0 0 0,0-1 0 0 0,0 0 1 0 0,1 0-1 0 0,-1 0 0 0 0,0-1 0 0 0,1 1 0 0 0,-4-3 0 0 0,0 1-23 0 0,0 1 95 0 0,-1 0 1 0 0,0 1-1 0 0,1-1 0 0 0,-1 1 0 0 0,0 1 1 0 0,0-1-1 0 0,0 1 0 0 0,0 0 0 0 0,1 1 0 0 0,-1 0 1 0 0,0 0-1 0 0,0 0 0 0 0,0 1 0 0 0,1 0 0 0 0,-1 0 1 0 0,1 0-1 0 0,0 1 0 0 0,-8 4 0 0 0,-10 6 278 0 0,1 1-1 0 0,1 1 1 0 0,-26 21-1 0 0,-77 71-78 0 0,-51 40 149 0 0,83-82-7050 0 0,-7-11-8657 0 0,67-47 8252 0 0</inkml:trace>
</inkml:ink>
</file>

<file path=ppt/ink/ink1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0.714"/>
    </inkml:context>
    <inkml:brush xml:id="br0">
      <inkml:brushProperty name="width" value="0.05" units="cm"/>
      <inkml:brushProperty name="height" value="0.05" units="cm"/>
      <inkml:brushProperty name="color" value="#008C3A"/>
    </inkml:brush>
  </inkml:definitions>
  <inkml:trace contextRef="#ctx0" brushRef="#br0">917 0 4584 0 0,'-1'3'7433'0'0,"-4"4"-3346"0"0,-20 38-35 0 0,20-34-3299 0 0,-14 46 2170 0 0,17-54-2809 0 0,1 1 0 0 0,1 0 0 0 0,-1 0 0 0 0,1 0 0 0 0,-1 0 0 0 0,1 0 0 0 0,0 0 0 0 0,1 0 0 0 0,-1 0 0 0 0,1 0 0 0 0,1 7 0 0 0,-1-9-190 0 0,0-1 0 0 0,0 1 0 0 0,0-1 0 0 0,0 0 0 0 0,1 1 0 0 0,-1-1 1 0 0,0 0-1 0 0,0 0 0 0 0,1 0 0 0 0,-1 0 0 0 0,1 0 0 0 0,-1 0 0 0 0,1 0 1 0 0,-1-1-1 0 0,1 1 0 0 0,0-1 0 0 0,-1 1 0 0 0,1-1 0 0 0,0 1 0 0 0,-1-1 1 0 0,1 0-1 0 0,0 0 0 0 0,0 0 0 0 0,-1 0 0 0 0,1 0 0 0 0,0 0 0 0 0,-1 0 1 0 0,1-1-1 0 0,3 0 0 0 0,50-15-2226 0 0,-54 15 2277 0 0,51-27-1163 0 0,-43 22 1592 0 0,0 0-1 0 0,1 1 1 0 0,0 0 0 0 0,13-4-1 0 0,-12 6 1495 0 0,-13 2-741 0 0,-16 5-782 0 0,-23 17 450 0 0,-44 28 0 0 0,51-27-692 0 0,-61 27-1 0 0,88-45-370 0 0,0-2 0 0 0,0 1 0 0 0,0-1 0 0 0,-1 0 0 0 0,1 0-1 0 0,-1-1 1 0 0,1 0 0 0 0,-1 0 0 0 0,1-1 0 0 0,-1 0-1 0 0,-14-1 1 0 0,20 0 154 0 0,1 1 87 0 0,0-1 0 0 0,1 1 0 0 0,-1-1 0 0 0,0 1 0 0 0,1 0 0 0 0,-1 0 0 0 0,0-1 0 0 0,0 1 0 0 0,1 0 0 0 0,-1 0 0 0 0,0 0 0 0 0,1 0 0 0 0,-1 0 0 0 0,0 0 0 0 0,0 0 0 0 0,1 0 0 0 0,-1 0 0 0 0,0 0 0 0 0,0 0 0 0 0,1 1 0 0 0,-1-1 0 0 0,0 0 0 0 0,1 0 0 0 0,-1 1 0 0 0,0-1 0 0 0,1 1 0 0 0,-1-1 0 0 0,-1 1 0 0 0,-18 12 299 0 0,-38 57 597 0 0,45-52-621 0 0,-1-1-1 0 0,0-1 1 0 0,-32 29-1 0 0,33-35-146 0 0,-1 0 0 0 0,0-1 0 0 0,-1 0 0 0 0,0-1 0 0 0,0-1 0 0 0,0 0 0 0 0,-1-1 0 0 0,0-1 0 0 0,-1 0-1 0 0,1-1 1 0 0,-1-1 0 0 0,0-1 0 0 0,-26 1 0 0 0,31-3-151 0 0,-1-1 0 0 0,1 0-1 0 0,0-1 1 0 0,0-1 0 0 0,0 0 0 0 0,0 0 0 0 0,0-2 0 0 0,1 1-1 0 0,0-1 1 0 0,0-1 0 0 0,0 0 0 0 0,0 0 0 0 0,1-1-1 0 0,0-1 1 0 0,0 1 0 0 0,1-2 0 0 0,0 1 0 0 0,1-1-1 0 0,-9-12 1 0 0,10 12-527 0 0,1-1 1 0 0,0 1-1 0 0,1-1 0 0 0,0 0 0 0 0,0 0 1 0 0,-5-19-1 0 0,8 19-915 0 0,0 1 0 0 0,0 0 0 0 0,0-1 0 0 0,2 1 0 0 0,-1-1 0 0 0,1 1 0 0 0,0-1 0 0 0,1 0 0 0 0,0 1 0 0 0,1-1 0 0 0,0 1 0 0 0,0 0 0 0 0,5-11 0 0 0,-1 5-508 0 0</inkml:trace>
</inkml:ink>
</file>

<file path=ppt/ink/ink1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1.058"/>
    </inkml:context>
    <inkml:brush xml:id="br0">
      <inkml:brushProperty name="width" value="0.05" units="cm"/>
      <inkml:brushProperty name="height" value="0.05" units="cm"/>
      <inkml:brushProperty name="color" value="#008C3A"/>
    </inkml:brush>
  </inkml:definitions>
  <inkml:trace contextRef="#ctx0" brushRef="#br0">1 283 3324 0 0,'16'-10'1260'0'0,"3"-1"113"0"0,2-1-81 0 0,-1 2-4 0 0,5-6-80 0 0,2 2-100 0 0,4-2-84 0 0,4-3-236 0 0,2 0-308 0 0,3-2-284 0 0,-1 4-492 0 0,2-3-780 0 0,-2 1-1504 0 0,-1-2 304 0 0,-3 0 187 0 0,-4 4 197 0 0,-2-2 172 0 0</inkml:trace>
</inkml:ink>
</file>

<file path=ppt/ink/ink1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1.792"/>
    </inkml:context>
    <inkml:brush xml:id="br0">
      <inkml:brushProperty name="width" value="0.05" units="cm"/>
      <inkml:brushProperty name="height" value="0.05" units="cm"/>
      <inkml:brushProperty name="color" value="#008C3A"/>
    </inkml:brush>
  </inkml:definitions>
  <inkml:trace contextRef="#ctx0" brushRef="#br0">319 0 5949 0 0,'0'0'6657'0'0,"-11"42"-110"0"0,4-26-5605 0 0,0 0-1 0 0,-1 0 1 0 0,-1-1 0 0 0,-1 0-1 0 0,0-1 1 0 0,-20 23-1 0 0,11-15-453 0 0,-2-2-1 0 0,0 0 1 0 0,-32 21-1 0 0,9-16-1674 0 0,15-12-2558 0 0,24-11 2687 0 0,-2-4-4647 0 0,5 1 5221 0 0,0 0 0 0 0,0-1-1 0 0,0 1 1 0 0,1 0 0 0 0,-1-1 0 0 0,0 1 0 0 0,1-1 0 0 0,-1 1 0 0 0,1-1 0 0 0,0 0 0 0 0,0 0-1 0 0,-1 0 1 0 0,1 0 0 0 0,0 0 0 0 0,0 0 0 0 0,1 0 0 0 0,-1 0 0 0 0,0 0 0 0 0,1 0 0 0 0,-1 0-1 0 0,1 0 1 0 0,0-1 0 0 0,0 1 0 0 0,0 0 0 0 0,0 0 0 0 0,0 0 0 0 0,0-1 0 0 0,1-3 0 0 0,1-10-1172 0 0</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2:54.233"/>
    </inkml:context>
    <inkml:brush xml:id="br0">
      <inkml:brushProperty name="width" value="0.05" units="cm"/>
      <inkml:brushProperty name="height" value="0.05" units="cm"/>
      <inkml:brushProperty name="color" value="#E71224"/>
    </inkml:brush>
  </inkml:definitions>
  <inkml:trace contextRef="#ctx0" brushRef="#br0">41 1 4144 0 0,'-16'4'14137'0'0,"6"4"-6369"0"0,3-9-7530 0 0,7 1-307 0 0,-1 0 1 0 0,1 0-1 0 0,0 0 1 0 0,0 0 0 0 0,0 0-1 0 0,0 0 1 0 0,-1 0-1 0 0,1-1 1 0 0,0 1-1 0 0,0 0 1 0 0,0 0-1 0 0,0 0 1 0 0,-1 0-1 0 0,1 0 1 0 0,0 0-1 0 0,0 0 1 0 0,0 0 0 0 0,-1 0-1 0 0,1 0 1 0 0,0 0-1 0 0,0 0 1 0 0,0 0-1 0 0,-1 0 1 0 0,1 1-1 0 0,0-1 1 0 0,0 0-1 0 0,0 0 1 0 0,0 0-1 0 0,-1 0 1 0 0,1 0 0 0 0,0 0-1 0 0,0 0 1 0 0,0 1-1 0 0,0-1 1 0 0,0 0-1 0 0,-1 0 1 0 0,1 0-1 0 0,0 0 1 0 0,0 0-1 0 0,0 1 1 0 0,0-1-1 0 0,0 0 1 0 0,0 0 0 0 0,0 0-1 0 0,0 0 1 0 0,0 1-1 0 0,0-1 1 0 0,0 0-1 0 0,0 0 1 0 0,-1 0-1 0 0,1 1 1 0 0,0-1-1 0 0,1 0 1 0 0,-1 0 0 0 0,0 0-1 0 0,0 1 1 0 0,0-1-1 0 0,0 0 1 0 0,0 0-1 0 0,0 0 1 0 0,0 0-1 0 0,0 1 1 0 0,0-1-1 0 0,0 0 1 0 0,0 0-1 0 0,1 1 1 0 0,7 44-19212 0 0,-8-37 17412 0 0</inkml:trace>
</inkml:ink>
</file>

<file path=ppt/ink/ink1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2.136"/>
    </inkml:context>
    <inkml:brush xml:id="br0">
      <inkml:brushProperty name="width" value="0.05" units="cm"/>
      <inkml:brushProperty name="height" value="0.05" units="cm"/>
      <inkml:brushProperty name="color" value="#008C3A"/>
    </inkml:brush>
  </inkml:definitions>
  <inkml:trace contextRef="#ctx0" brushRef="#br0">24 87 4156 0 0,'16'-25'6235'0'0,"-11"19"-3997"0"0,-1-1 0 0 0,0 0 0 0 0,0 0 0 0 0,0 0 0 0 0,-1-1 0 0 0,4-12 1570 0 0,-12 20-7245 0 0,-8 0-3440 0 0,-16 5-1042 0 0,15-1 1516 0 0,5-1 4620 0 0</inkml:trace>
</inkml:ink>
</file>

<file path=ppt/ink/ink1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2.464"/>
    </inkml:context>
    <inkml:brush xml:id="br0">
      <inkml:brushProperty name="width" value="0.05" units="cm"/>
      <inkml:brushProperty name="height" value="0.05" units="cm"/>
      <inkml:brushProperty name="color" value="#008C3A"/>
    </inkml:brush>
  </inkml:definitions>
  <inkml:trace contextRef="#ctx0" brushRef="#br0">69 44 4648 0 0,'-5'-14'2092'0'0,"-3"-15"14850"0"0,9 48-14661 0 0,9 137 1360 0 0,-10-53-5074 0 0,-7-18-3769 0 0,-6 1-4844 0 0,8-67 7342 0 0,-2 0 0 0 0,0-1 0 0 0,-13 26 0 0 0,19-42 2495 0 0,-6 12-1413 0 0</inkml:trace>
</inkml:ink>
</file>

<file path=ppt/ink/ink1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2.792"/>
    </inkml:context>
    <inkml:brush xml:id="br0">
      <inkml:brushProperty name="width" value="0.05" units="cm"/>
      <inkml:brushProperty name="height" value="0.05" units="cm"/>
      <inkml:brushProperty name="color" value="#008C3A"/>
    </inkml:brush>
  </inkml:definitions>
  <inkml:trace contextRef="#ctx0" brushRef="#br0">170 86 5108 0 0,'-1'-4'841'0'0,"-1"1"0"0"0,1-1-1 0 0,0 0 1 0 0,-1 0 0 0 0,2 0-1 0 0,-1 0 1 0 0,0-1-1 0 0,1 1 1 0 0,0 0 0 0 0,0-6-1 0 0,-3-25 9409 0 0,3 40-9642 0 0,-2 9-303 0 0,0 0 0 0 0,-1 0-1 0 0,-1-1 1 0 0,0 1 0 0 0,-1-1 0 0 0,0 0 0 0 0,-11 19-1 0 0,12-24-1180 0 0,-1 0-1 0 0,0 0 1 0 0,-1-1-1 0 0,0 1 0 0 0,0-1 1 0 0,-1 0-1 0 0,-12 10 1 0 0,17-16 60 0 0,1 0 1 0 0,-1 0-1 0 0,0 0 1 0 0,0 0-1 0 0,0 0 1 0 0,0 0-1 0 0,0 0 1 0 0,0-1 0 0 0,0 1-1 0 0,0-1 1 0 0,0 1-1 0 0,0-1 1 0 0,0 0-1 0 0,0 0 1 0 0,0 0 0 0 0,0 0-1 0 0,0 0 1 0 0,0 0-1 0 0,-1-1 1 0 0,1 1-1 0 0,-2-2 1 0 0,-8-5-1099 0 0</inkml:trace>
</inkml:ink>
</file>

<file path=ppt/ink/ink1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3.152"/>
    </inkml:context>
    <inkml:brush xml:id="br0">
      <inkml:brushProperty name="width" value="0.05" units="cm"/>
      <inkml:brushProperty name="height" value="0.05" units="cm"/>
      <inkml:brushProperty name="color" value="#008C3A"/>
    </inkml:brush>
  </inkml:definitions>
  <inkml:trace contextRef="#ctx0" brushRef="#br0">327 0 4788 0 0,'-4'7'15191'0'0,"-8"18"-7212"0"0,-8 8-6370 0 0,17-30-1616 0 0,1 0 0 0 0,0 0 0 0 0,-1 0 0 0 0,1 0 0 0 0,-1-1 0 0 0,0 1 0 0 0,0-1 0 0 0,0 0 0 0 0,0 0 0 0 0,0 0 0 0 0,0 0 0 0 0,-1 0 0 0 0,1-1 0 0 0,0 1 0 0 0,-1-1 0 0 0,0 0 0 0 0,1 0 0 0 0,-1 0 0 0 0,-4 0 0 0 0,2-1-159 0 0,-1-1 163 0 0,1 0-1 0 0,0 1 0 0 0,-1 0 0 0 0,1 1 1 0 0,-1-1-1 0 0,1 1 0 0 0,0 0 0 0 0,0 1 0 0 0,-1 0 1 0 0,1 0-1 0 0,0 0 0 0 0,1 0 0 0 0,-1 1 1 0 0,0 0-1 0 0,1 0 0 0 0,-1 1 0 0 0,1 0 1 0 0,0-1-1 0 0,-5 6 0 0 0,-16 21 719 0 0,2 3-4372 0 0,17-19-184 0 0,0 0 0 0 0,1 0-1 0 0,0 0 1 0 0,1 0-1 0 0,-7 30 1 0 0,10-33 1945 0 0</inkml:trace>
  <inkml:trace contextRef="#ctx0" brushRef="#br0" timeOffset="1">54 445 5649 0 0,'13'-4'1692'0'0,"-3"1"-176"0"0,4-4-32 0 0,1 2-308 0 0,1-4-264 0 0,1 0-296 0 0,-3 0-384 0 0,3-1-332 0 0,-3 5-812 0 0,-1-4-1588 0 0,-3 0 64 0 0,-4 2 275 0 0,1-1 269 0 0,-3-1 160 0 0</inkml:trace>
</inkml:ink>
</file>

<file path=ppt/ink/ink1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3.480"/>
    </inkml:context>
    <inkml:brush xml:id="br0">
      <inkml:brushProperty name="width" value="0.05" units="cm"/>
      <inkml:brushProperty name="height" value="0.05" units="cm"/>
      <inkml:brushProperty name="color" value="#008C3A"/>
    </inkml:brush>
  </inkml:definitions>
  <inkml:trace contextRef="#ctx0" brushRef="#br0">77 1 5456 0 0,'4'11'9216'0'0,"-1"6"-3281"0"0,0 30-1038 0 0,-5 49-2898 0 0,2-93-1972 0 0,-3 36-1239 0 0,-11 52 0 0 0,-7-27-5765 0 0,18-57 5033 0 0,-1 0 0 0 0,0-1 1 0 0,0 1-1 0 0,0-1 1 0 0,-1 0-1 0 0,-6 7 1 0 0,6-8-13 0 0,-1-1 112 0 0</inkml:trace>
</inkml:ink>
</file>

<file path=ppt/ink/ink1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3.808"/>
    </inkml:context>
    <inkml:brush xml:id="br0">
      <inkml:brushProperty name="width" value="0.05" units="cm"/>
      <inkml:brushProperty name="height" value="0.05" units="cm"/>
      <inkml:brushProperty name="color" value="#008C3A"/>
    </inkml:brush>
  </inkml:definitions>
  <inkml:trace contextRef="#ctx0" brushRef="#br0">159 25 4924 0 0,'23'-24'12966'0'0,"-44"55"-10969"0"0,-13 16-516 0 0,3 2-1 0 0,2 1 1 0 0,-29 69-1 0 0,57-117-1415 0 0,0 0-1 0 0,0 1 1 0 0,0-1 0 0 0,0 1-1 0 0,0-1 1 0 0,0 0-1 0 0,1 1 1 0 0,-1 0 0 0 0,1-1-1 0 0,0 1 1 0 0,0-1 0 0 0,0 1-1 0 0,0-1 1 0 0,0 1-1 0 0,0 0 1 0 0,1-1 0 0 0,0 1-1 0 0,0 3 1 0 0,0-5-72 0 0,1 1 1 0 0,-1-1-1 0 0,0 1 1 0 0,1-1-1 0 0,-1 1 1 0 0,0-1-1 0 0,1 0 1 0 0,0 0-1 0 0,-1 0 1 0 0,1 0-1 0 0,0 0 0 0 0,-1 0 1 0 0,1 0-1 0 0,0 0 1 0 0,0-1-1 0 0,0 1 1 0 0,0-1-1 0 0,3 1 1 0 0,9 0-407 0 0,1 0 1 0 0,-1-1-1 0 0,1-1 1 0 0,-1 0-1 0 0,16-4 1 0 0,-24 4 194 0 0,58-11-4115 0 0,-1-3 0 0 0,104-38 0 0 0,112-72-3401 0 0,-188 78 5943 0 0</inkml:trace>
</inkml:ink>
</file>

<file path=ppt/ink/ink1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5.043"/>
    </inkml:context>
    <inkml:brush xml:id="br0">
      <inkml:brushProperty name="width" value="0.05" units="cm"/>
      <inkml:brushProperty name="height" value="0.05" units="cm"/>
      <inkml:brushProperty name="color" value="#008C3A"/>
    </inkml:brush>
  </inkml:definitions>
  <inkml:trace contextRef="#ctx0" brushRef="#br0">117 102 5713 0 0,'-7'-14'4778'0'0,"6"11"-3703"0"0,-1 0 1 0 0,1 0-1 0 0,-1 0 1 0 0,0 0-1 0 0,0 0 1 0 0,0 0-1 0 0,0 0 0 0 0,0 1 1 0 0,-1-1-1 0 0,1 1 1 0 0,-1 0-1 0 0,-4-3 1 0 0,6 4-264 0 0,-20 30 2002 0 0,9-2-1896 0 0,2 0 0 0 0,0 1 0 0 0,-7 39 0 0 0,15-56-841 0 0,0 1 0 0 0,0 0 0 0 0,1-1 1 0 0,1 1-1 0 0,0 0 0 0 0,0 0 0 0 0,1 0 0 0 0,1 0 1 0 0,0-1-1 0 0,1 1 0 0 0,4 13 0 0 0,-6-23-109 0 0,0 1 0 0 0,0-1-1 0 0,0 0 1 0 0,0 1-1 0 0,1-1 1 0 0,-1 0 0 0 0,1 0-1 0 0,-1 1 1 0 0,1-1 0 0 0,0 0-1 0 0,0-1 1 0 0,0 1 0 0 0,0 0-1 0 0,0-1 1 0 0,0 1-1 0 0,1-1 1 0 0,-1 1 0 0 0,0-1-1 0 0,1 0 1 0 0,-1 0 0 0 0,5 1-1 0 0,-4-2-23 0 0,1 1 0 0 0,0-1 0 0 0,-1-1 0 0 0,1 1 0 0 0,0 0 0 0 0,-1-1 0 0 0,1 0 0 0 0,-1 0 0 0 0,1 0 0 0 0,-1 0 0 0 0,0-1 0 0 0,1 1 0 0 0,5-4 0 0 0,1-2-83 0 0,0-1-1 0 0,0 1 1 0 0,-1-1-1 0 0,0-1 1 0 0,0 0-1 0 0,-1 0 1 0 0,0 0-1 0 0,8-14 1 0 0,-7 8 69 0 0,35-68 1485 0 0,-39 81-761 0 0,2 11-367 0 0,5 18-94 0 0,-10-22-49 0 0,2 5-131 0 0,1-1 1 0 0,1 1 0 0 0,-1-1-1 0 0,2 0 1 0 0,-1 0 0 0 0,1 0 0 0 0,0-1-1 0 0,1 0 1 0 0,9 8 0 0 0,-12-13-35 0 0,-1 0 1 0 0,1 0 0 0 0,0 0 0 0 0,0-1-1 0 0,0 1 1 0 0,0-1 0 0 0,0-1 0 0 0,1 1-1 0 0,-1-1 1 0 0,0 0 0 0 0,1 0 0 0 0,-1 0 0 0 0,1-1-1 0 0,-1 1 1 0 0,1-1 0 0 0,-1-1 0 0 0,1 1-1 0 0,-1-1 1 0 0,1 0 0 0 0,7-3 0 0 0,-1 0 25 0 0,0-2 0 0 0,-1 1 0 0 0,0-1 0 0 0,0-1 0 0 0,0 0 0 0 0,-1-1 0 0 0,0 0 1 0 0,-1 0-1 0 0,0-1 0 0 0,0 0 0 0 0,0-1 0 0 0,-2 1 0 0 0,1-2 0 0 0,-1 1 0 0 0,6-12 1 0 0,-8 13 10 0 0,-1 1 0 0 0,0 0 0 0 0,0-1 0 0 0,0 0 0 0 0,-1 0 0 0 0,-1 0 0 0 0,0 0 0 0 0,0 0 0 0 0,0 0 0 0 0,-1-1 0 0 0,-1 1 0 0 0,1-1 0 0 0,-2 1 1 0 0,1 0-1 0 0,-1-1 0 0 0,-1 1 0 0 0,0 0 0 0 0,0 0 0 0 0,0-1 0 0 0,-8-15 0 0 0,-7 6-221 0 0,14 17-770 0 0,1 1 0 0 0,-1-1-1 0 0,0 1 1 0 0,0 0-1 0 0,0-1 1 0 0,0 1 0 0 0,0 1-1 0 0,-1-1 1 0 0,-2 0-1 0 0,-31 0-11869 0 0,15 4 7145 0 0,16-2 4940 0 0,4-1-1091 0 0</inkml:trace>
</inkml:ink>
</file>

<file path=ppt/ink/ink1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7.136"/>
    </inkml:context>
    <inkml:brush xml:id="br0">
      <inkml:brushProperty name="width" value="0.05" units="cm"/>
      <inkml:brushProperty name="height" value="0.05" units="cm"/>
      <inkml:brushProperty name="color" value="#008C3A"/>
    </inkml:brush>
  </inkml:definitions>
  <inkml:trace contextRef="#ctx0" brushRef="#br0">133 18 5300 0 0,'-11'-14'11790'0'0,"22"11"-7593"0"0,22 11-2466 0 0,-29-4-1509 0 0,1 0-1 0 0,-1 0 0 0 0,0 1 1 0 0,0-1-1 0 0,0 1 1 0 0,-1 0-1 0 0,1 0 1 0 0,-1 0-1 0 0,-1 1 0 0 0,1-1 1 0 0,-1 1-1 0 0,0 0 1 0 0,0-1-1 0 0,0 1 0 0 0,-1 0 1 0 0,0 0-1 0 0,0 0 1 0 0,0 0-1 0 0,-1 0 1 0 0,-1 9-1 0 0,1 0-2 0 0,-1 0-1 0 0,0 1 1 0 0,-2-1 0 0 0,0 0-1 0 0,0 0 1 0 0,-10 25 0 0 0,7-27-783 0 0,0 0 0 0 0,-1 0 0 0 0,0 0 1 0 0,-1-1-1 0 0,0 0 0 0 0,-19 19 0 0 0,23-27-358 0 0,-1 0-1 0 0,1 0 1 0 0,-1 0-1 0 0,0-1 1 0 0,0 0-1 0 0,0 0 1 0 0,-1 0-1 0 0,-7 2 1 0 0,9-3-108 0 0,0-1 0 0 0,0 0 0 0 0,0-1 0 0 0,0 1 0 0 0,0-1 0 0 0,0 0 0 0 0,0 0 0 0 0,0 0 0 0 0,0 0 0 0 0,-1-1 0 0 0,1 0 0 0 0,0 1 0 0 0,-4-3 0 0 0,-3-1-756 0 0</inkml:trace>
</inkml:ink>
</file>

<file path=ppt/ink/ink1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7.480"/>
    </inkml:context>
    <inkml:brush xml:id="br0">
      <inkml:brushProperty name="width" value="0.05" units="cm"/>
      <inkml:brushProperty name="height" value="0.05" units="cm"/>
      <inkml:brushProperty name="color" value="#008C3A"/>
    </inkml:brush>
  </inkml:definitions>
  <inkml:trace contextRef="#ctx0" brushRef="#br0">387 3 5905 0 0,'-6'-2'10746'0'0,"-64"75"-4887"0"0,-16 15-4206 0 0,20-16-5685 0 0,37-40-1668 0 0,-1 0 0 0 0,-46 35 0 0 0,52-49 4037 0 0</inkml:trace>
</inkml:ink>
</file>

<file path=ppt/ink/ink1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8.730"/>
    </inkml:context>
    <inkml:brush xml:id="br0">
      <inkml:brushProperty name="width" value="0.05" units="cm"/>
      <inkml:brushProperty name="height" value="0.05" units="cm"/>
      <inkml:brushProperty name="color" value="#008C3A"/>
    </inkml:brush>
  </inkml:definitions>
  <inkml:trace contextRef="#ctx0" brushRef="#br0">1242 179 5509 0 0,'-4'-5'925'0'0,"1"0"0"0"0,0 0 1 0 0,0 0-1 0 0,1-1 1 0 0,0 1-1 0 0,0-1 1 0 0,0 0-1 0 0,1 1 1 0 0,-1-1-1 0 0,1 0 0 0 0,0-11 1 0 0,1 13-690 0 0,0-1 0 0 0,0 1 0 0 0,1-1 0 0 0,0 1 0 0 0,0-1 0 0 0,0 1 0 0 0,0-1 0 0 0,0 1-1 0 0,1 0 1 0 0,0 0 0 0 0,0 0 0 0 0,0 0 0 0 0,0 0 0 0 0,1 0 0 0 0,0 1 0 0 0,0-1 0 0 0,0 1 0 0 0,0-1 0 0 0,0 1 0 0 0,0 0 0 0 0,1 0 0 0 0,0 1 0 0 0,-1-1 0 0 0,6-2 0 0 0,-9 5-195 0 0,1-1 1 0 0,0 1-1 0 0,-1-1 0 0 0,1 1 1 0 0,0-1-1 0 0,0 1 0 0 0,-1 0 1 0 0,1-1-1 0 0,0 1 1 0 0,0 0-1 0 0,0 0 0 0 0,-1-1 1 0 0,1 1-1 0 0,0 0 1 0 0,0 0-1 0 0,0 0 0 0 0,0 0 1 0 0,0 0-1 0 0,-1 0 1 0 0,1 0-1 0 0,0 0 0 0 0,0 1 1 0 0,0-1-1 0 0,-1 0 1 0 0,1 0-1 0 0,0 1 0 0 0,0-1 1 0 0,0 0-1 0 0,-1 1 1 0 0,1-1-1 0 0,1 2 0 0 0,-1-1 1 0 0,-1 1 1 0 0,1 0-1 0 0,-1-1 0 0 0,1 1 0 0 0,-1 0 0 0 0,0 0 0 0 0,0 0 0 0 0,0-1 1 0 0,0 1-1 0 0,0 0 0 0 0,0 0 0 0 0,0 0 0 0 0,0-1 0 0 0,-1 3 0 0 0,-24 72 546 0 0,22-67-363 0 0,-6 15 20 0 0,-159 384 2667 0 0,168-406-2966 0 0,-1 0-1 0 0,1 0 0 0 0,-1-1 1 0 0,0 1-1 0 0,0 0 0 0 0,0-1 0 0 0,0 1 1 0 0,0-1-1 0 0,0 1 0 0 0,0-1 1 0 0,0 1-1 0 0,0-1 0 0 0,-1 0 1 0 0,-2 2-1 0 0,3-23-1457 0 0,14-46-777 0 0,8-36 191 0 0,-3 13 5276 0 0,-59 134-2006 0 0,-23 24-82 0 0,58-64-1064 0 0,1 0-1 0 0,-1-1 1 0 0,0 1-1 0 0,0-1 1 0 0,-1-1-1 0 0,1 1 1 0 0,-1-1-1 0 0,0 0 1 0 0,-13 3-1 0 0,19-5-216 0 0,-2-3-27 0 0,0 1 151 0 0,0 0 1 0 0,0-1-1 0 0,0 0 0 0 0,1 1 1 0 0,-1-1-1 0 0,1 0 0 0 0,0 0 1 0 0,-1-1-1 0 0,1 1 1 0 0,0 0-1 0 0,0-1 0 0 0,1 1 1 0 0,-1-1-1 0 0,0 0 0 0 0,1 0 1 0 0,-1 1-1 0 0,1-1 1 0 0,0 0-1 0 0,0 0 0 0 0,0 0 1 0 0,0-4-1 0 0,-2-7 135 0 0,1 0 1 0 0,0 0-1 0 0,1-24 1 0 0,-2 47 90 0 0,-2-2 0 0 0,1 1-1 0 0,-1 0 1 0 0,0-1 0 0 0,0 0 0 0 0,-1 0 0 0 0,0-1 0 0 0,-11 11 0 0 0,10-10-52 0 0,-9 8 5 0 0,-1 0 0 0 0,-1-1 1 0 0,-1-1-1 0 0,0-1 0 0 0,0 0 1 0 0,-1-2-1 0 0,0 0 1 0 0,-1-1-1 0 0,0-1 0 0 0,-34 8 1 0 0,11-6 11 0 0,0-2 1 0 0,0-2 0 0 0,-1-2 0 0 0,-58-2 0 0 0,-38-11-244 0 0,72-4-1430 0 0,5-11-3686 0 0,62 23 4680 0 0,0 0-1 0 0,0 0 1 0 0,0 0 0 0 0,0 0 0 0 0,0 0-1 0 0,1-1 1 0 0,-1 1 0 0 0,0-1-1 0 0,1 1 1 0 0,-1-1 0 0 0,1 0 0 0 0,0 1-1 0 0,-1-1 1 0 0,1 0 0 0 0,0 0-1 0 0,0 0 1 0 0,0 0 0 0 0,0 0 0 0 0,1 0-1 0 0,-1 0 1 0 0,1 0 0 0 0,-1 0-1 0 0,1-1 1 0 0,0 1 0 0 0,-1 0 0 0 0,1 0-1 0 0,0 0 1 0 0,0-1 0 0 0,1 1-1 0 0,-1 0 1 0 0,0 0 0 0 0,1 0 0 0 0,1-4-1 0 0,1-2-1224 0 0</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13.478"/>
    </inkml:context>
    <inkml:brush xml:id="br0">
      <inkml:brushProperty name="width" value="0.05" units="cm"/>
      <inkml:brushProperty name="height" value="0.05" units="cm"/>
      <inkml:brushProperty name="color" value="#004F8B"/>
    </inkml:brush>
  </inkml:definitions>
  <inkml:trace contextRef="#ctx0" brushRef="#br0">276 8 2568 0 0,'-15'-8'18280'0'0,"8"13"-12642"0"0,1 9-7618 0 0,-4 5 2418 0 0,0 0 0 0 0,-24 32 0 0 0,8-11-24 0 0,-112 187 1471 0 0,127-213-558 0 0,-1-2-4043 0 0,5-10-1965 0 0,13-19 111 0 0,32-38-9787 0 0,-31 46 12667 0 0</inkml:trace>
</inkml:ink>
</file>

<file path=ppt/ink/ink1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9.261"/>
    </inkml:context>
    <inkml:brush xml:id="br0">
      <inkml:brushProperty name="width" value="0.05" units="cm"/>
      <inkml:brushProperty name="height" value="0.05" units="cm"/>
      <inkml:brushProperty name="color" value="#008C3A"/>
    </inkml:brush>
  </inkml:definitions>
  <inkml:trace contextRef="#ctx0" brushRef="#br0">90 1 6449 0 0,'0'0'12738'0'0,"2"23"-5418"0"0,-9-17-4036 0 0,1 0-3931 0 0,-16 9-13061 0 0,10-13 10371 0 0,9-2 656 0 0,-30-9-3792 0 0,25 7 4712 0 0</inkml:trace>
</inkml:ink>
</file>

<file path=ppt/ink/ink1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19.605"/>
    </inkml:context>
    <inkml:brush xml:id="br0">
      <inkml:brushProperty name="width" value="0.05" units="cm"/>
      <inkml:brushProperty name="height" value="0.05" units="cm"/>
      <inkml:brushProperty name="color" value="#008C3A"/>
    </inkml:brush>
  </inkml:definitions>
  <inkml:trace contextRef="#ctx0" brushRef="#br0">3 156 6653 0 0,'-2'-9'3576'0'0,"14"-3"-2176"0"0,3 3-200 0 0,3-3-196 0 0,9 0-372 0 0,4-2-376 0 0,4 2-704 0 0,-2-1-1948 0 0,2-1-236 0 0,1 2 224 0 0,-5 0 103 0 0,-2-2 309 0 0,-5 4 156 0 0</inkml:trace>
</inkml:ink>
</file>

<file path=ppt/ink/ink1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0.480"/>
    </inkml:context>
    <inkml:brush xml:id="br0">
      <inkml:brushProperty name="width" value="0.05" units="cm"/>
      <inkml:brushProperty name="height" value="0.05" units="cm"/>
      <inkml:brushProperty name="color" value="#008C3A"/>
    </inkml:brush>
  </inkml:definitions>
  <inkml:trace contextRef="#ctx0" brushRef="#br0">828 26 5068 0 0,'6'-26'21148'0'0,"-29"66"-20569"0"0,-2-1 1 0 0,-2-1-1 0 0,-1-1 1 0 0,-2-1-1 0 0,-58 52 0 0 0,59-63-194 0 0,0-1-1 0 0,-2-2 0 0 0,0 0 1 0 0,-1-3-1 0 0,-2-1 0 0 0,0-1 1 0 0,-56 19-1 0 0,79-32-384 0 0,0-1 0 0 0,0-1 0 0 0,-1 0 0 0 0,1 0 0 0 0,-1-1 0 0 0,1-1 0 0 0,-1 0 0 0 0,1-1 0 0 0,-1 0 0 0 0,1 0 0 0 0,0-1 0 0 0,-1-1 0 0 0,1 0 0 0 0,0 0 0 0 0,0-1 0 0 0,-16-9 0 0 0,20 9 0 0 0,0 0 0 0 0,0-1 0 0 0,1 0 0 0 0,0 0 0 0 0,0 0 0 0 0,1-1 0 0 0,-1 0 0 0 0,1 0 0 0 0,0 0 0 0 0,1-1 0 0 0,0 0 0 0 0,0 0 0 0 0,0 0 0 0 0,1 0 0 0 0,0 0 0 0 0,0-1 0 0 0,1 0 0 0 0,0 1 0 0 0,0-1 0 0 0,1 0 0 0 0,0 0 0 0 0,0 0 0 0 0,1 0 0 0 0,0-12 0 0 0,5-11-2835 0 0,16-34-10458 0 0,-18 59 12732 0 0,-2 0-3715 0 0</inkml:trace>
</inkml:ink>
</file>

<file path=ppt/ink/ink1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1.590"/>
    </inkml:context>
    <inkml:brush xml:id="br0">
      <inkml:brushProperty name="width" value="0.05" units="cm"/>
      <inkml:brushProperty name="height" value="0.05" units="cm"/>
      <inkml:brushProperty name="color" value="#008C3A"/>
    </inkml:brush>
  </inkml:definitions>
  <inkml:trace contextRef="#ctx0" brushRef="#br0">972 3 6325 0 0,'-1'0'349'0'0,"0"0"1"0"0,1-1-1 0 0,-1 1 0 0 0,0 0 1 0 0,0-1-1 0 0,0 1 1 0 0,1 0-1 0 0,-1 0 1 0 0,0 0-1 0 0,0 0 1 0 0,0 0-1 0 0,1-1 1 0 0,-1 2-1 0 0,0-1 1 0 0,0 0-1 0 0,0 0 1 0 0,1 0-1 0 0,-1 0 1 0 0,0 0-1 0 0,0 1 1 0 0,0-1-1 0 0,1 0 0 0 0,-1 1 1 0 0,0-1-1 0 0,0 0 1 0 0,1 1-1 0 0,-1-1 1 0 0,0 1-1 0 0,1-1 1 0 0,-1 1-1 0 0,1 0 1 0 0,-1-1-1 0 0,0 2 1 0 0,-19 35 4257 0 0,14-22-3766 0 0,2 1 0 0 0,0 0 0 0 0,-2 22 0 0 0,5-33-753 0 0,1 0 0 0 0,0 0-1 0 0,0 1 1 0 0,1-1 0 0 0,-1 0-1 0 0,1 0 1 0 0,0 0 0 0 0,3 9-1 0 0,-4-13-116 0 0,1 0 0 0 0,-1 0 0 0 0,1 0 0 0 0,-1 0 0 0 0,1-1 0 0 0,0 1 0 0 0,-1 0 0 0 0,1 0 0 0 0,0 0 0 0 0,-1-1 0 0 0,1 1 0 0 0,0 0-1 0 0,0-1 1 0 0,0 1 0 0 0,0-1 0 0 0,0 1 0 0 0,0-1 0 0 0,-1 0 0 0 0,1 1 0 0 0,2-1 0 0 0,-1 1-17 0 0,-1-1-1 0 0,1 0 1 0 0,0-1-1 0 0,0 1 1 0 0,0 0-1 0 0,0-1 1 0 0,0 1-1 0 0,0-1 1 0 0,0 1-1 0 0,-1-1 1 0 0,1 0 0 0 0,0 0-1 0 0,-1 1 1 0 0,1-1-1 0 0,1-2 1 0 0,7-5 64 0 0,-1 0 1 0 0,0-1-1 0 0,0 0 0 0 0,-1 0 1 0 0,0-1-1 0 0,-1 0 1 0 0,12-22 1155 0 0,-22 33-1131 0 0,1 0 0 0 0,0 0 1 0 0,-1 1-1 0 0,1-1 0 0 0,0 1 0 0 0,0-1 0 0 0,0 1 0 0 0,0 0 0 0 0,0 0 1 0 0,0 0-1 0 0,0 0 0 0 0,-2 4 0 0 0,-2 0 85 0 0,-60 59 919 0 0,59-60-1085 0 0,0 0-1 0 0,0 0 0 0 0,-1 0 1 0 0,1-1-1 0 0,-1 0 0 0 0,0 0 1 0 0,0-1-1 0 0,-11 3 0 0 0,17-5-20 0 0,0-1-1 0 0,0 0 0 0 0,0 0 1 0 0,0 1-1 0 0,0-2 0 0 0,0 1 1 0 0,0 0-1 0 0,0 0 0 0 0,0-1 1 0 0,0 1-1 0 0,0-1 1 0 0,0 1-1 0 0,0-1 0 0 0,0 0 1 0 0,0 0-1 0 0,1 0 0 0 0,-1 0 1 0 0,0 0-1 0 0,1 0 0 0 0,-1 0 1 0 0,0-1-1 0 0,1 1 1 0 0,0-1-1 0 0,-1 1 0 0 0,1-1 1 0 0,0 0-1 0 0,0 1 0 0 0,-1-1 1 0 0,2 0-1 0 0,-3-3 0 0 0,-1-5-247 0 0,0 0 0 0 0,0-1 0 0 0,1 0-1 0 0,-2-15 1 0 0,2 10-17 0 0,2 15 1184 0 0,-15 29-351 0 0,10-13-112 0 0,0-1 0 0 0,-15 26 0 0 0,18-36-340 0 0,0 0 0 0 0,0 0 0 0 0,0-1-1 0 0,0 1 1 0 0,0-1 0 0 0,-1 0-1 0 0,1 0 1 0 0,-1 0 0 0 0,0 0 0 0 0,0-1-1 0 0,0 1 1 0 0,0-1 0 0 0,0 0 0 0 0,-7 2-1 0 0,8-3-59 0 0,0-1 0 0 0,1 1 0 0 0,-1-1 0 0 0,0 1 0 0 0,1-1 0 0 0,-1 0 0 0 0,0 0 0 0 0,1 0 0 0 0,-1-1 0 0 0,0 1 0 0 0,1-1 0 0 0,-1 1 0 0 0,0-1 0 0 0,1 0 0 0 0,-1 0 0 0 0,1 0 0 0 0,0 0 0 0 0,-1-1 0 0 0,1 1 0 0 0,0-1 0 0 0,0 1 0 0 0,-1-1 0 0 0,1 0 0 0 0,0 0 0 0 0,1 0 0 0 0,-1 0 0 0 0,0 0 0 0 0,-1-2 0 0 0,-3-5-90 0 0,1 0 1 0 0,0-1 0 0 0,1 1-1 0 0,0-1 1 0 0,-3-11 0 0 0,4 13-21 0 0,-31-106 2009 0 0,36 147-1254 0 0,-1-25-549 0 0,0-1 0 0 0,-1 1 0 0 0,0 0-1 0 0,0-1 1 0 0,-1 1 0 0 0,0-1 0 0 0,0 1 0 0 0,-1-1-1 0 0,0 1 1 0 0,0-1 0 0 0,-1 0 0 0 0,0 0-1 0 0,0 0 1 0 0,-1 0 0 0 0,0-1 0 0 0,0 1-1 0 0,0-1 1 0 0,-1 0 0 0 0,0 0 0 0 0,0-1-1 0 0,0 1 1 0 0,-1-1 0 0 0,0 0 0 0 0,0-1 0 0 0,0 1-1 0 0,-1-1 1 0 0,1-1 0 0 0,-14 7 0 0 0,4-2-259 0 0,1 0 1 0 0,1 1 0 0 0,-1 1-1 0 0,2 1 1 0 0,-1 0 0 0 0,2 0-1 0 0,-16 18 1 0 0,-5 11-1280 0 0,-29 48 1 0 0,34-47-41 0 0,-47 53 1 0 0,72-90 133 0 0,0 0 0 0 0,-1-1-1 0 0,1 1 1 0 0,-1-1 0 0 0,0 1 0 0 0,0-1 0 0 0,0-1 0 0 0,0 1-1 0 0,0-1 1 0 0,-1 1 0 0 0,1-1 0 0 0,-1 0 0 0 0,0-1-1 0 0,1 1 1 0 0,-1-1 0 0 0,-10 2 0 0 0,-4-5-472 0 0</inkml:trace>
</inkml:ink>
</file>

<file path=ppt/ink/ink1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2.122"/>
    </inkml:context>
    <inkml:brush xml:id="br0">
      <inkml:brushProperty name="width" value="0.05" units="cm"/>
      <inkml:brushProperty name="height" value="0.05" units="cm"/>
      <inkml:brushProperty name="color" value="#008C3A"/>
    </inkml:brush>
  </inkml:definitions>
  <inkml:trace contextRef="#ctx0" brushRef="#br0">25 158 5344 0 0,'-24'9'16774'0'0,"80"-59"-14423"0"0,9-7-3558 0 0,-23 17-9186 0 0,-42 39 9720 0 0,1 0 1 0 0,0 1 0 0 0,-1-2-1 0 0,1 1 1 0 0,0 0 0 0 0,-1 0-1 0 0,0 0 1 0 0,1 0 0 0 0,-1 0-1 0 0,0 0 1 0 0,1 0 0 0 0,-1-1-1 0 0,0 1 1 0 0,0 0 0 0 0,0-2 0 0 0</inkml:trace>
</inkml:ink>
</file>

<file path=ppt/ink/ink1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2.465"/>
    </inkml:context>
    <inkml:brush xml:id="br0">
      <inkml:brushProperty name="width" value="0.05" units="cm"/>
      <inkml:brushProperty name="height" value="0.05" units="cm"/>
      <inkml:brushProperty name="color" value="#008C3A"/>
    </inkml:brush>
  </inkml:definitions>
  <inkml:trace contextRef="#ctx0" brushRef="#br0">625 0 5056 0 0,'0'0'1697'0'0,"-1"4"-33"0"0,-12 24 674 0 0,0 0 0 0 0,-26 39 1 0 0,-91 107 588 0 0,62-87-1388 0 0,16-25-491 0 0,-2-2-1 0 0,-3-2 0 0 0,-74 58 1 0 0,126-112-1233 0 0,0-1 0 0 0,0 1 0 0 0,0-1 0 0 0,0 0 1 0 0,0 0-1 0 0,-1-1 0 0 0,-8 4 0 0 0,12-6-705 0 0,-3-3-737 0 0,4 3 1568 0 0,1 0-1 0 0,0 0 1 0 0,-1 0 0 0 0,1 0 0 0 0,0 0 0 0 0,-1 0 0 0 0,1 0 0 0 0,0 0 0 0 0,-1 0-1 0 0,1 0 1 0 0,0 0 0 0 0,-1 0 0 0 0,1-1 0 0 0,0 1 0 0 0,-1 0 0 0 0,1 0 0 0 0,0 0-1 0 0,0-1 1 0 0,-1 1 0 0 0,1 0 0 0 0,0 0 0 0 0,0 0 0 0 0,-1-1 0 0 0,1 1 0 0 0,0 0-1 0 0,0 0 1 0 0,0-1 0 0 0,-1 1 0 0 0,1 0 0 0 0,0-1 0 0 0,0 1 0 0 0,0 0 0 0 0,0-1-1 0 0,0 0 1 0 0,1-18-3048 0 0,1-1-1 0 0,0 1 0 0 0,2 0 0 0 0,9-32 1 0 0,-4 22 1255 0 0</inkml:trace>
</inkml:ink>
</file>

<file path=ppt/ink/ink1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2.793"/>
    </inkml:context>
    <inkml:brush xml:id="br0">
      <inkml:brushProperty name="width" value="0.05" units="cm"/>
      <inkml:brushProperty name="height" value="0.05" units="cm"/>
      <inkml:brushProperty name="color" value="#008C3A"/>
    </inkml:brush>
  </inkml:definitions>
  <inkml:trace contextRef="#ctx0" brushRef="#br0">408 1 4064 0 0,'0'0'4966'0'0,"-5"2"-3550"0"0,-13 5-586 0 0,1 1 0 0 0,0 0-1 0 0,1 2 1 0 0,0 0 0 0 0,0 1-1 0 0,1 0 1 0 0,0 1 0 0 0,1 1 0 0 0,1 0-1 0 0,0 1 1 0 0,-13 18 0 0 0,-50 76-2681 0 0,14-1-7900 0 0,12-11 3195 0 0,32-59 4811 0 0</inkml:trace>
</inkml:ink>
</file>

<file path=ppt/ink/ink1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3.168"/>
    </inkml:context>
    <inkml:brush xml:id="br0">
      <inkml:brushProperty name="width" value="0.05" units="cm"/>
      <inkml:brushProperty name="height" value="0.05" units="cm"/>
      <inkml:brushProperty name="color" value="#008C3A"/>
    </inkml:brush>
  </inkml:definitions>
  <inkml:trace contextRef="#ctx0" brushRef="#br0">344 18 6305 0 0,'-25'-18'19699'0'0,"29"19"-19583"0"0,-1 1-1 0 0,1-1 0 0 0,0 1 1 0 0,-1-1-1 0 0,1 1 1 0 0,-1 0-1 0 0,0 0 0 0 0,1 1 1 0 0,-1-1-1 0 0,0 1 0 0 0,0-1 1 0 0,-1 1-1 0 0,1 0 1 0 0,-1 0-1 0 0,1 0 0 0 0,-1 0 1 0 0,0 1-1 0 0,0-1 0 0 0,0 1 1 0 0,-1-1-1 0 0,1 1 0 0 0,-1 0 1 0 0,0-1-1 0 0,0 1 1 0 0,0 0-1 0 0,0 0 0 0 0,-1 0 1 0 0,1 4-1 0 0,-2 13-245 0 0,0 0-1 0 0,-1 0 1 0 0,-1 0-1 0 0,-1 0 1 0 0,-1 0-1 0 0,-1-1 1 0 0,-1 0-1 0 0,-10 22 1 0 0,4-14-2195 0 0,-1 0 0 0 0,-2-1 0 0 0,0-1 0 0 0,-38 45 1 0 0,34-50 463 0 0,-2 0 1 0 0,0-2 0 0 0,-1-1 0 0 0,-1 0 0 0 0,0-2 0 0 0,-29 14 0 0 0,14-9-67 0 0</inkml:trace>
</inkml:ink>
</file>

<file path=ppt/ink/ink1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4.184"/>
    </inkml:context>
    <inkml:brush xml:id="br0">
      <inkml:brushProperty name="width" value="0.05" units="cm"/>
      <inkml:brushProperty name="height" value="0.05" units="cm"/>
      <inkml:brushProperty name="color" value="#008C3A"/>
    </inkml:brush>
  </inkml:definitions>
  <inkml:trace contextRef="#ctx0" brushRef="#br0">488 145 4464 0 0,'-11'-8'2473'0'0,"-1"1"0"0"0,1-2 0 0 0,-15-14 0 0 0,24 22-2249 0 0,0-1 0 0 0,0 0 0 0 0,1 0 0 0 0,-1 0 0 0 0,1 0 0 0 0,-1 0 0 0 0,1 0 0 0 0,-1 0 0 0 0,1 0 0 0 0,0-1 0 0 0,0 1 0 0 0,0 0 0 0 0,1-1 0 0 0,-1 1 0 0 0,0-1 0 0 0,1 1 0 0 0,0-1 0 0 0,-1 1 0 0 0,1-1 0 0 0,0 1 0 0 0,0-1 0 0 0,0 1 0 0 0,1-1 0 0 0,-1 1 0 0 0,1-1 0 0 0,1-4 0 0 0,-1 5-151 0 0,0 0 0 0 0,0 0 0 0 0,1 0-1 0 0,-1 0 1 0 0,1 0 0 0 0,0 0 0 0 0,-1 1 0 0 0,1-1 0 0 0,0 0 0 0 0,0 1 0 0 0,0-1 0 0 0,0 1 0 0 0,0 0-1 0 0,0 0 1 0 0,0 0 0 0 0,1 0 0 0 0,-1 0 0 0 0,0 0 0 0 0,1 0 0 0 0,-1 1 0 0 0,0-1 0 0 0,1 1 0 0 0,-1 0 0 0 0,1 0-1 0 0,-1 0 1 0 0,1 0 0 0 0,-1 0 0 0 0,1 0 0 0 0,2 1 0 0 0,-2 0 6 0 0,1-1 1 0 0,-1 1-1 0 0,0 0 0 0 0,0 0 0 0 0,0 1 1 0 0,0-1-1 0 0,0 1 0 0 0,0-1 1 0 0,0 1-1 0 0,0 0 0 0 0,0 0 1 0 0,-1 0-1 0 0,1 1 0 0 0,-1-1 0 0 0,0 0 1 0 0,0 1-1 0 0,0 0 0 0 0,0-1 1 0 0,0 1-1 0 0,2 4 0 0 0,-3-2-21 0 0,0-1 1 0 0,0 1-1 0 0,0-1 0 0 0,-1 0 0 0 0,0 1 0 0 0,0-1 0 0 0,0 1 0 0 0,0-1 1 0 0,-1 1-1 0 0,0-1 0 0 0,0 1 0 0 0,0-1 0 0 0,0 0 0 0 0,-1 0 0 0 0,1 0 1 0 0,-1 0-1 0 0,0 0 0 0 0,0 0 0 0 0,-1 0 0 0 0,1 0 0 0 0,-1-1 0 0 0,-3 4 1 0 0,-11 13 148 0 0,-1-1 0 0 0,-35 29 0 0 0,20-19-34 0 0,18-15-97 0 0,0 1 1 0 0,1 1-1 0 0,1 0 1 0 0,0 0 0 0 0,2 1-1 0 0,0 1 1 0 0,0 0-1 0 0,2 1 1 0 0,0 0-1 0 0,1 0 1 0 0,-8 33-1 0 0,12-35-2 0 0,-2-1 0 0 0,1 0 0 0 0,-2 0 0 0 0,0 0-1 0 0,-15 21 1 0 0,18-30 26 0 0,0 0 0 0 0,-1 0 0 0 0,0-1 0 0 0,-1 1 0 0 0,1-2 0 0 0,-1 1 0 0 0,0 0 0 0 0,-1-1 0 0 0,1 0 0 0 0,-1-1 0 0 0,0 1 0 0 0,0-2 0 0 0,-13 6 0 0 0,18-8-72 0 0,0 0-1 0 0,-1 0 0 0 0,1-1 0 0 0,0 1 0 0 0,-1-1 1 0 0,1 0-1 0 0,0 0 0 0 0,-1 0 0 0 0,1 0 0 0 0,-1 0 1 0 0,1 0-1 0 0,0-1 0 0 0,-1 1 0 0 0,1-1 0 0 0,0 1 1 0 0,0-1-1 0 0,-1 0 0 0 0,1 0 0 0 0,0 0 1 0 0,0 0-1 0 0,0-1 0 0 0,0 1 0 0 0,-2-2 0 0 0,1-1 86 0 0,-1 0-1 0 0,2 0 0 0 0,-1 0 0 0 0,0 0 0 0 0,1 0 0 0 0,-1 0 1 0 0,1-1-1 0 0,1 1 0 0 0,-1-1 0 0 0,-2-8 0 0 0,0-8 321 0 0,1-1 0 0 0,1 1-1 0 0,1-44 1 0 0,11-35-3996 0 0,46-126-16935 0 0,-24 110 14826 0 0,-27 96 3926 0 0</inkml:trace>
</inkml:ink>
</file>

<file path=ppt/ink/ink1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5.152"/>
    </inkml:context>
    <inkml:brush xml:id="br0">
      <inkml:brushProperty name="width" value="0.05" units="cm"/>
      <inkml:brushProperty name="height" value="0.05" units="cm"/>
      <inkml:brushProperty name="color" value="#008C3A"/>
    </inkml:brush>
  </inkml:definitions>
  <inkml:trace contextRef="#ctx0" brushRef="#br0">767 286 6213 0 0,'-21'-10'3129'0'0,"-9"-4"768"0"0,1-1 0 0 0,-34-24 0 0 0,56 35-3469 0 0,1-1 0 0 0,0 1 0 0 0,0-1-1 0 0,1-1 1 0 0,-1 1 0 0 0,1-1 0 0 0,0 0 0 0 0,1 0-1 0 0,0 0 1 0 0,-1-1 0 0 0,2 1 0 0 0,-1-1 0 0 0,1 0-1 0 0,0 0 1 0 0,-2-12 0 0 0,4 16-390 0 0,0-1 0 0 0,1 1 0 0 0,0-1 1 0 0,0 0-1 0 0,0 1 0 0 0,1-1 0 0 0,-1 0 1 0 0,1 1-1 0 0,-1-1 0 0 0,1 1 0 0 0,0-1 0 0 0,1 1 1 0 0,-1 0-1 0 0,1-1 0 0 0,-1 1 0 0 0,1 0 0 0 0,0 0 1 0 0,0 0-1 0 0,0 0 0 0 0,1 0 0 0 0,-1 1 1 0 0,1-1-1 0 0,-1 1 0 0 0,1-1 0 0 0,0 1 0 0 0,0 0 1 0 0,0 0-1 0 0,0 0 0 0 0,0 1 0 0 0,1-1 0 0 0,-1 1 1 0 0,1-1-1 0 0,-1 1 0 0 0,0 0 0 0 0,1 1 0 0 0,4-2 1 0 0,-3 1-76 0 0,0 0 0 0 0,0 1 1 0 0,0-1-1 0 0,0 1 0 0 0,0 0 1 0 0,0 0-1 0 0,0 1 0 0 0,0-1 1 0 0,0 1-1 0 0,0 0 0 0 0,0 1 1 0 0,0-1-1 0 0,-1 1 0 0 0,1 0 1 0 0,0 0-1 0 0,-1 0 0 0 0,0 1 1 0 0,1-1-1 0 0,-1 1 1 0 0,0 0-1 0 0,0 0 0 0 0,-1 1 1 0 0,1-1-1 0 0,-1 1 0 0 0,1 0 1 0 0,2 5-1 0 0,-3-3-1 0 0,-1-1 0 0 0,0 1 0 0 0,0 0 0 0 0,-1 0 0 0 0,1 0 1 0 0,-1 0-1 0 0,-1 0 0 0 0,1 0 0 0 0,-1 0 0 0 0,0 0 0 0 0,0 0 0 0 0,-1 0 0 0 0,0 0 0 0 0,0 0 1 0 0,0 0-1 0 0,-1-1 0 0 0,0 1 0 0 0,0 0 0 0 0,0-1 0 0 0,-1 1 0 0 0,0-1 0 0 0,-6 9 0 0 0,-8 12 12 0 0,-2-2-1 0 0,0 0 1 0 0,-30 27-1 0 0,24-25 1 0 0,-55 55 295 0 0,-174 138 0 0 0,96-109-4480 0 0,135-94 1692 0 0,-11 6-4860 0 0,-7-5-3664 0 0,29-15 9279 0 0</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4.518"/>
    </inkml:context>
    <inkml:brush xml:id="br0">
      <inkml:brushProperty name="width" value="0.05" units="cm"/>
      <inkml:brushProperty name="height" value="0.05" units="cm"/>
    </inkml:brush>
  </inkml:definitions>
  <inkml:trace contextRef="#ctx0" brushRef="#br0">54 1 4996 0 0,'-2'0'18571'0'0,"-15"7"-18410"0"0,14-5-42 0 0,0 0 1 0 0,1 0-1 0 0,-1 0 1 0 0,1 1-1 0 0,0-1 1 0 0,0 1-1 0 0,0 0 1 0 0,0-1-1 0 0,0 1 1 0 0,0 0-1 0 0,1 0 1 0 0,-1 0-1 0 0,1 0 1 0 0,0 0-1 0 0,0 1 1 0 0,0-1-1 0 0,1 0 1 0 0,-1 1 0 0 0,0 4-1 0 0,1-7-163 0 0,0 1-1 0 0,0-1 1 0 0,0 1-1 0 0,0 0 1 0 0,0-1 0 0 0,0 1-1 0 0,0 0 1 0 0,0-1-1 0 0,1 1 1 0 0,-1 0 0 0 0,1-1-1 0 0,-1 1 1 0 0,1-1-1 0 0,-1 1 1 0 0,1-1-1 0 0,0 1 1 0 0,0-1 0 0 0,0 0-1 0 0,0 1 1 0 0,0-1-1 0 0,0 0 1 0 0,0 0 0 0 0,0 0-1 0 0,1 1 1 0 0,-1-1-1 0 0,0 0 1 0 0,1-1 0 0 0,-1 1-1 0 0,1 0 1 0 0,-1 0-1 0 0,1-1 1 0 0,-1 1-1 0 0,1-1 1 0 0,-1 1 0 0 0,1-1-1 0 0,0 0 1 0 0,-1 1-1 0 0,1-1 1 0 0,2 0 0 0 0,1 0-90 0 0,-1-1 0 0 0,1 0 0 0 0,-1 0 1 0 0,0 0-1 0 0,1 0 0 0 0,-1 0 1 0 0,0-1-1 0 0,0 0 0 0 0,0 0 1 0 0,0 0-1 0 0,0 0 0 0 0,4-4 1 0 0,-6 4 125 0 0,0 1 0 0 0,0-1 0 0 0,0 0 0 0 0,0 1 0 0 0,-1-1 0 0 0,1 0 0 0 0,0 0 1 0 0,-1 0-1 0 0,0 0 0 0 0,1-1 0 0 0,-1 1 0 0 0,0 0 0 0 0,0 0 0 0 0,0-1 0 0 0,-1 1 1 0 0,1 0-1 0 0,-1-1 0 0 0,1 1 0 0 0,-1-1 0 0 0,0 1 0 0 0,0-1 0 0 0,0 1 0 0 0,0-1 1 0 0,-1-4-1 0 0,1 6 7 0 0,-1-1 1 0 0,1 1-1 0 0,-1 0 1 0 0,0 0-1 0 0,0-1 0 0 0,0 1 1 0 0,1 0-1 0 0,-1 0 1 0 0,0 0-1 0 0,0 0 1 0 0,-1 0-1 0 0,1 0 1 0 0,0 0-1 0 0,0 1 1 0 0,0-1-1 0 0,-1 0 0 0 0,1 0 1 0 0,0 1-1 0 0,0-1 1 0 0,-1 1-1 0 0,1 0 1 0 0,-1-1-1 0 0,1 1 1 0 0,0 0-1 0 0,-1 0 1 0 0,1-1-1 0 0,-1 1 1 0 0,-1 1-1 0 0,-33 2-1723 0 0,35-3 1478 0 0,-33 8-12085 0 0</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14.025"/>
    </inkml:context>
    <inkml:brush xml:id="br0">
      <inkml:brushProperty name="width" value="0.05" units="cm"/>
      <inkml:brushProperty name="height" value="0.05" units="cm"/>
      <inkml:brushProperty name="color" value="#004F8B"/>
    </inkml:brush>
  </inkml:definitions>
  <inkml:trace contextRef="#ctx0" brushRef="#br0">234 31 4156 0 0,'7'-31'17701'0'0,"-7"40"-17398"0"0,1-1 0 0 0,0 1 0 0 0,0-1 0 0 0,1 0 0 0 0,1 1 0 0 0,-1-1 0 0 0,1 0 0 0 0,0 0 0 0 0,5 7 1 0 0,46 69 1125 0 0,-42-69-1262 0 0,-2 0-1 0 0,0 0 0 0 0,0 1 0 0 0,-2 0 1 0 0,0 1-1 0 0,10 29 0 0 0,-18-44-154 0 0,0 0 0 0 0,0 0 0 0 0,-1 0 0 0 0,1 0 0 0 0,0 0 0 0 0,-1 0 0 0 0,1 0-1 0 0,-1 0 1 0 0,0-1 0 0 0,0 1 0 0 0,0 0 0 0 0,0 0 0 0 0,0 0 0 0 0,0-1 0 0 0,0 1 0 0 0,0-1 0 0 0,-1 1 0 0 0,1-1-1 0 0,-1 1 1 0 0,1-1 0 0 0,-1 0 0 0 0,1 0 0 0 0,-1 0 0 0 0,0 0 0 0 0,0 0 0 0 0,0 0 0 0 0,1 0 0 0 0,-1 0 0 0 0,0-1-1 0 0,0 1 1 0 0,-3 0 0 0 0,-8 3 6 0 0,1 0-1 0 0,-1-1 1 0 0,-18 2 0 0 0,-5-1 18 0 0,-29 3 133 0 0,-80-1 1 0 0,143-6-237 0 0,-32-10-3223 0 0,33 10 2611 0 0,-1-3-1983 0 0,2 2 2422 0 0,0 1 0 0 0,-1-1 0 0 0,1 1 0 0 0,0-1 0 0 0,0 1 0 0 0,0-1-1 0 0,0 1 1 0 0,0-1 0 0 0,0 1 0 0 0,0 0 0 0 0,0-1 0 0 0,0 1 0 0 0,0-1-1 0 0,0 1 1 0 0,1-1 0 0 0,-1 1 0 0 0,0-1 0 0 0,0 1 0 0 0,0 0 0 0 0,0-1-1 0 0,1 1 1 0 0,-1-1 0 0 0,0 1 0 0 0,1 0 0 0 0,-1-1 0 0 0,0 1 0 0 0,0 0-1 0 0,1-1 1 0 0,-1 1 0 0 0,1 0 0 0 0,-1 0 0 0 0,0-1 0 0 0,1 1 0 0 0,-1 0-1 0 0,1 0 1 0 0,-1 0 0 0 0,0-1 0 0 0,1 1 0 0 0,25-2-6632 0 0,-20 2 4697 0 0,7 0 441 0 0</inkml:trace>
</inkml:ink>
</file>

<file path=ppt/ink/ink1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5.590"/>
    </inkml:context>
    <inkml:brush xml:id="br0">
      <inkml:brushProperty name="width" value="0.05" units="cm"/>
      <inkml:brushProperty name="height" value="0.05" units="cm"/>
      <inkml:brushProperty name="color" value="#008C3A"/>
    </inkml:brush>
  </inkml:definitions>
  <inkml:trace contextRef="#ctx0" brushRef="#br0">56 208 5977 0 0,'0'0'6896'0'0,"-3"-3"-5476"0"0,-2-1-929 0 0,1 0 0 0 0,0 0 1 0 0,1-1-1 0 0,-1 0 0 0 0,1 0 1 0 0,0 0-1 0 0,0 0 1 0 0,1-1-1 0 0,-1 1 0 0 0,1-1 1 0 0,0 1-1 0 0,1-1 0 0 0,-1 0 1 0 0,1 0-1 0 0,0 1 0 0 0,1-1 1 0 0,-1-7-1 0 0,1 9-408 0 0,0-1 0 0 0,1 0 0 0 0,-1 0 0 0 0,1 1 0 0 0,0-1 0 0 0,0 0 0 0 0,0 1 0 0 0,1-1 0 0 0,-1 1 0 0 0,1-1-1 0 0,0 1 1 0 0,1 0 0 0 0,-1 0 0 0 0,1 0 0 0 0,-1 0 0 0 0,1 0 0 0 0,1 1 0 0 0,-1-1 0 0 0,0 1 0 0 0,1 0 0 0 0,0 0 0 0 0,-1 0 0 0 0,5-2 0 0 0,-7 4-76 0 0,0 1 0 0 0,-1-1 0 0 0,1 1 0 0 0,0 0 0 0 0,-1-1 1 0 0,1 1-1 0 0,0 0 0 0 0,0-1 0 0 0,-1 1 0 0 0,1 0 0 0 0,0 0 1 0 0,0-1-1 0 0,-1 1 0 0 0,1 0 0 0 0,0 0 0 0 0,0 0 0 0 0,0 0 0 0 0,-1 0 1 0 0,1 0-1 0 0,0 1 0 0 0,0-1 0 0 0,-1 0 0 0 0,1 0 0 0 0,0 0 1 0 0,0 1-1 0 0,-1-1 0 0 0,1 0 0 0 0,0 1 0 0 0,0-1 0 0 0,-1 1 1 0 0,1-1-1 0 0,-1 1 0 0 0,1-1 0 0 0,0 1 0 0 0,-1-1 0 0 0,1 1 0 0 0,-1-1 1 0 0,1 1-1 0 0,-1 0 0 0 0,0-1 0 0 0,1 1 0 0 0,-1 0 0 0 0,0 0 1 0 0,1-1-1 0 0,-1 1 0 0 0,0 0 0 0 0,0 0 0 0 0,1-1 0 0 0,-1 1 1 0 0,0 0-1 0 0,0 0 0 0 0,0 0 0 0 0,0-1 0 0 0,0 1 0 0 0,0 0 0 0 0,0 0 1 0 0,-1 1-1 0 0,-5 47-2509 0 0,3-41 911 0 0,0 0-1 0 0,0 0 1 0 0,-1-1-1 0 0,0 1 1 0 0,-1-1-1 0 0,0 0 1 0 0,0 0-1 0 0,0 0 1 0 0,-1-1-1 0 0,0 0 1 0 0,0 0-1 0 0,-12 8 1 0 0,4-4-221 0 0</inkml:trace>
</inkml:ink>
</file>

<file path=ppt/ink/ink1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6.356"/>
    </inkml:context>
    <inkml:brush xml:id="br0">
      <inkml:brushProperty name="width" value="0.05" units="cm"/>
      <inkml:brushProperty name="height" value="0.05" units="cm"/>
      <inkml:brushProperty name="color" value="#008C3A"/>
    </inkml:brush>
  </inkml:definitions>
  <inkml:trace contextRef="#ctx0" brushRef="#br0">447 275 5272 0 0,'11'-47'5616'0'0,"-11"41"-5162"0"0,1 0 1 0 0,0 0-1 0 0,1 0 1 0 0,-1 0-1 0 0,1 1 0 0 0,0-1 1 0 0,0 0-1 0 0,1 1 1 0 0,0-1-1 0 0,0 1 0 0 0,0 0 1 0 0,0 0-1 0 0,8-8 1 0 0,-5 8-170 0 0,1-1 1 0 0,-1 1 0 0 0,1 0-1 0 0,1 1 1 0 0,-1-1 0 0 0,0 1 0 0 0,1 1-1 0 0,0 0 1 0 0,0 0 0 0 0,0 0-1 0 0,11-1 1 0 0,9-1 151 0 0,1 2-1 0 0,30 0 1 0 0,-33 2-545 0 0,1-1 0 0 0,38-7 0 0 0,-31 1-90 0 0,-25 8 215 0 0,0-2 0 0 0,0 1 0 0 0,-1-1 1 0 0,1 0-1 0 0,-1-1 0 0 0,1 0 0 0 0,-1-1 1 0 0,0 0-1 0 0,0 0 0 0 0,-1 0 1 0 0,1-1-1 0 0,-1 0 0 0 0,0-1 0 0 0,10-9 770 0 0,-37 28-275 0 0,12-7-310 0 0,2 1 0 0 0,-1 0 0 0 0,1 0 1 0 0,0 1-1 0 0,0-1 0 0 0,1 1 0 0 0,0 1 0 0 0,-6 13 0 0 0,-1 0 167 0 0,-17 29 433 0 0,-52 68 1 0 0,69-104-699 0 0,-1 0-1 0 0,0 0 1 0 0,-1-1 0 0 0,-1-1-1 0 0,0 0 1 0 0,-1-1 0 0 0,0-1-1 0 0,-22 12 1 0 0,34-21-115 0 0,0 0 0 0 0,0 0 0 0 0,0-1 0 0 0,-1 1 0 0 0,1-1 0 0 0,-1 0 0 0 0,1 0 0 0 0,-1-1 0 0 0,1 1 0 0 0,-1-1 0 0 0,1 0 0 0 0,-1 0 0 0 0,1-1 0 0 0,-1 1-1 0 0,0-1 1 0 0,1 0 0 0 0,0 0 0 0 0,-1 0 0 0 0,1-1 0 0 0,0 0 0 0 0,-1 0 0 0 0,1 0 0 0 0,0 0 0 0 0,0 0 0 0 0,1-1 0 0 0,-1 0 0 0 0,0 0 0 0 0,1 0 0 0 0,0 0 0 0 0,0 0 0 0 0,0-1 0 0 0,0 1 0 0 0,0-1 0 0 0,-3-6 0 0 0,-6-12-51 0 0,0 1 0 0 0,2-2 1 0 0,0 0-1 0 0,-12-47 0 0 0,22 70 72 0 0,0 0 1 0 0,0 0-1 0 0,-1 0 0 0 0,1 0 1 0 0,0 0-1 0 0,0 0 0 0 0,0 0 0 0 0,0 0 1 0 0,-1 0-1 0 0,1 0 0 0 0,0-1 0 0 0,0 1 1 0 0,0 0-1 0 0,-1 0 0 0 0,1 0 1 0 0,0 0-1 0 0,0 0 0 0 0,0 0 0 0 0,-1 0 1 0 0,1 0-1 0 0,0 0 0 0 0,0 1 0 0 0,0-1 1 0 0,0 0-1 0 0,-1 0 0 0 0,1 0 1 0 0,0 0-1 0 0,0 0 0 0 0,0 0 0 0 0,0 0 1 0 0,-1 0-1 0 0,1 0 0 0 0,0 1 0 0 0,0-1 1 0 0,0 0-1 0 0,0 0 0 0 0,0 0 1 0 0,0 0-1 0 0,-1 0 0 0 0,1 1 0 0 0,0-1 1 0 0,0 0-1 0 0,0 0 0 0 0,0 0 0 0 0,0 0 1 0 0,0 1-1 0 0,0-1 0 0 0,0 0 1 0 0,0 0-1 0 0,0 0 0 0 0,0 0 0 0 0,0 1 1 0 0,0-1-1 0 0,-13 21 262 0 0,-11 26-73 0 0,6-12-262 0 0,-1-1 0 0 0,-2-1 0 0 0,-1-1 1 0 0,-43 47-1 0 0,45-58-1788 0 0,-1 0 1 0 0,-1-2-1 0 0,-44 31 1 0 0,59-46 302 0 0,-1 1 0 0 0,1-1 0 0 0,0-1 0 0 0,-1 1 0 0 0,0-1 0 0 0,0-1 0 0 0,0 1 0 0 0,0-1 0 0 0,0-1 0 0 0,-1 1 0 0 0,-13-1 0 0 0,20-1-143 0 0</inkml:trace>
</inkml:ink>
</file>

<file path=ppt/ink/ink1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6.934"/>
    </inkml:context>
    <inkml:brush xml:id="br0">
      <inkml:brushProperty name="width" value="0.05" units="cm"/>
      <inkml:brushProperty name="height" value="0.05" units="cm"/>
      <inkml:brushProperty name="color" value="#008C3A"/>
    </inkml:brush>
  </inkml:definitions>
  <inkml:trace contextRef="#ctx0" brushRef="#br0">49 44 7021 0 0,'0'0'6149'0'0,"2"-17"7140"0"0,0 11-12517 0 0,-2 5-673 0 0,0 0 0 0 0,0 1 1 0 0,0-1-1 0 0,0 0 0 0 0,0 0 0 0 0,0 0 0 0 0,-1 1 0 0 0,1-1 0 0 0,0 0 0 0 0,0 0 0 0 0,-1 1 1 0 0,1-1-1 0 0,0 0 0 0 0,-1 0 0 0 0,1 1 0 0 0,-1-1 0 0 0,1 0 0 0 0,-1 1 0 0 0,1-1 1 0 0,-1 1-1 0 0,0-1 0 0 0,1 1 0 0 0,-1-1 0 0 0,1 1 0 0 0,-1-1 0 0 0,0 1 0 0 0,0-1 1 0 0,1 1-1 0 0,-1 0 0 0 0,0-1 0 0 0,0 1 0 0 0,1 0 0 0 0,-1 0 0 0 0,0 0 0 0 0,0 0 0 0 0,0 0 1 0 0,1-1-1 0 0,-3 2 0 0 0,1-1-194 0 0,-1 0 0 0 0,0 0 1 0 0,0 1-1 0 0,1-1 0 0 0,-1 1 0 0 0,0 0 1 0 0,1 0-1 0 0,-1 0 0 0 0,1 0 0 0 0,-4 2 1 0 0,19 29-19400 0 0,-5-18 12827 0 0,-7-7 4706 0 0,-1 0 108 0 0</inkml:trace>
</inkml:ink>
</file>

<file path=ppt/ink/ink1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3:28.043"/>
    </inkml:context>
    <inkml:brush xml:id="br0">
      <inkml:brushProperty name="width" value="0.05" units="cm"/>
      <inkml:brushProperty name="height" value="0.05" units="cm"/>
      <inkml:brushProperty name="color" value="#008C3A"/>
    </inkml:brush>
  </inkml:definitions>
  <inkml:trace contextRef="#ctx0" brushRef="#br0">83 8 5116 0 0,'-23'-8'10377'0'0,"6"14"-4137"0"0,16-4-5673 0 0,-1 1 0 0 0,1-1-1 0 0,-1 0 1 0 0,1 0 0 0 0,0 1 0 0 0,0-1-1 0 0,0 1 1 0 0,0-1 0 0 0,0 1 0 0 0,0-1-1 0 0,1 1 1 0 0,-1-1 0 0 0,1 1-1 0 0,0 0 1 0 0,0-1 0 0 0,0 5 0 0 0,3-3-442 0 0,-4-3-82 0 0,0 0-1 0 0,0-1 1 0 0,1 1 0 0 0,-1-1 0 0 0,0 1 0 0 0,0-1 0 0 0,0 1 0 0 0,0-1 0 0 0,0 0 0 0 0,-1 1-1 0 0,1-1 1 0 0,0 0 0 0 0,0 0 0 0 0,0 0 0 0 0,0 0 0 0 0,0 0 0 0 0,0 0 0 0 0,0 0-1 0 0,0 0 1 0 0,0 0 0 0 0,0 0 0 0 0,-1-1 0 0 0,1 1 0 0 0,0 0 0 0 0,-1-2 0 0 0,-2 2-967 0 0,26 17-17711 0 0,-20-16 17351 0 0,1 0-1 0 0,-1 0 1 0 0,1 0-1 0 0,2 0 1 0 0,0 1-2397 0 0</inkml:trace>
</inkml:ink>
</file>

<file path=ppt/ink/ink1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8:44.573"/>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0 269 2416 0 0,'0'0'12560'0'0,"7"0"-12449"0"0,267 3 1978 0 0,-120-6-1801 0 0,88-7-115 0 0,-160 5-112 0 0,294-5-184 0 0,159-42 156 0 0,-238 7-43 0 0,-137 17-107 0 0,159-21 97 0 0,-81 10 160 0 0,-177 32-109 0 0,-37 5-41 0 0,0-1 1 0 0,1-1 0 0 0,25-9-1 0 0,-48 13 69 0 0,17-1 1234 0 0</inkml:trace>
</inkml:ink>
</file>

<file path=ppt/ink/ink1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8:47.136"/>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13 16 1532 0 0,'-12'6'8253'0'0,"51"3"-7344"0"0,0-2 1 0 0,1-2-1 0 0,70 1 1 0 0,-56-4-729 0 0,69 4-14 0 0,321 10 337 0 0,-382-15-464 0 0,11-4-78 0 0,-47 2 67 0 0,-1 1-1 0 0,51 5 0 0 0,-58-3 4 0 0,0-1-1 0 0,-1-1 1 0 0,26-3 0 0 0,6 0-101 0 0,251-6 23 0 0,189-10 561 0 0,-4-7-55 0 0,-133 8-98 0 0,-253 18 6 0 0,-98 0-315 0 0,7 1-463 0 0,16 2 1086 0 0</inkml:trace>
</inkml:ink>
</file>

<file path=ppt/ink/ink1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8:49.761"/>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95 1360 0 0,'107'-7'5578'0'0,"55"5"-2878"0"0,26-1-1897 0 0,147-2 595 0 0,-271 5-1166 0 0,568-2 867 0 0,-202-5-976 0 0,-104-8 2 0 0,-239 9-51 0 0,213-25 314 0 0,-272 28-209 0 0,59-1 11 0 0,-76 4-182 0 0,41-4 24 0 0,-50 4 4 0 0,54-5 197 0 0</inkml:trace>
</inkml:ink>
</file>

<file path=ppt/ink/ink1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8:51.808"/>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12 1492 0 0,'46'-7'5276'0'0,"-19"4"-4670"0"0,0 2 0 0 0,-1 1-1 0 0,1 1 1 0 0,38 6 0 0 0,-2 0-164 0 0,337-1 577 0 0,-254-7-913 0 0,154 1 56 0 0,-152-2-141 0 0,123 3 143 0 0,190 28-159 0 0,-314-16-70 0 0,-78-5-16 0 0,104-2 0 0 0,10-1 266 0 0,-115-4-241 0 0,-25 0 66 0 0,0-1-1 0 0,0-2 1 0 0,43-9-1 0 0,-83 11 2 0 0,9-3-5 0 0,1 1 0 0 0,-1 1 0 0 0,0 0 0 0 0,0 0 0 0 0,13 2 0 0 0,2-1 21 0 0,-24 0-9 0 0,44-2 44 0 0,24-4 308 0 0,-69 5-523 0 0</inkml:trace>
</inkml:ink>
</file>

<file path=ppt/ink/ink1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8:54.355"/>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35 788 0 0,'0'0'4114'0'0,"22"6"-1715"0"0,-5-3-2013 0 0,-1 0 0 0 0,1-1 1 0 0,0-1-1 0 0,-1-1 1 0 0,1 0-1 0 0,0-1 0 0 0,17-3 1 0 0,2 1-191 0 0,307-9 715 0 0,74 10-151 0 0,-28 2-497 0 0,167-19-85 0 0,-93 10-34 0 0,-148 18-92 0 0,-94 8 72 0 0,-219-17-124 0 0,32 3-54 0 0,-33-2 85 0 0,16 0-35 0 0,40 5-78 0 0,-55-6 92 0 0,24 11 208 0 0,-23-8-222 0 0,-3-2-3 0 0,5 35-1170 0 0</inkml:trace>
</inkml:ink>
</file>

<file path=ppt/ink/ink1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8:57.293"/>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91 3368 0 0,'14'-14'15431'0'0,"8"8"-15356"0"0,1 3 1066 0 0,55-7-591 0 0,134-1 0 0 0,-88 8-260 0 0,163 0 49 0 0,-183 3-330 0 0,483-11-1024 0 0,-353-4-118 0 0,-38 1-5496 0 0</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14.978"/>
    </inkml:context>
    <inkml:brush xml:id="br0">
      <inkml:brushProperty name="width" value="0.05" units="cm"/>
      <inkml:brushProperty name="height" value="0.05" units="cm"/>
      <inkml:brushProperty name="color" value="#004F8B"/>
    </inkml:brush>
  </inkml:definitions>
  <inkml:trace contextRef="#ctx0" brushRef="#br0">274 359 4020 0 0,'2'-4'1029'0'0,"-1"-1"0"0"0,1 1 0 0 0,-1 0 1 0 0,0 0-1 0 0,-1 0 0 0 0,1 0 0 0 0,-1-1 0 0 0,0 1 0 0 0,0-6 0 0 0,-1 8-772 0 0,-1-1 1 0 0,1 1-1 0 0,0-1 1 0 0,-1 1-1 0 0,1 0 1 0 0,-1 0-1 0 0,1 0 1 0 0,-1 0-1 0 0,0 0 1 0 0,0 0-1 0 0,0 0 1 0 0,0 1-1 0 0,-1-1 1 0 0,1 1-1 0 0,0-1 1 0 0,-4-1-1 0 0,-3-2-12 0 0,0 0-1 0 0,-1 1 0 0 0,1 0 1 0 0,0 1-1 0 0,-1 0 0 0 0,0 0 1 0 0,0 1-1 0 0,0 0 0 0 0,0 1 1 0 0,0 0-1 0 0,0 0 0 0 0,-1 1 1 0 0,1 1-1 0 0,0-1 0 0 0,0 2 1 0 0,0-1-1 0 0,0 2 1 0 0,0-1-1 0 0,0 1 0 0 0,-15 8 1 0 0,23-11-234 0 0,0 1 1 0 0,1 0-1 0 0,-1 0 1 0 0,1 0 0 0 0,0 0-1 0 0,-1 0 1 0 0,1 0 0 0 0,0 0-1 0 0,-1 0 1 0 0,1 0 0 0 0,0 1-1 0 0,0-1 1 0 0,0 0 0 0 0,0 1-1 0 0,0-1 1 0 0,0 1 0 0 0,1-1-1 0 0,-1 1 1 0 0,0 0 0 0 0,1-1-1 0 0,-1 1 1 0 0,1 0 0 0 0,0-1-1 0 0,-1 1 1 0 0,1 0 0 0 0,0 0-1 0 0,0-1 1 0 0,0 1 0 0 0,0 0-1 0 0,0-1 1 0 0,1 1 0 0 0,-1 0-1 0 0,0 0 1 0 0,1-1 0 0 0,0 1-1 0 0,-1-1 1 0 0,1 1 0 0 0,0 0-1 0 0,0-1 1 0 0,0 1 0 0 0,-1-1-1 0 0,2 0 1 0 0,-1 1 0 0 0,0-1-1 0 0,3 2 1 0 0,1 3-38 0 0,1 0 0 0 0,-1-1 1 0 0,2 0-1 0 0,-1-1 0 0 0,0 1 0 0 0,1-1 0 0 0,0 0 0 0 0,11 4 1 0 0,-1-3-61 0 0,1-1 1 0 0,0 0 0 0 0,-1-2-1 0 0,1 0 1 0 0,1 0 0 0 0,-1-2-1 0 0,0 0 1 0 0,0-2 0 0 0,0 0 0 0 0,0 0-1 0 0,0-2 1 0 0,-1 0 0 0 0,19-8-1 0 0,-26 9 38 0 0,0-2-1 0 0,-1 1 1 0 0,1-1 0 0 0,-1-1-1 0 0,0 1 1 0 0,-1-2-1 0 0,1 1 1 0 0,-1-1-1 0 0,-1 0 1 0 0,11-12-1 0 0,-13 12-60 0 0,-1 1 0 0 0,0-1-1 0 0,0 1 1 0 0,-1-1 0 0 0,0-1 0 0 0,0 1-1 0 0,0 0 1 0 0,-1-1 0 0 0,0 1-1 0 0,-1-1 1 0 0,1 0 0 0 0,-2 1 0 0 0,1-1-1 0 0,-1 0 1 0 0,-1-11 0 0 0,0 9 74 0 0,0 0 0 0 0,-1 1 0 0 0,0-1 0 0 0,0 1 0 0 0,-1-1 0 0 0,-1 1 0 0 0,1 0 0 0 0,-1 0 0 0 0,-1 0 0 0 0,0 1 0 0 0,0-1 0 0 0,-1 1 0 0 0,0 0 0 0 0,0 1 0 0 0,-1 0 0 0 0,-12-12 0 0 0,16 18 202 0 0,0-1-1 0 0,0 1 0 0 0,0 0 1 0 0,1 0-1 0 0,-1 0 1 0 0,0 0-1 0 0,0 1 0 0 0,0-1 1 0 0,0 1-1 0 0,0 0 1 0 0,-1 0-1 0 0,-2 0 0 0 0,4 0-145 0 0,-1 0 209 0 0,-28 19 1325 0 0,22-9-1207 0 0,1 0 1 0 0,0 0 0 0 0,1 1 0 0 0,0 0 0 0 0,0 0 0 0 0,-8 22 0 0 0,-25 82 715 0 0,17-42-308 0 0,0-11-236 0 0,2 1 0 0 0,-23 127-1 0 0,43-182 2491 0 0,-1 1-4605 0 0,42-20-29131 0 0</inkml:trace>
</inkml:ink>
</file>

<file path=ppt/ink/ink1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9:00.402"/>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5 67 828 0 0,'-4'-32'12679'0'0,"21"28"-12495"0"0,1 1 1 0 0,0 0 0 0 0,0 2-1 0 0,0 0 1 0 0,-1 1-1 0 0,20 2 1 0 0,43-1 133 0 0,-4-6-67 0 0,3-1-74 0 0,85 5 0 0 0,51 1-337 0 0,182-14 303 0 0,-106 22-101 0 0,-87-8-45 0 0,-94-2-34 0 0,341 3-124 0 0,-385-1 20 0 0,85 2 296 0 0,-107 2-224 0 0,1 1 11 0 0,89-4 0 0 0,-73-2 68 0 0,63 7 0 0 0,-101-5 9 0 0,130 1-48 0 0,-71-2 227 0 0,-80 0-204 0 0,55 3 81 0 0,-16-2 136 0 0,-38 0-123 0 0,14-1 50 0 0,-6 1 42 0 0,5 0-917 0 0</inkml:trace>
</inkml:ink>
</file>

<file path=ppt/ink/ink1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9:02.652"/>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70 980 0 0,'20'6'4180'0'0,"27"-5"-2599"0"0,-37-1-1289 0 0,264-19 2535 0 0,-65 2-2092 0 0,-128 14-663 0 0,359-11 351 0 0,-89 0-468 0 0,-200 5-26 0 0,426 8 388 0 0,-279 23-370 0 0,-91-3 116 0 0,18 5-257 0 0,-64-14 318 0 0,-159-10-119 0 0,21 1 444 0 0</inkml:trace>
</inkml:ink>
</file>

<file path=ppt/ink/ink1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9:04.418"/>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39 1768 0 0,'33'-9'5583'0'0,"110"10"-2972"0"0,646-10-367 0 0,-591 1-2290 0 0,258-5 196 0 0,-383 13-195 0 0,144-1 49 0 0,263 33 0 0 0,-419-24 19 0 0,-15-3 0 0 0,71 18 0 0 0,-3 0-51 0 0,-113-22 2 0 0,1-1 4 0 0,13 4-36 0 0,-13-3 43 0 0,17 6-1949 0 0</inkml:trace>
</inkml:ink>
</file>

<file path=ppt/ink/ink1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9:21.481"/>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1 324 880 0 0,'0'0'12569'0'0,"8"-16"-12338"0"0,-3 14-204 0 0,-4 1 23 0 0,1 1-36 0 0,-1-1 0 0 0,0 0 0 0 0,0 1 0 0 0,1-1 0 0 0,-1 1 0 0 0,0 0 0 0 0,1-1 0 0 0,-1 1 0 0 0,1 0-1 0 0,-1 0 1 0 0,0 0 0 0 0,1 0 0 0 0,-1 0 0 0 0,1 0 0 0 0,2 1 0 0 0,13-2-7 0 0,16-3 61 0 0,-31 4-18 0 0,0-1-40 0 0,-1 1-9 0 0,0 1 0 0 0,1-1 0 0 0,-1 1 0 0 0,1-1 0 0 0,-1 1 0 0 0,0-1 1 0 0,1 0-1 0 0,-1 1 0 0 0,1-1 0 0 0,-1 0 0 0 0,0 0 0 0 0,1 0 0 0 0,-1 0 0 0 0,1-1 0 0 0,-1 1 0 0 0,1 0 1 0 0,1-1-1 0 0,7-2 13 0 0,-8 3-6 0 0,64-5 79 0 0,-64 5-108 0 0,1 0-24 0 0,0 1 49 0 0,0-1 0 0 0,0 1 0 0 0,0-1 0 0 0,0 0 1 0 0,0 0-1 0 0,0-1 0 0 0,0 1 0 0 0,0 0 0 0 0,3-2 0 0 0,6 1-20 0 0,67-6-51 0 0,82-11 237 0 0,-134 15-144 0 0,160-11-81 0 0,192-45 249 0 0,-203 24 59 0 0,45-7-120 0 0,-165 34-59 0 0,97-26 0 0 0,1 0-76 0 0,-123 27 12 0 0,-1 1 0 0 0,1 2 0 0 0,46-1 0 0 0,-76 5-44 0 0,43-7 12 0 0,-20 6 63 0 0,-21 1-32 0 0,12-2-68 0 0,9 2 134 0 0,-22 0-33 0 0,15 2 14 0 0,-6-2-4 0 0,-8 0 24 0 0,6-1-132 0 0,-8 0 78 0 0,0 1 1 0 0,0-1-1 0 0,0 1 0 0 0,0 0 1 0 0,0 0-1 0 0,0 0 0 0 0,0-1 1 0 0,0 1-1 0 0,0 0 0 0 0,0 0 1 0 0,-1 0-1 0 0,1 0 0 0 0,0 1 1 0 0,0-1-1 0 0,0 0 0 0 0,0 0 1 0 0,0 1-1 0 0,0-1 1 0 0,0 0-1 0 0,0 1 0 0 0,0-1 1 0 0,0 1-1 0 0,-1-1 0 0 0,1 1 1 0 0,0-1-1 0 0,0 1 0 0 0,-1 0 1 0 0,1-1-1 0 0,1 2 0 0 0,-2 0-6 0 0</inkml:trace>
</inkml:ink>
</file>

<file path=ppt/ink/ink1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9:24.200"/>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6 1740 0 0,'1'-5'10891'0'0,"14"49"-9692"0"0,-15-43-1176 0 0,9 36 375 0 0,-9-21-342 0 0,2 0-1 0 0,0 0 0 0 0,0-1 1 0 0,6 17-1 0 0,-8-31-76 0 0,1 0-17 0 0,1 5 9 0 0,0-2 20 0 0,-1-1 0 0 0,0 1 1 0 0,0-1-1 0 0,-1 1 0 0 0,1 0 0 0 0,-1-1 1 0 0,0 1-1 0 0,0 4 0 0 0,0-3 12 0 0,0-1 0 0 0,0 0 0 0 0,1 0 0 0 0,-1 0 0 0 0,1 0 0 0 0,0 0 0 0 0,0-1-1 0 0,2 7 1 0 0,2 29 104 0 0,-4-21-75 0 0,0-16-49 0 0,3 34-20 0 0,12 122 324 0 0,-11-119-341 0 0,17 251 262 0 0,-21-260 84 0 0,0 1 0 0 0,2-1 1 0 0,13 52-1 0 0,-12 8 180 0 0,6-9 289 0 0,-10-80-700 0 0,3 16 105 0 0,-3-10-168 0 0,1 0-5 0 0,1 11-1344 0 0</inkml:trace>
</inkml:ink>
</file>

<file path=ppt/ink/ink1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9:29.231"/>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1 125 1084 0 0,'0'0'9546'0'0,"5"-2"-9462"0"0,24-4 266 0 0,0 1-1 0 0,0 1 0 0 0,1 1 1 0 0,49 3-1 0 0,-1-2 86 0 0,431-8 875 0 0,338 27-953 0 0,-485-9-374 0 0,169-3-33 0 0,-52-15 178 0 0,73-3 29 0 0,128-50-1498 0 0,-452 31 1481 0 0,-226 31-107 0 0,23-3-465 0 0</inkml:trace>
</inkml:ink>
</file>

<file path=ppt/ink/ink1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9:31.419"/>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13 2272 0 0,'14'-10'9776'0'0,"28"8"-9410"0"0,297 16 1946 0 0,-170-9-2051 0 0,536 23-73 0 0,-365-27-335 0 0,-3-1 144 0 0,-155 9-148 0 0,216 4 254 0 0,103-1 13 0 0,145 19 112 0 0,-43-15-576 0 0,-444-16-193 0 0,-55 0 80 0 0,130 19 1151 0 0,-222-16-264 0 0</inkml:trace>
</inkml:ink>
</file>

<file path=ppt/ink/ink1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5-19T09:46:52.714"/>
    </inkml:context>
    <inkml:brush xml:id="br0">
      <inkml:brushProperty name="width" value="0.05" units="cm"/>
      <inkml:brushProperty name="height" value="0.05" units="cm"/>
      <inkml:brushProperty name="color" value="#00A0D7"/>
    </inkml:brush>
  </inkml:definitions>
  <inkml:trace contextRef="#ctx0" brushRef="#br0">10 31 644 0 0,'-10'1'13397'0'0,"16"-5"-13272"0"0,-4 3 18 0 0,0 0 1 0 0,0-1-1 0 0,0 1 0 0 0,0 0 1 0 0,0 0-1 0 0,0 0 0 0 0,0 0 1 0 0,1 1-1 0 0,-1-1 0 0 0,0 1 1 0 0,5-1-1 0 0,2 7-44 0 0,14 12 18 0 0,-23-18-84 0 0,0 0-1 0 0,0 1 1 0 0,0-1-1 0 0,1 0 1 0 0,-1 0-1 0 0,0 1 1 0 0,0-1-1 0 0,1 0 0 0 0,-1 0 1 0 0,0 1-1 0 0,0-1 1 0 0,1 0-1 0 0,-1 0 1 0 0,0 1-1 0 0,1-1 1 0 0,-1 0-1 0 0,0 0 0 0 0,1 0 1 0 0,-1 0-1 0 0,0 0 1 0 0,1 0-1 0 0,-1 0 1 0 0,0 0-1 0 0,1 1 1 0 0,-1-1-1 0 0,0 0 0 0 0,1 0 1 0 0,-1-1-1 0 0,0 1 1 0 0,1 0-1 0 0,-1 0 1 0 0,1 0-1 0 0,-1 0 1 0 0,0 0-1 0 0,1 0 0 0 0,-1 0 1 0 0,0 0-1 0 0,0-1 1 0 0,1 1-1 0 0,-1 0 1 0 0,0 0-1 0 0,1-1 1 0 0,-1-1-17 0 0,0-1 0 0 0,0 1 1 0 0,0 0-1 0 0,0-1 1 0 0,0 1-1 0 0,-1 0 1 0 0,1 0-1 0 0,-1-1 1 0 0,0 1-1 0 0,0 0 0 0 0,1 0 1 0 0,-1 0-1 0 0,-1 0 1 0 0,1 0-1 0 0,0 0 1 0 0,-2-3-1 0 0,0 2 354 0 0,3 4-368 0 0,0 0-1 0 0,0 0 1 0 0,0 0 0 0 0,-1 0 0 0 0,1-1-1 0 0,0 1 1 0 0,0 0 0 0 0,0 0 0 0 0,-1 0-1 0 0,1-1 1 0 0,0 1 0 0 0,-1 0 0 0 0,1 0-1 0 0,-1-1 1 0 0,1 1 0 0 0,-1 0 0 0 0,1-1-1 0 0,-1 1 1 0 0,0-1 0 0 0,1 1 0 0 0,-1-1-1 0 0,-1 2 1 0 0,2-2-3 0 0,-1 0-1 0 0,0 1 1 0 0,1 0 0 0 0,-1-1-1 0 0,0 1 1 0 0,1-1 0 0 0,-1 1-1 0 0,1 0 1 0 0,-1-1-1 0 0,1 1 1 0 0,-1 0 0 0 0,1-1-1 0 0,0 1 1 0 0,-1 0 0 0 0,1 0-1 0 0,0-1 1 0 0,0 1-1 0 0,-1 0 1 0 0,1 0 0 0 0,0 0-1 0 0,0 0 1 0 0,0 1 20 0 0,0 1-45 0 0,-1 8 20 0 0,1-8 16 0 0,0-2-42 0 0,-1 0 28 0 0,1 1 1 0 0,0-1 0 0 0,0 0 0 0 0,0 0-1 0 0,0 0 1 0 0,1 1 0 0 0,-1-1 0 0 0,0 0-1 0 0,0 0 1 0 0,1 0 0 0 0,-1 1 0 0 0,1-1-1 0 0,-1 0 1 0 0,1 0 0 0 0,0 1 0 0 0,1-2 9 0 0,-1 0 0 0 0,1 1 0 0 0,0-1 1 0 0,-1 0-1 0 0,1-1 0 0 0,0 1 0 0 0,-1 0 1 0 0,1 0-1 0 0,-1-1 0 0 0,1 1 1 0 0,-1-1-1 0 0,1 1 0 0 0,-1-1 0 0 0,1 0 1 0 0,-1 0-1 0 0,1 1 0 0 0,-1-1 0 0 0,0 0 1 0 0,1 0-1 0 0,-1-1 0 0 0,0 1 0 0 0,2-2 1 0 0,1-1 37 0 0,-4 4-31 0 0,1 0 1 0 0,0 0 0 0 0,-1 0 0 0 0,1-1-1 0 0,-1 1 1 0 0,1 0 0 0 0,-1-1 0 0 0,1 1-1 0 0,-1 0 1 0 0,1-1 0 0 0,-1 1 0 0 0,0-1-1 0 0,1 1 1 0 0,-1-1 0 0 0,1 1-1 0 0,-1-1 1 0 0,0 1 0 0 0,0-1 0 0 0,1 1-1 0 0,-1-1 1 0 0,0 1 0 0 0,0-1 0 0 0,0 0-1 0 0,1 1 1 0 0,-1-1 0 0 0,0 1 0 0 0,0-1-1 0 0,0 0 1 0 0,0 1 0 0 0,0-1-1 0 0,0 1 1 0 0,0-1 0 0 0,0 0 0 0 0,0 1-1 0 0,-1-1 1 0 0,1 1 0 0 0,0-1 0 0 0,0 1-1 0 0,-1-1 1 0 0,1 1 0 0 0,0-1 0 0 0,0 0-1 0 0,-1 0 1 0 0,-12-18 863 0 0,10 16-437 0 0,-1 7-474 0 0,-13 15 50 0 0,13-14 27 0 0,3-2-13 0 0,0 0 0 0 0,0 0 0 0 0,1 0 1 0 0,-1 0-1 0 0,1 0 0 0 0,-1 0 0 0 0,1 0 0 0 0,0 0 1 0 0,0 0-1 0 0,0 0 0 0 0,1 0 0 0 0,-1 0 0 0 0,1 0 1 0 0,0 0-1 0 0,0 0 0 0 0,2 4 0 0 0,-3-6-22 0 0,0-1 1 0 0,1 0-1 0 0,-1 0 0 0 0,1 0 1 0 0,-1 1-1 0 0,0-1 0 0 0,1 0 0 0 0,-1 0 1 0 0,1 0-1 0 0,-1 0 0 0 0,0 0 0 0 0,1 0 1 0 0,-1 0-1 0 0,1 0 0 0 0,-1 0 0 0 0,1 0 1 0 0,-1 0-1 0 0,0 0 0 0 0,1 0 0 0 0,-1 0 1 0 0,1 0-1 0 0,-1 0 0 0 0,1-1 0 0 0,-1 1 1 0 0,0 0-1 0 0,1 0 0 0 0,-1 0 0 0 0,0-1 1 0 0,1 1-1 0 0,-1 0 0 0 0,0-1 0 0 0,1 1 1 0 0,-1 0-1 0 0,0 0 0 0 0,0-1 0 0 0,1 1 1 0 0,-1-1-1 0 0,1-1 36 0 0,0 1 1 0 0,0 0-1 0 0,0-1 1 0 0,0 1-1 0 0,0-1 0 0 0,-1 1 1 0 0,1-1-1 0 0,-1 0 1 0 0,1 1-1 0 0,-1-1 0 0 0,0 1 1 0 0,1-1-1 0 0,-1-2 1 0 0,-20-19 770 0 0,15 28-698 0 0,-14 12-55 0 0,14-13-20 0 0,3 12 857 0 0,2-6-3325 0 0</inkml:trace>
</inkml:ink>
</file>

<file path=ppt/ink/ink1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9:49.717"/>
    </inkml:context>
    <inkml:brush xml:id="br0">
      <inkml:brushProperty name="width" value="0.05" units="cm"/>
      <inkml:brushProperty name="height" value="0.05" units="cm"/>
      <inkml:brushProperty name="color" value="#E71224"/>
    </inkml:brush>
  </inkml:definitions>
  <inkml:trace contextRef="#ctx0" brushRef="#br0">1 803 860 0 0,'0'0'13002'0'0,"3"-2"-12931"0"0,2-4-959 0 0,-1-12 9597 0 0,29-6-8394 0 0,-6-6-235 0 0,-25 28-68 0 0,-1 0 0 0 0,1-1 0 0 0,0 1 0 0 0,0 0 0 0 0,0 0 0 0 0,0 0 0 0 0,0 0 0 0 0,0 1 0 0 0,0-1 0 0 0,0 1 0 0 0,1-1 0 0 0,3-1 0 0 0,9-7 34 0 0,9-15 8 0 0,-23 23-17 0 0,38-35-174 0 0,0 2 253 0 0,-38 34-127 0 0,1-4-14 0 0,1 1-1 0 0,0-1 1 0 0,0 0-1 0 0,0 1 1 0 0,0 0-1 0 0,1 0 1 0 0,5-6-1 0 0,-8 9 21 0 0,0-1 6 0 0,0 0 0 0 0,0 0 0 0 0,0 0-1 0 0,0 0 1 0 0,0 0 0 0 0,0 1 0 0 0,1-1-1 0 0,-1 0 1 0 0,0 1 0 0 0,1-1 0 0 0,0 1-1 0 0,-1-1 1 0 0,4-1 0 0 0,8-10 154 0 0,10-15-158 0 0,-19 25 40 0 0,-3 2 114 0 0,20-31-129 0 0,13-17-171 0 0,-33 48 183 0 0,22-34 45 0 0,-3 4 1 0 0,33-42 1 0 0,-52 72-74 0 0,5-4-19 0 0,-1-1 0 0 0,0 0 0 0 0,0 0-1 0 0,-1 0 1 0 0,6-11 0 0 0,-1 3-2 0 0,12-17 207 0 0,-20 30-223 0 0,38-42-6 0 0,-34 40 107 0 0,-3 2-11 0 0,-2 0-64 0 0,3-3 28 0 0,-2 3 11 0 0,20-21 73 0 0,-18 18 9 0 0,-2 3-133 0 0,0-1 23 0 0,1 1 40 0 0,-1 0 0 0 0,1 0 0 0 0,-1-1 0 0 0,1 1 0 0 0,-1-1-1 0 0,0 1 1 0 0,1-1 0 0 0,-1 1 0 0 0,0-1 0 0 0,0 0 0 0 0,0 0-1 0 0,-1 0 1 0 0,2-2 0 0 0,-24 6-33 0 0,16-1-34 0 0,-51 15 84 0 0,-19 14-47 0 0,75-29 38 0 0,-1 0-62 0 0,-6 1-54 0 0,-41 14 117 0 0,48-16-66 0 0,-32 7-234 0 0,28-6-51 0 0,8-3 83 0 0,18-5-19 0 0,68-28 170 0 0,31-24-448 0 0,-119 58 462 0 0,36-17 149 0 0,-25 12-118 0 0,-11 6 165 0 0,4-3-65 0 0,-5 3-76 0 0,0 0-1 0 0,0 1 1 0 0,0-1 0 0 0,0 0-1 0 0,0 0 1 0 0,0 0-1 0 0,0 0 1 0 0,0 0-1 0 0,0 0 1 0 0,0 0-1 0 0,0 0 1 0 0,0 0-1 0 0,0 0 1 0 0,0 0 0 0 0,0 0-1 0 0,0 0 1 0 0,0 0-1 0 0,0 1 1 0 0,0-1-1 0 0,0 0 1 0 0,0 0-1 0 0,0 0 1 0 0,0 0-1 0 0,0 0 1 0 0,0 0 0 0 0,0 0-1 0 0,0 0 1 0 0,0 0-1 0 0,0 0 1 0 0,-14 16 51 0 0,0 1 1 0 0,2 0-1 0 0,0 1 1 0 0,0 0-1 0 0,2 0 1 0 0,0 2-1 0 0,2-1 1 0 0,0 1-1 0 0,1 0 1 0 0,-6 28-1 0 0,12-46-49 0 0,-5 29 283 0 0,24-47-13983 0 0</inkml:trace>
</inkml:ink>
</file>

<file path=ppt/ink/ink1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9:53.826"/>
    </inkml:context>
    <inkml:brush xml:id="br0">
      <inkml:brushProperty name="width" value="0.05" units="cm"/>
      <inkml:brushProperty name="height" value="0.05" units="cm"/>
      <inkml:brushProperty name="color" value="#E71224"/>
    </inkml:brush>
  </inkml:definitions>
  <inkml:trace contextRef="#ctx0" brushRef="#br0">1010 808 1944 0 0,'-1'-4'1439'0'0,"-6"-14"9826"0"0,5 15-11852 0 0,-45-14 869 0 0,46 17-156 0 0,-48-26 1887 0 0,22 11-1411 0 0,18 10-506 0 0,0 0 1 0 0,0 0-1 0 0,0-1 1 0 0,0 0 0 0 0,1-1-1 0 0,-11-11 1 0 0,12 12-61 0 0,0 0 0 0 0,0 0 0 0 0,0 1 0 0 0,0 0 0 0 0,-1 0 0 0 0,-9-3 0 0 0,16 7 4 0 0,-1-1-20 0 0,0 0-1 0 0,0 0 0 0 0,0 0 0 0 0,-1 0 1 0 0,1 0-1 0 0,0 0 0 0 0,-1 1 1 0 0,1-1-1 0 0,-1 1 0 0 0,-4-2 1 0 0,-3-2 51 0 0,-96-74 448 0 0,-29-21 6 0 0,133 99-467 0 0,-12-7 34 0 0,1-1 0 0 0,0 0 0 0 0,-13-13 0 0 0,22 19-22 0 0,-142-105 112 0 0,145 107-96 0 0,-31-18-23 0 0,-6-10-50 0 0,28 20 118 0 0,9 9-63 0 0,-23-17-110 0 0,15 10-5 0 0,-1 1 48 0 0,1 0 1 0 0,1-1 0 0 0,-1-1 0 0 0,-8-9 0 0 0,-3-5-4 0 0,19 21 34 0 0,-38-38 136 0 0,38 38 158 0 0,-5-7 159 0 0,-1 6-467 0 0,6 1 219 0 0,20 107-455 0 0,-8-58 350 0 0,-10-47-180 0 0,-1 11 293 0 0,-13-225-1862 0 0,16 193 1418 0 0,7 24 4 0 0,15 10 309 0 0,85 18-284 0 0,-81-23-2478 0 0,9 9-11992 0 0,-37-17 14281 0 0</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15.416"/>
    </inkml:context>
    <inkml:brush xml:id="br0">
      <inkml:brushProperty name="width" value="0.05" units="cm"/>
      <inkml:brushProperty name="height" value="0.05" units="cm"/>
      <inkml:brushProperty name="color" value="#004F8B"/>
    </inkml:brush>
  </inkml:definitions>
  <inkml:trace contextRef="#ctx0" brushRef="#br0">1 45 6325 0 0,'5'-4'5383'0'0,"9"-4"-1588"0"0,-2 4-2584 0 0,2-1 1 0 0,-1 2-1 0 0,25-4 0 0 0,49-1-75 0 0,-30 3-2878 0 0,-66 9-1952 0 0,-49 21 1969 0 0,38-16 2617 0 0,0 1 0 0 0,-36 24 0 0 0,56-34-824 0 0,-1 0 0 0 0,0 1 0 0 0,1-1 0 0 0,-1 1 0 0 0,1-1 0 0 0,-1 0 0 0 0,1 1 1 0 0,-1-1-1 0 0,1 1 0 0 0,-1 0 0 0 0,1-1 0 0 0,-1 1 0 0 0,1-1 0 0 0,-1 1 0 0 0,1 0 0 0 0,0-1 0 0 0,-1 1 0 0 0,1 0 0 0 0,0-1 0 0 0,0 1 0 0 0,0 0 1 0 0,-1-1-1 0 0,1 1 0 0 0,0 0 0 0 0,0 0 0 0 0,0-1 0 0 0,0 1 0 0 0,0 0 0 0 0,1 1 0 0 0,-1-1-22 0 0,1-1 0 0 0,0 1-1 0 0,0 0 1 0 0,0 0 0 0 0,0-1-1 0 0,1 1 1 0 0,-1 0 0 0 0,0-1-1 0 0,0 1 1 0 0,0-1-1 0 0,0 0 1 0 0,1 1 0 0 0,-1-1-1 0 0,0 0 1 0 0,3 0 0 0 0,64 2-1108 0 0,-54-2 397 0 0,37-3-5793 0 0,50-8 1 0 0,-82 8 4693 0 0,2 0 2 0 0</inkml:trace>
</inkml:ink>
</file>

<file path=ppt/ink/ink1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9:56.998"/>
    </inkml:context>
    <inkml:brush xml:id="br0">
      <inkml:brushProperty name="width" value="0.05" units="cm"/>
      <inkml:brushProperty name="height" value="0.05" units="cm"/>
      <inkml:brushProperty name="color" value="#E71224"/>
    </inkml:brush>
  </inkml:definitions>
  <inkml:trace contextRef="#ctx0" brushRef="#br0">2403 37 888 0 0,'0'0'5069'0'0,"-4"-3"-4659"0"0,3 2-585 0 0,-40-28 8181 0 0,30 26-8098 0 0,10 2 641 0 0,-52 3 237 0 0,18 2-629 0 0,-226 11 269 0 0,110-13-567 0 0,48-4 178 0 0,-68 3-94 0 0,14 2 186 0 0,91-3-39 0 0,-58 1-309 0 0,-195-6-44 0 0,60 7-282 0 0,226 1 296 0 0,-1-2-1 0 0,-40-5 1 0 0,72 4 233 0 0,-64 2-298 0 0,-5 1 184 0 0,69-3 107 0 0,-64 2-440 0 0,-20 5-79 0 0,83-7 494 0 0,-51 4-145 0 0,52-4 175 0 0,-51 5 46 0 0,11 1-133 0 0,40-5 131 0 0,-42 2 200 0 0,32-4-88 0 0</inkml:trace>
</inkml:ink>
</file>

<file path=ppt/ink/ink1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39:57.967"/>
    </inkml:context>
    <inkml:brush xml:id="br0">
      <inkml:brushProperty name="width" value="0.05" units="cm"/>
      <inkml:brushProperty name="height" value="0.05" units="cm"/>
      <inkml:brushProperty name="color" value="#E71224"/>
    </inkml:brush>
  </inkml:definitions>
  <inkml:trace contextRef="#ctx0" brushRef="#br0">138 14 2620 0 0,'15'-14'12638'0'0,"-153"99"-12381"0"0,123-72-240 0 0,20-5 27 0 0,35 1 58 0 0,-11-4-69 0 0,57 30-9136 0 0,-38-14 5113 0 0,-41-18 2260 0 0</inkml:trace>
</inkml:ink>
</file>

<file path=ppt/ink/ink1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01.561"/>
    </inkml:context>
    <inkml:brush xml:id="br0">
      <inkml:brushProperty name="width" value="0.05" units="cm"/>
      <inkml:brushProperty name="height" value="0.05" units="cm"/>
      <inkml:brushProperty name="color" value="#E71224"/>
    </inkml:brush>
  </inkml:definitions>
  <inkml:trace contextRef="#ctx0" brushRef="#br0">1342 1 2240 0 0,'0'0'11166'0'0,"-5"1"-11128"0"0,-9 3 53 0 0,1 1 0 0 0,-1 0 0 0 0,1 1 0 0 0,0 1 0 0 0,1 0 0 0 0,-13 9 0 0 0,-77 57 202 0 0,20-18-158 0 0,19-13-1321 0 0,52-36 871 0 0,0 0 0 0 0,1 1 0 0 0,0 0 0 0 0,0 1 0 0 0,1 0 0 0 0,-13 14 0 0 0,15-15 262 0 0,0 0 0 0 0,0-1 0 0 0,-1 1 1 0 0,-12 7-1 0 0,-8 6-149 0 0,-102 81-260 0 0,78-62-193 0 0,-81 47 0 0 0,72-48-250 0 0,4-3 430 0 0,-100 48 1 0 0,78-44 597 0 0,78-39-47 0 0,-38 16-68 0 0,-8 8-185 0 0,46-24 130 0 0,-15 9 193 0 0,5-6-299 0 0,9-2 180 0 0,0-2 66 0 0,1 1 1 0 0,-1 0 0 0 0,0 0-1 0 0,0 0 1 0 0,0 1 0 0 0,1-1-1 0 0,-1 0 1 0 0,0 1 0 0 0,0-1-1 0 0,1 1 1 0 0,-1-1 0 0 0,0 1-1 0 0,1 0 1 0 0,-1 0 0 0 0,1 0-1 0 0,-3 2 1 0 0,-4 0 1382 0 0,16-16-1476 0 0,-6 10-88 0 0,30-33-942 0 0,-19 17 740 0 0,31-33 0 0 0,-35 42 348 0 0,-7 7-11 0 0,-2 0 0 0 0,1 1-1 0 0,0 0 0 0 0,0-1 1 0 0,0 1-1 0 0,0-1 1 0 0,0 1-1 0 0,1 0 0 0 0,-1 0 1 0 0,1 0-1 0 0,-1 0 1 0 0,3-2-1 0 0,6-11 729 0 0,-10 13-541 0 0,7-13 2989 0 0,-25 47-3077 0 0,-2 0 1 0 0,-39 49 0 0 0,14-9 0 0 0,44-71-129 0 0,1-1-26 0 0,0 1 24 0 0,1 0-1 0 0,-1 0 1 0 0,1-1 0 0 0,-1 1-1 0 0,1 0 1 0 0,-1 0-1 0 0,1-1 1 0 0,-1 1 0 0 0,1-1-1 0 0,-1 1 1 0 0,1-1-1 0 0,0 1 1 0 0,-1-1 0 0 0,1 1-1 0 0,0-1 1 0 0,0 1 0 0 0,-1-1-1 0 0,1 0 1 0 0,0 1-1 0 0,0-1 1 0 0,-1 0 0 0 0,1 0-1 0 0,0 0 1 0 0,0 1-1 0 0,0-1 1 0 0,0 0 0 0 0,-1 0-1 0 0,1 0 1 0 0,0 0-1 0 0,0-1 1 0 0,1 1 0 0 0,40-3 653 0 0,-29 2-507 0 0,75-1-770 0 0,-49 2-3011 0 0,-2-1-3994 0 0,-25 1 5828 0 0</inkml:trace>
</inkml:ink>
</file>

<file path=ppt/ink/ink1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03.748"/>
    </inkml:context>
    <inkml:brush xml:id="br0">
      <inkml:brushProperty name="width" value="0.05" units="cm"/>
      <inkml:brushProperty name="height" value="0.05" units="cm"/>
      <inkml:brushProperty name="color" value="#E71224"/>
    </inkml:brush>
  </inkml:definitions>
  <inkml:trace contextRef="#ctx0" brushRef="#br0">0 21 1728 0 0,'7'-20'16598'0'0,"3"33"-16162"0"0,0 0 0 0 0,0 1 0 0 0,-2 1 0 0 0,0-1 1 0 0,0 1-1 0 0,-2 1 0 0 0,0-1 0 0 0,5 22 0 0 0,0-11-158 0 0,-10-23-220 0 0,1 1-1 0 0,0 0 1 0 0,-1 0 0 0 0,0 0-1 0 0,0 0 1 0 0,0 0 0 0 0,1 9-1 0 0,-2-11-28 0 0,0 1-1 0 0,1 0 1 0 0,-1 0 0 0 0,1 0-1 0 0,0-1 1 0 0,0 1 0 0 0,0 0-1 0 0,0-1 1 0 0,3 6 0 0 0,-2-5-2 0 0,-1 1 1 0 0,1-1-1 0 0,0 1 1 0 0,-1 0-1 0 0,0-1 1 0 0,0 1-1 0 0,0 0 0 0 0,0 0 1 0 0,-1 0-1 0 0,1 5 1 0 0,0 3 61 0 0,1 0 0 0 0,1-1 0 0 0,0 1 0 0 0,1-1 0 0 0,0 0 0 0 0,7 12 0 0 0,-10-20-80 0 0,69 170 834 0 0,-8-55 243 0 0,-52-100-672 0 0,0-1 0 0 0,11 35 0 0 0,-1 18-106 0 0,-19-69-243 0 0,4 23 246 0 0,-3-18-258 0 0,-1-5 15 0 0,11 38 175 0 0,-12-38-117 0 0,13 35 106 0 0,-11-33-241 0 0,-2-2-24 0 0,0 0-6 0 0,0-1-1 0 0,0 0 1 0 0,0 1-1 0 0,0-1 1 0 0,0 0 0 0 0,0 1-1 0 0,0-1 1 0 0,0 0 0 0 0,0 0-1 0 0,0 1 1 0 0,0-1-1 0 0,0 0 1 0 0,0 1 0 0 0,0-1-1 0 0,1 0 1 0 0,-1 1 0 0 0,0-1-1 0 0,0 0 1 0 0,0 0-1 0 0,0 1 1 0 0,1-1 0 0 0,-1 0-1 0 0,0 0 1 0 0,0 1-1 0 0,1-1 1 0 0,-1 0 0 0 0,0 0-1 0 0,0 0 1 0 0,1 0 0 0 0,-1 1-1 0 0,0-1 1 0 0,1 0-1 0 0,-1 0 1 0 0,0 0 0 0 0,0 0-1 0 0,1 0 1 0 0,-1 0 0 0 0,0 0-1 0 0,1 0 1 0 0,-1 0-1 0 0,0 0 1 0 0,1 0 0 0 0,-1 0-1 0 0,0 0 1 0 0,1 0-1 0 0,5-34-2960 0 0,0-22-18360 0 0</inkml:trace>
</inkml:ink>
</file>

<file path=ppt/ink/ink1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04.577"/>
    </inkml:context>
    <inkml:brush xml:id="br0">
      <inkml:brushProperty name="width" value="0.05" units="cm"/>
      <inkml:brushProperty name="height" value="0.05" units="cm"/>
      <inkml:brushProperty name="color" value="#E71224"/>
    </inkml:brush>
  </inkml:definitions>
  <inkml:trace contextRef="#ctx0" brushRef="#br0">226 1 3100 0 0,'-6'0'12082'0'0,"6"0"-11896"0"0,-5 19 2751 0 0,4 22-1678 0 0,16 56 1754 0 0,-12-69-2378 0 0,5 9-105 0 0,-7-36-540 0 0,-1 4 89 0 0,1-5-68 0 0,-1 1 0 0 0,0 0-1 0 0,1-1 1 0 0,-1 1-1 0 0,0 0 1 0 0,1-1-1 0 0,-1 1 1 0 0,0 0 0 0 0,0-1-1 0 0,0 1 1 0 0,0 0-1 0 0,0 0 1 0 0,1-1 0 0 0,-1 1-1 0 0,0 0 1 0 0,-1-1-1 0 0,1 1 1 0 0,0 0 0 0 0,0 0-1 0 0,0-1 1 0 0,0 1-1 0 0,0 0 1 0 0,-1-1 0 0 0,1 1-1 0 0,0 0 1 0 0,-1-1-1 0 0,1 1 1 0 0,-1 0 0 0 0,1-1-1 0 0,0 1 1 0 0,-1-1-1 0 0,1 1 1 0 0,-1-1 0 0 0,0 1-1 0 0,1-1 1 0 0,-1 1-1 0 0,1-1 1 0 0,-1 0-1 0 0,0 1 1 0 0,1-1 0 0 0,-1 0-1 0 0,0 1 1 0 0,1-1-1 0 0,-1 0 1 0 0,0 0 0 0 0,1 0-1 0 0,-1 1 1 0 0,0-1-1 0 0,0 0 1 0 0,-1 0 0 0 0,0 0 22 0 0,-22-7 28 0 0,-4 0 67 0 0,1-1 0 0 0,0-2 1 0 0,0-1-1 0 0,1-1 0 0 0,-37-23 1 0 0,62 34-287 0 0</inkml:trace>
</inkml:ink>
</file>

<file path=ppt/ink/ink1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06.749"/>
    </inkml:context>
    <inkml:brush xml:id="br0">
      <inkml:brushProperty name="width" value="0.05" units="cm"/>
      <inkml:brushProperty name="height" value="0.05" units="cm"/>
      <inkml:brushProperty name="color" value="#E71224"/>
    </inkml:brush>
  </inkml:definitions>
  <inkml:trace contextRef="#ctx0" brushRef="#br0">6 34 2416 0 0,'0'0'808'0'0,"-5"-21"3747"0"0,6 9 3756 0 0,23 12-7995 0 0,0 2-1 0 0,0 1 1 0 0,0 1 0 0 0,-1 1-1 0 0,1 1 1 0 0,32 13 0 0 0,0-2-123 0 0,179 59 80 0 0,-199-63-233 0 0,0-1 0 0 0,62 11 0 0 0,-77-19 11 0 0,59 13-272 0 0,156 40 431 0 0,-162-34-361 0 0,-17-6 284 0 0,60 28-1 0 0,23 6-38 0 0,-87-35 13 0 0,6 4-136 0 0,-58-19 113 0 0,1 0-116 0 0,3 2 4 0 0,59 17 975 0 0,-63-20-905 0 0,4 1-1579 0 0,3 2 4335 0 0,-1 0-2474 0 0,-3-1-3547 0 0</inkml:trace>
</inkml:ink>
</file>

<file path=ppt/ink/ink1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07.749"/>
    </inkml:context>
    <inkml:brush xml:id="br0">
      <inkml:brushProperty name="width" value="0.05" units="cm"/>
      <inkml:brushProperty name="height" value="0.05" units="cm"/>
      <inkml:brushProperty name="color" value="#E71224"/>
    </inkml:brush>
  </inkml:definitions>
  <inkml:trace contextRef="#ctx0" brushRef="#br0">106 15 2692 0 0,'0'-1'488'0'0,"-1"-1"-1"0"0,0 1 1 0 0,1 1-1 0 0,-1-1 0 0 0,0 0 1 0 0,0 0-1 0 0,0 0 1 0 0,0 0-1 0 0,0 0 0 0 0,0 1 1 0 0,0-1-1 0 0,0 1 1 0 0,0-1-1 0 0,0 0 1 0 0,0 1-1 0 0,0 0 0 0 0,-2-1 1 0 0,3 16 5031 0 0,18 32-3050 0 0,-7-30-2026 0 0,0 0 0 0 0,0 0 0 0 0,28 28 0 0 0,8 11 48 0 0,-20-31-121 0 0,-48-31-414 0 0,-1 2-1 0 0,1 0 0 0 0,-1 1 1 0 0,1 1-1 0 0,-1 2 0 0 0,0 0 1 0 0,0 1-1 0 0,-40 8 0 0 0,60-9-153 0 0,-13 4-782 0 0</inkml:trace>
</inkml:ink>
</file>

<file path=ppt/ink/ink1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09.545"/>
    </inkml:context>
    <inkml:brush xml:id="br0">
      <inkml:brushProperty name="width" value="0.05" units="cm"/>
      <inkml:brushProperty name="height" value="0.05" units="cm"/>
      <inkml:brushProperty name="color" value="#E71224"/>
    </inkml:brush>
  </inkml:definitions>
  <inkml:trace contextRef="#ctx0" brushRef="#br0">235 14 3460 0 0,'7'-13'13584'0'0,"-22"13"-13331"0"0,0 0 1 0 0,0 0-1 0 0,1 2 0 0 0,-1 0 0 0 0,1 0 1 0 0,-19 6-1 0 0,7-2-61 0 0,-24 7-138 0 0,49-12-79 0 0,-12 3 9 0 0,9-2-8 0 0,2 0 10 0 0,0-1-1 0 0,0 1 1 0 0,0 0-1 0 0,0 0 0 0 0,0 0 1 0 0,0 0-1 0 0,1 0 1 0 0,-1 0-1 0 0,1 1 1 0 0,0-1-1 0 0,0 0 0 0 0,-1 1 1 0 0,1-1-1 0 0,1 1 1 0 0,-1-1-1 0 0,0 1 0 0 0,1 0 1 0 0,-1-1-1 0 0,1 1 1 0 0,0 4-1 0 0,4 58-36 0 0,-3-60 16 0 0,1 17 77 0 0,0-6 37 0 0,0 0 0 0 0,1-1 0 0 0,1 1 0 0 0,7 19 0 0 0,-11-34-90 0 0,7 6 150 0 0,-7-6-125 0 0,1 0 0 0 0,0 1-1 0 0,-1-1 1 0 0,1 0 0 0 0,0 1 0 0 0,0-1 0 0 0,0 0 0 0 0,0 0 0 0 0,0 0 0 0 0,0 0-1 0 0,0 0 1 0 0,1 0 0 0 0,-1 0 0 0 0,0 0 0 0 0,1-1 0 0 0,-1 1 0 0 0,0 0-1 0 0,1-1 1 0 0,-1 1 0 0 0,1-1 0 0 0,-1 0 0 0 0,1 1 0 0 0,-1-1 0 0 0,1 0-1 0 0,-1 0 1 0 0,4 0 0 0 0,8 1 40 0 0,1-1-1 0 0,-1 0 1 0 0,1-1 0 0 0,-1-1 0 0 0,1 0-1 0 0,-1-1 1 0 0,18-5 0 0 0,92-40-1028 0 0,-96 37 83 0 0,-26 10 517 0 0,0 1 221 0 0,0 0-1 0 0,0 0 0 0 0,0 0 0 0 0,0 0 0 0 0,-1 0 1 0 0,1 0-1 0 0,0 0 0 0 0,0 0 0 0 0,0-1 0 0 0,-1 1 1 0 0,1 0-1 0 0,0-1 0 0 0,0 1 0 0 0,0 0 0 0 0,-1-1 1 0 0,1 1-1 0 0,0-1 0 0 0,-1 1 0 0 0,1-1 1 0 0,0 1-1 0 0,0-2 0 0 0,6-3-3801 0 0</inkml:trace>
</inkml:ink>
</file>

<file path=ppt/ink/ink1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10.030"/>
    </inkml:context>
    <inkml:brush xml:id="br0">
      <inkml:brushProperty name="width" value="0.05" units="cm"/>
      <inkml:brushProperty name="height" value="0.05" units="cm"/>
      <inkml:brushProperty name="color" value="#E71224"/>
    </inkml:brush>
  </inkml:definitions>
  <inkml:trace contextRef="#ctx0" brushRef="#br0">18 43 1996 0 0,'-17'5'13200'0'0,"109"-10"-11956"0"0,-25-5-3278 0 0,-39 5-3995 0 0,50-17 0 0 0,-64 17 4345 0 0</inkml:trace>
</inkml:ink>
</file>

<file path=ppt/ink/ink1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13.155"/>
    </inkml:context>
    <inkml:brush xml:id="br0">
      <inkml:brushProperty name="width" value="0.05" units="cm"/>
      <inkml:brushProperty name="height" value="0.05" units="cm"/>
      <inkml:brushProperty name="color" value="#E71224"/>
    </inkml:brush>
  </inkml:definitions>
  <inkml:trace contextRef="#ctx0" brushRef="#br0">210 1 1556 0 0,'-10'1'2000'0'0,"-12"6"10072"0"0,12-3-13671 0 0,8-4 1756 0 0,-29 11 690 0 0,-21 11-467 0 0,50-22-327 0 0,-31 17 236 0 0,31-16-253 0 0,-10 5 160 0 0,5-2-640 0 0,85-26-2321 0 0,-36 11 2715 0 0,44-18-1 0 0,-85 28 82 0 0,9-3-51 0 0,-3 4 690 0 0,-15 7-649 0 0,1-1 1 0 0,-2 0 0 0 0,1 0-1 0 0,0-1 1 0 0,-1 0-1 0 0,0 0 1 0 0,-18 6-1 0 0,-4 3 2 0 0,-81 33 79 0 0,111-47-20 0 0,-20 15-137 0 0,21-14 26 0 0,60 11 533 0 0,-58-12-347 0 0,55 10 589 0 0,-4-2-302 0 0,-17 0-128 0 0,-11-3-142 0 0,-1 0 0 0 0,36 15 1 0 0,9 4-409 0 0,-40-18-3235 0 0,-27-6 2087 0 0</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16.275"/>
    </inkml:context>
    <inkml:brush xml:id="br0">
      <inkml:brushProperty name="width" value="0.05" units="cm"/>
      <inkml:brushProperty name="height" value="0.05" units="cm"/>
      <inkml:brushProperty name="color" value="#004F8B"/>
    </inkml:brush>
  </inkml:definitions>
  <inkml:trace contextRef="#ctx0" brushRef="#br0">57 38 5813 0 0,'7'-37'24937'0'0,"-13"55"-24283"0"0,-8 44-82 0 0,-13 116-1 0 0,14-77-351 0 0,12-100-220 0 0,-2 3 0 0 0,9 15 0 0 0,-1-15-26 0 0,-4-4-327 0 0,19-13-4892 0 0,18-17-7217 0 0,7-21 2849 0 0,-33 36 7662 0 0,1 0 266 0 0</inkml:trace>
</inkml:ink>
</file>

<file path=ppt/ink/ink1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15.233"/>
    </inkml:context>
    <inkml:brush xml:id="br0">
      <inkml:brushProperty name="width" value="0.05" units="cm"/>
      <inkml:brushProperty name="height" value="0.05" units="cm"/>
      <inkml:brushProperty name="color" value="#E71224"/>
    </inkml:brush>
  </inkml:definitions>
  <inkml:trace contextRef="#ctx0" brushRef="#br0">236 44 2344 0 0,'13'-15'4379'0'0,"-5"5"3333"0"0,-8 9-7632 0 0,1 1-1 0 0,-1 0 0 0 0,0-1 1 0 0,1 1-1 0 0,-1 0 1 0 0,0-1-1 0 0,0 1 0 0 0,0 0 1 0 0,1-1-1 0 0,-1 1 1 0 0,0-1-1 0 0,0 1 0 0 0,0 0 1 0 0,0-1-1 0 0,0 1 1 0 0,1-1-1 0 0,-1 1 0 0 0,0 0 1 0 0,0-1-1 0 0,0 1 1 0 0,0-1-1 0 0,0 1 0 0 0,0-1 1 0 0,-1 1-1 0 0,1 0 1 0 0,0-1-1 0 0,0 1 0 0 0,0-1 1 0 0,0 1-1 0 0,0 0 0 0 0,-1-1 1 0 0,1 1-1 0 0,0 0 1 0 0,0-1-1 0 0,-1 1 0 0 0,1 0 1 0 0,0-1-1 0 0,0 1 1 0 0,-1 0-1 0 0,1-1 0 0 0,0 1 1 0 0,-1 0-1 0 0,1 0 1 0 0,0-1-1 0 0,-1 1 0 0 0,1 0 1 0 0,-1 0-1 0 0,1 0 1 0 0,0 0-1 0 0,-1 0 0 0 0,0-1 1 0 0,-1 0 36 0 0,-58 13-243 0 0,-62 20-1056 0 0,120-32 1162 0 0,-27 2-364 0 0,21-1 326 0 0,6 0 30 0 0,-10 2-507 0 0,14 25 646 0 0,0-1 0 0 0,-2 0 0 0 0,-1 1-1 0 0,-1-1 1 0 0,-7 33 0 0 0,7-51-114 0 0,1-1 19 0 0,-1 0-1 0 0,2 0 1 0 0,-1 0 0 0 0,1 0 0 0 0,0 0-1 0 0,1 8 1 0 0,0-14-13 0 0,-1-1 0 0 0,1 1-1 0 0,-1-1 1 0 0,1 1 0 0 0,-1-1-1 0 0,1 1 1 0 0,0-1 0 0 0,0 1 0 0 0,0-1-1 0 0,0 1 1 0 0,0-1 0 0 0,0 0 0 0 0,0 0-1 0 0,0 0 1 0 0,0 0 0 0 0,1 0 0 0 0,-1 0-1 0 0,0 0 1 0 0,1 0 0 0 0,-1 0-1 0 0,1 0 1 0 0,-1-1 0 0 0,1 1 0 0 0,-1 0-1 0 0,1-1 1 0 0,0 0 0 0 0,-1 1 0 0 0,1-1-1 0 0,0 0 1 0 0,-1 0 0 0 0,1 0 0 0 0,0 0-1 0 0,-1 0 1 0 0,1 0 0 0 0,-1 0-1 0 0,3-1 1 0 0,30-3-1088 0 0,64-17-1 0 0,-53 6-3021 0 0,-1-4-4841 0 0,-32 14 7149 0 0</inkml:trace>
</inkml:ink>
</file>

<file path=ppt/ink/ink1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15.686"/>
    </inkml:context>
    <inkml:brush xml:id="br0">
      <inkml:brushProperty name="width" value="0.05" units="cm"/>
      <inkml:brushProperty name="height" value="0.05" units="cm"/>
      <inkml:brushProperty name="color" value="#E71224"/>
    </inkml:brush>
  </inkml:definitions>
  <inkml:trace contextRef="#ctx0" brushRef="#br0">1 54 2352 0 0,'0'0'6018'0'0,"6"0"-5178"0"0,144-19 4053 0 0,-47 5-7832 0 0,-7-3-6032 0 0,-75 13 7126 0 0</inkml:trace>
</inkml:ink>
</file>

<file path=ppt/ink/ink1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35.909"/>
    </inkml:context>
    <inkml:brush xml:id="br0">
      <inkml:brushProperty name="width" value="0.05" units="cm"/>
      <inkml:brushProperty name="height" value="0.05" units="cm"/>
      <inkml:brushProperty name="color" value="#004F8B"/>
    </inkml:brush>
  </inkml:definitions>
  <inkml:trace contextRef="#ctx0" brushRef="#br0">69 117 5581 0 0,'-2'10'7641'0'0,"-3"-12"-4880"0"0,-12-25-6721 0 0,-6-21-5234 0 0,12 24 8623 0 0,1-2-1115 0 0</inkml:trace>
</inkml:ink>
</file>

<file path=ppt/ink/ink1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6.018"/>
    </inkml:context>
    <inkml:brush xml:id="br0">
      <inkml:brushProperty name="width" value="0.05" units="cm"/>
      <inkml:brushProperty name="height" value="0.05" units="cm"/>
      <inkml:brushProperty name="color" value="#004F8B"/>
    </inkml:brush>
  </inkml:definitions>
  <inkml:trace contextRef="#ctx0" brushRef="#br0">257 340 5444 0 0,'-4'-8'1302'0'0,"2"-1"0"0"0,-1 1 0 0 0,1-1 0 0 0,0 0 0 0 0,1 0 0 0 0,0 0-1 0 0,1-13 1 0 0,0 15-701 0 0,1 0-1 0 0,0 0 0 0 0,0 0 1 0 0,1-1-1 0 0,-1 1 0 0 0,2 0 1 0 0,-1 1-1 0 0,6-12 1 0 0,-4 12-445 0 0,0 0 1 0 0,0 1 0 0 0,0-1-1 0 0,0 1 1 0 0,1 0 0 0 0,0 1 0 0 0,0-1-1 0 0,0 1 1 0 0,1 0 0 0 0,-1 0-1 0 0,1 0 1 0 0,0 1 0 0 0,0 0 0 0 0,1 0-1 0 0,-1 0 1 0 0,0 1 0 0 0,1 0-1 0 0,0 0 1 0 0,-1 1 0 0 0,1 0 0 0 0,13-1-1 0 0,65 4-286 0 0,-66 0-31 0 0,0-1 1 0 0,0 0 0 0 0,0-2 0 0 0,0-1 0 0 0,23-4 0 0 0,-41 6 181 0 0,0-1 1 0 0,0 1 0 0 0,0-1-1 0 0,0 1 1 0 0,0-1-1 0 0,0 1 1 0 0,0-1 0 0 0,-1 0-1 0 0,1 0 1 0 0,0 1-1 0 0,-1-1 1 0 0,1 0 0 0 0,0 0-1 0 0,-1 0 1 0 0,1 0-1 0 0,-1 0 1 0 0,1 0-1 0 0,-1 0 1 0 0,1 0 0 0 0,-1 0-1 0 0,0 0 1 0 0,0 0-1 0 0,1 0 1 0 0,-1 0 0 0 0,0 0-1 0 0,0-1 1 0 0,0 1 2 0 0,0 1 0 0 0,0-1 0 0 0,0 1 0 0 0,1-1 0 0 0,-1 1 0 0 0,0-1 0 0 0,0 1 0 0 0,0-1 0 0 0,0 1 0 0 0,0-1 0 0 0,0 1 0 0 0,0-1 0 0 0,0 1 0 0 0,0-1 0 0 0,0 1 0 0 0,-1-1 0 0 0,1 1 0 0 0,0-1 0 0 0,0 1 0 0 0,0-1 0 0 0,-1 1 0 0 0,1-1 0 0 0,0 1 0 0 0,-1-1 0 0 0,1 1 0 0 0,0 0 0 0 0,-1-1 0 0 0,1 1 0 0 0,0 0 0 0 0,-1-1 0 0 0,1 1 0 0 0,-1 0 0 0 0,1-1 0 0 0,-1 1 0 0 0,-16 12-1 0 0,1 1-1 0 0,1 0 0 0 0,0 1 0 0 0,0 1 1 0 0,-21 29-1 0 0,-29 30 77 0 0,38-47-79 0 0,-1-1-1 0 0,-1-2 1 0 0,-58 37 0 0 0,80-56 16 0 0,-1-1 0 0 0,0 1 0 0 0,0-2 0 0 0,0 1 0 0 0,-1-1 0 0 0,1 0 0 0 0,-1-1 0 0 0,1 0 0 0 0,-1 0 0 0 0,0-1 0 0 0,0 0 0 0 0,0 0 0 0 0,0-1 0 0 0,0-1 0 0 0,0 1 0 0 0,0-1 0 0 0,1-1 0 0 0,-1 0 0 0 0,0 0 0 0 0,1 0 0 0 0,-1-1 0 0 0,-8-5 0 0 0,12 5 34 0 0,0-1 0 0 0,0 0 0 0 0,0 0-1 0 0,0 0 1 0 0,1-1 0 0 0,0 1-1 0 0,-1-1 1 0 0,2 0 0 0 0,-1 0 0 0 0,1-1-1 0 0,-1 1 1 0 0,2-1 0 0 0,-1 0-1 0 0,0 0 1 0 0,1 1 0 0 0,0-2 0 0 0,1 1-1 0 0,-1 0 1 0 0,0-12 0 0 0,0-10 15 0 0,0-1 0 0 0,2 1 0 0 0,4-33 0 0 0,-1 29-131 0 0,1-30-1397 0 0,0 24-3495 0 0,-2 31 761 0 0</inkml:trace>
</inkml:ink>
</file>

<file path=ppt/ink/ink1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7.440"/>
    </inkml:context>
    <inkml:brush xml:id="br0">
      <inkml:brushProperty name="width" value="0.05" units="cm"/>
      <inkml:brushProperty name="height" value="0.05" units="cm"/>
      <inkml:brushProperty name="color" value="#004F8B"/>
    </inkml:brush>
  </inkml:definitions>
  <inkml:trace contextRef="#ctx0" brushRef="#br0">1 0 6717 0 0,'0'0'5665'0'0,"18"4"7083"0"0,-14-1-14379 0 0,-4-2 1295 0 0,0 0-305 0 0,0 0-1 0 0,0 0 0 0 0,0 0 1 0 0,0 0-1 0 0,-1 0 1 0 0,1 1-1 0 0,0-1 1 0 0,-1 0-1 0 0,1 0 0 0 0,0 0 1 0 0,-1 0-1 0 0,1 0 1 0 0,-1 0-1 0 0,0-1 1 0 0,1 1-1 0 0,-1 0 0 0 0,0 0 1 0 0,0 0-1 0 0,1 0 1 0 0,-1-1-1 0 0,0 1 1 0 0,0 0-1 0 0,0-1 0 0 0,0 1 1 0 0,0-1-1 0 0,0 1 1 0 0,0-1-1 0 0,0 0 1 0 0,0 1-1 0 0,0-1 0 0 0,-2 1 1 0 0</inkml:trace>
</inkml:ink>
</file>

<file path=ppt/ink/ink1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8.909"/>
    </inkml:context>
    <inkml:brush xml:id="br0">
      <inkml:brushProperty name="width" value="0.05" units="cm"/>
      <inkml:brushProperty name="height" value="0.05" units="cm"/>
      <inkml:brushProperty name="color" value="#004F8B"/>
    </inkml:brush>
  </inkml:definitions>
  <inkml:trace contextRef="#ctx0" brushRef="#br0">383 23 4996 0 0,'-11'-21'7906'0'0,"11"21"-7741"0"0,-1 0-1 0 0,1-1 1 0 0,0 1 0 0 0,0 0 0 0 0,-1 0 0 0 0,1 0 0 0 0,0 0 0 0 0,-1-1 0 0 0,1 1 0 0 0,0 0 0 0 0,-1 0 0 0 0,1 0 0 0 0,0 0 0 0 0,-1 0 0 0 0,1 0 0 0 0,-1 0 0 0 0,1 0-1 0 0,0 0 1 0 0,-1 0 0 0 0,1 0 0 0 0,0 0 0 0 0,-1 0 0 0 0,1 1 0 0 0,0-1 0 0 0,-1 0 0 0 0,1 0 0 0 0,0 0 0 0 0,0 0 0 0 0,-1 0 0 0 0,1 1 0 0 0,0-1 0 0 0,-1 0-1 0 0,1 1 1 0 0,-22 35 4783 0 0,16-23-4958 0 0,-22 40 1770 0 0,-67 94 0 0 0,18-56-4963 0 0,57-72-1134 0 0,0-1-1 0 0,-27 20 1 0 0,44-36 3534 0 0,0 0 0 0 0,-1 0 1 0 0,1 0-1 0 0,0 0 1 0 0,-1-1-1 0 0,1 1 1 0 0,-1-1-1 0 0,-4 1 0 0 0,-3-1-1201 0 0</inkml:trace>
</inkml:ink>
</file>

<file path=ppt/ink/ink1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9.315"/>
    </inkml:context>
    <inkml:brush xml:id="br0">
      <inkml:brushProperty name="width" value="0.05" units="cm"/>
      <inkml:brushProperty name="height" value="0.05" units="cm"/>
      <inkml:brushProperty name="color" value="#004F8B"/>
    </inkml:brush>
  </inkml:definitions>
  <inkml:trace contextRef="#ctx0" brushRef="#br0">243 139 4104 0 0,'0'0'2835'0'0,"-35"-30"6641"0"0,32 26-9163 0 0,1 1 0 0 0,0 0 1 0 0,0-1-1 0 0,0 0 0 0 0,0 1 1 0 0,1-1-1 0 0,-1 0 0 0 0,1 0 0 0 0,0 0 1 0 0,0 0-1 0 0,0 0 0 0 0,0-8 1 0 0,1 10-233 0 0,0 0 1 0 0,0-1 0 0 0,0 1-1 0 0,1 0 1 0 0,-1 0-1 0 0,1-1 1 0 0,-1 1 0 0 0,1 0-1 0 0,0 0 1 0 0,0 0 0 0 0,-1 0-1 0 0,1 0 1 0 0,1 0 0 0 0,-1 0-1 0 0,0 0 1 0 0,0 1 0 0 0,1-1-1 0 0,-1 0 1 0 0,1 1 0 0 0,0-1-1 0 0,-1 1 1 0 0,1-1-1 0 0,0 1 1 0 0,0 0 0 0 0,0 0-1 0 0,3-2 1 0 0,-4 3 153 0 0,0 0-221 0 0,0 0 0 0 0,0 0-1 0 0,0 0 1 0 0,-1 1 0 0 0,1-1-1 0 0,0 0 1 0 0,0 1-1 0 0,0-1 1 0 0,0 1 0 0 0,-1-1-1 0 0,1 1 1 0 0,0-1 0 0 0,0 1-1 0 0,-1 0 1 0 0,1-1 0 0 0,0 1-1 0 0,-1 0 1 0 0,1-1-1 0 0,-1 1 1 0 0,1 0 0 0 0,-1 0-1 0 0,1-1 1 0 0,-1 1 0 0 0,0 0-1 0 0,1 0 1 0 0,-1 0-1 0 0,0 0 1 0 0,1 0 0 0 0,-1 0-1 0 0,0 0 1 0 0,0-1 0 0 0,0 1-1 0 0,0 0 1 0 0,0 0-1 0 0,0 0 1 0 0,0 0 0 0 0,0 0-1 0 0,-1 0 1 0 0,1 0 0 0 0,0 0-1 0 0,0 0 1 0 0,-1 1 0 0 0,-12 39 62 0 0,-4-3-1141 0 0,-1-1 1 0 0,-31 45 0 0 0,37-65-972 0 0,-1-1 0 0 0,-20 22-1 0 0,25-30 24 0 0,-1-1-1 0 0,0 1 0 0 0,-1-1 1 0 0,1-1-1 0 0,-15 8 0 0 0,12-8 248 0 0</inkml:trace>
</inkml:ink>
</file>

<file path=ppt/ink/ink1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9.659"/>
    </inkml:context>
    <inkml:brush xml:id="br0">
      <inkml:brushProperty name="width" value="0.05" units="cm"/>
      <inkml:brushProperty name="height" value="0.05" units="cm"/>
      <inkml:brushProperty name="color" value="#004F8B"/>
    </inkml:brush>
  </inkml:definitions>
  <inkml:trace contextRef="#ctx0" brushRef="#br0">1301 1 4392 0 0,'0'0'1804'0'0,"-15"8"7722"0"0,-56 29-6952 0 0,-53 16-551 0 0,-3-6-1 0 0,-252 59 0 0 0,304-90-1523 0 0,-123 10 0 0 0,16-19-4597 0 0,169-7 3371 0 0,-53-3-6255 0 0,22-9-3713 0 0,38 9 8972 0 0</inkml:trace>
</inkml:ink>
</file>

<file path=ppt/ink/ink1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9.987"/>
    </inkml:context>
    <inkml:brush xml:id="br0">
      <inkml:brushProperty name="width" value="0.05" units="cm"/>
      <inkml:brushProperty name="height" value="0.05" units="cm"/>
      <inkml:brushProperty name="color" value="#004F8B"/>
    </inkml:brush>
  </inkml:definitions>
  <inkml:trace contextRef="#ctx0" brushRef="#br0">0 17 4564 0 0,'43'11'9855'0'0,"-41"-11"-9700"0"0,-1 1 1 0 0,0-1 0 0 0,0 0 0 0 0,0 0 0 0 0,1 0 0 0 0,-1 0 0 0 0,0 0 0 0 0,0 0 0 0 0,1-1-1 0 0,-1 1 1 0 0,0 0 0 0 0,0 0 0 0 0,0-1 0 0 0,1 1 0 0 0,-1-1 0 0 0,0 1 0 0 0,0-1 0 0 0,0 0-1 0 0,0 1 1 0 0,0-1 0 0 0,0 0 0 0 0,0 0 0 0 0,0 0 0 0 0,0 0 0 0 0,-1 0 0 0 0,1 0 0 0 0,0 0-1 0 0,-1 0 1 0 0,1 0 0 0 0,0-2 0 0 0,0 2 852 0 0,-8-9-509 0 0</inkml:trace>
</inkml:ink>
</file>

<file path=ppt/ink/ink1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0.985"/>
    </inkml:context>
    <inkml:brush xml:id="br0">
      <inkml:brushProperty name="width" value="0.05" units="cm"/>
      <inkml:brushProperty name="height" value="0.05" units="cm"/>
      <inkml:brushProperty name="color" value="#004F8B"/>
    </inkml:brush>
  </inkml:definitions>
  <inkml:trace contextRef="#ctx0" brushRef="#br0">1663 164 2436 0 0,'0'0'19347'0'0,"-18"1"-18055"0"0,3-5-1233 0 0,11 4-51 0 0,-27-26-42 0 0,32 21-25 0 0,0 1 0 0 0,1-1 0 0 0,-1 1 0 0 0,1-1-1 0 0,0 1 1 0 0,0 0 0 0 0,0 0 0 0 0,1 0 0 0 0,0 0 0 0 0,-1 0 0 0 0,1 1-1 0 0,1-1 1 0 0,-1 1 0 0 0,0 0 0 0 0,8-6 0 0 0,2-2 13 0 0,1 1 0 0 0,0 1-1 0 0,16-9 1 0 0,19 1-271 0 0,-47 16 291 0 0,15 15 323 0 0,-20-7-263 0 0,1 1 1 0 0,-1-1-1 0 0,0 0 1 0 0,-1 0-1 0 0,1-1 1 0 0,-1 1-1 0 0,-10 10 1 0 0,-41 47 60 0 0,38-46-54 0 0,-20 21 235 0 0,-1-1 0 0 0,-57 43 0 0 0,74-65-225 0 0,-1-1 0 0 0,0-1 1 0 0,-1-1-1 0 0,0-2 0 0 0,-1 0 0 0 0,-46 14 0 0 0,65-23-86 0 0,-1-1 0 0 0,0 0 0 0 0,1 0 0 0 0,-1 0 0 0 0,0-1 0 0 0,0 0 0 0 0,0 0 0 0 0,0 0 0 0 0,1-1 0 0 0,-1 0 0 0 0,0 0 0 0 0,0 0 0 0 0,1-1 0 0 0,-10-3 0 0 0,12 3-21 0 0,1 0 0 0 0,-1 0-1 0 0,1 0 1 0 0,-1 0 0 0 0,1 0 0 0 0,0 0 0 0 0,0-1 0 0 0,0 1 0 0 0,0-1 0 0 0,0 0 0 0 0,0 1 0 0 0,1-1 0 0 0,-1 0 0 0 0,1 0-1 0 0,0 0 1 0 0,0 0 0 0 0,0 0 0 0 0,0 0 0 0 0,1 0 0 0 0,-1-1 0 0 0,1 1 0 0 0,0 0 0 0 0,0 0 0 0 0,0 0 0 0 0,0-1-1 0 0,0 1 1 0 0,2-5 0 0 0,0-4-86 0 0,1-1-1 0 0,0 1 1 0 0,1-1-1 0 0,0 1 1 0 0,1 0-1 0 0,1 1 1 0 0,0-1-1 0 0,0 1 1 0 0,1 0-1 0 0,10-12 1 0 0,-5 9-19 0 0,1 0 0 0 0,0 0 1 0 0,1 1-1 0 0,1 1 0 0 0,0 0 1 0 0,20-11-1 0 0,-26 17 131 0 0,-5 3 26 0 0,0 0 1 0 0,0 0 0 0 0,0 1-1 0 0,0-1 1 0 0,0 1 0 0 0,1 0 0 0 0,5-2-1 0 0,-10 5 9 0 0,1-1-1 0 0,-1 0 0 0 0,1 0 0 0 0,-1 0 0 0 0,1 0 0 0 0,-1 1 1 0 0,1-1-1 0 0,-1 0 0 0 0,1 1 0 0 0,-1-1 0 0 0,0 0 0 0 0,1 1 0 0 0,-1-1 1 0 0,1 1-1 0 0,-1-1 0 0 0,0 0 0 0 0,1 1 0 0 0,-1-1 0 0 0,0 1 1 0 0,1-1-1 0 0,-1 1 0 0 0,0-1 0 0 0,0 1 0 0 0,0-1 0 0 0,0 1 1 0 0,1 0-1 0 0,-1-1 0 0 0,0 1 0 0 0,0-1 0 0 0,0 2 0 0 0,-6 21 170 0 0,-20 25 173 0 0,24-45-321 0 0,-14 23 197 0 0,-4 6 306 0 0,-42 52 0 0 0,55-76-530 0 0,0-1-1 0 0,0 1 0 0 0,-1-2 0 0 0,1 1 0 0 0,-2-1 1 0 0,1 0-1 0 0,0-1 0 0 0,-1 0 0 0 0,0 0 0 0 0,-1-1 1 0 0,-16 6-1 0 0,22-9-178 0 0,0 0 0 0 0,-1 0 0 0 0,1 0 0 0 0,-1-1 1 0 0,1 0-1 0 0,0 0 0 0 0,-1 0 0 0 0,1 0 0 0 0,-1-1 0 0 0,1 0 1 0 0,-5-1-1 0 0,8 2 56 0 0,-1-1-1 0 0,1 0 1 0 0,-1 1 0 0 0,0-1 0 0 0,1 0 0 0 0,0 0 0 0 0,-1 0 0 0 0,1-1 0 0 0,-1 1-1 0 0,1 0 1 0 0,0 0 0 0 0,0-1 0 0 0,0 1 0 0 0,0 0 0 0 0,0-1 0 0 0,0 1 0 0 0,0-1-1 0 0,0 0 1 0 0,1 1 0 0 0,-1-1 0 0 0,1 0 0 0 0,-1 1 0 0 0,1-1 0 0 0,-1 0 0 0 0,1 1-1 0 0,0-1 1 0 0,0 0 0 0 0,0-2 0 0 0,-2-13-820 0 0,-4 14 911 0 0,-12 22 1037 0 0,2-1-879 0 0,-45 25 588 0 0,61-42-798 0 0,-1-2-117 0 0,0 1 168 0 0,1-1-1 0 0,-1 1 0 0 0,0 0 1 0 0,0 0-1 0 0,1 0 0 0 0,-1-1 1 0 0,0 1-1 0 0,0 0 1 0 0,0 0-1 0 0,1 0 0 0 0,-1 0 1 0 0,0 0-1 0 0,0 0 0 0 0,0 0 1 0 0,1 1-1 0 0,-1-1 1 0 0,0 0-1 0 0,0 0 0 0 0,1 0 1 0 0,-1 1-1 0 0,0-1 0 0 0,0 1 1 0 0,0 0-1 0 0,-22 9 415 0 0,19-6-288 0 0,-1 1 0 0 0,0 0-1 0 0,0-1 1 0 0,0 0 0 0 0,-1 0 0 0 0,0-1-1 0 0,1 0 1 0 0,-1 0 0 0 0,0 0-1 0 0,-1 0 1 0 0,1-1 0 0 0,0 0-1 0 0,-1 0 1 0 0,-8 0 0 0 0,13-1-136 0 0,-37-13-750 0 0,38 12 808 0 0,-1-1 0 0 0,1 1 1 0 0,-1 0-1 0 0,1-1 0 0 0,-1 1 0 0 0,1 0 0 0 0,-1 0 0 0 0,0 0 0 0 0,1 0 0 0 0,-1 0 0 0 0,1 1 0 0 0,-1-1 0 0 0,1 0 0 0 0,-1 1 0 0 0,1-1 0 0 0,-1 1 0 0 0,1 0 0 0 0,-1-1 0 0 0,-1 2 0 0 0,2-1 69 0 0,-30 13 543 0 0,28-15-580 0 0,0 1 0 0 0,0 0 1 0 0,0-1-1 0 0,-1 1 0 0 0,1-1 0 0 0,0 0 1 0 0,0 0-1 0 0,0 0 0 0 0,0-1 0 0 0,1 1 0 0 0,-1-1 1 0 0,0 1-1 0 0,0-1 0 0 0,1 0 0 0 0,-1 0 1 0 0,1 0-1 0 0,0 0 0 0 0,0-1 0 0 0,0 1 1 0 0,0-1-1 0 0,0 1 0 0 0,-3-5 0 0 0,5 5-23 0 0,-2-9 883 0 0,3 14-845 0 0,1 0 0 0 0,-1-1 1 0 0,1 1-1 0 0,-1 0 0 0 0,0-1 0 0 0,0 1 0 0 0,0 0 0 0 0,0 0 0 0 0,-1 0 1 0 0,1 0-1 0 0,-1 0 0 0 0,0 0 0 0 0,0 0 0 0 0,0 0 0 0 0,0 0 1 0 0,0 0-1 0 0,-2 4 0 0 0,0 0 48 0 0,0 0 0 0 0,0 0 0 0 0,-1 0 0 0 0,0 0 0 0 0,-1 0-1 0 0,-7 11 1 0 0,-6 4 288 0 0,-1 0 0 0 0,-37 33 0 0 0,55-54-390 0 0,-41 37 538 0 0,-74 54-1 0 0,100-81-393 0 0,-1-1-1 0 0,-1 0 1 0 0,0-1-1 0 0,0-1 1 0 0,0-1-1 0 0,-1 0 1 0 0,0-2 0 0 0,-30 7-1 0 0,40-11-44 0 0,0-1 0 0 0,0 1 0 0 0,0-1-1 0 0,0-1 1 0 0,0 1 0 0 0,0-1 0 0 0,1-1 0 0 0,-1 1 0 0 0,0-1-1 0 0,1-1 1 0 0,-1 1 0 0 0,1-1 0 0 0,0-1 0 0 0,0 1-1 0 0,0-1 1 0 0,0-1 0 0 0,1 1 0 0 0,-1-1 0 0 0,1 0-1 0 0,0 0 1 0 0,1-1 0 0 0,-1 0 0 0 0,1 0 0 0 0,-7-11 0 0 0,7 8-227 0 0,0 1 1 0 0,1-1 0 0 0,0 0 0 0 0,0 0 0 0 0,1 0 0 0 0,1 0 0 0 0,-1 0-1 0 0,1-1 1 0 0,1 1 0 0 0,0-1 0 0 0,0 1 0 0 0,1-1 0 0 0,0 0 0 0 0,1 1 0 0 0,0-1-1 0 0,0 1 1 0 0,1-1 0 0 0,1 1 0 0 0,5-16 0 0 0,8-7-3492 0 0,2 1-1 0 0,0 1 1 0 0,3 0 0 0 0,0 2 0 0 0,39-40 0 0 0,-50 57 2950 0 0,12-12-1056 0 0</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16.603"/>
    </inkml:context>
    <inkml:brush xml:id="br0">
      <inkml:brushProperty name="width" value="0.05" units="cm"/>
      <inkml:brushProperty name="height" value="0.05" units="cm"/>
      <inkml:brushProperty name="color" value="#004F8B"/>
    </inkml:brush>
  </inkml:definitions>
  <inkml:trace contextRef="#ctx0" brushRef="#br0">94 98 3324 0 0,'4'-11'3019'0'0,"-1"-1"0"0"0,1 0 0 0 0,-2 0 0 0 0,0 0-1 0 0,-1-27 7512 0 0,-11 66-9965 0 0,1 0 1 0 0,1 1-1 0 0,1 0 0 0 0,2 1 1 0 0,-4 47-1 0 0,2-15-138 0 0,-8 42-8472 0 0,15-103 7877 0 0,0 1 1 0 0,0-1 0 0 0,0 0 0 0 0,0 0-1 0 0,0 0 1 0 0,0 1 0 0 0,0-1 0 0 0,-1 0-1 0 0,1 0 1 0 0,-16-10-14412 0 0,12 6 14831 0 0,-10-31-6268 0 0,10 23 4302 0 0</inkml:trace>
</inkml:ink>
</file>

<file path=ppt/ink/ink1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1.547"/>
    </inkml:context>
    <inkml:brush xml:id="br0">
      <inkml:brushProperty name="width" value="0.05" units="cm"/>
      <inkml:brushProperty name="height" value="0.05" units="cm"/>
      <inkml:brushProperty name="color" value="#004F8B"/>
    </inkml:brush>
  </inkml:definitions>
  <inkml:trace contextRef="#ctx0" brushRef="#br0">0 166 4872 0 0,'27'-16'4471'0'0,"50"-22"-1"0"0,-50 25-3350 0 0,1 0 0 0 0,24-18 1 0 0,-42 25-622 0 0,18-14-5354 0 0,-28 20 4631 0 0,0-1-1 0 0,1 1 1 0 0,-1-1-1 0 0,1 1 1 0 0,-1-1-1 0 0,0 0 1 0 0,1 1-1 0 0,-1-1 1 0 0,0 1 0 0 0,0-1-1 0 0,1 0 1 0 0,-1 1-1 0 0,0-1 1 0 0,0 1-1 0 0,0-1 1 0 0,0 0-1 0 0,0 1 1 0 0,0-1-1 0 0,0 0 1 0 0,0 1-1 0 0,0-1 1 0 0,0 0-1 0 0,0 1 1 0 0,0-1 0 0 0,-1 0-1 0 0,1 1 1 0 0,0-1-1 0 0,0 1 1 0 0,-1-1-1 0 0,1 1 1 0 0,0-1-1 0 0,-1 0 1 0 0,1 1-1 0 0,-1-1 1 0 0,1 1-1 0 0,0-1 1 0 0,-1 1-1 0 0,1 0 1 0 0,-1-1-1 0 0,1 1 1 0 0,-1 0 0 0 0,0-1-1 0 0,0 1 1 0 0,-7-5-1666 0 0</inkml:trace>
</inkml:ink>
</file>

<file path=ppt/ink/ink1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1.891"/>
    </inkml:context>
    <inkml:brush xml:id="br0">
      <inkml:brushProperty name="width" value="0.05" units="cm"/>
      <inkml:brushProperty name="height" value="0.05" units="cm"/>
      <inkml:brushProperty name="color" value="#004F8B"/>
    </inkml:brush>
  </inkml:definitions>
  <inkml:trace contextRef="#ctx0" brushRef="#br0">147 5 3068 0 0,'-3'-5'12542'0'0,"-4"34"-11369"0"0,1-1 0 0 0,1 1 0 0 0,0 54 0 0 0,-1 1-723 0 0,-13 52-3039 0 0,-28 86-9912 0 0,19-129 9567 0 0,7-33 1330 0 0</inkml:trace>
</inkml:ink>
</file>

<file path=ppt/ink/ink1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2.235"/>
    </inkml:context>
    <inkml:brush xml:id="br0">
      <inkml:brushProperty name="width" value="0.05" units="cm"/>
      <inkml:brushProperty name="height" value="0.05" units="cm"/>
      <inkml:brushProperty name="color" value="#004F8B"/>
    </inkml:brush>
  </inkml:definitions>
  <inkml:trace contextRef="#ctx0" brushRef="#br0">48 1 4176 0 0,'0'0'1681'0'0,"-4"10"1175"0"0,0-3-440 0 0,1 0-480 0 0,-1-2-628 0 0,-2 1-1728 0 0,-8-20-9789 0 0,7 8 8369 0 0,1-4 148 0 0</inkml:trace>
</inkml:ink>
</file>

<file path=ppt/ink/ink1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2.594"/>
    </inkml:context>
    <inkml:brush xml:id="br0">
      <inkml:brushProperty name="width" value="0.05" units="cm"/>
      <inkml:brushProperty name="height" value="0.05" units="cm"/>
      <inkml:brushProperty name="color" value="#004F8B"/>
    </inkml:brush>
  </inkml:definitions>
  <inkml:trace contextRef="#ctx0" brushRef="#br0">79 177 3716 0 0,'3'-12'638'0'0,"1"0"-1"0"0,0 1 0 0 0,1 0 0 0 0,1 0 1 0 0,-1 0-1 0 0,2 0 0 0 0,0 1 0 0 0,0 0 0 0 0,0 1 1 0 0,1 0-1 0 0,1 0 0 0 0,0 0 0 0 0,0 1 1 0 0,0 0-1 0 0,1 1 0 0 0,11-6 0 0 0,-20 12-572 0 0,0 0 0 0 0,0 1-1 0 0,1-1 1 0 0,-1 1 0 0 0,0-1-1 0 0,1 1 1 0 0,-1-1 0 0 0,0 1-1 0 0,1 0 1 0 0,-1 0-1 0 0,1 0 1 0 0,-1-1 0 0 0,0 1-1 0 0,1 0 1 0 0,-1 1 0 0 0,1-1-1 0 0,-1 0 1 0 0,2 1 0 0 0,-2-1-60 0 0,-1 1 1 0 0,1-1 0 0 0,0 1-1 0 0,-1-1 1 0 0,1 1 0 0 0,-1 0 0 0 0,1-1-1 0 0,-1 1 1 0 0,1 0 0 0 0,-1-1-1 0 0,0 1 1 0 0,1 0 0 0 0,-1 0-1 0 0,0-1 1 0 0,0 1 0 0 0,0 0 0 0 0,1 0-1 0 0,-1-1 1 0 0,0 1 0 0 0,0 0-1 0 0,0 0 1 0 0,0 1 0 0 0,-1 4-176 0 0,0 0 1 0 0,0 1-1 0 0,0-1 1 0 0,-1 0 0 0 0,0 0-1 0 0,-3 6 1 0 0,-13 23-2021 0 0,-2 0 0 0 0,-1-1 0 0 0,-2-1 0 0 0,-45 50 0 0 0,26-32 372 0 0,3-2 311 0 0</inkml:trace>
</inkml:ink>
</file>

<file path=ppt/ink/ink1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3.954"/>
    </inkml:context>
    <inkml:brush xml:id="br0">
      <inkml:brushProperty name="width" value="0.05" units="cm"/>
      <inkml:brushProperty name="height" value="0.05" units="cm"/>
      <inkml:brushProperty name="color" value="#004F8B"/>
    </inkml:brush>
  </inkml:definitions>
  <inkml:trace contextRef="#ctx0" brushRef="#br0">1379 35 4604 0 0,'0'-24'7426'0'0,"0"13"142"0"0,3 29-5498 0 0,-2-7-1820 0 0,-1 0-1 0 0,0 0 1 0 0,-1 0-1 0 0,0 1 1 0 0,0-1 0 0 0,-1 0-1 0 0,-1 0 1 0 0,-6 17-1 0 0,-38 80 638 0 0,30-74-753 0 0,-41 60 0 0 0,51-84-275 0 0,0 0 1 0 0,-1-1-1 0 0,0 0 1 0 0,-1 0-1 0 0,0 0 1 0 0,0-1 0 0 0,-1-1-1 0 0,0 0 1 0 0,-20 11-1 0 0,-11-7-1357 0 0,39-11 1432 0 0,-30 21-559 0 0,15-2 540 0 0,-6 8 62 0 0,-2-1-1 0 0,-37 32 1 0 0,52-51 75 0 0,0 0-1 0 0,0 0 1 0 0,0-1-1 0 0,-1-1 1 0 0,0 0-1 0 0,0 0 1 0 0,0-1 0 0 0,-1 0-1 0 0,1-1 1 0 0,-1 0-1 0 0,-15 1 1 0 0,25-4-75 0 0,0 1 0 0 0,-1-1 0 0 0,1 0 1 0 0,0 0-1 0 0,0-1 0 0 0,-1 1 0 0 0,1 0 1 0 0,0-1-1 0 0,0 1 0 0 0,-1-1 0 0 0,1 0 1 0 0,0 1-1 0 0,0-1 0 0 0,0 0 0 0 0,0-1 1 0 0,0 1-1 0 0,0 0 0 0 0,1 0 0 0 0,-1-1 0 0 0,0 1 1 0 0,1-1-1 0 0,-1 0 0 0 0,1 1 0 0 0,-1-1 1 0 0,1 0-1 0 0,0 0 0 0 0,-1 0 0 0 0,1 0 1 0 0,0 0-1 0 0,1 0 0 0 0,-1 0 0 0 0,0 0 1 0 0,0 0-1 0 0,1-1 0 0 0,-1 1 0 0 0,1 0 1 0 0,0 0-1 0 0,0-1 0 0 0,0 1 0 0 0,0 0 1 0 0,0 0-1 0 0,1-3 0 0 0,-1-3-153 0 0,1 1 0 0 0,-1-1 0 0 0,2 1-1 0 0,-1 0 1 0 0,1 0 0 0 0,0 0 0 0 0,1 0 0 0 0,-1 0 0 0 0,1 0 0 0 0,1 0 0 0 0,5-8-1 0 0,1 1-104 0 0,-8 11 153 0 0,0 0 0 0 0,0 1 0 0 0,0-1-1 0 0,0 1 1 0 0,0 0 0 0 0,1 0 0 0 0,-1-1 0 0 0,1 1 0 0 0,-1 1 0 0 0,4-3 0 0 0,-5 3-5 0 0,5 14 19 0 0,-6-13 114 0 0,1 1 0 0 0,-1 0-1 0 0,1-1 1 0 0,-1 1 0 0 0,1 0 0 0 0,-1-1-1 0 0,0 1 1 0 0,1 0 0 0 0,-1 0 0 0 0,0-1-1 0 0,1 1 1 0 0,-1 0 0 0 0,0 0 0 0 0,0 0-1 0 0,0-1 1 0 0,0 1 0 0 0,0 0 0 0 0,0 0-1 0 0,0 0 1 0 0,0 0 0 0 0,0-1 0 0 0,0 1 0 0 0,-1 0-1 0 0,1 0 1 0 0,0-1 0 0 0,0 1 0 0 0,-1 0-1 0 0,1 0 1 0 0,0-1 0 0 0,-1 2 0 0 0,-6 13-47 0 0,0-1 0 0 0,0 0-1 0 0,-2 0 1 0 0,1-1 0 0 0,-2 0 0 0 0,0-1 0 0 0,0 1 0 0 0,-1-2 0 0 0,-1 0 0 0 0,0 0 0 0 0,0-1 0 0 0,-1-1 0 0 0,0 0 0 0 0,-25 13 0 0 0,36-21-62 0 0,1-1 0 0 0,-1 1 0 0 0,0-1 0 0 0,1 1 0 0 0,-1-1 0 0 0,0 1 0 0 0,0-1 0 0 0,1 0 0 0 0,-1 0 0 0 0,0 0 0 0 0,0 0 0 0 0,1 0 0 0 0,-1 0 0 0 0,0-1 0 0 0,-2 0 0 0 0,-7 2-829 0 0,-1 18 1421 0 0,9-12-422 0 0,-1-1 0 0 0,0 0 0 0 0,-1-1 0 0 0,1 1 0 0 0,-1-1 0 0 0,0 1 0 0 0,0-1 0 0 0,-1-1 0 0 0,1 1 1 0 0,-1-1-1 0 0,0 0 0 0 0,0 0 0 0 0,-10 3 0 0 0,8-3 15 0 0,-1 0 1 0 0,1-1 0 0 0,-1 0 0 0 0,0 0 0 0 0,0-1-1 0 0,0 0 1 0 0,0-1 0 0 0,0 0 0 0 0,-18 0-1 0 0,25-1-129 0 0,1-1 0 0 0,-1 1-1 0 0,0 0 1 0 0,1 0-1 0 0,-1-1 1 0 0,0 1 0 0 0,1-1-1 0 0,-1 0 1 0 0,1 1 0 0 0,-1-1-1 0 0,1 0 1 0 0,-1 0-1 0 0,1 0 1 0 0,0 0 0 0 0,-1 0-1 0 0,1 0 1 0 0,0 0-1 0 0,0-1 1 0 0,0 1 0 0 0,0 0-1 0 0,0-1 1 0 0,0 1 0 0 0,0-1-1 0 0,0 1 1 0 0,1-1-1 0 0,-1 1 1 0 0,0-1 0 0 0,1 1-1 0 0,-1-1 1 0 0,1 0-1 0 0,0 1 1 0 0,0-1 0 0 0,-1 0-1 0 0,1 1 1 0 0,0-1-1 0 0,0 0 1 0 0,1 1 0 0 0,-1-1-1 0 0,0 0 1 0 0,0 1 0 0 0,1-1-1 0 0,-1 0 1 0 0,1 1-1 0 0,0-1 1 0 0,-1 1 0 0 0,1-1-1 0 0,0 1 1 0 0,0-1-1 0 0,0 1 1 0 0,0 0 0 0 0,0-1-1 0 0,0 1 1 0 0,0 0 0 0 0,3-2-1 0 0,-4 3 256 0 0,1 0-191 0 0,-1 0 0 0 0,1 0 1 0 0,-1 0-1 0 0,1 0 0 0 0,-1 0 1 0 0,1 0-1 0 0,-1 0 1 0 0,0 0-1 0 0,1 1 0 0 0,-1-1 1 0 0,1 0-1 0 0,-1 0 0 0 0,1 0 1 0 0,-1 1-1 0 0,0-1 1 0 0,1 0-1 0 0,-1 1 0 0 0,0-1 1 0 0,1 0-1 0 0,-1 1 1 0 0,0-1-1 0 0,0 0 0 0 0,1 1 1 0 0,-1-1-1 0 0,0 1 0 0 0,0-1 1 0 0,1 1-1 0 0,-1-1 1 0 0,0 0-1 0 0,0 1 0 0 0,0-1 1 0 0,0 1-1 0 0,0 0 1 0 0,-2 23 348 0 0,-11 18 73 0 0,5-25-328 0 0,0-1 0 0 0,-1 0 0 0 0,-1 0 0 0 0,-1-1 0 0 0,0 0 0 0 0,-1-1 0 0 0,-1-1-1 0 0,0 0 1 0 0,-27 21 0 0 0,20-18-832 0 0,-2-2 1 0 0,-31 17-1 0 0,34-21-1987 0 0,-1-2 1 0 0,-38 12-1 0 0,40-16 851 0 0,1-2 57 0 0</inkml:trace>
</inkml:ink>
</file>

<file path=ppt/ink/ink1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4.422"/>
    </inkml:context>
    <inkml:brush xml:id="br0">
      <inkml:brushProperty name="width" value="0.05" units="cm"/>
      <inkml:brushProperty name="height" value="0.05" units="cm"/>
      <inkml:brushProperty name="color" value="#004F8B"/>
    </inkml:brush>
  </inkml:definitions>
  <inkml:trace contextRef="#ctx0" brushRef="#br0">21 1 4524 0 0,'0'0'17023'0'0,"0"2"-18258"0"0,-1 22-9995 0 0,-9-1 4809 0 0,0-13 4732 0 0</inkml:trace>
</inkml:ink>
</file>

<file path=ppt/ink/ink1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4.750"/>
    </inkml:context>
    <inkml:brush xml:id="br0">
      <inkml:brushProperty name="width" value="0.05" units="cm"/>
      <inkml:brushProperty name="height" value="0.05" units="cm"/>
      <inkml:brushProperty name="color" value="#004F8B"/>
    </inkml:brush>
  </inkml:definitions>
  <inkml:trace contextRef="#ctx0" brushRef="#br0">1 355 4648 0 0,'0'0'8209'0'0,"24"-25"-7277"0"0,-11 16-316 0 0,1-6-208 0 0,7-1-316 0 0,0-5-468 0 0,-1 0-732 0 0,7-8-1572 0 0,0-3 356 0 0,0-1 40 0 0,8-18 183 0 0,0 3 349 0 0,-4-6-8 0 0</inkml:trace>
</inkml:ink>
</file>

<file path=ppt/ink/ink1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5.079"/>
    </inkml:context>
    <inkml:brush xml:id="br0">
      <inkml:brushProperty name="width" value="0.05" units="cm"/>
      <inkml:brushProperty name="height" value="0.05" units="cm"/>
      <inkml:brushProperty name="color" value="#004F8B"/>
    </inkml:brush>
  </inkml:definitions>
  <inkml:trace contextRef="#ctx0" brushRef="#br0">58 20 4000 0 0,'-8'-7'3269'0'0,"6"0"-629"0"0,-2 1 780 0 0,-9 22-5580 0 0,7-11-420 0 0,2 2 72 0 0,-2 0 315 0 0,-1 2 229 0 0,-1 1 172 0 0</inkml:trace>
</inkml:ink>
</file>

<file path=ppt/ink/ink1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5.485"/>
    </inkml:context>
    <inkml:brush xml:id="br0">
      <inkml:brushProperty name="width" value="0.05" units="cm"/>
      <inkml:brushProperty name="height" value="0.05" units="cm"/>
      <inkml:brushProperty name="color" value="#004F8B"/>
    </inkml:brush>
  </inkml:definitions>
  <inkml:trace contextRef="#ctx0" brushRef="#br0">569 524 3900 0 0,'0'0'2307'0'0,"-34"17"3230"0"0,3 9-2457 0 0,-38 42 0 0 0,61-59-2925 0 0,0 0 1 0 0,1 1-1 0 0,0 0 0 0 0,0 0 1 0 0,1 1-1 0 0,1 0 1 0 0,0 0-1 0 0,0 0 0 0 0,-3 14 1 0 0,8-24-168 0 0,0 0 1 0 0,-1 0-1 0 0,1 1 1 0 0,0-1 0 0 0,1 0-1 0 0,-1 0 1 0 0,0 0-1 0 0,0 1 1 0 0,0-1-1 0 0,1 0 1 0 0,-1 0 0 0 0,1 0-1 0 0,-1 0 1 0 0,1 1-1 0 0,-1-1 1 0 0,1 0-1 0 0,0 0 1 0 0,-1 0 0 0 0,1 0-1 0 0,0 0 1 0 0,0-1-1 0 0,0 1 1 0 0,1 1-1 0 0,30 20-94 0 0,-28-20 77 0 0,0 0 0 0 0,0 0 1 0 0,-1 0-1 0 0,1 1 1 0 0,-1-1-1 0 0,0 1 0 0 0,0 0 1 0 0,5 6-1 0 0,-7-6 43 0 0,0 0 0 0 0,0 0-1 0 0,-1 1 1 0 0,1-1 0 0 0,-1 0 0 0 0,1 1-1 0 0,-1-1 1 0 0,0 1 0 0 0,-1-1 0 0 0,1 0-1 0 0,-1 1 1 0 0,1-1 0 0 0,-1 0 0 0 0,0 0-1 0 0,0 0 1 0 0,0 1 0 0 0,-1-1 0 0 0,1 0-1 0 0,-1 0 1 0 0,0-1 0 0 0,0 1 0 0 0,-4 5-1 0 0,-5 7 110 0 0,-2 0 0 0 0,-22 21 0 0 0,30-32-63 0 0,-5 5 128 0 0,0 0 1 0 0,0-1-1 0 0,-1 0 1 0 0,-1-1-1 0 0,1 0 1 0 0,-1-1-1 0 0,0 0 1 0 0,0-1-1 0 0,-1 0 1 0 0,0-1 0 0 0,1-1-1 0 0,-2 0 1 0 0,-16 2-1 0 0,23-5-40 0 0,0 1 0 0 0,0-1-1 0 0,0 0 1 0 0,0-1 0 0 0,-1 0 0 0 0,1 0 0 0 0,0-1-1 0 0,1 1 1 0 0,-1-2 0 0 0,0 1 0 0 0,0-1-1 0 0,1 0 1 0 0,0 0 0 0 0,-1 0 0 0 0,1-1 0 0 0,1 0-1 0 0,-1-1 1 0 0,0 1 0 0 0,1-1 0 0 0,0 0-1 0 0,0 0 1 0 0,1-1 0 0 0,-1 1 0 0 0,1-1 0 0 0,0 0-1 0 0,-4-9 1 0 0,4 5-123 0 0,0 0 1 0 0,1 0-1 0 0,1 0 0 0 0,0 0 1 0 0,0 0-1 0 0,1-1 0 0 0,0 1 0 0 0,1-1 1 0 0,0 1-1 0 0,0-1 0 0 0,1 1 1 0 0,1 0-1 0 0,0-1 0 0 0,0 1 1 0 0,5-12-1 0 0,4-12-714 0 0,2 1-1 0 0,1 0 1 0 0,21-32 0 0 0,29-39-5768 0 0,106-132-1 0 0,-3 7-1660 0 0,-129 170 6394 0 0</inkml:trace>
</inkml:ink>
</file>

<file path=ppt/ink/ink1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6.516"/>
    </inkml:context>
    <inkml:brush xml:id="br0">
      <inkml:brushProperty name="width" value="0.05" units="cm"/>
      <inkml:brushProperty name="height" value="0.05" units="cm"/>
      <inkml:brushProperty name="color" value="#004F8B"/>
    </inkml:brush>
  </inkml:definitions>
  <inkml:trace contextRef="#ctx0" brushRef="#br0">507 1 5312 0 0,'0'0'12855'0'0,"-1"3"-11981"0"0,-8 22-199 0 0,0 0 0 0 0,-2-1 0 0 0,0 0 0 0 0,-2-1 0 0 0,0-1 0 0 0,-2 0 0 0 0,0-1 0 0 0,-29 31 0 0 0,13-20-1137 0 0,-2-1 0 0 0,-1-1 0 0 0,-1-2 1 0 0,-49 30-1 0 0,37-34-4991 0 0,39-20 3519 0 0,0-1 1 0 0,-1 0 0 0 0,1-1-1 0 0,-1 0 1 0 0,0 0 0 0 0,-15 0-1 0 0,18-3 140 0 0,-15-5 116 0 0</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16.932"/>
    </inkml:context>
    <inkml:brush xml:id="br0">
      <inkml:brushProperty name="width" value="0.05" units="cm"/>
      <inkml:brushProperty name="height" value="0.05" units="cm"/>
      <inkml:brushProperty name="color" value="#004F8B"/>
    </inkml:brush>
  </inkml:definitions>
  <inkml:trace contextRef="#ctx0" brushRef="#br0">1 141 3808 0 0,'0'-2'430'0'0,"0"0"0"0"0,0 0-1 0 0,1 0 1 0 0,-1 0 0 0 0,1 0-1 0 0,-1 0 1 0 0,1 0 0 0 0,0 1-1 0 0,-1-1 1 0 0,1 0 0 0 0,0 0-1 0 0,0 1 1 0 0,0-1-1 0 0,1 0 1 0 0,-1 1 0 0 0,3-3-1 0 0,0 0 89 0 0,0 1-1 0 0,0 0 1 0 0,0 0-1 0 0,1 1 1 0 0,-1-1-1 0 0,8-2 1 0 0,8-2 328 0 0,1 1 1 0 0,29-5 0 0 0,-30 7 118 0 0,42-8-19 0 0,26-6-2004 0 0,-34 1-7536 0 0,-40 8 2222 0 0</inkml:trace>
</inkml:ink>
</file>

<file path=ppt/ink/ink1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6.876"/>
    </inkml:context>
    <inkml:brush xml:id="br0">
      <inkml:brushProperty name="width" value="0.05" units="cm"/>
      <inkml:brushProperty name="height" value="0.05" units="cm"/>
      <inkml:brushProperty name="color" value="#004F8B"/>
    </inkml:brush>
  </inkml:definitions>
  <inkml:trace contextRef="#ctx0" brushRef="#br0">71 13 5352 0 0,'12'-13'7785'0'0,"-5"14"-2885"0"0,0 29-1637 0 0,-6-23-3342 0 0,1 15 746 0 0,-1 0-1 0 0,-2 29 1 0 0,-11 48-3070 0 0,0-47-4492 0 0,-29 84 0 0 0,18-77 2689 0 0,11-29 2428 0 0</inkml:trace>
</inkml:ink>
</file>

<file path=ppt/ink/ink1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8.032"/>
    </inkml:context>
    <inkml:brush xml:id="br0">
      <inkml:brushProperty name="width" value="0.05" units="cm"/>
      <inkml:brushProperty name="height" value="0.05" units="cm"/>
      <inkml:brushProperty name="color" value="#004F8B"/>
    </inkml:brush>
  </inkml:definitions>
  <inkml:trace contextRef="#ctx0" brushRef="#br0">1495 57 4032 0 0,'25'-56'18775'0'0,"-26"61"-18325"0"0,-8 33 18 0 0,-1-1 0 0 0,-2 0 0 0 0,-2-1 0 0 0,-1 0 0 0 0,-2-2 0 0 0,-37 58 0 0 0,27-53-474 0 0,-1-1 0 0 0,-3-1 1 0 0,-1-2-1 0 0,-1-1 0 0 0,-45 35 0 0 0,68-61-257 0 0,0-2-1 0 0,0 1 0 0 0,-1-2 0 0 0,0 1 0 0 0,0-1 0 0 0,0-1 0 0 0,-1 0 1 0 0,1-1-1 0 0,-1 0 0 0 0,0 0 0 0 0,0-2 0 0 0,0 1 0 0 0,0-1 0 0 0,0-1 1 0 0,0 0-1 0 0,0-1 0 0 0,0-1 0 0 0,0 1 0 0 0,-15-5 0 0 0,23 4 93 0 0,-1 1 0 0 0,0 0 0 0 0,0 0 0 0 0,0 0-1 0 0,0 1 1 0 0,0 0 0 0 0,0 0 0 0 0,-7 1 0 0 0,9 0 130 0 0,0 1 0 0 0,0 0 1 0 0,1 0-1 0 0,-1 0 1 0 0,1 0-1 0 0,-1 0 1 0 0,1 0-1 0 0,0 1 1 0 0,0-1-1 0 0,0 1 1 0 0,0 0-1 0 0,-2 4 1 0 0,0-2 42 0 0,1 0 0 0 0,-2 0 0 0 0,1 0 0 0 0,0-1 0 0 0,-1 0 0 0 0,0 0 0 0 0,0 0 0 0 0,0-1 0 0 0,-1 1 0 0 0,1-1 0 0 0,-1 0 0 0 0,0-1 0 0 0,1 0 1 0 0,-1 0-1 0 0,0 0 0 0 0,-1 0 0 0 0,1-1 0 0 0,-12 1 0 0 0,14-2 1 0 0,-1 0 0 0 0,1 0 0 0 0,0 0 0 0 0,0 0 0 0 0,0-1 0 0 0,0 0 0 0 0,0 0 0 0 0,0 0 0 0 0,0-1 0 0 0,0 1 0 0 0,0-1 0 0 0,0 0 0 0 0,0 0 0 0 0,1 0 0 0 0,-1 0 0 0 0,1-1 0 0 0,0 1 0 0 0,0-1 0 0 0,0 0 0 0 0,0 0 0 0 0,0 0 0 0 0,0-1 0 0 0,1 1 0 0 0,0 0 0 0 0,-1-1 0 0 0,1 0 0 0 0,1 0 0 0 0,-3-5 0 0 0,-13-69 111 0 0,14 47 465 0 0,3 26 80 0 0,1 10 338 0 0,0 1-943 0 0,0 0 0 0 0,-1 0 0 0 0,1 1 0 0 0,-1-1 0 0 0,-1 0 0 0 0,1 0 0 0 0,-1 0 0 0 0,0 0 1 0 0,0 0-1 0 0,-1 0 0 0 0,0 0 0 0 0,0 0 0 0 0,0-1 0 0 0,-1 1 0 0 0,0-1 0 0 0,0 1 0 0 0,0-1 1 0 0,0 0-1 0 0,-1 0 0 0 0,0 0 0 0 0,0-1 0 0 0,-1 0 0 0 0,1 1 0 0 0,-1-1 0 0 0,0-1 0 0 0,0 1 0 0 0,0-1 1 0 0,0 0-1 0 0,-1 0 0 0 0,1 0 0 0 0,-1-1 0 0 0,0 0 0 0 0,-8 2 0 0 0,7-3-52 0 0,0 1 0 0 0,-1 0-1 0 0,2 0 1 0 0,-1 0 0 0 0,0 1-1 0 0,0 0 1 0 0,1 1 0 0 0,-1-1-1 0 0,1 1 1 0 0,0 0 0 0 0,0 1-1 0 0,1-1 1 0 0,-1 1 0 0 0,-5 7-1 0 0,-133 179-766 0 0,114-158-1079 0 0,-52 46 1 0 0,49-54-1359 0 0,27-21 2055 0 0,0 1-1 0 0,0-1 1 0 0,-1-1-1 0 0,0 1 1 0 0,0-1-1 0 0,0 0 0 0 0,0-1 1 0 0,0 0-1 0 0,-1 0 1 0 0,1 0-1 0 0,-9 0 1 0 0,4-3-310 0 0</inkml:trace>
</inkml:ink>
</file>

<file path=ppt/ink/ink1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8.485"/>
    </inkml:context>
    <inkml:brush xml:id="br0">
      <inkml:brushProperty name="width" value="0.05" units="cm"/>
      <inkml:brushProperty name="height" value="0.05" units="cm"/>
      <inkml:brushProperty name="color" value="#004F8B"/>
    </inkml:brush>
  </inkml:definitions>
  <inkml:trace contextRef="#ctx0" brushRef="#br0">0 170 4124 0 0,'23'-7'2249'0'0,"-1"-1"0"0"0,0-1 0 0 0,-1-1 0 0 0,22-12 0 0 0,-4-5-2696 0 0,-4-4-3595 0 0,-31 26 2586 0 0,1 0 1 0 0,-1-1-1 0 0,0 1 0 0 0,-1-1 1 0 0,5-9-1 0 0,-3 1-158 0 0</inkml:trace>
</inkml:ink>
</file>

<file path=ppt/ink/ink1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8.844"/>
    </inkml:context>
    <inkml:brush xml:id="br0">
      <inkml:brushProperty name="width" value="0.05" units="cm"/>
      <inkml:brushProperty name="height" value="0.05" units="cm"/>
      <inkml:brushProperty name="color" value="#004F8B"/>
    </inkml:brush>
  </inkml:definitions>
  <inkml:trace contextRef="#ctx0" brushRef="#br0">894 0 4156 0 0,'-4'3'5748'0'0,"-14"9"-1843"0"0,-41 35-2857 0 0,-114 126 1859 0 0,-301 232-1 0 0,359-325-2744 0 0,64-50-4546 0 0,70-73-9648 0 0,-8 25 12280 0 0</inkml:trace>
</inkml:ink>
</file>

<file path=ppt/ink/ink1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9.189"/>
    </inkml:context>
    <inkml:brush xml:id="br0">
      <inkml:brushProperty name="width" value="0.05" units="cm"/>
      <inkml:brushProperty name="height" value="0.05" units="cm"/>
      <inkml:brushProperty name="color" value="#004F8B"/>
    </inkml:brush>
  </inkml:definitions>
  <inkml:trace contextRef="#ctx0" brushRef="#br0">902 4 4800 0 0,'0'0'3075'0'0,"0"0"-2972"0"0,-1-1 0 0 0,1 1 0 0 0,0 0 0 0 0,0 0 0 0 0,0 0 0 0 0,-1-1 0 0 0,1 1 0 0 0,0 0 0 0 0,0 0 0 0 0,-1 0 0 0 0,1-1 0 0 0,0 1 0 0 0,0 0 0 0 0,-1 0 0 0 0,1 0 0 0 0,0 0 0 0 0,-1 0 0 0 0,1 0 0 0 0,0 0-1 0 0,0 0 1 0 0,-1 0 0 0 0,1 0 0 0 0,0 0 0 0 0,-1 0 0 0 0,1 0 0 0 0,0 0 0 0 0,-1 0 0 0 0,1 0 0 0 0,0 0 0 0 0,0 0 0 0 0,-1 0 0 0 0,1 0 0 0 0,0 0 0 0 0,-1 0 0 0 0,1 1 0 0 0,0-1 0 0 0,0 0 0 0 0,-1 0 0 0 0,1 0 0 0 0,0 1-1 0 0,0-1 1 0 0,-1 0 0 0 0,1 0 0 0 0,0 0 0 0 0,0 1 0 0 0,0-1 0 0 0,-1 1 0 0 0,-211 198 6089 0 0,-191 204-5259 0 0,305-279-5278 0 0,-55 61-9434 0 0,131-162 12133 0 0</inkml:trace>
</inkml:ink>
</file>

<file path=ppt/ink/ink1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9.517"/>
    </inkml:context>
    <inkml:brush xml:id="br0">
      <inkml:brushProperty name="width" value="0.05" units="cm"/>
      <inkml:brushProperty name="height" value="0.05" units="cm"/>
      <inkml:brushProperty name="color" value="#004F8B"/>
    </inkml:brush>
  </inkml:definitions>
  <inkml:trace contextRef="#ctx0" brushRef="#br0">199 1 4484 0 0,'2'0'10937'0'0,"10"11"-10589"0"0,-11-8-226 0 0,1 0-1 0 0,-1-1 1 0 0,0 1 0 0 0,0 0 0 0 0,0 0-1 0 0,0-1 1 0 0,0 1 0 0 0,0 0 0 0 0,-1 0-1 0 0,1 0 1 0 0,-1 0 0 0 0,0 0 0 0 0,0 0-1 0 0,0 0 1 0 0,0 0 0 0 0,-1 0 0 0 0,1 0-1 0 0,-2 3 1 0 0,-16 52 645 0 0,16-55-683 0 0,-10 28-223 0 0,-2-1-1 0 0,-24 38 1 0 0,-7-9-3337 0 0,37-51 1298 0 0,0 1 1 0 0,-1-1 0 0 0,-18 12-1 0 0,0-7-1581 0 0,15-7 2025 0 0</inkml:trace>
</inkml:ink>
</file>

<file path=ppt/ink/ink1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0:59.861"/>
    </inkml:context>
    <inkml:brush xml:id="br0">
      <inkml:brushProperty name="width" value="0.05" units="cm"/>
      <inkml:brushProperty name="height" value="0.05" units="cm"/>
      <inkml:brushProperty name="color" value="#004F8B"/>
    </inkml:brush>
  </inkml:definitions>
  <inkml:trace contextRef="#ctx0" brushRef="#br0">58 0 5436 0 0,'0'0'9205'0'0,"5"18"-8181"0"0,-5-11 421 0 0,-2 7-1393 0 0,-1-4-564 0 0,3-1-953 0 0,-2 3-1415 0 0,-2-2 176 0 0,2-1 268 0 0,-2 2 359 0 0,4-3 121 0 0,-2-1 152 0 0</inkml:trace>
  <inkml:trace contextRef="#ctx0" brushRef="#br0" timeOffset="1">40 372 3880 0 0,'-4'8'1256'0'0,"2"1"-67"0"0,0-4-121 0 0,0 2 496 0 0,-5 6-1452 0 0,1-10-888 0 0,0 8-3629 0 0,2-8 2625 0 0,-2 0 140 0 0</inkml:trace>
</inkml:ink>
</file>

<file path=ppt/ink/ink1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1.392"/>
    </inkml:context>
    <inkml:brush xml:id="br0">
      <inkml:brushProperty name="width" value="0.05" units="cm"/>
      <inkml:brushProperty name="height" value="0.05" units="cm"/>
      <inkml:brushProperty name="color" value="#004F8B"/>
    </inkml:brush>
  </inkml:definitions>
  <inkml:trace contextRef="#ctx0" brushRef="#br0">842 21 4328 0 0,'-2'-7'2888'0'0,"-7"-7"7144"0"0,1 15-9630 0 0,0 0 0 0 0,1 1 0 0 0,-1 0 0 0 0,1 1 0 0 0,0-1 0 0 0,0 1 0 0 0,0 0 0 0 0,0 1 0 0 0,0 0 0 0 0,1 0 0 0 0,-1 1 0 0 0,1-1 0 0 0,0 1 0 0 0,0 1 0 0 0,-7 8 0 0 0,-3 4 95 0 0,0 0-1 0 0,1 2 1 0 0,-21 37-1 0 0,-25 57 363 0 0,27-48-440 0 0,-47 70 0 0 0,66-114-508 0 0,-1-2 1 0 0,-1 0-1 0 0,-1 0 1 0 0,-1-2 0 0 0,-1 0-1 0 0,-42 30 1 0 0,-90 39-5601 0 0,121-72-1678 0 0,-44 14 0 0 0,54-24 3524 0 0,12-4 2121 0 0</inkml:trace>
</inkml:ink>
</file>

<file path=ppt/ink/ink1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1.970"/>
    </inkml:context>
    <inkml:brush xml:id="br0">
      <inkml:brushProperty name="width" value="0.05" units="cm"/>
      <inkml:brushProperty name="height" value="0.05" units="cm"/>
      <inkml:brushProperty name="color" value="#004F8B"/>
    </inkml:brush>
  </inkml:definitions>
  <inkml:trace contextRef="#ctx0" brushRef="#br0">123 27 6185 0 0,'-4'-14'25143'0'0,"3"11"-23559"0"0,-3 0-4772 0 0,1 2 3170 0 0,1 0 0 0 0,-1 0 0 0 0,0 0 1 0 0,0 0-1 0 0,0 0 0 0 0,-1 1 0 0 0,1 0 1 0 0,0-1-1 0 0,0 1 0 0 0,0 0 0 0 0,0 1 0 0 0,-5 0 1 0 0,5-1-1019 0 0,-3 2-3191 0 0,-24 5-11517 0 0,2-8 9122 0 0,26 0 4798 0 0</inkml:trace>
</inkml:ink>
</file>

<file path=ppt/ink/ink1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2.330"/>
    </inkml:context>
    <inkml:brush xml:id="br0">
      <inkml:brushProperty name="width" value="0.05" units="cm"/>
      <inkml:brushProperty name="height" value="0.05" units="cm"/>
      <inkml:brushProperty name="color" value="#004F8B"/>
    </inkml:brush>
  </inkml:definitions>
  <inkml:trace contextRef="#ctx0" brushRef="#br0">218 11 5444 0 0,'-3'-11'15030'0'0,"15"16"-11858"0"0,7 16-4287 0 0,-12-1 3486 0 0,-8-10-2235 0 0,1 0 1 0 0,-1-1-1 0 0,-1 1 0 0 0,1-1 1 0 0,-2 1-1 0 0,1-1 1 0 0,-1 1-1 0 0,-1-1 1 0 0,0 0-1 0 0,0 0 1 0 0,0-1-1 0 0,-1 1 0 0 0,-1-1 1 0 0,0 0-1 0 0,-8 9 1 0 0,3-4-1040 0 0,-2 0 0 0 0,-27 23 0 0 0,29-27-1231 0 0,-2 0-1 0 0,0-1 1 0 0,-18 8 0 0 0,-30 2-10110 0 0</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18.510"/>
    </inkml:context>
    <inkml:brush xml:id="br0">
      <inkml:brushProperty name="width" value="0.05" units="cm"/>
      <inkml:brushProperty name="height" value="0.05" units="cm"/>
      <inkml:brushProperty name="color" value="#004F8B"/>
    </inkml:brush>
  </inkml:definitions>
  <inkml:trace contextRef="#ctx0" brushRef="#br0">39 2 4812 0 0,'-29'-1'6332'0'0,"19"2"865"0"0,47 6-6880 0 0,0-1 0 0 0,0-2 0 0 0,69-3 0 0 0,-25 0-5335 0 0,1 5-6437 0 0,-70-4 9759 0 0</inkml:trace>
</inkml:ink>
</file>

<file path=ppt/ink/ink1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2.658"/>
    </inkml:context>
    <inkml:brush xml:id="br0">
      <inkml:brushProperty name="width" value="0.05" units="cm"/>
      <inkml:brushProperty name="height" value="0.05" units="cm"/>
      <inkml:brushProperty name="color" value="#004F8B"/>
    </inkml:brush>
  </inkml:definitions>
  <inkml:trace contextRef="#ctx0" brushRef="#br0">126 1 5088 0 0,'0'1'12466'0'0,"-3"22"-6949"0"0,-10 88-2691 0 0,-16-1-2651 0 0,4-37-3103 0 0,-1-15-4164 0 0,-3-2-6259 0 0</inkml:trace>
</inkml:ink>
</file>

<file path=ppt/ink/ink1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2.986"/>
    </inkml:context>
    <inkml:brush xml:id="br0">
      <inkml:brushProperty name="width" value="0.05" units="cm"/>
      <inkml:brushProperty name="height" value="0.05" units="cm"/>
      <inkml:brushProperty name="color" value="#004F8B"/>
    </inkml:brush>
  </inkml:definitions>
  <inkml:trace contextRef="#ctx0" brushRef="#br0">583 2 3020 0 0,'-1'-1'282'0'0,"0"1"0"0"0,0 0 0 0 0,-1-1-1 0 0,1 1 1 0 0,0 0 0 0 0,0 0 0 0 0,-1 0-1 0 0,1 0 1 0 0,0 1 0 0 0,0-1 0 0 0,0 0-1 0 0,-1 0 1 0 0,1 1 0 0 0,0-1 0 0 0,0 0 0 0 0,0 1-1 0 0,0 0 1 0 0,0-1 0 0 0,0 1 0 0 0,0-1-1 0 0,0 1 1 0 0,0 0 0 0 0,0 0 0 0 0,0 0-1 0 0,0 0 1 0 0,0-1 0 0 0,0 1 0 0 0,1 0-1 0 0,-2 2 1 0 0,-33 39 1551 0 0,25-30-932 0 0,-115 137 1556 0 0,-71 80-5720 0 0,175-206 1029 0 0,-1-2 0 0 0,0-1-1 0 0,-2-1 1 0 0,-40 26 0 0 0,33-27 564 0 0</inkml:trace>
</inkml:ink>
</file>

<file path=ppt/ink/ink1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5.221"/>
    </inkml:context>
    <inkml:brush xml:id="br0">
      <inkml:brushProperty name="width" value="0.05" units="cm"/>
      <inkml:brushProperty name="height" value="0.05" units="cm"/>
      <inkml:brushProperty name="color" value="#004F8B"/>
    </inkml:brush>
  </inkml:definitions>
  <inkml:trace contextRef="#ctx0" brushRef="#br0">731 11 3336 0 0,'0'0'3424'0'0,"-13"-8"6398"0"0,8 14-9677 0 0,1 0 0 0 0,-1 0 0 0 0,1 1-1 0 0,1-1 1 0 0,-1 1 0 0 0,1 0 0 0 0,1 0 0 0 0,-1 0 0 0 0,1 1 0 0 0,0-1 0 0 0,1 0 0 0 0,0 1 0 0 0,0-1 0 0 0,0 1 0 0 0,1-1 0 0 0,0 1 0 0 0,1 0 0 0 0,2 10 0 0 0,-3-17-260 0 0,0-1 100 0 0,0 0 0 0 0,0 0-1 0 0,0 1 1 0 0,0-1 0 0 0,0 0-1 0 0,0 0 1 0 0,0 0 0 0 0,0 1 0 0 0,0-1-1 0 0,0 0 1 0 0,0 0 0 0 0,0 0 0 0 0,0 0-1 0 0,0 1 1 0 0,0-1 0 0 0,0 0-1 0 0,1 0 1 0 0,-1 0 0 0 0,0 0 0 0 0,0 1-1 0 0,0-1 1 0 0,0 0 0 0 0,0 0 0 0 0,0 0-1 0 0,1 0 1 0 0,-1 0 0 0 0,0 0-1 0 0,0 1 1 0 0,0-1 0 0 0,0 0 0 0 0,1 0-1 0 0,-1 0 1 0 0,0 0 0 0 0,0 0 0 0 0,0 0-1 0 0,0 0 1 0 0,1 0 0 0 0,-1 0-1 0 0,0 0 1 0 0,0 0 0 0 0,0 0 0 0 0,1 0-1 0 0,-1 0 1 0 0,0 0 0 0 0,0 0 0 0 0,0 0-1 0 0,1 0 1 0 0,-1 0 0 0 0,0 0-1 0 0,0 0 1 0 0,0 0 0 0 0,0 0 0 0 0,1-1-1 0 0,2-2-26 0 0,1-1 1 0 0,-1 0-1 0 0,0 0 0 0 0,-1 0 0 0 0,1-1 0 0 0,-1 1 0 0 0,1 0 0 0 0,-1-1 0 0 0,-1 0 0 0 0,1 1 1 0 0,-1-1-1 0 0,1 0 0 0 0,0-6 0 0 0,7-26 23 0 0,-8 35 65 0 0,-1-1 1 0 0,0 1-1 0 0,0-1 1 0 0,0 1-1 0 0,0 0 0 0 0,0-1 1 0 0,0 1-1 0 0,-1 0 1 0 0,1-1-1 0 0,-1 1 1 0 0,0 0-1 0 0,1 0 0 0 0,-1-1 1 0 0,0 1-1 0 0,0 0 1 0 0,-1 0-1 0 0,1 0 0 0 0,0 0 1 0 0,-1 0-1 0 0,-1-1 1 0 0,-28 27 213 0 0,-26 64 216 0 0,39-57-276 0 0,-30 37 0 0 0,42-60-263 0 0,-1 0 0 0 0,0-1-1 0 0,0 0 1 0 0,-1 0 0 0 0,0-1-1 0 0,0 0 1 0 0,0 0 0 0 0,-1-1-1 0 0,-12 6 1 0 0,20-11 25 0 0,0 1-1 0 0,0-1 0 0 0,0 1 1 0 0,-1-1-1 0 0,1 0 1 0 0,0 1-1 0 0,0-1 1 0 0,-1 0-1 0 0,1 0 1 0 0,0 0-1 0 0,-1 0 1 0 0,1 0-1 0 0,0 0 1 0 0,-1 0-1 0 0,1 0 0 0 0,0-1 1 0 0,-1 1-1 0 0,1 0 1 0 0,0-1-1 0 0,0 1 1 0 0,-1-1-1 0 0,1 1 1 0 0,0-1-1 0 0,0 0 1 0 0,0 0-1 0 0,0 1 1 0 0,0-1-1 0 0,0 0 0 0 0,0 0 1 0 0,0 0-1 0 0,0 0 1 0 0,0 0-1 0 0,1 0 1 0 0,-1 0-1 0 0,0 0 1 0 0,1-1-1 0 0,-1 1 1 0 0,1 0-1 0 0,-1 0 1 0 0,1 0-1 0 0,-1-1 0 0 0,1 1 1 0 0,0 0-1 0 0,0-1 1 0 0,0 1-1 0 0,0 0 1 0 0,0-1-1 0 0,0 0 1 0 0,-1-5-10 0 0,0 0 1 0 0,1 0-1 0 0,0 1 1 0 0,1-1 0 0 0,0 0-1 0 0,-1 0 1 0 0,2 1 0 0 0,2-9 1046 0 0,-5 24-903 0 0,0 1 0 0 0,0-1-1 0 0,-1 1 1 0 0,0-1 0 0 0,-1 0 0 0 0,0 0-1 0 0,-1 0 1 0 0,0 0 0 0 0,-5 9 0 0 0,6-12-63 0 0,-1 0 1 0 0,0 0-1 0 0,0 0 1 0 0,0 0-1 0 0,-1-1 1 0 0,0 1-1 0 0,0-1 1 0 0,0 0-1 0 0,-1-1 1 0 0,0 1-1 0 0,0-1 1 0 0,-9 5-1 0 0,14-9-38 0 0,0 1-1 0 0,0 0 1 0 0,0-1-1 0 0,-1 1 1 0 0,1-1-1 0 0,0 0 1 0 0,0 1-1 0 0,0-1 1 0 0,0 0-1 0 0,-1 1 0 0 0,1-1 1 0 0,0 0-1 0 0,0 0 1 0 0,-1 0-1 0 0,1 0 1 0 0,0-1-1 0 0,0 1 1 0 0,-1 0-1 0 0,1 0 1 0 0,0-1-1 0 0,0 1 1 0 0,0 0-1 0 0,0-1 0 0 0,-1 1 1 0 0,1-1-1 0 0,0 0 1 0 0,0 1-1 0 0,0-1 1 0 0,0 0-1 0 0,0 0 1 0 0,0 0-1 0 0,1 0 1 0 0,-1 1-1 0 0,0-1 0 0 0,0 0 1 0 0,1 0-1 0 0,-1-1 1 0 0,0 1-1 0 0,1 0 1 0 0,-1 0-1 0 0,1 0 1 0 0,-1 0-1 0 0,1 0 1 0 0,0-1-1 0 0,0 1 0 0 0,-1 0 1 0 0,1 0-1 0 0,0-2 1 0 0,-1-7-38 0 0,0 0-1 0 0,1 1 1 0 0,1-1 0 0 0,1-16 0 0 0,-1 21 26 0 0,3-25-193 0 0,-2 17 362 0 0,-16 37 46 0 0,3-4-52 0 0,0-1 0 0 0,-2-1 0 0 0,0 1-1 0 0,-1-2 1 0 0,-1 0 0 0 0,-17 16-1 0 0,-30 16-2374 0 0,14-22-3391 0 0,-2-5-4881 0 0,38-19 8821 0 0</inkml:trace>
</inkml:ink>
</file>

<file path=ppt/ink/ink1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5.549"/>
    </inkml:context>
    <inkml:brush xml:id="br0">
      <inkml:brushProperty name="width" value="0.05" units="cm"/>
      <inkml:brushProperty name="height" value="0.05" units="cm"/>
      <inkml:brushProperty name="color" value="#004F8B"/>
    </inkml:brush>
  </inkml:definitions>
  <inkml:trace contextRef="#ctx0" brushRef="#br0">0 126 4248 0 0,'0'0'1381'0'0,"23"-5"-109"0"0,-11 2-128 0 0,-1 1-168 0 0,3-3-88 0 0,1-1-148 0 0,-3 0-168 0 0,0-1-296 0 0,1-2-448 0 0,-1 0-596 0 0,-2-1-1672 0 0,-1-3 168 0 0,-1-2 307 0 0,-4-1 141 0 0,2-3 196 0 0</inkml:trace>
</inkml:ink>
</file>

<file path=ppt/ink/ink1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5.877"/>
    </inkml:context>
    <inkml:brush xml:id="br0">
      <inkml:brushProperty name="width" value="0.05" units="cm"/>
      <inkml:brushProperty name="height" value="0.05" units="cm"/>
      <inkml:brushProperty name="color" value="#004F8B"/>
    </inkml:brush>
  </inkml:definitions>
  <inkml:trace contextRef="#ctx0" brushRef="#br0">226 17 4144 0 0,'-2'-17'11257'0'0,"-2"27"-6999"0"0,-6 46-4896 0 0,5-29 2230 0 0,-43 169-413 0 0,9-65-3350 0 0,2-25-2599 0 0,-5-1-3532 0 0,15-53 4313 0 0,16-31 2309 0 0</inkml:trace>
</inkml:ink>
</file>

<file path=ppt/ink/ink1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6.408"/>
    </inkml:context>
    <inkml:brush xml:id="br0">
      <inkml:brushProperty name="width" value="0.05" units="cm"/>
      <inkml:brushProperty name="height" value="0.05" units="cm"/>
      <inkml:brushProperty name="color" value="#004F8B"/>
    </inkml:brush>
  </inkml:definitions>
  <inkml:trace contextRef="#ctx0" brushRef="#br0">661 1 4328 0 0,'4'0'11288'0'0,"10"28"-8065"0"0,15 42-1857 0 0,-19-37-944 0 0,-1 1 0 0 0,-1-1 0 0 0,-2 2 0 0 0,-1-1 0 0 0,-2 1 0 0 0,-2-1 0 0 0,-1 1 0 0 0,-6 50-1 0 0,3-66-392 0 0,0-1 0 0 0,-2 1 0 0 0,0 0 0 0 0,-2-1-1 0 0,0 0 1 0 0,0-1 0 0 0,-2 0 0 0 0,0 0 0 0 0,-1 0 0 0 0,-1-1-1 0 0,0-1 1 0 0,-1 0 0 0 0,-1 0 0 0 0,0-2 0 0 0,-1 1-1 0 0,-27 20 1 0 0,24-23-22 0 0,-1-1-1 0 0,1-1 0 0 0,-1 0 1 0 0,-1-1-1 0 0,1-1 0 0 0,-2-1 1 0 0,1 0-1 0 0,0-2 1 0 0,-1 0-1 0 0,0-1 0 0 0,-37 0 1 0 0,42-3-18 0 0,0 0 0 0 0,0-1 0 0 0,0-1 0 0 0,0-1 0 0 0,1 0 0 0 0,-1 0 0 0 0,1-2 0 0 0,0 0 0 0 0,0 0 0 0 0,0-1 0 0 0,1-1 0 0 0,0-1 0 0 0,0 1 0 0 0,1-2 0 0 0,0 0 0 0 0,-18-17 0 0 0,25 21-25 0 0,1-1 0 0 0,-1 0 0 0 0,1 0 0 0 0,0-1 1 0 0,0 1-1 0 0,0-1 0 0 0,1 0 0 0 0,0 0 1 0 0,1 0-1 0 0,-3-8 0 0 0,3 4-672 0 0,1 0-1 0 0,0 0 1 0 0,0 0-1 0 0,1 1 1 0 0,0-1-1 0 0,1 0 1 0 0,0 0-1 0 0,1 0 1 0 0,0 1-1 0 0,7-20 1 0 0,-4 16-460 0 0,1-1 0 0 0,1 1 0 0 0,0 0-1 0 0,1 0 1 0 0,1 1 0 0 0,0 0 0 0 0,13-14 0 0 0,-14 18 642 0 0,1 1 1 0 0,0-1-1 0 0,0 1 0 0 0,1 1 1 0 0,14-9-1 0 0,-13 11 1489 0 0,-1 1-1 0 0,1 0 0 0 0,0 1 1 0 0,0 0-1 0 0,0 0 1 0 0,13-1-1 0 0,44-12 6020 0 0,-62 13-6662 0 0,0 0 0 0 0,0 0 0 0 0,0 0-1 0 0,0-1 1 0 0,8-6 0 0 0,-5 1-384 0 0,-33 7-18398 0 0</inkml:trace>
</inkml:ink>
</file>

<file path=ppt/ink/ink1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7.080"/>
    </inkml:context>
    <inkml:brush xml:id="br0">
      <inkml:brushProperty name="width" value="0.05" units="cm"/>
      <inkml:brushProperty name="height" value="0.05" units="cm"/>
      <inkml:brushProperty name="color" value="#004F8B"/>
    </inkml:brush>
  </inkml:definitions>
  <inkml:trace contextRef="#ctx0" brushRef="#br0">356 0 5713 0 0,'-7'18'9018'0'0,"-2"10"-4968"0"0,2-4-2560 0 0,-20 44 0 0 0,17-48-1070 0 0,-89 149 1099 0 0,85-148-2786 0 0,-2 0 0 0 0,-37 36 0 0 0,18-27-3555 0 0,28-24 3007 0 0,0-1 1 0 0,-1 0-1 0 0,1-1 0 0 0,-1 1 1 0 0,0-1-1 0 0,-14 5 0 0 0,10-7-99 0 0</inkml:trace>
</inkml:ink>
</file>

<file path=ppt/ink/ink1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7.846"/>
    </inkml:context>
    <inkml:brush xml:id="br0">
      <inkml:brushProperty name="width" value="0.05" units="cm"/>
      <inkml:brushProperty name="height" value="0.05" units="cm"/>
      <inkml:brushProperty name="color" value="#004F8B"/>
    </inkml:brush>
  </inkml:definitions>
  <inkml:trace contextRef="#ctx0" brushRef="#br0">1088 0 4720 0 0,'0'0'8449'0'0,"2"4"-7357"0"0,0 4-713 0 0,-1 0-1 0 0,1 0 1 0 0,-1 0-1 0 0,0 0 1 0 0,-1 0-1 0 0,0 0 1 0 0,0 0-1 0 0,-1 0 1 0 0,0 0-1 0 0,-1-1 1 0 0,1 1-1 0 0,-2 0 1 0 0,1 0-1 0 0,-7 13 1 0 0,-3 8 367 0 0,-1-2 1 0 0,-28 45-1 0 0,3-21 13 0 0,35-47-680 0 0,0-1 0 0 0,0 1-1 0 0,-1-1 1 0 0,1 0 0 0 0,-1 0-1 0 0,1-1 1 0 0,-1 1 0 0 0,0-1-1 0 0,0 0 1 0 0,0 0 0 0 0,-7 3 0 0 0,9-5-70 0 0,1 0 1 0 0,-1 1 0 0 0,0-1-1 0 0,1 0 1 0 0,-1 0 0 0 0,0-1 0 0 0,1 1-1 0 0,-1 0 1 0 0,0 0 0 0 0,1-1-1 0 0,-1 1 1 0 0,1-1 0 0 0,-1 1 0 0 0,1-1-1 0 0,-1 0 1 0 0,1 0 0 0 0,-1 1 0 0 0,1-1-1 0 0,-1 0 1 0 0,1 0 0 0 0,0 0-1 0 0,0-1 1 0 0,0 1 0 0 0,-1 0 0 0 0,1 0-1 0 0,0-1 1 0 0,0 1 0 0 0,1-1 0 0 0,-1 1-1 0 0,0-1 1 0 0,0 1 0 0 0,1-1-1 0 0,-1 1 1 0 0,1-1 0 0 0,-1 1 0 0 0,1-1-1 0 0,0 0 1 0 0,0 1 0 0 0,0-1-1 0 0,0-2 1 0 0,-2-10-5 0 0,1 0 1 0 0,1-1-1 0 0,3-23 0 0 0,-2 25-4 0 0,18-136 887 0 0,-18 184 1160 0 0,-5 33-1491 0 0,3-56-525 0 0,-1 0 0 0 0,0 0 0 0 0,-1-1 0 0 0,0 1 0 0 0,-1-1 0 0 0,-1 0 1 0 0,0 0-1 0 0,0 0 0 0 0,-1 0 0 0 0,0-1 0 0 0,-1 0 0 0 0,0-1 0 0 0,0 1 0 0 0,-15 13 0 0 0,19-22-76 0 0,-1 0 1 0 0,1 0-1 0 0,-1 0 1 0 0,1 0 0 0 0,-1 0-1 0 0,1-1 1 0 0,-1 0-1 0 0,0 1 1 0 0,1-1-1 0 0,-1-1 1 0 0,1 1-1 0 0,-1 0 1 0 0,-4-2-1 0 0,-11 0-226 0 0,12 2 249 0 0,1 0 1 0 0,0 1 0 0 0,-1-1 0 0 0,1 1 0 0 0,0 1 0 0 0,0-1 0 0 0,-1 1 0 0 0,1 0 0 0 0,0 0 0 0 0,1 1 0 0 0,-11 6 0 0 0,4-1 41 0 0,1 1 1 0 0,1 1-1 0 0,0 0 0 0 0,-11 13 0 0 0,-105 136 104 0 0,90-110-665 0 0,-2-1-1 0 0,-2-1 0 0 0,-2-3 0 0 0,-55 46 0 0 0,73-72-2361 0 0,-43 25 0 0 0,57-37 981 0 0,0-2-1 0 0,0 1 0 0 0,0-1 0 0 0,-1-1 0 0 0,1 0 0 0 0,-1 0 0 0 0,-21 2 0 0 0,18-5-18 0 0</inkml:trace>
</inkml:ink>
</file>

<file path=ppt/ink/ink1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8.346"/>
    </inkml:context>
    <inkml:brush xml:id="br0">
      <inkml:brushProperty name="width" value="0.05" units="cm"/>
      <inkml:brushProperty name="height" value="0.05" units="cm"/>
      <inkml:brushProperty name="color" value="#004F8B"/>
    </inkml:brush>
  </inkml:definitions>
  <inkml:trace contextRef="#ctx0" brushRef="#br0">1227 39 4072 0 0,'1'-1'664'0'0,"-1"-1"-1"0"0,1 1 0 0 0,0-1 1 0 0,-1 0-1 0 0,1 0 1 0 0,-1 1-1 0 0,1-1 0 0 0,-1 0 1 0 0,0 0-1 0 0,0 1 0 0 0,0-1 1 0 0,0 0-1 0 0,0 0 0 0 0,0 0 1 0 0,0 1-1 0 0,-1-1 1 0 0,1 0-1 0 0,-1 0 0 0 0,1 1 1 0 0,-2-3-1 0 0,-12 7 2964 0 0,-14 16-4006 0 0,-549 460 4452 0 0,401-323-5249 0 0,105-93 161 0 0,-56 47-4603 0 0,86-77 886 0 0,0-1-1 0 0,-82 44 0 0 0,94-62 2856 0 0</inkml:trace>
</inkml:ink>
</file>

<file path=ppt/ink/ink1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8.674"/>
    </inkml:context>
    <inkml:brush xml:id="br0">
      <inkml:brushProperty name="width" value="0.05" units="cm"/>
      <inkml:brushProperty name="height" value="0.05" units="cm"/>
      <inkml:brushProperty name="color" value="#004F8B"/>
    </inkml:brush>
  </inkml:definitions>
  <inkml:trace contextRef="#ctx0" brushRef="#br0">0 90 4112 0 0,'19'-11'1397'0'0,"-3"-3"-221"0"0,-1 6-60 0 0,-1-3-80 0 0,1 4-220 0 0,-3 0-332 0 0,-1 0-312 0 0,1 0-776 0 0,-2 4-236 0 0,-1-3-1464 0 0,-3 3 91 0 0,0-2 289 0 0</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18.838"/>
    </inkml:context>
    <inkml:brush xml:id="br0">
      <inkml:brushProperty name="width" value="0.05" units="cm"/>
      <inkml:brushProperty name="height" value="0.05" units="cm"/>
      <inkml:brushProperty name="color" value="#004F8B"/>
    </inkml:brush>
  </inkml:definitions>
  <inkml:trace contextRef="#ctx0" brushRef="#br0">64 0 2280 0 0,'-18'4'2037'0'0,"16"-4"-1594"0"0,-1 0 0 0 0,0 0 0 0 0,1 1 0 0 0,-1-1-1 0 0,0 1 1 0 0,1 0 0 0 0,-1-1 0 0 0,1 1 0 0 0,-1 1-1 0 0,1-1 1 0 0,-1 0 0 0 0,1 1 0 0 0,0-1 0 0 0,-1 1-1 0 0,1-1 1 0 0,-4 6 1258 0 0,37 1-163 0 0,4-2-1043 0 0,-1-2-1 0 0,47 1 1 0 0,72-8-8211 0 0,-122 1 4557 0 0,-8 1 1311 0 0,-3-3 102 0 0</inkml:trace>
</inkml:ink>
</file>

<file path=ppt/ink/ink1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9.377"/>
    </inkml:context>
    <inkml:brush xml:id="br0">
      <inkml:brushProperty name="width" value="0.05" units="cm"/>
      <inkml:brushProperty name="height" value="0.05" units="cm"/>
      <inkml:brushProperty name="color" value="#004F8B"/>
    </inkml:brush>
  </inkml:definitions>
  <inkml:trace contextRef="#ctx0" brushRef="#br0">674 18 3428 0 0,'-7'-18'10050'0'0,"2"34"-6324"0"0,-2 7-3338 0 0,-3 4 341 0 0,-1-1 1 0 0,-17 28-1 0 0,23-45-598 0 0,-1 0 0 0 0,0 0 0 0 0,0-1-1 0 0,-1 0 1 0 0,0 0 0 0 0,-1 0 0 0 0,0-1-1 0 0,0 0 1 0 0,-10 6 0 0 0,15-11-109 0 0,-22 1 107 0 0,23-3-141 0 0,1 0-1 0 0,-1 0 0 0 0,0-1 1 0 0,1 1-1 0 0,-1-1 1 0 0,0 0-1 0 0,1 1 0 0 0,-1-1 1 0 0,1 0-1 0 0,-1 0 1 0 0,1 0-1 0 0,0 0 0 0 0,-1 0 1 0 0,1 0-1 0 0,0-1 1 0 0,0 1-1 0 0,0 0 0 0 0,0-1 1 0 0,0 1-1 0 0,0 0 1 0 0,0-1-1 0 0,0 1 0 0 0,0-1 1 0 0,1 0-1 0 0,-1 1 1 0 0,1-1-1 0 0,-1 1 0 0 0,1-1 1 0 0,0 0-1 0 0,-1 0 1 0 0,1 1-1 0 0,0-3 0 0 0,0-57-568 0 0,0 58 564 0 0,8-58-436 0 0,-7 57 471 0 0,0 0-1 0 0,0-1 1 0 0,1 1-1 0 0,-1 0 1 0 0,1 0 0 0 0,0 0-1 0 0,0 0 1 0 0,0 1-1 0 0,0-1 1 0 0,1 0 0 0 0,4-4-1 0 0,-6 7 319 0 0,1 21-50 0 0,-1-17-255 0 0,-1-1 0 0 0,1 1 0 0 0,-1 0 0 0 0,0-1 0 0 0,0 1 0 0 0,0 0 0 0 0,0 0-1 0 0,0-1 1 0 0,-1 1 0 0 0,0 5 0 0 0,-4 6 37 0 0,-1 0 0 0 0,0 0 0 0 0,-1-1 0 0 0,-1 0 0 0 0,0 0 0 0 0,0 0 0 0 0,-14 14 0 0 0,-9 6 61 0 0,-38 32 0 0 0,49-49-79 0 0,1 1 1 0 0,1 0-1 0 0,0 2 0 0 0,2 0 0 0 0,0 1 0 0 0,1 0 1 0 0,-24 44-1 0 0,-2 40-197 0 0,-26 53-40 0 0,67-155 250 0 0,-1 0 0 0 0,0-1 0 0 0,1 1 1 0 0,-1 0-1 0 0,0-1 0 0 0,0 1 0 0 0,0-1 0 0 0,0 0 1 0 0,-1 1-1 0 0,1-1 0 0 0,0 0 0 0 0,-1 0 0 0 0,1 1 1 0 0,0-1-1 0 0,-1 0 0 0 0,1 0 0 0 0,-1-1 1 0 0,-3 3-1 0 0,4-4 12 0 0,0 1 1 0 0,0 0-1 0 0,0 0 0 0 0,0 0 1 0 0,0-1-1 0 0,0 1 1 0 0,0 0-1 0 0,1-1 0 0 0,-1 1 1 0 0,0-1-1 0 0,0 1 0 0 0,0-1 1 0 0,0 1-1 0 0,1-1 1 0 0,-1 1-1 0 0,0-1 0 0 0,1 0 1 0 0,-1 0-1 0 0,0 1 1 0 0,1-1-1 0 0,-1 0 0 0 0,1 0 1 0 0,-1 0-1 0 0,0-1 1 0 0,-2-4 195 0 0,1 0 0 0 0,-1-1 0 0 0,1 1 0 0 0,0-1 0 0 0,1 0 0 0 0,-1 1 0 0 0,1-1 0 0 0,0-8 0 0 0,3-19-331 0 0,0 1 1 0 0,3 0 0 0 0,0 0-1 0 0,2 0 1 0 0,2 1-1 0 0,1 0 1 0 0,1 0 0 0 0,1 1-1 0 0,2 1 1 0 0,2 0 0 0 0,28-42-1 0 0,5 18-985 0 0,13 7-3618 0 0,-53 42 3311 0 0,0 0 1 0 0,0 0 0 0 0,0 1-1 0 0,1 0 1 0 0,0 0 0 0 0,-1 1-1 0 0,1 1 1 0 0,0-1 0 0 0,0 2 0 0 0,1-1-1 0 0,-1 2 1 0 0,17-1 0 0 0,-10 4-549 0 0</inkml:trace>
</inkml:ink>
</file>

<file path=ppt/ink/ink1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09.768"/>
    </inkml:context>
    <inkml:brush xml:id="br0">
      <inkml:brushProperty name="width" value="0.05" units="cm"/>
      <inkml:brushProperty name="height" value="0.05" units="cm"/>
      <inkml:brushProperty name="color" value="#004F8B"/>
    </inkml:brush>
  </inkml:definitions>
  <inkml:trace contextRef="#ctx0" brushRef="#br0">1 330 3592 0 0,'12'-9'1228'0'0,"1"-1"-111"0"0,3-3-113 0 0,1-2-52 0 0,3-3-92 0 0,1-4-268 0 0,2-3-336 0 0,8-5-788 0 0,-2-3-1840 0 0,8-17 231 0 0,0 1 205 0 0,2-7 184 0 0</inkml:trace>
</inkml:ink>
</file>

<file path=ppt/ink/ink1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0.111"/>
    </inkml:context>
    <inkml:brush xml:id="br0">
      <inkml:brushProperty name="width" value="0.05" units="cm"/>
      <inkml:brushProperty name="height" value="0.05" units="cm"/>
      <inkml:brushProperty name="color" value="#004F8B"/>
    </inkml:brush>
  </inkml:definitions>
  <inkml:trace contextRef="#ctx0" brushRef="#br0">1286 1 3396 0 0,'-301'269'6271'0'0,"168"-145"-4992"0"0,-204 193-44 0 0,131-121-3096 0 0,-3-4-4445 0 0,158-147 4431 0 0,2-7 316 0 0</inkml:trace>
</inkml:ink>
</file>

<file path=ppt/ink/ink1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1.143"/>
    </inkml:context>
    <inkml:brush xml:id="br0">
      <inkml:brushProperty name="width" value="0.05" units="cm"/>
      <inkml:brushProperty name="height" value="0.05" units="cm"/>
      <inkml:brushProperty name="color" value="#004F8B"/>
    </inkml:brush>
  </inkml:definitions>
  <inkml:trace contextRef="#ctx0" brushRef="#br0">1090 31 5424 0 0,'12'-30'16777'0'0,"-12"45"-16139"0"0,-1-8-372 0 0,0-1 0 0 0,-1 0 1 0 0,0 1-1 0 0,0-1 0 0 0,0 0 0 0 0,-1 0 1 0 0,0 0-1 0 0,0 0 0 0 0,-5 5 0 0 0,-35 47 841 0 0,33-46-877 0 0,-2 0 0 0 0,1 0 0 0 0,-1-1 1 0 0,-27 19-1 0 0,32-26-322 0 0,0 0 1 0 0,-1 0 0 0 0,1 0-1 0 0,-1-1 1 0 0,0 0-1 0 0,0 0 1 0 0,0-1-1 0 0,0 0 1 0 0,0-1-1 0 0,0 0 1 0 0,-10 1-1 0 0,15-3 4 0 0,1 0 0 0 0,-1 0 0 0 0,0 0 0 0 0,0 0 1 0 0,0 0-1 0 0,1 0 0 0 0,-1-1 0 0 0,1 1 0 0 0,-1-1 0 0 0,1 0 0 0 0,-1 0 0 0 0,1 0 0 0 0,0 0 0 0 0,0 0 0 0 0,0 0 1 0 0,0 0-1 0 0,0-1 0 0 0,1 1 0 0 0,-3-5 0 0 0,-22-48-1461 0 0,26 53 1586 0 0,-4 5-8 0 0,0-1 0 0 0,0 0 0 0 0,1 1 0 0 0,0 0 0 0 0,-1 0 0 0 0,1 0-1 0 0,0 0 1 0 0,0 0 0 0 0,1 1 0 0 0,-1-1 0 0 0,1 1 0 0 0,-4 6-1 0 0,-9 10 9 0 0,-3-2 86 0 0,-1-1 1 0 0,0-2-1 0 0,-2 0 0 0 0,1-1 1 0 0,-2-1-1 0 0,0 0 0 0 0,0-2 1 0 0,-1-1-1 0 0,-1-1 1 0 0,1 0-1 0 0,-1-2 0 0 0,-26 4 1 0 0,16-5-200 0 0,1-2 0 0 0,-1-1 0 0 0,-43-1 0 0 0,42-4-963 0 0,0-2 0 0 0,1 0-1 0 0,-36-11 1 0 0,48 7-3199 0 0,-7-1-7354 0 0</inkml:trace>
</inkml:ink>
</file>

<file path=ppt/ink/ink1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1.502"/>
    </inkml:context>
    <inkml:brush xml:id="br0">
      <inkml:brushProperty name="width" value="0.05" units="cm"/>
      <inkml:brushProperty name="height" value="0.05" units="cm"/>
      <inkml:brushProperty name="color" value="#004F8B"/>
    </inkml:brush>
  </inkml:definitions>
  <inkml:trace contextRef="#ctx0" brushRef="#br0">1 503 4300 0 0,'37'-22'1237'0'0,"-2"-1"-161"0"0,0-3-52 0 0,13-9-164 0 0,-1-7-452 0 0,9-2-804 0 0,-6-6-372 0 0,14-15-1352 0 0,-12 10 215 0 0,18-15 193 0 0,-2 0-16 0 0</inkml:trace>
</inkml:ink>
</file>

<file path=ppt/ink/ink1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1.830"/>
    </inkml:context>
    <inkml:brush xml:id="br0">
      <inkml:brushProperty name="width" value="0.05" units="cm"/>
      <inkml:brushProperty name="height" value="0.05" units="cm"/>
      <inkml:brushProperty name="color" value="#004F8B"/>
    </inkml:brush>
  </inkml:definitions>
  <inkml:trace contextRef="#ctx0" brushRef="#br0">1789 47 5569 0 0,'-2'-4'629'0'0,"0"0"1"0"0,0 1 0 0 0,-1-1-1 0 0,1 1 1 0 0,-1 0 0 0 0,1 0 0 0 0,-1 0-1 0 0,0 0 1 0 0,0 1 0 0 0,-1-1 0 0 0,1 1-1 0 0,-6-4 1 0 0,5 5-401 0 0,1 0 0 0 0,-1 1 0 0 0,1-1 0 0 0,0 1 0 0 0,-1-1 0 0 0,1 1 0 0 0,-1 0 0 0 0,1 0-1 0 0,-1 1 1 0 0,1-1 0 0 0,0 1 0 0 0,-1 0 0 0 0,1 0 0 0 0,0 0 0 0 0,-1 0 0 0 0,-3 2 0 0 0,-13 7 241 0 0,0 0-1 0 0,0 1 1 0 0,1 1-1 0 0,-34 29 1 0 0,-62 66 284 0 0,-225 244 132 0 0,-64 63-5051 0 0,-191 104-10372 0 0,496-444 12668 0 0</inkml:trace>
</inkml:ink>
</file>

<file path=ppt/ink/ink1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3.174"/>
    </inkml:context>
    <inkml:brush xml:id="br0">
      <inkml:brushProperty name="width" value="0.05" units="cm"/>
      <inkml:brushProperty name="height" value="0.05" units="cm"/>
      <inkml:brushProperty name="color" value="#004F8B"/>
    </inkml:brush>
  </inkml:definitions>
  <inkml:trace contextRef="#ctx0" brushRef="#br0">1515 33 5200 0 0,'0'-32'16427'0'0,"1"39"-16224"0"0,1 0 1 0 0,-1 1-1 0 0,0 0 0 0 0,-1-1 0 0 0,0 1 0 0 0,0-1 0 0 0,-1 1 0 0 0,0-1 0 0 0,0 1 0 0 0,-1-1 0 0 0,0 1 0 0 0,0-1 1 0 0,0 0-1 0 0,-1 0 0 0 0,0 0 0 0 0,-6 8 0 0 0,-11 21 113 0 0,-44 59 1 0 0,45-69-398 0 0,8-11-231 0 0,0-1 0 0 0,0 0 0 0 0,-15 13 0 0 0,21-22-70 0 0,0-1 1 0 0,0 0-1 0 0,-1-1 1 0 0,1 1-1 0 0,-1-1 1 0 0,0 0-1 0 0,1 0 1 0 0,-1-1-1 0 0,-1 0 1 0 0,1 0-1 0 0,-11 2 1 0 0,14-3 256 0 0,-35 17-180 0 0,21 2 398 0 0,-1 0-1 0 0,-1-1 1 0 0,-1-1 0 0 0,-1 0-1 0 0,0-2 1 0 0,-42 24-1 0 0,46-30-131 0 0,1-2 0 0 0,-1 0 0 0 0,-1-1 1 0 0,1-1-1 0 0,-1 0 0 0 0,0-2 0 0 0,-1 0 0 0 0,1-1 0 0 0,-1-1 0 0 0,-27 1 0 0 0,38-4-129 0 0,0 1 0 0 0,0-1 0 0 0,1-1 0 0 0,-1 0 0 0 0,0 0 0 0 0,0 0 0 0 0,1-1 0 0 0,0 0 0 0 0,-1 0 0 0 0,1-1 0 0 0,0 0 0 0 0,1 0 0 0 0,-1 0 0 0 0,1-1 0 0 0,0 0 0 0 0,0-1 0 0 0,-9-10 0 0 0,11 11-26 0 0,1 0 0 0 0,-1-1 1 0 0,1 1-1 0 0,1-1 0 0 0,-1 1 0 0 0,1-1 0 0 0,0 0 0 0 0,0 0 1 0 0,1 0-1 0 0,0 0 0 0 0,0 0 0 0 0,0 0 0 0 0,1 0 0 0 0,0 0 0 0 0,0-1 1 0 0,0 1-1 0 0,1 0 0 0 0,0 0 0 0 0,0 0 0 0 0,1 0 0 0 0,0 0 0 0 0,0 0 1 0 0,4-9-1 0 0,-1 5 207 0 0,1-1 0 0 0,0 1 0 0 0,1 0 0 0 0,0 0-1 0 0,0 1 1 0 0,1 0 0 0 0,0 0 0 0 0,1 1 0 0 0,0 0 0 0 0,0 1 0 0 0,17-11 0 0 0,-26 17 33 0 0,1 1-1 0 0,0-1 1 0 0,0 1-1 0 0,-1-1 1 0 0,1 1 0 0 0,0-1-1 0 0,0 1 1 0 0,-1 0-1 0 0,1-1 1 0 0,0 1 0 0 0,0 0-1 0 0,0 0 1 0 0,0 0-1 0 0,0 0 1 0 0,0 0-1 0 0,-1 0 1 0 0,1 0 0 0 0,0 0-1 0 0,0 0 1 0 0,0 0-1 0 0,0 0 1 0 0,0 0 0 0 0,-1 1-1 0 0,1-1 1 0 0,0 0-1 0 0,0 1 1 0 0,0-1 0 0 0,-1 0-1 0 0,1 1 1 0 0,1 0-1 0 0,-1 1 27 0 0,0-1-1 0 0,0 1 1 0 0,0 0-1 0 0,0-1 1 0 0,-1 1-1 0 0,1 0 0 0 0,0 0 1 0 0,-1 0-1 0 0,1 0 1 0 0,-1-1-1 0 0,0 1 1 0 0,0 0-1 0 0,0 2 1 0 0,0 6 123 0 0,0 0 1 0 0,-1-1 0 0 0,0 1 0 0 0,-3 11 0 0 0,0-7-141 0 0,-1 0 1 0 0,1-1-1 0 0,-2 0 0 0 0,0 0 1 0 0,-1 0-1 0 0,0-1 0 0 0,-1 0 0 0 0,0 0 1 0 0,-1-1-1 0 0,0 0 0 0 0,-1 0 1 0 0,0-1-1 0 0,0-1 0 0 0,-1 0 1 0 0,-1 0-1 0 0,-12 7 0 0 0,20-15-167 0 0,1-1 0 0 0,-1 0 0 0 0,1 0 0 0 0,-1 0 0 0 0,1 0 0 0 0,-1 0 0 0 0,1-1 0 0 0,-1 0 0 0 0,1 0 0 0 0,0 0 0 0 0,-1 0 0 0 0,-4-2 0 0 0,3 1 47 0 0,3 1 0 0 0,-13-2-97 0 0,2 3 241 0 0,-1 1 1 0 0,1 1-1 0 0,0 0 1 0 0,0 0-1 0 0,1 1 0 0 0,-1 1 1 0 0,0 1-1 0 0,1-1 1 0 0,0 2-1 0 0,0 0 1 0 0,1 0-1 0 0,0 1 0 0 0,0 0 1 0 0,0 1-1 0 0,1 0 1 0 0,0 1-1 0 0,1 0 0 0 0,0 1 1 0 0,0 0-1 0 0,1 0 1 0 0,-12 20-1 0 0,-7 16 298 0 0,3 1 0 0 0,2 1 0 0 0,2 1 0 0 0,-15 55 0 0 0,31-92-370 0 0,1-3 35 0 0,-30 80 106 0 0,29-80-12 0 0,0 0 0 0 0,-1-1-1 0 0,0 0 1 0 0,0 0 0 0 0,0 0-1 0 0,-1-1 1 0 0,-12 12-1 0 0,17-18-43 0 0,-1 1 0 0 0,1-1-1 0 0,-1 0 1 0 0,1 0-1 0 0,-1 0 1 0 0,1 0-1 0 0,-1 0 1 0 0,0 0-1 0 0,1 0 1 0 0,-1 0-1 0 0,0-1 1 0 0,0 1-1 0 0,0 0 1 0 0,0-1-1 0 0,1 0 1 0 0,-1 1-1 0 0,0-1 1 0 0,0 0-1 0 0,0 0 1 0 0,0 0 0 0 0,0 0-1 0 0,0-1 1 0 0,0 1-1 0 0,-2-1 1 0 0,2 0 12 0 0,0-1 0 0 0,0 1 0 0 0,-1-1 0 0 0,1 0 0 0 0,0 0 0 0 0,0 1 0 0 0,1-1 0 0 0,-1 0 0 0 0,0-1 0 0 0,1 1 0 0 0,-1 0-1 0 0,1 0 1 0 0,0-1 0 0 0,-2-4 0 0 0,-1-4 114 0 0,0 0-1 0 0,1 1 1 0 0,1-2-1 0 0,-1 1 1 0 0,2 0-1 0 0,-1-20 1 0 0,4 4-258 0 0,1 0 1 0 0,1 0-1 0 0,2 1 0 0 0,0 0 1 0 0,2 0-1 0 0,1 0 0 0 0,1 1 1 0 0,1 0-1 0 0,18-30 0 0 0,-11 27-788 0 0,1 0 0 0 0,1 1-1 0 0,1 1 1 0 0,2 2 0 0 0,0 0-1 0 0,2 1 1 0 0,31-23 0 0 0,-11 13-2964 0 0,1 2 0 0 0,1 3 0 0 0,52-24 0 0 0,-63 39 2030 0 0</inkml:trace>
</inkml:ink>
</file>

<file path=ppt/ink/ink1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3.518"/>
    </inkml:context>
    <inkml:brush xml:id="br0">
      <inkml:brushProperty name="width" value="0.05" units="cm"/>
      <inkml:brushProperty name="height" value="0.05" units="cm"/>
      <inkml:brushProperty name="color" value="#004F8B"/>
    </inkml:brush>
  </inkml:definitions>
  <inkml:trace contextRef="#ctx0" brushRef="#br0">54 1 5116 0 0,'-2'8'1897'0'0,"2"-1"-169"0"0,-2 0-160 0 0,0 0-196 0 0,0 0 984 0 0,0 5-1384 0 0,2-5 104 0 0,-2 4-1148 0 0,-1-2-664 0 0,1-4-1568 0 0,-6 7-3156 0 0,2-5 3179 0 0,-6 0 221 0 0,1 0 236 0 0</inkml:trace>
</inkml:ink>
</file>

<file path=ppt/ink/ink1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3.846"/>
    </inkml:context>
    <inkml:brush xml:id="br0">
      <inkml:brushProperty name="width" value="0.05" units="cm"/>
      <inkml:brushProperty name="height" value="0.05" units="cm"/>
      <inkml:brushProperty name="color" value="#004F8B"/>
    </inkml:brush>
  </inkml:definitions>
  <inkml:trace contextRef="#ctx0" brushRef="#br0">1 2129 3500 0 0,'4'-11'1444'0'0,"2"-3"-163"0"0,4-3-73 0 0,1-1-52 0 0,5-6-144 0 0,3-2-172 0 0,1-6-172 0 0,3-1-292 0 0,-2-2-344 0 0,10-15-636 0 0,-2-1-1780 0 0,-2-6 40 0 0,-3-6 375 0 0,1-5 177 0 0,-4-2 92 0 0</inkml:trace>
  <inkml:trace contextRef="#ctx0" brushRef="#br0" timeOffset="1">234 8 3684 0 0,'-10'-7'5437'0'0,"-7"22"-4861"0"0,15-6-576 0 0,-6 3-596 0 0,4 1-1800 0 0,0-1 267 0 0,-5-2 253 0 0,1 1 148 0 0</inkml:trace>
</inkml:ink>
</file>

<file path=ppt/ink/ink1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4.612"/>
    </inkml:context>
    <inkml:brush xml:id="br0">
      <inkml:brushProperty name="width" value="0.05" units="cm"/>
      <inkml:brushProperty name="height" value="0.05" units="cm"/>
      <inkml:brushProperty name="color" value="#004F8B"/>
    </inkml:brush>
  </inkml:definitions>
  <inkml:trace contextRef="#ctx0" brushRef="#br0">728 43 5485 0 0,'-2'-8'2637'0'0,"-13"-26"10174"0"0,-17 95-9247 0 0,-43 61 0 0 0,15-40-2625 0 0,-4-3 0 0 0,-133 128 0 0 0,177-188-1209 0 0,-1 0 0 0 0,-25 15 0 0 0,-5-7-2385 0 0,46-25 1692 0 0,0 0-1 0 0,0-1 1 0 0,-1 0 0 0 0,1 0 0 0 0,0 0 0 0 0,-1 0 0 0 0,-8-1 0 0 0,10 0 186 0 0,1-1 1 0 0,0 1 0 0 0,0-1-1 0 0,-1 0 1 0 0,1 0-1 0 0,0 0 1 0 0,0-1 0 0 0,0 1-1 0 0,0-1 1 0 0,0 1-1 0 0,1-1 1 0 0,-5-3-1 0 0,2 0-90 0 0,0 0 0 0 0,1 0 0 0 0,-1 0 0 0 0,1-1 0 0 0,0 0 0 0 0,1 1 0 0 0,-1-1 0 0 0,-3-10 0 0 0,-2-8-852 0 0</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19.166"/>
    </inkml:context>
    <inkml:brush xml:id="br0">
      <inkml:brushProperty name="width" value="0.05" units="cm"/>
      <inkml:brushProperty name="height" value="0.05" units="cm"/>
      <inkml:brushProperty name="color" value="#004F8B"/>
    </inkml:brush>
  </inkml:definitions>
  <inkml:trace contextRef="#ctx0" brushRef="#br0">157 39 2956 0 0,'-16'-38'11099'0'0,"21"40"-10627"0"0,7 5-102 0 0,3 0-5 0 0,-1 1 1 0 0,0 0-1 0 0,-1 1 1 0 0,0 1-1 0 0,17 15 1 0 0,-28-22-349 0 0,0-1 0 0 0,0 0-1 0 0,0 1 1 0 0,0-1 0 0 0,0 1 0 0 0,-1 0 0 0 0,1-1 0 0 0,-1 1 0 0 0,1 0 0 0 0,-1 0-1 0 0,0 0 1 0 0,0 0 0 0 0,-1 0 0 0 0,1 0 0 0 0,-1 0 0 0 0,1 0 0 0 0,-1 0 0 0 0,0 1 0 0 0,0-1-1 0 0,0 0 1 0 0,-1 0 0 0 0,1 0 0 0 0,-1 0 0 0 0,0 0 0 0 0,1 0 0 0 0,-1 0 0 0 0,-1 0 0 0 0,1 0-1 0 0,0 0 1 0 0,-1 0 0 0 0,1-1 0 0 0,-1 1 0 0 0,0-1 0 0 0,0 1 0 0 0,-3 2 0 0 0,-9 11-601 0 0,-1-1 0 0 0,0-1 0 0 0,-2 0 1 0 0,-32 22-1 0 0,-78 38-10926 0 0,119-70 10525 0 0,-5 3-535 0 0</inkml:trace>
</inkml:ink>
</file>

<file path=ppt/ink/ink1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14.955"/>
    </inkml:context>
    <inkml:brush xml:id="br0">
      <inkml:brushProperty name="width" value="0.05" units="cm"/>
      <inkml:brushProperty name="height" value="0.05" units="cm"/>
      <inkml:brushProperty name="color" value="#004F8B"/>
    </inkml:brush>
  </inkml:definitions>
  <inkml:trace contextRef="#ctx0" brushRef="#br0">118 44 4532 0 0,'9'-43'16694'0'0,"-9"43"-16602"0"0,5 26 1420 0 0,0 30-585 0 0,-3 1 0 0 0,-7 82-1 0 0,-10-10-4301 0 0,-8-9-3355 0 0,11-69 2695 0 0,-3-1-1 0 0,-36 80 1 0 0,33-91 2160 0 0</inkml:trace>
</inkml:ink>
</file>

<file path=ppt/ink/ink1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1.237"/>
    </inkml:context>
    <inkml:brush xml:id="br0">
      <inkml:brushProperty name="width" value="0.05" units="cm"/>
      <inkml:brushProperty name="height" value="0.05" units="cm"/>
      <inkml:brushProperty name="color" value="#004F8B"/>
    </inkml:brush>
  </inkml:definitions>
  <inkml:trace contextRef="#ctx0" brushRef="#br0">564 180 4308 0 0,'-2'-33'4598'0'0,"1"26"-3854"0"0,1 0 0 0 0,-1-1 0 0 0,1 1-1 0 0,0 0 1 0 0,1 0 0 0 0,0 0 0 0 0,0 0 0 0 0,1-1 0 0 0,-1 1 0 0 0,2 1-1 0 0,2-9 1 0 0,-2 11-534 0 0,-1 0 1 0 0,1 0-1 0 0,0 1 0 0 0,0-1 0 0 0,0 1 0 0 0,1 0 1 0 0,-1-1-1 0 0,1 2 0 0 0,0-1 0 0 0,0 0 0 0 0,0 1 1 0 0,0-1-1 0 0,0 1 0 0 0,0 1 0 0 0,9-4 0 0 0,-12 5-109 0 0,0-1-84 0 0,0 1 0 0 0,0-1 0 0 0,-1 1 0 0 0,1 0 0 0 0,0-1-1 0 0,0 1 1 0 0,0 0 0 0 0,0 0 0 0 0,-1-1 0 0 0,1 1 0 0 0,0 0 0 0 0,0 0 0 0 0,0 0 0 0 0,0 0 0 0 0,0 0 0 0 0,0 0 0 0 0,0 1 0 0 0,-1-1-1 0 0,1 0 1 0 0,0 0 0 0 0,0 1 0 0 0,0-1 0 0 0,0 0 0 0 0,-1 1 0 0 0,2 0 0 0 0,0-1 32 0 0,0 1-1 0 0,0 0 1 0 0,0 0-1 0 0,0 0 1 0 0,-1 0-1 0 0,1 0 1 0 0,0 0-1 0 0,0 0 1 0 0,-1 1 0 0 0,1-1-1 0 0,2 4 1 0 0,-3-2 0 0 0,-1 0-1 0 0,1 0 1 0 0,0 0 0 0 0,-1 1 0 0 0,0-1 0 0 0,0 0 0 0 0,0 0 0 0 0,0 1 0 0 0,0-1-1 0 0,-1 0 1 0 0,1 0 0 0 0,-1 1 0 0 0,0-1 0 0 0,0 0 0 0 0,0 0 0 0 0,0 0 0 0 0,-1 0-1 0 0,1 0 1 0 0,-1-1 0 0 0,0 1 0 0 0,0 0 0 0 0,0-1 0 0 0,-3 4 0 0 0,-10 11 61 0 0,0 0 0 0 0,-22 18 1 0 0,26-25-46 0 0,-92 81 136 0 0,-100 99 104 0 0,180-164-340 0 0,2 1 0 0 0,2 1 1 0 0,-19 35-1 0 0,-5 7 55 0 0,22-23-5 0 0,20-41 61 0 0,0-1 1 0 0,-1 0-1 0 0,0 0 1 0 0,0 1-1 0 0,-1-1 1 0 0,1 0-1 0 0,-1-1 1 0 0,0 1-1 0 0,-1 0 1 0 0,1-1-1 0 0,-1 0 1 0 0,0 0-1 0 0,-6 6 1 0 0,8-10 52 0 0,0 0 1 0 0,-1 0-1 0 0,1 1 1 0 0,0-2-1 0 0,0 1 1 0 0,0 0-1 0 0,0 0 0 0 0,0-1 1 0 0,0 1-1 0 0,0-1 1 0 0,0 0-1 0 0,0 1 1 0 0,0-1-1 0 0,0 0 1 0 0,0 0-1 0 0,0 0 0 0 0,0 0 1 0 0,1-1-1 0 0,-1 1 1 0 0,0 0-1 0 0,-1-3 1 0 0,-1-3 34 0 0,0-1-1 0 0,0 0 1 0 0,0 0 0 0 0,1 0 0 0 0,1-1 0 0 0,-1 1 0 0 0,1-1 0 0 0,1 1 0 0 0,0-1 0 0 0,0 0 0 0 0,1 0 0 0 0,-1 1 0 0 0,2-1 0 0 0,0 0 0 0 0,0 1-1 0 0,0-1 1 0 0,1 0 0 0 0,4-10 0 0 0,5-17-1143 0 0,1 0 0 0 0,32-60-1 0 0,-26 60-280 0 0,9-18-6075 0 0,-22 42 4527 0 0,0 0 0 0 0,-1 0 0 0 0,0 0-1 0 0,-1 0 1 0 0,2-14 0 0 0,-5 18 1031 0 0</inkml:trace>
</inkml:ink>
</file>

<file path=ppt/ink/ink1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1.924"/>
    </inkml:context>
    <inkml:brush xml:id="br0">
      <inkml:brushProperty name="width" value="0.05" units="cm"/>
      <inkml:brushProperty name="height" value="0.05" units="cm"/>
      <inkml:brushProperty name="color" value="#004F8B"/>
    </inkml:brush>
  </inkml:definitions>
  <inkml:trace contextRef="#ctx0" brushRef="#br0">775 12 5272 0 0,'0'0'346'0'0,"0"-1"-1"0"0,0 1 0 0 0,0-1 0 0 0,-4-6 6559 0 0,3 6-6559 0 0,1 1 0 0 0,-1 0 0 0 0,1 0 1 0 0,-1-1-1 0 0,1 1 0 0 0,0 0 0 0 0,-1 0 0 0 0,-4 15 3069 0 0,4 37-3309 0 0,1-47 1064 0 0,-1 26-466 0 0,0 0 0 0 0,-3 0 0 0 0,-9 42 0 0 0,9-57-639 0 0,0 0 0 0 0,-2 1 0 0 0,0-2 1 0 0,-1 1-1 0 0,0-1 0 0 0,-1 0 0 0 0,-18 25 1 0 0,22-36-246 0 0,0 0 0 0 0,-1 0 0 0 0,1 0 0 0 0,-1 0 1 0 0,0-1-1 0 0,0 1 0 0 0,0-1 0 0 0,-1-1 1 0 0,1 1-1 0 0,-1-1 0 0 0,1 0 0 0 0,-1 0 0 0 0,-12 2 1 0 0,16-4-35 0 0,1 0-144 0 0,-1-1 347 0 0,0 0 1 0 0,1 0-1 0 0,-1 1 1 0 0,0-1-1 0 0,0 1 1 0 0,0 0 0 0 0,0-1-1 0 0,1 1 1 0 0,-1 0-1 0 0,0 0 1 0 0,0 0-1 0 0,0 0 1 0 0,0 0 0 0 0,0 1-1 0 0,0-1 1 0 0,1 1-1 0 0,-1-1 1 0 0,0 1-1 0 0,0 0 1 0 0,-2 0 0 0 0,-1 11 118 0 0,0 0 0 0 0,-2-1 1 0 0,1 0-1 0 0,-1 0 0 0 0,-13 14 1 0 0,16-20-65 0 0,0-1 1 0 0,0 1 0 0 0,-1-1-1 0 0,1 0 1 0 0,-1 0-1 0 0,0 0 1 0 0,0-1 0 0 0,-1 0-1 0 0,1 0 1 0 0,-1 0 0 0 0,0-1-1 0 0,1 1 1 0 0,-8 1-1 0 0,10-4-53 0 0,1 1-1 0 0,-1-1 0 0 0,1 0 0 0 0,0 0 1 0 0,-1 0-1 0 0,1 0 0 0 0,-1 0 0 0 0,1-1 1 0 0,0 1-1 0 0,-1-1 0 0 0,1 1 1 0 0,0-1-1 0 0,-1 0 0 0 0,1 0 0 0 0,0 0 1 0 0,0 0-1 0 0,0-1 0 0 0,0 1 0 0 0,0 0 1 0 0,0-1-1 0 0,0 1 0 0 0,0-1 0 0 0,1 0 1 0 0,-1 0-1 0 0,1 1 0 0 0,-1-1 0 0 0,1 0 1 0 0,0-1-1 0 0,-1 1 0 0 0,1 0 1 0 0,0 0-1 0 0,0 0 0 0 0,1-1 0 0 0,-1 1 1 0 0,0 0-1 0 0,1-1 0 0 0,-1 1 0 0 0,1 0 1 0 0,0-1-1 0 0,0-4 0 0 0,0-3-63 0 0,-1 0 0 0 0,2-1 0 0 0,-1 1 0 0 0,1 0 1 0 0,1 0-1 0 0,0 0 0 0 0,0 0 0 0 0,6-12 0 0 0,-5 13 12 0 0,-1 4 33 0 0,0 1 0 0 0,0 0 0 0 0,0-1 0 0 0,0 1 0 0 0,1 0 0 0 0,0 0 0 0 0,-1 0 0 0 0,5-4 0 0 0,-6 10 46 0 0,0 0 0 0 0,0 0 0 0 0,-1 0 0 0 0,1 0 0 0 0,0 0 0 0 0,-1 0 0 0 0,0 0 1 0 0,1 0-1 0 0,-1 1 0 0 0,0-1 0 0 0,0 0 0 0 0,0 3 0 0 0,-5 6-54 0 0,0 1 0 0 0,0-1-1 0 0,-1 0 1 0 0,0 0 0 0 0,-1 0-1 0 0,0-1 1 0 0,-1 0 0 0 0,0-1-1 0 0,-15 14 1 0 0,-9 7-995 0 0,-48 33 0 0 0,59-48-453 0 0,-1-1 0 0 0,-34 16 0 0 0,48-26 347 0 0,0 0 1 0 0,-1-1-1 0 0,1 0 1 0 0,-1 0 0 0 0,0-1-1 0 0,0 0 1 0 0,0-1 0 0 0,0 0-1 0 0,0 0 1 0 0,-12-1-1 0 0,19 0-485 0 0</inkml:trace>
</inkml:ink>
</file>

<file path=ppt/ink/ink1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2.346"/>
    </inkml:context>
    <inkml:brush xml:id="br0">
      <inkml:brushProperty name="width" value="0.05" units="cm"/>
      <inkml:brushProperty name="height" value="0.05" units="cm"/>
      <inkml:brushProperty name="color" value="#004F8B"/>
    </inkml:brush>
  </inkml:definitions>
  <inkml:trace contextRef="#ctx0" brushRef="#br0">1625 66 5969 0 0,'26'-49'8159'0'0,"-18"32"922"0"0,-16 21-8389 0 0,-32 24 50 0 0,1 2 1 0 0,-43 41-1 0 0,5-2-241 0 0,-376 319 873 0 0,-128 105-5880 0 0,422-374-2796 0 0,135-103 4741 0 0,-2-1 0 0 0,0-1 0 0 0,0-1 0 0 0,-49 15 0 0 0,53-22 754 0 0,2-4 272 0 0</inkml:trace>
</inkml:ink>
</file>

<file path=ppt/ink/ink1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2.690"/>
    </inkml:context>
    <inkml:brush xml:id="br0">
      <inkml:brushProperty name="width" value="0.05" units="cm"/>
      <inkml:brushProperty name="height" value="0.05" units="cm"/>
      <inkml:brushProperty name="color" value="#004F8B"/>
    </inkml:brush>
  </inkml:definitions>
  <inkml:trace contextRef="#ctx0" brushRef="#br0">70 4 4104 0 0,'-6'-4'8101'0'0,"-12"11"-7057"0"0,9 2-1148 0 0,7-4-1020 0 0,-2 0-1520 0 0,-6 2-1829 0 0,-3-3 2557 0 0,5-1 400 0 0</inkml:trace>
</inkml:ink>
</file>

<file path=ppt/ink/ink1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3.628"/>
    </inkml:context>
    <inkml:brush xml:id="br0">
      <inkml:brushProperty name="width" value="0.05" units="cm"/>
      <inkml:brushProperty name="height" value="0.05" units="cm"/>
      <inkml:brushProperty name="color" value="#004F8B"/>
    </inkml:brush>
  </inkml:definitions>
  <inkml:trace contextRef="#ctx0" brushRef="#br0">582 359 3920 0 0,'0'-16'1987'0'0,"1"1"-1"0"0,0 0 1 0 0,6-25-1 0 0,-2 24-1245 0 0,1 0 0 0 0,0 0 0 0 0,1 0-1 0 0,0 1 1 0 0,14-21 0 0 0,84-114 2470 0 0,-104 150-3164 0 0,-1-1 0 0 0,0 1 0 0 0,0-1-1 0 0,0 1 1 0 0,0 0 0 0 0,1-1 0 0 0,-1 1-1 0 0,0 0 1 0 0,1-1 0 0 0,-1 1-1 0 0,0 0 1 0 0,0-1 0 0 0,1 1 0 0 0,-1 0-1 0 0,1-1 1 0 0,-1 1 0 0 0,0 0-1 0 0,1 0 1 0 0,-1 0 0 0 0,0-1 0 0 0,1 1-1 0 0,-1 0 1 0 0,1 0 0 0 0,-1 0-1 0 0,1 0 1 0 0,-1 0 0 0 0,1 0 0 0 0,-1 0-1 0 0,0 0 1 0 0,1 0 0 0 0,-1 0 0 0 0,1 0-1 0 0,-1 0 1 0 0,1 0 0 0 0,0 0-1 0 0,3 17 474 0 0,-7 28-59 0 0,-4-27-339 0 0,0-1 0 0 0,-2 0 0 0 0,0 0 0 0 0,0-1 0 0 0,-1 0 0 0 0,-1 0 0 0 0,-18 18 0 0 0,-1-1-10 0 0,-2-1 0 0 0,-35 27 0 0 0,26-27-113 0 0,-47 29 0 0 0,74-52-200 0 0,-1 0 0 0 0,0-2 1 0 0,0 0-1 0 0,-1 0 0 0 0,0-2 1 0 0,0 0-1 0 0,-24 4 0 0 0,36-9 70 0 0,1 1 0 0 0,-1-1 0 0 0,0 0 0 0 0,1 0 0 0 0,-1 0 0 0 0,0-1 0 0 0,1 1 0 0 0,-1-1 0 0 0,1 0 0 0 0,-1 0 0 0 0,1 0 0 0 0,-4-2 0 0 0,5 2 62 0 0,1 0-1 0 0,-1 0 0 0 0,1 0 1 0 0,-1 0-1 0 0,1 0 0 0 0,0 0 0 0 0,0-1 1 0 0,-1 1-1 0 0,1 0 0 0 0,0-1 1 0 0,0 1-1 0 0,0-1 0 0 0,0 1 0 0 0,1-1 1 0 0,-1 0-1 0 0,0 1 0 0 0,1-1 1 0 0,-1 0-1 0 0,1 1 0 0 0,0-1 1 0 0,-1 0-1 0 0,1 0 0 0 0,0 0 0 0 0,0-1 1 0 0,0 2 66 0 0,0 0 1 0 0,0 1-1 0 0,0-1 0 0 0,0 0 1 0 0,0 1-1 0 0,0-1 1 0 0,0 0-1 0 0,0 0 0 0 0,0 1 1 0 0,1-1-1 0 0,-1 0 1 0 0,0 1-1 0 0,0-1 0 0 0,1 0 1 0 0,-1 1-1 0 0,1-1 1 0 0,-1 0-1 0 0,0 1 0 0 0,1-1 1 0 0,-1 1-1 0 0,1-1 1 0 0,-1 1-1 0 0,1-1 1 0 0,-1 1-1 0 0,1-1 0 0 0,0 1 1 0 0,-1 0-1 0 0,1-1 1 0 0,0 1-1 0 0,-1 0 0 0 0,1-1 1 0 0,0 1-1 0 0,-1 0 1 0 0,1 0-1 0 0,0 0 0 0 0,-1 0 1 0 0,1 0-1 0 0,0 0 1 0 0,0 0-1 0 0,-1 0 0 0 0,1 0 1 0 0,0 0-1 0 0,0 0 1 0 0,-1 0-1 0 0,1 0 0 0 0,0 0 1 0 0,-1 1-1 0 0,2-1 1 0 0,-1 1 29 0 0,1-1 1 0 0,-1 1 0 0 0,0-1-1 0 0,0 1 1 0 0,1-1-1 0 0,-1 1 1 0 0,0 0 0 0 0,0 0-1 0 0,0 0 1 0 0,0 0 0 0 0,0 0-1 0 0,0 0 1 0 0,0 0 0 0 0,0 0-1 0 0,0 0 1 0 0,0 0-1 0 0,-1 0 1 0 0,1 0 0 0 0,0 1-1 0 0,-1-1 1 0 0,1 0 0 0 0,-1 1-1 0 0,1-1 1 0 0,-1 0-1 0 0,1 2 1 0 0,-2 7 42 0 0,-1-1 0 0 0,0 0 1 0 0,0 0-1 0 0,0 0 0 0 0,-1 0 0 0 0,-1 0 0 0 0,1-1 0 0 0,-2 1 0 0 0,1-1 1 0 0,-1 0-1 0 0,0-1 0 0 0,-1 1 0 0 0,1-1 0 0 0,-12 11 0 0 0,2-2-651 0 0,-1-2 0 0 0,-1 1-1 0 0,0-2 1 0 0,0-1 0 0 0,-25 14 0 0 0,29-21-1126 0 0,12-4 1078 0 0,-1-1 0 0 0,1 0 1 0 0,-1 1-1 0 0,1-1 0 0 0,0 0 1 0 0,-1 0-1 0 0,1 0 0 0 0,0 0 0 0 0,-1 0 1 0 0,1 0-1 0 0,-1-1 0 0 0,1 1 1 0 0,0 0-1 0 0,-1-1 0 0 0,1 1 0 0 0,-2-2 1 0 0,-5-3-391 0 0,2-3-819 0 0</inkml:trace>
</inkml:ink>
</file>

<file path=ppt/ink/ink1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3.956"/>
    </inkml:context>
    <inkml:brush xml:id="br0">
      <inkml:brushProperty name="width" value="0.05" units="cm"/>
      <inkml:brushProperty name="height" value="0.05" units="cm"/>
      <inkml:brushProperty name="color" value="#004F8B"/>
    </inkml:brush>
  </inkml:definitions>
  <inkml:trace contextRef="#ctx0" brushRef="#br0">376 5 5885 0 0,'3'-5'13874'0'0,"-49"156"-7733"0"0,-13-3-6554 0 0,-27 24-6132 0 0,50-112 1363 0 0,-2-2 1 0 0,-53 62-1 0 0,68-95 3309 0 0</inkml:trace>
</inkml:ink>
</file>

<file path=ppt/ink/ink1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4.284"/>
    </inkml:context>
    <inkml:brush xml:id="br0">
      <inkml:brushProperty name="width" value="0.05" units="cm"/>
      <inkml:brushProperty name="height" value="0.05" units="cm"/>
      <inkml:brushProperty name="color" value="#004F8B"/>
    </inkml:brush>
  </inkml:definitions>
  <inkml:trace contextRef="#ctx0" brushRef="#br0">253 0 5004 0 0,'-6'9'1857'0'0,"1"0"-1"0"0,0 0 0 0 0,0 0 0 0 0,-3 12 1 0 0,-19 32 911 0 0,12-30-2321 0 0,-2 1-268 0 0,0 0 0 0 0,-22 22-1 0 0,-6-10-4542 0 0,40-33 2878 0 0,-1 0 0 0 0,0 0-1 0 0,1-1 1 0 0,-1 1 0 0 0,0-1 0 0 0,-13 2 0 0 0,9-2-436 0 0</inkml:trace>
</inkml:ink>
</file>

<file path=ppt/ink/ink1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4.690"/>
    </inkml:context>
    <inkml:brush xml:id="br0">
      <inkml:brushProperty name="width" value="0.05" units="cm"/>
      <inkml:brushProperty name="height" value="0.05" units="cm"/>
      <inkml:brushProperty name="color" value="#004F8B"/>
    </inkml:brush>
  </inkml:definitions>
  <inkml:trace contextRef="#ctx0" brushRef="#br0">509 193 4012 0 0,'-1'-7'8294'0'0,"-12"16"-7647"0"0,2-1 0 0 0,-1 2 1 0 0,1 0-1 0 0,1 0 0 0 0,0 1 0 0 0,0 0 0 0 0,-10 17 0 0 0,11-14-449 0 0,0 0 0 0 0,1 0 0 0 0,1 1-1 0 0,0 0 1 0 0,1 1 0 0 0,-6 25 0 0 0,11-35-288 0 0,1 0 0 0 0,0 0-1 0 0,0-1 1 0 0,1 1 0 0 0,-1 0-1 0 0,1 0 1 0 0,1 0-1 0 0,-1-1 1 0 0,1 1 0 0 0,0-1-1 0 0,0 1 1 0 0,4 6-1 0 0,-3-7 146 0 0,-1 1-1 0 0,0-1 0 0 0,1 1 0 0 0,-2 0 0 0 0,1 0 0 0 0,-1-1 0 0 0,0 1 0 0 0,0 1 0 0 0,0-1 0 0 0,-1 0 0 0 0,0 0 0 0 0,-1 9 0 0 0,-4 3 105 0 0,-1 0-1 0 0,-1-1 1 0 0,-1 0 0 0 0,0 0-1 0 0,-1-1 1 0 0,-1 0-1 0 0,0-1 1 0 0,-1 0-1 0 0,-1 0 1 0 0,0-1 0 0 0,-1-1-1 0 0,0 0 1 0 0,-1 0-1 0 0,-1-2 1 0 0,0 0-1 0 0,-19 11 1 0 0,29-19-24 0 0,1-1 0 0 0,0 0-1 0 0,-1 0 1 0 0,1-1 0 0 0,-1 1 0 0 0,0-1 0 0 0,0 0 0 0 0,1 0 0 0 0,-1 0-1 0 0,0-1 1 0 0,0 0 0 0 0,0 0 0 0 0,0 0 0 0 0,0 0 0 0 0,1-1 0 0 0,-1 0-1 0 0,0 0 1 0 0,0 0 0 0 0,1 0 0 0 0,-1-1 0 0 0,0 0 0 0 0,1 0 0 0 0,0 0-1 0 0,-1-1 1 0 0,1 1 0 0 0,-7-7 0 0 0,6 4-14 0 0,0 0 0 0 0,1 0 0 0 0,-1 0 1 0 0,1-1-1 0 0,1 0 0 0 0,-1 1 0 0 0,1-2 0 0 0,0 1 0 0 0,0 0 1 0 0,1 0-1 0 0,0-1 0 0 0,0 0 0 0 0,0 1 0 0 0,1-1 0 0 0,0 0 1 0 0,0 0-1 0 0,1 1 0 0 0,0-14 0 0 0,5-20-776 0 0,1 1 0 0 0,3 0 0 0 0,0 0 0 0 0,3 0 0 0 0,32-72 0 0 0,108-175-14831 0 0,-147 277 14730 0 0,36-59-3233 0 0,-25 40 2343 0 0</inkml:trace>
</inkml:ink>
</file>

<file path=ppt/ink/ink1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5.315"/>
    </inkml:context>
    <inkml:brush xml:id="br0">
      <inkml:brushProperty name="width" value="0.05" units="cm"/>
      <inkml:brushProperty name="height" value="0.05" units="cm"/>
      <inkml:brushProperty name="color" value="#004F8B"/>
    </inkml:brush>
  </inkml:definitions>
  <inkml:trace contextRef="#ctx0" brushRef="#br0">299 17 3972 0 0,'0'-1'637'0'0,"1"0"0"0"0,-1 0-1 0 0,1 0 1 0 0,-1 0-1 0 0,1 0 1 0 0,-1 0 0 0 0,1 0-1 0 0,0 0 1 0 0,0 1 0 0 0,0-1-1 0 0,-1 0 1 0 0,1 0-1 0 0,0 1 1 0 0,0-1 0 0 0,0 0-1 0 0,0 1 1 0 0,0-1 0 0 0,0 1-1 0 0,0 0 1 0 0,2-1-1 0 0,-3 1-500 0 0,1 0 0 0 0,0 0 0 0 0,-1 1 0 0 0,1-1 0 0 0,-1 0 0 0 0,1 0 0 0 0,-1 1 0 0 0,1-1 0 0 0,0 0 0 0 0,-1 1 0 0 0,1-1 0 0 0,-1 1 0 0 0,1-1 0 0 0,-1 1 0 0 0,0-1 0 0 0,1 1 0 0 0,-1-1 0 0 0,0 1 0 0 0,1-1 0 0 0,-1 1 0 0 0,0 0 0 0 0,1-1 0 0 0,-1 1 0 0 0,0 0 0 0 0,1 3 10 0 0,0-1 0 0 0,0 0 0 0 0,0 1 0 0 0,-1-1 0 0 0,1 1 0 0 0,-1-1-1 0 0,0 1 1 0 0,0-1 0 0 0,0 0 0 0 0,-1 1 0 0 0,1-1 0 0 0,-2 5 0 0 0,1-5-37 0 0,-1 1 0 0 0,1-1 0 0 0,-1 1 0 0 0,0-1 1 0 0,0 1-1 0 0,0-1 0 0 0,0 0 0 0 0,0 0 0 0 0,-1 0 0 0 0,1 0 0 0 0,-1-1 0 0 0,0 1 0 0 0,0-1 0 0 0,0 1 0 0 0,0-1 0 0 0,-1 0 1 0 0,-5 3-1 0 0,0-2-177 0 0,-1-1 1 0 0,1 0-1 0 0,-1-1 1 0 0,1 0-1 0 0,-1 0 0 0 0,-14-2 1 0 0,18 2 50 0 0,-1 0 1 0 0,1 0-1 0 0,-1 0 0 0 0,0 1 1 0 0,1 0-1 0 0,0 0 0 0 0,0 0 1 0 0,-1 1-1 0 0,1 0 0 0 0,1 0 1 0 0,-1 1-1 0 0,0 0 0 0 0,1 0 1 0 0,0 0-1 0 0,0 0 0 0 0,0 1 1 0 0,-8 10-1 0 0,-4 6-969 0 0,1 2 1 0 0,-26 48-1 0 0,38-60-214 0 0,0 1 1415 0 0,1-5-2923 0 0</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20.229"/>
    </inkml:context>
    <inkml:brush xml:id="br0">
      <inkml:brushProperty name="width" value="0.05" units="cm"/>
      <inkml:brushProperty name="height" value="0.05" units="cm"/>
      <inkml:brushProperty name="color" value="#004F8B"/>
    </inkml:brush>
  </inkml:definitions>
  <inkml:trace contextRef="#ctx0" brushRef="#br0">881 47 5136 0 0,'26'-18'9250'0'0,"-26"18"-9142"0"0,0-1-1 0 0,0 1 0 0 0,0 0 1 0 0,0 0-1 0 0,0 0 0 0 0,0 0 1 0 0,0-1-1 0 0,0 1 0 0 0,0 0 1 0 0,0 0-1 0 0,0 0 0 0 0,0 0 1 0 0,0-1-1 0 0,0 1 0 0 0,0 0 0 0 0,0 0 1 0 0,0 0-1 0 0,0 0 0 0 0,0-1 1 0 0,0 1-1 0 0,0 0 0 0 0,0 0 1 0 0,0 0-1 0 0,0-1 0 0 0,0 1 1 0 0,0 0-1 0 0,0 0 0 0 0,0 0 1 0 0,0 0-1 0 0,0 0 0 0 0,-1-1 0 0 0,1 1 1 0 0,0 0-1 0 0,0 0 0 0 0,0 0 1 0 0,0 0-1 0 0,0 0 0 0 0,-1 0 1 0 0,1 0-1 0 0,0-1 0 0 0,0 1 1 0 0,0 0-1 0 0,0 0 0 0 0,-1 0 1 0 0,1 0-1 0 0,0 0 0 0 0,0 0 0 0 0,0 0 1 0 0,0 0-1 0 0,-1 0 0 0 0,1 0 1 0 0,0 0-1 0 0,0 0 0 0 0,0 0 1 0 0,-1 0-1 0 0,1 0 0 0 0,0 0 1 0 0,0 0-1 0 0,0 0 0 0 0,-1 1 1 0 0,-55 5 5293 0 0,30-2-6224 0 0,-55 3 1037 0 0,0-3 1 0 0,-1-4-1 0 0,1-3 0 0 0,-131-22 0 0 0,124 9-588 0 0,86 16 361 0 0,0 0-1 0 0,1 0 0 0 0,-1 1 0 0 0,0-1 0 0 0,1 0 0 0 0,-1 1 1 0 0,0-1-1 0 0,1 1 0 0 0,-1-1 0 0 0,0 1 0 0 0,1 0 0 0 0,-1 0 0 0 0,1 0 1 0 0,0 0-1 0 0,-1 0 0 0 0,1 0 0 0 0,0 0 0 0 0,-1 0 0 0 0,1 1 1 0 0,0-1-1 0 0,0 0 0 0 0,-2 4 0 0 0,-22 37 14 0 0,20-33 41 0 0,-17 29 91 0 0,2 1 0 0 0,1 1 0 0 0,2 1-1 0 0,2 1 1 0 0,-13 60 0 0 0,25-88-58 0 0,1 0-1 0 0,1 1 1 0 0,0-1-1 0 0,1 0 1 0 0,1 1 0 0 0,0-1-1 0 0,1 1 1 0 0,7 25-1 0 0,-6-29-3 0 0,1-1 0 0 0,1-1 0 0 0,-1 1 0 0 0,2 0 0 0 0,-1-1 0 0 0,1 0-1 0 0,1 0 1 0 0,0-1 0 0 0,0 0 0 0 0,0 0 0 0 0,1-1 0 0 0,0 0 0 0 0,12 8 0 0 0,-5-6-46 0 0,0 0-1 0 0,1-2 1 0 0,0 0 0 0 0,1-1 0 0 0,-1 0 0 0 0,1-1 0 0 0,0-1 0 0 0,0-1 0 0 0,1 0 0 0 0,-1-1 0 0 0,24-1 0 0 0,5-1-544 0 0,1-3-1 0 0,-1-2 1 0 0,49-11-1 0 0,-56 8-2155 0 0,69-24 0 0 0,-94 27 999 0 0,0-2 1 0 0,-1 0-1 0 0,15-9 1 0 0,-22 12 205 0 0,1-1 1 0 0,-1 0 0 0 0,-1 0 0 0 0,1-1-1 0 0,-1 1 1 0 0,0-1 0 0 0,6-8 0 0 0,-5 2-174 0 0</inkml:trace>
</inkml:ink>
</file>

<file path=ppt/ink/ink1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5.643"/>
    </inkml:context>
    <inkml:brush xml:id="br0">
      <inkml:brushProperty name="width" value="0.05" units="cm"/>
      <inkml:brushProperty name="height" value="0.05" units="cm"/>
      <inkml:brushProperty name="color" value="#004F8B"/>
    </inkml:brush>
  </inkml:definitions>
  <inkml:trace contextRef="#ctx0" brushRef="#br0">1743 7 5773 0 0,'1'-6'2685'0'0,"-6"7"1852"0"0,-26 13-3171 0 0,0 2 0 0 0,-34 23 0 0 0,-116 98 192 0 0,120-89-1112 0 0,-396 331-158 0 0,75-59-4182 0 0,97-76-4256 0 0,94-77 2543 0 0,137-121 3913 0 0</inkml:trace>
</inkml:ink>
</file>

<file path=ppt/ink/ink1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8.440"/>
    </inkml:context>
    <inkml:brush xml:id="br0">
      <inkml:brushProperty name="width" value="0.05" units="cm"/>
      <inkml:brushProperty name="height" value="0.05" units="cm"/>
      <inkml:brushProperty name="color" value="#004F8B"/>
    </inkml:brush>
  </inkml:definitions>
  <inkml:trace contextRef="#ctx0" brushRef="#br0">1129 246 4708 0 0,'-2'-4'698'0'0,"0"0"0"0"0,1 1 0 0 0,-1-1 0 0 0,1 0 0 0 0,-1 0 0 0 0,1 0 0 0 0,1 0 0 0 0,-1 0 0 0 0,0 0 0 0 0,1 0-1 0 0,0-1 1 0 0,0 1 0 0 0,0 0 0 0 0,1 0 0 0 0,1-8 0 0 0,0 4-183 0 0,0 1 0 0 0,1-1 0 0 0,1 1 1 0 0,-1 0-1 0 0,1 0 0 0 0,0 0 0 0 0,10-12 0 0 0,-3 6-177 0 0,0 0 0 0 0,2 1 0 0 0,-1 1 0 0 0,1 0 0 0 0,1 1 0 0 0,0 0 0 0 0,19-10 0 0 0,-31 19-226 0 0,-2 1-95 0 0,0 0-1 0 0,0 0 0 0 0,1-1 1 0 0,-1 1-1 0 0,0 0 1 0 0,0 0-1 0 0,0 0 1 0 0,0 0-1 0 0,0-1 1 0 0,1 1-1 0 0,-1 0 1 0 0,0 0-1 0 0,0 0 1 0 0,0 0-1 0 0,0 0 0 0 0,1 0 1 0 0,-1-1-1 0 0,0 1 1 0 0,0 0-1 0 0,1 0 1 0 0,-1 0-1 0 0,0 0 1 0 0,0 0-1 0 0,0 0 1 0 0,1 0-1 0 0,-1 0 0 0 0,0 0 1 0 0,0 0-1 0 0,1 0 1 0 0,-1 0-1 0 0,0 0 1 0 0,0 0-1 0 0,0 0 1 0 0,1 0-1 0 0,-1 0 1 0 0,0 0-1 0 0,0 1 1 0 0,0-1-1 0 0,1 0 0 0 0,-1 0 1 0 0,0 0-1 0 0,3 12 279 0 0,-6 14-15 0 0,-13 12-27 0 0,-2-1 0 0 0,-2 0 1 0 0,-1-2-1 0 0,-1 0 0 0 0,-34 38 1 0 0,15-17-12 0 0,-231 324 967 0 0,271-378-1226 0 0,0 0 0 0 0,0-1-1 0 0,0 1 1 0 0,0-1 0 0 0,-1 1-1 0 0,1-1 1 0 0,0 1 0 0 0,-1-1-1 0 0,1 0 1 0 0,-1 0 0 0 0,1 0-1 0 0,-1 1 1 0 0,-3 0 0 0 0,5-2 0 0 0,0-1 0 0 0,-1 1-1 0 0,1 0 1 0 0,-1 0 0 0 0,1-1 0 0 0,0 1 0 0 0,-1 0 0 0 0,1-1 0 0 0,0 1 0 0 0,-1 0 0 0 0,1-1 0 0 0,0 1-1 0 0,0-1 1 0 0,-1 1 0 0 0,1 0 0 0 0,0-1 0 0 0,0 1 0 0 0,0-1 0 0 0,0 1 0 0 0,0-1 0 0 0,-1 1 0 0 0,1-1-1 0 0,0 1 1 0 0,0-1 0 0 0,0 1 0 0 0,0-1 0 0 0,0 1 0 0 0,0-1 0 0 0,0 1 0 0 0,1 0 0 0 0,-1-1 0 0 0,0 0-1 0 0,11-60-1098 0 0,-10 52 1028 0 0,51-174-1928 0 0,3-13 3220 0 0,-55 194-512 0 0,-3 10-592 0 0,0-1 0 0 0,0 1 0 0 0,-1-1 0 0 0,0 0 0 0 0,-1 0-1 0 0,0-1 1 0 0,0 1 0 0 0,0-1 0 0 0,-12 11 0 0 0,7-6 0 0 0,4-3-85 0 0,-1 0 1 0 0,-1 1-1 0 0,1-2 0 0 0,-1 1 0 0 0,-1-1 0 0 0,1-1 1 0 0,-1 0-1 0 0,0 0 0 0 0,0 0 0 0 0,-1-1 1 0 0,-10 4-1 0 0,18-9-50 0 0,1 0 1 0 0,0 1 0 0 0,0-1 0 0 0,-1 0 0 0 0,1 0-1 0 0,0 0 1 0 0,-1 0 0 0 0,1 0 0 0 0,0 0-1 0 0,0 0 1 0 0,-1-1 0 0 0,1 1 0 0 0,0 0-1 0 0,0-1 1 0 0,-1 1 0 0 0,1-1 0 0 0,0 1-1 0 0,0-1 1 0 0,0 1 0 0 0,0-1 0 0 0,0 0-1 0 0,0 0 1 0 0,0 0 0 0 0,0 1 0 0 0,0-1 0 0 0,0 0-1 0 0,0 0 1 0 0,1 0 0 0 0,-1 0 0 0 0,0-1-1 0 0,0 1 1 0 0,1 0 0 0 0,-1 0 0 0 0,1 0-1 0 0,0 0 1 0 0,-1-1 0 0 0,1 1 0 0 0,0 0-1 0 0,-1-2 1 0 0,-1-6-168 0 0,1-1 0 0 0,-1 0 0 0 0,2 0 0 0 0,-1-10 0 0 0,1 5-151 0 0,-2 1 327 0 0,2 13 182 0 0,-17 29 329 0 0,4-10-378 0 0,-2-1 1 0 0,0-1-1 0 0,-1-1 0 0 0,0 0 0 0 0,-1-1 1 0 0,-1 0-1 0 0,0-2 0 0 0,-1 0 0 0 0,0-1 0 0 0,0-1 1 0 0,-2-1-1 0 0,-23 8 0 0 0,18-8-233 0 0,-1-2 1 0 0,0 0-1 0 0,0-2 0 0 0,0-1 1 0 0,-1-1-1 0 0,1-1 0 0 0,-1-1 0 0 0,0-2 1 0 0,-36-5-1 0 0,25-4-1220 0 0,-2-7-4320 0 0,39 16 5212 0 0,0 0 0 0 0,-1 0 0 0 0,1-1 0 0 0,0 1 1 0 0,1 0-1 0 0,-1-1 0 0 0,0 1 0 0 0,0-1 0 0 0,0 1 0 0 0,1-1 1 0 0,-1 0-1 0 0,1 0 0 0 0,0 0 0 0 0,-1 0 0 0 0,1 0 1 0 0,0 0-1 0 0,0 0 0 0 0,0 0 0 0 0,0 0 0 0 0,1-1 1 0 0,-1 1-1 0 0,1 0 0 0 0,-1-1 0 0 0,1 1 0 0 0,0 0 1 0 0,0-1-1 0 0,0 1 0 0 0,0 0 0 0 0,0-1 0 0 0,0 1 0 0 0,1 0 1 0 0,0-5-1 0 0,5-5-1145 0 0</inkml:trace>
</inkml:ink>
</file>

<file path=ppt/ink/ink1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8.769"/>
    </inkml:context>
    <inkml:brush xml:id="br0">
      <inkml:brushProperty name="width" value="0.05" units="cm"/>
      <inkml:brushProperty name="height" value="0.05" units="cm"/>
      <inkml:brushProperty name="color" value="#004F8B"/>
    </inkml:brush>
  </inkml:definitions>
  <inkml:trace contextRef="#ctx0" brushRef="#br0">67 72 6533 0 0,'-10'3'8550'0'0,"-1"-12"-8679"0"0,-13-24-10355 0 0,13 15 8230 0 0,0 3 446 0 0</inkml:trace>
</inkml:ink>
</file>

<file path=ppt/ink/ink1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9.097"/>
    </inkml:context>
    <inkml:brush xml:id="br0">
      <inkml:brushProperty name="width" value="0.05" units="cm"/>
      <inkml:brushProperty name="height" value="0.05" units="cm"/>
      <inkml:brushProperty name="color" value="#004F8B"/>
    </inkml:brush>
  </inkml:definitions>
  <inkml:trace contextRef="#ctx0" brushRef="#br0">1 229 5837 0 0,'4'-14'2200'0'0,"2"0"-256"0"0,7-2-184 0 0,1 2-232 0 0,11-1-360 0 0,2-3-392 0 0,4 3-856 0 0,10-6-1008 0 0,-2 3-1900 0 0,7 1 500 0 0,-9-1 72 0 0,2-1 263 0 0,-6 3 129 0 0,-4 3 272 0 0</inkml:trace>
</inkml:ink>
</file>

<file path=ppt/ink/ink1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29.581"/>
    </inkml:context>
    <inkml:brush xml:id="br0">
      <inkml:brushProperty name="width" value="0.05" units="cm"/>
      <inkml:brushProperty name="height" value="0.05" units="cm"/>
      <inkml:brushProperty name="color" value="#004F8B"/>
    </inkml:brush>
  </inkml:definitions>
  <inkml:trace contextRef="#ctx0" brushRef="#br0">414 233 4228 0 0,'-1'-7'828'0'0,"1"0"0"0"0,0 1 0 0 0,0-1 1 0 0,0 0-1 0 0,1 0 0 0 0,0 1 0 0 0,0-1 0 0 0,1 1 0 0 0,0-1 0 0 0,5-12 0 0 0,-2 10-185 0 0,0 0 1 0 0,0 0-1 0 0,0 0 1 0 0,2 1 0 0 0,-1 0-1 0 0,15-14 1 0 0,-13 14-372 0 0,0 1 1 0 0,0 1-1 0 0,1-1 1 0 0,0 1-1 0 0,0 1 1 0 0,1-1-1 0 0,-1 2 1 0 0,1-1-1 0 0,0 1 1 0 0,1 1-1 0 0,-1 0 1 0 0,1 0-1 0 0,-1 1 1 0 0,19-1-1 0 0,-28 3-238 0 0,1-1 0 0 0,0 1-1 0 0,-1 0 1 0 0,1 0-1 0 0,-1 0 1 0 0,1 0 0 0 0,-1 1-1 0 0,1-1 1 0 0,-1 0-1 0 0,1 0 1 0 0,-1 1 0 0 0,1-1-1 0 0,-1 1 1 0 0,1 0-1 0 0,-1-1 1 0 0,0 1 0 0 0,1 0-1 0 0,-1 0 1 0 0,0 0-1 0 0,0 0 1 0 0,0 0 0 0 0,0 0-1 0 0,1 0 1 0 0,-1 0-1 0 0,-1 0 1 0 0,1 1 0 0 0,0-1-1 0 0,0 0 1 0 0,0 1-1 0 0,-1-1 1 0 0,1 0 0 0 0,0 1-1 0 0,-1-1 1 0 0,0 1-1 0 0,1-1 1 0 0,-1 1 0 0 0,0-1-1 0 0,0 1 1 0 0,1-1-1 0 0,-1 1 1 0 0,-1-1 0 0 0,1 1-1 0 0,0-1 1 0 0,0 1-1 0 0,0-1 1 0 0,-1 1 0 0 0,1-1-1 0 0,-1 1 1 0 0,1-1-1 0 0,-2 2 1 0 0,-3 12 69 0 0,-1-1 0 0 0,0 0 0 0 0,-1-1 0 0 0,-9 14 0 0 0,9-14-101 0 0,-75 115 207 0 0,-5-3 1 0 0,-109 118-1 0 0,176-218-142 0 0,4-4-9 0 0,-2 0-1 0 0,0-1 1 0 0,-1-1 0 0 0,-1-1-1 0 0,0-1 1 0 0,-31 20-1 0 0,49-35-90 0 0,0-1 0 0 0,1 0 0 0 0,-1 0 0 0 0,0 0-1 0 0,0 0 1 0 0,0 0 0 0 0,0 0 0 0 0,1 0 0 0 0,-1-1 0 0 0,0 1-1 0 0,0-1 1 0 0,-1 1 0 0 0,1-1 0 0 0,0 0 0 0 0,0 0 0 0 0,0 0-1 0 0,0 0 1 0 0,0 0 0 0 0,0 0 0 0 0,0-1 0 0 0,0 1 0 0 0,0-1-1 0 0,0 1 1 0 0,0-1 0 0 0,0 0 0 0 0,0 0 0 0 0,0 1 0 0 0,1-2-1 0 0,-1 1 1 0 0,0 0 0 0 0,0 0 0 0 0,1 0 0 0 0,-1-1 0 0 0,1 1-1 0 0,-1-1 1 0 0,1 1 0 0 0,0-1 0 0 0,-2-3 0 0 0,0 1-520 0 0,2 0 1 0 0,-1-1 0 0 0,0 1-1 0 0,1 0 1 0 0,0-1 0 0 0,0 1-1 0 0,-1-6 1 0 0,3-34-7908 0 0,23-36-402 0 0,-17 59 7178 0 0</inkml:trace>
</inkml:ink>
</file>

<file path=ppt/ink/ink1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30.050"/>
    </inkml:context>
    <inkml:brush xml:id="br0">
      <inkml:brushProperty name="width" value="0.05" units="cm"/>
      <inkml:brushProperty name="height" value="0.05" units="cm"/>
      <inkml:brushProperty name="color" value="#004F8B"/>
    </inkml:brush>
  </inkml:definitions>
  <inkml:trace contextRef="#ctx0" brushRef="#br0">201 241 5497 0 0,'0'0'1774'0'0,"-4"-2"-49"0"0,1 1-1210 0 0,0-1-1 0 0,0 0 1 0 0,0 1-1 0 0,0-1 1 0 0,0 0-1 0 0,0 0 1 0 0,1 0 0 0 0,-1-1-1 0 0,1 1 1 0 0,0-1-1 0 0,0 1 1 0 0,0-1-1 0 0,0 0 1 0 0,0 0-1 0 0,0 0 1 0 0,1 0-1 0 0,-2-5 1 0 0,1 2-145 0 0,1 1 1 0 0,-1-1-1 0 0,2 0 1 0 0,-1 0-1 0 0,1 1 0 0 0,-1-1 1 0 0,2 0-1 0 0,-1 0 0 0 0,1 1 1 0 0,1-7-1 0 0,-1 4-267 0 0,1 0 0 0 0,0 1 0 0 0,1-1 0 0 0,0 1 1 0 0,0 0-1 0 0,0 0 0 0 0,1 0 0 0 0,0 0 0 0 0,1 0 0 0 0,-1 1 0 0 0,1 0 0 0 0,0 0 0 0 0,1 0 1 0 0,0 1-1 0 0,-1-1 0 0 0,11-5 0 0 0,-16 11-105 0 0,0-1 1 0 0,1 1 0 0 0,-1 0-1 0 0,0-1 1 0 0,1 1-1 0 0,-1 0 1 0 0,1 0 0 0 0,-1-1-1 0 0,0 1 1 0 0,1 0 0 0 0,-1 0-1 0 0,1 0 1 0 0,-1-1-1 0 0,1 1 1 0 0,-1 0 0 0 0,1 0-1 0 0,-1 0 1 0 0,1 0-1 0 0,-1 0 1 0 0,1 0 0 0 0,-1 0-1 0 0,1 0 1 0 0,-1 0-1 0 0,1 0 1 0 0,-1 0 0 0 0,0 1-1 0 0,1-1 1 0 0,-1 0-1 0 0,1 0 1 0 0,-1 0 0 0 0,1 1-1 0 0,-1-1 1 0 0,0 0-1 0 0,1 0 1 0 0,-1 1 0 0 0,1-1-1 0 0,-1 0 1 0 0,0 1-1 0 0,1-1 1 0 0,-1 0 0 0 0,0 1-1 0 0,0-1 1 0 0,1 1-1 0 0,-1-1 1 0 0,0 0 0 0 0,0 1-1 0 0,1-1 1 0 0,-1 1-1 0 0,0-1 1 0 0,0 1 0 0 0,0-1-1 0 0,0 1 1 0 0,0-1-1 0 0,0 1 1 0 0,0-1 0 0 0,0 1-1 0 0,0-1 1 0 0,0 1-1 0 0,0-1 1 0 0,0 1 0 0 0,0-1-1 0 0,0 0 1 0 0,-1 1-1 0 0,1-1 1 0 0,0 1 0 0 0,0-1-1 0 0,-1 1 1 0 0,-9 33-175 0 0,-5-13-1194 0 0,-1 0 0 0 0,-26 26 0 0 0,27-32-1068 0 0,-1 0 0 0 0,-1-2 0 0 0,0 0 0 0 0,0-1 0 0 0,-1-1 0 0 0,-22 10 0 0 0,19-12 544 0 0</inkml:trace>
</inkml:ink>
</file>

<file path=ppt/ink/ink1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31.253"/>
    </inkml:context>
    <inkml:brush xml:id="br0">
      <inkml:brushProperty name="width" value="0.05" units="cm"/>
      <inkml:brushProperty name="height" value="0.05" units="cm"/>
      <inkml:brushProperty name="color" value="#004F8B"/>
    </inkml:brush>
  </inkml:definitions>
  <inkml:trace contextRef="#ctx0" brushRef="#br0">744 217 4112 0 0,'3'-8'274'0'0,"0"1"-1"0"0,1 0 0 0 0,0 0 0 0 0,0 0 0 0 0,1 0 0 0 0,0 1 0 0 0,0-1 0 0 0,0 1 1 0 0,1 1-1 0 0,0-1 0 0 0,0 1 0 0 0,1 0 0 0 0,-1 0 0 0 0,1 1 0 0 0,13-7 0 0 0,2 2 1176 0 0,1 1-1 0 0,1 1 1 0 0,43-8-1 0 0,2 0-412 0 0,-61 14-984 0 0,-1-1-1 0 0,0 0 0 0 0,1-1 1 0 0,-1 1-1 0 0,-1-1 1 0 0,1 0-1 0 0,0-1 1 0 0,-1 0-1 0 0,1 0 1 0 0,-1 0-1 0 0,0-1 1 0 0,-1 0-1 0 0,1 0 1 0 0,4-6-1 0 0,-9 10 32 0 0,-23 7 492 0 0,15 0-460 0 0,-1 1 0 0 0,1 0 0 0 0,0 0 1 0 0,1 0-1 0 0,0 1 0 0 0,0 0 0 0 0,-6 13 1 0 0,-6 5 64 0 0,-88 103 336 0 0,90-113-702 0 0,0 0-1 0 0,-2-1 0 0 0,0 0 0 0 0,0-1 0 0 0,-26 13 1 0 0,42-26 80 0 0,0 0 0 0 0,0 0 0 0 0,0 0 1 0 0,-1 0-1 0 0,1-1 0 0 0,0 1 0 0 0,-1-1 1 0 0,1 1-1 0 0,0-1 0 0 0,-1 0 0 0 0,1 0 1 0 0,0 0-1 0 0,-1 0 0 0 0,1 0 0 0 0,0-1 1 0 0,-1 1-1 0 0,1-1 0 0 0,0 1 1 0 0,-1-1-1 0 0,1 0 0 0 0,0 0 0 0 0,0 0 1 0 0,0 0-1 0 0,0 0 0 0 0,0-1 0 0 0,0 1 1 0 0,0-1-1 0 0,0 1 0 0 0,0-1 0 0 0,1 1 1 0 0,-3-4-1 0 0,3 4 100 0 0,1 1 9 0 0,0-1 1 0 0,0 1 0 0 0,-1 0-1 0 0,1-1 1 0 0,0 1-1 0 0,0 0 1 0 0,0-1-1 0 0,0 1 1 0 0,-1 0-1 0 0,1 0 1 0 0,0-1 0 0 0,0 1-1 0 0,0 0 1 0 0,-1 0-1 0 0,1 0 1 0 0,0-1-1 0 0,-1 1 1 0 0,1 0-1 0 0,0 0 1 0 0,0 0-1 0 0,-1 0 1 0 0,1-1 0 0 0,0 1-1 0 0,-1 0 1 0 0,1 0-1 0 0,0 0 1 0 0,-1 0-1 0 0,1 0 1 0 0,0 0-1 0 0,-1 0 1 0 0,1 0-1 0 0,0 0 1 0 0,-1 0 0 0 0,1 0-1 0 0,0 0 1 0 0,-1 0-1 0 0,1 0 1 0 0,0 0-1 0 0,-1 1 1 0 0,1-1-1 0 0,-1 0 1 0 0,-16 8 304 0 0,-8 15 144 0 0,18-16-413 0 0,0 0 1 0 0,0-1-1 0 0,0 0 0 0 0,-1-1 1 0 0,0 0-1 0 0,0 0 1 0 0,0 0-1 0 0,-13 4 0 0 0,19-8-125 0 0,1-1 59 0 0,0 0 0 0 0,0 1 1 0 0,0-1-1 0 0,0 0 0 0 0,0 0 0 0 0,0 0 0 0 0,0 0 0 0 0,0 0 0 0 0,0 0 0 0 0,-1 0 0 0 0,1 0 0 0 0,0-1 0 0 0,0 1 0 0 0,0 0 0 0 0,0 0 0 0 0,0-1 0 0 0,0 1 0 0 0,0-1 0 0 0,0 1 1 0 0,0-1-1 0 0,0 0 0 0 0,1 1 0 0 0,-1-1 0 0 0,-1-1 0 0 0,-23-17-335 0 0,24 18 255 0 0,-6-5 134 0 0,1 1-1 0 0,0-1 1 0 0,0 0-1 0 0,0 0 1 0 0,-7-12-1 0 0,12 17-41 0 0,-8-21 980 0 0,9 21-940 0 0,0 1 0 0 0,1 0 0 0 0,-1 0 0 0 0,0 0-1 0 0,0-1 1 0 0,0 1 0 0 0,1 0 0 0 0,-1 0 0 0 0,0 0 0 0 0,1 0 0 0 0,-1 0 0 0 0,0-1 0 0 0,0 1-1 0 0,1 0 1 0 0,-1 0 0 0 0,0 0 0 0 0,1 0 0 0 0,-1 0 0 0 0,0 0 0 0 0,0 0 0 0 0,1 0 0 0 0,-1 0-1 0 0,0 0 1 0 0,1 0 0 0 0,-1 0 0 0 0,0 0 0 0 0,1 0 0 0 0,-1 0 0 0 0,0 0 0 0 0,0 1 0 0 0,1-1-1 0 0,-1 0 1 0 0,0 0 0 0 0,0 0 0 0 0,1 0 0 0 0,-1 1 0 0 0,0-1 0 0 0,0 0 0 0 0,1 0 0 0 0,-1 0-1 0 0,0 1 1 0 0,0-1 0 0 0,0 0 0 0 0,0 0 0 0 0,1 1 0 0 0,-1-1 0 0 0,0 0 0 0 0,0 0 0 0 0,0 1-1 0 0,0-1 1 0 0,10 27 710 0 0,0 29 61 0 0,-10-39-681 0 0,-1 0 0 0 0,-1 0 0 0 0,0 0-1 0 0,-1 0 1 0 0,-1-1 0 0 0,-1 1 0 0 0,0-1-1 0 0,-1 0 1 0 0,-1 0 0 0 0,0-1 0 0 0,-14 22-1 0 0,1-5 30 0 0,-1-2-1 0 0,-2 0 1 0 0,-1-2 0 0 0,-34 32-1 0 0,49-52-46 0 0,0-1 0 0 0,0 1 0 0 0,-1-2 0 0 0,0 1-1 0 0,-1-2 1 0 0,1 1 0 0 0,-1-1 0 0 0,0-1 0 0 0,-1 0 0 0 0,1-1-1 0 0,-1 0 1 0 0,1 0 0 0 0,-20 1 0 0 0,25-4 0 0 0,0 0-1 0 0,0 0 1 0 0,0 0 0 0 0,0-1 0 0 0,1 1 0 0 0,-1-2-1 0 0,0 1 1 0 0,0 0 0 0 0,1-1 0 0 0,-1 0-1 0 0,1-1 1 0 0,-1 1 0 0 0,1-1 0 0 0,0 0 0 0 0,0 0-1 0 0,0-1 1 0 0,1 0 0 0 0,-1 1 0 0 0,1-1-1 0 0,0-1 1 0 0,0 1 0 0 0,0-1 0 0 0,1 1 0 0 0,-1-1-1 0 0,1 0 1 0 0,0-1 0 0 0,1 1 0 0 0,-1 0-1 0 0,-2-8 1 0 0,2 1-196 0 0,0 0 1 0 0,1-1-1 0 0,0 1 0 0 0,1-1 0 0 0,1 1 0 0 0,-1-1 0 0 0,2 1 1 0 0,0-1-1 0 0,1 0 0 0 0,0 1 0 0 0,0 0 0 0 0,1 0 1 0 0,1 0-1 0 0,0 0 0 0 0,12-22 0 0 0,-4 8-1281 0 0,2 1 0 0 0,18-25 1 0 0,36-36-6794 0 0,13-3-260 0 0,-57 68 6855 0 0</inkml:trace>
</inkml:ink>
</file>

<file path=ppt/ink/ink1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31.581"/>
    </inkml:context>
    <inkml:brush xml:id="br0">
      <inkml:brushProperty name="width" value="0.05" units="cm"/>
      <inkml:brushProperty name="height" value="0.05" units="cm"/>
      <inkml:brushProperty name="color" value="#004F8B"/>
    </inkml:brush>
  </inkml:definitions>
  <inkml:trace contextRef="#ctx0" brushRef="#br0">64 0 6429 0 0,'0'0'15431'0'0,"-5"10"-23020"0"0,1-5 6023 0 0,0 1-1 0 0,-1-1 1 0 0,0 0-1 0 0,0 0 1 0 0,0 0-1 0 0,0-1 1 0 0,-9 5-1 0 0,2 0-92 0 0</inkml:trace>
</inkml:ink>
</file>

<file path=ppt/ink/ink1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31.909"/>
    </inkml:context>
    <inkml:brush xml:id="br0">
      <inkml:brushProperty name="width" value="0.05" units="cm"/>
      <inkml:brushProperty name="height" value="0.05" units="cm"/>
      <inkml:brushProperty name="color" value="#004F8B"/>
    </inkml:brush>
  </inkml:definitions>
  <inkml:trace contextRef="#ctx0" brushRef="#br0">87 216 4136 0 0,'-4'-3'560'0'0,"0"-1"-1"0"0,0 0 0 0 0,0-1 1 0 0,0 1-1 0 0,1-1 0 0 0,-1 0 1 0 0,1 0-1 0 0,0 0 0 0 0,1 0 1 0 0,-1 0-1 0 0,1-1 0 0 0,0 1 1 0 0,1-1-1 0 0,-1 1 1 0 0,1-1-1 0 0,0 0 0 0 0,0 0 1 0 0,1 1-1 0 0,0-1 0 0 0,0 0 1 0 0,2-11-1 0 0,-1 9-304 0 0,1 0-1 0 0,0 1 1 0 0,0-1 0 0 0,1 1-1 0 0,0-1 1 0 0,0 1-1 0 0,1 0 1 0 0,0 0 0 0 0,9-12-1 0 0,-12 19-257 0 0,-1 0-1 0 0,0-1 0 0 0,0 1 0 0 0,0 0 0 0 0,1-1 1 0 0,-1 1-1 0 0,0 0 0 0 0,0-1 0 0 0,1 1 0 0 0,-1 0 0 0 0,0 0 1 0 0,0-1-1 0 0,1 1 0 0 0,-1 0 0 0 0,0 0 0 0 0,1 0 1 0 0,-1-1-1 0 0,1 1 0 0 0,-1 0 0 0 0,0 0 0 0 0,1 0 1 0 0,-1 0-1 0 0,0 0 0 0 0,1 0 0 0 0,-1 0 0 0 0,1 0 0 0 0,-1 0 1 0 0,0 0-1 0 0,1 0 0 0 0,-1 0 0 0 0,0 0 0 0 0,1 0 1 0 0,-1 0-1 0 0,1 0 0 0 0,-1 0 0 0 0,0 1 0 0 0,1-1 1 0 0,-1 0-1 0 0,0 0 0 0 0,1 0 0 0 0,-1 1 0 0 0,0-1 0 0 0,1 0 1 0 0,-1 0-1 0 0,0 1 0 0 0,0-1 0 0 0,1 0 0 0 0,-1 1 1 0 0,0-1-1 0 0,0 0 0 0 0,0 1 0 0 0,1-1 0 0 0,-1 0 1 0 0,0 1-1 0 0,0-1 0 0 0,0 0 0 0 0,0 1 0 0 0,0-1 0 0 0,0 0 1 0 0,0 1-1 0 0,0-1 0 0 0,0 1 0 0 0,0 0 0 0 0,5 23-648 0 0,-6-12-384 0 0,0-1 0 0 0,-1 0-1 0 0,-1 1 1 0 0,1-1-1 0 0,-2 0 1 0 0,0-1 0 0 0,-6 15-1 0 0,-42 70-6317 0 0,32-64 5591 0 0</inkml:trace>
</inkml:ink>
</file>

<file path=ppt/ink/ink1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34.222"/>
    </inkml:context>
    <inkml:brush xml:id="br0">
      <inkml:brushProperty name="width" value="0.05" units="cm"/>
      <inkml:brushProperty name="height" value="0.05" units="cm"/>
      <inkml:brushProperty name="color" value="#004F8B"/>
    </inkml:brush>
  </inkml:definitions>
  <inkml:trace contextRef="#ctx0" brushRef="#br0">259 27 5016 0 0,'-31'-23'18569'0'0,"43"20"-17431"0"0,-9 3-1059 0 0,-1 0 0 0 0,1 0 0 0 0,-1 1 0 0 0,0-1 1 0 0,1 1-1 0 0,-1 0 0 0 0,0 0 0 0 0,1 0 0 0 0,-1 0 0 0 0,0 0 0 0 0,0 0 0 0 0,0 0 1 0 0,0 1-1 0 0,0-1 0 0 0,0 1 0 0 0,0-1 0 0 0,-1 1 0 0 0,3 3 0 0 0,21 34 801 0 0,-22-31-784 0 0,-2 0 0 0 0,1 0-1 0 0,-1 0 1 0 0,0 0 0 0 0,0 1 0 0 0,-1-1 0 0 0,0 0 0 0 0,-1 1-1 0 0,0-1 1 0 0,0 0 0 0 0,-1 0 0 0 0,0 1 0 0 0,0-1 0 0 0,-1-1 0 0 0,-4 11-1 0 0,-8 15-39 0 0,-1-1 0 0 0,-21 32 0 0 0,37-64-58 0 0,-24 38-941 0 0,-33 41 0 0 0,6-26-3858 0 0,43-47 2716 0 0,1 0-1 0 0,-1-1 0 0 0,0 1 1 0 0,0-2-1 0 0,-9 5 0 0 0,15-8 1561 0 0,-9 2-1619 0 0,-1-3-2176 0 0,-5-2 2513 0 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22.595"/>
    </inkml:context>
    <inkml:brush xml:id="br0">
      <inkml:brushProperty name="width" value="0.05" units="cm"/>
      <inkml:brushProperty name="height" value="0.05" units="cm"/>
    </inkml:brush>
  </inkml:definitions>
  <inkml:trace contextRef="#ctx0" brushRef="#br0">215 63 3440 0 0,'34'-13'11002'0'0,"-33"13"-10063"0"0,25-14 7165 0 0,-26 14-8039 0 0,1 0-1 0 0,-1-1 1 0 0,1 1 0 0 0,-1-1 0 0 0,0 1 0 0 0,1 0-1 0 0,-1-1 1 0 0,0 1 0 0 0,1-1 0 0 0,-1 1-1 0 0,0-1 1 0 0,0 1 0 0 0,1-1 0 0 0,-1 1 0 0 0,0-1-1 0 0,0 1 1 0 0,0-1 0 0 0,0 1 0 0 0,0-1 0 0 0,0 1-1 0 0,0-1 1 0 0,0 1 0 0 0,0-1 0 0 0,0 0-1 0 0,0 1 1 0 0,0-1 0 0 0,0 1 0 0 0,0-1 0 0 0,0 1-1 0 0,-1-1 1 0 0,1 1 0 0 0,0-1 0 0 0,0 1 0 0 0,-1-1-1 0 0,1 1 1 0 0,0 0 0 0 0,0-1 0 0 0,-1 1 0 0 0,1-1-1 0 0,-1 1 1 0 0,-27-11 681 0 0,-36 6-549 0 0,45 7-105 0 0,1 1 0 0 0,0 1 0 0 0,-25 7 0 0 0,37-9-99 0 0,0 0 0 0 0,0 1 0 0 0,0-1 0 0 0,0 1 0 0 0,0 0 0 0 0,0 1 0 0 0,1-1 1 0 0,-1 1-1 0 0,1 0 0 0 0,0 1 0 0 0,0-1 0 0 0,1 1 0 0 0,-6 7 0 0 0,9-10 11 0 0,0 0 1 0 0,1 0-1 0 0,-1 0 0 0 0,1 1 0 0 0,-1-1 0 0 0,1 0 1 0 0,0 0-1 0 0,0 0 0 0 0,0 1 0 0 0,0-1 1 0 0,0 0-1 0 0,1 0 0 0 0,-1 0 0 0 0,0 1 0 0 0,1-1 1 0 0,0 0-1 0 0,0 0 0 0 0,-1 0 0 0 0,1 0 1 0 0,0 0-1 0 0,1 0 0 0 0,-1 0 0 0 0,0 0 0 0 0,1-1 1 0 0,1 3-1 0 0,44 45 128 0 0,-36-38-121 0 0,5 1-11 0 0,-1 0 1 0 0,1-1-1 0 0,1-1 1 0 0,0-1-1 0 0,1 0 1 0 0,-1-1-1 0 0,2 0 1 0 0,-1-2-1 0 0,1 0 1 0 0,0-2-1 0 0,0 0 1 0 0,0 0-1 0 0,1-2 1 0 0,-1-1-1 0 0,1 0 1 0 0,-1-1-1 0 0,1-1 1 0 0,-1-1-1 0 0,30-7 1 0 0,-42 7-42 0 0,-1 0 1 0 0,1-1-1 0 0,-1 0 1 0 0,0 0-1 0 0,0-1 0 0 0,0 1 1 0 0,0-1-1 0 0,-1-1 1 0 0,1 1-1 0 0,-1-1 1 0 0,0 0-1 0 0,0 0 0 0 0,-1 0 1 0 0,0 0-1 0 0,5-8 1 0 0,-7 9-343 0 0,0-1 1 0 0,0 1-1 0 0,0 0 0 0 0,-1-1 1 0 0,1 1-1 0 0,-1-1 0 0 0,0 1 1 0 0,-1-1-1 0 0,1 0 1 0 0,-1-4-1 0 0,0 4-508 0 0,0 1-1 0 0,-1-1 1 0 0,0 1 0 0 0,0-1 0 0 0,0 1-1 0 0,0-1 1 0 0,-1 1 0 0 0,0-1-1 0 0,0 1 1 0 0,0 0 0 0 0,-3-4-1 0 0,-32-41-9535 0 0,31 38 8930 0 0</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5.096"/>
    </inkml:context>
    <inkml:brush xml:id="br0">
      <inkml:brushProperty name="width" value="0.05" units="cm"/>
      <inkml:brushProperty name="height" value="0.05" units="cm"/>
    </inkml:brush>
  </inkml:definitions>
  <inkml:trace contextRef="#ctx0" brushRef="#br0">37 5 5056 0 0,'-14'-2'1854'0'0,"-8"0"11621"0"0,33 6-13381 0 0,1 1 0 0 0,0-1 0 0 0,0-1 0 0 0,1 0 0 0 0,16 2 0 0 0,39 2-3212 0 0,12 2-8167 0 0,-63-7 7417 0 0</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20.557"/>
    </inkml:context>
    <inkml:brush xml:id="br0">
      <inkml:brushProperty name="width" value="0.05" units="cm"/>
      <inkml:brushProperty name="height" value="0.05" units="cm"/>
      <inkml:brushProperty name="color" value="#004F8B"/>
    </inkml:brush>
  </inkml:definitions>
  <inkml:trace contextRef="#ctx0" brushRef="#br0">17 7 3828 0 0,'0'0'2736'0'0,"-16"4"8774"0"0,181-9-8311 0 0,6 0-3088 0 0,-139 6-3256 0 0,45 7-1 0 0,-54 4-9929 0 0</inkml:trace>
</inkml:ink>
</file>

<file path=ppt/ink/ink2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34.550"/>
    </inkml:context>
    <inkml:brush xml:id="br0">
      <inkml:brushProperty name="width" value="0.05" units="cm"/>
      <inkml:brushProperty name="height" value="0.05" units="cm"/>
      <inkml:brushProperty name="color" value="#004F8B"/>
    </inkml:brush>
  </inkml:definitions>
  <inkml:trace contextRef="#ctx0" brushRef="#br0">433 1 3880 0 0,'-12'20'9041'0'0,"-47"72"-5362"0"0,-12-4-2384 0 0,-9-6-3660 0 0,49-54-858 0 0,-2-1 1 0 0,-2-1 0 0 0,-48 27 0 0 0,55-39 1553 0 0</inkml:trace>
</inkml:ink>
</file>

<file path=ppt/ink/ink2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35.550"/>
    </inkml:context>
    <inkml:brush xml:id="br0">
      <inkml:brushProperty name="width" value="0.05" units="cm"/>
      <inkml:brushProperty name="height" value="0.05" units="cm"/>
      <inkml:brushProperty name="color" value="#004F8B"/>
    </inkml:brush>
  </inkml:definitions>
  <inkml:trace contextRef="#ctx0" brushRef="#br0">1061 250 4020 0 0,'0'-7'839'0'0,"1"-1"1"0"0,0 1-1 0 0,0 0 0 0 0,1-1 0 0 0,0 1 0 0 0,0 0 0 0 0,1 0 0 0 0,4-8 0 0 0,-1 3-109 0 0,1 0-1 0 0,0 0 0 0 0,1 1 1 0 0,11-12-1 0 0,-7 10-151 0 0,1 0 0 0 0,0 1 1 0 0,1 0-1 0 0,1 1 0 0 0,-1 0 0 0 0,33-16 0 0 0,-46 26-519 0 0,0 1 0 0 0,0-1-1 0 0,0 0 1 0 0,0 0-1 0 0,0 1 1 0 0,0-1 0 0 0,0 1-1 0 0,1-1 1 0 0,-1 1 0 0 0,0 0-1 0 0,0-1 1 0 0,1 1-1 0 0,-1 0 1 0 0,0 0 0 0 0,0 0-1 0 0,1-1 1 0 0,-1 1-1 0 0,0 1 1 0 0,0-1 0 0 0,1 0-1 0 0,-1 0 1 0 0,0 0 0 0 0,0 1-1 0 0,1-1 1 0 0,-1 1-1 0 0,0-1 1 0 0,0 1 0 0 0,0-1-1 0 0,0 1 1 0 0,2 1-1 0 0,-2 0-7 0 0,-1 0 0 0 0,1 1-1 0 0,-1-1 1 0 0,0 1 0 0 0,1-1-1 0 0,-1 0 1 0 0,0 1-1 0 0,0-1 1 0 0,-1 1 0 0 0,1-1-1 0 0,0 0 1 0 0,-1 1 0 0 0,0-1-1 0 0,1 0 1 0 0,-1 1-1 0 0,-1 1 1 0 0,-23 57 358 0 0,-3 0 0 0 0,-41 67 0 0 0,22-45-208 0 0,-131 226 529 0 0,178-308-777 0 0,0-1 1 0 0,0 1-1 0 0,0-1 0 0 0,0 0 1 0 0,0 1-1 0 0,0-1 0 0 0,0 1 0 0 0,0-1 1 0 0,0 1-1 0 0,0-1 0 0 0,0 0 0 0 0,-1 1 1 0 0,1-1-1 0 0,0 0 0 0 0,0 1 1 0 0,0-1-1 0 0,-1 1 0 0 0,1-1 0 0 0,0 0 1 0 0,0 0-1 0 0,-1 1 0 0 0,1-1 0 0 0,0 0 1 0 0,-1 1-1 0 0,1-1 0 0 0,0 0 0 0 0,-1 0 1 0 0,1 0-1 0 0,-1 1 0 0 0,1-1 1 0 0,0 0-1 0 0,-1 0 0 0 0,1 0 0 0 0,-1 0 1 0 0,1 0-1 0 0,0 0 0 0 0,-1 0 0 0 0,1 0 1 0 0,-1 0-1 0 0,2-20-903 0 0,10-33-478 0 0,39-119-1436 0 0,-5-1 5273 0 0,-70 214 1051 0 0,12-22-3228 0 0,-2-1 0 0 0,0 0 1 0 0,0-1-1 0 0,-2-1 0 0 0,0-1 0 0 0,-20 15 1 0 0,35-29-245 0 0,1 0 1 0 0,0 0-1 0 0,-1 0 1 0 0,1-1 0 0 0,0 1-1 0 0,-1 0 1 0 0,1-1-1 0 0,-1 1 1 0 0,1-1-1 0 0,-1 1 1 0 0,1-1 0 0 0,-1 0-1 0 0,0 0 1 0 0,1 1-1 0 0,-1-1 1 0 0,1 0 0 0 0,-1 0-1 0 0,1-1 1 0 0,-1 1-1 0 0,0 0 1 0 0,1-1 0 0 0,-1 1-1 0 0,1 0 1 0 0,-1-1-1 0 0,1 0 1 0 0,-1 1 0 0 0,1-1-1 0 0,0 0 1 0 0,-1 0-1 0 0,1 0 1 0 0,0 0-1 0 0,0 0 1 0 0,-1 0 0 0 0,1 0-1 0 0,0 0 1 0 0,0 0-1 0 0,0-1 1 0 0,1 1 0 0 0,-1 0-1 0 0,0-1 1 0 0,0 1-1 0 0,1-1 1 0 0,-1 1 0 0 0,0-1-1 0 0,1 1 1 0 0,0-1-1 0 0,-1 1 1 0 0,1-1-1 0 0,0-2 1 0 0,-3-11-267 0 0,1 0 1 0 0,0 0-1 0 0,1 0 1 0 0,2-17-1 0 0,-1 20 80 0 0,0 8 131 0 0,1 3 61 0 0,-1-1 0 0 0,0 0 0 0 0,0 0 1 0 0,0 0-1 0 0,0 0 0 0 0,0 1 0 0 0,0-1 0 0 0,0 0 0 0 0,-1 0 0 0 0,1 0 1 0 0,0 1-1 0 0,-1-1 0 0 0,0 0 0 0 0,1 0 0 0 0,-1 1 0 0 0,0-1 0 0 0,0 0 1 0 0,-2-2-1 0 0,-16 31 360 0 0,1-7-83 0 0,-1 1 0 0 0,-1-2 0 0 0,-1-1 0 0 0,0 0 0 0 0,-2-1-1 0 0,0-2 1 0 0,0 0 0 0 0,-49 21 0 0 0,41-24-86 0 0,0-1 1 0 0,0-1 0 0 0,-2-1-1 0 0,1-2 1 0 0,-43 3-1 0 0,52-8-528 0 0,1-1 0 0 0,-1-1 0 0 0,0-1 0 0 0,0-1 0 0 0,1-1 0 0 0,0-1 0 0 0,-1-1 0 0 0,-34-12 0 0 0,24-2-2709 0 0,29 16 2177 0 0,1 1 1 0 0,-1-1 0 0 0,1 0 0 0 0,0 0 0 0 0,0 0 0 0 0,0 0-1 0 0,0-1 1 0 0,0 1 0 0 0,1-1 0 0 0,-1 0 0 0 0,1 0-1 0 0,0 0 1 0 0,0 0 0 0 0,0 0 0 0 0,1 0 0 0 0,0 0-1 0 0,0-1 1 0 0,-2-7 0 0 0,3 2-1053 0 0</inkml:trace>
</inkml:ink>
</file>

<file path=ppt/ink/ink2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36.238"/>
    </inkml:context>
    <inkml:brush xml:id="br0">
      <inkml:brushProperty name="width" value="0.05" units="cm"/>
      <inkml:brushProperty name="height" value="0.05" units="cm"/>
      <inkml:brushProperty name="color" value="#004F8B"/>
    </inkml:brush>
  </inkml:definitions>
  <inkml:trace contextRef="#ctx0" brushRef="#br0">7 239 4348 0 0,'-4'-10'1785'0'0,"2"-3"-157"0"0,4 3-104 0 0,2 0-264 0 0,6-3-196 0 0,7-2-284 0 0,8-5-332 0 0,6 5-520 0 0,22-22-928 0 0,-7 20-1520 0 0,-5-1 132 0 0,3-1 251 0 0,-3 0 77 0 0,0-4 288 0 0</inkml:trace>
</inkml:ink>
</file>

<file path=ppt/ink/ink2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39.550"/>
    </inkml:context>
    <inkml:brush xml:id="br0">
      <inkml:brushProperty name="width" value="0.05" units="cm"/>
      <inkml:brushProperty name="height" value="0.05" units="cm"/>
      <inkml:brushProperty name="color" value="#004F8B"/>
    </inkml:brush>
  </inkml:definitions>
  <inkml:trace contextRef="#ctx0" brushRef="#br0">1022 64 3808 0 0,'4'-24'5238'0'0,"-3"21"-4570"0"0,0 1 1 0 0,0 0-1 0 0,-1 0 0 0 0,1 0 1 0 0,-1-1-1 0 0,1 1 1 0 0,-1 0-1 0 0,0 0 0 0 0,0-1 1 0 0,0 1-1 0 0,0 0 1 0 0,-1-1-1 0 0,1 1 0 0 0,-1-4 1 0 0,0 5-125 0 0,-41 31 1329 0 0,11-2-994 0 0,-38 46 0 0 0,61-64-807 0 0,1 0 1 0 0,0 0-1 0 0,0 0 0 0 0,1 1 0 0 0,0 1 1 0 0,1-1-1 0 0,0 1 0 0 0,1-1 0 0 0,-4 18 1 0 0,8-27-123 0 0,-1-1 0 0 0,1 1 1 0 0,0 0-1 0 0,0 0 0 0 0,0 0 0 0 0,0 0 1 0 0,0-1-1 0 0,0 1 0 0 0,0 0 1 0 0,0 0-1 0 0,1 0 0 0 0,-1-1 1 0 0,1 1-1 0 0,0 0 0 0 0,-1 0 1 0 0,1-1-1 0 0,0 1 0 0 0,0-1 1 0 0,0 1-1 0 0,0-1 0 0 0,0 1 1 0 0,0-1-1 0 0,3 3 0 0 0,-1-2-42 0 0,0 0 0 0 0,1 0 0 0 0,-1 0-1 0 0,0-1 1 0 0,1 0 0 0 0,-1 1 0 0 0,1-1-1 0 0,0 0 1 0 0,-1-1 0 0 0,1 1-1 0 0,4 0 1 0 0,12-1-272 0 0,-1 0 0 0 0,0-1 0 0 0,30-6-1 0 0,-43 6 313 0 0,7-2 161 0 0,0-1 1 0 0,0 0-1 0 0,0-1 0 0 0,0-1 0 0 0,-1 0 1 0 0,0-1-1 0 0,0 0 0 0 0,0-1 0 0 0,-1 0 0 0 0,19-18 1 0 0,-5-12 1946 0 0,-24 37-1256 0 0,-6 1-703 0 0,-2 1-38 0 0,-1 1-1 0 0,1 0 1 0 0,0 1 0 0 0,0-1-1 0 0,0 1 1 0 0,0 0-1 0 0,0 1 1 0 0,1 0-1 0 0,-1 0 1 0 0,-10 9 0 0 0,-67 64 169 0 0,50-45-231 0 0,26-24 30 0 0,-169 144 297 0 0,153-134-335 0 0,0-2-1 0 0,-1 0 1 0 0,0-2 0 0 0,-1-1 0 0 0,-55 20 0 0 0,70-31 10 0 0,1 0 0 0 0,-1 0 0 0 0,1-1 0 0 0,-1 0 0 0 0,1 0 0 0 0,-1-2 0 0 0,0 1 0 0 0,1-1 0 0 0,-1-1 0 0 0,1 0 1 0 0,-19-5-1 0 0,26 5-20 0 0,0 1 1 0 0,-1 0-1 0 0,1-1 1 0 0,0 0 0 0 0,0 0-1 0 0,0 0 1 0 0,1 0-1 0 0,-1 0 1 0 0,0 0 0 0 0,1-1-1 0 0,-1 1 1 0 0,1-1 0 0 0,0 0-1 0 0,0 0 1 0 0,0 1-1 0 0,-2-5 1 0 0,3 4-35 0 0,0-1 1 0 0,0 0-1 0 0,1 1 0 0 0,-1-1 1 0 0,1 0-1 0 0,0 1 1 0 0,0-1-1 0 0,0 0 0 0 0,0 0 1 0 0,1 1-1 0 0,-1-1 1 0 0,1 0-1 0 0,0 1 0 0 0,0-1 1 0 0,0 1-1 0 0,1-1 0 0 0,-1 1 1 0 0,3-5-1 0 0,3-1-47 0 0,0 0 0 0 0,0 1 0 0 0,1 0-1 0 0,0 0 1 0 0,0 0 0 0 0,1 1 0 0 0,0 0-1 0 0,0 1 1 0 0,0 0 0 0 0,1 1 0 0 0,0 0-1 0 0,0 0 1 0 0,1 1 0 0 0,12-4 0 0 0,-21 8 114 0 0,30 12 364 0 0,-31-8-322 0 0,0 1 0 0 0,0-1 0 0 0,0 1-1 0 0,-1 0 1 0 0,0 0 0 0 0,0-1 0 0 0,0 1-1 0 0,0 0 1 0 0,-1 0 0 0 0,1-1 0 0 0,-1 1-1 0 0,0 0 1 0 0,-1-1 0 0 0,1 1-1 0 0,-1-1 1 0 0,-3 6 0 0 0,-41 74 519 0 0,40-74-491 0 0,-32 50 586 0 0,-65 79 1 0 0,85-117-841 0 0,-1-2 0 0 0,-1 0 0 0 0,0-2 0 0 0,-2 0 0 0 0,0-1 0 0 0,-43 24 0 0 0,59-38-378 0 0,-1 0 0 0 0,0 0 0 0 0,0 0-1 0 0,0-1 1 0 0,-9 1 0 0 0,9-2-622 0 0,0 0 0 0 0,-1-1 0 0 0,1 0-1 0 0,0 0 1 0 0,0 0 0 0 0,-1-1 0 0 0,1-1 0 0 0,0 1-1 0 0,0-1 1 0 0,0 0 0 0 0,0-1 0 0 0,1 1-1 0 0,-1-2 1 0 0,-9-4 0 0 0,-1-3-815 0 0</inkml:trace>
</inkml:ink>
</file>

<file path=ppt/ink/ink2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39.878"/>
    </inkml:context>
    <inkml:brush xml:id="br0">
      <inkml:brushProperty name="width" value="0.05" units="cm"/>
      <inkml:brushProperty name="height" value="0.05" units="cm"/>
      <inkml:brushProperty name="color" value="#004F8B"/>
    </inkml:brush>
  </inkml:definitions>
  <inkml:trace contextRef="#ctx0" brushRef="#br0">0 109 4624 0 0,'80'-63'9580'0'0,"-23"19"-4906"0"0,-55 43-4926 0 0,-69 73-15796 0 0,49-53 14154 0 0</inkml:trace>
</inkml:ink>
</file>

<file path=ppt/ink/ink2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40.253"/>
    </inkml:context>
    <inkml:brush xml:id="br0">
      <inkml:brushProperty name="width" value="0.05" units="cm"/>
      <inkml:brushProperty name="height" value="0.05" units="cm"/>
      <inkml:brushProperty name="color" value="#004F8B"/>
    </inkml:brush>
  </inkml:definitions>
  <inkml:trace contextRef="#ctx0" brushRef="#br0">494 1 5701 0 0,'-1'0'434'0'0,"0"0"1"0"0,-1 0-1 0 0,1 1 1 0 0,0-1 0 0 0,0 0-1 0 0,-1 1 1 0 0,1-1 0 0 0,0 1-1 0 0,0 0 1 0 0,0-1 0 0 0,0 1-1 0 0,-1 0 1 0 0,1-1-1 0 0,0 1 1 0 0,0 0 0 0 0,0 0-1 0 0,1 0 1 0 0,-1 0 0 0 0,0 0-1 0 0,0 0 1 0 0,0 0 0 0 0,1 1-1 0 0,-1-1 1 0 0,1 0-1 0 0,-1 2 1 0 0,-13 42 2711 0 0,4-10-1680 0 0,2-16-888 0 0,-1-2-1 0 0,-1 1 1 0 0,-15 20 0 0 0,20-31-611 0 0,0 0-1 0 0,-1-1 1 0 0,0 1 0 0 0,0-1-1 0 0,-1-1 1 0 0,0 1-1 0 0,0-1 1 0 0,0 0 0 0 0,-15 7-1 0 0,19-11-30 0 0,0 0 0 0 0,0-1 0 0 0,0 1 0 0 0,0-1 0 0 0,0 0 0 0 0,-1 0 0 0 0,1 0-1 0 0,0 0 1 0 0,0 0 0 0 0,0-1 0 0 0,0 0 0 0 0,0 1 0 0 0,0-1 0 0 0,0 0 0 0 0,0 0 0 0 0,0-1 0 0 0,-2-1 0 0 0,3 2 91 0 0,-1 0 0 0 0,1 0 0 0 0,0-1 1 0 0,0 1-1 0 0,-1 1 0 0 0,1-1 1 0 0,0 0-1 0 0,-1 1 0 0 0,1-1 0 0 0,-1 1 1 0 0,1-1-1 0 0,-1 1 0 0 0,1 0 0 0 0,-1 0 1 0 0,1 0-1 0 0,-1 1 0 0 0,1-1 1 0 0,-1 1-1 0 0,1-1 0 0 0,0 1 0 0 0,-1 0 1 0 0,1 0-1 0 0,0 0 0 0 0,-1 0 0 0 0,1 0 1 0 0,0 0-1 0 0,0 1 0 0 0,-3 2 0 0 0,-18 21 518 0 0,1 2-1 0 0,1 0 1 0 0,1 2-1 0 0,-29 54 1 0 0,21-34-1600 0 0,11-13-4346 0 0,16-35 4771 0 0,0 0 1 0 0,1 0-1 0 0,-1 1 0 0 0,1-1 0 0 0,-1 0 0 0 0,1 1 1 0 0,-1-1-1 0 0,1 1 0 0 0,0-1 0 0 0,-1 0 0 0 0,1 1 1 0 0,0-1-1 0 0,0 1 0 0 0,0-1 0 0 0,0 0 1 0 0,1 1-1 0 0,-1-1 0 0 0,0 1 0 0 0,1-1 0 0 0,-1 0 1 0 0,0 1-1 0 0,1-1 0 0 0,0 0 0 0 0,-1 1 0 0 0,2 0 1 0 0,5 3-1151 0 0</inkml:trace>
</inkml:ink>
</file>

<file path=ppt/ink/ink2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40.581"/>
    </inkml:context>
    <inkml:brush xml:id="br0">
      <inkml:brushProperty name="width" value="0.05" units="cm"/>
      <inkml:brushProperty name="height" value="0.05" units="cm"/>
      <inkml:brushProperty name="color" value="#004F8B"/>
    </inkml:brush>
  </inkml:definitions>
  <inkml:trace contextRef="#ctx0" brushRef="#br0">4 20 5324 0 0,'0'0'1697'0'0,"9"4"5236"0"0,-4-2-6436 0 0,-15-21-12137 0 0,2 13 9953 0 0</inkml:trace>
</inkml:ink>
</file>

<file path=ppt/ink/ink2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41.081"/>
    </inkml:context>
    <inkml:brush xml:id="br0">
      <inkml:brushProperty name="width" value="0.05" units="cm"/>
      <inkml:brushProperty name="height" value="0.05" units="cm"/>
      <inkml:brushProperty name="color" value="#004F8B"/>
    </inkml:brush>
  </inkml:definitions>
  <inkml:trace contextRef="#ctx0" brushRef="#br0">114 259 4728 0 0,'31'-24'6463'0'0,"-20"20"-5820"0"0,0 0-1 0 0,1 1 1 0 0,-1 0-1 0 0,0 1 1 0 0,1 0-1 0 0,-1 1 1 0 0,1 0-1 0 0,0 1 1 0 0,-1 1-1 0 0,1 0 1 0 0,-1 0-1 0 0,1 1 1 0 0,-1 0-1 0 0,1 1 1 0 0,20 8-1 0 0,-30-10-584 0 0,-1 0 0 0 0,0 0 0 0 0,1-1 0 0 0,-1 1 0 0 0,0 0-1 0 0,0 0 1 0 0,0 0 0 0 0,1 0 0 0 0,-1 1 0 0 0,0-1 0 0 0,-1 0 0 0 0,1 0 0 0 0,0 0-1 0 0,0 1 1 0 0,0-1 0 0 0,-1 1 0 0 0,1-1 0 0 0,-1 0 0 0 0,1 1 0 0 0,-1-1-1 0 0,1 1 1 0 0,-1-1 0 0 0,0 1 0 0 0,0-1 0 0 0,0 1 0 0 0,0 0 0 0 0,0 1 0 0 0,-1 1 10 0 0,0-1 0 0 0,0 1 1 0 0,-1-1-1 0 0,1 1 1 0 0,-1-1-1 0 0,0 0 0 0 0,0 1 1 0 0,0-1-1 0 0,0 0 1 0 0,-1 0-1 0 0,-2 2 0 0 0,-3 4-65 0 0,-1-1-1 0 0,-1 0 0 0 0,1 0 0 0 0,-1-1 0 0 0,0 0 0 0 0,-15 7 1 0 0,20-12-165 0 0,1-1 1 0 0,0 1-1 0 0,-1-1 1 0 0,1 0-1 0 0,-1 0 1 0 0,1-1 0 0 0,-1 1-1 0 0,-9-1 1 0 0,13 0 76 0 0,0 0 0 0 0,0 0 0 0 0,-1-1 0 0 0,1 1 0 0 0,0 0 1 0 0,0-1-1 0 0,0 1 0 0 0,0 0 0 0 0,0-1 0 0 0,-1 1 0 0 0,1-1 1 0 0,0 0-1 0 0,0 1 0 0 0,0-1 0 0 0,1 0 0 0 0,-1 0 0 0 0,0 0 1 0 0,0 1-1 0 0,0-1 0 0 0,0 0 0 0 0,1 0 0 0 0,-1 0 0 0 0,0 0 1 0 0,1 0-1 0 0,-1-1 0 0 0,1 1 0 0 0,-1 0 0 0 0,1 0 0 0 0,0 0 0 0 0,0 0 1 0 0,-1 0-1 0 0,1-1 0 0 0,0 1 0 0 0,0 0 0 0 0,0-3 0 0 0,0 4 64 0 0,0-1 0 0 0,0 1 0 0 0,0-1 0 0 0,-1 0 0 0 0,1 1 0 0 0,0-1 0 0 0,0 1 0 0 0,0-1 0 0 0,1 0 0 0 0,-1 1 0 0 0,0-1 0 0 0,0 1 0 0 0,0-1 0 0 0,0 0 0 0 0,1 1 0 0 0,-1-1 0 0 0,0 1 0 0 0,0-1 0 0 0,1 1 0 0 0,-1-1 0 0 0,0 1 0 0 0,1-1 0 0 0,-1 1 0 0 0,1-1 0 0 0,-1 1 0 0 0,1-1 0 0 0,-1 1 0 0 0,1 0 0 0 0,-1-1 0 0 0,1 1-1 0 0,-1 0 1 0 0,1-1 0 0 0,-1 1 0 0 0,1 0 0 0 0,-1 0 0 0 0,1 0 0 0 0,0-1 0 0 0,-1 1 0 0 0,1 0 0 0 0,-1 0 0 0 0,1 0 0 0 0,0 0 0 0 0,-1 0 0 0 0,1 0 0 0 0,-1 0 0 0 0,1 0 0 0 0,0 0 0 0 0,-1 1 0 0 0,1-1 0 0 0,-1 0 0 0 0,1 0 0 0 0,0 0 0 0 0,-1 1 0 0 0,1-1 0 0 0,0 1 0 0 0,0-1 54 0 0,1 1 0 0 0,0 0 0 0 0,-1 0 0 0 0,1 0 0 0 0,-1 0 0 0 0,0 1 0 0 0,1-1 0 0 0,-1 0 0 0 0,0 0 0 0 0,0 1 0 0 0,0-1 0 0 0,0 1 0 0 0,0-1 0 0 0,0 1 0 0 0,0-1 0 0 0,0 1 0 0 0,0 0 0 0 0,-1-1 0 0 0,1 3 0 0 0,-1 3 57 0 0,0 0 1 0 0,0 0-1 0 0,-1 0 1 0 0,0 0-1 0 0,-1 0 0 0 0,1 0 1 0 0,-1 0-1 0 0,-1-1 0 0 0,1 1 1 0 0,-1-1-1 0 0,0 1 1 0 0,0-1-1 0 0,-1 0 0 0 0,0 0 1 0 0,-6 7-1 0 0,3-5 239 0 0,0 0 0 0 0,-1 0 1 0 0,0-1-1 0 0,0 0 0 0 0,-1 0 0 0 0,1 0 0 0 0,-2-2 1 0 0,1 1-1 0 0,-10 4 0 0 0,16-9-241 0 0,1-1 1 0 0,0 1-1 0 0,-1-1 1 0 0,1 1-1 0 0,0-1 1 0 0,-1 0-1 0 0,1 0 1 0 0,0 0-1 0 0,-1 0 1 0 0,1-1-1 0 0,0 1 1 0 0,-1-1-1 0 0,1 1 1 0 0,0-1-1 0 0,-1 0 1 0 0,1 0-1 0 0,0 0 1 0 0,0 0-1 0 0,0 0 1 0 0,0 0-1 0 0,0 0 1 0 0,0-1-1 0 0,0 1 1 0 0,1-1-1 0 0,-1 0 1 0 0,0 1-1 0 0,1-1 1 0 0,-1 0-1 0 0,1 0 1 0 0,0 0-1 0 0,0 0 1 0 0,-1 0-1 0 0,1 0 1 0 0,-1-5-1 0 0,-3-4 154 0 0,0 0 1 0 0,1 0-1 0 0,0-1 0 0 0,1 1 1 0 0,-3-17-1 0 0,4 7-332 0 0,1-1 1 0 0,0 0-1 0 0,2 1 0 0 0,0-1 1 0 0,2 1-1 0 0,5-24 1 0 0,14-39-4342 0 0,7 2-7583 0 0,-2 8 2779 0 0,-19 56 7490 0 0</inkml:trace>
</inkml:ink>
</file>

<file path=ppt/ink/ink2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41.503"/>
    </inkml:context>
    <inkml:brush xml:id="br0">
      <inkml:brushProperty name="width" value="0.05" units="cm"/>
      <inkml:brushProperty name="height" value="0.05" units="cm"/>
      <inkml:brushProperty name="color" value="#004F8B"/>
    </inkml:brush>
  </inkml:definitions>
  <inkml:trace contextRef="#ctx0" brushRef="#br0">186 323 4000 0 0,'31'-8'5477'0'0,"-31"7"-5296"0"0,1 1 0 0 0,0 0 0 0 0,-1 0 0 0 0,1 0 0 0 0,0 0 0 0 0,-1 0 0 0 0,1 0 0 0 0,-1 0 0 0 0,1 1 0 0 0,0-1 0 0 0,-1 0 0 0 0,1 0 0 0 0,-1 0 0 0 0,1 0 0 0 0,0 1 0 0 0,-1-1 0 0 0,1 0 0 0 0,-1 1 0 0 0,1-1 0 0 0,-1 0 0 0 0,1 1 0 0 0,-1-1 0 0 0,1 2 0 0 0,0 0-15 0 0,-1 0-1 0 0,0 0 0 0 0,0 1 0 0 0,-1-1 0 0 0,1 0 0 0 0,0 1 0 0 0,-1-1 1 0 0,1 0-1 0 0,-1 0 0 0 0,0 0 0 0 0,0 0 0 0 0,0 1 0 0 0,0-1 0 0 0,0 0 1 0 0,0 0-1 0 0,0-1 0 0 0,-1 1 0 0 0,1 0 0 0 0,-3 2 0 0 0,-87 113 1995 0 0,53-69-780 0 0,-47 71 0 0 0,85-118-1366 0 0,0-1 1 0 0,0 0-1 0 0,0 0 1 0 0,0 0-1 0 0,0 0 1 0 0,-1 1-1 0 0,1-1 1 0 0,0 0-1 0 0,0 0 1 0 0,0 1-1 0 0,0-1 1 0 0,0 0-1 0 0,0 0 0 0 0,0 0 1 0 0,0 1-1 0 0,0-1 1 0 0,0 0-1 0 0,0 0 1 0 0,0 0-1 0 0,0 1 1 0 0,1-1-1 0 0,-1 0 1 0 0,0 0-1 0 0,0 0 0 0 0,0 1 1 0 0,0-1-1 0 0,0 0 1 0 0,0 0-1 0 0,0 0 1 0 0,1 0-1 0 0,-1 1 1 0 0,0-1-1 0 0,0 0 1 0 0,0 0-1 0 0,0 0 0 0 0,0 0 1 0 0,1 0-1 0 0,-1 0 1 0 0,0 1-1 0 0,0-1 1 0 0,0 0-1 0 0,1 0 1 0 0,-1 0-1 0 0,0 0 1 0 0,0 0-1 0 0,0 0 0 0 0,1 0 1 0 0,-1 0-1 0 0,0 0 1 0 0,0 0-1 0 0,1 0 1 0 0,-1 0-1 0 0,0 0 1 0 0,0 0-1 0 0,0 0 1 0 0,1 0-1 0 0,-1 0 1 0 0,0 0-1 0 0,0 0 0 0 0,0 0 1 0 0,1-1-1 0 0,-1 1 1 0 0,36-13-283 0 0,-2-1 0 0 0,1-2 1 0 0,-2-2-1 0 0,38-25 0 0 0,-3 2-697 0 0,39-23-3533 0 0,-3-5 1 0 0,-3-4-1 0 0,170-162 1 0 0,-202 167 2684 0 0</inkml:trace>
</inkml:ink>
</file>

<file path=ppt/ink/ink2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43.316"/>
    </inkml:context>
    <inkml:brush xml:id="br0">
      <inkml:brushProperty name="width" value="0.05" units="cm"/>
      <inkml:brushProperty name="height" value="0.05" units="cm"/>
      <inkml:brushProperty name="color" value="#004F8B"/>
    </inkml:brush>
  </inkml:definitions>
  <inkml:trace contextRef="#ctx0" brushRef="#br0">696 9 5477 0 0,'8'-9'12989'0'0,"-11"21"-12587"0"0,0-1 0 0 0,-1 1-1 0 0,0-1 1 0 0,0 0-1 0 0,-1 0 1 0 0,-1 0-1 0 0,0-1 1 0 0,-10 15 0 0 0,2-7-832 0 0,0 0 0 0 0,-2-1 1 0 0,-28 25-1 0 0,-6-15-1509 0 0,49-27 1865 0 0,-11 6-35 0 0,7-4 150 0 0,0 1 0 0 0,1 0 0 0 0,-1 0-1 0 0,1 0 1 0 0,-1 1 0 0 0,1-1 0 0 0,0 1-1 0 0,0 0 1 0 0,-3 5 0 0 0,-25 20 335 0 0,-57 12-59 0 0,67-32-295 0 0,1 0-1 0 0,0 1 1 0 0,1 1 0 0 0,-34 24-1 0 0,47-28 143 0 0,-1-2-1 0 0,0 1 1 0 0,1-1-1 0 0,-2-1 1 0 0,1 1-1 0 0,0-1 1 0 0,-1-1 0 0 0,0 1-1 0 0,0-2 1 0 0,-17 4-1 0 0,23-5-24 0 0,0-1 0 0 0,0 0 0 0 0,0 0 0 0 0,0 0 0 0 0,0 0 0 0 0,0-1 0 0 0,0 1 0 0 0,0-1 0 0 0,0 0 0 0 0,0 1 0 0 0,0-1 0 0 0,1-1 0 0 0,-1 1 0 0 0,0 0 0 0 0,0-1 0 0 0,1 1 0 0 0,-1-1 0 0 0,1 0 0 0 0,0 0 0 0 0,-1 0 0 0 0,1 0 0 0 0,0 0 0 0 0,0-1 0 0 0,0 1 0 0 0,1-1 0 0 0,-1 1 0 0 0,0-1 0 0 0,1 0 0 0 0,0 1 0 0 0,0-1 0 0 0,-1 0 0 0 0,2 0 0 0 0,-1 0 0 0 0,0 0 0 0 0,0-5 0 0 0,-2-5-159 0 0,1 0-1 0 0,1-1 1 0 0,0 1-1 0 0,1-1 1 0 0,0 1-1 0 0,1-1 1 0 0,0 1-1 0 0,1-1 1 0 0,1 1-1 0 0,0 0 1 0 0,9-23-1 0 0,28-47-6681 0 0,10 2-7647 0 0,-42 69 11260 0 0,-1 0 1343 0 0</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21.401"/>
    </inkml:context>
    <inkml:brush xml:id="br0">
      <inkml:brushProperty name="width" value="0.05" units="cm"/>
      <inkml:brushProperty name="height" value="0.05" units="cm"/>
      <inkml:brushProperty name="color" value="#004F8B"/>
    </inkml:brush>
  </inkml:definitions>
  <inkml:trace contextRef="#ctx0" brushRef="#br0">0 8 4504 0 0,'0'0'13647'0'0,"7"0"-12557"0"0,45-3 758 0 0,94-1 1586 0 0,-46 8-11175 0 0,-81 0 2677 0 0,-34 8-3734 0 0,0-8 7094 0 0</inkml:trace>
</inkml:ink>
</file>

<file path=ppt/ink/ink2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44.301"/>
    </inkml:context>
    <inkml:brush xml:id="br0">
      <inkml:brushProperty name="width" value="0.05" units="cm"/>
      <inkml:brushProperty name="height" value="0.05" units="cm"/>
      <inkml:brushProperty name="color" value="#004F8B"/>
    </inkml:brush>
  </inkml:definitions>
  <inkml:trace contextRef="#ctx0" brushRef="#br0">904 1 4308 0 0,'-3'0'8458'0'0,"-13"5"-7801"0"0,1 6-116 0 0,1 1-1 0 0,0 0 1 0 0,1 1 0 0 0,0 1-1 0 0,1 0 1 0 0,1 0-1 0 0,0 1 1 0 0,1 0 0 0 0,0 1-1 0 0,-11 28 1 0 0,20-43-560 0 0,1 0 0 0 0,0-1 0 0 0,-1 1 0 0 0,1 0-1 0 0,0 0 1 0 0,-1-1 0 0 0,1 1 0 0 0,0 0 0 0 0,0 0 0 0 0,0-1 0 0 0,0 1 0 0 0,0 0 0 0 0,0 0 0 0 0,0 0 0 0 0,0-1 0 0 0,0 1 0 0 0,0 0 0 0 0,1 0-1 0 0,-1-1 1 0 0,0 1 0 0 0,0 0 0 0 0,1 0 0 0 0,-1-1 0 0 0,0 1 0 0 0,1 0 0 0 0,-1-1 0 0 0,1 1 0 0 0,-1-1 0 0 0,2 2 0 0 0,-1-1-29 0 0,1 0 0 0 0,-1 0 0 0 0,1-1 0 0 0,0 1 0 0 0,-1-1 1 0 0,1 1-1 0 0,0-1 0 0 0,0 1 0 0 0,0-1 0 0 0,-1 0 0 0 0,1 0 0 0 0,3 0 0 0 0,51-9-885 0 0,103-48 287 0 0,-157 57 832 0 0,13 10 1060 0 0,-18-6-1188 0 0,1 0 0 0 0,-1-1-1 0 0,1 1 1 0 0,-1-1-1 0 0,0 0 1 0 0,0 0 0 0 0,-1 0-1 0 0,1 0 1 0 0,-1-1-1 0 0,1 1 1 0 0,-1-1 0 0 0,-6 3-1 0 0,6-3-5 0 0,-21 14-168 0 0,0-2 0 0 0,-2 0 0 0 0,0-2 0 0 0,0-1 0 0 0,-1-1-1 0 0,-33 7 1 0 0,57-17 11 0 0,0 1 0 0 0,1-1 0 0 0,-1 0-1 0 0,0 0 1 0 0,0-1 0 0 0,1 1 0 0 0,-1-1 0 0 0,0 1-1 0 0,1-1 1 0 0,-1-1 0 0 0,1 1 0 0 0,-1 0 0 0 0,1-1-1 0 0,0 1 1 0 0,-1-1 0 0 0,1 0 0 0 0,0 0-1 0 0,-5-5 1 0 0,-8-3 100 0 0,15 9 412 0 0,-41 34 1028 0 0,7 12-317 0 0,23-29-841 0 0,0 1 0 0 0,-1-2-1 0 0,0 0 1 0 0,-2 0 0 0 0,1-2-1 0 0,-2 0 1 0 0,0 0 0 0 0,0-1 0 0 0,-24 12-1 0 0,23-17-86 0 0,0 0-1 0 0,-1-1 0 0 0,1-1 1 0 0,-1 0-1 0 0,-1-2 1 0 0,1 0-1 0 0,-35 1 0 0 0,44-4-93 0 0,0 0 0 0 0,0-1 0 0 0,0 0 0 0 0,0 0 0 0 0,0-1 0 0 0,1 0 0 0 0,-1 0 0 0 0,1-1 0 0 0,-1-1 0 0 0,1 1-1 0 0,0-1 1 0 0,0 0 0 0 0,1-1 0 0 0,-1 0 0 0 0,1 0 0 0 0,0-1 0 0 0,1 0 0 0 0,-9-9 0 0 0,9 7-219 0 0,-1 0 0 0 0,1-1 0 0 0,1 0 1 0 0,0 0-1 0 0,0 0 0 0 0,1 0 0 0 0,0-1 0 0 0,0 0 0 0 0,1 0 0 0 0,1 0 1 0 0,0 0-1 0 0,0-1 0 0 0,1 1 0 0 0,0 0 0 0 0,1-1 0 0 0,1-17 0 0 0,1 9-1270 0 0,2 0-1 0 0,-1 0 0 0 0,8-18 1 0 0,25-58-8355 0 0,-19 44 5502 0 0,-11 28 2450 0 0</inkml:trace>
</inkml:ink>
</file>

<file path=ppt/ink/ink2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44.660"/>
    </inkml:context>
    <inkml:brush xml:id="br0">
      <inkml:brushProperty name="width" value="0.05" units="cm"/>
      <inkml:brushProperty name="height" value="0.05" units="cm"/>
      <inkml:brushProperty name="color" value="#004F8B"/>
    </inkml:brush>
  </inkml:definitions>
  <inkml:trace contextRef="#ctx0" brushRef="#br0">0 173 3684 0 0,'15'-3'1628'0'0,"3"-6"1"0"0,5 2-269 0 0,2-1-152 0 0,2-5-140 0 0,4 3-108 0 0,-2-4-180 0 0,0 2-432 0 0,2 0-400 0 0,6-6-848 0 0,-6 6-1680 0 0,-2 0 284 0 0,0-4 147 0 0,-7 5 245 0 0,1-4 152 0 0</inkml:trace>
</inkml:ink>
</file>

<file path=ppt/ink/ink2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45.535"/>
    </inkml:context>
    <inkml:brush xml:id="br0">
      <inkml:brushProperty name="width" value="0.05" units="cm"/>
      <inkml:brushProperty name="height" value="0.05" units="cm"/>
      <inkml:brushProperty name="color" value="#004F8B"/>
    </inkml:brush>
  </inkml:definitions>
  <inkml:trace contextRef="#ctx0" brushRef="#br0">315 168 4740 0 0,'-1'1'9740'0'0,"-5"14"-9154"0"0,-2-3-84 0 0,0 0 0 0 0,-1 0 0 0 0,-1-1 0 0 0,0 0 0 0 0,0-1 0 0 0,-1 0 0 0 0,0 0 0 0 0,-1-1 0 0 0,0-1 0 0 0,-14 8 0 0 0,20-12-346 0 0,1-1-1 0 0,-1 0 1 0 0,1 0 0 0 0,-1 0 0 0 0,0-1-1 0 0,0 0 1 0 0,0 0 0 0 0,-1 0-1 0 0,1-1 1 0 0,0 0 0 0 0,-1 0 0 0 0,1-1-1 0 0,-9 1 1 0 0,12-2-64 0 0,-1 0 1 0 0,0 0-1 0 0,1 0 0 0 0,-1 0 1 0 0,1-1-1 0 0,0 1 0 0 0,-1-1 1 0 0,1 0-1 0 0,0 0 0 0 0,0 0 1 0 0,0 0-1 0 0,0 0 0 0 0,0-1 0 0 0,1 0 1 0 0,-1 1-1 0 0,1-1 0 0 0,-1 0 1 0 0,1 0-1 0 0,0 0 0 0 0,0 0 1 0 0,1-1-1 0 0,-1 1 0 0 0,-1-6 1 0 0,-2-4-1 0 0,1 0 1 0 0,1 0 0 0 0,0-1 0 0 0,1 1 0 0 0,0-1 0 0 0,1 1 0 0 0,1-1-1 0 0,0 1 1 0 0,4-28 0 0 0,-2 29-636 0 0,1 0 0 0 0,0 0 0 0 0,0 0 0 0 0,1 1 0 0 0,1-1 0 0 0,9-17 0 0 0,-3 18-2496 0 0,-10 10 2560 0 0,0 1-1 0 0,0 0 1 0 0,0 0 0 0 0,0-1-1 0 0,0 1 1 0 0,0 0 0 0 0,0 0-1 0 0,0 0 1 0 0,0 0 0 0 0,0 0-1 0 0,0 0 1 0 0,0 0 0 0 0,0 1-1 0 0,0-1 1 0 0,0 0 0 0 0,0 0-1 0 0,0 1 1 0 0,0-1 0 0 0,0 1 0 0 0,-1-1-1 0 0,1 1 1 0 0,0-1 0 0 0,0 1-1 0 0,0-1 1 0 0,-1 1 0 0 0,1 0-1 0 0,0 0 1 0 0,-1-1 0 0 0,2 2-1 0 0,5 10-948 0 0,-3-1-404 0 0</inkml:trace>
</inkml:ink>
</file>

<file path=ppt/ink/ink2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45.879"/>
    </inkml:context>
    <inkml:brush xml:id="br0">
      <inkml:brushProperty name="width" value="0.05" units="cm"/>
      <inkml:brushProperty name="height" value="0.05" units="cm"/>
      <inkml:brushProperty name="color" value="#004F8B"/>
    </inkml:brush>
  </inkml:definitions>
  <inkml:trace contextRef="#ctx0" brushRef="#br0">97 23 4668 0 0,'-2'-1'11792'0'0,"-7"-8"-11449"0"0,9 8-243 0 0,0 0 0 0 0,-1 0 0 0 0,1 1 0 0 0,-1-1 0 0 0,1 0 0 0 0,-1 0 1 0 0,1 1-1 0 0,-1-1 0 0 0,0 1 0 0 0,1-1 0 0 0,-1 1 0 0 0,0-1 0 0 0,1 1 0 0 0,-1-1 0 0 0,0 1 0 0 0,1-1 1 0 0,-1 1-1 0 0,0 0 0 0 0,0-1 0 0 0,0 1 0 0 0,1 0 0 0 0,-1 0 0 0 0,0 0 0 0 0,0-1 0 0 0,0 1 0 0 0,0 0 1 0 0,0 0-1 0 0,0 1 0 0 0,-22 10 161 0 0,5-1-4430 0 0,-7-1-9723 0 0</inkml:trace>
</inkml:ink>
</file>

<file path=ppt/ink/ink2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46.910"/>
    </inkml:context>
    <inkml:brush xml:id="br0">
      <inkml:brushProperty name="width" value="0.05" units="cm"/>
      <inkml:brushProperty name="height" value="0.05" units="cm"/>
      <inkml:brushProperty name="color" value="#004F8B"/>
    </inkml:brush>
  </inkml:definitions>
  <inkml:trace contextRef="#ctx0" brushRef="#br0">964 0 5509 0 0,'-3'2'9044'0'0,"2"-2"-8901"0"0,-2 15 3939 0 0,-2 33-3111 0 0,3-27 603 0 0,-4 9-1060 0 0,0-1 0 0 0,-3 0 0 0 0,-20 51 0 0 0,27-78-649 0 0,0 0-1 0 0,0 1 0 0 0,-1-2 0 0 0,1 1 0 0 0,-1 0 1 0 0,1 0-1 0 0,-1-1 0 0 0,0 1 0 0 0,1-1 0 0 0,-1 0 1 0 0,-4 1-1 0 0,3 0 112 0 0,3-1-5 0 0,-24 26 401 0 0,10-7-30 0 0,0-1 0 0 0,-1-1-1 0 0,-1-1 1 0 0,-32 26 0 0 0,14-27-1151 0 0,18-10 596 0 0,16-5 130 0 0,-44 22-247 0 0,16 23 625 0 0,22-32-193 0 0,0 0 0 0 0,-1-1 0 0 0,-1-1 1 0 0,0 1-1 0 0,-1-1 0 0 0,0-1 0 0 0,-1 0 0 0 0,0 0 0 0 0,-24 16 0 0 0,33-25-84 0 0,0-1-1 0 0,-1 1 1 0 0,1-1-1 0 0,-1 0 1 0 0,0 0-1 0 0,1 0 0 0 0,-1 0 1 0 0,0-1-1 0 0,1 1 1 0 0,-1-1-1 0 0,0 0 1 0 0,0 1-1 0 0,0-1 1 0 0,1 0-1 0 0,-1-1 0 0 0,0 1 1 0 0,0 0-1 0 0,1-1 1 0 0,-1 0-1 0 0,0 1 1 0 0,0-1-1 0 0,-3-2 0 0 0,2 0 7 0 0,1 0-1 0 0,0 0 0 0 0,0 1 1 0 0,0-2-1 0 0,0 1 1 0 0,1 0-1 0 0,-1-1 0 0 0,1 1 1 0 0,0-1-1 0 0,0 0 1 0 0,0 1-1 0 0,0-1 0 0 0,-1-6 1 0 0,-3-12-41 0 0,1-1-1 0 0,1 1 1 0 0,1-1 0 0 0,0-27 0 0 0,3 48 4 0 0,-1-54 556 0 0,11-84 0 0 0,-14 162-385 0 0,-1 0-1 0 0,-1-1 1 0 0,-1 0-1 0 0,0 0 1 0 0,-2 0 0 0 0,0-1-1 0 0,-2 0 1 0 0,0-1-1 0 0,-16 21 1 0 0,17-26-469 0 0,-1 0 0 0 0,0-1 0 0 0,-1 0 0 0 0,0 0 1 0 0,-1-1-1 0 0,-1-1 0 0 0,0 0 0 0 0,0-1 0 0 0,-1-1 0 0 0,0 0 0 0 0,-1-1 0 0 0,-24 9 0 0 0,22-13-1714 0 0,16-4 1355 0 0,0 0 1 0 0,0 0-1 0 0,0 0 1 0 0,0 0-1 0 0,0 0 1 0 0,0 0-1 0 0,0-1 1 0 0,0 1-1 0 0,0-1 1 0 0,0 1-1 0 0,0-1 1 0 0,0 0-1 0 0,0 0 1 0 0,0 0-1 0 0,0 0 1 0 0,1 0-1 0 0,-1 0 1 0 0,0 0-1 0 0,1-1 1 0 0,-1 1-1 0 0,-1-3 1 0 0,-6-18-3299 0 0,7 8 2281 0 0</inkml:trace>
</inkml:ink>
</file>

<file path=ppt/ink/ink2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47.472"/>
    </inkml:context>
    <inkml:brush xml:id="br0">
      <inkml:brushProperty name="width" value="0.05" units="cm"/>
      <inkml:brushProperty name="height" value="0.05" units="cm"/>
      <inkml:brushProperty name="color" value="#004F8B"/>
    </inkml:brush>
  </inkml:definitions>
  <inkml:trace contextRef="#ctx0" brushRef="#br0">8 300 4872 0 0,'-3'-10'732'0'0,"2"0"0"0"0,-1 0 0 0 0,1 0 0 0 0,1 0-1 0 0,0-1 1 0 0,0 1 0 0 0,1 0 0 0 0,0 0 0 0 0,1 0-1 0 0,0 0 1 0 0,0 0 0 0 0,1 0 0 0 0,1 0-1 0 0,6-14 1 0 0,-4 13-419 0 0,-1 0-1 0 0,1 0 0 0 0,1 1 1 0 0,0 0-1 0 0,0 0 1 0 0,1 0-1 0 0,1 1 0 0 0,-1 0 1 0 0,1 1-1 0 0,1 0 0 0 0,18-12 1 0 0,-27 19-290 0 0,0 0 1 0 0,1 0-1 0 0,-1 0 1 0 0,1 1-1 0 0,-1-1 0 0 0,0 0 1 0 0,1 1-1 0 0,0-1 1 0 0,-1 1-1 0 0,1 0 1 0 0,-1-1-1 0 0,1 1 1 0 0,0 0-1 0 0,-1 0 0 0 0,1 0 1 0 0,-1 0-1 0 0,1 0 1 0 0,0 1-1 0 0,-1-1 1 0 0,1 0-1 0 0,-1 1 1 0 0,1-1-1 0 0,0 1 0 0 0,-1-1 1 0 0,3 2-1 0 0,-2 0-5 0 0,0 0-1 0 0,0 1 0 0 0,0-1 0 0 0,-1 0 0 0 0,1 0 0 0 0,-1 1 0 0 0,1-1 1 0 0,-1 1-1 0 0,0-1 0 0 0,0 1 0 0 0,0 0 0 0 0,0-1 0 0 0,1 5 0 0 0,0 5-180 0 0,-1 1-1 0 0,1-1 0 0 0,-2 0 1 0 0,0 0-1 0 0,-2 22 0 0 0,-9 19-3274 0 0,-3-1 1 0 0,-1 0-1 0 0,-3-1 0 0 0,-27 55 0 0 0,28-69 1602 0 0</inkml:trace>
</inkml:ink>
</file>

<file path=ppt/ink/ink2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2.410"/>
    </inkml:context>
    <inkml:brush xml:id="br0">
      <inkml:brushProperty name="width" value="0.05" units="cm"/>
      <inkml:brushProperty name="height" value="0.05" units="cm"/>
      <inkml:brushProperty name="color" value="#004F8B"/>
    </inkml:brush>
  </inkml:definitions>
  <inkml:trace contextRef="#ctx0" brushRef="#br0">1263 286 5044 0 0,'0'0'3265'0'0,"-12"-15"7546"0"0,9 13-10341 0 0,-1-1 0 0 0,1 0-1 0 0,0-1 1 0 0,1 1-1 0 0,-1 0 1 0 0,0-1-1 0 0,1 1 1 0 0,0-1 0 0 0,0 0-1 0 0,0 0 1 0 0,0 0-1 0 0,1 0 1 0 0,-2-7-1 0 0,2 6-214 0 0,0-1-1 0 0,1 1 0 0 0,0 0 1 0 0,0 0-1 0 0,0-1 0 0 0,1 1 1 0 0,0 0-1 0 0,0 0 0 0 0,3-10 1 0 0,2 0-190 0 0,1 0 1 0 0,1 1 0 0 0,0 0-1 0 0,1 1 1 0 0,0 0 0 0 0,14-16-1 0 0,7-6-172 0 0,-28 34 117 0 0,1-2-39 0 0,2 9-34 0 0,1 11-30 0 0,-8-7 123 0 0,0 0 0 0 0,-1 0 1 0 0,0 0-1 0 0,-1 0 0 0 0,0 0 1 0 0,0-1-1 0 0,-1 1 0 0 0,-7 10 1 0 0,-56 70 100 0 0,46-63-134 0 0,8-9-14 0 0,-1 0 0 0 0,-1-2 0 0 0,-1 1 0 0 0,-35 25-1 0 0,41-34-21 0 0,-1-1 0 0 0,-1 0 0 0 0,0-1 0 0 0,1 0-1 0 0,-2-1 1 0 0,1-1 0 0 0,-1 0 0 0 0,1 0 0 0 0,-1-2-1 0 0,-16 2 1 0 0,26-3 30 0 0,0-1 0 0 0,0 0 0 0 0,0 0 0 0 0,0 0-1 0 0,0 0 1 0 0,0 0 0 0 0,0-1 0 0 0,0 0 0 0 0,0 0-1 0 0,0 0 1 0 0,0 0 0 0 0,0-1 0 0 0,1 0 0 0 0,-1 1-1 0 0,1-1 1 0 0,-6-4 0 0 0,7 4-60 0 0,-1-1-1 0 0,1 1 1 0 0,0-1 0 0 0,0 1-1 0 0,1-1 1 0 0,-1 0 0 0 0,0 0-1 0 0,1 0 1 0 0,0 0 0 0 0,0 0-1 0 0,0 0 1 0 0,0 0 0 0 0,0 0-1 0 0,0 0 1 0 0,1-1 0 0 0,-1-4-1 0 0,1 0-110 0 0,1 0 0 0 0,0 0 0 0 0,0-1 0 0 0,0 1 0 0 0,1 0 0 0 0,0 0 0 0 0,1 0-1 0 0,0 0 1 0 0,0 1 0 0 0,0-1 0 0 0,1 1 0 0 0,1 0 0 0 0,-1 0 0 0 0,7-8 0 0 0,0 4-52 0 0,1-1 0 0 0,0 1 0 0 0,1 1 0 0 0,1 0 0 0 0,-1 1 0 0 0,31-14 0 0 0,-43 22 324 0 0,23 12 747 0 0,-24-8-775 0 0,1 1 1 0 0,-1 0-1 0 0,1 0 0 0 0,-1 0 0 0 0,0 0 0 0 0,-1 0 0 0 0,1 0 1 0 0,-1 0-1 0 0,1-1 0 0 0,-1 1 0 0 0,0 0 0 0 0,-1 0 1 0 0,1-1-1 0 0,-1 1 0 0 0,1-1 0 0 0,-1 1 0 0 0,-4 4 1 0 0,-46 60 446 0 0,38-52-310 0 0,10-10-417 0 0,-1 0-1 0 0,0-1 1 0 0,0 0 0 0 0,0 0 0 0 0,-1 0 0 0 0,1-1 0 0 0,-1 1 0 0 0,0-1-1 0 0,-1-1 1 0 0,-9 5 0 0 0,-4-9-107 0 0,19 0 316 0 0,0 1-1 0 0,-1 0 1 0 0,1-1-1 0 0,-1 1 1 0 0,1 0-1 0 0,0 0 1 0 0,-1 0-1 0 0,1 0 1 0 0,-1 0-1 0 0,1 0 1 0 0,-1 0-1 0 0,1 1 1 0 0,-1-1-1 0 0,1 0 1 0 0,0 1-1 0 0,-1-1 1 0 0,1 1-1 0 0,0 0 1 0 0,-1-1-1 0 0,1 1 1 0 0,0 0-1 0 0,0 0 1 0 0,0 0-1 0 0,0 0 1 0 0,0 0-1 0 0,-2 2 1 0 0,-1 1 39 0 0,-1 1 0 0 0,0-1 1 0 0,1-1-1 0 0,-1 1 0 0 0,-1 0 1 0 0,1-1-1 0 0,0 0 1 0 0,-1-1-1 0 0,-7 4 0 0 0,-32 17 207 0 0,16-15-355 0 0,25-7 110 0 0,1-1 1 0 0,0 0-1 0 0,0 1 1 0 0,-1 0-1 0 0,1 0 1 0 0,0 0-1 0 0,0 0 0 0 0,0 1 1 0 0,-4 1-1 0 0,-77 54-2 0 0,82-55 18 0 0,-1 0 0 0 0,0-1 0 0 0,1 1 0 0 0,-1-1 0 0 0,0 1 0 0 0,0-1 0 0 0,0 0 0 0 0,0 0 0 0 0,0 0 0 0 0,0 0 0 0 0,0-1 0 0 0,-1 0 0 0 0,1 1 0 0 0,0-1 0 0 0,0 0 0 0 0,0 0 0 0 0,0-1 0 0 0,-1 1 0 0 0,1-1 0 0 0,0 1 0 0 0,0-1 0 0 0,0 0 0 0 0,-4-2 0 0 0,-10-27-68 0 0,17 30 69 0 0,0 0 1 0 0,0 0-1 0 0,0 0 1 0 0,0 0-1 0 0,0 1 1 0 0,0-1-1 0 0,0 0 1 0 0,0 0-1 0 0,0 0 1 0 0,-1 0-1 0 0,1 0 1 0 0,0 0-1 0 0,0 0 1 0 0,0 0-1 0 0,0 0 1 0 0,0 0-1 0 0,0 0 1 0 0,0 0-1 0 0,-1 0 1 0 0,1 0-1 0 0,0 0 1 0 0,0 0-1 0 0,0 0 1 0 0,0 0-1 0 0,0 0 1 0 0,0 0-1 0 0,0 0 1 0 0,-1 0-1 0 0,1 0 1 0 0,0 0-1 0 0,0 0 1 0 0,0 0-1 0 0,0 0 1 0 0,0 0-1 0 0,0 0 1 0 0,0-1-1 0 0,0 1 1 0 0,0 0-1 0 0,-1 0 1 0 0,1 0-1 0 0,0 0 1 0 0,0 0-1 0 0,0 0 1 0 0,0 0-1 0 0,0 0 1 0 0,0-1-1 0 0,0 23 290 0 0,-4 32 247 0 0,-2-34-409 0 0,-2 0 0 0 0,0 0 1 0 0,-1-1-1 0 0,-1-1 1 0 0,-1 1-1 0 0,0-2 1 0 0,-2 1-1 0 0,0-2 1 0 0,-19 20-1 0 0,24-28-80 0 0,1 0 0 0 0,-2 0-1 0 0,1-1 1 0 0,-1 0 0 0 0,0-1 0 0 0,-1 0 0 0 0,1-1 0 0 0,-1 1-1 0 0,0-2 1 0 0,-1 1 0 0 0,1-2 0 0 0,-1 1 0 0 0,0-1 0 0 0,0-1-1 0 0,0 0 1 0 0,0-1 0 0 0,0 0 0 0 0,0 0 0 0 0,-14-2-1 0 0,18 0 48 0 0,1 0-1 0 0,0 0 0 0 0,0-1 1 0 0,0 0-1 0 0,0 0 0 0 0,0 0 1 0 0,0-1-1 0 0,1 0 0 0 0,-1 0 1 0 0,1 0-1 0 0,0-1 0 0 0,0 0 0 0 0,0 0 1 0 0,0 0-1 0 0,1 0 0 0 0,-1-1 1 0 0,1 0-1 0 0,1 0 0 0 0,-1 0 1 0 0,0 0-1 0 0,1-1 0 0 0,0 1 0 0 0,1-1 1 0 0,-1 0-1 0 0,1 0 0 0 0,0 0 1 0 0,-1-8-1 0 0,1 4-405 0 0,0-1 0 0 0,1 1 1 0 0,1-1-1 0 0,0 0 0 0 0,0 1 0 0 0,1-1 0 0 0,0 1 1 0 0,1 0-1 0 0,0-1 0 0 0,1 1 0 0 0,0 0 0 0 0,1 0 1 0 0,0 0-1 0 0,0 1 0 0 0,9-14 0 0 0,57-73-12696 0 0,-55 78 9917 0 0,2 1 0 0 0,34-28 1 0 0,-29 27 1308 0 0</inkml:trace>
</inkml:ink>
</file>

<file path=ppt/ink/ink2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2.879"/>
    </inkml:context>
    <inkml:brush xml:id="br0">
      <inkml:brushProperty name="width" value="0.05" units="cm"/>
      <inkml:brushProperty name="height" value="0.05" units="cm"/>
      <inkml:brushProperty name="color" value="#004F8B"/>
    </inkml:brush>
  </inkml:definitions>
  <inkml:trace contextRef="#ctx0" brushRef="#br0">0 243 4892 0 0,'0'0'1599'0'0,"21"-19"2486"0"0,49-33 1480 0 0,8-7-2661 0 0,-69 50-3364 0 0,1 1 0 0 0,-1-2-1 0 0,-1 1 1 0 0,0-1 0 0 0,10-16-1 0 0,-18 25 23 0 0,1 0 0 0 0,-1 0 0 0 0,0 0-1 0 0,1 0 1 0 0,-1 0 0 0 0,0 0 0 0 0,0 0-1 0 0,0 0 1 0 0,0 0 0 0 0,0 0 0 0 0,0 0-1 0 0,0 0 1 0 0,0 0 0 0 0,-1 0 0 0 0,1 0-1 0 0,0 0 1 0 0,-1 0 0 0 0,1 0 0 0 0,0 0-1 0 0,-1 0 1 0 0,1 0 0 0 0,-1 0 0 0 0,1 1-1 0 0,-1-1 1 0 0,-1-1 0 0 0,-5-6-1377 0 0,-5 2 141 0 0</inkml:trace>
</inkml:ink>
</file>

<file path=ppt/ink/ink2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3.223"/>
    </inkml:context>
    <inkml:brush xml:id="br0">
      <inkml:brushProperty name="width" value="0.05" units="cm"/>
      <inkml:brushProperty name="height" value="0.05" units="cm"/>
      <inkml:brushProperty name="color" value="#004F8B"/>
    </inkml:brush>
  </inkml:definitions>
  <inkml:trace contextRef="#ctx0" brushRef="#br0">340 14 3672 0 0,'-1'-1'396'0'0,"1"0"-1"0"0,-1 1 0 0 0,1-1 0 0 0,-1 0 0 0 0,0 0 1 0 0,1 0-1 0 0,-1 1 0 0 0,0-1 0 0 0,0 0 1 0 0,0 1-1 0 0,1-1 0 0 0,-1 0 0 0 0,0 1 0 0 0,0-1 1 0 0,0 1-1 0 0,0 0 0 0 0,0-1 0 0 0,0 1 1 0 0,0 0-1 0 0,0-1 0 0 0,0 1 0 0 0,0 0 0 0 0,0 0 1 0 0,0 0-1 0 0,-1 0 0 0 0,1 1-157 0 0,0-1-1 0 0,-1 1 0 0 0,1 0 1 0 0,0 0-1 0 0,0-1 0 0 0,0 1 1 0 0,1 0-1 0 0,-1 0 1 0 0,0 0-1 0 0,0 0 0 0 0,0 0 1 0 0,1 0-1 0 0,-1 1 1 0 0,0-1-1 0 0,1 0 0 0 0,-1 0 1 0 0,0 2-1 0 0,-3 14-26 0 0,0-1-1 0 0,-3 30 1 0 0,2-19 937 0 0,-52 179-565 0 0,-59 95-9647 0 0,24-68 266 0 0,77-190 6964 0 0</inkml:trace>
</inkml:ink>
</file>

<file path=ppt/ink/ink2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3.566"/>
    </inkml:context>
    <inkml:brush xml:id="br0">
      <inkml:brushProperty name="width" value="0.05" units="cm"/>
      <inkml:brushProperty name="height" value="0.05" units="cm"/>
      <inkml:brushProperty name="color" value="#004F8B"/>
    </inkml:brush>
  </inkml:definitions>
  <inkml:trace contextRef="#ctx0" brushRef="#br0">33 84 6061 0 0,'-3'-4'12238'0'0,"-8"-16"-19518"0"0,-2-24-1581 0 0,7 28 7143 0 0</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21.729"/>
    </inkml:context>
    <inkml:brush xml:id="br0">
      <inkml:brushProperty name="width" value="0.05" units="cm"/>
      <inkml:brushProperty name="height" value="0.05" units="cm"/>
      <inkml:brushProperty name="color" value="#004F8B"/>
    </inkml:brush>
  </inkml:definitions>
  <inkml:trace contextRef="#ctx0" brushRef="#br0">14 1 3120 0 0,'-1'0'247'0'0,"1"1"0"0"0,-1-1 0 0 0,0 1 0 0 0,0-1 0 0 0,0 1-1 0 0,0 0 1 0 0,1 0 0 0 0,-1-1 0 0 0,0 1 0 0 0,1 0 0 0 0,-1 0-1 0 0,1 0 1 0 0,-1-1 0 0 0,1 1 0 0 0,-1 0 0 0 0,1 0 0 0 0,-1 0 0 0 0,1 0-1 0 0,0 0 1 0 0,-1 0 0 0 0,1 0 0 0 0,0 0 0 0 0,0 0 0 0 0,0 0 0 0 0,0 0-1 0 0,0 2 1 0 0,1-2-61 0 0,0 0 0 0 0,0 0 0 0 0,0 0 0 0 0,0 0 0 0 0,0 0 0 0 0,0 0 0 0 0,0 0 0 0 0,0 0 0 0 0,0-1 0 0 0,1 1 0 0 0,-1-1 0 0 0,0 1 0 0 0,0-1 0 0 0,1 1 0 0 0,-1-1 0 0 0,0 1 0 0 0,2-1 0 0 0,70 6 1565 0 0,-64-6-1471 0 0,24 0-1240 0 0,46-5 0 0 0,31-11-8013 0 0,-88 13 6534 0 0,-7 0 955 0 0</inkml:trace>
</inkml:ink>
</file>

<file path=ppt/ink/ink2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3.926"/>
    </inkml:context>
    <inkml:brush xml:id="br0">
      <inkml:brushProperty name="width" value="0.05" units="cm"/>
      <inkml:brushProperty name="height" value="0.05" units="cm"/>
      <inkml:brushProperty name="color" value="#004F8B"/>
    </inkml:brush>
  </inkml:definitions>
  <inkml:trace contextRef="#ctx0" brushRef="#br0">0 404 4012 0 0,'10'-39'1532'0'0,"1"1"-1"0"0,1 0 1 0 0,3 1-1 0 0,0 0 0 0 0,3 1 1 0 0,1 1-1 0 0,1 1 1 0 0,46-57-1 0 0,-65 89-1491 0 0,0 1 0 0 0,0 0 0 0 0,0-1 0 0 0,0 1 0 0 0,1 0-1 0 0,-1 0 1 0 0,0-1 0 0 0,1 1 0 0 0,-1 0 0 0 0,0 1 0 0 0,1-1 0 0 0,-1 0 0 0 0,1 0 0 0 0,0 0 0 0 0,-1 1 0 0 0,1-1-1 0 0,2 0 1 0 0,-3 2-40 0 0,-1-1-1 0 0,1 0 1 0 0,-1 1-1 0 0,1-1 1 0 0,-1 1 0 0 0,1-1-1 0 0,-1 0 1 0 0,1 1-1 0 0,-1-1 1 0 0,1 1-1 0 0,-1 0 1 0 0,1-1-1 0 0,-1 1 1 0 0,0-1-1 0 0,1 1 1 0 0,-1 0-1 0 0,0-1 1 0 0,0 1-1 0 0,1-1 1 0 0,-1 1-1 0 0,0 0 1 0 0,0 0-1 0 0,0-1 1 0 0,0 1-1 0 0,0 0 1 0 0,0-1-1 0 0,0 2 1 0 0,0 7-295 0 0,-1-1 1 0 0,1 0-1 0 0,-2 1 1 0 0,1-1-1 0 0,-5 13 1 0 0,-10 18-2733 0 0,-2 1 0 0 0,-2-2 0 0 0,-1-1 0 0 0,-31 40 0 0 0,29-44 1469 0 0</inkml:trace>
</inkml:ink>
</file>

<file path=ppt/ink/ink2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5.645"/>
    </inkml:context>
    <inkml:brush xml:id="br0">
      <inkml:brushProperty name="width" value="0.05" units="cm"/>
      <inkml:brushProperty name="height" value="0.05" units="cm"/>
      <inkml:brushProperty name="color" value="#004F8B"/>
    </inkml:brush>
  </inkml:definitions>
  <inkml:trace contextRef="#ctx0" brushRef="#br0">1257 18 4432 0 0,'-1'-18'10945'0'0,"0"46"-8948"0"0,-3 31-831 0 0,-3-25-580 0 0,-1-1 0 0 0,-2 0-1 0 0,-1 0 1 0 0,-27 56 0 0 0,23-59-289 0 0,-2 0 0 0 0,-22 29 0 0 0,33-50-349 0 0,0-1 1 0 0,-1 0 0 0 0,-1 0-1 0 0,1 0 1 0 0,-1-1 0 0 0,0 0 0 0 0,-1-1-1 0 0,0 0 1 0 0,0 0 0 0 0,-17 7-1 0 0,25-12-30 0 0,-1 0 0 0 0,1 0 1 0 0,-1-1-1 0 0,1 1 0 0 0,-1-1 0 0 0,0 0 0 0 0,1 1 0 0 0,-1-1 0 0 0,0 0 0 0 0,1 0 0 0 0,-1 0 0 0 0,1 0 0 0 0,-1 0 0 0 0,0 0 0 0 0,1-1 0 0 0,-1 1 0 0 0,0 0 0 0 0,1-1 0 0 0,-1 1 0 0 0,1-1 0 0 0,-1 0 1 0 0,1 1-1 0 0,-1-1 0 0 0,1 0 0 0 0,0 0 0 0 0,-1 0 0 0 0,1 0 0 0 0,0 0 0 0 0,0 0 0 0 0,0-1 0 0 0,-1 1 0 0 0,1 0 0 0 0,0-1 0 0 0,1 1 0 0 0,-1 0 0 0 0,0-1 0 0 0,0 1 0 0 0,1-1 0 0 0,-1 1 1 0 0,1-1-1 0 0,-1-1 0 0 0,0 1-96 0 0,-3 15 781 0 0,2-4-541 0 0,-1 0 0 0 0,0 0-1 0 0,0 0 1 0 0,-1-1 0 0 0,0 0 0 0 0,0 1 0 0 0,-1-2-1 0 0,0 1 1 0 0,-1 0 0 0 0,0-1 0 0 0,0 0 0 0 0,0 0-1 0 0,-1-1 1 0 0,0 0 0 0 0,0 0 0 0 0,-1-1 0 0 0,0 1-1 0 0,0-2 1 0 0,0 1 0 0 0,0-1 0 0 0,-15 5 0 0 0,21-9-279 0 0,0 0-135 0 0,-1-1 226 0 0,0 1 0 0 0,1-1 1 0 0,-1 0-1 0 0,1 1 1 0 0,-1-1-1 0 0,1-1 0 0 0,0 1 1 0 0,-1 0-1 0 0,-1-2 1 0 0,-7-19-2136 0 0,11 25 2315 0 0,0-1-1 0 0,0 0 1 0 0,-1 1-1 0 0,1-1 1 0 0,-1 1-1 0 0,1-1 0 0 0,-1 0 1 0 0,0 1-1 0 0,0-1 1 0 0,0 0-1 0 0,0 0 1 0 0,-1 0-1 0 0,-2 4 1 0 0,-7 9 197 0 0,0 0 0 0 0,-1-1 0 0 0,-1 0 0 0 0,0-1 0 0 0,-20 16 0 0 0,23-22-162 0 0,0-1 0 0 0,-1 0 0 0 0,1 0 0 0 0,-1-1-1 0 0,0 0 1 0 0,-1-1 0 0 0,1-1 0 0 0,-1 0 0 0 0,-16 3-1 0 0,23-5-119 0 0,-1 0 1 0 0,0 0-1 0 0,1 0 0 0 0,-1-1 0 0 0,0 0 0 0 0,0 0 0 0 0,0 0 0 0 0,0-1 0 0 0,1 0 0 0 0,-1 0 0 0 0,0 0 0 0 0,1-1 0 0 0,-1 0 0 0 0,1 0 0 0 0,-1 0 0 0 0,1-1 0 0 0,0 0 0 0 0,0 0 0 0 0,0 0 0 0 0,-8-8 0 0 0,12 9-18 0 0,-1 0-1 0 0,1-1 0 0 0,0 1 0 0 0,0-1 1 0 0,0 0-1 0 0,0 1 0 0 0,0-1 1 0 0,1 0-1 0 0,-1 1 0 0 0,1-1 0 0 0,0 0 1 0 0,-1 0-1 0 0,1 1 0 0 0,1-1 1 0 0,-1 0-1 0 0,0 0 0 0 0,1 1 0 0 0,-1-1 1 0 0,1 0-1 0 0,0 1 0 0 0,0-1 0 0 0,0 0 1 0 0,0 1-1 0 0,0-1 0 0 0,1 1 1 0 0,-1 0-1 0 0,1-1 0 0 0,3-2 0 0 0,-1-2 73 0 0,1 1 0 0 0,0 1 0 0 0,1-1 0 0 0,-1 1 0 0 0,1 0 0 0 0,0 0 0 0 0,1 0-1 0 0,11-6 1 0 0,-16 10 80 0 0,1-1 0 0 0,0 1-1 0 0,-1-1 1 0 0,1 1 0 0 0,0 0-1 0 0,0 1 1 0 0,0-1 0 0 0,0 0-1 0 0,0 1 1 0 0,0-1-1 0 0,0 1 1 0 0,0 0 0 0 0,0 0-1 0 0,0 0 1 0 0,0 1 0 0 0,0-1-1 0 0,0 1 1 0 0,0-1 0 0 0,5 3-1 0 0,-7-1-44 0 0,1-1 1 0 0,-1 1-1 0 0,1 0 0 0 0,-1-1 0 0 0,0 1 0 0 0,0 0 0 0 0,0 0 0 0 0,0 0 0 0 0,-1 0 0 0 0,1 0 1 0 0,0 0-1 0 0,-1 0 0 0 0,1 0 0 0 0,-1 0 0 0 0,0 0 0 0 0,1 1 0 0 0,-1-1 0 0 0,0 0 1 0 0,-1 0-1 0 0,1 0 0 0 0,0 0 0 0 0,-1 0 0 0 0,1 0 0 0 0,-1 0 0 0 0,1 1 0 0 0,-1-1 0 0 0,0-1 1 0 0,-1 4-1 0 0,-3 6 21 0 0,-1 0 0 0 0,0-1 0 0 0,0 1 0 0 0,-1-2 0 0 0,0 1 0 0 0,0-1 0 0 0,-1 0 1 0 0,-1 0-1 0 0,0-1 0 0 0,0 0 0 0 0,0-1 0 0 0,-1 0 0 0 0,0 0 0 0 0,0-1 0 0 0,-1 0 0 0 0,0-1 1 0 0,0 0-1 0 0,0-1 0 0 0,0 0 0 0 0,-15 2 0 0 0,22-5-123 0 0,1 0-1 0 0,0-1 1 0 0,-1 1-1 0 0,1-1 1 0 0,-1 0-1 0 0,1 0 1 0 0,-1 0-1 0 0,1-1 1 0 0,-1 1-1 0 0,1-1 1 0 0,-1 0-1 0 0,1 0 1 0 0,0 0-1 0 0,-1 0 1 0 0,1-1-1 0 0,0 1 1 0 0,0-1-1 0 0,-5-4 1 0 0,-2 0-167 0 0,9 5 134 0 0,-3-6-204 0 0,1 4 347 0 0,2 5 569 0 0,1 4-585 0 0,0 0 0 0 0,0-1 0 0 0,-1 1 0 0 0,0 0-1 0 0,0 0 1 0 0,0 0 0 0 0,-1-1 0 0 0,0 1-1 0 0,0-1 1 0 0,0 1 0 0 0,-1-1 0 0 0,0 0 0 0 0,0 0-1 0 0,0 0 1 0 0,-1 0 0 0 0,-4 5 0 0 0,-1 1-41 0 0,-1 0-1 0 0,0 0 1 0 0,-1-1 0 0 0,0-1-1 0 0,-23 16 1 0 0,28-22-241 0 0,0 0 1 0 0,1-1-1 0 0,-1 0 0 0 0,0 0 0 0 0,0-1 1 0 0,-9 1-1 0 0,-17 1-5098 0 0,7-7-4806 0 0,8 2 6300 0 0,5-2 2220 0 0</inkml:trace>
</inkml:ink>
</file>

<file path=ppt/ink/ink2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7.004"/>
    </inkml:context>
    <inkml:brush xml:id="br0">
      <inkml:brushProperty name="width" value="0.05" units="cm"/>
      <inkml:brushProperty name="height" value="0.05" units="cm"/>
      <inkml:brushProperty name="color" value="#004F8B"/>
    </inkml:brush>
  </inkml:definitions>
  <inkml:trace contextRef="#ctx0" brushRef="#br0">42 7 3828 0 0,'-3'-6'16243'0'0,"0"6"-16325"0"0,1 0 185 0 0,0 0 1 0 0,-1 0-1 0 0,1 1 1 0 0,0-1-1 0 0,0 1 1 0 0,-1-1-1 0 0,1 1 1 0 0,0 0-1 0 0,0-1 1 0 0,0 1-1 0 0,0 0 1 0 0,0 1-1 0 0,0-1 1 0 0,-3 2-1 0 0,4-2-55 0 0,12 16-5953 0 0,32-7-5465 0 0,-25-6 8924 0 0,-5-2 790 0 0</inkml:trace>
</inkml:ink>
</file>

<file path=ppt/ink/ink2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7.395"/>
    </inkml:context>
    <inkml:brush xml:id="br0">
      <inkml:brushProperty name="width" value="0.05" units="cm"/>
      <inkml:brushProperty name="height" value="0.05" units="cm"/>
      <inkml:brushProperty name="color" value="#004F8B"/>
    </inkml:brush>
  </inkml:definitions>
  <inkml:trace contextRef="#ctx0" brushRef="#br0">108 19 5785 0 0,'1'-19'16892'0'0,"-12"23"-17465"0"0,-24 30-16056 0 0,26-24 17156 0 0,-26 19-4440 0 0,16-12 2240 0 0</inkml:trace>
</inkml:ink>
</file>

<file path=ppt/ink/ink2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7.723"/>
    </inkml:context>
    <inkml:brush xml:id="br0">
      <inkml:brushProperty name="width" value="0.05" units="cm"/>
      <inkml:brushProperty name="height" value="0.05" units="cm"/>
      <inkml:brushProperty name="color" value="#004F8B"/>
    </inkml:brush>
  </inkml:definitions>
  <inkml:trace contextRef="#ctx0" brushRef="#br0">0 213 5300 0 0,'0'0'8999'0'0,"4"-3"-7701"0"0,22-16 1937 0 0,24-20-4232 0 0,-40 31-411 0 0,0 0-1 0 0,-1-1 1 0 0,-1 0 0 0 0,0-1-1 0 0,0 0 1 0 0,0 0 0 0 0,-2-1-1 0 0,1 1 1 0 0,-1-1 0 0 0,6-17 0 0 0,-2 0-148 0 0</inkml:trace>
</inkml:ink>
</file>

<file path=ppt/ink/ink2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8.051"/>
    </inkml:context>
    <inkml:brush xml:id="br0">
      <inkml:brushProperty name="width" value="0.05" units="cm"/>
      <inkml:brushProperty name="height" value="0.05" units="cm"/>
      <inkml:brushProperty name="color" value="#004F8B"/>
    </inkml:brush>
  </inkml:definitions>
  <inkml:trace contextRef="#ctx0" brushRef="#br0">77 33 4604 0 0,'-16'-33'16894'0'0,"10"39"-16588"0"0,-5 9-7016 0 0,-16 16-3761 0 0,19-24 8760 0 0,0 4 35 0 0</inkml:trace>
</inkml:ink>
</file>

<file path=ppt/ink/ink2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8.598"/>
    </inkml:context>
    <inkml:brush xml:id="br0">
      <inkml:brushProperty name="width" value="0.05" units="cm"/>
      <inkml:brushProperty name="height" value="0.05" units="cm"/>
      <inkml:brushProperty name="color" value="#004F8B"/>
    </inkml:brush>
  </inkml:definitions>
  <inkml:trace contextRef="#ctx0" brushRef="#br0">416 55 5208 0 0,'7'-26'8800'0'0,"-7"25"-8652"0"0,0 1 0 0 0,0 0 0 0 0,0 0 0 0 0,0 0 1 0 0,0-1-1 0 0,0 1 0 0 0,0 0 0 0 0,-1 0 0 0 0,1-1 0 0 0,0 1 1 0 0,0 0-1 0 0,0 0 0 0 0,0 0 0 0 0,-1-1 0 0 0,1 1 0 0 0,0 0 1 0 0,0 0-1 0 0,-1 0 0 0 0,1 0 0 0 0,0 0 0 0 0,0 0 0 0 0,0-1 1 0 0,-1 1-1 0 0,1 0 0 0 0,0 0 0 0 0,0 0 0 0 0,-1 0 0 0 0,1 0 1 0 0,0 0-1 0 0,-1 0 0 0 0,1 0 0 0 0,0 0 0 0 0,0 0 1 0 0,-1 0-1 0 0,1 0 0 0 0,0 0 0 0 0,0 0 0 0 0,-1 1 0 0 0,1-1 1 0 0,0 0-1 0 0,0 0 0 0 0,-1 0 0 0 0,1 0 0 0 0,0 0 0 0 0,0 1 1 0 0,-20 11 3647 0 0,-2 9-4055 0 0,10-8 729 0 0,1 1 0 0 0,0 0-1 0 0,-16 31 1 0 0,24-41-446 0 0,0 2-1 0 0,1-1 1 0 0,0 0 0 0 0,0 0-1 0 0,0 1 1 0 0,1-1 0 0 0,-1 1-1 0 0,1-1 1 0 0,1 1-1 0 0,-1 0 1 0 0,1-1 0 0 0,0 1-1 0 0,0 0 1 0 0,1-1 0 0 0,-1 1-1 0 0,3 7 1 0 0,0-6-90 0 0,1-1 1 0 0,0 1 0 0 0,0-1 0 0 0,0 0-1 0 0,1 0 1 0 0,0-1 0 0 0,0 1-1 0 0,0-1 1 0 0,9 6 0 0 0,-7-5 40 0 0,-1 0 0 0 0,1 0 0 0 0,-1 1 0 0 0,-1-1 0 0 0,7 10 0 0 0,-10-13 44 0 0,-1 0-1 0 0,1 0 0 0 0,-1 0 1 0 0,0 0-1 0 0,0 0 1 0 0,-1 0-1 0 0,1 0 1 0 0,-1 0-1 0 0,1 1 0 0 0,-1-1 1 0 0,0 0-1 0 0,0 0 1 0 0,0 0-1 0 0,-1 1 0 0 0,1-1 1 0 0,-1 0-1 0 0,1 0 1 0 0,-3 6-1 0 0,-4 7 46 0 0,-1 1-1 0 0,0-1 1 0 0,-2 0 0 0 0,1-1-1 0 0,-2 0 1 0 0,0 0 0 0 0,-1-1-1 0 0,0-1 1 0 0,-1 0 0 0 0,0-1-1 0 0,-1 0 1 0 0,-1-1 0 0 0,0 0-1 0 0,0-2 1 0 0,-23 12 0 0 0,34-19 21 0 0,-1 0 0 0 0,0 0 1 0 0,1 0-1 0 0,-1-1 0 0 0,0 0 1 0 0,0 0-1 0 0,0 0 0 0 0,0 0 1 0 0,0-1-1 0 0,0 0 0 0 0,0 0 1 0 0,0 0-1 0 0,0 0 0 0 0,0-1 1 0 0,0 0-1 0 0,0 0 0 0 0,0 0 1 0 0,1-1-1 0 0,-1 0 0 0 0,0 0 1 0 0,1 0-1 0 0,-1 0 0 0 0,1-1 1 0 0,0 1-1 0 0,0-1 0 0 0,0 0 1 0 0,0-1-1 0 0,0 1 0 0 0,1-1 0 0 0,-1 1 1 0 0,1-1-1 0 0,-3-6 0 0 0,1 2 87 0 0,0-1-1 0 0,1 0 1 0 0,0 0-1 0 0,0 0 1 0 0,1 0-1 0 0,0-1 1 0 0,1 1-1 0 0,0-1 1 0 0,1 1-1 0 0,0-1 1 0 0,0 0-1 0 0,1 0 1 0 0,0 0-1 0 0,1 1 1 0 0,3-19-1 0 0,24-63-2910 0 0,-14 59-777 0 0,1 0 0 0 0,23-35 0 0 0,-12 28-1940 0 0,35-42-1 0 0,4 11 2068 0 0,-50 55 1447 0 0,3 3 158 0 0</inkml:trace>
</inkml:ink>
</file>

<file path=ppt/ink/ink2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1:59.551"/>
    </inkml:context>
    <inkml:brush xml:id="br0">
      <inkml:brushProperty name="width" value="0.05" units="cm"/>
      <inkml:brushProperty name="height" value="0.05" units="cm"/>
      <inkml:brushProperty name="color" value="#004F8B"/>
    </inkml:brush>
  </inkml:definitions>
  <inkml:trace contextRef="#ctx0" brushRef="#br0">8 76 2608 0 0,'0'0'2363'0'0,"-5"-32"9666"0"0,4 30-11907 0 0,1 1 0 0 0,0 0 0 0 0,-1-1 0 0 0,1 1 0 0 0,0 0 0 0 0,0-1 0 0 0,0 1 0 0 0,0 0 0 0 0,0-1 0 0 0,0 1 0 0 0,0 0 0 0 0,0-1 0 0 0,1 1 0 0 0,-1 0 0 0 0,0 0 0 0 0,1-1 0 0 0,-1 1 0 0 0,1 0 0 0 0,0 0 0 0 0,-1-1 0 0 0,1 1 0 0 0,0 0 0 0 0,0 0 0 0 0,-1 0 0 0 0,3-2 0 0 0,-2 2 53 0 0,17-6 797 0 0,-17 7-953 0 0,0 1 0 0 0,1 0-1 0 0,-1-1 1 0 0,0 1 0 0 0,0 0 0 0 0,0 0-1 0 0,0 0 1 0 0,0 0 0 0 0,0 0 0 0 0,0 0-1 0 0,0 0 1 0 0,0 1 0 0 0,0-1-1 0 0,0 0 1 0 0,-1 0 0 0 0,1 1 0 0 0,0-1-1 0 0,-1 0 1 0 0,0 1 0 0 0,1-1 0 0 0,-1 1-1 0 0,0-1 1 0 0,1 1 0 0 0,-1-1-1 0 0,0 0 1 0 0,0 1 0 0 0,0-1 0 0 0,0 1-1 0 0,-1-1 1 0 0,1 1 0 0 0,0-1 0 0 0,0 1-1 0 0,-2 1 1 0 0,2 11-246 0 0,0 1-2733 0 0,0 7-13518 0 0</inkml:trace>
</inkml:ink>
</file>

<file path=ppt/ink/ink2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12.208"/>
    </inkml:context>
    <inkml:brush xml:id="br0">
      <inkml:brushProperty name="width" value="0.05" units="cm"/>
      <inkml:brushProperty name="height" value="0.05" units="cm"/>
      <inkml:brushProperty name="color" value="#004F8B"/>
    </inkml:brush>
  </inkml:definitions>
  <inkml:trace contextRef="#ctx0" brushRef="#br0">1377 207 3940 0 0,'-24'-52'10011'0'0,"21"44"-9067"0"0,1 0-1 0 0,1 1 0 0 0,0-1 1 0 0,0 0-1 0 0,0-11 1 0 0,0 15-818 0 0,1 1 0 0 0,0-1 0 0 0,1 0 0 0 0,-1 1-1 0 0,1-1 1 0 0,-1 1 0 0 0,1-1 0 0 0,0 0 0 0 0,0 1 0 0 0,1 0 0 0 0,-1-1 0 0 0,1 1 0 0 0,0 0 0 0 0,0 0 0 0 0,0-1 0 0 0,0 1 0 0 0,0 1 0 0 0,1-1 0 0 0,-1 0 0 0 0,1 1 0 0 0,-1-1-1 0 0,1 1 1 0 0,0 0 0 0 0,4-2 0 0 0,0 1-104 0 0,0 0 0 0 0,0 0 0 0 0,1 1 0 0 0,-1 0 0 0 0,0 1 0 0 0,1 0 0 0 0,0 0 0 0 0,-1 0 0 0 0,1 1 0 0 0,10 1-1 0 0,85 12-23 0 0,-83-9-50 0 0,1-1 1 0 0,-1-1-1 0 0,0 0 0 0 0,1-1 1 0 0,-1-2-1 0 0,41-5 0 0 0,-59 6 165 0 0,-3-4-102 0 0,-12 0-13 0 0,10 4 1 0 0,0-1 0 0 0,0 1 0 0 0,0 0 0 0 0,0 0 0 0 0,1 0 0 0 0,-1 1 0 0 0,0-1-1 0 0,0 1 1 0 0,0-1 0 0 0,-3 2 0 0 0,-12 9-1 0 0,2 1-1 0 0,-1 0 0 0 0,1 1 1 0 0,1 1-1 0 0,1 0 0 0 0,-22 28 1 0 0,21-25-9 0 0,0 0 1 0 0,0-1 0 0 0,-2 0 0 0 0,0-1 0 0 0,-33 21 0 0 0,33-26-155 0 0,4-2-84 0 0,0-1-1 0 0,-1 0 1 0 0,1-1 0 0 0,-1 0 0 0 0,-28 7 0 0 0,40-13 128 0 0,-41 5-836 0 0,38-4 919 0 0,0 1 0 0 0,0-1 0 0 0,0 1 0 0 0,0 0 0 0 0,0 0 0 0 0,0 0 0 0 0,0 0 0 0 0,0 1 0 0 0,1 0 0 0 0,-1 0 0 0 0,1 1 0 0 0,0-1 0 0 0,0 1 0 0 0,-5 6 0 0 0,1-3 75 0 0,0 0 0 0 0,-1-1-1 0 0,-16 11 1 0 0,22-15 7 0 0,0-1 0 0 0,0 1 0 0 0,0-1 0 0 0,0 0 0 0 0,0 1 0 0 0,-1-1 0 0 0,1-1 0 0 0,0 1 0 0 0,-1 0 0 0 0,1-1 0 0 0,-1 0 0 0 0,1 0 0 0 0,0 0-1 0 0,-1 0 1 0 0,1 0 0 0 0,-1-1 0 0 0,1 0 0 0 0,0 1 0 0 0,0-1 0 0 0,-1 0 0 0 0,-3-3 0 0 0,4 2 8 0 0,0-1 1 0 0,0 1-1 0 0,0-1 0 0 0,1 0 0 0 0,-1 0 1 0 0,1 0-1 0 0,0-1 0 0 0,0 1 0 0 0,0 0 0 0 0,0-1 1 0 0,1 1-1 0 0,-1-1 0 0 0,1 0 0 0 0,0 1 1 0 0,0-1-1 0 0,0 0 0 0 0,1 0 0 0 0,-1-6 1 0 0,-7-152 850 0 0,8 153-790 0 0,2-23 683 0 0,2 35-426 0 0,4 19-149 0 0,-6-3-77 0 0,0 0 1 0 0,0 0-1 0 0,-2 1 1 0 0,-1-1-1 0 0,0 0 1 0 0,-1 0-1 0 0,-1 0 1 0 0,-1-1 0 0 0,0 1-1 0 0,-8 18 1 0 0,9-29-124 0 0,-20 48 315 0 0,22-54-321 0 0,0 0-1 0 0,0 1 0 0 0,0-1 0 0 0,-1 0 0 0 0,1 0 0 0 0,-1 0 0 0 0,1-1 0 0 0,-1 1 1 0 0,0 0-1 0 0,0-1 0 0 0,0 1 0 0 0,0-1 0 0 0,0 1 0 0 0,0-1 0 0 0,0 0 0 0 0,0 0 1 0 0,0 0-1 0 0,-1 0 0 0 0,1 0 0 0 0,0-1 0 0 0,-1 1 0 0 0,-2 0 0 0 0,-6-1-9 0 0,9 0 28 0 0,-61-8-7 0 0,56 10-31 0 0,0 0 0 0 0,1 1 1 0 0,-1 0-1 0 0,1 0 0 0 0,-1 1 1 0 0,1-1-1 0 0,1 1 1 0 0,-1 1-1 0 0,0-1 0 0 0,1 1 1 0 0,-6 6-1 0 0,-56 71 114 0 0,35-39-100 0 0,-60 62 543 0 0,-5-9-3343 0 0,54-57-45 0 0,-2-3-1 0 0,-1-2 0 0 0,-2-2 1 0 0,-1-2-1 0 0,-63 28 1 0 0,-9-6-1165 0 0,66-32 2200 0 0</inkml:trace>
</inkml:ink>
</file>

<file path=ppt/ink/ink2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13.098"/>
    </inkml:context>
    <inkml:brush xml:id="br0">
      <inkml:brushProperty name="width" value="0.05" units="cm"/>
      <inkml:brushProperty name="height" value="0.05" units="cm"/>
      <inkml:brushProperty name="color" value="#004F8B"/>
    </inkml:brush>
  </inkml:definitions>
  <inkml:trace contextRef="#ctx0" brushRef="#br0">181 215 5497 0 0,'0'0'1598'0'0,"-4"-3"-95"0"0,-2-2-673 0 0,0 0 0 0 0,1-1 0 0 0,0 1 0 0 0,0-1 0 0 0,0 0 0 0 0,1-1 0 0 0,0 1 0 0 0,0-1 0 0 0,1 0 0 0 0,0 0 0 0 0,0 0 0 0 0,-3-10 1 0 0,5 12-732 0 0,0 0 1 0 0,1 0-1 0 0,-1 1 1 0 0,1-1 0 0 0,0 0-1 0 0,0 0 1 0 0,1 1-1 0 0,-1-1 1 0 0,1 0 0 0 0,0 0-1 0 0,0 1 1 0 0,1-1-1 0 0,-1 1 1 0 0,1-1 0 0 0,0 1-1 0 0,1 0 1 0 0,-1 0-1 0 0,0 0 1 0 0,1 0 0 0 0,0 0-1 0 0,0 0 1 0 0,4-3-1 0 0,-6 6-88 0 0,0 0 0 0 0,-1 0 0 0 0,1 0 0 0 0,0 0 0 0 0,0 0 0 0 0,0 0 0 0 0,-1 0 0 0 0,1 1 0 0 0,0-1 0 0 0,0 0 0 0 0,0 1 0 0 0,0-1 0 0 0,0 0 0 0 0,0 1 0 0 0,1 0-1 0 0,-1-1 1 0 0,0 1 0 0 0,0-1 0 0 0,0 1 0 0 0,0 0 0 0 0,1 0 0 0 0,-1 0 0 0 0,0 0 0 0 0,0 0 0 0 0,2 0 0 0 0,-2 1-3 0 0,0 0 0 0 0,-1 0-1 0 0,1 0 1 0 0,0 0 0 0 0,-1 0 0 0 0,1 0 0 0 0,0 0 0 0 0,-1 0-1 0 0,1 0 1 0 0,-1 0 0 0 0,0 0 0 0 0,1 1 0 0 0,-1-1-1 0 0,0 0 1 0 0,0 0 0 0 0,0 0 0 0 0,0 1 0 0 0,0-1-1 0 0,0 2 1 0 0,0 7 32 0 0,-1 0-1 0 0,0 0 1 0 0,0 0-1 0 0,-5 13 1 0 0,-27 49-1779 0 0,22-54-861 0 0,-1-1 0 0 0,-1 0 0 0 0,0-1 1 0 0,-1 0-1 0 0,0-1 0 0 0,-32 24 0 0 0,27-26 884 0 0</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27.026"/>
    </inkml:context>
    <inkml:brush xml:id="br0">
      <inkml:brushProperty name="width" value="0.05" units="cm"/>
      <inkml:brushProperty name="height" value="0.05" units="cm"/>
      <inkml:brushProperty name="color" value="#004F8B"/>
    </inkml:brush>
  </inkml:definitions>
  <inkml:trace contextRef="#ctx0" brushRef="#br0">70 63 3704 0 0,'0'0'14388'0'0,"0"14"-11063"0"0,2-12-3225 0 0,0 0 1 0 0,1-1-1 0 0,-1 1 1 0 0,1 0-1 0 0,0-1 1 0 0,0 1-1 0 0,-1-1 1 0 0,1 0-1 0 0,0 0 1 0 0,0 0-1 0 0,0-1 1 0 0,0 1-1 0 0,0-1 1 0 0,0 1-1 0 0,0-1 1 0 0,1 0-1 0 0,-1 0 1 0 0,0 0-1 0 0,0-1 1 0 0,0 1-1 0 0,0-1 1 0 0,0 0-1 0 0,0 0 1 0 0,0 0-1 0 0,0 0 1 0 0,-1 0-1 0 0,4-2 1 0 0,-3 1-113 0 0,0 1 0 0 0,1-1 0 0 0,-1 0 0 0 0,0 0 0 0 0,-1 0 0 0 0,1-1 0 0 0,0 1 0 0 0,-1-1 0 0 0,1 0 0 0 0,-1 1 0 0 0,0-1 0 0 0,0 0 0 0 0,0 0 0 0 0,0 0 0 0 0,0-1 0 0 0,-1 1 0 0 0,1 0 0 0 0,-1-1 0 0 0,0 1 0 0 0,0-1 0 0 0,0 1 0 0 0,0-7 0 0 0,-1 10 12 0 0,0-1 1 0 0,0 0-1 0 0,-1 1 1 0 0,1-1-1 0 0,0 0 1 0 0,0 1-1 0 0,0-1 1 0 0,-1 0-1 0 0,1 1 1 0 0,0-1-1 0 0,-1 1 1 0 0,1-1-1 0 0,-1 0 1 0 0,1 1-1 0 0,-1-1 1 0 0,1 1-1 0 0,-1-1 1 0 0,1 1-1 0 0,-1 0 1 0 0,1-1-1 0 0,-1 1 1 0 0,1-1-1 0 0,-1 1 1 0 0,0 0-1 0 0,1 0 1 0 0,-1-1-1 0 0,0 1 1 0 0,1 0-1 0 0,-1 0 1 0 0,0 0-1 0 0,1 0 1 0 0,-1 0-1 0 0,0-1 1 0 0,0 1-1 0 0,1 1 1 0 0,-1-1-1 0 0,0 0 1 0 0,1 0-1 0 0,-1 0 1 0 0,0 0-1 0 0,1 0 1 0 0,-1 1-1 0 0,0-1 1 0 0,1 0-1 0 0,-1 0 1 0 0,1 1-1 0 0,-1-1 1 0 0,0 1-1 0 0,-35 16 221 0 0,24-8-106 0 0,0 1 1 0 0,1 0-1 0 0,0 1 0 0 0,1 0 0 0 0,0 1 1 0 0,1 0-1 0 0,0 1 0 0 0,1-1 0 0 0,1 2 0 0 0,0-1 1 0 0,0 1-1 0 0,1 0 0 0 0,1 0 0 0 0,1 1 1 0 0,-6 27-1 0 0,10-39-140 0 0,-1-1 0 0 0,1 1-1 0 0,0 0 1 0 0,0-1 0 0 0,0 1 0 0 0,0-1 0 0 0,0 1 0 0 0,0-1 0 0 0,1 1 0 0 0,-1-1 0 0 0,1 1 0 0 0,0-1 0 0 0,0 1 0 0 0,0-1-1 0 0,0 0 1 0 0,0 1 0 0 0,0-1 0 0 0,1 0 0 0 0,-1 0 0 0 0,1 0 0 0 0,0 0 0 0 0,3 3 0 0 0,-1-2-304 0 0,0-1 0 0 0,0 0 0 0 0,0 0 0 0 0,0 0 0 0 0,0-1 0 0 0,1 1 0 0 0,-1-1 0 0 0,0 0 0 0 0,1 0 0 0 0,-1 0 0 0 0,1-1 0 0 0,4 0 0 0 0,7 0-1692 0 0,0-1 1 0 0,0-1-1 0 0,0 0 0 0 0,-1-1 0 0 0,1-1 0 0 0,22-8 0 0 0,4-7-1837 0 0,-22 7 2040 0 0</inkml:trace>
</inkml:ink>
</file>

<file path=ppt/ink/ink2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13.583"/>
    </inkml:context>
    <inkml:brush xml:id="br0">
      <inkml:brushProperty name="width" value="0.05" units="cm"/>
      <inkml:brushProperty name="height" value="0.05" units="cm"/>
      <inkml:brushProperty name="color" value="#004F8B"/>
    </inkml:brush>
  </inkml:definitions>
  <inkml:trace contextRef="#ctx0" brushRef="#br0">83 133 4624 0 0,'-1'-3'636'0'0,"0"0"-1"0"0,1 0 1 0 0,-1 0 0 0 0,1 0-1 0 0,0 0 1 0 0,0-1-1 0 0,0 1 1 0 0,1 0-1 0 0,-1 0 1 0 0,1 0-1 0 0,-1 0 1 0 0,1 0-1 0 0,0 0 1 0 0,1-3-1 0 0,1 1-89 0 0,0 0-1 0 0,-1 1 0 0 0,1-1 1 0 0,1 0-1 0 0,-1 1 0 0 0,1 0 1 0 0,6-6-1 0 0,-6 5-302 0 0,1 1 1 0 0,0 0-1 0 0,0 1 1 0 0,1-1 0 0 0,-1 1-1 0 0,1 0 1 0 0,0 0-1 0 0,0 0 1 0 0,0 1-1 0 0,0 0 1 0 0,0 0-1 0 0,0 1 1 0 0,11-2-1 0 0,-17 3-231 0 0,1 1-1 0 0,0-1 1 0 0,-1 0-1 0 0,1 1 1 0 0,-1-1-1 0 0,1 1 1 0 0,0-1-1 0 0,-1 1 1 0 0,1-1-1 0 0,-1 1 1 0 0,0-1-1 0 0,1 1 1 0 0,-1-1-1 0 0,1 1 1 0 0,-1-1-1 0 0,0 1 0 0 0,1 0 1 0 0,-1-1-1 0 0,0 1 1 0 0,0 0-1 0 0,1-1 1 0 0,-1 1-1 0 0,0 0 1 0 0,0-1-1 0 0,0 1 1 0 0,0 0-1 0 0,0 0 1 0 0,0-1-1 0 0,0 1 1 0 0,0 0-1 0 0,0-1 1 0 0,0 1-1 0 0,-1 0 1 0 0,1-1-1 0 0,0 1 1 0 0,0 0-1 0 0,-1-1 1 0 0,1 1-1 0 0,0 0 1 0 0,-1-1-1 0 0,0 1 1 0 0,-10 28-360 0 0,4-19-257 0 0,-1 0 1 0 0,-1 0-1 0 0,1-1 0 0 0,-1 0 0 0 0,-13 9 1 0 0,11-10-1174 0 0,0 0 1 0 0,0-1-1 0 0,-1-1 1 0 0,0 1 0 0 0,-1-2-1 0 0,1 0 1 0 0,-1 0-1 0 0,-14 2 1 0 0,10-3-82 0 0</inkml:trace>
</inkml:ink>
</file>

<file path=ppt/ink/ink2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14.036"/>
    </inkml:context>
    <inkml:brush xml:id="br0">
      <inkml:brushProperty name="width" value="0.05" units="cm"/>
      <inkml:brushProperty name="height" value="0.05" units="cm"/>
      <inkml:brushProperty name="color" value="#004F8B"/>
    </inkml:brush>
  </inkml:definitions>
  <inkml:trace contextRef="#ctx0" brushRef="#br0">656 0 4064 0 0,'-24'33'7899'0'0,"-22"10"-5235"0"0,-63 46-2445 0 0,89-74 486 0 0,-110 82 527 0 0,-167 93 0 0 0,276-180-2639 0 0,13-12-2772 0 0,8 0 3738 0 0,1 0 0 0 0,0 0-1 0 0,-1 0 1 0 0,1 0 0 0 0,0 0 0 0 0,0 0-1 0 0,0 0 1 0 0,1 0 0 0 0,-1 1 0 0 0,0-1-1 0 0,1 1 1 0 0,-1-1 0 0 0,1 1 0 0 0,2-3 0 0 0,25-27-3502 0 0,-13 10 2227 0 0</inkml:trace>
</inkml:ink>
</file>

<file path=ppt/ink/ink2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14.364"/>
    </inkml:context>
    <inkml:brush xml:id="br0">
      <inkml:brushProperty name="width" value="0.05" units="cm"/>
      <inkml:brushProperty name="height" value="0.05" units="cm"/>
      <inkml:brushProperty name="color" value="#004F8B"/>
    </inkml:brush>
  </inkml:definitions>
  <inkml:trace contextRef="#ctx0" brushRef="#br0">656 0 3744 0 0,'-15'16'9200'0'0,"-30"21"-7265"0"0,18-15-846 0 0,-187 166 883 0 0,14 15-8610 0 0,76-77-2082 0 0,94-95 6986 0 0</inkml:trace>
</inkml:ink>
</file>

<file path=ppt/ink/ink2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14.739"/>
    </inkml:context>
    <inkml:brush xml:id="br0">
      <inkml:brushProperty name="width" value="0.05" units="cm"/>
      <inkml:brushProperty name="height" value="0.05" units="cm"/>
      <inkml:brushProperty name="color" value="#004F8B"/>
    </inkml:brush>
  </inkml:definitions>
  <inkml:trace contextRef="#ctx0" brushRef="#br0">240 1 4800 0 0,'3'-1'11791'0'0,"17"6"-11258"0"0,-17-4-390 0 0,0 1-1 0 0,0-1 1 0 0,0 1 0 0 0,0 0-1 0 0,0 0 1 0 0,0 0-1 0 0,-1 0 1 0 0,1 1-1 0 0,-1-1 1 0 0,0 1 0 0 0,1 0-1 0 0,-1-1 1 0 0,0 1-1 0 0,-1 0 1 0 0,1 0-1 0 0,0 0 1 0 0,-1 0 0 0 0,0 1-1 0 0,1-1 1 0 0,-1 0-1 0 0,-1 0 1 0 0,1 1-1 0 0,0-1 1 0 0,-1 1 0 0 0,0-1-1 0 0,0 1 1 0 0,0-1-1 0 0,0 1 1 0 0,0-1-1 0 0,-2 6 1 0 0,0 1-134 0 0,0 1 1 0 0,0-1-1 0 0,-2 0 1 0 0,1 0-1 0 0,-1 0 0 0 0,-1-1 1 0 0,1 1-1 0 0,-9 10 1 0 0,-4 4-1170 0 0,0-1 1 0 0,-33 31-1 0 0,37-42-610 0 0,-1 1 1 0 0,-1-2-1 0 0,0 1 0 0 0,0-2 0 0 0,-1 0 0 0 0,-1-1 0 0 0,0-1 0 0 0,-24 9 0 0 0,18-10 69 0 0</inkml:trace>
</inkml:ink>
</file>

<file path=ppt/ink/ink2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15.067"/>
    </inkml:context>
    <inkml:brush xml:id="br0">
      <inkml:brushProperty name="width" value="0.05" units="cm"/>
      <inkml:brushProperty name="height" value="0.05" units="cm"/>
      <inkml:brushProperty name="color" value="#004F8B"/>
    </inkml:brush>
  </inkml:definitions>
  <inkml:trace contextRef="#ctx0" brushRef="#br0">43 0 4976 0 0,'0'0'7200'0'0,"2"3"-6147"0"0,1 3-743 0 0,-1 0 1 0 0,0-1-1 0 0,0 1 1 0 0,-1 0 0 0 0,1 0-1 0 0,-1 0 1 0 0,0 7 0 0 0,0 48-8012 0 0,-1-41 1892 0 0,0-13 4125 0 0</inkml:trace>
  <inkml:trace contextRef="#ctx0" brushRef="#br0" timeOffset="1">54 197 2424 0 0,'-1'13'1816'0'0,"-1"-1"-1"0"0,-1 0 0 0 0,1 0 1 0 0,-2 0-1 0 0,-6 15 0 0 0,-6 26-2052 0 0,4-14-10666 0 0,8-32 9207 0 0</inkml:trace>
</inkml:ink>
</file>

<file path=ppt/ink/ink2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0.427"/>
    </inkml:context>
    <inkml:brush xml:id="br0">
      <inkml:brushProperty name="width" value="0.05" units="cm"/>
      <inkml:brushProperty name="height" value="0.05" units="cm"/>
      <inkml:brushProperty name="color" value="#004F8B"/>
    </inkml:brush>
  </inkml:definitions>
  <inkml:trace contextRef="#ctx0" brushRef="#br0">541 49 4688 0 0,'27'-34'21623'0'0,"-30"32"-21526"0"0,1 0 1 0 0,-1 1-1 0 0,1-1 0 0 0,-1 1 1 0 0,0 0-1 0 0,1 0 0 0 0,-1 0 1 0 0,0 0-1 0 0,0 0 0 0 0,0 0 0 0 0,0 1 1 0 0,0 0-1 0 0,0-1 0 0 0,0 1 1 0 0,0 0-1 0 0,0 1 0 0 0,0-1 1 0 0,0 0-1 0 0,0 1 0 0 0,0 0 1 0 0,0-1-1 0 0,0 1 0 0 0,1 0 0 0 0,-1 1 1 0 0,0-1-1 0 0,0 0 0 0 0,1 1 1 0 0,-5 3-1 0 0,1-1-65 0 0,0 1 1 0 0,0-1-1 0 0,1 1 0 0 0,-1 0 1 0 0,1 1-1 0 0,0 0 0 0 0,1-1 1 0 0,0 1-1 0 0,0 1 0 0 0,-6 10 1 0 0,-23 67 402 0 0,13-33 50 0 0,-37 70 1 0 0,48-105-478 0 0,-1 0-1 0 0,0-1 0 0 0,-1 0 1 0 0,-1-1-1 0 0,0-1 1 0 0,-1 1-1 0 0,-1-2 1 0 0,-19 14-1 0 0,-68 40-2320 0 0,67-46-1306 0 0,-1-1-3612 0 0,19-13-952 0 0</inkml:trace>
</inkml:ink>
</file>

<file path=ppt/ink/ink2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0.771"/>
    </inkml:context>
    <inkml:brush xml:id="br0">
      <inkml:brushProperty name="width" value="0.05" units="cm"/>
      <inkml:brushProperty name="height" value="0.05" units="cm"/>
      <inkml:brushProperty name="color" value="#004F8B"/>
    </inkml:brush>
  </inkml:definitions>
  <inkml:trace contextRef="#ctx0" brushRef="#br0">30 11 4852 0 0,'0'0'5608'0'0,"2"1"-5821"0"0,7 1 6271 0 0,-3-1-4762 0 0,-44-12-16947 0 0,30 8 13801 0 0</inkml:trace>
</inkml:ink>
</file>

<file path=ppt/ink/ink2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1.099"/>
    </inkml:context>
    <inkml:brush xml:id="br0">
      <inkml:brushProperty name="width" value="0.05" units="cm"/>
      <inkml:brushProperty name="height" value="0.05" units="cm"/>
      <inkml:brushProperty name="color" value="#004F8B"/>
    </inkml:brush>
  </inkml:definitions>
  <inkml:trace contextRef="#ctx0" brushRef="#br0">154 67 4872 0 0,'-2'-5'1617'0'0,"1"1"-1"0"0,1-1 1 0 0,-1 0-1 0 0,1 0 1 0 0,-1 1-1 0 0,1-1 1 0 0,1-7-1 0 0,1-9 6564 0 0,22 46-6749 0 0,-21-17-1219 0 0,0-1 0 0 0,-1 1 0 0 0,-1 0 1 0 0,1 0-1 0 0,-1 1 0 0 0,0-1 1 0 0,-1 0-1 0 0,0 0 0 0 0,-1 0 1 0 0,1 1-1 0 0,-1-1 0 0 0,-1 0 1 0 0,0 0-1 0 0,0 0 0 0 0,-4 9 0 0 0,-1 4-811 0 0,-2-1 1 0 0,-1 1-1 0 0,0-2 0 0 0,-18 26 0 0 0,25-41-112 0 0,1-1 0 0 0,-1-1 1 0 0,1 1-1 0 0,-1 0 1 0 0,0-1-1 0 0,0 1 1 0 0,-6 3-1 0 0,3-3-1458 0 0,0 0-1 0 0,0-1 1 0 0,0 1-1 0 0,0-1 0 0 0,0 0 1 0 0,-10 1-1 0 0,10-4-2135 0 0,-18-3 2573 0 0</inkml:trace>
</inkml:ink>
</file>

<file path=ppt/ink/ink2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1.443"/>
    </inkml:context>
    <inkml:brush xml:id="br0">
      <inkml:brushProperty name="width" value="0.05" units="cm"/>
      <inkml:brushProperty name="height" value="0.05" units="cm"/>
      <inkml:brushProperty name="color" value="#004F8B"/>
    </inkml:brush>
  </inkml:definitions>
  <inkml:trace contextRef="#ctx0" brushRef="#br0">124 7 5148 0 0,'2'-6'16380'0'0,"1"31"-12196"0"0,3 44-2431 0 0,-7-49-1785 0 0,0 1 0 0 0,-1 0 0 0 0,-1-1 0 0 0,-1 1-1 0 0,-10 31 1 0 0,9-39-1739 0 0,0 0-1 0 0,-1-1 0 0 0,-14 21 0 0 0,15-24-742 0 0,-1-1 1 0 0,-1-1-1 0 0,0 1 0 0 0,0-1 0 0 0,-14 11 0 0 0,12-14 423 0 0,-3 0 196 0 0</inkml:trace>
</inkml:ink>
</file>

<file path=ppt/ink/ink2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1.771"/>
    </inkml:context>
    <inkml:brush xml:id="br0">
      <inkml:brushProperty name="width" value="0.05" units="cm"/>
      <inkml:brushProperty name="height" value="0.05" units="cm"/>
      <inkml:brushProperty name="color" value="#004F8B"/>
    </inkml:brush>
  </inkml:definitions>
  <inkml:trace contextRef="#ctx0" brushRef="#br0">435 1 5701 0 0,'-4'2'2067'0'0,"-7"10"670"0"0,-1 1 0 0 0,-16 23 0 0 0,-18 20 526 0 0,23-33-1924 0 0,-41 42-242 0 0,-4-6-3769 0 0,-7-10-3676 0 0,59-40 3865 0 0,0-2 0 0 0,-1 0 0 0 0,-19 5 0 0 0,18-7 657 0 0</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27.698"/>
    </inkml:context>
    <inkml:brush xml:id="br0">
      <inkml:brushProperty name="width" value="0.05" units="cm"/>
      <inkml:brushProperty name="height" value="0.05" units="cm"/>
      <inkml:brushProperty name="color" value="#004F8B"/>
    </inkml:brush>
  </inkml:definitions>
  <inkml:trace contextRef="#ctx0" brushRef="#br0">115 4 3672 0 0,'-9'-3'3660'0'0,"-3"2"4603"0"0,5 10-7254 0 0,0 0-1 0 0,0 1 1 0 0,1 0 0 0 0,0 0 0 0 0,-5 14 0 0 0,-23 36 1902 0 0,33-59-2706 0 0,-10 31-1452 0 0,7-25-38 0 0</inkml:trace>
</inkml:ink>
</file>

<file path=ppt/ink/ink2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2.489"/>
    </inkml:context>
    <inkml:brush xml:id="br0">
      <inkml:brushProperty name="width" value="0.05" units="cm"/>
      <inkml:brushProperty name="height" value="0.05" units="cm"/>
      <inkml:brushProperty name="color" value="#004F8B"/>
    </inkml:brush>
  </inkml:definitions>
  <inkml:trace contextRef="#ctx0" brushRef="#br0">552 49 4820 0 0,'6'-5'10445'0'0,"0"13"-9765"0"0,-4-4-338 0 0,0-1 0 0 0,0 0 0 0 0,1 0 0 0 0,-1 0 0 0 0,1 0 0 0 0,0 0 0 0 0,-1 0 1 0 0,1 0-1 0 0,1-1 0 0 0,-1 0 0 0 0,0 0 0 0 0,7 4 0 0 0,-8-6-428 0 0,-1 0-24 0 0,0 0 92 0 0,0 0 0 0 0,0 0-1 0 0,0 0 1 0 0,0-1 0 0 0,0 1-1 0 0,0 0 1 0 0,0-1 0 0 0,0 1-1 0 0,0-1 1 0 0,0 1 0 0 0,0-1-1 0 0,0 0 1 0 0,0 1 0 0 0,0-1-1 0 0,-1 0 1 0 0,1 1 0 0 0,0-1-1 0 0,-1 0 1 0 0,1 0 0 0 0,0 0-1 0 0,-1 0 1 0 0,1 0 0 0 0,0-1 0 0 0,17-28-263 0 0,-16-10 1580 0 0,-2 40-1265 0 0,0 0 1 0 0,0 0-1 0 0,0-1 1 0 0,0 1-1 0 0,0 0 1 0 0,0 0-1 0 0,0-1 1 0 0,0 1-1 0 0,0 0 0 0 0,0 0 1 0 0,0 0-1 0 0,0-1 1 0 0,0 1-1 0 0,-1 0 1 0 0,1 0-1 0 0,0 0 0 0 0,0-1 1 0 0,0 1-1 0 0,0 0 1 0 0,0 0-1 0 0,0 0 1 0 0,0 0-1 0 0,-1-1 0 0 0,1 1 1 0 0,0 0-1 0 0,0 0 1 0 0,0 0-1 0 0,0 0 1 0 0,-1 0-1 0 0,1 0 1 0 0,0-1-1 0 0,0 1 0 0 0,0 0 1 0 0,-1 0-1 0 0,1 0 1 0 0,0 0-1 0 0,0 0 1 0 0,0 0-1 0 0,-1 0 0 0 0,1 0 1 0 0,0 0-1 0 0,0 0 1 0 0,0 0-1 0 0,-1 0 1 0 0,-12 18 678 0 0,1 1-430 0 0,0 0-1 0 0,-1-1 1 0 0,-1-1-1 0 0,-1 0 1 0 0,0-1-1 0 0,-21 17 1 0 0,35-32-349 0 0,0 0 1 0 0,0 0-1 0 0,0-1 1 0 0,1 1-1 0 0,-1 0 1 0 0,0 0 0 0 0,-1-1-1 0 0,1 1 1 0 0,0 0-1 0 0,0-1 1 0 0,0 1-1 0 0,0-1 1 0 0,0 1-1 0 0,-1-1 1 0 0,1 0 0 0 0,0 1-1 0 0,0-1 1 0 0,-1 0-1 0 0,1 0 1 0 0,0 0-1 0 0,0 0 1 0 0,-1 0-1 0 0,1 0 1 0 0,0-1 0 0 0,0 1-1 0 0,-1 0 1 0 0,1 0-1 0 0,0-1 1 0 0,0 1-1 0 0,0-1 1 0 0,0 1-1 0 0,-2-2 1 0 0,0 0-95 0 0,1-1 0 0 0,0 1 1 0 0,1 0-1 0 0,-1-1 0 0 0,0 1 0 0 0,1-1 0 0 0,-1 0 1 0 0,1 1-1 0 0,0-1 0 0 0,0 0 0 0 0,-1-3 1 0 0,2 5 87 0 0,-1-1 0 0 0,1 2 81 0 0,0 0 0 0 0,0 0-1 0 0,0 0 1 0 0,0 0 0 0 0,0-1 0 0 0,0 1 0 0 0,0 0-1 0 0,0 0 1 0 0,0 0 0 0 0,0 0 0 0 0,0 0 0 0 0,0 0 0 0 0,0-1-1 0 0,0 1 1 0 0,0 0 0 0 0,0 0 0 0 0,0 0 0 0 0,0 0 0 0 0,0 0-1 0 0,0 0 1 0 0,0 0 0 0 0,0-1 0 0 0,0 1 0 0 0,0 0-1 0 0,0 0 1 0 0,0 0 0 0 0,0 0 0 0 0,0 0 0 0 0,0 0 0 0 0,-1 0-1 0 0,1 0 1 0 0,0-1 0 0 0,0 1 0 0 0,0 0 0 0 0,0 0 0 0 0,0 0-1 0 0,0 0 1 0 0,0 0 0 0 0,0 0 0 0 0,-1 0 0 0 0,1 0-1 0 0,0 0 1 0 0,0 0 0 0 0,0 0 0 0 0,0 0 0 0 0,0 0 0 0 0,0 0-1 0 0,-1 0 1 0 0,1 0 0 0 0,0 0 0 0 0,0 0 0 0 0,0 0 0 0 0,0 0-1 0 0,0 0 1 0 0,0 0 0 0 0,0 0 0 0 0,-1 0 0 0 0,1 0 0 0 0,0 0-1 0 0,0 0 1 0 0,0 0 0 0 0,0 1 0 0 0,0-1 0 0 0,0 0-1 0 0,-1 0 1 0 0,-8 26 618 0 0,-2 0 0 0 0,-19 31 0 0 0,26-49-544 0 0,-1 0 1 0 0,0-1-1 0 0,0 0 1 0 0,-1 0-1 0 0,1-1 1 0 0,-2 1-1 0 0,1-1 1 0 0,-1 0 0 0 0,1-1-1 0 0,-2 0 1 0 0,-13 8-1 0 0,19-12-84 0 0,1 0-1 0 0,0-1 1 0 0,-1 1-1 0 0,1-1 1 0 0,0 1-1 0 0,-1-1 0 0 0,1 0 1 0 0,-1 0-1 0 0,1 1 1 0 0,-1-1-1 0 0,1 0 1 0 0,0 0-1 0 0,-1-1 1 0 0,1 1-1 0 0,-1 0 1 0 0,1 0-1 0 0,-1-1 1 0 0,1 1-1 0 0,0-1 1 0 0,-1 1-1 0 0,1-1 0 0 0,0 1 1 0 0,-1-1-1 0 0,1 0 1 0 0,-2-1-1 0 0,1 0-25 0 0,0-1 0 0 0,0 1 0 0 0,0-1 0 0 0,1 1 0 0 0,-1-1 0 0 0,1 0 0 0 0,-1 0 0 0 0,1 1 1 0 0,0-1-1 0 0,0 0 0 0 0,-1-5 0 0 0,1-2-98 0 0,-1 0 0 0 0,1-1 0 0 0,0 1 0 0 0,1 0 0 0 0,1-1 1 0 0,1-12-1 0 0,0 14 70 0 0,0-6-40 0 0,1 0 1 0 0,1 0-1 0 0,0 0 1 0 0,2 0-1 0 0,7-16 1 0 0,-12 30 948 0 0,-2 23-377 0 0,-2-13-370 0 0,0 1-1 0 0,0-1 1 0 0,-1 0 0 0 0,-1 0-1 0 0,1 0 1 0 0,-1 0-1 0 0,-1-1 1 0 0,0 0-1 0 0,0 0 1 0 0,0 0 0 0 0,-13 11-1 0 0,-3 6 86 0 0,-21 22 200 0 0,-4-3-3298 0 0,-2-4-4479 0 0,-3-2-5662 0 0,46-35 11310 0 0</inkml:trace>
</inkml:ink>
</file>

<file path=ppt/ink/ink2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2.818"/>
    </inkml:context>
    <inkml:brush xml:id="br0">
      <inkml:brushProperty name="width" value="0.05" units="cm"/>
      <inkml:brushProperty name="height" value="0.05" units="cm"/>
      <inkml:brushProperty name="color" value="#004F8B"/>
    </inkml:brush>
  </inkml:definitions>
  <inkml:trace contextRef="#ctx0" brushRef="#br0">1 144 5485 0 0,'14'2'1792'0'0,"-2"-2"-100"0"0,7-2-148 0 0,-2 0-128 0 0,3-1-148 0 0,-1 1-140 0 0,2-3-116 0 0,-1-2-356 0 0,-3 2-255 0 0,1-4-361 0 0,1 2-501 0 0,-7-5-983 0 0,1 1-1456 0 0,-1-3 200 0 0,-1-1 344 0 0,-5 1 255 0 0,-2-4 257 0 0,0-1 84 0 0</inkml:trace>
</inkml:ink>
</file>

<file path=ppt/ink/ink2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3.146"/>
    </inkml:context>
    <inkml:brush xml:id="br0">
      <inkml:brushProperty name="width" value="0.05" units="cm"/>
      <inkml:brushProperty name="height" value="0.05" units="cm"/>
      <inkml:brushProperty name="color" value="#004F8B"/>
    </inkml:brush>
  </inkml:definitions>
  <inkml:trace contextRef="#ctx0" brushRef="#br0">203 14 4904 0 0,'-7'-13'14218'0'0,"-22"163"-8452"0"0,-7 36-5396 0 0,10-94-4242 0 0,-8-4-3483 0 0,26-70 5024 0 0,-1-2 1 0 0,-1 1 0 0 0,0-1 0 0 0,-13 15 0 0 0,12-17 602 0 0</inkml:trace>
</inkml:ink>
</file>

<file path=ppt/ink/ink2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3.583"/>
    </inkml:context>
    <inkml:brush xml:id="br0">
      <inkml:brushProperty name="width" value="0.05" units="cm"/>
      <inkml:brushProperty name="height" value="0.05" units="cm"/>
      <inkml:brushProperty name="color" value="#004F8B"/>
    </inkml:brush>
  </inkml:definitions>
  <inkml:trace contextRef="#ctx0" brushRef="#br0">494 11 5733 0 0,'-4'-11'14997'0'0,"23"29"-14185"0"0,-2 0 0 0 0,0 2 0 0 0,-1-1 0 0 0,-1 2 0 0 0,-1 0 0 0 0,-1 1 0 0 0,20 44 0 0 0,-29-57-739 0 0,0 1 1 0 0,0 0 0 0 0,-1-1 0 0 0,-1 1 0 0 0,1 0 0 0 0,-2 0 0 0 0,1 1 0 0 0,-1-1-1 0 0,-1 0 1 0 0,0 0 0 0 0,-1 1 0 0 0,0-1 0 0 0,0 0 0 0 0,-1 0 0 0 0,0 0 0 0 0,-1 0-1 0 0,0 0 1 0 0,0-1 0 0 0,-1 1 0 0 0,-1-1 0 0 0,0 0 0 0 0,-10 15 0 0 0,3-11-33 0 0,-1 0 1 0 0,0-1-1 0 0,0-1 1 0 0,-1 0 0 0 0,-1-1-1 0 0,0-1 1 0 0,0 0-1 0 0,-1-1 1 0 0,0 0 0 0 0,0-2-1 0 0,-1 0 1 0 0,1 0-1 0 0,-2-2 1 0 0,1 0 0 0 0,0-1-1 0 0,-1-1 1 0 0,-19 0-1 0 0,21-1-23 0 0,-1-2-1 0 0,1 1 1 0 0,0-2-1 0 0,0-1 1 0 0,0 0-1 0 0,0-1 1 0 0,0 0-1 0 0,-20-9 1 0 0,25 8-51 0 0,1-1 1 0 0,0 1-1 0 0,0-1 0 0 0,0-1 1 0 0,1 0-1 0 0,0 0 0 0 0,0-1 1 0 0,1 0-1 0 0,0-1 1 0 0,0 0-1 0 0,1 0 0 0 0,-8-13 1 0 0,12 16-154 0 0,-1 0-1 0 0,1 0 1 0 0,0-1 0 0 0,1 1 0 0 0,-1 0 0 0 0,1-1 0 0 0,1 1 0 0 0,-1-1 0 0 0,1 0-1 0 0,0 0 1 0 0,1 0 0 0 0,-1 1 0 0 0,1-1 0 0 0,1 0 0 0 0,-1 0 0 0 0,1 0 0 0 0,0 1-1 0 0,1-1 1 0 0,0 0 0 0 0,0 1 0 0 0,0-1 0 0 0,1 1 0 0 0,0 0 0 0 0,0 0 0 0 0,0 0-1 0 0,1 0 1 0 0,8-10 0 0 0,-1 5-79 0 0,-1 0 0 0 0,1 1 0 0 0,1 0 0 0 0,0 1 0 0 0,0 0 1 0 0,1 1-1 0 0,0 1 0 0 0,0 0 0 0 0,1 0 0 0 0,0 1 0 0 0,23-6 0 0 0,32-1 3952 0 0,-67 12-3408 0 0,4-1 690 0 0,0 0-269 0 0</inkml:trace>
</inkml:ink>
</file>

<file path=ppt/ink/ink2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5.130"/>
    </inkml:context>
    <inkml:brush xml:id="br0">
      <inkml:brushProperty name="width" value="0.05" units="cm"/>
      <inkml:brushProperty name="height" value="0.05" units="cm"/>
      <inkml:brushProperty name="color" value="#004F8B"/>
    </inkml:brush>
  </inkml:definitions>
  <inkml:trace contextRef="#ctx0" brushRef="#br0">871 456 4064 0 0,'0'0'3509'0'0,"-4"-2"-1811"0"0,-7-4-360 0 0,0 0 1 0 0,1-1-1 0 0,0 0 0 0 0,1-1 1 0 0,0 1-1 0 0,0-2 0 0 0,0 0 1 0 0,1 0-1 0 0,-8-12 0 0 0,12 16-1057 0 0,0 0 0 0 0,0 0 0 0 0,1-1 0 0 0,0 1-1 0 0,0-1 1 0 0,1 0 0 0 0,-1 0 0 0 0,1 0 0 0 0,0 0 0 0 0,1 0-1 0 0,0 0 1 0 0,0-1 0 0 0,0 1 0 0 0,0 0 0 0 0,1-1-1 0 0,0 1 1 0 0,1-1 0 0 0,0 1 0 0 0,2-12 0 0 0,-1 15-260 0 0,-1 1 1 0 0,1-1-1 0 0,0 0 1 0 0,1 0-1 0 0,-1 1 1 0 0,0-1 0 0 0,1 1-1 0 0,-1 0 1 0 0,1 0-1 0 0,0 0 1 0 0,0 0 0 0 0,0 0-1 0 0,0 1 1 0 0,0-1-1 0 0,0 1 1 0 0,0 0-1 0 0,0 0 1 0 0,1 0 0 0 0,-1 0-1 0 0,0 0 1 0 0,1 1-1 0 0,6-1 1 0 0,7 0-115 0 0,0 0 1 0 0,0 2-1 0 0,19 1 1 0 0,112 12-1519 0 0,-145-14 1513 0 0,-2 0 83 0 0,1 1 0 0 0,-1-1-1 0 0,0 0 1 0 0,1 0 0 0 0,-1 0-1 0 0,1 0 1 0 0,-1 0 0 0 0,1-1-1 0 0,-1 1 1 0 0,1 0-1 0 0,-1-1 1 0 0,1 1 0 0 0,-1-1-1 0 0,0 1 1 0 0,1-1 0 0 0,-1 0-1 0 0,0 0 1 0 0,0 0 0 0 0,1 1-1 0 0,-1-1 1 0 0,0 0 0 0 0,0 0-1 0 0,0-1 1 0 0,0 1-1 0 0,0 0 1 0 0,1-2 0 0 0,-1 2-15 0 0,0-2 30 0 0,2 1 9 0 0,-12-7 121 0 0,8 8-135 0 0,0 0-1 0 0,0 1 1 0 0,-1 0-1 0 0,1-1 1 0 0,0 1-1 0 0,-1 0 1 0 0,1 0 0 0 0,-1-1-1 0 0,1 1 1 0 0,0 0-1 0 0,-1 0 1 0 0,1 1-1 0 0,0-1 1 0 0,-1 0-1 0 0,1 0 1 0 0,0 1 0 0 0,-1-1-1 0 0,1 1 1 0 0,0-1-1 0 0,0 1 1 0 0,-2 0-1 0 0,-27 16 83 0 0,29-16-77 0 0,-52 36 115 0 0,-77 71 1 0 0,92-74-99 0 0,0-1 1 0 0,-3-2 0 0 0,-79 46-1 0 0,112-72-7 0 0,0-1 0 0 0,0-1-1 0 0,-1 1 1 0 0,1-2 0 0 0,-1 1 0 0 0,0-1-1 0 0,0 0 1 0 0,0-1 0 0 0,0 0 0 0 0,0 0-1 0 0,0-1 1 0 0,0 0 0 0 0,0-1 0 0 0,0 0-1 0 0,0 0 1 0 0,0-1 0 0 0,0 0 0 0 0,1-1-1 0 0,-1 0 1 0 0,1 0 0 0 0,-1-1 0 0 0,1 0-1 0 0,0 0 1 0 0,0-1 0 0 0,1 0 0 0 0,0-1-1 0 0,0 1 1 0 0,0-1 0 0 0,0-1 0 0 0,1 1-1 0 0,0-1 1 0 0,0 0 0 0 0,1 0 0 0 0,0-1-1 0 0,0 0 1 0 0,-4-10 0 0 0,1 2 18 0 0,1-1 0 0 0,1 0 0 0 0,0 0 1 0 0,1 0-1 0 0,1-1 0 0 0,1 0 0 0 0,-3-31 0 0 0,5-3 517 0 0,7-72 0 0 0,0 50 227 0 0,-6 73-502 0 0,1 4-198 0 0,11 50 135 0 0,-3 1 0 0 0,3 60 0 0 0,-10-101-188 0 0,0 2 21 0 0,-1 0 0 0 0,0 1-1 0 0,-1-1 1 0 0,-1 1 0 0 0,0-1-1 0 0,-1 0 1 0 0,-1 0 0 0 0,0 0-1 0 0,-1 0 1 0 0,-1 0 0 0 0,0 0-1 0 0,-1-1 1 0 0,0 0 0 0 0,-1-1-1 0 0,-14 20 1 0 0,8-14-79 0 0,-2 0-1 0 0,-33 31 1 0 0,2-16-2765 0 0,40-30 1229 0 0,-1-1 0 0 0,0 0 0 0 0,1-1-1 0 0,-1 1 1 0 0,-12 1 0 0 0,17-4 963 0 0,0 0 1 0 0,0 0-1 0 0,0 0 1 0 0,0 0-1 0 0,1 0 1 0 0,-1-1-1 0 0,0 1 1 0 0,0-1-1 0 0,1 1 1 0 0,-1-1-1 0 0,0 0 1 0 0,1 0-1 0 0,-4-1 1 0 0,-27-27-6153 0 0,24 15 5064 0 0</inkml:trace>
</inkml:ink>
</file>

<file path=ppt/ink/ink2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5.458"/>
    </inkml:context>
    <inkml:brush xml:id="br0">
      <inkml:brushProperty name="width" value="0.05" units="cm"/>
      <inkml:brushProperty name="height" value="0.05" units="cm"/>
      <inkml:brushProperty name="color" value="#004F8B"/>
    </inkml:brush>
  </inkml:definitions>
  <inkml:trace contextRef="#ctx0" brushRef="#br0">1 72 4892 0 0,'0'-3'537'0'0,"0"0"-1"0"0,0-1 0 0 0,1 1 0 0 0,-1 0 1 0 0,1 0-1 0 0,0 0 0 0 0,0 0 0 0 0,0 0 0 0 0,0 0 1 0 0,0 0-1 0 0,1 0 0 0 0,-1 0 0 0 0,1 1 0 0 0,0-1 1 0 0,-1 1-1 0 0,1-1 0 0 0,1 1 0 0 0,-1 0 1 0 0,0-1-1 0 0,1 1 0 0 0,-1 0 0 0 0,1 1 0 0 0,-1-1 1 0 0,1 0-1 0 0,0 1 0 0 0,0-1 0 0 0,4 0 0 0 0,-5 1 400 0 0,1 3 3 0 0,1 1-676 0 0,1 0 1 0 0,-1 1 0 0 0,0 0 0 0 0,0-1 0 0 0,0 1-1 0 0,-1 1 1 0 0,1-1 0 0 0,-1 0 0 0 0,0 1-1 0 0,0 0 1 0 0,-1 0 0 0 0,1 0 0 0 0,-1 0-1 0 0,0 0 1 0 0,-1 0 0 0 0,1 0 0 0 0,-1 1 0 0 0,0-1-1 0 0,0 0 1 0 0,0 9 0 0 0,0 56 610 0 0,-7 0-4387 0 0,0 4-10094 0 0,4-65 8756 0 0</inkml:trace>
</inkml:ink>
</file>

<file path=ppt/ink/ink2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5.786"/>
    </inkml:context>
    <inkml:brush xml:id="br0">
      <inkml:brushProperty name="width" value="0.05" units="cm"/>
      <inkml:brushProperty name="height" value="0.05" units="cm"/>
      <inkml:brushProperty name="color" value="#004F8B"/>
    </inkml:brush>
  </inkml:definitions>
  <inkml:trace contextRef="#ctx0" brushRef="#br0">92 58 4832 0 0,'3'-2'9203'0'0,"4"-4"-5466"0"0,13-9-34 0 0,-19 14-3528 0 0,1 0-1 0 0,-1 0 0 0 0,1 0 1 0 0,0 0-1 0 0,-1-1 0 0 0,0 1 1 0 0,1 0-1 0 0,-1-1 0 0 0,0 1 1 0 0,0-1-1 0 0,1 1 0 0 0,-1-1 1 0 0,0 1-1 0 0,-1-1 0 0 0,1 0 1 0 0,0 0-1 0 0,0 1 0 0 0,-1-1 1 0 0,1 0-1 0 0,0-3 0 0 0,-7 6-1654 0 0,-4 3-512 0 0,-1 2 1 0 0,1-1-1 0 0,0 2 0 0 0,0-1 0 0 0,1 1 0 0 0,0 0 1 0 0,0 1-1 0 0,1 0 0 0 0,-15 18 0 0 0,11-13 1194 0 0,-6 5-1006 0 0</inkml:trace>
</inkml:ink>
</file>

<file path=ppt/ink/ink2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6.302"/>
    </inkml:context>
    <inkml:brush xml:id="br0">
      <inkml:brushProperty name="width" value="0.05" units="cm"/>
      <inkml:brushProperty name="height" value="0.05" units="cm"/>
      <inkml:brushProperty name="color" value="#004F8B"/>
    </inkml:brush>
  </inkml:definitions>
  <inkml:trace contextRef="#ctx0" brushRef="#br0">1128 201 4524 0 0,'-4'-1'583'0'0,"-1"0"0"0"0,1-1-1 0 0,0 0 1 0 0,0 1-1 0 0,0-1 1 0 0,0 0 0 0 0,1-1-1 0 0,-1 1 1 0 0,1-1-1 0 0,-1 0 1 0 0,1 0-1 0 0,0 0 1 0 0,0 0 0 0 0,0 0-1 0 0,0-1 1 0 0,1 1-1 0 0,-1-1 1 0 0,1 0 0 0 0,0 1-1 0 0,0-1 1 0 0,-2-7-1 0 0,2 6-318 0 0,1 0 0 0 0,0 0 0 0 0,0 1 0 0 0,0-1 1 0 0,0 0-1 0 0,1 0 0 0 0,0 0 0 0 0,0 0 0 0 0,0 0 0 0 0,1 0 0 0 0,0 0 0 0 0,-1 0 0 0 0,2 0 0 0 0,-1 0 0 0 0,1 1 0 0 0,-1-1 0 0 0,1 0 0 0 0,1 1 0 0 0,3-6 0 0 0,-4 7-186 0 0,0 1 0 0 0,0-1-1 0 0,0 1 1 0 0,1 0 0 0 0,-1 0-1 0 0,1 0 1 0 0,0 0 0 0 0,-1 0 0 0 0,1 0-1 0 0,0 1 1 0 0,0-1 0 0 0,0 1-1 0 0,0 0 1 0 0,0 0 0 0 0,1 0 0 0 0,-1 0-1 0 0,0 1 1 0 0,0-1 0 0 0,4 1-1 0 0,3 0 210 0 0,1 0-1 0 0,-1 0 1 0 0,0 1-1 0 0,16 4 0 0 0,-25-5-249 0 0,0 0 0 0 0,0 1 0 0 0,1-1 0 0 0,-1 1 0 0 0,0-1 0 0 0,0 1 0 0 0,0-1 0 0 0,0 1 0 0 0,0 0 0 0 0,0-1 0 0 0,0 1 0 0 0,0 0 0 0 0,0 0 0 0 0,0 0 0 0 0,0 0 0 0 0,0 0 0 0 0,0 0 0 0 0,-1 0 0 0 0,1 0 0 0 0,0 0 0 0 0,-1 0 0 0 0,1 0 0 0 0,-1 0 1 0 0,1 1-1 0 0,-1-1 0 0 0,0 0 0 0 0,1 0 0 0 0,-1 0 0 0 0,0 1 0 0 0,0-1 0 0 0,0 0 0 0 0,0 1 0 0 0,0-1 0 0 0,0 0 0 0 0,0 0 0 0 0,-1 1 0 0 0,1-1 0 0 0,0 0 0 0 0,-1 0 0 0 0,1 0 0 0 0,-1 2 0 0 0,-1 3 69 0 0,0 0 0 0 0,-1 0 0 0 0,0-1 0 0 0,1 1 0 0 0,-2-1 0 0 0,-5 9 0 0 0,-12 9 86 0 0,-1-1 0 0 0,-1-1 0 0 0,-1-1 0 0 0,0-1 0 0 0,-2-1 0 0 0,0-1 0 0 0,-1-1 0 0 0,-1-2 0 0 0,-34 14 1 0 0,6-7-2 0 0,-2-2 1 0 0,0-2 0 0 0,-106 15 0 0 0,112-25-307 0 0,0-2 0 0 0,-1-2 0 0 0,1-3 0 0 0,0-2 0 0 0,-1-2-1 0 0,-77-16 1 0 0,81 1-2038 0 0,44 16 1209 0 0,-1 0 0 0 0,1-1 0 0 0,0 1 1 0 0,1-1-1 0 0,-1 0 0 0 0,1-1 0 0 0,-1 1 1 0 0,1-1-1 0 0,0 0 0 0 0,1 0 0 0 0,-1 0 0 0 0,1 0 1 0 0,0 0-1 0 0,1-1 0 0 0,-1 0 0 0 0,1 1 0 0 0,0-1 1 0 0,0 0-1 0 0,0-6 0 0 0,0 2-41 0 0,1 1-1 0 0,1 0 1 0 0,0 0 0 0 0,1-17 0 0 0,4-1-937 0 0,0 0 132 0 0</inkml:trace>
</inkml:ink>
</file>

<file path=ppt/ink/ink2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6.630"/>
    </inkml:context>
    <inkml:brush xml:id="br0">
      <inkml:brushProperty name="width" value="0.05" units="cm"/>
      <inkml:brushProperty name="height" value="0.05" units="cm"/>
      <inkml:brushProperty name="color" value="#004F8B"/>
    </inkml:brush>
  </inkml:definitions>
  <inkml:trace contextRef="#ctx0" brushRef="#br0">20 18 5477 0 0,'27'-18'22808'0'0,"-41"28"-24884"0"0,-6 12-13551 0 0,14-15 11312 0 0,0-3 381 0 0</inkml:trace>
</inkml:ink>
</file>

<file path=ppt/ink/ink2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8.849"/>
    </inkml:context>
    <inkml:brush xml:id="br0">
      <inkml:brushProperty name="width" value="0.05" units="cm"/>
      <inkml:brushProperty name="height" value="0.05" units="cm"/>
      <inkml:brushProperty name="color" value="#004F8B"/>
    </inkml:brush>
  </inkml:definitions>
  <inkml:trace contextRef="#ctx0" brushRef="#br0">1219 245 4604 0 0,'-3'-2'502'0'0,"0"-1"-1"0"0,0 0 1 0 0,1 0-1 0 0,-1 0 0 0 0,1 0 1 0 0,-1 0-1 0 0,1 0 0 0 0,0-1 1 0 0,1 1-1 0 0,-1-1 1 0 0,0 1-1 0 0,1-1 0 0 0,0 0 1 0 0,0 0-1 0 0,-1-7 0 0 0,2 5-97 0 0,0 0 0 0 0,0-1 0 0 0,0 1 0 0 0,1 0 0 0 0,0 0 0 0 0,0-1 0 0 0,1 1-1 0 0,-1 0 1 0 0,4-6 0 0 0,0 0-33 0 0,1 0 0 0 0,1 0 0 0 0,-1 1 0 0 0,2 0 0 0 0,0 0 0 0 0,0 0-1 0 0,1 2 1 0 0,14-15 0 0 0,-21 23-197 0 0,-2 1-164 0 0,0 0 1 0 0,0-1 0 0 0,0 1-1 0 0,0 0 1 0 0,1 0 0 0 0,-1 0-1 0 0,0 0 1 0 0,0 0 0 0 0,0-1-1 0 0,0 1 1 0 0,1 0 0 0 0,-1 0-1 0 0,0 0 1 0 0,0 0 0 0 0,0 0-1 0 0,1 0 1 0 0,-1 0 0 0 0,0 0-1 0 0,0 0 1 0 0,0 0 0 0 0,1 0-1 0 0,-1 0 1 0 0,0 0 0 0 0,0 0-1 0 0,1 0 1 0 0,-1 0 0 0 0,0 0-1 0 0,0 0 1 0 0,0 0 0 0 0,1 0 0 0 0,-1 0-1 0 0,0 0 1 0 0,0 0 0 0 0,0 0-1 0 0,1 0 1 0 0,-1 0 0 0 0,0 1-1 0 0,0-1 1 0 0,0 0 0 0 0,0 0-1 0 0,1 0 1 0 0,-1 0 0 0 0,0 0-1 0 0,0 1 1 0 0,0-1 0 0 0,0 0-1 0 0,0 0 1 0 0,0 0 0 0 0,0 1-1 0 0,1-1 1 0 0,-1 0 0 0 0,0 0-1 0 0,0 0 1 0 0,0 1 0 0 0,0-1-1 0 0,8 11 365 0 0,-8-11-389 0 0,0 7 137 0 0,-1 0-1 0 0,0 1 0 0 0,-1-1 1 0 0,0 0-1 0 0,0 0 0 0 0,0-1 1 0 0,-1 1-1 0 0,0 0 1 0 0,0-1-1 0 0,0 0 0 0 0,-9 12 1 0 0,0 2 122 0 0,-127 195 1412 0 0,46-80-773 0 0,59-78-509 0 0,12-19-176 0 0,-28 35 0 0 0,50-73-209 0 0,0 0 1 0 0,0 0-1 0 0,0 0 0 0 0,0 0 0 0 0,0 0 1 0 0,0 0-1 0 0,0-1 0 0 0,0 1 0 0 0,0 0 1 0 0,0 0-1 0 0,0 0 0 0 0,0 0 0 0 0,0 0 1 0 0,0 0-1 0 0,0-1 0 0 0,0 1 0 0 0,0 0 1 0 0,0 0-1 0 0,0 0 0 0 0,0 0 0 0 0,0 0 0 0 0,-1 0 1 0 0,1 0-1 0 0,0-1 0 0 0,0 1 0 0 0,0 0 1 0 0,0 0-1 0 0,0 0 0 0 0,0 0 0 0 0,0 0 1 0 0,0 0-1 0 0,0 0 0 0 0,0 0 0 0 0,-1 0 1 0 0,1 0-1 0 0,0 0 0 0 0,0 0 0 0 0,0-1 1 0 0,0 1-1 0 0,0 0 0 0 0,0 0 0 0 0,0 0 1 0 0,-1 0-1 0 0,1 0 0 0 0,0 0 0 0 0,0 0 1 0 0,0 0-1 0 0,0 0 0 0 0,0 0 0 0 0,0 0 1 0 0,-1 0-1 0 0,1 0 0 0 0,0 0 0 0 0,0 0 1 0 0,0 1-1 0 0,0-1 0 0 0,0 0 0 0 0,0 0 1 0 0,0 0-1 0 0,-1 0 0 0 0,1 0 0 0 0,0 0 1 0 0,1-21-426 0 0,6-24-317 0 0,59-221-433 0 0,-58 224 1534 0 0,-8 40 115 0 0,-5 24-173 0 0,0-8-129 0 0,-1 0 0 0 0,0 0 0 0 0,-1-1 0 0 0,-1 0 0 0 0,0 0 0 0 0,0 0 0 0 0,-1-1 0 0 0,-1-1 0 0 0,0 0 0 0 0,0 0 0 0 0,-1-1-1 0 0,-1 0 1 0 0,-19 13 0 0 0,29-22-167 0 0,1 0 0 0 0,-1 0 0 0 0,1 0 0 0 0,-1 0 0 0 0,0 0 0 0 0,1 0 0 0 0,-1 0 0 0 0,0-1 0 0 0,0 1 0 0 0,1-1 0 0 0,-1 1 0 0 0,0-1 0 0 0,0 0 0 0 0,0 0-1 0 0,0 1 1 0 0,0-1 0 0 0,0 0 0 0 0,1-1 0 0 0,-1 1 0 0 0,0 0 0 0 0,0-1 0 0 0,0 1 0 0 0,0-1 0 0 0,1 1 0 0 0,-1-1 0 0 0,0 0 0 0 0,1 0 0 0 0,-1 0 0 0 0,0 0-1 0 0,1 0 1 0 0,-1 0 0 0 0,1 0 0 0 0,-1 0 0 0 0,1-1 0 0 0,0 1 0 0 0,0 0 0 0 0,-1-1 0 0 0,1 1 0 0 0,0-1 0 0 0,0 0 0 0 0,1 1 0 0 0,-1-1 0 0 0,0 0 0 0 0,0 0-1 0 0,0-3 1 0 0,-2-7-172 0 0,0 0-1 0 0,1-1 1 0 0,1 0-1 0 0,0 1 1 0 0,1-16-1 0 0,0 23 146 0 0,-2 10 129 0 0,-1 0 0 0 0,0-1 1 0 0,1 1-1 0 0,-2-1 1 0 0,1 0-1 0 0,0 0 0 0 0,-1 0 1 0 0,0-1-1 0 0,0 1 1 0 0,-6 4-1 0 0,-56 42 357 0 0,45-38-373 0 0,-1 0 1 0 0,0-1-1 0 0,-1-2 0 0 0,-1 0 1 0 0,1-1-1 0 0,-1-2 0 0 0,0 0 0 0 0,-35 3 1 0 0,8-4-433 0 0,0-3-1 0 0,-1-1 1 0 0,-51-7 0 0 0,86 4 485 0 0,-58-8-6516 0 0,70 9 4960 0 0,0-1-1 0 0,0 1 0 0 0,0-1 0 0 0,0 0 0 0 0,0 0 1 0 0,0-1-1 0 0,1 1 0 0 0,-1-1 0 0 0,1 0 0 0 0,0-1 1 0 0,-7-5-1 0 0</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28.182"/>
    </inkml:context>
    <inkml:brush xml:id="br0">
      <inkml:brushProperty name="width" value="0.05" units="cm"/>
      <inkml:brushProperty name="height" value="0.05" units="cm"/>
      <inkml:brushProperty name="color" value="#004F8B"/>
    </inkml:brush>
  </inkml:definitions>
  <inkml:trace contextRef="#ctx0" brushRef="#br0">0 14 4348 0 0,'0'0'14441'0'0,"3"2"-14208"0"0,20 10 159 0 0,-22-12-120 0 0,26-10 811 0 0,-33-7 789 0 0,10 49-21224 0 0,-2-26 17515 0 0</inkml:trace>
</inkml:ink>
</file>

<file path=ppt/ink/ink2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9.177"/>
    </inkml:context>
    <inkml:brush xml:id="br0">
      <inkml:brushProperty name="width" value="0.05" units="cm"/>
      <inkml:brushProperty name="height" value="0.05" units="cm"/>
      <inkml:brushProperty name="color" value="#004F8B"/>
    </inkml:brush>
  </inkml:definitions>
  <inkml:trace contextRef="#ctx0" brushRef="#br0">72 110 6277 0 0,'0'19'8084'0'0,"-3"-14"-4879"0"0,-7-21-5960 0 0,-4-9-2112 0 0,-19-39-1441 0 0,21 35 4484 0 0</inkml:trace>
</inkml:ink>
</file>

<file path=ppt/ink/ink2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29.505"/>
    </inkml:context>
    <inkml:brush xml:id="br0">
      <inkml:brushProperty name="width" value="0.05" units="cm"/>
      <inkml:brushProperty name="height" value="0.05" units="cm"/>
      <inkml:brushProperty name="color" value="#004F8B"/>
    </inkml:brush>
  </inkml:definitions>
  <inkml:trace contextRef="#ctx0" brushRef="#br0">1 174 7801 0 0,'0'-2'626'0'0,"0"-1"1"0"0,0 0-1 0 0,1 1 1 0 0,-1-1-1 0 0,1 0 1 0 0,-1 1 0 0 0,1-1-1 0 0,0 1 1 0 0,0-1-1 0 0,1 1 1 0 0,-1-1-1 0 0,0 1 1 0 0,1 0 0 0 0,-1-1-1 0 0,4-2 1 0 0,-1 1-7 0 0,0 1 1 0 0,0-1 0 0 0,0 1-1 0 0,1 0 1 0 0,-1 0 0 0 0,1 1-1 0 0,7-4 1 0 0,10-2-848 0 0,0 2 0 0 0,0 0-1 0 0,24-3 1 0 0,-6 1-2983 0 0,10-3-1289 0 0,0-1-1131 0 0,52-19 0 0 0,-73 19 3789 0 0</inkml:trace>
</inkml:ink>
</file>

<file path=ppt/ink/ink2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30.787"/>
    </inkml:context>
    <inkml:brush xml:id="br0">
      <inkml:brushProperty name="width" value="0.05" units="cm"/>
      <inkml:brushProperty name="height" value="0.05" units="cm"/>
      <inkml:brushProperty name="color" value="#004F8B"/>
    </inkml:brush>
  </inkml:definitions>
  <inkml:trace contextRef="#ctx0" brushRef="#br0">1173 55 5384 0 0,'9'-40'12418'0'0,"-9"40"-12263"0"0,-1-1 0 0 0,1 0 0 0 0,0 0-1 0 0,0 1 1 0 0,-1-1 0 0 0,1 0 0 0 0,0 1 0 0 0,-1-1-1 0 0,1 0 1 0 0,0 1 0 0 0,-1-1 0 0 0,1 1-1 0 0,-1-1 1 0 0,1 1 0 0 0,-1-1 0 0 0,1 1 0 0 0,-1-1-1 0 0,0 1 1 0 0,1-1 0 0 0,-1 1 0 0 0,0 0-1 0 0,1-1 1 0 0,-1 1 0 0 0,0 0 0 0 0,1 0 0 0 0,-1-1-1 0 0,0 1 1 0 0,1 0 0 0 0,-2 0 0 0 0,-28 5 1466 0 0,-22 21-665 0 0,32-12-795 0 0,0 2 0 0 0,2 0 0 0 0,0 2 0 0 0,0 0 0 0 0,2 1 0 0 0,0 0 1 0 0,2 1-1 0 0,0 1 0 0 0,-15 30 0 0 0,28-49-235 0 0,-1 1 1 0 0,1-1-1 0 0,0 1 1 0 0,0-1 0 0 0,0 1-1 0 0,0 0 1 0 0,1-1-1 0 0,-1 1 1 0 0,1 0-1 0 0,0-1 1 0 0,0 1-1 0 0,0 0 1 0 0,0 4 0 0 0,0-6-2 0 0,1 0 0 0 0,-1 1 1 0 0,1-1-1 0 0,-1 0 1 0 0,1 0-1 0 0,0 1 1 0 0,-1-1-1 0 0,1 0 1 0 0,0 0-1 0 0,0 0 0 0 0,0 0 1 0 0,0 0-1 0 0,-1 0 1 0 0,2 0-1 0 0,-1 0 1 0 0,0-1-1 0 0,0 1 0 0 0,0 0 1 0 0,0-1-1 0 0,2 1 1 0 0,1 1-64 0 0,1-1 0 0 0,-1 0 0 0 0,1 0 0 0 0,0-1 0 0 0,-1 1 0 0 0,1-1 0 0 0,0 0 0 0 0,-1 0 0 0 0,1-1-1 0 0,0 1 1 0 0,-1-1 0 0 0,1 0 0 0 0,7-3 0 0 0,22-11 419 0 0,-1 0 0 0 0,0-3-1 0 0,-2 0 1 0 0,0-2 0 0 0,54-47 0 0 0,-79 59 1943 0 0,-26 17-1807 0 0,-34 24-334 0 0,-53 46 215 0 0,-133 88 53 0 0,204-145-312 0 0,-1-3 0 0 0,-1 0 0 0 0,-1-3-1 0 0,-77 23 1 0 0,106-37-27 0 0,0-1-1 0 0,0 1 0 0 0,0-2 1 0 0,0 0-1 0 0,0 0 1 0 0,0-1-1 0 0,-12-2 0 0 0,19 3-44 0 0,0 0-1 0 0,0-1 1 0 0,0 1-1 0 0,0-1 1 0 0,0 0-1 0 0,0 0 1 0 0,0 0-1 0 0,1 0 1 0 0,-1-1-1 0 0,0 1 1 0 0,0-1-1 0 0,1 1 1 0 0,-1-1-1 0 0,1 0 1 0 0,0 0-1 0 0,0 0 0 0 0,-1-1 1 0 0,1 1-1 0 0,0 0 1 0 0,1-1-1 0 0,-1 0 1 0 0,0 1-1 0 0,1-1 1 0 0,-1 0-1 0 0,1 1 1 0 0,0-1-1 0 0,-1-4 1 0 0,2 2-26 0 0,0 1 1 0 0,1 0-1 0 0,-1 0 1 0 0,1-1-1 0 0,0 1 1 0 0,0 0-1 0 0,0 0 1 0 0,1 0-1 0 0,-1 0 1 0 0,1 0-1 0 0,0 0 1 0 0,0 1-1 0 0,1-1 1 0 0,-1 1-1 0 0,1-1 1 0 0,-1 1-1 0 0,1 0 1 0 0,0 0-1 0 0,0 0 1 0 0,1 0-1 0 0,4-3 1 0 0,5-4-62 0 0,1 1 0 0 0,0 1 1 0 0,0 0-1 0 0,19-7 0 0 0,-30 13 75 0 0,9 0 18 0 0,-3 0 43 0 0,-8 2-11 0 0,0 0 0 0 0,-1 0 0 0 0,1 0-1 0 0,0 0 1 0 0,0 0 0 0 0,-1 0 0 0 0,1 0 0 0 0,0 1-1 0 0,-1-1 1 0 0,1 0 0 0 0,0 0 0 0 0,-1 1 0 0 0,1-1 0 0 0,0 0-1 0 0,-1 1 1 0 0,1-1 0 0 0,0 1 0 0 0,-1-1 0 0 0,1 1-1 0 0,-1-1 1 0 0,1 1 0 0 0,-1-1 0 0 0,1 1 0 0 0,-1 0-1 0 0,0-1 1 0 0,1 1 0 0 0,-1-1 0 0 0,0 1 0 0 0,1 0-1 0 0,-1-1 1 0 0,0 1 0 0 0,0 0 0 0 0,0 0 0 0 0,1-1-1 0 0,-1 1 1 0 0,0 0 0 0 0,0 0 0 0 0,0-1 0 0 0,0 1-1 0 0,0 0 1 0 0,0-1 0 0 0,-1 1 0 0 0,1 0 0 0 0,0 0-1 0 0,0-1 1 0 0,0 1 0 0 0,-1 1 0 0 0,-8 32 254 0 0,-4-7-114 0 0,-2-1 1 0 0,-1 0-1 0 0,-1-2 0 0 0,-1 1 0 0 0,-23 23 0 0 0,-7 2 21 0 0,-59 46-1 0 0,106-94-167 0 0,-79 59 236 0 0,73-57-468 0 0,1 0-1 0 0,-1 0 1 0 0,0-1-1 0 0,0 1 1 0 0,0-2 0 0 0,0 1-1 0 0,-1-1 1 0 0,1 0-1 0 0,-1-1 1 0 0,-11 2 0 0 0,14-3-485 0 0,1 0 0 0 0,0-1 0 0 0,-1 1 0 0 0,1-1 0 0 0,0 0 0 0 0,-1 0 1 0 0,1 0-1 0 0,0-1 0 0 0,0 1 0 0 0,0-1 0 0 0,0 0 0 0 0,1 0 0 0 0,-1-1 0 0 0,0 1 1 0 0,1-1-1 0 0,0 1 0 0 0,-1-1 0 0 0,1 0 0 0 0,0-1 0 0 0,1 1 0 0 0,-1 0 1 0 0,0-1-1 0 0,1 0 0 0 0,0 1 0 0 0,-3-7 0 0 0,-5-18-1560 0 0,5 3 457 0 0</inkml:trace>
</inkml:ink>
</file>

<file path=ppt/ink/ink2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31.115"/>
    </inkml:context>
    <inkml:brush xml:id="br0">
      <inkml:brushProperty name="width" value="0.05" units="cm"/>
      <inkml:brushProperty name="height" value="0.05" units="cm"/>
      <inkml:brushProperty name="color" value="#004F8B"/>
    </inkml:brush>
  </inkml:definitions>
  <inkml:trace contextRef="#ctx0" brushRef="#br0">1 113 5456 0 0,'89'-43'7512'0'0,"-62"32"-5280"0"0,0-2 0 0 0,41-25 0 0 0,-56 30-3909 0 0</inkml:trace>
</inkml:ink>
</file>

<file path=ppt/ink/ink2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31.521"/>
    </inkml:context>
    <inkml:brush xml:id="br0">
      <inkml:brushProperty name="width" value="0.05" units="cm"/>
      <inkml:brushProperty name="height" value="0.05" units="cm"/>
      <inkml:brushProperty name="color" value="#004F8B"/>
    </inkml:brush>
  </inkml:definitions>
  <inkml:trace contextRef="#ctx0" brushRef="#br0">448 0 4504 0 0,'-5'6'11087'0'0,"-8"12"-5510"0"0,-8 14-4082 0 0,-36 38 0 0 0,47-60-1257 0 0,8-7-217 0 0,-2 1 0 0 0,1-1 0 0 0,0 0 0 0 0,-1 0 0 0 0,1 0 0 0 0,-1 0 0 0 0,0-1 0 0 0,0 1 0 0 0,0-1 0 0 0,0 0-1 0 0,0 0 1 0 0,0-1 0 0 0,-1 1 0 0 0,1-1 0 0 0,-1 0 0 0 0,1 0 0 0 0,-1 0 0 0 0,-5-1 0 0 0,8 0-51 0 0,-48 1-727 0 0,42 1 824 0 0,0 0-1 0 0,0 1 1 0 0,0 0 0 0 0,0 0 0 0 0,0 1 0 0 0,1 0 0 0 0,0 0-1 0 0,0 1 1 0 0,0 0 0 0 0,0 0 0 0 0,1 1 0 0 0,0 0-1 0 0,0 0 1 0 0,1 0 0 0 0,-1 1 0 0 0,-7 13 0 0 0,-3 5-583 0 0,-20 40 1 0 0,10-10-4322 0 0,25-53 4512 0 0,0 0-752 0 0,0 1 1 0 0,0-1 0 0 0,0 0-1 0 0,1 1 1 0 0,-1-1-1 0 0,1 1 1 0 0,0-1 0 0 0,-1 0-1 0 0,1 1 1 0 0,0-1-1 0 0,1 1 1 0 0,-1-1 0 0 0,0 1-1 0 0,1-1 1 0 0,0 3-1 0 0</inkml:trace>
</inkml:ink>
</file>

<file path=ppt/ink/ink2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31.896"/>
    </inkml:context>
    <inkml:brush xml:id="br0">
      <inkml:brushProperty name="width" value="0.05" units="cm"/>
      <inkml:brushProperty name="height" value="0.05" units="cm"/>
      <inkml:brushProperty name="color" value="#004F8B"/>
    </inkml:brush>
  </inkml:definitions>
  <inkml:trace contextRef="#ctx0" brushRef="#br0">40 42 4432 0 0,'0'0'1705'0'0,"33"8"12261"0"0,-33-9-13788 0 0,1 0 0 0 0,0 0 1 0 0,0 0-1 0 0,0 0 1 0 0,0 0-1 0 0,-1 0 1 0 0,1 0-1 0 0,-1-1 1 0 0,1 1-1 0 0,-1 0 1 0 0,1 0-1 0 0,-1 0 1 0 0,0-1-1 0 0,1 1 1 0 0,-1 0-1 0 0,0 0 1 0 0,0-1-1 0 0,0 1 0 0 0,0 0 1 0 0,0-1-1 0 0,0 1 1 0 0,0 0-1 0 0,-1 0 1 0 0,1-1-1 0 0,0 1 1 0 0,-1 0-1 0 0,1 0 1 0 0,-1-1-1 0 0,1 1 1 0 0,-1 0-1 0 0,1 0 1 0 0,-1 0-1 0 0,0 0 1 0 0,0 0-1 0 0,0 0 0 0 0,0 0 1 0 0,1 0-1 0 0,-1 0 1 0 0,0 0-1 0 0,0 1 1 0 0,-1-1-1 0 0,1 0 1 0 0,-2 0-1 0 0,2 0-510 0 0,-16 26-5977 0 0,2-4-4739 0 0,-8 3 3634 0 0,16-17 5890 0 0</inkml:trace>
</inkml:ink>
</file>

<file path=ppt/ink/ink2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32.599"/>
    </inkml:context>
    <inkml:brush xml:id="br0">
      <inkml:brushProperty name="width" value="0.05" units="cm"/>
      <inkml:brushProperty name="height" value="0.05" units="cm"/>
      <inkml:brushProperty name="color" value="#004F8B"/>
    </inkml:brush>
  </inkml:definitions>
  <inkml:trace contextRef="#ctx0" brushRef="#br0">1 543 3880 0 0,'0'-2'351'0'0,"1"-1"0"0"0,0 1 0 0 0,0-1 0 0 0,0 1 0 0 0,0-1 0 0 0,0 1 0 0 0,0 0 0 0 0,1 0 0 0 0,-1 0 0 0 0,1 0 0 0 0,0 0 0 0 0,0 0-1 0 0,-1 0 1 0 0,1 0 0 0 0,0 0 0 0 0,1 1 0 0 0,-1-1 0 0 0,0 1 0 0 0,0 0 0 0 0,1 0 0 0 0,-1 0 0 0 0,0 0 0 0 0,1 0 0 0 0,4-1 0 0 0,68-18 2359 0 0,-68 19-2163 0 0,8-2 41 0 0,0 1 0 0 0,0 1 0 0 0,-1 1-1 0 0,22 1 1 0 0,-29-1-405 0 0,0 1-1 0 0,0 0 1 0 0,0 1-1 0 0,0-1 1 0 0,-1 1 0 0 0,1 0-1 0 0,-1 1 1 0 0,1 0-1 0 0,-1 0 1 0 0,0 0 0 0 0,8 7-1 0 0,-12-9-141 0 0,-1 0 0 0 0,0 0-1 0 0,1 1 1 0 0,-1-1 0 0 0,0 0-1 0 0,0 1 1 0 0,0-1 0 0 0,0 1-1 0 0,0 0 1 0 0,-1-1 0 0 0,1 1 0 0 0,0 0-1 0 0,-1-1 1 0 0,1 1 0 0 0,-1 0-1 0 0,0 0 1 0 0,1-1 0 0 0,-1 1-1 0 0,0 0 1 0 0,0 0 0 0 0,0 0-1 0 0,0-1 1 0 0,-1 1 0 0 0,1 0 0 0 0,0 0-1 0 0,-1-1 1 0 0,1 1 0 0 0,-1 0-1 0 0,0 0 1 0 0,0-1 0 0 0,1 1-1 0 0,-1-1 1 0 0,0 1 0 0 0,0-1-1 0 0,0 1 1 0 0,-1-1 0 0 0,1 0 0 0 0,0 1-1 0 0,0-1 1 0 0,-1 0 0 0 0,1 0-1 0 0,-3 1 1 0 0,1 1-21 0 0,0 0 0 0 0,-1 0 1 0 0,0-1-1 0 0,1 1 0 0 0,-1-1 0 0 0,0 0 0 0 0,0 0 1 0 0,0 0-1 0 0,-1-1 0 0 0,1 0 0 0 0,0 0 1 0 0,-1 0-1 0 0,1 0 0 0 0,-1 0 0 0 0,1-1 0 0 0,-1 0 1 0 0,-6 0-1 0 0,9-1-108 0 0,-1 0 0 0 0,1 0 1 0 0,0 0-1 0 0,-1 0 1 0 0,1 0-1 0 0,0 0 0 0 0,0-1 1 0 0,0 1-1 0 0,-1-1 0 0 0,2 0 1 0 0,-1 1-1 0 0,0-1 0 0 0,0 0 1 0 0,1 0-1 0 0,-1 0 0 0 0,1 0 1 0 0,-1-1-1 0 0,0-1 0 0 0,1 3 46 0 0,1 0 0 0 0,-1 0 0 0 0,1-1 1 0 0,-1 1-1 0 0,1 0 0 0 0,0 0 0 0 0,0 0 0 0 0,-1 0 0 0 0,1-1 0 0 0,0 1 0 0 0,0 0 0 0 0,0 0 0 0 0,1-1 0 0 0,-1 1 0 0 0,0 0 0 0 0,0 0 0 0 0,0 0 0 0 0,1 0 0 0 0,-1-1 0 0 0,1 1 0 0 0,-1 0 0 0 0,1 0 0 0 0,-1 0 0 0 0,1 0 1 0 0,0 0-1 0 0,0 0 0 0 0,-1 0 0 0 0,1 0 0 0 0,0 0 0 0 0,0 1 0 0 0,0-1 0 0 0,0 0 0 0 0,0 0 0 0 0,0 1 0 0 0,0-1 0 0 0,0 0 0 0 0,0 1 0 0 0,0 0 0 0 0,2-1 0 0 0,-2 0 28 0 0,1 1 31 0 0,-1 0 0 0 0,0 0 0 0 0,1 0 1 0 0,-1 0-1 0 0,0 0 0 0 0,0 1 0 0 0,1-1 0 0 0,-1 0 0 0 0,0 1 0 0 0,0-1 0 0 0,1 1 0 0 0,-1-1 0 0 0,0 1 0 0 0,0-1 1 0 0,0 1-1 0 0,0 0 0 0 0,0 0 0 0 0,0 0 0 0 0,0-1 0 0 0,0 1 0 0 0,0 0 0 0 0,0 0 0 0 0,0 0 0 0 0,-1 1 0 0 0,1-1 1 0 0,0 0-1 0 0,-1 0 0 0 0,1 0 0 0 0,-1 0 0 0 0,1 1 0 0 0,-1-1 0 0 0,0 0 0 0 0,1 0 0 0 0,-1 1 0 0 0,0-1 0 0 0,0 0 1 0 0,0 1-1 0 0,0-1 0 0 0,0 0 0 0 0,0 0 0 0 0,0 1 0 0 0,-1-1 0 0 0,1 0 0 0 0,0 1 0 0 0,-1-1 0 0 0,1 0 0 0 0,-1 0 1 0 0,0 2-1 0 0,-1 5 53 0 0,-1-1 0 0 0,0 1 0 0 0,0-1 0 0 0,-1 0 0 0 0,0 0 0 0 0,-6 8 0 0 0,5-9 46 0 0,0-1-1 0 0,-1 1 1 0 0,0-1-1 0 0,0-1 1 0 0,-1 1-1 0 0,1-1 1 0 0,-1 0-1 0 0,0 0 1 0 0,0-1-1 0 0,0 0 1 0 0,-1 0-1 0 0,1-1 0 0 0,-1 0 1 0 0,-12 2-1 0 0,18-4-39 0 0,-1 0 0 0 0,1 0 0 0 0,-1 0-1 0 0,1-1 1 0 0,-1 1 0 0 0,1-1-1 0 0,-1 1 1 0 0,1-1 0 0 0,-1 0-1 0 0,1 0 1 0 0,0 0 0 0 0,-1 0 0 0 0,1 0-1 0 0,0 0 1 0 0,0-1 0 0 0,0 1-1 0 0,0-1 1 0 0,0 0 0 0 0,0 1-1 0 0,1-1 1 0 0,-1 0 0 0 0,0 0 0 0 0,1 0-1 0 0,-3-4 1 0 0,0 0 157 0 0,0-1 1 0 0,1 1-1 0 0,0-1 1 0 0,0 0-1 0 0,0 0 0 0 0,-2-13 1 0 0,0-13 271 0 0,2 0 1 0 0,1-1-1 0 0,1 1 0 0 0,9-66 1 0 0,19-52-2063 0 0,-12 98-1818 0 0,11-23-9284 0 0,-3 10 4318 0 0,-17 48 6570 0 0</inkml:trace>
</inkml:ink>
</file>

<file path=ppt/ink/ink2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33.037"/>
    </inkml:context>
    <inkml:brush xml:id="br0">
      <inkml:brushProperty name="width" value="0.05" units="cm"/>
      <inkml:brushProperty name="height" value="0.05" units="cm"/>
      <inkml:brushProperty name="color" value="#004F8B"/>
    </inkml:brush>
  </inkml:definitions>
  <inkml:trace contextRef="#ctx0" brushRef="#br0">273 116 4504 0 0,'3'2'6861'0'0,"-3"-3"-6705"0"0,-6 19 1943 0 0,-12 22-798 0 0,-102 123 2483 0 0,76-108-1429 0 0,-39 67 0 0 0,82-122-2308 0 0,1 0 0 0 0,0 0 0 0 0,-1 1 0 0 0,1-1 0 0 0,0 0 0 0 0,-1 1 0 0 0,1-1 0 0 0,0 1 0 0 0,0-1-1 0 0,-1 0 1 0 0,1 1 0 0 0,0-1 0 0 0,0 1 0 0 0,0-1 0 0 0,0 1 0 0 0,0-1 0 0 0,0 0 0 0 0,0 1-1 0 0,0-1 1 0 0,0 1 0 0 0,0-1 0 0 0,0 1 0 0 0,0-1 0 0 0,0 1 0 0 0,0-1 0 0 0,0 1 0 0 0,0-1 0 0 0,0 0-1 0 0,0 1 1 0 0,1-1 0 0 0,-1 1 0 0 0,0-1 0 0 0,0 0 0 0 0,0 1 0 0 0,1-1 0 0 0,-1 0 0 0 0,1 1-1 0 0,19-1 741 0 0,31-17-375 0 0,-47 15-298 0 0,307-116 437 0 0,-3 2-5171 0 0,-261 97 1912 0 0,-1-2-1 0 0,-1-1 0 0 0,-1-3 0 0 0,-1-2 1 0 0,-1-1-1 0 0,69-62 0 0 0,-69 46 793 0 0</inkml:trace>
</inkml:ink>
</file>

<file path=ppt/ink/ink2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37.240"/>
    </inkml:context>
    <inkml:brush xml:id="br0">
      <inkml:brushProperty name="width" value="0.05" units="cm"/>
      <inkml:brushProperty name="height" value="0.05" units="cm"/>
      <inkml:brushProperty name="color" value="#004F8B"/>
    </inkml:brush>
  </inkml:definitions>
  <inkml:trace contextRef="#ctx0" brushRef="#br0">665 36 3160 0 0,'0'-14'4371'0'0,"-1"-8"6991"0"0,-3 46-8104 0 0,2-12-3163 0 0,0-1 0 0 0,-1 0 0 0 0,0 1 0 0 0,-1-1 0 0 0,-1 0 0 0 0,1-1 0 0 0,-2 1 0 0 0,1-1 0 0 0,-2 0 0 0 0,1 0 0 0 0,-1-1 0 0 0,-1 0 0 0 0,1 0 0 0 0,-2-1 0 0 0,1 0 0 0 0,-1 0 0 0 0,-18 11 1 0 0,26-18-192 0 0,-16-2-417 0 0,15 0 484 0 0,0 1-1 0 0,0 0 1 0 0,0-1-1 0 0,0 1 1 0 0,0 0-1 0 0,0 0 0 0 0,0 0 1 0 0,0 0-1 0 0,0 1 1 0 0,0-1-1 0 0,0 0 1 0 0,0 1-1 0 0,0 0 0 0 0,0-1 1 0 0,0 1-1 0 0,0 0 1 0 0,-3 2-1 0 0,-36 26 122 0 0,35-23-167 0 0,-2 0 0 0 0,1-1 0 0 0,0 0-1 0 0,-1 0 1 0 0,-14 6 0 0 0,14-9-325 0 0,0 0 0 0 0,0 0 0 0 0,0-1 0 0 0,-1 0-1 0 0,1-1 1 0 0,-13 0 0 0 0,9 0 152 0 0,9 0 165 0 0,-1 0-7 0 0,1 1 68 0 0,0 0 0 0 0,-1-1-1 0 0,1 1 1 0 0,0 1 0 0 0,0-1 0 0 0,0 0-1 0 0,0 1 1 0 0,0-1 0 0 0,-5 4 0 0 0,5-3 9 0 0,-12 6 200 0 0,-1-1 1 0 0,0-1-1 0 0,0 0 0 0 0,-1-1 0 0 0,1-1 1 0 0,-1 0-1 0 0,-32 2 0 0 0,46-6-97 0 0,-1 0-1 0 0,0 0 0 0 0,1 0 1 0 0,-1 0-1 0 0,1-1 0 0 0,-1 1 1 0 0,0-1-1 0 0,1 0 1 0 0,-1 0-1 0 0,1 0 0 0 0,0-1 1 0 0,-1 1-1 0 0,1-1 1 0 0,0 0-1 0 0,0 0 0 0 0,0 0 1 0 0,0 0-1 0 0,0 0 0 0 0,1-1 1 0 0,-1 0-1 0 0,1 1 1 0 0,0-1-1 0 0,-1 0 0 0 0,1 0 1 0 0,0 0-1 0 0,1 0 1 0 0,-1 0-1 0 0,0-1 0 0 0,1 1 1 0 0,0 0-1 0 0,0-1 0 0 0,0 1 1 0 0,0-1-1 0 0,0 1 1 0 0,1-1-1 0 0,0 0 0 0 0,-1-3 1 0 0,1-3-332 0 0,1-1 1 0 0,0 1-1 0 0,0 0 1 0 0,1 0-1 0 0,0 0 1 0 0,0 1-1 0 0,1-1 1 0 0,1 0-1 0 0,-1 1 1 0 0,2 0-1 0 0,-1 0 1 0 0,7-9 0 0 0,67-90-17873 0 0,-70 94 16363 0 0</inkml:trace>
</inkml:ink>
</file>

<file path=ppt/ink/ink2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38.162"/>
    </inkml:context>
    <inkml:brush xml:id="br0">
      <inkml:brushProperty name="width" value="0.05" units="cm"/>
      <inkml:brushProperty name="height" value="0.05" units="cm"/>
      <inkml:brushProperty name="color" value="#004F8B"/>
    </inkml:brush>
  </inkml:definitions>
  <inkml:trace contextRef="#ctx0" brushRef="#br0">1076 0 3408 0 0,'0'0'1190'0'0,"-4"2"-75"0"0,-7 7 249 0 0,-1-1 0 0 0,1 2 0 0 0,1-1 0 0 0,-16 20 0 0 0,12-12-683 0 0,2 0 1 0 0,0 1 0 0 0,1 1 0 0 0,1-1 0 0 0,-8 23 0 0 0,18-40-704 0 0,-1 0 1 0 0,1 0 0 0 0,0 0 0 0 0,-1 0 0 0 0,1 0-1 0 0,0 0 1 0 0,0 1 0 0 0,0-1 0 0 0,0 0 0 0 0,0 0 0 0 0,0 0-1 0 0,0 0 1 0 0,1 0 0 0 0,-1 0 0 0 0,0 0 0 0 0,1 0 0 0 0,-1 0-1 0 0,0 0 1 0 0,1 0 0 0 0,-1 0 0 0 0,1 0 0 0 0,0 0 0 0 0,-1 0-1 0 0,1 0 1 0 0,0 0 0 0 0,-1-1 0 0 0,1 1 0 0 0,0 0 0 0 0,0 0-1 0 0,0-1 1 0 0,0 1 0 0 0,0-1 0 0 0,0 1 0 0 0,0 0-1 0 0,0-1 1 0 0,0 0 0 0 0,0 1 0 0 0,0-1 0 0 0,0 0 0 0 0,0 1-1 0 0,0-1 1 0 0,0 0 0 0 0,0 0 0 0 0,2 0 0 0 0,-2 0-102 0 0,24-5-92 0 0,-7-2 594 0 0,1 0 0 0 0,-1-1 0 0 0,-1-1 0 0 0,1 0 0 0 0,-1-2 0 0 0,25-20 1344 0 0,-46 36-1608 0 0,0 0 0 0 0,-1 0-1 0 0,1 0 1 0 0,-1 0 0 0 0,0-1 0 0 0,-1 0 0 0 0,-10 7 0 0 0,7-5 72 0 0,-10 9-165 0 0,-1 0 0 0 0,-1-2 0 0 0,0 0 0 0 0,0-2 1 0 0,-1 0-1 0 0,-1-1 0 0 0,0-2 0 0 0,0 0 0 0 0,-28 5 0 0 0,47-12-92 0 0,0-1 0 0 0,0 1 0 0 0,-1-1 0 0 0,1 0 1 0 0,0 0-1 0 0,0 0 0 0 0,-1-1 0 0 0,-3-1 0 0 0,-44-22-124 0 0,51 23 226 0 0,-26 17 247 0 0,-8 15 83 0 0,-2-2 0 0 0,-1-2 0 0 0,-1-1 1 0 0,-52 25-1 0 0,74-44-291 0 0,0 0 0 0 0,0-1 0 0 0,0 0 0 0 0,-1-2 0 0 0,0 0 0 0 0,0-1 1 0 0,0-1-1 0 0,0 0 0 0 0,0-1 0 0 0,0-1 0 0 0,0-1 0 0 0,0-1 0 0 0,0 0 1 0 0,-18-6-1 0 0,24 5-106 0 0,1 0 1 0 0,0 0-1 0 0,0-2 1 0 0,1 1-1 0 0,-1-1 1 0 0,1-1-1 0 0,0 0 1 0 0,0 0-1 0 0,1-1 1 0 0,-15-14-1 0 0,19 16-363 0 0,0-1 0 0 0,1 0 0 0 0,-1 0 0 0 0,2 0 0 0 0,-1 0 0 0 0,0-1 0 0 0,-3-9 0 0 0,5 8-678 0 0,-1 0 1 0 0,2-1-1 0 0,-1 1 0 0 0,1 0 0 0 0,0 0 0 0 0,1-1 0 0 0,0-9 0 0 0,1 4-675 0 0,0 0-1 0 0,1 0 0 0 0,1 0 1 0 0,4-14-1 0 0,-1 10 118 0 0</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1.729"/>
    </inkml:context>
    <inkml:brush xml:id="br0">
      <inkml:brushProperty name="width" value="0.05" units="cm"/>
      <inkml:brushProperty name="height" value="0.05" units="cm"/>
      <inkml:brushProperty name="color" value="#004F8B"/>
    </inkml:brush>
  </inkml:definitions>
  <inkml:trace contextRef="#ctx0" brushRef="#br0">137 30 2312 0 0,'0'0'905'0'0,"23"-23"18487"0"0,-57 16-18363 0 0,25 9-1008 0 0,1-1 1 0 0,0 1-1 0 0,0 0 0 0 0,0 1 0 0 0,0 0 1 0 0,1 0-1 0 0,-9 6 0 0 0,12-7-7 0 0,0 0 1 0 0,0 0-1 0 0,0 1 0 0 0,1 0 0 0 0,-1-1 0 0 0,1 1 1 0 0,0 1-1 0 0,0-1 0 0 0,0 0 0 0 0,0 1 1 0 0,0 0-1 0 0,1-1 0 0 0,0 1 0 0 0,-4 8 1 0 0,5-10-13 0 0,1 0 1 0 0,0 0-1 0 0,-1-1 1 0 0,1 1-1 0 0,0 0 1 0 0,0 0-1 0 0,0 0 1 0 0,0 0-1 0 0,0 0 1 0 0,0 0 0 0 0,0 0-1 0 0,1-1 1 0 0,-1 1-1 0 0,1 0 1 0 0,-1 0-1 0 0,1 0 1 0 0,0-1-1 0 0,0 1 1 0 0,0 0-1 0 0,0-1 1 0 0,0 1 0 0 0,1 1-1 0 0,1 0 5 0 0,1 0-1 0 0,-1 0 0 0 0,0-1 1 0 0,1 1-1 0 0,0-1 1 0 0,0 1-1 0 0,-1-1 1 0 0,1 0-1 0 0,6 1 1 0 0,8 3 9 0 0,0-1 0 0 0,0-1 1 0 0,26 2-1 0 0,-41-6-17 0 0,9 2-6 0 0,0-2 0 0 0,0 1 0 0 0,0-2 1 0 0,0 0-1 0 0,0 0 0 0 0,0-1 0 0 0,13-4 0 0 0,-19 5-323 0 0,0-2-1 0 0,0 1 0 0 0,0-1 0 0 0,0 0 0 0 0,-1 0 0 0 0,9-6 1 0 0,-11 7-384 0 0,0-1 1 0 0,0 0-1 0 0,0 0 1 0 0,0-1-1 0 0,0 1 1 0 0,-1-1-1 0 0,1 1 0 0 0,-1-1 1 0 0,0 0-1 0 0,2-5 1 0 0,-4 7-68 0 0,-1 0-1 0 0,0 0 1 0 0,0 0 0 0 0,0 0 0 0 0,0 0-1 0 0,0 0 1 0 0,0 0 0 0 0,0 0 0 0 0,-1 1-1 0 0,1-1 1 0 0,-1 0 0 0 0,1 1-1 0 0,-1-1 1 0 0,-2 0 0 0 0,-6-6-826 0 0</inkml:trace>
</inkml:ink>
</file>

<file path=ppt/ink/ink2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38.506"/>
    </inkml:context>
    <inkml:brush xml:id="br0">
      <inkml:brushProperty name="width" value="0.05" units="cm"/>
      <inkml:brushProperty name="height" value="0.05" units="cm"/>
      <inkml:brushProperty name="color" value="#004F8B"/>
    </inkml:brush>
  </inkml:definitions>
  <inkml:trace contextRef="#ctx0" brushRef="#br0">1 63 3316 0 0,'33'-8'880'0'0,"-2"-1"-92"0"0,-2 0-143 0 0,0 2-797 0 0,-4-1-649 0 0,4-3-1063 0 0,-5 1 96 0 0</inkml:trace>
</inkml:ink>
</file>

<file path=ppt/ink/ink2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39.646"/>
    </inkml:context>
    <inkml:brush xml:id="br0">
      <inkml:brushProperty name="width" value="0.05" units="cm"/>
      <inkml:brushProperty name="height" value="0.05" units="cm"/>
      <inkml:brushProperty name="color" value="#004F8B"/>
    </inkml:brush>
  </inkml:definitions>
  <inkml:trace contextRef="#ctx0" brushRef="#br0">1048 50 4984 0 0,'23'-50'17817'0'0,"-29"76"-16272"0"0,3-17-1402 0 0,0 0 1 0 0,-1 0-1 0 0,-1 0 0 0 0,1-1 0 0 0,-1 1 1 0 0,0-1-1 0 0,-1-1 0 0 0,0 1 0 0 0,0-1 0 0 0,-1 0 1 0 0,0 0-1 0 0,0-1 0 0 0,-1 0 0 0 0,1 0 1 0 0,-1 0-1 0 0,-1-1 0 0 0,1-1 0 0 0,-1 1 0 0 0,1-1 1 0 0,-17 4-1 0 0,24-7-157 0 0,-1-1-1 0 0,0 1 1 0 0,0-1 0 0 0,1 0 0 0 0,-1 0-1 0 0,0 0 1 0 0,0 0 0 0 0,0 0 0 0 0,0 0-1 0 0,1 0 1 0 0,-1 0 0 0 0,0-1 0 0 0,0 1 0 0 0,1-1-1 0 0,-1 1 1 0 0,0-1 0 0 0,0 0 0 0 0,1 0-1 0 0,-1 0 1 0 0,1 0 0 0 0,-1 0 0 0 0,1 0-1 0 0,-1 0 1 0 0,1 0 0 0 0,0 0 0 0 0,-1-1-1 0 0,1 1 1 0 0,0-1 0 0 0,-1-1 0 0 0,-1-4-50 0 0,0 0 0 0 0,0 1 1 0 0,1-1-1 0 0,0 0 0 0 0,1 0 1 0 0,-2-8-1 0 0,-6-22 135 0 0,9 35-88 0 0,-5 5 112 0 0,0 0 0 0 0,1 0 0 0 0,0 0 0 0 0,0 0 0 0 0,0 1 0 0 0,0 0-1 0 0,0 0 1 0 0,1 0 0 0 0,-1 0 0 0 0,1 1 0 0 0,-4 7 0 0 0,-13 14 83 0 0,2-7-98 0 0,0-2 1 0 0,-2 0-1 0 0,0-2 0 0 0,0 0 1 0 0,-2-1-1 0 0,0-1 0 0 0,0 0 1 0 0,-1-2-1 0 0,0-1 1 0 0,-1-1-1 0 0,0-1 0 0 0,-35 7 1 0 0,26-9-137 0 0,-1-2 1 0 0,1-1-1 0 0,0-1 1 0 0,-1-2-1 0 0,1-1 1 0 0,-1-2-1 0 0,1-1 1 0 0,-64-17-1 0 0,42 1-1551 0 0,20 6-3740 0 0</inkml:trace>
</inkml:ink>
</file>

<file path=ppt/ink/ink2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39.974"/>
    </inkml:context>
    <inkml:brush xml:id="br0">
      <inkml:brushProperty name="width" value="0.05" units="cm"/>
      <inkml:brushProperty name="height" value="0.05" units="cm"/>
      <inkml:brushProperty name="color" value="#004F8B"/>
    </inkml:brush>
  </inkml:definitions>
  <inkml:trace contextRef="#ctx0" brushRef="#br0">1 387 3848 0 0,'0'1'191'0'0,"0"-1"0"0"0,0 1-1 0 0,0-1 1 0 0,0 1 0 0 0,0-1-1 0 0,0 1 1 0 0,0-1 0 0 0,0 1-1 0 0,0-1 1 0 0,0 1-1 0 0,0-1 1 0 0,1 1 0 0 0,-1-1-1 0 0,0 1 1 0 0,0-1 0 0 0,1 1-1 0 0,-1-1 1 0 0,0 0 0 0 0,1 1-1 0 0,-1-1 1 0 0,0 1 0 0 0,1-1-1 0 0,-1 0 1 0 0,1 1-1 0 0,-1-1 1 0 0,0 0 0 0 0,1 0-1 0 0,-1 1 1 0 0,1-1 0 0 0,-1 0-1 0 0,1 0 1 0 0,0 0 0 0 0,20-2 2385 0 0,23-17-935 0 0,-41 17-1187 0 0,87-55 2562 0 0,-7-11-4981 0 0,71-83-7829 0 0,-101 96 7065 0 0,-6 9 874 0 0</inkml:trace>
</inkml:ink>
</file>

<file path=ppt/ink/ink2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0.303"/>
    </inkml:context>
    <inkml:brush xml:id="br0">
      <inkml:brushProperty name="width" value="0.05" units="cm"/>
      <inkml:brushProperty name="height" value="0.05" units="cm"/>
      <inkml:brushProperty name="color" value="#004F8B"/>
    </inkml:brush>
  </inkml:definitions>
  <inkml:trace contextRef="#ctx0" brushRef="#br0">1699 1 4268 0 0,'-6'2'8370'0'0,"-29"20"-6421"0"0,-397 369 3775 0 0,-233 182-4861 0 0,574-496-1372 0 0,-78 63-4545 0 0,-97 55-7843 0 0,231-174 11111 0 0</inkml:trace>
</inkml:ink>
</file>

<file path=ppt/ink/ink2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1.943"/>
    </inkml:context>
    <inkml:brush xml:id="br0">
      <inkml:brushProperty name="width" value="0.05" units="cm"/>
      <inkml:brushProperty name="height" value="0.05" units="cm"/>
      <inkml:brushProperty name="color" value="#004F8B"/>
    </inkml:brush>
  </inkml:definitions>
  <inkml:trace contextRef="#ctx0" brushRef="#br0">1359 49 4144 0 0,'3'-28'6349'0'0,"0"7"1592"0"0,0 23-5484 0 0,2 11-2131 0 0,-3-6-97 0 0,0 0 0 0 0,-1 0-1 0 0,-1-1 1 0 0,1 1 0 0 0,-1 0-1 0 0,0 0 1 0 0,-1 0 0 0 0,-2 13-1 0 0,-15 55 754 0 0,13-61-797 0 0,-1 10-185 0 0,-1 0 0 0 0,-2-1-1 0 0,0 0 1 0 0,-2 0 0 0 0,0-1-1 0 0,-2-1 1 0 0,0 0 0 0 0,-1-1-1 0 0,-1 0 1 0 0,-1-1 0 0 0,-21 20-1 0 0,34-38-89 0 0,1 0-1 0 0,-1 1 1 0 0,0-1 0 0 0,1 0-1 0 0,-1 0 1 0 0,0-1-1 0 0,1 1 1 0 0,-1 0 0 0 0,0-1-1 0 0,-3 0 1 0 0,-2 2-39 0 0,6-2 126 0 0,-29 21-522 0 0,9 8 626 0 0,-2-1-1 0 0,-49 45 0 0 0,65-66-93 0 0,-1 0 0 0 0,1-1-1 0 0,-1 0 1 0 0,0 0 0 0 0,-1-1-1 0 0,1-1 1 0 0,-1 1 0 0 0,0-2 0 0 0,0 1-1 0 0,-1-1 1 0 0,1-1 0 0 0,-1 0-1 0 0,1 0 1 0 0,-13 0 0 0 0,17-2-125 0 0,1-1 0 0 0,-1 1 0 0 0,1-1 1 0 0,0 0-1 0 0,0 0 0 0 0,-1 0 0 0 0,1-1 0 0 0,0 0 1 0 0,0 0-1 0 0,0 0 0 0 0,0 0 0 0 0,1-1 0 0 0,-1 0 0 0 0,1 0 1 0 0,0 0-1 0 0,-1-1 0 0 0,1 1 0 0 0,1-1 0 0 0,-1 0 1 0 0,1 0-1 0 0,-1 0 0 0 0,1-1 0 0 0,0 1 0 0 0,1-1 1 0 0,-1 0-1 0 0,1 0 0 0 0,0 0 0 0 0,0 0 0 0 0,0 0 1 0 0,1 0-1 0 0,0 0 0 0 0,0-1 0 0 0,0 1 0 0 0,0 0 0 0 0,1-1 1 0 0,0 1-1 0 0,0 0 0 0 0,1-1 0 0 0,0 1 0 0 0,-1 0 1 0 0,2-1-1 0 0,2-9 0 0 0,-1 6-63 0 0,0 1 0 0 0,1-1 0 0 0,0 1 0 0 0,0 0 0 0 0,1 0-1 0 0,0 0 1 0 0,0 0 0 0 0,1 1 0 0 0,0 0 0 0 0,0 0 0 0 0,0 1 0 0 0,9-6 0 0 0,-14 11 243 0 0,15 21 206 0 0,-15-11-135 0 0,0-1-1 0 0,-1 1 1 0 0,0-1-1 0 0,-1 1 1 0 0,0 0-1 0 0,0-1 1 0 0,-1 1-1 0 0,0-1 0 0 0,0 0 1 0 0,-1 0-1 0 0,0 1 1 0 0,-1-2-1 0 0,1 1 1 0 0,-2 0-1 0 0,-6 10 0 0 0,4-8-76 0 0,1-1-1 0 0,-2 1 0 0 0,1-1 0 0 0,-1 0 0 0 0,0-1 0 0 0,-1 0 0 0 0,0-1 0 0 0,0 1 0 0 0,-1-2 0 0 0,-18 11 0 0 0,25-16-110 0 0,0 0 0 0 0,0 0 0 0 0,0 0 0 0 0,0 0-1 0 0,0-1 1 0 0,0 1 0 0 0,0-1 0 0 0,0 0 0 0 0,0 0-1 0 0,0 0 1 0 0,0 0 0 0 0,0-1 0 0 0,0 1 0 0 0,0-1-1 0 0,0 0 1 0 0,0 0 0 0 0,0 0 0 0 0,1 0 0 0 0,-1 0-1 0 0,-4-3 1 0 0,0 1 63 0 0,0 0-1 0 0,-1 0 1 0 0,0 1-1 0 0,-15-4 1 0 0,14 6 12 0 0,1 0 0 0 0,0 0-1 0 0,0 1 1 0 0,-1 0 0 0 0,1 0 0 0 0,0 1-1 0 0,0 0 1 0 0,0 0 0 0 0,0 1 0 0 0,1 0 0 0 0,-10 6-1 0 0,3-2 152 0 0,1 0-1 0 0,0 2 0 0 0,1-1 0 0 0,0 2 0 0 0,-12 11 1 0 0,7-1 112 0 0,1 1 1 0 0,2 0-1 0 0,0 1 1 0 0,1 1-1 0 0,1 0 1 0 0,-15 43-1 0 0,11-29 84 0 0,-31 56 0 0 0,38-78-70 0 0,-1-1 0 0 0,-21 24 0 0 0,27-34-133 0 0,0 0 0 0 0,0 0 0 0 0,0 0 0 0 0,0-1 0 0 0,-1 0 0 0 0,1 0-1 0 0,-1 0 1 0 0,0-1 0 0 0,0 1 0 0 0,0-1 0 0 0,0 0 0 0 0,-10 2 0 0 0,13-4-94 0 0,0 0 0 0 0,0 0 0 0 0,0 0 0 0 0,0-1 1 0 0,0 1-1 0 0,0 0 0 0 0,0-1 0 0 0,0 1 0 0 0,0-1 1 0 0,0 0-1 0 0,1 1 0 0 0,-1-1 0 0 0,0 0 0 0 0,0 0 1 0 0,0 0-1 0 0,1-1 0 0 0,-1 1 0 0 0,1 0 0 0 0,-1-1 1 0 0,1 1-1 0 0,-1-1 0 0 0,1 1 0 0 0,0-1 0 0 0,0 0 1 0 0,0 1-1 0 0,0-1 0 0 0,0 0 0 0 0,0 0 0 0 0,0 0 1 0 0,1 0-1 0 0,-1 0 0 0 0,0 0 0 0 0,1 0 0 0 0,0 0 1 0 0,-1-3-1 0 0,-1-7 90 0 0,0 0 0 0 0,1-1 0 0 0,0 1 0 0 0,1-15 0 0 0,1 10-129 0 0,1 0-1 0 0,1 0 1 0 0,0 0-1 0 0,1 0 1 0 0,1 1-1 0 0,0 0 0 0 0,12-24 1 0 0,-7 22-719 0 0,0 0 0 0 0,1 2 0 0 0,0-1 0 0 0,2 1 1 0 0,27-28-1 0 0,-22 28-1060 0 0,1 0 0 0 0,0 1 1 0 0,1 1-1 0 0,36-19 0 0 0,-33 22-970 0 0,0 1 0 0 0,0 1 0 0 0,1 1 0 0 0,36-7 0 0 0,-34 10 1053 0 0</inkml:trace>
</inkml:ink>
</file>

<file path=ppt/ink/ink2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2.303"/>
    </inkml:context>
    <inkml:brush xml:id="br0">
      <inkml:brushProperty name="width" value="0.05" units="cm"/>
      <inkml:brushProperty name="height" value="0.05" units="cm"/>
      <inkml:brushProperty name="color" value="#004F8B"/>
    </inkml:brush>
  </inkml:definitions>
  <inkml:trace contextRef="#ctx0" brushRef="#br0">20 0 5537 0 0,'8'39'9507'0'0,"0"-5"-3518"0"0,0-2-5424 0 0,-8-30-1131 0 0,0-1 1 0 0,1 1-1 0 0,-1 0 1 0 0,0-1-1 0 0,0 1 1 0 0,-1-1-1 0 0,1 1 1 0 0,0-1-1 0 0,0 1 1 0 0,-1-1 0 0 0,1 1-1 0 0,-1-1 1 0 0,1 0-1 0 0,-1 1 1 0 0,0-1-1 0 0,1 0 1 0 0,-1 1-1 0 0,0-1 1 0 0,0 0-1 0 0,0 0 1 0 0,-1 2-1 0 0,-16 14-4992 0 0,11-11 4364 0 0,-1 2-515 0 0</inkml:trace>
</inkml:ink>
</file>

<file path=ppt/ink/ink2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2.631"/>
    </inkml:context>
    <inkml:brush xml:id="br0">
      <inkml:brushProperty name="width" value="0.05" units="cm"/>
      <inkml:brushProperty name="height" value="0.05" units="cm"/>
      <inkml:brushProperty name="color" value="#004F8B"/>
    </inkml:brush>
  </inkml:definitions>
  <inkml:trace contextRef="#ctx0" brushRef="#br0">0 1646 5272 0 0,'0'0'5882'0'0,"6"-4"-4743"0"0,18-10 38 0 0,-1-2-1 0 0,-1-1 1 0 0,34-31 0 0 0,-33 25-2165 0 0,-1-2-1 0 0,34-48 1 0 0,-33 36-958 0 0,-1-1-1 0 0,-2-1 1 0 0,-2 0 0 0 0,-2-2-1 0 0,17-58 1 0 0,-17 36 253 0 0</inkml:trace>
  <inkml:trace contextRef="#ctx0" brushRef="#br0" timeOffset="1">256 10 4052 0 0,'-6'-6'3061'0'0,"-2"3"1599"0"0,-9 13-3256 0 0,11 1-1168 0 0,4-4-472 0 0,-6 3-932 0 0,6 1-1516 0 0,-4-4 432 0 0,2 1 155 0 0,-3 3 149 0 0,-1-4 360 0 0</inkml:trace>
</inkml:ink>
</file>

<file path=ppt/ink/ink2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3.381"/>
    </inkml:context>
    <inkml:brush xml:id="br0">
      <inkml:brushProperty name="width" value="0.05" units="cm"/>
      <inkml:brushProperty name="height" value="0.05" units="cm"/>
      <inkml:brushProperty name="color" value="#004F8B"/>
    </inkml:brush>
  </inkml:definitions>
  <inkml:trace contextRef="#ctx0" brushRef="#br0">562 31 4832 0 0,'-2'-31'11976'0'0,"-7"52"-5583"0"0,-9 30-4733 0 0,-13 4-1089 0 0,-2-2 0 0 0,-3-1 0 0 0,-1-2 0 0 0,-3-1 0 0 0,-48 45 0 0 0,75-81-1020 0 0,0-1 1 0 0,-1-1-1 0 0,0 0 0 0 0,-1 0 0 0 0,0-2 0 0 0,-23 12 1 0 0,33-19-77 0 0,1-1 1 0 0,-1 1-1 0 0,0-1 1 0 0,0 0-1 0 0,1 0 1 0 0,-1 0-1 0 0,0-1 1 0 0,0 0-1 0 0,0 0 1 0 0,0 0-1 0 0,0 0 1 0 0,-5-2 0 0 0,6 1-266 0 0,-1-1 1 0 0,1 0-1 0 0,0 1 0 0 0,0-2 1 0 0,0 1-1 0 0,0 0 1 0 0,0-1-1 0 0,1 0 1 0 0,-1 1-1 0 0,1-1 1 0 0,0-1-1 0 0,-1 1 1 0 0,1 0-1 0 0,1-1 1 0 0,-4-4-1 0 0,-4-10-1295 0 0,3-3 275 0 0</inkml:trace>
</inkml:ink>
</file>

<file path=ppt/ink/ink2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3.725"/>
    </inkml:context>
    <inkml:brush xml:id="br0">
      <inkml:brushProperty name="width" value="0.05" units="cm"/>
      <inkml:brushProperty name="height" value="0.05" units="cm"/>
      <inkml:brushProperty name="color" value="#004F8B"/>
    </inkml:brush>
  </inkml:definitions>
  <inkml:trace contextRef="#ctx0" brushRef="#br0">114 56 5068 0 0,'3'-24'3204'0'0,"5"-7"12959"0"0,-2 48-15652 0 0,-4-4-232 0 0,-1 0 0 0 0,0 0 0 0 0,-1 1 0 0 0,0-1 0 0 0,-1 0 0 0 0,-1 1 0 0 0,0-1 0 0 0,-6 19 0 0 0,0 6-493 0 0,0 8-90 0 0,-14 79-5292 0 0,-25 60-8420 0 0,23-124 9759 0 0,12-33 2415 0 0</inkml:trace>
</inkml:ink>
</file>

<file path=ppt/ink/ink2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4.850"/>
    </inkml:context>
    <inkml:brush xml:id="br0">
      <inkml:brushProperty name="width" value="0.05" units="cm"/>
      <inkml:brushProperty name="height" value="0.05" units="cm"/>
      <inkml:brushProperty name="color" value="#004F8B"/>
    </inkml:brush>
  </inkml:definitions>
  <inkml:trace contextRef="#ctx0" brushRef="#br0">340 294 3756 0 0,'-3'-2'814'0'0,"0"-1"-1"0"0,1 0 1 0 0,-1 0-1 0 0,1 0 0 0 0,-1-1 1 0 0,1 1-1 0 0,0 0 1 0 0,0-1-1 0 0,1 0 0 0 0,-3-6 1 0 0,2 3 65 0 0,0-1 1 0 0,1 0-1 0 0,0 1 1 0 0,0-1-1 0 0,0-10 1 0 0,2 9-393 0 0,-1-1 0 0 0,1 1 0 0 0,1 0-1 0 0,-1 0 1 0 0,2 1 0 0 0,-1-1 0 0 0,1 0 0 0 0,0 1 0 0 0,1-1 0 0 0,5-8 0 0 0,-6 14-391 0 0,0-1-1 0 0,1 1 1 0 0,0 0 0 0 0,-1 0 0 0 0,1 0 0 0 0,0 0-1 0 0,0 1 1 0 0,0 0 0 0 0,1 0 0 0 0,-1 0 0 0 0,0 0 0 0 0,1 0-1 0 0,0 1 1 0 0,-1 0 0 0 0,1 0 0 0 0,0 0 0 0 0,-1 1-1 0 0,10 0 1 0 0,4-1-373 0 0,-1 2 0 0 0,1 0 0 0 0,33 7 0 0 0,-10-6-860 0 0,-39-2 1139 0 0,-1 0 0 0 0,0 0 0 0 0,0 0 0 0 0,0 0 0 0 0,1 0 0 0 0,-1 0 0 0 0,0 0 0 0 0,0 0 0 0 0,0 0 0 0 0,0-1 0 0 0,0 1 0 0 0,1 0 0 0 0,-1-1 0 0 0,0 1 0 0 0,0-1 0 0 0,0 0 1 0 0,0 1-1 0 0,0-1 0 0 0,0 0 0 0 0,0 1 0 0 0,-1-1 0 0 0,1 0 0 0 0,0 0 0 0 0,0 0 0 0 0,0 0 0 0 0,-1 0 0 0 0,1 0 0 0 0,-1 0 0 0 0,1 0 0 0 0,0-2 0 0 0,-7 4 104 0 0,-4 3-73 0 0,-1 1 0 0 0,1 0 1 0 0,1 0-1 0 0,-1 1 0 0 0,1 1 1 0 0,0-1-1 0 0,0 1 0 0 0,-13 15 1 0 0,-38 36 69 0 0,31-29 114 0 0,-1 0 0 0 0,-63 44 1 0 0,85-67-187 0 0,-1-1 1 0 0,0 0-1 0 0,0 0 0 0 0,0-1 1 0 0,-1 0-1 0 0,1 0 0 0 0,-1-1 0 0 0,0-1 1 0 0,0 0-1 0 0,0 0 0 0 0,0-1 1 0 0,0 0-1 0 0,-1 0 0 0 0,1-1 1 0 0,0-1-1 0 0,-17-2 0 0 0,22 2 46 0 0,0-1 0 0 0,0 1 0 0 0,0-1 1 0 0,0 0-1 0 0,0 0 0 0 0,1 0 0 0 0,-1-1 0 0 0,0 1 0 0 0,1-1 0 0 0,0-1 0 0 0,0 1 0 0 0,0 0 0 0 0,0-1 0 0 0,0 0 0 0 0,1 0 0 0 0,-1 0 0 0 0,1 0 1 0 0,0-1-1 0 0,1 1 0 0 0,-1-1 0 0 0,1 1 0 0 0,-1-1 0 0 0,2 0 0 0 0,-1 0 0 0 0,0 0 0 0 0,1-1 0 0 0,0 1 0 0 0,0 0 0 0 0,1 0 0 0 0,-1-8 1 0 0,2-13-188 0 0,0 0 0 0 0,2 0 0 0 0,1 1 0 0 0,13-48 0 0 0,-11 47-612 0 0,-6 25 285 0 0,0 0-1 0 0,0 0 1 0 0,0 1 0 0 0,0-1 0 0 0,0 0 0 0 0,0 0 0 0 0,1 0 0 0 0,-1 1-1 0 0,0-1 1 0 0,0 0 0 0 0,1 0 0 0 0,-1 1 0 0 0,1-1 0 0 0,-1 0-1 0 0,0 1 1 0 0,1-1 0 0 0,-1 0 0 0 0,1 1 0 0 0,0-1 0 0 0,-1 1 0 0 0,1-1-1 0 0,-1 1 1 0 0,1-1 0 0 0,0 1 0 0 0,-1-1 0 0 0,2 1 0 0 0,11 12-4830 0 0,4 34-1407 0 0,-13-30 4956 0 0</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2.182"/>
    </inkml:context>
    <inkml:brush xml:id="br0">
      <inkml:brushProperty name="width" value="0.05" units="cm"/>
      <inkml:brushProperty name="height" value="0.05" units="cm"/>
      <inkml:brushProperty name="color" value="#004F8B"/>
    </inkml:brush>
  </inkml:definitions>
  <inkml:trace contextRef="#ctx0" brushRef="#br0">94 44 3152 0 0,'-28'-44'19131'0'0,"21"66"-18301"0"0,2 0 1 0 0,0 0-1 0 0,1 0 0 0 0,-1 41 1 0 0,1-15-272 0 0,-25 223 1904 0 0,23-222-3299 0 0,6-48 362 0 0,0 8-3013 0 0</inkml:trace>
</inkml:ink>
</file>

<file path=ppt/ink/ink2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5.178"/>
    </inkml:context>
    <inkml:brush xml:id="br0">
      <inkml:brushProperty name="width" value="0.05" units="cm"/>
      <inkml:brushProperty name="height" value="0.05" units="cm"/>
      <inkml:brushProperty name="color" value="#004F8B"/>
    </inkml:brush>
  </inkml:definitions>
  <inkml:trace contextRef="#ctx0" brushRef="#br0">94 1 5813 0 0,'1'7'3105'0'0,"0"17"3881"0"0,-10-19-8690 0 0,-11-5-4173 0 0,-28-10-285 0 0,30 5 4441 0 0</inkml:trace>
</inkml:ink>
</file>

<file path=ppt/ink/ink2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5.506"/>
    </inkml:context>
    <inkml:brush xml:id="br0">
      <inkml:brushProperty name="width" value="0.05" units="cm"/>
      <inkml:brushProperty name="height" value="0.05" units="cm"/>
      <inkml:brushProperty name="color" value="#004F8B"/>
    </inkml:brush>
  </inkml:definitions>
  <inkml:trace contextRef="#ctx0" brushRef="#br0">309 1 4360 0 0,'0'0'3423'0'0,"-17"29"2287"0"0,0 3-3754 0 0,-1 0-1 0 0,-1-1 0 0 0,-24 29 0 0 0,28-43-2209 0 0,0-1-1 0 0,-20 18 0 0 0,23-24-1233 0 0,0-1 0 0 0,-1 0 0 0 0,-26 13 0 0 0,33-19-441 0 0,-1-1 0 0 0,1 0 0 0 0,-1 0 1 0 0,0-1-1 0 0,-11 2 0 0 0,16-3 140 0 0</inkml:trace>
</inkml:ink>
</file>

<file path=ppt/ink/ink2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5.834"/>
    </inkml:context>
    <inkml:brush xml:id="br0">
      <inkml:brushProperty name="width" value="0.05" units="cm"/>
      <inkml:brushProperty name="height" value="0.05" units="cm"/>
      <inkml:brushProperty name="color" value="#004F8B"/>
    </inkml:brush>
  </inkml:definitions>
  <inkml:trace contextRef="#ctx0" brushRef="#br0">212 179 3060 0 0,'8'-48'7832'0'0,"-5"36"-6275"0"0,19-56 4013 0 0,-20 64-5304 0 0,0 0 0 0 0,-1 1-1 0 0,1-1 1 0 0,1 1-1 0 0,-1-1 1 0 0,1 1 0 0 0,-1 0-1 0 0,1 0 1 0 0,0 0 0 0 0,0 1-1 0 0,0-1 1 0 0,0 1 0 0 0,0-1-1 0 0,8-3 1 0 0,-10 6 435 0 0,5 10-139 0 0,-5-9-517 0 0,0 0 1 0 0,0 0-1 0 0,0 0 0 0 0,-1 1 0 0 0,1-1 0 0 0,-1 0 0 0 0,1 1 0 0 0,-1-1 0 0 0,1 0 0 0 0,-1 1 0 0 0,1-1 0 0 0,-1 0 0 0 0,0 1 0 0 0,0-1 0 0 0,0 1 0 0 0,0-1 1 0 0,0 1-1 0 0,0-1 0 0 0,0 0 0 0 0,-1 1 0 0 0,0 2 0 0 0,-4 13 77 0 0,-2 1-1 0 0,0-1 1 0 0,-1 0 0 0 0,-1-1-1 0 0,0 0 1 0 0,-1 0 0 0 0,-20 24-1 0 0,-35 28-1795 0 0,-2-13-3748 0 0,63-52 4253 0 0,0 0-1 0 0,0-1 1 0 0,0 0-1 0 0,0 1 1 0 0,0-1-1 0 0,0 0 1 0 0,-1-1-1 0 0,1 1 1 0 0,-1-1-1 0 0,1 0 1 0 0,-1 0-1 0 0,1 0 1 0 0,-10-1-1 0 0,-3-3-533 0 0</inkml:trace>
</inkml:ink>
</file>

<file path=ppt/ink/ink2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6.193"/>
    </inkml:context>
    <inkml:brush xml:id="br0">
      <inkml:brushProperty name="width" value="0.05" units="cm"/>
      <inkml:brushProperty name="height" value="0.05" units="cm"/>
      <inkml:brushProperty name="color" value="#004F8B"/>
    </inkml:brush>
  </inkml:definitions>
  <inkml:trace contextRef="#ctx0" brushRef="#br0">1423 1 5036 0 0,'0'0'8409'0'0,"-5"4"-7286"0"0,-112 89 4595 0 0,81-67-4842 0 0,-2-2 0 0 0,0-1 0 0 0,-51 21 0 0 0,-10-3-133 0 0,-2-5 0 0 0,-2-5 0 0 0,0-4 0 0 0,-2-4 0 0 0,-1-5 0 0 0,-198 7 0 0 0,246-26-1062 0 0,14 0 1060 0 0,14 2-3100 0 0,6 1-2846 0 0,2 2-4033 0 0,26-4 8530 0 0,0 0 0 0 0,0 0 0 0 0,0 1-1 0 0,0-1 1 0 0,0 1 0 0 0,0 0 0 0 0,8 3 0 0 0,11 2-2869 0 0,-6-3 1732 0 0</inkml:trace>
</inkml:ink>
</file>

<file path=ppt/ink/ink2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6.537"/>
    </inkml:context>
    <inkml:brush xml:id="br0">
      <inkml:brushProperty name="width" value="0.05" units="cm"/>
      <inkml:brushProperty name="height" value="0.05" units="cm"/>
      <inkml:brushProperty name="color" value="#004F8B"/>
    </inkml:brush>
  </inkml:definitions>
  <inkml:trace contextRef="#ctx0" brushRef="#br0">0 22 4144 0 0,'2'0'716'0'0,"39"18"8191"0"0,-41-17-8739 0 0,1-1 0 0 0,0 1 0 0 0,0-1 0 0 0,0 0 0 0 0,-1 0 0 0 0,1 1 0 0 0,0-1 0 0 0,0 0 0 0 0,0 0 0 0 0,0 0 0 0 0,-1 0 0 0 0,1 0 0 0 0,0 0 0 0 0,0 0 0 0 0,0 0 0 0 0,0 0 0 0 0,0 0 0 0 0,-1 0 0 0 0,1-1 0 0 0,0 1 0 0 0,0 0 0 0 0,0-1 0 0 0,-1 1 0 0 0,1-1 0 0 0,0 1 0 0 0,0-1 0 0 0,-1 1 0 0 0,1-1 0 0 0,0 1 0 0 0,-1-1 0 0 0,1 1 0 0 0,-1-1 0 0 0,1 0 0 0 0,-1 1 0 0 0,1-1 0 0 0,-1 0 0 0 0,1 0 0 0 0,-1 0 0 0 0,0 1 0 0 0,1-1 0 0 0,-1 0 0 0 0,0 0 0 0 0,0 0 0 0 0,1 0 0 0 0,-1 1 0 0 0,0-1 0 0 0,0 0 0 0 0,0-1 0 0 0,-14-16 1958 0 0,9 15-5325 0 0,-7 7-5254 0 0,-12 9-1633 0 0</inkml:trace>
</inkml:ink>
</file>

<file path=ppt/ink/ink2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7.397"/>
    </inkml:context>
    <inkml:brush xml:id="br0">
      <inkml:brushProperty name="width" value="0.05" units="cm"/>
      <inkml:brushProperty name="height" value="0.05" units="cm"/>
      <inkml:brushProperty name="color" value="#004F8B"/>
    </inkml:brush>
  </inkml:definitions>
  <inkml:trace contextRef="#ctx0" brushRef="#br0">514 271 6205 0 0,'-38'-60'10814'0'0,"30"50"-9647"0"0,0-1-1 0 0,0 0 1 0 0,2-1 0 0 0,-1 0 0 0 0,1 0-1 0 0,-5-17 1 0 0,10 26-1072 0 0,0-1 0 0 0,1 0 0 0 0,0 1 0 0 0,-1-1 0 0 0,1 0 0 0 0,1 1 0 0 0,-1-1 0 0 0,0 0 0 0 0,1 1-1 0 0,0-1 1 0 0,0 1 0 0 0,0-1 0 0 0,0 0 0 0 0,0 1 0 0 0,1 0 0 0 0,0-1 0 0 0,-1 1 0 0 0,1 0 0 0 0,0 0 0 0 0,1 0 0 0 0,-1 0 0 0 0,1 1 0 0 0,-1-1 0 0 0,1 0-1 0 0,0 1 1 0 0,0 0 0 0 0,0 0 0 0 0,3-2 0 0 0,-2 1-49 0 0,-1 1-1 0 0,1 0 1 0 0,0 0-1 0 0,0 0 1 0 0,0 0-1 0 0,0 1 1 0 0,0-1-1 0 0,0 1 1 0 0,1 0-1 0 0,-1 0 1 0 0,0 1-1 0 0,1-1 1 0 0,-1 1-1 0 0,0 0 0 0 0,1 0 1 0 0,7 2-1 0 0,-10-2-29 0 0,-1 1 0 0 0,1-1 0 0 0,-1 1-1 0 0,1-1 1 0 0,-1 1 0 0 0,1 0 0 0 0,-1 0-1 0 0,0 0 1 0 0,1-1 0 0 0,-1 1 0 0 0,0 1 0 0 0,0-1-1 0 0,0 0 1 0 0,1 0 0 0 0,-1 0 0 0 0,-1 1-1 0 0,1-1 1 0 0,2 3 0 0 0,-3-2 6 0 0,1 1 0 0 0,0-1 0 0 0,-1 1 0 0 0,1-1 1 0 0,-1 1-1 0 0,0-1 0 0 0,0 1 0 0 0,0 0 0 0 0,0-1 0 0 0,0 1 0 0 0,-1-1 0 0 0,1 1 1 0 0,-1-1-1 0 0,0 1 0 0 0,-1 3 0 0 0,-13 29 151 0 0,-1-1 1 0 0,-2-1-1 0 0,-1 0 1 0 0,-44 55-1 0 0,31-44-53 0 0,-39 70 0 0 0,33-30-83 0 0,-13 25-46 0 0,44-96 97 0 0,-1-1-1 0 0,1-1 0 0 0,-2 1 0 0 0,1-2 1 0 0,-2 1-1 0 0,-12 11 0 0 0,16-17 8 0 0,0-1 0 0 0,0 0 0 0 0,-1 0 0 0 0,1-1 0 0 0,-1 1 0 0 0,0-2 1 0 0,0 1-1 0 0,-10 2 0 0 0,14-4-63 0 0,0 0 0 0 0,0-1 0 0 0,0 1-1 0 0,0-1 1 0 0,0 0 0 0 0,-1 0 0 0 0,1 0 0 0 0,0 0 0 0 0,0 0 0 0 0,0-1 0 0 0,0 0 0 0 0,0 1 0 0 0,0-1 0 0 0,0 0 0 0 0,1 0 0 0 0,-1-1 0 0 0,0 1 0 0 0,0-1 0 0 0,1 1 0 0 0,-1-1 0 0 0,1 0 0 0 0,-1 0 0 0 0,1 0 0 0 0,-4-4 0 0 0,2 0-32 0 0,1 0 0 0 0,0-1 0 0 0,0 1 0 0 0,0-1 0 0 0,1 0 0 0 0,0 0 0 0 0,0 0 0 0 0,1 0 0 0 0,-1 0 0 0 0,2 0 0 0 0,-1 0 0 0 0,1 0 0 0 0,0 0 0 0 0,0 0 0 0 0,3-13 0 0 0,3-13 0 0 0,1 1 0 0 0,11-32 0 0 0,-14 53 0 0 0,11-30-2363 0 0,14-19-7166 0 0,7-16-4154 0 0,-21 24 9367 0 0,-13 41 2564 0 0</inkml:trace>
</inkml:ink>
</file>

<file path=ppt/ink/ink2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8.147"/>
    </inkml:context>
    <inkml:brush xml:id="br0">
      <inkml:brushProperty name="width" value="0.05" units="cm"/>
      <inkml:brushProperty name="height" value="0.05" units="cm"/>
      <inkml:brushProperty name="color" value="#004F8B"/>
    </inkml:brush>
  </inkml:definitions>
  <inkml:trace contextRef="#ctx0" brushRef="#br0">724 11 4740 0 0,'-14'-11'12031'0'0,"8"31"-10250"0"0,1-1 1 0 0,-5 41 0 0 0,-9 32-164 0 0,17-88-1561 0 0,-7 30 291 0 0,-2-1 0 0 0,-2 0-1 0 0,-1 0 1 0 0,-1-2 0 0 0,-34 52 0 0 0,48-82-435 0 0,0 1 0 0 0,-1-1 0 0 0,1 0 1 0 0,0 1-1 0 0,-1-1 0 0 0,1 0 0 0 0,-1 0 0 0 0,1 0 1 0 0,-1 0-1 0 0,0-1 0 0 0,1 1 0 0 0,-1 0 0 0 0,0-1 1 0 0,1 1-1 0 0,-1-1 0 0 0,0 1 0 0 0,0-1 1 0 0,0 0-1 0 0,1 0 0 0 0,-1 0 0 0 0,0 0 0 0 0,0 0 1 0 0,0 0-1 0 0,0 0 0 0 0,1-1 0 0 0,-1 1 0 0 0,0-1 1 0 0,0 1-1 0 0,-2-2 0 0 0,2 1 56 0 0,-13 29 167 0 0,13 0 172 0 0,-2 0 0 0 0,-8 28-1 0 0,10-46-243 0 0,-1-1 0 0 0,0 0 0 0 0,0-1 0 0 0,-1 1-1 0 0,0 0 1 0 0,-1-1 0 0 0,0 0 0 0 0,0 0 0 0 0,-11 12-1 0 0,15-19-43 0 0,1 0 0 0 0,-1 0 1 0 0,0 0-1 0 0,0 0 0 0 0,0-1 0 0 0,1 1 0 0 0,-1 0 0 0 0,0 0 0 0 0,0-1 0 0 0,0 1 0 0 0,0-1 0 0 0,0 1 0 0 0,0-1 0 0 0,0 1 0 0 0,0-1 0 0 0,0 0 1 0 0,0 0-1 0 0,-1 1 0 0 0,1-1 0 0 0,0 0 0 0 0,0 0 0 0 0,0 0 0 0 0,0 0 0 0 0,0 0 0 0 0,0 0 0 0 0,0 0 0 0 0,-1-1 0 0 0,1 1 0 0 0,-2-1 1 0 0,2 0-5 0 0,-1-1 0 0 0,0 0 0 0 0,0 1 0 0 0,1-1 0 0 0,-1 0 0 0 0,1 0 0 0 0,0 0 0 0 0,-1 0 0 0 0,1 0 0 0 0,0 0 0 0 0,0 0 0 0 0,0 0 0 0 0,0-3 0 0 0,-3-7-27 0 0,2 1 0 0 0,-1-1 0 0 0,1 0 0 0 0,0-17 0 0 0,3-24-310 0 0,15-95 0 0 0,-21 166 394 0 0,0-1 1 0 0,-2 0 0 0 0,0 0 0 0 0,0-1-1 0 0,-1 0 1 0 0,-1 0 0 0 0,-1-1 0 0 0,-1 0 0 0 0,0-1-1 0 0,-15 16 1 0 0,3-5-396 0 0,-1-1-1 0 0,-1-2 1 0 0,-1 0 0 0 0,-56 34 0 0 0,40-40-2065 0 0,14-11-3235 0 0,13-17-3067 0 0,14 6 4521 0 0,2-7 2236 0 0</inkml:trace>
</inkml:ink>
</file>

<file path=ppt/ink/ink2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8.600"/>
    </inkml:context>
    <inkml:brush xml:id="br0">
      <inkml:brushProperty name="width" value="0.05" units="cm"/>
      <inkml:brushProperty name="height" value="0.05" units="cm"/>
      <inkml:brushProperty name="color" value="#004F8B"/>
    </inkml:brush>
  </inkml:definitions>
  <inkml:trace contextRef="#ctx0" brushRef="#br0">1392 38 3808 0 0,'1'-1'296'0'0,"-1"0"0"0"0,1 0 1 0 0,-1 0-1 0 0,1 0 0 0 0,-1 0 0 0 0,1 0 0 0 0,-1 0 0 0 0,0 0 0 0 0,0 0 0 0 0,1 0 0 0 0,-1-1 0 0 0,0 1 0 0 0,0 0 0 0 0,0 0 0 0 0,0 0 0 0 0,-1 0 0 0 0,1 0 0 0 0,0-1 0 0 0,0 1 0 0 0,-1-2 1 0 0,-2-10 3990 0 0,-20 25-2505 0 0,-5 7-975 0 0,1 2-1 0 0,0 0 0 0 0,2 2 0 0 0,-28 32 0 0 0,11-12-185 0 0,-485 444 2998 0 0,91-89-4916 0 0,387-347-1215 0 0,36-35-77 0 0,-1-1 0 0 0,-1-1 0 0 0,0 0 1 0 0,-1-1-1 0 0,-1 0 0 0 0,-31 17 0 0 0,32-23 778 0 0</inkml:trace>
</inkml:ink>
</file>

<file path=ppt/ink/ink2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48.928"/>
    </inkml:context>
    <inkml:brush xml:id="br0">
      <inkml:brushProperty name="width" value="0.05" units="cm"/>
      <inkml:brushProperty name="height" value="0.05" units="cm"/>
      <inkml:brushProperty name="color" value="#004F8B"/>
    </inkml:brush>
  </inkml:definitions>
  <inkml:trace contextRef="#ctx0" brushRef="#br0">0 83 5332 0 0,'0'0'12300'0'0,"2"-4"-11005"0"0,8-12 287 0 0,-7 12-959 0 0,0 1-1 0 0,-1-1 1 0 0,1 1-1 0 0,-1-1 1 0 0,0 0 0 0 0,0 0-1 0 0,-1 0 1 0 0,1 0-1 0 0,-1 0 1 0 0,1-7-1 0 0,-2 10-149 0 0,-9-12 734 0 0,4 14-4469 0 0,-1 17-2570 0 0,7-16 4946 0 0,-1 0-1 0 0,0 0 1 0 0,0 0-1 0 0,1 0 1 0 0,-1 0-1 0 0,1 0 1 0 0,0-1 0 0 0,-1 1-1 0 0,1 0 1 0 0,0 0-1 0 0,0-1 1 0 0,0 1 0 0 0,0-1-1 0 0,1 1 1 0 0,-1-1-1 0 0,0 1 1 0 0,1-1-1 0 0,1 2 1 0 0,5 4-1071 0 0</inkml:trace>
</inkml:ink>
</file>

<file path=ppt/ink/ink2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3.631"/>
    </inkml:context>
    <inkml:brush xml:id="br0">
      <inkml:brushProperty name="width" value="0.05" units="cm"/>
      <inkml:brushProperty name="height" value="0.05" units="cm"/>
      <inkml:brushProperty name="color" value="#004F8B"/>
    </inkml:brush>
  </inkml:definitions>
  <inkml:trace contextRef="#ctx0" brushRef="#br0">261 97 4320 0 0,'10'-83'18821'0'0,"-10"81"-18062"0"0,-1-9 6769 0 0,1 13-7539 0 0,7 88 1100 0 0,-6 110-1 0 0,-4-165-1560 0 0,-2 1 0 0 0,-9 37 0 0 0,7-47-1404 0 0,-2 0 1 0 0,0 0 0 0 0,-19 36-1 0 0,-53 76-11209 0 0,60-107 9973 0 0,-1-2 0 0 0,-33 35 0 0 0,32-42 1573 0 0</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3.135"/>
    </inkml:context>
    <inkml:brush xml:id="br0">
      <inkml:brushProperty name="width" value="0.05" units="cm"/>
      <inkml:brushProperty name="height" value="0.05" units="cm"/>
      <inkml:brushProperty name="color" value="#004F8B"/>
    </inkml:brush>
  </inkml:definitions>
  <inkml:trace contextRef="#ctx0" brushRef="#br0">13 1 3868 0 0,'0'0'14509'0'0,"0"4"-13479"0"0,2 19 895 0 0,-1 1 0 0 0,-1-1 0 0 0,-6 44 0 0 0,0 24 537 0 0,2-51-2501 0 0,4-38-514 0 0,27-37-18848 0 0,-12-6 12851 0 0,-9 26 4680 0 0</inkml:trace>
</inkml:ink>
</file>

<file path=ppt/ink/ink2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4.600"/>
    </inkml:context>
    <inkml:brush xml:id="br0">
      <inkml:brushProperty name="width" value="0.05" units="cm"/>
      <inkml:brushProperty name="height" value="0.05" units="cm"/>
      <inkml:brushProperty name="color" value="#004F8B"/>
    </inkml:brush>
  </inkml:definitions>
  <inkml:trace contextRef="#ctx0" brushRef="#br0">518 59 3940 0 0,'22'-59'21214'0'0,"-20"72"-16419"0"0,-2 2-4379 0 0,0 1 1 0 0,-1-1-1 0 0,-4 19 0 0 0,-3-2 97 0 0,5-19-398 0 0,0 0 1 0 0,-1 1-1 0 0,0-1 1 0 0,-1-1-1 0 0,-10 19 0 0 0,13-28-146 0 0,1-1-1 0 0,-1 0 1 0 0,1 0 0 0 0,-1 0-1 0 0,0 0 1 0 0,0 0-1 0 0,0 0 1 0 0,0 0-1 0 0,0-1 1 0 0,-1 1 0 0 0,1-1-1 0 0,-1 1 1 0 0,1-1-1 0 0,0 0 1 0 0,-1 0 0 0 0,0 0-1 0 0,1 0 1 0 0,-1-1-1 0 0,0 1 1 0 0,1-1-1 0 0,-1 1 1 0 0,0-1 0 0 0,0 0-1 0 0,1 0 1 0 0,-1 0-1 0 0,0-1 1 0 0,0 1-1 0 0,1-1 1 0 0,-1 1 0 0 0,0-1-1 0 0,1 0 1 0 0,-1 0-1 0 0,-2-1 1 0 0,2 0-53 0 0,0 0-1 0 0,0 0 1 0 0,0 0-1 0 0,0 0 1 0 0,0 0 0 0 0,1 0-1 0 0,-1-1 1 0 0,1 1 0 0 0,0-1-1 0 0,0 0 1 0 0,0 0-1 0 0,0 0 1 0 0,0 0 0 0 0,0 0-1 0 0,1 0 1 0 0,-1 0 0 0 0,1-1-1 0 0,0 1 1 0 0,0 0 0 0 0,0-1-1 0 0,1 1 1 0 0,-1-7-1 0 0,0 1 9 0 0,0 0-1 0 0,1-1 1 0 0,0 1 0 0 0,1-1-1 0 0,0 1 1 0 0,0 0-1 0 0,4-10 1 0 0,-5 18 683 0 0,1 25-351 0 0,-2-16-196 0 0,-1-1 0 0 0,0 0-1 0 0,0 0 1 0 0,-1 0 0 0 0,0 0 0 0 0,0-1-1 0 0,-1 1 1 0 0,0-1 0 0 0,0 0 0 0 0,0 0 0 0 0,-1 0-1 0 0,0-1 1 0 0,-9 9 0 0 0,2-1 59 0 0,-3 4-284 0 0,-1-1 1 0 0,-1 0 0 0 0,0-1 0 0 0,-1-1 0 0 0,-39 23 0 0 0,3-12-4453 0 0,-4-10-5828 0 0,38-16 3350 0 0,-5-10 1602 0 0,19 6 3650 0 0</inkml:trace>
</inkml:ink>
</file>

<file path=ppt/ink/ink2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4.928"/>
    </inkml:context>
    <inkml:brush xml:id="br0">
      <inkml:brushProperty name="width" value="0.05" units="cm"/>
      <inkml:brushProperty name="height" value="0.05" units="cm"/>
      <inkml:brushProperty name="color" value="#004F8B"/>
    </inkml:brush>
  </inkml:definitions>
  <inkml:trace contextRef="#ctx0" brushRef="#br0">65 65 5693 0 0,'29'-22'12353'0'0,"-28"20"-12033"0"0,-1 0-1 0 0,1 1 1 0 0,-1-1-1 0 0,0 1 1 0 0,0-1 0 0 0,0 0-1 0 0,1 1 1 0 0,-2-1-1 0 0,1 0 1 0 0,0 1-1 0 0,0-1 1 0 0,0 0-1 0 0,-1 1 1 0 0,1-1-1 0 0,-1 1 1 0 0,1-1-1 0 0,-1 0 1 0 0,0 1-1 0 0,0-1 1 0 0,-1 0 0 0 0,1-2 668 0 0,0 4-980 0 0,1 0 0 0 0,0-1 1 0 0,0 1-1 0 0,-1 0 0 0 0,1 0 0 0 0,0-1 1 0 0,-1 1-1 0 0,1 0 0 0 0,-1 0 0 0 0,1 0 0 0 0,0-1 1 0 0,-1 1-1 0 0,1 0 0 0 0,-1 0 0 0 0,1 0 1 0 0,0 0-1 0 0,-1 0 0 0 0,1 0 0 0 0,-1 0 1 0 0,1 0-1 0 0,0 0 0 0 0,-1 0 0 0 0,1 0 0 0 0,-1 0 1 0 0,1 0-1 0 0,0 0 0 0 0,-1 0 0 0 0,1 0 1 0 0,-1 1-1 0 0,1-1 0 0 0,0 0 0 0 0,-1 0 0 0 0,1 0 1 0 0,0 1-1 0 0,-1-1 0 0 0,1 0 0 0 0,0 0 1 0 0,-1 1-1 0 0,1-1 0 0 0,0 0 0 0 0,-1 1 0 0 0,1-1 1 0 0,0 1-1 0 0,-13 12-1529 0 0,-4 14-5673 0 0,-1 0-2904 0 0,3-11 6112 0 0,7-8 2026 0 0</inkml:trace>
</inkml:ink>
</file>

<file path=ppt/ink/ink2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5.256"/>
    </inkml:context>
    <inkml:brush xml:id="br0">
      <inkml:brushProperty name="width" value="0.05" units="cm"/>
      <inkml:brushProperty name="height" value="0.05" units="cm"/>
      <inkml:brushProperty name="color" value="#004F8B"/>
    </inkml:brush>
  </inkml:definitions>
  <inkml:trace contextRef="#ctx0" brushRef="#br0">129 31 6061 0 0,'-13'-30'19156'0'0,"12"44"-16937"0"0,-21 196 3001 0 0,-1-107-9815 0 0,15-76-2779 0 0,-20 43 1 0 0,25-65 5937 0 0,1 0 1 0 0,-1 0-1 0 0,0-1 1 0 0,-1 1-1 0 0,1-1 1 0 0,-6 6-1 0 0,3-4-541 0 0</inkml:trace>
</inkml:ink>
</file>

<file path=ppt/ink/ink2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5.647"/>
    </inkml:context>
    <inkml:brush xml:id="br0">
      <inkml:brushProperty name="width" value="0.05" units="cm"/>
      <inkml:brushProperty name="height" value="0.05" units="cm"/>
      <inkml:brushProperty name="color" value="#004F8B"/>
    </inkml:brush>
  </inkml:definitions>
  <inkml:trace contextRef="#ctx0" brushRef="#br0">339 0 5609 0 0,'0'0'7444'0'0,"-23"35"4"0"0,13-18-6291 0 0,-1-1 1 0 0,-1-1 0 0 0,0 0 0 0 0,-1-1-1 0 0,-1 0 1 0 0,-25 20 0 0 0,-31 11-1470 0 0,-5-13-3841 0 0,73-31 3519 0 0,1-1-1 0 0,-1 0 0 0 0,0 1 1 0 0,1-1-1 0 0,-1 0 1 0 0,0 0-1 0 0,1 0 1 0 0,-1 0-1 0 0,0 0 0 0 0,1 0 1 0 0,-1 0-1 0 0,0-1 1 0 0,1 1-1 0 0,-1-1 1 0 0,1 1-1 0 0,-1-1 0 0 0,1 1 1 0 0,-3-3-1 0 0,2 2 70 0 0,-1-1 0 0 0,1 1 0 0 0,1-1 0 0 0,-1 0 0 0 0,0 0 0 0 0,0 1 0 0 0,1-2 0 0 0,-1 1 0 0 0,1 0-1 0 0,-1 0 1 0 0,1 0 0 0 0,0-1 0 0 0,0 1 0 0 0,0 0 0 0 0,0-1 0 0 0,0-2 0 0 0,0-6-1320 0 0</inkml:trace>
</inkml:ink>
</file>

<file path=ppt/ink/ink2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5.975"/>
    </inkml:context>
    <inkml:brush xml:id="br0">
      <inkml:brushProperty name="width" value="0.05" units="cm"/>
      <inkml:brushProperty name="height" value="0.05" units="cm"/>
      <inkml:brushProperty name="color" value="#004F8B"/>
    </inkml:brush>
  </inkml:definitions>
  <inkml:trace contextRef="#ctx0" brushRef="#br0">40 22 5977 0 0,'13'-17'16762'0'0,"-10"12"-17761"0"0,-50 30-18584 0 0,38-19 17782 0 0</inkml:trace>
</inkml:ink>
</file>

<file path=ppt/ink/ink2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6.303"/>
    </inkml:context>
    <inkml:brush xml:id="br0">
      <inkml:brushProperty name="width" value="0.05" units="cm"/>
      <inkml:brushProperty name="height" value="0.05" units="cm"/>
      <inkml:brushProperty name="color" value="#004F8B"/>
    </inkml:brush>
  </inkml:definitions>
  <inkml:trace contextRef="#ctx0" brushRef="#br0">132 504 5096 0 0,'-1'0'392'0'0,"0"-1"0"0"0,0 1 0 0 0,0 0 0 0 0,0 0 0 0 0,0 0-1 0 0,0 0 1 0 0,0 0 0 0 0,0 0 0 0 0,0 1 0 0 0,0-1-1 0 0,0 0 1 0 0,1 0 0 0 0,-1 1 0 0 0,0-1 0 0 0,0 1-1 0 0,0-1 1 0 0,0 1 0 0 0,0-1 0 0 0,0 1 0 0 0,1-1 0 0 0,-1 1-1 0 0,0 0 1 0 0,0-1 0 0 0,1 1 0 0 0,-1 0 0 0 0,0 0-1 0 0,1 0 1 0 0,-1-1 0 0 0,1 1 0 0 0,-1 0 0 0 0,1 0-1 0 0,-1 2 1 0 0,1-2 552 0 0,6 4-165 0 0,-1 1 1 0 0,1-1-1 0 0,-2 1 1 0 0,1 0-1 0 0,7 12 1 0 0,-10-15-674 0 0,0 1 0 0 0,-1 0 0 0 0,1-1 0 0 0,-1 1 0 0 0,0 0 0 0 0,0 0 0 0 0,0 0 0 0 0,0 0 0 0 0,-1 0 0 0 0,1 0 0 0 0,-1 0 0 0 0,0 0 0 0 0,0 0 0 0 0,-1 0 0 0 0,1 0 0 0 0,-1 0 0 0 0,0 0 0 0 0,0 0 0 0 0,0-1 0 0 0,0 1 0 0 0,-1 0 0 0 0,0 0 0 0 0,0-1 0 0 0,0 1 0 0 0,0-1 0 0 0,0 0 0 0 0,-1 1 0 0 0,1-1 0 0 0,-1 0 0 0 0,0-1 0 0 0,0 1 0 0 0,0 0 0 0 0,0-1 0 0 0,0 0 0 0 0,-1 1 0 0 0,1-1 0 0 0,-1-1 0 0 0,1 1 0 0 0,-1 0 0 0 0,-7 1 0 0 0,9-3-60 0 0,0 0 0 0 0,0 0 0 0 0,0 0 1 0 0,0 0-1 0 0,0 0 0 0 0,0-1 1 0 0,0 1-1 0 0,0 0 0 0 0,0-1 0 0 0,0 0 1 0 0,0 0-1 0 0,0 1 0 0 0,1-1 1 0 0,-1 0-1 0 0,0 0 0 0 0,0-1 0 0 0,1 1 1 0 0,-1 0-1 0 0,1-1 0 0 0,-1 1 1 0 0,1-1-1 0 0,-1 1 0 0 0,1-1 0 0 0,0 1 1 0 0,0-1-1 0 0,0 0 0 0 0,0 0 1 0 0,0 0-1 0 0,0 0 0 0 0,0 0 0 0 0,1 1 1 0 0,-1-1-1 0 0,1 0 0 0 0,-1-4 1 0 0,-1-1-288 0 0,1-1 0 0 0,-1 0 0 0 0,2 1 1 0 0,-1-1-1 0 0,1 0 0 0 0,0 0 0 0 0,2-12 1 0 0,11-30-4946 0 0,14-25-7290 0 0,-8 22 6057 0 0,-13 36 4437 0 0</inkml:trace>
  <inkml:trace contextRef="#ctx0" brushRef="#br0" timeOffset="1">128 14 5589 0 0,'2'-13'14580'0'0,"-1"15"-14459"0"0,0 1 1 0 0,0 0 0 0 0,-1 0-1 0 0,1 0 1 0 0,-1 0 0 0 0,0 0 0 0 0,0 0-1 0 0,0 0 1 0 0,0 0 0 0 0,0 0 0 0 0,-1 4-1 0 0,-1 0-890 0 0,0 0-1 0 0,-1 0 1 0 0,0 0-1 0 0,0-1 0 0 0,0 1 1 0 0,-1-1-1 0 0,-6 9 0 0 0,-4 4-2315 0 0,-1-1 0 0 0,-1-1-1 0 0,-20 17 1 0 0,14-17 1242 0 0</inkml:trace>
</inkml:ink>
</file>

<file path=ppt/ink/ink2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7.334"/>
    </inkml:context>
    <inkml:brush xml:id="br0">
      <inkml:brushProperty name="width" value="0.05" units="cm"/>
      <inkml:brushProperty name="height" value="0.05" units="cm"/>
      <inkml:brushProperty name="color" value="#004F8B"/>
    </inkml:brush>
  </inkml:definitions>
  <inkml:trace contextRef="#ctx0" brushRef="#br0">259 32 4504 0 0,'-1'-2'-4'0'0,"-3"-5"2358"0"0,0-3 5476 0 0,5 2-851 0 0,7 3-4368 0 0,11 17-1461 0 0,-15-10-989 0 0,-1 1 0 0 0,0 0 1 0 0,0 0-1 0 0,0 0 1 0 0,0 0-1 0 0,-1 1 1 0 0,1-1-1 0 0,-1 1 0 0 0,0 0 1 0 0,0 0-1 0 0,0-1 1 0 0,-1 1-1 0 0,1 0 0 0 0,-1 1 1 0 0,0-1-1 0 0,0 0 1 0 0,0 0-1 0 0,-1 0 0 0 0,1 1 1 0 0,-1-1-1 0 0,0 0 1 0 0,0 0-1 0 0,-1 1 0 0 0,1-1 1 0 0,-1 0-1 0 0,-2 5 1 0 0,1 1-119 0 0,-1-1 0 0 0,0 0 0 0 0,-1 0 1 0 0,0 0-1 0 0,0 0 0 0 0,-1 0 0 0 0,0-1 1 0 0,-1 0-1 0 0,0 0 0 0 0,-7 7 0 0 0,-38 28-859 0 0,-11-7-4327 0 0,54-33 3624 0 0,-1 0-1 0 0,0 0 1 0 0,0 0-1 0 0,0-1 1 0 0,-14 1-1 0 0,18-3 246 0 0,-1 0 0 0 0,0 0 0 0 0,0 0 0 0 0,0-1 0 0 0,1 0 0 0 0,-1 0 0 0 0,0 0 1 0 0,1-1-1 0 0,-9-3 0 0 0,1-2-504 0 0</inkml:trace>
</inkml:ink>
</file>

<file path=ppt/ink/ink2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7.678"/>
    </inkml:context>
    <inkml:brush xml:id="br0">
      <inkml:brushProperty name="width" value="0.05" units="cm"/>
      <inkml:brushProperty name="height" value="0.05" units="cm"/>
      <inkml:brushProperty name="color" value="#004F8B"/>
    </inkml:brush>
  </inkml:definitions>
  <inkml:trace contextRef="#ctx0" brushRef="#br0">63 38 5477 0 0,'0'-3'1164'0'0,"0"0"1"0"0,0 0 0 0 0,0 0 0 0 0,1 0 0 0 0,-1 1 0 0 0,1-1 0 0 0,-1 0 0 0 0,1 0 0 0 0,0 0 0 0 0,2-3 0 0 0,-3 6-1047 0 0,0 0 0 0 0,1-1 0 0 0,-1 1 0 0 0,0 0 235 0 0,0 0-235 0 0,0 0 0 0 0,0-1 0 0 0,1 1 0 0 0,-1 0 0 0 0,0 0 0 0 0,0 0 0 0 0,0 0 0 0 0,0 0 0 0 0,1 0 0 0 0,-1 0 0 0 0,0 0 0 0 0,0 0 0 0 0,0 0 0 0 0,1 0 0 0 0,-1 0 0 0 0,0 0 0 0 0,0 0 0 0 0,0 0 0 0 0,0 0 0 0 0,1 0-1 0 0,-1 0 1 0 0,0 0 0 0 0,0 0 0 0 0,0 0 0 0 0,1 0 0 0 0,-1 0 0 0 0,0 0 0 0 0,0 0 0 0 0,0 0 0 0 0,0 0 0 0 0,1 1 0 0 0,-1-1 0 0 0,0 0 236 0 0,0 0-236 0 0,0 0 0 0 0,0 0 0 0 0,1 1 0 0 0,7 19 1795 0 0,-4-2-1149 0 0,-1 1 1 0 0,0-1-1 0 0,-1 26 1 0 0,-2-15-988 0 0,-7 47 0 0 0,-15 27-5519 0 0,-7-6-7092 0 0,0-38 5862 0 0,19-43 5284 0 0</inkml:trace>
</inkml:ink>
</file>

<file path=ppt/ink/ink2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8.585"/>
    </inkml:context>
    <inkml:brush xml:id="br0">
      <inkml:brushProperty name="width" value="0.05" units="cm"/>
      <inkml:brushProperty name="height" value="0.05" units="cm"/>
      <inkml:brushProperty name="color" value="#004F8B"/>
    </inkml:brush>
  </inkml:definitions>
  <inkml:trace contextRef="#ctx0" brushRef="#br0">596 20 6113 0 0,'5'-19'22156'0'0,"-5"25"-22291"0"0,12 48 3649 0 0,-5-33-6333 0 0,10-56 1365 0 0,-13-5 1646 0 0,-4 39 122 0 0,-5 2-31 0 0,0 1-1 0 0,-1 0 1 0 0,1 0-1 0 0,0 1 1 0 0,1-1 0 0 0,-1 1-1 0 0,0 0 1 0 0,1 1-1 0 0,-1-1 1 0 0,1 1-1 0 0,-7 7 1 0 0,4-4-184 0 0,-1 0 0 0 0,1 0-1 0 0,-2-1 1 0 0,1-1 0 0 0,-1 1 0 0 0,-9 4 0 0 0,14-8-205 0 0,0-1 0 0 0,0 1 1 0 0,-1-1-1 0 0,1 0 1 0 0,0 1-1 0 0,0-2 0 0 0,-1 1 1 0 0,1-1-1 0 0,0 1 1 0 0,-1-1-1 0 0,1 0 1 0 0,-1-1-1 0 0,1 1 0 0 0,0-1 1 0 0,-1 0-1 0 0,1 0 1 0 0,0 0-1 0 0,-5-2 0 0 0,8 2 36 0 0,-23-2-14 0 0,20 4 95 0 0,1 0-1 0 0,-1 0 0 0 0,1 1 1 0 0,0 0-1 0 0,0-1 0 0 0,0 1 1 0 0,0 0-1 0 0,0 1 0 0 0,0-1 1 0 0,0 0-1 0 0,1 1 0 0 0,-1 0 1 0 0,-2 3-1 0 0,-15 13 183 0 0,11-12-67 0 0,5-4-108 0 0,-1 0-1 0 0,1 0 0 0 0,-1 0 1 0 0,0 0-1 0 0,0-1 0 0 0,-10 4 0 0 0,12-5-61 0 0,0-1 0 0 0,1 0 0 0 0,-1 0 0 0 0,0 0 0 0 0,1 0 0 0 0,-1 0-1 0 0,0-1 1 0 0,1 1 0 0 0,-1-1 0 0 0,1 1 0 0 0,-1-1 0 0 0,1 0-1 0 0,-1 0 1 0 0,1-1 0 0 0,-1 1 0 0 0,1 0 0 0 0,0-1 0 0 0,-3-2-1 0 0,0 1-49 0 0,-2-3 8 0 0,0 1-1 0 0,0 0 1 0 0,0 1-1 0 0,0 0 1 0 0,-1 0-1 0 0,-11-4 0 0 0,14 7 152 0 0,1 1-1 0 0,0 0 0 0 0,0 0 0 0 0,0 0 0 0 0,-1 0 0 0 0,1 0 0 0 0,0 1 0 0 0,0 0 1 0 0,0 0-1 0 0,0 0 0 0 0,0 0 0 0 0,0 1 0 0 0,0 0 0 0 0,0-1 0 0 0,-5 5 0 0 0,-1-1 89 0 0,1 1-1 0 0,0 1 0 0 0,1-1 0 0 0,0 1 0 0 0,0 1 1 0 0,0-1-1 0 0,-7 11 0 0 0,-3 16-4966 0 0,46-45-18605 0 0,-24 4 21531 0 0</inkml:trace>
</inkml:ink>
</file>

<file path=ppt/ink/ink2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8.913"/>
    </inkml:context>
    <inkml:brush xml:id="br0">
      <inkml:brushProperty name="width" value="0.05" units="cm"/>
      <inkml:brushProperty name="height" value="0.05" units="cm"/>
      <inkml:brushProperty name="color" value="#004F8B"/>
    </inkml:brush>
  </inkml:definitions>
  <inkml:trace contextRef="#ctx0" brushRef="#br0">39 25 6213 0 0,'0'-15'16481'0'0,"-1"10"-13613"0"0,-37 1-27582 0 0</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3.573"/>
    </inkml:context>
    <inkml:brush xml:id="br0">
      <inkml:brushProperty name="width" value="0.05" units="cm"/>
      <inkml:brushProperty name="height" value="0.05" units="cm"/>
      <inkml:brushProperty name="color" value="#004F8B"/>
    </inkml:brush>
  </inkml:definitions>
  <inkml:trace contextRef="#ctx0" brushRef="#br0">13 24 4564 0 0,'0'0'1401'0'0,"-12"-24"18330"0"0,12 26-19729 0 0,4 26-826 0 0,5-11-4095 0 0</inkml:trace>
</inkml:ink>
</file>

<file path=ppt/ink/ink2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2:59.241"/>
    </inkml:context>
    <inkml:brush xml:id="br0">
      <inkml:brushProperty name="width" value="0.05" units="cm"/>
      <inkml:brushProperty name="height" value="0.05" units="cm"/>
      <inkml:brushProperty name="color" value="#004F8B"/>
    </inkml:brush>
  </inkml:definitions>
  <inkml:trace contextRef="#ctx0" brushRef="#br0">208 1 5601 0 0,'-2'-1'497'0'0,"0"1"-1"0"0,1 0 1 0 0,-1 0 0 0 0,1 0 0 0 0,-1 0 0 0 0,0 1 0 0 0,1-1 0 0 0,-1 0 0 0 0,1 1 0 0 0,-1-1 0 0 0,0 1 0 0 0,1-1 0 0 0,0 1 0 0 0,-1 0 0 0 0,1 0 0 0 0,-1-1 0 0 0,1 1 0 0 0,0 0 0 0 0,-3 2 0 0 0,-3 26 4885 0 0,4-7-5355 0 0,-1-5-1127 0 0,-1 0 0 0 0,-11 26 0 0 0,8-25-831 0 0,-2-1 0 0 0,1 0-1 0 0,-2 0 1 0 0,0-1 0 0 0,-1-1 0 0 0,-1 0 0 0 0,-24 23 0 0 0,9-14 191 0 0</inkml:trace>
</inkml:ink>
</file>

<file path=ppt/ink/ink2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03.257"/>
    </inkml:context>
    <inkml:brush xml:id="br0">
      <inkml:brushProperty name="width" value="0.05" units="cm"/>
      <inkml:brushProperty name="height" value="0.05" units="cm"/>
      <inkml:brushProperty name="color" value="#004F8B"/>
    </inkml:brush>
  </inkml:definitions>
  <inkml:trace contextRef="#ctx0" brushRef="#br0">693 22 4880 0 0,'-12'-17'19650'0'0,"9"19"-19525"0"0,1 1-1 0 0,0 0 1 0 0,0 0-1 0 0,0 0 1 0 0,1 0 0 0 0,-1 0-1 0 0,1 0 1 0 0,0 1-1 0 0,-1-1 1 0 0,2 0-1 0 0,-1 1 1 0 0,0-1-1 0 0,1 1 1 0 0,-1-1-1 0 0,1 1 1 0 0,0 5 0 0 0,0 0-152 0 0,1-1 0 0 0,0 1 1 0 0,0-1-1 0 0,1 1 1 0 0,0-1-1 0 0,3 10 1 0 0,-4-17-102 0 0,18-15-557 0 0,-15 8 658 0 0,0-1 0 0 0,0 0-1 0 0,0 0 1 0 0,-1 0 0 0 0,0 0 0 0 0,0 0 0 0 0,-1-1 0 0 0,0 1-1 0 0,-1-1 1 0 0,2-10 0 0 0,-1 10 149 0 0,-2-15 1303 0 0,-11 29-642 0 0,-26 48-236 0 0,20-27-259 0 0,12-20-302 0 0,0-1 0 0 0,0 0 0 0 0,0 0 1 0 0,-1 0-1 0 0,0 0 0 0 0,0-1 1 0 0,-1 0-1 0 0,1 0 0 0 0,-1-1 1 0 0,0 0-1 0 0,0 0 0 0 0,-1-1 0 0 0,1 1 1 0 0,-1-2-1 0 0,-8 3 0 0 0,14-4-222 0 0,-33-17-789 0 0,6-30 227 0 0,28 45 1503 0 0,-11 34 337 0 0,11-25-897 0 0,-1 0 1 0 0,0 0-1 0 0,-1-1 1 0 0,0 1 0 0 0,0-1-1 0 0,0 1 1 0 0,-1-1-1 0 0,0 0 1 0 0,-1-1 0 0 0,1 1-1 0 0,-1-1 1 0 0,0 0-1 0 0,-1 0 1 0 0,0 0 0 0 0,-9 7-1 0 0,12-12-22 0 0,0-1-137 0 0,1 1 0 0 0,0-1 0 0 0,-1 0 0 0 0,1 0 0 0 0,0 0 0 0 0,-1 0 0 0 0,1 0 1 0 0,0 0-1 0 0,-1-1 0 0 0,1 1 0 0 0,0-1 0 0 0,-1 0 0 0 0,1 1 0 0 0,0-1 0 0 0,0 0 0 0 0,0 0 0 0 0,0-1 0 0 0,0 1 0 0 0,0 0 0 0 0,0-1 0 0 0,0 1 0 0 0,0-1 0 0 0,1 1 0 0 0,-1-1 0 0 0,1 0 0 0 0,-1 0 0 0 0,1 0 0 0 0,-1 0 0 0 0,1 0 0 0 0,0 0 0 0 0,0 0 0 0 0,0 0 0 0 0,1-1 0 0 0,-1 1 0 0 0,0-3 0 0 0,-2-7-155 0 0,1 0 1 0 0,1-1-1 0 0,0 1 1 0 0,1 0 0 0 0,2-16-1 0 0,-2 10 169 0 0,0 24 174 0 0,-1 0 0 0 0,0 0 0 0 0,0 1-1 0 0,-1-1 1 0 0,0 0 0 0 0,0 0 0 0 0,0 0-1 0 0,-1-1 1 0 0,0 1 0 0 0,-4 7 0 0 0,-3 2 233 0 0,-1-1 0 0 0,0 0 0 0 0,-19 18 0 0 0,-50 34-2539 0 0,3-17-7238 0 0,65-43 6067 0 0,4-1 174 0 0,-1-1 0 0 0,0 0 1 0 0,0 0-1 0 0,-15 3 0 0 0,12-4 1257 0 0</inkml:trace>
</inkml:ink>
</file>

<file path=ppt/ink/ink2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03.585"/>
    </inkml:context>
    <inkml:brush xml:id="br0">
      <inkml:brushProperty name="width" value="0.05" units="cm"/>
      <inkml:brushProperty name="height" value="0.05" units="cm"/>
      <inkml:brushProperty name="color" value="#004F8B"/>
    </inkml:brush>
  </inkml:definitions>
  <inkml:trace contextRef="#ctx0" brushRef="#br0">1 112 6501 0 0,'12'2'2148'0'0,"0"-1"0"0"0,0 0 0 0 0,19-1 1 0 0,-19-1-1242 0 0,0-1 0 0 0,1 0 0 0 0,21-7 0 0 0,-26 7-1397 0 0,-1-1 1 0 0,1-1-1 0 0,-1 1 0 0 0,0-1 0 0 0,0 0 1 0 0,11-9-1 0 0,-15 10-558 0 0,1-1 0 0 0,0 1 0 0 0,-1-1 0 0 0,1 0 0 0 0,-1 0-1 0 0,0-1 1 0 0,-1 1 0 0 0,1 0 0 0 0,-1-1 0 0 0,0 0 0 0 0,2-5 0 0 0,0-4-769 0 0</inkml:trace>
</inkml:ink>
</file>

<file path=ppt/ink/ink2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03.960"/>
    </inkml:context>
    <inkml:brush xml:id="br0">
      <inkml:brushProperty name="width" value="0.05" units="cm"/>
      <inkml:brushProperty name="height" value="0.05" units="cm"/>
      <inkml:brushProperty name="color" value="#004F8B"/>
    </inkml:brush>
  </inkml:definitions>
  <inkml:trace contextRef="#ctx0" brushRef="#br0">94 44 4880 0 0,'-7'-44'18011'0'0,"3"138"-15354"0"0,-1 18-1134 0 0,-3 2-3538 0 0,-12 34-9736 0 0,17-132 9868 0 0,-1 1 0 0 0,0-1-1 0 0,-2 0 1 0 0,1-1 0 0 0,-12 21 0 0 0,7-19 245 0 0</inkml:trace>
</inkml:ink>
</file>

<file path=ppt/ink/ink2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04.647"/>
    </inkml:context>
    <inkml:brush xml:id="br0">
      <inkml:brushProperty name="width" value="0.05" units="cm"/>
      <inkml:brushProperty name="height" value="0.05" units="cm"/>
      <inkml:brushProperty name="color" value="#004F8B"/>
    </inkml:brush>
  </inkml:definitions>
  <inkml:trace contextRef="#ctx0" brushRef="#br0">609 72 4420 0 0,'-6'-71'22501'0'0,"8"75"-21717"0"0,28 58 481 0 0,-3 1 1 0 0,-3 1-1 0 0,20 84 1 0 0,-41-135-1266 0 0,-1 0 0 0 0,-1 0 0 0 0,0 0 0 0 0,-1 0 0 0 0,0 0 0 0 0,-1 0 0 0 0,0 0 0 0 0,-1 0 0 0 0,-1 0 0 0 0,0 0 0 0 0,-1-1 0 0 0,0 1 0 0 0,-1-1 0 0 0,0 0 0 0 0,-1 0 0 0 0,0-1 0 0 0,-1 0 0 0 0,-1 0 0 0 0,1 0 0 0 0,-2-1 0 0 0,1 0 0 0 0,-1-1 0 0 0,-1 0 0 0 0,0 0 0 0 0,0-1 0 0 0,-1 0 0 0 0,1-1 0 0 0,-2 0 0 0 0,1-1 0 0 0,-1 0 0 0 0,0-1 0 0 0,0-1 0 0 0,0 1 0 0 0,-1-2 0 0 0,-21 4 0 0 0,5-3 0 0 0,1-2 0 0 0,-1-1 0 0 0,1-1 0 0 0,-1-2 0 0 0,1-1 0 0 0,-48-10 0 0 0,62 10 0 0 0,0-1 0 0 0,0 0 0 0 0,0-1 0 0 0,1-1 0 0 0,0 0 0 0 0,0 0 0 0 0,0-2 0 0 0,1 1 0 0 0,0-2 0 0 0,0 1 0 0 0,1-2 0 0 0,0 1 0 0 0,1-2 0 0 0,-18-21 0 0 0,23 24-273 0 0,1-1-1 0 0,1 1 1 0 0,-1 0 0 0 0,1-1 0 0 0,1 0-1 0 0,-1 0 1 0 0,2 0 0 0 0,-1 0-1 0 0,1 0 1 0 0,0 0 0 0 0,1 0-1 0 0,0 0 1 0 0,1 0 0 0 0,0 0 0 0 0,0 0-1 0 0,1 0 1 0 0,3-12 0 0 0,-3 14 58 0 0,0 0 0 0 0,1 0 0 0 0,0 1 0 0 0,-1-1 0 0 0,2 1 0 0 0,-1 0 1 0 0,1 0-1 0 0,0 0 0 0 0,0 0 0 0 0,1 1 0 0 0,0-1 0 0 0,0 1 0 0 0,0 1 0 0 0,0-1 0 0 0,1 1 1 0 0,0 0-1 0 0,0 0 0 0 0,0 0 0 0 0,0 1 0 0 0,1 0 0 0 0,-1 0 0 0 0,13-3 0 0 0,-12 5 363 0 0,1 0-1 0 0,-1 1 0 0 0,0 0 0 0 0,1 0 1 0 0,-1 0-1 0 0,1 1 0 0 0,10 3 0 0 0,-14-3 36 0 0,0 1 0 0 0,1-1 0 0 0,-1 0 0 0 0,0-1 1 0 0,1 1-1 0 0,-1-1 0 0 0,1 0 0 0 0,-1 0 0 0 0,0 0 0 0 0,1-1 0 0 0,-1 0 0 0 0,1 0 0 0 0,-1 0 0 0 0,0 0 0 0 0,0 0 0 0 0,0-1 0 0 0,0 0 0 0 0,0 0 0 0 0,0 0 0 0 0,0 0 0 0 0,5-5 0 0 0,-2 0 34 0 0,-11 9-2924 0 0,3-1 2267 0 0,1 0 0 0 0,-1-1 0 0 0,0 1 0 0 0,1 0 0 0 0,-1 0 0 0 0,1 0 0 0 0,-1-1 0 0 0,1 1 0 0 0,-1 0 0 0 0,1 0 0 0 0,-1 0 0 0 0,1 0 0 0 0,0 0 0 0 0,0 0 0 0 0,-1 0 0 0 0,1 0-1 0 0,0 0 1 0 0,0 0 0 0 0,0 0 0 0 0,0 0 0 0 0,0 0 0 0 0,0 0 0 0 0,0 0 0 0 0,1 1 0 0 0,0 2-3524 0 0,0 1 2550 0 0,-1-1-1003 0 0,3 7-3783 0 0</inkml:trace>
</inkml:ink>
</file>

<file path=ppt/ink/ink2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22.867"/>
    </inkml:context>
    <inkml:brush xml:id="br0">
      <inkml:brushProperty name="width" value="0.05" units="cm"/>
      <inkml:brushProperty name="height" value="0.05" units="cm"/>
      <inkml:brushProperty name="color" value="#004F8B"/>
    </inkml:brush>
  </inkml:definitions>
  <inkml:trace contextRef="#ctx0" brushRef="#br0">238 404 1616 0 0,'0'0'5877'0'0,"-34"-19"-1983"0"0,32 11-2852 0 0,2-10 11195 0 0,-5 35-11773 0 0,4-16-662 0 0,0 3 250 0 0,-1 0 0 0 0,0-1 0 0 0,0 1 0 0 0,-1-1 0 0 0,1 1 0 0 0,-1-1 0 0 0,1 0 0 0 0,-1 0 0 0 0,0 0 0 0 0,0-1 0 0 0,-1 1 0 0 0,1-1 0 0 0,0 1 0 0 0,-1-1 0 0 0,0 0 0 0 0,1-1 0 0 0,-6 3 0 0 0,-71 21 378 0 0,76-24-382 0 0,2 0-45 0 0,1-1 1 0 0,-1 0-1 0 0,0 0 1 0 0,0-1-1 0 0,0 1 1 0 0,1 0-1 0 0,-1 0 1 0 0,0-1-1 0 0,0 1 1 0 0,1-1 0 0 0,-1 0-1 0 0,0 1 1 0 0,1-1-1 0 0,-1 0 1 0 0,1 0-1 0 0,-1 0 1 0 0,1 0-1 0 0,-1 0 1 0 0,1 0-1 0 0,0-1 1 0 0,-1 1-1 0 0,1 0 1 0 0,0-1-1 0 0,0 1 1 0 0,0-1-1 0 0,0 1 1 0 0,0-1 0 0 0,1 0-1 0 0,-1 1 1 0 0,0-1-1 0 0,1 0 1 0 0,-1 1-1 0 0,1-1 1 0 0,-1-2-1 0 0,-1-3 63 0 0,0-1-1 0 0,0 0 1 0 0,1 0-1 0 0,0 0 1 0 0,0 1-1 0 0,1-12 1 0 0,18-88 315 0 0,-11 76-286 0 0,5-49 0 0 0,-8 30-68 0 0,1 1-3538 0 0,-4 17-10042 0 0,0 27 10047 0 0</inkml:trace>
</inkml:ink>
</file>

<file path=ppt/ink/ink2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23.601"/>
    </inkml:context>
    <inkml:brush xml:id="br0">
      <inkml:brushProperty name="width" value="0.05" units="cm"/>
      <inkml:brushProperty name="height" value="0.05" units="cm"/>
      <inkml:brushProperty name="color" value="#004F8B"/>
    </inkml:brush>
  </inkml:definitions>
  <inkml:trace contextRef="#ctx0" brushRef="#br0">102 424 3204 0 0,'-9'-25'9933'0'0,"6"16"-8816"0"0,-4-7 231 0 0,1 0-1 0 0,1 0 1 0 0,0 0 0 0 0,1 0-1 0 0,1-1 1 0 0,1 0 0 0 0,-1-25-1 0 0,3 27-1184 0 0,1 0-1 0 0,1 0 0 0 0,0 1 0 0 0,1-1 0 0 0,0 0 0 0 0,1 1 0 0 0,1 0 0 0 0,1 0 1 0 0,0 0-1 0 0,0 1 0 0 0,2 0 0 0 0,-1 0 0 0 0,17-20 0 0 0,-23 31-184 0 0,0 1 0 0 0,0 0 1 0 0,0 0-1 0 0,0-1 0 0 0,0 1 0 0 0,1 0 0 0 0,-1 0 0 0 0,0 0 0 0 0,1 0 0 0 0,-1 0 0 0 0,0 0 1 0 0,1 1-1 0 0,-1-1 0 0 0,3 0 0 0 0,-3 1 15 0 0,-1 0 0 0 0,1 0 0 0 0,-1 0 0 0 0,1 0 0 0 0,-1 0 0 0 0,1 0 0 0 0,0 0 0 0 0,-1 0 0 0 0,1 0 0 0 0,-1 1 0 0 0,1-1 0 0 0,-1 0 0 0 0,1 0 0 0 0,-1 1-1 0 0,0-1 1 0 0,1 0 0 0 0,-1 1 0 0 0,1-1 0 0 0,-1 0 0 0 0,0 1 0 0 0,1-1 0 0 0,-1 1 0 0 0,0-1 0 0 0,1 0 0 0 0,-1 1 0 0 0,0-1 0 0 0,1 2 0 0 0,0 1-44 0 0,0 0 0 0 0,0 0 0 0 0,0 0 0 0 0,-1 0 0 0 0,1 1 0 0 0,-1-1 0 0 0,0 0-1 0 0,0 1 1 0 0,0-1 0 0 0,0 0 0 0 0,-1 6 0 0 0,-17 56-2493 0 0,-23 30-5635 0 0,-45 54-4832 0 0,79-137 12533 0 0,-10 17-1213 0 0</inkml:trace>
</inkml:ink>
</file>

<file path=ppt/ink/ink2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24.586"/>
    </inkml:context>
    <inkml:brush xml:id="br0">
      <inkml:brushProperty name="width" value="0.05" units="cm"/>
      <inkml:brushProperty name="height" value="0.05" units="cm"/>
      <inkml:brushProperty name="color" value="#004F8B"/>
    </inkml:brush>
  </inkml:definitions>
  <inkml:trace contextRef="#ctx0" brushRef="#br0">1270 81 4708 0 0,'24'-80'18204'0'0,"-23"84"-17782"0"0,-1 4-261 0 0,0 1 1 0 0,-1-1-1 0 0,0 1 0 0 0,0-1 0 0 0,-1 1 0 0 0,0-1 0 0 0,0 0 1 0 0,-1 0-1 0 0,0 0 0 0 0,-1 0 0 0 0,1-1 0 0 0,-2 1 1 0 0,1-1-1 0 0,-1 0 0 0 0,0 0 0 0 0,0 0 0 0 0,-1-1 1 0 0,0 0-1 0 0,0 0 0 0 0,-14 10 0 0 0,19-15-336 0 0,-2-2-254 0 0,0 0 362 0 0,1 0 0 0 0,-1 0 1 0 0,1 0-1 0 0,0 0 0 0 0,-1 0 0 0 0,1-1 0 0 0,0 1 0 0 0,-1-1 1 0 0,1 0-1 0 0,0 1 0 0 0,0-1 0 0 0,1 0 0 0 0,-1 0 1 0 0,0 0-1 0 0,0-1 0 0 0,1 1 0 0 0,0 0 0 0 0,-1-1 1 0 0,1 1-1 0 0,0-1 0 0 0,0 1 0 0 0,0-1 0 0 0,0-4 1 0 0,0 6 230 0 0,-1 7 44 0 0,0 0-1 0 0,0-1 1 0 0,0 1-1 0 0,-1-1 1 0 0,0 0-1 0 0,0 0 1 0 0,0 0-1 0 0,-1 0 1 0 0,0 0-1 0 0,0-1 1 0 0,0 1-1 0 0,-7 5 1 0 0,0 0-79 0 0,-1 0 0 0 0,0 0 0 0 0,0-1 0 0 0,-26 14 0 0 0,-4-5-45 0 0,-1-1-1 0 0,-1-3 0 0 0,0-2 1 0 0,0-1-1 0 0,-2-3 1 0 0,-53 4-1 0 0,-275-10-1463 0 0,302-5 658 0 0,-4 4-3305 0 0,36-1-5703 0 0,-53-4 0 0 0,80 2 7808 0 0</inkml:trace>
</inkml:ink>
</file>

<file path=ppt/ink/ink2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25.273"/>
    </inkml:context>
    <inkml:brush xml:id="br0">
      <inkml:brushProperty name="width" value="0.05" units="cm"/>
      <inkml:brushProperty name="height" value="0.05" units="cm"/>
      <inkml:brushProperty name="color" value="#004F8B"/>
    </inkml:brush>
  </inkml:definitions>
  <inkml:trace contextRef="#ctx0" brushRef="#br0">0 0 4800 0 0,'0'0'3118'0'0,"2"2"-1680"0"0,14 14 10471 0 0,-13-12-9512 0 0,2 2 3140 0 0,-3 1-6229 0 0</inkml:trace>
</inkml:ink>
</file>

<file path=ppt/ink/ink2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25.601"/>
    </inkml:context>
    <inkml:brush xml:id="br0">
      <inkml:brushProperty name="width" value="0.05" units="cm"/>
      <inkml:brushProperty name="height" value="0.05" units="cm"/>
      <inkml:brushProperty name="color" value="#004F8B"/>
    </inkml:brush>
  </inkml:definitions>
  <inkml:trace contextRef="#ctx0" brushRef="#br0">0 112 3624 0 0,'11'-10'1412'0'0,"3"-1"-163"0"0,5-1-121 0 0,-1 1-340 0 0,5 1-420 0 0,8-2-912 0 0,-2 1-1636 0 0,0-1 131 0 0,0 2 125 0 0,0-3 164 0 0</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5.440"/>
    </inkml:context>
    <inkml:brush xml:id="br0">
      <inkml:brushProperty name="width" value="0.05" units="cm"/>
      <inkml:brushProperty name="height" value="0.05" units="cm"/>
    </inkml:brush>
  </inkml:definitions>
  <inkml:trace contextRef="#ctx0" brushRef="#br0">6 0 3756 0 0,'-1'1'186'0'0,"1"-1"0"0"0,-1 1-1 0 0,1-1 1 0 0,0 1-1 0 0,-1-1 1 0 0,1 1 0 0 0,0-1-1 0 0,-1 1 1 0 0,1 0-1 0 0,0-1 1 0 0,0 1 0 0 0,-1-1-1 0 0,1 1 1 0 0,0 0-1 0 0,0-1 1 0 0,0 1 0 0 0,0 0-1 0 0,0-1 1 0 0,0 1-1 0 0,0 0 1 0 0,0-1 0 0 0,0 1-1 0 0,0 0 1 0 0,0-1-1 0 0,1 1 1 0 0,-1-1 0 0 0,0 1-1 0 0,0 0 1 0 0,1 0-1 0 0,19 12 2267 0 0,30 0-589 0 0,-47-13-1533 0 0,61 10 335 0 0,88 0 1 0 0,-8-14-10213 0 0,-99-1 5952 0 0,-26 1 2029 0 0</inkml:trace>
</inkml:ink>
</file>

<file path=ppt/ink/ink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4.073"/>
    </inkml:context>
    <inkml:brush xml:id="br0">
      <inkml:brushProperty name="width" value="0.05" units="cm"/>
      <inkml:brushProperty name="height" value="0.05" units="cm"/>
      <inkml:brushProperty name="color" value="#004F8B"/>
    </inkml:brush>
  </inkml:definitions>
  <inkml:trace contextRef="#ctx0" brushRef="#br0">114 44 4012 0 0,'0'0'1787'0'0,"-1"-12"5374"0"0,1 12-6995 0 0,0-1-1 0 0,0 1 1 0 0,0 0 0 0 0,0 0 0 0 0,0 0 0 0 0,0-1-1 0 0,0 1 1 0 0,0 0 0 0 0,0 0 0 0 0,0-1 0 0 0,0 1 0 0 0,0 0-1 0 0,0 0 1 0 0,0-1 0 0 0,0 1 0 0 0,0 0 0 0 0,0 0 0 0 0,-2-3 1989 0 0,2 3-1989 0 0,0 0 0 0 0,-1 0 0 0 0,1 0 0 0 0,0 0-1 0 0,0 0 1 0 0,0-1 0 0 0,-1 1 0 0 0,1 0 0 0 0,0 0 0 0 0,0 0-1 0 0,-1 0 1 0 0,1 0 0 0 0,0 0 0 0 0,0 0 0 0 0,-1 0 0 0 0,1 0-1 0 0,0 0 1 0 0,-3 2-67 0 0,-12 12 506 0 0,0 0 0 0 0,1 1 0 0 0,1 1-1 0 0,0 0 1 0 0,-15 24 0 0 0,27-39-612 0 0,1 0 1 0 0,-1 0-1 0 0,1 0 1 0 0,-1-1-1 0 0,1 1 1 0 0,0 0-1 0 0,-1 0 0 0 0,1 0 1 0 0,0 0-1 0 0,-1 0 1 0 0,1 0-1 0 0,0 0 1 0 0,0 0-1 0 0,0 0 1 0 0,0 0-1 0 0,0 0 0 0 0,0 0 1 0 0,0 0-1 0 0,1 1 1 0 0,-1-2-11 0 0,1 1 1 0 0,0-1 0 0 0,0 0-1 0 0,0 0 1 0 0,0 0-1 0 0,0 0 1 0 0,0 0 0 0 0,0-1-1 0 0,-1 1 1 0 0,1 0-1 0 0,0 0 1 0 0,0 0 0 0 0,0-1-1 0 0,0 1 1 0 0,-1-1-1 0 0,1 1 1 0 0,0 0 0 0 0,0-1-1 0 0,-1 1 1 0 0,1-1-1 0 0,0 0 1 0 0,-1 1 0 0 0,2-2-1 0 0,16-12-356 0 0,-1-1 0 0 0,0 0 1 0 0,20-24-1 0 0,29-28 1861 0 0,-65 67-1422 0 0,0-1 0 0 0,0 1 1 0 0,0-1-1 0 0,1 1 0 0 0,-1-1 0 0 0,0 1 0 0 0,0 0 1 0 0,0 0-1 0 0,0-1 0 0 0,1 1 0 0 0,-1 0 0 0 0,0 0 1 0 0,0 0-1 0 0,0 0 0 0 0,1 0 0 0 0,-1 1 1 0 0,0-1-1 0 0,0 0 0 0 0,0 1 0 0 0,0-1 0 0 0,0 0 1 0 0,0 1-1 0 0,1-1 0 0 0,-1 1 0 0 0,0 0 0 0 0,0-1 1 0 0,0 1-1 0 0,-1 0 0 0 0,1 0 0 0 0,0-1 0 0 0,0 1 1 0 0,0 0-1 0 0,0 0 0 0 0,-1 0 0 0 0,1 0 1 0 0,0 0-1 0 0,-1 0 0 0 0,1 1 0 0 0,35 59 417 0 0,-17-29-2145 0 0,-14-24 70 0 0,1-1 1 0 0,0 1 0 0 0,0-1-1 0 0,1-1 1 0 0,0 1-1 0 0,0-1 1 0 0,1 0 0 0 0,-1-1-1 0 0,1 0 1 0 0,0 0-1 0 0,1-1 1 0 0,-1 0 0 0 0,1 0-1 0 0,13 3 1 0 0,-10-5-126 0 0</inkml:trace>
</inkml:ink>
</file>

<file path=ppt/ink/ink2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27.945"/>
    </inkml:context>
    <inkml:brush xml:id="br0">
      <inkml:brushProperty name="width" value="0.05" units="cm"/>
      <inkml:brushProperty name="height" value="0.05" units="cm"/>
      <inkml:brushProperty name="color" value="#004F8B"/>
    </inkml:brush>
  </inkml:definitions>
  <inkml:trace contextRef="#ctx0" brushRef="#br0">2547 24 4788 0 0,'-1'-24'17306'0'0,"0"37"-17733"0"0,-1 6 915 0 0,-1 0-1 0 0,-1 1 0 0 0,-9 28 1 0 0,8-34-536 0 0,4-12-81 0 0,1 1 0 0 0,-1-1 0 0 0,-1 0 0 0 0,1 1 0 0 0,0-1 0 0 0,0 0 0 0 0,-1 0 0 0 0,1 0 0 0 0,-1 0 0 0 0,0 0 0 0 0,0 0 0 0 0,0-1 0 0 0,0 1 0 0 0,0-1 0 0 0,0 1 0 0 0,0-1 1 0 0,0 0-1 0 0,-4 2 0 0 0,5-2 31 0 0,-32 9 407 0 0,16 5 259 0 0,-4 4-794 0 0,-42 29 1 0 0,62-48 153 0 0,-32 18-269 0 0,13-5 3 0 0,-1-1 1 0 0,-33 14-1 0 0,49-24 189 0 0,4-1 75 0 0,-3 0 80 0 0,0 0 0 0 0,0 0-1 0 0,0 1 1 0 0,1-1 0 0 0,-1 1-1 0 0,0 0 1 0 0,1 0-1 0 0,-1 1 1 0 0,1-1 0 0 0,0 1-1 0 0,0 0 1 0 0,0-1 0 0 0,0 1-1 0 0,-4 6 1 0 0,-21 16 456 0 0,-33 13 530 0 0,59-37-956 0 0,-26 0 394 0 0,0-2 428 0 0,26 1-341 0 0,-29-11 513 0 0,29 8-988 0 0,1 0 1 0 0,-1 1-1 0 0,1-1 0 0 0,0 0 1 0 0,0 0-1 0 0,1 1 0 0 0,-1-1 0 0 0,0 0 1 0 0,1 0-1 0 0,0 0 0 0 0,0-4 0 0 0,-8-26 2105 0 0,-23 50-948 0 0,10-1-891 0 0,-1-2 1 0 0,0 0 0 0 0,0-2 0 0 0,-2 0 0 0 0,1-2 0 0 0,-2-1 0 0 0,1 0 0 0 0,-35 6 0 0 0,-210 29 60 0 0,265-44-356 0 0,-893 29 294 0 0,635-31-973 0 0,140 4-3305 0 0,82 1-1157 0 0,1 2-4433 0 0,36-5 8358 0 0,0 1 276 0 0,-1-1 0 0 0,0 1 0 0 0,0-1 0 0 0,1 0 0 0 0,-1 0 0 0 0,0 0 0 0 0,1-1 0 0 0,-5 0 0 0 0,-6-2-923 0 0</inkml:trace>
</inkml:ink>
</file>

<file path=ppt/ink/ink2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28.883"/>
    </inkml:context>
    <inkml:brush xml:id="br0">
      <inkml:brushProperty name="width" value="0.05" units="cm"/>
      <inkml:brushProperty name="height" value="0.05" units="cm"/>
      <inkml:brushProperty name="color" value="#004F8B"/>
    </inkml:brush>
  </inkml:definitions>
  <inkml:trace contextRef="#ctx0" brushRef="#br0">71 12 4420 0 0,'-5'-11'17902'0'0,"4"11"-17214"0"0,0 2 314 0 0,-7 14 1329 0 0,1 0-3899 0 0,-16 43-14218 0 0,16-31 12346 0 0,-7 12-277 0 0,9-18 2089 0 0</inkml:trace>
</inkml:ink>
</file>

<file path=ppt/ink/ink2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29.211"/>
    </inkml:context>
    <inkml:brush xml:id="br0">
      <inkml:brushProperty name="width" value="0.05" units="cm"/>
      <inkml:brushProperty name="height" value="0.05" units="cm"/>
      <inkml:brushProperty name="color" value="#004F8B"/>
    </inkml:brush>
  </inkml:definitions>
  <inkml:trace contextRef="#ctx0" brushRef="#br0">0 111 3704 0 0,'3'12'18549'0'0,"25"-17"-13928"0"0,34-19-7193 0 0,-61 23 2837 0 0,37-15-5124 0 0,-21 10 2079 0 0,-1-1 1 0 0,0 0-1 0 0,0-2 0 0 0,-1 0 0 0 0,19-14 1 0 0,-17 8 977 0 0</inkml:trace>
</inkml:ink>
</file>

<file path=ppt/ink/ink2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9:43:29.664"/>
    </inkml:context>
    <inkml:brush xml:id="br0">
      <inkml:brushProperty name="width" value="0.05" units="cm"/>
      <inkml:brushProperty name="height" value="0.05" units="cm"/>
      <inkml:brushProperty name="color" value="#004F8B"/>
    </inkml:brush>
  </inkml:definitions>
  <inkml:trace contextRef="#ctx0" brushRef="#br0">1 147 6021 0 0,'4'-7'11558'0'0,"-3"7"-11323"0"0,23-11 3506 0 0,28-8-1667 0 0,92-21-886 0 0,2 7-10096 0 0,-6 2-4023 0 0,-120 25 10997 0 0</inkml:trace>
</inkml:ink>
</file>

<file path=ppt/ink/ink2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17.324"/>
    </inkml:context>
    <inkml:brush xml:id="br0">
      <inkml:brushProperty name="width" value="0.05" units="cm"/>
      <inkml:brushProperty name="height" value="0.05" units="cm"/>
      <inkml:brushProperty name="color" value="#004F8B"/>
    </inkml:brush>
  </inkml:definitions>
  <inkml:trace contextRef="#ctx0" brushRef="#br0">1915 260 3120 0 0,'0'0'8426'0'0,"-7"-1"-8169"0"0,-22-5 9095 0 0,-37-9-5843 0 0,64 14-3363 0 0,-26-25 962 0 0,27 20-1064 0 0,0 1 0 0 0,1-1-1 0 0,0 1 1 0 0,0-1 0 0 0,0 0 0 0 0,1 1 0 0 0,0-1 0 0 0,0 1 0 0 0,0 0 0 0 0,1-1 0 0 0,0 1 0 0 0,0 0 0 0 0,0 0 0 0 0,1 0-1 0 0,-1 0 1 0 0,1 0 0 0 0,0 1 0 0 0,1-1 0 0 0,5-6 0 0 0,-2 2-67 0 0,1 0 1 0 0,0 1-1 0 0,1 0 0 0 0,0 1 0 0 0,0 0 0 0 0,0 0 1 0 0,1 1-1 0 0,15-8 0 0 0,-9 8 9 0 0,1 0 0 0 0,32-6-1 0 0,-47 11-23 0 0,34 6-145 0 0,-35-4 184 0 0,0-1 0 0 0,-1 1 0 0 0,1-1-1 0 0,-1 1 1 0 0,1 0 0 0 0,-1 0 0 0 0,0-1 0 0 0,1 1 0 0 0,-1 0-1 0 0,0 0 1 0 0,0 0 0 0 0,1-1 0 0 0,-1 1 0 0 0,0 0-1 0 0,0 0 1 0 0,0 0 0 0 0,0-1 0 0 0,0 1 0 0 0,0 0 0 0 0,0 0-1 0 0,0 0 1 0 0,0 0 0 0 0,-1-1 0 0 0,1 1 0 0 0,0 0 0 0 0,0 0-1 0 0,-1 0 1 0 0,1-1 0 0 0,-1 2 0 0 0,-14 27 15 0 0,12-24-33 0 0,-11 18 21 0 0,0-1 0 0 0,-2-1 0 0 0,0-1 0 0 0,-2 0 0 0 0,0-1 0 0 0,-20 16-1 0 0,-130 93 2 0 0,141-112-71 0 0,-1-2 0 0 0,-1 0 0 0 0,0-2-1 0 0,-1-1 1 0 0,0-1 0 0 0,0-2 0 0 0,-1-1 0 0 0,-52 5 0 0 0,80-11 36 0 0,-4-2 19 0 0,0 1 1 0 0,1-1-1 0 0,-1 0 0 0 0,0 0 0 0 0,1 0 0 0 0,0-1 0 0 0,-1 0 0 0 0,-11-6 0 0 0,16 7 7 0 0,1 0 0 0 0,-1-1 0 0 0,0 1-1 0 0,1 0 1 0 0,-1-1 0 0 0,1 1-1 0 0,0-1 1 0 0,-1 0 0 0 0,1 1 0 0 0,0-1-1 0 0,0 0 1 0 0,0 0 0 0 0,0 1 0 0 0,0-1-1 0 0,1 0 1 0 0,-1 0 0 0 0,0 0-1 0 0,1 0 1 0 0,-1-4 0 0 0,-1-42-108 0 0,3 34 101 0 0,0 5-25 0 0,0 1 1 0 0,0 0 0 0 0,1 0-1 0 0,0-1 1 0 0,1 2-1 0 0,0-1 1 0 0,0 0 0 0 0,1 0-1 0 0,0 1 1 0 0,0 0 0 0 0,7-8-1 0 0,0-1-72 0 0,1 1-1 0 0,0 1 1 0 0,29-25-1 0 0,-40 38 125 0 0,1-1-7 0 0,0 0 0 0 0,1 0 0 0 0,-1 0 0 0 0,1 0 0 0 0,-1 0 0 0 0,1 1 0 0 0,-1 0 0 0 0,1-1-1 0 0,0 1 1 0 0,0 0 0 0 0,4-1 0 0 0,-5 2-59 0 0,-1 1-78 0 0,1-1 114 0 0,-1 1-1 0 0,1 0 1 0 0,-1 0 0 0 0,0 0-1 0 0,1 0 1 0 0,-1 0 0 0 0,0 0-1 0 0,0 1 1 0 0,1-1 0 0 0,-1 0 0 0 0,0 1-1 0 0,0-1 1 0 0,1 3 0 0 0,-2 0 7 0 0,0 0 0 0 0,0 0 1 0 0,-1 0-1 0 0,1 0 1 0 0,-1 0-1 0 0,0 0 1 0 0,0 0-1 0 0,0-1 1 0 0,-1 1-1 0 0,1 0 0 0 0,-1-1 1 0 0,-2 4-1 0 0,-29 44 1 0 0,27-42 58 0 0,-4 6-46 0 0,-1-2 0 0 0,-1 0 0 0 0,0 0 0 0 0,0-1 1 0 0,-1 0-1 0 0,-1-1 0 0 0,0-1 0 0 0,-22 13 1 0 0,35-23-53 0 0,-9-1-181 0 0,7 0 210 0 0,1 1 0 0 0,0-1 0 0 0,0 1 1 0 0,-1 0-1 0 0,1-1 0 0 0,0 1 0 0 0,-1 0 0 0 0,1 0 0 0 0,0 1 1 0 0,-1-1-1 0 0,1 0 0 0 0,0 1 0 0 0,-1-1 0 0 0,1 1 1 0 0,0 0-1 0 0,0 0 0 0 0,0 0 0 0 0,0 0 0 0 0,0 0 1 0 0,0 0-1 0 0,0 1 0 0 0,0-1 0 0 0,0 1 0 0 0,0-1 1 0 0,1 1-1 0 0,-1 0 0 0 0,-1 2 0 0 0,-5 3 8 0 0,1-1 1 0 0,0 0-1 0 0,-1-1 0 0 0,0 0 1 0 0,-13 6-1 0 0,19-10-12 0 0,-12 0-212 0 0,-12-5 47 0 0,25 3 233 0 0,-40 27 362 0 0,36-24-451 0 0,1 0-1 0 0,-1 1 1 0 0,1-2 0 0 0,-1 1-1 0 0,0 0 1 0 0,0-1 0 0 0,0 0-1 0 0,0 0 1 0 0,0 0-1 0 0,-6-1 1 0 0,-39 29 25 0 0,36-25 12 0 0,0 0-1 0 0,0-2 0 0 0,-1 1 0 0 0,-20-1 0 0 0,28-2 3 0 0,0 0 1 0 0,0 0-1 0 0,0-1 0 0 0,0 0 1 0 0,0 0-1 0 0,0-1 0 0 0,1 0 1 0 0,-1 0-1 0 0,0-1 0 0 0,-11-6 1 0 0,-12-20 36 0 0,24 19 153 0 0,1 4-81 0 0,3 8-55 0 0,3 4-5 0 0,-1 0-1 0 0,0 1 1 0 0,-1-1 0 0 0,0 0-1 0 0,0 0 1 0 0,0 1 0 0 0,0-1-1 0 0,-1 0 1 0 0,0 0 0 0 0,-1-1-1 0 0,1 1 1 0 0,-1 0 0 0 0,0-1 0 0 0,-1 1-1 0 0,1-1 1 0 0,-1 0 0 0 0,0 0-1 0 0,-8 7 1 0 0,-13 15 442 0 0,-52 43 1 0 0,51-47-310 0 0,-118 90 349 0 0,127-101-473 0 0,0-1 0 0 0,-1-1 0 0 0,0-1 0 0 0,-1-1 0 0 0,0 0 0 0 0,-35 9 0 0 0,45-15 34 0 0,-1-1 0 0 0,1 0 0 0 0,0-1 0 0 0,-1 0 0 0 0,1 0 0 0 0,-1-1 0 0 0,1 0 0 0 0,0 0 0 0 0,0-1 0 0 0,0-1 0 0 0,0 1 0 0 0,0-2 0 0 0,0 1 0 0 0,0-1 0 0 0,1 0 0 0 0,0-1-1 0 0,0 0 1 0 0,0 0 0 0 0,1-1 0 0 0,-1 0 0 0 0,1 0 0 0 0,1-1 0 0 0,-1 1 0 0 0,1-2 0 0 0,0 1 0 0 0,1-1 0 0 0,0 1 0 0 0,0-2 0 0 0,1 1 0 0 0,-7-18 0 0 0,8 18-189 0 0,1 0 0 0 0,0-1 1 0 0,0 1-1 0 0,1-1 0 0 0,0 0 0 0 0,1 1 1 0 0,0-1-1 0 0,0 0 0 0 0,1 1 1 0 0,0-1-1 0 0,1 0 0 0 0,-1 1 1 0 0,6-14-1 0 0,24-41-3725 0 0,-12 36-3210 0 0,1 0-1 0 0,47-45 1 0 0,-57 63 6019 0 0,4-7-615 0 0</inkml:trace>
</inkml:ink>
</file>

<file path=ppt/ink/ink2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17.965"/>
    </inkml:context>
    <inkml:brush xml:id="br0">
      <inkml:brushProperty name="width" value="0.05" units="cm"/>
      <inkml:brushProperty name="height" value="0.05" units="cm"/>
      <inkml:brushProperty name="color" value="#004F8B"/>
    </inkml:brush>
  </inkml:definitions>
  <inkml:trace contextRef="#ctx0" brushRef="#br0">5 144 5649 0 0,'-1'-1'247'0'0,"1"1"0"0"0,0 0 1 0 0,-1-1-1 0 0,1 1 0 0 0,0-1 1 0 0,-1 1-1 0 0,1-1 1 0 0,0 1-1 0 0,0-1 0 0 0,-1 1 1 0 0,1-1-1 0 0,0 1 0 0 0,0-1 1 0 0,0 1-1 0 0,0-1 1 0 0,0 1-1 0 0,0-1 0 0 0,0 1 1 0 0,0-1-1 0 0,0 0 1 0 0,0 1-1 0 0,0-1 0 0 0,0 1 1 0 0,0-1-1 0 0,0 1 0 0 0,0-1 1 0 0,0 1-1 0 0,1-1 1 0 0,-1 1-1 0 0,0-1 0 0 0,0 1 1 0 0,1-1-1 0 0,19-14 3405 0 0,36-3-1829 0 0,-48 15-1016 0 0,105-34 488 0 0,-40 8-4828 0 0,-64 23 2120 0 0,-15-12-13324 0 0,4 18 13203 0 0</inkml:trace>
</inkml:ink>
</file>

<file path=ppt/ink/ink2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18.308"/>
    </inkml:context>
    <inkml:brush xml:id="br0">
      <inkml:brushProperty name="width" value="0.05" units="cm"/>
      <inkml:brushProperty name="height" value="0.05" units="cm"/>
      <inkml:brushProperty name="color" value="#004F8B"/>
    </inkml:brush>
  </inkml:definitions>
  <inkml:trace contextRef="#ctx0" brushRef="#br0">273 32 4800 0 0,'-11'-18'8392'0'0,"11"17"-7917"0"0,0 0 0 0 0,0 1 0 0 0,0-1 0 0 0,-1 0 0 0 0,-3-5 4751 0 0,3 6-4751 0 0,1-1 0 0 0,-1 1 0 0 0,1 0 0 0 0,-1-1 0 0 0,0 1 0 0 0,1 0 0 0 0,-1 0 0 0 0,0-1 0 0 0,1 1 0 0 0,-2 0 0 0 0,-17 45 1174 0 0,-25 94-1 0 0,1 55-7882 0 0,-19 71-7996 0 0,3-99 7910 0 0,38-116 4545 0 0</inkml:trace>
</inkml:ink>
</file>

<file path=ppt/ink/ink2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18.636"/>
    </inkml:context>
    <inkml:brush xml:id="br0">
      <inkml:brushProperty name="width" value="0.05" units="cm"/>
      <inkml:brushProperty name="height" value="0.05" units="cm"/>
      <inkml:brushProperty name="color" value="#004F8B"/>
    </inkml:brush>
  </inkml:definitions>
  <inkml:trace contextRef="#ctx0" brushRef="#br0">14 82 6049 0 0,'-5'11'10920'0'0,"0"-5"-7826"0"0,2-86-21474 0 0,3 61 16765 0 0</inkml:trace>
</inkml:ink>
</file>

<file path=ppt/ink/ink2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18.965"/>
    </inkml:context>
    <inkml:brush xml:id="br0">
      <inkml:brushProperty name="width" value="0.05" units="cm"/>
      <inkml:brushProperty name="height" value="0.05" units="cm"/>
      <inkml:brushProperty name="color" value="#004F8B"/>
    </inkml:brush>
  </inkml:definitions>
  <inkml:trace contextRef="#ctx0" brushRef="#br0">159 330 4720 0 0,'0'-27'2322'0'0,"1"1"0"0"0,1-1 0 0 0,6-28 0 0 0,-4 43-1507 0 0,-1-1 1 0 0,1 0 0 0 0,1 1 0 0 0,1 0-1 0 0,-1 0 1 0 0,2 0 0 0 0,0 1 0 0 0,9-13-1 0 0,-15 23-741 0 0,4-7 247 0 0,0 1 1 0 0,1 0-1 0 0,0 0 0 0 0,0 1 0 0 0,0 0 1 0 0,1 0-1 0 0,0 0 0 0 0,0 1 0 0 0,15-9 1 0 0,-21 14-264 0 0,6 7-10 0 0,-7-7-56 0 0,1 0-1 0 0,0 1 1 0 0,0-1-1 0 0,-1 1 0 0 0,1 0 1 0 0,0-1-1 0 0,0 1 1 0 0,-1-1-1 0 0,1 1 0 0 0,-1 0 1 0 0,1 0-1 0 0,-1-1 1 0 0,1 1-1 0 0,-1 0 0 0 0,1 0 1 0 0,-1 0-1 0 0,0 0 0 0 0,1-1 1 0 0,-1 3-1 0 0,0 4-246 0 0,0 0-1 0 0,-1 0 1 0 0,0 0-1 0 0,-1 0 0 0 0,1 0 1 0 0,-1 0-1 0 0,-1 0 1 0 0,-3 9-1 0 0,-31 57-3305 0 0,26-53 2222 0 0,-39 68-6071 0 0,-120 159 0 0 0,130-199 5696 0 0</inkml:trace>
</inkml:ink>
</file>

<file path=ppt/ink/ink2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19.433"/>
    </inkml:context>
    <inkml:brush xml:id="br0">
      <inkml:brushProperty name="width" value="0.05" units="cm"/>
      <inkml:brushProperty name="height" value="0.05" units="cm"/>
      <inkml:brushProperty name="color" value="#004F8B"/>
    </inkml:brush>
  </inkml:definitions>
  <inkml:trace contextRef="#ctx0" brushRef="#br0">856 87 4720 0 0,'18'-29'4690'0'0,"22"-29"11769"0"0,-38 64-16276 0 0,0 0 0 0 0,0 0 1 0 0,-1 0-1 0 0,0 1 0 0 0,0-1 0 0 0,0 0 0 0 0,-1 1 0 0 0,0-1 0 0 0,0 0 1 0 0,-1 1-1 0 0,0-1 0 0 0,0 0 0 0 0,0 0 0 0 0,-1 0 0 0 0,0 1 1 0 0,0-2-1 0 0,0 1 0 0 0,-6 10 0 0 0,0-2-249 0 0,0 1-1 0 0,-1-2 1 0 0,0 1 0 0 0,-1-1-1 0 0,-1 0 1 0 0,-13 11 0 0 0,-56 38-280 0 0,27-24 300 0 0,-116 113 66 0 0,-27 22-481 0 0,169-153-907 0 0,-1-1 1 0 0,0-1-1 0 0,-1-2 1 0 0,-1 0 0 0 0,-53 18-1 0 0,56-28-2026 0 0,23-5 2534 0 0,0 0 0 0 0,0 0 0 0 0,0-1 0 0 0,0 1 0 0 0,0-1 0 0 0,0 0 0 0 0,0 0 0 0 0,0-1 0 0 0,0 1 0 0 0,1-1 0 0 0,-1 0 0 0 0,0 0-1 0 0,0 0 1 0 0,0-1 0 0 0,-4-1 0 0 0,0-4-1004 0 0</inkml:trace>
</inkml:ink>
</file>

<file path=ppt/ink/ink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4.729"/>
    </inkml:context>
    <inkml:brush xml:id="br0">
      <inkml:brushProperty name="width" value="0.05" units="cm"/>
      <inkml:brushProperty name="height" value="0.05" units="cm"/>
      <inkml:brushProperty name="color" value="#004F8B"/>
    </inkml:brush>
  </inkml:definitions>
  <inkml:trace contextRef="#ctx0" brushRef="#br0">0 8 5088 0 0,'6'-1'1772'0'0,"28"0"1378"0"0,109-5 5366 0 0,3 9-6833 0 0,-118-1-5376 0 0,-20-1-1141 0 0</inkml:trace>
</inkml:ink>
</file>

<file path=ppt/ink/ink2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20.090"/>
    </inkml:context>
    <inkml:brush xml:id="br0">
      <inkml:brushProperty name="width" value="0.05" units="cm"/>
      <inkml:brushProperty name="height" value="0.05" units="cm"/>
      <inkml:brushProperty name="color" value="#004F8B"/>
    </inkml:brush>
  </inkml:definitions>
  <inkml:trace contextRef="#ctx0" brushRef="#br0">1117 34 4636 0 0,'31'-34'13821'0'0,"-43"52"-13152"0"0,-215 248 3320 0 0,125-166-3221 0 0,-185 141 0 0 0,235-201-617 0 0,23-16-194 0 0,-2-1 0 0 0,-37 21 1 0 0,68-43-41 0 0,-1-1 1 0 0,1 0-1 0 0,0 1 1 0 0,-1-1-1 0 0,1 0 1 0 0,0 0-1 0 0,0 1 1 0 0,-1-1-1 0 0,1 0 1 0 0,-1 1-1 0 0,1-1 1 0 0,0 0-1 0 0,-1 0 1 0 0,1 0-1 0 0,-1 0 1 0 0,1 1-1 0 0,0-1 1 0 0,-1 0-1 0 0,1 0 0 0 0,-1 0 1 0 0,1 0-1 0 0,-1 0 1 0 0,1 0-1 0 0,0 0 1 0 0,-1 0-1 0 0,1 0 1 0 0,-1 0-1 0 0,1 0 1 0 0,-1 0-1 0 0,1-1 1 0 0,0 1-1 0 0,-1 0 1 0 0,1 0-1 0 0,-1 0 1 0 0,1 0-1 0 0,0-1 1 0 0,-1 1-1 0 0,1 0 1 0 0,0 0-1 0 0,-1-1 1 0 0,1 0-1 0 0,6-19-2000 0 0,23-26-870 0 0,14-9 281 0 0,96-125-873 0 0,-92 125 6079 0 0,60-55 0 0 0,-90 99-102 0 0,-21 22 6 0 0,-23 28-714 0 0,-119 89 61 0 0,70-65-1423 0 0,-158 129-3220 0 0,152-132-2378 0 0,-3-5-4600 0 0,49-37 5925 0 0,14-10 2192 0 0</inkml:trace>
</inkml:ink>
</file>

<file path=ppt/ink/ink2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26.438"/>
    </inkml:context>
    <inkml:brush xml:id="br0">
      <inkml:brushProperty name="width" value="0.05" units="cm"/>
      <inkml:brushProperty name="height" value="0.05" units="cm"/>
    </inkml:brush>
  </inkml:definitions>
  <inkml:trace contextRef="#ctx0" brushRef="#br0">80 22 4720 0 0,'3'-22'20159'0'0,"-15"80"-17604"0"0,-5 109-1628 0 0,-27 354 3479 0 0,40-469-4381 0 0,-1 80-183 0 0,5-131-584 0 0,1-15-10698 0 0,0 6 8999 0 0,0 1-1 0 0,1 0 1 0 0,0 0-1 0 0,4-9 1 0 0,2-12-2735 0 0,-4 14 3343 0 0</inkml:trace>
</inkml:ink>
</file>

<file path=ppt/ink/ink2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26.907"/>
    </inkml:context>
    <inkml:brush xml:id="br0">
      <inkml:brushProperty name="width" value="0.05" units="cm"/>
      <inkml:brushProperty name="height" value="0.05" units="cm"/>
    </inkml:brush>
  </inkml:definitions>
  <inkml:trace contextRef="#ctx0" brushRef="#br0">11 458 4872 0 0,'-3'-7'696'0'0,"1"-1"0"0"0,0 0-1 0 0,1 1 1 0 0,0-1 0 0 0,0 0-1 0 0,0 0 1 0 0,1 0 0 0 0,1 0-1 0 0,-1 0 1 0 0,1 0 0 0 0,0 0-1 0 0,1 1 1 0 0,4-14 0 0 0,-1 9-236 0 0,0 1 1 0 0,1 0 0 0 0,0 0-1 0 0,1 1 1 0 0,0-1 0 0 0,1 2-1 0 0,17-19 1 0 0,3 3 5 0 0,2 1-1 0 0,0 1 1 0 0,2 2 0 0 0,57-30-1 0 0,-45 28 240 0 0,50-19-1 0 0,-81 37-562 0 0,1 1 0 0 0,-1 0 0 0 0,0 1-1 0 0,1 0 1 0 0,0 1 0 0 0,0 1 0 0 0,-1 0-1 0 0,26 2 1 0 0,-34-1-116 0 0,0 1 0 0 0,-1 0 0 0 0,0 0 0 0 0,1 1 0 0 0,-1-1 0 0 0,0 1 0 0 0,1 0 0 0 0,-1 0 0 0 0,0 0 0 0 0,-1 1 0 0 0,1-1 0 0 0,0 1 0 0 0,-1 0 0 0 0,1 0 0 0 0,-1 0 0 0 0,0 1 0 0 0,3 3 0 0 0,-1 0 7 0 0,-2-1 0 0 0,1 1 0 0 0,-1 0 0 0 0,1 0 0 0 0,-2 0 0 0 0,1 1 0 0 0,-1-1 0 0 0,0 0 1 0 0,1 13-1 0 0,-2-6-4 0 0,0 0 0 0 0,-1 0 1 0 0,-1-1-1 0 0,0 1 0 0 0,0 0 0 0 0,-1-1 1 0 0,-1 1-1 0 0,-1-1 0 0 0,0 0 1 0 0,0 0-1 0 0,-7 14 0 0 0,3-14-88 0 0,0 0 1 0 0,-1 0-1 0 0,0 0 0 0 0,-1-1 0 0 0,-1 0 1 0 0,0-1-1 0 0,0 0 0 0 0,-1-1 0 0 0,0-1 0 0 0,-1 1 1 0 0,0-2-1 0 0,0 0 0 0 0,-1 0 0 0 0,0-2 0 0 0,0 0 1 0 0,-1 0-1 0 0,-20 4 0 0 0,-1-15-4093 0 0,17-2-1846 0 0</inkml:trace>
</inkml:ink>
</file>

<file path=ppt/ink/ink2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27.375"/>
    </inkml:context>
    <inkml:brush xml:id="br0">
      <inkml:brushProperty name="width" value="0.05" units="cm"/>
      <inkml:brushProperty name="height" value="0.05" units="cm"/>
    </inkml:brush>
  </inkml:definitions>
  <inkml:trace contextRef="#ctx0" brushRef="#br0">132 1 4532 0 0,'0'0'6244'0'0,"-4"2"-5206"0"0,-3 3-546 0 0,0 1-1 0 0,1 0 0 0 0,0 0 1 0 0,0 1-1 0 0,1 0 0 0 0,0 0 1 0 0,0 0-1 0 0,0 0 0 0 0,-5 15 1 0 0,-34 83 2180 0 0,38-90-2294 0 0,2-5-196 0 0,1-1 0 0 0,1 1 0 0 0,0-1 0 0 0,0 1-1 0 0,0 0 1 0 0,2 0 0 0 0,-1 0 0 0 0,2 11 0 0 0,-1-18-158 0 0,0-1 0 0 0,0 0 1 0 0,1 0-1 0 0,-1 1 0 0 0,1-1 0 0 0,0 0 1 0 0,0 0-1 0 0,0 0 0 0 0,0 0 1 0 0,0 0-1 0 0,0 0 0 0 0,0 0 1 0 0,1 0-1 0 0,-1 0 0 0 0,1-1 1 0 0,3 4-1 0 0,-3-4-25 0 0,1 0 0 0 0,-1 0 0 0 0,0 0 1 0 0,1 0-1 0 0,-1 0 0 0 0,1-1 0 0 0,0 1 0 0 0,-1-1 0 0 0,1 1 1 0 0,-1-1-1 0 0,1 0 0 0 0,0 0 0 0 0,-1-1 0 0 0,1 1 0 0 0,-1 0 1 0 0,1-1-1 0 0,0 0 0 0 0,3-1 0 0 0,2-1 19 0 0,0-1 1 0 0,-1 1-1 0 0,0-2 1 0 0,1 1-1 0 0,-1-1 0 0 0,-1 0 1 0 0,1-1-1 0 0,-1 1 1 0 0,0-1-1 0 0,0-1 0 0 0,-1 1 1 0 0,1-1-1 0 0,-2 0 0 0 0,1 0 1 0 0,-1 0-1 0 0,5-13 1 0 0,-4 12 160 0 0,-1-1 0 0 0,0 0 0 0 0,-1-1 1 0 0,0 1-1 0 0,-1-1 0 0 0,0 1 1 0 0,0-1-1 0 0,-1 0 0 0 0,0 0 0 0 0,-1 1 1 0 0,0-1-1 0 0,0 0 0 0 0,-1 0 0 0 0,-2-10 1 0 0,2 19-158 0 0,1-1 1 0 0,-1 1-1 0 0,0-1 1 0 0,0 1-1 0 0,1-1 1 0 0,-1 1-1 0 0,0 0 1 0 0,0-1 0 0 0,0 1-1 0 0,0 0 1 0 0,0 0-1 0 0,-1 0 1 0 0,1 0-1 0 0,0 0 1 0 0,-1 0-1 0 0,1 0 1 0 0,0 0-1 0 0,-1 0 1 0 0,1 1-1 0 0,-1-1 1 0 0,1 1 0 0 0,-1-1-1 0 0,1 1 1 0 0,-1-1-1 0 0,1 1 1 0 0,-1 0-1 0 0,0 0 1 0 0,1 0-1 0 0,-1 0 1 0 0,0 0-1 0 0,1 0 1 0 0,-1 0 0 0 0,1 1-1 0 0,-1-1 1 0 0,1 0-1 0 0,-1 1 1 0 0,1-1-1 0 0,-1 1 1 0 0,1 0-1 0 0,-3 1 1 0 0,2-1-259 0 0,0 0 1 0 0,-1 0-1 0 0,1 1 0 0 0,0-1 1 0 0,0 1-1 0 0,0-1 0 0 0,0 1 1 0 0,1 0-1 0 0,-1 0 0 0 0,0 0 1 0 0,1 0-1 0 0,-2 2 0 0 0,2-2-250 0 0,0-1-1 0 0,1 1 1 0 0,-1-1-1 0 0,0 1 1 0 0,1 0 0 0 0,0-1-1 0 0,-1 1 1 0 0,1 0-1 0 0,0 0 1 0 0,0-1-1 0 0,0 1 1 0 0,0 0-1 0 0,0 0 1 0 0,0-1-1 0 0,0 1 1 0 0,0 0-1 0 0,1-1 1 0 0,1 4-1 0 0,-1 0-939 0 0,1 0-1 0 0,1-1 1 0 0,-1 1-1 0 0,1-1 0 0 0,-1 0 1 0 0,1 0-1 0 0,5 5 1 0 0,-2-2-289 0 0</inkml:trace>
</inkml:ink>
</file>

<file path=ppt/ink/ink2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27.938"/>
    </inkml:context>
    <inkml:brush xml:id="br0">
      <inkml:brushProperty name="width" value="0.05" units="cm"/>
      <inkml:brushProperty name="height" value="0.05" units="cm"/>
    </inkml:brush>
  </inkml:definitions>
  <inkml:trace contextRef="#ctx0" brushRef="#br0">1 775 5096 0 0,'15'5'4927'0'0,"-8"-6"-4245"0"0,1 0 0 0 0,-1-1 0 0 0,0 0 1 0 0,0 0-1 0 0,0-1 0 0 0,-1 0 0 0 0,1 0 0 0 0,-1-1 1 0 0,1 1-1 0 0,6-6 0 0 0,-2-1 30 0 0,0 1 0 0 0,0-1 0 0 0,-1-1 0 0 0,14-18-1 0 0,-3-1 7 0 0,-2-1-1 0 0,-1 0 1 0 0,18-45-1 0 0,-21 34-198 0 0,-2 0 0 0 0,-2-1 0 0 0,-2 0 0 0 0,-1-1 0 0 0,-3 0 0 0 0,-1 0 0 0 0,-2 0 0 0 0,-5-47 0 0 0,3 85-377 0 0,0 2-51 0 0,0-1 1 0 0,0 1-1 0 0,0-1 1 0 0,-1 1-1 0 0,0 0 1 0 0,1-1-1 0 0,-2 1 1 0 0,1-1-1 0 0,0 1 1 0 0,-1 0-1 0 0,0 0 0 0 0,0 0 1 0 0,-4-6-1 0 0,6 10 193 0 0,-18 14 0 0 0,16-13-269 0 0,0 0 0 0 0,0-1 0 0 0,0 2 0 0 0,1-1 0 0 0,-1 0 0 0 0,0 0 0 0 0,1 0 0 0 0,-1 1 0 0 0,1-1 0 0 0,-1 1 0 0 0,1-1 0 0 0,-2 3 0 0 0,-10 24 268 0 0,1 1 0 0 0,2 0 0 0 0,1 1-1 0 0,1 0 1 0 0,-4 32 0 0 0,-3 12-37 0 0,-11 28-242 0 0,5 1 0 0 0,-12 152 0 0 0,32-245-152 0 0,1 0 0 0 0,0 0 0 0 0,1-1 0 0 0,0 1 1 0 0,1 0-1 0 0,0 0 0 0 0,1-1 0 0 0,-1 1 0 0 0,2-1 0 0 0,-1 0 0 0 0,6 10 0 0 0,-6-15 34 0 0,0 1 0 0 0,1-1 0 0 0,-1 1 0 0 0,1-1-1 0 0,0 0 1 0 0,0-1 0 0 0,0 1 0 0 0,0-1 0 0 0,1 1 0 0 0,-1-1-1 0 0,1 0 1 0 0,0-1 0 0 0,0 1 0 0 0,0-1 0 0 0,0 0 0 0 0,0 0-1 0 0,1-1 1 0 0,-1 0 0 0 0,0 0 0 0 0,1 0 0 0 0,6 0 0 0 0,1 0-2345 0 0,48 1-15720 0 0,-38-5 12965 0 0</inkml:trace>
</inkml:ink>
</file>

<file path=ppt/ink/ink2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28.485"/>
    </inkml:context>
    <inkml:brush xml:id="br0">
      <inkml:brushProperty name="width" value="0.05" units="cm"/>
      <inkml:brushProperty name="height" value="0.05" units="cm"/>
    </inkml:brush>
  </inkml:definitions>
  <inkml:trace contextRef="#ctx0" brushRef="#br0">174 185 4156 0 0,'11'-19'1985'0'0,"-1"-1"0"0"0,8-24 1 0 0,-15 38-1256 0 0,-1 0 0 0 0,0 0 0 0 0,0-1 0 0 0,-1 1 0 0 0,0 0 0 0 0,0-1 0 0 0,0 1 0 0 0,-1-1 0 0 0,0 0 0 0 0,0 1 0 0 0,-2-11 0 0 0,2 16-640 0 0,-1 1-1 0 0,1-1 0 0 0,0 0 0 0 0,0 0 0 0 0,0 1 0 0 0,-1-1 0 0 0,1 0 0 0 0,0 1 0 0 0,-1-1 1 0 0,1 1-1 0 0,-1-1 0 0 0,1 0 0 0 0,-1 1 0 0 0,1-1 0 0 0,-1 1 0 0 0,1-1 0 0 0,-1 1 1 0 0,1-1-1 0 0,-1 1 0 0 0,1 0 0 0 0,-1-1 0 0 0,0 1 0 0 0,1 0 0 0 0,-1-1 0 0 0,0 1 0 0 0,1 0 1 0 0,-1 0-1 0 0,0 0 0 0 0,0 0 0 0 0,1 0 0 0 0,-2-1 0 0 0,-23 12 932 0 0,-16 27-164 0 0,17-12-174 0 0,-38 55 0 0 0,54-69-555 0 0,1 1-1 0 0,0 0 0 0 0,1 0 0 0 0,0 0 0 0 0,1 1 0 0 0,0 0 1 0 0,-3 18-1 0 0,7-31-127 0 0,1 0 0 0 0,0 0 0 0 0,-1 1 1 0 0,1-1-1 0 0,0 0 0 0 0,-1 0 0 0 0,1 0 0 0 0,0 0 1 0 0,0 1-1 0 0,0-1 0 0 0,0 0 0 0 0,0 0 1 0 0,0 0-1 0 0,1 1 0 0 0,-1-1 0 0 0,0 0 0 0 0,1 0 1 0 0,-1 0-1 0 0,0 0 0 0 0,1 0 0 0 0,-1 0 1 0 0,1 0-1 0 0,0 0 0 0 0,-1 0 0 0 0,1 0 0 0 0,0 0 1 0 0,0 0-1 0 0,0 0 0 0 0,-1 0 0 0 0,1 0 1 0 0,0-1-1 0 0,0 1 0 0 0,0 0 0 0 0,0-1 1 0 0,0 1-1 0 0,0-1 0 0 0,1 1 0 0 0,-1-1 0 0 0,0 1 1 0 0,0-1-1 0 0,0 0 0 0 0,0 0 0 0 0,1 1 1 0 0,-1-1-1 0 0,0 0 0 0 0,0 0 0 0 0,0 0 0 0 0,0 0 1 0 0,1-1-1 0 0,-1 1 0 0 0,0 0 0 0 0,0 0 1 0 0,0-1-1 0 0,0 1 0 0 0,1-1 0 0 0,-1 1 0 0 0,2-2 1 0 0,6-1-96 0 0,0-1 1 0 0,0 0-1 0 0,0 0 1 0 0,-1-1 0 0 0,15-10-1 0 0,-10 3 11 0 0,-1-1 0 0 0,0-1 0 0 0,-1 0-1 0 0,0-1 1 0 0,-1 0 0 0 0,-1 0 0 0 0,0-1-1 0 0,9-26 1 0 0,21-35 2312 0 0,-39 82-2000 0 0,-2 4-77 0 0,1 0-1 0 0,1 1 0 0 0,0-1 0 0 0,0 1 0 0 0,1-1 0 0 0,0 1 0 0 0,0-1 1 0 0,1 0-1 0 0,5 15 0 0 0,-5-19-275 0 0,0 1 1 0 0,1-1-1 0 0,0 0 1 0 0,0 0-1 0 0,0-1 0 0 0,0 1 1 0 0,1 0-1 0 0,0-1 1 0 0,0 0-1 0 0,0 0 1 0 0,0 0-1 0 0,1-1 1 0 0,0 1-1 0 0,-1-1 0 0 0,1 0 1 0 0,0 0-1 0 0,11 4 1 0 0,34 6-4131 0 0,-40-11 2673 0 0,1-1 1 0 0,0 0 0 0 0,0-1-1 0 0,0 0 1 0 0,-1-1 0 0 0,1 0-1 0 0,0-1 1 0 0,-1 0 0 0 0,14-4 0 0 0,15-13-1259 0 0,-17 7 934 0 0</inkml:trace>
</inkml:ink>
</file>

<file path=ppt/ink/ink2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29.391"/>
    </inkml:context>
    <inkml:brush xml:id="br0">
      <inkml:brushProperty name="width" value="0.05" units="cm"/>
      <inkml:brushProperty name="height" value="0.05" units="cm"/>
    </inkml:brush>
  </inkml:definitions>
  <inkml:trace contextRef="#ctx0" brushRef="#br0">11 134 5721 0 0,'-6'-23'14273'0'0,"2"431"-5816"0"0,6-434-8217 0 0,2 1 0 0 0,0 0 0 0 0,2-1 0 0 0,1 2-1 0 0,15-37 1 0 0,-5 13-33 0 0,-9 21-138 0 0,41-106 49 0 0,-44 122-127 0 0,1-1 1 0 0,0 1 0 0 0,0 1 0 0 0,1-1-1 0 0,1 1 1 0 0,-1 0 0 0 0,2 1 0 0 0,16-15-1 0 0,-22 21-70 0 0,1 1 0 0 0,0 0-1 0 0,0 1 1 0 0,0-1 0 0 0,0 1-1 0 0,0 0 1 0 0,0 0-1 0 0,0 0 1 0 0,0 0 0 0 0,0 1-1 0 0,1-1 1 0 0,-1 1 0 0 0,0 0-1 0 0,0 1 1 0 0,1-1 0 0 0,-1 1-1 0 0,0 0 1 0 0,0 0-1 0 0,0 0 1 0 0,0 0 0 0 0,0 1-1 0 0,0-1 1 0 0,0 1 0 0 0,-1 0-1 0 0,1 1 1 0 0,0-1 0 0 0,4 4-1 0 0,44 38-4184 0 0,-15 1-3826 0 0,-5 12-4370 0 0,-27-46 10687 0 0</inkml:trace>
</inkml:ink>
</file>

<file path=ppt/ink/ink2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30.048"/>
    </inkml:context>
    <inkml:brush xml:id="br0">
      <inkml:brushProperty name="width" value="0.05" units="cm"/>
      <inkml:brushProperty name="height" value="0.05" units="cm"/>
    </inkml:brush>
  </inkml:definitions>
  <inkml:trace contextRef="#ctx0" brushRef="#br0">47 50 4656 0 0,'7'-23'3759'0'0,"10"-3"14156"0"0,-17 25-17798 0 0,-3 31 1814 0 0,-41 132 2053 0 0,20-80-4969 0 0,47-140-24272 0 0,-19 43 22377 0 0,4-16 1060 0 0</inkml:trace>
</inkml:ink>
</file>

<file path=ppt/ink/ink2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30.391"/>
    </inkml:context>
    <inkml:brush xml:id="br0">
      <inkml:brushProperty name="width" value="0.05" units="cm"/>
      <inkml:brushProperty name="height" value="0.05" units="cm"/>
    </inkml:brush>
  </inkml:definitions>
  <inkml:trace contextRef="#ctx0" brushRef="#br0">9 21 6993 0 0,'-6'-13'7905'0'0,"3"5"-5552"0"0,8 8-5006 0 0,8 9-455 0 0,-11-7 2186 0 0,1 0-1 0 0,-1-1 0 0 0,-1 1 0 0 0,1 0 0 0 0,0 0 0 0 0,0 1 0 0 0,-1-1 0 0 0,1 0 0 0 0,1 5 1 0 0,1 1-832 0 0</inkml:trace>
</inkml:ink>
</file>

<file path=ppt/ink/ink2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31.079"/>
    </inkml:context>
    <inkml:brush xml:id="br0">
      <inkml:brushProperty name="width" value="0.05" units="cm"/>
      <inkml:brushProperty name="height" value="0.05" units="cm"/>
    </inkml:brush>
  </inkml:definitions>
  <inkml:trace contextRef="#ctx0" brushRef="#br0">173 38 6277 0 0,'0'-17'11071'0'0,"9"14"-10330"0"0,0-1 0 0 0,1 1-1 0 0,-1 0 1 0 0,1 1 0 0 0,-1 0 0 0 0,1 1-1 0 0,-1 0 1 0 0,16 0 0 0 0,86 6 1124 0 0,-88-4-1427 0 0,4-1-189 0 0,-22 0-211 0 0,0 0 0 0 0,1 0 1 0 0,-1 0-1 0 0,0 0 0 0 0,0 1 0 0 0,1 0 1 0 0,-1 0-1 0 0,5 2 0 0 0,-9-2-33 0 0,-1-1 0 0 0,1 0 0 0 0,-1 1 0 0 0,0-1 0 0 0,1 1 0 0 0,-1-1 0 0 0,1 1 0 0 0,-1-1-1 0 0,0 1 1 0 0,1-1 0 0 0,-1 1 0 0 0,0-1 0 0 0,0 1 0 0 0,1-1 0 0 0,-1 1 0 0 0,0-1 0 0 0,0 1 0 0 0,0 0 0 0 0,0-1 0 0 0,0 1 0 0 0,0-1 0 0 0,0 1-1 0 0,0 0 1 0 0,0-1 0 0 0,0 1 0 0 0,0-1 0 0 0,0 1 0 0 0,0 0 0 0 0,0-1 0 0 0,0 1 0 0 0,-1-1 0 0 0,1 1 0 0 0,-1 0 0 0 0,-9 21 8 0 0,9-20-13 0 0,-27 45 46 0 0,-3-1 0 0 0,-1-1-1 0 0,-58 60 1 0 0,-132 103 126 0 0,218-204-216 0 0,0-2 0 0 0,0 1 0 0 0,0 0 0 0 0,-1-1 0 0 0,1 0 0 0 0,-1 0 0 0 0,0 0 0 0 0,-6 1 0 0 0,10-3-181 0 0,-1 0 27 0 0,1 0 124 0 0,0 0 0 0 0,0 0 1 0 0,0 0-1 0 0,-1 0 1 0 0,1 0-1 0 0,0 0 0 0 0,0-1 1 0 0,0 1-1 0 0,-1-1 0 0 0,1 1 1 0 0,0 0-1 0 0,0-1 0 0 0,0 0 1 0 0,0 1-1 0 0,0-1 0 0 0,0 0 1 0 0,0 1-1 0 0,0-1 0 0 0,0 0 1 0 0,-1-1-1 0 0,2 1 10 0 0,-1-1-1 0 0,1 1 1 0 0,-1 0 0 0 0,1 0 0 0 0,0-1-1 0 0,-1 1 1 0 0,1 0 0 0 0,0-1 0 0 0,0 1-1 0 0,0-1 1 0 0,0 1 0 0 0,0 0-1 0 0,0-1 1 0 0,1 1 0 0 0,-1 0 0 0 0,0-1-1 0 0,1 1 1 0 0,-1 0 0 0 0,1-1 0 0 0,-1 1-1 0 0,1 0 1 0 0,-1 0 0 0 0,1 0 0 0 0,0-1-1 0 0,0 1 1 0 0,0 0 0 0 0,0 0-1 0 0,-1 0 1 0 0,1 0 0 0 0,0 1 0 0 0,1-1-1 0 0,-1 0 1 0 0,0 0 0 0 0,0 0 0 0 0,0 1-1 0 0,0-1 1 0 0,1 1 0 0 0,-1-1 0 0 0,0 1-1 0 0,1-1 1 0 0,-1 1 0 0 0,0 0-1 0 0,1 0 1 0 0,2-1 0 0 0,2 1 94 0 0,-1 0-1 0 0,1 1 1 0 0,0 0 0 0 0,0 0-1 0 0,0 0 1 0 0,0 0-1 0 0,-1 1 1 0 0,1 0 0 0 0,7 4-1 0 0,24 12 454 0 0,83 37 906 0 0,-105-50-1342 0 0,1 0 1 0 0,0-1-1 0 0,1 0 1 0 0,-1-2-1 0 0,0 0 1 0 0,18 0 0 0 0,-4-2-200 0 0,25 0-1443 0 0,61-7 1 0 0,-82 11-4522 0 0,3 0-7263 0 0,-24-5 11697 0 0</inkml:trace>
</inkml:ink>
</file>

<file path=ppt/ink/ink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5.089"/>
    </inkml:context>
    <inkml:brush xml:id="br0">
      <inkml:brushProperty name="width" value="0.05" units="cm"/>
      <inkml:brushProperty name="height" value="0.05" units="cm"/>
      <inkml:brushProperty name="color" value="#004F8B"/>
    </inkml:brush>
  </inkml:definitions>
  <inkml:trace contextRef="#ctx0" brushRef="#br0">50 30 3704 0 0,'-20'-22'8540'0'0,"7"15"1487"0"0,9 24-9653 0 0,0 2 0 0 0,0-1 1 0 0,0 32-1 0 0,3 7-5001 0 0,6-4-4218 0 0,-5-50 8258 0 0,1 0-1 0 0,0 1 1 0 0,-1-1-1 0 0,1 0 1 0 0,1 0-1 0 0,-1 0 1 0 0,0 0-1 0 0,1-1 1 0 0,-1 1-1 0 0,1 0 1 0 0,0-1-1 0 0,0 1 1 0 0,3 3 0 0 0,2 1-1089 0 0</inkml:trace>
</inkml:ink>
</file>

<file path=ppt/ink/ink2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31.579"/>
    </inkml:context>
    <inkml:brush xml:id="br0">
      <inkml:brushProperty name="width" value="0.05" units="cm"/>
      <inkml:brushProperty name="height" value="0.05" units="cm"/>
    </inkml:brush>
  </inkml:definitions>
  <inkml:trace contextRef="#ctx0" brushRef="#br0">22 57 5036 0 0,'0'0'13284'0'0,"3"3"-12216"0"0,0 2-718 0 0,1-1 0 0 0,0 1 0 0 0,1-1 0 0 0,-1 0 0 0 0,1-1 0 0 0,0 1-1 0 0,0-1 1 0 0,0 0 0 0 0,0 0 0 0 0,0-1 0 0 0,1 1 0 0 0,-1-1 0 0 0,1 0-1 0 0,0-1 1 0 0,6 2 0 0 0,-9-3-384 0 0,0 1 0 0 0,0-1-1 0 0,1 0 1 0 0,-1 0 0 0 0,0 0-1 0 0,1 0 1 0 0,-1-1 0 0 0,0 1-1 0 0,0-1 1 0 0,0 0 0 0 0,1 0 0 0 0,-1 0-1 0 0,0 0 1 0 0,0 0 0 0 0,0-1-1 0 0,0 0 1 0 0,-1 1 0 0 0,1-1-1 0 0,0 0 1 0 0,-1 0 0 0 0,1-1 0 0 0,-1 1-1 0 0,0 0 1 0 0,0-1 0 0 0,0 1-1 0 0,0-1 1 0 0,0 0 0 0 0,0 0-1 0 0,-1 0 1 0 0,2-3 0 0 0,-2 4-1 0 0,0 0 1 0 0,0 0-1 0 0,0 0 1 0 0,0 0-1 0 0,-1 0 1 0 0,1 0-1 0 0,-1 0 0 0 0,0 0 1 0 0,1-1-1 0 0,-1 1 1 0 0,0 0-1 0 0,0 0 1 0 0,0 0-1 0 0,-1 0 1 0 0,1 0-1 0 0,0 0 1 0 0,-1 0-1 0 0,1-1 0 0 0,-1 1 1 0 0,0 0-1 0 0,0 1 1 0 0,0-1-1 0 0,0 0 1 0 0,0 0-1 0 0,-2-3 1 0 0,2 4 57 0 0,-1 0 0 0 0,0 0 1 0 0,1 1-1 0 0,-1-1 0 0 0,0 0 1 0 0,0 0-1 0 0,1 1 0 0 0,-1-1 1 0 0,0 1-1 0 0,0 0 0 0 0,0 0 0 0 0,0-1 1 0 0,1 1-1 0 0,-1 0 0 0 0,0 0 1 0 0,0 1-1 0 0,0-1 0 0 0,0 0 1 0 0,0 1-1 0 0,1-1 0 0 0,-1 1 1 0 0,0-1-1 0 0,0 1 0 0 0,1 0 1 0 0,-1 0-1 0 0,0 0 0 0 0,1 0 1 0 0,-1 0-1 0 0,1 0 0 0 0,-3 3 1 0 0,-11 7 398 0 0,0 1 1 0 0,0 1-1 0 0,2 0 1 0 0,0 1-1 0 0,-17 22 1 0 0,26-31-366 0 0,1-1 0 0 0,-1 1 1 0 0,1 0-1 0 0,0 1 1 0 0,0-1-1 0 0,1 0 0 0 0,-1 1 1 0 0,1-1-1 0 0,1 1 0 0 0,-1 0 1 0 0,1 0-1 0 0,0 0 1 0 0,0 0-1 0 0,0 0 0 0 0,1 0 1 0 0,0 0-1 0 0,0 0 1 0 0,1 0-1 0 0,0 0 0 0 0,0 0 1 0 0,2 6-1 0 0,-1-7-166 0 0,0-1 0 0 0,0 0 0 0 0,0 0-1 0 0,1 0 1 0 0,0-1 0 0 0,0 1 0 0 0,0 0-1 0 0,0-1 1 0 0,1 0 0 0 0,-1 0 0 0 0,1 0 0 0 0,0 0-1 0 0,6 3 1 0 0,-2-2-691 0 0,-1-1 0 0 0,0 0 0 0 0,1-1 0 0 0,0 0 0 0 0,-1 0-1 0 0,1 0 1 0 0,13 0 0 0 0,-7-1-824 0 0,-1-1 0 0 0,1-1 0 0 0,0 0 0 0 0,0-1-1 0 0,-1 0 1 0 0,1-1 0 0 0,-1-1 0 0 0,0 0 0 0 0,14-6 0 0 0,1-4-258 0 0</inkml:trace>
</inkml:ink>
</file>

<file path=ppt/ink/ink2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31.938"/>
    </inkml:context>
    <inkml:brush xml:id="br0">
      <inkml:brushProperty name="width" value="0.05" units="cm"/>
      <inkml:brushProperty name="height" value="0.05" units="cm"/>
    </inkml:brush>
  </inkml:definitions>
  <inkml:trace contextRef="#ctx0" brushRef="#br0">80 135 4136 0 0,'0'0'7614'0'0,"0"5"-6233"0"0,-8 82 4269 0 0,3-43-3595 0 0,-13 49 0 0 0,14-69-1392 0 0,4-19-469 0 0,0-1-1 0 0,-1 1 1 0 0,0 0-1 0 0,0-1 1 0 0,0 1-1 0 0,0 0 1 0 0,-1-1 0 0 0,0 0-1 0 0,0 1 1 0 0,0-1-1 0 0,0 0 1 0 0,-5 6-1 0 0,7-10-140 0 0,0 1-1 0 0,-1-1 0 0 0,1 0 1 0 0,0 1-1 0 0,-1-1 0 0 0,1 0 1 0 0,0 0-1 0 0,-1 1 0 0 0,1-1 0 0 0,-1 0 1 0 0,1 0-1 0 0,0 1 0 0 0,-1-1 1 0 0,1 0-1 0 0,-1 0 0 0 0,1 0 1 0 0,-1 0-1 0 0,1 0 0 0 0,-1 0 0 0 0,1 0 1 0 0,-1 0-1 0 0,1 0 0 0 0,0 0 1 0 0,-1 0-1 0 0,1 0 0 0 0,-1 0 1 0 0,1 0-1 0 0,-1 0 0 0 0,1 0 0 0 0,-1 0 1 0 0,1-1-1 0 0,0 1 0 0 0,-1 0 1 0 0,1 0-1 0 0,-1-1 0 0 0,1 1 1 0 0,0 0-1 0 0,-1 0 0 0 0,1-1 1 0 0,0 1-1 0 0,-1 0 0 0 0,1-1 0 0 0,0 1 1 0 0,0-1-1 0 0,-1 1 0 0 0,1 0 1 0 0,0-1-1 0 0,0 1 0 0 0,0-1 1 0 0,-1 0-1 0 0,-2-20 642 0 0,7 7-528 0 0,0 1 1 0 0,1-1-1 0 0,0 1 0 0 0,1 0 0 0 0,1 1 1 0 0,0-1-1 0 0,1 1 0 0 0,0 1 1 0 0,1-1-1 0 0,17-17 0 0 0,0 4-204 0 0,1 1 0 0 0,1 1 0 0 0,32-19 0 0 0,15-2-641 0 0,4 9-3993 0 0,-14 12-6809 0 0,121-26 0 0 0,-161 44 9573 0 0</inkml:trace>
</inkml:ink>
</file>

<file path=ppt/ink/ink2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38.563"/>
    </inkml:context>
    <inkml:brush xml:id="br0">
      <inkml:brushProperty name="width" value="0.05" units="cm"/>
      <inkml:brushProperty name="height" value="0.05" units="cm"/>
    </inkml:brush>
  </inkml:definitions>
  <inkml:trace contextRef="#ctx0" brushRef="#br0">4 5 276 0 0,'0'0'3147'0'0,"-3"-5"-3026"0"0</inkml:trace>
</inkml:ink>
</file>

<file path=ppt/ink/ink2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39.657"/>
    </inkml:context>
    <inkml:brush xml:id="br0">
      <inkml:brushProperty name="width" value="0.05" units="cm"/>
      <inkml:brushProperty name="height" value="0.05" units="cm"/>
    </inkml:brush>
  </inkml:definitions>
  <inkml:trace contextRef="#ctx0" brushRef="#br0">507 69 396 0 0,'14'-10'19933'0'0,"-16"13"-19734"0"0,-1 0 0 0 0,0 0-1 0 0,-1-1 1 0 0,1 1 0 0 0,0-1 0 0 0,-1 0-1 0 0,1 0 1 0 0,-1 0 0 0 0,0 0 0 0 0,0-1-1 0 0,0 0 1 0 0,-4 2 0 0 0,6-3 80 0 0,0 0-235 0 0,0 0 0 0 0,0 0 0 0 0,0 0 0 0 0,0 0 0 0 0,0-1 0 0 0,0 1 0 0 0,0 0 0 0 0,0-1 0 0 0,0 0 0 0 0,0 1 0 0 0,0-1 0 0 0,1 0 0 0 0,-1 0 0 0 0,0 0 0 0 0,0 0 0 0 0,-1-2 0 0 0,3 2-27 0 0,-1 0-1 0 0,1-1 1 0 0,0 1-1 0 0,0 0 1 0 0,0 0-1 0 0,0 0 0 0 0,0 0 1 0 0,0-1-1 0 0,1 1 1 0 0,-1 0-1 0 0,0 0 1 0 0,0 0-1 0 0,1 0 1 0 0,-1 0-1 0 0,1 0 1 0 0,-1 0-1 0 0,1 0 1 0 0,-1 0-1 0 0,1 0 1 0 0,1-2-1 0 0,13-18 128 0 0,-6 9-248 0 0,-9 11 104 0 0,1-1 0 0 0,0 1 0 0 0,0 0 0 0 0,0 0-1 0 0,0 0 1 0 0,0 0 0 0 0,0 0 0 0 0,0 0-1 0 0,1 0 1 0 0,-1 0 0 0 0,0 0 0 0 0,0 0-1 0 0,1 1 1 0 0,-1-1 0 0 0,0 0 0 0 0,1 1-1 0 0,-1-1 1 0 0,1 1 0 0 0,-1 0 0 0 0,1-1-1 0 0,-1 1 1 0 0,3 0 0 0 0,-3 0 97 0 0,9 29 303 0 0,-12-18-269 0 0,-1-1 0 0 0,0 0 0 0 0,-1 0 0 0 0,0 0 0 0 0,0 0 0 0 0,-1-1-1 0 0,0 0 1 0 0,-1 0 0 0 0,0 0 0 0 0,0 0 0 0 0,-1-1 0 0 0,0 0 0 0 0,0-1-1 0 0,-9 7 1 0 0,-14 12-498 0 0,-2-2-1 0 0,-44 27 1 0 0,-26 6-5178 0 0,-57 16-11097 0 0,137-65 14774 0 0</inkml:trace>
</inkml:ink>
</file>

<file path=ppt/ink/ink2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1.017"/>
    </inkml:context>
    <inkml:brush xml:id="br0">
      <inkml:brushProperty name="width" value="0.05" units="cm"/>
      <inkml:brushProperty name="height" value="0.05" units="cm"/>
    </inkml:brush>
  </inkml:definitions>
  <inkml:trace contextRef="#ctx0" brushRef="#br0">1206 65 3816 0 0,'31'-65'17171'0'0,"-46"89"-16073"0"0,-21 36 216 0 0,-4-1 1 0 0,-56 66 0 0 0,70-96-1053 0 0,-1-1 0 0 0,-2-2 0 0 0,0 0 0 0 0,-2-2 0 0 0,-53 32 0 0 0,69-48-296 0 0,0 0 1 0 0,0-1-1 0 0,-1 0 0 0 0,1-1 1 0 0,-2-1-1 0 0,-28 6 1 0 0,40-10-85 0 0,0-1 1 0 0,0 1-1 0 0,0-1 0 0 0,0 0 1 0 0,0 0-1 0 0,0-1 0 0 0,0 1 1 0 0,1-1-1 0 0,-1 0 1 0 0,0 0-1 0 0,0-1 0 0 0,1 0 1 0 0,-1 0-1 0 0,0 0 0 0 0,1 0 1 0 0,0 0-1 0 0,0-1 0 0 0,0 0 1 0 0,0 0-1 0 0,0 0 0 0 0,0 0 1 0 0,1-1-1 0 0,-1 0 0 0 0,1 1 1 0 0,0-1-1 0 0,-4-7 1 0 0,0 1-291 0 0,5 6 283 0 0,-1 1 0 0 0,1 0-1 0 0,0 0 1 0 0,0-1 0 0 0,0 0 0 0 0,1 1 0 0 0,-3-7 0 0 0,-19 27 578 0 0,10 2-31 0 0,-33 38 518 0 0,43-54-883 0 0,1 0 0 0 0,-1 0 0 0 0,-1-1 0 0 0,1 0 0 0 0,0 0 0 0 0,-1 0 0 0 0,1 0 0 0 0,-1 0 0 0 0,1 0 0 0 0,-1-1 0 0 0,0 0 0 0 0,0 0 0 0 0,0 0 0 0 0,1 0 0 0 0,-8 0 0 0 0,9-1-52 0 0,-1 0 1 0 0,1 0 0 0 0,0 0 0 0 0,0-1 0 0 0,0 1-1 0 0,0-1 1 0 0,0 1 0 0 0,0-1 0 0 0,0 0 0 0 0,0 0 0 0 0,0 0-1 0 0,0 0 1 0 0,0 0 0 0 0,0 0 0 0 0,1 0 0 0 0,-1 0-1 0 0,0-1 1 0 0,1 1 0 0 0,-1-1 0 0 0,1 1 0 0 0,-3-4-1 0 0,2 0 6 0 0,0 1-1 0 0,0 0 0 0 0,0-1 1 0 0,0 0-1 0 0,1 1 0 0 0,0-1 0 0 0,0 0 1 0 0,0 0-1 0 0,0-6 0 0 0,0-7 30 0 0,2 0 0 0 0,0-1 0 0 0,1 1 0 0 0,4-21 0 0 0,5 3 126 0 0,-8 26 59 0 0,0 1 0 0 0,-1-1 1 0 0,1 0-1 0 0,0-16 1 0 0,-3 48 148 0 0,-1-1 1 0 0,-2 1 0 0 0,0-1 0 0 0,-6 24 0 0 0,6-35-296 0 0,1-1-1 0 0,-2 0 1 0 0,0 0-1 0 0,0 0 1 0 0,0 0 0 0 0,-1-1-1 0 0,0 0 1 0 0,-1 0-1 0 0,0 0 1 0 0,0-1 0 0 0,-12 12-1 0 0,14-17-140 0 0,1 1 1 0 0,-1-1-1 0 0,1 0 0 0 0,-1-1 1 0 0,0 1-1 0 0,0-1 1 0 0,0 0-1 0 0,0 1 0 0 0,0-2 1 0 0,0 1-1 0 0,0 0 0 0 0,0-1 1 0 0,0 0-1 0 0,0 0 0 0 0,0 0 1 0 0,0 0-1 0 0,0-1 0 0 0,0 0 1 0 0,0 0-1 0 0,-4-1 0 0 0,-16-2-369 0 0,18 5 441 0 0,1 1 0 0 0,-1-1 1 0 0,1 1-1 0 0,0 0 0 0 0,0 0 1 0 0,0 1-1 0 0,0-1 0 0 0,0 1 0 0 0,1 0 1 0 0,-1 1-1 0 0,1-1 0 0 0,0 1 0 0 0,0 0 1 0 0,-5 6-1 0 0,-4 2-15 0 0,-17 14-262 0 0,2 6-4755 0 0,24-28 3597 0 0,1 0 1 0 0,0 1-1 0 0,0-1 1 0 0,1 1-1 0 0,-1 0 0 0 0,1 0 1 0 0,0 0-1 0 0,0 0 1 0 0,1 0-1 0 0,0 0 0 0 0,0 1 1 0 0,0-1-1 0 0,0 6 1 0 0,1-2-374 0 0</inkml:trace>
</inkml:ink>
</file>

<file path=ppt/ink/ink2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1.360"/>
    </inkml:context>
    <inkml:brush xml:id="br0">
      <inkml:brushProperty name="width" value="0.05" units="cm"/>
      <inkml:brushProperty name="height" value="0.05" units="cm"/>
    </inkml:brush>
  </inkml:definitions>
  <inkml:trace contextRef="#ctx0" brushRef="#br0">0 85 4328 0 0,'0'0'1969'0'0,"6"5"1727"0"0,9-2-2152 0 0,-3-1-180 0 0,-1-2-84 0 0,3 0 552 0 0,17-3-1311 0 0,-16 1-405 0 0,3-2-292 0 0,3-1-1105 0 0,-5-2-1607 0 0,1-5 136 0 0,-3 0 252 0 0,1-2 411 0 0,-3-2 165 0 0,-1-3 112 0 0</inkml:trace>
</inkml:ink>
</file>

<file path=ppt/ink/ink2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1.689"/>
    </inkml:context>
    <inkml:brush xml:id="br0">
      <inkml:brushProperty name="width" value="0.05" units="cm"/>
      <inkml:brushProperty name="height" value="0.05" units="cm"/>
    </inkml:brush>
  </inkml:definitions>
  <inkml:trace contextRef="#ctx0" brushRef="#br0">302 11 6121 0 0,'-4'-11'12179'0'0,"3"11"-11931"0"0,-11 16 4734 0 0,-20 49-4925 0 0,20-39 1281 0 0,-10 19-662 0 0,-68 127-7193 0 0,71-142 2430 0 0,0-1 0 0 0,-2 0 1 0 0,-34 36-1 0 0,40-52 2394 0 0</inkml:trace>
</inkml:ink>
</file>

<file path=ppt/ink/ink2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2.360"/>
    </inkml:context>
    <inkml:brush xml:id="br0">
      <inkml:brushProperty name="width" value="0.05" units="cm"/>
      <inkml:brushProperty name="height" value="0.05" units="cm"/>
    </inkml:brush>
  </inkml:definitions>
  <inkml:trace contextRef="#ctx0" brushRef="#br0">510 405 3068 0 0,'0'0'868'0'0,"11"-20"3206"0"0,-6 13 593 0 0,22-20 9924 0 0,-30 30-14397 0 0,-242 265 2881 0 0,244-267-3082 0 0,-1 1 0 0 0,1-1 0 0 0,0 1 0 0 0,0-1 0 0 0,-1 1 0 0 0,1 0 0 0 0,0 0 0 0 0,0-1 0 0 0,1 1 0 0 0,-1 0 0 0 0,0 0 0 0 0,1 0 0 0 0,-1 0 0 0 0,1 0-1 0 0,-1 0 1 0 0,1 2 0 0 0,0-3-4 0 0,0-1 0 0 0,1 1-1 0 0,-1 0 1 0 0,0-1 0 0 0,1 1-1 0 0,-1 0 1 0 0,0-1-1 0 0,1 1 1 0 0,-1-1 0 0 0,1 1-1 0 0,-1 0 1 0 0,1-1 0 0 0,-1 1-1 0 0,1-1 1 0 0,-1 0-1 0 0,1 1 1 0 0,0-1 0 0 0,-1 1-1 0 0,1-1 1 0 0,-1 0 0 0 0,2 1-1 0 0,30 4-364 0 0,-30-6 383 0 0,-1 1 1 0 0,1 0 0 0 0,-1 0 0 0 0,0 0-1 0 0,1 0 1 0 0,-1 0 0 0 0,1 0-1 0 0,-1 1 1 0 0,0-1 0 0 0,1 1-1 0 0,-1-1 1 0 0,1 0 0 0 0,-1 1-1 0 0,0 0 1 0 0,0-1 0 0 0,1 1 0 0 0,-1 0-1 0 0,0 0 1 0 0,0 0 0 0 0,0 0-1 0 0,0 0 1 0 0,0 0 0 0 0,0 0-1 0 0,0 0 1 0 0,0 0 0 0 0,-1 0-1 0 0,1 0 1 0 0,0 0 0 0 0,0 1 0 0 0,-1-1-1 0 0,1 0 1 0 0,-1 1 0 0 0,0-1-1 0 0,1 0 1 0 0,-1 1 0 0 0,0-1-1 0 0,0 1 1 0 0,1-1 0 0 0,-1 0 0 0 0,0 1-1 0 0,-1-1 1 0 0,1 1 0 0 0,0-1-1 0 0,0 1 1 0 0,0-1 0 0 0,-1 0-1 0 0,1 1 1 0 0,-1-1 0 0 0,1 0-1 0 0,-2 2 1 0 0,-1 6 116 0 0,0-1-1 0 0,-1 0 0 0 0,0 0 0 0 0,0-1 1 0 0,-1 1-1 0 0,-6 7 0 0 0,3-5-50 0 0,-1-1 0 0 0,0 1 0 0 0,-1-2 0 0 0,0 0 0 0 0,0 0 0 0 0,0 0 0 0 0,-1-1 0 0 0,-1-1 0 0 0,1 0 0 0 0,-1-1 0 0 0,-24 8 0 0 0,30-11-42 0 0,0-1 1 0 0,0 0-1 0 0,0-1 0 0 0,-1 1 1 0 0,1-1-1 0 0,0 0 0 0 0,0 0 0 0 0,-1-1 1 0 0,1 0-1 0 0,0 0 0 0 0,0-1 1 0 0,0 1-1 0 0,0-1 0 0 0,0-1 0 0 0,0 1 1 0 0,1-1-1 0 0,-1 0 0 0 0,1 0 1 0 0,-1-1-1 0 0,1 1 0 0 0,0-1 1 0 0,1 0-1 0 0,-1-1 0 0 0,1 1 0 0 0,0-1 1 0 0,-6-7-1 0 0,6 6-28 0 0,1 0 1 0 0,0 0-1 0 0,-1-1 0 0 0,2 1 1 0 0,-1-1-1 0 0,1 0 0 0 0,0 1 1 0 0,1-1-1 0 0,-1 0 0 0 0,1 0 1 0 0,1 0-1 0 0,-1 0 0 0 0,1 0 1 0 0,1 0-1 0 0,-1 0 0 0 0,1 0 1 0 0,0 0-1 0 0,1 0 0 0 0,3-10 1 0 0,4-12-72 0 0,2 1 1 0 0,2 1 0 0 0,17-32-1 0 0,-24 48 3 0 0,27-43-4675 0 0,3 2 1 0 0,55-64-1 0 0,-15 20-1361 0 0,56-77-3479 0 0,-108 142 7677 0 0</inkml:trace>
</inkml:ink>
</file>

<file path=ppt/ink/ink2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3.392"/>
    </inkml:context>
    <inkml:brush xml:id="br0">
      <inkml:brushProperty name="width" value="0.05" units="cm"/>
      <inkml:brushProperty name="height" value="0.05" units="cm"/>
    </inkml:brush>
  </inkml:definitions>
  <inkml:trace contextRef="#ctx0" brushRef="#br0">752 16 5384 0 0,'0'0'1757'0'0,"0"-1"-1207"0"0,0 1-1 0 0,0-1 0 0 0,0 0 1 0 0,0 1-1 0 0,0-1 1 0 0,0 0-1 0 0,0 0 0 0 0,0 1 1 0 0,-4-8 6592 0 0,3 6-6593 0 0,-8 3-101 0 0,1 0 0 0 0,-1 1 0 0 0,1 0 0 0 0,-1 0 0 0 0,1 0 0 0 0,0 1 0 0 0,0 0 0 0 0,1 1 0 0 0,-1 0 0 0 0,0 0 0 0 0,1 1 0 0 0,0 0 0 0 0,0 0 0 0 0,1 0 0 0 0,-1 1 0 0 0,1 0 0 0 0,-6 9 0 0 0,-13 14 94 0 0,3 2-1 0 0,-32 53 0 0 0,38-56-112 0 0,15-27-427 0 0,-42 69 855 0 0,-82 103 0 0 0,109-153-1175 0 0,-2-1 1 0 0,-1-1-1 0 0,0 0 0 0 0,-1-2 0 0 0,-1 0 1 0 0,0-1-1 0 0,-1-1 0 0 0,-1-2 0 0 0,-30 14 1 0 0,4-12-5574 0 0,19-17-5866 0 0,23-4 7373 0 0,10-16 285 0 0,3 12 2605 0 0</inkml:trace>
</inkml:ink>
</file>

<file path=ppt/ink/ink2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3.720"/>
    </inkml:context>
    <inkml:brush xml:id="br0">
      <inkml:brushProperty name="width" value="0.05" units="cm"/>
      <inkml:brushProperty name="height" value="0.05" units="cm"/>
    </inkml:brush>
  </inkml:definitions>
  <inkml:trace contextRef="#ctx0" brushRef="#br0">0 41 6253 0 0,'34'15'16206'0'0,"-33"-15"-15016"0"0,10-13-12610 0 0,-11 13 11226 0 0,0-1 0 0 0,0 1 0 0 0,0 0 0 0 0,0-1 0 0 0,0 1 0 0 0,0-1 0 0 0,0 1 0 0 0,0 0 0 0 0,0-1 0 0 0,0 1 0 0 0,0 0 0 0 0,0-1 0 0 0,-1 1-1 0 0,1 0 1 0 0,0-1 0 0 0,0 1 0 0 0,-1 0 0 0 0,1-1 0 0 0,0 1 0 0 0,0 0 0 0 0,-1-1 0 0 0,1 1 0 0 0,-1 0 0 0 0,-10-23-4049 0 0,3 12 2306 0 0</inkml:trace>
</inkml:ink>
</file>

<file path=ppt/ink/ink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5.729"/>
    </inkml:context>
    <inkml:brush xml:id="br0">
      <inkml:brushProperty name="width" value="0.05" units="cm"/>
      <inkml:brushProperty name="height" value="0.05" units="cm"/>
      <inkml:brushProperty name="color" value="#004F8B"/>
    </inkml:brush>
  </inkml:definitions>
  <inkml:trace contextRef="#ctx0" brushRef="#br0">584 70 5044 0 0,'1'-7'12462'0'0,"-18"2"-11706"0"0,1 1 0 0 0,0 0 0 0 0,-1 1 0 0 0,0 1 0 0 0,0 1 1 0 0,-24 0-1 0 0,-32-3 357 0 0,-172-35 1993 0 0,242 39-3074 0 0,-1 1-1 0 0,1-1 0 0 0,0 1 1 0 0,0 0-1 0 0,0-1 0 0 0,0 1 1 0 0,1 1-1 0 0,-1-1 0 0 0,0 0 1 0 0,0 1-1 0 0,1-1 0 0 0,-1 1 1 0 0,0 0-1 0 0,1 0 0 0 0,0 0 1 0 0,-1 0-1 0 0,1 0 0 0 0,0 1 1 0 0,0-1-1 0 0,0 1 0 0 0,1-1 1 0 0,-1 1-1 0 0,1-1 0 0 0,-1 1 0 0 0,-1 6 1 0 0,-4 7 250 0 0,0 1 1 0 0,-8 34 0 0 0,15-49-250 0 0,-10 38 379 0 0,2 0 1 0 0,-5 73 0 0 0,12-95-339 0 0,1 0 0 0 0,1 0 0 0 0,1 0 0 0 0,0 0 0 0 0,1 0 0 0 0,1 0 1 0 0,1-1-1 0 0,12 30 0 0 0,-13-40-81 0 0,1 0 1 0 0,-1 0-1 0 0,1 0 1 0 0,1-1-1 0 0,-1 0 1 0 0,1 0 0 0 0,0-1-1 0 0,1 0 1 0 0,-1 0-1 0 0,1 0 1 0 0,0-1-1 0 0,0 0 1 0 0,0 0-1 0 0,1 0 1 0 0,-1-1-1 0 0,1 0 1 0 0,0-1-1 0 0,0 0 1 0 0,0 0-1 0 0,0-1 1 0 0,10 1-1 0 0,14 1-523 0 0,-1-2 1 0 0,0-1-1 0 0,0-1 0 0 0,38-6 0 0 0,-58 5 285 0 0,105-18-4273 0 0,-104 18 2804 0 0,0-2 0 0 0,0 0 0 0 0,-1 0 0 0 0,1-1 1 0 0,-1 0-1 0 0,0-1 0 0 0,12-8 0 0 0,-21 12 1203 0 0,0 0 0 0 0,0 0 1 0 0,0 0-1 0 0,0 0 0 0 0,0 0 1 0 0,-1 0-1 0 0,1 0 0 0 0,-1-1 0 0 0,1 1 1 0 0,-1-1-1 0 0,1-3 0 0 0,2-4-1229 0 0</inkml:trace>
</inkml:ink>
</file>

<file path=ppt/ink/ink2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4.079"/>
    </inkml:context>
    <inkml:brush xml:id="br0">
      <inkml:brushProperty name="width" value="0.05" units="cm"/>
      <inkml:brushProperty name="height" value="0.05" units="cm"/>
    </inkml:brush>
  </inkml:definitions>
  <inkml:trace contextRef="#ctx0" brushRef="#br0">178 37 5741 0 0,'7'-37'20519'0'0,"-9"62"-19063"0"0,-1-2-237 0 0,-26 132 2058 0 0,26-144-3409 0 0,-50 176-2845 0 0,30-126-2855 0 0,-3-3-5101 0 0,23-53 9769 0 0,-1 0 1 0 0,1 0-1 0 0,-1 0 1 0 0,0 0-1 0 0,0-1 1 0 0,-1 1-1 0 0,-5 4 1 0 0,1-4-619 0 0</inkml:trace>
</inkml:ink>
</file>

<file path=ppt/ink/ink2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4.470"/>
    </inkml:context>
    <inkml:brush xml:id="br0">
      <inkml:brushProperty name="width" value="0.05" units="cm"/>
      <inkml:brushProperty name="height" value="0.05" units="cm"/>
    </inkml:brush>
  </inkml:definitions>
  <inkml:trace contextRef="#ctx0" brushRef="#br0">470 301 6113 0 0,'7'-18'14536'0'0,"-62"58"-10709"0"0,-31 26-700 0 0,79-59-2912 0 0,1-1-1 0 0,-1 0 1 0 0,1 1 0 0 0,0 0-1 0 0,1 1 1 0 0,0-1 0 0 0,0 1 0 0 0,1 0-1 0 0,-4 9 1 0 0,7-13-220 0 0,0 0 0 0 0,1 0-1 0 0,0 0 1 0 0,-1 1 0 0 0,2-1 0 0 0,-1 0-1 0 0,0 0 1 0 0,1 0 0 0 0,-1 0 0 0 0,1 0 0 0 0,0 0-1 0 0,1 0 1 0 0,-1 0 0 0 0,1 0 0 0 0,0-1-1 0 0,-1 1 1 0 0,2 0 0 0 0,-1-1 0 0 0,0 1-1 0 0,1-1 1 0 0,5 6 0 0 0,-5-6-5 0 0,0 0 0 0 0,0 0 0 0 0,0 1-1 0 0,-1-1 1 0 0,0 1 0 0 0,1 0 0 0 0,-1 0 0 0 0,0 0 0 0 0,-1 0-1 0 0,1 0 1 0 0,-1 0 0 0 0,0 0 0 0 0,0 0 0 0 0,0 0 0 0 0,-1 1 0 0 0,1-1-1 0 0,-1 0 1 0 0,0 1 0 0 0,0-1 0 0 0,0 1 0 0 0,-1-1 0 0 0,0 0 0 0 0,-1 6-1 0 0,-5 4 100 0 0,0 0 0 0 0,-1 0-1 0 0,0-1 1 0 0,-1 0 0 0 0,0-1-1 0 0,-1 0 1 0 0,-13 12 0 0 0,16-16 129 0 0,-1-1 1 0 0,0-1-1 0 0,0 1 1 0 0,0-1-1 0 0,-1 0 0 0 0,0-1 1 0 0,0 0-1 0 0,0-1 1 0 0,-1 1-1 0 0,0-2 1 0 0,-16 5-1 0 0,22-7-216 0 0,-1-1 0 0 0,1 0 0 0 0,0 0 0 0 0,0 0-1 0 0,0 0 1 0 0,-1-1 0 0 0,1 0 0 0 0,0 1 0 0 0,0-2-1 0 0,0 1 1 0 0,0 0 0 0 0,0-1 0 0 0,0 0 0 0 0,1 0-1 0 0,-1 0 1 0 0,0 0 0 0 0,1 0 0 0 0,0-1 0 0 0,-1 1-1 0 0,1-1 1 0 0,0 0 0 0 0,0 0 0 0 0,1-1 0 0 0,-1 1-1 0 0,1 0 1 0 0,-1-1 0 0 0,1 0 0 0 0,0 1 0 0 0,0-1-1 0 0,-1-6 1 0 0,-2-1-3 0 0,2 0 0 0 0,-1-1 0 0 0,1 1 0 0 0,1-1 0 0 0,0 0-1 0 0,1 0 1 0 0,0 0 0 0 0,1 0 0 0 0,2-18 0 0 0,2 2-953 0 0,2 0 0 0 0,1 1 0 0 0,2 0 0 0 0,0 0 0 0 0,14-26 0 0 0,73-126-9036 0 0,-34 69 6343 0 0,19-30-6235 0 0,-64 113 7882 0 0</inkml:trace>
</inkml:ink>
</file>

<file path=ppt/ink/ink2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5.798"/>
    </inkml:context>
    <inkml:brush xml:id="br0">
      <inkml:brushProperty name="width" value="0.05" units="cm"/>
      <inkml:brushProperty name="height" value="0.05" units="cm"/>
    </inkml:brush>
  </inkml:definitions>
  <inkml:trace contextRef="#ctx0" brushRef="#br0">720 0 4064 0 0,'0'1'12211'0'0,"-2"13"-11708"0"0,-1 8 864 0 0,-1 0 0 0 0,-12 35-1 0 0,7-32-906 0 0,0-1 0 0 0,-2 0 0 0 0,-26 41-1 0 0,36-63-519 0 0,0 0 0 0 0,-1 0 0 0 0,1-1 0 0 0,0 1 0 0 0,0-1 0 0 0,-1 1 0 0 0,1-1 0 0 0,-1 1 0 0 0,1-1 0 0 0,-1 0 0 0 0,0 0 0 0 0,0 0-1 0 0,1 0 1 0 0,-1 0 0 0 0,0 0 0 0 0,0 0 0 0 0,0-1 0 0 0,0 1 0 0 0,0-1 0 0 0,0 1 0 0 0,0-1 0 0 0,0 0 0 0 0,0 0 0 0 0,0 1 0 0 0,0-2 0 0 0,0 1 0 0 0,0 0-1 0 0,0 0 1 0 0,0-1 0 0 0,-3 0 0 0 0,2 0 60 0 0,-14 7-179 0 0,9 6 492 0 0,0 0-1 0 0,1 1 1 0 0,0 0 0 0 0,-7 21 0 0 0,-18 34 794 0 0,28-63-979 0 0,0 0 0 0 0,0 1 0 0 0,0-1 0 0 0,-1-1 0 0 0,1 1 0 0 0,-1-1 0 0 0,-1 1 0 0 0,1-2 0 0 0,-11 7 0 0 0,15-9-65 0 0,-29-12 39 0 0,27 8-86 0 0,0-1 0 0 0,0 0 0 0 0,0 0 1 0 0,1 0-1 0 0,-1 0 0 0 0,1-1 1 0 0,0 1-1 0 0,1-1 0 0 0,-1 1 0 0 0,1-1 1 0 0,-1 0-1 0 0,1 1 0 0 0,0-8 1 0 0,-1-65 559 0 0,3 49 74 0 0,-1 26-53 0 0,-2 6-473 0 0,-15 28 84 0 0,-2-1 0 0 0,0-1 0 0 0,-3-1 0 0 0,0-1 0 0 0,-40 38 0 0 0,39-44-1248 0 0,-1-1 1 0 0,-1-2-1 0 0,-50 30 1 0 0,62-43-2064 0 0,-6-4-6269 0 0,6-11 1153 0 0,11-6 7164 0 0,2 5-693 0 0</inkml:trace>
</inkml:ink>
</file>

<file path=ppt/ink/ink2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6.142"/>
    </inkml:context>
    <inkml:brush xml:id="br0">
      <inkml:brushProperty name="width" value="0.05" units="cm"/>
      <inkml:brushProperty name="height" value="0.05" units="cm"/>
    </inkml:brush>
  </inkml:definitions>
  <inkml:trace contextRef="#ctx0" brushRef="#br0">0 76 5324 0 0,'25'-16'5477'0'0,"40"-24"3454"0"0,-30 26-8194 0 0,-1 9-3402 0 0,-33 5 2451 0 0,-1 0-1 0 0,1 0 1 0 0,-1 1-1 0 0,0-1 1 0 0,1 0-1 0 0,-1 1 0 0 0,1-1 1 0 0,-1 1-1 0 0,0-1 1 0 0,1 0-1 0 0,-1 1 1 0 0,0-1-1 0 0,1 1 1 0 0,-1-1-1 0 0,0 1 1 0 0,0-1-1 0 0,0 1 0 0 0,1-1 1 0 0,-1 1-1 0 0,0-1 1 0 0,0 1-1 0 0,0-1 1 0 0,0 1-1 0 0,0-1 1 0 0,0 1-1 0 0,0-1 1 0 0,0 1-1 0 0,0-1 0 0 0,0 1 1 0 0,0-1-1 0 0,0 1 1 0 0,0-1-1 0 0,-1 1 1 0 0,1 0-1 0 0,-4 18-3100 0 0,-15 20-605 0 0,3-12 2208 0 0</inkml:trace>
</inkml:ink>
</file>

<file path=ppt/ink/ink2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6.470"/>
    </inkml:context>
    <inkml:brush xml:id="br0">
      <inkml:brushProperty name="width" value="0.05" units="cm"/>
      <inkml:brushProperty name="height" value="0.05" units="cm"/>
    </inkml:brush>
  </inkml:definitions>
  <inkml:trace contextRef="#ctx0" brushRef="#br0">98 37 5557 0 0,'-3'7'2392'0'0,"-11"19"11376"0"0,3-23-12013 0 0,-5-12-8495 0 0,-2-8-1043 0 0,-6-12 2180 0 0,12 12 3677 0 0</inkml:trace>
</inkml:ink>
</file>

<file path=ppt/ink/ink2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7.079"/>
    </inkml:context>
    <inkml:brush xml:id="br0">
      <inkml:brushProperty name="width" value="0.05" units="cm"/>
      <inkml:brushProperty name="height" value="0.05" units="cm"/>
    </inkml:brush>
  </inkml:definitions>
  <inkml:trace contextRef="#ctx0" brushRef="#br0">729 92 4360 0 0,'2'-44'16697'0'0,"-2"49"-16199"0"0,0 5-258 0 0,0 1-1 0 0,-1-1 0 0 0,-1 1 1 0 0,0-1-1 0 0,0 1 0 0 0,-1-1 0 0 0,0 0 1 0 0,-1 0-1 0 0,-6 12 0 0 0,2-6-5 0 0,-1 0-1 0 0,0-1 1 0 0,-1 0-1 0 0,-1 0 1 0 0,-12 12-1 0 0,22-25-220 0 0,0-1-1 0 0,0 1 1 0 0,0-1 0 0 0,0 0-1 0 0,0 1 1 0 0,0-1 0 0 0,-1 0-1 0 0,1 0 1 0 0,0 0 0 0 0,-1 0-1 0 0,1 0 1 0 0,-1 0 0 0 0,1-1-1 0 0,-1 1 1 0 0,1 0-1 0 0,-1-1 1 0 0,0 1 0 0 0,1-1-1 0 0,-1 0 1 0 0,0 1 0 0 0,1-1-1 0 0,-1 0 1 0 0,0 0 0 0 0,1 0-1 0 0,-1 0 1 0 0,0 0 0 0 0,1 0-1 0 0,-1-1 1 0 0,0 1 0 0 0,1-1-1 0 0,-1 1 1 0 0,-3-2 0 0 0,3 0-31 0 0,0 0 1 0 0,1 0-1 0 0,-1-1 1 0 0,0 1-1 0 0,1 0 1 0 0,-1-1-1 0 0,1 1 1 0 0,0-1-1 0 0,0 0 1 0 0,0 1-1 0 0,0-1 1 0 0,0 0-1 0 0,0 1 1 0 0,1-1-1 0 0,-1 0 1 0 0,1 0-1 0 0,0 0 1 0 0,0-4-1 0 0,2-25-185 0 0,2 0 0 0 0,15-62 0 0 0,-3 20 650 0 0,-16 72 171 0 0,-9 22-276 0 0,4 1 8 0 0,1 1-1 0 0,1-1 0 0 0,1 1 0 0 0,1 0 1 0 0,2 37-1 0 0,0 10 104 0 0,-3-13-261 0 0,-2-1 1 0 0,-3 0 0 0 0,-2 0 0 0 0,-29 97 0 0 0,31-132-172 0 0,0-2 1 0 0,-2 1 0 0 0,-1-1 0 0 0,0 0-1 0 0,-1-1 1 0 0,0-1 0 0 0,-17 18 0 0 0,18-24 13 0 0,0 0 1 0 0,-1 0-1 0 0,0-1 1 0 0,-1 0-1 0 0,0-1 1 0 0,-1-1 0 0 0,1 0-1 0 0,-1-1 1 0 0,-1 0-1 0 0,1 0 1 0 0,-17 3-1 0 0,21-7 49 0 0,1 0 0 0 0,-2-1 0 0 0,1 1-1 0 0,0-2 1 0 0,0 1 0 0 0,0-1-1 0 0,0-1 1 0 0,0 0 0 0 0,0 0-1 0 0,0-1 1 0 0,0 0 0 0 0,0 0 0 0 0,0-1-1 0 0,1 0 1 0 0,-1-1 0 0 0,1 0-1 0 0,0 0 1 0 0,0-1 0 0 0,0 0-1 0 0,1 0 1 0 0,0-1 0 0 0,0 1-1 0 0,0-2 1 0 0,0 1 0 0 0,1-1 0 0 0,1 0-1 0 0,-1 0 1 0 0,1-1 0 0 0,-6-10-1 0 0,7 10-154 0 0,1 0 0 0 0,-1-1 0 0 0,1 1 0 0 0,1-1-1 0 0,0 0 1 0 0,0 1 0 0 0,1-1 0 0 0,0 0-1 0 0,0 0 1 0 0,1 0 0 0 0,0 0 0 0 0,1 0 0 0 0,0 0-1 0 0,0 0 1 0 0,1 0 0 0 0,0 0 0 0 0,0 1 0 0 0,1-1-1 0 0,7-13 1 0 0,-5 13-386 0 0,0 0 1 0 0,0 0-1 0 0,1 1 0 0 0,0 0 0 0 0,0 0 0 0 0,1 1 1 0 0,0 0-1 0 0,0 0 0 0 0,1 0 0 0 0,0 1 0 0 0,0 0 1 0 0,15-7-1 0 0,-14 8-632 0 0,0 1 0 0 0,0 0 0 0 0,1 1 0 0 0,-1 0 0 0 0,1 1 1 0 0,0 0-1 0 0,0 0 0 0 0,0 1 0 0 0,-1 0 0 0 0,1 1 0 0 0,0 0 0 0 0,0 1 1 0 0,0 0-1 0 0,0 0 0 0 0,0 1 0 0 0,0 0 0 0 0,-1 1 0 0 0,1 0 0 0 0,-1 0 0 0 0,11 6 1 0 0,2 5-672 0 0</inkml:trace>
</inkml:ink>
</file>

<file path=ppt/ink/ink2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7.408"/>
    </inkml:context>
    <inkml:brush xml:id="br0">
      <inkml:brushProperty name="width" value="0.05" units="cm"/>
      <inkml:brushProperty name="height" value="0.05" units="cm"/>
    </inkml:brush>
  </inkml:definitions>
  <inkml:trace contextRef="#ctx0" brushRef="#br0">1 105 4276 0 0,'8'2'3157'0'0,"17"-2"-1785"0"0,-13-2-196 0 0,9 0-132 0 0,-1-3-132 0 0,3 0-216 0 0,2-2-308 0 0,2 0-540 0 0,4-4-964 0 0,-2 1-1484 0 0,2-2 212 0 0,-4-2 147 0 0,2-4 389 0 0,-9 4 60 0 0</inkml:trace>
</inkml:ink>
</file>

<file path=ppt/ink/ink2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8.329"/>
    </inkml:context>
    <inkml:brush xml:id="br0">
      <inkml:brushProperty name="width" value="0.05" units="cm"/>
      <inkml:brushProperty name="height" value="0.05" units="cm"/>
    </inkml:brush>
  </inkml:definitions>
  <inkml:trace contextRef="#ctx0" brushRef="#br0">585 18 6765 0 0,'7'-18'17789'0'0,"-5"35"-17191"0"0,0 1 0 0 0,-2-1 0 0 0,0 0 1 0 0,-1 0-1 0 0,-1 1 0 0 0,-1-1 1 0 0,0 0-1 0 0,-1-1 0 0 0,-8 23 1 0 0,-3 0-90 0 0,0-1 0 0 0,-39 67 0 0 0,47-94-418 0 0,-1 0 1 0 0,0 0-1 0 0,0-1 0 0 0,-1 0 1 0 0,0 0-1 0 0,0-1 1 0 0,-16 12-1 0 0,19-17-154 0 0,0 0 0 0 0,-1 0 0 0 0,1-1-1 0 0,-1 0 1 0 0,1 0 0 0 0,-1 0-1 0 0,0-1 1 0 0,0 0 0 0 0,0 0 0 0 0,0-1-1 0 0,-1 0 1 0 0,1 0 0 0 0,0-1 0 0 0,-11 0-1 0 0,16 0-9 0 0,1 0 0 0 0,-1-1-1 0 0,1 1 1 0 0,0-1-1 0 0,-1 0 1 0 0,1 1 0 0 0,-1-1-1 0 0,1 0 1 0 0,0 1 0 0 0,0-1-1 0 0,-1 0 1 0 0,1 0 0 0 0,0 0-1 0 0,0 0 1 0 0,0-1 0 0 0,0 1-1 0 0,0 0 1 0 0,0 0-1 0 0,1-1 1 0 0,-1 1 0 0 0,0 0-1 0 0,1-1 1 0 0,-1 1 0 0 0,0 0-1 0 0,1-1 1 0 0,0 1 0 0 0,-1-1-1 0 0,1 1 1 0 0,0-1-1 0 0,0 1 1 0 0,0-1 0 0 0,0 1-1 0 0,0-1 1 0 0,0 1 0 0 0,1-3-1 0 0,-1 2-107 0 0,1 2 189 0 0,0 0 0 0 0,1-1 0 0 0,-1 1 1 0 0,0 0-1 0 0,0 0 0 0 0,1 0 0 0 0,-1 0 0 0 0,0 0 0 0 0,0 0 0 0 0,1 1 0 0 0,-1-1 1 0 0,0 0-1 0 0,0 1 0 0 0,0-1 0 0 0,1 1 0 0 0,-1-1 0 0 0,0 1 0 0 0,0-1 1 0 0,0 1-1 0 0,0 0 0 0 0,0-1 0 0 0,0 1 0 0 0,0 0 0 0 0,0 0 0 0 0,0 0 1 0 0,-1 0-1 0 0,1 0 0 0 0,0 0 0 0 0,0 0 0 0 0,-1 0 0 0 0,1 0 0 0 0,-1 0 0 0 0,1 0 1 0 0,-1 1-1 0 0,1-1 0 0 0,-1 0 0 0 0,0 0 0 0 0,0 0 0 0 0,1 1 0 0 0,-1-1 1 0 0,0 0-1 0 0,0 0 0 0 0,0 1 0 0 0,0-1 0 0 0,-1 0 0 0 0,1 0 0 0 0,0 1 1 0 0,-1 0-1 0 0,0 12 183 0 0,-1 0 0 0 0,0-1 0 0 0,-1 1 0 0 0,0-1 1 0 0,-1 1-1 0 0,-1-1 0 0 0,0 0 0 0 0,-1-1 0 0 0,0 1 0 0 0,-1-1 1 0 0,-11 15-1 0 0,10-15-336 0 0,-1 0 0 0 0,-1 0 0 0 0,0-1 0 0 0,-1 0 0 0 0,0-1 0 0 0,0-1 0 0 0,-1 1 0 0 0,0-2 0 0 0,-1 0 0 0 0,-18 10 0 0 0,27-17-298 0 0,0 1 0 0 0,1-1 0 0 0,-1 0 1 0 0,0 0-1 0 0,0 0 0 0 0,0-1 0 0 0,1 0 0 0 0,-1 1 0 0 0,-6-2 0 0 0,8 1-274 0 0,-1 0 0 0 0,1-1 0 0 0,0 1 1 0 0,-1-1-1 0 0,1 0 0 0 0,0 1 0 0 0,0-1 0 0 0,-1 0 0 0 0,1-1 0 0 0,0 1 0 0 0,0 0 1 0 0,0-1-1 0 0,0 1 0 0 0,0-1 0 0 0,1 1 0 0 0,-1-1 0 0 0,0 0 0 0 0,1 0 0 0 0,-1 0 1 0 0,1 0-1 0 0,-1 0 0 0 0,1 0 0 0 0,0 0 0 0 0,-1-3 0 0 0,-4-28-3465 0 0,6 15 2249 0 0</inkml:trace>
</inkml:ink>
</file>

<file path=ppt/ink/ink2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8.689"/>
    </inkml:context>
    <inkml:brush xml:id="br0">
      <inkml:brushProperty name="width" value="0.05" units="cm"/>
      <inkml:brushProperty name="height" value="0.05" units="cm"/>
    </inkml:brush>
  </inkml:definitions>
  <inkml:trace contextRef="#ctx0" brushRef="#br0">83 21 5865 0 0,'1'-12'9523'0'0,"-2"5"-6112"0"0,-3 6-3490 0 0,-64 56-16077 0 0,58-47 14288 0 0</inkml:trace>
</inkml:ink>
</file>

<file path=ppt/ink/ink2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9.017"/>
    </inkml:context>
    <inkml:brush xml:id="br0">
      <inkml:brushProperty name="width" value="0.05" units="cm"/>
      <inkml:brushProperty name="height" value="0.05" units="cm"/>
    </inkml:brush>
  </inkml:definitions>
  <inkml:trace contextRef="#ctx0" brushRef="#br0">633 0 5581 0 0,'-46'65'10895'0'0,"-1"-2"-5306"0"0,10-17-3639 0 0,-83 83-1 0 0,58-71-1533 0 0,-65 59-3973 0 0,59-66-2241 0 0,-4-7-3903 0 0,37-31 5548 0 0,17-9 2310 0 0</inkml:trace>
</inkml:ink>
</file>

<file path=ppt/ink/ink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6.057"/>
    </inkml:context>
    <inkml:brush xml:id="br0">
      <inkml:brushProperty name="width" value="0.05" units="cm"/>
      <inkml:brushProperty name="height" value="0.05" units="cm"/>
      <inkml:brushProperty name="color" value="#004F8B"/>
    </inkml:brush>
  </inkml:definitions>
  <inkml:trace contextRef="#ctx0" brushRef="#br0">1 0 5509 0 0,'0'0'6653'0'0,"4"2"-5223"0"0,17 3-133 0 0,1-1 0 0 0,-1-1 1 0 0,0-1-1 0 0,25 0 0 0 0,15 1-3784 0 0,-2 6-6707 0 0,-17 2 2926 0 0,-27-6 4599 0 0</inkml:trace>
</inkml:ink>
</file>

<file path=ppt/ink/ink2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49.970"/>
    </inkml:context>
    <inkml:brush xml:id="br0">
      <inkml:brushProperty name="width" value="0.05" units="cm"/>
      <inkml:brushProperty name="height" value="0.05" units="cm"/>
    </inkml:brush>
  </inkml:definitions>
  <inkml:trace contextRef="#ctx0" brushRef="#br0">1365 11 4276 0 0,'4'-10'14984'0'0,"-33"31"-13894"0"0,2 2 1 0 0,0 2 0 0 0,2 0-1 0 0,1 1 1 0 0,0 2 0 0 0,-24 38-1 0 0,46-63-1109 0 0,1-1-1 0 0,-1 1 0 0 0,1 0 0 0 0,0 0 0 0 0,0 0 1 0 0,0-1-1 0 0,0 1 0 0 0,0 0 0 0 0,1 0 0 0 0,-1 1 0 0 0,1-1 1 0 0,0 0-1 0 0,0 0 0 0 0,0 0 0 0 0,0 5 0 0 0,1-7-63 0 0,0 1 0 0 0,-1 0-1 0 0,1-1 1 0 0,0 1 0 0 0,0-1-1 0 0,0 1 1 0 0,0-1 0 0 0,0 1-1 0 0,0-1 1 0 0,1 0 0 0 0,-1 0-1 0 0,0 1 1 0 0,1-1 0 0 0,-1 0-1 0 0,0 0 1 0 0,1 0 0 0 0,0-1-1 0 0,-1 1 1 0 0,1 0 0 0 0,-1-1 0 0 0,1 1-1 0 0,0-1 1 0 0,-1 1 0 0 0,1-1-1 0 0,0 0 1 0 0,0 1 0 0 0,2-1-1 0 0,6 0-20 0 0,0-1 1 0 0,1 1-1 0 0,-1-2 0 0 0,0 0 0 0 0,0 0 1 0 0,0 0-1 0 0,0-2 0 0 0,0 1 0 0 0,-1-1 0 0 0,1 0 1 0 0,-1-1-1 0 0,0 0 0 0 0,14-11 0 0 0,21-10 2811 0 0,-44 27-2662 0 0,0-1 0 0 0,0 0 0 0 0,0 0 0 0 0,0 0 1 0 0,0 0-1 0 0,0 0 0 0 0,0 0 0 0 0,0 0 0 0 0,0 0 1 0 0,0 0-1 0 0,0 1 0 0 0,0-1 0 0 0,0 0 0 0 0,0 0 1 0 0,0 0-1 0 0,0 0 0 0 0,0 0 0 0 0,0 0 0 0 0,0 0 1 0 0,0 1-1 0 0,0-1 0 0 0,0 0 0 0 0,0 0 0 0 0,0 0 1 0 0,0 0-1 0 0,0 0 0 0 0,0 0 0 0 0,0 0 0 0 0,0 0 1 0 0,0 1-1 0 0,0-1 0 0 0,0 0 0 0 0,0 0 0 0 0,0 0 1 0 0,0 0-1 0 0,1 0 0 0 0,-1 0 0 0 0,0 0 0 0 0,0 0 1 0 0,0 0-1 0 0,0 0 0 0 0,0 0 0 0 0,0 0 0 0 0,0 0 1 0 0,0 1-1 0 0,1-1 0 0 0,-1 0 0 0 0,0 0 0 0 0,0 0 1 0 0,0 0-1 0 0,0 0 0 0 0,0 0 0 0 0,0 0 0 0 0,0 0 1 0 0,0 0-1 0 0,1 0 0 0 0,-1 0 0 0 0,-11 17 821 0 0,-16 18-188 0 0,8-16-299 0 0,-1 0 0 0 0,-31 21 0 0 0,44-35-452 0 0,0 0-1 0 0,-1-1 0 0 0,1 0 1 0 0,-1-1-1 0 0,0 0 0 0 0,0 0 0 0 0,0 0 1 0 0,0-1-1 0 0,-1 0 0 0 0,1-1 1 0 0,-15 1-1 0 0,18-2 4 0 0,0-1 1 0 0,0 1-1 0 0,1-1 1 0 0,-1 0-1 0 0,0-1 1 0 0,0 1-1 0 0,1-1 0 0 0,-1 0 1 0 0,-7-5-1 0 0,9 5 72 0 0,-1 0 0 0 0,0 0 0 0 0,0 0 1 0 0,0 0-1 0 0,0 1 0 0 0,-1-1 0 0 0,1 1 0 0 0,0 0 0 0 0,0 0 0 0 0,-1 1 0 0 0,1 0 0 0 0,0-1 0 0 0,-1 1 0 0 0,1 1 0 0 0,-6 0 0 0 0,-3 2 150 0 0,1 1 0 0 0,-1 1 0 0 0,1 0 0 0 0,0 0 0 0 0,0 2-1 0 0,1-1 1 0 0,-1 1 0 0 0,1 1 0 0 0,-13 12 0 0 0,-92 94 850 0 0,74-70-692 0 0,-309 271 373 0 0,324-292-3235 0 0,-2-2 1 0 0,-57 34-1 0 0,77-51 1972 0 0,1 1 0 0 0,-1-1-1 0 0,0-1 1 0 0,0 0-1 0 0,0 0 1 0 0,-1-1-1 0 0,1 0 1 0 0,-1 0-1 0 0,1-1 1 0 0,-1 0-1 0 0,0-1 1 0 0,1 0-1 0 0,-1-1 1 0 0,1 0-1 0 0,-16-4 1 0 0,20 4-234 0 0,0-1 0 0 0,0-1 0 0 0,0 1 0 0 0,1-1 0 0 0,-1 1 0 0 0,1-1 0 0 0,0 0 0 0 0,-1-1 0 0 0,1 1 0 0 0,1-1 0 0 0,-1 0 0 0 0,1 0 0 0 0,-1 0 0 0 0,1-1 1 0 0,-4-7-1 0 0,-2-7-1080 0 0</inkml:trace>
</inkml:ink>
</file>

<file path=ppt/ink/ink2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0.345"/>
    </inkml:context>
    <inkml:brush xml:id="br0">
      <inkml:brushProperty name="width" value="0.05" units="cm"/>
      <inkml:brushProperty name="height" value="0.05" units="cm"/>
    </inkml:brush>
  </inkml:definitions>
  <inkml:trace contextRef="#ctx0" brushRef="#br0">50 9 6929 0 0,'15'-8'10536'0'0,"-4"7"-7015"0"0,-10 2-3668 0 0,-1 0-1 0 0,1 0 1 0 0,0 0 0 0 0,-1 0 0 0 0,1 0 0 0 0,0 0 0 0 0,-1 0-1 0 0,1 0 1 0 0,-1 0 0 0 0,1 0 0 0 0,-1 1 0 0 0,0-1 0 0 0,0 0-1 0 0,1 0 1 0 0,-1 0 0 0 0,0 1 0 0 0,0-1 0 0 0,0 0-1 0 0,0 0 1 0 0,0 0 0 0 0,-1 1 0 0 0,1-1 0 0 0,-1 2 0 0 0,-13 62-9296 0 0,-27 32 3502 0 0,15-43 4063 0 0</inkml:trace>
</inkml:ink>
</file>

<file path=ppt/ink/ink2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0.689"/>
    </inkml:context>
    <inkml:brush xml:id="br0">
      <inkml:brushProperty name="width" value="0.05" units="cm"/>
      <inkml:brushProperty name="height" value="0.05" units="cm"/>
    </inkml:brush>
  </inkml:definitions>
  <inkml:trace contextRef="#ctx0" brushRef="#br0">1 255 4576 0 0,'12'2'1933'0'0,"2"-4"-241"0"0,5 0-228 0 0,4-3-92 0 0,4-2-132 0 0,4-3-148 0 0,2-1-404 0 0,6-5-464 0 0,0-3-692 0 0,3-2-812 0 0,13-12-1272 0 0,-3-2 12 0 0,-2-1 267 0 0,-13 4 265 0 0,-6 4 240 0 0</inkml:trace>
</inkml:ink>
</file>

<file path=ppt/ink/ink2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2.283"/>
    </inkml:context>
    <inkml:brush xml:id="br0">
      <inkml:brushProperty name="width" value="0.05" units="cm"/>
      <inkml:brushProperty name="height" value="0.05" units="cm"/>
    </inkml:brush>
  </inkml:definitions>
  <inkml:trace contextRef="#ctx0" brushRef="#br0">1677 230 4564 0 0,'0'0'1741'0'0,"-41"-4"10135"0"0,39 2-11619 0 0,-1 0 0 0 0,1 0 0 0 0,0-1-1 0 0,0 1 1 0 0,0 0 0 0 0,0-1 0 0 0,1 1 0 0 0,-1-1 0 0 0,1 0-1 0 0,-1 1 1 0 0,1-1 0 0 0,0 0 0 0 0,0 0 0 0 0,0 0 0 0 0,0 0-1 0 0,1 0 1 0 0,-1 0 0 0 0,1 0 0 0 0,0-4 0 0 0,0 1-78 0 0,1 1 1 0 0,0-1-1 0 0,0 1 1 0 0,1 0-1 0 0,-1 0 1 0 0,1-1-1 0 0,0 1 1 0 0,1 0-1 0 0,-1 1 1 0 0,5-7-1 0 0,2-1-58 0 0,0 0-1 0 0,1 0 0 0 0,0 1 0 0 0,1 0 0 0 0,0 1 0 0 0,1 0 1 0 0,14-8-1 0 0,-25 17-112 0 0,0 0 1 0 0,0 0 0 0 0,0 0-1 0 0,1 0 1 0 0,-1 1 0 0 0,0-1-1 0 0,0 0 1 0 0,1 1 0 0 0,-1-1-1 0 0,0 1 1 0 0,1 0 0 0 0,-1-1-1 0 0,0 1 1 0 0,1 0 0 0 0,-1 0-1 0 0,0 0 1 0 0,1-1 0 0 0,-1 2-1 0 0,1-1 1 0 0,-1 0 0 0 0,0 0-1 0 0,1 0 1 0 0,-1 1 0 0 0,0-1-1 0 0,1 0 1 0 0,-1 1 0 0 0,0 0-1 0 0,1-1 1 0 0,-1 1 0 0 0,0 0-1 0 0,0-1 1 0 0,0 1 0 0 0,0 0-1 0 0,0 0 1 0 0,0 0 0 0 0,0 0 0 0 0,0 0-1 0 0,0 0 1 0 0,0 0 0 0 0,0 0-1 0 0,-1 1 1 0 0,1-1 0 0 0,0 0-1 0 0,-1 0 1 0 0,1 1 0 0 0,-1-1-1 0 0,1 3 1 0 0,1 2 76 0 0,-1 0 0 0 0,1 0 0 0 0,-1 0 0 0 0,-1 0 0 0 0,1 0-1 0 0,-1 0 1 0 0,0 1 0 0 0,0-1 0 0 0,-2 7 0 0 0,-4 10 55 0 0,-1-1 1 0 0,-2 1-1 0 0,0-1 0 0 0,-1-1 0 0 0,-1 1 0 0 0,-1-2 1 0 0,-1 0-1 0 0,0 0 0 0 0,-2-1 0 0 0,0-1 0 0 0,-35 31 1 0 0,17-20-121 0 0,-1-1 0 0 0,-1-2-1 0 0,-2-1 1 0 0,-1-3 0 0 0,-65 31 0 0 0,90-48-30 0 0,-1 1 1 0 0,0-2-1 0 0,0 0 0 0 0,-1 0 0 0 0,1-2 0 0 0,-1 0 0 0 0,1 0 0 0 0,-1-1 0 0 0,-15-2 0 0 0,26 1-22 0 0,0 0-1 0 0,-1-1 1 0 0,1 1-1 0 0,-1-1 1 0 0,1 0-1 0 0,0-1 1 0 0,0 1 0 0 0,0-1-1 0 0,0 1 1 0 0,0-1-1 0 0,0-1 1 0 0,0 1-1 0 0,0 0 1 0 0,1-1-1 0 0,-1 0 1 0 0,1 0-1 0 0,0 0 1 0 0,0 0-1 0 0,0-1 1 0 0,0 1 0 0 0,1-1-1 0 0,-1 1 1 0 0,1-1-1 0 0,0 0 1 0 0,0 0-1 0 0,0 0 1 0 0,1 0-1 0 0,-1 0 1 0 0,1-1-1 0 0,0 1 1 0 0,0 0-1 0 0,0-1 1 0 0,1-7 0 0 0,-1 5-99 0 0,1 0 0 0 0,1-1 1 0 0,-1 1-1 0 0,1 0 1 0 0,1 0-1 0 0,-1 0 0 0 0,1-1 1 0 0,0 2-1 0 0,1-1 1 0 0,0 0-1 0 0,6-11 0 0 0,2 0-179 0 0,2 0-1 0 0,22-25 0 0 0,-9 11 174 0 0,-25 32 145 0 0,-1-1 1 0 0,0 0 0 0 0,1 1 0 0 0,-1-1 0 0 0,1 0-1 0 0,-1 1 1 0 0,1-1 0 0 0,-1 1 0 0 0,1-1-1 0 0,-1 1 1 0 0,1-1 0 0 0,0 1 0 0 0,-1-1-1 0 0,1 1 1 0 0,0 0 0 0 0,-1-1 0 0 0,1 1 0 0 0,0 0-1 0 0,-1 0 1 0 0,1-1 0 0 0,0 1 0 0 0,0 0-1 0 0,-1 0 1 0 0,1 0 0 0 0,0 0 0 0 0,0 0-1 0 0,-1 0 1 0 0,1 0 0 0 0,0 0 0 0 0,0 0 0 0 0,-1 0-1 0 0,1 1 1 0 0,0-1 0 0 0,0 0 0 0 0,-1 0-1 0 0,1 1 1 0 0,0-1 0 0 0,-1 0 0 0 0,1 1-1 0 0,0-1 1 0 0,-1 1 0 0 0,1-1 0 0 0,-1 1 0 0 0,1-1-1 0 0,-1 1 1 0 0,1-1 0 0 0,-1 1 0 0 0,1 0-1 0 0,-1-1 1 0 0,1 1 0 0 0,-1 0 0 0 0,1 0-1 0 0,0 2 59 0 0,1 0-1 0 0,-1 0 1 0 0,1 0-1 0 0,-1 0 1 0 0,0 0-1 0 0,0 0 1 0 0,-1 0-1 0 0,1 0 1 0 0,-1 0-1 0 0,1 6 1 0 0,-3 1 20 0 0,0-1 1 0 0,-1 1-1 0 0,0-1 1 0 0,0 0-1 0 0,-1 0 1 0 0,0 0-1 0 0,-1 0 0 0 0,0-1 1 0 0,0 0-1 0 0,-1 0 1 0 0,-12 14-1 0 0,11-14-154 0 0,-1 0 0 0 0,0 0-1 0 0,0-1 1 0 0,-1 0 0 0 0,0-1 0 0 0,0 1-1 0 0,-1-2 1 0 0,1 1 0 0 0,-1-1-1 0 0,-15 4 1 0 0,24-8-20 0 0,-1 0 0 0 0,1-1-1 0 0,-1 1 1 0 0,0-1 0 0 0,0 1 0 0 0,1-1-1 0 0,-1 0 1 0 0,0 0 0 0 0,0 0 0 0 0,1 0-1 0 0,-1 0 1 0 0,0 0 0 0 0,0 0 0 0 0,1-1-1 0 0,-1 1 1 0 0,0-1 0 0 0,1 1 0 0 0,-1-1-1 0 0,0 0 1 0 0,1 1 0 0 0,-1-1 0 0 0,1 0-1 0 0,-1 0 1 0 0,1 0 0 0 0,-3-2 0 0 0,1-2-150 0 0,1 1 1 0 0,-1-1-1 0 0,0 0 1 0 0,1 0-1 0 0,0 0 1 0 0,0 0-1 0 0,-1-8 1 0 0,3 12 420 0 0,-3 3 5 0 0,-46 42 1475 0 0,41-36-1529 0 0,-1 1 1 0 0,1-1-1 0 0,-1 0 1 0 0,-1-1-1 0 0,0 0 1 0 0,-10 5-1 0 0,18-11-202 0 0,-1 0 0 0 0,1-1 0 0 0,0 1-1 0 0,-1-1 1 0 0,1 0 0 0 0,-1 1 0 0 0,1-1-1 0 0,-1 0 1 0 0,1-1 0 0 0,0 1 0 0 0,-1 0-1 0 0,1-1 1 0 0,0 1 0 0 0,-1-1 0 0 0,-2-1-1 0 0,-12-2-372 0 0,15 3 409 0 0,0 5 110 0 0,0 0 1 0 0,-1 0-1 0 0,1 0 1 0 0,-1 0-1 0 0,1-1 1 0 0,-1 1-1 0 0,0-1 1 0 0,0 0-1 0 0,-1 0 1 0 0,-3 4-1 0 0,-5 4 196 0 0,3 0 60 0 0,0-1 0 0 0,-1-1 0 0 0,-1 0 0 0 0,-20 15 0 0 0,28-22-269 0 0,-1 1 0 0 0,1-1 1 0 0,-1 0-1 0 0,0-1 0 0 0,0 1 0 0 0,0-1 0 0 0,0 1 1 0 0,0-1-1 0 0,-1 0 0 0 0,1-1 0 0 0,0 1 1 0 0,0-1-1 0 0,0 0 0 0 0,-1 0 0 0 0,1 0 1 0 0,0 0-1 0 0,0-1 0 0 0,-7-1 0 0 0,9 1-51 0 0,-1-1-1 0 0,1 1 1 0 0,0 0-1 0 0,0-1 1 0 0,1 1-1 0 0,-1-1 1 0 0,0 1-1 0 0,0-1 1 0 0,1 0-1 0 0,-1 0 1 0 0,1 0-1 0 0,-1 0 0 0 0,1 0 1 0 0,0 0-1 0 0,0 0 1 0 0,0 0-1 0 0,0 0 1 0 0,0-1-1 0 0,0 1 1 0 0,1 0-1 0 0,-1-3 1 0 0,0-2-11 0 0,-1 0 0 0 0,2 0 1 0 0,-1 0-1 0 0,1 0 1 0 0,1-12-1 0 0,1-1 13 0 0,1 0 0 0 0,1 1 0 0 0,1-1 0 0 0,11-30 0 0 0,-15 48 206 0 0,-9 28 140 0 0,1-10-276 0 0,0 0-1 0 0,-1-1 1 0 0,-1 0 0 0 0,0-1 0 0 0,-1 0 0 0 0,-1 0 0 0 0,0-1 0 0 0,-23 21 0 0 0,-5 1-490 0 0,-66 44 0 0 0,29-32-510 0 0,-8-9-3845 0 0,68-32 2603 0 0,0-1 0 0 0,-1-1 1 0 0,-22 3-1 0 0,27-6 72 0 0,0 0 0 0 0,0-1 0 0 0,0-1-1 0 0,0 1 1 0 0,-17-5 0 0 0,18 2 157 0 0</inkml:trace>
</inkml:ink>
</file>

<file path=ppt/ink/ink2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2.783"/>
    </inkml:context>
    <inkml:brush xml:id="br0">
      <inkml:brushProperty name="width" value="0.05" units="cm"/>
      <inkml:brushProperty name="height" value="0.05" units="cm"/>
    </inkml:brush>
  </inkml:definitions>
  <inkml:trace contextRef="#ctx0" brushRef="#br0">0 151 6553 0 0,'0'0'2346'0'0,"11"-12"5159"0"0,4-2-3577 0 0,28-12 921 0 0,48-20 0 0 0,-42 23-5100 0 0,-2-2-3592 0 0,-89 21-19268 0 0,27 6 21238 0 0</inkml:trace>
</inkml:ink>
</file>

<file path=ppt/ink/ink2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3.127"/>
    </inkml:context>
    <inkml:brush xml:id="br0">
      <inkml:brushProperty name="width" value="0.05" units="cm"/>
      <inkml:brushProperty name="height" value="0.05" units="cm"/>
    </inkml:brush>
  </inkml:definitions>
  <inkml:trace contextRef="#ctx0" brushRef="#br0">234 12 5681 0 0,'-12'-12'15134'0'0,"3"30"-11216"0"0,1 33-2260 0 0,6-19-131 0 0,-12 51-1 0 0,-17 30-4069 0 0,-57 109-11533 0 0,31-82 4545 0 0,44-107 7513 0 0</inkml:trace>
</inkml:ink>
</file>

<file path=ppt/ink/ink2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3.455"/>
    </inkml:context>
    <inkml:brush xml:id="br0">
      <inkml:brushProperty name="width" value="0.05" units="cm"/>
      <inkml:brushProperty name="height" value="0.05" units="cm"/>
    </inkml:brush>
  </inkml:definitions>
  <inkml:trace contextRef="#ctx0" brushRef="#br0">50 0 6297 0 0,'-3'13'9015'0'0,"-1"5"-3938"0"0,-4-8-7952 0 0,0 5-5762 0 0,-1 1 4345 0 0,0-7 2311 0 0,0 2 173 0 0</inkml:trace>
</inkml:ink>
</file>

<file path=ppt/ink/ink2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3.830"/>
    </inkml:context>
    <inkml:brush xml:id="br0">
      <inkml:brushProperty name="width" value="0.05" units="cm"/>
      <inkml:brushProperty name="height" value="0.05" units="cm"/>
    </inkml:brush>
  </inkml:definitions>
  <inkml:trace contextRef="#ctx0" brushRef="#br0">4 1103 6601 0 0,'2'-3'8552'0'0,"11"-3"-3866"0"0,78-38-2934 0 0,-72 36-3614 0 0,0-2 0 0 0,0-1 0 0 0,-1 0 0 0 0,33-27 0 0 0,60-68-7238 0 0,-72 66 7135 0 0</inkml:trace>
  <inkml:trace contextRef="#ctx0" brushRef="#br0" timeOffset="1">37 1 4052 0 0,'0'0'9362'0'0,"3"3"-8392"0"0,3 3-471 0 0,0 1 0 0 0,0 0 0 0 0,-1 0 0 0 0,0 1 0 0 0,0-1 0 0 0,0 1 0 0 0,-1 0 0 0 0,-1 0 0 0 0,6 18 0 0 0,-8-22-400 0 0,0 0 1 0 0,0 1-1 0 0,-1-1 0 0 0,1 0 1 0 0,-1 1-1 0 0,-1-1 0 0 0,1 1 0 0 0,0-1 1 0 0,-1 0-1 0 0,0 1 0 0 0,0-1 0 0 0,-1 0 1 0 0,1 0-1 0 0,-1 0 0 0 0,0 0 1 0 0,0 0-1 0 0,0 0 0 0 0,0 0 0 0 0,-1-1 1 0 0,1 1-1 0 0,-1-1 0 0 0,0 1 0 0 0,-5 3 1 0 0,6-5 22 0 0,0 0 0 0 0,0-1-1 0 0,0 1 1 0 0,0-1 0 0 0,-1 1 0 0 0,1-1 0 0 0,0 0 0 0 0,-1 0 0 0 0,1 0 0 0 0,-1 0 0 0 0,1 0 0 0 0,-1-1 0 0 0,0 1 0 0 0,1-1 0 0 0,-1 0 0 0 0,0 0 0 0 0,-2 0 0 0 0,4 0-102 0 0,1 0 0 0 0,-1 0 1 0 0,0 0-1 0 0,0 0 0 0 0,1-1 1 0 0,-1 1-1 0 0,0 0 0 0 0,1-1 1 0 0,-1 1-1 0 0,0 0 0 0 0,1-1 1 0 0,-1 1-1 0 0,0-1 1 0 0,1 1-1 0 0,-1-1 0 0 0,1 1 1 0 0,-1-1-1 0 0,1 1 0 0 0,-1-1 1 0 0,1 0-1 0 0,0 1 0 0 0,-1-2 1 0 0,0 0-126 0 0,1 1 0 0 0,0-1 0 0 0,-1 0 0 0 0,1 1 0 0 0,0-1 1 0 0,0 0-1 0 0,0 0 0 0 0,1 1 0 0 0,-1-1 0 0 0,0 1 0 0 0,1-1 0 0 0,-1 0 1 0 0,1 1-1 0 0,0-4 0 0 0,8-12-3501 0 0,0 1 1 0 0,1 0 0 0 0,0 0 0 0 0,21-23-1 0 0,-12 15 881 0 0,-6 6 954 0 0</inkml:trace>
</inkml:ink>
</file>

<file path=ppt/ink/ink2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4.767"/>
    </inkml:context>
    <inkml:brush xml:id="br0">
      <inkml:brushProperty name="width" value="0.05" units="cm"/>
      <inkml:brushProperty name="height" value="0.05" units="cm"/>
    </inkml:brush>
  </inkml:definitions>
  <inkml:trace contextRef="#ctx0" brushRef="#br0">472 9 5232 0 0,'0'0'291'0'0,"0"-1"0"0"0,0 0-1 0 0,1 1 1 0 0,-1-1 0 0 0,0 1-1 0 0,1-1 1 0 0,-1 1-1 0 0,1 0 1 0 0,-1-1 0 0 0,0 1-1 0 0,1-1 1 0 0,-1 1-1 0 0,1 0 1 0 0,-1-1 0 0 0,1 1-1 0 0,0 0 1 0 0,-1-1-1 0 0,1 1 1 0 0,-1 0 0 0 0,1 0-1 0 0,-1 0 1 0 0,1 0-1 0 0,0 0 1 0 0,-1-1 0 0 0,1 1-1 0 0,-1 0 1 0 0,1 0-1 0 0,0 0 1 0 0,-1 0 0 0 0,1 1-1 0 0,-1-1 1 0 0,1 0-1 0 0,0 0 1 0 0,-1 0 0 0 0,1 0-1 0 0,-1 1 1 0 0,1-1-1 0 0,-1 0 1 0 0,1 0 0 0 0,0 1-1 0 0,-1 11 3963 0 0,-7 6-3436 0 0,6-14-629 0 0,-1-1-1 0 0,0 1 0 0 0,-1-1 0 0 0,1 1 0 0 0,-1-1 0 0 0,1 0 0 0 0,-1 0 1 0 0,0 0-1 0 0,0 0 0 0 0,-1-1 0 0 0,1 1 0 0 0,0-1 0 0 0,-1 0 0 0 0,0 0 1 0 0,1 0-1 0 0,-1 0 0 0 0,0-1 0 0 0,0 1 0 0 0,0-1 0 0 0,-4 1 1 0 0,-5-1-210 0 0,0 1 1 0 0,0-2 0 0 0,-1 0 0 0 0,-22-3-1 0 0,-6 0 41 0 0,36 4 62 0 0,1-1-1 0 0,0 1 0 0 0,-1 1 1 0 0,1-1-1 0 0,0 1 1 0 0,0 0-1 0 0,0 0 0 0 0,0 0 1 0 0,0 1-1 0 0,-6 3 0 0 0,-46 37 685 0 0,44-33-555 0 0,-11 9-8 0 0,-5 4-598 0 0,-47 47 0 0 0,64-55-571 0 0,1 12-6529 0 0,11-26 7063 0 0,0 0 0 0 0,0 1-1 0 0,0-1 1 0 0,0 0 0 0 0,0 0 0 0 0,0 0 0 0 0,0 1 0 0 0,0-1-1 0 0,0 0 1 0 0,1 0 0 0 0,-1 1 0 0 0,0-1 0 0 0,1 0-1 0 0,-1 0 1 0 0,1 0 0 0 0,0 0 0 0 0,-1 0 0 0 0,1 0 0 0 0,0 0-1 0 0,-1 0 1 0 0,1 0 0 0 0,0 0 0 0 0,0 0 0 0 0,0 0 0 0 0,0 0-1 0 0,0-1 1 0 0,0 1 0 0 0,0 0 0 0 0,0-1 0 0 0,0 1 0 0 0,0-1-1 0 0,1 1 1 0 0,-1-1 0 0 0,0 1 0 0 0,2-1 0 0 0,7 2-1459 0 0</inkml:trace>
</inkml:ink>
</file>

<file path=ppt/ink/ink2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5.095"/>
    </inkml:context>
    <inkml:brush xml:id="br0">
      <inkml:brushProperty name="width" value="0.05" units="cm"/>
      <inkml:brushProperty name="height" value="0.05" units="cm"/>
    </inkml:brush>
  </inkml:definitions>
  <inkml:trace contextRef="#ctx0" brushRef="#br0">52 25 5280 0 0,'12'36'24377'0'0,"-17"-48"-24622"0"0,2 9-1550 0 0,1 0-1 0 0,-1 0 1 0 0,0 1 0 0 0,1-1 0 0 0,-1 1-1 0 0,0 0 1 0 0,0-1 0 0 0,-6-1 0 0 0,-14-14-8525 0 0,18 12 8449 0 0</inkml:trace>
</inkml:ink>
</file>

<file path=ppt/ink/ink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6.386"/>
    </inkml:context>
    <inkml:brush xml:id="br0">
      <inkml:brushProperty name="width" value="0.05" units="cm"/>
      <inkml:brushProperty name="height" value="0.05" units="cm"/>
      <inkml:brushProperty name="color" value="#004F8B"/>
    </inkml:brush>
  </inkml:definitions>
  <inkml:trace contextRef="#ctx0" brushRef="#br0">5 1 4708 0 0,'-4'30'8098'0'0,"4"-27"-7605"0"0,0 0 0 0 0,0 1 0 0 0,1-1 0 0 0,-1 0 0 0 0,1 1 0 0 0,-1-1 0 0 0,1 0 0 0 0,0 0 0 0 0,1 0 0 0 0,1 4 0 0 0,-2-6-411 0 0,-1 0 1 0 0,1 1-1 0 0,0-1 1 0 0,0 0-1 0 0,0 0 1 0 0,0 0-1 0 0,0 0 1 0 0,0 0-1 0 0,1-1 1 0 0,-1 1-1 0 0,0 0 1 0 0,0 0-1 0 0,1-1 1 0 0,-1 1-1 0 0,0-1 1 0 0,1 1-1 0 0,-1-1 1 0 0,1 0-1 0 0,-1 1 1 0 0,0-1 0 0 0,1 0-1 0 0,2 0 1 0 0,-2 0 55 0 0,8-2 56 0 0,-9 2-172 0 0,0 0 0 0 0,0 0 0 0 0,0 0 1 0 0,0 0-1 0 0,0 0 0 0 0,0 0 1 0 0,0 0-1 0 0,0 0 0 0 0,0 0 0 0 0,0-1 1 0 0,-1 1-1 0 0,1 0 0 0 0,0-1 0 0 0,0 1 1 0 0,0-1-1 0 0,0 1 0 0 0,0-1 0 0 0,0 1 1 0 0,-1-1-1 0 0,1 0 0 0 0,0 1 0 0 0,0-1 1 0 0,-1 0-1 0 0,1 1 0 0 0,-1-1 0 0 0,1 0 1 0 0,0-1-1 0 0,0 0 47 0 0,0 1 0 0 0,-1-1 1 0 0,1 1-1 0 0,-1-1 0 0 0,1 0 0 0 0,-1 1 0 0 0,0-1 1 0 0,1 0-1 0 0,-1 1 0 0 0,0-1 0 0 0,0 0 1 0 0,0 1-1 0 0,0-1 0 0 0,-1 0 0 0 0,1 0 0 0 0,0 1 1 0 0,-1-1-1 0 0,1 1 0 0 0,-1-1 0 0 0,0 0 0 0 0,1 1 1 0 0,-1-1-1 0 0,0 1 0 0 0,0 0 0 0 0,0-1 1 0 0,0 1-1 0 0,0-1 0 0 0,0 1 0 0 0,-1 0 0 0 0,1 0 1 0 0,0 0-1 0 0,0 0 0 0 0,-1 0 0 0 0,1 0 1 0 0,-1 0-1 0 0,1 0 0 0 0,-1 1 0 0 0,1-1 0 0 0,-1 0 1 0 0,0 1-1 0 0,1 0 0 0 0,-3-1 0 0 0,2 1 111 0 0,-11 4-618 0 0,13-4 322 0 0,0 0-1 0 0,-1 0 0 0 0,1 0 1 0 0,0 0-1 0 0,-1 0 1 0 0,1 0-1 0 0,0 0 0 0 0,0 0 1 0 0,-1 1-1 0 0,1-1 0 0 0,0 0 1 0 0,0 0-1 0 0,-1 0 0 0 0,1 0 1 0 0,0 1-1 0 0,0-1 0 0 0,0 0 1 0 0,-1 0-1 0 0,1 0 1 0 0,0 1-1 0 0,0-1 0 0 0,0 0 1 0 0,0 0-1 0 0,-1 1 0 0 0,1-1 1 0 0,0 0-1 0 0,0 0 0 0 0,0 1 1 0 0,0-1-1 0 0,0 0 0 0 0,0 0 1 0 0,0 1-1 0 0,0-1 1 0 0,0 0-1 0 0,0 1 0 0 0,0-1 1 0 0,0 0-1 0 0,0 0 0 0 0,0 1 1 0 0,0-1-1 0 0,0 0 0 0 0,0 0 1 0 0,0 1-1 0 0,0-1 0 0 0,0 0 1 0 0,1 1-1 0 0,-1-1 1 0 0,0 0-1 0 0,0 0 0 0 0,0 0 1 0 0,0 1-1 0 0,1-1 0 0 0,2 2-1064 0 0,0 1 0 0 0,0-1 1 0 0,0-1-1 0 0,0 1 0 0 0,0 0 0 0 0,1-1 0 0 0,-1 0 0 0 0,1 1 0 0 0,3-1 0 0 0,13 1-1394 0 0,-8-2 833 0 0</inkml:trace>
</inkml:ink>
</file>

<file path=ppt/ink/ink2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5.939"/>
    </inkml:context>
    <inkml:brush xml:id="br0">
      <inkml:brushProperty name="width" value="0.05" units="cm"/>
      <inkml:brushProperty name="height" value="0.05" units="cm"/>
    </inkml:brush>
  </inkml:definitions>
  <inkml:trace contextRef="#ctx0" brushRef="#br0">590 7 4504 0 0,'-11'-6'17321'0'0,"17"17"-16928"0"0,-2 1 1 0 0,1 0-1 0 0,-2 0 1 0 0,1 1-1 0 0,-2-1 1 0 0,0 1-1 0 0,0-1 0 0 0,-1 1 1 0 0,-1 0-1 0 0,0 0 1 0 0,-1-1-1 0 0,0 1 1 0 0,-1 0-1 0 0,0-1 1 0 0,-1 1-1 0 0,-5 14 1 0 0,1-12-270 0 0,1 0 1 0 0,-2 0-1 0 0,0 0 1 0 0,-1-1-1 0 0,0 0 1 0 0,-1 0 0 0 0,-1-1-1 0 0,0-1 1 0 0,0 0-1 0 0,-2 0 1 0 0,1-1-1 0 0,-19 11 1 0 0,-30 16 80 0 0,57-37-258 0 0,0 1 1 0 0,0 0 0 0 0,-1-1-1 0 0,1 0 1 0 0,0 0-1 0 0,-1 0 1 0 0,1 0-1 0 0,-1-1 1 0 0,1 0-1 0 0,-1 0 1 0 0,1 0-1 0 0,-1 0 1 0 0,-5-2-1 0 0,10 2 27 0 0,0 0-1 0 0,-1 0 0 0 0,1 0 1 0 0,-1 0-1 0 0,1 0 0 0 0,0 0 1 0 0,-1-1-1 0 0,1 1 0 0 0,0 0 1 0 0,-1 0-1 0 0,1 0 0 0 0,0-1 1 0 0,-1 1-1 0 0,1 0 0 0 0,0 0 1 0 0,0-1-1 0 0,-1 1 0 0 0,1 0 1 0 0,0-1-1 0 0,0 1 0 0 0,-1 0 1 0 0,1 0-1 0 0,0-1 0 0 0,0 1 1 0 0,0-1-1 0 0,0 1 0 0 0,0 0 1 0 0,0-1-1 0 0,-1 1 0 0 0,1 0 1 0 0,0-1-1 0 0,0 1 0 0 0,0-1 1 0 0,0 1-1 0 0,1-1 0 0 0,7-16-642 0 0,-7 14 561 0 0,1 1-1 0 0,0 0 0 0 0,0-1 1 0 0,1 1-1 0 0,-1 0 0 0 0,0 0 1 0 0,1 0-1 0 0,-1 1 0 0 0,1-1 1 0 0,3-1-1 0 0,-5 2 113 0 0,0 1 1 0 0,0 0-1 0 0,0 0 1 0 0,1-1-1 0 0,-1 1 0 0 0,0 0 1 0 0,1 0-1 0 0,-1 0 0 0 0,0 0 1 0 0,0 1-1 0 0,1-1 0 0 0,-1 0 1 0 0,0 0-1 0 0,0 1 0 0 0,1-1 1 0 0,-1 1-1 0 0,0-1 0 0 0,0 1 1 0 0,0-1-1 0 0,0 1 0 0 0,0 0 1 0 0,0 0-1 0 0,0-1 0 0 0,0 1 1 0 0,0 0-1 0 0,0 0 1 0 0,1 1-1 0 0,-1 0 44 0 0,0 1 0 0 0,0-1 0 0 0,-1 1 0 0 0,1-1-1 0 0,-1 0 1 0 0,1 1 0 0 0,-1-1 0 0 0,0 1 0 0 0,0-1 0 0 0,0 1 0 0 0,0-1 0 0 0,0 1 0 0 0,-1 2 0 0 0,-2 7 170 0 0,0 0 1 0 0,-1 0-1 0 0,0 0 0 0 0,-9 17 1 0 0,2-8-27 0 0,-1-1-1 0 0,-1-1 1 0 0,-1 0 0 0 0,-1 0-1 0 0,-21 19 1 0 0,27-29-455 0 0,0 0-1 0 0,-1-1 1 0 0,0 0-1 0 0,0-1 1 0 0,-1 0-1 0 0,0-1 1 0 0,0 0-1 0 0,-1 0 1 0 0,1-2-1 0 0,-1 1 1 0 0,-16 3-1 0 0,25-8-357 0 0,0 1 0 0 0,-1-1-1 0 0,1 0 1 0 0,0 0 0 0 0,0 0-1 0 0,0 0 1 0 0,-1-1 0 0 0,1 1-1 0 0,0-1 1 0 0,0 0-1 0 0,0 0 1 0 0,0 0 0 0 0,0 0-1 0 0,0-1 1 0 0,0 1 0 0 0,0-1-1 0 0,1 0 1 0 0,-1 0 0 0 0,1 0-1 0 0,-1 0 1 0 0,1 0 0 0 0,0 0-1 0 0,0-1 1 0 0,-3-3-1 0 0,0 0-389 0 0,1-1-1 0 0,0 0 0 0 0,1 0 0 0 0,-1 0 0 0 0,1 0 0 0 0,1-1 0 0 0,0 1 0 0 0,-3-15 1 0 0,1-4-737 0 0</inkml:trace>
</inkml:ink>
</file>

<file path=ppt/ink/ink2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6.283"/>
    </inkml:context>
    <inkml:brush xml:id="br0">
      <inkml:brushProperty name="width" value="0.05" units="cm"/>
      <inkml:brushProperty name="height" value="0.05" units="cm"/>
    </inkml:brush>
  </inkml:definitions>
  <inkml:trace contextRef="#ctx0" brushRef="#br0">21 20 6325 0 0,'0'0'2348'0'0,"5"-7"1632"0"0,-1 2 549 0 0,-2-2-2421 0 0,-19 24-15962 0 0,11-13 11766 0 0,-2 3 232 0 0</inkml:trace>
</inkml:ink>
</file>

<file path=ppt/ink/ink2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6.627"/>
    </inkml:context>
    <inkml:brush xml:id="br0">
      <inkml:brushProperty name="width" value="0.05" units="cm"/>
      <inkml:brushProperty name="height" value="0.05" units="cm"/>
    </inkml:brush>
  </inkml:definitions>
  <inkml:trace contextRef="#ctx0" brushRef="#br0">542 1 6325 0 0,'-39'79'7888'0'0,"-12"-7"-3307"0"0,-69 59-2086 0 0,57-64-2993 0 0,-29 30-4552 0 0,63-70 1920 0 0,0 0 1 0 0,-2-2 0 0 0,-34 21 0 0 0,43-33 1273 0 0</inkml:trace>
</inkml:ink>
</file>

<file path=ppt/ink/ink2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8.017"/>
    </inkml:context>
    <inkml:brush xml:id="br0">
      <inkml:brushProperty name="width" value="0.05" units="cm"/>
      <inkml:brushProperty name="height" value="0.05" units="cm"/>
    </inkml:brush>
  </inkml:definitions>
  <inkml:trace contextRef="#ctx0" brushRef="#br0">1774 290 5280 0 0,'-11'-4'2137'0'0,"0"0"-1"0"0,1-1 1 0 0,0 0-1 0 0,-14-10 0 0 0,17 10-1381 0 0,1 1-1 0 0,0-1 0 0 0,1-1 0 0 0,-1 1 1 0 0,1-1-1 0 0,0 0 0 0 0,-4-6 1 0 0,7 8-603 0 0,0 0 1 0 0,0 0 0 0 0,0 0 0 0 0,0 0 0 0 0,1-1 0 0 0,-1 1 0 0 0,1 0-1 0 0,0-1 1 0 0,1 1 0 0 0,-1-1 0 0 0,1 1 0 0 0,0-1 0 0 0,0 1 0 0 0,0-1-1 0 0,0 1 1 0 0,1 0 0 0 0,0-1 0 0 0,0 1 0 0 0,0-1 0 0 0,0 1 0 0 0,1 0 0 0 0,0 0-1 0 0,0 0 1 0 0,0 0 0 0 0,0 0 0 0 0,1 0 0 0 0,-1 1 0 0 0,1-1 0 0 0,3-3-1 0 0,45-45 607 0 0,-47 49-742 0 0,-1 0-1 0 0,1 0 0 0 0,0 1 0 0 0,0-1 0 0 0,0 1 0 0 0,0 0 1 0 0,1 0-1 0 0,-1 1 0 0 0,1-1 0 0 0,-1 1 0 0 0,1 0 1 0 0,-1 0-1 0 0,7 0 0 0 0,-10 1-15 0 0,0 0 1 0 0,0 0-1 0 0,-1 0 0 0 0,1 0 1 0 0,0 0-1 0 0,0 0 1 0 0,0 1-1 0 0,-1-1 0 0 0,1 0 1 0 0,0 0-1 0 0,0 0 1 0 0,-1 1-1 0 0,1-1 0 0 0,0 1 1 0 0,-1-1-1 0 0,1 0 1 0 0,0 1-1 0 0,-1-1 0 0 0,1 1 1 0 0,0-1-1 0 0,-1 1 1 0 0,1 0-1 0 0,-1-1 0 0 0,1 1 1 0 0,-1-1-1 0 0,1 1 1 0 0,-1 0-1 0 0,1 0 0 0 0,-2 25 59 0 0,-20 25 126 0 0,7-29-138 0 0,0 0 0 0 0,-1-1 1 0 0,-2-1-1 0 0,0 0 0 0 0,-1-1 0 0 0,-1-1 1 0 0,0-1-1 0 0,-2-1 0 0 0,-27 17 0 0 0,20-15-39 0 0,-1-1 0 0 0,0-2 0 0 0,-1-1 0 0 0,-1-2 0 0 0,-1 0 0 0 0,-58 12 0 0 0,68-20-2 0 0,-1-2 0 0 0,0 0 0 0 0,0-1-1 0 0,0-2 1 0 0,-39-4 0 0 0,53 4-78 0 0,1-1-1 0 0,-1 1 1 0 0,1-2 0 0 0,-1 1-1 0 0,1-1 1 0 0,0 0 0 0 0,0-1-1 0 0,0 0 1 0 0,0 0 0 0 0,0 0-1 0 0,1-1 1 0 0,0-1-1 0 0,0 1 1 0 0,1-1 0 0 0,-1 0-1 0 0,1 0 1 0 0,-9-14 0 0 0,12 13-126 0 0,0 0 0 0 0,0 0 1 0 0,1-1-1 0 0,0 0 0 0 0,0 1 0 0 0,1-1 1 0 0,0 0-1 0 0,1 0 0 0 0,0 0 0 0 0,0 1 1 0 0,0-1-1 0 0,1 0 0 0 0,0 0 0 0 0,1 0 1 0 0,-1 1-1 0 0,2-1 0 0 0,-1 1 0 0 0,1-1 1 0 0,0 1-1 0 0,0 0 0 0 0,8-11 0 0 0,-6 9 169 0 0,0 1 0 0 0,0 0 0 0 0,1 0 0 0 0,0 0 0 0 0,0 1 0 0 0,1 0 0 0 0,0 0 0 0 0,0 1 0 0 0,0 0 0 0 0,1 0 0 0 0,0 1 0 0 0,0-1 0 0 0,1 2 0 0 0,-1-1 0 0 0,1 1 0 0 0,0 1 0 0 0,11-4 0 0 0,-19 7 55 0 0,0 0 1 0 0,1-1-1 0 0,-1 1 0 0 0,1 0 0 0 0,-1 0 0 0 0,0 0 0 0 0,1 0 0 0 0,-1 0 0 0 0,0 0 0 0 0,1 0 0 0 0,-1 0 0 0 0,1 1 0 0 0,-1-1 0 0 0,0 0 0 0 0,1 1 0 0 0,-1-1 0 0 0,0 1 1 0 0,0-1-1 0 0,1 1 0 0 0,-1 0 0 0 0,0 0 0 0 0,0 0 0 0 0,0-1 0 0 0,0 1 0 0 0,0 0 0 0 0,0 0 0 0 0,2 3 0 0 0,-2-2 38 0 0,0 1-1 0 0,0 0 0 0 0,-1-1 1 0 0,1 1-1 0 0,-1 0 1 0 0,1 0-1 0 0,-1 0 0 0 0,0 0 1 0 0,0-1-1 0 0,0 1 0 0 0,0 0 1 0 0,-2 5-1 0 0,-1 6 180 0 0,0 0-1 0 0,-2 0 0 0 0,0-1 1 0 0,-8 16-1 0 0,6-13-244 0 0,-2-1-1 0 0,0 0 1 0 0,-1 0 0 0 0,0-1-1 0 0,-1 0 1 0 0,-1-1 0 0 0,0-1-1 0 0,-1 0 1 0 0,0 0 0 0 0,-1-1-1 0 0,0-1 1 0 0,-28 15 0 0 0,41-24-89 0 0,0-1 1 0 0,0 1 0 0 0,0-1-1 0 0,0 1 1 0 0,0-1 0 0 0,0 0-1 0 0,-1 0 1 0 0,1 0 0 0 0,0 1-1 0 0,0-1 1 0 0,0 0 0 0 0,-1 0-1 0 0,1-1 1 0 0,0 1 0 0 0,0 0-1 0 0,0 0 1 0 0,-1-1 0 0 0,1 1-1 0 0,0 0 1 0 0,0-1 0 0 0,0 1 0 0 0,0-1-1 0 0,0 1 1 0 0,0-1 0 0 0,0 0-1 0 0,0 0 1 0 0,0 1 0 0 0,0-1-1 0 0,0 0 1 0 0,1 0 0 0 0,-1 0-1 0 0,0 0 1 0 0,0 0 0 0 0,1 0-1 0 0,-1-1 1 0 0,0 1 382 0 0,-5 6 14 0 0,1 1-1 0 0,-1-1 1 0 0,1 1-1 0 0,0 1 1 0 0,1-1 0 0 0,0 0-1 0 0,-7 14 1 0 0,9-15-225 0 0,-1-1 1 0 0,0 0 0 0 0,0 0-1 0 0,-1-1 1 0 0,1 1 0 0 0,-1-1-1 0 0,0 1 1 0 0,0-1 0 0 0,0 0-1 0 0,0-1 1 0 0,-7 4-1 0 0,9-4-154 0 0,-1-1-1 0 0,0 0 1 0 0,1 0-1 0 0,-1 0 1 0 0,1 0-1 0 0,-1 0 1 0 0,0 0-1 0 0,0-1 1 0 0,0 1-1 0 0,1-1 1 0 0,-1 0-1 0 0,0 0 0 0 0,0 0 1 0 0,0 0-1 0 0,1-1 1 0 0,-1 1-1 0 0,0-1 1 0 0,0 0-1 0 0,1 1 1 0 0,-1-1-1 0 0,-3-2 1 0 0,5 2-77 0 0,-8 1-58 0 0,8 0 213 0 0,0 0 1 0 0,1-1-1 0 0,-1 1 0 0 0,0 0 0 0 0,1 0 1 0 0,-1 0-1 0 0,0 0 0 0 0,0 0 0 0 0,1 0 0 0 0,-1 0 1 0 0,0 1-1 0 0,1-1 0 0 0,-1 0 0 0 0,0 0 1 0 0,1 0-1 0 0,-1 1 0 0 0,1-1 0 0 0,-1 0 0 0 0,0 1 1 0 0,1-1-1 0 0,-1 0 0 0 0,1 1 0 0 0,-1-1 1 0 0,1 1-1 0 0,-1-1 0 0 0,1 1 0 0 0,-1-1 0 0 0,1 1 1 0 0,0-1-1 0 0,-1 1 0 0 0,1 0 0 0 0,0-1 1 0 0,-1 2-1 0 0,-6 7 208 0 0,-2 4 171 0 0,-38 46 1053 0 0,43-55-1296 0 0,0 0 0 0 0,0-1 0 0 0,0 1 0 0 0,-1-1 1 0 0,1 1-1 0 0,-1-1 0 0 0,0-1 0 0 0,0 1 0 0 0,0-1 0 0 0,-9 4 1 0 0,12-6-105 0 0,1 0 0 0 0,-1 1 0 0 0,0-1 0 0 0,0 0 0 0 0,0 0 1 0 0,1 0-1 0 0,-1 0 0 0 0,0 0 0 0 0,0 0 0 0 0,0 0 0 0 0,1-1 1 0 0,-1 1-1 0 0,0-1 0 0 0,0 1 0 0 0,1-1 0 0 0,-1 0 1 0 0,0 1-1 0 0,1-1 0 0 0,-1 0 0 0 0,1 0 0 0 0,-3-3 0 0 0,1 2-12 0 0,1-1 0 0 0,0 0 0 0 0,-1 0 0 0 0,1 0 0 0 0,1 0 0 0 0,-1-1 0 0 0,0 1-1 0 0,1 0 1 0 0,0-1 0 0 0,-1-4 0 0 0,-1-4-3 0 0,1-1 0 0 0,0 0 0 0 0,1 1 0 0 0,1-1 0 0 0,0-13 0 0 0,3-54-102 0 0,-4 85 212 0 0,1 1 1 0 0,-1 0-1 0 0,-1-1 0 0 0,1 1 1 0 0,-1-1-1 0 0,1 1 1 0 0,-2-1-1 0 0,1 0 0 0 0,0 0 1 0 0,-6 7-1 0 0,-1 2 36 0 0,-1 0 0 0 0,-1-1-1 0 0,-15 14 1 0 0,-18 15-50 0 0,-53 35 0 0 0,77-62-87 0 0,-12 9-337 0 0,-63 36-1 0 0,24-29-2331 0 0,60-27 1064 0 0,0-1 1 0 0,0 0-1 0 0,-1-1 0 0 0,-14 0 0 0 0,24-1 1038 0 0,0-1 0 0 0,0 1 0 0 0,0-1 0 0 0,0 0 0 0 0,0 0 0 0 0,0 0 0 0 0,0 0 1 0 0,0-1-1 0 0,-1 1 0 0 0,1-1 0 0 0,0 1 0 0 0,0-1 0 0 0,0 0 0 0 0,0 1 0 0 0,1-1 0 0 0,-1 0 0 0 0,0 0 0 0 0,0 0 1 0 0,0-1-1 0 0,1 1 0 0 0,-1 0 0 0 0,0-1 0 0 0,1 1 0 0 0,0-1 0 0 0,-1 1 0 0 0,1-1 0 0 0,0 0 0 0 0,0 0 0 0 0,0 1 1 0 0,-1-3-1 0 0,-1-7-1427 0 0</inkml:trace>
</inkml:ink>
</file>

<file path=ppt/ink/ink2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8.470"/>
    </inkml:context>
    <inkml:brush xml:id="br0">
      <inkml:brushProperty name="width" value="0.05" units="cm"/>
      <inkml:brushProperty name="height" value="0.05" units="cm"/>
    </inkml:brush>
  </inkml:definitions>
  <inkml:trace contextRef="#ctx0" brushRef="#br0">0 161 7277 0 0,'44'-27'10428'0'0,"35"-1"-4730"0"0,-18 6-2687 0 0,-60 22-3013 0 0,10-4 451 0 0,-1-1 0 0 0,1 0 0 0 0,-1-1 0 0 0,13-9 0 0 0,-2-8-4362 0 0,-28 14-3459 0 0,6 8 6902 0 0,0 1 1 0 0,0-1-1 0 0,-1 0 0 0 0,1 1 0 0 0,0-1 0 0 0,0 1 0 0 0,-1-1 0 0 0,1 1 0 0 0,0-1 1 0 0,-1 1-1 0 0,1 0 0 0 0,0 0 0 0 0,-3 0 0 0 0,-29-5-4220 0 0,-17 0 472 0 0,20 5 2400 0 0</inkml:trace>
</inkml:ink>
</file>

<file path=ppt/ink/ink2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8.799"/>
    </inkml:context>
    <inkml:brush xml:id="br0">
      <inkml:brushProperty name="width" value="0.05" units="cm"/>
      <inkml:brushProperty name="height" value="0.05" units="cm"/>
    </inkml:brush>
  </inkml:definitions>
  <inkml:trace contextRef="#ctx0" brushRef="#br0">255 8 6541 0 0,'-10'-7'20748'0'0,"10"37"-18611"0"0,-33 147 2111 0 0,-14-1-10183 0 0,-69 169-15644 0 0,83-250 17669 0 0,18-50 2068 0 0</inkml:trace>
</inkml:ink>
</file>

<file path=ppt/ink/ink2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9.127"/>
    </inkml:context>
    <inkml:brush xml:id="br0">
      <inkml:brushProperty name="width" value="0.05" units="cm"/>
      <inkml:brushProperty name="height" value="0.05" units="cm"/>
    </inkml:brush>
  </inkml:definitions>
  <inkml:trace contextRef="#ctx0" brushRef="#br0">97 1 7185 0 0,'-22'29'20913'0'0,"17"-22"-21628"0"0,-11 9-12646 0 0,12-13 11631 0 0,0-1 0 0 0,0 1 0 0 0,-4 1 0 0 0,-12 9-1722 0 0,6-3 1458 0 0</inkml:trace>
</inkml:ink>
</file>

<file path=ppt/ink/ink2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9.455"/>
    </inkml:context>
    <inkml:brush xml:id="br0">
      <inkml:brushProperty name="width" value="0.05" units="cm"/>
      <inkml:brushProperty name="height" value="0.05" units="cm"/>
    </inkml:brush>
  </inkml:definitions>
  <inkml:trace contextRef="#ctx0" brushRef="#br0">1 262 6857 0 0,'0'-1'9429'0'0,"6"-4"-4568"0"0,11-7-3330 0 0,24-14-3747 0 0,-32 19 662 0 0,0 1-1 0 0,0-1 1 0 0,0-1 0 0 0,-1 1 0 0 0,0-1 0 0 0,13-17-1 0 0,34-61-4808 0 0,-47 73 5848 0 0,21-38-1393 0 0</inkml:trace>
</inkml:ink>
</file>

<file path=ppt/ink/ink2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0:59.814"/>
    </inkml:context>
    <inkml:brush xml:id="br0">
      <inkml:brushProperty name="width" value="0.05" units="cm"/>
      <inkml:brushProperty name="height" value="0.05" units="cm"/>
    </inkml:brush>
  </inkml:definitions>
  <inkml:trace contextRef="#ctx0" brushRef="#br0">0 0 4820 0 0,'0'0'9107'0'0,"6"2"-7968"0"0,7 2-556 0 0,-1 0 0 0 0,0 1-1 0 0,-1 1 1 0 0,1 0 0 0 0,-1 0 0 0 0,0 1-1 0 0,0 1 1 0 0,14 13 0 0 0,-22-18-499 0 0,0-1 0 0 0,0 1 0 0 0,0 0 1 0 0,0 0-1 0 0,-1 0 0 0 0,0 0 0 0 0,1 1 0 0 0,-1-1 0 0 0,0 1 1 0 0,-1-1-1 0 0,1 1 0 0 0,0 0 0 0 0,-1 0 0 0 0,0-1 0 0 0,0 1 0 0 0,0 0 1 0 0,-1 0-1 0 0,1 0 0 0 0,-1 0 0 0 0,0 0 0 0 0,0 0 0 0 0,0 0 0 0 0,-1 0 1 0 0,0 0-1 0 0,1 0 0 0 0,-1 0 0 0 0,0 0 0 0 0,-1 0 0 0 0,1 0 1 0 0,-1-1-1 0 0,0 1 0 0 0,0-1 0 0 0,-2 4 0 0 0,-1-1 96 0 0,0 0 0 0 0,0 0 0 0 0,-1-1 0 0 0,1 0 0 0 0,-1 0 0 0 0,0 0 1 0 0,-12 6-1 0 0,17-10-162 0 0,0 0-1 0 0,-1 0 1 0 0,1 0 0 0 0,-1 0 0 0 0,1-1 0 0 0,-1 1 0 0 0,1 0 0 0 0,-1-1 0 0 0,1 1 0 0 0,-1-1 0 0 0,1 1 0 0 0,-1-1 0 0 0,1 0 0 0 0,-1 0 0 0 0,0 0 0 0 0,1 0 0 0 0,-1 0 0 0 0,0 0 0 0 0,1 0 0 0 0,-1 0 0 0 0,1-1 0 0 0,-1 1 0 0 0,0-1 0 0 0,1 1 0 0 0,-1-1 0 0 0,1 0 0 0 0,-1 1 0 0 0,1-1 0 0 0,0 0-1 0 0,-1 0 1 0 0,1 0 0 0 0,0 0 0 0 0,0 0 0 0 0,-1 0 0 0 0,1-1 0 0 0,0 1 0 0 0,0 0 0 0 0,0 0 0 0 0,1-1 0 0 0,-1 1 0 0 0,0-1 0 0 0,-1-2 0 0 0,2 1-515 0 0,-1 0 1 0 0,1 0-1 0 0,0 0 0 0 0,0-1 1 0 0,0 1-1 0 0,0 0 0 0 0,0 0 1 0 0,1 0-1 0 0,0 0 0 0 0,-1-1 0 0 0,1 1 1 0 0,0 0-1 0 0,0 0 0 0 0,3-4 1 0 0,25-47-7326 0 0,-22 42 6647 0 0,46-69-5429 0 0,-36 56 4758 0 0</inkml:trace>
</inkml:ink>
</file>

<file path=ppt/ink/ink2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00.861"/>
    </inkml:context>
    <inkml:brush xml:id="br0">
      <inkml:brushProperty name="width" value="0.05" units="cm"/>
      <inkml:brushProperty name="height" value="0.05" units="cm"/>
    </inkml:brush>
  </inkml:definitions>
  <inkml:trace contextRef="#ctx0" brushRef="#br0">1116 311 5805 0 0,'-30'-57'8771'0'0,"12"-10"-3556"0"0,16 57-4698 0 0,1 0 0 0 0,0 0 0 0 0,0 0 0 0 0,1 0 0 0 0,1 0 0 0 0,0 0 1 0 0,0 1-1 0 0,1-1 0 0 0,0 0 0 0 0,1 0 0 0 0,5-13 0 0 0,-6 20-464 0 0,0 0 0 0 0,0 0 1 0 0,0 0-1 0 0,1 1 1 0 0,-1-1-1 0 0,1 1 0 0 0,0 0 1 0 0,-1 0-1 0 0,1 0 0 0 0,0 0 1 0 0,0 0-1 0 0,0 0 1 0 0,1 1-1 0 0,-1 0 0 0 0,0-1 1 0 0,1 1-1 0 0,-1 0 0 0 0,7 0 1 0 0,70-6-90 0 0,-61 6 32 0 0,219-7-532 0 0,-236 8 510 0 0,-3 2 22 0 0,-1 0 6 0 0,1 0-1 0 0,0 1 1 0 0,-1-1-1 0 0,0 0 0 0 0,1-1 1 0 0,-1 1-1 0 0,0 0 0 0 0,0 0 1 0 0,0-1-1 0 0,0 1 1 0 0,-1-1-1 0 0,1 0 0 0 0,0 0 1 0 0,-1 1-1 0 0,-3 0 0 0 0,-4 3-17 0 0,-284 163 106 0 0,230-136-73 0 0,-2-4 0 0 0,-119 37 1 0 0,147-55-15 0 0,-1-1 1 0 0,-55 5 0 0 0,83-13-8 0 0,0 0 0 0 0,-1-1 0 0 0,1 0 0 0 0,0-1 0 0 0,0 0 0 0 0,0-1 0 0 0,0 0 0 0 0,0-1 0 0 0,1 0 1 0 0,-1 0-1 0 0,1-1 0 0 0,-1-1 0 0 0,-13-8 0 0 0,21 11-45 0 0,1 0 0 0 0,-1 0 1 0 0,1 0-1 0 0,0 0 0 0 0,0 0 1 0 0,0-1-1 0 0,0 1 0 0 0,0-1 1 0 0,0 1-1 0 0,1-1 0 0 0,-1 0 1 0 0,1 0-1 0 0,0 0 0 0 0,-1 1 1 0 0,2-1-1 0 0,-1 0 0 0 0,0-1 1 0 0,0 1-1 0 0,1 0 0 0 0,0 0 1 0 0,0 0-1 0 0,0 0 0 0 0,0 0 1 0 0,0 0-1 0 0,0 0 0 0 0,1 0 1 0 0,0-1-1 0 0,-1 1 0 0 0,1 0 1 0 0,0 1-1 0 0,0-1 0 0 0,1 0 1 0 0,-1 0-1 0 0,4-5 0 0 0,-1 2-43 0 0,0-1 1 0 0,1 1-1 0 0,-1 0 0 0 0,1 1 0 0 0,0-1 0 0 0,1 1 1 0 0,-1 0-1 0 0,1 0 0 0 0,0 1 0 0 0,0 0 0 0 0,1 0 0 0 0,-1 0 1 0 0,15-5-1 0 0,-3 4 11 0 0,0 0 1 0 0,0 1 0 0 0,37-3-1 0 0,-50 7 75 0 0,0-1-1 0 0,0 1 0 0 0,0 0 0 0 0,-1 0 0 0 0,1 1 1 0 0,0-1-1 0 0,0 1 0 0 0,-1 0 0 0 0,1 0 1 0 0,0 1-1 0 0,-1 0 0 0 0,1-1 0 0 0,-1 1 0 0 0,0 1 1 0 0,0-1-1 0 0,0 1 0 0 0,0-1 0 0 0,0 1 0 0 0,0 1 1 0 0,-1-1-1 0 0,4 4 0 0 0,-6-5 19 0 0,0-1 0 0 0,-1 1 1 0 0,1 0-1 0 0,-1 0 0 0 0,0-1 0 0 0,1 1 0 0 0,-1 0 0 0 0,0 0 0 0 0,0 0 1 0 0,0-1-1 0 0,0 1 0 0 0,0 0 0 0 0,0 0 0 0 0,-1 0 0 0 0,1-1 1 0 0,-1 1-1 0 0,1 0 0 0 0,-1 0 0 0 0,0-1 0 0 0,0 1 0 0 0,1-1 0 0 0,-1 1 1 0 0,0 0-1 0 0,0-1 0 0 0,-1 0 0 0 0,1 1 0 0 0,0-1 0 0 0,0 0 1 0 0,-1 1-1 0 0,1-1 0 0 0,-1 0 0 0 0,-1 1 0 0 0,-53 37 465 0 0,51-36-433 0 0,-53 32 1072 0 0,2 2 0 0 0,-66 57 0 0 0,97-71-790 0 0,1 0 0 0 0,1 2 0 0 0,1 0-1 0 0,2 2 1 0 0,0 0 0 0 0,-25 49 0 0 0,6 7 68 0 0,27-54-272 0 0,-1-1-1 0 0,-1 0 1 0 0,-2-1 0 0 0,-31 41-1 0 0,45-65-80 0 0,0-1-1 0 0,0 1 0 0 0,0-1 0 0 0,0 0 1 0 0,0 0-1 0 0,-1 0 0 0 0,1 0 0 0 0,-1 0 0 0 0,1-1 1 0 0,-1 1-1 0 0,0-1 0 0 0,0 1 0 0 0,0-1 0 0 0,0 0 1 0 0,0 0-1 0 0,0-1 0 0 0,0 1 0 0 0,0 0 1 0 0,0-1-1 0 0,0 0 0 0 0,0 0 0 0 0,0 0 0 0 0,0 0 1 0 0,0 0-1 0 0,-1-1 0 0 0,-2 0 0 0 0,3-1 9 0 0,-1 1 0 0 0,1-1 0 0 0,0 0 1 0 0,0 0-1 0 0,0 0 0 0 0,0-1 0 0 0,0 1 0 0 0,1-1 0 0 0,-1 0 0 0 0,1 1 0 0 0,-1-1 0 0 0,1 0 0 0 0,0-1 0 0 0,0 1 0 0 0,1 0 1 0 0,-1 0-1 0 0,0-1 0 0 0,1 1 0 0 0,0-1 0 0 0,0 1 0 0 0,-1-8 0 0 0,0-5-662 0 0,0-1 0 0 0,1 1 0 0 0,1-1-1 0 0,0 1 1 0 0,1-1 0 0 0,1 1 0 0 0,1 0 0 0 0,0-1-1 0 0,1 1 1 0 0,1 0 0 0 0,12-26 0 0 0,0 5-1654 0 0,2 1 1 0 0,1 1-1 0 0,41-53 1 0 0,9 0-11057 0 0,-55 74 11479 0 0</inkml:trace>
</inkml:ink>
</file>

<file path=ppt/ink/ink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6.839"/>
    </inkml:context>
    <inkml:brush xml:id="br0">
      <inkml:brushProperty name="width" value="0.05" units="cm"/>
      <inkml:brushProperty name="height" value="0.05" units="cm"/>
      <inkml:brushProperty name="color" value="#004F8B"/>
    </inkml:brush>
  </inkml:definitions>
  <inkml:trace contextRef="#ctx0" brushRef="#br0">0 5 5036 0 0,'4'-4'13168'0'0,"-2"8"-12938"0"0,1 0 0 0 0,0-1 0 0 0,-1 1-1 0 0,2 0 1 0 0,-1-1 0 0 0,0 0 0 0 0,1 0 0 0 0,-1 0 0 0 0,1 0 0 0 0,0-1 0 0 0,0 1 0 0 0,0-1 0 0 0,0 0 0 0 0,0 0 0 0 0,7 2 0 0 0,-8-3-180 0 0,1-1 1 0 0,-1 1-1 0 0,0-1 0 0 0,0 0 1 0 0,0 0-1 0 0,0 0 0 0 0,1 0 1 0 0,-1 0-1 0 0,0-1 1 0 0,0 1-1 0 0,0-1 0 0 0,0 0 1 0 0,0 0-1 0 0,0 0 0 0 0,0-1 1 0 0,0 1-1 0 0,0 0 1 0 0,-1-1-1 0 0,1 0 0 0 0,-1 0 1 0 0,1 0-1 0 0,-1 0 0 0 0,1 0 1 0 0,2-4-1 0 0,-5 6-5 0 0,0 0 0 0 0,0-1-1 0 0,0 1 1 0 0,0 0 0 0 0,1 0-1 0 0,-1 0 1 0 0,0-1 0 0 0,0 1 0 0 0,0 0-1 0 0,1 0 1 0 0,-1 0 0 0 0,0 0-1 0 0,0-1 1 0 0,1 1 0 0 0,-1 0 0 0 0,0 0-1 0 0,0 0 1 0 0,1 0 0 0 0,-1 0-1 0 0,0 0 1 0 0,0 0 0 0 0,1 0 0 0 0,-1 0-1 0 0,0 0 1 0 0,1 0 0 0 0,-1 0-1 0 0,0 0 1 0 0,0 0 0 0 0,1 0 0 0 0,-1 0-1 0 0,0 0 1 0 0,0 0 0 0 0,1 0-1 0 0,-1 0 1 0 0,0 0 0 0 0,0 0 0 0 0,1 0-1 0 0,-1 1 1 0 0,0-1 0 0 0,0 0-1 0 0,1 0 1 0 0,-1 0 0 0 0,0 0 0 0 0,0 1-1 0 0,0-1 1 0 0,1 0 0 0 0,-1 0-1 0 0,0 1 1 0 0,8 20 664 0 0,0 40-815 0 0,-7-49 352 0 0,8 56-188 0 0,-4-40-34 0 0,-1-1 1 0 0,-2 1 0 0 0,0 0-1 0 0,-2 0 1 0 0,-6 56 0 0 0,5-82-2 0 0,0 1 0 0 0,1 0 1 0 0,-1-1-1 0 0,0 1 0 0 0,0 0 0 0 0,-1-1 1 0 0,1 0-1 0 0,-1 1 0 0 0,1-1 1 0 0,-1 0-1 0 0,0 1 0 0 0,0-1 0 0 0,0 0 1 0 0,0 0-1 0 0,0-1 0 0 0,0 1 1 0 0,0 0-1 0 0,-1-1 0 0 0,1 1 0 0 0,-1-1 1 0 0,1 0-1 0 0,-1 0 0 0 0,1 0 1 0 0,-1 0-1 0 0,0 0 0 0 0,1 0 0 0 0,-1-1 1 0 0,0 1-1 0 0,0-1 0 0 0,0 0 1 0 0,1 0-1 0 0,-1 0 0 0 0,0 0 0 0 0,0-1 1 0 0,0 1-1 0 0,1-1 0 0 0,-1 1 1 0 0,0-1-1 0 0,1 0 0 0 0,-5-2 0 0 0,2 1-116 0 0,0 1-1 0 0,1-1 0 0 0,-1 0 0 0 0,1-1 0 0 0,0 1 1 0 0,-1-1-1 0 0,1 1 0 0 0,1-1 0 0 0,-1-1 0 0 0,0 1 1 0 0,1 0-1 0 0,-1-1 0 0 0,1 0 0 0 0,0 0 0 0 0,0 0 0 0 0,1 0 1 0 0,-1 0-1 0 0,1 0 0 0 0,0-1 0 0 0,0 1 0 0 0,0-1 1 0 0,1 0-1 0 0,-2-7 0 0 0,3 3-967 0 0,0 1 0 0 0,1-1 0 0 0,0 0 1 0 0,0 1-1 0 0,1-1 0 0 0,0 1 0 0 0,1 0 0 0 0,0 0 0 0 0,0 0 0 0 0,1 0 0 0 0,8-13 1 0 0,-3 7-797 0 0,1-1 1 0 0,1 1-1 0 0,1 1 1 0 0,23-22-1 0 0,-14 19 55 0 0</inkml:trace>
</inkml:ink>
</file>

<file path=ppt/ink/ink2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01.221"/>
    </inkml:context>
    <inkml:brush xml:id="br0">
      <inkml:brushProperty name="width" value="0.05" units="cm"/>
      <inkml:brushProperty name="height" value="0.05" units="cm"/>
    </inkml:brush>
  </inkml:definitions>
  <inkml:trace contextRef="#ctx0" brushRef="#br0">13 47 6349 0 0,'-7'-17'3647'0'0,"1"-13"14440"0"0,17 46-16417 0 0,-5-4-1262 0 0,0 1-1 0 0,-1 0 1 0 0,-1 0 0 0 0,0 0 0 0 0,0 1 0 0 0,-1-1 0 0 0,1 18 0 0 0,0 98-928 0 0,-5-90 692 0 0,1-3-613 0 0,2 73-7729 0 0,-1-95 5238 0 0,0 0 1 0 0,1 0-1 0 0,1 0 1 0 0,0-1-1 0 0,8 19 0 0 0,-1-19-1360 0 0,-6-9 2505 0 0</inkml:trace>
</inkml:ink>
</file>

<file path=ppt/ink/ink2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01.564"/>
    </inkml:context>
    <inkml:brush xml:id="br0">
      <inkml:brushProperty name="width" value="0.05" units="cm"/>
      <inkml:brushProperty name="height" value="0.05" units="cm"/>
    </inkml:brush>
  </inkml:definitions>
  <inkml:trace contextRef="#ctx0" brushRef="#br0">1 69 6573 0 0,'0'0'10671'0'0,"26"-5"-3799"0"0,-24 4-6221 0 0,0 0-424 0 0,-1 1-1 0 0,1-1 1 0 0,-1 0 0 0 0,1 0 0 0 0,-1 0-1 0 0,0 0 1 0 0,0 0 0 0 0,1 0-1 0 0,-1 0 1 0 0,0-1 0 0 0,0 1 0 0 0,0 0-1 0 0,0-1 1 0 0,0 1 0 0 0,0-1-1 0 0,0 1 1 0 0,-1-1 0 0 0,1 1-1 0 0,-1-1 1 0 0,1 1 0 0 0,-1-1 0 0 0,1 0-1 0 0,-1 1 1 0 0,0-1 0 0 0,0 0-1 0 0,0 0 1 0 0,0 1 0 0 0,0-1-1 0 0,0 0 1 0 0,0 1 0 0 0,0-1 0 0 0,-1 0-1 0 0,1 1 1 0 0,-2-3 0 0 0,-2-3-162 0 0,-1 3-120 0 0,4 4-397 0 0,-10 12-6794 0 0,2-3-411 0 0,11 12-4085 0 0,2-12 9714 0 0,0-3 45 0 0</inkml:trace>
</inkml:ink>
</file>

<file path=ppt/ink/ink2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05.690"/>
    </inkml:context>
    <inkml:brush xml:id="br0">
      <inkml:brushProperty name="width" value="0.05" units="cm"/>
      <inkml:brushProperty name="height" value="0.05" units="cm"/>
    </inkml:brush>
  </inkml:definitions>
  <inkml:trace contextRef="#ctx0" brushRef="#br0">496 13 6981 0 0,'0'0'9925'0'0,"3"-3"-8285"0"0,5-7 126 0 0,-7 15 1602 0 0,-9 29 3897 0 0,2-13-5443 0 0,0 3-1822 0 0,0 0 0 0 0,-2 0 0 0 0,-1-1 0 0 0,-1 0 0 0 0,-12 22 0 0 0,15-34 0 0 0,-1 0 0 0 0,0-1 0 0 0,0 1 0 0 0,-1-1 0 0 0,0-1 0 0 0,0 0 0 0 0,-1 0 0 0 0,0-1 0 0 0,-1 0 0 0 0,0-1 0 0 0,-16 8 0 0 0,-27 8-2946 0 0,35-16-160 0 0,0-1 0 0 0,-1-2 0 0 0,1 1 0 0 0,-1-2-1 0 0,0-1 1 0 0,-31 0 0 0 0,-20-12-1707 0 0,58 7 2940 0 0</inkml:trace>
</inkml:ink>
</file>

<file path=ppt/ink/ink2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06.158"/>
    </inkml:context>
    <inkml:brush xml:id="br0">
      <inkml:brushProperty name="width" value="0.05" units="cm"/>
      <inkml:brushProperty name="height" value="0.05" units="cm"/>
    </inkml:brush>
  </inkml:definitions>
  <inkml:trace contextRef="#ctx0" brushRef="#br0">224 90 4320 0 0,'16'-49'11002'0'0,"-1"9"4047"0"0,-10 73-12982 0 0,-3 3-1991 0 0,-2 0 1 0 0,-2 0 0 0 0,-1 0-1 0 0,-13 59 1 0 0,-13 0-4381 0 0,24-84 2711 0 0,0-1 0 0 0,-1 0 0 0 0,0 0 0 0 0,-1 0 0 0 0,0 0 0 0 0,-1-1 0 0 0,0 0 0 0 0,-16 13 0 0 0,-7 4-3935 0 0,-42 24 1 0 0,66-45 5038 0 0,-18 11-1311 0 0</inkml:trace>
</inkml:ink>
</file>

<file path=ppt/ink/ink2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06.830"/>
    </inkml:context>
    <inkml:brush xml:id="br0">
      <inkml:brushProperty name="width" value="0.05" units="cm"/>
      <inkml:brushProperty name="height" value="0.05" units="cm"/>
    </inkml:brush>
  </inkml:definitions>
  <inkml:trace contextRef="#ctx0" brushRef="#br0">865 19 5897 0 0,'0'-18'18109'0'0,"-3"23"-17642"0"0,-36 84 4715 0 0,27-64-4419 0 0,-2 0 0 0 0,0-1 0 0 0,-24 30 0 0 0,14-24-744 0 0,-1-2-1 0 0,-1-1 1 0 0,-30 25 0 0 0,45-43-20 0 0,0-1-1 0 0,0 0 1 0 0,-1-1 0 0 0,0 0 0 0 0,0-1-1 0 0,-1 0 1 0 0,1-1 0 0 0,-1-1 0 0 0,0 0-1 0 0,-1 0 1 0 0,-23 2 0 0 0,34-6-43 0 0,0 1 1 0 0,0-1-1 0 0,0 0 1 0 0,0 0-1 0 0,0 0 1 0 0,-1-1-1 0 0,1 1 1 0 0,0-1-1 0 0,0 1 1 0 0,0-1-1 0 0,0 0 1 0 0,0 0-1 0 0,1-1 1 0 0,-1 1-1 0 0,0 0 0 0 0,0-1 1 0 0,1 0-1 0 0,-1 0 1 0 0,1 1-1 0 0,0-2 1 0 0,-1 1-1 0 0,1 0 1 0 0,0 0-1 0 0,0-1 1 0 0,0 1-1 0 0,1-1 1 0 0,-3-2-1 0 0,-16-19-326 0 0,19 22 235 0 0,0 2 127 0 0,1 0 0 0 0,0 0 0 0 0,-1 0 0 0 0,1 0 0 0 0,0-1 0 0 0,-1 1 0 0 0,1 0 0 0 0,0 0 0 0 0,-1 0 0 0 0,1 0 0 0 0,0 0 0 0 0,-1 0 0 0 0,1 0 0 0 0,0 0 0 0 0,-1 0 0 0 0,1 0 0 0 0,0 0 0 0 0,-1 0 0 0 0,1 0 0 0 0,0 0 0 0 0,-1 0 0 0 0,1 0 0 0 0,0 0 0 0 0,-1 1 0 0 0,1-1 1 0 0,0 0-1 0 0,-1 0 0 0 0,1 0 0 0 0,0 1 0 0 0,-1-1 0 0 0,1 0 0 0 0,0 0 0 0 0,0 1 0 0 0,-1-1 0 0 0,1 0 0 0 0,0 0 0 0 0,0 1 0 0 0,-1-1 0 0 0,-13 12-27 0 0,2-2 67 0 0,-1-1 0 0 0,1 0-1 0 0,-2-1 1 0 0,1 0 0 0 0,-1-1-1 0 0,0 0 1 0 0,0-1 0 0 0,-1-1-1 0 0,0 0 1 0 0,0-1 0 0 0,0-1-1 0 0,-24 3 1 0 0,34-6 8 0 0,1-1-1 0 0,-1 1 1 0 0,1-1 0 0 0,-1 1 0 0 0,1-1-1 0 0,-1-1 1 0 0,1 1 0 0 0,-1-1 0 0 0,1 1 0 0 0,0-1-1 0 0,0 0 1 0 0,0-1 0 0 0,0 1 0 0 0,0-1-1 0 0,0 0 1 0 0,1 0 0 0 0,-1 0 0 0 0,1 0-1 0 0,0-1 1 0 0,0 1 0 0 0,0-1 0 0 0,0 0-1 0 0,1 1 1 0 0,0-2 0 0 0,-1 1 0 0 0,1 0 0 0 0,-2-6-1 0 0,2 3-338 0 0,0-1-1 0 0,0 1 0 0 0,1 0 1 0 0,0-1-1 0 0,0 1 0 0 0,0-1 1 0 0,1 0-1 0 0,0 1 0 0 0,1-1 1 0 0,0 1-1 0 0,0-1 0 0 0,0 1 1 0 0,1-1-1 0 0,0 1 1 0 0,6-13-1 0 0,7-6-6069 0 0,1 0 0 0 0,37-45 1 0 0,-9 12-171 0 0,-33 42 4868 0 0</inkml:trace>
</inkml:ink>
</file>

<file path=ppt/ink/ink2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07.174"/>
    </inkml:context>
    <inkml:brush xml:id="br0">
      <inkml:brushProperty name="width" value="0.05" units="cm"/>
      <inkml:brushProperty name="height" value="0.05" units="cm"/>
    </inkml:brush>
  </inkml:definitions>
  <inkml:trace contextRef="#ctx0" brushRef="#br0">1 77 4576 0 0,'6'-5'1470'0'0,"1"1"0"0"0,-1 0-1 0 0,1 0 1 0 0,0 1-1 0 0,0-1 1 0 0,0 1-1 0 0,8-1 1 0 0,31-9 1335 0 0,-13 5-4958 0 0,-4-2-4534 0 0,-19 1-453 0 0,-8 3 5190 0 0</inkml:trace>
</inkml:ink>
</file>

<file path=ppt/ink/ink2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07.549"/>
    </inkml:context>
    <inkml:brush xml:id="br0">
      <inkml:brushProperty name="width" value="0.05" units="cm"/>
      <inkml:brushProperty name="height" value="0.05" units="cm"/>
    </inkml:brush>
  </inkml:definitions>
  <inkml:trace contextRef="#ctx0" brushRef="#br0">106 12 6041 0 0,'25'-11'7918'0'0,"-17"10"-1282"0"0,-8 3-6417 0 0,0 0 1 0 0,0 0-1 0 0,0 0 0 0 0,0 0 0 0 0,0 0 0 0 0,0 0 1 0 0,0 0-1 0 0,-1 0 0 0 0,1 0 0 0 0,-1 0 0 0 0,1 0 0 0 0,-1 0 1 0 0,0 0-1 0 0,1 0 0 0 0,-1-1 0 0 0,0 1 0 0 0,-1 0 1 0 0,-1 2-1 0 0,-32 42 1755 0 0,11-15-750 0 0,0-1-469 0 0,18-22-331 0 0,-1-1-1 0 0,1 1 1 0 0,1 1-1 0 0,-1-1 1 0 0,-6 16-1 0 0,11-23-382 0 0,1 1 0 0 0,-1 0 0 0 0,1 0 0 0 0,0-1 0 0 0,-1 1 0 0 0,1 0-1 0 0,0 0 1 0 0,0-1 0 0 0,0 1 0 0 0,0 0 0 0 0,0 0 0 0 0,1 0 0 0 0,-1-1 0 0 0,1 1-1 0 0,-1 0 1 0 0,1 0 0 0 0,-1-1 0 0 0,1 1 0 0 0,0-1 0 0 0,0 1 0 0 0,0 0 0 0 0,0-1 0 0 0,0 0-1 0 0,0 1 1 0 0,0-1 0 0 0,0 0 0 0 0,1 1 0 0 0,-1-1 0 0 0,0 0 0 0 0,1 0 0 0 0,-1 0 0 0 0,1 0-1 0 0,-1 0 1 0 0,1 0 0 0 0,0-1 0 0 0,2 2 0 0 0,7 3-366 0 0,0-1 0 0 0,1 0 0 0 0,-1 0 0 0 0,1-1 0 0 0,0-1 0 0 0,16 2 0 0 0,-9-3-934 0 0,-1-1-1 0 0,1-1 1 0 0,-1-1 0 0 0,0 0 0 0 0,0-2-1 0 0,24-6 1 0 0,-6-2-1837 0 0,0-1 0 0 0,38-21 0 0 0,12-13-21 0 0,17-20-2374 0 0,-78 50 4230 0 0,9-7-451 0 0</inkml:trace>
</inkml:ink>
</file>

<file path=ppt/ink/ink2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09.221"/>
    </inkml:context>
    <inkml:brush xml:id="br0">
      <inkml:brushProperty name="width" value="0.05" units="cm"/>
      <inkml:brushProperty name="height" value="0.05" units="cm"/>
    </inkml:brush>
  </inkml:definitions>
  <inkml:trace contextRef="#ctx0" brushRef="#br0">313 91 6101 0 0,'6'-28'6134'0'0,"2"-8"2866"0"0,-6 9 1760 0 0,-3 33-10678 0 0,-1 0-1 0 0,1 0 1 0 0,-1 0 0 0 0,-1-1-1 0 0,1 1 1 0 0,-1-1 0 0 0,-3 6-1 0 0,-11 24 38 0 0,-24 146-119 0 0,28-113 0 0 0,-26 82 0 0 0,18-109-3040 0 0,16-34 1438 0 0,0 0 0 0 0,-1-1 0 0 0,0 1 0 0 0,0-1 0 0 0,0 0 0 0 0,-1-1 0 0 0,1 1 0 0 0,-1-1-1 0 0,-1-1 1 0 0,1 0 0 0 0,-1 0 0 0 0,1 0 0 0 0,-14 4 0 0 0,15-6 983 0 0,0-1-1 0 0,0 0 1 0 0,-1 0-1 0 0,1 0 1 0 0,0-1 0 0 0,0 0-1 0 0,-7-1 1 0 0,-3-2-1264 0 0</inkml:trace>
</inkml:ink>
</file>

<file path=ppt/ink/ink2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09.580"/>
    </inkml:context>
    <inkml:brush xml:id="br0">
      <inkml:brushProperty name="width" value="0.05" units="cm"/>
      <inkml:brushProperty name="height" value="0.05" units="cm"/>
    </inkml:brush>
  </inkml:definitions>
  <inkml:trace contextRef="#ctx0" brushRef="#br0">408 0 4932 0 0,'-2'1'15332'0'0,"-12"10"-14151"0"0,-36 62 5678 0 0,25-35-5418 0 0,-2-1 0 0 0,-32 34-1 0 0,49-60-1710 0 0,-9 9-674 0 0,0-1 1 0 0,-25 18 0 0 0,-4-11-5611 0 0,44-24 5326 0 0,0-1 0 0 0,1 0 0 0 0,-1-1 0 0 0,0 1-1 0 0,0 0 1 0 0,1-1 0 0 0,-1 0 0 0 0,0 0 0 0 0,0 0 0 0 0,-7-2 0 0 0,6 1-190 0 0,-3-3-945 0 0,0 1 317 0 0,-1-2 1049 0 0,-3-5-846 0 0</inkml:trace>
</inkml:ink>
</file>

<file path=ppt/ink/ink2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0.283"/>
    </inkml:context>
    <inkml:brush xml:id="br0">
      <inkml:brushProperty name="width" value="0.05" units="cm"/>
      <inkml:brushProperty name="height" value="0.05" units="cm"/>
    </inkml:brush>
  </inkml:definitions>
  <inkml:trace contextRef="#ctx0" brushRef="#br0">571 198 5364 0 0,'5'-12'18942'0'0,"-5"22"-18527"0"0,1 1-1 0 0,-2-1 0 0 0,1 1 1 0 0,-1-1-1 0 0,-1 1 1 0 0,0-1-1 0 0,-1 0 0 0 0,1 0 1 0 0,-2 0-1 0 0,-7 16 1 0 0,0-1 560 0 0,-1-2 1 0 0,-1 1-1 0 0,-20 25 1 0 0,28-41-976 0 0,0-2 0 0 0,0 1 0 0 0,-1 0 0 0 0,0-1 0 0 0,0 0 0 0 0,0-1 0 0 0,-1 1 0 0 0,0-1 0 0 0,0 0 0 0 0,0-1 0 0 0,-1 0 0 0 0,1 0 0 0 0,-12 4 0 0 0,8-7 0 0 0,10-1-31 0 0,-1 0 1 0 0,0-1-1 0 0,1 1 1 0 0,-1 0-1 0 0,1 0 0 0 0,-1-1 1 0 0,1 1-1 0 0,-1-1 0 0 0,1 1 1 0 0,-1-1-1 0 0,1 0 1 0 0,-1 0-1 0 0,1 0 0 0 0,0 1 1 0 0,-1-1-1 0 0,1 0 0 0 0,0-1 1 0 0,0 1-1 0 0,0 0 1 0 0,0 0-1 0 0,0 0 0 0 0,0-1 1 0 0,0 1-1 0 0,0 0 0 0 0,0-1 1 0 0,1 1-1 0 0,-1-1 1 0 0,0-2-1 0 0,0-17-747 0 0,1 16 648 0 0,0-6-218 0 0,-1 4 155 0 0,1-4-68 0 0,-4-15-156 0 0,1 10 400 0 0,3 15 54 0 0,-1 0 1 0 0,0 0 0 0 0,0 0 0 0 0,1 0-1 0 0,-1 0 1 0 0,0 0 0 0 0,0 0 0 0 0,0 0-1 0 0,0 0 1 0 0,0 1 0 0 0,0-1-1 0 0,0 0 1 0 0,0 1 0 0 0,-1-1 0 0 0,1 0-1 0 0,0 1 1 0 0,0 0 0 0 0,0-1 0 0 0,-1 1-1 0 0,1 0 1 0 0,0-1 0 0 0,-1 1 0 0 0,1 0-1 0 0,0 0 1 0 0,0 0 0 0 0,-3 0-1 0 0,-31 2 614 0 0,33-2-695 0 0,0 1-322 0 0,2-1 358 0 0,0 0 0 0 0,-1 0-1 0 0,1 0 1 0 0,0 0-1 0 0,0 0 1 0 0,0 0-1 0 0,0 0 1 0 0,0 0 0 0 0,-1 0-1 0 0,1 0 1 0 0,0 0-1 0 0,0 0 1 0 0,0 0 0 0 0,0 0-1 0 0,0 1 1 0 0,0-1-1 0 0,0 0 1 0 0,-1 0-1 0 0,1 0 1 0 0,0 0 0 0 0,0 0-1 0 0,0 0 1 0 0,0 0-1 0 0,0 0 1 0 0,0 0 0 0 0,0 0-1 0 0,0 0 1 0 0,-1 1-1 0 0,1-1 1 0 0,0 0-1 0 0,0 0 1 0 0,0 0 0 0 0,0 0-1 0 0,0 0 1 0 0,0 0-1 0 0,0 0 1 0 0,0 1 0 0 0,0-1-1 0 0,0 0 1 0 0,0 0-1 0 0,0 0 1 0 0,0 0-1 0 0,0 0 1 0 0,0 0 0 0 0,0 1-1 0 0,0-1 1 0 0,0 0-1 0 0,0 0 1 0 0,0 0 0 0 0,0 0-1 0 0,0 0 1 0 0,0 0-1 0 0,0 1 1 0 0,0-1-1 0 0,0 0 1 0 0,0 0 0 0 0,0 0-1 0 0,1 0 1 0 0,-1 0-1 0 0,0 0 1 0 0,0 0 0 0 0,0 1-1 0 0,57 16-6 0 0,-56-17 30 0 0,0 1-1 0 0,0-1 0 0 0,0 1 0 0 0,0-1 0 0 0,0 1 1 0 0,0-1-1 0 0,0 1 0 0 0,0 0 0 0 0,0-1 0 0 0,0 1 0 0 0,-1 0 1 0 0,1 0-1 0 0,0 0 0 0 0,0 0 0 0 0,-1 0 0 0 0,1-1 1 0 0,-1 1-1 0 0,1 0 0 0 0,-1 0 0 0 0,1 1 0 0 0,-1-1 0 0 0,0 0 1 0 0,1 0-1 0 0,-1 0 0 0 0,0 0 0 0 0,0 0 0 0 0,0 2 0 0 0,0 0 59 0 0,0 0-1 0 0,-1 0 0 0 0,0 0 0 0 0,0 0 0 0 0,0 0 0 0 0,0-1 0 0 0,0 1 0 0 0,-1 0 0 0 0,1-1 0 0 0,-3 5 0 0 0,-2 0 116 0 0,-1 1 0 0 0,1-1 0 0 0,-1 0 0 0 0,0 0 0 0 0,-13 10 0 0 0,0-4-188 0 0,12-7 0 0 0,1-1 0 0 0,0-1 0 0 0,-1 1 0 0 0,0-1 0 0 0,0 0 0 0 0,-1-1 0 0 0,1 0 0 0 0,-1 0 0 0 0,1-1 0 0 0,-1 0 0 0 0,-10 1 0 0 0,15-2 0 0 0,0-1 0 0 0,0 1 0 0 0,-1-1 0 0 0,1 0 0 0 0,0 0 0 0 0,-1 0 0 0 0,1-1 0 0 0,0 0 0 0 0,0 1 0 0 0,0-1 0 0 0,0-1 0 0 0,-1 1 0 0 0,1-1 0 0 0,1 1 0 0 0,-1-1 0 0 0,0 0 0 0 0,0-1 0 0 0,1 1 0 0 0,-1 0 0 0 0,1-1 0 0 0,-5-5 0 0 0,7 7 0 0 0,-3-3 0 0 0,1 1 0 0 0,0-1 0 0 0,0 0 0 0 0,0 0 0 0 0,1 0 0 0 0,-5-8 0 0 0,-2-16 0 0 0,4-2 0 0 0,4 11 0 0 0,8-73-2710 0 0,-4 71 1395 0 0,2 0-1 0 0,0 1 1 0 0,1 0-1 0 0,1 0 1 0 0,1 0-1 0 0,0 1 1 0 0,2 0-1 0 0,15-22 1 0 0,55-77-13946 0 0,-64 99 13304 0 0</inkml:trace>
</inkml:ink>
</file>

<file path=ppt/ink/ink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7.964"/>
    </inkml:context>
    <inkml:brush xml:id="br0">
      <inkml:brushProperty name="width" value="0.05" units="cm"/>
      <inkml:brushProperty name="height" value="0.05" units="cm"/>
      <inkml:brushProperty name="color" value="#004F8B"/>
    </inkml:brush>
  </inkml:definitions>
  <inkml:trace contextRef="#ctx0" brushRef="#br0">49 49 3348 0 0,'0'0'12695'0'0,"-11"1"-11456"0"0,5 3 891 0 0,21 1-1267 0 0,0 0 0 0 0,0-1 0 0 0,1-1 0 0 0,30 3 0 0 0,-38-5-748 0 0,-1 0 1 0 0,1-1 0 0 0,0 0-1 0 0,0-1 1 0 0,-1 0 0 0 0,1 0 0 0 0,-1 0-1 0 0,1-1 1 0 0,-1 0 0 0 0,1-1 0 0 0,-1 1-1 0 0,11-7 1 0 0,-18 9-113 0 0,1-1 0 0 0,0 1 0 0 0,0-1-1 0 0,0 1 1 0 0,0-1 0 0 0,0 1 0 0 0,0-1 0 0 0,-1 0 0 0 0,1 1-1 0 0,0-1 1 0 0,-1 0 0 0 0,1 0 0 0 0,0 1 0 0 0,-1-1 0 0 0,1 0-1 0 0,-1 0 1 0 0,1 0 0 0 0,-1 0 0 0 0,0 0 0 0 0,1 0 0 0 0,-1 0-1 0 0,0 0 1 0 0,0 0 0 0 0,1 0 0 0 0,-1 0 0 0 0,0 0 0 0 0,0 0 0 0 0,0 0-1 0 0,0 0 1 0 0,-1 0 0 0 0,1 0 0 0 0,0 0 0 0 0,0 0 0 0 0,-1 0-1 0 0,1 0 1 0 0,0 0 0 0 0,-1 0 0 0 0,1 0 0 0 0,-1 0 0 0 0,1 0-1 0 0,-1 1 1 0 0,1-1 0 0 0,-1 0 0 0 0,-1-1 0 0 0,0 0 11 0 0,0 0 0 0 0,0 1 1 0 0,0-1-1 0 0,-1 1 0 0 0,1-1 1 0 0,0 1-1 0 0,-1 0 0 0 0,1 0 0 0 0,-1 0 1 0 0,0 0-1 0 0,1 0 0 0 0,-1 0 0 0 0,0 1 1 0 0,-3-1-1 0 0,-5 2 63 0 0,0 0-1 0 0,0 1 1 0 0,0 0-1 0 0,0 0 1 0 0,0 1-1 0 0,1 1 1 0 0,-1 0-1 0 0,1 1 1 0 0,0-1-1 0 0,0 2 1 0 0,1 0-1 0 0,0 0 1 0 0,-14 11-1 0 0,19-13-26 0 0,-1 0 0 0 0,0 0 0 0 0,1 1-1 0 0,0-1 1 0 0,0 1 0 0 0,0 0 0 0 0,1 0-1 0 0,-1 1 1 0 0,1-1 0 0 0,1 1-1 0 0,-1-1 1 0 0,1 1 0 0 0,0 0 0 0 0,0 0-1 0 0,1 0 1 0 0,-1 0 0 0 0,1 0 0 0 0,1 0-1 0 0,-1 0 1 0 0,1 1 0 0 0,0-1 0 0 0,0 0-1 0 0,1 0 1 0 0,0 0 0 0 0,0 0-1 0 0,3 9 1 0 0,-1-10-152 0 0,-1 0 1 0 0,1 0-1 0 0,0 0 0 0 0,0-1 0 0 0,1 0 0 0 0,-1 1 0 0 0,1-1 1 0 0,0-1-1 0 0,0 1 0 0 0,1 0 0 0 0,-1-1 0 0 0,1 0 1 0 0,-1 0-1 0 0,1 0 0 0 0,0-1 0 0 0,0 0 0 0 0,0 0 0 0 0,1 0 1 0 0,-1 0-1 0 0,8 1 0 0 0,5 1-1372 0 0,0-1 0 0 0,-1-1 0 0 0,1 0-1 0 0,0-2 1 0 0,19 0 0 0 0,-16-3-586 0 0,-1-1-1 0 0,0 0 1 0 0,-1-1-1 0 0,1-2 1 0 0,-1 0-1 0 0,31-15 1 0 0,-21 6 407 0 0</inkml:trace>
</inkml:ink>
</file>

<file path=ppt/ink/ink2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0.643"/>
    </inkml:context>
    <inkml:brush xml:id="br0">
      <inkml:brushProperty name="width" value="0.05" units="cm"/>
      <inkml:brushProperty name="height" value="0.05" units="cm"/>
    </inkml:brush>
  </inkml:definitions>
  <inkml:trace contextRef="#ctx0" brushRef="#br0">1 86 6049 0 0,'57'-40'11572'0'0,"-14"18"-7578"0"0,-7 8-4553 0 0,0 4-4710 0 0</inkml:trace>
</inkml:ink>
</file>

<file path=ppt/ink/ink2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1.299"/>
    </inkml:context>
    <inkml:brush xml:id="br0">
      <inkml:brushProperty name="width" value="0.05" units="cm"/>
      <inkml:brushProperty name="height" value="0.05" units="cm"/>
    </inkml:brush>
  </inkml:definitions>
  <inkml:trace contextRef="#ctx0" brushRef="#br0">1028 0 5589 0 0,'0'0'15228'0'0,"3"4"-14048"0"0,7 14 352 0 0,-10 15 1123 0 0,-6-12-1230 0 0,0-7-684 0 0,-1-1-244 0 0,2-4-333 0 0,-32 37 1255 0 0,30-39-1422 0 0,0-1 0 0 0,-1 1 0 0 0,1-1 0 0 0,-1-1 0 0 0,0 0 0 0 0,-1 0 0 0 0,-11 5-1 0 0,17-9-31 0 0,-1 0 0 0 0,1 0 0 0 0,0 0 0 0 0,0 0 0 0 0,1 0 0 0 0,-1 1 0 0 0,0-1 0 0 0,0 1 0 0 0,1 0 0 0 0,-1 0 0 0 0,1 0-1 0 0,-1 0 1 0 0,1 0 0 0 0,0 1 0 0 0,0-1 0 0 0,0 1 0 0 0,-3 4 0 0 0,-1 1 90 0 0,-2 3 99 0 0,-1-1 0 0 0,-1 0 0 0 0,1 0 0 0 0,-1-1 0 0 0,-1 0 0 0 0,-22 14 0 0 0,27-19-51 0 0,-1 0-1 0 0,-1-1 1 0 0,1 1-1 0 0,-1-1 1 0 0,1-1-1 0 0,-1 1 1 0 0,0-2-1 0 0,0 1 1 0 0,0-1-1 0 0,0 0 1 0 0,0 0-1 0 0,-13-2 1 0 0,19 1-72 0 0,0 0 0 0 0,0-1 0 0 0,-1 0 0 0 0,1 0 0 0 0,0 0 0 0 0,0 0 0 0 0,0 0 0 0 0,0 0 0 0 0,0 0 0 0 0,0 0 0 0 0,0-1 0 0 0,1 1 0 0 0,-1-1 0 0 0,0 0 0 0 0,1 1 0 0 0,-3-4 0 0 0,-4 59-31 0 0,5-36 0 0 0,-1-1 0 0 0,0 0 0 0 0,-1 0 0 0 0,-1-1 0 0 0,0 1 0 0 0,-1-1 0 0 0,-1 0 0 0 0,-1-1 0 0 0,0 0 0 0 0,-1 0 0 0 0,0-1 0 0 0,-1 0 0 0 0,-17 16 0 0 0,10-13 0 0 0,0 0 0 0 0,-2 0 0 0 0,0-2 0 0 0,0 0 0 0 0,-1-2 0 0 0,-1 0 0 0 0,0-1 0 0 0,-43 15 0 0 0,56-24 0 0 0,0 0 0 0 0,-1-1 0 0 0,1 0 0 0 0,-1-1 0 0 0,0 0 0 0 0,1 0 0 0 0,-1-1 0 0 0,0 0 0 0 0,0-1 0 0 0,1 0 0 0 0,-1 0 0 0 0,0-1 0 0 0,1-1 0 0 0,0 0 0 0 0,-11-4 0 0 0,13 4 0 0 0,1-1 0 0 0,0 1 0 0 0,0-1 0 0 0,0-1 0 0 0,1 1 0 0 0,-1-1 0 0 0,1 0 0 0 0,0 0 0 0 0,1 0 0 0 0,-1-1 0 0 0,1 0 0 0 0,0 0 0 0 0,0 0 0 0 0,1 0 0 0 0,0-1 0 0 0,0 1 0 0 0,0-1 0 0 0,1 1 0 0 0,0-1 0 0 0,0 0 0 0 0,0-9 0 0 0,0-5-690 0 0,1 0 0 0 0,2 0 0 0 0,0 0-1 0 0,1 0 1 0 0,1 0 0 0 0,1 1 0 0 0,0-1 0 0 0,2 1 0 0 0,1 0 0 0 0,0 0 0 0 0,1 1-1 0 0,1 0 1 0 0,1 1 0 0 0,1-1 0 0 0,0 2 0 0 0,2 0 0 0 0,0 0 0 0 0,16-15-1 0 0,20-14-7606 0 0,31-13 57 0 0,-52 41 6319 0 0</inkml:trace>
</inkml:ink>
</file>

<file path=ppt/ink/ink2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1.658"/>
    </inkml:context>
    <inkml:brush xml:id="br0">
      <inkml:brushProperty name="width" value="0.05" units="cm"/>
      <inkml:brushProperty name="height" value="0.05" units="cm"/>
    </inkml:brush>
  </inkml:definitions>
  <inkml:trace contextRef="#ctx0" brushRef="#br0">13 356 5641 0 0,'8'-72'7600'0'0,"12"0"-3382"0"0,-3 30-1872 0 0,27-50 0 0 0,-39 81-1980 0 0,0 2-61 0 0,-1 0 0 0 0,1 0 0 0 0,1 0 0 0 0,0 1 0 0 0,12-14 1 0 0,-18 21 74 0 0,-1 11-521 0 0,-1 0-1 0 0,0-1 0 0 0,-1 1 1 0 0,0-1-1 0 0,0 0 1 0 0,-1 0-1 0 0,-6 11 0 0 0,-3 8-965 0 0,-6 18-2373 0 0,-62 164-13563 0 0,71-182 15310 0 0</inkml:trace>
</inkml:ink>
</file>

<file path=ppt/ink/ink2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2.690"/>
    </inkml:context>
    <inkml:brush xml:id="br0">
      <inkml:brushProperty name="width" value="0.05" units="cm"/>
      <inkml:brushProperty name="height" value="0.05" units="cm"/>
    </inkml:brush>
  </inkml:definitions>
  <inkml:trace contextRef="#ctx0" brushRef="#br0">646 36 5813 0 0,'-7'-36'16802'0'0,"3"72"-9836"0"0,-12 83-4357 0 0,8-91-2542 0 0,-1-1 0 0 0,-1 0-1 0 0,-1 0 1 0 0,-1-1-1 0 0,-16 25 1 0 0,21-39-54 0 0,0-2-1 0 0,0 1 1 0 0,-2-1 0 0 0,1 0-1 0 0,-1-1 1 0 0,0 0 0 0 0,-1 0-1 0 0,0-1 1 0 0,0 0-1 0 0,-1-1 1 0 0,0 0 0 0 0,0 0-1 0 0,-20 6 1 0 0,10-8-13 0 0,8-5 0 0 0,12 0 0 0 0,0 0 0 0 0,0 0 0 0 0,0 0 0 0 0,0 0 0 0 0,0 0 0 0 0,0-1 0 0 0,0 1 0 0 0,0 0 0 0 0,0-1 0 0 0,0 1 0 0 0,0-1 0 0 0,0 1 0 0 0,0-1 0 0 0,0 1 0 0 0,0-1 0 0 0,1 1 0 0 0,-1-1 0 0 0,0 0 0 0 0,1 0 0 0 0,-1 1 0 0 0,0-1 0 0 0,1 0 0 0 0,-1 0 0 0 0,1 0 0 0 0,-1 0 0 0 0,1 1 0 0 0,-1-1 0 0 0,1 0 0 0 0,0 0 0 0 0,-1 0 0 0 0,1 0 0 0 0,0 0 0 0 0,0 0 0 0 0,0 0 0 0 0,0 0 0 0 0,0-1 0 0 0,6-22 0 0 0,-6 24 0 0 0,18-26 0 0 0,-18 26 0 0 0,0-1 0 0 0,1 1 0 0 0,-1-1 0 0 0,1 1 0 0 0,-1 0 0 0 0,1-1 0 0 0,-1 1 0 0 0,1 0 0 0 0,-1 0 0 0 0,1-1 0 0 0,-1 1 0 0 0,1 0 0 0 0,0 0 0 0 0,-1 0 0 0 0,1 0 0 0 0,-1 0 0 0 0,1 0 0 0 0,-1 0 0 0 0,1 0 0 0 0,0 0 0 0 0,-1 0 0 0 0,1 0 0 0 0,-1 0 0 0 0,1 0 0 0 0,0 0 0 0 0,-1 0 0 0 0,1 1 0 0 0,-1-1 0 0 0,1 0 0 0 0,-1 0 0 0 0,1 1 0 0 0,-1-1 0 0 0,1 0 0 0 0,-1 1 0 0 0,1-1 0 0 0,-1 1 0 0 0,0-1 0 0 0,1 0 0 0 0,-1 1 0 0 0,1-1 0 0 0,-1 1 0 0 0,0-1 0 0 0,0 1 0 0 0,1-1 0 0 0,-1 2 0 0 0,8 20 0 0 0,-9-12 0 0 0,-1 0 0 0 0,0 1 0 0 0,0-1 0 0 0,-1 0 0 0 0,0-1 0 0 0,-1 1 0 0 0,0-1 0 0 0,0 1 0 0 0,-1-1 0 0 0,0 0 0 0 0,-9 11 0 0 0,-7 8 0 0 0,-1-2 0 0 0,-26 26 0 0 0,36-41-233 0 0,1-1-1 0 0,-1 0 1 0 0,-1-1 0 0 0,0 0-1 0 0,-15 7 1 0 0,22-13 75 0 0,1 0 1 0 0,-1 0-1 0 0,0-1 0 0 0,0 0 1 0 0,0 0-1 0 0,-1-1 0 0 0,1 1 1 0 0,0-1-1 0 0,-1-1 0 0 0,1 1 1 0 0,0-1-1 0 0,-1 0 0 0 0,1-1 1 0 0,-11-1-1 0 0,14 1-663 0 0,0 0 0 0 0,0 0 0 0 0,1 0 0 0 0,-1-1 0 0 0,1 1 0 0 0,-1-1 0 0 0,1 1 0 0 0,-1-1 0 0 0,1 0 1 0 0,0 0-1 0 0,0 0 0 0 0,0 0 0 0 0,0 0 0 0 0,0-1 0 0 0,0 1 0 0 0,1-1 0 0 0,-1 1 0 0 0,1-1 0 0 0,-1 1 0 0 0,1-1 0 0 0,-1-5 0 0 0,-1 0-530 0 0,2 0-1 0 0,-1-1 1 0 0,1 1 0 0 0,1-1-1 0 0,0-16 1 0 0,2 1-530 0 0</inkml:trace>
</inkml:ink>
</file>

<file path=ppt/ink/ink2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3.034"/>
    </inkml:context>
    <inkml:brush xml:id="br0">
      <inkml:brushProperty name="width" value="0.05" units="cm"/>
      <inkml:brushProperty name="height" value="0.05" units="cm"/>
    </inkml:brush>
  </inkml:definitions>
  <inkml:trace contextRef="#ctx0" brushRef="#br0">38 37 6233 0 0,'4'-13'7112'0'0,"1"-1"-4238"0"0,-4 5-4619 0 0,-17 13-5738 0 0,-3 9 3152 0 0,7-6 2395 0 0</inkml:trace>
</inkml:ink>
</file>

<file path=ppt/ink/ink2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3.362"/>
    </inkml:context>
    <inkml:brush xml:id="br0">
      <inkml:brushProperty name="width" value="0.05" units="cm"/>
      <inkml:brushProperty name="height" value="0.05" units="cm"/>
    </inkml:brush>
  </inkml:definitions>
  <inkml:trace contextRef="#ctx0" brushRef="#br0">635 1 4880 0 0,'-21'34'5676'0'0,"-30"36"0"0"0,-31 21-945 0 0,-26 8-3849 0 0,32-37-956 0 0,50-41-47 0 0,-71 56-4864 0 0,54-45-1935 0 0,-67 38 0 0 0,89-59 5095 0 0</inkml:trace>
</inkml:ink>
</file>

<file path=ppt/ink/ink2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4.284"/>
    </inkml:context>
    <inkml:brush xml:id="br0">
      <inkml:brushProperty name="width" value="0.05" units="cm"/>
      <inkml:brushProperty name="height" value="0.05" units="cm"/>
    </inkml:brush>
  </inkml:definitions>
  <inkml:trace contextRef="#ctx0" brushRef="#br0">1255 6 5180 0 0,'-7'-6'13894'0'0,"-17"17"-12194"0"0,13-4-1024 0 0,-1 1 0 0 0,1 0 0 0 0,1 1-1 0 0,-1 0 1 0 0,1 1 0 0 0,1 0-1 0 0,-10 13 1 0 0,-3 10 532 0 0,11-11-504 0 0,-1 15 297 0 0,11-35-1001 0 0,0 0-1 0 0,1 0 0 0 0,0 0 0 0 0,-1 0 0 0 0,1 0 1 0 0,0 1-1 0 0,0-1 0 0 0,0 0 0 0 0,0 0 0 0 0,1 0 1 0 0,-1 0-1 0 0,0 0 0 0 0,1 0 0 0 0,0 0 0 0 0,-1 0 1 0 0,1 0-1 0 0,0 0 0 0 0,0 0 0 0 0,0 0 0 0 0,0 0 1 0 0,1-1-1 0 0,-1 1 0 0 0,2 2 0 0 0,0-3-66 0 0,-1 1-1 0 0,1 0 0 0 0,0-1 1 0 0,-1 0-1 0 0,1 0 0 0 0,0 0 0 0 0,0 0 1 0 0,0 0-1 0 0,0 0 0 0 0,0-1 1 0 0,0 0-1 0 0,0 1 0 0 0,0-1 1 0 0,5-1-1 0 0,1 1-57 0 0,0-1-1 0 0,0-1 1 0 0,0 1 0 0 0,0-2 0 0 0,0 1-1 0 0,0-1 1 0 0,0-1 0 0 0,-1 1 0 0 0,15-10-1 0 0,23-14 4194 0 0,-47 32-3963 0 0,-1-1-1 0 0,0 0 0 0 0,0 0 1 0 0,0 0-1 0 0,-1-1 1 0 0,1 1-1 0 0,-1 0 0 0 0,0-1 1 0 0,-5 5-1 0 0,-32 31 745 0 0,29-28-849 0 0,3-2 0 0 0,0-1 0 0 0,0-1 0 0 0,-1 1 0 0 0,0-1 0 0 0,-1-1 0 0 0,1 0 0 0 0,-1 0 0 0 0,0-1 0 0 0,-1 0 0 0 0,1-1 0 0 0,-1 0 0 0 0,0 0 0 0 0,-19 2 0 0 0,13-4 0 0 0,15-2 0 0 0,0 0 0 0 0,-1 0 0 0 0,1 1 0 0 0,0-1 0 0 0,0-1 0 0 0,-1 1 0 0 0,1 0 0 0 0,0 0 0 0 0,0-1 0 0 0,0 1 0 0 0,-1-1 0 0 0,1 0 0 0 0,-4-2 0 0 0,0 0 0 0 0,0 1 0 0 0,0-1 0 0 0,0 1 0 0 0,0 0 0 0 0,-1 0 0 0 0,1 0 0 0 0,-11 0 0 0 0,4 0 0 0 0,7 2 0 0 0,-1 1 0 0 0,1-1 0 0 0,0 1 0 0 0,-1 1 0 0 0,1-1 0 0 0,0 1 0 0 0,0 0 0 0 0,0 0 0 0 0,0 1 0 0 0,0 0 0 0 0,0 0 0 0 0,1 0 0 0 0,0 1 0 0 0,-1-1 0 0 0,1 1 0 0 0,0 1 0 0 0,1-1 0 0 0,-1 1 0 0 0,-4 5 0 0 0,-16 14 0 0 0,-385 320 0 0 0,390-327 3 0 0,-99 80 30 0 0,104-87-59 0 0,0-1 0 0 0,0 0 0 0 0,-1 0 0 0 0,0-2 0 0 0,-1 0 1 0 0,-25 7-1 0 0,38-14-525 0 0,1 1 1 0 0,-1 0-1 0 0,1-1 1 0 0,-1 0 0 0 0,0 0-1 0 0,1 0 1 0 0,-1 0-1 0 0,1 0 1 0 0,-5-2 0 0 0,5 1-279 0 0,0 0 1 0 0,0 0 0 0 0,0 0 0 0 0,0-1 0 0 0,0 1 0 0 0,0-1 0 0 0,1 0 0 0 0,-1 0 0 0 0,1 0-1 0 0,-1 0 1 0 0,1 0 0 0 0,0 0 0 0 0,0-1 0 0 0,-3-3 0 0 0,2 1-478 0 0,0 0 1 0 0,0 0-1 0 0,0-1 1 0 0,1 1-1 0 0,0-1 1 0 0,0 1-1 0 0,-1-9 1 0 0,-1-24-683 0 0,5 11 184 0 0</inkml:trace>
</inkml:ink>
</file>

<file path=ppt/ink/ink2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4.612"/>
    </inkml:context>
    <inkml:brush xml:id="br0">
      <inkml:brushProperty name="width" value="0.05" units="cm"/>
      <inkml:brushProperty name="height" value="0.05" units="cm"/>
    </inkml:brush>
  </inkml:definitions>
  <inkml:trace contextRef="#ctx0" brushRef="#br0">36 11 6397 0 0,'2'-10'8399'0'0,"2"18"-5449"0"0,2 21-6893 0 0,-16 18-2846 0 0,-12 24 1987 0 0,7-33 3214 0 0</inkml:trace>
</inkml:ink>
</file>

<file path=ppt/ink/ink2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4.971"/>
    </inkml:context>
    <inkml:brush xml:id="br0">
      <inkml:brushProperty name="width" value="0.05" units="cm"/>
      <inkml:brushProperty name="height" value="0.05" units="cm"/>
    </inkml:brush>
  </inkml:definitions>
  <inkml:trace contextRef="#ctx0" brushRef="#br0">0 194 5997 0 0,'17'-1'1844'0'0,"1"-1"-276"0"0,7-1-156 0 0,2-4-224 0 0,2 0-144 0 0,6-4-564 0 0,2-1-408 0 0,19-23-972 0 0,-13 12-1916 0 0,-5 2 228 0 0,-1-1 219 0 0,-4-3 321 0 0,-4 1 124 0 0</inkml:trace>
</inkml:ink>
</file>

<file path=ppt/ink/ink2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6.393"/>
    </inkml:context>
    <inkml:brush xml:id="br0">
      <inkml:brushProperty name="width" value="0.05" units="cm"/>
      <inkml:brushProperty name="height" value="0.05" units="cm"/>
    </inkml:brush>
  </inkml:definitions>
  <inkml:trace contextRef="#ctx0" brushRef="#br0">1708 212 4892 0 0,'-5'0'283'0'0,"0"1"0"0"0,0-1-1 0 0,0-1 1 0 0,0 1 0 0 0,0-1-1 0 0,0 0 1 0 0,0 0-1 0 0,0 0 1 0 0,-7-3 0 0 0,6 1 455 0 0,0 0 1 0 0,1 0-1 0 0,-1 0 1 0 0,1 0-1 0 0,0-1 1 0 0,0 0-1 0 0,0 0 1 0 0,0-1-1 0 0,0 1 1 0 0,1-1-1 0 0,-6-9 1 0 0,8 12-334 0 0,0-1 1 0 0,0 0-1 0 0,1-1 1 0 0,-1 1-1 0 0,1 0 0 0 0,-1 0 1 0 0,1-1-1 0 0,0 1 1 0 0,1 0-1 0 0,-1-1 0 0 0,1 1 1 0 0,-1-1-1 0 0,1 1 1 0 0,0-1-1 0 0,0 1 1 0 0,1-1-1 0 0,-1 1 0 0 0,1-1 1 0 0,-1 1-1 0 0,3-5 1 0 0,-2 4-249 0 0,1 1 1 0 0,0-1-1 0 0,1 1 1 0 0,-1 0 0 0 0,0 0-1 0 0,1-1 1 0 0,0 2-1 0 0,0-1 1 0 0,0 0 0 0 0,0 1-1 0 0,0-1 1 0 0,0 1 0 0 0,6-3-1 0 0,-1 0-155 0 0,-3 2 1 0 0,-1 0-1 0 0,1 0 1 0 0,0 0 0 0 0,1 1-1 0 0,-1 0 1 0 0,0 0 0 0 0,1 0-1 0 0,-1 1 1 0 0,1 0 0 0 0,-1 0-1 0 0,9-1 1 0 0,-13 2-2 0 0,-1 0 1 0 0,1 0-1 0 0,0 0 0 0 0,0 0 1 0 0,0 0-1 0 0,0 0 0 0 0,0 0 0 0 0,0 0 1 0 0,0 1-1 0 0,0-1 0 0 0,0 0 1 0 0,0 1-1 0 0,0-1 0 0 0,0 0 0 0 0,-1 1 1 0 0,1-1-1 0 0,0 1 0 0 0,0-1 1 0 0,0 1-1 0 0,-1 0 0 0 0,1-1 0 0 0,0 1 1 0 0,-1 0-1 0 0,1-1 0 0 0,-1 1 1 0 0,1 0-1 0 0,-1 0 0 0 0,1 0 0 0 0,-1-1 1 0 0,1 1-1 0 0,-1 0 0 0 0,0 0 1 0 0,1 0-1 0 0,-1 0 0 0 0,0 0 0 0 0,0 0 1 0 0,0 0-1 0 0,0 0 0 0 0,0 0 1 0 0,0 0-1 0 0,0 0 0 0 0,0 0 0 0 0,0-1 1 0 0,0 1-1 0 0,0 0 0 0 0,-1 0 1 0 0,1 0-1 0 0,0 0 0 0 0,-1 0 0 0 0,1 0 1 0 0,-1 1-1 0 0,-29 38 172 0 0,27-37-150 0 0,-28 28 66 0 0,-1-2 0 0 0,-2-1 0 0 0,-1-2 0 0 0,0-1-1 0 0,-2-2 1 0 0,-1-1 0 0 0,-1-2 0 0 0,0-2 0 0 0,-2-1 0 0 0,0-2 0 0 0,-1-2 0 0 0,0-2 0 0 0,-53 7 0 0 0,73-16-67 0 0,0 0 1 0 0,0-1 0 0 0,-1-1 0 0 0,-37-6 0 0 0,53 6-51 0 0,0-1 0 0 0,0-1 1 0 0,1 1-1 0 0,-1-1 0 0 0,1-1 1 0 0,-1 1-1 0 0,1-1 0 0 0,0 0 0 0 0,0 0 1 0 0,0-1-1 0 0,0 0 0 0 0,1 0 1 0 0,0 0-1 0 0,-1-1 0 0 0,2 0 0 0 0,-1 0 1 0 0,0 0-1 0 0,1 0 0 0 0,-6-10 1 0 0,9 12-56 0 0,-1-1 0 0 0,1 1 1 0 0,-1-1-1 0 0,1 1 1 0 0,0-1-1 0 0,1 0 1 0 0,-1 0-1 0 0,1 0 0 0 0,-1 1 1 0 0,1-1-1 0 0,0 0 1 0 0,0 0-1 0 0,1 0 1 0 0,-1 0-1 0 0,1 1 0 0 0,0-1 1 0 0,2-5-1 0 0,0 2-66 0 0,0 0 0 0 0,1 1-1 0 0,-1-1 1 0 0,2 1 0 0 0,-1 0-1 0 0,1 0 1 0 0,-1 1-1 0 0,10-9 1 0 0,-2 3-58 0 0,1 1 1 0 0,0 1-1 0 0,0 0 0 0 0,1 1 0 0 0,0 0 1 0 0,0 1-1 0 0,30-9 0 0 0,-31 12 153 0 0,0 2 0 0 0,0-1 0 0 0,0 2 0 0 0,16-1 0 0 0,-26 2 62 0 0,-1 0 0 0 0,1 0 1 0 0,-1 1-1 0 0,0-1 0 0 0,1 0 0 0 0,-1 1 0 0 0,1 0 0 0 0,-1-1 0 0 0,0 1 0 0 0,0 0 1 0 0,0 0-1 0 0,1 0 0 0 0,-1 1 0 0 0,2 0 0 0 0,-4 0 8 0 0,1-1-1 0 0,0 0 1 0 0,0 0-1 0 0,-1 0 1 0 0,1 0 0 0 0,-1 1-1 0 0,1-1 1 0 0,-1 0-1 0 0,1 1 1 0 0,-1-1-1 0 0,0 0 1 0 0,0 1 0 0 0,1-1-1 0 0,-1 0 1 0 0,0 1-1 0 0,0-1 1 0 0,-1 1-1 0 0,1-1 1 0 0,0 0 0 0 0,0 1-1 0 0,-1-1 1 0 0,1 0-1 0 0,0 1 1 0 0,-1-1 0 0 0,0 0-1 0 0,1 0 1 0 0,-2 2-1 0 0,-6 13 123 0 0,0 1-1 0 0,-2-1 1 0 0,0-1 0 0 0,-1 0-1 0 0,0-1 1 0 0,-1 0 0 0 0,-1 0-1 0 0,0-1 1 0 0,-18 13 0 0 0,1-4-48 0 0,-1-1-1 0 0,-1-1 1 0 0,-53 23 0 0 0,79-41-190 0 0,1 0-1 0 0,-1-1 1 0 0,0 0-1 0 0,0 0 0 0 0,1-1 1 0 0,-1 1-1 0 0,0-1 1 0 0,0 0-1 0 0,0-1 1 0 0,1 0-1 0 0,-1 0 0 0 0,0 0 1 0 0,1 0-1 0 0,-8-3 1 0 0,6 1 151 0 0,0 1 1 0 0,0 1-1 0 0,0-1 1 0 0,0 1-1 0 0,0 1 1 0 0,0-1-1 0 0,-1 1 1 0 0,1 0-1 0 0,-11 2 1 0 0,-7 4 307 0 0,0 2 1 0 0,1 0-1 0 0,0 1 1 0 0,0 1-1 0 0,1 1 1 0 0,1 2-1 0 0,0 0 1 0 0,1 1-1 0 0,0 1 0 0 0,1 1 1 0 0,1 1-1 0 0,0 1 1 0 0,1 0-1 0 0,1 1 1 0 0,1 1-1 0 0,-17 29 1 0 0,1 6-146 0 0,11-19 246 0 0,-33 46 0 0 0,48-74-408 0 0,0 0 0 0 0,-1 0 0 0 0,0-1 0 0 0,-1 1 0 0 0,0-2 0 0 0,0 1 1 0 0,0-1-1 0 0,-1 0 0 0 0,0-1 0 0 0,-15 7 0 0 0,22-11-52 0 0,1 0 0 0 0,-1 0 0 0 0,0 0 0 0 0,1-1 0 0 0,-1 1 0 0 0,0-1 0 0 0,0 1 0 0 0,0-1 0 0 0,0 1 0 0 0,0-1 0 0 0,1 0 0 0 0,-1 0 0 0 0,0 0 0 0 0,0 0 0 0 0,0 0 0 0 0,0-1 0 0 0,0 1 0 0 0,0-1 0 0 0,1 1 0 0 0,-1-1 0 0 0,0 1 0 0 0,0-1 0 0 0,1 0 0 0 0,-1 0 0 0 0,0 0 0 0 0,1 0 0 0 0,-1 0 0 0 0,1 0 0 0 0,-1 0 0 0 0,1-1 0 0 0,-1 1 0 0 0,1-1 0 0 0,0 1 0 0 0,0-1 0 0 0,0 1 0 0 0,0-1 0 0 0,0 0 0 0 0,0 1 0 0 0,0-1 0 0 0,1 0 0 0 0,-1 0 0 0 0,0 1 0 0 0,1-1 0 0 0,0 0 0 0 0,-1 0 0 0 0,1 0 0 0 0,0 0 0 0 0,0-2 0 0 0,-1-5 0 0 0,1 0 0 0 0,0 0 0 0 0,0 0 0 0 0,1 0 0 0 0,0 0 0 0 0,1 0 0 0 0,4-15 0 0 0,5-1-1088 0 0,1 1-1 0 0,0 0 1 0 0,2 1 0 0 0,1 1-1 0 0,1 0 1 0 0,36-38-1 0 0,128-104-9773 0 0,-139 130 9813 0 0,78-61-8950 0 0,-87 73 8089 0 0</inkml:trace>
</inkml:ink>
</file>

<file path=ppt/ink/ink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39.698"/>
    </inkml:context>
    <inkml:brush xml:id="br0">
      <inkml:brushProperty name="width" value="0.05" units="cm"/>
      <inkml:brushProperty name="height" value="0.05" units="cm"/>
      <inkml:brushProperty name="color" value="#004F8B"/>
    </inkml:brush>
  </inkml:definitions>
  <inkml:trace contextRef="#ctx0" brushRef="#br0">106 27 3776 0 0,'8'-19'19681'0'0,"-9"17"-19074"0"0,-2-2 62 0 0,1 3 494 0 0,0 2-1106 0 0,-1 0-1 0 0,1 0 1 0 0,0 0 0 0 0,0 0 0 0 0,0 0 0 0 0,0 1 0 0 0,0-1 0 0 0,0 1 0 0 0,1 0-1 0 0,-1-1 1 0 0,0 1 0 0 0,1 0 0 0 0,-3 3 0 0 0,-20 30 614 0 0,23-34-653 0 0,-6 8 61 0 0,1 0 0 0 0,0 0 0 0 0,1 0 0 0 0,0 1 0 0 0,0 0 0 0 0,1 0 0 0 0,1 1 1 0 0,0-1-1 0 0,0 1 0 0 0,1-1 0 0 0,0 1 0 0 0,-1 19 0 0 0,3-28-149 0 0,0 1-1 0 0,0-1 0 0 0,0 1 0 0 0,1-1 1 0 0,-1 1-1 0 0,0-1 0 0 0,1 1 1 0 0,0-1-1 0 0,0 1 0 0 0,-1-1 1 0 0,1 0-1 0 0,1 1 0 0 0,-1-1 1 0 0,2 3-1 0 0,3-1-4449 0 0,23-20-15453 0 0,-25 9 18161 0 0</inkml:trace>
</inkml:ink>
</file>

<file path=ppt/ink/ink2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6.737"/>
    </inkml:context>
    <inkml:brush xml:id="br0">
      <inkml:brushProperty name="width" value="0.05" units="cm"/>
      <inkml:brushProperty name="height" value="0.05" units="cm"/>
    </inkml:brush>
  </inkml:definitions>
  <inkml:trace contextRef="#ctx0" brushRef="#br0">0 138 6265 0 0,'18'-22'8495'0'0,"11"2"-4050"0"0,36-9-1251 0 0,-47 22-2001 0 0,-7 2-931 0 0,0 1-713 0 0,0 0 1 0 0,-1-1-1 0 0,0-1 0 0 0,11-7 1 0 0,-54-9-18524 0 0,18 21 17071 0 0</inkml:trace>
</inkml:ink>
</file>

<file path=ppt/ink/ink2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7.065"/>
    </inkml:context>
    <inkml:brush xml:id="br0">
      <inkml:brushProperty name="width" value="0.05" units="cm"/>
      <inkml:brushProperty name="height" value="0.05" units="cm"/>
    </inkml:brush>
  </inkml:definitions>
  <inkml:trace contextRef="#ctx0" brushRef="#br0">199 9 4720 0 0,'-23'-9'15293'0'0,"19"23"-9893"0"0,5 7-5943 0 0,-1 4 1460 0 0,0 0-1 0 0,-8 49 0 0 0,-35 110-3836 0 0,30-136 1345 0 0,-25 85-5531 0 0,-24 102-5618 0 0,54-198 10810 0 0</inkml:trace>
</inkml:ink>
</file>

<file path=ppt/ink/ink2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7.393"/>
    </inkml:context>
    <inkml:brush xml:id="br0">
      <inkml:brushProperty name="width" value="0.05" units="cm"/>
      <inkml:brushProperty name="height" value="0.05" units="cm"/>
    </inkml:brush>
  </inkml:definitions>
  <inkml:trace contextRef="#ctx0" brushRef="#br0">0 39 4484 0 0,'0'0'10109'0'0,"2"-4"-8587"0"0,4-5-2357 0 0,4-9 10719 0 0,-10 10-10038 0 0</inkml:trace>
</inkml:ink>
</file>

<file path=ppt/ink/ink2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8.299"/>
    </inkml:context>
    <inkml:brush xml:id="br0">
      <inkml:brushProperty name="width" value="0.05" units="cm"/>
      <inkml:brushProperty name="height" value="0.05" units="cm"/>
    </inkml:brush>
  </inkml:definitions>
  <inkml:trace contextRef="#ctx0" brushRef="#br0">616 1 5116 0 0,'-6'16'10556'0'0,"0"4"-4155"0"0,-4 16-2203 0 0,7-28-3926 0 0,0 1 0 0 0,-1 0-1 0 0,0-1 1 0 0,0 0 0 0 0,-1 0 0 0 0,1 0 0 0 0,-2 0 0 0 0,-6 7-1 0 0,8-10-212 0 0,-1-1-1 0 0,0 1 1 0 0,0-1-1 0 0,-1 0 1 0 0,1-1-1 0 0,-1 1 1 0 0,0-1-1 0 0,0 0 1 0 0,0-1-1 0 0,-12 4 1 0 0,3-2-349 0 0,0-2 0 0 0,-1 0 0 0 0,-18-1 0 0 0,7 0 82 0 0,16 0 380 0 0,1 1 0 0 0,0 0 0 0 0,-1 0 1 0 0,1 1-1 0 0,0 1 0 0 0,1-1 0 0 0,-1 2 1 0 0,1-1-1 0 0,-1 1 0 0 0,-15 13 0 0 0,-5 4 1145 0 0,-44 47 0 0 0,44-40-1071 0 0,5-6-1208 0 0,14-14-286 0 0,0 0 1 0 0,0 1-1 0 0,2 0 0 0 0,-1 1 1 0 0,1 0-1 0 0,-13 21 0 0 0,22-31 692 0 0,0 0 0 0 0,-1 0 0 0 0,1-1 0 0 0,0 1 0 0 0,-1 0 0 0 0,1 0 0 0 0,0 0 0 0 0,0 0 0 0 0,0 0 0 0 0,0-1 0 0 0,0 1 0 0 0,0 0 0 0 0,0 0 0 0 0,0 0 0 0 0,0 0 0 0 0,0 0 0 0 0,1 0 0 0 0,-1-1 0 0 0,0 1 0 0 0,1 0 0 0 0,-1 0 0 0 0,0 0 0 0 0,1 0 0 0 0,-1-1 0 0 0,1 1 0 0 0,0 1 0 0 0,18 7-4586 0 0,-9-9 3257 0 0</inkml:trace>
</inkml:ink>
</file>

<file path=ppt/ink/ink2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8.628"/>
    </inkml:context>
    <inkml:brush xml:id="br0">
      <inkml:brushProperty name="width" value="0.05" units="cm"/>
      <inkml:brushProperty name="height" value="0.05" units="cm"/>
    </inkml:brush>
  </inkml:definitions>
  <inkml:trace contextRef="#ctx0" brushRef="#br0">56 44 5497 0 0,'0'0'7959'0'0,"6"3"-3523"0"0,-3-3-5290 0 0,-10-11-6803 0 0,3 8 6829 0 0,1-1-1 0 0,-1 1 1 0 0,1 0 0 0 0,-1 0-1 0 0,0 0 1 0 0,0 0 0 0 0,-1 1-1 0 0,-6-4 1 0 0,-5 1-1018 0 0</inkml:trace>
</inkml:ink>
</file>

<file path=ppt/ink/ink2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9.143"/>
    </inkml:context>
    <inkml:brush xml:id="br0">
      <inkml:brushProperty name="width" value="0.05" units="cm"/>
      <inkml:brushProperty name="height" value="0.05" units="cm"/>
    </inkml:brush>
  </inkml:definitions>
  <inkml:trace contextRef="#ctx0" brushRef="#br0">431 329 5773 0 0,'-3'-4'890'0'0,"0"-1"1"0"0,0 0-1 0 0,1-1 1 0 0,-1 1 0 0 0,1 0-1 0 0,1-1 1 0 0,-1 1-1 0 0,1-1 1 0 0,-1 1 0 0 0,2-1-1 0 0,-1 0 1 0 0,1 1-1 0 0,0-10 1 0 0,1 5-241 0 0,0 0 0 0 0,1 0 0 0 0,0 0 0 0 0,1 0 1 0 0,0 0-1 0 0,1 0 0 0 0,5-10 0 0 0,-1 4-256 0 0,1 1 1 0 0,0 0-1 0 0,1 0 0 0 0,1 1 1 0 0,1 0-1 0 0,0 1 0 0 0,0 0 1 0 0,21-15-1 0 0,-32 27-336 0 0,1 0 0 0 0,-1 0 0 0 0,0 0 0 0 0,1 0 0 0 0,-1 0 0 0 0,1 0 0 0 0,-1 0 1 0 0,1 1-1 0 0,-1-1 0 0 0,1 0 0 0 0,-1 1 0 0 0,1-1 0 0 0,0 1 0 0 0,-1 0 0 0 0,1 0 0 0 0,0 0 0 0 0,-1-1 0 0 0,4 2 0 0 0,-5-1-12 0 0,1 0 0 0 0,0 1 1 0 0,-1-1-1 0 0,1 1 0 0 0,0-1 0 0 0,-1 1 1 0 0,1 0-1 0 0,0-1 0 0 0,-1 1 0 0 0,1 0 1 0 0,-1-1-1 0 0,1 1 0 0 0,-1 0 0 0 0,1 0 0 0 0,-1-1 1 0 0,0 1-1 0 0,1 0 0 0 0,-1 0 0 0 0,0 0 1 0 0,0 0-1 0 0,0-1 0 0 0,1 1 0 0 0,-1 0 1 0 0,0 1-1 0 0,0 4 67 0 0,0 0 0 0 0,-1-1 0 0 0,1 1 0 0 0,-1-1 0 0 0,0 1 0 0 0,-1-1 0 0 0,1 1-1 0 0,-1-1 1 0 0,-4 8 0 0 0,-11 16 19 0 0,-2-1-1 0 0,0-1 1 0 0,-2-1-1 0 0,-1-1 0 0 0,-1-1 1 0 0,-1-1-1 0 0,-2-1 1 0 0,0-1-1 0 0,-1-1 0 0 0,0-1 1 0 0,-38 18-1 0 0,59-34-253 0 0,0 0-1 0 0,0-1 0 0 0,-1 0 0 0 0,1 0 0 0 0,-1 0 1 0 0,1-1-1 0 0,-1 0 0 0 0,-12 1 0 0 0,16-2-126 0 0,-15-17-1058 0 0,18 15 1222 0 0,0 1-1 0 0,0-1 1 0 0,0 1 0 0 0,0-1-1 0 0,0 1 1 0 0,0-1-1 0 0,1 1 1 0 0,-1-1-1 0 0,0 1 1 0 0,1-1-1 0 0,-1 1 1 0 0,1 0-1 0 0,0-1 1 0 0,0 1 0 0 0,-1 0-1 0 0,1-1 1 0 0,2-1-1 0 0,-2 2-73 0 0,1 1 144 0 0,0 0 0 0 0,1 0-1 0 0,-1 0 1 0 0,0 1 0 0 0,0-1 0 0 0,0 0 0 0 0,0 1 0 0 0,0 0 0 0 0,0-1-1 0 0,1 1 1 0 0,-1 0 0 0 0,-1 0 0 0 0,1 0 0 0 0,0 0 0 0 0,0 0 0 0 0,2 2 0 0 0,-1 0 89 0 0,-1 0 1 0 0,0 1 0 0 0,1-1 0 0 0,-1 0 0 0 0,0 1 0 0 0,-1-1 0 0 0,1 1 0 0 0,-1 0 0 0 0,1-1 0 0 0,-1 1 0 0 0,0 0 0 0 0,0 0 0 0 0,-1 0 0 0 0,1 0 0 0 0,-1 0 0 0 0,0 0 0 0 0,0 0 0 0 0,-1 6 0 0 0,-1-3 7 0 0,0-1 0 0 0,0 1 0 0 0,0-1-1 0 0,-1 0 1 0 0,1 0 0 0 0,-2 0 0 0 0,1 0 0 0 0,-1-1 0 0 0,0 1-1 0 0,-6 6 1 0 0,-1 0-378 0 0,0-1 0 0 0,-1 0 0 0 0,-1-1 1 0 0,0 0-1 0 0,0-1 0 0 0,-1-1 0 0 0,0 0 0 0 0,-25 10 0 0 0,12-12-600 0 0,26-6 433 0 0,0 0-1 0 0,-1 0 0 0 0,1 0 1 0 0,-1 0-1 0 0,1-1 1 0 0,-1 1-1 0 0,1 0 0 0 0,0-1 1 0 0,-1 1-1 0 0,1-1 0 0 0,0 1 1 0 0,-1-1-1 0 0,1 1 1 0 0,0-1-1 0 0,0 0 0 0 0,-1 0 1 0 0,1 0-1 0 0,-1-1 0 0 0,1 1-232 0 0,0-1 1 0 0,0 1-1 0 0,0-1 0 0 0,0 1 0 0 0,0-1 0 0 0,1 0 0 0 0,-1 1 1 0 0,0-1-1 0 0,1 0 0 0 0,0 0 0 0 0,-1 0 0 0 0,1 1 0 0 0,0-1 1 0 0,0-3-1 0 0,3-22-3095 0 0,3 8 1918 0 0</inkml:trace>
</inkml:ink>
</file>

<file path=ppt/ink/ink2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9.471"/>
    </inkml:context>
    <inkml:brush xml:id="br0">
      <inkml:brushProperty name="width" value="0.05" units="cm"/>
      <inkml:brushProperty name="height" value="0.05" units="cm"/>
    </inkml:brush>
  </inkml:definitions>
  <inkml:trace contextRef="#ctx0" brushRef="#br0">228 34 6829 0 0,'0'-9'4516'0'0,"2"-16"11762"0"0,-1 61-15233 0 0,-2-1 1 0 0,-1 0 0 0 0,-2 0 0 0 0,-1 0 0 0 0,-12 40 0 0 0,-22 50-3036 0 0,-12-7-5406 0 0,38-94 3191 0 0,-1 0-1 0 0,-2 0 0 0 0,0-1 1 0 0,-26 27-1 0 0,32-40 2246 0 0</inkml:trace>
</inkml:ink>
</file>

<file path=ppt/ink/ink2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19.815"/>
    </inkml:context>
    <inkml:brush xml:id="br0">
      <inkml:brushProperty name="width" value="0.05" units="cm"/>
      <inkml:brushProperty name="height" value="0.05" units="cm"/>
    </inkml:brush>
  </inkml:definitions>
  <inkml:trace contextRef="#ctx0" brushRef="#br0">480 1 4348 0 0,'-29'26'8052'0'0,"-73"79"683"0"0,3-3-7189 0 0,52-55-1939 0 0,-42 36-5857 0 0,77-72 3945 0 0,-1-2 0 0 0,0 1 0 0 0,-1-2 0 0 0,0 0 1 0 0,-19 8-1 0 0,19-11 420 0 0</inkml:trace>
</inkml:ink>
</file>

<file path=ppt/ink/ink2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0.846"/>
    </inkml:context>
    <inkml:brush xml:id="br0">
      <inkml:brushProperty name="width" value="0.05" units="cm"/>
      <inkml:brushProperty name="height" value="0.05" units="cm"/>
    </inkml:brush>
  </inkml:definitions>
  <inkml:trace contextRef="#ctx0" brushRef="#br0">829 0 4452 0 0,'0'0'8933'0'0,"-2"4"-7554"0"0,-11 26 2423 0 0,-14 47 1 0 0,19-49-2577 0 0,-2 0 1 0 0,-1 0-1 0 0,-17 30 1 0 0,24-51-1318 0 0,0 0 1 0 0,-1 0-1 0 0,0-1 0 0 0,0 0 1 0 0,0 0-1 0 0,-1 0 1 0 0,0 0-1 0 0,0-1 0 0 0,-1 0 1 0 0,1 0-1 0 0,-1-1 0 0 0,0 0 1 0 0,-1 0-1 0 0,1 0 1 0 0,-1-1-1 0 0,-8 2 0 0 0,-16-2-1747 0 0,31-4 1836 0 0,0 1 0 0 0,0 0 0 0 0,-1 0 0 0 0,1-1 0 0 0,0 1 0 0 0,-1 0 0 0 0,1 0 0 0 0,0 0 0 0 0,0 1 0 0 0,-1-1 0 0 0,1 0 0 0 0,0 0 0 0 0,0 1 0 0 0,-1-1 0 0 0,1 1 0 0 0,0-1 0 0 0,0 1 0 0 0,0-1 0 0 0,0 1 0 0 0,0 0 0 0 0,-1 0 0 0 0,1-1 0 0 0,1 1 0 0 0,-1 0-1 0 0,0 0 1 0 0,0 0 0 0 0,0 0 0 0 0,0 0 0 0 0,1 0 0 0 0,-1 0 0 0 0,0 1 0 0 0,1-1 0 0 0,-1 0 0 0 0,1 0 0 0 0,-1 0 0 0 0,1 1 0 0 0,0-1 0 0 0,0 0 0 0 0,-1 0 0 0 0,1 3 0 0 0,-5 13 519 0 0,-1 1 1 0 0,0-2-1 0 0,-2 1 1 0 0,0-1-1 0 0,0 0 0 0 0,-2 0 1 0 0,-17 22-1 0 0,19-28-357 0 0,-1 0 0 0 0,-1 0 0 0 0,1-1 0 0 0,-2 0 0 0 0,1-1 0 0 0,-1 0 0 0 0,0-1 0 0 0,-1 0 0 0 0,1-1-1 0 0,-24 10 1 0 0,33-16-203 0 0,1 1-1 0 0,-1 0 1 0 0,1-1-1 0 0,-1 1 1 0 0,0-1-1 0 0,1 0 1 0 0,-1 1-1 0 0,0-1 1 0 0,1 0-1 0 0,-1 0 0 0 0,0 0 1 0 0,1 0-1 0 0,-1-1 1 0 0,0 1-1 0 0,1 0 1 0 0,-1-1-1 0 0,0 1 1 0 0,1-1-1 0 0,-1 1 1 0 0,1-1-1 0 0,-1 0 1 0 0,1 0-1 0 0,-1 1 0 0 0,1-1 1 0 0,0 0-1 0 0,-1 0 1 0 0,1-1-1 0 0,0 1 1 0 0,0 0-1 0 0,0 0 1 0 0,0-1-1 0 0,0 1 1 0 0,0 0-1 0 0,0-1 1 0 0,0 1-1 0 0,0-1 0 0 0,1 1 1 0 0,-1-1-1 0 0,1 1 1 0 0,-1-1-1 0 0,1 0 1 0 0,-1 1-1 0 0,1-1 1 0 0,0 0-1 0 0,0 1 1 0 0,0-1-1 0 0,0 0 1 0 0,0 1-1 0 0,0-1 0 0 0,1 0 1 0 0,-1 1-1 0 0,1-3 1 0 0,-1 2-42 0 0,1 3 94 0 0,0-1 0 0 0,0 0 0 0 0,-1 0 0 0 0,1 0 0 0 0,0 1 0 0 0,0-1 0 0 0,-1 0 0 0 0,1 1 0 0 0,0-1 0 0 0,-1 0 0 0 0,1 1 0 0 0,-1-1 0 0 0,1 1 0 0 0,0-1 0 0 0,-1 1 0 0 0,1-1 0 0 0,-1 1 0 0 0,0 0 0 0 0,2 0 0 0 0,-2 3 81 0 0,1-1 0 0 0,-1 0 1 0 0,0 1-1 0 0,0-1 1 0 0,0 0-1 0 0,0 1 1 0 0,0-1-1 0 0,-1 0 0 0 0,0 1 1 0 0,0-1-1 0 0,1 0 1 0 0,-2 0-1 0 0,1 0 1 0 0,0 0-1 0 0,-1 0 1 0 0,1 0-1 0 0,-3 3 0 0 0,-34 45 747 0 0,12-21-471 0 0,-48 44-1 0 0,63-66-1335 0 0,0 1 0 0 0,-1-1 1 0 0,0-1-1 0 0,-23 11 0 0 0,33-17 156 0 0,0 0 0 0 0,0 0 0 0 0,0-1 0 0 0,1 1-1 0 0,-1-1 1 0 0,0 1 0 0 0,0-1 0 0 0,-1 0 0 0 0,1 1 0 0 0,0-1 0 0 0,0 0 0 0 0,0 0-1 0 0,0-1 1 0 0,0 1 0 0 0,0 0 0 0 0,0-1 0 0 0,0 1 0 0 0,0-1 0 0 0,0 0 0 0 0,0 1-1 0 0,1-1 1 0 0,-1 0 0 0 0,0 0 0 0 0,0 0 0 0 0,1-1 0 0 0,-1 1 0 0 0,-1-2 0 0 0,-3-7-1132 0 0</inkml:trace>
</inkml:ink>
</file>

<file path=ppt/ink/ink2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1.268"/>
    </inkml:context>
    <inkml:brush xml:id="br0">
      <inkml:brushProperty name="width" value="0.05" units="cm"/>
      <inkml:brushProperty name="height" value="0.05" units="cm"/>
    </inkml:brush>
  </inkml:definitions>
  <inkml:trace contextRef="#ctx0" brushRef="#br0">166 123 5897 0 0,'-2'-4'1065'0'0,"1"-1"1"0"0,-1 1 0 0 0,1-1 0 0 0,0 1 0 0 0,0-1-1 0 0,0 0 1 0 0,1 0 0 0 0,-1-6 0 0 0,2-1 893 0 0,1 0 0 0 0,-1 1 1 0 0,2-1-1 0 0,4-15 1705 0 0,1 46-3116 0 0,-6-17-504 0 0,-1 0-1 0 0,0 0 1 0 0,0 0-1 0 0,0 1 1 0 0,0-1-1 0 0,0 0 1 0 0,0 1-1 0 0,0-1 1 0 0,-1 1-1 0 0,1 2 1 0 0,-1 4-584 0 0,-1 0 1 0 0,0 0 0 0 0,0 0 0 0 0,-5 13-1 0 0,2-9-1251 0 0,-1 0 0 0 0,0-1-1 0 0,-1 0 1 0 0,-12 19-1 0 0,-6 1-4916 0 0,-48 53-1 0 0,55-67 6223 0 0,-11 13-1382 0 0</inkml:trace>
</inkml:ink>
</file>

<file path=ppt/ink/ink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40.229"/>
    </inkml:context>
    <inkml:brush xml:id="br0">
      <inkml:brushProperty name="width" value="0.05" units="cm"/>
      <inkml:brushProperty name="height" value="0.05" units="cm"/>
      <inkml:brushProperty name="color" value="#004F8B"/>
    </inkml:brush>
  </inkml:definitions>
  <inkml:trace contextRef="#ctx0" brushRef="#br0">0 15 4524 0 0,'1'-14'17977'0'0,"0"14"-17977"0"0,-1 1 6 0 0,0 0 0 0 0,0 0-1 0 0,0 0 1 0 0,0 0 0 0 0,1 0-1 0 0,-1 0 1 0 0,1-1 0 0 0,-1 1-1 0 0,0 0 1 0 0,1 0 0 0 0,-1 0-1 0 0,1-1 1 0 0,0 1 0 0 0,-1 0-1 0 0,1-1 1 0 0,-1 1 0 0 0,1 0-1 0 0,0-1 1 0 0,0 1 0 0 0,-1-1-1 0 0,1 1 1 0 0,0-1 0 0 0,0 0-1 0 0,0 1 1 0 0,1 0 0 0 0,0-1 34 0 0,7 0-2163 0 0,-18-7-2206 0 0,1 0 732 0 0,32 32-7241 0 0</inkml:trace>
</inkml:ink>
</file>

<file path=ppt/ink/ink2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1.612"/>
    </inkml:context>
    <inkml:brush xml:id="br0">
      <inkml:brushProperty name="width" value="0.05" units="cm"/>
      <inkml:brushProperty name="height" value="0.05" units="cm"/>
    </inkml:brush>
  </inkml:definitions>
  <inkml:trace contextRef="#ctx0" brushRef="#br0">1 295 6161 0 0,'0'0'5496'0'0,"4"-2"-3974"0"0,73-39 3617 0 0,-2-5-4479 0 0,-2-5-3943 0 0,-3-8-3406 0 0,1-15 279 0 0,-52 52 4610 0 0</inkml:trace>
</inkml:ink>
</file>

<file path=ppt/ink/ink2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2.096"/>
    </inkml:context>
    <inkml:brush xml:id="br0">
      <inkml:brushProperty name="width" value="0.05" units="cm"/>
      <inkml:brushProperty name="height" value="0.05" units="cm"/>
    </inkml:brush>
  </inkml:definitions>
  <inkml:trace contextRef="#ctx0" brushRef="#br0">1303 0 6377 0 0,'-9'10'15545'0'0,"-14"19"-9611"0"0,-64 76-4101 0 0,76-93-1624 0 0,-172 165 2073 0 0,162-159-2329 0 0,0-1 0 0 0,-2-1 0 0 0,0-2 0 0 0,-1 0 0 0 0,0-1 0 0 0,-1-2 0 0 0,-32 11 0 0 0,47-19-259 0 0,0-1 0 0 0,0 0-1 0 0,0-1 1 0 0,-1 0 0 0 0,1 0 0 0 0,0-1-1 0 0,0 0 1 0 0,-1-1 0 0 0,1-1 0 0 0,0 1 0 0 0,0-1-1 0 0,0-1 1 0 0,0 0 0 0 0,-16-8-1 0 0,-24-6-1045 0 0,49 17 1216 0 0,-31 9 144 0 0,-24 27 493 0 0,41-26-424 0 0,0 0 0 0 0,0-1 0 0 0,-1-1 0 0 0,-25 10 0 0 0,35-16-219 0 0,-1-1 0 0 0,0 1 0 0 0,1-1 0 0 0,-1 0 0 0 0,0-1 0 0 0,0 0 0 0 0,0 0 0 0 0,0 0 0 0 0,0-1 0 0 0,0 0 0 0 0,1-1 1 0 0,-1 1-1 0 0,0-1 0 0 0,1 0 0 0 0,-11-6 0 0 0,-46-26-1053 0 0,59 34 1285 0 0,0 0 0 0 0,0 0 0 0 0,0 1 0 0 0,0-1 0 0 0,0 1 0 0 0,1 0 0 0 0,-1 0-1 0 0,0 0 1 0 0,0 0 0 0 0,1 1 0 0 0,-1 0 0 0 0,1 0 0 0 0,0 0 0 0 0,-5 3 0 0 0,-9 8 623 0 0,0 2-1 0 0,1 0 1 0 0,-16 19 0 0 0,25-26-876 0 0,1 0 0 0 0,0 1 0 0 0,0 0 0 0 0,1 0 0 0 0,-4 11 0 0 0,35-29-17587 0 0,-7-17 12591 0 0,-9 11 3240 0 0</inkml:trace>
</inkml:ink>
</file>

<file path=ppt/ink/ink2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2.456"/>
    </inkml:context>
    <inkml:brush xml:id="br0">
      <inkml:brushProperty name="width" value="0.05" units="cm"/>
      <inkml:brushProperty name="height" value="0.05" units="cm"/>
    </inkml:brush>
  </inkml:definitions>
  <inkml:trace contextRef="#ctx0" brushRef="#br0">0 133 6225 0 0,'7'-7'1481'0'0,"0"0"0"0"0,0 1 0 0 0,0 0 0 0 0,1 1 0 0 0,0-1 1 0 0,0 1-1 0 0,1 1 0 0 0,8-5 0 0 0,76-21 2442 0 0,-33 12-8249 0 0,-5-6-6617 0 0,-47 18 4871 0 0</inkml:trace>
</inkml:ink>
</file>

<file path=ppt/ink/ink2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2.800"/>
    </inkml:context>
    <inkml:brush xml:id="br0">
      <inkml:brushProperty name="width" value="0.05" units="cm"/>
      <inkml:brushProperty name="height" value="0.05" units="cm"/>
    </inkml:brush>
  </inkml:definitions>
  <inkml:trace contextRef="#ctx0" brushRef="#br0">306 11 4236 0 0,'-28'19'12181'0'0,"26"-17"-11696"0"0,-1-1 0 0 0,0 0-1 0 0,0-1 1 0 0,1 1 0 0 0,-1 0 0 0 0,0-1-1 0 0,0 0 1 0 0,0 1 0 0 0,1-1-1 0 0,-1 0 1 0 0,0-1 0 0 0,0 1 0 0 0,0 0-1 0 0,-4-2 1 0 0,7 2-469 0 0,-1-1 0 0 0,1 1 0 0 0,0-1 0 0 0,0 1-1 0 0,0 0 1 0 0,0-1 0 0 0,-1 1 0 0 0,1 0 0 0 0,0-1 0 0 0,0 1 0 0 0,0-1-1 0 0,0 1 1 0 0,0 0 0 0 0,0-1 0 0 0,0 1 0 0 0,0-1 0 0 0,0 1-1 0 0,0-1 1 0 0,0 1 0 0 0,0 0 0 0 0,1-1 0 0 0,-1 1 0 0 0,0 0 0 0 0,0-1-1 0 0,0 1 1 0 0,0-1 0 0 0,1 1 0 0 0,-1 0 0 0 0,0-1 0 0 0,0 1-1 0 0,1 0 1 0 0,-1 0 0 0 0,0-1 0 0 0,1 1 0 0 0,10-14 112 0 0,-11 14-108 0 0,1-4-40 0 0,16 2 239 0 0,-16 2-208 0 0,0 0 0 0 0,0 1 0 0 0,0-1 0 0 0,0 0 0 0 0,0 1 1 0 0,0-1-1 0 0,0 1 0 0 0,0 0 0 0 0,0-1 0 0 0,0 1 1 0 0,0 0-1 0 0,0-1 0 0 0,0 1 0 0 0,0 0 0 0 0,-1 0 0 0 0,1 0 1 0 0,0 0-1 0 0,-1 0 0 0 0,1 0 0 0 0,0 0 0 0 0,-1 0 1 0 0,1 0-1 0 0,-1 0 0 0 0,0 0 0 0 0,1 0 0 0 0,-1 0 0 0 0,0 0 1 0 0,0 1-1 0 0,0-1 0 0 0,0 0 0 0 0,0 0 0 0 0,0 0 1 0 0,0 0-1 0 0,0 2 0 0 0,-5 40-203 0 0,1-32-726 0 0,-1 0 0 0 0,-1 0 0 0 0,0 0 0 0 0,0-1 0 0 0,-1 0 0 0 0,0 0 0 0 0,-1-1 0 0 0,0 0 0 0 0,0 0 0 0 0,-1 0 1 0 0,-13 9-1 0 0,-1-2-1633 0 0,0 0 0 0 0,0-2 0 0 0,-50 21 0 0 0,32-18 557 0 0</inkml:trace>
</inkml:ink>
</file>

<file path=ppt/ink/ink2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3.815"/>
    </inkml:context>
    <inkml:brush xml:id="br0">
      <inkml:brushProperty name="width" value="0.05" units="cm"/>
      <inkml:brushProperty name="height" value="0.05" units="cm"/>
    </inkml:brush>
  </inkml:definitions>
  <inkml:trace contextRef="#ctx0" brushRef="#br0">136 589 5969 0 0,'-3'-3'590'0'0,"1"0"1"0"0,0 0 0 0 0,0 0 0 0 0,0 0 0 0 0,0 0 0 0 0,0-1 0 0 0,0 1 0 0 0,1 0 0 0 0,0-1 0 0 0,0 1 0 0 0,0-1 0 0 0,0 0 0 0 0,0 1 0 0 0,1-1 0 0 0,-1 0 0 0 0,1 1 0 0 0,0-1-1 0 0,0 0 1 0 0,1 1 0 0 0,-1-1 0 0 0,1 0 0 0 0,0 1 0 0 0,2-8 0 0 0,-1 7-297 0 0,1 0-1 0 0,0 0 1 0 0,0 0-1 0 0,0 0 1 0 0,0 1-1 0 0,0-1 1 0 0,1 1 0 0 0,0 0-1 0 0,0 0 1 0 0,0 0-1 0 0,0 0 1 0 0,0 1-1 0 0,0-1 1 0 0,1 1-1 0 0,-1 0 1 0 0,1 0-1 0 0,9-1 1 0 0,-10 1-161 0 0,1 1-1 0 0,-1 1 1 0 0,1-1 0 0 0,-1 0 0 0 0,1 1-1 0 0,-1 0 1 0 0,1 0 0 0 0,0 1 0 0 0,-1-1-1 0 0,1 1 1 0 0,-1 0 0 0 0,1 0 0 0 0,-1 1-1 0 0,0-1 1 0 0,1 1 0 0 0,7 4 0 0 0,-10-4-104 0 0,0-1 0 0 0,0 1 1 0 0,0-1-1 0 0,0 1 0 0 0,-1 0 1 0 0,1 0-1 0 0,0 0 0 0 0,-1 0 1 0 0,0 0-1 0 0,1 0 0 0 0,-1 1 1 0 0,0-1-1 0 0,0 0 0 0 0,0 1 1 0 0,0-1-1 0 0,-1 0 0 0 0,1 1 1 0 0,-1-1-1 0 0,1 1 0 0 0,-1-1 1 0 0,0 1-1 0 0,0 0 0 0 0,0-1 1 0 0,0 1-1 0 0,0-1 1 0 0,-1 1-1 0 0,1-1 0 0 0,-1 1 1 0 0,0-1-1 0 0,0 0 0 0 0,-2 5 1 0 0,0 1 18 0 0,-1 0 1 0 0,-1 0-1 0 0,0-1 0 0 0,0 1 1 0 0,0-1-1 0 0,-1 0 1 0 0,0-1-1 0 0,0 1 1 0 0,-12 8-1 0 0,13-11-12 0 0,1-1 0 0 0,-1 1 0 0 0,0-1 1 0 0,0 0-1 0 0,0-1 0 0 0,-1 1 0 0 0,1-1 0 0 0,0 0 0 0 0,-1 0 0 0 0,0-1 0 0 0,1 0 0 0 0,-1 0 0 0 0,0 0 1 0 0,0 0-1 0 0,-8-1 0 0 0,9-1-2 0 0,1 0 1 0 0,-1 0-1 0 0,0 0 1 0 0,1-1-1 0 0,-1 1 1 0 0,1-1-1 0 0,-1 0 1 0 0,1-1 0 0 0,0 1-1 0 0,0-1 1 0 0,0 0-1 0 0,0 0 1 0 0,0 0-1 0 0,-4-5 1 0 0,2 1 96 0 0,0 0 1 0 0,1-1-1 0 0,0 1 1 0 0,1-1 0 0 0,-1 0-1 0 0,2 0 1 0 0,-5-11-1 0 0,1-5 170 0 0,1 0 0 0 0,1-1 0 0 0,1 1-1 0 0,-1-41 1 0 0,3-11-3546 0 0,2 46-178 0 0,2 1 0 0 0,1-1-1 0 0,12-56 1 0 0,-9 69 909 0 0,0 0 1 0 0,1 0-1 0 0,1 0 1 0 0,11-15-1 0 0,-7 11 561 0 0</inkml:trace>
</inkml:ink>
</file>

<file path=ppt/ink/ink2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4.175"/>
    </inkml:context>
    <inkml:brush xml:id="br0">
      <inkml:brushProperty name="width" value="0.05" units="cm"/>
      <inkml:brushProperty name="height" value="0.05" units="cm"/>
    </inkml:brush>
  </inkml:definitions>
  <inkml:trace contextRef="#ctx0" brushRef="#br0">604 1 5160 0 0,'-31'63'14705'0'0,"-17"12"-8414"0"0,-68 90-6202 0 0,49-72 564 0 0,33-44-586 0 0,-98 131-9606 0 0,104-146 4272 0 0,-1-1 1 0 0,-67 58-1 0 0,74-74 3709 0 0</inkml:trace>
</inkml:ink>
</file>

<file path=ppt/ink/ink2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4.862"/>
    </inkml:context>
    <inkml:brush xml:id="br0">
      <inkml:brushProperty name="width" value="0.05" units="cm"/>
      <inkml:brushProperty name="height" value="0.05" units="cm"/>
    </inkml:brush>
  </inkml:definitions>
  <inkml:trace contextRef="#ctx0" brushRef="#br0">815 350 6461 0 0,'0'0'3571'0'0,"-31"17"3229"0"0,29-13-6110 0 0,-1-1-240 0 0,1 0 1 0 0,0 1-1 0 0,0-1 1 0 0,0 1 0 0 0,0-1-1 0 0,1 1 1 0 0,-1 0-1 0 0,1 0 1 0 0,0 0 0 0 0,0 0-1 0 0,0 0 1 0 0,0 7-1 0 0,6-12-434 0 0,-1 0-17 0 0,0-1 0 0 0,0 1 1 0 0,-1-1-1 0 0,1 0 0 0 0,-1 0 0 0 0,1 0 0 0 0,-1 0 1 0 0,6-6-1 0 0,-1-10 373 0 0,-3 5 1531 0 0,-29 31-1096 0 0,-45 41 1056 0 0,-28 20-532 0 0,81-67-1176 0 0,-1-1-1 0 0,0-1 1 0 0,-1 0-1 0 0,0-1 1 0 0,0-1-1 0 0,-26 8 1 0 0,40-15-121 0 0,0 0 0 0 0,0 0 1 0 0,0 0-1 0 0,-1-1 0 0 0,1 0 0 0 0,0 1 0 0 0,0-1 0 0 0,-1-1 0 0 0,1 1 1 0 0,0-1-1 0 0,0 1 0 0 0,-1-1 0 0 0,1 0 0 0 0,0-1 0 0 0,0 1 1 0 0,0-1-1 0 0,0 0 0 0 0,0 0 0 0 0,1 0 0 0 0,-1 0 0 0 0,1-1 0 0 0,-1 1 1 0 0,1-1-1 0 0,0 0 0 0 0,0 0 0 0 0,0 0 0 0 0,0-1 0 0 0,1 1 1 0 0,-1-1-1 0 0,1 1 0 0 0,0-1 0 0 0,0 0 0 0 0,0 0 0 0 0,0 0 0 0 0,-1-6 1 0 0,-1-4-15 0 0,0 1 0 0 0,1-1 0 0 0,0 1 1 0 0,2-1-1 0 0,-1 0 0 0 0,2-21 0 0 0,10-89 31 0 0,0 29 135 0 0,0-96 227 0 0,-9 184-413 0 0,-17 167 0 0 0,-17 114 0 0 0,27-242 0 0 0,-1 0 0 0 0,-2 0 0 0 0,-2-1 0 0 0,-1 0 0 0 0,-1-1 0 0 0,-21 37 0 0 0,23-50 0 0 0,-1-1 0 0 0,-25 29 0 0 0,32-39 0 0 0,-1-1 0 0 0,0 0 0 0 0,0 1 0 0 0,0-2 0 0 0,-1 1 0 0 0,1-1 0 0 0,-1 0 0 0 0,0 0 0 0 0,0-1 0 0 0,-11 3 0 0 0,10-4-106 0 0,5-2-398 0 0,1 0 0 0 0,0 0 0 0 0,-1 0-1 0 0,1-1 1 0 0,0 1 0 0 0,-1-1 0 0 0,1 1 0 0 0,0-1 0 0 0,-1 0-1 0 0,1 0 1 0 0,0 0 0 0 0,0 0 0 0 0,0 0 0 0 0,0-1 0 0 0,0 1-1 0 0,0-1 1 0 0,1 1 0 0 0,-1-1 0 0 0,0 0 0 0 0,1 1 0 0 0,-1-1 0 0 0,1 0-1 0 0,-1 0 1 0 0,1 0 0 0 0,0 0 0 0 0,0 0 0 0 0,0-1 0 0 0,0 1-1 0 0,1 0 1 0 0,-1 0 0 0 0,0-3 0 0 0,-12-46-8159 0 0,10 25 6113 0 0,1 0 498 0 0,0 2 77 0 0</inkml:trace>
</inkml:ink>
</file>

<file path=ppt/ink/ink2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5.206"/>
    </inkml:context>
    <inkml:brush xml:id="br0">
      <inkml:brushProperty name="width" value="0.05" units="cm"/>
      <inkml:brushProperty name="height" value="0.05" units="cm"/>
    </inkml:brush>
  </inkml:definitions>
  <inkml:trace contextRef="#ctx0" brushRef="#br0">0 51 5865 0 0,'3'-6'1242'0'0,"-2"3"-459"0"0,0 0 1 0 0,0 0-1 0 0,0 0 1 0 0,1 1-1 0 0,-1-1 0 0 0,1 1 1 0 0,-1-1-1 0 0,1 1 1 0 0,0-1-1 0 0,0 1 1 0 0,0 0-1 0 0,0 0 0 0 0,0 0 1 0 0,1 0-1 0 0,-1 0 1 0 0,1 1-1 0 0,5-4 2393 0 0,15 14-1061 0 0,-20-8-1925 0 0,-1 1-1 0 0,0 0 0 0 0,0-1 0 0 0,0 1 0 0 0,0 0 1 0 0,0 0-1 0 0,-1 0 0 0 0,1 0 0 0 0,0 1 0 0 0,-1-1 1 0 0,0 0-1 0 0,1 1 0 0 0,-1-1 0 0 0,0 1 0 0 0,-1-1 1 0 0,1 1-1 0 0,0 0 0 0 0,-1-1 0 0 0,1 5 0 0 0,2 55 1421 0 0,-4-46-1218 0 0,1 4-1824 0 0,-5 26 4345 0 0,1-12-6811 0 0,3-17-3391 0 0,1 0-5156 0 0,7-39 7629 0 0,0 5 2901 0 0,-3 2 83 0 0</inkml:trace>
</inkml:ink>
</file>

<file path=ppt/ink/ink2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5.565"/>
    </inkml:context>
    <inkml:brush xml:id="br0">
      <inkml:brushProperty name="width" value="0.05" units="cm"/>
      <inkml:brushProperty name="height" value="0.05" units="cm"/>
    </inkml:brush>
  </inkml:definitions>
  <inkml:trace contextRef="#ctx0" brushRef="#br0">296 1 5136 0 0,'0'0'7229'0'0,"-4"2"-6106"0"0,-87 60 4845 0 0,89-62-6126 0 0,3-3-1327 0 0,0-5 1126 0 0,2-22 1890 0 0,-3 29-1498 0 0,0 1 1 0 0,0-1-1 0 0,-1 0 0 0 0,1 1 0 0 0,0-1 0 0 0,0 1 0 0 0,-1-1 0 0 0,1 1 0 0 0,-1-1 1 0 0,1 1-1 0 0,0-1 0 0 0,-1 1 0 0 0,1-1 0 0 0,-1 1 0 0 0,1 0 0 0 0,-1-1 0 0 0,1 1 0 0 0,-1 0 1 0 0,0-1-1 0 0,1 1 0 0 0,-1 0 0 0 0,1 0 0 0 0,-1-1 0 0 0,0 1 0 0 0,1 0 0 0 0,-1 0 0 0 0,1 0 1 0 0,-1 0-1 0 0,0 0 0 0 0,1 0 0 0 0,-1 0 0 0 0,0 0 0 0 0,1 0 0 0 0,-1 0 0 0 0,1 0 0 0 0,-1 1 1 0 0,0-1-1 0 0,1 0 0 0 0,-1 0 0 0 0,1 1 0 0 0,-1-1 0 0 0,0 0 0 0 0,1 1 0 0 0,-1-1 0 0 0,1 0 1 0 0,-1 1-1 0 0,1-1 0 0 0,-1 1 0 0 0,-8 4-38 0 0,1-1 1 0 0,0 1 0 0 0,-1 1-1 0 0,2 0 1 0 0,-1 0 0 0 0,1 0-1 0 0,0 1 1 0 0,-9 11-1 0 0,-2 6-4906 0 0,-21 38 0 0 0,16-24-1381 0 0,14-25 4246 0 0,-1-2 178 0 0</inkml:trace>
</inkml:ink>
</file>

<file path=ppt/ink/ink2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6.612"/>
    </inkml:context>
    <inkml:brush xml:id="br0">
      <inkml:brushProperty name="width" value="0.05" units="cm"/>
      <inkml:brushProperty name="height" value="0.05" units="cm"/>
    </inkml:brush>
  </inkml:definitions>
  <inkml:trace contextRef="#ctx0" brushRef="#br0">126 786 5116 0 0,'-3'-3'691'0'0,"0"1"-1"0"0,0-1 1 0 0,1 0-1 0 0,-1 1 0 0 0,1-1 1 0 0,0 0-1 0 0,0-1 0 0 0,0 1 1 0 0,0 0-1 0 0,1 0 0 0 0,-1-1 1 0 0,1 1-1 0 0,0-1 0 0 0,0 1 1 0 0,0-1-1 0 0,0-5 0 0 0,1 4-155 0 0,0 1 0 0 0,0-1 0 0 0,0 0 0 0 0,1 0 0 0 0,0 0 0 0 0,0 1 0 0 0,0-1 0 0 0,1 0-1 0 0,-1 1 1 0 0,1-1 0 0 0,4-6 0 0 0,-3 6-262 0 0,0-1-1 0 0,1 1 1 0 0,0 0 0 0 0,0 0-1 0 0,0 0 1 0 0,0 1 0 0 0,1 0-1 0 0,0-1 1 0 0,0 2 0 0 0,0-1-1 0 0,0 0 1 0 0,1 1-1 0 0,-1 0 1 0 0,1 1 0 0 0,0-1-1 0 0,0 1 1 0 0,0 0 0 0 0,0 0-1 0 0,10-1 1 0 0,-9 3-110 0 0,0 0 0 0 0,0 0 0 0 0,-1 1 0 0 0,1 0 1 0 0,0 0-1 0 0,-1 0 0 0 0,1 1 0 0 0,-1 0 0 0 0,0 1 0 0 0,1-1 0 0 0,-1 1 1 0 0,10 7-1 0 0,-14-9-141 0 0,0 0 0 0 0,0 1 0 0 0,-1-1 1 0 0,1 1-1 0 0,0 0 0 0 0,-1-1 0 0 0,1 1 1 0 0,-1 0-1 0 0,0 0 0 0 0,1 0 0 0 0,-1 0 0 0 0,0 0 1 0 0,0 1-1 0 0,-1-1 0 0 0,1 0 0 0 0,0 0 1 0 0,-1 0-1 0 0,1 1 0 0 0,-1-1 0 0 0,0 0 1 0 0,0 1-1 0 0,1-1 0 0 0,-2 0 0 0 0,1 1 1 0 0,0-1-1 0 0,0 0 0 0 0,-1 1 0 0 0,1-1 0 0 0,-1 0 1 0 0,0 0-1 0 0,0 1 0 0 0,0-1 0 0 0,0 0 1 0 0,0 0-1 0 0,0 0 0 0 0,-1 0 0 0 0,1 0 1 0 0,0-1-1 0 0,-1 1 0 0 0,-2 2 0 0 0,-2 3 5 0 0,0 0 0 0 0,-1-1 0 0 0,0 0-1 0 0,0 0 1 0 0,0-1 0 0 0,-1 0 0 0 0,1 0 0 0 0,-1-1 0 0 0,-1 0-1 0 0,1 0 1 0 0,0-1 0 0 0,-1 0 0 0 0,0-1 0 0 0,1 1-1 0 0,-1-2 1 0 0,0 1 0 0 0,0-1 0 0 0,-15 0 0 0 0,18-1-10 0 0,0-1 0 0 0,0 1 0 0 0,0-1 1 0 0,0 0-1 0 0,0 0 0 0 0,0-1 1 0 0,1 0-1 0 0,-1 0 0 0 0,0 0 1 0 0,1-1-1 0 0,0 1 0 0 0,-1-1 0 0 0,1-1 1 0 0,0 1-1 0 0,1-1 0 0 0,-1 1 1 0 0,1-2-1 0 0,-1 1 0 0 0,1 0 0 0 0,0-1 1 0 0,1 0-1 0 0,-1 0 0 0 0,1 0 1 0 0,0 0-1 0 0,0 0 0 0 0,1-1 0 0 0,-1 1 1 0 0,-2-10-1 0 0,-1-18-17 0 0,2-1 0 0 0,0 1 0 0 0,3-1 0 0 0,0 0 0 0 0,3 0 0 0 0,8-58 0 0 0,1-15 0 0 0,-10 70 1 0 0,0 8-5 0 0,9-53 0 0 0,-7 73-3540 0 0,0-1 1 0 0,1 1-1 0 0,0 0 1 0 0,1 0-1 0 0,0 0 1 0 0,12-16 0 0 0,6-4-1787 0 0,-11 16 3376 0 0</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6.174"/>
    </inkml:context>
    <inkml:brush xml:id="br0">
      <inkml:brushProperty name="width" value="0.05" units="cm"/>
      <inkml:brushProperty name="height" value="0.05" units="cm"/>
    </inkml:brush>
  </inkml:definitions>
  <inkml:trace contextRef="#ctx0" brushRef="#br0">817 67 4576 0 0,'0'0'295'0'0,"1"-1"-1"0"0,0 0 1 0 0,-1 0-1 0 0,1 1 0 0 0,0-1 1 0 0,-1 0-1 0 0,1 0 0 0 0,-1 0 1 0 0,0 0-1 0 0,1 1 1 0 0,-1-1-1 0 0,0 0 0 0 0,1 0 1 0 0,-1 0-1 0 0,0 0 0 0 0,0 0 1 0 0,0 0-1 0 0,0 0 0 0 0,0 0 1 0 0,0 0-1 0 0,0 0 1 0 0,0 0-1 0 0,0 0 0 0 0,0 0 1 0 0,0 0-1 0 0,-1 0 0 0 0,0-1 1 0 0,0 1-41 0 0,0-1 0 0 0,0 1 0 0 0,-1 0 1 0 0,1 0-1 0 0,0 0 0 0 0,-1 0 0 0 0,1 0 1 0 0,-1 0-1 0 0,0 0 0 0 0,1 0 0 0 0,-1 0 0 0 0,0 1 1 0 0,-2-2-1 0 0,-10-1 143 0 0,1 1 0 0 0,-1 0 0 0 0,-15 0 1 0 0,20 2 243 0 0,-415-16 3581 0 0,421 16-4204 0 0,0 1-1 0 0,0 0 1 0 0,-1-1 0 0 0,1 1-1 0 0,0 0 1 0 0,0 1 0 0 0,0-1 0 0 0,0 1-1 0 0,0-1 1 0 0,0 1 0 0 0,0 0-1 0 0,1 0 1 0 0,-1 0 0 0 0,0 0-1 0 0,1 1 1 0 0,0-1 0 0 0,-3 4-1 0 0,-36 52 189 0 0,27-35-129 0 0,-17 21 99 0 0,3 2 1 0 0,-40 85-1 0 0,56-102-41 0 0,2 0-1 0 0,0 0 0 0 0,2 1 1 0 0,1 0-1 0 0,2 0 1 0 0,-2 38-1 0 0,6-62-96 0 0,1 0 0 0 0,1 0 0 0 0,-1-1 0 0 0,1 1-1 0 0,0 0 1 0 0,0 0 0 0 0,1-1 0 0 0,-1 1 0 0 0,1-1 0 0 0,1 1 0 0 0,-1-1 0 0 0,1 0 0 0 0,0 0-1 0 0,0 0 1 0 0,4 5 0 0 0,0-3 14 0 0,0 0 0 0 0,0 0-1 0 0,0-1 1 0 0,0 0-1 0 0,1 0 1 0 0,0-1 0 0 0,1 0-1 0 0,12 5 1 0 0,7 1-6 0 0,1-1-1 0 0,0-2 1 0 0,1-1 0 0 0,53 6-1 0 0,-1-6-63 0 0,-61-7-1280 0 0,1-1 1 0 0,26-3 0 0 0,-38 2 167 0 0,0 0 0 0 0,0 0 0 0 0,-1-1 0 0 0,1 0 0 0 0,-1-1 0 0 0,15-8 0 0 0,-19 9 202 0 0,0 0-1 0 0,-1 0 1 0 0,0 0-1 0 0,1-1 1 0 0,-1 0-1 0 0,0 0 1 0 0,-1 0-1 0 0,1 0 1 0 0,-1-1-1 0 0,0 1 1 0 0,0-1-1 0 0,5-10 1 0 0,-4 0-686 0 0</inkml:trace>
</inkml:ink>
</file>

<file path=ppt/ink/ink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41.979"/>
    </inkml:context>
    <inkml:brush xml:id="br0">
      <inkml:brushProperty name="width" value="0.05" units="cm"/>
      <inkml:brushProperty name="height" value="0.05" units="cm"/>
      <inkml:brushProperty name="color" value="#004F8B"/>
    </inkml:brush>
  </inkml:definitions>
  <inkml:trace contextRef="#ctx0" brushRef="#br0">157 38 2792 0 0,'5'-16'15344'0'0,"-9"14"-15161"0"0,0-1 0 0 0,0 1 0 0 0,0-1 0 0 0,0 1 0 0 0,0 1 1 0 0,0-1-1 0 0,-1 0 0 0 0,1 1 0 0 0,-1 0 0 0 0,1 0 0 0 0,-1 0 1 0 0,1 1-1 0 0,-1 0 0 0 0,1-1 0 0 0,-1 2 0 0 0,-5-1 0 0 0,7 0-17 0 0,-42 10 241 0 0,43-8-400 0 0,-1-1-1 0 0,1 1 1 0 0,-1 0 0 0 0,1 0 0 0 0,0 0-1 0 0,0 0 1 0 0,0 0 0 0 0,0 0 0 0 0,0 1-1 0 0,0-1 1 0 0,1 1 0 0 0,-1-1-1 0 0,1 1 1 0 0,0 0 0 0 0,0-1 0 0 0,0 1-1 0 0,0 0 1 0 0,0 0 0 0 0,0 0 0 0 0,1 0-1 0 0,0 0 1 0 0,-1 0 0 0 0,1 0-1 0 0,0 0 1 0 0,0 0 0 0 0,1 0 0 0 0,-1 0-1 0 0,1 0 1 0 0,-1-1 0 0 0,1 1 0 0 0,0 0-1 0 0,2 4 1 0 0,-1-2 3 0 0,-1 0 0 0 0,1 0-1 0 0,1 0 1 0 0,-1 0 0 0 0,1 0 0 0 0,0 0 0 0 0,0-1-1 0 0,0 0 1 0 0,1 1 0 0 0,-1-1 0 0 0,1-1 0 0 0,0 1-1 0 0,0 0 1 0 0,1-1 0 0 0,-1 0 0 0 0,7 4 0 0 0,-1-5-17 0 0,-1 0 0 0 0,1 0-1 0 0,-1-1 1 0 0,1-1 0 0 0,-1 1 0 0 0,1-1 0 0 0,0-1 0 0 0,-1 0 0 0 0,1 0 0 0 0,-1-1 0 0 0,1 0 0 0 0,-1-1 0 0 0,0 0-1 0 0,0-1 1 0 0,0 1 0 0 0,0-2 0 0 0,-1 1 0 0 0,16-12 0 0 0,5-12-768 0 0,-21 4-3414 0 0,-32 2-10199 0 0,15 18 12676 0 0</inkml:trace>
</inkml:ink>
</file>

<file path=ppt/ink/ink2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6.972"/>
    </inkml:context>
    <inkml:brush xml:id="br0">
      <inkml:brushProperty name="width" value="0.05" units="cm"/>
      <inkml:brushProperty name="height" value="0.05" units="cm"/>
    </inkml:brush>
  </inkml:definitions>
  <inkml:trace contextRef="#ctx0" brushRef="#br0">561 35 7309 0 0,'16'-34'19930'0'0,"-17"38"-18753"0"0,-12 51 336 0 0,-3-1 0 0 0,-29 65 0 0 0,14-52-1760 0 0,-54 87 1 0 0,-61 50-7451 0 0,-21-25-9372 0 0,118-135 12594 0 0,26-24 2510 0 0</inkml:trace>
</inkml:ink>
</file>

<file path=ppt/ink/ink2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7.472"/>
    </inkml:context>
    <inkml:brush xml:id="br0">
      <inkml:brushProperty name="width" value="0.05" units="cm"/>
      <inkml:brushProperty name="height" value="0.05" units="cm"/>
    </inkml:brush>
  </inkml:definitions>
  <inkml:trace contextRef="#ctx0" brushRef="#br0">404 18 6697 0 0,'0'-1'472'0'0,"-1"0"0"0"0,1 0 0 0 0,0 1 0 0 0,0-1 0 0 0,0 0 0 0 0,0 1 0 0 0,0-1 0 0 0,0 0 0 0 0,0 1 0 0 0,0-1 0 0 0,0 0 0 0 0,1 0 0 0 0,-1 1 1 0 0,0-1-1 0 0,0 0 0 0 0,0 1 0 0 0,1-1 0 0 0,-1 1 0 0 0,1-1 0 0 0,-1 0 0 0 0,1 0 944 0 0,0 0-944 0 0,10 10 2873 0 0,7 34-542 0 0,-15-29-2344 0 0,-1 1 1 0 0,-1-1 0 0 0,0 1 0 0 0,-1-1 0 0 0,-1 1 0 0 0,0-1 0 0 0,-1 1 0 0 0,0-1-1 0 0,-1 1 1 0 0,-1-1 0 0 0,0 0 0 0 0,-7 14 0 0 0,8-20-393 0 0,-1 0 0 0 0,0-1 0 0 0,-1 1 0 0 0,0-1 0 0 0,0 1 1 0 0,0-2-1 0 0,-1 1 0 0 0,0 0 0 0 0,0-1 0 0 0,-1 0 0 0 0,0-1 0 0 0,0 0 0 0 0,0 0 0 0 0,-1 0 1 0 0,1-1-1 0 0,-1 0 0 0 0,0 0 0 0 0,0-1 0 0 0,-1 0 0 0 0,1-1 0 0 0,-10 3 0 0 0,16-5-111 0 0,0 0 0 0 0,0 0-1 0 0,-1 1 1 0 0,1-1 0 0 0,0-1-1 0 0,0 1 1 0 0,0 0 0 0 0,0 0-1 0 0,0-1 1 0 0,0 1-1 0 0,0-1 1 0 0,0 0 0 0 0,0 1-1 0 0,0-1 1 0 0,0 0 0 0 0,0 0-1 0 0,0-1 1 0 0,0 1 0 0 0,1 0-1 0 0,-1 0 1 0 0,1-1 0 0 0,-1 1-1 0 0,1-1 1 0 0,-1 1 0 0 0,1-1-1 0 0,-2-2 1 0 0,2 2-9 0 0,1 1 0 0 0,-1 0 1 0 0,1-1-1 0 0,-1 1 0 0 0,1-1 0 0 0,-1 1 0 0 0,1 0 1 0 0,0-1-1 0 0,0 1 0 0 0,-1-1 0 0 0,1 1 0 0 0,0-1 1 0 0,1 1-1 0 0,-1-1 0 0 0,0 1 0 0 0,0-1 0 0 0,1 1 0 0 0,-1-1 1 0 0,0 1-1 0 0,1 0 0 0 0,0-1 0 0 0,-1 1 0 0 0,1 0 1 0 0,0-1-1 0 0,-1 1 0 0 0,1 0 0 0 0,0 0 0 0 0,0-1 1 0 0,0 1-1 0 0,0 0 0 0 0,0 0 0 0 0,1 0 0 0 0,-1 1 1 0 0,0-1-1 0 0,2-1 0 0 0,-2 1-98 0 0,1 1 149 0 0,0 0 0 0 0,0 0 0 0 0,0 0-1 0 0,0 0 1 0 0,0 0 0 0 0,0 0 0 0 0,0 1 0 0 0,-1-1-1 0 0,1 1 1 0 0,0-1 0 0 0,0 1 0 0 0,0 0 0 0 0,0 0-1 0 0,-1 0 1 0 0,1 0 0 0 0,0 0 0 0 0,-1 0 0 0 0,1 0-1 0 0,-1 0 1 0 0,1 1 0 0 0,-1-1 0 0 0,0 0-1 0 0,3 4 1 0 0,-3-2 24 0 0,0-1-1 0 0,0 1 1 0 0,-1 0-1 0 0,1 0 1 0 0,-1 0-1 0 0,0 0 1 0 0,1 0-1 0 0,-1-1 1 0 0,0 1-1 0 0,-1 0 1 0 0,1 0-1 0 0,0 0 1 0 0,-1 0-1 0 0,-1 3 1 0 0,-2 7 74 0 0,-1 0-1 0 0,0-1 1 0 0,-1 1 0 0 0,0-1 0 0 0,-13 18 0 0 0,2-7-35 0 0,-40 41 1 0 0,52-58-262 0 0,-1 0 1 0 0,-1 0-1 0 0,1-1 1 0 0,-1 0-1 0 0,0 0 1 0 0,0-1-1 0 0,0 0 1 0 0,-1 0 0 0 0,1-1-1 0 0,-1 0 1 0 0,-12 3-1 0 0,18-5-143 0 0,0-1 0 0 0,0 0 0 0 0,0 0 0 0 0,1 1 0 0 0,-1-1-1 0 0,0 0 1 0 0,0-1 0 0 0,0 1 0 0 0,0 0 0 0 0,0-1 0 0 0,1 1 0 0 0,-1-1-1 0 0,0 1 1 0 0,0-1 0 0 0,1 0 0 0 0,-1 1 0 0 0,0-1 0 0 0,1 0 0 0 0,-1 0 0 0 0,1-1-1 0 0,-1 1 1 0 0,1 0 0 0 0,-1 0 0 0 0,1-1 0 0 0,0 1 0 0 0,0-1 0 0 0,0 1 0 0 0,0-1-1 0 0,0 1 1 0 0,0-1 0 0 0,0 0 0 0 0,0 1 0 0 0,1-1 0 0 0,-1 0 0 0 0,0 0-1 0 0,1-1 1 0 0,-2-8-1497 0 0,0 0-1 0 0,1 1 0 0 0,1-1 0 0 0,-1 0 0 0 0,3-11 1 0 0,-2 10 1221 0 0,1-17-1323 0 0</inkml:trace>
</inkml:ink>
</file>

<file path=ppt/ink/ink2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7.800"/>
    </inkml:context>
    <inkml:brush xml:id="br0">
      <inkml:brushProperty name="width" value="0.05" units="cm"/>
      <inkml:brushProperty name="height" value="0.05" units="cm"/>
    </inkml:brush>
  </inkml:definitions>
  <inkml:trace contextRef="#ctx0" brushRef="#br0">1 133 4932 0 0,'8'-10'1833'0'0,"0"-1"-1"0"0,1 2 1 0 0,1-1-1 0 0,0 1 0 0 0,19-14 1 0 0,61-35 5792 0 0,-86 56-7457 0 0,-32 42-18260 0 0,-8-11 14229 0 0,12-11 2146 0 0</inkml:trace>
</inkml:ink>
</file>

<file path=ppt/ink/ink2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8.159"/>
    </inkml:context>
    <inkml:brush xml:id="br0">
      <inkml:brushProperty name="width" value="0.05" units="cm"/>
      <inkml:brushProperty name="height" value="0.05" units="cm"/>
    </inkml:brush>
  </inkml:definitions>
  <inkml:trace contextRef="#ctx0" brushRef="#br0">288 1 5825 0 0,'-23'82'9863'0'0,"-10"-5"-4273"0"0,-20 10-3139 0 0,30-55-3196 0 0,-52 53 0 0 0,61-73-1196 0 0,11-10 761 0 0,0-1-1 0 0,-1 1 1 0 0,1 0 0 0 0,0-1-1 0 0,-1 0 1 0 0,1 1 0 0 0,-1-1-1 0 0,1-1 1 0 0,-1 1 0 0 0,1 0-1 0 0,-7-1 1 0 0,-10-3-2125 0 0</inkml:trace>
</inkml:ink>
</file>

<file path=ppt/ink/ink2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8.487"/>
    </inkml:context>
    <inkml:brush xml:id="br0">
      <inkml:brushProperty name="width" value="0.05" units="cm"/>
      <inkml:brushProperty name="height" value="0.05" units="cm"/>
    </inkml:brush>
  </inkml:definitions>
  <inkml:trace contextRef="#ctx0" brushRef="#br0">11 67 4400 0 0,'0'0'7664'0'0,"4"3"-6001"0"0,3 1-856 0 0,0 1 0 0 0,0 1 0 0 0,0-1 0 0 0,-1 1 0 0 0,0 1 0 0 0,0-1 0 0 0,4 8 0 0 0,-8-12-566 0 0,0 1 1 0 0,0 0-1 0 0,0-1 1 0 0,0 1 0 0 0,-1 0-1 0 0,1 0 1 0 0,-1 0-1 0 0,0 0 1 0 0,0 1 0 0 0,0-1-1 0 0,0 0 1 0 0,-1 0-1 0 0,1 1 1 0 0,-1-1 0 0 0,0 0-1 0 0,0 1 1 0 0,0-1-1 0 0,0 0 1 0 0,-1 1 0 0 0,1-1-1 0 0,-1 0 1 0 0,0 0-1 0 0,-1 4 1 0 0,1-6-177 0 0,1 0 1 0 0,-1 1-1 0 0,0-1 0 0 0,1 0 0 0 0,-1 0 0 0 0,0 0 1 0 0,0 0-1 0 0,0 0 0 0 0,0 0 0 0 0,0 0 1 0 0,0 0-1 0 0,0 0 0 0 0,0 0 0 0 0,0 0 0 0 0,0-1 1 0 0,-1 1-1 0 0,1 0 0 0 0,0-1 0 0 0,0 1 1 0 0,-1-1-1 0 0,1 0 0 0 0,0 1 0 0 0,-1-1 1 0 0,1 0-1 0 0,0 0 0 0 0,-1 0 0 0 0,1 0 0 0 0,0 0 1 0 0,-1 0-1 0 0,1 0 0 0 0,-1 0 0 0 0,1-1 1 0 0,0 1-1 0 0,-1 0 0 0 0,1-1 0 0 0,0 1 0 0 0,0-1 1 0 0,-1 1-1 0 0,1-1 0 0 0,0 0 0 0 0,0 0 1 0 0,-2-1-1 0 0,1 0-29 0 0,-1 0 0 0 0,0 0 0 0 0,1 0 0 0 0,-1-1 0 0 0,1 1 0 0 0,0-1 0 0 0,0 1 0 0 0,0-1 0 0 0,0 0 0 0 0,0 0 0 0 0,1 0 0 0 0,-1 0 1 0 0,1 0-1 0 0,0 0 0 0 0,0-1 0 0 0,-1-5 0 0 0,1 2-384 0 0,1 1 0 0 0,1-1 0 0 0,-1 1 0 0 0,1 0-1 0 0,0 0 1 0 0,1-1 0 0 0,2-7 0 0 0,10-22-4908 0 0,-2 8-1953 0 0,-3-2-3684 0 0,-7 23 9101 0 0</inkml:trace>
</inkml:ink>
</file>

<file path=ppt/ink/ink2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8.831"/>
    </inkml:context>
    <inkml:brush xml:id="br0">
      <inkml:brushProperty name="width" value="0.05" units="cm"/>
      <inkml:brushProperty name="height" value="0.05" units="cm"/>
    </inkml:brush>
  </inkml:definitions>
  <inkml:trace contextRef="#ctx0" brushRef="#br0">103 14 7113 0 0,'-4'-14'15118'0'0,"1"25"-10974"0"0,1 1-5207 0 0,0 8 1560 0 0,0-1 1 0 0,-1 0 0 0 0,-1 0 0 0 0,-1 0-1 0 0,-1-1 1 0 0,-10 25 0 0 0,-30 52-4389 0 0,44-91 3554 0 0,-2 5 2123 0 0,0-1-5395 0 0</inkml:trace>
</inkml:ink>
</file>

<file path=ppt/ink/ink2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29.159"/>
    </inkml:context>
    <inkml:brush xml:id="br0">
      <inkml:brushProperty name="width" value="0.05" units="cm"/>
      <inkml:brushProperty name="height" value="0.05" units="cm"/>
    </inkml:brush>
  </inkml:definitions>
  <inkml:trace contextRef="#ctx0" brushRef="#br0">118 86 5404 0 0,'35'-37'16751'0'0,"-39"41"-16022"0"0,-24 24 1512 0 0,-38 50 0 0 0,60-70-1945 0 0,-1 0 0 0 0,2 1 0 0 0,-1 0-1 0 0,1 0 1 0 0,1 0 0 0 0,-1 1 0 0 0,2 0 0 0 0,-1 0 0 0 0,1 0-1 0 0,1 0 1 0 0,-3 20 0 0 0,5-28-245 0 0,0 0 1 0 0,1 0-1 0 0,-1 0 0 0 0,0 0 1 0 0,1 0-1 0 0,-1 0 0 0 0,1-1 0 0 0,-1 1 1 0 0,1 0-1 0 0,0 0 0 0 0,0 0 1 0 0,0-1-1 0 0,0 1 0 0 0,0 0 1 0 0,0-1-1 0 0,0 1 0 0 0,1-1 0 0 0,-1 0 1 0 0,1 1-1 0 0,2 1 0 0 0,0 0-2 0 0,0-1 0 0 0,1 0-1 0 0,-1 0 1 0 0,1 0 0 0 0,0 0 0 0 0,-1-1-1 0 0,1 0 1 0 0,5 1 0 0 0,9 1-97 0 0,0-2-1 0 0,0 0 1 0 0,25-3 0 0 0,1-2-1029 0 0,0-3 0 0 0,69-17-1 0 0,-64 8-2987 0 0,90-39 0 0 0,-62 15-2282 0 0,-2-3 0 0 0,119-90 0 0 0,-158 106 4539 0 0</inkml:trace>
</inkml:ink>
</file>

<file path=ppt/ink/ink2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0.128"/>
    </inkml:context>
    <inkml:brush xml:id="br0">
      <inkml:brushProperty name="width" value="0.05" units="cm"/>
      <inkml:brushProperty name="height" value="0.05" units="cm"/>
    </inkml:brush>
  </inkml:definitions>
  <inkml:trace contextRef="#ctx0" brushRef="#br0">364 115 5076 0 0,'-8'-115'26928'0'0,"9"118"-26295"0"0,25 61-617 0 0,-4 1 0 0 0,-2 1 1 0 0,-3 1-1 0 0,-3 0 0 0 0,-3 1 1 0 0,-3 1-1 0 0,-1 108 0 0 0,-10-135-16 0 0,-1 0 0 0 0,-2-1 0 0 0,-2 1 0 0 0,-1-1 0 0 0,-2-1 0 0 0,-3 0 0 0 0,-30 66 0 0 0,16-53 0 0 0,-1-2 0 0 0,-3-1 0 0 0,-1-2 0 0 0,-78 86 0 0 0,86-105 0 0 0,15-17 0 0 0,-1 0 0 0 0,0 0 0 0 0,-1-1 0 0 0,-15 11 0 0 0,19-17 0 0 0,-2-2 0 0 0,1-1-292 0 0,8-2-156 0 0,0 0 0 0 0,0 1-1 0 0,0-1 1 0 0,1 0 0 0 0,-1 0 0 0 0,0 0 0 0 0,0-1-1 0 0,0 1 1 0 0,0 0 0 0 0,0 0 0 0 0,1 0 0 0 0,-1-1 0 0 0,0 1-1 0 0,0 0 1 0 0,0-1 0 0 0,1 1 0 0 0,-1-1 0 0 0,0 1-1 0 0,0-1 1 0 0,1 1 0 0 0,-1-1 0 0 0,0 1 0 0 0,1-1-1 0 0,-1 0 1 0 0,1 1 0 0 0,-1-1 0 0 0,1 0 0 0 0,-1 1 0 0 0,1-1-1 0 0,-1 0 1 0 0,1 0 0 0 0,0 0 0 0 0,0 1 0 0 0,-1-1-1 0 0,1 0 1 0 0,0-1 0 0 0,-3-32-11208 0 0,3 28 10642 0 0,0-5-960 0 0</inkml:trace>
</inkml:ink>
</file>

<file path=ppt/ink/ink2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2.269"/>
    </inkml:context>
    <inkml:brush xml:id="br0">
      <inkml:brushProperty name="width" value="0.05" units="cm"/>
      <inkml:brushProperty name="height" value="0.05" units="cm"/>
    </inkml:brush>
  </inkml:definitions>
  <inkml:trace contextRef="#ctx0" brushRef="#br0">255 140 4892 0 0,'-18'-27'13949'0'0,"13"32"-13567"0"0,0-1 0 0 0,1 1 1 0 0,0 1-1 0 0,-1-1 0 0 0,1 1 0 0 0,1 0 0 0 0,-1 0 0 0 0,1 0 1 0 0,-4 11-1 0 0,-22 71 1618 0 0,20-57-1389 0 0,-28 82 1272 0 0,-58 124 1 0 0,91-229-2001 0 0,4-6-74 0 0,-1 0 0 0 0,0 0 0 0 0,0-1-1 0 0,0 1 1 0 0,0 0 0 0 0,0 0 0 0 0,0-1 0 0 0,0 1 0 0 0,0-1 0 0 0,-1 1 0 0 0,1-1 0 0 0,-1 0 0 0 0,-1 2-1 0 0,1-2-646 0 0,27-96-11717 0 0,9 0 8319 0 0,-22 62 3564 0 0,11-32 800 0 0,34-86 2723 0 0,-47 131-2155 0 0,1 0 1 0 0,0 0-1 0 0,2 1 1 0 0,0 1-1 0 0,20-21 1 0 0,-15 19 88 0 0,-9 9-276 0 0,0 1-1 0 0,0 0 1 0 0,1 1-1 0 0,1 0 0 0 0,-1 0 1 0 0,1 1-1 0 0,16-9 1 0 0,-26 17-476 0 0,0-1 1 0 0,0 1-1 0 0,0 0 0 0 0,0-1 1 0 0,0 1-1 0 0,0 0 0 0 0,0 0 1 0 0,0-1-1 0 0,0 1 0 0 0,0 0 1 0 0,0 0-1 0 0,0 0 0 0 0,0 0 1 0 0,0 0-1 0 0,0 1 1 0 0,0-1-1 0 0,0 0 0 0 0,0 0 1 0 0,0 1-1 0 0,0-1 0 0 0,-1 0 1 0 0,1 1-1 0 0,0-1 0 0 0,0 1 1 0 0,0-1-1 0 0,0 1 1 0 0,-1-1-1 0 0,1 1 0 0 0,0 0 1 0 0,0-1-1 0 0,-1 1 0 0 0,1 0 1 0 0,-1 0-1 0 0,1 0 0 0 0,0-1 1 0 0,-1 1-1 0 0,0 0 0 0 0,1 0 1 0 0,-1 0-1 0 0,1 0 1 0 0,-1 0-1 0 0,0 0 0 0 0,0 0 1 0 0,0 0-1 0 0,1 0 0 0 0,-1 0 1 0 0,0 0-1 0 0,0 0 0 0 0,0 0 1 0 0,-1 0-1 0 0,1 0 0 0 0,0 1 1 0 0,0 7 126 0 0,-1-1 1 0 0,1 1 0 0 0,-2 0-1 0 0,-2 13 1 0 0,-8 11 61 0 0,-2 0 1 0 0,-1-1 0 0 0,-1-1-1 0 0,-2 0 1 0 0,-1-1-1 0 0,-1-1 1 0 0,-35 38 0 0 0,53-64-290 0 0,-1 0 0 0 0,1-1 0 0 0,0 1 0 0 0,-1-1 0 0 0,0 1 0 0 0,0-1 0 0 0,1 0 0 0 0,-1 0 0 0 0,-1 0 0 0 0,-3 2 0 0 0,5-4-199 0 0,-1-8-460 0 0,3 7 704 0 0,-1 0 1 0 0,1 1-1 0 0,-1-1 1 0 0,1 0 0 0 0,0 1-1 0 0,-1-1 1 0 0,1 0 0 0 0,0 1-1 0 0,0-1 1 0 0,0 0-1 0 0,-1 0 1 0 0,1 1 0 0 0,0-1-1 0 0,0 0 1 0 0,0 0-1 0 0,0 1 1 0 0,0-1 0 0 0,0 0-1 0 0,1 0 1 0 0,-1 1-1 0 0,0-1 1 0 0,0 0 0 0 0,0 0-1 0 0,1 1 1 0 0,-1-1-1 0 0,0 0 1 0 0,1 1 0 0 0,-1-1-1 0 0,0 0 1 0 0,1 1-1 0 0,-1-1 1 0 0,1 1 0 0 0,-1-1-1 0 0,1 1 1 0 0,0-1-1 0 0,-1 1 1 0 0,1-1 0 0 0,-1 1-1 0 0,1 0 1 0 0,0-1 0 0 0,-1 1-1 0 0,1 0 1 0 0,1-1-1 0 0,-2 1 129 0 0,4 1-24 0 0,0 1-6 0 0,-1 0 1 0 0,0 0 0 0 0,1 0 0 0 0,-1 0-1 0 0,0 0 1 0 0,0 1 0 0 0,0-1 0 0 0,-1 1-1 0 0,1 0 1 0 0,0 0 0 0 0,-1 0 0 0 0,4 6-1 0 0,23 51 852 0 0,-26-50-830 0 0,1-1-1 0 0,0 0 1 0 0,0 0-1 0 0,1 0 1 0 0,0-1-1 0 0,1 1 1 0 0,0-1-1 0 0,0 0 1 0 0,0-1-1 0 0,11 10 1 0 0,-10-13-145 0 0,0 0 0 0 0,1-1 0 0 0,-1 0 0 0 0,0 0-1 0 0,1-1 1 0 0,0 0 0 0 0,0 0 0 0 0,0 0 0 0 0,10 0 0 0 0,46 1-4368 0 0,-25-2-2993 0 0,-8-1-2298 0 0,-16 0 7740 0 0</inkml:trace>
</inkml:ink>
</file>

<file path=ppt/ink/ink2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2.800"/>
    </inkml:context>
    <inkml:brush xml:id="br0">
      <inkml:brushProperty name="width" value="0.05" units="cm"/>
      <inkml:brushProperty name="height" value="0.05" units="cm"/>
    </inkml:brush>
  </inkml:definitions>
  <inkml:trace contextRef="#ctx0" brushRef="#br0">155 155 3816 0 0,'6'-11'1357'0'0,"-1"0"-1"0"0,1 0 1 0 0,-2 0-1 0 0,5-18 1 0 0,-7 24-819 0 0,-1 0 0 0 0,0 0 0 0 0,0-1 0 0 0,-1 1 0 0 0,1-1 0 0 0,-1 1 0 0 0,0 0 0 0 0,-1-1-1 0 0,0 1 1 0 0,1-1 0 0 0,-2 1 0 0 0,-1-6 0 0 0,2 10-444 0 0,1 0 0 0 0,-1 1 0 0 0,0-1-1 0 0,0 1 1 0 0,1-1 0 0 0,-1 1 0 0 0,0 0 0 0 0,0-1 0 0 0,0 1-1 0 0,0 0 1 0 0,0-1 0 0 0,1 1 0 0 0,-1 0 0 0 0,0 0-1 0 0,0 0 1 0 0,0 0 0 0 0,0 0 0 0 0,0 0 0 0 0,0 0-1 0 0,0 0 1 0 0,0 0 0 0 0,0 0 0 0 0,0 1 0 0 0,0-1-1 0 0,1 0 1 0 0,-1 1 0 0 0,0-1 0 0 0,0 0 0 0 0,0 1-1 0 0,0-1 1 0 0,1 1 0 0 0,-1-1 0 0 0,0 1 0 0 0,0 0-1 0 0,0 1 1 0 0,-1-1-274 0 0,-7 4 518 0 0,0 2-1 0 0,1-1 1 0 0,0 1-1 0 0,0 1 1 0 0,0-1-1 0 0,1 1 0 0 0,-8 12 1 0 0,-39 65 1051 0 0,43-67-1039 0 0,-1 9-24 0 0,11-26-343 0 0,1-1 1 0 0,0 1-1 0 0,0-1 1 0 0,0 1-1 0 0,0-1 1 0 0,0 1-1 0 0,-1-1 0 0 0,1 1 1 0 0,0-1-1 0 0,0 1 1 0 0,0-1-1 0 0,0 1 1 0 0,0-1-1 0 0,1 1 0 0 0,-1-1 1 0 0,0 1-1 0 0,0-1 1 0 0,0 1-1 0 0,0-1 1 0 0,0 1-1 0 0,1-1 0 0 0,-1 1 1 0 0,0-1-1 0 0,0 0 1 0 0,1 1-1 0 0,-1-1 1 0 0,0 1-1 0 0,1-1 0 0 0,-1 0 1 0 0,0 1-1 0 0,1-1 1 0 0,-1 0-1 0 0,1 1 1 0 0,-1-1-1 0 0,1 0 0 0 0,-1 0 1 0 0,0 0-1 0 0,1 1 1 0 0,-1-1-1 0 0,1 0 1 0 0,-1 0-1 0 0,1 0 0 0 0,-1 0 1 0 0,1 0-1 0 0,-1 0 1 0 0,1 0-1 0 0,-1 0 1 0 0,1 0-1 0 0,-1 0 0 0 0,1 0 1 0 0,-1 0-1 0 0,1 0 1 0 0,-1 0-1 0 0,1 0 1 0 0,-1 0-1 0 0,1-1 0 0 0,-1 1 1 0 0,1 0-1 0 0,-1 0 1 0 0,0-1-1 0 0,1 1 1 0 0,-1 0-1 0 0,1-1 0 0 0,-1 1 1 0 0,9-4-313 0 0,-1 0-1 0 0,0 0 1 0 0,0 0 0 0 0,0-1 0 0 0,-1 0-1 0 0,1-1 1 0 0,-1 1 0 0 0,10-12-1 0 0,49-61-1254 0 0,-53 62 1940 0 0,-13 15-308 0 0,0 1 0 0 0,0 0 1 0 0,0-1-1 0 0,1 1 0 0 0,-1 0 0 0 0,0-1 0 0 0,0 1 0 0 0,1 0 1 0 0,-1-1-1 0 0,0 1 0 0 0,0 0 0 0 0,1 0 0 0 0,-1-1 0 0 0,0 1 0 0 0,1 0 1 0 0,-1 0-1 0 0,1-1 0 0 0,-1 1 0 0 0,0 0 0 0 0,1 0 0 0 0,-1 0 1 0 0,1 0-1 0 0,-1 0 0 0 0,0 0 0 0 0,1 0 0 0 0,-1-1 0 0 0,1 1 0 0 0,-1 0 1 0 0,0 1-1 0 0,1-1 0 0 0,-1 0 0 0 0,1 0 0 0 0,-1 0 0 0 0,1 0 0 0 0,-1 0 1 0 0,1 0-1 0 0,7 16 744 0 0,-4 24 356 0 0,-11 19 96 0 0,-1-1-1365 0 0,7-21-2867 0 0,7-26-2047 0 0,17-28-10608 0 0</inkml:trace>
</inkml:ink>
</file>

<file path=ppt/ink/ink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42.729"/>
    </inkml:context>
    <inkml:brush xml:id="br0">
      <inkml:brushProperty name="width" value="0.05" units="cm"/>
      <inkml:brushProperty name="height" value="0.05" units="cm"/>
      <inkml:brushProperty name="color" value="#004F8B"/>
    </inkml:brush>
  </inkml:definitions>
  <inkml:trace contextRef="#ctx0" brushRef="#br0">98 21 2044 0 0,'-1'-20'22861'0'0,"-1"35"-22449"0"0,-12 78 1188 0 0,-31 113 0 0 0,32-168-1759 0 0,-5 17 763 0 0,13-18-4748 0 0,8-34 2036 0 0,8 0-7047 0 0</inkml:trace>
</inkml:ink>
</file>

<file path=ppt/ink/ink2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3.253"/>
    </inkml:context>
    <inkml:brush xml:id="br0">
      <inkml:brushProperty name="width" value="0.05" units="cm"/>
      <inkml:brushProperty name="height" value="0.05" units="cm"/>
    </inkml:brush>
  </inkml:definitions>
  <inkml:trace contextRef="#ctx0" brushRef="#br0">10 5 4052 0 0,'10'2'7400'0'0,"-6"4"-6728"0"0,-1 1-1 0 0,0 0 0 0 0,-1 0 0 0 0,1 0 0 0 0,-2 0 0 0 0,1 1 0 0 0,-1-1 1 0 0,0 0-1 0 0,0 1 0 0 0,-1-1 0 0 0,0 1 0 0 0,0-1 0 0 0,-2 14 0 0 0,-4 11 1546 0 0,-18 58 0 0 0,19-72-1401 0 0,2-16 119 0 0,2-13-802 0 0,3-16-281 0 0,1 10 62 0 0,1 1 0 0 0,1 0-1 0 0,1 0 1 0 0,0 0-1 0 0,1 1 1 0 0,1 0-1 0 0,0 0 1 0 0,1 1-1 0 0,1 0 1 0 0,0 1-1 0 0,0 0 1 0 0,23-21-1 0 0,-31 33 118 0 0,-1 0 0 0 0,0 0 0 0 0,0 0 0 0 0,0 0 0 0 0,0 0 0 0 0,1 0 0 0 0,-1 1 0 0 0,0-1 0 0 0,1 0 0 0 0,-1 1-1 0 0,1-1 1 0 0,-1 1 0 0 0,1 0 0 0 0,-1-1 0 0 0,1 1 0 0 0,-1 0 0 0 0,1 0 0 0 0,-1 0 0 0 0,1 0 0 0 0,-1 0 0 0 0,1 0 0 0 0,-1 1-1 0 0,1-1 1 0 0,-1 0 0 0 0,3 2 0 0 0,-3-1 27 0 0,1 0 0 0 0,0 1 0 0 0,-1-1 0 0 0,1 1 0 0 0,-1 0 0 0 0,1 0 0 0 0,-1 0 0 0 0,0-1 0 0 0,0 1 0 0 0,0 0 0 0 0,0 0 0 0 0,0 0 0 0 0,0 1 0 0 0,-1-1 0 0 0,1 2 0 0 0,2 11 268 0 0,0 0-1 0 0,-2 0 1 0 0,1 27 0 0 0,-2-42-324 0 0,-5 52 311 0 0,0-6-749 0 0,5-17-2999 0 0,3-6-2652 0 0,5-4-3881 0 0,8-5 3272 0 0,-9-9 4818 0 0</inkml:trace>
</inkml:ink>
</file>

<file path=ppt/ink/ink2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3.863"/>
    </inkml:context>
    <inkml:brush xml:id="br0">
      <inkml:brushProperty name="width" value="0.05" units="cm"/>
      <inkml:brushProperty name="height" value="0.05" units="cm"/>
    </inkml:brush>
  </inkml:definitions>
  <inkml:trace contextRef="#ctx0" brushRef="#br0">110 686 4440 0 0,'11'-12'1284'0'0,"-1"0"0"0"0,-1-1 0 0 0,0 0-1 0 0,0-1 1 0 0,-2 0 0 0 0,0 0-1 0 0,10-27 1 0 0,-14 33-783 0 0,-1-1 1 0 0,0 0-1 0 0,0 0 0 0 0,-1 0 0 0 0,0 0 1 0 0,0 0-1 0 0,-1 0 0 0 0,0 0 0 0 0,-1 0 1 0 0,0 0-1 0 0,0 0 0 0 0,-1 0 0 0 0,0 1 1 0 0,-1-1-1 0 0,-4-11 0 0 0,6 19-413 0 0,1 0 1 0 0,-1 0-1 0 0,1 0 1 0 0,-1-1-1 0 0,1 1 0 0 0,-1 0 1 0 0,0 0-1 0 0,0 0 1 0 0,0 0-1 0 0,0 0 0 0 0,0 1 1 0 0,0-1-1 0 0,0 0 1 0 0,0 0-1 0 0,0 1 0 0 0,0-1 1 0 0,0 0-1 0 0,0 1 1 0 0,0-1-1 0 0,0 1 0 0 0,-1 0 1 0 0,1-1-1 0 0,0 1 0 0 0,0 0 1 0 0,-3-1-1 0 0,2 2 34 0 0,-1-1 1 0 0,0 1-1 0 0,1-1 0 0 0,-1 1 0 0 0,1 0 0 0 0,-1 0 0 0 0,1 0 1 0 0,-1 0-1 0 0,1 0 0 0 0,-1 1 0 0 0,-2 2 0 0 0,-3 2 76 0 0,1 0 1 0 0,-1 1-1 0 0,2-1 0 0 0,-1 2 0 0 0,1-1 1 0 0,-5 9-1 0 0,-2 4 170 0 0,2 0 0 0 0,0 1 0 0 0,-14 44 0 0 0,23-61-315 0 0,0 1-1 0 0,1 0 1 0 0,-1 0-1 0 0,1 0 1 0 0,0 0-1 0 0,1 0 1 0 0,-1 0 0 0 0,1 0-1 0 0,0 0 1 0 0,0 0-1 0 0,1 0 1 0 0,-1 0-1 0 0,1 0 1 0 0,0 0-1 0 0,1 0 1 0 0,-1 0-1 0 0,1-1 1 0 0,0 1-1 0 0,0 0 1 0 0,0-1-1 0 0,1 0 1 0 0,-1 1 0 0 0,1-1-1 0 0,0 0 1 0 0,5 4-1 0 0,-6-5-17 0 0,1-1 0 0 0,0 0 0 0 0,-1-1 0 0 0,1 1 0 0 0,0 0 0 0 0,0-1 0 0 0,0 0-1 0 0,0 1 1 0 0,0-1 0 0 0,0 0 0 0 0,0-1 0 0 0,0 1 0 0 0,1 0 0 0 0,-1-1 0 0 0,0 0 0 0 0,0 0 0 0 0,1 0 0 0 0,-1 0-1 0 0,6-1 1 0 0,-3-1-10 0 0,0 0-1 0 0,-1 0 1 0 0,1-1-1 0 0,0 1 0 0 0,-1-1 1 0 0,0 0-1 0 0,0-1 1 0 0,0 1-1 0 0,9-9 0 0 0,2-6-51 0 0,0 1 0 0 0,-1-2-1 0 0,-1 0 1 0 0,15-28 0 0 0,-5 3-306 0 0,-2-1 0 0 0,29-84 0 0 0,14-101-117 0 0,-55 185 878 0 0,8-27 1442 0 0,-18 77-1622 0 0,0 25-216 0 0,-2-1 1 0 0,-1 1 0 0 0,-11 48-1 0 0,-6 48-18 0 0,18-96-2057 0 0,1 0 0 0 0,1 0 0 0 0,7 45 0 0 0,-5-63 1229 0 0,0 0 0 0 0,1 0 0 0 0,1-1 0 0 0,0 1 0 0 0,1-1 0 0 0,0 0 0 0 0,0 0 1 0 0,1 0-1 0 0,1-1 0 0 0,-1 1 0 0 0,13 12 0 0 0,-11-15-1288 0 0,-1-1-1 0 0,1 1 0 0 0,0-2 1 0 0,0 1-1 0 0,12 5 1 0 0,-7-6 377 0 0</inkml:trace>
</inkml:ink>
</file>

<file path=ppt/ink/ink2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4.269"/>
    </inkml:context>
    <inkml:brush xml:id="br0">
      <inkml:brushProperty name="width" value="0.05" units="cm"/>
      <inkml:brushProperty name="height" value="0.05" units="cm"/>
    </inkml:brush>
  </inkml:definitions>
  <inkml:trace contextRef="#ctx0" brushRef="#br0">91 154 2548 0 0,'2'-2'626'0'0,"0"0"0"0"0,0 1-1 0 0,0-1 1 0 0,0 0 0 0 0,0 0-1 0 0,0 0 1 0 0,-1-1 0 0 0,1 1-1 0 0,-1 0 1 0 0,0 0 0 0 0,1-1-1 0 0,-1 1 1 0 0,0-1 0 0 0,1-4-1 0 0,-2 6-401 0 0,1 0-1 0 0,-1 0 0 0 0,0 0 0 0 0,0 0 0 0 0,0 0 0 0 0,0 0 0 0 0,0 0 0 0 0,0 0 1 0 0,0 0-1 0 0,0 0 0 0 0,0 0 0 0 0,0 1 0 0 0,0-1 0 0 0,-1 0 0 0 0,1 0 1 0 0,0 0-1 0 0,-1 0 0 0 0,1 0 0 0 0,0 0 0 0 0,-1 1 0 0 0,1-1 0 0 0,-1 0 1 0 0,0 0-1 0 0,1 1 0 0 0,-1-1 0 0 0,0 0 0 0 0,1 1 0 0 0,-1-1 0 0 0,0 0 0 0 0,0 1 1 0 0,1-1-1 0 0,-1 1 0 0 0,0 0 0 0 0,0-1 0 0 0,0 1 0 0 0,0 0 0 0 0,0-1 1 0 0,1 1-1 0 0,-1 0 0 0 0,-2 0 0 0 0,1-1 684 0 0,-18 10 982 0 0,14-6-1549 0 0,1 1-1 0 0,-1 0 1 0 0,1 0 0 0 0,0 0-1 0 0,1 0 1 0 0,-1 1 0 0 0,1 0-1 0 0,0 0 1 0 0,0 0 0 0 0,1 1-1 0 0,-1-1 1 0 0,1 1 0 0 0,0 0-1 0 0,1 0 1 0 0,-1 0-1 0 0,1 0 1 0 0,-2 13 0 0 0,3-17-324 0 0,0 1 1 0 0,1 0 0 0 0,-1 0 0 0 0,1 0-1 0 0,0 0 1 0 0,0 0 0 0 0,0 0-1 0 0,0 0 1 0 0,1 0 0 0 0,-1 0-1 0 0,1 0 1 0 0,0 0 0 0 0,0 0-1 0 0,0 0 1 0 0,0-1 0 0 0,0 1 0 0 0,1 0-1 0 0,-1-1 1 0 0,1 1 0 0 0,-1-1-1 0 0,1 1 1 0 0,0-1 0 0 0,0 0-1 0 0,0 0 1 0 0,1 0 0 0 0,-1 0 0 0 0,0 0-1 0 0,1 0 1 0 0,-1-1 0 0 0,1 1-1 0 0,-1-1 1 0 0,1 1 0 0 0,0-1-1 0 0,0 0 1 0 0,0 0 0 0 0,0-1-1 0 0,-1 1 1 0 0,7 0 0 0 0,-3-1-94 0 0,0 0 0 0 0,0 0 0 0 0,0 0 0 0 0,0-1 1 0 0,-1 0-1 0 0,1-1 0 0 0,0 1 0 0 0,0-1 0 0 0,0 0 0 0 0,-1 0 0 0 0,1-1 1 0 0,-1 1-1 0 0,0-1 0 0 0,0-1 0 0 0,0 1 0 0 0,0-1 0 0 0,0 0 0 0 0,-1 0 1 0 0,0 0-1 0 0,0 0 0 0 0,0-1 0 0 0,0 0 0 0 0,-1 0 0 0 0,1 0 0 0 0,-1 0 1 0 0,4-10-1 0 0,-3 7 143 0 0,0 0 1 0 0,0 0 0 0 0,-1-1-1 0 0,0 0 1 0 0,0 1 0 0 0,-1-1 0 0 0,0 0-1 0 0,-1 0 1 0 0,0 0 0 0 0,0-1-1 0 0,-1 1 1 0 0,0 0 0 0 0,-1 0-1 0 0,0 0 1 0 0,0 0 0 0 0,-1 0-1 0 0,-3-10 1 0 0,4 17-21 0 0,0 0-1 0 0,0 0 1 0 0,0 0-1 0 0,-1 0 1 0 0,1 0-1 0 0,0 0 1 0 0,-1 0-1 0 0,1 1 1 0 0,-1-1-1 0 0,0 1 1 0 0,0-1-1 0 0,0 1 1 0 0,1-1-1 0 0,-1 1 1 0 0,0 0-1 0 0,-1 0 1 0 0,-3-1-1 0 0,4 1 31 0 0,-22 10-1022 0 0,23-9 790 0 0,1 1 0 0 0,-1-1 0 0 0,1 1 0 0 0,-1-1 0 0 0,1 1-1 0 0,0-1 1 0 0,-1 1 0 0 0,1-1 0 0 0,0 1 0 0 0,0 0 0 0 0,-1-1-1 0 0,1 1 1 0 0,0-1 0 0 0,0 1 0 0 0,0 0 0 0 0,0-1 0 0 0,-1 1-1 0 0,1 0 1 0 0,0-1 0 0 0,0 1 0 0 0,0 0 0 0 0,1-1 0 0 0,-1 1-1 0 0,0 0 1 0 0,0-1 0 0 0,0 1 0 0 0,0-1 0 0 0,1 1-1 0 0,-1 0 1 0 0,1 0 0 0 0,19 14-7487 0 0,-14-12 5526 0 0,0-1-1 0 0,0 0 0 0 0,1 0 0 0 0,-1-1 1 0 0,12 2-1 0 0,-7-3 65 0 0,-8 0 191 0 0</inkml:trace>
</inkml:ink>
</file>

<file path=ppt/ink/ink2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4.816"/>
    </inkml:context>
    <inkml:brush xml:id="br0">
      <inkml:brushProperty name="width" value="0.05" units="cm"/>
      <inkml:brushProperty name="height" value="0.05" units="cm"/>
    </inkml:brush>
  </inkml:definitions>
  <inkml:trace contextRef="#ctx0" brushRef="#br0">0 7 4216 0 0,'15'-2'8607'0'0,"-13"4"-8119"0"0,0 0 1 0 0,0 0 0 0 0,0 0 0 0 0,0 0 0 0 0,-1 0-1 0 0,1 0 1 0 0,-1 1 0 0 0,1-1 0 0 0,-1 1 0 0 0,0-1-1 0 0,0 1 1 0 0,0-1 0 0 0,0 1 0 0 0,-1-1 0 0 0,2 5-1 0 0,-1 2 378 0 0,0 0-1 0 0,-1 0 0 0 0,0 0 0 0 0,-2 15 1 0 0,-3 6 1809 0 0,-15 54 0 0 0,25-100-2856 0 0,2 1-1 0 0,0 0 1 0 0,1 0 0 0 0,12-17-1 0 0,-15 24 106 0 0,1 0 0 0 0,0 0 0 0 0,0 1-1 0 0,1-1 1 0 0,-1 2 0 0 0,2-1 0 0 0,-1 1 0 0 0,1 0 0 0 0,0 0-1 0 0,11-5 1 0 0,-18 10 102 0 0,0 1 0 0 0,1 0-1 0 0,-1-1 1 0 0,0 1 0 0 0,1 0-1 0 0,-1 0 1 0 0,0 0 0 0 0,1 0 0 0 0,-1 0-1 0 0,1 0 1 0 0,-1 0 0 0 0,0 0-1 0 0,1 1 1 0 0,-1-1 0 0 0,0 0-1 0 0,1 1 1 0 0,-1-1 0 0 0,0 1-1 0 0,0-1 1 0 0,1 1 0 0 0,-1 0 0 0 0,0 0-1 0 0,0-1 1 0 0,0 1 0 0 0,0 0-1 0 0,0 0 1 0 0,0 0 0 0 0,0 0-1 0 0,0 0 1 0 0,0 1 0 0 0,-1-1-1 0 0,1 0 1 0 0,0 0 0 0 0,-1 0 0 0 0,1 1-1 0 0,-1-1 1 0 0,1 0 0 0 0,-1 2-1 0 0,3 2 113 0 0,-2 1 0 0 0,1-1 0 0 0,-1 0 0 0 0,0 1 0 0 0,0-1 0 0 0,0 1 0 0 0,-1 9 0 0 0,-6 76 161 0 0,29-104-718 0 0,-10 3 39 0 0,0 0 1 0 0,-1-1-1 0 0,0-1 1 0 0,20-24-1 0 0,24-24-773 0 0,-38 44 947 0 0,-15 12 235 0 0,1 0 0 0 0,0 0 0 0 0,0 0 0 0 0,0 1 0 0 0,0-1 0 0 0,1 1 0 0 0,-1 0 0 0 0,1 1 0 0 0,0-1 0 0 0,0 1 0 0 0,0 0 0 0 0,0 0 0 0 0,0 0 0 0 0,7-1 0 0 0,-11 3 11 0 0,0 0 0 0 0,1 1 0 0 0,-1-1 1 0 0,0 0-1 0 0,1 1 0 0 0,-1-1 0 0 0,0 1 1 0 0,1-1-1 0 0,-1 1 0 0 0,0 0 1 0 0,0-1-1 0 0,0 1 0 0 0,0 0 0 0 0,0 0 1 0 0,0 0-1 0 0,0 0 0 0 0,0 0 1 0 0,0 0-1 0 0,0 0 0 0 0,0 0 0 0 0,0 0 1 0 0,-1 1-1 0 0,1-1 0 0 0,-1 0 0 0 0,1 0 1 0 0,-1 1-1 0 0,1-1 0 0 0,-1 0 1 0 0,0 1-1 0 0,1-1 0 0 0,-1 0 0 0 0,0 1 1 0 0,0-1-1 0 0,0 0 0 0 0,0 1 0 0 0,0-1 1 0 0,-1 2-1 0 0,-8 61 531 0 0,7-51-876 0 0,-3 42-3639 0 0,5-44 899 0 0,-1 0 1 0 0,0 0 0 0 0,0 0-1 0 0,-1 0 1 0 0,-1 0-1 0 0,-4 12 1 0 0,4-18 1094 0 0</inkml:trace>
</inkml:ink>
</file>

<file path=ppt/ink/ink2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5.706"/>
    </inkml:context>
    <inkml:brush xml:id="br0">
      <inkml:brushProperty name="width" value="0.05" units="cm"/>
      <inkml:brushProperty name="height" value="0.05" units="cm"/>
    </inkml:brush>
  </inkml:definitions>
  <inkml:trace contextRef="#ctx0" brushRef="#br0">252 50 5517 0 0,'24'-42'11070'0'0,"-18"34"-4869"0"0,-15 26-4799 0 0,-47 88-649 0 0,-92 193 3955 0 0,134-264-4262 0 0,2 0-1 0 0,1 1 0 0 0,2 0 0 0 0,1 1 0 0 0,2 0 0 0 0,-3 64 0 0 0,12-52-448 0 0,2 0 0 0 0,2 0-1 0 0,2-1 1 0 0,2 0 0 0 0,2 0 0 0 0,3-2-1 0 0,35 78 1 0 0,-40-110 1036 0 0,-10-13-1728 0 0,0 0-1 0 0,0 0 0 0 0,0 0 1 0 0,0-1-1 0 0,0 1 1 0 0,1 0-1 0 0,-1-1 0 0 0,0 1 1 0 0,0-1-1 0 0,0 1 0 0 0,1-1 1 0 0,-1 0-1 0 0,0 0 1 0 0,0 1-1 0 0,3-1 0 0 0,-4 0 54 0 0,1 0 0 0 0,0 0 0 0 0,0-1 0 0 0,0 1-1 0 0,-1 0 1 0 0,1 0 0 0 0,0-1 0 0 0,0 1 0 0 0,0 0 0 0 0,11-28-13145 0 0</inkml:trace>
</inkml:ink>
</file>

<file path=ppt/ink/ink2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6.972"/>
    </inkml:context>
    <inkml:brush xml:id="br0">
      <inkml:brushProperty name="width" value="0.05" units="cm"/>
      <inkml:brushProperty name="height" value="0.05" units="cm"/>
    </inkml:brush>
  </inkml:definitions>
  <inkml:trace contextRef="#ctx0" brushRef="#br0">1640 34 5673 0 0,'8'-22'6955'0'0,"-8"21"-6754"0"0,0 1 1 0 0,1-1 0 0 0,-1 1 0 0 0,0-1 0 0 0,0 1 0 0 0,0-1-1 0 0,0 1 1 0 0,0 0 0 0 0,1-1 0 0 0,-1 1 0 0 0,0-1 0 0 0,0 1-1 0 0,1-1 1 0 0,-1 1 0 0 0,0 0 0 0 0,1-1 0 0 0,-1 1 0 0 0,0 0-1 0 0,1-1 1 0 0,-1 1 0 0 0,0 0 0 0 0,1-1 0 0 0,-1 1 0 0 0,1 0-1 0 0,-1 0 1 0 0,1 0 0 0 0,-1-1 0 0 0,1 1 0 0 0,-1 0 0 0 0,1 0-1 0 0,-1 0 1 0 0,0 0 0 0 0,1 0 0 0 0,-1 0 0 0 0,1 0 0 0 0,-1 0-1 0 0,1 0 1 0 0,-1 0 0 0 0,1 0 0 0 0,-1 0 0 0 0,1 0-1 0 0,-1 1 1 0 0,1-1 0 0 0,0 0 0 0 0,2 4 117 0 0,0 0 0 0 0,-1 0 0 0 0,1 0-1 0 0,-1 0 1 0 0,0 1 0 0 0,0-1 0 0 0,0 0 0 0 0,-1 1 0 0 0,0 0 0 0 0,1-1-1 0 0,-2 1 1 0 0,1 0 0 0 0,0 0 0 0 0,-1-1 0 0 0,0 1 0 0 0,0 0 0 0 0,0 0-1 0 0,-1 0 1 0 0,-2 9 0 0 0,-1 4 184 0 0,-1 0-1 0 0,0-1 1 0 0,-15 31-1 0 0,10-26-179 0 0,-2 0 0 0 0,-1-1 0 0 0,0-1 0 0 0,-28 31 0 0 0,31-39-320 0 0,-1-1-1 0 0,0-1 0 0 0,0 1 0 0 0,-1-2 0 0 0,-1 0 1 0 0,0 0-1 0 0,0-1 0 0 0,-23 10 0 0 0,33-17-96 0 0,1 0 0 0 0,-1 0 0 0 0,0 0 0 0 0,1 0 0 0 0,-1-1 0 0 0,0 1 0 0 0,0-1 0 0 0,1 1-1 0 0,-1-1 1 0 0,0 0 0 0 0,0 0 0 0 0,1-1 0 0 0,-1 1 0 0 0,0 0 0 0 0,0-1 0 0 0,0 0 0 0 0,1 1 0 0 0,-1-1 0 0 0,1 0 0 0 0,-1-1-1 0 0,1 1 1 0 0,-4-2 0 0 0,0-2-300 0 0,1 0 0 0 0,0-1-1 0 0,0 1 1 0 0,0-1-1 0 0,1 0 1 0 0,-6-10 0 0 0,5 8 130 0 0,0 1 1 0 0,0 0-1 0 0,0 0 1 0 0,-11-11-1 0 0,13 17 247 0 0,1-1 0 0 0,-1 1 0 0 0,0 0 0 0 0,1 0 0 0 0,-1 0 0 0 0,0 1 0 0 0,1-1 0 0 0,-1 1 0 0 0,0-1 0 0 0,0 1 0 0 0,0 0 0 0 0,1 0 0 0 0,-1 0-1 0 0,0 0 1 0 0,0 1 0 0 0,-3 0 0 0 0,-44 12 199 0 0,28-7-109 0 0,15-5-76 0 0,1 1 0 0 0,0-1 0 0 0,-1 2 0 0 0,1-1-1 0 0,0 1 1 0 0,-6 3 0 0 0,11-5-22 0 0,8-2-1568 0 0,20-4 1356 0 0,-13 2 222 0 0,0 1 1 0 0,0 1 0 0 0,21-1-1 0 0,-31 2 126 0 0,0 1-1 0 0,-1-1 0 0 0,1 1 1 0 0,0-1-1 0 0,-1 1 0 0 0,1 0 1 0 0,-1 0-1 0 0,1 1 0 0 0,-1-1 0 0 0,1 1 1 0 0,-1 0-1 0 0,0 0 0 0 0,0 0 1 0 0,0 0-1 0 0,0 0 0 0 0,0 1 1 0 0,0-1-1 0 0,3 6 0 0 0,-3-5-9 0 0,-1 1-1 0 0,1 0 1 0 0,-1-1-1 0 0,0 1 1 0 0,0 0-1 0 0,0 1 1 0 0,0-1-1 0 0,-1 0 0 0 0,0 0 1 0 0,0 1-1 0 0,0-1 1 0 0,0 1-1 0 0,-1-1 1 0 0,0 1-1 0 0,0-1 1 0 0,0 1-1 0 0,0-1 1 0 0,-1 0-1 0 0,0 1 1 0 0,0-1-1 0 0,0 1 0 0 0,0-1 1 0 0,-1 0-1 0 0,1 0 1 0 0,-1 0-1 0 0,0 0 1 0 0,0 0-1 0 0,-1 0 1 0 0,-3 5-1 0 0,0-2 9 0 0,0 0-1 0 0,-1 0 0 0 0,0 0 1 0 0,0-1-1 0 0,0 0 1 0 0,0-1-1 0 0,-1 0 1 0 0,0 0-1 0 0,0-1 0 0 0,0 1 1 0 0,-1-2-1 0 0,0 1 1 0 0,-11 2-1 0 0,1-1 41 0 0,0 1-1 0 0,1 1 1 0 0,-1 1-1 0 0,1 0 1 0 0,1 2-1 0 0,0 0 1 0 0,0 1-1 0 0,-26 22 1 0 0,5 2 278 0 0,1 2 1 0 0,-34 45-1 0 0,-258 282-427 0 0,307-342-1454 0 0,-2-1 0 0 0,0-1 0 0 0,-1-2 0 0 0,-40 24 0 0 0,49-34 561 0 0,0 0 1 0 0,0-2-1 0 0,0 1 1 0 0,-1-2-1 0 0,0 0 1 0 0,0-1 0 0 0,0-1-1 0 0,0-1 1 0 0,-26 1-1 0 0,32-3-214 0 0,0-1-1 0 0,-1 0 1 0 0,1 0 0 0 0,0-1-1 0 0,0-1 1 0 0,0 0 0 0 0,0 0-1 0 0,1-1 1 0 0,-1-1-1 0 0,1 1 1 0 0,-10-7 0 0 0,-5-8-829 0 0</inkml:trace>
</inkml:ink>
</file>

<file path=ppt/ink/ink2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7.488"/>
    </inkml:context>
    <inkml:brush xml:id="br0">
      <inkml:brushProperty name="width" value="0.05" units="cm"/>
      <inkml:brushProperty name="height" value="0.05" units="cm"/>
    </inkml:brush>
  </inkml:definitions>
  <inkml:trace contextRef="#ctx0" brushRef="#br0">0 153 5929 0 0,'13'-10'2810'0'0,"0"0"0"0"0,1 1 0 0 0,21-10 0 0 0,94-33 2832 0 0,-83 35-4536 0 0,-34 13-1537 0 0,19-8-1515 0 0,-16-1-5793 0 0,-57 7-4228 0 0,24 6 10141 0 0</inkml:trace>
</inkml:ink>
</file>

<file path=ppt/ink/ink2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7.816"/>
    </inkml:context>
    <inkml:brush xml:id="br0">
      <inkml:brushProperty name="width" value="0.05" units="cm"/>
      <inkml:brushProperty name="height" value="0.05" units="cm"/>
    </inkml:brush>
  </inkml:definitions>
  <inkml:trace contextRef="#ctx0" brushRef="#br0">55 1 6889 0 0,'0'0'13035'0'0,"-1"0"-12836"0"0,1 0 1 0 0,-1 0-1 0 0,0 0 1 0 0,1 0-1 0 0,-1 0 0 0 0,1 0 1 0 0,-1 0-1 0 0,1 0 1 0 0,-1 0-1 0 0,0 0 1 0 0,1 0-1 0 0,-1 0 1 0 0,1 0-1 0 0,-1 0 0 0 0,1 0 1 0 0,-1 1-1 0 0,0-1 1 0 0,1 0-1 0 0,-1 0 1 0 0,1 1-1 0 0,-1-1 0 0 0,0 1 1 0 0,3 5-1308 0 0,0 1 0 0 0,0 0 0 0 0,-1 0 0 0 0,0 0 0 0 0,0-1-1 0 0,-1 1 1 0 0,1 0 0 0 0,-2 0 0 0 0,1 0 0 0 0,-3 13 0 0 0,-22 76-6590 0 0,16-66 6483 0 0,-3 15-690 0 0</inkml:trace>
</inkml:ink>
</file>

<file path=ppt/ink/ink2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8.175"/>
    </inkml:context>
    <inkml:brush xml:id="br0">
      <inkml:brushProperty name="width" value="0.05" units="cm"/>
      <inkml:brushProperty name="height" value="0.05" units="cm"/>
    </inkml:brush>
  </inkml:definitions>
  <inkml:trace contextRef="#ctx0" brushRef="#br0">292 227 4820 0 0,'0'0'1989'0'0,"24"-7"67"0"0,-5 0-212 0 0,2-1-136 0 0,3-1-100 0 0,5-3-236 0 0,4-2-131 0 0,1 0-185 0 0,5-5-320 0 0,-4 0-500 0 0,2-1-636 0 0,-2-1-940 0 0,-6 7-1909 0 0,-8 1 301 0 0,2-3 388 0 0,-7 4 144 0 0,-3 1 255 0 0,-7 1 265 0 0</inkml:trace>
  <inkml:trace contextRef="#ctx0" brushRef="#br0" timeOffset="1">0 360 3368 0 0,'33'-10'520'0'0,"0"-1"-264"0"0,0-3-2232 0 0,0 0 52 0 0</inkml:trace>
</inkml:ink>
</file>

<file path=ppt/ink/ink2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9.128"/>
    </inkml:context>
    <inkml:brush xml:id="br0">
      <inkml:brushProperty name="width" value="0.05" units="cm"/>
      <inkml:brushProperty name="height" value="0.05" units="cm"/>
    </inkml:brush>
  </inkml:definitions>
  <inkml:trace contextRef="#ctx0" brushRef="#br0">547 231 5497 0 0,'-23'-31'9092'0'0,"17"20"-7617"0"0,1 1 1 0 0,0-1-1 0 0,0 1 0 0 0,1-2 1 0 0,1 1-1 0 0,-4-20 1 0 0,6 26-1205 0 0,0 0 0 0 0,1 0 1 0 0,-1-1-1 0 0,1 1 1 0 0,1 0-1 0 0,-1 0 1 0 0,1 0-1 0 0,0 0 0 0 0,0-1 1 0 0,0 1-1 0 0,1 1 1 0 0,0-1-1 0 0,0 0 0 0 0,0 0 1 0 0,0 0-1 0 0,6-8 1 0 0,-7 12-248 0 0,0 1 0 0 0,0-1 1 0 0,0 0-1 0 0,0 0 0 0 0,0 0 1 0 0,0 1-1 0 0,1-1 0 0 0,-1 0 1 0 0,0 1-1 0 0,0-1 0 0 0,0 1 1 0 0,0 0-1 0 0,1-1 0 0 0,-1 1 1 0 0,0 0-1 0 0,0 0 0 0 0,1 0 1 0 0,-1 0-1 0 0,0 0 0 0 0,1 0 1 0 0,-1 0-1 0 0,0 0 0 0 0,0 0 1 0 0,1 0-1 0 0,-1 1 0 0 0,0-1 1 0 0,0 1-1 0 0,1-1 0 0 0,-1 1 1 0 0,0-1-1 0 0,0 1 0 0 0,0 0 1 0 0,0-1-1 0 0,0 1 1 0 0,0 0-1 0 0,0 0 0 0 0,0 0 1 0 0,0 0-1 0 0,1 1 0 0 0,3 3 38 0 0,0 0 1 0 0,-1 0-1 0 0,1 0 0 0 0,-1 1 0 0 0,6 10 1 0 0,-8-10-31 0 0,1 0 0 0 0,-1 0 0 0 0,0 0 0 0 0,-1 0 0 0 0,1 0 1 0 0,-1 1-1 0 0,-1-1 0 0 0,1 0 0 0 0,-1 1 0 0 0,0-1 1 0 0,0 0-1 0 0,-1 1 0 0 0,0-1 0 0 0,0 0 0 0 0,-1 1 1 0 0,1-1-1 0 0,-1 0 0 0 0,-1 0 0 0 0,1 0 0 0 0,-1-1 1 0 0,0 1-1 0 0,0 0 0 0 0,-5 5 0 0 0,-10 13 221 0 0,-1-1 0 0 0,0 0-1 0 0,-41 34 1 0 0,22-22-147 0 0,13-9-106 0 0,2 1 0 0 0,1 1 0 0 0,0 1 0 0 0,3 1 0 0 0,0 1 0 0 0,-24 57 0 0 0,32-63 0 0 0,-2 5 0 0 0,-27 46 0 0 0,36-70 0 0 0,0 0 0 0 0,0 0 0 0 0,0 0 0 0 0,-1-1 0 0 0,0 0 0 0 0,0 1 0 0 0,-1-2 0 0 0,1 1 0 0 0,-1-1 0 0 0,0 1 0 0 0,0-2 0 0 0,-1 1 0 0 0,-7 3 0 0 0,2-4 0 0 0,9-2 0 0 0,0-1 0 0 0,0 0 0 0 0,0 0 0 0 0,0 0 0 0 0,1 0 0 0 0,-1 0 0 0 0,0 0 0 0 0,0-1 0 0 0,0 1 0 0 0,0-1 0 0 0,0 0 0 0 0,1 0 0 0 0,-1 0 0 0 0,0 0 0 0 0,1 0 0 0 0,-1-1 0 0 0,1 1 0 0 0,-1-1 0 0 0,1 0 0 0 0,0 0 0 0 0,0 1 0 0 0,0-2 0 0 0,0 1 0 0 0,0 0 0 0 0,0 0 0 0 0,0 0 0 0 0,1-1 0 0 0,-1 1 0 0 0,-1-5 0 0 0,0 0 0 0 0,1-1 0 0 0,-1 0 0 0 0,2 0 0 0 0,-1 0 0 0 0,1 0 0 0 0,0-16 0 0 0,1 5-535 0 0,0 0-1 0 0,2 0 1 0 0,1 0-1 0 0,0 1 1 0 0,1-1 0 0 0,13-35-1 0 0,54-101-6405 0 0,-20 51 3665 0 0,-49 100 2478 0 0,-1 1-55 0 0,1 0-1 0 0,0 1 1 0 0,-1-1-1 0 0,0 0 1 0 0,0-1-1 0 0,0 1 0 0 0,0 0 1 0 0,0 0-1 0 0,-1 0 1 0 0,1-1-1 0 0,-1 1 1 0 0,0 0-1 0 0,0 0 1 0 0,0-1-1 0 0,-1 1 1 0 0,1 0-1 0 0,-1-4 1 0 0</inkml:trace>
</inkml:ink>
</file>

<file path=ppt/ink/ink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44.261"/>
    </inkml:context>
    <inkml:brush xml:id="br0">
      <inkml:brushProperty name="width" value="0.05" units="cm"/>
      <inkml:brushProperty name="height" value="0.05" units="cm"/>
      <inkml:brushProperty name="color" value="#004F8B"/>
    </inkml:brush>
  </inkml:definitions>
  <inkml:trace contextRef="#ctx0" brushRef="#br0">15 2 5128 0 0,'0'0'18558'0'0,"-14"36"-16572"0"0,14-35-2009 0 0,0-1 17 0 0,0 0 1 0 0,-1 1-1 0 0,1-1 0 0 0,0 1 1 0 0,0-1-1 0 0,0 0 0 0 0,0 1 1 0 0,1-1-1 0 0,-1 0 0 0 0,0 1 0 0 0,0-1 1 0 0,0 0-1 0 0,0 1 0 0 0,0-1 1 0 0,0 0-1 0 0,0 0 0 0 0,1 1 0 0 0,-1-1 1 0 0,0 0-1 0 0,0 1 0 0 0,0-1 1 0 0,1 0-1 0 0,-1 0 0 0 0,0 1 0 0 0,0-1 1 0 0,1 0-1 0 0,-1 0 0 0 0,0 0 1 0 0,1 1-1 0 0,-1-1 0 0 0,0 0 1 0 0,0 0-1 0 0,1 0 0 0 0,-1 0 0 0 0,0 0 1 0 0,1 0-1 0 0,0 1 0 0 0,0-1-62 0 0,23-15-65 0 0,-23 14 182 0 0,-15-21 1467 0 0,13 22-1324 0 0,0-2-775 0 0,-2-1 1201 0 0,34-2-24303 0 0,-29 4 21911 0 0</inkml:trace>
</inkml:ink>
</file>

<file path=ppt/ink/ink2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39.910"/>
    </inkml:context>
    <inkml:brush xml:id="br0">
      <inkml:brushProperty name="width" value="0.05" units="cm"/>
      <inkml:brushProperty name="height" value="0.05" units="cm"/>
    </inkml:brush>
  </inkml:definitions>
  <inkml:trace contextRef="#ctx0" brushRef="#br0">548 63 7157 0 0,'-8'-63'16068'0'0,"8"63"-16013"0"0,0 1 0 0 0,0-1 1 0 0,0 0-1 0 0,0 0 0 0 0,0 0 0 0 0,0 1 0 0 0,0-1 1 0 0,0 0-1 0 0,0 0 0 0 0,0 0 0 0 0,0 1 1 0 0,1-1-1 0 0,-1 0 0 0 0,0 0 0 0 0,0 0 1 0 0,0 0-1 0 0,0 1 0 0 0,0-1 0 0 0,0 0 1 0 0,1 0-1 0 0,-1 0 0 0 0,0 0 0 0 0,0 0 1 0 0,0 0-1 0 0,0 0 0 0 0,1 1 0 0 0,-1-1 1 0 0,0 0-1 0 0,0 0 0 0 0,0 0 0 0 0,1 0 0 0 0,-1 0 1 0 0,0 0-1 0 0,0 0 0 0 0,0 0 0 0 0,0 0 1 0 0,1 0-1 0 0,-1 0 0 0 0,0 0 0 0 0,0 0 1 0 0,0 0-1 0 0,1 0 0 0 0,-1 0 0 0 0,0 0 1 0 0,0 0-1 0 0,0 0 0 0 0,1-1 0 0 0,-1 1 1 0 0,0 0-1 0 0,0 0 0 0 0,0 0 0 0 0,0 0 1 0 0,1 0-1 0 0,-1 0 0 0 0,0-1 0 0 0,0 1 1 0 0,0 0-1 0 0,0 0 0 0 0,0 0 0 0 0,0 0 0 0 0,0 0 1 0 0,1-1-1 0 0,-1 1 0 0 0,0 0 0 0 0,0 0 1 0 0,0 0-1 0 0,0-1 0 0 0,0 1 0 0 0,0 0 1 0 0,9 10 904 0 0,-4 1-498 0 0,0-1 0 0 0,-1 1 1 0 0,-1 0-1 0 0,1 0 0 0 0,-2 0 0 0 0,0 0 1 0 0,0 1-1 0 0,0 19 0 0 0,0-12-34 0 0,3 20-410 0 0,-2 0 1 0 0,-2 0-1 0 0,-1 0 0 0 0,-2 0 0 0 0,-2 0 0 0 0,-17 77 0 0 0,20-114-18 0 0,1 1 0 0 0,-1 0 0 0 0,0-1 0 0 0,0 1 0 0 0,0 0 0 0 0,-1-1 0 0 0,1 1 0 0 0,-1-1 0 0 0,1 0 0 0 0,-1 0 0 0 0,0 1 0 0 0,0-1 0 0 0,0 0 0 0 0,0 0 0 0 0,0 0 0 0 0,0-1 0 0 0,0 1 0 0 0,-1-1 0 0 0,1 1 0 0 0,-1-1 0 0 0,1 0 0 0 0,-1 0 0 0 0,1 0 0 0 0,-1 0 0 0 0,-3 1 0 0 0,4-2-12 0 0,1 1 1 0 0,-1-1-1 0 0,1 1 1 0 0,-1-1-1 0 0,1 0 0 0 0,-1 1 1 0 0,1-1-1 0 0,-1 0 1 0 0,0 0-1 0 0,1 0 0 0 0,-1 0 1 0 0,1-1-1 0 0,-1 1 0 0 0,0 0 1 0 0,1-1-1 0 0,-1 1 1 0 0,1-1-1 0 0,-1 1 0 0 0,1-1 1 0 0,-1 0-1 0 0,1 0 1 0 0,0 1-1 0 0,-3-3 0 0 0,2 1-28 0 0,1 1-99 0 0,-14-1-920 0 0,11 7 1033 0 0,0 1 1 0 0,0-1-1 0 0,1 1 0 0 0,0 0 0 0 0,0 0 0 0 0,0 0 0 0 0,1 0 1 0 0,0 0-1 0 0,0 1 0 0 0,-1 9 0 0 0,-11 28 115 0 0,11-37-21 0 0,-17 33 129 0 0,19-38-177 0 0,0-1 1 0 0,0 1-1 0 0,0-1 1 0 0,-1 1 0 0 0,1-1-1 0 0,0 0 1 0 0,0 1 0 0 0,-1-1-1 0 0,1 0 1 0 0,-1 0 0 0 0,1 0-1 0 0,-1 0 1 0 0,1 0-1 0 0,-1 0 1 0 0,0 0 0 0 0,0-1-1 0 0,1 1 1 0 0,-1-1 0 0 0,0 1-1 0 0,-2 0 1 0 0,2-2-5 0 0,-1 1-1 0 0,1-1 1 0 0,-1 1 0 0 0,1-1 0 0 0,-1 0-1 0 0,1 0 1 0 0,-1 0 0 0 0,1 0 0 0 0,0-1-1 0 0,0 1 1 0 0,0 0 0 0 0,0-1 0 0 0,0 0-1 0 0,0 1 1 0 0,0-1 0 0 0,0 0 0 0 0,1 0-1 0 0,-1 0 1 0 0,0 0 0 0 0,1 0 0 0 0,0 0-1 0 0,0-1 1 0 0,0 1 0 0 0,0 0 0 0 0,0-1-1 0 0,0 1 1 0 0,0-1 0 0 0,1 1 0 0 0,-1-1-1 0 0,1-3 1 0 0,-3-10-14 0 0,0-1 0 0 0,2 1 0 0 0,0-22 0 0 0,1 34-7 0 0,0-108-201 0 0,-1 115 201 0 0,0 0 1 0 0,0 0 0 0 0,-1 0 0 0 0,1 0 0 0 0,-1-1-1 0 0,0 1 1 0 0,0-1 0 0 0,0 1 0 0 0,-3 2 0 0 0,-5 8-11 0 0,-12 18-634 0 0,-53 57 1 0 0,16-36-2686 0 0,49-45 1157 0 0,-1 0 0 0 0,0-1 1 0 0,-22 10-1 0 0,31-16 1349 0 0,1 1 0 0 0,-1-1 1 0 0,0 1-1 0 0,0-1 0 0 0,0 1 0 0 0,0-1 0 0 0,0 0 0 0 0,0 0 0 0 0,0 0 1 0 0,0 0-1 0 0,0-1 0 0 0,0 1 0 0 0,0 0 0 0 0,0-1 0 0 0,0 1 1 0 0,-2-2-1 0 0,-6-8-1234 0 0,5 2 198 0 0</inkml:trace>
</inkml:ink>
</file>

<file path=ppt/ink/ink2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40.300"/>
    </inkml:context>
    <inkml:brush xml:id="br0">
      <inkml:brushProperty name="width" value="0.05" units="cm"/>
      <inkml:brushProperty name="height" value="0.05" units="cm"/>
    </inkml:brush>
  </inkml:definitions>
  <inkml:trace contextRef="#ctx0" brushRef="#br0">1905 14 4812 0 0,'7'-14'13281'0'0,"-25"23"-10127"0"0,-32 26-2208 0 0,-265 271 3412 0 0,31-26-2811 0 0,140-149-1136 0 0,-354 323-15 0 0,163-159-3689 0 0,299-264 2560 0 0,-68 57-5030 0 0,81-71 594 0 0,-1-1 1 0 0,-43 23-1 0 0,54-32 3215 0 0</inkml:trace>
</inkml:ink>
</file>

<file path=ppt/ink/ink2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1:40.738"/>
    </inkml:context>
    <inkml:brush xml:id="br0">
      <inkml:brushProperty name="width" value="0.05" units="cm"/>
      <inkml:brushProperty name="height" value="0.05" units="cm"/>
    </inkml:brush>
  </inkml:definitions>
  <inkml:trace contextRef="#ctx0" brushRef="#br0">9 43 5068 0 0,'-9'-11'15077'0'0,"9"10"-14646"0"0,11-13 9142 0 0,-3 6-9506 0 0,-2 0-4135 0 0</inkml:trace>
</inkml:ink>
</file>

<file path=ppt/ink/ink2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17.224"/>
    </inkml:context>
    <inkml:brush xml:id="br0">
      <inkml:brushProperty name="width" value="0.05" units="cm"/>
      <inkml:brushProperty name="height" value="0.05" units="cm"/>
    </inkml:brush>
  </inkml:definitions>
  <inkml:trace contextRef="#ctx0" brushRef="#br0">1073 123 1092 0 0,'0'0'1814'0'0,"5"-33"7471"0"0,-3 21-7841 0 0,-2 10-1134 0 0,0 1 0 0 0,0-1 1 0 0,0 0-1 0 0,0 0 0 0 0,1 1 0 0 0,-1-1 0 0 0,1 0 1 0 0,-1 1-1 0 0,1-1 0 0 0,0 1 0 0 0,-1-1 0 0 0,3-2 1 0 0,-2 3 360 0 0,-1-4 102 0 0,-1 0 0 0 0,2 0 0 0 0,-1 0 0 0 0,1 0 0 0 0,0-1 0 0 0,1-6 0 0 0,-1 2 2217 0 0,-21 30-2386 0 0,-1 5-236 0 0,-10 15-26 0 0,-3 2-152 0 0,11-15-109 0 0,-2-1 8 0 0,7-10-7 0 0,8-8 42 0 0,8-6-94 0 0,-1 0 1 0 0,0 0-1 0 0,1 0 1 0 0,-1 0 0 0 0,0-1-1 0 0,0 1 1 0 0,0-1 0 0 0,-1 0-1 0 0,1 0 1 0 0,-4 1 0 0 0,5-2 17 0 0,-5-4-14 0 0,5 3-25 0 0,0 0-1 0 0,1 0 1 0 0,-1 0-1 0 0,1 0 1 0 0,-1 0-1 0 0,1 0 1 0 0,-1 0-1 0 0,1 0 1 0 0,-1 0-1 0 0,1-1 0 0 0,0 1 1 0 0,-2-3-1 0 0,1-2 7 0 0,1 0 0 0 0,0 0-1 0 0,0 0 1 0 0,0 0-1 0 0,1 0 1 0 0,-1-1 0 0 0,2 1-1 0 0,-1 0 1 0 0,1 0-1 0 0,0 0 1 0 0,3-11 0 0 0,4-32-69 0 0,7-1 126 0 0,-14 49-155 0 0,3-9 353 0 0,-15 33-103 0 0,-2 0 0 0 0,-1-1 0 0 0,0 0 0 0 0,-2-1 0 0 0,0 0 1 0 0,-1-2-1 0 0,-2 0 0 0 0,1-1 0 0 0,-2-1 0 0 0,-36 25 0 0 0,16-16 33 0 0,-1-1 0 0 0,-1-3 1 0 0,-1-1-1 0 0,-1-2 0 0 0,-51 14 0 0 0,49-22-172 0 0,17-6-123 0 0,1-1-23 0 0,12-3 42 0 0,4-1-173 0 0,0 0 0 0 0,0-1-1 0 0,0 0 1 0 0,0-1 0 0 0,1 0 0 0 0,-1-1-1 0 0,0 0 1 0 0,1-1 0 0 0,-20-10 0 0 0,-8-12-4372 0 0,8-9-4854 0 0,30 33 7856 0 0,-17-14-9160 0 0,10 12 8929 0 0</inkml:trace>
</inkml:ink>
</file>

<file path=ppt/ink/ink2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17.630"/>
    </inkml:context>
    <inkml:brush xml:id="br0">
      <inkml:brushProperty name="width" value="0.05" units="cm"/>
      <inkml:brushProperty name="height" value="0.05" units="cm"/>
    </inkml:brush>
  </inkml:definitions>
  <inkml:trace contextRef="#ctx0" brushRef="#br0">1 339 4012 0 0,'0'1'304'0'0,"0"-1"-1"0"0,0 1 0 0 0,0 0 0 0 0,0-1 0 0 0,0 1 0 0 0,0 0 0 0 0,0-1 1 0 0,0 1-1 0 0,0 0 0 0 0,0 0 0 0 0,0-1 0 0 0,0 1 0 0 0,0 0 0 0 0,0-1 1 0 0,1 1-1 0 0,-1 0 0 0 0,0-1 0 0 0,1 1 0 0 0,-1-1 0 0 0,0 1 1 0 0,1 0-1 0 0,-1-1 0 0 0,1 1 0 0 0,-1-1 0 0 0,1 1 0 0 0,-1-1 0 0 0,1 1 1 0 0,-1-1-1 0 0,1 1 0 0 0,0-1 0 0 0,27 9 4071 0 0,-18-8-3707 0 0,-1 0 0 0 0,0-1 1 0 0,1 0-1 0 0,12-2 0 0 0,5-5-501 0 0,-1-1-1 0 0,0-1 1 0 0,0-1-1 0 0,-1-1 1 0 0,33-20-1 0 0,114-83-6841 0 0,-124 76 349 0 0,68-71-1 0 0,-89 80 4518 0 0</inkml:trace>
</inkml:ink>
</file>

<file path=ppt/ink/ink2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18.021"/>
    </inkml:context>
    <inkml:brush xml:id="br0">
      <inkml:brushProperty name="width" value="0.05" units="cm"/>
      <inkml:brushProperty name="height" value="0.05" units="cm"/>
    </inkml:brush>
  </inkml:definitions>
  <inkml:trace contextRef="#ctx0" brushRef="#br0">1003 127 3408 0 0,'67'-66'7115'0'0,"-11"6"5955"0"0,-56 60-12961 0 0,-19 12 721 0 0,-27 22-567 0 0,-38 40 598 0 0,-134 115-21 0 0,-7-7-3345 0 0,-14-20-5075 0 0,160-115 388 0 0,-98 40 1 0 0,138-71 5395 0 0</inkml:trace>
</inkml:ink>
</file>

<file path=ppt/ink/ink2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0.130"/>
    </inkml:context>
    <inkml:brush xml:id="br0">
      <inkml:brushProperty name="width" value="0.05" units="cm"/>
      <inkml:brushProperty name="height" value="0.05" units="cm"/>
    </inkml:brush>
  </inkml:definitions>
  <inkml:trace contextRef="#ctx0" brushRef="#br0">1672 306 3880 0 0,'-2'1'547'0'0,"0"0"-1"0"0,1 0 0 0 0,-1 0 1 0 0,0-1-1 0 0,1 1 0 0 0,-1-1 0 0 0,0 0 1 0 0,0 1-1 0 0,0-1 0 0 0,0 0 1 0 0,1 0-1 0 0,-1 0 0 0 0,0 0 1 0 0,0 0-1 0 0,0-1 0 0 0,0 1 0 0 0,1 0 1 0 0,-1-1-1 0 0,0 1 0 0 0,0-1 1 0 0,1 0-1 0 0,-1 0 0 0 0,-3-2 1 0 0,3 1-225 0 0,0 0 0 0 0,1 0 0 0 0,-1 0 1 0 0,0-1-1 0 0,0 1 0 0 0,1-1 0 0 0,0 1 1 0 0,-1-1-1 0 0,1 0 0 0 0,0 1 1 0 0,0-1-1 0 0,1 0 0 0 0,-2-5 0 0 0,1-1-130 0 0,0 1-1 0 0,1-1 1 0 0,-1 0 0 0 0,2 0-1 0 0,-1 0 1 0 0,1 1-1 0 0,1-1 1 0 0,-1 0-1 0 0,5-11 1 0 0,-1 10-87 0 0,0 0 0 0 0,0 0 0 0 0,1 1 1 0 0,0 0-1 0 0,1 0 0 0 0,0 0 0 0 0,0 1 0 0 0,13-11 1 0 0,-2 4-67 0 0,2 1 1 0 0,37-21 0 0 0,-52 31-84 0 0,13 1 229 0 0,-17 3-186 0 0,0 0-1 0 0,-1 0 0 0 0,1 0 0 0 0,0 0 1 0 0,0 0-1 0 0,0 0 0 0 0,0 0 1 0 0,0 0-1 0 0,-1 0 0 0 0,1 1 0 0 0,0-1 1 0 0,0 0-1 0 0,0 0 0 0 0,-1 1 1 0 0,1-1-1 0 0,0 1 0 0 0,0-1 0 0 0,-1 0 1 0 0,1 1-1 0 0,0 0 0 0 0,-1-1 1 0 0,1 1-1 0 0,-1-1 0 0 0,1 1 0 0 0,0 0 1 0 0,-1-1-1 0 0,0 1 0 0 0,1 0 1 0 0,-1 0-1 0 0,1-1 0 0 0,-1 1 1 0 0,1 1-1 0 0,-1 1-4 0 0,0-1 0 0 0,0 1 1 0 0,0-1-1 0 0,-1 0 0 0 0,1 1 1 0 0,0-1-1 0 0,-1 1 0 0 0,0-1 0 0 0,1 0 1 0 0,-1 1-1 0 0,-2 2 0 0 0,-2 4 4 0 0,0 1 0 0 0,0-1 0 0 0,-1-1-1 0 0,-10 13 1 0 0,-27 20 110 0 0,5-9 41 0 0,-1-1 0 0 0,-78 46 0 0 0,10-22-11 0 0,34-26-115 0 0,64-26-66 0 0,1-1 0 0 0,0 0 0 0 0,-1 0 0 0 0,1-1-1 0 0,-1 0 1 0 0,1 0 0 0 0,-1-1 0 0 0,0 0 0 0 0,1-1-1 0 0,-1 0 1 0 0,1 0 0 0 0,-12-4 0 0 0,17 4-30 0 0,0 0 1 0 0,0 0-1 0 0,1 0 0 0 0,-1-1 1 0 0,0 1-1 0 0,1-1 1 0 0,-1 0-1 0 0,1 1 1 0 0,-1-1-1 0 0,1 0 0 0 0,0-1 1 0 0,0 1-1 0 0,0 0 1 0 0,0-1-1 0 0,0 1 0 0 0,0-1 1 0 0,1 1-1 0 0,-1-1 1 0 0,1 0-1 0 0,0 0 1 0 0,0 1-1 0 0,0-1 0 0 0,0 0 1 0 0,0 0-1 0 0,0 0 1 0 0,1 0-1 0 0,0 0 1 0 0,0 0-1 0 0,-1-1 0 0 0,2 1 1 0 0,-1 0-1 0 0,0 0 1 0 0,1 0-1 0 0,-1 0 0 0 0,1 0 1 0 0,0 0-1 0 0,2-5 1 0 0,-2 2-47 0 0,1 0 0 0 0,0 0 0 0 0,0 1 0 0 0,0-1 0 0 0,1 0 0 0 0,-1 1 0 0 0,1 0 0 0 0,0-1 0 0 0,1 1 0 0 0,0 1 0 0 0,-1-1 0 0 0,1 0 0 0 0,1 1 0 0 0,-1 0 0 0 0,1 0 0 0 0,0 0 0 0 0,-1 1 0 0 0,2-1 0 0 0,-1 1 0 0 0,0 0 0 0 0,1 1 0 0 0,-1-1 0 0 0,1 1 0 0 0,6-2 0 0 0,-11 4 129 0 0,0 0-1 0 0,0 0 1 0 0,0 0 0 0 0,-1 1 0 0 0,1-1 0 0 0,0 0-1 0 0,0 0 1 0 0,0 0 0 0 0,0 1 0 0 0,0-1 0 0 0,0 0 0 0 0,-1 1-1 0 0,1-1 1 0 0,0 1 0 0 0,0-1 0 0 0,0 1 0 0 0,-1-1 0 0 0,1 1-1 0 0,0-1 1 0 0,-1 1 0 0 0,1 0 0 0 0,-1-1 0 0 0,1 1 0 0 0,-1 0-1 0 0,1 0 1 0 0,-1 0 0 0 0,1-1 0 0 0,-1 1 0 0 0,1 0-1 0 0,-1 0 1 0 0,0 0 0 0 0,0 0 0 0 0,1 0 0 0 0,-1-1 0 0 0,0 1-1 0 0,0 0 1 0 0,0 0 0 0 0,0 0 0 0 0,0 0 0 0 0,0 0 0 0 0,0 0-1 0 0,-1 0 1 0 0,1 0 0 0 0,0 0 0 0 0,0-1 0 0 0,-1 1-1 0 0,1 1 1 0 0,-11 40 578 0 0,3-28-416 0 0,0-1 1 0 0,-1 0-1 0 0,0-1 0 0 0,-1 0 0 0 0,0 0 0 0 0,-1-1 1 0 0,-1 0-1 0 0,1-1 0 0 0,-2-1 0 0 0,-19 13 0 0 0,31-21-275 0 0,-14 2-1082 0 0,9-1 1153 0 0,0-1 1 0 0,0 1 0 0 0,1 1-1 0 0,-1-1 1 0 0,1 1 0 0 0,-1-1-1 0 0,1 2 1 0 0,0-1 0 0 0,0 0-1 0 0,0 1 1 0 0,-8 9 0 0 0,-38 23 883 0 0,44-32-974 0 0,0-2 0 0 0,0 1 0 0 0,0-1 0 0 0,0 0 0 0 0,0 0 0 0 0,-1-1 0 0 0,1 0 0 0 0,-14 1-1 0 0,18-3 44 0 0,3 1-185 0 0,-1 0 243 0 0,0-1-1 0 0,1 1 1 0 0,-1 0-1 0 0,0-1 1 0 0,0 1-1 0 0,1 0 1 0 0,-1 0-1 0 0,0 0 1 0 0,0-1-1 0 0,0 1 1 0 0,1 0-1 0 0,-1 0 1 0 0,0 0-1 0 0,0 1 1 0 0,0-1 0 0 0,1 0-1 0 0,-1 0 1 0 0,0 0-1 0 0,0 0 1 0 0,1 1-1 0 0,-1-1 1 0 0,0 0-1 0 0,0 1 1 0 0,1-1-1 0 0,-1 1 1 0 0,0 0-1 0 0,-25 9-46 0 0,0 3 437 0 0,14-7-147 0 0,0 0 0 0 0,0-1-1 0 0,-1 0 1 0 0,0-1 0 0 0,1 0 0 0 0,-18 2 0 0 0,28-6-172 0 0,-45-16 123 0 0,46 14-196 0 0,0 1 0 0 0,0-1 0 0 0,0 0 0 0 0,0 1 0 0 0,0-1 0 0 0,-1 1 0 0 0,1 0 0 0 0,0-1 0 0 0,-1 1 0 0 0,1 0 1 0 0,-1 0-1 0 0,1 0 0 0 0,-1 0 0 0 0,0 0 0 0 0,1 0 0 0 0,-1 0 0 0 0,-2 0 0 0 0,3 2 56 0 0,0 0-1 0 0,0-1 1 0 0,0 1-1 0 0,0 0 1 0 0,1 0-1 0 0,-1 0 1 0 0,0 0 0 0 0,1 0-1 0 0,-1 0 1 0 0,0 0-1 0 0,1 0 1 0 0,-1 1 0 0 0,1-1-1 0 0,0 0 1 0 0,-1 0-1 0 0,1 0 1 0 0,0 3 0 0 0,-16 32 400 0 0,3-16-46 0 0,-2-1-1 0 0,0-1 0 0 0,-1 0 0 0 0,-1-1 0 0 0,-1 0 1 0 0,-35 25-1 0 0,25-24 36 0 0,-1 0 0 0 0,-39 17-1 0 0,51-27-262 0 0,-1 0 12 0 0,6-2-46 0 0,-2-1 69 0 0,0-1 0 0 0,0-1 0 0 0,0 1 0 0 0,0-2 0 0 0,-1 0 0 0 0,1-1 0 0 0,-1-1 0 0 0,1 0 0 0 0,-1 0 0 0 0,1-2-1 0 0,0 0 1 0 0,-26-7 0 0 0,32 7-105 0 0,1 0-1 0 0,-1 0 0 0 0,1-1 1 0 0,-1 0-1 0 0,1 0 0 0 0,0-1 1 0 0,0 0-1 0 0,1-1 0 0 0,-1 1 1 0 0,1-1-1 0 0,0 0 0 0 0,0-1 1 0 0,0 1-1 0 0,1-1 0 0 0,0 0 1 0 0,0-1-1 0 0,1 1 0 0 0,-1-1 1 0 0,2 0-1 0 0,-1 0 0 0 0,1 0 1 0 0,0-1-1 0 0,0 1 0 0 0,-3-14 1 0 0,5 13-153 0 0,1 0 1 0 0,-1 1 0 0 0,1-1-1 0 0,0 0 1 0 0,1 1-1 0 0,0-1 1 0 0,0 0-1 0 0,1 1 1 0 0,0 0 0 0 0,0-1-1 0 0,6-11 1 0 0,-3 8-836 0 0,1 0-1 0 0,1 0 1 0 0,0 1 0 0 0,0 0-1 0 0,1 0 1 0 0,14-13 0 0 0,10-3-3680 0 0,0 0 1 0 0,2 2-1 0 0,48-26 0 0 0,-59 37 2369 0 0,0-3 406 0 0</inkml:trace>
</inkml:ink>
</file>

<file path=ppt/ink/ink2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0.599"/>
    </inkml:context>
    <inkml:brush xml:id="br0">
      <inkml:brushProperty name="width" value="0.05" units="cm"/>
      <inkml:brushProperty name="height" value="0.05" units="cm"/>
    </inkml:brush>
  </inkml:definitions>
  <inkml:trace contextRef="#ctx0" brushRef="#br0">1 136 5865 0 0,'7'-6'2192'0'0,"4"-3"99"0"0,-4 3-1089 0 0,9-3 663 0 0,0 1 0 0 0,0 0 0 0 0,1 1 0 0 0,34-9 0 0 0,-32 10-1779 0 0,0 0 0 0 0,0-1-1 0 0,26-15 1 0 0,-65-3-17252 0 0,19 25 16626 0 0</inkml:trace>
</inkml:ink>
</file>

<file path=ppt/ink/ink2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0.927"/>
    </inkml:context>
    <inkml:brush xml:id="br0">
      <inkml:brushProperty name="width" value="0.05" units="cm"/>
      <inkml:brushProperty name="height" value="0.05" units="cm"/>
    </inkml:brush>
  </inkml:definitions>
  <inkml:trace contextRef="#ctx0" brushRef="#br0">274 20 4872 0 0,'-3'-3'1501'0'0,"3"2"-582"0"0,-1-1 1 0 0,-6-6 6435 0 0,6 7-6435 0 0,0 0-1 0 0,0 0 0 0 0,-1 1 1 0 0,1-1-1 0 0,-2-1 1 0 0,-3 10 2491 0 0,3 3-3211 0 0,0-1-971 0 0,-23 80 2842 0 0,-26 41-1918 0 0,-8 27-5008 0 0,28-49-3287 0 0,-25 72-2360 0 0,43-143 8649 0 0</inkml:trace>
</inkml:ink>
</file>

<file path=ppt/ink/ink2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1.255"/>
    </inkml:context>
    <inkml:brush xml:id="br0">
      <inkml:brushProperty name="width" value="0.05" units="cm"/>
      <inkml:brushProperty name="height" value="0.05" units="cm"/>
    </inkml:brush>
  </inkml:definitions>
  <inkml:trace contextRef="#ctx0" brushRef="#br0">24 61 7637 0 0,'-13'13'12236'0'0,"8"-13"-16307"0"0,-1-40-6605 0 0,7 22 8480 0 0,-1 2 186 0 0</inkml:trace>
</inkml:ink>
</file>

<file path=ppt/ink/ink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45.261"/>
    </inkml:context>
    <inkml:brush xml:id="br0">
      <inkml:brushProperty name="width" value="0.05" units="cm"/>
      <inkml:brushProperty name="height" value="0.05" units="cm"/>
      <inkml:brushProperty name="color" value="#004F8B"/>
    </inkml:brush>
  </inkml:definitions>
  <inkml:trace contextRef="#ctx0" brushRef="#br0">36 103 4072 0 0,'0'0'18172'0'0,"6"1"-17683"0"0,12 1-47 0 0,0-1-1 0 0,-1 0 1 0 0,23-3 0 0 0,-36 2-424 0 0,1-1 0 0 0,0 1 1 0 0,0-1-1 0 0,-1 0 0 0 0,1 0 1 0 0,0 0-1 0 0,-1-1 0 0 0,1 1 1 0 0,-1-1-1 0 0,0-1 1 0 0,1 1-1 0 0,-1 0 0 0 0,0-1 1 0 0,0 0-1 0 0,-1 0 0 0 0,1 0 1 0 0,0 0-1 0 0,4-7 0 0 0,-7 9-13 0 0,0 0-1 0 0,0-1 1 0 0,0 1-1 0 0,0 0 0 0 0,0 0 1 0 0,0-1-1 0 0,-1 1 1 0 0,1-1-1 0 0,-1 1 1 0 0,1 0-1 0 0,-1-1 0 0 0,1 1 1 0 0,-1-1-1 0 0,0 1 1 0 0,0-1-1 0 0,0 0 1 0 0,0 1-1 0 0,0-1 0 0 0,0 1 1 0 0,0-1-1 0 0,0 1 1 0 0,0-1-1 0 0,-1 1 1 0 0,1-1-1 0 0,-1 1 0 0 0,1-1 1 0 0,-1 1-1 0 0,0 0 1 0 0,1-1-1 0 0,-1 1 1 0 0,0 0-1 0 0,0 0 0 0 0,0-1 1 0 0,0 1-1 0 0,0 0 1 0 0,0 0-1 0 0,0 0 1 0 0,0 0-1 0 0,-1 0 0 0 0,1 0 1 0 0,0 0-1 0 0,-1 1 1 0 0,-1-2-1 0 0,-1 1 74 0 0,0 0 1 0 0,0 0-1 0 0,0 0 0 0 0,-1 0 0 0 0,1 1 1 0 0,0 0-1 0 0,0-1 0 0 0,0 2 0 0 0,-1-1 1 0 0,1 0-1 0 0,0 1 0 0 0,0 0 0 0 0,0 0 1 0 0,0 0-1 0 0,-6 3 0 0 0,0 0 49 0 0,1 1-1 0 0,0 0 1 0 0,0 0 0 0 0,1 1-1 0 0,-1 0 1 0 0,1 0 0 0 0,1 1-1 0 0,-1 0 1 0 0,1 1 0 0 0,0-1 0 0 0,1 1-1 0 0,0 1 1 0 0,0-1 0 0 0,1 1-1 0 0,0 0 1 0 0,0 0 0 0 0,1 1-1 0 0,-4 11 1 0 0,8-18-149 0 0,0 0 0 0 0,0 0-1 0 0,0 0 1 0 0,0 0 0 0 0,0 0 0 0 0,1-1 0 0 0,-1 1-1 0 0,1 0 1 0 0,0 0 0 0 0,0 0 0 0 0,0-1 0 0 0,0 1-1 0 0,0-1 1 0 0,0 1 0 0 0,1-1 0 0 0,-1 1-1 0 0,1-1 1 0 0,0 1 0 0 0,0-1 0 0 0,0 0 0 0 0,0 0-1 0 0,0 0 1 0 0,0 0 0 0 0,0-1 0 0 0,1 1 0 0 0,-1-1-1 0 0,1 1 1 0 0,-1-1 0 0 0,1 0 0 0 0,0 0 0 0 0,4 2-1 0 0,9 3-1635 0 0,0-1 0 0 0,1-1 0 0 0,30 5 0 0 0,-34-8-280 0 0,-1 0 0 0 0,1-1 0 0 0,-1-1 1 0 0,1 1-1 0 0,-1-2 0 0 0,1 0 1 0 0,-1-1-1 0 0,0 0 0 0 0,17-7 1 0 0,-14 5 331 0 0</inkml:trace>
</inkml:ink>
</file>

<file path=ppt/ink/ink2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1.583"/>
    </inkml:context>
    <inkml:brush xml:id="br0">
      <inkml:brushProperty name="width" value="0.05" units="cm"/>
      <inkml:brushProperty name="height" value="0.05" units="cm"/>
    </inkml:brush>
  </inkml:definitions>
  <inkml:trace contextRef="#ctx0" brushRef="#br0">1 326 4208 0 0,'4'-23'1920'0'0,"2"0"-1"0"0,1 0 1 0 0,1 0-1 0 0,0 1 1 0 0,17-29-1 0 0,-2 12 1015 0 0,54-67 0 0 0,-77 105-2889 0 0,0 0-1 0 0,1 0 0 0 0,0 0 1 0 0,-1 0-1 0 0,1 0 0 0 0,-1 0 0 0 0,1 1 1 0 0,0-1-1 0 0,0 0 0 0 0,0 0 1 0 0,-1 1-1 0 0,1-1 0 0 0,0 0 1 0 0,0 1-1 0 0,0-1 0 0 0,0 1 1 0 0,0-1-1 0 0,0 1 0 0 0,0 0 0 0 0,0-1 1 0 0,0 1-1 0 0,0 0 0 0 0,0 0 1 0 0,0 0-1 0 0,0 0 0 0 0,1 0 1 0 0,-1 0-1 0 0,0 0 0 0 0,0 0 0 0 0,0 0 1 0 0,1 1-1 0 0,-1 0-49 0 0,0 0 0 0 0,0 0-1 0 0,0 0 1 0 0,-1 0 0 0 0,1 1 0 0 0,-1-1 0 0 0,1 0 0 0 0,-1 1-1 0 0,1-1 1 0 0,-1 0 0 0 0,0 1 0 0 0,1-1 0 0 0,-1 1-1 0 0,0-1 1 0 0,0 0 0 0 0,0 1 0 0 0,0-1 0 0 0,-1 1-1 0 0,1-1 1 0 0,0 0 0 0 0,0 1 0 0 0,-1-1 0 0 0,1 0-1 0 0,-1 1 1 0 0,0 0 0 0 0,-12 30-2407 0 0,0-1 0 0 0,-3-1-1 0 0,0 0 1 0 0,-2-2 0 0 0,-1 0 0 0 0,-1 0 0 0 0,-30 29-1 0 0,24-28 471 0 0</inkml:trace>
</inkml:ink>
</file>

<file path=ppt/ink/ink2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2.287"/>
    </inkml:context>
    <inkml:brush xml:id="br0">
      <inkml:brushProperty name="width" value="0.05" units="cm"/>
      <inkml:brushProperty name="height" value="0.05" units="cm"/>
    </inkml:brush>
  </inkml:definitions>
  <inkml:trace contextRef="#ctx0" brushRef="#br0">1072 25 5765 0 0,'0'0'1770'0'0,"-5"-25"13855"0"0,-8 45-15118 0 0,-1-1 0 0 0,0-1 0 0 0,-2 0 0 0 0,0-1 0 0 0,-1-1 0 0 0,-1-1 0 0 0,0 0 0 0 0,-32 18 0 0 0,22-17-369 0 0,10-7 50 0 0,7-3-172 0 0,4-1-50 0 0,-38 25 167 0 0,2 2-1 0 0,1 2 0 0 0,1 2 0 0 0,-39 46 1 0 0,41-44-70 0 0,-2-1 0 0 0,-61 42 0 0 0,72-59-182 0 0,-1-1 1 0 0,-45 20 0 0 0,69-36 85 0 0,-16 7-111 0 0,7-4-68 0 0,-48 10-638 0 0,55-15-338 0 0,0 0 0 0 0,0-1 1 0 0,0 0-1 0 0,0 0 0 0 0,-12-3 0 0 0,17 3 606 0 0,0-1 0 0 0,0 0 0 0 0,0 0-1 0 0,0-1 1 0 0,1 1 0 0 0,-1-1 0 0 0,0 0 0 0 0,1 0-1 0 0,-1 0 1 0 0,1 0 0 0 0,0 0 0 0 0,0-1-1 0 0,0 0 1 0 0,0 1 0 0 0,0-1 0 0 0,1 0-1 0 0,-1-1 1 0 0,1 1 0 0 0,-1 0 0 0 0,1-1-1 0 0,1 1 1 0 0,-1-1 0 0 0,0 0 0 0 0,1 1 0 0 0,0-1-1 0 0,-1 0 1 0 0,2 0 0 0 0,-1 0 0 0 0,0 0-1 0 0,1-7 1 0 0,-1-12-1254 0 0</inkml:trace>
</inkml:ink>
</file>

<file path=ppt/ink/ink2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2.880"/>
    </inkml:context>
    <inkml:brush xml:id="br0">
      <inkml:brushProperty name="width" value="0.05" units="cm"/>
      <inkml:brushProperty name="height" value="0.05" units="cm"/>
    </inkml:brush>
  </inkml:definitions>
  <inkml:trace contextRef="#ctx0" brushRef="#br0">1028 12 4248 0 0,'10'-12'11075'0'0,"-35"40"-8819"0"0,-66 48-608 0 0,-4-3 1 0 0,-133 75-1 0 0,136-90-917 0 0,72-45-638 0 0,1 0-132 0 0,0-1 0 0 0,-1 0 0 0 0,-1-1 1 0 0,0-2-1 0 0,-26 9 0 0 0,47-18-31 0 0,0 1 0 0 0,-1-1 0 0 0,1 0 1 0 0,-1 0-1 0 0,1 0 0 0 0,-1 0 0 0 0,1 0 0 0 0,-1 0 1 0 0,1 0-1 0 0,0 0 0 0 0,-1 0 0 0 0,1 0 0 0 0,-1 0 0 0 0,1 0 1 0 0,-1 0-1 0 0,1 0 0 0 0,-1 0 0 0 0,1 0 0 0 0,0 0 1 0 0,-1 0-1 0 0,1-1 0 0 0,-1 1 0 0 0,1 0 0 0 0,0 0 1 0 0,-1-1-1 0 0,1 1 0 0 0,0 0 0 0 0,-1-1 0 0 0,1 1 1 0 0,0 0-1 0 0,-1-1 0 0 0,1 1 0 0 0,0 0 0 0 0,0-1 0 0 0,-1 1 1 0 0,1 0-1 0 0,0-1 0 0 0,0 1 0 0 0,0-1 0 0 0,0 1 1 0 0,-1-1-1 0 0,1 1 0 0 0,0 0 0 0 0,0-1 0 0 0,0 1 1 0 0,0-1-1 0 0,0 0 0 0 0,2-13-788 0 0,1 5-8 0 0,32-62-2270 0 0,34-32 1395 0 0,-33 50 2988 0 0,-11 18 4312 0 0,-30 36-4676 0 0,-24 14-380 0 0,1 0 0 0 0,1 2 0 0 0,1 1 0 0 0,-47 42 1 0 0,48-40-1150 0 0,-40 38-3033 0 0,46-39 1223 0 0,-1-1 0 0 0,-1-1-1 0 0,0-1 1 0 0,-2-1 0 0 0,1-1 0 0 0,-36 17-1 0 0,26-20 700 0 0</inkml:trace>
</inkml:ink>
</file>

<file path=ppt/ink/ink2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4.193"/>
    </inkml:context>
    <inkml:brush xml:id="br0">
      <inkml:brushProperty name="width" value="0.05" units="cm"/>
      <inkml:brushProperty name="height" value="0.05" units="cm"/>
    </inkml:brush>
  </inkml:definitions>
  <inkml:trace contextRef="#ctx0" brushRef="#br0">634 206 5601 0 0,'-4'-16'3030'0'0,"1"3"-496"0"0,0 0-1 0 0,0-1 1 0 0,0-22 0 0 0,3 31-2222 0 0,0 0 1 0 0,1 0 0 0 0,0 0-1 0 0,0 0 1 0 0,0 0-1 0 0,0 0 1 0 0,1 0 0 0 0,0 0-1 0 0,0 1 1 0 0,0-1-1 0 0,1 1 1 0 0,-1-1 0 0 0,7-6-1 0 0,-6 7-171 0 0,1 0 0 0 0,-1 1 0 0 0,1 0 0 0 0,0-1 1 0 0,1 1-1 0 0,-1 1 0 0 0,0-1 0 0 0,1 1 0 0 0,0-1 0 0 0,-1 1 0 0 0,1 0 0 0 0,0 1 0 0 0,0 0 0 0 0,6-2 0 0 0,-10 3-78 0 0,25 11 294 0 0,-24-8-332 0 0,0 0 0 0 0,0 0 0 0 0,0 0 0 0 0,-1 0-1 0 0,1 0 1 0 0,-1 0 0 0 0,0 0 0 0 0,0 0 0 0 0,0 1 0 0 0,-1-1-1 0 0,1 0 1 0 0,-1 1 0 0 0,0-1 0 0 0,1 1 0 0 0,-2-1 0 0 0,1 0-1 0 0,0 1 1 0 0,-1-1 0 0 0,1 1 0 0 0,-1-1 0 0 0,0 0 0 0 0,0 0-1 0 0,0 0 1 0 0,-1 1 0 0 0,1-1 0 0 0,-1 0 0 0 0,0 0 0 0 0,-2 3-1 0 0,-5 8 146 0 0,0-1 0 0 0,0 1 0 0 0,-2-2 0 0 0,-16 18 0 0 0,-41 35 519 0 0,-107 109 490 0 0,143-138-956 0 0,2 1 0 0 0,1 1 1 0 0,-26 48-1 0 0,43-65 9 0 0,0-1-1 0 0,-2 0 1 0 0,0-1 0 0 0,-1 0 0 0 0,-25 23-1 0 0,36-38-152 0 0,-1 0-1 0 0,0-1 1 0 0,0 1-1 0 0,0-1 0 0 0,0 0 1 0 0,-1 0-1 0 0,1-1 1 0 0,-1 1-1 0 0,0-1 1 0 0,1 0-1 0 0,-12 1 0 0 0,12-3-55 0 0,1 0-1 0 0,0 0 1 0 0,0 0-1 0 0,-1-1 1 0 0,1 1-1 0 0,0-1 1 0 0,0 0-1 0 0,0-1 0 0 0,0 1 1 0 0,0-1-1 0 0,0 0 1 0 0,0 0-1 0 0,0 0 1 0 0,1 0-1 0 0,-1 0 1 0 0,1-1-1 0 0,0 0 1 0 0,-6-6-1 0 0,6 7-22 0 0,0-1 0 0 0,1-1 0 0 0,-1 1 0 0 0,1 0 0 0 0,0-1 0 0 0,0 1 0 0 0,0-1 0 0 0,1 1 0 0 0,-1-1 0 0 0,1 0 0 0 0,0 0 0 0 0,0 0 0 0 0,0 0 0 0 0,0 0 0 0 0,0-7 0 0 0,1 3 0 0 0,1-1 0 0 0,0 0 0 0 0,0 1 0 0 0,1 0 0 0 0,0-1 0 0 0,0 1 0 0 0,4-9 0 0 0,6-8 0 0 0,0 0 0 0 0,2 0 0 0 0,26-35 0 0 0,30-34-5947 0 0,22-31-4981 0 0,-89 121 9779 0 0,0 0 0 0 0,-1-1 1 0 0,1 1-1 0 0,-1-1 0 0 0,0 1 0 0 0,0-1 0 0 0,0 0 0 0 0,-1 0 1 0 0,1 1-1 0 0,0-7 0 0 0,-2 4-806 0 0</inkml:trace>
</inkml:ink>
</file>

<file path=ppt/ink/ink2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4.708"/>
    </inkml:context>
    <inkml:brush xml:id="br0">
      <inkml:brushProperty name="width" value="0.05" units="cm"/>
      <inkml:brushProperty name="height" value="0.05" units="cm"/>
    </inkml:brush>
  </inkml:definitions>
  <inkml:trace contextRef="#ctx0" brushRef="#br0">507 2 3888 0 0,'-4'-1'10226'0'0,"10"20"-9572"0"0,-1 1 0 0 0,-1 1-1 0 0,-1-1 1 0 0,0 1 0 0 0,-2-1 0 0 0,0 1 0 0 0,-2-1 0 0 0,0 1-1 0 0,-1 0 1 0 0,-1-1 0 0 0,-11 39 0 0 0,11-45-500 0 0,-1-1 0 0 0,-1 0 0 0 0,0 0 0 0 0,-1-1 0 0 0,0 0 1 0 0,-1 0-1 0 0,0 0 0 0 0,-1-1 0 0 0,0 0 0 0 0,-1 0 0 0 0,0-1 0 0 0,-1 0 0 0 0,0 0 1 0 0,-1-1-1 0 0,1-1 0 0 0,-2 0 0 0 0,1 0 0 0 0,-1-1 0 0 0,-14 6 0 0 0,24-13-161 0 0,0 1-1 0 0,1 0 1 0 0,-1 0-1 0 0,0 0 1 0 0,0-1-1 0 0,1 1 1 0 0,-1-1-1 0 0,0 0 1 0 0,0 1-1 0 0,0-1 1 0 0,0 0-1 0 0,0 0 1 0 0,0 0-1 0 0,0 0 1 0 0,1-1-1 0 0,-1 1 1 0 0,0 0-1 0 0,0-1 1 0 0,0 1-1 0 0,0-1 1 0 0,1 0-1 0 0,-1 0 1 0 0,0 1-1 0 0,1-1 1 0 0,-1 0-1 0 0,0-1 1 0 0,1 1-1 0 0,-1 0 1 0 0,1 0-1 0 0,0-1 1 0 0,-1 1-1 0 0,0-2 1 0 0,16-13-735 0 0,-13 18 764 0 0,0 1 1 0 0,0 0-1 0 0,0-1 1 0 0,0 1-1 0 0,-1 0 1 0 0,1 0-1 0 0,-1-1 1 0 0,0 1-1 0 0,1 0 1 0 0,-1 0-1 0 0,0 0 1 0 0,-1 0-1 0 0,1-1 1 0 0,-1 1-1 0 0,1 0 1 0 0,-1 0-1 0 0,-1 4 1 0 0,-2 1 26 0 0,1-1-1 0 0,-1 0 1 0 0,0 0 0 0 0,-1 0 0 0 0,1 0-1 0 0,-7 7 1 0 0,-7 5-12 0 0,-1-1 0 0 0,0-1 0 0 0,-24 17 0 0 0,5-11-75 0 0,-2-12-3772 0 0,38-11 3267 0 0,-1 0 0 0 0,0 0 0 0 0,1 0 0 0 0,-1 0 0 0 0,0-1 0 0 0,1 1 0 0 0,-1-1 0 0 0,1 0 0 0 0,-1 1 0 0 0,1-1 0 0 0,-1-1 0 0 0,1 1 0 0 0,0 0 0 0 0,-1 0 0 0 0,1-1 0 0 0,0 1 0 0 0,0-1 0 0 0,0 0 0 0 0,0 0 0 0 0,0 0 0 0 0,1 0 0 0 0,-1 0 1 0 0,0 0-1 0 0,1 0 0 0 0,0 0 0 0 0,-1-1 0 0 0,1 1 0 0 0,0 0 0 0 0,-1-4 0 0 0,-3-10-1375 0 0,2-1 182 0 0</inkml:trace>
</inkml:ink>
</file>

<file path=ppt/ink/ink2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5.037"/>
    </inkml:context>
    <inkml:brush xml:id="br0">
      <inkml:brushProperty name="width" value="0.05" units="cm"/>
      <inkml:brushProperty name="height" value="0.05" units="cm"/>
    </inkml:brush>
  </inkml:definitions>
  <inkml:trace contextRef="#ctx0" brushRef="#br0">1 166 5036 0 0,'16'-14'2037'0'0,"0"1"-1"0"0,1 1 0 0 0,1 0 1 0 0,37-17-1 0 0,82-27 2556 0 0,-109 45-4622 0 0,-4 4-1237 0 0,-5 2-2264 0 0,-3-1-5102 0 0</inkml:trace>
</inkml:ink>
</file>

<file path=ppt/ink/ink2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5.396"/>
    </inkml:context>
    <inkml:brush xml:id="br0">
      <inkml:brushProperty name="width" value="0.05" units="cm"/>
      <inkml:brushProperty name="height" value="0.05" units="cm"/>
    </inkml:brush>
  </inkml:definitions>
  <inkml:trace contextRef="#ctx0" brushRef="#br0">197 1 5805 0 0,'0'0'1765'0'0,"1"5"-81"0"0,1 9-818 0 0,-1-1 0 0 0,-1 1 0 0 0,0 0-1 0 0,0-1 1 0 0,-2 1 0 0 0,0-1 0 0 0,-3 15 0 0 0,-33 102 1000 0 0,22-76-1877 0 0,13-47-7 0 0,-48 157-3124 0 0,35-123-2578 0 0,-39 75 0 0 0,43-97 3796 0 0</inkml:trace>
</inkml:ink>
</file>

<file path=ppt/ink/ink2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5.740"/>
    </inkml:context>
    <inkml:brush xml:id="br0">
      <inkml:brushProperty name="width" value="0.05" units="cm"/>
      <inkml:brushProperty name="height" value="0.05" units="cm"/>
    </inkml:brush>
  </inkml:definitions>
  <inkml:trace contextRef="#ctx0" brushRef="#br0">611 0 5332 0 0,'0'0'8012'0'0,"-1"6"-6635"0"0,-8 28 644 0 0,-2 0-1 0 0,-1 0 0 0 0,-16 32 1 0 0,21-53-1721 0 0,0 0 0 0 0,-1 0 0 0 0,0 0 0 0 0,-1-1 0 0 0,0 0 0 0 0,-1-1 0 0 0,0 0 0 0 0,-1-1 1 0 0,0 0-1 0 0,-18 12 0 0 0,27-20-281 0 0,-1-1 1 0 0,1 1-1 0 0,-1-1 1 0 0,1 0 0 0 0,-1 0-1 0 0,0 0 1 0 0,1 0-1 0 0,-1 0 1 0 0,0 0-1 0 0,0-1 1 0 0,0 0 0 0 0,1 1-1 0 0,-6-1 1 0 0,6-1-29 0 0,0 1 0 0 0,1 0 0 0 0,-1-1 0 0 0,1 0 1 0 0,-1 1-1 0 0,1-1 0 0 0,0 0 0 0 0,-1 1 0 0 0,1-1 1 0 0,0 0-1 0 0,-1 0 0 0 0,1 0 0 0 0,0 0 0 0 0,0 0 0 0 0,0-1 1 0 0,0 1-1 0 0,0 0 0 0 0,-2-3 0 0 0,1 0-41 0 0,0-1-1 0 0,1 0 0 0 0,-1 0 1 0 0,1 0-1 0 0,-1 0 1 0 0,2 0-1 0 0,-1-1 0 0 0,0 1 1 0 0,1 0-1 0 0,0 0 0 0 0,0-1 1 0 0,1 1-1 0 0,1-8 1 0 0,1 0-1 0 0,-1-4-8 0 0,2 0 1 0 0,0 0-1 0 0,9-22 1 0 0,-12 37 662 0 0,-18 37 109 0 0,-7-6-573 0 0,-1-1 0 0 0,-2-1 0 0 0,0-2 0 0 0,-2 0 0 0 0,0-2 0 0 0,-58 34 0 0 0,80-53-395 0 0,0-1 1 0 0,0 0 0 0 0,-1 0-1 0 0,1 0 1 0 0,-11 2-1 0 0,15-5-116 0 0,0 1 0 0 0,0-1 0 0 0,1 1 0 0 0,-1-1-1 0 0,0 0 1 0 0,0 0 0 0 0,0 0 0 0 0,0-1 0 0 0,0 1-1 0 0,0-1 1 0 0,0 1 0 0 0,1-1 0 0 0,-1 0 0 0 0,0 0-1 0 0,0 0 1 0 0,1-1 0 0 0,-4-1 0 0 0,5 2-13 0 0,1 0 0 0 0,-1-1 0 0 0,0 1 0 0 0,0 0 0 0 0,1 0 0 0 0,-1-1 0 0 0,1 1 0 0 0,-1-1 0 0 0,1 1 0 0 0,0-1 0 0 0,0 1 0 0 0,-1-1 0 0 0,1 1 0 0 0,0-1 0 0 0,0 1 0 0 0,0 0 0 0 0,0-1 0 0 0,1 1 0 0 0,-1-1 0 0 0,0 1 0 0 0,1-1 0 0 0,-1 1 0 0 0,1-1 0 0 0,1-1 0 0 0,16-39-3283 0 0,-16 38 3217 0 0,46-84-3269 0 0,-14 33 2001 0 0</inkml:trace>
</inkml:ink>
</file>

<file path=ppt/ink/ink2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6.084"/>
    </inkml:context>
    <inkml:brush xml:id="br0">
      <inkml:brushProperty name="width" value="0.05" units="cm"/>
      <inkml:brushProperty name="height" value="0.05" units="cm"/>
    </inkml:brush>
  </inkml:definitions>
  <inkml:trace contextRef="#ctx0" brushRef="#br0">0 19 6297 0 0,'4'-2'4773'0'0,"15"-10"-2204"0"0,-10 8-5998 0 0</inkml:trace>
</inkml:ink>
</file>

<file path=ppt/ink/ink2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6.787"/>
    </inkml:context>
    <inkml:brush xml:id="br0">
      <inkml:brushProperty name="width" value="0.05" units="cm"/>
      <inkml:brushProperty name="height" value="0.05" units="cm"/>
    </inkml:brush>
  </inkml:definitions>
  <inkml:trace contextRef="#ctx0" brushRef="#br0">1182 80 4676 0 0,'21'-80'22098'0'0,"-22"85"-21540"0"0,-3 9-271 0 0,-1-1 1 0 0,0 1 0 0 0,-1-1-1 0 0,0-1 1 0 0,-2 1 0 0 0,1-1-1 0 0,-1 0 1 0 0,-1-1 0 0 0,0 0-1 0 0,-16 15 1 0 0,-33 21 435 0 0,17-26-304 0 0,40-20-412 0 0,0 0 1 0 0,-1-1-1 0 0,1 1 1 0 0,0-1-1 0 0,-1 1 1 0 0,1-1-1 0 0,0 1 1 0 0,-1-1 0 0 0,1 0-1 0 0,-1 0 1 0 0,1 0-1 0 0,-1 0 1 0 0,1 0-1 0 0,-1 0 1 0 0,1 0-1 0 0,0 0 1 0 0,-1 0 0 0 0,1-1-1 0 0,-1 1 1 0 0,1-1-1 0 0,0 1 1 0 0,-1-1-1 0 0,1 1 1 0 0,0-1-1 0 0,-1 0 1 0 0,-1-1 0 0 0,2 0-6 0 0,0 0-1 0 0,0 0 1 0 0,0 0 0 0 0,0 0 0 0 0,0-1 0 0 0,0 1 0 0 0,1 0 0 0 0,-1 0 0 0 0,1-1 0 0 0,-1 1 0 0 0,1 0 0 0 0,0 0 0 0 0,0-1 0 0 0,0 1 0 0 0,1-3 0 0 0,1-12 5 0 0,1 0 1 0 0,1 0-1 0 0,8-22 1 0 0,-11 35 12 0 0,5-20 41 0 0,-8 19 109 0 0,-21 30 263 0 0,-1 4-253 0 0,0-5-180 0 0,0-2 0 0 0,-2-1 0 0 0,0-1 0 0 0,-1-1 0 0 0,-1-1 0 0 0,-1-2 0 0 0,0-1 0 0 0,-1-1 0 0 0,-1-1 0 0 0,0-2 0 0 0,-1-1 0 0 0,0-2 0 0 0,0-1 0 0 0,-1-1 0 0 0,1-2 0 0 0,-1-1 0 0 0,-37-2 0 0 0,43-1-332 0 0,0-2 1 0 0,0 0-1 0 0,1-2 0 0 0,-1-1 1 0 0,1-2-1 0 0,0 0 0 0 0,0-1 0 0 0,1-2 1 0 0,-37-19-1 0 0,61 29 209 0 0,-18-11-5335 0 0,17 10 4381 0 0,-1 0 0 0 0,1 0-1 0 0,0 0 1 0 0,0 0-1 0 0,0 1 1 0 0,-1-1 0 0 0,1 1-1 0 0,0-1 1 0 0,-1 1-1 0 0,1 0 1 0 0,0 0 0 0 0,-1 0-1 0 0,1 0 1 0 0,0 0 0 0 0,-1 0-1 0 0,1 1 1 0 0,0-1-1 0 0,-4 2 1 0 0,-2 3-698 0 0</inkml:trace>
</inkml:ink>
</file>

<file path=ppt/ink/ink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45.948"/>
    </inkml:context>
    <inkml:brush xml:id="br0">
      <inkml:brushProperty name="width" value="0.05" units="cm"/>
      <inkml:brushProperty name="height" value="0.05" units="cm"/>
      <inkml:brushProperty name="color" value="#004F8B"/>
    </inkml:brush>
  </inkml:definitions>
  <inkml:trace contextRef="#ctx0" brushRef="#br0">77 18 3192 0 0,'-9'-16'14255'0'0,"7"15"-13542"0"0,-5 8-193 0 0,1 0 0 0 0,0 1 0 0 0,0 0-1 0 0,1 0 1 0 0,0 0 0 0 0,1 1 0 0 0,0-1 0 0 0,0 1 0 0 0,-3 11 0 0 0,5-13-586 0 0,-1 0-1 0 0,1 1 1 0 0,1-1-1 0 0,-1 1 1 0 0,1-1-1 0 0,1 1 1 0 0,-1 10-1 0 0,11 6-3593 0 0,-8-23 2740 0 0,0 1 0 0 0,0 0 0 0 0,-1-1 0 0 0,1 1 0 0 0,0-1 0 0 0,1 0 0 0 0,-1 1 0 0 0,0-1-1 0 0,0 0 1 0 0,0-1 0 0 0,1 1 0 0 0,3 1 0 0 0,0-2-3087 0 0,9-3 2228 0 0</inkml:trace>
</inkml:ink>
</file>

<file path=ppt/ink/ink2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7.146"/>
    </inkml:context>
    <inkml:brush xml:id="br0">
      <inkml:brushProperty name="width" value="0.05" units="cm"/>
      <inkml:brushProperty name="height" value="0.05" units="cm"/>
    </inkml:brush>
  </inkml:definitions>
  <inkml:trace contextRef="#ctx0" brushRef="#br0">0 414 5629 0 0,'28'17'7490'0'0,"-18"-17"-6866"0"0,0 0 1 0 0,-1-1 0 0 0,1 0 0 0 0,0-1-1 0 0,0 1 1 0 0,-1-2 0 0 0,19-6 0 0 0,66-35 123 0 0,-57 25-821 0 0,101-55-7507 0 0,204-147 0 0 0,-266 165 5532 0 0</inkml:trace>
</inkml:ink>
</file>

<file path=ppt/ink/ink2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7.474"/>
    </inkml:context>
    <inkml:brush xml:id="br0">
      <inkml:brushProperty name="width" value="0.05" units="cm"/>
      <inkml:brushProperty name="height" value="0.05" units="cm"/>
    </inkml:brush>
  </inkml:definitions>
  <inkml:trace contextRef="#ctx0" brushRef="#br0">2123 13 4636 0 0,'1'0'150'0'0,"-1"0"0"0"0,0-1 0 0 0,0 1 0 0 0,0 0-1 0 0,0-1 1 0 0,0 1 0 0 0,0 0 0 0 0,1-1-1 0 0,-1 1 1 0 0,0 0 0 0 0,0-1 0 0 0,0 1 0 0 0,0 0-1 0 0,0-1 1 0 0,0 1 0 0 0,-1 0 0 0 0,1-1-1 0 0,0 1 1 0 0,0 0 0 0 0,0-1 0 0 0,0 1 0 0 0,0 0-1 0 0,0-1 1 0 0,-1 1 0 0 0,1 0 0 0 0,0-1 0 0 0,0 1-1 0 0,0 0 1 0 0,-1-1 0 0 0,1 1 0 0 0,0 0-1 0 0,0 0 1 0 0,-1 0 0 0 0,1-1 0 0 0,0 1 0 0 0,-1 0-1 0 0,1 0 1 0 0,0 0 0 0 0,-1 0 0 0 0,1-1-1 0 0,0 1 1 0 0,-1 0 0 0 0,1 0 0 0 0,0 0 0 0 0,-1 0-1 0 0,1 0 1 0 0,0 0 0 0 0,-1 0 0 0 0,1 0-1 0 0,0 0 1 0 0,-1 0 0 0 0,1 0 0 0 0,-1 0 0 0 0,1 0-1 0 0,0 0 1 0 0,-1 0 0 0 0,1 1 0 0 0,0-1 0 0 0,-1 0-1 0 0,1 0 1 0 0,-22 7 1096 0 0,22-7-1242 0 0,-21 9 909 0 0,1 1 0 0 0,0 1 0 0 0,-23 16 0 0 0,-21 20-37 0 0,3-3-205 0 0,-276 196 1873 0 0,-153 145-286 0 0,39-34-4517 0 0,307-256-1712 0 0,76-56 112 0 0,-2-3 0 0 0,-2-4 1 0 0,-92 30-1 0 0,99-41 1972 0 0</inkml:trace>
</inkml:ink>
</file>

<file path=ppt/ink/ink2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8.287"/>
    </inkml:context>
    <inkml:brush xml:id="br0">
      <inkml:brushProperty name="width" value="0.05" units="cm"/>
      <inkml:brushProperty name="height" value="0.05" units="cm"/>
    </inkml:brush>
  </inkml:definitions>
  <inkml:trace contextRef="#ctx0" brushRef="#br0">457 305 4624 0 0,'-8'-2'10799'0'0,"7"2"-10625"0"0,-19 19 3179 0 0,-16 26-1164 0 0,9 1 123 0 0,26-44-2317 0 0,4-3-335 0 0,-1 0 307 0 0,0 0-1 0 0,0-1 1 0 0,0 1 0 0 0,-1 0 0 0 0,1-1 0 0 0,0 1 0 0 0,0-1 0 0 0,-1 1 0 0 0,1-1 0 0 0,-1 0-1 0 0,1 0 1 0 0,-1 0 0 0 0,0 0 0 0 0,0 0 0 0 0,1-2 0 0 0,19-35-357 0 0,-18 31 352 0 0,1 1 1 0 0,-1-1-1 0 0,-1 0 0 0 0,1 0 1 0 0,-1 0-1 0 0,-1 0 0 0 0,2-9 1 0 0,-3 15 81 0 0,-1 2-5 0 0,-1-1-1 0 0,1 1 0 0 0,0-1 0 0 0,0 1 0 0 0,-1 0 1 0 0,1 0-1 0 0,0-1 0 0 0,0 1 0 0 0,-1 0 0 0 0,1 0 1 0 0,0 0-1 0 0,-1 0 0 0 0,1 1 0 0 0,0-1 0 0 0,0 0 0 0 0,-1 0 1 0 0,1 1-1 0 0,0-1 0 0 0,0 1 0 0 0,0-1 0 0 0,-1 1 1 0 0,1-1-1 0 0,0 1 0 0 0,0 0 0 0 0,-2 1 0 0 0,-35 25 570 0 0,29-20-232 0 0,-29 22 372 0 0,-50 33 877 0 0,78-56-1320 0 0,1-1 0 0 0,-1 0 1 0 0,0-1-1 0 0,-1 0 0 0 0,1-1 1 0 0,-1 0-1 0 0,-15 3 0 0 0,23-6-272 0 0,1 1 0 0 0,-1-1 0 0 0,0 0 0 0 0,0 0 0 0 0,1 0 0 0 0,-1 0 0 0 0,0-1 0 0 0,0 1 0 0 0,1-1 0 0 0,-1 1 0 0 0,0-1 0 0 0,0 0 0 0 0,1 0 0 0 0,-1 0 0 0 0,1-1 0 0 0,-1 1 0 0 0,1 0 0 0 0,0-1 0 0 0,0 0 0 0 0,-1 0 0 0 0,-2-3 0 0 0,2 1 82 0 0,1 0 0 0 0,-1 0 0 0 0,1 0 0 0 0,0 0 0 0 0,0-1 0 0 0,0 1 0 0 0,1-1 0 0 0,-1 1 0 0 0,1-1 0 0 0,0 0 0 0 0,0-7 0 0 0,0-8 273 0 0,1 0 0 0 0,1 0 0 0 0,1 0 0 0 0,8-35 0 0 0,1 11-380 0 0,-6 26-20 0 0,0-1-1 0 0,-1 0 1 0 0,-1 0-1 0 0,-1 0 1 0 0,0-32-1 0 0,-8 31-1352 0 0,5 19 807 0 0,0 0 1 0 0,0 0 0 0 0,0 0 0 0 0,0 0-1 0 0,-1 0 1 0 0,1 0 0 0 0,0 0-1 0 0,0 0 1 0 0,-1 0 0 0 0,1 1-1 0 0,0-1 1 0 0,-1 0 0 0 0,1 1-1 0 0,0-1 1 0 0,-1 1 0 0 0,-1-1 0 0 0,0 1-693 0 0,0 0 0 0 0,-1 0-1 0 0,1 0 1 0 0,0 0 0 0 0,-1 0 0 0 0,1 1 0 0 0,0 0 0 0 0,-1-1 0 0 0,1 1 0 0 0,0 0 0 0 0,0 1 0 0 0,0-1 0 0 0,0 0 0 0 0,-3 3 0 0 0,-6 3-540 0 0</inkml:trace>
</inkml:ink>
</file>

<file path=ppt/ink/ink2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8.630"/>
    </inkml:context>
    <inkml:brush xml:id="br0">
      <inkml:brushProperty name="width" value="0.05" units="cm"/>
      <inkml:brushProperty name="height" value="0.05" units="cm"/>
    </inkml:brush>
  </inkml:definitions>
  <inkml:trace contextRef="#ctx0" brushRef="#br0">223 1 5549 0 0,'-8'0'13060'0'0,"16"49"-7853"0"0,-5-37-4653 0 0,0 0 1 0 0,-2-1-1 0 0,1 1 1 0 0,-2 0-1 0 0,1 0 1 0 0,-2 0 0 0 0,1 0-1 0 0,-2-1 1 0 0,-3 16-1 0 0,-2-3-188 0 0,-2 0 0 0 0,-1-1-1 0 0,0 1 1 0 0,-22 32-1 0 0,24-44-1209 0 0,0-1 0 0 0,0 0 0 0 0,-1 0 0 0 0,-1-1 0 0 0,-18 16 0 0 0,26-24 59 0 0,0-1 0 0 0,-1 1 0 0 0,1 0 0 0 0,0-1 0 0 0,0 0-1 0 0,-1 0 1 0 0,1 0 0 0 0,0 0 0 0 0,-1 0 0 0 0,0 0 0 0 0,1 0 0 0 0,-1-1 0 0 0,1 1 0 0 0,-1-1-1 0 0,1 0 1 0 0,-1 0 0 0 0,0 0 0 0 0,1 0 0 0 0,-1 0 0 0 0,0-1 0 0 0,1 1 0 0 0,-1-1 0 0 0,1 1 0 0 0,-1-1-1 0 0,1 0 1 0 0,-1 0 0 0 0,1 0 0 0 0,-4-3 0 0 0,-5-3-1100 0 0</inkml:trace>
</inkml:ink>
</file>

<file path=ppt/ink/ink2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28.959"/>
    </inkml:context>
    <inkml:brush xml:id="br0">
      <inkml:brushProperty name="width" value="0.05" units="cm"/>
      <inkml:brushProperty name="height" value="0.05" units="cm"/>
    </inkml:brush>
  </inkml:definitions>
  <inkml:trace contextRef="#ctx0" brushRef="#br0">95 65 4348 0 0,'0'0'7580'0'0,"5"2"-6333"0"0,0 1-871 0 0,-1-1 0 0 0,0 1 0 0 0,1-1 0 0 0,-1 1 0 0 0,0 1 0 0 0,0-1 0 0 0,-1 0-1 0 0,1 1 1 0 0,-1 0 0 0 0,6 8 0 0 0,-8-10-237 0 0,0 0 0 0 0,1 1 0 0 0,-1-1 0 0 0,-1 0 0 0 0,1 1-1 0 0,0-1 1 0 0,-1 1 0 0 0,1-1 0 0 0,-1 1 0 0 0,1-1 0 0 0,-1 1 0 0 0,0-1-1 0 0,0 1 1 0 0,-1 0 0 0 0,1-1 0 0 0,0 1 0 0 0,-1-1 0 0 0,0 1 0 0 0,1-1-1 0 0,-1 0 1 0 0,0 1 0 0 0,0-1 0 0 0,0 0 0 0 0,-1 1 0 0 0,-2 3 0 0 0,-1 0 131 0 0,-1 1 0 0 0,0-1 0 0 0,0 0 1 0 0,0-1-1 0 0,-1 1 0 0 0,0-1 0 0 0,0-1 0 0 0,-10 6 1 0 0,15-9-190 0 0,1 0 1 0 0,-1 0-1 0 0,0 0 1 0 0,0 0 0 0 0,0 0-1 0 0,0 0 1 0 0,0 0-1 0 0,0 0 1 0 0,0-1-1 0 0,0 1 1 0 0,-1-1 0 0 0,1 0-1 0 0,0 0 1 0 0,0 0-1 0 0,0 0 1 0 0,0 0 0 0 0,-1 0-1 0 0,1 0 1 0 0,0-1-1 0 0,0 1 1 0 0,0-1-1 0 0,0 1 1 0 0,0-1 0 0 0,0 0-1 0 0,0 0 1 0 0,0 0-1 0 0,0 0 1 0 0,0 0-1 0 0,0-1 1 0 0,1 1 0 0 0,-1 0-1 0 0,0-1 1 0 0,1 1-1 0 0,-1-1 1 0 0,1 0 0 0 0,-3-3-1 0 0,3 1-131 0 0,0 1 1 0 0,1-1-1 0 0,-1 0 0 0 0,1 0 0 0 0,-1 0 0 0 0,1 0 1 0 0,0 0-1 0 0,1 0 0 0 0,-1 0 0 0 0,1 0 1 0 0,0 1-1 0 0,-1-1 0 0 0,2 0 0 0 0,-1 0 1 0 0,0 1-1 0 0,1-1 0 0 0,0 1 0 0 0,0-1 0 0 0,2-3 1 0 0,3-5-1598 0 0,0 1 0 0 0,1 1-1 0 0,0-1 1 0 0,14-14 0 0 0,56-39-13321 0 0,-72 58 13120 0 0</inkml:trace>
</inkml:ink>
</file>

<file path=ppt/ink/ink2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35.115"/>
    </inkml:context>
    <inkml:brush xml:id="br0">
      <inkml:brushProperty name="width" value="0.05" units="cm"/>
      <inkml:brushProperty name="height" value="0.05" units="cm"/>
    </inkml:brush>
  </inkml:definitions>
  <inkml:trace contextRef="#ctx0" brushRef="#br0">191 85 5044 0 0,'-2'-11'3439'0'0,"1"1"0"0"0,1-1 0 0 0,0 1 0 0 0,2-19-1 0 0,0 16 2972 0 0,-6 50-4713 0 0,-3 25-385 0 0,-25 90 0 0 0,23-123-2056 0 0,-1 1 1 0 0,-24 47-1 0 0,27-64 370 0 0,-23 40-6729 0 0,29-50 5992 0 0,-1-1 0 0 0,0 1-1 0 0,0 0 1 0 0,0-1 0 0 0,-1 0 0 0 0,1 1-1 0 0,0-1 1 0 0,-1 0 0 0 0,0 0-1 0 0,1-1 1 0 0,-1 1 0 0 0,0 0 0 0 0,0-1-1 0 0,-5 2 1 0 0,-10-10-5157 0 0</inkml:trace>
</inkml:ink>
</file>

<file path=ppt/ink/ink2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35.506"/>
    </inkml:context>
    <inkml:brush xml:id="br0">
      <inkml:brushProperty name="width" value="0.05" units="cm"/>
      <inkml:brushProperty name="height" value="0.05" units="cm"/>
    </inkml:brush>
  </inkml:definitions>
  <inkml:trace contextRef="#ctx0" brushRef="#br0">200 37 4484 0 0,'37'-37'16223'0'0,"-37"41"-15557"0"0,-4 8-325 0 0,0-1 0 0 0,0 1 0 0 0,-2-1 0 0 0,1 0 0 0 0,-1 0 0 0 0,-1-1 1 0 0,0 0-1 0 0,-15 17 0 0 0,-12 20 349 0 0,-7 13 204 0 0,25-37-402 0 0,0 0 0 0 0,1 1 1 0 0,1 1-1 0 0,-20 52 1 0 0,34-77-468 0 0,0 1 1 0 0,-1 0-1 0 0,1 0 1 0 0,0 0-1 0 0,0-1 1 0 0,0 1-1 0 0,0 0 1 0 0,0 0-1 0 0,0 0 1 0 0,0 0-1 0 0,0 0 1 0 0,0-1-1 0 0,0 1 1 0 0,1 0-1 0 0,-1 0 1 0 0,0 0-1 0 0,1-1 1 0 0,-1 1-1 0 0,0 0 1 0 0,1 0-1 0 0,-1-1 1 0 0,1 1-1 0 0,-1 0 1 0 0,1-1-1 0 0,-1 1 1 0 0,1-1-1 0 0,0 1 1 0 0,-1-1-1 0 0,1 1 1 0 0,0-1-1 0 0,-1 1 1 0 0,1-1-1 0 0,0 1 1 0 0,0-1-1 0 0,-1 0 1 0 0,1 1-1 0 0,0-1 1 0 0,0 0-1 0 0,0 0 1 0 0,0 0-1 0 0,-1 0 1 0 0,1 0-1 0 0,0 0 1 0 0,0 0 0 0 0,0 0-1 0 0,1 0 1 0 0,47-4 61 0 0,-44 3-127 0 0,78-17-1468 0 0,131-47 1 0 0,-91 25-947 0 0,329-102-19206 0 0,-416 131 19758 0 0</inkml:trace>
</inkml:ink>
</file>

<file path=ppt/ink/ink2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36.365"/>
    </inkml:context>
    <inkml:brush xml:id="br0">
      <inkml:brushProperty name="width" value="0.05" units="cm"/>
      <inkml:brushProperty name="height" value="0.05" units="cm"/>
    </inkml:brush>
  </inkml:definitions>
  <inkml:trace contextRef="#ctx0" brushRef="#br0">305 237 4788 0 0,'0'0'8755'0'0,"-2"5"-7762"0"0,-4 11-174 0 0,-1-1 1 0 0,-1 0-1 0 0,0-1 1 0 0,-1 0-1 0 0,0 0 1 0 0,-22 22-1 0 0,23-27-429 0 0,0 0 0 0 0,-1-1 1 0 0,0 0-1 0 0,0-1 0 0 0,-1 0 0 0 0,0 0 0 0 0,0-1 0 0 0,-1 0 0 0 0,0-1 0 0 0,-18 7 1 0 0,26-12-268 0 0,0 1 0 0 0,1 0 0 0 0,-1-1 0 0 0,0 1 0 0 0,0-1 0 0 0,0 0 0 0 0,1 0-1 0 0,-1 0 1 0 0,0 0 0 0 0,0-1 0 0 0,0 1 0 0 0,1-1 0 0 0,-1 1 0 0 0,0-1 0 0 0,1 0 0 0 0,-1 0 0 0 0,0 0 0 0 0,1-1 0 0 0,-1 1 0 0 0,1-1 0 0 0,-4-2 0 0 0,3 0 50 0 0,0 1 0 0 0,0-1 0 0 0,0 0 0 0 0,0 0 0 0 0,1 0 0 0 0,-1 0 0 0 0,1-1 0 0 0,0 1 0 0 0,0-1-1 0 0,1 1 1 0 0,-2-9 0 0 0,0-1 113 0 0,1-1 0 0 0,1 1 1 0 0,0-1-1 0 0,1 0 0 0 0,0 1 0 0 0,1-1 0 0 0,5-20 0 0 0,7-11 127 0 0,37-83 1 0 0,-22 61-5527 0 0,-20 101-21490 0 0</inkml:trace>
</inkml:ink>
</file>

<file path=ppt/ink/ink2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36.693"/>
    </inkml:context>
    <inkml:brush xml:id="br0">
      <inkml:brushProperty name="width" value="0.05" units="cm"/>
      <inkml:brushProperty name="height" value="0.05" units="cm"/>
    </inkml:brush>
  </inkml:definitions>
  <inkml:trace contextRef="#ctx0" brushRef="#br0">95 18 4268 0 0,'2'27'12006'0'0,"9"-28"-6787"0"0,3-8-4760 0 0,-9 4 1269 0 0,-4 4-987 0 0,-16-16 3195 0 0,-5 14-3092 0 0,-19 1-12252 0 0,-5-1-2957 0 0,34 0 12389 0 0</inkml:trace>
</inkml:ink>
</file>

<file path=ppt/ink/ink2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37.600"/>
    </inkml:context>
    <inkml:brush xml:id="br0">
      <inkml:brushProperty name="width" value="0.05" units="cm"/>
      <inkml:brushProperty name="height" value="0.05" units="cm"/>
    </inkml:brush>
  </inkml:definitions>
  <inkml:trace contextRef="#ctx0" brushRef="#br0">943 17 5108 0 0,'-10'-17'16733'0'0,"9"37"-16056"0"0,0 0-1 0 0,-2 0 1 0 0,0 0-1 0 0,-1-1 1 0 0,-1 1-1 0 0,-1-1 1 0 0,-1 0-1 0 0,-13 26 1 0 0,6-10-459 0 0,13-33-333 0 0,0-1 0 0 0,0 0 0 0 0,1 0 0 0 0,-1 0 0 0 0,0 1 0 0 0,0-1 0 0 0,-1 0 0 0 0,1 0 0 0 0,0 0 0 0 0,0 0 0 0 0,0-1-1 0 0,-1 1 1 0 0,1 0 0 0 0,0 0 0 0 0,-1-1 0 0 0,-1 1 0 0 0,-19 15-927 0 0,12-1 1081 0 0,-1 2 204 0 0,-1 0 1 0 0,0 0 0 0 0,-2-1-1 0 0,-18 18 1 0 0,31-34-192 0 0,-42 17-165 0 0,34-11 157 0 0,0 0-1 0 0,1 1 1 0 0,-1 0 0 0 0,1 0 0 0 0,1 1-1 0 0,-1 0 1 0 0,-7 11 0 0 0,-14 16 366 0 0,7-13-201 0 0,5-4 178 0 0,-1 0 0 0 0,0-2 0 0 0,-27 20 0 0 0,43-35-350 0 0,0-1 0 0 0,1 1 0 0 0,-1 0 0 0 0,0-1 0 0 0,0 1 0 0 0,1-1 0 0 0,-1 1 0 0 0,0-1 0 0 0,0 0 0 0 0,0 0 0 0 0,0 0-1 0 0,0 0 1 0 0,0 0 0 0 0,1 0 0 0 0,-1 0 0 0 0,0-1 0 0 0,0 1 0 0 0,0-1 0 0 0,0 1 0 0 0,1-1 0 0 0,-1 0 0 0 0,0 0 0 0 0,1 0 0 0 0,-1 0 0 0 0,1 0 0 0 0,-1 0 0 0 0,1 0 0 0 0,-3-2 0 0 0,1 0 13 0 0,0 0 0 0 0,-1-1 0 0 0,1 1 1 0 0,1 0-1 0 0,-1-1 0 0 0,0 0 0 0 0,1 0 0 0 0,0 0 0 0 0,0 0 0 0 0,-2-6 0 0 0,2-1-5 0 0,0 1 1 0 0,1-1-1 0 0,1 0 0 0 0,0 0 0 0 0,0 1 0 0 0,1-1 0 0 0,0 0 1 0 0,1 1-1 0 0,0-1 0 0 0,1 1 0 0 0,0-1 0 0 0,7-13 1 0 0,-4 5-11 0 0,0 0 1 0 0,4-26 0 0 0,-12 32-104 0 0,-8 23 20 0 0,4-2 53 0 0,-37 37 57 0 0,-87 86 218 0 0,106-109-627 0 0,-1-1-1 0 0,-1-2 0 0 0,-43 26 0 0 0,40-34-129 0 0,26-10-265 0 0,1 0 0 0 0,-1-1 0 0 0,1 0 0 0 0,-1 1 0 0 0,1-1 1 0 0,-1 0-1 0 0,1 0 0 0 0,-1 0 0 0 0,1-1 0 0 0,-1 1 0 0 0,0-1 0 0 0,-3-1 0 0 0,4 2 148 0 0,1-1 0 0 0,-1 0 0 0 0,1 0 1 0 0,0 0-1 0 0,-1 0 0 0 0,1 0 0 0 0,0 0 1 0 0,0 0-1 0 0,0 0 0 0 0,0 0 0 0 0,0-1 0 0 0,0 1 1 0 0,0 0-1 0 0,0-1 0 0 0,0 1 0 0 0,1-1 1 0 0,-1 1-1 0 0,1-1 0 0 0,-2-2 0 0 0,1-29-3846 0 0,3 16 2533 0 0</inkml:trace>
</inkml:ink>
</file>

<file path=ppt/ink/ink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46.370"/>
    </inkml:context>
    <inkml:brush xml:id="br0">
      <inkml:brushProperty name="width" value="0.05" units="cm"/>
      <inkml:brushProperty name="height" value="0.05" units="cm"/>
      <inkml:brushProperty name="color" value="#004F8B"/>
    </inkml:brush>
  </inkml:definitions>
  <inkml:trace contextRef="#ctx0" brushRef="#br0">1 37 4236 0 0,'4'-11'14197'0'0,"0"8"-13386"0"0,-3 4-754 0 0,0-1 0 0 0,-1 0 0 0 0,1 0 0 0 0,0 0 0 0 0,-1 0-1 0 0,1 0 1 0 0,0 0 0 0 0,-1 0 0 0 0,1 0 0 0 0,-1 0 0 0 0,1 0-1 0 0,0-1 1 0 0,-1 1 0 0 0,1 0 0 0 0,-1 0 0 0 0,1 0 0 0 0,0-1 0 0 0,-1 1-1 0 0,1 0 1 0 0,-1-1 0 0 0,1 1 0 0 0,-1-1 0 0 0,1 1 0 0 0,-1 0-1 0 0,1-1 1 0 0,-1 1 0 0 0,0-1 0 0 0,1 1 0 0 0,-1-1 0 0 0,0 0-1 0 0,1 1 1 0 0,-1-1 0 0 0,0 1 0 0 0,0-1 0 0 0,1 1 0 0 0,-1-1-1 0 0,0 0 1 0 0,0 1 0 0 0,0-1 0 0 0,0 0 0 0 0,0 1 0 0 0,0-1-1 0 0,0 0 1 0 0,0 1 0 0 0,0-1 0 0 0,0 1 0 0 0,0-1 0 0 0,0 0 0 0 0,-1 1-1 0 0,1-1 1 0 0,-1 0 0 0 0,1-1 545 0 0,-1 2-661 0 0,1 0-1 0 0,0 0 1 0 0,-1 0-1 0 0,1 0 1 0 0,-1 0 0 0 0,1 0-1 0 0,0 0 1 0 0,-1 0-1 0 0,1 0 1 0 0,0 0 0 0 0,-1 0-1 0 0,1 0 1 0 0,0 0-1 0 0,-1 0 1 0 0,1 1 0 0 0,0-1-1 0 0,-1 0 1 0 0,1 0-1 0 0,0 0 1 0 0,-1 1 0 0 0,1-1-1 0 0,0 0 1 0 0,0 0-1 0 0,-1 1 1 0 0,1-1 0 0 0,0 0-1 0 0,0 1 1 0 0,0-1-1 0 0,-1 0 1 0 0,1 1-1 0 0,0-1 1 0 0,0 0 0 0 0,0 1-1 0 0,0 0 1 0 0,1 15-6545 0 0,1 4-4396 0 0</inkml:trace>
</inkml:ink>
</file>

<file path=ppt/ink/ink2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38.021"/>
    </inkml:context>
    <inkml:brush xml:id="br0">
      <inkml:brushProperty name="width" value="0.05" units="cm"/>
      <inkml:brushProperty name="height" value="0.05" units="cm"/>
    </inkml:brush>
  </inkml:definitions>
  <inkml:trace contextRef="#ctx0" brushRef="#br0">125 342 5208 0 0,'-6'-9'992'0'0,"1"0"0"0"0,0 0 0 0 0,1 0 0 0 0,0-1 0 0 0,0 0-1 0 0,1 1 1 0 0,0-1 0 0 0,1 0 0 0 0,0-1 0 0 0,1 1 0 0 0,0 0-1 0 0,0 0 1 0 0,1-1 0 0 0,1 1 0 0 0,2-17 0 0 0,-1 17-651 0 0,0 0 0 0 0,0 0 1 0 0,1 1-1 0 0,1-1 1 0 0,-1 1-1 0 0,1 0 0 0 0,1 0 1 0 0,0 0-1 0 0,0 1 0 0 0,1-1 1 0 0,0 1-1 0 0,0 1 1 0 0,1-1-1 0 0,0 1 0 0 0,0 0 1 0 0,12-8-1 0 0,-17 13-293 0 0,0 1 0 0 0,0 0-1 0 0,1-1 1 0 0,-1 1 0 0 0,0 0-1 0 0,1 0 1 0 0,-1 0 0 0 0,0 0-1 0 0,1 0 1 0 0,-1 1 0 0 0,1-1-1 0 0,0 1 1 0 0,-1 0 0 0 0,5-1-1 0 0,-6 2-26 0 0,1-1 0 0 0,-1 0 0 0 0,1 1 0 0 0,-1-1 0 0 0,0 1 0 0 0,1-1 0 0 0,-1 1 0 0 0,0 0 0 0 0,0 0 0 0 0,0-1 1 0 0,1 1-1 0 0,-1 0 0 0 0,0 0 0 0 0,0 0 0 0 0,0 0 0 0 0,0 0 0 0 0,0 1 0 0 0,-1-1 0 0 0,2 2 0 0 0,0 1-47 0 0,0 1 1 0 0,0 0-1 0 0,-1-1 0 0 0,0 1 1 0 0,0 0-1 0 0,0 0 1 0 0,0 0-1 0 0,-1 0 1 0 0,0 0-1 0 0,0 0 1 0 0,0 0-1 0 0,0 0 1 0 0,-2 5-1 0 0,-4 15-1073 0 0,0-1-1 0 0,-2 1 1 0 0,-21 44-1 0 0,-46 65-9769 0 0,59-109 8461 0 0,-1 0-1 0 0,-2-1 0 0 0,-29 30 0 0 0,19-27 744 0 0</inkml:trace>
</inkml:ink>
</file>

<file path=ppt/ink/ink2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38.881"/>
    </inkml:context>
    <inkml:brush xml:id="br0">
      <inkml:brushProperty name="width" value="0.05" units="cm"/>
      <inkml:brushProperty name="height" value="0.05" units="cm"/>
    </inkml:brush>
  </inkml:definitions>
  <inkml:trace contextRef="#ctx0" brushRef="#br0">454 75 5272 0 0,'-21'-75'19486'0'0,"20"78"-19072"0"0,-12 31 382 0 0,6-16-384 0 0,0-1 0 0 0,-1 1 0 0 0,-12 17 0 0 0,18-31-492 0 0,-1 0 1 0 0,-1 0-1 0 0,1 1 1 0 0,0-2-1 0 0,-1 1 0 0 0,0 0 1 0 0,0-1-1 0 0,0 0 0 0 0,0 0 1 0 0,-1 0-1 0 0,1 0 1 0 0,-1-1-1 0 0,0 0 0 0 0,1 0 1 0 0,-1 0-1 0 0,-7 2 0 0 0,11-4-308 0 0,-3 0-39 0 0,-24-2-737 0 0,24 1 1034 0 0,0 0 0 0 0,0 1 1 0 0,1-1-1 0 0,-1 1 0 0 0,0 0 0 0 0,0 0 0 0 0,0 1 0 0 0,0-1 0 0 0,0 1 0 0 0,0 0 0 0 0,0 0 0 0 0,0 0 0 0 0,0 0 0 0 0,1 1 0 0 0,-1-1 0 0 0,0 1 0 0 0,1 0 1 0 0,0 0-1 0 0,-5 4 0 0 0,-181 171 1852 0 0,201-196-14861 0 0,40-45 5827 0 0,-28 36 5480 0 0</inkml:trace>
</inkml:ink>
</file>

<file path=ppt/ink/ink2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39.209"/>
    </inkml:context>
    <inkml:brush xml:id="br0">
      <inkml:brushProperty name="width" value="0.05" units="cm"/>
      <inkml:brushProperty name="height" value="0.05" units="cm"/>
    </inkml:brush>
  </inkml:definitions>
  <inkml:trace contextRef="#ctx0" brushRef="#br0">1840 24 4412 0 0,'6'-22'10444'0'0,"-7"22"-10321"0"0,1-1 1 0 0,0 1-1 0 0,-1 0 0 0 0,1 0 0 0 0,-1 0 0 0 0,1 0 0 0 0,0-1 0 0 0,-1 1 0 0 0,1 0 0 0 0,-1 0 1 0 0,1 0-1 0 0,-1 0 0 0 0,1 0 0 0 0,-1 0 0 0 0,1 0 0 0 0,-1 0 0 0 0,1 1 0 0 0,0-1 1 0 0,-1 0-1 0 0,1 0 0 0 0,-1 0 0 0 0,1 0 0 0 0,0 0 0 0 0,-1 1 0 0 0,1-1 0 0 0,-1 0 0 0 0,1 0 1 0 0,0 1-1 0 0,-1 0 0 0 0,-48 35-142 0 0,34-24 1444 0 0,-262 203 1768 0 0,-203 159-865 0 0,13 15-4722 0 0,323-265-437 0 0,-7-7-4736 0 0,85-75 4322 0 0,22-17 1234 0 0,-49 19-2171 0 0,46-27 2223 0 0</inkml:trace>
</inkml:ink>
</file>

<file path=ppt/ink/ink2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39.975"/>
    </inkml:context>
    <inkml:brush xml:id="br0">
      <inkml:brushProperty name="width" value="0.05" units="cm"/>
      <inkml:brushProperty name="height" value="0.05" units="cm"/>
    </inkml:brush>
  </inkml:definitions>
  <inkml:trace contextRef="#ctx0" brushRef="#br0">230 500 4340 0 0,'-1'-12'17937'0'0,"-5"26"-17408"0"0,0-1-1 0 0,-1 0 1 0 0,0-1 0 0 0,-1 1 0 0 0,0-2-1 0 0,-1 1 1 0 0,-1-1 0 0 0,0 0 0 0 0,0-1 0 0 0,-1 0-1 0 0,0-1 1 0 0,-1 0 0 0 0,0 0 0 0 0,0-2 0 0 0,-15 8-1 0 0,26-14-511 0 0,-1 0 0 0 0,0-1 0 0 0,1 1 0 0 0,-1 0 0 0 0,0-1-1 0 0,0 1 1 0 0,1-1 0 0 0,-1 0 0 0 0,0 1 0 0 0,0-1 0 0 0,1 0-1 0 0,-1 0 1 0 0,0 0 0 0 0,0 0 0 0 0,0 0 0 0 0,1-1 0 0 0,-1 1-1 0 0,0-1 1 0 0,0 1 0 0 0,1-1 0 0 0,-1 1 0 0 0,0-1-1 0 0,1 0 1 0 0,-3-1 0 0 0,3 0 29 0 0,-1 0 0 0 0,0 0-1 0 0,1 0 1 0 0,-1 0 0 0 0,1 0 0 0 0,0-1-1 0 0,0 1 1 0 0,0 0 0 0 0,0-1 0 0 0,0 1-1 0 0,0-1 1 0 0,1 1 0 0 0,-1-1 0 0 0,1-4-1 0 0,-1-6 109 0 0,1 1 0 0 0,0-1 0 0 0,1 0-1 0 0,0 1 1 0 0,5-19 0 0 0,66-186-3840 0 0,-21 75 139 0 0,4-15-20000 0 0,-49 141 21732 0 0</inkml:trace>
</inkml:ink>
</file>

<file path=ppt/ink/ink2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0.318"/>
    </inkml:context>
    <inkml:brush xml:id="br0">
      <inkml:brushProperty name="width" value="0.05" units="cm"/>
      <inkml:brushProperty name="height" value="0.05" units="cm"/>
    </inkml:brush>
  </inkml:definitions>
  <inkml:trace contextRef="#ctx0" brushRef="#br0">1 117 4812 0 0,'30'-20'5409'0'0,"45"-23"-1"0"0,-27 19-3414 0 0,-14 9-4616 0 0,-2 1-4908 0 0</inkml:trace>
</inkml:ink>
</file>

<file path=ppt/ink/ink2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0.756"/>
    </inkml:context>
    <inkml:brush xml:id="br0">
      <inkml:brushProperty name="width" value="0.05" units="cm"/>
      <inkml:brushProperty name="height" value="0.05" units="cm"/>
    </inkml:brush>
  </inkml:definitions>
  <inkml:trace contextRef="#ctx0" brushRef="#br0">1223 13 5837 0 0,'8'-13'12745'0'0,"-8"34"-8902"0"0,-10 38-1806 0 0,-1-21-1045 0 0,-2 0 1 0 0,-2-1 0 0 0,-1 0 0 0 0,-34 56 0 0 0,38-72-731 0 0,-2-1 0 0 0,0-1-1 0 0,-1 0 1 0 0,-1-1 0 0 0,-1-1 0 0 0,0 0-1 0 0,-2-1 1 0 0,1-1 0 0 0,-23 13 0 0 0,37-25-234 0 0,-1 0 1 0 0,0-1 0 0 0,0 0-1 0 0,0 1 1 0 0,0-1 0 0 0,-1-1-1 0 0,1 1 1 0 0,0-1 0 0 0,-1 0-1 0 0,1-1 1 0 0,-1 1-1 0 0,1-1 1 0 0,-12 0 0 0 0,10-2-4 0 0,0 0-1 0 0,0-1 1 0 0,1 1 0 0 0,-1-1 0 0 0,1 0 0 0 0,-1-1-1 0 0,1 0 1 0 0,0 0 0 0 0,0 0 0 0 0,1 0-1 0 0,-1-1 1 0 0,-8-10 0 0 0,8 13-25 0 0,-1 12 0 0 0,-2 13 0 0 0,-2 3 0 0 0,0 1 0 0 0,-2-1 0 0 0,-1-1 0 0 0,-21 29 0 0 0,14-27 0 0 0,-2-2 0 0 0,-1 0 0 0 0,-1-2 0 0 0,-1-1 0 0 0,-1-1 0 0 0,-1-1 0 0 0,-1-1 0 0 0,-1-2 0 0 0,0-1 0 0 0,-1-1 0 0 0,-62 20 0 0 0,83-32 0 0 0,-1-1 0 0 0,0 0 0 0 0,1-1 0 0 0,-1 0 0 0 0,0 0 0 0 0,0-1 0 0 0,0-1 0 0 0,1 0 0 0 0,-1 0 0 0 0,0-1 0 0 0,1-1 0 0 0,-1 1 0 0 0,1-2 0 0 0,0 1 0 0 0,-16-9 0 0 0,20 8 0 0 0,0 0 0 0 0,1 0 0 0 0,-1 0 0 0 0,1 0 0 0 0,0-1 0 0 0,0 0 0 0 0,0 0 0 0 0,1 0 0 0 0,0-1 0 0 0,0 0 0 0 0,0 1 0 0 0,1-1 0 0 0,0-1 0 0 0,0 1 0 0 0,1 0 0 0 0,-1-1 0 0 0,1 1 0 0 0,1-1 0 0 0,-1 0 0 0 0,1 0 0 0 0,0 1 0 0 0,1-1 0 0 0,-1 0 0 0 0,2 0 0 0 0,0-11 0 0 0,1 5-371 0 0,1 0 0 0 0,0 1 1 0 0,1-1-1 0 0,0 1 0 0 0,1 0 0 0 0,1 0 1 0 0,0 1-1 0 0,0 0 0 0 0,1 0 0 0 0,0 0 1 0 0,1 0-1 0 0,0 1 0 0 0,1 1 0 0 0,13-12 1 0 0,-12 11-159 0 0,0 2 0 0 0,1-1 0 0 0,0 1 0 0 0,1 1 0 0 0,0 0 0 0 0,0 1 0 0 0,0 0 1 0 0,0 1-1 0 0,1 0 0 0 0,0 1 0 0 0,0 0 0 0 0,1 1 0 0 0,22-2 0 0 0,-29 4-713 0 0,1 1-1 0 0,-1 0 1 0 0,1 1-1 0 0,-1 0 1 0 0,1 0-1 0 0,-1 1 1 0 0,0-1-1 0 0,1 2 1 0 0,-1-1-1 0 0,0 1 1 0 0,0 0-1 0 0,10 7 1 0 0,-3-2-659 0 0</inkml:trace>
</inkml:ink>
</file>

<file path=ppt/ink/ink2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1.147"/>
    </inkml:context>
    <inkml:brush xml:id="br0">
      <inkml:brushProperty name="width" value="0.05" units="cm"/>
      <inkml:brushProperty name="height" value="0.05" units="cm"/>
    </inkml:brush>
  </inkml:definitions>
  <inkml:trace contextRef="#ctx0" brushRef="#br0">14 180 8017 0 0,'-13'37'10987'0'0,"12"-35"-9635"0"0,3-7-1624 0 0,1-5-1447 0 0,9-40-6475 0 0,-6-23 2600 0 0,-4 40 3832 0 0,2-14-1 0 0</inkml:trace>
</inkml:ink>
</file>

<file path=ppt/ink/ink2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1.475"/>
    </inkml:context>
    <inkml:brush xml:id="br0">
      <inkml:brushProperty name="width" value="0.05" units="cm"/>
      <inkml:brushProperty name="height" value="0.05" units="cm"/>
    </inkml:brush>
  </inkml:definitions>
  <inkml:trace contextRef="#ctx0" brushRef="#br0">193 204 5713 0 0,'0'-20'2268'0'0,"1"-1"1"0"0,1 1-1 0 0,6-32 1 0 0,-7 47-1754 0 0,1-1 0 0 0,0 0 0 0 0,0 0 0 0 0,0 1 0 0 0,0-1 0 0 0,1 1 0 0 0,0 0 0 0 0,0 0 0 0 0,0 0 0 0 0,1 0 0 0 0,-1 0 0 0 0,1 1 0 0 0,1-1 0 0 0,-1 1 0 0 0,0 0 0 0 0,9-5-1 0 0,-11 8 35 0 0,17 17 345 0 0,-17-14-861 0 0,-1 0 1 0 0,0 1-1 0 0,1-1 1 0 0,-1 1-1 0 0,0-1 1 0 0,0 1 0 0 0,-1-1-1 0 0,1 1 1 0 0,-1 0-1 0 0,1-1 1 0 0,-1 1-1 0 0,0 0 1 0 0,0 0 0 0 0,0 4-1 0 0,-6 41-356 0 0,5-42 257 0 0,-9 36-1295 0 0,-1 0 0 0 0,-1-1 0 0 0,-33 69 0 0 0,-72 115-9439 0 0,102-200 9403 0 0,-40 65-3073 0 0,32-56 2503 0 0</inkml:trace>
</inkml:ink>
</file>

<file path=ppt/ink/ink2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1.990"/>
    </inkml:context>
    <inkml:brush xml:id="br0">
      <inkml:brushProperty name="width" value="0.05" units="cm"/>
      <inkml:brushProperty name="height" value="0.05" units="cm"/>
    </inkml:brush>
  </inkml:definitions>
  <inkml:trace contextRef="#ctx0" brushRef="#br0">269 16 5937 0 0,'0'0'303'0'0,"-1"0"1"0"0,1 0-1 0 0,-1-1 0 0 0,1 1 1 0 0,0 0-1 0 0,-1-1 1 0 0,1 1-1 0 0,-1-1 304 0 0,1 1-303 0 0,0 0-1 0 0,-1-1 1 0 0,1 1-1 0 0,0 0 1 0 0,-1-1-1 0 0,1 1 1 0 0,0-1-1 0 0,0 1 1 0 0,0-1-1 0 0,0 1 1 0 0,-1-1-1 0 0,1 1 1 0 0,0-1-1 0 0,0 1 1 0 0,0-1-1 0 0,0 1 1 0 0,0-1-1 0 0,0 1 0 0 0,0 0 1 0 0,0-1-1 0 0,0 1 1 0 0,0-1-1 0 0,1 1 1 0 0,-1-1-1 0 0,0 0 1 0 0,17 4 4014 0 0,-13-1-5192 0 0,2-1 1089 0 0,-1 1 0 0 0,0 0 0 0 0,-1 0 1 0 0,1 1-1 0 0,0-1 0 0 0,-1 1 0 0 0,1 0 1 0 0,-1 1-1 0 0,0-1 0 0 0,0 1 0 0 0,0-1 0 0 0,0 1 1 0 0,-1 1-1 0 0,1-1 0 0 0,-1 0 0 0 0,0 1 0 0 0,-1-1 1 0 0,1 1-1 0 0,-1 0 0 0 0,0 0 0 0 0,0 0 0 0 0,0 0 1 0 0,-1 0-1 0 0,0 1 0 0 0,0-1 0 0 0,0 0 1 0 0,0 0-1 0 0,-1 1 0 0 0,-1 8 0 0 0,1 0-33 0 0,-2 1 0 0 0,0-1 0 0 0,0 0 0 0 0,-2 0 0 0 0,0 0 0 0 0,0 0 0 0 0,-1 0 1 0 0,-1-1-1 0 0,-12 22 0 0 0,5-15-550 0 0,-1 0 1 0 0,-1-1 0 0 0,-1-1-1 0 0,0-1 1 0 0,-25 21 0 0 0,25-25-1237 0 0,-2 0 1 0 0,1-1 0 0 0,-27 13-1 0 0,40-23 909 0 0,1 0-1 0 0,-1 0 0 0 0,0 0 1 0 0,1-1-1 0 0,-1 0 0 0 0,0 1 1 0 0,0-2-1 0 0,0 1 0 0 0,0 0 1 0 0,0-1-1 0 0,0 0 0 0 0,0 1 1 0 0,0-2-1 0 0,0 1 0 0 0,0 0 1 0 0,0-1-1 0 0,0 0 0 0 0,0 0 1 0 0,0 0-1 0 0,1 0 0 0 0,-1-1 1 0 0,0 1-1 0 0,1-1 0 0 0,-1 0 1 0 0,-5-4-1 0 0,-2-4-938 0 0</inkml:trace>
</inkml:ink>
</file>

<file path=ppt/ink/ink2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2.334"/>
    </inkml:context>
    <inkml:brush xml:id="br0">
      <inkml:brushProperty name="width" value="0.05" units="cm"/>
      <inkml:brushProperty name="height" value="0.05" units="cm"/>
    </inkml:brush>
  </inkml:definitions>
  <inkml:trace contextRef="#ctx0" brushRef="#br0">743 1 5825 0 0,'-50'47'5484'0'0,"-18"30"-1744"0"0,6-6-1903 0 0,-141 127 309 0 0,56-81-7841 0 0,127-103 3784 0 0,-1-2 1 0 0,-1 0 0 0 0,0-1 0 0 0,0-1 0 0 0,-46 13 0 0 0,31-14 206 0 0</inkml:trace>
</inkml:ink>
</file>

<file path=ppt/ink/ink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46.902"/>
    </inkml:context>
    <inkml:brush xml:id="br0">
      <inkml:brushProperty name="width" value="0.05" units="cm"/>
      <inkml:brushProperty name="height" value="0.05" units="cm"/>
      <inkml:brushProperty name="color" value="#004F8B"/>
    </inkml:brush>
  </inkml:definitions>
  <inkml:trace contextRef="#ctx0" brushRef="#br0">59 18 4852 0 0,'-8'-16'16669'0'0,"6"14"-15743"0"0,-10 35 2278 0 0,-14 57 0 0 0,16-22-2852 0 0,10-58-1245 0 0,-1 0 1 0 0,2 1-1 0 0,0-1 0 0 0,2 12 1 0 0,4-9-2584 0 0,12-6-6074 0 0,2-10 1483 0 0,-9-3 7226 0 0,-1-3-905 0 0</inkml:trace>
</inkml:ink>
</file>

<file path=ppt/ink/ink2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2.803"/>
    </inkml:context>
    <inkml:brush xml:id="br0">
      <inkml:brushProperty name="width" value="0.05" units="cm"/>
      <inkml:brushProperty name="height" value="0.05" units="cm"/>
    </inkml:brush>
  </inkml:definitions>
  <inkml:trace contextRef="#ctx0" brushRef="#br0">553 27 4380 0 0,'7'-27'19578'0'0,"-15"47"-18729"0"0,0-1 0 0 0,-1 0 0 0 0,-1-1 0 0 0,-1 0 0 0 0,0-1 0 0 0,-1 0 0 0 0,-25 26 0 0 0,-112 103 1145 0 0,147-145-1975 0 0,-7 8-220 0 0,-19 16 478 0 0,-40 28 0 0 0,60-47-641 0 0,1-2 0 0 0,-1 1 0 0 0,0-1 0 0 0,0 0 1 0 0,0 0-1 0 0,0-1 0 0 0,-1-1 0 0 0,1 1 0 0 0,-1-1 1 0 0,0 0-1 0 0,-11 0 0 0 0,17-3-142 0 0,0 1 0 0 0,0-1 0 0 0,0 1 0 0 0,0-1-1 0 0,1 0 1 0 0,-1-1 0 0 0,0 1 0 0 0,0 0 0 0 0,1-1 0 0 0,-1 1 0 0 0,1-1 0 0 0,-1 0 0 0 0,1 0 0 0 0,0 0-1 0 0,0 0 1 0 0,0 0 0 0 0,0 0 0 0 0,0-1 0 0 0,0 1 0 0 0,1-1 0 0 0,-1 1 0 0 0,-1-5 0 0 0,-2-2-1372 0 0,1 0 1 0 0,0-1 0 0 0,0 0 0 0 0,-4-19-1 0 0,2-26-2366 0 0,6 25 2369 0 0</inkml:trace>
</inkml:ink>
</file>

<file path=ppt/ink/ink2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3.178"/>
    </inkml:context>
    <inkml:brush xml:id="br0">
      <inkml:brushProperty name="width" value="0.05" units="cm"/>
      <inkml:brushProperty name="height" value="0.05" units="cm"/>
    </inkml:brush>
  </inkml:definitions>
  <inkml:trace contextRef="#ctx0" brushRef="#br0">178 53 5280 0 0,'2'-9'10'0'0,"11"-31"11922"0"0,-13 40-11826 0 0,0 0 1 0 0,0 0-1 0 0,1-3 2451 0 0,-1 3-2451 0 0,0 0 1 0 0,0 0-1 0 0,1 0 1 0 0,-1 0-1 0 0,0 0 1 0 0,0 0-1 0 0,0 0 1 0 0,0 0-1 0 0,0 0 1 0 0,1 0 0 0 0,-1 0-1 0 0,0 0 1 0 0,0 0-1 0 0,0 0 1 0 0,0 0-1 0 0,0 0 1 0 0,1 0-1 0 0,0 1 1386 0 0,-1-1-1386 0 0,5 23 1280 0 0,-6 5-722 0 0,-1 1 0 0 0,-1-2-1 0 0,-1 1 1 0 0,-1 0 0 0 0,-12 32 0 0 0,4-8-923 0 0,7-26 197 0 0,-45 158-6116 0 0,13-97-1590 0 0,30-73 4860 0 0,-1 0-1 0 0,0 0 0 0 0,-17 19 1 0 0,15-22 1187 0 0</inkml:trace>
</inkml:ink>
</file>

<file path=ppt/ink/ink2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3.600"/>
    </inkml:context>
    <inkml:brush xml:id="br0">
      <inkml:brushProperty name="width" value="0.05" units="cm"/>
      <inkml:brushProperty name="height" value="0.05" units="cm"/>
    </inkml:brush>
  </inkml:definitions>
  <inkml:trace contextRef="#ctx0" brushRef="#br0">790 1 5344 0 0,'0'2'12958'0'0,"-3"18"-12142"0"0,0 4 237 0 0,-1 0-1 0 0,-1-1 0 0 0,-1 0 1 0 0,-1 0-1 0 0,-1-1 0 0 0,-19 38 1 0 0,14-35-737 0 0,-1-1 0 0 0,-1-1 1 0 0,-1-1-1 0 0,-1 0 0 0 0,-1-1 1 0 0,-1 0-1 0 0,-1-2 0 0 0,-1 0 1 0 0,-27 19-1 0 0,45-36-308 0 0,-1 0 0 0 0,1 0 0 0 0,-1 0 0 0 0,0-1 0 0 0,1 1 0 0 0,-1-1 0 0 0,0 0 0 0 0,0 1 0 0 0,0-2 0 0 0,1 1-1 0 0,-1 0 1 0 0,0-1 0 0 0,0 0 0 0 0,0 0 0 0 0,0 0 0 0 0,0-1 0 0 0,0 1 0 0 0,0-1 0 0 0,0 0 0 0 0,-7-2 0 0 0,4 0-24 0 0,0-1 1 0 0,1 1-1 0 0,-1-1 1 0 0,1-1-1 0 0,0 1 1 0 0,0-1-1 0 0,0 0 1 0 0,1 0-1 0 0,0-1 1 0 0,-6-7-1 0 0,10 12-4 0 0,-1 1 0 0 0,1-1 0 0 0,0 1 0 0 0,0 0 1 0 0,-1-1-1 0 0,1 1 0 0 0,0 0 0 0 0,-1 0 0 0 0,1 0 0 0 0,0 0 0 0 0,-1 0 0 0 0,1 0 0 0 0,0 0 1 0 0,-1 1-1 0 0,1-1 0 0 0,0 0 0 0 0,-1 1 0 0 0,1-1 0 0 0,0 1 0 0 0,0-1 0 0 0,0 1 0 0 0,-2 0 0 0 0,3 0 49 0 0,-15 6-34 0 0,1 2 1 0 0,1 0-1 0 0,0 0 1 0 0,-15 15 0 0 0,-15 10-21 0 0,34-27 90 0 0,0-1 0 0 0,0 0 0 0 0,-1 0 0 0 0,0-1 0 0 0,0 0 0 0 0,0-1 0 0 0,0 0 0 0 0,-1 0 1 0 0,1-1-1 0 0,-1-1 0 0 0,-11 2 0 0 0,19-4-28 0 0,1 0 0 0 0,-1 0 0 0 0,0-1 0 0 0,1 1 0 0 0,-1-1 0 0 0,0 1 0 0 0,1-1 0 0 0,-1 0 0 0 0,1 0 0 0 0,-1 0 0 0 0,1-1 0 0 0,0 1 0 0 0,-1 0-1 0 0,1-1 1 0 0,0 1 0 0 0,0-1 0 0 0,0 0 0 0 0,-3-3 0 0 0,2 0-1 0 0,0 1 0 0 0,0-1 0 0 0,0 1-1 0 0,1-1 1 0 0,0 0 0 0 0,0 0 0 0 0,0 0 0 0 0,-2-10-1 0 0,2-1-236 0 0,0 0-1 0 0,1 0 1 0 0,0 0-1 0 0,1 0 1 0 0,3-20-1 0 0,2 9-1416 0 0,0 0-1 0 0,2 0 1 0 0,1 0-1 0 0,22-50 1 0 0,-8 33-8142 0 0,54-80 0 0 0,-64 108 8116 0 0</inkml:trace>
</inkml:ink>
</file>

<file path=ppt/ink/ink2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3.928"/>
    </inkml:context>
    <inkml:brush xml:id="br0">
      <inkml:brushProperty name="width" value="0.05" units="cm"/>
      <inkml:brushProperty name="height" value="0.05" units="cm"/>
    </inkml:brush>
  </inkml:definitions>
  <inkml:trace contextRef="#ctx0" brushRef="#br0">0 179 4176 0 0,'6'-6'1346'0'0,"-1"0"0"0"0,1 0 0 0 0,0 1 0 0 0,1 0 0 0 0,-1 0 0 0 0,12-6 0 0 0,49-22 910 0 0,6-4-6849 0 0,-63 30 2816 0 0,0 0 0 0 0,-1-1 1 0 0,0 0-1 0 0,11-14 0 0 0,-9 10 4 0 0</inkml:trace>
</inkml:ink>
</file>

<file path=ppt/ink/ink2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4.287"/>
    </inkml:context>
    <inkml:brush xml:id="br0">
      <inkml:brushProperty name="width" value="0.05" units="cm"/>
      <inkml:brushProperty name="height" value="0.05" units="cm"/>
    </inkml:brush>
  </inkml:definitions>
  <inkml:trace contextRef="#ctx0" brushRef="#br0">279 0 4432 0 0,'0'0'1503'0'0,"12"0"708"0"0,-8 2 1506 0 0,-3 0-3577 0 0,-1 0 1 0 0,0 0-1 0 0,1 0 1 0 0,-1 0-1 0 0,0 0 0 0 0,0-1 1 0 0,0 1-1 0 0,-1 0 1 0 0,1 0-1 0 0,0 0 0 0 0,-1 0 1 0 0,1 0-1 0 0,-1-1 1 0 0,1 1-1 0 0,-1 0 0 0 0,0 0 1 0 0,0-1-1 0 0,0 1 1 0 0,0-1-1 0 0,0 1 0 0 0,0-1 1 0 0,0 1-1 0 0,-1-1 1 0 0,1 1-1 0 0,0-1 0 0 0,-1 0 1 0 0,-1 1-1 0 0,-51 45 1045 0 0,44-39-810 0 0,-49 37 940 0 0,25-19 2 0 0,1 1 1 0 0,-43 44-1 0 0,75-70-1263 0 0,0 0-1 0 0,0 0 1 0 0,1-1-1 0 0,-1 1 1 0 0,0 0-1 0 0,0 0 1 0 0,1 0-1 0 0,-1 0 1 0 0,1 0-1 0 0,-1 0 1 0 0,1 0-1 0 0,-1 0 1 0 0,1 1-1 0 0,-1-1 1 0 0,1 0-1 0 0,0 0 0 0 0,0 0 1 0 0,0 0-1 0 0,0 0 1 0 0,0 1-1 0 0,0-1 1 0 0,0 0-1 0 0,0 0 1 0 0,0 0-1 0 0,0 0 1 0 0,1 2-1 0 0,0-1-10 0 0,0 0 0 0 0,1-1 0 0 0,-1 1 0 0 0,0-1 0 0 0,1 0 0 0 0,-1 1 0 0 0,1-1 0 0 0,0 0 0 0 0,-1 0 0 0 0,1 0 0 0 0,0 0 0 0 0,0 0 0 0 0,-1 0 0 0 0,4 0 0 0 0,8 3-11 0 0,0-1 0 0 0,0 0 0 0 0,21 1 0 0 0,24-1-1199 0 0,-1-2 0 0 0,0-2 0 0 0,0-4 0 0 0,72-13 0 0 0,-14-7-3585 0 0,116-40-1 0 0,32-37-1536 0 0,-244 95 5794 0 0,56-25-1475 0 0</inkml:trace>
</inkml:ink>
</file>

<file path=ppt/ink/ink2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5.209"/>
    </inkml:context>
    <inkml:brush xml:id="br0">
      <inkml:brushProperty name="width" value="0.05" units="cm"/>
      <inkml:brushProperty name="height" value="0.05" units="cm"/>
    </inkml:brush>
  </inkml:definitions>
  <inkml:trace contextRef="#ctx0" brushRef="#br0">254 489 6881 0 0,'-4'-5'1418'0'0,"1"1"-1"0"0,0-1 1 0 0,0 0 0 0 0,0 0 0 0 0,1 0 0 0 0,-4-10 0 0 0,-5-41 4628 0 0,10 50-5653 0 0,1 0-1 0 0,-1 0 1 0 0,1 0-1 0 0,1 0 1 0 0,-1 0 0 0 0,1 0-1 0 0,0 0 1 0 0,0 0-1 0 0,1 1 1 0 0,0-1-1 0 0,0 0 1 0 0,0 1 0 0 0,1-1-1 0 0,0 1 1 0 0,6-9-1 0 0,-6 11-309 0 0,0 1 1 0 0,0-1-1 0 0,1 1 0 0 0,-1 0 0 0 0,1 0 0 0 0,-1 1 0 0 0,1-1 0 0 0,0 1 0 0 0,0-1 0 0 0,-1 1 1 0 0,1 0-1 0 0,0 1 0 0 0,0-1 0 0 0,7 1 0 0 0,66 2 32 0 0,-38 0-245 0 0,-21-2-15 0 0,12 0-26 0 0,0-1 0 0 0,31-5-1 0 0,-58 6 185 0 0,-1-1 0 0 0,1 0 0 0 0,-1 1-1 0 0,1-1 1 0 0,-1 0 0 0 0,0 0 0 0 0,0-1 0 0 0,1 1 0 0 0,-1 0 0 0 0,0-1-1 0 0,0 0 1 0 0,0 1 0 0 0,0-1 0 0 0,0 0 0 0 0,-1 0 0 0 0,1 0 0 0 0,2-4-1 0 0,-4 5-10 0 0,0 1-1 0 0,-1 0 1 0 0,1-1-1 0 0,-1 1 0 0 0,1-1 1 0 0,0 1-1 0 0,-1-1 1 0 0,1 1-1 0 0,-1 0 1 0 0,1-1-1 0 0,-1 1 0 0 0,1 0 1 0 0,-1 0-1 0 0,1-1 1 0 0,-1 1-1 0 0,1 0 1 0 0,-1 0-1 0 0,1 0 0 0 0,-1 0 1 0 0,1-1-1 0 0,-1 1 1 0 0,0 0-1 0 0,1 0 0 0 0,-1 0 1 0 0,1 0-1 0 0,-1 0 1 0 0,1 1-1 0 0,-1-1 1 0 0,0 0-1 0 0,1 0 0 0 0,-1 0 1 0 0,1 0-1 0 0,-1 1 1 0 0,1-1-1 0 0,-1 0 0 0 0,1 0 1 0 0,-1 1-1 0 0,0 0 1 0 0,-25 10 81 0 0,-10 17 37 0 0,-48 45-1 0 0,64-51-49 0 0,-2-2-1 0 0,-1-1 1 0 0,0-1 0 0 0,-2-1-1 0 0,0 0 1 0 0,-35 15 0 0 0,52-28-4 0 0,-1-1 1 0 0,1 0-1 0 0,-1 0 0 0 0,0-1 1 0 0,0-1-1 0 0,0 1 1 0 0,0-1-1 0 0,0-1 0 0 0,0 0 1 0 0,0 0-1 0 0,0 0 1 0 0,0-1-1 0 0,0-1 1 0 0,-12-3-1 0 0,15 3-26 0 0,1 0 1 0 0,0 0-1 0 0,0-1 0 0 0,0 0 1 0 0,0 0-1 0 0,0-1 0 0 0,1 1 1 0 0,0-1-1 0 0,-1 0 0 0 0,1 0 1 0 0,0 0-1 0 0,1 0 0 0 0,-1-1 1 0 0,1 0-1 0 0,0 0 0 0 0,0 0 1 0 0,1 0-1 0 0,-1 0 0 0 0,1 0 1 0 0,0-1-1 0 0,0 1 0 0 0,1-1 1 0 0,-2-10-1 0 0,1 2-598 0 0,1 1 0 0 0,0-1 0 0 0,1 1 0 0 0,3-20 0 0 0,0 12-958 0 0,1 1 1 0 0,1-1-1 0 0,1 1 0 0 0,0 0 1 0 0,2 1-1 0 0,0-1 0 0 0,21-32 1 0 0,-12 25-6078 0 0,35-41 0 0 0,-40 54 5927 0 0</inkml:trace>
</inkml:ink>
</file>

<file path=ppt/ink/ink2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5.537"/>
    </inkml:context>
    <inkml:brush xml:id="br0">
      <inkml:brushProperty name="width" value="0.05" units="cm"/>
      <inkml:brushProperty name="height" value="0.05" units="cm"/>
    </inkml:brush>
  </inkml:definitions>
  <inkml:trace contextRef="#ctx0" brushRef="#br0">100 58 5096 0 0,'1'-35'15296'0'0,"0"24"-14084"0"0,-1 0-3407 0 0,-29 30-5733 0 0,-25 29-981 0 0,36-30 7185 0 0</inkml:trace>
</inkml:ink>
</file>

<file path=ppt/ink/ink2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6.178"/>
    </inkml:context>
    <inkml:brush xml:id="br0">
      <inkml:brushProperty name="width" value="0.05" units="cm"/>
      <inkml:brushProperty name="height" value="0.05" units="cm"/>
    </inkml:brush>
  </inkml:definitions>
  <inkml:trace contextRef="#ctx0" brushRef="#br0">675 209 5917 0 0,'-2'-1'554'0'0,"-1"0"0"0"0,1 0 1 0 0,0 0-1 0 0,0-1 1 0 0,0 1-1 0 0,0-1 1 0 0,0 0-1 0 0,0 1 1 0 0,0-1-1 0 0,0 0 1 0 0,1 0-1 0 0,-1 0 1 0 0,1 0-1 0 0,-1-1 1 0 0,1 1-1 0 0,0 0 1 0 0,0 0-1 0 0,0-1 0 0 0,0 1 1 0 0,-1-4-1 0 0,1 1-13 0 0,1 0 0 0 0,-1 0-1 0 0,1-1 1 0 0,0 1-1 0 0,0 0 1 0 0,0-1-1 0 0,1 1 1 0 0,0 0 0 0 0,2-9-1 0 0,-1 7-194 0 0,1-1 0 0 0,-1 1 0 0 0,1 0 0 0 0,1 0 0 0 0,-1 0 0 0 0,1 0 0 0 0,0 1 0 0 0,1-1 0 0 0,0 1 0 0 0,0 0 0 0 0,0 0 1 0 0,0 1-1 0 0,12-9 0 0 0,-16 13-312 0 0,0 1 0 0 0,-1-1 0 0 0,1 1 0 0 0,0-1 0 0 0,0 1 1 0 0,0-1-1 0 0,-1 1 0 0 0,1 0 0 0 0,0-1 0 0 0,0 1 0 0 0,0 0 0 0 0,0 0 1 0 0,0 0-1 0 0,0-1 0 0 0,0 1 0 0 0,-1 0 0 0 0,1 0 0 0 0,0 1 1 0 0,0-1-1 0 0,0 0 0 0 0,0 0 0 0 0,0 0 0 0 0,0 0 0 0 0,0 1 0 0 0,-1-1 1 0 0,1 0-1 0 0,0 1 0 0 0,0-1 0 0 0,0 1 0 0 0,-1-1 0 0 0,2 2 1 0 0,-1 0 4 0 0,1-1 0 0 0,-1 1 1 0 0,0 0-1 0 0,0 1 1 0 0,-1-1-1 0 0,1 0 1 0 0,0 0-1 0 0,-1 0 1 0 0,1 0-1 0 0,-1 1 1 0 0,0-1-1 0 0,1 3 1 0 0,-1 7 82 0 0,0-1 0 0 0,-1 1 0 0 0,-3 18 0 0 0,1-19-65 0 0,-1-1 1 0 0,1 0-1 0 0,-2 0 1 0 0,1 0-1 0 0,-1 0 0 0 0,-1 0 1 0 0,0-1-1 0 0,0 0 1 0 0,-1-1-1 0 0,0 1 1 0 0,0-1-1 0 0,-16 13 0 0 0,21-20-40 0 0,0 0 0 0 0,0 0-1 0 0,-1 0 1 0 0,1-1 0 0 0,0 1 0 0 0,0 0-1 0 0,0-1 1 0 0,0 0 0 0 0,0 0-1 0 0,-1 1 1 0 0,1-1 0 0 0,0 0-1 0 0,0-1 1 0 0,0 1 0 0 0,-1 0-1 0 0,1-1 1 0 0,0 1 0 0 0,0-1-1 0 0,0 0 1 0 0,-3-1 0 0 0,-24-3-117 0 0,18 6 166 0 0,1 1 1 0 0,-1 0 0 0 0,1 1 0 0 0,-1 0 0 0 0,1 0 0 0 0,0 1 0 0 0,1 1 0 0 0,-1 0 0 0 0,1 0 0 0 0,-1 1 0 0 0,2 0 0 0 0,-1 0 0 0 0,-13 14 0 0 0,2-2 119 0 0,1 1-1 0 0,1 1 1 0 0,1 0-1 0 0,-23 36 1 0 0,-46 109-186 0 0,59-109 0 0 0,-60 94 0 0 0,85-146 0 0 0,1-3 0 0 0,0 0 0 0 0,0 1 0 0 0,0-1 0 0 0,0 0 0 0 0,0 1 0 0 0,0-1 0 0 0,0 0 0 0 0,-1 0 0 0 0,1 0 0 0 0,0 0 0 0 0,-1 0 0 0 0,1 0 0 0 0,0 0 0 0 0,-1-1 0 0 0,1 1 0 0 0,-1 0 0 0 0,1-1 0 0 0,-1 1 0 0 0,-2-1 0 0 0,2 1 0 0 0,0-1 0 0 0,0 1 0 0 0,-1-1 0 0 0,1 0 0 0 0,0 0 0 0 0,0 0 0 0 0,0 0 0 0 0,0-1 0 0 0,-1 1 0 0 0,1-1 0 0 0,0 1 0 0 0,0-1 0 0 0,0 1 0 0 0,0-1 0 0 0,0 0 0 0 0,0 0 0 0 0,0 0 0 0 0,0 0 0 0 0,1-1 0 0 0,-1 1 0 0 0,0 0 0 0 0,1-1 0 0 0,-1 1 0 0 0,1-1 0 0 0,-1 0 0 0 0,1 1 0 0 0,0-1 0 0 0,-1 0 0 0 0,1 0 0 0 0,-1-4 0 0 0,-2-2 0 0 0,1 0 0 0 0,0-1 0 0 0,0 0 0 0 0,-3-18 0 0 0,6 24 0 0 0,-3-18-435 0 0,0-1 0 0 0,2 1 1 0 0,0-1-1 0 0,2 0 0 0 0,0 1 0 0 0,2-1 1 0 0,0 1-1 0 0,1 0 0 0 0,1 0 0 0 0,1 0 1 0 0,1 1-1 0 0,1-1 0 0 0,12-20 0 0 0,-6 16-351 0 0,1 0 0 0 0,1 1 0 0 0,2 1-1 0 0,0 0 1 0 0,1 1 0 0 0,2 1 0 0 0,0 1-1 0 0,1 1 1 0 0,30-20 0 0 0,-22 19-2811 0 0,79-60-8941 0 0,-93 66 10683 0 0</inkml:trace>
</inkml:ink>
</file>

<file path=ppt/ink/ink2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7.037"/>
    </inkml:context>
    <inkml:brush xml:id="br0">
      <inkml:brushProperty name="width" value="0.05" units="cm"/>
      <inkml:brushProperty name="height" value="0.05" units="cm"/>
    </inkml:brush>
  </inkml:definitions>
  <inkml:trace contextRef="#ctx0" brushRef="#br0">571 53 5168 0 0,'8'-17'2153'0'0,"9"-18"21797"0"0,-21 53-24334 0 0,-4 0 643 0 0,1 0 1 0 0,-2 0 0 0 0,-1-1-1 0 0,0 0 1 0 0,-1 0-1 0 0,-24 27 1 0 0,19-24-197 0 0,-23 30-63 0 0,-3-2 0 0 0,-2-2 0 0 0,-2-1 0 0 0,-101 74 0 0 0,107-101-2145 0 0,37-17 1591 0 0,0 0 0 0 0,-1-1-1 0 0,1 0 1 0 0,0 1 0 0 0,0-1-1 0 0,-1 0 1 0 0,1-1 0 0 0,0 1 0 0 0,0-1-1 0 0,0 1 1 0 0,0-1 0 0 0,-1 0-1 0 0,1 0 1 0 0,-4-2 0 0 0,4 1-244 0 0,-1 0 1 0 0,1-1-1 0 0,-1 1 1 0 0,1-1-1 0 0,0 0 0 0 0,0 0 1 0 0,0 0-1 0 0,0 0 1 0 0,0 0-1 0 0,-4-8 1 0 0,-10-29-2164 0 0,11 18 998 0 0,2 0 0 0 0,1 0 1 0 0,-1-41-1 0 0,4 53 1526 0 0,-2-39-1205 0 0</inkml:trace>
</inkml:ink>
</file>

<file path=ppt/ink/ink2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47.366"/>
    </inkml:context>
    <inkml:brush xml:id="br0">
      <inkml:brushProperty name="width" value="0.05" units="cm"/>
      <inkml:brushProperty name="height" value="0.05" units="cm"/>
    </inkml:brush>
  </inkml:definitions>
  <inkml:trace contextRef="#ctx0" brushRef="#br0">212 33 5004 0 0,'0'0'-14'0'0,"2"-12"1401"0"0,7-8 12928 0 0,-5 32-12262 0 0,-3 3-1267 0 0,-1 0-1 0 0,0 1 1 0 0,-1-1 0 0 0,-1 0 0 0 0,0 0 0 0 0,-7 22 0 0 0,2-2-196 0 0,-47 211-208 0 0,19-96-5488 0 0,28-116-499 0 0,-20 53 1 0 0,23-75 4398 0 0,-1-1 0 0 0,-1 0 0 0 0,1 0 0 0 0,-2 0 1 0 0,1-1-1 0 0,-2 0 0 0 0,1-1 0 0 0,-11 11 0 0 0,1-4-568 0 0</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47.245"/>
    </inkml:context>
    <inkml:brush xml:id="br0">
      <inkml:brushProperty name="width" value="0.05" units="cm"/>
      <inkml:brushProperty name="height" value="0.05" units="cm"/>
      <inkml:brushProperty name="color" value="#004F8B"/>
    </inkml:brush>
  </inkml:definitions>
  <inkml:trace contextRef="#ctx0" brushRef="#br0">56 18 4236 0 0,'3'-17'20424'0'0,"-12"37"-19489"0"0,1 1 1 0 0,0 0-1 0 0,2 0 1 0 0,1 1-1 0 0,-4 28 1 0 0,1 32-973 0 0,7 0-5121 0 0,-1-123-17610 0 0,-1 28 21174 0 0</inkml:trace>
</inkml:ink>
</file>

<file path=ppt/ink/ink2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2:59.866"/>
    </inkml:context>
    <inkml:brush xml:id="br0">
      <inkml:brushProperty name="width" value="0.05" units="cm"/>
      <inkml:brushProperty name="height" value="0.05" units="cm"/>
    </inkml:brush>
  </inkml:definitions>
  <inkml:trace contextRef="#ctx0" brushRef="#br0">492 18 4412 0 0,'12'-17'17692'0'0,"-13"26"-17190"0"0,-1-1-1 0 0,-1 1 1 0 0,1-1 0 0 0,-1 1-1 0 0,-1-1 1 0 0,1 0 0 0 0,-1 0-1 0 0,-1-1 1 0 0,0 1 0 0 0,-7 9 0 0 0,8-12-514 0 0,-1-1 0 0 0,1 0 0 0 0,-1 1 0 0 0,0-2 0 0 0,0 1 0 0 0,0 0 0 0 0,0-1 0 0 0,-1 0 0 0 0,-10 4 0 0 0,13-6-108 0 0,-1-1 0 0 0,1 1 1 0 0,0-1-1 0 0,0 0 0 0 0,-1 0 1 0 0,1 0-1 0 0,0 0 0 0 0,0-1 1 0 0,-1 1-1 0 0,1-1 1 0 0,0 0-1 0 0,0 0 0 0 0,0 0 1 0 0,-5-3-1 0 0,-25-6-83 0 0,27 10 375 0 0,-1 1-1 0 0,1-1 1 0 0,0 1-1 0 0,0 0 1 0 0,0 0-1 0 0,0 1 1 0 0,0-1-1 0 0,0 1 1 0 0,0 1-1 0 0,0-1 1 0 0,0 1-1 0 0,1 0 1 0 0,-8 6-1 0 0,-11 8 1057 0 0,-35 34-1 0 0,27-23-177 0 0,30-27-1167 0 0,-19 18 462 0 0,0 0-1 0 0,-19 22 1 0 0,17-4-9984 0 0,51-20-10000 0 0,-26-17 17825 0 0</inkml:trace>
</inkml:ink>
</file>

<file path=ppt/ink/ink2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0.194"/>
    </inkml:context>
    <inkml:brush xml:id="br0">
      <inkml:brushProperty name="width" value="0.05" units="cm"/>
      <inkml:brushProperty name="height" value="0.05" units="cm"/>
    </inkml:brush>
  </inkml:definitions>
  <inkml:trace contextRef="#ctx0" brushRef="#br0">52 70 5661 0 0,'14'20'11774'0'0,"-9"-20"-11011"0"0,-1 1 1 0 0,1-1-1 0 0,-1 0 0 0 0,1 0 0 0 0,0-1 1 0 0,-1 1-1 0 0,5-2 0 0 0,0 0 64 0 0,0-3 1348 0 0,-17-2-1208 0 0,-19-2-761 0 0,-2 5-631 0 0,4-4-5805 0 0,22 7 5288 0 0,1 0-1 0 0,0-1 0 0 0,0 1 1 0 0,0-1-1 0 0,0 1 0 0 0,0-1 1 0 0,0 0-1 0 0,0 0 0 0 0,0 0 0 0 0,1 0 1 0 0,-1 0-1 0 0,1 0 0 0 0,-1-1 1 0 0,1 1-1 0 0,0 0 0 0 0,0-1 1 0 0,0 1-1 0 0,0-1 0 0 0,-1-4 1 0 0,0-2-950 0 0</inkml:trace>
</inkml:ink>
</file>

<file path=ppt/ink/ink2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1.241"/>
    </inkml:context>
    <inkml:brush xml:id="br0">
      <inkml:brushProperty name="width" value="0.05" units="cm"/>
      <inkml:brushProperty name="height" value="0.05" units="cm"/>
    </inkml:brush>
  </inkml:definitions>
  <inkml:trace contextRef="#ctx0" brushRef="#br0">949 25 5969 0 0,'-26'-4'9468'0'0,"20"6"-8768"0"0,1 1-1 0 0,-1 0 0 0 0,1 0 1 0 0,-1 1-1 0 0,1-1 0 0 0,0 1 0 0 0,1 1 1 0 0,-1-1-1 0 0,1 0 0 0 0,-5 7 1 0 0,7-8-514 0 0,-1-1 0 0 0,1 0 0 0 0,1 1 1 0 0,-1 0-1 0 0,0-1 0 0 0,1 1 1 0 0,-1 0-1 0 0,1 0 0 0 0,0 0 0 0 0,0 0 1 0 0,0 0-1 0 0,0 0 0 0 0,1 0 0 0 0,-1 0 1 0 0,1 0-1 0 0,0 0 0 0 0,0 0 1 0 0,0 0-1 0 0,0 0 0 0 0,0 1 0 0 0,1-1 1 0 0,0 0-1 0 0,-1 0 0 0 0,2 3 1 0 0,0-4-244 0 0,-1 0 0 0 0,1-1 0 0 0,-1 1 1 0 0,1 0-1 0 0,0-1 0 0 0,-1 1 1 0 0,1-1-1 0 0,0 0 0 0 0,0 0 1 0 0,0 1-1 0 0,0-1 0 0 0,0 0 1 0 0,0-1-1 0 0,0 1 0 0 0,1 0 1 0 0,-1-1-1 0 0,0 1 0 0 0,0-1 1 0 0,1 0-1 0 0,-1 1 0 0 0,0-1 1 0 0,0 0-1 0 0,1-1 0 0 0,-1 1 0 0 0,0 0 1 0 0,0-1-1 0 0,1 1 0 0 0,-1-1 1 0 0,0 1-1 0 0,0-1 0 0 0,0 0 1 0 0,0 0-1 0 0,3-2 0 0 0,2 0-182 0 0,0 0-1 0 0,-1 0 0 0 0,0-1 0 0 0,0 0 0 0 0,0 0 0 0 0,0 0 0 0 0,0-1 1 0 0,-1 1-1 0 0,7-9 0 0 0,-8 8 76 0 0,0 0 0 0 0,-1-1-1 0 0,0 0 1 0 0,0 1 0 0 0,0-1 0 0 0,-1 0 0 0 0,0-1 0 0 0,3-10 0 0 0,-5 15 216 0 0,0 0 0 0 0,0 0 0 0 0,0 0 0 0 0,0 0 0 0 0,0 1 0 0 0,-1-1 1 0 0,1 0-1 0 0,-1 0 0 0 0,1 0 0 0 0,-1 1 0 0 0,0-1 0 0 0,0 0 0 0 0,1 1 0 0 0,-1-1 1 0 0,0 1-1 0 0,-1-1 0 0 0,1 1 0 0 0,0-1 0 0 0,0 1 0 0 0,-1 0 0 0 0,1-1 0 0 0,0 1 1 0 0,-1 0-1 0 0,1 0 0 0 0,-1 0 0 0 0,0 0 0 0 0,1 0 0 0 0,-1 1 0 0 0,0-1 1 0 0,0 0-1 0 0,1 1 0 0 0,-1 0 0 0 0,0-1 0 0 0,-2 1 0 0 0,3-1 310 0 0,-3 2 21 0 0,-2 1-239 0 0,1 0 0 0 0,-1 0 1 0 0,1 0-1 0 0,0 1 0 0 0,0 0 1 0 0,0 0-1 0 0,0 0 0 0 0,1 0 0 0 0,-1 1 1 0 0,1 0-1 0 0,0 0 0 0 0,0 0 0 0 0,0 1 1 0 0,1-1-1 0 0,-5 8 0 0 0,-9 14 800 0 0,-22 51 0 0 0,4-9-127 0 0,23-49-612 0 0,-1-1-1 0 0,-1 0 1 0 0,0-1 0 0 0,-1-1-1 0 0,-21 19 1 0 0,28-29-119 0 0,0 1-1 0 0,1-2 0 0 0,-2 1 1 0 0,1-1-1 0 0,-1 0 1 0 0,0-1-1 0 0,0 0 1 0 0,0 0-1 0 0,0-1 1 0 0,-1-1-1 0 0,1 1 0 0 0,-1-1 1 0 0,-18 1-1 0 0,24-3-61 0 0,1 0 0 0 0,-1-1-1 0 0,1 1 1 0 0,0 0 0 0 0,-1-1-1 0 0,1 0 1 0 0,0 0 0 0 0,0 0-1 0 0,-1 0 1 0 0,1-1 0 0 0,0 1-1 0 0,0-1 1 0 0,0 0 0 0 0,1 1-1 0 0,-1-1 1 0 0,0-1 0 0 0,1 1-1 0 0,-1 0 1 0 0,-1-3 0 0 0,0 0-47 0 0,2 1 1 0 0,-1-1-1 0 0,0 1 1 0 0,1-1 0 0 0,0 0-1 0 0,0 0 1 0 0,1 0 0 0 0,-1 0-1 0 0,1 0 1 0 0,0 0-1 0 0,0-8 1 0 0,0 5-57 0 0,1 1 1 0 0,0 0-1 0 0,0 0 0 0 0,0-1 1 0 0,1 1-1 0 0,0 0 0 0 0,1 0 1 0 0,0 0-1 0 0,0 0 0 0 0,0 0 1 0 0,1 0-1 0 0,0 1 0 0 0,1-1 1 0 0,-1 1-1 0 0,1 0 0 0 0,0 0 1 0 0,9-10-1 0 0,-12 15 75 0 0,0 0 1 0 0,-1 1-1 0 0,1-1 1 0 0,0 0-1 0 0,0 1 1 0 0,-1-1-1 0 0,1 1 1 0 0,0-1-1 0 0,0 1 1 0 0,0-1-1 0 0,0 1 1 0 0,0 0-1 0 0,0-1 1 0 0,0 1-1 0 0,0 0 1 0 0,0 0-1 0 0,0 0 1 0 0,0-1-1 0 0,0 1 1 0 0,0 0-1 0 0,0 0 1 0 0,0 1-1 0 0,0-1 1 0 0,0 0-1 0 0,0 0 1 0 0,0 0-1 0 0,0 1 1 0 0,1 0-1 0 0,0 0 12 0 0,-1 0 0 0 0,1 1-1 0 0,-1-1 1 0 0,0 1 0 0 0,0-1 0 0 0,1 1-1 0 0,-1-1 1 0 0,0 1 0 0 0,0 0 0 0 0,-1 0-1 0 0,1 0 1 0 0,0-1 0 0 0,0 4 0 0 0,1 3 71 0 0,0 0 0 0 0,0 0 1 0 0,-1 0-1 0 0,-1-1 0 0 0,1 1 1 0 0,-2 14-1 0 0,-4 1 31 0 0,-2-1-1 0 0,0 1 1 0 0,-1-2 0 0 0,-1 1-1 0 0,-2-1 1 0 0,0 0 0 0 0,-1-1-1 0 0,0 0 1 0 0,-2-1 0 0 0,-1-1 0 0 0,0 0-1 0 0,-21 19 1 0 0,31-32-110 0 0,4-4 0 0 0,-1 1 0 0 0,1-1 0 0 0,-1 0 0 0 0,0 1 0 0 0,1-1 0 0 0,-1 0 0 0 0,0 0 0 0 0,0 0 0 0 0,0 0 0 0 0,0 0 0 0 0,0-1 0 0 0,0 1 0 0 0,0 0 0 0 0,0-1 0 0 0,0 0 0 0 0,0 1 0 0 0,-3-1 0 0 0,2 0 0 0 0,1 0 0 0 0,0-1 0 0 0,-1 1 0 0 0,1 0 0 0 0,0-1 0 0 0,-1 0 0 0 0,1 1 0 0 0,0-1 0 0 0,-1 0 0 0 0,1 0 0 0 0,0-1 0 0 0,0 1 0 0 0,0 0 0 0 0,0-1 0 0 0,0 1 0 0 0,0-1 0 0 0,1 1 0 0 0,-1-1 0 0 0,0 0 0 0 0,1 0 0 0 0,-1 0 0 0 0,1 0 0 0 0,0 0 0 0 0,0 0 0 0 0,0 0 0 0 0,0-1 0 0 0,0 1 0 0 0,0 0 0 0 0,0 0 0 0 0,1-1 0 0 0,-1 1 0 0 0,1-1 0 0 0,0 1 0 0 0,0 0 0 0 0,0-5 0 0 0,-1 1 0 0 0,-1-18 0 0 0,0 0 0 0 0,2 1 0 0 0,1-1 0 0 0,1 0 0 0 0,7-33 0 0 0,-7 43 0 0 0,-4 23 0 0 0,-1 1 0 0 0,-1-1 0 0 0,1 0 0 0 0,-2 0 0 0 0,1-1 0 0 0,-11 15 0 0 0,-40 54 0 0 0,38-56-158 0 0,-1-1 0 0 0,-26 25 0 0 0,39-41 91 0 0,-1 1-1 0 0,1-1 0 0 0,-1 1 0 0 0,0-1 1 0 0,0-1-1 0 0,0 1 0 0 0,-1-1 0 0 0,1-1 1 0 0,-1 1-1 0 0,0-1 0 0 0,1 0 0 0 0,-1 0 0 0 0,0-1 1 0 0,-7 1-1 0 0,12-2-284 0 0,1 0 0 0 0,-1 0 1 0 0,0 0-1 0 0,1 0 0 0 0,-1-1 0 0 0,1 1 1 0 0,-1 0-1 0 0,1-1 0 0 0,0 1 0 0 0,-1-1 0 0 0,1 0 1 0 0,-1 1-1 0 0,1-1 0 0 0,0 0 0 0 0,0 0 1 0 0,-1 0-1 0 0,1 0 0 0 0,0 0 0 0 0,0 0 1 0 0,0 0-1 0 0,0 0 0 0 0,0 0 0 0 0,-1-2 1 0 0,1 0-431 0 0,-1 0 1 0 0,1-1 0 0 0,0 1 0 0 0,0 0-1 0 0,0-1 1 0 0,0 1 0 0 0,1 0-1 0 0,0-1 1 0 0,-1 1 0 0 0,1-4 0 0 0,6-41-6045 0 0,2 10 3687 0 0,-7 33 3105 0 0,7-25-1944 0 0,1-1 130 0 0</inkml:trace>
</inkml:ink>
</file>

<file path=ppt/ink/ink2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1.585"/>
    </inkml:context>
    <inkml:brush xml:id="br0">
      <inkml:brushProperty name="width" value="0.05" units="cm"/>
      <inkml:brushProperty name="height" value="0.05" units="cm"/>
    </inkml:brush>
  </inkml:definitions>
  <inkml:trace contextRef="#ctx0" brushRef="#br0">0 140 6397 0 0,'15'-10'1757'0'0,"1"2"1"0"0,0-1 0 0 0,0 2 0 0 0,0 0 0 0 0,18-4 0 0 0,31-13 1544 0 0,-56 20-3572 0 0,1-1 0 0 0,-1 0 1 0 0,-1 0-1 0 0,13-10 0 0 0,-16 10-987 0 0,-1 0-2962 0 0,-4 4 3836 0 0,0 1-1 0 0,1-1 1 0 0,-1 1-1 0 0,0-1 1 0 0,0 1-1 0 0,0-1 1 0 0,0 1-1 0 0,0-1 1 0 0,0 0-1 0 0,0 1 1 0 0,0-1-1 0 0,0 1 0 0 0,0-1 1 0 0,0 1-1 0 0,0-1 1 0 0,-1 1-1 0 0,1-1 1 0 0,0 1-1 0 0,0-1 1 0 0,-1 0-1 0 0,-9-4-2383 0 0,-4 2 975 0 0</inkml:trace>
</inkml:ink>
</file>

<file path=ppt/ink/ink2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1.913"/>
    </inkml:context>
    <inkml:brush xml:id="br0">
      <inkml:brushProperty name="width" value="0.05" units="cm"/>
      <inkml:brushProperty name="height" value="0.05" units="cm"/>
    </inkml:brush>
  </inkml:definitions>
  <inkml:trace contextRef="#ctx0" brushRef="#br0">788 0 5917 0 0,'0'0'3987'0'0,"-16"25"3457"0"0,-14 183 1672 0 0,2-9-9521 0 0,8-101-5588 0 0,-8-2-5149 0 0,14-61 4584 0 0,10-28 4692 0 0</inkml:trace>
  <inkml:trace contextRef="#ctx0" brushRef="#br0" timeOffset="1">617 640 5392 0 0,'-58'46'6775'0'0,"3"2"-3459"0"0,-47 39-1085 0 0,-55 43-4241 0 0,-24 17-10042 0 0,148-125 10233 0 0,3-5 238 0 0</inkml:trace>
</inkml:ink>
</file>

<file path=ppt/ink/ink2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2.632"/>
    </inkml:context>
    <inkml:brush xml:id="br0">
      <inkml:brushProperty name="width" value="0.05" units="cm"/>
      <inkml:brushProperty name="height" value="0.05" units="cm"/>
    </inkml:brush>
  </inkml:definitions>
  <inkml:trace contextRef="#ctx0" brushRef="#br0">362 0 6049 0 0,'-3'10'18554'0'0,"-15"36"-15460"0"0,-5-13-2370 0 0,-1-1 1 0 0,-2 0-1 0 0,-1-3 0 0 0,-2 0 0 0 0,-1-1 1 0 0,-41 29-1 0 0,36-40-3463 0 0,33-17 2153 0 0,0 1 0 0 0,0-1 0 0 0,-1 0-1 0 0,1 1 1 0 0,0-1 0 0 0,0 0 0 0 0,0-1 0 0 0,0 1 0 0 0,-1 0-1 0 0,1-1 1 0 0,0 1 0 0 0,0-1 0 0 0,0 1 0 0 0,0-1-1 0 0,0 0 1 0 0,0 0 0 0 0,-3-2 0 0 0,2 1-255 0 0,1 0 0 0 0,0-1 0 0 0,-1 1 0 0 0,1 0 0 0 0,0-1 0 0 0,0 1 0 0 0,1-1 0 0 0,-1 0 0 0 0,0 1 0 0 0,1-1 0 0 0,0 0 0 0 0,-2-4 1 0 0,-3-30-2577 0 0,5 14 1431 0 0,-1-4 172 0 0</inkml:trace>
</inkml:ink>
</file>

<file path=ppt/ink/ink2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2.976"/>
    </inkml:context>
    <inkml:brush xml:id="br0">
      <inkml:brushProperty name="width" value="0.05" units="cm"/>
      <inkml:brushProperty name="height" value="0.05" units="cm"/>
    </inkml:brush>
  </inkml:definitions>
  <inkml:trace contextRef="#ctx0" brushRef="#br0">59 94 5813 0 0,'9'-7'9863'0'0,"5"0"-4040"0"0,21-16-1589 0 0,-34 22-4132 0 0,0 0-1 0 0,0 0 0 0 0,-1 0 0 0 0,1 0 1 0 0,0 0-1 0 0,-1 0 0 0 0,1 0 0 0 0,-1 0 0 0 0,1-1 1 0 0,-1 1-1 0 0,0 0 0 0 0,1 0 0 0 0,-1 0 1 0 0,0-1-1 0 0,0 1 0 0 0,0 0 0 0 0,0 0 0 0 0,0-1 1 0 0,0 1-1 0 0,0 0 0 0 0,0 0 0 0 0,0-1 1 0 0,-1 1-1 0 0,1 0 0 0 0,0 0 0 0 0,-1 0 0 0 0,1-1 1 0 0,-1 1-1 0 0,0 0 0 0 0,0-2 0 0 0,0 2-8 0 0,0 0 0 0 0,0-1-1 0 0,0 1 1 0 0,1 0-1 0 0,-1 0 1 0 0,0 0 0 0 0,0 0-1 0 0,-1 0 1 0 0,1 0 0 0 0,0 0-1 0 0,0 0 1 0 0,0 0-1 0 0,-1 0 1 0 0,1 1 0 0 0,0-1-1 0 0,-1 0 1 0 0,1 1 0 0 0,0-1-1 0 0,-4 1 1 0 0,3-1-421 0 0,0 1-1 0 0,0 1 1 0 0,0-1 0 0 0,0 0-1 0 0,1 0 1 0 0,-1 1 0 0 0,0-1 0 0 0,0 1-1 0 0,0 0 1 0 0,0-1 0 0 0,0 1-1 0 0,0 0 1 0 0,-1 2 0 0 0,-3 0-1882 0 0,1 1 0 0 0,1 0 0 0 0,-1 1 0 0 0,0-1-1 0 0,1 1 1 0 0,0 0 0 0 0,0 0 0 0 0,-5 10 0 0 0,-2 3-2035 0 0,3-6 2313 0 0</inkml:trace>
</inkml:ink>
</file>

<file path=ppt/ink/ink2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3.351"/>
    </inkml:context>
    <inkml:brush xml:id="br0">
      <inkml:brushProperty name="width" value="0.05" units="cm"/>
      <inkml:brushProperty name="height" value="0.05" units="cm"/>
    </inkml:brush>
  </inkml:definitions>
  <inkml:trace contextRef="#ctx0" brushRef="#br0">254 166 4360 0 0,'-2'4'8562'0'0,"-4"8"-3737"0"0,-33 61-887 0 0,24-52-3135 0 0,-1-1 1 0 0,-1 0-1 0 0,0-1 1 0 0,-1-1 0 0 0,-1-1-1 0 0,-39 26 1 0 0,58-42-719 0 0,-1 0 0 0 0,0 0 0 0 0,0-1 0 0 0,0 1 0 0 0,0-1 0 0 0,0 1 0 0 0,0-1 1 0 0,0 1-1 0 0,0-1 0 0 0,0 0 0 0 0,0 1 0 0 0,0-1 0 0 0,0 0 0 0 0,0 0 0 0 0,0 0 0 0 0,0 0 0 0 0,0 0 0 0 0,0 0 1 0 0,0 0-1 0 0,0 0 0 0 0,-1 0 0 0 0,1 0 0 0 0,0 0 0 0 0,0-1 0 0 0,0 1 0 0 0,0-1 0 0 0,0 1 0 0 0,0-1 0 0 0,-1 0 1 0 0,0-1 26 0 0,1 0 0 0 0,-1 0 1 0 0,1 0-1 0 0,0 0 0 0 0,0 0 1 0 0,0 0-1 0 0,0-1 1 0 0,0 1-1 0 0,0 0 0 0 0,1 0 1 0 0,-1-1-1 0 0,0-4 1 0 0,0-9 303 0 0,0 0 1 0 0,3-32 0 0 0,-1 46-372 0 0,5-45-317 0 0,2 0 0 0 0,3 0-1 0 0,31-88 1 0 0,-32 117-1592 0 0,2 11-2447 0 0,-8 31-8057 0 0,-15 38 2851 0 0,11-43 7735 0 0</inkml:trace>
</inkml:ink>
</file>

<file path=ppt/ink/ink2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3.679"/>
    </inkml:context>
    <inkml:brush xml:id="br0">
      <inkml:brushProperty name="width" value="0.05" units="cm"/>
      <inkml:brushProperty name="height" value="0.05" units="cm"/>
    </inkml:brush>
  </inkml:definitions>
  <inkml:trace contextRef="#ctx0" brushRef="#br0">0 70 5024 0 0,'2'2'338'0'0,"-1"0"0"0"0,0 0 0 0 0,0-1 0 0 0,1 1 0 0 0,-1-1-1 0 0,0 1 1 0 0,1-1 0 0 0,0 0 0 0 0,-1 1 0 0 0,1-1-1 0 0,0 0 1 0 0,0 0 0 0 0,-1 0 0 0 0,1 0 0 0 0,0 0 0 0 0,0-1-1 0 0,0 1 1 0 0,0-1 0 0 0,0 1 0 0 0,0-1 0 0 0,0 0-1 0 0,0 0 1 0 0,1 1 0 0 0,-1-1 0 0 0,0-1 0 0 0,0 1 0 0 0,0 0-1 0 0,2-1 1 0 0,8 0 182 0 0,1-1 1 0 0,-1 0-1 0 0,19-6 0 0 0,16-10-2737 0 0,-43 16 1428 0 0,0 0 0 0 0,0 0 0 0 0,0-1 0 0 0,0 1 0 0 0,-1-1 0 0 0,1 0 0 0 0,-1 0 0 0 0,0 0 0 0 0,0 0 0 0 0,0-1 0 0 0,0 1 0 0 0,0-1 0 0 0,-1 0 0 0 0,4-6 0 0 0,-2 0-989 0 0</inkml:trace>
</inkml:ink>
</file>

<file path=ppt/ink/ink2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4.038"/>
    </inkml:context>
    <inkml:brush xml:id="br0">
      <inkml:brushProperty name="width" value="0.05" units="cm"/>
      <inkml:brushProperty name="height" value="0.05" units="cm"/>
    </inkml:brush>
  </inkml:definitions>
  <inkml:trace contextRef="#ctx0" brushRef="#br0">130 0 5497 0 0,'0'0'7464'0'0,"6"3"-5914"0"0,-1 0-1205 0 0,1 0 0 0 0,-1 1 0 0 0,0-1 0 0 0,0 1 0 0 0,0 0 0 0 0,0 1 0 0 0,-1-1 0 0 0,1 1 0 0 0,-1 0 0 0 0,0 0-1 0 0,-1 1 1 0 0,1-1 0 0 0,-1 1 0 0 0,0-1 0 0 0,-1 1 0 0 0,1 0 0 0 0,-1 0 0 0 0,0 0 0 0 0,-1 1 0 0 0,0-1 0 0 0,0 0 0 0 0,0 1-1 0 0,0-1 1 0 0,-1 0 0 0 0,0 1 0 0 0,-1-1 0 0 0,0 8 0 0 0,-1-4-323 0 0,0 0-1 0 0,0 0 1 0 0,-1 0-1 0 0,0-1 1 0 0,-1 1-1 0 0,0-1 1 0 0,-8 14-1 0 0,7-14-413 0 0,0-1-1 0 0,-1-1 0 0 0,0 1 0 0 0,0-1 0 0 0,-1 0 0 0 0,0 0 1 0 0,-1-1-1 0 0,-8 7 0 0 0,13-11-239 0 0,0 0 0 0 0,0 0 1 0 0,-1-1-1 0 0,1 1 0 0 0,-1-1 0 0 0,1 0 1 0 0,-1 0-1 0 0,0 0 0 0 0,1 0 1 0 0,-1 0-1 0 0,0-1 0 0 0,0 0 0 0 0,1 0 1 0 0,-1 0-1 0 0,0 0 0 0 0,0 0 0 0 0,0-1 1 0 0,1 0-1 0 0,-1 0 0 0 0,0 0 0 0 0,1 0 1 0 0,-1 0-1 0 0,1-1 0 0 0,0 0 1 0 0,-1 1-1 0 0,1-1 0 0 0,0 0 0 0 0,-3-3 1 0 0,-5-7-1119 0 0</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47.573"/>
    </inkml:context>
    <inkml:brush xml:id="br0">
      <inkml:brushProperty name="width" value="0.05" units="cm"/>
      <inkml:brushProperty name="height" value="0.05" units="cm"/>
      <inkml:brushProperty name="color" value="#004F8B"/>
    </inkml:brush>
  </inkml:definitions>
  <inkml:trace contextRef="#ctx0" brushRef="#br0">1 15 3736 0 0,'0'0'218'0'0,"0"0"0"0"0,0-1 0 0 0,0 1 0 0 0,0 0 0 0 0,0-1 0 0 0,0 1-1 0 0,0-1 1 0 0,0 1 0 0 0,0 0 0 0 0,0-1 0 0 0,0 1 0 0 0,0 0 0 0 0,0-1-1 0 0,0 1 1 0 0,0 0 0 0 0,1-1 0 0 0,-1 1 0 0 0,0 0 0 0 0,0-1 0 0 0,0 1 0 0 0,0 0-1 0 0,1-1 1 0 0,-1 1 0 0 0,0 0 0 0 0,0-1 0 0 0,1 1 0 0 0,-1 0 0 0 0,0 0-1 0 0,1 0 1 0 0,-1-1 0 0 0,1 1 0 0 0,15-5 3231 0 0,27 6-1474 0 0,-32-1-1017 0 0,37 0 225 0 0,90 1-546 0 0,-94 1-4966 0 0,0 2-4073 0 0,-41-4 6417 0 0</inkml:trace>
</inkml:ink>
</file>

<file path=ppt/ink/ink2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4.398"/>
    </inkml:context>
    <inkml:brush xml:id="br0">
      <inkml:brushProperty name="width" value="0.05" units="cm"/>
      <inkml:brushProperty name="height" value="0.05" units="cm"/>
    </inkml:brush>
  </inkml:definitions>
  <inkml:trace contextRef="#ctx0" brushRef="#br0">212 0 5977 0 0,'-33'58'13507'0'0,"-18"13"-8623"0"0,23-35-3767 0 0,2 0 0 0 0,2 2 0 0 0,-21 44 1 0 0,44-80-1063 0 0,1 0 0 0 0,-1 0 0 0 0,0 0 1 0 0,1 0-1 0 0,0 0 0 0 0,-1 0 1 0 0,1 0-1 0 0,0 0 0 0 0,0 0 0 0 0,0 0 1 0 0,0 0-1 0 0,0 0 0 0 0,0 0 0 0 0,1 0 1 0 0,-1 0-1 0 0,1 0 0 0 0,0 0 1 0 0,-1 0-1 0 0,1 0 0 0 0,0 0 0 0 0,0-1 1 0 0,0 1-1 0 0,0 0 0 0 0,0 0 1 0 0,1-1-1 0 0,-1 1 0 0 0,0-1 0 0 0,1 1 1 0 0,-1-1-1 0 0,1 0 0 0 0,0 0 0 0 0,-1 1 1 0 0,1-1-1 0 0,0 0 0 0 0,0-1 1 0 0,0 1-1 0 0,0 0 0 0 0,-1 0 0 0 0,1-1 1 0 0,3 1-1 0 0,9 4 3 0 0,1-1 1 0 0,-1-1-1 0 0,1-1 1 0 0,17 2 0 0 0,51-2-1205 0 0,-1-4 1 0 0,1-3 0 0 0,81-15-1 0 0,-16-8-6756 0 0,0-5 0 0 0,155-59 0 0 0,-255 76 5958 0 0</inkml:trace>
</inkml:ink>
</file>

<file path=ppt/ink/ink2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6.007"/>
    </inkml:context>
    <inkml:brush xml:id="br0">
      <inkml:brushProperty name="width" value="0.05" units="cm"/>
      <inkml:brushProperty name="height" value="0.05" units="cm"/>
    </inkml:brush>
  </inkml:definitions>
  <inkml:trace contextRef="#ctx0" brushRef="#br0">62 20 6489 0 0,'-8'-15'8787'0'0,"0"10"-9904"0"0,-14 15-9951 0 0,10-2 10803 0 0,0-1-1437 0 0</inkml:trace>
</inkml:ink>
</file>

<file path=ppt/ink/ink2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5.335"/>
    </inkml:context>
    <inkml:brush xml:id="br0">
      <inkml:brushProperty name="width" value="0.05" units="cm"/>
      <inkml:brushProperty name="height" value="0.05" units="cm"/>
    </inkml:brush>
  </inkml:definitions>
  <inkml:trace contextRef="#ctx0" brushRef="#br0">618 279 5392 0 0,'-4'-8'1129'0'0,"0"0"0"0"0,0 0 0 0 0,1 0 0 0 0,0 0 0 0 0,0-1 0 0 0,1 0 0 0 0,0 1 0 0 0,0-1 0 0 0,1 0 0 0 0,0-14 0 0 0,1-11 2186 0 0,5-45 1 0 0,-5 76-3272 0 0,1 0 0 0 0,0 1 1 0 0,-1-1-1 0 0,1 0 0 0 0,1 1 1 0 0,-1-1-1 0 0,0 0 0 0 0,0 1 1 0 0,1-1-1 0 0,0 1 0 0 0,-1 0 1 0 0,1-1-1 0 0,0 1 0 0 0,0 0 1 0 0,0 0-1 0 0,0 0 0 0 0,1 1 1 0 0,-1-1-1 0 0,0 0 0 0 0,1 1 1 0 0,-1 0-1 0 0,1-1 0 0 0,0 1 1 0 0,-1 0-1 0 0,1 0 0 0 0,0 1 0 0 0,0-1 1 0 0,0 0-1 0 0,-1 1 0 0 0,6 0 1 0 0,11-2 360 0 0,0 1 1 0 0,1 1-1 0 0,29 4 1 0 0,-19-1-227 0 0,13 0-185 0 0,-33-1 5 0 0,1-1 0 0 0,0 0 0 0 0,0-1 0 0 0,0 0 0 0 0,0-1 0 0 0,0 0 1 0 0,0-1-1 0 0,-1 0 0 0 0,18-6 0 0 0,-30 9 354 0 0,-2 0-305 0 0,-1 0 0 0 0,1 1-1 0 0,-1-1 1 0 0,1 1 0 0 0,0 0 0 0 0,0 0 0 0 0,0 0 0 0 0,0 1-1 0 0,-6 4 1 0 0,-104 108 422 0 0,-136 126 64 0 0,247-238-513 0 0,0-1 0 0 0,0 1 0 0 0,0-1 0 0 0,-1 1 0 0 0,1-1 0 0 0,-1 0 0 0 0,0-1 0 0 0,0 1 0 0 0,1 0 0 0 0,-1-1 0 0 0,0 0 0 0 0,0 0 0 0 0,-1 0 0 0 0,1-1 0 0 0,0 1 0 0 0,0-1 0 0 0,0 0 0 0 0,-5 0 0 0 0,6-1-18 0 0,0 0-1 0 0,0 0 0 0 0,0-1 1 0 0,0 1-1 0 0,0-1 1 0 0,0 1-1 0 0,0-1 1 0 0,1 0-1 0 0,-1 0 1 0 0,1 0-1 0 0,-1 0 1 0 0,1-1-1 0 0,0 1 1 0 0,0-1-1 0 0,0 1 1 0 0,0-1-1 0 0,0 0 1 0 0,1 0-1 0 0,-1 1 0 0 0,1-1 1 0 0,0 0-1 0 0,0-1 1 0 0,-2-3-1 0 0,-3-18-74 0 0,0 1 0 0 0,-3-50 0 0 0,-2-5-89 0 0,11 77 104 0 0,0 2 98 0 0,0 0-39 0 0,0 0 0 0 0,0 0 0 0 0,0 0 1 0 0,0 0-1 0 0,0-1 0 0 0,0 1 0 0 0,0 0 0 0 0,0 0 0 0 0,0 0 0 0 0,0 0 1 0 0,-1 0-1 0 0,1 0 0 0 0,0 0 0 0 0,0-1 0 0 0,0 1 0 0 0,0 0 0 0 0,0 0 1 0 0,0 0-1 0 0,0 0 0 0 0,0 0 0 0 0,0 0 0 0 0,0 0 0 0 0,0 0 0 0 0,0 0 1 0 0,-1 0-1 0 0,1 0 0 0 0,0-1 0 0 0,0 1 0 0 0,0 0 0 0 0,0 0 1 0 0,0 0-1 0 0,0 0 0 0 0,0 0 0 0 0,0 0 0 0 0,-1 0 0 0 0,1 0 0 0 0,0 0 1 0 0,0 0-1 0 0,0 0 0 0 0,0 0 0 0 0,0 0 0 0 0,0 0 0 0 0,0 0 0 0 0,-1 0 1 0 0,1 0-1 0 0,0 0 0 0 0,0 0 0 0 0,0 0 0 0 0,0 0 0 0 0,0 1 0 0 0,0-1 1 0 0,0 0-1 0 0,0 0 0 0 0,-1 0 0 0 0,1 0 0 0 0,0 0 0 0 0,0 0 0 0 0,0 0 1 0 0,0 0-1 0 0,-6 22 112 0 0,-1-1 1 0 0,-1 0 0 0 0,0 0 0 0 0,-2-1 0 0 0,0-1-1 0 0,-2 1 1 0 0,0-1 0 0 0,-1-1 0 0 0,-19 21-1 0 0,12-17-793 0 0,-2 0 0 0 0,-32 25-1 0 0,34-32-2732 0 0,-2 0 0 0 0,-42 21 0 0 0,60-33 2000 0 0,-1-1 0 0 0,1 0 0 0 0,-1-1 0 0 0,1 1 1 0 0,-1-1-1 0 0,0 0 0 0 0,0 0 0 0 0,0 0 0 0 0,0-1 0 0 0,-7 1 1 0 0,9-2-459 0 0</inkml:trace>
</inkml:ink>
</file>

<file path=ppt/ink/ink2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5.663"/>
    </inkml:context>
    <inkml:brush xml:id="br0">
      <inkml:brushProperty name="width" value="0.05" units="cm"/>
      <inkml:brushProperty name="height" value="0.05" units="cm"/>
    </inkml:brush>
  </inkml:definitions>
  <inkml:trace contextRef="#ctx0" brushRef="#br0">0 177 7249 0 0,'12'16'19445'0'0,"-8"-25"-21288"0"0,-1 0 0 0 0,0-1 0 0 0,-1 1 0 0 0,0-1 1 0 0,0 0-1 0 0,-1 1 0 0 0,0-1 0 0 0,-1 0 0 0 0,0 0 0 0 0,0 0 0 0 0,-4-14 0 0 0,3-8 316 0 0,-1 2-329 0 0</inkml:trace>
</inkml:ink>
</file>

<file path=ppt/ink/ink2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6.351"/>
    </inkml:context>
    <inkml:brush xml:id="br0">
      <inkml:brushProperty name="width" value="0.05" units="cm"/>
      <inkml:brushProperty name="height" value="0.05" units="cm"/>
    </inkml:brush>
  </inkml:definitions>
  <inkml:trace contextRef="#ctx0" brushRef="#br0">1266 1 5989 0 0,'-14'16'2829'0'0,"-2"-1"0"0"0,0-1 1 0 0,-26 18-1 0 0,13-13-375 0 0,-46 22 0 0 0,-148 48 1401 0 0,219-87-3716 0 0,-101 34 1628 0 0,-109 22 0 0 0,165-48-1162 0 0,0-2 0 0 0,0-2 0 0 0,-1-3 0 0 0,-83-4 0 0 0,115 0-2132 0 0,1-2 0 0 0,0 0 1 0 0,0-1-1 0 0,-21-8 0 0 0,29 9 681 0 0,1-1-1 0 0,0 1 1 0 0,0-2-1 0 0,0 1 1 0 0,1-1 0 0 0,0 0-1 0 0,0-1 1 0 0,0 1 0 0 0,0-1-1 0 0,-6-9 1 0 0,11 9-3402 0 0</inkml:trace>
</inkml:ink>
</file>

<file path=ppt/ink/ink2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6.679"/>
    </inkml:context>
    <inkml:brush xml:id="br0">
      <inkml:brushProperty name="width" value="0.05" units="cm"/>
      <inkml:brushProperty name="height" value="0.05" units="cm"/>
    </inkml:brush>
  </inkml:definitions>
  <inkml:trace contextRef="#ctx0" brushRef="#br0">0 25 5957 0 0,'3'1'1379'0'0,"26"10"13012"0"0,-1-15-10030 0 0,-25 3-3401 0 0,-3 1-908 0 0,0 0 1 0 0,0 0-1 0 0,1 0 0 0 0,-1 0 1 0 0,0 0-1 0 0,0 0 1 0 0,1 0-1 0 0,-1 0 0 0 0,0-1 1 0 0,0 1-1 0 0,1 0 1 0 0,-1 0-1 0 0,0 0 1 0 0,0-1-1 0 0,0 1 0 0 0,0 0 1 0 0,1 0-1 0 0,-1 0 1 0 0,0-1-1 0 0,0 1 0 0 0,0 0 1 0 0,0 0-1 0 0,0-1 1 0 0,1 1-1 0 0,-1 0 0 0 0,0 0 1 0 0,0-1-1 0 0,0 1 1 0 0,0 0-1 0 0,0-1 0 0 0,0 1 1 0 0,0 0-1 0 0,0 0 1 0 0,0-1-1 0 0,0 1 1 0 0,0 0-1 0 0,0 0 0 0 0,0-1 1 0 0,0 1-1 0 0,-1 0 1 0 0,1-1-1 0 0,0 1 0 0 0,0 0 1 0 0,0 0-1 0 0,0 0 1 0 0,0-1-1 0 0,-1 1 0 0 0,1 0 1 0 0,0 0-1 0 0,0-1 1 0 0,0 1-1 0 0,-1 0 0 0 0,1 0 1 0 0,0 0-1 0 0,0 0 1 0 0,0-1-1 0 0,-1 1 0 0 0,-12-15 1837 0 0,-3 11-2530 0 0,15 4 473 0 0,1 0 0 0 0,-1 0 0 0 0,1-1-1 0 0,-1 1 1 0 0,1 0 0 0 0,-1 0-1 0 0,1 0 1 0 0,-1 0 0 0 0,1 0 0 0 0,-1 0-1 0 0,1 0 1 0 0,-1 0 0 0 0,1 0-1 0 0,0 0 1 0 0,-1 1 0 0 0,1-1 0 0 0,-1 0-1 0 0,1 0 1 0 0,-1 0 0 0 0,1 0-1 0 0,-1 1 1 0 0,1-1 0 0 0,0 0 0 0 0,-1 1-1 0 0,1-1 1 0 0,-1 0 0 0 0,1 0-1 0 0,0 1 1 0 0,-1-1 0 0 0,1 1 0 0 0,0-1-1 0 0,0 0 1 0 0,-1 1 0 0 0,1-1-1 0 0,0 1 1 0 0,0-1 0 0 0,0 1-1 0 0,-1-1 1 0 0,1 0 0 0 0,0 2 0 0 0,32 10-17806 0 0,-12-7 13503 0 0,-8-3 2776 0 0</inkml:trace>
</inkml:ink>
</file>

<file path=ppt/ink/ink2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7.882"/>
    </inkml:context>
    <inkml:brush xml:id="br0">
      <inkml:brushProperty name="width" value="0.05" units="cm"/>
      <inkml:brushProperty name="height" value="0.05" units="cm"/>
    </inkml:brush>
  </inkml:definitions>
  <inkml:trace contextRef="#ctx0" brushRef="#br0">921 17 4852 0 0,'6'-17'5068'0'0,"-2"25"404"0"0,-3 13-1568 0 0,-4 0-3540 0 0,-3-5 410 0 0,0-1 1 0 0,-1 0-1 0 0,-10 17 1 0 0,14-27-635 0 0,0-1 1 0 0,0 0 0 0 0,-1 0 0 0 0,1 0-1 0 0,-1 0 1 0 0,0-1 0 0 0,0 1-1 0 0,0-1 1 0 0,0 0 0 0 0,-1 0-1 0 0,1-1 1 0 0,-1 1 0 0 0,-9 2 0 0 0,-8 3 123 0 0,9-4-167 0 0,0 0 0 0 0,1 0 0 0 0,0 1 1 0 0,0 1-1 0 0,1 0 0 0 0,-1 1 0 0 0,-11 9 0 0 0,12-7 28 0 0,-248 186 2364 0 0,205-158-2593 0 0,-2-4 0 0 0,-117 53 0 0 0,153-79-1413 0 0,0 0 0 0 0,-1-2 0 0 0,-32 4 0 0 0,52-8 1128 0 0,0-1 0 0 0,0 0 0 0 0,0 0 0 0 0,-1 0 0 0 0,1 0 0 0 0,0 0 1 0 0,0 0-1 0 0,0 0 0 0 0,0 0 0 0 0,0-1 0 0 0,0 1 0 0 0,0 0 0 0 0,0-1 0 0 0,-1 1 1 0 0,1-1-1 0 0,0 1 0 0 0,0-1 0 0 0,1 1 0 0 0,-1-1 0 0 0,0 0 0 0 0,0 0 0 0 0,0 1 1 0 0,0-1-1 0 0,0 0 0 0 0,1 0 0 0 0,-1 0 0 0 0,0 0 0 0 0,1 0 0 0 0,-1 0 1 0 0,1 0-1 0 0,-1 0 0 0 0,1 0 0 0 0,0 0 0 0 0,-1 0 0 0 0,1 0 0 0 0,0 0 0 0 0,0 0 1 0 0,-1 0-1 0 0,1-1 0 0 0,0 0 0 0 0,6-17-3228 0 0,2 7 1787 0 0</inkml:trace>
</inkml:ink>
</file>

<file path=ppt/ink/ink2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8.366"/>
    </inkml:context>
    <inkml:brush xml:id="br0">
      <inkml:brushProperty name="width" value="0.05" units="cm"/>
      <inkml:brushProperty name="height" value="0.05" units="cm"/>
    </inkml:brush>
  </inkml:definitions>
  <inkml:trace contextRef="#ctx0" brushRef="#br0">1409 25 4420 0 0,'19'-24'17883'0'0,"-35"30"-16934"0"0,-425 248 5594 0 0,118-66-5006 0 0,-43 25-307 0 0,212-116-4451 0 0,102-64-3253 0 0,-24 12-14602 0 0</inkml:trace>
</inkml:ink>
</file>

<file path=ppt/ink/ink2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8.710"/>
    </inkml:context>
    <inkml:brush xml:id="br0">
      <inkml:brushProperty name="width" value="0.05" units="cm"/>
      <inkml:brushProperty name="height" value="0.05" units="cm"/>
    </inkml:brush>
  </inkml:definitions>
  <inkml:trace contextRef="#ctx0" brushRef="#br0">248 1 5168 0 0,'-10'9'11763'0'0,"9"-3"-10882"0"0,7 6-333 0 0,-1 0-1 0 0,-1 0 1 0 0,0 0-1 0 0,-1 0 1 0 0,0 1-1 0 0,-1-1 0 0 0,-1 1 1 0 0,0 0-1 0 0,0-1 1 0 0,-1 1-1 0 0,-1 0 1 0 0,0 0-1 0 0,-1-1 1 0 0,0 1-1 0 0,-1-1 0 0 0,0 1 1 0 0,-7 13-1 0 0,5-11-705 0 0,-2-1 0 0 0,0 0-1 0 0,0-1 1 0 0,-1 0 0 0 0,-1 0-1 0 0,-12 14 1 0 0,13-17-1047 0 0,-1-1 0 0 0,0 0 0 0 0,-1-1 0 0 0,0 0 0 0 0,0-1 0 0 0,-1 0 0 0 0,-21 10 0 0 0,29-15 292 0 0,-1-1 0 0 0,0 1-1 0 0,0-1 1 0 0,1 0 0 0 0,-1-1-1 0 0,0 1 1 0 0,0-1 0 0 0,0 1-1 0 0,0-1 1 0 0,0 0 0 0 0,0-1-1 0 0,0 1 1 0 0,0-1 0 0 0,0 1-1 0 0,-6-3 1 0 0,-4-2-748 0 0</inkml:trace>
</inkml:ink>
</file>

<file path=ppt/ink/ink2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9.038"/>
    </inkml:context>
    <inkml:brush xml:id="br0">
      <inkml:brushProperty name="width" value="0.05" units="cm"/>
      <inkml:brushProperty name="height" value="0.05" units="cm"/>
    </inkml:brush>
  </inkml:definitions>
  <inkml:trace contextRef="#ctx0" brushRef="#br0">56 23 3796 0 0,'0'0'3485'0'0,"6"3"-1817"0"0,0 0-1027 0 0,0 0-1 0 0,0 1 0 0 0,0 0 0 0 0,0 1 1 0 0,-1-1-1 0 0,0 1 0 0 0,0 0 0 0 0,0 0 1 0 0,0 1-1 0 0,5 8 0 0 0,-8-12-430 0 0,-1 0 1 0 0,1 1 0 0 0,-1-1-1 0 0,0 0 1 0 0,0 1-1 0 0,0 0 1 0 0,0-1-1 0 0,0 1 1 0 0,0 0-1 0 0,-1-1 1 0 0,1 1-1 0 0,-1 0 1 0 0,0 0-1 0 0,0-1 1 0 0,0 1-1 0 0,0 0 1 0 0,0 0-1 0 0,-1 0 1 0 0,1-1-1 0 0,-1 1 1 0 0,0 0 0 0 0,0-1-1 0 0,0 1 1 0 0,0-1-1 0 0,0 1 1 0 0,0-1-1 0 0,-1 1 1 0 0,1-1-1 0 0,-1 0 1 0 0,0 1-1 0 0,-3 2 1 0 0,2-2 37 0 0,-1-1 1 0 0,1 0 0 0 0,-1 0 0 0 0,1 0-1 0 0,-1-1 1 0 0,0 1 0 0 0,1-1 0 0 0,-1 0-1 0 0,0 0 1 0 0,0 0 0 0 0,0 0 0 0 0,0-1-1 0 0,0 0 1 0 0,0 1 0 0 0,-5-2 0 0 0,7 1-168 0 0,-1 0 1 0 0,1 0 0 0 0,-1 0 0 0 0,1 0 0 0 0,0-1-1 0 0,-1 1 1 0 0,1-1 0 0 0,0 0 0 0 0,-1 1 0 0 0,1-1-1 0 0,0 0 1 0 0,0 0 0 0 0,0-1 0 0 0,0 1 0 0 0,0 0-1 0 0,0-1 1 0 0,0 1 0 0 0,0-1 0 0 0,0 0 0 0 0,1 1-1 0 0,-1-1 1 0 0,1 0 0 0 0,-1 0 0 0 0,1 0 0 0 0,0 0 0 0 0,-2-3-1 0 0,3 3-183 0 0,0 1 0 0 0,0-1 0 0 0,0 1 0 0 0,1-1 0 0 0,-1 1 0 0 0,0-1 0 0 0,1 1-1 0 0,-1-1 1 0 0,1 1 0 0 0,-1 0 0 0 0,1-1 0 0 0,0 1 0 0 0,-1 0 0 0 0,1-1 0 0 0,0 1 0 0 0,0 0-1 0 0,0 0 1 0 0,0 0 0 0 0,0-1 0 0 0,0 1 0 0 0,3-1 0 0 0,29-23-4985 0 0,-26 20 3227 0 0,112-76-14790 0 0,-104 68 14712 0 0</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49.730"/>
    </inkml:context>
    <inkml:brush xml:id="br0">
      <inkml:brushProperty name="width" value="0.05" units="cm"/>
      <inkml:brushProperty name="height" value="0.05" units="cm"/>
      <inkml:brushProperty name="color" value="#004F8B"/>
    </inkml:brush>
  </inkml:definitions>
  <inkml:trace contextRef="#ctx0" brushRef="#br0">1 47 4524 0 0,'0'-14'12901'0'0,"0"14"-12471"0"0,18-10 4863 0 0,39 2-6087 0 0,-25 4 2306 0 0,-22 1-1207 0 0,26-4 1060 0 0,-35 7-1255 0 0,1-1 0 0 0,-1 1 0 0 0,1 0 1 0 0,-1 0-1 0 0,1 1 0 0 0,-1-1 0 0 0,1 0 0 0 0,-1 0 1 0 0,1 1-1 0 0,-1-1 0 0 0,0 1 0 0 0,1-1 0 0 0,-1 1 1 0 0,0-1-1 0 0,1 1 0 0 0,-1 0 0 0 0,0 0 0 0 0,0 0 0 0 0,0 0 1 0 0,2 1-1 0 0,-2 3-64 0 0,0 0 0 0 0,-1-1-1 0 0,0 1 1 0 0,0 0 0 0 0,0-1 0 0 0,0 1 0 0 0,-1 0 0 0 0,-1 6 0 0 0,1-1 64 0 0,0-1-24 0 0,-1 21 179 0 0,-1-1 0 0 0,-10 38 0 0 0,12-60-257 0 0,-1-1 1 0 0,0 1 0 0 0,0-1-1 0 0,0 0 1 0 0,-1 0 0 0 0,0 0-1 0 0,-1 0 1 0 0,1-1 0 0 0,-1 1-1 0 0,0-1 1 0 0,0 0-1 0 0,0 0 1 0 0,-1 0 0 0 0,0-1-1 0 0,0 0 1 0 0,-9 7 0 0 0,-13-4-907 0 0,9-16-4131 0 0,16 7 4250 0 0,1 0 0 0 0,0 0 0 0 0,-1 0 0 0 0,1 0 0 0 0,0 0 0 0 0,0 0 0 0 0,1-1 0 0 0,-1 1 0 0 0,0 0 0 0 0,1-1 0 0 0,-1 1 0 0 0,1-1 0 0 0,0 1 0 0 0,0 0 0 0 0,0-1 0 0 0,0 1 0 0 0,0-1 0 0 0,2-3 0 0 0,10-41-5536 0 0,-6 31 4477 0 0</inkml:trace>
</inkml:ink>
</file>

<file path=ppt/ink/ink2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09.960"/>
    </inkml:context>
    <inkml:brush xml:id="br0">
      <inkml:brushProperty name="width" value="0.05" units="cm"/>
      <inkml:brushProperty name="height" value="0.05" units="cm"/>
    </inkml:brush>
  </inkml:definitions>
  <inkml:trace contextRef="#ctx0" brushRef="#br0">561 28 5024 0 0,'-3'29'10039'0'0,"-6"-22"-6957"0"0,8-6-2813 0 0,0-1-1 0 0,0 1 0 0 0,0 0 0 0 0,0-1 1 0 0,1 1-1 0 0,-1 0 0 0 0,0-1 0 0 0,0 1 1 0 0,0-1-1 0 0,0 0 0 0 0,0 1 0 0 0,0-1 1 0 0,0 0-1 0 0,-1 0 0 0 0,1 1 0 0 0,0-1 1 0 0,0 0-1 0 0,-1 0 0 0 0,-1 0 837 0 0,-20-14 628 0 0,22 13-1674 0 0,1-1 0 0 0,-1 0 0 0 0,1 1 0 0 0,0-1 0 0 0,-1 0 0 0 0,1 1 0 0 0,0-1 0 0 0,0 0 0 0 0,0 1 0 0 0,1-1 0 0 0,-1 0 0 0 0,0 1 0 0 0,1-1 0 0 0,-1 0 0 0 0,1 1 0 0 0,-1-1 0 0 0,1 1 0 0 0,0-1 0 0 0,-1 1 0 0 0,1-1 0 0 0,0 1 0 0 0,0-1 0 0 0,0 1 0 0 0,0 0 0 0 0,1 0 0 0 0,-1-1 0 0 0,0 1 0 0 0,2-1 0 0 0,-1 0-16 0 0,0 1 0 0 0,-1 0 0 0 0,1 0 0 0 0,0 0 0 0 0,-1 0 0 0 0,1 0 0 0 0,0 0 0 0 0,0 0 0 0 0,0 0 0 0 0,0 1 0 0 0,0-1 0 0 0,0 1 0 0 0,0 0 0 0 0,0-1 0 0 0,0 1 0 0 0,0 0 0 0 0,0 0 0 0 0,0 0 0 0 0,0 1 0 0 0,0-1 0 0 0,0 0 0 0 0,0 1 0 0 0,0-1 0 0 0,3 2 0 0 0,-4-1 18 0 0,0 0 0 0 0,0 0 0 0 0,0 0 0 0 0,-1 0 0 0 0,1 0 0 0 0,0 0 0 0 0,-1 0 0 0 0,1 0 0 0 0,0 0 1 0 0,-1 1-1 0 0,0-1 0 0 0,1 0 0 0 0,-1 0 0 0 0,0 1 0 0 0,1-1 0 0 0,-1 0 0 0 0,0 0 0 0 0,0 1 0 0 0,0-1 0 0 0,0 0 0 0 0,0 1 0 0 0,0-1 0 0 0,-1 0 0 0 0,1 0 0 0 0,0 1 0 0 0,-1-1 0 0 0,1 0 0 0 0,-1 0 1 0 0,1 0-1 0 0,-2 2 0 0 0,-17 36 891 0 0,5-21-755 0 0,0 0 0 0 0,-1-1 0 0 0,-1-1 0 0 0,0 0-1 0 0,-27 18 1 0 0,-101 63-2231 0 0,86-61-477 0 0,41-24-43 0 0,0-1 0 0 0,-1-1 1 0 0,-1-1-1 0 0,0 0 1 0 0,0-2-1 0 0,-1 0 1 0 0,1-1-1 0 0,-1-1 0 0 0,-24 3 1 0 0,23-6 602 0 0</inkml:trace>
</inkml:ink>
</file>

<file path=ppt/ink/ink2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0.804"/>
    </inkml:context>
    <inkml:brush xml:id="br0">
      <inkml:brushProperty name="width" value="0.05" units="cm"/>
      <inkml:brushProperty name="height" value="0.05" units="cm"/>
    </inkml:brush>
  </inkml:definitions>
  <inkml:trace contextRef="#ctx0" brushRef="#br0">258 31 4196 0 0,'-4'-30'19676'0'0,"10"35"-19274"0"0,0 1 1 0 0,0 0 0 0 0,-1 0 0 0 0,0 1 0 0 0,0-1 0 0 0,0 1 0 0 0,-1 0 0 0 0,0 1 0 0 0,0-1 0 0 0,0 1 0 0 0,-1-1 0 0 0,-1 1 0 0 0,1 0 0 0 0,1 16 0 0 0,-2-12-112 0 0,-1 1 0 0 0,-1-1 0 0 0,-1 1 0 0 0,1-1 0 0 0,-2 1 0 0 0,0-1 0 0 0,0 0 0 0 0,-1 1 0 0 0,-7 16 0 0 0,4-14-487 0 0,0 0-1 0 0,-1-1 1 0 0,-1 0 0 0 0,0 0 0 0 0,-1 0 0 0 0,0-1-1 0 0,-1 0 1 0 0,-1-1 0 0 0,0 0 0 0 0,0-1 0 0 0,-1 0 0 0 0,-1-1-1 0 0,0 0 1 0 0,0-1 0 0 0,-1-1 0 0 0,-17 9 0 0 0,26-15 295 0 0,-15 6-2260 0 0,-13 0-6117 0 0,30-8 7634 0 0,1 1-1 0 0,0-1 1 0 0,0 0 0 0 0,0 0-1 0 0,0 0 1 0 0,0 0-1 0 0,0 0 1 0 0,0-1 0 0 0,0 1-1 0 0,0 0 1 0 0,0-1 0 0 0,0 0-1 0 0,0 1 1 0 0,0-1 0 0 0,1 0-1 0 0,-1 0 1 0 0,0 0 0 0 0,0 0-1 0 0,1-1 1 0 0,-1 1 0 0 0,1 0-1 0 0,-1-1 1 0 0,1 1 0 0 0,-2-3-1 0 0,-2-3-1221 0 0</inkml:trace>
</inkml:ink>
</file>

<file path=ppt/ink/ink2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1.148"/>
    </inkml:context>
    <inkml:brush xml:id="br0">
      <inkml:brushProperty name="width" value="0.05" units="cm"/>
      <inkml:brushProperty name="height" value="0.05" units="cm"/>
    </inkml:brush>
  </inkml:definitions>
  <inkml:trace contextRef="#ctx0" brushRef="#br0">730 0 4728 0 0,'-4'1'1855'0'0,"-11"5"-363"0"0,0 0-1 0 0,1 2 1 0 0,-1-1 0 0 0,1 1 0 0 0,1 1 0 0 0,-22 19 0 0 0,-18 10 732 0 0,32-25-1629 0 0,-157 100 1358 0 0,57-42-6391 0 0,95-56 1958 0 0,0-2 1 0 0,-2-1 0 0 0,1-1 0 0 0,-1-2-1 0 0,-32 8 1 0 0,23-9 691 0 0</inkml:trace>
</inkml:ink>
</file>

<file path=ppt/ink/ink2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1.663"/>
    </inkml:context>
    <inkml:brush xml:id="br0">
      <inkml:brushProperty name="width" value="0.05" units="cm"/>
      <inkml:brushProperty name="height" value="0.05" units="cm"/>
    </inkml:brush>
  </inkml:definitions>
  <inkml:trace contextRef="#ctx0" brushRef="#br0">504 30 5088 0 0,'27'-30'17391'0'0,"-34"50"-15022"0"0,3-10-2015 0 0,-2-1 0 0 0,0 0 0 0 0,0 0 0 0 0,0 0 0 0 0,-1-1 0 0 0,-1 0 0 0 0,1 0 0 0 0,-18 13 0 0 0,7-4 100 0 0,-37 31 364 0 0,-69 47 0 0 0,-4-11-2533 0 0,118-78 577 0 0,0 0 0 0 0,-1-1 0 0 0,0-1 0 0 0,1 0 0 0 0,-19 5 0 0 0,27-9 770 0 0,1 0 0 0 0,0 0 0 0 0,-1 0 0 0 0,1 0 0 0 0,0-1 0 0 0,0 1 0 0 0,-1 0 0 0 0,1-1 0 0 0,0 1 0 0 0,0 0 0 0 0,-1-1 0 0 0,1 0 0 0 0,0 1 0 0 0,0-1 0 0 0,0 0 0 0 0,0 1 0 0 0,0-1 0 0 0,0 0 0 0 0,0 0 0 0 0,0 0 0 0 0,0 0 0 0 0,0 0 0 0 0,0 0 0 0 0,0 0 0 0 0,1 0 0 0 0,-1-1 0 0 0,1 1 0 0 0,-1 0 0 0 0,1 0 1 0 0,-1-3-1 0 0,-10-37-7101 0 0,11 24 5624 0 0</inkml:trace>
</inkml:ink>
</file>

<file path=ppt/ink/ink2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1.992"/>
    </inkml:context>
    <inkml:brush xml:id="br0">
      <inkml:brushProperty name="width" value="0.05" units="cm"/>
      <inkml:brushProperty name="height" value="0.05" units="cm"/>
    </inkml:brush>
  </inkml:definitions>
  <inkml:trace contextRef="#ctx0" brushRef="#br0">296 27 4668 0 0,'16'-26'10587'0'0,"-15"26"-10354"0"0,-1 0 1 0 0,0 1-1 0 0,1-1 0 0 0,-1 0 0 0 0,0 0 0 0 0,1 1 1 0 0,-1-1-1 0 0,0 0 0 0 0,0 1 0 0 0,1-1 0 0 0,-1 1 1 0 0,0-1-1 0 0,0 0 0 0 0,0 1 0 0 0,1-1 0 0 0,-1 1 0 0 0,0-1 1 0 0,0 0-1 0 0,0 1 0 0 0,0-1 0 0 0,0 1 0 0 0,0-1 1 0 0,0 1-1 0 0,0-1 0 0 0,0 0 0 0 0,0 1 0 0 0,0-1 0 0 0,0 1 1 0 0,0-1-1 0 0,0 1 0 0 0,-1-1 0 0 0,1 1 0 0 0,-4 32 4107 0 0,-2 0-3821 0 0,-8 24 385 0 0,-1-1 0 0 0,-37 85 1 0 0,33-100-2900 0 0,-24 38 0 0 0,26-51-1745 0 0,-1-1 0 0 0,-23 24 0 0 0,36-45 2377 0 0,-1 0-1 0 0,0 0 1 0 0,0-1 0 0 0,-1 1-1 0 0,1-2 1 0 0,-1 1-1 0 0,0-1 1 0 0,-14 7 0 0 0,5-6-503 0 0</inkml:trace>
</inkml:ink>
</file>

<file path=ppt/ink/ink2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2.523"/>
    </inkml:context>
    <inkml:brush xml:id="br0">
      <inkml:brushProperty name="width" value="0.05" units="cm"/>
      <inkml:brushProperty name="height" value="0.05" units="cm"/>
    </inkml:brush>
  </inkml:definitions>
  <inkml:trace contextRef="#ctx0" brushRef="#br0">1113 70 6777 0 0,'0'4'11688'0'0,"1"11"-5668"0"0,-1-9-5724 0 0,-1-1-1 0 0,1 1 1 0 0,-1 0-1 0 0,0-1 0 0 0,0 1 1 0 0,-2 6-1 0 0,-7 8 42 0 0,-1-1 1 0 0,-1 0-1 0 0,-1-1 0 0 0,-1 0 0 0 0,0-1 0 0 0,-1-1 0 0 0,-1 0 1 0 0,0-1-1 0 0,-26 19 0 0 0,-9 2 610 0 0,-2-2 1 0 0,-62 29-1 0 0,100-54-947 0 0,0-2 0 0 0,-1 0 0 0 0,0-1 0 0 0,0 0 0 0 0,0-2 0 0 0,-1 0 0 0 0,-17 2 0 0 0,29-5 0 0 0,0-1 0 0 0,0 0 0 0 0,0-1 0 0 0,0 1 0 0 0,0-1 0 0 0,0 0 0 0 0,0 0 0 0 0,1 0 0 0 0,-1-1 0 0 0,0 0 0 0 0,1 0 0 0 0,-1 0 0 0 0,1 0 0 0 0,-1-1 0 0 0,1 0 0 0 0,0 0 0 0 0,0 0 0 0 0,0 0 0 0 0,1 0 0 0 0,-1-1 0 0 0,1 0 0 0 0,0 0 0 0 0,0 0 0 0 0,0 0 0 0 0,0 0 0 0 0,1 0 0 0 0,0-1 0 0 0,0 1 0 0 0,0-1 0 0 0,-2-9 0 0 0,4 14 0 0 0,-1-1 0 0 0,1 1 0 0 0,0 0 0 0 0,0-1 0 0 0,-1 1 0 0 0,1 0 0 0 0,0 0 0 0 0,0-1 0 0 0,-1 1 0 0 0,1 0 0 0 0,0 0 0 0 0,-1-1 0 0 0,1 1 0 0 0,0 0 0 0 0,-1 0 0 0 0,1 0 0 0 0,0 0 0 0 0,-1-1 0 0 0,1 1 0 0 0,-1 0 0 0 0,1 0 0 0 0,0 0 0 0 0,-1 0 0 0 0,1 0 0 0 0,-1 0 0 0 0,1 0 0 0 0,0 0 0 0 0,-1 0 0 0 0,1 0 0 0 0,0 0 0 0 0,-1 0 0 0 0,1 1 0 0 0,-1-1 0 0 0,1 0 0 0 0,0 0 0 0 0,-1 0 0 0 0,1 0 0 0 0,0 1 0 0 0,-1-1 0 0 0,-8 5 0 0 0,-63 44 0 0 0,55-36 0 0 0,0-1 0 0 0,0-1 0 0 0,-1 0 0 0 0,0-2 0 0 0,-1 0 0 0 0,0 0 0 0 0,-1-2 0 0 0,-40 10 0 0 0,55-17 0 0 0,-1 0 0 0 0,0 1 0 0 0,1-2 0 0 0,-1 1 0 0 0,0-1 0 0 0,1 0 0 0 0,-1 0 0 0 0,0 0 0 0 0,1-1 0 0 0,0 0 0 0 0,-1 0 0 0 0,-6-4 0 0 0,-15-13 0 0 0,12 3 0 0 0,10 9-11 0 0,0-1 0 0 0,1 0 0 0 0,0-1 0 0 0,0 1 0 0 0,1-1 0 0 0,0 0 0 0 0,1 1 0 0 0,0-1 0 0 0,0 0 0 0 0,1 0 1 0 0,0-1-1 0 0,0 1 0 0 0,1 0 0 0 0,0 0 0 0 0,1 0 0 0 0,0 0 0 0 0,1-1 0 0 0,0 1 0 0 0,4-12 0 0 0,-1 2-106 0 0,2 0-1 0 0,0 1 1 0 0,1 0-1 0 0,0 0 1 0 0,2 1-1 0 0,0 0 1 0 0,1 0-1 0 0,13-15 1 0 0,17-11-14145 0 0,69-59 0 0 0,-99 91 12419 0 0</inkml:trace>
</inkml:ink>
</file>

<file path=ppt/ink/ink2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2.867"/>
    </inkml:context>
    <inkml:brush xml:id="br0">
      <inkml:brushProperty name="width" value="0.05" units="cm"/>
      <inkml:brushProperty name="height" value="0.05" units="cm"/>
    </inkml:brush>
  </inkml:definitions>
  <inkml:trace contextRef="#ctx0" brushRef="#br0">1 58 4840 0 0,'0'0'1834'0'0,"34"-10"5535"0"0,-23 9-6188 0 0,75-5 700 0 0,-22-6-7279 0 0,-5-10-3474 0 0,-46 15 7141 0 0</inkml:trace>
</inkml:ink>
</file>

<file path=ppt/ink/ink2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3.226"/>
    </inkml:context>
    <inkml:brush xml:id="br0">
      <inkml:brushProperty name="width" value="0.05" units="cm"/>
      <inkml:brushProperty name="height" value="0.05" units="cm"/>
    </inkml:brush>
  </inkml:definitions>
  <inkml:trace contextRef="#ctx0" brushRef="#br0">243 8 4740 0 0,'17'-7'10343'0'0,"-16"7"-10230"0"0,-1 1 1 0 0,1-1 0 0 0,-1 1 0 0 0,1-1 0 0 0,-1 1-1 0 0,1-1 1 0 0,-1 1 0 0 0,1 0 0 0 0,-1-1 0 0 0,0 1-1 0 0,1-1 1 0 0,-1 1 0 0 0,0 0 0 0 0,1 0-1 0 0,-1-1 1 0 0,0 1 0 0 0,0 0 0 0 0,0-1 0 0 0,1 1-1 0 0,-1 0 1 0 0,0 0 0 0 0,0-1 0 0 0,0 1-1 0 0,0 0 1 0 0,-1 0 0 0 0,1-1 0 0 0,0 1 0 0 0,0 0-1 0 0,0 0 1 0 0,-1 1 0 0 0,-19 25 1875 0 0,-40 22 76 0 0,53-44-1676 0 0,-42 29 979 0 0,12-8 392 0 0,-50 44 0 0 0,87-70-1731 0 0,-1 1 0 0 0,1-1-1 0 0,-1 0 1 0 0,1 1-1 0 0,0-1 1 0 0,-1 1 0 0 0,1-1-1 0 0,-1 0 1 0 0,1 1 0 0 0,0-1-1 0 0,0 1 1 0 0,-1-1 0 0 0,1 1-1 0 0,0-1 1 0 0,0 1-1 0 0,0-1 1 0 0,0 1 0 0 0,-1-1-1 0 0,1 1 1 0 0,0-1 0 0 0,0 1-1 0 0,0-1 1 0 0,0 1 0 0 0,0-1-1 0 0,0 1 1 0 0,0 0 0 0 0,0-1-1 0 0,1 1 1 0 0,-1-1-1 0 0,0 1 1 0 0,0-1 0 0 0,0 1-1 0 0,0-1 1 0 0,1 1 0 0 0,0 0-1 0 0,20 12 285 0 0,29 0-588 0 0,-50-13 271 0 0,44 6-1993 0 0,1-2 0 0 0,-1-1 1 0 0,1-3-1 0 0,52-6 0 0 0,176-36-8846 0 0,-18-17 4465 0 0,-176 40 4617 0 0</inkml:trace>
</inkml:ink>
</file>

<file path=ppt/ink/ink2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4.885"/>
    </inkml:context>
    <inkml:brush xml:id="br0">
      <inkml:brushProperty name="width" value="0.05" units="cm"/>
      <inkml:brushProperty name="height" value="0.05" units="cm"/>
    </inkml:brush>
  </inkml:definitions>
  <inkml:trace contextRef="#ctx0" brushRef="#br0">927 11 4216 0 0,'9'-11'9647'0'0,"-35"21"-8779"0"0,0 0 0 0 0,0 1-1 0 0,1 2 1 0 0,0 0 0 0 0,1 2 0 0 0,1 0-1 0 0,1 2 1 0 0,-32 29 0 0 0,53-45-870 0 0,0 0 1 0 0,-1 1-1 0 0,1-1 1 0 0,0 0-1 0 0,0 0 1 0 0,0 0-1 0 0,1 1 1 0 0,-1-1-1 0 0,0 0 1 0 0,0 1-1 0 0,1-1 1 0 0,-1 1-1 0 0,1-1 1 0 0,-1 1-1 0 0,1-1 1 0 0,0 1-1 0 0,-1-1 1 0 0,1 1-1 0 0,0-1 1 0 0,0 1-1 0 0,0 0 1 0 0,0-1-1 0 0,0 1 1 0 0,1-1-1 0 0,-1 1 1 0 0,0-1-1 0 0,2 3 1 0 0,-1-1-43 0 0,1-1 0 0 0,0 0 0 0 0,0 0 0 0 0,0 0 0 0 0,0 0 0 0 0,1 0 0 0 0,-1-1 0 0 0,0 1 0 0 0,1-1 0 0 0,-1 1 0 0 0,1-1 0 0 0,0 0 0 0 0,5 2 0 0 0,5 1-106 0 0,-1-1-1 0 0,2-1 1 0 0,-1 1-1 0 0,0-2 0 0 0,22 0 1 0 0,-14-3 711 0 0,0-1 1 0 0,1-1-1 0 0,33-12 0 0 0,-46 12 1613 0 0,-33 9-1639 0 0,-41 12-162 0 0,26-4-95 0 0,25-10-238 0 0,1 1 1 0 0,0 1-1 0 0,1 0 0 0 0,-1 0 1 0 0,1 1-1 0 0,0 1 0 0 0,0 0 1 0 0,1 0-1 0 0,0 1 0 0 0,0 1 1 0 0,-14 14-1 0 0,23-21-9 0 0,-2 9 17 0 0,4-3-26 0 0,2-5-29 0 0,0 1-1 0 0,1-1 0 0 0,-1 0 1 0 0,1 0-1 0 0,-1 0 1 0 0,1 0-1 0 0,0 0 0 0 0,0 0 1 0 0,0-1-1 0 0,1 1 0 0 0,-1-1 1 0 0,1 0-1 0 0,-1 0 0 0 0,1-1 1 0 0,-1 1-1 0 0,1-1 1 0 0,0 1-1 0 0,0-1 0 0 0,0 0 1 0 0,0-1-1 0 0,0 1 0 0 0,4 0 1 0 0,0 0 20 0 0,1 0 0 0 0,-1-1 0 0 0,0 0 0 0 0,0 0 0 0 0,0 0 0 0 0,0-1 0 0 0,0 0 0 0 0,0-1 0 0 0,0 0 0 0 0,10-3 0 0 0,0-6-3 0 0,-9 2-81 0 0,-7 6 49 0 0,-2 3 27 0 0,0-1 0 0 0,1 0-1 0 0,-1 0 1 0 0,0 1 0 0 0,0-1 0 0 0,0 0 0 0 0,0 0-1 0 0,1 1 1 0 0,-1-1 0 0 0,0 0 0 0 0,0 0 0 0 0,-1 1-1 0 0,1-1 1 0 0,0 0 0 0 0,0 0 0 0 0,0 0-1 0 0,0 1 1 0 0,-1-1 0 0 0,1 0 0 0 0,0 1 0 0 0,-1-1-1 0 0,1 0 1 0 0,-1 1 0 0 0,1-1 0 0 0,0 0 0 0 0,-1 1-1 0 0,1-1 1 0 0,-1 1 0 0 0,0-1 0 0 0,1 1 0 0 0,-1-1-1 0 0,1 1 1 0 0,-1-1 0 0 0,0 1 0 0 0,1 0-1 0 0,-1-1 1 0 0,0 1 0 0 0,0 0 0 0 0,1 0 0 0 0,-1-1-1 0 0,0 1 1 0 0,0 0 0 0 0,1 0 0 0 0,-3 0 0 0 0,-34-2 370 0 0,24 4-157 0 0,1 1-1 0 0,-1 1 1 0 0,1 0 0 0 0,-18 8 0 0 0,-17 16 831 0 0,2 8 8 0 0,16-9-456 0 0,-9 15-286 0 0,27-29-23 0 0,-1 0 0 0 0,0 0 0 0 0,-22 16 0 0 0,27-24-228 0 0,-1 0 1 0 0,0 0-1 0 0,0-1 1 0 0,-1-1 0 0 0,0 1-1 0 0,1-1 1 0 0,-1 0-1 0 0,0-1 1 0 0,0 0-1 0 0,-11 0 1 0 0,2-1-65 0 0,14 0 0 0 0,1-1 0 0 0,0-1 0 0 0,-1 1 0 0 0,1 0 0 0 0,0-1 0 0 0,0 0 0 0 0,-1 1 0 0 0,1-1 0 0 0,0 0 0 0 0,-5-3 0 0 0,-4-11 0 0 0,11 14 0 0 0,-2-10 0 0 0,3 10 0 0 0,0-1 0 0 0,0 0 0 0 0,1 1 0 0 0,-1-1 0 0 0,1 0 0 0 0,-1 1 0 0 0,1-1 0 0 0,-1 0 0 0 0,1 1 0 0 0,0-1 0 0 0,0 1 0 0 0,0-1 0 0 0,0 1 0 0 0,0 0 0 0 0,0-1 0 0 0,2 0 0 0 0,1-3 0 0 0,0 1 0 0 0,-2 2-30 0 0,0 0 0 0 0,0 0 0 0 0,1 0 0 0 0,-1 0 0 0 0,0 0 0 0 0,1 0 0 0 0,0 1 0 0 0,-1-1 0 0 0,1 1 0 0 0,0-1 1 0 0,0 1-1 0 0,0 0 0 0 0,5-1 0 0 0,-5 2-46 0 0,27 16-371 0 0,-28-13 456 0 0,0-1 1 0 0,0 1-1 0 0,0 0 0 0 0,0 0 1 0 0,-1-1-1 0 0,1 1 0 0 0,-1 0 1 0 0,2 6-1 0 0,-1 16 124 0 0,-3-14-27 0 0,-4 6-11 0 0,-3-1-47 0 0,-6 6 7 0 0,9-15-28 0 0,-3 4-14 0 0,-1 0 1 0 0,1-1-1 0 0,-2-1 1 0 0,1 1-1 0 0,-21 14 1 0 0,19-17-608 0 0,0 0 0 0 0,0 0 1 0 0,0-2-1 0 0,-1 1 0 0 0,1-1 0 0 0,-18 4 1 0 0,21-7-312 0 0,-1 0 0 0 0,0-1 0 0 0,0 1 0 0 0,1-2 0 0 0,-1 0 0 0 0,0 0 0 0 0,0 0 0 0 0,0-1 0 0 0,-13-3 0 0 0,15 2-219 0 0,0 0 1 0 0,-1-1 0 0 0,1 0 0 0 0,0 0 0 0 0,0-1 0 0 0,1 0-1 0 0,-1 0 1 0 0,1 0 0 0 0,0-1 0 0 0,0 0 0 0 0,0-1 0 0 0,-4-5-1 0 0,-5-7-816 0 0,-2 0 174 0 0</inkml:trace>
</inkml:ink>
</file>

<file path=ppt/ink/ink2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5.242"/>
    </inkml:context>
    <inkml:brush xml:id="br0">
      <inkml:brushProperty name="width" value="0.05" units="cm"/>
      <inkml:brushProperty name="height" value="0.05" units="cm"/>
    </inkml:brush>
  </inkml:definitions>
  <inkml:trace contextRef="#ctx0" brushRef="#br0">257 13 5016 0 0,'1'-4'2973'0'0,"0"0"-2363"0"0,0 2 1028 0 0,9-1 4541 0 0,11 17-3144 0 0,7 18-906 0 0,-24-26-1935 0 0,-1 1 1 0 0,0 0-1 0 0,0 0 1 0 0,0 0-1 0 0,-1 0 1 0 0,0 0-1 0 0,-1 0 1 0 0,1 0-1 0 0,-1 1 1 0 0,-1-1-1 0 0,0 1 1 0 0,0-1 0 0 0,0 1-1 0 0,-1-1 1 0 0,0 0-1 0 0,0 1 1 0 0,0-1-1 0 0,-1 0 1 0 0,-1 0-1 0 0,1 0 1 0 0,-1 0-1 0 0,0 0 1 0 0,-1-1-1 0 0,1 1 1 0 0,-1-1-1 0 0,-9 11 1 0 0,-8 8-1225 0 0,-2-1 0 0 0,0 0 1 0 0,-2-2-1 0 0,-42 30 0 0 0,62-48 612 0 0,-4 2-1517 0 0,0 0 1 0 0,0-1-1 0 0,0 0 0 0 0,0 0 0 0 0,-19 5 0 0 0,-23 1-5045 0 0,38-9 5204 0 0</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6.534"/>
    </inkml:context>
    <inkml:brush xml:id="br0">
      <inkml:brushProperty name="width" value="0.05" units="cm"/>
      <inkml:brushProperty name="height" value="0.05" units="cm"/>
    </inkml:brush>
  </inkml:definitions>
  <inkml:trace contextRef="#ctx0" brushRef="#br0">0 12 5392 0 0,'4'-3'9825'0'0,"18"1"-6865"0"0,31-2-1112 0 0,27 1 711 0 0,-2 5-5049 0 0,-1 6-4566 0 0,2 10-4080 0 0,-63-15 9418 0 0</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50.199"/>
    </inkml:context>
    <inkml:brush xml:id="br0">
      <inkml:brushProperty name="width" value="0.05" units="cm"/>
      <inkml:brushProperty name="height" value="0.05" units="cm"/>
      <inkml:brushProperty name="color" value="#004F8B"/>
    </inkml:brush>
  </inkml:definitions>
  <inkml:trace contextRef="#ctx0" brushRef="#br0">1 12 4492 0 0,'17'-11'23132'0'0,"-16"17"-24861"0"0,-2 10 4805 0 0</inkml:trace>
</inkml:ink>
</file>

<file path=ppt/ink/ink2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6.101"/>
    </inkml:context>
    <inkml:brush xml:id="br0">
      <inkml:brushProperty name="width" value="0.05" units="cm"/>
      <inkml:brushProperty name="height" value="0.05" units="cm"/>
    </inkml:brush>
  </inkml:definitions>
  <inkml:trace contextRef="#ctx0" brushRef="#br0">825 26 4328 0 0,'3'-19'8511'0'0,"-6"18"-8146"0"0,0 0 1 0 0,0 0-1 0 0,1 0 0 0 0,-1 1 0 0 0,0-1 1 0 0,0 1-1 0 0,0-1 0 0 0,0 1 1 0 0,1 0-1 0 0,-1 0 0 0 0,0 0 0 0 0,0 0 1 0 0,0 1-1 0 0,0-1 0 0 0,0 1 0 0 0,0 0 1 0 0,1 0-1 0 0,-1 0 0 0 0,0 0 0 0 0,1 0 1 0 0,-1 1-1 0 0,-4 2 0 0 0,-63 40 2004 0 0,63-39-1950 0 0,-68 54 2432 0 0,-115 115 0 0 0,120-105-1548 0 0,-117 89 0 0 0,172-147-1911 0 0,-70 44 87 0 0,55-42-3669 0 0,0-5-4723 0 0,35-32-6238 0 0,-4 23 14881 0 0,10-9-1421 0 0</inkml:trace>
</inkml:ink>
</file>

<file path=ppt/ink/ink2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6.445"/>
    </inkml:context>
    <inkml:brush xml:id="br0">
      <inkml:brushProperty name="width" value="0.05" units="cm"/>
      <inkml:brushProperty name="height" value="0.05" units="cm"/>
    </inkml:brush>
  </inkml:definitions>
  <inkml:trace contextRef="#ctx0" brushRef="#br0">1 42 4288 0 0,'27'3'7478'0'0,"5"-8"-1622"0"0,-10-4-59 0 0,-20 6-4763 0 0,2-14 1056 0 0,-4 16-2246 0 0,0 1-1 0 0,0-1 0 0 0,-1 1 1 0 0,1 0-1 0 0,-1-1 1 0 0,1 1-1 0 0,0-1 0 0 0,-1 1 1 0 0,1 0-1 0 0,-1-1 1 0 0,1 1-1 0 0,-1 0 0 0 0,1-1 1 0 0,-1 1-1 0 0,1 0 0 0 0,-1 0 1 0 0,1-1-1 0 0,-1 1 1 0 0,1 0-1 0 0,-1 0 0 0 0,1 0 1 0 0,-1 0-1 0 0,0 0 1 0 0,1 0-1 0 0,-1 0 0 0 0,-13 0-11660 0 0,-8-4 2655 0 0</inkml:trace>
</inkml:ink>
</file>

<file path=ppt/ink/ink2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6.851"/>
    </inkml:context>
    <inkml:brush xml:id="br0">
      <inkml:brushProperty name="width" value="0.05" units="cm"/>
      <inkml:brushProperty name="height" value="0.05" units="cm"/>
    </inkml:brush>
  </inkml:definitions>
  <inkml:trace contextRef="#ctx0" brushRef="#br0">271 8 4648 0 0,'1'-1'264'0'0,"-1"1"-1"0"0,0-1 0 0 0,1 1 1 0 0,-1-1-1 0 0,0 1 0 0 0,1-1 1 0 0,-1 1-1 0 0,0 0 0 0 0,1-1 1 0 0,-1 1-1 0 0,1 0 0 0 0,-1-1 1 0 0,0 1-1 0 0,1 0 0 0 0,-1 0 1 0 0,1-1-1 0 0,-1 1 0 0 0,1 0 0 0 0,-1 0 1 0 0,1 0-1 0 0,-1 0 0 0 0,1 0 1 0 0,-1 0-1 0 0,1-1 0 0 0,0 1 1 0 0,-1 0-1 0 0,1 1 0 0 0,0-1 1 0 0,4 13 2716 0 0,-5 12-1720 0 0,-2-12 351 0 0,-6 15-745 0 0,-1 0 1 0 0,-1 0-1 0 0,-2-1 0 0 0,0-1 1 0 0,-26 40-1 0 0,-27 29-2821 0 0,-3-5-6145 0 0,48-65 4113 0 0,-15 7-2507 0 0,25-24 4800 0 0</inkml:trace>
</inkml:ink>
</file>

<file path=ppt/ink/ink2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7.476"/>
    </inkml:context>
    <inkml:brush xml:id="br0">
      <inkml:brushProperty name="width" value="0.05" units="cm"/>
      <inkml:brushProperty name="height" value="0.05" units="cm"/>
    </inkml:brush>
  </inkml:definitions>
  <inkml:trace contextRef="#ctx0" brushRef="#br0">852 12 7465 0 0,'3'-11'15394'0'0,"-5"37"-14340"0"0,-2 0 0 0 0,-1 0 0 0 0,-1 0-1 0 0,-15 40 1 0 0,17-55-722 0 0,-1 0-1 0 0,1-1 0 0 0,-2 1 1 0 0,0-1-1 0 0,0 0 0 0 0,-1-1 1 0 0,0 0-1 0 0,0 0 0 0 0,-1 0 1 0 0,0-1-1 0 0,-1 0 0 0 0,0 0 1 0 0,-13 8-1 0 0,15-12-331 0 0,5-3 0 0 0,0 1 0 0 0,-1-1 0 0 0,1 0 0 0 0,-1 1 0 0 0,1-1 0 0 0,-1 0 0 0 0,0-1 0 0 0,1 1 0 0 0,-1 0 0 0 0,0-1 0 0 0,0 0 0 0 0,-4 1 0 0 0,-10-2 0 0 0,7-1 0 0 0,5 0 0 0 0,-7-2 0 0 0,5 0 0 0 0,6 3 0 0 0,-6-3 0 0 0,7 4 0 0 0,-1 0 0 0 0,0-1 0 0 0,1 1 0 0 0,-1 0 0 0 0,1 0 0 0 0,-1 0 0 0 0,1 0 0 0 0,-1-1 0 0 0,1 1 0 0 0,-1 0 0 0 0,1 0 0 0 0,-1 0 0 0 0,0 0 0 0 0,1 0 0 0 0,-1 0 0 0 0,1 0 0 0 0,-1 1 0 0 0,1-1 0 0 0,-1 0 0 0 0,1 0 0 0 0,-1 0 0 0 0,1 1 0 0 0,-1-1 0 0 0,1 0 0 0 0,-1 0 0 0 0,1 1 0 0 0,-1-1 0 0 0,1 0 0 0 0,-1 1 0 0 0,1-1 0 0 0,0 1 0 0 0,-1-1 0 0 0,1 0 0 0 0,0 1 0 0 0,-1-1 0 0 0,1 1 0 0 0,0-1 0 0 0,0 1 0 0 0,-1 0 0 0 0,-6 22 0 0 0,6-19 0 0 0,-16 38 0 0 0,-1-1 0 0 0,-3 0 0 0 0,-1-2 0 0 0,-51 69 0 0 0,61-93 0 0 0,0-1 0 0 0,-1 0 0 0 0,-1 0 0 0 0,0-1 0 0 0,-1-1 0 0 0,0-1 0 0 0,-1 0 0 0 0,0-1 0 0 0,0 0 0 0 0,-1-1 0 0 0,-1-2 0 0 0,0 1 0 0 0,0-2 0 0 0,-23 6 0 0 0,6-9 0 0 0,21-3 0 0 0,4-1 0 0 0,5 0 0 0 0,-1 0 0 0 0,1-1 0 0 0,-1 1 0 0 0,1-1 0 0 0,0 0 0 0 0,0 0 0 0 0,0-1 0 0 0,0 1 0 0 0,0-1 0 0 0,0 0 0 0 0,1 0 0 0 0,-1-1 0 0 0,1 0 0 0 0,0 1 0 0 0,0-1 0 0 0,0-1 0 0 0,1 1 0 0 0,-1 0 0 0 0,1-1 0 0 0,0 0 0 0 0,0 0 0 0 0,1 0 0 0 0,0 0 0 0 0,-1 0 0 0 0,2 0 0 0 0,-1-1 0 0 0,1 1 0 0 0,-1-1 0 0 0,2 1 0 0 0,-1-1 0 0 0,0-8 0 0 0,1 0 0 0 0,1 0 0 0 0,0 0 0 0 0,1 0 0 0 0,0 0 0 0 0,1 0 0 0 0,1 1 0 0 0,0-1 0 0 0,1 1 0 0 0,0 0 0 0 0,1 0 0 0 0,11-18 0 0 0,-6 13-2 0 0,1 1-1 0 0,0 0 1 0 0,2 0-1 0 0,0 1 1 0 0,0 1-1 0 0,2 0 1 0 0,0 2-1 0 0,0-1 1 0 0,1 2 0 0 0,1 0-1 0 0,37-18 1 0 0,-51 29-342 0 0,0-1-1 0 0,1 1 1 0 0,-1 0 0 0 0,1 0 0 0 0,-1 1 0 0 0,1-1 0 0 0,8 1-1 0 0,-9 0-592 0 0,1 1 0 0 0,0 0-1 0 0,0 0 1 0 0,-1 0-1 0 0,1 1 1 0 0,-1-1 0 0 0,1 1-1 0 0,-1 0 1 0 0,0 1-1 0 0,1-1 1 0 0,3 3 0 0 0,-3-1-553 0 0,0 1 0 0 0,0-1 1 0 0,0 1-1 0 0,-1 0 0 0 0,0 0 1 0 0,0 0-1 0 0,6 10 1 0 0,6 25-2453 0 0,-11-20 1953 0 0</inkml:trace>
</inkml:ink>
</file>

<file path=ppt/ink/ink2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7.836"/>
    </inkml:context>
    <inkml:brush xml:id="br0">
      <inkml:brushProperty name="width" value="0.05" units="cm"/>
      <inkml:brushProperty name="height" value="0.05" units="cm"/>
    </inkml:brush>
  </inkml:definitions>
  <inkml:trace contextRef="#ctx0" brushRef="#br0">1 376 6049 0 0,'8'0'1118'0'0,"0"1"-1"0"0,-1-2 1 0 0,1 1 0 0 0,0-1 0 0 0,0 0 0 0 0,0-1 0 0 0,-1 0 0 0 0,9-3 0 0 0,-1-1-138 0 0,-1 0 0 0 0,0-1 1 0 0,20-14-1 0 0,36-33-1769 0 0,-12 0-3277 0 0,-22 16-7 0 0,-2-1 1 0 0,44-65-1 0 0,-54 69 2199 0 0</inkml:trace>
</inkml:ink>
</file>

<file path=ppt/ink/ink2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8.164"/>
    </inkml:context>
    <inkml:brush xml:id="br0">
      <inkml:brushProperty name="width" value="0.05" units="cm"/>
      <inkml:brushProperty name="height" value="0.05" units="cm"/>
    </inkml:brush>
  </inkml:definitions>
  <inkml:trace contextRef="#ctx0" brushRef="#br0">1 36 5352 0 0,'1'-6'5583'0'0,"5"-10"6400"0"0,6 4-11708 0 0,-11 11-1076 0 0,-3 29-21275 0 0</inkml:trace>
</inkml:ink>
</file>

<file path=ppt/ink/ink2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8.695"/>
    </inkml:context>
    <inkml:brush xml:id="br0">
      <inkml:brushProperty name="width" value="0.05" units="cm"/>
      <inkml:brushProperty name="height" value="0.05" units="cm"/>
    </inkml:brush>
  </inkml:definitions>
  <inkml:trace contextRef="#ctx0" brushRef="#br0">450 82 5364 0 0,'41'-82'25139'0'0,"-41"86"-24305"0"0,-2 6-759 0 0,-1 0 0 0 0,0-1 1 0 0,0 1-1 0 0,-1-1 0 0 0,0 0 1 0 0,-1 0-1 0 0,0 0 0 0 0,-1 0 1 0 0,1-1-1 0 0,-2 0 0 0 0,-11 12 0 0 0,-7 6 189 0 0,-56 46-1 0 0,41-40-608 0 0,9-5-915 0 0,-43 26 0 0 0,66-47 1041 0 0,-1-1-1 0 0,0-1 1 0 0,0 1 0 0 0,0-1 0 0 0,0-1 0 0 0,0 0-1 0 0,-1 0 1 0 0,1-1 0 0 0,-1 0 0 0 0,-15 1-1 0 0,23-4-315 0 0,-1 1 0 0 0,1 0-1 0 0,0-1 1 0 0,-1 0 0 0 0,1 1-1 0 0,0-1 1 0 0,0 0 0 0 0,0 0-1 0 0,0 0 1 0 0,0 0-1 0 0,0-1 1 0 0,0 1 0 0 0,0 0-1 0 0,0-1 1 0 0,1 1 0 0 0,-1-1-1 0 0,0 0 1 0 0,1 0-1 0 0,-1 0 1 0 0,1 1 0 0 0,0-1-1 0 0,0-1 1 0 0,0 1 0 0 0,0 0-1 0 0,0 0 1 0 0,0 0-1 0 0,-1-4 1 0 0,0-4-1135 0 0,-1 1-1 0 0,1-1 1 0 0,1 1 0 0 0,0-1 0 0 0,0-12-1 0 0,2-1-143 0 0</inkml:trace>
</inkml:ink>
</file>

<file path=ppt/ink/ink2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9.023"/>
    </inkml:context>
    <inkml:brush xml:id="br0">
      <inkml:brushProperty name="width" value="0.05" units="cm"/>
      <inkml:brushProperty name="height" value="0.05" units="cm"/>
    </inkml:brush>
  </inkml:definitions>
  <inkml:trace contextRef="#ctx0" brushRef="#br0">234 74 4812 0 0,'3'-6'1081'0'0,"9"-22"5093"0"0,-11 24-5428 0 0,4-9 2010 0 0,4-9 6722 0 0,-4 21-5992 0 0,0 13-3000 0 0,-4 1-124 0 0,0 0 1 0 0,-1 0 0 0 0,-1 0 0 0 0,0 0 0 0 0,0 0 0 0 0,-2 0-1 0 0,1 0 1 0 0,-2-1 0 0 0,-5 16 0 0 0,4-12-243 0 0,-31 91-3189 0 0,14-53-1280 0 0,-2-1 0 0 0,-49 78 1 0 0,66-120 2228 0 0,-1 0 1 0 0,0 0-1 0 0,-1 0 1 0 0,0-1-1 0 0,-1-1 1 0 0,-21 17 0 0 0,18-17 383 0 0</inkml:trace>
</inkml:ink>
</file>

<file path=ppt/ink/ink2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9.586"/>
    </inkml:context>
    <inkml:brush xml:id="br0">
      <inkml:brushProperty name="width" value="0.05" units="cm"/>
      <inkml:brushProperty name="height" value="0.05" units="cm"/>
    </inkml:brush>
  </inkml:definitions>
  <inkml:trace contextRef="#ctx0" brushRef="#br0">974 9 6521 0 0,'1'-9'15684'0'0,"-7"26"-12043"0"0,-8 26-1489 0 0,-6-3-1675 0 0,-2-2 0 0 0,-1 0 0 0 0,-3-1 0 0 0,0-1-1 0 0,-3-2 1 0 0,-1-1 0 0 0,-1-1 0 0 0,-1-1 0 0 0,-45 31 0 0 0,69-55-477 0 0,-1 0 0 0 0,0-1 0 0 0,-1 0 0 0 0,1-1 0 0 0,-1 0 0 0 0,0 0 0 0 0,-1-1 0 0 0,1 0 0 0 0,-1-1 0 0 0,0 0 0 0 0,-17 2 0 0 0,25-5 0 0 0,0 0 0 0 0,0 0 0 0 0,1 0 0 0 0,-1 0 0 0 0,0 0 0 0 0,0 0 0 0 0,0-1 0 0 0,1 0 0 0 0,-1 1 0 0 0,0-1 0 0 0,0 0 0 0 0,1 0 0 0 0,-1-1 0 0 0,1 1 0 0 0,-1 0 0 0 0,1-1 0 0 0,0 0 0 0 0,-1 1 0 0 0,1-1 0 0 0,0 0 0 0 0,0 0 0 0 0,0 0 0 0 0,0 0 0 0 0,1-1 0 0 0,-1 1 0 0 0,1-1 0 0 0,-1 1 0 0 0,0-4 0 0 0,-27-32 0 0 0,29 37 0 0 0,0 1 0 0 0,-1 0 0 0 0,1-1 0 0 0,-1 1 0 0 0,1 0 0 0 0,-1 0 0 0 0,1-1 0 0 0,-1 1 0 0 0,1 0 0 0 0,-1 0 0 0 0,1 0 0 0 0,-1 0 0 0 0,1 0 0 0 0,-1 0 0 0 0,1-1 0 0 0,-1 1 0 0 0,0 0 0 0 0,1 0 0 0 0,-1 1 0 0 0,1-1 0 0 0,-1 0 0 0 0,1 0 0 0 0,-1 0 0 0 0,1 0 0 0 0,-1 0 0 0 0,1 1 0 0 0,-1-1 0 0 0,1 0 0 0 0,-1 0 0 0 0,1 1 0 0 0,-1-1 0 0 0,1 0 0 0 0,-1 1 0 0 0,-12 12 0 0 0,12-13 0 0 0,-12 15 0 0 0,-1-1 0 0 0,-1 0 0 0 0,0-1 0 0 0,-1-1 0 0 0,-1-1 0 0 0,1 0 0 0 0,-2-1 0 0 0,-19 9 0 0 0,31-17 0 0 0,1 1 0 0 0,-1-1 0 0 0,0 0 0 0 0,0 0 0 0 0,0-1 0 0 0,0 0 0 0 0,0 0 0 0 0,0 0 0 0 0,0-1 0 0 0,0 0 0 0 0,0 0 0 0 0,0 0 0 0 0,-1-1 0 0 0,1 0 0 0 0,0 0 0 0 0,0 0 0 0 0,1-1 0 0 0,-1 0 0 0 0,0 0 0 0 0,0-1 0 0 0,1 1 0 0 0,0-1 0 0 0,-1-1 0 0 0,1 1 0 0 0,0-1 0 0 0,1 1 0 0 0,-1-2 0 0 0,1 1 0 0 0,-1 0 0 0 0,-3-7 0 0 0,3 5-88 0 0,1 0-1 0 0,0 0 1 0 0,1 0-1 0 0,0-1 1 0 0,0 0-1 0 0,0 1 1 0 0,1-1-1 0 0,0-1 1 0 0,0 1-1 0 0,0 0 1 0 0,1 0-1 0 0,0 0 1 0 0,1-8-1 0 0,0 2-275 0 0,1 1-1 0 0,1 0 0 0 0,0-1 0 0 0,0 1 0 0 0,1 0 0 0 0,1 0 0 0 0,5-12 1 0 0,5-6-856 0 0,1 1 1 0 0,2 1 0 0 0,1 0 0 0 0,39-47 0 0 0,38-24-18945 0 0,-85 90 18334 0 0</inkml:trace>
</inkml:ink>
</file>

<file path=ppt/ink/ink2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19.914"/>
    </inkml:context>
    <inkml:brush xml:id="br0">
      <inkml:brushProperty name="width" value="0.05" units="cm"/>
      <inkml:brushProperty name="height" value="0.05" units="cm"/>
    </inkml:brush>
  </inkml:definitions>
  <inkml:trace contextRef="#ctx0" brushRef="#br0">1 171 5332 0 0,'47'-34'7778'0'0,"4"4"-4086"0"0,58-20-6318 0 0,-17 9-7432 0 0,-75 33 8191 0 0,-1 0 156 0 0</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50.683"/>
    </inkml:context>
    <inkml:brush xml:id="br0">
      <inkml:brushProperty name="width" value="0.05" units="cm"/>
      <inkml:brushProperty name="height" value="0.05" units="cm"/>
      <inkml:brushProperty name="color" value="#004F8B"/>
    </inkml:brush>
  </inkml:definitions>
  <inkml:trace contextRef="#ctx0" brushRef="#br0">129 49 4288 0 0,'0'0'1667'0'0,"-9"-13"9437"0"0,-88 70-6215 0 0,76-44-4028 0 0,20-12-677 0 0,5-3-711 0 0,55-37-405 0 0,-40 25 1007 0 0,0 2 0 0 0,0 0 0 0 0,34-15 1 0 0,-51 27 42 0 0,1 0 0 0 0,-1 0 0 0 0,1-1 0 0 0,-1 1 0 0 0,1 0 0 0 0,-1 1 0 0 0,0-1 0 0 0,1 0 0 0 0,-1 1 0 0 0,1 0 0 0 0,-1-1 0 0 0,0 1 0 0 0,1 0 0 0 0,-1 0 0 0 0,0 0 0 0 0,0 0 0 0 0,0 1 0 0 0,0-1 0 0 0,0 1 0 0 0,0-1 0 0 0,0 1 0 0 0,3 3 0 0 0,37 45 954 0 0,-37-43-1052 0 0,11 16 27 0 0,31 39-6081 0 0,-37-50 3228 0 0,0-1 1 0 0,1 0-1 0 0,0 0 1 0 0,1-1-1 0 0,20 13 1 0 0,-20-16 1284 0 0</inkml:trace>
</inkml:ink>
</file>

<file path=ppt/ink/ink2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0.820"/>
    </inkml:context>
    <inkml:brush xml:id="br0">
      <inkml:brushProperty name="width" value="0.05" units="cm"/>
      <inkml:brushProperty name="height" value="0.05" units="cm"/>
    </inkml:brush>
  </inkml:definitions>
  <inkml:trace contextRef="#ctx0" brushRef="#br0">339 22 6745 0 0,'-2'-22'19391'0'0,"20"65"-17367"0"0,-10-9-535 0 0,-7-25-1190 0 0,0 5 53 0 0,0 22 327 0 0,-3-20-521 0 0,0 0-1 0 0,0-1 0 0 0,-2 1 0 0 0,0-1 0 0 0,0 1 0 0 0,-2-1 0 0 0,0-1 0 0 0,0 1 0 0 0,-2-1 0 0 0,0 0 0 0 0,0-1 0 0 0,-15 19 0 0 0,8-15-674 0 0,-1 0 1 0 0,0-1-1 0 0,-1-1 1 0 0,-1 0-1 0 0,0-1 1 0 0,-1-1-1 0 0,0-1 1 0 0,-24 11-1 0 0,14-15-2278 0 0,27-8 2118 0 0,-1 0-1 0 0,1 0 1 0 0,0 0-1 0 0,0 0 1 0 0,0 0-1 0 0,-1-1 0 0 0,1 1 1 0 0,0-1-1 0 0,0 0 1 0 0,0 0-1 0 0,0 0 1 0 0,0 0-1 0 0,0 0 1 0 0,-2-1-1 0 0,1-1-440 0 0,0 1-1 0 0,1 0 1 0 0,-1-1 0 0 0,1 0 0 0 0,0 1-1 0 0,0-1 1 0 0,0 0 0 0 0,-3-6 0 0 0,-5-18-1501 0 0,5 7 868 0 0</inkml:trace>
</inkml:ink>
</file>

<file path=ppt/ink/ink2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1.164"/>
    </inkml:context>
    <inkml:brush xml:id="br0">
      <inkml:brushProperty name="width" value="0.05" units="cm"/>
      <inkml:brushProperty name="height" value="0.05" units="cm"/>
    </inkml:brush>
  </inkml:definitions>
  <inkml:trace contextRef="#ctx0" brushRef="#br0">146 31 5168 0 0,'3'-31'18674'0'0,"-1"45"-17564"0"0,-1 3-415 0 0,0-1 0 0 0,-1 1 0 0 0,-1 0 0 0 0,-1-1 0 0 0,0 1 0 0 0,-1-1 0 0 0,-6 17 0 0 0,-43 107-3802 0 0,29-85-1261 0 0,23-54 4321 0 0,-2 6-1668 0 0,0 0 0 0 0,-1 0-1 0 0,0-1 1 0 0,0 1 0 0 0,-1-1 0 0 0,0 0-1 0 0,0 1 1 0 0,0-2 0 0 0,-1 1-1 0 0,0 0 1 0 0,-9 8 0 0 0,7-11 52 0 0</inkml:trace>
</inkml:ink>
</file>

<file path=ppt/ink/ink2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1.523"/>
    </inkml:context>
    <inkml:brush xml:id="br0">
      <inkml:brushProperty name="width" value="0.05" units="cm"/>
      <inkml:brushProperty name="height" value="0.05" units="cm"/>
    </inkml:brush>
  </inkml:definitions>
  <inkml:trace contextRef="#ctx0" brushRef="#br0">457 4 5372 0 0,'-7'-3'8730'0'0,"-62"61"-1271"0"0,1 7-4187 0 0,-21 19-1086 0 0,48-45-1615 0 0,-27 24 19 0 0,62-58-1187 0 0,-1 0 0 0 0,0 0 0 0 0,0-1 0 0 0,0 0 0 0 0,0 0 0 0 0,0-1 0 0 0,-1 0 0 0 0,-10 3 0 0 0,15-6-1198 0 0,1 0 1336 0 0,0-1 0 0 0,1 0 0 0 0,-1 1 1 0 0,1-1-1 0 0,-1 0 0 0 0,0 1 0 0 0,1-1 0 0 0,-1 0 1 0 0,1 0-1 0 0,0 0 0 0 0,-1 0 0 0 0,1-1 0 0 0,0 1 1 0 0,-1 0-1 0 0,1-1 0 0 0,0 1 0 0 0,0 0 0 0 0,0-1 1 0 0,-1-2-1 0 0,0-2-653 0 0,0 0 0 0 0,1 0 0 0 0,0 0 0 0 0,0 0 0 0 0,0 0 1 0 0,1-11-1 0 0,0 3-128 0 0,-1-11-449 0 0</inkml:trace>
</inkml:ink>
</file>

<file path=ppt/ink/ink2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1.851"/>
    </inkml:context>
    <inkml:brush xml:id="br0">
      <inkml:brushProperty name="width" value="0.05" units="cm"/>
      <inkml:brushProperty name="height" value="0.05" units="cm"/>
    </inkml:brush>
  </inkml:definitions>
  <inkml:trace contextRef="#ctx0" brushRef="#br0">224 9 4360 0 0,'7'-8'17997'0'0,"-10"32"-13504"0"0,-7 27-5318 0 0,6-36 2837 0 0,-24 58-495 0 0,-45 84 1 0 0,32-84-4289 0 0,-3-3-4682 0 0,44-70 7198 0 0,0 0-1 0 0,0 1 1 0 0,0-1 0 0 0,-1 0-1 0 0,-19-17-16602 0 0,18 13 16383 0 0,-2-9-1231 0 0</inkml:trace>
</inkml:ink>
</file>

<file path=ppt/ink/ink2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2.179"/>
    </inkml:context>
    <inkml:brush xml:id="br0">
      <inkml:brushProperty name="width" value="0.05" units="cm"/>
      <inkml:brushProperty name="height" value="0.05" units="cm"/>
    </inkml:brush>
  </inkml:definitions>
  <inkml:trace contextRef="#ctx0" brushRef="#br0">149 26 5188 0 0,'16'-26'12040'0'0,"-29"35"-8956"0"0,-32 23-622 0 0,33-24-1956 0 0,-1 1 0 0 0,1 0 0 0 0,0 0 0 0 0,1 1-1 0 0,0 0 1 0 0,1 1 0 0 0,-12 16 0 0 0,22-27-466 0 0,-1 1-1 0 0,1 0 1 0 0,-1 0 0 0 0,1-1-1 0 0,0 1 1 0 0,-1 0 0 0 0,1 0-1 0 0,0-1 1 0 0,0 1-1 0 0,-1 0 1 0 0,1 0 0 0 0,0 0-1 0 0,0 0 1 0 0,0-1 0 0 0,0 1-1 0 0,0 0 1 0 0,0 0 0 0 0,1 0-1 0 0,-1 0 1 0 0,0-1-1 0 0,0 1 1 0 0,0 0 0 0 0,1 0-1 0 0,-1 0 1 0 0,0-1 0 0 0,1 1-1 0 0,0 1 1 0 0,22 12 412 0 0,40-1-417 0 0,-56-12-22 0 0,52 5-1228 0 0,93-2-1 0 0,-64-9-4324 0 0,142-25 0 0 0,-116 3-421 0 0,185-69 0 0 0,-203 62 4147 0 0</inkml:trace>
</inkml:ink>
</file>

<file path=ppt/ink/ink2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3.226"/>
    </inkml:context>
    <inkml:brush xml:id="br0">
      <inkml:brushProperty name="width" value="0.05" units="cm"/>
      <inkml:brushProperty name="height" value="0.05" units="cm"/>
    </inkml:brush>
  </inkml:definitions>
  <inkml:trace contextRef="#ctx0" brushRef="#br0">757 218 6765 0 0,'-8'-8'2223'0'0,"0"0"1"0"0,1-1-1 0 0,-1 0 1 0 0,2 0-1 0 0,-1 0 1 0 0,1-1 0 0 0,-7-14-1 0 0,11 20-1869 0 0,0 0 1 0 0,0 0-1 0 0,1 0 0 0 0,-1 0 1 0 0,1 0-1 0 0,0 0 0 0 0,0 0 0 0 0,0-1 1 0 0,1 1-1 0 0,-1 0 0 0 0,1-1 1 0 0,0 1-1 0 0,1 0 0 0 0,-1 0 0 0 0,1-1 1 0 0,-1 1-1 0 0,1 0 0 0 0,0 0 1 0 0,1-1-1 0 0,-1 1 0 0 0,1 0 0 0 0,3-5 1 0 0,-3 7-351 0 0,0 0-1 0 0,0 0 1 0 0,0 0 0 0 0,1 0 0 0 0,-1 0 0 0 0,0 1 0 0 0,1-1 0 0 0,0 1-1 0 0,-1-1 1 0 0,1 1 0 0 0,0 0 0 0 0,0 0 0 0 0,0 0 0 0 0,0 1 0 0 0,0-1-1 0 0,0 1 1 0 0,0-1 0 0 0,0 1 0 0 0,0 0 0 0 0,4 1 0 0 0,60 10-18 0 0,-56-8 12 0 0,8 1-1 0 0,80 15-62 0 0,-92-18 61 0 0,0 0 0 0 0,1-1-1 0 0,-1 0 1 0 0,0 0 0 0 0,0-1 0 0 0,0 0-1 0 0,0 0 1 0 0,-1-1 0 0 0,1 0 0 0 0,0 0 0 0 0,10-5-1 0 0,-5-11 54 0 0,-12 17-48 0 0,0 1 0 0 0,0-1 0 0 0,0 1 0 0 0,0 0 1 0 0,0-1-1 0 0,0 1 0 0 0,0 0 0 0 0,0-1 0 0 0,0 1 0 0 0,0-1 1 0 0,0 1-1 0 0,0 0 0 0 0,0-1 0 0 0,0 1 0 0 0,0 0 0 0 0,0-1 0 0 0,0 1 1 0 0,0 0-1 0 0,-1-1 0 0 0,1 1 0 0 0,0 0 0 0 0,0-1 0 0 0,-1 1 1 0 0,1 0-1 0 0,0-1 0 0 0,0 1 0 0 0,-1 0 0 0 0,1 0 0 0 0,0-1 1 0 0,0 1-1 0 0,-1 0 0 0 0,-27-1 23 0 0,18 3-22 0 0,0 0-1 0 0,1 1 0 0 0,-1 1 1 0 0,1-1-1 0 0,0 2 0 0 0,0-1 1 0 0,-13 10-1 0 0,-58 47-2 0 0,43-31 0 0 0,-79 71 1 0 0,76-63 0 0 0,-80 58 0 0 0,116-93 0 0 0,3-2 0 0 0,0 0 0 0 0,0 0 0 0 0,0-1 0 0 0,-1 1 0 0 0,1 0 0 0 0,0-1 0 0 0,0 1 0 0 0,0 0 0 0 0,-1-1 0 0 0,1 0 0 0 0,0 1 0 0 0,-1-1 0 0 0,1 0 0 0 0,0 0 0 0 0,-1 1 0 0 0,1-1 0 0 0,0 0 0 0 0,-2-1 0 0 0,1 2 0 0 0,-1-1 0 0 0,1 0 0 0 0,0 0 0 0 0,0 0 0 0 0,0 0 0 0 0,-1 0 0 0 0,1 0 0 0 0,0-1 0 0 0,0 1 0 0 0,0-1 0 0 0,0 1 0 0 0,0-1 0 0 0,0 0 0 0 0,0 0 0 0 0,0 0 0 0 0,0 0 0 0 0,0 0 0 0 0,0 0 0 0 0,1-1 0 0 0,-1 1 0 0 0,0-1 0 0 0,1 1 0 0 0,-1-1 0 0 0,1 1 0 0 0,-1-1 0 0 0,1 0 0 0 0,0 0 0 0 0,0 0 0 0 0,-1-3 0 0 0,0 0 0 0 0,0-1 0 0 0,1 0 0 0 0,0 0 0 0 0,0 1 0 0 0,1-1 0 0 0,0 0 0 0 0,0-9 0 0 0,0 7 0 0 0,1-29 0 0 0,7-50 0 0 0,-75 158 0 0 0,29-34 0 0 0,-1-2 0 0 0,-1-1 0 0 0,-3-2 0 0 0,-60 36 0 0 0,66-54-2292 0 0,34-13 1553 0 0,-1 0-1 0 0,0 0 1 0 0,1-1-1 0 0,-1 0 0 0 0,1 0 1 0 0,-1 0-1 0 0,0 0 1 0 0,1-1-1 0 0,-1 1 1 0 0,1-1-1 0 0,-7-2 0 0 0,7 2 157 0 0,1 0-1 0 0,0 0 1 0 0,-1-1-1 0 0,1 1 0 0 0,0-1 1 0 0,0 1-1 0 0,0-1 0 0 0,0 0 1 0 0,0 0-1 0 0,0 0 1 0 0,0 0-1 0 0,1 0 0 0 0,-1 0 1 0 0,1-1-1 0 0,-3-3 0 0 0,-5-33-2531 0 0,8 28 1840 0 0,1 1 0 0 0,1-1 0 0 0,-1 0 1 0 0,5-16-1 0 0,2-2-578 0 0</inkml:trace>
</inkml:ink>
</file>

<file path=ppt/ink/ink2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3.555"/>
    </inkml:context>
    <inkml:brush xml:id="br0">
      <inkml:brushProperty name="width" value="0.05" units="cm"/>
      <inkml:brushProperty name="height" value="0.05" units="cm"/>
    </inkml:brush>
  </inkml:definitions>
  <inkml:trace contextRef="#ctx0" brushRef="#br0">0 8 6049 0 0,'17'-7'22131'0'0,"-12"11"-23523"0"0,1 1 1 0 0,-1 1-1 0 0,0-1 0 0 0,0 0 1 0 0,-1 1-1 0 0,0 0 1 0 0,0 0-1 0 0,0 1 0 0 0,-1-1 1 0 0,0 1-1 0 0,0-1 0 0 0,0 1 1 0 0,-1 0-1 0 0,2 11 1 0 0,3 35-3120 0 0,-6-27 2616 0 0</inkml:trace>
</inkml:ink>
</file>

<file path=ppt/ink/ink2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3.883"/>
    </inkml:context>
    <inkml:brush xml:id="br0">
      <inkml:brushProperty name="width" value="0.05" units="cm"/>
      <inkml:brushProperty name="height" value="0.05" units="cm"/>
    </inkml:brush>
  </inkml:definitions>
  <inkml:trace contextRef="#ctx0" brushRef="#br0">58 0 7813 0 0,'0'64'15079'0'0,"0"-63"-14110"0"0,-2 8 704 0 0,0-2-1526 0 0,2-6-453 0 0,-20-17-15929 0 0,-4-15 9833 0 0,14 19 4624 0 0</inkml:trace>
</inkml:ink>
</file>

<file path=ppt/ink/ink2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4.211"/>
    </inkml:context>
    <inkml:brush xml:id="br0">
      <inkml:brushProperty name="width" value="0.05" units="cm"/>
      <inkml:brushProperty name="height" value="0.05" units="cm"/>
    </inkml:brush>
  </inkml:definitions>
  <inkml:trace contextRef="#ctx0" brushRef="#br0">1534 2 6009 0 0,'1'-1'18220'0'0,"-12"15"-13438"0"0,-12 14-5156 0 0,14-20 2575 0 0,-34 26-2067 0 0,-2-3 1 0 0,-1-1-1 0 0,-1-3 0 0 0,-1-1 1 0 0,-1-3-1 0 0,-2-2 0 0 0,0-2 1 0 0,-69 16-1 0 0,24-14 46 0 0,-1-4 0 0 0,-1-4 0 0 0,-170 0 0 0 0,66-23-180 0 0,168 6 0 0 0,-1-2 0 0 0,1-1 0 0 0,-61-22 0 0 0,62 14 0 0 0,34 14-102 0 0,-1 0 0 0 0,1 0 0 0 0,0 1 0 0 0,-1-1-1 0 0,1 0 1 0 0,0 1 0 0 0,-1-1 0 0 0,1 0 0 0 0,0 1 0 0 0,0-1 0 0 0,-1 1 0 0 0,1 0-1 0 0,0-1 1 0 0,0 1 0 0 0,0-1 0 0 0,0 1 0 0 0,0 0 0 0 0,0 0 0 0 0,0 0 0 0 0,-1 0-1 0 0,1-1 1 0 0,0 1 0 0 0,0 0 0 0 0,0 0 0 0 0,0 1 0 0 0,0-1 0 0 0,0 0 0 0 0,1 1-1 0 0,133 37-17199 0 0,3 10 7295 0 0,-103-34 8379 0 0</inkml:trace>
</inkml:ink>
</file>

<file path=ppt/ink/ink2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4.570"/>
    </inkml:context>
    <inkml:brush xml:id="br0">
      <inkml:brushProperty name="width" value="0.05" units="cm"/>
      <inkml:brushProperty name="height" value="0.05" units="cm"/>
    </inkml:brush>
  </inkml:definitions>
  <inkml:trace contextRef="#ctx0" brushRef="#br0">1 1 4852 0 0,'7'9'3246'0'0,"0"0"-1"0"0,-1 1 0 0 0,9 19 0 0 0,-10-19-267 0 0,0 0 0 0 0,1 0 0 0 0,14 17 2434 0 0,-17-23-5079 0 0</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24.557"/>
    </inkml:context>
    <inkml:brush xml:id="br0">
      <inkml:brushProperty name="width" value="0.05" units="cm"/>
      <inkml:brushProperty name="height" value="0.05" units="cm"/>
      <inkml:brushProperty name="color" value="#004F8B"/>
    </inkml:brush>
  </inkml:definitions>
  <inkml:trace contextRef="#ctx0" brushRef="#br0">652 46 3468 0 0,'30'-17'5321'0'0,"-2"-1"616"0"0,-8 8 1033 0 0,-22 11-6908 0 0,0 0-1 0 0,-1 0 1 0 0,1 0-1 0 0,-1-1 1 0 0,1 1 0 0 0,-1-1-1 0 0,1 1 1 0 0,-1-1-1 0 0,1 0 1 0 0,-5 0 0 0 0,-24 3 174 0 0,-10 6 16 0 0,0-2 1 0 0,-1-2-1 0 0,0-2 1 0 0,0-1-1 0 0,1-3 0 0 0,-1-1 1 0 0,0-2-1 0 0,-45-10 1 0 0,81 13-241 0 0,1-1 0 0 0,-1 1 0 0 0,0 1 0 0 0,1-1 0 0 0,-1 1 0 0 0,1 0 0 0 0,-1 0 0 0 0,-7 1 0 0 0,11 1-9 0 0,-1-1 0 0 0,1 0-1 0 0,-1 1 1 0 0,1-1 0 0 0,0 1-1 0 0,-1-1 1 0 0,1 1 0 0 0,0 0 0 0 0,0 0-1 0 0,0 0 1 0 0,1 1 0 0 0,-1-1-1 0 0,0 0 1 0 0,1 1 0 0 0,-1-1-1 0 0,1 0 1 0 0,0 1 0 0 0,-1 3 0 0 0,-48 88 265 0 0,31-63-206 0 0,2 1-1 0 0,1 0 1 0 0,2 2 0 0 0,-14 48-1 0 0,25-72-6 0 0,1 0 0 0 0,1 0 1 0 0,0 0-1 0 0,0 1 0 0 0,1-1 0 0 0,0 0 0 0 0,1 1 1 0 0,0-1-1 0 0,0 0 0 0 0,1 0 0 0 0,1 0 0 0 0,0 0 1 0 0,0 0-1 0 0,1 0 0 0 0,0-1 0 0 0,1 1 0 0 0,0-1 1 0 0,0 0-1 0 0,1-1 0 0 0,7 9 0 0 0,-5-8-51 0 0,1 0 1 0 0,1 0-1 0 0,-1-1 0 0 0,1-1 1 0 0,1 1-1 0 0,-1-2 0 0 0,1 1 0 0 0,1-2 1 0 0,-1 1-1 0 0,1-2 0 0 0,0 1 1 0 0,0-2-1 0 0,0 1 0 0 0,14 1 1 0 0,-15-4-366 0 0,1 1-1 0 0,0-2 1 0 0,0 1 0 0 0,0-2 0 0 0,0 1 0 0 0,19-5 0 0 0,-23 3-290 0 0,0 0 1 0 0,0-1-1 0 0,-1 0 0 0 0,1 0 0 0 0,0 0 0 0 0,-1-1 0 0 0,0 0 0 0 0,0-1 1 0 0,12-10-1 0 0,-13 10-673 0 0,-1-1 1 0 0,0 0-1 0 0,0-1 1 0 0,-1 1 0 0 0,0-1-1 0 0,0 1 1 0 0,0-1-1 0 0,-1 0 1 0 0,0-1 0 0 0,3-10-1 0 0,-2 3-348 0 0</inkml:trace>
</inkml:ink>
</file>

<file path=ppt/ink/ink2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5.523"/>
    </inkml:context>
    <inkml:brush xml:id="br0">
      <inkml:brushProperty name="width" value="0.05" units="cm"/>
      <inkml:brushProperty name="height" value="0.05" units="cm"/>
    </inkml:brush>
  </inkml:definitions>
  <inkml:trace contextRef="#ctx0" brushRef="#br0">1400 86 5529 0 0,'1'-43'8441'0'0,"0"0"2853"0"0,1 64-9410 0 0,-2-16-1557 0 0,1 0-1 0 0,-1 0 1 0 0,0 0-1 0 0,0 0 1 0 0,-1 0-1 0 0,-1 9 1 0 0,-8 18-120 0 0,-2 0-1 0 0,-1-1 1 0 0,-1-1 0 0 0,-1 0-1 0 0,-2-1 1 0 0,-1 0 0 0 0,-1-2-1 0 0,-36 40 1 0 0,24-34 3 0 0,0-3 1 0 0,-2 0-1 0 0,-1-2 1 0 0,-1-2-1 0 0,-1-1 1 0 0,-43 22-1 0 0,45-30-210 0 0,0-2 0 0 0,-1-1 0 0 0,-1-1 0 0 0,0-3 0 0 0,-64 12 0 0 0,83-19 0 0 0,0-1 0 0 0,0-1 0 0 0,0 0 0 0 0,0-1 0 0 0,0-1 0 0 0,0-1 0 0 0,0 0 0 0 0,0-1 0 0 0,0-1 0 0 0,0 0 0 0 0,1-2 0 0 0,0 0 0 0 0,0 0 0 0 0,-25-16 0 0 0,36 19 0 0 0,0-1 1 0 0,1 0-1 0 0,0 0 0 0 0,0 0 0 0 0,0 0 1 0 0,-5-7-1 0 0,4 4-2 0 0,-1 0 1 0 0,0 0 0 0 0,0 1 0 0 0,-1-1-1 0 0,1 2 1 0 0,-14-10 0 0 0,19 14-49 0 0,-3 3-140 0 0,0 0 172 0 0,0 0 0 0 0,0 1 0 0 0,0-1 0 0 0,1 1 0 0 0,-1 0 0 0 0,1 0 0 0 0,0 0 0 0 0,0 0 0 0 0,0 1 1 0 0,0-1-1 0 0,1 1 0 0 0,-4 6 0 0 0,-13 13-75 0 0,11-16 117 0 0,-1 0 0 0 0,1 0 0 0 0,-1-1 1 0 0,-1 0-1 0 0,1-1 0 0 0,-1 0 0 0 0,0-1 0 0 0,0 0 1 0 0,0 0-1 0 0,-1-1 0 0 0,-12 2 0 0 0,20-4-16 0 0,-1-1 0 0 0,0 1 0 0 0,0-1 0 0 0,1 0 0 0 0,-1 0-1 0 0,0 0 1 0 0,0-1 0 0 0,1 1 0 0 0,-1-1 0 0 0,0 0 0 0 0,1 0 0 0 0,-1 0-1 0 0,1-1 1 0 0,-1 1 0 0 0,1-1 0 0 0,-1 0 0 0 0,1 0 0 0 0,0 0 0 0 0,0 0-1 0 0,0 0 1 0 0,0-1 0 0 0,1 1 0 0 0,-1-1 0 0 0,1 0 0 0 0,-1 0-1 0 0,1 0 1 0 0,0 0 0 0 0,0 0 0 0 0,0-1 0 0 0,1 1 0 0 0,-1-1 0 0 0,1 1-1 0 0,0-1 1 0 0,-1 1 0 0 0,1-7 0 0 0,-2-4-747 0 0,1-1 0 0 0,0 1 0 0 0,2-1 0 0 0,-1 1 0 0 0,2-1 0 0 0,0 1 0 0 0,1 0 0 0 0,5-24 0 0 0,-6 32 341 0 0,1-1 0 0 0,0 1 0 0 0,0-1 0 0 0,0 1 0 0 0,1 0 0 0 0,-1 0 0 0 0,2 0 1 0 0,-1 0-1 0 0,1 1 0 0 0,-1-1 0 0 0,2 1 0 0 0,-1 0 0 0 0,0 0 0 0 0,1 0 0 0 0,0 1 0 0 0,0-1 0 0 0,1 1 0 0 0,-1 1 0 0 0,1-1 1 0 0,8-4-1 0 0,4 8-5862 0 0,-15 1 5503 0 0,0 0 0 0 0,0 0 0 0 0,0 0 0 0 0,0 1 0 0 0,0-1 0 0 0,-1 1 0 0 0,1 0 0 0 0,-1 0 0 0 0,1 0 0 0 0,-1 0 0 0 0,4 4 0 0 0,2 4-1027 0 0</inkml:trace>
</inkml:ink>
</file>

<file path=ppt/ink/ink2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5.851"/>
    </inkml:context>
    <inkml:brush xml:id="br0">
      <inkml:brushProperty name="width" value="0.05" units="cm"/>
      <inkml:brushProperty name="height" value="0.05" units="cm"/>
    </inkml:brush>
  </inkml:definitions>
  <inkml:trace contextRef="#ctx0" brushRef="#br0">0 1 5581 0 0,'16'22'8113'0'0,"-10"-19"-7562"0"0,0-1 1 0 0,0 0-1 0 0,0 0 1 0 0,0-1-1 0 0,0 0 0 0 0,0 0 1 0 0,10 0-1 0 0,49-3 46 0 0,-13 1-1971 0 0,119-6-12546 0 0,-142 5 12004 0 0</inkml:trace>
</inkml:ink>
</file>

<file path=ppt/ink/ink2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6.180"/>
    </inkml:context>
    <inkml:brush xml:id="br0">
      <inkml:brushProperty name="width" value="0.05" units="cm"/>
      <inkml:brushProperty name="height" value="0.05" units="cm"/>
    </inkml:brush>
  </inkml:definitions>
  <inkml:trace contextRef="#ctx0" brushRef="#br0">85 0 6205 0 0,'2'19'8808'0'0,"-1"-3"-3233"0"0,-2-1-3886 0 0,-2-6-3794 0 0,-3-2-3334 0 0,-22-13-4554 0 0,2 1 7752 0 0,3-1 386 0 0</inkml:trace>
</inkml:ink>
</file>

<file path=ppt/ink/ink2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6.508"/>
    </inkml:context>
    <inkml:brush xml:id="br0">
      <inkml:brushProperty name="width" value="0.05" units="cm"/>
      <inkml:brushProperty name="height" value="0.05" units="cm"/>
    </inkml:brush>
  </inkml:definitions>
  <inkml:trace contextRef="#ctx0" brushRef="#br0">714 1 6613 0 0,'0'0'6540'0'0,"-3"4"-4552"0"0,-65 85 4963 0 0,-7-4-3497 0 0,32-42-3664 0 0,-91 70 0 0 0,71-67-1382 0 0,-39 17-5490 0 0,76-49 4454 0 0,0-1 1 0 0,-1-1 0 0 0,-1-2-1 0 0,-52 14 1 0 0,42-17 672 0 0</inkml:trace>
</inkml:ink>
</file>

<file path=ppt/ink/ink2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7.039"/>
    </inkml:context>
    <inkml:brush xml:id="br0">
      <inkml:brushProperty name="width" value="0.05" units="cm"/>
      <inkml:brushProperty name="height" value="0.05" units="cm"/>
    </inkml:brush>
  </inkml:definitions>
  <inkml:trace contextRef="#ctx0" brushRef="#br0">312 230 4932 0 0,'7'-22'15104'0'0,"-18"38"-9866"0"0,-12 20-3591 0 0,0-10-215 0 0,-44 40-1 0 0,58-58-1160 0 0,-1-1-1 0 0,0 0 0 0 0,0 0 1 0 0,-1-1-1 0 0,1 0 0 0 0,-2-1 0 0 0,1 0 1 0 0,-17 5-1 0 0,26-9-262 0 0,0-1 1 0 0,-1 1-1 0 0,1-1 0 0 0,-1 0 1 0 0,1 1-1 0 0,-1-1 0 0 0,1 0 0 0 0,-1 0 1 0 0,1-1-1 0 0,0 1 0 0 0,-1 0 1 0 0,1-1-1 0 0,-1 1 0 0 0,1-1 1 0 0,0 0-1 0 0,-1 0 0 0 0,1 0 1 0 0,0 0-1 0 0,0 0 0 0 0,0-1 0 0 0,0 1 1 0 0,-3-3-1 0 0,3 1 6 0 0,-1 0-1 0 0,1 0 1 0 0,-1-1 0 0 0,1 1-1 0 0,0-1 1 0 0,0 0 0 0 0,1 0-1 0 0,-1 0 1 0 0,1 0 0 0 0,0 0-1 0 0,0 0 1 0 0,-1-4-1 0 0,1-6 13 0 0,-1 0 0 0 0,2 0 0 0 0,0 0 0 0 0,1 0 0 0 0,0 0 0 0 0,6-24 0 0 0,1 8-26 0 0,1 0 0 0 0,1 0 0 0 0,2 0 0 0 0,30-52 0 0 0,-41 80-208 0 0,0 0 0 0 0,0 1 1 0 0,-1-1-1 0 0,2 1 0 0 0,-1-1 0 0 0,0 1 0 0 0,0-1 0 0 0,0 1 1 0 0,1 0-1 0 0,-1 0 0 0 0,0 0 0 0 0,1-1 0 0 0,-1 1 1 0 0,1 1-1 0 0,0-1 0 0 0,-1 0 0 0 0,1 0 0 0 0,2 0 0 0 0,-3 1-144 0 0,0 0 0 0 0,0 0 0 0 0,0 0 0 0 0,0 1 0 0 0,-1-1 0 0 0,1 0 0 0 0,0 1 0 0 0,0-1 0 0 0,0 1 0 0 0,-1-1 0 0 0,1 1 0 0 0,0-1 0 0 0,0 1 0 0 0,-1 0 0 0 0,1-1 0 0 0,0 1 0 0 0,-1 0 0 0 0,1-1-1 0 0,-1 1 1 0 0,1 0 0 0 0,-1 0 0 0 0,1 0 0 0 0,-1-1 0 0 0,1 3 0 0 0,10 39-10185 0 0,-9-16 7180 0 0,-4 23-849 0 0,1-23 2381 0 0</inkml:trace>
</inkml:ink>
</file>

<file path=ppt/ink/ink2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7.383"/>
    </inkml:context>
    <inkml:brush xml:id="br0">
      <inkml:brushProperty name="width" value="0.05" units="cm"/>
      <inkml:brushProperty name="height" value="0.05" units="cm"/>
    </inkml:brush>
  </inkml:definitions>
  <inkml:trace contextRef="#ctx0" brushRef="#br0">164 238 5517 0 0,'-21'-11'9747'0'0,"20"6"-9323"0"0,0 0 0 0 0,0-1 0 0 0,1 1 0 0 0,0 0 0 0 0,0 0 0 0 0,0-1 0 0 0,1 1 0 0 0,-1 0 0 0 0,1 0 0 0 0,1-1 0 0 0,-1 1 0 0 0,1 0 1 0 0,0 0-1 0 0,0 0 0 0 0,0 1 0 0 0,1-1 0 0 0,4-7 0 0 0,7-9 158 0 0,1 0 1 0 0,21-24-1 0 0,-31 40-395 0 0,-3 2-117 0 0,0 0 1 0 0,0 0 0 0 0,0 0-1 0 0,0 1 1 0 0,1-1 0 0 0,-1 1-1 0 0,1 0 1 0 0,0 0 0 0 0,0 0-1 0 0,0 0 1 0 0,0 0-1 0 0,0 1 1 0 0,0-1 0 0 0,0 1-1 0 0,5-2 1 0 0,-29 32-140 0 0,-2-8 73 0 0,-1 3-4025 0 0,-49 35-1 0 0,64-53 2679 0 0,1-1 1 0 0,0 0-1 0 0,-1 0 1 0 0,0-1-1 0 0,0-1 0 0 0,-1 1 1 0 0,1-1-1 0 0,-1-1 0 0 0,1 0 1 0 0,-19 2-1 0 0,8-5-465 0 0</inkml:trace>
</inkml:ink>
</file>

<file path=ppt/ink/ink2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8.149"/>
    </inkml:context>
    <inkml:brush xml:id="br0">
      <inkml:brushProperty name="width" value="0.05" units="cm"/>
      <inkml:brushProperty name="height" value="0.05" units="cm"/>
    </inkml:brush>
  </inkml:definitions>
  <inkml:trace contextRef="#ctx0" brushRef="#br0">1037 31 4840 0 0,'-1'-3'895'0'0,"2"1"-1"0"0,-1-1 0 0 0,0 1 0 0 0,0-1 0 0 0,1 1 0 0 0,-1-1 0 0 0,1 1 0 0 0,0-1 0 0 0,0 1 0 0 0,7-3 4832 0 0,-6 25-4570 0 0,-2-5-670 0 0,0 1 1 0 0,-2 0-1 0 0,1 0 0 0 0,-2 0 0 0 0,0-1 0 0 0,-1 0 1 0 0,-1 1-1 0 0,0-1 0 0 0,-1-1 0 0 0,-1 1 0 0 0,0-1 1 0 0,-16 23-1 0 0,22-35-496 0 0,0-1 1 0 0,0 0-1 0 0,-1 0 0 0 0,1 0 1 0 0,-1 0-1 0 0,1 0 0 0 0,-1 0 1 0 0,1 0-1 0 0,-1 0 0 0 0,1 0 1 0 0,-1-1-1 0 0,0 1 0 0 0,1 0 1 0 0,-1-1-1 0 0,0 0 0 0 0,0 1 1 0 0,1-1-1 0 0,-1 0 0 0 0,0 0 1 0 0,-2 0-1 0 0,2 0-95 0 0,-27-6-419 0 0,23 12 588 0 0,0 1-1 0 0,1-1 0 0 0,-1 1 0 0 0,2 0 1 0 0,-7 11-1 0 0,7-10 5 0 0,-1 0 1 0 0,-1 0 0 0 0,0 0-1 0 0,0 0 1 0 0,-11 9 0 0 0,14-13-21 0 0,-1-1-1 0 0,1 0 1 0 0,-1 0 0 0 0,0 0-1 0 0,0-1 1 0 0,0 1 0 0 0,-1-1-1 0 0,1 0 1 0 0,-1-1 0 0 0,1 1 0 0 0,-1-1-1 0 0,-7 2 1 0 0,9-3-26 0 0,0 0 1 0 0,0-1-1 0 0,0 0 0 0 0,0 1 1 0 0,0-1-1 0 0,1 0 0 0 0,-1 0 1 0 0,0-1-1 0 0,1 1 0 0 0,-1 0 1 0 0,0-1-1 0 0,1 0 0 0 0,0 1 1 0 0,-1-1-1 0 0,1 0 0 0 0,0 0 1 0 0,0-1-1 0 0,0 1 0 0 0,0 0 1 0 0,0-1-1 0 0,-2-4 0 0 0,-8-4 434 0 0,5 17-173 0 0,3 33 26 0 0,1-6-5 0 0,-3-10-239 0 0,-2 0 1 0 0,-1 0 0 0 0,-1-1-1 0 0,-1 0 1 0 0,-1-1 0 0 0,0 0-1 0 0,-2-1 1 0 0,-1 0 0 0 0,0-1-1 0 0,-1-1 1 0 0,-1-1 0 0 0,-29 24-1 0 0,32-29 74 0 0,0-1 0 0 0,-1-1 0 0 0,0 0 0 0 0,0-1 0 0 0,-1 0 0 0 0,-1-2 0 0 0,0 1 0 0 0,0-2 0 0 0,0-1 0 0 0,0 0 0 0 0,-1-1 0 0 0,0-1 0 0 0,0 0 0 0 0,0-1 0 0 0,0-2 0 0 0,0 1 0 0 0,-27-5 0 0 0,36 3-139 0 0,-1-1 0 0 0,1 0 1 0 0,0-1-1 0 0,1 0 1 0 0,-1 0-1 0 0,0-1 0 0 0,1 0 1 0 0,0-1-1 0 0,0 0 1 0 0,0 0-1 0 0,1-1 0 0 0,-1 0 1 0 0,1 0-1 0 0,1 0 1 0 0,-1-1-1 0 0,-7-11 0 0 0,9 11 0 0 0,1 0 0 0 0,1 0 0 0 0,-1-1 0 0 0,1 0 0 0 0,0 0 0 0 0,1 1 0 0 0,0-1 0 0 0,0-1 0 0 0,1 1 0 0 0,0 0 0 0 0,0 0-1 0 0,1-1 1 0 0,0 1 0 0 0,1 0 0 0 0,-1 0 0 0 0,2-1 0 0 0,-1 1 0 0 0,5-14 0 0 0,-1 7-445 0 0,1-1 1 0 0,0 1-1 0 0,2 0 0 0 0,10-17 1 0 0,-7 15-842 0 0,1 1 1 0 0,1 0 0 0 0,1 0-1 0 0,0 2 1 0 0,1-1 0 0 0,0 2-1 0 0,2 0 1 0 0,-1 1 0 0 0,1 1-1 0 0,1 0 1 0 0,0 1 0 0 0,28-11 0 0 0,-31 16 606 0 0,1 0 0 0 0,0 1 1 0 0,0 0-1 0 0,0 2 1 0 0,26-2-1 0 0,38 11-5987 0 0,-57-3 4805 0 0</inkml:trace>
</inkml:ink>
</file>

<file path=ppt/ink/ink2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8.477"/>
    </inkml:context>
    <inkml:brush xml:id="br0">
      <inkml:brushProperty name="width" value="0.05" units="cm"/>
      <inkml:brushProperty name="height" value="0.05" units="cm"/>
    </inkml:brush>
  </inkml:definitions>
  <inkml:trace contextRef="#ctx0" brushRef="#br0">0 28 5208 0 0,'4'2'782'0'0,"0"-1"-1"0"0,0 1 0 0 0,0-1 1 0 0,1 0-1 0 0,-1 0 0 0 0,0 0 0 0 0,0-1 1 0 0,1 1-1 0 0,-1-1 0 0 0,0 0 1 0 0,1 0-1 0 0,3-1 0 0 0,58-13 902 0 0,-28 5-869 0 0,3 3-1372 0 0,-13 3-1155 0 0,-3-2-3357 0 0</inkml:trace>
</inkml:ink>
</file>

<file path=ppt/ink/ink2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8.805"/>
    </inkml:context>
    <inkml:brush xml:id="br0">
      <inkml:brushProperty name="width" value="0.05" units="cm"/>
      <inkml:brushProperty name="height" value="0.05" units="cm"/>
    </inkml:brush>
  </inkml:definitions>
  <inkml:trace contextRef="#ctx0" brushRef="#br0">41 487 4688 0 0,'-28'14'2206'0'0,"16"-7"6409"0"0,42-14-7802 0 0,-1-1 0 0 0,0-2 1 0 0,0 0-1 0 0,36-21 0 0 0,-25 9-2011 0 0,-1-1-1 0 0,50-41 1 0 0,-23 8-3496 0 0,-3-3-1 0 0,93-112 0 0 0,-118 124 2971 0 0</inkml:trace>
</inkml:ink>
</file>

<file path=ppt/ink/ink2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9.133"/>
    </inkml:context>
    <inkml:brush xml:id="br0">
      <inkml:brushProperty name="width" value="0.05" units="cm"/>
      <inkml:brushProperty name="height" value="0.05" units="cm"/>
    </inkml:brush>
  </inkml:definitions>
  <inkml:trace contextRef="#ctx0" brushRef="#br0">83 1 4656 0 0,'-36'17'9296'0'0,"28"-5"-8053"0"0,8-10-304 0 0,-1-1 1 0 0,0 0-1 0 0,0 1 0 0 0,1-1 0 0 0,-1 0 0 0 0,0 1 0 0 0,0-1 0 0 0,-1 0 0 0 0,1 0 1 0 0,0 0-1 0 0,0 0 0 0 0,0 0 0 0 0,-2 1 0 0 0,-9 0-177 0 0,9-3-652 0 0,-6-1-504 0 0</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24.885"/>
    </inkml:context>
    <inkml:brush xml:id="br0">
      <inkml:brushProperty name="width" value="0.05" units="cm"/>
      <inkml:brushProperty name="height" value="0.05" units="cm"/>
      <inkml:brushProperty name="color" value="#004F8B"/>
    </inkml:brush>
  </inkml:definitions>
  <inkml:trace contextRef="#ctx0" brushRef="#br0">1 22 4216 0 0,'0'0'7108'0'0,"8"0"-5990"0"0,65-7 1595 0 0,68-4 379 0 0,-47 8-5304 0 0,-89 3 1184 0 0,0 0-1 0 0,0 0 0 0 0,0 0 0 0 0,0 1 0 0 0,0 0 0 0 0,0 0 0 0 0,0 0 1 0 0,0 0-1 0 0,-1 1 0 0 0,1 0 0 0 0,0 0 0 0 0,-1 0 0 0 0,6 3 0 0 0,-4 0-574 0 0</inkml:trace>
</inkml:ink>
</file>

<file path=ppt/ink/ink2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29.680"/>
    </inkml:context>
    <inkml:brush xml:id="br0">
      <inkml:brushProperty name="width" value="0.05" units="cm"/>
      <inkml:brushProperty name="height" value="0.05" units="cm"/>
    </inkml:brush>
  </inkml:definitions>
  <inkml:trace contextRef="#ctx0" brushRef="#br0">197 96 5088 0 0,'2'-15'2385'0'0,"5"-33"6205"0"0,-6 15 1713 0 0,-3 49-9319 0 0,0-1 1 0 0,-1 1-1 0 0,-9 24 1 0 0,0 3-8 0 0,-62 213-517 0 0,27-100-9804 0 0,46-151 8206 0 0,0-1-1 0 0,-1 1 0 0 0,1 0 1 0 0,-1-1-1 0 0,0 1 0 0 0,0-1 1 0 0,-1 0-1 0 0,1 0 0 0 0,-1 0 1 0 0,0 0-1 0 0,0 0 1 0 0,0 0-1 0 0,0-1 0 0 0,-1 1 1 0 0,1-1-1 0 0,-6 3 0 0 0,1-2-725 0 0</inkml:trace>
</inkml:ink>
</file>

<file path=ppt/ink/ink2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30.461"/>
    </inkml:context>
    <inkml:brush xml:id="br0">
      <inkml:brushProperty name="width" value="0.05" units="cm"/>
      <inkml:brushProperty name="height" value="0.05" units="cm"/>
    </inkml:brush>
  </inkml:definitions>
  <inkml:trace contextRef="#ctx0" brushRef="#br0">1831 497 5693 0 0,'-8'-4'11664'0'0,"-1"13"-10215"0"0,0 0 0 0 0,1 1 0 0 0,0 0 0 0 0,-9 15 0 0 0,10-13-786 0 0,-1-1 0 0 0,0 1 1 0 0,-1-2-1 0 0,-15 15 1 0 0,19-19-603 0 0,-1-1 0 0 0,0 0 0 0 0,0 0 0 0 0,0 0 0 0 0,-1-1 0 0 0,1 0 0 0 0,-1 0 0 0 0,0-1 0 0 0,0 0 0 0 0,-1 0 0 0 0,1-1 0 0 0,0 1 0 0 0,-1-2 0 0 0,0 1 0 0 0,1-1 0 0 0,-1 0 0 0 0,0-1 0 0 0,0 0 0 0 0,-12-1 0 0 0,10 1-12 0 0,0-1 0 0 0,0 2 0 0 0,0 0 0 0 0,0 0 0 0 0,0 1 0 0 0,0 0 0 0 0,1 0 0 0 0,-1 1 0 0 0,-12 6 0 0 0,-91 48 349 0 0,22-10 38 0 0,60-36-250 0 0,-1-1-1 0 0,-43 8 0 0 0,46-12-244 0 0,0 1 1 0 0,1 2-1 0 0,-34 14 0 0 0,27-7 176 0 0,0-2-1 0 0,-1-2 1 0 0,-1-1 0 0 0,0-1-1 0 0,0-3 1 0 0,0 0 0 0 0,-1-3-1 0 0,0-1 1 0 0,0-2 0 0 0,0-1-1 0 0,0-3 1 0 0,0 0-1 0 0,0-3 1 0 0,1-1 0 0 0,0-1-1 0 0,-49-19 1 0 0,63 18-700 0 0,-1 0 0 0 0,1-2 0 0 0,0 0-1 0 0,1-2 1 0 0,1-1 0 0 0,0 0 0 0 0,-26-24 0 0 0,40 32 301 0 0,0-1-1 0 0,0 0 1 0 0,1 0 0 0 0,0 0-1 0 0,0-1 1 0 0,1 0 0 0 0,0 0-1 0 0,0 0 1 0 0,1-1 0 0 0,0 0-1 0 0,1 0 1 0 0,0 0 0 0 0,0 0-1 0 0,1 0 1 0 0,0-1 0 0 0,1 1 0 0 0,0-1-1 0 0,0 1 1 0 0,1-1 0 0 0,0 1-1 0 0,1-1 1 0 0,2-13 0 0 0,2 3-1679 0 0,1 0 1 0 0,0 1-1 0 0,2 0 1 0 0,0 0 0 0 0,1 0-1 0 0,1 1 1 0 0,0 1-1 0 0,15-19 1 0 0,44-40-648 0 0,10 8 9960 0 0,-70 61-6206 0 0,0 1 0 0 0,0 1-1 0 0,0 0 1 0 0,12-5-1 0 0,79-20 3001 0 0,-49 16-2669 0 0,95-28 93 0 0,12-3-6703 0 0,-88 23-1865 0 0,89-42-1 0 0,-135 53 5367 0 0</inkml:trace>
</inkml:ink>
</file>

<file path=ppt/ink/ink2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34.274"/>
    </inkml:context>
    <inkml:brush xml:id="br0">
      <inkml:brushProperty name="width" value="0.05" units="cm"/>
      <inkml:brushProperty name="height" value="0.05" units="cm"/>
    </inkml:brush>
  </inkml:definitions>
  <inkml:trace contextRef="#ctx0" brushRef="#br0">1222 0 5384 0 0,'0'0'6984'0'0,"-1"5"-5811"0"0,-7 22 49 0 0,-1-1 0 0 0,-1 0 0 0 0,-1-1 0 0 0,-1 0 0 0 0,-19 28 0 0 0,18-32-743 0 0,-2-1 1 0 0,-1-1 0 0 0,0 0-1 0 0,-1-1 1 0 0,-1-1-1 0 0,-1 0 1 0 0,0-2 0 0 0,-1 0-1 0 0,-1-1 1 0 0,-29 14-1 0 0,46-25-409 0 0,0-1 0 0 0,0-1 0 0 0,-1 1 0 0 0,1-1 0 0 0,-1 1-1 0 0,1-1 1 0 0,-1 0 0 0 0,1-1 0 0 0,-1 1 0 0 0,0-1-1 0 0,1 0 1 0 0,-1 0 0 0 0,1-1 0 0 0,-1 1 0 0 0,-6-2 0 0 0,3-1 13 0 0,1 0 1 0 0,0 0 0 0 0,-1-1 0 0 0,2 0 0 0 0,-1 0-1 0 0,0-1 1 0 0,-10-9 0 0 0,15 13-124 0 0,-1 5 85 0 0,0 1 0 0 0,0 0 0 0 0,1 0 0 0 0,-1 1 0 0 0,1-1 0 0 0,0 1 0 0 0,1-1 0 0 0,-1 1 0 0 0,1-1 0 0 0,0 9 0 0 0,-9 22 147 0 0,0-14-94 0 0,-1 0-1 0 0,-1-1 1 0 0,-1 0-1 0 0,-1-1 1 0 0,-1-1-1 0 0,0-1 1 0 0,-1 0-1 0 0,-2 0 1 0 0,-21 16-1 0 0,18-16 240 0 0,-1-2-1 0 0,-1-1 0 0 0,0-1 0 0 0,-1 0 1 0 0,0-2-1 0 0,-1-1 0 0 0,-50 16 0 0 0,61-25-313 0 0,-1 1 0 0 0,1-2-1 0 0,-1 0 1 0 0,1-1 0 0 0,0 0 0 0 0,-1-1-1 0 0,1 0 1 0 0,0-2 0 0 0,-1 1 0 0 0,1-2-1 0 0,0 0 1 0 0,1-1 0 0 0,-1 0-1 0 0,1-1 1 0 0,0 0 0 0 0,-15-10 0 0 0,22 12-19 0 0,0 0-1 0 0,0 0 1 0 0,1-1 0 0 0,-1 0 0 0 0,1 0 0 0 0,0 0 0 0 0,0 0 0 0 0,1-1 0 0 0,0 0 0 0 0,0 0-1 0 0,0 0 1 0 0,0 0 0 0 0,1-1 0 0 0,0 1 0 0 0,1-1 0 0 0,-1 0 0 0 0,1 0 0 0 0,1 0 0 0 0,-1 0 0 0 0,1 0-1 0 0,0 0 1 0 0,1 0 0 0 0,0 0 0 0 0,0 0 0 0 0,0-1 0 0 0,1 1 0 0 0,0 0 0 0 0,1 0 0 0 0,-1 0-1 0 0,2 0 1 0 0,-1 0 0 0 0,0 1 0 0 0,7-12 0 0 0,-4 9-436 0 0,0 0 0 0 0,0 0 1 0 0,1 0-1 0 0,0 1 0 0 0,1 0 0 0 0,14-14 1 0 0,-11 14-860 0 0,0 0 0 0 0,1 1 0 0 0,0 0 0 0 0,0 0 0 0 0,0 1 1 0 0,1 1-1 0 0,0 0 0 0 0,19-5 0 0 0,-12 5-702 0 0,0 1-1 0 0,1 1 1 0 0,-1 1-1 0 0,0 0 1 0 0,24 2 0 0 0,-21 2 782 0 0,0 0 0 0 0,25 6 1 0 0,-20-1-681 0 0</inkml:trace>
</inkml:ink>
</file>

<file path=ppt/ink/ink2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34.633"/>
    </inkml:context>
    <inkml:brush xml:id="br0">
      <inkml:brushProperty name="width" value="0.05" units="cm"/>
      <inkml:brushProperty name="height" value="0.05" units="cm"/>
    </inkml:brush>
  </inkml:definitions>
  <inkml:trace contextRef="#ctx0" brushRef="#br0">180 218 5324 0 0,'0'0'5832'0'0,"-4"-3"-4066"0"0,1-3-1260 0 0,0 1 1 0 0,0-1-1 0 0,0 1 1 0 0,1-1 0 0 0,-1 0-1 0 0,2 0 1 0 0,-1 0-1 0 0,0 0 1 0 0,1 0-1 0 0,0 0 1 0 0,1-1-1 0 0,-1 1 1 0 0,1 0-1 0 0,0 0 1 0 0,1-1-1 0 0,0 1 1 0 0,2-12-1 0 0,-2 14-350 0 0,0-1 0 0 0,0 0-1 0 0,0 1 1 0 0,1-1-1 0 0,-1 1 1 0 0,1-1 0 0 0,0 1-1 0 0,0 0 1 0 0,1 0-1 0 0,-1 0 1 0 0,1 0 0 0 0,0 0-1 0 0,0 1 1 0 0,0-1-1 0 0,0 1 1 0 0,1 0 0 0 0,-1-1-1 0 0,1 2 1 0 0,0-1-1 0 0,0 0 1 0 0,0 1 0 0 0,0 0-1 0 0,1 0 1 0 0,-1 0-1 0 0,7-2 1 0 0,-10 4-138 0 0,0 0-1 0 0,0 0 0 0 0,0-1 1 0 0,0 1-1 0 0,0 0 1 0 0,0 0-1 0 0,0 0 1 0 0,0 0-1 0 0,0 0 1 0 0,0 0-1 0 0,0 0 0 0 0,0 0 1 0 0,0 1-1 0 0,0-1 1 0 0,0 0-1 0 0,0 1 1 0 0,0-1-1 0 0,0 1 1 0 0,-1-1-1 0 0,1 1 1 0 0,0-1-1 0 0,0 1 0 0 0,0-1 1 0 0,0 1-1 0 0,-1 0 1 0 0,1-1-1 0 0,0 1 1 0 0,-1 0-1 0 0,1 0 1 0 0,-1 0-1 0 0,1-1 0 0 0,-1 1 1 0 0,1 0-1 0 0,-1 0 1 0 0,1 0-1 0 0,-1 0 1 0 0,0 0-1 0 0,0 0 1 0 0,1 0-1 0 0,-1 0 1 0 0,0 0-1 0 0,0 0 0 0 0,0 0 1 0 0,0 0-1 0 0,0 0 1 0 0,0 0-1 0 0,0 0 1 0 0,0 0-1 0 0,-1 0 1 0 0,1 0-1 0 0,0 0 0 0 0,-1 0 1 0 0,1 0-1 0 0,-1 1 1 0 0,-1 5-97 0 0,-1 1 1 0 0,1-1-1 0 0,-1 1 1 0 0,-1-1-1 0 0,-5 10 1 0 0,-24 26-1804 0 0,-29 19-6247 0 0,53-54 6658 0 0,-1-1 1 0 0,0 0 0 0 0,0 0-1 0 0,0-1 1 0 0,-1-1-1 0 0,0 1 1 0 0,0-2 0 0 0,0 1-1 0 0,-21 3 1 0 0,11-4-341 0 0</inkml:trace>
</inkml:ink>
</file>

<file path=ppt/ink/ink2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35.883"/>
    </inkml:context>
    <inkml:brush xml:id="br0">
      <inkml:brushProperty name="width" value="0.05" units="cm"/>
      <inkml:brushProperty name="height" value="0.05" units="cm"/>
    </inkml:brush>
  </inkml:definitions>
  <inkml:trace contextRef="#ctx0" brushRef="#br0">414 28 6521 0 0,'-4'-16'9436'0'0,"14"4"-3911"0"0,23 23-2800 0 0,-30-9-2512 0 0,1-1-1 0 0,-1 1 1 0 0,0 0 0 0 0,0 1 0 0 0,0-1-1 0 0,0 0 1 0 0,0 1 0 0 0,-1 0 0 0 0,1-1-1 0 0,-1 1 1 0 0,0 0 0 0 0,1 0-1 0 0,-2 0 1 0 0,1 1 0 0 0,0-1 0 0 0,0 0-1 0 0,-1 1 1 0 0,2 6 0 0 0,-2-4-41 0 0,-1 0 1 0 0,1-1 0 0 0,-1 1-1 0 0,0 0 1 0 0,-1-1-1 0 0,0 1 1 0 0,0-1 0 0 0,0 1-1 0 0,0-1 1 0 0,-1 1-1 0 0,-3 6 1 0 0,-3 5 71 0 0,0-1-1 0 0,-2 0 1 0 0,0 0 0 0 0,-1-1-1 0 0,0-1 1 0 0,-21 21 0 0 0,8-11-23 0 0,-2-2 1 0 0,0-1 0 0 0,-43 28 0 0 0,52-40-726 0 0,0 0-1 0 0,0-1 0 0 0,-1 0 1 0 0,-25 6-1 0 0,39-13-11 0 0,1 0 0 0 0,0 0 0 0 0,-1 0 0 0 0,1-1 0 0 0,-1 1 0 0 0,1-1 0 0 0,-1 0 0 0 0,1 0 0 0 0,-1 0 0 0 0,1 0-1 0 0,0-1 1 0 0,-1 1 0 0 0,1-1 0 0 0,-1 0 0 0 0,1 0 0 0 0,0 0 0 0 0,0-1 0 0 0,-1 1 0 0 0,1-1 0 0 0,0 0 0 0 0,1 0 0 0 0,-1 0 0 0 0,0 0 0 0 0,0 0 0 0 0,1 0 0 0 0,-1-1-1 0 0,1 1 1 0 0,-4-6 0 0 0,-1-5-1670 0 0,1 1-1 0 0,0-1 0 0 0,1 0 0 0 0,0 0 0 0 0,-5-26 0 0 0,8 32 1779 0 0,-6-24-1355 0 0</inkml:trace>
</inkml:ink>
</file>

<file path=ppt/ink/ink2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36.211"/>
    </inkml:context>
    <inkml:brush xml:id="br0">
      <inkml:brushProperty name="width" value="0.05" units="cm"/>
      <inkml:brushProperty name="height" value="0.05" units="cm"/>
    </inkml:brush>
  </inkml:definitions>
  <inkml:trace contextRef="#ctx0" brushRef="#br0">272 88 3592 0 0,'31'-47'6466'0'0,"8"6"8281"0"0,-38 60-12310 0 0,-3-2-1785 0 0,-1-1-1 0 0,0 1 1 0 0,-1-1 0 0 0,-1 1-1 0 0,-1-1 1 0 0,-1-1 0 0 0,-9 19 0 0 0,-1 4-368 0 0,10-21-394 0 0,-97 216-1807 0 0,64-158-2866 0 0,-3-3-4409 0 0,23-44 2536 0 0,-31 38 0 0 0,37-52 4722 0 0</inkml:trace>
</inkml:ink>
</file>

<file path=ppt/ink/ink2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36.539"/>
    </inkml:context>
    <inkml:brush xml:id="br0">
      <inkml:brushProperty name="width" value="0.05" units="cm"/>
      <inkml:brushProperty name="height" value="0.05" units="cm"/>
    </inkml:brush>
  </inkml:definitions>
  <inkml:trace contextRef="#ctx0" brushRef="#br0">418 0 5629 0 0,'0'0'10138'0'0,"-1"3"-8507"0"0,-7 15 93 0 0,-1-1 0 0 0,-1-1 0 0 0,-15 21 0 0 0,9-17-641 0 0,-1 0 0 0 0,-25 22 0 0 0,26-28-1243 0 0,0 0 0 0 0,-1-2 0 0 0,0 0 1 0 0,-1 0-1 0 0,0-2 0 0 0,-1 0 1 0 0,0-2-1 0 0,-27 9 0 0 0,44-15-145 0 0,-1-1 0 0 0,0-1 0 0 0,0 1 0 0 0,1 0 0 0 0,-1-1 0 0 0,0 1 0 0 0,0-1 0 0 0,0 0 0 0 0,0 0 0 0 0,1 0 0 0 0,-1 0 0 0 0,0-1 0 0 0,0 1 0 0 0,0-1 0 0 0,1 0 0 0 0,-1 1 0 0 0,0-1 0 0 0,1 0 0 0 0,-1-1 0 0 0,0 1 0 0 0,1 0 0 0 0,0-1 0 0 0,-1 0 0 0 0,1 1 0 0 0,0-1-1 0 0,0 0 1 0 0,0 0 0 0 0,0 0 0 0 0,0 0 0 0 0,0-1 0 0 0,0 1 0 0 0,1 0 0 0 0,-3-5 0 0 0,1-1-816 0 0,0 1 0 0 0,1 0-1 0 0,0-1 1 0 0,0 1 0 0 0,1-1 0 0 0,-1-8-1 0 0,0-27-2926 0 0,3 13 2091 0 0,4-2 197 0 0</inkml:trace>
</inkml:ink>
</file>

<file path=ppt/ink/ink2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36.868"/>
    </inkml:context>
    <inkml:brush xml:id="br0">
      <inkml:brushProperty name="width" value="0.05" units="cm"/>
      <inkml:brushProperty name="height" value="0.05" units="cm"/>
    </inkml:brush>
  </inkml:definitions>
  <inkml:trace contextRef="#ctx0" brushRef="#br0">210 128 3040 0 0,'30'-59'4490'0'0,"-7"18"1290"0"0,-12 13-112 0 0,-11 29-5567 0 0,0-1-1 0 0,0 0 1 0 0,0 0-1 0 0,0 0 1 0 0,0 0-1 0 0,0 0 1 0 0,0 1-1 0 0,0-1 1 0 0,0 0-1 0 0,1 0 0 0 0,-1 0 1 0 0,0 0-1 0 0,0 0 1 0 0,0 0-1 0 0,0 1 1 0 0,0-1-1 0 0,1 0 1 0 0,-1 0-1 0 0,0 0 1 0 0,0 0-1 0 0,0 0 0 0 0,0 0 1 0 0,1 0-1 0 0,-1 0 1 0 0,0 0-1 0 0,0 0 1 0 0,0 0-1 0 0,0 0 1 0 0,1 0-1 0 0,-1 0 1 0 0,0 0-1 0 0,0 0 1 0 0,0 0-1 0 0,1 0 0 0 0,-1 0 1 0 0,0 0-1 0 0,0 0 1 0 0,0 0-1 0 0,0 0 1 0 0,1 0-1 0 0,-1 0 1 0 0,0-1-1 0 0,0 1 1 0 0,0 0-1 0 0,0 0 0 0 0,0 0 1 0 0,0 0-1 0 0,1 0 1 0 0,-1 0-1 0 0,0-1 1 0 0,0 1-1 0 0,0 0 1 0 0,4 14 1310 0 0,-5-1-896 0 0,1 0 0 0 0,-2 0 0 0 0,0 0 0 0 0,0-1 0 0 0,-1 1 0 0 0,-6 15 0 0 0,-32 71 665 0 0,-40 60-2399 0 0,19-57-4472 0 0,58-96 4232 0 0,0-1-1 0 0,0 1 1 0 0,0 0-1 0 0,0-1 0 0 0,-1 0 1 0 0,0 0-1 0 0,0-1 0 0 0,-1 1 1 0 0,1-1-1 0 0,-1 0 0 0 0,0-1 1 0 0,0 1-1 0 0,-12 4 0 0 0</inkml:trace>
</inkml:ink>
</file>

<file path=ppt/ink/ink2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37.227"/>
    </inkml:context>
    <inkml:brush xml:id="br0">
      <inkml:brushProperty name="width" value="0.05" units="cm"/>
      <inkml:brushProperty name="height" value="0.05" units="cm"/>
    </inkml:brush>
  </inkml:definitions>
  <inkml:trace contextRef="#ctx0" brushRef="#br0">125 13 4276 0 0,'3'-2'531'0'0,"-1"1"-1"0"0,0-1 1 0 0,0 1-1 0 0,1 0 0 0 0,-1 0 1 0 0,1 0-1 0 0,-1 0 0 0 0,1 0 1 0 0,-1 1-1 0 0,1-1 1 0 0,-1 1-1 0 0,1 0 0 0 0,3-1 1 0 0,-6 1-462 0 0,1 0 0 0 0,-1 0 0 0 0,0 1 0 0 0,1-1-1 0 0,-1 0 1 0 0,0 0 0 0 0,1 0 0 0 0,-1 0 0 0 0,0 0 0 0 0,0 0 0 0 0,1 0 0 0 0,-1 1 0 0 0,0-1 0 0 0,0 0 0 0 0,1 0 0 0 0,-1 0 0 0 0,0 1 0 0 0,0-1 0 0 0,1 0 0 0 0,-1 0 0 0 0,0 1 0 0 0,0-1 0 0 0,0 0-1 0 0,0 1 1 0 0,1-1 0 0 0,-1 0 0 0 0,0 0 0 0 0,0 1 0 0 0,0-1 0 0 0,0 0 0 0 0,0 1 0 0 0,0-1 0 0 0,0 0 0 0 0,0 1 0 0 0,0-1 0 0 0,0 0 0 0 0,0 1 0 0 0,0-1 0 0 0,0 0 0 0 0,0 1 0 0 0,0-1 0 0 0,0 0 0 0 0,0 1-1 0 0,0-1 1 0 0,-1 0 0 0 0,1 0 0 0 0,0 1 0 0 0,0-1 0 0 0,0 0 0 0 0,-1 1 0 0 0,-8 17 1655 0 0,8-17-1550 0 0,-12 19 1014 0 0,-1-1 0 0 0,-1-1 0 0 0,-21 20 1 0 0,20-22-338 0 0,1 2 0 0 0,0-1 0 0 0,-15 25 0 0 0,30-42-815 0 0,-1 1 1 0 0,1-1-1 0 0,-1 1 1 0 0,1 0-1 0 0,0-1 1 0 0,0 1-1 0 0,-1 0 0 0 0,1-1 1 0 0,0 1-1 0 0,0 0 1 0 0,0 0-1 0 0,-1-1 1 0 0,1 1-1 0 0,0 0 1 0 0,0 0-1 0 0,0-1 0 0 0,0 1 1 0 0,1 0-1 0 0,-1 0 1 0 0,0-1-1 0 0,0 1 1 0 0,0 0-1 0 0,0 0 0 0 0,1-1 1 0 0,-1 1-1 0 0,0 0 1 0 0,1-1-1 0 0,-1 1 1 0 0,1-1-1 0 0,0 2 1 0 0,24 10 457 0 0,32-6-389 0 0,9-8-1855 0 0,-1-3 0 0 0,122-26 1 0 0,122-53-10436 0 0,-140 27 5819 0 0,-125 43 4648 0 0</inkml:trace>
</inkml:ink>
</file>

<file path=ppt/ink/ink2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38.415"/>
    </inkml:context>
    <inkml:brush xml:id="br0">
      <inkml:brushProperty name="width" value="0.05" units="cm"/>
      <inkml:brushProperty name="height" value="0.05" units="cm"/>
    </inkml:brush>
  </inkml:definitions>
  <inkml:trace contextRef="#ctx0" brushRef="#br0">1039 0 3704 0 0,'0'0'6663'0'0,"-3"3"-5152"0"0,-38 34 2602 0 0,9-9-941 0 0,-43 47 0 0 0,67-66-2822 0 0,1 0 1 0 0,0 0 0 0 0,1 1-1 0 0,0 0 1 0 0,0 0 0 0 0,1 0-1 0 0,0 1 1 0 0,1 0-1 0 0,0 0 1 0 0,-3 17 0 0 0,6-26-303 0 0,1 0 1 0 0,-1-1-1 0 0,1 1 0 0 0,0 0 1 0 0,0 0-1 0 0,0 0 1 0 0,0 0-1 0 0,0 0 1 0 0,0 0-1 0 0,0 0 1 0 0,0 0-1 0 0,1 0 0 0 0,-1 0 1 0 0,1 0-1 0 0,0-1 1 0 0,-1 1-1 0 0,1 0 1 0 0,0 0-1 0 0,0-1 1 0 0,0 1-1 0 0,0 0 0 0 0,0-1 1 0 0,1 1-1 0 0,-1-1 1 0 0,2 2-1 0 0,-1-2-20 0 0,1 0 0 0 0,0 0 0 0 0,-1 0-1 0 0,1 0 1 0 0,0-1 0 0 0,-1 1 0 0 0,1-1-1 0 0,0 1 1 0 0,0-1 0 0 0,-1 0 0 0 0,1 0 0 0 0,0-1-1 0 0,0 1 1 0 0,0 0 0 0 0,3-2 0 0 0,7-2-77 0 0,1 0 0 0 0,-1-1 0 0 0,0 0 1 0 0,-1-1-1 0 0,24-14 0 0 0,100-86 432 0 0,-142 106-140 0 0,-2 2-140 0 0,1 0 1 0 0,-1 0 0 0 0,0 0-1 0 0,1 1 1 0 0,-1 0 0 0 0,1 1-1 0 0,0 0 1 0 0,-13 9 0 0 0,-59 50 652 0 0,26-20-433 0 0,18-15-145 0 0,23-17-50 0 0,0-2 0 0 0,-1 1 0 0 0,-25 12 0 0 0,37-20-109 0 0,-15 1 22 0 0,15-3-60 0 0,0 0 0 0 0,-1 0 0 0 0,1 0-1 0 0,0 0 1 0 0,0-1 0 0 0,0 1 0 0 0,0 0 0 0 0,-1-1 0 0 0,1 1 0 0 0,0-1 0 0 0,0 0 0 0 0,0 1 0 0 0,0-1-1 0 0,0 0 1 0 0,0 1 0 0 0,0-1 0 0 0,0 0 0 0 0,1 0 0 0 0,-1 0 0 0 0,0 0 0 0 0,0 0 0 0 0,1 0 0 0 0,-1 0 0 0 0,1 0-1 0 0,-1 0 1 0 0,1 0 0 0 0,-1 0 0 0 0,1 0 0 0 0,-1-3 0 0 0,-5-27-497 0 0,6 30 427 0 0,-4 3-81 0 0,-66 58 610 0 0,49-40-194 0 0,-1-1 1 0 0,0-1-1 0 0,-48 28 0 0 0,48-34-34 0 0,0-2 0 0 0,0 0-1 0 0,-1-2 1 0 0,0 0 0 0 0,-29 5-1 0 0,51-12-208 0 0,0-1 0 0 0,0 1 0 0 0,0-1 0 0 0,0 0 0 0 0,0 0 0 0 0,0 1 0 0 0,0-1 1 0 0,-1 0-1 0 0,1 0 0 0 0,0 0 0 0 0,0 0 0 0 0,0 0 0 0 0,0 0 0 0 0,0-1 0 0 0,0 1 0 0 0,-1 0 0 0 0,1 0 0 0 0,0-1 0 0 0,0 1 0 0 0,0-1 0 0 0,0 1 0 0 0,0-1 0 0 0,0 1 0 0 0,0-1 0 0 0,0 0 0 0 0,1 1 0 0 0,-1-1 0 0 0,0 0 0 0 0,0 0 0 0 0,0 0 0 0 0,1 0 0 0 0,-1 0 0 0 0,0 1 0 0 0,1-1 0 0 0,-1 0 0 0 0,1 0 0 0 0,-1-1 0 0 0,1 1 0 0 0,0 0 0 0 0,-1 0 0 0 0,1 0 0 0 0,0 0 0 0 0,0 0 0 0 0,0 0 1 0 0,0 0-1 0 0,0-1 0 0 0,0 1 0 0 0,0 0 0 0 0,0 0 0 0 0,0 0 0 0 0,0 0 0 0 0,1 0 0 0 0,-1 0 0 0 0,0 0 0 0 0,1 0 0 0 0,0-2 0 0 0,1-5-122 0 0,1 0 1 0 0,1-1 0 0 0,-1 1-1 0 0,1 0 1 0 0,6-9-1 0 0,-6 12 14 0 0,0-1-1 0 0,1 1 1 0 0,-1 0-1 0 0,1 0 1 0 0,0 0 0 0 0,11-7-1 0 0,-15 12-23 0 0,19 14 13 0 0,-19-9 142 0 0,-1 0 1 0 0,0-1-1 0 0,0 1 0 0 0,0 0 1 0 0,-1 0-1 0 0,1 0 0 0 0,-1-1 1 0 0,0 1-1 0 0,-1 0 1 0 0,1-1-1 0 0,-1 1 0 0 0,0-1 1 0 0,-5 8-1 0 0,0 1 49 0 0,0-1-1 0 0,-2 0 1 0 0,-12 15 0 0 0,-1-3 21 0 0,-1-2 1 0 0,-1 0-1 0 0,0-2 0 0 0,-38 24 1 0 0,44-33-999 0 0,0-1 0 0 0,-39 15 0 0 0,45-21-741 0 0,0 0 0 0 0,0-1-1 0 0,0-1 1 0 0,0 0-1 0 0,-23 1 1 0 0,20-7-4816 0 0,8-1 2293 0 0,21-11-3702 0 0</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25.291"/>
    </inkml:context>
    <inkml:brush xml:id="br0">
      <inkml:brushProperty name="width" value="0.05" units="cm"/>
      <inkml:brushProperty name="height" value="0.05" units="cm"/>
      <inkml:brushProperty name="color" value="#004F8B"/>
    </inkml:brush>
  </inkml:definitions>
  <inkml:trace contextRef="#ctx0" brushRef="#br0">52 1 4472 0 0,'0'0'6662'0'0,"-29"5"-1442"0"0,26-2-4997 0 0,0 1 0 0 0,1 0-1 0 0,0 0 1 0 0,0 0 0 0 0,0 0 0 0 0,0 0-1 0 0,1 0 1 0 0,-1 1 0 0 0,1-1 0 0 0,0 0-1 0 0,1 1 1 0 0,-1-1 0 0 0,1 1 0 0 0,0-1-1 0 0,0 1 1 0 0,0-1 0 0 0,0 1 0 0 0,1-1-1 0 0,1 7 1 0 0,-1-10-260 0 0,-1 0 0 0 0,0 0 0 0 0,0-1 0 0 0,1 1-1 0 0,-1 0 1 0 0,0-1 0 0 0,1 1 0 0 0,-1 0 0 0 0,1-1 0 0 0,-1 1 0 0 0,1 0-1 0 0,-1-1 1 0 0,1 1 0 0 0,-1-1 0 0 0,1 1 0 0 0,-1-1 0 0 0,1 1-1 0 0,0-1 1 0 0,-1 1 0 0 0,1-1 0 0 0,0 0 0 0 0,-1 1 0 0 0,1-1 0 0 0,0 0-1 0 0,0 0 1 0 0,-1 0 0 0 0,1 1 0 0 0,0-1 0 0 0,0 0 0 0 0,0 0-1 0 0,-1 0 1 0 0,1 0 0 0 0,0 0 0 0 0,0-1 0 0 0,-1 1 0 0 0,1 0-1 0 0,0 0 1 0 0,0 0 0 0 0,-1-1 0 0 0,1 1 0 0 0,0 0 0 0 0,0-1 0 0 0,-1 1-1 0 0,2-1 1 0 0,0 0-44 0 0,0 0-1 0 0,0-1 0 0 0,0 1 1 0 0,0 0-1 0 0,0-1 1 0 0,-1 1-1 0 0,1-1 0 0 0,0 0 1 0 0,-1 0-1 0 0,0 1 0 0 0,1-1 1 0 0,-1 0-1 0 0,0 0 1 0 0,1-3-1 0 0,-1 3 102 0 0,0 0 0 0 0,0 0 0 0 0,-1-1 0 0 0,1 1 0 0 0,-1 0 0 0 0,1-1 0 0 0,-1 1 1 0 0,0 0-1 0 0,0 0 0 0 0,0-1 0 0 0,-1 1 0 0 0,1 0 0 0 0,0-1 0 0 0,-1 1 0 0 0,0-3 0 0 0,-1 2-42 0 0,0 1 0 0 0,0-1-1 0 0,0 1 1 0 0,-1 0 0 0 0,1-1 0 0 0,-1 1-1 0 0,1 0 1 0 0,-1 0 0 0 0,0 1 0 0 0,1-1-1 0 0,-1 1 1 0 0,0-1 0 0 0,0 1 0 0 0,-3-1-1 0 0,4 1-593 0 0,21-6-14044 0 0,-15 6 13128 0 0</inkml:trace>
</inkml:ink>
</file>

<file path=ppt/ink/ink2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38.743"/>
    </inkml:context>
    <inkml:brush xml:id="br0">
      <inkml:brushProperty name="width" value="0.05" units="cm"/>
      <inkml:brushProperty name="height" value="0.05" units="cm"/>
    </inkml:brush>
  </inkml:definitions>
  <inkml:trace contextRef="#ctx0" brushRef="#br0">44 93 7341 0 0,'-9'35'12150'0'0,"3"-17"-10574"0"0,6-30-4366 0 0,0 1 0 0 0,-2-1-1 0 0,1 1 1 0 0,-2-1 0 0 0,-5-19 0 0 0,-1 0 389 0 0,3 5 556 0 0</inkml:trace>
</inkml:ink>
</file>

<file path=ppt/ink/ink2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39.071"/>
    </inkml:context>
    <inkml:brush xml:id="br0">
      <inkml:brushProperty name="width" value="0.05" units="cm"/>
      <inkml:brushProperty name="height" value="0.05" units="cm"/>
    </inkml:brush>
  </inkml:definitions>
  <inkml:trace contextRef="#ctx0" brushRef="#br0">896 1 6993 0 0,'-57'62'8799'0'0,"22"-23"-5319"0"0,-78 69 1 0 0,-142 71-1946 0 0,117-105-6139 0 0,-5-18-6029 0 0,119-49 8521 0 0,1-1 0 0 0,-43 5 1 0 0,25-7 395 0 0</inkml:trace>
</inkml:ink>
</file>

<file path=ppt/ink/ink2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0.055"/>
    </inkml:context>
    <inkml:brush xml:id="br0">
      <inkml:brushProperty name="width" value="0.05" units="cm"/>
      <inkml:brushProperty name="height" value="0.05" units="cm"/>
    </inkml:brush>
  </inkml:definitions>
  <inkml:trace contextRef="#ctx0" brushRef="#br0">275 193 5056 0 0,'1'-1'274'0'0,"-1"1"0"0"0,1 0 0 0 0,-1-1 0 0 0,1 1 0 0 0,-1 0 0 0 0,1 0 0 0 0,-1-1-1 0 0,1 1 1 0 0,-1 0 0 0 0,1 0 0 0 0,-1 0 0 0 0,1 0 0 0 0,-1 0 0 0 0,1 0 0 0 0,-1 0-1 0 0,1 0 1 0 0,-1 0 0 0 0,1 0 0 0 0,-1 0 0 0 0,1 0 0 0 0,-1 0 0 0 0,1 0 0 0 0,-1 0-1 0 0,1 1 1 0 0,-1-1 0 0 0,1 0 0 0 0,-1 0 0 0 0,1 1 0 0 0,-1-1 0 0 0,1 0 0 0 0,-1 1-1 0 0,0-1 1 0 0,1 0 0 0 0,0 1 0 0 0,-6 19 3379 0 0,-22 19-1358 0 0,11-25-1686 0 0,1 0 0 0 0,-2-1 0 0 0,0-1 0 0 0,0-1 0 0 0,-1 0 0 0 0,0-2 0 0 0,-1 0 1 0 0,0-1-1 0 0,0 0 0 0 0,-21 4 0 0 0,38-12-550 0 0,1 0-1 0 0,0 0 1 0 0,-1 1 0 0 0,1-1 0 0 0,-1 0 0 0 0,1 0 0 0 0,0 0-1 0 0,-1-1 1 0 0,1 1 0 0 0,0 0 0 0 0,-1 0 0 0 0,1-1 0 0 0,0 1-1 0 0,-1-1 1 0 0,1 1 0 0 0,0-1 0 0 0,0 0 0 0 0,0 1 0 0 0,-1-1-1 0 0,1 0 1 0 0,0 0 0 0 0,0 0 0 0 0,0 0 0 0 0,-1-1 0 0 0,0-1 55 0 0,1 0 0 0 0,-1 1 0 0 0,1-1 0 0 0,0 0 0 0 0,0 0 0 0 0,0 0 0 0 0,0 0 0 0 0,1 0 0 0 0,-1 0 0 0 0,0-5 0 0 0,1-5 255 0 0,0 0-1 0 0,1 0 1 0 0,4-24 0 0 0,2 10-35 0 0,2 1 0 0 0,0 0-1 0 0,19-37 1 0 0,-13 32-728 0 0,13-44-1 0 0,-27 74-455 0 0,-7 25-10890 0 0,-14 50-922 0 0,4-15 7607 0 0,8-33 3394 0 0</inkml:trace>
</inkml:ink>
</file>

<file path=ppt/ink/ink2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0.415"/>
    </inkml:context>
    <inkml:brush xml:id="br0">
      <inkml:brushProperty name="width" value="0.05" units="cm"/>
      <inkml:brushProperty name="height" value="0.05" units="cm"/>
    </inkml:brush>
  </inkml:definitions>
  <inkml:trace contextRef="#ctx0" brushRef="#br0">126 49 5857 0 0,'-53'72'18659'0'0,"52"-71"-18143"0"0,-7-2-623 0 0,-9-5-3915 0 0,-5-38-8451 0 0,5-4 6587 0 0,9 25 3994 0 0</inkml:trace>
</inkml:ink>
</file>

<file path=ppt/ink/ink2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0.790"/>
    </inkml:context>
    <inkml:brush xml:id="br0">
      <inkml:brushProperty name="width" value="0.05" units="cm"/>
      <inkml:brushProperty name="height" value="0.05" units="cm"/>
    </inkml:brush>
  </inkml:definitions>
  <inkml:trace contextRef="#ctx0" brushRef="#br0">396 38 5765 0 0,'0'-4'-67'0'0,"-4"-29"21551"0"0,-2 49-20151 0 0,-10 53 6 0 0,-10 118-1 0 0,-5 26 237 0 0,15-146-1575 0 0,-37 101 0 0 0,42-140 0 0 0,-1-2 0 0 0,-1 1 0 0 0,-2-2 0 0 0,0 0 0 0 0,-2-1 0 0 0,-25 30 0 0 0,36-48 0 0 0,1-1 0 0 0,0 1 0 0 0,-1-1 0 0 0,0-1 0 0 0,0 1 0 0 0,-1-1 0 0 0,1 0 0 0 0,-11 4 0 0 0,16-7-105 0 0,-1 0-1 0 0,1-1 1 0 0,0 1-1 0 0,-1-1 1 0 0,1 0-1 0 0,0 1 1 0 0,-1-1-1 0 0,1 0 1 0 0,-1 0-1 0 0,1 0 1 0 0,0 0-1 0 0,-1 0 1 0 0,1 0-1 0 0,0 0 1 0 0,-1-1-1 0 0,1 1 1 0 0,-1 0-1 0 0,1-1 1 0 0,0 1-1 0 0,0-1 1 0 0,-1 1-1 0 0,1-1 1 0 0,0 0 0 0 0,0 0-1 0 0,0 1 1 0 0,-1-1-1 0 0,1 0 1 0 0,0 0-1 0 0,0 0 1 0 0,1 0-1 0 0,-1 0 1 0 0,0 0-1 0 0,0-1 1 0 0,0 1-1 0 0,1 0 1 0 0,-1 0-1 0 0,0-1 1 0 0,1 1-1 0 0,-1 0 1 0 0,1-3-1 0 0,-3-4-974 0 0,2 0 0 0 0,-1 0 1 0 0,1-1-1 0 0,0 1 0 0 0,1-9 0 0 0,0 10 403 0 0,0-23-2621 0 0,1 0-1 0 0,1 0 1 0 0,7-30 0 0 0,0 16 56 0 0,21-60 0 0 0,26-40 3708 0 0,8 7 7192 0 0,-64 136-7576 0 0,1-1 256 0 0,-1 0 0 0 0,1 0 0 0 0,0 0 0 0 0,0 0 0 0 0,0 1 0 0 0,0-1 1 0 0,0 0-1 0 0,0 0 0 0 0,0 1 0 0 0,1-1 0 0 0,-1 0 0 0 0,1 1 0 0 0,-1 0 0 0 0,3-2 0 0 0,-2 24 4799 0 0,-9 21-1800 0 0,-1-9-3662 0 0,-23 64-2220 0 0,21-71-141 0 0,-1 0 0 0 0,0 0 0 0 0,-2-1 0 0 0,-2-1 1 0 0,0 0-1 0 0,-28 33 0 0 0,23-37 1065 0 0</inkml:trace>
</inkml:ink>
</file>

<file path=ppt/ink/ink2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2.040"/>
    </inkml:context>
    <inkml:brush xml:id="br0">
      <inkml:brushProperty name="width" value="0.05" units="cm"/>
      <inkml:brushProperty name="height" value="0.05" units="cm"/>
    </inkml:brush>
  </inkml:definitions>
  <inkml:trace contextRef="#ctx0" brushRef="#br0">680 242 4020 0 0,'-4'-3'942'0'0,"1"-1"-1"0"0,-1 1 0 0 0,1-1 0 0 0,0 0 0 0 0,-1-1 0 0 0,2 1 0 0 0,-1 0 1 0 0,1-1-1 0 0,-1 0 0 0 0,1 1 0 0 0,-2-9 0 0 0,2 6-234 0 0,1 0-1 0 0,0 1 0 0 0,0-1 0 0 0,0 0 1 0 0,1 0-1 0 0,0 1 0 0 0,1-1 1 0 0,1-10-1 0 0,-1 11-457 0 0,0 0 0 0 0,1 0 0 0 0,0 0-1 0 0,0 0 1 0 0,0 1 0 0 0,1-1 0 0 0,-1 0 0 0 0,2 1-1 0 0,-1 0 1 0 0,0-1 0 0 0,1 2 0 0 0,0-1 0 0 0,0 0 0 0 0,1 1-1 0 0,-1-1 1 0 0,1 1 0 0 0,0 1 0 0 0,0-1 0 0 0,0 1 0 0 0,7-4-1 0 0,-11 6-230 0 0,1 0-1 0 0,-1 1 1 0 0,0-1 0 0 0,1 1-1 0 0,-1-1 1 0 0,1 1-1 0 0,-1 0 1 0 0,1-1-1 0 0,-1 1 1 0 0,1 0-1 0 0,-1 0 1 0 0,1 0-1 0 0,-1 0 1 0 0,0 0-1 0 0,1 0 1 0 0,-1 0-1 0 0,1 1 1 0 0,-1-1-1 0 0,1 1 1 0 0,-1-1-1 0 0,0 1 1 0 0,1-1-1 0 0,-1 1 1 0 0,0 0-1 0 0,1 0 1 0 0,-1-1 0 0 0,0 1-1 0 0,0 0 1 0 0,0 0-1 0 0,0 0 1 0 0,0 0-1 0 0,0 1 1 0 0,0-1-1 0 0,0 0 1 0 0,0 0-1 0 0,0 0 1 0 0,-1 1-1 0 0,1-1 1 0 0,-1 0-1 0 0,1 1 1 0 0,-1-1-1 0 0,1 1 1 0 0,0 2-1 0 0,0 0 20 0 0,-1 0-1 0 0,1 1 1 0 0,0-1-1 0 0,-1 1 1 0 0,0-1-1 0 0,0 0 1 0 0,-1 1-1 0 0,1-1 1 0 0,-1 1-1 0 0,0-1 1 0 0,0 0-1 0 0,-3 9 1 0 0,-12 11 294 0 0,-1 0 1 0 0,-1-1 0 0 0,-1 0-1 0 0,-2-2 1 0 0,0-1-1 0 0,-35 28 1 0 0,-28 27 372 0 0,-84 111 371 0 0,67-69-639 0 0,90-105-427 0 0,0-1-1 0 0,0-1 1 0 0,-1 0-1 0 0,0-1 0 0 0,-1 0 1 0 0,-21 11-1 0 0,30-18-7 0 0,1 0 0 0 0,-1 0 0 0 0,0-1 0 0 0,0 1 0 0 0,0-1 0 0 0,-1 0 0 0 0,1 0 0 0 0,0 0 0 0 0,0 0 0 0 0,-1-1 0 0 0,1 0 1 0 0,0 0-1 0 0,-1 0 0 0 0,1 0 0 0 0,0-1 0 0 0,0 1 0 0 0,-1-1 0 0 0,1 0 0 0 0,0 0 0 0 0,0-1 0 0 0,0 0 0 0 0,0 1 0 0 0,0-1 0 0 0,0 0 0 0 0,1-1 0 0 0,-1 1 0 0 0,1-1 0 0 0,-5-3 0 0 0,6 3-1 0 0,0 0 0 0 0,0 0 0 0 0,0 0 0 0 0,1 0 0 0 0,-1-1 0 0 0,1 1 0 0 0,-1-1 0 0 0,1 1 0 0 0,0-1 0 0 0,0 1 0 0 0,1-1 0 0 0,-1 0 0 0 0,1 1 0 0 0,0-1 0 0 0,0 0 0 0 0,0 1 0 0 0,0-1 0 0 0,1 0 0 0 0,-1 1 0 0 0,1-1 0 0 0,0 1 0 0 0,2-7 0 0 0,4-8 0 0 0,0 0 0 0 0,18-33 0 0 0,-21 43 0 0 0,21-32-108 0 0,0 1-1 0 0,3 1 1 0 0,1 2-1 0 0,1 1 1 0 0,65-57-1 0 0,-54 65-3221 0 0,-6 5-2277 0 0,-9-5-5646 0 0,-24 22 9406 0 0,-24 2-7384 0 0</inkml:trace>
</inkml:ink>
</file>

<file path=ppt/ink/ink2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2.477"/>
    </inkml:context>
    <inkml:brush xml:id="br0">
      <inkml:brushProperty name="width" value="0.05" units="cm"/>
      <inkml:brushProperty name="height" value="0.05" units="cm"/>
    </inkml:brush>
  </inkml:definitions>
  <inkml:trace contextRef="#ctx0" brushRef="#br0">257 146 4932 0 0,'0'0'1638'0'0,"-7"10"6841"0"0,-25 36-5674 0 0,31-45-2752 0 0,-22 25 1548 0 0,-36 34 0 0 0,54-54-1277 0 0,0-1 1 0 0,-1-1 0 0 0,0 1 0 0 0,0-1-1 0 0,0 0 1 0 0,-1-1 0 0 0,1 1-1 0 0,-1-1 1 0 0,0 0 0 0 0,0-1-1 0 0,0 0 1 0 0,0 0 0 0 0,-12 2-1 0 0,17-4-236 0 0,1 0-1 0 0,0 0 1 0 0,0 0-1 0 0,-1-1 1 0 0,1 1-1 0 0,0 0 0 0 0,0 0 1 0 0,0-1-1 0 0,-1 1 1 0 0,1 0-1 0 0,0-1 1 0 0,0 1-1 0 0,0-1 0 0 0,0 0 1 0 0,0 1-1 0 0,0-1 1 0 0,0 0-1 0 0,0 0 1 0 0,0 0-1 0 0,0 1 0 0 0,0-1 1 0 0,0 0-1 0 0,1 0 1 0 0,-2-2-1 0 0,1 0 32 0 0,0 1-1 0 0,0-1 0 0 0,0 0 1 0 0,1 1-1 0 0,-1-1 0 0 0,1 0 1 0 0,0 1-1 0 0,0-1 0 0 0,0 0 1 0 0,1-4-1 0 0,1-6 196 0 0,0 1 0 0 0,1 0 1 0 0,8-20-1 0 0,0 4-92 0 0,1 1 1 0 0,30-49-1 0 0,-32 61-796 0 0,1 1-1 0 0,0 0 1 0 0,20-19 0 0 0,-30 32 294 0 0,0 0 1 0 0,0 0-1 0 0,0 0 1 0 0,0 0 0 0 0,0-1-1 0 0,1 2 1 0 0,-1-1-1 0 0,0 0 1 0 0,1 0 0 0 0,-1 0-1 0 0,1 1 1 0 0,-1-1-1 0 0,1 0 1 0 0,-1 1 0 0 0,1-1-1 0 0,-1 1 1 0 0,1 0-1 0 0,0 0 1 0 0,-1 0 0 0 0,1-1-1 0 0,2 2 1 0 0,-3-1-3 0 0,0 1 0 0 0,0 0 0 0 0,0-1 0 0 0,0 1 0 0 0,0 0 0 0 0,0 0 0 0 0,0 0 1 0 0,0 0-1 0 0,0 0 0 0 0,0 0 0 0 0,-1 0 0 0 0,1 0 0 0 0,0 0 0 0 0,-1 0 0 0 0,1 0 0 0 0,-1 1 0 0 0,1-1 0 0 0,-1 0 1 0 0,0 0-1 0 0,1 2 0 0 0,0 6-1427 0 0,1 1-1 0 0,-1-1 1 0 0,-1 0 0 0 0,0 1 0 0 0,-2 14 0 0 0,-6 25-2279 0 0,6-23 2365 0 0</inkml:trace>
</inkml:ink>
</file>

<file path=ppt/ink/ink2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2.805"/>
    </inkml:context>
    <inkml:brush xml:id="br0">
      <inkml:brushProperty name="width" value="0.05" units="cm"/>
      <inkml:brushProperty name="height" value="0.05" units="cm"/>
    </inkml:brush>
  </inkml:definitions>
  <inkml:trace contextRef="#ctx0" brushRef="#br0">75 0 3428 0 0,'-8'11'20547'0'0,"0"-2"-14971"0"0,1-3-8955 0 0,-16 3-13066 0 0,-6-16 7926 0 0</inkml:trace>
</inkml:ink>
</file>

<file path=ppt/ink/ink2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3.883"/>
    </inkml:context>
    <inkml:brush xml:id="br0">
      <inkml:brushProperty name="width" value="0.05" units="cm"/>
      <inkml:brushProperty name="height" value="0.05" units="cm"/>
    </inkml:brush>
  </inkml:definitions>
  <inkml:trace contextRef="#ctx0" brushRef="#br0">991 13 4780 0 0,'-2'-13'13790'0'0,"4"29"-13156"0"0,0 0 0 0 0,-2 0 0 0 0,0 0 0 0 0,-1 0 0 0 0,0 0 0 0 0,-1 0 0 0 0,-1 0 0 0 0,-8 25 0 0 0,4-19-219 0 0,-1 0 1 0 0,-1 0-1 0 0,-1-1 0 0 0,0 0 0 0 0,-21 30 1 0 0,28-47-464 0 0,1-1 1 0 0,0 0-1 0 0,-1 0 0 0 0,0 1 1 0 0,1-2-1 0 0,-1 1 1 0 0,-1 0-1 0 0,1-1 0 0 0,0 1 1 0 0,0-1-1 0 0,-1 0 1 0 0,0 0-1 0 0,1 0 0 0 0,-1 0 1 0 0,0-1-1 0 0,0 0 1 0 0,0 0-1 0 0,0 0 0 0 0,-6 1 1 0 0,7-2-77 0 0,1-1-173 0 0,0 1 260 0 0,0 0 0 0 0,0-1 0 0 0,0 1 1 0 0,0 0-1 0 0,0 0 0 0 0,0 1 0 0 0,0-1 1 0 0,0 0-1 0 0,0 0 0 0 0,-2 2 0 0 0,-8 10 106 0 0,0 1 1 0 0,0 0-1 0 0,-15 23 0 0 0,18-23-8 0 0,0 0 0 0 0,-2 0-1 0 0,1-1 1 0 0,-1-1 0 0 0,-15 12 0 0 0,1-5 293 0 0,0 1-1 0 0,1 2 1 0 0,-41 45 0 0 0,11-9 17 0 0,30-39-94 0 0,8-9-53 0 0,14-8-189 0 0,1 0 1 0 0,0-1-1 0 0,-1 1 1 0 0,1-1-1 0 0,-1 1 1 0 0,1-1-1 0 0,0 0 1 0 0,-1 0-1 0 0,1 1 1 0 0,-1-1 0 0 0,1 0-1 0 0,-1 0 1 0 0,1 0-1 0 0,-1-1 1 0 0,1 1-1 0 0,0 0 1 0 0,-1-1-1 0 0,1 1 1 0 0,-1 0-1 0 0,1-1 1 0 0,0 0-1 0 0,-1 1 1 0 0,1-1 0 0 0,0 0-1 0 0,0 0 1 0 0,-1 1-1 0 0,1-1 1 0 0,0 0-1 0 0,0 0 1 0 0,0 0-1 0 0,0-1 1 0 0,0 1-1 0 0,0 0 1 0 0,1 0 0 0 0,-1 0-1 0 0,0-1 1 0 0,1 1-1 0 0,-1 0 1 0 0,1-1-1 0 0,-1 1 1 0 0,1 0-1 0 0,-1-3 1 0 0,-1-3 46 0 0,0 0-1 0 0,1 0 1 0 0,-1 0 0 0 0,1 0 0 0 0,1 0-1 0 0,0 0 1 0 0,0-8 0 0 0,4-9-125 0 0,0 1 0 0 0,2 0 0 0 0,0 0 0 0 0,2 0 0 0 0,10-21 0 0 0,61-107-409 0 0,-48 94 262 0 0,-31 57 184 0 0,0 0 0 0 0,0 0 0 0 0,0 0 0 0 0,-1 0 0 0 0,1 0 0 0 0,0 0 0 0 0,0 0 0 0 0,0 0 0 0 0,0 0 0 0 0,0 0 0 0 0,0 0 0 0 0,-1 0 0 0 0,1 0 0 0 0,0 0 0 0 0,0 0 0 0 0,0 0 0 0 0,0 0 0 0 0,0 0 0 0 0,0 0 0 0 0,0 0 1 0 0,-1 0-1 0 0,1 0 0 0 0,0 0 0 0 0,0 0 0 0 0,0 0 0 0 0,0 0 0 0 0,0-1 0 0 0,0 1 0 0 0,0 0 0 0 0,-1 0 0 0 0,1 0 0 0 0,0 0 0 0 0,0 0 0 0 0,0 0 0 0 0,0 0 0 0 0,0 0 0 0 0,0-1 0 0 0,0 1 0 0 0,0 0 0 0 0,0 0 0 0 0,0 0 0 0 0,0 0 0 0 0,0 0 0 0 0,0-1 0 0 0,-22 18-26 0 0,-26 27 35 0 0,11-6-262 0 0,-2-2 0 0 0,-1-2 0 0 0,-1-2-1 0 0,-2-2 1 0 0,-1-1 0 0 0,-93 44-1 0 0,115-66-430 0 0,-1-4-3354 0 0,22-3 3643 0 0,0 0 0 0 0,0 0 1 0 0,0 0-1 0 0,0 0 0 0 0,0-1 1 0 0,0 1-1 0 0,0 0 0 0 0,0 0 1 0 0,0-1-1 0 0,0 1 0 0 0,0-1 1 0 0,0 1-1 0 0,0-1 0 0 0,0 1 1 0 0,0-1-1 0 0,0 0 0 0 0,0 1 1 0 0,-1-3-1 0 0,-3-14-5401 0 0,14-27-659 0 0,-1 24 4635 0 0</inkml:trace>
</inkml:ink>
</file>

<file path=ppt/ink/ink2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4.290"/>
    </inkml:context>
    <inkml:brush xml:id="br0">
      <inkml:brushProperty name="width" value="0.05" units="cm"/>
      <inkml:brushProperty name="height" value="0.05" units="cm"/>
    </inkml:brush>
  </inkml:definitions>
  <inkml:trace contextRef="#ctx0" brushRef="#br0">87 320 3724 0 0,'3'-24'2362'0'0,"2"0"1"0"0,8-27-1 0 0,-6 31-1404 0 0,0 1-1 0 0,1-1 1 0 0,0 2 0 0 0,2-1 0 0 0,0 1-1 0 0,1 1 1 0 0,1 0 0 0 0,1 0 0 0 0,23-23 0 0 0,-34 39-826 0 0,-1-1 1 0 0,1 0 0 0 0,1 1-1 0 0,-1-1 1 0 0,0 1 0 0 0,0 0 0 0 0,1 0-1 0 0,-1 0 1 0 0,0 0 0 0 0,4-1 0 0 0,-4 1 299 0 0,-1 3-347 0 0,1 0 0 0 0,0-1 1 0 0,-1 1-1 0 0,1 0 0 0 0,-1 0 0 0 0,1 0 1 0 0,-1 0-1 0 0,0 0 0 0 0,0 0 1 0 0,1 3-1 0 0,-2 4-70 0 0,-1 0 0 0 0,-1 0 0 0 0,0-1 0 0 0,0 1 0 0 0,0 0 0 0 0,-1-1 0 0 0,0 0 0 0 0,-8 14 0 0 0,-42 64-2143 0 0,27-46-73 0 0,7-11-1009 0 0,0-1-1 0 0,-2 0 0 0 0,-1-1 1 0 0,-42 38-1 0 0,39-45 1343 0 0</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25.713"/>
    </inkml:context>
    <inkml:brush xml:id="br0">
      <inkml:brushProperty name="width" value="0.05" units="cm"/>
      <inkml:brushProperty name="height" value="0.05" units="cm"/>
      <inkml:brushProperty name="color" value="#004F8B"/>
    </inkml:brush>
  </inkml:definitions>
  <inkml:trace contextRef="#ctx0" brushRef="#br0">1 7 3808 0 0,'1'-1'351'0'0,"0"0"1"0"0,0 1-1 0 0,1-1 0 0 0,-1 0 0 0 0,0 1 0 0 0,1-1 0 0 0,-1 1 0 0 0,1 0 0 0 0,-1-1 0 0 0,1 1 0 0 0,-1 0 1 0 0,1 0-1 0 0,-1 0 0 0 0,1 0 0 0 0,-1 0 0 0 0,1 0 0 0 0,-1 0 0 0 0,0 0 0 0 0,1 1 0 0 0,-1-1 0 0 0,3 1 0 0 0,-2 0-4 0 0,1 1 0 0 0,-1-1 0 0 0,0 1 0 0 0,0-1 0 0 0,0 1-1 0 0,0 0 1 0 0,0 0 0 0 0,0 0 0 0 0,-1 0 0 0 0,1 0-1 0 0,1 4 1 0 0,0-1-34 0 0,0 0-1 0 0,-1 1 1 0 0,1-1 0 0 0,-1 1-1 0 0,0-1 1 0 0,-1 1 0 0 0,0 0-1 0 0,0-1 1 0 0,0 1-1 0 0,0 9 1 0 0,-17 86 2164 0 0,38-114-2793 0 0,-10 3 221 0 0,0-1 1 0 0,-1 0-1 0 0,0-1 1 0 0,-1 0-1 0 0,0-1 1 0 0,-1 0-1 0 0,9-16 1 0 0,-12 20 1808 0 0,-3 9-676 0 0,-4 20-288 0 0,0-12-615 0 0,1 0-1 0 0,-1-1 1 0 0,1 1-1 0 0,0 0 1 0 0,3 14-1 0 0,-1-14-137 0 0,1-1 0 0 0,0 1 0 0 0,1-1 1 0 0,0 0-1 0 0,0 0 0 0 0,0 0 0 0 0,1-1 0 0 0,-1 0 0 0 0,2 1 1 0 0,-1-2-1 0 0,8 8 0 0 0,-3-6-830 0 0,0 1-1 0 0,0-1 1 0 0,1-1 0 0 0,0 0-1 0 0,0-1 1 0 0,20 7 0 0 0,-7-4-1387 0 0,1-2 0 0 0,0-1 0 0 0,0-1-1 0 0,1-2 1 0 0,-1 0 0 0 0,40-3 0 0 0,-34 0 405 0 0</inkml:trace>
</inkml:ink>
</file>

<file path=ppt/ink/ink2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6.634"/>
    </inkml:context>
    <inkml:brush xml:id="br0">
      <inkml:brushProperty name="width" value="0.05" units="cm"/>
      <inkml:brushProperty name="height" value="0.05" units="cm"/>
    </inkml:brush>
  </inkml:definitions>
  <inkml:trace contextRef="#ctx0" brushRef="#br0">34 51 4524 0 0,'25'-22'21419'0'0,"-49"5"-41608"0"0,11 12 17213 0 0,-9-1 1078 0 0</inkml:trace>
</inkml:ink>
</file>

<file path=ppt/ink/ink2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5.509"/>
    </inkml:context>
    <inkml:brush xml:id="br0">
      <inkml:brushProperty name="width" value="0.05" units="cm"/>
      <inkml:brushProperty name="height" value="0.05" units="cm"/>
    </inkml:brush>
  </inkml:definitions>
  <inkml:trace contextRef="#ctx0" brushRef="#br0">678 22 4676 0 0,'11'-22'15088'0'0,"-11"22"-14947"0"0,-4 20 4843 0 0,-8 7-5399 0 0,-8 1 1135 0 0,-1-1 0 0 0,-1 0 0 0 0,-1-2 0 0 0,-52 43 0 0 0,-120 74 494 0 0,178-130-1092 0 0,-8 5-196 0 0,-71 45-316 0 0,87-57-171 0 0,0-1-1 0 0,0 0 0 0 0,0 0 0 0 0,0-1 1 0 0,0 0-1 0 0,-1 0 0 0 0,0-1 1 0 0,-18 1-1 0 0,25-3 111 0 0,-1-1 0 0 0,1 1 1 0 0,0-1-1 0 0,0 0 0 0 0,1 0 0 0 0,-1 0 0 0 0,0 0 1 0 0,0-1-1 0 0,0 1 0 0 0,1-1 0 0 0,-1 0 0 0 0,1 0 1 0 0,-1 1-1 0 0,1-1 0 0 0,0-1 0 0 0,0 1 1 0 0,0 0-1 0 0,0-1 0 0 0,0 1 0 0 0,0-1 0 0 0,1 1 1 0 0,-1-1-1 0 0,1 0 0 0 0,0 0 0 0 0,-1 0 0 0 0,1 1 1 0 0,1-1-1 0 0,-2-5 0 0 0,-2-6-1296 0 0,1 0 0 0 0,1-1 0 0 0,0 1 0 0 0,1-23 0 0 0,2 6 104 0 0</inkml:trace>
</inkml:ink>
</file>

<file path=ppt/ink/ink2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5.852"/>
    </inkml:context>
    <inkml:brush xml:id="br0">
      <inkml:brushProperty name="width" value="0.05" units="cm"/>
      <inkml:brushProperty name="height" value="0.05" units="cm"/>
    </inkml:brush>
  </inkml:definitions>
  <inkml:trace contextRef="#ctx0" brushRef="#br0">101 43 4760 0 0,'6'-8'439'0'0,"-4"4"1144"0"0,1-1 0 0 0,0 1 0 0 0,-1 1 0 0 0,1-1 0 0 0,1 0 0 0 0,-1 1 0 0 0,5-4 0 0 0,-8 7-1428 0 0,0 0 0 0 0,1 0 0 0 0,-1 0 0 0 0,0-1 1 0 0,1 1-1 0 0,-1 0 0 0 0,0 0 0 0 0,0 0 0 0 0,1 0 1 0 0,-1 0-1 0 0,0 0 0 0 0,1 1 0 0 0,-1-1 0 0 0,0 0 1 0 0,0 0-1 0 0,1 0 0 0 0,-1 0 0 0 0,0 0 0 0 0,0 0 1 0 0,1 0-1 0 0,-1 0 0 0 0,0 1 0 0 0,0-1 0 0 0,1 0 1 0 0,-1 0-1 0 0,0 0 0 0 0,0 1 0 0 0,0-1 0 0 0,0 0 1 0 0,1 0-1 0 0,-1 1 0 0 0,0-1 0 0 0,0 0 0 0 0,0 0 1 0 0,0 1-1 0 0,0-1 0 0 0,0 0 0 0 0,1 0 0 0 0,-1 1 1 0 0,0-1-1 0 0,0 1 0 0 0,3 31 1475 0 0,-5 37 300 0 0,-17 104-1 0 0,-10-14-7202 0 0,25-136 2468 0 0,-2-1 0 0 0,0 0-1 0 0,-1 0 1 0 0,-2-1 0 0 0,0 0 0 0 0,-1-1 0 0 0,-23 37 0 0 0,20-41 1037 0 0</inkml:trace>
</inkml:ink>
</file>

<file path=ppt/ink/ink2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7.524"/>
    </inkml:context>
    <inkml:brush xml:id="br0">
      <inkml:brushProperty name="width" value="0.05" units="cm"/>
      <inkml:brushProperty name="height" value="0.05" units="cm"/>
    </inkml:brush>
  </inkml:definitions>
  <inkml:trace contextRef="#ctx0" brushRef="#br0">1322 183 4472 0 0,'6'-7'14366'0'0,"-12"19"-13721"0"0,0 1 0 0 0,-1-1 0 0 0,-1-1 0 0 0,0 1 0 0 0,-1-1 1 0 0,0 0-1 0 0,-1-1 0 0 0,0 0 0 0 0,-18 13 0 0 0,-116 77 1474 0 0,120-85-1765 0 0,-199 114 1936 0 0,196-116-2014 0 0,-1-1 0 0 0,0-1 0 0 0,-1-1 0 0 0,0-2-1 0 0,-1-1 1 0 0,-43 4 0 0 0,66-10-273 0 0,-1 0-1 0 0,1-1 1 0 0,-1 0-1 0 0,1-1 1 0 0,-1 0 0 0 0,1 0-1 0 0,-1-1 1 0 0,1 1 0 0 0,0-2-1 0 0,0 1 1 0 0,0-1-1 0 0,0 0 1 0 0,0 0 0 0 0,0-1-1 0 0,1 0 1 0 0,-12-9-1 0 0,11 6-80 0 0,1-1-1 0 0,-1 1 1 0 0,1-1-1 0 0,0-1 1 0 0,1 1-1 0 0,0-1 1 0 0,0 0-1 0 0,1 0 1 0 0,0 0-1 0 0,1-1 1 0 0,0 1-1 0 0,-2-11 1 0 0,-13-36-250 0 0,17 56 328 0 0,1-1 0 0 0,-1 1 0 0 0,0-1-1 0 0,0 1 1 0 0,0 0 0 0 0,0-1 0 0 0,-1 1-1 0 0,1 0 1 0 0,0 0 0 0 0,0-1 0 0 0,0 1-1 0 0,0 0 1 0 0,0 0 0 0 0,0 0-1 0 0,0 0 1 0 0,0 1 0 0 0,0-1 0 0 0,0 0-1 0 0,0 0 1 0 0,0 1 0 0 0,0-1 0 0 0,0 0-1 0 0,0 1 1 0 0,0-1 0 0 0,0 1 0 0 0,0 0-1 0 0,-2 0 1 0 0,3 0 0 0 0,-12 5 48 0 0,1 1 0 0 0,0 1-1 0 0,0 0 1 0 0,-14 14 0 0 0,14-13 0 0 0,0 0 1 0 0,0 0 0 0 0,-15 9 0 0 0,16-13 3 0 0,1-1 0 0 0,-1 1 1 0 0,0-2-1 0 0,0 1 0 0 0,-1-1 1 0 0,1-1-1 0 0,-1 0 1 0 0,1 0-1 0 0,-1-1 0 0 0,0-1 1 0 0,-13 0-1 0 0,20 0-33 0 0,0-1 0 0 0,1 1-1 0 0,-1-1 1 0 0,0 0 0 0 0,1 0-1 0 0,-1-1 1 0 0,1 1 0 0 0,0-1-1 0 0,-1 0 1 0 0,1 1 0 0 0,0-1-1 0 0,0-1 1 0 0,0 1 0 0 0,0 0 0 0 0,1-1-1 0 0,-1 1 1 0 0,1-1 0 0 0,-1 0-1 0 0,1 0 1 0 0,0 0 0 0 0,0 0-1 0 0,0-1 1 0 0,0 1 0 0 0,1 0-1 0 0,0-1 1 0 0,-1 1 0 0 0,1-1-1 0 0,0 1 1 0 0,1-1 0 0 0,-1 0 0 0 0,1 1-1 0 0,-1-1 1 0 0,1 0 0 0 0,0 1-1 0 0,1-6 1 0 0,0-11-403 0 0,1-1 0 0 0,1 1 0 0 0,1 0 0 0 0,0 0 0 0 0,2 0 0 0 0,0 1 0 0 0,1-1 0 0 0,2 2 0 0 0,17-32 0 0 0,-6 16-3949 0 0,28-35 1 0 0,29-22-12878 0 0,-67 79 15470 0 0</inkml:trace>
</inkml:ink>
</file>

<file path=ppt/ink/ink2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7.884"/>
    </inkml:context>
    <inkml:brush xml:id="br0">
      <inkml:brushProperty name="width" value="0.05" units="cm"/>
      <inkml:brushProperty name="height" value="0.05" units="cm"/>
    </inkml:brush>
  </inkml:definitions>
  <inkml:trace contextRef="#ctx0" brushRef="#br0">0 112 4584 0 0,'1'-2'587'0'0,"-1"0"0"0"0,1 1-1 0 0,0-1 1 0 0,0 0 0 0 0,0 0-1 0 0,0 1 1 0 0,0-1-1 0 0,0 1 1 0 0,0-1 0 0 0,0 1-1 0 0,1 0 1 0 0,-1-1 0 0 0,2 0-1 0 0,28-16 3975 0 0,45-4-2203 0 0,-46 14-2465 0 0,-26 7-98 0 0,21-8-4618 0 0,-22 8 3819 0 0,-1 0 1 0 0,1 0-1 0 0,-1-1 0 0 0,1 1 1 0 0,-1-1-1 0 0,0 1 0 0 0,0-1 1 0 0,0 0-1 0 0,0 0 0 0 0,0 0 1 0 0,3-4-1 0 0,-2-2-789 0 0</inkml:trace>
</inkml:ink>
</file>

<file path=ppt/ink/ink2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8.212"/>
    </inkml:context>
    <inkml:brush xml:id="br0">
      <inkml:brushProperty name="width" value="0.05" units="cm"/>
      <inkml:brushProperty name="height" value="0.05" units="cm"/>
    </inkml:brush>
  </inkml:definitions>
  <inkml:trace contextRef="#ctx0" brushRef="#br0">296 0 5108 0 0,'-11'10'10706'0'0,"-41"36"-7814"0"0,-24 2-637 0 0,-67 47 1913 0 0,142-95-4123 0 0,0 0 1 0 0,0 1-1 0 0,0-1 1 0 0,1 0-1 0 0,-1 1 0 0 0,0-1 1 0 0,1 1-1 0 0,-1-1 1 0 0,0 1-1 0 0,1 0 0 0 0,-1-1 1 0 0,0 1-1 0 0,1 0 1 0 0,-1-1-1 0 0,1 1 1 0 0,0 0-1 0 0,-1-1 0 0 0,1 1 1 0 0,-1 0-1 0 0,1 0 1 0 0,0 0-1 0 0,0-1 0 0 0,-1 1 1 0 0,1 0-1 0 0,0 0 1 0 0,0 0-1 0 0,0 0 0 0 0,0-1 1 0 0,0 1-1 0 0,0 0 1 0 0,1 2-1 0 0,0-2-16 0 0,0 0 0 0 0,1 0 1 0 0,-1 0-1 0 0,0 0 0 0 0,1 0 0 0 0,-1 0 0 0 0,1 0 0 0 0,0-1 1 0 0,-1 1-1 0 0,1-1 0 0 0,0 1 0 0 0,-1-1 0 0 0,1 1 0 0 0,2-1 1 0 0,77 4-605 0 0,-74-4 469 0 0,218-9-4097 0 0,293-71-12918 0 0,-466 68 15258 0 0,-6-2 31 0 0</inkml:trace>
</inkml:ink>
</file>

<file path=ppt/ink/ink2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9.524"/>
    </inkml:context>
    <inkml:brush xml:id="br0">
      <inkml:brushProperty name="width" value="0.05" units="cm"/>
      <inkml:brushProperty name="height" value="0.05" units="cm"/>
    </inkml:brush>
  </inkml:definitions>
  <inkml:trace contextRef="#ctx0" brushRef="#br0">963 32 4472 0 0,'1'-1'268'0'0,"-1"1"0"0"0,0-1 0 0 0,1 0-1 0 0,-1 0 1 0 0,0 0 0 0 0,0 0 0 0 0,1 0-1 0 0,-1 0 1 0 0,0 0 0 0 0,0 0 0 0 0,0 1-1 0 0,0-1 1 0 0,0 0 0 0 0,0 0 0 0 0,0 0 0 0 0,-1 0-1 0 0,1 0 1 0 0,0 0 0 0 0,0 0 0 0 0,-1 0-1 0 0,1 1 1 0 0,-1-1 0 0 0,1 0 0 0 0,0 0-1 0 0,-1 0 1 0 0,0 1 0 0 0,1-1 0 0 0,-1 0-1 0 0,1 1 1 0 0,-1-1 0 0 0,0 0 0 0 0,1 1-1 0 0,-1-1 1 0 0,0 1 0 0 0,0-1 0 0 0,0 1-1 0 0,1-1 1 0 0,-1 1 0 0 0,0 0 0 0 0,0-1-1 0 0,-2 1 1 0 0,-1 0 156 0 0,0 0-1 0 0,0 1 1 0 0,0-1 0 0 0,0 1-1 0 0,0 0 1 0 0,0 1-1 0 0,-5 2 1 0 0,-11 4 173 0 0,1 2 0 0 0,0 0 0 0 0,1 2 0 0 0,0 0 0 0 0,1 1 0 0 0,0 0 0 0 0,1 1 0 0 0,0 1 0 0 0,2 1 0 0 0,0 0 0 0 0,-23 34 0 0 0,36-48-552 0 0,-1 0 1 0 0,1 0-1 0 0,0 0 0 0 0,0 0 1 0 0,0 1-1 0 0,0-1 0 0 0,0 0 1 0 0,0 1-1 0 0,0-1 0 0 0,1 1 1 0 0,-1-1-1 0 0,1 0 0 0 0,0 1 1 0 0,0-1-1 0 0,-1 1 0 0 0,2-1 1 0 0,-1 1-1 0 0,0-1 0 0 0,0 1 1 0 0,1-1-1 0 0,1 4 0 0 0,-1-4-44 0 0,1 0 0 0 0,-1 0 0 0 0,1 0 0 0 0,0 0 0 0 0,0-1 0 0 0,-1 1 0 0 0,1 0 0 0 0,0-1 0 0 0,0 0 0 0 0,1 1 0 0 0,-1-1 0 0 0,0 0 0 0 0,0 0 0 0 0,1-1 0 0 0,-1 1 0 0 0,0 0 0 0 0,5 0 0 0 0,6 1-115 0 0,0-1 1 0 0,1 0-1 0 0,-1-1 0 0 0,0 0 0 0 0,1-1 1 0 0,20-5-1 0 0,-18 2-1 0 0,0 0 0 0 0,0-1 0 0 0,-1-1 0 0 0,0-1 0 0 0,0 0 0 0 0,24-17 0 0 0,-2-3-52 0 0,37-34 0 0 0,-34 27 1566 0 0,-45 34-1317 0 0,-1 1-1 0 0,1 0 1 0 0,0 0 0 0 0,-1 0 0 0 0,1 1-1 0 0,0 0 1 0 0,0 0 0 0 0,0 0 0 0 0,1 1-1 0 0,-9 5 1 0 0,-48 39 711 0 0,22-16-358 0 0,-22 14-27 0 0,-48 33 225 0 0,97-70-686 0 0,-1-1 0 0 0,0-1 0 0 0,0 0 0 0 0,-1 0 0 0 0,1-1 0 0 0,-24 5 0 0 0,33-10-50 0 0,0 0 1 0 0,-1 1-1 0 0,1-1 1 0 0,0 0-1 0 0,0-1 1 0 0,0 1-1 0 0,0-1 1 0 0,-1 0-1 0 0,1 0 1 0 0,0 0-1 0 0,0-1 1 0 0,1 1-1 0 0,-1-1 1 0 0,0 0-1 0 0,0 0 1 0 0,1 0 0 0 0,-1-1-1 0 0,1 1 1 0 0,0-1-1 0 0,0 0 1 0 0,0 0-1 0 0,0 0 1 0 0,-3-4-1 0 0,6 7 106 0 0,-1 1-1 0 0,0-1 1 0 0,0 0 0 0 0,0 0-1 0 0,0 0 1 0 0,1 0 0 0 0,-1 1-1 0 0,0-1 1 0 0,0 0-1 0 0,1 1 1 0 0,-1-1 0 0 0,0 1-1 0 0,1-1 1 0 0,-1 1 0 0 0,0-1-1 0 0,1 1 1 0 0,-1-1-1 0 0,0 1 1 0 0,1 0 0 0 0,-1-1-1 0 0,1 1 1 0 0,0 0 0 0 0,-1-1-1 0 0,0 3 1 0 0,-12 16 150 0 0,3-3 21 0 0,-1 0-1 0 0,0 0 0 0 0,-1-1 0 0 0,-1 0 0 0 0,-26 24 0 0 0,30-31-68 0 0,0-1-1 0 0,0 0 1 0 0,-1 0-1 0 0,0 0 1 0 0,0-2 0 0 0,-1 1-1 0 0,1-1 1 0 0,-1-1-1 0 0,0 0 1 0 0,-21 5-1 0 0,29-8-91 0 0,0-1-1 0 0,1 1 0 0 0,-1-1 0 0 0,0 0 1 0 0,0 0-1 0 0,0 0 0 0 0,0 0 0 0 0,1 0 1 0 0,-1-1-1 0 0,0 1 0 0 0,0-1 0 0 0,1 0 1 0 0,-1 0-1 0 0,0 0 0 0 0,1 0 1 0 0,-1 0-1 0 0,1-1 0 0 0,-1 1 0 0 0,1-1 1 0 0,0 1-1 0 0,-1-1 0 0 0,1 0 0 0 0,0 0 1 0 0,0 0-1 0 0,0 0 0 0 0,1 0 0 0 0,-1-1 1 0 0,0 1-1 0 0,-1-4 0 0 0,2 3-51 0 0,0-1 0 0 0,0 1-1 0 0,1 0 1 0 0,-1-1 0 0 0,1 1 0 0 0,0 0-1 0 0,0-1 1 0 0,0 1 0 0 0,1 0 0 0 0,-1 0-1 0 0,1-1 1 0 0,-1 1 0 0 0,1 0 0 0 0,0 0-1 0 0,1 0 1 0 0,-1 0 0 0 0,0 0 0 0 0,1 0-1 0 0,0 0 1 0 0,0 0 0 0 0,-1 0 0 0 0,2 1-1 0 0,-1-1 1 0 0,0 1 0 0 0,3-3 0 0 0,-4 4 28 0 0,-1 0 0 0 0,1 1 0 0 0,-1-1 0 0 0,1 0 0 0 0,-1 1 0 0 0,1-1 0 0 0,0 0 0 0 0,-1 1 0 0 0,1-1 0 0 0,0 1 0 0 0,-1-1 0 0 0,1 1 0 0 0,0-1 0 0 0,0 1 0 0 0,0 0 0 0 0,-1-1 0 0 0,1 1 0 0 0,0 0 0 0 0,0 0 0 0 0,0-1 0 0 0,0 1 0 0 0,-1 0 0 0 0,1 0 1 0 0,0 0-1 0 0,0 0 0 0 0,0 0 0 0 0,0 0 0 0 0,0 0 0 0 0,0 1 0 0 0,-1-1 0 0 0,1 0 0 0 0,0 0 0 0 0,0 1 0 0 0,0-1 0 0 0,0 0 0 0 0,-1 1 0 0 0,1-1 0 0 0,1 1 0 0 0,-1 1 38 0 0,-1 0 0 0 0,1-1 0 0 0,0 1 0 0 0,-1 0 0 0 0,1-1 0 0 0,-1 1 0 0 0,1 0 0 0 0,-1 0 0 0 0,0-1 0 0 0,0 1 0 0 0,0 0 0 0 0,0 0 0 0 0,0-1 0 0 0,0 1 0 0 0,0 0 0 0 0,0 0 0 0 0,-1 0 0 0 0,1-1 0 0 0,-1 1 0 0 0,0 2 0 0 0,-5 9 120 0 0,0 1 1 0 0,-1-1-1 0 0,-1 0 1 0 0,0 0-1 0 0,-1-1 1 0 0,0 0-1 0 0,0 0 1 0 0,-1-1-1 0 0,-18 15 1 0 0,-59 42-779 0 0,29-28-3179 0 0,16-11-1920 0 0,34-23 222 0 0,37-15-8854 0 0</inkml:trace>
</inkml:ink>
</file>

<file path=ppt/ink/ink2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49.884"/>
    </inkml:context>
    <inkml:brush xml:id="br0">
      <inkml:brushProperty name="width" value="0.05" units="cm"/>
      <inkml:brushProperty name="height" value="0.05" units="cm"/>
    </inkml:brush>
  </inkml:definitions>
  <inkml:trace contextRef="#ctx0" brushRef="#br0">48 30 4912 0 0,'2'2'852'0'0,"-1"0"-1"0"0,-1 1 0 0 0,1-1 1 0 0,0 0-1 0 0,-1 1 1 0 0,1-1-1 0 0,-1 1 0 0 0,1-1 1 0 0,-1 1-1 0 0,0-1 0 0 0,0 1 1 0 0,-1-1-1 0 0,1 0 0 0 0,0 1 1 0 0,-1-1-1 0 0,-1 5 0 0 0,-1 16-3436 0 0,2-28 1241 0 0,-1-1 0 0 0,0 1 0 0 0,0 0 0 0 0,-1 0-1 0 0,1 0 1 0 0,-6-6 0 0 0,-3-9-2031 0 0,3 3 1469 0 0,0-2 152 0 0</inkml:trace>
</inkml:ink>
</file>

<file path=ppt/ink/ink2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0.212"/>
    </inkml:context>
    <inkml:brush xml:id="br0">
      <inkml:brushProperty name="width" value="0.05" units="cm"/>
      <inkml:brushProperty name="height" value="0.05" units="cm"/>
    </inkml:brush>
  </inkml:definitions>
  <inkml:trace contextRef="#ctx0" brushRef="#br0">779 0 5529 0 0,'-12'20'2720'0'0,"-1"-1"1"0"0,-25 28 0 0 0,-41 27 1708 0 0,-98 53-2270 0 0,110-82-2201 0 0,-31 18-2583 0 0,65-44 131 0 0,-1-1-1 0 0,-1-1 1 0 0,0-2-1 0 0,-1-2 1 0 0,-45 10 0 0 0,40-15 604 0 0</inkml:trace>
</inkml:ink>
</file>

<file path=ppt/ink/ink2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1.868"/>
    </inkml:context>
    <inkml:brush xml:id="br0">
      <inkml:brushProperty name="width" value="0.05" units="cm"/>
      <inkml:brushProperty name="height" value="0.05" units="cm"/>
    </inkml:brush>
  </inkml:definitions>
  <inkml:trace contextRef="#ctx0" brushRef="#br0">1887 303 3604 0 0,'0'0'13858'0'0,"-32"-21"-8649"0"0,29 14-4974 0 0,1 0 1 0 0,0 0-1 0 0,1-1 0 0 0,0 1 0 0 0,0 0 0 0 0,0-1 0 0 0,1 1 0 0 0,0 0 0 0 0,0-1 0 0 0,1 1 0 0 0,0 0 0 0 0,0-1 0 0 0,1 1 0 0 0,0 0 0 0 0,0 0 0 0 0,1 0 1 0 0,0 0-1 0 0,0 1 0 0 0,5-9 0 0 0,-1 3-237 0 0,-1 0 1 0 0,2 1 0 0 0,-1 1 0 0 0,2-1-1 0 0,-1 1 1 0 0,1 0 0 0 0,1 1-1 0 0,0 0 1 0 0,0 1 0 0 0,16-11 0 0 0,-24 18-10 0 0,-1 0 1 0 0,0 0 0 0 0,1 0 0 0 0,0 0-1 0 0,-1 1 1 0 0,1-1 0 0 0,0 0 0 0 0,-1 1-1 0 0,1-1 1 0 0,0 1 0 0 0,-1-1 0 0 0,1 1-1 0 0,0 0 1 0 0,0 0 0 0 0,0-1 0 0 0,-1 1-1 0 0,1 1 1 0 0,0-1 0 0 0,3 1 0 0 0,-4-1 9 0 0,-1 1 0 0 0,1 0-1 0 0,-1 0 1 0 0,1-1 0 0 0,-1 1 0 0 0,1 0 0 0 0,-1 0 0 0 0,1 0 0 0 0,-1 0 0 0 0,0 0 0 0 0,1 0 0 0 0,-1 0 0 0 0,0 0 0 0 0,0 0 0 0 0,0 0 0 0 0,0 0 0 0 0,0 0-1 0 0,0 0 1 0 0,0 0 0 0 0,0 0 0 0 0,0 0 0 0 0,0 0 0 0 0,-1-1 0 0 0,0 3 0 0 0,-1 6 48 0 0,-1 1 1 0 0,-1-1-1 0 0,1-1 1 0 0,-2 1-1 0 0,-9 15 1 0 0,-12 11 99 0 0,-1-1 0 0 0,-2-1 0 0 0,-56 48 0 0 0,63-63-83 0 0,0-1 1 0 0,-2-1-1 0 0,1-1 0 0 0,-2 0 0 0 0,0-2 0 0 0,-48 17 0 0 0,62-27-49 0 0,0 0-1 0 0,-1-1 0 0 0,0 0 1 0 0,0-1-1 0 0,0 0 1 0 0,1-1-1 0 0,-1 0 1 0 0,0-1-1 0 0,0 0 0 0 0,0-1 1 0 0,1-1-1 0 0,-14-3 1 0 0,20 4-66 0 0,1 1 0 0 0,0-1 1 0 0,-1 0-1 0 0,1 0 0 0 0,0-1 0 0 0,0 1 1 0 0,0-1-1 0 0,0 0 0 0 0,0 0 1 0 0,1 0-1 0 0,-1 0 0 0 0,1-1 1 0 0,0 1-1 0 0,0-1 0 0 0,0 0 1 0 0,0 0-1 0 0,1 0 0 0 0,0 0 0 0 0,0-1 1 0 0,0 1-1 0 0,0 0 0 0 0,1-1 1 0 0,-1 0-1 0 0,1 1 0 0 0,0-1 1 0 0,1 0-1 0 0,-1 1 0 0 0,1-1 1 0 0,0 0-1 0 0,0 0 0 0 0,0 0 1 0 0,2-6-1 0 0,0 0-77 0 0,0 0 0 0 0,0 0 0 0 0,1 0 0 0 0,0 1 0 0 0,1 0 0 0 0,1-1 0 0 0,-1 1 1 0 0,2 1-1 0 0,-1-1 0 0 0,1 1 0 0 0,1 0 0 0 0,-1 0 0 0 0,1 1 0 0 0,1 0 0 0 0,0 0 0 0 0,0 0 0 0 0,1 1 0 0 0,12-8 1 0 0,-21 15 134 0 0,1 0 0 0 0,-1 0 0 0 0,1 0 0 0 0,-1 0 0 0 0,1 0 0 0 0,-1 0 0 0 0,1 0 0 0 0,-1 0 0 0 0,1 0 1 0 0,-1 0-1 0 0,1 0 0 0 0,-1 0 0 0 0,1 0 0 0 0,0 0 0 0 0,-1 0 0 0 0,1 0 0 0 0,-1 1 0 0 0,0-1 1 0 0,1 0-1 0 0,-1 0 0 0 0,1 1 0 0 0,-1-1 0 0 0,1 0 0 0 0,-1 1 0 0 0,1-1 0 0 0,-1 0 0 0 0,0 1 0 0 0,1-1 1 0 0,-1 1-1 0 0,0-1 0 0 0,0 1 0 0 0,1-1 0 0 0,-1 1 0 0 0,0-1 0 0 0,0 1 0 0 0,1-1 0 0 0,-1 1 0 0 0,0-1 1 0 0,0 1-1 0 0,0 0 0 0 0,2 24 484 0 0,-10-9-327 0 0,0-1 0 0 0,-1 0 0 0 0,0 0 0 0 0,-1 0 0 0 0,-1-2-1 0 0,0 1 1 0 0,-1-1 0 0 0,-1-1 0 0 0,0 0 0 0 0,0-1 0 0 0,-1 0-1 0 0,0-1 1 0 0,-1-1 0 0 0,-27 13 0 0 0,40-21-215 0 0,1 0 0 0 0,-1 0 0 0 0,1-1 0 0 0,-1 1 1 0 0,0-1-1 0 0,1 1 0 0 0,-1-1 0 0 0,0 0 0 0 0,0 0 0 0 0,1 0 0 0 0,-1 0 0 0 0,0 0 1 0 0,0 0-1 0 0,1 0 0 0 0,-1 0 0 0 0,0-1 0 0 0,0 1 0 0 0,1-1 0 0 0,-1 1 0 0 0,0-1 1 0 0,1 0-1 0 0,-1 1 0 0 0,1-1 0 0 0,-1 0 0 0 0,1 0 0 0 0,-1 0 0 0 0,1 0 0 0 0,0 0 1 0 0,0-1-1 0 0,-1 1 0 0 0,1 0 0 0 0,-1-2 0 0 0,1 1-27 0 0,-5 4 49 0 0,-1 0 29 0 0,1 1 1 0 0,0-1-1 0 0,0 1 0 0 0,0 0 1 0 0,1 1-1 0 0,-1 0 0 0 0,1-1 1 0 0,0 2-1 0 0,0-1 0 0 0,0 0 1 0 0,-6 9-1 0 0,-32 22 304 0 0,38-31-326 0 0,0-1 1 0 0,0 0-1 0 0,0 0 0 0 0,0 0 1 0 0,-1-1-1 0 0,1 0 0 0 0,-1 0 1 0 0,0 0-1 0 0,1-1 1 0 0,-1 0-1 0 0,0 0 0 0 0,0 0 1 0 0,0-1-1 0 0,0 0 1 0 0,0 0-1 0 0,-7-1 0 0 0,12 1-7 0 0,0-1-27 0 0,0 1 46 0 0,0 0 0 0 0,0 0 0 0 0,0-1 0 0 0,0 1 1 0 0,0 0-1 0 0,0 0 0 0 0,0 0 0 0 0,0 0 1 0 0,0 0-1 0 0,0 0 0 0 0,0 0 0 0 0,1 0 0 0 0,-1 1 1 0 0,0-1-1 0 0,0 0 0 0 0,0 0 0 0 0,0 1 1 0 0,0-1-1 0 0,0 1 0 0 0,0-1 0 0 0,1 1 0 0 0,-1-1 1 0 0,0 1-1 0 0,0-1 0 0 0,-1 2 0 0 0,-23 13-111 0 0,-6 10 208 0 0,22-16 25 0 0,-1-1 1 0 0,0 0-1 0 0,0-1 1 0 0,-1 0-1 0 0,1-1 0 0 0,-15 7 1 0 0,22-12-87 0 0,-1 0-1 0 0,1 0 1 0 0,0-1 0 0 0,-1 1 0 0 0,1-1 0 0 0,-1 0-1 0 0,1 0 1 0 0,0 0 0 0 0,-1 0 0 0 0,1 0-1 0 0,-1-1 1 0 0,1 1 0 0 0,0-1 0 0 0,-1 0 0 0 0,1 0-1 0 0,0 0 1 0 0,0-1 0 0 0,0 1 0 0 0,0-1-1 0 0,0 0 1 0 0,0 0 0 0 0,0 0 0 0 0,1 0 0 0 0,-1 0-1 0 0,1 0 1 0 0,-1-1 0 0 0,1 1 0 0 0,-3-5-1 0 0,4 6-3 0 0,1 1-1 0 0,-1-1 0 0 0,1 0 0 0 0,-1 1 1 0 0,1 0-1 0 0,-1-1 0 0 0,0 1 0 0 0,1-1 1 0 0,-1 1-1 0 0,0 0 0 0 0,1-1 0 0 0,-1 1 1 0 0,0 0-1 0 0,1-1 0 0 0,-1 1 0 0 0,0 0 1 0 0,0 0-1 0 0,1 0 0 0 0,-1 0 0 0 0,0 0 1 0 0,0 0-1 0 0,1 0 0 0 0,-1 0 0 0 0,0 0 1 0 0,0 0-1 0 0,1 0 0 0 0,-1 1 0 0 0,0-1 1 0 0,1 0-1 0 0,-1 0 0 0 0,0 1 0 0 0,0-1 1 0 0,1 0-1 0 0,-1 1 0 0 0,1-1 0 0 0,-1 1 0 0 0,0-1 1 0 0,1 1-1 0 0,-1-1 0 0 0,1 1 0 0 0,-1-1 1 0 0,1 1-1 0 0,-1 0 0 0 0,1-1 0 0 0,0 1 1 0 0,-1 0-1 0 0,1 1 0 0 0,-28 48 363 0 0,10-14-141 0 0,-8 0-127 0 0,-1-1-1 0 0,-1-2 1 0 0,-2 0-1 0 0,-38 30 1 0 0,52-49-42 0 0,0-1-1 0 0,-1-1 1 0 0,0-1 0 0 0,-1-1 0 0 0,-1 0 0 0 0,1-1-1 0 0,-1-1 1 0 0,-1-1 0 0 0,1 0 0 0 0,-41 7 0 0 0,50-13-3 0 0,0 0 1 0 0,-1-1-1 0 0,1 0 0 0 0,0 0 1 0 0,0-1-1 0 0,0-1 1 0 0,0 0-1 0 0,0 0 0 0 0,0-1 1 0 0,1 0-1 0 0,-1-1 1 0 0,1 0-1 0 0,0 0 1 0 0,0-1-1 0 0,0 0 0 0 0,0 0 1 0 0,1-1-1 0 0,0-1 1 0 0,0 1-1 0 0,1-1 0 0 0,0 0 1 0 0,0-1-1 0 0,1 0 1 0 0,0 0-1 0 0,0 0 0 0 0,0-1 1 0 0,2 0-1 0 0,-1 0 1 0 0,1 0-1 0 0,0-1 1 0 0,1 1-1 0 0,0-1 0 0 0,0 0 1 0 0,1 0-1 0 0,0 0 1 0 0,0-13-1 0 0,3 6-516 0 0,0 1-1 0 0,0 0 1 0 0,2 0 0 0 0,0 0 0 0 0,1 0-1 0 0,1 0 1 0 0,0 0 0 0 0,1 1 0 0 0,13-23-1 0 0,-7 18-966 0 0,1 0-1 0 0,0 1 1 0 0,2 0-1 0 0,0 2 0 0 0,1-1 1 0 0,21-15-1 0 0,-7 8-930 0 0,2 2 1 0 0,0 1-1 0 0,1 1 0 0 0,38-16 0 0 0,-27 17 567 0 0,50-15-1 0 0,-60 24-62 0 0</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52.652"/>
    </inkml:context>
    <inkml:brush xml:id="br0">
      <inkml:brushProperty name="width" value="0.05" units="cm"/>
      <inkml:brushProperty name="height" value="0.05" units="cm"/>
      <inkml:brushProperty name="color" value="#004F8B"/>
    </inkml:brush>
  </inkml:definitions>
  <inkml:trace contextRef="#ctx0" brushRef="#br0">708 118 4044 0 0,'36'-23'13124'0'0,"-36"23"-13049"0"0,0 0 0 0 0,0-1 0 0 0,1 1 0 0 0,-1 0 0 0 0,0 0 1 0 0,0 0-1 0 0,0 0 0 0 0,0 0 0 0 0,0-1 0 0 0,0 1 0 0 0,0 0 0 0 0,0 0 0 0 0,0 0 0 0 0,0 0 0 0 0,0 0 0 0 0,0-1 0 0 0,0 1 0 0 0,0 0 0 0 0,0 0 0 0 0,0 0 0 0 0,0 0 0 0 0,0-1 0 0 0,0 1 0 0 0,0 0 0 0 0,0 0 0 0 0,0 0 0 0 0,0 0 0 0 0,0 0 1 0 0,0-1-1 0 0,0 1 0 0 0,0 0 0 0 0,0 0 0 0 0,-1 0 0 0 0,1 0 0 0 0,0 0 0 0 0,0 0 0 0 0,0-1 0 0 0,0 1 0 0 0,0 0 0 0 0,0 0 0 0 0,0 0 0 0 0,-1 0 0 0 0,1 0 0 0 0,0 0 0 0 0,0 0 0 0 0,0 0 0 0 0,0 0 0 0 0,0 0 0 0 0,-1 0 0 0 0,1 0 1 0 0,0 0-1 0 0,0 0 0 0 0,0 0 0 0 0,0 0 0 0 0,-1 0 0 0 0,-17-6 1441 0 0,-28 0-1223 0 0,41 5 45 0 0,-61-7 313 0 0,0-4 0 0 0,-123-38 1 0 0,187 49-654 0 0,1 0-1 0 0,-1 1 1 0 0,1-1 0 0 0,-1 0 0 0 0,1 1 0 0 0,-1-1 0 0 0,0 1 0 0 0,1 0 0 0 0,-1 0 0 0 0,0 0 0 0 0,1-1 0 0 0,-1 1-1 0 0,0 1 1 0 0,1-1 0 0 0,-1 0 0 0 0,0 0 0 0 0,1 1 0 0 0,-1-1 0 0 0,1 1 0 0 0,-1-1 0 0 0,1 1 0 0 0,-1-1 0 0 0,1 1-1 0 0,-1 0 1 0 0,1 0 0 0 0,-1 0 0 0 0,1 0 0 0 0,0 0 0 0 0,0 0 0 0 0,0 0 0 0 0,-1 1 0 0 0,1-1 0 0 0,0 0 0 0 0,0 1-1 0 0,1-1 1 0 0,-1 0 0 0 0,0 1 0 0 0,0-1 0 0 0,0 3 0 0 0,-2 6 96 0 0,1 0 0 0 0,0 1 0 0 0,0-1 0 0 0,1 1 0 0 0,0 14 0 0 0,-1 11 184 0 0,-23 88 515 0 0,-51 148 0 0 0,8-30-264 0 0,47-159-345 0 0,-7 19 28 0 0,5 2 0 0 0,-17 189 0 0 0,40-280-160 0 0,-1-1 0 0 0,2 1 1 0 0,0 0-1 0 0,0-1 0 0 0,1 1 1 0 0,1-1-1 0 0,0 1 0 0 0,8 19 1 0 0,-8-25-32 0 0,1-1 1 0 0,0 1-1 0 0,0-1 1 0 0,1 0-1 0 0,-1 0 1 0 0,1 0-1 0 0,1-1 1 0 0,-1 0-1 0 0,1 0 0 0 0,0 0 1 0 0,0-1-1 0 0,0 0 1 0 0,1 0-1 0 0,-1 0 1 0 0,14 5-1 0 0,5 0 21 0 0,0-2 0 0 0,0 0-1 0 0,1-1 1 0 0,33 2-1 0 0,109 1-1775 0 0,-71-5-1473 0 0,-51-2-430 0 0,1-1-1 0 0,-1-3 1 0 0,0-2 0 0 0,0-1-1 0 0,60-16 1 0 0,-68 10 1727 0 0</inkml:trace>
</inkml:ink>
</file>

<file path=ppt/ink/ink2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2.212"/>
    </inkml:context>
    <inkml:brush xml:id="br0">
      <inkml:brushProperty name="width" value="0.05" units="cm"/>
      <inkml:brushProperty name="height" value="0.05" units="cm"/>
    </inkml:brush>
  </inkml:definitions>
  <inkml:trace contextRef="#ctx0" brushRef="#br0">0 186 6029 0 0,'0'0'2508'0'0,"8"-6"3476"0"0,12-8-1786 0 0,55-15 2227 0 0,12-5-2981 0 0,-4-10-6720 0 0,-82 44 2890 0 0,-1-1 1 0 0,1 1-1 0 0,0-1 0 0 0,0 1 1 0 0,-1 0-1 0 0,1-1 1 0 0,0 1-1 0 0,-1-1 1 0 0,1 0-1 0 0,0 1 1 0 0,-1-1-1 0 0,1 1 0 0 0,-1-1 1 0 0,1 0-1 0 0,-1 1 1 0 0,1-1-1 0 0,-1 0 1 0 0,1 0-1 0 0,-1 0 1 0 0,0 1-1 0 0,1-1 0 0 0,-1 0 1 0 0,0 0-1 0 0,0 0 1 0 0,0 0-1 0 0,0 1 1 0 0,1-1-1 0 0,-1 0 1 0 0,0 0-1 0 0,-1 0 0 0 0,1 0 1 0 0,0 0-1 0 0,0 1 1 0 0,0-1-1 0 0,0 0 1 0 0,-1 0-1 0 0,0-1 0 0 0,-13-12-7201 0 0,2 6 6503 0 0,-2 0-673 0 0</inkml:trace>
</inkml:ink>
</file>

<file path=ppt/ink/ink2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2.540"/>
    </inkml:context>
    <inkml:brush xml:id="br0">
      <inkml:brushProperty name="width" value="0.05" units="cm"/>
      <inkml:brushProperty name="height" value="0.05" units="cm"/>
    </inkml:brush>
  </inkml:definitions>
  <inkml:trace contextRef="#ctx0" brushRef="#br0">284 47 4860 0 0,'-3'-12'2748'0'0,"-7"-20"11220"0"0,10 32-13832 0 0,-1 0 0 0 0,1-1 1 0 0,0 1-1 0 0,0 0 0 0 0,0 0 1 0 0,0 0-1 0 0,-1 0 0 0 0,1 0 1 0 0,0-1-1 0 0,0 1 0 0 0,0 0 1 0 0,-1 0-1 0 0,1 0 0 0 0,0 0 1 0 0,0 0-1 0 0,-1 0 0 0 0,1 0 1 0 0,0 0-1 0 0,0 0 0 0 0,-1 0 1 0 0,1 0-1 0 0,0 0 0 0 0,0 0 1 0 0,-1 0-1 0 0,1 0 0 0 0,0 0 1 0 0,0 0-1 0 0,0 0 0 0 0,-1 0 1 0 0,1 0-1 0 0,0 0 0 0 0,0 0 1 0 0,-1 0-1 0 0,1 1 0 0 0,0-1 1 0 0,0 0-1 0 0,0 0 0 0 0,-1 1 1 0 0,-11 18 840 0 0,-62 153-412 0 0,14 4-3323 0 0,11 4-3855 0 0,11 4-4390 0 0,16-63 4902 0 0,15-83 4293 0 0</inkml:trace>
</inkml:ink>
</file>

<file path=ppt/ink/ink2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2.868"/>
    </inkml:context>
    <inkml:brush xml:id="br0">
      <inkml:brushProperty name="width" value="0.05" units="cm"/>
      <inkml:brushProperty name="height" value="0.05" units="cm"/>
    </inkml:brush>
  </inkml:definitions>
  <inkml:trace contextRef="#ctx0" brushRef="#br0">23 82 5312 0 0,'-22'74'18594'0'0,"21"-73"-17878"0"0,32-129-23313 0 0,-22 99 20888 0 0</inkml:trace>
</inkml:ink>
</file>

<file path=ppt/ink/ink2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3.196"/>
    </inkml:context>
    <inkml:brush xml:id="br0">
      <inkml:brushProperty name="width" value="0.05" units="cm"/>
      <inkml:brushProperty name="height" value="0.05" units="cm"/>
    </inkml:brush>
  </inkml:definitions>
  <inkml:trace contextRef="#ctx0" brushRef="#br0">277 322 5200 0 0,'-8'-18'1986'0'0,"0"0"-1"0"0,2 0 0 0 0,0 0 0 0 0,1-1 0 0 0,-5-36 0 0 0,8 46-1564 0 0,2-1-1 0 0,-1 1 1 0 0,1 0 0 0 0,1 0 0 0 0,-1 0 0 0 0,2 0 0 0 0,-1 0 0 0 0,1 0 0 0 0,0 0 0 0 0,1 1 0 0 0,0-1-1 0 0,1 1 1 0 0,0-1 0 0 0,8-13 0 0 0,-10 19-293 0 0,1 1 0 0 0,-1-1 0 0 0,0 1 0 0 0,1-1 0 0 0,-1 1 0 0 0,1 0 0 0 0,0 0 0 0 0,-1 0 0 0 0,1 0 0 0 0,0 0 0 0 0,5-1 0 0 0,-7 3 78 0 0,2 2-126 0 0,-1 1-203 0 0,1-1 0 0 0,-1 1-1 0 0,0-1 1 0 0,0 1 0 0 0,0 0 0 0 0,0 0-1 0 0,-1 0 1 0 0,1 0 0 0 0,-1 0 0 0 0,1 0-1 0 0,-1 0 1 0 0,0 0 0 0 0,-1 1-1 0 0,1-1 1 0 0,0 0 0 0 0,-1 1 0 0 0,0-1-1 0 0,0 1 1 0 0,0-1 0 0 0,0 0-1 0 0,-1 1 1 0 0,1-1 0 0 0,-1 1 0 0 0,0-1-1 0 0,1 0 1 0 0,-2 0 0 0 0,0 4 0 0 0,-6 14-1744 0 0,-1-1 0 0 0,0 0 1 0 0,-14 20-1 0 0,17-28 768 0 0,-9 11-168 0 0,-1 0 1 0 0,0-1 0 0 0,-2-1-1 0 0,-1-1 1 0 0,-1 0 0 0 0,0-2-1 0 0,-1 0 1 0 0,-43 27 0 0 0,5-8-498 0 0</inkml:trace>
</inkml:ink>
</file>

<file path=ppt/ink/ink2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3.728"/>
    </inkml:context>
    <inkml:brush xml:id="br0">
      <inkml:brushProperty name="width" value="0.05" units="cm"/>
      <inkml:brushProperty name="height" value="0.05" units="cm"/>
    </inkml:brush>
  </inkml:definitions>
  <inkml:trace contextRef="#ctx0" brushRef="#br0">771 31 4288 0 0,'4'-30'17311'0'0,"-10"48"-16518"0"0,3-11-548 0 0,-1 0 0 0 0,0-1 0 0 0,0 0 0 0 0,0 0 0 0 0,0 0 0 0 0,-1 0 0 0 0,0-1 0 0 0,-11 10 0 0 0,-53 36 1127 0 0,12-10-541 0 0,8 4-344 0 0,3 2-1 0 0,-40 54 1 0 0,-41 43 340 0 0,105-123-940 0 0,0-1 0 0 0,-2 0-1 0 0,0-2 1 0 0,-34 20 0 0 0,51-34-364 0 0,-1-1-1 0 0,0 0 1 0 0,1 0-1 0 0,-1 0 1 0 0,0-1-1 0 0,0 0 1 0 0,0-1-1 0 0,-10 1 1 0 0,15-2-12 0 0,1 0 1 0 0,-1 0 0 0 0,0 0-1 0 0,0-1 1 0 0,1 1 0 0 0,-1-1-1 0 0,0 1 1 0 0,1-1 0 0 0,-1 0-1 0 0,0 0 1 0 0,1 0 0 0 0,-4-2-1 0 0,5 1-14 0 0,-1 1 1 0 0,1 0-1 0 0,0-1 0 0 0,-1 1 0 0 0,1-1 1 0 0,0 1-1 0 0,0-1 0 0 0,0 1 0 0 0,0-1 1 0 0,0 0-1 0 0,0 0 0 0 0,0 0 0 0 0,1 1 1 0 0,-1-1-1 0 0,1 0 0 0 0,-1 0 0 0 0,1 0 1 0 0,0 0-1 0 0,-1-3 0 0 0,3-54-5651 0 0,2 35 4516 0 0</inkml:trace>
</inkml:ink>
</file>

<file path=ppt/ink/ink2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4.228"/>
    </inkml:context>
    <inkml:brush xml:id="br0">
      <inkml:brushProperty name="width" value="0.05" units="cm"/>
      <inkml:brushProperty name="height" value="0.05" units="cm"/>
    </inkml:brush>
  </inkml:definitions>
  <inkml:trace contextRef="#ctx0" brushRef="#br0">1517 18 4872 0 0,'24'-17'8005'0'0,"-37"33"-3282"0"0,-36 35-1679 0 0,-21 10-2134 0 0,-2-3 0 0 0,-3-3 0 0 0,-2-4 1 0 0,-2-3-1 0 0,-2-4 0 0 0,-2-3 0 0 0,-106 37 0 0 0,182-76-1012 0 0,-1 1 0 0 0,-1-1 0 0 0,1-1 0 0 0,0 1-1 0 0,-15-1 1 0 0,22 0 43 0 0,0-1-1 0 0,0 0 1 0 0,0 0-1 0 0,0 0 1 0 0,0 0-1 0 0,-1-1 0 0 0,1 1 1 0 0,0 0-1 0 0,0 0 1 0 0,0-1-1 0 0,0 1 1 0 0,0-1-1 0 0,0 1 1 0 0,0-1-1 0 0,0 1 1 0 0,0-1-1 0 0,0 1 1 0 0,0-1-1 0 0,0 0 1 0 0,0 0-1 0 0,0 1 1 0 0,1-1-1 0 0,-1 0 0 0 0,0 0 1 0 0,1 0-1 0 0,-1 0 1 0 0,0 0-1 0 0,1 0 1 0 0,-1 0-1 0 0,1 0 1 0 0,-1 0-1 0 0,1 0 1 0 0,0 0-1 0 0,0 0 1 0 0,-1-1-1 0 0,1 1 1 0 0,0 0-1 0 0,0 0 1 0 0,0 0-1 0 0,0 0 1 0 0,0 0-1 0 0,0-1 0 0 0,1 1 1 0 0,-1 0-1 0 0,0 0 1 0 0,0 0-1 0 0,1 0 1 0 0,-1 0-1 0 0,1 0 1 0 0,0-1-1 0 0,9-23-381 0 0,2 2-1 0 0,1 0 1 0 0,0 0-1 0 0,2 1 1 0 0,0 1-1 0 0,2 0 1 0 0,25-24-1 0 0,7-13 785 0 0,-37 40 293 0 0,-14 12 632 0 0,-34 14-85 0 0,-35 21-522 0 0,-89 49-1 0 0,15 4-3003 0 0,-23 12-6077 0 0,126-72 5399 0 0,-2-2-1 0 0,0-2 1 0 0,-56 14 0 0 0,50-20 1190 0 0</inkml:trace>
</inkml:ink>
</file>

<file path=ppt/ink/ink2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5.415"/>
    </inkml:context>
    <inkml:brush xml:id="br0">
      <inkml:brushProperty name="width" value="0.05" units="cm"/>
      <inkml:brushProperty name="height" value="0.05" units="cm"/>
    </inkml:brush>
  </inkml:definitions>
  <inkml:trace contextRef="#ctx0" brushRef="#br0">479 323 4072 0 0,'-4'-3'650'0'0,"1"0"0"0"0,0-1 0 0 0,1 1 0 0 0,-1-1-1 0 0,1 0 1 0 0,-1 1 0 0 0,1-1 0 0 0,0 0 0 0 0,1 0 0 0 0,-1-1-1 0 0,1 1 1 0 0,0 0 0 0 0,0 0 0 0 0,0-1 0 0 0,0 1-1 0 0,1-5 1 0 0,0 6-478 0 0,0 1 0 0 0,1 0-1 0 0,-1-1 1 0 0,1 1-1 0 0,0 0 1 0 0,0-1 0 0 0,0 1-1 0 0,0 0 1 0 0,0 0 0 0 0,1 0-1 0 0,-1 0 1 0 0,0 0 0 0 0,1 0-1 0 0,0 0 1 0 0,-1 0 0 0 0,1 1-1 0 0,0-1 1 0 0,0 1-1 0 0,0-1 1 0 0,0 1 0 0 0,0 0-1 0 0,0-1 1 0 0,0 1 0 0 0,1 0-1 0 0,-1 1 1 0 0,0-1 0 0 0,1 0-1 0 0,-1 1 1 0 0,5-1 0 0 0,0 0-15 0 0,0 0 0 0 0,-1 0 0 0 0,1 1 0 0 0,0 0 0 0 0,0 1 0 0 0,0-1 0 0 0,-1 1 0 0 0,1 1 0 0 0,0-1 0 0 0,-1 1 0 0 0,0 0 0 0 0,1 1 0 0 0,11 5 1 0 0,-16-7-128 0 0,0 1 0 0 0,-1-1 0 0 0,1 0 0 0 0,0 0 0 0 0,0 1 0 0 0,0-1 0 0 0,-1 1 0 0 0,1 0 1 0 0,-1-1-1 0 0,1 1 0 0 0,-1 0 0 0 0,0 0 0 0 0,0 0 0 0 0,0 0 0 0 0,0 0 0 0 0,0 0 1 0 0,0 0-1 0 0,0 0 0 0 0,-1 1 0 0 0,1-1 0 0 0,-1 0 0 0 0,1 0 0 0 0,-1 1 0 0 0,0-1 0 0 0,0 0 1 0 0,0 0-1 0 0,0 1 0 0 0,-1-1 0 0 0,1 0 0 0 0,0 0 0 0 0,-1 1 0 0 0,0-1 0 0 0,1 0 1 0 0,-1 0-1 0 0,0 0 0 0 0,0 0 0 0 0,0 0 0 0 0,-1 0 0 0 0,1 0 0 0 0,0 0 0 0 0,-1 0 1 0 0,1-1-1 0 0,-1 1 0 0 0,-1 1 0 0 0,-3 3 38 0 0,0 0 0 0 0,0-1 0 0 0,0 0 0 0 0,-1 0 0 0 0,0 0 0 0 0,1-1 0 0 0,-2 0 0 0 0,1-1 0 0 0,0 1 0 0 0,-1-1 0 0 0,1-1 0 0 0,-12 3 0 0 0,15-4-132 0 0,1 0 0 0 0,-1 0 0 0 0,1 0 0 0 0,-1-1 0 0 0,1 0 0 0 0,-1 0 0 0 0,1 0 0 0 0,-1 0-1 0 0,0 0 1 0 0,1-1 0 0 0,-1 1 0 0 0,1-1 0 0 0,-1 0 0 0 0,1 0 0 0 0,0-1 0 0 0,-1 1 0 0 0,1 0-1 0 0,0-1 1 0 0,0 0 0 0 0,0 0 0 0 0,0 0 0 0 0,0 0 0 0 0,0-1 0 0 0,1 1 0 0 0,-1-1 0 0 0,1 1-1 0 0,0-1 1 0 0,0 0 0 0 0,0 0 0 0 0,-2-3 0 0 0,2 1-105 0 0,1 1 0 0 0,0 0 0 0 0,0-1-1 0 0,1 1 1 0 0,-1-1 0 0 0,1 0 0 0 0,0 1 0 0 0,0-1 0 0 0,0 1 0 0 0,1-1-1 0 0,1-5 1 0 0,0-19 158 0 0,-22 47 520 0 0,6-2-206 0 0,0 0 0 0 0,1 1-1 0 0,1 1 1 0 0,1 0 0 0 0,0 1 0 0 0,1 0 0 0 0,2 1 0 0 0,-8 21 0 0 0,14-36-274 0 0,1-1 0 0 0,-1 1 1 0 0,1-1-1 0 0,0 1 1 0 0,0-1-1 0 0,1 1 1 0 0,-1 0-1 0 0,1 0 0 0 0,0-1 1 0 0,0 1-1 0 0,1 0 1 0 0,-1-1-1 0 0,1 1 1 0 0,0 0-1 0 0,0-1 0 0 0,1 1 1 0 0,0-1-1 0 0,3 7 1 0 0,-3-7-62 0 0,1-1 0 0 0,0 0 0 0 0,0 0 0 0 0,0 0 1 0 0,0 0-1 0 0,0-1 0 0 0,1 1 0 0 0,-1-1 0 0 0,1 0 1 0 0,-1 0-1 0 0,1 0 0 0 0,0 0 0 0 0,0-1 0 0 0,0 1 1 0 0,0-1-1 0 0,0 0 0 0 0,0 0 0 0 0,0-1 0 0 0,0 1 0 0 0,1-1 1 0 0,7 0-1 0 0,21-14 1539 0 0,-61 20-902 0 0,-43 15-1 0 0,50-13-194 0 0,0-1 0 0 0,0-2 0 0 0,-1 0 0 0 0,-43 4 0 0 0,61-9-369 0 0,0 0 0 0 0,0-1 0 0 0,-1 1 0 0 0,1-1 0 0 0,0 0 0 0 0,0 0 0 0 0,0 0 0 0 0,0 0 0 0 0,0-1 0 0 0,0 1 0 0 0,0-1 0 0 0,1 0 0 0 0,-1 0 0 0 0,0-1 0 0 0,1 1 0 0 0,0-1 0 0 0,-6-5 0 0 0,5 2 90 0 0,0 1 1 0 0,0-1-1 0 0,0 0 0 0 0,1 0 1 0 0,0 0-1 0 0,1 0 0 0 0,-1 0 1 0 0,1-1-1 0 0,0 1 0 0 0,-1-9 1 0 0,0-11 277 0 0,0-1 0 0 0,2 0 0 0 0,1 0 0 0 0,5-34 0 0 0,-5 61-409 0 0,15-111-842 0 0,-8 66-451 0 0,4-75 0 0 0,-16 98-3366 0 0,4 19 3515 0 0,0 0 0 0 0,-1 1 0 0 0,0-1 0 0 0,1 1 0 0 0,-1-1 1 0 0,0 1-1 0 0,0 0 0 0 0,-1 0 0 0 0,1 0 0 0 0,0 0 0 0 0,-1 0 0 0 0,1 0 0 0 0,-1 0 0 0 0,-4-1 0 0 0,-23-8-4189 0 0,19 9 3633 0 0</inkml:trace>
</inkml:ink>
</file>

<file path=ppt/ink/ink2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5.993"/>
    </inkml:context>
    <inkml:brush xml:id="br0">
      <inkml:brushProperty name="width" value="0.05" units="cm"/>
      <inkml:brushProperty name="height" value="0.05" units="cm"/>
    </inkml:brush>
  </inkml:definitions>
  <inkml:trace contextRef="#ctx0" brushRef="#br0">627 11 4912 0 0,'-6'-11'8892'0'0,"-2"21"-4763"0"0,-1 23-1217 0 0,14 246 3763 0 0,2-65-5286 0 0,-8-173-1103 0 0,-2 0 1 0 0,-2 1-1 0 0,-10 44 0 0 0,11-73-186 0 0,1 1 0 0 0,-2-2 0 0 0,0 1 0 0 0,0 0 0 0 0,-1-1 0 0 0,-1 0 0 0 0,0-1 0 0 0,0 1 0 0 0,-1-1 0 0 0,-1-1 0 0 0,0 1 0 0 0,0-2 0 0 0,-19 16 0 0 0,20-19-27 0 0,-2 0 0 0 0,1 0 0 0 0,0-1 0 0 0,-1-1 0 0 0,0 1 0 0 0,0-2 0 0 0,-1 1 0 0 0,1-1 0 0 0,-1-1-1 0 0,1 0 1 0 0,-1 0 0 0 0,0-1 0 0 0,0 0 0 0 0,0-1 0 0 0,0-1 0 0 0,1 1 0 0 0,-18-5 0 0 0,12 2-76 0 0,1-1 1 0 0,-1-1-1 0 0,1 0 1 0 0,0-2-1 0 0,0 1 0 0 0,1-2 1 0 0,-1 0-1 0 0,2 0 1 0 0,-1-2-1 0 0,1 1 1 0 0,1-2-1 0 0,0 0 0 0 0,0 0 1 0 0,-11-15-1 0 0,16 17-9 0 0,1 0-1 0 0,-1-1 0 0 0,2 1 1 0 0,-1-1-1 0 0,1 0 0 0 0,1-1 1 0 0,0 1-1 0 0,1-1 0 0 0,-1 0 1 0 0,2 0-1 0 0,0 0 1 0 0,0 0-1 0 0,1-1 0 0 0,0 1 1 0 0,1 0-1 0 0,1 0 0 0 0,-1-1 1 0 0,2 1-1 0 0,0 0 1 0 0,0 0-1 0 0,5-13 0 0 0,-6 19-172 0 0,1 0-1 0 0,0 1 1 0 0,0-1-1 0 0,0 1 1 0 0,0-1 0 0 0,1 1-1 0 0,0 0 1 0 0,0 0-1 0 0,0 0 1 0 0,0 0-1 0 0,1 1 1 0 0,-1-1-1 0 0,1 1 1 0 0,0 0-1 0 0,0 0 1 0 0,0 0-1 0 0,1 1 1 0 0,-1-1 0 0 0,0 1-1 0 0,1 0 1 0 0,0 0-1 0 0,-1 1 1 0 0,8-2-1 0 0,0 1 156 0 0,-1 1 0 0 0,1 1-1 0 0,0-1 1 0 0,-1 2 0 0 0,1 0-1 0 0,0 0 1 0 0,-1 1 0 0 0,22 7 2660 0 0,-28-15-1860 0 0,-5 5-728 0 0,1 1 1 0 0,-1 0-1 0 0,1 0 1 0 0,-1-1-1 0 0,0 1 1 0 0,1 0-1 0 0,-1-1 1 0 0,0 1-1 0 0,1 0 1 0 0,-1-1-1 0 0,0 1 1 0 0,0 0-1 0 0,1-1 1 0 0,-1 1-1 0 0,0-1 1 0 0,0 1-1 0 0,0-1 1 0 0,1 1-1 0 0,-1-1 1 0 0,0 1-1 0 0,0 0 1 0 0,0-1-1 0 0,0 1 1 0 0,0-1-1 0 0,0 1 1 0 0,0-1-1 0 0,0 1 1 0 0,0-1-1 0 0,-1 0 1 0 0,-2-9-710 0 0,-37 48-30722 0 0</inkml:trace>
</inkml:ink>
</file>

<file path=ppt/ink/ink2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6.807"/>
    </inkml:context>
    <inkml:brush xml:id="br0">
      <inkml:brushProperty name="width" value="0.05" units="cm"/>
      <inkml:brushProperty name="height" value="0.05" units="cm"/>
    </inkml:brush>
  </inkml:definitions>
  <inkml:trace contextRef="#ctx0" brushRef="#br0">540 6 4840 0 0,'13'-6'16305'0'0,"-23"26"-12655"0"0,-13 14-4800 0 0,10-17 3382 0 0,-36 38-940 0 0,-3-3 0 0 0,-1-3 0 0 0,-93 67 0 0 0,124-99-1138 0 0,21-17-164 0 0,-62 45-158 0 0,58-42-202 0 0,-1 0-1 0 0,1 0 1 0 0,-1 0-1 0 0,0-1 1 0 0,0 0-1 0 0,0 0 1 0 0,0 0-1 0 0,0-1 1 0 0,-11 1-1 0 0,15-2-36 0 0,0 0 0 0 0,0-1 0 0 0,0 1 0 0 0,0-1 0 0 0,0 1 0 0 0,0-1 0 0 0,0 0 0 0 0,0 0 0 0 0,0 0 0 0 0,0 0-1 0 0,0 0 1 0 0,0-1 0 0 0,1 1 0 0 0,-1 0 0 0 0,1-1 0 0 0,-1 1 0 0 0,1-1 0 0 0,-1 0 0 0 0,1 1 0 0 0,0-1 0 0 0,0 0-1 0 0,0 0 1 0 0,0 0 0 0 0,0 0 0 0 0,0 0 0 0 0,0 0 0 0 0,1 0 0 0 0,-1 0 0 0 0,1 0 0 0 0,-1-4 0 0 0,-1-7-1995 0 0,0 0 1 0 0,0-1 0 0 0,2-20-1 0 0,0 28 2052 0 0,0-22-1617 0 0,2-6 185 0 0</inkml:trace>
</inkml:ink>
</file>

<file path=ppt/ink/ink2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7.135"/>
    </inkml:context>
    <inkml:brush xml:id="br0">
      <inkml:brushProperty name="width" value="0.05" units="cm"/>
      <inkml:brushProperty name="height" value="0.05" units="cm"/>
    </inkml:brush>
  </inkml:definitions>
  <inkml:trace contextRef="#ctx0" brushRef="#br0">105 20 4604 0 0,'9'-19'15844'0'0,"-9"19"-15717"0"0,5 17 4424 0 0,-2 7-4534 0 0,-14 163 3786 0 0,-8-60-5770 0 0,-6-24-4628 0 0,-7-5-6107 0 0,11-58 8520 0 0,7-22 2430 0 0</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54.292"/>
    </inkml:context>
    <inkml:brush xml:id="br0">
      <inkml:brushProperty name="width" value="0.05" units="cm"/>
      <inkml:brushProperty name="height" value="0.05" units="cm"/>
      <inkml:brushProperty name="color" value="#004F8B"/>
    </inkml:brush>
  </inkml:definitions>
  <inkml:trace contextRef="#ctx0" brushRef="#br0">389 1 4136 0 0,'0'0'12800'0'0,"6"1"-12058"0"0,85 10 2189 0 0,132 23 1317 0 0,-222-33-4191 0 0,0-1-1 0 0,0 0 1 0 0,0 1 0 0 0,0-1 0 0 0,0 1-1 0 0,0 0 1 0 0,0-1 0 0 0,0 1-1 0 0,-1 0 1 0 0,1-1 0 0 0,0 1 0 0 0,0 0-1 0 0,-1 0 1 0 0,1 0 0 0 0,0 0-1 0 0,-1 0 1 0 0,1 0 0 0 0,-1 0-1 0 0,1 0 1 0 0,-1 0 0 0 0,1 0 0 0 0,-1 0-1 0 0,0 0 1 0 0,1 0 0 0 0,-1 0-1 0 0,0 0 1 0 0,0 0 0 0 0,0 1 0 0 0,0-1-1 0 0,0 0 1 0 0,0 0 0 0 0,0 0-1 0 0,-1 0 1 0 0,1 1 0 0 0,-13 45 896 0 0,9-36-706 0 0,-28 96 1070 0 0,-1-6-426 0 0,5 1 0 0 0,-22 164 0 0 0,43-195-855 0 0,-5 51 172 0 0,-39 174-1 0 0,42-259-179 0 0,-2-1 1 0 0,-1 0-1 0 0,-2 0 1 0 0,-2-1-1 0 0,-1-1 0 0 0,-1-1 1 0 0,-2-1-1 0 0,-1 0 1 0 0,-27 30-1 0 0,43-56-493 0 0,0-1 1 0 0,-1 0-1 0 0,1 0 0 0 0,-1 0 1 0 0,0 0-1 0 0,0-1 0 0 0,-1 0 1 0 0,1-1-1 0 0,-1 1 0 0 0,0-1 1 0 0,0-1-1 0 0,0 1 0 0 0,0-1 1 0 0,0 0-1 0 0,-1-1 0 0 0,-7 2 1 0 0,10-3 101 0 0,0-1 0 0 0,0 1 0 0 0,0-1-1 0 0,0 1 1 0 0,1-2 0 0 0,-1 1 0 0 0,0 0 0 0 0,1-1 0 0 0,-1 0 0 0 0,1 0 0 0 0,-1 0 0 0 0,1 0 0 0 0,0-1 0 0 0,0 0-1 0 0,0 0 1 0 0,0 0 0 0 0,1 0 0 0 0,-1-1 0 0 0,1 1 0 0 0,0-1 0 0 0,0 0 0 0 0,0 0 0 0 0,0 0 0 0 0,1 0 0 0 0,-4-7-1 0 0,-64-133-13224 0 0,54 116 11889 0 0</inkml:trace>
</inkml:ink>
</file>

<file path=ppt/ink/ink2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7.932"/>
    </inkml:context>
    <inkml:brush xml:id="br0">
      <inkml:brushProperty name="width" value="0.05" units="cm"/>
      <inkml:brushProperty name="height" value="0.05" units="cm"/>
    </inkml:brush>
  </inkml:definitions>
  <inkml:trace contextRef="#ctx0" brushRef="#br0">1139 46 5332 0 0,'8'-10'14852'0'0,"-19"30"-11282"0"0,-25 34-2417 0 0,-15 12 1329 0 0,-102 100 1 0 0,128-143-2145 0 0,-1-1 1 0 0,-1-1 0 0 0,-1-1-1 0 0,-1-2 1 0 0,0 0 0 0 0,-64 25-1 0 0,83-39-326 0 0,0-1 1 0 0,0 0-1 0 0,-1 0 0 0 0,1-1 0 0 0,-1-1 0 0 0,0 0 0 0 0,1 0 0 0 0,-1-1 0 0 0,0-1 0 0 0,0 0 1 0 0,1 0-1 0 0,-1-1 0 0 0,-13-3 0 0 0,18 2-64 0 0,-1 1 0 0 0,0-1 0 0 0,1-1 0 0 0,0 1 0 0 0,-1-1 0 0 0,1 0 0 0 0,1 0 0 0 0,-1 0 0 0 0,1-1 0 0 0,-1 0 0 0 0,2 0 0 0 0,-1-1 1 0 0,0 1-1 0 0,1-1 0 0 0,0 0 0 0 0,0 0 0 0 0,1-1 0 0 0,0 1 0 0 0,0-1 0 0 0,-3-9 0 0 0,-20-52-969 0 0,25 67 1030 0 0,-3 4-68 0 0,-53 49 82 0 0,37-32 98 0 0,-40 30 0 0 0,54-45-64 0 0,-1 0 0 0 0,-1-1 0 0 0,1 0 0 0 0,-1-1 0 0 0,0 1 0 0 0,1-1 0 0 0,-2-1 0 0 0,1 0 0 0 0,0 0 0 0 0,-13 1 0 0 0,18-2-7 0 0,0-1 0 0 0,-1 0 0 0 0,1-1 0 0 0,0 1 0 0 0,-1 0 1 0 0,1-1-1 0 0,0 0 0 0 0,0 0 0 0 0,-1 0 0 0 0,1 0 1 0 0,0 0-1 0 0,0 0 0 0 0,0-1 0 0 0,0 0 0 0 0,1 0 1 0 0,-1 0-1 0 0,0 0 0 0 0,1 0 0 0 0,-4-3 0 0 0,2 0 14 0 0,0 0 0 0 0,1 0-1 0 0,-1-1 1 0 0,1 1 0 0 0,0-1-1 0 0,1 0 1 0 0,-1 0 0 0 0,1 0-1 0 0,-2-10 1 0 0,1 1-197 0 0,1 1-1 0 0,0-1 1 0 0,1 0 0 0 0,1 0-1 0 0,0 1 1 0 0,1-1 0 0 0,0 0 0 0 0,5-15-1 0 0,17-28-3979 0 0,-5 28-2534 0 0,1 1 0 0 0,33-38 0 0 0,-8 11 921 0 0,-31 37 4024 0 0</inkml:trace>
</inkml:ink>
</file>

<file path=ppt/ink/ink2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8.260"/>
    </inkml:context>
    <inkml:brush xml:id="br0">
      <inkml:brushProperty name="width" value="0.05" units="cm"/>
      <inkml:brushProperty name="height" value="0.05" units="cm"/>
    </inkml:brush>
  </inkml:definitions>
  <inkml:trace contextRef="#ctx0" brushRef="#br0">1 120 4400 0 0,'24'-19'11287'0'0,"9"11"-8742"0"0,69-20-3843 0 0,-92 24-269 0 0,-1 0-1 0 0,1-1 1 0 0,-1 1-1 0 0,0-2 1 0 0,0 1-1 0 0,-1-1 0 0 0,1-1 1 0 0,7-7-1 0 0,-8 5-306 0 0</inkml:trace>
</inkml:ink>
</file>

<file path=ppt/ink/ink2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3:58.588"/>
    </inkml:context>
    <inkml:brush xml:id="br0">
      <inkml:brushProperty name="width" value="0.05" units="cm"/>
      <inkml:brushProperty name="height" value="0.05" units="cm"/>
    </inkml:brush>
  </inkml:definitions>
  <inkml:trace contextRef="#ctx0" brushRef="#br0">288 0 4788 0 0,'1'1'7205'0'0,"-5"4"-3438"0"0,-33 36-1419 0 0,-48 34 343 0 0,51-46-1351 0 0,2 0 0 0 0,-51 60 1 0 0,82-88-1282 0 0,-1 0-1 0 0,1 0 1 0 0,0 1 0 0 0,0-1 0 0 0,0 0 0 0 0,0 1 0 0 0,1-1 0 0 0,-1 1 0 0 0,0-1 0 0 0,1 1 0 0 0,-1-1-1 0 0,0 1 1 0 0,1-1 0 0 0,0 1 0 0 0,-1-1 0 0 0,1 1 0 0 0,0 0 0 0 0,0-1 0 0 0,0 1 0 0 0,0 0 0 0 0,0-1 0 0 0,0 1-1 0 0,1-1 1 0 0,-1 1 0 0 0,1 2 0 0 0,1-2-20 0 0,-1 0-1 0 0,1-1 1 0 0,-1 1-1 0 0,1-1 1 0 0,0 0-1 0 0,0 1 1 0 0,0-1-1 0 0,0 0 1 0 0,0 0-1 0 0,0 0 1 0 0,0 0-1 0 0,0 0 1 0 0,0-1-1 0 0,0 1 1 0 0,0-1-1 0 0,3 1 1 0 0,14 2-71 0 0,0-2 1 0 0,0 0 0 0 0,26-2 0 0 0,-40 0-6 0 0,350-37-3127 0 0,-168 1-3677 0 0,-2-7 0 0 0,249-95 1 0 0,-366 114 4990 0 0</inkml:trace>
</inkml:ink>
</file>

<file path=ppt/ink/ink2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0.338"/>
    </inkml:context>
    <inkml:brush xml:id="br0">
      <inkml:brushProperty name="width" value="0.05" units="cm"/>
      <inkml:brushProperty name="height" value="0.05" units="cm"/>
    </inkml:brush>
  </inkml:definitions>
  <inkml:trace contextRef="#ctx0" brushRef="#br0">1921 259 3744 0 0,'-6'-1'1052'0'0,"0"0"-1"0"0,1 0 1 0 0,-1-1-1 0 0,1 0 1 0 0,-1 0-1 0 0,1 0 0 0 0,0-1 1 0 0,-1 1-1 0 0,1-1 1 0 0,1 0-1 0 0,-1-1 1 0 0,-7-6-1 0 0,8 6-541 0 0,0 0-1 0 0,1 0 1 0 0,0-1-1 0 0,-1 1 1 0 0,2-1-1 0 0,-1 0 1 0 0,1 0-1 0 0,-1 0 1 0 0,1 0-1 0 0,0 0 1 0 0,-1-10-1 0 0,2 8-368 0 0,0 0 1 0 0,0 1-1 0 0,1-1 0 0 0,0 0 0 0 0,1 1 0 0 0,-1-1 1 0 0,1 0-1 0 0,1 1 0 0 0,-1-1 0 0 0,1 1 0 0 0,0 0 0 0 0,0-1 1 0 0,1 1-1 0 0,0 0 0 0 0,0 0 0 0 0,1 1 0 0 0,-1-1 1 0 0,1 1-1 0 0,0-1 0 0 0,1 1 0 0 0,-1 1 0 0 0,7-6 0 0 0,-10 9-130 0 0,0 0 0 0 0,0 0 0 0 0,0 0-1 0 0,1 0 1 0 0,-1 0 0 0 0,0 0-1 0 0,0 0 1 0 0,1 1 0 0 0,-1-1-1 0 0,1 0 1 0 0,-1 1 0 0 0,0-1-1 0 0,1 1 1 0 0,-1 0 0 0 0,1-1-1 0 0,2 1 1 0 0,-3 0-2 0 0,0 0 0 0 0,-1 1 0 0 0,1-1 0 0 0,-1 0 0 0 0,1 1 0 0 0,0-1 0 0 0,-1 0-1 0 0,1 1 1 0 0,-1-1 0 0 0,0 1 0 0 0,1-1 0 0 0,-1 1 0 0 0,1-1 0 0 0,-1 1 0 0 0,1-1 0 0 0,-1 1 0 0 0,0-1 0 0 0,0 1 0 0 0,1 0-1 0 0,-1-1 1 0 0,0 1 0 0 0,0 0 0 0 0,0-1 0 0 0,1 1 0 0 0,-1-1 0 0 0,0 2 0 0 0,0 2 23 0 0,0 1 1 0 0,0 0-1 0 0,0-1 1 0 0,0 1-1 0 0,-1 0 1 0 0,1-1-1 0 0,-1 1 1 0 0,-3 8-1 0 0,-8 12 46 0 0,0 0-1 0 0,-2-1 0 0 0,0 0 1 0 0,-2-1-1 0 0,0-1 1 0 0,-2 0-1 0 0,0-1 1 0 0,-42 36-1 0 0,41-41-47 0 0,-1-1-1 0 0,0-1 1 0 0,-1 0-1 0 0,0-2 1 0 0,-1 0-1 0 0,-1-2 1 0 0,0 0 0 0 0,0-1-1 0 0,0-2 1 0 0,-32 7-1 0 0,43-12-56 0 0,0-1-1 0 0,0 0 0 0 0,0-1 0 0 0,0 0 0 0 0,0 0 1 0 0,0-1-1 0 0,1-1 0 0 0,-1 0 0 0 0,0-1 0 0 0,-21-7 1 0 0,28 8-60 0 0,1 0 0 0 0,0-1 0 0 0,0 1 0 0 0,0-1 0 0 0,0 0 0 0 0,1 0 0 0 0,-1 0 0 0 0,1 0-1 0 0,-1-1 1 0 0,1 1 0 0 0,0-1 0 0 0,1 0 0 0 0,-1 0 0 0 0,1 0 0 0 0,-1 0 0 0 0,1-1 0 0 0,1 1 0 0 0,-1 0 0 0 0,0-1 0 0 0,1 1 0 0 0,0-1 0 0 0,0 0 0 0 0,1 1 0 0 0,-1-1 0 0 0,1 0 0 0 0,0 0 0 0 0,0 1 0 0 0,0-1 0 0 0,2-7 0 0 0,0 3-62 0 0,0 0 0 0 0,0 1 0 0 0,1 0 0 0 0,0-1 0 0 0,0 1 0 0 0,1 0 1 0 0,0 1-1 0 0,9-14 0 0 0,-10 16 119 0 0,0 1 1 0 0,0 0-1 0 0,1 0 1 0 0,-1 0-1 0 0,1 0 1 0 0,0 1 0 0 0,0 0-1 0 0,0 0 1 0 0,1 0-1 0 0,-1 0 1 0 0,1 0-1 0 0,-1 1 1 0 0,1 0-1 0 0,0 0 1 0 0,7-2 0 0 0,-10 4 60 0 0,3 7 151 0 0,-4-7-169 0 0,-1 1 1 0 0,1-1 0 0 0,-1 0 0 0 0,1 1 0 0 0,-1-1-1 0 0,1 0 1 0 0,-1 1 0 0 0,0-1 0 0 0,1 1 0 0 0,-1-1-1 0 0,0 1 1 0 0,1-1 0 0 0,-1 1 0 0 0,0-1 0 0 0,1 1-1 0 0,-1 0 1 0 0,0-1 0 0 0,0 1 0 0 0,0-1 0 0 0,0 1-1 0 0,0 0 1 0 0,1-1 0 0 0,-1 1 0 0 0,0-1-1 0 0,0 1 1 0 0,0 0 0 0 0,-1-1 0 0 0,1 1 0 0 0,0-1-1 0 0,0 1 1 0 0,0 0 0 0 0,0-1 0 0 0,-1 1 0 0 0,-5 17 52 0 0,-2-1 0 0 0,0-1 0 0 0,-1 1 1 0 0,0-1-1 0 0,-1-1 0 0 0,-1 0 1 0 0,-1 0-1 0 0,0-1 0 0 0,-1-1 1 0 0,-25 21-1 0 0,38-34-103 0 0,-1 1 0 0 0,1-1 0 0 0,-1 0 0 0 0,1 1 0 0 0,-1-1 0 0 0,1 0 0 0 0,-1 0 0 0 0,0 1-1 0 0,1-1 1 0 0,-1 0 0 0 0,0 0 0 0 0,1 0 0 0 0,-1 0 0 0 0,1 0 0 0 0,-1 0 0 0 0,0 0 0 0 0,1 0 0 0 0,-1 0 0 0 0,0 0 0 0 0,1 0 0 0 0,-1-1 0 0 0,1 1 0 0 0,-1 0 0 0 0,0 0 0 0 0,1 0-1 0 0,-1-1 1 0 0,1 1 0 0 0,-1 0 0 0 0,1-1 0 0 0,-1 1 0 0 0,1-1 0 0 0,-1 1 0 0 0,1-1 0 0 0,-1 1 0 0 0,1-1 0 0 0,-1 1 0 0 0,1-1 0 0 0,-1 0 0 0 0,1 1 17 0 0,0-1-1 0 0,-1 1 1 0 0,1-1 0 0 0,-1 1 0 0 0,1-1 0 0 0,-1 1 0 0 0,1-1 0 0 0,-1 1 0 0 0,1-1-1 0 0,-1 1 1 0 0,1 0 0 0 0,-1-1 0 0 0,0 1 0 0 0,1 0 0 0 0,-1 0 0 0 0,0 0 0 0 0,1-1 0 0 0,-1 1-1 0 0,0 0 1 0 0,1 0 0 0 0,-1 0 0 0 0,0 0 0 0 0,0 0 0 0 0,-3 1 54 0 0,-1 1-1 0 0,1 0 1 0 0,0 0 0 0 0,0 0-1 0 0,0 0 1 0 0,0 1 0 0 0,1 0-1 0 0,-7 5 1 0 0,5-4 5 0 0,0 1 0 0 0,0-1-1 0 0,0-1 1 0 0,-1 1 0 0 0,1-1 0 0 0,-1 0 0 0 0,0 0-1 0 0,0-1 1 0 0,0 0 0 0 0,0 0 0 0 0,-7 1 0 0 0,11-2-73 0 0,-19-2-88 0 0,18 1 109 0 0,-1-1 0 0 0,1 1 0 0 0,-1 0 0 0 0,1 0 1 0 0,-1 0-1 0 0,1 0 0 0 0,0 1 0 0 0,-1 0 0 0 0,1-1 1 0 0,0 1-1 0 0,-1 0 0 0 0,1 1 0 0 0,0-1 1 0 0,0 0-1 0 0,0 1 0 0 0,0 0 0 0 0,0 0 0 0 0,0 0 1 0 0,0 0-1 0 0,1 0 0 0 0,-1 0 0 0 0,-2 4 0 0 0,-1 1 117 0 0,-1 1 0 0 0,0-1-1 0 0,0-1 1 0 0,-1 1-1 0 0,1-1 1 0 0,-2-1-1 0 0,1 1 1 0 0,0-1-1 0 0,-1-1 1 0 0,0 0 0 0 0,0 0-1 0 0,-20 5 1 0 0,26-10-73 0 0,0 1 1 0 0,-1-1 0 0 0,1 0 0 0 0,0 0 0 0 0,-1-1 0 0 0,1 1 0 0 0,0 0 0 0 0,0-1 0 0 0,0 0-1 0 0,0 0 1 0 0,0 0 0 0 0,1 0 0 0 0,-1-1 0 0 0,1 1 0 0 0,-1 0 0 0 0,1-1 0 0 0,0 0-1 0 0,0 0 1 0 0,-3-5 0 0 0,0 2 181 0 0,5 5-215 0 0,0 2 8 0 0,0-1-1 0 0,-1 0 1 0 0,1 0-1 0 0,0 0 1 0 0,0 0-1 0 0,0 0 1 0 0,0 0-1 0 0,0 0 1 0 0,0 1-1 0 0,0-1 1 0 0,0 0-1 0 0,0 0 1 0 0,0 0-1 0 0,-1 0 0 0 0,1 0 1 0 0,0 0-1 0 0,0 0 1 0 0,0 0-1 0 0,0 0 1 0 0,0 0-1 0 0,0 0 1 0 0,0 0-1 0 0,-1 1 1 0 0,1-1-1 0 0,0 0 1 0 0,0 0-1 0 0,0 0 1 0 0,0 0-1 0 0,0 0 1 0 0,0 0-1 0 0,-1 0 1 0 0,1 0-1 0 0,0 0 0 0 0,0 0 1 0 0,0 0-1 0 0,0-1 1 0 0,0 1-1 0 0,0 0 1 0 0,-1 0-1 0 0,1 0 1 0 0,0 0-1 0 0,0 0 1 0 0,0 0-1 0 0,0 0 1 0 0,0 0-1 0 0,0 0 1 0 0,0 0-1 0 0,-1 0 1 0 0,1 0-1 0 0,0-1 1 0 0,0 1-1 0 0,0 0 1 0 0,0 0-1 0 0,0 0 0 0 0,0 0 1 0 0,0 0-1 0 0,0 0 1 0 0,0 0-1 0 0,0-1 1 0 0,0 1-1 0 0,0 0 1 0 0,-1 14 92 0 0,0 1 0 0 0,0 0 0 0 0,-2-1 0 0 0,0 0 0 0 0,0 1 0 0 0,-1-1 0 0 0,-1-1 1 0 0,0 1-1 0 0,-1-1 0 0 0,-1 1 0 0 0,-11 16 0 0 0,0-2 5 0 0,0-1 0 0 0,-2-1 0 0 0,-1-1 0 0 0,-30 27 1 0 0,33-35-26 0 0,0-2 1 0 0,-1 0-1 0 0,-1-1 1 0 0,0-1-1 0 0,-1-1 1 0 0,-1-1 0 0 0,1 0-1 0 0,-2-2 1 0 0,1-1-1 0 0,-25 6 1 0 0,36-12-11 0 0,0 1-1 0 0,0-2 0 0 0,0 0 1 0 0,0 0-1 0 0,0-1 1 0 0,0 0-1 0 0,0-1 1 0 0,0-1-1 0 0,0 1 1 0 0,0-2-1 0 0,0 0 1 0 0,1 0-1 0 0,-1 0 1 0 0,1-2-1 0 0,0 1 1 0 0,0-1-1 0 0,0-1 1 0 0,1 0-1 0 0,0 0 1 0 0,0 0-1 0 0,0-2 1 0 0,1 1-1 0 0,-14-16 1 0 0,14 12-216 0 0,-1 0-1 0 0,2-1 1 0 0,0 0 0 0 0,0 0 0 0 0,1-1-1 0 0,0 1 1 0 0,2-1 0 0 0,-1 0 0 0 0,1-1 0 0 0,1 1-1 0 0,1-1 1 0 0,0 0 0 0 0,0 1 0 0 0,1-1-1 0 0,1 0 1 0 0,1 0 0 0 0,0 0 0 0 0,0 0-1 0 0,1 1 1 0 0,7-23 0 0 0,-3 17-733 0 0,0 1 1 0 0,1 0-1 0 0,0 1 0 0 0,2 0 1 0 0,0 0-1 0 0,15-20 0 0 0,-13 23-930 0 0,0 0 0 0 0,1 1 0 0 0,0 0 0 0 0,1 1 0 0 0,1 0 0 0 0,26-17-1 0 0,49-18-4377 0 0,-56 33 4425 0 0</inkml:trace>
</inkml:ink>
</file>

<file path=ppt/ink/ink2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0.775"/>
    </inkml:context>
    <inkml:brush xml:id="br0">
      <inkml:brushProperty name="width" value="0.05" units="cm"/>
      <inkml:brushProperty name="height" value="0.05" units="cm"/>
    </inkml:brush>
  </inkml:definitions>
  <inkml:trace contextRef="#ctx0" brushRef="#br0">1 132 5609 0 0,'94'-30'8047'0'0,"12"-3"-3278"0"0,-88 26-5050 0 0,-1 0-1 0 0,0-1 0 0 0,28-19 0 0 0,-37 19-3291 0 0,-24-3-8576 0 0</inkml:trace>
</inkml:ink>
</file>

<file path=ppt/ink/ink2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1.119"/>
    </inkml:context>
    <inkml:brush xml:id="br0">
      <inkml:brushProperty name="width" value="0.05" units="cm"/>
      <inkml:brushProperty name="height" value="0.05" units="cm"/>
    </inkml:brush>
  </inkml:definitions>
  <inkml:trace contextRef="#ctx0" brushRef="#br0">118 46 4880 0 0,'-10'-19'5026'0'0,"-1"-8"8986"0"0,-5 73-10918 0 0,-10 229 1122 0 0,17-124-8476 0 0,-12-1-9652 0 0,-1 18 2550 0 0,19-133 9688 0 0</inkml:trace>
</inkml:ink>
</file>

<file path=ppt/ink/ink2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1.447"/>
    </inkml:context>
    <inkml:brush xml:id="br0">
      <inkml:brushProperty name="width" value="0.05" units="cm"/>
      <inkml:brushProperty name="height" value="0.05" units="cm"/>
    </inkml:brush>
  </inkml:definitions>
  <inkml:trace contextRef="#ctx0" brushRef="#br0">41 122 4604 0 0,'-3'11'2896'0'0,"-1"0"-1"0"0,0-1 1 0 0,-1 0-1 0 0,0 0 1 0 0,0 0-1 0 0,-8 10 1 0 0,13-20-2705 0 0,-1-6-2069 0 0,1 0 860 0 0,0-1-1 0 0,0 1 1 0 0,1 0 0 0 0,0-1-1 0 0,0 1 1 0 0,3-8 0 0 0,-2 4-1659 0 0,10-100-8888 0 0,-12 84 9861 0 0</inkml:trace>
</inkml:ink>
</file>

<file path=ppt/ink/ink2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1.775"/>
    </inkml:context>
    <inkml:brush xml:id="br0">
      <inkml:brushProperty name="width" value="0.05" units="cm"/>
      <inkml:brushProperty name="height" value="0.05" units="cm"/>
    </inkml:brush>
  </inkml:definitions>
  <inkml:trace contextRef="#ctx0" brushRef="#br0">164 272 4228 0 0,'-7'-10'1559'0'0,"0"0"-1"0"0,1 0 1 0 0,1-1-1 0 0,0 1 1 0 0,0-1 0 0 0,1-1-1 0 0,-4-15 1 0 0,7 20-1207 0 0,0-1 1 0 0,1 1-1 0 0,0 0 1 0 0,0-1-1 0 0,0 1 0 0 0,1 0 1 0 0,0-1-1 0 0,1 1 1 0 0,-1 0-1 0 0,1 0 1 0 0,1 0-1 0 0,-1 0 1 0 0,6-9-1 0 0,-7 12-249 0 0,1 0 1 0 0,0 0-1 0 0,0 0 0 0 0,0 1 0 0 0,1-1 0 0 0,-1 0 0 0 0,1 1 1 0 0,0 0-1 0 0,0-1 0 0 0,0 1 0 0 0,0 0 0 0 0,1 1 0 0 0,-1-1 1 0 0,1 1-1 0 0,0-1 0 0 0,-1 1 0 0 0,1 0 0 0 0,5-2 0 0 0,-7 4-250 0 0,5 15-577 0 0,-5-13 627 0 0,-1-1 0 0 0,0 1 0 0 0,0-1 0 0 0,0 1 0 0 0,-1-1 0 0 0,1 1 0 0 0,0 0 0 0 0,0-1 0 0 0,-1 1 0 0 0,1 0 0 0 0,-1 0 0 0 0,0 0 1 0 0,1 1-1 0 0,-2 7-852 0 0,0 0 0 0 0,-1 0 0 0 0,0 0 0 0 0,0-1 0 0 0,-1 1 0 0 0,0-1 1 0 0,-1 1-1 0 0,0-1 0 0 0,0 0 0 0 0,-1-1 0 0 0,0 1 0 0 0,-10 12 0 0 0,1-5-231 0 0,1 0 0 0 0,-2-1 0 0 0,0 0 0 0 0,-34 24 0 0 0,-9-2-483 0 0</inkml:trace>
</inkml:ink>
</file>

<file path=ppt/ink/ink2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2.307"/>
    </inkml:context>
    <inkml:brush xml:id="br0">
      <inkml:brushProperty name="width" value="0.05" units="cm"/>
      <inkml:brushProperty name="height" value="0.05" units="cm"/>
    </inkml:brush>
  </inkml:definitions>
  <inkml:trace contextRef="#ctx0" brushRef="#br0">838 6 5741 0 0,'-9'-5'17094'0'0,"-10"36"-13248"0"0,14-22-3670 0 0,0 0 0 0 0,0-1-1 0 0,-1 1 1 0 0,0-1 0 0 0,-10 9-1 0 0,-41 12 953 0 0,48-25-977 0 0,-1 0 0 0 0,1 0-1 0 0,0 1 1 0 0,0 0 0 0 0,-12 9-1 0 0,-21 26 1004 0 0,-71 85 0 0 0,4-2-466 0 0,68-84-613 0 0,-64 48-1 0 0,83-70-433 0 0,-1-2 0 0 0,-1-1 0 0 0,0-1-1 0 0,-51 20 1 0 0,73-32 58 0 0,-1 0 0 0 0,1 0 0 0 0,0 0 1 0 0,-1 0-1 0 0,1-1 0 0 0,0 1 0 0 0,-1-1 0 0 0,1 0 0 0 0,-1 1 0 0 0,1-1 0 0 0,0 0 0 0 0,-1-1 0 0 0,1 1 0 0 0,-1 0 0 0 0,1-1 1 0 0,0 1-1 0 0,-1-1 0 0 0,1 0 0 0 0,0 0 0 0 0,-4-1 0 0 0,5 1-144 0 0,0-1-1 0 0,0 1 1 0 0,0-1 0 0 0,0 1 0 0 0,0-1-1 0 0,0 0 1 0 0,0 1 0 0 0,0-1 0 0 0,0 0-1 0 0,1 0 1 0 0,-1 1 0 0 0,1-1 0 0 0,0 0-1 0 0,-1 0 1 0 0,1 0 0 0 0,0 0 0 0 0,0 0-1 0 0,0 0 1 0 0,1-3 0 0 0,0-6-1320 0 0,1 1 0 0 0,0 0 0 0 0,1 0 0 0 0,5-13 1 0 0,6-12 7 0 0,4-1-406 0 0,2 0 139 0 0</inkml:trace>
</inkml:ink>
</file>

<file path=ppt/ink/ink2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2.822"/>
    </inkml:context>
    <inkml:brush xml:id="br0">
      <inkml:brushProperty name="width" value="0.05" units="cm"/>
      <inkml:brushProperty name="height" value="0.05" units="cm"/>
    </inkml:brush>
  </inkml:definitions>
  <inkml:trace contextRef="#ctx0" brushRef="#br0">1119 22 4524 0 0,'18'-21'8497'0'0,"-27"35"-3096"0"0,-31 38-2510 0 0,-40 27-1216 0 0,-158 146 1250 0 0,182-177-2232 0 0,-2-3 0 0 0,-93 55 1 0 0,146-97-816 0 0,0 1 0 0 0,-1-1 1 0 0,1-1-1 0 0,-1 1 0 0 0,0-1 1 0 0,0 0-1 0 0,0 0 0 0 0,0-1 1 0 0,0 0-1 0 0,-10 1 0 0 0,15-2 71 0 0,0-1-1 0 0,1 1 0 0 0,-1 0 1 0 0,0-1-1 0 0,0 1 1 0 0,1-1-1 0 0,-1 1 0 0 0,0-1 1 0 0,1 1-1 0 0,-1-1 0 0 0,0 1 1 0 0,1-1-1 0 0,-1 0 0 0 0,1 1 1 0 0,-1-1-1 0 0,1 0 0 0 0,-1 0 1 0 0,1 1-1 0 0,0-1 0 0 0,-1 0 1 0 0,1 0-1 0 0,0 0 0 0 0,-1 1 1 0 0,1-1-1 0 0,0 0 0 0 0,0 0 1 0 0,0 0-1 0 0,0 0 0 0 0,0 0 1 0 0,0 1-1 0 0,0-1 0 0 0,0 0 1 0 0,0 0-1 0 0,1-1 1 0 0,3-30-1120 0 0,8 0 213 0 0,1 0 1 0 0,1 0-1 0 0,2 2 1 0 0,1 0-1 0 0,37-48 1 0 0,-16 22 322 0 0,-16 25 658 0 0,-13 19 396 0 0,-1 1 0 0 0,0-2-1 0 0,9-20 1023 0 0,-25 38-1212 0 0,0-1 0 0 0,0 1 0 0 0,0 1 0 0 0,0 0 0 0 0,1 0 0 0 0,0 0 0 0 0,0 1 0 0 0,-5 7 0 0 0,-7 5 167 0 0,-130 129 726 0 0,7 6-3440 0 0,121-131 1707 0 0,-66 74-5052 0 0,-51 36-7260 0 0,116-113 11159 0 0</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55.449"/>
    </inkml:context>
    <inkml:brush xml:id="br0">
      <inkml:brushProperty name="width" value="0.05" units="cm"/>
      <inkml:brushProperty name="height" value="0.05" units="cm"/>
      <inkml:brushProperty name="color" value="#004F8B"/>
    </inkml:brush>
  </inkml:definitions>
  <inkml:trace contextRef="#ctx0" brushRef="#br0">45 54 4360 0 0,'9'29'7010'0'0,"-6"-24"-6412"0"0,1 1 0 0 0,0-1 0 0 0,0 0 1 0 0,0 0-1 0 0,0-1 0 0 0,1 1 0 0 0,0-1 0 0 0,0 0 1 0 0,0 0-1 0 0,1-1 0 0 0,-1 1 0 0 0,7 2 0 0 0,-5-3-222 0 0,0-1-1 0 0,0 1 0 0 0,0-1 0 0 0,0-1 0 0 0,1 1 0 0 0,-1-1 1 0 0,0-1-1 0 0,1 1 0 0 0,13-2 0 0 0,-14 0-241 0 0,1 0-1 0 0,-1 0 1 0 0,1-1-1 0 0,-1 0 1 0 0,0 0 0 0 0,0-1-1 0 0,0 0 1 0 0,0 0-1 0 0,0-1 1 0 0,0 0 0 0 0,-1 0-1 0 0,0 0 1 0 0,0-1-1 0 0,0 0 1 0 0,-1 0-1 0 0,1 0 1 0 0,-1-1 0 0 0,0 0-1 0 0,-1 0 1 0 0,0 0-1 0 0,7-12 1 0 0,-10 17-116 0 0,-1-1 1 0 0,1 1-1 0 0,0-1 0 0 0,0 0 1 0 0,-1 1-1 0 0,1-1 1 0 0,-1 0-1 0 0,1 1 0 0 0,-1-1 1 0 0,0 0-1 0 0,1 0 0 0 0,-1 1 1 0 0,0-1-1 0 0,0 0 0 0 0,0 0 1 0 0,-1 1-1 0 0,1-1 0 0 0,0 0 1 0 0,-1 0-1 0 0,1 1 1 0 0,-1-1-1 0 0,1 0 0 0 0,-1 1 1 0 0,-1-3-1 0 0,0 2 0 0 0,0 1 1 0 0,1-1-1 0 0,-1 1 0 0 0,0 0 0 0 0,0-1 1 0 0,0 1-1 0 0,-1 0 0 0 0,1 0 1 0 0,0 0-1 0 0,0 1 0 0 0,-1-1 0 0 0,1 0 1 0 0,0 1-1 0 0,-1 0 0 0 0,-3-1 1 0 0,-4 1 70 0 0,-1 0 0 0 0,0 0 0 0 0,0 1 0 0 0,1 0 0 0 0,-1 1 0 0 0,-18 6 0 0 0,13-2 42 0 0,1 0 0 0 0,1 1 1 0 0,-1 1-1 0 0,1 1 0 0 0,1 0 1 0 0,0 1-1 0 0,0 0 0 0 0,-13 14 0 0 0,18-16-62 0 0,0 1 0 0 0,0 1 0 0 0,1-1 0 0 0,0 1 0 0 0,0 1-1 0 0,2-1 1 0 0,-1 1 0 0 0,1 0 0 0 0,1 0 0 0 0,0 1 0 0 0,-5 19-1 0 0,9-27-74 0 0,-1 0-1 0 0,1-1 0 0 0,0 1 1 0 0,0 0-1 0 0,0-1 0 0 0,0 1 1 0 0,1-1-1 0 0,-1 1 0 0 0,1 0 0 0 0,0-1 1 0 0,0 1-1 0 0,1-1 0 0 0,-1 0 1 0 0,1 1-1 0 0,-1-1 0 0 0,1 0 1 0 0,4 6-1 0 0,-1-3-110 0 0,1-1-1 0 0,-1 0 1 0 0,1 0 0 0 0,0 0-1 0 0,0-1 1 0 0,0 0 0 0 0,0 0-1 0 0,10 4 1 0 0,7 2-1267 0 0,1-2 1 0 0,0 0-1 0 0,0-2 0 0 0,29 5 1 0 0,-31-8-1363 0 0,0 0 0 0 0,0-2 0 0 0,29-2 0 0 0,-29 0 901 0 0,-1-2 1 0 0,1-1 0 0 0,29-9 0 0 0,-13 0 112 0 0</inkml:trace>
</inkml:ink>
</file>

<file path=ppt/ink/ink2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3.322"/>
    </inkml:context>
    <inkml:brush xml:id="br0">
      <inkml:brushProperty name="width" value="0.05" units="cm"/>
      <inkml:brushProperty name="height" value="0.05" units="cm"/>
    </inkml:brush>
  </inkml:definitions>
  <inkml:trace contextRef="#ctx0" brushRef="#br0">426 699 4648 0 0,'3'-10'13064'0'0,"-17"16"-12300"0"0,0 1 0 0 0,1 0 1 0 0,0 1-1 0 0,1 1 1 0 0,-1 0-1 0 0,2 1 1 0 0,-1 0-1 0 0,1 1 1 0 0,1 0-1 0 0,-14 19 0 0 0,23-28-709 0 0,1 0-1 0 0,-1 0 1 0 0,0 0-1 0 0,1 0 1 0 0,0 0-1 0 0,0-1 1 0 0,-1 1-1 0 0,1 0 1 0 0,0 0-1 0 0,1 0 1 0 0,-1 0-1 0 0,0 0 1 0 0,0 0-1 0 0,1 0 1 0 0,0 0-1 0 0,-1 0 1 0 0,1 0-1 0 0,0 0 1 0 0,0 0-1 0 0,0-1 1 0 0,0 1-1 0 0,0 0 1 0 0,0-1-1 0 0,0 1 1 0 0,0-1-1 0 0,2 2 1 0 0,49 44 335 0 0,-21-21-329 0 0,-28-23-44 0 0,0 1-1 0 0,0 0 1 0 0,0 0 0 0 0,-1 0 0 0 0,0 0 0 0 0,1 0 0 0 0,-1 0 0 0 0,0 1 0 0 0,-1-1 0 0 0,1 1 0 0 0,-1-1 0 0 0,0 1 0 0 0,0 0 0 0 0,-1-1-1 0 0,1 1 1 0 0,-1 0 0 0 0,0 5 0 0 0,-1-1 29 0 0,-1-1 0 0 0,0 0 0 0 0,0 0 0 0 0,0 1 0 0 0,-1-2-1 0 0,-1 1 1 0 0,1 0 0 0 0,-1-1 0 0 0,-5 9 0 0 0,-5 4 120 0 0,-1-1 0 0 0,-1-1 0 0 0,-1 0 0 0 0,0 0 0 0 0,-36 26 0 0 0,47-40-85 0 0,1 0 0 0 0,-1 0-1 0 0,0-1 1 0 0,0 0 0 0 0,-1 0-1 0 0,1 0 1 0 0,-1-1 0 0 0,1 0 0 0 0,-1 0-1 0 0,0 0 1 0 0,1-1 0 0 0,-1 0 0 0 0,0 0-1 0 0,0-1 1 0 0,0 0 0 0 0,0 0 0 0 0,0-1-1 0 0,-10-2 1 0 0,11 2-19 0 0,1-1 0 0 0,-1 0 1 0 0,1-1-1 0 0,0 0 0 0 0,-1 1 0 0 0,1-1 1 0 0,1-1-1 0 0,-1 1 0 0 0,0-1 0 0 0,1 0 0 0 0,0 0 1 0 0,-1 0-1 0 0,2-1 0 0 0,-1 1 0 0 0,0-1 0 0 0,1 0 1 0 0,0 0-1 0 0,0 0 0 0 0,1-1 0 0 0,-1 1 1 0 0,1 0-1 0 0,-1-7 0 0 0,-1-4-53 0 0,1-1 1 0 0,0 0-1 0 0,1 0 0 0 0,1 0 0 0 0,1 0 1 0 0,1 0-1 0 0,0 0 0 0 0,7-32 0 0 0,2 3-217 0 0,31-85 0 0 0,26-27-8406 0 0,101-172 1 0 0,-85 173 2966 0 0,-16 18-1036 0 0,-56 111 4910 0 0</inkml:trace>
</inkml:ink>
</file>

<file path=ppt/ink/ink2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4.057"/>
    </inkml:context>
    <inkml:brush xml:id="br0">
      <inkml:brushProperty name="width" value="0.05" units="cm"/>
      <inkml:brushProperty name="height" value="0.05" units="cm"/>
    </inkml:brush>
  </inkml:definitions>
  <inkml:trace contextRef="#ctx0" brushRef="#br0">157 22 5344 0 0,'0'-1'538'0'0,"0"0"0"0"0,0 0 0 0 0,0 0 0 0 0,0 0-1 0 0,-1 0 1 0 0,1 0 0 0 0,0 0 0 0 0,-1 0 0 0 0,1 0-1 0 0,-1 0 1 0 0,1 0 0 0 0,-1 0 0 0 0,1 0 0 0 0,-1 0-1 0 0,0 1 1 0 0,1-1 0 0 0,-1 0 0 0 0,0 1 0 0 0,0-1-1 0 0,1 0 1 0 0,-1 1 0 0 0,0-1 0 0 0,0 1 0 0 0,-1-1-1 0 0,1 1-283 0 0,0 0 0 0 0,0 1 0 0 0,0-1 0 0 0,0 0 0 0 0,0 1 0 0 0,0 0-1 0 0,0-1 1 0 0,0 1 0 0 0,0-1 0 0 0,0 1 0 0 0,1 0 0 0 0,-1 0 0 0 0,0-1 0 0 0,1 1 0 0 0,-1 0-1 0 0,0 0 1 0 0,1 0 0 0 0,-1 0 0 0 0,0 1 0 0 0,-27 68 200 0 0,21-51 1211 0 0,-7 18-1057 0 0,-29 67 653 0 0,10-38-5061 0 0,79-167-14713 0 0,-26 61 15972 0 0,-2 3 840 0 0</inkml:trace>
</inkml:ink>
</file>

<file path=ppt/ink/ink2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4.447"/>
    </inkml:context>
    <inkml:brush xml:id="br0">
      <inkml:brushProperty name="width" value="0.05" units="cm"/>
      <inkml:brushProperty name="height" value="0.05" units="cm"/>
    </inkml:brush>
  </inkml:definitions>
  <inkml:trace contextRef="#ctx0" brushRef="#br0">974 59 3540 0 0,'19'-18'2237'0'0,"7"-7"2651"0"0,-8 9 3236 0 0,-33 51-5480 0 0,2-10-1976 0 0,0-1-1 0 0,-2-1 1 0 0,0-1 0 0 0,-2 0 0 0 0,0 0 0 0 0,-21 18 0 0 0,19-22-545 0 0,-1-2 0 0 0,-1 0 1 0 0,0-1-1 0 0,-1-1 0 0 0,0-1 0 0 0,-1-1 0 0 0,0-1 0 0 0,-1-1 0 0 0,0-2 0 0 0,-42 11 1 0 0,47-15-137 0 0,1 1 1 0 0,0 1-1 0 0,0 0 1 0 0,0 2-1 0 0,1 0 1 0 0,0 1-1 0 0,1 0 1 0 0,0 2 0 0 0,0 0-1 0 0,1 0 1 0 0,0 2-1 0 0,1 0 1 0 0,1 0-1 0 0,-20 26 1 0 0,-44 64-1137 0 0,5 5-4259 0 0,25-35-3521 0 0,-81 96-1 0 0,107-143 7246 0 0</inkml:trace>
</inkml:ink>
</file>

<file path=ppt/ink/ink2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5.166"/>
    </inkml:context>
    <inkml:brush xml:id="br0">
      <inkml:brushProperty name="width" value="0.05" units="cm"/>
      <inkml:brushProperty name="height" value="0.05" units="cm"/>
    </inkml:brush>
  </inkml:definitions>
  <inkml:trace contextRef="#ctx0" brushRef="#br0">637 0 6481 0 0,'2'2'12988'0'0,"9"15"-11956"0"0,-4 0 411 0 0,-1 1 0 0 0,-1-1 0 0 0,5 32 0 0 0,0 108 1457 0 0,-9-143-2667 0 0,0 38 217 0 0,-3 1 1 0 0,-2-1-1 0 0,-14 71 0 0 0,12-96-277 0 0,0-1 1 0 0,-2 0-1 0 0,-2 0 0 0 0,0-1 1 0 0,-1 0-1 0 0,-2 0 0 0 0,0-2 1 0 0,-22 29-1 0 0,29-44-173 0 0,0 0 0 0 0,-1 0 0 0 0,0-1 0 0 0,-1 0 0 0 0,0-1 0 0 0,0 1 0 0 0,0-1 0 0 0,-1-1 0 0 0,0 0 0 0 0,0 0 0 0 0,0-1 0 0 0,-1 0 0 0 0,1 0 0 0 0,-19 3 0 0 0,16-5 0 0 0,0-1 0 0 0,-1 0 0 0 0,1-1 0 0 0,0 0 0 0 0,0-1 0 0 0,-1 0 0 0 0,1-1 0 0 0,0-1 0 0 0,0 0 0 0 0,1 0 0 0 0,-15-7 0 0 0,10 3 0 0 0,-1-1 0 0 0,1-1 0 0 0,0 0 0 0 0,0-2 0 0 0,2 1 0 0 0,-1-2 0 0 0,1 0 0 0 0,1-1 0 0 0,0 0 0 0 0,1-1 0 0 0,0 0 0 0 0,1-1 0 0 0,1-1 0 0 0,0 1 0 0 0,1-2 0 0 0,-9-22 0 0 0,14 27-339 0 0,0 0-1 0 0,0 0 1 0 0,1 0 0 0 0,1-1-1 0 0,0 1 1 0 0,1-1-1 0 0,0 0 1 0 0,1 1 0 0 0,0-1-1 0 0,1 0 1 0 0,1 0 0 0 0,0 1-1 0 0,0-1 1 0 0,2 1 0 0 0,-1 0-1 0 0,1 0 1 0 0,1 0-1 0 0,0 0 1 0 0,1 1 0 0 0,0 0-1 0 0,1 0 1 0 0,0 1 0 0 0,1-1-1 0 0,0 2 1 0 0,0-1 0 0 0,1 1-1 0 0,1 0 1 0 0,-1 1-1 0 0,1 0 1 0 0,1 1 0 0 0,-1 0-1 0 0,1 0 1 0 0,0 1 0 0 0,1 1-1 0 0,0 0 1 0 0,18-6 0 0 0,53-2-3618 0 0,-76 12 4574 0 0,1-2-1 0 0,-1 1 1 0 0,0-1-1 0 0,1 0 1 0 0,-1 0-1 0 0,-1-1 1 0 0,1 0-1 0 0,0-1 1 0 0,-1 1-1 0 0,0-1 1 0 0,0 0 0 0 0,-1-1-1 0 0,7-6 2408 0 0,-14 14-2983 0 0,1-1 1 0 0,-1 1-1 0 0,1-1 0 0 0,-1 1 0 0 0,1-1 0 0 0,-1 1 1 0 0,0-1-1 0 0,0 0 0 0 0,0 0 0 0 0,-4 2 1 0 0,3-1-2 0 0,2-2-300 0 0,30-38-24851 0 0,-25 33 23491 0 0</inkml:trace>
</inkml:ink>
</file>

<file path=ppt/ink/ink2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6.213"/>
    </inkml:context>
    <inkml:brush xml:id="br0">
      <inkml:brushProperty name="width" value="0.05" units="cm"/>
      <inkml:brushProperty name="height" value="0.05" units="cm"/>
    </inkml:brush>
  </inkml:definitions>
  <inkml:trace contextRef="#ctx0" brushRef="#br0">529 221 4348 0 0,'-8'-1'1445'0'0,"1"-1"-1"0"0,-1 0 1 0 0,1 0-1 0 0,0 0 1 0 0,-1-1 0 0 0,-10-6-1 0 0,9 4-538 0 0,1 0 0 0 0,0-1 1 0 0,0 0-1 0 0,0 0 0 0 0,-9-10 0 0 0,13 12-727 0 0,0 0 0 0 0,1 0 0 0 0,-1 0-1 0 0,1-1 1 0 0,0 1 0 0 0,0-1 0 0 0,1 1 0 0 0,-1-1-1 0 0,1 0 1 0 0,0 0 0 0 0,0 0 0 0 0,1-1 0 0 0,-1 1 0 0 0,1 0-1 0 0,0-1 1 0 0,1 1 0 0 0,-1 0 0 0 0,1-1 0 0 0,0 1 0 0 0,1-1-1 0 0,-1 1 1 0 0,1 0 0 0 0,2-8 0 0 0,-2 11-151 0 0,-1 0 0 0 0,1 0 0 0 0,0 1 0 0 0,0-1 0 0 0,0 0 0 0 0,0 1 0 0 0,0-1 0 0 0,0 1-1 0 0,1 0 1 0 0,-1-1 0 0 0,0 1 0 0 0,1 0 0 0 0,-1 0 0 0 0,1 0 0 0 0,-1 0 0 0 0,1 0 0 0 0,-1 0 0 0 0,1 0 0 0 0,0 0 0 0 0,0 1 0 0 0,-1-1 0 0 0,1 1 0 0 0,0-1 0 0 0,0 1 0 0 0,0 0 0 0 0,-1-1 0 0 0,1 1 0 0 0,0 0 0 0 0,0 0 0 0 0,0 1-1 0 0,0-1 1 0 0,0 0 0 0 0,3 1 0 0 0,-3 0-15 0 0,0-1 0 0 0,0 1 0 0 0,1 0 0 0 0,-1 0 0 0 0,0 0-1 0 0,0 0 1 0 0,0 0 0 0 0,0 0 0 0 0,0 1 0 0 0,0-1 0 0 0,0 1-1 0 0,-1-1 1 0 0,1 1 0 0 0,0 0 0 0 0,-1 0 0 0 0,1-1 0 0 0,-1 1-1 0 0,0 0 1 0 0,1 0 0 0 0,-1 0 0 0 0,0 1 0 0 0,0-1 0 0 0,-1 0-1 0 0,1 0 1 0 0,1 5 0 0 0,-2 1 16 0 0,0 1 0 0 0,-1-1 0 0 0,0 0 0 0 0,0 1 0 0 0,-1-1 0 0 0,0 0 0 0 0,0 0 0 0 0,-1 0-1 0 0,-6 14 1 0 0,-44 71 206 0 0,18-35-190 0 0,8 0 133 0 0,-27 80 1 0 0,41-96 61 0 0,-2-2-1 0 0,-2 0 0 0 0,-1-1 1 0 0,-2-1-1 0 0,-29 41 0 0 0,45-73-22 0 0,0-1 0 0 0,0 0 0 0 0,-1 0 0 0 0,1-1-1 0 0,-1 1 1 0 0,0-1 0 0 0,0 0 0 0 0,-10 5 0 0 0,13-8-134 0 0,0 0 1 0 0,0-1 0 0 0,0 1 0 0 0,0-1 0 0 0,1 0-1 0 0,-1 1 1 0 0,0-1 0 0 0,0 0 0 0 0,0 0-1 0 0,0 0 1 0 0,0 0 0 0 0,0-1 0 0 0,0 1 0 0 0,0 0-1 0 0,1-1 1 0 0,-1 1 0 0 0,0-1 0 0 0,0 0-1 0 0,0 0 1 0 0,1 1 0 0 0,-1-1 0 0 0,0 0 0 0 0,1 0-1 0 0,-1-1 1 0 0,1 1 0 0 0,-1 0 0 0 0,1-1 0 0 0,0 1-1 0 0,-1 0 1 0 0,1-1 0 0 0,0 1 0 0 0,0-1-1 0 0,0 0 1 0 0,-1-2 0 0 0,-4-6-80 0 0,1-1 0 0 0,0-1 0 0 0,1 1 1 0 0,0-1-1 0 0,1 1 0 0 0,0-1 0 0 0,0 0 0 0 0,2-1 0 0 0,-1 1 1 0 0,2 0-1 0 0,-1 0 0 0 0,3-19 0 0 0,3-17-17 0 0,19-81-1 0 0,-16 99-883 0 0,1-1-1 0 0,1 2 1 0 0,29-56 0 0 0,-10 31-4586 0 0,3-1-5190 0 0,-30 53 9983 0 0,-1 0 0 0 0,0 0 0 0 0,1 0 1 0 0,-1 0-1 0 0,0-1 0 0 0,-1 1 0 0 0,1 0 1 0 0,0 0-1 0 0,-1-1 0 0 0,1 1 0 0 0,-1 0 1 0 0,1-1-1 0 0,-1-2 0 0 0</inkml:trace>
</inkml:ink>
</file>

<file path=ppt/ink/ink2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6.713"/>
    </inkml:context>
    <inkml:brush xml:id="br0">
      <inkml:brushProperty name="width" value="0.05" units="cm"/>
      <inkml:brushProperty name="height" value="0.05" units="cm"/>
    </inkml:brush>
  </inkml:definitions>
  <inkml:trace contextRef="#ctx0" brushRef="#br0">157 94 4412 0 0,'0'0'5398'0'0,"-14"32"1878"0"0,9-22-6552 0 0,0 0 0 0 0,-1 0 0 0 0,0 0 1 0 0,-1 0-1 0 0,0-1 0 0 0,-1 0 1 0 0,1-1-1 0 0,-2 1 0 0 0,1-2 0 0 0,-1 1 1 0 0,-12 8-1 0 0,20-16-665 0 0,0 0 0 0 0,0 1-1 0 0,0-1 1 0 0,0 1 0 0 0,0-1 0 0 0,0 0 0 0 0,0 0 0 0 0,0 0-1 0 0,0 1 1 0 0,0-1 0 0 0,0 0 0 0 0,0 0 0 0 0,0 0-1 0 0,0-1 1 0 0,0 1 0 0 0,0 0 0 0 0,0 0 0 0 0,0 0-1 0 0,0-1 1 0 0,0 1 0 0 0,1 0 0 0 0,-1-1 0 0 0,0 1 0 0 0,0-1-1 0 0,0 1 1 0 0,0-1 0 0 0,0 0 0 0 0,1 1 0 0 0,-1-1-1 0 0,0 0 1 0 0,1 1 0 0 0,-1-1 0 0 0,0 0 0 0 0,1 0-1 0 0,-1 0 1 0 0,1 0 0 0 0,-1 1 0 0 0,0-3 0 0 0,0-1 16 0 0,-1 1 1 0 0,0-1-1 0 0,1 1 0 0 0,0-1 1 0 0,0 0-1 0 0,0 0 1 0 0,1 0-1 0 0,-1-3 0 0 0,1-8-161 0 0,1 1 0 0 0,0-1-1 0 0,1 1 1 0 0,1 0-1 0 0,0 0 1 0 0,1 0 0 0 0,0 1-1 0 0,1-1 1 0 0,1 1-1 0 0,0 0 1 0 0,12-17 0 0 0,-18 29-102 0 0,0 1 1 0 0,1-1 0 0 0,-1 0-1 0 0,0 1 1 0 0,1-1 0 0 0,-1 1-1 0 0,1 0 1 0 0,-1-1 0 0 0,1 1-1 0 0,-1-1 1 0 0,1 1 0 0 0,-1 0-1 0 0,1-1 1 0 0,-1 1 0 0 0,1 0-1 0 0,0-1 1 0 0,-1 1 0 0 0,1 0-1 0 0,0 0 1 0 0,-1 0 0 0 0,1 0-1 0 0,-1 0 1 0 0,1 0 0 0 0,0 0-1 0 0,-1 0 1 0 0,1 0 0 0 0,0 0-1 0 0,-1 0 1 0 0,1 0 0 0 0,0 0-1 0 0,-1 0 1 0 0,1 0 0 0 0,-1 1-1 0 0,2-1 1 0 0,14 23-5619 0 0,-1 34-3485 0 0,-10-18 5174 0 0,-1-17 2379 0 0</inkml:trace>
</inkml:ink>
</file>

<file path=ppt/ink/ink2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7.057"/>
    </inkml:context>
    <inkml:brush xml:id="br0">
      <inkml:brushProperty name="width" value="0.05" units="cm"/>
      <inkml:brushProperty name="height" value="0.05" units="cm"/>
    </inkml:brush>
  </inkml:definitions>
  <inkml:trace contextRef="#ctx0" brushRef="#br0">80 0 4328 0 0,'-1'13'2878'0'0,"10"19"15116"0"0,-7-32-18422 0 0,-3 3-1312 0 0,0-2 1203 0 0,1 0 0 0 0,-1 0 0 0 0,1 0 0 0 0,-1 0 0 0 0,0 0 1 0 0,0 0-1 0 0,1-1 0 0 0,-1 1 0 0 0,0 0 0 0 0,0 0 0 0 0,0 0 0 0 0,0-1 0 0 0,0 1 0 0 0,0-1 0 0 0,0 1 0 0 0,0-1 0 0 0,0 1 0 0 0,0-1 0 0 0,-1 1 0 0 0,1-1 0 0 0,0 0 0 0 0,0 0 0 0 0,-2 1 0 0 0,-36 5-6852 0 0,32-5 6557 0 0,-11 1-860 0 0</inkml:trace>
</inkml:ink>
</file>

<file path=ppt/ink/ink2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7.573"/>
    </inkml:context>
    <inkml:brush xml:id="br0">
      <inkml:brushProperty name="width" value="0.05" units="cm"/>
      <inkml:brushProperty name="height" value="0.05" units="cm"/>
    </inkml:brush>
  </inkml:definitions>
  <inkml:trace contextRef="#ctx0" brushRef="#br0">1189 14 5989 0 0,'1'-1'348'0'0,"0"0"1"0"0,0-1-1 0 0,1 1 1 0 0,-1 0-1 0 0,1 0 1 0 0,-1 0 0 0 0,1 0-1 0 0,-1 1 1 0 0,1-1-1 0 0,-1 0 1 0 0,1 1 0 0 0,0-1-1 0 0,-1 1 1 0 0,1-1-1 0 0,0 1 1 0 0,0 0 0 0 0,-1 0-1 0 0,1 0 1 0 0,3 0-1 0 0,-5 1-97 0 0,1-1 0 0 0,-1 1 0 0 0,1 0 0 0 0,-1 0 1 0 0,0 0-1 0 0,1 0 0 0 0,-1 0 0 0 0,0 0 0 0 0,0 0 0 0 0,1 0 0 0 0,-1 0 0 0 0,0 0 0 0 0,0 0 0 0 0,0 0 0 0 0,0 0 0 0 0,0 0 0 0 0,-1 0 0 0 0,1 0 0 0 0,0 0 0 0 0,0-1 0 0 0,-1 1 0 0 0,1 0 0 0 0,-1 2 1 0 0,-16 36 3611 0 0,0-7-3377 0 0,-39 54 1220 0 0,-3-3 0 0 0,-101 110 1 0 0,121-152-1325 0 0,-2-1-1 0 0,-2-3 1 0 0,-1-1 0 0 0,-1-3 0 0 0,-2-1 0 0 0,-54 27 0 0 0,88-53-390 0 0,1-1 0 0 0,-1 0 0 0 0,1-1 0 0 0,-1 0 0 0 0,-1 0 0 0 0,1-2 0 0 0,0 0 1 0 0,-1 0-1 0 0,1-1 0 0 0,-1-1 0 0 0,1 0 0 0 0,-1-1 0 0 0,-15-3 0 0 0,9-1-94 0 0,0-1 1 0 0,0 0-1 0 0,0-2 0 0 0,1 0 0 0 0,1-1 1 0 0,-1-1-1 0 0,-31-23 0 0 0,47 30 60 0 0,-1 0 1 0 0,-1 0-1 0 0,1 0 0 0 0,0 1 0 0 0,-1-1 1 0 0,1 1-1 0 0,-1 0 0 0 0,0 1 0 0 0,1-1 1 0 0,-1 1-1 0 0,0 0 0 0 0,0 0 1 0 0,0 0-1 0 0,-8 0 0 0 0,10 2 21 0 0,-1 1 0 0 0,0-1 0 0 0,1 0 0 0 0,-1 1 0 0 0,1 0 0 0 0,0-1 0 0 0,0 1 0 0 0,-1 1 0 0 0,1-1 0 0 0,0 0 0 0 0,1 1 0 0 0,-1 0 0 0 0,0-1 0 0 0,1 1 1 0 0,-1 0-1 0 0,1 0 0 0 0,0 1 0 0 0,0-1 0 0 0,-2 5 0 0 0,-2 3-502 0 0,1 1 1 0 0,0 0-1 0 0,-5 17 1 0 0,4 8-3795 0 0,6-35 3549 0 0,-1 0-1 0 0,1-1 0 0 0,1 1 1 0 0,-1 0-1 0 0,0 0 0 0 0,0 0 1 0 0,1 0-1 0 0,-1-1 0 0 0,1 1 1 0 0,0 0-1 0 0,-1 0 0 0 0,1-1 1 0 0,1 3-1 0 0,9 0-4376 0 0,10-7-635 0 0</inkml:trace>
</inkml:ink>
</file>

<file path=ppt/ink/ink2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7.916"/>
    </inkml:context>
    <inkml:brush xml:id="br0">
      <inkml:brushProperty name="width" value="0.05" units="cm"/>
      <inkml:brushProperty name="height" value="0.05" units="cm"/>
    </inkml:brush>
  </inkml:definitions>
  <inkml:trace contextRef="#ctx0" brushRef="#br0">98 353 4872 0 0,'4'-74'3979'0'0,"-4"44"-2499"0"0,1 0-1 0 0,2 0 1 0 0,1 1 0 0 0,1-1-1 0 0,1 1 1 0 0,16-43-1 0 0,-4 45 286 0 0,-17 27-1725 0 0,-1 0 0 0 0,1-1 0 0 0,-1 1 0 0 0,1 0 0 0 0,0 0 0 0 0,-1 0 1 0 0,1 0-1 0 0,0 0 0 0 0,-1 0 0 0 0,1 0 0 0 0,0 0 0 0 0,-1 0 0 0 0,1 0 0 0 0,0 0 0 0 0,-1 0 0 0 0,1 0 0 0 0,-1 1 0 0 0,1-1 1 0 0,0 0-1 0 0,-1 0 0 0 0,1 1 0 0 0,-1-1 0 0 0,1 0 0 0 0,-1 1 0 0 0,1-1 0 0 0,-1 0 0 0 0,1 1 0 0 0,-1-1 0 0 0,1 1 0 0 0,-1-1 0 0 0,1 1 1 0 0,-1-1-1 0 0,0 1 0 0 0,1 0 0 0 0,-1-1 0 0 0,0 1 0 0 0,1-1 0 0 0,-1 2 0 0 0,2 4 23 0 0,-1 0-1 0 0,0 0 1 0 0,0 1-1 0 0,-1-1 1 0 0,0 0 0 0 0,0 1-1 0 0,0-1 1 0 0,0 0-1 0 0,-1 0 1 0 0,0 1 0 0 0,-1-1-1 0 0,-3 9 1 0 0,3-5-158 0 0,-10 38-1952 0 0,-2-2 0 0 0,-28 63 1 0 0,-53 82-12924 0 0,83-170 13345 0 0</inkml:trace>
</inkml:ink>
</file>

<file path=ppt/ink/ink2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08.244"/>
    </inkml:context>
    <inkml:brush xml:id="br0">
      <inkml:brushProperty name="width" value="0.05" units="cm"/>
      <inkml:brushProperty name="height" value="0.05" units="cm"/>
    </inkml:brush>
  </inkml:definitions>
  <inkml:trace contextRef="#ctx0" brushRef="#br0">79 45 5693 0 0,'-28'-2'12688'0'0,"14"-15"-6402"0"0,11 11-6048 0 0,2 5 331 0 0,-1-1-1712 0 0,-13-7 6677 0 0,7 4-5756 0 0,0 2-6144 0 0</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56.418"/>
    </inkml:context>
    <inkml:brush xml:id="br0">
      <inkml:brushProperty name="width" value="0.05" units="cm"/>
      <inkml:brushProperty name="height" value="0.05" units="cm"/>
      <inkml:brushProperty name="color" value="#004F8B"/>
    </inkml:brush>
  </inkml:definitions>
  <inkml:trace contextRef="#ctx0" brushRef="#br0">106 17 3972 0 0,'6'-17'17869'0'0,"-15"23"-17576"0"0,0 1 0 0 0,0 0-1 0 0,1 1 1 0 0,0-1 0 0 0,1 2-1 0 0,0-1 1 0 0,0 1 0 0 0,1 0 0 0 0,0 0-1 0 0,0 1 1 0 0,1 0 0 0 0,0 0-1 0 0,1 0 1 0 0,0 0 0 0 0,1 1-1 0 0,0 0 1 0 0,-2 17 0 0 0,5-26-353 0 0,0-1 0 0 0,0 1-1 0 0,0 0 1 0 0,0 0 0 0 0,0 0 0 0 0,1-1 0 0 0,-1 1 0 0 0,1 0 0 0 0,-1 0 0 0 0,1-1 0 0 0,0 1-1 0 0,0 0 1 0 0,0-1 0 0 0,0 1 0 0 0,0-1 0 0 0,2 3 0 0 0,-1-2-394 0 0,0-1 1 0 0,0 0-1 0 0,0 1 0 0 0,0-1 1 0 0,0 0-1 0 0,1 0 0 0 0,-1-1 1 0 0,0 1-1 0 0,1 0 0 0 0,-1-1 1 0 0,0 1-1 0 0,1-1 0 0 0,-1 0 1 0 0,1 0-1 0 0,-1 0 0 0 0,1 0 1 0 0,3-1-1 0 0,2 0-1478 0 0,-1 0 0 0 0,1-1 0 0 0,0 0 0 0 0,14-6 0 0 0,3-6-1747 0 0,-9 1 1830 0 0,-3-2 159 0 0</inkml:trace>
</inkml:ink>
</file>

<file path=ppt/ink/ink2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4:59.087"/>
    </inkml:context>
    <inkml:brush xml:id="br0">
      <inkml:brushProperty name="width" value="0.05" units="cm"/>
      <inkml:brushProperty name="height" value="0.05" units="cm"/>
      <inkml:brushProperty name="color" value="#E71224"/>
    </inkml:brush>
  </inkml:definitions>
  <inkml:trace contextRef="#ctx0" brushRef="#br0">651 43 2928 0 0,'6'-23'12883'0'0,"-18"33"-7575"0"0,9-6-5152 0 0,0 0 0 0 0,0 1 0 0 0,0-1 0 0 0,1 1 0 0 0,-1-1-1 0 0,1 1 1 0 0,0 0 0 0 0,-2 10 0 0 0,4-13-140 0 0,0-1-23 0 0,0 0-1 0 0,0 0 1 0 0,0 0 0 0 0,-1 0 0 0 0,1 0 0 0 0,0 0-1 0 0,1 0 1 0 0,-1 0 0 0 0,0 0 0 0 0,0 0 0 0 0,0 1-1 0 0,1-1 1 0 0,-1 0 0 0 0,0 0 0 0 0,1 0 0 0 0,-1 0-1 0 0,1 0 1 0 0,-1 0 0 0 0,1-1 0 0 0,-1 1 0 0 0,1 0-1 0 0,0 0 1 0 0,0 0 0 0 0,-1 0 0 0 0,1-1 0 0 0,0 1 0 0 0,0 0-1 0 0,0-1 1 0 0,0 1 0 0 0,1 0 0 0 0,-1-1-56 0 0,2-1-147 0 0,2-1 203 0 0,-1-1 0 0 0,1 1-1 0 0,-1-1 1 0 0,0 0 0 0 0,0-1 0 0 0,0 1 0 0 0,0-1-1 0 0,-1 1 1 0 0,1-1 0 0 0,-1 0 0 0 0,0 0 0 0 0,0-1-1 0 0,0 1 1 0 0,-1-1 0 0 0,0 1 0 0 0,3-9 0 0 0,10-14 336 0 0,-15 27-319 0 0,0 0 0 0 0,1 0-1 0 0,-1-1 1 0 0,0 1 0 0 0,0 0-1 0 0,1 0 1 0 0,-1-1-1 0 0,0 1 1 0 0,0 0 0 0 0,0 0-1 0 0,1-1 1 0 0,-1 1 0 0 0,0 0-1 0 0,0 0 1 0 0,0-1-1 0 0,0 1 1 0 0,0 0 0 0 0,0-1-1 0 0,0 1 1 0 0,1 0 0 0 0,-1 0-1 0 0,0-1 1 0 0,0 1-1 0 0,0 0 1 0 0,0-1 0 0 0,0 1-1 0 0,0 0 1 0 0,-1-1 0 0 0,1 1-1 0 0,0 0 1 0 0,0-1-1 0 0,0 1 1 0 0,0 0 0 0 0,0 0-1 0 0,0-1 1 0 0,0 1 0 0 0,-1 0-1 0 0,1-1 1 0 0,0 1 0 0 0,0 0-1 0 0,0 0 1 0 0,-1-1-1 0 0,1 1 1 0 0,0 0 0 0 0,0 0-1 0 0,-1 0 1 0 0,1 0 0 0 0,0-1-1 0 0,0 1 1 0 0,-1 0-1 0 0,1 0 1 0 0,0 0 0 0 0,-1 0-1 0 0,1 0 1 0 0,0 0 0 0 0,0 0-1 0 0,-1 0 1 0 0,1-1-1 0 0,0 1 1 0 0,-1 0 0 0 0,1 0-1 0 0,0 0 1 0 0,-1 1 0 0 0,1-1-1 0 0,0 0 1 0 0,-1 0-1 0 0,-20 5 234 0 0,20-5-271 0 0,-8 6 81 0 0,1 1 1 0 0,-1 0-1 0 0,1 0 0 0 0,0 1 0 0 0,1 0 0 0 0,0 0 0 0 0,0 0 0 0 0,-9 17 0 0 0,-26 28 216 0 0,31-41-236 0 0,0-1-1 0 0,-1-1 1 0 0,-1 0-1 0 0,1 0 1 0 0,-2-1 0 0 0,1-1-1 0 0,-1 0 1 0 0,0-1-1 0 0,-1-1 1 0 0,0 0-1 0 0,0-1 1 0 0,-16 3 0 0 0,33-8-39 0 0,0-1 1 0 0,0 0-1 0 0,-1 0 1 0 0,1 0-1 0 0,0 0 1 0 0,-1-1 0 0 0,1 1-1 0 0,-1 0 1 0 0,1-1-1 0 0,-1 1 1 0 0,0-1-1 0 0,0 1 1 0 0,0-1 0 0 0,1 0-1 0 0,-1 1 1 0 0,-1-1-1 0 0,1 0 1 0 0,0 0-1 0 0,0 0 1 0 0,-1 1 0 0 0,1-1-1 0 0,-1 0 1 0 0,1 0-1 0 0,-1 0 1 0 0,0 0-1 0 0,0 0 1 0 0,0 0 0 0 0,0 0-1 0 0,0 0 1 0 0,0 0-1 0 0,-1 0 1 0 0,1 0-1 0 0,-1 0 1 0 0,1 0 0 0 0,-1 0-1 0 0,0 0 1 0 0,0 1-1 0 0,0-1 1 0 0,1 0-1 0 0,-2 0 1 0 0,1 1 0 0 0,0-1-1 0 0,0 1 1 0 0,-1-1-1 0 0,1 1 1 0 0,0 0-1 0 0,-1-1 1 0 0,0 1 0 0 0,1 0-1 0 0,-1 0 1 0 0,0 0-1 0 0,1 0 1 0 0,-1 0-1 0 0,0 0 1 0 0,0 1 0 0 0,0-1-1 0 0,0 1 1 0 0,0-1-1 0 0,0 1 1 0 0,1 0-1 0 0,-1-1 1 0 0,0 1-1 0 0,0 0 1 0 0,0 0 0 0 0,0 1-1 0 0,0-1 1 0 0,0 0-1 0 0,0 1 1 0 0,-4 0 0 0 0,7-1 7 0 0,-1-1 0 0 0,1 0 1 0 0,-1 1-1 0 0,1-1 0 0 0,-1 1 1 0 0,1-1-1 0 0,0 1 0 0 0,-1-1 1 0 0,1 1-1 0 0,0 0 0 0 0,0-1 1 0 0,-1 1-1 0 0,1 0 0 0 0,0-1 1 0 0,0 1-1 0 0,-1 0 0 0 0,1 0 1 0 0,0 0-1 0 0,0 0 1 0 0,0-1-1 0 0,0 1 0 0 0,-1 0 1 0 0,1 1-1 0 0,0-1 0 0 0,0 0 1 0 0,0 0-1 0 0,-1 0 0 0 0,1 0 1 0 0,0 1-1 0 0,0-1 0 0 0,-1 0 1 0 0,1 1-1 0 0,0-1 0 0 0,0 0 1 0 0,-1 1-1 0 0,1-1 1 0 0,0 1-1 0 0,-1-1 0 0 0,1 1 1 0 0,-1 0-1 0 0,1-1 0 0 0,-1 1 1 0 0,1 0-1 0 0,-1-1 0 0 0,1 1 1 0 0,-1 0-1 0 0,1-1 0 0 0,-1 1 1 0 0,0 0-1 0 0,0 0 0 0 0,1 0 1 0 0,-1-1-1 0 0,0 1 1 0 0,0 0-1 0 0,0 0 0 0 0,0 0 1 0 0,0-1-1 0 0,0 3 0 0 0,0 2 52 0 0,0 0 1 0 0,0 0-1 0 0,-1 0 0 0 0,0 1 0 0 0,0-1 0 0 0,0 0 0 0 0,0 0 0 0 0,-3 5 1 0 0,-5 6-262 0 0,0 0 1 0 0,-1-1 0 0 0,-1 0 0 0 0,0-1-1 0 0,-1 0 1 0 0,0-1 0 0 0,-1 0 0 0 0,-1-1-1 0 0,-25 18 1 0 0,15-15-3202 0 0,-47 25 0 0 0,47-29-2691 0 0,-49 15-1 0 0,55-22 4331 0 0,0 0 98 0 0</inkml:trace>
</inkml:ink>
</file>

<file path=ppt/ink/ink2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00.103"/>
    </inkml:context>
    <inkml:brush xml:id="br0">
      <inkml:brushProperty name="width" value="0.05" units="cm"/>
      <inkml:brushProperty name="height" value="0.05" units="cm"/>
      <inkml:brushProperty name="color" value="#E71224"/>
    </inkml:brush>
  </inkml:definitions>
  <inkml:trace contextRef="#ctx0" brushRef="#br0">157 158 4092 0 0,'-3'-4'794'0'0,"1"0"-1"0"0,0 0 0 0 0,1 0 1 0 0,-1-1-1 0 0,1 1 1 0 0,-1 0-1 0 0,1-1 0 0 0,0 1 1 0 0,1-1-1 0 0,-1 1 0 0 0,1-1 1 0 0,0 1-1 0 0,0-1 1 0 0,0 0-1 0 0,1 1 0 0 0,0-1 1 0 0,2-7-1 0 0,-1 7-556 0 0,-1 1-1 0 0,1 0 0 0 0,0 0 1 0 0,1 0-1 0 0,-1 1 1 0 0,1-1-1 0 0,-1 0 1 0 0,1 1-1 0 0,0-1 0 0 0,0 1 1 0 0,1 0-1 0 0,-1 0 1 0 0,1 1-1 0 0,0-1 1 0 0,-1 1-1 0 0,1-1 1 0 0,0 1-1 0 0,0 0 0 0 0,1 1 1 0 0,-1-1-1 0 0,0 1 1 0 0,0 0-1 0 0,1 0 1 0 0,-1 0-1 0 0,1 0 0 0 0,8 1 1 0 0,18 2 19 0 0,1 1 0 0 0,-1 2 0 0 0,1 1 0 0 0,30 11 0 0 0,12 2 16 0 0,-47-12-165 0 0,37 5 950 0 0,-62-12-372 0 0,-11 1-674 0 0,-13 1 0 0 0,1 2 1 0 0,-1 0 0 0 0,1 1 0 0 0,-1 2 0 0 0,1 0 0 0 0,1 1 0 0 0,0 1-1 0 0,-24 14 1 0 0,-9 9 56 0 0,-91 69 0 0 0,117-79-54 0 0,1 0-1 0 0,-39 44 0 0 0,58-58 39 0 0,1 0 0 0 0,0 0 0 0 0,0 0 0 0 0,0 1 0 0 0,1 0-1 0 0,1 0 1 0 0,-1 0 0 0 0,1 1 0 0 0,1-1 0 0 0,0 1 0 0 0,0 0 0 0 0,1 0-1 0 0,-2 17 1 0 0,5-22-21 0 0,0 1 0 0 0,0-1 0 0 0,0 1 0 0 0,0-1 0 0 0,1 0 0 0 0,0 0 0 0 0,0 0 0 0 0,0 0 0 0 0,1 0 0 0 0,0 0 0 0 0,0-1 0 0 0,0 1 0 0 0,0-1 0 0 0,1 0 0 0 0,0 0 0 0 0,-1 0 0 0 0,1 0 0 0 0,1-1 0 0 0,-1 0 0 0 0,1 0 0 0 0,-1 0 0 0 0,1 0 0 0 0,9 4 0 0 0,10 3-99 0 0,1 0 0 0 0,0-1 0 0 0,37 7 0 0 0,-62-15 68 0 0,26 4-432 0 0,-1-1 0 0 0,0 0 0 0 0,1-2 1 0 0,0-1-1 0 0,-1-1 0 0 0,37-5 1 0 0,-47 4-437 0 0,1-2 0 0 0,-1 0 0 0 0,0-1 0 0 0,0-1 0 0 0,0 0 1 0 0,-1-1-1 0 0,1-1 0 0 0,-1 0 0 0 0,-1-1 0 0 0,0 0 1 0 0,22-18-1 0 0,-32 22 479 0 0,1 1 1 0 0,-1-2-1 0 0,0 1 0 0 0,0 0 1 0 0,0-1-1 0 0,0 1 0 0 0,-1-1 1 0 0,0 0-1 0 0,0 0 0 0 0,0 0 1 0 0,0 0-1 0 0,0-6 0 0 0,-1 9 427 0 0,-1-1 0 0 0,1 0-1 0 0,-1 0 1 0 0,0 0 0 0 0,0 0-1 0 0,0 0 1 0 0,0 0-1 0 0,0 0 1 0 0,-1 0 0 0 0,1 0-1 0 0,-1 0 1 0 0,0 0 0 0 0,0 0-1 0 0,0 1 1 0 0,0-1-1 0 0,0 0 1 0 0,-1 1 0 0 0,1-1-1 0 0,-1 1 1 0 0,0-1 0 0 0,0 1-1 0 0,-3-4 1 0 0,5 6 424 0 0,-5 0-92 0 0,3-1-108 0 0,0 1 1 0 0,0 0-1 0 0,1 0 1 0 0,-1 0-1 0 0,0 0 1 0 0,0 1-1 0 0,0-1 1 0 0,0 0 0 0 0,1 1-1 0 0,-1-1 1 0 0,0 1-1 0 0,0 0 1 0 0,1-1-1 0 0,-1 1 1 0 0,0 0-1 0 0,1 0 1 0 0,-1 0-1 0 0,1 0 1 0 0,-1 0-1 0 0,1 1 1 0 0,0-1 0 0 0,-1 0-1 0 0,1 1 1 0 0,-2 2 1372 0 0,10 1-2 0 0,-13-18-1875 0 0,5 12-116 0 0,1 0 0 0 0,-1 0 1 0 0,0 0-1 0 0,0 0 1 0 0,0 0-1 0 0,0 0 1 0 0,0 0-1 0 0,0 0 0 0 0,0 0 1 0 0,0 1-1 0 0,0-1 1 0 0,0 0-1 0 0,0 1 1 0 0,0-1-1 0 0,0 1 0 0 0,-1 0 1 0 0,1-1-1 0 0,-2 1 1 0 0,-11-5-6765 0 0,-1-4 2122 0 0</inkml:trace>
</inkml:ink>
</file>

<file path=ppt/ink/ink2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01.306"/>
    </inkml:context>
    <inkml:brush xml:id="br0">
      <inkml:brushProperty name="width" value="0.05" units="cm"/>
      <inkml:brushProperty name="height" value="0.05" units="cm"/>
      <inkml:brushProperty name="color" value="#E71224"/>
    </inkml:brush>
  </inkml:definitions>
  <inkml:trace contextRef="#ctx0" brushRef="#br0">769 122 4708 0 0,'0'0'12334'0'0,"-6"-1"-11335"0"0,3 1-1034 0 0,-15-3 1729 0 0,0 0 0 0 0,0 0 0 0 0,0-2 0 0 0,-22-8 0 0 0,38 11-1618 0 0,0 1 1 0 0,-1-1-1 0 0,1 0 1 0 0,0 1-1 0 0,0-1 0 0 0,0 0 1 0 0,0 0-1 0 0,0-1 1 0 0,1 1-1 0 0,-1 0 1 0 0,1 0-1 0 0,-1-1 1 0 0,1 1-1 0 0,0-1 1 0 0,0 1-1 0 0,0-1 0 0 0,0 0 1 0 0,1 1-1 0 0,-1-1 1 0 0,0 0-1 0 0,1 0 1 0 0,0 0-1 0 0,0 1 1 0 0,0-1-1 0 0,0 0 0 0 0,0 0 1 0 0,1 1-1 0 0,-1-1 1 0 0,1 0-1 0 0,0 0 1 0 0,-1 1-1 0 0,3-4 1 0 0,-3 5-45 0 0,3 0-14 0 0,-1-1-1 0 0,1 1 1 0 0,0 0-1 0 0,-1 0 0 0 0,1 0 1 0 0,0 0-1 0 0,0 1 1 0 0,0-1-1 0 0,-1 1 1 0 0,1 0-1 0 0,0-1 0 0 0,0 1 1 0 0,5 1-1 0 0,-4 0-4 0 0,-1 0 0 0 0,0 0 1 0 0,1 1-1 0 0,-1-1 0 0 0,0 1 0 0 0,0 0 0 0 0,0 0 0 0 0,0 0 0 0 0,-1 0 0 0 0,1 0 0 0 0,0 1 0 0 0,-1-1 0 0 0,0 1 0 0 0,1 0 0 0 0,-1 0 0 0 0,0 0 1 0 0,-1 0-1 0 0,1 0 0 0 0,2 4 0 0 0,-4-3 21 0 0,0-1-1 0 0,0 1 1 0 0,0 0 0 0 0,0-1 0 0 0,-1 1-1 0 0,1 0 1 0 0,-1-1 0 0 0,0 1 0 0 0,0-1-1 0 0,0 1 1 0 0,-1-1 0 0 0,1 1 0 0 0,-1-1-1 0 0,0 0 1 0 0,0 0 0 0 0,-4 6 0 0 0,-11 13 304 0 0,0 0 0 0 0,-35 31 0 0 0,-4 6 439 0 0,38-39-731 0 0,-43 52 364 0 0,-78 70-1 0 0,136-139-411 0 0,-23 21-383 0 0,-1-2 0 0 0,-42 28-1 0 0,61-46 253 0 0,0 1 1 0 0,1-1-1 0 0,-2 0 0 0 0,1-1 0 0 0,0 0 0 0 0,-1 0 0 0 0,1-1 0 0 0,-1 0 0 0 0,0 0 0 0 0,0-1 0 0 0,0-1 0 0 0,0 1 0 0 0,0-1 0 0 0,-15-2 0 0 0,21 1-648 0 0,0 0 0 0 0,0 0-1 0 0,-1 0 1 0 0,1-1 0 0 0,0 1-1 0 0,1-1 1 0 0,-1 1 0 0 0,0-1-1 0 0,0 0 1 0 0,1 0 0 0 0,-1-1-1 0 0,1 1 1 0 0,0 0 0 0 0,-1-1-1 0 0,1 1 1 0 0,0-1 0 0 0,0 0-1 0 0,1 0 1 0 0,-1 0 0 0 0,1 0-1 0 0,-1 0 1 0 0,-1-6 0 0 0,-1-4-1396 0 0,1 0 1 0 0,1-1 0 0 0,-3-26 0 0 0,3 14 248 0 0</inkml:trace>
</inkml:ink>
</file>

<file path=ppt/ink/ink2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01.650"/>
    </inkml:context>
    <inkml:brush xml:id="br0">
      <inkml:brushProperty name="width" value="0.05" units="cm"/>
      <inkml:brushProperty name="height" value="0.05" units="cm"/>
      <inkml:brushProperty name="color" value="#E71224"/>
    </inkml:brush>
  </inkml:definitions>
  <inkml:trace contextRef="#ctx0" brushRef="#br0">36 19 7093 0 0,'9'-9'7121'0'0,"-4"3"-4502"0"0,-5 6-2676 0 0,0 0 0 0 0,0 0 0 0 0,0 0 0 0 0,0 0 0 0 0,0 0 1 0 0,0 0-1 0 0,0 0 0 0 0,0-1 0 0 0,0 1 0 0 0,0 0 0 0 0,0 0 0 0 0,0 0 0 0 0,0 0 0 0 0,0 0 0 0 0,0 0 0 0 0,0-1 1 0 0,0 1-1 0 0,0 0 0 0 0,0 0 0 0 0,0 0 0 0 0,-1 0 0 0 0,1 0 0 0 0,0 0 0 0 0,0 0 0 0 0,0 0 0 0 0,0 0 0 0 0,0-1 1 0 0,0 1-1 0 0,0 0 0 0 0,0 0 0 0 0,0 0 0 0 0,0 0 0 0 0,-1 0 0 0 0,1 0 0 0 0,0 0 0 0 0,0 0 0 0 0,0 0 0 0 0,0 0 1 0 0,0 0-1 0 0,0 0 0 0 0,0 0 0 0 0,-1 0 0 0 0,1 0 0 0 0,0 0 0 0 0,0 0 0 0 0,0 0 0 0 0,0 0 0 0 0,0 0 0 0 0,0 0 1 0 0,0 0-1 0 0,-1 0 0 0 0,1 0 0 0 0,0 0 0 0 0,0 0 0 0 0,0 0 0 0 0,0 0 0 0 0,0 0 0 0 0,0 0 0 0 0,0 0 1 0 0,0 0-1 0 0,-1 0 0 0 0,1 1 0 0 0,-20 7-8648 0 0,4 3 7726 0 0,8-6-909 0 0</inkml:trace>
</inkml:ink>
</file>

<file path=ppt/ink/ink2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02.071"/>
    </inkml:context>
    <inkml:brush xml:id="br0">
      <inkml:brushProperty name="width" value="0.05" units="cm"/>
      <inkml:brushProperty name="height" value="0.05" units="cm"/>
      <inkml:brushProperty name="color" value="#E71224"/>
    </inkml:brush>
  </inkml:definitions>
  <inkml:trace contextRef="#ctx0" brushRef="#br0">184 69 4348 0 0,'0'6'8058'0'0,"-5"18"-1948"0"0,4-22-5907 0 0,0 0-1 0 0,-1-1 0 0 0,1 0 0 0 0,0 1 0 0 0,-1-1 0 0 0,1 0 1 0 0,-1 0-1 0 0,1 0 0 0 0,-1 0 0 0 0,0 0 0 0 0,1 0 1 0 0,-1 0-1 0 0,0 0 0 0 0,0-1 0 0 0,0 1 0 0 0,1-1 0 0 0,-1 1 1 0 0,0-1-1 0 0,0 0 0 0 0,0 0 0 0 0,0 0 0 0 0,0 0 1 0 0,0 0-1 0 0,0 0 0 0 0,0 0 0 0 0,1-1 0 0 0,-1 1 0 0 0,0-1 1 0 0,-3-1-1 0 0,3 1-174 0 0,0-1 0 0 0,1 1 1 0 0,-1-1-1 0 0,1 1 0 0 0,-1-1 0 0 0,1 0 1 0 0,0 0-1 0 0,0 0 0 0 0,0 0 1 0 0,0 0-1 0 0,0 0 0 0 0,0 0 0 0 0,1 0 1 0 0,-1 0-1 0 0,0 0 0 0 0,1 0 1 0 0,0 0-1 0 0,0-1 0 0 0,-1 1 0 0 0,1 0 1 0 0,0 0-1 0 0,1 0 0 0 0,-1-1 1 0 0,0 1-1 0 0,1 0 0 0 0,-1 0 0 0 0,1 0 1 0 0,0 0-1 0 0,1-3 0 0 0,20-35 92 0 0,-22 40-115 0 0,0-1 1 0 0,0 0-1 0 0,1 1 1 0 0,-1-1-1 0 0,0 1 0 0 0,1-1 1 0 0,-1 1-1 0 0,0-1 1 0 0,1 0-1 0 0,-1 1 1 0 0,1-1-1 0 0,-1 1 1 0 0,1 0-1 0 0,-1-1 1 0 0,1 1-1 0 0,-1-1 1 0 0,1 1-1 0 0,-1 0 1 0 0,1-1-1 0 0,0 1 0 0 0,-1 0 1 0 0,1 0-1 0 0,-1-1 1 0 0,1 1-1 0 0,0 0 1 0 0,-1 0-1 0 0,1 0 1 0 0,0 0-1 0 0,-1 0 1 0 0,1 0-1 0 0,0 0 1 0 0,-1 0-1 0 0,1 0 0 0 0,0 0 1 0 0,-1 0-1 0 0,1 0 1 0 0,0 1-1 0 0,-1-1 1 0 0,1 0-1 0 0,-1 0 1 0 0,1 1-1 0 0,0-1 1 0 0,-1 0-1 0 0,1 1 1 0 0,-1-1-1 0 0,1 1 1 0 0,-1-1-1 0 0,1 0 0 0 0,-1 1 1 0 0,1-1-1 0 0,-1 1 1 0 0,0 0-1 0 0,1-1 1 0 0,-1 1-1 0 0,0-1 1 0 0,1 1-1 0 0,-1 0 1 0 0,0-1-1 0 0,0 1 1 0 0,0-1-1 0 0,1 1 1 0 0,-1 0-1 0 0,0-1 0 0 0,0 1 1 0 0,0 1-1 0 0,2 7 21 0 0,-1-1-1 0 0,0 1 1 0 0,-1 0 0 0 0,0 0-1 0 0,0-1 1 0 0,-1 1-1 0 0,0 0 1 0 0,0-1-1 0 0,-1 1 1 0 0,0 0 0 0 0,-1-1-1 0 0,0 0 1 0 0,0 0-1 0 0,-1 0 1 0 0,-7 13-1 0 0,-35 47-4687 0 0,-5-16-8659 0 0,21-32 7054 0 0,21-17 4566 0 0</inkml:trace>
</inkml:ink>
</file>

<file path=ppt/ink/ink2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02.400"/>
    </inkml:context>
    <inkml:brush xml:id="br0">
      <inkml:brushProperty name="width" value="0.05" units="cm"/>
      <inkml:brushProperty name="height" value="0.05" units="cm"/>
      <inkml:brushProperty name="color" value="#E71224"/>
    </inkml:brush>
  </inkml:definitions>
  <inkml:trace contextRef="#ctx0" brushRef="#br0">300 24 5372 0 0,'-4'-23'19018'0'0,"8"30"-18632"0"0,0 1 0 0 0,0 0 0 0 0,-1 0 0 0 0,0 0 0 0 0,0 0 0 0 0,-1 0 0 0 0,0 0 0 0 0,-1 1 0 0 0,0-1 0 0 0,0 1 0 0 0,-1 10 1 0 0,-1-8-282 0 0,0 0 0 0 0,-1-1 0 0 0,0 1 1 0 0,-1 0-1 0 0,0-1 0 0 0,0 1 1 0 0,-1-1-1 0 0,-6 10 0 0 0,2-5-1055 0 0,-1 0 0 0 0,-1-1-1 0 0,0-1 1 0 0,-22 23 0 0 0,19-22-2167 0 0,-2-1 1 0 0,0-1 0 0 0,-31 20-1 0 0,34-25 1541 0 0,-1 1-1 0 0,0-2 0 0 0,-1 0 1 0 0,1 0-1 0 0,-1-1 0 0 0,-19 3 1 0 0,9-4-113 0 0</inkml:trace>
</inkml:ink>
</file>

<file path=ppt/ink/ink2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03.056"/>
    </inkml:context>
    <inkml:brush xml:id="br0">
      <inkml:brushProperty name="width" value="0.05" units="cm"/>
      <inkml:brushProperty name="height" value="0.05" units="cm"/>
      <inkml:brushProperty name="color" value="#E71224"/>
    </inkml:brush>
  </inkml:definitions>
  <inkml:trace contextRef="#ctx0" brushRef="#br0">380 175 5813 0 0,'15'-26'12206'0'0,"-24"38"-6923"0"0,-26 43-2684 0 0,31-49-2414 0 0,0 1 1 0 0,1-1-1 0 0,-1 1 0 0 0,1 0 1 0 0,1 0-1 0 0,-1 0 0 0 0,1 1 1 0 0,1-1-1 0 0,-2 9 1 0 0,3-12-151 0 0,0-1 1 0 0,0 1-1 0 0,0 0 1 0 0,0-1-1 0 0,1 1 1 0 0,0 0-1 0 0,0-1 1 0 0,0 1-1 0 0,0-1 1 0 0,0 1-1 0 0,0-1 0 0 0,1 0 1 0 0,0 1-1 0 0,0-1 1 0 0,0 0-1 0 0,0 0 1 0 0,0 0-1 0 0,1-1 1 0 0,-1 1-1 0 0,5 4 1 0 0,5 2 17 0 0,-1 0 0 0 0,-1 1 0 0 0,1 1-1 0 0,-2 0 1 0 0,0 0 0 0 0,13 21 0 0 0,-20-28-13 0 0,0 1 0 0 0,0 0 0 0 0,0-1 0 0 0,0 1 1 0 0,-1 0-1 0 0,0 0 0 0 0,0 0 0 0 0,0 0 0 0 0,-1 0 0 0 0,0 0 0 0 0,0 0 0 0 0,0 0 1 0 0,0 0-1 0 0,-1 0 0 0 0,0 0 0 0 0,0 0 0 0 0,0 0 0 0 0,-1-1 0 0 0,1 1 0 0 0,-1 0 0 0 0,0-1 1 0 0,-4 7-1 0 0,-4 4 35 0 0,0 0-1 0 0,-1 0 1 0 0,-1-1 0 0 0,0 0 0 0 0,0-1-1 0 0,-22 16 1 0 0,26-22 94 0 0,-1 0 0 0 0,0-1 0 0 0,-1 0 0 0 0,0 0 0 0 0,1-1 0 0 0,-2 0 0 0 0,1-1-1 0 0,0 0 1 0 0,-1-1 0 0 0,0 0 0 0 0,-17 2 0 0 0,22-4-160 0 0,0-1 1 0 0,0-1-1 0 0,0 1 1 0 0,0-1-1 0 0,0 0 0 0 0,0 0 1 0 0,0 0-1 0 0,1-1 0 0 0,-1 0 1 0 0,1 0-1 0 0,-1-1 1 0 0,1 1-1 0 0,0-1 0 0 0,-1 0 1 0 0,2-1-1 0 0,-7-4 1 0 0,3 1 3 0 0,2-1 1 0 0,-1 1-1 0 0,1-1 1 0 0,0 0-1 0 0,1-1 1 0 0,-1 1-1 0 0,2-1 1 0 0,-1 0-1 0 0,-2-10 1 0 0,-2-8 7 0 0,2-1 1 0 0,0 0-1 0 0,2 0 1 0 0,1 0-1 0 0,0-55 1 0 0,7 18-1954 0 0,1 26-2959 0 0,2 1 0 0 0,16-57-1 0 0,1 20 1126 0 0,-20 63 1878 0 0,0-1 1 0 0,0 1-1 0 0,-1-1 1 0 0,0-15-1 0 0,-1 12-25 0 0</inkml:trace>
</inkml:ink>
</file>

<file path=ppt/ink/ink2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15.603"/>
    </inkml:context>
    <inkml:brush xml:id="br0">
      <inkml:brushProperty name="width" value="0.05" units="cm"/>
      <inkml:brushProperty name="height" value="0.05" units="cm"/>
      <inkml:brushProperty name="color" value="#E71224"/>
    </inkml:brush>
  </inkml:definitions>
  <inkml:trace contextRef="#ctx0" brushRef="#br0">505 219 3224 0 0,'0'0'1145'0'0,"6"-35"8307"0"0,-7 9-6067 0 0,0 13-2519 0 0,1 0 0 0 0,0-1-1 0 0,1 1 1 0 0,0-1-1 0 0,7-25 1 0 0,-7 36-834 0 0,0 0 1 0 0,1 0-1 0 0,-1 0 0 0 0,1 0 0 0 0,0 0 1 0 0,0 1-1 0 0,0-1 0 0 0,0 0 1 0 0,0 1-1 0 0,0 0 0 0 0,1-1 0 0 0,0 1 1 0 0,-1 0-1 0 0,1 0 0 0 0,0 1 1 0 0,0-1-1 0 0,0 0 0 0 0,0 1 0 0 0,0 0 1 0 0,0 0-1 0 0,0 0 0 0 0,0 0 1 0 0,4-1-1 0 0,0 2-70 0 0,-1-1 1 0 0,1 1-1 0 0,-1 1 1 0 0,1-1-1 0 0,0 1 0 0 0,-1 0 1 0 0,0 0-1 0 0,1 1 1 0 0,-1 0-1 0 0,9 4 0 0 0,-14-6 35 0 0,-1 1 0 0 0,1-1-1 0 0,-1 0 1 0 0,1 1 0 0 0,-1-1-1 0 0,0 0 1 0 0,1 1-1 0 0,-1-1 1 0 0,1 1 0 0 0,-1-1-1 0 0,0 1 1 0 0,0-1 0 0 0,1 1-1 0 0,-1-1 1 0 0,0 1-1 0 0,0-1 1 0 0,0 1 0 0 0,1-1-1 0 0,-1 1 1 0 0,0-1 0 0 0,0 1-1 0 0,0-1 1 0 0,0 1-1 0 0,0-1 1 0 0,0 1 0 0 0,0 0-1 0 0,0-1 1 0 0,0 1 0 0 0,0-1-1 0 0,-1 1 1 0 0,1-1-1 0 0,0 1 1 0 0,0-1 0 0 0,0 1-1 0 0,-1-1 1 0 0,1 1 0 0 0,0-1-1 0 0,0 1 1 0 0,-1-1-1 0 0,1 1 1 0 0,-1-1 0 0 0,1 0-1 0 0,0 1 1 0 0,-1-1 0 0 0,0 1-1 0 0,-17 18-100 0 0,-7 0 75 0 0,-2-1 1 0 0,-33 18-1 0 0,38-25 3 0 0,0 1-1 0 0,2 2 1 0 0,-1 0 0 0 0,-31 29 0 0 0,52-42 17 0 0,-1 0 0 0 0,1-1 0 0 0,0 1 0 0 0,-1-1 0 0 0,1 1 0 0 0,-1 0 0 0 0,1-1 0 0 0,0 1 1 0 0,0 0-1 0 0,-1-1 0 0 0,1 1 0 0 0,0 0 0 0 0,0-1 0 0 0,0 1 0 0 0,0 0 0 0 0,0 0 0 0 0,0-1 0 0 0,0 1 1 0 0,0 0-1 0 0,0 0 0 0 0,0-1 0 0 0,0 1 0 0 0,0 0 0 0 0,0-1 0 0 0,1 1 0 0 0,-1 0 0 0 0,0 0 0 0 0,1-1 1 0 0,-1 1-1 0 0,0-1 0 0 0,1 1 0 0 0,-1 0 0 0 0,1-1 0 0 0,-1 1 0 0 0,1-1 0 0 0,-1 1 0 0 0,1-1 0 0 0,-1 1 1 0 0,1-1-1 0 0,0 1 0 0 0,-1-1 0 0 0,1 0 0 0 0,-1 1 0 0 0,1-1 0 0 0,0 0 0 0 0,0 0 0 0 0,-1 1 0 0 0,1-1 1 0 0,0 0-1 0 0,-1 0 0 0 0,2 0 0 0 0,44 13-313 0 0,-42-12 255 0 0,3 0 25 0 0,8 2-10 0 0,-1 0 0 0 0,0 1 0 0 0,0 1 0 0 0,15 6 0 0 0,-28-10 65 0 0,0-1 1 0 0,0 1-1 0 0,0 0 0 0 0,1-1 0 0 0,-1 1 1 0 0,0 0-1 0 0,0 0 0 0 0,0 0 0 0 0,0 0 0 0 0,-1 0 1 0 0,1 0-1 0 0,0 0 0 0 0,0 0 0 0 0,0 0 1 0 0,-1 0-1 0 0,1 0 0 0 0,-1 0 0 0 0,1 1 0 0 0,-1-1 1 0 0,1 0-1 0 0,-1 0 0 0 0,0 1 0 0 0,1-1 1 0 0,-1 2-1 0 0,0 0 16 0 0,-1 0 1 0 0,1-1 0 0 0,-1 1 0 0 0,0 0-1 0 0,0-1 1 0 0,0 1 0 0 0,0-1 0 0 0,0 1-1 0 0,0-1 1 0 0,-1 0 0 0 0,-2 4 0 0 0,-4 5 94 0 0,-2-1 0 0 0,1 0 1 0 0,-18 14-1 0 0,23-21-108 0 0,-5 4-9 0 0,-1 0 1 0 0,0 0-1 0 0,0-1 1 0 0,-1 0-1 0 0,1-1 0 0 0,-1 0 1 0 0,-1-1-1 0 0,1 0 0 0 0,-1-1 1 0 0,1 0-1 0 0,-1-1 0 0 0,0 0 1 0 0,0-1-1 0 0,0 0 1 0 0,0-1-1 0 0,0 0 0 0 0,0-1 1 0 0,-17-4-1 0 0,26 4-58 0 0,-1 0-1 0 0,1-1 1 0 0,0 1-1 0 0,-1-1 1 0 0,1 0-1 0 0,0 0 1 0 0,0 0-1 0 0,0-1 1 0 0,0 1-1 0 0,1-1 1 0 0,-1 1-1 0 0,-2-5 1 0 0,3 6 24 0 0,1 0 1 0 0,0 0-1 0 0,0-1 0 0 0,0 1 1 0 0,0 0-1 0 0,1-1 1 0 0,-1 1-1 0 0,0-1 0 0 0,0 1 1 0 0,1-1-1 0 0,-1 1 1 0 0,1-1-1 0 0,0 1 0 0 0,-1-1 1 0 0,1 1-1 0 0,0-1 1 0 0,0 0-1 0 0,0 1 0 0 0,0-1 1 0 0,0 0-1 0 0,0 1 1 0 0,0-1-1 0 0,1 1 0 0 0,-1-1 1 0 0,0 1-1 0 0,1-1 0 0 0,0 0 1 0 0,1-2-1 0 0,-2 3 7 0 0,1 1 12 0 0,-1 0 13 0 0,1 0-1 0 0,-1 0 1 0 0,0 0 0 0 0,1 0-1 0 0,-1 1 1 0 0,1-1-1 0 0,-1 0 1 0 0,0 0 0 0 0,1 0-1 0 0,-1 0 1 0 0,0 0-1 0 0,1 1 1 0 0,-1-1-1 0 0,0 0 1 0 0,1 0 0 0 0,-1 1-1 0 0,0-1 1 0 0,1 0-1 0 0,-1 0 1 0 0,0 1 0 0 0,1-1-1 0 0,-1 0 1 0 0,0 1-1 0 0,0-1 1 0 0,0 0 0 0 0,1 1-1 0 0,-1-1 1 0 0,0 1-1 0 0,0-1 1 0 0,0 0 0 0 0,0 1-1 0 0,0-1 1 0 0,0 1-1 0 0,0-1 1 0 0,0 0-1 0 0,0 1 1 0 0,0-1 0 0 0,0 1-1 0 0,0-1 1 0 0,0 1-1 0 0,1 19 156 0 0,-4-11-61 0 0,-1 1-1 0 0,1-1 0 0 0,-1 0 1 0 0,-1 0-1 0 0,0-1 1 0 0,0 1-1 0 0,-1-1 0 0 0,0 0 1 0 0,0-1-1 0 0,-1 1 1 0 0,0-1-1 0 0,-12 9 0 0 0,-43 25-1523 0 0,-1-15-5592 0 0,61-25 5293 0 0,-15-14-3188 0 0,14-2-646 0 0,2 4 3920 0 0</inkml:trace>
</inkml:ink>
</file>

<file path=ppt/ink/ink2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15.963"/>
    </inkml:context>
    <inkml:brush xml:id="br0">
      <inkml:brushProperty name="width" value="0.05" units="cm"/>
      <inkml:brushProperty name="height" value="0.05" units="cm"/>
      <inkml:brushProperty name="color" value="#E71224"/>
    </inkml:brush>
  </inkml:definitions>
  <inkml:trace contextRef="#ctx0" brushRef="#br0">522 38 1464 0 0,'0'-2'-143'0'0,"7"-15"1072"0"0,-6-2 10296 0 0,-14 32-10124 0 0,-33 36 648 0 0,-3-2 0 0 0,-75 57 0 0 0,44-48-4351 0 0,-3-5-3953 0 0,55-36 2211 0 0,-55 21 0 0 0,60-27 2650 0 0</inkml:trace>
</inkml:ink>
</file>

<file path=ppt/ink/ink2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17.916"/>
    </inkml:context>
    <inkml:brush xml:id="br0">
      <inkml:brushProperty name="width" value="0.05" units="cm"/>
      <inkml:brushProperty name="height" value="0.05" units="cm"/>
      <inkml:brushProperty name="color" value="#E71224"/>
    </inkml:brush>
  </inkml:definitions>
  <inkml:trace contextRef="#ctx0" brushRef="#br0">632 8 3212 0 0,'0'0'2169'0'0,"-1"-1"-1662"0"0,0 0 0 0 0,0 0 0 0 0,0 1 0 0 0,0-1-1 0 0,0 1 1 0 0,0-1 0 0 0,0 1 0 0 0,0-1 0 0 0,-1 1 0 0 0,1-1-1 0 0,0 1 1 0 0,0 0 0 0 0,0 0 0 0 0,-1 0 0 0 0,0 0 0 0 0,-20 14 1009 0 0,-36 30 0 0 0,53-39-1365 0 0,0-1 0 0 0,0 1 0 0 0,1-1 0 0 0,0 1 1 0 0,-1 1-1 0 0,2-1 0 0 0,-1 0 0 0 0,0 1 1 0 0,1 0-1 0 0,0 0 0 0 0,1 0 0 0 0,-1 0 0 0 0,-1 8 1 0 0,4-13-142 0 0,0 0-1 0 0,0 1 1 0 0,0-1 0 0 0,0 0 0 0 0,0 1 0 0 0,0-1-1 0 0,0 1 1 0 0,0-1 0 0 0,0 0 0 0 0,1 1 0 0 0,-1-1-1 0 0,1 0 1 0 0,-1 1 0 0 0,1-1 0 0 0,-1 0 0 0 0,1 0 0 0 0,0 0-1 0 0,0 1 1 0 0,-1-1 0 0 0,1 0 0 0 0,0 0 0 0 0,0 0-1 0 0,0 0 1 0 0,2 1 0 0 0,-1-1-42 0 0,1 1-1 0 0,0-1 1 0 0,0 0-1 0 0,0 0 0 0 0,-1 0 1 0 0,1 0-1 0 0,0 0 1 0 0,0 0-1 0 0,1-1 1 0 0,4 1-1 0 0,-1-1-31 0 0,0 0 0 0 0,0-1-1 0 0,0 1 1 0 0,0-1-1 0 0,0 0 1 0 0,0-1-1 0 0,0 0 1 0 0,-1 0-1 0 0,10-4 1 0 0,-3-4 182 0 0,-1 1 1 0 0,1-1-1 0 0,-2-1 1 0 0,0 0-1 0 0,0-1 1 0 0,16-23-1 0 0,-14 19 538 0 0,-30 37-561 0 0,0 1 0 0 0,-1-2 1 0 0,-2 0-1 0 0,0-2 0 0 0,-1 0 0 0 0,0-1 1 0 0,-2-1-1 0 0,0-1 0 0 0,-30 14 1 0 0,40-23-467 0 0,-1-1 1 0 0,0-1 0 0 0,-27 5 0 0 0,38-9 156 0 0,2 0 171 0 0,0 0 0 0 0,0 0-1 0 0,0 0 1 0 0,-1 0-1 0 0,1 0 1 0 0,0 0-1 0 0,0-1 1 0 0,0 1 0 0 0,0 0-1 0 0,-1-1 1 0 0,1 1-1 0 0,0-1 1 0 0,0 1-1 0 0,0-1 1 0 0,0 1 0 0 0,0-1-1 0 0,0 0 1 0 0,0 0-1 0 0,-1-1 1 0 0,-19-14-1345 0 0,20 15 1289 0 0,-2 4 39 0 0,-7 6 217 0 0,2 0 1 0 0,-1 1-1 0 0,-11 19 1 0 0,12-18 5 0 0,0 0 0 0 0,0 0 0 0 0,-1-1 0 0 0,-19 18 0 0 0,23-23-120 0 0,-1-1 0 0 0,1 0 0 0 0,-1 0 0 0 0,1 0 0 0 0,-1 0 0 0 0,0-1-1 0 0,-1 0 1 0 0,1 0 0 0 0,0-1 0 0 0,-1 1 0 0 0,0-2 0 0 0,1 1 0 0 0,-1-1 0 0 0,0 0-1 0 0,-9 1 1 0 0,16-3-60 0 0,-1 1 0 0 0,0 0 0 0 0,0-1 0 0 0,0 1 0 0 0,1-1 0 0 0,-1 1 0 0 0,0-1 0 0 0,1 1 0 0 0,-1-1 0 0 0,0 1 0 0 0,1-1 0 0 0,-1 1 0 0 0,0-1 0 0 0,1 0 0 0 0,-1 1 0 0 0,1-1 0 0 0,0 0 0 0 0,-1 0 0 0 0,1 0 0 0 0,-1 1 0 0 0,1-1 0 0 0,0 0 0 0 0,0 0 0 0 0,-1 0 0 0 0,1 1 0 0 0,0-1 0 0 0,0 0 0 0 0,0 0 0 0 0,0 0 0 0 0,0 0 0 0 0,0 0 0 0 0,0 0 0 0 0,0 1 0 0 0,1-1 0 0 0,-1 0 0 0 0,1-1 0 0 0,6-28-568 0 0,-1 16 431 0 0,-5 11 111 0 0,0 0-1 0 0,0 1 0 0 0,0-1 1 0 0,0 0-1 0 0,0 1 0 0 0,1-1 1 0 0,-1 1-1 0 0,1-1 0 0 0,0 1 1 0 0,0 0-1 0 0,0 0 0 0 0,0 0 1 0 0,3-3-1 0 0,-3 4 382 0 0,2 17 9 0 0,-3-14-314 0 0,0-1 0 0 0,-1 1 1 0 0,1-1-1 0 0,-1 0 0 0 0,1 1 0 0 0,-1-1 1 0 0,0 1-1 0 0,1-1 0 0 0,-1 1 0 0 0,0-1 0 0 0,0 1 1 0 0,0-1-1 0 0,0 1 0 0 0,0 0 0 0 0,-1-1 1 0 0,1 3-1 0 0,-8 15 46 0 0,-1-1 0 0 0,0 0-1 0 0,-2 0 1 0 0,0-1 0 0 0,0 0 0 0 0,-2-1 0 0 0,0 0-1 0 0,-1-1 1 0 0,0-1 0 0 0,-28 21 0 0 0,40-33-89 0 0,-12 9-4330 0 0</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6.878"/>
    </inkml:context>
    <inkml:brush xml:id="br0">
      <inkml:brushProperty name="width" value="0.05" units="cm"/>
      <inkml:brushProperty name="height" value="0.05" units="cm"/>
    </inkml:brush>
  </inkml:definitions>
  <inkml:trace contextRef="#ctx0" brushRef="#br0">68 11 3540 0 0,'0'0'1534'0'0,"-31"19"8426"0"0,20-12-8491 0 0,9-4-1155 0 0,-1 0 0 0 0,1 0 0 0 0,0 0 0 0 0,-1 0 1 0 0,2 0-1 0 0,-1 0 0 0 0,0 1 0 0 0,0-1 0 0 0,1 1 0 0 0,0-1 1 0 0,0 1-1 0 0,0 0 0 0 0,0-1 0 0 0,0 8 0 0 0,1-9-316 0 0,0 0 0 0 0,0 0 1 0 0,0-1-1 0 0,0 1 0 0 0,1 0 0 0 0,-1-1 0 0 0,0 1 0 0 0,1 0 0 0 0,0-1 0 0 0,-1 1 0 0 0,1 0 0 0 0,0-1 0 0 0,0 1 0 0 0,0-1 0 0 0,0 0 1 0 0,0 1-1 0 0,0-1 0 0 0,0 0 0 0 0,0 1 0 0 0,1-1 0 0 0,-1 0 0 0 0,0 0 0 0 0,1 0 0 0 0,-1 0 0 0 0,1 0 0 0 0,-1 0 0 0 0,1-1 1 0 0,0 1-1 0 0,-1-1 0 0 0,1 1 0 0 0,0-1 0 0 0,2 1 0 0 0,-1-1-128 0 0,1 1 0 0 0,0-2 1 0 0,-1 1-1 0 0,1 0 0 0 0,0-1 0 0 0,-1 1 0 0 0,1-1 1 0 0,-1 0-1 0 0,1 0 0 0 0,-1-1 0 0 0,1 1 0 0 0,-1-1 1 0 0,0 1-1 0 0,0-1 0 0 0,0 0 0 0 0,0 0 0 0 0,0-1 1 0 0,0 1-1 0 0,0-1 0 0 0,-1 1 0 0 0,3-4 0 0 0,-3 4 160 0 0,0 0-1 0 0,-1 1 1 0 0,1-1-1 0 0,-1 0 1 0 0,1 0-1 0 0,-1 0 1 0 0,0-1-1 0 0,1 1 1 0 0,-1 0-1 0 0,0 0 1 0 0,-1-1-1 0 0,1 1 1 0 0,0 0-1 0 0,-1-1 1 0 0,1 1-1 0 0,-1-1 1 0 0,0 1-1 0 0,0-1 1 0 0,0 1-1 0 0,0-1 1 0 0,0 1-1 0 0,0-1 1 0 0,-1 1-1 0 0,1 0 1 0 0,-1-1-1 0 0,0 1 1 0 0,0-1-1 0 0,0 1 0 0 0,0 0 1 0 0,-1-3-1 0 0,-1 3 55 0 0,1 0-1 0 0,-1 0 0 0 0,1 1 0 0 0,-1-1 0 0 0,1 1 0 0 0,-1 0 0 0 0,0-1 0 0 0,0 1 0 0 0,1 0 0 0 0,-1 1 1 0 0,0-1-1 0 0,0 0 0 0 0,0 1 0 0 0,0 0 0 0 0,-6 0 0 0 0,0-1-33 0 0,7 1-193 0 0,41-11-17354 0 0,-31 9 15755 0 0</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56.871"/>
    </inkml:context>
    <inkml:brush xml:id="br0">
      <inkml:brushProperty name="width" value="0.05" units="cm"/>
      <inkml:brushProperty name="height" value="0.05" units="cm"/>
      <inkml:brushProperty name="color" value="#004F8B"/>
    </inkml:brush>
  </inkml:definitions>
  <inkml:trace contextRef="#ctx0" brushRef="#br0">2 26 4064 0 0,'-1'-9'5319'0'0,"1"8"-4891"0"0,0 1 0 0 0,0-1 0 0 0,0 0-1 0 0,0 1 1 0 0,0-1 0 0 0,0 1 0 0 0,0-1 0 0 0,0 0 0 0 0,6-8 8129 0 0,-5 8-8129 0 0,16 5-229 0 0,1-1 2434 0 0,-34-8-2064 0 0,11 4-924 0 0</inkml:trace>
</inkml:ink>
</file>

<file path=ppt/ink/ink2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18.260"/>
    </inkml:context>
    <inkml:brush xml:id="br0">
      <inkml:brushProperty name="width" value="0.05" units="cm"/>
      <inkml:brushProperty name="height" value="0.05" units="cm"/>
      <inkml:brushProperty name="color" value="#E71224"/>
    </inkml:brush>
  </inkml:definitions>
  <inkml:trace contextRef="#ctx0" brushRef="#br0">0 44 4976 0 0,'16'11'10797'0'0,"-22"-52"-23699"0"0,0 27 11187 0 0</inkml:trace>
</inkml:ink>
</file>

<file path=ppt/ink/ink2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18.588"/>
    </inkml:context>
    <inkml:brush xml:id="br0">
      <inkml:brushProperty name="width" value="0.05" units="cm"/>
      <inkml:brushProperty name="height" value="0.05" units="cm"/>
      <inkml:brushProperty name="color" value="#E71224"/>
    </inkml:brush>
  </inkml:definitions>
  <inkml:trace contextRef="#ctx0" brushRef="#br0">460 1 4248 0 0,'-1'0'348'0'0,"0"0"-1"0"0,0 0 1 0 0,0 0 0 0 0,0 1-1 0 0,0-1 1 0 0,0 0-1 0 0,0 0 1 0 0,0 1-1 0 0,1-1 1 0 0,-1 1-1 0 0,0-1 1 0 0,0 1-1 0 0,0-1 1 0 0,1 1-1 0 0,-1 0 1 0 0,0-1-1 0 0,0 1 1 0 0,1 0-1 0 0,-1-1 1 0 0,1 1 0 0 0,-1 0-1 0 0,0 0 1 0 0,1 0-1 0 0,0-1 1 0 0,-1 1-1 0 0,0 1 1 0 0,-21 37 1660 0 0,12-21-386 0 0,-67 85 1818 0 0,-15-6-5117 0 0,-9-11-4552 0 0,69-63 1118 0 0,-46 24 1 0 0,52-34 3363 0 0</inkml:trace>
</inkml:ink>
</file>

<file path=ppt/ink/ink2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0.760"/>
    </inkml:context>
    <inkml:brush xml:id="br0">
      <inkml:brushProperty name="width" value="0.05" units="cm"/>
      <inkml:brushProperty name="height" value="0.05" units="cm"/>
      <inkml:brushProperty name="color" value="#E71224"/>
    </inkml:brush>
  </inkml:definitions>
  <inkml:trace contextRef="#ctx0" brushRef="#br0">1263 205 3908 0 0,'0'0'5224'0'0,"-24"-31"2509"0"0,23 25-7387 0 0,0 1 0 0 0,0 0 0 0 0,1-1 0 0 0,-1 1 0 0 0,1-1 0 0 0,0 0-1 0 0,1 1 1 0 0,0-1 0 0 0,-1 1 0 0 0,2 0 0 0 0,-1-1 0 0 0,1 1 0 0 0,-1 0 0 0 0,1 0 0 0 0,1 0 0 0 0,-1 0 0 0 0,5-7 0 0 0,-2 5-266 0 0,0 1 1 0 0,0 0-1 0 0,0 1 0 0 0,1-1 1 0 0,0 1-1 0 0,0 0 1 0 0,0 0-1 0 0,1 1 1 0 0,-1 0-1 0 0,1 0 0 0 0,0 0 1 0 0,0 1-1 0 0,9-3 1 0 0,-15 6-105 0 0,3 5-30 0 0,-3-4 51 0 0,-1-1 0 0 0,1 1 0 0 0,-1-1 0 0 0,1 0 0 0 0,-1 1 1 0 0,0-1-1 0 0,1 1 0 0 0,-1-1 0 0 0,1 1 0 0 0,-1-1 0 0 0,0 1 0 0 0,0-1 0 0 0,1 1 0 0 0,-1-1 0 0 0,0 1 0 0 0,0 0 0 0 0,0-1 0 0 0,1 1 0 0 0,-1-1 0 0 0,0 1 0 0 0,0 0 0 0 0,0-1 0 0 0,0 1 0 0 0,0 0 0 0 0,0-1 0 0 0,0 1 1 0 0,-1 0-1 0 0,-2 10 25 0 0,0 0 1 0 0,-1 0 0 0 0,0-1 0 0 0,-1 1 0 0 0,0-1 0 0 0,-1 0-1 0 0,0-1 1 0 0,-8 11 0 0 0,-8 8 36 0 0,-34 33-1 0 0,43-49-87 0 0,0 0 1 0 0,-1-1-1 0 0,-1 0 0 0 0,0-1 0 0 0,0-1 1 0 0,-1-1-1 0 0,0 0 0 0 0,0-1 0 0 0,-1 0 1 0 0,0-1-1 0 0,0-1 0 0 0,-1-1 0 0 0,1-1 1 0 0,-24 2-1 0 0,36-4 5 0 0,1-1 0 0 0,-1-1 0 0 0,0 1 0 0 0,1-1 0 0 0,-1 1 0 0 0,1-1 0 0 0,-1-1 0 0 0,1 1 0 0 0,-1 0 0 0 0,1-1 0 0 0,0 0 0 0 0,0 0 0 0 0,0-1 0 0 0,0 1 0 0 0,0-1 0 0 0,0 1 0 0 0,1-1 1 0 0,-1-1-1 0 0,1 1 0 0 0,0 0 0 0 0,0-1 0 0 0,0 1 0 0 0,0-1 0 0 0,1 0 0 0 0,-1 0 0 0 0,-1-6 0 0 0,2 6-11 0 0,1 0 1 0 0,0-1 0 0 0,1 1-1 0 0,-1-1 1 0 0,1 1 0 0 0,-1-1-1 0 0,2 1 1 0 0,-1-1 0 0 0,0 1-1 0 0,1 0 1 0 0,0-1-1 0 0,0 1 1 0 0,0-1 0 0 0,0 1-1 0 0,1 0 1 0 0,-1 0 0 0 0,1 0-1 0 0,0 0 1 0 0,1 0 0 0 0,-1 0-1 0 0,1 0 1 0 0,0 1 0 0 0,-1-1-1 0 0,2 1 1 0 0,-1 0-1 0 0,7-6 1 0 0,0 1-40 0 0,1 1 0 0 0,0 0 0 0 0,0 0 0 0 0,1 1 0 0 0,12-5 0 0 0,-23 11 89 0 0,1 0-1 0 0,-1 0 0 0 0,0 0-1 0 0,0 1 1 0 0,0-1-1 0 0,0 1 1 0 0,1-1 0 0 0,-1 1-1 0 0,0-1 1 0 0,0 1-1 0 0,0-1 1 0 0,0 1 0 0 0,0 0-1 0 0,0 0 1 0 0,0 0-1 0 0,-1 0 1 0 0,1-1 0 0 0,0 1-1 0 0,0 0 1 0 0,-1 0-1 0 0,1 1 1 0 0,0-1 0 0 0,-1 0-1 0 0,1 0 1 0 0,-1 0-1 0 0,0 0 1 0 0,1 0 0 0 0,-1 3-1 0 0,1-1 15 0 0,-1 0-1 0 0,-1 1 1 0 0,1-1 0 0 0,0 0-1 0 0,-1 1 1 0 0,0-1-1 0 0,0 0 1 0 0,0 0-1 0 0,0 0 1 0 0,-2 4 0 0 0,-4 7 49 0 0,-1-1 1 0 0,0 0-1 0 0,-15 18 0 0 0,17-25-86 0 0,0 1-1 0 0,0-1 1 0 0,0-1-1 0 0,-1 1 0 0 0,0-1 1 0 0,0 0-1 0 0,0-1 1 0 0,-1 0-1 0 0,-10 5 0 0 0,17-9-153 0 0,-24-2-1211 0 0,23 2 1350 0 0,0-1 1 0 0,1 1-1 0 0,-1 0 1 0 0,0 0-1 0 0,0 0 0 0 0,0 0 1 0 0,1 0-1 0 0,-1 1 1 0 0,0-1-1 0 0,0 1 1 0 0,1-1-1 0 0,-1 1 0 0 0,0-1 1 0 0,0 1-1 0 0,1 0 1 0 0,-1 0-1 0 0,1 0 1 0 0,-1 0-1 0 0,1 0 0 0 0,-1 0 1 0 0,-1 2-1 0 0,-64 48 745 0 0,66-51-778 0 0,-3-1-240 0 0,-23-6-92 0 0,24 7 309 0 0,-39 26 444 0 0,39-23-322 0 0,-1 0 0 0 0,1-1 0 0 0,-1 1 1 0 0,0 0-1 0 0,1-1 0 0 0,-1 0 1 0 0,0 0-1 0 0,0 0 0 0 0,-1 0 0 0 0,1-1 1 0 0,0 0-1 0 0,-7 2 0 0 0,9-3-40 0 0,0 0 1 0 0,0 1-1 0 0,0-1 0 0 0,1 0 0 0 0,-1 0 1 0 0,0 0-1 0 0,0-1 0 0 0,0 1 1 0 0,0 0-1 0 0,0-1 0 0 0,0 1 0 0 0,0-1 1 0 0,1 0-1 0 0,-1 1 0 0 0,0-1 0 0 0,0 0 1 0 0,1 0-1 0 0,-1 0 0 0 0,1 0 0 0 0,-1 0 1 0 0,1-1-1 0 0,-1 1 0 0 0,1 0 1 0 0,0-1-1 0 0,-1 1 0 0 0,1-1 0 0 0,0 1 1 0 0,0-1-1 0 0,0 0 0 0 0,0 0 0 0 0,0-1 1 0 0,1 2-19 0 0,-1 8 226 0 0,0 0-1 0 0,0 0 1 0 0,-1 0 0 0 0,0-1 0 0 0,0 1 0 0 0,0 0 0 0 0,-1-1 0 0 0,0 1-1 0 0,0-1 1 0 0,-8 11 0 0 0,-1 0 93 0 0,-1-1 0 0 0,0 0 0 0 0,-27 23 0 0 0,21-22-56 0 0,-1-1 0 0 0,-1 0 0 0 0,0-2 0 0 0,-1-1 0 0 0,0 0 0 0 0,-1-1 0 0 0,-35 11 0 0 0,50-20-133 0 0,-1-2 0 0 0,1 1 0 0 0,0-1 0 0 0,-1 0 0 0 0,1-1 0 0 0,-1 0 0 0 0,1 0 0 0 0,-1-1 0 0 0,1 0 0 0 0,-1-1 0 0 0,1 0 0 0 0,0 0-1 0 0,0 0 1 0 0,0-1 0 0 0,0-1 0 0 0,0 1 0 0 0,0-1 0 0 0,1-1 0 0 0,0 1 0 0 0,0-1 0 0 0,0 0 0 0 0,1-1 0 0 0,-8-7 0 0 0,9 8-148 0 0,0-1 0 0 0,1 0 0 0 0,-1-1 1 0 0,1 1-1 0 0,0-1 0 0 0,1 1 0 0 0,-1-1 0 0 0,1-1 0 0 0,1 1 1 0 0,-1 0-1 0 0,-1-11 0 0 0,3 11-269 0 0,0-1-1 0 0,1 1 1 0 0,0 0-1 0 0,0-1 1 0 0,1 1 0 0 0,-1-1-1 0 0,2 1 1 0 0,-1 0-1 0 0,1 0 1 0 0,0 0 0 0 0,1 0-1 0 0,-1 0 1 0 0,5-7-1 0 0,5-9-3546 0 0,1 1 0 0 0,1 1 0 0 0,1 0-1 0 0,0 1 1 0 0,28-27 0 0 0,-31 35 1983 0 0</inkml:trace>
</inkml:ink>
</file>

<file path=ppt/ink/ink2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1.228"/>
    </inkml:context>
    <inkml:brush xml:id="br0">
      <inkml:brushProperty name="width" value="0.05" units="cm"/>
      <inkml:brushProperty name="height" value="0.05" units="cm"/>
      <inkml:brushProperty name="color" value="#E71224"/>
    </inkml:brush>
  </inkml:definitions>
  <inkml:trace contextRef="#ctx0" brushRef="#br0">0 140 4544 0 0,'42'-25'7337'0'0,"5"7"-3321"0"0,-34 14-3355 0 0,0-1 0 0 0,-1 0 0 0 0,0-1 0 0 0,0 0 0 0 0,13-9-1 0 0,-17 9 936 0 0,5-5-2095 0 0,1-4-5871 0 0,-16 3-593 0 0,-19 1 1888 0 0</inkml:trace>
</inkml:ink>
</file>

<file path=ppt/ink/ink2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1.557"/>
    </inkml:context>
    <inkml:brush xml:id="br0">
      <inkml:brushProperty name="width" value="0.05" units="cm"/>
      <inkml:brushProperty name="height" value="0.05" units="cm"/>
      <inkml:brushProperty name="color" value="#E71224"/>
    </inkml:brush>
  </inkml:definitions>
  <inkml:trace contextRef="#ctx0" brushRef="#br0">177 23 3532 0 0,'-2'-2'924'0'0,"1"0"0"0"0,-1 0 0 0 0,0 1-1 0 0,1-1 1 0 0,-1 0 0 0 0,0 1 0 0 0,0-1-1 0 0,0 1 1 0 0,0-1 0 0 0,0 1 0 0 0,0 0-1 0 0,0 0 1 0 0,-5-1 0 0 0,-3 10 3239 0 0,3 19-4436 0 0,-11 83 2816 0 0,-3 1-4608 0 0,-56 217-15742 0 0,65-288 15989 0 0</inkml:trace>
</inkml:ink>
</file>

<file path=ppt/ink/ink2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1.900"/>
    </inkml:context>
    <inkml:brush xml:id="br0">
      <inkml:brushProperty name="width" value="0.05" units="cm"/>
      <inkml:brushProperty name="height" value="0.05" units="cm"/>
      <inkml:brushProperty name="color" value="#E71224"/>
    </inkml:brush>
  </inkml:definitions>
  <inkml:trace contextRef="#ctx0" brushRef="#br0">7 90 5485 0 0,'-2'10'10302'0'0,"-3"-91"-23038"0"0,5 63 10869 0 0</inkml:trace>
</inkml:ink>
</file>

<file path=ppt/ink/ink2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2.260"/>
    </inkml:context>
    <inkml:brush xml:id="br0">
      <inkml:brushProperty name="width" value="0.05" units="cm"/>
      <inkml:brushProperty name="height" value="0.05" units="cm"/>
      <inkml:brushProperty name="color" value="#E71224"/>
    </inkml:brush>
  </inkml:definitions>
  <inkml:trace contextRef="#ctx0" brushRef="#br0">64 184 3980 0 0,'-3'-11'1515'0'0,"0"0"-1"0"0,1 0 0 0 0,0 0 0 0 0,1-1 0 0 0,0 1 0 0 0,1-13 0 0 0,2 7 191 0 0,0 0-1 0 0,2 1 0 0 0,6-23 1 0 0,-10 39-1684 0 0,0-1 0 0 0,0 1 0 0 0,1 0 0 0 0,-1 0 0 0 0,0 0 0 0 0,0-1 0 0 0,0 1 0 0 0,0 0 0 0 0,1 0 1 0 0,-1 0-1 0 0,0 0 0 0 0,0 0 0 0 0,0-1 0 0 0,1 1 0 0 0,-1 0 0 0 0,0 0 0 0 0,0 0 0 0 0,1 0 0 0 0,-1 0 1 0 0,0 0-1 0 0,0 0 0 0 0,1 0 0 0 0,-1 0 0 0 0,0 0 0 0 0,0 0 0 0 0,1 0 0 0 0,-1 0 0 0 0,0 0 0 0 0,0 0 0 0 0,1 0 1 0 0,-1 0-1 0 0,0 0 0 0 0,0 0 0 0 0,1 0 0 0 0,-1 0 0 0 0,0 0 0 0 0,0 1 0 0 0,1-1 0 0 0,-1 0 0 0 0,0 0 1 0 0,0 0-1 0 0,0 0 0 0 0,1 0 0 0 0,-1 1 0 0 0,0-1 0 0 0,0 0 0 0 0,0 0 0 0 0,0 0 0 0 0,0 1 0 0 0,1-1 0 0 0,-1 0 1 0 0,0 0-1 0 0,0 1 0 0 0,0-1 0 0 0,0 0 0 0 0,0 0 0 0 0,0 1 0 0 0,0-1 0 0 0,0 0 0 0 0,0 0 0 0 0,0 1 1 0 0,0-1-1 0 0,8 23-736 0 0,-13-1-2110 0 0,0-1 0 0 0,-2 0-1 0 0,0 1 1 0 0,-1-2 0 0 0,-16 29 0 0 0,24-48 2803 0 0,-15 27-2032 0 0,-3 0 142 0 0</inkml:trace>
</inkml:ink>
</file>

<file path=ppt/ink/ink2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2.635"/>
    </inkml:context>
    <inkml:brush xml:id="br0">
      <inkml:brushProperty name="width" value="0.05" units="cm"/>
      <inkml:brushProperty name="height" value="0.05" units="cm"/>
      <inkml:brushProperty name="color" value="#E71224"/>
    </inkml:brush>
  </inkml:definitions>
  <inkml:trace contextRef="#ctx0" brushRef="#br0">567 1 4156 0 0,'0'0'5502'0'0,"3"2"-4318"0"0,-1 2-802 0 0,1 0-1 0 0,-1-1 1 0 0,0 1-1 0 0,0 1 1 0 0,-1-1-1 0 0,1 0 1 0 0,-1 0-1 0 0,0 1 1 0 0,0-1-1 0 0,0 0 1 0 0,-1 1-1 0 0,0-1 1 0 0,1 1-1 0 0,-1-1 1 0 0,-1 1-1 0 0,1-1 1 0 0,-1 0-1 0 0,0 1 1 0 0,-1 4-1 0 0,1-2-115 0 0,0 0 0 0 0,-1 0 0 0 0,0 0 0 0 0,0 0 0 0 0,-1-1-1 0 0,1 1 1 0 0,-2 0 0 0 0,1-1 0 0 0,-1 0 0 0 0,0 0 0 0 0,-9 11 0 0 0,9-14-246 0 0,0 0 1 0 0,0-1-1 0 0,-1 1 1 0 0,1-1-1 0 0,-1 0 1 0 0,0 0-1 0 0,-5 1 1 0 0,6-2-14 0 0,-1 1-1 0 0,1-1 1 0 0,0 1-1 0 0,0 0 1 0 0,0 0 0 0 0,-7 6-1 0 0,-149 139 1162 0 0,-48 40-2540 0 0,204-184 972 0 0,-1 0 0 0 0,1 0 1 0 0,-1 0-1 0 0,1-1 1 0 0,-1 0-1 0 0,-8 3 0 0 0,-14-1-5730 0 0,25-5 5720 0 0,0 1 1 0 0,1-1-1 0 0,-1 0 0 0 0,1 0 1 0 0,-1 0-1 0 0,1 0 0 0 0,0 0 1 0 0,-1 0-1 0 0,1 0 0 0 0,0-1 1 0 0,0 1-1 0 0,0 0 0 0 0,0-1 1 0 0,0 1-1 0 0,0 0 0 0 0,0-1 1 0 0,0 0-1 0 0,0 1 0 0 0,1-1 1 0 0,-1 1-1 0 0,1-1 0 0 0,-1-2 1 0 0,1 3 358 0 0,-4-11-1817 0 0</inkml:trace>
</inkml:ink>
</file>

<file path=ppt/ink/ink2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3.057"/>
    </inkml:context>
    <inkml:brush xml:id="br0">
      <inkml:brushProperty name="width" value="0.05" units="cm"/>
      <inkml:brushProperty name="height" value="0.05" units="cm"/>
      <inkml:brushProperty name="color" value="#E71224"/>
    </inkml:brush>
  </inkml:definitions>
  <inkml:trace contextRef="#ctx0" brushRef="#br0">550 16 3952 0 0,'8'-16'6959'0'0,"-7"26"-2411"0"0,-15 33-2456 0 0,-20 9-1052 0 0,-2-1 0 0 0,-78 86 0 0 0,-106 74 310 0 0,211-203-1359 0 0,-6 5-120 0 0,0 1 0 0 0,0-2 0 0 0,-1 0 0 0 0,-1-1 1 0 0,-26 13-1 0 0,43-24 25 0 0,0 0 0 0 0,-1 0 1 0 0,1 0-1 0 0,0 1 1 0 0,0-1-1 0 0,-1 0 1 0 0,1 0-1 0 0,0 0 0 0 0,0 0 1 0 0,-1 0-1 0 0,1 0 1 0 0,0 0-1 0 0,0 0 1 0 0,-1 0-1 0 0,1 0 0 0 0,0 0 1 0 0,-1 0-1 0 0,1 0 1 0 0,0 0-1 0 0,0 0 1 0 0,-1 0-1 0 0,1 0 0 0 0,0 0 1 0 0,0 0-1 0 0,-1 0 1 0 0,1 0-1 0 0,0 0 1 0 0,0 0-1 0 0,-1 0 0 0 0,1-1 1 0 0,0 1-1 0 0,0 0 1 0 0,0 0-1 0 0,-1 0 1 0 0,1-1-1 0 0,0 1 0 0 0,0 0 1 0 0,0 0-1 0 0,-1 0 1 0 0,1-1-1 0 0,0 1 1 0 0,0 0-1 0 0,0 0 0 0 0,0-1 1 0 0,0 1-1 0 0,0 0 1 0 0,0-1-1 0 0,3-16-3658 0 0,14-18-1481 0 0,10-12 796 0 0,-13 20 2604 0 0</inkml:trace>
</inkml:ink>
</file>

<file path=ppt/ink/ink2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3.416"/>
    </inkml:context>
    <inkml:brush xml:id="br0">
      <inkml:brushProperty name="width" value="0.05" units="cm"/>
      <inkml:brushProperty name="height" value="0.05" units="cm"/>
      <inkml:brushProperty name="color" value="#E71224"/>
    </inkml:brush>
  </inkml:definitions>
  <inkml:trace contextRef="#ctx0" brushRef="#br0">418 1 4104 0 0,'-31'36'11269'0'0,"-37"23"-8217"0"0,30-27-1650 0 0,-22 23-492 0 0,-16 13-5707 0 0,55-50 1319 0 0,-1-1 0 0 0,-1-1 0 0 0,-35 19 0 0 0,37-24 1642 0 0</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57.746"/>
    </inkml:context>
    <inkml:brush xml:id="br0">
      <inkml:brushProperty name="width" value="0.05" units="cm"/>
      <inkml:brushProperty name="height" value="0.05" units="cm"/>
      <inkml:brushProperty name="color" value="#004F8B"/>
    </inkml:brush>
  </inkml:definitions>
  <inkml:trace contextRef="#ctx0" brushRef="#br0">147 32 4668 0 0,'6'-11'3142'0'0,"-1"-9"13053"0"0,-10 23-15525 0 0,-7 8-147 0 0,0 1 0 0 0,0 1 0 0 0,1 0 0 0 0,1 0 1 0 0,0 1-1 0 0,1 0 0 0 0,1 1 0 0 0,-10 22 0 0 0,8-14-195 0 0,1 0 0 0 0,1 1 0 0 0,1-1 0 0 0,1 1-1 0 0,-4 36 1 0 0,10-41-206 0 0,0 1 0 0 0,2-1 0 0 0,0 1-1 0 0,1-1 1 0 0,1 0 0 0 0,1 0 0 0 0,0 0-1 0 0,13 28 1 0 0,-10-26-140 0 0,-3-5-440 0 0,6 13-762 0 0,3-14-5756 0 0,18-43-13926 0 0,-24 18 19194 0 0</inkml:trace>
</inkml:ink>
</file>

<file path=ppt/ink/ink2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5.947"/>
    </inkml:context>
    <inkml:brush xml:id="br0">
      <inkml:brushProperty name="width" value="0.05" units="cm"/>
      <inkml:brushProperty name="height" value="0.05" units="cm"/>
      <inkml:brushProperty name="color" value="#E71224"/>
    </inkml:brush>
  </inkml:definitions>
  <inkml:trace contextRef="#ctx0" brushRef="#br0">571 0 2812 0 0,'0'0'10002'0'0,"-3"3"-9367"0"0,-2 1-454 0 0,-2 1 262 0 0,1 0 1 0 0,0 0 0 0 0,1 0 0 0 0,-1 1 0 0 0,1 0 0 0 0,0 0 0 0 0,1 0-1 0 0,-1 1 1 0 0,1 0 0 0 0,1-1 0 0 0,-5 10 0 0 0,8-15-454 0 0,0-1 1 0 0,0 1-1 0 0,0-1 0 0 0,0 1 1 0 0,0 0-1 0 0,0-1 1 0 0,0 1-1 0 0,0-1 1 0 0,0 1-1 0 0,0-1 0 0 0,0 1 1 0 0,0-1-1 0 0,1 1 1 0 0,-1 0-1 0 0,0-1 1 0 0,0 1-1 0 0,0-1 1 0 0,1 1-1 0 0,-1-1 0 0 0,0 1 1 0 0,1-1-1 0 0,-1 0 1 0 0,0 1-1 0 0,1-1 1 0 0,-1 1-1 0 0,1-1 0 0 0,-1 0 1 0 0,1 1-1 0 0,-1-1 1 0 0,1 0-1 0 0,-1 1 1 0 0,1-1-1 0 0,-1 0 0 0 0,1 0 1 0 0,-1 0-1 0 0,1 1 1 0 0,-1-1-1 0 0,1 0 1 0 0,-1 0-1 0 0,1 0 1 0 0,-1 0-1 0 0,1 0 0 0 0,0 0 1 0 0,-1 0-1 0 0,1 0 1 0 0,-1 0-1 0 0,1 0 1 0 0,-1 0-1 0 0,1-1 0 0 0,-1 1 1 0 0,1 0-1 0 0,-1 0 1 0 0,2-1-1 0 0,0 1-56 0 0,1-1 0 0 0,-1 1 0 0 0,1-1 0 0 0,0 0 0 0 0,-1 0 0 0 0,1 0 0 0 0,-1 0 0 0 0,0 0 0 0 0,1 0-1 0 0,-1-1 1 0 0,2-1 0 0 0,-2 1 14 0 0,-1 0 0 0 0,1 0-1 0 0,-1 0 1 0 0,1-1-1 0 0,-1 1 1 0 0,0 0 0 0 0,0-1-1 0 0,0 1 1 0 0,0-1-1 0 0,0-3 1 0 0,2-2 4 0 0,-3 7 5 0 0,-12-23 290 0 0,10 24-226 0 0,1-1 1 0 0,-1 1-1 0 0,0-1 1 0 0,1 1-1 0 0,-1 0 1 0 0,0 0-1 0 0,0 0 1 0 0,1 0-1 0 0,-1 0 1 0 0,0 1-1 0 0,1-1 1 0 0,-1 0-1 0 0,0 1 1 0 0,1-1-1 0 0,-1 1 1 0 0,0 0-1 0 0,1-1 1 0 0,-1 1-1 0 0,1 0 1 0 0,-1 0-1 0 0,1 0 1 0 0,0 0-1 0 0,-1 0 1 0 0,1 0-1 0 0,0 0 1 0 0,0 1-1 0 0,-2 1 1 0 0,-36 49 818 0 0,26-33-696 0 0,4-8-107 0 0,0 0 0 0 0,0-1 0 0 0,-1 0-1 0 0,0-1 1 0 0,-1 0 0 0 0,0 0 0 0 0,0-1-1 0 0,-1-1 1 0 0,0 0 0 0 0,-1-1 0 0 0,1 0-1 0 0,-1 0 1 0 0,0-2 0 0 0,-1 0-1 0 0,1 0 1 0 0,-1-1 0 0 0,1-1 0 0 0,-18 1-1 0 0,29-3-96 0 0,0 0-1 0 0,1 0 1 0 0,-1 0-1 0 0,0-1 0 0 0,0 1 1 0 0,0-1-1 0 0,0 0 1 0 0,0 1-1 0 0,1-1 0 0 0,-1 0 1 0 0,0 0-1 0 0,1 0 0 0 0,-1 0 1 0 0,1 0-1 0 0,-1-1 1 0 0,1 1-1 0 0,-1 0 0 0 0,1-1 1 0 0,0 1-1 0 0,0-1 0 0 0,0 1 1 0 0,0-1-1 0 0,0 0 1 0 0,-1-2-1 0 0,1 4-170 0 0,5-14-266 0 0,-4 12 447 0 0,1 0-1 0 0,-1 0 1 0 0,0 0 0 0 0,1 0-1 0 0,-1 0 1 0 0,1 0-1 0 0,-1 0 1 0 0,1 0 0 0 0,0 0-1 0 0,0 0 1 0 0,0 1 0 0 0,2-3-1 0 0,-2 3 65 0 0,0 0 0 0 0,-1 0 0 0 0,1 0 0 0 0,0 0 0 0 0,0 1 0 0 0,0-1 0 0 0,0 0 0 0 0,0 1 0 0 0,1-1 0 0 0,-1 1 0 0 0,0-1 0 0 0,0 1 0 0 0,0 0 0 0 0,0-1 0 0 0,1 1-1 0 0,-1 0 1 0 0,0 0 0 0 0,0 0 0 0 0,2 0 0 0 0,-2 0 11 0 0,-1 0 0 0 0,1 1-1 0 0,0-1 1 0 0,-1 1 0 0 0,1-1 0 0 0,-1 0-1 0 0,1 1 1 0 0,-1-1 0 0 0,1 1 0 0 0,-1-1-1 0 0,1 1 1 0 0,-1 0 0 0 0,0-1-1 0 0,1 1 1 0 0,-1-1 0 0 0,0 1 0 0 0,1 0-1 0 0,-1-1 1 0 0,0 1 0 0 0,0 0 0 0 0,1-1-1 0 0,-1 1 1 0 0,0 0 0 0 0,0 0-1 0 0,0 3 49 0 0,0 0-1 0 0,0 0 0 0 0,0-1 0 0 0,0 1 0 0 0,-1 0 0 0 0,1-1 1 0 0,-1 1-1 0 0,0 0 0 0 0,0-1 0 0 0,-1 1 0 0 0,1-1 1 0 0,-3 6-1 0 0,-9 9-461 0 0,-1 1 0 0 0,-1-2 0 0 0,0 0 0 0 0,-1 0 0 0 0,-20 15 0 0 0,-9 0-4340 0 0,0-9-3644 0 0,31-19 6373 0 0</inkml:trace>
</inkml:ink>
</file>

<file path=ppt/ink/ink2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6.776"/>
    </inkml:context>
    <inkml:brush xml:id="br0">
      <inkml:brushProperty name="width" value="0.05" units="cm"/>
      <inkml:brushProperty name="height" value="0.05" units="cm"/>
      <inkml:brushProperty name="color" value="#E71224"/>
    </inkml:brush>
  </inkml:definitions>
  <inkml:trace contextRef="#ctx0" brushRef="#br0">681 4 4420 0 0,'1'-4'14461'0'0,"-8"39"-10908"0"0,-14 53-2910 0 0,7-41-252 0 0,-2 0-1 0 0,-3-1 1 0 0,-1-1 0 0 0,-2-1 0 0 0,-2-1 0 0 0,-55 73-1 0 0,76-112-417 0 0,0 0 0 0 0,0 0-1 0 0,-1 0 1 0 0,0 0-1 0 0,0-1 1 0 0,0 0 0 0 0,0 0-1 0 0,0 0 1 0 0,-1 0 0 0 0,1 0-1 0 0,-1-1 1 0 0,0 0-1 0 0,1 0 1 0 0,-1-1 0 0 0,0 1-1 0 0,0-1 1 0 0,-1 0-1 0 0,1 0 1 0 0,-10 0 0 0 0,12-1-29 0 0,-1-1 1 0 0,1 0-1 0 0,-1 0 1 0 0,1 0-1 0 0,-1 0 0 0 0,1-1 1 0 0,0 0-1 0 0,-1 1 1 0 0,1-1-1 0 0,0 0 1 0 0,0 0-1 0 0,0-1 1 0 0,0 1-1 0 0,1 0 1 0 0,-1-1-1 0 0,1 0 1 0 0,-1 0-1 0 0,1 0 1 0 0,0 0-1 0 0,0 0 0 0 0,0 0 1 0 0,1 0-1 0 0,-1-1 1 0 0,1 1-1 0 0,0 0 1 0 0,0-1-1 0 0,0 1 1 0 0,-1-7-1 0 0,-1-3-50 0 0,2 11 87 0 0,0 0-1 0 0,0 0 1 0 0,0 0 0 0 0,1 0 0 0 0,-1 0 0 0 0,0 0 0 0 0,1 0 0 0 0,0-1-1 0 0,0 1 1 0 0,-1 0 0 0 0,1 0 0 0 0,0 0 0 0 0,1 0 0 0 0,-1-1-1 0 0,0 1 1 0 0,1 0 0 0 0,-1 0 0 0 0,1 0 0 0 0,0 0 0 0 0,-1 0 0 0 0,1 0-1 0 0,0 0 1 0 0,2-3 0 0 0,-2 4 40 0 0,2 4-1 0 0,8 7 56 0 0,-9-8-74 0 0,-1-1-1 0 0,0 1 0 0 0,0 0 0 0 0,0-1 0 0 0,0 1 0 0 0,0 0 0 0 0,0 0 0 0 0,-1 0 0 0 0,1 0 0 0 0,0 0 0 0 0,-1-1 0 0 0,0 1 0 0 0,1 0 0 0 0,-1 0 0 0 0,0 0 0 0 0,0 0 0 0 0,0 0 0 0 0,0 0 0 0 0,0 0 1 0 0,-1 0-1 0 0,1 0 0 0 0,0 0 0 0 0,-1 0 0 0 0,0 0 0 0 0,1 0 0 0 0,-1 0 0 0 0,0-1 0 0 0,0 1 0 0 0,0 0 0 0 0,0 0 0 0 0,0-1 0 0 0,-1 1 0 0 0,1-1 0 0 0,0 1 0 0 0,-3 0 0 0 0,0 0-124 0 0,0 0 0 0 0,0 0 0 0 0,0 0 0 0 0,0-1 0 0 0,-1 0 0 0 0,1 0 0 0 0,0 0 0 0 0,-1-1 0 0 0,1 1 0 0 0,-1-1 0 0 0,1 0-1 0 0,-1 0 1 0 0,1-1 0 0 0,-6 0 0 0 0,-7 0-8 0 0,10 2 189 0 0,1 0 0 0 0,0 0-1 0 0,0 0 1 0 0,0 1 0 0 0,0-1 0 0 0,0 2 0 0 0,0-1 0 0 0,0 1-1 0 0,0 0 1 0 0,1 0 0 0 0,0 0 0 0 0,-6 5 0 0 0,-62 56 521 0 0,34-27-1525 0 0,22-24-1535 0 0</inkml:trace>
</inkml:ink>
</file>

<file path=ppt/ink/ink2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7.119"/>
    </inkml:context>
    <inkml:brush xml:id="br0">
      <inkml:brushProperty name="width" value="0.05" units="cm"/>
      <inkml:brushProperty name="height" value="0.05" units="cm"/>
      <inkml:brushProperty name="color" value="#E71224"/>
    </inkml:brush>
  </inkml:definitions>
  <inkml:trace contextRef="#ctx0" brushRef="#br0">4 30 6449 0 0,'-1'-9'12824'0'0,"0"-3"-8653"0"0,-1 4-5090 0 0</inkml:trace>
</inkml:ink>
</file>

<file path=ppt/ink/ink2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27.463"/>
    </inkml:context>
    <inkml:brush xml:id="br0">
      <inkml:brushProperty name="width" value="0.05" units="cm"/>
      <inkml:brushProperty name="height" value="0.05" units="cm"/>
      <inkml:brushProperty name="color" value="#E71224"/>
    </inkml:brush>
  </inkml:definitions>
  <inkml:trace contextRef="#ctx0" brushRef="#br0">176 0 4268 0 0,'-14'12'8031'0'0,"10"-8"-7047"0"0,-2 21 1877 0 0,-7 26 728 0 0,10-39-3588 0 0,-2 0 1 0 0,1-1-1 0 0,-2 0 1 0 0,-9 17-1 0 0,-9 4-3615 0 0,13-20 83 0 0,0 0 1 0 0,-1-2-1 0 0,-23 18 1 0 0,22-19 1658 0 0</inkml:trace>
</inkml:ink>
</file>

<file path=ppt/ink/ink2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30.073"/>
    </inkml:context>
    <inkml:brush xml:id="br0">
      <inkml:brushProperty name="width" value="0.05" units="cm"/>
      <inkml:brushProperty name="height" value="0.05" units="cm"/>
      <inkml:brushProperty name="color" value="#E71224"/>
    </inkml:brush>
  </inkml:definitions>
  <inkml:trace contextRef="#ctx0" brushRef="#br0">687 39 2496 0 0,'6'-38'15388'0'0,"-11"39"-15018"0"0,-6 4-172 0 0,0 0 1 0 0,1 0-1 0 0,0 1 0 0 0,-1 0 0 0 0,2 1 0 0 0,-1 0 0 0 0,1 1 0 0 0,0 0 0 0 0,1 0 0 0 0,0 1 0 0 0,0 0 0 0 0,1 0 1 0 0,0 1-1 0 0,0 0 0 0 0,1 0 0 0 0,-6 15 0 0 0,11-24-241 0 0,0 1 1 0 0,0-1-1 0 0,1 0 0 0 0,-1 1 0 0 0,1-1 1 0 0,-1 1-1 0 0,1-1 0 0 0,-1 1 1 0 0,1-1-1 0 0,0 1 0 0 0,0-1 0 0 0,0 1 1 0 0,0 0-1 0 0,0-1 0 0 0,0 1 1 0 0,0-1-1 0 0,0 1 0 0 0,1-1 0 0 0,-1 1 1 0 0,1-1-1 0 0,-1 1 0 0 0,1-1 1 0 0,-1 0-1 0 0,1 1 0 0 0,0-1 1 0 0,0 0-1 0 0,0 1 0 0 0,0-1 0 0 0,0 0 1 0 0,0 0-1 0 0,0 0 0 0 0,0 0 1 0 0,0 0-1 0 0,0 0 0 0 0,1 0 0 0 0,-1 0 1 0 0,0 0-1 0 0,1 0 0 0 0,-1-1 1 0 0,0 1-1 0 0,1-1 0 0 0,-1 1 0 0 0,1-1 1 0 0,-1 1-1 0 0,1-1 0 0 0,1 0 1 0 0,4 1-188 0 0,1-1 1 0 0,-1 0 0 0 0,0 0 0 0 0,0-1 0 0 0,1 0-1 0 0,-1 0 1 0 0,0 0 0 0 0,13-6 0 0 0,-8 1 155 0 0,1 0 1 0 0,-2-1-1 0 0,1 0 1 0 0,-1-1-1 0 0,17-16 0 0 0,-25 22 134 0 0,-2 1-12 0 0,-1 1-34 0 0,0 0-1 0 0,0 0 1 0 0,0 0-1 0 0,0 0 1 0 0,0 0-1 0 0,0 0 1 0 0,0 0-1 0 0,0 0 0 0 0,0-1 1 0 0,0 1-1 0 0,0 0 1 0 0,0 0-1 0 0,0 0 1 0 0,0 0-1 0 0,0 0 1 0 0,0 0-1 0 0,0 0 1 0 0,0 0-1 0 0,0-1 1 0 0,0 1-1 0 0,0 0 1 0 0,0 0-1 0 0,0 0 1 0 0,0 0-1 0 0,0 0 0 0 0,0 0 1 0 0,0 0-1 0 0,0 0 1 0 0,0-1-1 0 0,0 1 1 0 0,0 0-1 0 0,0 0 1 0 0,0 0-1 0 0,0 0 1 0 0,0 0-1 0 0,0 0 1 0 0,0 0-1 0 0,0 0 1 0 0,0 0-1 0 0,0 0 1 0 0,-1-1-1 0 0,1 1 0 0 0,0 0 1 0 0,0 0-1 0 0,0 0 1 0 0,0 0-1 0 0,0 0 1 0 0,0 0-1 0 0,0 0 1 0 0,0 0-1 0 0,0 0 1 0 0,-1 0-1 0 0,1 0 1 0 0,0 0-1 0 0,0 0 1 0 0,0 0-1 0 0,0 0 1 0 0,0 0-1 0 0,0 0 0 0 0,0 0 1 0 0,-1 0-1 0 0,1 0 1 0 0,0 0-1 0 0,0 0 1 0 0,-12 4 177 0 0,-14 10 126 0 0,-42 43 934 0 0,56-45-1183 0 0,-1 0 0 0 0,-1-1-1 0 0,0-1 1 0 0,0 0 0 0 0,-1 0 0 0 0,0-2 0 0 0,-17 8 0 0 0,30-16-160 0 0,1 1 1 0 0,-1-1 0 0 0,0 0-1 0 0,0 0 1 0 0,0 0 0 0 0,0 0-1 0 0,0 0 1 0 0,1-1-1 0 0,-1 1 1 0 0,0 0 0 0 0,0-1-1 0 0,0 1 1 0 0,1-1-1 0 0,-1 0 1 0 0,0 0 0 0 0,1 1-1 0 0,-1-1 1 0 0,0 0-1 0 0,1-1 1 0 0,-1 1 0 0 0,1 0-1 0 0,0 0 1 0 0,-1 0 0 0 0,1-1-1 0 0,0 1 1 0 0,0-1-1 0 0,-2-2 1 0 0,2 3-83 0 0,1 1 0 0 0,0 0 171 0 0,1-1 1 0 0,-1 1-1 0 0,0 0 0 0 0,0 0 0 0 0,0 0 0 0 0,0-1 0 0 0,-1 1 0 0 0,1 0 1 0 0,0 0-1 0 0,0 0 0 0 0,0 0 0 0 0,0-1 0 0 0,0 1 0 0 0,0 0 0 0 0,0 0 1 0 0,0 0-1 0 0,0 0 0 0 0,0 0 0 0 0,0-1 0 0 0,0 1 0 0 0,-1 0 0 0 0,1 0 1 0 0,0 0-1 0 0,0 0 0 0 0,0 0 0 0 0,0 0 0 0 0,0-1 0 0 0,-1 1 0 0 0,1 0 1 0 0,0 0-1 0 0,0 0 0 0 0,0 0 0 0 0,0 0 0 0 0,-1 0 0 0 0,1 0 0 0 0,0 0 1 0 0,0 0-1 0 0,0 0 0 0 0,0 0 0 0 0,-1 0 0 0 0,1 0 0 0 0,0 0 0 0 0,0 0 1 0 0,0 0-1 0 0,0 0 0 0 0,-1 0 0 0 0,1 0 0 0 0,0 0 0 0 0,0 0 0 0 0,0 0 1 0 0,0 0-1 0 0,-1 0 0 0 0,1 1 0 0 0,0-1 0 0 0,0 0 0 0 0,0 0 0 0 0,-1 0 1 0 0,-16 21 585 0 0,1-1-7 0 0,-1-2 0 0 0,-26 24 0 0 0,38-38-499 0 0,0 0-1 0 0,-1 0 0 0 0,1 0 1 0 0,-1-1-1 0 0,0 1 1 0 0,0-2-1 0 0,0 1 1 0 0,-1 0-1 0 0,1-1 0 0 0,-1-1 1 0 0,1 1-1 0 0,-1-1 1 0 0,-12 1-1 0 0,17-2-114 0 0,0-1-1 0 0,0 1 1 0 0,1-1 0 0 0,-1 1-1 0 0,1-1 1 0 0,-1 0 0 0 0,0 0-1 0 0,1 0 1 0 0,-1 0-1 0 0,1 0 1 0 0,0 0 0 0 0,-1 0-1 0 0,1 0 1 0 0,0 0-1 0 0,0-1 1 0 0,-1 1 0 0 0,1-1-1 0 0,0 1 1 0 0,0-1 0 0 0,1 1-1 0 0,-1-1 1 0 0,0 1-1 0 0,0-1 1 0 0,1 0 0 0 0,-1 1-1 0 0,1-1 1 0 0,0 0-1 0 0,-1 0 1 0 0,1 1 0 0 0,0-1-1 0 0,0 0 1 0 0,0 0 0 0 0,0 1-1 0 0,0-1 1 0 0,1 0-1 0 0,-1 0 1 0 0,0 1 0 0 0,1-1-1 0 0,-1 0 1 0 0,1 1-1 0 0,1-4 1 0 0,-1 4 41 0 0,0 1-76 0 0,0 0 87 0 0,-1 0 0 0 0,1 0 0 0 0,0 0-1 0 0,0 0 1 0 0,0 0 0 0 0,-1 0 0 0 0,1 0 0 0 0,0 1 0 0 0,0-1 0 0 0,0 0 0 0 0,-1 0-1 0 0,1 1 1 0 0,0-1 0 0 0,-1 0 0 0 0,1 1 0 0 0,0-1 0 0 0,-1 1 0 0 0,1-1-1 0 0,0 1 1 0 0,-1-1 0 0 0,1 1 0 0 0,-1 0 0 0 0,1-1 0 0 0,-1 1 0 0 0,1 0 0 0 0,-1-1-1 0 0,0 1 1 0 0,1 0 0 0 0,-1-1 0 0 0,0 1 0 0 0,1 1 0 0 0,-1 1 39 0 0,0-1-1 0 0,0 1 1 0 0,0 0 0 0 0,0-1 0 0 0,0 1 0 0 0,-1-1-1 0 0,1 1 1 0 0,-1 0 0 0 0,1-1 0 0 0,-3 4-1 0 0,-1 4 66 0 0,0 0 0 0 0,-1 0 0 0 0,-1-1 0 0 0,-7 12 0 0 0,0-6-261 0 0,0-1 0 0 0,0 0-1 0 0,-1-1 1 0 0,-1-1 0 0 0,-20 14-1 0 0,-4-3-3594 0 0,-3-5-4641 0 0,25-13 2388 0 0,15-5 4330 0 0</inkml:trace>
</inkml:ink>
</file>

<file path=ppt/ink/ink2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30.401"/>
    </inkml:context>
    <inkml:brush xml:id="br0">
      <inkml:brushProperty name="width" value="0.05" units="cm"/>
      <inkml:brushProperty name="height" value="0.05" units="cm"/>
      <inkml:brushProperty name="color" value="#E71224"/>
    </inkml:brush>
  </inkml:definitions>
  <inkml:trace contextRef="#ctx0" brushRef="#br0">27 62 4812 0 0,'12'14'7418'0'0,"-7"-10"-4096"0"0,-9-14-5254 0 0,-23-39-10225 0 0,23 43 12458 0 0,-4-8-2037 0 0</inkml:trace>
</inkml:ink>
</file>

<file path=ppt/ink/ink2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30.729"/>
    </inkml:context>
    <inkml:brush xml:id="br0">
      <inkml:brushProperty name="width" value="0.05" units="cm"/>
      <inkml:brushProperty name="height" value="0.05" units="cm"/>
      <inkml:brushProperty name="color" value="#E71224"/>
    </inkml:brush>
  </inkml:definitions>
  <inkml:trace contextRef="#ctx0" brushRef="#br0">188 0 5701 0 0,'0'7'1489'0'0,"0"1"1"0"0,-1-1 0 0 0,-1 1-1 0 0,1-1 1 0 0,-1 0 0 0 0,-5 12-1 0 0,3-9-457 0 0,-1-1-1 0 0,0 1 0 0 0,0-1 1 0 0,-11 13-1 0 0,10-14-1448 0 0,-1-1-1 0 0,0 0 0 0 0,0 0 1 0 0,-16 10-1 0 0,18-13-995 0 0,-1-1 0 0 0,1 0-1 0 0,-1 0 1 0 0,0 0 0 0 0,0-1-1 0 0,0 0 1 0 0,-11 2 0 0 0,16-3 657 0 0,0-1 459 0 0,0 0-1 0 0,0 0 1 0 0,0 0-1 0 0,0 0 1 0 0,0 1-1 0 0,0-1 1 0 0,0-1-1 0 0,0 1 1 0 0,0 0 0 0 0,0 0-1 0 0,0 0 1 0 0,0 0-1 0 0,0-1 1 0 0,0 1-1 0 0,0 0 1 0 0,0-1-1 0 0,-2 0 1 0 0,-9-5-1364 0 0</inkml:trace>
</inkml:ink>
</file>

<file path=ppt/ink/ink2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31.120"/>
    </inkml:context>
    <inkml:brush xml:id="br0">
      <inkml:brushProperty name="width" value="0.05" units="cm"/>
      <inkml:brushProperty name="height" value="0.05" units="cm"/>
      <inkml:brushProperty name="color" value="#E71224"/>
    </inkml:brush>
  </inkml:definitions>
  <inkml:trace contextRef="#ctx0" brushRef="#br0">2998 7 5424 0 0,'-3'-7'10035'0'0,"3"7"-9807"0"0,-13 2 2421 0 0,-13 9-1599 0 0,-29 26 1469 0 0,2 2 0 0 0,-93 88 0 0 0,90-76-1647 0 0,-168 145 547 0 0,-9-9 0 0 0,-349 213 0 0 0,526-367-1358 0 0,-1-2 1 0 0,-116 44-1 0 0,143-65-100 0 0,1-2 0 0 0,-1-1 0 0 0,0-1 0 0 0,-1-1 0 0 0,0-2-1 0 0,1-1 1 0 0,-1-2 0 0 0,-41-4 0 0 0,19-4-255 0 0,0-2 0 0 0,1-2 0 0 0,-78-29 0 0 0,72 17-1291 0 0,2-1 0 0 0,-100-63 0 0 0,102 52-1465 0 0,2-3 1 0 0,-79-75-1 0 0,89 71-1736 0 0,3-1 1 0 0,-68-99-1 0 0,84 106 2879 0 0</inkml:trace>
</inkml:ink>
</file>

<file path=ppt/ink/ink2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32.260"/>
    </inkml:context>
    <inkml:brush xml:id="br0">
      <inkml:brushProperty name="width" value="0.05" units="cm"/>
      <inkml:brushProperty name="height" value="0.05" units="cm"/>
      <inkml:brushProperty name="color" value="#E71224"/>
    </inkml:brush>
  </inkml:definitions>
  <inkml:trace contextRef="#ctx0" brushRef="#br0">480 0 4320 0 0,'0'0'9373'0'0,"-2"3"-8607"0"0,0-1-567 0 0,0 0 1 0 0,0 0-1 0 0,1 0 1 0 0,-1 0 0 0 0,1 0-1 0 0,0 0 1 0 0,-1 0-1 0 0,1 0 1 0 0,0 1-1 0 0,0-1 1 0 0,0 0 0 0 0,1 1-1 0 0,-1-1 1 0 0,0 1-1 0 0,1-1 1 0 0,0 1 0 0 0,0-1-1 0 0,0 1 1 0 0,0-1-1 0 0,0 1 1 0 0,0-1-1 0 0,0 1 1 0 0,1-1 0 0 0,-1 1-1 0 0,1-1 1 0 0,0 1-1 0 0,0-1 1 0 0,0 0-1 0 0,0 1 1 0 0,0-1 0 0 0,0 0-1 0 0,1 0 1 0 0,-1 0-1 0 0,4 4 1 0 0,-4-6 79 0 0,3-1-233 0 0,-2 0-49 0 0,0-1 0 0 0,1 1 0 0 0,-1 0 0 0 0,0-1 0 0 0,0 0 0 0 0,0 1 0 0 0,0-1 0 0 0,0 0 0 0 0,0 0 0 0 0,0 0 0 0 0,-1 0 0 0 0,1 0 0 0 0,-1 0 0 0 0,0-1 0 0 0,1 1 0 0 0,-1 0 0 0 0,0-1-1 0 0,0 1 1 0 0,-1-1 0 0 0,1 1 0 0 0,0-1 0 0 0,-1 0 0 0 0,0 1 0 0 0,1-1 0 0 0,-1 0 0 0 0,0 1 0 0 0,-1-4 0 0 0,1 6 21 0 0,1-1 0 0 0,-1 1-1 0 0,0-1 1 0 0,0 1 0 0 0,0-1 0 0 0,0 0 0 0 0,0 1 0 0 0,0-1 0 0 0,0 1-1 0 0,0-1 1 0 0,0 1 0 0 0,0-1 0 0 0,0 1 0 0 0,0-1 0 0 0,-1 1-1 0 0,1-1 1 0 0,0 1 0 0 0,0-1 0 0 0,0 1 0 0 0,-1-1 0 0 0,1 1-1 0 0,0-1 1 0 0,-1 1 0 0 0,1-1 0 0 0,0 1 0 0 0,-1 0 0 0 0,1-1-1 0 0,-1 1 1 0 0,1 0 0 0 0,-1-1 0 0 0,1 1 0 0 0,0 0 0 0 0,-2-1-1 0 0,-15 13 315 0 0,-27 46-25 0 0,25-32-38 0 0,10-15-184 0 0,0-1-1 0 0,-1-1 0 0 0,0 0 1 0 0,-1 0-1 0 0,0-1 1 0 0,0 0-1 0 0,-15 7 1 0 0,23-13-96 0 0,0-1 1 0 0,0 1 0 0 0,-1-1 0 0 0,1 0 0 0 0,0 0 0 0 0,0 0-1 0 0,-1 0 1 0 0,1 0 0 0 0,-1-1 0 0 0,1 0 0 0 0,-1 1 0 0 0,1-1-1 0 0,-1-1 1 0 0,1 1 0 0 0,0 0 0 0 0,-1-1 0 0 0,1 0 0 0 0,-1 0 0 0 0,1 0-1 0 0,0 0 1 0 0,0 0 0 0 0,0 0 0 0 0,-1-1 0 0 0,1 0 0 0 0,1 0-1 0 0,-1 0 1 0 0,0 0 0 0 0,0 0 0 0 0,1 0 0 0 0,-1-1 0 0 0,1 1-1 0 0,0-1 1 0 0,-3-3 0 0 0,4 4-28 0 0,0 1 0 0 0,0-1-1 0 0,0 0 1 0 0,0 1 0 0 0,1-1 0 0 0,-1 0 0 0 0,0 0-1 0 0,1 0 1 0 0,0 1 0 0 0,-1-1 0 0 0,1 0-1 0 0,0 0 1 0 0,0 0 0 0 0,0 0 0 0 0,0 0 0 0 0,0 0-1 0 0,0 0 1 0 0,1 1 0 0 0,-1-1 0 0 0,0 0-1 0 0,1 0 1 0 0,0 0 0 0 0,-1 1 0 0 0,1-1 0 0 0,0 0-1 0 0,0 1 1 0 0,0-1 0 0 0,0 0 0 0 0,3-2-1 0 0,-3 3-25 0 0,29 19-104 0 0,-28-14 202 0 0,0 0 0 0 0,0 0-1 0 0,-1 0 1 0 0,1 1-1 0 0,-1-1 1 0 0,0 1 0 0 0,0-1-1 0 0,-1 1 1 0 0,1-1 0 0 0,-1 1-1 0 0,0-1 1 0 0,0 1-1 0 0,-1 0 1 0 0,1-1 0 0 0,-1 1-1 0 0,0-1 1 0 0,0 1 0 0 0,-1-1-1 0 0,1 0 1 0 0,-1 1-1 0 0,0-1 1 0 0,-4 6 0 0 0,-1 3-150 0 0,0-1 1 0 0,0 0 0 0 0,-2-1-1 0 0,1 0 1 0 0,-2 0 0 0 0,-12 12-1 0 0,-22 10-3411 0 0,32-25 1640 0 0,0-2-1 0 0,-1 1 1 0 0,0-1 0 0 0,0-1 0 0 0,-1 0 0 0 0,1-1-1 0 0,-16 2 1 0 0,9-4 13 0 0</inkml:trace>
</inkml:ink>
</file>

<file path=ppt/ink/ink2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33.026"/>
    </inkml:context>
    <inkml:brush xml:id="br0">
      <inkml:brushProperty name="width" value="0.05" units="cm"/>
      <inkml:brushProperty name="height" value="0.05" units="cm"/>
      <inkml:brushProperty name="color" value="#E71224"/>
    </inkml:brush>
  </inkml:definitions>
  <inkml:trace contextRef="#ctx0" brushRef="#br0">13 128 4636 0 0,'-2'-3'513'0'0,"0"0"0"0"0,1-1-1 0 0,-1 1 1 0 0,1 0-1 0 0,0-1 1 0 0,0 1-1 0 0,0-1 1 0 0,0 1-1 0 0,1-1 1 0 0,-1 1 0 0 0,1-1-1 0 0,0 1 1 0 0,0-1-1 0 0,1 0 1 0 0,-1 1-1 0 0,1-1 1 0 0,-1 1-1 0 0,1-1 1 0 0,0 1 0 0 0,1 0-1 0 0,-1-1 1 0 0,3-3-1 0 0,-2 3-265 0 0,0 1-1 0 0,0 0 0 0 0,0 0 0 0 0,1 0 1 0 0,-1 1-1 0 0,1-1 0 0 0,0 0 1 0 0,0 1-1 0 0,0 0 0 0 0,0 0 1 0 0,0 0-1 0 0,0 0 0 0 0,1 0 1 0 0,-1 1-1 0 0,1-1 0 0 0,-1 1 1 0 0,1 0-1 0 0,-1 0 0 0 0,1 0 1 0 0,7 0-1 0 0,11 2 171 0 0,1 0 0 0 0,-1 2-1 0 0,0 0 1 0 0,0 2 0 0 0,32 10 0 0 0,31 7 66 0 0,-59-17-512 0 0,1 0-1 0 0,0-2 0 0 0,0-1 1 0 0,1-1-1 0 0,-1-1 1 0 0,43-7-1 0 0,-66 7-23 0 0,5-8-43 0 0,-8 7 62 0 0,-21-8-74 0 0,5 7 148 0 0,0 2 0 0 0,0-1 0 0 0,-1 2 0 0 0,1 0 0 0 0,0 1 0 0 0,0 1 0 0 0,0 0 0 0 0,0 1 0 0 0,1 0 0 0 0,-1 1 0 0 0,1 1 1 0 0,1 0-1 0 0,-1 1 0 0 0,-20 14 0 0 0,14-8 120 0 0,1 0 0 0 0,0 2 0 0 0,1 0 0 0 0,1 1 0 0 0,0 1 0 0 0,1 0 0 0 0,1 2 0 0 0,-24 36 0 0 0,36-50-100 0 0,1-1 0 0 0,-1 1 0 0 0,1 0 0 0 0,0 0 0 0 0,0 0 0 0 0,0 0 0 0 0,1 0 0 0 0,-1 1 0 0 0,1-1 0 0 0,1 0 0 0 0,-1 1 0 0 0,1-1 0 0 0,0 0 0 0 0,0 1 0 0 0,0-1 0 0 0,1 0 0 0 0,0 1 0 0 0,0-1 0 0 0,0 0 0 0 0,1 0 1 0 0,0 1-1 0 0,3 6 0 0 0,-1-6-78 0 0,0-1 0 0 0,1 1 1 0 0,-1-1-1 0 0,1 0 1 0 0,0-1-1 0 0,0 1 1 0 0,1-1-1 0 0,-1 0 1 0 0,1 0-1 0 0,0 0 1 0 0,0-1-1 0 0,0 0 1 0 0,0 0-1 0 0,1-1 0 0 0,-1 0 1 0 0,1 0-1 0 0,7 1 1 0 0,10 2-1141 0 0,1-1 1 0 0,-1-1-1 0 0,50 0 0 0 0,-56-4-636 0 0,0-1 0 0 0,0 0 0 0 0,0-1 0 0 0,0-1 0 0 0,0-1 0 0 0,-1-1 0 0 0,0 0 0 0 0,0-1 0 0 0,-1-1 0 0 0,17-10 0 0 0,-14 6-91 0 0</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58.089"/>
    </inkml:context>
    <inkml:brush xml:id="br0">
      <inkml:brushProperty name="width" value="0.05" units="cm"/>
      <inkml:brushProperty name="height" value="0.05" units="cm"/>
      <inkml:brushProperty name="color" value="#004F8B"/>
    </inkml:brush>
  </inkml:definitions>
  <inkml:trace contextRef="#ctx0" brushRef="#br0">78 29 5136 0 0,'4'-29'21130'0'0,"-51"202"-15332"0"0,15-46-9450 0 0,32-127 3353 0 0,0 1 0 0 0,-1-1 0 0 0,1 1 0 0 0,0 0 0 0 0,0-1 0 0 0,0 1 0 0 0,-1 0 1 0 0,1-1-1 0 0,0 1 0 0 0,0-1 0 0 0,0 1 0 0 0,0 0 0 0 0,0-1 0 0 0,0 1 0 0 0,0 0 0 0 0,0-1 0 0 0,0 1 0 0 0,0 0 0 0 0,0-1 0 0 0,1 1 1 0 0,-1-1-1 0 0,0 1 0 0 0,0 0 0 0 0,1-1 0 0 0,-1 1 0 0 0,0-1 0 0 0,1 1 0 0 0,-1-1 0 0 0,0 1 0 0 0,1-1 0 0 0,-1 1 0 0 0,1 0 1 0 0,21-4-7452 0 0,20-22 135 0 0,-26 15 5852 0 0</inkml:trace>
</inkml:ink>
</file>

<file path=ppt/ink/ink2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33.385"/>
    </inkml:context>
    <inkml:brush xml:id="br0">
      <inkml:brushProperty name="width" value="0.05" units="cm"/>
      <inkml:brushProperty name="height" value="0.05" units="cm"/>
      <inkml:brushProperty name="color" value="#E71224"/>
    </inkml:brush>
  </inkml:definitions>
  <inkml:trace contextRef="#ctx0" brushRef="#br0">76 39 3744 0 0,'-18'-13'6433'0'0,"-4"-5"8615"0"0,20 17-15037 0 0,0 0 0 0 0,0 0 1 0 0,1 0-1 0 0,-1 0 0 0 0,0 1 0 0 0,0-1 0 0 0,0 1 0 0 0,0-1 1 0 0,0 1-1 0 0,0 0 0 0 0,0 0 0 0 0,0 0 0 0 0,-4 0 1 0 0,2 0-627 0 0</inkml:trace>
</inkml:ink>
</file>

<file path=ppt/ink/ink2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37.010"/>
    </inkml:context>
    <inkml:brush xml:id="br0">
      <inkml:brushProperty name="width" value="0.05" units="cm"/>
      <inkml:brushProperty name="height" value="0.05" units="cm"/>
      <inkml:brushProperty name="color" value="#E71224"/>
    </inkml:brush>
  </inkml:definitions>
  <inkml:trace contextRef="#ctx0" brushRef="#br0">26 46 1432 0 0,'-6'-5'2102'0'0,"-13"-14"8786"0"0,19 18-10807 0 0,1-1 0 0 0,-1 1 0 0 0,1 0 0 0 0,-1 0 0 0 0,1 0 0 0 0,0 0 1 0 0,-1 0-1 0 0,1 0 0 0 0,0 0 0 0 0,0 0 0 0 0,0 0 0 0 0,0 0 0 0 0,0 0 0 0 0,0 0 0 0 0,0 0 0 0 0,0 1 0 0 0,0-1 0 0 0,0 0 0 0 0,0 1 1 0 0,0-1-1 0 0,0 1 0 0 0,1 0 0 0 0,-1-1 0 0 0,0 1 0 0 0,0 0 0 0 0,1-1 0 0 0,-1 1 0 0 0,0 0 0 0 0,0 0 0 0 0,1 0 0 0 0,-1 0 0 0 0,0 1 1 0 0,2-1-1 0 0,55 3-30 0 0,-46-1 340 0 0,2-1-284 0 0,0 0-1 0 0,0 1 1 0 0,-1 1-1 0 0,1 0 1 0 0,-1 1 0 0 0,0 1-1 0 0,0 0 1 0 0,0 0-1 0 0,-1 2 1 0 0,0-1 0 0 0,0 1-1 0 0,-1 1 1 0 0,1 0-1 0 0,-2 1 1 0 0,1 0 0 0 0,-1 1-1 0 0,-1 0 1 0 0,11 14-1 0 0,-4-4-264 0 0,1 0 0 0 0,26 23 0 0 0,-42-42-336 0 0,-1-1 350 0 0,1 0-1 0 0,0 0 0 0 0,-1 0 0 0 0,1 0 0 0 0,0 1 1 0 0,-1-1-1 0 0,1 0 0 0 0,0 0 0 0 0,-1 0 0 0 0,1 0 1 0 0,0 0-1 0 0,-1-1 0 0 0,1 1 0 0 0,0 0 0 0 0,-1 0 1 0 0,1 0-1 0 0,0-1 0 0 0,-1 1 0 0 0,1 0 1 0 0,0 0-1 0 0,-1-1 0 0 0,1 1 0 0 0,-1-1 0 0 0,1 1 1 0 0,-1 0-1 0 0,1-1 0 0 0,-1 1 0 0 0,1-2 0 0 0,20-11-4136 0 0,-19 10 3770 0 0,1-1 1 0 0,-1 1-1 0 0,0 0 0 0 0,0-1 1 0 0,0 1-1 0 0,0-1 1 0 0,-1 1-1 0 0,2-5 1 0 0,-2 5 393 0 0,-1 1 1 0 0,1-1 0 0 0,-1 0 0 0 0,0 1 0 0 0,0-1 0 0 0,0 0-1 0 0,0 0 1 0 0,0 1 0 0 0,-2-6 0 0 0,0 1 956 0 0,-1 0 1 0 0,0 0-1 0 0,0 1 0 0 0,-1-1 1 0 0,0 1-1 0 0,0 0 0 0 0,-8-8 1 0 0,11 13-283 0 0,-5-6 1395 0 0,3 6 569 0 0,29 33-1807 0 0,3 4-179 0 0,1 0 0 0 0,42 36 0 0 0,-72-72-532 0 0,0 0-1 0 0,0 0 1 0 0,0 0-1 0 0,1 0 1 0 0,-1 0-1 0 0,0 0 1 0 0,0 1-1 0 0,0-1 1 0 0,0 0-1 0 0,0 0 1 0 0,0 0-1 0 0,0 0 1 0 0,0 0-1 0 0,1 0 1 0 0,-1 0-1 0 0,0 1 1 0 0,0-1-1 0 0,0 0 1 0 0,0 0-1 0 0,0 0 1 0 0,0 0-1 0 0,0 0 1 0 0,0 0-1 0 0,0 1 1 0 0,0-1-1 0 0,0 0 1 0 0,0 0-1 0 0,0 0 1 0 0,0 0-1 0 0,0 0 1 0 0,0 1-1 0 0,0-1 1 0 0,0 0-1 0 0,0 0 1 0 0,0 0-1 0 0,0 0 1 0 0,0 0-1 0 0,0 1 1 0 0,0-1-1 0 0,0 0 1 0 0,0 0-1 0 0,-1 0 1 0 0,1 0-1 0 0,0 0 1 0 0,0 0-1 0 0,0 0 0 0 0,0 1 1 0 0,0-1-1 0 0,0 0 1 0 0,0 0-1 0 0,0 0 1 0 0,-1 0-1 0 0,1 0 1 0 0,0 0-1 0 0,0 0 1 0 0,0 0-1 0 0,0 0 1 0 0,0 0-1 0 0,-1 0 1 0 0,1 0-1 0 0,0 0 1 0 0,0 0-1 0 0,-17 3 117 0 0,-19-4-95 0 0,-105-8 114 0 0,139 9-270 0 0,-22 5-2176 0 0,14-3-2223 0 0</inkml:trace>
</inkml:ink>
</file>

<file path=ppt/ink/ink2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39.885"/>
    </inkml:context>
    <inkml:brush xml:id="br0">
      <inkml:brushProperty name="width" value="0.05" units="cm"/>
      <inkml:brushProperty name="height" value="0.05" units="cm"/>
      <inkml:brushProperty name="color" value="#E71224"/>
    </inkml:brush>
  </inkml:definitions>
  <inkml:trace contextRef="#ctx0" brushRef="#br0">503 71 860 0 0,'0'0'830'0'0,"-4"-2"-661"0"0,-22-14 407 0 0,25 15-415 0 0,-10-18 15057 0 0,14 16-15308 0 0,7-1 7872 0 0,-11 7-7782 0 0,-1 0 0 0 0,1 0 1 0 0,0 0-1 0 0,0 0 0 0 0,0 1 0 0 0,0-1 0 0 0,0 0 0 0 0,1 1 0 0 0,0-1 0 0 0,0 0 0 0 0,0 1 0 0 0,0-1 0 0 0,0 1 0 0 0,0-1 0 0 0,1 0 0 0 0,0 1 1 0 0,0-1-1 0 0,2 7 0 0 0,-2-10-17 0 0,-1 1 12 0 0,0-1-1 0 0,1 1 1 0 0,-1 0-1 0 0,0-1 1 0 0,1 0-1 0 0,-1 1 1 0 0,1-1 0 0 0,-1 1-1 0 0,1-1 1 0 0,-1 1-1 0 0,1-1 1 0 0,-1 0 0 0 0,1 1-1 0 0,-1-1 1 0 0,1 0-1 0 0,-1 0 1 0 0,1 0-1 0 0,-1 1 1 0 0,1-1 0 0 0,0 0-1 0 0,-1 0 1 0 0,1 0-1 0 0,-1 0 1 0 0,1 0 0 0 0,0 0-1 0 0,-1 0 1 0 0,1 0-1 0 0,0 0 1 0 0,-1 0-1 0 0,1 0 1 0 0,-1 0 0 0 0,1-1-1 0 0,-1 1 1 0 0,1 0-1 0 0,0 0 1 0 0,-1-1-1 0 0,1 1 1 0 0,0-1 0 0 0,24-9-76 0 0,-22 7-2 0 0,-1 0-1 0 0,1 0 1 0 0,-1 0 0 0 0,0 0-1 0 0,0 0 1 0 0,-1 0 0 0 0,1-1-1 0 0,-1 1 1 0 0,1-1 0 0 0,-1 1 0 0 0,0-1-1 0 0,0 0 1 0 0,-1 1 0 0 0,1-1-1 0 0,-1 0 1 0 0,1 1 0 0 0,-1-1-1 0 0,-1 0 1 0 0,1 0 0 0 0,0 1-1 0 0,-1-1 1 0 0,-1-6 0 0 0,1 9-47 0 0,-24-1-159 0 0,16 7 300 0 0,0 1 0 0 0,1 0 0 0 0,0 1 0 0 0,0 0 0 0 0,0 1 0 0 0,1-1 0 0 0,0 1 0 0 0,1 1-1 0 0,0-1 1 0 0,-10 19 0 0 0,11-17 39 0 0,-1-1 0 0 0,0 1 0 0 0,-1-1 0 0 0,0-1 1 0 0,0 1-1 0 0,-1-1 0 0 0,0 0 0 0 0,0-1 0 0 0,-1 0 0 0 0,0 0 0 0 0,-14 8 0 0 0,13-9-60 0 0,-27 10 43 0 0,33-15-31 0 0,0 0 0 0 0,0 0 0 0 0,0 0 0 0 0,0 0 0 0 0,0-1 0 0 0,0 1 0 0 0,0-1 0 0 0,-8-1 0 0 0,-8-10-190 0 0,19 11 186 0 0,0-1-41 0 0,1-1 1 0 0,-1 1-1 0 0,0 0 0 0 0,0-1 1 0 0,1 1-1 0 0,-1-1 0 0 0,0 0 1 0 0,1 1-1 0 0,0-1 0 0 0,-1 1 1 0 0,1-1-1 0 0,0 0 0 0 0,0 1 1 0 0,0-1-1 0 0,0 0 0 0 0,0 1 1 0 0,0-1-1 0 0,0 0 0 0 0,1 1 1 0 0,-1-1-1 0 0,2-2 0 0 0,11-30-306 0 0,-13 32 268 0 0,4-1-8 0 0,-4 3 97 0 0,0-1 0 0 0,1 1 1 0 0,-1-1-1 0 0,0 1 1 0 0,1-1-1 0 0,-1 1 1 0 0,1-1-1 0 0,-1 1 0 0 0,0-1 1 0 0,1 1-1 0 0,-1-1 1 0 0,1 1-1 0 0,0 0 0 0 0,-1-1 1 0 0,1 1-1 0 0,-1 0 1 0 0,1-1-1 0 0,-1 1 0 0 0,1 0 1 0 0,0 0-1 0 0,-1 0 1 0 0,1 0-1 0 0,0-1 0 0 0,-1 1 1 0 0,1 0-1 0 0,0 0 1 0 0,-1 0-1 0 0,1 0 0 0 0,0 1 1 0 0,-1-1-1 0 0,1 0 1 0 0,-1 0-1 0 0,1 0 0 0 0,0 0 1 0 0,-1 1-1 0 0,2-1 1 0 0,1 5 66 0 0,1-1 0 0 0,-1 1 0 0 0,0 0 0 0 0,-1 0 0 0 0,1 0 0 0 0,-1 0 0 0 0,0 0 0 0 0,0 0 1 0 0,0 1-1 0 0,-1-1 0 0 0,0 1 0 0 0,0-1 0 0 0,-1 1 0 0 0,1 0 0 0 0,-1-1 0 0 0,0 1 0 0 0,-1-1 0 0 0,1 1 0 0 0,-1-1 1 0 0,-2 7-1 0 0,1-5-167 0 0,0 0 1 0 0,-1 0 0 0 0,0 0-1 0 0,0-1 1 0 0,0 1 0 0 0,-1-1-1 0 0,0 0 1 0 0,0 0 0 0 0,-1 0 0 0 0,0-1-1 0 0,0 1 1 0 0,0-1 0 0 0,0 0-1 0 0,-1-1 1 0 0,-9 7 0 0 0,-1-2-2019 0 0,0-1 0 0 0,0 0 0 0 0,-1-1 0 0 0,0 0 0 0 0,0-2 0 0 0,0 0 0 0 0,-1-1 0 0 0,-18 2 0 0 0,15-4 159 0 0</inkml:trace>
</inkml:ink>
</file>

<file path=ppt/ink/ink2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40.870"/>
    </inkml:context>
    <inkml:brush xml:id="br0">
      <inkml:brushProperty name="width" value="0.05" units="cm"/>
      <inkml:brushProperty name="height" value="0.05" units="cm"/>
      <inkml:brushProperty name="color" value="#E71224"/>
    </inkml:brush>
  </inkml:definitions>
  <inkml:trace contextRef="#ctx0" brushRef="#br0">534 18 4728 0 0,'0'-1'462'0'0,"0"0"-1"0"0,0 1 0 0 0,1-1 0 0 0,-1 0 0 0 0,0 0 0 0 0,0 0 0 0 0,1 0 0 0 0,-1 0 0 0 0,0 1 0 0 0,1-1 1 0 0,-1 0-1 0 0,1 0 0 0 0,-1 1 0 0 0,1-1 0 0 0,0 0 0 0 0,-1 1 0 0 0,1-1 0 0 0,-1 1 0 0 0,1-1 0 0 0,0 0 1 0 0,0 1-1 0 0,-1 0 0 0 0,1-1 0 0 0,1 0 0 0 0,-1 1-315 0 0,0 1 0 0 0,-1-1 0 0 0,1 0 0 0 0,0 0 1 0 0,0 1-1 0 0,0-1 0 0 0,-1 1 0 0 0,1-1 0 0 0,0 0 0 0 0,-1 1 0 0 0,1-1 0 0 0,0 1 1 0 0,-1 0-1 0 0,1-1 0 0 0,0 1 0 0 0,-1-1 0 0 0,1 1 0 0 0,-1 0 0 0 0,1 1 0 0 0,20 42 1671 0 0,-19-33-1548 0 0,0 1 0 0 0,-1-1 0 0 0,0 1 1 0 0,-1 0-1 0 0,0 0 0 0 0,-1-1 0 0 0,0 1 1 0 0,-1 0-1 0 0,0-1 0 0 0,-1 0 0 0 0,0 1 1 0 0,-6 12-1 0 0,-6 12 173 0 0,-1 0 0 0 0,-27 43-1 0 0,32-62-333 0 0,0 0 0 0 0,-1-1 0 0 0,-22 24-1 0 0,29-34-92 0 0,-1-1 0 0 0,0 0 0 0 0,0 0 0 0 0,0 0 0 0 0,-1-1 0 0 0,1 0 0 0 0,-1 0 0 0 0,0-1 0 0 0,0 1 0 0 0,-1-2 0 0 0,1 1 0 0 0,-9 1 0 0 0,12-4-81 0 0,-1 0 1 0 0,1 0-1 0 0,-1 0 0 0 0,1-1 0 0 0,-1 0 0 0 0,1 0 0 0 0,0 0 0 0 0,-1-1 0 0 0,1 1 0 0 0,0-1 0 0 0,0 0 0 0 0,0 0 0 0 0,0 0 0 0 0,0-1 1 0 0,1 0-1 0 0,-1 1 0 0 0,1-1 0 0 0,0 0 0 0 0,-1-1 0 0 0,1 1 0 0 0,-4-7 0 0 0,1 3-105 0 0,1-1-1 0 0,-1 0 0 0 0,1 0 1 0 0,1 0-1 0 0,0 0 1 0 0,0-1-1 0 0,0 0 1 0 0,1 0-1 0 0,-3-14 1 0 0,6 22 155 0 0,0-1 0 0 0,0 0 0 0 0,0 0 0 0 0,0 1-1 0 0,0-1 1 0 0,0 0 0 0 0,0 0 0 0 0,0 1 0 0 0,1-1 0 0 0,-1 0 0 0 0,1 0 0 0 0,-1 1 0 0 0,1-1 0 0 0,0 1 0 0 0,-1-1 0 0 0,1 0 0 0 0,0 1 0 0 0,0-1 0 0 0,0 1 0 0 0,0 0-1 0 0,2-2 1 0 0,-3 2-39 0 0,17 1-34 0 0,-15 3 76 0 0,-1-3 13 0 0,0 1 0 0 0,0 0 0 0 0,0 0 0 0 0,0 0 1 0 0,-1 0-1 0 0,1 0 0 0 0,0 0 0 0 0,0 1 0 0 0,-1-1 0 0 0,1 0 1 0 0,-1 0-1 0 0,0 0 0 0 0,1 1 0 0 0,-1-1 0 0 0,0 0 0 0 0,1 0 1 0 0,-1 1-1 0 0,0-1 0 0 0,0 0 0 0 0,0 1 0 0 0,-1 1 0 0 0,1-1-6 0 0,-3 1-47 0 0,0 0-1 0 0,-1 0 0 0 0,0 0 0 0 0,0 0 0 0 0,0-1 0 0 0,0 1 0 0 0,0-1 0 0 0,0 0 0 0 0,0 0 0 0 0,-1-1 0 0 0,1 1 1 0 0,-1-1-1 0 0,-8 1 0 0 0,-24 5-341 0 0,-18 5 61 0 0,52-11 339 0 0,0 1 1 0 0,0-1 0 0 0,0 1 0 0 0,0 0-1 0 0,0 0 1 0 0,1 0 0 0 0,-1 0-1 0 0,0 0 1 0 0,1 1 0 0 0,0-1-1 0 0,0 1 1 0 0,0-1 0 0 0,0 1 0 0 0,-3 5-1 0 0,-5 10 68 0 0,6-12-96 0 0,1-1 0 0 0,0 0 0 0 0,1 0 0 0 0,-1 1 0 0 0,1-1 0 0 0,0 1 0 0 0,0 0 0 0 0,1 0 0 0 0,-1 0 0 0 0,1 7 0 0 0,1-12-545 0 0,23-24-17056 0 0,-19 16 15843 0 0</inkml:trace>
</inkml:ink>
</file>

<file path=ppt/ink/ink2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41.198"/>
    </inkml:context>
    <inkml:brush xml:id="br0">
      <inkml:brushProperty name="width" value="0.05" units="cm"/>
      <inkml:brushProperty name="height" value="0.05" units="cm"/>
      <inkml:brushProperty name="color" value="#E71224"/>
    </inkml:brush>
  </inkml:definitions>
  <inkml:trace contextRef="#ctx0" brushRef="#br0">43 16 6653 0 0,'-3'-12'13167'0'0,"0"9"-15662"0"0,-3 3-337 0 0,-14 3-9513 0 0,13-2 12719 0 0,3 0-2152 0 0</inkml:trace>
</inkml:ink>
</file>

<file path=ppt/ink/ink2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41.526"/>
    </inkml:context>
    <inkml:brush xml:id="br0">
      <inkml:brushProperty name="width" value="0.05" units="cm"/>
      <inkml:brushProperty name="height" value="0.05" units="cm"/>
      <inkml:brushProperty name="color" value="#E71224"/>
    </inkml:brush>
  </inkml:definitions>
  <inkml:trace contextRef="#ctx0" brushRef="#br0">102 1 3940 0 0,'0'0'1595'0'0,"-15"8"8001"0"0,15-6-8902 0 0,12 51 2148 0 0,-13-44-3169 0 0,0 0-1 0 0,-1 0 1 0 0,0 0-1 0 0,-1 0 1 0 0,0-1 0 0 0,-6 12-1 0 0,-1-1-2963 0 0,0-1-1 0 0,-2-1 1 0 0,-21 26 0 0 0,20-29 1441 0 0</inkml:trace>
</inkml:ink>
</file>

<file path=ppt/ink/ink2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42.932"/>
    </inkml:context>
    <inkml:brush xml:id="br0">
      <inkml:brushProperty name="width" value="0.05" units="cm"/>
      <inkml:brushProperty name="height" value="0.05" units="cm"/>
      <inkml:brushProperty name="color" value="#E71224"/>
    </inkml:brush>
  </inkml:definitions>
  <inkml:trace contextRef="#ctx0" brushRef="#br0">480 236 4348 0 0,'0'0'5276'0'0,"-15"-31"2313"0"0,15 16-5810 0 0,0 5-824 0 0,0 0-1 0 0,0 0 1 0 0,1-1 0 0 0,0 1-1 0 0,4-15 1 0 0,-4 22-889 0 0,0 1 1 0 0,0-1 0 0 0,0 1-1 0 0,0-1 1 0 0,1 1-1 0 0,-1 0 1 0 0,1-1 0 0 0,-1 1-1 0 0,1 0 1 0 0,0 0 0 0 0,0 0-1 0 0,0 0 1 0 0,0 1-1 0 0,0-1 1 0 0,0 0 0 0 0,1 1-1 0 0,-1-1 1 0 0,1 1-1 0 0,-1 0 1 0 0,0 0 0 0 0,1 0-1 0 0,0 0 1 0 0,-1 1 0 0 0,1-1-1 0 0,0 0 1 0 0,4 1-1 0 0,33-1 255 0 0,-31 1-331 0 0,0 0 1 0 0,0 0-1 0 0,0 0 1 0 0,0-1 0 0 0,0-1-1 0 0,0 1 1 0 0,0-2 0 0 0,0 1-1 0 0,9-5 1 0 0,-17 7-58 0 0,22-39-427 0 0,-23 37 417 0 0,-4-1-88 0 0,4 2 165 0 0,0 1-1 0 0,0-1 0 0 0,0 1 0 0 0,0 0 0 0 0,0-1 0 0 0,-1 1 0 0 0,1 0 0 0 0,0-1 0 0 0,0 1 0 0 0,-1 0 0 0 0,1-1 1 0 0,0 1-1 0 0,0 0 0 0 0,-1 0 0 0 0,1-1 0 0 0,0 1 0 0 0,-1 0 0 0 0,1 0 0 0 0,0-1 0 0 0,-1 1 0 0 0,1 0 0 0 0,0 0 1 0 0,-1 0-1 0 0,1 0 0 0 0,-1 0 0 0 0,1-1 0 0 0,0 1 0 0 0,-1 0 0 0 0,1 0 0 0 0,0 0 0 0 0,-1 0 0 0 0,1 0 0 0 0,-1 0 1 0 0,1 0-1 0 0,0 1 0 0 0,-1-1 0 0 0,1 0 0 0 0,-1 0 0 0 0,1 0 0 0 0,0 0 0 0 0,-1 0 0 0 0,1 0 0 0 0,0 1 0 0 0,-1-1 1 0 0,1 0-1 0 0,-1 1 0 0 0,-13 13 66 0 0,0 1 0 0 0,2 0 0 0 0,-1 1 0 0 0,-16 31 0 0 0,-19 24 43 0 0,33-52-122 0 0,-1 0 0 0 0,-1-1 0 0 0,-21 18 0 0 0,32-31-22 0 0,0-1 1 0 0,-1 1-1 0 0,1-1 0 0 0,-1 0 1 0 0,0-1-1 0 0,0 1 1 0 0,0-1-1 0 0,0-1 1 0 0,-1 1-1 0 0,1-1 1 0 0,-1-1-1 0 0,1 1 1 0 0,-15 0-1 0 0,20-2 27 0 0,0 0-1 0 0,0 0 1 0 0,0-1 0 0 0,0 1-1 0 0,0 0 1 0 0,0-1 0 0 0,1 1-1 0 0,-1-1 1 0 0,0 0 0 0 0,0 0-1 0 0,0 0 1 0 0,0 0 0 0 0,1 0 0 0 0,-1 0-1 0 0,0 0 1 0 0,1 0 0 0 0,-1-1-1 0 0,1 1 1 0 0,-1 0 0 0 0,1-1-1 0 0,0 0 1 0 0,0 1 0 0 0,-1-1-1 0 0,1 0 1 0 0,0 1 0 0 0,1-1-1 0 0,-1 0 1 0 0,-1-2 0 0 0,0-6-42 0 0,-1 1 0 0 0,1-1 0 0 0,1 0 0 0 0,-1-16 0 0 0,-4-15 102 0 0,5 40-90 0 0,1-5 22 0 0,0 3 63 0 0,0 6 196 0 0,-1 7-170 0 0,0-1 1 0 0,-1 1-1 0 0,0-1 0 0 0,-1 0 1 0 0,0 1-1 0 0,0-1 0 0 0,-1-1 1 0 0,-1 1-1 0 0,1 0 0 0 0,-1-1 1 0 0,-1 0-1 0 0,1 0 0 0 0,-1-1 1 0 0,-1 0-1 0 0,1 0 0 0 0,-13 10 1 0 0,2-2-286 0 0,-1-1 1 0 0,-25 16 0 0 0,-37 12-4053 0 0,64-36 847 0 0,-11 1-11711 0 0</inkml:trace>
</inkml:ink>
</file>

<file path=ppt/ink/ink2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43.261"/>
    </inkml:context>
    <inkml:brush xml:id="br0">
      <inkml:brushProperty name="width" value="0.05" units="cm"/>
      <inkml:brushProperty name="height" value="0.05" units="cm"/>
      <inkml:brushProperty name="color" value="#E71224"/>
    </inkml:brush>
  </inkml:definitions>
  <inkml:trace contextRef="#ctx0" brushRef="#br0">27 81 5517 0 0,'2'17'10870'0'0,"-9"-36"-13910"0"0,-5-22-5796 0 0,7 21 7285 0 0,0 3-305 0 0</inkml:trace>
</inkml:ink>
</file>

<file path=ppt/ink/ink2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43.589"/>
    </inkml:context>
    <inkml:brush xml:id="br0">
      <inkml:brushProperty name="width" value="0.05" units="cm"/>
      <inkml:brushProperty name="height" value="0.05" units="cm"/>
      <inkml:brushProperty name="color" value="#E71224"/>
    </inkml:brush>
  </inkml:definitions>
  <inkml:trace contextRef="#ctx0" brushRef="#br0">14 36 5897 0 0,'-11'-31'15014'0'0,"10"28"-13312"0"0,0 2-2090 0 0</inkml:trace>
</inkml:ink>
</file>

<file path=ppt/ink/ink2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43.917"/>
    </inkml:context>
    <inkml:brush xml:id="br0">
      <inkml:brushProperty name="width" value="0.05" units="cm"/>
      <inkml:brushProperty name="height" value="0.05" units="cm"/>
      <inkml:brushProperty name="color" value="#E71224"/>
    </inkml:brush>
  </inkml:definitions>
  <inkml:trace contextRef="#ctx0" brushRef="#br0">959 6 5068 0 0,'-2'-5'13283'0'0,"-12"16"-12563"0"0,0 0 1 0 0,-1-1-1 0 0,-1-1 1 0 0,0 0-1 0 0,0-1 1 0 0,-1-1-1 0 0,1 0 1 0 0,-2-2-1 0 0,-17 5 1 0 0,-170 26 1268 0 0,177-32-1572 0 0,-79 7 778 0 0,-170-5-1 0 0,114-13-3387 0 0,192 20-22710 0 0,-13-10 22976 0 0</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58.480"/>
    </inkml:context>
    <inkml:brush xml:id="br0">
      <inkml:brushProperty name="width" value="0.05" units="cm"/>
      <inkml:brushProperty name="height" value="0.05" units="cm"/>
      <inkml:brushProperty name="color" value="#004F8B"/>
    </inkml:brush>
  </inkml:definitions>
  <inkml:trace contextRef="#ctx0" brushRef="#br0">232 11 4512 0 0,'6'-10'12499'0'0,"-28"17"-11396"0"0,0 0 0 0 0,-1-1 1 0 0,-25 2-1 0 0,17-3 546 0 0,-45 14 1 0 0,75-18-1602 0 0,0-1 0 0 0,0 0 1 0 0,0 1-1 0 0,0-1 0 0 0,0 1 0 0 0,1-1 0 0 0,-1 1 1 0 0,0-1-1 0 0,0 1 0 0 0,1 0 0 0 0,-1-1 1 0 0,0 1-1 0 0,1 0 0 0 0,-1 0 0 0 0,1-1 0 0 0,-1 1 1 0 0,1 0-1 0 0,-1 0 0 0 0,1 0 0 0 0,0 0 0 0 0,-1-1 1 0 0,1 1-1 0 0,0 0 0 0 0,0 0 0 0 0,0 0 1 0 0,-1 0-1 0 0,1 0 0 0 0,0 0 0 0 0,0 0 0 0 0,0 0 1 0 0,1 0-1 0 0,-1 0 0 0 0,0 0 0 0 0,0-1 1 0 0,0 1-1 0 0,1 0 0 0 0,-1 0 0 0 0,0 0 0 0 0,1 0 1 0 0,-1 0-1 0 0,1 1 0 0 0,29 46 1281 0 0,-12-21-802 0 0,-9-8-432 0 0,1 0 1 0 0,0-1-1 0 0,1-1 1 0 0,14 17-1 0 0,18 6-5695 0 0,-17-25-974 0 0,4-2-3400 0 0,-9-13 5967 0 0,-7 0 2317 0 0</inkml:trace>
</inkml:ink>
</file>

<file path=ppt/ink/ink2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44.261"/>
    </inkml:context>
    <inkml:brush xml:id="br0">
      <inkml:brushProperty name="width" value="0.05" units="cm"/>
      <inkml:brushProperty name="height" value="0.05" units="cm"/>
      <inkml:brushProperty name="color" value="#E71224"/>
    </inkml:brush>
  </inkml:definitions>
  <inkml:trace contextRef="#ctx0" brushRef="#br0">1 0 4984 0 0,'0'2'379'0'0,"0"0"0"0"0,1 0 0 0 0,-1 0 0 0 0,1-1-1 0 0,0 1 1 0 0,-1 0 0 0 0,1 0 0 0 0,0-1 0 0 0,0 1 0 0 0,0 0-1 0 0,0-1 1 0 0,0 1 0 0 0,1-1 0 0 0,-1 0 0 0 0,0 1-1 0 0,1-1 1 0 0,-1 0 0 0 0,1 0 0 0 0,0 0 0 0 0,-1 0-1 0 0,1 0 1 0 0,0 0 0 0 0,-1 0 0 0 0,1 0 0 0 0,0-1-1 0 0,0 1 1 0 0,0-1 0 0 0,0 1 0 0 0,-1-1 0 0 0,1 0-1 0 0,2 0 1 0 0,-2 0 1000 0 0,0-1-542 0 0,1-1 0 0 0,-1 0 0 0 0,0 0 0 0 0,0 0 0 0 0,0 0 0 0 0,0 0 0 0 0,0 0 0 0 0,2-5 0 0 0,-21-1-185 0 0,-11 4-5359 0 0</inkml:trace>
</inkml:ink>
</file>

<file path=ppt/ink/ink2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45.667"/>
    </inkml:context>
    <inkml:brush xml:id="br0">
      <inkml:brushProperty name="width" value="0.05" units="cm"/>
      <inkml:brushProperty name="height" value="0.05" units="cm"/>
      <inkml:brushProperty name="color" value="#E71224"/>
    </inkml:brush>
  </inkml:definitions>
  <inkml:trace contextRef="#ctx0" brushRef="#br0">740 24 3764 0 0,'13'-24'16200'0'0,"-13"33"-15964"0"0,-1-1 0 0 0,0 1 1 0 0,0-1-1 0 0,-1 0 0 0 0,0 1 1 0 0,0-1-1 0 0,-1 0 0 0 0,0 0 0 0 0,-4 8 1 0 0,-1 0 107 0 0,0-1 0 0 0,-1-1 1 0 0,-19 26-1 0 0,26-38-396 0 0,0 0-1 0 0,0 0 0 0 0,0 0 1 0 0,0 0-1 0 0,0 0 0 0 0,-1 0 1 0 0,1 0-1 0 0,0-1 1 0 0,-1 1-1 0 0,1-1 0 0 0,-1 0 1 0 0,0 0-1 0 0,-3 1 0 0 0,5-1-146 0 0,-29-19-1808 0 0,24 22 2098 0 0,0 0-1 0 0,1 0 0 0 0,0 0 0 0 0,0 1 1 0 0,0-1-1 0 0,-4 8 0 0 0,5-8-68 0 0,1 1 0 0 0,-1-1 0 0 0,0 0 0 0 0,0 0 0 0 0,0 0 0 0 0,-1-1 0 0 0,0 1 0 0 0,1-1 0 0 0,-1 0 0 0 0,0-1 0 0 0,0 1 0 0 0,-9 2 0 0 0,12-4-132 0 0,-34 8-890 0 0,6 21 926 0 0,21-21 142 0 0,1 0 1 0 0,-1-1 0 0 0,0-1 0 0 0,-11 8 0 0 0,18-14-55 0 0,0 1 1 0 0,1-1-1 0 0,-1 0 0 0 0,0 0 0 0 0,0 0 0 0 0,0 0 0 0 0,1-1 0 0 0,-1 1 1 0 0,0 0-1 0 0,0-1 0 0 0,0 1 0 0 0,0-1 0 0 0,0 0 0 0 0,-1 0 0 0 0,1 0 1 0 0,0 0-1 0 0,0 0 0 0 0,0 0 0 0 0,0 0 0 0 0,0-1 0 0 0,0 1 1 0 0,-3-2-1 0 0,3 1-16 0 0,1-1 1 0 0,-1 1-1 0 0,1-1 0 0 0,-1 1 1 0 0,1-1-1 0 0,-1 0 1 0 0,1 1-1 0 0,0-1 0 0 0,0 0 1 0 0,0 0-1 0 0,0 0 1 0 0,0 0-1 0 0,0 0 1 0 0,1 0-1 0 0,-1-1 0 0 0,1 1 1 0 0,-1-3-1 0 0,-1-8-110 0 0,1 0-1 0 0,1 0 1 0 0,0 0-1 0 0,1 0 1 0 0,4-23-1 0 0,6-38 1528 0 0,-13 79-1246 0 0,-8 14 62 0 0,-1 0 1 0 0,0-1 0 0 0,-1-1-1 0 0,-1 0 1 0 0,0 0 0 0 0,-1-2 0 0 0,-24 22-1 0 0,22-24-836 0 0,0 0 0 0 0,-1-1 0 0 0,0-1 0 0 0,-31 15 0 0 0,23-18-2300 0 0,21-7 1723 0 0,1-1 0 0 0,-1 1 0 0 0,1-1 0 0 0,-1 0 0 0 0,1 0 0 0 0,-1-1 1 0 0,1 1-1 0 0,-1-1 0 0 0,1 1 0 0 0,-6-3 0 0 0,-6-7-1778 0 0,10 5 1237 0 0</inkml:trace>
</inkml:ink>
</file>

<file path=ppt/ink/ink2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46.151"/>
    </inkml:context>
    <inkml:brush xml:id="br0">
      <inkml:brushProperty name="width" value="0.05" units="cm"/>
      <inkml:brushProperty name="height" value="0.05" units="cm"/>
      <inkml:brushProperty name="color" value="#E71224"/>
    </inkml:brush>
  </inkml:definitions>
  <inkml:trace contextRef="#ctx0" brushRef="#br0">143 251 4256 0 0,'-5'-6'1750'0'0,"1"-1"0"0"0,0 0 0 0 0,0 0-1 0 0,0 0 1 0 0,-3-13 0 0 0,3 10-716 0 0,1-1 0 0 0,1 1 0 0 0,0-1 0 0 0,0-12 0 0 0,1 16-766 0 0,1-1-1 0 0,0 0 1 0 0,0 1 0 0 0,1-1 0 0 0,0 0-1 0 0,0 1 1 0 0,1-1 0 0 0,0 1-1 0 0,0-1 1 0 0,1 1 0 0 0,0 0 0 0 0,0 0-1 0 0,1 0 1 0 0,5-8 0 0 0,-9 14-256 0 0,1 1 0 0 0,-1-1 0 0 0,0 0 0 0 0,1 0 0 0 0,-1 1 0 0 0,1-1-1 0 0,-1 0 1 0 0,0 1 0 0 0,1-1 0 0 0,0 1 0 0 0,-1-1 0 0 0,1 1 0 0 0,-1-1 0 0 0,1 1 0 0 0,0-1 0 0 0,-1 1 0 0 0,1-1 0 0 0,0 1 0 0 0,-1 0 0 0 0,1-1 0 0 0,0 1 0 0 0,0 0 0 0 0,0 0-1 0 0,-1-1 1 0 0,1 1 0 0 0,0 0 0 0 0,0 0 0 0 0,-1 0 0 0 0,1 0 0 0 0,0 0 0 0 0,0 0 0 0 0,0 0 0 0 0,-1 1 0 0 0,1-1 0 0 0,0 0 0 0 0,0 0 0 0 0,0 0 0 0 0,-1 1 0 0 0,1-1-1 0 0,0 0 1 0 0,-1 1 0 0 0,1-1 0 0 0,0 1 0 0 0,-1-1 0 0 0,1 1 0 0 0,0-1 0 0 0,-1 1 0 0 0,1 0 0 0 0,-1-1 0 0 0,1 1 0 0 0,-1-1 0 0 0,0 1 0 0 0,1 0 0 0 0,-1 0 0 0 0,1-1 0 0 0,-1 1-1 0 0,0 0 1 0 0,0 0 0 0 0,1 1 0 0 0,1 4-5 0 0,0 0 0 0 0,0 0 0 0 0,-1 0 0 0 0,0 0 0 0 0,0 0 0 0 0,0 7 0 0 0,-1 0-186 0 0,-1 0 1 0 0,-1-1 0 0 0,0 1 0 0 0,-6 21-1 0 0,2-17-1385 0 0,0 0-1 0 0,-18 32 0 0 0,13-30-653 0 0,-1-1 1 0 0,-1 0-1 0 0,0 0 1 0 0,-1-2-1 0 0,-1 0 1 0 0,-19 16 0 0 0,18-18 103 0 0</inkml:trace>
</inkml:ink>
</file>

<file path=ppt/ink/ink2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46.511"/>
    </inkml:context>
    <inkml:brush xml:id="br0">
      <inkml:brushProperty name="width" value="0.05" units="cm"/>
      <inkml:brushProperty name="height" value="0.05" units="cm"/>
      <inkml:brushProperty name="color" value="#E71224"/>
    </inkml:brush>
  </inkml:definitions>
  <inkml:trace contextRef="#ctx0" brushRef="#br0">61 51 5292 0 0,'4'4'7901'0'0,"5"5"-3417"0"0,-6-4-4210 0 0,1-1-1 0 0,-1 1 1 0 0,1-1 0 0 0,-1 1 0 0 0,-1 0-1 0 0,1 0 1 0 0,-1 0 0 0 0,0 0 0 0 0,0 1-1 0 0,0-1 1 0 0,-1 1 0 0 0,0-1 0 0 0,0 1 0 0 0,1 5-1 0 0,-3-6-154 0 0,0 0-1 0 0,1-1 1 0 0,-2 1-1 0 0,1 0 0 0 0,0-1 1 0 0,-1 0-1 0 0,0 1 1 0 0,0-1-1 0 0,0 0 0 0 0,-1 0 1 0 0,1 0-1 0 0,-1 0 1 0 0,0 0-1 0 0,0-1 0 0 0,0 1 1 0 0,-1-1-1 0 0,1 0 1 0 0,-1 0-1 0 0,1 0 0 0 0,-1 0 1 0 0,0-1-1 0 0,0 0 1 0 0,-1 1-1 0 0,1-2 0 0 0,0 1 1 0 0,-7 2-1 0 0,9-4 274 0 0,-1-1-36 0 0,2 0-325 0 0,-1 1 0 0 0,1-1 0 0 0,0 1-1 0 0,0-1 1 0 0,-1 0 0 0 0,1 1 0 0 0,0-1 0 0 0,0 0-1 0 0,0 0 1 0 0,0 0 0 0 0,0 0 0 0 0,0 0 0 0 0,0 0-1 0 0,1 0 1 0 0,-1 0 0 0 0,0 0 0 0 0,0 0-1 0 0,1-1 1 0 0,-1 1 0 0 0,1 0 0 0 0,-1 0 0 0 0,1-1-1 0 0,0 1 1 0 0,-1 0 0 0 0,1 0 0 0 0,0-1-1 0 0,0-1 1 0 0,0-1-42 0 0,1 1 0 0 0,0-1 1 0 0,-1 1-1 0 0,2-1 0 0 0,-1 1 0 0 0,0-1 0 0 0,1 1 0 0 0,-1 0 0 0 0,1 0 0 0 0,3-5 0 0 0,6-6-1543 0 0,0 0 0 0 0,1 1-1 0 0,19-17 1 0 0,-4 8-4065 0 0,0 1 0 0 0,41-24 0 0 0,-51 35 3695 0 0</inkml:trace>
</inkml:ink>
</file>

<file path=ppt/ink/ink2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51.698"/>
    </inkml:context>
    <inkml:brush xml:id="br0">
      <inkml:brushProperty name="width" value="0.05" units="cm"/>
      <inkml:brushProperty name="height" value="0.05" units="cm"/>
      <inkml:brushProperty name="color" value="#E71224"/>
    </inkml:brush>
  </inkml:definitions>
  <inkml:trace contextRef="#ctx0" brushRef="#br0">875 8 4708 0 0,'22'-7'15721'0'0,"-39"14"-15373"0"0,0 0 0 0 0,-1-1-1 0 0,1 0 1 0 0,-1-2 0 0 0,0 0-1 0 0,-25 2 1 0 0,-124 4 371 0 0,115-9-477 0 0,-132 6-158 0 0,179-6-72 0 0,0 0-1 0 0,0 0 1 0 0,0 1-1 0 0,0 0 1 0 0,0 0 0 0 0,0 0-1 0 0,1 1 1 0 0,-1 0-1 0 0,1-1 1 0 0,0 2-1 0 0,-1-1 1 0 0,-5 6-1 0 0,-44 54 473 0 0,31-35-353 0 0,-8 10 178 0 0,0 1 0 0 0,-34 60 0 0 0,53-78-198 0 0,1 1 0 0 0,1 0-1 0 0,1 1 1 0 0,1 0 0 0 0,1 0-1 0 0,-8 47 1 0 0,14-64-81 0 0,0 0 0 0 0,1 1 0 0 0,0-1 0 0 0,0 1 0 0 0,0-1 0 0 0,1 0 1 0 0,0 1-1 0 0,1-1 0 0 0,-1 0 0 0 0,1 0 0 0 0,0 0 0 0 0,1 0 0 0 0,0 0 0 0 0,-1 0 0 0 0,2-1 0 0 0,5 10 0 0 0,-2-8 32 0 0,0 0 0 0 0,0 0 1 0 0,0-1-1 0 0,1 0 0 0 0,-1 0 0 0 0,2-1 0 0 0,-1 0 0 0 0,0 0 0 0 0,1-1 0 0 0,10 4 0 0 0,5 0-125 0 0,-1-2 0 0 0,1 0 1 0 0,0-1-1 0 0,0-2 0 0 0,0 0 0 0 0,0-2 0 0 0,1-1 0 0 0,25-2 0 0 0,-22-2-763 0 0,0 0-1 0 0,0-2 1 0 0,0-1 0 0 0,31-13-1 0 0,-41 13-1241 0 0,-1-1 0 0 0,27-17 0 0 0,-32 17-616 0 0,-2 0 1 0 0,1 0-1 0 0,-1-1 1 0 0,13-14 0 0 0,-15 14 701 0 0</inkml:trace>
</inkml:ink>
</file>

<file path=ppt/ink/ink2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52.058"/>
    </inkml:context>
    <inkml:brush xml:id="br0">
      <inkml:brushProperty name="width" value="0.05" units="cm"/>
      <inkml:brushProperty name="height" value="0.05" units="cm"/>
      <inkml:brushProperty name="color" value="#E71224"/>
    </inkml:brush>
  </inkml:definitions>
  <inkml:trace contextRef="#ctx0" brushRef="#br0">0 12 4880 0 0,'58'-6'7538'0'0,"22"4"-2657"0"0,12-2-1465 0 0,-48 7-5512 0 0,11 16-13854 0 0,-54-19 15469 0 0,8 4-1127 0 0</inkml:trace>
</inkml:ink>
</file>

<file path=ppt/ink/ink2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52.386"/>
    </inkml:context>
    <inkml:brush xml:id="br0">
      <inkml:brushProperty name="width" value="0.05" units="cm"/>
      <inkml:brushProperty name="height" value="0.05" units="cm"/>
      <inkml:brushProperty name="color" value="#E71224"/>
    </inkml:brush>
  </inkml:definitions>
  <inkml:trace contextRef="#ctx0" brushRef="#br0">81 0 4840 0 0,'0'0'3865'0'0,"14"19"5302"0"0,-14-12-8356 0 0,0-1 0 0 0,0 1 0 0 0,-1-1-1 0 0,0 1 1 0 0,0-1 0 0 0,-1 0 0 0 0,1 1 0 0 0,-1-1-1 0 0,-6 11 1 0 0,-30 54 2289 0 0,32-61-2629 0 0,-12 27-327 0 0,2-4-3402 0 0,16-32 2630 0 0,0 0 0 0 0,0 0 0 0 0,0 0 0 0 0,0 0 0 0 0,0 0 0 0 0,1 0 0 0 0,-1 0-1 0 0,0 0 1 0 0,1 0 0 0 0,-1 0 0 0 0,1 0 0 0 0,-1 0 0 0 0,1 0 0 0 0,0-1 0 0 0,-1 1 0 0 0,1 0 0 0 0,0 0 0 0 0,-1-1 0 0 0,1 1 0 0 0,0 0-1 0 0,0-1 1 0 0,0 1 0 0 0,-1-1 0 0 0,1 1 0 0 0,0-1 0 0 0,0 1 0 0 0,0-1 0 0 0,0 1 0 0 0,0-1 0 0 0,0 0 0 0 0,0 0 0 0 0,0 0 0 0 0,1 1-1 0 0</inkml:trace>
</inkml:ink>
</file>

<file path=ppt/ink/ink2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53.652"/>
    </inkml:context>
    <inkml:brush xml:id="br0">
      <inkml:brushProperty name="width" value="0.05" units="cm"/>
      <inkml:brushProperty name="height" value="0.05" units="cm"/>
      <inkml:brushProperty name="color" value="#E71224"/>
    </inkml:brush>
  </inkml:definitions>
  <inkml:trace contextRef="#ctx0" brushRef="#br0">0 0 3592 0 0,'69'9'13328'0'0,"17"-2"-8387"0"0,4 1-6005 0 0,-4 2-3641 0 0,-73-7 1504 0 0,3 1-8037 0 0</inkml:trace>
</inkml:ink>
</file>

<file path=ppt/ink/ink2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54.011"/>
    </inkml:context>
    <inkml:brush xml:id="br0">
      <inkml:brushProperty name="width" value="0.05" units="cm"/>
      <inkml:brushProperty name="height" value="0.05" units="cm"/>
      <inkml:brushProperty name="color" value="#E71224"/>
    </inkml:brush>
  </inkml:definitions>
  <inkml:trace contextRef="#ctx0" brushRef="#br0">4 0 3520 0 0,'0'0'121'0'0,"0"0"0"0"0,0 1 0 0 0,-1-1 0 0 0,1 0 0 0 0,0 0 0 0 0,0 0 0 0 0,0 0 0 0 0,0 0 0 0 0,-1 1 0 0 0,1-1 0 0 0,0 0 0 0 0,0 0 0 0 0,0 0 0 0 0,0 1 0 0 0,0-1 0 0 0,-1 0 0 0 0,1 0-1 0 0,0 0 1 0 0,0 1 0 0 0,0-1 0 0 0,0 0 0 0 0,0 0 0 0 0,0 1 0 0 0,0-1 0 0 0,0 0 0 0 0,0 0 0 0 0,0 0 0 0 0,0 1 0 0 0,0-1 0 0 0,0 0 0 0 0,0 0 0 0 0,0 1 0 0 0,0-1 0 0 0,0 0 0 0 0,0 0 0 0 0,0 1 0 0 0,1-1 0 0 0,-1 0-1 0 0,0 0 1 0 0,0 0 0 0 0,0 1 0 0 0,0-1 0 0 0,0 0 0 0 0,1 0 0 0 0,-1 0 0 0 0,0 0 0 0 0,0 1 0 0 0,0-1 0 0 0,0 0 0 0 0,1 0 0 0 0,-1 0 0 0 0,0 0 0 0 0,0 0 0 0 0,1 0 0 0 0,-1 0 0 0 0,0 1 0 0 0,23 4 2288 0 0,28-2-760 0 0,-2-2 135 0 0,55-2-4094 0 0,-53 0-3635 0 0,52-9 0 0 0,-82 8 4204 0 0</inkml:trace>
</inkml:ink>
</file>

<file path=ppt/ink/ink2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55.261"/>
    </inkml:context>
    <inkml:brush xml:id="br0">
      <inkml:brushProperty name="width" value="0.05" units="cm"/>
      <inkml:brushProperty name="height" value="0.05" units="cm"/>
      <inkml:brushProperty name="color" value="#E71224"/>
    </inkml:brush>
  </inkml:definitions>
  <inkml:trace contextRef="#ctx0" brushRef="#br0">790 14 6029 0 0,'21'-7'2200'0'0,"-1"1"7720"0"0,-31 18-5644 0 0,-1-6-3881 0 0,0 1-1 0 0,0-1 1 0 0,-1-1 0 0 0,0 0 0 0 0,0-1 0 0 0,-26 5 0 0 0,-1 1 110 0 0,2 0-200 0 0,-1-1 0 0 0,0-2 0 0 0,0-2 0 0 0,-1-1 0 0 0,1-2 0 0 0,-61-6 0 0 0,97 4-312 0 0,0-1 0 0 0,0 1 1 0 0,0 0-1 0 0,0 0 0 0 0,0 0 1 0 0,0 0-1 0 0,-1 1 0 0 0,1-1 1 0 0,0 1-1 0 0,0 0 0 0 0,0 0 1 0 0,0 0-1 0 0,1 0 1 0 0,-1 0-1 0 0,0 1 0 0 0,0-1 1 0 0,1 1-1 0 0,-1 0 0 0 0,1 0 1 0 0,-1 0-1 0 0,-2 3 0 0 0,-7 5 70 0 0,-3 3 45 0 0,0 1 1 0 0,0 1 0 0 0,2 0 0 0 0,-1 1 0 0 0,2 0 0 0 0,0 1 0 0 0,-14 28-1 0 0,-1-1 56 0 0,8-14-27 0 0,2 0 0 0 0,-18 43 0 0 0,28-57-14 0 0,1 0 0 0 0,1 1 1 0 0,1 0-1 0 0,0-1 0 0 0,1 2 0 0 0,-1 28 1 0 0,4-41-94 0 0,1-1 1 0 0,0 1 0 0 0,0-1-1 0 0,0 1 1 0 0,1-1 0 0 0,-1 1-1 0 0,1-1 1 0 0,0 0-1 0 0,1 1 1 0 0,-1-1 0 0 0,1 0-1 0 0,-1-1 1 0 0,1 1 0 0 0,1 0-1 0 0,-1-1 1 0 0,0 0-1 0 0,1 0 1 0 0,-1 0 0 0 0,1 0-1 0 0,0 0 1 0 0,0-1 0 0 0,0 1-1 0 0,0-1 1 0 0,1 0 0 0 0,-1-1-1 0 0,6 2 1 0 0,15 6 36 0 0,1-1 1 0 0,0-1 0 0 0,35 4-1 0 0,-45-9-3 0 0,45 8-261 0 0,109 3 0 0 0,-144-13-737 0 0,-1-1 1 0 0,0-1 0 0 0,1-1 0 0 0,-1-1 0 0 0,0-2 0 0 0,-1 0-1 0 0,27-11 1 0 0,-45 15-47 0 0,-1-1-1 0 0,1 1 0 0 0,-1-1 1 0 0,0 0-1 0 0,0 0 0 0 0,0-1 1 0 0,-1 1-1 0 0,1-1 0 0 0,-1 0 1 0 0,0-1-1 0 0,0 1 1 0 0,0-1-1 0 0,0 1 0 0 0,-1-1 1 0 0,0 0-1 0 0,0-1 0 0 0,0 1 1 0 0,-1 0-1 0 0,0-1 1 0 0,3-10-1 0 0,-3 4-820 0 0</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2:59.058"/>
    </inkml:context>
    <inkml:brush xml:id="br0">
      <inkml:brushProperty name="width" value="0.05" units="cm"/>
      <inkml:brushProperty name="height" value="0.05" units="cm"/>
      <inkml:brushProperty name="color" value="#004F8B"/>
    </inkml:brush>
  </inkml:definitions>
  <inkml:trace contextRef="#ctx0" brushRef="#br0">21 23 4932 0 0,'-20'-22'20456'0'0,"25"24"-19870"0"0,213 48 4118 0 0,-197-39-4349 0 0,-17 2 9 0 0,-6-10-349 0 0,0 1 0 0 0,-1-1-1 0 0,1 1 1 0 0,-1-1 0 0 0,1 0 0 0 0,-1 0 0 0 0,0 0-1 0 0,-5 3 1 0 0,-3 6 3 0 0,-1 0 0 0 0,2 0-1 0 0,0 1 1 0 0,0 0-1 0 0,-7 15 1 0 0,12-20 10 0 0,1 0-1 0 0,0 0 1 0 0,1 0 0 0 0,0 1-1 0 0,0-1 1 0 0,1 1 0 0 0,0-1 0 0 0,0 1-1 0 0,1 0 1 0 0,0 0 0 0 0,1 9-1 0 0,0-15-16 0 0,1 0-1 0 0,0 1 0 0 0,-1-1 0 0 0,1 0 1 0 0,0 1-1 0 0,1-1 0 0 0,-1 0 0 0 0,1 0 1 0 0,-1 0-1 0 0,1 0 0 0 0,0 0 0 0 0,0 0 1 0 0,0 0-1 0 0,0-1 0 0 0,5 4 0 0 0,-1-1-3 0 0,0 0-1 0 0,0 0 1 0 0,1-1-1 0 0,0 0 0 0 0,0-1 1 0 0,11 5-1 0 0,8 1-846 0 0,0-2-1 0 0,51 7 1 0 0,-13-8-4042 0 0,-32-7-2158 0 0,0-2-4347 0 0,-27 3 7686 0 0,8-3 2035 0 0</inkml:trace>
</inkml:ink>
</file>

<file path=ppt/ink/ink2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55.589"/>
    </inkml:context>
    <inkml:brush xml:id="br0">
      <inkml:brushProperty name="width" value="0.05" units="cm"/>
      <inkml:brushProperty name="height" value="0.05" units="cm"/>
      <inkml:brushProperty name="color" value="#E71224"/>
    </inkml:brush>
  </inkml:definitions>
  <inkml:trace contextRef="#ctx0" brushRef="#br0">5 0 4248 0 0,'-4'7'10309'0'0,"24"-2"-9228"0"0,1-2 0 0 0,-1 0 0 0 0,1 0 0 0 0,21-2 0 0 0,91-7-487 0 0,-14 1-3891 0 0,-89 3 492 0 0,2-2-3398 0 0,-10 1-120 0 0,-19 3 4579 0 0</inkml:trace>
</inkml:ink>
</file>

<file path=ppt/ink/ink2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57.060"/>
    </inkml:context>
    <inkml:brush xml:id="br0">
      <inkml:brushProperty name="width" value="0.05" units="cm"/>
      <inkml:brushProperty name="height" value="0.05" units="cm"/>
      <inkml:brushProperty name="color" value="#E71224"/>
    </inkml:brush>
  </inkml:definitions>
  <inkml:trace contextRef="#ctx0" brushRef="#br0">417 91 4944 0 0,'0'0'76'0'0,"2"-7"1478"0"0,0-1 0 0 0,0 1 0 0 0,-1-1 0 0 0,-1 1 0 0 0,1-1 0 0 0,-1-9 0 0 0,-1 15-1381 0 0,1 1 0 0 0,0 0 0 0 0,-1-1 0 0 0,1 1-1 0 0,-1-1 1 0 0,1 1 0 0 0,-1 0 0 0 0,0 0 0 0 0,0-1 0 0 0,1 1 0 0 0,-1 0 0 0 0,0 0 0 0 0,0 0 0 0 0,0 0 0 0 0,0 0-1 0 0,-1 0 1 0 0,1 0 0 0 0,0 0 0 0 0,0 0 0 0 0,0 1 0 0 0,-1-1 0 0 0,1 0 0 0 0,0 1 0 0 0,-1-1 0 0 0,1 1 0 0 0,-1-1-1 0 0,1 1 1 0 0,0 0 0 0 0,-1 0 0 0 0,1 0 0 0 0,-1-1 0 0 0,1 1 0 0 0,-1 1 0 0 0,1-1 0 0 0,-1 0 0 0 0,1 0 0 0 0,-1 0 0 0 0,-2 2-1 0 0,-4-1 113 0 0,0 1-1 0 0,-1 1 0 0 0,1-1 1 0 0,0 1-1 0 0,0 1 0 0 0,0-1 0 0 0,1 1 1 0 0,-10 7-1 0 0,-55 46 877 0 0,55-43-868 0 0,-15 13 365 0 0,2 1 1 0 0,-49 58 0 0 0,72-77-550 0 0,-1 0 1 0 0,2 1-1 0 0,-1 0 1 0 0,1 0-1 0 0,1 1 1 0 0,0-1-1 0 0,0 1 1 0 0,1 0-1 0 0,0 1 1 0 0,1-1-1 0 0,1 1 1 0 0,0-1-1 0 0,0 1 1 0 0,0 22-1 0 0,4-26-219 0 0,0 0 0 0 0,0 0 0 0 0,1 0 0 0 0,0 0 0 0 0,0-1 0 0 0,0 1 1 0 0,1-1-1 0 0,1 0 0 0 0,-1 0 0 0 0,1-1 0 0 0,0 1 0 0 0,0-1 0 0 0,1 0 0 0 0,0 0 0 0 0,0-1 0 0 0,1 0 0 0 0,-1 0 0 0 0,1 0 0 0 0,0-1 0 0 0,0 0 0 0 0,11 4 0 0 0,-2 0-1300 0 0,2 0-1 0 0,-1-2 0 0 0,28 7 0 0 0,-28-9-1357 0 0,1-1-1 0 0,-1 0 1 0 0,22-1-1 0 0,-27-2 1289 0 0,0-1 0 0 0,0 0 0 0 0,0-1-1 0 0,-1 0 1 0 0,21-7 0 0 0,-11 0-203 0 0</inkml:trace>
</inkml:ink>
</file>

<file path=ppt/ink/ink2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57.529"/>
    </inkml:context>
    <inkml:brush xml:id="br0">
      <inkml:brushProperty name="width" value="0.05" units="cm"/>
      <inkml:brushProperty name="height" value="0.05" units="cm"/>
      <inkml:brushProperty name="color" value="#E71224"/>
    </inkml:brush>
  </inkml:definitions>
  <inkml:trace contextRef="#ctx0" brushRef="#br0">174 123 2136 0 0,'15'-62'7146'0'0,"-14"58"-6550"0"0,-1 0 0 0 0,1 1 0 0 0,-1-1 0 0 0,0 0-1 0 0,-1 1 1 0 0,1-1 0 0 0,0 0 0 0 0,-1 1 0 0 0,0-1 0 0 0,0 1 0 0 0,0-1 0 0 0,0 1 0 0 0,-1-1-1 0 0,-2-4 1 0 0,1 8-401 0 0,0-1-1 0 0,0 1 1 0 0,0 0-1 0 0,0 0 0 0 0,0 0 1 0 0,0 1-1 0 0,0-1 1 0 0,0 1-1 0 0,0-1 1 0 0,0 1-1 0 0,0 0 0 0 0,0 0 1 0 0,0 0-1 0 0,-4 3 1 0 0,-3 2 70 0 0,0 0 0 0 0,1 0 1 0 0,0 0-1 0 0,0 2 0 0 0,0-1 1 0 0,1 1-1 0 0,0 0 0 0 0,-11 15 1 0 0,15-18-176 0 0,0 0 0 0 0,0 1 0 0 0,0 0 0 0 0,1 0 0 0 0,0 0 1 0 0,0 0-1 0 0,0 0 0 0 0,1 1 0 0 0,0-1 0 0 0,0 1 0 0 0,1 0 0 0 0,0-1 1 0 0,0 1-1 0 0,0 0 0 0 0,1 10 0 0 0,0-14-103 0 0,1 0 0 0 0,0 0 1 0 0,0 0-1 0 0,0 0 0 0 0,0 0 1 0 0,0 0-1 0 0,0-1 0 0 0,1 1 0 0 0,-1 0 1 0 0,1-1-1 0 0,0 1 0 0 0,0-1 0 0 0,0 0 1 0 0,0 1-1 0 0,0-1 0 0 0,1 0 0 0 0,-1 0 1 0 0,0 0-1 0 0,1-1 0 0 0,0 1 0 0 0,-1 0 1 0 0,1-1-1 0 0,0 0 0 0 0,0 0 0 0 0,0 0 1 0 0,0 0-1 0 0,0 0 0 0 0,0-1 1 0 0,0 1-1 0 0,0-1 0 0 0,0 1 0 0 0,0-1 1 0 0,0 0-1 0 0,0-1 0 0 0,0 1 0 0 0,5-1 1 0 0,2-1-95 0 0,0 1 0 0 0,0-1 1 0 0,0-1-1 0 0,0 0 1 0 0,0 0-1 0 0,0-1 0 0 0,-1 0 1 0 0,1-1-1 0 0,12-8 0 0 0,-15 6 136 0 0,1 0-1 0 0,-1 0 1 0 0,-1 0-1 0 0,1-1 1 0 0,-1 0-1 0 0,-1 0 1 0 0,1-1-1 0 0,-2 0 1 0 0,6-11-1 0 0,-9 18 22 0 0,0 1 0 0 0,0-1 0 0 0,0 0-1 0 0,0 0 1 0 0,0 0 0 0 0,-1 0 0 0 0,1-1 0 0 0,-1 1-1 0 0,0 0 1 0 0,1 0 0 0 0,-1 0 0 0 0,0 0 0 0 0,0 0 0 0 0,0-1-1 0 0,0 1 1 0 0,-1 0 0 0 0,1 0 0 0 0,-1 0 0 0 0,1 0-1 0 0,-1 0 1 0 0,0 0 0 0 0,1 0 0 0 0,-1 0 0 0 0,0 0 0 0 0,-1 0-1 0 0,1 0 1 0 0,0 1 0 0 0,0-1 0 0 0,-1 0 0 0 0,1 1-1 0 0,-1-1 1 0 0,1 1 0 0 0,-1-1 0 0 0,0 1 0 0 0,1 0-1 0 0,-1 0 1 0 0,0 0 0 0 0,0 0 0 0 0,0 0 0 0 0,0 0 0 0 0,0 0-1 0 0,0 1 1 0 0,0-1 0 0 0,0 1 0 0 0,-1-1 0 0 0,1 1-1 0 0,0 0 1 0 0,-3 0 0 0 0,1-1 13 0 0,0 1 0 0 0,-1 0 0 0 0,1 0 0 0 0,0 0 0 0 0,0 0 0 0 0,-1 1 0 0 0,1 0 0 0 0,0 0 0 0 0,0 0 0 0 0,0 0 1 0 0,0 1-1 0 0,0-1 0 0 0,0 1 0 0 0,0 0 0 0 0,1 0 0 0 0,-1 1 0 0 0,1-1 0 0 0,-1 1 0 0 0,1-1 0 0 0,0 1 0 0 0,0 0 0 0 0,0 0 0 0 0,0 1 0 0 0,1-1 0 0 0,-1 1 0 0 0,-1 4 0 0 0,2-5-212 0 0,1 0 0 0 0,0 0-1 0 0,0 1 1 0 0,0-1 0 0 0,0 0 0 0 0,0 1-1 0 0,1-1 1 0 0,0 1 0 0 0,0-1 0 0 0,0 0-1 0 0,0 1 1 0 0,0-1 0 0 0,0 1 0 0 0,1-1-1 0 0,0 0 1 0 0,0 1 0 0 0,0-1 0 0 0,0 0-1 0 0,0 0 1 0 0,1 1 0 0 0,-1-1 0 0 0,1 0-1 0 0,0 0 1 0 0,0-1 0 0 0,0 1 0 0 0,0 0-1 0 0,1-1 1 0 0,-1 1 0 0 0,1-1 0 0 0,-1 0-1 0 0,1 0 1 0 0,0 0 0 0 0,3 2 0 0 0,6 3-1194 0 0,-1-1 1 0 0,1 0-1 0 0,0-1 1 0 0,1 0-1 0 0,-1-1 1 0 0,1-1-1 0 0,0 0 1 0 0,0 0-1 0 0,0-2 1 0 0,0 1-1 0 0,0-2 0 0 0,0 1 1 0 0,0-2-1 0 0,17-2 1 0 0,-1 0-539 0 0</inkml:trace>
</inkml:ink>
</file>

<file path=ppt/ink/ink2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57.857"/>
    </inkml:context>
    <inkml:brush xml:id="br0">
      <inkml:brushProperty name="width" value="0.05" units="cm"/>
      <inkml:brushProperty name="height" value="0.05" units="cm"/>
      <inkml:brushProperty name="color" value="#E71224"/>
    </inkml:brush>
  </inkml:definitions>
  <inkml:trace contextRef="#ctx0" brushRef="#br0">203 150 3008 0 0,'5'-7'856'0'0,"-1"0"0"0"0,-1 0-1 0 0,1 0 1 0 0,-1-1 0 0 0,-1 1-1 0 0,1-1 1 0 0,-1 0 0 0 0,1-9-1 0 0,-3 14-455 0 0,0 0-1 0 0,0 0 1 0 0,0 0-1 0 0,0 0 0 0 0,-1 0 1 0 0,1 0-1 0 0,-1 0 1 0 0,0 1-1 0 0,0-1 0 0 0,0 0 1 0 0,0 0-1 0 0,0 1 1 0 0,-1-1-1 0 0,1 0 0 0 0,-1 1 1 0 0,0-1-1 0 0,0 1 1 0 0,1 0-1 0 0,-2 0 1 0 0,1 0-1 0 0,0 0 0 0 0,0 0 1 0 0,-1 0-1 0 0,-3-2 1 0 0,4 3-292 0 0,1 0 1 0 0,0 0 0 0 0,0 1 0 0 0,0-1-1 0 0,0 0 1 0 0,-1 1 0 0 0,1-1 0 0 0,0 1 0 0 0,-1 0-1 0 0,1-1 1 0 0,0 1 0 0 0,-1 0 0 0 0,1 0-1 0 0,0 0 1 0 0,-1 0 0 0 0,1 0 0 0 0,0 0 0 0 0,-1 0-1 0 0,1 0 1 0 0,0 0 0 0 0,-1 1 0 0 0,1-1-1 0 0,0 1 1 0 0,0-1 0 0 0,-1 1 0 0 0,1-1 0 0 0,0 1-1 0 0,0 0 1 0 0,0-1 0 0 0,0 1 0 0 0,0 0-1 0 0,-1 0 1 0 0,2 0 0 0 0,-1 0 0 0 0,0 0 0 0 0,0 0-1 0 0,0 0 1 0 0,-1 3 0 0 0,1-2-38 0 0,0 0 1 0 0,-1 0 0 0 0,1 1-1 0 0,1-1 1 0 0,-1 1-1 0 0,0-1 1 0 0,1 1 0 0 0,-1-1-1 0 0,1 1 1 0 0,-1 0-1 0 0,1-1 1 0 0,0 1 0 0 0,0-1-1 0 0,1 1 1 0 0,-1-1-1 0 0,0 1 1 0 0,1 0-1 0 0,1 4 1 0 0,10 13-107 0 0,0 0 0 0 0,1 0-1 0 0,1-1 1 0 0,18 18 0 0 0,-14-16-210 0 0,-1 0 0 0 0,21 35 0 0 0,-36-52 216 0 0,0 0 1 0 0,0 0 0 0 0,0 0-1 0 0,0 0 1 0 0,-1 0-1 0 0,0 1 1 0 0,0-1 0 0 0,0 1-1 0 0,0-1 1 0 0,-1 1 0 0 0,0-1-1 0 0,0 1 1 0 0,0-1 0 0 0,0 1-1 0 0,-1-1 1 0 0,0 1-1 0 0,0-1 1 0 0,-2 6 0 0 0,0-3 17 0 0,0 0 0 0 0,0-1 1 0 0,-1 1-1 0 0,0-1 0 0 0,-1 0 1 0 0,1 0-1 0 0,-1 0 0 0 0,0-1 1 0 0,-1 1-1 0 0,-7 5 0 0 0,0-1-250 0 0,0-1 1 0 0,-1 0-1 0 0,0-1 0 0 0,0-1 0 0 0,-1 0 1 0 0,0-1-1 0 0,0-1 0 0 0,-1 0 0 0 0,-27 5 0 0 0,41-10-353 0 0,-1 1 0 0 0,1-1 0 0 0,-1 0-1 0 0,1 0 1 0 0,-1 0 0 0 0,1 0 0 0 0,-1-1-1 0 0,1 1 1 0 0,-1 0 0 0 0,1-1-1 0 0,0 0 1 0 0,-1 0 0 0 0,1 0 0 0 0,0 0-1 0 0,-1 0 1 0 0,1 0 0 0 0,0 0 0 0 0,0-1-1 0 0,-3-2 1 0 0,2 0-273 0 0,0 0 0 0 0,0 0 0 0 0,0 0 0 0 0,0-1 0 0 0,1 1-1 0 0,0-1 1 0 0,0 0 0 0 0,-2-6 0 0 0,-2-7-873 0 0</inkml:trace>
</inkml:ink>
</file>

<file path=ppt/ink/ink2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5:59.279"/>
    </inkml:context>
    <inkml:brush xml:id="br0">
      <inkml:brushProperty name="width" value="0.05" units="cm"/>
      <inkml:brushProperty name="height" value="0.05" units="cm"/>
      <inkml:brushProperty name="color" value="#E71224"/>
    </inkml:brush>
  </inkml:definitions>
  <inkml:trace contextRef="#ctx0" brushRef="#br0">154 708 5240 0 0,'-1'-2'11829'0'0,"0"-13"-8972"0"0,3-20-1962 0 0,20-35 568 0 0,3 1 0 0 0,40-80 0 0 0,-36 85-1168 0 0,-9 22-111 0 0,1 1 0 0 0,2 1 1 0 0,2 1-1 0 0,2 1 0 0 0,41-46 0 0 0,-67 82-162 0 0,0 1 0 0 0,0 0 0 0 0,0-1 0 0 0,0 1 0 0 0,1 0 0 0 0,-1 0 0 0 0,0-1 0 0 0,1 1 0 0 0,-1 0 0 0 0,1 0 0 0 0,-1 1 0 0 0,1-1 0 0 0,-1 0 0 0 0,1 0 0 0 0,-1 1 0 0 0,1-1 0 0 0,0 1 0 0 0,0 0 0 0 0,-1-1 0 0 0,1 1 0 0 0,0 0 0 0 0,3 0 0 0 0,-4 1 2 0 0,0-1 1 0 0,1 1-1 0 0,-1 0 0 0 0,0 0 0 0 0,0 0 1 0 0,0 0-1 0 0,0 0 0 0 0,0 1 0 0 0,0-1 1 0 0,0 0-1 0 0,0 0 0 0 0,-1 1 1 0 0,1-1-1 0 0,0 0 0 0 0,-1 1 0 0 0,1-1 1 0 0,-1 1-1 0 0,1-1 0 0 0,-1 0 0 0 0,1 3 1 0 0,1 7 75 0 0,-1 1 1 0 0,0-1 0 0 0,0 1 0 0 0,-1 0-1 0 0,-2 12 1 0 0,-8 61 122 0 0,-5 0 1 0 0,-3-1-1 0 0,-3 0 0 0 0,-56 135 1 0 0,60-181-122 0 0,-2-2 0 0 0,-1 0 0 0 0,-43 56 0 0 0,50-76-58 0 0,0 0 1 0 0,-1-1-1 0 0,-1-1 1 0 0,0-1-1 0 0,-1 0 1 0 0,0-1-1 0 0,-1 0 1 0 0,0-1-1 0 0,-27 11 0 0 0,42-21-34 0 0,0 1-1 0 0,0-1 0 0 0,-1 0 1 0 0,1 0-1 0 0,0 0 0 0 0,-1 0 1 0 0,1-1-1 0 0,-1 1 0 0 0,1-1 1 0 0,-1 1-1 0 0,1-1 0 0 0,-1 0 1 0 0,0 0-1 0 0,1 0 0 0 0,-1 0 1 0 0,1-1-1 0 0,-1 1 0 0 0,1-1 1 0 0,-1 1-1 0 0,1-1 0 0 0,0 0 0 0 0,-1 0 1 0 0,1 0-1 0 0,0 0 0 0 0,-1-1 1 0 0,1 1-1 0 0,0 0 0 0 0,0-1 1 0 0,0 0-1 0 0,0 1 0 0 0,1-1 1 0 0,-1 0-1 0 0,0 0 0 0 0,1 0 1 0 0,-1 0-1 0 0,-1-3 0 0 0,1-1-15 0 0,-1 0 1 0 0,1-1-1 0 0,1 1 0 0 0,-1-1 0 0 0,1 1 0 0 0,0-1 0 0 0,1 1 0 0 0,-1-1 1 0 0,1 1-1 0 0,0-1 0 0 0,1 1 0 0 0,2-12 0 0 0,2-5-56 0 0,1 1-1 0 0,1 0 1 0 0,1 1 0 0 0,1 0-1 0 0,1 0 1 0 0,20-30-1 0 0,-24 40 53 0 0,2 1 0 0 0,-1 0 0 0 0,1 0 0 0 0,1 1 0 0 0,-1 0-1 0 0,2 1 1 0 0,-1 0 0 0 0,1 0 0 0 0,0 1 0 0 0,1 0-1 0 0,0 1 1 0 0,0 0 0 0 0,21-7 0 0 0,-26 11 28 0 0,-1 1 1 0 0,0 0-1 0 0,1 0 0 0 0,-1 1 1 0 0,1-1-1 0 0,-1 1 1 0 0,1 0-1 0 0,-1 1 1 0 0,1-1-1 0 0,-1 1 0 0 0,0 0 1 0 0,1 1-1 0 0,-1-1 1 0 0,0 1-1 0 0,0 0 1 0 0,6 3-1 0 0,4 4 109 0 0,0 1 0 0 0,0 0 0 0 0,21 21 0 0 0,-27-23-667 0 0,0 1 1 0 0,1-1 0 0 0,0-1-1 0 0,0 1 1 0 0,1-2 0 0 0,0 0-1 0 0,0 0 1 0 0,17 6 0 0 0,5-12-4645 0 0,-26-2 3170 0 0,0 0 0 0 0,1-1 1 0 0,-2 0-1 0 0,1-1 0 0 0,0 1 0 0 0,-1-1 0 0 0,1 0 0 0 0,9-9 1 0 0,-6 7 253 0 0</inkml:trace>
</inkml:ink>
</file>

<file path=ppt/ink/ink2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1.357"/>
    </inkml:context>
    <inkml:brush xml:id="br0">
      <inkml:brushProperty name="width" value="0.05" units="cm"/>
      <inkml:brushProperty name="height" value="0.05" units="cm"/>
      <inkml:brushProperty name="color" value="#E71224"/>
    </inkml:brush>
  </inkml:definitions>
  <inkml:trace contextRef="#ctx0" brushRef="#br0">188 700 4092 0 0,'1'-44'7022'0'0,"9"-55"0"0"0,-3 54-3603 0 0,16-50 1 0 0,-8 46-2589 0 0,3 1 1 0 0,2 1-1 0 0,1 0 0 0 0,3 2 0 0 0,2 0 0 0 0,42-55 0 0 0,-50 81-564 0 0,-10 14-135 0 0,-2 1-36 0 0,-5 3-74 0 0,0 0 0 0 0,0 0 1 0 0,1 1-1 0 0,-1-1 1 0 0,0 0-1 0 0,0 1 0 0 0,1-1 1 0 0,-1 1-1 0 0,0 0 1 0 0,1-1-1 0 0,-1 1 0 0 0,0 0 1 0 0,1 0-1 0 0,-1 0 1 0 0,0-1-1 0 0,1 2 1 0 0,-1-1-1 0 0,0 0 0 0 0,1 0 1 0 0,-1 0-1 0 0,1 1 1 0 0,-1-1-1 0 0,0 0 0 0 0,0 1 1 0 0,3 1-1 0 0,-2-1 8 0 0,0 1-1 0 0,-1 0 1 0 0,1 0 0 0 0,-1 0-1 0 0,1 0 1 0 0,-1 0-1 0 0,0 0 1 0 0,0 0 0 0 0,0 0-1 0 0,0 0 1 0 0,0 1-1 0 0,0-1 1 0 0,0 4 0 0 0,2 5 34 0 0,-2 1 0 0 0,1 0 0 0 0,-1 0-1 0 0,-1 0 1 0 0,-1 12 0 0 0,-5 16-51 0 0,-1 1-1 0 0,-2-1 1 0 0,-2 0 0 0 0,-1-1-1 0 0,-24 50 1 0 0,7-29-6 0 0,-2-1 1 0 0,-60 85 0 0 0,70-114-8 0 0,-52 69 0 0 0,63-88 0 0 0,0-1 0 0 0,0 0 0 0 0,-1 0 0 0 0,0-1 0 0 0,-1 0 0 0 0,-16 9 0 0 0,26-16 0 0 0,0-1 0 0 0,0 0 0 0 0,0 0 0 0 0,0 0 0 0 0,0 0 0 0 0,0 0 0 0 0,0 0 0 0 0,0-1 0 0 0,0 1 0 0 0,-1-1 0 0 0,1 1 0 0 0,0-1 0 0 0,0 0 0 0 0,0 0 0 0 0,-1 0 0 0 0,1 0 0 0 0,0 0 0 0 0,0-1 0 0 0,-1 1 0 0 0,1-1 0 0 0,0 1 0 0 0,0-1 0 0 0,0 0 0 0 0,0 1 0 0 0,0-1 0 0 0,0-1 0 0 0,0 1 0 0 0,0 0 0 0 0,0 0 0 0 0,0-1 0 0 0,1 1 0 0 0,-1-1 0 0 0,0 1 0 0 0,1-1 0 0 0,-1 0 0 0 0,1 1 0 0 0,0-1 0 0 0,0 0 0 0 0,-1 0 0 0 0,1 0 0 0 0,1 0 0 0 0,-1 0 0 0 0,-1-4 0 0 0,-1-2 0 0 0,1 0 0 0 0,0-1 0 0 0,0 1 0 0 0,1-1 0 0 0,0 1 0 0 0,0-1 0 0 0,1 0 0 0 0,0 1 0 0 0,2-12 0 0 0,-1 9 0 0 0,1 0 0 0 0,0 0 0 0 0,1 0 0 0 0,1 0 0 0 0,0 1 0 0 0,0 0 0 0 0,1-1 0 0 0,0 1 0 0 0,1 1 0 0 0,0-1 0 0 0,0 1 0 0 0,1 0 0 0 0,0 0 0 0 0,1 1 0 0 0,0 0 0 0 0,0 1 0 0 0,1-1 0 0 0,0 2 0 0 0,0-1 0 0 0,0 1 0 0 0,1 0 0 0 0,0 1 0 0 0,0 1 0 0 0,1-1 0 0 0,18-4 0 0 0,-22 8-33 0 0,-1 0 0 0 0,1 1-1 0 0,-1 0 1 0 0,1 0 0 0 0,0 1 0 0 0,-1-1 0 0 0,0 1-1 0 0,1 1 1 0 0,-1-1 0 0 0,0 1 0 0 0,1 1 0 0 0,-1-1-1 0 0,0 1 1 0 0,8 5 0 0 0,-10-6-1331 0 0,22 13-1306 0 0</inkml:trace>
</inkml:ink>
</file>

<file path=ppt/ink/ink2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1.685"/>
    </inkml:context>
    <inkml:brush xml:id="br0">
      <inkml:brushProperty name="width" value="0.05" units="cm"/>
      <inkml:brushProperty name="height" value="0.05" units="cm"/>
      <inkml:brushProperty name="color" value="#E71224"/>
    </inkml:brush>
  </inkml:definitions>
  <inkml:trace contextRef="#ctx0" brushRef="#br0">34 0 5905 0 0,'0'0'8204'0'0,"-2"3"-6882"0"0,-19 43 2633 0 0,14-12-4957 0 0,5-5-3932 0 0,1 2-5090 0 0,1-22 8110 0 0</inkml:trace>
</inkml:ink>
</file>

<file path=ppt/ink/ink2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2.044"/>
    </inkml:context>
    <inkml:brush xml:id="br0">
      <inkml:brushProperty name="width" value="0.05" units="cm"/>
      <inkml:brushProperty name="height" value="0.05" units="cm"/>
      <inkml:brushProperty name="color" value="#E71224"/>
    </inkml:brush>
  </inkml:definitions>
  <inkml:trace contextRef="#ctx0" brushRef="#br0">30 1 3204 0 0,'-1'7'1557'0'0,"0"0"-1"0"0,0 0 1 0 0,-1 0-1 0 0,0 0 1 0 0,0 0-1 0 0,-4 9 1 0 0,-4 10 146 0 0,6 0-9945 0 0</inkml:trace>
</inkml:ink>
</file>

<file path=ppt/ink/ink2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2.591"/>
    </inkml:context>
    <inkml:brush xml:id="br0">
      <inkml:brushProperty name="width" value="0.05" units="cm"/>
      <inkml:brushProperty name="height" value="0.05" units="cm"/>
      <inkml:brushProperty name="color" value="#E71224"/>
    </inkml:brush>
  </inkml:definitions>
  <inkml:trace contextRef="#ctx0" brushRef="#br0">409 3 4832 0 0,'6'-2'9355'0'0,"0"11"-5543"0"0,-6 16-2085 0 0,-11-5-773 0 0,0 0-1 0 0,-1 0 0 0 0,-2-2 0 0 0,0 1 0 0 0,0-2 0 0 0,-2 1 0 0 0,-28 23 0 0 0,17-19-1185 0 0,0-2-1 0 0,-1 0 0 0 0,0-2 0 0 0,-51 23 1 0 0,56-33-510 0 0,-4-2-4174 0 0,25-6 4136 0 0,0 0 0 0 0,0 0 0 0 0,-1 0 0 0 0,1 0 0 0 0,0 0 0 0 0,-1 0 0 0 0,1-1 0 0 0,0 1 0 0 0,-1-1 0 0 0,-3-1 0 0 0,-6-11-4957 0 0,7-5 1680 0 0,5 6 2309 0 0</inkml:trace>
</inkml:ink>
</file>

<file path=ppt/ink/ink2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2.935"/>
    </inkml:context>
    <inkml:brush xml:id="br0">
      <inkml:brushProperty name="width" value="0.05" units="cm"/>
      <inkml:brushProperty name="height" value="0.05" units="cm"/>
      <inkml:brushProperty name="color" value="#E71224"/>
    </inkml:brush>
  </inkml:definitions>
  <inkml:trace contextRef="#ctx0" brushRef="#br0">65 35 7033 0 0,'1'-9'11311'0'0,"0"5"-8409"0"0,0 2-1641 0 0,9-11 4116 0 0,-22 7-1554 0 0,9 5-3568 0 0,-10 9-676 0 0,-8 5-4039 0 0,19-10 2970 0 0,-24 26-22517 0 0</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00.105"/>
    </inkml:context>
    <inkml:brush xml:id="br0">
      <inkml:brushProperty name="width" value="0.05" units="cm"/>
      <inkml:brushProperty name="height" value="0.05" units="cm"/>
      <inkml:brushProperty name="color" value="#004F8B"/>
    </inkml:brush>
  </inkml:definitions>
  <inkml:trace contextRef="#ctx0" brushRef="#br0">25 9 5088 0 0,'-25'-9'19238'0'0,"76"18"-17084"0"0,78 4 1 0 0,-27-4-3943 0 0,-3 8-9102 0 0,-52-9-513 0 0,-30-6 9136 0 0,-5-2 664 0 0</inkml:trace>
</inkml:ink>
</file>

<file path=ppt/ink/ink2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3.263"/>
    </inkml:context>
    <inkml:brush xml:id="br0">
      <inkml:brushProperty name="width" value="0.05" units="cm"/>
      <inkml:brushProperty name="height" value="0.05" units="cm"/>
      <inkml:brushProperty name="color" value="#E71224"/>
    </inkml:brush>
  </inkml:definitions>
  <inkml:trace contextRef="#ctx0" brushRef="#br0">232 33 7145 0 0,'-2'-7'1013'0'0,"-10"-18"18414"0"0,7 37-18710 0 0,1 3 122 0 0,1 1-1 0 0,1-1 1 0 0,-1 18 0 0 0,-1 9 271 0 0,1-23-1140 0 0,-6 52-1600 0 0,-3-1 0 0 0,-4 0 0 0 0,-28 79-1 0 0,26-110-4112 0 0,-18 20-3005 0 0,20-37 5474 0 0,4-8 1232 0 0,-8 6-1030 0 0,9-8 1239 0 0</inkml:trace>
</inkml:ink>
</file>

<file path=ppt/ink/ink2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3.669"/>
    </inkml:context>
    <inkml:brush xml:id="br0">
      <inkml:brushProperty name="width" value="0.05" units="cm"/>
      <inkml:brushProperty name="height" value="0.05" units="cm"/>
      <inkml:brushProperty name="color" value="#E71224"/>
    </inkml:brush>
  </inkml:definitions>
  <inkml:trace contextRef="#ctx0" brushRef="#br0">242 114 4124 0 0,'-19'-3'11490'0'0,"12"2"-10673"0"0,4 1-591 0 0,1 0 1 0 0,0-1-1 0 0,0 1 0 0 0,0 0 1 0 0,0-1-1 0 0,0 0 0 0 0,0 1 1 0 0,0-1-1 0 0,0 0 1 0 0,0 0-1 0 0,0 0 0 0 0,0 0 1 0 0,0-1-1 0 0,1 1 0 0 0,-1 0 1 0 0,1-1-1 0 0,-1 1 1 0 0,1-1-1 0 0,-1 1 0 0 0,1-1 1 0 0,0 0-1 0 0,0 0 0 0 0,-1 0 1 0 0,1 0-1 0 0,1 1 1 0 0,-1-1-1 0 0,0 0 0 0 0,0-1 1 0 0,1 1-1 0 0,-1 0 0 0 0,1-2 1 0 0,0 0-207 0 0,1 1 0 0 0,0 0-1 0 0,-1-1 1 0 0,1 1 0 0 0,1 0 0 0 0,-1-1 0 0 0,0 1-1 0 0,1 0 1 0 0,0 0 0 0 0,0 0 0 0 0,0 0 0 0 0,0 1 0 0 0,0-1-1 0 0,0 0 1 0 0,1 1 0 0 0,-1 0 0 0 0,1-1 0 0 0,0 1 0 0 0,0 0-1 0 0,0 0 1 0 0,0 1 0 0 0,4-3 0 0 0,-6 3 122 0 0,2 4-15 0 0,0-1-1 0 0,0 1 1 0 0,0-1 0 0 0,-1 1 0 0 0,1 0-1 0 0,-1 0 1 0 0,4 5 0 0 0,-6-3-21 0 0,0 0 0 0 0,-1 0 0 0 0,1 0-1 0 0,-1 0 1 0 0,0 0 0 0 0,0 0 0 0 0,-1 0 0 0 0,1 0 0 0 0,-1 0 0 0 0,0-1 0 0 0,0 1-1 0 0,-1-1 1 0 0,-4 8 0 0 0,-48 55 93 0 0,32-42-756 0 0,13-12-953 0 0,-2-1 1 0 0,-21 18-1 0 0,-2-8-4871 0 0,32-20 4862 0 0,-1-1 0 0 0,0 0 0 0 0,0 0 0 0 0,0 0 0 0 0,0 0 1 0 0,0 0-1 0 0,-6 0 0 0 0,-4-1-463 0 0</inkml:trace>
</inkml:ink>
</file>

<file path=ppt/ink/ink2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4.076"/>
    </inkml:context>
    <inkml:brush xml:id="br0">
      <inkml:brushProperty name="width" value="0.05" units="cm"/>
      <inkml:brushProperty name="height" value="0.05" units="cm"/>
      <inkml:brushProperty name="color" value="#E71224"/>
    </inkml:brush>
  </inkml:definitions>
  <inkml:trace contextRef="#ctx0" brushRef="#br0">471 1 5260 0 0,'0'1'12716'0'0,"-5"8"-11303"0"0,-1 14 1705 0 0,2-8-1767 0 0,0 0-1 0 0,-1-1 1 0 0,-1 1-1 0 0,0-1 1 0 0,-10 15-1 0 0,-8-2-533 0 0,2-15-688 0 0,17-10-167 0 0,0 0 1 0 0,0-1 0 0 0,0 0-1 0 0,0 0 1 0 0,0 0 0 0 0,0-1-1 0 0,-7 1 1 0 0,2-1 63 0 0,-1 1 0 0 0,1 0 0 0 0,-1 1 1 0 0,1 0-1 0 0,0 1 0 0 0,0 0 0 0 0,0 0 0 0 0,0 1 0 0 0,0 1 1 0 0,1-1-1 0 0,0 1 0 0 0,0 1 0 0 0,0 0 0 0 0,0 0 0 0 0,-9 11 1 0 0,-36 31-4983 0 0,39-32 117 0 0,0-1 0 0 0,1 2-1 0 0,-16 25 1 0 0,6 3-84 0 0,15-24 3135 0 0</inkml:trace>
</inkml:ink>
</file>

<file path=ppt/ink/ink2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4.404"/>
    </inkml:context>
    <inkml:brush xml:id="br0">
      <inkml:brushProperty name="width" value="0.05" units="cm"/>
      <inkml:brushProperty name="height" value="0.05" units="cm"/>
      <inkml:brushProperty name="color" value="#E71224"/>
    </inkml:brush>
  </inkml:definitions>
  <inkml:trace contextRef="#ctx0" brushRef="#br0">1 100 7749 0 0,'10'6'6072'0'0,"19"-10"-4424"0"0,-10 1-203 0 0,3-3-389 0 0,3-2-688 0 0,2 4-892 0 0,4-5-2753 0 0,4-3 257 0 0,-2 0 308 0 0,0 0 256 0 0,-4 1 375 0 0,0-3 185 0 0,-6 4 44 0 0</inkml:trace>
</inkml:ink>
</file>

<file path=ppt/ink/ink2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6.185"/>
    </inkml:context>
    <inkml:brush xml:id="br0">
      <inkml:brushProperty name="width" value="0.05" units="cm"/>
      <inkml:brushProperty name="height" value="0.05" units="cm"/>
      <inkml:brushProperty name="color" value="#E71224"/>
    </inkml:brush>
  </inkml:definitions>
  <inkml:trace contextRef="#ctx0" brushRef="#br0">507 13 5897 0 0,'-4'-12'16329'0'0,"-5"32"-14879"0"0,0 1 0 0 0,-17 24 0 0 0,6-16-286 0 0,-1-1 0 0 0,-35 37 1 0 0,-14 1-247 0 0,21-26-586 0 0,0-4-107 0 0,17-15-85 0 0,28-19-286 0 0,-7 5-498 0 0,-1 0 0 0 0,0 0 1 0 0,0-1-1 0 0,-15 4 1 0 0,24-9-211 0 0,-1 0 0 0 0,0 0 1 0 0,0-1-1 0 0,0 1 1 0 0,0-1-1 0 0,0 0 1 0 0,-7-1-1 0 0,8 1-461 0 0,0-1 0 0 0,0 0 0 0 0,0 0 0 0 0,0 0 1 0 0,0 0-1 0 0,0 0 0 0 0,0-1 0 0 0,1 1 0 0 0,-1-1 0 0 0,-4-4 0 0 0,-1-7-2841 0 0,6 5 2285 0 0</inkml:trace>
</inkml:ink>
</file>

<file path=ppt/ink/ink2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6.513"/>
    </inkml:context>
    <inkml:brush xml:id="br0">
      <inkml:brushProperty name="width" value="0.05" units="cm"/>
      <inkml:brushProperty name="height" value="0.05" units="cm"/>
      <inkml:brushProperty name="color" value="#E71224"/>
    </inkml:brush>
  </inkml:definitions>
  <inkml:trace contextRef="#ctx0" brushRef="#br0">170 53 5885 0 0,'21'-53'18790'0'0,"-23"59"-17937"0"0,-56 194 4177 0 0,26-60-8367 0 0,16-84-1272 0 0,10-40 1866 0 0,-1 0 0 0 0,-1-1 0 0 0,-1 1 1 0 0,0-2-1 0 0,-1 1 0 0 0,-13 14 0 0 0,12-18 863 0 0</inkml:trace>
</inkml:ink>
</file>

<file path=ppt/ink/ink2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7.107"/>
    </inkml:context>
    <inkml:brush xml:id="br0">
      <inkml:brushProperty name="width" value="0.05" units="cm"/>
      <inkml:brushProperty name="height" value="0.05" units="cm"/>
      <inkml:brushProperty name="color" value="#E71224"/>
    </inkml:brush>
  </inkml:definitions>
  <inkml:trace contextRef="#ctx0" brushRef="#br0">760 60 5629 0 0,'0'0'11053'0'0,"0"5"-9769"0"0,-1 9-649 0 0,-1 1 0 0 0,-1-1 0 0 0,0 0 1 0 0,-1 0-1 0 0,0 0 0 0 0,-1 0 1 0 0,0-1-1 0 0,-1 0 0 0 0,-1 0 0 0 0,0 0 1 0 0,-1-1-1 0 0,0 0 0 0 0,-11 12 0 0 0,5-8-435 0 0,1-1 0 0 0,-2 0-1 0 0,0-1 1 0 0,-1-1-1 0 0,0 0 1 0 0,-1-1-1 0 0,-1-1 1 0 0,-35 18-1 0 0,48-27-252 0 0,-1 0 0 0 0,0 0-1 0 0,0 0 1 0 0,0-1 0 0 0,0 0-1 0 0,0 0 1 0 0,0-1 0 0 0,0 0-1 0 0,0 0 1 0 0,-9-1 0 0 0,1-1-40 0 0,1-1 1 0 0,-1-1 0 0 0,1 0 0 0 0,-16-8-1 0 0,27 11 87 0 0,-33 18 421 0 0,22-7-316 0 0,0 0 0 0 0,-1 0 1 0 0,-1-2-1 0 0,1 0 0 0 0,-1 0 0 0 0,-1-1 0 0 0,-30 9 1 0 0,41-14-10 0 0,0-1 1 0 0,0 0 0 0 0,0 0 0 0 0,0 0-1 0 0,0 0 1 0 0,0-1 0 0 0,0 0 0 0 0,-1 0 0 0 0,1-1-1 0 0,0 1 1 0 0,0-1 0 0 0,0 0 0 0 0,0 0-1 0 0,0-1 1 0 0,0 1 0 0 0,1-1 0 0 0,-1 0 0 0 0,0 0-1 0 0,1-1 1 0 0,0 0 0 0 0,-1 1 0 0 0,1-1-1 0 0,0-1 1 0 0,0 1 0 0 0,1-1 0 0 0,-1 1 0 0 0,1-1-1 0 0,0 0 1 0 0,0 0 0 0 0,-4-7 0 0 0,4 3-28 0 0,0 0 0 0 0,0 0 0 0 0,1 0 0 0 0,0 0 0 0 0,0-1 0 0 0,1 1 0 0 0,0-1 0 0 0,0 1 0 0 0,1-1 0 0 0,0 1 0 0 0,1-1 0 0 0,0 1 0 0 0,0-1 0 0 0,1 1 0 0 0,0 0 0 0 0,6-16 0 0 0,27-55-2121 0 0,6 14-3641 0 0,-28 46 2294 0 0,5-6-6153 0 0,40-45-1 0 0,-47 60 7651 0 0</inkml:trace>
</inkml:ink>
</file>

<file path=ppt/ink/ink2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7.451"/>
    </inkml:context>
    <inkml:brush xml:id="br0">
      <inkml:brushProperty name="width" value="0.05" units="cm"/>
      <inkml:brushProperty name="height" value="0.05" units="cm"/>
      <inkml:brushProperty name="color" value="#E71224"/>
    </inkml:brush>
  </inkml:definitions>
  <inkml:trace contextRef="#ctx0" brushRef="#br0">0 68 7065 0 0,'7'-5'2497'0'0,"0"0"0"0"0,0 0 0 0 0,0 0 0 0 0,15-6 0 0 0,31-7 1600 0 0,-26 10-6419 0 0,1-2-3590 0 0</inkml:trace>
</inkml:ink>
</file>

<file path=ppt/ink/ink2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7.795"/>
    </inkml:context>
    <inkml:brush xml:id="br0">
      <inkml:brushProperty name="width" value="0.05" units="cm"/>
      <inkml:brushProperty name="height" value="0.05" units="cm"/>
      <inkml:brushProperty name="color" value="#E71224"/>
    </inkml:brush>
  </inkml:definitions>
  <inkml:trace contextRef="#ctx0" brushRef="#br0">2182 0 6265 0 0,'0'0'2349'0'0,"-32"17"5807"0"0,-37 43-884 0 0,-26 42-3420 0 0,28-29-2398 0 0,-130 123 256 0 0,-302 235-1 0 0,441-386-1709 0 0,-2-1 0 0 0,-2-4 0 0 0,-2-2 0 0 0,-117 50 0 0 0,152-77 0 0 0,0-2 0 0 0,0-1 0 0 0,-1-1 0 0 0,0-2 0 0 0,0-1 0 0 0,-32 0 0 0 0,40-4 0 0 0,-1-1 0 0 0,1-2 0 0 0,0 0 0 0 0,-1-1 0 0 0,2-1 0 0 0,-1-1 0 0 0,0-1 0 0 0,1-1 0 0 0,-22-12 0 0 0,19 8-1080 0 0,0-2-1 0 0,1 0 1 0 0,1-2 0 0 0,1 0-1 0 0,-38-38 1 0 0,47 40 250 0 0,-1-1 0 0 0,2 0-1 0 0,0 0 1 0 0,1-1 0 0 0,0-1 0 0 0,2 0 0 0 0,0 0-1 0 0,0-1 1 0 0,-7-28 0 0 0,2-22-4483 0 0,3 1 0 0 0,-3-111 0 0 0,11 129 3461 0 0</inkml:trace>
</inkml:ink>
</file>

<file path=ppt/ink/ink2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9.170"/>
    </inkml:context>
    <inkml:brush xml:id="br0">
      <inkml:brushProperty name="width" value="0.05" units="cm"/>
      <inkml:brushProperty name="height" value="0.05" units="cm"/>
      <inkml:brushProperty name="color" value="#E71224"/>
    </inkml:brush>
  </inkml:definitions>
  <inkml:trace contextRef="#ctx0" brushRef="#br0">908 12 6369 0 0,'3'-12'14294'0'0,"-29"122"-9125"0"0,28-99-6691 0 0,7-25 958 0 0,13-33 11 0 0,-20 43 735 0 0,-1-1 0 0 0,0 0 0 0 0,0 1 0 0 0,0-1 0 0 0,-1 0 0 0 0,1 1 0 0 0,-2-8 0 0 0,1 6 745 0 0,-4 8-599 0 0,-12 6 23 0 0,2 1-1 0 0,-1 0 1 0 0,1 2 0 0 0,1-1 0 0 0,-21 22 0 0 0,21-19-174 0 0,-1 0-1 0 0,0-2 0 0 0,-1 1 1 0 0,0-2-1 0 0,-30 17 1 0 0,43-27-210 0 0,-1 0-1 0 0,1 1 1 0 0,-1-1 0 0 0,0 0 0 0 0,1 0-1 0 0,-1 0 1 0 0,0-1 0 0 0,1 1 0 0 0,-1-1-1 0 0,1 1 1 0 0,-1-1 0 0 0,1 0 0 0 0,-1 0-1 0 0,1 0 1 0 0,0 0 0 0 0,-1-1 0 0 0,1 1-1 0 0,0 0 1 0 0,0-1 0 0 0,0 0 0 0 0,0 1-1 0 0,0-1 1 0 0,0 0 0 0 0,0 0-1 0 0,1 0 1 0 0,-1 0 0 0 0,1-1 0 0 0,-1 1-1 0 0,1 0 1 0 0,0-1 0 0 0,0 1 0 0 0,0 0-1 0 0,0-1 1 0 0,0-2 0 0 0,1 3 32 0 0,-2 1 13 0 0,2 1-5 0 0,0 0 1 0 0,0 0 0 0 0,0-1-1 0 0,0 1 1 0 0,0 0-1 0 0,0 0 1 0 0,0 0-1 0 0,-1 0 1 0 0,1 0-1 0 0,0 0 1 0 0,0-1 0 0 0,0 1-1 0 0,0 0 1 0 0,0 0-1 0 0,0 0 1 0 0,0 0-1 0 0,-1 0 1 0 0,1 0-1 0 0,0 0 1 0 0,0 0 0 0 0,0 0-1 0 0,0 0 1 0 0,0 0-1 0 0,-1 0 1 0 0,1-1-1 0 0,0 1 1 0 0,0 0 0 0 0,0 0-1 0 0,0 0 1 0 0,-1 0-1 0 0,1 0 1 0 0,0 0-1 0 0,0 0 1 0 0,0 1-1 0 0,0-1 1 0 0,0 0 0 0 0,-1 0-1 0 0,1 0 1 0 0,0 0-1 0 0,0 0 1 0 0,0 0-1 0 0,0 0 1 0 0,0 0-1 0 0,-1 0 1 0 0,1 0 0 0 0,0 0-1 0 0,0 1 1 0 0,0-1-1 0 0,0 0 1 0 0,0 0-1 0 0,0 0 1 0 0,0 0-1 0 0,0 0 1 0 0,-1 1 0 0 0,-27 48 900 0 0,-1 1 83 0 0,-35 48-1 0 0,58-90-898 0 0,1-2 16 0 0,1 1-1 0 0,-1-2 1 0 0,0 1 0 0 0,0 0-1 0 0,-1-1 1 0 0,-11 9 0 0 0,16-14-101 0 0,0 1 0 0 0,0-1 0 0 0,0 0 0 0 0,0 0 0 0 0,0 1 0 0 0,0-1 1 0 0,0 0-1 0 0,0 0 0 0 0,0 0 0 0 0,0 0 0 0 0,-1 0 0 0 0,1 0 1 0 0,0 0-1 0 0,0-1 0 0 0,0 1 0 0 0,0 0 0 0 0,0-1 0 0 0,0 1 0 0 0,0 0 1 0 0,1-1-1 0 0,-1 1 0 0 0,0-1 0 0 0,0 1 0 0 0,0-1 0 0 0,0 0 0 0 0,0 1 1 0 0,1-1-1 0 0,-1 0 0 0 0,0 0 0 0 0,1 1 0 0 0,-1-1 0 0 0,0 0 0 0 0,1 0 1 0 0,-1 0-1 0 0,1 0 0 0 0,-1 0 0 0 0,1 0 0 0 0,0 0 0 0 0,-1 0 1 0 0,1 0-1 0 0,0 0 0 0 0,0 0 0 0 0,0-2 0 0 0,-9-44-281 0 0,9 20 98 0 0,-1 17 155 0 0,0-1-1 0 0,1 0 1 0 0,1 0-1 0 0,-1 1 1 0 0,2-1-1 0 0,4-16 1 0 0,-20 50 257 0 0,0 0 0 0 0,-1 0 0 0 0,-1-2 0 0 0,-1 0 0 0 0,-2-1 0 0 0,1 0 0 0 0,-30 22 0 0 0,-57 34-4755 0 0,49-43-2882 0 0,-1-3-4865 0 0,37-22 5370 0 0,11-5 4974 0 0</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00.777"/>
    </inkml:context>
    <inkml:brush xml:id="br0">
      <inkml:brushProperty name="width" value="0.05" units="cm"/>
      <inkml:brushProperty name="height" value="0.05" units="cm"/>
      <inkml:brushProperty name="color" value="#004F8B"/>
    </inkml:brush>
  </inkml:definitions>
  <inkml:trace contextRef="#ctx0" brushRef="#br0">17 19 4584 0 0,'-1'-5'12856'0'0,"-6"20"-9787"0"0,5-11-2938 0 0,1-1 0 0 0,0 1 1 0 0,-1 0-1 0 0,1 0 0 0 0,1-1 0 0 0,-1 1 1 0 0,0 0-1 0 0,1 0 0 0 0,0 8 0 0 0,1-8-143 0 0,0 0-1 0 0,0-1 1 0 0,0 1-1 0 0,1-1 1 0 0,-1 1-1 0 0,1-1 0 0 0,0 1 1 0 0,0-1-1 0 0,0 0 1 0 0,1 0-1 0 0,-1 0 1 0 0,1 0-1 0 0,-1 0 0 0 0,1 0 1 0 0,0-1-1 0 0,0 1 1 0 0,0-1-1 0 0,0 0 1 0 0,1 0-1 0 0,-1 0 0 0 0,1-1 1 0 0,-1 1-1 0 0,1-1 1 0 0,-1 1-1 0 0,1-1 1 0 0,0-1-1 0 0,0 1 0 0 0,0 0 1 0 0,-1-1-1 0 0,1 0 1 0 0,0 0-1 0 0,5 0 1 0 0,0-1 14 0 0,-1 1 0 0 0,1-1 1 0 0,-1-1-1 0 0,1 1 1 0 0,-1-2-1 0 0,0 1 1 0 0,0-1-1 0 0,0 0 0 0 0,0-1 1 0 0,9-5-1 0 0,-15 8 71 0 0,-2 1-70 0 0,0 0-1 0 0,0 0 1 0 0,0-1-1 0 0,0 1 1 0 0,0 0-1 0 0,1 0 1 0 0,-1 0-1 0 0,0 0 1 0 0,0 0 0 0 0,0-1-1 0 0,0 1 1 0 0,1 0-1 0 0,-1 0 1 0 0,0 0-1 0 0,0 0 1 0 0,0 0-1 0 0,1 0 1 0 0,-1 0 0 0 0,0 0-1 0 0,0 0 1 0 0,1 0-1 0 0,-1 0 1 0 0,0 0-1 0 0,0 0 1 0 0,0 0-1 0 0,1 0 1 0 0,-1 0 0 0 0,0 0-1 0 0,0 0 1 0 0,1 0-1 0 0,-1 0 1 0 0,0 0-1 0 0,0 0 1 0 0,0 0 0 0 0,1 0-1 0 0,-1 0 1 0 0,0 1-1 0 0,0-1 1 0 0,0 0-1 0 0,0 0 1 0 0,1 0-1 0 0,-1 1 1 0 0,0 3-62 0 0,0 1 1 0 0,1 0-1 0 0,-1 0 0 0 0,1 0 1 0 0,0-1-1 0 0,0 1 0 0 0,1 0 0 0 0,-1-1 1 0 0,1 1-1 0 0,0-1 0 0 0,1 1 1 0 0,-1-1-1 0 0,1 0 0 0 0,-1 0 1 0 0,1 0-1 0 0,0-1 0 0 0,1 1 1 0 0,-1-1-1 0 0,1 1 0 0 0,-1-1 1 0 0,1 0-1 0 0,0 0 0 0 0,0-1 1 0 0,8 5-1 0 0,-5-5-2 0 0,0 1 0 0 0,-1-1-1 0 0,1 0 1 0 0,0 0 0 0 0,0-1 0 0 0,1 0 0 0 0,-1 0 0 0 0,0-1 0 0 0,0 0 0 0 0,0 0-1 0 0,0-1 1 0 0,0 0 0 0 0,0 0 0 0 0,0 0 0 0 0,0-1 0 0 0,0 0 0 0 0,7-4-1 0 0,-5 1 223 0 0,0 0-1 0 0,0-1 0 0 0,-1 0 0 0 0,1-1 0 0 0,-2 0 1 0 0,1 0-1 0 0,-1 0 0 0 0,0-1 0 0 0,-1 0 1 0 0,1-1-1 0 0,-2 1 0 0 0,1-1 0 0 0,-1 0 0 0 0,-1-1 1 0 0,1 1-1 0 0,-2-1 0 0 0,1 0 0 0 0,-1 0 0 0 0,2-15 1 0 0,-5 23-133 0 0,1 0 0 0 0,-1 0 0 0 0,0 0 0 0 0,0 0 1 0 0,-1 0-1 0 0,1 0 0 0 0,0 0 0 0 0,-1 0 0 0 0,1 0 0 0 0,-1 0 1 0 0,1 0-1 0 0,-1 0 0 0 0,0 0 0 0 0,0 0 0 0 0,0 1 1 0 0,0-1-1 0 0,-2-3 0 0 0,-11-2-3121 0 0,-4 10-8967 0 0,15-1 9688 0 0</inkml:trace>
</inkml:ink>
</file>

<file path=ppt/ink/ink2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9.513"/>
    </inkml:context>
    <inkml:brush xml:id="br0">
      <inkml:brushProperty name="width" value="0.05" units="cm"/>
      <inkml:brushProperty name="height" value="0.05" units="cm"/>
      <inkml:brushProperty name="color" value="#E71224"/>
    </inkml:brush>
  </inkml:definitions>
  <inkml:trace contextRef="#ctx0" brushRef="#br0">1 152 5136 0 0,'13'6'6859'0'0,"83"-12"2022"0"0,-75 3-9293 0 0,0-1 1 0 0,31-10-1 0 0,-39 9-898 0 0,-1 0-1 0 0,1 0 1 0 0,-1-1-1 0 0,-1-1 1 0 0,1 0-1 0 0,-1 0 1 0 0,0-1-1 0 0,0-1 1 0 0,-1 1-1 0 0,-1-2 1 0 0,1 0-1 0 0,11-15 1 0 0,-8 7-579 0 0</inkml:trace>
</inkml:ink>
</file>

<file path=ppt/ink/ink2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09.842"/>
    </inkml:context>
    <inkml:brush xml:id="br0">
      <inkml:brushProperty name="width" value="0.05" units="cm"/>
      <inkml:brushProperty name="height" value="0.05" units="cm"/>
      <inkml:brushProperty name="color" value="#E71224"/>
    </inkml:brush>
  </inkml:definitions>
  <inkml:trace contextRef="#ctx0" brushRef="#br0">219 38 6993 0 0,'2'-38'22238'0'0,"-26"187"-17737"0"0,-16 4-8070 0 0,26-111-1703 0 0,-32 63-1 0 0,31-77-203 0 0,-1 0 0 0 0,-37 47 0 0 0,40-59 3522 0 0</inkml:trace>
</inkml:ink>
</file>

<file path=ppt/ink/ink2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0.217"/>
    </inkml:context>
    <inkml:brush xml:id="br0">
      <inkml:brushProperty name="width" value="0.05" units="cm"/>
      <inkml:brushProperty name="height" value="0.05" units="cm"/>
      <inkml:brushProperty name="color" value="#E71224"/>
    </inkml:brush>
  </inkml:definitions>
  <inkml:trace contextRef="#ctx0" brushRef="#br0">747 11 6225 0 0,'-8'-10'16851'0'0,"20"93"-13563"0"0,-7-56-2415 0 0,-1 0 0 0 0,1 47 0 0 0,-6-48-814 0 0,-2 1 0 0 0,-1 0 0 0 0,-1-1 0 0 0,-1 0 0 0 0,-2 0 0 0 0,0-1 1 0 0,-2 0-1 0 0,-1 0 0 0 0,0-1 0 0 0,-17 25 0 0 0,18-34-59 0 0,0 0-1 0 0,-1 0 0 0 0,-1-1 1 0 0,0 0-1 0 0,-1-1 1 0 0,-1 0-1 0 0,0-1 1 0 0,0-1-1 0 0,-1 0 0 0 0,0-1 1 0 0,-1-1-1 0 0,0 0 1 0 0,-1-1-1 0 0,0-1 1 0 0,-29 8-1 0 0,30-12 113 0 0,1-1-1 0 0,-1-1 1 0 0,1 0 0 0 0,-1-1-1 0 0,0-1 1 0 0,1-1 0 0 0,-1 0-1 0 0,1-1 1 0 0,0 0 0 0 0,0-1-1 0 0,0-1 1 0 0,0-1 0 0 0,1 0-1 0 0,0 0 1 0 0,0-2 0 0 0,1 0-1 0 0,-1 0 1 0 0,2-1-1 0 0,-1-1 1 0 0,2 0 0 0 0,-17-17-1 0 0,19 18-244 0 0,1 0 0 0 0,1 0 0 0 0,-1 0 0 0 0,2-1 0 0 0,-1 0-1 0 0,1 0 1 0 0,1-1 0 0 0,0 1 0 0 0,0-1 0 0 0,1-1-1 0 0,0 1 1 0 0,1 0 0 0 0,1-1 0 0 0,0 0 0 0 0,0 1-1 0 0,1-1 1 0 0,1 0 0 0 0,0 0 0 0 0,0 0 0 0 0,1 0-1 0 0,1 0 1 0 0,0 1 0 0 0,0-1 0 0 0,1 1 0 0 0,1-1-1 0 0,0 1 1 0 0,1 0 0 0 0,9-17 0 0 0,-10 22-74 0 0,-1 0 1 0 0,1 0-1 0 0,0 1 0 0 0,0-1 1 0 0,1 1-1 0 0,0 0 1 0 0,0 1-1 0 0,0-1 0 0 0,0 1 1 0 0,1 0-1 0 0,-1 0 0 0 0,1 1 1 0 0,0 0-1 0 0,0 0 1 0 0,1 0-1 0 0,-1 1 0 0 0,0-1 1 0 0,1 2-1 0 0,10-3 0 0 0,-5 3 94 0 0,1 1 0 0 0,0 0-1 0 0,0 1 1 0 0,-1 0-1 0 0,1 1 1 0 0,-1 1-1 0 0,1 0 1 0 0,-1 0-1 0 0,18 8 1 0 0,-25-9 285 0 0,51 14 2409 0 0,-54-15-2429 0 0,0-1-1 0 0,0 0 0 0 0,1 0 1 0 0,-1 0-1 0 0,0 0 0 0 0,0 0 1 0 0,0-1-1 0 0,0 1 1 0 0,0-1-1 0 0,1 1 0 0 0,-1-1 1 0 0,0 0-1 0 0,0 0 1 0 0,0 0-1 0 0,0 0 0 0 0,-1 0 1 0 0,1 0-1 0 0,0 0 0 0 0,0-1 1 0 0,-1 1-1 0 0,1-1 1 0 0,-1 1-1 0 0,3-4 0 0 0,-4 5-133 0 0,0-1-1 0 0,1 1 0 0 0,-1-1 0 0 0,0 1 1 0 0,0-1-1 0 0,0 1 0 0 0,0-1 0 0 0,0 1 1 0 0,0-1-1 0 0,0 1 0 0 0,0-1 0 0 0,0 1 1 0 0,0-1-1 0 0,0 0 0 0 0,0 1 0 0 0,0-1 1 0 0,0 1-1 0 0,0-1 0 0 0,0 1 1 0 0,-1-1-1 0 0,1 1 0 0 0,0-1 0 0 0,0 1 1 0 0,-1-1-1 0 0,1 1 0 0 0,0 0 0 0 0,-1-1 1 0 0,0 0-1 0 0,-22 20-19104 0 0,21-10 11904 0 0</inkml:trace>
</inkml:ink>
</file>

<file path=ppt/ink/ink2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1.154"/>
    </inkml:context>
    <inkml:brush xml:id="br0">
      <inkml:brushProperty name="width" value="0.05" units="cm"/>
      <inkml:brushProperty name="height" value="0.05" units="cm"/>
      <inkml:brushProperty name="color" value="#E71224"/>
    </inkml:brush>
  </inkml:definitions>
  <inkml:trace contextRef="#ctx0" brushRef="#br0">311 5 5517 0 0,'-1'-1'296'0'0,"1"1"1"0"0,-1-1-1 0 0,1 1 1 0 0,-1 0-1 0 0,0-1 1 0 0,1 1-1 0 0,-1 0 1 0 0,0-1 0 0 0,1 1-1 0 0,-1 0 1 0 0,0 0-1 0 0,1 0 1 0 0,-1 0-1 0 0,0 0 1 0 0,1 0 0 0 0,-1 0-1 0 0,0 0 1 0 0,1 0-1 0 0,-1 0 1 0 0,0 0-1 0 0,1 0 1 0 0,-1 0-1 0 0,0 0 1 0 0,1 1 0 0 0,-1-1-1 0 0,1 0 1 0 0,-2 1-1 0 0,-17 16 3696 0 0,-12 36-982 0 0,25-43-1521 0 0,-37 72 2021 0 0,-31 52-1916 0 0,63-119-4071 0 0,0 0 0 0 0,-1-1 0 0 0,-19 18 0 0 0,27-29 1090 0 0,0 0 1 0 0,0 0-1 0 0,0 0 0 0 0,-1-1 1 0 0,1 0-1 0 0,-1 0 0 0 0,0 0 1 0 0,0 0-1 0 0,-9 1 0 0 0</inkml:trace>
</inkml:ink>
</file>

<file path=ppt/ink/ink2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1.873"/>
    </inkml:context>
    <inkml:brush xml:id="br0">
      <inkml:brushProperty name="width" value="0.05" units="cm"/>
      <inkml:brushProperty name="height" value="0.05" units="cm"/>
      <inkml:brushProperty name="color" value="#E71224"/>
    </inkml:brush>
  </inkml:definitions>
  <inkml:trace contextRef="#ctx0" brushRef="#br0">1217 16 7145 0 0,'1'-15'17139'0'0,"-1"34"-13227"0"0,-2 27-4937 0 0,1-30 3219 0 0,-3-1-1994 0 0,-1 1 0 0 0,-1-1 0 0 0,0 0 0 0 0,0 0 0 0 0,-2 0 1 0 0,0-1-1 0 0,0 0 0 0 0,-1-1 0 0 0,-1 0 0 0 0,0 0 0 0 0,-1-1 0 0 0,-1-1 0 0 0,1 0 1 0 0,-2 0-1 0 0,1-1 0 0 0,-16 9 0 0 0,26-18-200 0 0,0 1 0 0 0,0-1 0 0 0,0 0 0 0 0,-1 0 0 0 0,1 0 0 0 0,0 0 0 0 0,0-1 0 0 0,-1 1 0 0 0,1 0 0 0 0,0-1 0 0 0,-1 0 0 0 0,1 0 0 0 0,-1 1 0 0 0,1-1 0 0 0,0-1 0 0 0,-1 1 0 0 0,1 0 0 0 0,-1 0 0 0 0,1-1 0 0 0,0 0 0 0 0,-1 1 0 0 0,1-1 0 0 0,0 0 0 0 0,0 0 0 0 0,0 0 0 0 0,0 0 0 0 0,0-1 0 0 0,0 1 0 0 0,0-1 0 0 0,0 1 0 0 0,0-1 0 0 0,0 1 0 0 0,1-1 0 0 0,-1 0 0 0 0,1 0 0 0 0,-1 0 0 0 0,1 0 0 0 0,0 0 0 0 0,0 0 0 0 0,0 0 0 0 0,0-1 0 0 0,0 1 0 0 0,-1-4 0 0 0,0-15 0 0 0,0-1 0 0 0,1 1 0 0 0,1-1 0 0 0,1 0 0 0 0,1 1 0 0 0,7-34 0 0 0,-1 0 0 0 0,-17 157 0 0 0,2-73 0 0 0,-1-1 0 0 0,-1 0 0 0 0,-1 0 0 0 0,-1-1 0 0 0,-2 0 0 0 0,-18 29 0 0 0,30-54 0 0 0,1-1 0 0 0,-1-1 0 0 0,1 1 0 0 0,-1 0 0 0 0,1 0 0 0 0,0 0 0 0 0,-1-1 0 0 0,0 1 0 0 0,1 0 0 0 0,-1-1 0 0 0,0 1 0 0 0,1-1 0 0 0,-1 1 0 0 0,0 0 0 0 0,1-1 0 0 0,-1 0 0 0 0,0 1 0 0 0,0-1 0 0 0,0 1 0 0 0,1-1 0 0 0,-1 0 0 0 0,0 1 0 0 0,-1-1 0 0 0,-11 2 0 0 0,-5-2 0 0 0,3-4 0 0 0,4 0 0 0 0,-1-1 0 0 0,10 4 0 0 0,-1 0 0 0 0,0 0 0 0 0,1 1 0 0 0,-1 0 0 0 0,0-1 0 0 0,1 1 0 0 0,-1 0 0 0 0,0 0 0 0 0,0 0 0 0 0,1 1 0 0 0,-1-1 0 0 0,0 1 0 0 0,1-1 0 0 0,-1 1 0 0 0,1 0 0 0 0,-5 2 0 0 0,-35 22 0 0 0,33-19 0 0 0,-192 134 0 0 0,-63 39 0 0 0,242-165 6 0 0,1 0-33 0 0,-2-1 0 0 0,1-1 0 0 0,-2 0 0 0 0,1-2 0 0 0,-1-1 0 0 0,-26 7 0 0 0,50-16-211 0 0,-1 0 1 0 0,0 0-1 0 0,1 0 0 0 0,-1 0 0 0 0,1 1 0 0 0,-1-1 0 0 0,1 0 0 0 0,-1 0 0 0 0,1 0 0 0 0,-1 0 1 0 0,1 0-1 0 0,-1 0 0 0 0,0 0 0 0 0,1-1 0 0 0,-1 1 0 0 0,1 0 0 0 0,-1 0 0 0 0,1 0 1 0 0,-1 0-1 0 0,1-1 0 0 0,-1 1 0 0 0,1 0 0 0 0,-1 0 0 0 0,1-1 0 0 0,0 1 0 0 0,-1 0 1 0 0,1-1-1 0 0,-1 1 0 0 0,1-1 0 0 0,0 1 0 0 0,-1-1 0 0 0,1 1 0 0 0,0 0 0 0 0,-1-1 0 0 0,1 1 1 0 0,0-2-1 0 0,4-22-6384 0 0,23-23-492 0 0,44-44 329 0 0,-32 48 4843 0 0</inkml:trace>
</inkml:ink>
</file>

<file path=ppt/ink/ink2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2.201"/>
    </inkml:context>
    <inkml:brush xml:id="br0">
      <inkml:brushProperty name="width" value="0.05" units="cm"/>
      <inkml:brushProperty name="height" value="0.05" units="cm"/>
      <inkml:brushProperty name="color" value="#E71224"/>
    </inkml:brush>
  </inkml:definitions>
  <inkml:trace contextRef="#ctx0" brushRef="#br0">1423 48 5160 0 0,'10'-9'2061'0'0,"15"-22"11065"0"0,-25 31-12995 0 0,-1-1-1 0 0,1 0 0 0 0,-1 1 1 0 0,1-1-1 0 0,-1 1 0 0 0,1-1 1 0 0,-1 1-1 0 0,1-1 0 0 0,-1 1 1 0 0,0-1-1 0 0,1 1 1 0 0,-1 0-1 0 0,0-1 0 0 0,0 1 1 0 0,1 0-1 0 0,-1 0 0 0 0,0 0 1 0 0,0-1-1 0 0,1 1 0 0 0,-2 0 1 0 0,-14 3 421 0 0,1 1 1 0 0,-1 1-1 0 0,1 0 1 0 0,0 1-1 0 0,-22 12 1 0 0,-73 48 622 0 0,89-53-950 0 0,-382 276 597 0 0,260-180-3124 0 0,49-44-3441 0 0,-2-4-1 0 0,-3-4 1 0 0,-200 82 0 0 0,235-114 3836 0 0</inkml:trace>
</inkml:ink>
</file>

<file path=ppt/ink/ink2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2.529"/>
    </inkml:context>
    <inkml:brush xml:id="br0">
      <inkml:brushProperty name="width" value="0.05" units="cm"/>
      <inkml:brushProperty name="height" value="0.05" units="cm"/>
      <inkml:brushProperty name="color" value="#E71224"/>
    </inkml:brush>
  </inkml:definitions>
  <inkml:trace contextRef="#ctx0" brushRef="#br0">1 90 6245 0 0,'1'-3'470'0'0,"0"0"1"0"0,0 1 0 0 0,1-1-1 0 0,-1 1 1 0 0,1-1-1 0 0,-1 1 1 0 0,1 0 0 0 0,0 0-1 0 0,0-1 1 0 0,0 1 0 0 0,0 0-1 0 0,0 1 1 0 0,1-1 0 0 0,-1 0-1 0 0,0 1 1 0 0,1-1 0 0 0,4-1-1 0 0,54-21 2102 0 0,-40 16-2484 0 0,-1 2-1290 0 0,-4 1-2193 0 0,0-1-5904 0 0</inkml:trace>
</inkml:ink>
</file>

<file path=ppt/ink/ink2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3.201"/>
    </inkml:context>
    <inkml:brush xml:id="br0">
      <inkml:brushProperty name="width" value="0.05" units="cm"/>
      <inkml:brushProperty name="height" value="0.05" units="cm"/>
      <inkml:brushProperty name="color" value="#E71224"/>
    </inkml:brush>
  </inkml:definitions>
  <inkml:trace contextRef="#ctx0" brushRef="#br0">875 43 6461 0 0,'-12'10'9869'0'0,"-12"32"-6853"0"0,10-17-1673 0 0,13-23-1283 0 0,-57 73 2313 0 0,52-67-1996 0 0,0-2 1 0 0,-1 1-1 0 0,1-1 0 0 0,-2 1 0 0 0,1-2 0 0 0,-1 1 1 0 0,-16 7-1 0 0,23-12-67 0 0,-19-6 138 0 0,19 4-412 0 0,0 0-1 0 0,-1 0 1 0 0,1 0-1 0 0,0 0 0 0 0,0-1 1 0 0,0 1-1 0 0,0 0 1 0 0,0 0-1 0 0,0-1 1 0 0,0 1-1 0 0,0 0 0 0 0,0-1 1 0 0,1 1-1 0 0,-1-1 1 0 0,1 1-1 0 0,-1-1 0 0 0,1 1 1 0 0,-1-1-1 0 0,1 0 1 0 0,0 1-1 0 0,0-1 0 0 0,0 1 1 0 0,0-1-1 0 0,0 0 1 0 0,0 1-1 0 0,0-1 0 0 0,1-2 1 0 0,12-47 363 0 0,-11 43-353 0 0,11-26 97 0 0,19-40-1 0 0,-12 32 44 0 0,-70 230 2834 0 0,44-173-2989 0 0,-1 0-1 0 0,0-1 0 0 0,-1 0 1 0 0,-1 0-1 0 0,0-1 0 0 0,-1 0 1 0 0,0 0-1 0 0,-1-1 0 0 0,-23 20 1 0 0,-10 4 181 0 0,-75 45 1 0 0,74-53-107 0 0,-66 55 0 0 0,98-72-106 0 0,0 1 0 0 0,1 1 0 0 0,1 0 0 0 0,0 0 0 0 0,0 1 0 0 0,1 0 0 0 0,-15 31 0 0 0,23-40 0 0 0,0 2 0 0 0,-1-1 0 0 0,1 1 0 0 0,-1-1 0 0 0,-1 0 0 0 0,1 0 0 0 0,-1 0 0 0 0,0 0 0 0 0,0-1 0 0 0,-1 1 0 0 0,1-1 0 0 0,-1 0 0 0 0,-1-1 0 0 0,1 1 0 0 0,-1-1 0 0 0,-10 6 0 0 0,15-9 0 0 0,-1 0 0 0 0,0-1 0 0 0,0 1 0 0 0,0-1 0 0 0,1 0 0 0 0,-1 1 0 0 0,0-1 0 0 0,0 0 0 0 0,0 0 0 0 0,0 0 0 0 0,0-1 0 0 0,1 1 0 0 0,-1 0 0 0 0,0-1 0 0 0,0 1 0 0 0,0-1 0 0 0,1 1 0 0 0,-1-1 0 0 0,0 0 0 0 0,1 0 0 0 0,-1 0 0 0 0,0 0 0 0 0,1 0 0 0 0,-1 0 0 0 0,1 0 0 0 0,0-1 0 0 0,-1 1 0 0 0,1 0 0 0 0,0-1 0 0 0,0 1 0 0 0,0-1 0 0 0,0 0 0 0 0,0 1 0 0 0,-1-3 0 0 0,-1-2 0 0 0,1 0 0 0 0,-1 0 0 0 0,1-1 0 0 0,0 1 0 0 0,1 0 0 0 0,0-1 0 0 0,-1-9 0 0 0,2-2 0 0 0,1-1 0 0 0,1 1 0 0 0,1 0 0 0 0,0-1 0 0 0,1 1 0 0 0,1 1 0 0 0,1-1 0 0 0,13-27 0 0 0,0 7 0 0 0,1 1 0 0 0,42-57 0 0 0,-48 75-1620 0 0,1 2 0 0 0,0 0 1 0 0,1 0-1 0 0,36-27 0 0 0,-44 37 927 0 0,1 2 1 0 0,0-1-1 0 0,-1 1 0 0 0,2 0 1 0 0,-1 1-1 0 0,0 0 0 0 0,1 0 1 0 0,0 1-1 0 0,0 1 0 0 0,0-1 1 0 0,0 2-1 0 0,0-1 0 0 0,15 1 1 0 0,-20 1-100 0 0,0 1 0 0 0,0 0 0 0 0,0 0 0 0 0,0 0 0 0 0,0 0 0 0 0,0 1-1 0 0,0 0 1 0 0,0 0 0 0 0,0 0 0 0 0,-1 0 0 0 0,1 1 0 0 0,-1 0 0 0 0,0 0 0 0 0,0 0 0 0 0,5 5 0 0 0,2 6-1138 0 0</inkml:trace>
</inkml:ink>
</file>

<file path=ppt/ink/ink2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3.545"/>
    </inkml:context>
    <inkml:brush xml:id="br0">
      <inkml:brushProperty name="width" value="0.05" units="cm"/>
      <inkml:brushProperty name="height" value="0.05" units="cm"/>
      <inkml:brushProperty name="color" value="#E71224"/>
    </inkml:brush>
  </inkml:definitions>
  <inkml:trace contextRef="#ctx0" brushRef="#br0">0 187 2648 0 0,'27'-12'1056'0'0,"-2"-2"-112"0"0,2-2-208 0 0,2 0-347 0 0,6-5-325 0 0,17-14-1173 0 0,1 1-847 0 0,-1-5 248 0 0</inkml:trace>
</inkml:ink>
</file>

<file path=ppt/ink/ink2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3.873"/>
    </inkml:context>
    <inkml:brush xml:id="br0">
      <inkml:brushProperty name="width" value="0.05" units="cm"/>
      <inkml:brushProperty name="height" value="0.05" units="cm"/>
      <inkml:brushProperty name="color" value="#E71224"/>
    </inkml:brush>
  </inkml:definitions>
  <inkml:trace contextRef="#ctx0" brushRef="#br0">1679 47 6225 0 0,'1'-1'659'0'0,"19"-28"3188"0"0,-14 12 7683 0 0,-13 19-10345 0 0,-12 3-467 0 0,0 1 0 0 0,0 1 0 0 0,1 0 0 0 0,-34 20 0 0 0,-76 54 980 0 0,80-49-1195 0 0,-484 322 1219 0 0,185-121-6374 0 0,173-119-1401 0 0,-2-2-3370 0 0,45-26 2115 0 0,96-65 5453 0 0</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01.199"/>
    </inkml:context>
    <inkml:brush xml:id="br0">
      <inkml:brushProperty name="width" value="0.05" units="cm"/>
      <inkml:brushProperty name="height" value="0.05" units="cm"/>
      <inkml:brushProperty name="color" value="#004F8B"/>
    </inkml:brush>
  </inkml:definitions>
  <inkml:trace contextRef="#ctx0" brushRef="#br0">0 13 4944 0 0,'15'-12'19703'0'0,"-15"12"-19520"0"0,-1 35 1414 0 0,-1-6-221 0 0,1-8-638 0 0,0-9-525 0 0,-2 44 712 0 0,-2 59 562 0 0,8 58-1918 0 0,-3-169 231 0 0,1 0 0 0 0,-1 0-1 0 0,1-1 1 0 0,0 1 0 0 0,0 0-1 0 0,1 0 1 0 0,-1 0 0 0 0,1-1-1 0 0,0 1 1 0 0,0-1-1 0 0,0 1 1 0 0,0-1 0 0 0,1 0-1 0 0,-1 0 1 0 0,1 0 0 0 0,0 0-1 0 0,0 0 1 0 0,0-1 0 0 0,0 1-1 0 0,0-1 1 0 0,0 0-1 0 0,5 2 1 0 0,22 3-4570 0 0,3-13-3517 0 0,-32 5 7823 0 0,1 0 1 0 0,-1 0-1 0 0,1 0 0 0 0,-1 0 1 0 0,1 0-1 0 0,-1-1 1 0 0,0 1-1 0 0,0 0 0 0 0,0-1 1 0 0,0 1-1 0 0,0-1 1 0 0,0 1-1 0 0,0-1 0 0 0,0 0 1 0 0,0 1-1 0 0,-1-1 1 0 0,1 0-1 0 0,-1 0 0 0 0,1 1 1 0 0,-1-1-1 0 0,0 0 1 0 0,1 0-1 0 0,-1-1 1 0 0,0-9-1197 0 0</inkml:trace>
</inkml:ink>
</file>

<file path=ppt/ink/ink2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6.842"/>
    </inkml:context>
    <inkml:brush xml:id="br0">
      <inkml:brushProperty name="width" value="0.05" units="cm"/>
      <inkml:brushProperty name="height" value="0.05" units="cm"/>
      <inkml:brushProperty name="color" value="#E71224"/>
    </inkml:brush>
  </inkml:definitions>
  <inkml:trace contextRef="#ctx0" brushRef="#br0">1350 32 5517 0 0,'13'-32'11511'0'0,"-13"32"-11302"0"0,0 0 0 0 0,1 0 0 0 0,-1 1 0 0 0,1-1 0 0 0,-1 0 0 0 0,0 0 0 0 0,1 0 0 0 0,-1 0 0 0 0,1 1 0 0 0,-1-1 0 0 0,0 0 0 0 0,1 1 0 0 0,-1-1 0 0 0,0 0 0 0 0,0 0 0 0 0,1 1 0 0 0,-1-1 0 0 0,0 0 0 0 0,0 1 0 0 0,1-1 0 0 0,-1 1 0 0 0,0-1 0 0 0,0 0 0 0 0,0 1 0 0 0,0-1 0 0 0,1 1 0 0 0,-1-1 0 0 0,0 0 0 0 0,0 1 0 0 0,0-1 0 0 0,0 1 0 0 0,0-1 0 0 0,0 1 0 0 0,0-1 0 0 0,0 0 0 0 0,0 1 0 0 0,3 33 3741 0 0,-4 1-3788 0 0,-3-9 10 0 0,0 0 1 0 0,-2 0-1 0 0,-2 0 0 0 0,0-1 0 0 0,-1 0 0 0 0,-2-1 0 0 0,0 0 1 0 0,-2 0-1 0 0,0-1 0 0 0,-2-1 0 0 0,-32 39 0 0 0,3-14 285 0 0,-2-3 0 0 0,-2-1 0 0 0,-95 64 0 0 0,95-75-682 0 0,27-19-35 0 0,1 1 0 0 0,0 0 0 0 0,-33 32 0 0 0,53-45 216 0 0,-1-1 0 0 0,1 0 0 0 0,0 0-1 0 0,0 1 1 0 0,-1-1 0 0 0,1 0 0 0 0,0 0 0 0 0,0 1 0 0 0,0-1-1 0 0,-1 0 1 0 0,1 1 0 0 0,0-1 0 0 0,0 0 0 0 0,0 1-1 0 0,0-1 1 0 0,0 0 0 0 0,0 1 0 0 0,0-1 0 0 0,0 0 0 0 0,0 1-1 0 0,0-1 1 0 0,0 0 0 0 0,0 1 0 0 0,0-1 0 0 0,0 0-1 0 0,0 1 1 0 0,0-1 0 0 0,0 1 0 0 0,0-1 0 0 0,0 0 0 0 0,0 1-1 0 0,1-1 1 0 0,-1 0 0 0 0,0 0 0 0 0,0 1 0 0 0,0-1-1 0 0,1 0 1 0 0,-1 1 0 0 0,0-1 0 0 0,19 8-1176 0 0,30-2 105 0 0,-43-5 1054 0 0,21 2-255 0 0,0 2 0 0 0,0 0 0 0 0,-1 2 0 0 0,35 14 0 0 0,-61-21 327 0 0,1 0 1 0 0,0 1-1 0 0,-1-1 0 0 0,1 1 1 0 0,-1-1-1 0 0,1 0 1 0 0,-1 1-1 0 0,0-1 0 0 0,1 1 1 0 0,-1 0-1 0 0,1-1 0 0 0,-1 1 1 0 0,0-1-1 0 0,1 1 0 0 0,-1-1 1 0 0,0 1-1 0 0,0 0 1 0 0,0-1-1 0 0,1 1 0 0 0,-1 0 1 0 0,0-1-1 0 0,0 1 0 0 0,0 0 1 0 0,0-1-1 0 0,0 1 1 0 0,0 0-1 0 0,0-1 0 0 0,0 1 1 0 0,0 0-1 0 0,-1-1 0 0 0,1 1 1 0 0,0 0-1 0 0,0-1 0 0 0,-1 1 1 0 0,1-1-1 0 0,0 1 1 0 0,-1 0-1 0 0,1-1 0 0 0,0 1 1 0 0,-1 0-1 0 0,-16 21 323 0 0,5-11-220 0 0,-1-1-1 0 0,-1-1 1 0 0,1 0-1 0 0,-2-1 1 0 0,1 0 0 0 0,-1-1-1 0 0,0-1 1 0 0,0 0-1 0 0,-29 6 1 0 0,10-5-42 0 0,0-1 0 0 0,-1-1 0 0 0,-54-1 0 0 0,54-4-136 0 0,0-2 1 0 0,0-1-1 0 0,0-1 0 0 0,0-3 0 0 0,0 0 0 0 0,1-3 1 0 0,1 0-1 0 0,0-2 0 0 0,-38-20 0 0 0,65 28-40 0 0,0 1 1 0 0,1-1-1 0 0,0 0 0 0 0,0 0 0 0 0,0-1 0 0 0,0 0 0 0 0,1 1 0 0 0,-1-2 1 0 0,1 1-1 0 0,1 0 0 0 0,-1-1 0 0 0,-3-6 0 0 0,6 9 21 0 0,0 1 0 0 0,0-1-1 0 0,0 1 1 0 0,1-1-1 0 0,-1 0 1 0 0,1 1 0 0 0,-1-1-1 0 0,1 0 1 0 0,0 0 0 0 0,0 1-1 0 0,0-1 1 0 0,0 0-1 0 0,0 0 1 0 0,1 0 0 0 0,-1 1-1 0 0,1-1 1 0 0,0 0 0 0 0,0 1-1 0 0,0-1 1 0 0,0 1 0 0 0,0-1-1 0 0,1 1 1 0 0,-1 0-1 0 0,1-1 1 0 0,-1 1 0 0 0,1 0-1 0 0,0 0 1 0 0,0 0 0 0 0,0 0-1 0 0,0 0 1 0 0,3-1-1 0 0,5-4-8 0 0,0 2 0 0 0,0-1 0 0 0,0 1-1 0 0,1 1 1 0 0,0 0 0 0 0,0 0 0 0 0,0 1-1 0 0,0 1 1 0 0,0 0 0 0 0,0 0 0 0 0,21 0-1 0 0,-23 2 120 0 0,0 0-1 0 0,0 0 0 0 0,0 1 1 0 0,0 0-1 0 0,0 0 0 0 0,0 1 1 0 0,-1 0-1 0 0,1 1 0 0 0,0 0 0 0 0,-1 1 1 0 0,0-1-1 0 0,0 1 0 0 0,0 1 1 0 0,0 0-1 0 0,9 7 0 0 0,-16-11 6 0 0,1 0 1 0 0,0 0-1 0 0,-1 1 0 0 0,1-1 0 0 0,-1 1 0 0 0,0-1 0 0 0,1 1 0 0 0,-1-1 0 0 0,0 1 0 0 0,0 0 0 0 0,0 0 0 0 0,0-1 0 0 0,0 1 0 0 0,0 0 0 0 0,-1 0 0 0 0,1 0 0 0 0,-1 0 0 0 0,1 0 0 0 0,-1 0 0 0 0,0 0 0 0 0,0 0 0 0 0,0 0 1 0 0,0 0-1 0 0,0 0 0 0 0,0 0 0 0 0,0 0 0 0 0,-1 0 0 0 0,1 0 0 0 0,-1 0 0 0 0,1 0 0 0 0,-1 0 0 0 0,0 0 0 0 0,0 0 0 0 0,0-1 0 0 0,0 1 0 0 0,0 0 0 0 0,0-1 0 0 0,0 1 0 0 0,-1 0 0 0 0,1-1 0 0 0,-1 0 0 0 0,1 1 0 0 0,-1-1 1 0 0,-2 2-1 0 0,-3 2 20 0 0,0-1 1 0 0,0 1 0 0 0,-1-2-1 0 0,0 1 1 0 0,1-1 0 0 0,-1 0-1 0 0,0 0 1 0 0,-1-1 0 0 0,-12 2-1 0 0,-71-1 43 0 0,68-4 81 0 0,0 2-1 0 0,0 0 0 0 0,-25 6 1 0 0,41-6-21 0 0,0 1 0 0 0,0 1 0 0 0,1 0 1 0 0,-1 0-1 0 0,1 0 0 0 0,0 1 0 0 0,0 0 0 0 0,0 0 0 0 0,0 1 1 0 0,1 0-1 0 0,0 0 0 0 0,0 1 0 0 0,-6 6 0 0 0,-55 72 1294 0 0,61-75-1802 0 0,0 0 1 0 0,1 0-1 0 0,0 0 0 0 0,0 1 0 0 0,1 0 0 0 0,0 0 1 0 0,-4 20-1 0 0</inkml:trace>
</inkml:ink>
</file>

<file path=ppt/ink/ink2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7.217"/>
    </inkml:context>
    <inkml:brush xml:id="br0">
      <inkml:brushProperty name="width" value="0.05" units="cm"/>
      <inkml:brushProperty name="height" value="0.05" units="cm"/>
      <inkml:brushProperty name="color" value="#E71224"/>
    </inkml:brush>
  </inkml:definitions>
  <inkml:trace contextRef="#ctx0" brushRef="#br0">88 32 5076 0 0,'-2'-31'20271'0'0,"1"30"-19952"0"0,-6 11 14 0 0,0 0 0 0 0,1 0 0 0 0,0 0 0 0 0,1 1 0 0 0,0 0 0 0 0,1 0 0 0 0,0 0 0 0 0,1 1 0 0 0,-3 13-1 0 0,-14 118 3292 0 0,18-118-3476 0 0,-3 100-6778 0 0,1-3-1811 0 0,4-120 7998 0 0,0 17-14782 0 0</inkml:trace>
</inkml:ink>
</file>

<file path=ppt/ink/ink2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7.561"/>
    </inkml:context>
    <inkml:brush xml:id="br0">
      <inkml:brushProperty name="width" value="0.05" units="cm"/>
      <inkml:brushProperty name="height" value="0.05" units="cm"/>
      <inkml:brushProperty name="color" value="#E71224"/>
    </inkml:brush>
  </inkml:definitions>
  <inkml:trace contextRef="#ctx0" brushRef="#br0">62 1 7085 0 0,'35'17'15757'0'0,"-24"-11"-12277"0"0,-11-6-3730 0 0,1 1 0 0 0,-1-1 0 0 0,0 0 1 0 0,1 0-1 0 0,-1 0 0 0 0,0 0 0 0 0,1 1 0 0 0,-1-1 1 0 0,2 3-2499 0 0,-2-3 2498 0 0,1 1 0 0 0,-1-1 1 0 0,0 0-1 0 0,0 1 0 0 0,0-1 0 0 0,0 0 1 0 0,0 1-1 0 0,0-1 0 0 0,0 1 0 0 0,0-1 0 0 0,0 0 1 0 0,0 1-1 0 0,0-1 0 0 0,0 0 0 0 0,0 1 0 0 0,-1-1 1 0 0,1 0-1 0 0,0 1 0 0 0,0-1 0 0 0,-15 16-5512 0 0,-27 11 526 0 0,37-25 4328 0 0,-19 12-996 0 0,-3 2 108 0 0</inkml:trace>
</inkml:ink>
</file>

<file path=ppt/ink/ink2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7.889"/>
    </inkml:context>
    <inkml:brush xml:id="br0">
      <inkml:brushProperty name="width" value="0.05" units="cm"/>
      <inkml:brushProperty name="height" value="0.05" units="cm"/>
      <inkml:brushProperty name="color" value="#E71224"/>
    </inkml:brush>
  </inkml:definitions>
  <inkml:trace contextRef="#ctx0" brushRef="#br0">224 17 6745 0 0,'-13'-17'14662'0'0,"6"44"-6261"0"0,2-3-7907 0 0,-1-4-38 0 0,-1-1 0 0 0,-1 0-1 0 0,0 0 1 0 0,-16 23 0 0 0,18-32-1628 0 0,0-2 0 0 0,-1 1 1 0 0,0-1-1 0 0,-1 0 0 0 0,-15 13 0 0 0,21-20 466 0 0,1 0 1 0 0,-1 0-1 0 0,0 0 0 0 0,1 0 0 0 0,-1 0 0 0 0,0-1 0 0 0,0 1 0 0 0,0-1 0 0 0,1 1 0 0 0,-1-1 1 0 0,0 0-1 0 0,0 1 0 0 0,0-1 0 0 0,0 0 0 0 0,0 0 0 0 0,0 0 0 0 0,0-1 0 0 0,0 1 0 0 0,1 0 0 0 0,-1-1 1 0 0,0 1-1 0 0,0-1 0 0 0,0 0 0 0 0,-2-1 0 0 0,-24-21-4385 0 0,16 7 3179 0 0</inkml:trace>
</inkml:ink>
</file>

<file path=ppt/ink/ink2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8.217"/>
    </inkml:context>
    <inkml:brush xml:id="br0">
      <inkml:brushProperty name="width" value="0.05" units="cm"/>
      <inkml:brushProperty name="height" value="0.05" units="cm"/>
      <inkml:brushProperty name="color" value="#E71224"/>
    </inkml:brush>
  </inkml:definitions>
  <inkml:trace contextRef="#ctx0" brushRef="#br0">155 40 5701 0 0,'0'-3'630'0'0,"1"1"-1"0"0,0 0 1 0 0,0-1 0 0 0,1 1 0 0 0,-1 0 0 0 0,0 0 0 0 0,1 0 0 0 0,-1 0 0 0 0,1 0 0 0 0,0 0 0 0 0,0 0 0 0 0,0 1 0 0 0,0-1 0 0 0,0 0 0 0 0,0 1 0 0 0,0 0 0 0 0,3-2 0 0 0,-4 2-489 0 0,0 1-1 0 0,0 0 0 0 0,0-1 0 0 0,0 1 1 0 0,0-1-1 0 0,0 1 0 0 0,0 0 1 0 0,0 0-1 0 0,0 0 0 0 0,0 0 0 0 0,0 0 1 0 0,0 0-1 0 0,0 0 0 0 0,0 0 0 0 0,1 0 1 0 0,-1 0-1 0 0,0 0 0 0 0,0 1 1 0 0,0-1-1 0 0,0 0 0 0 0,0 1 0 0 0,0-1 1 0 0,0 1-1 0 0,-1-1 0 0 0,1 1 0 0 0,0 0 1 0 0,0-1-1 0 0,0 1 0 0 0,0 0 1 0 0,-1-1-1 0 0,1 1 0 0 0,0 0 0 0 0,-1 0 1 0 0,1 0-1 0 0,0 0 0 0 0,-1 0 0 0 0,1 0 1 0 0,-1 0-1 0 0,0 0 0 0 0,1 0 1 0 0,-1 0-1 0 0,1 1 0 0 0,-1 1 18 0 0,1 1-1 0 0,-1 0 1 0 0,0 0 0 0 0,0 0-1 0 0,0 0 1 0 0,-1-1 0 0 0,1 1-1 0 0,-1 0 1 0 0,0 0-1 0 0,0-1 1 0 0,0 1 0 0 0,0-1-1 0 0,-1 1 1 0 0,0-1 0 0 0,1 1-1 0 0,-4 3 1 0 0,-36 51 822 0 0,39-55-911 0 0,-151 187 2715 0 0,152-189-2726 0 0,0 0-1 0 0,0 1 0 0 0,0-1 0 0 0,0 0 1 0 0,0 1-1 0 0,0-1 0 0 0,0 0 0 0 0,1 1 1 0 0,-1-1-1 0 0,1 1 0 0 0,-1-1 0 0 0,1 1 1 0 0,-1 0-1 0 0,1-1 0 0 0,0 1 0 0 0,0-1 0 0 0,0 1 1 0 0,0 0-1 0 0,0-1 0 0 0,0 1 0 0 0,0-1 1 0 0,0 1-1 0 0,1-1 0 0 0,-1 1 0 0 0,2 3 1 0 0,-1-4-19 0 0,1 1 1 0 0,0 0-1 0 0,-1 0 1 0 0,1-1-1 0 0,0 1 0 0 0,0-1 1 0 0,1 1-1 0 0,-1-1 1 0 0,0 0-1 0 0,0 0 1 0 0,1 0-1 0 0,-1 0 1 0 0,0 0-1 0 0,5 1 1 0 0,11 1-94 0 0,0 0-1 0 0,0-2 1 0 0,28 0 0 0 0,-42-1 21 0 0,71-1-2690 0 0,141-22 0 0 0,-154 11 117 0 0,-1-2 0 0 0,0-3 0 0 0,-2-2 0 0 0,0-3 0 0 0,-1-3 0 0 0,-1-2 0 0 0,-2-3 0 0 0,94-66 0 0 0,-98 56 786 0 0</inkml:trace>
</inkml:ink>
</file>

<file path=ppt/ink/ink2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19.983"/>
    </inkml:context>
    <inkml:brush xml:id="br0">
      <inkml:brushProperty name="width" value="0.05" units="cm"/>
      <inkml:brushProperty name="height" value="0.05" units="cm"/>
      <inkml:brushProperty name="color" value="#E71224"/>
    </inkml:brush>
  </inkml:definitions>
  <inkml:trace contextRef="#ctx0" brushRef="#br0">301 334 4668 0 0,'10'-8'18123'0'0,"-9"8"-17517"0"0,0 2-454 0 0,-1 0-1 0 0,1 0 1 0 0,-1 0-1 0 0,0 1 1 0 0,0-1-1 0 0,0 0 1 0 0,0 0-1 0 0,0 0 1 0 0,0 0-1 0 0,0 0 1 0 0,-1 1-1 0 0,1-1 1 0 0,-1 0-1 0 0,1 0 1 0 0,-1 0-1 0 0,0 0 1 0 0,-2 3-1 0 0,0 0 68 0 0,-1 1 0 0 0,0-1 0 0 0,0 0 0 0 0,0-1 0 0 0,0 1 0 0 0,-6 4 0 0 0,-10 6 286 0 0,-1 0 0 0 0,-27 14-1 0 0,38-23-273 0 0,3-2-143 0 0,0 0 1 0 0,0-1-1 0 0,-1 0 0 0 0,1 0 1 0 0,-1 0-1 0 0,0-1 1 0 0,1 0-1 0 0,-1-1 0 0 0,0 0 1 0 0,0 0-1 0 0,-10 0 0 0 0,15-2-58 0 0,0 1-1 0 0,0 0 1 0 0,-1-1 0 0 0,1 0-1 0 0,0 0 1 0 0,0 0-1 0 0,0 0 1 0 0,0 0-1 0 0,1-1 1 0 0,-1 1 0 0 0,0-1-1 0 0,0 1 1 0 0,1-1-1 0 0,-1 0 1 0 0,1 0-1 0 0,0-1 1 0 0,-1 1 0 0 0,1 0-1 0 0,0-1 1 0 0,0 1-1 0 0,1-1 1 0 0,-1 0-1 0 0,0 1 1 0 0,1-1-1 0 0,0 0 1 0 0,0 0 0 0 0,0 0-1 0 0,0 0 1 0 0,0 0-1 0 0,0-5 1 0 0,-1-4-5 0 0,0-1 0 0 0,1 0 0 0 0,1 0 0 0 0,0-1 0 0 0,1 1 0 0 0,4-20 0 0 0,24-82 27 0 0,-9 39 76 0 0,-12 44-248 0 0,5-25-237 0 0,-10 21-3678 0 0,-11 29-2679 0 0,-8 57-11798 0 0,14-35 16812 0 0</inkml:trace>
</inkml:ink>
</file>

<file path=ppt/ink/ink2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0.326"/>
    </inkml:context>
    <inkml:brush xml:id="br0">
      <inkml:brushProperty name="width" value="0.05" units="cm"/>
      <inkml:brushProperty name="height" value="0.05" units="cm"/>
      <inkml:brushProperty name="color" value="#E71224"/>
    </inkml:brush>
  </inkml:definitions>
  <inkml:trace contextRef="#ctx0" brushRef="#br0">5 31 3756 0 0,'9'16'17149'0'0,"-2"-21"-16713"0"0,-7 4-318 0 0,1 1 0 0 0,-1-1 1 0 0,0 1-1 0 0,1-1 0 0 0,-1 0 0 0 0,1 1 0 0 0,-1-1 0 0 0,0 0 0 0 0,0 1 0 0 0,1-1 0 0 0,-1 0 0 0 0,0 1 0 0 0,0-1 0 0 0,0 0 1 0 0,0 1-1 0 0,0-1 0 0 0,1 0 0 0 0,-2 0 0 0 0,1 1 0 0 0,0-1 0 0 0,0 0 0 0 0,0 0 0 0 0,0 1 0 0 0,0-1 0 0 0,0 0 0 0 0,-1 1 1 0 0,1-1-1 0 0,0 0 0 0 0,-1 1 0 0 0,1-1 0 0 0,0 1 0 0 0,-1-1 0 0 0,1 0 0 0 0,-1 1 0 0 0,1-1 0 0 0,-1 1 0 0 0,0-1 0 0 0,-18-15-4395 0 0</inkml:trace>
</inkml:ink>
</file>

<file path=ppt/ink/ink2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1.092"/>
    </inkml:context>
    <inkml:brush xml:id="br0">
      <inkml:brushProperty name="width" value="0.05" units="cm"/>
      <inkml:brushProperty name="height" value="0.05" units="cm"/>
      <inkml:brushProperty name="color" value="#E71224"/>
    </inkml:brush>
  </inkml:definitions>
  <inkml:trace contextRef="#ctx0" brushRef="#br0">561 2 5897 0 0,'6'-1'15038'0'0,"-18"20"-14074"0"0,-1 0-1 0 0,-1-1 1 0 0,0 0-1 0 0,-2-1 1 0 0,-22 20 0 0 0,-99 74 4994 0 0,123-100-5866 0 0,5-4-94 0 0,-106 76-350 0 0,100-74 218 0 0,0 0 0 0 0,-1-1 1 0 0,0-1-1 0 0,0 0 0 0 0,-33 8 0 0 0,47-14-287 0 0,1-1 1 0 0,-1 0-1 0 0,0 0 0 0 0,0 1 1 0 0,0-1-1 0 0,0 0 0 0 0,1 0 0 0 0,-1-1 1 0 0,0 1-1 0 0,0 0 0 0 0,0-1 0 0 0,1 1 1 0 0,-1-1-1 0 0,0 1 0 0 0,0-1 0 0 0,1 0 1 0 0,-1 0-1 0 0,1 0 0 0 0,-1 0 0 0 0,0 0 1 0 0,1 0-1 0 0,0 0 0 0 0,-1 0 0 0 0,1-1 1 0 0,0 1-1 0 0,0-1 0 0 0,-1 1 0 0 0,1-1 1 0 0,0 1-1 0 0,1-1 0 0 0,-1 1 0 0 0,0-1 1 0 0,0 0-1 0 0,1 0 0 0 0,-1 1 0 0 0,1-1 1 0 0,-1 0-1 0 0,1-2 0 0 0,-5-46-9460 0 0,6 21 6779 0 0,-1 23 3010 0 0,2-16-1678 0 0</inkml:trace>
</inkml:ink>
</file>

<file path=ppt/ink/ink2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1.420"/>
    </inkml:context>
    <inkml:brush xml:id="br0">
      <inkml:brushProperty name="width" value="0.05" units="cm"/>
      <inkml:brushProperty name="height" value="0.05" units="cm"/>
      <inkml:brushProperty name="color" value="#E71224"/>
    </inkml:brush>
  </inkml:definitions>
  <inkml:trace contextRef="#ctx0" brushRef="#br0">163 119 5168 0 0,'9'-48'5757'0'0,"5"-23"13340"0"0,-15 77-18352 0 0,-1 19-532 0 0,-8 58 683 0 0,-21 82 0 0 0,23-135-3206 0 0,-2 1 0 0 0,-13 29 1 0 0,-7-5-5213 0 0,-6-5-3506 0 0,14-29 6767 0 0,9-13 2353 0 0</inkml:trace>
</inkml:ink>
</file>

<file path=ppt/ink/ink2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1.983"/>
    </inkml:context>
    <inkml:brush xml:id="br0">
      <inkml:brushProperty name="width" value="0.05" units="cm"/>
      <inkml:brushProperty name="height" value="0.05" units="cm"/>
      <inkml:brushProperty name="color" value="#E71224"/>
    </inkml:brush>
  </inkml:definitions>
  <inkml:trace contextRef="#ctx0" brushRef="#br0">1010 69 6429 0 0,'0'4'12659'0'0,"-4"20"-10538"0"0,-9 1-971 0 0,-2-1 0 0 0,-1 0 1 0 0,-1-1-1 0 0,0-1 0 0 0,-2-1 1 0 0,-33 30-1 0 0,20-23-586 0 0,-2-2 0 0 0,-1-1 0 0 0,-65 35 1 0 0,87-53-480 0 0,0-1 1 0 0,-1 0-1 0 0,0 0 1 0 0,0-2-1 0 0,0 0 1 0 0,-20 3 0 0 0,29-6-105 0 0,-1-1 0 0 0,1 1 0 0 0,0-1 1 0 0,-1-1-1 0 0,1 1 0 0 0,0-1 0 0 0,0 0 0 0 0,-1 0 1 0 0,1 0-1 0 0,0-1 0 0 0,0 0 0 0 0,0 0 1 0 0,0 0-1 0 0,1 0 0 0 0,-1-1 0 0 0,0 0 0 0 0,1 0 1 0 0,0 0-1 0 0,0-1 0 0 0,0 1 0 0 0,-4-5 1 0 0,3 2-46 0 0,-4-4-39 0 0,-13-13-221 0 0,21 22 304 0 0,0 1 1 0 0,0-1-1 0 0,0 0 1 0 0,0 1-1 0 0,0-1 0 0 0,0 1 1 0 0,0 0-1 0 0,-1-1 1 0 0,1 1-1 0 0,0 0 1 0 0,0 0-1 0 0,0-1 0 0 0,0 1 1 0 0,0 0-1 0 0,-1 0 1 0 0,1 0-1 0 0,0 1 1 0 0,0-1-1 0 0,0 0 0 0 0,0 0 1 0 0,-1 1-1 0 0,1-1 1 0 0,0 0-1 0 0,0 1 1 0 0,0-1-1 0 0,0 1 0 0 0,-1 0 1 0 0,-33 23-154 0 0,21-13 96 0 0,-7 1 32 0 0,0 2 33 0 0,-2-1 1 0 0,0 0 0 0 0,0-2-1 0 0,-27 8 1 0 0,46-17 80 0 0,-1 0 1 0 0,0-1-1 0 0,1 0 0 0 0,-1 0 1 0 0,0 0-1 0 0,0-1 1 0 0,0 1-1 0 0,1-1 0 0 0,-1 0 1 0 0,0 0-1 0 0,0-1 0 0 0,0 0 1 0 0,0 0-1 0 0,1 0 1 0 0,-1 0-1 0 0,0-1 0 0 0,1 1 1 0 0,-1-1-1 0 0,1-1 1 0 0,0 1-1 0 0,0 0 0 0 0,0-1 1 0 0,0 0-1 0 0,0 0 0 0 0,0 0 1 0 0,1 0-1 0 0,-1-1 1 0 0,-3-4-1 0 0,4 2-37 0 0,0 0 0 0 0,1 0 0 0 0,0 0 0 0 0,0 0-1 0 0,0 0 1 0 0,0-1 0 0 0,1 1 0 0 0,0 0 0 0 0,0-1 0 0 0,1 1 0 0 0,0-1 0 0 0,0 1 0 0 0,1-1-1 0 0,-1 1 1 0 0,1-1 0 0 0,3-7 0 0 0,2-11-550 0 0,1-1 0 0 0,17-38 0 0 0,15-11-3308 0 0,-17 45-2378 0 0,0 0-1 0 0,2 1 1 0 0,34-32 0 0 0,-45 49 4362 0 0</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01.527"/>
    </inkml:context>
    <inkml:brush xml:id="br0">
      <inkml:brushProperty name="width" value="0.05" units="cm"/>
      <inkml:brushProperty name="height" value="0.05" units="cm"/>
      <inkml:brushProperty name="color" value="#004F8B"/>
    </inkml:brush>
  </inkml:definitions>
  <inkml:trace contextRef="#ctx0" brushRef="#br0">14 34 3572 0 0,'-13'-11'11758'0'0,"17"8"-11412"0"0,1 0-1 0 0,0 1 1 0 0,1-1-1 0 0,-1 1 1 0 0,0 0-1 0 0,0 0 1 0 0,1 1-1 0 0,-1-1 1 0 0,1 1-1 0 0,0 1 1 0 0,-1-1 0 0 0,1 1-1 0 0,0 0 1 0 0,5 0-1 0 0,40 6-3777 0 0,-27 0-2187 0 0,-2 0-3513 0 0,-14-3 7486 0 0</inkml:trace>
</inkml:ink>
</file>

<file path=ppt/ink/ink2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2.326"/>
    </inkml:context>
    <inkml:brush xml:id="br0">
      <inkml:brushProperty name="width" value="0.05" units="cm"/>
      <inkml:brushProperty name="height" value="0.05" units="cm"/>
      <inkml:brushProperty name="color" value="#E71224"/>
    </inkml:brush>
  </inkml:definitions>
  <inkml:trace contextRef="#ctx0" brushRef="#br0">0 86 6253 0 0,'49'-18'11316'0'0,"3"6"-5712"0"0,7-2-6734 0 0,-7-8-8486 0 0,-37 2-130 0 0</inkml:trace>
</inkml:ink>
</file>

<file path=ppt/ink/ink2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2.686"/>
    </inkml:context>
    <inkml:brush xml:id="br0">
      <inkml:brushProperty name="width" value="0.05" units="cm"/>
      <inkml:brushProperty name="height" value="0.05" units="cm"/>
      <inkml:brushProperty name="color" value="#E71224"/>
    </inkml:brush>
  </inkml:definitions>
  <inkml:trace contextRef="#ctx0" brushRef="#br0">120 34 4308 0 0,'39'-34'15110'0'0,"-34"43"-13368"0"0,-5-3-968 0 0,-4 3 103 0 0,-14 16 725 0 0,16-23-1383 0 0,-44 46 2173 0 0,32-36-1844 0 0,2 0-1 0 0,-1 1 1 0 0,2 1 0 0 0,0 0-1 0 0,0 0 1 0 0,-8 17-1 0 0,19-29-504 0 0,-1 0 0 0 0,1 0 0 0 0,-1-1 0 0 0,1 1-1 0 0,0 0 1 0 0,0 0 0 0 0,-1-1 0 0 0,1 1-1 0 0,1 0 1 0 0,-1 0 0 0 0,0-1 0 0 0,0 1 0 0 0,1 0-1 0 0,-1 0 1 0 0,1-1 0 0 0,-1 1 0 0 0,1 0-1 0 0,0-1 1 0 0,-1 1 0 0 0,1-1 0 0 0,0 1 0 0 0,0-1-1 0 0,0 1 1 0 0,0-1 0 0 0,1 0 0 0 0,-1 1-1 0 0,0-1 1 0 0,1 0 0 0 0,-1 0 0 0 0,0 0 0 0 0,1 0-1 0 0,-1 0 1 0 0,1 0 0 0 0,0 0 0 0 0,-1-1-1 0 0,1 1 1 0 0,3 0 0 0 0,7 4-83 0 0,0 0-1 0 0,1-2 1 0 0,21 5-1 0 0,-34-8 40 0 0,33 5-1047 0 0,1-2 1 0 0,0-1-1 0 0,-1-1 0 0 0,1-2 0 0 0,41-7 0 0 0,-13-2-5903 0 0,118-36 0 0 0,37-36-2191 0 0,-177 64 7225 0 0</inkml:trace>
</inkml:ink>
</file>

<file path=ppt/ink/ink2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5.686"/>
    </inkml:context>
    <inkml:brush xml:id="br0">
      <inkml:brushProperty name="width" value="0.05" units="cm"/>
      <inkml:brushProperty name="height" value="0.05" units="cm"/>
      <inkml:brushProperty name="color" value="#E71224"/>
    </inkml:brush>
  </inkml:definitions>
  <inkml:trace contextRef="#ctx0" brushRef="#br0">498 94 4768 0 0,'3'-17'4138'0'0,"8"-59"12364"0"0,-5 90-12545 0 0,0 20-555 0 0,-5 30-3402 0 0,-2 0 0 0 0,-3 0 0 0 0,-3-1 0 0 0,-3 0 0 0 0,-3 0 0 0 0,-2-1 0 0 0,-3-1 0 0 0,-2 0 0 0 0,-37 73 0 0 0,34-90 0 0 0,-2-1 0 0 0,-1-2 0 0 0,-2 0 0 0 0,-2-2 0 0 0,-2-1 0 0 0,-43 40 0 0 0,39-41 58 0 0,24-23-140 0 0,-1-1 1 0 0,-1 0-1 0 0,0 0 1 0 0,-31 19-1 0 0,38-44-9490 0 0,18-49-9610 0 0,-8 51 17986 0 0,-1-4-527 0 0</inkml:trace>
</inkml:ink>
</file>

<file path=ppt/ink/ink2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6.608"/>
    </inkml:context>
    <inkml:brush xml:id="br0">
      <inkml:brushProperty name="width" value="0.05" units="cm"/>
      <inkml:brushProperty name="height" value="0.05" units="cm"/>
      <inkml:brushProperty name="color" value="#E71224"/>
    </inkml:brush>
  </inkml:definitions>
  <inkml:trace contextRef="#ctx0" brushRef="#br0">571 190 4880 0 0,'0'-9'1272'0'0,"1"0"-1"0"0,0 1 0 0 0,1-1 0 0 0,0 0 0 0 0,0 0 0 0 0,4-8 0 0 0,1 1 82 0 0,0 0-1 0 0,1 1 1 0 0,1-1 0 0 0,13-16-1 0 0,-21 30-1275 0 0,0 0 1 0 0,0 0-1 0 0,0 1 0 0 0,1-1 0 0 0,-1 1 0 0 0,1-1 1 0 0,-1 1-1 0 0,1-1 0 0 0,-1 1 0 0 0,1 0 0 0 0,0 0 0 0 0,0 0 1 0 0,-1 0-1 0 0,1 0 0 0 0,0 0 0 0 0,0 1 0 0 0,0-1 1 0 0,0 1-1 0 0,0-1 0 0 0,0 1 0 0 0,0-1 0 0 0,0 1 0 0 0,0 0 1 0 0,0 0-1 0 0,0 0 0 0 0,0 1 0 0 0,0-1 0 0 0,0 0 1 0 0,0 1-1 0 0,0-1 0 0 0,0 1 0 0 0,0-1 0 0 0,0 1 1 0 0,2 1-1 0 0,-2-1-52 0 0,-1 1 0 0 0,0-1 0 0 0,1 1 1 0 0,-1-1-1 0 0,0 1 0 0 0,1-1 0 0 0,-1 1 1 0 0,0 0-1 0 0,0-1 0 0 0,-1 1 0 0 0,1 0 0 0 0,0 0 1 0 0,0 0-1 0 0,-1 0 0 0 0,1-1 0 0 0,-1 1 1 0 0,0 0-1 0 0,0 0 0 0 0,1 0 0 0 0,-1 0 0 0 0,0 0 1 0 0,-1 0-1 0 0,1 0 0 0 0,0 0 0 0 0,0 0 1 0 0,-1 0-1 0 0,0 0 0 0 0,1 0 0 0 0,-1 0 1 0 0,0 0-1 0 0,0-1 0 0 0,0 1 0 0 0,0 0 0 0 0,0-1 1 0 0,-1 3-1 0 0,-12 14 104 0 0,0-1-1 0 0,-1-1 1 0 0,-1 0 0 0 0,-1-1-1 0 0,0 0 1 0 0,0-2 0 0 0,-37 21-1 0 0,30-18-228 0 0,1 0-1 0 0,0 1 1 0 0,-40 40-1 0 0,62-56 33 0 0,0 0-1 0 0,0 0 1 0 0,1 0-1 0 0,-1-1 1 0 0,0 1-1 0 0,1 0 1 0 0,-1 0-1 0 0,1 0 0 0 0,-1 0 1 0 0,1 1-1 0 0,0-1 1 0 0,-1 0-1 0 0,1 0 1 0 0,0 0-1 0 0,0 0 1 0 0,0 0-1 0 0,-1 0 1 0 0,1 0-1 0 0,1 0 1 0 0,-1 1-1 0 0,0-1 1 0 0,0 0-1 0 0,0 0 1 0 0,1 2-1 0 0,0-1-104 0 0,1 1 1 0 0,-1-1-1 0 0,1 0 1 0 0,-1 1-1 0 0,1-1 0 0 0,0 0 1 0 0,0 0-1 0 0,0 0 1 0 0,0-1-1 0 0,3 3 0 0 0,9 5-822 0 0,0-1 1 0 0,29 13-1 0 0,-27-14 624 0 0,-7-2 466 0 0,1-1 1 0 0,-1 2-1 0 0,0-1 0 0 0,0 1 1 0 0,0 1-1 0 0,13 13 0 0 0,-20-18 8 0 0,0 0 1 0 0,-1 0-1 0 0,0 0 0 0 0,1 0 1 0 0,-1 0-1 0 0,0 0 0 0 0,0 0 0 0 0,0 1 1 0 0,-1-1-1 0 0,1 0 0 0 0,0 1 0 0 0,-1-1 1 0 0,1 1-1 0 0,-1-1 0 0 0,0 1 1 0 0,0-1-1 0 0,0 1 0 0 0,0-1 0 0 0,-1 0 1 0 0,1 1-1 0 0,0-1 0 0 0,-1 1 0 0 0,0-1 1 0 0,0 0-1 0 0,1 1 0 0 0,-1-1 1 0 0,-1 0-1 0 0,1 0 0 0 0,0 0 0 0 0,0 0 1 0 0,-1 0-1 0 0,1 0 0 0 0,-1 0 0 0 0,0 0 1 0 0,-2 2-1 0 0,-11 10 145 0 0,0-1 0 0 0,0 0 0 0 0,-2-1 0 0 0,1-1 0 0 0,-2 0 0 0 0,1-1-1 0 0,-1-1 1 0 0,-1-1 0 0 0,1-1 0 0 0,-1 0 0 0 0,-1-2 0 0 0,-23 5 0 0 0,41-9-267 0 0,0-1 0 0 0,0 0 0 0 0,0 1 0 0 0,0-1 0 0 0,0 0 0 0 0,-1 0 0 0 0,1 0-1 0 0,0-1 1 0 0,0 1 0 0 0,0 0 0 0 0,0-1 0 0 0,0 1 0 0 0,0-1 0 0 0,0 0 0 0 0,0 0 0 0 0,0 0 0 0 0,0 0 0 0 0,0 0 0 0 0,0 0 0 0 0,0 0 0 0 0,1-1-1 0 0,-1 1 1 0 0,1-1 0 0 0,-1 1 0 0 0,1-1 0 0 0,-1 1 0 0 0,1-1 0 0 0,0 0 0 0 0,0 0 0 0 0,0 0 0 0 0,0 0 0 0 0,0 0 0 0 0,0 0 0 0 0,0 0 0 0 0,1 0-1 0 0,-1 0 1 0 0,1 0 0 0 0,-1 0 0 0 0,1 0 0 0 0,0 0 0 0 0,0-1 0 0 0,0 1 0 0 0,0 0 0 0 0,0 0 0 0 0,1 0 0 0 0,-1 0 0 0 0,0 0 0 0 0,1 0 0 0 0,0-1 0 0 0,0 1-1 0 0,-1 0 1 0 0,1 1 0 0 0,0-1 0 0 0,0 0 0 0 0,1 0 0 0 0,-1 0 0 0 0,3-2 0 0 0,-3 3-68 0 0,2 3 131 0 0,-2-2-21 0 0,0 1 1 0 0,0-1-1 0 0,0 1 1 0 0,0 0 0 0 0,0 0-1 0 0,0-1 1 0 0,0 1-1 0 0,0 0 1 0 0,0 0-1 0 0,0 0 1 0 0,0 0 0 0 0,0 0-1 0 0,-1 0 1 0 0,1 0-1 0 0,0 1 1 0 0,-1-1 0 0 0,1 0-1 0 0,-1 0 1 0 0,1 0-1 0 0,-1 1 1 0 0,0-1 0 0 0,1 0-1 0 0,-1 1 1 0 0,0-1-1 0 0,0 0 1 0 0,0 1-1 0 0,0-1 1 0 0,0 2 0 0 0,-1 1 25 0 0,-1 0 0 0 0,1-1 0 0 0,0 1 0 0 0,-1-1 0 0 0,0 0 0 0 0,0 1 0 0 0,0-1 0 0 0,0 0 0 0 0,0 0 0 0 0,-4 3 0 0 0,-6 7 44 0 0,-1-1-1 0 0,0-1 0 0 0,-24 16 0 0 0,17-14-1116 0 0,0-1 0 0 0,-38 15-1 0 0,2-12-5864 0 0,52-15 5718 0 0,0 0 1 0 0,-1 0-1 0 0,1 0 1 0 0,0 0-1 0 0,0 0 1 0 0,0-1-1 0 0,0 0 1 0 0,0 0-1 0 0,0 0 1 0 0,-5-3-1 0 0,2 0-769 0 0</inkml:trace>
</inkml:ink>
</file>

<file path=ppt/ink/ink2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6.967"/>
    </inkml:context>
    <inkml:brush xml:id="br0">
      <inkml:brushProperty name="width" value="0.05" units="cm"/>
      <inkml:brushProperty name="height" value="0.05" units="cm"/>
      <inkml:brushProperty name="color" value="#E71224"/>
    </inkml:brush>
  </inkml:definitions>
  <inkml:trace contextRef="#ctx0" brushRef="#br0">418 0 4044 0 0,'0'0'2038'0'0,"-3"4"-55"0"0,-107 114 9672 0 0,89-99-11400 0 0,0-1 0 0 0,-2-1 0 0 0,-47 27 1 0 0,66-41-296 0 0,-39 19-2984 0 0,36-19 1809 0 0,0 1-1 0 0,0-2 1 0 0,-1 1-1 0 0,1-1 1 0 0,-1 0-1 0 0,0 0 1 0 0,0-1-1 0 0,0 0 1 0 0,0 0 0 0 0,0-1-1 0 0,-15-1 1 0 0,8-2-601 0 0</inkml:trace>
</inkml:ink>
</file>

<file path=ppt/ink/ink2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7.295"/>
    </inkml:context>
    <inkml:brush xml:id="br0">
      <inkml:brushProperty name="width" value="0.05" units="cm"/>
      <inkml:brushProperty name="height" value="0.05" units="cm"/>
      <inkml:brushProperty name="color" value="#E71224"/>
    </inkml:brush>
  </inkml:definitions>
  <inkml:trace contextRef="#ctx0" brushRef="#br0">480 1 4368 0 0,'0'0'2094'0'0,"-2"3"-33"0"0,-51 61 5163 0 0,-44 30-3013 0 0,30-30-2231 0 0,67-64-1976 0 0,-41 40 1159 0 0,1 1 1 0 0,3 3-1 0 0,-42 60 1 0 0,70-90-980 0 0,1-1 1 0 0,1 1 0 0 0,0 0 0 0 0,1 1 0 0 0,0 0-1 0 0,1 0 1 0 0,1 0 0 0 0,0 1 0 0 0,1-1 0 0 0,1 1 0 0 0,0 0-1 0 0,1 0 1 0 0,1-1 0 0 0,1 1 0 0 0,0 0 0 0 0,6 30-1 0 0,-1-26-612 0 0,1 0 0 0 0,0 0 0 0 0,2 0 0 0 0,13 22-1 0 0,50 69-11847 0 0,-34-55 708 0 0,-33-49 9662 0 0,1-1 128 0 0</inkml:trace>
</inkml:ink>
</file>

<file path=ppt/ink/ink2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8.795"/>
    </inkml:context>
    <inkml:brush xml:id="br0">
      <inkml:brushProperty name="width" value="0.05" units="cm"/>
      <inkml:brushProperty name="height" value="0.05" units="cm"/>
      <inkml:brushProperty name="color" value="#E71224"/>
    </inkml:brush>
  </inkml:definitions>
  <inkml:trace contextRef="#ctx0" brushRef="#br0">879 14 5024 0 0,'10'-13'14522'0'0,"-18"25"-11366"0"0,-13 17-4185 0 0,9-14 3210 0 0,8-11-1964 0 0,-14 14 628 0 0,1 2 0 0 0,-21 28 0 0 0,35-44-792 0 0,0 1 0 0 0,0-1 0 0 0,1 1 0 0 0,-1 0 0 0 0,1-1 0 0 0,0 1 0 0 0,0 0 0 0 0,1 0 0 0 0,-1 1 0 0 0,1-1 0 0 0,0 0-1 0 0,0 0 1 0 0,1 1 0 0 0,0-1 0 0 0,0 0 0 0 0,0 1 0 0 0,1-1 0 0 0,1 8 0 0 0,-1-9-132 0 0,1 0-1 0 0,1 0 1 0 0,-1 0 0 0 0,0 0 0 0 0,1-1-1 0 0,0 1 1 0 0,0-1 0 0 0,0 0 0 0 0,0 1 0 0 0,1-1-1 0 0,-1-1 1 0 0,1 1 0 0 0,0 0 0 0 0,-1-1-1 0 0,1 0 1 0 0,0 0 0 0 0,1 0 0 0 0,-1 0-1 0 0,0-1 1 0 0,0 0 0 0 0,1 1 0 0 0,-1-2 0 0 0,1 1-1 0 0,-1 0 1 0 0,1-1 0 0 0,8 0 0 0 0,-3 0-38 0 0,1-1-1 0 0,0 1 1 0 0,-1-2 0 0 0,1 0 0 0 0,-1 0 0 0 0,1 0 0 0 0,-1-2 0 0 0,0 1 0 0 0,0-1 0 0 0,12-7 0 0 0,17-20 97 0 0,-27 14 460 0 0,-6 5 215 0 0,-2-2-179 0 0,-4 14-442 0 0,-1-1-1 0 0,1 1 1 0 0,0-1 0 0 0,0 1-1 0 0,0-1 1 0 0,0 1 0 0 0,0-1-1 0 0,0 1 1 0 0,0 0 0 0 0,-1-1-1 0 0,1 1 1 0 0,0-1 0 0 0,0 1-1 0 0,-1-1 1 0 0,1 1 0 0 0,0 0-1 0 0,-1-1 1 0 0,1 1 0 0 0,0 0-1 0 0,-1-1 1 0 0,1 1 0 0 0,-1 0-1 0 0,1 0 1 0 0,0-1 0 0 0,-1 1-1 0 0,1 0 1 0 0,-1 0 0 0 0,1 0-1 0 0,-1-1 1 0 0,1 1 0 0 0,-1 0-1 0 0,1 0 1 0 0,-1 0-1 0 0,1 0 1 0 0,-1 0 0 0 0,-2-1 186 0 0,-17 13 138 0 0,-5 4 54 0 0,2 2 0 0 0,-36 36 0 0 0,34-31-195 0 0,-38 29 1 0 0,51-44-147 0 0,-14 10 66 0 0,8-6-71 0 0,0-1-27 0 0,5-5-32 0 0,4-1-118 0 0,-1-1 1 0 0,1 0-1 0 0,-1 0 0 0 0,1-1 1 0 0,-1 0-1 0 0,0-1 1 0 0,-18 2-1 0 0,22-4-109 0 0,0 0 0 0 0,1-1 0 0 0,-1 1 0 0 0,0-1 0 0 0,1 0 1 0 0,-1-1-1 0 0,1 1 0 0 0,0-1 0 0 0,-1 0 0 0 0,1 0 0 0 0,0-1 0 0 0,0 0 0 0 0,0 0 0 0 0,0 0 0 0 0,-6-6 0 0 0,10 9 222 0 0,1 0-1 0 0,-1 0 1 0 0,0 0 0 0 0,1 0-1 0 0,-1 0 1 0 0,0 0 0 0 0,1 0-1 0 0,-1 0 1 0 0,1 0 0 0 0,-1 0-1 0 0,0 0 1 0 0,1 0-1 0 0,-1 1 1 0 0,0-1 0 0 0,1 0-1 0 0,-1 0 1 0 0,1 1 0 0 0,-1-1-1 0 0,0 0 1 0 0,1 1 0 0 0,-1-1-1 0 0,1 1 1 0 0,-1-1 0 0 0,1 1-1 0 0,0-1 1 0 0,-1 1 0 0 0,1-1-1 0 0,-1 1 1 0 0,1-1 0 0 0,0 1-1 0 0,-1 0 1 0 0,-21 30 803 0 0,7-9-221 0 0,3-11-300 0 0,0 0 1 0 0,0-1-1 0 0,-18 10 0 0 0,-20 6 253 0 0,-2-11-141 0 0,17-12-193 0 0,33-3-215 0 0,1 0 1 0 0,-1 1-1 0 0,0-1 0 0 0,1 0 0 0 0,-1-1 1 0 0,0 1-1 0 0,1 0 0 0 0,-1 0 1 0 0,1-1-1 0 0,-1 1 0 0 0,0-1 0 0 0,1 0 1 0 0,-1 1-1 0 0,1-1 0 0 0,0 0 1 0 0,-1 0-1 0 0,1 0 0 0 0,-1 0 0 0 0,1 0 1 0 0,0 0-1 0 0,0 0 0 0 0,0 0 1 0 0,0 0-1 0 0,0-1 0 0 0,0 1 0 0 0,0 0 1 0 0,0-1-1 0 0,0 1 0 0 0,0-1 1 0 0,1 1-1 0 0,-1-1 0 0 0,1 1 0 0 0,-1-1 1 0 0,1 0-1 0 0,0 1 0 0 0,-1-1 1 0 0,1-2-1 0 0,0 2-52 0 0,0-1-1 0 0,1 1 1 0 0,-1 0 0 0 0,0 0 0 0 0,1 0 0 0 0,-1-1 0 0 0,1 1-1 0 0,0 0 1 0 0,0 0 0 0 0,0 0 0 0 0,0 0 0 0 0,0 0 0 0 0,0 1-1 0 0,1-1 1 0 0,-1 0 0 0 0,0 0 0 0 0,1 1 0 0 0,0-1 0 0 0,-1 1-1 0 0,1-1 1 0 0,0 1 0 0 0,0 0 0 0 0,0 0 0 0 0,-1 0 0 0 0,5-2-1 0 0,-5 3-20 0 0,0 0 5 0 0,1 0 84 0 0,-1 0-1 0 0,0 0 1 0 0,0 0 0 0 0,0 1 0 0 0,0-1 0 0 0,0 0-1 0 0,0 1 1 0 0,0-1 0 0 0,0 1 0 0 0,0 0 0 0 0,0-1-1 0 0,0 1 1 0 0,0 0 0 0 0,0-1 0 0 0,0 1 0 0 0,0 0-1 0 0,0 1 1 0 0,0 1 48 0 0,-1 1-1 0 0,0-1 1 0 0,0 1 0 0 0,0-1-1 0 0,0 1 1 0 0,-1-1-1 0 0,0 1 1 0 0,1-1 0 0 0,-1 0-1 0 0,0 1 1 0 0,-1-1-1 0 0,1 0 1 0 0,-1 0 0 0 0,1 0-1 0 0,-1 0 1 0 0,0 0 0 0 0,0 0-1 0 0,0 0 1 0 0,0-1-1 0 0,-5 5 1 0 0,-8 8 120 0 0,0-2-1 0 0,-24 17 1 0 0,19-14 11 0 0,-24 18-574 0 0,-37 31-1019 0 0,57-41-3860 0 0,2 0-4436 0 0,22-23 9498 0 0,0-1-1 0 0,0 0 1 0 0,0 1-1 0 0,0-1 1 0 0,0 1-1 0 0,0-1 1 0 0,0 0-1 0 0,0 1 1 0 0,0-1-1 0 0,0 1 1 0 0,0-1-1 0 0,0 0 1 0 0,0 1-1 0 0,0-1 0 0 0,0 0 1 0 0,0 1-1 0 0,1-1 1 0 0,-1 1-1 0 0,0-1 1 0 0,0 0-1 0 0,0 1 1 0 0,1-1-1 0 0,-1 0 1 0 0,0 1-1 0 0,0-1 1 0 0,1 0-1 0 0,-1 0 1 0 0,0 1-1 0 0,1-1 1 0 0,-1 0-1 0 0,0 0 0 0 0,1 0 1 0 0,0 1-1 0 0,9 5-1904 0 0,-2-2 326 0 0</inkml:trace>
</inkml:ink>
</file>

<file path=ppt/ink/ink2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9.139"/>
    </inkml:context>
    <inkml:brush xml:id="br0">
      <inkml:brushProperty name="width" value="0.05" units="cm"/>
      <inkml:brushProperty name="height" value="0.05" units="cm"/>
      <inkml:brushProperty name="color" value="#E71224"/>
    </inkml:brush>
  </inkml:definitions>
  <inkml:trace contextRef="#ctx0" brushRef="#br0">112 109 6377 0 0,'4'12'8381'0'0,"-2"16"3580"0"0,-2-26-10658 0 0,-2-3-2068 0 0,-1 0-1 0 0,1-1 1 0 0,-1 1-1 0 0,1-1 1 0 0,0 1 0 0 0,0-1-1 0 0,0 0 1 0 0,0 1 0 0 0,0-1-1 0 0,0 0 1 0 0,0 0 0 0 0,-2-5-1 0 0,-32-42-9130 0 0,17 23 7185 0 0,1 2 528 0 0,3-1 241 0 0</inkml:trace>
</inkml:ink>
</file>

<file path=ppt/ink/ink2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9.483"/>
    </inkml:context>
    <inkml:brush xml:id="br0">
      <inkml:brushProperty name="width" value="0.05" units="cm"/>
      <inkml:brushProperty name="height" value="0.05" units="cm"/>
      <inkml:brushProperty name="color" value="#E71224"/>
    </inkml:brush>
  </inkml:definitions>
  <inkml:trace contextRef="#ctx0" brushRef="#br0">428 1 6185 0 0,'0'0'6804'0'0,"-21"19"-516"0"0,-39 53 1463 0 0,-12-10-4377 0 0,50-46-3991 0 0,-2-1 0 0 0,0-1 0 0 0,-1 0 1 0 0,-44 16-1 0 0,66-29-189 0 0,0 0 0 0 0,-1 0 0 0 0,1 0 0 0 0,0 0 0 0 0,0-1 0 0 0,0 1 0 0 0,0-1 0 0 0,0 0 1 0 0,-1 0-1 0 0,1 0 0 0 0,0-1 0 0 0,0 1 0 0 0,0-1 0 0 0,0 1 0 0 0,0-1 0 0 0,-1 0 0 0 0,1 0 0 0 0,1-1 0 0 0,-1 1 0 0 0,0-1 0 0 0,0 1 1 0 0,0-1-1 0 0,1 0 0 0 0,-5-4 0 0 0,-15-26-3751 0 0,13 13 2596 0 0</inkml:trace>
</inkml:ink>
</file>

<file path=ppt/ink/ink2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29.842"/>
    </inkml:context>
    <inkml:brush xml:id="br0">
      <inkml:brushProperty name="width" value="0.05" units="cm"/>
      <inkml:brushProperty name="height" value="0.05" units="cm"/>
      <inkml:brushProperty name="color" value="#E71224"/>
    </inkml:brush>
  </inkml:definitions>
  <inkml:trace contextRef="#ctx0" brushRef="#br0">226 4 4556 0 0,'9'-3'9585'0'0,"-9"3"-9404"0"0,-5 15 2180 0 0,-16 22-1272 0 0,3-16-184 0 0,0-1 0 0 0,-2-1 0 0 0,-31 24 0 0 0,25-22 653 0 0,-36 39 0 0 0,61-59-1493 0 0,-1 0 0 0 0,1 0 1 0 0,0 0-1 0 0,0 0 1 0 0,0 0-1 0 0,1 1 0 0 0,-1-1 1 0 0,0 0-1 0 0,0 0 0 0 0,1 1 1 0 0,-1-1-1 0 0,1 1 1 0 0,-1-1-1 0 0,1 0 0 0 0,-1 1 1 0 0,1-1-1 0 0,0 1 1 0 0,0-1-1 0 0,0 1 0 0 0,0 2 1 0 0,0-3-29 0 0,1 0 1 0 0,-1-1 0 0 0,1 1 0 0 0,0 0-1 0 0,-1 0 1 0 0,1 0 0 0 0,0 0-1 0 0,0 0 1 0 0,0-1 0 0 0,-1 1 0 0 0,1 0-1 0 0,0-1 1 0 0,0 1 0 0 0,0-1-1 0 0,0 1 1 0 0,0-1 0 0 0,0 1 0 0 0,0-1-1 0 0,0 0 1 0 0,3 1 0 0 0,7 1-8 0 0,1-1 0 0 0,-1 0 1 0 0,1-1-1 0 0,12 0 0 0 0,-17-1-146 0 0,75-4-2882 0 0,-1-4 0 0 0,0-3 0 0 0,116-34-1 0 0,222-95-8345 0 0,-342 110 9517 0 0</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02.324"/>
    </inkml:context>
    <inkml:brush xml:id="br0">
      <inkml:brushProperty name="width" value="0.05" units="cm"/>
      <inkml:brushProperty name="height" value="0.05" units="cm"/>
      <inkml:brushProperty name="color" value="#004F8B"/>
    </inkml:brush>
  </inkml:definitions>
  <inkml:trace contextRef="#ctx0" brushRef="#br0">49 17 4820 0 0,'-8'-16'16267'0'0,"26"47"-14529"0"0,-1 1 0 0 0,-1 1 1 0 0,-2 0-1 0 0,17 61 1 0 0,-27-74-1531 0 0,0 1 0 0 0,-1 0 0 0 0,0 0 0 0 0,-2 0 0 0 0,-1 0 0 0 0,-1-1 0 0 0,0 1 0 0 0,-2 0 0 0 0,-8 37 1 0 0,-4-14-278 0 0,-1-1 0 0 0,-27 51 0 0 0,-1 2-3621 0 0,41-89 3040 0 0,-10 34-6949 0 0,12-39 6600 0 0,1 0 0 0 0,0 0 0 0 0,-1 0 0 0 0,1 1-1 0 0,1-1 1 0 0,-1 0 0 0 0,0 0 0 0 0,0 0 0 0 0,1 0-1 0 0,-1 0 1 0 0,1 0 0 0 0,0 1 0 0 0,-1-1 0 0 0,1-1-1 0 0,0 1 1 0 0,0 0 0 0 0,3 3 0 0 0,-1 0-570 0 0</inkml:trace>
</inkml:ink>
</file>

<file path=ppt/ink/ink2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1.499"/>
    </inkml:context>
    <inkml:brush xml:id="br0">
      <inkml:brushProperty name="width" value="0.05" units="cm"/>
      <inkml:brushProperty name="height" value="0.05" units="cm"/>
      <inkml:brushProperty name="color" value="#E71224"/>
    </inkml:brush>
  </inkml:definitions>
  <inkml:trace contextRef="#ctx0" brushRef="#br0">1812 112 3848 0 0,'-23'16'13243'0'0,"21"-16"-13063"0"0,1 0 1 0 0,0 0 0 0 0,-1 0-1 0 0,1 0 1 0 0,0 0-1 0 0,-1 0 1 0 0,1 0-1 0 0,0 0 1 0 0,-1 0-1 0 0,1-1 1 0 0,0 1-1 0 0,-1 0 1 0 0,1-1-1 0 0,0 1 1 0 0,-1-1 0 0 0,1 0-1 0 0,0 1 1 0 0,0-1-1 0 0,0 0 1 0 0,0 0-1 0 0,0 0 1 0 0,0 1-1 0 0,0-1 1 0 0,0 0-1 0 0,0-1 1 0 0,0 1 0 0 0,0 0-1 0 0,1 0 1 0 0,-1 0-1 0 0,0 0 1 0 0,1-1-1 0 0,-1 1 1 0 0,1 0-1 0 0,-1 0 1 0 0,1-1-1 0 0,0 1 1 0 0,0 0-1 0 0,-1-1 1 0 0,1 1 0 0 0,0-1-1 0 0,0 1 1 0 0,1-2-1 0 0,-1-1-9 0 0,1 0 0 0 0,0 1 0 0 0,0-1-1 0 0,1 0 1 0 0,-1 1 0 0 0,1-1 0 0 0,-1 1-1 0 0,1-1 1 0 0,0 1 0 0 0,1 0 0 0 0,-1 0 0 0 0,1 0-1 0 0,-1 0 1 0 0,5-3 0 0 0,-2 1-86 0 0,0 1 1 0 0,1 0 0 0 0,0 0-1 0 0,0 1 1 0 0,0-1 0 0 0,0 2-1 0 0,0-1 1 0 0,1 0-1 0 0,-1 1 1 0 0,1 0 0 0 0,7-1-1 0 0,-13 3-72 0 0,0 0 0 0 0,0 0 0 0 0,0 0-1 0 0,-1 0 1 0 0,1 0 0 0 0,0 0 0 0 0,0 0 0 0 0,0 0-1 0 0,-1 1 1 0 0,1-1 0 0 0,0 0 0 0 0,0 0-1 0 0,-1 1 1 0 0,1-1 0 0 0,0 0 0 0 0,-1 1 0 0 0,1-1-1 0 0,0 1 1 0 0,-1-1 0 0 0,1 1 0 0 0,0-1-1 0 0,-1 1 1 0 0,1 0 0 0 0,-1-1 0 0 0,1 1 0 0 0,-1-1-1 0 0,0 1 1 0 0,1 0 0 0 0,0 1 0 0 0,-1 0 14 0 0,0-1 1 0 0,0 1 0 0 0,0 0-1 0 0,0 0 1 0 0,0 0 0 0 0,0 0-1 0 0,0 0 1 0 0,0 0 0 0 0,-1 0-1 0 0,1 0 1 0 0,-1 0-1 0 0,0 1 1 0 0,-29 51 522 0 0,28-49-493 0 0,-11 12 86 0 0,0 0 0 0 0,0-1 0 0 0,-2 0 0 0 0,0-1 0 0 0,-1-1 1 0 0,-33 25-1 0 0,-116 59 677 0 0,149-89-737 0 0,-14 7 166 0 0,-55 22 1 0 0,42-26-176 0 0,13-7-56 0 0,-19-4-48 0 0,46-1-13 0 0,-1-1 0 0 0,1 1 1 0 0,-1-1-1 0 0,1 1 0 0 0,-1-1 0 0 0,1 0 1 0 0,-1-1-1 0 0,1 1 0 0 0,0 0 0 0 0,0-1 0 0 0,0 0 1 0 0,0 0-1 0 0,0 0 0 0 0,0 0 0 0 0,0 0 1 0 0,0 0-1 0 0,1-1 0 0 0,-1 1 0 0 0,1-1 1 0 0,0 0-1 0 0,0 0 0 0 0,0 0 0 0 0,0 0 0 0 0,0 0 1 0 0,1 0-1 0 0,-3-6 0 0 0,3 4-81 0 0,1-1 0 0 0,-1 1 0 0 0,1 0-1 0 0,0-1 1 0 0,0 1 0 0 0,0 0 0 0 0,1-1 0 0 0,0 1-1 0 0,0 0 1 0 0,0 0 0 0 0,1 0 0 0 0,-1 0 0 0 0,1 0-1 0 0,0 0 1 0 0,1 0 0 0 0,-1 0 0 0 0,5-5 0 0 0,1-2-24 0 0,1 0 0 0 0,0 1 0 0 0,1 0 0 0 0,0 1 0 0 0,0 0 0 0 0,1 0 0 0 0,0 1 0 0 0,1 0 0 0 0,19-10 0 0 0,-30 18 158 0 0,0 1 0 0 0,0-1 0 0 0,1 1 0 0 0,-1-1 1 0 0,0 1-1 0 0,0-1 0 0 0,0 1 0 0 0,1-1 1 0 0,-1 1-1 0 0,0 0 0 0 0,0 0 0 0 0,1 0 1 0 0,-1 0-1 0 0,0 0 0 0 0,1 0 0 0 0,-1 0 1 0 0,0 0-1 0 0,0 0 0 0 0,1 0 0 0 0,-1 1 1 0 0,0-1-1 0 0,0 1 0 0 0,1-1 0 0 0,-1 1 1 0 0,0-1-1 0 0,0 1 0 0 0,0 0 0 0 0,0-1 1 0 0,0 1-1 0 0,0 0 0 0 0,0 0 0 0 0,0 0 0 0 0,0 0 1 0 0,0 0-1 0 0,-1 0 0 0 0,2 1 0 0 0,0 1 50 0 0,-1-1 0 0 0,0 1-1 0 0,0-1 1 0 0,0 1 0 0 0,0 0 0 0 0,0-1-1 0 0,0 1 1 0 0,-1 0 0 0 0,1 0-1 0 0,-1-1 1 0 0,0 1 0 0 0,0 0-1 0 0,0 0 1 0 0,0 4 0 0 0,-3 1 93 0 0,0 1-1 0 0,0-1 1 0 0,0 0 0 0 0,-1 1 0 0 0,-1-2 0 0 0,1 1 0 0 0,-1 0 0 0 0,-1-1 0 0 0,1 0 0 0 0,-1 0 0 0 0,0-1 0 0 0,-10 8 0 0 0,3-2-170 0 0,-1-2 0 0 0,0 1-1 0 0,-1-2 1 0 0,0 0 0 0 0,-22 9 0 0 0,35-17-218 0 0,0 0-1 0 0,0 0 1 0 0,0-1-1 0 0,0 1 1 0 0,-1-1-1 0 0,1 1 0 0 0,0-1 1 0 0,0 0-1 0 0,-1 0 1 0 0,1 0-1 0 0,0 0 1 0 0,-4-1-1 0 0,4 0 199 0 0,0 1-1 0 0,0 0 1 0 0,0 0-1 0 0,0 0 1 0 0,0 0-1 0 0,0 0 1 0 0,0 0-1 0 0,0 0 1 0 0,1 1-1 0 0,-1-1 1 0 0,0 0-1 0 0,0 1 0 0 0,0 0 1 0 0,0 0-1 0 0,1-1 1 0 0,-1 1-1 0 0,0 0 1 0 0,1 0-1 0 0,-3 2 1 0 0,-6 4 118 0 0,-1 0 1 0 0,1-1 0 0 0,-1 0-1 0 0,-1-1 1 0 0,1-1 0 0 0,-1 1 0 0 0,1-2-1 0 0,-1 0 1 0 0,-22 3 0 0 0,31-6-246 0 0,-25 3-5 0 0,19 7 441 0 0,-2-1 0 0 0,1 0 0 0 0,-1-1 0 0 0,-1 0-1 0 0,0-1 1 0 0,0 0 0 0 0,0-1 0 0 0,-1 0 0 0 0,1-1 0 0 0,-1-1 0 0 0,-1 0 0 0 0,1 0 0 0 0,-23 2 0 0 0,34-6-250 0 0,0 0-1 0 0,-1 0 1 0 0,1-1 0 0 0,0 1-1 0 0,-1-1 1 0 0,1 1 0 0 0,0-1-1 0 0,0 0 1 0 0,-1 0 0 0 0,1 0-1 0 0,0 0 1 0 0,0 0 0 0 0,0 0-1 0 0,0 0 1 0 0,0-1 0 0 0,1 1-1 0 0,-1-1 1 0 0,0 0 0 0 0,1 1-1 0 0,-1-1 1 0 0,1 0 0 0 0,-1 0-1 0 0,1 0 1 0 0,0 0 0 0 0,0 0-1 0 0,0 0 1 0 0,0 0 0 0 0,0-1 0 0 0,0 1-1 0 0,1 0 1 0 0,-1 0 0 0 0,0-4-1 0 0,0 16 68 0 0,-2 0 0 0 0,1 0 0 0 0,-1-1 1 0 0,-1 0-1 0 0,0 1 0 0 0,0-1 0 0 0,-1-1 0 0 0,-10 16 0 0 0,7-11-1 0 0,-8 11-81 0 0,-2-2 0 0 0,0 0 1 0 0,-1-1-1 0 0,-1 0 0 0 0,-1-2 0 0 0,-1-1 0 0 0,0 0 0 0 0,-1-2 0 0 0,-1 0 0 0 0,-1-2 0 0 0,0-1 0 0 0,-1 0 0 0 0,0-2 1 0 0,-1-1-1 0 0,0-2 0 0 0,0 0 0 0 0,-1-2 0 0 0,-30 3 0 0 0,48-8-7 0 0,1-1 0 0 0,-1 0 0 0 0,0-1 0 0 0,0 0 0 0 0,0 0 0 0 0,1-1 0 0 0,-1 0 0 0 0,1-1 0 0 0,-1 0 0 0 0,1-1 0 0 0,0 0 0 0 0,0 0 0 0 0,0-1 0 0 0,1 0 0 0 0,0 0 0 0 0,0-1 0 0 0,-13-12 0 0 0,16 13 0 0 0,-1-1 0 0 0,1-1 0 0 0,0 1 0 0 0,1-1 0 0 0,-1 1 0 0 0,1-1 0 0 0,1 0 0 0 0,-1-1 0 0 0,1 1 0 0 0,1-1 0 0 0,-1 1 0 0 0,1-1 0 0 0,1 0 0 0 0,-1 0 0 0 0,1 0 0 0 0,1 0 0 0 0,-1 0 0 0 0,1 0 0 0 0,1 0 0 0 0,0 0 0 0 0,0 0 0 0 0,2-9 0 0 0,3-3-695 0 0,1 0 1 0 0,1 0-1 0 0,1 0 1 0 0,0 1-1 0 0,2 1 1 0 0,0 0-1 0 0,1 0 1 0 0,1 1-1 0 0,25-27 1 0 0,-13 19-745 0 0,1 1 0 0 0,0 2 0 0 0,2 0 0 0 0,1 2 0 0 0,36-19 0 0 0,-38 25-1636 0 0,0 1 0 0 0,1 1 0 0 0,1 1 0 0 0,41-9 0 0 0,-37 14 1394 0 0</inkml:trace>
</inkml:ink>
</file>

<file path=ppt/ink/ink2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1.889"/>
    </inkml:context>
    <inkml:brush xml:id="br0">
      <inkml:brushProperty name="width" value="0.05" units="cm"/>
      <inkml:brushProperty name="height" value="0.05" units="cm"/>
      <inkml:brushProperty name="color" value="#E71224"/>
    </inkml:brush>
  </inkml:definitions>
  <inkml:trace contextRef="#ctx0" brushRef="#br0">14 122 6377 0 0,'-13'-12'12234'0'0,"15"10"-11801"0"0,1-1 0 0 0,0 1-1 0 0,0 0 1 0 0,0 1 0 0 0,-1-1 0 0 0,2 0 0 0 0,-1 1-1 0 0,0 0 1 0 0,0-1 0 0 0,0 1 0 0 0,7-1-1 0 0,51-7 1792 0 0,-21 2-1304 0 0,-11 1-1266 0 0,40-11-1196 0 0,-27 1-7725 0 0,-41 15 8987 0 0,-1 1 0 0 0,1 0 0 0 0,-1 0 0 0 0,1-1 0 0 0,-1 1 0 0 0,1 0-1 0 0,-1-1 1 0 0,1 1 0 0 0,-1 0 0 0 0,0-1 0 0 0,1 1 0 0 0,-1-1 0 0 0,0 1-1 0 0,1 0 1 0 0,-1-1 0 0 0,0 1 0 0 0,1-1 0 0 0,-1 1 0 0 0,0-1 0 0 0,0 0-1 0 0,0 1 1 0 0,1-1 0 0 0,-1 1 0 0 0,0-1 0 0 0,0 1 0 0 0,0-1 0 0 0,0 1-1 0 0,0-1 1 0 0,0 0 0 0 0,0 1 0 0 0,0-1 0 0 0,0 1 0 0 0,0-1 0 0 0,0 1-1 0 0,-1-1 1 0 0,1 1 0 0 0,0-1 0 0 0,0 1 0 0 0,0-1 0 0 0,-1 1 0 0 0,1-1-1 0 0,0 1 1 0 0,-1-1 0 0 0,1 1 0 0 0,-1-1 0 0 0,-9-11-1583 0 0</inkml:trace>
</inkml:ink>
</file>

<file path=ppt/ink/ink2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2.217"/>
    </inkml:context>
    <inkml:brush xml:id="br0">
      <inkml:brushProperty name="width" value="0.05" units="cm"/>
      <inkml:brushProperty name="height" value="0.05" units="cm"/>
      <inkml:brushProperty name="color" value="#E71224"/>
    </inkml:brush>
  </inkml:definitions>
  <inkml:trace contextRef="#ctx0" brushRef="#br0">342 22 7125 0 0,'-12'-20'10583'0'0,"12"19"-10370"0"0,-1 1-1 0 0,1 0 1 0 0,0 0-1 0 0,-1 0 1 0 0,1 0-1 0 0,-1 0 1 0 0,1 0-1 0 0,-1 0 1 0 0,1 0-1 0 0,-1 0 1 0 0,1 0-1 0 0,0 0 1 0 0,-1 0-1 0 0,1 0 1 0 0,-1 0-1 0 0,1 1 1 0 0,-1-1-1 0 0,1 0 1 0 0,0 0-1 0 0,-1 0 1 0 0,1 1-1 0 0,0-1 1 0 0,-1 0-1 0 0,1 0 1 0 0,-1 1-1 0 0,1-1 1 0 0,0 0-1 0 0,0 1 1 0 0,-1 0-1 0 0,-7 11 2213 0 0,3-2-1649 0 0,1 1-573 0 0,2-3-342 0 0,-72 244 2037 0 0,-19-6-7669 0 0,59-162-1012 0 0,4 2 1 0 0,-27 122-1 0 0,47-162 4748 0 0</inkml:trace>
</inkml:ink>
</file>

<file path=ppt/ink/ink2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2.546"/>
    </inkml:context>
    <inkml:brush xml:id="br0">
      <inkml:brushProperty name="width" value="0.05" units="cm"/>
      <inkml:brushProperty name="height" value="0.05" units="cm"/>
      <inkml:brushProperty name="color" value="#E71224"/>
    </inkml:brush>
  </inkml:definitions>
  <inkml:trace contextRef="#ctx0" brushRef="#br0">51 1 7841 0 0,'-14'7'6770'0'0,"-3"4"2312"0"0,5-6-7747 0 0,4-2-6184 0 0</inkml:trace>
</inkml:ink>
</file>

<file path=ppt/ink/ink2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2.968"/>
    </inkml:context>
    <inkml:brush xml:id="br0">
      <inkml:brushProperty name="width" value="0.05" units="cm"/>
      <inkml:brushProperty name="height" value="0.05" units="cm"/>
      <inkml:brushProperty name="color" value="#E71224"/>
    </inkml:brush>
  </inkml:definitions>
  <inkml:trace contextRef="#ctx0" brushRef="#br0">863 15 6049 0 0,'-5'-15'14610'0'0,"3"40"-11795"0"0,-3 24-656 0 0,0-34-1759 0 0,-1-1 0 0 0,0 0 0 0 0,0 0 0 0 0,-2 0 0 0 0,1-1 0 0 0,-2 0 0 0 0,0-1 0 0 0,0 0 0 0 0,-1 0 0 0 0,-1-1 0 0 0,0 0 0 0 0,0-1 0 0 0,-18 12 1 0 0,-98 80-5 0 0,48-36 173 0 0,-127 81-1 0 0,165-123-1025 0 0,18-8-480 0 0,0-1 1 0 0,-1-2 0 0 0,-1 0 0 0 0,0-2-1 0 0,-1 0 1 0 0,0-2 0 0 0,-35 8 0 0 0,60-17 613 0 0,0 0 0 0 0,0 1 1 0 0,0-1-1 0 0,0 0 0 0 0,0 0 0 0 0,0 0 1 0 0,0 0-1 0 0,0 0 0 0 0,0 0 1 0 0,0 0-1 0 0,0 0 0 0 0,0 0 1 0 0,0-1-1 0 0,1 1 0 0 0,-1 0 0 0 0,0 0 1 0 0,0-1-1 0 0,0 1 0 0 0,0-1 1 0 0,0 1-1 0 0,0-1 0 0 0,1 1 1 0 0,-1-1-1 0 0,0 0 0 0 0,0 1 1 0 0,1-1-1 0 0,-2-1 0 0 0,2 1-93 0 0,-1-1 1 0 0,1 1-1 0 0,0-1 0 0 0,0 0 0 0 0,-1 1 1 0 0,1-1-1 0 0,0 1 0 0 0,0-1 0 0 0,0 0 0 0 0,1 1 1 0 0,-1-1-1 0 0,0 1 0 0 0,1-1 0 0 0,0-2 1 0 0,26-50-6070 0 0,-26 52 6330 0 0,15-23-1629 0 0</inkml:trace>
</inkml:ink>
</file>

<file path=ppt/ink/ink2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3.514"/>
    </inkml:context>
    <inkml:brush xml:id="br0">
      <inkml:brushProperty name="width" value="0.05" units="cm"/>
      <inkml:brushProperty name="height" value="0.05" units="cm"/>
      <inkml:brushProperty name="color" value="#E71224"/>
    </inkml:brush>
  </inkml:definitions>
  <inkml:trace contextRef="#ctx0" brushRef="#br0">1194 43 4812 0 0,'49'-42'13770'0'0,"-53"46"-12866"0"0,-280 205 4517 0 0,-182 61-2997 0 0,455-264-2476 0 0,4-2-247 0 0,0 0 0 0 0,0 0 0 0 0,0-1 0 0 0,-1 0 0 0 0,1 0 0 0 0,-1 0 0 0 0,1-1 0 0 0,-1 0 0 0 0,0-1 0 0 0,-13 1 0 0 0,21-2 168 0 0,-1 0 0 0 0,0 0 1 0 0,1 0-1 0 0,-1 0 0 0 0,0-1 0 0 0,0 1 0 0 0,1 0 0 0 0,-1 0 0 0 0,0-1 1 0 0,1 1-1 0 0,-1 0 0 0 0,1-1 0 0 0,-1 1 0 0 0,0-1 0 0 0,1 1 0 0 0,-1-1 1 0 0,1 1-1 0 0,-1-1 0 0 0,1 1 0 0 0,-1-1 0 0 0,1 1 0 0 0,0-1 0 0 0,-1 0 1 0 0,1 1-1 0 0,0-1 0 0 0,-1 0 0 0 0,1 1 0 0 0,0-1 0 0 0,0 0 0 0 0,0 1 1 0 0,-1-1-1 0 0,1 0 0 0 0,0 0 0 0 0,0 1 0 0 0,0-1 0 0 0,0 0 0 0 0,0 1 0 0 0,1-1 1 0 0,-1 0-1 0 0,0 0 0 0 0,0 1 0 0 0,0-1 0 0 0,0 0 0 0 0,1 1 0 0 0,-1-1 1 0 0,1 0-1 0 0,18-35-2956 0 0,-15 31 2712 0 0,58-85-5029 0 0,7 1 3430 0 0,4 2 4235 0 0,1 4 8401 0 0,-81 84-10330 0 0,1 0 1 0 0,-1 1-1 0 0,1 0 0 0 0,0 1 1 0 0,0-1-1 0 0,0 1 0 0 0,0 0 1 0 0,-10 7-1 0 0,-5 2 300 0 0,-193 112 152 0 0,30-16-8807 0 0,150-92 2314 0 0,-68 23 0 0 0,82-32 4162 0 0,-9 3-403 0 0</inkml:trace>
</inkml:ink>
</file>

<file path=ppt/ink/ink2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5.014"/>
    </inkml:context>
    <inkml:brush xml:id="br0">
      <inkml:brushProperty name="width" value="0.05" units="cm"/>
      <inkml:brushProperty name="height" value="0.05" units="cm"/>
      <inkml:brushProperty name="color" value="#E71224"/>
    </inkml:brush>
  </inkml:definitions>
  <inkml:trace contextRef="#ctx0" brushRef="#br0">2 20 5557 0 0,'-1'-20'15571'0'0,"17"23"-11867"0"0,4 4-2902 0 0,230 41 6093 0 0,-199-42-9094 0 0,62 1 0 0 0,-97-10-1376 0 0</inkml:trace>
</inkml:ink>
</file>

<file path=ppt/ink/ink2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5.452"/>
    </inkml:context>
    <inkml:brush xml:id="br0">
      <inkml:brushProperty name="width" value="0.05" units="cm"/>
      <inkml:brushProperty name="height" value="0.05" units="cm"/>
      <inkml:brushProperty name="color" value="#E71224"/>
    </inkml:brush>
  </inkml:definitions>
  <inkml:trace contextRef="#ctx0" brushRef="#br0">123 0 4288 0 0,'0'0'1375'0'0,"-7"14"6993"0"0,5-8-7197 0 0,34 130 8395 0 0,7 41-6261 0 0,-26-105-2725 0 0,2 12-1538 0 0,-8-1-3295 0 0,-7-80 3878 0 0,0-1 0 0 0,0 0 0 0 0,-1 1 0 0 0,1-1 0 0 0,-1 1 0 0 0,1-1 0 0 0,-1 0-1 0 0,0 1 1 0 0,0-1 0 0 0,0 0 0 0 0,0 0 0 0 0,0 0 0 0 0,-1 0 0 0 0,1 0 0 0 0,-1 0 0 0 0,1 0 0 0 0,-1 0 0 0 0,0 0 0 0 0,0-1-1 0 0,0 1 1 0 0,0-1 0 0 0,0 1 0 0 0,0-1 0 0 0,0 0 0 0 0,0 0 0 0 0,0 0 0 0 0,0 0 0 0 0,-1 0 0 0 0,-4 0 0 0 0,-8 3 33 0 0,0-1 0 0 0,-1-1 0 0 0,-30 0 1 0 0,-9 3 3196 0 0,54-5-2710 0 0,0 0 0 0 0,0 0 0 0 0,0 0 0 0 0,0 0 0 0 0,0 0 0 0 0,0 0 0 0 0,0 0 0 0 0,-1 0 0 0 0,1 1 0 0 0,0-1 0 0 0,0 0 0 0 0,0 1 0 0 0,0-1 0 0 0,0 1 0 0 0,0-1 0 0 0,1 1 0 0 0,-1 0 1 0 0,0-1-1 0 0,0 1 0 0 0,0 0 0 0 0,0 0 0 0 0,1-1 0 0 0,-1 1 0 0 0,0 0 0 0 0,1 0 0 0 0,-1 0 0 0 0,1 0 0 0 0,-1 0 0 0 0,0 1 0 0 0,2 0 15 0 0,0-1 0 0 0,0 1 0 0 0,0-1 0 0 0,0 1 0 0 0,0-1 0 0 0,0 0-1 0 0,0 0 1 0 0,0 1 0 0 0,1-1 0 0 0,-1 0 0 0 0,0 0 0 0 0,1 0 0 0 0,-1-1 0 0 0,1 1 0 0 0,2 1 0 0 0,73 27 2015 0 0,26-1-984 0 0,3-6-5713 0 0,-74-18 1273 0 0,-1-1 0 0 0,1-1 0 0 0,-1-2 1 0 0,59-7-1 0 0,-61 3 1429 0 0</inkml:trace>
</inkml:ink>
</file>

<file path=ppt/ink/ink2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6.249"/>
    </inkml:context>
    <inkml:brush xml:id="br0">
      <inkml:brushProperty name="width" value="0.05" units="cm"/>
      <inkml:brushProperty name="height" value="0.05" units="cm"/>
      <inkml:brushProperty name="color" value="#E71224"/>
    </inkml:brush>
  </inkml:definitions>
  <inkml:trace contextRef="#ctx0" brushRef="#br0">935 1 5793 0 0,'0'0'1731'0'0,"22"21"4968"0"0,-22-16-6271 0 0,0-1 0 0 0,-1 1 1 0 0,1-1-1 0 0,-1 1 0 0 0,0-1 1 0 0,-1 0-1 0 0,1 1 1 0 0,-1-1-1 0 0,0 0 0 0 0,0 0 1 0 0,0 0-1 0 0,0 0 0 0 0,-1 0 1 0 0,0-1-1 0 0,1 1 0 0 0,-1-1 1 0 0,-1 0-1 0 0,1 0 0 0 0,-6 5 1 0 0,-1 0 103 0 0,0 0 0 0 0,0-1 0 0 0,0 0 0 0 0,-1-1 0 0 0,-23 10 0 0 0,19-10-410 0 0,0-1-1 0 0,0-1 0 0 0,-1 0 0 0 0,0-1 1 0 0,0-1-1 0 0,1 0 0 0 0,-1-1 0 0 0,0-1 0 0 0,0 0 1 0 0,0-1-1 0 0,0-1 0 0 0,0 0 0 0 0,0-1 1 0 0,1-1-1 0 0,-1-1 0 0 0,1 0 0 0 0,-29-14 1 0 0,3-4-102 0 0,23 13 104 0 0,1 1-1 0 0,-1 1 1 0 0,-25-9 0 0 0,37 15-39 0 0,0 1 0 0 0,0 0 0 0 0,-1 0 1 0 0,1 0-1 0 0,0 1 0 0 0,-1 0 1 0 0,1 0-1 0 0,-1 0 0 0 0,1 1 0 0 0,0 0 1 0 0,-1 0-1 0 0,1 1 0 0 0,0 0 0 0 0,-9 3 1 0 0,-6 5 181 0 0,1 1 0 0 0,0 1 1 0 0,0 1-1 0 0,1 0 0 0 0,1 2 1 0 0,0 0-1 0 0,-21 23 0 0 0,26-23-1538 0 0,0 1 0 0 0,1 0 0 0 0,-14 27 0 0 0,3 6-6198 0 0,9 2-4574 0 0,12-33 7626 0 0,2-9 2549 0 0</inkml:trace>
</inkml:ink>
</file>

<file path=ppt/ink/ink2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7.265"/>
    </inkml:context>
    <inkml:brush xml:id="br0">
      <inkml:brushProperty name="width" value="0.05" units="cm"/>
      <inkml:brushProperty name="height" value="0.05" units="cm"/>
      <inkml:brushProperty name="color" value="#E71224"/>
    </inkml:brush>
  </inkml:definitions>
  <inkml:trace contextRef="#ctx0" brushRef="#br0">775 10 3992 0 0,'18'-5'4549'0'0,"-2"2"-1249"0"0,-2 2 2567 0 0,-12 4-4098 0 0,-9 3-746 0 0,-6 3-330 0 0,-9-2-50 0 0,-1-2 1 0 0,0 0 0 0 0,-1-1-1 0 0,1-2 1 0 0,-46 0-1 0 0,-117-18 502 0 0,175 15-1055 0 0,-13-2-33 0 0,19 1-11 0 0,0 1 0 0 0,0 0-1 0 0,0 0 1 0 0,0 0 0 0 0,-1 1 0 0 0,1 0-1 0 0,0 0 1 0 0,0 0 0 0 0,-1 1-1 0 0,1-1 1 0 0,0 1 0 0 0,0 1 0 0 0,0-1-1 0 0,0 1 1 0 0,0 0 0 0 0,0 0-1 0 0,0 0 1 0 0,1 0 0 0 0,-1 1-1 0 0,1 0 1 0 0,-8 7 0 0 0,-131 131 1326 0 0,122-118-1195 0 0,2 1 1 0 0,1 0-1 0 0,1 1 0 0 0,-21 44 1 0 0,33-61-140 0 0,1 0 0 0 0,1 0 0 0 0,0 1 0 0 0,0 0 0 0 0,1-1 0 0 0,0 1 0 0 0,0 0 0 0 0,1 0 0 0 0,0 0 1 0 0,1 0-1 0 0,0 1 0 0 0,0-1 0 0 0,1 0 0 0 0,0 0 0 0 0,1 0 0 0 0,-1 0 0 0 0,2 0 0 0 0,0-1 0 0 0,0 1 0 0 0,0-1 0 0 0,1 0 1 0 0,0 1-1 0 0,1-2 0 0 0,0 1 0 0 0,0 0 0 0 0,0-1 0 0 0,1 0 0 0 0,0 0 0 0 0,1-1 0 0 0,-1 0 0 0 0,1 0 0 0 0,13 8 0 0 0,4 1-134 0 0,0-1 0 0 0,0-1 0 0 0,2-2 0 0 0,-1 0 0 0 0,1-2 0 0 0,1-1-1 0 0,0 0 1 0 0,0-3 0 0 0,0 0 0 0 0,49 2 0 0 0,-39-6-1658 0 0,0-1 0 0 0,69-11 0 0 0,-72 5-1592 0 0,-1-1 1 0 0,0-2 0 0 0,34-14-1 0 0,-62 21 2647 0 0,0 0 0 0 0,0 0-1 0 0,-1 0 1 0 0,1-1 0 0 0,-1 1 0 0 0,0-1-1 0 0,0 0 1 0 0,0 0 0 0 0,0 0-1 0 0,0-1 1 0 0,-1 1 0 0 0,7-9 0 0 0,-6 0-1009 0 0</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7.315"/>
    </inkml:context>
    <inkml:brush xml:id="br0">
      <inkml:brushProperty name="width" value="0.05" units="cm"/>
      <inkml:brushProperty name="height" value="0.05" units="cm"/>
    </inkml:brush>
  </inkml:definitions>
  <inkml:trace contextRef="#ctx0" brushRef="#br0">1 10 3048 0 0,'23'-8'5544'0'0,"-9"7"-3872"0"0,1 0 1 0 0,-1 1-1 0 0,0 1 0 0 0,0 0 1 0 0,19 4-1 0 0,-30-5-1546 0 0,-1 0 1 0 0,0 1-1 0 0,1-1 1 0 0,-1 1-1 0 0,0 0 0 0 0,1 0 1 0 0,-1-1-1 0 0,0 1 1 0 0,0 1-1 0 0,0-1 0 0 0,0 0 1 0 0,0 0-1 0 0,0 1 1 0 0,0 0-1 0 0,-1-1 0 0 0,1 1 1 0 0,0 0-1 0 0,-1-1 1 0 0,1 1-1 0 0,-1 0 1 0 0,0 0-1 0 0,0 0 0 0 0,0 1 1 0 0,0-1-1 0 0,0 0 1 0 0,0 0-1 0 0,0 0 0 0 0,-1 1 1 0 0,1-1-1 0 0,-1 0 1 0 0,1 1-1 0 0,-1-1 0 0 0,0 1 1 0 0,0-1-1 0 0,0 0 1 0 0,-1 1-1 0 0,1-1 1 0 0,0 0-1 0 0,-1 1 0 0 0,1-1 1 0 0,-1 0-1 0 0,-1 4 1 0 0,-3 5 142 0 0,-1 0 1 0 0,1 0 0 0 0,-2-1-1 0 0,1 1 1 0 0,-2-1 0 0 0,1 0-1 0 0,-16 14 1 0 0,22-23-439 0 0,25-19-866 0 0,54-49-1223 0 0,26-19 1761 0 0,-104 85 540 0 0,1 1 1 0 0,-1 0-1 0 0,0 0 1 0 0,1-1-1 0 0,-1 1 1 0 0,0 0-1 0 0,1 0 0 0 0,-1-1 1 0 0,0 1-1 0 0,1 0 1 0 0,-1 0-1 0 0,1 0 0 0 0,-1 0 1 0 0,0 0-1 0 0,1 0 1 0 0,-1 0-1 0 0,1 0 0 0 0,-1-1 1 0 0,0 1-1 0 0,1 1 1 0 0,-1-1-1 0 0,1 0 1 0 0,-1 0-1 0 0,1 0 0 0 0,-1 0 1 0 0,0 0-1 0 0,1 0 1 0 0,-1 0-1 0 0,1 0 0 0 0,-1 1 1 0 0,0-1-1 0 0,1 0 1 0 0,-1 0-1 0 0,0 1 0 0 0,1-1 1 0 0,-1 0-1 0 0,0 0 1 0 0,1 1-1 0 0,-1-1 1 0 0,0 0-1 0 0,0 1 0 0 0,1-1 1 0 0,-1 0-1 0 0,0 1 1 0 0,0-1-1 0 0,0 1 0 0 0,0-1 1 0 0,1 0-1 0 0,-1 1 1 0 0,0-1-1 0 0,0 1 1 0 0,0-1-1 0 0,0 0 0 0 0,0 1 1 0 0,0-1-1 0 0,0 1 1 0 0,0 0-1 0 0,1 39 876 0 0,1-4-228 0 0,0-30-763 0 0,1 1 0 0 0,0-1 0 0 0,0 0 0 0 0,1 0 0 0 0,0 0 0 0 0,0 0 0 0 0,0 0 0 0 0,1-1 0 0 0,5 5 0 0 0,-3-3-845 0 0,1-1-1 0 0,0 0 1 0 0,0-1 0 0 0,1 0 0 0 0,-1 0 0 0 0,11 4 0 0 0,-6-4-831 0 0,0 0 1 0 0,1-1 0 0 0,0-1 0 0 0,0 0 0 0 0,0-1-1 0 0,0-1 1 0 0,0 0 0 0 0,0 0 0 0 0,19-3-1 0 0,-16-1 389 0 0</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14.512"/>
    </inkml:context>
    <inkml:brush xml:id="br0">
      <inkml:brushProperty name="width" value="0.05" units="cm"/>
      <inkml:brushProperty name="height" value="0.05" units="cm"/>
      <inkml:brushProperty name="color" value="#004F8B"/>
    </inkml:brush>
  </inkml:definitions>
  <inkml:trace contextRef="#ctx0" brushRef="#br0">791 96 5004 0 0,'9'-3'20328'0'0,"-16"0"-20112"0"0,1 0 0 0 0,0 1 1 0 0,-1 0-1 0 0,0 0 0 0 0,1 1 1 0 0,-1 0-1 0 0,0 0 0 0 0,-12 0 0 0 0,-69 4 481 0 0,32-1-318 0 0,-5-1-137 0 0,0-3 1 0 0,1-3-1 0 0,-1-2 0 0 0,-89-24 0 0 0,107 15 95 0 0,31 11-40 0 0,0 1-1 0 0,-1-1 1 0 0,-18-3-1 0 0,30 8-294 0 0,0 1 1 0 0,1-1-1 0 0,-1 0 0 0 0,1 0 1 0 0,-1 0-1 0 0,0 1 0 0 0,1-1 1 0 0,-1 0-1 0 0,1 0 0 0 0,-1 1 0 0 0,1-1 1 0 0,-1 0-1 0 0,1 1 0 0 0,-1-1 1 0 0,1 1-1 0 0,-1-1 0 0 0,1 1 0 0 0,0-1 1 0 0,-1 1-1 0 0,1-1 0 0 0,0 1 1 0 0,-1-1-1 0 0,1 1 0 0 0,0 0 1 0 0,0-1-1 0 0,-1 1 0 0 0,1-1 0 0 0,0 1 1 0 0,0 0-1 0 0,0-1 0 0 0,0 1 1 0 0,0-1-1 0 0,0 1 0 0 0,0 0 0 0 0,0-1 1 0 0,0 1-1 0 0,0 1 0 0 0,2 25 63 0 0,-2-27-61 0 0,6 48 95 0 0,-3 1 1 0 0,-1-1-1 0 0,-7 65 1 0 0,-31 142 618 0 0,0 11-311 0 0,35-257-407 0 0,0-1 0 0 0,1 0 0 0 0,0 1 0 0 0,0-1 0 0 0,1 1 0 0 0,0-1 0 0 0,0 0 0 0 0,1 0 0 0 0,0 1 0 0 0,1-1 0 0 0,0-1 0 0 0,0 1 0 0 0,0 0 0 0 0,1-1 0 0 0,0 1 0 0 0,1-1 0 0 0,0 0 0 0 0,0-1 0 0 0,0 1 0 0 0,1-1 0 0 0,0 0 0 0 0,0 0 0 0 0,0-1 0 0 0,1 0 0 0 0,0 0 0 0 0,0 0 0 0 0,0-1 0 0 0,1 0 0 0 0,-1-1 0 0 0,1 0 0 0 0,11 4 0 0 0,18 3 0 0 0,0-1 0 0 0,1-1 0 0 0,-1-2 0 0 0,1-2 0 0 0,1-2 0 0 0,-1-1 0 0 0,0-2 0 0 0,52-8 0 0 0,-64 6-520 0 0,-1-2-1 0 0,1 0 1 0 0,-1-2-1 0 0,-1-1 1 0 0,0-1-1 0 0,0 0 1 0 0,0-2-1 0 0,-2-1 1 0 0,1-1-1 0 0,-1-1 1 0 0,-1-1-1 0 0,32-29 1 0 0,-51 41-423 0 0,1 1 0 0 0,-1-1-1 0 0,0 0 1 0 0,0 0 0 0 0,0-1 0 0 0,0 1-1 0 0,0 0 1 0 0,-1 0 0 0 0,0-1-1 0 0,1 1 1 0 0,-1-1 0 0 0,-1 0 0 0 0,1 1-1 0 0,0-1 1 0 0,-1 0 0 0 0,0 1 0 0 0,0-1-1 0 0,0-6 1 0 0,-9-21-3862 0 0,3 19 3107 0 0</inkml:trace>
</inkml:ink>
</file>

<file path=ppt/ink/ink2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7.608"/>
    </inkml:context>
    <inkml:brush xml:id="br0">
      <inkml:brushProperty name="width" value="0.05" units="cm"/>
      <inkml:brushProperty name="height" value="0.05" units="cm"/>
      <inkml:brushProperty name="color" value="#E71224"/>
    </inkml:brush>
  </inkml:definitions>
  <inkml:trace contextRef="#ctx0" brushRef="#br0">1 0 6469 0 0,'0'0'3739'0'0,"6"1"-2071"0"0,263 30 6901 0 0,-121-12-10278 0 0,-1-4-7772 0 0,-40-6 2576 0 0,-75-7 5043 0 0</inkml:trace>
</inkml:ink>
</file>

<file path=ppt/ink/ink2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38.843"/>
    </inkml:context>
    <inkml:brush xml:id="br0">
      <inkml:brushProperty name="width" value="0.05" units="cm"/>
      <inkml:brushProperty name="height" value="0.05" units="cm"/>
      <inkml:brushProperty name="color" value="#E71224"/>
    </inkml:brush>
  </inkml:definitions>
  <inkml:trace contextRef="#ctx0" brushRef="#br0">145 104 4996 0 0,'0'-4'1111'0'0,"1"-1"-1"0"0,-1 1 0 0 0,1 0 0 0 0,0 0 1 0 0,0 0-1 0 0,0-1 0 0 0,0 1 0 0 0,1 0 1 0 0,0 0-1 0 0,0 1 0 0 0,0-1 0 0 0,3-4 1 0 0,-2 5-700 0 0,0-1 1 0 0,0 0 0 0 0,0 1-1 0 0,0-1 1 0 0,1 1 0 0 0,0 0-1 0 0,-1 0 1 0 0,1 1 0 0 0,0-1 0 0 0,1 1-1 0 0,-1 0 1 0 0,0 0 0 0 0,1 0-1 0 0,-1 1 1 0 0,1-1 0 0 0,8-1-1 0 0,-11 3-354 0 0,-1 0-1 0 0,1-1 0 0 0,0 1 0 0 0,0 0 0 0 0,0 0 0 0 0,0 0 1 0 0,0 0-1 0 0,0 1 0 0 0,-1-1 0 0 0,1 0 0 0 0,0 1 0 0 0,0-1 0 0 0,0 1 1 0 0,-1 0-1 0 0,1-1 0 0 0,0 1 0 0 0,-1 0 0 0 0,1 0 0 0 0,0 0 1 0 0,-1 0-1 0 0,1 0 0 0 0,-1 1 0 0 0,0-1 0 0 0,2 2 0 0 0,-1 0 8 0 0,-1 0-1 0 0,0-1 0 0 0,0 1 0 0 0,0 0 1 0 0,0 0-1 0 0,0 0 0 0 0,-1 0 0 0 0,1 0 0 0 0,-1 0 1 0 0,0 0-1 0 0,0 0 0 0 0,0 1 0 0 0,-1 3 1 0 0,-1 6 108 0 0,0-1 1 0 0,-1 1 0 0 0,-1 0 0 0 0,0-1-1 0 0,-8 18 1 0 0,-5-4 52 0 0,0 0 1 0 0,-2-1-1 0 0,-1 0 0 0 0,-1-2 1 0 0,-35 31-1 0 0,37-35-127 0 0,-75 60 1465 0 0,94-79-1563 0 0,0 0 0 0 0,0 0 0 0 0,0 0 0 0 0,0 0 0 0 0,0 0 0 0 0,1 0 0 0 0,-1 0 0 0 0,0 0 0 0 0,0 0 0 0 0,0 1 0 0 0,0-1 0 0 0,0 0 0 0 0,0 0 0 0 0,0 0 0 0 0,0 0 0 0 0,0 0 0 0 0,0 0 0 0 0,0 0 0 0 0,1 0 0 0 0,-1 0 0 0 0,0 0 0 0 0,0 0 0 0 0,0 0 0 0 0,0 0 0 0 0,0 0 0 0 0,0 1 0 0 0,0-1 0 0 0,0 0 0 0 0,0 0 0 0 0,0 0 0 0 0,0 0 0 0 0,0 0 0 0 0,0 0 0 0 0,0 0 0 0 0,0 0 0 0 0,0 0 0 0 0,0 0 0 0 0,0 1 0 0 0,0-1 0 0 0,0 0 0 0 0,0 0 0 0 0,0 0 0 0 0,0 0 0 0 0,0 0 0 0 0,0 0 0 0 0,0 0 0 0 0,0 0 0 0 0,0 0 0 0 0,0 0 0 0 0,0 1 0 0 0,0-1 0 0 0,0 0 0 0 0,-1 0 0 0 0,1 0 0 0 0,0 0 0 0 0,0 0 0 0 0,0 0 0 0 0,0 0 0 0 0,0 0 0 0 0,0 0 0 0 0,0 0 0 0 0,0 0 0 0 0,0 0 0 0 0,0 0 0 0 0,0 0 0 0 0,0 0 0 0 0,-1 0 0 0 0,1 0 0 0 0,0 0 0 0 0,0 0 0 0 0,22 1 0 0 0,14-2-91 0 0,28-3-1104 0 0,0 4-1 0 0,104 12 1 0 0,-155-12 142 0 0,0-3-5720 0 0</inkml:trace>
</inkml:ink>
</file>

<file path=ppt/ink/ink2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42.358"/>
    </inkml:context>
    <inkml:brush xml:id="br0">
      <inkml:brushProperty name="width" value="0.05" units="cm"/>
      <inkml:brushProperty name="height" value="0.05" units="cm"/>
      <inkml:brushProperty name="color" value="#E71224"/>
    </inkml:brush>
  </inkml:definitions>
  <inkml:trace contextRef="#ctx0" brushRef="#br0">1 1 3744 0 0,'0'0'6874'0'0,"5"1"-5648"0"0,116 17 5273 0 0,72-7-1190 0 0,-80-6-2757 0 0,-79-4-1718 0 0,29 3-2428 0 0,-61-4 622 0 0,4 1 684 0 0,-3-1-260 0 0</inkml:trace>
</inkml:ink>
</file>

<file path=ppt/ink/ink2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42.952"/>
    </inkml:context>
    <inkml:brush xml:id="br0">
      <inkml:brushProperty name="width" value="0.05" units="cm"/>
      <inkml:brushProperty name="height" value="0.05" units="cm"/>
      <inkml:brushProperty name="color" value="#E71224"/>
    </inkml:brush>
  </inkml:definitions>
  <inkml:trace contextRef="#ctx0" brushRef="#br0">188 8 5601 0 0,'-12'-8'19329'0'0,"12"9"-19066"0"0,-39 200 4641 0 0,8-55-2234 0 0,5 108-2670 0 0,18-146 0 0 0,-10 42 0 0 0,16-143 0 0 0,0-1-43 0 0,2-5-380 0 0,-48 6-30612 0 0,46-7 29861 0 0</inkml:trace>
</inkml:ink>
</file>

<file path=ppt/ink/ink2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43.405"/>
    </inkml:context>
    <inkml:brush xml:id="br0">
      <inkml:brushProperty name="width" value="0.05" units="cm"/>
      <inkml:brushProperty name="height" value="0.05" units="cm"/>
      <inkml:brushProperty name="color" value="#E71224"/>
    </inkml:brush>
  </inkml:definitions>
  <inkml:trace contextRef="#ctx0" brushRef="#br0">196 1 368 0 0,'-17'0'2655'0'0,"16"0"-2506"0"0,-17-1 3394 0 0,0 2-1 0 0,0 0 1 0 0,0 1 0 0 0,-30 6 0 0 0,46-7-2778 0 0,-54 12 8608 0 0,223 2-7630 0 0,113 0-1743 0 0,-194-20 0 0 0,-67 3 0 0 0,-1 0 0 0 0,-5 2 0 0 0,-3-1-147 0 0,0 0 190 0 0</inkml:trace>
</inkml:ink>
</file>

<file path=ppt/ink/ink2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44.077"/>
    </inkml:context>
    <inkml:brush xml:id="br0">
      <inkml:brushProperty name="width" value="0.05" units="cm"/>
      <inkml:brushProperty name="height" value="0.05" units="cm"/>
      <inkml:brushProperty name="color" value="#E71224"/>
    </inkml:brush>
  </inkml:definitions>
  <inkml:trace contextRef="#ctx0" brushRef="#br0">75 3 6673 0 0,'3'-2'26003'0'0,"-11"29"-25948"0"0,-5 16-10 0 0,1 2-31 0 0,-6 24-26 0 0,2-7 1 0 0,14-54 11 0 0,1 2 0 0 0,-2-1 0 0 0,1-1 0 0 0,0-3-29 0 0,2-4-527 0 0,7-31-24965 0 0,-4 23 24530 0 0,3-9-2565 0 0,-4 6 1810 0 0</inkml:trace>
</inkml:ink>
</file>

<file path=ppt/ink/ink2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45.280"/>
    </inkml:context>
    <inkml:brush xml:id="br0">
      <inkml:brushProperty name="width" value="0.05" units="cm"/>
      <inkml:brushProperty name="height" value="0.05" units="cm"/>
      <inkml:brushProperty name="color" value="#E71224"/>
    </inkml:brush>
  </inkml:definitions>
  <inkml:trace contextRef="#ctx0" brushRef="#br0">9 0 4380 0 0,'-9'3'17043'0'0,"253"12"-11216"0"0,-112-11-7090 0 0,-1 9-8850 0 0,-128-13 8822 0 0,0 1 0 0 0,0-1-1 0 0,0 1 1 0 0,0 0 0 0 0,0 0 0 0 0,0 0-1 0 0,0 0 1 0 0,-1 1 0 0 0,1-1-1 0 0,4 3 1 0 0,-4 1-359 0 0</inkml:trace>
</inkml:ink>
</file>

<file path=ppt/ink/ink2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45.609"/>
    </inkml:context>
    <inkml:brush xml:id="br0">
      <inkml:brushProperty name="width" value="0.05" units="cm"/>
      <inkml:brushProperty name="height" value="0.05" units="cm"/>
      <inkml:brushProperty name="color" value="#E71224"/>
    </inkml:brush>
  </inkml:definitions>
  <inkml:trace contextRef="#ctx0" brushRef="#br0">0 0 4156 0 0,'27'11'4570'0'0,"54"-4"-126"0"0,25 1-545 0 0,1-1-3494 0 0,0-5-4944 0 0,-1-7-6394 0 0,-84 3 9339 0 0</inkml:trace>
</inkml:ink>
</file>

<file path=ppt/ink/ink2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49.390"/>
    </inkml:context>
    <inkml:brush xml:id="br0">
      <inkml:brushProperty name="width" value="0.05" units="cm"/>
      <inkml:brushProperty name="height" value="0.05" units="cm"/>
      <inkml:brushProperty name="color" value="#E71224"/>
    </inkml:brush>
  </inkml:definitions>
  <inkml:trace contextRef="#ctx0" brushRef="#br0">12 6 3376 0 0,'-11'-6'21561'0'0,"18"10"-21243"0"0,0 0 1 0 0,1-1-1 0 0,0 0 0 0 0,0 0 0 0 0,0-1 1 0 0,0 0-1 0 0,13 2 0 0 0,71 4 917 0 0,-48-5-694 0 0,-42-3-532 0 0,139 8 998 0 0,-120-8-1962 0 0,1-1 0 0 0,25-5 0 0 0,-36 2-3377 0 0</inkml:trace>
</inkml:ink>
</file>

<file path=ppt/ink/ink2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49.906"/>
    </inkml:context>
    <inkml:brush xml:id="br0">
      <inkml:brushProperty name="width" value="0.05" units="cm"/>
      <inkml:brushProperty name="height" value="0.05" units="cm"/>
      <inkml:brushProperty name="color" value="#E71224"/>
    </inkml:brush>
  </inkml:definitions>
  <inkml:trace contextRef="#ctx0" brushRef="#br0">91 0 3736 0 0,'0'0'5100'0'0,"-11"24"2484"0"0,-6 81 835 0 0,-15 140-1160 0 0,27-150-7007 0 0,-4 155 165 0 0,10-223-417 0 0,-1-13 0 0 0,0-1 0 0 0,0 1 0 0 0,-1-1 0 0 0,-1 0 0 0 0,-5 18 0 0 0,5-22 0 0 0,0-2 0 0 0,0 0 0 0 0,0-1-99 0 0,2-5-561 0 0</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14.871"/>
    </inkml:context>
    <inkml:brush xml:id="br0">
      <inkml:brushProperty name="width" value="0.05" units="cm"/>
      <inkml:brushProperty name="height" value="0.05" units="cm"/>
      <inkml:brushProperty name="color" value="#004F8B"/>
    </inkml:brush>
  </inkml:definitions>
  <inkml:trace contextRef="#ctx0" brushRef="#br0">22 54 4820 0 0,'-21'-9'12639'0'0,"44"-1"-9360"0"0,48-3-1931 0 0,140-9 1801 0 0,-106 24-7514 0 0,-52 4-1605 0 0,1 4-3401 0 0,-31-6 5702 0 0,-11-4 2085 0 0</inkml:trace>
</inkml:ink>
</file>

<file path=ppt/ink/ink2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52.343"/>
    </inkml:context>
    <inkml:brush xml:id="br0">
      <inkml:brushProperty name="width" value="0.05" units="cm"/>
      <inkml:brushProperty name="height" value="0.05" units="cm"/>
      <inkml:brushProperty name="color" value="#E71224"/>
    </inkml:brush>
  </inkml:definitions>
  <inkml:trace contextRef="#ctx0" brushRef="#br0">44 1 1996 0 0,'0'0'4263'0'0,"-35"14"6500"0"0,27-9-6101 0 0,11-2-1903 0 0,27 1-1174 0 0,43-2-1693 0 0,15-3 699 0 0,87 2 2143 0 0,-119-1-2020 0 0,-54 0-655 0 0,20 0-126 0 0,-10 1 90 0 0,-12-1-23 0 0,0 0 1 0 0,0 0 0 0 0,0 0 0 0 0,0 0-1 0 0,0 0 1 0 0,0 0 0 0 0,0 0 0 0 0,0 0-1 0 0,0 0 1 0 0,0 0 0 0 0,0 0 0 0 0,0 1-1 0 0,0-1 1 0 0,0 0 0 0 0,0 0 0 0 0,0 0-1 0 0,1 0 1 0 0,-1 0 0 0 0,0 0 0 0 0,-173 0-402 0 0,111-3 41 0 0,-89 9 1 0 0,138-3-1088 0 0,38-3-2202 0 0,17-2-3987 0 0,-5-1-5775 0 0,-25 1 11585 0 0</inkml:trace>
</inkml:ink>
</file>

<file path=ppt/ink/ink2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54.062"/>
    </inkml:context>
    <inkml:brush xml:id="br0">
      <inkml:brushProperty name="width" value="0.05" units="cm"/>
      <inkml:brushProperty name="height" value="0.05" units="cm"/>
      <inkml:brushProperty name="color" value="#E71224"/>
    </inkml:brush>
  </inkml:definitions>
  <inkml:trace contextRef="#ctx0" brushRef="#br0">462 116 5272 0 0,'3'-3'697'0'0,"0"-1"-1"0"0,-1 1 0 0 0,1-1 0 0 0,-1 0 0 0 0,0 0 0 0 0,0 0 0 0 0,-1 0 0 0 0,1 0 0 0 0,-1 0 0 0 0,1 0 0 0 0,-1-1 0 0 0,-1 1 0 0 0,1 0 0 0 0,-1-1 0 0 0,1 1 0 0 0,-2-6 0 0 0,1 8-521 0 0,0 0 0 0 0,0 0 0 0 0,-1 0-1 0 0,0 1 1 0 0,1-1 0 0 0,-1 0 0 0 0,0 0 0 0 0,0 0-1 0 0,0 0 1 0 0,0 1 0 0 0,0-1 0 0 0,0 0 0 0 0,0 1 0 0 0,0-1-1 0 0,-1 1 1 0 0,1 0 0 0 0,-1-1 0 0 0,1 1 0 0 0,-1 0 0 0 0,0 0-1 0 0,1 0 1 0 0,-1 0 0 0 0,0 0 0 0 0,0 0 0 0 0,0 0-1 0 0,1 1 1 0 0,-1-1 0 0 0,0 1 0 0 0,0-1 0 0 0,0 1 0 0 0,0 0-1 0 0,0-1 1 0 0,0 1 0 0 0,0 0 0 0 0,0 1 0 0 0,-4-1 0 0 0,-11 2 290 0 0,0 1 1 0 0,0 1 0 0 0,0 0 0 0 0,1 1-1 0 0,0 1 1 0 0,-1 0 0 0 0,2 2 0 0 0,-1-1 0 0 0,1 2-1 0 0,1 0 1 0 0,-23 18 0 0 0,14-8-42 0 0,1 0 1 0 0,1 2 0 0 0,1 0-1 0 0,1 1 1 0 0,1 1-1 0 0,-17 29 1 0 0,26-39-349 0 0,1 2-1 0 0,1-1 1 0 0,0 1 0 0 0,1 0 0 0 0,1 1 0 0 0,0-1-1 0 0,1 1 1 0 0,1 0 0 0 0,1 0 0 0 0,-2 21-1 0 0,4-28-163 0 0,1-1-1 0 0,0 1 0 0 0,0-1 0 0 0,0 1 0 0 0,1-1 0 0 0,0 0 0 0 0,1 1 0 0 0,0-1 0 0 0,0 0 0 0 0,1-1 1 0 0,0 1-1 0 0,0-1 0 0 0,1 1 0 0 0,0-1 0 0 0,0-1 0 0 0,1 1 0 0 0,-1-1 0 0 0,2 0 0 0 0,-1 0 0 0 0,14 9 1 0 0,-9-7-733 0 0,0-2 1 0 0,1 1-1 0 0,0-2 1 0 0,0 1-1 0 0,0-2 1 0 0,1 0-1 0 0,-1 0 1 0 0,1-1-1 0 0,0 0 1 0 0,0-2 0 0 0,0 1-1 0 0,1-1 1 0 0,-1-1-1 0 0,0-1 1 0 0,0 0-1 0 0,26-5 1 0 0,-23 2-228 0 0,1 0 0 0 0,-1-2 0 0 0,-1 0 1 0 0,1 0-1 0 0,-1-2 0 0 0,28-17 0 0 0,-30 15 1247 0 0,1 0 0 0 0,-1-1-1 0 0,22-25 1 0 0,-32 33 201 0 0,0-1 0 0 0,0 0 0 0 0,-1 1 0 0 0,1-1 1 0 0,-1 0-1 0 0,0-1 0 0 0,0 1 0 0 0,0 0 0 0 0,-1-1 0 0 0,1 1 1 0 0,-1 0-1 0 0,0-1 0 0 0,0 0 0 0 0,-1 1 0 0 0,1-1 0 0 0,-1 0 1 0 0,0 1-1 0 0,-1-7 0 0 0,0 11-316 0 0,1-1 0 0 0,0 0-1 0 0,-1 1 1 0 0,1-1 0 0 0,-1 1 0 0 0,1-1 0 0 0,0 1-1 0 0,-1-1 1 0 0,0 1 0 0 0,1-1 0 0 0,-1 1-1 0 0,1 0 1 0 0,-1-1 0 0 0,1 1 0 0 0,-1 0 0 0 0,0-1-1 0 0,1 1 1 0 0,-1 0 0 0 0,0 0 0 0 0,1 0 0 0 0,-1 0-1 0 0,0 0 1 0 0,1-1 0 0 0,-1 1 0 0 0,0 0 0 0 0,0 0-1 0 0,1 1 1 0 0,-1-1 0 0 0,0 0 0 0 0,1 0 0 0 0,-1 0-1 0 0,-1 1 1 0 0,-20 5 1391 0 0,10 0-1029 0 0,1 0 0 0 0,0 1 1 0 0,0 1-1 0 0,1 0 0 0 0,0 0 0 0 0,-10 11 0 0 0,14-13-278 0 0,0 0 0 0 0,1 0 0 0 0,0 1 0 0 0,0 0 0 0 0,0 0 1 0 0,1 0-1 0 0,0 0 0 0 0,1 0 0 0 0,-1 1 0 0 0,-3 13 0 0 0,7-20-179 0 0,0 1-1 0 0,-1-1 0 0 0,1 1 1 0 0,0-1-1 0 0,0 1 0 0 0,0-1 1 0 0,0 1-1 0 0,0-1 0 0 0,0 1 1 0 0,1-1-1 0 0,-1 1 0 0 0,0-1 1 0 0,1 1-1 0 0,-1-1 0 0 0,1 1 1 0 0,0-1-1 0 0,-1 0 0 0 0,1 1 1 0 0,0-1-1 0 0,0 0 0 0 0,0 0 1 0 0,0 0-1 0 0,0 1 0 0 0,0-1 1 0 0,0 0-1 0 0,0 0 0 0 0,0-1 1 0 0,0 1-1 0 0,1 0 0 0 0,-1 0 1 0 0,0 0-1 0 0,1-1 0 0 0,-1 1 1 0 0,1-1-1 0 0,-1 1 0 0 0,0-1 1 0 0,1 0-1 0 0,-1 1 0 0 0,1-1 1 0 0,-1 0-1 0 0,1 0 0 0 0,-1 0 1 0 0,1 0-1 0 0,-1 0 0 0 0,1 0 1 0 0,2-1-1 0 0,4 0-131 0 0,0 0 0 0 0,0 0 0 0 0,0-1 0 0 0,-1 0 0 0 0,1 0 0 0 0,-1-1 0 0 0,1 0 0 0 0,7-4 0 0 0,-4-1 38 0 0,0 1 0 0 0,-1-2-1 0 0,0 1 1 0 0,0-2 0 0 0,0 1 0 0 0,-1-1 0 0 0,13-20 0 0 0,-18 24 132 0 0,1 0 0 0 0,-1-1 0 0 0,-1 0 0 0 0,0 0 0 0 0,0 0 0 0 0,0 0-1 0 0,-1 0 1 0 0,1-1 0 0 0,-2 1 0 0 0,1-1 0 0 0,-1 1 0 0 0,-1-1 0 0 0,1 0 0 0 0,-1 1 0 0 0,-1-9 0 0 0,1 13 30 0 0,-1 1 1 0 0,1 0-1 0 0,0 0 1 0 0,-1 0 0 0 0,0 0-1 0 0,1 0 1 0 0,-1-1 0 0 0,0 1-1 0 0,0 0 1 0 0,0 1-1 0 0,0-1 1 0 0,-1 0 0 0 0,1 0-1 0 0,0 0 1 0 0,-1 1 0 0 0,1-1-1 0 0,-1 1 1 0 0,0-1-1 0 0,0 1 1 0 0,1-1 0 0 0,-1 1-1 0 0,0 0 1 0 0,0 0 0 0 0,-3-1-1 0 0,1 1 27 0 0,0 0 0 0 0,-1 1 0 0 0,1-1-1 0 0,0 1 1 0 0,0 0 0 0 0,0 0 0 0 0,0 1 0 0 0,-1-1 0 0 0,1 1-1 0 0,0 0 1 0 0,0 0 0 0 0,-5 2 0 0 0,-4 2 44 0 0,1 1 0 0 0,-1 0 1 0 0,1 1-1 0 0,0 0 0 0 0,0 1 0 0 0,1 0 1 0 0,-10 10-1 0 0,18-15-157 0 0,0 0 0 0 0,0 0 0 0 0,0 1 1 0 0,1 0-1 0 0,-1-1 0 0 0,1 1 0 0 0,-3 6 0 0 0,4-8-316 0 0,1 0 0 0 0,-1 1 0 0 0,0-1 0 0 0,1 0 0 0 0,0 0 0 0 0,-1 1 0 0 0,1-1 0 0 0,0 0 0 0 0,0 0 0 0 0,0 1 0 0 0,1-1 0 0 0,0 3 0 0 0,0-2-325 0 0,0 0 0 0 0,0 0-1 0 0,1 0 1 0 0,0-1-1 0 0,-1 1 1 0 0,1 0 0 0 0,0-1-1 0 0,0 1 1 0 0,1-1-1 0 0,-1 0 1 0 0,0 0 0 0 0,1 0-1 0 0,-1 0 1 0 0,1 0-1 0 0,0-1 1 0 0,0 1 0 0 0,0-1-1 0 0,-1 1 1 0 0,1-1-1 0 0,0 0 1 0 0,6 1 0 0 0,51 9-5914 0 0,-37-9 4760 0 0</inkml:trace>
</inkml:ink>
</file>

<file path=ppt/ink/ink2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54.484"/>
    </inkml:context>
    <inkml:brush xml:id="br0">
      <inkml:brushProperty name="width" value="0.05" units="cm"/>
      <inkml:brushProperty name="height" value="0.05" units="cm"/>
      <inkml:brushProperty name="color" value="#E71224"/>
    </inkml:brush>
  </inkml:definitions>
  <inkml:trace contextRef="#ctx0" brushRef="#br0">409 54 4924 0 0,'0'-3'766'0'0,"-1"0"-1"0"0,0 1 0 0 0,0 0 0 0 0,0-1 0 0 0,0 1 0 0 0,-1 0 0 0 0,1-1 1 0 0,-1 1-1 0 0,1 0 0 0 0,-1 0 0 0 0,0 0 0 0 0,0 0 0 0 0,0 0 0 0 0,-4-2 0 0 0,2 1-86 0 0,1 1 0 0 0,-1 0 0 0 0,0 0-1 0 0,0 1 1 0 0,0-1 0 0 0,0 1-1 0 0,0 0 1 0 0,0 0 0 0 0,-5 0 0 0 0,5 0-375 0 0,0 1 0 0 0,0-1 0 0 0,0 1-1 0 0,0 0 1 0 0,0 1 0 0 0,1-1 0 0 0,-1 1 0 0 0,0-1 0 0 0,0 1 0 0 0,0 0 0 0 0,1 1 0 0 0,-1-1 0 0 0,1 1 0 0 0,-1-1 0 0 0,1 1 0 0 0,-1 0 0 0 0,1 0 0 0 0,0 1 0 0 0,0-1 0 0 0,0 1 0 0 0,0-1 0 0 0,-3 5 0 0 0,6-6-244 0 0,-1 1 0 0 0,1-1 0 0 0,-1 1 0 0 0,1-1 0 0 0,0 1 0 0 0,0 0 0 0 0,0-1 0 0 0,0 1 0 0 0,0-1 0 0 0,0 1 0 0 0,0-1 0 0 0,0 1 0 0 0,0 0 0 0 0,1-1 0 0 0,-1 1 0 0 0,1-1 0 0 0,-1 1 0 0 0,1-1 0 0 0,0 0 0 0 0,0 1 1 0 0,-1-1-1 0 0,1 0 0 0 0,0 1 0 0 0,0-1 0 0 0,0 0 0 0 0,2 2 0 0 0,35 35 1 0 0,-29-30 45 0 0,23 21-110 0 0,46 48 120 0 0,-71-69-143 0 0,-1-1-1 0 0,0 1 1 0 0,-1 1-1 0 0,0-1 1 0 0,0 1-1 0 0,-1 0 1 0 0,0 0-1 0 0,5 17 1 0 0,-8-22 24 0 0,-1 0 0 0 0,1 0 0 0 0,-1 0 0 0 0,1 1 1 0 0,-2-1-1 0 0,1 0 0 0 0,0 0 0 0 0,-1 1 0 0 0,1-1 0 0 0,-1 0 0 0 0,-1 0 1 0 0,1 0-1 0 0,0 0 0 0 0,-1 0 0 0 0,-2 4 0 0 0,0-1 27 0 0,-1 0 0 0 0,0 0 0 0 0,0-1 0 0 0,-1 1 0 0 0,0-1 0 0 0,0-1 0 0 0,-8 8 0 0 0,-6 0 39 0 0,0 0-1 0 0,0-1 1 0 0,-1-1-1 0 0,-33 12 1 0 0,43-18-142 0 0,0-1 1 0 0,-1-1 0 0 0,0 0-1 0 0,0 0 1 0 0,0-1 0 0 0,0-1-1 0 0,0 0 1 0 0,0-1-1 0 0,-23-1 1 0 0,29 0-303 0 0,0-1 0 0 0,0 1 0 0 0,0-1 0 0 0,0 0-1 0 0,1-1 1 0 0,-1 1 0 0 0,1-1 0 0 0,-1 0 0 0 0,-4-4 0 0 0,4 3-624 0 0,1-1 1 0 0,1 0 0 0 0,-1 1-1 0 0,1-1 1 0 0,0-1-1 0 0,0 1 1 0 0,0-1 0 0 0,1 1-1 0 0,-5-10 1 0 0,3 3-634 0 0,1 0 0 0 0,0 0 0 0 0,0 0 0 0 0,1 0 0 0 0,-2-25 0 0 0,4 23 551 0 0,1-1-1 0 0,0 0 0 0 0,1 0 0 0 0,6-25 0 0 0,3-4-746 0 0</inkml:trace>
</inkml:ink>
</file>

<file path=ppt/ink/ink2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55.640"/>
    </inkml:context>
    <inkml:brush xml:id="br0">
      <inkml:brushProperty name="width" value="0.05" units="cm"/>
      <inkml:brushProperty name="height" value="0.05" units="cm"/>
      <inkml:brushProperty name="color" value="#E71224"/>
    </inkml:brush>
  </inkml:definitions>
  <inkml:trace contextRef="#ctx0" brushRef="#br0">177 82 3744 0 0,'0'0'3166'0'0,"-1"-21"4149"0"0,5 16-6372 0 0,0 0 0 0 0,1 0 0 0 0,0 0-1 0 0,-1 0 1 0 0,2 0 0 0 0,7-5 0 0 0,-8 7-662 0 0,-1 1 1 0 0,1-1-1 0 0,0 1 0 0 0,0 0 0 0 0,0 0 0 0 0,0 0 0 0 0,0 1 0 0 0,0 0 1 0 0,1 0-1 0 0,-1 0 0 0 0,0 1 0 0 0,1 0 0 0 0,-1 0 0 0 0,8 1 0 0 0,-11-1-243 0 0,-1 0 0 0 0,1 1 0 0 0,-1-1 0 0 0,1 1-1 0 0,0-1 1 0 0,-1 1 0 0 0,1 0 0 0 0,-1 0 0 0 0,1 0-1 0 0,-1 0 1 0 0,0 0 0 0 0,1 0 0 0 0,-1 0 0 0 0,0 0-1 0 0,0 0 1 0 0,0 1 0 0 0,0-1 0 0 0,0 0 0 0 0,0 1 0 0 0,0-1-1 0 0,0 1 1 0 0,0-1 0 0 0,-1 1 0 0 0,1 0 0 0 0,-1-1-1 0 0,1 1 1 0 0,-1 0 0 0 0,0-1 0 0 0,1 1 0 0 0,-1 0 0 0 0,0-1-1 0 0,0 1 1 0 0,0 0 0 0 0,-1 2 0 0 0,1 4 54 0 0,-1 1 1 0 0,0-1-1 0 0,-1 0 1 0 0,0 0 0 0 0,-4 11-1 0 0,-1 0 1 0 0,-2-1 0 0 0,0 0 0 0 0,-2-1 1 0 0,0 1-1 0 0,0-2 0 0 0,-2 0 0 0 0,0 0 0 0 0,-1-1 0 0 0,-18 15 0 0 0,-8 3 249 0 0,-1-2 0 0 0,-63 38 0 0 0,104-69-338 0 0,-1 0 0 0 0,1 0 1 0 0,0 0-1 0 0,0 0 0 0 0,-1 0 0 0 0,1 0 0 0 0,0 0 0 0 0,0 0 1 0 0,-1 0-1 0 0,1 0 0 0 0,0 0 0 0 0,0 0 0 0 0,0 1 0 0 0,-1-1 1 0 0,1 0-1 0 0,0 0 0 0 0,0 0 0 0 0,0 0 0 0 0,-1 1 1 0 0,1-1-1 0 0,0 0 0 0 0,0 0 0 0 0,0 0 0 0 0,0 1 0 0 0,0-1 1 0 0,-1 0-1 0 0,1 0 0 0 0,0 1 0 0 0,0-1 0 0 0,0 0 1 0 0,0 0-1 0 0,0 1 0 0 0,0-1 0 0 0,0 0 0 0 0,0 0 0 0 0,0 1 1 0 0,0-1-1 0 0,0 0 0 0 0,0 0 0 0 0,0 1 0 0 0,0-1 1 0 0,0 0-1 0 0,0 0 0 0 0,0 1 0 0 0,1-1 0 0 0,-1 0 0 0 0,0 0 1 0 0,0 1-1 0 0,0-1 0 0 0,0 0 0 0 0,0 0 0 0 0,1 0 0 0 0,-1 1 1 0 0,0-1-1 0 0,0 0 0 0 0,1 0 0 0 0,22 7 94 0 0,50 0-171 0 0,-55-5 4 0 0,125 19-1100 0 0,6 1-8365 0 0,-126-20 6352 0 0,1-1 0 0 0,0-1 1 0 0,-1-2-1 0 0,32-5 0 0 0,-31 3 1438 0 0</inkml:trace>
</inkml:ink>
</file>

<file path=ppt/ink/ink2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6:57.047"/>
    </inkml:context>
    <inkml:brush xml:id="br0">
      <inkml:brushProperty name="width" value="0.05" units="cm"/>
      <inkml:brushProperty name="height" value="0.05" units="cm"/>
      <inkml:brushProperty name="color" value="#E71224"/>
    </inkml:brush>
  </inkml:definitions>
  <inkml:trace contextRef="#ctx0" brushRef="#br0">17 664 4688 0 0,'-5'1'12510'0'0,"48"-177"-3035"0"0,-19 99-8073 0 0,51-109 0 0 0,-64 162-1051 0 0,0-1 0 0 0,2 2 1 0 0,1 0-1 0 0,1 0 1 0 0,1 1-1 0 0,1 1 0 0 0,36-35 1 0 0,-53 55-349 0 0,1 0 1 0 0,0 0-1 0 0,0 1 0 0 0,0-1 1 0 0,0 0-1 0 0,0 1 1 0 0,0-1-1 0 0,0 1 1 0 0,0-1-1 0 0,1 1 1 0 0,-1-1-1 0 0,0 1 1 0 0,0 0-1 0 0,0-1 1 0 0,0 1-1 0 0,1 0 0 0 0,-1 0 1 0 0,0 0-1 0 0,0 0 1 0 0,0 0-1 0 0,1 0 1 0 0,-1 0-1 0 0,0 1 1 0 0,0-1-1 0 0,0 0 1 0 0,2 1-1 0 0,-1 1 11 0 0,0-1-1 0 0,0 1 1 0 0,0-1-1 0 0,0 1 1 0 0,0 0-1 0 0,0 0 1 0 0,-1 0 0 0 0,1 0-1 0 0,-1 0 1 0 0,1 0-1 0 0,1 4 1 0 0,1 3 30 0 0,0 0 1 0 0,0 1 0 0 0,-1-1-1 0 0,3 18 1 0 0,-3 1-45 0 0,-2 0 0 0 0,0 0 0 0 0,-2 1 0 0 0,-1-1 0 0 0,-1 0 0 0 0,-9 33 0 0 0,-54 163 0 0 0,58-199 0 0 0,-6 16 0 0 0,-30 59 0 0 0,36-85 0 0 0,-1 1 0 0 0,0-2 0 0 0,-1 1 0 0 0,0-1 0 0 0,-1-1 0 0 0,-21 21 0 0 0,25-29 0 0 0,4-2 0 0 0,-1 1 0 0 0,0-1 0 0 0,0-1 0 0 0,0 1 0 0 0,-1 0 0 0 0,1-1 0 0 0,-1 0 0 0 0,1 0 0 0 0,-1 0 0 0 0,0-1 0 0 0,1 0 0 0 0,-1 0 0 0 0,0 0 0 0 0,0 0 0 0 0,0-1 0 0 0,-7 0 0 0 0,10 1 0 0 0,0-1 0 0 0,0 1 0 0 0,1-1 0 0 0,-1 0 0 0 0,0 0 0 0 0,0 0 0 0 0,0 0 0 0 0,0 0 0 0 0,0 0 0 0 0,1-1 0 0 0,-1 1 0 0 0,0 0 0 0 0,0-1 0 0 0,1 0 0 0 0,-1 1 0 0 0,0-1 0 0 0,0 0 0 0 0,1 0 0 0 0,-1 0 0 0 0,1 0 0 0 0,-1 0 0 0 0,1 0 0 0 0,-1 0 0 0 0,1-1 0 0 0,0 1 0 0 0,0 0 0 0 0,0-1 0 0 0,-1 1 0 0 0,1-1 0 0 0,1 0 0 0 0,-1 1 0 0 0,0-1 0 0 0,0 0 0 0 0,0 1 0 0 0,1-1 0 0 0,-1 0 0 0 0,1 0 0 0 0,0 1 0 0 0,-1-1 0 0 0,1 0 0 0 0,0-2 0 0 0,1-5 0 0 0,0 0 0 0 0,0 1 0 0 0,0-1 0 0 0,1 1 0 0 0,1 0 0 0 0,3-11 0 0 0,-3 13 0 0 0,16-42 0 0 0,41-73 0 0 0,-4 8 0 0 0,-56 113 0 0 0,10-15 0 0 0,-8 14 0 0 0,1 0 0 0 0,-1 0 0 0 0,0 0 0 0 0,0 0 0 0 0,1 0 0 0 0,-1 0 0 0 0,0 1 0 0 0,1-1 0 0 0,-1 1 0 0 0,1-1 0 0 0,-1 1 0 0 0,1 0 0 0 0,-1 0 0 0 0,1 1 0 0 0,-1-1 0 0 0,0 0 0 0 0,5 2 0 0 0,14 3-25 0 0,-1 1-1 0 0,0 1 1 0 0,31 16 0 0 0,-33-14-99 0 0,0-1 1 0 0,1-1 0 0 0,0 0 0 0 0,30 5 0 0 0,-30-11-3348 0 0,38-14-16941 0 0,-37 5 15381 0 0</inkml:trace>
</inkml:ink>
</file>

<file path=ppt/ink/ink2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44.658"/>
    </inkml:context>
    <inkml:brush xml:id="br0">
      <inkml:brushProperty name="width" value="0.05" units="cm"/>
      <inkml:brushProperty name="height" value="0.05" units="cm"/>
      <inkml:brushProperty name="color" value="#004F8B"/>
    </inkml:brush>
  </inkml:definitions>
  <inkml:trace contextRef="#ctx0" brushRef="#br0">628 17 3684 0 0,'11'-12'21134'0'0,"-14"11"-21071"0"0,1 0 0 0 0,0 1 0 0 0,0-1 0 0 0,-1 1 0 0 0,1-1 0 0 0,0 1 0 0 0,-1-1 0 0 0,1 1 0 0 0,0 0 0 0 0,-1 0 0 0 0,1 1 0 0 0,-1-1 0 0 0,1 0 0 0 0,0 1 0 0 0,-1-1 0 0 0,1 1 0 0 0,0 0 0 0 0,0 0 0 0 0,0 0 0 0 0,-1 0 0 0 0,1 0 0 0 0,0 0 0 0 0,0 0 0 0 0,0 1 0 0 0,1-1 0 0 0,-1 1 0 0 0,0 0 0 0 0,0-1 0 0 0,1 1 0 0 0,-1 0 0 0 0,1 0 0 0 0,0 0 0 0 0,-2 4 0 0 0,-7 9 122 0 0,0 1 1 0 0,2 0-1 0 0,-10 22 0 0 0,15-30-89 0 0,-15 34 175 0 0,-2-2 1 0 0,-1 0 0 0 0,-44 59 0 0 0,52-83-208 0 0,0 0 0 0 0,-2-1 0 0 0,1 0 0 0 0,-2-1 0 0 0,0 0 0 0 0,-1-2 0 0 0,0 0 0 0 0,-1-1-1 0 0,0-1 1 0 0,-20 9 0 0 0,8-7-202 0 0,-48 13 0 0 0,64-22-1774 0 0,1 0 1 0 0,0-1-1 0 0,-20 0 1 0 0,18-4-5574 0 0,15 2 7304 0 0,0 0 0 0 0,-1 0 0 0 0,1 0 0 0 0,0-1 0 0 0,0 1 0 0 0,-1 0 0 0 0,1 0 1 0 0,0 0-1 0 0,0 0 0 0 0,0 0 0 0 0,-1 0 0 0 0,15-21-10644 0 0</inkml:trace>
</inkml:ink>
</file>

<file path=ppt/ink/ink2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45.002"/>
    </inkml:context>
    <inkml:brush xml:id="br0">
      <inkml:brushProperty name="width" value="0.05" units="cm"/>
      <inkml:brushProperty name="height" value="0.05" units="cm"/>
      <inkml:brushProperty name="color" value="#004F8B"/>
    </inkml:brush>
  </inkml:definitions>
  <inkml:trace contextRef="#ctx0" brushRef="#br0">0 78 7113 0 0,'0'0'2213'0'0,"5"0"269"0"0,20-2 13484 0 0,-19 2-14885 0 0,0-24-17740 0 0,-9-3 9118 0 0,1 13 4865 0 0,1 4 949 0 0</inkml:trace>
</inkml:ink>
</file>

<file path=ppt/ink/ink2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45.361"/>
    </inkml:context>
    <inkml:brush xml:id="br0">
      <inkml:brushProperty name="width" value="0.05" units="cm"/>
      <inkml:brushProperty name="height" value="0.05" units="cm"/>
      <inkml:brushProperty name="color" value="#004F8B"/>
    </inkml:brush>
  </inkml:definitions>
  <inkml:trace contextRef="#ctx0" brushRef="#br0">149 74 5384 0 0,'8'-35'6849'0'0,"3"-3"4461"0"0,-10 42-10617 0 0,-1 7-332 0 0,0 0 1 0 0,0 0 0 0 0,-1 0 0 0 0,0 0 0 0 0,-1 0-1 0 0,0 0 1 0 0,-1-1 0 0 0,0 1 0 0 0,0-1 0 0 0,-1 1 0 0 0,-9 15-1 0 0,-29 45-1096 0 0,-3-10-4036 0 0,18-36-2427 0 0,4-16-7215 0 0</inkml:trace>
</inkml:ink>
</file>

<file path=ppt/ink/ink2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45.705"/>
    </inkml:context>
    <inkml:brush xml:id="br0">
      <inkml:brushProperty name="width" value="0.05" units="cm"/>
      <inkml:brushProperty name="height" value="0.05" units="cm"/>
      <inkml:brushProperty name="color" value="#004F8B"/>
    </inkml:brush>
  </inkml:definitions>
  <inkml:trace contextRef="#ctx0" brushRef="#br0">212 16 3560 0 0,'10'-16'11273'0'0,"-17"29"-8649"0"0,-26 34-1390 0 0,-38 14 1683 0 0,45-41-1386 0 0,0 2 0 0 0,-27 31-1 0 0,52-53-1495 0 0,1 1 1 0 0,0-1-1 0 0,-1 0 0 0 0,1 1 0 0 0,-1-1 0 0 0,1 1 0 0 0,0-1 0 0 0,-1 1 0 0 0,1-1 0 0 0,0 1 0 0 0,0-1 0 0 0,-1 1 0 0 0,1-1 0 0 0,0 1 0 0 0,0-1 1 0 0,0 1-1 0 0,0 0 0 0 0,0-1 0 0 0,-1 1 0 0 0,1-1 0 0 0,0 1 0 0 0,0-1 0 0 0,1 1 0 0 0,-1 0 0 0 0,0-1 0 0 0,0 1 0 0 0,0-1 0 0 0,0 1 0 0 0,0-1 1 0 0,1 1-1 0 0,-1-1 0 0 0,0 1 0 0 0,0-1 0 0 0,1 1 0 0 0,0 0 0 0 0,22 9 362 0 0,32-6-968 0 0,62-16-4530 0 0,148-54-14478 0 0,-265 66 19562 0 0,34-9-1799 0 0</inkml:trace>
</inkml:ink>
</file>

<file path=ppt/ink/ink2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46.517"/>
    </inkml:context>
    <inkml:brush xml:id="br0">
      <inkml:brushProperty name="width" value="0.05" units="cm"/>
      <inkml:brushProperty name="height" value="0.05" units="cm"/>
      <inkml:brushProperty name="color" value="#004F8B"/>
    </inkml:brush>
  </inkml:definitions>
  <inkml:trace contextRef="#ctx0" brushRef="#br0">240 353 5272 0 0,'-4'5'13627'0'0,"-1"2"-10406"0"0,-31 31-2040 0 0,35-37-1147 0 0,-78 53 2269 0 0,72-50-2001 0 0,0 0 1 0 0,0-1-1 0 0,0 0 1 0 0,0 0-1 0 0,-1 0 0 0 0,0-1 1 0 0,1 0-1 0 0,-1-1 1 0 0,-13 1-1 0 0,18-2 123 0 0,-20-13 1155 0 0,22 10-1480 0 0,1 0 1 0 0,0 0 0 0 0,0 0-1 0 0,0 0 1 0 0,0 0-1 0 0,0 0 1 0 0,0 1-1 0 0,1-1 1 0 0,0 0 0 0 0,-1 0-1 0 0,1 1 1 0 0,0-1-1 0 0,2-4 1 0 0,23-39 400 0 0,-15 27-377 0 0,71-119-1908 0 0,-42 74-2658 0 0,-2-2-5931 0 0,16-16-2617 0 0,-46 69 11167 0 0</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15.356"/>
    </inkml:context>
    <inkml:brush xml:id="br0">
      <inkml:brushProperty name="width" value="0.05" units="cm"/>
      <inkml:brushProperty name="height" value="0.05" units="cm"/>
      <inkml:brushProperty name="color" value="#004F8B"/>
    </inkml:brush>
  </inkml:definitions>
  <inkml:trace contextRef="#ctx0" brushRef="#br0">0 13 5477 0 0,'0'0'10270'0'0,"8"0"-9197"0"0,97-6 2200 0 0,20 0-2415 0 0,-44 11-5133 0 0,-81-5 4066 0 0,1-1 1 0 0,0 1 0 0 0,0 0 0 0 0,-1 0-1 0 0,1 0 1 0 0,0 0 0 0 0,0 0 0 0 0,-1 0 0 0 0,1 1-1 0 0,0-1 1 0 0,0 0 0 0 0,-1 0 0 0 0,1 0-1 0 0,0 1 1 0 0,-1-1 0 0 0,1 0 0 0 0,0 1 0 0 0,-1-1-1 0 0,1 0 1 0 0,0 1 0 0 0,-1-1 0 0 0,1 1-1 0 0,-1-1 1 0 0,1 1 0 0 0,-1 0 0 0 0,1-1 0 0 0,-1 1-1 0 0,1-1 1 0 0,-1 1 0 0 0,0 0 0 0 0,1-1-1 0 0,-1 2 1 0 0,0-1 56 0 0,-1 1-1 0 0,0-1 1 0 0,0 0 0 0 0,0 0-1 0 0,0 1 1 0 0,0-1-1 0 0,0 0 1 0 0,-1 0 0 0 0,1 0-1 0 0,0 0 1 0 0,0 0-1 0 0,-1-1 1 0 0,1 1 0 0 0,-2 0-1 0 0,-58 26-333 0 0,59-27 359 0 0,-42 16 836 0 0,24-10 132 0 0,0 0-1 0 0,0 2 1 0 0,1 0 0 0 0,0 2-1 0 0,1 0 1 0 0,-24 16 0 0 0,42-26-779 0 0,0 1 0 0 0,-1-1 0 0 0,1 0 1 0 0,-1 0-1 0 0,1 0 0 0 0,0 1 1 0 0,-1-1-1 0 0,1 0 0 0 0,0 1 0 0 0,-1-1 1 0 0,1 0-1 0 0,0 1 0 0 0,0-1 0 0 0,-1 0 1 0 0,1 1-1 0 0,0-1 0 0 0,0 0 1 0 0,0 1-1 0 0,0-1 0 0 0,-1 1 0 0 0,1-1 1 0 0,0 0-1 0 0,0 1 0 0 0,0-1 1 0 0,0 1-1 0 0,0-1 0 0 0,0 1 0 0 0,0-1 1 0 0,0 0-1 0 0,0 1 0 0 0,0-1 0 0 0,0 1 1 0 0,0-1-1 0 0,0 0 0 0 0,1 1 1 0 0,-1-1-1 0 0,0 1 0 0 0,18 6 1035 0 0,25-4-223 0 0,-42-3-864 0 0,88-1 271 0 0,3 0-4457 0 0,0 4-6809 0 0,-79-3 9255 0 0</inkml:trace>
</inkml:ink>
</file>

<file path=ppt/ink/ink2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46.861"/>
    </inkml:context>
    <inkml:brush xml:id="br0">
      <inkml:brushProperty name="width" value="0.05" units="cm"/>
      <inkml:brushProperty name="height" value="0.05" units="cm"/>
      <inkml:brushProperty name="color" value="#004F8B"/>
    </inkml:brush>
  </inkml:definitions>
  <inkml:trace contextRef="#ctx0" brushRef="#br0">1 46 5444 0 0,'18'-5'1713'0'0,"-3"1"-97"0"0,-5 1-60 0 0,9-3-284 0 0,-5-1-108 0 0,1 6-88 0 0,-3-5-40 0 0,3 1-168 0 0,-5 2-336 0 0,0-1-375 0 0,9 3-1458 0 0</inkml:trace>
</inkml:ink>
</file>

<file path=ppt/ink/ink2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47.377"/>
    </inkml:context>
    <inkml:brush xml:id="br0">
      <inkml:brushProperty name="width" value="0.05" units="cm"/>
      <inkml:brushProperty name="height" value="0.05" units="cm"/>
      <inkml:brushProperty name="color" value="#004F8B"/>
    </inkml:brush>
  </inkml:definitions>
  <inkml:trace contextRef="#ctx0" brushRef="#br0">1127 28 6765 0 0,'13'-27'17513'0'0,"-14"41"-16206"0"0,-5 8-629 0 0,-1-1-1 0 0,-1 0 1 0 0,-1 0-1 0 0,0-1 1 0 0,-2 0-1 0 0,-18 27 1 0 0,16-27-389 0 0,2-2-147 0 0,-1-1 0 0 0,-1-1 0 0 0,0 0 1 0 0,-1-1-1 0 0,-1-1 0 0 0,0 0 0 0 0,-19 13 0 0 0,21-18-50 0 0,1-1 1 0 0,-1-1-1 0 0,0 0 0 0 0,-1 0 0 0 0,0-2 0 0 0,0 1 0 0 0,0-2 0 0 0,0 0 0 0 0,-1-1 0 0 0,-22 3 0 0 0,33-6-92 0 0,1 0 0 0 0,0 1 0 0 0,0-1 0 0 0,0 0 0 0 0,0-1 0 0 0,0 1 0 0 0,-1 0 0 0 0,1-1 0 0 0,0 0 0 0 0,-4-1 0 0 0,4 0 0 0 0,0 0 0 0 0,1 0 0 0 0,-1-1 0 0 0,0 1 0 0 0,1-1 0 0 0,0 1 0 0 0,0-1 0 0 0,-1 0 0 0 0,2 1 0 0 0,-1-1 0 0 0,0 0 0 0 0,0-1 0 0 0,-1-5 0 0 0,3 13 0 0 0,1 0 0 0 0,-1 0 0 0 0,0 0 0 0 0,0-1 0 0 0,0 1 0 0 0,-1 0 0 0 0,1 0 0 0 0,-1 0 0 0 0,0 0 0 0 0,0 0 0 0 0,0-1 0 0 0,0 1 0 0 0,-1 0 0 0 0,0-1 0 0 0,0 1 0 0 0,0-1 0 0 0,0 0 0 0 0,0 0 0 0 0,-6 6 0 0 0,-6 10 0 0 0,-35 33 0 0 0,25-30 0 0 0,-1-1 0 0 0,-2-2 0 0 0,0 0 0 0 0,0-2 0 0 0,-48 22 0 0 0,53-29 0 0 0,0-1 0 0 0,0-1 0 0 0,-1-1 0 0 0,0-1 0 0 0,0-1 0 0 0,0-1 0 0 0,-1-1 0 0 0,-32-1 0 0 0,49-2 0 0 0,0 0 0 0 0,0-1 0 0 0,0 0 0 0 0,0 0 0 0 0,1 0 0 0 0,-1-1 0 0 0,0 0 0 0 0,1-1 0 0 0,0 1 0 0 0,-1-1 0 0 0,1-1 0 0 0,0 1 0 0 0,1-1 0 0 0,-1 0 0 0 0,0 0 0 0 0,-5-6 0 0 0,8 6 0 0 0,0-1 0 0 0,0 1 0 0 0,0-1 0 0 0,0 0 0 0 0,0 0 0 0 0,1 0 0 0 0,0 0 0 0 0,0 0 0 0 0,1-1 0 0 0,-1 1 0 0 0,1 0 0 0 0,0-1 0 0 0,1 1 0 0 0,-1-1 0 0 0,1 1 0 0 0,0-1 0 0 0,1 0 0 0 0,-1 1 0 0 0,1-1 0 0 0,2-7 0 0 0,1-4-750 0 0,1 1 0 0 0,0 0 0 0 0,1 0 0 0 0,1 0 0 0 0,0 1 0 0 0,1 0 0 0 0,1 0 0 0 0,12-16 0 0 0,-14 23 221 0 0,-1 1 1 0 0,1-1 0 0 0,0 1 0 0 0,1 0-1 0 0,-1 1 1 0 0,1 0 0 0 0,1 0 0 0 0,-1 1-1 0 0,1 0 1 0 0,0 0 0 0 0,0 1-1 0 0,0 0 1 0 0,1 0 0 0 0,-1 1 0 0 0,14-2-1 0 0,31 5-8912 0 0,-1 13 3664 0 0,-32-5 4103 0 0</inkml:trace>
</inkml:ink>
</file>

<file path=ppt/ink/ink2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47.814"/>
    </inkml:context>
    <inkml:brush xml:id="br0">
      <inkml:brushProperty name="width" value="0.05" units="cm"/>
      <inkml:brushProperty name="height" value="0.05" units="cm"/>
      <inkml:brushProperty name="color" value="#004F8B"/>
    </inkml:brush>
  </inkml:definitions>
  <inkml:trace contextRef="#ctx0" brushRef="#br0">72 16 6613 0 0,'-25'24'12169'0'0,"12"-12"-7346"0"0,1 0-3423 0 0,0 6-8515 0 0,8-24 2310 0 0,4 5 4666 0 0,-1 1 0 0 0,1 0 0 0 0,0 0 0 0 0,-1-1 0 0 0,1 1-1 0 0,0 0 1 0 0,-1-1 0 0 0,1 1 0 0 0,0 0 0 0 0,-1-1 0 0 0,1 1 0 0 0,0-1 0 0 0,-1 1 0 0 0,1 0 0 0 0,0-1 0 0 0,0 1 0 0 0,0-1-1 0 0,0 1 1 0 0,-1-1 0 0 0,1 1 0 0 0,0-1 0 0 0,0 1 0 0 0,0-1 0 0 0,0 1 0 0 0,0 0 0 0 0,0-1 0 0 0,0 1 0 0 0,0-2-1 0 0,10-41-6258 0 0,-6 23 4665 0 0</inkml:trace>
</inkml:ink>
</file>

<file path=ppt/ink/ink2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48.174"/>
    </inkml:context>
    <inkml:brush xml:id="br0">
      <inkml:brushProperty name="width" value="0.05" units="cm"/>
      <inkml:brushProperty name="height" value="0.05" units="cm"/>
      <inkml:brushProperty name="color" value="#004F8B"/>
    </inkml:brush>
  </inkml:definitions>
  <inkml:trace contextRef="#ctx0" brushRef="#br0">11 130 4720 0 0,'8'-18'2707'0'0,"2"0"-1"0"0,18-25 0 0 0,-25 38-2237 0 0,1 1-1 0 0,-1 0 1 0 0,1 0 0 0 0,0 0-1 0 0,0 1 1 0 0,0-1 0 0 0,1 1-1 0 0,-1 0 1 0 0,1 0-1 0 0,0 0 1 0 0,0 1 0 0 0,0 0-1 0 0,0 0 1 0 0,7-2-1 0 0,-10 4-53 0 0,-1 1-335 0 0,1-1 0 0 0,-1 1 0 0 0,1 0 0 0 0,-1 0 1 0 0,1 0-1 0 0,-1 1 0 0 0,1-1 0 0 0,-1 0 1 0 0,0 0-1 0 0,0 1 0 0 0,0-1 0 0 0,0 1 1 0 0,0-1-1 0 0,0 1 0 0 0,0-1 0 0 0,1 3 1 0 0,-2 6-407 0 0,0-1-1 0 0,-1 1 1 0 0,0-1 0 0 0,-1 0 0 0 0,0 0 0 0 0,-1 0 0 0 0,1 0 0 0 0,-2 0 0 0 0,-5 13 0 0 0,-45 74-8596 0 0,0-17 2265 0 0,33-54 4914 0 0</inkml:trace>
</inkml:ink>
</file>

<file path=ppt/ink/ink2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2.500"/>
    </inkml:context>
    <inkml:brush xml:id="br0">
      <inkml:brushProperty name="width" value="0.05" units="cm"/>
      <inkml:brushProperty name="height" value="0.05" units="cm"/>
      <inkml:brushProperty name="color" value="#004F8B"/>
    </inkml:brush>
  </inkml:definitions>
  <inkml:trace contextRef="#ctx0" brushRef="#br0">959 35 2536 0 0,'0'0'1041'0'0,"-1"-12"2947"0"0,-2-11 6219 0 0,2 58-1594 0 0,-4 23-6569 0 0,4-45-2020 0 0,-1 1 0 0 0,-1-1-1 0 0,-1 1 1 0 0,1-1 0 0 0,-2 0-1 0 0,0-1 1 0 0,-11 21 0 0 0,-19 20-280 0 0,35-52 160 0 0,-28 10-821 0 0,-40 39 1368 0 0,1-2 135 0 0,66-47-572 0 0,0 0-70 0 0,-5 2 33 0 0,-5 5 20 0 0,0 1 1 0 0,0 0-1 0 0,0 0 1 0 0,2 1-1 0 0,-11 12 1 0 0,14-14 87 0 0,0-1 1 0 0,-1 1-1 0 0,0-1 1 0 0,-1-1-1 0 0,0 0 1 0 0,0 0-1 0 0,-11 6 1 0 0,0-12 16 0 0,10-3-105 0 0,8 3 26 0 0,-4-1-13 0 0,0-2-5 0 0,-2-4 69 0 0,6 6-57 0 0,-2-3-25 0 0,1 0-1 0 0,0 0 1 0 0,0 0-1 0 0,0 0 1 0 0,0 0-1 0 0,0 0 1 0 0,1-1-1 0 0,0 1 1 0 0,0-1-1 0 0,0 1 1 0 0,0-1-1 0 0,1 1 1 0 0,0-1-1 0 0,0 1 1 0 0,0-1-1 0 0,1 0 1 0 0,-1 1-1 0 0,1-1 1 0 0,0 1-1 0 0,0-1 1 0 0,3-6-1 0 0,-1-1 55 0 0,0 0 1 0 0,-2 0-1 0 0,2-18 0 0 0,-3 29-93 0 0,-21 12 72 0 0,-46 33 78 0 0,26-16-454 0 0,0-1-1 0 0,-2-3 1 0 0,-1-1-1 0 0,-67 24 1 0 0,85-38-1197 0 0,21-6 200 0 0,-1-1 0 0 0,0 1 0 0 0,1-1 1 0 0,-1 0-1 0 0,0-1 0 0 0,0 1 0 0 0,0-1 0 0 0,0 0 1 0 0,0-1-1 0 0,0 1 0 0 0,0-1 0 0 0,-1 0 0 0 0,1-1 1 0 0,0 0-1 0 0,0 0 0 0 0,-9-3 0 0 0,6-1-280 0 0</inkml:trace>
</inkml:ink>
</file>

<file path=ppt/ink/ink2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3.062"/>
    </inkml:context>
    <inkml:brush xml:id="br0">
      <inkml:brushProperty name="width" value="0.05" units="cm"/>
      <inkml:brushProperty name="height" value="0.05" units="cm"/>
      <inkml:brushProperty name="color" value="#004F8B"/>
    </inkml:brush>
  </inkml:definitions>
  <inkml:trace contextRef="#ctx0" brushRef="#br0">119 347 5372 0 0,'-6'-10'1595'0'0,"1"0"0"0"0,1 0 0 0 0,0 0-1 0 0,1-1 1 0 0,0 1 0 0 0,-3-18 0 0 0,4 14-581 0 0,1 1-1 0 0,0 0 1 0 0,1 0 0 0 0,1-1 0 0 0,3-19-1 0 0,-3 24-770 0 0,1 1-1 0 0,0-1 0 0 0,0 0 1 0 0,1 1-1 0 0,0 0 0 0 0,1-1 1 0 0,0 1-1 0 0,0 0 0 0 0,0 1 1 0 0,1-1-1 0 0,1 1 0 0 0,-1 0 1 0 0,1 0-1 0 0,0 1 0 0 0,0 0 1 0 0,1 0-1 0 0,0 0 1 0 0,0 1-1 0 0,15-9 0 0 0,-22 14-218 0 0,1 0 0 0 0,0-1 0 0 0,0 1-1 0 0,-1 0 1 0 0,1-1 0 0 0,0 1 0 0 0,0 0 0 0 0,-1 0-1 0 0,1 0 1 0 0,0 0 0 0 0,0 0 0 0 0,0 0-1 0 0,0 0 1 0 0,-1 0 0 0 0,1 0 0 0 0,0 0 0 0 0,0 0-1 0 0,0 0 1 0 0,-1 1 0 0 0,1-1 0 0 0,0 0 0 0 0,0 0-1 0 0,-1 1 1 0 0,1-1 0 0 0,0 1 0 0 0,-1-1 0 0 0,1 1-1 0 0,0-1 1 0 0,-1 1 0 0 0,1-1 0 0 0,-1 1 0 0 0,2 1-1 0 0,3 7-19 0 0,-4-2-3 0 0,0 5 89 0 0,-3 4-208 0 0,-1 0-1 0 0,-1 1 0 0 0,0-2 1 0 0,-1 1-1 0 0,-13 27 0 0 0,1-8-3726 0 0,-28 42-1 0 0,36-62 1917 0 0,-13 19-3006 0 0,-1 0 0 0 0,-31 34 0 0 0,34-49 2935 0 0</inkml:trace>
</inkml:ink>
</file>

<file path=ppt/ink/ink2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3.969"/>
    </inkml:context>
    <inkml:brush xml:id="br0">
      <inkml:brushProperty name="width" value="0.05" units="cm"/>
      <inkml:brushProperty name="height" value="0.05" units="cm"/>
      <inkml:brushProperty name="color" value="#004F8B"/>
    </inkml:brush>
  </inkml:definitions>
  <inkml:trace contextRef="#ctx0" brushRef="#br0">998 330 4124 0 0,'-1'2'12708'0'0,"-13"13"-12070"0"0,-1 2 165 0 0,-1-1 0 0 0,0 0 1 0 0,-1-1-1 0 0,-1-1 0 0 0,0 0 1 0 0,-1-2-1 0 0,-28 15 0 0 0,31-18-468 0 0,-24 15 211 0 0,-1-2 1 0 0,0-2-1 0 0,-2-2 0 0 0,0-1 1 0 0,-2-3-1 0 0,-74 16 1 0 0,98-27-300 0 0,0-1 1 0 0,0-1 0 0 0,0-1 0 0 0,0-1 0 0 0,0 0 0 0 0,0-2 0 0 0,-27-6 0 0 0,33 4-41 0 0,0 0 0 0 0,0 0 1 0 0,0-2-1 0 0,1 0 0 0 0,0 0 0 0 0,1-1 0 0 0,-1-1 1 0 0,2-1-1 0 0,-1 1 0 0 0,-19-21 0 0 0,26 23-172 0 0,0 0 0 0 0,0 0 0 0 0,1-1 1 0 0,0 1-1 0 0,0-1 0 0 0,0 0 0 0 0,1 0 0 0 0,1-1 0 0 0,-1 1 0 0 0,1-1 0 0 0,1 0 0 0 0,-1 0 0 0 0,2 0 0 0 0,-2-15 0 0 0,3 11-376 0 0,0 0-1 0 0,1 0 1 0 0,1 0-1 0 0,0 0 1 0 0,1 0 0 0 0,0 0-1 0 0,1 1 1 0 0,1-1-1 0 0,8-16 1 0 0,-2 7-1565 0 0,2 0 0 0 0,0 1 0 0 0,1 1 0 0 0,24-27 1 0 0,-18 26-2550 0 0,1 1 1 0 0,0 0-1 0 0,28-18 1 0 0,-37 30 2695 0 0</inkml:trace>
</inkml:ink>
</file>

<file path=ppt/ink/ink2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4.297"/>
    </inkml:context>
    <inkml:brush xml:id="br0">
      <inkml:brushProperty name="width" value="0.05" units="cm"/>
      <inkml:brushProperty name="height" value="0.05" units="cm"/>
      <inkml:brushProperty name="color" value="#004F8B"/>
    </inkml:brush>
  </inkml:definitions>
  <inkml:trace contextRef="#ctx0" brushRef="#br0">1 28 3440 0 0,'104'3'8587'0'0,"-24"-1"-5750"0"0,1-3-3343 0 0,-2-7-3358 0 0,0-10-3372 0 0,-60 12 5490 0 0</inkml:trace>
</inkml:ink>
</file>

<file path=ppt/ink/ink2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5.641"/>
    </inkml:context>
    <inkml:brush xml:id="br0">
      <inkml:brushProperty name="width" value="0.05" units="cm"/>
      <inkml:brushProperty name="height" value="0.05" units="cm"/>
      <inkml:brushProperty name="color" value="#004F8B"/>
    </inkml:brush>
  </inkml:definitions>
  <inkml:trace contextRef="#ctx0" brushRef="#br0">766 27 4656 0 0,'1'-2'591'0'0,"0"1"-1"0"0,0 0 0 0 0,-1 0 1 0 0,1-1-1 0 0,0 1 1 0 0,-1 0-1 0 0,1-1 0 0 0,-1 1 1 0 0,1-1-1 0 0,-1 1 0 0 0,0 0 1 0 0,1-1-1 0 0,-1 1 0 0 0,0-1 1 0 0,0 1-1 0 0,0-3 0 0 0,-16 16 4211 0 0,-25 36-2567 0 0,36-42-2053 0 0,-7 11 405 0 0,0-1 0 0 0,-16 34 1 0 0,26-47-603 0 0,0-1 1 0 0,1 1 0 0 0,0 0 0 0 0,-1 0-1 0 0,1 0 1 0 0,0 0 0 0 0,1 0 0 0 0,-1 0-1 0 0,0 0 1 0 0,1 0 0 0 0,0 0 0 0 0,0 0 0 0 0,0 0-1 0 0,0 1 1 0 0,0-1 0 0 0,0 0 0 0 0,1 0-1 0 0,0 0 1 0 0,-1 0 0 0 0,1 0 0 0 0,0 0 0 0 0,1 0-1 0 0,-1 0 1 0 0,0-1 0 0 0,1 1 0 0 0,3 4-1 0 0,-2-5-73 0 0,0 1-1 0 0,0-1 1 0 0,1 0-1 0 0,-1 0 1 0 0,1 0-1 0 0,-1 0 1 0 0,1 0-1 0 0,0-1 1 0 0,0 0-1 0 0,0 0 1 0 0,0 0-1 0 0,0 0 1 0 0,0-1-1 0 0,0 1 1 0 0,0-1-1 0 0,0 0 1 0 0,0 0 0 0 0,0 0-1 0 0,0-1 1 0 0,0 0-1 0 0,0 0 1 0 0,0 0-1 0 0,0 0 1 0 0,0 0-1 0 0,6-4 1 0 0,-1 1 121 0 0,0 0 0 0 0,0-1 0 0 0,-1-1 0 0 0,1 1 0 0 0,-1-1 0 0 0,0 0 0 0 0,-1-1 0 0 0,1 0 0 0 0,5-8 0 0 0,2-4 934 0 0,-24 28-132 0 0,-24 26-94 0 0,13-17-638 0 0,-1-1 0 0 0,0-1 0 0 0,-1-1 0 0 0,-1 0 0 0 0,-1-2 0 0 0,0-1 0 0 0,0-1 0 0 0,-1-1 1 0 0,-51 13-1 0 0,70-22-334 0 0,-1-1 162 0 0,-2-2-443 0 0,-20-10-285 0 0,28 11 609 0 0,-18-4-222 0 0,14 16 575 0 0,-1 0 1 0 0,0-1 0 0 0,0 1-1 0 0,-1-1 1 0 0,0-1-1 0 0,-1 1 1 0 0,0-1-1 0 0,0-1 1 0 0,-1 0 0 0 0,0 0-1 0 0,0 0 1 0 0,-1-1-1 0 0,0-1 1 0 0,-18 9 0 0 0,15-8-35 0 0,-1-1 0 0 0,0-1 0 0 0,-26 7 0 0 0,35-11-95 0 0,-1 0 1 0 0,0 0-1 0 0,0-1 0 0 0,0 0 0 0 0,0 0 0 0 0,0 0 1 0 0,-8-2-1 0 0,10-1-51 0 0,2 2-18 0 0,1-1-1 0 0,-1 0 0 0 0,1 0 1 0 0,0 1-1 0 0,0-1 0 0 0,0 0 1 0 0,0 0-1 0 0,0-1 0 0 0,0 1 1 0 0,0 0-1 0 0,1 0 0 0 0,-1 0 1 0 0,1-1-1 0 0,-1 1 0 0 0,1 0 1 0 0,0 0-1 0 0,0-1 0 0 0,0 1 1 0 0,0 0-1 0 0,0 0 0 0 0,1-1 1 0 0,-1 1-1 0 0,1 0 1 0 0,-1 0-1 0 0,1-1 0 0 0,2-3 1 0 0,-1 2-69 0 0,-1 0 1 0 0,1 0 0 0 0,0 0 0 0 0,1 0 0 0 0,-1 1 0 0 0,1-1 0 0 0,0 1 0 0 0,0-1-1 0 0,0 1 1 0 0,0 0 0 0 0,0 0 0 0 0,1 1 0 0 0,6-5 0 0 0,-10 7 108 0 0,1 0 0 0 0,0-1-1 0 0,-1 1 1 0 0,1 0 0 0 0,-1 0 0 0 0,1 0 0 0 0,0 0 0 0 0,-1 0 0 0 0,1 1-1 0 0,-1-1 1 0 0,1 0 0 0 0,0 0 0 0 0,-1 0 0 0 0,1 0 0 0 0,-1 1 0 0 0,1-1 0 0 0,-1 0-1 0 0,1 1 1 0 0,-1-1 0 0 0,1 0 0 0 0,-1 1 0 0 0,1-1 0 0 0,-1 0 0 0 0,1 1-1 0 0,-1-1 1 0 0,0 1 0 0 0,1-1 0 0 0,-1 1 0 0 0,0-1 0 0 0,1 1 0 0 0,-1-1 0 0 0,0 1-1 0 0,0 0 1 0 0,1-1 0 0 0,-1 1 0 0 0,0-1 0 0 0,0 1 0 0 0,0 0 0 0 0,0-1 0 0 0,0 1-1 0 0,0-1 1 0 0,0 1 0 0 0,0 0 0 0 0,0-1 0 0 0,0 1 0 0 0,0-1 0 0 0,0 1-1 0 0,-1 1 1 0 0,0 29 434 0 0,-4-20-310 0 0,1-1 0 0 0,-2 1 0 0 0,1-1 0 0 0,-1-1 0 0 0,-1 1 0 0 0,1-1 0 0 0,-2 0 0 0 0,1-1 0 0 0,-1 1 0 0 0,-1-2 0 0 0,-11 10 0 0 0,-46 30-960 0 0,2-10-3835 0 0,54-32 3080 0 0,-1 0-2589 0 0,1 2-3364 0 0</inkml:trace>
</inkml:ink>
</file>

<file path=ppt/ink/ink2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5.969"/>
    </inkml:context>
    <inkml:brush xml:id="br0">
      <inkml:brushProperty name="width" value="0.05" units="cm"/>
      <inkml:brushProperty name="height" value="0.05" units="cm"/>
      <inkml:brushProperty name="color" value="#004F8B"/>
    </inkml:brush>
  </inkml:definitions>
  <inkml:trace contextRef="#ctx0" brushRef="#br0">42 47 6745 0 0,'11'18'9358'0'0,"-8"-5"-7516"0"0,-3-13-1887 0 0,0-1 0 0 0,0 1 0 0 0,0 0 0 0 0,0 0 1 0 0,0 0-1 0 0,0 0 0 0 0,0 0 0 0 0,-1 0 0 0 0,1 0 1 0 0,0 0-1 0 0,0 0 0 0 0,0 0 0 0 0,0 0 0 0 0,0 0 1 0 0,0-1-1 0 0,0 1 0 0 0,0 0 0 0 0,0 0 1 0 0,0 0-1 0 0,0 0 0 0 0,0 0 0 0 0,-1 0 0 0 0,1 0 1 0 0,0 0-1 0 0,0 0 0 0 0,0 0 0 0 0,0 0 0 0 0,0 0 1 0 0,0 0-1 0 0,0 0 0 0 0,0 0 0 0 0,0 0 0 0 0,0 0 1 0 0,-1 0-1 0 0,1 0 0 0 0,0 0 0 0 0,0 0 1 0 0,0 0-1 0 0,0 0 0 0 0,0 0 0 0 0,0 0 0 0 0,0 0 1 0 0,0 0-1 0 0,0 0 0 0 0,0 1 0 0 0,-1-1 0 0 0,1 0 1 0 0,0 0-1 0 0,0 0 0 0 0,0 0 0 0 0,0 0 0 0 0,0 0 1 0 0,0 0-1 0 0,0 0 0 0 0,0 0 0 0 0,0 0 1 0 0,0 0-1 0 0,0 0 0 0 0,0 1 0 0 0,0-1 0 0 0,0 0 1 0 0,0 0-1 0 0,0 0 0 0 0,0 0 0 0 0,0 0 0 0 0,0 0 1 0 0,-12-19-5125 0 0,-15-22-1689 0 0,15 23 4953 0 0</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22.622"/>
    </inkml:context>
    <inkml:brush xml:id="br0">
      <inkml:brushProperty name="width" value="0.05" units="cm"/>
      <inkml:brushProperty name="height" value="0.05" units="cm"/>
      <inkml:brushProperty name="color" value="#004F8B"/>
    </inkml:brush>
  </inkml:definitions>
  <inkml:trace contextRef="#ctx0" brushRef="#br0">31 30 4984 0 0,'-16'-28'17483'0'0,"16"28"-17405"0"0,0-1-1 0 0,0 1 1 0 0,-1 0 0 0 0,1 0 0 0 0,0 0 0 0 0,0 0-1 0 0,-1 0 1 0 0,1 0 0 0 0,0 0 0 0 0,-1 0 0 0 0,1 0-1 0 0,0 0 1 0 0,0 0 0 0 0,-1 0 0 0 0,1 0 0 0 0,0 0-1 0 0,0 0 1 0 0,-1 0 0 0 0,1 0 0 0 0,0 0 0 0 0,0 0-1 0 0,-1 1 1 0 0,1-1 0 0 0,0 0 0 0 0,0 0 0 0 0,-1 0-1 0 0,1 0 1 0 0,0 0 0 0 0,0 1 0 0 0,0-1 0 0 0,-1 0-1 0 0,1 0 1 0 0,0 0 0 0 0,0 1 0 0 0,0-1 0 0 0,0 0-1 0 0,0 0 1 0 0,-1 1 0 0 0,1-1 0 0 0,0 0 0 0 0,0 0-1 0 0,0 1 1 0 0,0-1 0 0 0,0 0 0 0 0,0 1 0 0 0,-5 22 2117 0 0,4 32 146 0 0,1-48-1890 0 0,1 21-104 0 0,0-1-1 0 0,2 1 1 0 0,1-1 0 0 0,14 50 0 0 0,-16-72-443 0 0,-2-4-486 0 0,27-60-18142 0 0,-11-24 7587 0 0,-13 61 9449 0 0</inkml:trace>
</inkml:ink>
</file>

<file path=ppt/ink/ink2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6.297"/>
    </inkml:context>
    <inkml:brush xml:id="br0">
      <inkml:brushProperty name="width" value="0.05" units="cm"/>
      <inkml:brushProperty name="height" value="0.05" units="cm"/>
      <inkml:brushProperty name="color" value="#004F8B"/>
    </inkml:brush>
  </inkml:definitions>
  <inkml:trace contextRef="#ctx0" brushRef="#br0">299 0 5581 0 0,'0'0'4515'0'0,"-13"37"3081"0"0,0-14-5408 0 0,-1-1 1 0 0,-1-1 0 0 0,-32 35-1 0 0,29-37-3056 0 0,-1-1-1 0 0,0-1 1 0 0,-40 26-1 0 0,56-41 59 0 0,1-1 0 0 0,-1 1 0 0 0,0-1-1 0 0,1 0 1 0 0,-1 0 0 0 0,0 0 0 0 0,1 0 0 0 0,-1 0-1 0 0,0-1 1 0 0,0 1 0 0 0,0-1 0 0 0,0 0 0 0 0,0 0 0 0 0,1 0-1 0 0,-1 0 1 0 0,0 0 0 0 0,0-1 0 0 0,0 1 0 0 0,0-1-1 0 0,0 0 1 0 0,1 0 0 0 0,-1 0 0 0 0,-4-2 0 0 0,-3-4-1206 0 0</inkml:trace>
</inkml:ink>
</file>

<file path=ppt/ink/ink2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6.641"/>
    </inkml:context>
    <inkml:brush xml:id="br0">
      <inkml:brushProperty name="width" value="0.05" units="cm"/>
      <inkml:brushProperty name="height" value="0.05" units="cm"/>
      <inkml:brushProperty name="color" value="#004F8B"/>
    </inkml:brush>
  </inkml:definitions>
  <inkml:trace contextRef="#ctx0" brushRef="#br0">192 6 4464 0 0,'1'-1'172'0'0,"-1"1"-1"0"0,1-1 0 0 0,-1 1 1 0 0,1 0-1 0 0,-1-1 0 0 0,1 1 0 0 0,0 0 1 0 0,-1-1-1 0 0,1 1 0 0 0,-1 0 0 0 0,1 0 1 0 0,0-1-1 0 0,-1 1 0 0 0,1 0 1 0 0,0 0-1 0 0,-1 0 0 0 0,1 0 0 0 0,0 0 1 0 0,-1 0-1 0 0,1 0 0 0 0,0 0 0 0 0,-1 0 1 0 0,1 0-1 0 0,0 1 0 0 0,-1-1 1 0 0,1 0-1 0 0,0 0 0 0 0,-1 1 0 0 0,1-1 1 0 0,-1 0-1 0 0,1 1 0 0 0,0-1 0 0 0,-1 0 1 0 0,1 1-1 0 0,-1-1 0 0 0,1 1 1 0 0,-1-1-1 0 0,1 1 0 0 0,-1-1 0 0 0,0 1 1 0 0,1-1-1 0 0,-1 1 0 0 0,0 0 0 0 0,1-1 1 0 0,-1 1-1 0 0,0-1 0 0 0,0 1 1 0 0,1 0-1 0 0,-1-1 0 0 0,0 1 0 0 0,0 0 1 0 0,0-1-1 0 0,0 1 0 0 0,0 0 0 0 0,0-1 1 0 0,0 1-1 0 0,0 0 0 0 0,0-1 1 0 0,0 1-1 0 0,-1 0 0 0 0,1 0 0 0 0,-1 4 283 0 0,0 0-1 0 0,0 0 0 0 0,-1 0 1 0 0,1-1-1 0 0,-1 1 1 0 0,0 0-1 0 0,-4 4 0 0 0,-12 15 913 0 0,0-1-1 0 0,-37 33 0 0 0,37-39-622 0 0,1 0 0 0 0,0 2 0 0 0,2 0 0 0 0,-23 35-1 0 0,37-53-697 0 0,1 0-1 0 0,-1 1 0 0 0,1-1 1 0 0,-1 0-1 0 0,1 1 0 0 0,-1-1 1 0 0,1 0-1 0 0,-1 1 0 0 0,1-1 1 0 0,0 1-1 0 0,0-1 0 0 0,0 0 1 0 0,0 1-1 0 0,0-1 0 0 0,0 1 1 0 0,0-1-1 0 0,0 0 0 0 0,1 1 1 0 0,-1-1-1 0 0,1 1 0 0 0,-1-1 1 0 0,1 0-1 0 0,-1 1 0 0 0,1-1 1 0 0,1 2-1 0 0,1 0 20 0 0,-1 0-1 0 0,1-1 1 0 0,0 1-1 0 0,0-1 1 0 0,0 1-1 0 0,0-1 1 0 0,0 0 0 0 0,1-1-1 0 0,5 4 1 0 0,9 1-7 0 0,-1-1 0 0 0,1 0 1 0 0,19 2-1 0 0,-35-6-64 0 0,29 3-631 0 0,1 0 0 0 0,57-2 0 0 0,-43-6-1202 0 0,0-1-1 0 0,0-2 0 0 0,44-13 1 0 0,10-10-3793 0 0,161-73 0 0 0,29-34-522 0 0,-203 89 4369 0 0</inkml:trace>
</inkml:ink>
</file>

<file path=ppt/ink/ink2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7.469"/>
    </inkml:context>
    <inkml:brush xml:id="br0">
      <inkml:brushProperty name="width" value="0.05" units="cm"/>
      <inkml:brushProperty name="height" value="0.05" units="cm"/>
      <inkml:brushProperty name="color" value="#004F8B"/>
    </inkml:brush>
  </inkml:definitions>
  <inkml:trace contextRef="#ctx0" brushRef="#br0">271 35 4216 0 0,'9'-13'4189'0'0,"9"-9"8513"0"0,-12 26-8185 0 0,-4 17-3921 0 0,-3 6 11 0 0,-2 0 1 0 0,0 0 0 0 0,-2-1 0 0 0,-1 1-1 0 0,-2-1 1 0 0,-11 29 0 0 0,-74 148-966 0 0,90-198 283 0 0,-14 27-2983 0 0,-37 51 0 0 0,12-29-5520 0 0,-3-5-4899 0 0,38-43 11727 0 0</inkml:trace>
</inkml:ink>
</file>

<file path=ppt/ink/ink2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7.797"/>
    </inkml:context>
    <inkml:brush xml:id="br0">
      <inkml:brushProperty name="width" value="0.05" units="cm"/>
      <inkml:brushProperty name="height" value="0.05" units="cm"/>
      <inkml:brushProperty name="color" value="#004F8B"/>
    </inkml:brush>
  </inkml:definitions>
  <inkml:trace contextRef="#ctx0" brushRef="#br0">333 1 4268 0 0,'0'0'12507'0'0,"-2"3"-11348"0"0,-6 9-482 0 0,0 0 0 0 0,-1-1-1 0 0,0 0 1 0 0,-1-1-1 0 0,0 0 1 0 0,-1-1 0 0 0,0 0-1 0 0,0 0 1 0 0,-14 7 0 0 0,4-3-1053 0 0,0-1 1 0 0,-2-1-1 0 0,1-1 1 0 0,-37 11-1 0 0,43-17-1116 0 0,-13-2-5173 0 0,28-2 6338 0 0,0 0-1 0 0,0 0 0 0 0,0 1 0 0 0,0-1 1 0 0,0 0-1 0 0,0-1 0 0 0,0 1 0 0 0,0 0 1 0 0,0 0-1 0 0,0 0 0 0 0,0-1 0 0 0,0 1 1 0 0,0 0-1 0 0,0-1 0 0 0,0 1 0 0 0,0-1 0 0 0,1 1 1 0 0,-1-1-1 0 0,0 0 0 0 0,0 1 0 0 0,0-1 1 0 0,1 0-1 0 0,-1 1 0 0 0,0-1 0 0 0,1 0 1 0 0,-1 0-1 0 0,0 0 0 0 0,1 0 0 0 0,-1 1 1 0 0,1-1-1 0 0,0 0 0 0 0,-1 0 0 0 0,1 0 0 0 0,0 0 1 0 0,-1-2-1 0 0</inkml:trace>
</inkml:ink>
</file>

<file path=ppt/ink/ink2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8.156"/>
    </inkml:context>
    <inkml:brush xml:id="br0">
      <inkml:brushProperty name="width" value="0.05" units="cm"/>
      <inkml:brushProperty name="height" value="0.05" units="cm"/>
      <inkml:brushProperty name="color" value="#004F8B"/>
    </inkml:brush>
  </inkml:definitions>
  <inkml:trace contextRef="#ctx0" brushRef="#br0">40 43 5589 0 0,'8'-7'10893'0'0,"17"-21"1181"0"0,-26 27-12185 0 0,1 0 0 0 0,-1 0 1 0 0,0 1-1 0 0,0-1 0 0 0,0 1 0 0 0,0-1 0 0 0,-1 0 0 0 0,1 1 1 0 0,0 0-1 0 0,0-1 0 0 0,0 1 0 0 0,0 0 0 0 0,0-1 0 0 0,-1 1 1 0 0,1 0-1 0 0,-2 0 0 0 0,-25 7-13147 0 0,17-3 5604 0 0,-2-2 2106 0 0</inkml:trace>
</inkml:ink>
</file>

<file path=ppt/ink/ink2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09.972"/>
    </inkml:context>
    <inkml:brush xml:id="br0">
      <inkml:brushProperty name="width" value="0.05" units="cm"/>
      <inkml:brushProperty name="height" value="0.05" units="cm"/>
      <inkml:brushProperty name="color" value="#004F8B"/>
    </inkml:brush>
  </inkml:definitions>
  <inkml:trace contextRef="#ctx0" brushRef="#br0">1246 248 4656 0 0,'-35'-35'11285'0'0,"33"32"-10896"0"0,1 0-1 0 0,-1 0 0 0 0,0 0 0 0 0,1 0 0 0 0,0 0 0 0 0,0 0 0 0 0,0 0 0 0 0,0-1 0 0 0,0 1 0 0 0,1 0 0 0 0,-1-1 0 0 0,1 1 0 0 0,0 0 0 0 0,0-1 1 0 0,0 1-1 0 0,0 0 0 0 0,1-1 0 0 0,-1 1 0 0 0,2-4 0 0 0,0 1-121 0 0,1 1-1 0 0,0-1 1 0 0,0 1-1 0 0,0-1 1 0 0,0 1 0 0 0,1 0-1 0 0,0 0 1 0 0,0 0 0 0 0,8-6-1 0 0,3-2-126 0 0,0 1-1 0 0,1 1 1 0 0,0 1-1 0 0,1 0 1 0 0,28-12-1 0 0,-10 14-53 0 0,-20 13-47 0 0,-9 2 32 0 0,-5-4-70 0 0,0-1 0 0 0,-1 0 0 0 0,1 0 0 0 0,-1 0 0 0 0,0 0 0 0 0,1 0 0 0 0,-1 1 1 0 0,0-1-1 0 0,0 0 0 0 0,-1 0 0 0 0,1 0 0 0 0,0 0 0 0 0,-1 1 0 0 0,1-1 0 0 0,-1 0 0 0 0,0 0 0 0 0,0 0 1 0 0,-2 3-1 0 0,-22 30 63 0 0,20-28-47 0 0,-22 26-18 0 0,-40 37 0 0 0,-5-10-11 0 0,-6-9 2 0 0,23-24 7 0 0,48-24-78 0 0,-1 0 1 0 0,1-1-1 0 0,-1 0 0 0 0,0 0 0 0 0,0-1 0 0 0,0 0 0 0 0,0 0 1 0 0,0-1-1 0 0,0 0 0 0 0,0-1 0 0 0,-8-1 0 0 0,13 2 41 0 0,1-1 1 0 0,0 1-1 0 0,0-1 0 0 0,0 0 0 0 0,-1 0 0 0 0,1 0 1 0 0,0 0-1 0 0,0 0 0 0 0,0 0 0 0 0,0-1 0 0 0,1 1 1 0 0,-1-1-1 0 0,0 1 0 0 0,0-1 0 0 0,1 0 0 0 0,-1 0 0 0 0,0-1 1 0 0,0 0 13 0 0,1 0 1 0 0,0 0 0 0 0,1 0-1 0 0,-1 1 1 0 0,0-1 0 0 0,1 0-1 0 0,-1 0 1 0 0,1 0 0 0 0,0 0 0 0 0,0 0-1 0 0,0 0 1 0 0,1 0 0 0 0,-1 0-1 0 0,1 0 1 0 0,-1 0 0 0 0,3-5-1 0 0,-1 1-125 0 0,0 1-1 0 0,0-1 0 0 0,1 1 0 0 0,-1 0 1 0 0,2 0-1 0 0,-1 0 0 0 0,1 0 0 0 0,-1 0 1 0 0,2 1-1 0 0,-1-1 0 0 0,1 1 1 0 0,-1 0-1 0 0,1 1 0 0 0,1-1 0 0 0,-1 1 1 0 0,1 0-1 0 0,-1 0 0 0 0,10-4 0 0 0,-13 8 117 0 0,-1-1 38 0 0,0 1 1 0 0,0 0-1 0 0,0 1 0 0 0,0-1 1 0 0,0 0-1 0 0,0 0 1 0 0,-1 0-1 0 0,1 0 0 0 0,0 1 1 0 0,0-1-1 0 0,0 0 0 0 0,0 1 1 0 0,0-1-1 0 0,-1 1 0 0 0,1-1 1 0 0,0 1-1 0 0,0-1 0 0 0,-1 1 1 0 0,1 0-1 0 0,0-1 0 0 0,-1 1 1 0 0,1 0-1 0 0,-1 0 1 0 0,1-1-1 0 0,-1 1 0 0 0,1 0 1 0 0,-1 0-1 0 0,1 0 0 0 0,-1-1 1 0 0,0 1-1 0 0,0 0 0 0 0,1 0 1 0 0,-1 0-1 0 0,0 0 0 0 0,0 0 1 0 0,0 0-1 0 0,0 0 0 0 0,0 0 1 0 0,0 0-1 0 0,0 0 1 0 0,0-1-1 0 0,0 1 0 0 0,-1 0 1 0 0,1 0-1 0 0,0 0 0 0 0,-1 0 1 0 0,1 0-1 0 0,0 0 0 0 0,-1-1 1 0 0,1 1-1 0 0,-1 0 0 0 0,0 0 1 0 0,-2 6 32 0 0,0 0 0 0 0,0 0 0 0 0,-1-1 0 0 0,0 0-1 0 0,-5 6 1 0 0,-1-1-53 0 0,0-1 0 0 0,-1-1 0 0 0,0 0-1 0 0,-1 0 1 0 0,1-1 0 0 0,-2 0 0 0 0,1-2-1 0 0,-1 1 1 0 0,-16 5 0 0 0,27-11-245 0 0,-16-3-3336 0 0,17 2 3596 0 0,0 0 1 0 0,1 0 0 0 0,-1 0 0 0 0,0 0 0 0 0,1 0-1 0 0,-1 0 1 0 0,0 0 0 0 0,1 0 0 0 0,-1 0 0 0 0,0 0-1 0 0,1 1 1 0 0,-1-1 0 0 0,0 0 0 0 0,1 0 0 0 0,-1 1 0 0 0,1-1-1 0 0,-1 0 1 0 0,0 1 0 0 0,1-1 0 0 0,-1 1 0 0 0,1-1-1 0 0,-1 1 1 0 0,1-1 0 0 0,0 1 0 0 0,-1-1 0 0 0,1 1-1 0 0,-1-1 1 0 0,1 1 0 0 0,0-1 0 0 0,-1 1 0 0 0,1 0 0 0 0,0 0-1 0 0,-3 3-63 0 0,-4 2 227 0 0,0 1 0 0 0,0-1 0 0 0,0-1 1 0 0,0 0-1 0 0,-1 0 0 0 0,0 0 0 0 0,0-1 1 0 0,-13 5-1 0 0,20-8-123 0 0,-13-4 4 0 0,-4-4-240 0 0,17 7 144 0 0,-5 0-63 0 0,1 1 114 0 0,0 0 0 0 0,0 1 0 0 0,1 0 0 0 0,-1-1 0 0 0,0 2 0 0 0,0-1 0 0 0,1 0 0 0 0,-7 5 0 0 0,-24 11 686 0 0,34-17-584 0 0,-1-1-61 0 0,0 0 0 0 0,1 0 0 0 0,-1 0-1 0 0,0 0 1 0 0,1-1 0 0 0,-1 1 0 0 0,0 0 0 0 0,1-1 0 0 0,-1 1 0 0 0,0-1 0 0 0,1 1 0 0 0,-1-1 0 0 0,1 0-1 0 0,-1 0 1 0 0,1 0 0 0 0,0 0 0 0 0,-1 0 0 0 0,1 0 0 0 0,0 0 0 0 0,-2-2 0 0 0,-6-20 532 0 0,6 38-106 0 0,0 8-113 0 0,0-8-257 0 0,-2-1 0 0 0,0 0 0 0 0,-1 0 1 0 0,0-1-1 0 0,-1 1 0 0 0,0-1 0 0 0,-1-1 1 0 0,-1 0-1 0 0,0 0 0 0 0,-1 0 0 0 0,0-1 1 0 0,0-1-1 0 0,-1 0 0 0 0,-1 0 0 0 0,1-1 1 0 0,-2 0-1 0 0,1-1 0 0 0,-1-1 0 0 0,0 0 1 0 0,-15 5-1 0 0,14-5 114 0 0,0-2 0 0 0,0 0 0 0 0,-1-1 0 0 0,0 0-1 0 0,0-1 1 0 0,1-1 0 0 0,-1 0 0 0 0,-1-1 0 0 0,1-1 0 0 0,0 0 0 0 0,0-1 0 0 0,0-1 0 0 0,0 0 0 0 0,0-1 0 0 0,1 0 0 0 0,-1-2 0 0 0,1 1-1 0 0,0-2 1 0 0,-25-12 0 0 0,34 14-147 0 0,-1 0 0 0 0,1 1 0 0 0,0-2-1 0 0,0 1 1 0 0,1 0 0 0 0,-1-1 0 0 0,1 0-1 0 0,0 0 1 0 0,0 0 0 0 0,0-1 0 0 0,1 0-1 0 0,0 1 1 0 0,0-1 0 0 0,1 0 0 0 0,-1 0-1 0 0,1 0 1 0 0,0-1 0 0 0,1 1 0 0 0,0 0-1 0 0,0-1 1 0 0,0 1 0 0 0,1-1 0 0 0,0 1-1 0 0,0-1 1 0 0,2-10 0 0 0,0 5-472 0 0,0 1 0 0 0,1 0 0 0 0,1 0-1 0 0,0 0 1 0 0,0 0 0 0 0,1 1 0 0 0,1 0 0 0 0,0-1 0 0 0,0 2 0 0 0,1-1-1 0 0,0 1 1 0 0,0 0 0 0 0,16-14 0 0 0,-2 4-4888 0 0,1 1-1 0 0,1 1 1 0 0,49-28 0 0 0,-54 36 3332 0 0</inkml:trace>
</inkml:ink>
</file>

<file path=ppt/ink/ink2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10.438"/>
    </inkml:context>
    <inkml:brush xml:id="br0">
      <inkml:brushProperty name="width" value="0.05" units="cm"/>
      <inkml:brushProperty name="height" value="0.05" units="cm"/>
      <inkml:brushProperty name="color" value="#004F8B"/>
    </inkml:brush>
  </inkml:definitions>
  <inkml:trace contextRef="#ctx0" brushRef="#br0">0 92 4952 0 0,'4'-6'10323'0'0,"5"-3"-8943"0"0,8 2 456 0 0,0 1 0 0 0,32-8 0 0 0,17-6-3133 0 0,-65 19 960 0 0,-1 1 1 0 0,1 0-1 0 0,-1 0 1 0 0,1-1-1 0 0,-1 1 1 0 0,0 0-1 0 0,1-1 1 0 0,-1 1-1 0 0,1-1 1 0 0,-1 1-1 0 0,0-1 0 0 0,1 1 1 0 0,-1-1-1 0 0,0 1 1 0 0,0-1-1 0 0,1 1 1 0 0,-1-1-1 0 0,0 1 1 0 0,0-1-1 0 0,0 1 1 0 0,1-1-1 0 0,-1 1 1 0 0,0-1-1 0 0,0 0 1 0 0,0 1-1 0 0,0-1 0 0 0,0 1 1 0 0,0-1-1 0 0,0 1 1 0 0,-1-1-1 0 0,1 0 1 0 0,0 1-1 0 0,0-1 1 0 0,0 1-1 0 0,0-1 1 0 0,-1 1-1 0 0,1-1 1 0 0,0 1-1 0 0,-1-1 1 0 0,1 1-1 0 0,0-1 0 0 0,-1 1 1 0 0,1-1-1 0 0,0 1 1 0 0,-2-1-1 0 0,-4-6-1660 0 0</inkml:trace>
</inkml:ink>
</file>

<file path=ppt/ink/ink2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10.797"/>
    </inkml:context>
    <inkml:brush xml:id="br0">
      <inkml:brushProperty name="width" value="0.05" units="cm"/>
      <inkml:brushProperty name="height" value="0.05" units="cm"/>
      <inkml:brushProperty name="color" value="#004F8B"/>
    </inkml:brush>
  </inkml:definitions>
  <inkml:trace contextRef="#ctx0" brushRef="#br0">232 9 4852 0 0,'-11'-9'14451'0'0,"10"9"-14317"0"0,-23 88 3824 0 0,-5-1-4405 0 0,-73 174-14178 0 0,54-140 8318 0 0,31-78 4567 0 0</inkml:trace>
</inkml:ink>
</file>

<file path=ppt/ink/ink2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11.141"/>
    </inkml:context>
    <inkml:brush xml:id="br0">
      <inkml:brushProperty name="width" value="0.05" units="cm"/>
      <inkml:brushProperty name="height" value="0.05" units="cm"/>
      <inkml:brushProperty name="color" value="#004F8B"/>
    </inkml:brush>
  </inkml:definitions>
  <inkml:trace contextRef="#ctx0" brushRef="#br0">19 16 4556 0 0,'-4'7'3593'0'0,"-2"-1"523"0"0,0-1-1392 0 0,4-30-14817 0 0,2 17 10433 0 0</inkml:trace>
</inkml:ink>
</file>

<file path=ppt/ink/ink2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11.485"/>
    </inkml:context>
    <inkml:brush xml:id="br0">
      <inkml:brushProperty name="width" value="0.05" units="cm"/>
      <inkml:brushProperty name="height" value="0.05" units="cm"/>
      <inkml:brushProperty name="color" value="#004F8B"/>
    </inkml:brush>
  </inkml:definitions>
  <inkml:trace contextRef="#ctx0" brushRef="#br0">59 255 5088 0 0,'-2'-11'2187'0'0,"1"0"-1"0"0,0 0 0 0 0,1 0 0 0 0,1-17 0 0 0,7-9 1412 0 0,0 13-1781 0 0,11-17 617 0 0,-12 30-1749 0 0,-3 1-82 0 0,2 1 1 0 0,-1-1-1 0 0,1 1 1 0 0,1 0-1 0 0,11-12 0 0 0,-16 20-390 0 0,-1 1-308 0 0,0 1 56 0 0,0-1 1 0 0,-1 1 0 0 0,1 0 0 0 0,0-1 0 0 0,0 1 0 0 0,0 0 0 0 0,0 0 0 0 0,0-1 0 0 0,-1 1 0 0 0,1 0 0 0 0,0 0-1 0 0,-1 0 1 0 0,1 0 0 0 0,-1 0 0 0 0,1 0 0 0 0,-1 0 0 0 0,1 0 0 0 0,-1 0 0 0 0,0 1 0 0 0,0-1 0 0 0,1 0 0 0 0,-1 0 0 0 0,0 0-1 0 0,0 0 1 0 0,0 0 0 0 0,0 0 0 0 0,0 1 0 0 0,-1-1 0 0 0,1 0 0 0 0,0 0 0 0 0,0 0 0 0 0,-1 2 0 0 0,-7 40-3549 0 0,0-18-1113 0 0,-2-1 1 0 0,-24 44 0 0 0,19-43 2170 0 0,-1 0 0 0 0,-26 30 1 0 0,17-26 825 0 0</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23.044"/>
    </inkml:context>
    <inkml:brush xml:id="br0">
      <inkml:brushProperty name="width" value="0.05" units="cm"/>
      <inkml:brushProperty name="height" value="0.05" units="cm"/>
      <inkml:brushProperty name="color" value="#004F8B"/>
    </inkml:brush>
  </inkml:definitions>
  <inkml:trace contextRef="#ctx0" brushRef="#br0">14 37 3828 0 0,'-10'-13'7554'0'0,"7"4"-7809"0"0,3 9-100 0 0,0-1 0 0 0,1 0 0 0 0,-1 1-1 0 0,1-1 1 0 0,-1 1 0 0 0,1-1 0 0 0,-1 1 0 0 0,1-1 0 0 0,-1 1-1 0 0,1-1 1 0 0,-1 1 0 0 0,1-1 0 0 0,0 1 0 0 0,-1-1-1 0 0,1 1 1 0 0,0 0 0 0 0,-1 0 0 0 0,1-1 0 0 0,0 1 0 0 0,-1 0-1 0 0,1 0 1 0 0,0 0 0 0 0,0 0 0 0 0,7-5-1256 0 0</inkml:trace>
</inkml:ink>
</file>

<file path=ppt/ink/ink2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12.125"/>
    </inkml:context>
    <inkml:brush xml:id="br0">
      <inkml:brushProperty name="width" value="0.05" units="cm"/>
      <inkml:brushProperty name="height" value="0.05" units="cm"/>
      <inkml:brushProperty name="color" value="#004F8B"/>
    </inkml:brush>
  </inkml:definitions>
  <inkml:trace contextRef="#ctx0" brushRef="#br0">835 44 5168 0 0,'11'-44'18781'0'0,"-10"59"-17304"0"0,-3-2-1009 0 0,-1 0 0 0 0,0 0 0 0 0,0 0 0 0 0,-1 0 0 0 0,-1-1-1 0 0,0 0 1 0 0,-1 0 0 0 0,-12 18 0 0 0,16-25-431 0 0,-1-1-1 0 0,0 0 0 0 0,0-1 1 0 0,0 1-1 0 0,0 0 0 0 0,-1-1 1 0 0,1 0-1 0 0,-1 0 0 0 0,0 0 0 0 0,0 0 1 0 0,0 0-1 0 0,0-1 0 0 0,0 0 1 0 0,-1 0-1 0 0,1 0 0 0 0,-1 0 1 0 0,1-1-1 0 0,-1 0 0 0 0,0 0 1 0 0,1 0-1 0 0,-1 0 0 0 0,0-1 1 0 0,-5 0-1 0 0,-2 2 48 0 0,1 1 0 0 0,0 0 0 0 0,0 1 0 0 0,0 0 0 0 0,0 0 0 0 0,1 2 0 0 0,-20 11 0 0 0,-72 57 466 0 0,65-46-342 0 0,16-13-93 0 0,-67 46 264 0 0,60-43-313 0 0,2 0-37 0 0,-10 5-189 0 0,-53 27 0 0 0,76-44-643 0 0,-1 0 1 0 0,1-1-1 0 0,-1 0 0 0 0,0-1 1 0 0,0-1-1 0 0,0 0 1 0 0,-27 1-1 0 0,40-4 478 0 0,0 1-1 0 0,0-1 1 0 0,0 0-1 0 0,0 0 1 0 0,0 0 0 0 0,0 0-1 0 0,1 0 1 0 0,-1 0-1 0 0,0-1 1 0 0,0 1 0 0 0,0 0-1 0 0,0 0 1 0 0,0 0-1 0 0,0-1 1 0 0,0 1 0 0 0,1-1-1 0 0,-1 1 1 0 0,0-1-1 0 0,0 1 1 0 0,1-1 0 0 0,-1 1-1 0 0,0-1 1 0 0,1 1-1 0 0,-1-1 1 0 0,0 0 0 0 0,1 1-1 0 0,-1-1 1 0 0,1 0-1 0 0,-1 0 1 0 0,1 0 0 0 0,-1 1-1 0 0,1-1 1 0 0,0 0-1 0 0,-1 0 1 0 0,1 0 0 0 0,0 0-1 0 0,0 0 1 0 0,0 0-1 0 0,0 1 1 0 0,0-1 0 0 0,0 0-1 0 0,0 0 1 0 0,0 0-1 0 0,0-1 1 0 0,1-3-719 0 0,0 1 0 0 0,0-1 0 0 0,1 1 0 0 0,0 0 0 0 0,0 0 0 0 0,0 0 0 0 0,3-5 0 0 0,5-6-900 0 0</inkml:trace>
</inkml:ink>
</file>

<file path=ppt/ink/ink2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12.625"/>
    </inkml:context>
    <inkml:brush xml:id="br0">
      <inkml:brushProperty name="width" value="0.05" units="cm"/>
      <inkml:brushProperty name="height" value="0.05" units="cm"/>
      <inkml:brushProperty name="color" value="#004F8B"/>
    </inkml:brush>
  </inkml:definitions>
  <inkml:trace contextRef="#ctx0" brushRef="#br0">938 30 6121 0 0,'9'-19'7347'0'0,"-4"9"463"0"0,-7 10-7702 0 0,0 1-1 0 0,0 0 1 0 0,0-1-1 0 0,1 1 1 0 0,-1 0 0 0 0,0 0-1 0 0,0 0 1 0 0,1 1-1 0 0,-1-1 1 0 0,1 0 0 0 0,-1 1-1 0 0,-1 1 1 0 0,-1 1 124 0 0,-145 116 2989 0 0,50-36-2383 0 0,-27 10 145 0 0,-3-6 0 0 0,-222 113 0 0 0,292-178-2389 0 0,57-23 656 0 0,-6-10-2543 0 0,9-2 47 0 0,13-9 391 0 0,-12 18 1567 0 0,33-43-5517 0 0,22-21 954 0 0,-29 36 3746 0 0,-4 2 347 0 0</inkml:trace>
</inkml:ink>
</file>

<file path=ppt/ink/ink2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12.953"/>
    </inkml:context>
    <inkml:brush xml:id="br0">
      <inkml:brushProperty name="width" value="0.05" units="cm"/>
      <inkml:brushProperty name="height" value="0.05" units="cm"/>
      <inkml:brushProperty name="color" value="#004F8B"/>
    </inkml:brush>
  </inkml:definitions>
  <inkml:trace contextRef="#ctx0" brushRef="#br0">514 10 4952 0 0,'9'-9'12631'0'0,"-60"30"-10932"0"0,1 2-1 0 0,0 2 1 0 0,-88 62 0 0 0,54-33-1658 0 0,21-6-1541 0 0,27-13-3370 0 0,11-12-1608 0 0,-1 0-3384 0 0</inkml:trace>
</inkml:ink>
</file>

<file path=ppt/ink/ink2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15.563"/>
    </inkml:context>
    <inkml:brush xml:id="br0">
      <inkml:brushProperty name="width" value="0.05" units="cm"/>
      <inkml:brushProperty name="height" value="0.05" units="cm"/>
      <inkml:brushProperty name="color" value="#004F8B"/>
    </inkml:brush>
  </inkml:definitions>
  <inkml:trace contextRef="#ctx0" brushRef="#br0">600 0 3028 0 0,'-13'6'1540'0'0,"1"0"-1"0"0,-1 0 1 0 0,1 1-1 0 0,0 1 1 0 0,-21 18-1 0 0,-52 56 2515 0 0,22-20-2233 0 0,-22 24 110 0 0,60-58-1175 0 0,-1-2 0 0 0,-47 38 0 0 0,60-52-610 0 0,11-10-209 0 0,0 0 1 0 0,0 0 0 0 0,0 0-1 0 0,0 0 1 0 0,0 0-1 0 0,0-1 1 0 0,-1 1 0 0 0,1-1-1 0 0,-1 1 1 0 0,1-1-1 0 0,-1 0 1 0 0,1 0 0 0 0,-4 1-1 0 0,6-3 36 0 0,-1 1 0 0 0,1-1-1 0 0,-1 0 1 0 0,1 1 0 0 0,-1-1 0 0 0,1 0-1 0 0,0 1 1 0 0,-1-1 0 0 0,1 0 0 0 0,0 1-1 0 0,0-1 1 0 0,-1 0 0 0 0,1 0-1 0 0,0 0 1 0 0,0 1 0 0 0,0-1 0 0 0,0 0-1 0 0,0 0 1 0 0,0 1 0 0 0,0-1 0 0 0,0 0-1 0 0,0 0 1 0 0,1 1 0 0 0,-1-1-1 0 0,0 0 1 0 0,0 0 0 0 0,1 1 0 0 0,-1-1-1 0 0,0 0 1 0 0,1 1 0 0 0,-1-1-1 0 0,2 0 1 0 0,8-26-591 0 0,34-46-642 0 0,15-32 2343 0 0,-75 135 58 0 0,-1-1-1 0 0,-40 52 1 0 0,-64 55 810 0 0,120-134-1474 0 0,6-3-377 0 0,129-8-867 0 0,-40 10-5926 0 0,-70-1 2861 0 0,0-1 1 0 0,0-1 0 0 0,24-4 0 0 0,-29 1 2050 0 0</inkml:trace>
</inkml:ink>
</file>

<file path=ppt/ink/ink2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17.891"/>
    </inkml:context>
    <inkml:brush xml:id="br0">
      <inkml:brushProperty name="width" value="0.05" units="cm"/>
      <inkml:brushProperty name="height" value="0.05" units="cm"/>
      <inkml:brushProperty name="color" value="#004F8B"/>
    </inkml:brush>
  </inkml:definitions>
  <inkml:trace contextRef="#ctx0" brushRef="#br0">865 13 3848 0 0,'-3'-13'12417'0'0,"-17"86"-9944"0"0,-34 83 0 0 0,54-155-2499 0 0,-1 1 1 0 0,0-1 0 0 0,0 1-1 0 0,0-1 1 0 0,0 1 0 0 0,0-1 0 0 0,0 0-1 0 0,0 0 1 0 0,-1 1 0 0 0,1-1-1 0 0,-1 0 1 0 0,1 0 0 0 0,0 0 0 0 0,-1 0-1 0 0,1-1 1 0 0,-1 1 0 0 0,0 0-1 0 0,1-1 1 0 0,-1 1 0 0 0,0-1 0 0 0,1 1-1 0 0,-1-1 1 0 0,0 0 0 0 0,0 0 0 0 0,-2 1-1 0 0,1-2-4 0 0,0 1-42 0 0,1-1 68 0 0,-1 1-1 0 0,1 0 1 0 0,0 0-1 0 0,-1 0 1 0 0,1 1-1 0 0,-1-1 1 0 0,1 0 0 0 0,-1 1-1 0 0,-3 1 1 0 0,-13 9 204 0 0,0 1 0 0 0,1 1 1 0 0,-26 24-1 0 0,37-32-168 0 0,5-3-7 0 0,-2 0-51 0 0,-13 9-59 0 0,0 1 0 0 0,1 0 0 0 0,-23 24 0 0 0,25-23 196 0 0,-1 0 1 0 0,0 0-1 0 0,-26 15 1 0 0,38-26-76 0 0,0 0 0 0 0,-1 0 0 0 0,0-1 0 0 0,1 1 0 0 0,-1-1 0 0 0,0 0 0 0 0,0 0 1 0 0,0 0-1 0 0,0 0 0 0 0,-7-1 0 0 0,9 0-19 0 0,1 0 0 0 0,-1-1 0 0 0,1 1 0 0 0,-1 0 0 0 0,1-1 0 0 0,-1 0-1 0 0,1 1 1 0 0,0-1 0 0 0,-1 0 0 0 0,1 0 0 0 0,0 0 0 0 0,0 0 0 0 0,0 0 0 0 0,-1 0 0 0 0,1 0 0 0 0,0 0 0 0 0,0 0 0 0 0,0 0 0 0 0,1-1 0 0 0,-1 1 0 0 0,0 0-1 0 0,0-1 1 0 0,1 1 0 0 0,-1 0 0 0 0,1-1 0 0 0,-1 1 0 0 0,1-1 0 0 0,0 1 0 0 0,-1-1 0 0 0,1 1 0 0 0,0-1 0 0 0,0-1 0 0 0,0-12 85 0 0,0 1 1 0 0,2-1-1 0 0,-1 1 1 0 0,2 0-1 0 0,0 0 1 0 0,0 0-1 0 0,9-20 1 0 0,-4 8 279 0 0,-1 11-87 0 0,-6 12-248 0 0,1 1-1 0 0,-1-1 0 0 0,0 1 0 0 0,0-1 0 0 0,0 1 0 0 0,0-1 0 0 0,0 0 0 0 0,-1 0 0 0 0,1 1 0 0 0,-1-1 0 0 0,0 0 0 0 0,1-3 0 0 0,-1 4-6 0 0,-12 23-21 0 0,0-1 98 0 0,-1-1 1 0 0,-1 0-1 0 0,-1-1 0 0 0,-1-1 0 0 0,0 0 1 0 0,-1-1-1 0 0,-1-1 0 0 0,0 0 0 0 0,-1-2 1 0 0,0 0-1 0 0,-27 12 0 0 0,29-16-1061 0 0,0-2 0 0 0,-1 0 0 0 0,1-1 0 0 0,-33 6 0 0 0,48-12 343 0 0,1 0 0 0 0,-1 0 0 0 0,0 1 1 0 0,1-1-1 0 0,-1 0 0 0 0,1 0 0 0 0,-1 0 0 0 0,0-1 1 0 0,1 1-1 0 0,-1 0 0 0 0,1-1 0 0 0,-1 1 1 0 0,1-1-1 0 0,-1 1 0 0 0,1-1 0 0 0,-1 0 1 0 0,1 1-1 0 0,0-1 0 0 0,-1 0 0 0 0,1 0 1 0 0,0 0-1 0 0,0 0 0 0 0,0 0 0 0 0,0 0 0 0 0,-1-1 1 0 0,2 1-1 0 0,-1 0 0 0 0,0-1 0 0 0,0 1 1 0 0,-1-3-1 0 0,0-2-1202 0 0</inkml:trace>
</inkml:ink>
</file>

<file path=ppt/ink/ink2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18.329"/>
    </inkml:context>
    <inkml:brush xml:id="br0">
      <inkml:brushProperty name="width" value="0.05" units="cm"/>
      <inkml:brushProperty name="height" value="0.05" units="cm"/>
      <inkml:brushProperty name="color" value="#004F8B"/>
    </inkml:brush>
  </inkml:definitions>
  <inkml:trace contextRef="#ctx0" brushRef="#br0">75 233 4760 0 0,'26'-94'12359'0'0,"-19"75"-10961"0"0,1 0 0 0 0,1 1 0 0 0,0 0-1 0 0,2 0 1 0 0,13-18 0 0 0,-23 35-1367 0 0,-1 0 1 0 0,0 1-1 0 0,1-1 0 0 0,-1 0 1 0 0,1 1-1 0 0,-1-1 1 0 0,1 1-1 0 0,-1-1 1 0 0,1 1-1 0 0,0-1 0 0 0,-1 1 1 0 0,1-1-1 0 0,-1 1 1 0 0,1 0-1 0 0,0-1 1 0 0,-1 1-1 0 0,1 0 1 0 0,0-1-1 0 0,0 1 0 0 0,-1 0 1 0 0,1 0-1 0 0,1 0 1 0 0,5 11 168 0 0,-8 25-785 0 0,-5-20-589 0 0,-1 0 0 0 0,-16 24 0 0 0,-4-1-7613 0 0,-66 71 0 0 0,80-95 7553 0 0,-7 7-736 0 0</inkml:trace>
</inkml:ink>
</file>

<file path=ppt/ink/ink2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18.938"/>
    </inkml:context>
    <inkml:brush xml:id="br0">
      <inkml:brushProperty name="width" value="0.05" units="cm"/>
      <inkml:brushProperty name="height" value="0.05" units="cm"/>
      <inkml:brushProperty name="color" value="#004F8B"/>
    </inkml:brush>
  </inkml:definitions>
  <inkml:trace contextRef="#ctx0" brushRef="#br0">770 359 5292 0 0,'-12'5'15856'0'0,"6"0"-16593"0"0,-4 7 1654 0 0,0 0 1 0 0,0-1 0 0 0,-1 0 0 0 0,-1-1 0 0 0,0 0 0 0 0,-1-1 0 0 0,1 0 0 0 0,-26 12 0 0 0,-1-2 307 0 0,-76 25 0 0 0,93-38-1113 0 0,-1 0 0 0 0,1-2 1 0 0,-1 0-1 0 0,0-2 0 0 0,1 0 0 0 0,-1-2 0 0 0,-29-3 0 0 0,37 2-54 0 0,0-1-1 0 0,0 0 1 0 0,0-2-1 0 0,1 1 1 0 0,-1-2-1 0 0,1 0 1 0 0,1-1-1 0 0,-1 0 1 0 0,1-1-1 0 0,0 0 1 0 0,0-1-1 0 0,-12-11 1 0 0,19 14-331 0 0,0-1-1 0 0,0 0 1 0 0,1 0 0 0 0,0 0-1 0 0,0 0 1 0 0,1-1-1 0 0,0 0 1 0 0,0 0 0 0 0,0 0-1 0 0,1-1 1 0 0,0 1 0 0 0,1-1-1 0 0,0 0 1 0 0,0 1 0 0 0,0-1-1 0 0,1 0 1 0 0,0 0-1 0 0,1 0 1 0 0,0 0 0 0 0,0 0-1 0 0,1-9 1 0 0,2 4-267 0 0,-1 0-1 0 0,2 1 1 0 0,0 0-1 0 0,0-1 1 0 0,1 2 0 0 0,1-1-1 0 0,0 0 1 0 0,0 1-1 0 0,1 0 1 0 0,0 1 0 0 0,1 0-1 0 0,13-13 1 0 0,-13 14-1820 0 0,1 2 0 0 0,-1-1-1 0 0,1 1 1 0 0,11-6 0 0 0,40-13-1115 0 0,-37 20 5208 0 0,1 1 1 0 0,-1 2 0 0 0,41-2 0 0 0,118-14 1111 0 0,-91 1-6269 0 0,-5-4-4559 0 0,-66 16 6274 0 0</inkml:trace>
</inkml:ink>
</file>

<file path=ppt/ink/ink2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1.876"/>
    </inkml:context>
    <inkml:brush xml:id="br0">
      <inkml:brushProperty name="width" value="0.05" units="cm"/>
      <inkml:brushProperty name="height" value="0.05" units="cm"/>
      <inkml:brushProperty name="color" value="#004F8B"/>
    </inkml:brush>
  </inkml:definitions>
  <inkml:trace contextRef="#ctx0" brushRef="#br0">840 72 468 0 0,'0'0'22898'0'0,"-31"26"-21755"0"0,28-25-994 0 0,0 1-1 0 0,0-1 1 0 0,1 0-1 0 0,-1 1 1 0 0,0-1 0 0 0,0 0-1 0 0,0-1 1 0 0,0 1-1 0 0,-4 0 1 0 0,6-1-126 0 0,0 0 1 0 0,0 0-1 0 0,0 0 1 0 0,0 0-1 0 0,0 0 1 0 0,0 0-1 0 0,0 0 1 0 0,0-1-1 0 0,1 1 1 0 0,-1 0-1 0 0,0 0 1 0 0,0-1-1 0 0,0 1 0 0 0,0-1 1 0 0,0 1-1 0 0,1-1 1 0 0,-1 1-1 0 0,0-1 1 0 0,0 1-1 0 0,1-1 1 0 0,-1 0-1 0 0,0 0 1 0 0,1 1-1 0 0,-1-1 1 0 0,1 0-1 0 0,-1 0 0 0 0,1 0 1 0 0,-1 1-1 0 0,1-1 1 0 0,-1 0-1 0 0,1-1 1 0 0,-1 0 44 0 0,1 0-52 0 0,0 0 1 0 0,0 0-1 0 0,0 0 1 0 0,0 0 0 0 0,1-1-1 0 0,-1 1 1 0 0,0 0-1 0 0,1 0 1 0 0,0 0-1 0 0,-1 0 1 0 0,1 0-1 0 0,2-4 1 0 0,-1 1-31 0 0,-1 2-5 0 0,0 0-1 0 0,0 0 1 0 0,0 0 0 0 0,1 0-1 0 0,-1 0 1 0 0,0 1 0 0 0,1-1-1 0 0,0 0 1 0 0,0 1 0 0 0,0 0-1 0 0,0-1 1 0 0,0 1 0 0 0,0 0-1 0 0,1 0 1 0 0,-1 0 0 0 0,0 0-1 0 0,1 1 1 0 0,0-1 0 0 0,-1 1-1 0 0,1-1 1 0 0,0 1 0 0 0,0 0-1 0 0,0 0 1 0 0,6-1 0 0 0,-7 2 5 0 0,2 0-9 0 0,1 0-1 0 0,0 1 0 0 0,-1-1 1 0 0,1 1-1 0 0,-1 0 0 0 0,1 1 1 0 0,-1-1-1 0 0,1 1 0 0 0,-1 0 0 0 0,6 3 1 0 0,-8-4 23 0 0,0 0 0 0 0,0 0 0 0 0,0 1 0 0 0,-1-1 0 0 0,1 1 0 0 0,0-1 0 0 0,-1 1 0 0 0,1-1 0 0 0,-1 1 0 0 0,0 0 0 0 0,1 0 1 0 0,-1 0-1 0 0,0 0 0 0 0,0 0 0 0 0,0 0 0 0 0,0 0 0 0 0,-1 0 0 0 0,1 0 0 0 0,-1 0 0 0 0,1 0 0 0 0,-1 1 0 0 0,0-1 0 0 0,1 0 0 0 0,-1 0 0 0 0,0 1 0 0 0,-1-1 1 0 0,1 0-1 0 0,-1 4 0 0 0,0-3-2 0 0,-1 0 0 0 0,1 1 0 0 0,-1-1 0 0 0,0 0 0 0 0,0 0 0 0 0,0 0 0 0 0,0 0 0 0 0,-1-1 0 0 0,1 1 0 0 0,-1-1 0 0 0,0 1 0 0 0,0-1 0 0 0,0 0 0 0 0,0 0 0 0 0,0 0 0 0 0,0 0 0 0 0,-7 2 0 0 0,-67 27 95 0 0,40-18 105 0 0,1 2 1 0 0,0 1-1 0 0,1 2 1 0 0,1 2-1 0 0,-54 40 1 0 0,55-32-232 0 0,-128 98 1020 0 0,145-115-1235 0 0,-1 0-1 0 0,-1-1 0 0 0,0-1 1 0 0,0-1-1 0 0,-1-1 0 0 0,1 0 1 0 0,-39 7-1 0 0,51-13-71 0 0,-1 0 0 0 0,1-1 0 0 0,0 0 0 0 0,-1 0 0 0 0,-10-3 0 0 0,12 2-438 0 0,0 0-1 0 0,0 0 1 0 0,1-1-1 0 0,-1 0 1 0 0,1 0-1 0 0,-1 0 1 0 0,-5-4 0 0 0,7 4 36 0 0,0-1 0 0 0,0 0 0 0 0,0 0 0 0 0,0 0 0 0 0,0 0 0 0 0,1 0 0 0 0,-1 0 0 0 0,1-1 0 0 0,0 1 0 0 0,0-1 0 0 0,0 1 0 0 0,0-1 0 0 0,1 0 0 0 0,-1 0 0 0 0,1 0 0 0 0,0 0 0 0 0,0 0 0 0 0,1 0 0 0 0,-1 0 0 0 0,1-8 0 0 0,0-7-1170 0 0</inkml:trace>
</inkml:ink>
</file>

<file path=ppt/ink/ink2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2.220"/>
    </inkml:context>
    <inkml:brush xml:id="br0">
      <inkml:brushProperty name="width" value="0.05" units="cm"/>
      <inkml:brushProperty name="height" value="0.05" units="cm"/>
      <inkml:brushProperty name="color" value="#004F8B"/>
    </inkml:brush>
  </inkml:definitions>
  <inkml:trace contextRef="#ctx0" brushRef="#br0">64 1 7093 0 0,'-2'-1'6698'0'0,"-15"5"-9376"0"0,-8 15-4149 0 0,15-9 4711 0 0,0 0 294 0 0</inkml:trace>
</inkml:ink>
</file>

<file path=ppt/ink/ink2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2.548"/>
    </inkml:context>
    <inkml:brush xml:id="br0">
      <inkml:brushProperty name="width" value="0.05" units="cm"/>
      <inkml:brushProperty name="height" value="0.05" units="cm"/>
      <inkml:brushProperty name="color" value="#004F8B"/>
    </inkml:brush>
  </inkml:definitions>
  <inkml:trace contextRef="#ctx0" brushRef="#br0">203 74 4860 0 0,'-12'3'11521'0'0,"11"-8"-11233"0"0,-1-16 3541 0 0,4 15-3794 0 0,0 2 180 0 0,1 1 0 0 0,-1-1 0 0 0,1 1 0 0 0,-1 0 1 0 0,1-1-1 0 0,0 1 0 0 0,1 1 0 0 0,-1-1 0 0 0,0 0 1 0 0,1 1-1 0 0,-1-1 0 0 0,1 1 0 0 0,7-3 0 0 0,-9 5 228 0 0,9 9 264 0 0,-10-9-676 0 0,-1 1-1 0 0,1-1 1 0 0,0 1 0 0 0,-1-1-1 0 0,1 0 1 0 0,0 1 0 0 0,-1-1 0 0 0,1 1-1 0 0,0-1 1 0 0,-1 1 0 0 0,1 0 0 0 0,-1-1-1 0 0,1 1 1 0 0,-1 0 0 0 0,0-1 0 0 0,1 1-1 0 0,-1 0 1 0 0,1-1 0 0 0,-1 1-1 0 0,0 0 1 0 0,0 0 0 0 0,0-1 0 0 0,1 1-1 0 0,-1 0 1 0 0,0 0 0 0 0,0 0 0 0 0,0-1-1 0 0,0 1 1 0 0,0 0 0 0 0,0 0 0 0 0,0-1-1 0 0,-1 2 1 0 0,0 4 153 0 0,-9 15 480 0 0,7-17-527 0 0,-6 9 47 0 0,0-1 0 0 0,0 0 0 0 0,-1-1 1 0 0,-1 0-1 0 0,1 0 0 0 0,-23 15 0 0 0,-24 12-2216 0 0,1-6-5693 0 0,43-27 3003 0 0,-8 0-3670 0 0,11-3 5991 0 0,8-2 630 0 0</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23.590"/>
    </inkml:context>
    <inkml:brush xml:id="br0">
      <inkml:brushProperty name="width" value="0.05" units="cm"/>
      <inkml:brushProperty name="height" value="0.05" units="cm"/>
      <inkml:brushProperty name="color" value="#004F8B"/>
    </inkml:brush>
  </inkml:definitions>
  <inkml:trace contextRef="#ctx0" brushRef="#br0">177 88 4072 0 0,'-15'-29'17913'0'0,"-5"45"-16846"0"0,1 1 0 0 0,0 1-1 0 0,1 1 1 0 0,1 0 0 0 0,-22 33 0 0 0,11-15-55 0 0,27-36-861 0 0,6-4-207 0 0,0 0 0 0 0,1 0 1 0 0,-2-1-1 0 0,1 0 0 0 0,0 1 1 0 0,-1-2-1 0 0,1 1 0 0 0,-1 0 1 0 0,0-1-1 0 0,3-5 0 0 0,3-2-225 0 0,47-55-502 0 0,-35 40 1174 0 0,0 1-1 0 0,33-29 1 0 0,-55 55-345 0 0,1 0-1 0 0,0-1 1 0 0,0 1 0 0 0,0 0-1 0 0,-1 0 1 0 0,1-1 0 0 0,0 1 0 0 0,0 0-1 0 0,0 0 1 0 0,0 0 0 0 0,0 0-1 0 0,-1 0 1 0 0,1 0 0 0 0,0 0-1 0 0,0 0 1 0 0,0 0 0 0 0,0 1 0 0 0,-1-1-1 0 0,1 0 1 0 0,0 0 0 0 0,0 1-1 0 0,0-1 1 0 0,-1 1 0 0 0,1-1-1 0 0,0 1 1 0 0,-1-1 0 0 0,1 1 0 0 0,0-1-1 0 0,-1 1 1 0 0,1-1 0 0 0,0 1-1 0 0,-1 0 1 0 0,1-1 0 0 0,-1 1-1 0 0,1 0 1 0 0,0 1 0 0 0,15 26 764 0 0,12 22-418 0 0,4-3-3756 0 0,7-6-5042 0 0,7-6-6331 0 0,-33-25 10990 0 0,-9-5 2256 0 0</inkml:trace>
</inkml:ink>
</file>

<file path=ppt/ink/ink2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2.891"/>
    </inkml:context>
    <inkml:brush xml:id="br0">
      <inkml:brushProperty name="width" value="0.05" units="cm"/>
      <inkml:brushProperty name="height" value="0.05" units="cm"/>
      <inkml:brushProperty name="color" value="#004F8B"/>
    </inkml:brush>
  </inkml:definitions>
  <inkml:trace contextRef="#ctx0" brushRef="#br0">267 4 4348 0 0,'0'0'3262'0'0,"9"-3"3622"0"0,-7 5-6628 0 0,1 0 1 0 0,-1 0-1 0 0,0 0 1 0 0,0 0-1 0 0,-1 1 0 0 0,1-1 1 0 0,0 0-1 0 0,-1 1 0 0 0,1-1 1 0 0,-1 1-1 0 0,0 0 1 0 0,0 0-1 0 0,0-1 0 0 0,0 1 1 0 0,0 0-1 0 0,-1 0 1 0 0,1 0-1 0 0,-1 0 0 0 0,0 0 1 0 0,0 0-1 0 0,0 3 0 0 0,-1 0-4 0 0,-1 1 0 0 0,1-1 0 0 0,-1 0 0 0 0,0 1-1 0 0,-1-1 1 0 0,1 0 0 0 0,-1 0 0 0 0,-1-1 0 0 0,-4 8-1 0 0,-5 4-229 0 0,-1 0 0 0 0,0-1 0 0 0,-1 0 0 0 0,-1-1 0 0 0,-18 12 0 0 0,13-11-1975 0 0,-43 25 0 0 0,33-28-2485 0 0,0-4-3313 0 0,14-10 3638 0 0,13 0 2353 0 0</inkml:trace>
</inkml:ink>
</file>

<file path=ppt/ink/ink2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3.391"/>
    </inkml:context>
    <inkml:brush xml:id="br0">
      <inkml:brushProperty name="width" value="0.05" units="cm"/>
      <inkml:brushProperty name="height" value="0.05" units="cm"/>
      <inkml:brushProperty name="color" value="#004F8B"/>
    </inkml:brush>
  </inkml:definitions>
  <inkml:trace contextRef="#ctx0" brushRef="#br0">444 130 5004 0 0,'0'0'9955'0'0,"-4"2"-8793"0"0,-3 3-600 0 0,1 0 0 0 0,0 0 0 0 0,0 0 0 0 0,0 1 0 0 0,0 0 0 0 0,1 0 0 0 0,0 1 0 0 0,0-1 1 0 0,1 1-1 0 0,0 0 0 0 0,0 1 0 0 0,-4 9 0 0 0,4-3-167 0 0,0 1 0 0 0,1-1 0 0 0,0 1 0 0 0,2-1 0 0 0,-1 1 1 0 0,2 18-1 0 0,0-19-288 0 0,0-1 0 0 0,-1 1 1 0 0,-1 0-1 0 0,0-1 0 0 0,0 0 1 0 0,-9 24-1 0 0,7-28-59 0 0,0-1 0 0 0,-1 0 0 0 0,0 0 0 0 0,0 0 0 0 0,0-1 0 0 0,-1 1 1 0 0,0-1-1 0 0,-1-1 0 0 0,0 1 0 0 0,-14 10 0 0 0,-42 22 227 0 0,18-20 144 0 0,-2-7 437 0 0,16-10 61 0 0,28-2-877 0 0,0 0 1 0 0,0 0-1 0 0,0-1 0 0 0,0 1 0 0 0,0-1 0 0 0,0 1 0 0 0,0-1 0 0 0,1 0 0 0 0,-1 0 0 0 0,0 0 0 0 0,0-1 0 0 0,1 1 0 0 0,-1 0 0 0 0,1-1 1 0 0,-1 0-1 0 0,1 0 0 0 0,0 0 0 0 0,0 0 0 0 0,0 0 0 0 0,0 0 0 0 0,0 0 0 0 0,0-1 0 0 0,0 1 0 0 0,1-1 0 0 0,-1 1 0 0 0,1-1 0 0 0,0 0 0 0 0,0 1 1 0 0,0-1-1 0 0,0 0 0 0 0,0 0 0 0 0,1 0 0 0 0,-1 0 0 0 0,1 0 0 0 0,0 0 0 0 0,0 0 0 0 0,0-4 0 0 0,0-8 177 0 0,1 1 0 0 0,0-1 1 0 0,1 0-1 0 0,1 0 0 0 0,9-27 0 0 0,-4 17-1034 0 0,1 2 0 0 0,14-26 0 0 0,-8 24-1551 0 0,0 0 0 0 0,2 1-1 0 0,24-27 1 0 0,-13 20-2589 0 0,55-45-1 0 0,0 12 1723 0 0,-48 36-1164 0 0,-22 15 2577 0 0</inkml:trace>
</inkml:ink>
</file>

<file path=ppt/ink/ink2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4.845"/>
    </inkml:context>
    <inkml:brush xml:id="br0">
      <inkml:brushProperty name="width" value="0.05" units="cm"/>
      <inkml:brushProperty name="height" value="0.05" units="cm"/>
      <inkml:brushProperty name="color" value="#004F8B"/>
    </inkml:brush>
  </inkml:definitions>
  <inkml:trace contextRef="#ctx0" brushRef="#br0">580 0 4748 0 0,'0'2'14841'0'0,"1"13"-13965"0"0,-5-6-283 0 0,-1 0 1 0 0,-1 0 0 0 0,1 0 0 0 0,-1 0 0 0 0,-1-1 0 0 0,1 0 0 0 0,-1 0 0 0 0,-1-1 0 0 0,0 1 0 0 0,-14 9-1 0 0,8-5-67 0 0,-59 49 1236 0 0,-84 52 1 0 0,-8-11-4896 0 0,138-89-887 0 0,-1-5-5902 0 0,18-11 2536 0 0,-7-7 2976 0 0,12 4 2641 0 0</inkml:trace>
</inkml:ink>
</file>

<file path=ppt/ink/ink2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5.345"/>
    </inkml:context>
    <inkml:brush xml:id="br0">
      <inkml:brushProperty name="width" value="0.05" units="cm"/>
      <inkml:brushProperty name="height" value="0.05" units="cm"/>
      <inkml:brushProperty name="color" value="#004F8B"/>
    </inkml:brush>
  </inkml:definitions>
  <inkml:trace contextRef="#ctx0" brushRef="#br0">394 95 4392 0 0,'0'0'10765'0'0,"-4"-1"-9834"0"0,-18-2 827 0 0,-21-5 1964 0 0,41 8-3590 0 0,0-1-1 0 0,1 0 1 0 0,-1 0-1 0 0,0 1 1 0 0,0-1-1 0 0,0 0 1 0 0,1-1-1 0 0,-1 1 1 0 0,1 0-1 0 0,-1 0 1 0 0,1-1-1 0 0,-1 1 1 0 0,1-1-1 0 0,0 1 1 0 0,-1-1-1 0 0,1 0 1 0 0,0 1-1 0 0,-1-4 1 0 0,2 4-87 0 0,-1-1 0 0 0,1 1-1 0 0,0 0 1 0 0,0-1 0 0 0,0 1 0 0 0,1-1 0 0 0,-1 1 0 0 0,0 0 0 0 0,0-1 0 0 0,1 1-1 0 0,-1 0 1 0 0,1-1 0 0 0,-1 1 0 0 0,1 0 0 0 0,0-1 0 0 0,-1 1 0 0 0,1 0 0 0 0,0 0-1 0 0,0 0 1 0 0,0 0 0 0 0,0 0 0 0 0,0 0 0 0 0,0 0 0 0 0,1-1 0 0 0,27-20 406 0 0,-28 21-423 0 0,1 1-72 0 0,6-1 58 0 0,-7 1-10 0 0,-1 0-1 0 0,1 1 0 0 0,-1-1 1 0 0,1 0-1 0 0,-1 0 0 0 0,1 1 0 0 0,-1-1 1 0 0,1 1-1 0 0,-1-1 0 0 0,1 0 1 0 0,-1 1-1 0 0,0-1 0 0 0,1 1 0 0 0,-1-1 1 0 0,0 1-1 0 0,1-1 0 0 0,-1 1 1 0 0,0-1-1 0 0,0 1 0 0 0,1-1 0 0 0,-1 1 1 0 0,0-1-1 0 0,0 1 0 0 0,0 0 1 0 0,0-1-1 0 0,0 1 0 0 0,0-1 0 0 0,0 1 1 0 0,0-1-1 0 0,0 1 0 0 0,0 0 1 0 0,0-1-1 0 0,0 1 0 0 0,0-1 0 0 0,0 1 1 0 0,-1-1-1 0 0,1 1 0 0 0,0-1 1 0 0,-1 1-1 0 0,-4 23 138 0 0,-5-5-139 0 0,-1-1-1 0 0,-1-1 1 0 0,0 0 0 0 0,-1-1-1 0 0,-1-1 1 0 0,-26 25-1 0 0,2-8-2518 0 0,-70 46-1 0 0,74-58-2625 0 0,29-17 3603 0 0,0-1-1 0 0,1 0 0 0 0,-1 0 1 0 0,0 0-1 0 0,0-1 0 0 0,-1 0 1 0 0,1 0-1 0 0,-9 1 0 0 0,11-2-105 0 0</inkml:trace>
</inkml:ink>
</file>

<file path=ppt/ink/ink2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5.923"/>
    </inkml:context>
    <inkml:brush xml:id="br0">
      <inkml:brushProperty name="width" value="0.05" units="cm"/>
      <inkml:brushProperty name="height" value="0.05" units="cm"/>
      <inkml:brushProperty name="color" value="#004F8B"/>
    </inkml:brush>
  </inkml:definitions>
  <inkml:trace contextRef="#ctx0" brushRef="#br0">437 199 3952 0 0,'0'0'10450'0'0,"-4"2"-9057"0"0,0 1-847 0 0,-63 42 5154 0 0,62-41-5345 0 0,0 0 0 0 0,1 0 0 0 0,-1 1 0 0 0,1-1 0 0 0,-1 1 0 0 0,1 0 0 0 0,1 0 0 0 0,-1 0 0 0 0,1 1 0 0 0,-5 10 0 0 0,7-13-293 0 0,1-1 1 0 0,-1 1-1 0 0,1-1 0 0 0,0 1 1 0 0,0-1-1 0 0,0 1 1 0 0,0-1-1 0 0,0 0 1 0 0,0 1-1 0 0,1-1 1 0 0,-1 1-1 0 0,1-1 0 0 0,0 0 1 0 0,0 1-1 0 0,0-1 1 0 0,0 0-1 0 0,2 3 1 0 0,30 36 88 0 0,-29-36-165 0 0,1 0-1 0 0,-1 0 0 0 0,1 0 0 0 0,-1 0 1 0 0,-1 0-1 0 0,1 1 0 0 0,-1 0 0 0 0,0-1 1 0 0,4 12-1 0 0,-6-12 58 0 0,-1 0 1 0 0,1 0 0 0 0,-1 0-1 0 0,0 1 1 0 0,0-1-1 0 0,0 0 1 0 0,-1 0 0 0 0,0 0-1 0 0,0 0 1 0 0,0 0-1 0 0,-1 0 1 0 0,1 0-1 0 0,-6 9 1 0 0,2-5 23 0 0,0-1-1 0 0,0 0 1 0 0,-1-1 0 0 0,0 1-1 0 0,-1-1 1 0 0,1 0 0 0 0,-10 6 0 0 0,1 0 219 0 0,-2-2 0 0 0,1 0 0 0 0,-2-1 0 0 0,1-1 0 0 0,-1 0 0 0 0,-34 10 0 0 0,45-17-199 0 0,0 0-1 0 0,0 0 0 0 0,1-1 1 0 0,-1 0-1 0 0,0 0 1 0 0,0-1-1 0 0,0 0 0 0 0,-1 0 1 0 0,1-1-1 0 0,1 0 1 0 0,-1 0-1 0 0,0 0 0 0 0,0-1 1 0 0,0 0-1 0 0,-9-5 1 0 0,12 5-43 0 0,0 0 1 0 0,0-1 0 0 0,1 0 0 0 0,0 0-1 0 0,-1 0 1 0 0,1 0 0 0 0,0 0 0 0 0,0-1 0 0 0,1 1-1 0 0,-1-1 1 0 0,1 0 0 0 0,0 0 0 0 0,0 1 0 0 0,0-2-1 0 0,0 1 1 0 0,1 0 0 0 0,-1 0 0 0 0,1 0-1 0 0,0-1 1 0 0,0 1 0 0 0,1-1 0 0 0,0 1 0 0 0,-1 0-1 0 0,1-1 1 0 0,1-5 0 0 0,1-9-46 0 0,1-1 0 0 0,1 0 1 0 0,1 1-1 0 0,0 0 0 0 0,2 0 0 0 0,0 1 0 0 0,17-33 1 0 0,-1 11-168 0 0,2 1 0 0 0,35-44 0 0 0,-4 21-3477 0 0,37-19-8542 0 0,-1 0-561 0 0,-81 68 10791 0 0</inkml:trace>
</inkml:ink>
</file>

<file path=ppt/ink/ink2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8.017"/>
    </inkml:context>
    <inkml:brush xml:id="br0">
      <inkml:brushProperty name="width" value="0.05" units="cm"/>
      <inkml:brushProperty name="height" value="0.05" units="cm"/>
      <inkml:brushProperty name="color" value="#004F8B"/>
    </inkml:brush>
  </inkml:definitions>
  <inkml:trace contextRef="#ctx0" brushRef="#br0">1451 182 5240 0 0,'-13'0'2536'0'0,"7"-2"2333"0"0,3 1-4490 0 0,1 0-1 0 0,0-1 1 0 0,-1 1 0 0 0,1-1-1 0 0,0 0 1 0 0,0 0 0 0 0,1 1-1 0 0,-1-1 1 0 0,0 0-1 0 0,0-1 1 0 0,1 1 0 0 0,-1 0-1 0 0,1 0 1 0 0,0-1 0 0 0,0 1-1 0 0,0-1 1 0 0,0 1-1 0 0,0-1 1 0 0,0 1 0 0 0,1-1-1 0 0,-1 1 1 0 0,1-1-1 0 0,0 0 1 0 0,0 1 0 0 0,0-1-1 0 0,0 0 1 0 0,1-4 0 0 0,0 1-128 0 0,1 0 1 0 0,0 0-1 0 0,1 1 1 0 0,-1-1-1 0 0,1 1 1 0 0,0-1-1 0 0,0 1 0 0 0,1 0 1 0 0,0 0-1 0 0,-1 1 1 0 0,10-9-1 0 0,-7 7-136 0 0,-2 2-75 0 0,-1 0 0 0 0,1 0 0 0 0,0 1 0 0 0,1 0 0 0 0,-1 0 0 0 0,0 0 0 0 0,1 0 1 0 0,-1 0-1 0 0,9-2 0 0 0,-11 4-34 0 0,1 3-18 0 0,-2-2 11 0 0,0 1-1 0 0,-1-1 1 0 0,1 0 0 0 0,0 0 0 0 0,-1 1-1 0 0,1-1 1 0 0,0 0 0 0 0,-1 1 0 0 0,1-1 0 0 0,-1 1-1 0 0,1-1 1 0 0,-1 1 0 0 0,1-1 0 0 0,-1 1-1 0 0,1-1 1 0 0,-1 1 0 0 0,1 0 0 0 0,-1-1 0 0 0,0 1-1 0 0,1-1 1 0 0,-1 1 0 0 0,0 0 0 0 0,1-1 0 0 0,-1 1-1 0 0,0 0 1 0 0,0 0 0 0 0,0-1 0 0 0,0 2-1 0 0,-2 5 8 0 0,0 1 0 0 0,-1-1 0 0 0,1 0 0 0 0,-2 0 0 0 0,1 0 0 0 0,-1 0 0 0 0,0-1 0 0 0,-1 1 0 0 0,-6 6 0 0 0,-53 56 40 0 0,46-52 32 0 0,6-6-64 0 0,-2 0-1 0 0,1 0 1 0 0,-1-1 0 0 0,-1-1 0 0 0,0 0-1 0 0,0-1 1 0 0,-1-1 0 0 0,-24 9 0 0 0,27-12-43 0 0,0 0 0 0 0,0-1 1 0 0,-1-1-1 0 0,1 0 0 0 0,-1 0 0 0 0,1-2 1 0 0,-1 1-1 0 0,0-2 0 0 0,1 0 1 0 0,-1 0-1 0 0,-16-5 0 0 0,-2-5-40 0 0,-13-16-109 0 0,43 25 126 0 0,-1 0 1 0 0,1 0-1 0 0,0 0 0 0 0,0-1 0 0 0,-1 1 1 0 0,2-1-1 0 0,-1 1 0 0 0,0-1 0 0 0,0 0 1 0 0,1 1-1 0 0,-1-1 0 0 0,1 0 0 0 0,0 0 1 0 0,0 0-1 0 0,0 0 0 0 0,1 0 0 0 0,-1 0 1 0 0,1 0-1 0 0,-1-1 0 0 0,1 1 0 0 0,0 0 1 0 0,0 0-1 0 0,0 0 0 0 0,1-4 0 0 0,2 1-70 0 0,-1 1-1 0 0,0 0 0 0 0,1 0 1 0 0,0 0-1 0 0,0 0 0 0 0,1 0 1 0 0,-1 0-1 0 0,1 1 0 0 0,0 0 0 0 0,0 0 1 0 0,1 0-1 0 0,-1 0 0 0 0,11-6 1 0 0,-7 5-17 0 0,0-1 1 0 0,1 1-1 0 0,0 1 1 0 0,0-1 0 0 0,1 2-1 0 0,-1-1 1 0 0,11-1-1 0 0,-5 1 36 0 0,16 1-313 0 0,-31 3 418 0 0,1 0 0 0 0,-1 1 1 0 0,1-1-1 0 0,0 1 0 0 0,-1-1 1 0 0,1 1-1 0 0,-1-1 0 0 0,1 1 1 0 0,-1-1-1 0 0,1 1 1 0 0,-1 0-1 0 0,0-1 0 0 0,1 1 1 0 0,-1 0-1 0 0,0-1 0 0 0,1 1 1 0 0,-1 0-1 0 0,0-1 0 0 0,0 1 1 0 0,0 0-1 0 0,0 0 0 0 0,0-1 1 0 0,0 1-1 0 0,0 0 0 0 0,0 0 1 0 0,0-1-1 0 0,0 1 0 0 0,0 0 1 0 0,0 0-1 0 0,0-1 1 0 0,0 1-1 0 0,-1 0 0 0 0,1-1 1 0 0,0 1-1 0 0,-1 0 0 0 0,1-1 1 0 0,0 1-1 0 0,-1 0 0 0 0,1-1 1 0 0,-1 1-1 0 0,-5 11 64 0 0,0-1-1 0 0,-1 0 1 0 0,0 0-1 0 0,-1-1 1 0 0,0 0-1 0 0,-1 0 1 0 0,0-1-1 0 0,0 0 1 0 0,-1-1 0 0 0,0 0-1 0 0,0 0 1 0 0,-1-1-1 0 0,0 0 1 0 0,-22 9-1 0 0,31-15-145 0 0,1-1 0 0 0,-1 1 0 0 0,0-1-1 0 0,1 1 1 0 0,-1-1 0 0 0,0 0-1 0 0,0 0 1 0 0,1 0 0 0 0,-1 0 0 0 0,0 0-1 0 0,0 0 1 0 0,1-1 0 0 0,-1 1-1 0 0,0 0 1 0 0,0-1 0 0 0,1 1-1 0 0,-1-1 1 0 0,0 0 0 0 0,1 0 0 0 0,-3-1-1 0 0,3 1-18 0 0,1 1-107 0 0,-1 0 181 0 0,0-1-1 0 0,1 1 1 0 0,-1 0 0 0 0,0-1-1 0 0,1 1 1 0 0,-1 0 0 0 0,0 0-1 0 0,0-1 1 0 0,1 1 0 0 0,-1 0-1 0 0,0 0 1 0 0,0 0 0 0 0,0 0-1 0 0,1 0 1 0 0,-1 0 0 0 0,0 0-1 0 0,0 1 1 0 0,1-1 0 0 0,-1 0-1 0 0,0 0 1 0 0,0 0 0 0 0,1 1-1 0 0,-1-1 1 0 0,0 0 0 0 0,1 1-1 0 0,-1-1 1 0 0,0 1 0 0 0,1-1-1 0 0,-1 1 1 0 0,1-1 0 0 0,-2 2-1 0 0,2-2 27 0 0,-51 48 462 0 0,47-44-368 0 0,-1 0 0 0 0,0-1 0 0 0,0 1 0 0 0,0-1-1 0 0,0-1 1 0 0,0 1 0 0 0,-1-1 0 0 0,1 0 0 0 0,-1 0 0 0 0,-6 1 0 0 0,9-3-114 0 0,-10-1-14 0 0,10 0-49 0 0,-15-4-362 0 0,11 4 204 0 0,-8 12 338 0 0,2-1 165 0 0,1-1 1 0 0,-1 0 0 0 0,-27 14-1 0 0,35-21-161 0 0,-1 1 1 0 0,0-1-1 0 0,0 0 0 0 0,0-1 0 0 0,0 0 0 0 0,0 1 0 0 0,-8-1 0 0 0,11-1-74 0 0,0 0 1 0 0,0 0-1 0 0,0-1 1 0 0,1 1-1 0 0,-1-1 1 0 0,0 1-1 0 0,0-1 1 0 0,1 0-1 0 0,-1 0 1 0 0,-2-2-1 0 0,-15-12 171 0 0,17 12-148 0 0,1 0-1 0 0,-1 0 0 0 0,1 0 0 0 0,0 0 0 0 0,0 0 0 0 0,0 0 0 0 0,1-1 0 0 0,-3-6 1 0 0,3 9-61 0 0,-6 21 106 0 0,0 1 0 0 0,-2-2 0 0 0,-16 29 0 0 0,15-36-18 0 0,0 0 1 0 0,-2-1-1 0 0,1 0 0 0 0,-1-1 0 0 0,-1 0 1 0 0,0-1-1 0 0,0-1 0 0 0,-1 0 0 0 0,0 0 0 0 0,0-2 1 0 0,-1 1-1 0 0,0-2 0 0 0,0 0 0 0 0,0-1 1 0 0,0-1-1 0 0,-22 3 0 0 0,27-5 49 0 0,1 0 0 0 0,-1-1 0 0 0,1 0 0 0 0,-1-1-1 0 0,1 0 1 0 0,-1 0 0 0 0,1-1 0 0 0,0 0 0 0 0,-1-1 0 0 0,1 0 0 0 0,1 0 0 0 0,-1-1 0 0 0,0 0 0 0 0,1-1-1 0 0,0 0 1 0 0,0 0 0 0 0,0-1 0 0 0,0 1 0 0 0,1-2 0 0 0,0 1 0 0 0,1-1 0 0 0,-1 0 0 0 0,1-1 0 0 0,0 1-1 0 0,1-1 1 0 0,0 0 0 0 0,0-1 0 0 0,-3-9 0 0 0,4 8-230 0 0,0 1 0 0 0,1 0 0 0 0,1-1 0 0 0,-1 0 0 0 0,2 0 1 0 0,-1 1-1 0 0,1-1 0 0 0,1 0 0 0 0,0 0 0 0 0,0 0 0 0 0,1 0 0 0 0,0 0 0 0 0,1 0 0 0 0,0 1 0 0 0,0-1 0 0 0,1 0 1 0 0,0 1-1 0 0,1 0 0 0 0,0 0 0 0 0,1 0 0 0 0,0 0 0 0 0,0 1 0 0 0,1 0 0 0 0,6-9 0 0 0,-1 5-987 0 0,0 0 0 0 0,0 1 0 0 0,1 0 0 0 0,1 1 0 0 0,-1 0 0 0 0,17-9-1 0 0,-14 11-1368 0 0,1-1-1 0 0,0 2 1 0 0,0 0-1 0 0,0 1 1 0 0,25-5-1 0 0,-17 6 627 0 0,1 0 87 0 0</inkml:trace>
</inkml:ink>
</file>

<file path=ppt/ink/ink2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8.485"/>
    </inkml:context>
    <inkml:brush xml:id="br0">
      <inkml:brushProperty name="width" value="0.05" units="cm"/>
      <inkml:brushProperty name="height" value="0.05" units="cm"/>
      <inkml:brushProperty name="color" value="#004F8B"/>
    </inkml:brush>
  </inkml:definitions>
  <inkml:trace contextRef="#ctx0" brushRef="#br0">1 65 3880 0 0,'19'-19'7232'0'0,"35"2"-2233"0"0,-42 14-4577 0 0,1 0 0 0 0,-1-1 0 0 0,19-9 0 0 0,-30 12-1242 0 0,2 0-1127 0 0,2-2 1548 0 0</inkml:trace>
</inkml:ink>
</file>

<file path=ppt/ink/ink2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8.814"/>
    </inkml:context>
    <inkml:brush xml:id="br0">
      <inkml:brushProperty name="width" value="0.05" units="cm"/>
      <inkml:brushProperty name="height" value="0.05" units="cm"/>
      <inkml:brushProperty name="color" value="#004F8B"/>
    </inkml:brush>
  </inkml:definitions>
  <inkml:trace contextRef="#ctx0" brushRef="#br0">129 12 4300 0 0,'0'-11'20266'0'0,"-1"29"-19977"0"0,-1 0 1 0 0,0 0 0 0 0,-2 0 0 0 0,-5 18 0 0 0,-28 79-3666 0 0,3-11-5296 0 0,-1 63-3007 0 0,31-135 10055 0 0</inkml:trace>
</inkml:ink>
</file>

<file path=ppt/ink/ink2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9.142"/>
    </inkml:context>
    <inkml:brush xml:id="br0">
      <inkml:brushProperty name="width" value="0.05" units="cm"/>
      <inkml:brushProperty name="height" value="0.05" units="cm"/>
      <inkml:brushProperty name="color" value="#004F8B"/>
    </inkml:brush>
  </inkml:definitions>
  <inkml:trace contextRef="#ctx0" brushRef="#br0">26 0 5529 0 0,'-6'6'1346'0'0,"-6"10"7297"0"0,8-10-8249 0 0,0 0-4142 0 0</inkml:trace>
</inkml:ink>
</file>

<file path=ppt/ink/ink2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29.470"/>
    </inkml:context>
    <inkml:brush xml:id="br0">
      <inkml:brushProperty name="width" value="0.05" units="cm"/>
      <inkml:brushProperty name="height" value="0.05" units="cm"/>
      <inkml:brushProperty name="color" value="#004F8B"/>
    </inkml:brush>
  </inkml:definitions>
  <inkml:trace contextRef="#ctx0" brushRef="#br0">21 210 4320 0 0,'4'-21'2566'0'0,"0"-1"0"0"0,2 1-1 0 0,11-28 1 0 0,-13 38-1670 0 0,1 2 0 0 0,0-1 0 0 0,0 0 0 0 0,0 1-1 0 0,2 0 1 0 0,-1 0 0 0 0,1 1 0 0 0,12-12 0 0 0,-18 19-297 0 0,0 1-575 0 0,-1 1-1 0 0,1-1 0 0 0,-1 1 0 0 0,1 0 0 0 0,-1-1 0 0 0,1 1 0 0 0,-1 0 1 0 0,0-1-1 0 0,1 1 0 0 0,-1 0 0 0 0,0 0 0 0 0,0-1 0 0 0,1 1 0 0 0,-1 0 1 0 0,0 0-1 0 0,0 0 0 0 0,0-1 0 0 0,0 1 0 0 0,0 0 0 0 0,0 0 0 0 0,0-1 1 0 0,0 1-1 0 0,0 0 0 0 0,-1 0 0 0 0,1 0 0 0 0,-1 1 0 0 0,-3 22 27 0 0,-33 62-4375 0 0,-7-2-7626 0 0,22-52 7767 0 0,9-18 2512 0 0</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24.184"/>
    </inkml:context>
    <inkml:brush xml:id="br0">
      <inkml:brushProperty name="width" value="0.05" units="cm"/>
      <inkml:brushProperty name="height" value="0.05" units="cm"/>
      <inkml:brushProperty name="color" value="#004F8B"/>
    </inkml:brush>
  </inkml:definitions>
  <inkml:trace contextRef="#ctx0" brushRef="#br0">36 4 2640 0 0,'-12'-3'10047'0'0,"4"5"-3875"0"0,-4 12-1878 0 0,11-11-4164 0 0,1 0 0 0 0,-1 0 1 0 0,0 0-1 0 0,1 0 0 0 0,0 1 0 0 0,0-1 1 0 0,0 0-1 0 0,0 0 0 0 0,0 0 0 0 0,1 5 1 0 0,0-7-116 0 0,-1 0 0 0 0,0 0 0 0 0,1 0 0 0 0,-1 0 0 0 0,1 0 0 0 0,-1-1 0 0 0,1 1 0 0 0,0 0 0 0 0,-1 0 0 0 0,1-1 0 0 0,0 1 0 0 0,0 0 0 0 0,-1-1 0 0 0,1 1 0 0 0,0-1 0 0 0,0 1 0 0 0,0-1 0 0 0,0 1 0 0 0,0-1 0 0 0,-1 0 0 0 0,1 1 0 0 0,0-1 0 0 0,0 0 0 0 0,0 0 0 0 0,0 1 0 0 0,0-1 0 0 0,0 0 0 0 0,0 0 0 0 0,0 0 0 0 0,0 0 0 0 0,0-1 0 0 0,0 1 0 0 0,0 0 0 0 0,0 0 0 0 0,0-1 0 0 0,2 0 0 0 0,-2 1 24 0 0,0 0 1 0 0,0 0-1 0 0,0 0 0 0 0,0-1 1 0 0,0 1-1 0 0,0-1 1 0 0,0 1-1 0 0,0-1 1 0 0,0 1-1 0 0,0-1 1 0 0,0 1-1 0 0,0-1 1 0 0,0 0-1 0 0,-1 0 0 0 0,1 1 1 0 0,0-1-1 0 0,0 0 1 0 0,-1 0-1 0 0,1 0 1 0 0,-1 0-1 0 0,1 0 1 0 0,-1 0-1 0 0,1 0 0 0 0,-1 0 1 0 0,1 0-1 0 0,-1 0 1 0 0,0 0-1 0 0,1 0 1 0 0,-1 0-1 0 0,0 0 1 0 0,0-2-1 0 0,-1 1 104 0 0,1 0-1 0 0,-1 0 0 0 0,0 0 1 0 0,0 1-1 0 0,0-1 1 0 0,0 0-1 0 0,0 1 1 0 0,0-1-1 0 0,0 0 1 0 0,-1 1-1 0 0,-1-3 0 0 0,-6-3-1888 0 0,9 6 1599 0 0</inkml:trace>
</inkml:ink>
</file>

<file path=ppt/ink/ink2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30.267"/>
    </inkml:context>
    <inkml:brush xml:id="br0">
      <inkml:brushProperty name="width" value="0.05" units="cm"/>
      <inkml:brushProperty name="height" value="0.05" units="cm"/>
      <inkml:brushProperty name="color" value="#004F8B"/>
    </inkml:brush>
  </inkml:definitions>
  <inkml:trace contextRef="#ctx0" brushRef="#br0">829 23 4596 0 0,'-6'-22'22126'0'0,"-10"48"-21118"0"0,0 0-1 0 0,-2-2 1 0 0,-1 0-1 0 0,-1-1 1 0 0,-37 35-1 0 0,38-44-1007 0 0,-1 0 0 0 0,0-2 0 0 0,-1 0 0 0 0,0-1 0 0 0,-33 12 0 0 0,-38 19 0 0 0,33-6 0 0 0,-27 24 0 0 0,12-8 0 0 0,22-19 0 0 0,36-23-255 0 0,8-4-255 0 0,0-1 0 0 0,-1 0 0 0 0,1 0 0 0 0,-1-1 0 0 0,0 0 0 0 0,0-1-1 0 0,0 0 1 0 0,-1 0 0 0 0,1-1 0 0 0,-14 2 0 0 0,22-4 172 0 0,-1 0 0 0 0,1 0 1 0 0,0 0-1 0 0,-1 0 0 0 0,1-1 0 0 0,0 1 0 0 0,0 0 0 0 0,-1-1 1 0 0,1 1-1 0 0,0-1 0 0 0,0 1 0 0 0,0-1 0 0 0,0 1 0 0 0,-1-1 1 0 0,1 0-1 0 0,0 0 0 0 0,0 0 0 0 0,0 1 0 0 0,1-1 0 0 0,-1 0 1 0 0,0 0-1 0 0,0 0 0 0 0,0-1 0 0 0,1 1 0 0 0,-1 0 0 0 0,0 0 1 0 0,1 0-1 0 0,-1 0 0 0 0,1-1 0 0 0,0 1 0 0 0,-1 0 0 0 0,1 0 1 0 0,0-1-1 0 0,0 1 0 0 0,-1 0 0 0 0,1 0 0 0 0,0-1 0 0 0,0 1 1 0 0,1 0-1 0 0,-1-1 0 0 0,0 1 0 0 0,0 0 0 0 0,1 0 0 0 0,0-2 1 0 0,7-29-6108 0 0,2 9 3964 0 0,2 4 688 0 0</inkml:trace>
</inkml:ink>
</file>

<file path=ppt/ink/ink2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30.845"/>
    </inkml:context>
    <inkml:brush xml:id="br0">
      <inkml:brushProperty name="width" value="0.05" units="cm"/>
      <inkml:brushProperty name="height" value="0.05" units="cm"/>
      <inkml:brushProperty name="color" value="#004F8B"/>
    </inkml:brush>
  </inkml:definitions>
  <inkml:trace contextRef="#ctx0" brushRef="#br0">770 6 4064 0 0,'7'-5'11387'0'0,"-30"25"-8316"0"0,-40 30-1564 0 0,13-16-670 0 0,-1-2 0 0 0,-2-3 0 0 0,-1-2 0 0 0,-57 20 0 0 0,110-46-951 0 0,0-1 1 0 0,0 1-1 0 0,0-1 1 0 0,0 1-1 0 0,-1-1 1 0 0,1 1-1 0 0,0-1 1 0 0,0 0 0 0 0,0 0-1 0 0,0 1 1 0 0,0-1-1 0 0,0 0 1 0 0,0 0-1 0 0,-1 0 1 0 0,1 0-1 0 0,0 0 1 0 0,0-1-1 0 0,0 1 1 0 0,0 0 0 0 0,0 0-1 0 0,-2-2 1 0 0,3 2 63 0 0,0-1-1 0 0,0 0 1 0 0,-1 0 0 0 0,1 0 0 0 0,0 1 0 0 0,0-1 0 0 0,0 0-1 0 0,1 0 1 0 0,-1 0 0 0 0,0 1 0 0 0,0-1 0 0 0,0 0 0 0 0,1 0-1 0 0,-1 0 1 0 0,0 1 0 0 0,1-1 0 0 0,-1 0 0 0 0,0 1 0 0 0,1-1 0 0 0,-1 0-1 0 0,2 0 1 0 0,35-43-794 0 0,24-20-78 0 0,20-19 4843 0 0,-106 95-2606 0 0,-161 89 2084 0 0,100-50-3329 0 0,20-16-689 0 0,-16 10-5955 0 0,6 8-10526 0 0,68-48 15280 0 0</inkml:trace>
</inkml:ink>
</file>

<file path=ppt/ink/ink2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31.829"/>
    </inkml:context>
    <inkml:brush xml:id="br0">
      <inkml:brushProperty name="width" value="0.05" units="cm"/>
      <inkml:brushProperty name="height" value="0.05" units="cm"/>
      <inkml:brushProperty name="color" value="#004F8B"/>
    </inkml:brush>
  </inkml:definitions>
  <inkml:trace contextRef="#ctx0" brushRef="#br0">72 0 4104 0 0,'0'0'11045'0'0,"-4"2"-10167"0"0,-23 12 2087 0 0,25-14-2371 0 0,-4 7 5269 0 0,6-6-5726 0 0,23-6 205 0 0,-17 4 3737 0 0,-13 1-3771 0 0,-4 0-186 0 0,-25 4 577 0 0,34-3-581 0 0,-4-1 2151 0 0</inkml:trace>
</inkml:ink>
</file>

<file path=ppt/ink/ink2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0.549"/>
    </inkml:context>
    <inkml:brush xml:id="br0">
      <inkml:brushProperty name="width" value="0.05" units="cm"/>
      <inkml:brushProperty name="height" value="0.05" units="cm"/>
      <inkml:brushProperty name="color" value="#004F8B"/>
    </inkml:brush>
  </inkml:definitions>
  <inkml:trace contextRef="#ctx0" brushRef="#br0">1139 30 2444 0 0,'0'0'5114'0'0,"2"-5"-4101"0"0,6-8 6880 0 0,-8 13-7592 0 0,0-1 1 0 0,0 1-1 0 0,0 0 1 0 0,0-1-1 0 0,0 1 0 0 0,1-1 1 0 0,-1 1-1 0 0,0 0 1 0 0,0-1-1 0 0,0 1 0 0 0,0-1 1 0 0,0 1-1 0 0,-3-5 4521 0 0,2 4-4520 0 0,-12 4 23 0 0,0 0 1 0 0,0 1-1 0 0,1 0 0 0 0,-1 1 1 0 0,1 1-1 0 0,0 0 1 0 0,-19 13-1 0 0,21-12-146 0 0,0-1 0 0 0,1 2 0 0 0,0-1 0 0 0,0 1 0 0 0,1 0 0 0 0,0 1 0 0 0,0 0 0 0 0,1 0 0 0 0,-10 17 0 0 0,16-24-184 0 0,0 0 1 0 0,0 0-1 0 0,0 0 0 0 0,1 0 1 0 0,-1-1-1 0 0,0 1 1 0 0,1 0-1 0 0,0 0 0 0 0,-1 0 1 0 0,1 0-1 0 0,0 0 1 0 0,0 0-1 0 0,0 0 0 0 0,0 0 1 0 0,0 0-1 0 0,1 0 1 0 0,-1 0-1 0 0,1 3 0 0 0,0-4-4 0 0,0 0-1 0 0,0 0 0 0 0,-1 0 0 0 0,1 1 0 0 0,0-1 1 0 0,0 0-1 0 0,0 0 0 0 0,1-1 0 0 0,-1 1 0 0 0,0 0 1 0 0,0 0-1 0 0,0 0 0 0 0,1-1 0 0 0,-1 1 0 0 0,0-1 1 0 0,1 1-1 0 0,-1-1 0 0 0,0 1 0 0 0,3-1 0 0 0,2 1-11 0 0,0-1 0 0 0,0 0 0 0 0,0 0 0 0 0,0 0-1 0 0,0-1 1 0 0,0 0 0 0 0,-1 0 0 0 0,1 0-1 0 0,0-1 1 0 0,-1 0 0 0 0,8-3 0 0 0,52-39-480 0 0,-13 8 876 0 0,-50 35 290 0 0,-7 2-174 0 0,-19 10 134 0 0,-35 19 351 0 0,-101 84-201 0 0,154-107-775 0 0,5-5 0 0 0,0-1 0 0 0,0 0 0 0 0,0 1 0 0 0,0-1 0 0 0,-1 0 0 0 0,1 1 0 0 0,-1-1 0 0 0,1 0 0 0 0,-1 0 0 0 0,1 0 0 0 0,-1-1 0 0 0,1 1 0 0 0,-1 0 0 0 0,0 0 0 0 0,1-1 0 0 0,-1 1 0 0 0,-2-1 0 0 0,-5 1 0 0 0,7-1 0 0 0,0-1 0 0 0,1 1 0 0 0,0-1 0 0 0,-1 1 0 0 0,1-1 0 0 0,-1 0 0 0 0,1 0 0 0 0,0 0 0 0 0,-1 0 0 0 0,1 0 0 0 0,0 0 0 0 0,0 0 0 0 0,0 0 0 0 0,0 0 0 0 0,0 0 0 0 0,0-1 0 0 0,0 1 0 0 0,0 0 0 0 0,1-1 0 0 0,-1 1 0 0 0,0-1 0 0 0,1 1 0 0 0,-1-1 0 0 0,1 1 0 0 0,-1-2 0 0 0,0 0 0 0 0,1 0 0 0 0,-1 0 0 0 0,0 1 0 0 0,-1-1 0 0 0,1 1 0 0 0,0-1 0 0 0,-1 1 0 0 0,0-1 0 0 0,1 1 0 0 0,-4-3 0 0 0,-4-1 0 0 0,-5 3 0 0 0,9 3 0 0 0,0 0 0 0 0,0 1 0 0 0,-1-1 0 0 0,1 1 0 0 0,0 0 0 0 0,0 0 0 0 0,0 0 0 0 0,0 1 0 0 0,0 0 0 0 0,0 0 0 0 0,1 0 0 0 0,-1 1 0 0 0,0-1 0 0 0,1 1 0 0 0,0 0 0 0 0,-8 7 0 0 0,1-1 0 0 0,-528 341 0 0 0,535-348 0 0 0,-8 6-529 0 0,-1-1 0 0 0,-1 0 0 0 0,1 0 0 0 0,-1-2 0 0 0,0 0 0 0 0,-28 7 0 0 0,41-12 46 0 0,1 0 0 0 0,-1 0 0 0 0,0 0 1 0 0,0 0-1 0 0,1 0 0 0 0,-1 0 0 0 0,0 0 0 0 0,0 0 0 0 0,0 0 0 0 0,1-1 1 0 0,-1 1-1 0 0,0 0 0 0 0,1 0 0 0 0,-1-1 0 0 0,0 1 0 0 0,1 0 0 0 0,-1-1 1 0 0,0 1-1 0 0,1-1 0 0 0,-1 1 0 0 0,0-1 0 0 0,-1-1-965 0 0,-2-19-5677 0 0,11-17-223 0 0,-3 25 5440 0 0</inkml:trace>
</inkml:ink>
</file>

<file path=ppt/ink/ink2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0.939"/>
    </inkml:context>
    <inkml:brush xml:id="br0">
      <inkml:brushProperty name="width" value="0.05" units="cm"/>
      <inkml:brushProperty name="height" value="0.05" units="cm"/>
      <inkml:brushProperty name="color" value="#004F8B"/>
    </inkml:brush>
  </inkml:definitions>
  <inkml:trace contextRef="#ctx0" brushRef="#br0">236 6 6697 0 0,'4'-6'17207'0'0,"-3"22"-15421"0"0,-5 17-7552 0 0,0-22 5901 0 0,-3 5-2469 0 0,0-1 0 0 0,-2 0 0 0 0,-12 17 0 0 0,-69 76-3581 0 0,31-41 3163 0 0,20-17 992 0 0</inkml:trace>
</inkml:ink>
</file>

<file path=ppt/ink/ink2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1.268"/>
    </inkml:context>
    <inkml:brush xml:id="br0">
      <inkml:brushProperty name="width" value="0.05" units="cm"/>
      <inkml:brushProperty name="height" value="0.05" units="cm"/>
      <inkml:brushProperty name="color" value="#004F8B"/>
    </inkml:brush>
  </inkml:definitions>
  <inkml:trace contextRef="#ctx0" brushRef="#br0">0 81 4300 0 0,'9'5'1977'0'0,"3"-1"-249"0"0,0-1-68 0 0,1-1-188 0 0,8-2-140 0 0,-1 0-52 0 0,3 0-124 0 0,6-2-252 0 0,2-1-311 0 0,6-2-646 0 0,13-4-1011 0 0,-3-2-1968 0 0,1 1 312 0 0,-1-4 324 0 0,3 0 243 0 0,-5 0 85 0 0,-7 2 360 0 0</inkml:trace>
</inkml:ink>
</file>

<file path=ppt/ink/ink2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2.986"/>
    </inkml:context>
    <inkml:brush xml:id="br0">
      <inkml:brushProperty name="width" value="0.05" units="cm"/>
      <inkml:brushProperty name="height" value="0.05" units="cm"/>
      <inkml:brushProperty name="color" value="#004F8B"/>
    </inkml:brush>
  </inkml:definitions>
  <inkml:trace contextRef="#ctx0" brushRef="#br0">1304 311 3868 0 0,'-5'-3'879'0'0,"1"1"-1"0"0,0-1 1 0 0,0 0-1 0 0,0 0 1 0 0,1 0-1 0 0,-1 0 1 0 0,1-1-1 0 0,-1 0 1 0 0,1 1-1 0 0,0-1 1 0 0,1-1-1 0 0,-1 1 1 0 0,1 0-1 0 0,-1 0 1 0 0,0-6-1 0 0,1 5-335 0 0,1-1 1 0 0,-1 1-1 0 0,2-1 0 0 0,-1 0 1 0 0,1 1-1 0 0,-1-1 0 0 0,2 0 1 0 0,-1 0-1 0 0,1 1 0 0 0,-1-1 1 0 0,4-8-1 0 0,-1 4-313 0 0,0 1-1 0 0,1-1 1 0 0,0 1 0 0 0,1 0 0 0 0,0 0 0 0 0,0 1-1 0 0,1 0 1 0 0,0-1 0 0 0,1 2 0 0 0,0-1-1 0 0,0 1 1 0 0,0 0 0 0 0,1 1 0 0 0,9-7 0 0 0,-12 10-174 0 0,2-3 10 0 0,1 1 1 0 0,-1 1-1 0 0,1 0 0 0 0,-1 0 1 0 0,1 0-1 0 0,1 1 0 0 0,-1 0 1 0 0,0 1-1 0 0,1-1 0 0 0,8 0 1 0 0,-15 3-33 0 0,21 18 4 0 0,-23-12-38 0 0,0-1 0 0 0,-1 1 0 0 0,1 0-1 0 0,-1-1 1 0 0,-1 1 0 0 0,1-1 0 0 0,-1 1-1 0 0,1-1 1 0 0,-1 0 0 0 0,-1 0 0 0 0,1 0-1 0 0,-1 0 1 0 0,0 0 0 0 0,0 0 0 0 0,-1-1-1 0 0,-4 6 1 0 0,-10 11 96 0 0,-40 35 0 0 0,50-50-42 0 0,-23 20 25 0 0,0-1 0 0 0,-2-2-1 0 0,-1-1 1 0 0,-53 25 0 0 0,59-34-57 0 0,0-1 0 0 0,0-2 0 0 0,-1 0 0 0 0,0-3 0 0 0,-1 0 0 0 0,-47 4 0 0 0,74-10-27 0 0,0-1 0 0 0,-1 0 0 0 0,1 1 0 0 0,-1-1 0 0 0,1 0 0 0 0,-1-1 0 0 0,1 1 0 0 0,-1-1 0 0 0,1 1 0 0 0,0-1 0 0 0,-1 0 0 0 0,1-1 0 0 0,0 1 0 0 0,0 0 0 0 0,0-1 0 0 0,0 0 0 0 0,0 1 0 0 0,0-1 0 0 0,0 0 0 0 0,1-1 0 0 0,-1 1 0 0 0,-3-4 0 0 0,4 2-25 0 0,0 0-1 0 0,1 0 1 0 0,-1 0-1 0 0,1-1 0 0 0,0 1 1 0 0,0 0-1 0 0,1 0 1 0 0,-1-1-1 0 0,1 1 1 0 0,0-1-1 0 0,0 1 1 0 0,0 0-1 0 0,1-1 1 0 0,-1 1-1 0 0,1 0 1 0 0,0-1-1 0 0,2-4 1 0 0,1-2-93 0 0,0 0 1 0 0,0 1 0 0 0,1-1 0 0 0,0 1 0 0 0,0 0-1 0 0,1 0 1 0 0,1 0 0 0 0,15-17 0 0 0,-17 22 69 0 0,0-1 1 0 0,1 1-1 0 0,0 0 1 0 0,0 0 0 0 0,1 1-1 0 0,-1-1 1 0 0,1 1-1 0 0,0 1 1 0 0,0-1-1 0 0,0 1 1 0 0,0 1-1 0 0,1-1 1 0 0,13-2-1 0 0,-18 5 10 0 0,-2 0 37 0 0,0 1 0 0 0,0-1 0 0 0,0 1-1 0 0,1 0 1 0 0,-1-1 0 0 0,0 1 0 0 0,0 0-1 0 0,0-1 1 0 0,0 1 0 0 0,-1 0 0 0 0,1 0 0 0 0,0 0-1 0 0,0 0 1 0 0,0 0 0 0 0,-1 0 0 0 0,1 0 0 0 0,0 0-1 0 0,-1 0 1 0 0,1 0 0 0 0,-1 1 0 0 0,0-1 0 0 0,1 0-1 0 0,-1 0 1 0 0,0 0 0 0 0,1 1 0 0 0,-1-1 0 0 0,0 2-1 0 0,-15 35 36 0 0,6-22 55 0 0,0 0-1 0 0,-1 0 0 0 0,-1-1 0 0 0,-1-1 0 0 0,0 0 1 0 0,-1-1-1 0 0,0 0 0 0 0,-1-1 0 0 0,-23 16 1 0 0,3-16-380 0 0,33-12 260 0 0,0 1 0 0 0,0-1 0 0 0,1 0 0 0 0,-1 0 0 0 0,0 0 0 0 0,0 0 0 0 0,0 0 0 0 0,0-1 0 0 0,1 1 0 0 0,-1 0-1 0 0,0 0 1 0 0,0 0 0 0 0,0-1 0 0 0,1 1 0 0 0,-1 0 0 0 0,0-1 0 0 0,0 1 0 0 0,1-1 0 0 0,-1 1 0 0 0,0-1 0 0 0,1 1 0 0 0,-1-1 0 0 0,0 0 0 0 0,1 1 0 0 0,-1-1 0 0 0,1 0 0 0 0,-1 1 0 0 0,1-1 0 0 0,0 0 0 0 0,-1 1 0 0 0,1-1 0 0 0,0 0 0 0 0,-1-1 0 0 0,1 1-175 0 0,-11-13-594 0 0,-155 102 3596 0 0,165-87-2799 0 0,-36-10-1215 0 0,32 11 1276 0 0,1 0 0 0 0,-1 0 0 0 0,1 1 1 0 0,-1-1-1 0 0,1 1 0 0 0,0 0 0 0 0,1 0 0 0 0,-1 0 1 0 0,0 1-1 0 0,-3 4 0 0 0,-13 10 311 0 0,12-12-187 0 0,0 0-1 0 0,-1 0 1 0 0,0-1-1 0 0,0 0 0 0 0,0 0 1 0 0,-1-1-1 0 0,-17 5 1 0 0,25-9-59 0 0,-26-8 269 0 0,26 5-387 0 0,0 0-1 0 0,0 0 1 0 0,0 0-1 0 0,1 0 1 0 0,-1 0 0 0 0,1 0-1 0 0,0 0 1 0 0,0 0-1 0 0,0-1 1 0 0,0 1 0 0 0,0 0-1 0 0,1-1 1 0 0,0 1-1 0 0,-1-1 1 0 0,1 1 0 0 0,1 0-1 0 0,-1-1 1 0 0,0 1-1 0 0,1-1 1 0 0,0 1 0 0 0,-1 0-1 0 0,1-1 1 0 0,1 1-1 0 0,-1 0 1 0 0,0 0 0 0 0,4-5-1 0 0,6-13-256 0 0,1 0 1 0 0,28-36-1 0 0,-16 25 46 0 0,-14 19 152 0 0,-15 23 417 0 0,-17 26 108 0 0,1-15-358 0 0,0-2 1 0 0,-2-1-1 0 0,0 0 0 0 0,-1-2 1 0 0,-49 25-1 0 0,-34 7-2291 0 0,2-8-5291 0 0,92-37 4147 0 0,-12-3-10108 0 0,18-3 12218 0 0</inkml:trace>
</inkml:ink>
</file>

<file path=ppt/ink/ink2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3.564"/>
    </inkml:context>
    <inkml:brush xml:id="br0">
      <inkml:brushProperty name="width" value="0.05" units="cm"/>
      <inkml:brushProperty name="height" value="0.05" units="cm"/>
      <inkml:brushProperty name="color" value="#004F8B"/>
    </inkml:brush>
  </inkml:definitions>
  <inkml:trace contextRef="#ctx0" brushRef="#br0">7 47 5557 0 0,'-5'-3'4785'0'0,"5"2"-4504"0"0,0 1 1 0 0,0 0-1 0 0,-1-1 1 0 0,1 1-1 0 0,0-1 1 0 0,0 1-1 0 0,0 0 1 0 0,0-1-1 0 0,0 1 1 0 0,0 0-1 0 0,0-1 1 0 0,0 1-1 0 0,0-1 1 0 0,0 1-1 0 0,0 0 1 0 0,0-1-1 0 0,0 1 1 0 0,0 0-1 0 0,0-1 1 0 0,0 1-1 0 0,0-1 1 0 0,0 1-1 0 0,0 0 1 0 0,1-1-1 0 0,-1 1 1 0 0,0-1-1 0 0,21-11 4680 0 0,29-1-2105 0 0,-49 12-2466 0 0,7 0-1166 0 0,14-3 2000 0 0,-13 3-3249 0 0,2 1-5186 0 0</inkml:trace>
</inkml:ink>
</file>

<file path=ppt/ink/ink2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3.924"/>
    </inkml:context>
    <inkml:brush xml:id="br0">
      <inkml:brushProperty name="width" value="0.05" units="cm"/>
      <inkml:brushProperty name="height" value="0.05" units="cm"/>
      <inkml:brushProperty name="color" value="#004F8B"/>
    </inkml:brush>
  </inkml:definitions>
  <inkml:trace contextRef="#ctx0" brushRef="#br0">271 15 4952 0 0,'5'-15'17615'0'0,"-4"47"-15437"0"0,-14 21-576 0 0,-23 59-1 0 0,-28 53-4067 0 0,24-66-1539 0 0,13-28-5423 0 0,-53 98 0 0 0,63-140 7595 0 0</inkml:trace>
</inkml:ink>
</file>

<file path=ppt/ink/ink2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4.408"/>
    </inkml:context>
    <inkml:brush xml:id="br0">
      <inkml:brushProperty name="width" value="0.05" units="cm"/>
      <inkml:brushProperty name="height" value="0.05" units="cm"/>
      <inkml:brushProperty name="color" value="#004F8B"/>
    </inkml:brush>
  </inkml:definitions>
  <inkml:trace contextRef="#ctx0" brushRef="#br0">48 1 5557 0 0,'0'0'15624'0'0,"2"19"-4168"0"0,-4-11-11326 0 0,0-3-195 0 0,2-4-473 0 0,-46 21-31382 0 0</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29.638"/>
    </inkml:context>
    <inkml:brush xml:id="br0">
      <inkml:brushProperty name="width" value="0.05" units="cm"/>
      <inkml:brushProperty name="height" value="0.05" units="cm"/>
      <inkml:brushProperty name="color" value="#E71224"/>
    </inkml:brush>
  </inkml:definitions>
  <inkml:trace contextRef="#ctx0" brushRef="#br0">1 46 2640 0 0,'0'0'11141'0'0,"3"-1"-10667"0"0,10-2 1421 0 0,-11 4-952 0 0,1 0 0 0 0,-1 1 0 0 0,1-1 0 0 0,-1 1 0 0 0,0-1 0 0 0,1 1 0 0 0,-1 0 0 0 0,0-1 0 0 0,0 1 1 0 0,0 0-1 0 0,1 3 0 0 0,8 6-2502 0 0,-1-1 1839 0 0,1-1 0 0 0,0 0 1 0 0,1-1-1 0 0,0-1 0 0 0,0 0 1 0 0,1 0-1 0 0,-1-1 0 0 0,28 8 1 0 0,0-3-3 0 0,69 9-1 0 0,-4-2 50 0 0,-66-11-296 0 0,1-2-1 0 0,48-1 0 0 0,-38-2-12 0 0,-8-3-10 0 0,0-1 0 0 0,0-2 0 0 0,47-12-1 0 0,-46 6 57 0 0,-1-3 0 0 0,0-2 0 0 0,77-37 0 0 0,-100 43-25 0 0,-1 0-1 0 0,0-1 1 0 0,0-1 0 0 0,16-14-1 0 0,-31 22-49 0 0,-1 2 34 0 0,0 0-1 0 0,0-1 0 0 0,-1 1 1 0 0,1-1-1 0 0,0 0 1 0 0,-1 1-1 0 0,1-1 0 0 0,-1 0 1 0 0,0 0-1 0 0,1 0 1 0 0,-1 0-1 0 0,0 0 0 0 0,1-4 1 0 0,-2 5 9 0 0,6-6 1750 0 0,-5 5-3678 0 0,-36 26-28055 0 0</inkml:trace>
</inkml:ink>
</file>

<file path=ppt/ink/ink2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4.736"/>
    </inkml:context>
    <inkml:brush xml:id="br0">
      <inkml:brushProperty name="width" value="0.05" units="cm"/>
      <inkml:brushProperty name="height" value="0.05" units="cm"/>
      <inkml:brushProperty name="color" value="#004F8B"/>
    </inkml:brush>
  </inkml:definitions>
  <inkml:trace contextRef="#ctx0" brushRef="#br0">0 60 5364 0 0,'0'0'1653'0'0,"13"9"2825"0"0,37 2 1333 0 0,-2-12-6207 0 0,-36-2-982 0 0,1 0-1 0 0,-1 0 1 0 0,0-1-1 0 0,0-1 1 0 0,0 0 0 0 0,0-1-1 0 0,-1 0 1 0 0,0 0-1 0 0,15-13 1 0 0,-1 1-440 0 0</inkml:trace>
</inkml:ink>
</file>

<file path=ppt/ink/ink2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5.096"/>
    </inkml:context>
    <inkml:brush xml:id="br0">
      <inkml:brushProperty name="width" value="0.05" units="cm"/>
      <inkml:brushProperty name="height" value="0.05" units="cm"/>
      <inkml:brushProperty name="color" value="#004F8B"/>
    </inkml:brush>
  </inkml:definitions>
  <inkml:trace contextRef="#ctx0" brushRef="#br0">39 6 4556 0 0,'0'0'1680'0'0,"7"-5"759"0"0,1 5 1689 0 0,-3 2-3965 0 0,-1 0 0 0 0,0 1 0 0 0,0-1-1 0 0,0 1 1 0 0,-1 0 0 0 0,1 0 0 0 0,0 0 0 0 0,-1 0-1 0 0,0 1 1 0 0,0 0 0 0 0,0-1 0 0 0,0 1-1 0 0,-1 0 1 0 0,1 0 0 0 0,-1 0 0 0 0,0 1 0 0 0,0-1-1 0 0,-1 0 1 0 0,1 1 0 0 0,-1-1 0 0 0,0 1 0 0 0,0 0-1 0 0,-1-1 1 0 0,1 1 0 0 0,-1 0 0 0 0,0-1 0 0 0,0 1-1 0 0,-1 0 1 0 0,1 0 0 0 0,-1-1 0 0 0,-2 6 0 0 0,2-3-66 0 0,-1 1 1 0 0,0-1 0 0 0,0 1 0 0 0,-1-1 0 0 0,0 0 0 0 0,0 0-1 0 0,-1 0 1 0 0,0-1 0 0 0,0 1 0 0 0,-1-1 0 0 0,0 0 0 0 0,0 0-1 0 0,0 0 1 0 0,0-1 0 0 0,-1 0 0 0 0,0 0 0 0 0,0 0 0 0 0,-1-1-1 0 0,-11 6 1 0 0,18-9-84 0 0,-1-1-1 0 0,1 0 1 0 0,0 0-1 0 0,-1 1 1 0 0,1-1-1 0 0,0 0 1 0 0,-1 0-1 0 0,1 0 0 0 0,-1 1 1 0 0,1-1-1 0 0,-1 0 1 0 0,1 0-1 0 0,-1 0 1 0 0,1 0-1 0 0,0 0 1 0 0,-1 0-1 0 0,1 0 1 0 0,-1 0-1 0 0,1 0 1 0 0,-1 0-1 0 0,1 0 1 0 0,-1 0-1 0 0,1 0 1 0 0,0-1-1 0 0,-1 1 1 0 0,1 0-1 0 0,-1 0 1 0 0,1 0-1 0 0,-1-1 1 0 0,1 1-1 0 0,0 0 1 0 0,-1 0-1 0 0,1-1 1 0 0,0 1-1 0 0,-1 0 1 0 0,1-1-1 0 0,0 1 0 0 0,0 0 1 0 0,-1-1-1 0 0,1 1 1 0 0,0-1-1 0 0,0 1 1 0 0,-1 0-1 0 0,1-1 1 0 0,0 1-1 0 0,0-1 1 0 0,0 1-1 0 0,0-1 1 0 0,0 1-1 0 0,0 0 1 0 0,0-1-1 0 0,0 1 1 0 0,0-1-1 0 0,0 1 1 0 0,0-1-1 0 0,0 0 1 0 0,7-23-1010 0 0,7 7-2346 0 0,1 1 0 0 0,0 0 0 0 0,1 1 0 0 0,30-20 0 0 0,-28 22 1494 0 0</inkml:trace>
</inkml:ink>
</file>

<file path=ppt/ink/ink2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5.908"/>
    </inkml:context>
    <inkml:brush xml:id="br0">
      <inkml:brushProperty name="width" value="0.05" units="cm"/>
      <inkml:brushProperty name="height" value="0.05" units="cm"/>
      <inkml:brushProperty name="color" value="#004F8B"/>
    </inkml:brush>
  </inkml:definitions>
  <inkml:trace contextRef="#ctx0" brushRef="#br0">345 14 3356 0 0,'-4'-14'14910'0'0,"-64"85"-9735"0"0,54-54-4620 0 0,-1 0 0 0 0,-1-1 0 0 0,0-1 0 0 0,-28 21 0 0 0,1-6 65 0 0,-25 15-378 0 0,22-26-3999 0 0,44-19 2399 0 0,-6-35-13348 0 0,14 11 10630 0 0,0 8 2263 0 0</inkml:trace>
</inkml:ink>
</file>

<file path=ppt/ink/ink2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6.268"/>
    </inkml:context>
    <inkml:brush xml:id="br0">
      <inkml:brushProperty name="width" value="0.05" units="cm"/>
      <inkml:brushProperty name="height" value="0.05" units="cm"/>
      <inkml:brushProperty name="color" value="#004F8B"/>
    </inkml:brush>
  </inkml:definitions>
  <inkml:trace contextRef="#ctx0" brushRef="#br0">30 48 5529 0 0,'18'-35'16043'0'0,"-22"23"-11374"0"0,-40 25-29186 0 0</inkml:trace>
</inkml:ink>
</file>

<file path=ppt/ink/ink2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6.611"/>
    </inkml:context>
    <inkml:brush xml:id="br0">
      <inkml:brushProperty name="width" value="0.05" units="cm"/>
      <inkml:brushProperty name="height" value="0.05" units="cm"/>
      <inkml:brushProperty name="color" value="#004F8B"/>
    </inkml:brush>
  </inkml:definitions>
  <inkml:trace contextRef="#ctx0" brushRef="#br0">217 45 5044 0 0,'5'-19'3154'0'0,"-1"-7"13138"0"0,-8 46-15065 0 0,-37 138 2834 0 0,-9-4-3864 0 0,-2 9-5649 0 0,28-96-1173 0 0,14-44 1403 0 0,-2 0 1 0 0,-14 23 0 0 0,19-37 3487 0 0</inkml:trace>
</inkml:ink>
</file>

<file path=ppt/ink/ink2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6.970"/>
    </inkml:context>
    <inkml:brush xml:id="br0">
      <inkml:brushProperty name="width" value="0.05" units="cm"/>
      <inkml:brushProperty name="height" value="0.05" units="cm"/>
      <inkml:brushProperty name="color" value="#004F8B"/>
    </inkml:brush>
  </inkml:definitions>
  <inkml:trace contextRef="#ctx0" brushRef="#br0">273 63 3172 0 0,'-9'-5'11922'0'0,"7"5"-11733"0"0,0 1 0 0 0,0-1 0 0 0,0 1-1 0 0,-1-1 1 0 0,1 1 0 0 0,0-1 0 0 0,0 0 0 0 0,0 0 0 0 0,0 0 0 0 0,-1-1-1 0 0,1 1 1 0 0,0 0 0 0 0,0-1 0 0 0,0 0 0 0 0,0 1 0 0 0,0-1 0 0 0,0 0-1 0 0,0 0 1 0 0,0 0 0 0 0,0 0 0 0 0,0 0 0 0 0,0-1 0 0 0,1 1 0 0 0,-1 0-1 0 0,0-1 1 0 0,-1-2 0 0 0,3 2-119 0 0,1 0-1 0 0,-1 1 1 0 0,1-1-1 0 0,-1 0 1 0 0,1 0 0 0 0,0 0-1 0 0,0 1 1 0 0,0-1-1 0 0,0 0 1 0 0,0 1-1 0 0,0-1 1 0 0,0 1 0 0 0,1-1-1 0 0,-1 1 1 0 0,1-1-1 0 0,-1 1 1 0 0,1 0-1 0 0,2-2 1 0 0,-3 3-23 0 0,-1-1-23 0 0,1 0 1 0 0,0 0-1 0 0,-1 1 1 0 0,1-1-1 0 0,0 0 1 0 0,0 1-1 0 0,-1-1 1 0 0,1 1-1 0 0,0-1 1 0 0,0 1-1 0 0,0-1 0 0 0,0 1 1 0 0,0-1-1 0 0,0 1 1 0 0,0 0-1 0 0,0 0 1 0 0,0-1-1 0 0,0 1 1 0 0,0 0-1 0 0,0 0 1 0 0,0 0-1 0 0,0 0 0 0 0,0 0 1 0 0,0 0-1 0 0,-1 1 1 0 0,1-1-1 0 0,0 0 1 0 0,0 0-1 0 0,0 1 1 0 0,0-1-1 0 0,0 0 1 0 0,1 2-1 0 0,-1-1 5 0 0,-1 0-1 0 0,1 0 1 0 0,-1 0-1 0 0,1 0 1 0 0,-1 0-1 0 0,0 0 1 0 0,1 0-1 0 0,-1 0 1 0 0,0 1-1 0 0,0-1 1 0 0,0 0-1 0 0,0 0 1 0 0,0 0 0 0 0,0 0-1 0 0,0 0 1 0 0,0 1-1 0 0,-1-1 1 0 0,1 0-1 0 0,0 0 1 0 0,-1 0-1 0 0,1 0 1 0 0,-1 0-1 0 0,1 0 1 0 0,-1 0-1 0 0,1 0 1 0 0,-1 0 0 0 0,-1 2-1 0 0,-12 17-339 0 0,-2 0-1 0 0,0 0 1 0 0,-1-2 0 0 0,0 0-1 0 0,-31 23 1 0 0,-4-5-5356 0 0,-1-7-4814 0 0,39-24 8480 0 0,3-1 170 0 0</inkml:trace>
</inkml:ink>
</file>

<file path=ppt/ink/ink2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7.361"/>
    </inkml:context>
    <inkml:brush xml:id="br0">
      <inkml:brushProperty name="width" value="0.05" units="cm"/>
      <inkml:brushProperty name="height" value="0.05" units="cm"/>
      <inkml:brushProperty name="color" value="#004F8B"/>
    </inkml:brush>
  </inkml:definitions>
  <inkml:trace contextRef="#ctx0" brushRef="#br0">412 0 4484 0 0,'0'0'5977'0'0,"0"4"-4690"0"0,-3 9-460 0 0,0-1 1 0 0,0 0-1 0 0,-1 0 1 0 0,-1 0-1 0 0,0 0 1 0 0,0-1-1 0 0,-2 0 0 0 0,1 0 1 0 0,-1 0-1 0 0,-1-1 1 0 0,-13 14-1 0 0,21-24-821 0 0,-18 14 537 0 0,-22-10-224 0 0,25-4-128 0 0,0 2-1 0 0,0-1 0 0 0,0 2 0 0 0,0 0 0 0 0,1 1 0 0 0,-1 0 0 0 0,-22 11 0 0 0,-18 17-1925 0 0,20-4-3266 0 0,5 3-4580 0 0,21-15 5413 0 0,3-7 2295 0 0</inkml:trace>
</inkml:ink>
</file>

<file path=ppt/ink/ink2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7.705"/>
    </inkml:context>
    <inkml:brush xml:id="br0">
      <inkml:brushProperty name="width" value="0.05" units="cm"/>
      <inkml:brushProperty name="height" value="0.05" units="cm"/>
      <inkml:brushProperty name="color" value="#004F8B"/>
    </inkml:brush>
  </inkml:definitions>
  <inkml:trace contextRef="#ctx0" brushRef="#br0">1 110 4892 0 0,'76'9'9638'0'0,"-1"-14"-7676"0"0,-56 1-3311 0 0,0-1-1 0 0,0-1 1 0 0,0 0-1 0 0,-1-1 1 0 0,0-1-1 0 0,0-1 1 0 0,-1 0-1 0 0,0-1 1 0 0,22-19 0 0 0,-13 8-513 0 0</inkml:trace>
</inkml:ink>
</file>

<file path=ppt/ink/ink2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8.064"/>
    </inkml:context>
    <inkml:brush xml:id="br0">
      <inkml:brushProperty name="width" value="0.05" units="cm"/>
      <inkml:brushProperty name="height" value="0.05" units="cm"/>
      <inkml:brushProperty name="color" value="#004F8B"/>
    </inkml:brush>
  </inkml:definitions>
  <inkml:trace contextRef="#ctx0" brushRef="#br0">145 5 5456 0 0,'0'0'4224'0'0,"7"-4"1147"0"0,-6 9-5059 0 0,0 1-1 0 0,-1-1 1 0 0,0 1 0 0 0,0-1 0 0 0,0 1 0 0 0,-1-1-1 0 0,0 1 1 0 0,0-1 0 0 0,-3 9 0 0 0,0-2-1340 0 0,-1 0-1 0 0,0 0 1 0 0,-12 19 0 0 0,4-12-1431 0 0,0-1 0 0 0,-1 0 0 0 0,-1-1 0 0 0,-23 22 0 0 0,16-20 758 0 0</inkml:trace>
</inkml:ink>
</file>

<file path=ppt/ink/ink2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7:59.455"/>
    </inkml:context>
    <inkml:brush xml:id="br0">
      <inkml:brushProperty name="width" value="0.05" units="cm"/>
      <inkml:brushProperty name="height" value="0.05" units="cm"/>
      <inkml:brushProperty name="color" value="#004F8B"/>
    </inkml:brush>
  </inkml:definitions>
  <inkml:trace contextRef="#ctx0" brushRef="#br0">107 665 4740 0 0,'-3'-41'8625'0'0,"2"29"-7517"0"0,1-1 1 0 0,0 0 0 0 0,1 1-1 0 0,0-1 1 0 0,6-21-1 0 0,-1 11-225 0 0,1 1-1 0 0,15-31 1 0 0,7-4-35 0 0,42-62 0 0 0,-69 117-799 0 0,95-136 1033 0 0,-85 122-1021 0 0,2 2 0 0 0,0-1 1 0 0,0 2-1 0 0,2 0 0 0 0,-1 1 0 0 0,23-14 0 0 0,-37 26-47 0 0,-1-1 0 0 0,1 1 0 0 0,-1 0-1 0 0,1-1 1 0 0,-1 1 0 0 0,1 0 0 0 0,-1 0 0 0 0,1-1 0 0 0,0 1-1 0 0,-1 0 1 0 0,1 0 0 0 0,-1 0 0 0 0,1 0 0 0 0,-1 0 0 0 0,1 0 0 0 0,0 0-1 0 0,-1 0 1 0 0,1 0 0 0 0,-1 0 0 0 0,1 0 0 0 0,-1 0 0 0 0,1 0-1 0 0,0 0 1 0 0,-1 1 0 0 0,1-1 0 0 0,-1 0 0 0 0,1 0 0 0 0,-1 1-1 0 0,1-1 1 0 0,-1 0 0 0 0,1 1 0 0 0,-1-1 0 0 0,1 0 0 0 0,-1 1 0 0 0,0-1-1 0 0,1 1 1 0 0,-1-1 0 0 0,0 1 0 0 0,1 0 0 0 0,5 30 320 0 0,-11 33-139 0 0,-14 5 165 0 0,-3-1 0 0 0,-2-1 0 0 0,-36 67-1 0 0,1 0 523 0 0,49-112-734 0 0,-1-1 1 0 0,0-1-1 0 0,-2 0 0 0 0,-1-1 1 0 0,0 0-1 0 0,-1-1 1 0 0,-32 30-1 0 0,35-39-41 0 0,0 0 0 0 0,-1 0 0 0 0,-26 13 0 0 0,36-21-96 0 0,1 1-1 0 0,-1-1 1 0 0,0 1 0 0 0,1-1-1 0 0,-1 0 1 0 0,0 0 0 0 0,0 0 0 0 0,0-1-1 0 0,0 1 1 0 0,0-1 0 0 0,0 1-1 0 0,0-1 1 0 0,0 0 0 0 0,0 0-1 0 0,0-1 1 0 0,0 1 0 0 0,0 0 0 0 0,0-1-1 0 0,0 0 1 0 0,0 0 0 0 0,0 0-1 0 0,1 0 1 0 0,-1 0 0 0 0,0 0-1 0 0,1-1 1 0 0,-5-2 0 0 0,5 1-37 0 0,1 0-1 0 0,-1 0 1 0 0,0 0 0 0 0,1-1 0 0 0,0 1 0 0 0,-1 0-1 0 0,1-1 1 0 0,1 1 0 0 0,-1-1 0 0 0,0 1 0 0 0,1-1-1 0 0,0 1 1 0 0,0-1 0 0 0,0 0 0 0 0,0 1-1 0 0,0-1 1 0 0,1 1 0 0 0,0-1 0 0 0,0 1 0 0 0,0-1-1 0 0,1-3 1 0 0,5-12-213 0 0,0 1-1 0 0,13-25 1 0 0,-15 33 136 0 0,2-4 9 0 0,0 0-1 0 0,1 1 1 0 0,1-1-1 0 0,0 2 1 0 0,19-22-1 0 0,-20 27 51 0 0,-1 1 0 0 0,1 0 0 0 0,0 1 0 0 0,0 0 0 0 0,1 0 0 0 0,0 0 0 0 0,0 1 0 0 0,0 0 0 0 0,0 1-1 0 0,16-3 1 0 0,-17 5 2 0 0,0 1-1 0 0,1 0 1 0 0,-1 0-1 0 0,0 1 1 0 0,0 0-1 0 0,1 1 1 0 0,-1 0-1 0 0,0 0 0 0 0,0 0 1 0 0,-1 1-1 0 0,1 1 1 0 0,0-1-1 0 0,12 9 1 0 0,-11-7-23 0 0,11 0-1553 0 0,-13-5-464 0 0,-1-1 0 0 0,0 1 0 0 0,1-1 0 0 0,-1-1 0 0 0,0 1 0 0 0,1-1 0 0 0,-1 0 0 0 0,7-3 0 0 0,7-6-2192 0 0,-12 5 2623 0 0,2-2 131 0 0</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30.497"/>
    </inkml:context>
    <inkml:brush xml:id="br0">
      <inkml:brushProperty name="width" value="0.05" units="cm"/>
      <inkml:brushProperty name="height" value="0.05" units="cm"/>
      <inkml:brushProperty name="color" value="#E71224"/>
    </inkml:brush>
  </inkml:definitions>
  <inkml:trace contextRef="#ctx0" brushRef="#br0">12 1 3264 0 0,'-11'1'22287'0'0,"32"5"-21957"0"0,0-1 0 0 0,1-2 0 0 0,0 0 0 0 0,0-1 0 0 0,30-1 0 0 0,36 4 664 0 0,-85-5-910 0 0,5 1 397 0 0,2 0 1660 0 0,-4 0-6003 0 0</inkml:trace>
</inkml:ink>
</file>

<file path=ppt/ink/ink2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2.252"/>
    </inkml:context>
    <inkml:brush xml:id="br0">
      <inkml:brushProperty name="width" value="0.05" units="cm"/>
      <inkml:brushProperty name="height" value="0.05" units="cm"/>
      <inkml:brushProperty name="color" value="#004F8B"/>
    </inkml:brush>
  </inkml:definitions>
  <inkml:trace contextRef="#ctx0" brushRef="#br0">525 1 4360 0 0,'0'0'10648'0'0,"-10"33"-7469"0"0,7-29-2892 0 0,-1 0 1 0 0,0 0-1 0 0,0-1 0 0 0,0 1 1 0 0,0-1-1 0 0,-1 1 0 0 0,1-1 1 0 0,-1-1-1 0 0,0 1 0 0 0,0-1 1 0 0,0 0-1 0 0,0 0 0 0 0,0 0 1 0 0,-1-1-1 0 0,1 1 0 0 0,0-1 0 0 0,-10 0 1 0 0,12-1-189 0 0,-32-6 269 0 0,25 4-244 0 0,0 1 0 0 0,0 0 0 0 0,0 0 0 0 0,-1 1 0 0 0,1 0 0 0 0,0 1 0 0 0,0 0 0 0 0,0 1 0 0 0,0 0 0 0 0,0 0 0 0 0,0 1 0 0 0,0 1 0 0 0,1-1 0 0 0,-14 8 0 0 0,-16 10 281 0 0,2 2 1 0 0,-38 29-1 0 0,44-30-831 0 0,26-19-104 0 0,-19 16-887 0 0,14-4-6139 0 0,26-1-5654 0 0,-16-13 12958 0 0,1-1 0 0 0,0 0-1 0 0,0 0 1 0 0,0 0 0 0 0,0 0 0 0 0,15 0-1386 0 0</inkml:trace>
</inkml:ink>
</file>

<file path=ppt/ink/ink2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2.596"/>
    </inkml:context>
    <inkml:brush xml:id="br0">
      <inkml:brushProperty name="width" value="0.05" units="cm"/>
      <inkml:brushProperty name="height" value="0.05" units="cm"/>
      <inkml:brushProperty name="color" value="#004F8B"/>
    </inkml:brush>
  </inkml:definitions>
  <inkml:trace contextRef="#ctx0" brushRef="#br0">0 19 5661 0 0,'0'2'526'0'0,"0"0"1"0"0,1 0 0 0 0,-1-1 0 0 0,0 1 0 0 0,0 0 0 0 0,1-1 0 0 0,-1 1 0 0 0,1-1 0 0 0,0 1 0 0 0,-1-1 0 0 0,1 1-1 0 0,0-1 1 0 0,0 1 0 0 0,0-1 0 0 0,0 1 0 0 0,0-1 0 0 0,0 0 0 0 0,0 0 0 0 0,0 0 0 0 0,1 1 0 0 0,-1-1-1 0 0,0 0 1 0 0,4 1 0 0 0,33 9 4675 0 0,-36-10-3758 0 0,3-5-1089 0 0,-5 4-382 0 0,0 0 1 0 0,1 0-1 0 0,-1 0 1 0 0,0-1 0 0 0,1 1-1 0 0,-1 0 1 0 0,0 0 0 0 0,1 0-1 0 0,-1 0 1 0 0,0 0 0 0 0,1-1-1 0 0,-1 1 1 0 0,0 0-1 0 0,0 0 1 0 0,1 0 0 0 0,-1-1-1 0 0,0 1 1 0 0,0 0 0 0 0,1 0-1 0 0,-1-1 1 0 0,0 1-1 0 0,0 0 1 0 0,0-1 0 0 0,0 1-1 0 0,0 0 1 0 0,1-1 0 0 0,-1 1-1 0 0,0 0 1 0 0,0-1-1 0 0,0 1 1 0 0,0 0 0 0 0,0-1-1 0 0,0 1 1 0 0,0 0 0 0 0,0-1-1 0 0,0 1 1 0 0,0 0 0 0 0,0-1-1 0 0,0 1 1 0 0,0 0-1 0 0,0-1 1 0 0,-1 1 0 0 0,1 0-1 0 0,0 0 1 0 0,0-1 0 0 0,0 1-1 0 0,0 0 1 0 0,-1-1-1 0 0,1 1 1 0 0,0 0 0 0 0,0 0-1 0 0,0-1 1 0 0,-1 1 0 0 0,1 0-1 0 0,0 0 1 0 0,-1-1-1 0 0,1 1 1 0 0,0 0 0 0 0,0 0-1 0 0,-1 0 1 0 0,1 0 0 0 0,0 0-1 0 0,-1-1 1 0 0,-11-8-3610 0 0,-11-13-10609 0 0,15 12 10805 0 0,2 4 1682 0 0</inkml:trace>
</inkml:ink>
</file>

<file path=ppt/ink/ink2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3.674"/>
    </inkml:context>
    <inkml:brush xml:id="br0">
      <inkml:brushProperty name="width" value="0.05" units="cm"/>
      <inkml:brushProperty name="height" value="0.05" units="cm"/>
      <inkml:brushProperty name="color" value="#004F8B"/>
    </inkml:brush>
  </inkml:definitions>
  <inkml:trace contextRef="#ctx0" brushRef="#br0">562 182 4688 0 0,'-2'-1'456'0'0,"0"-1"0"0"0,0 1 0 0 0,0-1 0 0 0,0 1 1 0 0,0-1-1 0 0,0 1 0 0 0,1-1 0 0 0,-1 0 0 0 0,1 0 0 0 0,-1 0 0 0 0,1 0 0 0 0,0 0 0 0 0,-1 0 0 0 0,1 0 0 0 0,0 0 0 0 0,1-1 0 0 0,-1 1 0 0 0,0 0 0 0 0,1-1 0 0 0,-1 1 0 0 0,1 0 0 0 0,0-1 0 0 0,-1-3 0 0 0,2 2-102 0 0,0 0 0 0 0,0 0-1 0 0,1 1 1 0 0,-1-1 0 0 0,1 0 0 0 0,0 1 0 0 0,0 0 0 0 0,0-1-1 0 0,0 1 1 0 0,0 0 0 0 0,1 0 0 0 0,0 0 0 0 0,3-3 0 0 0,9-7 187 0 0,0 1 0 0 0,1 1 0 0 0,0 1 0 0 0,32-16 0 0 0,-47 25-520 0 0,1 0 1 0 0,-1 0-1 0 0,1 0 0 0 0,0 0 0 0 0,-1 1 0 0 0,1-1 1 0 0,0 1-1 0 0,0-1 0 0 0,0 1 0 0 0,-1-1 0 0 0,1 1 1 0 0,0 0-1 0 0,0 0 0 0 0,0 0 0 0 0,-1 0 0 0 0,5 1 1 0 0,-6-1-12 0 0,1 1 0 0 0,-1-1 1 0 0,1 1-1 0 0,-1-1 1 0 0,0 1-1 0 0,1 0 0 0 0,-1-1 1 0 0,0 1-1 0 0,1-1 1 0 0,-1 1-1 0 0,0 0 1 0 0,0-1-1 0 0,0 1 0 0 0,1 0 1 0 0,-1-1-1 0 0,0 1 1 0 0,0 0-1 0 0,0 0 0 0 0,0-1 1 0 0,0 1-1 0 0,0 0 1 0 0,0-1-1 0 0,-1 1 1 0 0,1 0-1 0 0,0-1 0 0 0,0 1 1 0 0,0 0-1 0 0,-1 0 1 0 0,-2 7 24 0 0,-1 0 0 0 0,1 0 0 0 0,-2-1 1 0 0,1 1-1 0 0,-10 11 0 0 0,-7 4 27 0 0,-1 0 1 0 0,0-2-1 0 0,-2 0 0 0 0,-1-2 0 0 0,-41 26 0 0 0,19-18 170 0 0,-1-2 0 0 0,-71 26 0 0 0,87-40-183 0 0,-26 0 33 0 0,51-10-103 0 0,0-1 0 0 0,-1 0 0 0 0,1 0 0 0 0,0 0 1 0 0,-13-3-1 0 0,-10-12-298 0 0,28 14 250 0 0,1-1-1 0 0,-1 0 0 0 0,0 0 1 0 0,1 0-1 0 0,-1 0 0 0 0,1-1 0 0 0,0 1 1 0 0,-1 0-1 0 0,1-1 0 0 0,0 1 1 0 0,1-1-1 0 0,-1 1 0 0 0,0-1 1 0 0,1 1-1 0 0,-1-1 0 0 0,1 1 1 0 0,0-1-1 0 0,0 1 0 0 0,0-1 1 0 0,0 0-1 0 0,0 1 0 0 0,1-1 1 0 0,-1 1-1 0 0,1-1 0 0 0,-1 1 1 0 0,1-1-1 0 0,0 1 0 0 0,0-1 1 0 0,0 1-1 0 0,1 0 0 0 0,-1-1 0 0 0,3-2 1 0 0,-2 1 19 0 0,1 0 0 0 0,0 0 0 0 0,-1 1 0 0 0,1-1 0 0 0,0 1 1 0 0,1 0-1 0 0,-1 0 0 0 0,1 0 0 0 0,-1 1 0 0 0,1-1 0 0 0,0 1 0 0 0,0-1 1 0 0,0 1-1 0 0,0 1 0 0 0,0-1 0 0 0,1 0 0 0 0,-1 1 0 0 0,5-1 0 0 0,-8 2 57 0 0,1 0 0 0 0,-1 0-1 0 0,0 0 1 0 0,1 0 0 0 0,-1 0-1 0 0,0 0 1 0 0,1 0 0 0 0,-1 1-1 0 0,0-1 1 0 0,0 0 0 0 0,1 1 0 0 0,-1-1-1 0 0,0 1 1 0 0,0 0 0 0 0,0-1-1 0 0,0 1 1 0 0,1 0 0 0 0,-1-1-1 0 0,0 1 1 0 0,0 0 0 0 0,0 0-1 0 0,-1 0 1 0 0,1 0 0 0 0,0 0-1 0 0,0 0 1 0 0,-1 0 0 0 0,1 0 0 0 0,0 1-1 0 0,-1-1 1 0 0,1 0 0 0 0,-1 0-1 0 0,1 0 1 0 0,-1 1 0 0 0,0-1-1 0 0,1 0 1 0 0,-1 1 0 0 0,0-1-1 0 0,0 0 1 0 0,0 1 0 0 0,0-1-1 0 0,0 0 1 0 0,0 0 0 0 0,-1 1-1 0 0,1-1 1 0 0,0 0 0 0 0,-1 1 0 0 0,0 0-1 0 0,0 5 73 0 0,-1 0 0 0 0,0 0 0 0 0,0 0 0 0 0,-1-1 0 0 0,0 1 0 0 0,0-1 0 0 0,-5 8 0 0 0,-8 6 72 0 0,0-1 0 0 0,-1-1-1 0 0,-1-1 1 0 0,-28 22 0 0 0,18-20-5280 0 0,0-3-5463 0 0,18-34 4535 0 0,14 5 4513 0 0</inkml:trace>
</inkml:ink>
</file>

<file path=ppt/ink/ink2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4.018"/>
    </inkml:context>
    <inkml:brush xml:id="br0">
      <inkml:brushProperty name="width" value="0.05" units="cm"/>
      <inkml:brushProperty name="height" value="0.05" units="cm"/>
      <inkml:brushProperty name="color" value="#004F8B"/>
    </inkml:brush>
  </inkml:definitions>
  <inkml:trace contextRef="#ctx0" brushRef="#br0">358 1 5465 0 0,'-19'63'10317'0'0,"-10"3"-3883"0"0,-47 67-3261 0 0,3-28-7783 0 0,-42 40-9522 0 0,84-114 10029 0 0,17-18 2275 0 0</inkml:trace>
</inkml:ink>
</file>

<file path=ppt/ink/ink2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4.346"/>
    </inkml:context>
    <inkml:brush xml:id="br0">
      <inkml:brushProperty name="width" value="0.05" units="cm"/>
      <inkml:brushProperty name="height" value="0.05" units="cm"/>
      <inkml:brushProperty name="color" value="#004F8B"/>
    </inkml:brush>
  </inkml:definitions>
  <inkml:trace contextRef="#ctx0" brushRef="#br0">391 0 5300 0 0,'-13'9'2896'0'0,"0"1"-1"0"0,0 0 0 0 0,-20 20 1 0 0,-31 43 954 0 0,-6 5-3078 0 0,29-35-1702 0 0,-6 5-4187 0 0,37-38 3112 0 0,0-1-1 0 0,-1-1 1 0 0,0 0-1 0 0,0 0 1 0 0,-16 7-1 0 0,11-7 86 0 0</inkml:trace>
</inkml:ink>
</file>

<file path=ppt/ink/ink2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5.815"/>
    </inkml:context>
    <inkml:brush xml:id="br0">
      <inkml:brushProperty name="width" value="0.05" units="cm"/>
      <inkml:brushProperty name="height" value="0.05" units="cm"/>
      <inkml:brushProperty name="color" value="#004F8B"/>
    </inkml:brush>
  </inkml:definitions>
  <inkml:trace contextRef="#ctx0" brushRef="#br0">960 9 4984 0 0,'8'-8'14085'0'0,"-8"8"-13972"0"0,-1 13 404 0 0,-1-1-1 0 0,0 1 1 0 0,-1-1-1 0 0,-1 0 1 0 0,0 0 0 0 0,0 0-1 0 0,-1 0 1 0 0,-1-1-1 0 0,0 0 1 0 0,-13 19-1 0 0,-15 17 434 0 0,-40 42-1 0 0,66-79-824 0 0,-10 10 113 0 0,0-1-1 0 0,-1-1 0 0 0,-1-1 0 0 0,-26 18 0 0 0,-11-4 126 0 0,17-16-212 0 0,32-14-165 0 0,0 0 0 0 0,1 0 0 0 0,-1 0-1 0 0,0-1 1 0 0,1 0 0 0 0,-1 0 0 0 0,0-1 0 0 0,1 0 0 0 0,-1 0-1 0 0,0-1 1 0 0,1 0 0 0 0,0 0 0 0 0,-1-1 0 0 0,1 0 0 0 0,0 0 0 0 0,-7-5-1 0 0,11 6-34 0 0,1 0-1 0 0,-1 0 0 0 0,1 0 1 0 0,-1 0-1 0 0,1 0 0 0 0,0-1 1 0 0,0 1-1 0 0,0-1 0 0 0,0 1 1 0 0,0-1-1 0 0,0 0 0 0 0,1 0 0 0 0,-1 0 1 0 0,1 0-1 0 0,0 0 0 0 0,0 0 1 0 0,0 0-1 0 0,0 0 0 0 0,1 0 1 0 0,-1-1-1 0 0,1 1 0 0 0,0 0 1 0 0,0 0-1 0 0,0-1 0 0 0,0 1 0 0 0,1 0 1 0 0,-1 0-1 0 0,1-1 0 0 0,0 1 1 0 0,0 0-1 0 0,0 0 0 0 0,0 0 1 0 0,0 0-1 0 0,1 0 0 0 0,-1 0 1 0 0,1 1-1 0 0,0-1 0 0 0,0 0 0 0 0,4-3 1 0 0,-1 1-36 0 0,0-1 0 0 0,0 1 1 0 0,1 1-1 0 0,0-1 0 0 0,0 1 1 0 0,0 0-1 0 0,1 1 0 0 0,13-6 1 0 0,-17 7 57 0 0,1 1 0 0 0,-1 0 1 0 0,1 0-1 0 0,0 0 0 0 0,-1 0 0 0 0,1 1 1 0 0,0-1-1 0 0,6 1 0 0 0,-8 0 23 0 0,-1 1 1 0 0,0-1-1 0 0,1 0 0 0 0,-1 0 0 0 0,0 1 1 0 0,0-1-1 0 0,1 1 0 0 0,-1-1 0 0 0,0 1 1 0 0,0 0-1 0 0,0-1 0 0 0,0 1 1 0 0,0 0-1 0 0,0 0 0 0 0,0 0 0 0 0,0 0 1 0 0,0 0-1 0 0,0 0 0 0 0,0 0 0 0 0,-1 0 1 0 0,1 0-1 0 0,0 0 0 0 0,-1 0 0 0 0,2 2 1 0 0,-2-1 17 0 0,1 1 0 0 0,-1-1 1 0 0,0 1-1 0 0,0-1 0 0 0,0 1 0 0 0,0-1 1 0 0,0 1-1 0 0,0-1 0 0 0,-1 1 1 0 0,1-1-1 0 0,-1 1 0 0 0,0-1 0 0 0,0 0 1 0 0,0 1-1 0 0,0-1 0 0 0,0 0 1 0 0,0 0-1 0 0,-2 3 0 0 0,-30 38 256 0 0,27-35-211 0 0,-3 2 13 0 0,0-1 0 0 0,-1 0 0 0 0,0-1 0 0 0,0 0 0 0 0,0-1 0 0 0,-1 1 0 0 0,-1-2-1 0 0,1 0 1 0 0,-1 0 0 0 0,-17 5 0 0 0,27-10-157 0 0,-28-15-649 0 0,29 14 683 0 0,0-1 0 0 0,-1 0 0 0 0,1 1-1 0 0,0-1 1 0 0,-1 1 0 0 0,1 0-1 0 0,-1-1 1 0 0,1 1 0 0 0,0 0 0 0 0,-1 0-1 0 0,1 0 1 0 0,-1 0 0 0 0,1 0 0 0 0,-1 0-1 0 0,1 0 1 0 0,0 0 0 0 0,-1 1-1 0 0,1-1 1 0 0,-1 0 0 0 0,1 1 0 0 0,0-1-1 0 0,-2 2 1 0 0,-40 20 109 0 0,2-1 32 0 0,1-6 70 0 0,-19 5 196 0 0,20-18 49 0 0,35-2-307 0 0,0-1 0 0 0,0 1 0 0 0,-1-1 0 0 0,1 0 0 0 0,0-1 0 0 0,0 1 0 0 0,1-1 1 0 0,-1 1-1 0 0,0-1 0 0 0,0 0 0 0 0,1-1 0 0 0,-1 1 0 0 0,1-1 0 0 0,0 1 0 0 0,0-1 0 0 0,0 0 0 0 0,0 0 1 0 0,-3-5-1 0 0,3 3-41 0 0,0 0 1 0 0,1 0 0 0 0,0 0-1 0 0,0 0 1 0 0,0-1 0 0 0,1 1 0 0 0,-1 0-1 0 0,1-1 1 0 0,1 1 0 0 0,-1-1-1 0 0,1 0 1 0 0,0-6 0 0 0,1-2-409 0 0,1 1 1 0 0,0 0 0 0 0,1-1 0 0 0,0 1 0 0 0,1 0 0 0 0,1 1-1 0 0,0-1 1 0 0,1 1 0 0 0,0 0 0 0 0,12-17 0 0 0,17-14-6944 0 0,3 2 0 0 0,67-56 0 0 0,-86 79 5548 0 0</inkml:trace>
</inkml:ink>
</file>

<file path=ppt/ink/ink2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6.143"/>
    </inkml:context>
    <inkml:brush xml:id="br0">
      <inkml:brushProperty name="width" value="0.05" units="cm"/>
      <inkml:brushProperty name="height" value="0.05" units="cm"/>
      <inkml:brushProperty name="color" value="#004F8B"/>
    </inkml:brush>
  </inkml:definitions>
  <inkml:trace contextRef="#ctx0" brushRef="#br0">1 47 4748 0 0,'29'-21'9188'0'0,"11"9"-4097"0"0,2 5-3696 0 0,-2 3-3299 0 0,-21 3-611 0 0,-18 1 2293 0 0,-1 0 1 0 0,0-1 0 0 0,1 1-1 0 0,-1 0 1 0 0,1 0 0 0 0,-1 0-1 0 0,0 0 1 0 0,1 0 0 0 0,-1 0-1 0 0,1 0 1 0 0,-1 0 0 0 0,1 0-1 0 0,-1 0 1 0 0,0 0 0 0 0,1 0-1 0 0,-1 0 1 0 0,1 0 0 0 0,-1 0-1 0 0,0 1 1 0 0,1-1 0 0 0,-1 0-1 0 0,1 0 1 0 0,-1 0 0 0 0,0 1-1 0 0,1-1 1 0 0,-1 0 0 0 0,0 1-1 0 0,1-1 1 0 0,-1 0 0 0 0,0 0-1 0 0,0 1 1 0 0,1-1 0 0 0,-1 0-1 0 0,0 1 1 0 0,0-1 0 0 0,0 1-1 0 0,1-1 1 0 0,-1 0 0 0 0,0 1-1 0 0,0-1 1 0 0,0 1 0 0 0,0-1-1 0 0,0 0 1 0 0,0 1 0 0 0,0-1-1 0 0,0 1 1 0 0,0-1 0 0 0,0 1-1 0 0,0 0 1 0 0,-5 9-2763 0 0,-3-4 1336 0 0</inkml:trace>
</inkml:ink>
</file>

<file path=ppt/ink/ink2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6.471"/>
    </inkml:context>
    <inkml:brush xml:id="br0">
      <inkml:brushProperty name="width" value="0.05" units="cm"/>
      <inkml:brushProperty name="height" value="0.05" units="cm"/>
      <inkml:brushProperty name="color" value="#004F8B"/>
    </inkml:brush>
  </inkml:definitions>
  <inkml:trace contextRef="#ctx0" brushRef="#br0">159 19 5324 0 0,'-7'-18'11228'0'0,"12"29"-4992"0"0,9 36-3558 0 0,-15-36-2461 0 0,0 1 1 0 0,-1-1 0 0 0,-1 1 0 0 0,0-1 0 0 0,-1 0-1 0 0,0 0 1 0 0,0 0 0 0 0,-1 0 0 0 0,0-1 0 0 0,-1 0 0 0 0,-7 10-1 0 0,-36 43-3419 0 0,23-36-2220 0 0,0-4-3574 0 0,8-14 481 0 0</inkml:trace>
</inkml:ink>
</file>

<file path=ppt/ink/ink2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7.127"/>
    </inkml:context>
    <inkml:brush xml:id="br0">
      <inkml:brushProperty name="width" value="0.05" units="cm"/>
      <inkml:brushProperty name="height" value="0.05" units="cm"/>
      <inkml:brushProperty name="color" value="#004F8B"/>
    </inkml:brush>
  </inkml:definitions>
  <inkml:trace contextRef="#ctx0" brushRef="#br0">598 239 4624 0 0,'-2'-4'868'0'0,"0"-1"-1"0"0,1 1 1 0 0,-1-1-1 0 0,1 0 1 0 0,0 0-1 0 0,0 1 1 0 0,1-1-1 0 0,0 0 1 0 0,0-8-1 0 0,0 6-270 0 0,1 0 1 0 0,1 1-1 0 0,-1-1 0 0 0,1 1 1 0 0,0 0-1 0 0,5-11 0 0 0,-3 9-258 0 0,0 1-1 0 0,1-1 1 0 0,0 1-1 0 0,0 0 1 0 0,1 1-1 0 0,-1-1 1 0 0,2 1-1 0 0,-1 0 1 0 0,0 0-1 0 0,1 1 1 0 0,12-7-1 0 0,-19 11-309 0 0,1 1 1 0 0,0 0-1 0 0,0-1 0 0 0,0 1 1 0 0,-1 0-1 0 0,1-1 0 0 0,0 1 1 0 0,0 0-1 0 0,0 0 0 0 0,-1-1 1 0 0,1 1-1 0 0,0 0 0 0 0,0 0 1 0 0,0 0-1 0 0,0 0 0 0 0,0 0 1 0 0,-1 1-1 0 0,1-1 0 0 0,0 0 1 0 0,0 0-1 0 0,0 0 0 0 0,-1 1 1 0 0,1-1-1 0 0,0 0 0 0 0,0 1 1 0 0,-1-1-1 0 0,1 1 0 0 0,0-1 1 0 0,0 1-1 0 0,-1-1 0 0 0,1 1 1 0 0,-1 0-1 0 0,1-1 0 0 0,0 1 1 0 0,-1 0-1 0 0,0-1 0 0 0,1 1 1 0 0,-1 0-1 0 0,1-1 0 0 0,-1 1 1 0 0,0 0-1 0 0,1 0 0 0 0,-1 0 1 0 0,0 0-1 0 0,0-1 0 0 0,0 1 1 0 0,1 0-1 0 0,-1 0 0 0 0,0 0 1 0 0,0 0-1 0 0,0-1 0 0 0,-1 3 1 0 0,1 44 687 0 0,-2-37-571 0 0,-1 0-1 0 0,0 0 1 0 0,0-1 0 0 0,-1 0-1 0 0,0 0 1 0 0,0 0-1 0 0,-1 0 1 0 0,-1 0-1 0 0,1-1 1 0 0,-1 0 0 0 0,-1 0-1 0 0,1-1 1 0 0,-12 11-1 0 0,-9 4 483 0 0,-1-2-1 0 0,-48 29 1 0 0,-11 6 170 0 0,51-27-512 0 0,1 1 1 0 0,2 1-1 0 0,1 2 0 0 0,-47 60 0 0 0,69-77-275 0 0,-1-1 1 0 0,-1-1-1 0 0,0 0 0 0 0,0 0 1 0 0,-1-1-1 0 0,-1-1 0 0 0,0 0 1 0 0,-20 11-1 0 0,32-21 17 0 0,1 0 0 0 0,-1 0-1 0 0,0 0 1 0 0,1-1 0 0 0,-1 1 0 0 0,0 0 0 0 0,0-1-1 0 0,1 1 1 0 0,-1-1 0 0 0,0 1 0 0 0,0-1 0 0 0,0 0-1 0 0,0 0 1 0 0,0 0 0 0 0,0 0 0 0 0,1 0 0 0 0,-1-1-1 0 0,0 1 1 0 0,0 0 0 0 0,0-1 0 0 0,0 1 0 0 0,1-1-1 0 0,-1 0 1 0 0,0 0 0 0 0,0 1 0 0 0,1-1 0 0 0,-1 0-1 0 0,1 0 1 0 0,-1-1 0 0 0,1 1 0 0 0,-1 0 0 0 0,1 0-1 0 0,0-1 1 0 0,0 1 0 0 0,-1-1 0 0 0,1 1 0 0 0,0-1-1 0 0,0 0 1 0 0,1 1 0 0 0,-1-1 0 0 0,0 0 0 0 0,0 0-1 0 0,1 1 1 0 0,-1-1 0 0 0,1 0 0 0 0,0 0 0 0 0,-1 0-1 0 0,1-3 1 0 0,-1-5 139 0 0,0-1 1 0 0,1 0-1 0 0,1 0 1 0 0,-1 0-1 0 0,2 0 0 0 0,-1 1 1 0 0,4-12-1 0 0,5-8-1335 0 0,1 1 0 0 0,1 0 1 0 0,2 0-1 0 0,0 1 0 0 0,2 1 1 0 0,35-45-1 0 0,-1 12-3699 0 0,89-84 0 0 0,-101 106-1162 0 0,33-43 1 0 0,-51 57 4186 0 0</inkml:trace>
</inkml:ink>
</file>

<file path=ppt/ink/ink2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7.455"/>
    </inkml:context>
    <inkml:brush xml:id="br0">
      <inkml:brushProperty name="width" value="0.05" units="cm"/>
      <inkml:brushProperty name="height" value="0.05" units="cm"/>
      <inkml:brushProperty name="color" value="#004F8B"/>
    </inkml:brush>
  </inkml:definitions>
  <inkml:trace contextRef="#ctx0" brushRef="#br0">13 13 5384 0 0,'4'-13'8090'0'0,"-6"23"-5485"0"0,-3 8-5889 0 0,-4-3-8143 0 0</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31.122"/>
    </inkml:context>
    <inkml:brush xml:id="br0">
      <inkml:brushProperty name="width" value="0.05" units="cm"/>
      <inkml:brushProperty name="height" value="0.05" units="cm"/>
      <inkml:brushProperty name="color" value="#E71224"/>
    </inkml:brush>
  </inkml:definitions>
  <inkml:trace contextRef="#ctx0" brushRef="#br0">25 67 4044 0 0,'0'-3'1969'0'0,"0"-18"15639"0"0,0 16-14438 0 0,-7-19 1977 0 0,1 12-4318 0 0,4 10-829 0 0,0 11 0 0 0,1 0 0 0 0,1 0 0 0 0,0 0 0 0 0,0 0 0 0 0,1 0 0 0 0,2 15 0 0 0,1 4 0 0 0,0 17-2317 0 0,0-9-5177 0 0,-2 43 0 0 0,-8-28 3790 0 0,-9 19-5497 0 0,11-52 7380 0 0</inkml:trace>
</inkml:ink>
</file>

<file path=ppt/ink/ink2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8.830"/>
    </inkml:context>
    <inkml:brush xml:id="br0">
      <inkml:brushProperty name="width" value="0.05" units="cm"/>
      <inkml:brushProperty name="height" value="0.05" units="cm"/>
      <inkml:brushProperty name="color" value="#004F8B"/>
    </inkml:brush>
  </inkml:definitions>
  <inkml:trace contextRef="#ctx0" brushRef="#br0">1400 9 4112 0 0,'10'-9'13575'0'0,"-10"10"-13427"0"0,2 6 207 0 0,-1 1 1 0 0,0 0-1 0 0,-1 0 0 0 0,1 0 0 0 0,-1 0 1 0 0,-1-1-1 0 0,0 1 0 0 0,0 0 1 0 0,0 0-1 0 0,-1-1 0 0 0,0 1 0 0 0,0 0 1 0 0,-1-1-1 0 0,-4 7 0 0 0,-4 12 345 0 0,-2-2-1 0 0,-28 41 0 0 0,34-56-583 0 0,1-1-1 0 0,-1-1 0 0 0,-1 1 0 0 0,0-1 1 0 0,0 0-1 0 0,0-1 0 0 0,-11 7 0 0 0,18-13-127 0 0,0 1 1 0 0,0-1-1 0 0,0 1 0 0 0,-1-1 0 0 0,1 0 0 0 0,0 0 0 0 0,0 1 0 0 0,0-1 0 0 0,0 0 0 0 0,0 0 0 0 0,-1 0 0 0 0,1 0 1 0 0,0 0-1 0 0,0 0 0 0 0,0-1 0 0 0,-1 1 0 0 0,1 0 0 0 0,0-1 0 0 0,0 1 0 0 0,0 0 0 0 0,0-1 0 0 0,0 0 0 0 0,0 1 1 0 0,0-1-1 0 0,0 1 0 0 0,0-1 0 0 0,0 0 0 0 0,0 0 0 0 0,0 0 0 0 0,1 1 0 0 0,-1-1 0 0 0,0 0 0 0 0,-1-2 0 0 0,-19-34-848 0 0,20 35 780 0 0,0 0 71 0 0,-22-35-644 0 0,10 27 411 0 0,1 6 185 0 0,5 2 35 0 0,-1 1-1 0 0,0 0 1 0 0,0 0 0 0 0,1 1-1 0 0,-1 0 1 0 0,-10 2 0 0 0,-2 1-92 0 0,0 1 0 0 0,-32 11 1 0 0,50-14 9 0 0,64-5-1953 0 0,-58 4 2062 0 0,-1 0 0 0 0,0 0 1 0 0,0 0-1 0 0,0 0 0 0 0,1 0 0 0 0,-1 1 1 0 0,0 0-1 0 0,0-1 0 0 0,0 1 0 0 0,0 0 1 0 0,0 1-1 0 0,0-1 0 0 0,0 0 0 0 0,0 1 1 0 0,0 0-1 0 0,-1-1 0 0 0,1 1 0 0 0,-1 0 1 0 0,1 0-1 0 0,-1 1 0 0 0,0-1 0 0 0,0 0 1 0 0,0 1-1 0 0,4 5 0 0 0,-5-3 39 0 0,-1 1 0 0 0,1-1 0 0 0,-1 0-1 0 0,0 0 1 0 0,0 1 0 0 0,-1-1 0 0 0,1 0-1 0 0,-1 0 1 0 0,-1 1 0 0 0,1-1-1 0 0,-1 0 1 0 0,1 0 0 0 0,-1 0 0 0 0,-1 0-1 0 0,1-1 1 0 0,-1 1 0 0 0,0-1 0 0 0,-4 6-1 0 0,3-4 9 0 0,-1 0 0 0 0,1-1 0 0 0,-1 1 0 0 0,-1-1 0 0 0,1 0 0 0 0,-1 0 0 0 0,1-1-1 0 0,-1 0 1 0 0,-1 0 0 0 0,1 0 0 0 0,-1-1 0 0 0,-9 4 0 0 0,-14-2 14 0 0,-16-5-69 0 0,5-2 72 0 0,14 6 103 0 0,-1 2 134 0 0,1 2-1 0 0,0 2 1 0 0,1 0-1 0 0,0 1 1 0 0,-46 29-1 0 0,-118 92 712 0 0,86-55-650 0 0,59-45-636 0 0,-84 53-836 0 0,114-77-223 0 0,-1 0 1 0 0,0-1-1 0 0,-30 8 1 0 0,42-14 568 0 0,-1 0 1 0 0,1 0-1 0 0,0-1 1 0 0,-1 1-1 0 0,1-1 1 0 0,0 0-1 0 0,-1 0 1 0 0,1 0-1 0 0,0-1 0 0 0,-1 1 1 0 0,1-1-1 0 0,0 0 1 0 0,-1-1-1 0 0,1 1 1 0 0,0-1-1 0 0,0 0 1 0 0,0 0-1 0 0,0 0 1 0 0,1 0-1 0 0,-1 0 1 0 0,0-1-1 0 0,-3-3 1 0 0,-3-6-1062 0 0</inkml:trace>
</inkml:ink>
</file>

<file path=ppt/ink/ink2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9.315"/>
    </inkml:context>
    <inkml:brush xml:id="br0">
      <inkml:brushProperty name="width" value="0.05" units="cm"/>
      <inkml:brushProperty name="height" value="0.05" units="cm"/>
      <inkml:brushProperty name="color" value="#004F8B"/>
    </inkml:brush>
  </inkml:definitions>
  <inkml:trace contextRef="#ctx0" brushRef="#br0">1 54 7269 0 0,'93'-17'11415'0'0,"-78"14"-10687"0"0,0-1 0 0 0,-1-1-1 0 0,0-1 1 0 0,16-7 0 0 0,-29 12-1612 0 0,-27-4-14676 0 0,8 7 12729 0 0,2-1 1083 0 0</inkml:trace>
</inkml:ink>
</file>

<file path=ppt/ink/ink2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09.690"/>
    </inkml:context>
    <inkml:brush xml:id="br0">
      <inkml:brushProperty name="width" value="0.05" units="cm"/>
      <inkml:brushProperty name="height" value="0.05" units="cm"/>
      <inkml:brushProperty name="color" value="#004F8B"/>
    </inkml:brush>
  </inkml:definitions>
  <inkml:trace contextRef="#ctx0" brushRef="#br0">27 0 4648 0 0,'-17'15'11901'0'0,"12"-10"-9600"0"0,1 21-3282 0 0,9 9-8548 0 0,0-4 4063 0 0,-4-17 3636 0 0</inkml:trace>
</inkml:ink>
</file>

<file path=ppt/ink/ink2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0.034"/>
    </inkml:context>
    <inkml:brush xml:id="br0">
      <inkml:brushProperty name="width" value="0.05" units="cm"/>
      <inkml:brushProperty name="height" value="0.05" units="cm"/>
      <inkml:brushProperty name="color" value="#004F8B"/>
    </inkml:brush>
  </inkml:definitions>
  <inkml:trace contextRef="#ctx0" brushRef="#br0">404 40 5392 0 0,'12'4'1561'0'0,"0"-3"-77"0"0,3-1-124 0 0,3 0-224 0 0,1-1-72 0 0,2 1-152 0 0,-3-4-196 0 0,3 2-232 0 0,4-3-312 0 0,-5 2-252 0 0,1-1-412 0 0,2-1-644 0 0,-5-2-1456 0 0,-1 4 176 0 0,-3-1 215 0 0,-1 1 245 0 0,-9-1 124 0 0</inkml:trace>
  <inkml:trace contextRef="#ctx0" brushRef="#br0" timeOffset="1">0 103 3860 0 0,'0'0'2949'0'0,"38"-5"-1773"0"0,-18 3-192 0 0,5-1-360 0 0,4 1-604 0 0,-2-2-848 0 0,10-1-1364 0 0,2-2 203 0 0,1-2-35 0 0,5-3 364 0 0</inkml:trace>
</inkml:ink>
</file>

<file path=ppt/ink/ink2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1.158"/>
    </inkml:context>
    <inkml:brush xml:id="br0">
      <inkml:brushProperty name="width" value="0.05" units="cm"/>
      <inkml:brushProperty name="height" value="0.05" units="cm"/>
      <inkml:brushProperty name="color" value="#004F8B"/>
    </inkml:brush>
  </inkml:definitions>
  <inkml:trace contextRef="#ctx0" brushRef="#br0">609 168 4676 0 0,'-4'-15'3338'0'0,"0"0"-1"0"0,1 0 0 0 0,-2-18 0 0 0,5 29-3055 0 0,-1 0 1 0 0,1 1-1 0 0,0-1 0 0 0,0 0 1 0 0,1 1-1 0 0,-1-1 0 0 0,1 0 0 0 0,0 1 1 0 0,-1-1-1 0 0,2 1 0 0 0,-1-1 1 0 0,0 1-1 0 0,1 0 0 0 0,-1 0 0 0 0,1-1 1 0 0,0 1-1 0 0,0 0 0 0 0,0 0 1 0 0,5-3-1 0 0,-6 4-209 0 0,1 0-1 0 0,0 1 1 0 0,0-1 0 0 0,-1 1-1 0 0,1 0 1 0 0,0 0 0 0 0,0-1 0 0 0,0 1-1 0 0,1 1 1 0 0,-1-1 0 0 0,0 0 0 0 0,0 0-1 0 0,0 1 1 0 0,1-1 0 0 0,-1 1 0 0 0,0 0-1 0 0,1 0 1 0 0,-1 0 0 0 0,0 0-1 0 0,1 0 1 0 0,-1 0 0 0 0,0 1 0 0 0,0-1-1 0 0,1 1 1 0 0,-1-1 0 0 0,0 1 0 0 0,0 0-1 0 0,0 0 1 0 0,0 0 0 0 0,3 2-1 0 0,-3-2-51 0 0,-1 0-1 0 0,0 1 0 0 0,0-1 0 0 0,0 1 0 0 0,0-1 0 0 0,0 1 0 0 0,0-1 0 0 0,0 1 0 0 0,-1-1 0 0 0,1 1 0 0 0,0 0 0 0 0,-1-1 0 0 0,0 1 0 0 0,1 0 0 0 0,-1 0 0 0 0,0 0 1 0 0,0-1-1 0 0,0 1 0 0 0,0 0 0 0 0,0 0 0 0 0,0-1 0 0 0,0 1 0 0 0,-1 0 0 0 0,1 0 0 0 0,-1-1 0 0 0,1 1 0 0 0,-1 0 0 0 0,0-1 0 0 0,1 1 0 0 0,-1 0 0 0 0,0-1 0 0 0,0 1 1 0 0,0-1-1 0 0,0 0 0 0 0,-1 1 0 0 0,-1 1 0 0 0,-26 26 68 0 0,0-1-1 0 0,-2-1 1 0 0,-49 32 0 0 0,-41 35 293 0 0,104-79-369 0 0,1 2-1 0 0,-21 26 1 0 0,29-32 44 0 0,-21 30 120 0 0,-1-2 0 0 0,-2-2 0 0 0,-2-1 0 0 0,-40 34 0 0 0,69-67 24 0 0,0 1 1 0 0,-1-1-1 0 0,1 0 0 0 0,-1-1 0 0 0,0 1 0 0 0,0-1 0 0 0,0 0 1 0 0,-11 2-1 0 0,15-4 123 0 0,-2-1 113 0 0,1 0-387 0 0,1 1 1 0 0,-1-1-1 0 0,1 0 1 0 0,0 0 0 0 0,-1 0-1 0 0,1 0 1 0 0,0 0-1 0 0,-1-1 1 0 0,1 1 0 0 0,0-1-1 0 0,0 1 1 0 0,0-1-1 0 0,1 0 1 0 0,-1 1 0 0 0,0-1-1 0 0,0 0 1 0 0,1 0-1 0 0,-1-1 1 0 0,1 1 0 0 0,0 0-1 0 0,0 0 1 0 0,0-1-1 0 0,0 1 1 0 0,0 0 0 0 0,0-1-1 0 0,1 1 1 0 0,-1-1 0 0 0,1 1-1 0 0,-1-1 1 0 0,1 1-1 0 0,0-1 1 0 0,0 0 0 0 0,0 1-1 0 0,1-1 1 0 0,-1 1-1 0 0,2-5 1 0 0,2-13-360 0 0,1 1-1 0 0,1 0 1 0 0,1 0-1 0 0,1 0 1 0 0,1 0 0 0 0,0 1-1 0 0,16-21 1 0 0,91-115-3563 0 0,-100 134 3512 0 0,-4 6-2736 0 0,-8 9 697 0 0,1 0-1 0 0,-1 0 1 0 0,0-1-1 0 0,0 1 1 0 0,0-1-1 0 0,-1 0 1 0 0,5-11-1 0 0</inkml:trace>
</inkml:ink>
</file>

<file path=ppt/ink/ink2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1.925"/>
    </inkml:context>
    <inkml:brush xml:id="br0">
      <inkml:brushProperty name="width" value="0.05" units="cm"/>
      <inkml:brushProperty name="height" value="0.05" units="cm"/>
      <inkml:brushProperty name="color" value="#004F8B"/>
    </inkml:brush>
  </inkml:definitions>
  <inkml:trace contextRef="#ctx0" brushRef="#br0">772 19 5497 0 0,'-14'-18'13599'0'0,"9"30"-12972"0"0,0 1 1 0 0,1-1 0 0 0,1 1-1 0 0,-3 17 1 0 0,-7 27 291 0 0,-2-7-330 0 0,10-28-334 0 0,-1 0 1 0 0,-1-1-1 0 0,-1 0 0 0 0,-1 0 0 0 0,-1-1 0 0 0,-1 0 1 0 0,-19 27-1 0 0,30-47-258 0 0,-1 1 0 0 0,1 0 1 0 0,0-1-1 0 0,-1 1 0 0 0,1 0 0 0 0,-1-1 1 0 0,1 1-1 0 0,-1-1 0 0 0,1 1 1 0 0,-1-1-1 0 0,1 1 0 0 0,-1-1 0 0 0,0 1 1 0 0,1-1-1 0 0,-1 1 0 0 0,0-1 1 0 0,1 0-1 0 0,-1 0 0 0 0,0 1 1 0 0,0-1-1 0 0,1 0 0 0 0,-1 0 0 0 0,0 0 1 0 0,0 0-1 0 0,1 0 0 0 0,-1 0 1 0 0,0 0-1 0 0,0 0 0 0 0,1 0 0 0 0,-1 0 1 0 0,0 0-1 0 0,0 0 0 0 0,1 0 1 0 0,-1-1-1 0 0,0 1 0 0 0,0 0 0 0 0,1-1 1 0 0,-1 1-1 0 0,0 0 0 0 0,1-1 1 0 0,-1 1-1 0 0,0-2 0 0 0,-18-30-538 0 0,14 21 373 0 0,-32 68 174 0 0,30-42 44 0 0,0-1 1 0 0,-1 0 0 0 0,-1-1-1 0 0,0 1 1 0 0,-1-2 0 0 0,0 1-1 0 0,-23 19 1 0 0,32-31-39 0 0,0 0 1 0 0,0 0-1 0 0,0 0 0 0 0,0-1 0 0 0,-1 1 1 0 0,1 0-1 0 0,0-1 0 0 0,0 1 1 0 0,-1-1-1 0 0,1 1 0 0 0,0-1 1 0 0,-1 1-1 0 0,1-1 0 0 0,-1 0 0 0 0,1 0 1 0 0,0 0-1 0 0,-1 0 0 0 0,1 0 1 0 0,-1 0-1 0 0,1 0 0 0 0,-1 0 0 0 0,1-1 1 0 0,0 1-1 0 0,-1 0 0 0 0,1-1 1 0 0,0 1-1 0 0,-3-2 0 0 0,2 0-10 0 0,0 0 0 0 0,-1 0 0 0 0,1-1 0 0 0,0 1 0 0 0,0-1-1 0 0,0 1 1 0 0,1-1 0 0 0,-1 0 0 0 0,1 1 0 0 0,-1-1 0 0 0,-1-6 0 0 0,-1-5-118 0 0,0-1 0 0 0,0 0 1 0 0,-1-30-1 0 0,2-32-419 0 0,3 76 651 0 0,-3 4-98 0 0,-41 46 57 0 0,26-29-93 0 0,0 0 0 0 0,-1-1 0 0 0,-30 23 0 0 0,-31 7-1231 0 0,74-46 616 0 0,0 0 0 0 0,-1 0 0 0 0,1-1 0 0 0,-1 0 0 0 0,0 0 0 0 0,1 0 0 0 0,-1-1 1 0 0,0 0-1 0 0,0-1 0 0 0,0 1 0 0 0,-7-1 0 0 0,-9-7-5870 0 0,22 7 6225 0 0,0-1 1 0 0,1 1-1 0 0,-1 0 1 0 0,0-1-1 0 0,0 1 1 0 0,1 0-1 0 0,-1-1 0 0 0,0 1 1 0 0,1-1-1 0 0,-1 1 1 0 0,1-1-1 0 0,-1 0 1 0 0,0 1-1 0 0,1-1 1 0 0,-1 1-1 0 0,1-1 1 0 0,-1 0-1 0 0,1 0 0 0 0,0 1 1 0 0,-1-1-1 0 0,1 0 1 0 0,0 0-1 0 0,0 1 1 0 0,-1-1-1 0 0,1 0 1 0 0,0-1-1 0 0,2-11-1452 0 0</inkml:trace>
</inkml:ink>
</file>

<file path=ppt/ink/ink2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2.299"/>
    </inkml:context>
    <inkml:brush xml:id="br0">
      <inkml:brushProperty name="width" value="0.05" units="cm"/>
      <inkml:brushProperty name="height" value="0.05" units="cm"/>
      <inkml:brushProperty name="color" value="#004F8B"/>
    </inkml:brush>
  </inkml:definitions>
  <inkml:trace contextRef="#ctx0" brushRef="#br0">978 30 5444 0 0,'1'-2'797'0'0,"-1"1"0"0"0,1-1-1 0 0,0 1 1 0 0,-1-1 0 0 0,1 1-1 0 0,-1-1 1 0 0,0 0 0 0 0,1 1-1 0 0,-1-1 1 0 0,0 0 0 0 0,0 1-1 0 0,0-1 1 0 0,0 1-1 0 0,0-1 1 0 0,-1 0 0 0 0,0-2-1 0 0,-7 4 3861 0 0,-9 7-5117 0 0,14-6-183 0 0,-16 9 1116 0 0,1 0 0 0 0,-1 1-1 0 0,2 1 1 0 0,-18 15 0 0 0,-5 3 96 0 0,-272 182-40 0 0,102-74-5419 0 0,121-79 121 0 0,50-35 3 0 0,-1-1 1 0 0,-52 21-1 0 0,69-35 3087 0 0</inkml:trace>
</inkml:ink>
</file>

<file path=ppt/ink/ink2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2.627"/>
    </inkml:context>
    <inkml:brush xml:id="br0">
      <inkml:brushProperty name="width" value="0.05" units="cm"/>
      <inkml:brushProperty name="height" value="0.05" units="cm"/>
      <inkml:brushProperty name="color" value="#004F8B"/>
    </inkml:brush>
  </inkml:definitions>
  <inkml:trace contextRef="#ctx0" brushRef="#br0">37 0 3744 0 0,'0'0'8875'0'0,"-4"1"-6447"0"0,-22 6 9940 0 0,20-6-11859 0 0</inkml:trace>
</inkml:ink>
</file>

<file path=ppt/ink/ink2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3.893"/>
    </inkml:context>
    <inkml:brush xml:id="br0">
      <inkml:brushProperty name="width" value="0.05" units="cm"/>
      <inkml:brushProperty name="height" value="0.05" units="cm"/>
      <inkml:brushProperty name="color" value="#004F8B"/>
    </inkml:brush>
  </inkml:definitions>
  <inkml:trace contextRef="#ctx0" brushRef="#br0">1252 1 4748 0 0,'-9'23'10964'0'0,"-39"61"-7494"0"0,25-50-2892 0 0,-1 0 0 0 0,-1-2 0 0 0,-2-1 0 0 0,-1-1 0 0 0,-45 37 0 0 0,58-55-499 0 0,-1 0 0 0 0,0-1 1 0 0,0 0-1 0 0,-2-2 1 0 0,1 0-1 0 0,-1 0 1 0 0,0-2-1 0 0,-1-1 1 0 0,1 0-1 0 0,-1-1 1 0 0,-1-1-1 0 0,1-1 1 0 0,-31 2-1 0 0,44-5-96 0 0,1-1 0 0 0,-1 0 0 0 0,0 0 0 0 0,0 0 0 0 0,0 0 0 0 0,1-1 0 0 0,-1 0-1 0 0,1 0 1 0 0,-1-1 0 0 0,1 0 0 0 0,0 1 0 0 0,0-2 0 0 0,0 1 0 0 0,0-1 0 0 0,0 1 0 0 0,1-1 0 0 0,0-1-1 0 0,-5-4 1 0 0,-23-20 15 0 0,31 27 124 0 0,-2 5-103 0 0,1 0 1 0 0,-1 0-1 0 0,1 0 0 0 0,0 1 1 0 0,1-1-1 0 0,-1 0 0 0 0,0 1 1 0 0,1-1-1 0 0,0 1 1 0 0,-2 5-1 0 0,0 0 21 0 0,-9 14 7 0 0,0-2 1 0 0,-1 0 0 0 0,-1 0-1 0 0,-1-1 1 0 0,-1-1 0 0 0,-1-1-1 0 0,0 0 1 0 0,-21 16 0 0 0,24-23 0 0 0,-1 0 1 0 0,0-1 0 0 0,-1 0-1 0 0,0-1 1 0 0,0-1 0 0 0,-1 0-1 0 0,0-1 1 0 0,0-1-1 0 0,0-1 1 0 0,-1-1 0 0 0,-31 5-1 0 0,42-9 16 0 0,0 1 1 0 0,0-1-1 0 0,0-1 0 0 0,0 1 0 0 0,0-1 0 0 0,0 0 0 0 0,0-1 0 0 0,0 1 0 0 0,1-1 0 0 0,-1-1 1 0 0,0 1-1 0 0,1-1 0 0 0,0 0 0 0 0,0-1 0 0 0,0 0 0 0 0,0 0 0 0 0,0 0 0 0 0,1 0 1 0 0,-1-1-1 0 0,1 0 0 0 0,-5-7 0 0 0,6 6-126 0 0,1 1 0 0 0,-1-1 0 0 0,1 0 0 0 0,1 1 0 0 0,-1-2 0 0 0,1 1 0 0 0,0 0 0 0 0,1 0 0 0 0,0-1 1 0 0,-1 1-1 0 0,2 0 0 0 0,-1-1 0 0 0,1 1 0 0 0,0-1 0 0 0,1 1 0 0 0,-1-1 0 0 0,1 1 0 0 0,0-1 0 0 0,1 1 0 0 0,0 0 0 0 0,0 0 0 0 0,0 0 0 0 0,4-8 0 0 0,-2 6-136 0 0,1 0-1 0 0,-1 0 0 0 0,1 1 0 0 0,1 0 1 0 0,-1 0-1 0 0,1 0 0 0 0,10-9 0 0 0,-7 9-636 0 0,0 0-1 0 0,0 1 0 0 0,0 0 0 0 0,1 1 1 0 0,17-8-1 0 0,-13 8-743 0 0,1 0 1 0 0,-1 1 0 0 0,1 1-1 0 0,0 0 1 0 0,1 1-1 0 0,-1 1 1 0 0,0 0-1 0 0,1 1 1 0 0,18 2 0 0 0,-11 3-188 0 0</inkml:trace>
</inkml:ink>
</file>

<file path=ppt/ink/ink2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4.252"/>
    </inkml:context>
    <inkml:brush xml:id="br0">
      <inkml:brushProperty name="width" value="0.05" units="cm"/>
      <inkml:brushProperty name="height" value="0.05" units="cm"/>
      <inkml:brushProperty name="color" value="#004F8B"/>
    </inkml:brush>
  </inkml:definitions>
  <inkml:trace contextRef="#ctx0" brushRef="#br0">248 201 4184 0 0,'-3'-4'974'0'0,"-1"-1"0"0"0,1 0 0 0 0,1 1 0 0 0,-1-1-1 0 0,1 0 1 0 0,0-1 0 0 0,-3-7 0 0 0,3 6-337 0 0,1 0 0 0 0,0 0-1 0 0,0 0 1 0 0,1 0 0 0 0,-1 0 0 0 0,2-7 0 0 0,-1 9-440 0 0,1 0 0 0 0,-1 0 0 0 0,1 0 0 0 0,0 0 0 0 0,1 0-1 0 0,-1 1 1 0 0,1-1 0 0 0,0 1 0 0 0,0-1 0 0 0,0 1 0 0 0,1-1 0 0 0,0 1-1 0 0,0 0 1 0 0,0 0 0 0 0,0 1 0 0 0,0-1 0 0 0,1 1 0 0 0,0-1 0 0 0,-1 1-1 0 0,8-4 1 0 0,-11 6-167 0 0,1 1 0 0 0,-1-1 0 0 0,1 1 0 0 0,0 0 0 0 0,-1-1-1 0 0,1 1 1 0 0,-1 0 0 0 0,1-1 0 0 0,0 1 0 0 0,-1 0 0 0 0,1 0 0 0 0,0 0 0 0 0,-1 0-1 0 0,1-1 1 0 0,0 1 0 0 0,-1 0 0 0 0,1 0 0 0 0,0 0 0 0 0,-1 0 0 0 0,1 0 0 0 0,0 1-1 0 0,-1-1 1 0 0,1 0 0 0 0,0 0 0 0 0,0 14 302 0 0,-19 21-594 0 0,-20 3-1584 0 0,23-26 159 0 0,-1-1-1 0 0,0-1 1 0 0,-1 0 0 0 0,0-2 0 0 0,-1 0 0 0 0,0 0-1 0 0,0-2 1 0 0,-1 0 0 0 0,-24 4 0 0 0,6-3-79 0 0</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8.612"/>
    </inkml:context>
    <inkml:brush xml:id="br0">
      <inkml:brushProperty name="width" value="0.05" units="cm"/>
      <inkml:brushProperty name="height" value="0.05" units="cm"/>
    </inkml:brush>
  </inkml:definitions>
  <inkml:trace contextRef="#ctx0" brushRef="#br0">45 81 3592 0 0,'0'0'13583'0'0,"4"3"-12910"0"0,7 1-292 0 0,-1-1 1 0 0,1 0-1 0 0,0 0 0 0 0,0-1 0 0 0,0 0 0 0 0,0-1 0 0 0,0 0 0 0 0,0-1 0 0 0,12-1 0 0 0,-16 1-385 0 0,-1-1-1 0 0,1 0 1 0 0,-1 0-1 0 0,1 0 1 0 0,-1-1-1 0 0,0 0 1 0 0,1 0-1 0 0,-1-1 1 0 0,0 0-1 0 0,0 0 1 0 0,-1 0-1 0 0,1-1 1 0 0,-1 1-1 0 0,1-2 1 0 0,-1 1-1 0 0,0 0 0 0 0,5-8 1 0 0,-9 11-1 0 0,0 0-1 0 0,0 0 1 0 0,0-1-1 0 0,0 1 1 0 0,0 0-1 0 0,0-1 1 0 0,0 1 0 0 0,-1-1-1 0 0,1 1 1 0 0,-1-1-1 0 0,1 1 1 0 0,-1-1-1 0 0,1 0 1 0 0,-1 1 0 0 0,0-1-1 0 0,0 1 1 0 0,0-1-1 0 0,0 0 1 0 0,0-1-1 0 0,-1 2 13 0 0,1 0 0 0 0,-1 0 0 0 0,1 0 0 0 0,-1 0 0 0 0,0 0 0 0 0,1 1 0 0 0,-1-1 0 0 0,0 0 0 0 0,1 0 0 0 0,-1 1 0 0 0,0-1 0 0 0,0 0 0 0 0,0 1 0 0 0,0-1 0 0 0,0 1 0 0 0,0-1 0 0 0,0 1-1 0 0,0 0 1 0 0,0-1 0 0 0,0 1 0 0 0,-1-1 0 0 0,-3 1 48 0 0,0-1 0 0 0,0 0 0 0 0,-1 1 1 0 0,1 0-1 0 0,0 1 0 0 0,0-1 0 0 0,0 1 0 0 0,0 0 0 0 0,0 0 0 0 0,-6 2 0 0 0,-10 6 164 0 0,0 1 1 0 0,0 1-1 0 0,1 0 0 0 0,-27 22 1 0 0,40-28-124 0 0,0 1-1 0 0,0-1 1 0 0,1 1 0 0 0,0 1 0 0 0,0-1 0 0 0,1 1 0 0 0,0 0 0 0 0,0 0 0 0 0,0 0 0 0 0,1 1 0 0 0,0-1 0 0 0,1 1 0 0 0,0 0 0 0 0,0 1 0 0 0,-2 9 0 0 0,5-13-63 0 0,0 0-1 0 0,0-1 1 0 0,1 1 0 0 0,0 0-1 0 0,0 0 1 0 0,0 0-1 0 0,0-1 1 0 0,1 1 0 0 0,0-1-1 0 0,0 1 1 0 0,0-1-1 0 0,1 0 1 0 0,-1 0 0 0 0,1 0-1 0 0,0 0 1 0 0,0 0-1 0 0,0 0 1 0 0,1-1-1 0 0,-1 0 1 0 0,1 1 0 0 0,0-1-1 0 0,0-1 1 0 0,0 1-1 0 0,6 2 1 0 0,7 5-570 0 0,0-1-1 0 0,1 0 1 0 0,0-1-1 0 0,31 8 1 0 0,-13-9-1757 0 0,-26-6 992 0 0,0-1 1 0 0,0 0-1 0 0,0 0 1 0 0,0-1-1 0 0,0 0 1 0 0,-1-1-1 0 0,1 0 1 0 0,-1-1-1 0 0,1 0 0 0 0,-1 0 1 0 0,0-1-1 0 0,0 0 1 0 0,12-7-1 0 0,-4-1-322 0 0</inkml:trace>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34.622"/>
    </inkml:context>
    <inkml:brush xml:id="br0">
      <inkml:brushProperty name="width" value="0.05" units="cm"/>
      <inkml:brushProperty name="height" value="0.05" units="cm"/>
      <inkml:brushProperty name="color" value="#004F8B"/>
    </inkml:brush>
  </inkml:definitions>
  <inkml:trace contextRef="#ctx0" brushRef="#br0">27 1 3376 0 0,'-26'1'21636'0'0,"98"11"-20529"0"0,1-2-1 0 0,81-1 0 0 0,-70-5-834 0 0,-59-2-2413 0 0,14 4 5558 0 0,-9-2-3184 0 0,-10-2-4900 0 0,-3 0-3846 0 0,-1-2-5422 0 0</inkml:trace>
</inkml:ink>
</file>

<file path=ppt/ink/ink2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5.174"/>
    </inkml:context>
    <inkml:brush xml:id="br0">
      <inkml:brushProperty name="width" value="0.05" units="cm"/>
      <inkml:brushProperty name="height" value="0.05" units="cm"/>
      <inkml:brushProperty name="color" value="#004F8B"/>
    </inkml:brush>
  </inkml:definitions>
  <inkml:trace contextRef="#ctx0" brushRef="#br0">258 162 5805 0 0,'3'-8'14745'0'0,"-5"19"-11644"0"0,-6 13-4415 0 0,-1-9 3262 0 0,-2-4-1568 0 0,1-1-1 0 0,-1 0 1 0 0,-1 0 0 0 0,-12 8 0 0 0,-8-1 193 0 0,10-8-216 0 0,19-8-227 0 0,-1 1 0 0 0,0-1 0 0 0,0 0 0 0 0,0-1 0 0 0,0 1 1 0 0,0-1-1 0 0,0 1 0 0 0,0-1 0 0 0,0 0 0 0 0,0 0 0 0 0,1-1 0 0 0,-1 1 0 0 0,0-1 1 0 0,0 0-1 0 0,0 0 0 0 0,0-1 0 0 0,1 1 0 0 0,-1-1 0 0 0,0 1 0 0 0,1-1 0 0 0,-1 0 1 0 0,1 0-1 0 0,0-1 0 0 0,-4-2 0 0 0,5 2-34 0 0,-1 0 1 0 0,1-1-1 0 0,0 1 0 0 0,0-1 1 0 0,0 1-1 0 0,0-1 0 0 0,0 0 1 0 0,1 0-1 0 0,0 1 0 0 0,0-1 1 0 0,0 0-1 0 0,0 0 0 0 0,1 0 1 0 0,-1 0-1 0 0,1-8 0 0 0,1-9 34 0 0,2 0 0 0 0,0 0 0 0 0,1 1 0 0 0,1-1 0 0 0,9-22 0 0 0,7-15-3443 0 0,3 88-16465 0 0,-18 6 13235 0 0,-4-20 4737 0 0</inkml:trace>
</inkml:ink>
</file>

<file path=ppt/ink/ink2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5.518"/>
    </inkml:context>
    <inkml:brush xml:id="br0">
      <inkml:brushProperty name="width" value="0.05" units="cm"/>
      <inkml:brushProperty name="height" value="0.05" units="cm"/>
      <inkml:brushProperty name="color" value="#004F8B"/>
    </inkml:brush>
  </inkml:definitions>
  <inkml:trace contextRef="#ctx0" brushRef="#br0">23 0 3192 0 0,'1'37'19755'0'0,"-2"-37"-19559"0"0,-13 1 1510 0 0,5-1-8502 0 0</inkml:trace>
</inkml:ink>
</file>

<file path=ppt/ink/ink2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6.174"/>
    </inkml:context>
    <inkml:brush xml:id="br0">
      <inkml:brushProperty name="width" value="0.05" units="cm"/>
      <inkml:brushProperty name="height" value="0.05" units="cm"/>
      <inkml:brushProperty name="color" value="#004F8B"/>
    </inkml:brush>
  </inkml:definitions>
  <inkml:trace contextRef="#ctx0" brushRef="#br0">251 45 5148 0 0,'4'-45'20320'0'0,"-4"45"-20227"0"0,-14 21 1881 0 0,-19 45 180 0 0,-28 81 1 0 0,19-41-4815 0 0,-6-4-7176 0 0,44-95 7640 0 0,0-1-1 0 0,-1 1 1 0 0,1-1-1 0 0,-1 0 1 0 0,0-1-1 0 0,0 1 1 0 0,-11 7-1 0 0,8-7 513 0 0</inkml:trace>
</inkml:ink>
</file>

<file path=ppt/ink/ink2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6.987"/>
    </inkml:context>
    <inkml:brush xml:id="br0">
      <inkml:brushProperty name="width" value="0.05" units="cm"/>
      <inkml:brushProperty name="height" value="0.05" units="cm"/>
      <inkml:brushProperty name="color" value="#004F8B"/>
    </inkml:brush>
  </inkml:definitions>
  <inkml:trace contextRef="#ctx0" brushRef="#br0">514 404 4256 0 0,'-1'-4'657'0'0,"-1"0"0"0"0,0 1 0 0 0,1-1-1 0 0,0 0 1 0 0,0 0 0 0 0,0 1 0 0 0,0-1-1 0 0,1 0 1 0 0,-1 0 0 0 0,1 0 0 0 0,0 0 0 0 0,1-6-1 0 0,0 1 63 0 0,1 0 0 0 0,0 0 1 0 0,0 1-1 0 0,1-1 0 0 0,4-9 0 0 0,1 0 239 0 0,1 1 0 0 0,1 0 1 0 0,1 1-1 0 0,17-21 0 0 0,-27 36-903 0 0,-1 0 0 0 0,1 0 0 0 0,-1 0 0 0 0,1 0 0 0 0,0 1 0 0 0,0-1 1 0 0,-1 0-1 0 0,1 0 0 0 0,0 1 0 0 0,0-1 0 0 0,0 1 0 0 0,0-1 0 0 0,0 1 0 0 0,0-1 0 0 0,0 1 0 0 0,0-1 0 0 0,0 1 0 0 0,0 0 0 0 0,0-1 0 0 0,1 1 1 0 0,-2 0-29 0 0,1 1 1 0 0,0-1 0 0 0,-1 0-1 0 0,1 1 1 0 0,-1-1 0 0 0,0 1 0 0 0,1-1-1 0 0,-1 0 1 0 0,1 1 0 0 0,-1-1 0 0 0,0 1-1 0 0,1-1 1 0 0,-1 1 0 0 0,0-1 0 0 0,1 1-1 0 0,-1 0 1 0 0,0-1 0 0 0,0 1-1 0 0,0-1 1 0 0,0 1 0 0 0,1 0 0 0 0,-1-1-1 0 0,0 1 1 0 0,0 0 0 0 0,0 4 30 0 0,0 0 1 0 0,0 0 0 0 0,0 0-1 0 0,0 0 1 0 0,-1 0-1 0 0,0 0 1 0 0,-2 6-1 0 0,-33 68 433 0 0,33-72-488 0 0,-1-1 0 0 0,0 0 0 0 0,0 0 0 0 0,0 0 0 0 0,-1 0 0 0 0,0-1 0 0 0,0 1 0 0 0,0-1 1 0 0,-9 6-1 0 0,11-11-18 0 0,1 1 1 0 0,-1-1-1 0 0,1 0 1 0 0,-1 0 0 0 0,1 0-1 0 0,0-1 1 0 0,-1 1-1 0 0,1 0 1 0 0,-1-1 0 0 0,1 0-1 0 0,0 1 1 0 0,0-1 0 0 0,-1 0-1 0 0,1 0 1 0 0,0 0-1 0 0,0-1 1 0 0,0 1 0 0 0,0 0-1 0 0,-3-4 1 0 0,-27-9 288 0 0,24 14-237 0 0,-1 1 0 0 0,0 0 0 0 0,1 0-1 0 0,-1 1 1 0 0,1 1 0 0 0,-1-1 0 0 0,1 1-1 0 0,0 1 1 0 0,0 0 0 0 0,0 0 0 0 0,1 0-1 0 0,-14 11 1 0 0,9-6-73 0 0,0 0-1 0 0,1 1 1 0 0,1 0-1 0 0,0 0 0 0 0,0 2 1 0 0,-15 22-1 0 0,25-34-11 0 0,-1 1 0 0 0,0 0 0 0 0,1-1 0 0 0,-1 1 0 0 0,1 0 0 0 0,0-1 0 0 0,-1 1 0 0 0,1 0 0 0 0,0 0 0 0 0,-1 0 0 0 0,1-1 0 0 0,0 1 0 0 0,0 0 1 0 0,0 0-1 0 0,0 0 0 0 0,0 0 0 0 0,0-1 0 0 0,0 1 0 0 0,0 0 0 0 0,0 0 0 0 0,0 0 0 0 0,0 0 0 0 0,0 0 0 0 0,0-1 0 0 0,1 1 0 0 0,-1 0 0 0 0,0 0 0 0 0,1 0 0 0 0,-1-1 0 0 0,1 1 0 0 0,-1 0 0 0 0,1-1 0 0 0,-1 1 0 0 0,1 0 0 0 0,-1-1 0 0 0,2 2 0 0 0,0-1-126 0 0,1 0 0 0 0,-1 0 0 0 0,0 0 0 0 0,1 0-1 0 0,-1-1 1 0 0,0 1 0 0 0,1-1 0 0 0,-1 1 0 0 0,1-1 0 0 0,4 0 0 0 0,-5 0-45 0 0,34-13-752 0 0,-45 14 1269 0 0,-1 1 1 0 0,1-1-1 0 0,0 2 1 0 0,-17 5-1 0 0,13-2 56 0 0,0-1 0 0 0,-1-1 1 0 0,1 0-1 0 0,-1-1 0 0 0,0-1 0 0 0,0 0 1 0 0,-27 0-1 0 0,37-2-228 0 0,0-1 0 0 0,-1 0 0 0 0,1 0 1 0 0,0 0-1 0 0,0 0 0 0 0,-1 0 0 0 0,1-1 0 0 0,0 0 1 0 0,1 0-1 0 0,-1 0 0 0 0,0-1 0 0 0,0 1 0 0 0,1-1 1 0 0,0 0-1 0 0,-1 0 0 0 0,1 0 0 0 0,0 0 0 0 0,0 0 1 0 0,1-1-1 0 0,-1 1 0 0 0,1-1 0 0 0,0 0 0 0 0,0 0 1 0 0,0 0-1 0 0,0 0 0 0 0,1 0 0 0 0,-1 0 0 0 0,1 0 1 0 0,-1-8-1 0 0,-1-6-245 0 0,0-1 0 0 0,2 1 1 0 0,0-1-1 0 0,1 1 0 0 0,1-1 0 0 0,1 1 1 0 0,0-1-1 0 0,2 1 0 0 0,0 0 1 0 0,11-29-1 0 0,-2 10-3309 0 0,21-38 1 0 0,21-27-13179 0 0,-47 91 14737 0 0</inkml:trace>
</inkml:ink>
</file>

<file path=ppt/ink/ink2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7.331"/>
    </inkml:context>
    <inkml:brush xml:id="br0">
      <inkml:brushProperty name="width" value="0.05" units="cm"/>
      <inkml:brushProperty name="height" value="0.05" units="cm"/>
      <inkml:brushProperty name="color" value="#004F8B"/>
    </inkml:brush>
  </inkml:definitions>
  <inkml:trace contextRef="#ctx0" brushRef="#br0">0 82 3624 0 0,'4'-5'902'0'0,"0"1"-1"0"0,0-1 0 0 0,1 1 1 0 0,-1 0-1 0 0,1 1 0 0 0,0-1 1 0 0,0 1-1 0 0,0 0 0 0 0,0 0 0 0 0,1 0 1 0 0,10-3-1 0 0,65-19 106 0 0,-70 23-1714 0 0,28-6-10917 0 0</inkml:trace>
</inkml:ink>
</file>

<file path=ppt/ink/ink2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7.706"/>
    </inkml:context>
    <inkml:brush xml:id="br0">
      <inkml:brushProperty name="width" value="0.05" units="cm"/>
      <inkml:brushProperty name="height" value="0.05" units="cm"/>
      <inkml:brushProperty name="color" value="#004F8B"/>
    </inkml:brush>
  </inkml:definitions>
  <inkml:trace contextRef="#ctx0" brushRef="#br0">743 33 5444 0 0,'-13'-33'14819'0'0,"10"36"-13845"0"0,-2 4-665 0 0,0 0-1 0 0,0 0 1 0 0,0 0-1 0 0,1 0 1 0 0,1 1-1 0 0,-1-1 1 0 0,1 1-1 0 0,0 0 1 0 0,1 0-1 0 0,0 0 1 0 0,0 1-1 0 0,1-1 1 0 0,-1 13-1 0 0,-1 24 445 0 0,3 54-1 0 0,1-81-535 0 0,7 115 423 0 0,-1 105-482 0 0,-8-214-184 0 0,-1 0 0 0 0,-1-1 0 0 0,-1 1 0 0 0,-2-1 0 0 0,0 0 0 0 0,-1 0 0 0 0,-17 36 1 0 0,17-48 48 0 0,0 0 0 0 0,-1 0 0 0 0,-1 0 0 0 0,0-1 0 0 0,0 0 0 0 0,-1-1 0 0 0,0 0 0 0 0,-1-1 0 0 0,1 0 0 0 0,-2 0 0 0 0,1-1 0 0 0,-1-1 0 0 0,0 0 0 0 0,-1 0 0 0 0,1-1 0 0 0,-1-1 0 0 0,0 0 0 0 0,0-1 0 0 0,0 0 0 0 0,-26 1 0 0 0,21-2 147 0 0,-1-1-1 0 0,1-1 0 0 0,-1-1 0 0 0,1 0 0 0 0,0-1 1 0 0,0-1-1 0 0,-1-1 0 0 0,2-1 0 0 0,-1 0 0 0 0,1-1 0 0 0,-1-1 1 0 0,2-1-1 0 0,-1 0 0 0 0,-27-19 0 0 0,37 21-135 0 0,-1 0 1 0 0,1-1-1 0 0,0 1 0 0 0,0-2 1 0 0,1 1-1 0 0,0-1 0 0 0,0 1 0 0 0,1-2 1 0 0,0 1-1 0 0,0-1 0 0 0,1 1 0 0 0,0-1 1 0 0,1 0-1 0 0,0-1 0 0 0,0 1 0 0 0,1 0 1 0 0,0-1-1 0 0,1 0 0 0 0,0 1 1 0 0,0-1-1 0 0,1 0 0 0 0,0 0 0 0 0,1 1 1 0 0,3-16-1 0 0,-2 15-205 0 0,2 0 1 0 0,-1 0-1 0 0,1 0 0 0 0,1 0 0 0 0,-1 1 1 0 0,2-1-1 0 0,-1 1 0 0 0,2 1 1 0 0,-1-1-1 0 0,1 1 0 0 0,0 0 1 0 0,0 1-1 0 0,1-1 0 0 0,14-8 1 0 0,39-21-2022 0 0,-37 27-697 0 0,0 0 1 0 0,32-7 0 0 0,125-15-12561 0 0,-154 29 13588 0 0</inkml:trace>
</inkml:ink>
</file>

<file path=ppt/ink/ink2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9.221"/>
    </inkml:context>
    <inkml:brush xml:id="br0">
      <inkml:brushProperty name="width" value="0.05" units="cm"/>
      <inkml:brushProperty name="height" value="0.05" units="cm"/>
      <inkml:brushProperty name="color" value="#004F8B"/>
    </inkml:brush>
  </inkml:definitions>
  <inkml:trace contextRef="#ctx0" brushRef="#br0">913 16 5713 0 0,'20'-11'9291'0'0,"-20"11"-9115"0"0,1 0 1 0 0,-1 0 0 0 0,1 0-1 0 0,-1 0 1 0 0,0 0 0 0 0,1 0-1 0 0,-1 0 1 0 0,0 0-1 0 0,1 0 1 0 0,-1 1 0 0 0,0-1-1 0 0,1 0 1 0 0,-1 0 0 0 0,0 0-1 0 0,0 0 1 0 0,1 1-1 0 0,-1-1 1 0 0,0 0 0 0 0,0 0-1 0 0,1 1 1 0 0,-1-1 0 0 0,0 0-1 0 0,0 1 1 0 0,0-1 0 0 0,1 0-1 0 0,-1 0 1 0 0,0 1-1 0 0,0-1 1 0 0,0 0 0 0 0,0 1-1 0 0,0-1 1 0 0,1 1 0 0 0,-1 3 191 0 0,0 0 0 0 0,0 0 0 0 0,0 0 0 0 0,-1 0 0 0 0,1 0 0 0 0,-1-1 0 0 0,0 1 0 0 0,0 0 0 0 0,-2 4 1 0 0,-6 16 71 0 0,-1 1 0 0 0,-2-1 0 0 0,0-1 0 0 0,-2 0 0 0 0,0-1 0 0 0,-2 0 0 0 0,0-2 0 0 0,-20 21 1 0 0,35-40-407 0 0,-1 0 0 0 0,1 1 1 0 0,0-1-1 0 0,0 0 1 0 0,-1 0-1 0 0,1 0 0 0 0,-1 0 1 0 0,1 0-1 0 0,-1 0 1 0 0,0 0-1 0 0,1 0 0 0 0,-1-1 1 0 0,0 1-1 0 0,1 0 1 0 0,-1-1-1 0 0,0 0 0 0 0,0 1 1 0 0,1-1-1 0 0,-1 0 0 0 0,0 0 1 0 0,0 0-1 0 0,-2 0 1 0 0,2-1-17 0 0,0 0 0 0 0,1 0 0 0 0,-1 0 0 0 0,1 0 0 0 0,-1 0 0 0 0,0 0 0 0 0,1 0 0 0 0,0-1 0 0 0,-1 1 0 0 0,1-1 0 0 0,0 1 0 0 0,0-1 0 0 0,0 1 0 0 0,0-1 0 0 0,0 0 0 0 0,0 1 0 0 0,-1-3 0 0 0,-1-4 11 0 0,0-1 1 0 0,1 1 0 0 0,0-1-1 0 0,0 1 1 0 0,1-1-1 0 0,0 0 1 0 0,0-13 0 0 0,10-53 22 0 0,-5 42 57 0 0,2-44-1 0 0,-6 75 91 0 0,-4 7-180 0 0,2-1-1 0 0,-1 1 1 0 0,1 0 0 0 0,-1 0 0 0 0,1 0 0 0 0,1 0-1 0 0,-1 0 1 0 0,-1 7 0 0 0,-33 105 213 0 0,5-20-57 0 0,30-95-199 0 0,1 0 0 0 0,-1-1-1 0 0,0 1 1 0 0,0 0 0 0 0,1 0-1 0 0,-1-1 1 0 0,0 1 0 0 0,-1-1-1 0 0,1 1 1 0 0,0-1 0 0 0,0 1-1 0 0,-1-1 1 0 0,1 1 0 0 0,0-1-1 0 0,-1 0 1 0 0,1 0 0 0 0,-1 0-1 0 0,-2 1 1 0 0,3-1-107 0 0,-6-1-90 0 0,1 1 113 0 0,-1 0 0 0 0,0 1 1 0 0,1 0-1 0 0,0 0 1 0 0,-1 0-1 0 0,-5 4 0 0 0,-63 40-115 0 0,8-2-118 0 0,66-44 294 0 0,-3 0-45 0 0,-1 1 47 0 0,1 0 1 0 0,-1-1-1 0 0,1 2 1 0 0,-1-1-1 0 0,1 0 1 0 0,-1 1-1 0 0,-6 3 1 0 0,-66 42-144 0 0,63-36 224 0 0,0-2 0 0 0,0 0 0 0 0,0-1 0 0 0,-1 0 0 0 0,-1-1 0 0 0,1-1 0 0 0,-1 0 0 0 0,0-1 0 0 0,-22 4 0 0 0,34-9 46 0 0,-1 1 0 0 0,1-1 0 0 0,-1 0 0 0 0,1 0 0 0 0,-1-1 0 0 0,1 1 0 0 0,-1-1 1 0 0,1 0-1 0 0,-1 0 0 0 0,1 0 0 0 0,0-1 0 0 0,0 0 0 0 0,0 1 0 0 0,0-2 0 0 0,0 1 0 0 0,0 0 0 0 0,0-1 0 0 0,1 1 0 0 0,-1-1 0 0 0,1 0 0 0 0,0-1 1 0 0,0 1-1 0 0,0 0 0 0 0,0-1 0 0 0,0 1 0 0 0,1-1 0 0 0,0 0 0 0 0,0 0 0 0 0,-2-5 0 0 0,1 1-135 0 0,0 0 0 0 0,1 0 1 0 0,1 0-1 0 0,-1 0 0 0 0,1 0 0 0 0,1 0 0 0 0,-1 0 0 0 0,1-1 1 0 0,1 1-1 0 0,0 0 0 0 0,0 0 0 0 0,0 0 0 0 0,1 0 0 0 0,4-11 0 0 0,1 1-511 0 0,0 0-1 0 0,1 1 1 0 0,1 0-1 0 0,17-24 0 0 0,-20 33-455 0 0,1 0-1 0 0,-1 1 0 0 0,1 0 1 0 0,1 0-1 0 0,-1 1 0 0 0,12-8 1 0 0,-18 14 348 0 0,0-1-1 0 0,0 1 1 0 0,0-1 0 0 0,0 0 0 0 0,1 1-1 0 0,-1 0 1 0 0,0-1 0 0 0,0 1 0 0 0,0 0 0 0 0,0-1-1 0 0,1 1 1 0 0,-1 0 0 0 0,0 0 0 0 0,0 0-1 0 0,1 0 1 0 0,-1 0 0 0 0,1 1 0 0 0,-1-1 443 0 0,0 0 0 0 0,0 1 0 0 0,-1-1 1 0 0,1 1-1 0 0,0-1 0 0 0,0 0 1 0 0,-1 1-1 0 0,1 0 0 0 0,0-1 0 0 0,-1 1 1 0 0,1-1-1 0 0,0 1 0 0 0,-1 0 0 0 0,1-1 1 0 0,-1 1-1 0 0,1 0 0 0 0,-1 0 1 0 0,0-1-1 0 0,1 1 0 0 0,-1 0 0 0 0,0 0 1 0 0,1 1-1 0 0,1 7-1516 0 0</inkml:trace>
</inkml:ink>
</file>

<file path=ppt/ink/ink2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9.565"/>
    </inkml:context>
    <inkml:brush xml:id="br0">
      <inkml:brushProperty name="width" value="0.05" units="cm"/>
      <inkml:brushProperty name="height" value="0.05" units="cm"/>
      <inkml:brushProperty name="color" value="#004F8B"/>
    </inkml:brush>
  </inkml:definitions>
  <inkml:trace contextRef="#ctx0" brushRef="#br0">0 128 4164 0 0,'6'3'1259'0'0,"0"0"1"0"0,-1 0-1 0 0,1-1 0 0 0,0 0 0 0 0,0 0 0 0 0,12 2 0 0 0,44-1 3271 0 0,-45-5-4693 0 0,-1 0-1 0 0,1-1 1 0 0,-1-1-1 0 0,1 0 1 0 0,15-7 0 0 0,-3-3-3224 0 0,0-1 1 0 0,-1-1 0 0 0,51-38-1 0 0,-48 30 1613 0 0</inkml:trace>
</inkml:ink>
</file>

<file path=ppt/ink/ink2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19.893"/>
    </inkml:context>
    <inkml:brush xml:id="br0">
      <inkml:brushProperty name="width" value="0.05" units="cm"/>
      <inkml:brushProperty name="height" value="0.05" units="cm"/>
      <inkml:brushProperty name="color" value="#004F8B"/>
    </inkml:brush>
  </inkml:definitions>
  <inkml:trace contextRef="#ctx0" brushRef="#br0">1019 54 4564 0 0,'31'-31'6872'0'0,"-12"8"3600"0"0,-24 27-9538 0 0,-83 61 958 0 0,-94 89 0 0 0,51-40-2090 0 0,-28 20-1197 0 0,-73 60-6485 0 0,-8-6-5993 0 0,208-165 11973 0 0</inkml:trace>
</inkml:ink>
</file>

<file path=ppt/ink/ink2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0.518"/>
    </inkml:context>
    <inkml:brush xml:id="br0">
      <inkml:brushProperty name="width" value="0.05" units="cm"/>
      <inkml:brushProperty name="height" value="0.05" units="cm"/>
      <inkml:brushProperty name="color" value="#004F8B"/>
    </inkml:brush>
  </inkml:definitions>
  <inkml:trace contextRef="#ctx0" brushRef="#br0">531 33 5825 0 0,'0'-7'3676'0'0,"0"-18"11001"0"0,39 177-9591 0 0,15 53-3235 0 0,-45-179-1712 0 0,-2 1-1 0 0,-1-1 1 0 0,-2 1-1 0 0,3 52 1 0 0,-7-69-132 0 0,0 0-1 0 0,-1 0 1 0 0,-1 0 0 0 0,1-1-1 0 0,-2 1 1 0 0,1-1 0 0 0,-2 1 0 0 0,1-1-1 0 0,-1 0 1 0 0,0 0 0 0 0,-1 0-1 0 0,0-1 1 0 0,0 1 0 0 0,-1-1-1 0 0,0-1 1 0 0,-14 14 0 0 0,10-11 16 0 0,-1 0 1 0 0,0-1 0 0 0,-1-1 0 0 0,0 0-1 0 0,-1 0 1 0 0,1-2 0 0 0,-1 1 0 0 0,-1-1-1 0 0,1-1 1 0 0,-1-1 0 0 0,0 0 0 0 0,0 0-1 0 0,0-2 1 0 0,-1 1 0 0 0,1-2 0 0 0,0 0 0 0 0,-18-1-1 0 0,16-2 5 0 0,-1 0 0 0 0,1-1 0 0 0,-1-1 0 0 0,1 0 0 0 0,0-2-1 0 0,1 1 1 0 0,-1-2 0 0 0,1 0 0 0 0,0-1 0 0 0,1 0 0 0 0,0-2-1 0 0,0 1 1 0 0,1-2 0 0 0,-20-19 0 0 0,24 20-248 0 0,0 0 1 0 0,1-1-1 0 0,0 0 0 0 0,1-1 1 0 0,0 0-1 0 0,1 0 0 0 0,0 0 1 0 0,1-1-1 0 0,0 0 0 0 0,1 0 1 0 0,0 0-1 0 0,1 0 0 0 0,1 0 1 0 0,0-1-1 0 0,1 0 0 0 0,1 1 0 0 0,0-1 1 0 0,2-21-1 0 0,-1 26 61 0 0,1 0 0 0 0,0 0 0 0 0,0 0 0 0 0,1 0 0 0 0,0 0 1 0 0,0 1-1 0 0,1-1 0 0 0,0 1 0 0 0,1 0 0 0 0,0 0 0 0 0,0 1 0 0 0,0-1 0 0 0,1 1 0 0 0,0 0 0 0 0,1 0 0 0 0,0 1 0 0 0,0 0 0 0 0,0 0 0 0 0,0 1 1 0 0,1 0-1 0 0,0 0 0 0 0,0 1 0 0 0,1 0 0 0 0,-1 0 0 0 0,1 1 0 0 0,0 0 0 0 0,-1 0 0 0 0,11 0 0 0 0,56-4-2682 0 0,0 0 6120 0 0,-72 7-2873 0 0,-1-1-1 0 0,1 0 1 0 0,-1 0-1 0 0,0 0 0 0 0,0-1 1 0 0,1 1-1 0 0,-1 0 1 0 0,0-1-1 0 0,0 1 1 0 0,2-3-1 0 0,0 0-434 0 0,-3 3-31 0 0,1-2 1614 0 0</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36.654"/>
    </inkml:context>
    <inkml:brush xml:id="br0">
      <inkml:brushProperty name="width" value="0.05" units="cm"/>
      <inkml:brushProperty name="height" value="0.05" units="cm"/>
      <inkml:brushProperty name="color" value="#004F8B"/>
    </inkml:brush>
  </inkml:definitions>
  <inkml:trace contextRef="#ctx0" brushRef="#br0">302 57 4624 0 0,'58'-51'17564'0'0,"-64"50"-17371"0"0,0-1 1 0 0,0 1-1 0 0,0 1 0 0 0,0-1 0 0 0,0 1 1 0 0,0 0-1 0 0,0 0 0 0 0,0 0 1 0 0,-9 3-1 0 0,9-2 22 0 0,-220 4 2360 0 0,195 1-2095 0 0,30-5-465 0 0,1 0 0 0 0,-1 0 1 0 0,1 0-1 0 0,-1 0 0 0 0,1 0 0 0 0,-1 0 1 0 0,1 0-1 0 0,0 0 0 0 0,-1 0 0 0 0,1 0 0 0 0,0 0 1 0 0,0 0-1 0 0,0 0 0 0 0,0 0 0 0 0,0 1 1 0 0,0-1-1 0 0,0 1 0 0 0,-1 16 101 0 0,-8 66 117 0 0,3-34-69 0 0,1 1 0 0 0,4 79 0 0 0,1-116-111 0 0,2-1 0 0 0,-1 0 0 0 0,2 0 0 0 0,0 0-1 0 0,0 0 1 0 0,2 0 0 0 0,-1-1 0 0 0,1 0-1 0 0,1 0 1 0 0,0 0 0 0 0,1 0 0 0 0,0-1-1 0 0,1 0 1 0 0,16 17 0 0 0,-15-20-47 0 0,1-1-1 0 0,0 0 1 0 0,1 0 0 0 0,-1-1 0 0 0,1-1-1 0 0,0 0 1 0 0,1 0 0 0 0,-1-1-1 0 0,1-1 1 0 0,0 0 0 0 0,0 0-1 0 0,17 1 1 0 0,2-1-748 0 0,-1-2-1 0 0,1-1 1 0 0,53-6-1 0 0,-65 4-1475 0 0,0-2-1 0 0,33-10 0 0 0,-47 13 1259 0 0,-1 0 0 0 0,1-1 1 0 0,-1 0-1 0 0,0 0 0 0 0,0 0 0 0 0,0 0 1 0 0,0-1-1 0 0,0 1 0 0 0,0-1 0 0 0,-1 0 1 0 0,1 0-1 0 0,-1 0 0 0 0,0-1 0 0 0,0 1 1 0 0,0-1-1 0 0,0 0 0 0 0,2-6 0 0 0,-2 0-682 0 0</inkml:trace>
</inkml:ink>
</file>

<file path=ppt/ink/ink2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1.518"/>
    </inkml:context>
    <inkml:brush xml:id="br0">
      <inkml:brushProperty name="width" value="0.05" units="cm"/>
      <inkml:brushProperty name="height" value="0.05" units="cm"/>
      <inkml:brushProperty name="color" value="#004F8B"/>
    </inkml:brush>
  </inkml:definitions>
  <inkml:trace contextRef="#ctx0" brushRef="#br0">413 306 4216 0 0,'-2'3'9493'0'0,"-4"4"-4598"0"0,-26 39-2208 0 0,3-5-937 0 0,12-19-1105 0 0,1 1 1 0 0,1 1-1 0 0,1 0 1 0 0,1 1-1 0 0,-14 37 1 0 0,27-61-643 0 0,-1 1 0 0 0,1-1 0 0 0,0 1 0 0 0,0-1 0 0 0,0 1 0 0 0,0-1 1 0 0,0 1-1 0 0,0 0 0 0 0,0-1 0 0 0,0 1 0 0 0,1-1 0 0 0,-1 1 0 0 0,1-1 0 0 0,-1 1 0 0 0,1-1 1 0 0,-1 0-1 0 0,1 1 0 0 0,0-1 0 0 0,0 1 0 0 0,0-1 0 0 0,0 0 0 0 0,0 0 0 0 0,2 2 0 0 0,-3-2-22 0 0,23-4-55 0 0,-18 2 93 0 0,-1-1 0 0 0,0 0-1 0 0,-1-1 1 0 0,1 1 0 0 0,0-1 0 0 0,-1 1 0 0 0,1-1-1 0 0,-1 0 1 0 0,0-1 0 0 0,0 1 0 0 0,0 0-1 0 0,4-7 1 0 0,-13 11 27 0 0,-14 3 14 0 0,0 0 0 0 0,0 2-1 0 0,1 1 1 0 0,-20 8 0 0 0,17-5 169 0 0,-1-2-1 0 0,-42 10 1 0 0,62-17-142 0 0,1-1-1 0 0,-1 1 1 0 0,0-1 0 0 0,1 0 0 0 0,-1 0 0 0 0,0 0-1 0 0,1-1 1 0 0,-1 1 0 0 0,1-1 0 0 0,-1 1 0 0 0,0-1-1 0 0,1 0 1 0 0,-1 0 0 0 0,1 0 0 0 0,0 0-1 0 0,-1 0 1 0 0,1-1 0 0 0,0 1 0 0 0,0-1 0 0 0,-3-1-1 0 0,2-1 47 0 0,0 0-1 0 0,0 0 0 0 0,0 1 1 0 0,1-1-1 0 0,-1-1 0 0 0,1 1 1 0 0,0 0-1 0 0,0-1 0 0 0,1 1 1 0 0,-2-8-1 0 0,0-2 33 0 0,0-1 0 0 0,1 0 0 0 0,1 0-1 0 0,1-1 1 0 0,3-28 0 0 0,3 6-952 0 0,1 0 1 0 0,3 1-1 0 0,20-54 1 0 0,11-6-6528 0 0,4 1-6646 0 0,-12 45 7777 0 0,-24 37 4409 0 0</inkml:trace>
</inkml:ink>
</file>

<file path=ppt/ink/ink2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1.846"/>
    </inkml:context>
    <inkml:brush xml:id="br0">
      <inkml:brushProperty name="width" value="0.05" units="cm"/>
      <inkml:brushProperty name="height" value="0.05" units="cm"/>
      <inkml:brushProperty name="color" value="#004F8B"/>
    </inkml:brush>
  </inkml:definitions>
  <inkml:trace contextRef="#ctx0" brushRef="#br0">1 91 5272 0 0,'10'-8'2230'0'0,"1"0"-1"0"0,1 1 1 0 0,-1 0-1 0 0,14-6 1 0 0,25-8 261 0 0,-20 8-4919 0 0,1-1-4093 0 0,-18 22-313 0 0,-16 2 5026 0 0</inkml:trace>
</inkml:ink>
</file>

<file path=ppt/ink/ink2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2.253"/>
    </inkml:context>
    <inkml:brush xml:id="br0">
      <inkml:brushProperty name="width" value="0.05" units="cm"/>
      <inkml:brushProperty name="height" value="0.05" units="cm"/>
      <inkml:brushProperty name="color" value="#004F8B"/>
    </inkml:brush>
  </inkml:definitions>
  <inkml:trace contextRef="#ctx0" brushRef="#br0">381 51 5416 0 0,'-5'-47'13748'0'0,"5"47"-13660"0"0,0 0 1 0 0,0 0 0 0 0,0 0-1 0 0,0 0 1 0 0,0 0 0 0 0,1 0-1 0 0,-1 0 1 0 0,2-1 2306 0 0,-2 1-2307 0 0,0 0 1 0 0,1 0 0 0 0,-1 0-1 0 0,0 0 1 0 0,0 0 0 0 0,0-1-1 0 0,0 1 1 0 0,0 0 0 0 0,0 0-1 0 0,0 0 1 0 0,0 0 0 0 0,0 0 0 0 0,0 0-1 0 0,0 0 1 0 0,0-1 0 0 0,0 1-1 0 0,0 0 1 0 0,0 0 0 0 0,0 0-1 0 0,0 0 1 0 0,12 25 987 0 0,-1-3-340 0 0,-9-19-646 0 0,0 0 1 0 0,0 0-1 0 0,-1 0 1 0 0,1 1 0 0 0,-1-1-1 0 0,1 0 1 0 0,-1 1-1 0 0,0-1 1 0 0,-1 1 0 0 0,1-1-1 0 0,-1 1 1 0 0,1-1-1 0 0,-1 6 1 0 0,0-8 98 0 0,-6 3-102 0 0,1-1 0 0 0,0 0 1 0 0,-1-1-1 0 0,1 0 1 0 0,-1 0-1 0 0,0 0 0 0 0,0 0 1 0 0,1-1-1 0 0,-1 0 1 0 0,0 0-1 0 0,-11 0 1 0 0,-37 9 911 0 0,44-5-812 0 0,0 0 0 0 0,1 1 0 0 0,-1 0 0 0 0,1 0 1 0 0,1 1-1 0 0,-1 0 0 0 0,1 1 0 0 0,0 0 0 0 0,1 0 1 0 0,0 1-1 0 0,0 0 0 0 0,1 0 0 0 0,0 0 0 0 0,1 1 1 0 0,0 0-1 0 0,0 0 0 0 0,-5 20 0 0 0,-4 17-477 0 0,1 1 0 0 0,-9 84 0 0 0,16-93-293 0 0,-3 35-3774 0 0,8-50 1670 0 0,-2 0 0 0 0,0-1 0 0 0,-1 1 1 0 0,-2-1-1 0 0,0 0 0 0 0,-2 0 0 0 0,0-1 1 0 0,-20 36-1 0 0,13-37 874 0 0</inkml:trace>
</inkml:ink>
</file>

<file path=ppt/ink/ink2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3.518"/>
    </inkml:context>
    <inkml:brush xml:id="br0">
      <inkml:brushProperty name="width" value="0.05" units="cm"/>
      <inkml:brushProperty name="height" value="0.05" units="cm"/>
      <inkml:brushProperty name="color" value="#004F8B"/>
    </inkml:brush>
  </inkml:definitions>
  <inkml:trace contextRef="#ctx0" brushRef="#br0">763 354 4556 0 0,'0'0'305'0'0,"0"-1"-1"0"0,0 1 1 0 0,0-1 0 0 0,-1 1-1 0 0,1-1 1 0 0,0 1-1 0 0,0-1 1 0 0,0 1-1 0 0,0-1 1 0 0,-1 1-1 0 0,1-1 1 0 0,0 1-1 0 0,-1-1 1 0 0,1 1-1 0 0,0 0 1 0 0,-1-1 0 0 0,1 1-1 0 0,0-1 1 0 0,-1 1-1 0 0,1 0 1 0 0,-1-1-1 0 0,1 1 1 0 0,-1 0-1 0 0,1 0 1 0 0,0-1-1 0 0,-1 1 1 0 0,1 0-1 0 0,-1 0 1 0 0,1 0-1 0 0,-1 0 1 0 0,0 0 0 0 0,1-1-1 0 0,-1 1 1 0 0,1 0-1 0 0,-1 0 1 0 0,1 0-1 0 0,-1 0 1 0 0,0 1-1 0 0,-24 13 3277 0 0,-14 32-1352 0 0,33-36-1679 0 0,1 0-1 0 0,0 0 0 0 0,-7 20 1 0 0,11-28-526 0 0,1 0 0 0 0,-1 1 0 0 0,0-1 0 0 0,1 0 0 0 0,-1 0 0 0 0,1 1 0 0 0,0-1-1 0 0,0 0 1 0 0,0 1 0 0 0,0-1 0 0 0,0 0 0 0 0,1 1 0 0 0,-1-1 0 0 0,0 0 0 0 0,1 0 0 0 0,0 1 0 0 0,0-1 0 0 0,0 0 0 0 0,0 0 0 0 0,0 0 0 0 0,0 0 0 0 0,0 0 0 0 0,0 0 0 0 0,1 0 0 0 0,1 1 0 0 0,0-3-66 0 0,0 0-1 0 0,1 0 1 0 0,-1 0 0 0 0,0-1 0 0 0,0 0 0 0 0,0 1 0 0 0,0-1 0 0 0,1 0 0 0 0,-1-1 0 0 0,-1 1 0 0 0,1-1 0 0 0,0 1-1 0 0,0-1 1 0 0,0 0 0 0 0,3-3 0 0 0,-4 3 17 0 0,1-1-1 0 0,-1 1 0 0 0,1-1 1 0 0,-1 0-1 0 0,0 0 1 0 0,0 0-1 0 0,0-1 0 0 0,-1 1 1 0 0,3-7-1 0 0,-3 9 30 0 0,-1-1 0 0 0,0 1 0 0 0,0 0-1 0 0,0-1 1 0 0,0 1 0 0 0,0-1 0 0 0,0 1-1 0 0,-1 0 1 0 0,1-1 0 0 0,0 1 0 0 0,-1 0 0 0 0,1-1-1 0 0,-1 1 1 0 0,1 0 0 0 0,-1 0 0 0 0,0-1-1 0 0,1 1 1 0 0,-1 0 0 0 0,0 0 0 0 0,0 0-1 0 0,0 0 1 0 0,0 0 0 0 0,0 0 0 0 0,0 0 0 0 0,0 0-1 0 0,0 0 1 0 0,0 1 0 0 0,-1-1 0 0 0,1 0-1 0 0,0 1 1 0 0,0-1 0 0 0,-1 1 0 0 0,1-1-1 0 0,-2 1 1 0 0,1-1 122 0 0,-3 1-63 0 0,-1 1 0 0 0,1 0 1 0 0,-1 0-1 0 0,1 1 0 0 0,0-1 1 0 0,0 1-1 0 0,0 0 1 0 0,-1 1-1 0 0,2-1 0 0 0,-1 1 1 0 0,0 0-1 0 0,-5 5 0 0 0,-54 50 420 0 0,37-32-283 0 0,6-7-52 0 0,-10 10 20 0 0,-2-1 1 0 0,-60 41 0 0 0,84-64-136 0 0,1 0-1 0 0,-1 0 1 0 0,0 0 0 0 0,-1-1-1 0 0,1-1 1 0 0,-1 0-1 0 0,1 0 1 0 0,-1-1 0 0 0,0 0-1 0 0,0 0 1 0 0,0-1 0 0 0,0 0-1 0 0,0-1 1 0 0,0-1-1 0 0,0 1 1 0 0,0-1 0 0 0,-13-4-1 0 0,20 5-48 0 0,0-1 1 0 0,-1 0-1 0 0,1 0 0 0 0,0-1 0 0 0,0 1 1 0 0,0-1-1 0 0,0 1 0 0 0,1-1 0 0 0,-1 0 0 0 0,0 0 1 0 0,1 0-1 0 0,-1-1 0 0 0,1 1 0 0 0,0 0 1 0 0,-1-1-1 0 0,1 0 0 0 0,1 1 0 0 0,-1-1 0 0 0,0 0 1 0 0,1 0-1 0 0,-1 0 0 0 0,1 0 0 0 0,0 0 1 0 0,0-1-1 0 0,0 1 0 0 0,0 0 0 0 0,1 0 1 0 0,-1-1-1 0 0,1 1 0 0 0,0 0 0 0 0,0-1 0 0 0,0 1 1 0 0,0 0-1 0 0,1-1 0 0 0,0 1 0 0 0,-1 0 1 0 0,1-1-1 0 0,1-2 0 0 0,0 0-52 0 0,0 0 1 0 0,1 1-1 0 0,-1-1 1 0 0,1 1-1 0 0,0 0 1 0 0,0 0-1 0 0,1 0 0 0 0,0 0 1 0 0,-1 0-1 0 0,2 1 1 0 0,-1 0-1 0 0,0 0 1 0 0,1 0-1 0 0,0 0 0 0 0,0 1 1 0 0,0-1-1 0 0,0 1 1 0 0,0 1-1 0 0,1-1 1 0 0,7-2-1 0 0,-12 5 63 0 0,0 0 0 0 0,0-1 0 0 0,1 1-1 0 0,-1 0 1 0 0,0 0 0 0 0,0 0 0 0 0,1 0 0 0 0,-1 0 0 0 0,0 0 0 0 0,0 0 0 0 0,0 0-1 0 0,1 1 1 0 0,-1-1 0 0 0,0 0 0 0 0,0 1 0 0 0,0-1 0 0 0,0 1 0 0 0,0-1 0 0 0,1 1-1 0 0,-1 0 1 0 0,0-1 0 0 0,0 1 0 0 0,-1 0 0 0 0,1 0 0 0 0,0 0 0 0 0,0 0 0 0 0,0 0-1 0 0,0 0 1 0 0,-1 0 0 0 0,1 0 0 0 0,0 0 0 0 0,-1 0 0 0 0,1 0 0 0 0,-1 0-1 0 0,0 0 1 0 0,1 0 0 0 0,-1 1 0 0 0,0-1 0 0 0,1 0 0 0 0,-1 0 0 0 0,0 0 0 0 0,0 1-1 0 0,0-1 1 0 0,0 0 0 0 0,0 0 0 0 0,0 1 0 0 0,-1 1 0 0 0,1 3-1 0 0,-1 0 0 0 0,1 0 0 0 0,-1 0 0 0 0,-1-1 0 0 0,1 1 0 0 0,-1 0 0 0 0,0 0 0 0 0,-3 5 0 0 0,1-4 112 0 0,0 0-1 0 0,-1-1 1 0 0,0 1-1 0 0,0-1 1 0 0,0 0 0 0 0,-1-1-1 0 0,0 1 1 0 0,0-1-1 0 0,0 0 1 0 0,-1-1 0 0 0,0 1-1 0 0,0-2 1 0 0,0 1-1 0 0,0-1 1 0 0,-1 0 0 0 0,1 0-1 0 0,-1 0 1 0 0,0-1 0 0 0,-12 1-1 0 0,16-3 48 0 0,1-1-1 0 0,-1 1 1 0 0,1-1-1 0 0,-1 0 1 0 0,1 0 0 0 0,0-1-1 0 0,-1 1 1 0 0,1-1-1 0 0,0 0 1 0 0,0 1 0 0 0,0-1-1 0 0,0-1 1 0 0,0 1-1 0 0,1 0 1 0 0,-1-1-1 0 0,1 1 1 0 0,-1-1 0 0 0,1 0-1 0 0,-4-5 1 0 0,1 0 132 0 0,0 0 1 0 0,1-1 0 0 0,0 1-1 0 0,0-1 1 0 0,-5-17-1 0 0,5 6-410 0 0,1-1 0 0 0,1 0 0 0 0,0 0 0 0 0,2 0 0 0 0,0 0 0 0 0,2 0 0 0 0,7-40 0 0 0,7-9-4151 0 0,26-67-1 0 0,0 0-11547 0 0,-30 102 11785 0 0,-8 19 2281 0 0</inkml:trace>
</inkml:ink>
</file>

<file path=ppt/ink/ink2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3.847"/>
    </inkml:context>
    <inkml:brush xml:id="br0">
      <inkml:brushProperty name="width" value="0.05" units="cm"/>
      <inkml:brushProperty name="height" value="0.05" units="cm"/>
      <inkml:brushProperty name="color" value="#004F8B"/>
    </inkml:brush>
  </inkml:definitions>
  <inkml:trace contextRef="#ctx0" brushRef="#br0">0 43 4012 0 0,'29'-20'9451'0'0,"12"5"-5134"0"0,-31 13-4054 0 0,0 0 0 0 0,0 0 1 0 0,1 1-1 0 0,-1 0 0 0 0,16 1 0 0 0,-24 0-452 0 0,-1 1 0 0 0,0-1 0 0 0,0 0 0 0 0,0 0 0 0 0,1 0-1 0 0,-1 1 1 0 0,0-1 0 0 0,0 1 0 0 0,0-1 0 0 0,0 1 0 0 0,0-1 0 0 0,0 1 0 0 0,0 0 0 0 0,0-1 0 0 0,0 1-1 0 0,0 0 1 0 0,0 0 0 0 0,0 0 0 0 0,0 0 0 0 0,0 0 0 0 0,-1 0 0 0 0,1 0 0 0 0,0 0 0 0 0,-1 0-1 0 0,1 0 1 0 0,-1 0 0 0 0,1 0 0 0 0,-1 1 0 0 0,0-1 0 0 0,1 0 0 0 0,-1 0 0 0 0,0 0 0 0 0,0 1-1 0 0,0-1 1 0 0,0 0 0 0 0,0 0 0 0 0,0 1 0 0 0,0-1 0 0 0,0 0 0 0 0,-1 0 0 0 0,1 0 0 0 0,0 1 0 0 0,-1-1-1 0 0,1 0 1 0 0,-1 0 0 0 0,1 0 0 0 0,-2 1 0 0 0,-1 7-1262 0 0,-1 0 0 0 0,-1-1 0 0 0,0 0 0 0 0,-8 11 1 0 0,-1-1-330 0 0</inkml:trace>
</inkml:ink>
</file>

<file path=ppt/ink/ink2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4.175"/>
    </inkml:context>
    <inkml:brush xml:id="br0">
      <inkml:brushProperty name="width" value="0.05" units="cm"/>
      <inkml:brushProperty name="height" value="0.05" units="cm"/>
      <inkml:brushProperty name="color" value="#004F8B"/>
    </inkml:brush>
  </inkml:definitions>
  <inkml:trace contextRef="#ctx0" brushRef="#br0">170 0 4624 0 0,'3'10'1897'0'0,"0"0"-1"0"0,1-1 0 0 0,0 0 0 0 0,6 11 0 0 0,-5-11-960 0 0,0 1 0 0 0,-1 0 0 0 0,6 21 0 0 0,-8-17-656 0 0,0 0 0 0 0,-1 0 1 0 0,-1 0-1 0 0,0 0 0 0 0,-1 0 0 0 0,-1 0 1 0 0,0 0-1 0 0,0 0 0 0 0,-2 0 0 0 0,0-1 0 0 0,-8 21 1 0 0,6-20-870 0 0,0-1 1 0 0,-1 0 0 0 0,-1 0-1 0 0,0 0 1 0 0,0-1 0 0 0,-1-1-1 0 0,-1 1 1 0 0,0-1 0 0 0,-1-1-1 0 0,-22 18 1 0 0,29-25-404 0 0,0 0 0 0 0,-1 0 0 0 0,1-1 0 0 0,-1 1 0 0 0,1-1-1 0 0,-1 0 1 0 0,0-1 0 0 0,0 1 0 0 0,0-1 0 0 0,0 0 0 0 0,-9 1 0 0 0,0-2-823 0 0</inkml:trace>
</inkml:ink>
</file>

<file path=ppt/ink/ink2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4.503"/>
    </inkml:context>
    <inkml:brush xml:id="br0">
      <inkml:brushProperty name="width" value="0.05" units="cm"/>
      <inkml:brushProperty name="height" value="0.05" units="cm"/>
      <inkml:brushProperty name="color" value="#004F8B"/>
    </inkml:brush>
  </inkml:definitions>
  <inkml:trace contextRef="#ctx0" brushRef="#br0">774 41 4208 0 0,'1'-3'1105'0'0,"1"1"-1"0"0,0-1 1 0 0,-1 1-1 0 0,1-1 1 0 0,-1 0-1 0 0,0 1 1 0 0,0-1-1 0 0,0 0 1 0 0,0 0-1 0 0,-1 0 1 0 0,1-4-1 0 0,-1 7-985 0 0,0-1 0 0 0,0 1-1 0 0,0 0 1 0 0,-1 0 0 0 0,1-1-1 0 0,0 1 1 0 0,0 0 0 0 0,-1 0-1 0 0,1 0 1 0 0,0-1 0 0 0,0 1-1 0 0,-1 0 1 0 0,1 0 0 0 0,0 0-1 0 0,-1 0 1 0 0,1 0-1 0 0,0-1 1 0 0,0 1 0 0 0,-1 0-1 0 0,1 0 1 0 0,0 0 0 0 0,-1 0-1 0 0,1 0 1 0 0,0 0 0 0 0,-1 0-1 0 0,1 0 1 0 0,0 0 0 0 0,-1 0-1 0 0,1 0 1 0 0,0 1 0 0 0,-1-1-1 0 0,1 0 1 0 0,-1 0-1 0 0,-25 11-659 0 0,13-3 947 0 0,0 1 0 0 0,1 0 1 0 0,0 0-1 0 0,0 1 0 0 0,1 1 1 0 0,-12 14-1 0 0,-54 77 774 0 0,17-19-481 0 0,34-51-1240 0 0,-188 211 1806 0 0,182-214-4012 0 0,-60 44 0 0 0,23-31-4155 0 0,-4-8-3770 0 0,61-29 8914 0 0</inkml:trace>
  <inkml:trace contextRef="#ctx0" brushRef="#br0" timeOffset="1">108 792 4932 0 0,'35'-3'1825'0'0,"2"-2"-53"0"0,-4-2-216 0 0,1 1-112 0 0,1-2-208 0 0,2-1-396 0 0,0-2-256 0 0,4-3-348 0 0,3-1-368 0 0,-1-1-556 0 0,1-3-428 0 0,-3 0-1536 0 0,0 0 176 0 0,-3-1 223 0 0,-1 1 337 0 0,-6 2 64 0 0</inkml:trace>
</inkml:ink>
</file>

<file path=ppt/ink/ink2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5.300"/>
    </inkml:context>
    <inkml:brush xml:id="br0">
      <inkml:brushProperty name="width" value="0.05" units="cm"/>
      <inkml:brushProperty name="height" value="0.05" units="cm"/>
      <inkml:brushProperty name="color" value="#004F8B"/>
    </inkml:brush>
  </inkml:definitions>
  <inkml:trace contextRef="#ctx0" brushRef="#br0">473 7 5188 0 0,'11'-7'16998'0'0,"-20"32"-12485"0"0,-22 36-2861 0 0,0-17-1021 0 0,-1-1-1 0 0,-2-2 1 0 0,-2-2 0 0 0,-2-1 0 0 0,-2-1 0 0 0,-85 60 0 0 0,121-94-1001 0 0,1-1 0 0 0,0 0 0 0 0,-1 0 1 0 0,1 0-1 0 0,-1 0 0 0 0,0-1 0 0 0,0 1 0 0 0,1-1 0 0 0,-1 0 0 0 0,0 0 0 0 0,0 0 1 0 0,0-1-1 0 0,0 0 0 0 0,0 1 0 0 0,0-1 0 0 0,-8-1 0 0 0,10 0 63 0 0,-1-1 1 0 0,1 1-1 0 0,0-1 0 0 0,0 1 0 0 0,0-1 0 0 0,0 1 1 0 0,0-1-1 0 0,0 0 0 0 0,0 0 0 0 0,1 0 0 0 0,-1 0 1 0 0,0-1-1 0 0,1 1 0 0 0,0 0 0 0 0,0-1 0 0 0,-1 1 1 0 0,1 0-1 0 0,1-1 0 0 0,-1 0 0 0 0,0 1 0 0 0,1-1 1 0 0,-1 1-1 0 0,1-1 0 0 0,0 0 0 0 0,0-3 0 0 0,0-63-8322 0 0,18-33 1800 0 0,-8 67 5053 0 0</inkml:trace>
</inkml:ink>
</file>

<file path=ppt/ink/ink2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5.628"/>
    </inkml:context>
    <inkml:brush xml:id="br0">
      <inkml:brushProperty name="width" value="0.05" units="cm"/>
      <inkml:brushProperty name="height" value="0.05" units="cm"/>
      <inkml:brushProperty name="color" value="#004F8B"/>
    </inkml:brush>
  </inkml:definitions>
  <inkml:trace contextRef="#ctx0" brushRef="#br0">157 58 4788 0 0,'11'-23'3504'0'0,"-1"5"794"0"0,-6 2 3896 0 0,10 71-3674 0 0,-15-28-3604 0 0,-1 1-1 0 0,-2-1 0 0 0,-8 36 1 0 0,-30 81-540 0 0,7-26-2950 0 0,28-91 1366 0 0,-1 9-3361 0 0,-2-1 0 0 0,-1 0 0 0 0,-2 0 1 0 0,-26 48-1 0 0,27-64 2681 0 0</inkml:trace>
</inkml:ink>
</file>

<file path=ppt/ink/ink2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6.487"/>
    </inkml:context>
    <inkml:brush xml:id="br0">
      <inkml:brushProperty name="width" value="0.05" units="cm"/>
      <inkml:brushProperty name="height" value="0.05" units="cm"/>
      <inkml:brushProperty name="color" value="#004F8B"/>
    </inkml:brush>
  </inkml:definitions>
  <inkml:trace contextRef="#ctx0" brushRef="#br0">492 256 5549 0 0,'-34'-34'9431'0'0,"30"28"-8797"0"0,0-1-1 0 0,0 0 1 0 0,1 0-1 0 0,0-1 1 0 0,0 1 0 0 0,1 0-1 0 0,0-1 1 0 0,0 0 0 0 0,0 0-1 0 0,1 1 1 0 0,1-1-1 0 0,-1 0 1 0 0,2-10 0 0 0,-1 12-527 0 0,1 1-1 0 0,0-1 1 0 0,1 1 0 0 0,-1-1 0 0 0,1 1 0 0 0,0 0 0 0 0,0 0 0 0 0,0 0 0 0 0,1 0 0 0 0,0 0 0 0 0,0 0 0 0 0,0 1 0 0 0,1-1 0 0 0,-1 1-1 0 0,1 0 1 0 0,0 0 0 0 0,0 0 0 0 0,1 1 0 0 0,6-5 0 0 0,-10 7-97 0 0,0 0 0 0 0,-1 1 0 0 0,1-1 0 0 0,0 0 0 0 0,0 1 0 0 0,0-1 0 0 0,0 1 0 0 0,0-1 0 0 0,0 1 0 0 0,0-1 1 0 0,0 1-1 0 0,0 0 0 0 0,0-1 0 0 0,0 1 0 0 0,0 0 0 0 0,0 0 0 0 0,0 0 0 0 0,0 0 0 0 0,0 0 0 0 0,0 0 0 0 0,1 0 0 0 0,-1 0 0 0 0,0 0 0 0 0,0 1 0 0 0,0-1 0 0 0,0 0 0 0 0,0 1 0 0 0,0-1 0 0 0,0 1 0 0 0,0-1 0 0 0,0 1 0 0 0,-1-1 1 0 0,1 1-1 0 0,0 0 0 0 0,0-1 0 0 0,0 1 0 0 0,0 0 0 0 0,-1 0 0 0 0,1-1 0 0 0,0 1 0 0 0,-1 0 0 0 0,1 0 0 0 0,-1 0 0 0 0,1 0 0 0 0,-1 0 0 0 0,1 0 0 0 0,-1 0 0 0 0,1 1 0 0 0,0 2 1 0 0,-1 0-1 0 0,1 0 1 0 0,0-1 0 0 0,-1 1-1 0 0,0 0 1 0 0,0 0-1 0 0,0 0 1 0 0,0 0 0 0 0,0 0-1 0 0,-1 0 1 0 0,-2 6-1 0 0,-9 15 106 0 0,-1 0 0 0 0,-1-1 0 0 0,-2 0 0 0 0,0-1 0 0 0,-1-1 0 0 0,-21 20 0 0 0,-30 40 365 0 0,11 0-4 0 0,-84 160 1 0 0,134-229-309 0 0,2-2 165 0 0,0 0 0 0 0,0 0 0 0 0,-1 0 0 0 0,-1-1 0 0 0,0 0 0 0 0,-1 0 0 0 0,1 0 0 0 0,-2-1 0 0 0,-16 14 0 0 0,24-23-321 0 0,-1 1 1 0 0,1-1-1 0 0,-1 0 1 0 0,1 0-1 0 0,0 0 0 0 0,-1 0 1 0 0,1 0-1 0 0,-1-1 1 0 0,1 1-1 0 0,0 0 0 0 0,-1 0 1 0 0,1-1-1 0 0,0 1 1 0 0,-1-1-1 0 0,1 0 0 0 0,0 1 1 0 0,0-1-1 0 0,-1 0 1 0 0,1 0-1 0 0,0 1 0 0 0,0-1 1 0 0,0 0-1 0 0,0 0 1 0 0,0 0-1 0 0,0 0 0 0 0,0-1 1 0 0,1 1-1 0 0,-1 0 1 0 0,-1-2-1 0 0,0-3-13 0 0,0-1 0 0 0,0 1 0 0 0,1-1 0 0 0,0 0 0 0 0,0 1 0 0 0,1-1 0 0 0,0 0 0 0 0,0 0 0 0 0,0 1 0 0 0,1-1 0 0 0,2-10 0 0 0,21-72 0 0 0,-5 39-1204 0 0,2 0 0 0 0,2 2 0 0 0,3 1 0 0 0,1 1-1 0 0,41-52 1 0 0,-67 97 1057 0 0,21-36-9999 0 0,-21 35 9556 0 0,0 1 0 0 0,-1-1 0 0 0,1 0 0 0 0,-1 1 0 0 0,1-1 0 0 0,-1 0 0 0 0,0 0 0 0 0,0 0 0 0 0,0 1 0 0 0,0-1 0 0 0,0 0 0 0 0,0 0 0 0 0,0 0 0 0 0,0 1 0 0 0,-1-1 0 0 0,1 0 0 0 0,-1 1 0 0 0,0-1 0 0 0,1 0 0 0 0,-1 1 0 0 0,-2-4 0 0 0,-3-3-1303 0 0</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36.982"/>
    </inkml:context>
    <inkml:brush xml:id="br0">
      <inkml:brushProperty name="width" value="0.05" units="cm"/>
      <inkml:brushProperty name="height" value="0.05" units="cm"/>
      <inkml:brushProperty name="color" value="#004F8B"/>
    </inkml:brush>
  </inkml:definitions>
  <inkml:trace contextRef="#ctx0" brushRef="#br0">0 0 4104 0 0,'0'0'8825'0'0,"6"0"-7677"0"0,26 0 400 0 0,58 1 2065 0 0,-28 4-4293 0 0,-11 4-3674 0 0,-5 6-4823 0 0,-35-12 7268 0 0,-1-1 275 0 0</inkml:trace>
</inkml:ink>
</file>

<file path=ppt/ink/ink2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6.972"/>
    </inkml:context>
    <inkml:brush xml:id="br0">
      <inkml:brushProperty name="width" value="0.05" units="cm"/>
      <inkml:brushProperty name="height" value="0.05" units="cm"/>
      <inkml:brushProperty name="color" value="#004F8B"/>
    </inkml:brush>
  </inkml:definitions>
  <inkml:trace contextRef="#ctx0" brushRef="#br0">534 1 4300 0 0,'0'0'7357'0'0,"-1"4"-6183"0"0,-2 28 1154 0 0,-2 0 1 0 0,-15 52 0 0 0,12-59-1791 0 0,0 0 0 0 0,-2-1 1 0 0,-1 0-1 0 0,-1 0 0 0 0,-1-1 0 0 0,-30 40 0 0 0,40-60-434 0 0,0 1-1 0 0,1-2 1 0 0,-1 1-1 0 0,0 0 1 0 0,-1-1 0 0 0,1 1-1 0 0,0-1 1 0 0,-1 0-1 0 0,1 0 1 0 0,-1 0-1 0 0,-6 2 1 0 0,9-4 90 0 0,-26-16 343 0 0,24 10-513 0 0,0 1 0 0 0,0 0 0 0 0,0-1 0 0 0,1 0 0 0 0,0 0 0 0 0,0 0 0 0 0,1 0 0 0 0,-1 0 0 0 0,1 0 0 0 0,0-7 1 0 0,2-65-54 0 0,0 37 211 0 0,-1 39-120 0 0,-7 27 35 0 0,-3 3 51 0 0,0-1 0 0 0,-2 1 0 0 0,-1-2 0 0 0,-1 0-1 0 0,-32 44 1 0 0,-18 6-2357 0 0,14-27-3165 0 0,-3-6-4585 0 0,37-35 3640 0 0,5-5 4518 0 0</inkml:trace>
</inkml:ink>
</file>

<file path=ppt/ink/ink2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7.394"/>
    </inkml:context>
    <inkml:brush xml:id="br0">
      <inkml:brushProperty name="width" value="0.05" units="cm"/>
      <inkml:brushProperty name="height" value="0.05" units="cm"/>
      <inkml:brushProperty name="color" value="#004F8B"/>
    </inkml:brush>
  </inkml:definitions>
  <inkml:trace contextRef="#ctx0" brushRef="#br0">106 325 6185 0 0,'0'0'7088'0'0,"-3"-3"-5560"0"0,1 0-1185 0 0,1 0 0 0 0,-1 0-1 0 0,0 0 1 0 0,1 0 0 0 0,-1 0-1 0 0,1-1 1 0 0,0 1 0 0 0,0 0-1 0 0,0-1 1 0 0,1 1 0 0 0,-1 0-1 0 0,1-1 1 0 0,0 1-1 0 0,0-1 1 0 0,0-4 0 0 0,2-1 45 0 0,-1 0 1 0 0,1 0-1 0 0,1 0 1 0 0,-1 0-1 0 0,7-14 0 0 0,4-1-63 0 0,0-1 0 0 0,1 2 0 0 0,20-24 0 0 0,-28 38-208 0 0,0 1 0 0 0,1 0 0 0 0,0 0-1 0 0,1 0 1 0 0,0 1 0 0 0,0 1 0 0 0,0-1 0 0 0,17-9 0 0 0,-24 16 271 0 0,0 2-367 0 0,0-1 0 0 0,0 1-1 0 0,-1 0 1 0 0,1 0 0 0 0,-1 0-1 0 0,1 0 1 0 0,-1 0 0 0 0,0 0-1 0 0,1 0 1 0 0,-1-1 0 0 0,-1 4-1 0 0,-6 10-30 0 0,-2-1-1 0 0,0 0 0 0 0,-1-1 1 0 0,0 0-1 0 0,-1-1 0 0 0,0 0 1 0 0,-24 19-1 0 0,20-19-927 0 0,-1 0 0 0 0,-1-1-1 0 0,-24 12 1 0 0,40-22 444 0 0,-1 0 0 0 0,0 0 0 0 0,1-1 0 0 0,-1 1 0 0 0,0 0 1 0 0,0-1-1 0 0,1 1 0 0 0,-1-1 0 0 0,0 0 0 0 0,0 1 0 0 0,0-1 0 0 0,0 0 0 0 0,0 0 0 0 0,1 0 0 0 0,-1-1 1 0 0,0 1-1 0 0,0 0 0 0 0,0-1 0 0 0,0 1 0 0 0,1-1 0 0 0,-1 0 0 0 0,0 1 0 0 0,0-1 0 0 0,1 0 0 0 0,-1 0 0 0 0,1 0 1 0 0,-1 0-1 0 0,1 0 0 0 0,-1 0 0 0 0,1-1 0 0 0,-2-1 0 0 0,-12-23-3073 0 0,8 7 1755 0 0</inkml:trace>
</inkml:ink>
</file>

<file path=ppt/ink/ink2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7.753"/>
    </inkml:context>
    <inkml:brush xml:id="br0">
      <inkml:brushProperty name="width" value="0.05" units="cm"/>
      <inkml:brushProperty name="height" value="0.05" units="cm"/>
      <inkml:brushProperty name="color" value="#004F8B"/>
    </inkml:brush>
  </inkml:definitions>
  <inkml:trace contextRef="#ctx0" brushRef="#br0">42 12 7177 0 0,'2'-8'5693'0'0,"-2"4"-4569"0"0,-35 57-12890 0 0,27-40 9978 0 0</inkml:trace>
</inkml:ink>
</file>

<file path=ppt/ink/ink2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8.081"/>
    </inkml:context>
    <inkml:brush xml:id="br0">
      <inkml:brushProperty name="width" value="0.05" units="cm"/>
      <inkml:brushProperty name="height" value="0.05" units="cm"/>
      <inkml:brushProperty name="color" value="#004F8B"/>
    </inkml:brush>
  </inkml:definitions>
  <inkml:trace contextRef="#ctx0" brushRef="#br0">710 5 5232 0 0,'0'0'6599'0'0,"-23"-4"-2024"0"0,11 8-4023 0 0,-1 2 0 0 0,1-1 0 0 0,0 2 0 0 0,0 0 0 0 0,1 0 0 0 0,0 1 0 0 0,0 0 0 0 0,1 1 0 0 0,-14 15 0 0 0,-86 103 1408 0 0,95-109-1698 0 0,-50 66 168 0 0,-74 85 855 0 0,61-92-3775 0 0,54-56-918 0 0,-38 24-1 0 0,54-40 1293 0 0,0 0-1 0 0,-1-1 1 0 0,1 1 0 0 0,-1-2-1 0 0,-14 5 1 0 0</inkml:trace>
</inkml:ink>
</file>

<file path=ppt/ink/ink2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8.440"/>
    </inkml:context>
    <inkml:brush xml:id="br0">
      <inkml:brushProperty name="width" value="0.05" units="cm"/>
      <inkml:brushProperty name="height" value="0.05" units="cm"/>
      <inkml:brushProperty name="color" value="#004F8B"/>
    </inkml:brush>
  </inkml:definitions>
  <inkml:trace contextRef="#ctx0" brushRef="#br0">1 224 6225 0 0,'121'-18'6924'0'0,"-92"12"-5890"0"0,1-2 1 0 0,29-12 0 0 0,-41 13-1614 0 0,-1-1 1 0 0,0-1 0 0 0,-1 0 0 0 0,22-17 0 0 0,-27 17-1002 0 0,-1 0-1 0 0,1-1 1 0 0,-2 0 0 0 0,1-1 0 0 0,-1 0 0 0 0,12-20 0 0 0,-9 10-213 0 0</inkml:trace>
</inkml:ink>
</file>

<file path=ppt/ink/ink2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28.769"/>
    </inkml:context>
    <inkml:brush xml:id="br0">
      <inkml:brushProperty name="width" value="0.05" units="cm"/>
      <inkml:brushProperty name="height" value="0.05" units="cm"/>
      <inkml:brushProperty name="color" value="#004F8B"/>
    </inkml:brush>
  </inkml:definitions>
  <inkml:trace contextRef="#ctx0" brushRef="#br0">307 1 5332 0 0,'0'0'9445'0'0,"4"3"-8167"0"0,1 1-937 0 0,0 0 1 0 0,0 1-1 0 0,0 0 1 0 0,-1 0 0 0 0,1 0-1 0 0,-1 0 1 0 0,0 1-1 0 0,-1-1 1 0 0,1 1-1 0 0,-1 0 1 0 0,-1 0-1 0 0,1 1 1 0 0,-1-1-1 0 0,0 1 1 0 0,1 6 0 0 0,-1-2-92 0 0,-1-1 0 0 0,-1 1 0 0 0,1 0 0 0 0,-2 0 0 0 0,0-1 0 0 0,0 1 0 0 0,-1 0 0 0 0,-5 17 0 0 0,-4 3-566 0 0,-1-1 0 0 0,-2 0 0 0 0,-1-1 0 0 0,-1-1-1 0 0,-27 37 1 0 0,-13 2-3662 0 0,38-49 1862 0 0,0-1 0 0 0,-1-1 0 0 0,-1 0 0 0 0,0-1 0 0 0,-1-2-1 0 0,-29 15 1 0 0,22-16 270 0 0</inkml:trace>
</inkml:ink>
</file>

<file path=ppt/ink/ink2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34.628"/>
    </inkml:context>
    <inkml:brush xml:id="br0">
      <inkml:brushProperty name="width" value="0.05" units="cm"/>
      <inkml:brushProperty name="height" value="0.05" units="cm"/>
      <inkml:brushProperty name="color" value="#008C3A"/>
    </inkml:brush>
  </inkml:definitions>
  <inkml:trace contextRef="#ctx0" brushRef="#br0">379 0 1532 0 0,'-17'1'1886'0'0,"-187"40"-2541"0"0,98-17-69 0 0,69-14 380 0 0,23-5-155 0 0</inkml:trace>
</inkml:ink>
</file>

<file path=ppt/ink/ink2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36.472"/>
    </inkml:context>
    <inkml:brush xml:id="br0">
      <inkml:brushProperty name="width" value="0.05" units="cm"/>
      <inkml:brushProperty name="height" value="0.05" units="cm"/>
      <inkml:brushProperty name="color" value="#008C3A"/>
    </inkml:brush>
  </inkml:definitions>
  <inkml:trace contextRef="#ctx0" brushRef="#br0">514 8 2996 0 0,'24'-7'29750'0'0,"-26"12"-29747"0"0,0 1-1 0 0,0 0 0 0 0,0-1 0 0 0,-1 0 0 0 0,0 1 0 0 0,0-1 1 0 0,-1 0-1 0 0,1 0 0 0 0,-1-1 0 0 0,-4 5 0 0 0,-7 9-5 0 0,-26 34 3 0 0,-2-1 0 0 0,-73 66 0 0 0,97-99 0 0 0,-40 36 0 0 0,-107 76 0 0 0,158-124 0 0 0,0-2 0 0 0,2 1 0 0 0,-1 0 0 0 0,1 1 0 0 0,0 0 0 0 0,4 2 0 0 0,4 0 0 0 0,0-3 0 0 0,1-1 0 0 0,0 1 0 0 0,0-1 0 0 0,0 0 0 0 0,0 0 0 0 0,1 0 0 0 0,0-1 0 0 0,0 1 0 0 0,0-1 0 0 0,0 0 0 0 0,0 0 0 0 0,8 4 0 0 0,1 2 0 0 0,27 24 0 0 0,-2 1 0 0 0,-1 3 0 0 0,-2 0 0 0 0,57 81 0 0 0,-76-98 0 0 0,0 3 0 0 0,-1 1 0 0 0,12 28 0 0 0,4 5 0 0 0,-27-52 0 0 0,2 2 0 0 0,-3 0 0 0 0,2-1 0 0 0,-2 1 0 0 0,-2-3-280 0 0,0-7-908 0 0,-1-1 1 0 0,1 0-1 0 0,0 1 1 0 0,0-1-1 0 0,1 1 1 0 0,-1-1-1 0 0,1 1 1 0 0,-1-1-1 0 0,1 1 1 0 0,0 0-1 0 0,5-6 1 0 0,4-7-2257 0 0,70-77-8613 0 0,-61 72 10241 0 0</inkml:trace>
</inkml:ink>
</file>

<file path=ppt/ink/ink2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37.988"/>
    </inkml:context>
    <inkml:brush xml:id="br0">
      <inkml:brushProperty name="width" value="0.05" units="cm"/>
      <inkml:brushProperty name="height" value="0.05" units="cm"/>
      <inkml:brushProperty name="color" value="#008C3A"/>
    </inkml:brush>
  </inkml:definitions>
  <inkml:trace contextRef="#ctx0" brushRef="#br0">37 0 3048 0 0,'1'1'26909'0'0,"2"0"-24962"0"0,10 4-6234 0 0,-7-3 6459 0 0,19 5-1863 0 0,0-2 1 0 0,1 0-1 0 0,-1-2 0 0 0,40 0 1 0 0,20 4 21 0 0,-49-7-63 0 0,-7 0-3562 0 0,-70-18 1181 0 0,38 16 2165 0 0,-1 1 0 0 0,1 0 0 0 0,0-1-1 0 0,-1 2 1 0 0,1-1 0 0 0,-1 0 0 0 0,1 1-1 0 0,-1-1 1 0 0,1 1 0 0 0,-5 0 0 0 0,6 1 2 0 0,1-1 1 0 0,-1 0 0 0 0,1 1-1 0 0,-1-1 1 0 0,1 1 0 0 0,0-1-1 0 0,-1 1 1 0 0,1 0 0 0 0,0 0-1 0 0,-1-1 1 0 0,1 1 0 0 0,0 0 0 0 0,0 0-1 0 0,0 0 1 0 0,0 0 0 0 0,-2 3-1 0 0,0 1 149 0 0,0 1-1 0 0,1 0 0 0 0,0-1 1 0 0,0 1-1 0 0,0 0 0 0 0,1 0 0 0 0,0 0 1 0 0,-1 10-1 0 0,0-4-6 0 0,-6 73 485 0 0,3-1 0 0 0,4 1-1 0 0,11 102 1 0 0,-8-169-681 0 0,-1 0 0 0 0,-1-1 0 0 0,-1 1 0 0 0,0 0 0 0 0,-6 26 0 0 0,6-38 0 0 0,-1-1 0 0 0,1 0 0 0 0,-1 0 0 0 0,0 0 0 0 0,-1 0 0 0 0,1 0 0 0 0,-1-1 0 0 0,0 1 0 0 0,0-1 0 0 0,0 0 0 0 0,-1 1 0 0 0,0-1 0 0 0,1-1 0 0 0,-1 1 0 0 0,-1-1 0 0 0,1 1 0 0 0,0-1 0 0 0,-1 0 0 0 0,0-1 0 0 0,0 1 0 0 0,-10 3 0 0 0,7-4 0 0 0,0 0 0 0 0,0-1 0 0 0,-1 1 0 0 0,1-2 0 0 0,-1 1 0 0 0,1-1 0 0 0,-1 0 0 0 0,1-1 0 0 0,-1 0 0 0 0,1-1 0 0 0,-1 1 0 0 0,1-2 0 0 0,0 1 0 0 0,-15-8 0 0 0,13 5 0 0 0,4-1 0 0 0,6-1 0 0 0,13 2 0 0 0,10 1 0 0 0,1 0 0 0 0,0 2 0 0 0,43 1 0 0 0,-1 0 0 0 0,-1-5 0 0 0,141-2 0 0 0,-190 8 0 0 0,0 0 0 0 0,-2 0 0 0 0,-5 1-4 0 0,-7-1-145 0 0,4-2-1031 0 0,8-2-2439 0 0,-6-3-2835 0 0,4-8-3055 0 0,10-7 865 0 0,-16 17 6848 0 0</inkml:trace>
</inkml:ink>
</file>

<file path=ppt/ink/ink2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38.347"/>
    </inkml:context>
    <inkml:brush xml:id="br0">
      <inkml:brushProperty name="width" value="0.05" units="cm"/>
      <inkml:brushProperty name="height" value="0.05" units="cm"/>
      <inkml:brushProperty name="color" value="#008C3A"/>
    </inkml:brush>
  </inkml:definitions>
  <inkml:trace contextRef="#ctx0" brushRef="#br0">1 16 4740 0 0,'12'-16'25952'0'0,"-8"30"-23877"0"0,-1 3-2075 0 0,0 1 0 0 0,-2-1 0 0 0,0 1 0 0 0,-1 0 0 0 0,0-1 0 0 0,-2 1 0 0 0,-6 30 0 0 0,6-31 0 0 0,0-12-212 0 0,1 5-5896 0 0,33-23-15707 0 0,-27 6 19873 0 0,0-2 212 0 0</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37.466"/>
    </inkml:context>
    <inkml:brush xml:id="br0">
      <inkml:brushProperty name="width" value="0.05" units="cm"/>
      <inkml:brushProperty name="height" value="0.05" units="cm"/>
      <inkml:brushProperty name="color" value="#004F8B"/>
    </inkml:brush>
  </inkml:definitions>
  <inkml:trace contextRef="#ctx0" brushRef="#br0">36 0 4484 0 0,'0'0'12942'0'0,"-5"0"-11999"0"0,4 0-852 0 0,0 0-1 0 0,-1 0 1 0 0,1 0 0 0 0,0 0-1 0 0,0 1 1 0 0,0-1 0 0 0,-1 0-1 0 0,1 0 1 0 0,0 1 0 0 0,0-1-1 0 0,0 1 1 0 0,0-1 0 0 0,0 1-1 0 0,0 0 1 0 0,0-1 0 0 0,0 1-1 0 0,0 0 1 0 0,0 0 0 0 0,0 0 0 0 0,0-1-1 0 0,0 1 1 0 0,0 0 0 0 0,1 0-1 0 0,-1 0 1 0 0,0 0 0 0 0,1 0-1 0 0,-1 1 1 0 0,1-1 0 0 0,-1 0-1 0 0,1 0 1 0 0,0 0 0 0 0,-1 0-1 0 0,1 1 1 0 0,0-1 0 0 0,0 0-1 0 0,0 0 1 0 0,0 1 0 0 0,0-1-1 0 0,0 0 1 0 0,0 0 0 0 0,0 0-1 0 0,0 1 1 0 0,1-1 0 0 0,-1 0-1 0 0,0 0 1 0 0,1 0 0 0 0,-1 0-1 0 0,1 1 1 0 0,0-1 0 0 0,-1 0-1 0 0,1 0 1 0 0,0 0 0 0 0,-1 0-1 0 0,1 0 1 0 0,0-1 0 0 0,0 1-1 0 0,0 0 1 0 0,0 0 0 0 0,0 0 0 0 0,0-1-1 0 0,2 2 1 0 0,-2-1-114 0 0,0 0 1 0 0,0 0-1 0 0,1 0 0 0 0,-1-1 1 0 0,0 1-1 0 0,1 0 1 0 0,-1-1-1 0 0,0 1 0 0 0,1 0 1 0 0,-1-1-1 0 0,1 0 0 0 0,-1 1 1 0 0,0-1-1 0 0,1 0 1 0 0,-1 0-1 0 0,1 0 0 0 0,-1 0 1 0 0,1 0-1 0 0,-1 0 1 0 0,1 0-1 0 0,-1 0 0 0 0,1-1 1 0 0,-1 1-1 0 0,1-1 0 0 0,-1 1 1 0 0,0-1-1 0 0,1 1 1 0 0,-1-1-1 0 0,0 0 0 0 0,1 0 1 0 0,-1 1-1 0 0,0-1 1 0 0,0 0-1 0 0,0 0 0 0 0,0 0 1 0 0,0 0-1 0 0,0-1 0 0 0,0 1 1 0 0,0 0-1 0 0,0 0 1 0 0,-1-1-1 0 0,1 1 0 0 0,0 0 1 0 0,-1-1-1 0 0,1 1 1 0 0,-1 0-1 0 0,1-1 0 0 0,-1 1 1 0 0,0-1-1 0 0,1-1 0 0 0,-1 2 247 0 0,3-3-1600 0 0,-9-4 3585 0 0,-5 1-797 0 0,5 3-4207 0 0,29 10-16932 0 0,-19-7 19509 0 0,14 0-1460 0 0</inkml:trace>
</inkml:ink>
</file>

<file path=ppt/ink/ink2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39.519"/>
    </inkml:context>
    <inkml:brush xml:id="br0">
      <inkml:brushProperty name="width" value="0.05" units="cm"/>
      <inkml:brushProperty name="height" value="0.05" units="cm"/>
      <inkml:brushProperty name="color" value="#008C3A"/>
    </inkml:brush>
  </inkml:definitions>
  <inkml:trace contextRef="#ctx0" brushRef="#br0">9 26 4840 0 0,'-8'-25'18249'0'0,"19"40"-10950"0"0,21 41-5351 0 0,-10-15-1876 0 0,17 35 18 0 0,3-1 0 0 0,3-2-1 0 0,75 90 1 0 0,-11-47-90 0 0,-61-67 0 0 0,-44-43 0 0 0,-4-4 0 0 0,-1 1 0 0 0,1-1 0 0 0,0 0 0 0 0,-1 1 0 0 0,1-1 0 0 0,-1 0 0 0 0,0 1 0 0 0,0-1 0 0 0,0 0 0 0 0,0 0 0 0 0,0 1 0 0 0,0-1 0 0 0,-1 0 0 0 0,1 0 0 0 0,-1-1 0 0 0,1 1 0 0 0,-1 0 0 0 0,0 0 0 0 0,-3 1 0 0 0,0 2 0 0 0,-132 146 0 0 0,-43 54 0 0 0,146-152 0 0 0,29-48 0 0 0,0 0 0 0 0,2 1-195 0 0,6-17-6573 0 0,0 5 4779 0 0,0 0 1 0 0,0 1-1 0 0,0-1 0 0 0,1 1 0 0 0,0 0 0 0 0,0 0 0 0 0,0 0 0 0 0,0 0 0 0 0,7-5 0 0 0,-3 2 420 0 0,-1 0-341 0 0,1 0 146 0 0</inkml:trace>
</inkml:ink>
</file>

<file path=ppt/ink/ink2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0.285"/>
    </inkml:context>
    <inkml:brush xml:id="br0">
      <inkml:brushProperty name="width" value="0.05" units="cm"/>
      <inkml:brushProperty name="height" value="0.05" units="cm"/>
      <inkml:brushProperty name="color" value="#008C3A"/>
    </inkml:brush>
  </inkml:definitions>
  <inkml:trace contextRef="#ctx0" brushRef="#br0">0 6 4780 0 0,'0'0'15405'0'0,"4"-1"-14118"0"0,22-2 874 0 0,1 2-1 0 0,33 2 1 0 0,60 9 140 0 0,-21-1-1847 0 0,-80-8-988 0 0,52 6-1488 0 0,-65-7 1007 0 0,0 1-1 0 0,-1 0 0 0 0,1 1 0 0 0,-1-1 0 0 0,0 1 1 0 0,1 1-1 0 0,-1-1 0 0 0,0 0 0 0 0,8 6 1 0 0,-13-7 646 0 0,1-1 1 0 0,-1 0-1 0 0,1 1 1 0 0,-1-1-1 0 0,1 0 1 0 0,-1 1 0 0 0,0-1-1 0 0,1 1 1 0 0,-1-1-1 0 0,1 1 1 0 0,-1-1-1 0 0,0 1 1 0 0,1-1-1 0 0,-1 1 1 0 0,0-1 0 0 0,0 1-1 0 0,1-1 1 0 0,-1 1-1 0 0,0 0 1 0 0,0-1-1 0 0,0 1 1 0 0,0-1-1 0 0,0 1 1 0 0,0 0 0 0 0,0-1-1 0 0,0 1 1 0 0,0-1-1 0 0,0 1 1 0 0,0 0-1 0 0,0-1 1 0 0,0 1-1 0 0,-1-1 1 0 0,1 1 0 0 0,0-1-1 0 0,0 1 1 0 0,-1 0-1 0 0,1-1 1 0 0,-1 1-1 0 0,-7 7-1304 0 0,-3 0-140 0 0</inkml:trace>
</inkml:ink>
</file>

<file path=ppt/ink/ink2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0.628"/>
    </inkml:context>
    <inkml:brush xml:id="br0">
      <inkml:brushProperty name="width" value="0.05" units="cm"/>
      <inkml:brushProperty name="height" value="0.05" units="cm"/>
      <inkml:brushProperty name="color" value="#008C3A"/>
    </inkml:brush>
  </inkml:definitions>
  <inkml:trace contextRef="#ctx0" brushRef="#br0">27 0 4320 0 0,'-26'14'12742'0'0,"30"-12"-12365"0"0,1 0-1 0 0,-1 0 1 0 0,1 0-1 0 0,-1-1 1 0 0,1 1-1 0 0,0-1 1 0 0,0 0-1 0 0,0-1 1 0 0,0 1-1 0 0,0-1 1 0 0,5 0-1 0 0,69-5 1062 0 0,-37 1-1213 0 0,-6 3-133 0 0,65-2-5189 0 0,-50 5-1416 0 0,-1 4-3366 0 0,-40-4 8113 0 0</inkml:trace>
</inkml:ink>
</file>

<file path=ppt/ink/ink2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2.863"/>
    </inkml:context>
    <inkml:brush xml:id="br0">
      <inkml:brushProperty name="width" value="0.05" units="cm"/>
      <inkml:brushProperty name="height" value="0.05" units="cm"/>
      <inkml:brushProperty name="color" value="#008C3A"/>
    </inkml:brush>
  </inkml:definitions>
  <inkml:trace contextRef="#ctx0" brushRef="#br0">495 96 3888 0 0,'17'-30'5961'0'0,"11"-24"6520"0"0,-28 53-11854 0 0,6-9 5183 0 0,-37 52-5026 0 0,-2-2 0 0 0,-68 65-1 0 0,14-16-435 0 0,86-87-344 0 0,-241 255 592 0 0,201-211-412 0 0,40-45-211 0 0,0 0 45 0 0,0 0-1 0 0,1-1 1 0 0,-1 1-1 0 0,0 0 1 0 0,1 0-1 0 0,-1 0 1 0 0,1 0-1 0 0,-1 0 1 0 0,1 0 0 0 0,-1 0-1 0 0,1 0 1 0 0,0 0-1 0 0,-1 0 1 0 0,1 0-1 0 0,0 0 1 0 0,0 0-1 0 0,0 0 1 0 0,0 0 0 0 0,0 0-1 0 0,0 0 1 0 0,0 0-1 0 0,0 1 1 0 0,0-1-1 0 0,0 0 1 0 0,1 0-1 0 0,-1 0 1 0 0,0 0 0 0 0,1 0-1 0 0,0 1 1 0 0,116 101 3 0 0,-76-70-23 0 0,70 74 0 0 0,156 254 2 0 0,-234-320-213 0 0,-30-65-19953 0 0,-2 20 19412 0 0,-1 1 0 0 0,1 0-1 0 0,1 0 1 0 0,-1 0 0 0 0,0 0 0 0 0,1 0 0 0 0,-1 0 0 0 0,1 0 0 0 0,0 0 0 0 0,3-3-1 0 0,-2 3 241 0 0,8-12-1408 0 0</inkml:trace>
</inkml:ink>
</file>

<file path=ppt/ink/ink2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4.019"/>
    </inkml:context>
    <inkml:brush xml:id="br0">
      <inkml:brushProperty name="width" value="0.05" units="cm"/>
      <inkml:brushProperty name="height" value="0.05" units="cm"/>
      <inkml:brushProperty name="color" value="#008C3A"/>
    </inkml:brush>
  </inkml:definitions>
  <inkml:trace contextRef="#ctx0" brushRef="#br0">0 4 4156 0 0,'12'-4'15421'0'0,"133"35"-8005"0"0,-21-6-5882 0 0,-55-7-1913 0 0,-67-18 260 0 0,-36 13-978 0 0,29-13 1121 0 0,0 1-1 0 0,0 0 1 0 0,0 0-1 0 0,0 0 0 0 0,0 1 1 0 0,0 0-1 0 0,0 0 1 0 0,0 0-1 0 0,0 1 0 0 0,1-1 1 0 0,-1 1-1 0 0,1 0 1 0 0,0 0-1 0 0,0 1 0 0 0,0-1 1 0 0,-6 9-1 0 0,5-5 141 0 0,1 0 0 0 0,0 1 0 0 0,0-1 0 0 0,1 1 0 0 0,0 0 0 0 0,0 0 0 0 0,1 0 0 0 0,0 1 0 0 0,0-1 0 0 0,0 12 0 0 0,-1 18 70 0 0,2 1 0 0 0,1-1 0 0 0,2 0 0 0 0,2 1-1 0 0,1-1 1 0 0,2 0 0 0 0,2-1 0 0 0,17 46 0 0 0,2-2-62 0 0,23 81 163 0 0,-51-161-331 0 0,1 1 0 0 0,-1-1-1 0 0,1 0 1 0 0,-1 1-1 0 0,0-1 1 0 0,0 1 0 0 0,0-1-1 0 0,0 1 1 0 0,0-1 0 0 0,0 1-1 0 0,0-1 1 0 0,0 1-1 0 0,-1-1 1 0 0,1 1 0 0 0,0-1-1 0 0,-1 0 1 0 0,1 1 0 0 0,-1-1-1 0 0,0 0 1 0 0,1 1 0 0 0,-1-1-1 0 0,0 0 1 0 0,0 0-1 0 0,0 0 1 0 0,0 0 0 0 0,0 1-1 0 0,0-1 1 0 0,0-1 0 0 0,0 1-1 0 0,0 0 1 0 0,-1 0 0 0 0,1 0-1 0 0,0-1 1 0 0,-1 1-1 0 0,1 0 1 0 0,0-1 0 0 0,-1 1-1 0 0,1-1 1 0 0,-1 0 0 0 0,1 1-1 0 0,-1-1 1 0 0,1 0 0 0 0,0 0-1 0 0,-1 0 1 0 0,1 0-1 0 0,-1 0 1 0 0,1 0 0 0 0,-3-1-1 0 0,-6 0 29 0 0,1 0 1 0 0,0 0-1 0 0,0-1 0 0 0,0-1 0 0 0,0 1 0 0 0,-16-8 1 0 0,-13-9-201 0 0,38 19 167 0 0,0 0 1 0 0,0 0-1 0 0,0 0 0 0 0,-1-1 0 0 0,1 1 0 0 0,0 0 0 0 0,0 0 1 0 0,0 0-1 0 0,0 0 0 0 0,0 0 0 0 0,0-1 0 0 0,0 1 0 0 0,-1 0 1 0 0,1 0-1 0 0,0 0 0 0 0,0-1 0 0 0,0 1 0 0 0,0 0 0 0 0,0 0 1 0 0,0 0-1 0 0,0 0 0 0 0,0-1 0 0 0,0 1 0 0 0,0 0 1 0 0,0 0-1 0 0,0 0 0 0 0,0-1 0 0 0,0 1 0 0 0,0 0 0 0 0,0 0 1 0 0,0 0-1 0 0,0 0 0 0 0,0-1 0 0 0,1 1 0 0 0,-1 0 0 0 0,0 0 1 0 0,0 0-1 0 0,0 0 0 0 0,0-1 0 0 0,0 1 0 0 0,0 0 0 0 0,0 0 1 0 0,1 0-1 0 0,-1 0 0 0 0,0 0 0 0 0,0 0 0 0 0,0-1 0 0 0,0 1 1 0 0,1 0-1 0 0,-1 0 0 0 0,0 0 0 0 0,0 0 0 0 0,0 0 0 0 0,0 0 1 0 0,1 0-1 0 0,-1 0 0 0 0,0 0 0 0 0,0 0 0 0 0,0 0 0 0 0,1 0 1 0 0,-1 0-1 0 0,0 0 0 0 0,0 0 0 0 0,1 0 0 0 0,41 2 168 0 0,79 15 0 0 0,-24-2-2199 0 0,-1-10-4241 0 0,-94-5 6034 0 0,95-8-14587 0 0,-34-9 7960 0 0,-45 8 5228 0 0</inkml:trace>
</inkml:ink>
</file>

<file path=ppt/ink/ink2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4.738"/>
    </inkml:context>
    <inkml:brush xml:id="br0">
      <inkml:brushProperty name="width" value="0.05" units="cm"/>
      <inkml:brushProperty name="height" value="0.05" units="cm"/>
      <inkml:brushProperty name="color" value="#008C3A"/>
    </inkml:brush>
  </inkml:definitions>
  <inkml:trace contextRef="#ctx0" brushRef="#br0">301 85 4616 0 0,'3'-2'677'0'0,"-1"0"0"0"0,0 0 0 0 0,1-1 0 0 0,-1 1 0 0 0,0-1-1 0 0,0 1 1 0 0,-1-1 0 0 0,1 0 0 0 0,-1 1 0 0 0,1-1-1 0 0,-1 0 1 0 0,0 0 0 0 0,0 0 0 0 0,0 0 0 0 0,0-1 0 0 0,0 1-1 0 0,-1-4 1 0 0,0 6-509 0 0,0-1-1 0 0,0 1 0 0 0,-1 0 1 0 0,1-1-1 0 0,0 1 0 0 0,-1-1 1 0 0,1 1-1 0 0,-1 0 0 0 0,0-1 1 0 0,1 1-1 0 0,-1 0 0 0 0,0 0 1 0 0,0-1-1 0 0,0 1 0 0 0,0 0 1 0 0,0 0-1 0 0,0 0 0 0 0,0 0 1 0 0,0 0-1 0 0,0 0 0 0 0,-1 1 1 0 0,1-1-1 0 0,0 0 0 0 0,-1 1 1 0 0,1-1-1 0 0,0 0 0 0 0,-1 1 1 0 0,1 0-1 0 0,-1-1 0 0 0,1 1 1 0 0,0 0-1 0 0,-1 0 0 0 0,1 0 1 0 0,-1 0-1 0 0,1 0 0 0 0,-1 0 1 0 0,-2 0-1 0 0,-7 1 134 0 0,0 1-1 0 0,0 0 1 0 0,0 0-1 0 0,0 1 1 0 0,1 0 0 0 0,-1 1-1 0 0,1 0 1 0 0,0 1-1 0 0,0 0 1 0 0,1 1-1 0 0,-1 0 1 0 0,1 0 0 0 0,0 1-1 0 0,1 0 1 0 0,-16 16-1 0 0,11-9-47 0 0,1 1-1 0 0,0-1 1 0 0,1 2-1 0 0,1 0 1 0 0,0 0 0 0 0,1 1-1 0 0,0 0 1 0 0,-8 27-1 0 0,15-38-301 0 0,0 1 1 0 0,0 0-1 0 0,1-1 0 0 0,0 1 1 0 0,0 0-1 0 0,0 0 0 0 0,1 0 1 0 0,0 0-1 0 0,1 0 1 0 0,-1-1-1 0 0,1 1 0 0 0,1 0 1 0 0,-1 0-1 0 0,1-1 0 0 0,0 1 1 0 0,1-1-1 0 0,-1 1 0 0 0,1-1 1 0 0,1 0-1 0 0,-1 0 0 0 0,1 0 1 0 0,0-1-1 0 0,0 1 0 0 0,1-1 1 0 0,7 7-1 0 0,0-2-532 0 0,0-2 0 0 0,0 0-1 0 0,1 0 1 0 0,0-1 0 0 0,0 0 0 0 0,1-1 0 0 0,0-1 0 0 0,0 0-1 0 0,0-1 1 0 0,29 4 0 0 0,28-2-3747 0 0,-47-6 1096 0 0,1-1 0 0 0,-1-1 0 0 0,1-1 1 0 0,43-12-1 0 0,-45 8 1389 0 0</inkml:trace>
</inkml:ink>
</file>

<file path=ppt/ink/ink2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5.175"/>
    </inkml:context>
    <inkml:brush xml:id="br0">
      <inkml:brushProperty name="width" value="0.05" units="cm"/>
      <inkml:brushProperty name="height" value="0.05" units="cm"/>
      <inkml:brushProperty name="color" value="#008C3A"/>
    </inkml:brush>
  </inkml:definitions>
  <inkml:trace contextRef="#ctx0" brushRef="#br0">175 61 4032 0 0,'1'-1'365'0'0,"0"-1"0"0"0,0 1 0 0 0,-1-1 0 0 0,1 1-1 0 0,0-1 1 0 0,-1 0 0 0 0,0 0 0 0 0,1 1 0 0 0,-1-1 0 0 0,0 0-1 0 0,0 1 1 0 0,0-1 0 0 0,0 0 0 0 0,0 0 0 0 0,0 1 0 0 0,-1-1-1 0 0,1 0 1 0 0,-1 1 0 0 0,1-1 0 0 0,-1 0 0 0 0,1 1-1 0 0,-1-1 1 0 0,0 1 0 0 0,0-1 0 0 0,0 1 0 0 0,0-1 0 0 0,0 1-1 0 0,0 0 1 0 0,0-1 0 0 0,0 1 0 0 0,-1 0 0 0 0,1 0 0 0 0,0 0-1 0 0,-1 0 1 0 0,1 0 0 0 0,-1 0 0 0 0,1 0 0 0 0,-1 0-1 0 0,0 1 1 0 0,1-1 0 0 0,-4 0 0 0 0,1 0-44 0 0,-1 1 1 0 0,1 0-1 0 0,0 0 1 0 0,0 0-1 0 0,0 1 0 0 0,0-1 1 0 0,0 1-1 0 0,-1 0 1 0 0,1 0-1 0 0,0 0 0 0 0,1 1 1 0 0,-1-1-1 0 0,0 1 1 0 0,0 0-1 0 0,-6 5 1 0 0,4-2-103 0 0,0 1 1 0 0,0 0 0 0 0,1 0 0 0 0,0 1 0 0 0,0-1-1 0 0,0 1 1 0 0,1 0 0 0 0,0 1 0 0 0,1-1 0 0 0,0 1 0 0 0,0-1-1 0 0,0 1 1 0 0,-1 8 0 0 0,3-13-224 0 0,1-1 1 0 0,-1 1-1 0 0,1 0 1 0 0,0-1-1 0 0,0 1 1 0 0,0 0-1 0 0,0-1 0 0 0,1 1 1 0 0,-1 0-1 0 0,1-1 1 0 0,-1 1-1 0 0,1-1 1 0 0,0 1-1 0 0,0-1 0 0 0,0 1 1 0 0,0-1-1 0 0,3 4 1 0 0,-2-4-48 0 0,1 0-1 0 0,-1 0 1 0 0,1 0 0 0 0,-1-1 0 0 0,1 1 0 0 0,-1-1 0 0 0,1 1 0 0 0,0-1 0 0 0,0 0 0 0 0,-1 0-1 0 0,1 0 1 0 0,0-1 0 0 0,0 1 0 0 0,0-1 0 0 0,0 0 0 0 0,0 1 0 0 0,0-1 0 0 0,0-1 0 0 0,5 1-1 0 0,1-1 16 0 0,-1-1 0 0 0,1 1 0 0 0,0-1 0 0 0,-1 0-1 0 0,0-1 1 0 0,0 0 0 0 0,0-1 0 0 0,0 1 0 0 0,0-2-1 0 0,8-5 1 0 0,-12 8 103 0 0,1-2 1 0 0,-1 1-1 0 0,0 0 0 0 0,-1-1 0 0 0,1 0 0 0 0,0 0 0 0 0,-1 0 0 0 0,0 0 0 0 0,0 0 1 0 0,0-1-1 0 0,-1 1 0 0 0,1-1 0 0 0,-1 0 0 0 0,0 0 0 0 0,-1 0 0 0 0,1 0 1 0 0,-1 0-1 0 0,1-6 0 0 0,-1 8-1 0 0,-1 1 0 0 0,0 0 0 0 0,0-1-1 0 0,0 1 1 0 0,0 0 0 0 0,-1-1 0 0 0,1 1 0 0 0,-1 0 0 0 0,1-1 0 0 0,-1 1 0 0 0,0 0-1 0 0,0 0 1 0 0,0 0 0 0 0,0-1 0 0 0,0 1 0 0 0,0 0 0 0 0,-1 0 0 0 0,1 1 0 0 0,-1-1 0 0 0,1 0-1 0 0,-1 0 1 0 0,-3-2 0 0 0,1 2 31 0 0,0-1 0 0 0,0 1 0 0 0,0 1-1 0 0,0-1 1 0 0,-1 0 0 0 0,1 1 0 0 0,-1 0-1 0 0,1 0 1 0 0,-1 0 0 0 0,1 1 0 0 0,-6-1-1 0 0,-1 1 58 0 0,1 0 0 0 0,0 1 0 0 0,0 0 0 0 0,0 1 0 0 0,0 0 0 0 0,0 0 0 0 0,0 1 0 0 0,0 0 0 0 0,1 1 0 0 0,-11 5 0 0 0,17-7-182 0 0,0 0-1 0 0,0 0 1 0 0,1 0 0 0 0,-1 0 0 0 0,0 1 0 0 0,1 0 0 0 0,0-1 0 0 0,-1 1 0 0 0,1 0 0 0 0,0 0 0 0 0,0 0 0 0 0,1 0 0 0 0,-1 0 0 0 0,1 1 0 0 0,-1-1 0 0 0,1 0 0 0 0,0 1 0 0 0,0-1 0 0 0,0 6 0 0 0,1-7-192 0 0,0 0 0 0 0,0 0 0 0 0,0 0 0 0 0,0 0 0 0 0,1 0 0 0 0,-1 0 0 0 0,1 0 0 0 0,-1 0 0 0 0,1 0 0 0 0,0 0 0 0 0,0 0 0 0 0,0 0 0 0 0,0 0 0 0 0,2 1 0 0 0,-1 0-393 0 0,0-1-1 0 0,0 0 1 0 0,0 0 0 0 0,1 0 0 0 0,-1 0 0 0 0,1-1 0 0 0,0 1 0 0 0,-1 0 0 0 0,1-1-1 0 0,0 0 1 0 0,5 2 0 0 0,34 7-8221 0 0,23-1 524 0 0,-47-9 6349 0 0</inkml:trace>
</inkml:ink>
</file>

<file path=ppt/ink/ink2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5.863"/>
    </inkml:context>
    <inkml:brush xml:id="br0">
      <inkml:brushProperty name="width" value="0.05" units="cm"/>
      <inkml:brushProperty name="height" value="0.05" units="cm"/>
      <inkml:brushProperty name="color" value="#008C3A"/>
    </inkml:brush>
  </inkml:definitions>
  <inkml:trace contextRef="#ctx0" brushRef="#br0">106 145 4556 0 0,'3'-7'1066'0'0,"-1"1"-1"0"0,0-1 0 0 0,0 1 1 0 0,0-1-1 0 0,-1 0 0 0 0,0 0 1 0 0,0 1-1 0 0,-1-1 1 0 0,0 0-1 0 0,-1-10 0 0 0,1 14-674 0 0,-1 0 1 0 0,1 0-1 0 0,-1 0 0 0 0,0 0 1 0 0,0 0-1 0 0,0 0 0 0 0,0 1 1 0 0,0-1-1 0 0,-1 0 0 0 0,0 0 0 0 0,1 1 1 0 0,-1-1-1 0 0,0 1 0 0 0,0-1 1 0 0,0 1-1 0 0,0 0 0 0 0,-1 0 1 0 0,1 0-1 0 0,-1 0 0 0 0,1 0 0 0 0,-1 1 1 0 0,1-1-1 0 0,-6-1 0 0 0,4 3-259 0 0,1 0 0 0 0,0 0 0 0 0,0 1 0 0 0,0-1 0 0 0,0 1 0 0 0,0 0-1 0 0,0 0 1 0 0,0 0 0 0 0,0 0 0 0 0,1 0 0 0 0,-1 1 0 0 0,0-1 0 0 0,1 1-1 0 0,-1 0 1 0 0,1 0 0 0 0,-1 0 0 0 0,-3 3 0 0 0,5-3-105 0 0,-1 0-1 0 0,1 0 1 0 0,0-1-1 0 0,0 1 1 0 0,0 0 0 0 0,0 0-1 0 0,0 0 1 0 0,0 0-1 0 0,0 0 1 0 0,0 1 0 0 0,1-1-1 0 0,-1 0 1 0 0,1 0 0 0 0,0 0-1 0 0,0 1 1 0 0,0-1-1 0 0,0 0 1 0 0,0 0 0 0 0,0 0-1 0 0,0 1 1 0 0,1-1-1 0 0,-1 0 1 0 0,1 0 0 0 0,-1 0-1 0 0,1 0 1 0 0,0 0-1 0 0,0 0 1 0 0,0 0 0 0 0,0 0-1 0 0,0 0 1 0 0,1 0 0 0 0,-1 0-1 0 0,0-1 1 0 0,1 1-1 0 0,2 2 1 0 0,8 8-169 0 0,0 0 1 0 0,1 0-1 0 0,22 14 1 0 0,-23-16 70 0 0,27 18-113 0 0,-20-16 1 0 0,-1 2 0 0 0,0 0 0 0 0,-1 1 0 0 0,0 1 1 0 0,19 23-1 0 0,-33-35 154 0 0,0 0 1 0 0,-1 1-1 0 0,1-1 1 0 0,-1 1-1 0 0,0-1 1 0 0,0 1-1 0 0,0 0 1 0 0,-1-1-1 0 0,1 1 1 0 0,-1 0 0 0 0,0 0-1 0 0,-1 0 1 0 0,1 0-1 0 0,-1 0 1 0 0,0 0-1 0 0,0 0 1 0 0,-1 1-1 0 0,1-1 1 0 0,-1 0-1 0 0,0-1 1 0 0,-1 1-1 0 0,1 0 1 0 0,-1 0 0 0 0,0 0-1 0 0,0-1 1 0 0,-1 1-1 0 0,1-1 1 0 0,-1 0-1 0 0,-5 7 1 0 0,1-2-61 0 0,-1 1 0 0 0,0-2 0 0 0,-1 1 0 0 0,1-1 0 0 0,-2 0 0 0 0,1-1 0 0 0,-21 13 0 0 0,23-17-360 0 0,1 0-1 0 0,0 0 1 0 0,0-1-1 0 0,-1 0 1 0 0,0 0-1 0 0,1 0 1 0 0,-1-1-1 0 0,0 0 1 0 0,-8 0-1 0 0,12-1-264 0 0,0 0-1 0 0,-1-1 0 0 0,1 0 1 0 0,0 1-1 0 0,-1-1 1 0 0,1 0-1 0 0,0-1 1 0 0,0 1-1 0 0,0 0 0 0 0,0-1 1 0 0,0 0-1 0 0,0 0 1 0 0,-2-2-1 0 0,-32-31-5835 0 0,30 26 5595 0 0,-8-9-919 0 0</inkml:trace>
</inkml:ink>
</file>

<file path=ppt/ink/ink2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6.816"/>
    </inkml:context>
    <inkml:brush xml:id="br0">
      <inkml:brushProperty name="width" value="0.05" units="cm"/>
      <inkml:brushProperty name="height" value="0.05" units="cm"/>
      <inkml:brushProperty name="color" value="#008C3A"/>
    </inkml:brush>
  </inkml:definitions>
  <inkml:trace contextRef="#ctx0" brushRef="#br0">29 78 4768 0 0,'0'0'4181'0'0,"-4"-35"5146"0"0,5 32-9164 0 0,0 1 0 0 0,0-1 0 0 0,1 1 1 0 0,-1-1-1 0 0,0 1 0 0 0,1 0 0 0 0,0 0 1 0 0,-1 0-1 0 0,1 0 0 0 0,0 0 0 0 0,0 0 1 0 0,0 0-1 0 0,0 0 0 0 0,1 1 0 0 0,-1-1 1 0 0,0 1-1 0 0,1 0 0 0 0,-1 0 1 0 0,1 0-1 0 0,-1 0 0 0 0,1 0 0 0 0,-1 0 1 0 0,1 1-1 0 0,0-1 0 0 0,-1 1 0 0 0,1 0 1 0 0,0-1-1 0 0,-1 1 0 0 0,1 1 0 0 0,4-1 1 0 0,-5 1-110 0 0,1-1 1 0 0,0 1-1 0 0,0 0 1 0 0,-1 0 0 0 0,1 0-1 0 0,-1 1 1 0 0,1-1 0 0 0,-1 1-1 0 0,1-1 1 0 0,-1 1 0 0 0,0 0-1 0 0,0 0 1 0 0,0 0-1 0 0,0 0 1 0 0,0 0 0 0 0,0 0-1 0 0,0 0 1 0 0,-1 1 0 0 0,1-1-1 0 0,-1 1 1 0 0,0-1 0 0 0,0 1-1 0 0,0-1 1 0 0,0 1-1 0 0,0 0 1 0 0,0 0 0 0 0,-1 0-1 0 0,1-1 1 0 0,-1 4 0 0 0,1 5 18 0 0,-1-1 1 0 0,0 1 0 0 0,-1 0 0 0 0,-1-1 0 0 0,1 0 0 0 0,-2 1 0 0 0,1-1-1 0 0,-1 0 1 0 0,-1 0 0 0 0,0 0 0 0 0,-10 17 0 0 0,-3 0 94 0 0,-1-1 0 0 0,-34 37 0 0 0,32-40-6 0 0,12-7 398 0 0,14-8 34 0 0,28-4-112 0 0,-32-4-516 0 0,79-2 427 0 0,16 1-8083 0 0,-57 2-1217 0 0,64 9 0 0 0,-84-6 7096 0 0</inkml:trace>
</inkml:ink>
</file>

<file path=ppt/ink/ink2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7.847"/>
    </inkml:context>
    <inkml:brush xml:id="br0">
      <inkml:brushProperty name="width" value="0.05" units="cm"/>
      <inkml:brushProperty name="height" value="0.05" units="cm"/>
      <inkml:brushProperty name="color" value="#008C3A"/>
    </inkml:brush>
  </inkml:definitions>
  <inkml:trace contextRef="#ctx0" brushRef="#br0">33 472 5024 0 0,'-18'15'16955'0'0,"15"-23"-16361"0"0,0-1 0 0 0,1 0 0 0 0,0 0 0 0 0,0 1 1 0 0,1-1-1 0 0,0 0 0 0 0,0 0 0 0 0,1 0 0 0 0,0 0 0 0 0,3-14 1 0 0,18-96 1075 0 0,-18 105-1396 0 0,-1 4-147 0 0,1-12 75 0 0,2 0 0 0 0,0 1-1 0 0,1-1 1 0 0,2 1 0 0 0,0 0-1 0 0,1 1 1 0 0,1 0 0 0 0,14-22 0 0 0,-22 41-200 0 0,-1-1 1 0 0,0 0 0 0 0,1 1 0 0 0,-1-1 0 0 0,1 1-1 0 0,-1-1 1 0 0,1 1 0 0 0,0 0 0 0 0,0 0 0 0 0,0 0-1 0 0,-1 0 1 0 0,1 0 0 0 0,0 0 0 0 0,0 0 0 0 0,0 0-1 0 0,0 1 1 0 0,0-1 0 0 0,1 1 0 0 0,-1 0 0 0 0,0 0-1 0 0,4 0 1 0 0,-2 0 7 0 0,-1 1-1 0 0,1 0 1 0 0,-1 0 0 0 0,0 0-1 0 0,1 1 1 0 0,-1-1 0 0 0,0 1-1 0 0,0 0 1 0 0,0-1-1 0 0,0 2 1 0 0,0-1 0 0 0,3 3-1 0 0,1 2 11 0 0,0 0 0 0 0,-1 0 0 0 0,0 1 0 0 0,0 0 0 0 0,0 1-1 0 0,-1-1 1 0 0,-1 1 0 0 0,7 15 0 0 0,-4 2-20 0 0,-1 0 0 0 0,-1 0 0 0 0,-2 1 0 0 0,1 32 0 0 0,-6 108 0 0 0,-1-118 0 0 0,-1-1 0 0 0,-11 51 0 0 0,11-82 0 0 0,-1 1 0 0 0,0-1 0 0 0,-1 0 0 0 0,-1 0 0 0 0,0-1 0 0 0,-2 0 0 0 0,0 0 0 0 0,-20 26 0 0 0,25-37 0 0 0,3-3 0 0 0,-1 0 0 0 0,1 0 0 0 0,-1 0 0 0 0,0 0 0 0 0,1 0 0 0 0,-1-1 0 0 0,0 1 0 0 0,0-1 0 0 0,0 1 0 0 0,0-1 0 0 0,-1 0 0 0 0,1 1 0 0 0,0-1 0 0 0,-1 0 0 0 0,1-1 0 0 0,0 1 0 0 0,-1 0 0 0 0,1-1 0 0 0,-1 1 0 0 0,-3-1 0 0 0,3 1 0 0 0,-1-1 0 0 0,1 0 0 0 0,0 0 0 0 0,0 0 0 0 0,0 0 0 0 0,0-1 0 0 0,0 1 0 0 0,0-1 0 0 0,0 1 0 0 0,0-1 0 0 0,0 0 0 0 0,0 0 0 0 0,1-1 0 0 0,-1 1 0 0 0,0 0 0 0 0,1-1 0 0 0,-1 0 0 0 0,1 0 0 0 0,-1 0 0 0 0,1 0 0 0 0,0 0 0 0 0,0 0 0 0 0,0 0 0 0 0,0-1 0 0 0,0 1 0 0 0,0-1 0 0 0,1 1 0 0 0,-1-1 0 0 0,1 0 0 0 0,0 0 0 0 0,-1 0 0 0 0,1 1 0 0 0,1-1 0 0 0,-2-6 0 0 0,1 0 0 0 0,0-1 0 0 0,0 0 0 0 0,1 0 0 0 0,0 0 0 0 0,1 1 0 0 0,0-1 0 0 0,4-17 0 0 0,1 9 0 0 0,0-1 0 0 0,1 1 0 0 0,1 1 0 0 0,0-1 0 0 0,1 1 0 0 0,1 1 0 0 0,1 0 0 0 0,0 0 0 0 0,1 1 0 0 0,26-25 0 0 0,-37 39-119 0 0,0 0 1 0 0,0 0-1 0 0,0 0 0 0 0,0 1 0 0 0,0-1 1 0 0,0 0-1 0 0,0 1 0 0 0,1-1 1 0 0,-1 1-1 0 0,0-1 0 0 0,0 1 0 0 0,1-1 1 0 0,-1 1-1 0 0,0 0 0 0 0,0 0 1 0 0,1 0-1 0 0,-1-1 0 0 0,0 1 1 0 0,1 0-1 0 0,-1 1 0 0 0,0-1 0 0 0,0 0 1 0 0,1 0-1 0 0,-1 1 0 0 0,0-1 1 0 0,1 0-1 0 0,-1 1 0 0 0,0-1 0 0 0,0 1 1 0 0,2 1-1 0 0,27 30-6956 0 0,-7-7 2868 0 0,-14-19 1867 0 0,0-1 0 0 0,1-1 0 0 0,0 1 0 0 0,0-2 1 0 0,20 6-1 0 0,-9-4 282 0 0</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38.044"/>
    </inkml:context>
    <inkml:brush xml:id="br0">
      <inkml:brushProperty name="width" value="0.05" units="cm"/>
      <inkml:brushProperty name="height" value="0.05" units="cm"/>
      <inkml:brushProperty name="color" value="#004F8B"/>
    </inkml:brush>
  </inkml:definitions>
  <inkml:trace contextRef="#ctx0" brushRef="#br0">17 58 5016 0 0,'-16'-35'18159'0'0,"17"39"-17769"0"0,1 0-400 0 0,0 1 0 0 0,0-1 0 0 0,0 0 0 0 0,1 1 0 0 0,-1-1 1 0 0,1 0-1 0 0,0-1 0 0 0,0 1 0 0 0,1-1 0 0 0,-1 1 0 0 0,1-1 0 0 0,0 0 0 0 0,0 0 0 0 0,0 0 1 0 0,0-1-1 0 0,0 0 0 0 0,0 1 0 0 0,7 1 0 0 0,-8-3 2 0 0,0 0 0 0 0,0-1 0 0 0,-1 1-1 0 0,1-1 1 0 0,0 0 0 0 0,0 0 0 0 0,0 0 0 0 0,-1 0 0 0 0,1 0 0 0 0,0-1-1 0 0,0 1 1 0 0,-1-1 0 0 0,1 0 0 0 0,0 0 0 0 0,-1 0 0 0 0,1 0 0 0 0,0 0 0 0 0,-1 0-1 0 0,0-1 1 0 0,1 1 0 0 0,-1-1 0 0 0,0 0 0 0 0,0 1 0 0 0,0-1 0 0 0,0 0-1 0 0,0-1 1 0 0,0 1 0 0 0,0 0 0 0 0,-1 0 0 0 0,1-1 0 0 0,-1 1 0 0 0,0-1-1 0 0,1 1 1 0 0,0-5 0 0 0,12-42 3152 0 0,-14 47-2938 0 0,1 3-120 0 0,1 0-1 0 0,-1 1 1 0 0,0-1 0 0 0,0 0 0 0 0,0 0 0 0 0,0 1 0 0 0,0-1 0 0 0,0 1-1 0 0,0-1 1 0 0,-1 1 0 0 0,1-1 0 0 0,0 1 0 0 0,-1-1 0 0 0,1 1-1 0 0,-1-1 1 0 0,0 1 0 0 0,1 2 0 0 0,11 51-122 0 0,-5-25 118 0 0,3 8-25 0 0,-1-10-174 0 0,-2 1 0 0 0,-1-1 0 0 0,2 31 0 0 0,-8-52 112 0 0,1 0 1 0 0,-1 0-1 0 0,0-1 1 0 0,-1 1 0 0 0,1 0-1 0 0,-2 0 1 0 0,1-1-1 0 0,-1 1 1 0 0,0-1 0 0 0,0 1-1 0 0,0-1 1 0 0,-1 0-1 0 0,0 1 1 0 0,0-2 0 0 0,-1 1-1 0 0,0 0 1 0 0,0-1-1 0 0,-7 8 1 0 0,9-11 18 0 0,-1 0 0 0 0,1 0 0 0 0,0-1 0 0 0,-1 1 0 0 0,1-1 1 0 0,-1 0-1 0 0,1 1 0 0 0,-1-1 0 0 0,0-1 0 0 0,1 1 0 0 0,-1 0 0 0 0,0 0 0 0 0,0-1 0 0 0,0 0 1 0 0,1 0-1 0 0,-1 0 0 0 0,0 0 0 0 0,0 0 0 0 0,0 0 0 0 0,0-1 0 0 0,1 1 0 0 0,-1-1 0 0 0,0 0 1 0 0,0 0-1 0 0,1 0 0 0 0,-1 0 0 0 0,1 0 0 0 0,-1 0 0 0 0,1-1 0 0 0,-1 1 0 0 0,1-1 0 0 0,0 0 1 0 0,0 0-1 0 0,0 0 0 0 0,0 0 0 0 0,0 0 0 0 0,0 0 0 0 0,0 0 0 0 0,1-1 0 0 0,-1 1 0 0 0,1-1 1 0 0,0 1-1 0 0,0-1 0 0 0,0 0 0 0 0,0 1 0 0 0,0-1 0 0 0,0 0 0 0 0,1 0 0 0 0,-1 1 1 0 0,1-1-1 0 0,0 0 0 0 0,0 0 0 0 0,0-3 0 0 0,2-7-1897 0 0,1-1 0 0 0,0 1 0 0 0,1 0 0 0 0,0 0 0 0 0,1 0 0 0 0,1 0 0 0 0,0 1 0 0 0,1 0 0 0 0,0 0 0 0 0,1 0 0 0 0,0 1 0 0 0,0 1 0 0 0,13-13 0 0 0,-10 11 105 0 0</inkml:trace>
</inkml:ink>
</file>

<file path=ppt/ink/ink2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8.722"/>
    </inkml:context>
    <inkml:brush xml:id="br0">
      <inkml:brushProperty name="width" value="0.05" units="cm"/>
      <inkml:brushProperty name="height" value="0.05" units="cm"/>
      <inkml:brushProperty name="color" value="#008C3A"/>
    </inkml:brush>
  </inkml:definitions>
  <inkml:trace contextRef="#ctx0" brushRef="#br0">1 53 4300 0 0,'0'-8'1654'0'0,"0"5"-664"0"0,0 1-1 0 0,0-1 0 0 0,0 0 1 0 0,0 1-1 0 0,0-1 0 0 0,0 0 1 0 0,1 1-1 0 0,-1-1 0 0 0,1 0 1 0 0,0 1-1 0 0,0-1 1 0 0,0 1-1 0 0,0-1 0 0 0,4-5 3018 0 0,20 33-1447 0 0,114 239 3015 0 0,-113-222-5484 0 0,1 0 0 0 0,2-2 0 0 0,2-1 0 0 0,2-1 1 0 0,1-2-1 0 0,2-1 0 0 0,1-2 0 0 0,44 29 0 0 0,0-16-91 0 0,-37-22 0 0 0,-37-20 0 0 0,-7-4 0 0 0,1 1 0 0 0,-1 0 0 0 0,0-1 0 0 0,0 1 0 0 0,0 0 0 0 0,0-1 0 0 0,1 1 0 0 0,-1 0 0 0 0,0-1 0 0 0,0 1 0 0 0,0 0 0 0 0,0-1 0 0 0,0 1 0 0 0,0 0 0 0 0,-1-1 0 0 0,1 1 0 0 0,0 0 0 0 0,0-1 0 0 0,0 1 0 0 0,-1-1 0 0 0,1 1 0 0 0,0 0 0 0 0,-1-1 0 0 0,1 1 0 0 0,0-1 0 0 0,-1 1 0 0 0,1-1 0 0 0,-2 2 0 0 0,-11 14 0 0 0,13-16 0 0 0,-464 477 0 0 0,450-464 15 0 0,7-7-31 0 0,1 0 0 0 0,1 0 0 0 0,-1 1 0 0 0,1 0 0 0 0,0 0 0 0 0,0 0 0 0 0,-4 10 0 0 0,9-16-658 0 0,24-6-19791 0 0,-20 3 19480 0 0,0 0 1 0 0,5-2-1 0 0,32-22-4115 0 0,-30 19 4105 0 0,11-8-799 0 0</inkml:trace>
</inkml:ink>
</file>

<file path=ppt/ink/ink2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9.285"/>
    </inkml:context>
    <inkml:brush xml:id="br0">
      <inkml:brushProperty name="width" value="0.05" units="cm"/>
      <inkml:brushProperty name="height" value="0.05" units="cm"/>
      <inkml:brushProperty name="color" value="#008C3A"/>
    </inkml:brush>
  </inkml:definitions>
  <inkml:trace contextRef="#ctx0" brushRef="#br0">0 0 4648 0 0,'0'0'14461'0'0,"5"3"-13131"0"0,12 4-397 0 0,1 0 0 0 0,-1-1 1 0 0,1-1-1 0 0,0-1 0 0 0,29 4 0 0 0,52 2 28 0 0,-51-7-3969 0 0,55 12 1 0 0,-88-10 1917 0 0,-4 6-6391 0 0,-15 3-257 0 0,-7-4 6193 0 0,1-3-449 0 0</inkml:trace>
</inkml:ink>
</file>

<file path=ppt/ink/ink2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49.629"/>
    </inkml:context>
    <inkml:brush xml:id="br0">
      <inkml:brushProperty name="width" value="0.05" units="cm"/>
      <inkml:brushProperty name="height" value="0.05" units="cm"/>
      <inkml:brushProperty name="color" value="#008C3A"/>
    </inkml:brush>
  </inkml:definitions>
  <inkml:trace contextRef="#ctx0" brushRef="#br0">14 1 4696 0 0,'-13'5'9594'0'0,"27"2"-7247"0"0,31 1-1314 0 0,29-3 687 0 0,1-3-3451 0 0,151-5-12668 0 0,-186 1 12355 0 0</inkml:trace>
</inkml:ink>
</file>

<file path=ppt/ink/ink2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50.348"/>
    </inkml:context>
    <inkml:brush xml:id="br0">
      <inkml:brushProperty name="width" value="0.05" units="cm"/>
      <inkml:brushProperty name="height" value="0.05" units="cm"/>
      <inkml:brushProperty name="color" value="#008C3A"/>
    </inkml:brush>
  </inkml:definitions>
  <inkml:trace contextRef="#ctx0" brushRef="#br0">10 10 4092 0 0,'-9'-9'20330'0'0,"32"24"-17871"0"0,6 3-3705 0 0,-14-9 3724 0 0,116 48 211 0 0,-86-42-4889 0 0,-1-3-3841 0 0</inkml:trace>
</inkml:ink>
</file>

<file path=ppt/ink/ink2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50.926"/>
    </inkml:context>
    <inkml:brush xml:id="br0">
      <inkml:brushProperty name="width" value="0.05" units="cm"/>
      <inkml:brushProperty name="height" value="0.05" units="cm"/>
      <inkml:brushProperty name="color" value="#008C3A"/>
    </inkml:brush>
  </inkml:definitions>
  <inkml:trace contextRef="#ctx0" brushRef="#br0">11 0 4340 0 0,'0'0'10274'0'0,"-1"19"-5565"0"0,5-10-3951 0 0,-1-1 0 0 0,0 1 0 0 0,-1 0 0 0 0,0 0 0 0 0,0-1 1 0 0,-1 2-1 0 0,0-1 0 0 0,-1 14 0 0 0,2 8 326 0 0,16 131 762 0 0,7 0-1 0 0,62 216 1 0 0,-72-331-1846 0 0,-8-28 0 0 0,0 0 0 0 0,-2 0 0 0 0,0 1 0 0 0,-2 0 0 0 0,3 22 0 0 0,-6-40-6 0 0,0 0 0 0 0,-1 0 0 0 0,1 0 0 0 0,0 0 0 0 0,0 0 0 0 0,-1 0 0 0 0,1 0 0 0 0,-1-1 0 0 0,0 1-1 0 0,1 0 1 0 0,-1 0 0 0 0,0-1 0 0 0,0 1 0 0 0,0 0 0 0 0,0-1 0 0 0,-1 1 0 0 0,1-1 0 0 0,0 1 0 0 0,-1-1 0 0 0,1 0 0 0 0,-2 2 0 0 0,-1-1-24 0 0,1 0 1 0 0,-1 0-1 0 0,0-1 1 0 0,0 1-1 0 0,1-1 1 0 0,-1 0-1 0 0,0 0 0 0 0,0 0 1 0 0,-7 0-1 0 0,-5-1-84 0 0,1 0 0 0 0,-1-1 0 0 0,-30-6 0 0 0,35 5 112 0 0,-26-6-357 0 0,35 5 204 0 0,21 0 185 0 0,33 2 134 0 0,93 10 0 0 0,1 0-3123 0 0,-101-9-1905 0 0,62-8-13140 0 0,-69 2 14695 0 0,-13 1 1557 0 0</inkml:trace>
</inkml:ink>
</file>

<file path=ppt/ink/ink2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52.770"/>
    </inkml:context>
    <inkml:brush xml:id="br0">
      <inkml:brushProperty name="width" value="0.05" units="cm"/>
      <inkml:brushProperty name="height" value="0.05" units="cm"/>
      <inkml:brushProperty name="color" value="#008C3A"/>
    </inkml:brush>
  </inkml:definitions>
  <inkml:trace contextRef="#ctx0" brushRef="#br0">345 75 3540 0 0,'1'-40'9600'0'0,"-2"38"-9317"0"0,0-1 0 0 0,-1 1-1 0 0,0 0 1 0 0,1-1 0 0 0,-1 1 0 0 0,0 0 0 0 0,0 0 0 0 0,0 0 0 0 0,0 1-1 0 0,0-1 1 0 0,-1 0 0 0 0,1 1 0 0 0,-1 0 0 0 0,1-1 0 0 0,-1 1 0 0 0,1 0-1 0 0,-1 0 1 0 0,1 1 0 0 0,-1-1 0 0 0,-5 0 0 0 0,3 0 2 0 0,0 2 0 0 0,0-1 0 0 0,0 1 0 0 0,-1 0 0 0 0,1 0 0 0 0,0 0 0 0 0,1 0 0 0 0,-1 1 0 0 0,0 0 0 0 0,-7 4 0 0 0,-8 6 212 0 0,1 0-1 0 0,1 2 1 0 0,0 0 0 0 0,-17 18-1 0 0,20-18-216 0 0,0 1 0 0 0,2 0-1 0 0,0 1 1 0 0,0 1 0 0 0,2 0-1 0 0,-14 27 1 0 0,22-39-238 0 0,0 1 0 0 0,1-1 0 0 0,0 0-1 0 0,0 1 1 0 0,0 0 0 0 0,1-1 0 0 0,-1 1 0 0 0,1 0 0 0 0,1 0 0 0 0,-1 0 0 0 0,1 0-1 0 0,0-1 1 0 0,1 1 0 0 0,-1 0 0 0 0,1 0 0 0 0,0 0 0 0 0,0-1 0 0 0,1 1 0 0 0,0 0 0 0 0,0-1-1 0 0,0 1 1 0 0,1-1 0 0 0,0 0 0 0 0,0 0 0 0 0,0 0 0 0 0,0 0 0 0 0,5 4 0 0 0,4 2-224 0 0,0 0 0 0 0,0-1 0 0 0,1-1 1 0 0,0 0-1 0 0,1 0 0 0 0,0-2 0 0 0,1 1 1 0 0,-1-2-1 0 0,29 9 0 0 0,49 7-5476 0 0,0-8-10017 0 0,-91-14 15238 0 0,5 0-1650 0 0,11-1 145 0 0</inkml:trace>
</inkml:ink>
</file>

<file path=ppt/ink/ink2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53.301"/>
    </inkml:context>
    <inkml:brush xml:id="br0">
      <inkml:brushProperty name="width" value="0.05" units="cm"/>
      <inkml:brushProperty name="height" value="0.05" units="cm"/>
      <inkml:brushProperty name="color" value="#008C3A"/>
    </inkml:brush>
  </inkml:definitions>
  <inkml:trace contextRef="#ctx0" brushRef="#br0">207 43 5088 0 0,'0'-1'444'0'0,"1"-1"-1"0"0,-1 1 0 0 0,0-1 0 0 0,0 0 0 0 0,1 1 1 0 0,-1-1-1 0 0,-1 1 0 0 0,1-1 0 0 0,0 1 0 0 0,0-1 0 0 0,0 0 1 0 0,-1 1-1 0 0,1-1 0 0 0,-1 1 0 0 0,1-1 0 0 0,-1 1 1 0 0,0 0-1 0 0,0-1 0 0 0,0 1 0 0 0,1 0 0 0 0,-1-1 1 0 0,0 1-1 0 0,0 0 0 0 0,-1 0 0 0 0,1 0 0 0 0,0 0 0 0 0,0 0 1 0 0,0 0-1 0 0,-3-1 0 0 0,1 2-166 0 0,1 0-1 0 0,-1 1 1 0 0,0-1-1 0 0,0 1 1 0 0,0 0-1 0 0,1 0 1 0 0,-1 0-1 0 0,0 0 1 0 0,1 0-1 0 0,-1 0 1 0 0,1 1-1 0 0,0-1 1 0 0,-1 1-1 0 0,1 0 1 0 0,-4 3-1 0 0,-10 8 512 0 0,0 2 1 0 0,1-1-1 0 0,1 2 0 0 0,-20 27 0 0 0,28-35-620 0 0,1 0-1 0 0,-1 1 1 0 0,1 0 0 0 0,1 0-1 0 0,0 0 1 0 0,0 1 0 0 0,1 0-1 0 0,0-1 1 0 0,0 1-1 0 0,1 0 1 0 0,-1 15 0 0 0,3-23-184 0 0,0 0 0 0 0,0 0 1 0 0,0 0-1 0 0,0 0 1 0 0,1 0-1 0 0,-1 0 0 0 0,0 0 1 0 0,1-1-1 0 0,-1 1 0 0 0,1 0 1 0 0,0 0-1 0 0,0 0 1 0 0,0-1-1 0 0,0 1 0 0 0,0-1 1 0 0,0 1-1 0 0,0-1 0 0 0,0 1 1 0 0,1-1-1 0 0,-1 1 1 0 0,0-1-1 0 0,4 2 0 0 0,-2-1-4 0 0,0-1-1 0 0,0 0 1 0 0,0 0-1 0 0,1 0 0 0 0,-1 0 1 0 0,0 0-1 0 0,1-1 1 0 0,-1 1-1 0 0,0-1 0 0 0,1 0 1 0 0,-1 0-1 0 0,4-1 0 0 0,3 0 4 0 0,0-1 0 0 0,0 0 0 0 0,-1-1 0 0 0,1 0-1 0 0,-1 0 1 0 0,1-1 0 0 0,15-9 0 0 0,-14 5 15 0 0,1-1 1 0 0,-2-1-1 0 0,1 0 1 0 0,-1 0-1 0 0,0-1 1 0 0,-1 0-1 0 0,10-16 1 0 0,-14 19 87 0 0,-1 1 0 0 0,1-1 0 0 0,-1-1 0 0 0,0 1 0 0 0,-1 0 0 0 0,0-1 0 0 0,-1 0 1 0 0,1 1-1 0 0,-2-1 0 0 0,1 0 0 0 0,-1 0 0 0 0,-1-16 0 0 0,0 23-43 0 0,0 1 0 0 0,0 0 0 0 0,0-1 0 0 0,0 1 0 0 0,0 0 0 0 0,-1-1 0 0 0,1 1 0 0 0,-1 0-1 0 0,1 0 1 0 0,-1 0 0 0 0,1-1 0 0 0,-1 1 0 0 0,0 0 0 0 0,1 0 0 0 0,-1 0 0 0 0,0 0 0 0 0,0 0 0 0 0,0 0 0 0 0,0 0-1 0 0,0 0 1 0 0,0 0 0 0 0,0 1 0 0 0,0-1 0 0 0,0 0 0 0 0,-2 0 0 0 0,1 0 1 0 0,-1 1 0 0 0,1-1 0 0 0,-1 1 0 0 0,1 0 0 0 0,-1 0 0 0 0,1 0 0 0 0,-1 0 0 0 0,0 0 0 0 0,1 1 0 0 0,-1-1-1 0 0,1 1 1 0 0,-4 0 0 0 0,-5 3 47 0 0,1 1-1 0 0,-1 0 0 0 0,0 0 0 0 0,-13 10 0 0 0,15-8-340 0 0,0-1 0 0 0,0 1 0 0 0,1 0-1 0 0,0 1 1 0 0,1 0 0 0 0,0 0 0 0 0,-12 17 0 0 0,18-23-43 0 0,0 0 1 0 0,0-1-1 0 0,0 1 1 0 0,1 0 0 0 0,-1 0-1 0 0,0 0 1 0 0,1 0-1 0 0,-1 0 1 0 0,1 0-1 0 0,0 0 1 0 0,0 0-1 0 0,0 0 1 0 0,0 0-1 0 0,0 1 1 0 0,0-1-1 0 0,0 0 1 0 0,1 0-1 0 0,-1 0 1 0 0,2 2-1 0 0,-1-2-352 0 0,1 1-1 0 0,0-1 0 0 0,-1 0 1 0 0,1 1-1 0 0,0-1 1 0 0,1 0-1 0 0,-1 0 0 0 0,0 0 1 0 0,1-1-1 0 0,-1 1 0 0 0,1-1 1 0 0,-1 1-1 0 0,1-1 1 0 0,0 0-1 0 0,0 0 0 0 0,-1 0 1 0 0,5 1-1 0 0,6 2-1268 0 0,1-2 1 0 0,-1 1-1 0 0,1-2 1 0 0,15 1-1 0 0,-3-2 101 0 0</inkml:trace>
</inkml:ink>
</file>

<file path=ppt/ink/ink2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53.707"/>
    </inkml:context>
    <inkml:brush xml:id="br0">
      <inkml:brushProperty name="width" value="0.05" units="cm"/>
      <inkml:brushProperty name="height" value="0.05" units="cm"/>
      <inkml:brushProperty name="color" value="#008C3A"/>
    </inkml:brush>
  </inkml:definitions>
  <inkml:trace contextRef="#ctx0" brushRef="#br0">168 109 4368 0 0,'2'-6'1135'0'0,"-1"1"-1"0"0,0-1 1 0 0,1 1-1 0 0,-2-1 1 0 0,1 0-1 0 0,-1 1 1 0 0,0-1-1 0 0,0 0 1 0 0,-1 1-1 0 0,1-1 1 0 0,-1 0-1 0 0,0 1 1 0 0,-1-1-1 0 0,0 1 1 0 0,0-1-1 0 0,-4-8 1 0 0,6 14-1057 0 0,-1-1-1 0 0,1 1 1 0 0,0 0 0 0 0,-1-1 0 0 0,1 1 0 0 0,0 0 0 0 0,-1-1-1 0 0,1 1 1 0 0,0 0 0 0 0,-1 0 0 0 0,1 0 0 0 0,-1-1 0 0 0,1 1-1 0 0,-1 0 1 0 0,1 0 0 0 0,-1 0 0 0 0,1 0 0 0 0,0 0-1 0 0,-1 0 1 0 0,1 0 0 0 0,-1 0 0 0 0,1 0 0 0 0,-1 0 0 0 0,1 0-1 0 0,-1 0 1 0 0,1 0 0 0 0,-1 0 0 0 0,1 0 0 0 0,-1 0 0 0 0,1 0-1 0 0,0 1 1 0 0,-1-1 0 0 0,1 0 0 0 0,-1 0 0 0 0,1 1-1 0 0,0-1 1 0 0,-1 0 0 0 0,0 1 0 0 0,-15 11 993 0 0,13-9-981 0 0,0 0-1 0 0,1 0 1 0 0,0 0-1 0 0,-1 0 0 0 0,1 0 1 0 0,0 0-1 0 0,1 1 1 0 0,-1-1-1 0 0,0 1 1 0 0,1-1-1 0 0,0 1 1 0 0,0 0-1 0 0,0-1 0 0 0,0 1 1 0 0,1 0-1 0 0,0 0 1 0 0,-1 0-1 0 0,1-1 1 0 0,1 1-1 0 0,-1 0 1 0 0,0 0-1 0 0,1 0 0 0 0,0-1 1 0 0,0 1-1 0 0,0 0 1 0 0,0-1-1 0 0,1 1 1 0 0,-1-1-1 0 0,1 1 0 0 0,0-1 1 0 0,3 5-1 0 0,8 8-151 0 0,0-1 1 0 0,2 0-1 0 0,-1-1 0 0 0,34 25 0 0 0,-31-26 88 0 0,-1 1-1 0 0,17 18 1 0 0,-29-28-18 0 0,-1 1 0 0 0,1 1 0 0 0,-1-1-1 0 0,0 0 1 0 0,0 1 0 0 0,-1-1 0 0 0,1 1 0 0 0,-1 0 0 0 0,-1 0 0 0 0,1 0 0 0 0,-1 0 0 0 0,0 0 0 0 0,0 0 0 0 0,-1 1 0 0 0,0-1 0 0 0,0 0 0 0 0,0 0-1 0 0,-1 0 1 0 0,0 0 0 0 0,0 1 0 0 0,-1-1 0 0 0,-2 8 0 0 0,0-6-97 0 0,1 1-1 0 0,-1-1 1 0 0,-1 0 0 0 0,1-1-1 0 0,-1 1 1 0 0,-1-1 0 0 0,1 0-1 0 0,-1 0 1 0 0,-1-1-1 0 0,1 1 1 0 0,-1-1 0 0 0,0-1-1 0 0,0 1 1 0 0,-1-1 0 0 0,-9 4-1 0 0,14-7-255 0 0,0-1-1 0 0,-1 0 0 0 0,1 1 0 0 0,-1-1 0 0 0,1 0 1 0 0,-1-1-1 0 0,0 1 0 0 0,1-1 0 0 0,-1 0 1 0 0,-5 0-1 0 0,4 0-699 0 0,-1-1 0 0 0,0-1 0 0 0,1 1 0 0 0,-1-1 0 0 0,1 0 0 0 0,0 0 0 0 0,-1 0 0 0 0,1-1 1 0 0,-9-6-1 0 0,3 1-1411 0 0,0 0 0 0 0,1-1 1 0 0,-13-13-1 0 0,-5-12-234 0 0,10 10 820 0 0</inkml:trace>
</inkml:ink>
</file>

<file path=ppt/ink/ink2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56.067"/>
    </inkml:context>
    <inkml:brush xml:id="br0">
      <inkml:brushProperty name="width" value="0.05" units="cm"/>
      <inkml:brushProperty name="height" value="0.05" units="cm"/>
      <inkml:brushProperty name="color" value="#008C3A"/>
    </inkml:brush>
  </inkml:definitions>
  <inkml:trace contextRef="#ctx0" brushRef="#br0">595 38 3244 0 0,'35'-30'10662'0'0,"-23"25"-7182"0"0,-5 2 996 0 0,-10 8-1485 0 0,-17 20-2336 0 0,-39 54 726 0 0,-94 96-1 0 0,58-70-783 0 0,-176 191 1483 0 0,266-290-1972 0 0,0-1 0 0 0,0 1 1 0 0,0 0-1 0 0,1 0 1 0 0,0 1-1 0 0,0-1 1 0 0,1 1-1 0 0,0 0 1 0 0,0 0-1 0 0,-4 13 1 0 0,8-18-93 0 0,-1 0 0 0 0,1 0 1 0 0,0 0-1 0 0,0 0 0 0 0,0 0 1 0 0,0 0-1 0 0,0-1 0 0 0,0 1 0 0 0,0 0 1 0 0,1 0-1 0 0,-1-1 0 0 0,1 1 0 0 0,-1-1 1 0 0,1 1-1 0 0,3 1 0 0 0,31 27 317 0 0,-30-26-298 0 0,496 491-35 0 0,-457-455 37 0 0,-30-28-78 0 0,0 1 0 0 0,-1 0 0 0 0,-1 0 0 0 0,17 23 1 0 0,-29-66-13178 0 0,1-3 2807 0 0,13 4 5008 0 0,-5 13 3491 0 0</inkml:trace>
</inkml:ink>
</file>

<file path=ppt/ink/ink2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57.192"/>
    </inkml:context>
    <inkml:brush xml:id="br0">
      <inkml:brushProperty name="width" value="0.05" units="cm"/>
      <inkml:brushProperty name="height" value="0.05" units="cm"/>
      <inkml:brushProperty name="color" value="#008C3A"/>
    </inkml:brush>
  </inkml:definitions>
  <inkml:trace contextRef="#ctx0" brushRef="#br0">29 81 3684 0 0,'9'-41'11588'0'0,"-7"38"-11116"0"0,0-1 0 0 0,0 1 0 0 0,0 0 1 0 0,1 0-1 0 0,-1 1 0 0 0,1-1 0 0 0,0 0 0 0 0,0 1 0 0 0,-1 0 0 0 0,2-1 0 0 0,-1 1 0 0 0,4-2 0 0 0,-5 4-401 0 0,0-1 0 0 0,-1 1-1 0 0,1-1 1 0 0,0 1-1 0 0,0 0 1 0 0,0-1-1 0 0,0 1 1 0 0,0 0-1 0 0,0 0 1 0 0,0 1-1 0 0,0-1 1 0 0,0 0 0 0 0,0 1-1 0 0,-1-1 1 0 0,1 1-1 0 0,0-1 1 0 0,0 1-1 0 0,0 0 1 0 0,-1 0-1 0 0,1 0 1 0 0,0 0-1 0 0,-1 0 1 0 0,1 0 0 0 0,-1 0-1 0 0,1 1 1 0 0,1 2-1 0 0,0-1 8 0 0,0 0 1 0 0,-1 0-1 0 0,0 0 1 0 0,1 0-1 0 0,-1 0 0 0 0,-1 1 1 0 0,1-1-1 0 0,0 1 0 0 0,-1-1 1 0 0,0 1-1 0 0,0 0 0 0 0,0-1 1 0 0,0 1-1 0 0,0 0 0 0 0,-1 5 1 0 0,0-1 24 0 0,0 0 1 0 0,-1 0 0 0 0,0 0 0 0 0,0 0 0 0 0,-1 0-1 0 0,-5 15 1 0 0,1-6 64 0 0,-2-1 1 0 0,0 0-1 0 0,-1 0 0 0 0,0-1 0 0 0,-22 28 1 0 0,21-32-23 0 0,-1-1 1 0 0,0-1-1 0 0,0 1 0 0 0,-13 7 1 0 0,22-16 138 0 0,6 1-240 0 0,0 0 0 0 0,0-1-1 0 0,0 1 1 0 0,0-1 0 0 0,0 0-1 0 0,0 0 1 0 0,0 0 0 0 0,6 0-1 0 0,60 7 1718 0 0,-2-3-4460 0 0,14-1-4935 0 0,43-2-8989 0 0,-106-2 14854 0 0</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17.981"/>
    </inkml:context>
    <inkml:brush xml:id="br0">
      <inkml:brushProperty name="width" value="0.05" units="cm"/>
      <inkml:brushProperty name="height" value="0.05" units="cm"/>
      <inkml:brushProperty name="color" value="#004F8B"/>
    </inkml:brush>
  </inkml:definitions>
  <inkml:trace contextRef="#ctx0" brushRef="#br0">569 24 4668 0 0,'14'-8'2485'0'0,"8"-4"11045"0"0,-27 11-12878 0 0,-16 0-126 0 0,0 0 0 0 0,0 1 0 0 0,0 1 0 0 0,1 1 1 0 0,-28 6-1 0 0,-50 4 478 0 0,-77-4 172 0 0,173-8-1104 0 0,-44 10 539 0 0,40 5-388 0 0,1-1 1 0 0,1 0 0 0 0,0 1 0 0 0,-3 28-1 0 0,-2 4 128 0 0,-22 74 313 0 0,14-59-329 0 0,2 2 1 0 0,-13 126 0 0 0,28-184-284 0 0,0 1 0 0 0,0 0 0 0 0,1-1 0 0 0,-1 1 0 0 0,1-1 0 0 0,1 1 0 0 0,-1-1 0 0 0,1 1 0 0 0,1-1 0 0 0,-1 0 0 0 0,1 0 0 0 0,0 0 0 0 0,0 0 0 0 0,1 0 0 0 0,-1-1 0 0 0,8 8 0 0 0,-4-6 4 0 0,1 0 0 0 0,0 0 0 0 0,0-1 0 0 0,1 0 0 0 0,0-1 0 0 0,0 1 0 0 0,0-2 0 0 0,1 1 0 0 0,15 4 1 0 0,15 1-44 0 0,0-2 0 0 0,0-1 0 0 0,1-2 0 0 0,49-1 0 0 0,-87-4-24 0 0,69 3-1216 0 0,111-12 1 0 0,-149 5-1630 0 0,0-2-1 0 0,63-20 1 0 0,-91 25 1800 0 0,-1-1 0 0 0,0 0 0 0 0,1 0-1 0 0,-1-1 1 0 0,0 0 0 0 0,-1 1 0 0 0,1-2 0 0 0,0 1 0 0 0,-1 0 0 0 0,0-1-1 0 0,0 0 1 0 0,0 0 0 0 0,0 0 0 0 0,0 0 0 0 0,-1-1 0 0 0,0 0 0 0 0,3-4 0 0 0,-4-2-418 0 0</inkml:trace>
</inkml:ink>
</file>

<file path=ppt/ink/ink2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58.254"/>
    </inkml:context>
    <inkml:brush xml:id="br0">
      <inkml:brushProperty name="width" value="0.05" units="cm"/>
      <inkml:brushProperty name="height" value="0.05" units="cm"/>
      <inkml:brushProperty name="color" value="#008C3A"/>
    </inkml:brush>
  </inkml:definitions>
  <inkml:trace contextRef="#ctx0" brushRef="#br0">15 475 5424 0 0,'-1'0'16209'0'0,"-7"-13"-15399"0"0,3-41 3671 0 0,13-27-1896 0 0,-6 65-2158 0 0,4-19 82 0 0,1-1-1 0 0,16-47 1 0 0,-18 67-346 0 0,2 0 0 0 0,0 1 0 0 0,0 0 0 0 0,2 0 0 0 0,-1 0 1 0 0,2 1-1 0 0,14-16 0 0 0,-21 27-163 0 0,-1 1 0 0 0,1 0 0 0 0,0 0 0 0 0,-1 1 0 0 0,1-1 0 0 0,0 1 0 0 0,0-1 0 0 0,0 1 0 0 0,0 0 0 0 0,0 0 0 0 0,1 0 0 0 0,-1 0 0 0 0,0 1 0 0 0,0-1 0 0 0,1 1 0 0 0,-1 0 0 0 0,0 0 0 0 0,0 0 0 0 0,1 1 0 0 0,-1-1 0 0 0,0 1 0 0 0,0-1 0 0 0,1 1 0 0 0,-1 0 0 0 0,0 0 0 0 0,0 1 0 0 0,3 1 0 0 0,2 4 0 0 0,0 0 0 0 0,-1 0 0 0 0,0 1 0 0 0,-1 0 0 0 0,1 0 0 0 0,-2 0 0 0 0,1 1 0 0 0,-1 0 0 0 0,0 0 0 0 0,-1 1 0 0 0,0-1 0 0 0,5 21 0 0 0,-3-7 0 0 0,0 1 0 0 0,-2-1 0 0 0,-1 2 0 0 0,0 34 0 0 0,-3-31 0 0 0,-2 1 0 0 0,-1 0 0 0 0,-2-1 0 0 0,0 0 0 0 0,-2 0 0 0 0,-17 44 0 0 0,18-56 0 0 0,-1 0 0 0 0,-1-1 0 0 0,0 0 0 0 0,-1 0 0 0 0,-1-1 0 0 0,0-1 0 0 0,-1 1 0 0 0,0-1 0 0 0,-1-1 0 0 0,0 0 0 0 0,-1-1 0 0 0,-22 15 0 0 0,33-25 0 0 0,0 0 0 0 0,-1 1 0 0 0,1-1 0 0 0,-1 0 0 0 0,1 0 0 0 0,-1 0 0 0 0,1-1 0 0 0,-1 1 0 0 0,1-1 0 0 0,-1 1 0 0 0,0-1 0 0 0,1 0 0 0 0,-1 0 0 0 0,0 0 0 0 0,1 0 0 0 0,-1-1 0 0 0,0 1 0 0 0,1-1 0 0 0,-1 1 0 0 0,1-1 0 0 0,-1 0 0 0 0,1 0 0 0 0,-1 0 0 0 0,1 0 0 0 0,0-1 0 0 0,-1 1 0 0 0,1-1 0 0 0,0 1 0 0 0,0-1 0 0 0,0 0 0 0 0,0 0 0 0 0,0 0 0 0 0,1 0 0 0 0,-1 0 0 0 0,0 0 0 0 0,1 0 0 0 0,0-1 0 0 0,-1 1 0 0 0,1 0 0 0 0,0-1 0 0 0,0 1 0 0 0,0-1 0 0 0,1 1 0 0 0,-2-6 0 0 0,0 1 0 0 0,1 0 0 0 0,0 0 0 0 0,-1 0 0 0 0,2 0 0 0 0,-1-1 0 0 0,1 1 0 0 0,1 0 0 0 0,-1 0 0 0 0,1-1 0 0 0,0 1 0 0 0,1 0 0 0 0,-1 0 0 0 0,2 0 0 0 0,-1 0 0 0 0,1 1 0 0 0,0-1 0 0 0,0 1 0 0 0,8-12 0 0 0,-6 12 0 0 0,1-1 0 0 0,-1 1 0 0 0,1 1 0 0 0,1-1 0 0 0,-1 1 0 0 0,1 0 0 0 0,0 1 0 0 0,0-1 0 0 0,0 1 0 0 0,1 1 0 0 0,-1-1 0 0 0,1 1 0 0 0,0 1 0 0 0,0 0 0 0 0,0 0 0 0 0,9-1 0 0 0,18 3-5751 0 0,18 13-12235 0 0,-18-4 11107 0 0</inkml:trace>
</inkml:ink>
</file>

<file path=ppt/ink/ink2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8:59.317"/>
    </inkml:context>
    <inkml:brush xml:id="br0">
      <inkml:brushProperty name="width" value="0.05" units="cm"/>
      <inkml:brushProperty name="height" value="0.05" units="cm"/>
      <inkml:brushProperty name="color" value="#008C3A"/>
    </inkml:brush>
  </inkml:definitions>
  <inkml:trace contextRef="#ctx0" brushRef="#br0">77 74 3788 0 0,'-12'-26'3769'0'0,"-4"-12"6121"0"0,13 29-2393 0 0,19 42-5166 0 0,50 150 1045 0 0,-21-53-2567 0 0,-28-87-536 0 0,1-1 0 0 0,3 0 0 0 0,33 49 0 0 0,-36-66-242 0 0,1 0 1 0 0,2-1 0 0 0,0-1-1 0 0,1-1 1 0 0,45 34 0 0 0,-28-31-21 0 0,-28-19-8 0 0,0 1 0 0 0,0 0-1 0 0,-1 1 1 0 0,10 9 0 0 0,-20-16-3 0 0,1-1 0 0 0,-1 1 0 0 0,1 0 0 0 0,-1 0 0 0 0,1 0 0 0 0,-1 0 0 0 0,1-1 0 0 0,-1 1 0 0 0,0 0 0 0 0,0 0 0 0 0,1 0 0 0 0,-1 0 0 0 0,0 0 0 0 0,0 0 0 0 0,0 0 0 0 0,0 0 0 0 0,0 0 0 0 0,0 0 0 0 0,0 0 0 0 0,0 0 0 0 0,-1 0 0 0 0,1 0 0 0 0,0 0 0 0 0,-1-1 0 0 0,1 1 0 0 0,0 0 0 0 0,-1 0 0 0 0,1 0 0 0 0,-2 1 0 0 0,-17 21 0 0 0,16-20 0 0 0,-37 35 0 0 0,-1-2 0 0 0,-71 47 0 0 0,18-14 0 0 0,-41 47 0 0 0,43-34 0 0 0,76-62-85 0 0,16-20-381 0 0,9-27-23109 0 0,-6 22 21655 0 0,0 0 0 0 0,6-9 1 0 0,-2 4 129 0 0</inkml:trace>
</inkml:ink>
</file>

<file path=ppt/ink/ink2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00.317"/>
    </inkml:context>
    <inkml:brush xml:id="br0">
      <inkml:brushProperty name="width" value="0.05" units="cm"/>
      <inkml:brushProperty name="height" value="0.05" units="cm"/>
      <inkml:brushProperty name="color" value="#008C3A"/>
    </inkml:brush>
  </inkml:definitions>
  <inkml:trace contextRef="#ctx0" brushRef="#br0">13 18 4740 0 0,'-13'-17'9797'0'0,"34"30"-2731"0"0,13 10-4748 0 0,7-6-1265 0 0,0-1 1 0 0,1-2-1 0 0,57 10 0 0 0,39 0-366 0 0,-45-11-4801 0 0,-14-3-3978 0 0,0 2-5435 0 0</inkml:trace>
</inkml:ink>
</file>

<file path=ppt/ink/ink2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00.661"/>
    </inkml:context>
    <inkml:brush xml:id="br0">
      <inkml:brushProperty name="width" value="0.05" units="cm"/>
      <inkml:brushProperty name="height" value="0.05" units="cm"/>
      <inkml:brushProperty name="color" value="#008C3A"/>
    </inkml:brush>
  </inkml:definitions>
  <inkml:trace contextRef="#ctx0" brushRef="#br0">0 0 4084 0 0,'0'0'1721'0'0,"4"2"-57"0"0,7 2-625 0 0,0 1 0 0 0,1-2 0 0 0,0 0 0 0 0,-1 0 0 0 0,1-1 0 0 0,15 1 0 0 0,84 1 2170 0 0,-67-4-2264 0 0,18 3-165 0 0,35 0-4062 0 0,-1-8-9554 0 0,-83 3 10842 0 0</inkml:trace>
</inkml:ink>
</file>

<file path=ppt/ink/ink2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02.895"/>
    </inkml:context>
    <inkml:brush xml:id="br0">
      <inkml:brushProperty name="width" value="0.05" units="cm"/>
      <inkml:brushProperty name="height" value="0.05" units="cm"/>
      <inkml:brushProperty name="color" value="#008C3A"/>
    </inkml:brush>
  </inkml:definitions>
  <inkml:trace contextRef="#ctx0" brushRef="#br0">1 25 5332 0 0,'7'-24'10777'0'0,"-7"24"-10671"0"0,14 38 14538 0 0,-8-22-12736 0 0,1 8-2877 0 0,0 0 0 0 0,-2 0 0 0 0,-1 0 0 0 0,-1 1 1 0 0,0 0-1 0 0,-2 0 0 0 0,-1-1 0 0 0,-1 1 0 0 0,-2 0 0 0 0,0 0 0 0 0,-1-1 0 0 0,-2 0 0 0 0,-11 34 0 0 0,16-54-630 0 0,1 0 0 0 0,-1-1-1 0 0,1 1 1 0 0,0 0-1 0 0,0 0 1 0 0,0 0 0 0 0,1 0-1 0 0,-1 0 1 0 0,2 5-1 0 0</inkml:trace>
</inkml:ink>
</file>

<file path=ppt/ink/ink2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03.395"/>
    </inkml:context>
    <inkml:brush xml:id="br0">
      <inkml:brushProperty name="width" value="0.05" units="cm"/>
      <inkml:brushProperty name="height" value="0.05" units="cm"/>
      <inkml:brushProperty name="color" value="#008C3A"/>
    </inkml:brush>
  </inkml:definitions>
  <inkml:trace contextRef="#ctx0" brushRef="#br0">1 1 3624 0 0,'0'0'9631'0'0,"6"1"-8226"0"0,168 20 7153 0 0,6-4-3644 0 0,183-1-4580 0 0,-326-14-3271 0 0,-11 0-3747 0 0,0-2-9863 0 0</inkml:trace>
</inkml:ink>
</file>

<file path=ppt/ink/ink2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03.864"/>
    </inkml:context>
    <inkml:brush xml:id="br0">
      <inkml:brushProperty name="width" value="0.05" units="cm"/>
      <inkml:brushProperty name="height" value="0.05" units="cm"/>
      <inkml:brushProperty name="color" value="#008C3A"/>
    </inkml:brush>
  </inkml:definitions>
  <inkml:trace contextRef="#ctx0" brushRef="#br0">234 0 4924 0 0,'0'0'8188'0'0,"-9"33"-673"0"0,3-22-6655 0 0,0-1 0 0 0,-1 0 1 0 0,-1 0-1 0 0,1-1 1 0 0,-2 0-1 0 0,-8 8 1 0 0,8-10-548 0 0,0 1 1 0 0,0-2 0 0 0,-1 1 0 0 0,0-1 0 0 0,0-1 0 0 0,0 0 0 0 0,-1 0-1 0 0,1-1 1 0 0,-1-1 0 0 0,-18 4 0 0 0,27-6-179 0 0,-26-13 433 0 0,27 10-504 0 0,0-1-1 0 0,0 1 0 0 0,0 0 1 0 0,1-1-1 0 0,-1 1 0 0 0,1-1 0 0 0,-1 1 1 0 0,1-1-1 0 0,0 1 0 0 0,0-1 1 0 0,0 1-1 0 0,0-1 0 0 0,0 1 0 0 0,1-1 1 0 0,-1 1-1 0 0,1-1 0 0 0,1-4 1 0 0,1-6 523 0 0,-2 13-577 0 0,0 0-1 0 0,1 0 0 0 0,-1 1 1 0 0,0-1-1 0 0,0 0 1 0 0,0 1-1 0 0,0-1 0 0 0,0 1 1 0 0,0-1-1 0 0,0 1 1 0 0,0 0-1 0 0,0-1 0 0 0,0 1 1 0 0,0 0-1 0 0,0 0 0 0 0,-1 0 1 0 0,1 0-1 0 0,0 0 1 0 0,-1-1-1 0 0,1 1 0 0 0,0 1 1 0 0,-1-1-1 0 0,1 0 1 0 0,0 1-1 0 0,2 22-605 0 0,0 0-1 0 0,-2-1 1 0 0,-1 1 0 0 0,-1 0 0 0 0,0-1-1 0 0,-7 29 1 0 0,1 14-1584 0 0,7-63 1628 0 0,-2 6-1117 0 0,1-1 1 0 0,0 1 0 0 0,1 0 0 0 0,0 0 0 0 0,0 0 0 0 0,1 0 0 0 0,0 0 0 0 0,0 0 0 0 0,1-1-1 0 0,0 1 1 0 0,1-1 0 0 0,0 1 0 0 0,5 9 0 0 0,0-12 21 0 0</inkml:trace>
</inkml:ink>
</file>

<file path=ppt/ink/ink2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04.754"/>
    </inkml:context>
    <inkml:brush xml:id="br0">
      <inkml:brushProperty name="width" value="0.05" units="cm"/>
      <inkml:brushProperty name="height" value="0.05" units="cm"/>
      <inkml:brushProperty name="color" value="#008C3A"/>
    </inkml:brush>
  </inkml:definitions>
  <inkml:trace contextRef="#ctx0" brushRef="#br0">10 26 4064 0 0,'-9'-25'17735'0'0,"21"25"-12411"0"0,8 4-6257 0 0,29 7 284 0 0,66 14 8194 0 0,-76-18-9466 0 0,3-1-7208 0 0,-3-1-10237 0 0,-71-8 17544 0 0</inkml:trace>
</inkml:ink>
</file>

<file path=ppt/ink/ink2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05.442"/>
    </inkml:context>
    <inkml:brush xml:id="br0">
      <inkml:brushProperty name="width" value="0.05" units="cm"/>
      <inkml:brushProperty name="height" value="0.05" units="cm"/>
      <inkml:brushProperty name="color" value="#008C3A"/>
    </inkml:brush>
  </inkml:definitions>
  <inkml:trace contextRef="#ctx0" brushRef="#br0">138 1 3508 0 0,'0'0'4653'0'0,"3"23"5088"0"0,13 22-7342 0 0,-2 2-1 0 0,15 84 0 0 0,0 102 5163 0 0,-27-208-7452 0 0,5 128-109 0 0,3 22 0 0 0,-6-163 0 0 0,-2 27 0 0 0,-2-38-49 0 0,0-1 1 0 0,0 1-1 0 0,-1 0 1 0 0,1 0-1 0 0,0 0 1 0 0,-1 0-1 0 0,1-1 1 0 0,0 1-1 0 0,-1 0 1 0 0,1 0-1 0 0,-1-1 1 0 0,1 1-1 0 0,-1 0 1 0 0,0-1-1 0 0,1 1 1 0 0,-1 0-1 0 0,0-1 1 0 0,1 1-1 0 0,-1-1 0 0 0,0 1 1 0 0,0-1-1 0 0,1 1 1 0 0,-1-1-1 0 0,-2 1 1 0 0,-31 8-2689 0 0,-41-6-1886 0 0,71-3 4540 0 0,-19 0-323 0 0,-74 3 1851 0 0,95-2-1058 0 0,2-1-349 0 0,0 0 0 0 0,0 0 1 0 0,0 0-1 0 0,1 0 0 0 0,-1 0 0 0 0,0 0 1 0 0,0 0-1 0 0,0 1 0 0 0,0-1 0 0 0,0 0 1 0 0,0 0-1 0 0,0 0 0 0 0,0 0 0 0 0,0 0 1 0 0,0 0-1 0 0,0 1 0 0 0,0-1 0 0 0,0 0 1 0 0,0 0-1 0 0,0 0 0 0 0,0 0 0 0 0,0 1 1 0 0,0-1-1 0 0,0 0 0 0 0,0 0 0 0 0,0 0 1 0 0,0 0-1 0 0,0 0 0 0 0,0 1 0 0 0,0-1 1 0 0,0 0-1 0 0,0 0 0 0 0,0 0 0 0 0,0 0 1 0 0,0 0-1 0 0,0 0 0 0 0,0 1 0 0 0,0-1 0 0 0,-1 0 1 0 0,1 0-1 0 0,0 0 0 0 0,0 0 0 0 0,0 0 1 0 0,0 0-1 0 0,0 0 0 0 0,0 0 0 0 0,-1 1 1 0 0,1-1-1 0 0,0 0 0 0 0,0 0 0 0 0,0 0 1 0 0,0 0-1 0 0,0 0 0 0 0,-1 0 0 0 0,1 0 1 0 0,0 0-1 0 0,0 0 0 0 0,0 0 0 0 0,0 0 1 0 0,0 0-1 0 0,-1 0 0 0 0,1 0 0 0 0,0 0 1 0 0,64 8 1071 0 0,1-3 0 0 0,67-3 0 0 0,47-8-5659 0 0,-122 0-3610 0 0,0-3 1 0 0,78-21-1 0 0,-112 23 6421 0 0</inkml:trace>
</inkml:ink>
</file>

<file path=ppt/ink/ink2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27.998"/>
    </inkml:context>
    <inkml:brush xml:id="br0">
      <inkml:brushProperty name="width" value="0.05" units="cm"/>
      <inkml:brushProperty name="height" value="0.05" units="cm"/>
      <inkml:brushProperty name="color" value="#008C3A"/>
    </inkml:brush>
  </inkml:definitions>
  <inkml:trace contextRef="#ctx0" brushRef="#br0">876 110 2148 0 0,'0'-5'1041'0'0,"2"-45"12993"0"0,2 30-11108 0 0,-3 19-2025 0 0,0-32 4395 0 0,0 52-3395 0 0,-4 54-1119 0 0,-3-54-633 0 0,0 0 0 0 0,-1 0 0 0 0,-1-1 0 0 0,-1-1 0 0 0,0 1 0 0 0,-2-1 0 0 0,-20 26-1 0 0,22-33-145 0 0,0 0 0 0 0,-1 0-1 0 0,0-1 1 0 0,0 0-1 0 0,-1-1 1 0 0,-1 0 0 0 0,1-1-1 0 0,-1 0 1 0 0,0-1-1 0 0,-1 0 1 0 0,-24 7-1 0 0,31-12-39 0 0,1 0 0 0 0,-1-1-1 0 0,1 1 1 0 0,0-1 0 0 0,-1 0-1 0 0,1-1 1 0 0,-1 0 0 0 0,1 0-1 0 0,-1 0 1 0 0,1 0 0 0 0,0-1-1 0 0,0 0 1 0 0,-8-3 0 0 0,-4-2-211 0 0,-8-8 79 0 0,13 10-110 0 0,15 32 244 0 0,-2-15 59 0 0,0-1 0 0 0,-1 1 0 0 0,0 0 0 0 0,-1 0 0 0 0,0 0-1 0 0,-1 0 1 0 0,0-1 0 0 0,-1 1 0 0 0,0-1 0 0 0,-1 1 0 0 0,-1-1 0 0 0,1 0 0 0 0,-2-1 0 0 0,-11 20 0 0 0,7-15 3 0 0,0-1 1 0 0,-1 1 0 0 0,-1-2 0 0 0,0 1-1 0 0,-1-2 1 0 0,0 0 0 0 0,-1 0 0 0 0,0-1-1 0 0,-20 11 1 0 0,24-17-7 0 0,0 0 1 0 0,0 0-1 0 0,0-1 1 0 0,-1 0-1 0 0,0-1 1 0 0,0 0-1 0 0,0-1 1 0 0,0 0-1 0 0,0-1 1 0 0,0 0-1 0 0,0-1 1 0 0,0 0-1 0 0,-23-4 0 0 0,27 3 3 0 0,-1-1 0 0 0,1-1 0 0 0,0 1 0 0 0,0-1 0 0 0,0-1 0 0 0,0 1 0 0 0,1-1 0 0 0,-1 0 0 0 0,1-1 0 0 0,0 1 0 0 0,0-1 0 0 0,1-1 0 0 0,-1 1 0 0 0,1-1 0 0 0,0 0 0 0 0,1 0 0 0 0,-1 0 0 0 0,1-1 0 0 0,1 1 0 0 0,-1-1-1 0 0,-3-9 1 0 0,5 9 181 0 0,-1-1 0 0 0,1 1 0 0 0,0-1 0 0 0,-2-14 0 0 0,4 15-726 0 0,0 0 0 0 0,0 0 0 0 0,0 0 0 0 0,1 1 0 0 0,2-10 1 0 0,-1 9-621 0 0,0 0 0 0 0,0 1 0 0 0,1-1 1 0 0,-1 1-1 0 0,2 0 0 0 0,5-9 0 0 0,-4 8-799 0 0,0 0 0 0 0,1 1-1 0 0,0 0 1 0 0,0 0 0 0 0,1 0-1 0 0,0 1 1 0 0,-1-1 0 0 0,16-7-1 0 0,-9 8 1 0 0</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18.793"/>
    </inkml:context>
    <inkml:brush xml:id="br0">
      <inkml:brushProperty name="width" value="0.05" units="cm"/>
      <inkml:brushProperty name="height" value="0.05" units="cm"/>
      <inkml:brushProperty name="color" value="#004F8B"/>
    </inkml:brush>
  </inkml:definitions>
  <inkml:trace contextRef="#ctx0" brushRef="#br0">23 1 3416 0 0,'0'0'1394'0'0,"-2"0"-492"0"0,1 0 1 0 0,-1 0-1 0 0,1 0 1 0 0,0 0-1 0 0,-1 0 1 0 0,1 0-1 0 0,-1 0 1 0 0,1 0 0 0 0,0 1-1 0 0,-1-1 1 0 0,1 0-1 0 0,0 1 1 0 0,-1 0-1 0 0,-1 0 1 0 0,9 4-427 0 0,-1-1 0 0 0,1 0 0 0 0,1 0 0 0 0,-1-1 0 0 0,0 0 0 0 0,1 0 1 0 0,-1 0-1 0 0,1-1 0 0 0,0 0 0 0 0,0 0 0 0 0,11 1 0 0 0,92 4 897 0 0,-31-2-2127 0 0,-19-1-1663 0 0,-58-4 1908 0 0,50 12-9670 0 0,-15-3 1437 0 0,-27-6 7001 0 0</inkml:trace>
</inkml:ink>
</file>

<file path=ppt/ink/ink2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28.404"/>
    </inkml:context>
    <inkml:brush xml:id="br0">
      <inkml:brushProperty name="width" value="0.05" units="cm"/>
      <inkml:brushProperty name="height" value="0.05" units="cm"/>
      <inkml:brushProperty name="color" value="#008C3A"/>
    </inkml:brush>
  </inkml:definitions>
  <inkml:trace contextRef="#ctx0" brushRef="#br0">48 124 3960 0 0,'4'-44'7232'0'0,"54"-36"233"0"0,-61 111-8082 0 0,-4-21-1097 0 0,1 1 1 0 0,-1-1-1 0 0,-1 0 1 0 0,0-1-1 0 0,0 0 1 0 0,-1 0-1 0 0,0-1 1 0 0,-17 13-1 0 0,8-8-148 0 0</inkml:trace>
</inkml:ink>
</file>

<file path=ppt/ink/ink2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0.123"/>
    </inkml:context>
    <inkml:brush xml:id="br0">
      <inkml:brushProperty name="width" value="0.05" units="cm"/>
      <inkml:brushProperty name="height" value="0.05" units="cm"/>
      <inkml:brushProperty name="color" value="#008C3A"/>
    </inkml:brush>
  </inkml:definitions>
  <inkml:trace contextRef="#ctx0" brushRef="#br0">819 35 4136 0 0,'-8'-34'13016'0'0,"11"60"-8393"0"0,2 76-2372 0 0,-7-17-2594 0 0,2-84 276 0 0,0-1 1 0 0,0 1 0 0 0,0 0-1 0 0,0-1 1 0 0,0 1 0 0 0,0 0-1 0 0,0-1 1 0 0,0 1 0 0 0,-1-1-1 0 0,1 1 1 0 0,0 0 0 0 0,0-1-1 0 0,-1 1 1 0 0,1-1-1 0 0,0 1 1 0 0,-1-1 0 0 0,1 1-1 0 0,0-1 1 0 0,-1 1 0 0 0,1-1-1 0 0,-1 1 1 0 0,1-1 0 0 0,-1 1-1 0 0,1-1 1 0 0,-1 0 0 0 0,1 1-1 0 0,-1-1 1 0 0,1 0-1 0 0,-1 0 1 0 0,0 1 0 0 0,1-1-1 0 0,-1 0 1 0 0,0 0 0 0 0,1 0-1 0 0,-1 0 1 0 0,1 0 0 0 0,-1 0-1 0 0,-1 0 1 0 0,-25-4-1656 0 0,20 2 1662 0 0,5 2-161 0 0,1-1 198 0 0,0 0 0 0 0,0 0 0 0 0,0 1-1 0 0,-1-1 1 0 0,1 0 0 0 0,0 1-1 0 0,0-1 1 0 0,-1 1 0 0 0,1 0 0 0 0,-1-1-1 0 0,1 1 1 0 0,0 0 0 0 0,-1 0-1 0 0,1 0 1 0 0,-1 0 0 0 0,1 0 0 0 0,0 0-1 0 0,-1 0 1 0 0,1 1 0 0 0,-1-1-1 0 0,1 0 1 0 0,0 1 0 0 0,-1-1 0 0 0,1 1-1 0 0,-2 1 1 0 0,-3 6 311 0 0,0 0-1 0 0,0 1 1 0 0,1-1-1 0 0,-7 16 1 0 0,-16 25 636 0 0,20-37-824 0 0,7-9-77 0 0,0-1 0 0 0,0 0 0 0 0,-1 1 1 0 0,1-1-1 0 0,-1 0 0 0 0,1 0 0 0 0,-1 0 1 0 0,0 0-1 0 0,0-1 0 0 0,0 1 0 0 0,0 0 1 0 0,0-1-1 0 0,0 1 0 0 0,0-1 0 0 0,-3 2 1 0 0,4-3-62 0 0,-33 19-140 0 0,19 8 643 0 0,-29 40 0 0 0,25-39-389 0 0,15-24-26 0 0,0 0 0 0 0,0 0 0 0 0,-1 0 0 0 0,1-1 0 0 0,-1 0 0 0 0,0 1 0 0 0,1-2 0 0 0,-9 4 0 0 0,12-5 111 0 0,-27-11-114 0 0,24 6-44 0 0,0-1 0 0 0,0 1 1 0 0,1-1-1 0 0,-1 0 0 0 0,1 1 1 0 0,0-1-1 0 0,1-1 0 0 0,-1 1 0 0 0,1 0 1 0 0,0-1-1 0 0,1 1 0 0 0,-2-8 1 0 0,-9-74 11 0 0,9 63-1 0 0,-5-48 304 0 0,-19 96-78 0 0,-15 39-37 0 0,24-34 49 0 0,-44 53-1 0 0,54-74-911 0 0,0 1 0 0 0,-1-1 1 0 0,0-1-1 0 0,0 1 0 0 0,-1-2 0 0 0,0 1 0 0 0,-1-1 0 0 0,1-1 0 0 0,-19 7 0 0 0,28-12 578 0 0,-8 4-1554 0 0,0-1 0 0 0,0 0 0 0 0,0 0 0 0 0,-1-1 0 0 0,1-1 0 0 0,-1 0 0 0 0,0 0 0 0 0,-14-1 0 0 0,10-3-12 0 0</inkml:trace>
</inkml:ink>
</file>

<file path=ppt/ink/ink2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0.638"/>
    </inkml:context>
    <inkml:brush xml:id="br0">
      <inkml:brushProperty name="width" value="0.05" units="cm"/>
      <inkml:brushProperty name="height" value="0.05" units="cm"/>
      <inkml:brushProperty name="color" value="#008C3A"/>
    </inkml:brush>
  </inkml:definitions>
  <inkml:trace contextRef="#ctx0" brushRef="#br0">25 259 3480 0 0,'0'-14'2073'0'0,"0"-21"2317"0"0,7-55-1 0 0,-6 81-4118 0 0,1 0 0 0 0,0 0-1 0 0,0 0 1 0 0,1 0-1 0 0,0 0 1 0 0,1 1 0 0 0,0-1-1 0 0,0 1 1 0 0,1 0-1 0 0,0 0 1 0 0,6-8 0 0 0,-11 16-258 0 0,1-1 0 0 0,-1 1 0 0 0,0-1 0 0 0,1 1 0 0 0,-1-1 0 0 0,1 1 0 0 0,-1-1 1 0 0,1 1-1 0 0,-1-1 0 0 0,1 1 0 0 0,-1 0 0 0 0,1-1 0 0 0,-1 1 0 0 0,1 0 0 0 0,-1-1 0 0 0,1 1 1 0 0,0 0-1 0 0,-1 0 0 0 0,1-1 0 0 0,0 1 0 0 0,-1 0 0 0 0,1 0 0 0 0,-1 0 0 0 0,1 0 1 0 0,0 0-1 0 0,-1 0 0 0 0,1 0 0 0 0,0 0 0 0 0,-1 0 0 0 0,1 0 0 0 0,0 0 0 0 0,-1 1 0 0 0,1-1 1 0 0,0 0-1 0 0,-1 0 0 0 0,1 1 0 0 0,-1-1 0 0 0,1 0 0 0 0,-1 1 0 0 0,1-1 0 0 0,-1 0 1 0 0,1 1-1 0 0,-1-1 0 0 0,1 1 0 0 0,-1-1 0 0 0,1 1 0 0 0,-1-1 0 0 0,0 1 0 0 0,1-1 0 0 0,-1 1 1 0 0,0 0-1 0 0,1-1 0 0 0,-1 1 0 0 0,0-1 0 0 0,1 2 0 0 0,0 2-8 0 0,0-1 1 0 0,0 1-1 0 0,0-1 0 0 0,0 1 0 0 0,0-1 0 0 0,-1 1 1 0 0,1 0-1 0 0,-1 6 0 0 0,-17 59-2346 0 0,6-43-223 0 0,0-1 1 0 0,-2 0-1 0 0,0-1 1 0 0,-19 25-1 0 0,16-26 762 0 0</inkml:trace>
</inkml:ink>
</file>

<file path=ppt/ink/ink2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1.201"/>
    </inkml:context>
    <inkml:brush xml:id="br0">
      <inkml:brushProperty name="width" value="0.05" units="cm"/>
      <inkml:brushProperty name="height" value="0.05" units="cm"/>
      <inkml:brushProperty name="color" value="#008C3A"/>
    </inkml:brush>
  </inkml:definitions>
  <inkml:trace contextRef="#ctx0" brushRef="#br0">729 335 4236 0 0,'0'0'5115'0'0,"-2"35"-1165"0"0,-3-17-3362 0 0,-1-1 0 0 0,-1 0 0 0 0,-1-1 0 0 0,0 0 0 0 0,-1 0-1 0 0,-1-1 1 0 0,-1 0 0 0 0,0-1 0 0 0,0 0 0 0 0,-2 0 0 0 0,1-2 0 0 0,-18 14-1 0 0,8-8-318 0 0,-1-1 0 0 0,0-1 0 0 0,-2 0 0 0 0,1-2 0 0 0,-2-2-1 0 0,0 0 1 0 0,-30 9 0 0 0,48-18-176 0 0,-1-1-1 0 0,0 0 1 0 0,0-1-1 0 0,0 0 1 0 0,0 0-1 0 0,0-1 1 0 0,0 0-1 0 0,0 0 0 0 0,0-1 1 0 0,0 0-1 0 0,1-1 1 0 0,-1 0-1 0 0,0 0 1 0 0,-9-5-1 0 0,7 2-7 0 0,0-1 0 0 0,1 0 0 0 0,-1 0 0 0 0,1-1 0 0 0,1-1 0 0 0,-1 1 0 0 0,1-2 0 0 0,1 1 0 0 0,-12-16 0 0 0,6 7-684 0 0,2-1 1 0 0,1-1-1 0 0,0 0 1 0 0,-15-38-1 0 0,17 34-1936 0 0,2 0 0 0 0,0-1-1 0 0,-6-43 1 0 0,15 25-4694 0 0,13 7 3647 0 0,-11 28 3648 0 0,1 1 1 0 0,0 0-1 0 0,0 0 1 0 0,1 0-1 0 0,0 1 0 0 0,0 0 1 0 0,0 0-1 0 0,8-4 1 0 0,12-5 2431 0 0,0 0 0 0 0,1 3 1 0 0,51-16-1 0 0,-47 16-2697 0 0,68-19 2383 0 0,-6 1-2448 0 0,-5-6-5676 0 0,-39 6 1567 0 0,-29 13 2472 0 0</inkml:trace>
</inkml:ink>
</file>

<file path=ppt/ink/ink2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2.545"/>
    </inkml:context>
    <inkml:brush xml:id="br0">
      <inkml:brushProperty name="width" value="0.05" units="cm"/>
      <inkml:brushProperty name="height" value="0.05" units="cm"/>
      <inkml:brushProperty name="color" value="#008C3A"/>
    </inkml:brush>
  </inkml:definitions>
  <inkml:trace contextRef="#ctx0" brushRef="#br0">759 6 2976 0 0,'-13'-5'3977'0'0,"8"6"-3608"0"0,-1 0 0 0 0,0 0 0 0 0,1 1 0 0 0,0 0 0 0 0,-1 0 0 0 0,1 0 0 0 0,0 1 0 0 0,0 0 0 0 0,0 0 0 0 0,0 0 0 0 0,1 0 0 0 0,-1 1 0 0 0,1 0 0 0 0,0 0 0 0 0,-4 4 0 0 0,4-3-183 0 0,-1 0 0 0 0,1-1 0 0 0,0 1 0 0 0,1 0 0 0 0,-1 1 0 0 0,1-1 0 0 0,0 1 0 0 0,0-1 0 0 0,1 1 0 0 0,0 0 0 0 0,0 0 0 0 0,0 0 0 0 0,1 0 0 0 0,-1 7 0 0 0,2-12-183 0 0,0 0-1 0 0,0 0 0 0 0,0-1 0 0 0,0 1 1 0 0,0 0-1 0 0,0 0 0 0 0,0 0 1 0 0,0 0-1 0 0,0-1 0 0 0,1 1 0 0 0,-1 0 1 0 0,0 0-1 0 0,1-1 0 0 0,-1 1 0 0 0,0 0 1 0 0,1-1-1 0 0,-1 1 0 0 0,1 0 0 0 0,-1-1 1 0 0,1 1-1 0 0,0 0 0 0 0,-1-1 0 0 0,1 1 1 0 0,0-1-1 0 0,-1 1 0 0 0,1-1 1 0 0,0 1-1 0 0,-1-1 0 0 0,2 1 0 0 0,1-1-33 0 0,-1 0-1 0 0,0 1 1 0 0,0-1-1 0 0,1 0 1 0 0,-1 0 0 0 0,0 0-1 0 0,1-1 1 0 0,-1 1-1 0 0,0 0 1 0 0,4-2-1 0 0,1 0-38 0 0,-1-1 0 0 0,1 1 1 0 0,-1-1-1 0 0,0 0 0 0 0,0-1 0 0 0,8-6 0 0 0,46-42 1543 0 0,-64 55-1378 0 0,0 1-1 0 0,0 0 0 0 0,1 0 0 0 0,0 0 0 0 0,0 0 0 0 0,0 1 0 0 0,0-1 0 0 0,-3 9 0 0 0,-1-2 134 0 0,4-6-164 0 0,-14 20 291 0 0,0-1 0 0 0,-25 25 1 0 0,37-44-423 0 0,0 1 1 0 0,0-1 0 0 0,-1-1 0 0 0,0 1 0 0 0,0-1-1 0 0,0 0 1 0 0,0-1 0 0 0,-1 1 0 0 0,1-1-1 0 0,-1 0 1 0 0,0-1 0 0 0,0 0 0 0 0,0 0-1 0 0,-8 1 1 0 0,12-3-5 0 0,1 0 0 0 0,-1-1 0 0 0,1 1 0 0 0,0-1 0 0 0,-1 1 0 0 0,1-1 0 0 0,0 0 0 0 0,0 0 0 0 0,0 0 0 0 0,-1 0 0 0 0,1 0 0 0 0,0 0-1 0 0,0-1 1 0 0,1 1 0 0 0,-1-1 0 0 0,0 1 0 0 0,0-1 0 0 0,1 0 0 0 0,-1 0 0 0 0,1 0 0 0 0,-2-2 0 0 0,-15-13-432 0 0,16 16 396 0 0,2 1 108 0 0,0 0 0 0 0,0 0-1 0 0,-1-1 1 0 0,1 1 0 0 0,0 0 0 0 0,0 0 0 0 0,-1 0 0 0 0,1 0 0 0 0,0 0 0 0 0,-1 0 0 0 0,1 0-1 0 0,0-1 1 0 0,0 1 0 0 0,-1 0 0 0 0,1 0 0 0 0,0 0 0 0 0,-1 0 0 0 0,1 0 0 0 0,0 1 0 0 0,-1-1-1 0 0,1 0 1 0 0,0 0 0 0 0,0 0 0 0 0,-1 0 0 0 0,1 0 0 0 0,0 0 0 0 0,-1 0 0 0 0,1 0 0 0 0,0 1 0 0 0,0-1-1 0 0,-1 0 1 0 0,1 0 0 0 0,0 0 0 0 0,0 1 0 0 0,-1-1 0 0 0,1 0 0 0 0,0 0 0 0 0,0 1 0 0 0,0-1-1 0 0,0 0 1 0 0,-1 0 0 0 0,1 1 0 0 0,0-1 0 0 0,-14 13 184 0 0,-14 27 352 0 0,14-18-265 0 0,-2 0-1 0 0,-23 24 0 0 0,34-41-265 0 0,-1 1-1 0 0,0-1 1 0 0,0-1 0 0 0,0 1 0 0 0,0-1-1 0 0,-1 0 1 0 0,1 0 0 0 0,-1-1-1 0 0,0 0 1 0 0,0 0 0 0 0,-1-1 0 0 0,-10 3-1 0 0,16-5-35 0 0,0 0 0 0 0,0 0-1 0 0,0 1 1 0 0,0-1 0 0 0,0-1-1 0 0,0 1 1 0 0,1 0 0 0 0,-1 0-1 0 0,0-1 1 0 0,0 1 0 0 0,0-1-1 0 0,0 0 1 0 0,0 1 0 0 0,1-1-1 0 0,-1 0 1 0 0,0 0 0 0 0,1 0-1 0 0,-1 0 1 0 0,0 0 0 0 0,1-1-1 0 0,-1 1 1 0 0,1 0 0 0 0,0-1-1 0 0,0 1 1 0 0,-1-1 0 0 0,1 1-1 0 0,0-1 1 0 0,0 0 0 0 0,0 1-1 0 0,-1-4 1 0 0,1 2-16 0 0,1 1-1 0 0,-1-1 0 0 0,0 1 1 0 0,1-1-1 0 0,-1 1 1 0 0,1-1-1 0 0,0 0 1 0 0,0 1-1 0 0,0-1 1 0 0,0 0-1 0 0,1 1 0 0 0,-1-1 1 0 0,1 1-1 0 0,-1-1 1 0 0,1 1-1 0 0,0-1 1 0 0,0 1-1 0 0,0-1 0 0 0,0 1 1 0 0,1 0-1 0 0,-1-1 1 0 0,0 1-1 0 0,3-2 1 0 0,-3 3 344 0 0,1 1-256 0 0,-1 1 0 0 0,1 0 0 0 0,-1 0 0 0 0,1 0 0 0 0,-1 0 0 0 0,1 1 0 0 0,-1-1 0 0 0,0 0 0 0 0,1 1 0 0 0,-1-1 0 0 0,0 1 0 0 0,0-1-1 0 0,0 1 1 0 0,0-1 0 0 0,-1 1 0 0 0,1 0 0 0 0,0-1 0 0 0,-1 1 0 0 0,1 0 0 0 0,-1 0 0 0 0,1-1 0 0 0,-1 1 0 0 0,0 3 0 0 0,0 0 31 0 0,0 1 1 0 0,-1-1 0 0 0,0 1 0 0 0,0-1 0 0 0,0 1-1 0 0,0-1 1 0 0,-1 0 0 0 0,-2 5 0 0 0,-7 12 157 0 0,0-2 1 0 0,-24 34 0 0 0,35-54-231 0 0,-12 16-349 0 0,0-1 1 0 0,-1 0-1 0 0,-1-1 0 0 0,-1 0 0 0 0,-16 12 0 0 0,-8 0-3943 0 0,-2-7-3925 0 0,33-16 6450 0 0</inkml:trace>
</inkml:ink>
</file>

<file path=ppt/ink/ink2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2.889"/>
    </inkml:context>
    <inkml:brush xml:id="br0">
      <inkml:brushProperty name="width" value="0.05" units="cm"/>
      <inkml:brushProperty name="height" value="0.05" units="cm"/>
      <inkml:brushProperty name="color" value="#008C3A"/>
    </inkml:brush>
  </inkml:definitions>
  <inkml:trace contextRef="#ctx0" brushRef="#br0">15 18 6397 0 0,'23'19'11282'0'0,"-51"-44"-26085"0"0,18 13 13103 0 0</inkml:trace>
</inkml:ink>
</file>

<file path=ppt/ink/ink2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3.217"/>
    </inkml:context>
    <inkml:brush xml:id="br0">
      <inkml:brushProperty name="width" value="0.05" units="cm"/>
      <inkml:brushProperty name="height" value="0.05" units="cm"/>
      <inkml:brushProperty name="color" value="#008C3A"/>
    </inkml:brush>
  </inkml:definitions>
  <inkml:trace contextRef="#ctx0" brushRef="#br0">145 1 4596 0 0,'0'0'4403'0'0,"1"4"-3088"0"0,0 3-932 0 0,0 0-1 0 0,0 0 1 0 0,-1 0-1 0 0,0 0 1 0 0,0 0 0 0 0,-1 0-1 0 0,0 0 1 0 0,0 0-1 0 0,0 0 1 0 0,-1 0-1 0 0,0 0 1 0 0,-1 0-1 0 0,0-1 1 0 0,0 1 0 0 0,0-1-1 0 0,0 0 1 0 0,-6 7-1 0 0,3-4-951 0 0,0-1 1 0 0,-1 1-1 0 0,0-1 0 0 0,-16 14 0 0 0,18-18-629 0 0,0 0-1 0 0,0 0 0 0 0,0-1 0 0 0,0 1 1 0 0,-1-1-1 0 0,0-1 0 0 0,0 1 0 0 0,-10 2 1 0 0,7-3-746 0 0</inkml:trace>
</inkml:ink>
</file>

<file path=ppt/ink/ink2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3.545"/>
    </inkml:context>
    <inkml:brush xml:id="br0">
      <inkml:brushProperty name="width" value="0.05" units="cm"/>
      <inkml:brushProperty name="height" value="0.05" units="cm"/>
      <inkml:brushProperty name="color" value="#008C3A"/>
    </inkml:brush>
  </inkml:definitions>
  <inkml:trace contextRef="#ctx0" brushRef="#br0">139 121 3836 0 0,'0'0'7112'0'0,"-2"4"-6249"0"0,-4 10-198 0 0,-1-1-1 0 0,-1 0 1 0 0,-1 0 0 0 0,1-1 0 0 0,-15 15-1 0 0,13-16-182 0 0,1-1 0 0 0,0 1 0 0 0,1 1 0 0 0,1 0 0 0 0,-1 0 0 0 0,2 0 0 0 0,0 1 0 0 0,-6 16 0 0 0,12-28-439 0 0,0-1 1 0 0,0 1-1 0 0,0 0 1 0 0,0-1 0 0 0,0 1-1 0 0,-1 0 1 0 0,1-1-1 0 0,1 1 1 0 0,-1 0 0 0 0,0 0-1 0 0,0-1 1 0 0,0 1-1 0 0,0 0 1 0 0,0-1 0 0 0,1 1-1 0 0,-1 0 1 0 0,0-1-1 0 0,1 1 1 0 0,-1 0 0 0 0,0-1-1 0 0,1 1 1 0 0,-1-1 0 0 0,1 1-1 0 0,-1-1 1 0 0,1 1-1 0 0,-1-1 1 0 0,1 1 0 0 0,-1-1-1 0 0,1 1 1 0 0,-1-1-1 0 0,1 0 1 0 0,0 1 0 0 0,-1-1-1 0 0,1 0 1 0 0,0 1-1 0 0,-1-1 1 0 0,1 0 0 0 0,0 0-1 0 0,-1 0 1 0 0,1 0 0 0 0,0 0-1 0 0,-1 0 1 0 0,1 0-1 0 0,0 0 1 0 0,0 0 0 0 0,37-4 190 0 0,-32 3-192 0 0,35-7-1282 0 0,0-1 0 0 0,-1-3 1 0 0,0-1-1 0 0,-1-2 1 0 0,-1-2-1 0 0,37-21 0 0 0,-16 3-2485 0 0,-1-3 0 0 0,95-83 0 0 0,-99 72 1947 0 0</inkml:trace>
</inkml:ink>
</file>

<file path=ppt/ink/ink2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5.467"/>
    </inkml:context>
    <inkml:brush xml:id="br0">
      <inkml:brushProperty name="width" value="0.05" units="cm"/>
      <inkml:brushProperty name="height" value="0.05" units="cm"/>
      <inkml:brushProperty name="color" value="#008C3A"/>
    </inkml:brush>
  </inkml:definitions>
  <inkml:trace contextRef="#ctx0" brushRef="#br0">1680 26 4084 0 0,'4'-26'18766'0'0,"0"53"-18139"0"0,-2 0-1 0 0,-1 0 1 0 0,-2 0 0 0 0,0 0-1 0 0,-2-1 1 0 0,-1 1 0 0 0,-7 28-1 0 0,6-35-543 0 0,-1 0 0 0 0,-1 0 0 0 0,-1-1 0 0 0,-1 0-1 0 0,0 0 1 0 0,-1-1 0 0 0,-1 0 0 0 0,-1 0 0 0 0,-27 30-1 0 0,35-45-120 0 0,1 1-1 0 0,-1-1 0 0 0,0 1 1 0 0,0-1-1 0 0,0 0 0 0 0,0-1 1 0 0,-1 1-1 0 0,1-1 0 0 0,-1 0 1 0 0,0 0-1 0 0,1 0 0 0 0,-1 0 1 0 0,0-1-1 0 0,0 0 0 0 0,0 0 1 0 0,0 0-1 0 0,0-1 0 0 0,0 0 1 0 0,0 0-1 0 0,0 0 0 0 0,-10-2 1 0 0,10 1-6 0 0,0-1 0 0 0,0 0 0 0 0,0 0 0 0 0,0-1 0 0 0,0 0 0 0 0,0 1 0 0 0,1-2 0 0 0,-1 1 0 0 0,1 0 0 0 0,0-1 1 0 0,0 0-1 0 0,0 0 0 0 0,1 0 0 0 0,-1 0 0 0 0,1-1 0 0 0,0 1 0 0 0,1-1 0 0 0,-1 0 0 0 0,1 0 0 0 0,-3-7 0 0 0,3 6-30 0 0,1 0-1 0 0,0 0 0 0 0,0 0 0 0 0,1 0 0 0 0,0 0 0 0 0,0 0 0 0 0,0 0 0 0 0,1 0 0 0 0,0 0 0 0 0,0 0 0 0 0,0 0 0 0 0,1 0 1 0 0,0 1-1 0 0,0-1 0 0 0,0 1 0 0 0,1-1 0 0 0,0 1 0 0 0,0 0 0 0 0,0 0 0 0 0,1 0 0 0 0,0 0 0 0 0,0 0 0 0 0,0 1 0 0 0,0 0 0 0 0,1 0 1 0 0,8-6-1 0 0,-12 9 71 0 0,-1 0 1 0 0,1 1-1 0 0,0-1 1 0 0,0 0-1 0 0,-1 1 1 0 0,1-1-1 0 0,0 1 1 0 0,0-1-1 0 0,0 1 1 0 0,0-1-1 0 0,-1 1 1 0 0,1 0-1 0 0,0-1 1 0 0,0 1-1 0 0,0 0 1 0 0,0 0-1 0 0,0 0 1 0 0,0 0-1 0 0,0 0 1 0 0,0 0-1 0 0,0 0 1 0 0,0 0-1 0 0,0 0 1 0 0,0 0-1 0 0,0 0 1 0 0,0 1-1 0 0,0-1 1 0 0,0 0-1 0 0,0 1 1 0 0,0-1-1 0 0,-1 1 1 0 0,1-1-1 0 0,0 1 1 0 0,0-1-1 0 0,0 1 1 0 0,-1-1-1 0 0,1 1 1 0 0,0 0-1 0 0,-1 0 1 0 0,1-1-1 0 0,0 1 1 0 0,-1 0-1 0 0,1 0 1 0 0,-1 0-1 0 0,1-1 1 0 0,-1 1-1 0 0,0 0 1 0 0,1 0 0 0 0,-1 0-1 0 0,0 0 1 0 0,0 0-1 0 0,0 0 1 0 0,1 0-1 0 0,-1 1 1 0 0,0 2 29 0 0,0-1 0 0 0,0 1 0 0 0,0 0 0 0 0,0-1 0 0 0,-1 1 0 0 0,1 0 0 0 0,-1-1 0 0 0,0 1 0 0 0,0-1 0 0 0,0 1 0 0 0,-1-1 0 0 0,-3 7 0 0 0,-6 4-33 0 0,-1-1 0 0 0,-1 0-1 0 0,0 0 1 0 0,0-2 0 0 0,-1 1 0 0 0,-1-2-1 0 0,0 0 1 0 0,0 0 0 0 0,-1-2 0 0 0,-18 8-1 0 0,32-15-77 0 0,-1 0-1 0 0,1 0 0 0 0,0-1 1 0 0,0 1-1 0 0,-1-1 1 0 0,1 1-1 0 0,0-1 0 0 0,-1 0 1 0 0,1 1-1 0 0,0-1 1 0 0,-1 0-1 0 0,1-1 0 0 0,-1 1 1 0 0,1 0-1 0 0,0-1 1 0 0,-1 1-1 0 0,1-1 0 0 0,0 0 1 0 0,0 0-1 0 0,0 0 1 0 0,-1 0-1 0 0,1 0 0 0 0,0 0 1 0 0,0 0-1 0 0,1-1 0 0 0,-1 1 1 0 0,0-1-1 0 0,0 0 1 0 0,-1-1-1 0 0,2 2-67 0 0,-2 3 135 0 0,0 0-1 0 0,0 1 0 0 0,0 0 0 0 0,0-1 0 0 0,0 1 0 0 0,1 0 0 0 0,-1 1 0 0 0,1-1 1 0 0,-2 4-1 0 0,-29 32 644 0 0,27-35-624 0 0,0 1 1 0 0,0-1-1 0 0,-1-1 0 0 0,0 1 0 0 0,1-1 1 0 0,-1 0-1 0 0,0-1 0 0 0,0 1 1 0 0,0-2-1 0 0,-1 1 0 0 0,-11 1 0 0 0,17-3-24 0 0,-15-10 7 0 0,16 10 21 0 0,-1-1 1 0 0,0 0-1 0 0,0 1 0 0 0,1-1 1 0 0,-1 0-1 0 0,0 0 0 0 0,1 0 1 0 0,-1-1-1 0 0,1 1 0 0 0,0 0 1 0 0,-1 0-1 0 0,-1-4 0 0 0,-7-7-55 0 0,8 10 62 0 0,0-1 1 0 0,0 1 0 0 0,0 0-1 0 0,0-1 1 0 0,0 1-1 0 0,0-1 1 0 0,1 1-1 0 0,-1-1 1 0 0,1 0 0 0 0,0 0-1 0 0,0 0 1 0 0,0 0-1 0 0,0 0 1 0 0,1 1-1 0 0,-1-2 1 0 0,1 1 0 0 0,-1 0-1 0 0,1 0 1 0 0,0 0-1 0 0,0 0 1 0 0,1 0 0 0 0,-1 0-1 0 0,1 0 1 0 0,-1 0-1 0 0,1 0 1 0 0,0 0-1 0 0,0 0 1 0 0,0 1 0 0 0,1-1-1 0 0,-1 0 1 0 0,1 0-1 0 0,-1 1 1 0 0,1-1-1 0 0,0 1 1 0 0,0 0 0 0 0,0-1-1 0 0,4-2 1 0 0,-3 1 13 0 0,0 1 0 0 0,0 0 0 0 0,0 0 0 0 0,0 0 0 0 0,1 0 0 0 0,-1 1 0 0 0,1-1 1 0 0,0 1-1 0 0,0 0 0 0 0,0 0 0 0 0,0 0 0 0 0,0 1 0 0 0,7-2 0 0 0,-9 2 47 0 0,1 1 7 0 0,5-1 9 0 0,-7 1-71 0 0,0 0 1 0 0,0 0 0 0 0,1 0 0 0 0,-1 0 0 0 0,0 0 0 0 0,0 0 0 0 0,0 0 0 0 0,0 1 0 0 0,1-1 0 0 0,-1 0 0 0 0,0 1 0 0 0,0-1 0 0 0,0 1 0 0 0,0-1 0 0 0,0 1 0 0 0,0-1 0 0 0,0 1 0 0 0,0 0 0 0 0,0 0 0 0 0,0 0 0 0 0,-1-1 0 0 0,1 1 0 0 0,0 0 0 0 0,0 0 0 0 0,-1 0 0 0 0,1 0 0 0 0,0 0 0 0 0,-1 0 0 0 0,1 0 0 0 0,-1 0 0 0 0,0 1 0 0 0,1-1 0 0 0,-1 0 0 0 0,1 2 0 0 0,-1 0 42 0 0,1 0 0 0 0,-1 0 0 0 0,1 0 0 0 0,-1 0 1 0 0,0 0-1 0 0,0-1 0 0 0,0 1 0 0 0,-1 0 0 0 0,1 0 0 0 0,-1 0 0 0 0,-1 4 1 0 0,-6 8 108 0 0,-1 0 1 0 0,-1 0 0 0 0,0-1 0 0 0,-1-1-1 0 0,0 0 1 0 0,-1 0 0 0 0,-1-1 0 0 0,0 0 0 0 0,-1-2-1 0 0,-16 11 1 0 0,0-2-6 0 0,-1-1 1 0 0,0-2-1 0 0,-66 24 0 0 0,61-29-41 0 0,0-2 0 0 0,-1-1 1 0 0,0-2-1 0 0,0-1 0 0 0,-66-1 0 0 0,34-6-1157 0 0,0-4 0 0 0,-82-17 1 0 0,134 18-1183 0 0,1-1 0 0 0,-1-1 0 0 0,2 0 1 0 0,-1-1-1 0 0,1-1 0 0 0,0 0 0 0 0,0-1 1 0 0,1 0-1 0 0,-23-24 0 0 0,19 18 341 0 0</inkml:trace>
</inkml:ink>
</file>

<file path=ppt/ink/ink2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6.295"/>
    </inkml:context>
    <inkml:brush xml:id="br0">
      <inkml:brushProperty name="width" value="0.05" units="cm"/>
      <inkml:brushProperty name="height" value="0.05" units="cm"/>
      <inkml:brushProperty name="color" value="#008C3A"/>
    </inkml:brush>
  </inkml:definitions>
  <inkml:trace contextRef="#ctx0" brushRef="#br0">1 157 3468 0 0,'0'0'2851'0'0,"35"20"6868"0"0,-33-19-9342 0 0,7-2-546 0 0,0 0 0 0 0,1 0 1 0 0,-1 0-1 0 0,0-1 0 0 0,0-1 1 0 0,0 0-1 0 0,0 0 0 0 0,13-7 1 0 0,66-45-962 0 0,-66 40 1679 0 0,0 0 1 0 0,25-11-1 0 0,-26 16 232 0 0,-13 6-317 0 0,0 0-1 0 0,0 0 1 0 0,0 1 0 0 0,1 0-1 0 0,-1 1 1 0 0,1-1-1 0 0,0 2 1 0 0,11-2 0 0 0,-18 3-334 0 0,11 2 263 0 0,-11-1-1829 0 0,1-1 1 0 0,-1 0 0 0 0,1 0 0 0 0,-1 0 0 0 0,0-1-1 0 0,1 1 1 0 0,-1-1 0 0 0,0 1 0 0 0,1-1 0 0 0,-1 0 0 0 0,0 1-1 0 0,4-3 1 0 0</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19.372"/>
    </inkml:context>
    <inkml:brush xml:id="br0">
      <inkml:brushProperty name="width" value="0.05" units="cm"/>
      <inkml:brushProperty name="height" value="0.05" units="cm"/>
      <inkml:brushProperty name="color" value="#004F8B"/>
    </inkml:brush>
  </inkml:definitions>
  <inkml:trace contextRef="#ctx0" brushRef="#br0">83 3 4072 0 0,'-3'-1'658'0'0,"0"1"-1"0"0,1-1 0 0 0,-1 1 0 0 0,0 0 1 0 0,1 0-1 0 0,-1 0 0 0 0,0 0 0 0 0,1 0 1 0 0,-1 1-1 0 0,1-1 0 0 0,-1 1 0 0 0,0-1 1 0 0,1 1-1 0 0,-1 0 0 0 0,1 0 0 0 0,-1 0 1 0 0,1 1-1 0 0,-3 1 0 0 0,3-2-485 0 0,0 0 1 0 0,0 1-1 0 0,0-1 0 0 0,0 1 0 0 0,0 0 1 0 0,0-1-1 0 0,0 1 0 0 0,1 0 0 0 0,-1 0 1 0 0,1 0-1 0 0,-1 0 0 0 0,1 0 1 0 0,0 1-1 0 0,0-1 0 0 0,0 0 0 0 0,0 1 1 0 0,0-1-1 0 0,0 1 0 0 0,1-1 0 0 0,-1 1 1 0 0,1-1-1 0 0,0 1 0 0 0,0-1 1 0 0,0 1-1 0 0,0-1 0 0 0,0 1 0 0 0,0-1 1 0 0,1 1-1 0 0,-1-1 0 0 0,1 1 0 0 0,0 2 1 0 0,8 4 101 0 0,-8-8-170 0 0,3-3-62 0 0,-3 1-19 0 0,1 0 1 0 0,-1 0-1 0 0,0 0 1 0 0,1 0 0 0 0,-1 0-1 0 0,0-1 1 0 0,0 1-1 0 0,0 0 1 0 0,0-1-1 0 0,0 1 1 0 0,0 0 0 0 0,0-1-1 0 0,0 1 1 0 0,-1-1-1 0 0,1 1 1 0 0,0-1 0 0 0,-1 0-1 0 0,1 1 1 0 0,-1-1-1 0 0,0 0 1 0 0,0 1-1 0 0,1-1 1 0 0,-1 0 0 0 0,0 1-1 0 0,-1-1 1 0 0,1 0-1 0 0,0 1 1 0 0,0-1-1 0 0,-1 0 1 0 0,1 1 0 0 0,-1-1-1 0 0,1 0 1 0 0,-1 1-1 0 0,0-1 1 0 0,1 1 0 0 0,-1-1-1 0 0,0 1 1 0 0,0 0-1 0 0,0-1 1 0 0,0 1-1 0 0,0 0 1 0 0,-1 0 0 0 0,-1-2-1 0 0,0 1-1411 0 0,-5-1 3565 0 0,2 1-4202 0 0,41 2-18321 0 0,-23-1 18714 0 0</inkml:trace>
</inkml:ink>
</file>

<file path=ppt/ink/ink2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7.670"/>
    </inkml:context>
    <inkml:brush xml:id="br0">
      <inkml:brushProperty name="width" value="0.05" units="cm"/>
      <inkml:brushProperty name="height" value="0.05" units="cm"/>
      <inkml:brushProperty name="color" value="#008C3A"/>
    </inkml:brush>
  </inkml:definitions>
  <inkml:trace contextRef="#ctx0" brushRef="#br0">381 60 4112 0 0,'-11'14'6813'0'0,"-12"16"-2361"0"0,17-23-3622 0 0,-1-1-1 0 0,-1 1 0 0 0,1-1 0 0 0,-1 0 0 0 0,0-1 0 0 0,0 0 1 0 0,-12 6-1 0 0,18-10-557 0 0,-13-1 784 0 0,12-4-992 0 0,0 1 1 0 0,0 0-1 0 0,1-1 1 0 0,-1 1-1 0 0,1-1 1 0 0,0 0-1 0 0,0 0 1 0 0,0 0-1 0 0,0 0 1 0 0,1 0-1 0 0,-1-1 1 0 0,1 1 0 0 0,0 0-1 0 0,1-1 1 0 0,-1 1-1 0 0,0-6 1 0 0,1 5-80 0 0,-1 0 0 0 0,1-1 0 0 0,0 1 1 0 0,1 0-1 0 0,-1-1 0 0 0,1 1 0 0 0,0 0 1 0 0,0 0-1 0 0,1 0 0 0 0,0 0 0 0 0,0 0 1 0 0,0 0-1 0 0,0 0 0 0 0,4-5 0 0 0,-6 10 16 0 0,0 0 0 0 0,0 0 0 0 0,0 0 0 0 0,0-1 0 0 0,0 1 0 0 0,0 0 0 0 0,0 0 0 0 0,0 0 0 0 0,1 0 1 0 0,-1-1-1 0 0,0 1 0 0 0,0 0 0 0 0,0 0 0 0 0,0 0 0 0 0,0 0 0 0 0,1 0 0 0 0,-1 0 0 0 0,0 0 0 0 0,0 0 0 0 0,0-1 0 0 0,0 1 0 0 0,1 0 0 0 0,-1 0 0 0 0,0 0 0 0 0,0 0 0 0 0,0 0 0 0 0,0 0 0 0 0,1 0 0 0 0,-1 0 0 0 0,0 0 0 0 0,0 0 0 0 0,0 0 0 0 0,1 0 0 0 0,-1 0 0 0 0,0 0 0 0 0,0 0 0 0 0,0 0 0 0 0,0 0 0 0 0,1 1 0 0 0,-1-1 0 0 0,0 0 0 0 0,0 0 0 0 0,0 0 1 0 0,0 0-1 0 0,0 0 0 0 0,1 0 0 0 0,-1 0 0 0 0,0 1 0 0 0,0-1 0 0 0,0 0 0 0 0,0 0 0 0 0,0 0 0 0 0,0 0 0 0 0,1 0 0 0 0,-1 1 0 0 0,0-1 0 0 0,0 0 0 0 0,4 18 86 0 0,-4 21 39 0 0,-6-14-131 0 0,-1 0 0 0 0,-1-1 0 0 0,-2 0 0 0 0,0-1 0 0 0,-2 0 0 0 0,0-1 0 0 0,-1 0 0 0 0,-21 25 0 0 0,-38 37-10111 0 0,65-76 8060 0 0,-1 0-1 0 0,0-1 1 0 0,-1-1 0 0 0,0 1-1 0 0,-11 6 1 0 0,7-8 180 0 0</inkml:trace>
</inkml:ink>
</file>

<file path=ppt/ink/ink2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8.029"/>
    </inkml:context>
    <inkml:brush xml:id="br0">
      <inkml:brushProperty name="width" value="0.05" units="cm"/>
      <inkml:brushProperty name="height" value="0.05" units="cm"/>
      <inkml:brushProperty name="color" value="#008C3A"/>
    </inkml:brush>
  </inkml:definitions>
  <inkml:trace contextRef="#ctx0" brushRef="#br0">321 0 4136 0 0,'-2'4'9364'0'0,"-2"4"-4529"0"0,-24 47-2743 0 0,7-26-1622 0 0,-43 49-1 0 0,-32 19-3685 0 0,-1-3-12904 0 0,88-87 14394 0 0</inkml:trace>
</inkml:ink>
</file>

<file path=ppt/ink/ink2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8.436"/>
    </inkml:context>
    <inkml:brush xml:id="br0">
      <inkml:brushProperty name="width" value="0.05" units="cm"/>
      <inkml:brushProperty name="height" value="0.05" units="cm"/>
      <inkml:brushProperty name="color" value="#008C3A"/>
    </inkml:brush>
  </inkml:definitions>
  <inkml:trace contextRef="#ctx0" brushRef="#br0">203 91 2968 0 0,'0'0'2095'0'0,"-4"0"-1097"0"0,-44 7 4921 0 0,46-7-5182 0 0,0 0-420 0 0,-1-1 0 0 0,1 0 1 0 0,0 0-1 0 0,-1 0 0 0 0,1-1 0 0 0,0 1 0 0 0,0-1 0 0 0,0 1 0 0 0,0-1 0 0 0,-3-2 0 0 0,4 2-225 0 0,0 0-1 0 0,1 0 0 0 0,-1 0 0 0 0,1 0 0 0 0,-1 0 0 0 0,1 0 0 0 0,0 0 0 0 0,0-1 0 0 0,0 1 0 0 0,0 0 0 0 0,0 0 0 0 0,1 0 0 0 0,-1 0 0 0 0,0 0 0 0 0,1 0 0 0 0,1-3 0 0 0,15-33 497 0 0,-15 33-489 0 0,-1 5-96 0 0,0 1 0 0 0,0-1 1 0 0,0 1-1 0 0,0-1 0 0 0,0 1 0 0 0,-1-1 1 0 0,1 1-1 0 0,0 0 0 0 0,0-1 1 0 0,-1 1-1 0 0,1 0 0 0 0,0 0 1 0 0,-1 0-1 0 0,1-1 0 0 0,-1 1 0 0 0,1 0 1 0 0,-1 0-1 0 0,0 0 0 0 0,1 0 1 0 0,-1 0-1 0 0,0 0 0 0 0,1 0 1 0 0,-1 0-1 0 0,0 0 0 0 0,0 0 0 0 0,0 0 1 0 0,0 0-1 0 0,0 0 0 0 0,0 2 1 0 0,-1 30 150 0 0,-1-22-67 0 0,0 1-1 0 0,-1-1 1 0 0,-7 19-1 0 0,-22 28-3266 0 0,23-45 1169 0 0,-1 0 0 0 0,0-1 1 0 0,-1 0-1 0 0,-1-1 0 0 0,0-1 0 0 0,-17 13 1 0 0,17-16 378 0 0</inkml:trace>
</inkml:ink>
</file>

<file path=ppt/ink/ink2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8.779"/>
    </inkml:context>
    <inkml:brush xml:id="br0">
      <inkml:brushProperty name="width" value="0.05" units="cm"/>
      <inkml:brushProperty name="height" value="0.05" units="cm"/>
      <inkml:brushProperty name="color" value="#008C3A"/>
    </inkml:brush>
  </inkml:definitions>
  <inkml:trace contextRef="#ctx0" brushRef="#br0">106 1 4656 0 0,'37'24'8007'0'0,"-35"-19"-7735"0"0,0-1-1 0 0,0 1 1 0 0,0-1-1 0 0,-1 1 1 0 0,0 0 0 0 0,0 0-1 0 0,0-1 1 0 0,0 1-1 0 0,-1 0 1 0 0,0 0-1 0 0,0 0 1 0 0,0 0-1 0 0,-1 0 1 0 0,1 0 0 0 0,-1-1-1 0 0,0 1 1 0 0,-1 0-1 0 0,1 0 1 0 0,-1-1-1 0 0,0 1 1 0 0,0-1-1 0 0,0 0 1 0 0,-1 1 0 0 0,1-1-1 0 0,-6 6 1 0 0,-7 10-550 0 0,-1 0 0 0 0,-1-1 1 0 0,-28 25-1 0 0,40-40-805 0 0,-17 16-630 0 0,13-16-2859 0 0</inkml:trace>
</inkml:ink>
</file>

<file path=ppt/ink/ink2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39.264"/>
    </inkml:context>
    <inkml:brush xml:id="br0">
      <inkml:brushProperty name="width" value="0.05" units="cm"/>
      <inkml:brushProperty name="height" value="0.05" units="cm"/>
      <inkml:brushProperty name="color" value="#008C3A"/>
    </inkml:brush>
  </inkml:definitions>
  <inkml:trace contextRef="#ctx0" brushRef="#br0">279 60 3632 0 0,'0'0'7818'0'0,"-2"3"-7050"0"0,-17 24 417 0 0,0 0 1 0 0,-3-2-1 0 0,0-1 1 0 0,-39 34-1 0 0,32-31-278 0 0,0 1 1 0 0,-40 52-1 0 0,68-79-860 0 0,1-1 1 0 0,-1 1 0 0 0,1-1 0 0 0,-1 1-1 0 0,1 0 1 0 0,-1-1 0 0 0,1 1 0 0 0,0-1-1 0 0,-1 1 1 0 0,1 0 0 0 0,0 0 0 0 0,-1-1-1 0 0,1 1 1 0 0,0 0 0 0 0,0-1 0 0 0,0 1-1 0 0,0 0 1 0 0,0 0 0 0 0,0-1 0 0 0,0 1-1 0 0,0 0 1 0 0,0 0 0 0 0,0-1-1 0 0,0 1 1 0 0,0 0 0 0 0,0 0 0 0 0,1-1-1 0 0,-1 1 1 0 0,0 0 0 0 0,0-1 0 0 0,1 1-1 0 0,0 1 1 0 0,0-1 26 0 0,1 0 1 0 0,0 0-1 0 0,-1 0 0 0 0,1-1 0 0 0,0 1 0 0 0,-1 0 0 0 0,1-1 1 0 0,0 1-1 0 0,0-1 0 0 0,0 0 0 0 0,-1 0 0 0 0,5 1 0 0 0,56-7 744 0 0,100-33-567 0 0,0-19-3941 0 0,143-87-8015 0 0,-264 124 10196 0 0,110-64-3648 0 0,-94 49 3347 0 0</inkml:trace>
</inkml:ink>
</file>

<file path=ppt/ink/ink2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40.326"/>
    </inkml:context>
    <inkml:brush xml:id="br0">
      <inkml:brushProperty name="width" value="0.05" units="cm"/>
      <inkml:brushProperty name="height" value="0.05" units="cm"/>
      <inkml:brushProperty name="color" value="#008C3A"/>
    </inkml:brush>
  </inkml:definitions>
  <inkml:trace contextRef="#ctx0" brushRef="#br0">219 377 4576 0 0,'12'-55'9430'0'0,"4"-1"-4056"0"0,8-34-1323 0 0,-20 71-3526 0 0,3-15 1043 0 0,-1 0 0 0 0,2-53 0 0 0,-8 86-1091 0 0,-9 25-137 0 0,3-4-9 0 0,2 1 1 0 0,1 0 0 0 0,-2 35-1 0 0,-4 24 122 0 0,-1-28-542 0 0,-3 0 0 0 0,-1-1 0 0 0,-29 63 0 0 0,0-30-3706 0 0,-9-7-4690 0 0,43-66 5782 0 0,-1-1 0 0 0,1-1 1 0 0,-2 1-1 0 0,1-2 0 0 0,-16 10 1 0 0,16-11 838 0 0</inkml:trace>
</inkml:ink>
</file>

<file path=ppt/ink/ink2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41.170"/>
    </inkml:context>
    <inkml:brush xml:id="br0">
      <inkml:brushProperty name="width" value="0.05" units="cm"/>
      <inkml:brushProperty name="height" value="0.05" units="cm"/>
      <inkml:brushProperty name="color" value="#008C3A"/>
    </inkml:brush>
  </inkml:definitions>
  <inkml:trace contextRef="#ctx0" brushRef="#br0">864 16 4812 0 0,'4'-14'13530'0'0,"-4"26"-12884"0"0,0 0 0 0 0,-1 0 0 0 0,0 0 0 0 0,-1 0 0 0 0,-1 0 0 0 0,-6 18 0 0 0,4-15-517 0 0,0 0 0 0 0,-2 0 0 0 0,0-1 0 0 0,-14 22 0 0 0,21-35-145 0 0,0-1-1 0 0,-1 0 0 0 0,1 0 0 0 0,0 0 0 0 0,0 1 0 0 0,0-1 0 0 0,-1 0 0 0 0,1 0 0 0 0,0 0 0 0 0,0 0 0 0 0,0 0 0 0 0,-1 0 0 0 0,1 1 0 0 0,0-1 0 0 0,0 0 0 0 0,-1 0 0 0 0,1 0 0 0 0,0 0 0 0 0,-1 0 0 0 0,1 0 0 0 0,0 0 0 0 0,0 0 0 0 0,-1 0 0 0 0,1 0 0 0 0,0 0 0 0 0,0 0 0 0 0,-1 0 0 0 0,1 0 0 0 0,0 0 0 0 0,0-1 0 0 0,-1 1 0 0 0,1 0 0 0 0,0 0 0 0 0,0 0 0 0 0,-1 0 0 0 0,1 0 0 0 0,0-1 0 0 0,0 1 0 0 0,0 0 1 0 0,-1 0-1 0 0,1 0 0 0 0,0-1 0 0 0,0 1 0 0 0,0 0 0 0 0,-1-1 0 0 0,-9-13-144 0 0,6 8-186 0 0,3 4 242 0 0,-3 4-6 0 0,-2 1 148 0 0,-1 1 0 0 0,1 0 1 0 0,0 0-1 0 0,0 0 0 0 0,1 1 0 0 0,-1 0 0 0 0,1 0 0 0 0,-6 7 0 0 0,5-5-64 0 0,0 0-1 0 0,-1-1 1 0 0,0 1-1 0 0,0-2 1 0 0,0 1 0 0 0,-12 6-1 0 0,15-11-108 0 0,-1 0-1 0 0,1 0 0 0 0,-1-1 1 0 0,1 1-1 0 0,-1-1 0 0 0,0 0 1 0 0,1 0-1 0 0,-1-1 1 0 0,1 1-1 0 0,-1-1 0 0 0,1 0 1 0 0,-1 0-1 0 0,1-1 0 0 0,-1 1 1 0 0,1-1-1 0 0,-7-4 0 0 0,6 4-14 0 0,3 1 107 0 0,1 1-2 0 0,0-1 41 0 0,0 1 1 0 0,0 0-1 0 0,0 0 0 0 0,0-1 1 0 0,0 1-1 0 0,-1 0 0 0 0,1 0 0 0 0,0 0 1 0 0,0 0-1 0 0,0 0 0 0 0,0 1 1 0 0,0-1-1 0 0,-1 0 0 0 0,1 1 1 0 0,0-1-1 0 0,0 0 0 0 0,0 1 0 0 0,0-1 1 0 0,0 1-1 0 0,0 0 0 0 0,0-1 1 0 0,0 1-1 0 0,-1 1 0 0 0,-29 14 81 0 0,-3 8 519 0 0,-1-2-1 0 0,-1-2 0 0 0,-67 28 0 0 0,91-43-284 0 0,0-1-1 0 0,-1-1 1 0 0,1 0 0 0 0,-1 0-1 0 0,0-1 1 0 0,0-1 0 0 0,0 0 0 0 0,0-1-1 0 0,0 0 1 0 0,0-1 0 0 0,0-1-1 0 0,0 0 1 0 0,1-1 0 0 0,-1 0-1 0 0,1 0 1 0 0,-13-7 0 0 0,20 8-172 0 0,0 0 1 0 0,1-1 0 0 0,0 0-1 0 0,0 1 1 0 0,0-1-1 0 0,0-1 1 0 0,0 1 0 0 0,1-1-1 0 0,-1 1 1 0 0,1-1-1 0 0,0 0 1 0 0,0 0 0 0 0,0 0-1 0 0,1-1 1 0 0,-4-8-1 0 0,3 5-415 0 0,0 0-1 0 0,1-1 0 0 0,0 1 0 0 0,1-1 0 0 0,0 1 0 0 0,0-1 0 0 0,1 0 1 0 0,1-13-1 0 0,1 3-1533 0 0,1 1 0 0 0,0 0 0 0 0,9-23 0 0 0,20-39-10202 0 0,-10 36 7536 0 0,-11 23 2470 0 0</inkml:trace>
</inkml:ink>
</file>

<file path=ppt/ink/ink2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19:41.514"/>
    </inkml:context>
    <inkml:brush xml:id="br0">
      <inkml:brushProperty name="width" value="0.05" units="cm"/>
      <inkml:brushProperty name="height" value="0.05" units="cm"/>
      <inkml:brushProperty name="color" value="#008C3A"/>
    </inkml:brush>
  </inkml:definitions>
  <inkml:trace contextRef="#ctx0" brushRef="#br0">1 49 4624 0 0,'0'2'387'0'0,"1"0"0"0"0,-1-1 0 0 0,1 1 0 0 0,0-1 0 0 0,-1 1 0 0 0,1-1 0 0 0,0 1 0 0 0,0-1 0 0 0,0 1 0 0 0,0-1 0 0 0,0 0 0 0 0,0 1 0 0 0,1-1 0 0 0,-1 0 0 0 0,0 0 0 0 0,1 0 0 0 0,-1 0 0 0 0,1 0 0 0 0,-1 0 0 0 0,1-1 0 0 0,1 2 0 0 0,1-1-95 0 0,0 0-1 0 0,1 0 0 0 0,-1 0 1 0 0,0-1-1 0 0,0 1 0 0 0,1-1 1 0 0,-1 0-1 0 0,7-1 0 0 0,-3 0-280 0 0,0 0-1 0 0,0-1 0 0 0,0 0 0 0 0,0 0 1 0 0,0-1-1 0 0,0 0 0 0 0,-1 0 0 0 0,0-1 1 0 0,8-4-1 0 0,5-9 176 0 0,-16 13 115 0 0,0 0 0 0 0,0 0 1 0 0,1 1-1 0 0,0-1 1 0 0,0 1-1 0 0,0 0 0 0 0,0 0 1 0 0,0 1-1 0 0,8-3 0 0 0,-12 4 57 0 0,39 14 1607 0 0,-19-5-3598 0 0,0-3-6360 0 0,-4-4 1951 0 0,-4-5 3450 0 0,-8 3 2190 0 0,6-1-1433 0 0</inkml:trace>
</inkml:ink>
</file>

<file path=ppt/ink/ink2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12.268"/>
    </inkml:context>
    <inkml:brush xml:id="br0">
      <inkml:brushProperty name="width" value="0.05" units="cm"/>
      <inkml:brushProperty name="height" value="0.05" units="cm"/>
      <inkml:brushProperty name="color" value="#008C3A"/>
    </inkml:brush>
  </inkml:definitions>
  <inkml:trace contextRef="#ctx0" brushRef="#br0">67 33 3808 0 0,'0'0'1382'0'0,"-4"-6"2708"0"0,-7-17 13656 0 0,15 20-16706 0 0,4 9 918 0 0,5 19 785 0 0,-10 7-3053 0 0,-2 0 1 0 0,-1 0-1 0 0,-2 0 0 0 0,-10 64 0 0 0,-3 38-1834 0 0,14-111-1694 0 0,-1 0 0 0 0,-1 0 0 0 0,-1-1 0 0 0,-1 1 0 0 0,-1-1 0 0 0,-17 41 0 0 0,15-47 2070 0 0</inkml:trace>
</inkml:ink>
</file>

<file path=ppt/ink/ink2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13.081"/>
    </inkml:context>
    <inkml:brush xml:id="br0">
      <inkml:brushProperty name="width" value="0.05" units="cm"/>
      <inkml:brushProperty name="height" value="0.05" units="cm"/>
      <inkml:brushProperty name="color" value="#008C3A"/>
    </inkml:brush>
  </inkml:definitions>
  <inkml:trace contextRef="#ctx0" brushRef="#br0">517 42 3232 0 0,'2'-5'482'0'0,"12"-31"16912"0"0,-12 49-16588 0 0,-3 6-307 0 0,-1 0 0 0 0,-1 0 0 0 0,0-1-1 0 0,-10 30 1 0 0,9-41-510 0 0,1-1-1 0 0,-1 1 0 0 0,-1-1 1 0 0,1 0-1 0 0,-1 0 0 0 0,0 0 1 0 0,0-1-1 0 0,-1 1 1 0 0,1-1-1 0 0,-12 7 0 0 0,-20 21 375 0 0,6 3 91 0 0,-42 65-1 0 0,33-43-248 0 0,-7 11-113 0 0,24-34-521 0 0,-1-1-1 0 0,-2-1 1 0 0,-39 40-1 0 0,54-63-855 0 0,-26 22-1281 0 0,23-25-2543 0 0,1-4-4419 0 0,4-12 5658 0 0</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19.887"/>
    </inkml:context>
    <inkml:brush xml:id="br0">
      <inkml:brushProperty name="width" value="0.05" units="cm"/>
      <inkml:brushProperty name="height" value="0.05" units="cm"/>
      <inkml:brushProperty name="color" value="#004F8B"/>
    </inkml:brush>
  </inkml:definitions>
  <inkml:trace contextRef="#ctx0" brushRef="#br0">0 41 4052 0 0,'1'-3'643'0'0,"0"1"0"0"0,0-1 0 0 0,0 1 0 0 0,0 0 0 0 0,0 0 0 0 0,0-1 0 0 0,1 1 0 0 0,-1 0 0 0 0,1 0 0 0 0,-1 0 0 0 0,1 0 0 0 0,0 1 0 0 0,0-1 0 0 0,0 0 0 0 0,0 1 0 0 0,0-1 0 0 0,0 1 0 0 0,0 0 0 0 0,0 0 0 0 0,4-2 0 0 0,-3 3-457 0 0,-1 0-1 0 0,0 0 1 0 0,0 1-1 0 0,0-1 1 0 0,0 1 0 0 0,0-1-1 0 0,1 1 1 0 0,-1-1-1 0 0,0 1 1 0 0,0 0-1 0 0,0 0 1 0 0,-1 0 0 0 0,1 0-1 0 0,0 1 1 0 0,0-1-1 0 0,-1 0 1 0 0,1 1-1 0 0,0-1 1 0 0,-1 1 0 0 0,1 0-1 0 0,-1-1 1 0 0,0 1-1 0 0,0 0 1 0 0,0 0-1 0 0,2 2 1 0 0,0 3-6 0 0,0-1 0 0 0,0 1-1 0 0,-1-1 1 0 0,0 1 0 0 0,0 0 0 0 0,0 0 0 0 0,-1 0 0 0 0,0 0-1 0 0,-1 0 1 0 0,1 0 0 0 0,-1 0 0 0 0,-1 0 0 0 0,1 0-1 0 0,-3 12 1 0 0,-1 26 633 0 0,4-44-733 0 0,0 0 13 0 0,0-1-96 0 0,0 0 0 0 0,0 0 0 0 0,0 1 0 0 0,0-1 0 0 0,0 0 0 0 0,0 0 0 0 0,0 0 0 0 0,0 0 0 0 0,0 0 0 0 0,0 0 0 0 0,0 1 0 0 0,-1-1 0 0 0,1 0 0 0 0,0 0 0 0 0,0 0 0 0 0,0 0 0 0 0,0 0 0 0 0,0 1 0 0 0,0-1 0 0 0,0 0 0 0 0,0 0 0 0 0,1 0 0 0 0,-1 0 0 0 0,0 0 0 0 0,0 1 0 0 0,0-1 0 0 0,0 0 0 0 0,0 0 0 0 0,0 0 0 0 0,0 0 0 0 0,0 0 0 0 0,0 0 0 0 0,0 1 0 0 0,0-1 0 0 0,0 0 0 0 0,1 0 0 0 0,-1 0 0 0 0,0 0 0 0 0,0 0 0 0 0,0 0 0 0 0,0 0 0 0 0,0 0 0 0 0,0 0 0 0 0,1 0 0 0 0,-1 0 0 0 0,0 1 0 0 0,0-1 0 0 0,0 0 1 0 0,0 0-1 0 0,0 0 0 0 0,1 0 0 0 0,-1 0 0 0 0,0 0 0 0 0,0 0 0 0 0,0 0 0 0 0,0 0 0 0 0,0 0 0 0 0,1 0 0 0 0,-1-1 0 0 0,0 1 0 0 0,0 0 0 0 0,15-10-120 0 0,0-2 1 0 0,-1 0-1 0 0,0-1 0 0 0,-1 0 1 0 0,0-1-1 0 0,16-23 1 0 0,9-10 3244 0 0,-38 80-1993 0 0,-1-23-968 0 0,0 0 1 0 0,1 0 0 0 0,0-1 0 0 0,0 1-1 0 0,1 0 1 0 0,3 15 0 0 0,-3-21-415 0 0,1 0 1 0 0,-1-1-1 0 0,1 1 1 0 0,0-1-1 0 0,0 1 1 0 0,0-1 0 0 0,0 0-1 0 0,0 0 1 0 0,1 0-1 0 0,-1 0 1 0 0,1 0-1 0 0,0 0 1 0 0,0-1-1 0 0,0 1 1 0 0,0-1-1 0 0,1 0 1 0 0,-1 0 0 0 0,1 0-1 0 0,5 2 1 0 0,13 4-2676 0 0,1-2 1 0 0,0 0 0 0 0,1-2 0 0 0,-1 0-1 0 0,1-2 1 0 0,0 0 0 0 0,23-2 0 0 0,-26-2 1243 0 0</inkml:trace>
</inkml:ink>
</file>

<file path=ppt/ink/ink2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13.753"/>
    </inkml:context>
    <inkml:brush xml:id="br0">
      <inkml:brushProperty name="width" value="0.05" units="cm"/>
      <inkml:brushProperty name="height" value="0.05" units="cm"/>
      <inkml:brushProperty name="color" value="#008C3A"/>
    </inkml:brush>
  </inkml:definitions>
  <inkml:trace contextRef="#ctx0" brushRef="#br0">670 15 4176 0 0,'11'-15'10085'0'0,"-23"28"-9628"0"0,-417 405 5545 0 0,410-401-5920 0 0,-7 5-420 0 0,1 2 0 0 0,-22 26 0 0 0,46-49-258 0 0,3-5-1972 0 0,56-89-2135 0 0,18-31 2547 0 0,-55 86 3954 0 0,22-53 1 0 0,-43 91-1725 0 0,0 0 1 0 0,0 0-1 0 0,1-1 0 0 0,-1 1 1 0 0,0 0-1 0 0,0 0 0 0 0,0 0 1 0 0,0 0-1 0 0,0 0 0 0 0,1-1 1 0 0,-1 1-1 0 0,0 0 0 0 0,0 0 0 0 0,0 0 1 0 0,0 0-1 0 0,0-1 0 0 0,0 1 1 0 0,0 0-1 0 0,0 0 0 0 0,0 0 1 0 0,1-1-1 0 0,-1 1 0 0 0,0 0 1 0 0,0 0-1 0 0,0 0 0 0 0,0-1 1 0 0,0 1-1 0 0,0 0 0 0 0,0 0 1 0 0,0 0-1 0 0,0-1 0 0 0,-1 1 1 0 0,1 0-1 0 0,0 0 0 0 0,0 0 1 0 0,0-1-1 0 0,0 1 0 0 0,0 0 1 0 0,0 0-1 0 0,0 0 0 0 0,0 0 1 0 0,0-1-1 0 0,-1 1 0 0 0,1 0 1 0 0,0 0-1 0 0,0 0 0 0 0,0 0 1 0 0,0 0-1 0 0,-1-1 0 0 0,1 1 1 0 0,0 0-1 0 0,0 0 0 0 0,0 0 1 0 0,-1 0-1 0 0,1 0 0 0 0,0 0 1 0 0,0 0-1 0 0,0 0 0 0 0,-1 0 1 0 0,1 0-1 0 0,0 0 0 0 0,-17 10 1137 0 0,-22 27-387 0 0,20-14-12 0 0,-64 75-3441 0 0,64-77-298 0 0,-1 0 0 0 0,-2-2 1 0 0,0 0-1 0 0,-39 25 0 0 0,43-33 957 0 0</inkml:trace>
</inkml:ink>
</file>

<file path=ppt/ink/ink2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15.081"/>
    </inkml:context>
    <inkml:brush xml:id="br0">
      <inkml:brushProperty name="width" value="0.05" units="cm"/>
      <inkml:brushProperty name="height" value="0.05" units="cm"/>
      <inkml:brushProperty name="color" value="#008C3A"/>
    </inkml:brush>
  </inkml:definitions>
  <inkml:trace contextRef="#ctx0" brushRef="#br0">194 357 2548 0 0,'0'0'3411'0'0,"2"3"-2384"0"0,-2 1-744 0 0,1 0-1 0 0,-1 1 1 0 0,0-1-1 0 0,-1 0 1 0 0,1 1-1 0 0,-1-1 1 0 0,1 0-1 0 0,-1 1 1 0 0,-1-1-1 0 0,1 0 1 0 0,0 0-1 0 0,-1 0 1 0 0,0 0 0 0 0,0 0-1 0 0,0 0 1 0 0,-1-1-1 0 0,1 1 1 0 0,-1-1-1 0 0,-4 5 1 0 0,-6 8 809 0 0,0 0-1 0 0,-31 27 1 0 0,28-27-411 0 0,14-14-423 0 0,-1 1 0 0 0,1 0 0 0 0,-1-1 1 0 0,0 1-1 0 0,0-1 0 0 0,0 0 0 0 0,0 0 0 0 0,0 0 0 0 0,0 0 1 0 0,0 0-1 0 0,-1-1 0 0 0,-5 3 0 0 0,7-4 915 0 0,-1-3-545 0 0,0 0-514 0 0,0-1-1 0 0,0 1 1 0 0,0-1-1 0 0,0 0 1 0 0,1 0-1 0 0,-1 0 1 0 0,1-1-1 0 0,0 1 1 0 0,1-1-1 0 0,-1 1 1 0 0,1-1-1 0 0,0 1 1 0 0,0-1-1 0 0,0 0 1 0 0,1 1-1 0 0,-1-1 1 0 0,2-9-1 0 0,-1-18 1244 0 0,8-49-1 0 0,-3 37-890 0 0,2-14-2381 0 0,-2 32-1688 0 0,1-1 0 0 0,1 1 1 0 0,19-43-1 0 0,4 6 72 0 0,-14 29-700 0 0,-9 18 2411 0 0</inkml:trace>
</inkml:ink>
</file>

<file path=ppt/ink/ink2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15.409"/>
    </inkml:context>
    <inkml:brush xml:id="br0">
      <inkml:brushProperty name="width" value="0.05" units="cm"/>
      <inkml:brushProperty name="height" value="0.05" units="cm"/>
      <inkml:brushProperty name="color" value="#008C3A"/>
    </inkml:brush>
  </inkml:definitions>
  <inkml:trace contextRef="#ctx0" brushRef="#br0">0 125 3716 0 0,'7'-8'1154'0'0,"0"-1"-1"0"0,0 1 1 0 0,1 0 0 0 0,0 0-1 0 0,0 1 1 0 0,1 0-1 0 0,10-6 1 0 0,37-18-1489 0 0,-18 11-5564 0 0,-30 15 1950 0 0</inkml:trace>
</inkml:ink>
</file>

<file path=ppt/ink/ink2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15.878"/>
    </inkml:context>
    <inkml:brush xml:id="br0">
      <inkml:brushProperty name="width" value="0.05" units="cm"/>
      <inkml:brushProperty name="height" value="0.05" units="cm"/>
      <inkml:brushProperty name="color" value="#008C3A"/>
    </inkml:brush>
  </inkml:definitions>
  <inkml:trace contextRef="#ctx0" brushRef="#br0">1005 0 4000 0 0,'-3'13'8267'0'0,"-9"31"-2503"0"0,2-9-5234 0 0,-27 63-1 0 0,35-96-510 0 0,-113 206 1439 0 0,100-183-1333 0 0,-2-1-1 0 0,-1-1 1 0 0,-1 0 0 0 0,-1-2 0 0 0,-1 0-1 0 0,-25 19 1 0 0,41-36-108 0 0,-1 0 1 0 0,0 0-1 0 0,1-1 0 0 0,-1 1 1 0 0,-1-1-1 0 0,1-1 0 0 0,0 1 1 0 0,-1-1-1 0 0,-12 2 0 0 0,16-3-22 0 0,0-1 0 0 0,0 0 0 0 0,1 0 0 0 0,-1-1 0 0 0,0 1 0 0 0,0 0 0 0 0,1-1 0 0 0,-1 0 0 0 0,0 0 0 0 0,1 0 0 0 0,-1 0 0 0 0,1 0-1 0 0,-1 0 1 0 0,1 0 0 0 0,-1-1 0 0 0,1 0 0 0 0,0 1 0 0 0,0-1 0 0 0,0 0 0 0 0,0 0 0 0 0,0 0 0 0 0,0 0 0 0 0,0 0 0 0 0,1-1 0 0 0,-1 1 0 0 0,0-3 0 0 0,-15-19-29 0 0,16 22 83 0 0,-10 45 136 0 0,0-12-185 0 0,0 0 1 0 0,-2 0-1 0 0,-1-1 0 0 0,-2-1 0 0 0,-36 51 0 0 0,38-62 35 0 0,0 0-1 0 0,-1-1 1 0 0,-1-1-1 0 0,0 0 0 0 0,-1-1 1 0 0,-1-1-1 0 0,0-1 1 0 0,-1-1-1 0 0,-33 17 1 0 0,48-27 61 0 0,0 0 0 0 0,0 0 1 0 0,0 0-1 0 0,0-1 0 0 0,-1 0 0 0 0,1 0 1 0 0,-1 0-1 0 0,1 0 0 0 0,-1-1 1 0 0,1 1-1 0 0,-1-1 0 0 0,1 0 0 0 0,-1-1 1 0 0,0 1-1 0 0,1-1 0 0 0,0 0 1 0 0,-1 0-1 0 0,1 0 0 0 0,-1-1 1 0 0,1 1-1 0 0,0-1 0 0 0,0 0 0 0 0,0 0 1 0 0,0-1-1 0 0,0 1 0 0 0,1-1 1 0 0,-1 0-1 0 0,1 0 0 0 0,-1 0 0 0 0,1 0 1 0 0,0-1-1 0 0,0 1 0 0 0,1-1 1 0 0,-1 0-1 0 0,1 0 0 0 0,0 0 0 0 0,-4-7 1 0 0,-1-6 76 0 0,1 0 0 0 0,0-1 1 0 0,1 0-1 0 0,1 0 0 0 0,0 0 0 0 0,2-1 1 0 0,0 1-1 0 0,1-20 0 0 0,1 19-29 0 0,2-1 0 0 0,7-36-1 0 0,-5 38-884 0 0,1 1 0 0 0,1 0 0 0 0,15-31 0 0 0,-17 39-146 0 0,1 1 0 0 0,1 0 1 0 0,-1 0-1 0 0,1 0 1 0 0,0 1-1 0 0,1 0 0 0 0,0 0 1 0 0,10-8-1 0 0,-12 11-87 0 0,1 1 0 0 0,-1 0-1 0 0,0 0 1 0 0,1 0 0 0 0,-1 1 0 0 0,1 0-1 0 0,0 0 1 0 0,0 1 0 0 0,0-1-1 0 0,0 1 1 0 0,0 0 0 0 0,0 1 0 0 0,0-1-1 0 0,8 2 1 0 0,-1 1-660 0 0</inkml:trace>
</inkml:ink>
</file>

<file path=ppt/ink/ink2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16.487"/>
    </inkml:context>
    <inkml:brush xml:id="br0">
      <inkml:brushProperty name="width" value="0.05" units="cm"/>
      <inkml:brushProperty name="height" value="0.05" units="cm"/>
      <inkml:brushProperty name="color" value="#008C3A"/>
    </inkml:brush>
  </inkml:definitions>
  <inkml:trace contextRef="#ctx0" brushRef="#br0">20 61 5208 0 0,'-9'16'7592'0'0,"6"8"-1078"0"0,-1 3-1293 0 0,4-26-4780 0 0,-1 2-916 0 0,-1 6 4752 0 0,1-1-3199 0 0,15-23-12798 0 0,-12 11 10331 0 0,1 0 0 0 0,-1 0 0 0 0,0-1 1 0 0,2-7-1 0 0,11-44-6225 0 0,-10 33 6174 0 0,1-3-374 0 0</inkml:trace>
</inkml:ink>
</file>

<file path=ppt/ink/ink2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16.831"/>
    </inkml:context>
    <inkml:brush xml:id="br0">
      <inkml:brushProperty name="width" value="0.05" units="cm"/>
      <inkml:brushProperty name="height" value="0.05" units="cm"/>
      <inkml:brushProperty name="color" value="#008C3A"/>
    </inkml:brush>
  </inkml:definitions>
  <inkml:trace contextRef="#ctx0" brushRef="#br0">1 246 4020 0 0,'-1'-25'1921'0'0,"1"-1"0"0"0,1 0 0 0 0,2 0-1 0 0,0 1 1 0 0,2-1 0 0 0,0 1 0 0 0,14-37-1 0 0,-19 62-1897 0 0,0 0 0 0 0,0-1 0 0 0,0 1 0 0 0,0 0 0 0 0,0 0-1 0 0,1-1 1 0 0,-1 1 0 0 0,0 0 0 0 0,0 0 0 0 0,0 0-1 0 0,0-1 1 0 0,0 1 0 0 0,0 0 0 0 0,1 0 0 0 0,-1 0 0 0 0,0 0-1 0 0,0-1 1 0 0,0 1 0 0 0,1 0 0 0 0,-1 0 0 0 0,0 0-1 0 0,0 0 1 0 0,0 0 0 0 0,1-1 0 0 0,-1 1 0 0 0,0 0 0 0 0,0 0-1 0 0,1 0 1 0 0,-1 0 0 0 0,0 0 0 0 0,0 0 0 0 0,1 0-1 0 0,-1 0 1 0 0,0 0 0 0 0,0 0 0 0 0,1 0 0 0 0,-1 0 0 0 0,0 0-1 0 0,0 0 1 0 0,0 0 0 0 0,1 0 0 0 0,-1 1 0 0 0,0-1 0 0 0,0 0-1 0 0,1 0 1 0 0,-1 0 0 0 0,0 0 0 0 0,0 0 0 0 0,0 0-1 0 0,1 1 1 0 0,-1-1 0 0 0,0 0 0 0 0,4 5 17 0 0,0 0-1 0 0,0-1 1 0 0,-1 1-1 0 0,0 1 1 0 0,0-1 0 0 0,0 0-1 0 0,0 1 1 0 0,-1 0 0 0 0,2 8-1 0 0,-1-2-759 0 0,0 0-1 0 0,-1 0 0 0 0,-1 0 0 0 0,0 19 1 0 0,-2-15-1035 0 0,0 1 0 0 0,-1-1 0 0 0,-1 0 0 0 0,0 0 1 0 0,-1 0-1 0 0,-1 0 0 0 0,-11 24 0 0 0,5-19-39 0 0</inkml:trace>
</inkml:ink>
</file>

<file path=ppt/ink/ink2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26.878"/>
    </inkml:context>
    <inkml:brush xml:id="br0">
      <inkml:brushProperty name="width" value="0.05" units="cm"/>
      <inkml:brushProperty name="height" value="0.05" units="cm"/>
      <inkml:brushProperty name="color" value="#008C3A"/>
    </inkml:brush>
  </inkml:definitions>
  <inkml:trace contextRef="#ctx0" brushRef="#br0">377 56 3356 0 0,'0'0'3896'0'0,"-10"16"4750"0"0,6-10-7332 0 0,2-5-1152 0 0,-1 1 0 0 0,0-1 0 0 0,0 0 0 0 0,0 0-1 0 0,0 0 1 0 0,0 0 0 0 0,-1 0 0 0 0,1-1 0 0 0,0 1 0 0 0,0-1 0 0 0,0 0-1 0 0,-1 0 1 0 0,1 0 0 0 0,0-1 0 0 0,-5 0 0 0 0,6 1-130 0 0,3-6-23 0 0,1 1-1 0 0,-1 0 1 0 0,1 0 0 0 0,1 0 0 0 0,-1 0 0 0 0,1 0-1 0 0,0 1 1 0 0,0-1 0 0 0,0 1 0 0 0,1-1 0 0 0,-1 1 0 0 0,1 1-1 0 0,0-1 1 0 0,0 0 0 0 0,0 1 0 0 0,1 0 0 0 0,-1 0-1 0 0,10-4 1 0 0,-13 6 271 0 0,4 17 121 0 0,-4-15-375 0 0,0 0 0 0 0,-1 0-1 0 0,1 0 1 0 0,-1 0 0 0 0,1 0 0 0 0,-1 0 0 0 0,1 0 0 0 0,-1 0 0 0 0,0 1 0 0 0,0-1 0 0 0,1 0 0 0 0,-1 0 0 0 0,0 0 0 0 0,0 0 0 0 0,0 1 0 0 0,0-1 0 0 0,0 0 0 0 0,-1 0 0 0 0,1 0 0 0 0,0 0 0 0 0,-1 0 0 0 0,1 1 0 0 0,-1 1 0 0 0,-16 34 296 0 0,-1 0 0 0 0,-2-1 0 0 0,-1-2 0 0 0,-2 0 0 0 0,-2-1 1 0 0,-31 33-1 0 0,-24 13-4664 0 0,-5-13-7414 0 0,57-50 7608 0 0,17-9 2358 0 0</inkml:trace>
</inkml:ink>
</file>

<file path=ppt/ink/ink2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28.503"/>
    </inkml:context>
    <inkml:brush xml:id="br0">
      <inkml:brushProperty name="width" value="0.05" units="cm"/>
      <inkml:brushProperty name="height" value="0.05" units="cm"/>
      <inkml:brushProperty name="color" value="#008C3A"/>
    </inkml:brush>
  </inkml:definitions>
  <inkml:trace contextRef="#ctx0" brushRef="#br0">585 5 2956 0 0,'12'-4'16064'0'0,"-43"19"-15894"0"0,17-9 14 0 0,12-6-136 0 0,-47-2 831 0 0,-8 82 1635 0 0,10-28-2142 0 0,-3-2 0 0 0,-96 73 1 0 0,33-41-7752 0 0,103-75 4945 0 0,1-1 1 0 0,-1 0-1 0 0,-1-1 0 0 0,1 0 1 0 0,-18 5-1 0 0,18-8 747 0 0</inkml:trace>
</inkml:ink>
</file>

<file path=ppt/ink/ink2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29.191"/>
    </inkml:context>
    <inkml:brush xml:id="br0">
      <inkml:brushProperty name="width" value="0.05" units="cm"/>
      <inkml:brushProperty name="height" value="0.05" units="cm"/>
      <inkml:brushProperty name="color" value="#008C3A"/>
    </inkml:brush>
  </inkml:definitions>
  <inkml:trace contextRef="#ctx0" brushRef="#br0">317 70 3816 0 0,'-2'12'6246'0'0,"1"-11"-6050"0"0,0 1 0 0 0,0-2 0 0 0,0 1 0 0 0,0 0 0 0 0,0 0 1 0 0,0 0-1 0 0,-1 0 0 0 0,1-1 0 0 0,0 1 0 0 0,0 0 1 0 0,0-1-1 0 0,-1 1 0 0 0,1-1 0 0 0,0 0 0 0 0,-1 1 0 0 0,1-1 1 0 0,-1 0-1 0 0,1 0 0 0 0,0 0 0 0 0,-1 0 0 0 0,1 0 1 0 0,0 0-1 0 0,-1 0 0 0 0,1 0 0 0 0,-1-1 0 0 0,1 1 0 0 0,0 0 1 0 0,-1-1-1 0 0,-1 0 0 0 0,-13-4 397 0 0,15 5-572 0 0,1-1 1 0 0,0 1-1 0 0,-1-1 1 0 0,1 1-1 0 0,-1-1 1 0 0,1 1 0 0 0,0-1-1 0 0,-1 1 1 0 0,1-1-1 0 0,0 1 1 0 0,-1-1 0 0 0,1 1-1 0 0,0-1 1 0 0,0 0-1 0 0,-1 1 1 0 0,1-1 0 0 0,0 1-1 0 0,0-1 1 0 0,0 0-1 0 0,0 1 1 0 0,0-1 0 0 0,0 0-1 0 0,0 1 1 0 0,0-1-1 0 0,0 1 1 0 0,0-1 0 0 0,1 0-1 0 0,-1 1 1 0 0,0-1-1 0 0,0 1 1 0 0,0-1 0 0 0,1 0-1 0 0,9-26 379 0 0,-8 22-302 0 0,-1 2-67 0 0,0 0 0 0 0,0 1 0 0 0,0-1-1 0 0,1 1 1 0 0,-1 0 0 0 0,1-1 0 0 0,0 1-1 0 0,0 0 1 0 0,-1 0 0 0 0,1 0 0 0 0,1 0-1 0 0,-1 0 1 0 0,3-2 0 0 0,-4 3 196 0 0,0 2-216 0 0,0-1 0 0 0,-1 0 0 0 0,1 1 1 0 0,0-1-1 0 0,-1 1 0 0 0,1-1 0 0 0,-1 1 0 0 0,1-1 1 0 0,0 1-1 0 0,-1-1 0 0 0,1 1 0 0 0,-1 0 0 0 0,0-1 1 0 0,1 1-1 0 0,-1 0 0 0 0,1-1 0 0 0,-1 1 0 0 0,0 0 1 0 0,0 0-1 0 0,1-1 0 0 0,-1 1 0 0 0,0 0 0 0 0,0 0 1 0 0,0-1-1 0 0,0 1 0 0 0,0 0 0 0 0,0 0 0 0 0,0 0 1 0 0,0-1-1 0 0,0 1 0 0 0,0 0 0 0 0,0 0 0 0 0,0-1 1 0 0,-1 1-1 0 0,1 0 0 0 0,0 0 0 0 0,-1 0 0 0 0,-9 31 290 0 0,-7 2 111 0 0,-2-1 1 0 0,-43 58-1 0 0,47-74-1027 0 0,0-1 0 0 0,-21 19 1 0 0,25-26-1039 0 0,0-1 1 0 0,-1 0-1 0 0,0 0 1 0 0,-18 7-1 0 0,26-13 611 0 0,2 0 465 0 0,0-1 1 0 0,0 0-1 0 0,0-1 1 0 0,-1 1-1 0 0,1 0 1 0 0,0 0-1 0 0,0-1 1 0 0,-1 0-1 0 0,1 1 1 0 0,0-1-1 0 0,-1 0 1 0 0,-3 0-1 0 0,-9-3-1122 0 0</inkml:trace>
</inkml:ink>
</file>

<file path=ppt/ink/ink2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29.566"/>
    </inkml:context>
    <inkml:brush xml:id="br0">
      <inkml:brushProperty name="width" value="0.05" units="cm"/>
      <inkml:brushProperty name="height" value="0.05" units="cm"/>
      <inkml:brushProperty name="color" value="#008C3A"/>
    </inkml:brush>
  </inkml:definitions>
  <inkml:trace contextRef="#ctx0" brushRef="#br0">149 1 3808 0 0,'0'0'5929'0'0,"-1"3"-4950"0"0,-6 11-91 0 0,0-1 1 0 0,0 0-1 0 0,-2-1 1 0 0,1 0-1 0 0,-20 21 1 0 0,19-25-495 0 0,1 1-1 0 0,0 0 1 0 0,1 1 0 0 0,-1-1-1 0 0,2 1 1 0 0,0 1-1 0 0,0 0 1 0 0,1-1 0 0 0,0 1-1 0 0,1 1 1 0 0,-5 20 0 0 0,9-30-346 0 0,0-1 0 0 0,0 1 0 0 0,1-1 1 0 0,-1 1-1 0 0,0-1 0 0 0,1 1 0 0 0,0-1 0 0 0,-1 1 1 0 0,1-1-1 0 0,0 1 0 0 0,0-1 0 0 0,-1 1 1 0 0,1-1-1 0 0,0 0 0 0 0,0 0 0 0 0,1 0 1 0 0,-1 1-1 0 0,0-1 0 0 0,0 0 0 0 0,0 0 1 0 0,1-1-1 0 0,-1 1 0 0 0,1 0 0 0 0,-1 0 0 0 0,1-1 1 0 0,-1 1-1 0 0,1-1 0 0 0,-1 1 0 0 0,1-1 1 0 0,-1 1-1 0 0,1-1 0 0 0,-1 0 0 0 0,1 0 1 0 0,0 0-1 0 0,2 0 0 0 0,61 0 481 0 0,-64 0-525 0 0,48-7-735 0 0,-1-1 0 0 0,0-2 0 0 0,53-19 0 0 0,134-64-10988 0 0,-198 76 8594 0 0,46-28 1 0 0,-49 22 1384 0 0</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41.482"/>
    </inkml:context>
    <inkml:brush xml:id="br0">
      <inkml:brushProperty name="width" value="0.05" units="cm"/>
      <inkml:brushProperty name="height" value="0.05" units="cm"/>
      <inkml:brushProperty name="color" value="#004F8B"/>
    </inkml:brush>
  </inkml:definitions>
  <inkml:trace contextRef="#ctx0" brushRef="#br0">197 38 3612 0 0,'12'-16'3263'0'0,"1"-5"14937"0"0,-25 41-16767 0 0,-24 42-620 0 0,3 1 0 0 0,2 2 0 0 0,-36 115-1 0 0,56-141-436 0 0,1 1 0 0 0,2 0 0 0 0,2 0 0 0 0,2 1 0 0 0,2 0 0 0 0,1 0 0 0 0,9 77 0 0 0,2-48-376 0 0,3-2 0 0 0,37 110 0 0 0,-32-145-4367 0 0,20-3-9614 0 0,-7-8 7902 0 0</inkml:trace>
</inkml:ink>
</file>

<file path=ppt/ink/ink2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0.441"/>
    </inkml:context>
    <inkml:brush xml:id="br0">
      <inkml:brushProperty name="width" value="0.05" units="cm"/>
      <inkml:brushProperty name="height" value="0.05" units="cm"/>
      <inkml:brushProperty name="color" value="#008C3A"/>
    </inkml:brush>
  </inkml:definitions>
  <inkml:trace contextRef="#ctx0" brushRef="#br0">382 24 5404 0 0,'0'-1'623'0'0,"-1"0"-1"0"0,1-1 1 0 0,1 1-1 0 0,-1 0 1 0 0,12-16 13858 0 0,-22 33-13586 0 0,9-15-847 0 0,-1 1 0 0 0,1 0 0 0 0,-1-1 0 0 0,0 1 0 0 0,1-1-1 0 0,-1 0 1 0 0,0 0 0 0 0,0 1 0 0 0,0-1 0 0 0,0 0 0 0 0,-1-1 0 0 0,1 1 0 0 0,0 0 0 0 0,0-1 0 0 0,0 1 0 0 0,-1-1 0 0 0,1 1 0 0 0,-4-1 0 0 0,-45-6-645 0 0,44 4 533 0 0,0 1-1 0 0,0 0 1 0 0,0 0 0 0 0,0 0-1 0 0,0 1 1 0 0,-7 1-1 0 0,3 2 219 0 0,1 1 1 0 0,0 0-1 0 0,0 1 0 0 0,0 0 0 0 0,0 0 1 0 0,1 1-1 0 0,0 1 0 0 0,0-1 0 0 0,1 1 1 0 0,-16 17-1 0 0,0 2-95 0 0,1 1 1 0 0,-23 35 0 0 0,35-45-447 0 0,2 2-3350 0 0,7 0-3373 0 0,11-5-3393 0 0,-5-13 8617 0 0,8-1 109 0 0</inkml:trace>
</inkml:ink>
</file>

<file path=ppt/ink/ink2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0.785"/>
    </inkml:context>
    <inkml:brush xml:id="br0">
      <inkml:brushProperty name="width" value="0.05" units="cm"/>
      <inkml:brushProperty name="height" value="0.05" units="cm"/>
      <inkml:brushProperty name="color" value="#008C3A"/>
    </inkml:brush>
  </inkml:definitions>
  <inkml:trace contextRef="#ctx0" brushRef="#br0">0 0 5088 0 0,'4'7'2097'0'0,"-2"0"-77"0"0,1 2-128 0 0,-1-4 1416 0 0,2 5-1516 0 0,0 3-2008 0 0,0-10-2784 0 0</inkml:trace>
</inkml:ink>
</file>

<file path=ppt/ink/ink2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2.347"/>
    </inkml:context>
    <inkml:brush xml:id="br0">
      <inkml:brushProperty name="width" value="0.05" units="cm"/>
      <inkml:brushProperty name="height" value="0.05" units="cm"/>
      <inkml:brushProperty name="color" value="#008C3A"/>
    </inkml:brush>
  </inkml:definitions>
  <inkml:trace contextRef="#ctx0" brushRef="#br0">1360 370 5517 0 0,'0'0'3230'0'0,"-33"-25"3523"0"0,29 19-6119 0 0,0 0 0 0 0,1 0 1 0 0,-1 0-1 0 0,1-1 0 0 0,0 0 0 0 0,1 0 0 0 0,0 1 0 0 0,0-1 1 0 0,0-1-1 0 0,-1-12 0 0 0,3 9-291 0 0,0 1-1 0 0,0-1 1 0 0,1 1 0 0 0,0-1-1 0 0,1 1 1 0 0,1 0 0 0 0,2-11-1 0 0,1 7-224 0 0,-1 0 1 0 0,2-1-1 0 0,0 2 0 0 0,0-1 0 0 0,2 1 0 0 0,-1 0 0 0 0,2 1 1 0 0,0 0-1 0 0,0 1 0 0 0,15-14 0 0 0,-25 25-114 0 0,1-1 1 0 0,-1 0-1 0 0,1 1 1 0 0,-1-1-1 0 0,1 1 0 0 0,-1-1 1 0 0,1 1-1 0 0,0-1 0 0 0,-1 1 1 0 0,1-1-1 0 0,-1 1 1 0 0,1 0-1 0 0,0-1 0 0 0,0 1 1 0 0,-1 0-1 0 0,1-1 1 0 0,0 1-1 0 0,-1 0 0 0 0,1 0 1 0 0,0 0-1 0 0,0 0 0 0 0,-1 0 1 0 0,1 0-1 0 0,0 0 1 0 0,0 0-1 0 0,0 0 0 0 0,-1 0 1 0 0,1 0-1 0 0,0 0 0 0 0,0 0 1 0 0,-1 1-1 0 0,1-1 1 0 0,0 0-1 0 0,-1 1 0 0 0,1-1 1 0 0,0 0-1 0 0,-1 1 0 0 0,1-1 1 0 0,0 1-1 0 0,-1-1 1 0 0,1 1-1 0 0,-1-1 0 0 0,1 1 1 0 0,-1-1-1 0 0,1 1 0 0 0,-1 0 1 0 0,0-1-1 0 0,1 1 1 0 0,-1 0-1 0 0,0-1 0 0 0,1 2 1 0 0,0 1 8 0 0,0 1 1 0 0,0-1 0 0 0,0 0 0 0 0,-1 0 0 0 0,0 1-1 0 0,1-1 1 0 0,-1 0 0 0 0,0 1 0 0 0,-1-1 0 0 0,1 4-1 0 0,-6 13 18 0 0,0-1 0 0 0,-1 1 0 0 0,-1-1 0 0 0,-1-1-1 0 0,0 0 1 0 0,-2 0 0 0 0,0-1 0 0 0,-26 31 0 0 0,21-29-175 0 0,-2-1 1 0 0,0 0 0 0 0,-1-2-1 0 0,-1 0 1 0 0,0-1 0 0 0,-44 23-1 0 0,57-34 51 0 0,0-1 0 0 0,0-1 0 0 0,0 0 0 0 0,-1 0 0 0 0,1 0-1 0 0,-1-1 1 0 0,1 0 0 0 0,-1 0 0 0 0,1-1 0 0 0,-1 0 0 0 0,0 0 0 0 0,1-1-1 0 0,-1 0 1 0 0,1 0 0 0 0,-1-1 0 0 0,1 0 0 0 0,0 0 0 0 0,-1-1 0 0 0,1 0-1 0 0,0 0 1 0 0,-7-5 0 0 0,9 5 36 0 0,1 0 0 0 0,0 0-1 0 0,0 0 1 0 0,0-1 0 0 0,0 0 0 0 0,0 1-1 0 0,1-1 1 0 0,0-1 0 0 0,0 1-1 0 0,0 0 1 0 0,0-1 0 0 0,1 0 0 0 0,-1 1-1 0 0,1-1 1 0 0,0 0 0 0 0,1 0 0 0 0,-1 0-1 0 0,1-1 1 0 0,0 1 0 0 0,0 0 0 0 0,1 0-1 0 0,0 0 1 0 0,0-1 0 0 0,0 1 0 0 0,0 0-1 0 0,1-1 1 0 0,0 1 0 0 0,0 0 0 0 0,0 0-1 0 0,4-10 1 0 0,-2 8 46 0 0,1 0-1 0 0,-1 1 0 0 0,1-1 1 0 0,0 1-1 0 0,1 0 1 0 0,-1 0-1 0 0,1 1 1 0 0,0-1-1 0 0,1 1 1 0 0,-1 0-1 0 0,1 0 1 0 0,0 1-1 0 0,0 0 1 0 0,1 0-1 0 0,-1 0 1 0 0,1 1-1 0 0,10-4 1 0 0,-15 7 107 0 0,5 3 79 0 0,-6-3-165 0 0,0 0-1 0 0,0 1 1 0 0,0-1 0 0 0,0 0-1 0 0,0 0 1 0 0,0 1-1 0 0,-1-1 1 0 0,1 0-1 0 0,0 1 1 0 0,0-1 0 0 0,0 1-1 0 0,-1-1 1 0 0,1 1-1 0 0,0-1 1 0 0,-1 1-1 0 0,1 0 1 0 0,0-1 0 0 0,0 2-1 0 0,0 3 57 0 0,-1 0 0 0 0,0 0 1 0 0,1 0-1 0 0,-2 1 0 0 0,1-1 0 0 0,0 0 0 0 0,-1 0 1 0 0,0 0-1 0 0,0 0 0 0 0,-1 0 0 0 0,0 0 0 0 0,1-1 1 0 0,-5 8-1 0 0,0 1 120 0 0,-1 1 1 0 0,-1-1-1 0 0,-12 16 0 0 0,1-3-80 0 0,14-19-213 0 0,0 1 1 0 0,0-1-1 0 0,-1 0 1 0 0,0 0 0 0 0,0-1-1 0 0,0 0 1 0 0,-1 0-1 0 0,0 0 1 0 0,0-1-1 0 0,-1 0 1 0 0,1 0 0 0 0,-11 4-1 0 0,17-9 35 0 0,0 0-1 0 0,0 0 1 0 0,0 0-1 0 0,1 0 1 0 0,-1 1-1 0 0,0-1 1 0 0,0 0 0 0 0,0-1-1 0 0,0 1 1 0 0,0 0-1 0 0,0 0 1 0 0,0 0-1 0 0,0 0 1 0 0,0-1-1 0 0,1 1 1 0 0,-1-1 0 0 0,0 1-1 0 0,0 0 1 0 0,0-1-1 0 0,0 1 1 0 0,1-1-1 0 0,-1 0 1 0 0,0 1 0 0 0,1-1-1 0 0,-1 0 1 0 0,0 1-1 0 0,1-1 1 0 0,-1 0-1 0 0,1 1 1 0 0,-1-1-1 0 0,1 0 1 0 0,-1 0 0 0 0,1 0-1 0 0,0 0 1 0 0,-1 0-1 0 0,1-1 1 0 0,0 1 46 0 0,-1 0 0 0 0,1 0 0 0 0,0 0-1 0 0,-1 0 1 0 0,1 1 0 0 0,-1-1 0 0 0,1 0 0 0 0,-1 0 0 0 0,1 1 0 0 0,-1-1 0 0 0,1 0 0 0 0,-1 0 0 0 0,0 1 0 0 0,1-1 0 0 0,-1 1-1 0 0,0-1 1 0 0,0 1 0 0 0,0-1 0 0 0,1 1 0 0 0,-1-1 0 0 0,0 1 0 0 0,0 0 0 0 0,-1-1 0 0 0,-3 5 148 0 0,-1 0 0 0 0,1 0 0 0 0,0 0 0 0 0,1 1 0 0 0,-1 0 0 0 0,-5 7 1 0 0,0-1 241 0 0,4-5-358 0 0,-1-1 0 0 0,0 0 0 0 0,0 1 0 0 0,0-2 0 0 0,-1 1 0 0 0,-10 3 0 0 0,16-7-179 0 0,-32-9-1092 0 0,30 9 1328 0 0,0 1 0 0 0,0 0-1 0 0,1 0 1 0 0,-1 1 0 0 0,0-1-1 0 0,1 1 1 0 0,0-1 0 0 0,-1 1-1 0 0,1 0 1 0 0,0 0 0 0 0,-3 5-1 0 0,1-2 49 0 0,-1 0-1 0 0,0-1 0 0 0,0 1 1 0 0,-1-1-1 0 0,-8 5 0 0 0,12-8-79 0 0,0 0 1 0 0,0-1-1 0 0,0 1 0 0 0,1-1 0 0 0,-2 0 0 0 0,1 0 1 0 0,0 0-1 0 0,0 0 0 0 0,0-1 0 0 0,0 1 1 0 0,0-1-1 0 0,-1 1 0 0 0,1-1 0 0 0,0-1 0 0 0,-5 1 1 0 0,4-2 0 0 0,0 0 0 0 0,0 0 1 0 0,0-1-1 0 0,0 1 1 0 0,0-1-1 0 0,0 0 1 0 0,1 0-1 0 0,-1 0 1 0 0,1-1-1 0 0,0 1 1 0 0,0-1-1 0 0,-3-5 1 0 0,4 6 6 0 0,1 0 1 0 0,0 0-1 0 0,0 0 1 0 0,0 0 0 0 0,0 0-1 0 0,1-1 1 0 0,-1 1-1 0 0,1 0 1 0 0,0 0 0 0 0,0-1-1 0 0,0 1 1 0 0,0-4-1 0 0,1 6 430 0 0,0 5-280 0 0,2 5-132 0 0,-1-1 0 0 0,-1 1 0 0 0,1 0 0 0 0,-1 0 0 0 0,-1 0 0 0 0,0 0 0 0 0,0 0 0 0 0,-1 0 0 0 0,0-1 0 0 0,-1 1 0 0 0,1 0 0 0 0,-2 0 0 0 0,1-1 0 0 0,-1 0 0 0 0,-1 1 0 0 0,-5 9 1 0 0,-2 5 9 0 0,-2-1 1 0 0,0-1 0 0 0,-1 0 0 0 0,-31 33 0 0 0,35-43 71 0 0,-2 0 0 0 0,1-1 0 0 0,-2 0-1 0 0,1-1 1 0 0,-1 0 0 0 0,-1-1 0 0 0,0 0-1 0 0,0-1 1 0 0,0-1 0 0 0,-24 7 0 0 0,30-10 7 0 0,1-1 0 0 0,-1-1 0 0 0,0 1 0 0 0,0-1 0 0 0,0-1 0 0 0,0 0 0 0 0,0 0 1 0 0,0 0-1 0 0,0-1 0 0 0,0 0 0 0 0,0-1 0 0 0,0 1 0 0 0,0-2 0 0 0,1 1 0 0 0,-1-1 0 0 0,1 0 1 0 0,0-1-1 0 0,0 0 0 0 0,0 0 0 0 0,0 0 0 0 0,1-1 0 0 0,-8-7 0 0 0,7 5-224 0 0,1 0 0 0 0,0-1 0 0 0,0 0 0 0 0,1-1 0 0 0,0 1 0 0 0,0-1 0 0 0,1 0 0 0 0,1 0 0 0 0,-1 0 0 0 0,1-1 0 0 0,1 1 0 0 0,0-1 0 0 0,0 1-1 0 0,1-1 1 0 0,0 0 0 0 0,1 0 0 0 0,0 0 0 0 0,0 1 0 0 0,1-1 0 0 0,4-17 0 0 0,-1 6-1579 0 0,1 0 0 0 0,0 0-1 0 0,13-28 1 0 0,-7 26-2686 0 0,0 1-1 0 0,18-28 1 0 0,-1 11-267 0 0,-14 20 2679 0 0</inkml:trace>
</inkml:ink>
</file>

<file path=ppt/ink/ink2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2.785"/>
    </inkml:context>
    <inkml:brush xml:id="br0">
      <inkml:brushProperty name="width" value="0.05" units="cm"/>
      <inkml:brushProperty name="height" value="0.05" units="cm"/>
      <inkml:brushProperty name="color" value="#008C3A"/>
    </inkml:brush>
  </inkml:definitions>
  <inkml:trace contextRef="#ctx0" brushRef="#br0">1 161 5681 0 0,'20'-12'2500'0'0,"1"2"0"0"0,1 1 0 0 0,26-9 0 0 0,-30 13-2369 0 0,-1-1-1 0 0,0-1 0 0 0,0-1 1 0 0,-1 0-1 0 0,0-1 1 0 0,21-16-1 0 0,-36 25-480 0 0,-1-1-1 0 0,1 1 0 0 0,0-1 1 0 0,-1 1-1 0 0,1-1 1 0 0,0 0-1 0 0,-1 1 1 0 0,1-1-1 0 0,-1 0 1 0 0,1 1-1 0 0,-1-1 0 0 0,1 0 1 0 0,-1 0-1 0 0,0 0 1 0 0,1 1-1 0 0,-1-1 1 0 0,0 0-1 0 0,0 0 0 0 0,0 0 1 0 0,1 0-1 0 0,-1 1 1 0 0,0-1-1 0 0,0 0 1 0 0,0 0-1 0 0,0 0 0 0 0,-1 0 1 0 0,1 0-1 0 0,0 1 1 0 0,0-1-1 0 0,0 0 1 0 0,-1 0-1 0 0,1 0 1 0 0,-1-1-1 0 0,-8-8-1750 0 0,0 3 243 0 0</inkml:trace>
</inkml:ink>
</file>

<file path=ppt/ink/ink2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3.113"/>
    </inkml:context>
    <inkml:brush xml:id="br0">
      <inkml:brushProperty name="width" value="0.05" units="cm"/>
      <inkml:brushProperty name="height" value="0.05" units="cm"/>
      <inkml:brushProperty name="color" value="#008C3A"/>
    </inkml:brush>
  </inkml:definitions>
  <inkml:trace contextRef="#ctx0" brushRef="#br0">87 11 5569 0 0,'-10'-11'12066'0'0,"7"23"-6619"0"0,8 46-4979 0 0,0-11 798 0 0,-12 83-3211 0 0,-47 168-15996 0 0,41-240 15771 0 0,3-13 290 0 0</inkml:trace>
</inkml:ink>
</file>

<file path=ppt/ink/ink2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3.441"/>
    </inkml:context>
    <inkml:brush xml:id="br0">
      <inkml:brushProperty name="width" value="0.05" units="cm"/>
      <inkml:brushProperty name="height" value="0.05" units="cm"/>
      <inkml:brushProperty name="color" value="#008C3A"/>
    </inkml:brush>
  </inkml:definitions>
  <inkml:trace contextRef="#ctx0" brushRef="#br0">9 79 7301 0 0,'-1'3'1493'0'0,"-1"12"8702"0"0,1-13-11502 0 0,-2-77-14268 0 0,2 52 13792 0 0</inkml:trace>
</inkml:ink>
</file>

<file path=ppt/ink/ink2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3.769"/>
    </inkml:context>
    <inkml:brush xml:id="br0">
      <inkml:brushProperty name="width" value="0.05" units="cm"/>
      <inkml:brushProperty name="height" value="0.05" units="cm"/>
      <inkml:brushProperty name="color" value="#008C3A"/>
    </inkml:brush>
  </inkml:definitions>
  <inkml:trace contextRef="#ctx0" brushRef="#br0">181 166 5344 0 0,'-2'-11'1230'0'0,"0"-1"-1"0"0,1 1 0 0 0,1 0 0 0 0,0-1 0 0 0,3-22 0 0 0,-3 30-873 0 0,1 0 0 0 0,0-1 0 0 0,0 1 0 0 0,0 0 0 0 0,1 0 0 0 0,-1 0 0 0 0,1 0 0 0 0,0 0 0 0 0,0 0 0 0 0,1 0 0 0 0,-1 0 0 0 0,1 1 1 0 0,-1-1-1 0 0,1 1 0 0 0,0 0 0 0 0,1 0 0 0 0,-1 0 0 0 0,5-3 0 0 0,-7 5 459 0 0,0 1-798 0 0,0 0 0 0 0,0 0 1 0 0,-1 0-1 0 0,1 1 1 0 0,0-1-1 0 0,0 0 0 0 0,0 0 1 0 0,0 0-1 0 0,-1 1 1 0 0,1-1-1 0 0,0 0 0 0 0,0 1 1 0 0,-1-1-1 0 0,1 1 1 0 0,0-1-1 0 0,0 1 1 0 0,-1-1-1 0 0,1 1 0 0 0,-1 0 1 0 0,1-1-1 0 0,-1 1 1 0 0,1 0-1 0 0,-1-1 0 0 0,1 1 1 0 0,-1 0-1 0 0,1 0 1 0 0,-1-1-1 0 0,1 2 0 0 0,1 31-1089 0 0,-3-23 65 0 0,-1 1 1 0 0,-1-1 0 0 0,1 0 0 0 0,-5 10-1 0 0,-3 0-1277 0 0,-1 0-1 0 0,-26 37 0 0 0,11-25 392 0 0,-1-1 0 0 0,-37 34 0 0 0,9-16 31 0 0</inkml:trace>
</inkml:ink>
</file>

<file path=ppt/ink/ink2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4.160"/>
    </inkml:context>
    <inkml:brush xml:id="br0">
      <inkml:brushProperty name="width" value="0.05" units="cm"/>
      <inkml:brushProperty name="height" value="0.05" units="cm"/>
      <inkml:brushProperty name="color" value="#008C3A"/>
    </inkml:brush>
  </inkml:definitions>
  <inkml:trace contextRef="#ctx0" brushRef="#br0">697 3 4412 0 0,'12'-3'7208'0'0,"-10"4"-7007"0"0,0 1-1 0 0,0-1 0 0 0,1 0 1 0 0,-1 1-1 0 0,0-1 0 0 0,0 1 0 0 0,-1 0 1 0 0,1-1-1 0 0,0 1 0 0 0,0 0 1 0 0,-1 0-1 0 0,0 0 0 0 0,1 1 0 0 0,-1-1 1 0 0,0 0-1 0 0,0 0 0 0 0,0 1 1 0 0,0-1-1 0 0,0 0 0 0 0,-1 1 0 0 0,1-1 1 0 0,-1 1-1 0 0,1-1 0 0 0,-1 1 1 0 0,0-1-1 0 0,0 1 0 0 0,0-1 1 0 0,0 1-1 0 0,-1-1 0 0 0,0 5 0 0 0,0-3-97 0 0,0 0 0 0 0,0 0 0 0 0,0 0 0 0 0,0-1 0 0 0,-1 1 0 0 0,1 0 0 0 0,-1 0 0 0 0,0-1 0 0 0,0 1-1 0 0,-1-1 1 0 0,1 0 0 0 0,-1 0 0 0 0,1 0 0 0 0,-1 0 0 0 0,0 0 0 0 0,0 0 0 0 0,0-1 0 0 0,-1 1 0 0 0,1-1 0 0 0,-6 3-1 0 0,-6 1 149 0 0,-1 0 0 0 0,1 2 0 0 0,1 0 0 0 0,-1 0 0 0 0,2 2 0 0 0,-1 0-1 0 0,-23 22 1 0 0,-349 332 415 0 0,375-355-849 0 0,-50 36 289 0 0,56-42-435 0 0,0 0-1 0 0,-1 0 1 0 0,1-1 0 0 0,-1 1 0 0 0,1-1-1 0 0,-1 0 1 0 0,0-1 0 0 0,0 0-1 0 0,0 1 1 0 0,-7-1 0 0 0,12-1 73 0 0,0 0 1 0 0,0 0-1 0 0,0 0 0 0 0,0-1 1 0 0,0 1-1 0 0,1 0 1 0 0,-1-1-1 0 0,0 1 1 0 0,0 0-1 0 0,0-1 1 0 0,0 1-1 0 0,0-1 0 0 0,0 1 1 0 0,0-1-1 0 0,1 0 1 0 0,-1 1-1 0 0,0-1 1 0 0,0 0-1 0 0,1 0 0 0 0,-1 1 1 0 0,1-1-1 0 0,-1 0 1 0 0,1 0-1 0 0,-1 0 1 0 0,1 0-1 0 0,-1 0 1 0 0,1 0-1 0 0,0 0 0 0 0,-1 0 1 0 0,1 0-1 0 0,0 0 1 0 0,0 0-1 0 0,0 0 1 0 0,0 0-1 0 0,0 0 0 0 0,0-1 1 0 0,5-41-6073 0 0,2 21 4528 0 0</inkml:trace>
</inkml:ink>
</file>

<file path=ppt/ink/ink2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4.707"/>
    </inkml:context>
    <inkml:brush xml:id="br0">
      <inkml:brushProperty name="width" value="0.05" units="cm"/>
      <inkml:brushProperty name="height" value="0.05" units="cm"/>
      <inkml:brushProperty name="color" value="#008C3A"/>
    </inkml:brush>
  </inkml:definitions>
  <inkml:trace contextRef="#ctx0" brushRef="#br0">714 1 4288 0 0,'-1'1'9908'0'0,"-11"13"-9199"0"0,-33 46 1664 0 0,-2-3 0 0 0,-92 87-1 0 0,-126 78-844 0 0,265-221-1637 0 0,0-1 0 0 0,0 1 0 0 0,-1-1 0 0 0,1 1-1 0 0,-1-1 1 0 0,1 1 0 0 0,0-1 0 0 0,-1 0 0 0 0,1 1-1 0 0,-1-1 1 0 0,1 1 0 0 0,-1-1 0 0 0,1 0 0 0 0,-1 0-1 0 0,1 1 1 0 0,-1-1 0 0 0,1 0 0 0 0,-1 0 0 0 0,0 0-1 0 0,1 1 1 0 0,-1-1 0 0 0,1 0 0 0 0,-1 0 0 0 0,0 0-1 0 0,1 0 1 0 0,-1 0 0 0 0,1 0 0 0 0,-1 0 0 0 0,0 0-1 0 0,1 0 1 0 0,-1-1 0 0 0,1 1 0 0 0,-1 0-1 0 0,1 0 1 0 0,-1 0 0 0 0,0-1 0 0 0,4-24-4372 0 0,25-44-3688 0 0,-25 64 7257 0 0,28-55-3608 0 0,10-25 13295 0 0,-45 88-7647 0 0,-27 23 1167 0 0,-40 45 1 0 0,-8 9-5950 0 0,65-68 1719 0 0,0-1 0 0 0,0 0 0 0 0,-1-1 0 0 0,-19 9 0 0 0,18-11 321 0 0</inkml:trace>
</inkml:ink>
</file>

<file path=ppt/ink/ink2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7.566"/>
    </inkml:context>
    <inkml:brush xml:id="br0">
      <inkml:brushProperty name="width" value="0.05" units="cm"/>
      <inkml:brushProperty name="height" value="0.05" units="cm"/>
      <inkml:brushProperty name="color" value="#008C3A"/>
    </inkml:brush>
  </inkml:definitions>
  <inkml:trace contextRef="#ctx0" brushRef="#br0">1036 5 3160 0 0,'0'0'4908'0'0,"0"-1"-4729"0"0,-1 1 0 0 0,1-1 0 0 0,-1 1 0 0 0,0 0 0 0 0,1-1-1 0 0,-1 1 1 0 0,0 0 0 0 0,1 0 0 0 0,-1-1 0 0 0,0 1 0 0 0,1 0 0 0 0,-1 0 0 0 0,0 0 0 0 0,1 0-1 0 0,-1 0 1 0 0,0 0 0 0 0,1 0 0 0 0,-1 0 0 0 0,0 0 0 0 0,1 0 0 0 0,-2 1 0 0 0,-12 9 1040 0 0,1 2 0 0 0,1-1 0 0 0,-23 28 0 0 0,31-34-1069 0 0,0-1 0 0 0,1 1 0 0 0,-1 0 0 0 0,1 1-1 0 0,0-1 1 0 0,1 1 0 0 0,-1-1 0 0 0,1 1 0 0 0,0 0 0 0 0,0 0 0 0 0,1 0-1 0 0,0 0 1 0 0,0 0 0 0 0,0 0 0 0 0,0 8 0 0 0,2-12-155 0 0,0 0 0 0 0,-1 0 0 0 0,1 1 0 0 0,0-1 0 0 0,0 0 0 0 0,0 0 0 0 0,0 0 0 0 0,1 0-1 0 0,-1 0 1 0 0,0-1 0 0 0,1 1 0 0 0,-1 0 0 0 0,1-1 0 0 0,0 1 0 0 0,0-1 0 0 0,-1 1 0 0 0,1-1 0 0 0,0 0 0 0 0,0 0 0 0 0,0 0 0 0 0,0 0 0 0 0,1 0 0 0 0,-1 0 0 0 0,0 0 0 0 0,0-1 0 0 0,0 1 0 0 0,1-1 0 0 0,-1 0 0 0 0,0 0 0 0 0,1 1 0 0 0,-1-2 0 0 0,0 1 0 0 0,1 0 0 0 0,-1 0 0 0 0,2-1 0 0 0,6 0-57 0 0,-1 0 1 0 0,0-1 0 0 0,1 0-1 0 0,-1 0 1 0 0,0-1-1 0 0,-1 0 1 0 0,12-6 0 0 0,-15 5 214 0 0,1 1 1 0 0,-2-1-1 0 0,1-1 1 0 0,0 1-1 0 0,-1-1 1 0 0,0 1 0 0 0,4-7-1 0 0,-4 6 61 0 0,-4 5 48 0 0,-81 97 3237 0 0,74-89-3601 0 0,0-1 1 0 0,-1 0 0 0 0,0-1-1 0 0,-1 1 1 0 0,1-2-1 0 0,-1 1 1 0 0,0-1-1 0 0,-1 0 1 0 0,1-1 0 0 0,-1 0-1 0 0,0-1 1 0 0,0 0-1 0 0,0-1 1 0 0,0 0-1 0 0,-11 1 1 0 0,13-3 201 0 0,0 1 0 0 0,0 0 0 0 0,0 0-1 0 0,0 1 1 0 0,0 0 0 0 0,0 0 0 0 0,0 1 0 0 0,1 0 0 0 0,-1 0-1 0 0,1 1 1 0 0,0 0 0 0 0,0 0 0 0 0,0 1 0 0 0,1 0 0 0 0,0 0-1 0 0,-1 0 1 0 0,2 1 0 0 0,-9 9 0 0 0,-80 86 472 0 0,-114 116-676 0 0,147-160-1844 0 0,-106 79 0 0 0,120-106-1465 0 0,36-24 1879 0 0,1 0-1 0 0,-1-1 1 0 0,1-1 0 0 0,-2 0-1 0 0,1 0 1 0 0,0-1-1 0 0,-1 0 1 0 0,1-1 0 0 0,-17 1-1 0 0,10-4-303 0 0</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9.081"/>
    </inkml:context>
    <inkml:brush xml:id="br0">
      <inkml:brushProperty name="width" value="0.05" units="cm"/>
      <inkml:brushProperty name="height" value="0.05" units="cm"/>
    </inkml:brush>
  </inkml:definitions>
  <inkml:trace contextRef="#ctx0" brushRef="#br0">215 10 4616 0 0,'0'0'229'0'0,"0"0"0"0"0,0-1 0 0 0,0 1 0 0 0,0 0 0 0 0,0-1 0 0 0,0 1 0 0 0,0-1 0 0 0,0 1 0 0 0,0 0 0 0 0,0-1 0 0 0,-1 1 0 0 0,1 0 0 0 0,0-1 0 0 0,0 1 0 0 0,0 0 0 0 0,0-1 0 0 0,-1 1 0 0 0,1 0 0 0 0,0-1 0 0 0,0 1 0 0 0,-1 0 0 0 0,1 0 0 0 0,0-1 0 0 0,0 1 0 0 0,-1 0 0 0 0,1 0 0 0 0,0 0 0 0 0,-1-1 0 0 0,1 1 0 0 0,0 0 0 0 0,-1 0 0 0 0,1 0 0 0 0,-1 0 0 0 0,1 0 0 0 0,0 0 0 0 0,-1 0 0 0 0,1-1 0 0 0,0 1 0 0 0,-1 0 0 0 0,1 0 0 0 0,-1 0 0 0 0,1 1 0 0 0,0-1 0 0 0,-1 0 0 0 0,1 0 0 0 0,0 0 0 0 0,-1 0 0 0 0,1 0 0 0 0,0 0 0 0 0,-1 0 0 0 0,1 1 0 0 0,-1-1 0 0 0,-31 19 2616 0 0,-28 34-2118 0 0,59-53-718 0 0,-20 21 814 0 0,-28 36 0 0 0,45-52-745 0 0,0 0-1 0 0,0 0 1 0 0,0 1-1 0 0,1-1 1 0 0,0 1-1 0 0,0 0 1 0 0,1 0-1 0 0,-1 0 1 0 0,1 0-1 0 0,1 0 0 0 0,-1 1 1 0 0,1-1-1 0 0,-1 12 1 0 0,2-16-145 0 0,1 0 1 0 0,-1 0-1 0 0,0 0 0 0 0,1 0 1 0 0,-1-1-1 0 0,1 1 1 0 0,-1 0-1 0 0,1 0 0 0 0,0-1 1 0 0,0 1-1 0 0,0 0 0 0 0,0-1 1 0 0,0 1-1 0 0,0-1 1 0 0,0 1-1 0 0,1-1 0 0 0,-1 0 1 0 0,0 0-1 0 0,1 1 1 0 0,-1-1-1 0 0,1 0 0 0 0,1 1 1 0 0,1-1-294 0 0,-1 1 0 0 0,1-1 0 0 0,0 0 1 0 0,0 0-1 0 0,0 0 0 0 0,0 0 0 0 0,0-1 1 0 0,0 0-1 0 0,8 0 0 0 0,-2-1-1052 0 0,1 0 0 0 0,0-1 0 0 0,-1 0 0 0 0,1-1 0 0 0,-1 0 0 0 0,19-8 0 0 0,-14 2-519 0 0,1-1 0 0 0,22-18 0 0 0,-15 9 397 0 0</inkml:trace>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39.013"/>
    </inkml:context>
    <inkml:brush xml:id="br0">
      <inkml:brushProperty name="width" value="0.05" units="cm"/>
      <inkml:brushProperty name="height" value="0.05" units="cm"/>
      <inkml:brushProperty name="color" value="#004F8B"/>
    </inkml:brush>
  </inkml:definitions>
  <inkml:trace contextRef="#ctx0" brushRef="#br0">0 16 6061 0 0,'0'0'8788'0'0,"37"-4"-2540"0"0,12 4-1365 0 0,83-11 1 0 0,-131 10-4281 0 0,0 1-584 0 0,0 0 0 0 0,0 0 0 0 0,0 0 0 0 0,0 0 0 0 0,-1 0 0 0 0,1 0 0 0 0,0 0 0 0 0,0 1 0 0 0,0-1 0 0 0,-1 0 0 0 0,1 0 0 0 0,0 1 0 0 0,0-1 0 0 0,-1 0 0 0 0,1 1 0 0 0,0-1 0 0 0,0 1 0 0 0,-1-1 0 0 0,1 1 0 0 0,0-1 0 0 0,-1 1 0 0 0,1 0 0 0 0,-1-1 0 0 0,1 1 0 0 0,-1 0 0 0 0,1 1 0 0 0,-2 20 621 0 0,-1-6-493 0 0,-6 72-147 0 0,-31 148 0 0 0,38-233-26 0 0,0 1 1 0 0,0-1-1 0 0,0 1 0 0 0,0-1 1 0 0,-1 1-1 0 0,1-1 0 0 0,-1 0 1 0 0,0 0-1 0 0,0 0 1 0 0,0 0-1 0 0,0 0 0 0 0,0 0 1 0 0,-1-1-1 0 0,1 1 0 0 0,-1-1 1 0 0,-5 4-1 0 0,6-5-714 0 0,-2-2-2927 0 0,3 0 3397 0 0,0 1 1 0 0,1-1-1 0 0,-1 1 1 0 0,0-1-1 0 0,0 1 1 0 0,1-1-1 0 0,-1 0 0 0 0,1 1 1 0 0,-1-1-1 0 0,0 0 1 0 0,1 0-1 0 0,-1 1 1 0 0,1-1-1 0 0,0 0 1 0 0,-1 0-1 0 0,1 0 1 0 0,0 1-1 0 0,-1-1 1 0 0,1 0-1 0 0,0 0 1 0 0,0 0-1 0 0,0 0 0 0 0,0 0 1 0 0,0 0-1 0 0,0 0 1 0 0,0 0-1 0 0,0 1 1 0 0,0-1-1 0 0,0 0 1 0 0,0 0-1 0 0,1-1 1 0 0,6-41-9192 0 0,-5 38 8955 0 0,16-62-5819 0 0,-10 38 4494 0 0</inkml:trace>
</inkml:ink>
</file>

<file path=ppt/ink/ink2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7.957"/>
    </inkml:context>
    <inkml:brush xml:id="br0">
      <inkml:brushProperty name="width" value="0.05" units="cm"/>
      <inkml:brushProperty name="height" value="0.05" units="cm"/>
      <inkml:brushProperty name="color" value="#008C3A"/>
    </inkml:brush>
  </inkml:definitions>
  <inkml:trace contextRef="#ctx0" brushRef="#br0">0 1 6889 0 0,'11'7'6135'0'0,"-4"3"-3528"0"0,-2 17-4763 0 0,-15 34-9125 0 0,7-47 11902 0 0,-5 17-2444 0 0</inkml:trace>
</inkml:ink>
</file>

<file path=ppt/ink/ink2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8.285"/>
    </inkml:context>
    <inkml:brush xml:id="br0">
      <inkml:brushProperty name="width" value="0.05" units="cm"/>
      <inkml:brushProperty name="height" value="0.05" units="cm"/>
      <inkml:brushProperty name="color" value="#008C3A"/>
    </inkml:brush>
  </inkml:definitions>
  <inkml:trace contextRef="#ctx0" brushRef="#br0">0 280 4464 0 0,'17'-2'1729'0'0,"1"0"-193"0"0,5-3-104 0 0,2-2-152 0 0,2-2-212 0 0,4-3-416 0 0,4 0-772 0 0,4-9-864 0 0,15-9-1536 0 0,0-6 156 0 0,1-9 235 0 0,-5-4 221 0 0,0 0 200 0 0</inkml:trace>
</inkml:ink>
</file>

<file path=ppt/ink/ink2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39.785"/>
    </inkml:context>
    <inkml:brush xml:id="br0">
      <inkml:brushProperty name="width" value="0.05" units="cm"/>
      <inkml:brushProperty name="height" value="0.05" units="cm"/>
      <inkml:brushProperty name="color" value="#008C3A"/>
    </inkml:brush>
  </inkml:definitions>
  <inkml:trace contextRef="#ctx0" brushRef="#br0">1491 242 3860 0 0,'0'0'3177'0'0,"-3"-1"-1749"0"0,-1-2-896 0 0,-1 0 1 0 0,1-1 0 0 0,-1 1-1 0 0,1-1 1 0 0,0 1 0 0 0,1-1-1 0 0,-1 0 1 0 0,1-1 0 0 0,-1 1-1 0 0,1-1 1 0 0,1 1 0 0 0,-1-1-1 0 0,1 0 1 0 0,-1 0 0 0 0,1 0-1 0 0,1 0 1 0 0,-1 0-1 0 0,1-1 1 0 0,-2-10 0 0 0,3 11-406 0 0,-1-1-1 0 0,1 1 1 0 0,0-1 0 0 0,1 1 0 0 0,-1 0-1 0 0,1-1 1 0 0,0 1 0 0 0,0-1 0 0 0,1 1 0 0 0,0 0-1 0 0,0 0 1 0 0,0 0 0 0 0,0 0 0 0 0,1 0-1 0 0,0 1 1 0 0,0-1 0 0 0,0 1 0 0 0,0-1 0 0 0,1 1-1 0 0,0 0 1 0 0,0 0 0 0 0,0 1 0 0 0,0-1 0 0 0,1 1-1 0 0,-1 0 1 0 0,1 0 0 0 0,0 1 0 0 0,-1-1-1 0 0,1 1 1 0 0,1 0 0 0 0,9-2 0 0 0,-14 3-123 0 0,0 0-1 0 0,1 1 1 0 0,-1-1 0 0 0,1 1 0 0 0,-1-1-1 0 0,1 1 1 0 0,-1 0 0 0 0,1 0 0 0 0,-1 0-1 0 0,1 0 1 0 0,0 0 0 0 0,-1 0 0 0 0,1 0-1 0 0,-1 0 1 0 0,1 1 0 0 0,-1-1 0 0 0,1 1-1 0 0,-1-1 1 0 0,0 1 0 0 0,1-1 0 0 0,-1 1-1 0 0,1 0 1 0 0,-1 0 0 0 0,0-1 0 0 0,0 1-1 0 0,1 0 1 0 0,-1 0 0 0 0,0 0 0 0 0,0 1-1 0 0,0-1 1 0 0,0 0 0 0 0,0 0 0 0 0,-1 0-1 0 0,1 1 1 0 0,0-1 0 0 0,0 1 0 0 0,-1-1 0 0 0,1 0-1 0 0,-1 1 1 0 0,1-1 0 0 0,-1 1 0 0 0,0-1-1 0 0,1 1 1 0 0,-1-1 0 0 0,0 1 0 0 0,0 0-1 0 0,0-1 1 0 0,0 1 0 0 0,-1-1 0 0 0,1 1-1 0 0,-1 1 1 0 0,0 6-5 0 0,0 0 0 0 0,-1 0 0 0 0,-1 0 0 0 0,1 0 0 0 0,-1-1 0 0 0,-1 0 0 0 0,-7 15 0 0 0,-12 12-76 0 0,-1 0 0 0 0,-2-2 0 0 0,-1-1 0 0 0,-2-1 0 0 0,-1-1 0 0 0,-1-2 0 0 0,-2-1 0 0 0,0-1 0 0 0,-2-2 0 0 0,-56 29 0 0 0,84-50 65 0 0,0 0 0 0 0,0 0 0 0 0,0 0 0 0 0,0-1 0 0 0,0-1 0 0 0,-1 1 1 0 0,1-1-1 0 0,0 0 0 0 0,-1-1 0 0 0,1 0 0 0 0,-1 0 0 0 0,1 0 0 0 0,-1-1 0 0 0,1 0 1 0 0,-11-4-1 0 0,12 3-57 0 0,1 0 0 0 0,0-1 0 0 0,0 1 0 0 0,0-1 0 0 0,0-1 0 0 0,0 1 0 0 0,1-1 1 0 0,-1 0-1 0 0,1 0 0 0 0,0 0 0 0 0,0 0 0 0 0,1-1 0 0 0,-1 1 0 0 0,1-1 0 0 0,0 0 0 0 0,0 0 0 0 0,1 0 1 0 0,0-1-1 0 0,-1 1 0 0 0,-1-9 0 0 0,0 0-292 0 0,1 0 0 0 0,1 0 0 0 0,0 0 0 0 0,1 0 0 0 0,0 0 0 0 0,3-25 0 0 0,-2 32 272 0 0,1 0 0 0 0,0 0 0 0 0,1 0 0 0 0,-1 1 0 0 0,1-1 1 0 0,1 0-1 0 0,-1 1 0 0 0,1-1 0 0 0,0 1 0 0 0,1 0 0 0 0,0 0 0 0 0,0 0 0 0 0,0 0 0 0 0,0 1 0 0 0,8-7 0 0 0,-11 10 101 0 0,1 1 0 0 0,-1-1 0 0 0,1 1 0 0 0,0 0 1 0 0,-1 0-1 0 0,1 0 0 0 0,0 0 0 0 0,0 0 0 0 0,0 0 0 0 0,0 1 1 0 0,0-1-1 0 0,0 0 0 0 0,0 1 0 0 0,0 0 0 0 0,0-1 1 0 0,3 1-1 0 0,-3 0 21 0 0,-1 1 0 0 0,0-1 1 0 0,1 0-1 0 0,-1 1 0 0 0,0 0 1 0 0,0-1-1 0 0,0 1 0 0 0,1-1 1 0 0,-1 1-1 0 0,0 0 0 0 0,0 0 0 0 0,0 0 1 0 0,0 0-1 0 0,0 0 0 0 0,0 0 1 0 0,0 0-1 0 0,-1 0 0 0 0,1 0 0 0 0,1 1 1 0 0,0 3 70 0 0,0 0 0 0 0,0-1 0 0 0,-1 1 0 0 0,1 0 0 0 0,-1 0 0 0 0,0 0 0 0 0,-1-1 0 0 0,1 1-1 0 0,-1 0 1 0 0,0 0 0 0 0,-1 10 0 0 0,-1-2 0 0 0,-1 1-1 0 0,0-1 1 0 0,-1 1 0 0 0,0-1-1 0 0,-1 0 1 0 0,-1 0-1 0 0,0-1 1 0 0,-1 0-1 0 0,0 0 1 0 0,-1 0-1 0 0,0-1 1 0 0,-1 0-1 0 0,-11 11 1 0 0,19-20-170 0 0,-1-1 1 0 0,1 0-1 0 0,0 0 1 0 0,0 0-1 0 0,-1 0 1 0 0,1 0-1 0 0,-1 0 1 0 0,1 0-1 0 0,-1 0 1 0 0,1 0-1 0 0,-1-1 1 0 0,1 1-1 0 0,-1-1 1 0 0,0 1-1 0 0,1-1 1 0 0,-1 0-1 0 0,0 1 1 0 0,0-1-1 0 0,1 0 1 0 0,-1 0-1 0 0,0 0 1 0 0,-1-1-1 0 0,0 0-48 0 0,0-1-1 0 0,1 0 1 0 0,-1 0-1 0 0,1 0 1 0 0,0 0-1 0 0,-1 0 1 0 0,1-1-1 0 0,0 1 0 0 0,0-1 1 0 0,1 0-1 0 0,-1 1 1 0 0,-2-6-1 0 0,3 7 513 0 0,-4 4-251 0 0,0 1 1 0 0,1 0-1 0 0,-1 0 1 0 0,1 0-1 0 0,0 0 1 0 0,0 1-1 0 0,0 0 1 0 0,1 0-1 0 0,-6 9 1 0 0,-6 6 315 0 0,11-15-339 0 0,0 0-73 0 0,0 0-1 0 0,-1 0 1 0 0,1-1 0 0 0,-1 1 0 0 0,0-1-1 0 0,0 0 1 0 0,-1 0 0 0 0,1-1-1 0 0,-9 4 1 0 0,13-7-163 0 0,-2-1-196 0 0,2 1 304 0 0,-2-1-36 0 0,1 0 1 0 0,-1 0-1 0 0,1 0 1 0 0,-1 0-1 0 0,1 0 1 0 0,0-1-1 0 0,0 1 1 0 0,-1-1-1 0 0,1 0 1 0 0,-2-2-1 0 0,3 3-39 0 0,-17 7 158 0 0,9 5 153 0 0,0 1 0 0 0,1 0 0 0 0,-8 16 1 0 0,11-19-191 0 0,0 0 0 0 0,-1 0 0 0 0,0-1 1 0 0,0 0-1 0 0,-1 0 0 0 0,0 0 0 0 0,-13 11 1 0 0,17-17-16 0 0,0 0 0 0 0,0 1 0 0 0,-1-1 0 0 0,1-1 0 0 0,0 1 0 0 0,-1 0 0 0 0,0-1 0 0 0,1 0 0 0 0,-1 0 0 0 0,0 0 0 0 0,-5 1 0 0 0,6-2-12 0 0,1 0-1 0 0,0 0 1 0 0,0-1 0 0 0,0 1 0 0 0,0 0 0 0 0,0-1 0 0 0,0 1 0 0 0,0-1 0 0 0,0 0 0 0 0,0 0 0 0 0,1 0-1 0 0,-1 0 1 0 0,0 0 0 0 0,0 0 0 0 0,1 0 0 0 0,-1 0 0 0 0,0-1 0 0 0,1 1 0 0 0,0-1 0 0 0,-1 1 0 0 0,1-1-1 0 0,-2-2 1 0 0,0-2 10 0 0,0 0-1 0 0,0 0 1 0 0,1-1-1 0 0,-1 1 1 0 0,1-1-1 0 0,1 1 1 0 0,-1-1-1 0 0,1 0 1 0 0,0 0-1 0 0,1 0 0 0 0,0 0 1 0 0,0-9-1 0 0,14-91 127 0 0,-10 82-54 0 0,4-25 370 0 0,-8 49 67 0 0,-14 23-382 0 0,-8 12-416 0 0,-2-1-1 0 0,-2-1 0 0 0,-1-1 1 0 0,-1-1-1 0 0,-2-2 1 0 0,-59 45-1 0 0,-13-8-3333 0 0,-5-14-3677 0 0,100-48 6045 0 0,0-1 1 0 0,-1 1-1 0 0,1-1 0 0 0,-1-1 1 0 0,0 1-1 0 0,-9-1 1 0 0,15-1-477 0 0</inkml:trace>
</inkml:ink>
</file>

<file path=ppt/ink/ink2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0.254"/>
    </inkml:context>
    <inkml:brush xml:id="br0">
      <inkml:brushProperty name="width" value="0.05" units="cm"/>
      <inkml:brushProperty name="height" value="0.05" units="cm"/>
      <inkml:brushProperty name="color" value="#008C3A"/>
    </inkml:brush>
  </inkml:definitions>
  <inkml:trace contextRef="#ctx0" brushRef="#br0">1 162 4484 0 0,'95'-52'9332'0'0,"-70"37"-7853"0"0,0-1 0 0 0,-2-2-1 0 0,36-31 1 0 0,-59 49-1596 0 0,-1 0 1 0 0,1 0-1 0 0,0 0 0 0 0,0 0 0 0 0,-1 0 0 0 0,1 0 1 0 0,0 0-1 0 0,0 0 0 0 0,-1 0 0 0 0,1 0 0 0 0,0 0 0 0 0,-1-1 1 0 0,1 1-1 0 0,0 0 0 0 0,0 0 0 0 0,0 0 0 0 0,-1 0 1 0 0,1 0-1 0 0,0 0 0 0 0,0-1 0 0 0,-1 1 0 0 0,1 0 1 0 0,0 0-1 0 0,0 0 0 0 0,0 0 0 0 0,0-1 0 0 0,-1 1 1 0 0,1 0-1 0 0,0 0 0 0 0,0-1 0 0 0,0 1 0 0 0,0 0 1 0 0,0 0-1 0 0,0-1 0 0 0,0 1 0 0 0,0 0 0 0 0,0 0 1 0 0,0-1-1 0 0,-1 1 0 0 0,1 0 0 0 0,0 0 0 0 0,0-1 1 0 0,1 1-1 0 0,-1 0 0 0 0,0 0 0 0 0,0-1 0 0 0,0 1 0 0 0,0 0 1 0 0,0 0-1 0 0,0-1 0 0 0,0 1 0 0 0,0 0 0 0 0,0 0 1 0 0,1-1-1 0 0,-1 1 0 0 0,0 0 0 0 0,0 0 0 0 0,0 0 1 0 0,0-1-1 0 0,1 1 0 0 0,-1 0 0 0 0,0 0 0 0 0,0 0 1 0 0,0 0-1 0 0,1 0 0 0 0,-1-1 0 0 0,0 1 0 0 0,0 0 1 0 0,1 0-1 0 0,-15 0-5118 0 0,7 1 4484 0 0,5-1 1799 0 0,-34 4-5047 0 0,16 1 2249 0 0</inkml:trace>
</inkml:ink>
</file>

<file path=ppt/ink/ink2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0.582"/>
    </inkml:context>
    <inkml:brush xml:id="br0">
      <inkml:brushProperty name="width" value="0.05" units="cm"/>
      <inkml:brushProperty name="height" value="0.05" units="cm"/>
      <inkml:brushProperty name="color" value="#008C3A"/>
    </inkml:brush>
  </inkml:definitions>
  <inkml:trace contextRef="#ctx0" brushRef="#br0">137 17 4788 0 0,'-18'-16'8571'0'0,"18"16"-8442"0"0,0-1 0 0 0,0 1-1 0 0,-1 0 1 0 0,1 0 0 0 0,0 0-1 0 0,0 0 1 0 0,-1 0 0 0 0,1 0 0 0 0,0 1-1 0 0,0-1 1 0 0,-1 0 0 0 0,1 0-1 0 0,0 0 1 0 0,0 0 0 0 0,0 0-1 0 0,-1 0 1 0 0,1 0 0 0 0,0 0 0 0 0,0 0-1 0 0,0 1 1 0 0,-1-1 0 0 0,1 0-1 0 0,0 0 1 0 0,0 0 0 0 0,0 0-1 0 0,0 1 1 0 0,-1-1 0 0 0,1 0 0 0 0,0 0-1 0 0,0 0 1 0 0,0 1 0 0 0,0-1-1 0 0,0 0 1 0 0,0 0 0 0 0,0 0-1 0 0,0 1 1 0 0,0-1 0 0 0,-1 0-1 0 0,1 0 1 0 0,0 1 0 0 0,0-1 0 0 0,0 0-1 0 0,0 0 1 0 0,1 1 0 0 0,3 46 5101 0 0,0-23-4801 0 0,0 36 1545 0 0,-4 73 0 0 0,-20 58-5788 0 0,-3-72-6926 0 0,-46 139-1 0 0,57-213 8854 0 0</inkml:trace>
</inkml:ink>
</file>

<file path=ppt/ink/ink2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0.910"/>
    </inkml:context>
    <inkml:brush xml:id="br0">
      <inkml:brushProperty name="width" value="0.05" units="cm"/>
      <inkml:brushProperty name="height" value="0.05" units="cm"/>
      <inkml:brushProperty name="color" value="#008C3A"/>
    </inkml:brush>
  </inkml:definitions>
  <inkml:trace contextRef="#ctx0" brushRef="#br0">1 0 5661 0 0,'0'13'2336'0'0,"0"-8"1780"0"0,2 4 645 0 0,-2-1-2365 0 0,2-1-1844 0 0,-2 2-1524 0 0</inkml:trace>
</inkml:ink>
</file>

<file path=ppt/ink/ink2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1.254"/>
    </inkml:context>
    <inkml:brush xml:id="br0">
      <inkml:brushProperty name="width" value="0.05" units="cm"/>
      <inkml:brushProperty name="height" value="0.05" units="cm"/>
      <inkml:brushProperty name="color" value="#008C3A"/>
    </inkml:brush>
  </inkml:definitions>
  <inkml:trace contextRef="#ctx0" brushRef="#br0">0 189 3860 0 0,'17'-7'1576'0'0,"5"-2"-83"0"0,1-3-293 0 0,4-1-380 0 0,4-1-800 0 0,6-5-768 0 0,-2 0-1588 0 0,1-7 423 0 0,-5-2 121 0 0,10-14 80 0 0</inkml:trace>
</inkml:ink>
</file>

<file path=ppt/ink/ink2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1.613"/>
    </inkml:context>
    <inkml:brush xml:id="br0">
      <inkml:brushProperty name="width" value="0.05" units="cm"/>
      <inkml:brushProperty name="height" value="0.05" units="cm"/>
      <inkml:brushProperty name="color" value="#008C3A"/>
    </inkml:brush>
  </inkml:definitions>
  <inkml:trace contextRef="#ctx0" brushRef="#br0">11 49 4276 0 0,'17'1'4557'0'0,"-14"0"-4287"0"0,1 0-1 0 0,-1 1 1 0 0,0 0 0 0 0,1-1 0 0 0,-1 1 0 0 0,0 0 0 0 0,0 0-1 0 0,-1 1 1 0 0,1-1 0 0 0,0 1 0 0 0,-1-1 0 0 0,1 1-1 0 0,-1 0 1 0 0,0 0 0 0 0,0 0 0 0 0,0 0 0 0 0,0 0 0 0 0,-1 0-1 0 0,1 1 1 0 0,-1-1 0 0 0,0 1 0 0 0,0-1 0 0 0,0 1-1 0 0,0-1 1 0 0,-1 1 0 0 0,1-1 0 0 0,-1 5 0 0 0,0-1-43 0 0,0-1-1 0 0,-1 1 1 0 0,1-1 0 0 0,-1 1 0 0 0,-1-1 0 0 0,1 1 0 0 0,-1-1-1 0 0,0 0 1 0 0,-1 0 0 0 0,1 0 0 0 0,-1 0 0 0 0,0-1 0 0 0,-1 1-1 0 0,1-1 1 0 0,-6 6 0 0 0,8-10-169 0 0,1 0-1 0 0,-1 0 1 0 0,0 0 0 0 0,1-1-1 0 0,-1 1 1 0 0,0 0-1 0 0,0-1 1 0 0,0 1 0 0 0,0 0-1 0 0,1-1 1 0 0,-1 1-1 0 0,0-1 1 0 0,0 0 0 0 0,0 1-1 0 0,0-1 1 0 0,0 0-1 0 0,0 1 1 0 0,0-1 0 0 0,0 0-1 0 0,0 0 1 0 0,-1 0-1 0 0,1 0 1 0 0,0 0 0 0 0,0 0-1 0 0,0 0 1 0 0,0-1 0 0 0,0 1-1 0 0,0 0 1 0 0,0 0-1 0 0,0-1 1 0 0,0 1 0 0 0,0-1-1 0 0,0 1 1 0 0,1-1-1 0 0,-1 1 1 0 0,-1-2 0 0 0,0 1-96 0 0,1 0 0 0 0,0 0-1 0 0,0-1 1 0 0,0 1 0 0 0,0 0 0 0 0,0-1 0 0 0,0 1 0 0 0,0-1 0 0 0,0 1 0 0 0,1-1 0 0 0,-1 0 0 0 0,1 1 0 0 0,-1-1 0 0 0,1 0 0 0 0,-1 1 0 0 0,1-1 0 0 0,0 0 0 0 0,0 0 0 0 0,0 1 0 0 0,0-1 0 0 0,0-3 0 0 0,6-14-2834 0 0,0 0 1 0 0,1 0-1 0 0,1 0 1 0 0,1 1-1 0 0,21-31 1 0 0,-12 17 607 0 0,-3 6 537 0 0</inkml:trace>
</inkml:ink>
</file>

<file path=ppt/ink/ink2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2.129"/>
    </inkml:context>
    <inkml:brush xml:id="br0">
      <inkml:brushProperty name="width" value="0.05" units="cm"/>
      <inkml:brushProperty name="height" value="0.05" units="cm"/>
      <inkml:brushProperty name="color" value="#008C3A"/>
    </inkml:brush>
  </inkml:definitions>
  <inkml:trace contextRef="#ctx0" brushRef="#br0">236 178 3928 0 0,'-5'-20'9882'0'0,"-8"42"-4096"0"0,-7 11-4761 0 0,10-22-692 0 0,-39 38 665 0 0,46-46-886 0 0,0 0-1 0 0,-1-1 1 0 0,1 1 0 0 0,-1-1 0 0 0,0 0 0 0 0,1 0-1 0 0,-1 0 1 0 0,0-1 0 0 0,0 1 0 0 0,0-1-1 0 0,0 0 1 0 0,-1 0 0 0 0,-4 1 0 0 0,7-3-65 0 0,-1 1 0 0 0,1-1 1 0 0,-1 0-1 0 0,1 1 0 0 0,-1-1 0 0 0,1 0 1 0 0,0 0-1 0 0,-1-1 0 0 0,1 1 0 0 0,0 0 1 0 0,0-1-1 0 0,0 0 0 0 0,0 1 0 0 0,0-1 1 0 0,1 0-1 0 0,-1 0 0 0 0,0 0 0 0 0,1 0 0 0 0,-1 0 1 0 0,1 0-1 0 0,0 0 0 0 0,0-1 0 0 0,0 1 1 0 0,0 0-1 0 0,0-1 0 0 0,0 1 0 0 0,0-1 1 0 0,1 1-1 0 0,0-1 0 0 0,-1-3 0 0 0,-2-11 128 0 0,1-1 1 0 0,1 0-1 0 0,0-18 0 0 0,1 28-135 0 0,3-66 566 0 0,0 3-4119 0 0,-24 126-16038 0 0,14-36 17667 0 0</inkml:trace>
</inkml:ink>
</file>

<file path=ppt/ink/ink2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2.488"/>
    </inkml:context>
    <inkml:brush xml:id="br0">
      <inkml:brushProperty name="width" value="0.05" units="cm"/>
      <inkml:brushProperty name="height" value="0.05" units="cm"/>
      <inkml:brushProperty name="color" value="#008C3A"/>
    </inkml:brush>
  </inkml:definitions>
  <inkml:trace contextRef="#ctx0" brushRef="#br0">28 67 5877 0 0,'-3'19'15200'0'0,"7"-32"-16661"0"0,-4 9 277 0 0,0 1-1 0 0,0 0 1 0 0,0 0-1 0 0,0 0 1 0 0,-1-1 0 0 0,0 1-1 0 0,1 0 1 0 0,-1 0-1 0 0,0 0 1 0 0,0 0 0 0 0,-3-4-1 0 0,-7-12-1313 0 0,3 8 501 0 0</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39.497"/>
    </inkml:context>
    <inkml:brush xml:id="br0">
      <inkml:brushProperty name="width" value="0.05" units="cm"/>
      <inkml:brushProperty name="height" value="0.05" units="cm"/>
      <inkml:brushProperty name="color" value="#004F8B"/>
    </inkml:brush>
  </inkml:definitions>
  <inkml:trace contextRef="#ctx0" brushRef="#br0">10 33 5364 0 0,'0'0'1712'0'0,"0"-4"480"0"0,-1-25 16006 0 0,-2 38-18210 0 0,-3 6 231 0 0,6-14-257 0 0,2 4-2154 0 0</inkml:trace>
</inkml:ink>
</file>

<file path=ppt/ink/ink2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3.254"/>
    </inkml:context>
    <inkml:brush xml:id="br0">
      <inkml:brushProperty name="width" value="0.05" units="cm"/>
      <inkml:brushProperty name="height" value="0.05" units="cm"/>
      <inkml:brushProperty name="color" value="#008C3A"/>
    </inkml:brush>
  </inkml:definitions>
  <inkml:trace contextRef="#ctx0" brushRef="#br0">848 8 4728 0 0,'-7'-7'12108'0'0,"6"7"-11762"0"0,-6 12 5562 0 0,-8 44-4862 0 0,2-5 178 0 0,10-45-1196 0 0,1 2-251 0 0,-2 1 0 0 0,1-1 1 0 0,-1 0-1 0 0,0 0 0 0 0,-1 0 1 0 0,0-1-1 0 0,0 1 0 0 0,-9 8 0 0 0,13-15 13 0 0,-11 13-793 0 0,10-13 963 0 0,1 0 0 0 0,0 0 0 0 0,-1 0 0 0 0,1 0 0 0 0,0 0 0 0 0,-1 1-1 0 0,1-1 1 0 0,0 0 0 0 0,0 1 0 0 0,0-1 0 0 0,0 1 0 0 0,-1 2 0 0 0,-1 4 107 0 0,0 0 0 0 0,0 0 0 0 0,-1 0 0 0 0,0 0 0 0 0,0 0 0 0 0,-1-1 0 0 0,0 0 0 0 0,-1 0 0 0 0,1 0 0 0 0,-1-1 0 0 0,0 0 0 0 0,-1 0 0 0 0,-13 10 0 0 0,19-16 61 0 0,-13 5-213 0 0,13-5 98 0 0,0 0 1 0 0,-1 0 0 0 0,1 0-1 0 0,0 0 1 0 0,0 1-1 0 0,0-1 1 0 0,0 0 0 0 0,0 0-1 0 0,-1 1 1 0 0,1-1-1 0 0,0 1 1 0 0,0-1 0 0 0,0 1-1 0 0,0 0 1 0 0,0-1-1 0 0,0 1 1 0 0,0 0 0 0 0,1 0-1 0 0,-1-1 1 0 0,0 1 0 0 0,0 0-1 0 0,0 1 1 0 0,-19 41 565 0 0,8-14-234 0 0,-2 0 1 0 0,-1-2-1 0 0,-25 37 1 0 0,39-62-311 0 0,-1 1 1 0 0,1-1 0 0 0,-1 0 0 0 0,1 0-1 0 0,-1 0 1 0 0,0 0 0 0 0,0 0-1 0 0,0 0 1 0 0,0 0 0 0 0,0-1 0 0 0,0 1-1 0 0,-1-1 1 0 0,1 0 0 0 0,-1 1 0 0 0,1-1-1 0 0,-1 0 1 0 0,1-1 0 0 0,-1 1 0 0 0,1 0-1 0 0,-1-1 1 0 0,0 1 0 0 0,1-1-1 0 0,-1 0 1 0 0,0 0 0 0 0,1 0 0 0 0,-1 0-1 0 0,0 0 1 0 0,1-1 0 0 0,-1 1 0 0 0,0-1-1 0 0,1 0 1 0 0,-1 1 0 0 0,1-1-1 0 0,-1 0 1 0 0,1-1 0 0 0,-4-1 0 0 0,1-1 18 0 0,1 0 0 0 0,-1-1 0 0 0,1 1 1 0 0,0-1-1 0 0,0 0 0 0 0,0 0 0 0 0,0-1 1 0 0,1 1-1 0 0,0-1 0 0 0,0 0 0 0 0,1 1 0 0 0,-1-1 1 0 0,1 0-1 0 0,-2-10 0 0 0,-3-31 353 0 0,1 0 0 0 0,1-76 1 0 0,5 72 290 0 0,0 50-525 0 0,-6 28-161 0 0,-3-1-9 0 0,-1 1-1 0 0,-1-1 1 0 0,-2 0 0 0 0,0-1-1 0 0,-22 30 1 0 0,31-48-9 0 0,0-1-113 0 0,-17 27-149 0 0,-29 35 0 0 0,44-61-274 0 0,0 1 0 0 0,-1-1 0 0 0,0-1 0 0 0,0 1 0 0 0,0-1 0 0 0,-1-1-1 0 0,0 1 1 0 0,0-2 0 0 0,0 1 0 0 0,-15 6 0 0 0,20-11-220 0 0,1 1 0 0 0,-1-1 0 0 0,1 1 0 0 0,-1-1-1 0 0,1 0 1 0 0,-1 0 0 0 0,1 0 0 0 0,-1 0 0 0 0,1 0 0 0 0,-1-1 0 0 0,1 1-1 0 0,-1-1 1 0 0,1 0 0 0 0,-1 0 0 0 0,1 0 0 0 0,0 0 0 0 0,-1 0 0 0 0,1 0-1 0 0,0 0 1 0 0,-3-3 0 0 0,-9-17-3258 0 0,10 7 2233 0 0</inkml:trace>
</inkml:ink>
</file>

<file path=ppt/ink/ink2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3.644"/>
    </inkml:context>
    <inkml:brush xml:id="br0">
      <inkml:brushProperty name="width" value="0.05" units="cm"/>
      <inkml:brushProperty name="height" value="0.05" units="cm"/>
      <inkml:brushProperty name="color" value="#008C3A"/>
    </inkml:brush>
  </inkml:definitions>
  <inkml:trace contextRef="#ctx0" brushRef="#br0">3 239 3696 0 0,'-1'-16'1635'0'0,"0"0"0"0"0,1 0-1 0 0,0-1 1 0 0,1 1 0 0 0,7-31 0 0 0,-6 40-1305 0 0,-1 0 0 0 0,1 1 0 0 0,1-1 1 0 0,-1 0-1 0 0,1 1 0 0 0,0-1 1 0 0,1 1-1 0 0,0 0 0 0 0,0 0 0 0 0,0 0 1 0 0,0 1-1 0 0,1-1 0 0 0,0 1 1 0 0,0 0-1 0 0,12-8 0 0 0,-16 12-300 0 0,-1 1 1 0 0,1-1-1 0 0,0 1 0 0 0,0-1 1 0 0,0 1-1 0 0,0-1 0 0 0,0 1 1 0 0,0 0-1 0 0,-1-1 0 0 0,1 1 1 0 0,0 0-1 0 0,0 0 0 0 0,0 0 1 0 0,0 0-1 0 0,0-1 0 0 0,0 1 1 0 0,0 1-1 0 0,0-1 0 0 0,0 0 1 0 0,0 0-1 0 0,0 0 0 0 0,0 0 1 0 0,0 1-1 0 0,0-1 0 0 0,0 0 1 0 0,0 1-1 0 0,0-1 0 0 0,0 1 1 0 0,-1-1-1 0 0,2 2 1 0 0,0 0-27 0 0,-1 0 0 0 0,1 0 0 0 0,-1 0 0 0 0,0 0 0 0 0,0 0 0 0 0,1 0 0 0 0,-1 1 0 0 0,-1-1 0 0 0,1 1 0 0 0,0-1 0 0 0,0 5 1 0 0,1 3-890 0 0,-1 1 1 0 0,-1-1 0 0 0,0 1 0 0 0,0-1 0 0 0,-2 13-1 0 0,-3-1-1501 0 0,-1 0 0 0 0,-1 1-1 0 0,-1-2 1 0 0,-21 41 0 0 0,13-34 568 0 0</inkml:trace>
</inkml:ink>
</file>

<file path=ppt/ink/ink2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5.395"/>
    </inkml:context>
    <inkml:brush xml:id="br0">
      <inkml:brushProperty name="width" value="0.05" units="cm"/>
      <inkml:brushProperty name="height" value="0.05" units="cm"/>
      <inkml:brushProperty name="color" value="#008C3A"/>
    </inkml:brush>
  </inkml:definitions>
  <inkml:trace contextRef="#ctx0" brushRef="#br0">160 41 4768 0 0,'0'-4'340'0'0,"2"-18"6231"0"0,-2 21-6360 0 0,0 1-1 0 0,0-1 1 0 0,0 0-1 0 0,0 1 1 0 0,0-1-1 0 0,0 0 1 0 0,1 1-1 0 0,-1-1 1 0 0,0 1-1 0 0,0-1 1 0 0,1 1-1 0 0,-1-1 1 0 0,1 1-1 0 0,-1-1 1 0 0,0 1-1 0 0,1-1 1 0 0,-1 1-1 0 0,1-1 1 0 0,-1 1-1 0 0,1-1 1 0 0,-1 1-1 0 0,1 0 1 0 0,-1-1-1 0 0,1 1 1 0 0,-1 0-1 0 0,1 0 1 0 0,0-1-1 0 0,-1 1 1 0 0,1 0-1 0 0,-1 0 1 0 0,2 0-1 0 0,-1 0-92 0 0,0 1 0 0 0,0 0 1 0 0,1 0-1 0 0,-1-1 0 0 0,0 1 0 0 0,0 0 1 0 0,0 0-1 0 0,0 0 0 0 0,0 0 0 0 0,0 0 1 0 0,-1 0-1 0 0,1 1 0 0 0,0-1 0 0 0,0 0 1 0 0,-1 0-1 0 0,1 0 0 0 0,-1 1 0 0 0,1-1 0 0 0,-1 0 1 0 0,0 1-1 0 0,1-1 0 0 0,-1 3 0 0 0,6 32 1467 0 0,-6-15-1203 0 0,-1-1 0 0 0,-1 1 0 0 0,-1-1 0 0 0,0 0 0 0 0,-2 0 0 0 0,0 0 1 0 0,-15 34-1 0 0,0-8-1979 0 0,-2-1 0 0 0,-29 43 0 0 0,49-84 471 0 0,-1 1 0 0 0,0-1 0 0 0,0 0 0 0 0,0 0 0 0 0,-1 0 0 0 0,1 0 0 0 0,-1-1 0 0 0,0 1 0 0 0,0-1 0 0 0,0 0 0 0 0,0 0 0 0 0,-1 0 0 0 0,1-1 0 0 0,-1 0 0 0 0,-6 3 0 0 0</inkml:trace>
</inkml:ink>
</file>

<file path=ppt/ink/ink2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5.723"/>
    </inkml:context>
    <inkml:brush xml:id="br0">
      <inkml:brushProperty name="width" value="0.05" units="cm"/>
      <inkml:brushProperty name="height" value="0.05" units="cm"/>
      <inkml:brushProperty name="color" value="#008C3A"/>
    </inkml:brush>
  </inkml:definitions>
  <inkml:trace contextRef="#ctx0" brushRef="#br0">451 0 5188 0 0,'0'0'7756'0'0,"-1"5"-5895"0"0,-2 8-1056 0 0,0-1-1 0 0,-1 0 0 0 0,-1 0 0 0 0,0-1 0 0 0,0 1 0 0 0,-1-1 1 0 0,0 0-1 0 0,-1 0 0 0 0,-1-1 0 0 0,-11 14 0 0 0,-12 10-1352 0 0,-54 46 0 0 0,64-61-1908 0 0,-2-1 0 0 0,0 0 0 0 0,0-2 0 0 0,-2-1 0 0 0,0 0 0 0 0,-1-2 0 0 0,-43 16 0 0 0,41-22 665 0 0</inkml:trace>
</inkml:ink>
</file>

<file path=ppt/ink/ink2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6.332"/>
    </inkml:context>
    <inkml:brush xml:id="br0">
      <inkml:brushProperty name="width" value="0.05" units="cm"/>
      <inkml:brushProperty name="height" value="0.05" units="cm"/>
      <inkml:brushProperty name="color" value="#008C3A"/>
    </inkml:brush>
  </inkml:definitions>
  <inkml:trace contextRef="#ctx0" brushRef="#br0">178 283 5108 0 0,'-2'-4'581'0'0,"0"1"0"0"0,0-1 0 0 0,1 0 0 0 0,0 0 0 0 0,-1 0 0 0 0,1 0 0 0 0,1-1 0 0 0,-1 1 0 0 0,0 0 0 0 0,1 0 0 0 0,0 0-1 0 0,0-1 1 0 0,0 1 0 0 0,1 0 0 0 0,1-7 0 0 0,-1 7-227 0 0,1 0-1 0 0,0-1 0 0 0,0 1 1 0 0,0 0-1 0 0,1 0 1 0 0,-1 1-1 0 0,1-1 1 0 0,0 0-1 0 0,0 1 1 0 0,0 0-1 0 0,0 0 0 0 0,6-4 1 0 0,0 0-178 0 0,1 1 1 0 0,0 1 0 0 0,0-1-1 0 0,1 2 1 0 0,-1-1-1 0 0,1 2 1 0 0,0-1-1 0 0,0 1 1 0 0,0 1-1 0 0,16-2 1 0 0,49 1-130 0 0,-40 2-256 0 0,55-9 0 0 0,-90 10 214 0 0,1 0 0 0 0,-1 0 1 0 0,0 0-1 0 0,1-1 1 0 0,-1 1-1 0 0,0-1 0 0 0,0 1 1 0 0,0-1-1 0 0,1 1 1 0 0,-1-1-1 0 0,0 1 1 0 0,0-1-1 0 0,0 0 0 0 0,0 0 1 0 0,0 0-1 0 0,0 0 1 0 0,0 1-1 0 0,0-1 0 0 0,-1 0 1 0 0,1 0-1 0 0,0-1 1 0 0,0 1-1 0 0,-1 0 0 0 0,2-2 1 0 0,-2 2 204 0 0,-5 1-180 0 0,0 1 0 0 0,0 0 0 0 0,0 0 0 0 0,1 0 0 0 0,-1 1 0 0 0,1-1-1 0 0,-1 1 1 0 0,1 1 0 0 0,-1-1 0 0 0,1 0 0 0 0,0 1 0 0 0,0 0 0 0 0,0 0 0 0 0,-5 5 0 0 0,-51 59 352 0 0,37-38-228 0 0,-3 2-24 0 0,-2-2 0 0 0,0 0 0 0 0,-2-2 0 0 0,-53 37 0 0 0,80-62-72 0 0,1 0-1 0 0,-1 0 1 0 0,0-1-1 0 0,0 0 1 0 0,0 1-1 0 0,0-1 1 0 0,0 0-1 0 0,0 0 1 0 0,0-1-1 0 0,-1 1 1 0 0,1-1-1 0 0,0 0 1 0 0,0 1-1 0 0,0-1 1 0 0,-1-1-1 0 0,1 1 0 0 0,0 0 1 0 0,0-1-1 0 0,0 0 1 0 0,-1 0-1 0 0,1 0 1 0 0,0 0-1 0 0,0 0 1 0 0,0 0-1 0 0,1-1 1 0 0,-1 1-1 0 0,0-1 1 0 0,0 0-1 0 0,1 0 1 0 0,-1 0-1 0 0,1 0 1 0 0,0-1-1 0 0,0 1 1 0 0,0 0-1 0 0,0-1 0 0 0,0 0 1 0 0,0 1-1 0 0,0-1 1 0 0,-1-3-1 0 0,-3-7 155 0 0,0 0 0 0 0,0 0 0 0 0,1 0 0 0 0,0 0 0 0 0,2-1 0 0 0,-1 1 0 0 0,-2-26 0 0 0,3-30 276 0 0,-2-9-558 0 0,-3 28-3864 0 0,8 48 3313 0 0,-1 1 0 0 0,1 0 0 0 0,-1-1 0 0 0,1 1-1 0 0,-1 0 1 0 0,1 0 0 0 0,-1-1 0 0 0,0 1 0 0 0,1 0 0 0 0,-1 0 0 0 0,0 0 0 0 0,0 0-1 0 0,0 0 1 0 0,0 0 0 0 0,0 0 0 0 0,0 0 0 0 0,0 0 0 0 0,0 1 0 0 0,-1-1-1 0 0,1 0 1 0 0,0 1 0 0 0,0-1 0 0 0,-1 0 0 0 0,1 1 0 0 0,0 0 0 0 0,-1-1 0 0 0,1 1-1 0 0,0 0 1 0 0,-1 0 0 0 0,-1 0 0 0 0,-13 0-1364 0 0</inkml:trace>
</inkml:ink>
</file>

<file path=ppt/ink/ink2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7.020"/>
    </inkml:context>
    <inkml:brush xml:id="br0">
      <inkml:brushProperty name="width" value="0.05" units="cm"/>
      <inkml:brushProperty name="height" value="0.05" units="cm"/>
      <inkml:brushProperty name="color" value="#008C3A"/>
    </inkml:brush>
  </inkml:definitions>
  <inkml:trace contextRef="#ctx0" brushRef="#br0">843 147 5056 0 0,'0'0'7751'0'0,"0"4"-6404"0"0,6 51 2510 0 0,-2-26-2928 0 0,-1 0 1 0 0,-2 0 0 0 0,0 0 0 0 0,-2 0-1 0 0,-1 0 1 0 0,-10 45 0 0 0,6-51-548 0 0,-1 0 0 0 0,-1-1 0 0 0,-1 0 0 0 0,-22 37 0 0 0,28-53-343 0 0,0 0 0 0 0,-1-1 0 0 0,0 0 0 0 0,0 1 1 0 0,0-1-1 0 0,-1 0 0 0 0,1-1 0 0 0,-1 1 0 0 0,0-1 1 0 0,-1 0-1 0 0,1 0 0 0 0,-1-1 0 0 0,0 0 0 0 0,1 0 1 0 0,-2 0-1 0 0,1-1 0 0 0,0 1 0 0 0,0-1 1 0 0,-1-1-1 0 0,1 1 0 0 0,-12 0 0 0 0,12-3-68 0 0,0 0 1 0 0,0-1-1 0 0,0 1 0 0 0,0-1 1 0 0,0 0-1 0 0,0-1 0 0 0,1 1 0 0 0,-1-1 1 0 0,1 0-1 0 0,-1-1 0 0 0,1 1 1 0 0,0-1-1 0 0,1 0 0 0 0,-9-9 0 0 0,-29-19-805 0 0,41 32 763 0 0,-2 1 65 0 0,0 0 0 0 0,0 0 0 0 0,0 0 0 0 0,0 1 0 0 0,1-1 0 0 0,-1 1 0 0 0,0 0 0 0 0,1 0 1 0 0,0 0-1 0 0,-1 0 0 0 0,1 0 0 0 0,-2 3 0 0 0,0 0-38 0 0,-15 16 141 0 0,-1-2 0 0 0,-1 0-1 0 0,0-1 1 0 0,-42 27-1 0 0,57-41 2 0 0,-1-1 0 0 0,1 0-1 0 0,-1 0 1 0 0,0-1 0 0 0,0 1-1 0 0,0-2 1 0 0,0 1 0 0 0,0-1-1 0 0,-1 0 1 0 0,1 0 0 0 0,0-1-1 0 0,0 0 1 0 0,-1 0 0 0 0,1-1-1 0 0,0 0 1 0 0,0 0 0 0 0,-1 0-1 0 0,1-1 1 0 0,0-1 0 0 0,1 1-1 0 0,-1-1 1 0 0,0 0 0 0 0,-8-5-1 0 0,3 0-213 0 0,0-1 0 0 0,0 0 0 0 0,1 0 0 0 0,0-1 0 0 0,1-1 0 0 0,0 0 0 0 0,1 0 0 0 0,0-1 0 0 0,1 0 0 0 0,0 0 0 0 0,1-1-1 0 0,0 0 1 0 0,1 0 0 0 0,1-1 0 0 0,0 0 0 0 0,-6-27 0 0 0,8 24-511 0 0,0 0 0 0 0,1 0 0 0 0,1 0 0 0 0,1-1 0 0 0,0 1 0 0 0,1 0 0 0 0,1 0 0 0 0,1 0 0 0 0,0 0 0 0 0,1 0 0 0 0,1 1 0 0 0,1-1 1 0 0,0 1-1 0 0,10-19 0 0 0,-11 29 754 0 0,-1 1 1 0 0,0-1 0 0 0,1 1 0 0 0,0 0 0 0 0,0 0 0 0 0,1 0 0 0 0,-1 1 0 0 0,1 0 0 0 0,0 0 0 0 0,0 0 0 0 0,1 1-1 0 0,-1 0 1 0 0,1 0 0 0 0,7-2 0 0 0,18-5 864 0 0,59-11-1 0 0,-35 9-1329 0 0,-13 1-23 0 0,122-35-7670 0 0,-141 38 6029 0 0,-2-1 0 0 0,1-1 0 0 0,-1-1 0 0 0,39-27 0 0 0,-38 19 201 0 0</inkml:trace>
</inkml:ink>
</file>

<file path=ppt/ink/ink2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7.723"/>
    </inkml:context>
    <inkml:brush xml:id="br0">
      <inkml:brushProperty name="width" value="0.05" units="cm"/>
      <inkml:brushProperty name="height" value="0.05" units="cm"/>
      <inkml:brushProperty name="color" value="#008C3A"/>
    </inkml:brush>
  </inkml:definitions>
  <inkml:trace contextRef="#ctx0" brushRef="#br0">210 27 5969 0 0,'-12'-26'9849'0'0,"11"26"-9695"0"0,1 0 1 0 0,0 0 0 0 0,-1 0 0 0 0,1 0-1 0 0,0 0 1 0 0,0 0 0 0 0,-1 0-1 0 0,1 0 1 0 0,0 0 0 0 0,-1 0 0 0 0,1 0-1 0 0,0 0 1 0 0,0 1 0 0 0,-1-1-1 0 0,1 0 1 0 0,0 0 0 0 0,0 0 0 0 0,-1 0-1 0 0,1 1 1 0 0,0-1 0 0 0,0 0-1 0 0,0 0 1 0 0,-1 1 0 0 0,1-1 0 0 0,0 0-1 0 0,0 0 1 0 0,0 1 0 0 0,0-1-1 0 0,-1 0 1 0 0,1 0 0 0 0,0 1 0 0 0,0-1-1 0 0,0 0 1 0 0,0 1 0 0 0,0-1-1 0 0,0 0 1 0 0,0 0 0 0 0,0 1 0 0 0,0-1-1 0 0,0 0 1 0 0,0 1 0 0 0,0-1 0 0 0,-6 63 5591 0 0,4-41-5599 0 0,-6 40 867 0 0,-26 96 0 0 0,-3-51-5000 0 0,25-80-1814 0 0,-26 44 0 0 0,36-67 4867 0 0,-1 0 1 0 0,1-1-1 0 0,-1 1 0 0 0,0-1 0 0 0,0 1 1 0 0,0-1-1 0 0,0 0 0 0 0,0 0 0 0 0,-1-1 1 0 0,1 1-1 0 0,-1-1 0 0 0,-4 3 0 0 0,0-4-859 0 0</inkml:trace>
</inkml:ink>
</file>

<file path=ppt/ink/ink2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8.192"/>
    </inkml:context>
    <inkml:brush xml:id="br0">
      <inkml:brushProperty name="width" value="0.05" units="cm"/>
      <inkml:brushProperty name="height" value="0.05" units="cm"/>
      <inkml:brushProperty name="color" value="#008C3A"/>
    </inkml:brush>
  </inkml:definitions>
  <inkml:trace contextRef="#ctx0" brushRef="#br0">615 0 5601 0 0,'0'0'9106'0'0,"1"4"-7816"0"0,3 6-729 0 0,0 0 1 0 0,-2 0-1 0 0,1 0 1 0 0,-1 1-1 0 0,-1-1 0 0 0,0 1 1 0 0,0-1-1 0 0,-1 1 1 0 0,0-1-1 0 0,-1 1 1 0 0,0-1-1 0 0,-1 1 1 0 0,0-1-1 0 0,-5 14 0 0 0,2-5-188 0 0,-2 0-1 0 0,-1 0 1 0 0,0 0-1 0 0,-1-1 1 0 0,-1-1-1 0 0,-22 30 1 0 0,30-44-361 0 0,0-1 0 0 0,-1 0 0 0 0,1 1 0 0 0,-1-1 0 0 0,0 0 0 0 0,0-1 0 0 0,0 1 0 0 0,0 0 0 0 0,0-1 1 0 0,0 0-1 0 0,0 1 0 0 0,0-1 0 0 0,-1 0 0 0 0,-5 0 0 0 0,9-1-12 0 0,-1 0-8 0 0,0 0 0 0 0,-1 0 1 0 0,1 0-1 0 0,0 0 0 0 0,0-1 0 0 0,-1 1 0 0 0,1 0 0 0 0,0-1 0 0 0,0 1 0 0 0,0-1 1 0 0,0 1-1 0 0,-1-1 0 0 0,1 1 0 0 0,0-1 0 0 0,0 0 0 0 0,0 0 0 0 0,0 0 0 0 0,0 1 0 0 0,1-1 1 0 0,-1 0-1 0 0,0 0 0 0 0,0 0 0 0 0,1 0 0 0 0,-1 0 0 0 0,0-1 0 0 0,1 1 0 0 0,-1-2 1 0 0,-15-35-157 0 0,15 34 101 0 0,-10-57-47 0 0,11 51 163 0 0,-1 1 0 0 0,-1 0-1 0 0,1 0 1 0 0,-1-1 0 0 0,-6-13 0 0 0,7 21 331 0 0,-11 41 119 0 0,-4-5-516 0 0,-1 0-1 0 0,-2-1 1 0 0,-1 0 0 0 0,-2-2 0 0 0,0-1 0 0 0,-3 0 0 0 0,-38 36-1 0 0,35-41-3716 0 0,-37 26-1 0 0,39-33-4956 0 0,-48 24-1 0 0,62-37 6860 0 0</inkml:trace>
</inkml:ink>
</file>

<file path=ppt/ink/ink2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8.535"/>
    </inkml:context>
    <inkml:brush xml:id="br0">
      <inkml:brushProperty name="width" value="0.05" units="cm"/>
      <inkml:brushProperty name="height" value="0.05" units="cm"/>
      <inkml:brushProperty name="color" value="#008C3A"/>
    </inkml:brush>
  </inkml:definitions>
  <inkml:trace contextRef="#ctx0" brushRef="#br0">0 161 5673 0 0,'35'-6'1668'0'0,"-8"-1"-196"0"0,0 0-220 0 0,-4-3-312 0 0,-3 1-508 0 0,3 2-668 0 0,-10-2-644 0 0,7-4-1672 0 0,-3-5 300 0 0,-5-3 387 0 0,1-3 45 0 0,-5-6 252 0 0</inkml:trace>
</inkml:ink>
</file>

<file path=ppt/ink/ink2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8.863"/>
    </inkml:context>
    <inkml:brush xml:id="br0">
      <inkml:brushProperty name="width" value="0.05" units="cm"/>
      <inkml:brushProperty name="height" value="0.05" units="cm"/>
      <inkml:brushProperty name="color" value="#008C3A"/>
    </inkml:brush>
  </inkml:definitions>
  <inkml:trace contextRef="#ctx0" brushRef="#br0">31 2 5344 0 0,'6'3'735'0'0,"0"0"0"0"0,-1 0 0 0 0,1 0 0 0 0,-1 0 0 0 0,0 1 0 0 0,0 0 0 0 0,0 0-1 0 0,0 0 1 0 0,-1 1 0 0 0,0 0 0 0 0,0 0 0 0 0,0 0 0 0 0,5 8 0 0 0,-8-9-511 0 0,0-1 1 0 0,0 1-1 0 0,0-1 0 0 0,0 1 1 0 0,0-1-1 0 0,-1 1 0 0 0,0-1 1 0 0,0 1-1 0 0,0 0 1 0 0,0-1-1 0 0,0 1 0 0 0,-1 0 1 0 0,1-1-1 0 0,-1 1 1 0 0,0-1-1 0 0,0 1 0 0 0,0-1 1 0 0,-1 0-1 0 0,1 1 1 0 0,-1-1-1 0 0,0 0 0 0 0,0 0 1 0 0,0 0-1 0 0,-5 5 1 0 0,6-6-69 0 0,-1 0 0 0 0,1 0 0 0 0,-1 0 0 0 0,0 0 0 0 0,1-1 0 0 0,-1 1 0 0 0,0 0 0 0 0,0-1 0 0 0,0 0 0 0 0,0 1 0 0 0,-1-1 0 0 0,1 0 0 0 0,0 0 0 0 0,0 0 0 0 0,-4 0 0 0 0,4-1-75 0 0,1 1 1 0 0,-1-1 0 0 0,1-1-1 0 0,-1 1 1 0 0,1 0-1 0 0,-1 0 1 0 0,1 0 0 0 0,0-1-1 0 0,-1 1 1 0 0,1-1 0 0 0,-1 1-1 0 0,1-1 1 0 0,0 0-1 0 0,0 1 1 0 0,-1-1 0 0 0,1 0-1 0 0,0 0 1 0 0,0 0-1 0 0,-2-1 1 0 0,1-2-120 0 0,-1 1 1 0 0,1 0-1 0 0,0-1 0 0 0,-1 1 0 0 0,1-1 0 0 0,1 0 1 0 0,-1 1-1 0 0,1-1 0 0 0,-1 0 0 0 0,1 0 1 0 0,0 0-1 0 0,1 0 0 0 0,-1 0 0 0 0,1 0 0 0 0,0-1 1 0 0,0-3-1 0 0,6-31-4429 0 0,5 1-6454 0 0,-6 19 3504 0 0,-3 14 5653 0 0</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40.154"/>
    </inkml:context>
    <inkml:brush xml:id="br0">
      <inkml:brushProperty name="width" value="0.05" units="cm"/>
      <inkml:brushProperty name="height" value="0.05" units="cm"/>
      <inkml:brushProperty name="color" value="#004F8B"/>
    </inkml:brush>
  </inkml:definitions>
  <inkml:trace contextRef="#ctx0" brushRef="#br0">232 39 4636 0 0,'-3'-16'10823'0'0,"-6"10"-3956"0"0,7 6-6442 0 0,-1 1 0 0 0,1-1 1 0 0,0 0-1 0 0,0 1 0 0 0,-1-1 1 0 0,1 1-1 0 0,0 0 0 0 0,0-1 0 0 0,0 1 1 0 0,0 0-1 0 0,-4 3 0 0 0,-58 46-2064 0 0,55-42 3402 0 0,-106 87 893 0 0,114-93-2369 0 0,5-3-345 0 0,0 0 18 0 0,0 1 1 0 0,0-1 0 0 0,0 0-1 0 0,0-1 1 0 0,0 1 0 0 0,0-1 0 0 0,-1 0-1 0 0,1 0 1 0 0,0 0 0 0 0,-1 0-1 0 0,4-4 1 0 0,44-39-830 0 0,-19 15 431 0 0,56-48 882 0 0,-87 78-375 0 0,0-1-1 0 0,1 0 0 0 0,-1 0 0 0 0,0 1 1 0 0,1-1-1 0 0,-1 1 0 0 0,0-1 1 0 0,1 1-1 0 0,-1 0 0 0 0,1 0 0 0 0,-1-1 1 0 0,1 1-1 0 0,-1 0 0 0 0,0 0 0 0 0,1 0 1 0 0,-1 1-1 0 0,1-1 0 0 0,-1 0 1 0 0,1 1-1 0 0,-1-1 0 0 0,0 0 0 0 0,1 1 1 0 0,-1 0-1 0 0,0-1 0 0 0,1 1 0 0 0,-1 0 1 0 0,0-1-1 0 0,2 3 0 0 0,37 31 918 0 0,-26-20-667 0 0,66 43 25 0 0,-39-29-1426 0 0,-1 1-4378 0 0,-17-7-1915 0 0,-2 1-3899 0 0,-15-18 7060 0 0</inkml:trace>
</inkml:ink>
</file>

<file path=ppt/ink/ink2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9.192"/>
    </inkml:context>
    <inkml:brush xml:id="br0">
      <inkml:brushProperty name="width" value="0.05" units="cm"/>
      <inkml:brushProperty name="height" value="0.05" units="cm"/>
      <inkml:brushProperty name="color" value="#008C3A"/>
    </inkml:brush>
  </inkml:definitions>
  <inkml:trace contextRef="#ctx0" brushRef="#br0">100 1 5765 0 0,'-7'1'10267'0'0,"7"-1"-10116"0"0,-8 23 4451 0 0,-11 56-4980 0 0,5-22-351 0 0,10-39-155 0 0,-17 45-3147 0 0,20-59 2549 0 0,-1-1 1 0 0,0 1 0 0 0,0-1 0 0 0,-1 1 0 0 0,1-1-1 0 0,-1 0 1 0 0,-5 6 0 0 0,5-6-288 0 0</inkml:trace>
</inkml:ink>
</file>

<file path=ppt/ink/ink2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9.520"/>
    </inkml:context>
    <inkml:brush xml:id="br0">
      <inkml:brushProperty name="width" value="0.05" units="cm"/>
      <inkml:brushProperty name="height" value="0.05" units="cm"/>
      <inkml:brushProperty name="color" value="#008C3A"/>
    </inkml:brush>
  </inkml:definitions>
  <inkml:trace contextRef="#ctx0" brushRef="#br0">761 0 5160 0 0,'4'1'7091'0'0,"-4"-2"-6979"0"0,-2 15 1946 0 0,-11 20-596 0 0,1-17-965 0 0,0 0-1 0 0,-1-1 0 0 0,-1 0 1 0 0,0-1-1 0 0,-1 0 0 0 0,-1-2 1 0 0,-23 17-1 0 0,8-9-142 0 0,0-2 0 0 0,-2-1 0 0 0,-45 18 1 0 0,36-20-112 0 0,19-8 120 0 0,-44 23 0 0 0,59-27-318 0 0,1 1 0 0 0,-1 0 1 0 0,1 1-1 0 0,0 0 0 0 0,0 0 1 0 0,1 1-1 0 0,0-1 1 0 0,0 1-1 0 0,-5 9 0 0 0,-37 66-863 0 0,-16 44-5973 0 0,-38 68-5844 0 0,79-157 10910 0 0</inkml:trace>
</inkml:ink>
</file>

<file path=ppt/ink/ink2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49.942"/>
    </inkml:context>
    <inkml:brush xml:id="br0">
      <inkml:brushProperty name="width" value="0.05" units="cm"/>
      <inkml:brushProperty name="height" value="0.05" units="cm"/>
      <inkml:brushProperty name="color" value="#008C3A"/>
    </inkml:brush>
  </inkml:definitions>
  <inkml:trace contextRef="#ctx0" brushRef="#br0">602 9 6021 0 0,'0'-1'294'0'0,"1"1"-1"0"0,-1-1 1 0 0,1 0 0 0 0,-1 1 0 0 0,1-1 0 0 0,-1 1 0 0 0,1-1 0 0 0,0 1 0 0 0,-1-1 0 0 0,1 1 0 0 0,0-1 0 0 0,-1 1 0 0 0,1 0 0 0 0,0-1 0 0 0,0 1 0 0 0,0 0 0 0 0,-1 0 0 0 0,1-1 0 0 0,0 1 0 0 0,0 0-1 0 0,0 0 1 0 0,-1 0 0 0 0,1 0 0 0 0,0 0 0 0 0,0 0 0 0 0,0 0 0 0 0,-1 1 0 0 0,1-1 0 0 0,0 0 0 0 0,1 1 0 0 0,22 19 3405 0 0,7 36-1016 0 0,-11-7-1674 0 0,-3 1 0 0 0,-2 1-1 0 0,-3 0 1 0 0,12 96 0 0 0,-19-92-983 0 0,-3-1-1 0 0,-2 1 1 0 0,-3-1-1 0 0,-2 1 1 0 0,-2-1-1 0 0,-3 0 1 0 0,-31 101-1 0 0,34-136-5 0 0,-1-1-1 0 0,0 0 0 0 0,-1 0 1 0 0,-1-1-1 0 0,-1 0 1 0 0,0-1-1 0 0,-2 0 1 0 0,1-1-1 0 0,-2 0 1 0 0,0-1-1 0 0,-1 0 1 0 0,0-1-1 0 0,-1-1 0 0 0,-20 12 1 0 0,23-17 85 0 0,1-1 1 0 0,-1 0 0 0 0,0-1-1 0 0,0 0 1 0 0,0-1 0 0 0,-1-1-1 0 0,0 0 1 0 0,1-1-1 0 0,-1 0 1 0 0,0-1 0 0 0,0-1-1 0 0,0 0 1 0 0,0-1-1 0 0,0-1 1 0 0,0 0 0 0 0,1 0-1 0 0,-1-1 1 0 0,1-1-1 0 0,-1-1 1 0 0,-23-11 0 0 0,22 8-26 0 0,1 0 0 0 0,0-1 0 0 0,1 0 0 0 0,0-1 0 0 0,1-1 0 0 0,0 0 0 0 0,0-1 0 0 0,1 0-1 0 0,1 0 1 0 0,0-2 0 0 0,1 1 0 0 0,0-1 0 0 0,1 0 0 0 0,1-1 0 0 0,-12-29 0 0 0,16 33-152 0 0,0 0 1 0 0,0 1-1 0 0,1-1 0 0 0,0 0 0 0 0,1 0 0 0 0,1 0 0 0 0,-1 0 0 0 0,2 0 0 0 0,-1-1 1 0 0,2 1-1 0 0,-1 0 0 0 0,2 1 0 0 0,-1-1 0 0 0,1 0 0 0 0,1 1 0 0 0,0-1 0 0 0,1 1 0 0 0,0 0 1 0 0,0 1-1 0 0,1-1 0 0 0,0 1 0 0 0,1 0 0 0 0,0 1 0 0 0,12-13 0 0 0,-7 10-700 0 0,0 1 0 0 0,1 0-1 0 0,0 1 1 0 0,17-9 0 0 0,60-24-9564 0 0,-17 9-1733 0 0,-63 28 10284 0 0</inkml:trace>
</inkml:ink>
</file>

<file path=ppt/ink/ink2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1.160"/>
    </inkml:context>
    <inkml:brush xml:id="br0">
      <inkml:brushProperty name="width" value="0.05" units="cm"/>
      <inkml:brushProperty name="height" value="0.05" units="cm"/>
      <inkml:brushProperty name="color" value="#008C3A"/>
    </inkml:brush>
  </inkml:definitions>
  <inkml:trace contextRef="#ctx0" brushRef="#br0">1181 212 5128 0 0,'-10'3'2612'0'0,"0"0"-1"0"0,-1-1 1 0 0,-20 2-1 0 0,22-4-1465 0 0,0 0-1 0 0,1 0 0 0 0,-1-1 0 0 0,0 0 0 0 0,-14-4 0 0 0,20 4-963 0 0,-1 0 1 0 0,1 0-1 0 0,0 0 0 0 0,0 0 0 0 0,0 0 0 0 0,0-1 0 0 0,0 1 1 0 0,0-1-1 0 0,0 0 0 0 0,1 0 0 0 0,-1 0 0 0 0,1-1 1 0 0,-1 1-1 0 0,1 0 0 0 0,0-1 0 0 0,0 0 0 0 0,0 1 1 0 0,0-1-1 0 0,0 0 0 0 0,1 0 0 0 0,-1 0 0 0 0,1 0 0 0 0,0 0 1 0 0,0-1-1 0 0,0 1 0 0 0,0 0 0 0 0,1 0 0 0 0,-1-1 1 0 0,1 1-1 0 0,0 0 0 0 0,0-1 0 0 0,0 1 0 0 0,0 0 0 0 0,0-1 1 0 0,1 1-1 0 0,1-6 0 0 0,0 0-57 0 0,0 1 0 0 0,0-1 0 0 0,0 1 0 0 0,1 0 0 0 0,0 0 0 0 0,1 0 0 0 0,0 0 0 0 0,0 1 0 0 0,0-1 0 0 0,1 1 0 0 0,0 0 0 0 0,8-7 0 0 0,-13 13-118 0 0,1 1-1 0 0,-1-1 0 0 0,1 0 0 0 0,-1 1 1 0 0,1-1-1 0 0,-1 1 0 0 0,1-1 0 0 0,0 1 0 0 0,-1-1 1 0 0,1 1-1 0 0,0 0 0 0 0,-1-1 0 0 0,1 1 0 0 0,0 0 1 0 0,0 0-1 0 0,-1-1 0 0 0,1 1 0 0 0,0 0 1 0 0,0 0-1 0 0,-1 0 0 0 0,1 0 0 0 0,0 0 0 0 0,0 0 1 0 0,-1 0-1 0 0,1 0 0 0 0,0 0 0 0 0,0 0 0 0 0,0 0 1 0 0,-1 1-1 0 0,1-1 0 0 0,0 0 0 0 0,-1 0 1 0 0,1 1-1 0 0,0-1 0 0 0,-1 1 0 0 0,1-1 0 0 0,0 1 1 0 0,-1-1-1 0 0,1 1 0 0 0,-1-1 0 0 0,1 1 0 0 0,0-1 1 0 0,-1 1-1 0 0,0-1 0 0 0,1 1 0 0 0,-1 0 0 0 0,1-1 1 0 0,-1 1-1 0 0,0 0 0 0 0,1 0 0 0 0,-1-1 1 0 0,0 1-1 0 0,0 0 0 0 0,0 1 0 0 0,2 2 31 0 0,-1 0-1 0 0,-1 0 1 0 0,1 0-1 0 0,0 1 1 0 0,-1-1-1 0 0,0 0 1 0 0,0 0-1 0 0,-1 7 1 0 0,-3 3 22 0 0,-1 1 0 0 0,0-1 0 0 0,-1 0 0 0 0,0 0 0 0 0,-1-1 0 0 0,0 0 0 0 0,-2 0 0 0 0,1-1-1 0 0,-1 0 1 0 0,-15 14 0 0 0,6-8 31 0 0,0-1 0 0 0,-2-1 0 0 0,0 0 0 0 0,-1-2 0 0 0,-29 16 0 0 0,26-16-81 0 0,2 0 1 0 0,-1 2-1 0 0,2 1 1 0 0,-26 25-1 0 0,-70 85 27 0 0,0 1-22 0 0,113-125-22 0 0,-34 34-3486 0 0,-80 60 0 0 0,106-89 2794 0 0,-1 0 0 0 0,1 0-1 0 0,-1-1 1 0 0,-1-1 0 0 0,1 0 0 0 0,-1-1 0 0 0,0 0 0 0 0,-1-1 0 0 0,1-1 0 0 0,-1-1 0 0 0,-25 2 0 0 0,34-4-10 0 0,1 0 1 0 0,-1 0-1 0 0,0-1 0 0 0,1 0 0 0 0,-1 0 1 0 0,0-1-1 0 0,1 1 0 0 0,0-1 0 0 0,-1-1 0 0 0,1 1 1 0 0,0-1-1 0 0,0 0 0 0 0,0 0 0 0 0,0 0 1 0 0,1 0-1 0 0,-1-1 0 0 0,1 0 0 0 0,0 0 0 0 0,0 0 1 0 0,-4-6-1 0 0,-6-13-959 0 0</inkml:trace>
</inkml:ink>
</file>

<file path=ppt/ink/ink2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1.489"/>
    </inkml:context>
    <inkml:brush xml:id="br0">
      <inkml:brushProperty name="width" value="0.05" units="cm"/>
      <inkml:brushProperty name="height" value="0.05" units="cm"/>
      <inkml:brushProperty name="color" value="#008C3A"/>
    </inkml:brush>
  </inkml:definitions>
  <inkml:trace contextRef="#ctx0" brushRef="#br0">32 3 6633 0 0,'0'0'4997'0'0,"3"0"-4533"0"0,14-3 8617 0 0,-15 4-10357 0 0,-45 20-14843 0 0,33-17 14139 0 0</inkml:trace>
</inkml:ink>
</file>

<file path=ppt/ink/ink2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1.957"/>
    </inkml:context>
    <inkml:brush xml:id="br0">
      <inkml:brushProperty name="width" value="0.05" units="cm"/>
      <inkml:brushProperty name="height" value="0.05" units="cm"/>
      <inkml:brushProperty name="color" value="#008C3A"/>
    </inkml:brush>
  </inkml:definitions>
  <inkml:trace contextRef="#ctx0" brushRef="#br0">1053 1 4380 0 0,'0'0'1589'0'0,"4"38"6463"0"0,-5-29-7486 0 0,-1-1 0 0 0,0 0 0 0 0,0 0 0 0 0,-1 1 0 0 0,0-2 0 0 0,-1 1 0 0 0,0 0 0 0 0,0-1 0 0 0,0 1 1 0 0,-7 6-1 0 0,6-7-471 0 0,-1 0 1 0 0,0 0 0 0 0,-1 0 0 0 0,0-1-1 0 0,0 0 1 0 0,0 0 0 0 0,0-1 0 0 0,-1 0-1 0 0,0-1 1 0 0,0 1 0 0 0,-1-2 0 0 0,1 1-1 0 0,-1-1 1 0 0,-16 4 0 0 0,16-6-37 0 0,1-1 0 0 0,-1 0 0 0 0,1-1 0 0 0,-1 0 0 0 0,1 0 0 0 0,0-1 0 0 0,-1 1 0 0 0,1-2 0 0 0,0 0 0 0 0,-15-7 0 0 0,19 12 1 0 0,0-1-1 0 0,1 0 1 0 0,-1 1-1 0 0,1 0 1 0 0,0 0-1 0 0,0 0 0 0 0,-1 0 1 0 0,1 1-1 0 0,0-1 1 0 0,-2 4-1 0 0,-4 1 77 0 0,-32 22 294 0 0,-1-3 0 0 0,-1-1 0 0 0,-80 33 0 0 0,103-51-221 0 0,0 0 1 0 0,-1-2-1 0 0,1 0 0 0 0,-1-1 1 0 0,0-2-1 0 0,0 0 0 0 0,-1-1 1 0 0,1-1-1 0 0,0-1 0 0 0,0 0 1 0 0,-31-8-1 0 0,37 6-69 0 0,0-2 1 0 0,0 1-1 0 0,0-2 0 0 0,1 0 0 0 0,-1-1 0 0 0,2 0 0 0 0,-1-1 1 0 0,-18-15-1 0 0,27 20-321 0 0,1-1-1 0 0,-1 0 1 0 0,1-1 0 0 0,0 1 0 0 0,0-1 0 0 0,0 0 0 0 0,1 0-1 0 0,-1 0 1 0 0,1 0 0 0 0,0-1 0 0 0,1 1 0 0 0,0-1 0 0 0,-1 0-1 0 0,2 1 1 0 0,-1-1 0 0 0,1 0 0 0 0,0 0 0 0 0,0 0 0 0 0,0-1-1 0 0,1 1 1 0 0,0 0 0 0 0,0 0 0 0 0,1 0 0 0 0,2-11 0 0 0,-1 11-726 0 0,0 1 0 0 0,1-1 1 0 0,0 1-1 0 0,0 0 0 0 0,0 0 1 0 0,1 0-1 0 0,-1 0 1 0 0,1 0-1 0 0,0 1 0 0 0,0 0 1 0 0,1 0-1 0 0,-1 0 1 0 0,1 0-1 0 0,0 1 0 0 0,0-1 1 0 0,0 1-1 0 0,1 1 1 0 0,-1-1-1 0 0,1 1 0 0 0,-1 0 1 0 0,1 0-1 0 0,0 1 0 0 0,11-2 1 0 0,2 1-963 0 0</inkml:trace>
</inkml:ink>
</file>

<file path=ppt/ink/ink2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2.285"/>
    </inkml:context>
    <inkml:brush xml:id="br0">
      <inkml:brushProperty name="width" value="0.05" units="cm"/>
      <inkml:brushProperty name="height" value="0.05" units="cm"/>
      <inkml:brushProperty name="color" value="#008C3A"/>
    </inkml:brush>
  </inkml:definitions>
  <inkml:trace contextRef="#ctx0" brushRef="#br0">1 140 5160 0 0,'17'-1'5460'0'0,"4"-5"-3714"0"0,0 0-1 0 0,-1-2 0 0 0,21-11 0 0 0,9-13-3251 0 0,-44 28 116 0 0,-1-1 1 0 0,1 0-1 0 0,-1 0 1 0 0,-1-1-1 0 0,7-8 1 0 0,-10 12 1017 0 0,0 1 0 0 0,0-1-1 0 0,-1 1 1 0 0,1-1 0 0 0,0 0 0 0 0,-1 1-1 0 0,1-1 1 0 0,-1 0 0 0 0,0 1 0 0 0,0-1-1 0 0,0 0 1 0 0,0 1 0 0 0,0-1 0 0 0,0 0-1 0 0,0-1 1 0 0</inkml:trace>
</inkml:ink>
</file>

<file path=ppt/ink/ink2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2.614"/>
    </inkml:context>
    <inkml:brush xml:id="br0">
      <inkml:brushProperty name="width" value="0.05" units="cm"/>
      <inkml:brushProperty name="height" value="0.05" units="cm"/>
      <inkml:brushProperty name="color" value="#008C3A"/>
    </inkml:brush>
  </inkml:definitions>
  <inkml:trace contextRef="#ctx0" brushRef="#br0">3 0 7113 0 0,'-3'15'16109'0'0,"7"-13"-14989"0"0</inkml:trace>
</inkml:ink>
</file>

<file path=ppt/ink/ink2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3.692"/>
    </inkml:context>
    <inkml:brush xml:id="br0">
      <inkml:brushProperty name="width" value="0.05" units="cm"/>
      <inkml:brushProperty name="height" value="0.05" units="cm"/>
      <inkml:brushProperty name="color" value="#008C3A"/>
    </inkml:brush>
  </inkml:definitions>
  <inkml:trace contextRef="#ctx0" brushRef="#br0">753 18 5076 0 0,'0'0'245'0'0,"0"-1"-1"0"0,1 1 0 0 0,-1-1 0 0 0,0 1 1 0 0,0-1-1 0 0,0 1 0 0 0,0-1 0 0 0,0 1 1 0 0,0-1-1 0 0,0 1 0 0 0,0-1 0 0 0,0 1 1 0 0,0-1-1 0 0,0 0 0 0 0,0 1 0 0 0,0-1 1 0 0,0 1-1 0 0,0-1 0 0 0,0 1 0 0 0,-1-1 1 0 0,1 1-1 0 0,0-1 0 0 0,0 1 0 0 0,-1-1 1 0 0,1 1-1 0 0,0 0 0 0 0,-1-1 0 0 0,1 1 1 0 0,0-1-1 0 0,-1 1 0 0 0,1 0 0 0 0,-1-1 1 0 0,1 1-1 0 0,0 0 0 0 0,-1-1 0 0 0,1 1 1 0 0,-1 0-1 0 0,1 0 0 0 0,-2-1 0 0 0,-15 19 2588 0 0,-14 38-1052 0 0,28-47-1493 0 0,-1 1 0 0 0,1-1 0 0 0,1 1-1 0 0,0 0 1 0 0,0-1 0 0 0,1 1-1 0 0,-1 15 1 0 0,2-23-354 0 0,1 1-1 0 0,-1 0 0 0 0,1 0 1 0 0,0-1-1 0 0,0 1 1 0 0,-1 0-1 0 0,2-1 1 0 0,-1 1-1 0 0,0-1 0 0 0,0 1 1 0 0,1-1-1 0 0,0 1 1 0 0,-1-1-1 0 0,1 0 0 0 0,0 0 1 0 0,0 0-1 0 0,0 0 1 0 0,0 0-1 0 0,1 0 1 0 0,-1-1-1 0 0,0 1 0 0 0,1-1 1 0 0,-1 0-1 0 0,1 1 1 0 0,-1-1-1 0 0,1 0 0 0 0,0 0 1 0 0,-1-1-1 0 0,1 1 1 0 0,4 0-1 0 0,2 0-418 0 0,1 0 0 0 0,0 0 0 0 0,-1-1 0 0 0,1 0 0 0 0,0-1-1 0 0,-1 0 1 0 0,1 0 0 0 0,-1-1 0 0 0,17-6 0 0 0,-21 7 469 0 0,0-1 0 0 0,0 1 1 0 0,-1-1-1 0 0,1-1 0 0 0,0 1 0 0 0,-1-1 1 0 0,1 1-1 0 0,-1-1 0 0 0,0-1 0 0 0,0 1 1 0 0,0 0-1 0 0,0-1 0 0 0,-1 0 0 0 0,0 0 0 0 0,1 0 1 0 0,-1 0-1 0 0,-1-1 0 0 0,1 1 0 0 0,2-7 1 0 0,-4 10 78 0 0,-1 1 0 0 0,0-1 0 0 0,0 1 0 0 0,1-1 0 0 0,-1 0 0 0 0,0 1 0 0 0,0-1 0 0 0,0 1 0 0 0,0-1 0 0 0,0 0 0 0 0,1 1 0 0 0,-1-1 0 0 0,0 0 0 0 0,-1 1 0 0 0,1-1 0 0 0,0 1 0 0 0,0-1 0 0 0,0 0 0 0 0,0 1 0 0 0,0-1 0 0 0,-1 1 0 0 0,1-1 0 0 0,0 0 0 0 0,0 1 0 0 0,-1-1 0 0 0,-12 4 1296 0 0,-15 19 102 0 0,4 5-769 0 0,-1-2-1 0 0,-1 0 1 0 0,-41 29 0 0 0,46-39-1082 0 0,-1-1 1 0 0,-1-1-1 0 0,0-1 0 0 0,-1-1 0 0 0,-35 11 1 0 0,54-21 79 0 0,1 1 1 0 0,-1-1 0 0 0,0-1 0 0 0,0 1-1 0 0,0-1 1 0 0,0 1 0 0 0,0-1 0 0 0,0-1-1 0 0,0 1 1 0 0,1-1 0 0 0,-1 0 0 0 0,-8-2-1 0 0,2-1-1150 0 0,0-1 0 0 0,0-1 0 0 0,-17-11 0 0 0,23 13 1078 0 0,4 4 785 0 0,-12 28 1328 0 0,9-13-1139 0 0,-1 0 0 0 0,0-1 0 0 0,-1 1-1 0 0,-1-1 1 0 0,-11 18 0 0 0,16-28-555 0 0,-1 0 0 0 0,0 0 0 0 0,0 0 0 0 0,0 0 0 0 0,0 0 0 0 0,-1-1 0 0 0,1 1 0 0 0,-1-1 0 0 0,0 0 0 0 0,0 0 0 0 0,0-1 0 0 0,-1 1 0 0 0,1-1 0 0 0,-1 0 0 0 0,1 0 0 0 0,-1 0 0 0 0,0-1 0 0 0,1 0 0 0 0,-1 0-1 0 0,0 0 1 0 0,-5 0 0 0 0,8 0-106 0 0,-1-1 0 0 0,1 0-1 0 0,-1 0 1 0 0,1 0-1 0 0,-1-1 1 0 0,1 1 0 0 0,0 0-1 0 0,-1-1 1 0 0,1 0 0 0 0,0 0-1 0 0,-1 1 1 0 0,1-1-1 0 0,0 0 1 0 0,0-1 0 0 0,0 1-1 0 0,0 0 1 0 0,0-1-1 0 0,0 1 1 0 0,0-1 0 0 0,0 0-1 0 0,1 1 1 0 0,-1-1-1 0 0,1 0 1 0 0,-1 0 0 0 0,1 0-1 0 0,-1 0 1 0 0,1 0 0 0 0,0 0-1 0 0,0-1 1 0 0,0 1-1 0 0,1 0 1 0 0,-1-1 0 0 0,0 1-1 0 0,1 0 1 0 0,0-1-1 0 0,-1 1 1 0 0,1-1 0 0 0,0 1-1 0 0,0 0 1 0 0,0-1-1 0 0,1 1 1 0 0,-1-1 0 0 0,0 1-1 0 0,1 0 1 0 0,0-1 0 0 0,-1 1-1 0 0,1 0 1 0 0,0-1-1 0 0,0 1 1 0 0,1 0 0 0 0,-1 0-1 0 0,0 0 1 0 0,2-2-1 0 0,-2 3 110 0 0,-1 1 0 0 0,1 0 0 0 0,-1-1 1 0 0,1 1-1 0 0,-1 0 0 0 0,1-1 0 0 0,-1 1 0 0 0,1 0 0 0 0,-1 0 0 0 0,1 0 0 0 0,-1-1 0 0 0,1 1 0 0 0,0 0 0 0 0,-1 0 0 0 0,1 0 0 0 0,-1 0 0 0 0,1 0 0 0 0,-1 0 0 0 0,1 0 0 0 0,0 0 0 0 0,-1 0 0 0 0,1 0 0 0 0,-1 0 0 0 0,1 1 0 0 0,-1-1 0 0 0,1 0 0 0 0,0 0 0 0 0,-1 0 0 0 0,1 1 0 0 0,-1-1 0 0 0,1 0 0 0 0,-1 1 0 0 0,0-1 0 0 0,1 1 0 0 0,-1-1 0 0 0,1 0 0 0 0,-1 1 0 0 0,0-1 0 0 0,1 1 0 0 0,-1-1 0 0 0,0 1 0 0 0,1-1 0 0 0,-1 1 0 0 0,0-1 0 0 0,1 2 0 0 0,0 0 81 0 0,0 0 0 0 0,1 0-1 0 0,-1 0 1 0 0,0 0-1 0 0,0 0 1 0 0,0 1-1 0 0,0-1 1 0 0,-1 0 0 0 0,1 1-1 0 0,0 4 1 0 0,-4 8 137 0 0,0 0 0 0 0,0 0 0 0 0,-2 0 0 0 0,0-1 0 0 0,0 1 0 0 0,-1-1 0 0 0,-1-1 0 0 0,-1 1 0 0 0,0-1 0 0 0,-13 16 0 0 0,-8 9-443 0 0,-70 67 0 0 0,75-84-3394 0 0,21-19 2687 0 0,0 0 0 0 0,1 0-1 0 0,-1-1 1 0 0,0 1 0 0 0,0-1-1 0 0,1 1 1 0 0,-1-1 0 0 0,0 0-1 0 0,-1 0 1 0 0,1-1 0 0 0,0 1-1 0 0,-4 0 1 0 0,4-1-828 0 0</inkml:trace>
</inkml:ink>
</file>

<file path=ppt/ink/ink2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4.020"/>
    </inkml:context>
    <inkml:brush xml:id="br0">
      <inkml:brushProperty name="width" value="0.05" units="cm"/>
      <inkml:brushProperty name="height" value="0.05" units="cm"/>
      <inkml:brushProperty name="color" value="#008C3A"/>
    </inkml:brush>
  </inkml:definitions>
  <inkml:trace contextRef="#ctx0" brushRef="#br0">28 98 7277 0 0,'8'12'11961'0'0,"4"-31"-15390"0"0,-14 10 541 0 0,-6-12-2416 0 0,0 9 3152 0 0,1-2 63 0 0,-3-1 297 0 0,-2-5 392 0 0</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42.966"/>
    </inkml:context>
    <inkml:brush xml:id="br0">
      <inkml:brushProperty name="width" value="0.05" units="cm"/>
      <inkml:brushProperty name="height" value="0.05" units="cm"/>
      <inkml:brushProperty name="color" value="#004F8B"/>
    </inkml:brush>
  </inkml:definitions>
  <inkml:trace contextRef="#ctx0" brushRef="#br0">176 63 2904 0 0,'-21'-63'22016'0'0,"23"66"-21496"0"0,35 46 908 0 0,-2 1 0 0 0,-3 2 0 0 0,43 92 0 0 0,-63-117-1319 0 0,-2 1 0 0 0,-2 0 0 0 0,0 0 1 0 0,-2 1-1 0 0,0 0 0 0 0,-3 0 0 0 0,0 0 0 0 0,-2 1 0 0 0,-1-1 0 0 0,-3 30 0 0 0,-7 0-69 0 0,-1 0-1 0 0,-3-1 1 0 0,-3 0-1 0 0,-36 84 1 0 0,-123 210 160 0 0,119-244-183 0 0,10-15-1071 0 0,42-87-3771 0 0</inkml:trace>
</inkml:ink>
</file>

<file path=ppt/ink/ink2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4.348"/>
    </inkml:context>
    <inkml:brush xml:id="br0">
      <inkml:brushProperty name="width" value="0.05" units="cm"/>
      <inkml:brushProperty name="height" value="0.05" units="cm"/>
      <inkml:brushProperty name="color" value="#008C3A"/>
    </inkml:brush>
  </inkml:definitions>
  <inkml:trace contextRef="#ctx0" brushRef="#br0">335 1 6349 0 0,'-4'12'2076'0'0,"0"4"-232"0"0,-2 1-228 0 0,0 6-120 0 0,-5 3-112 0 0,-1 2-248 0 0,-7 7-295 0 0,-1 0-617 0 0,1 1-1105 0 0,-14 11-2067 0 0,2-7 304 0 0,2-6 176 0 0,-10 9 104 0 0,6-11 407 0 0,-3-3 157 0 0,3-3 172 0 0</inkml:trace>
</inkml:ink>
</file>

<file path=ppt/ink/ink2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4.817"/>
    </inkml:context>
    <inkml:brush xml:id="br0">
      <inkml:brushProperty name="width" value="0.05" units="cm"/>
      <inkml:brushProperty name="height" value="0.05" units="cm"/>
      <inkml:brushProperty name="color" value="#008C3A"/>
    </inkml:brush>
  </inkml:definitions>
  <inkml:trace contextRef="#ctx0" brushRef="#br0">96 1 5661 0 0,'3'0'11189'0'0,"-3"30"-7597"0"0,-5 45-1346 0 0,-1-39-1710 0 0,-2 0 1 0 0,-14 42-1 0 0,3-31-3088 0 0,-6 0-3404 0 0,22-41 3983 0 0,-8 13-2338 0 0</inkml:trace>
</inkml:ink>
</file>

<file path=ppt/ink/ink2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5.332"/>
    </inkml:context>
    <inkml:brush xml:id="br0">
      <inkml:brushProperty name="width" value="0.05" units="cm"/>
      <inkml:brushProperty name="height" value="0.05" units="cm"/>
      <inkml:brushProperty name="color" value="#008C3A"/>
    </inkml:brush>
  </inkml:definitions>
  <inkml:trace contextRef="#ctx0" brushRef="#br0">1128 15 5813 0 0,'0'0'270'0'0,"0"0"1"0"0,0-1-1 0 0,0 1 1 0 0,1-1-1 0 0,-1 1 1 0 0,0 0-1 0 0,0-1 1 0 0,0 1 0 0 0,0-1-1 0 0,0 1 1 0 0,0 0-1 0 0,0-1 1 0 0,0 1-1 0 0,0-1 1 0 0,0 1-1 0 0,0-1 1 0 0,0 1-1 0 0,0 0 1 0 0,0-1 0 0 0,0 1-1 0 0,0-1 1 0 0,0 1-1 0 0,-1 0 1 0 0,1-1-1 0 0,0 1 1 0 0,0 0-1 0 0,0-1 1 0 0,-1 1 0 0 0,0-1 811 0 0,1 0-812 0 0,0 1 1 0 0,-1 0-1 0 0,1 0 1 0 0,0-1 0 0 0,-1 1-1 0 0,1 0 1 0 0,-1 0-1 0 0,1 0 1 0 0,0 0-1 0 0,-1-1 1 0 0,1 1-1 0 0,-1 0 1 0 0,-16 20 3788 0 0,-20 53-4210 0 0,31-60 1588 0 0,-19 35-482 0 0,-1-2 0 0 0,-64 84 0 0 0,67-102-895 0 0,-1-1 1 0 0,-1-1-1 0 0,-1-1 1 0 0,-2-2 0 0 0,-40 28-1 0 0,56-43-241 0 0,-1-1-1 0 0,1-1 1 0 0,-1 0-1 0 0,-1-1 0 0 0,1-1 1 0 0,-1 0-1 0 0,0 0 1 0 0,0-1-1 0 0,0-1 1 0 0,0-1-1 0 0,-1 0 1 0 0,-18-1-1 0 0,-2-3-243 0 0,-1-2 1 0 0,1-2-1 0 0,-60-18 0 0 0,89 23 461 0 0,1 0-1 0 0,-1 1 1 0 0,0-1-1 0 0,0 1 1 0 0,0 1-1 0 0,0-1 1 0 0,0 1-1 0 0,1 0 1 0 0,-1 0-1 0 0,0 1 1 0 0,0 0-1 0 0,0 0 1 0 0,0 0-1 0 0,0 0 1 0 0,1 1-1 0 0,-8 3 1 0 0,8-1 34 0 0,0-1 0 0 0,0 1 0 0 0,0 1 0 0 0,0-1 0 0 0,1 1 0 0 0,-1-1 0 0 0,1 1 0 0 0,0 1 0 0 0,1-1 0 0 0,-1 0 0 0 0,1 1 0 0 0,0 0 0 0 0,1 0 0 0 0,-5 11 0 0 0,-39 140-1628 0 0,16-49-4813 0 0,-9-5-3622 0 0,12-57 6045 0 0,10-26 2220 0 0</inkml:trace>
</inkml:ink>
</file>

<file path=ppt/ink/ink2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5.911"/>
    </inkml:context>
    <inkml:brush xml:id="br0">
      <inkml:brushProperty name="width" value="0.05" units="cm"/>
      <inkml:brushProperty name="height" value="0.05" units="cm"/>
      <inkml:brushProperty name="color" value="#008C3A"/>
    </inkml:brush>
  </inkml:definitions>
  <inkml:trace contextRef="#ctx0" brushRef="#br0">630 0 6305 0 0,'0'0'3864'0'0,"2"4"-1951"0"0,62 77 6505 0 0,-52-63-7576 0 0,0 1 0 0 0,-2-1 0 0 0,-1 2-1 0 0,0 0 1 0 0,9 29 0 0 0,-13-28-604 0 0,-1 0-1 0 0,-1 0 1 0 0,-1 0 0 0 0,-1 0-1 0 0,0 1 1 0 0,-2-1-1 0 0,-1 0 1 0 0,0 0 0 0 0,-1 0-1 0 0,-2 0 1 0 0,0 0 0 0 0,-1-1-1 0 0,-1 0 1 0 0,-1 0 0 0 0,0-1-1 0 0,-2 0 1 0 0,0 0 0 0 0,-15 19-1 0 0,15-22-122 0 0,-2-2 0 0 0,1 1 0 0 0,-2-1 0 0 0,0-1 0 0 0,-1 0 0 0 0,0-1-1 0 0,0 0 1 0 0,-2-1 0 0 0,1-1 0 0 0,-1 0 0 0 0,-1-2 0 0 0,0 1 0 0 0,0-2 0 0 0,0 0 0 0 0,-1-2-1 0 0,0 1 1 0 0,0-2 0 0 0,-1-1 0 0 0,1 0 0 0 0,-33 0 0 0 0,35-3-91 0 0,1-2-1 0 0,0 0 1 0 0,-1 0-1 0 0,1-2 1 0 0,1 1-1 0 0,-1-2 1 0 0,0 0-1 0 0,1-1 1 0 0,0 0 0 0 0,0-1-1 0 0,1-1 1 0 0,0 0-1 0 0,0-1 1 0 0,1 0-1 0 0,0-1 1 0 0,1 0-1 0 0,-14-17 1 0 0,17 18-176 0 0,0-2 0 0 0,1 1-1 0 0,1-1 1 0 0,0 0 0 0 0,0 0 0 0 0,1 0-1 0 0,0-1 1 0 0,1 0 0 0 0,0 0 0 0 0,1 0 0 0 0,1-1-1 0 0,0 1 1 0 0,0 0 0 0 0,1-1 0 0 0,1 0-1 0 0,0 1 1 0 0,1-1 0 0 0,0 1 0 0 0,1-1 0 0 0,0 1-1 0 0,7-19 1 0 0,-7 23 98 0 0,0 1 0 0 0,1 0 0 0 0,0 0 0 0 0,1 1 0 0 0,0-1 0 0 0,0 1 0 0 0,0-1 0 0 0,1 1 0 0 0,-1 1 0 0 0,2-1-1 0 0,-1 1 1 0 0,0 0 0 0 0,1 0 0 0 0,0 0 0 0 0,0 1 0 0 0,1 0 0 0 0,-1 0 0 0 0,1 0 0 0 0,0 1 0 0 0,0 0 0 0 0,0 0 0 0 0,0 1 0 0 0,0 0 0 0 0,1 0 0 0 0,-1 1 0 0 0,1 0 0 0 0,-1 0 0 0 0,12 1 0 0 0,-8 1 695 0 0,-8-1-387 0 0,1 1 1 0 0,-1-1-1 0 0,0 0 1 0 0,1 0 0 0 0,-1 0-1 0 0,0 0 1 0 0,0 0 0 0 0,1-1-1 0 0,-1 1 1 0 0,0-1-1 0 0,0 0 1 0 0,0 0 0 0 0,0 0-1 0 0,6-3 1 0 0,-6-2 10 0 0,4-13 2029 0 0,-6 18-2653 0 0,-1 0 1 0 0,0 1-1 0 0,0-1 0 0 0,-1 1 1 0 0,1-1-1 0 0,0 0 1 0 0,0 1-1 0 0,0-1 0 0 0,0 1 1 0 0,0-1-1 0 0,-1 0 0 0 0,1 1 1 0 0,0-1-1 0 0,-1 1 1 0 0,1-1-1 0 0,0 1 0 0 0,-1-1 1 0 0,1 1-1 0 0,0-1 0 0 0,-1 1 1 0 0,1 0-1 0 0,-1-1 0 0 0,1 1 1 0 0,-1 0-1 0 0,1-1 1 0 0,-1 1-1 0 0,1 0 0 0 0,-2-1 1 0 0,-18 0-13673 0 0,7 5 9871 0 0,-4 8 51 0 0,10-7 2283 0 0</inkml:trace>
</inkml:ink>
</file>

<file path=ppt/ink/ink2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7.129"/>
    </inkml:context>
    <inkml:brush xml:id="br0">
      <inkml:brushProperty name="width" value="0.05" units="cm"/>
      <inkml:brushProperty name="height" value="0.05" units="cm"/>
      <inkml:brushProperty name="color" value="#008C3A"/>
    </inkml:brush>
  </inkml:definitions>
  <inkml:trace contextRef="#ctx0" brushRef="#br0">488 78 5957 0 0,'2'-2'517'0'0,"-1"0"1"0"0,0 0-1 0 0,0 0 1 0 0,0 0 0 0 0,-1 0-1 0 0,1-1 1 0 0,-1 1-1 0 0,1 0 1 0 0,-1 0 0 0 0,1 0-1 0 0,-1-1 1 0 0,0 1-1 0 0,0 0 1 0 0,0 0 0 0 0,-1-1-1 0 0,1 1 1 0 0,0 0-1 0 0,-1 0 1 0 0,1-1 0 0 0,-3-3-1 0 0,2 4-225 0 0,-1 0-1 0 0,0 0 1 0 0,1 1-1 0 0,-1-1 1 0 0,0 0-1 0 0,0 1 1 0 0,0 0-1 0 0,0-1 1 0 0,0 1-1 0 0,-1 0 1 0 0,1 0-1 0 0,0 0 1 0 0,-1 0-1 0 0,1 0 1 0 0,0 1-1 0 0,-3-1 1 0 0,-13-2 82 0 0,0 1 0 0 0,1 1 0 0 0,-1 1 0 0 0,-24 3 0 0 0,21-2 217 0 0,-11 0-143 0 0,-47 2 106 0 0,72-2-554 0 0,1 0 0 0 0,0 0-1 0 0,0 0 1 0 0,-1 1 0 0 0,1 0 0 0 0,0 0 0 0 0,0 1-1 0 0,1 0 1 0 0,-8 4 0 0 0,10-5 22 0 0,1 1-1 0 0,0-1 1 0 0,-1 1 0 0 0,1-1-1 0 0,0 1 1 0 0,0 0-1 0 0,1 0 1 0 0,-1 0 0 0 0,0 0-1 0 0,1 0 1 0 0,0 0 0 0 0,0 0-1 0 0,-1 7 1 0 0,-6 51 317 0 0,4-23-212 0 0,-87 336 365 0 0,79-327-215 0 0,12-46-339 0 0,3-6-969 0 0,18-20 310 0 0,0 1 0 0 0,2 1 1 0 0,1 1-1 0 0,43-32 0 0 0,-60 49 754 0 0,1 0 1 0 0,-1 1 0 0 0,1 0 0 0 0,0 0 0 0 0,0 1-1 0 0,0-1 1 0 0,0 2 0 0 0,1-1 0 0 0,-1 1-1 0 0,1 1 1 0 0,-1-1 0 0 0,1 2 0 0 0,0-1-1 0 0,0 1 1 0 0,-1 0 0 0 0,1 1 0 0 0,0 0 0 0 0,-1 0-1 0 0,1 1 1 0 0,-1 0 0 0 0,1 1 0 0 0,-1 0-1 0 0,9 4 1 0 0,-13-5 16 0 0,0 0 0 0 0,0 1 0 0 0,0-1-1 0 0,0 1 1 0 0,-1 0 0 0 0,1 0 0 0 0,-1 0 0 0 0,0 0-1 0 0,0 1 1 0 0,0-1 0 0 0,0 1 0 0 0,-1 0 0 0 0,0 0 0 0 0,1 0-1 0 0,-1 0 1 0 0,0 0 0 0 0,1 5 0 0 0,-2-2 7 0 0,1 0 1 0 0,-1 0-1 0 0,0 0 1 0 0,-1 0 0 0 0,0 0-1 0 0,0 0 1 0 0,0 0-1 0 0,-1 1 1 0 0,0-1-1 0 0,-3 7 1 0 0,0 1-19 0 0,-1 0 0 0 0,0-1 0 0 0,-1 1 0 0 0,-1-1 0 0 0,-1-1 1 0 0,0 1-1 0 0,0-1 0 0 0,-1-1 0 0 0,-14 15 0 0 0,11-15-227 0 0,0-1 1 0 0,0-1-1 0 0,-1 0 1 0 0,-25 14-1 0 0,5-8-2520 0 0,-1-6-3538 0 0,25-15-1049 0 0,-1 2 6118 0 0,7-4-2928 0 0,1-4 2339 0 0</inkml:trace>
</inkml:ink>
</file>

<file path=ppt/ink/ink2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7.645"/>
    </inkml:context>
    <inkml:brush xml:id="br0">
      <inkml:brushProperty name="width" value="0.05" units="cm"/>
      <inkml:brushProperty name="height" value="0.05" units="cm"/>
      <inkml:brushProperty name="color" value="#008C3A"/>
    </inkml:brush>
  </inkml:definitions>
  <inkml:trace contextRef="#ctx0" brushRef="#br0">97 4 5885 0 0,'-7'-4'9718'0'0,"-3"19"-8312"0"0,1-1-1 0 0,1 2 1 0 0,0-1-1 0 0,-6 19 0 0 0,7-18-863 0 0,2 1-1 0 0,0 0 0 0 0,1 0 0 0 0,0 1 0 0 0,1-1 0 0 0,2 1 1 0 0,-1 27-1 0 0,2-43-563 0 0,0-1-1 0 0,0 1 1 0 0,0 0 0 0 0,1 0 0 0 0,-1 0-1 0 0,0 0 1 0 0,1 0 0 0 0,0 0 0 0 0,-1 0-1 0 0,1-1 1 0 0,0 1 0 0 0,0 0 0 0 0,0 0-1 0 0,0-1 1 0 0,0 1 0 0 0,0-1 0 0 0,0 1-1 0 0,1-1 1 0 0,-1 1 0 0 0,0-1-1 0 0,1 0 1 0 0,0 0 0 0 0,-1 0 0 0 0,1 1-1 0 0,-1-2 1 0 0,1 1 0 0 0,0 0 0 0 0,0 0-1 0 0,0 0 1 0 0,-1-1 0 0 0,1 1 0 0 0,0-1-1 0 0,0 0 1 0 0,0 1 0 0 0,0-1 0 0 0,0 0-1 0 0,0 0 1 0 0,0 0 0 0 0,0 0 0 0 0,0-1-1 0 0,0 1 1 0 0,0 0 0 0 0,-1-1 0 0 0,1 0-1 0 0,0 1 1 0 0,3-2 0 0 0,2-1-113 0 0,-1 1 1 0 0,1-1-1 0 0,0 0 0 0 0,-1-1 1 0 0,0 1-1 0 0,0-1 0 0 0,0-1 1 0 0,0 1-1 0 0,0-1 1 0 0,-1 0-1 0 0,7-9 0 0 0,-8 8 128 0 0,0-1 0 0 0,-1 0 0 0 0,0 0 1 0 0,0 0-1 0 0,-1 0 0 0 0,0 0 0 0 0,0-1 0 0 0,0 1 0 0 0,-1-1 0 0 0,0 1 0 0 0,-1-1 0 0 0,0 0 0 0 0,0 1 0 0 0,-2-15 0 0 0,1 18 97 0 0,1 1-1 0 0,-1-1 0 0 0,0 1 0 0 0,0-1 0 0 0,0 1 0 0 0,0 0 1 0 0,-1-1-1 0 0,1 1 0 0 0,-1 0 0 0 0,0 0 0 0 0,0 0 0 0 0,0 0 1 0 0,-1 0-1 0 0,1 0 0 0 0,0 1 0 0 0,-1-1 0 0 0,0 1 1 0 0,0 0-1 0 0,1 0 0 0 0,-1 0 0 0 0,-1 0 0 0 0,1 0 0 0 0,0 0 1 0 0,0 1-1 0 0,-1 0 0 0 0,1 0 0 0 0,0 0 0 0 0,-1 0 0 0 0,0 0 1 0 0,1 0-1 0 0,-1 1 0 0 0,-4 0 0 0 0,4 0-3 0 0,1 0 1 0 0,-1 0-1 0 0,1 1 0 0 0,0-1 0 0 0,-1 1 0 0 0,1 0 1 0 0,0 0-1 0 0,-1 0 0 0 0,1 1 0 0 0,0-1 1 0 0,0 1-1 0 0,0 0 0 0 0,0-1 0 0 0,0 1 0 0 0,1 0 1 0 0,-4 3-1 0 0,3-1-571 0 0,-1 0-1 0 0,1 0 1 0 0,0 1 0 0 0,0-1 0 0 0,0 1 0 0 0,0 0 0 0 0,1 0-1 0 0,0 0 1 0 0,-3 8 0 0 0,3-5-995 0 0,0-1 1 0 0,0 1-1 0 0,1 0 0 0 0,0 1 1 0 0,1-1-1 0 0,0 0 1 0 0,0 0-1 0 0,0 0 0 0 0,1 0 1 0 0,0 0-1 0 0,1 0 1 0 0,0 0-1 0 0,3 9 0 0 0,1-7-412 0 0</inkml:trace>
</inkml:ink>
</file>

<file path=ppt/ink/ink2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8.083"/>
    </inkml:context>
    <inkml:brush xml:id="br0">
      <inkml:brushProperty name="width" value="0.05" units="cm"/>
      <inkml:brushProperty name="height" value="0.05" units="cm"/>
      <inkml:brushProperty name="color" value="#008C3A"/>
    </inkml:brush>
  </inkml:definitions>
  <inkml:trace contextRef="#ctx0" brushRef="#br0">691 1 5897 0 0,'0'0'4706'0'0,"-2"3"-3263"0"0,-10 17-211 0 0,1 0 1 0 0,1 1-1 0 0,0 0 1 0 0,-9 37-1 0 0,-6 10-150 0 0,-270 516 1279 0 0,211-430-2563 0 0,64-116 67 0 0,-46 77 56 0 0,57-101-174 0 0,-1 0 1 0 0,0-1-1 0 0,-1-1 1 0 0,0 0-1 0 0,-22 19 1 0 0,12-21-855 0 0,20-10 800 0 0,0 0-1 0 0,1 0 0 0 0,-1 0 1 0 0,0 0-1 0 0,0 0 0 0 0,0 0 1 0 0,0-1-1 0 0,0 1 1 0 0,1 0-1 0 0,-1 0 0 0 0,0 0 1 0 0,0-1-1 0 0,0 1 0 0 0,1 0 1 0 0,-1-1-1 0 0,0 1 0 0 0,0-1 1 0 0,1 1-1 0 0,-1-1 0 0 0,0 1 1 0 0,1-1-1 0 0,-1 0 1 0 0,1 1-1 0 0,-2-2 0 0 0,-7-25-7496 0 0,7 5 6496 0 0,2 2-382 0 0</inkml:trace>
</inkml:ink>
</file>

<file path=ppt/ink/ink2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8.426"/>
    </inkml:context>
    <inkml:brush xml:id="br0">
      <inkml:brushProperty name="width" value="0.05" units="cm"/>
      <inkml:brushProperty name="height" value="0.05" units="cm"/>
      <inkml:brushProperty name="color" value="#008C3A"/>
    </inkml:brush>
  </inkml:definitions>
  <inkml:trace contextRef="#ctx0" brushRef="#br0">1 16 6417 0 0,'2'-15'12655'0'0,"4"38"-12048"0"0,2 43-8122 0 0,-1 92-2109 0 0,-3-108 7788 0 0</inkml:trace>
</inkml:ink>
</file>

<file path=ppt/ink/ink2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0:58.786"/>
    </inkml:context>
    <inkml:brush xml:id="br0">
      <inkml:brushProperty name="width" value="0.05" units="cm"/>
      <inkml:brushProperty name="height" value="0.05" units="cm"/>
      <inkml:brushProperty name="color" value="#008C3A"/>
    </inkml:brush>
  </inkml:definitions>
  <inkml:trace contextRef="#ctx0" brushRef="#br0">0 0 4648 0 0,'4'9'2181'0'0,"-2"0"-257"0"0,2-2-112 0 0,1-4 1320 0 0,-1 2-1576 0 0,12-17-9776 0 0,-16-2 4031 0 0,-2 7 2337 0 0</inkml:trace>
</inkml:ink>
</file>

<file path=ppt/ink/ink2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0.473"/>
    </inkml:context>
    <inkml:brush xml:id="br0">
      <inkml:brushProperty name="width" value="0.05" units="cm"/>
      <inkml:brushProperty name="height" value="0.05" units="cm"/>
      <inkml:brushProperty name="color" value="#008C3A"/>
    </inkml:brush>
  </inkml:definitions>
  <inkml:trace contextRef="#ctx0" brushRef="#br0">290 170 4760 0 0,'15'-39'5773'0'0,"-11"26"-4502"0"0,0 1-1 0 0,1 1 1 0 0,1-1 0 0 0,11-18 0 0 0,-15 27-1126 0 0,1 0 1 0 0,-1 0-1 0 0,1 0 1 0 0,0 0-1 0 0,0 1 1 0 0,0-1-1 0 0,0 1 1 0 0,0 0-1 0 0,0 0 1 0 0,1 0-1 0 0,-1 0 0 0 0,0 1 1 0 0,1-1-1 0 0,0 1 1 0 0,-1 0-1 0 0,1 0 1 0 0,0 0-1 0 0,0 1 1 0 0,0-1-1 0 0,6 1 1 0 0,25 2-319 0 0,43 8 0 0 0,-52-6-69 0 0,-1-1 0 0 0,1 0 0 0 0,-1-2 0 0 0,45-3 0 0 0,-68 1 247 0 0,0 1 0 0 0,0 0 1 0 0,-1-1-1 0 0,1 1 0 0 0,0-1 0 0 0,0 1 1 0 0,0-1-1 0 0,-1 0 0 0 0,1 0 1 0 0,0 0-1 0 0,-1 0 0 0 0,1 0 1 0 0,0 0-1 0 0,-1 0 0 0 0,1 0 0 0 0,-1-1 1 0 0,0 1-1 0 0,2-2 0 0 0,-3 2 135 0 0,0 1-108 0 0,-2-2 22 0 0,1 0-40 0 0,-1 1 0 0 0,1 0 0 0 0,-1-1 0 0 0,0 1 0 0 0,1 0 0 0 0,-1 0 0 0 0,0 0 0 0 0,0 0 0 0 0,1 0 0 0 0,-1 1 0 0 0,0-1 0 0 0,0 1 0 0 0,0-1 0 0 0,0 1 0 0 0,0-1 0 0 0,0 1 0 0 0,0 0 0 0 0,0 0 0 0 0,0 0 0 0 0,0 0 0 0 0,0 1 0 0 0,0-1 0 0 0,0 0-1 0 0,0 1 1 0 0,0-1 0 0 0,0 1 0 0 0,0 0 0 0 0,-2 1 0 0 0,-1 0 23 0 0,-6 2 42 0 0,0 1 0 0 0,0 0 0 0 0,1 0 0 0 0,-1 1 0 0 0,1 1 1 0 0,0 0-1 0 0,1 0 0 0 0,-12 12 0 0 0,-65 76 430 0 0,70-75-489 0 0,-9 10 37 0 0,1 0 61 0 0,-1-2 1 0 0,-42 38 0 0 0,59-59-90 0 0,0-1 1 0 0,0 0 0 0 0,-1 0 0 0 0,1-1 0 0 0,-1 0 0 0 0,-1-1 0 0 0,1 0 0 0 0,-1 0 0 0 0,1-1 0 0 0,-1 0 0 0 0,0-1 0 0 0,0 0 0 0 0,0 0 0 0 0,-11-1 0 0 0,18-1-82 0 0,-9-6-74 0 0,12 6 115 0 0,-1 0 0 0 0,1 0 0 0 0,-1 0 0 0 0,1 0 0 0 0,-1 0 0 0 0,0-1 0 0 0,1 1 0 0 0,-1 0 0 0 0,1 0 0 0 0,-1 0 0 0 0,1-1 0 0 0,-1 1-1 0 0,1 0 1 0 0,-1-1 0 0 0,1 1 0 0 0,-1 0 0 0 0,1-1 0 0 0,0 1 0 0 0,-1-1 0 0 0,1 1 0 0 0,-1 0 0 0 0,1-1 0 0 0,0 1 0 0 0,-1-1 0 0 0,1 1 0 0 0,0-1 0 0 0,0 1 0 0 0,-1-1 0 0 0,1 0 0 0 0,0 1 0 0 0,0-1 0 0 0,0 1 0 0 0,0-1 0 0 0,0 1 0 0 0,0-1 0 0 0,0 0 0 0 0,0 1 0 0 0,0-1 0 0 0,0 1 0 0 0,0-1 0 0 0,0 1 0 0 0,0-1 0 0 0,0 0 0 0 0,1 1 0 0 0,-1-1 0 0 0,0 1 0 0 0,0-1 0 0 0,1 1 0 0 0,-1-1 0 0 0,1 0 0 0 0,1-4-77 0 0,0 1 1 0 0,1-1 0 0 0,-1 0 0 0 0,1 1 0 0 0,0 0-1 0 0,1-1 1 0 0,-1 1 0 0 0,1 1 0 0 0,0-1 0 0 0,0 0-1 0 0,0 1 1 0 0,0 0 0 0 0,7-4 0 0 0,-9 6 27 0 0,12 23 161 0 0,-14-15-60 0 0,0 0 1 0 0,-1 0-1 0 0,0 0 0 0 0,0 0 0 0 0,-1-1 1 0 0,0 1-1 0 0,0 0 0 0 0,0-1 0 0 0,-1 1 1 0 0,0-1-1 0 0,0 0 0 0 0,0 0 0 0 0,-1 0 1 0 0,0-1-1 0 0,-6 7 0 0 0,3-3-341 0 0,-1 0 0 0 0,0-1-1 0 0,-1 0 1 0 0,1 0 0 0 0,-1-1 0 0 0,-1-1-1 0 0,0 1 1 0 0,-12 5 0 0 0,6-6-710 0 0,12-5-342 0 0,-1 0 1 0 0,0-1-1 0 0,0 1 0 0 0,1-1 0 0 0,-1 0 1 0 0,0 0-1 0 0,-6-2 0 0 0,-5-2-607 0 0,5-3 51 0 0</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46.904"/>
    </inkml:context>
    <inkml:brush xml:id="br0">
      <inkml:brushProperty name="width" value="0.05" units="cm"/>
      <inkml:brushProperty name="height" value="0.05" units="cm"/>
      <inkml:brushProperty name="color" value="#004F8B"/>
    </inkml:brush>
  </inkml:definitions>
  <inkml:trace contextRef="#ctx0" brushRef="#br0">132 163 2732 0 0,'-4'-4'17184'0'0,"3"5"-17036"0"0,0 1 1 0 0,0-1-1 0 0,1 1 1 0 0,-1 0-1 0 0,0-1 1 0 0,0 1 0 0 0,1-1-1 0 0,-1 1 1 0 0,1 0-1 0 0,0 0 1 0 0,-1-1-1 0 0,1 1 1 0 0,0 0-1 0 0,0 0 1 0 0,0 0-1 0 0,0-1 1 0 0,0 1-1 0 0,1 0 1 0 0,-1 0-1 0 0,1-1 1 0 0,-1 1-1 0 0,1 0 1 0 0,-1-1 0 0 0,1 1-1 0 0,0 0 1 0 0,0-1-1 0 0,0 1 1 0 0,0-1-1 0 0,0 0 1 0 0,0 1-1 0 0,0-1 1 0 0,0 0-1 0 0,0 1 1 0 0,1-1-1 0 0,-1 0 1 0 0,1 0-1 0 0,-1 0 1 0 0,1 0 0 0 0,-1 0-1 0 0,1 0 1 0 0,-1-1-1 0 0,4 2 1 0 0,0 0-11 0 0,0-1 1 0 0,1 1 0 0 0,-1-1 0 0 0,1 0-1 0 0,-1-1 1 0 0,1 1 0 0 0,0-1 0 0 0,-1 0 0 0 0,1-1-1 0 0,-1 1 1 0 0,1-1 0 0 0,9-2 0 0 0,-3-2-44 0 0,1 0 0 0 0,-1-1 1 0 0,0 0-1 0 0,0-1 0 0 0,-1 0 1 0 0,0-1-1 0 0,0 0 0 0 0,-1-1 1 0 0,0 0-1 0 0,0 0 0 0 0,-1-1 1 0 0,0 0-1 0 0,-1-1 0 0 0,-1 0 1 0 0,10-16-1 0 0,-16 25-91 0 0,0 0 0 0 0,0 1 0 0 0,-1-1 1 0 0,1 0-1 0 0,0 0 0 0 0,-1 0 0 0 0,1 0 0 0 0,-1 1 0 0 0,1-1 0 0 0,-1 0 0 0 0,0 0 1 0 0,0 0-1 0 0,0 0 0 0 0,0 0 0 0 0,0 0 0 0 0,0 0 0 0 0,-1 0 0 0 0,1 0 0 0 0,-1 0 1 0 0,1 0-1 0 0,-1 1 0 0 0,0-1 0 0 0,1 0 0 0 0,-1 0 0 0 0,-2-3 0 0 0,0 3 13 0 0,0 0 0 0 0,0-1 0 0 0,0 1 0 0 0,0 0 0 0 0,0 1 0 0 0,0-1-1 0 0,0 0 1 0 0,-1 1 0 0 0,1 0 0 0 0,0 0 0 0 0,-1 0 0 0 0,1 0 0 0 0,-5 0 0 0 0,-6-1 40 0 0,-1 1 1 0 0,1 0 0 0 0,-1 1 0 0 0,1 1-1 0 0,-30 5 1 0 0,29-2 24 0 0,1 1 0 0 0,0 1 1 0 0,0 0-1 0 0,0 1 0 0 0,0 1 0 0 0,1 0 0 0 0,0 1 1 0 0,1 0-1 0 0,0 1 0 0 0,1 0 0 0 0,-1 1 0 0 0,2 0 0 0 0,0 1 1 0 0,0 0-1 0 0,1 0 0 0 0,1 1 0 0 0,0 0 0 0 0,-10 23 1 0 0,17-32-60 0 0,-1 0 1 0 0,1 0 0 0 0,0 1 0 0 0,0-1 0 0 0,1 0-1 0 0,-1 1 1 0 0,1-1 0 0 0,0 1 0 0 0,0-1 0 0 0,0 0 0 0 0,1 1-1 0 0,-1-1 1 0 0,1 1 0 0 0,0-1 0 0 0,0 0 0 0 0,1 0-1 0 0,-1 0 1 0 0,4 6 0 0 0,-1-4-77 0 0,0-1 0 0 0,0 1 0 0 0,1-1 0 0 0,-1 0 0 0 0,1 0 0 0 0,0-1 0 0 0,1 1-1 0 0,-1-1 1 0 0,1 0 0 0 0,10 5 0 0 0,7 2-846 0 0,-1-2 0 0 0,2-1 0 0 0,-1 0-1 0 0,1-2 1 0 0,35 5 0 0 0,-34-7-1745 0 0,-1-1-1 0 0,1-1 0 0 0,0-1 1 0 0,0-1-1 0 0,0-2 1 0 0,0 0-1 0 0,0-2 1 0 0,28-7-1 0 0,-30 3 897 0 0</inkml:trace>
</inkml:ink>
</file>

<file path=ppt/ink/ink2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0.817"/>
    </inkml:context>
    <inkml:brush xml:id="br0">
      <inkml:brushProperty name="width" value="0.05" units="cm"/>
      <inkml:brushProperty name="height" value="0.05" units="cm"/>
      <inkml:brushProperty name="color" value="#008C3A"/>
    </inkml:brush>
  </inkml:definitions>
  <inkml:trace contextRef="#ctx0" brushRef="#br0">57 25 5352 0 0,'-2'-11'8368'0'0,"-3"4"-6866"0"0,3 6-2369 0 0,1 0 0 0 0,-1 1-1 0 0,1-1 1 0 0,-1 0 0 0 0,1 1 0 0 0,-1 0 0 0 0,0-1-1 0 0,1 1 1 0 0,-1 0 0 0 0,0 0 0 0 0,1 0 0 0 0,-1 0 0 0 0,-2 1-1 0 0,-10-2 939 0 0,4 0-1831 0 0</inkml:trace>
</inkml:ink>
</file>

<file path=ppt/ink/ink2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1.145"/>
    </inkml:context>
    <inkml:brush xml:id="br0">
      <inkml:brushProperty name="width" value="0.05" units="cm"/>
      <inkml:brushProperty name="height" value="0.05" units="cm"/>
      <inkml:brushProperty name="color" value="#008C3A"/>
    </inkml:brush>
  </inkml:definitions>
  <inkml:trace contextRef="#ctx0" brushRef="#br0">286 1 5200 0 0,'-14'94'10564'0'0,"10"-59"-8922"0"0,-1-1 0 0 0,-12 41 0 0 0,3-33-2229 0 0,-1-1 1 0 0,-2-1-1 0 0,-35 59 1 0 0,27-59-5221 0 0,-44 54 1 0 0,35-62 1897 0 0,14-18 2119 0 0</inkml:trace>
</inkml:ink>
</file>

<file path=ppt/ink/ink2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1.520"/>
    </inkml:context>
    <inkml:brush xml:id="br0">
      <inkml:brushProperty name="width" value="0.05" units="cm"/>
      <inkml:brushProperty name="height" value="0.05" units="cm"/>
      <inkml:brushProperty name="color" value="#008C3A"/>
    </inkml:brush>
  </inkml:definitions>
  <inkml:trace contextRef="#ctx0" brushRef="#br0">888 1 4512 0 0,'11'-1'1090'0'0,"1"1"0"0"0,0 1-1 0 0,-1 0 1 0 0,1 1-1 0 0,-1 0 1 0 0,1 0 0 0 0,-1 1-1 0 0,0 1 1 0 0,13 5 0 0 0,-19-7-801 0 0,0 0 0 0 0,0 0 1 0 0,0 1-1 0 0,-1-1 1 0 0,1 1-1 0 0,-1 0 1 0 0,0 0-1 0 0,0 1 0 0 0,0-1 1 0 0,0 1-1 0 0,0 0 1 0 0,-1 0-1 0 0,0 0 1 0 0,0 0-1 0 0,0 1 0 0 0,0-1 1 0 0,-1 1-1 0 0,1 0 1 0 0,-1 0-1 0 0,0 0 0 0 0,-1 0 1 0 0,2 7-1 0 0,-3-8-200 0 0,-1-1-1 0 0,1 0 1 0 0,-1 1 0 0 0,0-1-1 0 0,0 0 1 0 0,-1 0-1 0 0,1 0 1 0 0,0 0-1 0 0,-1 0 1 0 0,0 0-1 0 0,0 0 1 0 0,0 0-1 0 0,0 0 1 0 0,0-1-1 0 0,-1 1 1 0 0,1-1 0 0 0,-1 0-1 0 0,1 0 1 0 0,-1 0-1 0 0,0 0 1 0 0,0 0-1 0 0,0 0 1 0 0,0-1-1 0 0,-6 3 1 0 0,3-1-64 0 0,0 0-1 0 0,0-1 1 0 0,-1 0 0 0 0,1 0 0 0 0,-1 0 0 0 0,1-1 0 0 0,-1 0-1 0 0,0 0 1 0 0,0-1 0 0 0,1 0 0 0 0,-1 0 0 0 0,-11-1 0 0 0,16 0-60 0 0,0 1-1 0 0,-1-1 1 0 0,1 0 0 0 0,0 1 0 0 0,0-1 0 0 0,-1 0 0 0 0,1 0 0 0 0,0-1 0 0 0,0 1 0 0 0,0 0 0 0 0,0-1 0 0 0,0 1 0 0 0,1-1 0 0 0,-1 1-1 0 0,0-1 1 0 0,1 0 0 0 0,-1 0 0 0 0,1 0 0 0 0,0 0 0 0 0,0 0 0 0 0,-2-3 0 0 0,2 1-30 0 0,1 1 1 0 0,-1 0-1 0 0,1 0 1 0 0,0-1-1 0 0,0 1 1 0 0,0 0-1 0 0,0 0 1 0 0,1-1-1 0 0,-1 1 1 0 0,1 0-1 0 0,0 0 1 0 0,0 0-1 0 0,0 0 1 0 0,0 0-1 0 0,1 0 1 0 0,2-5-1 0 0,1-2-144 0 0,-4 8 200 0 0,0 0-1 0 0,0 0 1 0 0,0 0 0 0 0,0 1-1 0 0,0-1 1 0 0,1 0-1 0 0,-1 0 1 0 0,0 1 0 0 0,1-1-1 0 0,-1 0 1 0 0,1 1-1 0 0,2-2 1 0 0,-3 2 230 0 0,17 24 655 0 0,-17-13-715 0 0,0-1 0 0 0,-1 0 0 0 0,0 1-1 0 0,-1-1 1 0 0,0 0 0 0 0,-1 0 0 0 0,0 1 0 0 0,0-1 0 0 0,-1 0 0 0 0,0-1 0 0 0,0 1 0 0 0,-1 0 0 0 0,-10 15 0 0 0,7-12 45 0 0,-1 0 1 0 0,0-1-1 0 0,-1 1 1 0 0,0-1-1 0 0,-1-1 0 0 0,0 0 1 0 0,-1-1-1 0 0,-17 13 1 0 0,25-20-199 0 0,1 0 0 0 0,-1 0 1 0 0,1-1-1 0 0,-1 1 0 0 0,0-1 0 0 0,1 0 1 0 0,-1 0-1 0 0,0 0 0 0 0,0 0 0 0 0,0 0 1 0 0,0 0-1 0 0,0-1 0 0 0,0 0 0 0 0,0 0 1 0 0,0 1-1 0 0,0-2 0 0 0,0 1 0 0 0,0 0 1 0 0,0 0-1 0 0,0-1 0 0 0,1 0 0 0 0,-1 0 1 0 0,0 0-1 0 0,0 0 0 0 0,0 0 1 0 0,1 0-1 0 0,-1-1 0 0 0,0 1 0 0 0,1-1 1 0 0,-1 0-1 0 0,1 0 0 0 0,0 1 0 0 0,0-2 1 0 0,0 1-1 0 0,0 0 0 0 0,-3-5 0 0 0,-1-1-114 0 0,2 0 0 0 0,-1 0 0 0 0,1-1 0 0 0,1 0-1 0 0,-1 1 1 0 0,1-1 0 0 0,1-1 0 0 0,0 1 0 0 0,0 0-1 0 0,0-12 1 0 0,1 8 104 0 0,1 9-8 0 0,1 0 1 0 0,-2 0-1 0 0,1 0 0 0 0,0-1 1 0 0,-1 1-1 0 0,0 0 1 0 0,0 0-1 0 0,0 0 0 0 0,0 0 1 0 0,-4-7-1 0 0,4 10 343 0 0,-3 4-94 0 0,-93 73 566 0 0,-9-3-3864 0 0,48-36-1716 0 0,-3-3-1 0 0,0-2 1 0 0,-106 37-1 0 0,86-47 861 0 0,44-14 2075 0 0</inkml:trace>
</inkml:ink>
</file>

<file path=ppt/ink/ink2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2.208"/>
    </inkml:context>
    <inkml:brush xml:id="br0">
      <inkml:brushProperty name="width" value="0.05" units="cm"/>
      <inkml:brushProperty name="height" value="0.05" units="cm"/>
      <inkml:brushProperty name="color" value="#008C3A"/>
    </inkml:brush>
  </inkml:definitions>
  <inkml:trace contextRef="#ctx0" brushRef="#br0">419 5 4432 0 0,'13'-4'3710'0'0,"2"9"457"0"0,-13-3-3826 0 0,-1 0 0 0 0,1 0 0 0 0,-1 0 1 0 0,0 0-1 0 0,0 0 0 0 0,1 1 0 0 0,-1-1 0 0 0,-1 0 0 0 0,1 1 1 0 0,0-1-1 0 0,0 4 0 0 0,1 9 804 0 0,0 0 0 0 0,-1 30 1 0 0,-1-39-603 0 0,-1 8-196 0 0,0 0 0 0 0,-2 0 0 0 0,1 0 0 0 0,-2-1 0 0 0,0 1 0 0 0,-1-1 0 0 0,0 1 1 0 0,-1-2-1 0 0,0 1 0 0 0,-1 0 0 0 0,-13 16 0 0 0,9-14-122 0 0,0 0 0 0 0,-1-1-1 0 0,-1 0 1 0 0,0-1 0 0 0,-1-1 0 0 0,0 0 0 0 0,-1 0 0 0 0,-23 12-1 0 0,38-24-293 0 0,-1 1-1 0 0,0 0 0 0 0,1-1 1 0 0,-1 1-1 0 0,0-1 1 0 0,0 1-1 0 0,1-1 0 0 0,-1 1 1 0 0,0-1-1 0 0,0 0 0 0 0,0 1 1 0 0,0-1-1 0 0,0 0 0 0 0,0 0 1 0 0,0 1-1 0 0,1-1 0 0 0,-1 0 1 0 0,0 0-1 0 0,0 0 0 0 0,0 0 1 0 0,0 0-1 0 0,0-1 0 0 0,0 1 1 0 0,0 0-1 0 0,0 0 0 0 0,0 0 1 0 0,1-1-1 0 0,-1 1 0 0 0,0-1 1 0 0,0 1-1 0 0,0 0 0 0 0,0-1 1 0 0,1 0-1 0 0,-1 1 0 0 0,0-1 1 0 0,1 1-1 0 0,-1-1 1 0 0,0 0-1 0 0,0-1 0 0 0,0 0-379 0 0,40-19-1727 0 0,-38 20 2155 0 0,1 1 0 0 0,-1 0 0 0 0,0-1-1 0 0,1 1 1 0 0,-1 0 0 0 0,0 0 0 0 0,1 0-1 0 0,-1 0 1 0 0,0 1 0 0 0,1-1 0 0 0,-1 0-1 0 0,0 0 1 0 0,1 1 0 0 0,-1-1 0 0 0,0 1-1 0 0,1-1 1 0 0,-1 1 0 0 0,0 0 0 0 0,0-1-1 0 0,0 1 1 0 0,0 0 0 0 0,0 0 0 0 0,0 0-1 0 0,0 0 1 0 0,2 2 0 0 0,-2-1 80 0 0,0 0-1 0 0,0 1 1 0 0,0-1 0 0 0,-1 0-1 0 0,1 1 1 0 0,-1-1-1 0 0,0 1 1 0 0,1-1 0 0 0,-1 0-1 0 0,0 1 1 0 0,0-1 0 0 0,-1 1-1 0 0,0 3 1 0 0,-1 4 212 0 0,0 0-1 0 0,-1 0 1 0 0,0 0 0 0 0,-1-1-1 0 0,0 1 1 0 0,-6 9 0 0 0,-6 4 130 0 0,-1 0 0 0 0,-1-1-1 0 0,-1-1 1 0 0,-1 0 0 0 0,-26 20 0 0 0,18-19-1386 0 0,-54 34 0 0 0,72-52-915 0 0,-9 5-3538 0 0</inkml:trace>
</inkml:ink>
</file>

<file path=ppt/ink/ink2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2.536"/>
    </inkml:context>
    <inkml:brush xml:id="br0">
      <inkml:brushProperty name="width" value="0.05" units="cm"/>
      <inkml:brushProperty name="height" value="0.05" units="cm"/>
      <inkml:brushProperty name="color" value="#008C3A"/>
    </inkml:brush>
  </inkml:definitions>
  <inkml:trace contextRef="#ctx0" brushRef="#br0">160 168 6185 0 0,'-6'-6'8466'0'0,"-8"-10"-6729"0"0,-59-61-14864 0 0,45 48 12858 0 0,28 29 272 0 0,-38-39-1926 0 0</inkml:trace>
</inkml:ink>
</file>

<file path=ppt/ink/ink2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2.864"/>
    </inkml:context>
    <inkml:brush xml:id="br0">
      <inkml:brushProperty name="width" value="0.05" units="cm"/>
      <inkml:brushProperty name="height" value="0.05" units="cm"/>
      <inkml:brushProperty name="color" value="#008C3A"/>
    </inkml:brush>
  </inkml:definitions>
  <inkml:trace contextRef="#ctx0" brushRef="#br0">511 1 4288 0 0,'0'0'4135'0'0,"3"4"-2128"0"0,6 12 126 0 0,1 0 0 0 0,-2 1 0 0 0,0 1 0 0 0,-1-1 1 0 0,8 32-1 0 0,-14-41-1922 0 0,0 0 1 0 0,0 0-1 0 0,0 0 1 0 0,-1 0-1 0 0,0 0 1 0 0,-1 0-1 0 0,0 0 1 0 0,0 0-1 0 0,-1 0 1 0 0,0 0-1 0 0,0 0 0 0 0,0-1 1 0 0,-1 1-1 0 0,-1-1 1 0 0,1 1-1 0 0,-8 10 1 0 0,-3 2-814 0 0,-1-1 1 0 0,-30 32-1 0 0,23-31-1501 0 0,0-1 1 0 0,-1-1-1 0 0,-51 30 0 0 0,40-30-271 0 0,-1-1 0 0 0,-1-2 1 0 0,-1-1-1 0 0,0-2 0 0 0,-60 11 0 0 0,45-14 561 0 0</inkml:trace>
</inkml:ink>
</file>

<file path=ppt/ink/ink2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4.302"/>
    </inkml:context>
    <inkml:brush xml:id="br0">
      <inkml:brushProperty name="width" value="0.05" units="cm"/>
      <inkml:brushProperty name="height" value="0.05" units="cm"/>
      <inkml:brushProperty name="color" value="#008C3A"/>
    </inkml:brush>
  </inkml:definitions>
  <inkml:trace contextRef="#ctx0" brushRef="#br0">39 375 5581 0 0,'-3'-3'632'0'0,"0"1"1"0"0,0-1-1 0 0,0 0 1 0 0,1 0 0 0 0,-1 0-1 0 0,1 0 1 0 0,0-1-1 0 0,0 1 1 0 0,0-1 0 0 0,0 1-1 0 0,0-1 1 0 0,1 0-1 0 0,0 1 1 0 0,0-1 0 0 0,0 0-1 0 0,0 0 1 0 0,0 0-1 0 0,1-6 1 0 0,-4-85 3670 0 0,5 74-3309 0 0,-2-15 394 0 0,2-1-1 0 0,12-68 0 0 0,-12 104-1386 0 0,-1 0 0 0 0,1 0 0 0 0,0 1-1 0 0,-1-1 1 0 0,1 0 0 0 0,0 1 0 0 0,0-1 0 0 0,0 1-1 0 0,0-1 1 0 0,0 1 0 0 0,0-1 0 0 0,0 1 0 0 0,0-1-1 0 0,0 1 1 0 0,0 0 0 0 0,0 0 0 0 0,0-1-1 0 0,0 1 1 0 0,0 0 0 0 0,0 0 0 0 0,0 0 0 0 0,0 0-1 0 0,0 0 1 0 0,0 0 0 0 0,0 1 0 0 0,1-1 0 0 0,31 5 1 0 0,-31-4-3 0 0,155 26 125 0 0,2-7 0 0 0,0-6 0 0 0,177-9 0 0 0,-321-5-134 0 0,-3 0 76 0 0,-1 0-1 0 0,0-1 0 0 0,0 0 0 0 0,0 0 0 0 0,0-1 0 0 0,0-1 0 0 0,0 0 1 0 0,0 0-1 0 0,16-8 0 0 0,-25 9-84 0 0,2-3 37 0 0,-3 5-5 0 0,-1-1 1 0 0,0 1-1 0 0,0-1 1 0 0,0 1-1 0 0,1 0 1 0 0,-1-1-1 0 0,0 1 1 0 0,0-1-1 0 0,0 1 1 0 0,0 0-1 0 0,0-1 1 0 0,0 1-1 0 0,0-1 1 0 0,0 1-1 0 0,0-1 1 0 0,0 1-1 0 0,0 0 1 0 0,0-1-1 0 0,-1 1 1 0 0,1-1-1 0 0,0 1 1 0 0,0 0-1 0 0,0-1 1 0 0,0 1-1 0 0,-1-1 1 0 0,1 1-1 0 0,0 0 1 0 0,0-1-1 0 0,-1 1 1 0 0,1 0-1 0 0,0 0 1 0 0,-1-1-1 0 0,1 1 1 0 0,0 0-1 0 0,-1 0 1 0 0,1-1-1 0 0,0 1 1 0 0,-1 0-1 0 0,1 0 1 0 0,-1 0-1 0 0,1-1 1 0 0,0 1-1 0 0,-1 0 1 0 0,1 0 0 0 0,-1 0-1 0 0,-2 6 79 0 0,0 1 0 0 0,0-1 0 0 0,0 1 0 0 0,1 0 0 0 0,0 0 1 0 0,1-1-1 0 0,0 1 0 0 0,0 0 0 0 0,0 1 0 0 0,1 8 0 0 0,6 83 836 0 0,0-21-167 0 0,-7-60-1684 0 0,-8-6-8810 0 0,-6-13-1822 0 0,-1-5 7394 0 0,3 1 4702 0 0,-1 1-2664 0 0,-1 1 171 0 0</inkml:trace>
</inkml:ink>
</file>

<file path=ppt/ink/ink2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4.708"/>
    </inkml:context>
    <inkml:brush xml:id="br0">
      <inkml:brushProperty name="width" value="0.05" units="cm"/>
      <inkml:brushProperty name="height" value="0.05" units="cm"/>
      <inkml:brushProperty name="color" value="#008C3A"/>
    </inkml:brush>
  </inkml:definitions>
  <inkml:trace contextRef="#ctx0" brushRef="#br0">74 27 4840 0 0,'-17'-27'20159'0'0,"24"70"-19188"0"0,-1 0 0 0 0,-2 0 0 0 0,-2 0 0 0 0,-2 1 0 0 0,-1-1 0 0 0,-3 0 0 0 0,-17 81 0 0 0,-29 177-971 0 0,53-288-2951 0 0,2-9-1412 0 0,-5-4 3818 0 0,1 0 0 0 0,0 0-1 0 0,0 1 1 0 0,-1-1-1 0 0,1 0 1 0 0,0 0 0 0 0,0 0-1 0 0,-1 0 1 0 0,1 0-1 0 0,0 0 1 0 0,0 0 0 0 0,1 0-1 0 0,19-6-11586 0 0,-10 2 7975 0 0,-10 3 4013 0 0</inkml:trace>
</inkml:ink>
</file>

<file path=ppt/ink/ink2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5.067"/>
    </inkml:context>
    <inkml:brush xml:id="br0">
      <inkml:brushProperty name="width" value="0.05" units="cm"/>
      <inkml:brushProperty name="height" value="0.05" units="cm"/>
      <inkml:brushProperty name="color" value="#008C3A"/>
    </inkml:brush>
  </inkml:definitions>
  <inkml:trace contextRef="#ctx0" brushRef="#br0">0 32 4656 0 0,'32'-7'4505'0'0,"67"-10"886"0"0,-2 10-7096 0 0,-90 11-466 0 0,-24 11-6868 0 0,4-7 7450 0 0</inkml:trace>
</inkml:ink>
</file>

<file path=ppt/ink/ink2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5.411"/>
    </inkml:context>
    <inkml:brush xml:id="br0">
      <inkml:brushProperty name="width" value="0.05" units="cm"/>
      <inkml:brushProperty name="height" value="0.05" units="cm"/>
      <inkml:brushProperty name="color" value="#008C3A"/>
    </inkml:brush>
  </inkml:definitions>
  <inkml:trace contextRef="#ctx0" brushRef="#br0">52 16 3224 0 0,'-11'8'1088'0'0,"-14"10"1226"0"0,10-4 2984 0 0,43-7-2953 0 0,52-17-863 0 0,42-16-7484 0 0,-26 5-1459 0 0,-69 16 5753 0 0</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47.826"/>
    </inkml:context>
    <inkml:brush xml:id="br0">
      <inkml:brushProperty name="width" value="0.05" units="cm"/>
      <inkml:brushProperty name="height" value="0.05" units="cm"/>
      <inkml:brushProperty name="color" value="#004F8B"/>
    </inkml:brush>
  </inkml:definitions>
  <inkml:trace contextRef="#ctx0" brushRef="#br0">125 34 5364 0 0,'0'-9'2520'0'0,"-4"-15"13263"0"0,0 26-14831 0 0,-8 9-112 0 0,1 0 0 0 0,-1 0 0 0 0,2 1 0 0 0,0 0 0 0 0,0 1 0 0 0,-11 20 0 0 0,17-26-802 0 0,0-1 0 0 0,0 1 0 0 0,1 0 0 0 0,0 0 0 0 0,0 0 0 0 0,1 0 0 0 0,0 0 0 0 0,0 1 0 0 0,1-1 0 0 0,0 1-1 0 0,0-1 1 0 0,0 1 0 0 0,1 0 0 0 0,1-1 0 0 0,-1 1 0 0 0,3 9 0 0 0,-2-14-400 0 0,0 0-1 0 0,0 0 1 0 0,1 0 0 0 0,-1-1-1 0 0,1 1 1 0 0,0-1 0 0 0,0 1-1 0 0,-1-1 1 0 0,2 0-1 0 0,2 4 1 0 0,-2-4-568 0 0,-1 0 0 0 0,1 0 0 0 0,0-1 0 0 0,-1 1-1 0 0,1-1 1 0 0,0 1 0 0 0,0-1 0 0 0,0 0 0 0 0,0 0 0 0 0,0 0 0 0 0,0 0-1 0 0,0-1 1 0 0,0 1 0 0 0,0-1 0 0 0,1 0 0 0 0,-1 0 0 0 0,0 0-1 0 0,0 0 1 0 0,0 0 0 0 0,0-1 0 0 0,1 1 0 0 0,-1-1 0 0 0,0 0 0 0 0,0 0-1 0 0,0 0 1 0 0,4-3 0 0 0,2-1-778 0 0</inkml:trace>
</inkml:ink>
</file>

<file path=ppt/ink/ink2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6.567"/>
    </inkml:context>
    <inkml:brush xml:id="br0">
      <inkml:brushProperty name="width" value="0.05" units="cm"/>
      <inkml:brushProperty name="height" value="0.05" units="cm"/>
      <inkml:brushProperty name="color" value="#008C3A"/>
    </inkml:brush>
  </inkml:definitions>
  <inkml:trace contextRef="#ctx0" brushRef="#br0">30 6 4964 0 0,'-30'-6'14262'0'0,"69"11"-11887"0"0,48-2 0 0 0,46-6-1095 0 0,-15 1-3466 0 0,-119 7 99 0 0,-15 8 1487 0 0,11-9 767 0 0,-1 0 1 0 0,1 0-1 0 0,0 1 1 0 0,1-1-1 0 0,-1 1 1 0 0,1 0-1 0 0,0 1 1 0 0,-5 7-1 0 0,6 0 186 0 0,1 1-1 0 0,0-1 1 0 0,0 1-1 0 0,2-1 1 0 0,0 1-1 0 0,0 0 1 0 0,3 15 0 0 0,22 100 1495 0 0,-15-87-1419 0 0,11 48 210 0 0,-7-37-275 0 0,-3 0 0 0 0,-2 0 0 0 0,3 74 0 0 0,-12-124-340 0 0,0 0 1 0 0,0 0 0 0 0,0 0-1 0 0,-1 0 1 0 0,1 0-1 0 0,-1 0 1 0 0,0 0 0 0 0,0 0-1 0 0,0-1 1 0 0,0 1 0 0 0,0 0-1 0 0,0 0 1 0 0,-1-1-1 0 0,0 1 1 0 0,1-1 0 0 0,-1 0-1 0 0,0 1 1 0 0,0-1 0 0 0,0 0-1 0 0,-5 4 1 0 0,2-3-7 0 0,0-1 0 0 0,-1 1 0 0 0,1-1 0 0 0,0 0 0 0 0,-1 0 0 0 0,1 0 0 0 0,-1-1 0 0 0,0 0 0 0 0,0 0 0 0 0,-7 0 0 0 0,-5 0 58 0 0,0-2 1 0 0,-1 0-1 0 0,1-1 0 0 0,0-1 0 0 0,0 0 1 0 0,-18-7-1 0 0,34 9-52 0 0,-2 0 11 0 0,1 1 1 0 0,0-1 0 0 0,0 0 0 0 0,0 0 0 0 0,1 0-1 0 0,-1-1 1 0 0,0 1 0 0 0,0-1 0 0 0,1 1-1 0 0,-1-1 1 0 0,0 0 0 0 0,-3-4 0 0 0,6 5-24 0 0,1 0 1 0 0,-1 0-1 0 0,1 0 1 0 0,-1 0-1 0 0,1 0 0 0 0,0 0 1 0 0,-1 0-1 0 0,1 0 1 0 0,0 1-1 0 0,0-1 0 0 0,-1 0 1 0 0,1 1-1 0 0,0-1 1 0 0,0 0-1 0 0,0 1 1 0 0,0-1-1 0 0,0 1 0 0 0,0-1 1 0 0,0 1-1 0 0,0 0 1 0 0,0 0-1 0 0,0-1 0 0 0,0 1 1 0 0,0 0-1 0 0,2 0 1 0 0,32-5 53 0 0,-31 5-64 0 0,142-6-300 0 0,-52 5-1297 0 0,-32-4-2777 0 0,-11-2-2426 0 0,-2-6-3693 0 0,-30 5 6083 0 0,-10 2 2486 0 0</inkml:trace>
</inkml:ink>
</file>

<file path=ppt/ink/ink2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7.427"/>
    </inkml:context>
    <inkml:brush xml:id="br0">
      <inkml:brushProperty name="width" value="0.05" units="cm"/>
      <inkml:brushProperty name="height" value="0.05" units="cm"/>
      <inkml:brushProperty name="color" value="#008C3A"/>
    </inkml:brush>
  </inkml:definitions>
  <inkml:trace contextRef="#ctx0" brushRef="#br0">1 51 4636 0 0,'7'-37'9248'0'0,"-7"37"-9002"0"0,0-1 0 0 0,0 1 1 0 0,0-1-1 0 0,1 1 0 0 0,-1-1 0 0 0,0 0 1 0 0,0 1-1 0 0,0-1 0 0 0,0 1 0 0 0,0-1 1 0 0,1 1-1 0 0,-1-1 0 0 0,0 1 0 0 0,0-1 1 0 0,1 1-1 0 0,-1-1 0 0 0,0 1 0 0 0,1 0 1 0 0,-1-1-1 0 0,1 1 0 0 0,-1-1 0 0 0,0 1 1 0 0,1 0-1 0 0,-1-1 0 0 0,1 1 0 0 0,-1 0 1 0 0,1 0-1 0 0,-1-1 0 0 0,1 1 0 0 0,-1 0 1 0 0,1 0-1 0 0,-1 0 0 0 0,1 0 0 0 0,-1-1 1 0 0,2 1-1 0 0,4 25 2314 0 0,-5-23-2605 0 0,3 36 932 0 0,-2 0 1 0 0,-1 0-1 0 0,-3 1 0 0 0,-6 47 0 0 0,1-7-339 0 0,6-76-563 0 0,1 1 0 0 0,-1 0 0 0 0,1 0-1 0 0,0 0 1 0 0,1-1 0 0 0,-1 1 0 0 0,1 0 0 0 0,-1 0 0 0 0,1-1-1 0 0,0 1 1 0 0,0 0 0 0 0,1-1 0 0 0,-1 1 0 0 0,1-1 0 0 0,4 7-1 0 0,-3-8-128 0 0,0 1-1 0 0,0-1 0 0 0,0 1 1 0 0,1-1-1 0 0,-1 0 0 0 0,1 0 1 0 0,0-1-1 0 0,0 1 0 0 0,-1-1 1 0 0,1 0-1 0 0,0 1 0 0 0,0-2 1 0 0,0 1-1 0 0,0 0 0 0 0,5-1 1 0 0,59 1-4179 0 0,-32-9-1493 0 0,-34 7 4803 0 0,0 0 1 0 0,0 0-1 0 0,1 0 1 0 0,-1 0-1 0 0,0 0 1 0 0,0-1-1 0 0,0 1 1 0 0,0-1-1 0 0,-1 1 1 0 0,3-4 0 0 0,-5-9-3045 0 0,-1 5 2259 0 0</inkml:trace>
</inkml:ink>
</file>

<file path=ppt/ink/ink2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7.770"/>
    </inkml:context>
    <inkml:brush xml:id="br0">
      <inkml:brushProperty name="width" value="0.05" units="cm"/>
      <inkml:brushProperty name="height" value="0.05" units="cm"/>
      <inkml:brushProperty name="color" value="#008C3A"/>
    </inkml:brush>
  </inkml:definitions>
  <inkml:trace contextRef="#ctx0" brushRef="#br0">1 4 4892 0 0,'0'0'6363'0'0,"5"0"-4965"0"0,69-2 4485 0 0,0 0-4079 0 0,-1 4-8801 0 0,-16-3-4449 0 0,-36 2 9873 0 0</inkml:trace>
</inkml:ink>
</file>

<file path=ppt/ink/ink2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8.099"/>
    </inkml:context>
    <inkml:brush xml:id="br0">
      <inkml:brushProperty name="width" value="0.05" units="cm"/>
      <inkml:brushProperty name="height" value="0.05" units="cm"/>
      <inkml:brushProperty name="color" value="#008C3A"/>
    </inkml:brush>
  </inkml:definitions>
  <inkml:trace contextRef="#ctx0" brushRef="#br0">0 0 4308 0 0,'2'0'383'0'0,"-1"0"1"0"0,0 0-1 0 0,1 0 0 0 0,-1 0 0 0 0,0 0 0 0 0,1 1 0 0 0,-1-1 0 0 0,0 0 0 0 0,1 1 0 0 0,-1-1 0 0 0,0 1 0 0 0,1-1 0 0 0,-1 1 0 0 0,0-1 1 0 0,0 1-1 0 0,0 0 0 0 0,0 0 0 0 0,0 0 0 0 0,0-1 0 0 0,0 1 0 0 0,0 0 0 0 0,0 0 0 0 0,0 0 0 0 0,0 1 0 0 0,0-1 0 0 0,-1 0 0 0 0,2 2 1 0 0,22 35 3745 0 0,-20-22-3452 0 0,0 1 0 0 0,-1-1 0 0 0,-1 1 0 0 0,-1 0 0 0 0,0 0 0 0 0,-1 0 0 0 0,-1-1 0 0 0,0 1 0 0 0,-6 26 0 0 0,6-41 81 0 0,-4-29-375 0 0,9 12-300 0 0,0 0-1 0 0,1 0 1 0 0,0 1-1 0 0,2-1 0 0 0,13-22 1 0 0,-15 27-179 0 0,1 1 1 0 0,1 0-1 0 0,-1 0 1 0 0,2 1 0 0 0,-1-1-1 0 0,1 2 1 0 0,0-1-1 0 0,0 1 1 0 0,12-7-1 0 0,-18 13-266 0 0,0 0 0 0 0,0 0 1 0 0,0 0-1 0 0,0 1 0 0 0,0-1 0 0 0,0 1 0 0 0,0-1 0 0 0,1 1 1 0 0,-1 0-1 0 0,0 0 0 0 0,0 0 0 0 0,0 0 0 0 0,0 0 0 0 0,0 0 1 0 0,0 1-1 0 0,1-1 0 0 0,-1 1 0 0 0,3 1 0 0 0,35 21-10141 0 0,-20-10 4536 0 0,-10-8 4181 0 0</inkml:trace>
</inkml:ink>
</file>

<file path=ppt/ink/ink2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8.552"/>
    </inkml:context>
    <inkml:brush xml:id="br0">
      <inkml:brushProperty name="width" value="0.05" units="cm"/>
      <inkml:brushProperty name="height" value="0.05" units="cm"/>
      <inkml:brushProperty name="color" value="#008C3A"/>
    </inkml:brush>
  </inkml:definitions>
  <inkml:trace contextRef="#ctx0" brushRef="#br0">80 9 3532 0 0,'2'-8'16507'0'0,"-5"8"-16323"0"0,0 0-1 0 0,0 0 0 0 0,0 0 0 0 0,0 1 1 0 0,0-1-1 0 0,0 1 0 0 0,0 0 1 0 0,0 0-1 0 0,0 0 0 0 0,0 0 1 0 0,1 0-1 0 0,-1 1 0 0 0,0-1 1 0 0,1 1-1 0 0,-1-1 0 0 0,1 1 1 0 0,0 0-1 0 0,0 0 0 0 0,-1 0 1 0 0,1 1-1 0 0,0-1 0 0 0,1 0 1 0 0,-1 1-1 0 0,0-1 0 0 0,1 1 1 0 0,-1 0-1 0 0,1-1 0 0 0,-2 6 1 0 0,1-2 31 0 0,0 1 0 0 0,0-1 0 0 0,1 0 1 0 0,-1 0-1 0 0,1 0 0 0 0,1 1 0 0 0,-1-1 0 0 0,1 8 1 0 0,0-11-211 0 0,0-1 1 0 0,1 0 0 0 0,-1 1-1 0 0,1-1 1 0 0,-1 0-1 0 0,1 1 1 0 0,0-1 0 0 0,0 0-1 0 0,0 0 1 0 0,0 0-1 0 0,0 0 1 0 0,0 0 0 0 0,1 0-1 0 0,-1 0 1 0 0,1 0 0 0 0,-1 0-1 0 0,1-1 1 0 0,0 1-1 0 0,-1 0 1 0 0,1-1 0 0 0,0 0-1 0 0,0 1 1 0 0,0-1 0 0 0,3 1-1 0 0,-2-1-40 0 0,0 0 0 0 0,0-1 0 0 0,0 0 0 0 0,0 1 0 0 0,0-1 0 0 0,0 0 0 0 0,0 0 1 0 0,0-1-1 0 0,0 1 0 0 0,0-1 0 0 0,-1 1 0 0 0,1-1 0 0 0,0 0 0 0 0,0 0 0 0 0,0 0 0 0 0,-1 0 0 0 0,1-1 0 0 0,-1 1 0 0 0,1-1 0 0 0,4-3 0 0 0,42-41 298 0 0,-49 47-221 0 0,0-1 0 0 0,0 0 0 0 0,0 1 0 0 0,0-1 0 0 0,0 0 0 0 0,0 1 0 0 0,0-1 0 0 0,0 0 0 0 0,0 1 0 0 0,0-1 0 0 0,0 0 0 0 0,0 0 0 0 0,1 1 0 0 0,-1-1 0 0 0,0 0 0 0 0,0 1 0 0 0,0-1 0 0 0,1 0 0 0 0,-1 0 0 0 0,0 1 0 0 0,0-1 0 0 0,1 0-1 0 0,-1 0 1 0 0,0 0 0 0 0,0 0 0 0 0,1 1 0 0 0,-1-1 0 0 0,0 0 0 0 0,0 0 0 0 0,1 0 0 0 0,-1 0 0 0 0,0 0 0 0 0,1 0 0 0 0,-1 0 0 0 0,0 0 0 0 0,1 0 0 0 0,-1 0 0 0 0,0 0 0 0 0,1 0 0 0 0,-1 0 0 0 0,0 0 0 0 0,1 0 0 0 0,-1 0 0 0 0,0 0-1 0 0,1 0 1 0 0,-1 0 0 0 0,0 0 0 0 0,0 0 0 0 0,1 0 0 0 0,-1-1 0 0 0,0 1 0 0 0,1 0 0 0 0,-1 0 0 0 0,0 0 0 0 0,0-1 0 0 0,0 1 0 0 0,1 0 0 0 0,-1-1 0 0 0,0 2-337 0 0,0 0 1 0 0,0 1 0 0 0,0-1-1 0 0,1 0 1 0 0,-1 0-1 0 0,0 0 1 0 0,0 0 0 0 0,1 0-1 0 0,-1 0 1 0 0,0 0 0 0 0,1 0-1 0 0,-1 0 1 0 0,1 0-1 0 0,0 0 1 0 0,-1 0 0 0 0,1 0-1 0 0,0 0 1 0 0,0 0-1 0 0,-1 0 1 0 0,1-1 0 0 0,0 1-1 0 0,2 1 1 0 0,16-5-11260 0 0,17-11 4273 0 0,-25 7 5377 0 0,1 0 180 0 0</inkml:trace>
</inkml:ink>
</file>

<file path=ppt/ink/ink2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8.895"/>
    </inkml:context>
    <inkml:brush xml:id="br0">
      <inkml:brushProperty name="width" value="0.05" units="cm"/>
      <inkml:brushProperty name="height" value="0.05" units="cm"/>
      <inkml:brushProperty name="color" value="#008C3A"/>
    </inkml:brush>
  </inkml:definitions>
  <inkml:trace contextRef="#ctx0" brushRef="#br0">0 1 3416 0 0,'0'0'6179'0'0,"2"2"-4664"0"0,1 4-774 0 0,-1 1 0 0 0,0-1 0 0 0,-1 0 0 0 0,1 0 0 0 0,-1 1-1 0 0,-1-1 1 0 0,1 1 0 0 0,-1-1 0 0 0,0 1 0 0 0,-1-1 0 0 0,1 1 0 0 0,-1-1-1 0 0,0 0 1 0 0,-3 9 0 0 0,-3 38 2560 0 0,7-52-2755 0 0,20-9 322 0 0,16-33-668 0 0,-28 31-109 0 0,0 0 0 0 0,1 1 0 0 0,0-1 0 0 0,0 2 0 0 0,1-1-1 0 0,0 2 1 0 0,0-1 0 0 0,19-9 0 0 0,-28 16-55 0 0,0 1 1 0 0,0 0 0 0 0,0 0-1 0 0,0-1 1 0 0,0 1-1 0 0,0 0 1 0 0,0 0-1 0 0,0 0 1 0 0,0 0-1 0 0,0 0 1 0 0,0 0-1 0 0,0 1 1 0 0,0-1 0 0 0,0 0-1 0 0,0 0 1 0 0,0 1-1 0 0,-1-1 1 0 0,1 0-1 0 0,0 1 1 0 0,0-1-1 0 0,0 1 1 0 0,0-1 0 0 0,0 1-1 0 0,-1 0 1 0 0,1-1-1 0 0,0 1 1 0 0,-1 0-1 0 0,1-1 1 0 0,0 1-1 0 0,-1 0 1 0 0,1 0-1 0 0,-1 0 1 0 0,1 0 0 0 0,-1 0-1 0 0,1-1 1 0 0,-1 1-1 0 0,0 0 1 0 0,1 0-1 0 0,-1 0 1 0 0,0 0-1 0 0,0 0 1 0 0,0 0 0 0 0,0 0-1 0 0,0 1 1 0 0,5 55 598 0 0,-5-44-970 0 0,9 30-4946 0 0,9-4-10726 0 0,-18-38 15701 0 0,1-1-1 0 0,-1 1 1 0 0,1-1-1 0 0,-1 1 0 0 0,1-1 1 0 0,0 1-1 0 0,-1-1 0 0 0,1 1 1 0 0,0-1-1 0 0,-1 0 1 0 0,1 1-1 0 0,0-1 0 0 0,0 0 1 0 0,-1 0-1 0 0,1 0 0 0 0,0 0 1 0 0,0 1-1 0 0,-1-1 0 0 0,1 0 1 0 0,1 0-1 0 0,8 0-1439 0 0</inkml:trace>
</inkml:ink>
</file>

<file path=ppt/ink/ink2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09.771"/>
    </inkml:context>
    <inkml:brush xml:id="br0">
      <inkml:brushProperty name="width" value="0.05" units="cm"/>
      <inkml:brushProperty name="height" value="0.05" units="cm"/>
      <inkml:brushProperty name="color" value="#008C3A"/>
    </inkml:brush>
  </inkml:definitions>
  <inkml:trace contextRef="#ctx0" brushRef="#br0">88 65 4368 0 0,'-53'-2'9719'0'0,"33"3"-7019"0"0,5 1 4865 0 0,105 10-4929 0 0,128 1 0 0 0,-86-8-1485 0 0,496 24-155 0 0,668-54 0 0 0,-647-42-5803 0 0,-639 64-444 0 0,-25-21-15474 0 0,7 18 18913 0 0</inkml:trace>
</inkml:ink>
</file>

<file path=ppt/ink/ink2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0.880"/>
    </inkml:context>
    <inkml:brush xml:id="br0">
      <inkml:brushProperty name="width" value="0.05" units="cm"/>
      <inkml:brushProperty name="height" value="0.05" units="cm"/>
      <inkml:brushProperty name="color" value="#008C3A"/>
    </inkml:brush>
  </inkml:definitions>
  <inkml:trace contextRef="#ctx0" brushRef="#br0">12 33 4880 0 0,'-1'0'302'0'0,"1"0"-1"0"0,-1 0 1 0 0,0-1-1 0 0,1 1 1 0 0,-1 0-1 0 0,1-1 1 0 0,-1 1-1 0 0,0-1 1 0 0,1 1-1 0 0,-1-1 1 0 0,1 1-1 0 0,-1-1 1 0 0,1 1-1 0 0,0-1 1 0 0,-1 0-1 0 0,1 1 1 0 0,0-1-1 0 0,-1 1 0 0 0,1-1 1 0 0,0 0-1 0 0,-1 1 1 0 0,1-1-1 0 0,0 0 1 0 0,0 0-1 0 0,0 1 1 0 0,0-1-1 0 0,0 0 1 0 0,0 1-1 0 0,0-1 1 0 0,0 0-1 0 0,0 1 1 0 0,0-1-1 0 0,0 0 1 0 0,0 0-1 0 0,1 1 1 0 0,-1-2-1 0 0,2 1 73 0 0,0-1 0 0 0,0 1 0 0 0,0 0 0 0 0,0 0 0 0 0,0 1 0 0 0,0-1 0 0 0,0 0 0 0 0,0 1 0 0 0,0-1 0 0 0,0 1 0 0 0,0-1 0 0 0,3 1 0 0 0,70-1 2406 0 0,-72 2-2333 0 0,59 0 826 0 0,-16-1-847 0 0,-15 2-2920 0 0,-6 0-2424 0 0,0 2-3413 0 0,-24-3 7435 0 0,-6 0-570 0 0,4-1 1429 0 0,-29 9 1325 0 0,28-8-985 0 0,0 0 0 0 0,1 1 0 0 0,-1-1 0 0 0,0 0 0 0 0,0 1 0 0 0,1-1 0 0 0,-1 1 0 0 0,1-1 0 0 0,-1 1 0 0 0,1 0 0 0 0,0-1 0 0 0,0 1 0 0 0,0 0 0 0 0,0 0 0 0 0,0 0 0 0 0,0 0 0 0 0,0 0 0 0 0,0 0 0 0 0,1 0 0 0 0,-1 0 0 0 0,1 1 0 0 0,0 3 0 0 0,-1 4 386 0 0,1 0 0 0 0,1 0 0 0 0,0 0 0 0 0,0 0 0 0 0,1 0-1 0 0,0-1 1 0 0,1 1 0 0 0,0 0 0 0 0,4 8 0 0 0,46 88 1582 0 0,-25-54-1428 0 0,-18-32-578 0 0,62 133 609 0 0,-62-127-950 0 0,-1 0 0 0 0,-1 0 0 0 0,-1 1 0 0 0,3 27 0 0 0,-9-50 44 0 0,-1-1 1 0 0,1 1 0 0 0,-1-1-1 0 0,0 1 1 0 0,0-1 0 0 0,0 0-1 0 0,-1 1 1 0 0,1-1-1 0 0,-1 1 1 0 0,1-1 0 0 0,-1 0-1 0 0,0 1 1 0 0,-1-1 0 0 0,1 0-1 0 0,0 0 1 0 0,-1 0-1 0 0,0 0 1 0 0,0 0 0 0 0,0 0-1 0 0,0-1 1 0 0,0 1 0 0 0,0 0-1 0 0,-1-1 1 0 0,1 0-1 0 0,-1 1 1 0 0,0-1 0 0 0,1 0-1 0 0,-1-1 1 0 0,0 1 0 0 0,0 0-1 0 0,-1-1 1 0 0,1 0-1 0 0,0 1 1 0 0,0-1 0 0 0,-7 1-1 0 0,1-1 81 0 0,1 0-1 0 0,-1 0 0 0 0,0-1 1 0 0,0 0-1 0 0,0-1 0 0 0,0 0 0 0 0,0 0 1 0 0,0-1-1 0 0,1 0 0 0 0,-1 0 1 0 0,1-1-1 0 0,-14-6 0 0 0,3-3 434 0 0,19 12-473 0 0,0 0 1 0 0,0-1-1 0 0,0 1 0 0 0,0 0 0 0 0,0 0 0 0 0,0 0 0 0 0,0 0 1 0 0,0 0-1 0 0,0 0 0 0 0,0 0 0 0 0,-1-1 0 0 0,1 1 0 0 0,0 0 1 0 0,0 0-1 0 0,0 0 0 0 0,0 0 0 0 0,0 0 0 0 0,0-1 1 0 0,0 1-1 0 0,0 0 0 0 0,0 0 0 0 0,0 0 0 0 0,0 0 0 0 0,0 0 1 0 0,0 0-1 0 0,0-1 0 0 0,0 1 0 0 0,0 0 0 0 0,1 0 0 0 0,-1 0 1 0 0,0 0-1 0 0,0 0 0 0 0,0 0 0 0 0,0-1 0 0 0,0 1 1 0 0,0 0-1 0 0,0 0 0 0 0,0 0 0 0 0,0 0 0 0 0,0 0 0 0 0,1 0 1 0 0,-1 0-1 0 0,0 0 0 0 0,0 0 0 0 0,0-1 0 0 0,0 1 1 0 0,0 0-1 0 0,0 0 0 0 0,1 0 0 0 0,-1 0 0 0 0,0 0 0 0 0,0 0 1 0 0,0 0-1 0 0,0 0 0 0 0,0 0 0 0 0,1 0 0 0 0,37-1 455 0 0,-34 2-495 0 0,256 1-2010 0 0,-130-8-3908 0 0,0-3-3380 0 0,-10-8 2498 0 0,-81 11 4869 0 0</inkml:trace>
</inkml:ink>
</file>

<file path=ppt/ink/ink2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1.396"/>
    </inkml:context>
    <inkml:brush xml:id="br0">
      <inkml:brushProperty name="width" value="0.05" units="cm"/>
      <inkml:brushProperty name="height" value="0.05" units="cm"/>
      <inkml:brushProperty name="color" value="#008C3A"/>
    </inkml:brush>
  </inkml:definitions>
  <inkml:trace contextRef="#ctx0" brushRef="#br0">0 1 4720 0 0,'0'0'14040'0'0,"1"4"-12482"0"0,11 33 3447 0 0,8 41 1 0 0,-12 4-5374 0 0,-8-81-892 0 0,-19-31-19529 0 0,12-18 14600 0 0,7 28 4514 0 0</inkml:trace>
</inkml:ink>
</file>

<file path=ppt/ink/ink2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1.724"/>
    </inkml:context>
    <inkml:brush xml:id="br0">
      <inkml:brushProperty name="width" value="0.05" units="cm"/>
      <inkml:brushProperty name="height" value="0.05" units="cm"/>
      <inkml:brushProperty name="color" value="#008C3A"/>
    </inkml:brush>
  </inkml:definitions>
  <inkml:trace contextRef="#ctx0" brushRef="#br0">9 83 4228 0 0,'-3'-10'3490'0'0,"1"1"0"0"0,1-1 0 0 0,-1 1 0 0 0,2-1 0 0 0,-1-11 0 0 0,2 20-2528 0 0,16-11 1387 0 0,16 21-7006 0 0,-20-3-179 0 0,0 1-1 0 0,-1 1 1 0 0,20 16 0 0 0,-18-14 2558 0 0,-6-3 579 0 0</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48.201"/>
    </inkml:context>
    <inkml:brush xml:id="br0">
      <inkml:brushProperty name="width" value="0.05" units="cm"/>
      <inkml:brushProperty name="height" value="0.05" units="cm"/>
      <inkml:brushProperty name="color" value="#004F8B"/>
    </inkml:brush>
  </inkml:definitions>
  <inkml:trace contextRef="#ctx0" brushRef="#br0">50 44 5845 0 0,'-3'-7'16790'0'0,"-12"-22"-10649"0"0,5 24-3423 0 0,-2 2-7562 0 0,12 3 4550 0 0,-1 0 0 0 0,1 0 1 0 0,-1 0-1 0 0,1 0 0 0 0,0 1 1 0 0,-1-1-1 0 0,1 0 0 0 0,-1 0 0 0 0,1 0 1 0 0,0 0-1 0 0,-1 1 0 0 0,1-1 1 0 0,-1 0-1 0 0,-2 4-3524 0 0,3-3 3524 0 0,0-1 1 0 0,0 1-1 0 0,0-1 0 0 0,0 0 1 0 0,0 1-1 0 0,0-1 0 0 0,0 1 0 0 0,0-1 1 0 0,0 1-1 0 0,0 0 0 0 0,25 22-11838 0 0,-19-19 10307 0 0</inkml:trace>
</inkml:ink>
</file>

<file path=ppt/ink/ink2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2.052"/>
    </inkml:context>
    <inkml:brush xml:id="br0">
      <inkml:brushProperty name="width" value="0.05" units="cm"/>
      <inkml:brushProperty name="height" value="0.05" units="cm"/>
      <inkml:brushProperty name="color" value="#008C3A"/>
    </inkml:brush>
  </inkml:definitions>
  <inkml:trace contextRef="#ctx0" brushRef="#br0">1 0 2916 0 0,'7'7'2677'0'0,"1"1"-1"0"0,-1-1 0 0 0,0 1 1 0 0,0 0-1 0 0,7 14 1 0 0,-7-10-862 0 0,0 1 0 0 0,-2 0 0 0 0,7 19 0 0 0,-2 6-335 0 0,-2-1 1 0 0,3 42-1 0 0,-7-52-258 0 0,-5-27-1219 0 0,1 0-1 0 0,0 0 1 0 0,0 0 0 0 0,0 0-1 0 0,0 0 1 0 0,0 1 0 0 0,0-1-1 0 0,0 0 1 0 0,0 0-1 0 0,0 0 1 0 0,0 0 0 0 0,0 1-1 0 0,0-1 1 0 0,0 0-1 0 0,0 0 1 0 0,0 0 0 0 0,0 0-1 0 0,0 0 1 0 0,1 1-1 0 0,-1-1 1 0 0,0 0 0 0 0,0 0-1 0 0,0 0 1 0 0,0 0-1 0 0,0 0 1 0 0,0 1 0 0 0,0-1-1 0 0,0 0 1 0 0,0 0-1 0 0,1 0 1 0 0,-1 0 0 0 0,0 0-1 0 0,0 0 1 0 0,0 0 0 0 0,0 0-1 0 0,0 0 1 0 0,1 1-1 0 0,-1-1 1 0 0,0 0 0 0 0,0 0-1 0 0,0 0 1 0 0,0 0-1 0 0,0 0 1 0 0,1 0 0 0 0,-1 0-1 0 0,0 0 1 0 0,0 0-1 0 0,0 0 1 0 0,0 0 0 0 0,1 0-1 0 0,-1 0 1 0 0,0 0-1 0 0,0 0 1 0 0,0 0 0 0 0,0-1-1 0 0,0 1 1 0 0,1 0-1 0 0,-1 0 1 0 0,0 0 0 0 0,0 0-1 0 0,0 0 1 0 0,0 0 0 0 0,0 0-1 0 0,0 0 1 0 0,1 0-1 0 0,-1-1 1 0 0,12-17-231 0 0,21-48-747 0 0,-13 23 460 0 0,-16 37 487 0 0,17-31-472 0 0,-20 36 549 0 0,0-1 1 0 0,0 0-1 0 0,0 1 0 0 0,0-1 1 0 0,1 1-1 0 0,-1 0 1 0 0,0-1-1 0 0,1 1 0 0 0,-1 0 1 0 0,1 0-1 0 0,-1 0 0 0 0,1 0 1 0 0,-1 0-1 0 0,1 0 0 0 0,0 0 1 0 0,-1 1-1 0 0,3-2 1 0 0,-2 3-18 0 0,-1-1 1 0 0,1 1-1 0 0,0-1 1 0 0,-1 1-1 0 0,1-1 1 0 0,-1 1-1 0 0,0 0 1 0 0,1-1-1 0 0,-1 1 1 0 0,0 0-1 0 0,1 0 1 0 0,-1 0-1 0 0,0 0 1 0 0,0 1-1 0 0,0-1 1 0 0,0 0-1 0 0,0 0 1 0 0,0 1-1 0 0,0-1 1 0 0,0 0-1 0 0,0 1 1 0 0,1 2-1 0 0,15 43 1001 0 0,-10-25-762 0 0,2-2-1274 0 0,-6-11-662 0 0,1 1-1 0 0,1-1 1 0 0,0 1 0 0 0,0-1 0 0 0,1 0-1 0 0,0-1 1 0 0,12 14 0 0 0</inkml:trace>
</inkml:ink>
</file>

<file path=ppt/ink/ink2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2.380"/>
    </inkml:context>
    <inkml:brush xml:id="br0">
      <inkml:brushProperty name="width" value="0.05" units="cm"/>
      <inkml:brushProperty name="height" value="0.05" units="cm"/>
      <inkml:brushProperty name="color" value="#008C3A"/>
    </inkml:brush>
  </inkml:definitions>
  <inkml:trace contextRef="#ctx0" brushRef="#br0">129 12 4832 0 0,'-30'-11'12214'0'0,"23"13"-11599"0"0,1 2 1 0 0,-1-1 0 0 0,1 1-1 0 0,0 0 1 0 0,1 0 0 0 0,-1 1 0 0 0,1-1-1 0 0,0 1 1 0 0,0 0 0 0 0,0 1 0 0 0,1-1-1 0 0,-1 1 1 0 0,-4 9 0 0 0,7-12-512 0 0,0 0 0 0 0,0 0 0 0 0,0 0 1 0 0,1 0-1 0 0,-1 1 0 0 0,1-1 0 0 0,-1 0 1 0 0,1 1-1 0 0,0 0 0 0 0,1-1 0 0 0,-1 1 1 0 0,0-1-1 0 0,1 1 0 0 0,0 0 0 0 0,0 0 1 0 0,0-1-1 0 0,1 1 0 0 0,-1 0 0 0 0,1-1 0 0 0,0 1 1 0 0,-1-1-1 0 0,2 1 0 0 0,-1-1 0 0 0,0 1 1 0 0,1-1-1 0 0,0 0 0 0 0,-1 1 0 0 0,5 3 1 0 0,-2-3-524 0 0,1-1 1 0 0,0 1-1 0 0,0-1 1 0 0,0-1-1 0 0,1 1 1 0 0,-1-1-1 0 0,1 1 1 0 0,-1-2-1 0 0,1 1 1 0 0,0-1-1 0 0,-1 1 1 0 0,1-2-1 0 0,0 1 1 0 0,0-1-1 0 0,9 0 1 0 0,2 0-3396 0 0,1-1 0 0 0,-1-1 0 0 0,34-8 0 0 0,-18 2-214 0 0,-18 4 2247 0 0</inkml:trace>
</inkml:ink>
</file>

<file path=ppt/ink/ink2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3.380"/>
    </inkml:context>
    <inkml:brush xml:id="br0">
      <inkml:brushProperty name="width" value="0.05" units="cm"/>
      <inkml:brushProperty name="height" value="0.05" units="cm"/>
      <inkml:brushProperty name="color" value="#008C3A"/>
    </inkml:brush>
  </inkml:definitions>
  <inkml:trace contextRef="#ctx0" brushRef="#br0">5 1 4604 0 0,'0'0'151'0'0,"-1"0"0"0"0,1 0 0 0 0,0 0 0 0 0,0 0 0 0 0,0 0 0 0 0,-2 2 1057 0 0,2-2-1057 0 0,0 0 0 0 0,0 0 0 0 0,0 0 0 0 0,0 0 0 0 0,-1 1 0 0 0,1-1 0 0 0,0 0 0 0 0,0 0 0 0 0,0 1 0 0 0,0-1 0 0 0,0 0 0 0 0,0 0 0 0 0,0 0 0 0 0,0 1 0 0 0,0-1 0 0 0,0 0-1 0 0,0 0 1 0 0,0 1 0 0 0,0-1 0 0 0,0 0 0 0 0,0 0 0 0 0,0 0 0 0 0,0 1 0 0 0,0-1 0 0 0,0 0 0 0 0,1 0 0 0 0,-1 1 0 0 0,1 0 1057 0 0,-1-1-1057 0 0,0 0 0 0 0,0 0 0 0 0,1 0 0 0 0,-1 1 0 0 0,0-1 0 0 0,0 0 0 0 0,0 0 0 0 0,1 0 0 0 0,22 8 3680 0 0,26 1-593 0 0,16-4-1002 0 0,75-5 0 0 0,-20-1-7357 0 0,-60 4-1335 0 0,-1 5-3326 0 0,-50-7 7808 0 0</inkml:trace>
</inkml:ink>
</file>

<file path=ppt/ink/ink2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3.708"/>
    </inkml:context>
    <inkml:brush xml:id="br0">
      <inkml:brushProperty name="width" value="0.05" units="cm"/>
      <inkml:brushProperty name="height" value="0.05" units="cm"/>
      <inkml:brushProperty name="color" value="#008C3A"/>
    </inkml:brush>
  </inkml:definitions>
  <inkml:trace contextRef="#ctx0" brushRef="#br0">0 23 4676 0 0,'0'0'4955'0'0,"8"1"-3504"0"0,131-3 3594 0 0,8-7-6636 0 0,48-2-10421 0 0,-163 10 10264 0 0</inkml:trace>
</inkml:ink>
</file>

<file path=ppt/ink/ink2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4.161"/>
    </inkml:context>
    <inkml:brush xml:id="br0">
      <inkml:brushProperty name="width" value="0.05" units="cm"/>
      <inkml:brushProperty name="height" value="0.05" units="cm"/>
      <inkml:brushProperty name="color" value="#008C3A"/>
    </inkml:brush>
  </inkml:definitions>
  <inkml:trace contextRef="#ctx0" brushRef="#br0">1 21 5917 0 0,'9'-21'12951'0'0,"1"30"-8786"0"0,4 7-4201 0 0,-4-3 726 0 0,-1 1-1 0 0,0 0 0 0 0,-1 1 1 0 0,-1 0-1 0 0,0 0 0 0 0,8 29 1 0 0,17 99-6157 0 0,-31-139 5172 0 0,4 35-5981 0 0,-1 1 0 0 0,-2 41 0 0 0,-4-63 4599 0 0</inkml:trace>
</inkml:ink>
</file>

<file path=ppt/ink/ink2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4.521"/>
    </inkml:context>
    <inkml:brush xml:id="br0">
      <inkml:brushProperty name="width" value="0.05" units="cm"/>
      <inkml:brushProperty name="height" value="0.05" units="cm"/>
      <inkml:brushProperty name="color" value="#008C3A"/>
    </inkml:brush>
  </inkml:definitions>
  <inkml:trace contextRef="#ctx0" brushRef="#br0">0 11 6093 0 0,'0'0'6109'0'0,"5"-1"-4293"0"0,105-8 4799 0 0,65 12-2442 0 0,-74 1-2743 0 0,162 9-3206 0 0,-177 0-2632 0 0,-2 8-4177 0 0,-24 3-96 0 0,-53-19 6815 0 0</inkml:trace>
</inkml:ink>
</file>

<file path=ppt/ink/ink2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8.099"/>
    </inkml:context>
    <inkml:brush xml:id="br0">
      <inkml:brushProperty name="width" value="0.05" units="cm"/>
      <inkml:brushProperty name="height" value="0.05" units="cm"/>
      <inkml:brushProperty name="color" value="#008C3A"/>
    </inkml:brush>
  </inkml:definitions>
  <inkml:trace contextRef="#ctx0" brushRef="#br0">21 173 3848 0 0,'4'-10'1357'0'0,"0"-1"0"0"0,0 1 0 0 0,1 0-1 0 0,0 0 1 0 0,1 0 0 0 0,0 0-1 0 0,11-12 1 0 0,-10 14-832 0 0,0 1 1 0 0,0 0-1 0 0,0 1 0 0 0,1-1 0 0 0,0 1 1 0 0,0 1-1 0 0,0 0 0 0 0,1 0 0 0 0,0 0 0 0 0,0 1 1 0 0,0 0-1 0 0,1 1 0 0 0,18-4 0 0 0,-26 7-461 0 0,0 0-1 0 0,0 0 0 0 0,1 0 1 0 0,-1 1-1 0 0,0-1 0 0 0,0 1 1 0 0,0-1-1 0 0,0 1 0 0 0,1 0 0 0 0,-1 0 1 0 0,0 0-1 0 0,0 0 0 0 0,0 0 1 0 0,-1 0-1 0 0,1 0 0 0 0,0 1 1 0 0,0-1-1 0 0,-1 1 0 0 0,1-1 1 0 0,-1 1-1 0 0,1 0 0 0 0,-1 0 1 0 0,3 3-1 0 0,0 1 74 0 0,-1 0 0 0 0,1 1 0 0 0,-1-1-1 0 0,0 1 1 0 0,3 13 0 0 0,-3-5-33 0 0,-1 0-1 0 0,0 0 1 0 0,-1 0 0 0 0,-1 0-1 0 0,0 0 1 0 0,-1 0-1 0 0,-1 0 1 0 0,0 0 0 0 0,-1-1-1 0 0,-1 1 1 0 0,0-1 0 0 0,-1 1-1 0 0,-10 19 1 0 0,5-14-52 0 0,0-1 1 0 0,-2 0-1 0 0,0-1 1 0 0,-1-1-1 0 0,-1 0 1 0 0,0 0-1 0 0,-1-2 1 0 0,-30 25-1 0 0,42-38-68 0 0,0 1 1 0 0,0-1-1 0 0,-1 0 0 0 0,1 0 0 0 0,-1 0 0 0 0,1 0 1 0 0,-1-1-1 0 0,0 1 0 0 0,0-1 0 0 0,1 0 0 0 0,-1 0 1 0 0,0 0-1 0 0,0-1 0 0 0,0 1 0 0 0,0-1 0 0 0,0 0 1 0 0,0 0-1 0 0,0-1 0 0 0,0 1 0 0 0,0-1 1 0 0,0 0-1 0 0,0 0 0 0 0,0 0 0 0 0,-4-2 0 0 0,7 2 5 0 0,1 1-1 0 0,-1-1 1 0 0,1 1-1 0 0,0 0 0 0 0,-1-1 1 0 0,1 1-1 0 0,0-1 0 0 0,-1 1 1 0 0,1-1-1 0 0,0 0 1 0 0,0 1-1 0 0,-1-1 0 0 0,1 1 1 0 0,0-1-1 0 0,0 1 0 0 0,0-1 1 0 0,0 0-1 0 0,0 1 1 0 0,0-1-1 0 0,0 1 0 0 0,0-1 1 0 0,0 0-1 0 0,0 1 0 0 0,0-1 1 0 0,0 1-1 0 0,0-1 1 0 0,0 0-1 0 0,0 1 0 0 0,1-1 1 0 0,-1 1-1 0 0,0-1 1 0 0,0 1-1 0 0,1-1 0 0 0,-1 1 1 0 0,0-1-1 0 0,1 0 0 0 0,15-17-175 0 0,-5 11 164 0 0,1 1 1 0 0,0 0-1 0 0,0 0 1 0 0,1 1-1 0 0,-1 1 1 0 0,1 0-1 0 0,0 1 1 0 0,0 1-1 0 0,17-2 1 0 0,20 0 147 0 0,59 5 1 0 0,-23 0-509 0 0,-37-2-39 0 0,-17 1-2808 0 0,-1 0 0 0 0,1-2-1 0 0,-1-2 1 0 0,0 0 0 0 0,0-2 0 0 0,51-18 0 0 0,-52 13 1465 0 0</inkml:trace>
</inkml:ink>
</file>

<file path=ppt/ink/ink2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8.755"/>
    </inkml:context>
    <inkml:brush xml:id="br0">
      <inkml:brushProperty name="width" value="0.05" units="cm"/>
      <inkml:brushProperty name="height" value="0.05" units="cm"/>
      <inkml:brushProperty name="color" value="#008C3A"/>
    </inkml:brush>
  </inkml:definitions>
  <inkml:trace contextRef="#ctx0" brushRef="#br0">1 26 5208 0 0,'88'-12'11811'0'0,"20"3"-7356"0"0,5 4-7318 0 0,-6 7-7279 0 0,-83-1 5387 0 0</inkml:trace>
</inkml:ink>
</file>

<file path=ppt/ink/ink2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9.130"/>
    </inkml:context>
    <inkml:brush xml:id="br0">
      <inkml:brushProperty name="width" value="0.05" units="cm"/>
      <inkml:brushProperty name="height" value="0.05" units="cm"/>
      <inkml:brushProperty name="color" value="#008C3A"/>
    </inkml:brush>
  </inkml:definitions>
  <inkml:trace contextRef="#ctx0" brushRef="#br0">5 32 5096 0 0,'-4'6'6737'0'0,"31"-3"-5477"0"0,-7-5-172 0 0,1 2-4 0 0,10-3 20 0 0,4 1-527 0 0,7-1-385 0 0,3-1-436 0 0,9-1-769 0 0,-7 3-1959 0 0,1-1 136 0 0,-1 1 288 0 0,-3-3 415 0 0,1 1 181 0 0,-1-1 180 0 0</inkml:trace>
</inkml:ink>
</file>

<file path=ppt/ink/ink2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19.912"/>
    </inkml:context>
    <inkml:brush xml:id="br0">
      <inkml:brushProperty name="width" value="0.05" units="cm"/>
      <inkml:brushProperty name="height" value="0.05" units="cm"/>
      <inkml:brushProperty name="color" value="#008C3A"/>
    </inkml:brush>
  </inkml:definitions>
  <inkml:trace contextRef="#ctx0" brushRef="#br0">408 81 5004 0 0,'1'-1'266'0'0,"0"0"-1"0"0,-1 0 1 0 0,1 1-1 0 0,-1-1 1 0 0,1 0-1 0 0,-1 0 1 0 0,1 0-1 0 0,-1 0 1 0 0,1 1-1 0 0,-1-1 1 0 0,0 0-1 0 0,1 0 1 0 0,-1 0-1 0 0,0 0 1 0 0,0 0-1 0 0,0 0 1 0 0,0 0-1 0 0,0 0 0 0 0,0 0 1 0 0,0 0-1 0 0,0 0 1 0 0,0 0-1 0 0,0 0 1 0 0,0 0-1 0 0,-1 0 1 0 0,1 0-1 0 0,0 0 1 0 0,-1-1-1 0 0,-1 0 10 0 0,1 1-1 0 0,-1-1 0 0 0,0 0 1 0 0,1 1-1 0 0,-1 0 0 0 0,0-1 1 0 0,0 1-1 0 0,0 0 0 0 0,0 0 1 0 0,0 0-1 0 0,-5-2 0 0 0,-7-1 364 0 0,0 0 0 0 0,-29-3 0 0 0,39 6-296 0 0,-27-3 288 0 0,-92-9 1138 0 0,107 12-1512 0 0,0 1 1 0 0,0 0-1 0 0,0 1 1 0 0,0 1-1 0 0,-25 7 1 0 0,39-9-212 0 0,0 1 0 0 0,0 0 0 0 0,0 0 0 0 0,0 0-1 0 0,0 0 1 0 0,1 0 0 0 0,-1 0 0 0 0,0 0 0 0 0,1 0 0 0 0,-1 1 0 0 0,0-1 0 0 0,1 1-1 0 0,0-1 1 0 0,-1 1 0 0 0,1 0 0 0 0,0-1 0 0 0,0 1 0 0 0,0 0 0 0 0,0 0 0 0 0,0 0-1 0 0,0 0 1 0 0,1 0 0 0 0,-1 0 0 0 0,0 0 0 0 0,1 0 0 0 0,0 0 0 0 0,-1 0 0 0 0,1 0-1 0 0,0 0 1 0 0,0 0 0 0 0,0 1 0 0 0,1 2 0 0 0,1 9 148 0 0,1 0-1 0 0,1 0 1 0 0,0-1 0 0 0,6 15 0 0 0,4 14 108 0 0,-5 12 24 0 0,-3 0-1 0 0,-1 0 1 0 0,-4 63-1 0 0,-1-111-260 0 0,126-85-1480 0 0,-109 71 1307 0 0,2 0-1 0 0,-1 2 0 0 0,1 0 0 0 0,0 1 1 0 0,0 1-1 0 0,0 1 0 0 0,1 1 0 0 0,-1 0 1 0 0,29 2-1 0 0,-37 1 151 0 0,1 0 1 0 0,-1 0-1 0 0,1 1 1 0 0,-1 1-1 0 0,0 0 0 0 0,0 0 1 0 0,0 1-1 0 0,0 1 0 0 0,-1 0 1 0 0,1 0-1 0 0,-1 1 0 0 0,0 0 1 0 0,-1 1-1 0 0,0 0 0 0 0,0 0 1 0 0,0 1-1 0 0,8 11 1 0 0,-15-17-32 0 0,0 0 0 0 0,0 1 1 0 0,0 0-1 0 0,0-1 1 0 0,0 1-1 0 0,-1 0 0 0 0,0 0 1 0 0,1 0-1 0 0,-1 0 1 0 0,0 0-1 0 0,-1 0 0 0 0,1 0 1 0 0,0 0-1 0 0,-1 1 1 0 0,0-1-1 0 0,0 0 0 0 0,0 0 1 0 0,0 1-1 0 0,0-1 1 0 0,-2 6-1 0 0,0-4 17 0 0,0 0 0 0 0,0 0 1 0 0,0-1-1 0 0,-1 1 0 0 0,0-1 0 0 0,0 1 0 0 0,0-1 0 0 0,-1 0 0 0 0,1 0 0 0 0,-1 0 1 0 0,-7 5-1 0 0,0 0-332 0 0,-1-1 0 0 0,0-1 0 0 0,0 0-1 0 0,0 0 1 0 0,-1-1 0 0 0,0-1 0 0 0,-1 0 0 0 0,-21 4 0 0 0,33-8-730 0 0,-3-2-465 0 0,-11-2-2686 0 0,13-6-2027 0 0,18-16-464 0 0,-6 14 4914 0 0</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48.560"/>
    </inkml:context>
    <inkml:brush xml:id="br0">
      <inkml:brushProperty name="width" value="0.05" units="cm"/>
      <inkml:brushProperty name="height" value="0.05" units="cm"/>
      <inkml:brushProperty name="color" value="#004F8B"/>
    </inkml:brush>
  </inkml:definitions>
  <inkml:trace contextRef="#ctx0" brushRef="#br0">113 16 6253 0 0,'6'-15'20199'0'0,"-18"27"-19719"0"0,1 0 0 0 0,0 1 0 0 0,1 0 1 0 0,0 1-1 0 0,1 0 0 0 0,1 1 0 0 0,0 0 0 0 0,1 0 1 0 0,0 0-1 0 0,1 1 0 0 0,1 0 0 0 0,1 1 0 0 0,-5 27 1 0 0,8-33-898 0 0,0 0 1 0 0,1 0 0 0 0,0 0-1 0 0,1 0 1 0 0,0 0-1 0 0,1 0 1 0 0,0 0 0 0 0,1-1-1 0 0,6 19 1 0 0,-5-21-636 0 0,1 0 0 0 0,-1 0 0 0 0,1 0 0 0 0,0 0 0 0 0,1-1 0 0 0,0 1 0 0 0,0-2 0 0 0,0 1 0 0 0,1-1 0 0 0,0 0 0 0 0,1 0 0 0 0,12 8 0 0 0,5-1-1411 0 0,0-1 0 0 0,1-1 0 0 0,0-1 0 0 0,41 10 0 0 0,-32-11 599 0 0</inkml:trace>
</inkml:ink>
</file>

<file path=ppt/ink/ink2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0.318"/>
    </inkml:context>
    <inkml:brush xml:id="br0">
      <inkml:brushProperty name="width" value="0.05" units="cm"/>
      <inkml:brushProperty name="height" value="0.05" units="cm"/>
      <inkml:brushProperty name="color" value="#008C3A"/>
    </inkml:brush>
  </inkml:definitions>
  <inkml:trace contextRef="#ctx0" brushRef="#br0">77 0 4944 0 0,'0'0'1620'0'0,"-17"2"2901"0"0,12 1-4059 0 0,1 0 0 0 0,0 0 0 0 0,-1 1 0 0 0,1-1 1 0 0,1 1-1 0 0,-1 0 0 0 0,1 1 0 0 0,-1-1 0 0 0,1 0 0 0 0,0 1 0 0 0,1 0 0 0 0,-1-1 1 0 0,1 1-1 0 0,0 0 0 0 0,0 1 0 0 0,1-1 0 0 0,-1 0 0 0 0,1 0 0 0 0,-1 10 0 0 0,2-10-327 0 0,0 0-1 0 0,0 0 0 0 0,0-1 0 0 0,1 1 0 0 0,-1 0 0 0 0,1-1 1 0 0,0 1-1 0 0,1-1 0 0 0,-1 1 0 0 0,1-1 0 0 0,0 1 0 0 0,0-1 1 0 0,0 0-1 0 0,1 0 0 0 0,-1 0 0 0 0,1 0 0 0 0,0 0 0 0 0,0-1 1 0 0,1 1-1 0 0,-1-1 0 0 0,1 0 0 0 0,-1 0 0 0 0,6 3 0 0 0,-1-2-148 0 0,0 0 0 0 0,1-1-1 0 0,0 1 1 0 0,0-2-1 0 0,0 1 1 0 0,0-1-1 0 0,0-1 1 0 0,0 0-1 0 0,0 0 1 0 0,15-1-1 0 0,-20 0 21 0 0,0 0-1 0 0,1-1 1 0 0,-1 0-1 0 0,0 1 1 0 0,0-2-1 0 0,0 1 1 0 0,0 0-1 0 0,0-1 1 0 0,0 0 0 0 0,0 0-1 0 0,4-3 1 0 0,-6 4 29 0 0,0-1 1 0 0,0 0-1 0 0,0 1 1 0 0,-1-1 0 0 0,1 0-1 0 0,-1 0 1 0 0,1 0 0 0 0,-1-1-1 0 0,0 1 1 0 0,1 0 0 0 0,-1 0-1 0 0,-1-1 1 0 0,1 1-1 0 0,0-1 1 0 0,0 1 0 0 0,-1 0-1 0 0,0-1 1 0 0,1 1 0 0 0,-1-1-1 0 0,0-3 1 0 0,-1 1 100 0 0,0 0 0 0 0,0 0 0 0 0,-1 0 0 0 0,0 0 0 0 0,0 0 0 0 0,0 0 0 0 0,0 0 0 0 0,-1 1 0 0 0,1-1 0 0 0,-1 1 0 0 0,-1 0 0 0 0,1 0-1 0 0,0 0 1 0 0,-1 0 0 0 0,0 0 0 0 0,0 1 0 0 0,0 0 0 0 0,0 0 0 0 0,-1 0 0 0 0,1 0 0 0 0,-1 0 0 0 0,0 1 0 0 0,0 0 0 0 0,0 0 0 0 0,-9-2 0 0 0,7 2-112 0 0,0 0 0 0 0,0 1 0 0 0,1 0 0 0 0,-1 0 0 0 0,0 0 0 0 0,0 1 0 0 0,0 0 0 0 0,0 0 0 0 0,-7 2 0 0 0,10-2-248 0 0,0 1 0 0 0,1 0 0 0 0,-1 0 0 0 0,1 0 0 0 0,-1 1 0 0 0,1-1 0 0 0,0 1 0 0 0,-1 0 0 0 0,1 0 0 0 0,0 0 0 0 0,0 0 0 0 0,0 1 0 0 0,1-1 0 0 0,-1 1 0 0 0,1-1 0 0 0,-5 7 0 0 0,6-7-378 0 0,0 0 1 0 0,0 0-1 0 0,0 0 1 0 0,0 0-1 0 0,0 0 1 0 0,1 0 0 0 0,-1 0-1 0 0,1 0 1 0 0,0 0-1 0 0,-1 0 1 0 0,1 0 0 0 0,0 0-1 0 0,0 1 1 0 0,0-1-1 0 0,0 0 1 0 0,1 0-1 0 0,-1 0 1 0 0,1 0 0 0 0,-1 0-1 0 0,1 0 1 0 0,0 0-1 0 0,0 0 1 0 0,0 0 0 0 0,0 0-1 0 0,1 2 1 0 0,25 25-5556 0 0,-11-17 4269 0 0</inkml:trace>
</inkml:ink>
</file>

<file path=ppt/ink/ink2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0.787"/>
    </inkml:context>
    <inkml:brush xml:id="br0">
      <inkml:brushProperty name="width" value="0.05" units="cm"/>
      <inkml:brushProperty name="height" value="0.05" units="cm"/>
      <inkml:brushProperty name="color" value="#008C3A"/>
    </inkml:brush>
  </inkml:definitions>
  <inkml:trace contextRef="#ctx0" brushRef="#br0">585 39 6953 0 0,'0'-3'997'0'0,"0"-1"1"0"0,0 1 0 0 0,0 0 0 0 0,0-1-1 0 0,-1 1 1 0 0,1 0 0 0 0,-1-1 0 0 0,0 1-1 0 0,-1-4 1 0 0,2 7-840 0 0,-1 0 1 0 0,1-1-1 0 0,0 1 1 0 0,-1 0-1 0 0,1 0 0 0 0,0 0 1 0 0,-1 0-1 0 0,1 0 0 0 0,0 0 1 0 0,-1 0-1 0 0,1 0 1 0 0,-1 0-1 0 0,1 0 0 0 0,0 0 1 0 0,-1 0-1 0 0,1 0 1 0 0,0 0-1 0 0,-1 0 0 0 0,1 0 1 0 0,0 0-1 0 0,-1 0 0 0 0,1 0 1 0 0,0 0-1 0 0,-1 1 1 0 0,1-1-1 0 0,0 0 0 0 0,0 0 1 0 0,-1 0-1 0 0,1 1 1 0 0,0-1-1 0 0,-1 0 0 0 0,1 0 1 0 0,0 1-1 0 0,0-1 0 0 0,0 0 1 0 0,-1 0-1 0 0,1 1 1 0 0,0-1-1 0 0,0 0 0 0 0,0 1 1 0 0,0-1-1 0 0,-1 0 1 0 0,1 1-1 0 0,0-1 0 0 0,0 1 1 0 0,-32 69 6467 0 0,21-44-6953 0 0,-39 69 957 0 0,-4-1-1 0 0,-75 98 0 0 0,28-44-265 0 0,84-123-361 0 0,-127 182-105 0 0,144-206-295 0 0,0 0 1 0 0,0-1 0 0 0,0 1 0 0 0,-1-1 0 0 0,1 1-1 0 0,0-1 1 0 0,0 1 0 0 0,-1-1 0 0 0,1 1 0 0 0,-1-1-1 0 0,1 1 1 0 0,-1 0-792 0 0,0-1 791 0 0,1 1 1 0 0,-1-1 0 0 0,1 0 0 0 0,-1 1 0 0 0,0-1-1 0 0,1 0 1 0 0,-1 0 0 0 0,1 1 0 0 0,-1-1 0 0 0,1 0-1 0 0,-1 0 1 0 0,0 0 0 0 0,1 0 0 0 0,-1 0 0 0 0,0 0-1 0 0,1 0 1 0 0,-1 0 0 0 0,1 0 0 0 0,-1 0 0 0 0,0 0-1 0 0,1 0 1 0 0,-1-1 0 0 0,1 1 0 0 0,-2 0 0 0 0,1-2-264 0 0,0 0 0 0 0,0-1 0 0 0,0 1 0 0 0,0 0 0 0 0,0 0 0 0 0,1 0 0 0 0,-1 0 0 0 0,1-1 0 0 0,-1 1 0 0 0,1 0 1 0 0,0-3-1 0 0,1-78-4870 0 0,0 75 4527 0 0,2-29-905 0 0</inkml:trace>
</inkml:ink>
</file>

<file path=ppt/ink/ink2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1.130"/>
    </inkml:context>
    <inkml:brush xml:id="br0">
      <inkml:brushProperty name="width" value="0.05" units="cm"/>
      <inkml:brushProperty name="height" value="0.05" units="cm"/>
      <inkml:brushProperty name="color" value="#008C3A"/>
    </inkml:brush>
  </inkml:definitions>
  <inkml:trace contextRef="#ctx0" brushRef="#br0">1 25 7341 0 0,'3'-21'9540'0'0,"7"18"-2040"0"0,3 12-3496 0 0,4 9-4953 0 0,32 52-4326 0 0,10 48-7130 0 0,-7-13 6638 0 0,-23-56 3777 0 0,-3-4 175 0 0</inkml:trace>
  <inkml:trace contextRef="#ctx0" brushRef="#br0" timeOffset="1">462 989 5581 0 0,'1'17'2450'0'0,"5"26"8397"0"0,-1-26-8435 0 0,3-7-5979 0 0,4-8-5789 0 0</inkml:trace>
</inkml:ink>
</file>

<file path=ppt/ink/ink2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4.052"/>
    </inkml:context>
    <inkml:brush xml:id="br0">
      <inkml:brushProperty name="width" value="0.05" units="cm"/>
      <inkml:brushProperty name="height" value="0.05" units="cm"/>
      <inkml:brushProperty name="color" value="#008C3A"/>
    </inkml:brush>
  </inkml:definitions>
  <inkml:trace contextRef="#ctx0" brushRef="#br0">511 29 4000 0 0,'-1'-1'778'0'0,"-6"-6"3174"0"0,6 4-2651 0 0,1 2-439 0 0,2-2 526 0 0,3 1-923 0 0,1-1-1 0 0,0 1 0 0 0,0 1 1 0 0,0-1-1 0 0,0 1 0 0 0,0 0 1 0 0,0 0-1 0 0,0 1 1 0 0,0 0-1 0 0,0 0 0 0 0,0 1 1 0 0,0-1-1 0 0,10 3 0 0 0,14 0 527 0 0,2-2-331 0 0,0 1 1 0 0,0 2-1 0 0,-1 1 0 0 0,1 2 1 0 0,-1 1-1 0 0,0 1 0 0 0,46 21 1 0 0,-74-28-607 0 0,0-1 0 0 0,0 1 0 0 0,0 0 0 0 0,0 0 1 0 0,0 0-1 0 0,-1 0 0 0 0,1 0 0 0 0,-1 1 0 0 0,0-1 0 0 0,0 1 1 0 0,1-1-1 0 0,-2 1 0 0 0,1 0 0 0 0,0 0 0 0 0,0 0 1 0 0,1 5-1 0 0,-3-5-4 0 0,1-1 1 0 0,-1 0 0 0 0,0 1 0 0 0,0-1-1 0 0,0 1 1 0 0,0-1 0 0 0,-1 1 0 0 0,1-1-1 0 0,-1 0 1 0 0,1 1 0 0 0,-1-1-1 0 0,0 0 1 0 0,0 1 0 0 0,0-1 0 0 0,0 0-1 0 0,0 0 1 0 0,-3 4 0 0 0,-3 1 26 0 0,1 1 0 0 0,-2-1 1 0 0,1 0-1 0 0,-1-1 0 0 0,0 0 1 0 0,0 0-1 0 0,-1 0 0 0 0,0-1 1 0 0,-12 5-1 0 0,-1-1-6 0 0,1-2 0 0 0,-1 0 1 0 0,-1-1-1 0 0,-38 5 0 0 0,48-9-66 0 0,-1-1 0 0 0,1-1 0 0 0,-1 0 0 0 0,1 0 0 0 0,0-2 0 0 0,0 0 0 0 0,-1 0 0 0 0,1-1 0 0 0,-18-6 0 0 0,30 8-25 0 0,-1 0-1 0 0,1 1 1 0 0,-1-1-1 0 0,1 0 1 0 0,-1 0 0 0 0,1 0-1 0 0,0 0 1 0 0,-1 0-1 0 0,1 0 1 0 0,0 0-1 0 0,0 0 1 0 0,0-1-1 0 0,0 1 1 0 0,0 0-1 0 0,0-1 1 0 0,0 1 0 0 0,0 0-1 0 0,0-1 1 0 0,1 0-1 0 0,-1 1 1 0 0,1-1-1 0 0,-1 1 1 0 0,1-1-1 0 0,-1 0 1 0 0,1 1-1 0 0,0-3 1 0 0,0 0-23 0 0,1 0-1 0 0,-1 0 1 0 0,1 0-1 0 0,0 1 1 0 0,0-1-1 0 0,0 0 1 0 0,1 1-1 0 0,-1-1 1 0 0,1 1-1 0 0,0-1 1 0 0,3-4-1 0 0,-1 3 42 0 0,0-1 0 0 0,0 1-1 0 0,0 0 1 0 0,0 0-1 0 0,1 1 1 0 0,0-1 0 0 0,0 1-1 0 0,0 0 1 0 0,0 1-1 0 0,1-1 1 0 0,-1 1 0 0 0,1 0-1 0 0,0 0 1 0 0,0 1 0 0 0,8-3-1 0 0,-12 5 57 0 0,0 0 1 0 0,1 0-1 0 0,-1 0 0 0 0,0 0 0 0 0,1 0 0 0 0,-1 1 0 0 0,0-1 1 0 0,1 1-1 0 0,-1-1 0 0 0,0 1 0 0 0,0 0 0 0 0,0 0 1 0 0,1 0-1 0 0,-1 0 0 0 0,0 1 0 0 0,0-1 0 0 0,-1 0 0 0 0,1 1 1 0 0,0-1-1 0 0,0 1 0 0 0,-1 0 0 0 0,1-1 0 0 0,-1 1 1 0 0,1 0-1 0 0,-1 0 0 0 0,0 0 0 0 0,0 0 0 0 0,0 0 1 0 0,0 0-1 0 0,0 1 0 0 0,0-1 0 0 0,-1 0 0 0 0,1 0 0 0 0,-1 1 1 0 0,1-1-1 0 0,-1 4 0 0 0,1 2 105 0 0,0-1 0 0 0,-1 1 0 0 0,0 0 0 0 0,0 0 0 0 0,-1-1 0 0 0,0 1 0 0 0,-1 0 0 0 0,1-1 0 0 0,-1 1 0 0 0,-5 10 0 0 0,-5 5 40 0 0,-1-1 0 0 0,-1 0 0 0 0,-1-1-1 0 0,0-1 1 0 0,-2 0 0 0 0,0-1-1 0 0,-1-1 1 0 0,-21 16 0 0 0,-22 13-182 0 0,-91 54 0 0 0,139-93 268 0 0,-54 32-2092 0 0,-6-5-4570 0 0,65-32 4873 0 0,-1 1 0 0 0,0-1 0 0 0,0-1 0 0 0,0 0 0 0 0,0 0 0 0 0,0-1 0 0 0,-1 0 0 0 0,1-1 0 0 0,0 0 0 0 0,-1 0 0 0 0,1-1 0 0 0,0 0 0 0 0,-1-1 0 0 0,-12-3 0 0 0,6-1-275 0 0</inkml:trace>
</inkml:ink>
</file>

<file path=ppt/ink/ink2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4.630"/>
    </inkml:context>
    <inkml:brush xml:id="br0">
      <inkml:brushProperty name="width" value="0.05" units="cm"/>
      <inkml:brushProperty name="height" value="0.05" units="cm"/>
      <inkml:brushProperty name="color" value="#008C3A"/>
    </inkml:brush>
  </inkml:definitions>
  <inkml:trace contextRef="#ctx0" brushRef="#br0">4 517 5036 0 0,'-1'-4'601'0'0,"0"0"-1"0"0,0 0 0 0 0,1 0 0 0 0,0 0 0 0 0,0-1 0 0 0,0 1 0 0 0,0 0 1 0 0,1 0-1 0 0,-1 0 0 0 0,1 0 0 0 0,0 0 0 0 0,0 0 0 0 0,1 0 0 0 0,-1 0 1 0 0,1 0-1 0 0,0 0 0 0 0,0 1 0 0 0,3-5 0 0 0,-1 3-248 0 0,1 1-1 0 0,-1 0 1 0 0,1 0 0 0 0,0 0-1 0 0,0 0 1 0 0,0 1 0 0 0,0 0-1 0 0,1 0 1 0 0,-1 0 0 0 0,1 1-1 0 0,0 0 1 0 0,7-2 0 0 0,-4 1-77 0 0,0 2 0 0 0,1-1 0 0 0,-1 1 0 0 0,1 0 0 0 0,-1 1 0 0 0,1 0 0 0 0,-1 0 0 0 0,1 1 0 0 0,-1 1 0 0 0,0-1 0 0 0,12 5 0 0 0,-19-6-235 0 0,1 1-1 0 0,-1 0 0 0 0,1 0 1 0 0,-1 0-1 0 0,1 0 1 0 0,-1 1-1 0 0,0-1 1 0 0,0 1-1 0 0,1-1 1 0 0,-1 1-1 0 0,0 0 1 0 0,0 0-1 0 0,-1 0 1 0 0,1 0-1 0 0,0 0 1 0 0,-1 0-1 0 0,1 0 1 0 0,-1 1-1 0 0,0-1 0 0 0,1 1 1 0 0,-1-1-1 0 0,-1 1 1 0 0,1-1-1 0 0,0 1 1 0 0,0-1-1 0 0,-1 1 1 0 0,0 0-1 0 0,1-1 1 0 0,-1 1-1 0 0,0 0 1 0 0,0-1-1 0 0,-1 1 1 0 0,1 0-1 0 0,0-1 0 0 0,-1 1 1 0 0,0 0-1 0 0,1-1 1 0 0,-1 1-1 0 0,0-1 1 0 0,0 1-1 0 0,-1-1 1 0 0,1 0-1 0 0,-3 4 1 0 0,-2 4 113 0 0,0 1 0 0 0,-1-1-1 0 0,-1 0 1 0 0,1 0 0 0 0,-2-1 0 0 0,1 0 0 0 0,-1-1 0 0 0,-1 0 0 0 0,1 0 0 0 0,-1-1 0 0 0,-1 0 0 0 0,1-1-1 0 0,-1 0 1 0 0,-19 7 0 0 0,27-13-65 0 0,1 1-1 0 0,-1-1 1 0 0,0-1-1 0 0,1 1 0 0 0,-1 0 1 0 0,1-1-1 0 0,-1 1 1 0 0,0-1-1 0 0,1 0 0 0 0,-1 0 1 0 0,1 0-1 0 0,0 0 1 0 0,-1 0-1 0 0,1 0 0 0 0,0-1 1 0 0,-1 1-1 0 0,1-1 1 0 0,0 0-1 0 0,0 1 1 0 0,0-1-1 0 0,1 0 0 0 0,-1 0 1 0 0,0 0-1 0 0,1-1 1 0 0,-1 1-1 0 0,1 0 0 0 0,0 0 1 0 0,0-1-1 0 0,-1-2 1 0 0,-3-4 123 0 0,2 0 0 0 0,-1-1 0 0 0,1 1-1 0 0,0-1 1 0 0,1 0 0 0 0,-1-12 0 0 0,-2-54-25 0 0,6-106 0 0 0,10 74-3389 0 0,-8 84-820 0 0,-2 14 591 0 0,1-1 0 0 0,-1 0 0 0 0,2 1 1 0 0,5-18-1 0 0,9-2-1319 0 0,-8 18 2771 0 0</inkml:trace>
</inkml:ink>
</file>

<file path=ppt/ink/ink2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5.084"/>
    </inkml:context>
    <inkml:brush xml:id="br0">
      <inkml:brushProperty name="width" value="0.05" units="cm"/>
      <inkml:brushProperty name="height" value="0.05" units="cm"/>
      <inkml:brushProperty name="color" value="#008C3A"/>
    </inkml:brush>
  </inkml:definitions>
  <inkml:trace contextRef="#ctx0" brushRef="#br0">767 1 5344 0 0,'-28'41'9781'0'0,"-8"0"-4470"0"0,-91 79-2753 0 0,69-67-679 0 0,24-23-1639 0 0,-36 26 0 0 0,-5-9-5505 0 0,75-46 5049 0 0,-1 0 1 0 0,0-1-1 0 0,0 1 1 0 0,1-1-1 0 0,-1 1 1 0 0,0-1-1 0 0,0 1 1 0 0,0-1-1 0 0,0 0 1 0 0,0 1-1 0 0,0-1 1 0 0,0 0-1 0 0,0 0 1 0 0,0 1-1 0 0,1-1 0 0 0,-1 0 1 0 0,0 0-1 0 0,0 0 1 0 0,0 0-1 0 0,0 0 1 0 0,0-1-1 0 0,0 1 1 0 0,0 0-1 0 0,0 0 1 0 0,0-1-1 0 0,0 1 1 0 0,0 0-1 0 0,0-1 1 0 0,0 1-1 0 0,1-1 1 0 0,-1 1-1 0 0,0-1 1 0 0,0 0-1 0 0,0 1 1 0 0,1-1-1 0 0,-1 0 0 0 0,0 1 1 0 0,1-1-1 0 0,-1 0 1 0 0,1 0-1 0 0,-1 0 1 0 0,1 1-1 0 0,-1-1 1 0 0,1 0-1 0 0,0 0 1 0 0,-1 0-1 0 0,1 0 1 0 0,0 0-1 0 0,0 0 1 0 0,0 0-1 0 0,-1 0 1 0 0,1 0-1 0 0,0-2 1 0 0,-1-8-500 0 0,1 1 1 0 0,0-1 0 0 0,3-21 0 0 0,-2 20 457 0 0,11-56 1095 0 0,-8 55 423 0 0,-1 0 1 0 0,-1-1-1 0 0,2-19 1 0 0,-4 33-1176 0 0,0-1-1 0 0,-1 1 1 0 0,1 0 0 0 0,0-1 0 0 0,0 1 0 0 0,0 0 0 0 0,0-1 0 0 0,0 1 0 0 0,-1 0 0 0 0,1 0-1 0 0,0-1 1 0 0,0 1 0 0 0,-1 0 0 0 0,1 0 0 0 0,0 0 0 0 0,0-1 0 0 0,-1 1 0 0 0,1 0 0 0 0,0 0-1 0 0,-1 0 1 0 0,1 0 0 0 0,0-1 0 0 0,0 1 0 0 0,-1 0 0 0 0,1 0 0 0 0,0 0 0 0 0,-1 0-1 0 0,1 0 1 0 0,0 0 0 0 0,-1 0 0 0 0,1 0 0 0 0,0 0 0 0 0,-1 0 0 0 0,1 0 0 0 0,0 0 0 0 0,-1 0-1 0 0,1 1 1 0 0,0-1 0 0 0,-1 0 0 0 0,1 0 0 0 0,0 0 0 0 0,-1 0 0 0 0,1 0 0 0 0,0 1 0 0 0,0-1-1 0 0,-1 0 1 0 0,1 0 0 0 0,0 0 0 0 0,0 1 0 0 0,0-1 0 0 0,-1 1 0 0 0,-13 8-40 0 0,0 1 67 0 0,2 1 0 0 0,0 1-1 0 0,0 0 1 0 0,-17 24 0 0 0,-15 17-2566 0 0,-96 98-9031 0 0,102-113 9665 0 0</inkml:trace>
</inkml:ink>
</file>

<file path=ppt/ink/ink2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5.443"/>
    </inkml:context>
    <inkml:brush xml:id="br0">
      <inkml:brushProperty name="width" value="0.05" units="cm"/>
      <inkml:brushProperty name="height" value="0.05" units="cm"/>
      <inkml:brushProperty name="color" value="#008C3A"/>
    </inkml:brush>
  </inkml:definitions>
  <inkml:trace contextRef="#ctx0" brushRef="#br0">0 109 4360 0 0,'22'3'5137'0'0,"-16"1"-4437"0"0,1 0 1 0 0,-1 0-1 0 0,0 1 0 0 0,0-1 1 0 0,0 1-1 0 0,-1 1 0 0 0,0-1 1 0 0,0 1-1 0 0,0 0 0 0 0,-1 0 1 0 0,0 0-1 0 0,0 1 0 0 0,4 8 1 0 0,-7-12-509 0 0,0 0 1 0 0,0 0-1 0 0,0 0 1 0 0,-1 0-1 0 0,1 0 1 0 0,-1 0-1 0 0,1 0 1 0 0,-1 0-1 0 0,0 0 1 0 0,0 0-1 0 0,-1 0 1 0 0,1 0 0 0 0,-1 0-1 0 0,1-1 1 0 0,-1 1-1 0 0,0 0 1 0 0,0 0-1 0 0,0 0 1 0 0,0 0-1 0 0,-1-1 1 0 0,1 1-1 0 0,-1-1 1 0 0,0 1-1 0 0,0-1 1 0 0,1 0-1 0 0,-2 1 1 0 0,1-1-1 0 0,0 0 1 0 0,0 0-1 0 0,-1 0 1 0 0,1-1-1 0 0,-1 1 1 0 0,1-1 0 0 0,-1 1-1 0 0,0-1 1 0 0,-3 2-1 0 0,5-3-115 0 0,0 1 0 0 0,0-1 0 0 0,1 1-1 0 0,-1-1 1 0 0,0 0 0 0 0,0 1 0 0 0,0-1 0 0 0,0 0 0 0 0,1 0 0 0 0,-1 1-1 0 0,0-1 1 0 0,0 0 0 0 0,0 0 0 0 0,0 0 0 0 0,0 0 0 0 0,1 0-1 0 0,-1 0 1 0 0,0 0 0 0 0,0-1 0 0 0,0 1 0 0 0,0 0 0 0 0,0 0-1 0 0,1-1 1 0 0,-1 1 0 0 0,0 0 0 0 0,0-1 0 0 0,0 1 0 0 0,1-1 0 0 0,-1 1-1 0 0,0-1 1 0 0,0 0 0 0 0,0-1-14 0 0,-1 0 0 0 0,1 0 0 0 0,1-1 0 0 0,-1 1 0 0 0,0 0 0 0 0,0 0 0 0 0,1 0 0 0 0,0 0 0 0 0,-1-1 0 0 0,1 1 0 0 0,0 0 0 0 0,0-3 0 0 0,0-4-377 0 0,1-1 0 0 0,0 1 0 0 0,0 0 0 0 0,1 0 0 0 0,3-11 0 0 0,34-57-10385 0 0,-28 60 7060 0 0,-2-1 1 0 0,0 0-1 0 0,9-27 1 0 0,-14 31 1756 0 0</inkml:trace>
</inkml:ink>
</file>

<file path=ppt/ink/ink2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6.506"/>
    </inkml:context>
    <inkml:brush xml:id="br0">
      <inkml:brushProperty name="width" value="0.05" units="cm"/>
      <inkml:brushProperty name="height" value="0.05" units="cm"/>
      <inkml:brushProperty name="color" value="#008C3A"/>
    </inkml:brush>
  </inkml:definitions>
  <inkml:trace contextRef="#ctx0" brushRef="#br0">216 318 4860 0 0,'2'0'415'0'0,"0"0"0"0"0,0 1 0 0 0,0-1 0 0 0,0 1 0 0 0,0-1 0 0 0,-1 1 0 0 0,1 0 0 0 0,0 0 0 0 0,0-1 0 0 0,0 1 0 0 0,-1 1 0 0 0,1-1 0 0 0,-1 0 0 0 0,1 0 0 0 0,-1 1 0 0 0,1-1 0 0 0,-1 0 0 0 0,1 1 0 0 0,-1-1 0 0 0,0 1 0 0 0,0 0 0 0 0,0 0 0 0 0,0-1 0 0 0,0 1 0 0 0,0 2 0 0 0,0 0 53 0 0,-1 0-1 0 0,1-1 1 0 0,-1 1 0 0 0,0 0 0 0 0,0 0 0 0 0,-1-1 0 0 0,1 1 0 0 0,-1 0-1 0 0,0 0 1 0 0,0-1 0 0 0,0 1 0 0 0,-3 5 0 0 0,-1 3 321 0 0,-1 0 0 0 0,-1-1 1 0 0,0 1-1 0 0,-1-1 0 0 0,0 0 0 0 0,-17 16 0 0 0,20-22-526 0 0,1 0 0 0 0,-2-1-1 0 0,1 0 1 0 0,0 0 0 0 0,-1 0-1 0 0,0-1 1 0 0,1 0-1 0 0,-1 0 1 0 0,-1 0 0 0 0,-6 1-1 0 0,10-3-153 0 0,0-1 1 0 0,0 0-1 0 0,-1 0 0 0 0,1 0 0 0 0,0-1 1 0 0,0 1-1 0 0,0 0 0 0 0,0-1 0 0 0,0 0 1 0 0,0 0-1 0 0,0 0 0 0 0,0 0 0 0 0,0-1 1 0 0,0 1-1 0 0,0-1 0 0 0,1 1 0 0 0,-1-1 1 0 0,1 0-1 0 0,-1 0 0 0 0,1 0 0 0 0,0-1 1 0 0,-1 1-1 0 0,-1-4 0 0 0,-2-1-375 0 0,1 0 1 0 0,0-1-1 0 0,1 0 1 0 0,0 0-1 0 0,0 0 0 0 0,1 0 1 0 0,0 0-1 0 0,0-1 1 0 0,1 1-1 0 0,0-1 0 0 0,1 0 1 0 0,-1 0-1 0 0,2 1 1 0 0,-1-1-1 0 0,1 0 0 0 0,1 0 1 0 0,0 0-1 0 0,2-13 0 0 0,5-15-2220 0 0,2 0-1 0 0,27-70 1 0 0,-28 84 1870 0 0,38-96-15515 0 0,-42 104 14241 0 0</inkml:trace>
</inkml:ink>
</file>

<file path=ppt/ink/ink2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6.849"/>
    </inkml:context>
    <inkml:brush xml:id="br0">
      <inkml:brushProperty name="width" value="0.05" units="cm"/>
      <inkml:brushProperty name="height" value="0.05" units="cm"/>
      <inkml:brushProperty name="color" value="#008C3A"/>
    </inkml:brush>
  </inkml:definitions>
  <inkml:trace contextRef="#ctx0" brushRef="#br0">1 116 4604 0 0,'11'-10'1539'0'0,"2"0"0"0"0,-1 1-1 0 0,1 1 1 0 0,1 0-1 0 0,0 0 1 0 0,27-10 0 0 0,15-3-859 0 0,-24 10-3836 0 0,0-2-3655 0 0</inkml:trace>
</inkml:ink>
</file>

<file path=ppt/ink/ink2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7.318"/>
    </inkml:context>
    <inkml:brush xml:id="br0">
      <inkml:brushProperty name="width" value="0.05" units="cm"/>
      <inkml:brushProperty name="height" value="0.05" units="cm"/>
      <inkml:brushProperty name="color" value="#008C3A"/>
    </inkml:brush>
  </inkml:definitions>
  <inkml:trace contextRef="#ctx0" brushRef="#br0">1185 11 5312 0 0,'4'-10'15111'0'0,"-4"22"-14382"0"0,0 1 0 0 0,-1 0 0 0 0,-1-1 0 0 0,0 1 0 0 0,0-1 0 0 0,-2 1 0 0 0,1-1 0 0 0,-9 18 0 0 0,-7 11 291 0 0,-25 42-1 0 0,25-51-615 0 0,-8 9 73 0 0,-17 18 178 0 0,24-37-398 0 0,1-2-20 0 0,5-7-80 0 0,-3 3-16 0 0,-1-1 0 0 0,-1-1 0 0 0,0-1 0 0 0,-1 0 0 0 0,-30 13 0 0 0,46-24-120 0 0,0 0 0 0 0,-1 0 0 0 0,1 0 0 0 0,-1-1 0 0 0,0 0 0 0 0,1 0 0 0 0,-1 0-1 0 0,0 0 1 0 0,0-1 0 0 0,0 0 0 0 0,1 0 0 0 0,-1 0 0 0 0,0 0 0 0 0,0-1 0 0 0,0 0 0 0 0,1 0 0 0 0,-1 0 0 0 0,0 0-1 0 0,1-1 1 0 0,-1 0 0 0 0,1 0 0 0 0,0 0 0 0 0,-1 0 0 0 0,1-1 0 0 0,0 0 0 0 0,1 0 0 0 0,-1 0 0 0 0,0 0-1 0 0,1-1 1 0 0,0 1 0 0 0,0-1 0 0 0,0 0 0 0 0,-3-4 0 0 0,-16-38-21 0 0,23 49 0 0 0,-1-1 0 0 0,1 1 0 0 0,-1 0 0 0 0,1-1 0 0 0,-1 1 0 0 0,0 0 0 0 0,0 0 0 0 0,0-1 0 0 0,0 1 0 0 0,-1 0 0 0 0,1-1 0 0 0,-1 1 0 0 0,0 0 0 0 0,1-1 0 0 0,-1 1 0 0 0,0-1 0 0 0,0 1 0 0 0,-3 3 0 0 0,-30 52 0 0 0,28-48 0 0 0,-9 11 0 0 0,0-1 0 0 0,-1-1 0 0 0,-1 0 0 0 0,-1-2 0 0 0,-34 27 0 0 0,14-15 0 0 0,-2-2 0 0 0,-45 22 0 0 0,66-40 0 0 0,1 0 0 0 0,-1-1 0 0 0,0-1 0 0 0,-1-1 0 0 0,0 0 0 0 0,-32 3 0 0 0,46-8 0 0 0,-1-1 0 0 0,1 0 0 0 0,0 0 0 0 0,0 0 0 0 0,0-1 0 0 0,0 0 0 0 0,0 0 0 0 0,0-1 0 0 0,0 0 0 0 0,0 0 0 0 0,-8-4 0 0 0,10 4 0 0 0,1 0 0 0 0,-1-1 0 0 0,1 0 0 0 0,-1 0 0 0 0,1 0 0 0 0,0 0 0 0 0,0-1 0 0 0,1 1 0 0 0,-1-1 0 0 0,1 1 0 0 0,-1-1 0 0 0,1 0 0 0 0,0 0 0 0 0,0 0 0 0 0,1 0 0 0 0,0-1 0 0 0,-2-6 0 0 0,1-2-295 0 0,0 1 1 0 0,1-1-1 0 0,1 1 1 0 0,0 0-1 0 0,1-1 1 0 0,0 1-1 0 0,1-1 0 0 0,1 1 1 0 0,-1 0-1 0 0,2 0 1 0 0,0 0-1 0 0,0 1 0 0 0,1-1 1 0 0,1 1-1 0 0,0 0 1 0 0,0 0-1 0 0,1 1 1 0 0,13-16-1 0 0,-11 14-202 0 0,1 1 0 0 0,1 0-1 0 0,0 0 1 0 0,0 1 0 0 0,1 1 0 0 0,0 0 0 0 0,1 0-1 0 0,0 1 1 0 0,0 1 0 0 0,1 0 0 0 0,0 1-1 0 0,0 1 1 0 0,0 0 0 0 0,29-6 0 0 0,-26 9-3018 0 0,0 1-1 0 0,30 1 1 0 0,-34 2 2274 0 0,0-1 0 0 0,-1 2 0 0 0,1-1 0 0 0,14 7 1 0 0,3 3-670 0 0</inkml:trace>
</inkml:ink>
</file>

<file path=ppt/ink/ink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49.170"/>
    </inkml:context>
    <inkml:brush xml:id="br0">
      <inkml:brushProperty name="width" value="0.05" units="cm"/>
      <inkml:brushProperty name="height" value="0.05" units="cm"/>
      <inkml:brushProperty name="color" value="#004F8B"/>
    </inkml:brush>
  </inkml:definitions>
  <inkml:trace contextRef="#ctx0" brushRef="#br0">35 64 3756 0 0,'15'-63'21408'0'0,"-15"68"-20720"0"0,-3 34 1118 0 0,-1-1 0 0 0,-15 62-1 0 0,-3 16-5743 0 0,22-115 3402 0 0,0-1-1 0 0,-1 1 0 0 0,1 0 1 0 0,0 0-1 0 0,0 0 0 0 0,0 0 1 0 0,-1 0-1 0 0,1 0 0 0 0,0-1 1 0 0,0 1-1 0 0,0 0 0 0 0,0 0 1 0 0,0 0-1 0 0,1 0 0 0 0,-1 0 1 0 0,0 0-1 0 0,0 0 1 0 0,1-1-1 0 0,-1 1 0 0 0,0 0 1 0 0,1 0-1 0 0,-1 0 0 0 0,1-1 1 0 0,-1 1-1 0 0,1 0 0 0 0,-1 0 1 0 0,1-1-1 0 0,-1 1 0 0 0,1-1 1 0 0,0 1-1 0 0,-1 0 0 0 0,2 0 1 0 0,13-6-7422 0 0,-5-5 8548 0 0,-4 3-2376 0 0</inkml:trace>
</inkml:ink>
</file>

<file path=ppt/ink/ink2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7.678"/>
    </inkml:context>
    <inkml:brush xml:id="br0">
      <inkml:brushProperty name="width" value="0.05" units="cm"/>
      <inkml:brushProperty name="height" value="0.05" units="cm"/>
      <inkml:brushProperty name="color" value="#008C3A"/>
    </inkml:brush>
  </inkml:definitions>
  <inkml:trace contextRef="#ctx0" brushRef="#br0">85 282 8325 0 0,'-8'7'14179'0'0,"-2"-27"-13983"0"0,-9-46-13546 0 0,14 48 12799 0 0,-24-104-6051 0 0,15 60 4729 0 0</inkml:trace>
</inkml:ink>
</file>

<file path=ppt/ink/ink2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8.021"/>
    </inkml:context>
    <inkml:brush xml:id="br0">
      <inkml:brushProperty name="width" value="0.05" units="cm"/>
      <inkml:brushProperty name="height" value="0.05" units="cm"/>
      <inkml:brushProperty name="color" value="#008C3A"/>
    </inkml:brush>
  </inkml:definitions>
  <inkml:trace contextRef="#ctx0" brushRef="#br0">108 260 7669 0 0,'-2'-9'1357'0'0,"0"0"0"0"0,1 0 1 0 0,1-1-1 0 0,-1 1 1 0 0,2 0-1 0 0,-1-1 0 0 0,1 1 1 0 0,0 0-1 0 0,1 0 0 0 0,6-18 1 0 0,-5 17-938 0 0,1 0-1 0 0,1 1 1 0 0,0 0 0 0 0,0 0-1 0 0,1 0 1 0 0,0 0 0 0 0,0 1 0 0 0,1 0-1 0 0,0 0 1 0 0,0 1 0 0 0,1 0-1 0 0,0 0 1 0 0,1 1 0 0 0,-1 0 0 0 0,14-7-1 0 0,-21 13-416 0 0,0-1-1 0 0,0 0 0 0 0,-1 1 1 0 0,1-1-1 0 0,0 1 0 0 0,0-1 1 0 0,0 1-1 0 0,0 0 0 0 0,0-1 1 0 0,0 1-1 0 0,0 0 0 0 0,0 0 1 0 0,0-1-1 0 0,0 1 0 0 0,0 0 1 0 0,0 0-1 0 0,0 0 0 0 0,0 0 1 0 0,0 0-1 0 0,0 1 0 0 0,0-1 1 0 0,0 0-1 0 0,0 0 0 0 0,0 1 1 0 0,0-1-1 0 0,0 1 0 0 0,0-1 1 0 0,2 2-1 0 0,-2-1-16 0 0,-1 1-1 0 0,1-1 1 0 0,0 1-1 0 0,-1-1 1 0 0,1 1-1 0 0,-1 0 1 0 0,0-1-1 0 0,1 1 1 0 0,-1 0 0 0 0,0-1-1 0 0,0 1 1 0 0,0 0-1 0 0,0-1 1 0 0,0 1-1 0 0,-1 2 1 0 0,-18 64-1330 0 0,19-67 1327 0 0,-28 66-5109 0 0,-3 0 0 0 0,-2-2 0 0 0,-3-1-1 0 0,-61 79 1 0 0,76-117 3374 0 0</inkml:trace>
</inkml:ink>
</file>

<file path=ppt/ink/ink2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8.896"/>
    </inkml:context>
    <inkml:brush xml:id="br0">
      <inkml:brushProperty name="width" value="0.05" units="cm"/>
      <inkml:brushProperty name="height" value="0.05" units="cm"/>
      <inkml:brushProperty name="color" value="#008C3A"/>
    </inkml:brush>
  </inkml:definitions>
  <inkml:trace contextRef="#ctx0" brushRef="#br0">495 122 5384 0 0,'0'0'5357'0'0,"-10"26"770"0"0,5-22-5583 0 0,0-1 0 0 0,0 0 1 0 0,0 0-1 0 0,-1 0 0 0 0,1-1 0 0 0,-1 1 0 0 0,0-1 0 0 0,0-1 0 0 0,0 1 1 0 0,0-1-1 0 0,0 0 0 0 0,0-1 0 0 0,0 1 0 0 0,0-1 0 0 0,-7-1 0 0 0,5 1-277 0 0,0-1-1 0 0,0 0 1 0 0,0-1-1 0 0,0 0 0 0 0,0 0 1 0 0,1-1-1 0 0,-1 0 0 0 0,1 0 1 0 0,-1-1-1 0 0,-11-7 1 0 0,17 9-240 0 0,0 1-1 0 0,1-1 1 0 0,-1 1 0 0 0,0-1 0 0 0,1 0 0 0 0,-1 0 0 0 0,1 0 0 0 0,-1 0 0 0 0,1 0 0 0 0,0 0 0 0 0,0-1 0 0 0,0 1 0 0 0,0 0-1 0 0,0-1 1 0 0,1 1 0 0 0,-1 0 0 0 0,1-1 0 0 0,0 1 0 0 0,-1-1 0 0 0,1 1 0 0 0,0 0 0 0 0,0-1 0 0 0,0 1 0 0 0,1-1 0 0 0,-1 1-1 0 0,1-1 1 0 0,-1 1 0 0 0,1 0 0 0 0,0-1 0 0 0,0 1 0 0 0,0 0 0 0 0,0 0 0 0 0,0 0 0 0 0,3-4 0 0 0,0-1 54 0 0,0 1 1 0 0,1 0-1 0 0,0 0 1 0 0,0 1-1 0 0,0 0 0 0 0,1-1 1 0 0,-1 1-1 0 0,1 1 1 0 0,0 0-1 0 0,8-5 1 0 0,-13 9-59 0 0,0 0 0 0 0,0 0 0 0 0,0 0 0 0 0,0 0 1 0 0,0 0-1 0 0,-1 0 0 0 0,1 0 0 0 0,0 0 0 0 0,0 1 1 0 0,0-1-1 0 0,0 0 0 0 0,0 1 0 0 0,0-1 0 0 0,-1 0 0 0 0,1 1 1 0 0,0-1-1 0 0,0 1 0 0 0,-1-1 0 0 0,1 1 0 0 0,0 0 1 0 0,0-1-1 0 0,-1 1 0 0 0,1 0 0 0 0,-1-1 0 0 0,1 1 0 0 0,-1 0 1 0 0,1 0-1 0 0,-1-1 0 0 0,1 1 0 0 0,-1 0 0 0 0,1 2 1 0 0,10 27 913 0 0,-13-16-891 0 0,1 0 0 0 0,-2 0 0 0 0,0 0 1 0 0,0 0-1 0 0,-1 0 0 0 0,-1-1 1 0 0,-1 0-1 0 0,1 0 0 0 0,-14 20 0 0 0,-5 6 96 0 0,-50 59-1 0 0,71-94-179 0 0,-19 22-3773 0 0,-31 30 0 0 0,47-50 3022 0 0,0 0 0 0 0,-1-1 0 0 0,0 0 1 0 0,0 0-1 0 0,-1 0 0 0 0,1-1 0 0 0,-1 0 0 0 0,0 0 0 0 0,0-1 0 0 0,-13 3 0 0 0,5-5-6252 0 0,14-1 6649 0 0,0 0-1 0 0,0-1 1 0 0,0 1 0 0 0,-1-1-1 0 0,1 1 1 0 0,0-1 0 0 0,0 0-1 0 0,0 0 1 0 0,0 0 0 0 0,0 0-1 0 0,0 0 1 0 0,1 0 0 0 0,-1 0-1 0 0,-2-3 1 0 0,-6-6-1567 0 0</inkml:trace>
</inkml:ink>
</file>

<file path=ppt/ink/ink2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9.224"/>
    </inkml:context>
    <inkml:brush xml:id="br0">
      <inkml:brushProperty name="width" value="0.05" units="cm"/>
      <inkml:brushProperty name="height" value="0.05" units="cm"/>
      <inkml:brushProperty name="color" value="#008C3A"/>
    </inkml:brush>
  </inkml:definitions>
  <inkml:trace contextRef="#ctx0" brushRef="#br0">341 0 5312 0 0,'0'0'6148'0'0,"0"5"-4204"0"0,-3 9-527 0 0,0-1-1 0 0,-1 1 1 0 0,0-1 0 0 0,-1 0 0 0 0,-10 18 0 0 0,3-8 96 0 0,-2-1 1 0 0,-21 26 0 0 0,-41 38-695 0 0,0-10-3488 0 0,42-48-3706 0 0,31-25 5336 0 0,0-1-1 0 0,0 0 1 0 0,0 0 0 0 0,0-1 0 0 0,-1 1 0 0 0,1-1 0 0 0,0 1 0 0 0,-1-1-1 0 0,1 0 1 0 0,-1 0 0 0 0,0-1 0 0 0,1 1 0 0 0,-1-1 0 0 0,-6 0 0 0 0,7 0-831 0 0</inkml:trace>
</inkml:ink>
</file>

<file path=ppt/ink/ink2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9.553"/>
    </inkml:context>
    <inkml:brush xml:id="br0">
      <inkml:brushProperty name="width" value="0.05" units="cm"/>
      <inkml:brushProperty name="height" value="0.05" units="cm"/>
      <inkml:brushProperty name="color" value="#008C3A"/>
    </inkml:brush>
  </inkml:definitions>
  <inkml:trace contextRef="#ctx0" brushRef="#br0">234 168 5128 0 0,'0'0'1953'0'0,"-11"6"6049"0"0,8-6-7754 0 0,1-1 0 0 0,-1 0 0 0 0,0 1 0 0 0,1-1 0 0 0,-1 0-1 0 0,1-1 1 0 0,0 1 0 0 0,-1 0 0 0 0,1-1 0 0 0,0 1 0 0 0,0-1-1 0 0,0 0 1 0 0,0 1 0 0 0,0-1 0 0 0,0 0 0 0 0,1 0-1 0 0,-1-1 1 0 0,0 1 0 0 0,1 0 0 0 0,0 0 0 0 0,-1-1 0 0 0,1 1-1 0 0,0-1 1 0 0,0 1 0 0 0,1-1 0 0 0,-1 1 0 0 0,1-1 0 0 0,-1 0-1 0 0,1 1 1 0 0,0-1 0 0 0,-1 1 0 0 0,1-1 0 0 0,1 0 0 0 0,-1 1-1 0 0,1-5 1 0 0,0-2-45 0 0,1 1-1 0 0,-1-1 1 0 0,1 1 0 0 0,1 0-1 0 0,0-1 1 0 0,0 1-1 0 0,1 1 1 0 0,-1-1 0 0 0,2 0-1 0 0,6-9 1 0 0,-10 16 145 0 0,0 1-317 0 0,0 0-1 0 0,0 0 0 0 0,0 0 1 0 0,0 0-1 0 0,0 0 0 0 0,0 1 0 0 0,0-1 1 0 0,0 0-1 0 0,0 0 0 0 0,0 1 1 0 0,-1-1-1 0 0,1 0 0 0 0,0 1 0 0 0,0-1 1 0 0,0 1-1 0 0,0-1 0 0 0,0 1 1 0 0,-1 0-1 0 0,1-1 0 0 0,0 1 0 0 0,0 0 1 0 0,-1 0-1 0 0,1-1 0 0 0,-1 1 1 0 0,1 0-1 0 0,0 1 0 0 0,0 0 37 0 0,-1 1-1 0 0,1-1 1 0 0,-1 0 0 0 0,1 0-1 0 0,-1 1 1 0 0,0-1 0 0 0,0 0-1 0 0,0 1 1 0 0,0-1-1 0 0,-1 0 1 0 0,0 3 0 0 0,-19 52 690 0 0,-12 0-969 0 0,-10-5-3958 0 0,35-45 2536 0 0,0 0-1 0 0,-1-1 1 0 0,0 0-1 0 0,-12 7 1 0 0,13-9-111 0 0,1-1-1 0 0,-1 0 1 0 0,0-1 0 0 0,0 1-1 0 0,0-1 1 0 0,-12 2 0 0 0,12-5-180 0 0,-17-3 144 0 0</inkml:trace>
</inkml:ink>
</file>

<file path=ppt/ink/ink2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29.881"/>
    </inkml:context>
    <inkml:brush xml:id="br0">
      <inkml:brushProperty name="width" value="0.05" units="cm"/>
      <inkml:brushProperty name="height" value="0.05" units="cm"/>
      <inkml:brushProperty name="color" value="#008C3A"/>
    </inkml:brush>
  </inkml:definitions>
  <inkml:trace contextRef="#ctx0" brushRef="#br0">249 0 4012 0 0,'0'0'1941'0'0,"3"2"-77"0"0,-1 0-1486 0 0,1 0-1 0 0,0-1 1 0 0,-1 1 0 0 0,0 0 0 0 0,1 0 0 0 0,-1 1 0 0 0,0-1 0 0 0,0 0 0 0 0,0 1-1 0 0,0-1 1 0 0,-1 1 0 0 0,1 0 0 0 0,-1 0 0 0 0,1-1 0 0 0,-1 1 0 0 0,0 0 0 0 0,0 0-1 0 0,0 0 1 0 0,-1 0 0 0 0,1 0 0 0 0,-1 4 0 0 0,0-1-47 0 0,0-1 0 0 0,-1 1 0 0 0,0-1 1 0 0,0 0-1 0 0,-1 1 0 0 0,0-1 0 0 0,0 0 0 0 0,0 0 1 0 0,0 0-1 0 0,-1 0 0 0 0,-3 5 0 0 0,-6 7-51 0 0,-1-1 0 0 0,-1 0-1 0 0,0-1 1 0 0,-1 0 0 0 0,-24 18 0 0 0,29-26-761 0 0,-55 39 45 0 0,30-31-3102 0 0,0-11-6060 0 0,25-12 5653 0 0,10 7 3430 0 0,-4-8-1395 0 0</inkml:trace>
</inkml:ink>
</file>

<file path=ppt/ink/ink2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0.240"/>
    </inkml:context>
    <inkml:brush xml:id="br0">
      <inkml:brushProperty name="width" value="0.05" units="cm"/>
      <inkml:brushProperty name="height" value="0.05" units="cm"/>
      <inkml:brushProperty name="color" value="#008C3A"/>
    </inkml:brush>
  </inkml:definitions>
  <inkml:trace contextRef="#ctx0" brushRef="#br0">0 154 3632 0 0,'0'0'4897'0'0,"4"2"-3368"0"0,-2-2-1286 0 0,-1 1 0 0 0,1 0 0 0 0,0 0 0 0 0,-1 0-1 0 0,1 0 1 0 0,-1 1 0 0 0,1-1 0 0 0,-1 0 0 0 0,0 0 0 0 0,0 1 0 0 0,1-1 0 0 0,-1 1 0 0 0,0-1 0 0 0,0 1 0 0 0,0 0 0 0 0,-1-1 0 0 0,1 1 0 0 0,0 0 0 0 0,0 0 0 0 0,-1 0 0 0 0,0-1 0 0 0,1 1 0 0 0,-1 0 0 0 0,0 0 0 0 0,0 3 0 0 0,0 4 1003 0 0,-1 1 0 0 0,0-1 1 0 0,-1 0-1 0 0,-4 13 0 0 0,-4 28 3312 0 0,11-48-4485 0 0,-1-1 1 0 0,1 0-1 0 0,-1 0 0 0 0,1 0 1 0 0,0 1-1 0 0,-1-1 1 0 0,1 0-1 0 0,0 0 0 0 0,0 0 1 0 0,0 0-1 0 0,0 0 1 0 0,0 0-1 0 0,0 0 0 0 0,0 0 1 0 0,0-1-1 0 0,0 1 0 0 0,0 0 1 0 0,1-1-1 0 0,-1 1 1 0 0,0 0-1 0 0,0-1 0 0 0,1 0 1 0 0,-1 1-1 0 0,0-1 1 0 0,1 0-1 0 0,-1 0 0 0 0,0 1 1 0 0,1-1-1 0 0,2-1 1 0 0,45 3 319 0 0,-46-2-377 0 0,186-17-3543 0 0,-116 4 823 0 0,-2-2 1 0 0,0-3-1 0 0,0-4 1 0 0,-2-2-1 0 0,-1-4 1 0 0,-1-2-1 0 0,-2-3 1 0 0,82-56-1 0 0,-90 48 940 0 0</inkml:trace>
</inkml:ink>
</file>

<file path=ppt/ink/ink2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1.084"/>
    </inkml:context>
    <inkml:brush xml:id="br0">
      <inkml:brushProperty name="width" value="0.05" units="cm"/>
      <inkml:brushProperty name="height" value="0.05" units="cm"/>
      <inkml:brushProperty name="color" value="#008C3A"/>
    </inkml:brush>
  </inkml:definitions>
  <inkml:trace contextRef="#ctx0" brushRef="#br0">492 4 6061 0 0,'3'-4'16444'0'0,"-6"13"-15721"0"0,1 1 1 0 0,-1-1-1 0 0,-1 0 0 0 0,0 0 1 0 0,0-1-1 0 0,-1 1 0 0 0,0-1 1 0 0,0 0-1 0 0,-1 0 1 0 0,-6 7-1 0 0,8-11-711 0 0,0-1 0 0 0,1 0 1 0 0,-1 1-1 0 0,0-1 0 0 0,-1-1 0 0 0,1 1 0 0 0,-1-1 1 0 0,1 1-1 0 0,-1-1 0 0 0,1-1 0 0 0,-1 1 0 0 0,0-1 0 0 0,0 1 1 0 0,0-1-1 0 0,0-1 0 0 0,0 1 0 0 0,0-1 0 0 0,0 0 1 0 0,0 0-1 0 0,0 0 0 0 0,-7-2 0 0 0,-60-13-458 0 0,66 15 555 0 0,0 1 0 0 0,1-1 1 0 0,-1 1-1 0 0,0 1 0 0 0,0-1 0 0 0,0 1 0 0 0,1 0 0 0 0,-1 0 1 0 0,1 1-1 0 0,-1 0 0 0 0,1 0 0 0 0,0 0 0 0 0,0 0 0 0 0,-6 6 1 0 0,3-3 189 0 0,-81 61 415 0 0,80-59-933 0 0,0 0 0 0 0,0 1 0 0 0,1 0 0 0 0,0 1 0 0 0,1 0 1 0 0,-13 21-1 0 0,20-29-453 0 0,-1 0-1 0 0,0-1 1 0 0,0 1-1 0 0,0 0 1 0 0,1 0 0 0 0,-1 0-1 0 0,1 0 1 0 0,0 0 0 0 0,0 0-1 0 0,-1 0 1 0 0,1 0 0 0 0,0 0-1 0 0,1 0 1 0 0,-1 0 0 0 0,0 0-1 0 0,0 0 1 0 0,1 0-1 0 0,-1 0 1 0 0,1 0 0 0 0,0-1-1 0 0,0 1 1 0 0,-1 0 0 0 0,1 0-1 0 0,3 3 1 0 0,20 13-9337 0 0,-2-10 7636 0 0,-6-5 485 0 0</inkml:trace>
</inkml:ink>
</file>

<file path=ppt/ink/ink2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1.428"/>
    </inkml:context>
    <inkml:brush xml:id="br0">
      <inkml:brushProperty name="width" value="0.05" units="cm"/>
      <inkml:brushProperty name="height" value="0.05" units="cm"/>
      <inkml:brushProperty name="color" value="#008C3A"/>
    </inkml:brush>
  </inkml:definitions>
  <inkml:trace contextRef="#ctx0" brushRef="#br0">0 16 6121 0 0,'30'6'16290'0'0,"-18"-3"-14386"0"0,-5-2-5119 0 0,8-8-8531 0 0,-31-12 2636 0 0</inkml:trace>
</inkml:ink>
</file>

<file path=ppt/ink/ink2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2.943"/>
    </inkml:context>
    <inkml:brush xml:id="br0">
      <inkml:brushProperty name="width" value="0.05" units="cm"/>
      <inkml:brushProperty name="height" value="0.05" units="cm"/>
      <inkml:brushProperty name="color" value="#008C3A"/>
    </inkml:brush>
  </inkml:definitions>
  <inkml:trace contextRef="#ctx0" brushRef="#br0">1705 292 4248 0 0,'-6'2'1555'0'0,"-1"-1"0"0"0,0 0 0 0 0,0 0 0 0 0,1-1 0 0 0,-1 0 0 0 0,0 0 0 0 0,-11-3 0 0 0,12 2-820 0 0,1 0 0 0 0,0-1-1 0 0,0 1 1 0 0,0-1 0 0 0,0-1 0 0 0,0 1-1 0 0,0-1 1 0 0,1 1 0 0 0,-6-5-1 0 0,7 4-531 0 0,1 1-1 0 0,-1-1 1 0 0,0 0-1 0 0,1 0 1 0 0,-1 0-1 0 0,1 0 1 0 0,0 0-1 0 0,0-1 1 0 0,0 1-1 0 0,0-1 1 0 0,1 0-1 0 0,-1 1 1 0 0,1-1-1 0 0,0 0 1 0 0,0 0-1 0 0,1 1 1 0 0,-1-1-1 0 0,1 0 1 0 0,0 0-1 0 0,0 0 1 0 0,0 0-1 0 0,0 0 1 0 0,1 0-1 0 0,-1 0 0 0 0,1 0 1 0 0,0 1-1 0 0,0-1 1 0 0,4-7-1 0 0,-1 1-162 0 0,1-1-1 0 0,0 1 1 0 0,1 1-1 0 0,0-1 0 0 0,1 1 1 0 0,0 0-1 0 0,0 0 0 0 0,1 1 1 0 0,0 0-1 0 0,0 0 0 0 0,1 1 1 0 0,0 0-1 0 0,0 1 1 0 0,1-1-1 0 0,-1 2 0 0 0,2 0 1 0 0,-1 0-1 0 0,0 1 0 0 0,20-6 1 0 0,-29 10-39 0 0,1-1 0 0 0,-1 1 1 0 0,1-1-1 0 0,0 1 1 0 0,-1 0-1 0 0,1 0 0 0 0,-1 0 1 0 0,1 0-1 0 0,0 0 0 0 0,-1 0 1 0 0,1 0-1 0 0,0 0 0 0 0,-1 1 1 0 0,1-1-1 0 0,0 1 0 0 0,-1-1 1 0 0,1 1-1 0 0,-1 0 0 0 0,1-1 1 0 0,-1 1-1 0 0,0 0 0 0 0,1 0 1 0 0,-1 0-1 0 0,2 2 0 0 0,-2-1 10 0 0,0-1 0 0 0,-1 1 0 0 0,1 0 0 0 0,-1 0-1 0 0,0 0 1 0 0,1-1 0 0 0,-1 1 0 0 0,0 0 0 0 0,0 0 0 0 0,0 0 0 0 0,0 0-1 0 0,0 0 1 0 0,-1 0 0 0 0,1-1 0 0 0,0 1 0 0 0,-1 0 0 0 0,-1 3-1 0 0,-2 6 77 0 0,-1-1 0 0 0,0 1 0 0 0,-1-1 0 0 0,0 0 0 0 0,-9 12 0 0 0,-13 11 7 0 0,-1-2 1 0 0,-2 0-1 0 0,-1-2 1 0 0,-53 37-1 0 0,60-49-100 0 0,-1-1 0 0 0,-1-1 0 0 0,0-2 0 0 0,-1 0 0 0 0,0-2-1 0 0,-1-1 1 0 0,-34 8 0 0 0,55-17-27 0 0,1 1-1 0 0,-1-1 0 0 0,0-1 1 0 0,1 0-1 0 0,-1 0 0 0 0,0 0 1 0 0,1-1-1 0 0,-1 0 1 0 0,0 0-1 0 0,1-1 0 0 0,0 0 1 0 0,-1 0-1 0 0,-11-6 0 0 0,15 5-51 0 0,0 1-1 0 0,0-1 0 0 0,1 0 0 0 0,-1 1 1 0 0,1-2-1 0 0,0 1 0 0 0,-1 0 0 0 0,2-1 1 0 0,-1 1-1 0 0,0-1 0 0 0,1 0 0 0 0,-1 0 1 0 0,1 0-1 0 0,0 0 0 0 0,1 0 0 0 0,-1-1 1 0 0,1 1-1 0 0,0 0 0 0 0,0-1 0 0 0,0 1 1 0 0,0-1-1 0 0,1 0 0 0 0,0-7 0 0 0,0-4-298 0 0,1 1-1 0 0,1 0 1 0 0,0 0-1 0 0,1 0 0 0 0,9-27 1 0 0,-10 36 335 0 0,0 0 1 0 0,1 0 0 0 0,0 0-1 0 0,0 1 1 0 0,0-1-1 0 0,0 1 1 0 0,1 0 0 0 0,0 0-1 0 0,0 0 1 0 0,0 0-1 0 0,1 1 1 0 0,-1 0 0 0 0,1 0-1 0 0,0 0 1 0 0,1 0-1 0 0,7-4 1 0 0,-11 7 84 0 0,-1 1-1 0 0,1-1 1 0 0,-1 0-1 0 0,1 1 0 0 0,-1-1 1 0 0,1 1-1 0 0,-1 0 1 0 0,1-1-1 0 0,-1 1 1 0 0,1 0-1 0 0,-1 0 1 0 0,1 0-1 0 0,0 0 1 0 0,-1 0-1 0 0,1 0 1 0 0,-1 1-1 0 0,1-1 1 0 0,-1 0-1 0 0,1 1 1 0 0,-1-1-1 0 0,1 1 1 0 0,-1 0-1 0 0,1-1 1 0 0,1 2-1 0 0,-2 0 30 0 0,1 0 0 0 0,-1-1-1 0 0,0 1 1 0 0,1 0 0 0 0,-1 0 0 0 0,0 0 0 0 0,0 0-1 0 0,0 0 1 0 0,-1 0 0 0 0,1 0 0 0 0,0 1-1 0 0,-1-1 1 0 0,1 0 0 0 0,-1 0 0 0 0,0 3-1 0 0,1 3 110 0 0,-1-1 0 0 0,0 1 0 0 0,-1 0 0 0 0,0-1 0 0 0,0 1 0 0 0,-1-1 0 0 0,0 1 0 0 0,0-1 0 0 0,-3 8-1 0 0,-2-4-159 0 0,0-1-1 0 0,0 1 1 0 0,-1-1-1 0 0,0-1 1 0 0,0 1-1 0 0,-1-2 0 0 0,-1 1 1 0 0,0-1-1 0 0,0 0 1 0 0,0-1-1 0 0,-1-1 1 0 0,0 1-1 0 0,-14 5 0 0 0,23-12-104 0 0,0 1 0 0 0,1-1 0 0 0,-1 1 0 0 0,0-1 0 0 0,1 0 0 0 0,-1 0-1 0 0,0 0 1 0 0,0 0 0 0 0,1 0 0 0 0,-1-1 0 0 0,0 1 0 0 0,0 0 0 0 0,1-1-1 0 0,-1 1 1 0 0,0-1 0 0 0,1 0 0 0 0,-1 1 0 0 0,1-1 0 0 0,-1 0 0 0 0,1 0-1 0 0,-1 0 1 0 0,1 0 0 0 0,0 0 0 0 0,-1 0 0 0 0,1-1 0 0 0,0 1 0 0 0,0 0-1 0 0,0-1 1 0 0,0 1 0 0 0,-1-3 0 0 0,-2 0-361 0 0,3 2 262 0 0,1 2 188 0 0,0 0 1 0 0,0 0-1 0 0,0 0 1 0 0,0 0-1 0 0,0-1 1 0 0,0 1-1 0 0,0 0 1 0 0,0 0-1 0 0,0 0 1 0 0,-1 0-1 0 0,1-1 1 0 0,0 1-1 0 0,0 0 1 0 0,0 0-1 0 0,0 0 1 0 0,0 0-1 0 0,0 0 1 0 0,0 0-1 0 0,0-1 1 0 0,0 1-1 0 0,-1 0 1 0 0,1 0-1 0 0,0 0 1 0 0,0 0-1 0 0,0 0 1 0 0,0 0-1 0 0,0 0 1 0 0,-1 0-1 0 0,1 0 0 0 0,0 0 1 0 0,0-1-1 0 0,0 1 1 0 0,0 0-1 0 0,0 0 1 0 0,-1 0-1 0 0,1 0 1 0 0,0 0-1 0 0,0 0 1 0 0,0 0-1 0 0,0 0 1 0 0,-1 0-1 0 0,1 0 1 0 0,0 0-1 0 0,0 1 1 0 0,0-1-1 0 0,0 0 1 0 0,0 0-1 0 0,-1 0 1 0 0,1 0-1 0 0,0 0 1 0 0,0 0-1 0 0,0 0 1 0 0,0 0-1 0 0,0 0 1 0 0,-1 0-1 0 0,1 1 1 0 0,-22 24 859 0 0,-32 32 1225 0 0,50-54-2106 0 0,1 0 0 0 0,-1-1-1 0 0,-1 1 1 0 0,1-1-1 0 0,0 1 1 0 0,-1-1 0 0 0,1-1-1 0 0,-1 1 1 0 0,1 0 0 0 0,-1-1-1 0 0,0 0 1 0 0,1 0-1 0 0,-10 0 1 0 0,12-1-110 0 0,-39-8-433 0 0,20 27 982 0 0,11-10-249 0 0,0 0 0 0 0,0-1 0 0 0,0 0 0 0 0,-12 6 1 0 0,18-12-114 0 0,1 0-1 0 0,0-1 1 0 0,-1 0 0 0 0,1 0 0 0 0,-1 0 0 0 0,1 0-1 0 0,-1 0 1 0 0,1 0 0 0 0,-1-1 0 0 0,0 0 0 0 0,1 0-1 0 0,-1 0 1 0 0,0 0 0 0 0,1-1 0 0 0,-1 1 0 0 0,1-1-1 0 0,-1 0 1 0 0,1 0 0 0 0,-5-2 0 0 0,6 2-41 0 0,0 0-1 0 0,-1-1 1 0 0,1 1 0 0 0,0-1 0 0 0,0 0 0 0 0,0 0 0 0 0,0 0 0 0 0,1 0-1 0 0,-1 0 1 0 0,0 0 0 0 0,1 0 0 0 0,0 0 0 0 0,-1-1 0 0 0,1 1-1 0 0,0 0 1 0 0,0-1 0 0 0,0 1 0 0 0,0-1 0 0 0,1 0 0 0 0,-1 1-1 0 0,1-1 1 0 0,-1-2 0 0 0,-1-4 61 0 0,2 7 61 0 0,7 25-86 0 0,-6-18-19 0 0,0 1 0 0 0,-1-1 0 0 0,0 1 0 0 0,0-1 0 0 0,0 1 1 0 0,-1-1-1 0 0,1 1 0 0 0,-1-1 0 0 0,-1 1 0 0 0,1-1 0 0 0,-1 0 0 0 0,0 1 1 0 0,0-1-1 0 0,-1 0 0 0 0,-2 5 0 0 0,-7 10 48 0 0,0-1 0 0 0,-17 20 0 0 0,12-18-37 0 0,0 0-1 0 0,-2-2 0 0 0,0 0 0 0 0,-2-1 1 0 0,0-1-1 0 0,0-1 0 0 0,-2-1 1 0 0,0-1-1 0 0,-48 22 0 0 0,61-32-28 0 0,0 0 1 0 0,-1-1-1 0 0,1 0 1 0 0,0-1-1 0 0,-1 0 0 0 0,1 0 1 0 0,-1-1-1 0 0,0 0 0 0 0,1-1 1 0 0,-1-1-1 0 0,0 1 0 0 0,0-2 1 0 0,1 1-1 0 0,-1-2 0 0 0,1 1 1 0 0,0-1-1 0 0,0-1 0 0 0,0 0 1 0 0,0 0-1 0 0,0-1 1 0 0,1 0-1 0 0,0-1 0 0 0,0 0 1 0 0,0 0-1 0 0,1-1 0 0 0,0 0 1 0 0,-12-14-1 0 0,14 13-317 0 0,0-1 0 0 0,0 1-1 0 0,1-1 1 0 0,0 0 0 0 0,1 0 0 0 0,0-1 0 0 0,0 1 0 0 0,1-1-1 0 0,0 0 1 0 0,1 0 0 0 0,0 0 0 0 0,0 0 0 0 0,1 0 0 0 0,1 0-1 0 0,0 0 1 0 0,0-1 0 0 0,1 1 0 0 0,0 0 0 0 0,3-11 0 0 0,-1 5-417 0 0,2-1 0 0 0,0 1 1 0 0,0 0-1 0 0,1 1 0 0 0,1-1 0 0 0,1 1 1 0 0,0 1-1 0 0,1-1 0 0 0,1 2 1 0 0,20-25-1 0 0,-6 15-3315 0 0,0 2 0 0 0,1 0 0 0 0,43-26 0 0 0,-42 30 2236 0 0</inkml:trace>
</inkml:ink>
</file>

<file path=ppt/ink/ink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49.545"/>
    </inkml:context>
    <inkml:brush xml:id="br0">
      <inkml:brushProperty name="width" value="0.05" units="cm"/>
      <inkml:brushProperty name="height" value="0.05" units="cm"/>
      <inkml:brushProperty name="color" value="#004F8B"/>
    </inkml:brush>
  </inkml:definitions>
  <inkml:trace contextRef="#ctx0" brushRef="#br0">189 0 4892 0 0,'-9'3'12029'0'0,"-11"0"-5477"0"0,-14 2-3790 0 0,-25 3-3610 0 0,3-1 2397 0 0,56-7-1532 0 0,-1 0 0 0 0,1 0-1 0 0,-1 1 1 0 0,1-1-1 0 0,-1 0 1 0 0,1 0 0 0 0,-1 0-1 0 0,1 0 1 0 0,-1 1-1 0 0,1-1 1 0 0,0 0 0 0 0,-1 0-1 0 0,1 1 1 0 0,-1-1-1 0 0,1 0 1 0 0,0 1 0 0 0,-1-1-1 0 0,1 0 1 0 0,0 1-1 0 0,-1-1 1 0 0,1 0 0 0 0,0 1-1 0 0,0-1 1 0 0,-1 1-1 0 0,1-1 1 0 0,0 1 0 0 0,0-1-1 0 0,0 1 1 0 0,0-1-1 0 0,0 0 1 0 0,0 1 0 0 0,0-1-1 0 0,0 1 1 0 0,0-1-1 0 0,0 1 1 0 0,0-1-1 0 0,0 1 1 0 0,0-1 0 0 0,0 1-1 0 0,0-1 1 0 0,0 1-1 0 0,0-1 1 0 0,0 1 0 0 0,1-1-1 0 0,-1 1 1 0 0,0-1-1 0 0,0 0 1 0 0,1 1 0 0 0,-1-1-1 0 0,0 0 1 0 0,0 1-1 0 0,1-1 1 0 0,-1 1 0 0 0,1-1-1 0 0,-1 0 1 0 0,0 0-1 0 0,1 1 1 0 0,25 27 461 0 0,-20-22-250 0 0,73 92 874 0 0,-51-62-4825 0 0,0-2-6336 0 0,-24-30 8646 0 0,0 0-1 0 0,1 0 0 0 0,-1 0 0 0 0,1-1 0 0 0,0 0 0 0 0,0 0 0 0 0,0 0 0 0 0,1 0 0 0 0,6 1 0 0 0,0 0-220 0 0</inkml:trace>
</inkml:ink>
</file>

<file path=ppt/ink/ink2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3.334"/>
    </inkml:context>
    <inkml:brush xml:id="br0">
      <inkml:brushProperty name="width" value="0.05" units="cm"/>
      <inkml:brushProperty name="height" value="0.05" units="cm"/>
      <inkml:brushProperty name="color" value="#008C3A"/>
    </inkml:brush>
  </inkml:definitions>
  <inkml:trace contextRef="#ctx0" brushRef="#br0">0 157 5465 0 0,'64'-30'7958'0'0,"2"5"-3310"0"0,-27 11-3297 0 0,38-20 1 0 0,-62 22-2902 0 0,-15 11 1274 0 0,0 0 1 0 0,1 1-1 0 0,-1-1 1 0 0,0 1-1 0 0,0-1 1 0 0,0 0-1 0 0,0 1 0 0 0,0-1 1 0 0,0 0-1 0 0,0 1 1 0 0,0-1-1 0 0,0 0 1 0 0,0 1-1 0 0,0-1 1 0 0,0 1-1 0 0,0-1 0 0 0,0 0 1 0 0,-1 1-1 0 0,1-1 1 0 0,0 1-1 0 0,0-1 1 0 0,-1 0-1 0 0,1 1 0 0 0,0-1 1 0 0,-1 1-1 0 0,1-1 1 0 0,-1 1-1 0 0,0-1 1 0 0,-20-13-7413 0 0,4 8 6678 0 0,1 2-829 0 0</inkml:trace>
</inkml:ink>
</file>

<file path=ppt/ink/ink2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3.693"/>
    </inkml:context>
    <inkml:brush xml:id="br0">
      <inkml:brushProperty name="width" value="0.05" units="cm"/>
      <inkml:brushProperty name="height" value="0.05" units="cm"/>
      <inkml:brushProperty name="color" value="#008C3A"/>
    </inkml:brush>
  </inkml:definitions>
  <inkml:trace contextRef="#ctx0" brushRef="#br0">245 8 7433 0 0,'-19'-7'18917'0'0,"13"16"-18258"0"0,2 1 1 0 0,-1 0 0 0 0,1 0 0 0 0,1 1-1 0 0,0-1 1 0 0,0 1 0 0 0,-1 18-1 0 0,-5 18 41 0 0,-27 94-3422 0 0,-61 259-18072 0 0,58-230 14943 0 0,27-123 3923 0 0</inkml:trace>
</inkml:ink>
</file>

<file path=ppt/ink/ink2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4.021"/>
    </inkml:context>
    <inkml:brush xml:id="br0">
      <inkml:brushProperty name="width" value="0.05" units="cm"/>
      <inkml:brushProperty name="height" value="0.05" units="cm"/>
      <inkml:brushProperty name="color" value="#008C3A"/>
    </inkml:brush>
  </inkml:definitions>
  <inkml:trace contextRef="#ctx0" brushRef="#br0">57 126 5929 0 0,'-19'9'9363'0'0,"7"-13"-7001"0"0,10 1-3180 0 0,1 0 1 0 0,-1-1-1 0 0,1 1 1 0 0,0 0-1 0 0,-1 0 1 0 0,2-1-1 0 0,-1 1 1 0 0,-1-6-1 0 0,1 1-894 0 0,-9-53-4454 0 0,8 34 4484 0 0</inkml:trace>
</inkml:ink>
</file>

<file path=ppt/ink/ink2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4.350"/>
    </inkml:context>
    <inkml:brush xml:id="br0">
      <inkml:brushProperty name="width" value="0.05" units="cm"/>
      <inkml:brushProperty name="height" value="0.05" units="cm"/>
      <inkml:brushProperty name="color" value="#008C3A"/>
    </inkml:brush>
  </inkml:definitions>
  <inkml:trace contextRef="#ctx0" brushRef="#br0">50 266 6021 0 0,'-1'-11'1368'0'0,"0"0"0"0"0,1-1 1 0 0,0 1-1 0 0,1 0 0 0 0,1-1 1 0 0,0 1-1 0 0,0 0 0 0 0,1 0 1 0 0,5-15-1 0 0,2 4 70 0 0,1 0-1 0 0,0 1 1 0 0,21-27-1 0 0,-29 43-1262 0 0,12-14 618 0 0,-14 19-789 0 0,-1 0-1 0 0,0 0 1 0 0,1 0-1 0 0,-1-1 1 0 0,1 1-1 0 0,-1 0 1 0 0,0 0-1 0 0,1 0 1 0 0,-1 0 0 0 0,1 0-1 0 0,-1 0 1 0 0,0 0-1 0 0,1 0 1 0 0,-1 0-1 0 0,1 0 1 0 0,-1 0 0 0 0,0 0-1 0 0,1 0 1 0 0,-1 0-1 0 0,1 0 1 0 0,-1 0-1 0 0,0 0 1 0 0,1 0-1 0 0,-1 1 1 0 0,0-1 0 0 0,1 0-1 0 0,-1 0 1 0 0,0 0-1 0 0,1 1 1 0 0,-1-1-1 0 0,0 0 1 0 0,1 1-1 0 0,-1-1 1 0 0,0 0 0 0 0,1 1-1 0 0,-1-1 1 0 0,0 0-1 0 0,0 1 1 0 0,0-1-1 0 0,1 0 1 0 0,-1 1 0 0 0,0-1-1 0 0,0 0 1 0 0,0 1-1 0 0,0-1 1 0 0,0 1-1 0 0,0-1 1 0 0,0 1-1 0 0,1 5-269 0 0,-1 0-1 0 0,-1 0 0 0 0,1 0 1 0 0,-1 0-1 0 0,0 0 0 0 0,0 0 1 0 0,-1 0-1 0 0,-3 10 0 0 0,2-6-935 0 0,-5 13-2209 0 0,0 0 1 0 0,-16 29-1 0 0,3-14-1229 0 0,-43 60 1 0 0,39-64 2732 0 0</inkml:trace>
</inkml:ink>
</file>

<file path=ppt/ink/ink2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4.897"/>
    </inkml:context>
    <inkml:brush xml:id="br0">
      <inkml:brushProperty name="width" value="0.05" units="cm"/>
      <inkml:brushProperty name="height" value="0.05" units="cm"/>
      <inkml:brushProperty name="color" value="#008C3A"/>
    </inkml:brush>
  </inkml:definitions>
  <inkml:trace contextRef="#ctx0" brushRef="#br0">794 18 5096 0 0,'-10'-17'15467'0'0,"9"28"-14410"0"0,-1 7 270 0 0,0 0 0 0 0,-1 0 0 0 0,-5 19 1 0 0,6-32-1261 0 0,1 0 0 0 0,-1 0 0 0 0,0-1 1 0 0,-1 1-1 0 0,1 0 0 0 0,-1-1 0 0 0,0 0 0 0 0,0 0 1 0 0,0 0-1 0 0,0 0 0 0 0,-1 0 0 0 0,0 0 0 0 0,0-1 1 0 0,0 0-1 0 0,0 0 0 0 0,-5 3 0 0 0,-9 6 285 0 0,1 1 1 0 0,1 0-1 0 0,0 1 0 0 0,1 0 0 0 0,1 2 0 0 0,0 0 0 0 0,1 0 0 0 0,-12 20 0 0 0,-28 32 522 0 0,16-25-1096 0 0,-15 18 987 0 0,-68 62 0 0 0,97-103-1384 0 0,-1-1 0 0 0,-30 17 0 0 0,36-25-1082 0 0,-1-1 0 0 0,-1-1 1 0 0,-37 13-1 0 0,54-21 891 0 0,0-1 1 0 0,0 1-1 0 0,0 0 1 0 0,1-1 0 0 0,-1 0-1 0 0,0 0 1 0 0,0 1-1 0 0,0-2 1 0 0,0 1-1 0 0,0 0 1 0 0,1-1 0 0 0,-1 1-1 0 0,0-1 1 0 0,0 0-1 0 0,1 0 1 0 0,-1 0 0 0 0,0 0-1 0 0,1 0 1 0 0,-1-1-1 0 0,1 1 1 0 0,-5-4 0 0 0,-10-21-3894 0 0,13 12 2971 0 0</inkml:trace>
</inkml:ink>
</file>

<file path=ppt/ink/ink2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5.459"/>
    </inkml:context>
    <inkml:brush xml:id="br0">
      <inkml:brushProperty name="width" value="0.05" units="cm"/>
      <inkml:brushProperty name="height" value="0.05" units="cm"/>
      <inkml:brushProperty name="color" value="#008C3A"/>
    </inkml:brush>
  </inkml:definitions>
  <inkml:trace contextRef="#ctx0" brushRef="#br0">1001 1 6245 0 0,'-3'4'7957'0'0,"-3"6"-3550"0"0,-46 58-795 0 0,-15-5-1814 0 0,-4-3 1 0 0,-2-4 0 0 0,-153 90-1 0 0,158-119-2228 0 0,55-22-26 0 0,12-5 393 0 0,0 0 0 0 0,1 0 0 0 0,-1 1 0 0 0,0-1 0 0 0,0 0 0 0 0,1 0 0 0 0,-1 0 1 0 0,0 0-1 0 0,0 0 0 0 0,0 0 0 0 0,1 0 0 0 0,-1 0 0 0 0,0 0 0 0 0,0 0 0 0 0,0 0 0 0 0,1 0 1 0 0,-1-1-1 0 0,0 1 0 0 0,0 0 0 0 0,1-1 0 0 0,-1 1 0 0 0,0 0 0 0 0,1-1 0 0 0,-1 1 0 0 0,0-1 1 0 0,1 1-1 0 0,-1-1 0 0 0,1 0 0 0 0,-1 1 0 0 0,0-1 0 0 0,1 1 0 0 0,0-1 0 0 0,-1 0 0 0 0,1 1 1 0 0,-1-1-1 0 0,1 0 0 0 0,0 0 0 0 0,0 1 0 0 0,-1-1 0 0 0,1 0 0 0 0,0 0 0 0 0,0 0 0 0 0,0 1 1 0 0,0-1-1 0 0,0 0 0 0 0,0 0 0 0 0,0 0 0 0 0,0 1 0 0 0,0-1 0 0 0,0 0 0 0 0,0 0 1 0 0,0 1-1 0 0,1-1 0 0 0,0-1 0 0 0,9-43-3026 0 0,32-51-2517 0 0,-12 28 4088 0 0,-6-1 3487 0 0,-28 67 1586 0 0,-9 7-2711 0 0,-14 13-244 0 0,-13 21 418 0 0,-136 120-4617 0 0,116-108-1580 0 0,38-31 2575 0 0,-1 0-1 0 0,-1-2 1 0 0,-52 30-1 0 0,38-30 678 0 0</inkml:trace>
</inkml:ink>
</file>

<file path=ppt/ink/ink2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6.522"/>
    </inkml:context>
    <inkml:brush xml:id="br0">
      <inkml:brushProperty name="width" value="0.05" units="cm"/>
      <inkml:brushProperty name="height" value="0.05" units="cm"/>
      <inkml:brushProperty name="color" value="#008C3A"/>
    </inkml:brush>
  </inkml:definitions>
  <inkml:trace contextRef="#ctx0" brushRef="#br0">176 1 5168 0 0,'16'-1'5981'0'0,"-10"3"-5531"0"0,-1 0 0 0 0,1 0 0 0 0,-1 0 0 0 0,0 1 0 0 0,1 0 0 0 0,-1 0 0 0 0,-1 0 0 0 0,1 0 0 0 0,0 1 0 0 0,-1 0 0 0 0,0 0 0 0 0,0 0 0 0 0,0 1 1 0 0,0-1-1 0 0,-1 1 0 0 0,0 0 0 0 0,0 0 0 0 0,0 0 0 0 0,0 0 0 0 0,3 10 0 0 0,-4-8-153 0 0,0 1 0 0 0,-1-1 0 0 0,0 0 0 0 0,0 0-1 0 0,-1 1 1 0 0,0-1 0 0 0,0 1 0 0 0,0-1 0 0 0,-1 0 0 0 0,0 1 0 0 0,-1-1 0 0 0,1 0 0 0 0,-1 0 0 0 0,-1 0 0 0 0,0 0 0 0 0,-5 11 0 0 0,-5 4-27 0 0,0-1 1 0 0,-2-1-1 0 0,0 0 1 0 0,-1-1-1 0 0,-20 20 0 0 0,25-29-1235 0 0,0-1-1 0 0,-1 0 1 0 0,0-1-1 0 0,0 0 1 0 0,-26 12-1 0 0,36-19 253 0 0,0 0-1 0 0,0-1 0 0 0,0 1 1 0 0,0-1-1 0 0,0 1 0 0 0,0-1 0 0 0,0 0 1 0 0,0 0-1 0 0,0 0 0 0 0,0 0 1 0 0,0-1-1 0 0,0 1 0 0 0,0 0 1 0 0,0-1-1 0 0,0 1 0 0 0,0-1 1 0 0,0 0-1 0 0,0 0 0 0 0,0 0 1 0 0,-2-1-1 0 0,-11-10-2512 0 0,7 1 1374 0 0</inkml:trace>
</inkml:ink>
</file>

<file path=ppt/ink/ink2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6.865"/>
    </inkml:context>
    <inkml:brush xml:id="br0">
      <inkml:brushProperty name="width" value="0.05" units="cm"/>
      <inkml:brushProperty name="height" value="0.05" units="cm"/>
      <inkml:brushProperty name="color" value="#008C3A"/>
    </inkml:brush>
  </inkml:definitions>
  <inkml:trace contextRef="#ctx0" brushRef="#br0">60 46 5485 0 0,'0'-14'1608'0'0,"-2"-18"17544"0"0,3 36-16000 0 0,2 10-3366 0 0,4 28 1266 0 0,-1 1 1 0 0,-3 1-1 0 0,-1 61 1 0 0,-6-44-3141 0 0,-20 108 1 0 0,8-110-6678 0 0,-16 27-8583 0 0,28-81 15611 0 0</inkml:trace>
</inkml:ink>
</file>

<file path=ppt/ink/ink2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7.194"/>
    </inkml:context>
    <inkml:brush xml:id="br0">
      <inkml:brushProperty name="width" value="0.05" units="cm"/>
      <inkml:brushProperty name="height" value="0.05" units="cm"/>
      <inkml:brushProperty name="color" value="#008C3A"/>
    </inkml:brush>
  </inkml:definitions>
  <inkml:trace contextRef="#ctx0" brushRef="#br0">414 0 5024 0 0,'0'0'3750'0'0,"-2"3"-1902"0"0,-39 58 6381 0 0,23-33-5839 0 0,-31 38 1 0 0,23-37-2026 0 0,-2-1 1 0 0,-42 33-1 0 0,51-47-2074 0 0,0-1 0 0 0,-39 20-1 0 0,55-31 1045 0 0,1-1 0 0 0,-1 1-1 0 0,0-1 1 0 0,0 0 0 0 0,1 0-1 0 0,-1 0 1 0 0,0 0-1 0 0,0-1 1 0 0,0 1 0 0 0,0-1-1 0 0,0 1 1 0 0,-1-1-1 0 0,1 0 1 0 0,0 0 0 0 0,0-1-1 0 0,0 1 1 0 0,0-1-1 0 0,0 1 1 0 0,0-1 0 0 0,0 0-1 0 0,1 0 1 0 0,-1 0-1 0 0,0 0 1 0 0,-4-3 0 0 0,1-3-1185 0 0</inkml:trace>
</inkml:ink>
</file>

<file path=ppt/ink/ink2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7.522"/>
    </inkml:context>
    <inkml:brush xml:id="br0">
      <inkml:brushProperty name="width" value="0.05" units="cm"/>
      <inkml:brushProperty name="height" value="0.05" units="cm"/>
      <inkml:brushProperty name="color" value="#008C3A"/>
    </inkml:brush>
  </inkml:definitions>
  <inkml:trace contextRef="#ctx0" brushRef="#br0">127 6 5649 0 0,'-4'-6'15415'0'0,"4"40"-12444"0"0,1 30-1458 0 0,-6-36-1271 0 0,0-1-1 0 0,-1 0 1 0 0,-14 34-1 0 0,15-46-1729 0 0,-2-1 0 0 0,-15 26 0 0 0,18-33-543 0 0,-1-1 1 0 0,0 1-1 0 0,-1-1 0 0 0,1 0 1 0 0,-1 0-1 0 0,-10 7 0 0 0,10-9-2476 0 0</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49.440"/>
    </inkml:context>
    <inkml:brush xml:id="br0">
      <inkml:brushProperty name="width" value="0.05" units="cm"/>
      <inkml:brushProperty name="height" value="0.05" units="cm"/>
    </inkml:brush>
  </inkml:definitions>
  <inkml:trace contextRef="#ctx0" brushRef="#br0">6 35 5312 0 0,'0'-9'1463'0'0,"-3"-4"5253"0"0,0 0-5257 0 0</inkml:trace>
</inkml:ink>
</file>

<file path=ppt/ink/ink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50.732"/>
    </inkml:context>
    <inkml:brush xml:id="br0">
      <inkml:brushProperty name="width" value="0.05" units="cm"/>
      <inkml:brushProperty name="height" value="0.05" units="cm"/>
      <inkml:brushProperty name="color" value="#004F8B"/>
    </inkml:brush>
  </inkml:definitions>
  <inkml:trace contextRef="#ctx0" brushRef="#br0">45 44 4472 0 0,'0'-1'519'0'0,"0"0"-1"0"0,-1 0 0 0 0,1 0 0 0 0,0 0 0 0 0,0 0 0 0 0,0-1 0 0 0,-1 1 1 0 0,1 0-1 0 0,1 0 0 0 0,-1 0 0 0 0,0 0 0 0 0,0 0 0 0 0,0-1 1 0 0,0 1-1 0 0,1 0 0 0 0,-1 0 0 0 0,1 0 0 0 0,-1 0 0 0 0,1 0 0 0 0,-1 0 1 0 0,1 0-1 0 0,-1 0 0 0 0,1 0 0 0 0,0 0 0 0 0,0 0 0 0 0,-1 1 0 0 0,2-2 1 0 0,1 0-94 0 0,0 1 0 0 0,-1-1 0 0 0,1 1 0 0 0,0 0 0 0 0,0-1 0 0 0,0 1 0 0 0,0 1 1 0 0,0-1-1 0 0,0 0 0 0 0,4 1 0 0 0,3-1-180 0 0,0 0 0 0 0,0 1 1 0 0,0 1-1 0 0,0 0 0 0 0,0 0 0 0 0,13 4 1 0 0,-21-4-210 0 0,-1-1 0 0 0,1 1 1 0 0,0-1-1 0 0,-1 1 0 0 0,1-1 1 0 0,-1 1-1 0 0,1 0 0 0 0,-1 0 1 0 0,1-1-1 0 0,-1 1 0 0 0,0 0 1 0 0,1 1-1 0 0,-1-1 0 0 0,0 0 0 0 0,0 0 1 0 0,0 0-1 0 0,0 1 0 0 0,0-1 1 0 0,0 0-1 0 0,0 1 0 0 0,0-1 1 0 0,0 1-1 0 0,-1-1 0 0 0,1 1 1 0 0,0 2-1 0 0,-1-1 7 0 0,0 0 0 0 0,-1 0 0 0 0,1 0 0 0 0,-1 0 0 0 0,0 0 0 0 0,1 0 0 0 0,-1 0 0 0 0,-1 0 0 0 0,1-1 0 0 0,0 1 0 0 0,-1 0 0 0 0,1-1 0 0 0,-1 1 0 0 0,-3 3 0 0 0,-60 70 451 0 0,-8 10-78 0 0,67-76-334 0 0,-1 1-1 0 0,1-1 1 0 0,0 1 0 0 0,1 0 0 0 0,1 0-1 0 0,0 0 1 0 0,-4 15 0 0 0,8-24-68 0 0,-1 0 0 0 0,1 0 0 0 0,0 0 0 0 0,0 0-1 0 0,0 0 1 0 0,0 0 0 0 0,0 0 0 0 0,0 0 0 0 0,0 0 0 0 0,1 0 0 0 0,-1 0 0 0 0,1 0 0 0 0,0 0 0 0 0,-1-1 0 0 0,1 1 0 0 0,0 0 0 0 0,0 0 0 0 0,0-1 0 0 0,0 1 0 0 0,2 1 0 0 0,0 0-15 0 0,0 0 0 0 0,0 0-1 0 0,1 0 1 0 0,-1-1 0 0 0,1 0-1 0 0,0 0 1 0 0,-1 0 0 0 0,1 0-1 0 0,5 2 1 0 0,4 0-671 0 0,0-1 0 0 0,0 0 1 0 0,0-1-1 0 0,0 0 0 0 0,20 0 0 0 0,-2-4-1486 0 0,-25 2 285 0 0,0-1 0 0 0,0 0 1 0 0,0 0-1 0 0,0 0 0 0 0,-1-1 0 0 0,1 0 1 0 0,0 0-1 0 0,-1 0 0 0 0,1-1 0 0 0,8-6 1 0 0,-7 3 302 0 0</inkml:trace>
</inkml:ink>
</file>

<file path=ppt/ink/ink2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7.850"/>
    </inkml:context>
    <inkml:brush xml:id="br0">
      <inkml:brushProperty name="width" value="0.05" units="cm"/>
      <inkml:brushProperty name="height" value="0.05" units="cm"/>
      <inkml:brushProperty name="color" value="#008C3A"/>
    </inkml:brush>
  </inkml:definitions>
  <inkml:trace contextRef="#ctx0" brushRef="#br0">39 8 4012 0 0,'1'-1'447'0'0,"0"0"0"0"0,0 0 0 0 0,0 1-1 0 0,0-1 1 0 0,1 0 0 0 0,-1 1 0 0 0,0-1-1 0 0,0 1 1 0 0,1-1 0 0 0,-1 1 0 0 0,0 0 0 0 0,1-1-1 0 0,-1 1 1 0 0,0 0 0 0 0,1 0 0 0 0,-1 0-1 0 0,0 0 1 0 0,1 0 0 0 0,-1 0 0 0 0,1 1-1 0 0,1 0 1 0 0,-2-1-230 0 0,-1 1 0 0 0,1 0 0 0 0,-1 0 0 0 0,1 0 0 0 0,-1 0 0 0 0,1-1 0 0 0,-1 1 0 0 0,1 0 0 0 0,-1 0 0 0 0,0 0 0 0 0,0 0 0 0 0,1 0 0 0 0,-1 0 0 0 0,0 0 0 0 0,0 0 0 0 0,0 0 0 0 0,0 0 0 0 0,0 0 0 0 0,0 0 0 0 0,0 0 0 0 0,-1 2 0 0 0,-2 11 575 0 0,-1 0 1 0 0,-1-1-1 0 0,-6 15 0 0 0,7-17 298 0 0,-12 24 574 0 0,12-27-1268 0 0,-1-1 0 0 0,2 1 0 0 0,-1 0 0 0 0,1 1 0 0 0,0-1-1 0 0,1 1 1 0 0,0-1 0 0 0,0 1 0 0 0,1 0 0 0 0,-1 15 0 0 0,3-22-310 0 0,0 1 1 0 0,0-1 0 0 0,1 0 0 0 0,-1 0-1 0 0,0 0 1 0 0,1-1 0 0 0,0 1-1 0 0,-1 0 1 0 0,1 0 0 0 0,0-1 0 0 0,0 1-1 0 0,0-1 1 0 0,0 0 0 0 0,0 1-1 0 0,0-1 1 0 0,0 0 0 0 0,0 0 0 0 0,0 0-1 0 0,0-1 1 0 0,1 1 0 0 0,-1-1 0 0 0,0 1-1 0 0,1-1 1 0 0,3 1 0 0 0,66 2 435 0 0,-60-3-505 0 0,32-1-1000 0 0,48-8 0 0 0,-39 1-3656 0 0,93-29-1 0 0,-69 11-1188 0 0,-2-4 0 0 0,87-47 1 0 0,-121 56 3947 0 0</inkml:trace>
</inkml:ink>
</file>

<file path=ppt/ink/ink2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39.694"/>
    </inkml:context>
    <inkml:brush xml:id="br0">
      <inkml:brushProperty name="width" value="0.05" units="cm"/>
      <inkml:brushProperty name="height" value="0.05" units="cm"/>
      <inkml:brushProperty name="color" value="#008C3A"/>
    </inkml:brush>
  </inkml:definitions>
  <inkml:trace contextRef="#ctx0" brushRef="#br0">1613 319 4464 0 0,'-40'4'11954'0'0,"32"-5"-11151"0"0,0-1 0 0 0,0 0 0 0 0,0-1-1 0 0,1 1 1 0 0,-1-2 0 0 0,1 1 0 0 0,0-1 0 0 0,0 0 0 0 0,0 0-1 0 0,-10-9 1 0 0,15 10-637 0 0,-1 0-1 0 0,0 0 1 0 0,1 0-1 0 0,-1 0 1 0 0,1 0 0 0 0,0 0-1 0 0,0-1 1 0 0,0 1-1 0 0,1-1 1 0 0,-1 1-1 0 0,1-1 1 0 0,0 0-1 0 0,0 1 1 0 0,0-1 0 0 0,0 0-1 0 0,1 0 1 0 0,0 0-1 0 0,-1 0 1 0 0,1 1-1 0 0,1-1 1 0 0,-1 0-1 0 0,1 0 1 0 0,-1 0-1 0 0,3-6 1 0 0,1-2-50 0 0,1 0 0 0 0,0 1 1 0 0,0-1-1 0 0,2 1 0 0 0,-1 0 0 0 0,1 0 0 0 0,1 1 1 0 0,13-15-1 0 0,-14 18-98 0 0,-1 1 0 0 0,1-1 0 0 0,0 1 0 0 0,0 1 0 0 0,1-1 0 0 0,-1 1 0 0 0,1 1 0 0 0,1-1 0 0 0,-1 1 0 0 0,1 1 0 0 0,-1-1 0 0 0,13-2 0 0 0,-20 6-17 0 0,0-1 1 0 0,0 1-1 0 0,0 0 1 0 0,0-1-1 0 0,1 1 0 0 0,-1 0 1 0 0,0 0-1 0 0,0 0 0 0 0,0 0 1 0 0,1 0-1 0 0,-1 0 0 0 0,0 0 1 0 0,0 0-1 0 0,0 0 0 0 0,0 0 1 0 0,1 1-1 0 0,-1-1 0 0 0,0 0 1 0 0,0 1-1 0 0,0-1 0 0 0,0 1 1 0 0,0-1-1 0 0,0 1 0 0 0,0 0 1 0 0,0-1-1 0 0,0 1 0 0 0,0 0 1 0 0,0 0-1 0 0,-1 0 0 0 0,1 0 1 0 0,0 0-1 0 0,-1 0 0 0 0,1 0 1 0 0,0 0-1 0 0,-1 0 0 0 0,1 0 1 0 0,-1 0-1 0 0,1 0 0 0 0,-1 0 1 0 0,0 0-1 0 0,1 0 0 0 0,-1 0 1 0 0,0 1-1 0 0,0-1 0 0 0,0 0 1 0 0,0 0-1 0 0,0 0 0 0 0,0 1 1 0 0,0-1-1 0 0,0 0 0 0 0,-1 0 1 0 0,1 0-1 0 0,0 0 0 0 0,-1 0 1 0 0,1 0-1 0 0,-1 1 0 0 0,0 0 1 0 0,-2 8 31 0 0,-1-1 0 0 0,0 0 0 0 0,0-1 0 0 0,-1 1 1 0 0,-9 12-1 0 0,-6 5-32 0 0,-2 0 0 0 0,-1-1 0 0 0,0-2 0 0 0,-2 0 0 0 0,-1-1 0 0 0,-1-2 1 0 0,0-1-1 0 0,-2-1 0 0 0,0-1 0 0 0,-1-2 0 0 0,-48 19 0 0 0,68-32-38 0 0,1 1 1 0 0,-1-1-1 0 0,0-1 0 0 0,1 0 1 0 0,-1 0-1 0 0,0-1 0 0 0,0 0 0 0 0,0-1 1 0 0,1 0-1 0 0,-1 0 0 0 0,0-1 1 0 0,1-1-1 0 0,-1 0 0 0 0,1 0 0 0 0,-11-5 1 0 0,16 6-58 0 0,0 0 0 0 0,0-1 0 0 0,0 0 0 0 0,0 1 0 0 0,0-1 0 0 0,0-1 0 0 0,1 1 0 0 0,0 0 0 0 0,-1-1 0 0 0,1 0 0 0 0,1 0 0 0 0,-1 0 0 0 0,0 0 0 0 0,1 0 0 0 0,0 0 0 0 0,0-1 0 0 0,0 1 0 0 0,1-1 0 0 0,-1 1 0 0 0,1-1 0 0 0,0 0 0 0 0,1 1 0 0 0,-1-1 0 0 0,1 0 0 0 0,0 0 0 0 0,0 1 0 0 0,0-1 0 0 0,0 0 0 0 0,1 0 0 0 0,0 0 0 0 0,0 1 0 0 0,3-8-1 0 0,1-3-199 0 0,1 0 0 0 0,1 0-1 0 0,0 1 1 0 0,0 0-1 0 0,2 0 1 0 0,15-19 0 0 0,-19 26 264 0 0,0 1-1 0 0,1-1 1 0 0,0 1 0 0 0,0 1 0 0 0,0-1 0 0 0,1 1 0 0 0,-1 0 0 0 0,1 1 0 0 0,1-1 0 0 0,-1 1 0 0 0,1 1 0 0 0,-1-1-1 0 0,1 2 1 0 0,9-3 0 0 0,-15 4 46 0 0,1 0-1 0 0,-1 1 1 0 0,0 0-1 0 0,1 0 1 0 0,-1-1-1 0 0,1 2 1 0 0,-1-1-1 0 0,1 0 1 0 0,-1 0-1 0 0,1 1 1 0 0,-1-1-1 0 0,0 1 1 0 0,1 0-1 0 0,-1 0 1 0 0,0 0-1 0 0,4 1 1 0 0,-5 0 31 0 0,0-1 0 0 0,0 0 0 0 0,0 0 0 0 0,0 0 0 0 0,0 1 0 0 0,0-1 0 0 0,0 0 1 0 0,0 1-1 0 0,0-1 0 0 0,-1 1 0 0 0,1-1 0 0 0,-1 1 0 0 0,1-1 0 0 0,-1 1 0 0 0,1-1 0 0 0,-1 1 0 0 0,0 0 0 0 0,0 2 1 0 0,0 2 58 0 0,-1 0 1 0 0,0 0 0 0 0,0 0 0 0 0,0 0 0 0 0,-1 0 0 0 0,0 0 0 0 0,0 0 0 0 0,0-1-1 0 0,-1 1 1 0 0,0-1 0 0 0,-4 7 0 0 0,-5 4 39 0 0,0 0-1 0 0,-1-2 0 0 0,0 1 1 0 0,-1-2-1 0 0,-26 21 0 0 0,24-24-812 0 0,1 0 0 0 0,-1 0 0 0 0,-23 8-1 0 0,36-17 472 0 0,1-1-1 0 0,-1 0 1 0 0,1 0-1 0 0,0 0 1 0 0,-1 0 0 0 0,1-1-1 0 0,-1 1 1 0 0,1-1-1 0 0,0 1 1 0 0,-1-1-1 0 0,1 0 1 0 0,0 0-1 0 0,0 0 1 0 0,0 0-1 0 0,0 0 1 0 0,0 0-1 0 0,0-1 1 0 0,0 1-1 0 0,0-1 1 0 0,0 1-1 0 0,0-1 1 0 0,1 0 0 0 0,-1 1-1 0 0,1-1 1 0 0,-1 0-1 0 0,1 0 1 0 0,0 0-1 0 0,0-1 1 0 0,0 1-1 0 0,-2-4 1 0 0,-23 22 1630 0 0,26-15-1387 0 0,-10 11 749 0 0,0 0 1 0 0,0-1 0 0 0,-17 15-1 0 0,24-23-836 0 0,-1-1 0 0 0,0 1 1 0 0,0-1-1 0 0,1 0 0 0 0,-1 0 0 0 0,-1 0 0 0 0,1 0 0 0 0,0-1 0 0 0,0 1 0 0 0,-1-1 0 0 0,1 0 0 0 0,0-1 0 0 0,-1 1 1 0 0,1-1-1 0 0,-1 0 0 0 0,-7 0 0 0 0,10 0-72 0 0,-36 0-475 0 0,27 15 1459 0 0,-1-1 1 0 0,-24 22-1 0 0,32-33-770 0 0,0 1-1 0 0,0-1 0 0 0,-1 0 1 0 0,1-1-1 0 0,-1 1 0 0 0,1-1 1 0 0,-1 0-1 0 0,0 0 0 0 0,0-1 0 0 0,0 1 1 0 0,0-1-1 0 0,-1 0 0 0 0,1 0 1 0 0,-7 0-1 0 0,10-2-85 0 0,0 1 0 0 0,-1 0 1 0 0,1-1-1 0 0,-1 1 0 0 0,1-1 0 0 0,0 1 0 0 0,0-1 0 0 0,-1 0 0 0 0,1 0 1 0 0,0 0-1 0 0,0-1 0 0 0,0 1 0 0 0,0 0 0 0 0,0-1 0 0 0,0 1 1 0 0,1-1-1 0 0,-1 0 0 0 0,0 1 0 0 0,1-1 0 0 0,-1 0 0 0 0,1 0 0 0 0,0 0 1 0 0,-1 0-1 0 0,1 0 0 0 0,0-1 0 0 0,0 1 0 0 0,1 0 0 0 0,-1 0 1 0 0,0-3-1 0 0,-11-19 437 0 0,11 23 67 0 0,3 3-468 0 0,0 1 0 0 0,0 0 0 0 0,0-1 0 0 0,0 1 0 0 0,0 0 0 0 0,-1 0 0 0 0,0 0-1 0 0,0 0 1 0 0,1 1 0 0 0,-2-1 0 0 0,2 5 0 0 0,-2-8-39 0 0,2 10 80 0 0,0 0-1 0 0,0-1 0 0 0,-1 1 1 0 0,-1 0-1 0 0,1 0 1 0 0,-2 0-1 0 0,1 0 0 0 0,-1 0 1 0 0,-1-1-1 0 0,0 1 1 0 0,0 0-1 0 0,-5 10 0 0 0,1-5-25 0 0,0-1 0 0 0,-1 0 0 0 0,-1-1-1 0 0,0 0 1 0 0,-1 0 0 0 0,0-1 0 0 0,-16 17-1 0 0,12-15 78 0 0,-1-2-1 0 0,0 1 0 0 0,-1-2 0 0 0,0 0 0 0 0,0-1 0 0 0,-1 0 0 0 0,-1-1 0 0 0,1-1 1 0 0,-2 0-1 0 0,1-2 0 0 0,-1 0 0 0 0,0-1 0 0 0,-28 5 0 0 0,33-9-132 0 0,1-1-1 0 0,0 0 0 0 0,-1 0 0 0 0,1-1 1 0 0,0-1-1 0 0,0 0 0 0 0,0-1 0 0 0,0 0 0 0 0,0-1 1 0 0,0 0-1 0 0,1 0 0 0 0,0-2 0 0 0,0 1 1 0 0,0-2-1 0 0,-10-6 0 0 0,14 7-8 0 0,-1-1 0 0 0,1 0-1 0 0,0 0 1 0 0,0-1 0 0 0,1 0 0 0 0,0 0-1 0 0,0 0 1 0 0,1 0 0 0 0,0-1-1 0 0,1 0 1 0 0,0 0 0 0 0,0-1 0 0 0,1 1-1 0 0,0-1 1 0 0,0 0 0 0 0,1 1 0 0 0,1-1-1 0 0,-1-19 1 0 0,2 15-494 0 0,0 1 1 0 0,1-1-1 0 0,1 0 0 0 0,0 1 1 0 0,7-20-1 0 0,-3 15-1129 0 0,1 0-1 0 0,1 1 1 0 0,0 0 0 0 0,1 0-1 0 0,1 1 1 0 0,13-16 0 0 0,0 4-2285 0 0,0 1 1 0 0,38-32-1 0 0,17-6 304 0 0,-47 39 1597 0 0</inkml:trace>
</inkml:ink>
</file>

<file path=ppt/ink/ink2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0.100"/>
    </inkml:context>
    <inkml:brush xml:id="br0">
      <inkml:brushProperty name="width" value="0.05" units="cm"/>
      <inkml:brushProperty name="height" value="0.05" units="cm"/>
      <inkml:brushProperty name="color" value="#008C3A"/>
    </inkml:brush>
  </inkml:definitions>
  <inkml:trace contextRef="#ctx0" brushRef="#br0">1 170 7465 0 0,'8'-7'1920'0'0,"0"2"0"0"0,1-1 0 0 0,0 1 0 0 0,12-6 0 0 0,41-12 2907 0 0,-45 17-4331 0 0,0 0-1 0 0,0-1 0 0 0,-1-1 1 0 0,20-12-1 0 0,-34 19-822 0 0,-1 0 1 0 0,1 0-1 0 0,-1 0 0 0 0,0 0 1 0 0,0 0-1 0 0,1-1 1 0 0,-1 1-1 0 0,0 0 0 0 0,0 0 1 0 0,0-1-1 0 0,0 1 0 0 0,-1-1 1 0 0,1 1-1 0 0,1-2 1 0 0,-2 2-37 0 0,0 0 0 0 0,0 0 0 0 0,0 1 0 0 0,0-1 0 0 0,0 0 0 0 0,0 0 0 0 0,0 1 0 0 0,0-1 0 0 0,-1 0 0 0 0,1 1 0 0 0,0-1 0 0 0,0 0 0 0 0,-1 0 0 0 0,1 1 0 0 0,0-1 1 0 0,-1 0-1 0 0,1 1 0 0 0,0-1 0 0 0,-1 1 0 0 0,1-1 0 0 0,-2-1 0 0 0,-22-13-7631 0 0,4 7 6844 0 0,4 3-843 0 0</inkml:trace>
</inkml:ink>
</file>

<file path=ppt/ink/ink2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0.428"/>
    </inkml:context>
    <inkml:brush xml:id="br0">
      <inkml:brushProperty name="width" value="0.05" units="cm"/>
      <inkml:brushProperty name="height" value="0.05" units="cm"/>
      <inkml:brushProperty name="color" value="#008C3A"/>
    </inkml:brush>
  </inkml:definitions>
  <inkml:trace contextRef="#ctx0" brushRef="#br0">201 0 7505 0 0,'-12'2'13796'0'0,"11"-2"-13483"0"0,-7 25 5087 0 0,1 41-4649 0 0,6-51 848 0 0,-24 137-917 0 0,-34 71-8849 0 0,34-137 1879 0 0,3 1-1 0 0,-16 130 1 0 0,35-169 4326 0 0</inkml:trace>
</inkml:ink>
</file>

<file path=ppt/ink/ink2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0.756"/>
    </inkml:context>
    <inkml:brush xml:id="br0">
      <inkml:brushProperty name="width" value="0.05" units="cm"/>
      <inkml:brushProperty name="height" value="0.05" units="cm"/>
      <inkml:brushProperty name="color" value="#008C3A"/>
    </inkml:brush>
  </inkml:definitions>
  <inkml:trace contextRef="#ctx0" brushRef="#br0">2 0 6981 0 0,'-2'7'9092'0'0,"2"0"-7431"0"0</inkml:trace>
</inkml:ink>
</file>

<file path=ppt/ink/ink2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1.116"/>
    </inkml:context>
    <inkml:brush xml:id="br0">
      <inkml:brushProperty name="width" value="0.05" units="cm"/>
      <inkml:brushProperty name="height" value="0.05" units="cm"/>
      <inkml:brushProperty name="color" value="#008C3A"/>
    </inkml:brush>
  </inkml:definitions>
  <inkml:trace contextRef="#ctx0" brushRef="#br0">15 237 6789 0 0,'2'-22'2684'0'0,"1"-1"1"0"0,1 1 0 0 0,12-35-1 0 0,-13 48-2193 0 0,0 0 1 0 0,1 0-1 0 0,0 1 0 0 0,0 0 0 0 0,1 0 0 0 0,0 0 0 0 0,1 0 0 0 0,-1 1 0 0 0,2 0 1 0 0,-1 0-1 0 0,11-8 0 0 0,-16 14-465 0 0,0 0 1 0 0,0 0-1 0 0,0 0 1 0 0,0 0-1 0 0,1 1 1 0 0,-1-1-1 0 0,0 0 1 0 0,0 1-1 0 0,0-1 1 0 0,1 1-1 0 0,-1-1 1 0 0,0 1-1 0 0,0 0 1 0 0,1-1-1 0 0,-1 1 0 0 0,0 0 1 0 0,1 0-1 0 0,-1 0 1 0 0,0 0-1 0 0,1 0 1 0 0,-1 0-1 0 0,0 1 1 0 0,0-1-1 0 0,1 0 1 0 0,-1 1-1 0 0,0-1 1 0 0,1 0-1 0 0,-1 1 1 0 0,0 0-1 0 0,0-1 1 0 0,0 1-1 0 0,0 0 1 0 0,0 0-1 0 0,0-1 1 0 0,0 1-1 0 0,0 0 1 0 0,0 0-1 0 0,0 0 1 0 0,0 0-1 0 0,0 0 0 0 0,-1 0 1 0 0,1 1-1 0 0,0-1 1 0 0,0 2-1 0 0,1 2-207 0 0,1 0 0 0 0,-1 1 0 0 0,-1-1-1 0 0,1 0 1 0 0,-1 1 0 0 0,0-1 0 0 0,0 1 0 0 0,-1 0-1 0 0,0 9 1 0 0,-2 5-1254 0 0,-2-1 1 0 0,0 1-1 0 0,-1-1 0 0 0,-1 0 1 0 0,-1 0-1 0 0,0-1 1 0 0,-12 19-1 0 0,-10 16-2826 0 0,-37 48 0 0 0,42-67 2328 0 0</inkml:trace>
</inkml:ink>
</file>

<file path=ppt/ink/ink2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2.319"/>
    </inkml:context>
    <inkml:brush xml:id="br0">
      <inkml:brushProperty name="width" value="0.05" units="cm"/>
      <inkml:brushProperty name="height" value="0.05" units="cm"/>
      <inkml:brushProperty name="color" value="#008C3A"/>
    </inkml:brush>
  </inkml:definitions>
  <inkml:trace contextRef="#ctx0" brushRef="#br0">1073 266 5465 0 0,'-9'-4'1201'0'0,"0"-1"1"0"0,-1 0 0 0 0,2-1 0 0 0,-1 0 0 0 0,1-1 0 0 0,0 1 0 0 0,0-1 0 0 0,0-1 0 0 0,1 0 0 0 0,1 0 0 0 0,-9-12 0 0 0,12 16-924 0 0,1 1 0 0 0,0-1-1 0 0,0 0 1 0 0,0 0 0 0 0,1 1 0 0 0,-1-1 0 0 0,1-1-1 0 0,0 1 1 0 0,0 0 0 0 0,0 0 0 0 0,0 0-1 0 0,1-1 1 0 0,0 1 0 0 0,0 0 0 0 0,0 0 0 0 0,0-1-1 0 0,1 1 1 0 0,0 0 0 0 0,-1 0 0 0 0,2-1-1 0 0,-1 1 1 0 0,0 0 0 0 0,1 0 0 0 0,0 0 0 0 0,0 1-1 0 0,0-1 1 0 0,0 0 0 0 0,1 1 0 0 0,-1-1-1 0 0,5-3 1 0 0,-3 2-207 0 0,1 1 0 0 0,0 1 0 0 0,0-1 0 0 0,0 1 1 0 0,0 0-1 0 0,1 0 0 0 0,-1 0 0 0 0,1 1 0 0 0,-1-1 0 0 0,1 1 0 0 0,0 1 0 0 0,0-1 0 0 0,6 0 0 0 0,12 0-159 0 0,-1 0-1 0 0,27 2 1 0 0,23-2-492 0 0,-70 1 548 0 0,-1 1 1 0 0,1-1-1 0 0,-1 1 0 0 0,1 0 0 0 0,-1 0 0 0 0,1 0 1 0 0,-1 0-1 0 0,1 0 0 0 0,-1 0 0 0 0,1 1 0 0 0,-1-1 0 0 0,1 1 1 0 0,-1 0-1 0 0,1 0 0 0 0,-1-1 0 0 0,0 2 0 0 0,0-1 0 0 0,1 0 1 0 0,-1 0-1 0 0,0 1 0 0 0,0-1 0 0 0,0 1 0 0 0,0 0 1 0 0,-1-1-1 0 0,3 4 0 0 0,-5-2 36 0 0,0 1-1 0 0,-1 0 1 0 0,1-1 0 0 0,-1 1 0 0 0,0-1 0 0 0,0 0-1 0 0,0 0 1 0 0,0 0 0 0 0,-1 0 0 0 0,1 0-1 0 0,-5 4 1 0 0,-28 25 99 0 0,-2-1 0 0 0,-1-2 0 0 0,-75 44 0 0 0,-136 52 91 0 0,222-114-172 0 0,0 0 0 0 0,-1-1 0 0 0,0-2 0 0 0,-54 8 0 0 0,74-14-22 0 0,-1-1-1 0 0,1 0 1 0 0,-1-1 0 0 0,0 0 0 0 0,1 0 0 0 0,-1-1 0 0 0,1 0-1 0 0,-1 0 1 0 0,1-1 0 0 0,0 0 0 0 0,-1-1 0 0 0,1 0 0 0 0,0 0-1 0 0,1-1 1 0 0,-1 0 0 0 0,0 0 0 0 0,1 0 0 0 0,0-1 0 0 0,0-1-1 0 0,-11-10 1 0 0,15 13-58 0 0,0 0 0 0 0,0-1 0 0 0,1 1 0 0 0,-1-1-1 0 0,1 1 1 0 0,0-1 0 0 0,0 0 0 0 0,0 1 0 0 0,1-1 0 0 0,-1 0-1 0 0,1 0 1 0 0,0-1 0 0 0,0 1 0 0 0,0 0 0 0 0,1 0 0 0 0,0 0-1 0 0,-1-1 1 0 0,1 1 0 0 0,1 0 0 0 0,-1 0 0 0 0,1-1 0 0 0,-1 1-1 0 0,1 0 1 0 0,0 0 0 0 0,1 0 0 0 0,-1 0 0 0 0,1 0 0 0 0,0 0-1 0 0,0 0 1 0 0,4-5 0 0 0,-1 3 1 0 0,0 0 1 0 0,1 0-1 0 0,-1 1 0 0 0,1-1 0 0 0,0 1 0 0 0,1 1 1 0 0,-1-1-1 0 0,1 1 0 0 0,0 0 0 0 0,0 1 1 0 0,0 0-1 0 0,1 0 0 0 0,-1 0 0 0 0,1 1 0 0 0,10-2 1 0 0,-7 2 63 0 0,-1 0 0 0 0,1 1 0 0 0,0 1 0 0 0,0-1 1 0 0,-1 2-1 0 0,1-1 0 0 0,0 2 0 0 0,0-1 0 0 0,-1 1 0 0 0,1 1 1 0 0,-1 0-1 0 0,13 6 0 0 0,-22-9 0 0 0,0 1 0 0 0,0 0 0 0 0,0-1 1 0 0,0 1-1 0 0,0 0 0 0 0,0 0 0 0 0,0 0 0 0 0,0 0 0 0 0,0 0 0 0 0,-1 0 1 0 0,1 0-1 0 0,0 0 0 0 0,-1 0 0 0 0,1 0 0 0 0,-1 1 0 0 0,1-1 0 0 0,-1 0 1 0 0,1 0-1 0 0,-1 0 0 0 0,0 1 0 0 0,0-1 0 0 0,1 0 0 0 0,-1 1 0 0 0,0-1 0 0 0,-1 1 1 0 0,1 2 37 0 0,-1 0 0 0 0,0-1 0 0 0,0 1 0 0 0,0-1 1 0 0,0 0-1 0 0,-1 1 0 0 0,1-1 0 0 0,-1 0 1 0 0,-2 3-1 0 0,-3 4 193 0 0,0-1 0 0 0,0 0 0 0 0,-1 0 1 0 0,-16 13-1 0 0,-79 53 776 0 0,71-55-448 0 0,0 2 0 0 0,2 2 0 0 0,1 0 1 0 0,1 2-1 0 0,1 1 0 0 0,-38 50 0 0 0,46-45-566 0 0,1 0 0 0 0,-18 47 0 0 0,21-43 0 0 0,-34 58 0 0 0,47-91 0 0 0,1-1 0 0 0,0 0 0 0 0,-1 0 0 0 0,1 0 0 0 0,0 0 0 0 0,-1 0 0 0 0,1 0 0 0 0,-1 0 0 0 0,0 0 0 0 0,0-1 0 0 0,1 1 0 0 0,-1-1 0 0 0,0 1 0 0 0,0-1 0 0 0,-1 0 0 0 0,1 0 0 0 0,0 0 0 0 0,0 0 0 0 0,0 0 0 0 0,-1 0 0 0 0,1-1 0 0 0,0 1 0 0 0,-6 0 0 0 0,5-1 0 0 0,0 0 0 0 0,0 0 0 0 0,0-1 0 0 0,0 1 0 0 0,0-1 0 0 0,0 1 0 0 0,0-1 0 0 0,0 0 0 0 0,0 0 0 0 0,0-1 0 0 0,0 1 0 0 0,0 0 0 0 0,0-1 0 0 0,1 0 0 0 0,-1 0 0 0 0,1 0 0 0 0,-1 0 0 0 0,1 0 0 0 0,0 0 0 0 0,0 0 0 0 0,0-1 0 0 0,0 1 0 0 0,-2-4 0 0 0,1 0 0 0 0,0-1 0 0 0,1 1 0 0 0,-1 0 0 0 0,1-1 0 0 0,1 1 0 0 0,-1-1 0 0 0,0-7 0 0 0,-1-18-413 0 0,2 0 0 0 0,0 0 0 0 0,3 1 1 0 0,0-1-1 0 0,2 0 0 0 0,12-46 0 0 0,-3 34-815 0 0,1 1 0 0 0,1 1 0 0 0,43-80 0 0 0,23-45-17673 0 0,-56 111 14640 0 0,-13 29 2466 0 0</inkml:trace>
</inkml:ink>
</file>

<file path=ppt/ink/ink2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2.662"/>
    </inkml:context>
    <inkml:brush xml:id="br0">
      <inkml:brushProperty name="width" value="0.05" units="cm"/>
      <inkml:brushProperty name="height" value="0.05" units="cm"/>
      <inkml:brushProperty name="color" value="#008C3A"/>
    </inkml:brush>
  </inkml:definitions>
  <inkml:trace contextRef="#ctx0" brushRef="#br0">0 40 5793 0 0,'8'-39'21674'0'0,"-8"39"-21568"0"0,7 24 1208 0 0,-1 15-380 0 0,-3 0 1 0 0,0 0-1 0 0,-3 0 0 0 0,-4 40 1 0 0,0 19-5575 0 0,9-1-8548 0 0,-5-94 12376 0 0,0 0 0 0 0,0 0 1 0 0,1 0-1 0 0,0 0 0 0 0,-1 1 0 0 0,1-1 1 0 0,0 0-1 0 0,1-1 0 0 0,-1 1 0 0 0,0 0 1 0 0,1 0-1 0 0,0 0 0 0 0,-1-1 0 0 0,1 1 1 0 0,3 2-1 0 0,1-2-1123 0 0</inkml:trace>
</inkml:ink>
</file>

<file path=ppt/ink/ink2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2.991"/>
    </inkml:context>
    <inkml:brush xml:id="br0">
      <inkml:brushProperty name="width" value="0.05" units="cm"/>
      <inkml:brushProperty name="height" value="0.05" units="cm"/>
      <inkml:brushProperty name="color" value="#008C3A"/>
    </inkml:brush>
  </inkml:definitions>
  <inkml:trace contextRef="#ctx0" brushRef="#br0">17 19 4176 0 0,'11'-4'8576'0'0,"19"8"667"0"0,-29-5-9143 0 0,0 1 0 0 0,0 0 1 0 0,0 0-1 0 0,0 0 0 0 0,-1-1 0 0 0,1 1 0 0 0,0 0 0 0 0,0-1 0 0 0,0 1 0 0 0,-1-1 0 0 0,1 1 0 0 0,0-1 0 0 0,-1 1 0 0 0,1-1 0 0 0,0 0 1 0 0,-1 1-1 0 0,1-1 0 0 0,-1 0 0 0 0,2-1 0 0 0,-13-1-1086 0 0,-33-2-15877 0 0,28 7 12971 0 0,13-1 2084 0 0</inkml:trace>
</inkml:ink>
</file>

<file path=ppt/ink/ink2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3.600"/>
    </inkml:context>
    <inkml:brush xml:id="br0">
      <inkml:brushProperty name="width" value="0.05" units="cm"/>
      <inkml:brushProperty name="height" value="0.05" units="cm"/>
      <inkml:brushProperty name="color" value="#008C3A"/>
    </inkml:brush>
  </inkml:definitions>
  <inkml:trace contextRef="#ctx0" brushRef="#br0">241 272 4984 0 0,'0'0'3507'0'0,"12"30"3779"0"0,-14-24-6818 0 0,0 0 0 0 0,0 1 1 0 0,0-1-1 0 0,0 0 0 0 0,-1 0 0 0 0,0 0 1 0 0,-1-1-1 0 0,1 1 0 0 0,-1-1 0 0 0,0 0 1 0 0,0 0-1 0 0,-1 0 0 0 0,0 0 0 0 0,0-1 1 0 0,0 0-1 0 0,-7 5 0 0 0,5-4-98 0 0,0 0 0 0 0,-1 0 0 0 0,1-1-1 0 0,-1 0 1 0 0,0-1 0 0 0,0 1 0 0 0,-1-2 0 0 0,1 1 0 0 0,-1-1 0 0 0,1 0-1 0 0,-14 0 1 0 0,19-2-289 0 0,0 0-1 0 0,0-1 1 0 0,0 0 0 0 0,0 1-1 0 0,0-1 1 0 0,0 0 0 0 0,0-1-1 0 0,0 1 1 0 0,0 0-1 0 0,0-1 1 0 0,1 0 0 0 0,-1 1-1 0 0,1-1 1 0 0,-1 0-1 0 0,1 0 1 0 0,-1-1 0 0 0,1 1-1 0 0,0 0 1 0 0,0-1-1 0 0,1 0 1 0 0,-1 1 0 0 0,0-1-1 0 0,1 0 1 0 0,-1 0 0 0 0,1 0-1 0 0,0 0 1 0 0,0 0-1 0 0,0 0 1 0 0,0-5 0 0 0,-2-4 281 0 0,0-1 0 0 0,2 0 0 0 0,-1 0 1 0 0,2-1-1 0 0,1-20 0 0 0,5-19-854 0 0,2 0-1 0 0,3 1 1 0 0,23-67-1 0 0,-35 147-18976 0 0,0 26 13068 0 0,1-31 4306 0 0,0 3 223 0 0</inkml:trace>
</inkml:ink>
</file>

<file path=ppt/ink/ink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51.810"/>
    </inkml:context>
    <inkml:brush xml:id="br0">
      <inkml:brushProperty name="width" value="0.05" units="cm"/>
      <inkml:brushProperty name="height" value="0.05" units="cm"/>
      <inkml:brushProperty name="color" value="#004F8B"/>
    </inkml:brush>
  </inkml:definitions>
  <inkml:trace contextRef="#ctx0" brushRef="#br0">31 20 3304 0 0,'-12'-10'7008'0'0,"-7"1"7013"0"0,27 9-13623 0 0,248 15 84 0 0,-233-11-4536 0 0,-1 7-13899 0 0</inkml:trace>
</inkml:ink>
</file>

<file path=ppt/ink/ink2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3.944"/>
    </inkml:context>
    <inkml:brush xml:id="br0">
      <inkml:brushProperty name="width" value="0.05" units="cm"/>
      <inkml:brushProperty name="height" value="0.05" units="cm"/>
      <inkml:brushProperty name="color" value="#008C3A"/>
    </inkml:brush>
  </inkml:definitions>
  <inkml:trace contextRef="#ctx0" brushRef="#br0">59 9 4452 0 0,'0'0'206'0'0,"-1"1"0"0"0,1 0 0 0 0,0-1 0 0 0,0 1 0 0 0,1-1 0 0 0,-1 1 0 0 0,0 0-1 0 0,0-1 1 0 0,0 1 0 0 0,0 0 0 0 0,0-1 0 0 0,1 1 0 0 0,-1-1 0 0 0,0 1-1 0 0,1-1 1 0 0,-1 1 0 0 0,0-1 0 0 0,1 1 0 0 0,-1-1 0 0 0,0 1 0 0 0,1-1 0 0 0,-1 1-1 0 0,1-1 1 0 0,-1 0 0 0 0,1 1 0 0 0,-1-1 0 0 0,1 0 0 0 0,-1 1 0 0 0,1-1 0 0 0,0 0-1 0 0,-1 0 1 0 0,1 1 0 0 0,-1-1 0 0 0,1 0 0 0 0,0 0 0 0 0,-1 0 0 0 0,1 0 0 0 0,-1 0-1 0 0,11 3 9111 0 0,-11-5-9331 0 0,-1 1 0 0 0,0-1 0 0 0,0 1 0 0 0,0 0 0 0 0,0-1-1 0 0,0 1 1 0 0,-1 0 0 0 0,1 0 0 0 0,0-1 0 0 0,-1 1 0 0 0,1 0 0 0 0,-1 0 0 0 0,1 1 0 0 0,-1-1 0 0 0,1 0 0 0 0,-1 0 0 0 0,1 1 0 0 0,-1-1 0 0 0,0 1 0 0 0,1-1 0 0 0,-1 1 0 0 0,0 0 0 0 0,-2 0 0 0 0,2-1-1222 0 0,-8 0-3132 0 0,-13-1-6517 0 0,13 0 8953 0 0,8 2 150 0 0</inkml:trace>
</inkml:ink>
</file>

<file path=ppt/ink/ink2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4.819"/>
    </inkml:context>
    <inkml:brush xml:id="br0">
      <inkml:brushProperty name="width" value="0.05" units="cm"/>
      <inkml:brushProperty name="height" value="0.05" units="cm"/>
      <inkml:brushProperty name="color" value="#008C3A"/>
    </inkml:brush>
  </inkml:definitions>
  <inkml:trace contextRef="#ctx0" brushRef="#br0">944 4 7513 0 0,'-5'-4'14235'0'0,"3"31"-12348"0"0,-1-1 0 0 0,-11 47 0 0 0,11-63-2033 0 0,0-1-1 0 0,-1 0 1 0 0,0 0-1 0 0,0 0 0 0 0,0-1 1 0 0,-1 1-1 0 0,-1-1 1 0 0,0 0-1 0 0,0-1 1 0 0,0 1-1 0 0,-12 9 0 0 0,-2-4-1107 0 0,18-13 1241 0 0,0 1 1 0 0,0 0-1 0 0,1 0 0 0 0,-1 0 0 0 0,0 0 1 0 0,1 0-1 0 0,-1 0 0 0 0,0 1 0 0 0,1-1 1 0 0,0 0-1 0 0,-1 1 0 0 0,1-1 0 0 0,0 1 1 0 0,0 0-1 0 0,-2 3 0 0 0,-12 21 368 0 0,-2 0 0 0 0,-23 30-1 0 0,15-24-387 0 0,0-8-82 0 0,21-21 112 0 0,0 0-1 0 0,0 1 0 0 0,0 0 0 0 0,0 0 1 0 0,0 0-1 0 0,1 0 0 0 0,-1 0 0 0 0,1 1 1 0 0,-2 5-1 0 0,-7 22 343 0 0,-1-1 1 0 0,-2 0-1 0 0,0-1 0 0 0,-2 0 1 0 0,-35 45-1 0 0,50-73-311 0 0,1 0-1 0 0,-1 0 1 0 0,1-1-1 0 0,-1 1 1 0 0,0 0 0 0 0,0-1-1 0 0,0 1 1 0 0,0-1-1 0 0,0 1 1 0 0,0-1-1 0 0,0 0 1 0 0,0 0 0 0 0,0 0-1 0 0,-1 0 1 0 0,1 0-1 0 0,0-1 1 0 0,-1 1-1 0 0,1-1 1 0 0,-1 0 0 0 0,1 1-1 0 0,-1-1 1 0 0,1 0-1 0 0,-1 0 1 0 0,1 0-1 0 0,0-1 1 0 0,-1 1-1 0 0,1-1 1 0 0,-1 1 0 0 0,1-1-1 0 0,0 0 1 0 0,0 0-1 0 0,-1 0 1 0 0,1 0-1 0 0,0 0 1 0 0,0-1 0 0 0,0 1-1 0 0,0 0 1 0 0,0-1-1 0 0,0 0 1 0 0,1 1-1 0 0,-1-1 1 0 0,0 0 0 0 0,1 0-1 0 0,-3-3 1 0 0,-2-4 37 0 0,-1 0-1 0 0,2 0 1 0 0,-1-1 0 0 0,1 0 0 0 0,1 0 0 0 0,0 0 0 0 0,0 0-1 0 0,-4-20 1 0 0,3-24 330 0 0,2 1-1 0 0,3-1 0 0 0,13-106 0 0 0,-14 155 611 0 0,-4 23-622 0 0,-12 35 43 0 0,-2-16-259 0 0,0-2 0 0 0,-3 0 0 0 0,-31 39 0 0 0,36-54-579 0 0,0 0-1 0 0,-24 19 1 0 0,29-29-535 0 0,-1 0 1 0 0,1-1-1 0 0,-2-1 0 0 0,-20 11 1 0 0,11-14-3098 0 0,21-4 3213 0 0,-1-1 1 0 0,1 0 0 0 0,-1 0-1 0 0,1 0 1 0 0,-1-1-1 0 0,1 1 1 0 0,-1-1 0 0 0,1 1-1 0 0,0-1 1 0 0,-1 0 0 0 0,1 0-1 0 0,0 0 1 0 0,0 0-1 0 0,-1 0 1 0 0,1 0 0 0 0,0-1-1 0 0,0 1 1 0 0,0-1-1 0 0,-3-2 1 0 0,-4-14-2054 0 0,7 4 1004 0 0</inkml:trace>
</inkml:ink>
</file>

<file path=ppt/ink/ink2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5.225"/>
    </inkml:context>
    <inkml:brush xml:id="br0">
      <inkml:brushProperty name="width" value="0.05" units="cm"/>
      <inkml:brushProperty name="height" value="0.05" units="cm"/>
      <inkml:brushProperty name="color" value="#008C3A"/>
    </inkml:brush>
  </inkml:definitions>
  <inkml:trace contextRef="#ctx0" brushRef="#br0">90 364 5885 0 0,'-6'-7'1278'0'0,"1"0"1"0"0,0 0 0 0 0,0-1 0 0 0,1 0 0 0 0,-1 0 0 0 0,2 0 0 0 0,-1 0 0 0 0,1 0 0 0 0,1-1 0 0 0,-1 0 0 0 0,-1-16-1 0 0,4 12-231 0 0,0 1 0 0 0,0-1 0 0 0,1 1 0 0 0,5-24 0 0 0,-5 33-928 0 0,2-13 391 0 0,0 0 0 0 0,1 0 0 0 0,1 0 0 0 0,0 1 0 0 0,1-1 0 0 0,1 1 0 0 0,0 1 0 0 0,12-18 0 0 0,-19 31-495 0 0,0 1 0 0 0,1-1 0 0 0,-1 1-1 0 0,0 0 1 0 0,0-1 0 0 0,1 1 0 0 0,-1 0 0 0 0,0-1 0 0 0,1 1 0 0 0,-1 0 0 0 0,0 0 0 0 0,1-1 0 0 0,-1 1-1 0 0,1 0 1 0 0,-1 0 0 0 0,0 0 0 0 0,1-1 0 0 0,-1 1 0 0 0,1 0 0 0 0,-1 0 0 0 0,0 0 0 0 0,1 0 0 0 0,-1 0 0 0 0,1 0-1 0 0,-1 0 1 0 0,1 0 0 0 0,-1 0 0 0 0,0 0 0 0 0,1 0 0 0 0,-1 0 0 0 0,1 0 0 0 0,-1 0 0 0 0,1 0 0 0 0,-1 1-1 0 0,0-1 1 0 0,1 0 0 0 0,0 0 0 0 0,9 18 23 0 0,-1 25-879 0 0,-9-25-779 0 0,0 0-1 0 0,-1-1 0 0 0,-1 1 1 0 0,0-1-1 0 0,-2 1 1 0 0,-8 26-1 0 0,1-10-2516 0 0,-2-1 0 0 0,-23 44 0 0 0,-2-18-168 0 0,16-29 2511 0 0</inkml:trace>
</inkml:ink>
</file>

<file path=ppt/ink/ink2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49.881"/>
    </inkml:context>
    <inkml:brush xml:id="br0">
      <inkml:brushProperty name="width" value="0.05" units="cm"/>
      <inkml:brushProperty name="height" value="0.05" units="cm"/>
      <inkml:brushProperty name="color" value="#008C3A"/>
    </inkml:brush>
  </inkml:definitions>
  <inkml:trace contextRef="#ctx0" brushRef="#br0">1181 161 4872 0 0,'-30'3'9536'0'0,"17"-4"-8085"0"0,11 1-1148 0 0,0-1 0 0 0,-1 1-1 0 0,1-1 1 0 0,0 0 0 0 0,0 1-1 0 0,0-1 1 0 0,0 0 0 0 0,0 0-1 0 0,0-1 1 0 0,0 1-1 0 0,0 0 1 0 0,0 0 0 0 0,1-1-1 0 0,-1 1 1 0 0,0-1 0 0 0,1 0-1 0 0,0 0 1 0 0,-1 1 0 0 0,1-1-1 0 0,0 0 1 0 0,0 0-1 0 0,-2-3 1 0 0,3 2-123 0 0,-1 1-1 0 0,1-1 1 0 0,0 0-1 0 0,0 1 1 0 0,0-1-1 0 0,1 0 1 0 0,-1 1-1 0 0,0-1 1 0 0,1 0-1 0 0,0 1 1 0 0,-1-1-1 0 0,1 1 1 0 0,0-1-1 0 0,1 1 1 0 0,1-5-1 0 0,2-1-22 0 0,1 0 1 0 0,0 0-1 0 0,0 0 0 0 0,1 1 0 0 0,0 0 0 0 0,0 0 0 0 0,0 1 0 0 0,16-11 0 0 0,-21 16-137 0 0,0 0 0 0 0,0 0 1 0 0,0 0-1 0 0,0 0 0 0 0,0 0 0 0 0,0 1 1 0 0,0-1-1 0 0,1 1 0 0 0,-1-1 0 0 0,0 1 0 0 0,0 0 1 0 0,3 0-1 0 0,-4 0-1 0 0,0 0 0 0 0,0 0 0 0 0,0 0 1 0 0,-1 1-1 0 0,1-1 0 0 0,0 0 0 0 0,0 1 0 0 0,-1-1 0 0 0,1 0 1 0 0,0 1-1 0 0,0-1 0 0 0,-1 1 0 0 0,1-1 0 0 0,0 1 0 0 0,-1-1 1 0 0,1 1-1 0 0,-1 0 0 0 0,1-1 0 0 0,-1 1 0 0 0,1 0 0 0 0,-1-1 1 0 0,1 2-1 0 0,0 1 23 0 0,-1 0 1 0 0,1-1 0 0 0,-1 1 0 0 0,0-1-1 0 0,0 1 1 0 0,0 0 0 0 0,0-1 0 0 0,0 1-1 0 0,0 0 1 0 0,-1-1 0 0 0,1 1 0 0 0,-1-1-1 0 0,0 1 1 0 0,0-1 0 0 0,0 1 0 0 0,0-1-1 0 0,0 1 1 0 0,-3 3 0 0 0,-11 15 206 0 0,0 0-1 0 0,-1-1 1 0 0,-2 0-1 0 0,0-1 1 0 0,-38 30 0 0 0,41-37-240 0 0,0-2 0 0 0,-1 0 1 0 0,0-1-1 0 0,0 0 0 0 0,-1-1 1 0 0,0-1-1 0 0,0-1 1 0 0,0 0-1 0 0,-19 2 0 0 0,19-5 121 0 0,0-1 0 0 0,1 2 0 0 0,0 0-1 0 0,0 1 1 0 0,0 1 0 0 0,0 1 0 0 0,1 0-1 0 0,0 0 1 0 0,0 2 0 0 0,1 0 0 0 0,0 0-1 0 0,-14 14 1 0 0,-70 61-360 0 0,-3-6 1 0 0,-219 129-1 0 0,273-186-1215 0 0,-6-10-6343 0 0,51-11 7329 0 0,-1 0 1 0 0,1 0-1 0 0,0 0 1 0 0,-1 0-1 0 0,1 0 1 0 0,0-1 0 0 0,-1 1-1 0 0,1-1 1 0 0,0 1-1 0 0,-1-1 1 0 0,1 0-1 0 0,0 0 1 0 0,0 0 0 0 0,0 0-1 0 0,0 0 1 0 0,0 0-1 0 0,0-1 1 0 0,0 1-1 0 0,0-1 1 0 0,1 1 0 0 0,-1-1-1 0 0,0 0 1 0 0,1 0-1 0 0,0 0 1 0 0,-1 0-1 0 0,1 0 1 0 0,0 0 0 0 0,0 0-1 0 0,0 0 1 0 0,0 0-1 0 0,0 0 1 0 0,1-1-1 0 0,-1 1 1 0 0,0 0 0 0 0,1-1-1 0 0,0 1 1 0 0,0 0-1 0 0,0-1 1 0 0,0 1-1 0 0,0 0 1 0 0,1-4 0 0 0,0-17-1300 0 0</inkml:trace>
</inkml:ink>
</file>

<file path=ppt/ink/ink2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0.241"/>
    </inkml:context>
    <inkml:brush xml:id="br0">
      <inkml:brushProperty name="width" value="0.05" units="cm"/>
      <inkml:brushProperty name="height" value="0.05" units="cm"/>
      <inkml:brushProperty name="color" value="#008C3A"/>
    </inkml:brush>
  </inkml:definitions>
  <inkml:trace contextRef="#ctx0" brushRef="#br0">189 23 7473 0 0,'-2'-15'14058'0'0,"1"14"-13419"0"0,-14-6 6527 0 0,12 7-6886 0 0,-1 0 0 0 0,1 0 0 0 0,0 1 0 0 0,-1-1 0 0 0,1 1 0 0 0,0-1 0 0 0,0 1 0 0 0,0 0 0 0 0,-6 3 0 0 0,-22 18 676 0 0,-7 21-12910 0 0,30-32 7521 0 0,0-1 0 0 0,-1-1 0 0 0,-17 16 0 0 0,13-16 2531 0 0</inkml:trace>
</inkml:ink>
</file>

<file path=ppt/ink/ink2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0.850"/>
    </inkml:context>
    <inkml:brush xml:id="br0">
      <inkml:brushProperty name="width" value="0.05" units="cm"/>
      <inkml:brushProperty name="height" value="0.05" units="cm"/>
      <inkml:brushProperty name="color" value="#008C3A"/>
    </inkml:brush>
  </inkml:definitions>
  <inkml:trace contextRef="#ctx0" brushRef="#br0">1160 1 4616 0 0,'0'0'10756'0'0,"1"3"-9205"0"0,0 1-1021 0 0,0 0 0 0 0,0 0 0 0 0,-1 1-1 0 0,1-1 1 0 0,-1 0 0 0 0,0 0 0 0 0,0 0 0 0 0,0 0 0 0 0,-1 0 0 0 0,0 0 0 0 0,0 0-1 0 0,0 0 1 0 0,0 0 0 0 0,-3 6 0 0 0,1-4-132 0 0,0-1 0 0 0,0 0 1 0 0,-1 0-1 0 0,0 0 0 0 0,0 0 0 0 0,0-1 0 0 0,0 1 0 0 0,-1-1 1 0 0,-5 3-1 0 0,-3 2-173 0 0,1-1 0 0 0,-2-1 0 0 0,1 0 0 0 0,-1-1 1 0 0,0-1-1 0 0,0 0 0 0 0,-22 4 0 0 0,33-8-302 0 0,-1-1 0 0 0,1 0 0 0 0,0 0 0 0 0,0 0-1 0 0,0 0 1 0 0,-1 0 0 0 0,1-1 0 0 0,0 1 0 0 0,0-1 0 0 0,0 0 0 0 0,0 0-1 0 0,0 0 1 0 0,-5-3 0 0 0,-25-5-548 0 0,29 11 718 0 0,0-1-1 0 0,0 1 1 0 0,0 0-1 0 0,1 0 1 0 0,-1 1-1 0 0,1-1 1 0 0,-1 1-1 0 0,1 0 1 0 0,0 0 0 0 0,0 0-1 0 0,0 0 1 0 0,1 0-1 0 0,-1 1 1 0 0,1-1-1 0 0,-3 5 1 0 0,-8 10 286 0 0,-7 2-298 0 0,-1 0 0 0 0,-1-1 0 0 0,0 0 0 0 0,-2-2 0 0 0,0-1 1 0 0,0-1-1 0 0,-2-1 0 0 0,0-2 0 0 0,0 0 0 0 0,-1-2 0 0 0,-1 0 0 0 0,-27 5 0 0 0,33-11-27 0 0,0-1-1 0 0,0 0 0 0 0,0-1 0 0 0,0-2 0 0 0,0 0 0 0 0,0-1 0 0 0,0-2 1 0 0,1 0-1 0 0,-1-1 0 0 0,1-1 0 0 0,-1-1 0 0 0,2-1 0 0 0,-1-1 1 0 0,1-1-1 0 0,0 0 0 0 0,-24-17 0 0 0,35 20-293 0 0,1 0-1 0 0,1-1 1 0 0,-1 0 0 0 0,1 0-1 0 0,0-1 1 0 0,1 0 0 0 0,0 0-1 0 0,0-1 1 0 0,1 0 0 0 0,0 1-1 0 0,0-2 1 0 0,1 1-1 0 0,1-1 1 0 0,-1 1 0 0 0,1-1-1 0 0,1 0 1 0 0,-2-11 0 0 0,3 16 36 0 0,1-1 0 0 0,-1 0 1 0 0,1 0-1 0 0,0 0 0 0 0,1 0 0 0 0,-1 0 1 0 0,1 0-1 0 0,0 0 0 0 0,1 0 1 0 0,-1 0-1 0 0,1 1 0 0 0,0-1 0 0 0,1 1 1 0 0,-1-1-1 0 0,1 1 0 0 0,0 0 0 0 0,0 0 1 0 0,1 0-1 0 0,0 0 0 0 0,0 1 1 0 0,0 0-1 0 0,0-1 0 0 0,0 1 0 0 0,1 1 1 0 0,0-1-1 0 0,0 1 0 0 0,0 0 1 0 0,0 0-1 0 0,1 0 0 0 0,5-2 0 0 0,-1 1-1764 0 0,1 1-1 0 0,-1 0 1 0 0,1 0-1 0 0,0 1 0 0 0,12 0 1 0 0,-6 1-665 0 0,-1 1 0 0 0,30 4 1 0 0,-18-1 860 0 0</inkml:trace>
</inkml:ink>
</file>

<file path=ppt/ink/ink2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1.194"/>
    </inkml:context>
    <inkml:brush xml:id="br0">
      <inkml:brushProperty name="width" value="0.05" units="cm"/>
      <inkml:brushProperty name="height" value="0.05" units="cm"/>
      <inkml:brushProperty name="color" value="#008C3A"/>
    </inkml:brush>
  </inkml:definitions>
  <inkml:trace contextRef="#ctx0" brushRef="#br0">1 84 6049 0 0,'3'2'859'0'0,"1"-1"0"0"0,-1 1 0 0 0,1-1 1 0 0,0 0-1 0 0,-1 0 0 0 0,1 0 1 0 0,0-1-1 0 0,0 1 0 0 0,4-1 0 0 0,39-6 3418 0 0,-35 3-4503 0 0,-1 0 0 0 0,0-1 0 0 0,0 0 0 0 0,-1-1 0 0 0,19-11 0 0 0,-13-3-6031 0 0,-16 19 5903 0 0,1-1 0 0 0,-1 0 0 0 0,1 0 1 0 0,-1 1-1 0 0,1-1 0 0 0,-1 0 0 0 0,0 0 0 0 0,1 0 0 0 0,-1 0 0 0 0,0 0 1 0 0,0 1-1 0 0,1-1 0 0 0,-1 0 0 0 0,0 0 0 0 0,0 0 0 0 0,0 0 1 0 0,0 0-1 0 0,0 0 0 0 0,0 0 0 0 0,-1 0 0 0 0,1 0 0 0 0,0 0 0 0 0,0 1 1 0 0,-1-1-1 0 0,0-1 0 0 0,-7-9-1547 0 0</inkml:trace>
</inkml:ink>
</file>

<file path=ppt/ink/ink2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1.522"/>
    </inkml:context>
    <inkml:brush xml:id="br0">
      <inkml:brushProperty name="width" value="0.05" units="cm"/>
      <inkml:brushProperty name="height" value="0.05" units="cm"/>
      <inkml:brushProperty name="color" value="#008C3A"/>
    </inkml:brush>
  </inkml:definitions>
  <inkml:trace contextRef="#ctx0" brushRef="#br0">19 1 7209 0 0,'0'0'2300'0'0,"-8"7"1860"0"0,2 0 57 0 0,2 0-3837 0 0</inkml:trace>
</inkml:ink>
</file>

<file path=ppt/ink/ink2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2.632"/>
    </inkml:context>
    <inkml:brush xml:id="br0">
      <inkml:brushProperty name="width" value="0.05" units="cm"/>
      <inkml:brushProperty name="height" value="0.05" units="cm"/>
      <inkml:brushProperty name="color" value="#008C3A"/>
    </inkml:brush>
  </inkml:definitions>
  <inkml:trace contextRef="#ctx0" brushRef="#br0">957 19 5857 0 0,'-3'-18'8493'0'0,"-5"17"-3047"0"0,-16 31-2557 0 0,10-7-1488 0 0,-29 53 1408 0 0,41-72-2679 0 0,-1 1 1 0 0,1 1-1 0 0,1-1 0 0 0,-1 0 1 0 0,1 0-1 0 0,0 1 1 0 0,0-1-1 0 0,0 1 0 0 0,1-1 1 0 0,0 1-1 0 0,0-1 1 0 0,1 9-1 0 0,0-12-206 0 0,0 0 0 0 0,0 0 0 0 0,1 0 0 0 0,-1 0 0 0 0,0 0 0 0 0,1 0 0 0 0,0-1 0 0 0,-1 1 0 0 0,1 0 0 0 0,0-1 0 0 0,0 1 0 0 0,0-1 0 0 0,0 0 0 0 0,0 0 0 0 0,0 1 0 0 0,0-1 0 0 0,0-1 0 0 0,0 1 0 0 0,1 0 0 0 0,-1 0 0 0 0,0-1 0 0 0,1 0 0 0 0,-1 1 0 0 0,0-1 0 0 0,1 0 0 0 0,-1 0 0 0 0,0 0 0 0 0,5-1 0 0 0,4 1-375 0 0,1-1 1 0 0,0 0 0 0 0,0-1 0 0 0,15-5 0 0 0,-20 5 326 0 0,1-1-1 0 0,-1-1 1 0 0,0 0 0 0 0,0 0 0 0 0,-1 0-1 0 0,1-1 1 0 0,-1 0 0 0 0,0 0-1 0 0,0 0 1 0 0,0-1 0 0 0,-1 0 0 0 0,6-7-1 0 0,-11 12 236 0 0,0 1-79 0 0,0 0 0 0 0,0 0-1 0 0,0 0 1 0 0,0 0 0 0 0,-1 0 0 0 0,1 0 0 0 0,0 0-1 0 0,0 0 1 0 0,0 0 0 0 0,0 0 0 0 0,-1 0 0 0 0,1 0-1 0 0,0 0 1 0 0,0 0 0 0 0,0 0 0 0 0,0 0-1 0 0,-1 0 1 0 0,1-1 0 0 0,0 1 0 0 0,0 0 0 0 0,0 0-1 0 0,0 0 1 0 0,0 0 0 0 0,0 0 0 0 0,-1 0 0 0 0,1 0-1 0 0,0-1 1 0 0,0 1 0 0 0,0 0 0 0 0,0 0 0 0 0,0 0-1 0 0,0 0 1 0 0,0 0 0 0 0,0 0 0 0 0,0-1-1 0 0,0 1 1 0 0,0 0 0 0 0,0 0 0 0 0,0 0 0 0 0,-1 0-1 0 0,1-1 1 0 0,0 1 0 0 0,0 0 0 0 0,0 0 0 0 0,1 0-1 0 0,-1 0 1 0 0,0-1 0 0 0,0 1 0 0 0,0 0-1 0 0,0 0 1 0 0,0 0 0 0 0,0 0 0 0 0,0 0 0 0 0,0-1-1 0 0,0 1 1 0 0,0 0 0 0 0,0 0 0 0 0,0 0 0 0 0,0 0-1 0 0,1 0 1 0 0,-1-1 0 0 0,0 1 0 0 0,0 0 0 0 0,0 0-1 0 0,-13 7 379 0 0,0 1-1 0 0,1 0 1 0 0,-1 1-1 0 0,2 1 0 0 0,-1 0 1 0 0,-19 22-1 0 0,-36 30 576 0 0,60-57-935 0 0,-18 14 22 0 0,0-1-1 0 0,-48 25 1 0 0,67-40-306 0 0,-1 0 1 0 0,0 0-1 0 0,0 0 0 0 0,0-1 1 0 0,-1 0-1 0 0,1 0 0 0 0,0-1 1 0 0,-1 0-1 0 0,1 0 0 0 0,-1-1 1 0 0,1 0-1 0 0,-1 0 0 0 0,1-1 1 0 0,-1 1-1 0 0,1-2 0 0 0,-14-3 1 0 0,18 3-2 0 0,0 0 0 0 0,0 0 0 0 0,0 0 0 0 0,0 0 0 0 0,0-1 0 0 0,1 1 1 0 0,-1-1-1 0 0,1 1 0 0 0,-1-1 0 0 0,1 0 0 0 0,0 0 0 0 0,-2-5 0 0 0,-2 1-389 0 0,7 23 956 0 0,-1-11-212 0 0,0-1 1 0 0,0 1-1 0 0,-1-1 1 0 0,1 1-1 0 0,-1-1 1 0 0,0 0-1 0 0,-1 1 1 0 0,1-1-1 0 0,-1 0 1 0 0,0 0-1 0 0,0 0 1 0 0,0 0-1 0 0,0 0 1 0 0,-6 6-1 0 0,-41 43 753 0 0,40-43-682 0 0,-2 0-1 0 0,1 0 1 0 0,-1-1-1 0 0,0-1 0 0 0,-1 0 1 0 0,0 0-1 0 0,-1-1 1 0 0,1-1-1 0 0,-1 0 1 0 0,0 0-1 0 0,-1-2 0 0 0,-20 6 1 0 0,32-10-208 0 0,0 0 1 0 0,0 0-1 0 0,0 0 1 0 0,0 0-1 0 0,0 0 1 0 0,1 0-1 0 0,-1-1 1 0 0,0 1-1 0 0,0-1 1 0 0,0 1-1 0 0,0-1 1 0 0,1 0-1 0 0,-1 1 1 0 0,0-1-1 0 0,1 0 1 0 0,-1 0-1 0 0,0 0 1 0 0,1-1-1 0 0,-1 1 1 0 0,1 0-1 0 0,0 0 1 0 0,-1-1-1 0 0,1 1 1 0 0,0-1-1 0 0,0 1 0 0 0,0-1 1 0 0,0 0-1 0 0,0 1 1 0 0,0-1-1 0 0,1 0 1 0 0,-1 0-1 0 0,0 1 1 0 0,1-1-1 0 0,-1 0 1 0 0,1 0-1 0 0,0 0 1 0 0,0 0-1 0 0,0-2 1 0 0,-1 1-76 0 0,1 0-1 0 0,0 0 1 0 0,0 1 0 0 0,0-1 0 0 0,1 0-1 0 0,-1 0 1 0 0,1 0 0 0 0,-1 1 0 0 0,1-1-1 0 0,0 0 1 0 0,0 1 0 0 0,0-1 0 0 0,0 0-1 0 0,1 1 1 0 0,-1 0 0 0 0,1-1 0 0 0,-1 1-1 0 0,1 0 1 0 0,0 0 0 0 0,0-1 0 0 0,0 2-1 0 0,0-1 1 0 0,0 0 0 0 0,1 0 0 0 0,3-2-1 0 0,-5 4 91 0 0,0-1 0 0 0,-1 1-1 0 0,1 0 1 0 0,0-1 0 0 0,0 1-1 0 0,0 0 1 0 0,0-1 0 0 0,0 1-1 0 0,0 0 1 0 0,0 0-1 0 0,-1 0 1 0 0,1 0 0 0 0,0 0-1 0 0,0 0 1 0 0,0 0 0 0 0,0 0-1 0 0,0 0 1 0 0,0 1 0 0 0,0-1-1 0 0,0 0 1 0 0,-1 0-1 0 0,1 1 1 0 0,0-1 0 0 0,0 1-1 0 0,0-1 1 0 0,0 1 0 0 0,-1-1-1 0 0,2 2 1 0 0,-1 0 46 0 0,0-1 1 0 0,0 1-1 0 0,0 0 1 0 0,0 0 0 0 0,0 0-1 0 0,-1 0 1 0 0,1 0-1 0 0,-1-1 1 0 0,1 1-1 0 0,-1 0 1 0 0,0 0-1 0 0,0 4 1 0 0,0 2 115 0 0,0-1 1 0 0,-1 1 0 0 0,0-1-1 0 0,0 1 1 0 0,-1-1 0 0 0,-5 14-1 0 0,-3-1 43 0 0,-2 0 0 0 0,0-1-1 0 0,-1 0 1 0 0,-1-2-1 0 0,-1 1 1 0 0,0-2 0 0 0,-24 21-1 0 0,8-12-1092 0 0,0-1 0 0 0,-2-2 0 0 0,-47 24 0 0 0,74-43 991 0 0,-14 1-7908 0 0,6-5-662 0 0,14 1 8345 0 0,-1 0 0 0 0,1 0 0 0 0,0 0 0 0 0,0 0 0 0 0,-1-1 0 0 0,1 1 0 0 0,0 0 0 0 0,0 0 0 0 0,0 0 0 0 0,0-1 0 0 0,-1 1 0 0 0,1 0 0 0 0,0 0 0 0 0,0 0 0 0 0,0-1 0 0 0,0 1 1 0 0,0 0-1 0 0,0 0 0 0 0,-1-1 0 0 0,1 1 0 0 0,0 0 0 0 0,0 0 0 0 0,0-1 0 0 0,0 1 0 0 0,0 0 0 0 0,0-1 0 0 0,0 1 0 0 0,0 0 0 0 0,0 0 0 0 0,0-1 0 0 0,0 1 0 0 0,1 0 0 0 0,-1 0 0 0 0,0-1 0 0 0,0 1 0 0 0,0 0 0 0 0,0 0 0 0 0,0-1 0 0 0,0 1 0 0 0,1 0 0 0 0,6-15-1597 0 0</inkml:trace>
</inkml:ink>
</file>

<file path=ppt/ink/ink2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2.960"/>
    </inkml:context>
    <inkml:brush xml:id="br0">
      <inkml:brushProperty name="width" value="0.05" units="cm"/>
      <inkml:brushProperty name="height" value="0.05" units="cm"/>
      <inkml:brushProperty name="color" value="#008C3A"/>
    </inkml:brush>
  </inkml:definitions>
  <inkml:trace contextRef="#ctx0" brushRef="#br0">92 166 8977 0 0,'7'9'17815'0'0,"-7"-14"-18861"0"0,0 0-1 0 0,-1 1 0 0 0,1-1 0 0 0,-1 1 0 0 0,0-1 0 0 0,0 0 0 0 0,0 1 0 0 0,-1-1 0 0 0,1 1 0 0 0,-1 0 0 0 0,0 0 0 0 0,0 0 0 0 0,-4-5 0 0 0,-41-60-7185 0 0,39 59 7603 0 0,-15-19-1397 0 0</inkml:trace>
</inkml:ink>
</file>

<file path=ppt/ink/ink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52.607"/>
    </inkml:context>
    <inkml:brush xml:id="br0">
      <inkml:brushProperty name="width" value="0.05" units="cm"/>
      <inkml:brushProperty name="height" value="0.05" units="cm"/>
      <inkml:brushProperty name="color" value="#004F8B"/>
    </inkml:brush>
  </inkml:definitions>
  <inkml:trace contextRef="#ctx0" brushRef="#br0">48 12 4472 0 0,'-11'-12'16013'0'0,"8"15"-15786"0"0,0 0 1 0 0,0-1 0 0 0,0 1-1 0 0,0 1 1 0 0,1-1 0 0 0,-1 0-1 0 0,1 1 1 0 0,0-1 0 0 0,0 1-1 0 0,0 0 1 0 0,1-1 0 0 0,-1 1-1 0 0,1 0 1 0 0,0 0 0 0 0,0 0-1 0 0,0 0 1 0 0,1 0 0 0 0,-1 1-1 0 0,1-1 1 0 0,0 0 0 0 0,0 0-1 0 0,0 0 1 0 0,1 0 0 0 0,-1 0 0 0 0,1 0-1 0 0,0 0 1 0 0,1 0 0 0 0,-1 0-1 0 0,0 0 1 0 0,4 6 0 0 0,-2-5-207 0 0,-1 1 0 0 0,1-1 0 0 0,-1 0 0 0 0,1 0 0 0 0,1 0 1 0 0,-1 0-1 0 0,1 0 0 0 0,0-1 0 0 0,0 0 0 0 0,0 0 0 0 0,0 0 0 0 0,1 0 1 0 0,0-1-1 0 0,-1 1 0 0 0,1-1 0 0 0,1 0 0 0 0,-1-1 0 0 0,0 1 1 0 0,1-1-1 0 0,-1 0 0 0 0,1-1 0 0 0,6 2 0 0 0,-5-3 31 0 0,0-1 0 0 0,0 0 1 0 0,0 0-1 0 0,0 0 0 0 0,0-1 0 0 0,0 0 0 0 0,0 0 0 0 0,-1-1 0 0 0,1 0 0 0 0,-1 0 1 0 0,0 0-1 0 0,1-1 0 0 0,-2 0 0 0 0,1 0 0 0 0,0 0 0 0 0,-1-1 0 0 0,0 0 0 0 0,0 0 1 0 0,0-1-1 0 0,-1 1 0 0 0,1-1 0 0 0,-1 0 0 0 0,-1 0 0 0 0,1 0 0 0 0,-1-1 0 0 0,0 1 1 0 0,-1-1-1 0 0,1 0 0 0 0,-1 1 0 0 0,-1-1 0 0 0,1 0 0 0 0,-1 0 0 0 0,0-10 0 0 0,-1 16 290 0 0,0 1-346 0 0,-1-1 1 0 0,1 1 0 0 0,0 0 0 0 0,-1 0-1 0 0,1 0 1 0 0,-1 0 0 0 0,1 0 0 0 0,0 0-1 0 0,-1 0 1 0 0,1 0 0 0 0,-1 0-1 0 0,1 0 1 0 0,0 1 0 0 0,-1-1 0 0 0,1 0-1 0 0,0 0 1 0 0,-1 0 0 0 0,1 0 0 0 0,0 0-1 0 0,-1 1 1 0 0,1-1 0 0 0,0 0-1 0 0,-1 0 1 0 0,1 1 0 0 0,0-1 0 0 0,-1 0-1 0 0,1 0 1 0 0,0 1 0 0 0,0-1 0 0 0,0 0-1 0 0,-1 1 1 0 0,1-1 0 0 0,0 0-1 0 0,0 1 1 0 0,0-1 0 0 0,0 0 0 0 0,-1 1-1 0 0,1-1 1 0 0,0 1 0 0 0,0-1 0 0 0,0 1-1 0 0,11 18-749 0 0,-7-15 582 0 0,0 0 0 0 0,0 1 0 0 0,0-2 0 0 0,1 1 0 0 0,0 0-1 0 0,0-1 1 0 0,7 3 0 0 0,-1-2 1 0 0,0-1 0 0 0,1 0 0 0 0,-1-1 0 0 0,1 0 1 0 0,0-1-1 0 0,0 0 0 0 0,-1-1 0 0 0,15-2 0 0 0,-21 2 254 0 0,-1 0 0 0 0,0 0 0 0 0,0-1 0 0 0,1 0 0 0 0,-1 0 0 0 0,0 0 0 0 0,0 0 0 0 0,0-1 0 0 0,0 1 0 0 0,0-1 0 0 0,-1 0 0 0 0,1 0 1 0 0,0-1-1 0 0,-1 1 0 0 0,0-1 0 0 0,1 0 0 0 0,-1 0 0 0 0,0 0 0 0 0,0 0 0 0 0,-1 0 0 0 0,1-1 0 0 0,-1 1 0 0 0,0-1 0 0 0,0 0 0 0 0,3-5 0 0 0,-5 7-93 0 0,0 0 0 0 0,0 0-1 0 0,0 1 1 0 0,0-1 0 0 0,0 0 0 0 0,0 0-1 0 0,0 0 1 0 0,-1 0 0 0 0,1 1 0 0 0,-1-1-1 0 0,1 0 1 0 0,-1 0 0 0 0,0 0-1 0 0,0 1 1 0 0,0-1 0 0 0,0 1 0 0 0,0-1-1 0 0,0 1 1 0 0,0-1 0 0 0,0 1 0 0 0,-2-2-1 0 0,-16-12-7498 0 0</inkml:trace>
</inkml:ink>
</file>

<file path=ppt/ink/ink2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3.288"/>
    </inkml:context>
    <inkml:brush xml:id="br0">
      <inkml:brushProperty name="width" value="0.05" units="cm"/>
      <inkml:brushProperty name="height" value="0.05" units="cm"/>
      <inkml:brushProperty name="color" value="#008C3A"/>
    </inkml:brush>
  </inkml:definitions>
  <inkml:trace contextRef="#ctx0" brushRef="#br0">584 1 7289 0 0,'-13'28'3833'0'0,"0"1"0"0"0,-29 43 0 0 0,15-34-1722 0 0,-36 41 1 0 0,-145 128-5782 0 0,204-204 3537 0 0,-21 19-3064 0 0,-2-1 0 0 0,0-2 0 0 0,-1 0 0 0 0,-53 24 1 0 0,56-30 1300 0 0</inkml:trace>
</inkml:ink>
</file>

<file path=ppt/ink/ink2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4.710"/>
    </inkml:context>
    <inkml:brush xml:id="br0">
      <inkml:brushProperty name="width" value="0.05" units="cm"/>
      <inkml:brushProperty name="height" value="0.05" units="cm"/>
      <inkml:brushProperty name="color" value="#008C3A"/>
    </inkml:brush>
  </inkml:definitions>
  <inkml:trace contextRef="#ctx0" brushRef="#br0">1507 0 5517 0 0,'-1'3'8259'0'0,"0"5"-3841"0"0,-17 43-717 0 0,-10-11-3120 0 0,-2-1-1 0 0,-1-2 0 0 0,-2-1 0 0 0,-1-1 1 0 0,-2-2-1 0 0,-2-1 0 0 0,-1-2 1 0 0,-1-2-1 0 0,-59 31 0 0 0,71-44-263 0 0,-1-1 0 0 0,0-2 0 0 0,-1-1-1 0 0,-1-1 1 0 0,1-1 0 0 0,-1-2 0 0 0,-1-2 0 0 0,1 0-1 0 0,-1-2 1 0 0,0-2 0 0 0,0 0 0 0 0,1-3 0 0 0,-1 0-1 0 0,0-2 1 0 0,-43-11 0 0 0,60 10-317 0 0,-1-1 0 0 0,1-1 0 0 0,-24-14 0 0 0,20 10 0 0 0,-1 1 0 0 0,-31-12 0 0 0,49 22 0 0 0,0 0 0 0 0,0 0 0 0 0,0 0 0 0 0,0 0 0 0 0,0 0 0 0 0,0 0 0 0 0,0 0 0 0 0,0 0 0 0 0,1 1 0 0 0,-1-1 0 0 0,0 1 0 0 0,0-1 0 0 0,0 1 0 0 0,0 0 0 0 0,1 0 0 0 0,-1 0 0 0 0,0 0 0 0 0,1 0 0 0 0,-1 0 0 0 0,1 0 0 0 0,-1 0 0 0 0,1 1 0 0 0,0-1 0 0 0,-1 1 0 0 0,1-1 0 0 0,0 1 0 0 0,0-1 0 0 0,0 1 0 0 0,0 0 0 0 0,0-1 0 0 0,0 1 0 0 0,1 0 0 0 0,-1 0 0 0 0,0 3 0 0 0,-3 3 0 0 0,-6 10 0 0 0,9-14 0 0 0,-1-1 0 0 0,0 1 0 0 0,0-1 0 0 0,0 1 0 0 0,0-1 0 0 0,-1 0 0 0 0,1 0 0 0 0,-1 0 0 0 0,0 0 0 0 0,0 0 0 0 0,0 0 0 0 0,0-1 0 0 0,0 0 0 0 0,-1 1 0 0 0,1-1 0 0 0,-1 0 0 0 0,-4 1 0 0 0,-6 1 0 0 0,12-4-43 0 0,-1 1-1 0 0,0-1 1 0 0,1 0 0 0 0,-1-1-1 0 0,0 1 1 0 0,0 0 0 0 0,1-1-1 0 0,-1 0 1 0 0,1 1 0 0 0,-1-1-1 0 0,0 0 1 0 0,1 0 0 0 0,-1 0-1 0 0,1-1 1 0 0,0 1 0 0 0,-1-1-1 0 0,1 1 1 0 0,0-1-1 0 0,0 0 1 0 0,0 0 0 0 0,0 0-1 0 0,0 0 1 0 0,1 0 0 0 0,-4-5-1 0 0,0 1-80 0 0,0 1-34 0 0,2 1 157 0 0,0 0-1 0 0,0 0 0 0 0,-1 1 0 0 0,1 0 1 0 0,-1 0-1 0 0,0 0 0 0 0,0 0 0 0 0,-7-3 0 0 0,9 5 48 0 0,0 1 0 0 0,0 0 0 0 0,0 0 0 0 0,0-1 0 0 0,0 2 0 0 0,0-1 0 0 0,0 0 0 0 0,0 0 0 0 0,0 1 0 0 0,0-1 0 0 0,0 1 0 0 0,0-1 0 0 0,1 1 0 0 0,-1 0 0 0 0,0 0 0 0 0,0 0 0 0 0,1 0 0 0 0,-1 0 0 0 0,0 0 0 0 0,1 0 0 0 0,-1 1 0 0 0,1-1 0 0 0,0 0 0 0 0,-1 1 0 0 0,-1 2 0 0 0,-4 3-70 0 0,0 1 1 0 0,0 0-1 0 0,0 0 1 0 0,1 1-1 0 0,0-1 1 0 0,1 1-1 0 0,0 1 0 0 0,0-1 1 0 0,1 1-1 0 0,1 0 1 0 0,-1 0-1 0 0,1 0 1 0 0,-2 17-1 0 0,5-25-579 0 0,0 0 0 0 0,1 0 0 0 0,-1 0 0 0 0,0 0 0 0 0,1 0 0 0 0,-1-1 0 0 0,1 1 0 0 0,0 0 0 0 0,-1 0 0 0 0,1 0 0 0 0,0 0 0 0 0,0-1 1 0 0,0 1-1 0 0,1 0 0 0 0,-1-1 0 0 0,0 1 0 0 0,1-1 0 0 0,-1 0 0 0 0,1 1 0 0 0,-1-1 0 0 0,1 0 0 0 0,-1 0 0 0 0,1 0 0 0 0,0 0 0 0 0,0 0 0 0 0,-1 0 0 0 0,1 0 0 0 0,3 0 0 0 0,27 7-6937 0 0,1-5 3571 0 0,-25-2 3779 0 0,14 0-1648 0 0</inkml:trace>
</inkml:ink>
</file>

<file path=ppt/ink/ink2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5.038"/>
    </inkml:context>
    <inkml:brush xml:id="br0">
      <inkml:brushProperty name="width" value="0.05" units="cm"/>
      <inkml:brushProperty name="height" value="0.05" units="cm"/>
      <inkml:brushProperty name="color" value="#008C3A"/>
    </inkml:brush>
  </inkml:definitions>
  <inkml:trace contextRef="#ctx0" brushRef="#br0">26 88 8425 0 0,'8'27'12696'0'0,"0"-3"-4644"0"0,-8-23-7345 0 0,-3-21-15688 0 0,-14-31 6041 0 0,4 11 5285 0 0,5 12 1819 0 0</inkml:trace>
</inkml:ink>
</file>

<file path=ppt/ink/ink2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5.460"/>
    </inkml:context>
    <inkml:brush xml:id="br0">
      <inkml:brushProperty name="width" value="0.05" units="cm"/>
      <inkml:brushProperty name="height" value="0.05" units="cm"/>
      <inkml:brushProperty name="color" value="#008C3A"/>
    </inkml:brush>
  </inkml:definitions>
  <inkml:trace contextRef="#ctx0" brushRef="#br0">1 142 7505 0 0,'0'-8'9909'0'0,"7"-4"-7514"0"0,1 7-1631 0 0,1 1 0 0 0,0 0 1 0 0,0 0-1 0 0,0 0 0 0 0,1 1 0 0 0,-1 1 0 0 0,11-2 0 0 0,-4 0-441 0 0,41-7-2049 0 0,15-5-5450 0 0,-64 14 5823 0 0,1 0-1 0 0,-1-1 0 0 0,0 0 0 0 0,0-1 1 0 0,0 0-1 0 0,0 0 0 0 0,-1-1 0 0 0,0 0 1 0 0,0 0-1 0 0,8-8 0 0 0,-6 2-494 0 0</inkml:trace>
</inkml:ink>
</file>

<file path=ppt/ink/ink2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6.335"/>
    </inkml:context>
    <inkml:brush xml:id="br0">
      <inkml:brushProperty name="width" value="0.05" units="cm"/>
      <inkml:brushProperty name="height" value="0.05" units="cm"/>
      <inkml:brushProperty name="color" value="#008C3A"/>
    </inkml:brush>
  </inkml:definitions>
  <inkml:trace contextRef="#ctx0" brushRef="#br0">346 27 4696 0 0,'9'-20'15050'0'0,"-9"20"-14845"0"0,0-1 1 0 0,0 1-1 0 0,-1 0 1 0 0,1-1-1 0 0,0 1 1 0 0,0-1-1 0 0,-1 1 1 0 0,1 0-1 0 0,0-1 1 0 0,0 1-1 0 0,-1 0 1 0 0,1-1-1 0 0,0 1 1 0 0,-1 0 0 0 0,1 0-1 0 0,-1-1 1 0 0,1 1-1 0 0,0 0 1 0 0,-1 0-1 0 0,1 0 1 0 0,-1 0-1 0 0,1-1 1 0 0,-1 1-1 0 0,1 0 1 0 0,-1 0-1 0 0,1 0 1 0 0,0 0 0 0 0,-2 0-1 0 0,-49 6-1357 0 0,17 0 2686 0 0,20-7-1273 0 0,-1 1 0 0 0,1 1 0 0 0,0 1 0 0 0,-18 3 0 0 0,27-3-160 0 0,-1 0 0 0 0,1 0 0 0 0,0 0 0 0 0,0 1 0 0 0,0 0 0 0 0,0 0-1 0 0,1 0 1 0 0,-1 0 0 0 0,1 1 0 0 0,0 0 0 0 0,0 0 0 0 0,0 0 0 0 0,-4 7 0 0 0,-5 6 222 0 0,1 2 1 0 0,1-1 0 0 0,0 1-1 0 0,2 1 1 0 0,-11 30-1 0 0,5 2-2425 0 0,5 0-3644 0 0,11-49 4871 0 0,-1 0 1 0 0,1-1-1 0 0,0 1 0 0 0,0 0 1 0 0,0 0-1 0 0,1 0 1 0 0,-1-1-1 0 0,0 1 1 0 0,1-1-1 0 0,0 1 0 0 0,0-1 1 0 0,0 0-1 0 0,0 1 1 0 0,0-1-1 0 0,0 0 1 0 0,0 0-1 0 0,1 0 0 0 0,-1-1 1 0 0,1 1-1 0 0,-1-1 1 0 0,1 1-1 0 0,4 1 1 0 0,3-1-1042 0 0</inkml:trace>
</inkml:ink>
</file>

<file path=ppt/ink/ink2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6.680"/>
    </inkml:context>
    <inkml:brush xml:id="br0">
      <inkml:brushProperty name="width" value="0.05" units="cm"/>
      <inkml:brushProperty name="height" value="0.05" units="cm"/>
      <inkml:brushProperty name="color" value="#008C3A"/>
    </inkml:brush>
  </inkml:definitions>
  <inkml:trace contextRef="#ctx0" brushRef="#br0">1 0 6645 0 0,'4'8'1977'0'0,"32"43"14303"0"0,-21-38-15585 0 0,3-5-5733 0 0,-48-8-15429 0 0</inkml:trace>
</inkml:ink>
</file>

<file path=ppt/ink/ink2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7.133"/>
    </inkml:context>
    <inkml:brush xml:id="br0">
      <inkml:brushProperty name="width" value="0.05" units="cm"/>
      <inkml:brushProperty name="height" value="0.05" units="cm"/>
      <inkml:brushProperty name="color" value="#008C3A"/>
    </inkml:brush>
  </inkml:definitions>
  <inkml:trace contextRef="#ctx0" brushRef="#br0">443 0 6081 0 0,'-7'22'9754'0'0,"-3"2"-3955"0"0,-1-2-4128 0 0,-1 0 0 0 0,-2-1-1 0 0,-30 38 1 0 0,33-46-1317 0 0,-92 98 3249 0 0,90-99-3859 0 0,0 0 0 0 0,-1-1 0 0 0,0-1 0 0 0,-1-1 1 0 0,0 0-1 0 0,-26 11 0 0 0,39-19-545 0 0,-1 1 1 0 0,0-2 0 0 0,0 1-1 0 0,0 0 1 0 0,0 0-1 0 0,0-1 1 0 0,-1 0 0 0 0,1 0-1 0 0,0 0 1 0 0,0 0 0 0 0,0 0-1 0 0,0 0 1 0 0,0-1-1 0 0,0 0 1 0 0,0 1 0 0 0,0-1-1 0 0,0 0 1 0 0,0 0-1 0 0,0-1 1 0 0,1 1 0 0 0,-1-1-1 0 0,0 1 1 0 0,1-1 0 0 0,-1 0-1 0 0,1 0 1 0 0,0 0-1 0 0,-4-4 1 0 0,3 3 167 0 0,1-1-1 0 0,-1 1 1 0 0,1-1-1 0 0,0 0 1 0 0,0 1-1 0 0,1-1 1 0 0,-3-8-1 0 0,1-7-1134 0 0</inkml:trace>
</inkml:ink>
</file>

<file path=ppt/ink/ink2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7.493"/>
    </inkml:context>
    <inkml:brush xml:id="br0">
      <inkml:brushProperty name="width" value="0.05" units="cm"/>
      <inkml:brushProperty name="height" value="0.05" units="cm"/>
      <inkml:brushProperty name="color" value="#008C3A"/>
    </inkml:brush>
  </inkml:definitions>
  <inkml:trace contextRef="#ctx0" brushRef="#br0">61 51 5344 0 0,'7'-2'2023'0'0,"-1"-1"-1"0"0,0 0 0 0 0,0 0 1 0 0,0-1-1 0 0,0 0 0 0 0,-1 0 0 0 0,7-6 1170 0 0,-12 10-3100 0 0,0-1-1 0 0,0 1 1 0 0,0 0 0 0 0,1-1-1 0 0,-1 1 1 0 0,0 0 0 0 0,0-1-1 0 0,0 1 1 0 0,0 0 0 0 0,0-1-1 0 0,0 1 1 0 0,0 0-1 0 0,0-1 1 0 0,0 1 0 0 0,0 0-1 0 0,-1-1 1 0 0,1 1 0 0 0,0 0-1 0 0,0-1 1 0 0,0 1 0 0 0,0 0-1 0 0,0-1 1 0 0,-1 1 0 0 0,1 0-1 0 0,0 0 1 0 0,0-1 0 0 0,0 1-1 0 0,-1 0 1 0 0,1 0-1 0 0,0-1 1 0 0,0 1 0 0 0,-1 0-1 0 0,1 0 1 0 0,0 0 0 0 0,-1-1-1 0 0,1 1 1 0 0,0 0 0 0 0,-1 0-1 0 0,1 0 1 0 0,0 0 0 0 0,-1 0-1 0 0,1 0 1 0 0,0 0-1 0 0,-1 0 1 0 0,-15-6 1964 0 0,16 6-2098 0 0,-2 0 615 0 0,-31 8 1078 0 0,16 6-2026 0 0,4 4-5995 0 0,11-15 4010 0 0,0 1 1 0 0,0-1-1 0 0,-1 0 1 0 0,1 0 0 0 0,-1 0-1 0 0,0 0 1 0 0,1 0 0 0 0,-5 2-1 0 0</inkml:trace>
</inkml:ink>
</file>

<file path=ppt/ink/ink2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7.821"/>
    </inkml:context>
    <inkml:brush xml:id="br0">
      <inkml:brushProperty name="width" value="0.05" units="cm"/>
      <inkml:brushProperty name="height" value="0.05" units="cm"/>
      <inkml:brushProperty name="color" value="#008C3A"/>
    </inkml:brush>
  </inkml:definitions>
  <inkml:trace contextRef="#ctx0" brushRef="#br0">203 8 8201 0 0,'-10'-8'15618'0'0,"3"27"-11479"0"0,2 28-2345 0 0,4 9-1291 0 0,-2 1-1 0 0,-2-1 1 0 0,-3 0-1 0 0,-2 0 1 0 0,-22 67-1 0 0,14-70-3024 0 0,-39 93-16291 0 0,27-86 14407 0 0,19-45 103 0 0,5-10 2440 0 0</inkml:trace>
</inkml:ink>
</file>

<file path=ppt/ink/ink2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8.149"/>
    </inkml:context>
    <inkml:brush xml:id="br0">
      <inkml:brushProperty name="width" value="0.05" units="cm"/>
      <inkml:brushProperty name="height" value="0.05" units="cm"/>
      <inkml:brushProperty name="color" value="#008C3A"/>
    </inkml:brush>
  </inkml:definitions>
  <inkml:trace contextRef="#ctx0" brushRef="#br0">315 67 5905 0 0,'0'0'7025'0'0,"-38"19"4073"0"0,37-19-10428 0 0,-2 0-575 0 0,1 0-1 0 0,-1 0 1 0 0,1 0 0 0 0,0 0-1 0 0,-1-1 1 0 0,1 1-1 0 0,0 0 1 0 0,-1-1 0 0 0,1 0-1 0 0,0 0 1 0 0,0 1-1 0 0,-1-2 1 0 0,1 1 0 0 0,0 0-1 0 0,0 0 1 0 0,0 0-1 0 0,0-1 1 0 0,1 1 0 0 0,-1-1-1 0 0,0 0 1 0 0,1 1-1 0 0,-1-1 1 0 0,1 0 0 0 0,-1 0-1 0 0,1 0 1 0 0,0 0-1 0 0,0 0 1 0 0,0 0 0 0 0,0-1-1 0 0,0 1 1 0 0,0 0-1 0 0,0-3 1 0 0,2-4-206 0 0,-1 7 68 0 0,0 0 0 0 0,0 0 1 0 0,1 0-1 0 0,-1 0 0 0 0,0 0 0 0 0,1 0 0 0 0,-1 0 0 0 0,1 1 0 0 0,0-1 0 0 0,0 0 1 0 0,0 0-1 0 0,0 0 0 0 0,0 1 0 0 0,0-1 0 0 0,2-2 0 0 0,-2 3-18 0 0,24 18 211 0 0,-22-12-133 0 0,-1 1-1 0 0,0 0 0 0 0,-1 0 1 0 0,1-1-1 0 0,-1 1 0 0 0,0 0 1 0 0,-1 1-1 0 0,1-1 0 0 0,-1 0 0 0 0,0 0 1 0 0,-1 0-1 0 0,1 0 0 0 0,-1 0 1 0 0,-1 0-1 0 0,1 0 0 0 0,-1 0 1 0 0,0-1-1 0 0,0 1 0 0 0,-1 0 0 0 0,-4 7 1 0 0,-4 7-816 0 0,0-1-1 0 0,-1-1 1 0 0,-1 0 0 0 0,-21 22 0 0 0,-3-6-2728 0 0,30-30 2254 0 0,0 1 0 0 0,0-1 0 0 0,-1 0 0 0 0,1 0 0 0 0,-1-1 0 0 0,0 0 0 0 0,0 0 0 0 0,0-1 0 0 0,0 0 0 0 0,0-1 1 0 0,0 0-1 0 0,-10 1 0 0 0,0-4-679 0 0</inkml:trace>
</inkml:ink>
</file>

<file path=ppt/ink/ink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53.170"/>
    </inkml:context>
    <inkml:brush xml:id="br0">
      <inkml:brushProperty name="width" value="0.05" units="cm"/>
      <inkml:brushProperty name="height" value="0.05" units="cm"/>
      <inkml:brushProperty name="color" value="#004F8B"/>
    </inkml:brush>
  </inkml:definitions>
  <inkml:trace contextRef="#ctx0" brushRef="#br0">79 44 5392 0 0,'-5'-43'18687'0'0,"-30"242"-13509"0"0,23-151-4866 0 0,3 1 0 0 0,1 0 0 0 0,3 0 0 0 0,0 54 0 0 0,6-93-315 0 0,0 0 0 0 0,0-1 1 0 0,1 1-1 0 0,1 0 0 0 0,-1-1 1 0 0,7 14-1 0 0,13 9-1637 0 0,-20-30 1087 0 0,1 0 0 0 0,-1 0-1 0 0,1 0 1 0 0,-1-1 0 0 0,1 1 0 0 0,0 0-1 0 0,0-1 1 0 0,0 0 0 0 0,-1 0-1 0 0,5 1 1 0 0,-3-2-2347 0 0,-3 0 2451 0 0,0-1 0 0 0,0 1-1 0 0,0-1 1 0 0,0 0-1 0 0,0 1 1 0 0,0-1-1 0 0,0 0 1 0 0,0 0-1 0 0,-1 0 1 0 0,1 0 0 0 0,0 0-1 0 0,0 0 1 0 0,-1 0-1 0 0,1 0 1 0 0,-1 0-1 0 0,1 0 1 0 0,-1 0-1 0 0,1 0 1 0 0,-1 0 0 0 0,1 0-1 0 0,-1-1 1 0 0,0 1-1 0 0,0 0 1 0 0,0 0-1 0 0,0-2 1 0 0,3-33-5389 0 0,-5 22 4149 0 0</inkml:trace>
</inkml:ink>
</file>

<file path=ppt/ink/ink2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8.524"/>
    </inkml:context>
    <inkml:brush xml:id="br0">
      <inkml:brushProperty name="width" value="0.05" units="cm"/>
      <inkml:brushProperty name="height" value="0.05" units="cm"/>
      <inkml:brushProperty name="color" value="#008C3A"/>
    </inkml:brush>
  </inkml:definitions>
  <inkml:trace contextRef="#ctx0" brushRef="#br0">398 1 5312 0 0,'12'66'12412'0'0,"-12"-56"-11138"0"0,1 1 0 0 0,-2 0-1 0 0,1 0 1 0 0,-4 15 0 0 0,3-21-1143 0 0,0-1 0 0 0,0 1 0 0 0,0-1 0 0 0,0 0 0 0 0,-1 0 0 0 0,0 1 0 0 0,0-1 0 0 0,0 0 0 0 0,0-1 0 0 0,-1 1 0 0 0,1 0 0 0 0,-1-1 0 0 0,0 1 0 0 0,0-1 0 0 0,0 0 0 0 0,-1 0 0 0 0,1 0 0 0 0,-1 0 0 0 0,0-1 0 0 0,0 1 0 0 0,1-1 0 0 0,-2 0 0 0 0,1 0 0 0 0,0-1 0 0 0,0 1 0 0 0,0-1 0 0 0,-6 1 0 0 0,6-1-179 0 0,0-1 0 0 0,0-1 0 0 0,0 1 0 0 0,0 0 0 0 0,0-1 0 0 0,0 0 0 0 0,0 0 0 0 0,0 0 0 0 0,1 0 0 0 0,-1-1 0 0 0,0 0 0 0 0,-3-1 0 0 0,3 0 76 0 0,0 1 0 0 0,0 1-1 0 0,-1-1 1 0 0,1 1 0 0 0,0-1-1 0 0,-1 1 1 0 0,-8-1 0 0 0,9 3 49 0 0,1 0 0 0 0,-1-1 0 0 0,1 1 1 0 0,-1 0-1 0 0,1 1 0 0 0,0-1 1 0 0,-1 1-1 0 0,1-1 0 0 0,0 1 1 0 0,0 0-1 0 0,0 0 0 0 0,0 0 1 0 0,0 1-1 0 0,1-1 0 0 0,-5 5 1 0 0,-37 48 1033 0 0,31-37-851 0 0,-31 43-1101 0 0,17-18-3113 0 0,8-5-2537 0 0,4 0-3718 0 0,9-10 3756 0 0,6-18 4666 0 0</inkml:trace>
</inkml:ink>
</file>

<file path=ppt/ink/ink2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8.899"/>
    </inkml:context>
    <inkml:brush xml:id="br0">
      <inkml:brushProperty name="width" value="0.05" units="cm"/>
      <inkml:brushProperty name="height" value="0.05" units="cm"/>
      <inkml:brushProperty name="color" value="#008C3A"/>
    </inkml:brush>
  </inkml:definitions>
  <inkml:trace contextRef="#ctx0" brushRef="#br0">0 126 6389 0 0,'8'4'4300'0'0,"15"-6"-2488"0"0,-4 0-224 0 0,-1-3-400 0 0,5-2-584 0 0,0-2-596 0 0,4 2-816 0 0,-5-3-2184 0 0,3-6 148 0 0,-6 2 272 0 0,-3-3 291 0 0,-1-3 241 0 0,-5 0 176 0 0</inkml:trace>
</inkml:ink>
</file>

<file path=ppt/ink/ink2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1:59.415"/>
    </inkml:context>
    <inkml:brush xml:id="br0">
      <inkml:brushProperty name="width" value="0.05" units="cm"/>
      <inkml:brushProperty name="height" value="0.05" units="cm"/>
      <inkml:brushProperty name="color" value="#008C3A"/>
    </inkml:brush>
  </inkml:definitions>
  <inkml:trace contextRef="#ctx0" brushRef="#br0">143 456 4820 0 0,'-2'-15'1512'0'0,"0"0"0"0"0,1 0-1 0 0,1 0 1 0 0,0-1 0 0 0,1 1-1 0 0,0 0 1 0 0,1 0 0 0 0,1 0-1 0 0,5-15 1 0 0,2-1 391 0 0,1-1 0 0 0,1 1 0 0 0,18-31 0 0 0,-29 61-1864 0 0,13-27 1512 0 0,1 1 0 0 0,34-43 0 0 0,-49 69-1542 0 0,1 1 0 0 0,-1-1-1 0 0,1 0 1 0 0,0 1 0 0 0,-1-1 0 0 0,1 1 0 0 0,0-1-1 0 0,-1 1 1 0 0,1-1 0 0 0,0 1 0 0 0,0 0 0 0 0,0-1-1 0 0,-1 1 1 0 0,1 0 0 0 0,0 0 0 0 0,0-1 0 0 0,0 1-1 0 0,0 0 1 0 0,0 0 0 0 0,0 0 0 0 0,-1 0 0 0 0,1 0-1 0 0,0 0 1 0 0,0 0 0 0 0,0 0 0 0 0,0 1 0 0 0,0-1-1 0 0,-1 0 1 0 0,1 0 0 0 0,0 1 0 0 0,0-1 0 0 0,0 1-1 0 0,-1-1 1 0 0,1 1 0 0 0,0-1 0 0 0,0 1-1 0 0,19 24 193 0 0,-11-1-201 0 0,-1 1 0 0 0,-1 0 0 0 0,-1 0 0 0 0,-2 1 0 0 0,0 0 0 0 0,-2-1 0 0 0,-1 1 0 0 0,-3 45 0 0 0,-4-13 0 0 0,-2 0 0 0 0,-28 100 0 0 0,28-127 0 0 0,-1 0 0 0 0,-2-1 0 0 0,-1 0 0 0 0,-1 0 0 0 0,-2-2 0 0 0,-1 1 0 0 0,-1-2 0 0 0,-26 33 0 0 0,40-56 0 0 0,-1-1 0 0 0,0 0 0 0 0,1 1 0 0 0,-1-1 0 0 0,0 0 0 0 0,-1-1 0 0 0,1 1 0 0 0,0-1 0 0 0,-1 0 0 0 0,1 0 0 0 0,-1 0 0 0 0,0-1 0 0 0,0 1 0 0 0,0-1 0 0 0,1 0 0 0 0,-1-1 0 0 0,0 1 0 0 0,0-1 0 0 0,0 0 0 0 0,-7-1 0 0 0,8 0 0 0 0,0 0 0 0 0,0 0 0 0 0,0 0 0 0 0,0-1 0 0 0,0 1 0 0 0,0-1 0 0 0,1 0 0 0 0,-1 0 0 0 0,0 0 0 0 0,1-1 0 0 0,-1 0 0 0 0,1 1 0 0 0,0-1 0 0 0,0 0 0 0 0,0 0 0 0 0,1-1 0 0 0,-1 1 0 0 0,1-1 0 0 0,-1 1 0 0 0,1-1 0 0 0,0 0 0 0 0,1 1 0 0 0,-1-1 0 0 0,-1-5 0 0 0,0-2 0 0 0,1 0 0 0 0,0 1 0 0 0,0-1 0 0 0,1 0 0 0 0,0 0 0 0 0,1 0 0 0 0,1 0 0 0 0,0 0 0 0 0,0 0 0 0 0,1 1 0 0 0,0-1 0 0 0,1 0 0 0 0,0 1 0 0 0,0-1 0 0 0,2 1 0 0 0,-1 0 0 0 0,1 1 0 0 0,0-1 0 0 0,1 1 0 0 0,0 0 0 0 0,9-9 0 0 0,-4 4 0 0 0,1 2 0 0 0,0-1 0 0 0,1 1 0 0 0,0 1 0 0 0,1 1 0 0 0,0 0 0 0 0,1 0 0 0 0,0 1 0 0 0,1 1 0 0 0,0 1 0 0 0,0 0 0 0 0,31-8 0 0 0,-16 10-2686 0 0,-8 3-3967 0 0,-1 2 1 0 0,28 1 0 0 0,-13 3 2073 0 0,-30-3 2435 0 0,15-1 215 0 0</inkml:trace>
</inkml:ink>
</file>

<file path=ppt/ink/ink2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1.680"/>
    </inkml:context>
    <inkml:brush xml:id="br0">
      <inkml:brushProperty name="width" value="0.05" units="cm"/>
      <inkml:brushProperty name="height" value="0.05" units="cm"/>
      <inkml:brushProperty name="color" value="#008C3A"/>
    </inkml:brush>
  </inkml:definitions>
  <inkml:trace contextRef="#ctx0" brushRef="#br0">905 0 4472 0 0,'0'0'6456'0'0,"-3"2"-5300"0"0,-1 1-717 0 0,0 0-1 0 0,1 0 1 0 0,-1 0-1 0 0,1 0 0 0 0,0 1 1 0 0,0-1-1 0 0,0 1 0 0 0,0 0 1 0 0,1 0-1 0 0,-1 0 1 0 0,1 0-1 0 0,0 0 0 0 0,1 1 1 0 0,-1-1-1 0 0,1 0 0 0 0,0 1 1 0 0,0-1-1 0 0,0 1 1 0 0,0 8-1 0 0,1-13-452 0 0,1 1 0 0 0,-1 0 1 0 0,1 0-1 0 0,0 0 0 0 0,0 0 0 0 0,-1 0 0 0 0,1 0 1 0 0,0-1-1 0 0,0 1 0 0 0,0 0 0 0 0,0-1 0 0 0,0 1 1 0 0,0-1-1 0 0,0 1 0 0 0,0-1 0 0 0,0 1 0 0 0,0-1 1 0 0,0 0-1 0 0,0 1 0 0 0,0-1 0 0 0,0 0 0 0 0,0 0 1 0 0,0 0-1 0 0,1 0 0 0 0,-1 0 0 0 0,0 0 0 0 0,0 0 1 0 0,2 0-1 0 0,32-8-680 0 0,-31 6 669 0 0,0 0-1 0 0,0 0 0 0 0,0-1 0 0 0,-1 1 0 0 0,1-1 0 0 0,-1 0 0 0 0,0 0 0 0 0,0 0 1 0 0,0-1-1 0 0,0 1 0 0 0,0 0 0 0 0,-1-1 0 0 0,4-7 0 0 0,1-22 2751 0 0,-27 46-2112 0 0,6-1-153 0 0,0 0-1 0 0,2 1 1 0 0,-1 0-1 0 0,-17 25 0 0 0,18-21-179 0 0,-2-1-1 0 0,-27 26 0 0 0,30-33-200 0 0,-1-1 0 0 0,1 0 1 0 0,-1-1-1 0 0,0 0 0 0 0,-1-1 0 0 0,0 0 0 0 0,0-1 0 0 0,-20 5 1 0 0,24-8-104 0 0,1 0 0 0 0,-1-1 0 0 0,0 0 1 0 0,0 0-1 0 0,1-1 0 0 0,-1 0 0 0 0,0 0 1 0 0,0-1-1 0 0,0-1 0 0 0,1 1 1 0 0,-1-1-1 0 0,1-1 0 0 0,-1 0 0 0 0,-11-5 1 0 0,18 7 1 0 0,0-1 0 0 0,1 1 0 0 0,-1-1 0 0 0,0 1 0 0 0,1-1 0 0 0,-1 0-1 0 0,1 1 1 0 0,-1-1 0 0 0,1 0 0 0 0,0 0 0 0 0,0 0 0 0 0,0 0 0 0 0,0 0 0 0 0,0-1 0 0 0,0 1 0 0 0,0 0 0 0 0,1 0 0 0 0,-1-1 0 0 0,1 1 0 0 0,0 0 0 0 0,0 0 0 0 0,0-1 0 0 0,0 1 0 0 0,0 0 0 0 0,0-1 0 0 0,0 1 0 0 0,1 0 0 0 0,-1 0 0 0 0,1-1 0 0 0,0 1 0 0 0,0 0 0 0 0,0 0-1 0 0,0 0 1 0 0,2-4 0 0 0,0-2-37 0 0,1 0-1 0 0,1 1 1 0 0,0-1-1 0 0,0 1 0 0 0,0-1 1 0 0,1 2-1 0 0,9-11 1 0 0,-14 17 79 0 0,-1 0 1 0 0,0-1 0 0 0,0 1 0 0 0,0 0 0 0 0,1 0-1 0 0,-1 0 1 0 0,0-1 0 0 0,0 1 0 0 0,0 0-1 0 0,1 0 1 0 0,-1 0 0 0 0,0 0 0 0 0,1 0 0 0 0,-1-1-1 0 0,0 1 1 0 0,0 0 0 0 0,1 0 0 0 0,-1 0 0 0 0,0 0-1 0 0,1 0 1 0 0,-1 0 0 0 0,0 0 0 0 0,1 0-1 0 0,-1 0 1 0 0,0 0 0 0 0,0 0 0 0 0,1 0 0 0 0,-1 0-1 0 0,0 0 1 0 0,1 1 0 0 0,-1-1 0 0 0,0 0 0 0 0,0 0-1 0 0,1 0 1 0 0,-1 0 0 0 0,0 0 0 0 0,1 1-1 0 0,4 12 346 0 0,-5 16 160 0 0,-3-13-357 0 0,-1 0 0 0 0,-1 0 0 0 0,0-1-1 0 0,-1 0 1 0 0,-1 0 0 0 0,0 0 0 0 0,-1-1 0 0 0,0 0 0 0 0,-2-1-1 0 0,1 1 1 0 0,-2-2 0 0 0,1 0 0 0 0,-2 0 0 0 0,0-1 0 0 0,0 0-1 0 0,-1-1 1 0 0,0 0 0 0 0,0-1 0 0 0,-1-1 0 0 0,-1 0 0 0 0,-20 8-1 0 0,34-16-170 0 0,-1 1 0 0 0,0 0 0 0 0,1-1 0 0 0,-1 0 0 0 0,0 1 0 0 0,1-1 0 0 0,-1 0 0 0 0,0 0 0 0 0,1 0 0 0 0,-1 0 0 0 0,0 0 0 0 0,0 0 0 0 0,1-1 0 0 0,-1 1-1 0 0,0-1 1 0 0,1 1 0 0 0,-1-1 0 0 0,1 1 0 0 0,-1-1 0 0 0,1 0 0 0 0,-1 0 0 0 0,1 0 0 0 0,-1 0 0 0 0,1 0 0 0 0,0 0 0 0 0,-1 0 0 0 0,1 0 0 0 0,0 0 0 0 0,0-1-1 0 0,0 1 1 0 0,0-1 0 0 0,0 1 0 0 0,0 0 0 0 0,0-1 0 0 0,1 0 0 0 0,-1 1 0 0 0,0-1 0 0 0,1 1 0 0 0,-1-1 0 0 0,1 0 0 0 0,0 1 0 0 0,-1-1 0 0 0,1 0 0 0 0,0 0-1 0 0,0-1 1 0 0,-1-7-113 0 0,1 0 1 0 0,-1 0-1 0 0,2 0 0 0 0,-1 1 0 0 0,1-1 0 0 0,3-12 0 0 0,14-38-804 0 0,-17 59 1103 0 0,-13 25 88 0 0,0-5-274 0 0,-1 0-1 0 0,-1-1 0 0 0,0 0 0 0 0,-1-1 0 0 0,-1-1 1 0 0,-1 0-1 0 0,-1-1 0 0 0,0-1 0 0 0,0-1 0 0 0,-32 18 1 0 0,18-20-136 0 0,29-10-433 0 0,1-1 0 0 0,-1 0 1 0 0,1 0-1 0 0,-1 0 1 0 0,1 0-1 0 0,-1 0 0 0 0,1 0 1 0 0,-1-1-1 0 0,1 1 1 0 0,-1-1-1 0 0,1 0 0 0 0,-1 0 1 0 0,1 0-1 0 0,-3-1 1 0 0,3 0-94 0 0,-1 0 1 0 0,1 0 0 0 0,0 0 0 0 0,0 0 0 0 0,0 0-1 0 0,0-1 1 0 0,0 1 0 0 0,1 0 0 0 0,-1-1-1 0 0,1 0 1 0 0,-1 1 0 0 0,1-1 0 0 0,0 0 0 0 0,0 1-1 0 0,0-1 1 0 0,1 0 0 0 0,-1 0 0 0 0,1 0 0 0 0,-1 0-1 0 0,1 0 1 0 0,0 0 0 0 0,0 0 0 0 0,1-4-1 0 0,0-12-1250 0 0,0-4 226 0 0</inkml:trace>
</inkml:ink>
</file>

<file path=ppt/ink/ink2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2.040"/>
    </inkml:context>
    <inkml:brush xml:id="br0">
      <inkml:brushProperty name="width" value="0.05" units="cm"/>
      <inkml:brushProperty name="height" value="0.05" units="cm"/>
      <inkml:brushProperty name="color" value="#008C3A"/>
    </inkml:brush>
  </inkml:definitions>
  <inkml:trace contextRef="#ctx0" brushRef="#br0">1 151 5813 0 0,'28'-14'3847'0'0,"1"1"1"0"0,39-11 0 0 0,-41 15-2312 0 0,0-1 0 0 0,0-1 1 0 0,24-15-1 0 0,-50 26-1701 0 0,-1 0 0 0 0,0 0 0 0 0,1 0 0 0 0,-1 0 0 0 0,0-1 0 0 0,1 1 1 0 0,-1 0-1 0 0,0 0 0 0 0,1 0 0 0 0,-1-1 0 0 0,0 1 0 0 0,0 0 0 0 0,1-1 0 0 0,-1 1 0 0 0,0 0 0 0 0,0-1 1 0 0,0 1-1 0 0,1 0 0 0 0,-1-1 0 0 0,0 1 0 0 0,0 0 0 0 0,0-1 0 0 0,0 1 0 0 0,0 0 0 0 0,0-1 0 0 0,0 1 1 0 0,0-1-1 0 0,0 1 0 0 0,0 0 0 0 0,0-1 0 0 0,0 1 0 0 0,0 0 0 0 0,0-1 0 0 0,0 1 0 0 0,0-1 1 0 0,0 1-1 0 0,0 0 0 0 0,0-1 0 0 0,0 1 0 0 0,-1 0 0 0 0,1-1 0 0 0,0 1 0 0 0,0 0 0 0 0,-1-1 0 0 0,1 1 1 0 0,0 0-1 0 0,0 0 0 0 0,-1-1 0 0 0,1 1 0 0 0,0 0 0 0 0,-1 0 0 0 0,1 0 0 0 0,0-1 0 0 0,-1 1 0 0 0,1 0 1 0 0,0 0-1 0 0,-1 0 0 0 0,1 0 0 0 0,0 0 0 0 0,-1-1 0 0 0,1 1 0 0 0,-1 0 0 0 0,-29-11-5828 0 0,24 9 5141 0 0,-27-7-2992 0 0,14 5 2093 0 0</inkml:trace>
</inkml:ink>
</file>

<file path=ppt/ink/ink2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2.384"/>
    </inkml:context>
    <inkml:brush xml:id="br0">
      <inkml:brushProperty name="width" value="0.05" units="cm"/>
      <inkml:brushProperty name="height" value="0.05" units="cm"/>
      <inkml:brushProperty name="color" value="#008C3A"/>
    </inkml:brush>
  </inkml:definitions>
  <inkml:trace contextRef="#ctx0" brushRef="#br0">373 4 6349 0 0,'-6'-3'9653'0'0,"-30"60"-3097"0"0,-6 43-2615 0 0,12-27-2289 0 0,-14 30-991 0 0,-40 84-3487 0 0,68-158-3727 0 0,-39 54 0 0 0,48-74 4097 0 0,0 0 1 0 0,-1 0 0 0 0,-17 15-1 0 0,13-15 606 0 0</inkml:trace>
</inkml:ink>
</file>

<file path=ppt/ink/ink2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2.712"/>
    </inkml:context>
    <inkml:brush xml:id="br0">
      <inkml:brushProperty name="width" value="0.05" units="cm"/>
      <inkml:brushProperty name="height" value="0.05" units="cm"/>
      <inkml:brushProperty name="color" value="#008C3A"/>
    </inkml:brush>
  </inkml:definitions>
  <inkml:trace contextRef="#ctx0" brushRef="#br0">348 0 5312 0 0,'0'0'3856'0'0,"-3"3"-1968"0"0,-50 76 5823 0 0,-10-3-4438 0 0,-8-5-4739 0 0,-4-7-5041 0 0,68-58 4808 0 0,0-1 0 0 0,-1 1 0 0 0,1-2 1 0 0,-1 1-1 0 0,-1-1 0 0 0,-15 6 1 0 0,11-6-82 0 0</inkml:trace>
</inkml:ink>
</file>

<file path=ppt/ink/ink2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3.040"/>
    </inkml:context>
    <inkml:brush xml:id="br0">
      <inkml:brushProperty name="width" value="0.05" units="cm"/>
      <inkml:brushProperty name="height" value="0.05" units="cm"/>
      <inkml:brushProperty name="color" value="#008C3A"/>
    </inkml:brush>
  </inkml:definitions>
  <inkml:trace contextRef="#ctx0" brushRef="#br0">2963 15 5813 0 0,'0'0'284'0'0,"0"-1"1"0"0,0 1 0 0 0,0-1 0 0 0,0 0 0 0 0,0 1 0 0 0,0-1 0 0 0,0 0 0 0 0,-1 1 0 0 0,1-1 0 0 0,0 1 0 0 0,0-1 0 0 0,-1 0 0 0 0,1 1 0 0 0,0-1 0 0 0,-1 1 0 0 0,1-1 0 0 0,-1 1 0 0 0,1-1 0 0 0,0 1 0 0 0,-1-1 0 0 0,1 1 0 0 0,-1 0 0 0 0,1-1 0 0 0,-1 1 0 0 0,0 0 0 0 0,1-1 0 0 0,-1 1 0 0 0,1 0 0 0 0,-1 0 0 0 0,0-1 0 0 0,0 1-1 0 0,-22 10 4733 0 0,-27 38-1205 0 0,37-34-2492 0 0,-253 251 5931 0 0,82-95-7106 0 0,-8-9 1 0 0,-385 248-1 0 0,507-366-145 0 0,-2-3 0 0 0,-137 53 0 0 0,178-82 0 0 0,0-2 0 0 0,-1-1 0 0 0,0-1 0 0 0,0-2 0 0 0,0-1 0 0 0,-1-2 0 0 0,1-1 0 0 0,-1-1 0 0 0,1-2 0 0 0,-38-7 0 0 0,21-1-493 0 0,0-3-1 0 0,0-1 1 0 0,2-3 0 0 0,0-2 0 0 0,-87-49-1 0 0,98 45-124 0 0,1-1 1 0 0,1-1-1 0 0,1-2 0 0 0,-38-41 0 0 0,20 12-3197 0 0,-17-30-1380 0 0,43 50 2398 0 0,2 0 0 0 0,-36-80 0 0 0,38 65 1134 0 0,-28-100-2635 0 0,25 73 2382 0 0</inkml:trace>
</inkml:ink>
</file>

<file path=ppt/ink/ink2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4.227"/>
    </inkml:context>
    <inkml:brush xml:id="br0">
      <inkml:brushProperty name="width" value="0.05" units="cm"/>
      <inkml:brushProperty name="height" value="0.05" units="cm"/>
      <inkml:brushProperty name="color" value="#008C3A"/>
    </inkml:brush>
  </inkml:definitions>
  <inkml:trace contextRef="#ctx0" brushRef="#br0">1165 44 4532 0 0,'8'-44'15288'0'0,"-9"49"-14554"0"0,-4 14 113 0 0,-1 1-1 0 0,0-1 1 0 0,-1 0 0 0 0,-17 30-1 0 0,18-39-782 0 0,0 0 0 0 0,0-1-1 0 0,-1 1 1 0 0,0-2-1 0 0,-1 1 1 0 0,0-1 0 0 0,0 0-1 0 0,-1-1 1 0 0,0 0-1 0 0,-12 7 1 0 0,18-12-156 0 0,0-2 0 0 0,0 1 1 0 0,0 0-1 0 0,0-1 0 0 0,-1 1 0 0 0,1-1 0 0 0,0 0 1 0 0,0 0-1 0 0,0 0 0 0 0,-1 0 0 0 0,1-1 0 0 0,0 0 0 0 0,0 1 1 0 0,-3-2-1 0 0,-10-1-263 0 0,13 5 374 0 0,0-1 0 0 0,0 1 0 0 0,0 1 0 0 0,0-1 0 0 0,0 0 0 0 0,1 1 0 0 0,-1-1-1 0 0,1 1 1 0 0,0 0 0 0 0,-4 6 0 0 0,1-3 90 0 0,1-1-64 0 0,-1 1-1 0 0,0-1 0 0 0,0 0 0 0 0,0 0 1 0 0,-1-1-1 0 0,1 0 0 0 0,-1 0 1 0 0,0 0-1 0 0,0-1 0 0 0,0 1 1 0 0,-1-2-1 0 0,1 1 0 0 0,-1-1 1 0 0,0 0-1 0 0,0 0 0 0 0,0 0 1 0 0,0-1-1 0 0,0 0 0 0 0,0-1 1 0 0,-13 0-1 0 0,16-1-38 0 0,0 1-1 0 0,-1-1 1 0 0,1 0 0 0 0,0-1 0 0 0,-1 1-1 0 0,1-1 1 0 0,0 0 0 0 0,0 0 0 0 0,0 0-1 0 0,0 0 1 0 0,1-1 0 0 0,-1 1 0 0 0,1-1-1 0 0,-1 0 1 0 0,1 0 0 0 0,0 0 0 0 0,0-1-1 0 0,0 1 1 0 0,1-1 0 0 0,-4-5 0 0 0,6 8 199 0 0,0 5-73 0 0,-1 12 13 0 0,-1-1 1 0 0,0 0-1 0 0,-1 0 1 0 0,0 0-1 0 0,-2 0 1 0 0,1 0-1 0 0,-2-1 1 0 0,0 0-1 0 0,-1 0 1 0 0,0 0-1 0 0,-1-1 1 0 0,0 0-1 0 0,-13 14 1 0 0,-3 1-11 0 0,0-2 1 0 0,-2 0-1 0 0,-1-2 1 0 0,-49 35-1 0 0,54-44 118 0 0,-1-1-1 0 0,0-1 0 0 0,0-1 1 0 0,-2-1-1 0 0,1-1 0 0 0,-43 11 1 0 0,57-18-88 0 0,-1-1-1 0 0,0-1 1 0 0,0 0 0 0 0,0-1 0 0 0,0 0-1 0 0,0 0 1 0 0,0-1 0 0 0,-13-3 0 0 0,17 3-79 0 0,0-1 0 0 0,0-1 1 0 0,1 1-1 0 0,-1-1 0 0 0,1-1 0 0 0,-1 1 1 0 0,1-1-1 0 0,0 0 0 0 0,0 0 0 0 0,1-1 1 0 0,-1 0-1 0 0,1 0 0 0 0,-7-8 0 0 0,8 6-151 0 0,0 1 0 0 0,0-1 0 0 0,1 1-1 0 0,0-1 1 0 0,0 0 0 0 0,0 0 0 0 0,1 0-1 0 0,0-1 1 0 0,1 1 0 0 0,-1-1 0 0 0,2 1-1 0 0,-1-1 1 0 0,1 1 0 0 0,0-1 0 0 0,0 1-1 0 0,1-1 1 0 0,0 1 0 0 0,0-1 0 0 0,1 1 0 0 0,0 0-1 0 0,1 0 1 0 0,-1 0 0 0 0,8-13 0 0 0,-2 4-865 0 0,0-1 0 0 0,2 1 0 0 0,0 1 1 0 0,0 0-1 0 0,2 1 0 0 0,0 0 0 0 0,0 0 1 0 0,24-18-1 0 0,-18 20-1523 0 0,0 0-1 0 0,0 1 1 0 0,1 1 0 0 0,0 1 0 0 0,1 1 0 0 0,0 1 0 0 0,28-7 0 0 0,-23 8 587 0 0</inkml:trace>
</inkml:ink>
</file>

<file path=ppt/ink/ink2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4.618"/>
    </inkml:context>
    <inkml:brush xml:id="br0">
      <inkml:brushProperty name="width" value="0.05" units="cm"/>
      <inkml:brushProperty name="height" value="0.05" units="cm"/>
      <inkml:brushProperty name="color" value="#008C3A"/>
    </inkml:brush>
  </inkml:definitions>
  <inkml:trace contextRef="#ctx0" brushRef="#br0">133 0 6305 0 0,'12'31'19933'0'0,"-14"-23"-18113"0"0,-16 8-8276 0 0,-21 10-7019 0 0,33-23 13482 0 0,-51 33-6235 0 0,34-20 4482 0 0</inkml:trace>
</inkml:ink>
</file>

<file path=ppt/ink/ink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53.514"/>
    </inkml:context>
    <inkml:brush xml:id="br0">
      <inkml:brushProperty name="width" value="0.05" units="cm"/>
      <inkml:brushProperty name="height" value="0.05" units="cm"/>
      <inkml:brushProperty name="color" value="#004F8B"/>
    </inkml:brush>
  </inkml:definitions>
  <inkml:trace contextRef="#ctx0" brushRef="#br0">1 36 4432 0 0,'0'0'1616'0'0,"21"-21"5091"0"0,44 10-2327 0 0,0 10-7877 0 0,-7 0-7244 0 0,-46 0 9000 0 0</inkml:trace>
</inkml:ink>
</file>

<file path=ppt/ink/ink2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4.962"/>
    </inkml:context>
    <inkml:brush xml:id="br0">
      <inkml:brushProperty name="width" value="0.05" units="cm"/>
      <inkml:brushProperty name="height" value="0.05" units="cm"/>
      <inkml:brushProperty name="color" value="#008C3A"/>
    </inkml:brush>
  </inkml:definitions>
  <inkml:trace contextRef="#ctx0" brushRef="#br0">15 512 5260 0 0,'-14'7'13356'0'0,"20"-8"-12983"0"0,-1-1 0 0 0,1 0-1 0 0,0 0 1 0 0,-1 0-1 0 0,1 0 1 0 0,9-7-1 0 0,9-4 471 0 0,18-6-372 0 0,40-26-1 0 0,32-35-3163 0 0,-69 42-174 0 0,-1-2 0 0 0,-3-1-1 0 0,-1-2 1 0 0,-2-2 0 0 0,35-56 0 0 0,-51 68 1095 0 0</inkml:trace>
</inkml:ink>
</file>

<file path=ppt/ink/ink2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5.290"/>
    </inkml:context>
    <inkml:brush xml:id="br0">
      <inkml:brushProperty name="width" value="0.05" units="cm"/>
      <inkml:brushProperty name="height" value="0.05" units="cm"/>
      <inkml:brushProperty name="color" value="#008C3A"/>
    </inkml:brush>
  </inkml:definitions>
  <inkml:trace contextRef="#ctx0" brushRef="#br0">99 42 5208 0 0,'-50'-26'14938'0'0,"49"25"-14055"0"0,-1 0-199 0 0,-11-10 2358 0 0,6 8-4979 0 0,-3 16 1433 0 0,-5 25-18412 0 0</inkml:trace>
</inkml:ink>
</file>

<file path=ppt/ink/ink2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6.306"/>
    </inkml:context>
    <inkml:brush xml:id="br0">
      <inkml:brushProperty name="width" value="0.05" units="cm"/>
      <inkml:brushProperty name="height" value="0.05" units="cm"/>
      <inkml:brushProperty name="color" value="#008C3A"/>
    </inkml:brush>
  </inkml:definitions>
  <inkml:trace contextRef="#ctx0" brushRef="#br0">1303 267 5813 0 0,'-4'0'687'0'0,"0"-1"0"0"0,0 0 1 0 0,0-1-1 0 0,0 1 0 0 0,1-1 1 0 0,-1 1-1 0 0,0-1 1 0 0,1 0-1 0 0,-1-1 0 0 0,1 1 1 0 0,0 0-1 0 0,0-1 1 0 0,-5-5-1 0 0,4 4-70 0 0,1-1 0 0 0,-1 0 0 0 0,1 0 1 0 0,0 0-1 0 0,0-1 0 0 0,1 1 0 0 0,0-1 0 0 0,-3-10 1 0 0,-2-32 1763 0 0,9 15-1207 0 0,6 3-124 0 0,-1 12-330 0 0,9-9-145 0 0,-14 25-530 0 0,-1 0-1 0 0,1 0 0 0 0,0 0 0 0 0,0 1 0 0 0,-1-1 1 0 0,1 1-1 0 0,0-1 0 0 0,0 1 0 0 0,0 0 0 0 0,0-1 0 0 0,1 1 1 0 0,-1 0-1 0 0,0 0 0 0 0,0 1 0 0 0,1-1 0 0 0,2 0 1 0 0,-3 1-9 0 0,4 8 76 0 0,-5-8-102 0 0,-1 1 0 0 0,1 0 1 0 0,0-1-1 0 0,-1 1 0 0 0,1 0 1 0 0,-1 0-1 0 0,1-1 1 0 0,0 1-1 0 0,-1 0 0 0 0,0 0 1 0 0,1 0-1 0 0,-1-1 0 0 0,0 1 1 0 0,1 0-1 0 0,-1 0 0 0 0,0 0 1 0 0,0 0-1 0 0,0 0 0 0 0,1 0 1 0 0,-1 1-1 0 0,-2 8 72 0 0,-1-1-1 0 0,0 1 1 0 0,0-1 0 0 0,-1 0 0 0 0,0 0-1 0 0,0 0 1 0 0,-1-1 0 0 0,0 0 0 0 0,-1 1-1 0 0,1-2 1 0 0,-2 1 0 0 0,1-1-1 0 0,-1 0 1 0 0,-13 10 0 0 0,0 0-103 0 0,-2 0 0 0 0,0-2 0 0 0,-1-1 0 0 0,-28 13 0 0 0,35-19-288 0 0,-1-1 0 0 0,0-1 0 0 0,-1-1 1 0 0,-33 7-1 0 0,38-11-578 0 0,0 0 0 0 0,0 0 0 0 0,0-1 0 0 0,-15-2 0 0 0,10-5-1360 0 0,17 6 2245 0 0,1 1 1 0 0,-1-1-1 0 0,0 1 0 0 0,1-1 1 0 0,-1 1-1 0 0,1 0 0 0 0,-1-1 0 0 0,1 1 1 0 0,-1 0-1 0 0,0-1 0 0 0,1 1 1 0 0,-1 0-1 0 0,0 0 0 0 0,1 0 1 0 0,-1 0-1 0 0,0 0 0 0 0,1 0 0 0 0,-1 0 1 0 0,0 0-1 0 0,1 0 0 0 0,-1 0 1 0 0,0 0-1 0 0,0 0 0 0 0,1 0 1 0 0,-1 0-1 0 0,1 1 0 0 0,-1-1 0 0 0,0 0 1 0 0,1 0-1 0 0,-1 1 0 0 0,0-1 1 0 0,1 0-1 0 0,-1 1 0 0 0,1-1 0 0 0,-1 1 1 0 0,1-1-1 0 0,-1 1 0 0 0,1-1 1 0 0,-1 1-1 0 0,1-1 0 0 0,0 1 1 0 0,-1-1-1 0 0,1 1 0 0 0,0 0 0 0 0,-1-1 1 0 0,1 1-1 0 0,0 0 0 0 0,0-1 1 0 0,-1 2-1 0 0,-5 7 311 0 0,0 0 0 0 0,-1 0-1 0 0,-1-1 1 0 0,1 0 0 0 0,-1-1 0 0 0,-1 0 0 0 0,1 0 0 0 0,-1 0-1 0 0,0-1 1 0 0,-1-1 0 0 0,-18 9 0 0 0,9-6-64 0 0,-1-1-1 0 0,1-1 1 0 0,-1 0-1 0 0,0-2 1 0 0,-30 3 0 0 0,8-6 88 0 0,13-5-192 0 0,1-3-24 0 0,11 0-35 0 0,12 5-162 0 0,-1-1-1 0 0,1-1 1 0 0,0 1-1 0 0,0-1 1 0 0,1 1-1 0 0,-1-1 1 0 0,1 0 0 0 0,0-1-1 0 0,0 1 1 0 0,0-1-1 0 0,0 0 1 0 0,1 0-1 0 0,0 0 1 0 0,0 0-1 0 0,1-1 1 0 0,-1 1 0 0 0,-2-10-1 0 0,4 12 7 0 0,1 0 0 0 0,-1 0 0 0 0,0 0-1 0 0,1-1 1 0 0,0 1 0 0 0,0 0 0 0 0,0 0 0 0 0,0 0-1 0 0,1-1 1 0 0,-1 1 0 0 0,1 0 0 0 0,0 0 0 0 0,0 0-1 0 0,0 0 1 0 0,0 0 0 0 0,0 0 0 0 0,1 0 0 0 0,-1 0 0 0 0,1 0-1 0 0,0 1 1 0 0,0-1 0 0 0,0 1 0 0 0,0-1 0 0 0,0 1-1 0 0,1 0 1 0 0,-1 0 0 0 0,1 0 0 0 0,-1 0 0 0 0,1 0-1 0 0,0 0 1 0 0,-1 1 0 0 0,1-1 0 0 0,5-1 0 0 0,-6 3 97 0 0,0-1 1 0 0,-1 0-1 0 0,1 1 1 0 0,0-1 0 0 0,-1 1-1 0 0,1 0 1 0 0,0-1-1 0 0,0 1 1 0 0,0 0-1 0 0,0 0 1 0 0,-1 0 0 0 0,1 0-1 0 0,0 0 1 0 0,0 1-1 0 0,-1-1 1 0 0,1 1-1 0 0,0-1 1 0 0,0 1 0 0 0,-1-1-1 0 0,1 1 1 0 0,0 0-1 0 0,-1 0 1 0 0,1 0 0 0 0,-1 0-1 0 0,1 0 1 0 0,-1 0-1 0 0,0 0 1 0 0,1 1-1 0 0,-1-1 1 0 0,0 0 0 0 0,0 1-1 0 0,0-1 1 0 0,2 4-1 0 0,-1-2 71 0 0,-1-1 0 0 0,0 2 0 0 0,1-1 1 0 0,-1 0-1 0 0,0 0 0 0 0,0 0 0 0 0,-1 0 0 0 0,1 1 0 0 0,-1-1 0 0 0,0 0 0 0 0,1 1 0 0 0,-2-1 0 0 0,1 0 0 0 0,0 1 0 0 0,-1-1 0 0 0,1 0 1 0 0,-2 4-1 0 0,-2 3 47 0 0,-1-1 0 0 0,-1 0 0 0 0,1 0 0 0 0,-1 0 0 0 0,-1-1 0 0 0,1 0-1 0 0,-1-1 1 0 0,-9 9 0 0 0,-69 52 462 0 0,74-60-552 0 0,-12 10 37 0 0,-2-2 0 0 0,0 0 0 0 0,-39 17 0 0 0,53-29-479 0 0,0 0 0 0 0,-1 0 0 0 0,1-1 0 0 0,-22 3 0 0 0,27-5-167 0 0,0-1-1 0 0,0 0 0 0 0,0 0 0 0 0,0 0 0 0 0,0-1 1 0 0,0 0-1 0 0,0 0 0 0 0,0-1 0 0 0,0 1 0 0 0,-7-4 0 0 0,10 3-115 0 0,1 1-1 0 0,-1 0 0 0 0,1-1 0 0 0,-1 0 0 0 0,1 0 0 0 0,0 1 0 0 0,0-1 0 0 0,0-1 1 0 0,0 1-1 0 0,0 0 0 0 0,0 0 0 0 0,1-1 0 0 0,-1 1 0 0 0,1-1 0 0 0,-1 1 1 0 0,0-5-1 0 0,0 1-221 0 0,0-1 0 0 0,1 0 0 0 0,-1 1 1 0 0,2-1-1 0 0,-1 0 0 0 0,1-7 0 0 0,0-10-703 0 0</inkml:trace>
</inkml:ink>
</file>

<file path=ppt/ink/ink2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6.665"/>
    </inkml:context>
    <inkml:brush xml:id="br0">
      <inkml:brushProperty name="width" value="0.05" units="cm"/>
      <inkml:brushProperty name="height" value="0.05" units="cm"/>
      <inkml:brushProperty name="color" value="#008C3A"/>
    </inkml:brush>
  </inkml:definitions>
  <inkml:trace contextRef="#ctx0" brushRef="#br0">131 57 5569 0 0,'33'-7'14861'0'0,"-21"4"-12756"0"0,-11 3-1937 0 0,0-1 0 0 0,0 1 0 0 0,1-1 0 0 0,-1 0 0 0 0,0 1 0 0 0,0-1 1 0 0,0 0-1 0 0,0 0 0 0 0,0 0 0 0 0,0 0 0 0 0,0 0 0 0 0,0 0 0 0 0,0 0 0 0 0,0 0 1 0 0,0 0-1 0 0,-1 0 0 0 0,1 0 0 0 0,0 0 0 0 0,0-3 0 0 0,-1 4-114 0 0,0-1-1 0 0,0 0 0 0 0,-1 0 1 0 0,1 1-1 0 0,0-1 1 0 0,0 0-1 0 0,-1 0 1 0 0,1 1-1 0 0,0-1 0 0 0,-1 0 1 0 0,1 1-1 0 0,-1-1 1 0 0,1 0-1 0 0,0 1 1 0 0,-1-1-1 0 0,0 1 0 0 0,1-1 1 0 0,-1 1-1 0 0,1-1 1 0 0,-1 1-1 0 0,0-1 1 0 0,1 1-1 0 0,-1 0 0 0 0,-1-1 1 0 0,-2-1-308 0 0,0 0 0 0 0,-1 1 0 0 0,1-1 0 0 0,-1 1 0 0 0,1 0 0 0 0,-1 0 0 0 0,1 0 0 0 0,-1 1 0 0 0,0 0 1 0 0,-8 0-1 0 0,12 0 109 0 0,-76 13-15994 0 0,44-5 11664 0 0,18-3 2490 0 0</inkml:trace>
</inkml:ink>
</file>

<file path=ppt/ink/ink2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7.306"/>
    </inkml:context>
    <inkml:brush xml:id="br0">
      <inkml:brushProperty name="width" value="0.05" units="cm"/>
      <inkml:brushProperty name="height" value="0.05" units="cm"/>
      <inkml:brushProperty name="color" value="#008C3A"/>
    </inkml:brush>
  </inkml:definitions>
  <inkml:trace contextRef="#ctx0" brushRef="#br0">349 819 5825 0 0,'12'9'7427'0'0,"-15"-3"-6374"0"0,-1 1 0 0 0,1-2 0 0 0,-1 1 0 0 0,-1 0-1 0 0,1-1 1 0 0,-1 0 0 0 0,-9 9 0 0 0,3-5 36 0 0,0-1 1 0 0,-1 0-1 0 0,-18 10 0 0 0,12-10-201 0 0,0 0 0 0 0,0-1 0 0 0,0 0 1 0 0,-1-2-1 0 0,-33 6 0 0 0,44-9-483 0 0,-29-5 569 0 0,34 3-973 0 0,0-1 1 0 0,0 1-1 0 0,0-1 0 0 0,0 0 1 0 0,0 0-1 0 0,0 0 1 0 0,0 0-1 0 0,0-1 0 0 0,1 1 1 0 0,-1-1-1 0 0,0 0 1 0 0,1 1-1 0 0,-1-1 1 0 0,1 0-1 0 0,0-1 0 0 0,0 1 1 0 0,0 0-1 0 0,0-1 1 0 0,0 1-1 0 0,0-1 1 0 0,0 1-1 0 0,1-1 0 0 0,-3-5 1 0 0,3 1-3 0 0,-1 0 1 0 0,1 1-1 0 0,0-1 0 0 0,1 0 1 0 0,0 0-1 0 0,0 1 0 0 0,0-1 1 0 0,1 0-1 0 0,0 0 1 0 0,3-8-1 0 0,21-79-2024 0 0,24-44-5208 0 0,0 1 1521 0 0,-36 92-1898 0 0,9-24 2469 0 0,-9 36 6480 0 0,1 2 3293 0 0,-8 22-3634 0 0,0 0 0 0 0,1 0 0 0 0,0 0 0 0 0,0 1 1 0 0,0 0-1 0 0,1 0 0 0 0,1 1 0 0 0,-1 0 0 0 0,15-9 0 0 0,9-3-752 0 0,52-21-1 0 0,0-1-5097 0 0,-70 34 2658 0 0,-1-2 0 0 0,0 1 0 0 0,20-18 0 0 0,3-11-2134 0 0,-21 21 2379 0 0</inkml:trace>
</inkml:ink>
</file>

<file path=ppt/ink/ink2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8.134"/>
    </inkml:context>
    <inkml:brush xml:id="br0">
      <inkml:brushProperty name="width" value="0.05" units="cm"/>
      <inkml:brushProperty name="height" value="0.05" units="cm"/>
      <inkml:brushProperty name="color" value="#008C3A"/>
    </inkml:brush>
  </inkml:definitions>
  <inkml:trace contextRef="#ctx0" brushRef="#br0">203 79 6837 0 0,'-5'-21'2396'0'0,"2"-14"5402"0"0,0 12 2797 0 0,-3 54-5454 0 0,-6 36-5141 0 0,-3-2 0 0 0,-2 1 0 0 0,-29 67 0 0 0,-19 67 0 0 0,55-169-1020 0 0,-8 36-4168 0 0,17-63 4895 0 0,0-1-1 0 0,1 0 1 0 0,0 0 0 0 0,-1 0-1 0 0,1 1 1 0 0,0-1 0 0 0,1 0-1 0 0,-1 0 1 0 0,1 1 0 0 0,-1-1-1 0 0,1 0 1 0 0,0 0-1 0 0,0 0 1 0 0,0 0 0 0 0,1 0-1 0 0,2 5 1 0 0,1-5-3870 0 0,-5-2 3569 0 0,1-1-1 0 0,0 0 0 0 0,0 0 1 0 0,-1 1-1 0 0,1-1 0 0 0,0 0 1 0 0,0 0-1 0 0,0 0 0 0 0,0 0 1 0 0,0 0-1 0 0,-1 0 0 0 0,1 0 1 0 0,1 0-1 0 0,33-10-4599 0 0,-25 7 3358 0 0,5-1-26 0 0</inkml:trace>
</inkml:ink>
</file>

<file path=ppt/ink/ink2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8.618"/>
    </inkml:context>
    <inkml:brush xml:id="br0">
      <inkml:brushProperty name="width" value="0.05" units="cm"/>
      <inkml:brushProperty name="height" value="0.05" units="cm"/>
      <inkml:brushProperty name="color" value="#008C3A"/>
    </inkml:brush>
  </inkml:definitions>
  <inkml:trace contextRef="#ctx0" brushRef="#br0">99 15 4880 0 0,'2'-14'15524'0'0,"-6"14"-15152"0"0,0 0 0 0 0,1 1 0 0 0,-1-1-1 0 0,1 1 1 0 0,-1 0 0 0 0,1 1 0 0 0,-1-1 0 0 0,1 0 0 0 0,0 1 0 0 0,-1 0 0 0 0,1 0 0 0 0,0 0 0 0 0,0 0-1 0 0,0 0 1 0 0,1 1 0 0 0,-1-1 0 0 0,-3 5 0 0 0,1-3-105 0 0,1 1 0 0 0,0 1-1 0 0,0-1 1 0 0,0 0 0 0 0,1 1 0 0 0,-1 0 0 0 0,1 0-1 0 0,1 0 1 0 0,-4 8 0 0 0,6-13-295 0 0,0 0 0 0 0,0-1 0 0 0,0 1 0 0 0,1 0 0 0 0,-1-1 1 0 0,0 1-1 0 0,0-1 0 0 0,0 1 0 0 0,0 0 0 0 0,0-1 0 0 0,1 1 0 0 0,-1-1 0 0 0,0 1 0 0 0,1 0 0 0 0,-1-1 0 0 0,0 1 0 0 0,1-1 1 0 0,-1 1-1 0 0,1-1 0 0 0,-1 0 0 0 0,1 1 0 0 0,-1-1 0 0 0,1 1 0 0 0,-1-1 0 0 0,1 0 0 0 0,-1 1 0 0 0,1-1 0 0 0,-1 0 1 0 0,1 0-1 0 0,0 1 0 0 0,-1-1 0 0 0,2 0 0 0 0,21 2-1932 0 0,-20-2 1913 0 0,-1-1-1 0 0,1 0 1 0 0,-1-1-1 0 0,0 1 0 0 0,1 0 1 0 0,-1-1-1 0 0,0 1 1 0 0,0-1-1 0 0,0 1 1 0 0,0-1-1 0 0,0 0 1 0 0,0 0-1 0 0,-1 0 1 0 0,1 0-1 0 0,-1 0 0 0 0,1-1 1 0 0,-1 1-1 0 0,0 0 1 0 0,0-1-1 0 0,0 1 1 0 0,0-1-1 0 0,0 1 1 0 0,0-1-1 0 0,-1 1 1 0 0,1-1-1 0 0,-1 1 1 0 0,0-1-1 0 0,0 0 0 0 0,0 1 1 0 0,0-1-1 0 0,0 0 1 0 0,-1 1-1 0 0,1-1 1 0 0,-1 1-1 0 0,-1-5 1 0 0,2 6 43 0 0,-1 0 1 0 0,0 0-1 0 0,0 0 1 0 0,0 0 0 0 0,1 0-1 0 0,-1 0 1 0 0,0 0-1 0 0,0 1 1 0 0,0-1-1 0 0,0 0 1 0 0,0 0 0 0 0,-1 1-1 0 0,1-1 1 0 0,0 1-1 0 0,0-1 1 0 0,0 1-1 0 0,0 0 1 0 0,-1-1 0 0 0,1 1-1 0 0,0 0 1 0 0,0 0-1 0 0,-1 0 1 0 0,1 0-1 0 0,0 0 1 0 0,0 0 0 0 0,-1 0-1 0 0,1 0 1 0 0,0 0-1 0 0,0 1 1 0 0,-1-1-1 0 0,1 1 1 0 0,0-1 0 0 0,0 1-1 0 0,0-1 1 0 0,0 1-1 0 0,0-1 1 0 0,0 1-1 0 0,0 0 1 0 0,0 0 0 0 0,0-1-1 0 0,0 1 1 0 0,0 0-1 0 0,0 0 1 0 0,0 0-1 0 0,1 0 1 0 0,-1 0 0 0 0,0 0-1 0 0,1 0 1 0 0,-1 1-1 0 0,0 1 1 0 0,1-2-846 0 0,25 22-7389 0 0,-18-21 6151 0 0,1 1 0 0 0,0-1 0 0 0,-1 0 0 0 0,1-1 0 0 0,12 1 0 0 0,-8-2 241 0 0</inkml:trace>
</inkml:ink>
</file>

<file path=ppt/ink/ink2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8.962"/>
    </inkml:context>
    <inkml:brush xml:id="br0">
      <inkml:brushProperty name="width" value="0.05" units="cm"/>
      <inkml:brushProperty name="height" value="0.05" units="cm"/>
      <inkml:brushProperty name="color" value="#008C3A"/>
    </inkml:brush>
  </inkml:definitions>
  <inkml:trace contextRef="#ctx0" brushRef="#br0">6 27 3448 0 0,'-4'29'9887'0'0,"3"-20"-8942"0"0,1-4-341 0 0,0 0 0 0 0,0-1 0 0 0,0 1 0 0 0,1 0 0 0 0,-1 0 0 0 0,3 8 0 0 0,-3-12-543 0 0,1 0-1 0 0,0 0 1 0 0,-1 0 0 0 0,1 1 0 0 0,0-1 0 0 0,-1 0-1 0 0,1 0 1 0 0,0 0 0 0 0,0 0 0 0 0,0 0-1 0 0,0 0 1 0 0,0 0 0 0 0,0-1 0 0 0,0 1 0 0 0,0 0-1 0 0,0 0 1 0 0,1-1 0 0 0,-1 1 0 0 0,0-1 0 0 0,0 1-1 0 0,1-1 1 0 0,-1 1 0 0 0,0-1 0 0 0,1 0 0 0 0,-1 0-1 0 0,0 0 1 0 0,1 0 0 0 0,-1 0 0 0 0,0 0 0 0 0,1 0-1 0 0,-1 0 1 0 0,2-1 0 0 0,-1 1-49 0 0,0 0 0 0 0,0 0 1 0 0,0-1-1 0 0,1 1 0 0 0,-1-1 1 0 0,0 0-1 0 0,0 1 0 0 0,0-1 0 0 0,0 0 1 0 0,0 0-1 0 0,0 0 0 0 0,0-1 0 0 0,-1 1 1 0 0,1 0-1 0 0,0-1 0 0 0,-1 1 1 0 0,1-1-1 0 0,-1 0 0 0 0,1 1 0 0 0,-1-1 1 0 0,0 0-1 0 0,0 0 0 0 0,0 0 0 0 0,0 0 1 0 0,0 0-1 0 0,1-3 0 0 0,0-4 195 0 0,0 0-1 0 0,-1 1 0 0 0,0-1 1 0 0,0 0-1 0 0,-1-11 0 0 0,0 19-192 0 0,0 0 10 0 0,0 0 0 0 0,-1 0-1 0 0,1 0 1 0 0,0 0 0 0 0,0 0-1 0 0,-1 0 1 0 0,1 0 0 0 0,-1 0-1 0 0,1 0 1 0 0,-1 0 0 0 0,1 0 0 0 0,-1 0-1 0 0,0 0 1 0 0,1 0 0 0 0,-1 0-1 0 0,0 1 1 0 0,0-1 0 0 0,1 0-1 0 0,-1 0 1 0 0,0 1 0 0 0,0-1-1 0 0,0 1 1 0 0,0-1 0 0 0,0 1-1 0 0,0-1 1 0 0,0 1 0 0 0,0-1-1 0 0,0 1 1 0 0,0 0 0 0 0,0 0-1 0 0,0-1 1 0 0,-2 1 0 0 0,1 0-48 0 0,1 0 1 0 0,-1-1-1 0 0,0 1 1 0 0,0 0-1 0 0,1 0 1 0 0,-1 1-1 0 0,0-1 1 0 0,0 0-1 0 0,1 0 1 0 0,-1 1 0 0 0,0-1-1 0 0,0 1 1 0 0,1 0-1 0 0,-1-1 1 0 0,1 1-1 0 0,-1 0 1 0 0,1 0-1 0 0,-3 1 1 0 0,3 0-334 0 0,0-1 0 0 0,1 0 0 0 0,-1 1 0 0 0,0-1 0 0 0,0 0 0 0 0,1 1 0 0 0,-1-1 0 0 0,1 1 0 0 0,0-1 0 0 0,-1 1 0 0 0,1-1 0 0 0,0 1 0 0 0,0-1 0 0 0,0 1 0 0 0,0 0 0 0 0,0-1 0 0 0,0 1 0 0 0,0-1 0 0 0,0 1 0 0 0,1-1 0 0 0,-1 1 0 0 0,1-1 0 0 0,-1 1 0 0 0,1-1 0 0 0,-1 1 0 0 0,1-1 0 0 0,0 0 0 0 0,1 2 0 0 0,0 1-712 0 0,1 0 0 0 0,0-1 1 0 0,0 1-1 0 0,0-1 0 0 0,0 1 0 0 0,0-1 0 0 0,1 0 0 0 0,4 3 0 0 0,4 1-695 0 0</inkml:trace>
</inkml:ink>
</file>

<file path=ppt/ink/ink2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9.337"/>
    </inkml:context>
    <inkml:brush xml:id="br0">
      <inkml:brushProperty name="width" value="0.05" units="cm"/>
      <inkml:brushProperty name="height" value="0.05" units="cm"/>
      <inkml:brushProperty name="color" value="#008C3A"/>
    </inkml:brush>
  </inkml:definitions>
  <inkml:trace contextRef="#ctx0" brushRef="#br0">856 58 6461 0 0,'1'-37'10087'0'0,"-2"17"-1773"0"0,-20 40-6156 0 0,-6 10-442 0 0,-41 62 0 0 0,19-24-834 0 0,-439 564 551 0 0,466-604-1432 0 0,-130 155-16 0 0,152-182-272 0 0,-1 0-1 0 0,1-1 1 0 0,-1 1-1 0 0,0 0 1 0 0,1 0-1 0 0,-1-1 1 0 0,1 1 0 0 0,-1 0-1 0 0,0-1 1 0 0,0 1-1 0 0,1-1 1 0 0,-1 1-1 0 0,0-1 1 0 0,0 1-1 0 0,0-1 1 0 0,1 1 0 0 0,-1-1-1 0 0,0 0 1 0 0,0 1-1 0 0,0-1 1 0 0,0 0-1 0 0,0 0 1 0 0,0 0 0 0 0,0 0-1 0 0,0 0 1 0 0,0 0-1 0 0,0 0 1 0 0,-1 0-1 0 0,2-1-107 0 0,-1 0 0 0 0,1 0-1 0 0,-1-1 1 0 0,1 1-1 0 0,-1 0 1 0 0,1 0 0 0 0,-1-1-1 0 0,1 1 1 0 0,0 0 0 0 0,0 0-1 0 0,0-1 1 0 0,0 1-1 0 0,0 0 1 0 0,0-1 0 0 0,0 1-1 0 0,1-2 1 0 0,12-60-8199 0 0,22-36 1902 0 0,-19 58 4874 0 0</inkml:trace>
</inkml:ink>
</file>

<file path=ppt/ink/ink2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09.696"/>
    </inkml:context>
    <inkml:brush xml:id="br0">
      <inkml:brushProperty name="width" value="0.05" units="cm"/>
      <inkml:brushProperty name="height" value="0.05" units="cm"/>
      <inkml:brushProperty name="color" value="#008C3A"/>
    </inkml:brush>
  </inkml:definitions>
  <inkml:trace contextRef="#ctx0" brushRef="#br0">1 13 6061 0 0,'8'-13'14059'0'0,"11"46"-11902"0"0,-7 7-4685 0 0,-3 48-8770 0 0,1-4 4705 0 0,-4-54 4947 0 0</inkml:trace>
</inkml:ink>
</file>

<file path=ppt/ink/ink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54.139"/>
    </inkml:context>
    <inkml:brush xml:id="br0">
      <inkml:brushProperty name="width" value="0.05" units="cm"/>
      <inkml:brushProperty name="height" value="0.05" units="cm"/>
      <inkml:brushProperty name="color" value="#004F8B"/>
    </inkml:brush>
  </inkml:definitions>
  <inkml:trace contextRef="#ctx0" brushRef="#br0">0 3 3552 0 0,'6'-2'15556'0'0,"18"2"-8630"0"0,88 10-7350 0 0,-88-8 2448 0 0,109 7-1629 0 0,-43-6-3884 0 0,-67-5-1208 0 0,-10 0-2223 0 0</inkml:trace>
</inkml:ink>
</file>

<file path=ppt/ink/ink2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0.056"/>
    </inkml:context>
    <inkml:brush xml:id="br0">
      <inkml:brushProperty name="width" value="0.05" units="cm"/>
      <inkml:brushProperty name="height" value="0.05" units="cm"/>
      <inkml:brushProperty name="color" value="#008C3A"/>
    </inkml:brush>
  </inkml:definitions>
  <inkml:trace contextRef="#ctx0" brushRef="#br0">24 0 6069 0 0,'-7'24'3974'0'0,"-8"32"6707"0"0,14-30-7510 0 0,7-4-3821 0 0</inkml:trace>
</inkml:ink>
</file>

<file path=ppt/ink/ink2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0.947"/>
    </inkml:context>
    <inkml:brush xml:id="br0">
      <inkml:brushProperty name="width" value="0.05" units="cm"/>
      <inkml:brushProperty name="height" value="0.05" units="cm"/>
      <inkml:brushProperty name="color" value="#008C3A"/>
    </inkml:brush>
  </inkml:definitions>
  <inkml:trace contextRef="#ctx0" brushRef="#br0">505 265 4668 0 0,'-10'-6'1586'0'0,"0"0"-1"0"0,1 0 1 0 0,0-1-1 0 0,0 0 1 0 0,0 0-1 0 0,-13-17 1 0 0,15 16-860 0 0,0-1 0 0 0,0-1 0 0 0,1 1 0 0 0,0-1 0 0 0,1 0 0 0 0,0-1 0 0 0,0 1-1 0 0,1-1 1 0 0,1 0 0 0 0,0 0 0 0 0,-2-13 0 0 0,5 22-669 0 0,0 0 0 0 0,0 0-1 0 0,0 0 1 0 0,1 0 0 0 0,-1 0-1 0 0,1 0 1 0 0,-1 0 0 0 0,1 0-1 0 0,0 0 1 0 0,0 1 0 0 0,-1-1-1 0 0,1 0 1 0 0,1 0 0 0 0,-1 1-1 0 0,0-1 1 0 0,0 1 0 0 0,1-1-1 0 0,-1 1 1 0 0,0 0-1 0 0,1-1 1 0 0,0 1 0 0 0,-1 0-1 0 0,1 0 1 0 0,0 0 0 0 0,-1 0-1 0 0,1 0 1 0 0,0 1 0 0 0,0-1-1 0 0,0 0 1 0 0,0 1 0 0 0,0-1-1 0 0,0 1 1 0 0,0 0 0 0 0,2 0-1 0 0,12-3 13 0 0,0 1-1 0 0,0 1 0 0 0,18 1 0 0 0,-26 0-38 0 0,46 1-24 0 0,-18 0-15 0 0,-1-1 1 0 0,1-2 0 0 0,39-7-1 0 0,-61 4-138 0 0,-23 3-53 0 0,6 2 180 0 0,0 1-1 0 0,0-1 1 0 0,-1 0-1 0 0,1 1 1 0 0,0 0-1 0 0,0 0 1 0 0,0 0-1 0 0,0 0 1 0 0,0 0-1 0 0,-3 2 1 0 0,-23 23 108 0 0,1 0 1 0 0,0 2-1 0 0,3 2 1 0 0,-30 41-1 0 0,-53 58 192 0 0,99-119-255 0 0,0 0 0 0 0,-1-1 0 0 0,0 0 0 0 0,-1-1 0 0 0,0 0 0 0 0,0-1 0 0 0,-1 0 1 0 0,0-1-1 0 0,0 0 0 0 0,0-1 0 0 0,-1 0 0 0 0,0-1 0 0 0,-18 3 0 0 0,28-6-58 0 0,0-1 1 0 0,0 0-1 0 0,0 0 0 0 0,0-1 1 0 0,0 1-1 0 0,0-1 0 0 0,0 1 1 0 0,0-1-1 0 0,0 0 0 0 0,0 0 1 0 0,1 0-1 0 0,-1 0 0 0 0,0-1 1 0 0,1 1-1 0 0,-1-1 0 0 0,1 0 0 0 0,-1 0 1 0 0,1 0-1 0 0,0 0 0 0 0,0 0 1 0 0,0 0-1 0 0,-3-4 0 0 0,3 4-37 0 0,1 0 0 0 0,-1 0-1 0 0,1 0 1 0 0,0 0 0 0 0,0 0-1 0 0,0 0 1 0 0,0 0 0 0 0,0 0-1 0 0,0 0 1 0 0,1-1 0 0 0,-1 1-1 0 0,1 0 1 0 0,0 0 0 0 0,-1-1-1 0 0,1 1 1 0 0,0 0 0 0 0,0-1-1 0 0,0 1 1 0 0,1 0 0 0 0,-1 0-1 0 0,1-1 1 0 0,-1 1 0 0 0,1 0-1 0 0,0 0 1 0 0,0 0 0 0 0,-1 0-1 0 0,2-1 1 0 0,1-1 0 0 0,-3 3-10 0 0,4 2-80 0 0,-1 1 198 0 0,0-1 0 0 0,0 0 0 0 0,0 1 0 0 0,0 0 0 0 0,0-1 0 0 0,-1 1 1 0 0,1 0-1 0 0,0 0 0 0 0,-1 1 0 0 0,0-1 0 0 0,0 1 0 0 0,0-1 0 0 0,0 1 0 0 0,0-1 0 0 0,0 1 0 0 0,0 0 0 0 0,-1 0 0 0 0,0 0 0 0 0,1 0 0 0 0,0 6 0 0 0,-1-3 40 0 0,0 0-1 0 0,-1 0 1 0 0,0 0-1 0 0,0 0 1 0 0,0 0-1 0 0,-1 0 1 0 0,0 0-1 0 0,0 0 1 0 0,-1 0 0 0 0,-3 10-1 0 0,-2 0-12 0 0,0 0 0 0 0,-1 0-1 0 0,-1-1 1 0 0,-1-1 0 0 0,0 1 0 0 0,0-1 0 0 0,-19 17-1 0 0,24-25-334 0 0,-1-1 0 0 0,0-1 0 0 0,0 1 0 0 0,0-1-1 0 0,-1 0 1 0 0,1 0 0 0 0,-12 4 0 0 0,16-7-107 0 0,0-1 1 0 0,0 1-1 0 0,-1-1 1 0 0,1 1 0 0 0,0-1-1 0 0,0 0 1 0 0,-1 0-1 0 0,1 0 1 0 0,0 0-1 0 0,-1 0 1 0 0,1-1-1 0 0,-4 0 1 0 0,4 0-175 0 0,1 1 1 0 0,-1-1-1 0 0,0 0 0 0 0,0 0 1 0 0,1 0-1 0 0,-1-1 1 0 0,0 1-1 0 0,1 0 0 0 0,-1-1 1 0 0,1 1-1 0 0,0-1 0 0 0,-1 1 1 0 0,1-1-1 0 0,0 0 1 0 0,0 1-1 0 0,-1-4 0 0 0,-1-1-663 0 0,0 2 396 0 0,1-1 0 0 0,0 0 0 0 0,0 0 0 0 0,0 0 0 0 0,1 0 0 0 0,-2-9 0 0 0,0-10-1098 0 0</inkml:trace>
</inkml:ink>
</file>

<file path=ppt/ink/ink2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1.275"/>
    </inkml:context>
    <inkml:brush xml:id="br0">
      <inkml:brushProperty name="width" value="0.05" units="cm"/>
      <inkml:brushProperty name="height" value="0.05" units="cm"/>
      <inkml:brushProperty name="color" value="#008C3A"/>
    </inkml:brush>
  </inkml:definitions>
  <inkml:trace contextRef="#ctx0" brushRef="#br0">58 46 7433 0 0,'4'-17'12431'0'0,"-2"4"-7939"0"0,-4 6-7730 0 0,-28 4-10239 0 0,15 1 9674 0 0,10 0 3096 0 0,-7 0-1260 0 0</inkml:trace>
</inkml:ink>
</file>

<file path=ppt/ink/ink2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1.603"/>
    </inkml:context>
    <inkml:brush xml:id="br0">
      <inkml:brushProperty name="width" value="0.05" units="cm"/>
      <inkml:brushProperty name="height" value="0.05" units="cm"/>
      <inkml:brushProperty name="color" value="#008C3A"/>
    </inkml:brush>
  </inkml:definitions>
  <inkml:trace contextRef="#ctx0" brushRef="#br0">259 0 5260 0 0,'-21'27'10347'0'0,"12"12"-5621"0"0,-5 60-1 0 0,10-59-3482 0 0,-15 61-1 0 0,8-58-1156 0 0,-36 115-3676 0 0,15-83-1951 0 0,-10-9-3601 0 0,-2-22 2283 0 0,28-31 5006 0 0</inkml:trace>
</inkml:ink>
</file>

<file path=ppt/ink/ink2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1.962"/>
    </inkml:context>
    <inkml:brush xml:id="br0">
      <inkml:brushProperty name="width" value="0.05" units="cm"/>
      <inkml:brushProperty name="height" value="0.05" units="cm"/>
      <inkml:brushProperty name="color" value="#008C3A"/>
    </inkml:brush>
  </inkml:definitions>
  <inkml:trace contextRef="#ctx0" brushRef="#br0">939 6 3848 0 0,'10'-2'973'0'0,"1"0"0"0"0,-1 1-1 0 0,1 1 1 0 0,-1 0 0 0 0,1 0 0 0 0,-1 1-1 0 0,1 0 1 0 0,11 3 0 0 0,-15-3-612 0 0,0 1-1 0 0,0 0 1 0 0,0 0 0 0 0,0 0 0 0 0,-1 1 0 0 0,1 0 0 0 0,-1 0 0 0 0,1 1 0 0 0,-1 0 0 0 0,0 0-1 0 0,0 0 1 0 0,9 10 0 0 0,-14-13-269 0 0,0 1-1 0 0,0 0 1 0 0,0 0-1 0 0,0-1 0 0 0,0 1 1 0 0,0 0-1 0 0,0 0 1 0 0,0 0-1 0 0,-1 0 1 0 0,1 0-1 0 0,-1 0 1 0 0,1 1-1 0 0,-1-1 1 0 0,0 0-1 0 0,0 0 0 0 0,0 0 1 0 0,0 0-1 0 0,0 0 1 0 0,-1 0-1 0 0,1 0 1 0 0,-2 5-1 0 0,1-3 24 0 0,-1 0-1 0 0,0 0 1 0 0,-1-1-1 0 0,1 1 1 0 0,-1 0-1 0 0,1-1 1 0 0,-1 1-1 0 0,0-1 1 0 0,0 0-1 0 0,-6 4 1 0 0,4-2-56 0 0,0-1 0 0 0,-1-1-1 0 0,1 1 1 0 0,-1-1 0 0 0,0 0 0 0 0,1 0 0 0 0,-2-1 0 0 0,1 0 0 0 0,0 0 0 0 0,0 0 0 0 0,-1-1-1 0 0,1 1 1 0 0,0-2 0 0 0,-1 1 0 0 0,-10-1 0 0 0,14-1-120 0 0,0 1-1 0 0,0-1 1 0 0,1 0-1 0 0,-1 0 1 0 0,0-1-1 0 0,1 1 1 0 0,-1 0-1 0 0,1-1 1 0 0,-1 0-1 0 0,1 1 1 0 0,-1-1-1 0 0,1 0 1 0 0,0 0-1 0 0,0 0 1 0 0,0-1-1 0 0,1 1 1 0 0,-1 0-1 0 0,0-1 1 0 0,1 1-1 0 0,-1-1 1 0 0,1 0 0 0 0,0 1-1 0 0,0-1 1 0 0,0 0-1 0 0,0 0 1 0 0,1 0-1 0 0,-1 0 1 0 0,1 0-1 0 0,-1 1 1 0 0,1-1-1 0 0,0 0 1 0 0,0 0-1 0 0,1 0 1 0 0,-1 0-1 0 0,0 0 1 0 0,1 0-1 0 0,0 0 1 0 0,0 0-1 0 0,0 1 1 0 0,0-1 0 0 0,0 0-1 0 0,0 1 1 0 0,3-4-1 0 0,-4 6 94 0 0,0 0 0 0 0,0-1 0 0 0,0 1 0 0 0,0 0 1 0 0,0 0-1 0 0,0-1 0 0 0,1 1 0 0 0,-1 0 0 0 0,0 0 0 0 0,0 0 0 0 0,0-1 0 0 0,0 1 0 0 0,1 0 1 0 0,-1 0-1 0 0,0 0 0 0 0,0-1 0 0 0,1 1 0 0 0,-1 0 0 0 0,0 0 0 0 0,0 0 0 0 0,1 0 0 0 0,-1 0 1 0 0,0 0-1 0 0,1 0 0 0 0,-1-1 0 0 0,0 1 0 0 0,0 0 0 0 0,1 0 0 0 0,-1 0 0 0 0,0 0 0 0 0,1 0 1 0 0,-1 0-1 0 0,0 0 0 0 0,0 1 0 0 0,1-1 0 0 0,-1 0 0 0 0,0 0 0 0 0,1 0 0 0 0,-1 0 0 0 0,0 0 1 0 0,0 0-1 0 0,1 0 0 0 0,-1 1 0 0 0,0-1 0 0 0,0 0 0 0 0,1 0 0 0 0,-1 0 0 0 0,0 1 0 0 0,9 18 1080 0 0,-4 26 573 0 0,-7-30-1298 0 0,0 1 0 0 0,-2-1 0 0 0,0-1 0 0 0,-1 1 0 0 0,0 0 0 0 0,-1-1 0 0 0,0 0 0 0 0,-1-1 0 0 0,-1 1 0 0 0,-15 19 0 0 0,22-32-298 0 0,0 0-71 0 0,1 0 1 0 0,-1 0-1 0 0,0 0 0 0 0,0 0 1 0 0,1 0-1 0 0,-1 0 1 0 0,0 0-1 0 0,0-1 0 0 0,0 1 1 0 0,0 0-1 0 0,0-1 0 0 0,0 1 1 0 0,0 0-1 0 0,0-1 0 0 0,-1 1 1 0 0,1-1-1 0 0,0 0 1 0 0,0 1-1 0 0,0-1 0 0 0,0 0 1 0 0,-1 0-1 0 0,1 0 0 0 0,0 1 1 0 0,0-1-1 0 0,0-1 0 0 0,-1 1 1 0 0,1 0-1 0 0,0 0 1 0 0,0 0-1 0 0,0-1 0 0 0,-3 0 1 0 0,1 0-50 0 0,0-1 0 0 0,1 0 1 0 0,-1 0-1 0 0,0 0 0 0 0,1 0 1 0 0,0-1-1 0 0,-1 1 0 0 0,1-1 1 0 0,0 1-1 0 0,0-1 0 0 0,0 0 1 0 0,1 0-1 0 0,-1 0 0 0 0,1 0 1 0 0,0 0-1 0 0,-1 0 0 0 0,0-5 1 0 0,-16-61-684 0 0,16 59 628 0 0,2 6 123 0 0,-1-1 1 0 0,0 1-1 0 0,-1 0 0 0 0,1 0 1 0 0,-1-1-1 0 0,1 1 0 0 0,-5-5 1 0 0,6 8-17 0 0,-1 0 1 0 0,0 1 0 0 0,1-1 0 0 0,-1 1 0 0 0,0-1-1 0 0,1 1 1 0 0,-1-1 0 0 0,0 1 0 0 0,0-1 0 0 0,1 1-1 0 0,-1 0 1 0 0,0-1 0 0 0,0 1 0 0 0,0 0 0 0 0,0 0-1 0 0,0 0 1 0 0,1 0 0 0 0,-1 0 0 0 0,0 0 0 0 0,0 0-1 0 0,0 0 1 0 0,0 0 0 0 0,0 0 0 0 0,1 0 0 0 0,-1 0-1 0 0,0 1 1 0 0,0-1 0 0 0,0 0 0 0 0,0 1 0 0 0,1-1-1 0 0,-1 0 1 0 0,0 1 0 0 0,0-1 0 0 0,1 1 0 0 0,-1-1-1 0 0,0 1 1 0 0,1 0 0 0 0,-2 0 0 0 0,-116 104 546 0 0,24-20-2159 0 0,49-49-1089 0 0,-1-2 0 0 0,-2-2 0 0 0,-2-2 0 0 0,0-2 0 0 0,-2-3 0 0 0,-1-2 0 0 0,-60 18-1 0 0,55-25 599 0 0,7-3 268 0 0</inkml:trace>
</inkml:ink>
</file>

<file path=ppt/ink/ink2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2.697"/>
    </inkml:context>
    <inkml:brush xml:id="br0">
      <inkml:brushProperty name="width" value="0.05" units="cm"/>
      <inkml:brushProperty name="height" value="0.05" units="cm"/>
      <inkml:brushProperty name="color" value="#008C3A"/>
    </inkml:brush>
  </inkml:definitions>
  <inkml:trace contextRef="#ctx0" brushRef="#br0">314 18 5681 0 0,'-5'-12'7200'0'0,"12"8"-4085"0"0,-3 3-3482 0 0,-1 0 1395 0 0,19 12 578 0 0,-18-10-1329 0 0,2 3 3 0 0,-1-1 1 0 0,1 1 0 0 0,-1 0-1 0 0,1 1 1 0 0,-1-1-1 0 0,-1 1 1 0 0,1 0 0 0 0,-1 1-1 0 0,0-1 1 0 0,0 1-1 0 0,0 0 1 0 0,-1-1 0 0 0,0 2-1 0 0,0-1 1 0 0,0 0-1 0 0,-1 0 1 0 0,0 1 0 0 0,0 0-1 0 0,-1-1 1 0 0,0 1-1 0 0,1 10 1 0 0,-1-4-41 0 0,-1 0-1 0 0,0 0 0 0 0,-1 0 1 0 0,0 1-1 0 0,-1-1 1 0 0,-1 0-1 0 0,0-1 0 0 0,-1 1 1 0 0,0 0-1 0 0,-6 11 1 0 0,-2 2 9 0 0,-2-2 0 0 0,-1 1 0 0 0,-1-2 0 0 0,-32 37 1 0 0,37-49-514 0 0,0 0 0 0 0,0-1 0 0 0,-2 0 0 0 0,-15 10 0 0 0,20-16-336 0 0,0 1-1 0 0,0-1 1 0 0,-1 0 0 0 0,1-1 0 0 0,-1 0 0 0 0,0-1 0 0 0,-18 4 0 0 0,23-6-146 0 0,0 0 1 0 0,-1 0-1 0 0,1 0 1 0 0,0-1-1 0 0,0 0 0 0 0,0 1 1 0 0,-1-1-1 0 0,1-1 1 0 0,0 1-1 0 0,0 0 0 0 0,0-1 1 0 0,1 0-1 0 0,-1 0 1 0 0,0 0-1 0 0,1-1 0 0 0,-6-3 1 0 0,2-1-348 0 0,1 1 0 0 0,-1-1 1 0 0,1 0-1 0 0,1 0 0 0 0,-1 0 0 0 0,-7-15 1 0 0,-1-4-516 0 0</inkml:trace>
</inkml:ink>
</file>

<file path=ppt/ink/ink2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3.025"/>
    </inkml:context>
    <inkml:brush xml:id="br0">
      <inkml:brushProperty name="width" value="0.05" units="cm"/>
      <inkml:brushProperty name="height" value="0.05" units="cm"/>
      <inkml:brushProperty name="color" value="#008C3A"/>
    </inkml:brush>
  </inkml:definitions>
  <inkml:trace contextRef="#ctx0" brushRef="#br0">166 4 5589 0 0,'5'-4'12485'0'0,"-1"19"-11572"0"0,-2 0 0 0 0,0 0-1 0 0,0 0 1 0 0,-1 0 0 0 0,-1 1 0 0 0,-1-1-1 0 0,0 0 1 0 0,-4 17 0 0 0,-31 123-1198 0 0,17-99-2126 0 0,-7 4-3295 0 0,22-51 4304 0 0,-1 0 0 0 0,0-1 0 0 0,0 0 0 0 0,-1 0 0 0 0,1 0 0 0 0,-2-1 0 0 0,1 0 0 0 0,-1 0 0 0 0,0-1 0 0 0,-16 11 0 0 0,9-11-319 0 0</inkml:trace>
</inkml:ink>
</file>

<file path=ppt/ink/ink2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3.556"/>
    </inkml:context>
    <inkml:brush xml:id="br0">
      <inkml:brushProperty name="width" value="0.05" units="cm"/>
      <inkml:brushProperty name="height" value="0.05" units="cm"/>
      <inkml:brushProperty name="color" value="#008C3A"/>
    </inkml:brush>
  </inkml:definitions>
  <inkml:trace contextRef="#ctx0" brushRef="#br0">1511 77 4596 0 0,'0'0'7473'0'0,"0"4"-5835"0"0,0 8 29 0 0,-1 0 0 0 0,-1 0 1 0 0,-4 20-1 0 0,2-18-855 0 0,0-1 0 0 0,-1 0 0 0 0,-9 16 0 0 0,10-20-877 0 0,-1-1 1 0 0,0 0-1 0 0,0-1 1 0 0,-1 1-1 0 0,1-1 1 0 0,-2 0-1 0 0,1 0 1 0 0,-1-1-1 0 0,0 0 1 0 0,-1 0-1 0 0,1-1 1 0 0,-1 0-1 0 0,-13 7 1 0 0,-21 0-560 0 0,-4 4 1374 0 0,-24 36 861 0 0,50-35-1207 0 0,-1-2 1 0 0,-33 20-1 0 0,45-31-391 0 0,1 0 0 0 0,-1 0-1 0 0,0-1 1 0 0,0 0 0 0 0,0-1 0 0 0,0 0 0 0 0,0 0 0 0 0,-1-1 0 0 0,1 0 0 0 0,-18-1-1 0 0,8-3-173 0 0,0-1-1 0 0,1-1 1 0 0,0 0-1 0 0,-34-16 0 0 0,47 20 176 0 0,1 0-1 0 0,-1 0 1 0 0,1 0-1 0 0,-1 0 1 0 0,0 1-1 0 0,1 0 1 0 0,-1 0-1 0 0,0 0 1 0 0,1 1-1 0 0,-1-1 1 0 0,1 1 0 0 0,-1 0-1 0 0,1 0 1 0 0,-1 1-1 0 0,1 0 1 0 0,-6 2-1 0 0,-11 6 308 0 0,1 2 0 0 0,-21 14-1 0 0,8-5 67 0 0,-2-1 48 0 0,0-1-1 0 0,-2-2 1 0 0,0-2-1 0 0,0-1 1 0 0,-1-2-1 0 0,-46 9 1 0 0,71-19-358 0 0,0 0-1 0 0,-1 0 1 0 0,1-1 0 0 0,0-1 0 0 0,-1 0-1 0 0,1-1 1 0 0,0-1 0 0 0,0 0 0 0 0,0 0 0 0 0,0-2-1 0 0,0 1 1 0 0,0-2 0 0 0,1 0 0 0 0,0 0 0 0 0,0-1-1 0 0,0 0 1 0 0,1-1 0 0 0,-1-1 0 0 0,2 0 0 0 0,-1 0-1 0 0,1-1 1 0 0,-12-13 0 0 0,14 11-95 0 0,-1 0 0 0 0,1 0 0 0 0,1-1 0 0 0,0 0 0 0 0,1 0 0 0 0,0-1 0 0 0,-5-16 0 0 0,6 12-833 0 0,0-1 0 0 0,2 1 0 0 0,0-1 0 0 0,0-34 0 0 0,5 0-5437 0 0,3 0-1 0 0,21-97 1 0 0,-17 104 1608 0 0,-5 24 2809 0 0</inkml:trace>
</inkml:ink>
</file>

<file path=ppt/ink/ink2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3.884"/>
    </inkml:context>
    <inkml:brush xml:id="br0">
      <inkml:brushProperty name="width" value="0.05" units="cm"/>
      <inkml:brushProperty name="height" value="0.05" units="cm"/>
      <inkml:brushProperty name="color" value="#008C3A"/>
    </inkml:brush>
  </inkml:definitions>
  <inkml:trace contextRef="#ctx0" brushRef="#br0">0 56 4720 0 0,'75'-6'7696'0'0,"34"-18"-2277"0"0,15-1 916 0 0,-65 30-5456 0 0,-56-5-1002 0 0,47 8-4954 0 0,-39-6 2841 0 0,1-1 0 0 0,-1-1 0 0 0,1 1-1 0 0,-1-2 1 0 0,1 1 0 0 0,0-2 0 0 0,19-4 0 0 0,-17 1 436 0 0</inkml:trace>
</inkml:ink>
</file>

<file path=ppt/ink/ink2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5.540"/>
    </inkml:context>
    <inkml:brush xml:id="br0">
      <inkml:brushProperty name="width" value="0.05" units="cm"/>
      <inkml:brushProperty name="height" value="0.05" units="cm"/>
      <inkml:brushProperty name="color" value="#008C3A"/>
    </inkml:brush>
  </inkml:definitions>
  <inkml:trace contextRef="#ctx0" brushRef="#br0">76 222 5312 0 0,'-1'1'609'0'0,"0"0"-1"0"0,-1-1 1 0 0,1 1-1 0 0,0 0 1 0 0,-1-1-1 0 0,1 0 1 0 0,-1 1-1 0 0,1-1 1 0 0,-1 0-1 0 0,1 0 1 0 0,-1 0-1 0 0,1 0 1 0 0,-1 0-1 0 0,1 0 1 0 0,-1 0-1 0 0,1 0 1 0 0,-1 0-1 0 0,1-1 1 0 0,-1 1-1 0 0,1-1 1 0 0,-1 1-1 0 0,1-1 1 0 0,-2-1-1 0 0,1 1-125 0 0,-1-1 0 0 0,1 0-1 0 0,0-1 1 0 0,0 1-1 0 0,0 0 1 0 0,0 0 0 0 0,1-1-1 0 0,-1 1 1 0 0,0-1 0 0 0,1 0-1 0 0,-2-3 1 0 0,0-3 147 0 0,0 0-1 0 0,0 0 1 0 0,1-1 0 0 0,0 1 0 0 0,1-1-1 0 0,-1-12 1 0 0,2 20-594 0 0,0 1 0 0 0,1-1-1 0 0,-1 1 1 0 0,1 0 0 0 0,-1-1 0 0 0,1 1 0 0 0,-1 0-1 0 0,1 0 1 0 0,0-1 0 0 0,0 1 0 0 0,-1 0-1 0 0,1 0 1 0 0,0 0 0 0 0,0 0 0 0 0,0 0 0 0 0,0 0-1 0 0,0 0 1 0 0,1 0 0 0 0,-1 0 0 0 0,0 1-1 0 0,0-1 1 0 0,1 0 0 0 0,-1 1 0 0 0,0-1 0 0 0,1 1-1 0 0,-1-1 1 0 0,0 1 0 0 0,1 0 0 0 0,-1 0-1 0 0,0-1 1 0 0,1 1 0 0 0,-1 0 0 0 0,1 0-1 0 0,-1 0 1 0 0,3 1 0 0 0,58 6 43 0 0,-50-6 20 0 0,71 6-157 0 0,131-7-1 0 0,85-24-134 0 0,-53 3 385 0 0,-138 17-109 0 0,-55 3-177 0 0,0-1-1 0 0,-1-3 1 0 0,81-18 0 0 0,-128 21 73 0 0,0 1 0 0 0,0-1 0 0 0,-1 0 0 0 0,1 0 0 0 0,0 0 0 0 0,6-5 1 0 0,-10 6 136 0 0,-6 3-117 0 0,-1 1 20 0 0,0 0 1 0 0,0 1-1 0 0,0 0 0 0 0,1 0 1 0 0,0 0-1 0 0,-1 0 0 0 0,1 1 1 0 0,1 0-1 0 0,-1 0 0 0 0,1 1 1 0 0,0-1-1 0 0,0 1 1 0 0,0 0-1 0 0,1 0 0 0 0,0 0 1 0 0,0 0-1 0 0,-3 14 0 0 0,-4 13 256 0 0,2 0 0 0 0,-5 52 0 0 0,2-18 47 0 0,-1-7-482 0 0,12-59-206 0 0,-14-5-6907 0 0,7-1 6852 0 0,-14-24-10867 0 0,-7-6 1229 0 0,19 28 8280 0 0</inkml:trace>
</inkml:ink>
</file>

<file path=ppt/ink/ink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54.482"/>
    </inkml:context>
    <inkml:brush xml:id="br0">
      <inkml:brushProperty name="width" value="0.05" units="cm"/>
      <inkml:brushProperty name="height" value="0.05" units="cm"/>
      <inkml:brushProperty name="color" value="#004F8B"/>
    </inkml:brush>
  </inkml:definitions>
  <inkml:trace contextRef="#ctx0" brushRef="#br0">14 20 4532 0 0,'-14'-20'16534'0'0,"16"47"-9237"0"0,2 6-6765 0 0,-5 16 922 0 0,0 20-2839 0 0,7 1-3806 0 0,-4-59 2983 0 0,0 1 0 0 0,1-1 0 0 0,8 20 0 0 0,-7-24 449 0 0,0 1 1 0 0,0-1 0 0 0,0 1-1 0 0,1-1 1 0 0,0-1 0 0 0,7 8-1 0 0,-4-7-13 0 0</inkml:trace>
</inkml:ink>
</file>

<file path=ppt/ink/ink2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5.962"/>
    </inkml:context>
    <inkml:brush xml:id="br0">
      <inkml:brushProperty name="width" value="0.05" units="cm"/>
      <inkml:brushProperty name="height" value="0.05" units="cm"/>
      <inkml:brushProperty name="color" value="#008C3A"/>
    </inkml:brush>
  </inkml:definitions>
  <inkml:trace contextRef="#ctx0" brushRef="#br0">218 25 4084 0 0,'-30'-23'13182'0'0,"29"22"-12145"0"0,-2 5-610 0 0,1 0-1 0 0,0 1 1 0 0,0-1 0 0 0,0 1-1 0 0,0 0 1 0 0,1-1-1 0 0,0 1 1 0 0,0 0 0 0 0,0 0-1 0 0,1 0 1 0 0,-1 0 0 0 0,2 6-1 0 0,-3 12 642 0 0,-82 417 4948 0 0,40-227-4182 0 0,40-197-1839 0 0,-28 106-464 0 0,29-113 436 0 0,3-8-719 0 0,19-3-12131 0 0,1-4 6776 0 0,36-24-3603 0 0,-42 21 7974 0 0</inkml:trace>
</inkml:ink>
</file>

<file path=ppt/ink/ink2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6.447"/>
    </inkml:context>
    <inkml:brush xml:id="br0">
      <inkml:brushProperty name="width" value="0.05" units="cm"/>
      <inkml:brushProperty name="height" value="0.05" units="cm"/>
      <inkml:brushProperty name="color" value="#008C3A"/>
    </inkml:brush>
  </inkml:definitions>
  <inkml:trace contextRef="#ctx0" brushRef="#br0">1 13 5372 0 0,'0'0'5968'0'0,"6"1"-4265"0"0,24 1 22 0 0,-1-2 0 0 0,1 0 0 0 0,43-7 0 0 0,39-1-6280 0 0,-116 15-1275 0 0,-22 10 4721 0 0,-34 16 2176 0 0,34-20-524 0 0,-18 7 1920 0 0,-40 27 1 0 0,84-47-2398 0 0,-1 0 1 0 0,0 1-1 0 0,1-1 0 0 0,-1 0 0 0 0,0 1 1 0 0,1-1-1 0 0,-1 0 0 0 0,1 1 0 0 0,-1-1 1 0 0,1 1-1 0 0,-1-1 0 0 0,1 0 1 0 0,-1 1-1 0 0,1-1 0 0 0,0 1 0 0 0,-1 0 1 0 0,1-1-1 0 0,0 1 0 0 0,-1-1 0 0 0,1 1 1 0 0,0 0-1 0 0,0-1 0 0 0,-1 1 1 0 0,1-1-1 0 0,0 1 0 0 0,0 0 0 0 0,0 0 1 0 0,14 5 753 0 0,28-7-1060 0 0,208-32-14732 0 0,-211 26 13166 0 0</inkml:trace>
</inkml:ink>
</file>

<file path=ppt/ink/ink2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7.791"/>
    </inkml:context>
    <inkml:brush xml:id="br0">
      <inkml:brushProperty name="width" value="0.05" units="cm"/>
      <inkml:brushProperty name="height" value="0.05" units="cm"/>
      <inkml:brushProperty name="color" value="#008C3A"/>
    </inkml:brush>
  </inkml:definitions>
  <inkml:trace contextRef="#ctx0" brushRef="#br0">1 11 3836 0 0,'17'-9'5526'0'0,"25"7"-2682"0"0,0 3 1 0 0,45 5 0 0 0,-56-2-2728 0 0,0-2 0 0 0,1 0 1 0 0,-1-3-1 0 0,0 0 0 0 0,52-10 1 0 0,-71 9-2473 0 0,-25 10 2104 0 0,-30 22 1123 0 0,36-21-639 0 0,0 1 1 0 0,1 0 0 0 0,0 0 0 0 0,1 1 0 0 0,0-1 0 0 0,0 1-1 0 0,1 0 1 0 0,1 1 0 0 0,0-1 0 0 0,0 1 0 0 0,0 11-1 0 0,-2 23 873 0 0,2 65-1 0 0,3-98-881 0 0,2 124 1332 0 0,0-21-443 0 0,-14 132 0 0 0,10-207-916 0 0,-4 29-55 0 0,5-65-108 0 0,0 0 0 0 0,0 0-1 0 0,0 0 1 0 0,-1 0-1 0 0,0-1 1 0 0,0 1-1 0 0,0-1 1 0 0,0 1-1 0 0,0-1 1 0 0,-5 6-1 0 0,5-9-24 0 0,1 1 0 0 0,-1-1-1 0 0,0 0 1 0 0,1 1 0 0 0,-1-1-1 0 0,0 0 1 0 0,0 0 0 0 0,0 0-1 0 0,0 0 1 0 0,0-1 0 0 0,0 1-1 0 0,0 0 1 0 0,0-1 0 0 0,0 0-1 0 0,0 1 1 0 0,0-1 0 0 0,-1 0-1 0 0,1 0 1 0 0,0 0 0 0 0,0 0-1 0 0,0 0 1 0 0,0-1 0 0 0,0 1-1 0 0,0-1 1 0 0,-1 1 0 0 0,1-1-1 0 0,0 0 1 0 0,1 0 0 0 0,-1 0-1 0 0,0 0 1 0 0,-3-2 0 0 0,-7-5-21 0 0,0-1 0 0 0,0 0 0 0 0,-17-17 0 0 0,12 10-81 0 0,16 15 221 0 0,7 1-39 0 0,107 21 376 0 0,-69-11-992 0 0,48 4 1 0 0,-92-14 513 0 0,127 7-3656 0 0,-43-13-7020 0 0,-52-3 1824 0 0,-30 8 7027 0 0</inkml:trace>
</inkml:ink>
</file>

<file path=ppt/ink/ink2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8.400"/>
    </inkml:context>
    <inkml:brush xml:id="br0">
      <inkml:brushProperty name="width" value="0.05" units="cm"/>
      <inkml:brushProperty name="height" value="0.05" units="cm"/>
      <inkml:brushProperty name="color" value="#008C3A"/>
    </inkml:brush>
  </inkml:definitions>
  <inkml:trace contextRef="#ctx0" brushRef="#br0">131 4 4524 0 0,'6'-4'10983'0'0,"-3"9"-10669"0"0,0-1 1 0 0,-1 1-1 0 0,1 0 1 0 0,-1 0 0 0 0,1 0-1 0 0,-1 0 1 0 0,-1 0-1 0 0,1 0 1 0 0,-1 0-1 0 0,0 0 1 0 0,0 1 0 0 0,-1-1-1 0 0,1 1 1 0 0,-1-1-1 0 0,0 0 1 0 0,-1 1-1 0 0,1-1 1 0 0,-1 1 0 0 0,0-1-1 0 0,-4 10 1 0 0,-2 14 596 0 0,-2-1 0 0 0,-19 41 0 0 0,-10 10 369 0 0,22-48-1231 0 0,1 0-1 0 0,1 1 0 0 0,-12 45 1 0 0,26-60-3668 0 0,21-43-12710 0 0,-17 11 15640 0 0,-4-18-3239 0 0,-2 16 2213 0 0</inkml:trace>
</inkml:ink>
</file>

<file path=ppt/ink/ink2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8.728"/>
    </inkml:context>
    <inkml:brush xml:id="br0">
      <inkml:brushProperty name="width" value="0.05" units="cm"/>
      <inkml:brushProperty name="height" value="0.05" units="cm"/>
      <inkml:brushProperty name="color" value="#008C3A"/>
    </inkml:brush>
  </inkml:definitions>
  <inkml:trace contextRef="#ctx0" brushRef="#br0">17 48 4268 0 0,'-1'0'350'0'0,"1"0"0"0"0,-1 0 0 0 0,0 0-1 0 0,0-1 1 0 0,0 1 0 0 0,1 0 0 0 0,-1 0-1 0 0,0-1 1 0 0,1 1 0 0 0,-1-1-1 0 0,0 1 1 0 0,1 0 0 0 0,-1-1 0 0 0,0 1-1 0 0,1-1 1 0 0,-1 1 0 0 0,1-1 0 0 0,-1 0-1 0 0,1 1 1 0 0,-1-1 0 0 0,1 0-1 0 0,-1 1 1 0 0,1-1 0 0 0,0 0 0 0 0,-1 1-1 0 0,1-1 1 0 0,0 0 0 0 0,-1-1 0 0 0,2 1-105 0 0,0 0 0 0 0,0 1-1 0 0,0-1 1 0 0,0 0 0 0 0,0 0 0 0 0,0 0 0 0 0,0 1 0 0 0,0-1 0 0 0,0 1 0 0 0,0-1 0 0 0,0 1 0 0 0,0-1 0 0 0,0 1 0 0 0,0-1 0 0 0,1 1 0 0 0,0 0 0 0 0,69-12 1504 0 0,-61 11-769 0 0,48-5 177 0 0,1 2-3670 0 0,0 8-3970 0 0,-2 9-4271 0 0,-46-10 8911 0 0</inkml:trace>
</inkml:ink>
</file>

<file path=ppt/ink/ink2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9.056"/>
    </inkml:context>
    <inkml:brush xml:id="br0">
      <inkml:brushProperty name="width" value="0.05" units="cm"/>
      <inkml:brushProperty name="height" value="0.05" units="cm"/>
      <inkml:brushProperty name="color" value="#008C3A"/>
    </inkml:brush>
  </inkml:definitions>
  <inkml:trace contextRef="#ctx0" brushRef="#br0">1 8 4904 0 0,'0'0'116'0'0,"0"-1"0"0"0,0 1 0 0 0,0 0 0 0 0,0 0 0 0 0,0-1 0 0 0,0 1 0 0 0,0 0 0 0 0,0-1 0 0 0,1 1 0 0 0,-1 0 0 0 0,0-1 0 0 0,0 1 0 0 0,0 0 0 0 0,0 0 0 0 0,1-1 0 0 0,-1 1 0 0 0,0 0 0 0 0,0 0 0 0 0,1-1-1 0 0,-1 1 1 0 0,0 0 0 0 0,0 0 0 0 0,1 0 0 0 0,-1 0 0 0 0,0-1 0 0 0,0 1 0 0 0,1 0 0 0 0,-1 0 0 0 0,0 0 0 0 0,1 0 0 0 0,-1 0 0 0 0,0 0 0 0 0,1 0 0 0 0,-1 0 0 0 0,0 0 0 0 0,1 0 0 0 0,-1 0 0 0 0,0 0 0 0 0,1 0 0 0 0,-1 0 0 0 0,0 0-1 0 0,1 0 1 0 0,-1 0 0 0 0,0 0 0 0 0,0 0 0 0 0,1 1 0 0 0,-1-1 0 0 0,0 0 0 0 0,1 0 0 0 0,-1 0 0 0 0,0 0 0 0 0,0 1 0 0 0,1-1 0 0 0,-1 0 0 0 0,0 0 0 0 0,0 1 0 0 0,1-1 0 0 0,8 30 2897 0 0,-3 42-563 0 0,-6-42-1510 0 0,-1 5 494 0 0,6 51 0 0 0,-3-84 67 0 0,0-7-541 0 0,6-19-196 0 0,6-38-633 0 0,-13 57 31 0 0,1-6-97 0 0,1 0 0 0 0,0 0 0 0 0,0 0 0 0 0,1 1-1 0 0,1 0 1 0 0,0-1 0 0 0,0 2 0 0 0,12-18 0 0 0,-14 24-235 0 0,0 0 0 0 0,0 0 1 0 0,0 0-1 0 0,0 0 0 0 0,0 1 0 0 0,1 0 1 0 0,-1-1-1 0 0,1 1 0 0 0,0 0 0 0 0,0 0 0 0 0,-1 1 1 0 0,1-1-1 0 0,0 1 0 0 0,0 0 0 0 0,1 0 0 0 0,-1 0 1 0 0,0 1-1 0 0,0 0 0 0 0,0-1 0 0 0,1 1 0 0 0,-1 1 1 0 0,0-1-1 0 0,0 1 0 0 0,0-1 0 0 0,0 1 0 0 0,6 2 1 0 0,74 19-16774 0 0,-73-19 15155 0 0</inkml:trace>
</inkml:ink>
</file>

<file path=ppt/ink/ink2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9.416"/>
    </inkml:context>
    <inkml:brush xml:id="br0">
      <inkml:brushProperty name="width" value="0.05" units="cm"/>
      <inkml:brushProperty name="height" value="0.05" units="cm"/>
      <inkml:brushProperty name="color" value="#008C3A"/>
    </inkml:brush>
  </inkml:definitions>
  <inkml:trace contextRef="#ctx0" brushRef="#br0">132 19 4288 0 0,'0'-1'224'0'0,"0"0"1"0"0,0 0-1 0 0,0 1 0 0 0,0-1 0 0 0,0 0 0 0 0,0 1 0 0 0,0-1 0 0 0,0 0 0 0 0,-1 1 0 0 0,1-1 0 0 0,0 0 1 0 0,0 1-1 0 0,-1-1 0 0 0,1 1 0 0 0,0-1 0 0 0,-1 0 0 0 0,1 1 0 0 0,0-1 0 0 0,-1 1 0 0 0,1-1 0 0 0,-1 1 1 0 0,1-1-1 0 0,-1 1 0 0 0,1-1 0 0 0,-1 1 0 0 0,1 0 0 0 0,-1-1 0 0 0,0 1 0 0 0,1 0 0 0 0,-1-1 0 0 0,-1 1 1 0 0,-24 4 3720 0 0,20-2-3400 0 0,0 0 0 0 0,1 1 0 0 0,-1 0 0 0 0,1 1-1 0 0,-1-1 1 0 0,-7 8 0 0 0,7-3-9 0 0,0-1 0 0 0,1 2 0 0 0,0-1 0 0 0,1 1 0 0 0,-1 0-1 0 0,-4 16 1 0 0,8-22-435 0 0,-1 0 1 0 0,1 0-1 0 0,1 1 0 0 0,-1-1 0 0 0,0 0 0 0 0,1 1 0 0 0,-1-1 0 0 0,1 1 0 0 0,0-1 0 0 0,0 1 0 0 0,1-1 1 0 0,-1 1-1 0 0,1-1 0 0 0,-1 0 0 0 0,1 1 0 0 0,0-1 0 0 0,1 0 0 0 0,-1 0 0 0 0,0 1 0 0 0,1-1 0 0 0,0 0 1 0 0,2 4-1 0 0,-2-6-94 0 0,-1 0 0 0 0,0 0 0 0 0,1 0 0 0 0,-1 1-1 0 0,0-1 1 0 0,1-1 0 0 0,-1 1 0 0 0,1 0 0 0 0,0 0 0 0 0,-1-1 0 0 0,1 1 0 0 0,0 0 0 0 0,-1-1 0 0 0,1 0 0 0 0,0 1 0 0 0,-1-1 0 0 0,1 0 0 0 0,0 0 0 0 0,0 0 0 0 0,-1 0 0 0 0,1 0 0 0 0,0-1 0 0 0,0 1 0 0 0,-1 0 0 0 0,1-1 0 0 0,0 1 0 0 0,-1-1 0 0 0,1 0 0 0 0,-1 1 0 0 0,1-1 0 0 0,-1 0-1 0 0,1 0 1 0 0,-1 0 0 0 0,1 0 0 0 0,-1 0 0 0 0,2-2 0 0 0,5-5-55 0 0,0 0 0 0 0,-1-1 0 0 0,0 1 0 0 0,9-15 0 0 0,-6 9 19 0 0,-4 6-199 0 0,17-18 1911 0 0,-23 26-1663 0 0,1 0 0 0 0,-1-1 1 0 0,0 1-1 0 0,0 0 1 0 0,0 0-1 0 0,0 0 0 0 0,1 0 1 0 0,-1 0-1 0 0,0 0 0 0 0,0 0 1 0 0,0 0-1 0 0,0 0 1 0 0,1 0-1 0 0,-1 0 0 0 0,0 0 1 0 0,0 0-1 0 0,0 0 0 0 0,0 0 1 0 0,1 1-1 0 0,-1-1 1 0 0,0 0-1 0 0,0 0 0 0 0,0 0 1 0 0,0 0-1 0 0,0 0 0 0 0,1 0 1 0 0,-1 0-1 0 0,0 0 1 0 0,0 0-1 0 0,0 1 0 0 0,0-1 1 0 0,0 0-1 0 0,0 0 0 0 0,0 0 1 0 0,1 0-1 0 0,-1 0 1 0 0,0 1-1 0 0,0-1 0 0 0,0 0 1 0 0,0 0-1 0 0,0 0 0 0 0,0 0 1 0 0,0 1-1 0 0,0-1 1 0 0,0 0-1 0 0,0 0 0 0 0,0 0 1 0 0,0 0-1 0 0,0 1 0 0 0,0-1 1 0 0,0 0-1 0 0,0 0 1 0 0,0 0-1 0 0,0 1 0 0 0,-5 29 486 0 0,5-28 150 0 0,-2 7-592 0 0,1 3-4363 0 0,1-11 4079 0 0,0-1 1 0 0,0 1-1 0 0,0-1 0 0 0,0 1 1 0 0,0-1-1 0 0,0 1 0 0 0,0-1 1 0 0,1 0-1 0 0,-1 1 1 0 0,0-1-1 0 0,0 1 0 0 0,0-1 1 0 0,1 0-1 0 0,-1 1 1 0 0,0-1-1 0 0,1 1 0 0 0,-1-1 1 0 0,0 0-1 0 0,1 1 0 0 0,-1-1 1 0 0,0 0-1 0 0,1 0 1 0 0,-1 1-1 0 0,1-1 0 0 0,-1 0 1 0 0,0 0-1 0 0,1 0 0 0 0,-1 1 1 0 0,1-1-1 0 0,-1 0 1 0 0,1 0-1 0 0,-1 0 0 0 0,1 0 1 0 0,-1 0-1 0 0,1 0 0 0 0,-1 0 1 0 0,1 0-1 0 0,11-5-7195 0 0,-6 1 5968 0 0,0 0 0 0 0,-1 0 0 0 0,1-1 1 0 0,5-5-1 0 0,-3 0-304 0 0</inkml:trace>
</inkml:ink>
</file>

<file path=ppt/ink/ink2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19.791"/>
    </inkml:context>
    <inkml:brush xml:id="br0">
      <inkml:brushProperty name="width" value="0.05" units="cm"/>
      <inkml:brushProperty name="height" value="0.05" units="cm"/>
      <inkml:brushProperty name="color" value="#008C3A"/>
    </inkml:brush>
  </inkml:definitions>
  <inkml:trace contextRef="#ctx0" brushRef="#br0">1 2 3080 0 0,'6'-1'7815'0'0,"-6"1"-7693"0"0,1 0 0 0 0,8 17 3289 0 0,5 22-142 0 0,-9-12-1290 0 0,-1 1 0 0 0,-1 0 0 0 0,-2 31 0 0 0,26-106-2004 0 0,-17 27-174 0 0,1 1-1 0 0,15-21 0 0 0,-23 35 195 0 0,0 1-1 0 0,1 0 1 0 0,-1 0 0 0 0,1 0-1 0 0,0 0 1 0 0,0 0-1 0 0,0 1 1 0 0,0 0 0 0 0,1 0-1 0 0,-1 0 1 0 0,1 0-1 0 0,0 1 1 0 0,0-1 0 0 0,7-1-1 0 0,-10 4 36 0 0,0 0 0 0 0,0 0 0 0 0,-1 0 0 0 0,1 1 0 0 0,0-1 0 0 0,0 1 0 0 0,0-1 0 0 0,-1 1 0 0 0,1-1 0 0 0,0 1 0 0 0,-1 0 0 0 0,1 0 0 0 0,0 0 0 0 0,-1 0 0 0 0,1 0 0 0 0,-1 0 0 0 0,0 1 0 0 0,1-1 0 0 0,-1 0 1 0 0,0 1-1 0 0,0-1 0 0 0,0 1 0 0 0,0-1 0 0 0,0 1 0 0 0,0-1 0 0 0,0 1 0 0 0,0 0 0 0 0,-1 0 0 0 0,1-1 0 0 0,-1 1 0 0 0,1 0 0 0 0,-1 0 0 0 0,1 3 0 0 0,1 7-57 0 0,0-1 0 0 0,0 1 0 0 0,-1 20 0 0 0,4 39-5088 0 0,-1-42-4182 0 0,14 47 1 0 0,-16-66 7541 0 0</inkml:trace>
</inkml:ink>
</file>

<file path=ppt/ink/ink2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0.509"/>
    </inkml:context>
    <inkml:brush xml:id="br0">
      <inkml:brushProperty name="width" value="0.05" units="cm"/>
      <inkml:brushProperty name="height" value="0.05" units="cm"/>
      <inkml:brushProperty name="color" value="#008C3A"/>
    </inkml:brush>
  </inkml:definitions>
  <inkml:trace contextRef="#ctx0" brushRef="#br0">57 6 4032 0 0,'-49'-6'11800'0'0,"42"9"-6284"0"0,22 4-4001 0 0,29 4-585 0 0,422 28 2755 0 0,-277-28-3242 0 0,445 40 714 0 0,475 22 62 0 0,-908-76-1846 0 0,1-10 1 0 0,222-42-1 0 0,-374 47-301 0 0,29-4-2192 0 0,-28 0-2142 0 0,-30 11-1524 0 0,1 1-2011 0 0,-7-2 6929 0 0</inkml:trace>
</inkml:ink>
</file>

<file path=ppt/ink/ink2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1.681"/>
    </inkml:context>
    <inkml:brush xml:id="br0">
      <inkml:brushProperty name="width" value="0.05" units="cm"/>
      <inkml:brushProperty name="height" value="0.05" units="cm"/>
      <inkml:brushProperty name="color" value="#008C3A"/>
    </inkml:brush>
  </inkml:definitions>
  <inkml:trace contextRef="#ctx0" brushRef="#br0">4 2 4256 0 0,'-3'-1'14520'0'0,"17"9"-11044"0"0,32 12-1803 0 0,187 10 3547 0 0,-77-21-7983 0 0,-133-7 1708 0 0,12 0-6309 0 0,-67-2 2607 0 0,-13-1 3826 0 0,15 2 3826 0 0,27-1-2665 0 0,1 0 1 0 0,0 1-1 0 0,0-1 0 0 0,0 1 0 0 0,-1 0 1 0 0,1 0-1 0 0,0 0 0 0 0,0 0 1 0 0,0 0-1 0 0,0 0 0 0 0,0 0 0 0 0,0 1 1 0 0,1-1-1 0 0,-1 1 0 0 0,0-1 1 0 0,1 1-1 0 0,-1 0 0 0 0,1 0 0 0 0,-2 2 1 0 0,1 0 169 0 0,-1 1-1 0 0,2-1 1 0 0,-1 1 0 0 0,0 0 0 0 0,1-1 0 0 0,0 1 0 0 0,0 0-1 0 0,0 8 1 0 0,0 3 329 0 0,2 0-1 0 0,0 1 0 0 0,0-1 1 0 0,6 22-1 0 0,10 19-95 0 0,3 0 0 0 0,2-1 0 0 0,2-1 0 0 0,32 52 0 0 0,40 90 136 0 0,-95-195-763 0 0,7 16 63 0 0,-1 1 1 0 0,-1 0-1 0 0,7 38 1 0 0,-12-54-66 0 0,-1 0 1 0 0,1 0-1 0 0,-1 0 1 0 0,1 1-1 0 0,-1-1 1 0 0,0 0-1 0 0,-1 0 1 0 0,1 0-1 0 0,0 1 1 0 0,-1-1-1 0 0,0 0 1 0 0,1 0-1 0 0,-1 0 1 0 0,-1 0-1 0 0,1 0 1 0 0,0 0-1 0 0,-1 0 0 0 0,1 0 1 0 0,-1-1-1 0 0,0 1 1 0 0,0 0-1 0 0,0-1 1 0 0,0 0-1 0 0,0 1 1 0 0,-1-1-1 0 0,1 0 1 0 0,-1 0-1 0 0,0 0 1 0 0,1-1-1 0 0,-1 1 1 0 0,0-1-1 0 0,-3 2 1 0 0,3-2-7 0 0,1-1 0 0 0,0 0 0 0 0,-1 0 0 0 0,1 0 0 0 0,0 0 0 0 0,-1 0 0 0 0,1 0 0 0 0,0-1 0 0 0,-1 1 0 0 0,1-1 0 0 0,0 0 0 0 0,0 1 0 0 0,0-1 0 0 0,-1 0 0 0 0,1 0 0 0 0,0-1 0 0 0,0 1 0 0 0,0 0 0 0 0,1-1 0 0 0,-1 1 0 0 0,0-1 0 0 0,0 1 0 0 0,-1-3 0 0 0,-34-42 31 0 0,36 44-18 0 0,-1 0-24 0 0,1 0 1 0 0,-1 0-1 0 0,1 0 0 0 0,-1 0 1 0 0,1-1-1 0 0,0 1 0 0 0,0 0 0 0 0,0-1 1 0 0,0 1-1 0 0,0 0 0 0 0,0-1 0 0 0,1 1 1 0 0,-1-1-1 0 0,1 0 0 0 0,0 1 1 0 0,0-1-1 0 0,0 1 0 0 0,0-5 0 0 0,1 5-3 0 0,1 1-1 0 0,-1 0 0 0 0,1 0 1 0 0,-1 0-1 0 0,0 0 1 0 0,1 0-1 0 0,0 0 0 0 0,-1 0 1 0 0,1 0-1 0 0,-1 1 0 0 0,1-1 1 0 0,0 1-1 0 0,0-1 1 0 0,-1 1-1 0 0,1-1 0 0 0,0 1 1 0 0,0 0-1 0 0,0 0 0 0 0,-1 0 1 0 0,1 0-1 0 0,0 0 1 0 0,0 1-1 0 0,0-1 0 0 0,-1 0 1 0 0,1 1-1 0 0,3 0 0 0 0,114 20-1606 0 0,49 7-7586 0 0,-130-24 4165 0 0,0-2-1 0 0,55-3 1 0 0,-71 0 3074 0 0,-1 1 194 0 0</inkml:trace>
</inkml:ink>
</file>

<file path=ppt/ink/ink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55.045"/>
    </inkml:context>
    <inkml:brush xml:id="br0">
      <inkml:brushProperty name="width" value="0.05" units="cm"/>
      <inkml:brushProperty name="height" value="0.05" units="cm"/>
      <inkml:brushProperty name="color" value="#004F8B"/>
    </inkml:brush>
  </inkml:definitions>
  <inkml:trace contextRef="#ctx0" brushRef="#br0">298 68 3388 0 0,'-25'-30'7360'0'0,"21"26"-6802"0"0,-1 0-1 0 0,0 0 0 0 0,-1 1 0 0 0,1 0 1 0 0,-1 0-1 0 0,1 0 0 0 0,-1 0 0 0 0,0 1 1 0 0,0 0-1 0 0,0 0 0 0 0,0 1 0 0 0,-1 0 1 0 0,1 0-1 0 0,0 0 0 0 0,-1 1 0 0 0,1-1 1 0 0,0 2-1 0 0,-9 0 0 0 0,7 1-347 0 0,0 0 0 0 0,0 1 0 0 0,0-1 0 0 0,1 1 0 0 0,0 1 0 0 0,-1 0 0 0 0,1 0-1 0 0,1 0 1 0 0,-1 1 0 0 0,1 0 0 0 0,-1 0 0 0 0,1 1 0 0 0,1-1 0 0 0,-7 9 0 0 0,5-6-31 0 0,0 0 0 0 0,1 1 1 0 0,1 0-1 0 0,-7 11 0 0 0,6 2 24 0 0,5-7-150 0 0,10 9-161 0 0,-5-19 51 0 0,1 0 1 0 0,0 0-1 0 0,0-1 0 0 0,1 1 1 0 0,-1-1-1 0 0,1-1 0 0 0,0 1 0 0 0,0-1 1 0 0,0 0-1 0 0,1 0 0 0 0,-1-1 1 0 0,1 1-1 0 0,-1-1 0 0 0,1-1 0 0 0,0 0 1 0 0,0 0-1 0 0,-1 0 0 0 0,9 0 1 0 0,1-1-84 0 0,0 0 0 0 0,0 0 0 0 0,0-2 0 0 0,0 0 0 0 0,-1 0 1 0 0,28-9-1 0 0,8-14-194 0 0,-32 13 306 0 0,-7 3 53 0 0,3-6-59 0 0,-5-12-2679 0 0,-30 7-11891 0 0,13 15 11581 0 0</inkml:trace>
</inkml:ink>
</file>

<file path=ppt/ink/ink2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2.009"/>
    </inkml:context>
    <inkml:brush xml:id="br0">
      <inkml:brushProperty name="width" value="0.05" units="cm"/>
      <inkml:brushProperty name="height" value="0.05" units="cm"/>
      <inkml:brushProperty name="color" value="#008C3A"/>
    </inkml:brush>
  </inkml:definitions>
  <inkml:trace contextRef="#ctx0" brushRef="#br0">0 4 6317 0 0,'2'-4'14454'0'0,"4"22"-12968"0"0,-1 0 0 0 0,0 0 0 0 0,1 20 1 0 0,7 25-171 0 0,-11-55-3343 0 0,1 11 4784 0 0,-3-13-5194 0 0</inkml:trace>
</inkml:ink>
</file>

<file path=ppt/ink/ink2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2.384"/>
    </inkml:context>
    <inkml:brush xml:id="br0">
      <inkml:brushProperty name="width" value="0.05" units="cm"/>
      <inkml:brushProperty name="height" value="0.05" units="cm"/>
      <inkml:brushProperty name="color" value="#008C3A"/>
    </inkml:brush>
  </inkml:definitions>
  <inkml:trace contextRef="#ctx0" brushRef="#br0">2 36 5220 0 0,'-2'-27'14578'0'0,"2"26"-14510"0"0,0 1-1 0 0,0 0 1 0 0,0-1 0 0 0,0 1 0 0 0,0 0 0 0 0,0 0-1 0 0,0-1 1 0 0,0 1 0 0 0,0 0 0 0 0,1-1 0 0 0,-1 1-1 0 0,0 0 1 0 0,0 0 0 0 0,0-1 0 0 0,0 1 0 0 0,0 0-1 0 0,0-1 1 0 0,1 1 0 0 0,-1 0 0 0 0,0 0 0 0 0,0 0-1 0 0,0-1 1 0 0,1 1 0 0 0,-1 0 0 0 0,0 0 0 0 0,0 0-1 0 0,1-1 1 0 0,-1 1 0 0 0,0 0 0 0 0,0 0 0 0 0,1 0-1 0 0,-1 0 1 0 0,0 0 0 0 0,1-1 0 0 0,13 5-3062 0 0,14 13-5803 0 0,-1 0 1839 0 0,-19-10 5080 0 0</inkml:trace>
</inkml:ink>
</file>

<file path=ppt/ink/ink2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2.713"/>
    </inkml:context>
    <inkml:brush xml:id="br0">
      <inkml:brushProperty name="width" value="0.05" units="cm"/>
      <inkml:brushProperty name="height" value="0.05" units="cm"/>
      <inkml:brushProperty name="color" value="#008C3A"/>
    </inkml:brush>
  </inkml:definitions>
  <inkml:trace contextRef="#ctx0" brushRef="#br0">1 0 4636 0 0,'18'38'9702'0'0,"-12"-2"-5210"0"0,4 65-1 0 0,-3-20 413 0 0,-6-87-4957 0 0,1 0-1 0 0,0 0 1 0 0,0 0-1 0 0,1 0 1 0 0,-1 0 0 0 0,1 0-1 0 0,0 1 1 0 0,4-6-1 0 0,1-3-193 0 0,38-61-372 0 0,-42 69 762 0 0,1 0 1 0 0,0 1 0 0 0,0-1 0 0 0,0 1-1 0 0,1 0 1 0 0,-1 1 0 0 0,1-1 0 0 0,0 1-1 0 0,11-6 1 0 0,-15 10-57 0 0,0-1-1 0 0,1 1 1 0 0,-1 0-1 0 0,0 0 0 0 0,0 1 1 0 0,0-1-1 0 0,0 0 1 0 0,0 1-1 0 0,0-1 1 0 0,0 1-1 0 0,0-1 1 0 0,-1 1-1 0 0,1 0 0 0 0,0 0 1 0 0,0 0-1 0 0,0 0 1 0 0,-1 0-1 0 0,1 0 1 0 0,0 1-1 0 0,-1-1 0 0 0,1 0 1 0 0,-1 1-1 0 0,0-1 1 0 0,1 1-1 0 0,-1 0 1 0 0,2 3-1 0 0,31 49 681 0 0,-31-50-769 0 0,10 17 231 0 0,4-3-3543 0 0,-13-14 1618 0 0,1 0 0 0 0,-1 0-1 0 0,1-1 1 0 0,1 1 0 0 0,-1-1 0 0 0,0 0-1 0 0,1-1 1 0 0,-1 0 0 0 0,1 1 0 0 0,0-2-1 0 0,8 3 1 0 0,22-3-3848 0 0,-18-3 3654 0 0</inkml:trace>
</inkml:ink>
</file>

<file path=ppt/ink/ink2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3.228"/>
    </inkml:context>
    <inkml:brush xml:id="br0">
      <inkml:brushProperty name="width" value="0.05" units="cm"/>
      <inkml:brushProperty name="height" value="0.05" units="cm"/>
      <inkml:brushProperty name="color" value="#008C3A"/>
    </inkml:brush>
  </inkml:definitions>
  <inkml:trace contextRef="#ctx0" brushRef="#br0">13 11 5885 0 0,'-13'-11'15327'0'0,"20"13"-13930"0"0,34 1 402 0 0,-1-1 0 0 0,61-5 0 0 0,32 1-7410 0 0,-110 4 1457 0 0,-4-1-1217 0 0,-7 0-2859 0 0,-18 9 4254 0 0</inkml:trace>
</inkml:ink>
</file>

<file path=ppt/ink/ink2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3.572"/>
    </inkml:context>
    <inkml:brush xml:id="br0">
      <inkml:brushProperty name="width" value="0.05" units="cm"/>
      <inkml:brushProperty name="height" value="0.05" units="cm"/>
      <inkml:brushProperty name="color" value="#008C3A"/>
    </inkml:brush>
  </inkml:definitions>
  <inkml:trace contextRef="#ctx0" brushRef="#br0">16 0 4084 0 0,'0'1'236'0'0,"-1"-1"-1"0"0,0 0 0 0 0,0 1 0 0 0,0-1 1 0 0,0 1-1 0 0,0 0 0 0 0,0-1 0 0 0,0 1 1 0 0,1 0-1 0 0,-1-1 0 0 0,0 1 0 0 0,1 0 1 0 0,-1 0-1 0 0,0-1 0 0 0,1 1 0 0 0,-1 0 1 0 0,1 0-1 0 0,-1 0 0 0 0,1 0 0 0 0,0 0 1 0 0,-1 0-1 0 0,1 0 0 0 0,0 0 0 0 0,0 0 1 0 0,0 0-1 0 0,-1 0 0 0 0,1 0 0 0 0,1 2 1 0 0,-1-2-15 0 0,1 0 1 0 0,0 0-1 0 0,0 1 0 0 0,0-1 1 0 0,0 0-1 0 0,1 0 1 0 0,-1 0-1 0 0,0 0 1 0 0,0 0-1 0 0,1 0 1 0 0,-1-1-1 0 0,0 1 1 0 0,1 0-1 0 0,-1-1 1 0 0,1 1-1 0 0,1 0 1 0 0,66 13 2470 0 0,17-8-4592 0 0,117-6-11839 0 0,-164-3 12074 0 0</inkml:trace>
</inkml:ink>
</file>

<file path=ppt/ink/ink2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4.869"/>
    </inkml:context>
    <inkml:brush xml:id="br0">
      <inkml:brushProperty name="width" value="0.05" units="cm"/>
      <inkml:brushProperty name="height" value="0.05" units="cm"/>
      <inkml:brushProperty name="color" value="#008C3A"/>
    </inkml:brush>
  </inkml:definitions>
  <inkml:trace contextRef="#ctx0" brushRef="#br0">0 0 4000 0 0,'6'2'1727'0'0,"104"14"5064"0"0,69-7-1486 0 0,-106-6-3936 0 0,-60-3-1110 0 0,4 1-1009 0 0,1 0 0 0 0,-1-1 0 0 0,32-5 0 0 0,-49 5 675 0 0,0-1 1 0 0,0 1-1 0 0,0 0 1 0 0,0 0-1 0 0,0-1 1 0 0,0 1-1 0 0,0 0 1 0 0,0 0-1 0 0,0-1 0 0 0,0 1 1 0 0,0 0-1 0 0,0 0 1 0 0,0-1-1 0 0,0 1 1 0 0,0 0-1 0 0,0 0 1 0 0,0-1-1 0 0,0 1 1 0 0,0 0-1 0 0,0 0 1 0 0,0 0-1 0 0,0-1 1 0 0,0 1-1 0 0,-1 0 0 0 0,1 0 1 0 0,0-1-1 0 0,0 1 1 0 0,0 0-1 0 0,0 0 1 0 0,-1 0-1 0 0,1 0 1 0 0,0-1-1 0 0,0 1 1 0 0,0 0-1 0 0,-1 0 1 0 0,1 0-1 0 0,0 0 0 0 0,0 0 1 0 0,-1 0-1 0 0,1 0 1 0 0,0-1-1 0 0,0 1 1 0 0,-1 0-1 0 0,1 0 1 0 0,0 0-1 0 0,0 0 1 0 0,-1 0-1 0 0,1 0 1 0 0,0 0-1 0 0,0 0 1 0 0,-1 0-1 0 0,1 0 0 0 0,0 1 1 0 0,-26-5 1145 0 0,24 4-989 0 0,0 1 0 0 0,-1 0 0 0 0,1-1 1 0 0,0 1-1 0 0,0 0 0 0 0,0 0 0 0 0,0 0 0 0 0,0 0 1 0 0,0 1-1 0 0,0-1 0 0 0,1 0 0 0 0,-1 1 1 0 0,0 0-1 0 0,1-1 0 0 0,-1 1 0 0 0,1 0 1 0 0,-1 0-1 0 0,1-1 0 0 0,0 1 0 0 0,-2 3 1 0 0,2-1 119 0 0,0 1 1 0 0,0-1-1 0 0,0 0 1 0 0,0 1-1 0 0,1-1 1 0 0,-1 1-1 0 0,1-1 0 0 0,0 1 1 0 0,0-1-1 0 0,2 9 1 0 0,17 73 1652 0 0,4 0 0 0 0,3-1 0 0 0,55 120 0 0 0,32 96 53 0 0,-112-297-1895 0 0,0-1-1 0 0,0 1 1 0 0,0-1-1 0 0,0 1 0 0 0,-1-1 1 0 0,1 1-1 0 0,-1 0 1 0 0,0-1-1 0 0,0 1 1 0 0,-1-1-1 0 0,1 1 1 0 0,-1 0-1 0 0,1-1 1 0 0,-1 1-1 0 0,0-1 1 0 0,0 1-1 0 0,-1-1 0 0 0,1 0 1 0 0,-1 1-1 0 0,0-1 1 0 0,-4 6-1 0 0,3-7-3 0 0,0 1-1 0 0,0 0 0 0 0,-1-1 1 0 0,1 0-1 0 0,-1 0 0 0 0,1 0 1 0 0,-1 0-1 0 0,0-1 0 0 0,0 1 1 0 0,0-1-1 0 0,0 0 0 0 0,0 0 1 0 0,0-1-1 0 0,0 1 0 0 0,0-1 1 0 0,0 0-1 0 0,0 0 0 0 0,0 0 1 0 0,-7-1-1 0 0,0-1 2 0 0,-1 0 0 0 0,0 0 0 0 0,1-1 0 0 0,-16-5 0 0 0,24 7-16 0 0,0-1 1 0 0,0 1-1 0 0,0 0 0 0 0,0-1 0 0 0,0 0 0 0 0,0 1 0 0 0,1-1 1 0 0,-1 0-1 0 0,0-1 0 0 0,1 1 0 0 0,0 0 0 0 0,-1-1 1 0 0,1 1-1 0 0,0-1 0 0 0,0 0 0 0 0,1 1 0 0 0,-1-1 0 0 0,0 0 1 0 0,-1-5-1 0 0,3 6-3 0 0,0 1-1 0 0,0 0 1 0 0,0-1 0 0 0,1 1-1 0 0,-1-1 1 0 0,0 1 0 0 0,1 0-1 0 0,-1-1 1 0 0,1 1 0 0 0,-1 0-1 0 0,1 0 1 0 0,0-1 0 0 0,-1 1-1 0 0,1 0 1 0 0,0 0 0 0 0,0 0 0 0 0,0 0-1 0 0,0 0 1 0 0,0 0 0 0 0,0 0-1 0 0,0 0 1 0 0,0 0 0 0 0,1 1-1 0 0,-1-1 1 0 0,0 0 0 0 0,0 1-1 0 0,1-1 1 0 0,-1 1 0 0 0,3-1-1 0 0,38-12 73 0 0,-17 13 233 0 0,0 1 0 0 0,0 1-1 0 0,-1 1 1 0 0,1 2 0 0 0,-1 0 0 0 0,0 1-1 0 0,38 16 1 0 0,15 2-68 0 0,-26-12-391 0 0,20 6-2019 0 0,-28-1-2915 0 0,-22-10-5010 0 0,9-8 39 0 0,-20-2 8450 0 0</inkml:trace>
</inkml:ink>
</file>

<file path=ppt/ink/ink2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5.306"/>
    </inkml:context>
    <inkml:brush xml:id="br0">
      <inkml:brushProperty name="width" value="0.05" units="cm"/>
      <inkml:brushProperty name="height" value="0.05" units="cm"/>
      <inkml:brushProperty name="color" value="#008C3A"/>
    </inkml:brush>
  </inkml:definitions>
  <inkml:trace contextRef="#ctx0" brushRef="#br0">6 14 6349 0 0,'-5'-14'16999'0'0,"11"41"-11841"0"0,14 47-2062 0 0,-17-63-2881 0 0,11 31-192 0 0,-11-16-5236 0 0</inkml:trace>
</inkml:ink>
</file>

<file path=ppt/ink/ink2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5.635"/>
    </inkml:context>
    <inkml:brush xml:id="br0">
      <inkml:brushProperty name="width" value="0.05" units="cm"/>
      <inkml:brushProperty name="height" value="0.05" units="cm"/>
      <inkml:brushProperty name="color" value="#008C3A"/>
    </inkml:brush>
  </inkml:definitions>
  <inkml:trace contextRef="#ctx0" brushRef="#br0">0 22 6081 0 0,'0'0'1927'0'0,"4"-16"9725"0"0,-1 11-11298 0 0,-2 5-830 0 0,41 23-13630 0 0,-32-18 11162 0 0,-4 0 1128 0 0</inkml:trace>
</inkml:ink>
</file>

<file path=ppt/ink/ink2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5.963"/>
    </inkml:context>
    <inkml:brush xml:id="br0">
      <inkml:brushProperty name="width" value="0.05" units="cm"/>
      <inkml:brushProperty name="height" value="0.05" units="cm"/>
      <inkml:brushProperty name="color" value="#008C3A"/>
    </inkml:brush>
  </inkml:definitions>
  <inkml:trace contextRef="#ctx0" brushRef="#br0">0 0 3416 0 0,'6'5'1425'0'0,"-1"0"-1"0"0,0 1 1 0 0,0 0 0 0 0,0-1-1 0 0,-1 2 1 0 0,1-1-1 0 0,4 10 1 0 0,-5-6-192 0 0,0 0 0 0 0,0 1 0 0 0,-1 0 1 0 0,3 14-1 0 0,-2 7 647 0 0,-1 1 0 0 0,-2 47 0 0 0,-1-48-278 0 0,2-45-1610 0 0,2 0 0 0 0,-1-1 0 0 0,2 2 0 0 0,0-1 0 0 0,0 0 1 0 0,1 1-1 0 0,1 0 0 0 0,0 1 0 0 0,1-1 0 0 0,15-17 1 0 0,-22 28 33 0 0,0 1 0 0 0,-1 0 1 0 0,1-1-1 0 0,0 1 0 0 0,0 0 1 0 0,0-1-1 0 0,-1 1 0 0 0,1 0 1 0 0,0 0-1 0 0,0 0 0 0 0,0 0 1 0 0,0 0-1 0 0,0 0 0 0 0,0 0 1 0 0,-1 0-1 0 0,1 0 0 0 0,0 0 1 0 0,0 1-1 0 0,0-1 0 0 0,0 0 0 0 0,-1 1 1 0 0,1-1-1 0 0,0 0 0 0 0,0 1 1 0 0,0-1-1 0 0,-1 1 0 0 0,1-1 1 0 0,0 1-1 0 0,-1-1 0 0 0,1 1 1 0 0,-1 0-1 0 0,1-1 0 0 0,0 1 1 0 0,-1 0-1 0 0,1-1 0 0 0,-1 1 1 0 0,1 1-1 0 0,18 30 329 0 0,-18-30-309 0 0,24 41 1429 0 0,5-3-3447 0 0,-18-26-643 0 0,1 0 0 0 0,1 0 1 0 0,1-2-1 0 0,-1 0 0 0 0,2 0 0 0 0,0-1 1 0 0,0-1-1 0 0,1-1 0 0 0,34 14 1 0 0,-30-16 642 0 0</inkml:trace>
</inkml:ink>
</file>

<file path=ppt/ink/ink2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6.619"/>
    </inkml:context>
    <inkml:brush xml:id="br0">
      <inkml:brushProperty name="width" value="0.05" units="cm"/>
      <inkml:brushProperty name="height" value="0.05" units="cm"/>
      <inkml:brushProperty name="color" value="#008C3A"/>
    </inkml:brush>
  </inkml:definitions>
  <inkml:trace contextRef="#ctx0" brushRef="#br0">239 26 6185 0 0,'-1'-2'519'0'0,"0"0"0"0"0,0 1-1 0 0,0-1 1 0 0,-1 0 0 0 0,1 1 0 0 0,0-1 0 0 0,-1 1 0 0 0,1-1 0 0 0,-1 1 0 0 0,0 0 0 0 0,1 0 0 0 0,-1 0 0 0 0,0 0 0 0 0,0 0 0 0 0,0 0 0 0 0,0 0 0 0 0,1 1 0 0 0,-1-1 0 0 0,0 0 0 0 0,0 1 0 0 0,-4-1 0 0 0,2 1-41 0 0,-1 1-1 0 0,1-1 1 0 0,0 1 0 0 0,0 0-1 0 0,0 0 1 0 0,0 0 0 0 0,0 0-1 0 0,0 1 1 0 0,0 0 0 0 0,-4 2 0 0 0,-4 4 242 0 0,0-1 0 0 0,1 2 0 0 0,0 0 0 0 0,1 0 1 0 0,-15 17-1 0 0,17-17-531 0 0,1 0 0 0 0,0 1 0 0 0,0 0 0 0 0,1 0 0 0 0,1 1 0 0 0,0-1 0 0 0,0 1 0 0 0,1 0 0 0 0,0 1 1 0 0,1-1-1 0 0,0 1 0 0 0,1-1 0 0 0,1 1 0 0 0,0 0 0 0 0,0 15 0 0 0,2-18-54 0 0,0 1 0 0 0,0 0 0 0 0,1-1 0 0 0,1 1 0 0 0,0-1 0 0 0,0 0 0 0 0,0 1 0 0 0,1-2 0 0 0,1 1-1 0 0,0 0 1 0 0,0-1 0 0 0,0 0 0 0 0,1 0 0 0 0,0 0 0 0 0,1-1 0 0 0,0 0 0 0 0,0 0 0 0 0,15 10 0 0 0,31 20-3195 0 0,-33-25-858 0 0,0-1-1 0 0,28 11 1 0 0,-35-17 1904 0 0,-1-1 0 0 0,1 0 0 0 0,0-1 0 0 0,0-1 0 0 0,18 2-1 0 0,-21-4 1287 0 0,0 0-1 0 0,0-1 0 0 0,0 0 0 0 0,15-3 0 0 0,-10-1-1014 0 0</inkml:trace>
</inkml:ink>
</file>

<file path=ppt/ink/ink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55.482"/>
    </inkml:context>
    <inkml:brush xml:id="br0">
      <inkml:brushProperty name="width" value="0.05" units="cm"/>
      <inkml:brushProperty name="height" value="0.05" units="cm"/>
      <inkml:brushProperty name="color" value="#004F8B"/>
    </inkml:brush>
  </inkml:definitions>
  <inkml:trace contextRef="#ctx0" brushRef="#br0">120 31 5629 0 0,'0'-30'18887'0'0,"-61"320"-11361"0"0,49-222-6801 0 0,2-2-793 0 0,-23 97-531 0 0,31-154 386 0 0,1-1-3639 0 0</inkml:trace>
</inkml:ink>
</file>

<file path=ppt/ink/ink2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7.088"/>
    </inkml:context>
    <inkml:brush xml:id="br0">
      <inkml:brushProperty name="width" value="0.05" units="cm"/>
      <inkml:brushProperty name="height" value="0.05" units="cm"/>
      <inkml:brushProperty name="color" value="#008C3A"/>
    </inkml:brush>
  </inkml:definitions>
  <inkml:trace contextRef="#ctx0" brushRef="#br0">153 41 4748 0 0,'0'-3'711'0'0,"-1"1"-1"0"0,0-1 1 0 0,0 0-1 0 0,0 1 1 0 0,0-1-1 0 0,-1 1 1 0 0,1 0-1 0 0,0-1 1 0 0,-1 1-1 0 0,0 0 0 0 0,0 0 1 0 0,1 0-1 0 0,-1 0 1 0 0,0 0-1 0 0,-1 1 1 0 0,-3-3 1249 0 0,-29 16 1427 0 0,28-7-2934 0 0,-1 0 1 0 0,2 1-1 0 0,-1-1 0 0 0,1 1 0 0 0,-1 1 0 0 0,2-1 0 0 0,-1 1 1 0 0,1 0-1 0 0,0 0 0 0 0,0 1 0 0 0,1-1 0 0 0,0 1 0 0 0,-4 12 1 0 0,7-17-410 0 0,0 1 1 0 0,0-1-1 0 0,0 1 1 0 0,1-1-1 0 0,-1 0 1 0 0,1 1-1 0 0,0-1 1 0 0,0 1-1 0 0,0-1 1 0 0,0 1-1 0 0,1-1 1 0 0,-1 1-1 0 0,1-1 0 0 0,0 1 1 0 0,0-1-1 0 0,1 0 1 0 0,-1 0-1 0 0,0 1 1 0 0,1-1-1 0 0,0 0 1 0 0,0 0-1 0 0,0-1 1 0 0,0 1-1 0 0,0 0 1 0 0,1-1-1 0 0,-1 1 1 0 0,1-1-1 0 0,-1 0 1 0 0,1 0-1 0 0,0 0 1 0 0,0 0-1 0 0,0 0 1 0 0,0 0-1 0 0,0-1 1 0 0,6 2-1 0 0,-1 0-110 0 0,0 0-1 0 0,0-1 0 0 0,0-1 0 0 0,1 1 0 0 0,-1-1 1 0 0,0 0-1 0 0,1-1 0 0 0,-1 0 0 0 0,0 0 0 0 0,1-1 1 0 0,-1 0-1 0 0,0-1 0 0 0,0 0 0 0 0,0 0 0 0 0,0 0 1 0 0,8-5-1 0 0,-11 5 68 0 0,0 0 0 0 0,-1 0 0 0 0,0 0 0 0 0,1-1 0 0 0,-1 0 0 0 0,0 0 1 0 0,0 0-1 0 0,-1-1 0 0 0,1 1 0 0 0,-1-1 0 0 0,1 1 0 0 0,-1-1 0 0 0,0-1 0 0 0,-1 1 1 0 0,1 0-1 0 0,-1 0 0 0 0,0-1 0 0 0,0 0 0 0 0,0 1 0 0 0,0-1 0 0 0,-1 0 0 0 0,0 0 1 0 0,0 0-1 0 0,0 0 0 0 0,-1 0 0 0 0,0 0 0 0 0,0-9 0 0 0,-1 11 50 0 0,1 0 0 0 0,-1 0 1 0 0,0 0-1 0 0,0 0 0 0 0,0 0 0 0 0,-1 0 0 0 0,1 0 0 0 0,-1 0 0 0 0,0 0 0 0 0,0 1 0 0 0,0-1 0 0 0,0 1 1 0 0,0-1-1 0 0,0 1 0 0 0,-1 0 0 0 0,1 0 0 0 0,-1 0 0 0 0,1 0 0 0 0,-1 0 0 0 0,0 0 0 0 0,0 1 0 0 0,0-1 0 0 0,0 1 1 0 0,0 0-1 0 0,0 0 0 0 0,0 0 0 0 0,-4 0 0 0 0,2 0 31 0 0,0 0-1 0 0,0 0 1 0 0,1 0 0 0 0,-1 1-1 0 0,0 0 1 0 0,0 0-1 0 0,0 0 1 0 0,0 1 0 0 0,0-1-1 0 0,0 1 1 0 0,0 0 0 0 0,0 1-1 0 0,0-1 1 0 0,1 1 0 0 0,-1 0-1 0 0,1 0 1 0 0,-6 4 0 0 0,8-4-10 0 0,-1 0 1 0 0,0 0-1 0 0,1 0 1 0 0,-1 1 0 0 0,1-1-1 0 0,0 1 1 0 0,0 0-1 0 0,0 0 1 0 0,0 0 0 0 0,1 0-1 0 0,-1 0 1 0 0,1 0 0 0 0,-1 0-1 0 0,1 0 1 0 0,-1 5-1 0 0,2-4-455 0 0,-1-1-1 0 0,1 0 0 0 0,0 1 0 0 0,0-1 0 0 0,1 1 0 0 0,-1-1 1 0 0,1 1-1 0 0,-1-1 0 0 0,1 0 0 0 0,0 1 0 0 0,0-1 1 0 0,1 0-1 0 0,1 4 0 0 0,0-2-664 0 0,-1-1-1 0 0,1-1 1 0 0,0 1 0 0 0,0 0-1 0 0,0-1 1 0 0,0 1 0 0 0,1-1-1 0 0,0 0 1 0 0,6 5 0 0 0,-6-6-240 0 0,0 0 0 0 0,1 0 0 0 0,-1 0 0 0 0,0 0 0 0 0,0-1 0 0 0,1 1 0 0 0,-1-1 0 0 0,1 0 0 0 0,-1-1 0 0 0,9 1 0 0 0</inkml:trace>
</inkml:ink>
</file>

<file path=ppt/ink/ink2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7.603"/>
    </inkml:context>
    <inkml:brush xml:id="br0">
      <inkml:brushProperty name="width" value="0.05" units="cm"/>
      <inkml:brushProperty name="height" value="0.05" units="cm"/>
      <inkml:brushProperty name="color" value="#008C3A"/>
    </inkml:brush>
  </inkml:definitions>
  <inkml:trace contextRef="#ctx0" brushRef="#br0">222 69 5208 0 0,'0'-3'783'0'0,"0"0"-1"0"0,0 0 1 0 0,0 0-1 0 0,-1 0 1 0 0,1 0-1 0 0,-1-1 0 0 0,0 1 1 0 0,1 0-1 0 0,-1 0 1 0 0,-1 0-1 0 0,1 1 0 0 0,0-1 1 0 0,-1 0-1 0 0,1 0 1 0 0,-1 1-1 0 0,0-1 0 0 0,0 1 1 0 0,0-1-1 0 0,-4-2 1 0 0,4 3-508 0 0,0 1 0 0 0,-1 0 0 0 0,1 0 0 0 0,-1 0 0 0 0,1 1 0 0 0,-1-1-1 0 0,0 0 1 0 0,1 1 0 0 0,-1 0 0 0 0,0 0 0 0 0,1 0 0 0 0,-1 0 0 0 0,0 0 0 0 0,1 0 0 0 0,-1 0 0 0 0,1 1 0 0 0,-1 0 0 0 0,0-1 0 0 0,1 1 0 0 0,-1 0 0 0 0,1 0 0 0 0,0 0 0 0 0,-1 1 0 0 0,-2 1 0 0 0,2-2-162 0 0,1 0-1 0 0,-1 1 1 0 0,0-1 0 0 0,1 1-1 0 0,0 0 1 0 0,-1-1-1 0 0,1 1 1 0 0,0 0 0 0 0,0 0-1 0 0,0 0 1 0 0,0 1-1 0 0,0-1 1 0 0,0 0 0 0 0,1 1-1 0 0,-1-1 1 0 0,1 1-1 0 0,0 0 1 0 0,-1-1 0 0 0,1 1-1 0 0,1 0 1 0 0,-1 0-1 0 0,0 0 1 0 0,1 0 0 0 0,-1 0-1 0 0,1-1 1 0 0,0 1-1 0 0,0 0 1 0 0,0 0-1 0 0,0 0 1 0 0,1 0 0 0 0,-1 0-1 0 0,1 0 1 0 0,-1 0-1 0 0,1 0 1 0 0,0-1 0 0 0,0 1-1 0 0,1 0 1 0 0,-1-1-1 0 0,0 1 1 0 0,1-1 0 0 0,3 5-1 0 0,7 9-89 0 0,1 0-1 0 0,0 0 1 0 0,1-1-1 0 0,27 22 1 0 0,-35-32-85 0 0,25 22-49 0 0,51 48-81 0 0,-75-67 174 0 0,0 0 0 0 0,-1 0 0 0 0,1 1 0 0 0,-2-1 0 0 0,1 2 0 0 0,-1-1 0 0 0,-1 0 0 0 0,4 12 0 0 0,-6-18 26 0 0,-1 1 0 0 0,0 0 1 0 0,-1 0-1 0 0,1 0 1 0 0,-1 0-1 0 0,0 1 0 0 0,0-1 1 0 0,0 0-1 0 0,0 0 1 0 0,-1 0-1 0 0,1 0 0 0 0,-1 0 1 0 0,0 0-1 0 0,0 0 1 0 0,-1-1-1 0 0,1 1 0 0 0,-1 0 1 0 0,0 0-1 0 0,0-1 0 0 0,0 0 1 0 0,0 1-1 0 0,-1-1 1 0 0,0 0-1 0 0,1 0 0 0 0,-1 0 1 0 0,0 0-1 0 0,0-1 1 0 0,0 1-1 0 0,-1-1 0 0 0,1 0 1 0 0,-1 1-1 0 0,1-2 1 0 0,-1 1-1 0 0,-5 2 0 0 0,-2 0-331 0 0,0 0 0 0 0,0 0 0 0 0,0-1 0 0 0,0-1 0 0 0,-1 0-1 0 0,1 0 1 0 0,-1-1 0 0 0,1-1 0 0 0,-1 0 0 0 0,-21-3 0 0 0,21 1-1445 0 0,1 0 1 0 0,0-1-1 0 0,0-1 0 0 0,0 0 1 0 0,0 0-1 0 0,1-1 1 0 0,-14-9-1 0 0,19 11 709 0 0,0-1-1 0 0,0 0 1 0 0,0-1-1 0 0,1 1 1 0 0,-1-1-1 0 0,1 1 1 0 0,1-1-1 0 0,-5-6 1 0 0,-8-32-2231 0 0,11 19 1663 0 0</inkml:trace>
</inkml:ink>
</file>

<file path=ppt/ink/ink2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8.182"/>
    </inkml:context>
    <inkml:brush xml:id="br0">
      <inkml:brushProperty name="width" value="0.05" units="cm"/>
      <inkml:brushProperty name="height" value="0.05" units="cm"/>
      <inkml:brushProperty name="color" value="#008C3A"/>
    </inkml:brush>
  </inkml:definitions>
  <inkml:trace contextRef="#ctx0" brushRef="#br0">43 53 4216 0 0,'0'-3'760'0'0,"-1"0"0"0"0,1 1-1 0 0,0-1 1 0 0,0 0 0 0 0,1 0-1 0 0,-1 0 1 0 0,0 1 0 0 0,1-1-1 0 0,0 0 1 0 0,0 1 0 0 0,0-1 0 0 0,0 0-1 0 0,0 1 1 0 0,0-1 0 0 0,1 1-1 0 0,2-5 1 0 0,-3 6-129 0 0,0 1-571 0 0,0 0 0 0 0,-1-1 0 0 0,1 1 0 0 0,0 0 0 0 0,0 0 0 0 0,-1-1 0 0 0,1 1 0 0 0,0 0 0 0 0,0 0 0 0 0,-1 0 0 0 0,1 0 0 0 0,0 0 0 0 0,0 0 0 0 0,-1 0 0 0 0,1 1 0 0 0,0-1 0 0 0,0 0 0 0 0,-1 0 0 0 0,1 0 0 0 0,0 1 0 0 0,0-1 1 0 0,-1 0-1 0 0,1 1 0 0 0,0-1 0 0 0,-1 1 0 0 0,1-1 0 0 0,-1 1 0 0 0,1-1 0 0 0,-1 1 0 0 0,1-1 0 0 0,-1 1 0 0 0,1 0 0 0 0,23 19 1070 0 0,-20-14-1032 0 0,-1 0 0 0 0,-1 1 0 0 0,1-1 0 0 0,-1 1-1 0 0,0-1 1 0 0,0 1 0 0 0,-1 0 0 0 0,0-1 0 0 0,0 1 0 0 0,-1 0-1 0 0,1 0 1 0 0,-2 0 0 0 0,1 0 0 0 0,-1 0 0 0 0,0 0 0 0 0,0-1 0 0 0,-1 1-1 0 0,-2 8 1 0 0,1-7-24 0 0,0 0 0 0 0,-1 0-1 0 0,0 0 1 0 0,0 0-1 0 0,0-1 1 0 0,-1 1 0 0 0,0-1-1 0 0,-1 0 1 0 0,1-1 0 0 0,-1 1-1 0 0,-1-1 1 0 0,1 0 0 0 0,-1-1-1 0 0,-7 5 1 0 0,-19 4 1045 0 0,46-15-1085 0 0,0 1 0 0 0,0 0 1 0 0,0 1-1 0 0,-1 1 0 0 0,1 0 1 0 0,0 1-1 0 0,19 6 1 0 0,98 42-7104 0 0,-41-14-5219 0 0,-44-20 8188 0 0,-22-7 2334 0 0</inkml:trace>
</inkml:ink>
</file>

<file path=ppt/ink/ink2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28.869"/>
    </inkml:context>
    <inkml:brush xml:id="br0">
      <inkml:brushProperty name="width" value="0.05" units="cm"/>
      <inkml:brushProperty name="height" value="0.05" units="cm"/>
      <inkml:brushProperty name="color" value="#008C3A"/>
    </inkml:brush>
  </inkml:definitions>
  <inkml:trace contextRef="#ctx0" brushRef="#br0">126 436 6429 0 0,'-9'-8'1660'0'0,"0"0"0"0"0,1-1 0 0 0,0 0 0 0 0,0-1 1 0 0,1 0-1 0 0,-11-20 0 0 0,12 19-592 0 0,1-1 0 0 0,0-1 0 0 0,1 1 1 0 0,0 0-1 0 0,1-1 0 0 0,-2-15 0 0 0,4 15-626 0 0,0-1 0 0 0,1 1-1 0 0,0-1 1 0 0,1 1 0 0 0,0-1 0 0 0,1 1 0 0 0,1-1 0 0 0,0 1 0 0 0,1 0-1 0 0,0 0 1 0 0,1 1 0 0 0,1-1 0 0 0,13-22 0 0 0,-18 32-429 0 0,1 0 0 0 0,-1 1 0 0 0,1-1 1 0 0,0 0-1 0 0,0 1 0 0 0,0-1 0 0 0,0 1 0 0 0,0 0 0 0 0,0 0 0 0 0,1 0 1 0 0,-1 0-1 0 0,1 0 0 0 0,0 0 0 0 0,-1 1 0 0 0,1-1 0 0 0,0 1 0 0 0,0 0 1 0 0,0-1-1 0 0,0 2 0 0 0,0-1 0 0 0,0 0 0 0 0,0 0 0 0 0,0 1 1 0 0,1 0-1 0 0,-1 0 0 0 0,0 0 0 0 0,0 0 0 0 0,0 0 0 0 0,0 0 0 0 0,0 1 1 0 0,1 0-1 0 0,-1-1 0 0 0,0 1 0 0 0,0 0 0 0 0,-1 1 0 0 0,1-1 1 0 0,0 0-1 0 0,0 1 0 0 0,0 0 0 0 0,-1-1 0 0 0,1 1 0 0 0,3 4 0 0 0,5 3 42 0 0,-2 1-1 0 0,1 0 0 0 0,-1 0 1 0 0,-1 0-1 0 0,0 1 0 0 0,0 1 0 0 0,-1-1 1 0 0,9 23-1 0 0,-6-11-54 0 0,-2 1 0 0 0,-1 1 0 0 0,-1-1 0 0 0,-1 1 0 0 0,-1 0 0 0 0,-1 0 0 0 0,-1 43 0 0 0,-3-51 0 0 0,0 0 0 0 0,-1 0 0 0 0,-1 0 0 0 0,0 0 0 0 0,-2-1 0 0 0,0 1 0 0 0,0-1 0 0 0,-2 0 0 0 0,0 0 0 0 0,0-1 0 0 0,-2 0 0 0 0,-12 18 0 0 0,15-27 0 0 0,1 0 0 0 0,-1 0 0 0 0,-1-1 0 0 0,1 0 0 0 0,-1 0 0 0 0,0 0 0 0 0,0-1 0 0 0,0 0 0 0 0,-1-1 0 0 0,0 1 0 0 0,1-1 0 0 0,-1-1 0 0 0,-14 3 0 0 0,18-3 0 0 0,-1-1 0 0 0,0-1 0 0 0,0 1 0 0 0,0-1 0 0 0,1 0 0 0 0,-1 0 0 0 0,0 0 0 0 0,0 0 0 0 0,0-1 0 0 0,0 0 0 0 0,1 0 0 0 0,-1 0 0 0 0,0-1 0 0 0,1 0 0 0 0,-1 0 0 0 0,1 0 0 0 0,0 0 0 0 0,0 0 0 0 0,-1-1 0 0 0,1 0 0 0 0,1 0 0 0 0,-1 0 0 0 0,0-1 0 0 0,-4-5 0 0 0,6 6-108 0 0,-1 0 1 0 0,1 0-1 0 0,1-1 0 0 0,-1 1 1 0 0,0-1-1 0 0,1 1 0 0 0,0-1 0 0 0,-1 0 1 0 0,1 1-1 0 0,1-1 0 0 0,-1 0 1 0 0,1 0-1 0 0,-1 1 0 0 0,1-1 1 0 0,0 0-1 0 0,0 0 0 0 0,1 0 1 0 0,1-7-1 0 0,0 5-317 0 0,0-1 1 0 0,1 1-1 0 0,0 0 1 0 0,0 0-1 0 0,0 1 1 0 0,1-1-1 0 0,0 1 1 0 0,0 0-1 0 0,0-1 1 0 0,7-5-1 0 0,-2 3-275 0 0,0 0 0 0 0,0 1 0 0 0,1 0 0 0 0,0 0 0 0 0,0 1 0 0 0,1 0 0 0 0,0 1 0 0 0,0 0 0 0 0,0 1 0 0 0,0 0 0 0 0,21-3 0 0 0,-23 6-1002 0 0,1 0 1 0 0,-1 1-1 0 0,0 0 1 0 0,0 1 0 0 0,0 0-1 0 0,1 0 1 0 0,-1 1-1 0 0,15 5 1 0 0,-8 0-189 0 0</inkml:trace>
</inkml:ink>
</file>

<file path=ppt/ink/ink2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30.072"/>
    </inkml:context>
    <inkml:brush xml:id="br0">
      <inkml:brushProperty name="width" value="0.05" units="cm"/>
      <inkml:brushProperty name="height" value="0.05" units="cm"/>
      <inkml:brushProperty name="color" value="#008C3A"/>
    </inkml:brush>
  </inkml:definitions>
  <inkml:trace contextRef="#ctx0" brushRef="#br0">368 13 2232 0 0,'-59'5'5260'0'0,"-94"-5"1"0"0,86-8-2143 0 0,49 4-1282 0 0,-1 2 0 0 0,-32-1 0 0 0,84 19-882 0 0,874 83 5196 0 0,643 84-2773 0 0,-1345-159-3535 0 0,616 44-1135 0 0,-409-50 416 0 0,-138-11 271 0 0,-40-4-50 0 0,115-1-179 0 0,-294-3-1951 0 0,-35-1-4131 0 0,-32-10-3232 0 0,9 9 9137 0 0,-1 1-1 0 0,0-1 0 0 0,0 1 1 0 0,-5-2-1 0 0,-7-3-763 0 0</inkml:trace>
</inkml:ink>
</file>

<file path=ppt/ink/ink2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31.229"/>
    </inkml:context>
    <inkml:brush xml:id="br0">
      <inkml:brushProperty name="width" value="0.05" units="cm"/>
      <inkml:brushProperty name="height" value="0.05" units="cm"/>
      <inkml:brushProperty name="color" value="#008C3A"/>
    </inkml:brush>
  </inkml:definitions>
  <inkml:trace contextRef="#ctx0" brushRef="#br0">0 1 5477 0 0,'0'0'8934'0'0,"5"1"-7408"0"0,21 6 143 0 0,0-1 1 0 0,0-2-1 0 0,0-1 1 0 0,29 0-1 0 0,53-1-2324 0 0,-104-2 418 0 0,9-3-4776 0 0,-19-5 3218 0 0,3 7 1929 0 0,1-1 0 0 0,-1 1-1 0 0,0 0 1 0 0,1 0 0 0 0,-1 0-1 0 0,0 0 1 0 0,0 0 0 0 0,0 1-1 0 0,-5-1 1 0 0,8 1-46 0 0,-1 1-1 0 0,0-1 1 0 0,0 1-1 0 0,0-1 1 0 0,0 1-1 0 0,0-1 1 0 0,1 1 0 0 0,-1-1-1 0 0,0 1 1 0 0,1 0-1 0 0,-1-1 1 0 0,0 1-1 0 0,1 0 1 0 0,-1 0 0 0 0,1 0-1 0 0,-1-1 1 0 0,1 1-1 0 0,-1 0 1 0 0,1 0-1 0 0,0 0 1 0 0,-1 0 0 0 0,1 0-1 0 0,0 0 1 0 0,0 0-1 0 0,0 0 1 0 0,0 0 0 0 0,0 0-1 0 0,0 0 1 0 0,0 0-1 0 0,0-1 1 0 0,0 1-1 0 0,0 0 1 0 0,0 0 0 0 0,1 2-1 0 0,6 39 2593 0 0,-6-38-2450 0 0,11 50 647 0 0,3-1-1 0 0,2 0 1 0 0,3-1 0 0 0,1-2-1 0 0,42 71 1 0 0,-32-70-614 0 0,-16-28-220 0 0,-1 0 0 0 0,-1 1 0 0 0,-1 0 0 0 0,12 37 0 0 0,-23-60-47 0 0,-1 0 0 0 0,1 0 1 0 0,-1 0-1 0 0,0 0 0 0 0,0 0 0 0 0,1 0 0 0 0,-1 0 0 0 0,0 0 0 0 0,0 0 1 0 0,0 0-1 0 0,0 0 0 0 0,0 0 0 0 0,0 1 0 0 0,-1-1 0 0 0,1 0 1 0 0,0 0-1 0 0,0 0 0 0 0,-1 0 0 0 0,1 0 0 0 0,-1 0 0 0 0,1-1 1 0 0,-1 1-1 0 0,1 0 0 0 0,-1 0 0 0 0,1 0 0 0 0,-1 0 0 0 0,0 0 0 0 0,1-1 1 0 0,-1 1-1 0 0,0 0 0 0 0,-1 0 0 0 0,0 0 0 0 0,-1 0 0 0 0,0 0 1 0 0,1-1-1 0 0,-1 1 0 0 0,1-1 0 0 0,-1 0 0 0 0,0 1 0 0 0,1-1 1 0 0,-1 0-1 0 0,0-1 0 0 0,1 1 0 0 0,-4-1 0 0 0,-4-1-12 0 0,-1 0-1 0 0,1-1 1 0 0,0-1-1 0 0,1 1 1 0 0,-18-10-1 0 0,22 10 18 0 0,-23-16 223 0 0,26 13-102 0 0,21 7-77 0 0,121 34-2710 0 0,-59-14-2855 0 0,0-2-4334 0 0,16-2 733 0 0,-74-12 7415 0 0</inkml:trace>
</inkml:ink>
</file>

<file path=ppt/ink/ink2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31.572"/>
    </inkml:context>
    <inkml:brush xml:id="br0">
      <inkml:brushProperty name="width" value="0.05" units="cm"/>
      <inkml:brushProperty name="height" value="0.05" units="cm"/>
      <inkml:brushProperty name="color" value="#008C3A"/>
    </inkml:brush>
  </inkml:definitions>
  <inkml:trace contextRef="#ctx0" brushRef="#br0">5 8 7249 0 0,'-5'-7'20109'0'0,"24"103"-13047"0"0,-15-51-8272 0 0,-2-13-5797 0 0,-1-1-7412 0 0,-7-85 5378 0 0,8 37 7290 0 0</inkml:trace>
</inkml:ink>
</file>

<file path=ppt/ink/ink2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31.900"/>
    </inkml:context>
    <inkml:brush xml:id="br0">
      <inkml:brushProperty name="width" value="0.05" units="cm"/>
      <inkml:brushProperty name="height" value="0.05" units="cm"/>
      <inkml:brushProperty name="color" value="#008C3A"/>
    </inkml:brush>
  </inkml:definitions>
  <inkml:trace contextRef="#ctx0" brushRef="#br0">3 73 4624 0 0,'-1'-17'4759'0'0,"0"13"-3030"0"0,1-1 0 0 0,0 1 0 0 0,-1 0 0 0 0,2-1 1 0 0,-1 1-1 0 0,0 0 0 0 0,1 0 0 0 0,0 0 0 0 0,2-8 0 0 0,-2 11-1126 0 0,5-4-318 0 0,-1 6-3464 0 0,92 45-18031 0 0,-83-38 19417 0 0</inkml:trace>
</inkml:ink>
</file>

<file path=ppt/ink/ink2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32.229"/>
    </inkml:context>
    <inkml:brush xml:id="br0">
      <inkml:brushProperty name="width" value="0.05" units="cm"/>
      <inkml:brushProperty name="height" value="0.05" units="cm"/>
      <inkml:brushProperty name="color" value="#008C3A"/>
    </inkml:brush>
  </inkml:definitions>
  <inkml:trace contextRef="#ctx0" brushRef="#br0">1 24 4412 0 0,'7'26'9220'0'0,"-3"1"-4229"0"0,5 24-6 0 0,18 26 730 0 0,-25-77-5722 0 0,0-1-1 0 0,-1 1 1 0 0,1-1 0 0 0,0 0-1 0 0,-1 0 1 0 0,1 1-1 0 0,-1-1 1 0 0,1 0-1 0 0,-1 0 1 0 0,1-1-1 0 0,-1 1 1 0 0,0 0-1 0 0,0 0 1 0 0,1-1-1 0 0,-1 1 1 0 0,0 0 0 0 0,0-1-1 0 0,1-1 1 0 0,20-37-225 0 0,-13 24 121 0 0,3-1 97 0 0,1-1-1 0 0,1 2 0 0 0,1 0 0 0 0,0 1 0 0 0,20-16 1 0 0,-34 30 63 0 0,0 0 0 0 0,0 0 0 0 0,0 0 1 0 0,0 0-1 0 0,0 0 0 0 0,0 0 0 0 0,1 0 0 0 0,-1 0 1 0 0,0 0-1 0 0,1 0 0 0 0,-1 1 0 0 0,0-1 1 0 0,1 1-1 0 0,-1-1 0 0 0,1 1 0 0 0,-1-1 0 0 0,1 1 1 0 0,-1 0-1 0 0,1 0 0 0 0,-1 0 0 0 0,1 0 1 0 0,-1 0-1 0 0,1 0 0 0 0,-1 0 0 0 0,1 0 0 0 0,-1 1 1 0 0,1-1-1 0 0,-1 0 0 0 0,0 1 0 0 0,1 0 0 0 0,-1-1 1 0 0,1 1-1 0 0,-1 0 0 0 0,0-1 0 0 0,0 1 1 0 0,1 0-1 0 0,-1 0 0 0 0,0 0 0 0 0,0 0 0 0 0,0 0 1 0 0,0 0-1 0 0,1 3 0 0 0,4 5 38 0 0,-1 0 0 0 0,-1 1 0 0 0,1 0 1 0 0,-2 0-1 0 0,4 14 0 0 0,6 12-1622 0 0,8-1-3871 0 0,-17-31 3823 0 0,-1 0 0 0 0,1 0 1 0 0,0 0-1 0 0,0 0 0 0 0,0-1 1 0 0,1 0-1 0 0,0 0 0 0 0,-1 0 0 0 0,1 0 1 0 0,6 2-1 0 0,18 1-3442 0 0,-17-5 3195 0 0</inkml:trace>
</inkml:ink>
</file>

<file path=ppt/ink/ink2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32.900"/>
    </inkml:context>
    <inkml:brush xml:id="br0">
      <inkml:brushProperty name="width" value="0.05" units="cm"/>
      <inkml:brushProperty name="height" value="0.05" units="cm"/>
      <inkml:brushProperty name="color" value="#008C3A"/>
    </inkml:brush>
  </inkml:definitions>
  <inkml:trace contextRef="#ctx0" brushRef="#br0">0 1 6101 0 0,'0'0'3889'0'0,"3"2"-2081"0"0,1 2-1276 0 0,0-1 1 0 0,1 0-1 0 0,-1 0 0 0 0,1 0 0 0 0,0-1 0 0 0,0 1 0 0 0,0-1 0 0 0,0 0 0 0 0,1-1 0 0 0,-1 1 0 0 0,0-1 0 0 0,7 1 0 0 0,79 6 2376 0 0,-56-6-2058 0 0,99 6 969 0 0,42 4-3960 0 0,-61 5-7281 0 0,-66-2-163 0 0</inkml:trace>
</inkml:ink>
</file>

<file path=ppt/ink/ink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56.248"/>
    </inkml:context>
    <inkml:brush xml:id="br0">
      <inkml:brushProperty name="width" value="0.05" units="cm"/>
      <inkml:brushProperty name="height" value="0.05" units="cm"/>
      <inkml:brushProperty name="color" value="#004F8B"/>
    </inkml:brush>
  </inkml:definitions>
  <inkml:trace contextRef="#ctx0" brushRef="#br0">294 17 4164 0 0,'-19'-16'15778'0'0,"20"26"-15196"0"0,0 0 0 0 0,1 0-1 0 0,0 0 1 0 0,0-1 0 0 0,1 1-1 0 0,0 0 1 0 0,1-1 0 0 0,0 0-1 0 0,6 10 1 0 0,9 25 788 0 0,5 49 599 0 0,-19-63-1407 0 0,-2-1-1 0 0,0 51 1 0 0,-9 4-227 0 0,-3-29-373 0 0,-4 1-198 0 0,2-19-27 0 0,-37 106-2070 0 0,-13-9-5213 0 0,42-101 4532 0 0,-1 0 0 0 0,-1-2 0 0 0,-2-1 0 0 0,-1 0 0 0 0,-52 48 0 0 0,47-53 1152 0 0</inkml:trace>
</inkml:ink>
</file>

<file path=ppt/ink/ink2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33.275"/>
    </inkml:context>
    <inkml:brush xml:id="br0">
      <inkml:brushProperty name="width" value="0.05" units="cm"/>
      <inkml:brushProperty name="height" value="0.05" units="cm"/>
      <inkml:brushProperty name="color" value="#008C3A"/>
    </inkml:brush>
  </inkml:definitions>
  <inkml:trace contextRef="#ctx0" brushRef="#br0">17 1 4544 0 0,'-1'0'299'0'0,"0"0"0"0"0,0 1-1 0 0,0-1 1 0 0,0 1 0 0 0,0-1-1 0 0,0 1 1 0 0,1-1 0 0 0,-1 1-1 0 0,0-1 1 0 0,0 1 0 0 0,1 0-1 0 0,-1-1 1 0 0,0 1 0 0 0,1 0-1 0 0,-1 0 1 0 0,1 0 0 0 0,-1-1-1 0 0,1 1 1 0 0,-1 0 0 0 0,1 0-1 0 0,0 0 1 0 0,-1 0 0 0 0,1 0-1 0 0,0 0 1 0 0,0 0 0 0 0,0 0-1 0 0,-1 0 1 0 0,1 1 0 0 0,1-1-59 0 0,0 0 1 0 0,0 0-1 0 0,0 0 1 0 0,0 0 0 0 0,0 0-1 0 0,0 0 1 0 0,0 0-1 0 0,0-1 1 0 0,1 1 0 0 0,-1 0-1 0 0,0 0 1 0 0,0-1-1 0 0,1 1 1 0 0,-1-1 0 0 0,0 1-1 0 0,3-1 1 0 0,76 12 1905 0 0,-66-10-1402 0 0,76 7 310 0 0,-1-1-3510 0 0,-6-3-5757 0 0,104-8 0 0 0,-148-1 6335 0 0</inkml:trace>
</inkml:ink>
</file>

<file path=ppt/ink/ink2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34.635"/>
    </inkml:context>
    <inkml:brush xml:id="br0">
      <inkml:brushProperty name="width" value="0.05" units="cm"/>
      <inkml:brushProperty name="height" value="0.05" units="cm"/>
      <inkml:brushProperty name="color" value="#008C3A"/>
    </inkml:brush>
  </inkml:definitions>
  <inkml:trace contextRef="#ctx0" brushRef="#br0">281 54 4452 0 0,'-2'-9'1912'0'0,"-7"-22"2212"0"0,9 30-3871 0 0,-1 0 0 0 0,1 1 0 0 0,-1-1 0 0 0,1 0-1 0 0,0 0 1 0 0,-1 1 0 0 0,1-1 0 0 0,-1 0 0 0 0,0 1 0 0 0,1-1-1 0 0,-1 1 1 0 0,1-1 0 0 0,-1 0 0 0 0,0 1 0 0 0,0-1 0 0 0,1 1-1 0 0,-1 0 1 0 0,0-1 0 0 0,0 1 0 0 0,1 0 0 0 0,-1-1 0 0 0,0 1-1 0 0,0 0 1 0 0,0 0 0 0 0,0 0 0 0 0,1 0 0 0 0,-1 0 0 0 0,0 0-1 0 0,0 0 1 0 0,0 0 0 0 0,0 0 0 0 0,-1 0 0 0 0,-8 4 191 0 0,0 1 1 0 0,0 0-1 0 0,1 0 1 0 0,-1 1-1 0 0,1 0 0 0 0,0 1 1 0 0,1 0-1 0 0,0 0 1 0 0,0 1-1 0 0,0 0 1 0 0,-8 11-1 0 0,-4 8 398 0 0,0 0 0 0 0,-25 47-1 0 0,38-61-637 0 0,0 0-1 0 0,1 1 0 0 0,1-1 0 0 0,0 1 1 0 0,1 0-1 0 0,0 1 0 0 0,1-1 1 0 0,-1 28-1 0 0,4-34-262 0 0,0 0 0 0 0,1-1 0 0 0,0 1 1 0 0,0 0-1 0 0,1-1 0 0 0,0 1 0 0 0,0-1 1 0 0,1 0-1 0 0,0 0 0 0 0,0 1 0 0 0,0-2 1 0 0,1 1-1 0 0,1 0 0 0 0,-1-1 0 0 0,1 0 0 0 0,0 0 1 0 0,0 0-1 0 0,10 7 0 0 0,-3-2-442 0 0,1-2-1 0 0,0 0 1 0 0,0 0-1 0 0,1-2 1 0 0,0 1 0 0 0,1-2-1 0 0,0 0 1 0 0,0 0-1 0 0,0-2 1 0 0,0 0-1 0 0,1 0 1 0 0,0-2-1 0 0,-1 0 1 0 0,1-1-1 0 0,0 0 1 0 0,0-1 0 0 0,0-1-1 0 0,0-1 1 0 0,24-5-1 0 0,-23 3 83 0 0,0 0 0 0 0,-1-2 0 0 0,1 0 0 0 0,-1-1 0 0 0,0-1 0 0 0,-1 0 0 0 0,24-17 0 0 0,-26 15 669 0 0,-1-1 0 0 0,0 1 0 0 0,0-2 1 0 0,-2 0-1 0 0,1 0 0 0 0,-1-1 1 0 0,-1 0-1 0 0,13-24 0 0 0,-20 34-36 0 0,-1 0 0 0 0,0 0-1 0 0,1 0 1 0 0,-1 0 0 0 0,0 0 0 0 0,-1-1-1 0 0,1 1 1 0 0,0 0 0 0 0,-1 0-1 0 0,0-1 1 0 0,0 1 0 0 0,0 0 0 0 0,0 0-1 0 0,0-1 1 0 0,-1 1 0 0 0,1 0 0 0 0,-1 0-1 0 0,0-1 1 0 0,0 1 0 0 0,0 0 0 0 0,-1 0-1 0 0,1 0 1 0 0,-1 0 0 0 0,-3-5-1 0 0,3 6-103 0 0,0 1 0 0 0,0-1-1 0 0,0 0 1 0 0,0 1 0 0 0,0-1-1 0 0,-1 1 1 0 0,1 0 0 0 0,0-1-1 0 0,-1 1 1 0 0,1 1 0 0 0,-1-1-1 0 0,1 0 1 0 0,-1 0 0 0 0,0 1-1 0 0,1 0 1 0 0,-1-1 0 0 0,1 1-1 0 0,-1 0 1 0 0,0 0 0 0 0,1 0-1 0 0,-1 1 1 0 0,0-1-1 0 0,1 1 1 0 0,-1-1 0 0 0,1 1-1 0 0,-1 0 1 0 0,1 0 0 0 0,-1 0-1 0 0,1 0 1 0 0,0 1 0 0 0,-3 1-1 0 0,1-1 4 0 0,1 0-1 0 0,-1 1 1 0 0,1 0-1 0 0,0-1 1 0 0,0 1-1 0 0,0 0 1 0 0,1 0 0 0 0,-1 0-1 0 0,1 1 1 0 0,-4 6-1 0 0,-3 9 212 0 0,6-6-84 0 0,2-9-259 0 0,0 0-1 0 0,0 0 1 0 0,0 0-1 0 0,1 0 1 0 0,0 0-1 0 0,-1 0 1 0 0,2 0-1 0 0,-1 0 0 0 0,0 0 1 0 0,1 0-1 0 0,0 0 1 0 0,0 0-1 0 0,0 0 1 0 0,0 0-1 0 0,1-1 1 0 0,-1 1-1 0 0,1 0 0 0 0,0-1 1 0 0,0 1-1 0 0,0-1 1 0 0,1 0-1 0 0,-1 1 1 0 0,1-1-1 0 0,0 0 1 0 0,0-1-1 0 0,0 1 0 0 0,0 0 1 0 0,0-1-1 0 0,1 0 1 0 0,-1 0-1 0 0,1 0 1 0 0,-1 0-1 0 0,1 0 1 0 0,0-1-1 0 0,0 0 0 0 0,-1 1 1 0 0,1-2-1 0 0,4 2 1 0 0,-1-1-90 0 0,0 0 0 0 0,0 0 0 0 0,-1-1 0 0 0,1 0-1 0 0,0 0 1 0 0,0-1 0 0 0,0 0 0 0 0,-1 0 0 0 0,1 0 0 0 0,0-1 0 0 0,-1 0 0 0 0,0-1 0 0 0,1 1 0 0 0,-1-1 0 0 0,0 0 0 0 0,0-1 0 0 0,0 1 0 0 0,-1-1 0 0 0,1 0 0 0 0,-1-1 0 0 0,0 1 0 0 0,6-8 0 0 0,-5 3 154 0 0,-1 1 0 0 0,0-1 0 0 0,0 1 1 0 0,-1-2-1 0 0,-1 1 0 0 0,1 0 0 0 0,3-18 1 0 0,-6 25 26 0 0,-1-1-1 0 0,1 0 1 0 0,0 1 0 0 0,-1-1 0 0 0,0 1-1 0 0,1-1 1 0 0,-1 1 0 0 0,0-1 0 0 0,0 0-1 0 0,-1 1 1 0 0,1-1 0 0 0,-1 1 0 0 0,1-1-1 0 0,-1 0 1 0 0,0 1 0 0 0,0 0 0 0 0,0-1-1 0 0,0 1 1 0 0,0-1 0 0 0,0 1 0 0 0,-1 0-1 0 0,1 0 1 0 0,-1 0 0 0 0,1 0 0 0 0,-1 0-1 0 0,0 0 1 0 0,0 0 0 0 0,0 1 0 0 0,0-1-1 0 0,0 1 1 0 0,-1-1 0 0 0,-3-1 0 0 0,3 2-18 0 0,0 1 1 0 0,1-1-1 0 0,-1 1 1 0 0,0 0-1 0 0,1 0 1 0 0,-1 0 0 0 0,0 0-1 0 0,1 0 1 0 0,-1 1-1 0 0,1-1 1 0 0,-1 1-1 0 0,0 0 1 0 0,1-1-1 0 0,-1 1 1 0 0,1 1-1 0 0,0-1 1 0 0,-1 0 0 0 0,1 0-1 0 0,0 1 1 0 0,0 0-1 0 0,-1-1 1 0 0,1 1-1 0 0,1 0 1 0 0,-1 0-1 0 0,0 0 1 0 0,0 0-1 0 0,1 0 1 0 0,-1 0 0 0 0,1 1-1 0 0,0-1 1 0 0,-1 0-1 0 0,0 4 1 0 0,1-3-148 0 0,-1 0 1 0 0,1 0-1 0 0,0 0 1 0 0,0 0-1 0 0,0 0 1 0 0,0 0-1 0 0,1 0 1 0 0,-1 1-1 0 0,1-1 1 0 0,0 0-1 0 0,0 0 1 0 0,0 0-1 0 0,0 0 1 0 0,0 1-1 0 0,1-1 1 0 0,-1 0-1 0 0,1 0 1 0 0,0 0-1 0 0,0 0 1 0 0,0 0-1 0 0,1 0 1 0 0,-1 0-1 0 0,1 0 1 0 0,-1-1-1 0 0,1 1 1 0 0,0-1-1 0 0,3 4 1 0 0,6 2-576 0 0,0-1 0 0 0,1 0 1 0 0,0-1-1 0 0,0 0 0 0 0,0-1 0 0 0,0 0 1 0 0,1-1-1 0 0,0 0 0 0 0,0-1 1 0 0,0-1-1 0 0,0 0 0 0 0,1-1 1 0 0,-1 0-1 0 0,19-2 0 0 0,-7 0 440 0 0,-1-1-1 0 0,0-1 1 0 0,0-2 0 0 0,-1 0-1 0 0,1-2 1 0 0,-1 0 0 0 0,25-12-1 0 0,9-14 1375 0 0,-36 17-475 0 0,-7 4-137 0 0,-10 8-162 0 0,1-1-1 0 0,-1 1 0 0 0,0-1 1 0 0,0 0-1 0 0,-1-1 0 0 0,1 1 1 0 0,-1 0-1 0 0,-1-1 0 0 0,1 0 1 0 0,-1 0-1 0 0,3-9 1 0 0,-4 13-234 0 0,-1 0 1 0 0,0 0-1 0 0,0 0 1 0 0,1 0 0 0 0,-1 0-1 0 0,0 0 1 0 0,0 0-1 0 0,-1 1 1 0 0,1-1 0 0 0,0 0-1 0 0,-1 0 1 0 0,1 0-1 0 0,-1 0 1 0 0,1 0 0 0 0,-1 0-1 0 0,0 1 1 0 0,0-1-1 0 0,0 0 1 0 0,0 1 0 0 0,0-1-1 0 0,0 1 1 0 0,0-1-1 0 0,-1 1 1 0 0,1-1 0 0 0,-1 1-1 0 0,1 0 1 0 0,-1 0-1 0 0,1-1 1 0 0,-1 1-1 0 0,0 0 1 0 0,1 1 0 0 0,-1-1-1 0 0,0 0 1 0 0,0 0-1 0 0,0 1 1 0 0,1-1 0 0 0,-1 1-1 0 0,0 0 1 0 0,0-1-1 0 0,-3 1 1 0 0,4 0-49 0 0,-1-1 0 0 0,1 1 0 0 0,-1 0 0 0 0,1 0 0 0 0,-1 0-1 0 0,1 0 1 0 0,-1 0 0 0 0,1 0 0 0 0,-1 0 0 0 0,1 0 0 0 0,-1 1 0 0 0,1-1 0 0 0,-1 0 0 0 0,1 1-1 0 0,-1-1 1 0 0,-1 2 0 0 0,3-1-46 0 0,-1-1 0 0 0,1 1 0 0 0,-1-1 1 0 0,1 1-1 0 0,-1 0 0 0 0,1-1 0 0 0,-1 1 0 0 0,1 0 0 0 0,0-1 0 0 0,-1 1 0 0 0,1 0 0 0 0,0-1 0 0 0,0 1 0 0 0,0 0 0 0 0,-1 0 0 0 0,1-1 0 0 0,0 1 1 0 0,0 0-1 0 0,0 0 0 0 0,0 0 0 0 0,0-1 0 0 0,1 2 0 0 0,0 2 52 0 0,0 1-1 0 0,0-1 1 0 0,1 0 0 0 0,0 0-1 0 0,-1 0 1 0 0,2-1 0 0 0,-1 1 0 0 0,0 0-1 0 0,4 3 1 0 0,26 29 84 0 0,2-2 0 0 0,62 48 0 0 0,-67-60-239 0 0,-2 0 0 0 0,0 2 0 0 0,-2 1 1 0 0,0 1-1 0 0,-2 1 0 0 0,28 42 0 0 0,-50-66 43 0 0,1 0 0 0 0,0 0 0 0 0,-1 0 1 0 0,1 0-1 0 0,-1 0 0 0 0,0 0 0 0 0,0 0 0 0 0,0 0 0 0 0,0 1 0 0 0,-1-1 1 0 0,1 0-1 0 0,-1 1 0 0 0,0-1 0 0 0,0 0 0 0 0,0 1 0 0 0,0-1 0 0 0,-1 0 0 0 0,0 1 1 0 0,1-1-1 0 0,-1 0 0 0 0,0 0 0 0 0,0 0 0 0 0,-1 0 0 0 0,1 1 0 0 0,-1-2 1 0 0,1 1-1 0 0,-1 0 0 0 0,0 0 0 0 0,0 0 0 0 0,0-1 0 0 0,-1 1 0 0 0,1-1 0 0 0,0 0 1 0 0,-1 0-1 0 0,0 0 0 0 0,1 0 0 0 0,-1 0 0 0 0,0 0 0 0 0,-5 1 0 0 0,-6 4-155 0 0,0-1-1 0 0,0-1 0 0 0,-1 0 0 0 0,1-1 0 0 0,-1 0 0 0 0,0-1 0 0 0,-23 1 1 0 0,2-2-1063 0 0,0-2 1 0 0,-1-2-1 0 0,1 0 1 0 0,-39-10 0 0 0,56 9-319 0 0,0-2 1 0 0,0 0-1 0 0,0-2 1 0 0,1 0-1 0 0,0-1 1 0 0,0 0 0 0 0,1-1-1 0 0,0-2 1 0 0,-19-14-1 0 0,31 21 997 0 0,0-1 1 0 0,1 0-1 0 0,-1 0 0 0 0,1 0 0 0 0,0-1 0 0 0,-6-10 1 0 0,-1-7-1152 0 0</inkml:trace>
</inkml:ink>
</file>

<file path=ppt/ink/ink2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35.651"/>
    </inkml:context>
    <inkml:brush xml:id="br0">
      <inkml:brushProperty name="width" value="0.05" units="cm"/>
      <inkml:brushProperty name="height" value="0.05" units="cm"/>
      <inkml:brushProperty name="color" value="#008C3A"/>
    </inkml:brush>
  </inkml:definitions>
  <inkml:trace contextRef="#ctx0" brushRef="#br0">0 139 3684 0 0,'0'0'6272'0'0,"37"-32"-1748"0"0,-24 19-3236 0 0,1 0 1 0 0,0 0-1 0 0,23-15 1 0 0,6-5 1366 0 0,-41 32-2599 0 0,0 0 0 0 0,0 0 0 0 0,0 1 0 0 0,0-1 0 0 0,0 0 0 0 0,0 1 0 0 0,0-1 0 0 0,0 1 0 0 0,0 0 0 0 0,0 0 0 0 0,0 0 0 0 0,0 0 0 0 0,0 0 0 0 0,0 0 0 0 0,0 0 0 0 0,0 1 0 0 0,0-1 0 0 0,0 1 0 0 0,0 0 0 0 0,0-1 1 0 0,0 1-1 0 0,0 0 0 0 0,0 0 0 0 0,0 0 0 0 0,-1 0 0 0 0,4 3 0 0 0,0-1 5 0 0,0 1 0 0 0,0 0 0 0 0,0 0 1 0 0,0 1-1 0 0,-1-1 0 0 0,0 1 0 0 0,5 6 1 0 0,-7-6-4 0 0,0 0-1 0 0,0-1 1 0 0,-1 1 0 0 0,0 0 0 0 0,0 0 0 0 0,0 0 0 0 0,-1 0 0 0 0,1 0 0 0 0,-1 0 0 0 0,-1 0 0 0 0,1 0 0 0 0,-1 0 0 0 0,1-1 0 0 0,-1 1 0 0 0,-1 0 0 0 0,1 0 0 0 0,-1 0 0 0 0,0-1 0 0 0,-3 8 0 0 0,-7 10 122 0 0,0 0 1 0 0,-22 30 0 0 0,32-49-154 0 0,-14 18 291 0 0,0 0 0 0 0,-1-2 0 0 0,-1 0 0 0 0,0 0 0 0 0,-2-2 0 0 0,0 0 1 0 0,-40 24-1 0 0,56-41 641 0 0,8-7-754 0 0,-3 6-200 0 0,1-1 1 0 0,-1 1-1 0 0,1 0 0 0 0,0-1 0 0 0,0 1 0 0 0,-1 0 0 0 0,1 0 1 0 0,0 0-1 0 0,0 0 0 0 0,0 1 0 0 0,3-2 0 0 0,97-10 762 0 0,-35 12-3186 0 0,-12 3-2474 0 0,2 1-3408 0 0,-7-1-2405 0 0,-35-3 8757 0 0,1 0 251 0 0</inkml:trace>
</inkml:ink>
</file>

<file path=ppt/ink/ink2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36.666"/>
    </inkml:context>
    <inkml:brush xml:id="br0">
      <inkml:brushProperty name="width" value="0.05" units="cm"/>
      <inkml:brushProperty name="height" value="0.05" units="cm"/>
      <inkml:brushProperty name="color" value="#008C3A"/>
    </inkml:brush>
  </inkml:definitions>
  <inkml:trace contextRef="#ctx0" brushRef="#br0">19 892 6081 0 0,'0'0'8646'0'0,"-1"-4"-6817"0"0,-1-9-421 0 0,0-1 1 0 0,1 0 0 0 0,0 0 0 0 0,1 0 0 0 0,3-28 0 0 0,19-78 1962 0 0,-16 90-2671 0 0,11-52 35 0 0,5 1-1 0 0,3 0 1 0 0,4 2-1 0 0,55-108 1 0 0,-81 181-731 0 0,36-61 9 0 0,-36 63-13 0 0,0 0 0 0 0,0 1 0 0 0,0-1 0 0 0,0 1-1 0 0,0 0 1 0 0,1 0 0 0 0,-1 0 0 0 0,1 0-1 0 0,0 1 1 0 0,0 0 0 0 0,0-1 0 0 0,0 1-1 0 0,0 1 1 0 0,6-3 0 0 0,5 5 0 0 0,-10 1 0 0 0,1-1 0 0 0,-1 1 0 0 0,0 1 0 0 0,0-1 0 0 0,-1 1 0 0 0,1 0 0 0 0,0 0 0 0 0,-1 0 0 0 0,0 0 0 0 0,0 1 0 0 0,0 0 0 0 0,7 8 0 0 0,-4-3 0 0 0,-1 0 0 0 0,0 1 0 0 0,-1 0 0 0 0,0 0 0 0 0,8 21 0 0 0,-6-5 0 0 0,0 0 0 0 0,-2 0 0 0 0,-1 1 0 0 0,2 44 0 0 0,-6-18 0 0 0,-2 0 0 0 0,-3 0 0 0 0,-1-1 0 0 0,-3 0 0 0 0,-23 74 0 0 0,20-90 0 0 0,-1 0 0 0 0,-1-1 0 0 0,-3-1 0 0 0,0 0 0 0 0,-3-2 0 0 0,0 0 0 0 0,-2-1 0 0 0,-35 38 0 0 0,45-58 0 0 0,1 0 0 0 0,-2-1 0 0 0,1 0 0 0 0,-1-2 0 0 0,-1 1 0 0 0,-23 10 0 0 0,33-17 0 0 0,-1 0 0 0 0,1-1 0 0 0,-1 1 0 0 0,0-1 0 0 0,0 0 0 0 0,0 0 0 0 0,0-1 0 0 0,0 0 0 0 0,0 1 0 0 0,0-2 0 0 0,-5 1 0 0 0,7-1 0 0 0,0 0 0 0 0,1 0 0 0 0,-1 0 0 0 0,1 0 0 0 0,0 0 0 0 0,-1 0 0 0 0,1-1 0 0 0,0 1 0 0 0,0-1 0 0 0,-1 1 0 0 0,1-1 0 0 0,0 0 0 0 0,1 0 0 0 0,-1 0 0 0 0,0 0 0 0 0,1 0 0 0 0,-1 0 0 0 0,1-1 0 0 0,0 1 0 0 0,-1 0 0 0 0,1-1 0 0 0,-1-2 0 0 0,1-1 0 0 0,-1-1 0 0 0,1 1 0 0 0,0-1 0 0 0,0 0 0 0 0,1 1 0 0 0,0-1 0 0 0,0 1 0 0 0,0-1 0 0 0,1 0 0 0 0,0 1 0 0 0,4-12 0 0 0,26-72 0 0 0,-26 79 0 0 0,6-15 0 0 0,25-44 0 0 0,-31 62 0 0 0,1 0 0 0 0,-1-1 0 0 0,1 2 0 0 0,1-1 0 0 0,0 1 0 0 0,0 0 0 0 0,0 0 0 0 0,14-9 0 0 0,-19 15 0 0 0,1 0 0 0 0,0-1 0 0 0,-1 1 0 0 0,1 0 0 0 0,0 1 0 0 0,0-1 0 0 0,0 0 0 0 0,-1 1 0 0 0,1 0 0 0 0,0-1 0 0 0,0 1 0 0 0,0 0 0 0 0,0 1 0 0 0,0-1 0 0 0,0 0 0 0 0,0 1 0 0 0,0 0 0 0 0,-1-1 0 0 0,1 1 0 0 0,0 0 0 0 0,-1 0 0 0 0,1 1 0 0 0,0-1 0 0 0,-1 1 0 0 0,1-1 0 0 0,-1 1 0 0 0,0 0 0 0 0,0 0 0 0 0,1 0 0 0 0,-1 0 0 0 0,1 3 0 0 0,13 7 0 0 0,12 7-355 0 0,98 57-6165 0 0,-112-69 5686 0 0,1-1 1 0 0,-1 0-1 0 0,1-1 1 0 0,0 0 0 0 0,1-1-1 0 0,-1-1 1 0 0,21 1-1 0 0,-31-3-222 0 0,0-1 0 0 0,0-1 0 0 0,-1 1 0 0 0,1-1 0 0 0,0 0 0 0 0,-1 0 0 0 0,1 0 0 0 0,-1-1 0 0 0,1 1 0 0 0,-1-1 0 0 0,0 0 0 0 0,1 0 0 0 0,-1-1 0 0 0,4-3 0 0 0,-1 1-888 0 0</inkml:trace>
</inkml:ink>
</file>

<file path=ppt/ink/ink2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2.199"/>
    </inkml:context>
    <inkml:brush xml:id="br0">
      <inkml:brushProperty name="width" value="0.05" units="cm"/>
      <inkml:brushProperty name="height" value="0.05" units="cm"/>
      <inkml:brushProperty name="color" value="#004F8B"/>
    </inkml:brush>
  </inkml:definitions>
  <inkml:trace contextRef="#ctx0" brushRef="#br0">5 807 4728 0 0,'-1'-6'1021'0'0,"-1"0"0"0"0,1 0 0 0 0,1 0-1 0 0,-1 0 1 0 0,2-13 0 0 0,12-60 1925 0 0,-6 44-2038 0 0,5-24-266 0 0,2 1-1 0 0,2 1 1 0 0,3 0 0 0 0,3 2 0 0 0,2 0 0 0 0,2 1 0 0 0,42-62 0 0 0,-66 113-617 0 0,53-72 453 0 0,-51 69-440 0 0,1 1-1 0 0,-1 0 1 0 0,1 0 0 0 0,0 0-1 0 0,1 1 1 0 0,-1 0 0 0 0,1 0-1 0 0,0 0 1 0 0,0 1 0 0 0,0-1 0 0 0,7-1-1 0 0,-11 4-18 0 0,0 1 0 0 0,0 0 0 0 0,0 0 0 0 0,0 0 0 0 0,0 1 0 0 0,0-1 0 0 0,0 0 0 0 0,0 1 0 0 0,0-1 0 0 0,0 1 0 0 0,0 0 0 0 0,0 0 0 0 0,-1 0 0 0 0,1 0 0 0 0,0 0-1 0 0,0 0 1 0 0,-1 0 0 0 0,1 0 0 0 0,-1 1 0 0 0,1-1 0 0 0,-1 0 0 0 0,0 1 0 0 0,1-1 0 0 0,-1 1 0 0 0,0 0 0 0 0,0-1 0 0 0,0 1 0 0 0,0 0 0 0 0,0 0 0 0 0,-1 0 0 0 0,1 0 0 0 0,0 3 0 0 0,4 7 143 0 0,-2 1 1 0 0,1 0 0 0 0,1 20 0 0 0,3 43 738 0 0,-4 148-1 0 0,-28 76 371 0 0,21-263-1122 0 0,-2-1-1 0 0,-2 0 0 0 0,-1 0 0 0 0,-2 0 1 0 0,-1-1-1 0 0,-2-1 0 0 0,-25 51 0 0 0,36-82-142 0 0,1 0-1 0 0,-1 0 1 0 0,1-1-1 0 0,-1 1 1 0 0,0 0-1 0 0,0-1 1 0 0,0 0-1 0 0,-1 1 1 0 0,1-1-1 0 0,0 0 1 0 0,-1 0-1 0 0,1 0 1 0 0,-1 0-1 0 0,0-1 1 0 0,0 1-1 0 0,0-1 1 0 0,1 0-1 0 0,-1 1 1 0 0,0-1-1 0 0,-1 0 1 0 0,1-1-1 0 0,0 1 1 0 0,0-1-1 0 0,0 1 1 0 0,0-1-1 0 0,-1 0 1 0 0,1 0-1 0 0,0 0 1 0 0,0-1-1 0 0,0 1 1 0 0,0-1-1 0 0,-1 0 1 0 0,1 0-1 0 0,0 0 0 0 0,0 0 1 0 0,0 0-1 0 0,1-1 1 0 0,-1 1-1 0 0,0-1 1 0 0,-3-2-1 0 0,-3-2-44 0 0,1-1 0 0 0,-1 0-1 0 0,1-1 1 0 0,0 0-1 0 0,1 0 1 0 0,0-1-1 0 0,0 1 1 0 0,1-2 0 0 0,0 1-1 0 0,-7-15 1 0 0,5 6-24 0 0,2 0 1 0 0,-1 0 0 0 0,2-1 0 0 0,1 0 0 0 0,0 0-1 0 0,1 0 1 0 0,2 0 0 0 0,-1-28 0 0 0,2 39 44 0 0,1 1 1 0 0,0-1 0 0 0,0 0-1 0 0,0 0 1 0 0,1 1 0 0 0,0-1-1 0 0,0 1 1 0 0,1-1 0 0 0,0 1-1 0 0,1 0 1 0 0,-1 0 0 0 0,1 1-1 0 0,1-1 1 0 0,-1 1 0 0 0,1-1-1 0 0,0 2 1 0 0,0-1 0 0 0,1 0-1 0 0,0 1 1 0 0,0 0 0 0 0,0 0-1 0 0,0 1 1 0 0,12-6 0 0 0,-13 8 22 0 0,1 0 1 0 0,-1 1 0 0 0,0 0-1 0 0,1 0 1 0 0,-1 0 0 0 0,1 0-1 0 0,-1 1 1 0 0,1 0 0 0 0,-1 0 0 0 0,1 1-1 0 0,-1 0 1 0 0,1 0 0 0 0,-1 0-1 0 0,1 0 1 0 0,-1 1 0 0 0,9 3-1 0 0,11 7 66 0 0,-1 0-1 0 0,28 18 0 0 0,-12-6 11 0 0,-36-21-158 0 0,1-1 0 0 0,0 1 0 0 0,0-1 0 0 0,0 0 0 0 0,1 0 0 0 0,-1-1 0 0 0,0 0 0 0 0,1 1 0 0 0,6-1 0 0 0,30-9-5298 0 0,-38 3 3944 0 0</inkml:trace>
</inkml:ink>
</file>

<file path=ppt/ink/ink2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2.762"/>
    </inkml:context>
    <inkml:brush xml:id="br0">
      <inkml:brushProperty name="width" value="0.05" units="cm"/>
      <inkml:brushProperty name="height" value="0.05" units="cm"/>
      <inkml:brushProperty name="color" value="#004F8B"/>
    </inkml:brush>
  </inkml:definitions>
  <inkml:trace contextRef="#ctx0" brushRef="#br0">3 4 6737 0 0,'-2'1'14021'0'0,"17"2"-11041"0"0,28 0-2240 0 0,-21-4-211 0 0,88-7 1261 0 0,-36 6-3474 0 0,-13 4-3014 0 0,-1 4-4109 0 0,-58-6 8325 0 0,0 0-1 0 0,0 1 1 0 0,1-1-1 0 0,-1 0 1 0 0,0 1-1 0 0,0-1 0 0 0,0 1 1 0 0,0 0-1 0 0,0-1 1 0 0,0 1-1 0 0,-1 0 0 0 0,1 0 1 0 0,0 0-1 0 0,0 1 1 0 0,-1-1-1 0 0,1 0 1 0 0,0 1-1 0 0,-1-1 0 0 0,3 3 1 0 0,-4 3-1323 0 0</inkml:trace>
</inkml:ink>
</file>

<file path=ppt/ink/ink2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3.106"/>
    </inkml:context>
    <inkml:brush xml:id="br0">
      <inkml:brushProperty name="width" value="0.05" units="cm"/>
      <inkml:brushProperty name="height" value="0.05" units="cm"/>
      <inkml:brushProperty name="color" value="#004F8B"/>
    </inkml:brush>
  </inkml:definitions>
  <inkml:trace contextRef="#ctx0" brushRef="#br0">7 80 6093 0 0,'-7'2'12092'0'0,"192"-37"-5797"0"0,-66 9-6349 0 0,1 10-6794 0 0,7 12-8727 0 0,-107 4 13804 0 0</inkml:trace>
</inkml:ink>
</file>

<file path=ppt/ink/ink2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3.434"/>
    </inkml:context>
    <inkml:brush xml:id="br0">
      <inkml:brushProperty name="width" value="0.05" units="cm"/>
      <inkml:brushProperty name="height" value="0.05" units="cm"/>
      <inkml:brushProperty name="color" value="#004F8B"/>
    </inkml:brush>
  </inkml:definitions>
  <inkml:trace contextRef="#ctx0" brushRef="#br0">60 4 6789 0 0,'0'0'10380'0'0,"-4"4"-9001"0"0,-2 1-779 0 0,1 0 0 0 0,0 1-1 0 0,0 0 1 0 0,0 0-1 0 0,1 1 1 0 0,0 0 0 0 0,0-1-1 0 0,0 1 1 0 0,1 0 0 0 0,-4 15-1 0 0,6-19-553 0 0,0-1 0 0 0,1 0 0 0 0,-1 1 0 0 0,1-1 0 0 0,0 1 0 0 0,-1-1 0 0 0,1 1 0 0 0,0-1 0 0 0,1 0 0 0 0,-1 1 0 0 0,0-1 0 0 0,1 1 0 0 0,-1-1 0 0 0,1 1 0 0 0,0-1 0 0 0,0 0 0 0 0,0 0 0 0 0,0 1 0 0 0,0-1 0 0 0,1 0 0 0 0,-1 0 0 0 0,0 0 0 0 0,1 0 0 0 0,0 0 0 0 0,-1-1 0 0 0,1 1 0 0 0,0 0 0 0 0,0-1 0 0 0,0 1 0 0 0,0-1 0 0 0,0 0 0 0 0,0 0 0 0 0,1 0 0 0 0,-1 0 0 0 0,0 0 0 0 0,1 0 0 0 0,-1 0 0 0 0,0-1 0 0 0,1 1 0 0 0,3-1 0 0 0,0 2-129 0 0,1-2 0 0 0,0 1 0 0 0,0-1 0 0 0,-1 0 0 0 0,1 0 0 0 0,0-1-1 0 0,0 0 1 0 0,-1 0 0 0 0,1-1 0 0 0,-1 0 0 0 0,1 0 0 0 0,-1 0 0 0 0,0-1-1 0 0,1 0 1 0 0,-1 0 0 0 0,5-4 0 0 0,-9 6 93 0 0,0-1-1 0 0,0 1 1 0 0,-1-1 0 0 0,1 0-1 0 0,0 1 1 0 0,-1-1 0 0 0,1 0-1 0 0,-1 0 1 0 0,0 0-1 0 0,1 0 1 0 0,-1 0 0 0 0,0 0-1 0 0,-1 0 1 0 0,1-1 0 0 0,0 1-1 0 0,0 0 1 0 0,-1 0 0 0 0,1-1-1 0 0,-1-2 1 0 0,0 2 13 0 0,-1 0 1 0 0,1-1-1 0 0,-1 1 0 0 0,0 0 1 0 0,0 0-1 0 0,0 0 1 0 0,-1 0-1 0 0,1 0 0 0 0,-1 0 1 0 0,0 0-1 0 0,0 0 1 0 0,0 0-1 0 0,0 1 0 0 0,0-1 1 0 0,0 1-1 0 0,-1-1 1 0 0,-3-2-1 0 0,1 0-106 0 0,-1 0 0 0 0,0 1 0 0 0,0-1 0 0 0,0 1 0 0 0,0 1 0 0 0,-1-1 0 0 0,0 1 0 0 0,0 0 1 0 0,0 1-1 0 0,-7-3 0 0 0,9 4-852 0 0,0 1 1 0 0,0-1-1 0 0,0 1 0 0 0,1 0 1 0 0,-1 0-1 0 0,-8 1 1 0 0,8 0-1070 0 0,0 0 1 0 0,0 1-1 0 0,0 0 1 0 0,0-1-1 0 0,1 1 0 0 0,-1 1 1 0 0,-4 2-1 0 0</inkml:trace>
</inkml:ink>
</file>

<file path=ppt/ink/ink2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3.762"/>
    </inkml:context>
    <inkml:brush xml:id="br0">
      <inkml:brushProperty name="width" value="0.05" units="cm"/>
      <inkml:brushProperty name="height" value="0.05" units="cm"/>
      <inkml:brushProperty name="color" value="#004F8B"/>
    </inkml:brush>
  </inkml:definitions>
  <inkml:trace contextRef="#ctx0" brushRef="#br0">18 76 6093 0 0,'0'0'477'0'0,"-1"0"0"0"0,0 0 0 0 0,1 0 0 0 0,-1 0 0 0 0,0 0 0 0 0,1 0 0 0 0,-1 0 1 0 0,0 0-1 0 0,1 0 0 0 0,-1 0 0 0 0,0 0 0 0 0,0 0 0 0 0,1 0 0 0 0,-1-1 0 0 0,0 1 1 0 0,1 0-1 0 0,-1-1 0 0 0,1 1 0 0 0,-4-2 2386 0 0,3 0-2386 0 0,19-6 3697 0 0,55-5-4479 0 0,-58 10 1780 0 0,46-8-902 0 0,114-18-2461 0 0,-87 23-3511 0 0,-3 12-4791 0 0,-58 1 6066 0 0,-18-2 2394 0 0</inkml:trace>
</inkml:ink>
</file>

<file path=ppt/ink/ink2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4.106"/>
    </inkml:context>
    <inkml:brush xml:id="br0">
      <inkml:brushProperty name="width" value="0.05" units="cm"/>
      <inkml:brushProperty name="height" value="0.05" units="cm"/>
      <inkml:brushProperty name="color" value="#004F8B"/>
    </inkml:brush>
  </inkml:definitions>
  <inkml:trace contextRef="#ctx0" brushRef="#br0">79 82 5897 0 0,'-43'8'4425'0'0,"8"-1"12728"0"0,61-9-17259 0 0,166-23 1764 0 0,-69 5-10196 0 0,-107 18 6110 0 0,0-1 0 0 0,0 0 0 0 0,0-2 0 0 0,0 0 0 0 0,0 0 0 0 0,17-10 1 0 0,-16 3 465 0 0</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50.471"/>
    </inkml:context>
    <inkml:brush xml:id="br0">
      <inkml:brushProperty name="width" value="0.05" units="cm"/>
      <inkml:brushProperty name="height" value="0.05" units="cm"/>
    </inkml:brush>
  </inkml:definitions>
  <inkml:trace contextRef="#ctx0" brushRef="#br0">231 257 4196 0 0,'0'-4'876'0'0,"0"1"1"0"0,-1 0-1 0 0,1-1 0 0 0,-1 1 0 0 0,0 0 0 0 0,0 0 0 0 0,-1 0 0 0 0,-2-6 0 0 0,3 7-447 0 0,-1-1 0 0 0,1 0-1 0 0,-1 0 1 0 0,0 1 0 0 0,0-1-1 0 0,0 1 1 0 0,0 0 0 0 0,0-1 0 0 0,-1 1-1 0 0,1 0 1 0 0,-1 0 0 0 0,1 1-1 0 0,-1-1 1 0 0,-5-2 0 0 0,6 3-5 0 0,-5 2-161 0 0,1 1 0 0 0,0-1-1 0 0,0 1 1 0 0,0 0 0 0 0,0 1 0 0 0,-11 5-1 0 0,7-1-113 0 0,1 1-1 0 0,0 0 0 0 0,0 0 1 0 0,1 1-1 0 0,0 0 1 0 0,0 0-1 0 0,1 1 1 0 0,-8 13-1 0 0,14-21-137 0 0,-1 0 0 0 0,1 0 0 0 0,0 0 0 0 0,0 0 0 0 0,0 1 0 0 0,0-1 0 0 0,0 0 0 0 0,0 1 1 0 0,1-1-1 0 0,-1 1 0 0 0,1-1 0 0 0,0 1 0 0 0,-1-1 0 0 0,1 1 0 0 0,0-1 0 0 0,1 1 0 0 0,-1-1 0 0 0,0 1 0 0 0,1-1 0 0 0,-1 1 0 0 0,1-1 0 0 0,0 0 0 0 0,0 1 0 0 0,0-1 1 0 0,0 0-1 0 0,0 1 0 0 0,1-1 0 0 0,-1 0 0 0 0,0 0 0 0 0,1 0 0 0 0,0 0 0 0 0,-1-1 0 0 0,1 1 0 0 0,0 0 0 0 0,0-1 0 0 0,0 1 0 0 0,0-1 0 0 0,0 0 0 0 0,1 1 0 0 0,-1-1 0 0 0,0 0 1 0 0,0 0-1 0 0,1 0 0 0 0,3 0 0 0 0,5 2-140 0 0,0 0 0 0 0,0 0 0 0 0,-1-2 0 0 0,1 1 0 0 0,0-1 0 0 0,0-1 0 0 0,1 0 1 0 0,-1-1-1 0 0,0 0 0 0 0,0 0 0 0 0,-1-1 0 0 0,1 0 0 0 0,0-1 0 0 0,-1-1 0 0 0,1 0 0 0 0,-1 0 1 0 0,15-9-1 0 0,-17 9-31 0 0,-1-1 0 0 0,0 0 0 0 0,1 0 0 0 0,-2-1 1 0 0,1 0-1 0 0,-1 0 0 0 0,0-1 0 0 0,0 0 0 0 0,-1 0 1 0 0,0 0-1 0 0,0 0 0 0 0,0-1 0 0 0,-1 0 0 0 0,-1 0 0 0 0,1 0 1 0 0,-1 0-1 0 0,-1-1 0 0 0,1 1 0 0 0,-1-1 0 0 0,-1 0 0 0 0,0 0 1 0 0,1-12-1 0 0,-2 15 144 0 0,-1-1 0 0 0,0 0 0 0 0,0 1 0 0 0,0-1 0 0 0,-1 1 0 0 0,1-1 0 0 0,-1 1 0 0 0,-1 0 0 0 0,0 0 0 0 0,0 0 0 0 0,0 0 0 0 0,0 0 0 0 0,-1 0 0 0 0,0 1 0 0 0,0 0 0 0 0,-7-7 0 0 0,-16-22 549 0 0,24 28 102 0 0,-1 1 1 0 0,0 0 0 0 0,-1 1 0 0 0,1-1 0 0 0,-1 1 0 0 0,0-1 0 0 0,-7-4 0 0 0,-8 61 207 0 0,-41 97 1104 0 0,45-109-1440 0 0,-30 95 1389 0 0,29-78-780 0 0,-3-1 0 0 0,-54 107-1 0 0,63-139-554 0 0,-2 1-5125 0 0</inkml:trace>
</inkml:ink>
</file>

<file path=ppt/ink/ink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3:58.342"/>
    </inkml:context>
    <inkml:brush xml:id="br0">
      <inkml:brushProperty name="width" value="0.05" units="cm"/>
      <inkml:brushProperty name="height" value="0.05" units="cm"/>
      <inkml:brushProperty name="color" value="#004F8B"/>
    </inkml:brush>
  </inkml:definitions>
  <inkml:trace contextRef="#ctx0" brushRef="#br0">49 1 4268 0 0,'0'0'10935'0'0,"-4"2"-10167"0"0,-17 12 1833 0 0,20-14-2477 0 0,1 1-1 0 0,-1 0 1 0 0,0-1 0 0 0,1 1-1 0 0,-1-1 1 0 0,1 1 0 0 0,0 0-1 0 0,-1-1 1 0 0,1 1-1 0 0,-1 0 1 0 0,1 0 0 0 0,0-1-1 0 0,0 1 1 0 0,-1 0 0 0 0,1 0-1 0 0,0 0 1 0 0,0-1-1 0 0,0 1 1 0 0,0 0 0 0 0,0 0-1 0 0,0 0 1 0 0,0-1 0 0 0,0 1-1 0 0,0 0 1 0 0,0 0-1 0 0,1 0 1 0 0,-1-1 0 0 0,0 1-1 0 0,0 0 1 0 0,1 0 0 0 0,-1-1-1 0 0,3 4 3349 0 0,-19 0-3286 0 0,32-1-284 0 0,-12-3 79 0 0,8-5 25 0 0,-11 0 354 0 0,-17 0 808 0 0,11 5-1153 0 0,-12 7-597 0 0,22-4 480 0 0,1-1 0 0 0,-1 0-1 0 0,1 0 1 0 0,0 0-1 0 0,0 0 1 0 0,10 0-1 0 0,-14-2 24 0 0,-2 1 94 0 0,1-1 0 0 0,-1 0 1 0 0,0 0-1 0 0,0 0 0 0 0,1 0 0 0 0,-1 0 1 0 0,0 0-1 0 0,0 1 0 0 0,1-1 1 0 0,-1 0-1 0 0,0 0 0 0 0,0 0 1 0 0,1 0-1 0 0,-1 0 0 0 0,0 0 0 0 0,0 0 1 0 0,1 0-1 0 0,-1 0 0 0 0,0 0 1 0 0,1 0-1 0 0,-1 0 0 0 0,0 0 0 0 0,0-1 1 0 0,1 1-1 0 0,-1 0 0 0 0,0 0 1 0 0,0 0-1 0 0,1 0 0 0 0,-1 0 0 0 0,0 0 1 0 0,0-1-1 0 0,0 1 0 0 0,1 0 1 0 0,-1 0-1 0 0,0 0 0 0 0,0-1 0 0 0,0 1 1 0 0,0 0-1 0 0,1 0 0 0 0,-1 0 1 0 0,0-1-1 0 0,0 1 0 0 0,0 0 1 0 0,0-1-1 0 0,-2-3 20 0 0,-13-11 175 0 0,14 15-128 0 0,-1-7-521 0 0,-6 7-5732 0 0,0 5-766 0 0,3-1 6452 0 0,-1 6-4995 0 0,-2 10-323 0 0</inkml:trace>
</inkml:ink>
</file>

<file path=ppt/ink/ink2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4.465"/>
    </inkml:context>
    <inkml:brush xml:id="br0">
      <inkml:brushProperty name="width" value="0.05" units="cm"/>
      <inkml:brushProperty name="height" value="0.05" units="cm"/>
      <inkml:brushProperty name="color" value="#004F8B"/>
    </inkml:brush>
  </inkml:definitions>
  <inkml:trace contextRef="#ctx0" brushRef="#br0">170 30 6349 0 0,'-21'-29'19458'0'0,"43"31"-18891"0"0,-1 2-1 0 0,1 1 1 0 0,-1 0-1 0 0,-1 2 1 0 0,37 16-1 0 0,-49-20-520 0 0,0 0 1 0 0,-1 1-1 0 0,0 0 1 0 0,0 1-1 0 0,0 0 1 0 0,0 0-1 0 0,-1 0 0 0 0,0 1 1 0 0,0 0-1 0 0,0 0 1 0 0,-1 1-1 0 0,0-1 1 0 0,0 1-1 0 0,-1 0 0 0 0,0 0 1 0 0,0 1-1 0 0,0-1 1 0 0,4 16-1 0 0,-8-17-136 0 0,0 0 0 0 0,0 1 0 0 0,0-1 0 0 0,-1 0 0 0 0,0 1 0 0 0,0-1 0 0 0,-1 0 0 0 0,0 0 0 0 0,0 0 0 0 0,0 0-1 0 0,-1 0 1 0 0,1-1 0 0 0,-2 1 0 0 0,1-1 0 0 0,0 1 0 0 0,-1-1 0 0 0,-7 8 0 0 0,-7 7-1596 0 0,-1 0-1 0 0,-36 28 1 0 0,23-24-1641 0 0,-1-1 0 0 0,-2-1 0 0 0,0-2 0 0 0,-1-2 0 0 0,-51 19 0 0 0,53-24 1405 0 0</inkml:trace>
</inkml:ink>
</file>

<file path=ppt/ink/ink2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4.965"/>
    </inkml:context>
    <inkml:brush xml:id="br0">
      <inkml:brushProperty name="width" value="0.05" units="cm"/>
      <inkml:brushProperty name="height" value="0.05" units="cm"/>
      <inkml:brushProperty name="color" value="#004F8B"/>
    </inkml:brush>
  </inkml:definitions>
  <inkml:trace contextRef="#ctx0" brushRef="#br0">277 26 5232 0 0,'-1'-2'416'0'0,"0"0"0"0"0,0 1 0 0 0,-1-1 0 0 0,1 0 0 0 0,0 1 0 0 0,0-1 0 0 0,-1 1 0 0 0,1 0 0 0 0,-1-1 0 0 0,1 1 0 0 0,-1 0 0 0 0,1 0 0 0 0,-1 0 0 0 0,0 0 0 0 0,0 0 0 0 0,0 1 0 0 0,1-1 0 0 0,-1 0 0 0 0,0 1 0 0 0,0-1 0 0 0,0 1 0 0 0,-2-1 0 0 0,0 2-19 0 0,0-1 0 0 0,0 1 0 0 0,1-1 0 0 0,-1 1 0 0 0,1 0 0 0 0,-1 0 0 0 0,1 1 0 0 0,-1-1 0 0 0,1 1 0 0 0,0-1 0 0 0,-4 3 0 0 0,-6 6 322 0 0,0 0-1 0 0,1 0 1 0 0,0 1 0 0 0,-14 17-1 0 0,12-11-276 0 0,1 1 0 0 0,1 1-1 0 0,0 0 1 0 0,1 1-1 0 0,2 0 1 0 0,0 1-1 0 0,0 0 1 0 0,2 0-1 0 0,1 1 1 0 0,-5 29-1 0 0,10-39-376 0 0,-1-1 0 0 0,2 1 1 0 0,0 0-1 0 0,0-1 0 0 0,1 1 0 0 0,0 0 0 0 0,1-1 0 0 0,0 1 0 0 0,7 17 0 0 0,-6-22-283 0 0,0 0 0 0 0,1 0-1 0 0,0 0 1 0 0,0-1 0 0 0,0 1 0 0 0,1-1-1 0 0,0 0 1 0 0,0 0 0 0 0,1-1 0 0 0,0 0-1 0 0,-1 0 1 0 0,2 0 0 0 0,-1 0-1 0 0,1-1 1 0 0,10 5 0 0 0,-6-5-1205 0 0,0 0 0 0 0,0-1 0 0 0,0-1 0 0 0,1 0 1 0 0,-1-1-1 0 0,0 0 0 0 0,1 0 0 0 0,-1-1 0 0 0,1-1 0 0 0,-1 0 0 0 0,1 0 0 0 0,-1-1 1 0 0,0-1-1 0 0,0 0 0 0 0,14-6 0 0 0,-2-1-372 0 0</inkml:trace>
</inkml:ink>
</file>

<file path=ppt/ink/ink2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5.684"/>
    </inkml:context>
    <inkml:brush xml:id="br0">
      <inkml:brushProperty name="width" value="0.05" units="cm"/>
      <inkml:brushProperty name="height" value="0.05" units="cm"/>
      <inkml:brushProperty name="color" value="#004F8B"/>
    </inkml:brush>
  </inkml:definitions>
  <inkml:trace contextRef="#ctx0" brushRef="#br0">157 192 4000 0 0,'1'-1'375'0'0,"0"-1"0"0"0,-1 1 0 0 0,1 0 0 0 0,-1 0 0 0 0,0-1 0 0 0,1 1 0 0 0,-1-1 0 0 0,0 1 0 0 0,0 0 0 0 0,0-1 0 0 0,0 1-1 0 0,0-1 1 0 0,0 1 0 0 0,0 0 0 0 0,0-1 0 0 0,-1 1 0 0 0,1 0 0 0 0,0-1 0 0 0,-1 1 0 0 0,1 0 0 0 0,-1-1 0 0 0,0 1 0 0 0,1 0 0 0 0,-1 0-1 0 0,0 0 1 0 0,0-1 0 0 0,0 1 0 0 0,1 0 0 0 0,-1 0 0 0 0,0 0 0 0 0,-1 1 0 0 0,1-1 0 0 0,0 0 0 0 0,0 0 0 0 0,-2-1 0 0 0,0 2-75 0 0,1 0-1 0 0,-1 0 1 0 0,0 0 0 0 0,1 0 0 0 0,-1 0 0 0 0,1 1 0 0 0,-1-1 0 0 0,1 1 0 0 0,-1 0 0 0 0,1-1 0 0 0,-1 1 0 0 0,1 0 0 0 0,0 0 0 0 0,-1 1-1 0 0,1-1 1 0 0,0 0 0 0 0,0 1 0 0 0,-4 3 0 0 0,-4 5 211 0 0,1-1 0 0 0,0 2 0 0 0,0-1 0 0 0,1 1 1 0 0,1 1-1 0 0,0-1 0 0 0,0 1 0 0 0,1 0 0 0 0,-5 16 0 0 0,8-22-412 0 0,2 0 1 0 0,-1 0 0 0 0,1 1-1 0 0,0-1 1 0 0,0 0-1 0 0,0 0 1 0 0,1 1-1 0 0,0-1 1 0 0,2 12 0 0 0,-1-15-135 0 0,0 1 1 0 0,0-1 0 0 0,0 0 0 0 0,0 1-1 0 0,1-1 1 0 0,-1 0 0 0 0,1 0 0 0 0,0 0-1 0 0,0 0 1 0 0,0 0 0 0 0,0-1 0 0 0,0 1-1 0 0,1-1 1 0 0,0 1 0 0 0,-1-1 0 0 0,1 0-1 0 0,0 0 1 0 0,5 3 0 0 0,-3-3-97 0 0,0 0 1 0 0,0 0-1 0 0,1 0 1 0 0,-1-1-1 0 0,0 0 0 0 0,1 0 1 0 0,0 0-1 0 0,-1-1 1 0 0,1 0-1 0 0,-1 0 0 0 0,1 0 1 0 0,-1-1-1 0 0,1 1 1 0 0,-1-1-1 0 0,1-1 0 0 0,-1 1 1 0 0,1-1-1 0 0,-1 0 0 0 0,0 0 1 0 0,0-1-1 0 0,0 1 1 0 0,0-1-1 0 0,7-6 0 0 0,2-1-32 0 0,-1 0 0 0 0,0-1 0 0 0,0-1-1 0 0,-1 0 1 0 0,0-1 0 0 0,13-19-1 0 0,-19 22 194 0 0,-1 1 0 0 0,0-1 0 0 0,0 0 0 0 0,-1-1-1 0 0,-1 1 1 0 0,0-1 0 0 0,0 1 0 0 0,-1-1 0 0 0,2-18-1 0 0,-4 25 45 0 0,0 0 0 0 0,0 0 0 0 0,0 0 0 0 0,-1 0 0 0 0,1 0 0 0 0,-1 0 0 0 0,0 0 0 0 0,0 1 0 0 0,0-1 0 0 0,-1 0 0 0 0,1 0 0 0 0,-4-5 0 0 0,3 7-7 0 0,0 0 0 0 0,0 0 0 0 0,1 0 0 0 0,-1 0-1 0 0,0 1 1 0 0,-1-1 0 0 0,1 1 0 0 0,0-1 0 0 0,0 1-1 0 0,-1 0 1 0 0,1 0 0 0 0,0 0 0 0 0,-1 0-1 0 0,1 0 1 0 0,-1 0 0 0 0,0 1 0 0 0,1-1 0 0 0,-1 1-1 0 0,1 0 1 0 0,-1 0 0 0 0,-3 0 0 0 0,0 1 38 0 0,0 0 0 0 0,-1 0 0 0 0,1 0-1 0 0,0 1 1 0 0,0 0 0 0 0,0 0 0 0 0,0 1 0 0 0,0 0 0 0 0,0 0 0 0 0,0 0 0 0 0,1 0 0 0 0,-10 9 0 0 0,11-9-102 0 0,1 0 1 0 0,0 0-1 0 0,0 0 0 0 0,0 0 1 0 0,0 0-1 0 0,0 0 1 0 0,0 1-1 0 0,1-1 0 0 0,0 1 1 0 0,0 0-1 0 0,0 0 1 0 0,0 0-1 0 0,0 0 0 0 0,1 0 1 0 0,0 0-1 0 0,0 0 1 0 0,0 1-1 0 0,0-1 1 0 0,1 6-1 0 0,0-8-116 0 0,0 0 0 0 0,0-1 1 0 0,1 1-1 0 0,-1 0 0 0 0,1-1 0 0 0,-1 1 1 0 0,1 0-1 0 0,0-1 0 0 0,0 1 0 0 0,0-1 1 0 0,0 1-1 0 0,0-1 0 0 0,0 0 1 0 0,0 1-1 0 0,0-1 0 0 0,0 0 0 0 0,0 0 1 0 0,1 0-1 0 0,-1 0 0 0 0,1 0 0 0 0,2 2 1 0 0,0-2-238 0 0,0 1 0 0 0,1 0 0 0 0,-1-1 1 0 0,1 0-1 0 0,-1 0 0 0 0,1 0 1 0 0,9 0-1 0 0,3-1-835 0 0,0-1-1 0 0,0-1 1 0 0,24-5 0 0 0,-3-2 156 0 0,0-1 0 0 0,49-22 0 0 0,-57 18 1679 0 0,-1 0-1 0 0,0-2 0 0 0,33-24 1 0 0,-59 38-370 0 0,-1 0 1 0 0,1 0-1 0 0,-1 0 1 0 0,0 0-1 0 0,1-1 1 0 0,-1 1-1 0 0,0-1 1 0 0,0 1 0 0 0,-1-1-1 0 0,1 0 1 0 0,-1 0-1 0 0,1 0 1 0 0,-1 0-1 0 0,0 0 1 0 0,0 0-1 0 0,0 0 1 0 0,0 0-1 0 0,-1 0 1 0 0,1 0 0 0 0,-1-1-1 0 0,0-4 1 0 0,0 5-5 0 0,-1 0 1 0 0,1 1-1 0 0,-1-1 1 0 0,0 1-1 0 0,0 0 0 0 0,0-1 1 0 0,0 1-1 0 0,0 0 1 0 0,0-1-1 0 0,-1 1 1 0 0,1 0-1 0 0,-1 0 1 0 0,0 0-1 0 0,1 0 1 0 0,-1 0-1 0 0,0 1 1 0 0,0-1-1 0 0,0 1 1 0 0,0-1-1 0 0,-1 1 0 0 0,1-1 1 0 0,0 1-1 0 0,-1 0 1 0 0,1 0-1 0 0,0 0 1 0 0,-5 0-1 0 0,5 0 648 0 0,0 3-762 0 0,1-2-162 0 0,1 1 1 0 0,-1-1 0 0 0,0 1-1 0 0,1-1 1 0 0,-1 1-1 0 0,1-1 1 0 0,-1 1 0 0 0,1 0-1 0 0,-1 0 1 0 0,1-1 0 0 0,-1 1-1 0 0,1 0 1 0 0,0 0 0 0 0,-1-1-1 0 0,1 1 1 0 0,0 0-1 0 0,0 0 1 0 0,-1 0 0 0 0,1-1-1 0 0,0 1 1 0 0,0 0 0 0 0,0 0-1 0 0,0 0 1 0 0,0 0-1 0 0,0 0 1 0 0,0-1 0 0 0,1 1-1 0 0,-1 0 1 0 0,0 0 0 0 0,0 0-1 0 0,1-1 1 0 0,-1 1-1 0 0,1 1 1 0 0,16 20-4 0 0,-15-19 2 0 0,83 87 1 0 0,-53-59 0 0 0,40 50 0 0 0,-64-71 0 0 0,-2-1 0 0 0,1 1 0 0 0,-1 0 0 0 0,-1 0 0 0 0,0 1 0 0 0,0 0 0 0 0,-1 0 0 0 0,-1 0 0 0 0,1 0 0 0 0,1 15 0 0 0,-5-20-73 0 0,0 0 1 0 0,0 0-1 0 0,-1 0 0 0 0,0-1 1 0 0,0 1-1 0 0,0 0 0 0 0,-1-1 1 0 0,0 1-1 0 0,0-1 0 0 0,0 1 1 0 0,-1-1-1 0 0,1 0 0 0 0,-1 0 1 0 0,-1 0-1 0 0,1 0 1 0 0,-1 0-1 0 0,1-1 0 0 0,-1 0 1 0 0,-1 0-1 0 0,1 0 0 0 0,0 0 1 0 0,-1-1-1 0 0,0 1 0 0 0,-9 4 1 0 0,-2 1-324 0 0,0-1 0 0 0,-1-1 0 0 0,0 0 0 0 0,0-1 0 0 0,0 0 0 0 0,-31 4 0 0 0,30-7-2110 0 0,-1-1-1 0 0,0-1 0 0 0,0-1 1 0 0,0-1-1 0 0,0 0 1 0 0,0-1-1 0 0,-27-7 0 0 0,32 5 1068 0 0,-1-1 0 0 0,1 0 0 0 0,-14-8 0 0 0,2-3-359 0 0</inkml:trace>
</inkml:ink>
</file>

<file path=ppt/ink/ink2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6.840"/>
    </inkml:context>
    <inkml:brush xml:id="br0">
      <inkml:brushProperty name="width" value="0.05" units="cm"/>
      <inkml:brushProperty name="height" value="0.05" units="cm"/>
      <inkml:brushProperty name="color" value="#004F8B"/>
    </inkml:brush>
  </inkml:definitions>
  <inkml:trace contextRef="#ctx0" brushRef="#br0">16 783 5997 0 0,'-4'-11'1547'0'0,"1"-1"1"0"0,0 0 0 0 0,1 0 0 0 0,0 0 0 0 0,1-1-1 0 0,0-18 1 0 0,9-75 2233 0 0,-6 94-3306 0 0,6-58 1870 0 0,31-118 1 0 0,-30 156-1839 0 0,1 0 0 0 0,2 1 0 0 0,1 0 0 0 0,2 1 1 0 0,32-51-1 0 0,-42 74-435 0 0,0 0 0 0 0,0 0 0 0 0,1 1 0 0 0,0 0 0 0 0,0 0 0 0 0,0 1 0 0 0,1-1 0 0 0,7-4 0 0 0,-12 9-52 0 0,0 0 0 0 0,0 0-1 0 0,0 1 1 0 0,0-1 0 0 0,1 0 0 0 0,-1 1 0 0 0,0-1 0 0 0,0 1 0 0 0,1 0 0 0 0,-1 0 0 0 0,0 0-1 0 0,0 0 1 0 0,1 0 0 0 0,-1 1 0 0 0,0-1 0 0 0,0 0 0 0 0,0 1 0 0 0,1 0 0 0 0,-1-1 0 0 0,0 1-1 0 0,0 0 1 0 0,0 0 0 0 0,0 1 0 0 0,0-1 0 0 0,0 0 0 0 0,-1 0 0 0 0,1 1 0 0 0,0-1 0 0 0,-1 1-1 0 0,1 0 1 0 0,-1-1 0 0 0,1 1 0 0 0,-1 0 0 0 0,0 0 0 0 0,2 2 0 0 0,10 17 23 0 0,-1 1-1 0 0,0 0 1 0 0,-2 0 0 0 0,0 1 0 0 0,-2 0 0 0 0,0 1-1 0 0,-2 0 1 0 0,6 37 0 0 0,-6-14-5 0 0,-2 0 0 0 0,-2 1 1 0 0,-6 72-1 0 0,1-96-4 0 0,0 1 1 0 0,-2-1 0 0 0,-1 0-1 0 0,-12 33 1 0 0,13-44 2 0 0,-1-1 0 0 0,0 1 0 0 0,0-1 0 0 0,-1 0 1 0 0,-1 0-1 0 0,0-1 0 0 0,-1 0 0 0 0,0-1 0 0 0,-14 13 1 0 0,21-20-35 0 0,-1-1 0 0 0,0 1 0 0 0,0-1 0 0 0,0 0 1 0 0,0 0-1 0 0,0 0 0 0 0,0 0 0 0 0,-1 0 0 0 0,1-1 1 0 0,-1 1-1 0 0,1-1 0 0 0,-1 0 0 0 0,1 0 1 0 0,-1 0-1 0 0,0-1 0 0 0,1 1 0 0 0,-1-1 0 0 0,0 0 1 0 0,0 0-1 0 0,1 0 0 0 0,-1-1 0 0 0,0 1 0 0 0,1-1 1 0 0,-1 0-1 0 0,0 0 0 0 0,1 0 0 0 0,-1 0 1 0 0,1-1-1 0 0,0 1 0 0 0,-1-1 0 0 0,1 0 0 0 0,0 0 1 0 0,0 0-1 0 0,0-1 0 0 0,0 1 0 0 0,0-1 0 0 0,1 1 1 0 0,-4-5-1 0 0,1 0-12 0 0,1 1 1 0 0,-1-1-1 0 0,1 1 0 0 0,1-1 1 0 0,-1 0-1 0 0,1-1 0 0 0,1 1 1 0 0,-1-1-1 0 0,1 1 1 0 0,0-1-1 0 0,1 0 0 0 0,0 1 1 0 0,0-1-1 0 0,1 0 0 0 0,0 0 1 0 0,0 0-1 0 0,3-12 1 0 0,-2 13 24 0 0,1 0 1 0 0,0 0-1 0 0,1 0 1 0 0,0 0 0 0 0,0 1-1 0 0,0-1 1 0 0,1 1-1 0 0,-1 0 1 0 0,2 0 0 0 0,-1 0-1 0 0,1 0 1 0 0,0 1 0 0 0,0 0-1 0 0,0 0 1 0 0,1 0-1 0 0,0 1 1 0 0,0-1 0 0 0,0 1-1 0 0,0 1 1 0 0,1-1 0 0 0,8-2-1 0 0,-7 3-36 0 0,1 0 0 0 0,-1 1 0 0 0,1 0 0 0 0,-1 1-1 0 0,1 0 1 0 0,0 0 0 0 0,0 1 0 0 0,0 0 0 0 0,-1 1 0 0 0,1 0-1 0 0,0 0 1 0 0,-1 1 0 0 0,1 0 0 0 0,-1 0 0 0 0,1 1 0 0 0,-1 0-1 0 0,11 7 1 0 0,41 27-1131 0 0,-43-25-3209 0 0,0 0 0 0 0,30 13 1 0 0,-41-23 3179 0 0,0 1 0 0 0,0-1 1 0 0,0 0-1 0 0,0-1 1 0 0,1 0-1 0 0,-1 0 0 0 0,0 0 1 0 0,1-1-1 0 0,-1 1 1 0 0,1-2-1 0 0,-1 1 0 0 0,10-2 1 0 0,0-2-468 0 0</inkml:trace>
</inkml:ink>
</file>

<file path=ppt/ink/ink2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7.168"/>
    </inkml:context>
    <inkml:brush xml:id="br0">
      <inkml:brushProperty name="width" value="0.05" units="cm"/>
      <inkml:brushProperty name="height" value="0.05" units="cm"/>
      <inkml:brushProperty name="color" value="#004F8B"/>
    </inkml:brush>
  </inkml:definitions>
  <inkml:trace contextRef="#ctx0" brushRef="#br0">1 10 5148 0 0,'0'0'4725'0'0,"3"2"-2606"0"0,5 0-1135 0 0,1 1 0 0 0,-1-1 0 0 0,0-1 0 0 0,0 0 0 0 0,1 0 0 0 0,-1-1 0 0 0,11 0 0 0 0,71-8 2811 0 0,-40 3-2635 0 0,-18 1-1370 0 0,34 0-1811 0 0,-62 4 970 0 0,0 1 1 0 0,-1-1-1 0 0,1 1 0 0 0,0 0 1 0 0,0 0-1 0 0,0 1 1 0 0,-1-1-1 0 0,6 4 1 0 0,-8-5 802 0 0,-1 0 0 0 0,1 0 0 0 0,-1 1 0 0 0,1-1 0 0 0,-1 1 0 0 0,1-1 0 0 0,-1 1 0 0 0,1-1 0 0 0,-1 1 0 0 0,1-1 0 0 0,-1 1 0 0 0,1-1 0 0 0,-1 1 1 0 0,0-1-1 0 0,1 1 0 0 0,-1 0 0 0 0,0-1 0 0 0,0 1 0 0 0,0-1 0 0 0,1 1 0 0 0,-1 0 0 0 0,0-1 0 0 0,0 1 0 0 0,0 0 0 0 0,0-1 0 0 0,0 1 0 0 0,0 0 0 0 0,0-1 1 0 0,0 1-1 0 0,-1 1 0 0 0,-12 18-3303 0 0,0-6 1795 0 0</inkml:trace>
</inkml:ink>
</file>

<file path=ppt/ink/ink2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7.496"/>
    </inkml:context>
    <inkml:brush xml:id="br0">
      <inkml:brushProperty name="width" value="0.05" units="cm"/>
      <inkml:brushProperty name="height" value="0.05" units="cm"/>
      <inkml:brushProperty name="color" value="#004F8B"/>
    </inkml:brush>
  </inkml:definitions>
  <inkml:trace contextRef="#ctx0" brushRef="#br0">43 42 3592 0 0,'-26'11'2780'0'0,"9"-4"6816"0"0,39-6-5871 0 0,100-12-4486 0 0,157-31-15100 0 0,-229 34 14098 0 0</inkml:trace>
</inkml:ink>
</file>

<file path=ppt/ink/ink2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49.950"/>
    </inkml:context>
    <inkml:brush xml:id="br0">
      <inkml:brushProperty name="width" value="0.05" units="cm"/>
      <inkml:brushProperty name="height" value="0.05" units="cm"/>
      <inkml:brushProperty name="color" value="#004F8B"/>
    </inkml:brush>
  </inkml:definitions>
  <inkml:trace contextRef="#ctx0" brushRef="#br0">121 69 4832 0 0,'0'-69'25662'0'0,"0"76"-24678"0"0,3 392-138 0 0,-14-263-5588 0 0,-9-5-5921 0 0,10-81 6251 0 0,-3 0 0 0 0,-35 84 1 0 0,27-88 2395 0 0</inkml:trace>
</inkml:ink>
</file>

<file path=ppt/ink/ink2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3.231"/>
    </inkml:context>
    <inkml:brush xml:id="br0">
      <inkml:brushProperty name="width" value="0.05" units="cm"/>
      <inkml:brushProperty name="height" value="0.05" units="cm"/>
      <inkml:brushProperty name="color" value="#004F8B"/>
    </inkml:brush>
  </inkml:definitions>
  <inkml:trace contextRef="#ctx0" brushRef="#br0">15 1 4000 0 0,'-1'0'449'0'0,"1"0"0"0"0,-1 0-1 0 0,0 0 1 0 0,0 1 0 0 0,0-1 0 0 0,1 0-1 0 0,-1 0 1 0 0,0 1 0 0 0,0-1-1 0 0,1 1 1 0 0,-1-1 0 0 0,0 1 0 0 0,0-1-1 0 0,1 1 1 0 0,-1-1 0 0 0,1 1-1 0 0,-1 0 1 0 0,0 0 0 0 0,10 6 184 0 0,0-1 0 0 0,1-1 0 0 0,-1 1 1 0 0,1-2-1 0 0,0 1 0 0 0,1-2 0 0 0,-1 1 0 0 0,1-1 0 0 0,11 1 1 0 0,107 12 1270 0 0,-97-13-1363 0 0,109 6-379 0 0,88 11-6570 0 0,-220-18 5458 0 0,0-1 1 0 0,0 1-1 0 0,-1 1 1 0 0,1 0 0 0 0,9 4-1 0 0,-18-7 883 0 0,0 1 1 0 0,0-1-1 0 0,0 0 0 0 0,1 0 0 0 0,-1 0 0 0 0,0 1 0 0 0,0-1 1 0 0,0 0-1 0 0,0 0 0 0 0,0 1 0 0 0,0-1 0 0 0,0 0 0 0 0,0 1 1 0 0,1-1-1 0 0,-1 0 0 0 0,0 0 0 0 0,0 1 0 0 0,0-1 0 0 0,0 0 1 0 0,0 1-1 0 0,0-1 0 0 0,-1 0 0 0 0,1 0 0 0 0,0 1 0 0 0,0-1 1 0 0,0 0-1 0 0,0 0 0 0 0,0 1 0 0 0,0-1 0 0 0,0 0 0 0 0,-1 0 1 0 0,1 1-1 0 0,0-1 0 0 0,0 0 0 0 0,0 0 0 0 0,0 0 0 0 0,-1 1 1 0 0,1-1-1 0 0,0 0 0 0 0,0 0 0 0 0,-1 0 0 0 0,1 0 0 0 0,0 1 1 0 0,0-1-1 0 0,-1 0 0 0 0,1 0 0 0 0,0 0 0 0 0,0 0 0 0 0,-1 0 1 0 0,1 0-1 0 0,0 0 0 0 0,0 0 0 0 0,-1 0 0 0 0,1 0 1 0 0,0 0-1 0 0,-1 0 0 0 0,1 0 0 0 0,0 0 0 0 0,0 0 0 0 0,-1 0 1 0 0,-18 5-227 0 0,-217 24 3665 0 0,-2 0 4947 0 0,238-29-8316 0 0,-3 0 211 0 0,1 0-1 0 0,0 1 0 0 0,0-1 0 0 0,-1 0 0 0 0,1 1 0 0 0,0 0 0 0 0,0-1 0 0 0,0 1 1 0 0,-1 0-1 0 0,1 0 0 0 0,0 0 0 0 0,0 0 0 0 0,1 1 0 0 0,-1-1 0 0 0,0 0 0 0 0,-2 3 1 0 0,3-3 350 0 0,4 1-427 0 0,-1 0-1 0 0,1 0 1 0 0,0 0 0 0 0,0-1 0 0 0,0 1 0 0 0,0-1 0 0 0,0 0 0 0 0,0 0 0 0 0,0 0 0 0 0,0 0 0 0 0,0-1 0 0 0,0 1 0 0 0,5-1 0 0 0,47 0 543 0 0,-34-1-450 0 0,238-12-867 0 0,-89-5-4544 0 0,-156 17 3320 0 0,1-1 0 0 0,0-1 0 0 0,-1 0 1 0 0,1-1-1 0 0,-1 0 0 0 0,0-1 0 0 0,13-7 1 0 0,-15 4-44 0 0</inkml:trace>
</inkml:ink>
</file>

<file path=ppt/ink/ink2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3.590"/>
    </inkml:context>
    <inkml:brush xml:id="br0">
      <inkml:brushProperty name="width" value="0.05" units="cm"/>
      <inkml:brushProperty name="height" value="0.05" units="cm"/>
      <inkml:brushProperty name="color" value="#004F8B"/>
    </inkml:brush>
  </inkml:definitions>
  <inkml:trace contextRef="#ctx0" brushRef="#br0">95 16 4064 0 0,'-15'-7'244'0'0,"-9"-1"6572"0"0,16 8-517 0 0,19 13-4573 0 0,0-5-1253 0 0,0-1 0 0 0,0 0-1 0 0,1-1 1 0 0,23 10 0 0 0,21 11 352 0 0,-29-10-170 0 0,37 30 0 0 0,-56-40-591 0 0,0 0 0 0 0,-1 0 0 0 0,0 0 0 0 0,0 1 0 0 0,-1 0 0 0 0,0 0 0 0 0,0 1 0 0 0,8 17 0 0 0,-13-22-136 0 0,0 0 1 0 0,-1 0-1 0 0,1 1 1 0 0,-1-1-1 0 0,0 0 1 0 0,0 0 0 0 0,0 1-1 0 0,-1-1 1 0 0,1 0-1 0 0,-1 0 1 0 0,0 0 0 0 0,0 0-1 0 0,0 0 1 0 0,-1 0-1 0 0,0 0 1 0 0,0 0-1 0 0,0 0 1 0 0,0 0 0 0 0,0-1-1 0 0,-1 1 1 0 0,1-1-1 0 0,-1 0 1 0 0,0 0 0 0 0,0 0-1 0 0,-4 3 1 0 0,-6 6-843 0 0,-1-1 1 0 0,0 0-1 0 0,0 0 1 0 0,-25 11 0 0 0,-5 1-4353 0 0,-1-2 1 0 0,-69 23 0 0 0,91-39 3465 0 0</inkml:trace>
</inkml:ink>
</file>

<file path=ppt/ink/ink2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4.465"/>
    </inkml:context>
    <inkml:brush xml:id="br0">
      <inkml:brushProperty name="width" value="0.05" units="cm"/>
      <inkml:brushProperty name="height" value="0.05" units="cm"/>
      <inkml:brushProperty name="color" value="#004F8B"/>
    </inkml:brush>
  </inkml:definitions>
  <inkml:trace contextRef="#ctx0" brushRef="#br0">31 395 5465 0 0,'0'0'6679'0'0,"-14"-27"-1666"0"0,-1-85 1054 0 0,13 86-5560 0 0,2 0 1 0 0,1 0-1 0 0,1 0 0 0 0,7-40 0 0 0,-7 63-487 0 0,-1-1 0 0 0,1 1 0 0 0,0 0 0 0 0,0 0 1 0 0,0 0-1 0 0,0 0 0 0 0,0 0 0 0 0,1 1 0 0 0,-1-1 0 0 0,1 0 0 0 0,0 1 0 0 0,0 0 0 0 0,0 0 0 0 0,0 0 0 0 0,0 0 0 0 0,0 0 0 0 0,0 1 0 0 0,1-1 0 0 0,-1 1 0 0 0,0 0 0 0 0,1 0 0 0 0,-1 0 0 0 0,1 0 0 0 0,0 1 0 0 0,6-1 0 0 0,10 0 13 0 0,0 0 0 0 0,0 0 0 0 0,27 5 0 0 0,214 28 135 0 0,103 9-26 0 0,-297-37-53 0 0,0-3 1 0 0,0-4-1 0 0,93-14 0 0 0,-151 16-52 0 0,0-1 0 0 0,0 0 0 0 0,0 0 0 0 0,0-1 0 0 0,0 0 0 0 0,-1-1-1 0 0,0 0 1 0 0,1 0 0 0 0,-1-1 0 0 0,-1 0 0 0 0,1 0 0 0 0,-1-1-1 0 0,0 0 1 0 0,0 0 0 0 0,6-8 0 0 0,-11 11-46 0 0,-1 2-28 0 0,-5 0 35 0 0,2-12 173 0 0,-3 16-99 0 0,-4 5 16 0 0,0 0 1 0 0,1 0 0 0 0,0 1 0 0 0,1 0-1 0 0,-1 0 1 0 0,2 1 0 0 0,-1 0 0 0 0,2 1-1 0 0,-1-1 1 0 0,1 1 0 0 0,1 0 0 0 0,0 0-1 0 0,-4 22 1 0 0,0-1 209 0 0,2 1 1 0 0,1 0-1 0 0,-1 61 0 0 0,5-77-2628 0 0,-34-18-22794 0 0,25-6 23362 0 0</inkml:trace>
</inkml:ink>
</file>

<file path=ppt/ink/ink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06.108"/>
    </inkml:context>
    <inkml:brush xml:id="br0">
      <inkml:brushProperty name="width" value="0.05" units="cm"/>
      <inkml:brushProperty name="height" value="0.05" units="cm"/>
      <inkml:brushProperty name="color" value="#004F8B"/>
    </inkml:brush>
  </inkml:definitions>
  <inkml:trace contextRef="#ctx0" brushRef="#br0">1221 328 4852 0 0,'0'0'13044'0'0,"-3"-2"-12280"0"0,1 0-473 0 0,0 1-1 0 0,1-1 0 0 0,-1 0 0 0 0,0 0 0 0 0,0 0 0 0 0,1 0 1 0 0,0-1-1 0 0,-1 1 0 0 0,1 0 0 0 0,0 0 0 0 0,0-1 1 0 0,0 1-1 0 0,0-1 0 0 0,0 1 0 0 0,1-1 0 0 0,-1 1 0 0 0,1-5 1 0 0,-1 0 17 0 0,1 0 0 0 0,1 0 1 0 0,-1 0-1 0 0,1 0 0 0 0,0 0 1 0 0,4-10-1 0 0,0 0-58 0 0,2 0 0 0 0,0 0 0 0 0,1 1 0 0 0,17-26 0 0 0,-22 37-198 0 0,-1 1-26 0 0,0 1 0 0 0,0 0 0 0 0,0-1-1 0 0,0 1 1 0 0,1 0 0 0 0,-1 0-1 0 0,1 1 1 0 0,0-1 0 0 0,0 1 0 0 0,0-1-1 0 0,0 1 1 0 0,0 0 0 0 0,7-3 0 0 0,-9 5-28 0 0,22 32 381 0 0,-22-25-333 0 0,0 0 1 0 0,-1 1 0 0 0,0-1-1 0 0,0 1 1 0 0,0-1-1 0 0,-1 1 1 0 0,0-1-1 0 0,-1 0 1 0 0,0 1-1 0 0,0-1 1 0 0,0 0-1 0 0,-1 0 1 0 0,0 0-1 0 0,0-1 1 0 0,-1 1 0 0 0,0-1-1 0 0,0 0 1 0 0,-1 0-1 0 0,-5 7 1 0 0,8-12-78 0 0,0 0 0 0 0,0 0 0 0 0,0 0 0 0 0,1 0 1 0 0,-1 0-1 0 0,0 0 0 0 0,0 0 0 0 0,-1-1 0 0 0,1 1 0 0 0,0-1 1 0 0,0 0-1 0 0,0 1 0 0 0,0-1 0 0 0,0 0 0 0 0,0 0 0 0 0,-1 0 1 0 0,1-1-1 0 0,0 1 0 0 0,0-1 0 0 0,0 1 0 0 0,-4-2 1 0 0,4 1 58 0 0,0 1-53 0 0,-3 2-155 0 0,0 1 164 0 0,1 0 1 0 0,-1 0-1 0 0,1 0 1 0 0,0 0-1 0 0,0 1 1 0 0,0 0-1 0 0,0 0 1 0 0,1 0-1 0 0,-1 0 1 0 0,1 0 0 0 0,-4 9-1 0 0,-9 8 80 0 0,13-18-60 0 0,1-1 0 0 0,0 1 0 0 0,-1 0 0 0 0,0-1 0 0 0,0 0 0 0 0,0 1 0 0 0,0-1 0 0 0,0 0 0 0 0,0-1 0 0 0,0 1 0 0 0,0 0-1 0 0,-1-1 1 0 0,-5 2 0 0 0,6-4-35 0 0,0 1 0 0 0,0-1 0 0 0,0 1 0 0 0,0-1 0 0 0,0 0 0 0 0,1 0 0 0 0,-1-1 0 0 0,0 1 0 0 0,0 0 0 0 0,1-1 0 0 0,-1 0 0 0 0,1 1 0 0 0,-1-1 0 0 0,1 0 0 0 0,-3-4 0 0 0,3 4 30 0 0,1 0-10 0 0,0 1-1 0 0,-1-1 0 0 0,1 1 1 0 0,0 0-1 0 0,-1-1 0 0 0,1 1 0 0 0,-1 0 1 0 0,1 0-1 0 0,-1 0 0 0 0,0 0 0 0 0,1 0 1 0 0,-1 0-1 0 0,0 1 0 0 0,0-1 1 0 0,0 1-1 0 0,0-1 0 0 0,1 1 0 0 0,-1-1 1 0 0,0 1-1 0 0,0 0 0 0 0,-4 0 1 0 0,4 0 6 0 0,-1 1 1 0 0,0-1 0 0 0,0 0 0 0 0,1 1-1 0 0,-1 0 1 0 0,0-1 0 0 0,1 1 0 0 0,-1 0 0 0 0,1 1-1 0 0,-1-1 1 0 0,1 0 0 0 0,0 1 0 0 0,-1-1 0 0 0,1 1-1 0 0,0 0 1 0 0,0 0 0 0 0,0-1 0 0 0,0 2 0 0 0,0-1-1 0 0,1 0 1 0 0,-3 3 0 0 0,1-1-22 0 0,0 0 0 0 0,1 0 0 0 0,-1 1 0 0 0,1-1 0 0 0,0 0 0 0 0,0 1 0 0 0,1 0 0 0 0,-1-1 0 0 0,1 1 0 0 0,0 0 0 0 0,-1 5 0 0 0,2-9-5 0 0,0-1-1 0 0,0 1 0 0 0,0-1 1 0 0,0 1-1 0 0,0-1 0 0 0,0 1 0 0 0,0-1 1 0 0,0 1-1 0 0,0-1 0 0 0,0 1 0 0 0,0-1 1 0 0,0 1-1 0 0,1-1 0 0 0,-1 1 0 0 0,0-1 1 0 0,0 1-1 0 0,0-1 0 0 0,1 1 0 0 0,-1-1 1 0 0,0 0-1 0 0,1 1 0 0 0,-1-1 0 0 0,0 1 1 0 0,1-1-1 0 0,-1 0 0 0 0,0 1 0 0 0,1-1 1 0 0,-1 0-1 0 0,1 0 0 0 0,-1 1 0 0 0,0-1 1 0 0,1 0-1 0 0,-1 0 0 0 0,1 1 0 0 0,-1-1 1 0 0,1 0-1 0 0,-1 0 0 0 0,1 0 0 0 0,-1 0 1 0 0,1 0-1 0 0,-1 0 0 0 0,2 0 0 0 0,-1 0-9 0 0,0-1 0 0 0,0 1-1 0 0,-1 0 1 0 0,1-1-1 0 0,0 1 1 0 0,0-1 0 0 0,0 1-1 0 0,0-1 1 0 0,0 0-1 0 0,-1 1 1 0 0,1-1 0 0 0,0 0-1 0 0,-1 1 1 0 0,1-1-1 0 0,0 0 1 0 0,-1 0-1 0 0,1 0 1 0 0,-1 0 0 0 0,1 1-1 0 0,-1-1 1 0 0,0 0-1 0 0,1-2 1 0 0,-1 2 10 0 0,1 1 46 0 0,-1 0 1 0 0,0 0-1 0 0,0 0 1 0 0,0-1-1 0 0,0 1 1 0 0,0 0 0 0 0,0 0-1 0 0,0 0 1 0 0,1 0-1 0 0,-1 0 1 0 0,0-1-1 0 0,0 1 1 0 0,0 0 0 0 0,0 0-1 0 0,0 0 1 0 0,0-1-1 0 0,0 1 1 0 0,0 0-1 0 0,0 0 1 0 0,0 0 0 0 0,0 0-1 0 0,0-1 1 0 0,0 1-1 0 0,0 0 1 0 0,0 0 0 0 0,0 0-1 0 0,0-1 1 0 0,0 1-1 0 0,0 0 1 0 0,0 0-1 0 0,-1 0 1 0 0,1 0 0 0 0,0-1-1 0 0,0 1 1 0 0,0 0-1 0 0,0 0 1 0 0,0 0-1 0 0,0 0 1 0 0,0 0 0 0 0,-1 0-1 0 0,1-1 1 0 0,0 1-1 0 0,0 0 1 0 0,0 0-1 0 0,0 0 1 0 0,0 0 0 0 0,-1 0-1 0 0,1 0 1 0 0,0 0-1 0 0,0 0 1 0 0,0 0-1 0 0,-1 0 1 0 0,1 0 0 0 0,0 0-1 0 0,0 0 1 0 0,0 0-1 0 0,0 0 1 0 0,-1 0-1 0 0,1 0 1 0 0,0 0 0 0 0,0 0-1 0 0,0 0 1 0 0,-1 0-1 0 0,1 0 1 0 0,0 0-1 0 0,0 0 1 0 0,0 0 0 0 0,0 0-1 0 0,-1 0 1 0 0,-50 28 805 0 0,40-21-573 0 0,-1 0 0 0 0,1-1 0 0 0,-2 0 0 0 0,-22 8 0 0 0,31-13-255 0 0,0-1 0 0 0,0 1 0 0 0,0-1 0 0 0,0 1-1 0 0,0-1 1 0 0,-1 0 0 0 0,1 0 0 0 0,0-1 0 0 0,0 1 0 0 0,0-1-1 0 0,0 0 1 0 0,1 0 0 0 0,-1-1 0 0 0,0 1 0 0 0,0-1-1 0 0,1 1 1 0 0,-1-1 0 0 0,1 0 0 0 0,-1-1 0 0 0,-5-4 0 0 0,3 2-72 0 0,0-1 35 0 0,-1 1 0 0 0,1 0 0 0 0,-1 0 1 0 0,0 0-1 0 0,-12-5 0 0 0,16 9 46 0 0,0 0 0 0 0,-1 1-1 0 0,1-1 1 0 0,-1 0 0 0 0,1 1 0 0 0,0 0 0 0 0,-1 0 0 0 0,1 0 0 0 0,-1 0-1 0 0,1 1 1 0 0,-1-1 0 0 0,1 1 0 0 0,0 0 0 0 0,-1 0 0 0 0,1 0 0 0 0,-5 3-1 0 0,-5 1 36 0 0,-27 13 101 0 0,-1-1-1 0 0,-1-3 1 0 0,0-1 0 0 0,-45 7-1 0 0,75-18 22 0 0,0-1-1 0 0,0 0 1 0 0,0-1-1 0 0,-1 0 1 0 0,1-1-1 0 0,0 0 1 0 0,0-1-1 0 0,0 0 1 0 0,0-1-1 0 0,0-1 1 0 0,0 0-1 0 0,1 0 1 0 0,0-1-1 0 0,0 0 0 0 0,0-1 1 0 0,0 0-1 0 0,1-1 1 0 0,0 0-1 0 0,-12-12 1 0 0,9 6 124 0 0,0-1-1 0 0,1-1 1 0 0,0 1 0 0 0,2-2 0 0 0,-18-30-1 0 0,23 35-656 0 0,0 0 0 0 0,0-1 0 0 0,1 1 0 0 0,0-1 0 0 0,1 0 0 0 0,1 0 0 0 0,0 0-1 0 0,0 0 1 0 0,1 0 0 0 0,1-14 0 0 0,2 17-1359 0 0,-1 0 0 0 0,1 0 0 0 0,1 1-1 0 0,0-1 1 0 0,0 1 0 0 0,1 0 0 0 0,0 0 0 0 0,0 0 0 0 0,1 0-1 0 0,0 1 1 0 0,6-8 0 0 0,20-24-4580 0 0,-20 28 4682 0 0</inkml:trace>
</inkml:ink>
</file>

<file path=ppt/ink/ink2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4.809"/>
    </inkml:context>
    <inkml:brush xml:id="br0">
      <inkml:brushProperty name="width" value="0.05" units="cm"/>
      <inkml:brushProperty name="height" value="0.05" units="cm"/>
      <inkml:brushProperty name="color" value="#004F8B"/>
    </inkml:brush>
  </inkml:definitions>
  <inkml:trace contextRef="#ctx0" brushRef="#br0">164 43 5332 0 0,'-11'-25'7534'0'0,"1"8"4060"0"0,2 47-7181 0 0,-98 473-646 0 0,89-436-3640 0 0,15-60-348 0 0,-1 1-829 0 0,1-1-1 0 0,1 0 1 0 0,0 0 0 0 0,0 1-1 0 0,0-1 1 0 0,1 12 0 0 0,39-24-21515 0 0,-26 3 20724 0 0</inkml:trace>
</inkml:ink>
</file>

<file path=ppt/ink/ink2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5.137"/>
    </inkml:context>
    <inkml:brush xml:id="br0">
      <inkml:brushProperty name="width" value="0.05" units="cm"/>
      <inkml:brushProperty name="height" value="0.05" units="cm"/>
      <inkml:brushProperty name="color" value="#004F8B"/>
    </inkml:brush>
  </inkml:definitions>
  <inkml:trace contextRef="#ctx0" brushRef="#br0">1 16 5661 0 0,'3'1'14219'0'0,"26"0"-13536"0"0,57-10 1148 0 0,-10 1-5204 0 0,-66 8 1350 0 0,-1 0 0 0 0,1 0 0 0 0,-1 1 0 0 0,1 1 0 0 0,16 4 0 0 0,-19-2-2147 0 0,-5 4 2357 0 0</inkml:trace>
</inkml:ink>
</file>

<file path=ppt/ink/ink2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5.465"/>
    </inkml:context>
    <inkml:brush xml:id="br0">
      <inkml:brushProperty name="width" value="0.05" units="cm"/>
      <inkml:brushProperty name="height" value="0.05" units="cm"/>
      <inkml:brushProperty name="color" value="#004F8B"/>
    </inkml:brush>
  </inkml:definitions>
  <inkml:trace contextRef="#ctx0" brushRef="#br0">19 23 4464 0 0,'-10'2'1433'0'0,"2"0"4811"0"0,47-4-7716 0 0,-18 0-1028 0 0,3-3 320 0 0,7 2 151 0 0,2-4 157 0 0,7 0 212 0 0</inkml:trace>
</inkml:ink>
</file>

<file path=ppt/ink/ink2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6.215"/>
    </inkml:context>
    <inkml:brush xml:id="br0">
      <inkml:brushProperty name="width" value="0.05" units="cm"/>
      <inkml:brushProperty name="height" value="0.05" units="cm"/>
      <inkml:brushProperty name="color" value="#004F8B"/>
    </inkml:brush>
  </inkml:definitions>
  <inkml:trace contextRef="#ctx0" brushRef="#br0">160 15 2076 0 0,'0'0'900'0'0,"-42"8"6219"0"0,19-5-4069 0 0,-29 9 3269 0 0,51-11-5754 0 0,-39 16 3791 0 0,38-17-4088 0 0,21 2 239 0 0,-1-2 1 0 0,0 0-1 0 0,0-1 0 0 0,23-5 1 0 0,-18 4-267 0 0,98-5-456 0 0,0 3-3432 0 0,-7 1-6713 0 0,158-24-1 0 0,-230 20 8565 0 0</inkml:trace>
</inkml:ink>
</file>

<file path=ppt/ink/ink2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7.106"/>
    </inkml:context>
    <inkml:brush xml:id="br0">
      <inkml:brushProperty name="width" value="0.05" units="cm"/>
      <inkml:brushProperty name="height" value="0.05" units="cm"/>
      <inkml:brushProperty name="color" value="#004F8B"/>
    </inkml:brush>
  </inkml:definitions>
  <inkml:trace contextRef="#ctx0" brushRef="#br0">10 327 4812 0 0,'-9'10'15141'0'0,"29"-13"-12036"0"0,20-11-4495 0 0,-20 5 3480 0 0,37-27-1174 0 0,-2-3 1 0 0,-1-2 0 0 0,67-68 0 0 0,-96 87-669 0 0,39-41 1675 0 0,-63 67-1706 0 0,-1 12 154 0 0,0 1-1 0 0,-1 0 0 0 0,-1-1 0 0 0,-1 1 0 0 0,0-1 0 0 0,-8 24 0 0 0,-1 10-12 0 0,-8 49-357 0 0,5 0 1 0 0,-4 183 0 0 0,18-273-2 0 0,1-6 0 0 0,0-1 0 0 0,-1 1 0 0 0,1 0 0 0 0,0 0 0 0 0,0-1 0 0 0,1 1 0 0 0,-1 0 0 0 0,1 0 0 0 0,-1-1 0 0 0,1 1 0 0 0,0 0 0 0 0,0-1 0 0 0,0 1 0 0 0,0-1 0 0 0,1 1 0 0 0,-1-1 0 0 0,2 3 0 0 0,2 0-283 0 0,-3-4-640 0 0,0-1 0 0 0,0 1 1 0 0,0 0-1 0 0,1 0 0 0 0,-1-1 1 0 0,0 0-1 0 0,1 1 0 0 0,-1-1 0 0 0,0 0 1 0 0,1 0-1 0 0,-1 0 0 0 0,0 0 1 0 0,1 0-1 0 0,-1-1 0 0 0,0 1 1 0 0,4-2-1 0 0,45-13-10386 0 0,-34 9 8836 0 0,-2 1 673 0 0</inkml:trace>
</inkml:ink>
</file>

<file path=ppt/ink/ink2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7.575"/>
    </inkml:context>
    <inkml:brush xml:id="br0">
      <inkml:brushProperty name="width" value="0.05" units="cm"/>
      <inkml:brushProperty name="height" value="0.05" units="cm"/>
      <inkml:brushProperty name="color" value="#004F8B"/>
    </inkml:brush>
  </inkml:definitions>
  <inkml:trace contextRef="#ctx0" brushRef="#br0">75 22 4156 0 0,'0'-20'7842'0'0,"0"20"-7643"0"0,-1-1 0 0 0,1 1 0 0 0,0 0 0 0 0,0 0 0 0 0,-1 0 0 0 0,1 0 0 0 0,0-1 0 0 0,-1 1 0 0 0,1 0 0 0 0,0 0 0 0 0,-1 0 0 0 0,1 0 0 0 0,0 0 0 0 0,-1 0 0 0 0,1 0 0 0 0,0 0 0 0 0,-1 0 0 0 0,1 0 0 0 0,0 0 0 0 0,-1 0 0 0 0,1 0 0 0 0,0 0 0 0 0,-1 0 0 0 0,1 1-1 0 0,0-1 1 0 0,-1 0 0 0 0,1 0 0 0 0,0 0 0 0 0,-1 0 0 0 0,1 1 0 0 0,-1-1 0 0 0,-15 13 3638 0 0,0 5-3585 0 0,13-14 35 0 0,-1 0 1 0 0,1 0-1 0 0,0 0 0 0 0,1 0 0 0 0,-1 1 1 0 0,1-1-1 0 0,0 1 0 0 0,0 0 0 0 0,0 0 1 0 0,1 0-1 0 0,0 0 0 0 0,0 0 0 0 0,-1 9 1 0 0,2-12-266 0 0,0 0 0 0 0,0 0-1 0 0,1 0 1 0 0,-1 0 0 0 0,1 0 0 0 0,-1 1 0 0 0,1-1 0 0 0,0 0 0 0 0,0 0 0 0 0,0-1 0 0 0,0 1 0 0 0,0 0 0 0 0,0 0 0 0 0,0 0 0 0 0,1-1 0 0 0,-1 1 0 0 0,1-1 0 0 0,-1 1 0 0 0,1-1 0 0 0,0 1 0 0 0,-1-1 0 0 0,1 0 0 0 0,0 0 0 0 0,0 0 0 0 0,0 0 0 0 0,0 0 0 0 0,0 0 0 0 0,0-1 0 0 0,0 1 0 0 0,0 0 0 0 0,0-1 0 0 0,0 0 0 0 0,4 1-1 0 0,-1-1-108 0 0,-1 0 0 0 0,1 0 0 0 0,-1 0 0 0 0,1-1-1 0 0,-1 0 1 0 0,1 1 0 0 0,-1-2 0 0 0,0 1-1 0 0,1 0 1 0 0,-1-1 0 0 0,0 0 0 0 0,0 0-1 0 0,0 0 1 0 0,0 0 0 0 0,0-1 0 0 0,-1 1-1 0 0,1-1 1 0 0,-1 0 0 0 0,1 0 0 0 0,-1 0-1 0 0,0-1 1 0 0,0 1 0 0 0,-1-1 0 0 0,1 0-1 0 0,-1 0 1 0 0,0 0 0 0 0,0 0 0 0 0,0 0-1 0 0,0 0 1 0 0,-1 0 0 0 0,0-1 0 0 0,1 1-1 0 0,-1-6 1 0 0,0 9 127 0 0,-1-1 0 0 0,0 0 0 0 0,0 1-1 0 0,0-1 1 0 0,0 1 0 0 0,0-1 0 0 0,0 0 0 0 0,0 1-1 0 0,-1-1 1 0 0,1 1 0 0 0,-1-1 0 0 0,1 1-1 0 0,-1-1 1 0 0,1 1 0 0 0,-1-1 0 0 0,0 1 0 0 0,0-1-1 0 0,0 1 1 0 0,0 0 0 0 0,0-1 0 0 0,0 1 0 0 0,0 0-1 0 0,0 0 1 0 0,0 0 0 0 0,0 0 0 0 0,-1 0-1 0 0,1 0 1 0 0,0 0 0 0 0,-1 1 0 0 0,1-1 0 0 0,-1 0-1 0 0,1 1 1 0 0,-1-1 0 0 0,1 1 0 0 0,-1-1 0 0 0,1 1-1 0 0,-1 0 1 0 0,0 0 0 0 0,1-1 0 0 0,-1 1 0 0 0,1 0-1 0 0,-1 1 1 0 0,-3-1 0 0 0,3 1 5 0 0,-1-1 0 0 0,1 1 1 0 0,-1 0-1 0 0,1 0 0 0 0,-1 0 0 0 0,1 0 0 0 0,0 0 1 0 0,-1 0-1 0 0,1 1 0 0 0,0-1 0 0 0,0 1 0 0 0,0 0 1 0 0,0-1-1 0 0,0 1 0 0 0,1 0 0 0 0,-1 0 0 0 0,0 0 1 0 0,1 1-1 0 0,-1-1 0 0 0,1 0 0 0 0,0 0 1 0 0,0 1-1 0 0,0-1 0 0 0,-1 6 0 0 0,2-6-291 0 0,0 0 0 0 0,0 0 0 0 0,0 0 0 0 0,0 1 0 0 0,1-1 0 0 0,-1 0 0 0 0,1 0 0 0 0,0 0 0 0 0,-1 0 1 0 0,1 0-1 0 0,0 0 0 0 0,0 0 0 0 0,1 0 0 0 0,-1 0 0 0 0,0 0 0 0 0,1-1 0 0 0,-1 1 0 0 0,1 0 0 0 0,-1-1 0 0 0,1 1 0 0 0,0-1 0 0 0,-1 0 0 0 0,1 0 0 0 0,0 1 0 0 0,0-1 0 0 0,0 0 0 0 0,0 0 0 0 0,0-1 0 0 0,0 1 0 0 0,4 0 0 0 0,4 3-2161 0 0,0-1-1 0 0,1-1 0 0 0,-1 0 1 0 0,21 2-1 0 0,6-4-1951 0 0,-18-2 2544 0 0</inkml:trace>
</inkml:ink>
</file>

<file path=ppt/ink/ink2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7.934"/>
    </inkml:context>
    <inkml:brush xml:id="br0">
      <inkml:brushProperty name="width" value="0.05" units="cm"/>
      <inkml:brushProperty name="height" value="0.05" units="cm"/>
      <inkml:brushProperty name="color" value="#004F8B"/>
    </inkml:brush>
  </inkml:definitions>
  <inkml:trace contextRef="#ctx0" brushRef="#br0">114 29 4696 0 0,'-2'1'8487'0'0,"-3"3"-4103"0"0,1 0-3891 0 0,-1 0 1 0 0,1 0 0 0 0,0 0 0 0 0,0 1-1 0 0,0-1 1 0 0,-5 10 0 0 0,7-9-242 0 0,0 0-1 0 0,1 0 1 0 0,-1 1 0 0 0,1-1 0 0 0,0 0 0 0 0,1 1 0 0 0,-1-1 0 0 0,1 1 0 0 0,0-1 0 0 0,0 1 0 0 0,1-1-1 0 0,0 1 1 0 0,0-1 0 0 0,0 0 0 0 0,0 1 0 0 0,4 5 0 0 0,-4-8-329 0 0,0 0 0 0 0,1 0 0 0 0,-1-1 0 0 0,1 1 1 0 0,0-1-1 0 0,0 1 0 0 0,0-1 0 0 0,0 0 0 0 0,0 0 0 0 0,0 0 0 0 0,1 0 0 0 0,-1 0 0 0 0,1-1 0 0 0,-1 1 1 0 0,1-1-1 0 0,0 1 0 0 0,-1-1 0 0 0,1 0 0 0 0,0 0 0 0 0,0 0 0 0 0,0 0 0 0 0,0-1 0 0 0,0 1 0 0 0,0-1 1 0 0,0 0-1 0 0,0 0 0 0 0,0 0 0 0 0,0 0 0 0 0,0 0 0 0 0,0-1 0 0 0,0 1 0 0 0,5-3 0 0 0,-1 1-49 0 0,0-1 0 0 0,0 0 0 0 0,-1 0-1 0 0,1 0 1 0 0,-1-1 0 0 0,0 0 0 0 0,0 0-1 0 0,-1-1 1 0 0,1 1 0 0 0,-1-1 0 0 0,0-1-1 0 0,0 1 1 0 0,6-10 0 0 0,-8 12 118 0 0,-1 0-1 0 0,-1 0 1 0 0,1 0-1 0 0,0 0 1 0 0,-1 0 0 0 0,1 0-1 0 0,-1-1 1 0 0,0 1-1 0 0,0 0 1 0 0,-1-1-1 0 0,1 1 1 0 0,0-1 0 0 0,-1 1-1 0 0,0-1 1 0 0,0 1-1 0 0,0-1 1 0 0,0 1 0 0 0,-1-1-1 0 0,1 1 1 0 0,-1 0-1 0 0,0-1 1 0 0,0 1 0 0 0,0 0-1 0 0,-1-1 1 0 0,1 1-1 0 0,-1 0 1 0 0,1 0 0 0 0,-1 0-1 0 0,0 0 1 0 0,0 1-1 0 0,-1-1 1 0 0,-2-2 0 0 0,2 1 56 0 0,-1 1-1 0 0,0 0 1 0 0,0 0 0 0 0,0 1 0 0 0,0-1 0 0 0,0 1 0 0 0,-1 0 0 0 0,1 0 0 0 0,0 0 0 0 0,-7-1 0 0 0,2 1-601 0 0,1 1 0 0 0,0 0-1 0 0,-1 0 1 0 0,1 1 0 0 0,-12 1 0 0 0,-2 1-3454 0 0,1 2 0 0 0,0 0 1 0 0,-34 13-1 0 0,46-14 2419 0 0</inkml:trace>
</inkml:ink>
</file>

<file path=ppt/ink/ink2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8.575"/>
    </inkml:context>
    <inkml:brush xml:id="br0">
      <inkml:brushProperty name="width" value="0.05" units="cm"/>
      <inkml:brushProperty name="height" value="0.05" units="cm"/>
      <inkml:brushProperty name="color" value="#004F8B"/>
    </inkml:brush>
  </inkml:definitions>
  <inkml:trace contextRef="#ctx0" brushRef="#br0">535 105 5260 0 0,'74'-105'16698'0'0,"-74"105"-16658"0"0,1 12 552 0 0,-1-1 0 0 0,-1 0 1 0 0,0 0-1 0 0,-1 0 0 0 0,-3 14 1 0 0,-20 54 744 0 0,-3-1 1 0 0,-75 147 0 0 0,-106 128 23 0 0,83-148-1207 0 0,114-186-577 0 0,-36 57-347 0 0,44-71 9 0 0,0 0 0 0 0,0-1 1 0 0,0 1-1 0 0,-1-1 0 0 0,0 0 0 0 0,-8 5 1 0 0,3-22-10477 0 0,10 12 10913 0 0,-1 0 0 0 0,1 0 0 0 0,0 0 0 0 0,0 0-1 0 0,0 0 1 0 0,1-2 0 0 0,-2-26-3601 0 0,7-23-237 0 0,-2 18 2449 0 0</inkml:trace>
</inkml:ink>
</file>

<file path=ppt/ink/ink2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8.919"/>
    </inkml:context>
    <inkml:brush xml:id="br0">
      <inkml:brushProperty name="width" value="0.05" units="cm"/>
      <inkml:brushProperty name="height" value="0.05" units="cm"/>
      <inkml:brushProperty name="color" value="#004F8B"/>
    </inkml:brush>
  </inkml:definitions>
  <inkml:trace contextRef="#ctx0" brushRef="#br0">2 12 6705 0 0,'0'-1'962'0'0,"-1"1"-722"0"0,1-1 1 0 0,0 1-1 0 0,0 0 1 0 0,0-1-1 0 0,0 1 1 0 0,0 0-1 0 0,0 0 1 0 0,0-1-1 0 0,0 1 1 0 0,0 0-1 0 0,3-7 5773 0 0,-2 6-5773 0 0,12 9 5052 0 0,13 21-1931 0 0,-4 12-5148 0 0,-13-18-2311 0 0,-1 0 1 0 0,-1 1 0 0 0,6 34-1 0 0,-3-2-69 0 0,-9-47 4029 0 0,5 22-1646 0 0</inkml:trace>
  <inkml:trace contextRef="#ctx0" brushRef="#br0" timeOffset="1">201 922 5897 0 0,'2'7'2192'0'0,"-2"-1"1596"0"0,4 6-748 0 0,-2-3-1976 0 0,2-6-487 0 0,7 6-1378 0 0,-5-7-2167 0 0,8-1-2552 0 0,5-2-881 0 0</inkml:trace>
</inkml:ink>
</file>

<file path=ppt/ink/ink2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2:59.622"/>
    </inkml:context>
    <inkml:brush xml:id="br0">
      <inkml:brushProperty name="width" value="0.05" units="cm"/>
      <inkml:brushProperty name="height" value="0.05" units="cm"/>
      <inkml:brushProperty name="color" value="#004F8B"/>
    </inkml:brush>
  </inkml:definitions>
  <inkml:trace contextRef="#ctx0" brushRef="#br0">372 33 3296 0 0,'0'0'7963'0'0,"-13"7"-3883"0"0,11-7-3823 0 0,0 1 0 0 0,0-1 0 0 0,-1 0 0 0 0,1 0 0 0 0,0 0 0 0 0,-1 0-1 0 0,1-1 1 0 0,0 1 0 0 0,0-1 0 0 0,-1 1 0 0 0,1-1 0 0 0,0 0 0 0 0,0 1 0 0 0,0-1-1 0 0,0 0 1 0 0,0-1 0 0 0,0 1 0 0 0,0 0 0 0 0,0-1 0 0 0,1 1 0 0 0,-1-1 0 0 0,0 1-1 0 0,1-1 1 0 0,-1 0 0 0 0,-1-3 0 0 0,2 4 32 0 0,1 0-204 0 0,1 0-1 0 0,0 0 0 0 0,-1 0 1 0 0,1 0-1 0 0,0 0 0 0 0,0 0 1 0 0,-1 0-1 0 0,1 1 0 0 0,0-1 1 0 0,0 0-1 0 0,0 0 0 0 0,0 1 1 0 0,0-1-1 0 0,0 1 0 0 0,0-1 1 0 0,0 1-1 0 0,0-1 0 0 0,1 1 1 0 0,-1 0-1 0 0,1-1 0 0 0,0 2-87 0 0,0 0-1 0 0,-1 1 0 0 0,1-1 1 0 0,0 1-1 0 0,-1-1 0 0 0,0 1 1 0 0,1-1-1 0 0,-1 1 1 0 0,0 0-1 0 0,0 0 0 0 0,0-1 1 0 0,0 1-1 0 0,0 0 0 0 0,0 0 1 0 0,0 0-1 0 0,-1 0 1 0 0,1 0-1 0 0,-1 0 0 0 0,0 0 1 0 0,1 0-1 0 0,-1 1 0 0 0,0-1 1 0 0,0 0-1 0 0,0 0 1 0 0,-1 0-1 0 0,1 0 0 0 0,0 0 1 0 0,-1 0-1 0 0,1 0 0 0 0,-1 0 1 0 0,0 0-1 0 0,0 0 1 0 0,-1 2-1 0 0,-6 14-1477 0 0,-2-1 0 0 0,0 1 0 0 0,-1-2 0 0 0,-1 0 0 0 0,0 0 1 0 0,-1-1-1 0 0,-1 0 0 0 0,-17 13 0 0 0,-5 2-1216 0 0,-1-1 0 0 0,-56 31 0 0 0,40-29 857 0 0</inkml:trace>
</inkml:ink>
</file>

<file path=ppt/ink/ink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06.515"/>
    </inkml:context>
    <inkml:brush xml:id="br0">
      <inkml:brushProperty name="width" value="0.05" units="cm"/>
      <inkml:brushProperty name="height" value="0.05" units="cm"/>
      <inkml:brushProperty name="color" value="#004F8B"/>
    </inkml:brush>
  </inkml:definitions>
  <inkml:trace contextRef="#ctx0" brushRef="#br0">7 65 6561 0 0,'0'0'3895'0'0,"-6"11"2771"0"0,22-10-5133 0 0,1 0-1 0 0,0-1 0 0 0,-1-1 1 0 0,20-3-1 0 0,73-16-1652 0 0,-26 4-7462 0 0,-61 12 3791 0 0,-1-1 0 0 0,0 0 0 0 0,24-11 0 0 0,-29 9 2033 0 0</inkml:trace>
</inkml:ink>
</file>

<file path=ppt/ink/ink2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1.059"/>
    </inkml:context>
    <inkml:brush xml:id="br0">
      <inkml:brushProperty name="width" value="0.05" units="cm"/>
      <inkml:brushProperty name="height" value="0.05" units="cm"/>
      <inkml:brushProperty name="color" value="#004F8B"/>
    </inkml:brush>
  </inkml:definitions>
  <inkml:trace contextRef="#ctx0" brushRef="#br0">28 833 4452 0 0,'-1'0'271'0'0,"0"1"-1"0"0,1-1 0 0 0,-1 0 0 0 0,0 0 0 0 0,1 0 0 0 0,-1 0 1 0 0,0 0-1 0 0,1 0 0 0 0,-1-1 0 0 0,0 1 0 0 0,1 0 1 0 0,-1 0-1 0 0,1 0 0 0 0,-1-1 0 0 0,0 1 0 0 0,1 0 0 0 0,-1 0 1 0 0,1-1-1 0 0,-1 1 0 0 0,0-1 0 0 0,1 1 0 0 0,-1 0 0 0 0,1-1 1 0 0,0 1-1 0 0,-2-2 0 0 0,-6-19 3425 0 0,6-31-763 0 0,2 44-2194 0 0,1-49 741 0 0,3 1 0 0 0,15-75-1 0 0,-3 62-1256 0 0,2 1 0 0 0,3 0 0 0 0,37-79 0 0 0,-56 142-214 0 0,4-10 10 0 0,0 0 1 0 0,1 1-1 0 0,1-1 1 0 0,1 1-1 0 0,0 1 1 0 0,0 0-1 0 0,22-22 1 0 0,-30 33-3 0 0,0 1 0 0 0,0 0 0 0 0,1 0 1 0 0,-1 1-1 0 0,1-1 0 0 0,-1 0 1 0 0,1 0-1 0 0,-1 1 0 0 0,1-1 0 0 0,0 1 1 0 0,-1-1-1 0 0,1 1 0 0 0,-1 0 0 0 0,1-1 1 0 0,0 1-1 0 0,-1 0 0 0 0,1 0 1 0 0,0 0-1 0 0,0 0 0 0 0,-1 1 0 0 0,1-1 1 0 0,0 0-1 0 0,-1 1 0 0 0,1-1 0 0 0,2 2 1 0 0,-1 0 23 0 0,1 1-1 0 0,-1-1 1 0 0,-1 1 0 0 0,1-1 0 0 0,0 1 0 0 0,-1 0-1 0 0,1 0 1 0 0,-1 0 0 0 0,0 1 0 0 0,4 6 0 0 0,2 7 115 0 0,-1 1 0 0 0,0 0 1 0 0,5 27-1 0 0,1 21 98 0 0,-2 1 0 0 0,-4 1-1 0 0,-2-1 1 0 0,-4 1-1 0 0,-2 0 1 0 0,-3 0 0 0 0,-17 83-1 0 0,17-133-215 0 0,-1-1-1 0 0,0 0 1 0 0,-1 0-1 0 0,-1-1 1 0 0,-1 0 0 0 0,0 0-1 0 0,-13 17 1 0 0,15-23-6 0 0,-1-1 1 0 0,0 0-1 0 0,-1 0 1 0 0,0 0 0 0 0,0-1-1 0 0,-1 0 1 0 0,0-1-1 0 0,0 0 1 0 0,-1 0-1 0 0,0-1 1 0 0,-20 10 0 0 0,27-15-26 0 0,1 0 0 0 0,-1 0 0 0 0,0-1 0 0 0,1 1 0 0 0,-1 0 0 0 0,0-1 1 0 0,0 0-1 0 0,1 0 0 0 0,-1 1 0 0 0,0-2 0 0 0,0 1 0 0 0,0 0 0 0 0,1 0 1 0 0,-1-1-1 0 0,0 0 0 0 0,1 1 0 0 0,-1-1 0 0 0,0 0 0 0 0,1 0 1 0 0,-1-1-1 0 0,-2-1 0 0 0,1 0-12 0 0,1 0 0 0 0,0 0 0 0 0,0-1 0 0 0,0 1 0 0 0,0-1 0 0 0,1 0 0 0 0,-1 1 0 0 0,1-1 0 0 0,0 0 1 0 0,0-1-1 0 0,1 1 0 0 0,-2-4 0 0 0,-3-14-56 0 0,2 1 1 0 0,1-1-1 0 0,0 1 0 0 0,1-27 1 0 0,2 47 59 0 0,-1-18-64 0 0,2-1-1 0 0,0 1 1 0 0,2-1 0 0 0,0 1-1 0 0,1 0 1 0 0,7-21-1 0 0,-7 29 70 0 0,0 0 0 0 0,1 0-1 0 0,0 0 1 0 0,0 1 0 0 0,1 0-1 0 0,1 0 1 0 0,0 1 0 0 0,0-1-1 0 0,1 1 1 0 0,0 1 0 0 0,13-11 0 0 0,-19 17 9 0 0,1 0 0 0 0,-1 0 1 0 0,1 1-1 0 0,0-1 1 0 0,0 1-1 0 0,0 0 1 0 0,0 0-1 0 0,0 0 1 0 0,0 0-1 0 0,0 0 1 0 0,0 1-1 0 0,0-1 1 0 0,0 1-1 0 0,0 0 1 0 0,1 0-1 0 0,-1 0 1 0 0,0 0-1 0 0,0 1 1 0 0,0-1-1 0 0,0 1 0 0 0,0 0 1 0 0,0 0-1 0 0,0 0 1 0 0,0 0-1 0 0,0 0 1 0 0,0 1-1 0 0,0-1 1 0 0,-1 1-1 0 0,5 3 1 0 0,6 6 1 0 0,0 0 0 0 0,0 1 1 0 0,-1 1-1 0 0,14 19 0 0 0,7 6-233 0 0,-26-31 136 0 0,-5-5-234 0 0,0 0 0 0 0,0 0-1 0 0,0 0 1 0 0,1 0 0 0 0,-1 0 0 0 0,0-1-1 0 0,1 1 1 0 0,-1 0 0 0 0,1-1 0 0 0,0 0-1 0 0,-1 0 1 0 0,1 0 0 0 0,0 0 0 0 0,4 1-1 0 0,26-16-9737 0 0,15-36-1122 0 0,-38 39 9488 0 0</inkml:trace>
</inkml:ink>
</file>

<file path=ppt/ink/ink2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1.387"/>
    </inkml:context>
    <inkml:brush xml:id="br0">
      <inkml:brushProperty name="width" value="0.05" units="cm"/>
      <inkml:brushProperty name="height" value="0.05" units="cm"/>
      <inkml:brushProperty name="color" value="#004F8B"/>
    </inkml:brush>
  </inkml:definitions>
  <inkml:trace contextRef="#ctx0" brushRef="#br0">0 1 5721 0 0,'3'2'654'0'0,"-1"1"0"0"0,1-1 0 0 0,0 0 0 0 0,0 0 1 0 0,0 0-1 0 0,0 0 0 0 0,0 0 0 0 0,0-1 0 0 0,0 1 1 0 0,1-1-1 0 0,-1 0 0 0 0,0 0 0 0 0,1 0 0 0 0,-1 0 1 0 0,6 0-1 0 0,64 3 2674 0 0,-44-3-1870 0 0,40 1-426 0 0,18 1-5859 0 0,-32 7-8448 0 0,-53-2 9667 0 0</inkml:trace>
</inkml:ink>
</file>

<file path=ppt/ink/ink2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1.716"/>
    </inkml:context>
    <inkml:brush xml:id="br0">
      <inkml:brushProperty name="width" value="0.05" units="cm"/>
      <inkml:brushProperty name="height" value="0.05" units="cm"/>
      <inkml:brushProperty name="color" value="#004F8B"/>
    </inkml:brush>
  </inkml:definitions>
  <inkml:trace contextRef="#ctx0" brushRef="#br0">4 13 4248 0 0,'-4'4'8954'0'0,"30"0"-6330"0"0,38 0-1264 0 0,123-5-1454 0 0,250-16-13940 0 0,-347 10 12192 0 0</inkml:trace>
</inkml:ink>
</file>

<file path=ppt/ink/ink2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2.153"/>
    </inkml:context>
    <inkml:brush xml:id="br0">
      <inkml:brushProperty name="width" value="0.05" units="cm"/>
      <inkml:brushProperty name="height" value="0.05" units="cm"/>
      <inkml:brushProperty name="color" value="#004F8B"/>
    </inkml:brush>
  </inkml:definitions>
  <inkml:trace contextRef="#ctx0" brushRef="#br0">33 39 4236 0 0,'-25'-38'19375'0'0,"24"42"-18362"0"0,-2 25 655 0 0,1 1 0 0 0,1-1-1 0 0,4 41 1 0 0,18 95-238 0 0,-5-44-4826 0 0,-12-102-236 0 0,2-8-4448 0 0,18-57-7060 0 0,-17 29 13307 0 0</inkml:trace>
</inkml:ink>
</file>

<file path=ppt/ink/ink2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2.513"/>
    </inkml:context>
    <inkml:brush xml:id="br0">
      <inkml:brushProperty name="width" value="0.05" units="cm"/>
      <inkml:brushProperty name="height" value="0.05" units="cm"/>
      <inkml:brushProperty name="color" value="#004F8B"/>
    </inkml:brush>
  </inkml:definitions>
  <inkml:trace contextRef="#ctx0" brushRef="#br0">1 30 4768 0 0,'7'-29'18379'0'0,"-2"33"-18107"0"0,-1 0 0 0 0,0 1-1 0 0,0-1 1 0 0,0 1-1 0 0,-1 0 1 0 0,1 0-1 0 0,-1 0 1 0 0,0 1-1 0 0,-1-1 1 0 0,1 1 0 0 0,-1 0-1 0 0,0-1 1 0 0,1 12-1 0 0,5 18 2237 0 0,2 41-1 0 0,-4-33-1704 0 0,6 48-1169 0 0,16 87-1089 0 0,-24-164-10224 0 0,-12-39 823 0 0,-2-9 5971 0 0,6 18 2923 0 0</inkml:trace>
</inkml:ink>
</file>

<file path=ppt/ink/ink2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2.841"/>
    </inkml:context>
    <inkml:brush xml:id="br0">
      <inkml:brushProperty name="width" value="0.05" units="cm"/>
      <inkml:brushProperty name="height" value="0.05" units="cm"/>
      <inkml:brushProperty name="color" value="#004F8B"/>
    </inkml:brush>
  </inkml:definitions>
  <inkml:trace contextRef="#ctx0" brushRef="#br0">16 139 5609 0 0,'-1'0'348'0'0,"0"0"1"0"0,0-1 0 0 0,0 1-1 0 0,0-1 1 0 0,1 1 0 0 0,-1-1-1 0 0,0 0 1 0 0,0 1 0 0 0,0-1-1 0 0,1 0 1 0 0,-1 0 0 0 0,0 1-1 0 0,1-1 1 0 0,-1 0 0 0 0,0 0-1 0 0,1 0 1 0 0,0 0 0 0 0,-1 0-1 0 0,1 0 1 0 0,-1 0 0 0 0,1 0-1 0 0,0 0 1 0 0,0 0 0 0 0,-1 0-1 0 0,1 0 1 0 0,0-2 0 0 0,1 2-98 0 0,-1 0-1 0 0,1-1 1 0 0,0 1 0 0 0,0 0-1 0 0,0-1 1 0 0,0 1 0 0 0,0 0-1 0 0,0 0 1 0 0,0 0 0 0 0,0 0-1 0 0,0 0 1 0 0,0 0 0 0 0,1 0-1 0 0,-1 1 1 0 0,0-1 0 0 0,3 0-1 0 0,10-5 637 0 0,0 0 0 0 0,29-6-1 0 0,-33 9 96 0 0,68-19 1102 0 0,92-22-988 0 0,-146 41-4393 0 0,-22 2 2480 0 0,0 1 1 0 0,1 0 0 0 0,-1 0 0 0 0,0 0-1 0 0,0 0 1 0 0,0 0 0 0 0,0 1 0 0 0,0-1 0 0 0,0 1-1 0 0,0-1 1 0 0,0 1 0 0 0,0 0 0 0 0,0-1-1 0 0,-1 1 1 0 0,1 0 0 0 0,0 0 0 0 0,0 1-1 0 0,-1-1 1 0 0,1 0 0 0 0,0 0 0 0 0,-1 1 0 0 0,0-1-1 0 0,1 1 1 0 0,1 3 0 0 0,1 2-1119 0 0</inkml:trace>
</inkml:ink>
</file>

<file path=ppt/ink/ink2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3.169"/>
    </inkml:context>
    <inkml:brush xml:id="br0">
      <inkml:brushProperty name="width" value="0.05" units="cm"/>
      <inkml:brushProperty name="height" value="0.05" units="cm"/>
      <inkml:brushProperty name="color" value="#004F8B"/>
    </inkml:brush>
  </inkml:definitions>
  <inkml:trace contextRef="#ctx0" brushRef="#br0">303 4 5693 0 0,'8'-3'23698'0'0,"-13"15"-25337"0"0,-6 16 2631 0 0,-2 0 1 0 0,-1-1-1 0 0,-25 36 1 0 0,-1 2 52 0 0,-21 35-1109 0 0,35-61-165 0 0,2 0 1 0 0,2 2 0 0 0,-31 78 0 0 0,50-99-1743 0 0,3-19 1499 0 0,0 0 0 0 0,0-1-1 0 0,0 1 1 0 0,0 0 0 0 0,1-1-1 0 0,-1 1 1 0 0,0 0 0 0 0,0-1 0 0 0,0 1-1 0 0,1 0 1 0 0,-1-1 0 0 0,0 1-1 0 0,1-1 1 0 0,-1 1 0 0 0,0 0 0 0 0,1-1-1 0 0,4 4-3777 0 0,-3-3 3556 0 0,-1-1-1 0 0,0 0 1 0 0,0 0 0 0 0,0 0 0 0 0,0 0 0 0 0,1 0 0 0 0,-1 0 0 0 0,0 0 0 0 0,0 0-1 0 0,0 0 1 0 0,0 0 0 0 0,1-1 0 0 0,-1 1 0 0 0,0-1 0 0 0,0 1 0 0 0,1-1 0 0 0,15-10-424 0 0,-1-3-838 0 0,4-5 198 0 0</inkml:trace>
</inkml:ink>
</file>

<file path=ppt/ink/ink2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3.497"/>
    </inkml:context>
    <inkml:brush xml:id="br0">
      <inkml:brushProperty name="width" value="0.05" units="cm"/>
      <inkml:brushProperty name="height" value="0.05" units="cm"/>
      <inkml:brushProperty name="color" value="#004F8B"/>
    </inkml:brush>
  </inkml:definitions>
  <inkml:trace contextRef="#ctx0" brushRef="#br0">195 0 4976 0 0,'13'10'8582'0'0,"-5"0"-5981"0"0,-8-3-2019 0 0,-1 1-1 0 0,1-1 0 0 0,-1 0 0 0 0,-1 1 0 0 0,1-1 0 0 0,-1 0 0 0 0,-1 0 0 0 0,1 0 0 0 0,-1 0 0 0 0,0 0 0 0 0,-1-1 0 0 0,1 0 0 0 0,-1 1 0 0 0,-1-1 0 0 0,1 0 1 0 0,-8 7-1 0 0,7-8-372 0 0,0 1 0 0 0,0-1 1 0 0,0 0-1 0 0,-1 0 0 0 0,0-1 1 0 0,0 1-1 0 0,0-1 0 0 0,-1-1 0 0 0,1 1 1 0 0,-1-1-1 0 0,0 0 0 0 0,0 0 1 0 0,0-1-1 0 0,0 0 0 0 0,0-1 1 0 0,-10 2-1 0 0,16-3-175 0 0,-1 0 0 0 0,0 0 1 0 0,0 0-1 0 0,0 0 0 0 0,0 0 0 0 0,1-1 0 0 0,-1 1 1 0 0,0-1-1 0 0,0 1 0 0 0,1-1 0 0 0,-1 0 0 0 0,0 1 1 0 0,1-1-1 0 0,-1 0 0 0 0,1 0 0 0 0,-1 0 0 0 0,1 0 1 0 0,-1-1-1 0 0,1 1 0 0 0,0 0 0 0 0,0 0 0 0 0,-1-1 1 0 0,1 1-1 0 0,0-1 0 0 0,0 1 0 0 0,1-1 0 0 0,-1 0 1 0 0,-1-1-1 0 0,0-3 78 0 0,1 0 0 0 0,0 0 1 0 0,0 0-1 0 0,0 0 0 0 0,1-1 1 0 0,0-7-1 0 0,0 10-33 0 0,2 4-32 0 0,-1 0 0 0 0,1 1 0 0 0,0-1-1 0 0,-1 0 1 0 0,1 1 0 0 0,-1-1 0 0 0,1 1 0 0 0,-1 0 0 0 0,1 0 0 0 0,-1-1 0 0 0,1 1 0 0 0,-1 0-1 0 0,0 0 1 0 0,0 0 0 0 0,1 0 0 0 0,0 2 0 0 0,2-1 30 0 0,3 11-47 0 0,0 0 0 0 0,-1 0 0 0 0,0 0 0 0 0,-1 1 0 0 0,0-1 0 0 0,-1 1 0 0 0,-1 0 0 0 0,0 1 0 0 0,-1-1 0 0 0,0 16 0 0 0,10 46-2603 0 0,-4-39-781 0 0,-2-7-2409 0 0,2-1 1 0 0,0 0-1 0 0,21 47 1 0 0,-21-63 3770 0 0</inkml:trace>
</inkml:ink>
</file>

<file path=ppt/ink/ink2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4.138"/>
    </inkml:context>
    <inkml:brush xml:id="br0">
      <inkml:brushProperty name="width" value="0.05" units="cm"/>
      <inkml:brushProperty name="height" value="0.05" units="cm"/>
      <inkml:brushProperty name="color" value="#004F8B"/>
    </inkml:brush>
  </inkml:definitions>
  <inkml:trace contextRef="#ctx0" brushRef="#br0">7 2 5260 0 0,'-6'-2'12117'0'0,"13"6"-11671"0"0,1 0 0 0 0,0-1 0 0 0,1 0 1 0 0,-1-1-1 0 0,1 0 0 0 0,-1 0 0 0 0,14 1 0 0 0,73 2 1152 0 0,-44-4-1066 0 0,51 3-540 0 0,-7 0 190 0 0,-32 1-2875 0 0,-12 2-2706 0 0,-1 5-3912 0 0</inkml:trace>
</inkml:ink>
</file>

<file path=ppt/ink/ink2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4.497"/>
    </inkml:context>
    <inkml:brush xml:id="br0">
      <inkml:brushProperty name="width" value="0.05" units="cm"/>
      <inkml:brushProperty name="height" value="0.05" units="cm"/>
      <inkml:brushProperty name="color" value="#004F8B"/>
    </inkml:brush>
  </inkml:definitions>
  <inkml:trace contextRef="#ctx0" brushRef="#br0">5 47 4248 0 0,'-1'0'188'0'0,"1"1"-1"0"0,0-1 0 0 0,-1 1 1 0 0,1-1-1 0 0,0 1 1 0 0,-1-1-1 0 0,1 1 0 0 0,0-1 1 0 0,0 1-1 0 0,-1-1 0 0 0,1 1 1 0 0,0-1-1 0 0,0 1 0 0 0,0-1 1 0 0,0 1-1 0 0,0-1 0 0 0,0 1 1 0 0,0-1-1 0 0,0 1 0 0 0,0 0 1 0 0,0-1-1 0 0,0 1 1 0 0,0-1-1 0 0,0 1 0 0 0,1-1 1 0 0,-1 1-1 0 0,0-1 0 0 0,0 1 1 0 0,0-1-1 0 0,1 1 0 0 0,-1-1 1 0 0,0 1-1 0 0,1 0 0 0 0,20 11 2646 0 0,26 0-529 0 0,-46-12-2200 0 0,40 6 751 0 0,1-2 0 0 0,0-2 0 0 0,48-3-1 0 0,-59-2-2392 0 0,0 0-1 0 0,48-13 0 0 0,-66 12 157 0 0,0 0-1 0 0,-1-1 1 0 0,1 0-1 0 0,-1-1 1 0 0,0 0-1 0 0,-1-1 1 0 0,1-1-1 0 0,11-9 1 0 0,-6 1-502 0 0</inkml:trace>
</inkml:ink>
</file>

<file path=ppt/ink/ink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06.843"/>
    </inkml:context>
    <inkml:brush xml:id="br0">
      <inkml:brushProperty name="width" value="0.05" units="cm"/>
      <inkml:brushProperty name="height" value="0.05" units="cm"/>
      <inkml:brushProperty name="color" value="#004F8B"/>
    </inkml:brush>
  </inkml:definitions>
  <inkml:trace contextRef="#ctx0" brushRef="#br0">0 134 6185 0 0,'2'-1'681'0'0,"-1"-1"1"0"0,0 0 0 0 0,0 0 0 0 0,1 1 0 0 0,-1-1 0 0 0,1 0 0 0 0,0 1 0 0 0,-1 0-1 0 0,1-1 1 0 0,0 1 0 0 0,3-2 0 0 0,47-17 3894 0 0,-24 10-2650 0 0,51-20-503 0 0,-20 8-5109 0 0,-4-4-9744 0 0,-48 20 9694 0 0</inkml:trace>
</inkml:ink>
</file>

<file path=ppt/ink/ink2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4.825"/>
    </inkml:context>
    <inkml:brush xml:id="br0">
      <inkml:brushProperty name="width" value="0.05" units="cm"/>
      <inkml:brushProperty name="height" value="0.05" units="cm"/>
      <inkml:brushProperty name="color" value="#004F8B"/>
    </inkml:brush>
  </inkml:definitions>
  <inkml:trace contextRef="#ctx0" brushRef="#br0">118 6 4584 0 0,'1'-5'14543'0'0,"33"20"-10823"0"0,47 27-2497 0 0,-67-33-945 0 0,-1-1-1 0 0,0 2 0 0 0,0 0 1 0 0,-1 1-1 0 0,0 0 1 0 0,-1 1-1 0 0,0 0 0 0 0,14 21 1 0 0,-22-28-263 0 0,1 0 1 0 0,-2 0-1 0 0,1 0 1 0 0,-1 0-1 0 0,0 1 1 0 0,0-1-1 0 0,0 1 1 0 0,-1 0-1 0 0,0-1 1 0 0,0 1-1 0 0,0 0 1 0 0,-1-1-1 0 0,0 1 1 0 0,0 0 0 0 0,0 0-1 0 0,-1 0 1 0 0,0-1-1 0 0,0 1 1 0 0,0 0-1 0 0,-1-1 1 0 0,1 1-1 0 0,-2-1 1 0 0,1 0-1 0 0,0 1 1 0 0,-1-1-1 0 0,0 0 1 0 0,-5 5-1 0 0,-2 4-474 0 0,-2-1 0 0 0,0 0 0 0 0,-23 19 0 0 0,15-17-1477 0 0,0-1-1 0 0,-24 13 1 0 0,3-6-3410 0 0,-2-2 1 0 0,-58 19-1 0 0,85-33 3447 0 0</inkml:trace>
</inkml:ink>
</file>

<file path=ppt/ink/ink2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5.950"/>
    </inkml:context>
    <inkml:brush xml:id="br0">
      <inkml:brushProperty name="width" value="0.05" units="cm"/>
      <inkml:brushProperty name="height" value="0.05" units="cm"/>
      <inkml:brushProperty name="color" value="#004F8B"/>
    </inkml:brush>
  </inkml:definitions>
  <inkml:trace contextRef="#ctx0" brushRef="#br0">312 77 5372 0 0,'15'-28'4740'0'0,"-13"23"-3156"0"0,0 0 0 0 0,0 0 0 0 0,0 0 0 0 0,-1 0 0 0 0,0 0-1 0 0,0 0 1 0 0,0-7 0 0 0,-1 11-541 0 0,-4 1-97 0 0,-6 3-445 0 0,0 0 0 0 0,0 1 1 0 0,0 0-1 0 0,1 0 1 0 0,-1 1-1 0 0,1 0 1 0 0,0 1-1 0 0,-15 13 1 0 0,-68 63 1275 0 0,84-74-1588 0 0,-7 7 19 0 0,0 0 1 0 0,1 1-1 0 0,1 1 1 0 0,0 0-1 0 0,1 1 1 0 0,1 0-1 0 0,-15 35 0 0 0,23-47-271 0 0,1 0-1 0 0,0 0 0 0 0,0 0 1 0 0,0 0-1 0 0,1 0 0 0 0,0 1 1 0 0,1-1-1 0 0,-1 0 0 0 0,1 1 1 0 0,0-1-1 0 0,1 0 0 0 0,-1 1 1 0 0,1-1-1 0 0,0 0 0 0 0,1 0 1 0 0,0 0-1 0 0,0 0 0 0 0,0 0 1 0 0,1 0-1 0 0,-1 0 0 0 0,1-1 1 0 0,1 1-1 0 0,-1-1 0 0 0,1 0 1 0 0,0 0-1 0 0,0 0 0 0 0,1-1 1 0 0,-1 1-1 0 0,1-1 0 0 0,6 4 1 0 0,1 1-603 0 0,1-2 0 0 0,-1 0-1 0 0,1 0 1 0 0,1-1 0 0 0,-1-1 0 0 0,1 0 0 0 0,0-1 0 0 0,0 0 0 0 0,1-1 0 0 0,-1-1-1 0 0,1 0 1 0 0,-1-1 0 0 0,1-1 0 0 0,-1 0 0 0 0,1-1 0 0 0,-1-1 0 0 0,1 0 0 0 0,-1-1-1 0 0,23-7 1 0 0,-23 6 398 0 0,-1-2-1 0 0,0 0 1 0 0,0 0 0 0 0,-1-1-1 0 0,16-11 1 0 0,-18 10 612 0 0,0 0 1 0 0,-1-1-1 0 0,0 0 1 0 0,0 0-1 0 0,-1-1 1 0 0,10-14-1 0 0,-17 23-172 0 0,0-1 0 0 0,0 1 1 0 0,0-1-1 0 0,0 0 0 0 0,0 1 0 0 0,0-1 0 0 0,0 0 0 0 0,-1 0 1 0 0,1 0-1 0 0,0 1 0 0 0,-1-1 0 0 0,0 0 0 0 0,1 0 1 0 0,-1 0-1 0 0,0 0 0 0 0,0 0 0 0 0,0 0 0 0 0,0 0 0 0 0,0 0 1 0 0,-1 0-1 0 0,1 0 0 0 0,-1 0 0 0 0,-1-3 0 0 0,1 3 256 0 0,-16 4 1172 0 0,3 6-1241 0 0,9-4-223 0 0,1 0 0 0 0,0-1-1 0 0,0 1 1 0 0,0 1 0 0 0,0-1 0 0 0,1 1-1 0 0,-1-1 1 0 0,1 1 0 0 0,0 0 0 0 0,-3 7-1 0 0,-1 10 18 0 0,7-20-179 0 0,0 0 1 0 0,-1 0-1 0 0,1 0 1 0 0,0 0 0 0 0,0-1-1 0 0,0 1 1 0 0,0 0-1 0 0,0 0 1 0 0,1 0-1 0 0,-1 0 1 0 0,0-1-1 0 0,1 1 1 0 0,-1 0 0 0 0,1 0-1 0 0,0-1 1 0 0,0 1-1 0 0,-1 0 1 0 0,1-1-1 0 0,0 1 1 0 0,0-1-1 0 0,1 1 1 0 0,1 2 0 0 0,0-2-73 0 0,0 0 1 0 0,0 0 0 0 0,0 0 0 0 0,0-1 0 0 0,1 1 0 0 0,-1-1-1 0 0,0 0 1 0 0,1 0 0 0 0,-1 0 0 0 0,1 0 0 0 0,4 0 0 0 0,0 0-87 0 0,1 0 1 0 0,-1-1 0 0 0,0 0 0 0 0,1-1 0 0 0,-1 1 0 0 0,0-2-1 0 0,0 1 1 0 0,1-1 0 0 0,12-5 0 0 0,-9 0 108 0 0,-1 0 0 0 0,-1 0 0 0 0,0-1 0 0 0,0 0 0 0 0,0-1 0 0 0,-1 0 0 0 0,0 0 0 0 0,-1-1 0 0 0,0-1 0 0 0,8-12 0 0 0,-10 12 234 0 0,0 0-1 0 0,0 0 0 0 0,-1 0 1 0 0,-1-1-1 0 0,6-21 0 0 0,-8 25 92 0 0,-1 0 0 0 0,0 0 0 0 0,-1 0 0 0 0,0 0 0 0 0,-1-12 0 0 0,1 19-190 0 0,0 0-1 0 0,0 0 1 0 0,0 0-1 0 0,0 0 1 0 0,0 0-1 0 0,0 0 1 0 0,-1 0-1 0 0,1 0 1 0 0,0 0-1 0 0,-1 0 1 0 0,1 0-1 0 0,-1 1 0 0 0,1-1 1 0 0,-1 0-1 0 0,1 0 1 0 0,-1 0-1 0 0,0 1 1 0 0,1-1-1 0 0,-1 0 1 0 0,0 1-1 0 0,0-1 1 0 0,1 0-1 0 0,-1 1 1 0 0,0-1-1 0 0,0 1 1 0 0,0-1-1 0 0,-1 1 1 0 0,0-1 10 0 0,0 1-1 0 0,0 0 1 0 0,0 0 0 0 0,0 0 0 0 0,0 0 0 0 0,0 1 0 0 0,0-1 0 0 0,0 0-1 0 0,0 1 1 0 0,0-1 0 0 0,0 1 0 0 0,-2 1 0 0 0,-4 2 120 0 0,1 0 1 0 0,0 0 0 0 0,0 1-1 0 0,0-1 1 0 0,-8 10-1 0 0,12-13-169 0 0,1 1 0 0 0,0 0-1 0 0,1 0 1 0 0,-1 0 0 0 0,0 0-1 0 0,0 0 1 0 0,1 0 0 0 0,0 1-1 0 0,-1-1 1 0 0,1 0 0 0 0,0 1-1 0 0,0-1 1 0 0,0 1 0 0 0,0 0-1 0 0,1-1 1 0 0,-1 1 0 0 0,1-1-1 0 0,-1 1 1 0 0,1 0 0 0 0,0 0 0 0 0,0-1-1 0 0,0 1 1 0 0,1 4 0 0 0,0-5-85 0 0,1 1 1 0 0,0-1 0 0 0,-1 1 0 0 0,1-1 0 0 0,0 0-1 0 0,0 0 1 0 0,0 0 0 0 0,0 0 0 0 0,1 0 0 0 0,-1 0 0 0 0,0 0-1 0 0,1-1 1 0 0,-1 0 0 0 0,1 1 0 0 0,0-1 0 0 0,-1 0 0 0 0,1 0-1 0 0,0 0 1 0 0,0-1 0 0 0,0 1 0 0 0,0-1 0 0 0,3 1 0 0 0,3 0-92 0 0,1 0 1 0 0,0-1-1 0 0,0 0 1 0 0,-1-1-1 0 0,1 0 1 0 0,0 0 0 0 0,-1-1-1 0 0,1 0 1 0 0,-1-1-1 0 0,0 0 1 0 0,0-1 0 0 0,0 1-1 0 0,0-2 1 0 0,16-9-1 0 0,0-4 540 0 0,-1 0-1 0 0,0-2 1 0 0,29-31-1 0 0,-51 50-311 0 0,-1 0-1 0 0,0 0 1 0 0,1 1-1 0 0,-1-1 0 0 0,1 0 1 0 0,-1 1-1 0 0,1-1 1 0 0,-1 1-1 0 0,1-1 0 0 0,0 1 1 0 0,-1 0-1 0 0,1 0 1 0 0,0 0-1 0 0,-1 0 1 0 0,1 0-1 0 0,0 0 0 0 0,-1 0 1 0 0,1 0-1 0 0,-1 1 1 0 0,1-1-1 0 0,0 0 0 0 0,-1 1 1 0 0,1 0-1 0 0,-1-1 1 0 0,1 1-1 0 0,-1 0 0 0 0,0 0 1 0 0,1 0-1 0 0,1 1 1 0 0,44 35 881 0 0,-41-31-796 0 0,17 15 88 0 0,-1 1 0 0 0,-1 0 0 0 0,-1 2 0 0 0,-1 0 1 0 0,-1 1-1 0 0,-1 1 0 0 0,-2 1 0 0 0,13 30 0 0 0,-26-53-216 0 0,0 1-1 0 0,-1-1 0 0 0,0 0 1 0 0,0 1-1 0 0,0 0 1 0 0,0-1-1 0 0,-1 1 0 0 0,0-1 1 0 0,0 1-1 0 0,0 0 0 0 0,-1-1 1 0 0,1 1-1 0 0,-1-1 1 0 0,0 1-1 0 0,-1-1 0 0 0,-2 8 1 0 0,1-6-11 0 0,-1 0-1 0 0,1 0 1 0 0,-1-1 0 0 0,0 1 0 0 0,-1-1-1 0 0,0 0 1 0 0,1 0 0 0 0,-1-1 0 0 0,-1 1 0 0 0,-7 4-1 0 0,-6 2-446 0 0,0-1 0 0 0,-1 0 0 0 0,0-1 0 0 0,-1-2 0 0 0,0 0 0 0 0,-25 5 0 0 0,24-9-107 0 0,-9-6-9258 0 0,30 3 9270 0 0,0-1-1 0 0,0 1 0 0 0,0-1 0 0 0,0 1 0 0 0,0-1 0 0 0,0 0 0 0 0,0 1 0 0 0,0-1 0 0 0,0 0 0 0 0,1 0 0 0 0,-1 0 1 0 0,0 1-1 0 0,0-1 0 0 0,1 0 0 0 0,-1 0 0 0 0,1 0 0 0 0,-1 0 0 0 0,1 0 0 0 0,-1 0 0 0 0,1 0 0 0 0,0 0 1 0 0,-1-2-1 0 0,3-23-4024 0 0,4 11 2631 0 0</inkml:trace>
</inkml:ink>
</file>

<file path=ppt/ink/ink2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7.044"/>
    </inkml:context>
    <inkml:brush xml:id="br0">
      <inkml:brushProperty name="width" value="0.05" units="cm"/>
      <inkml:brushProperty name="height" value="0.05" units="cm"/>
      <inkml:brushProperty name="color" value="#004F8B"/>
    </inkml:brush>
  </inkml:definitions>
  <inkml:trace contextRef="#ctx0" brushRef="#br0">1 671 5200 0 0,'0'0'6550'0'0,"1"-4"-5093"0"0,66-192 8479 0 0,14-38-6754 0 0,-63 193-2830 0 0,29-49 0 0 0,7 10 638 0 0,-52 78-972 0 0,-1 0 0 0 0,0 0-1 0 0,1 1 1 0 0,-1-1 0 0 0,1 0-1 0 0,-1 1 1 0 0,1-1 0 0 0,0 1-1 0 0,0-1 1 0 0,0 1 0 0 0,-1 0-1 0 0,1 0 1 0 0,0 0-1 0 0,1 0 1 0 0,-1 0 0 0 0,0 1-1 0 0,0-1 1 0 0,0 0 0 0 0,0 1-1 0 0,1 0 1 0 0,1-1 0 0 0,-2 2-6 0 0,0-1 0 0 0,1 1 1 0 0,-1 0-1 0 0,0 0 0 0 0,0-1 0 0 0,0 1 1 0 0,0 1-1 0 0,-1-1 0 0 0,1 0 0 0 0,0 0 1 0 0,0 1-1 0 0,-1-1 0 0 0,1 1 1 0 0,0-1-1 0 0,-1 1 0 0 0,0 0 0 0 0,2 2 1 0 0,3 6 19 0 0,-1-1 0 0 0,0 1 0 0 0,0 1 0 0 0,-1-1 0 0 0,-1 0 0 0 0,1 1 0 0 0,1 13 0 0 0,-1 13 46 0 0,-1 0 0 0 0,-1 1 0 0 0,-3-1 0 0 0,-1 0 0 0 0,-9 55 0 0 0,-5-15 6 0 0,-37 116 0 0 0,45-171-50 0 0,0-1 0 0 0,-1 0 0 0 0,-2 0 0 0 0,-21 32 0 0 0,28-47 3 0 0,1 0-1 0 0,-1-1 0 0 0,-1 1 0 0 0,1-1 1 0 0,-1 0-1 0 0,0-1 0 0 0,0 1 0 0 0,0-1 1 0 0,-1 0-1 0 0,0 0 0 0 0,0-1 0 0 0,0 1 0 0 0,0-1 1 0 0,0-1-1 0 0,0 1 0 0 0,-1-1 0 0 0,1 0 1 0 0,-1-1-1 0 0,-11 2 0 0 0,15-3-25 0 0,1 0 0 0 0,-1 0 1 0 0,1 0-1 0 0,-1-1 0 0 0,1 1 0 0 0,0-1 0 0 0,-1 0 1 0 0,1 1-1 0 0,0-1 0 0 0,0 0 0 0 0,-1-1 0 0 0,1 1 1 0 0,0 0-1 0 0,0-1 0 0 0,0 1 0 0 0,0-1 0 0 0,1 1 0 0 0,-1-1 1 0 0,0 0-1 0 0,1 0 0 0 0,-1 0 0 0 0,1 0 0 0 0,-1 0 1 0 0,1 0-1 0 0,0 0 0 0 0,0 0 0 0 0,0 0 0 0 0,0-1 0 0 0,0 1 1 0 0,1 0-1 0 0,-1-1 0 0 0,1 1 0 0 0,0-1 0 0 0,-1 1 1 0 0,1-1-1 0 0,0 1 0 0 0,1-4 0 0 0,-1-8-21 0 0,1 0-1 0 0,0 0 1 0 0,1 0 0 0 0,8-26-1 0 0,-5 23-12 0 0,1 1 0 0 0,1-1 0 0 0,1 1 0 0 0,1 1 0 0 0,0 0 0 0 0,17-23 0 0 0,-20 30-92 0 0,1-1 1 0 0,1 1 0 0 0,-1 0-1 0 0,1 1 1 0 0,0-1 0 0 0,1 2-1 0 0,0-1 1 0 0,0 1-1 0 0,0 1 1 0 0,1-1 0 0 0,18-6-1 0 0,-4 12-4857 0 0,14 17-7788 0 0,-17-7 6694 0 0,-1-4 3417 0 0,-8-5 821 0 0</inkml:trace>
</inkml:ink>
</file>

<file path=ppt/ink/ink2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7.388"/>
    </inkml:context>
    <inkml:brush xml:id="br0">
      <inkml:brushProperty name="width" value="0.05" units="cm"/>
      <inkml:brushProperty name="height" value="0.05" units="cm"/>
      <inkml:brushProperty name="color" value="#004F8B"/>
    </inkml:brush>
  </inkml:definitions>
  <inkml:trace contextRef="#ctx0" brushRef="#br0">0 2 4964 0 0,'30'-1'5510'0'0,"38"0"-377"0"0,75 2 356 0 0,-49 4-11728 0 0,-71 0-5934 0 0</inkml:trace>
</inkml:ink>
</file>

<file path=ppt/ink/ink2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7.716"/>
    </inkml:context>
    <inkml:brush xml:id="br0">
      <inkml:brushProperty name="width" value="0.05" units="cm"/>
      <inkml:brushProperty name="height" value="0.05" units="cm"/>
      <inkml:brushProperty name="color" value="#004F8B"/>
    </inkml:brush>
  </inkml:definitions>
  <inkml:trace contextRef="#ctx0" brushRef="#br0">0 0 4064 0 0,'10'5'1727'0'0,"-1"-1"-1"0"0,1 0 0 0 0,1 0 0 0 0,14 3 1 0 0,86 8 2938 0 0,-70-11-3567 0 0,45 2-2411 0 0,-65-6-2270 0 0,1-2 1 0 0,-1 0-1 0 0,42-10 0 0 0,-44 7 1636 0 0</inkml:trace>
</inkml:ink>
</file>

<file path=ppt/ink/ink2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8.060"/>
    </inkml:context>
    <inkml:brush xml:id="br0">
      <inkml:brushProperty name="width" value="0.05" units="cm"/>
      <inkml:brushProperty name="height" value="0.05" units="cm"/>
      <inkml:brushProperty name="color" value="#004F8B"/>
    </inkml:brush>
  </inkml:definitions>
  <inkml:trace contextRef="#ctx0" brushRef="#br0">89 0 5537 0 0,'0'0'6063'0'0,"-2"3"-4212"0"0,-3 4-936 0 0,1 0-1 0 0,1 0 0 0 0,-1 0 0 0 0,1 0 1 0 0,1 1-1 0 0,-1-1 0 0 0,1 1 0 0 0,0 0 1 0 0,1 0-1 0 0,0-1 0 0 0,0 1 1 0 0,1 11-1 0 0,0-16-805 0 0,0 0 0 0 0,0 0 0 0 0,0 0 0 0 0,1 0 0 0 0,-1 0 0 0 0,1 0 0 0 0,0-1 0 0 0,0 1 0 0 0,0 0 0 0 0,0 0 0 0 0,0-1 0 0 0,0 1 0 0 0,1 0 0 0 0,-1-1 0 0 0,1 1 0 0 0,0-1 0 0 0,0 0 0 0 0,0 0 0 0 0,0 1 0 0 0,0-1 0 0 0,0-1 0 0 0,1 1 0 0 0,-1 0 0 0 0,1 0 0 0 0,-1-1 0 0 0,1 0 0 0 0,0 1 0 0 0,-1-1 0 0 0,1 0 0 0 0,0 0 0 0 0,0-1 0 0 0,0 1 0 0 0,0 0 0 0 0,0-1 0 0 0,-1 0 0 0 0,1 0 0 0 0,4 0 0 0 0,-4 0-68 0 0,0-1-1 0 0,0 1 0 0 0,1-1 0 0 0,-1 0 1 0 0,0 0-1 0 0,-1 0 0 0 0,1 0 0 0 0,0 0 1 0 0,0-1-1 0 0,0 1 0 0 0,-1-1 0 0 0,1 0 1 0 0,-1 0-1 0 0,1 0 0 0 0,-1 0 0 0 0,0 0 1 0 0,0-1-1 0 0,0 1 0 0 0,0-1 0 0 0,0 1 1 0 0,0-1-1 0 0,-1 0 0 0 0,1 0 0 0 0,-1 0 1 0 0,0 1-1 0 0,0-1 0 0 0,0 0 0 0 0,0-1 1 0 0,0 1-1 0 0,-1 0 0 0 0,0 0 0 0 0,1-4 1 0 0,-1 4-72 0 0,1 0 1 0 0,-1 0 0 0 0,0 0 0 0 0,0 0 0 0 0,0 0-1 0 0,0 0 1 0 0,0 0 0 0 0,-1 0 0 0 0,1 0 0 0 0,-1 1-1 0 0,0-1 1 0 0,0 0 0 0 0,0 0 0 0 0,0 1 0 0 0,0-1-1 0 0,-1 0 1 0 0,1 1 0 0 0,-1-1 0 0 0,1 1 0 0 0,-1 0-1 0 0,0-1 1 0 0,0 1 0 0 0,0 0 0 0 0,-1 0 0 0 0,1 0-1 0 0,0 1 1 0 0,-1-1 0 0 0,1 1 0 0 0,-1-1 0 0 0,1 1-1 0 0,-1 0 1 0 0,0 0 0 0 0,-5-2 0 0 0,3 3-745 0 0,0 0-1 0 0,1 1 1 0 0,-1 0 0 0 0,0 0 0 0 0,1 0 0 0 0,-1 0-1 0 0,0 0 1 0 0,1 1 0 0 0,0 0 0 0 0,-6 3 0 0 0,-40 24-10649 0 0,48-28 11141 0 0,-28 22-6462 0 0,23-16 4871 0 0</inkml:trace>
</inkml:ink>
</file>

<file path=ppt/ink/ink2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8.794"/>
    </inkml:context>
    <inkml:brush xml:id="br0">
      <inkml:brushProperty name="width" value="0.05" units="cm"/>
      <inkml:brushProperty name="height" value="0.05" units="cm"/>
      <inkml:brushProperty name="color" value="#004F8B"/>
    </inkml:brush>
  </inkml:definitions>
  <inkml:trace contextRef="#ctx0" brushRef="#br0">1 21 5589 0 0,'0'0'5559'0'0,"21"-7"-1035"0"0,104 8 1525 0 0,87 0-1623 0 0,0-15-6083 0 0,-173 13-1916 0 0,-27 0-2502 0 0</inkml:trace>
</inkml:ink>
</file>

<file path=ppt/ink/ink2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9.122"/>
    </inkml:context>
    <inkml:brush xml:id="br0">
      <inkml:brushProperty name="width" value="0.05" units="cm"/>
      <inkml:brushProperty name="height" value="0.05" units="cm"/>
      <inkml:brushProperty name="color" value="#004F8B"/>
    </inkml:brush>
  </inkml:definitions>
  <inkml:trace contextRef="#ctx0" brushRef="#br0">33 11 3224 0 0,'-2'1'422'0'0,"0"0"-1"0"0,-1 0 1 0 0,1 0-1 0 0,0 0 1 0 0,0 1-1 0 0,0-1 1 0 0,0 1-1 0 0,0-1 1 0 0,0 1-1 0 0,0 0 1 0 0,0 0-1 0 0,-2 3 1 0 0,4-4-177 0 0,-1 0 0 0 0,1 1 0 0 0,-1-1 0 0 0,1 0 0 0 0,-1 0 0 0 0,1 0 0 0 0,0 0 0 0 0,0 0 0 0 0,0 1 0 0 0,0-1 0 0 0,-1 0 0 0 0,2 0 0 0 0,-1 0 0 0 0,0 0 0 0 0,0 1 1 0 0,0-1-1 0 0,0 0 0 0 0,1 0 0 0 0,-1 0 0 0 0,1 1 0 0 0,1 1 10 0 0,0 0 1 0 0,0 0 0 0 0,0-1 0 0 0,0 1-1 0 0,0-1 1 0 0,1 0 0 0 0,-1 0 0 0 0,1 0-1 0 0,-1 0 1 0 0,1 0 0 0 0,0 0-1 0 0,0-1 1 0 0,0 1 0 0 0,0-1 0 0 0,0 0-1 0 0,0 0 1 0 0,0 0 0 0 0,4 1-1 0 0,20 4 71 0 0,0-1-1 0 0,0-1 0 0 0,42 1 0 0 0,-59-5-767 0 0,1-1-1 0 0,-1 0 0 0 0,1-1 0 0 0,-1 0 0 0 0,10-4 0 0 0,-12 3-387 0 0,0 0 0 0 0,-1-1-1 0 0,0 1 1 0 0,0-1 0 0 0,0-1-1 0 0,0 1 1 0 0,8-9 0 0 0,-11 9 62 0 0,3-1-314 0 0,-2 0-1 0 0,1-1 1 0 0,0 0 0 0 0,-1 0-1 0 0,5-8 1 0 0,0-4-926 0 0</inkml:trace>
</inkml:ink>
</file>

<file path=ppt/ink/ink2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09.450"/>
    </inkml:context>
    <inkml:brush xml:id="br0">
      <inkml:brushProperty name="width" value="0.05" units="cm"/>
      <inkml:brushProperty name="height" value="0.05" units="cm"/>
      <inkml:brushProperty name="color" value="#004F8B"/>
    </inkml:brush>
  </inkml:definitions>
  <inkml:trace contextRef="#ctx0" brushRef="#br0">87 41 2956 0 0,'-9'-15'1474'0'0,"-10"-11"12077"0"0,38 37-12082 0 0,-2-1-995 0 0,20 12 651 0 0,49 39 0 0 0,-76-53-999 0 0,0 0-1 0 0,-1 1 1 0 0,-1 0 0 0 0,1 1 0 0 0,-1 0 0 0 0,-1 0 0 0 0,0 0 0 0 0,-1 1 0 0 0,8 16 0 0 0,-13-24-86 0 0,1 0 0 0 0,-1 0 0 0 0,0 1 0 0 0,0-1 0 0 0,0 1 0 0 0,-1-1 0 0 0,1 0 0 0 0,-1 1 0 0 0,0-1 1 0 0,0 1-1 0 0,0-1 0 0 0,0 1 0 0 0,-1-1 0 0 0,1 1 0 0 0,-1-1 0 0 0,0 1 0 0 0,0-1 0 0 0,0 0 0 0 0,-1 0 0 0 0,-2 5 0 0 0,1-3-266 0 0,-1 0 0 0 0,0-1 0 0 0,0 1 0 0 0,0-1 0 0 0,-1 0 0 0 0,1 0 0 0 0,-1-1 0 0 0,0 0 0 0 0,0 1 0 0 0,0-2-1 0 0,-7 4 1 0 0,-7 2-2051 0 0,-1-2-1 0 0,1 0 0 0 0,-2 0 1 0 0,1-2-1 0 0,-41 3 0 0 0,4-7-2219 0 0,32-1 2583 0 0</inkml:trace>
</inkml:ink>
</file>

<file path=ppt/ink/ink2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10.278"/>
    </inkml:context>
    <inkml:brush xml:id="br0">
      <inkml:brushProperty name="width" value="0.05" units="cm"/>
      <inkml:brushProperty name="height" value="0.05" units="cm"/>
      <inkml:brushProperty name="color" value="#004F8B"/>
    </inkml:brush>
  </inkml:definitions>
  <inkml:trace contextRef="#ctx0" brushRef="#br0">1 286 4912 0 0,'0'0'4768'0'0,"9"-38"1309"0"0,3 18-4121 0 0,0-1 0 0 0,14-35-1 0 0,-16 34-753 0 0,0 0 0 0 0,23-34 0 0 0,-31 54-1168 0 0,-1 1 0 0 0,1 0-1 0 0,-1 0 1 0 0,1 0 0 0 0,0 0 0 0 0,0 0-1 0 0,-1 0 1 0 0,1 0 0 0 0,0 0 0 0 0,0 1-1 0 0,0-1 1 0 0,0 1 0 0 0,0 0-1 0 0,0-1 1 0 0,0 1 0 0 0,0 0 0 0 0,0 0-1 0 0,0 0 1 0 0,0 0 0 0 0,0 0 0 0 0,0 1-1 0 0,3 0 1 0 0,56 16 163 0 0,-37-10-80 0 0,43 9-317 0 0,1-3 0 0 0,0-4 0 0 0,1-2 0 0 0,97-3 0 0 0,-146-5 215 0 0,0-1 0 0 0,0-1 0 0 0,-1-1 0 0 0,0 0 0 0 0,0-2 0 0 0,0 0 0 0 0,0-1 0 0 0,-1-1 0 0 0,0-1 0 0 0,-1 0 0 0 0,0-1 0 0 0,0-1 0 0 0,18-16 0 0 0,-35 27 21 0 0,0-1 1 0 0,1 1-1 0 0,-1-1 1 0 0,0 1-1 0 0,1 0 1 0 0,-1-1-1 0 0,1 1 1 0 0,-1-1-1 0 0,0 1 1 0 0,1 0-1 0 0,-1 0 1 0 0,1-1-1 0 0,-1 1 1 0 0,1 0-1 0 0,-1 0 1 0 0,1 0-1 0 0,-1-1 1 0 0,1 1 0 0 0,-1 0-1 0 0,1 0 1 0 0,-1 0-1 0 0,1 0 1 0 0,-1 0-1 0 0,1 0 1 0 0,-1 0-1 0 0,1 0 1 0 0,0 0-1 0 0,-1 0 1 0 0,1 1-1 0 0,2 15 653 0 0,-18 45 44 0 0,7-29-243 0 0,-9 34 715 0 0,1-11-1281 0 0,12-19-3844 0 0,3-36 3314 0 0,0 1 0 0 0,-1-1-1 0 0,1 1 1 0 0,-1-1-1 0 0,1 0 1 0 0,-1 0 0 0 0,1 1-1 0 0,-1-1 1 0 0,1 0 0 0 0,-1 0-1 0 0,1-1 1 0 0,-1 1-1 0 0,1 0 1 0 0,-1 0 0 0 0,1-1-1 0 0,-3 0 1 0 0,-2 0-4492 0 0,-48-8-1766 0 0,38 7 4920 0 0</inkml:trace>
</inkml:ink>
</file>

<file path=ppt/ink/ink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08.530"/>
    </inkml:context>
    <inkml:brush xml:id="br0">
      <inkml:brushProperty name="width" value="0.05" units="cm"/>
      <inkml:brushProperty name="height" value="0.05" units="cm"/>
      <inkml:brushProperty name="color" value="#004F8B"/>
    </inkml:brush>
  </inkml:definitions>
  <inkml:trace contextRef="#ctx0" brushRef="#br0">1221 212 6021 0 0,'-22'-11'12473'0'0,"14"6"-9946"0"0,5-2-1715 0 0,1 1-1 0 0,-1-1 0 0 0,1 0 1 0 0,0 1-1 0 0,0-1 1 0 0,1 0-1 0 0,-1-8 0 0 0,2 11-614 0 0,-1 0-1 0 0,1 0 0 0 0,0 0 1 0 0,0 0-1 0 0,0 0 0 0 0,1 0 0 0 0,-1 0 1 0 0,1 0-1 0 0,0 0 0 0 0,0 0 1 0 0,1 0-1 0 0,-1 0 0 0 0,1 1 0 0 0,2-5 1 0 0,-2 6-143 0 0,0 0 0 0 0,1 0-1 0 0,-1 0 1 0 0,1 0 0 0 0,0 1 0 0 0,0-1 0 0 0,0 1 0 0 0,-1 0 0 0 0,1-1 0 0 0,0 1-1 0 0,1 1 1 0 0,-1-1 0 0 0,0 0 0 0 0,0 1 0 0 0,5-1 0 0 0,56 1 8 0 0,-41 1-143 0 0,1 0-213 0 0,0-2 1 0 0,1 0 0 0 0,-1-2 0 0 0,0 0 0 0 0,-1-2 0 0 0,1 0 0 0 0,-1-2 0 0 0,30-12 0 0 0,-40 11 1405 0 0,-28 14-849 0 0,-35 20 85 0 0,-85 91 338 0 0,93-77-494 0 0,-2-3 1 0 0,-76 52-1 0 0,104-79-156 0 0,-1-1 0 0 0,0-1 0 0 0,0 0 0 0 0,-1-1 0 0 0,0-1 0 0 0,0-1 1 0 0,-1 0-1 0 0,0-1 0 0 0,1-2 0 0 0,-1 1 0 0 0,-37-2 0 0 0,39-2 12 0 0,0 0 1 0 0,0-2-1 0 0,-31-7 0 0 0,43 9-80 0 0,1 0-1 0 0,0-1 0 0 0,0 1 1 0 0,1-1-1 0 0,-1 0 1 0 0,0 0-1 0 0,0 0 1 0 0,1 0-1 0 0,-1-1 0 0 0,1 0 1 0 0,0 1-1 0 0,0-1 1 0 0,0 0-1 0 0,0-1 1 0 0,0 1-1 0 0,1 0 0 0 0,0-1 1 0 0,-1 0-1 0 0,1 1 1 0 0,-2-8-1 0 0,3 7-47 0 0,1 1 0 0 0,0-1 0 0 0,1 1 0 0 0,-1-1 0 0 0,0 1 0 0 0,1-1 0 0 0,0 1 0 0 0,0 0 0 0 0,0-1 0 0 0,0 1 0 0 0,1 0 0 0 0,-1 0 0 0 0,1 0 0 0 0,0 0-1 0 0,0 0 1 0 0,0 0 0 0 0,0 0 0 0 0,0 0 0 0 0,1 1 0 0 0,-1-1 0 0 0,1 1 0 0 0,0 0 0 0 0,-1 0 0 0 0,1 0 0 0 0,0 0 0 0 0,0 0 0 0 0,0 1 0 0 0,1-1 0 0 0,-1 1 0 0 0,0 0 0 0 0,7-2 0 0 0,-8 3 89 0 0,-1 1 0 0 0,0-1 0 0 0,0 0-1 0 0,1 1 1 0 0,-1-1 0 0 0,0 0 0 0 0,0 1 0 0 0,0 0 0 0 0,0-1 0 0 0,0 1 0 0 0,0 0 0 0 0,0-1 0 0 0,0 1 0 0 0,0 0 0 0 0,0 0 0 0 0,0 0 0 0 0,0 0 0 0 0,0 0 0 0 0,-1 0 0 0 0,1 0 0 0 0,0 0 0 0 0,-1 0 0 0 0,1 0 0 0 0,-1 0 0 0 0,1 0-1 0 0,-1 1 1 0 0,1-1 0 0 0,-1 0 0 0 0,0 0 0 0 0,0 1 0 0 0,0-1 0 0 0,0 0 0 0 0,0 0 0 0 0,0 1 0 0 0,0-1 0 0 0,0 0 0 0 0,0 0 0 0 0,0 1 0 0 0,-1 1 0 0 0,0 2 76 0 0,1 1-1 0 0,-2 0 1 0 0,1 0-1 0 0,0-1 1 0 0,-1 1 0 0 0,-3 7-1 0 0,0-8-156 0 0,1 1-1 0 0,-1-1 0 0 0,0 0 1 0 0,-1 0-1 0 0,1-1 0 0 0,-1 1 1 0 0,0-1-1 0 0,0-1 0 0 0,0 1 1 0 0,0-1-1 0 0,-1 0 1 0 0,1 0-1 0 0,-1-1 0 0 0,0 0 1 0 0,0 0-1 0 0,0-1 0 0 0,-9 2 1 0 0,-27 8-491 0 0,39-9 574 0 0,-1 1 0 0 0,0-1 1 0 0,1 1-1 0 0,0 0 1 0 0,0 1-1 0 0,0-1 1 0 0,0 1-1 0 0,0-1 1 0 0,-4 8-1 0 0,-20 16 242 0 0,15-18-179 0 0,0-1 0 0 0,0-1 1 0 0,-1 0-1 0 0,0 0 0 0 0,0-1 0 0 0,0-1 1 0 0,-1 0-1 0 0,0-1 0 0 0,-23 3 0 0 0,30-7-91 0 0,0 1 0 0 0,0-1 0 0 0,0-1 0 0 0,1 1 0 0 0,-1-1 0 0 0,0-1 0 0 0,0 1 0 0 0,1-1 0 0 0,-1-1 0 0 0,0 1 0 0 0,1-1 0 0 0,0-1 0 0 0,0 1-1 0 0,0-1 1 0 0,0-1 0 0 0,1 1 0 0 0,0-1 0 0 0,-1 0 0 0 0,2 0 0 0 0,-9-9 0 0 0,13 13 4 0 0,0 0 0 0 0,0 0 0 0 0,0 0-1 0 0,0 0 1 0 0,1-1 0 0 0,-1 1 0 0 0,0 0 0 0 0,0 0 0 0 0,1-1 0 0 0,-1 1 0 0 0,1 0-1 0 0,-1-1 1 0 0,1 1 0 0 0,-1 0 0 0 0,1-1 0 0 0,0 1 0 0 0,0-1 0 0 0,0 1 0 0 0,0-1-1 0 0,0 1 1 0 0,0 0 0 0 0,0-1 0 0 0,0 1 0 0 0,0-1 0 0 0,1 1 0 0 0,0-3 0 0 0,1 2-4 0 0,-1 0 1 0 0,1-1-1 0 0,0 1 1 0 0,0 0-1 0 0,0 0 1 0 0,0 0-1 0 0,0 0 1 0 0,0 0-1 0 0,0 1 1 0 0,1-1-1 0 0,-1 1 1 0 0,5-2-1 0 0,2-1-6 0 0,0 0-1 0 0,0 1 0 0 0,1 0 0 0 0,-1 0 1 0 0,1 1-1 0 0,14-1 0 0 0,-21 3-36 0 0,33 19 113 0 0,-35-16-21 0 0,0-1 0 0 0,-1 1-1 0 0,1 0 1 0 0,-1-1 0 0 0,0 1 0 0 0,1 0 0 0 0,-1 0 0 0 0,-1 0-1 0 0,1-1 1 0 0,0 1 0 0 0,-1 0 0 0 0,1 0 0 0 0,-1-1 0 0 0,0 1-1 0 0,0 0 1 0 0,0-1 0 0 0,0 1 0 0 0,0-1 0 0 0,0 1 0 0 0,-1-1 0 0 0,1 0-1 0 0,-1 1 1 0 0,0-1 0 0 0,-2 3 0 0 0,-10 11 314 0 0,-1 1 0 0 0,-17 14 0 0 0,18-17-188 0 0,-7 6-34 0 0,2 1 0 0 0,0 2-1 0 0,1 0 1 0 0,2 0 0 0 0,0 2-1 0 0,2 0 1 0 0,0 1 0 0 0,2 0 0 0 0,1 1-1 0 0,1 0 1 0 0,-7 31 0 0 0,17-54-62 0 0,-1 1-1 0 0,0-1 1 0 0,-1 0 0 0 0,1 1-1 0 0,-1-1 1 0 0,1 0 0 0 0,-1 0-1 0 0,0 0 1 0 0,-1 0 0 0 0,1 0-1 0 0,-1-1 1 0 0,0 1 0 0 0,0-1 0 0 0,0 0-1 0 0,0 1 1 0 0,0-1 0 0 0,-1-1-1 0 0,-7 6 1 0 0,2-6-62 0 0,6-2 0 0 0,1 0 0 0 0,0 0 0 0 0,0 0 0 0 0,-1 0 0 0 0,1 0 0 0 0,0 0 0 0 0,-1-1 0 0 0,1 1 0 0 0,0-1 0 0 0,0 0 0 0 0,0 1 0 0 0,0-1 0 0 0,-1 0 0 0 0,1 0 0 0 0,0 0 0 0 0,1-1 0 0 0,-1 1 0 0 0,0 0 0 0 0,0-1 0 0 0,0 0 0 0 0,1 1 0 0 0,-1-1 0 0 0,1 0 0 0 0,-1 1 0 0 0,1-1 0 0 0,0 0 0 0 0,0 0 0 0 0,0 0 0 0 0,0 0 0 0 0,0-1 0 0 0,0 1 0 0 0,1 0 0 0 0,-1 0 0 0 0,0 0 0 0 0,1-4 0 0 0,-3-3 0 0 0,-1-7 6 0 0,0 0 0 0 0,1-1-1 0 0,1 0 1 0 0,0 0 0 0 0,1 0 0 0 0,1 0-1 0 0,1 0 1 0 0,0 0 0 0 0,8-32 0 0 0,3 1-102 0 0,2-1-1 0 0,21-48 1 0 0,10-22-14856 0 0,-19 48 4672 0 0,-7 23 6169 0 0,-10 27 2338 0 0</inkml:trace>
</inkml:ink>
</file>

<file path=ppt/ink/ink2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10.700"/>
    </inkml:context>
    <inkml:brush xml:id="br0">
      <inkml:brushProperty name="width" value="0.05" units="cm"/>
      <inkml:brushProperty name="height" value="0.05" units="cm"/>
      <inkml:brushProperty name="color" value="#004F8B"/>
    </inkml:brush>
  </inkml:definitions>
  <inkml:trace contextRef="#ctx0" brushRef="#br0">217 15 5444 0 0,'-2'-14'20536'0'0,"-14"114"-18298"0"0,-4-1 0 0 0,-41 122 0 0 0,52-193-2165 0 0,-15 51-73 0 0,-38 142 0 0 0,54-196 0 0 0,5-17 0 0 0,0 0 0 0 0,1 1 0 0 0,0 0 0 0 0,0-1 0 0 0,0 12 0 0 0,2-20-92 0 0,0 0 1 0 0,1 1-1 0 0,-1-1 0 0 0,0 1 1 0 0,1-1-1 0 0,-1 1 0 0 0,0-1 1 0 0,1 0-1 0 0,-1 1 0 0 0,0-1 1 0 0,1 0-1 0 0,-1 1 0 0 0,1-1 1 0 0,-1 0-1 0 0,1 0 0 0 0,-1 0 1 0 0,1 1-1 0 0,-1-1 0 0 0,1 0 1 0 0,-1 0-1 0 0,1 0 0 0 0,-1 0 1 0 0,1 0-1 0 0,-1 0 0 0 0,1 0 1 0 0,-1 0-1 0 0,1 0 0 0 0,-1 0 1 0 0,1 0-1 0 0,-1 0 0 0 0,1 0 1 0 0,-1 0-1 0 0,1-1 0 0 0,-1 1 1 0 0,1 0-1 0 0,0-1 0 0 0,19-3-5275 0 0,39-16-7959 0 0,30-7 4506 0 0,-62 20 7142 0 0</inkml:trace>
</inkml:ink>
</file>

<file path=ppt/ink/ink2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11.075"/>
    </inkml:context>
    <inkml:brush xml:id="br0">
      <inkml:brushProperty name="width" value="0.05" units="cm"/>
      <inkml:brushProperty name="height" value="0.05" units="cm"/>
      <inkml:brushProperty name="color" value="#004F8B"/>
    </inkml:brush>
  </inkml:definitions>
  <inkml:trace contextRef="#ctx0" brushRef="#br0">1 17 5949 0 0,'4'0'8319'0'0,"8"-1"-3661"0"0,72-3-268 0 0,116 1-334 0 0,-133 0-8482 0 0,-3-3-8099 0 0</inkml:trace>
</inkml:ink>
</file>

<file path=ppt/ink/ink2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11.404"/>
    </inkml:context>
    <inkml:brush xml:id="br0">
      <inkml:brushProperty name="width" value="0.05" units="cm"/>
      <inkml:brushProperty name="height" value="0.05" units="cm"/>
      <inkml:brushProperty name="color" value="#004F8B"/>
    </inkml:brush>
  </inkml:definitions>
  <inkml:trace contextRef="#ctx0" brushRef="#br0">7 62 4208 0 0,'-1'0'230'0'0,"1"0"0"0"0,-1 1 0 0 0,1-1 0 0 0,-1 0-1 0 0,1 1 1 0 0,0-1 0 0 0,-1 1 0 0 0,1-1 0 0 0,-1 0 0 0 0,1 1-1 0 0,0-1 1 0 0,0 1 0 0 0,-1-1 0 0 0,1 1 0 0 0,0-1-1 0 0,0 1 1 0 0,0 0 0 0 0,-1-1 0 0 0,1 1 0 0 0,0-1-1 0 0,0 1 1 0 0,0-1 0 0 0,0 1 0 0 0,0-1 0 0 0,0 1 0 0 0,0 0-1 0 0,0-1 1 0 0,0 1 0 0 0,1-1 0 0 0,-1 1 0 0 0,0-1-1 0 0,0 1 1 0 0,0-1 0 0 0,1 1 0 0 0,-1-1 0 0 0,0 1 0 0 0,0-1-1 0 0,1 1 1 0 0,-1-1 0 0 0,1 1 0 0 0,-1 0 0 0 0,30 7 3465 0 0,44-8-1500 0 0,-73 0-2000 0 0,101-12 1086 0 0,0-7-4413 0 0,99-35-13021 0 0,-179 49 14371 0 0</inkml:trace>
</inkml:ink>
</file>

<file path=ppt/ink/ink2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23:11.919"/>
    </inkml:context>
    <inkml:brush xml:id="br0">
      <inkml:brushProperty name="width" value="0.05" units="cm"/>
      <inkml:brushProperty name="height" value="0.05" units="cm"/>
      <inkml:brushProperty name="color" value="#004F8B"/>
    </inkml:brush>
  </inkml:definitions>
  <inkml:trace contextRef="#ctx0" brushRef="#br0">147 0 6297 0 0,'-5'3'699'0'0,"-1"-1"0"0"0,1 1 0 0 0,0-1 1 0 0,0 2-1 0 0,0-1 0 0 0,1 0 0 0 0,-1 1 0 0 0,1 0 1 0 0,-1 0-1 0 0,1 0 0 0 0,1 1 0 0 0,-1-1 1 0 0,1 1-1 0 0,-1 0 0 0 0,1 0 0 0 0,1 0 1 0 0,-1 0-1 0 0,1 1 0 0 0,0-1 0 0 0,0 1 1 0 0,0-1-1 0 0,1 1 0 0 0,-1 7 0 0 0,1-8-486 0 0,1-1-1 0 0,0 1 1 0 0,-1-1 0 0 0,2 0-1 0 0,-1 1 1 0 0,0-1 0 0 0,1 1-1 0 0,0-1 1 0 0,0 0 0 0 0,0 1-1 0 0,1-1 1 0 0,-1 0 0 0 0,1 0-1 0 0,0 0 1 0 0,0 0-1 0 0,0-1 1 0 0,1 1 0 0 0,0 0-1 0 0,-1-1 1 0 0,1 0 0 0 0,0 1-1 0 0,0-1 1 0 0,1 0 0 0 0,-1-1-1 0 0,1 1 1 0 0,-1-1-1 0 0,1 1 1 0 0,0-1 0 0 0,0 0-1 0 0,8 2 1 0 0,-7-2-155 0 0,0-1 0 0 0,0 0 0 0 0,1 0 1 0 0,-1 0-1 0 0,0-1 0 0 0,0 0 0 0 0,0 0 0 0 0,1 0 0 0 0,-1-1 0 0 0,0 0 1 0 0,0 0-1 0 0,0 0 0 0 0,0 0 0 0 0,0-1 0 0 0,0 0 0 0 0,0 0 0 0 0,0 0 1 0 0,-1-1-1 0 0,9-5 0 0 0,-10 6-39 0 0,0-1 1 0 0,-1 1-1 0 0,1-1 0 0 0,0 1 1 0 0,-1-1-1 0 0,0 0 0 0 0,0 0 1 0 0,0 0-1 0 0,0 0 1 0 0,0-1-1 0 0,0 1 0 0 0,-1 0 1 0 0,0-1-1 0 0,1 1 1 0 0,-1-1-1 0 0,-1 1 0 0 0,1-1 1 0 0,0 0-1 0 0,-1 1 0 0 0,0-1 1 0 0,0 0-1 0 0,0 0 1 0 0,0 1-1 0 0,-1-1 0 0 0,1 0 1 0 0,-1 1-1 0 0,0-1 0 0 0,-2-5 1 0 0,1 5-40 0 0,1 1 1 0 0,-1 0 0 0 0,0-1-1 0 0,0 1 1 0 0,-1 0-1 0 0,1 0 1 0 0,0 0 0 0 0,-1 1-1 0 0,0-1 1 0 0,0 1-1 0 0,0-1 1 0 0,0 1-1 0 0,0 0 1 0 0,0 0 0 0 0,-1 0-1 0 0,1 1 1 0 0,0-1-1 0 0,-1 1 1 0 0,0 0 0 0 0,1 0-1 0 0,-1 0 1 0 0,0 0-1 0 0,1 0 1 0 0,-1 1-1 0 0,0 0 1 0 0,0 0 0 0 0,-7 1-1 0 0,2-1-738 0 0,0 1 1 0 0,-1 0-1 0 0,1 1 0 0 0,-13 4 0 0 0,-27 16-9098 0 0,35-13 6661 0 0,8-6 1710 0 0,0 1 1 0 0,1-1 0 0 0,-1 1-1 0 0,1 1 1 0 0,0-1 0 0 0,-7 9-1 0 0,3-2-387 0 0</inkml:trace>
</inkml:ink>
</file>

<file path=ppt/ink/ink2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16.983"/>
    </inkml:context>
    <inkml:brush xml:id="br0">
      <inkml:brushProperty name="width" value="0.05" units="cm"/>
      <inkml:brushProperty name="height" value="0.05" units="cm"/>
      <inkml:brushProperty name="color" value="#004F8B"/>
    </inkml:brush>
  </inkml:definitions>
  <inkml:trace contextRef="#ctx0" brushRef="#br0">842 53 2956 0 0,'0'0'5263'0'0,"0"-3"-4619"0"0,-2-15 12825 0 0,0 17-11231 0 0,-1 4-2235 0 0,2-1 0 0 0,-1 0 1 0 0,0 1-1 0 0,0-1 1 0 0,1 1-1 0 0,-1-1 1 0 0,1 1-1 0 0,0 0 1 0 0,0-1-1 0 0,0 1 0 0 0,-1 3 1 0 0,2-4-16 0 0,2 5-107 0 0,-3-6 109 0 0,1-1 1 0 0,0 1-1 0 0,0 0 0 0 0,0-1 1 0 0,0 1-1 0 0,0-1 0 0 0,0 1 1 0 0,0 0-1 0 0,0-1 0 0 0,1 1 0 0 0,-1 0 1 0 0,0-1-1 0 0,0 1 0 0 0,0 0 1 0 0,1-1-1 0 0,-1 1 0 0 0,0-1 1 0 0,1 1-1 0 0,-1-1 0 0 0,0 1 0 0 0,1-1 1 0 0,-1 1-1 0 0,1-1 0 0 0,-1 1 1 0 0,1-1-1 0 0,0 1 0 0 0,0 0 3 0 0,1-1-1 0 0,-1 0 1 0 0,0 0-1 0 0,0 0 1 0 0,0 1-1 0 0,1-1 1 0 0,-1 0-1 0 0,0 0 0 0 0,0-1 1 0 0,1 1-1 0 0,-1 0 1 0 0,0 0-1 0 0,0 0 1 0 0,0-1-1 0 0,0 1 1 0 0,1-1-1 0 0,-1 1 1 0 0,0-1-1 0 0,0 1 1 0 0,0-1-1 0 0,0 0 1 0 0,0 0-1 0 0,0 1 1 0 0,0-1-1 0 0,0 0 1 0 0,-1 0-1 0 0,1 0 1 0 0,0 0-1 0 0,0 0 0 0 0,-1 0 1 0 0,1 0-1 0 0,0-2 1 0 0,1-1-23 0 0,0 0 1 0 0,-1 1-1 0 0,1-1 0 0 0,-1 0 1 0 0,0 0-1 0 0,0 0 1 0 0,-1 0-1 0 0,1-7 1 0 0,-1 9 3 0 0,0 1 38 0 0,0 0 1 0 0,0 0 0 0 0,0 0 0 0 0,0-1 0 0 0,0 1 0 0 0,0 0 0 0 0,0 0 0 0 0,-1 0 0 0 0,1 0 0 0 0,0 0-1 0 0,-1 0 1 0 0,1-1 0 0 0,-1 1 0 0 0,1 0 0 0 0,-1 0 0 0 0,0 0 0 0 0,1 0 0 0 0,-1 1 0 0 0,0-1 0 0 0,0 0-1 0 0,0 0 1 0 0,1 0 0 0 0,-1 1 0 0 0,0-1 0 0 0,0 0 0 0 0,0 1 0 0 0,0-1 0 0 0,0 0 0 0 0,0 1 0 0 0,-3-1 0 0 0,-1 2 0 0 0,0 1 0 0 0,0-1 0 0 0,1 1 0 0 0,-1 0 0 0 0,0 0 1 0 0,1 1-1 0 0,-1 0 0 0 0,1 0 0 0 0,0 0 0 0 0,0 0 1 0 0,0 0-1 0 0,0 1 0 0 0,1 0 0 0 0,-1-1 0 0 0,1 1 1 0 0,0 1-1 0 0,-4 6 0 0 0,-9 15 206 0 0,-23 50-1 0 0,23-44 34 0 0,-34 58 142 0 0,50-89-394 0 0,0 0 0 0 0,-1-1-1 0 0,1 1 1 0 0,-1 0-1 0 0,1-1 1 0 0,-1 1 0 0 0,1-1-1 0 0,-1 1 1 0 0,1-1-1 0 0,-1 1 1 0 0,1-1 0 0 0,-1 1-1 0 0,0-1 1 0 0,1 1-1 0 0,-1-1 1 0 0,0 0 0 0 0,1 0-1 0 0,-1 1 1 0 0,0-1 0 0 0,1 0-1 0 0,-1 0 1 0 0,0 0-1 0 0,0 1 1 0 0,1-1 0 0 0,-1 0-1 0 0,0 0 1 0 0,0 0-1 0 0,1 0 1 0 0,-1-1 0 0 0,-1 1-1 0 0,-21-15-187 0 0,-12-30 47 0 0,35 44 145 0 0,0 0-1 0 0,-1 0 1 0 0,1 0-1 0 0,-1 0 1 0 0,1 0-1 0 0,-1 0 1 0 0,0 0-1 0 0,1 0 1 0 0,-1 0 0 0 0,0 0-1 0 0,0 0 1 0 0,0 0-1 0 0,0 0 1 0 0,1 0-1 0 0,-1 1 1 0 0,0-1 0 0 0,0 0-1 0 0,-1 1 1 0 0,1-1-1 0 0,0 1 1 0 0,0-1-1 0 0,0 1 1 0 0,0 0-1 0 0,0-1 1 0 0,-1 1 0 0 0,1 0-1 0 0,0 0 1 0 0,0 0-1 0 0,0 0 1 0 0,-1 0-1 0 0,1 0 1 0 0,0 0 0 0 0,0 0-1 0 0,0 0 1 0 0,-1 1-1 0 0,1-1 1 0 0,-2 1-1 0 0,-2 3 31 0 0,0 0 0 0 0,1 0-1 0 0,-1 0 1 0 0,1 0-1 0 0,0 1 1 0 0,0-1-1 0 0,-4 8 1 0 0,-33 40 286 0 0,-2-1-1 0 0,-93 84 1 0 0,-35-2-5087 0 0,145-114 783 0 0,11-8-799 0 0,0 0 0 0 0,-26 13 0 0 0,31-20 2863 0 0</inkml:trace>
</inkml:ink>
</file>

<file path=ppt/ink/ink2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17.311"/>
    </inkml:context>
    <inkml:brush xml:id="br0">
      <inkml:brushProperty name="width" value="0.05" units="cm"/>
      <inkml:brushProperty name="height" value="0.05" units="cm"/>
      <inkml:brushProperty name="color" value="#004F8B"/>
    </inkml:brush>
  </inkml:definitions>
  <inkml:trace contextRef="#ctx0" brushRef="#br0">1 322 6029 0 0,'4'-1'1782'0'0,"9"-1"-553"0"0,0 0-1 0 0,-1-1 1 0 0,1-1 0 0 0,-1 0 0 0 0,0 0 0 0 0,15-9 0 0 0,-16 7-1093 0 0,0-1 0 0 0,-1 0 1 0 0,0 0-1 0 0,-1-1 1 0 0,1 0-1 0 0,9-13 1 0 0,-10 10-1018 0 0,-1 1 0 0 0,0-2 1 0 0,-1 1-1 0 0,0-1 1 0 0,9-21-1 0 0,-11 18-1142 0 0,0-1 0 0 0,0 1 1 0 0,-2-1-1 0 0,4-31 0 0 0,-7 21 513 0 0</inkml:trace>
</inkml:ink>
</file>

<file path=ppt/ink/ink2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17.655"/>
    </inkml:context>
    <inkml:brush xml:id="br0">
      <inkml:brushProperty name="width" value="0.05" units="cm"/>
      <inkml:brushProperty name="height" value="0.05" units="cm"/>
      <inkml:brushProperty name="color" value="#004F8B"/>
    </inkml:brush>
  </inkml:definitions>
  <inkml:trace contextRef="#ctx0" brushRef="#br0">69 72 3940 0 0,'-4'-47'11817'0'0,"4"38"-9368"0"0,0 8-1161 0 0,-1-9 464 0 0,0 5-1604 0 0,-6 15-5715 0 0,2-1 3444 0 0,-1-1 1 0 0,0 0-1 0 0,0 0 0 0 0,-1 0 1 0 0,-8 7-1 0 0,5-5 360 0 0</inkml:trace>
</inkml:ink>
</file>

<file path=ppt/ink/ink2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18.014"/>
    </inkml:context>
    <inkml:brush xml:id="br0">
      <inkml:brushProperty name="width" value="0.05" units="cm"/>
      <inkml:brushProperty name="height" value="0.05" units="cm"/>
      <inkml:brushProperty name="color" value="#004F8B"/>
    </inkml:brush>
  </inkml:definitions>
  <inkml:trace contextRef="#ctx0" brushRef="#br0">230 58 5581 0 0,'0'-9'1078'0'0,"-2"-35"9733"0"0,2 44-10730 0 0,0 0 0 0 0,0 0 0 0 0,0-1 0 0 0,0 1 0 0 0,0 0 0 0 0,0 0-1 0 0,0 0 1 0 0,0 0 0 0 0,0 0 0 0 0,0-1 0 0 0,0 1 0 0 0,0 0 0 0 0,0 0 0 0 0,0 0 0 0 0,0 0 0 0 0,0-1 0 0 0,0 1 0 0 0,0 0 0 0 0,0 0 0 0 0,0 0-1 0 0,0 0 1 0 0,0 0 0 0 0,-1-1 0 0 0,1 1 0 0 0,0 0 0 0 0,0 0 0 0 0,0 0 0 0 0,0 0 0 0 0,0 0 0 0 0,0 0 0 0 0,-1 0 0 0 0,1 0 0 0 0,0-1-1 0 0,0 1 1 0 0,0 0 0 0 0,0 0 0 0 0,0 0 0 0 0,-1 0 0 0 0,1 0 0 0 0,0 0 0 0 0,0 0 0 0 0,0 0 0 0 0,0 0 0 0 0,-1 0 0 0 0,1 0 0 0 0,0 0-1 0 0,0 0 1 0 0,0 0 0 0 0,0 0 0 0 0,-1 0 0 0 0,1 0 0 0 0,0 0 0 0 0,0 0 0 0 0,0 1 0 0 0,0-1 0 0 0,-1 0 0 0 0,-10 22 801 0 0,-52 210 2146 0 0,40-135-3188 0 0,3-4-1381 0 0,15-65-1384 0 0,-1 0 0 0 0,-1 0 0 0 0,-1 0 1 0 0,-1 0-1 0 0,-22 43 0 0 0,7-33-1028 0 0,10-22 2195 0 0</inkml:trace>
</inkml:ink>
</file>

<file path=ppt/ink/ink2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18.608"/>
    </inkml:context>
    <inkml:brush xml:id="br0">
      <inkml:brushProperty name="width" value="0.05" units="cm"/>
      <inkml:brushProperty name="height" value="0.05" units="cm"/>
      <inkml:brushProperty name="color" value="#004F8B"/>
    </inkml:brush>
  </inkml:definitions>
  <inkml:trace contextRef="#ctx0" brushRef="#br0">655 44 4360 0 0,'4'-43'13942'0'0,"-3"46"-13308"0"0,9 38 118 0 0,-1-1 1 0 0,-3 1 0 0 0,-1 1-1 0 0,-2-1 1 0 0,-2 48 0 0 0,-4-32-475 0 0,-3 1 1 0 0,-2-1-1 0 0,-19 69 1 0 0,24-113-240 0 0,-1 1 1 0 0,0-1 0 0 0,-2 0-1 0 0,1 0 1 0 0,-2 0 0 0 0,1-1-1 0 0,-2 0 1 0 0,1 0 0 0 0,-2 0 0 0 0,0-1-1 0 0,0-1 1 0 0,-1 0 0 0 0,0 0-1 0 0,-1 0 1 0 0,0-2 0 0 0,0 1-1 0 0,-1-1 1 0 0,0-1 0 0 0,0 0 0 0 0,-1-1-1 0 0,0 0 1 0 0,0-1 0 0 0,0-1-1 0 0,-1 0 1 0 0,0 0 0 0 0,0-2-1 0 0,0 1 1 0 0,0-2 0 0 0,0 0 0 0 0,0-1-1 0 0,0 0 1 0 0,0-1 0 0 0,0 0-1 0 0,0-2 1 0 0,0 1 0 0 0,-14-6-1 0 0,13 3 19 0 0,0-1-1 0 0,1 0 0 0 0,0-1 0 0 0,0 0 0 0 0,1-1 1 0 0,0-1-1 0 0,0 0 0 0 0,1-1 0 0 0,0 0 0 0 0,1-1 1 0 0,0 0-1 0 0,1 0 0 0 0,0-2 0 0 0,-14-22 0 0 0,19 27-334 0 0,0-1-1 0 0,1 0 0 0 0,0 0 1 0 0,0-1-1 0 0,1 1 1 0 0,0-1-1 0 0,1 0 0 0 0,0 0 1 0 0,1 0-1 0 0,0 0 0 0 0,0 0 1 0 0,1 0-1 0 0,0 0 1 0 0,1 0-1 0 0,0 0 0 0 0,1 0 1 0 0,0 0-1 0 0,1 0 0 0 0,0 1 1 0 0,0-1-1 0 0,1 1 0 0 0,0 0 1 0 0,10-16-1 0 0,-11 21 93 0 0,-1-1-1 0 0,2 1 0 0 0,-1 0 1 0 0,0 0-1 0 0,1 0 1 0 0,0 1-1 0 0,0-1 1 0 0,0 1-1 0 0,0 0 0 0 0,0 0 1 0 0,1 1-1 0 0,-1-1 1 0 0,10-3-1 0 0,-2 3 266 0 0,1 0 0 0 0,-1 0 0 0 0,0 2 0 0 0,15-2 0 0 0,41-6 2879 0 0,-64 8-2728 0 0,1 0-1 0 0,-1 0 1 0 0,0 0 0 0 0,0-1 0 0 0,0 0-1 0 0,0 0 1 0 0,0 0 0 0 0,0 0-1 0 0,0 0 1 0 0,-1-1 0 0 0,1 0 0 0 0,-1 0-1 0 0,0 0 1 0 0,0 0 0 0 0,0 0 0 0 0,0-1-1 0 0,4-7 1 0 0,-6 10-190 0 0,-25 10-19212 0 0</inkml:trace>
</inkml:ink>
</file>

<file path=ppt/ink/ink2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19.389"/>
    </inkml:context>
    <inkml:brush xml:id="br0">
      <inkml:brushProperty name="width" value="0.05" units="cm"/>
      <inkml:brushProperty name="height" value="0.05" units="cm"/>
      <inkml:brushProperty name="color" value="#004F8B"/>
    </inkml:brush>
  </inkml:definitions>
  <inkml:trace contextRef="#ctx0" brushRef="#br0">230 69 5673 0 0,'-12'-28'7441'0'0,"10"24"-6213"0"0,0 1-1 0 0,0-1 1 0 0,0 0-1 0 0,1 1 1 0 0,0-1-1 0 0,0 0 1 0 0,-1-6-1 0 0,2 9-1152 0 0,0 1-1 0 0,0 0 0 0 0,1-1 1 0 0,-1 1-1 0 0,0 0 0 0 0,1-1 1 0 0,-1 1-1 0 0,0 0 1 0 0,1 0-1 0 0,-1-1 0 0 0,1 1 1 0 0,-1 0-1 0 0,0 0 1 0 0,1 0-1 0 0,-1 0 0 0 0,1-1 1 0 0,-1 1-1 0 0,0 0 1 0 0,1 0-1 0 0,-1 0 0 0 0,1 0 1 0 0,-1 0-1 0 0,1 0 1 0 0,-1 0-1 0 0,0 0 0 0 0,1 0 1 0 0,-1 1-1 0 0,1-1 1 0 0,-1 0-1 0 0,1 0 0 0 0,-1 0 1 0 0,0 0-1 0 0,1 1 1 0 0,20 10 342 0 0,0 1 0 0 0,-1 1 0 0 0,-1 0 0 0 0,0 2 0 0 0,-1 0 0 0 0,0 1 1 0 0,-2 1-1 0 0,0 1 0 0 0,18 25 0 0 0,-19-23-237 0 0,-1 1 1 0 0,-1 0-1 0 0,-1 1 0 0 0,-1 1 0 0 0,-1 0 1 0 0,0 0-1 0 0,-2 1 0 0 0,9 47 1 0 0,-14-45-66 0 0,-2 1 0 0 0,0-1 0 0 0,-2 0 1 0 0,-1 1-1 0 0,-1-1 0 0 0,-12 46 1 0 0,-1-15-238 0 0,-44 104 0 0 0,27-93-588 0 0,-2-1 0 0 0,-60 83 0 0 0,-36 26-6287 0 0,113-153 3907 0 0,-33 41-5079 0 0,46-58 7105 0 0,-1-1 0 0 0,1 0 1 0 0,-1 0-1 0 0,1-1 1 0 0,-1 0-1 0 0,-1 0 0 0 0,1 0 1 0 0,-11 4-1 0 0,5-4-626 0 0</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08.859"/>
    </inkml:context>
    <inkml:brush xml:id="br0">
      <inkml:brushProperty name="width" value="0.05" units="cm"/>
      <inkml:brushProperty name="height" value="0.05" units="cm"/>
      <inkml:brushProperty name="color" value="#004F8B"/>
    </inkml:brush>
  </inkml:definitions>
  <inkml:trace contextRef="#ctx0" brushRef="#br0">1 231 4952 0 0,'0'-2'555'0'0,"1"1"-1"0"0,0-1 1 0 0,0 1-1 0 0,0-1 1 0 0,0 1-1 0 0,0-1 0 0 0,0 1 1 0 0,0 0-1 0 0,0-1 1 0 0,1 1-1 0 0,-1 0 0 0 0,0 0 1 0 0,1 0-1 0 0,-1 0 1 0 0,1 0-1 0 0,-1 0 0 0 0,1 1 1 0 0,0-1-1 0 0,1 0 1 0 0,44-18 3597 0 0,-33 14-2599 0 0,111-47 1060 0 0,-44 12-11608 0 0,-67 31 6999 0 0,-1 0 1 0 0,0 0-1 0 0,-1-2 1 0 0,0 1-1 0 0,13-16 0 0 0,-8 10 294 0 0</inkml:trace>
</inkml:ink>
</file>

<file path=ppt/ink/ink2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0.014"/>
    </inkml:context>
    <inkml:brush xml:id="br0">
      <inkml:brushProperty name="width" value="0.05" units="cm"/>
      <inkml:brushProperty name="height" value="0.05" units="cm"/>
      <inkml:brushProperty name="color" value="#004F8B"/>
    </inkml:brush>
  </inkml:definitions>
  <inkml:trace contextRef="#ctx0" brushRef="#br0">198 45 4348 0 0,'-56'-44'14205'0'0,"65"49"-13889"0"0,0 0 0 0 0,0 1-1 0 0,-1 0 1 0 0,0 1 0 0 0,0 0 0 0 0,0 0-1 0 0,-1 0 1 0 0,0 1 0 0 0,-1 0 0 0 0,0 1 0 0 0,0-1-1 0 0,0 1 1 0 0,-1 0 0 0 0,-1 1 0 0 0,0-1-1 0 0,0 1 1 0 0,-1 0 0 0 0,0 0 0 0 0,0 0 0 0 0,-1 0-1 0 0,-1 0 1 0 0,0 1 0 0 0,0-1 0 0 0,-1 1-1 0 0,0-1 1 0 0,-1 0 0 0 0,0 1 0 0 0,-4 15 0 0 0,-6 2-1314 0 0,-1 0 1 0 0,-1 0-1 0 0,-2-2 1 0 0,0 1-1 0 0,-2-2 1 0 0,-1 0 0 0 0,-1-2-1 0 0,-1 0 1 0 0,-1 0-1 0 0,-25 19 1 0 0,25-27-3711 0 0,7-9 1299 0 0,3-7-3366 0 0,1-8 5060 0 0</inkml:trace>
</inkml:ink>
</file>

<file path=ppt/ink/ink2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0.358"/>
    </inkml:context>
    <inkml:brush xml:id="br0">
      <inkml:brushProperty name="width" value="0.05" units="cm"/>
      <inkml:brushProperty name="height" value="0.05" units="cm"/>
      <inkml:brushProperty name="color" value="#004F8B"/>
    </inkml:brush>
  </inkml:definitions>
  <inkml:trace contextRef="#ctx0" brushRef="#br0">403 0 4184 0 0,'-3'2'1957'0'0,"-5"3"-809"0"0,0 1 0 0 0,0 0 0 0 0,1 0 0 0 0,0 1 1 0 0,1-1-1 0 0,-1 2 0 0 0,1-1 0 0 0,1 1 0 0 0,-10 16 1 0 0,-23 28 1074 0 0,13-24-1430 0 0,-71 74-725 0 0,42-58-4409 0 0,-3-10-5013 0 0,23-25 5310 0 0,15-5 2220 0 0</inkml:trace>
</inkml:ink>
</file>

<file path=ppt/ink/ink2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0.686"/>
    </inkml:context>
    <inkml:brush xml:id="br0">
      <inkml:brushProperty name="width" value="0.05" units="cm"/>
      <inkml:brushProperty name="height" value="0.05" units="cm"/>
      <inkml:brushProperty name="color" value="#004F8B"/>
    </inkml:brush>
  </inkml:definitions>
  <inkml:trace contextRef="#ctx0" brushRef="#br0">306 149 3316 0 0,'11'-17'1672'0'0,"0"1"0"0"0,2 0 0 0 0,0 1 1 0 0,23-22-1 0 0,-30 32-1293 0 0,0 0 0 0 0,0 1 1 0 0,1-1-1 0 0,0 1 1 0 0,0 0-1 0 0,0 1 0 0 0,0 0 1 0 0,0 0-1 0 0,0 0 1 0 0,1 1-1 0 0,0 0 0 0 0,-1 0 1 0 0,1 1-1 0 0,11 0 1 0 0,-17 0-293 0 0,0 1 1 0 0,1 0-1 0 0,-1 0 0 0 0,1 1 1 0 0,-1-1-1 0 0,0 0 1 0 0,1 1-1 0 0,-1 0 1 0 0,0-1-1 0 0,0 1 1 0 0,1 0-1 0 0,-1 0 1 0 0,0 0-1 0 0,0 1 1 0 0,4 2-1 0 0,-5-3-46 0 0,0 0-1 0 0,-1 0 0 0 0,1 0 1 0 0,0 0-1 0 0,0 1 1 0 0,-1-1-1 0 0,1 0 1 0 0,-1 1-1 0 0,1-1 0 0 0,-1 0 1 0 0,0 1-1 0 0,1-1 1 0 0,-1 0-1 0 0,0 1 0 0 0,0-1 1 0 0,0 1-1 0 0,0-1 1 0 0,0 0-1 0 0,-1 3 1 0 0,0 1-27 0 0,0 0 1 0 0,-1 0 0 0 0,0-1 0 0 0,0 1 0 0 0,0 0 0 0 0,0-1-1 0 0,-1 0 1 0 0,0 0 0 0 0,0 0 0 0 0,0 0 0 0 0,0 0 0 0 0,-7 5-1 0 0,-2 0-64 0 0,-1-1-1 0 0,0-1 0 0 0,0 0 0 0 0,-1 0 0 0 0,1-2 0 0 0,-1 0 0 0 0,-24 6 0 0 0,21-7 117 0 0,0 1 0 0 0,0 1 0 0 0,1 1 0 0 0,0 0 0 0 0,-19 12 0 0 0,6 0-105 0 0,2 2 0 0 0,0 0 0 0 0,2 2 0 0 0,0 0 0 0 0,1 2 0 0 0,2 1 0 0 0,1 1 0 0 0,-24 38 0 0 0,41-60-930 0 0,2 0 1 0 0,-1-1 0 0 0,1 1-1 0 0,-1 0 1 0 0,1 0 0 0 0,1 0 0 0 0,-1 0-1 0 0,1 1 1 0 0,0-1 0 0 0,0 0-1 0 0,0 1 1 0 0,1-1 0 0 0,0 1-1 0 0,0-1 1 0 0,0 0 0 0 0,2 8-1 0 0,1-8-727 0 0</inkml:trace>
</inkml:ink>
</file>

<file path=ppt/ink/ink2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1.014"/>
    </inkml:context>
    <inkml:brush xml:id="br0">
      <inkml:brushProperty name="width" value="0.05" units="cm"/>
      <inkml:brushProperty name="height" value="0.05" units="cm"/>
      <inkml:brushProperty name="color" value="#004F8B"/>
    </inkml:brush>
  </inkml:definitions>
  <inkml:trace contextRef="#ctx0" brushRef="#br0">0 53 5601 0 0,'0'0'2128'0'0,"6"7"1744"0"0,-4-2 684 0 0,5 0-3163 0 0,7-19-7118 0 0,-12 9 3001 0 0,0-4 256 0 0,-2 0 247 0 0,-2-6 325 0 0,2-3 96 0 0</inkml:trace>
</inkml:ink>
</file>

<file path=ppt/ink/ink2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1.343"/>
    </inkml:context>
    <inkml:brush xml:id="br0">
      <inkml:brushProperty name="width" value="0.05" units="cm"/>
      <inkml:brushProperty name="height" value="0.05" units="cm"/>
      <inkml:brushProperty name="color" value="#004F8B"/>
    </inkml:brush>
  </inkml:definitions>
  <inkml:trace contextRef="#ctx0" brushRef="#br0">118 16 5252 0 0,'-10'-16'12059'0'0,"13"22"-11997"0"0,-1 0 1 0 0,0 1-1 0 0,0-1 1 0 0,0 0 0 0 0,-1 1-1 0 0,0-1 1 0 0,1 11-1 0 0,-2-6-854 0 0,-1 0 0 0 0,0 0 0 0 0,0 0 0 0 0,-1 0 0 0 0,-1-1 0 0 0,-7 21 0 0 0,-2-2-1708 0 0,-2-1-1 0 0,-1-1 1 0 0,-26 38 0 0 0,18-32 662 0 0</inkml:trace>
</inkml:ink>
</file>

<file path=ppt/ink/ink2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1.890"/>
    </inkml:context>
    <inkml:brush xml:id="br0">
      <inkml:brushProperty name="width" value="0.05" units="cm"/>
      <inkml:brushProperty name="height" value="0.05" units="cm"/>
      <inkml:brushProperty name="color" value="#004F8B"/>
    </inkml:brush>
  </inkml:definitions>
  <inkml:trace contextRef="#ctx0" brushRef="#br0">209 60 4984 0 0,'9'-59'15781'0'0,"-14"63"-15033"0"0,-8 13-251 0 0,0-1-1 0 0,1 2 1 0 0,1-1-1 0 0,0 2 1 0 0,-11 28-1 0 0,-38 108 799 0 0,44-110-949 0 0,2 0 0 0 0,3 1 1 0 0,1 0-1 0 0,2 1 0 0 0,-3 73 0 0 0,11-99-414 0 0,0 0 1 0 0,2 0-1 0 0,1 0 0 0 0,0 0 0 0 0,1 0 0 0 0,2-1 1 0 0,0 0-1 0 0,1 0 0 0 0,1 0 0 0 0,1-1 0 0 0,0 0 1 0 0,1-1-1 0 0,2 0 0 0 0,22 29 0 0 0,-15-26-2493 0 0,0-1-1 0 0,42 32 0 0 0,-51-44 907 0 0,0-1-1 0 0,1 0 0 0 0,0 0 1 0 0,0-1-1 0 0,1-1 1 0 0,0 0-1 0 0,0 0 0 0 0,19 3 1 0 0,-16-7-264 0 0,-3-1 128 0 0</inkml:trace>
</inkml:ink>
</file>

<file path=ppt/ink/ink2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3.469"/>
    </inkml:context>
    <inkml:brush xml:id="br0">
      <inkml:brushProperty name="width" value="0.05" units="cm"/>
      <inkml:brushProperty name="height" value="0.05" units="cm"/>
      <inkml:brushProperty name="color" value="#004F8B"/>
    </inkml:brush>
  </inkml:definitions>
  <inkml:trace contextRef="#ctx0" brushRef="#br0">1499 350 4368 0 0,'-8'-10'2358'0'0,"0"0"-1"0"0,1-1 0 0 0,0 1 0 0 0,-10-24 0 0 0,11 21-1390 0 0,2 0 0 0 0,-1 0-1 0 0,2 0 1 0 0,0 0-1 0 0,-2-14 1 0 0,4 19-820 0 0,0 1 1 0 0,1-1-1 0 0,0 1 0 0 0,0-1 0 0 0,1 1 1 0 0,-1-1-1 0 0,1 1 0 0 0,1-1 1 0 0,0 1-1 0 0,0 0 0 0 0,0-1 0 0 0,1 1 1 0 0,0 1-1 0 0,0-1 0 0 0,1 0 1 0 0,0 1-1 0 0,0-1 0 0 0,1 1 1 0 0,-1 0-1 0 0,1 1 0 0 0,1-1 0 0 0,8-7 1 0 0,-11 11-133 0 0,-1 0 1 0 0,1 1 0 0 0,0-1-1 0 0,-1 0 1 0 0,1 1 0 0 0,0 0-1 0 0,0 0 1 0 0,0-1 0 0 0,0 2 0 0 0,0-1-1 0 0,0 0 1 0 0,0 1 0 0 0,5-1-1 0 0,-7 1-11 0 0,1 0 0 0 0,0 1-1 0 0,0-1 1 0 0,0 1 0 0 0,-1-1 0 0 0,1 1-1 0 0,0-1 1 0 0,0 1 0 0 0,-1 0-1 0 0,1 0 1 0 0,-1 0 0 0 0,1 0-1 0 0,-1 0 1 0 0,1 0 0 0 0,-1 0 0 0 0,1 0-1 0 0,1 3 1 0 0,0 0 0 0 0,-1 1 0 0 0,1 0-1 0 0,0-1 1 0 0,-1 1 0 0 0,0 0 0 0 0,-1 0 0 0 0,1 1-1 0 0,-1-1 1 0 0,0 0 0 0 0,0 0 0 0 0,0 1 0 0 0,-1-1-1 0 0,0 0 1 0 0,0 8 0 0 0,-3 13 5 0 0,-1 0 0 0 0,-2 0 0 0 0,0-1 0 0 0,-2 1 0 0 0,0-2 0 0 0,-2 1 0 0 0,-1-1 1 0 0,-1-1-1 0 0,-1 0 0 0 0,0 0 0 0 0,-2-2 0 0 0,-1 1 0 0 0,0-2 0 0 0,-24 22 0 0 0,33-36-22 0 0,0 0-1 0 0,0 0 1 0 0,0-1 0 0 0,0 0 0 0 0,-1 0-1 0 0,0-1 1 0 0,0 0 0 0 0,0-1-1 0 0,0 0 1 0 0,-1 0 0 0 0,1 0-1 0 0,-1-1 1 0 0,0-1 0 0 0,0 1-1 0 0,0-1 1 0 0,0-1 0 0 0,1 0 0 0 0,-1 0-1 0 0,0-1 1 0 0,0 0 0 0 0,0 0-1 0 0,0-1 1 0 0,1 0 0 0 0,-1-1-1 0 0,1 0 1 0 0,-1 0 0 0 0,1-1 0 0 0,0 0-1 0 0,0 0 1 0 0,1-1 0 0 0,-1 0-1 0 0,1 0 1 0 0,0-1 0 0 0,1 0-1 0 0,-1 0 1 0 0,1 0 0 0 0,0-1 0 0 0,1 0-1 0 0,-1 0 1 0 0,2-1 0 0 0,-9-15-1 0 0,9 17-33 0 0,1-1 0 0 0,0 1-1 0 0,0-1 1 0 0,1 1-1 0 0,-1-1 1 0 0,1 0 0 0 0,1 0-1 0 0,0 0 1 0 0,0-1-1 0 0,0 1 1 0 0,1 0 0 0 0,0 0-1 0 0,0 0 1 0 0,0-1 0 0 0,1 1-1 0 0,1 0 1 0 0,-1 0-1 0 0,1 0 1 0 0,0 0 0 0 0,0 0-1 0 0,1 1 1 0 0,0-1-1 0 0,0 1 1 0 0,1-1 0 0 0,0 1-1 0 0,6-7 1 0 0,-9 12 42 0 0,-1 1 0 0 0,1-1 1 0 0,0 1-1 0 0,-1-1 0 0 0,1 1 1 0 0,0 0-1 0 0,-1-1 0 0 0,1 1 1 0 0,0 0-1 0 0,-1 0 0 0 0,1-1 1 0 0,0 1-1 0 0,0 0 0 0 0,0 0 0 0 0,-1 0 1 0 0,1 0-1 0 0,0 0 0 0 0,0 0 1 0 0,-1 0-1 0 0,1 0 0 0 0,0 0 1 0 0,0 1-1 0 0,-1-1 0 0 0,1 0 0 0 0,0 0 1 0 0,0 1-1 0 0,-1-1 0 0 0,1 0 1 0 0,0 1-1 0 0,-1-1 0 0 0,1 1 1 0 0,-1-1-1 0 0,1 1 0 0 0,0-1 1 0 0,-1 1-1 0 0,1-1 0 0 0,-1 1 0 0 0,1 1 1 0 0,18 24 38 0 0,-18-18-7 0 0,1-1 1 0 0,-1 1-1 0 0,-1 0 1 0 0,0 0 0 0 0,0-1-1 0 0,0 1 1 0 0,-1 0-1 0 0,0-1 1 0 0,-1 1 0 0 0,0 0-1 0 0,0-1 1 0 0,0 0 0 0 0,-1 1-1 0 0,0-1 1 0 0,0 0-1 0 0,-7 9 1 0 0,7-10-115 0 0,0-1 1 0 0,-1 1-1 0 0,0-1 0 0 0,0 0 1 0 0,-1 0-1 0 0,0 0 0 0 0,1 0 1 0 0,-1-1-1 0 0,-1 0 0 0 0,1 0 1 0 0,-1 0-1 0 0,1 0 0 0 0,-1-1 1 0 0,0 0-1 0 0,0-1 0 0 0,-1 1 0 0 0,1-1 1 0 0,-10 2-1 0 0,13-4-190 0 0,-43-16-1095 0 0,44 15 1348 0 0,0 0 1 0 0,0 1 0 0 0,0-1 0 0 0,0 1 0 0 0,0-1-1 0 0,0 1 1 0 0,0 0 0 0 0,0 0 0 0 0,0 0 0 0 0,0 0-1 0 0,0 0 1 0 0,0 1 0 0 0,0-1 0 0 0,0 1 0 0 0,0-1 0 0 0,0 1-1 0 0,0 0 1 0 0,0-1 0 0 0,0 1 0 0 0,0 0 0 0 0,0 0-1 0 0,0 1 1 0 0,1-1 0 0 0,-1 0 0 0 0,-2 3 0 0 0,-4 5 163 0 0,0 0 1 0 0,0 0 0 0 0,-11 18 0 0 0,15-19-77 0 0,-1 0 1 0 0,-1-1-1 0 0,1 0 0 0 0,-1 0 0 0 0,-8 6 1 0 0,11-10-114 0 0,1 0 1 0 0,-1-1 0 0 0,0 0 0 0 0,0 0 0 0 0,-1 0 0 0 0,1 0-1 0 0,0 0 1 0 0,0-1 0 0 0,-1 1 0 0 0,1-1 0 0 0,-1 0-1 0 0,0 0 1 0 0,1 0 0 0 0,-1-1 0 0 0,1 1 0 0 0,-1-1-1 0 0,0 0 1 0 0,0 0 0 0 0,1 0 0 0 0,-1-1 0 0 0,0 1 0 0 0,1-1-1 0 0,-1 0 1 0 0,1 0 0 0 0,-7-2 0 0 0,8 2 55 0 0,0 1 1 0 0,0 0-1 0 0,0 0 1 0 0,0 0-1 0 0,0 0 1 0 0,0 0-1 0 0,0 1 1 0 0,0-1-1 0 0,0 0 1 0 0,0 1-1 0 0,0 0 1 0 0,0-1-1 0 0,0 1 1 0 0,0 0-1 0 0,0 0 1 0 0,1 0-1 0 0,-1 0 1 0 0,0 0-1 0 0,1 1 1 0 0,-1-1-1 0 0,1 0 1 0 0,-1 1-1 0 0,1-1 1 0 0,-2 3-1 0 0,-31 50 866 0 0,8-13 193 0 0,24-39-1009 0 0,1 0 0 0 0,-1 0-1 0 0,0-1 1 0 0,0 1 0 0 0,1 0 0 0 0,-1-1-1 0 0,0 1 1 0 0,-1-1 0 0 0,1 0 0 0 0,0 0-1 0 0,0 0 1 0 0,0 0 0 0 0,-1 0 0 0 0,1 0-1 0 0,0 0 1 0 0,-1-1 0 0 0,-4 1 0 0 0,5-1-38 0 0,0-1 0 0 0,1 1 0 0 0,-1 0 0 0 0,0-1 0 0 0,0 0 1 0 0,0 1-1 0 0,1-1 0 0 0,-1 0 0 0 0,0 0 0 0 0,1 0 0 0 0,-1 0 1 0 0,1 0-1 0 0,-1 0 0 0 0,1-1 0 0 0,0 1 0 0 0,-1 0 0 0 0,1-1 0 0 0,-1-1 1 0 0,-3-4-76 0 0,0-1 0 0 0,1 0 0 0 0,1 0 0 0 0,-1 0 0 0 0,1-1 0 0 0,0 1 0 0 0,1-1 0 0 0,-2-10 0 0 0,1-1-92 0 0,-2-10-33 0 0,-1-1 0 0 0,-17-51 0 0 0,23 82 186 0 0,-1-1 1 0 0,1 1 0 0 0,0 0-1 0 0,-1 0 1 0 0,1-1 0 0 0,0 1-1 0 0,-1 0 1 0 0,1 0 0 0 0,0 0 0 0 0,-1 0-1 0 0,1-1 1 0 0,-1 1 0 0 0,1 0-1 0 0,-1 0 1 0 0,1 0 0 0 0,0 0-1 0 0,-1 0 1 0 0,1 0 0 0 0,-1 0-1 0 0,1 0 1 0 0,0 0 0 0 0,-1 0-1 0 0,1 0 1 0 0,-1 0 0 0 0,1 1-1 0 0,-1-1 1 0 0,1 0 0 0 0,0 0-1 0 0,-1 0 1 0 0,1 0 0 0 0,0 1 0 0 0,-1-1-1 0 0,1 0 1 0 0,0 0 0 0 0,-1 1-1 0 0,-11 7 73 0 0,12-8-78 0 0,-19 16 59 0 0,1 1 0 0 0,1 1 1 0 0,-19 25-1 0 0,18-20-794 0 0,-39 36 0 0 0,50-53 701 0 0,-27 24-3623 0 0,-49 33 0 0 0,73-56 2435 0 0,-1 0 1 0 0,0-1 0 0 0,-1-1 0 0 0,0 1 0 0 0,1-2 0 0 0,-2 0 0 0 0,1 0 0 0 0,0-1 0 0 0,-20 2 0 0 0,9-3-454 0 0</inkml:trace>
</inkml:ink>
</file>

<file path=ppt/ink/ink2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3.984"/>
    </inkml:context>
    <inkml:brush xml:id="br0">
      <inkml:brushProperty name="width" value="0.05" units="cm"/>
      <inkml:brushProperty name="height" value="0.05" units="cm"/>
      <inkml:brushProperty name="color" value="#004F8B"/>
    </inkml:brush>
  </inkml:definitions>
  <inkml:trace contextRef="#ctx0" brushRef="#br0">0 178 4952 0 0,'103'-56'10011'0'0,"-76"44"-8935"0"0,1-3 0 0 0,-2 0 0 0 0,42-32 0 0 0,-62 40-849 0 0,-1-6-5944 0 0,-5 13 5447 0 0,0-1 0 0 0,0 1 0 0 0,-1-1 1 0 0,1 0-1 0 0,0 1 0 0 0,0-1 0 0 0,0 1 1 0 0,-1-1-1 0 0,1 1 0 0 0,0-1 0 0 0,-1 1 0 0 0,1-1 1 0 0,0 1-1 0 0,-1-1 0 0 0,1 1 0 0 0,-1-1 1 0 0,1 1-1 0 0,0 0 0 0 0,-1-1 0 0 0,1 1 1 0 0,-1 0-1 0 0,1-1 0 0 0,-1 1 0 0 0,0 0 0 0 0,1 0 1 0 0,-1-1-1 0 0,1 1 0 0 0,-1 0 0 0 0,1 0 1 0 0,-1 0-1 0 0,0 0 0 0 0,1 0 0 0 0,-1 0 0 0 0,1 0 1 0 0,-1 0-1 0 0,0 0 0 0 0,1 0 0 0 0,-2 0 1 0 0,-11 0-1523 0 0</inkml:trace>
</inkml:ink>
</file>

<file path=ppt/ink/ink2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4.328"/>
    </inkml:context>
    <inkml:brush xml:id="br0">
      <inkml:brushProperty name="width" value="0.05" units="cm"/>
      <inkml:brushProperty name="height" value="0.05" units="cm"/>
      <inkml:brushProperty name="color" value="#004F8B"/>
    </inkml:brush>
  </inkml:definitions>
  <inkml:trace contextRef="#ctx0" brushRef="#br0">58 11 5324 0 0,'-30'-10'13485'0'0,"27"13"-13039"0"0,1 1-1 0 0,1 0 1 0 0,-1 0 0 0 0,0 0 0 0 0,1 0-1 0 0,0 0 1 0 0,0 0 0 0 0,0 1 0 0 0,1-1-1 0 0,-1 0 1 0 0,1 6 0 0 0,2 59 202 0 0,0-32-2057 0 0,-2 37-2969 0 0,0 75-8032 0 0,-11-51 7316 0 0,5-61 3599 0 0</inkml:trace>
</inkml:ink>
</file>

<file path=ppt/ink/ink2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4.656"/>
    </inkml:context>
    <inkml:brush xml:id="br0">
      <inkml:brushProperty name="width" value="0.05" units="cm"/>
      <inkml:brushProperty name="height" value="0.05" units="cm"/>
      <inkml:brushProperty name="color" value="#004F8B"/>
    </inkml:brush>
  </inkml:definitions>
  <inkml:trace contextRef="#ctx0" brushRef="#br0">9 0 9041 0 0,'-8'15'18346'0'0,"7"-11"-18305"0"0,13-3-7572 0 0</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09.218"/>
    </inkml:context>
    <inkml:brush xml:id="br0">
      <inkml:brushProperty name="width" value="0.05" units="cm"/>
      <inkml:brushProperty name="height" value="0.05" units="cm"/>
      <inkml:brushProperty name="color" value="#004F8B"/>
    </inkml:brush>
  </inkml:definitions>
  <inkml:trace contextRef="#ctx0" brushRef="#br0">0 53 5364 0 0,'74'-40'9582'0'0,"-68"37"-9921"0"0,0 1 1 0 0,0 0 0 0 0,0 1 0 0 0,0-1 0 0 0,0 1 0 0 0,10 0-1 0 0,-14 1 52 0 0,-1 0 0 0 0,1 0-1 0 0,-1 0 1 0 0,1 0 0 0 0,-1 0-1 0 0,1 1 1 0 0,-1-1-1 0 0,0 0 1 0 0,1 1 0 0 0,-1 0-1 0 0,0-1 1 0 0,1 1 0 0 0,-1 0-1 0 0,0-1 1 0 0,0 1-1 0 0,1 0 1 0 0,-1 0 0 0 0,0 0-1 0 0,0 0 1 0 0,0 0 0 0 0,0 0-1 0 0,0 1 1 0 0,-1-1-1 0 0,1 0 1 0 0,0 0 0 0 0,0 1-1 0 0,-1-1 1 0 0,1 0-1 0 0,-1 1 1 0 0,1-1 0 0 0,-1 0-1 0 0,0 1 1 0 0,1-1 0 0 0,-1 2-1 0 0,2 11-1456 0 0</inkml:trace>
</inkml:ink>
</file>

<file path=ppt/ink/ink2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4.984"/>
    </inkml:context>
    <inkml:brush xml:id="br0">
      <inkml:brushProperty name="width" value="0.05" units="cm"/>
      <inkml:brushProperty name="height" value="0.05" units="cm"/>
      <inkml:brushProperty name="color" value="#004F8B"/>
    </inkml:brush>
  </inkml:definitions>
  <inkml:trace contextRef="#ctx0" brushRef="#br0">1 122 4852 0 0,'21'-14'1669'0'0,"-11"11"-165"0"0,2-2-184 0 0,3 0-80 0 0,1-2-388 0 0,-1 0-360 0 0,5 0-616 0 0,-1-4-676 0 0,0 1-1556 0 0,-3-1 96 0 0,1-1 191 0 0,-3-2 265 0 0,-1-2 52 0 0</inkml:trace>
</inkml:ink>
</file>

<file path=ppt/ink/ink2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5.625"/>
    </inkml:context>
    <inkml:brush xml:id="br0">
      <inkml:brushProperty name="width" value="0.05" units="cm"/>
      <inkml:brushProperty name="height" value="0.05" units="cm"/>
      <inkml:brushProperty name="color" value="#004F8B"/>
    </inkml:brush>
  </inkml:definitions>
  <inkml:trace contextRef="#ctx0" brushRef="#br0">392 93 4440 0 0,'-3'-5'1140'0'0,"1"2"-46"0"0,0 0 1 0 0,0-1-1 0 0,0 1 0 0 0,1 0 1 0 0,-1-1-1 0 0,1 1 0 0 0,0-1 0 0 0,-2-6 1 0 0,3 8-261 0 0,14-2 1868 0 0,-8 6-2525 0 0,1 0 0 0 0,-1 0 0 0 0,0 1 0 0 0,0 0 0 0 0,0 1 0 0 0,-1-1 0 0 0,1 1 0 0 0,-1 0 0 0 0,0 0 0 0 0,0 1 0 0 0,0-1 0 0 0,-1 1 0 0 0,1 0 0 0 0,-1 1 0 0 0,0-1 0 0 0,-1 1 1 0 0,0 0-1 0 0,1-1 0 0 0,2 9 0 0 0,-3-6-96 0 0,1-1 1 0 0,-1 1-1 0 0,-1 0 1 0 0,1 0-1 0 0,-1 0 1 0 0,-1 0 0 0 0,0 0-1 0 0,0 1 1 0 0,0-1-1 0 0,-1 0 1 0 0,0 1 0 0 0,-1-1-1 0 0,0 0 1 0 0,0 0-1 0 0,-4 14 1 0 0,-4-4 11 0 0,-1 0-1 0 0,0 0 1 0 0,-1-1 0 0 0,-1 0-1 0 0,-21 21 1 0 0,17-18-324 0 0,0-1 1 0 0,-24 42-1 0 0,39-57 166 0 0,0 0-1 0 0,0-1 0 0 0,0 1 0 0 0,1 0 1 0 0,-1 0-1 0 0,1 0 0 0 0,0 0 0 0 0,0 0 1 0 0,0 0-1 0 0,0 0 0 0 0,1 0 0 0 0,0 0 1 0 0,0 0-1 0 0,0 0 0 0 0,0 0 0 0 0,1-1 1 0 0,-1 1-1 0 0,1 0 0 0 0,0-1 0 0 0,2 5 1 0 0,-1-4-23 0 0,-1 0 0 0 0,1 1 0 0 0,-1-1 1 0 0,-1 1-1 0 0,1-1 0 0 0,-1 1 1 0 0,1 0-1 0 0,-1 0 0 0 0,-1 0 0 0 0,1 0 1 0 0,-1 0-1 0 0,0 0 0 0 0,0 0 1 0 0,0 0-1 0 0,-2 7 0 0 0,-3 0-24 0 0,-1 1-1 0 0,0-1 0 0 0,-1 0 0 0 0,0-1 1 0 0,-1 0-1 0 0,0 0 0 0 0,-1-1 1 0 0,0 0-1 0 0,-1 0 0 0 0,0-1 1 0 0,0 0-1 0 0,-20 12 0 0 0,19-14 405 0 0,0 0 0 0 0,-1-1 1 0 0,1 0-1 0 0,-1-1 0 0 0,0 0 0 0 0,-1-1 0 0 0,-24 5 0 0 0,33-9-178 0 0,1 0 0 0 0,-1 0 0 0 0,0 0 0 0 0,0 0 0 0 0,0-1 0 0 0,0 1 0 0 0,1-1 0 0 0,-1 0 0 0 0,0 0 0 0 0,1-1 0 0 0,-1 1 0 0 0,0-1 0 0 0,1 0 0 0 0,0 0-1 0 0,-1 0 1 0 0,1 0 0 0 0,0 0 0 0 0,0-1 0 0 0,0 1 0 0 0,1-1 0 0 0,-1 0 0 0 0,1 0 0 0 0,-1 0 0 0 0,1 0 0 0 0,0-1 0 0 0,0 1 0 0 0,0 0 0 0 0,1-1 0 0 0,-3-6 0 0 0,-3-8 115 0 0,1 0 1 0 0,1 0 0 0 0,1-1 0 0 0,-3-25-1 0 0,5 23-378 0 0,0-1 1 0 0,2 1-1 0 0,1 0 0 0 0,0-1 0 0 0,7-32 0 0 0,-1 22-1622 0 0,2 1 0 0 0,25-61 1 0 0,6 13-5680 0 0,80-123 0 0 0,-119 202 7431 0 0,32-49-1952 0 0,2 1 148 0 0</inkml:trace>
</inkml:ink>
</file>

<file path=ppt/ink/ink2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6.094"/>
    </inkml:context>
    <inkml:brush xml:id="br0">
      <inkml:brushProperty name="width" value="0.05" units="cm"/>
      <inkml:brushProperty name="height" value="0.05" units="cm"/>
      <inkml:brushProperty name="color" value="#004F8B"/>
    </inkml:brush>
  </inkml:definitions>
  <inkml:trace contextRef="#ctx0" brushRef="#br0">1188 3 3848 0 0,'15'-2'5296'0'0,"-13"2"-5140"0"0,-1 1 0 0 0,0-1 1 0 0,1 1-1 0 0,-1 0 0 0 0,0-1 0 0 0,0 1 0 0 0,0 0 0 0 0,1 0 1 0 0,-1 0-1 0 0,0 0 0 0 0,0 0 0 0 0,0 0 0 0 0,0 0 0 0 0,-1 1 0 0 0,1-1 1 0 0,0 0-1 0 0,0 0 0 0 0,-1 1 0 0 0,1-1 0 0 0,-1 0 0 0 0,1 1 1 0 0,-1-1-1 0 0,1 1 0 0 0,-1-1 0 0 0,0 3 0 0 0,0 1 94 0 0,0-1 0 0 0,0 1 1 0 0,-1-1-1 0 0,1 1 0 0 0,-1 0 0 0 0,-1-1 0 0 0,1 1 0 0 0,-3 5 0 0 0,-5 10 438 0 0,-1-1 1 0 0,-20 29-1 0 0,30-48-688 0 0,-19 25 295 0 0,-1 0 0 0 0,-2-1 0 0 0,0-1 0 0 0,-1-1 0 0 0,-1-2 0 0 0,-1 0 0 0 0,-1-1 0 0 0,-45 24 1 0 0,25-19-6 0 0,0-3 0 0 0,-2-1 1 0 0,0-2-1 0 0,-82 18 0 0 0,95-29-147 0 0,-1-1-1 0 0,1-2 0 0 0,-1-1 1 0 0,-1-2-1 0 0,1-2 1 0 0,0-1-1 0 0,-45-9 0 0 0,63 7-119 0 0,0-1 0 0 0,1 0 0 0 0,-1-1 0 0 0,1-1 0 0 0,0-1 0 0 0,-30-18 0 0 0,37 18-55 0 0,0 1 0 0 0,0-1 0 0 0,1-1 0 0 0,0 0 0 0 0,0 0 0 0 0,1-1 0 0 0,1 0 1 0 0,-1 0-1 0 0,2 0 0 0 0,-1-1 0 0 0,-4-13 0 0 0,9 21 15 0 0,1 1 1 0 0,0-1-1 0 0,0 1 1 0 0,0-1-1 0 0,0 0 1 0 0,0 0-1 0 0,0 0 0 0 0,1 1 1 0 0,0-1-1 0 0,-1 0 1 0 0,1 0-1 0 0,0 0 1 0 0,0 0-1 0 0,1 0 0 0 0,-1 0 1 0 0,1 1-1 0 0,-1-1 1 0 0,1 0-1 0 0,0 0 1 0 0,2-3-1 0 0,-3 5-82 0 0,3 1-243 0 0,-1 1 212 0 0,1-1 1 0 0,-1 1-1 0 0,1 0 1 0 0,-1-1-1 0 0,0 1 1 0 0,1 0-1 0 0,-1 1 0 0 0,0-1 1 0 0,0 0-1 0 0,0 1 1 0 0,0-1-1 0 0,0 1 0 0 0,0-1 1 0 0,0 1-1 0 0,0 0 1 0 0,-1 0-1 0 0,1 0 0 0 0,-1 0 1 0 0,1 0-1 0 0,-1 0 1 0 0,0 0-1 0 0,0 1 0 0 0,0-1 1 0 0,0 0-1 0 0,0 1 1 0 0,-1-1-1 0 0,2 5 1 0 0,1 4-1171 0 0,-1 1 0 0 0,0 1 0 0 0,-1-1 0 0 0,1 18 1 0 0,-4 0-446 0 0,-1 0 0 0 0,-1 0 0 0 0,-2 0 0 0 0,-15 47 1 0 0,-1-11 24 0 0</inkml:trace>
</inkml:ink>
</file>

<file path=ppt/ink/ink2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6.453"/>
    </inkml:context>
    <inkml:brush xml:id="br0">
      <inkml:brushProperty name="width" value="0.05" units="cm"/>
      <inkml:brushProperty name="height" value="0.05" units="cm"/>
      <inkml:brushProperty name="color" value="#004F8B"/>
    </inkml:brush>
  </inkml:definitions>
  <inkml:trace contextRef="#ctx0" brushRef="#br0">1 0 4748 0 0,'0'0'8429'0'0,"8"23"-7621"0"0,-6-16-480 0 0,-2 0-432 0 0,4 2-900 0 0,-6-1-644 0 0,6 1-900 0 0,-2 0 192 0 0,1-2 235 0 0,-1 0 393 0 0,0-2 68 0 0</inkml:trace>
</inkml:ink>
</file>

<file path=ppt/ink/ink2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26.781"/>
    </inkml:context>
    <inkml:brush xml:id="br0">
      <inkml:brushProperty name="width" value="0.05" units="cm"/>
      <inkml:brushProperty name="height" value="0.05" units="cm"/>
      <inkml:brushProperty name="color" value="#004F8B"/>
    </inkml:brush>
  </inkml:definitions>
  <inkml:trace contextRef="#ctx0" brushRef="#br0">3 1 4964 0 0,'-2'10'1517'0'0,"4"-1"-125"0"0,-2 0-236 0 0,0-1-232 0 0,0 1-404 0 0,2 0-856 0 0,-2-2-1988 0 0,2 0 192 0 0,-2 0-3213 0 0</inkml:trace>
</inkml:ink>
</file>

<file path=ppt/ink/ink2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34.229"/>
    </inkml:context>
    <inkml:brush xml:id="br0">
      <inkml:brushProperty name="width" value="0.05" units="cm"/>
      <inkml:brushProperty name="height" value="0.05" units="cm"/>
      <inkml:brushProperty name="color" value="#004F8B"/>
    </inkml:brush>
  </inkml:definitions>
  <inkml:trace contextRef="#ctx0" brushRef="#br0">821 60 1780 0 0,'0'0'2047'0'0,"-7"-30"13971"0"0,12 40-15281 0 0,1 22 201 0 0,-6-26-763 0 0,-1 0 0 0 0,0 0 0 0 0,0-1 0 0 0,-1 1 0 0 0,0 0 0 0 0,0 0 0 0 0,0-1 0 0 0,-1 1 0 0 0,1-1 0 0 0,-1 0 1 0 0,-1 0-1 0 0,1 0 0 0 0,-1 0 0 0 0,1-1 0 0 0,-1 1 0 0 0,-1-1 0 0 0,1 0 0 0 0,-1 0 0 0 0,-8 5 0 0 0,12-8-160 0 0,0-1 1 0 0,0 0 0 0 0,-1 1-1 0 0,1-1 1 0 0,0 0-1 0 0,0 0 1 0 0,-1 0-1 0 0,1 0 1 0 0,0 0-1 0 0,-1 0 1 0 0,1 0-1 0 0,0 0 1 0 0,-1 0-1 0 0,1-1 1 0 0,0 1 0 0 0,0 0-1 0 0,-1-1 1 0 0,1 1-1 0 0,0-1 1 0 0,0 0-1 0 0,0 1 1 0 0,0-1-1 0 0,0 0 1 0 0,0 0-1 0 0,0 0 1 0 0,0 1-1 0 0,0-1 1 0 0,0 0-1 0 0,0 0 1 0 0,0 0 0 0 0,1-1-1 0 0,-1 1 1 0 0,0 0-1 0 0,1 0 1 0 0,-1 0-1 0 0,1 0 1 0 0,-1-1-1 0 0,1 1 1 0 0,0 0-1 0 0,-1-1 1 0 0,1 1-1 0 0,0 0 1 0 0,0-2-1 0 0,-6-57 147 0 0,6 46-202 0 0,-1 4 47 0 0,1 0 1 0 0,1 0 0 0 0,0 0 0 0 0,0 0 0 0 0,5-15-1 0 0,-6 23-70 0 0,-4 28-73 0 0,2-18 138 0 0,0 1 1 0 0,-1-1-1 0 0,0 0 1 0 0,0 0-1 0 0,-1 0 0 0 0,0 0 1 0 0,-1-1-1 0 0,1 1 1 0 0,-2-1-1 0 0,1 0 0 0 0,-1-1 1 0 0,0 1-1 0 0,0-1 1 0 0,0 0-1 0 0,-12 7 0 0 0,-3 2 27 0 0,-1-1-1 0 0,0-1 1 0 0,-45 19-1 0 0,24-15 248 0 0,0-2-1 0 0,-2-2 1 0 0,-66 12-1 0 0,6-14-2942 0 0,29-9-4648 0 0,0-7-6639 0 0,73 5 12191 0 0</inkml:trace>
</inkml:ink>
</file>

<file path=ppt/ink/ink2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34.575"/>
    </inkml:context>
    <inkml:brush xml:id="br0">
      <inkml:brushProperty name="width" value="0.05" units="cm"/>
      <inkml:brushProperty name="height" value="0.05" units="cm"/>
      <inkml:brushProperty name="color" value="#004F8B"/>
    </inkml:brush>
  </inkml:definitions>
  <inkml:trace contextRef="#ctx0" brushRef="#br0">0 545 5004 0 0,'43'6'7759'0'0,"-23"-10"-7068"0"0,0-1 1 0 0,-1-2-1 0 0,0 1 0 0 0,0-2 1 0 0,-1-1-1 0 0,0 0 0 0 0,33-23 1 0 0,111-98-3431 0 0,-102 76-1814 0 0,-2-3 0 0 0,92-117 0 0 0,-110 119 2909 0 0</inkml:trace>
</inkml:ink>
</file>

<file path=ppt/ink/ink2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34.903"/>
    </inkml:context>
    <inkml:brush xml:id="br0">
      <inkml:brushProperty name="width" value="0.05" units="cm"/>
      <inkml:brushProperty name="height" value="0.05" units="cm"/>
      <inkml:brushProperty name="color" value="#004F8B"/>
    </inkml:brush>
  </inkml:definitions>
  <inkml:trace contextRef="#ctx0" brushRef="#br0">1475 68 3448 0 0,'1'-19'3301'0'0,"0"17"-2874"0"0,-1 0 0 0 0,1 0 0 0 0,-1 0 0 0 0,1 0 0 0 0,-1-1 0 0 0,0 1 1 0 0,0 0-1 0 0,0 0 0 0 0,0 0 0 0 0,-1-1 0 0 0,1 1 0 0 0,-1 0 0 0 0,1 0 0 0 0,-1 0 0 0 0,0 0 0 0 0,1 0 0 0 0,-1 0 0 0 0,0 0 0 0 0,-1 0 0 0 0,1 0 0 0 0,-1-1 0 0 0,0 1 210 0 0,-2 5-81 0 0,-21 18-144 0 0,1 1 1 0 0,1 1-1 0 0,1 1 1 0 0,2 0-1 0 0,-30 46 0 0 0,3-6-114 0 0,-94 107-666 0 0,-213 202 1 0 0,-15-51-8097 0 0,281-253 4200 0 0,-148 86-1 0 0,174-119 2556 0 0</inkml:trace>
</inkml:ink>
</file>

<file path=ppt/ink/ink2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45.429"/>
    </inkml:context>
    <inkml:brush xml:id="br0">
      <inkml:brushProperty name="width" value="0.05" units="cm"/>
      <inkml:brushProperty name="height" value="0.05" units="cm"/>
      <inkml:brushProperty name="color" value="#004F8B"/>
    </inkml:brush>
  </inkml:definitions>
  <inkml:trace contextRef="#ctx0" brushRef="#br0">1482 242 2220 0 0,'-4'-1'688'0'0,"-25"-9"10954"0"0,22 8-9948 0 0,5 1-884 0 0,-29-28 904 0 0,29 24-1673 0 0,1 0 1 0 0,-1 1 0 0 0,1-1 0 0 0,1 0-1 0 0,-1 0 1 0 0,1 0 0 0 0,0 0-1 0 0,0 0 1 0 0,0 0 0 0 0,0 0 0 0 0,1 1-1 0 0,0-1 1 0 0,0 0 0 0 0,0 0-1 0 0,1 0 1 0 0,0 1 0 0 0,0-1-1 0 0,0 1 1 0 0,3-5 0 0 0,0-1-34 0 0,1 1-1 0 0,0 0 1 0 0,0 1 0 0 0,1-1-1 0 0,0 2 1 0 0,1-1-1 0 0,16-13 1 0 0,8 5-391 0 0,-31 15 295 0 0,0 1 69 0 0,0 0 0 0 0,0 0 1 0 0,1 0-1 0 0,-1-1 0 0 0,0 1 0 0 0,0 0 1 0 0,0 1-1 0 0,1-1 0 0 0,-1 0 1 0 0,0 0-1 0 0,0 0 0 0 0,0 1 0 0 0,0-1 1 0 0,0 0-1 0 0,0 1 0 0 0,1-1 1 0 0,-1 1-1 0 0,0-1 0 0 0,0 1 0 0 0,0 0 1 0 0,0-1-1 0 0,-1 1 0 0 0,1 0 1 0 0,0 0-1 0 0,0 0 0 0 0,0 0 0 0 0,-1 0 1 0 0,2 1-1 0 0,-3 11 0 0 0,-1 0 0 0 0,0 0-1 0 0,-1-1 1 0 0,-1 1 0 0 0,0-1-1 0 0,0 0 1 0 0,-1 0 0 0 0,-1 0 0 0 0,0-1-1 0 0,0 0 1 0 0,-1 0 0 0 0,-1-1 0 0 0,-17 20-1 0 0,10-14-5 0 0,0 0 0 0 0,-2-1-1 0 0,0 0 1 0 0,0-2 0 0 0,-1 0 0 0 0,-1-1-1 0 0,-30 15 1 0 0,38-23-31 0 0,-1 0-1 0 0,0 0 1 0 0,-1-1-1 0 0,1-1 1 0 0,0 0 0 0 0,-1 0-1 0 0,1-1 1 0 0,-1-1 0 0 0,1 0-1 0 0,-1-1 1 0 0,1 0-1 0 0,-20-5 1 0 0,27 5 26 0 0,0 0 0 0 0,0-1 0 0 0,1 1 0 0 0,-1-1 0 0 0,0 0 0 0 0,1 0 0 0 0,-1-1 0 0 0,1 1 0 0 0,0-1 0 0 0,0 0 0 0 0,0 0 0 0 0,0-1 0 0 0,1 1 0 0 0,-1-1 0 0 0,1 1 0 0 0,0-1 0 0 0,0 0 0 0 0,0-1 0 0 0,0 1 0 0 0,1 0 0 0 0,0-1 1 0 0,0 1-1 0 0,0-1 0 0 0,0 0 0 0 0,1 0 0 0 0,0 0 0 0 0,0 1 0 0 0,0-1 0 0 0,0 0 0 0 0,1 0 0 0 0,0 0 0 0 0,0-1 0 0 0,1-7 0 0 0,1 6-7 0 0,0 1 1 0 0,0 1-1 0 0,0-1 0 0 0,1 0 1 0 0,0 0-1 0 0,0 1 1 0 0,0 0-1 0 0,1 0 0 0 0,0 0 1 0 0,0 0-1 0 0,0 0 1 0 0,0 1-1 0 0,1-1 0 0 0,0 1 1 0 0,0 0-1 0 0,0 1 0 0 0,0-1 1 0 0,1 1-1 0 0,-1 0 1 0 0,1 1-1 0 0,11-5 0 0 0,-15 7 13 0 0,-1 0-10 0 0,0 1 45 0 0,1-1 0 0 0,-1 1 0 0 0,0 0-1 0 0,1 0 1 0 0,-1 0 0 0 0,0-1-1 0 0,0 1 1 0 0,0 1 0 0 0,0-1 0 0 0,0 0-1 0 0,0 0 1 0 0,2 3 0 0 0,-3 0 32 0 0,0 0 1 0 0,0-1 0 0 0,0 1-1 0 0,-1 0 1 0 0,1 0 0 0 0,-1 0-1 0 0,0 0 1 0 0,0-1 0 0 0,-1 1-1 0 0,1 0 1 0 0,-1-1 0 0 0,1 1-1 0 0,-1-1 1 0 0,0 0 0 0 0,-3 4-1 0 0,-43 45 405 0 0,15-18-87 0 0,32-33-391 0 0,-1 1-1 0 0,1-1 0 0 0,-1 0 1 0 0,0 1-1 0 0,0-1 0 0 0,1 0 1 0 0,-1 0-1 0 0,0 0 1 0 0,0 0-1 0 0,0-1 0 0 0,0 1 1 0 0,0 0-1 0 0,0-1 1 0 0,0 0-1 0 0,-1 1 0 0 0,1-1 1 0 0,0 0-1 0 0,0 0 0 0 0,0 0 1 0 0,0 0-1 0 0,0 0 1 0 0,0-1-1 0 0,-3 0 0 0 0,-14 1-227 0 0,17 1 287 0 0,-1 0 1 0 0,1 0-1 0 0,0 0 0 0 0,0 1 1 0 0,0-1-1 0 0,0 1 0 0 0,0-1 1 0 0,1 1-1 0 0,-1 0 0 0 0,0 0 1 0 0,1 0-1 0 0,-1 0 0 0 0,0 2 1 0 0,-9 8 181 0 0,-45 29 546 0 0,54-40-687 0 0,-36-2-1220 0 0,35 2 1190 0 0,0 0 1 0 0,0 1-1 0 0,0-1 1 0 0,0 1 0 0 0,0 0-1 0 0,0 0 1 0 0,1 0-1 0 0,-1 0 1 0 0,1 0 0 0 0,-1 0-1 0 0,-2 4 1 0 0,3-3 33 0 0,-1-1 1 0 0,0 1 0 0 0,0 0-1 0 0,0-1 1 0 0,0 1 0 0 0,0-1 0 0 0,-1 0-1 0 0,1 0 1 0 0,-1 0 0 0 0,1-1-1 0 0,-1 1 1 0 0,0-1 0 0 0,-6 2-1 0 0,7-3-55 0 0,0 0-1 0 0,0 0 0 0 0,0 0 1 0 0,0 0-1 0 0,0-1 1 0 0,0 1-1 0 0,0-1 0 0 0,0 0 1 0 0,0 0-1 0 0,0 0 1 0 0,0 0-1 0 0,1 0 0 0 0,-1-1 1 0 0,0 1-1 0 0,1-1 1 0 0,-1 0-1 0 0,1 0 0 0 0,-1 0 1 0 0,1 0-1 0 0,0 0 1 0 0,0 0-1 0 0,0 0 0 0 0,0-1 1 0 0,0 1-1 0 0,1-1 1 0 0,-1 0-1 0 0,1 1 0 0 0,-2-4 1 0 0,4 13-1 0 0,0 0 0 0 0,0 0 0 0 0,-1 0 0 0 0,0 0 0 0 0,0 0 0 0 0,0 0 0 0 0,-1 0 0 0 0,-1 0 0 0 0,1 0 0 0 0,-1 0 0 0 0,0 0 0 0 0,-6 12 0 0 0,1 0 116 0 0,-1 0-1 0 0,0 0 1 0 0,-2 0 0 0 0,-20 29-1 0 0,18-33 13 0 0,-1-1 0 0 0,0 0-1 0 0,-1-1 1 0 0,-1-1 0 0 0,0 0-1 0 0,0-1 1 0 0,-1-1 0 0 0,-1 0 0 0 0,0-1-1 0 0,0-1 1 0 0,-1 0 0 0 0,1-2-1 0 0,-2 0 1 0 0,-29 6 0 0 0,34-10 29 0 0,0 0 0 0 0,0 0 0 0 0,0-2 0 0 0,-1 0 0 0 0,1 0 0 0 0,0-1 0 0 0,0-1 0 0 0,0 0 1 0 0,0-1-1 0 0,0-1 0 0 0,1 0 0 0 0,0-1 0 0 0,-1 0 0 0 0,2-1 0 0 0,-1-1 0 0 0,1 0 1 0 0,0 0-1 0 0,0-1 0 0 0,1-1 0 0 0,-15-14 0 0 0,21 19-117 0 0,0-2-1 0 0,1 1 1 0 0,-1 0 0 0 0,1-1-1 0 0,0 0 1 0 0,1 0-1 0 0,-1 0 1 0 0,1-1 0 0 0,1 1-1 0 0,-1-1 1 0 0,1 1 0 0 0,-2-11-1 0 0,3 9-609 0 0,0 1 0 0 0,1-1 0 0 0,0 0 0 0 0,1 0 0 0 0,-1 0 0 0 0,1 0 0 0 0,1 0 0 0 0,0 1 0 0 0,4-13 0 0 0,5-6-2792 0 0,2 0 0 0 0,1 1-1 0 0,1 1 1 0 0,34-43 0 0 0,-33 46 1505 0 0,2-3 213 0 0</inkml:trace>
</inkml:ink>
</file>

<file path=ppt/ink/ink2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46.070"/>
    </inkml:context>
    <inkml:brush xml:id="br0">
      <inkml:brushProperty name="width" value="0.05" units="cm"/>
      <inkml:brushProperty name="height" value="0.05" units="cm"/>
      <inkml:brushProperty name="color" value="#004F8B"/>
    </inkml:brush>
  </inkml:definitions>
  <inkml:trace contextRef="#ctx0" brushRef="#br0">0 144 3972 0 0,'4'-5'958'0'0,"-1"1"0"0"0,1 0 0 0 0,0 0 0 0 0,0 1 0 0 0,0-1 0 0 0,0 1 0 0 0,8-5 0 0 0,67-28 3859 0 0,-15 7-2252 0 0,-46 20-1933 0 0,-14 7-757 0 0,0 0 1 0 0,1 0-1 0 0,-1 0 0 0 0,0-1 1 0 0,0 0-1 0 0,0 0 0 0 0,4-5 0 0 0,-27 2-13744 0 0,9 3 12418 0 0,7 3-325 0 0</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09.562"/>
    </inkml:context>
    <inkml:brush xml:id="br0">
      <inkml:brushProperty name="width" value="0.05" units="cm"/>
      <inkml:brushProperty name="height" value="0.05" units="cm"/>
      <inkml:brushProperty name="color" value="#004F8B"/>
    </inkml:brush>
  </inkml:definitions>
  <inkml:trace contextRef="#ctx0" brushRef="#br0">0 162 4156 0 0,'6'2'497'0'0,"0"-1"0"0"0,0 0 0 0 0,0 0 0 0 0,0 0-1 0 0,-1-1 1 0 0,1 0 0 0 0,0 0 0 0 0,0-1 0 0 0,0 1 0 0 0,0-1-1 0 0,8-3 1 0 0,65-21 1591 0 0,-77 24-2008 0 0,124-52-325 0 0,-98 39-2997 0 0,-1-1 0 0 0,35-25-1 0 0,-45 26 1561 0 0</inkml:trace>
</inkml:ink>
</file>

<file path=ppt/ink/ink2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46.414"/>
    </inkml:context>
    <inkml:brush xml:id="br0">
      <inkml:brushProperty name="width" value="0.05" units="cm"/>
      <inkml:brushProperty name="height" value="0.05" units="cm"/>
      <inkml:brushProperty name="color" value="#004F8B"/>
    </inkml:brush>
  </inkml:definitions>
  <inkml:trace contextRef="#ctx0" brushRef="#br0">29 5 4144 0 0,'-1'-1'354'0'0,"0"1"0"0"0,0-1 0 0 0,0 1 0 0 0,1-1 0 0 0,-1 1 0 0 0,0 0 0 0 0,0-1 0 0 0,0 1 0 0 0,0 0 0 0 0,0 0 0 0 0,0 0 0 0 0,0 0 1 0 0,0-1-1 0 0,0 1 0 0 0,0 0 0 0 0,0 1 0 0 0,1-1 0 0 0,-1 0 0 0 0,0 0 0 0 0,0 0 0 0 0,0 0 0 0 0,0 1 0 0 0,0-1 0 0 0,0 1 0 0 0,0-1 0 0 0,1 0 0 0 0,-1 1 0 0 0,0-1 0 0 0,0 1 0 0 0,0 0 0 0 0,8 30 5364 0 0,-1-14-6264 0 0,2 11 1039 0 0,-1 0 1 0 0,6 53 0 0 0,-9-38-2648 0 0,-4 56-1 0 0,-32 183-11694 0 0,30-269 13344 0 0,-4 35-1236 0 0</inkml:trace>
</inkml:ink>
</file>

<file path=ppt/ink/ink2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46.773"/>
    </inkml:context>
    <inkml:brush xml:id="br0">
      <inkml:brushProperty name="width" value="0.05" units="cm"/>
      <inkml:brushProperty name="height" value="0.05" units="cm"/>
      <inkml:brushProperty name="color" value="#004F8B"/>
    </inkml:brush>
  </inkml:definitions>
  <inkml:trace contextRef="#ctx0" brushRef="#br0">21 48 5056 0 0,'0'0'1697'0'0,"-1"8"4988"0"0,0-3-5761 0 0,-14-50-13481 0 0,11 30 10772 0 0</inkml:trace>
</inkml:ink>
</file>

<file path=ppt/ink/ink2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47.101"/>
    </inkml:context>
    <inkml:brush xml:id="br0">
      <inkml:brushProperty name="width" value="0.05" units="cm"/>
      <inkml:brushProperty name="height" value="0.05" units="cm"/>
      <inkml:brushProperty name="color" value="#004F8B"/>
    </inkml:brush>
  </inkml:definitions>
  <inkml:trace contextRef="#ctx0" brushRef="#br0">89 337 3920 0 0,'-9'-14'1100'0'0,"0"0"0"0"0,1 0-1 0 0,1-1 1 0 0,0 0 0 0 0,1-1-1 0 0,1 1 1 0 0,1-1-1 0 0,-4-22 1 0 0,6 29-805 0 0,1-1 0 0 0,0 0 0 0 0,1 1 0 0 0,0-1-1 0 0,1 1 1 0 0,0-1 0 0 0,0 0 0 0 0,1 1 0 0 0,0-1 0 0 0,1 1 0 0 0,0 0 0 0 0,1 0-1 0 0,-1 0 1 0 0,2 0 0 0 0,8-13 0 0 0,-13 21-286 0 0,1 0 1 0 0,-1 0-1 0 0,1 0 1 0 0,-1 0-1 0 0,1 0 1 0 0,-1 1-1 0 0,1-1 1 0 0,-1 0-1 0 0,1 0 1 0 0,0 0-1 0 0,-1 1 0 0 0,1-1 1 0 0,0 0-1 0 0,0 1 1 0 0,0-1-1 0 0,-1 1 1 0 0,1-1-1 0 0,0 1 1 0 0,0-1-1 0 0,0 1 0 0 0,0 0 1 0 0,0-1-1 0 0,0 1 1 0 0,0 0-1 0 0,0 0 1 0 0,0 0-1 0 0,0 0 1 0 0,0 0-1 0 0,0 0 0 0 0,0 0 1 0 0,0 0-1 0 0,0 0 1 0 0,0 0-1 0 0,0 0 1 0 0,0 1-1 0 0,0-1 1 0 0,0 0-1 0 0,0 1 0 0 0,-1-1 1 0 0,1 1-1 0 0,0-1 1 0 0,0 1-1 0 0,0-1 1 0 0,0 1-1 0 0,-1 0 1 0 0,1-1-1 0 0,0 1 0 0 0,-1 0 1 0 0,1 0-1 0 0,0-1 1 0 0,-1 1-1 0 0,1 0 1 0 0,-1 0-1 0 0,1 0 1 0 0,-1 0-1 0 0,1 0 1 0 0,-1 1-1 0 0,4 5-508 0 0,-1 1 1 0 0,0-1-1 0 0,-1 1 0 0 0,1-1 0 0 0,1 16 1 0 0,-3-8-542 0 0,-1 0-1 0 0,-1 0 1 0 0,0 0 0 0 0,-1 0-1 0 0,-1-1 1 0 0,0 1 0 0 0,-1 0 0 0 0,-6 15-1 0 0,-5 7-1222 0 0,-36 66 0 0 0,17-47 509 0 0</inkml:trace>
</inkml:ink>
</file>

<file path=ppt/ink/ink2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47.445"/>
    </inkml:context>
    <inkml:brush xml:id="br0">
      <inkml:brushProperty name="width" value="0.05" units="cm"/>
      <inkml:brushProperty name="height" value="0.05" units="cm"/>
      <inkml:brushProperty name="color" value="#004F8B"/>
    </inkml:brush>
  </inkml:definitions>
  <inkml:trace contextRef="#ctx0" brushRef="#br0">606 33 5148 0 0,'13'-29'8364'0'0,"-5"26"-4840"0"0,0 20-2500 0 0,-6-11-813 0 0,0-1 0 0 0,-1 1 0 0 0,0 0 0 0 0,0 0 0 0 0,0 0 0 0 0,-1 0 0 0 0,0 0 0 0 0,0 7 0 0 0,-1-11-234 0 0,0 0 0 0 0,0 1 0 0 0,0-1 0 0 0,0 0 0 0 0,0 0 0 0 0,0 0 0 0 0,0 0 0 0 0,-1-1 0 0 0,1 1 0 0 0,-1 0 0 0 0,1-1 0 0 0,-1 1 0 0 0,0 0 0 0 0,0-1 0 0 0,0 0 0 0 0,0 1 0 0 0,0-1 0 0 0,0 0 0 0 0,0 0 0 0 0,0 0 0 0 0,0-1 0 0 0,0 1 0 0 0,-1 0 0 0 0,-3 0 0 0 0,0 1-7 0 0,-1 1 1 0 0,1 0 0 0 0,0 1 0 0 0,0-1-1 0 0,0 1 1 0 0,1 0 0 0 0,-1 1-1 0 0,1-1 1 0 0,0 1 0 0 0,0 0 0 0 0,-4 6-1 0 0,-51 73 169 0 0,33-44-183 0 0,-15 18-296 0 0,-2-3-1 0 0,-72 70 1 0 0,89-101-1276 0 0,-50 35 1 0 0,32-34-1898 0 0,36-21 2132 0 0,0-1 0 0 0,0 1 0 0 0,0-2 0 0 0,0 1 0 0 0,0-2 0 0 0,-12 2 0 0 0,9-2-182 0 0</inkml:trace>
</inkml:ink>
</file>

<file path=ppt/ink/ink2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47.898"/>
    </inkml:context>
    <inkml:brush xml:id="br0">
      <inkml:brushProperty name="width" value="0.05" units="cm"/>
      <inkml:brushProperty name="height" value="0.05" units="cm"/>
      <inkml:brushProperty name="color" value="#004F8B"/>
    </inkml:brush>
  </inkml:definitions>
  <inkml:trace contextRef="#ctx0" brushRef="#br0">496 19 3836 0 0,'22'-19'6203'0'0,"-23"32"-2103"0"0,-27 40-1749 0 0,-34 28-1113 0 0,-2-3 1 0 0,-4-3 0 0 0,-115 99 0 0 0,176-169-1281 0 0,2 1-100 0 0,-1-1 0 0 0,1 0 0 0 0,-2 0 1 0 0,1-1-1 0 0,0 1 0 0 0,-1-1 0 0 0,0-1 1 0 0,0 1-1 0 0,0-1 0 0 0,0-1 0 0 0,0 1 1 0 0,-9 1-1 0 0,16-5 27 0 0,-1 1 0 0 0,0-1 0 0 0,0 1 1 0 0,1-1-1 0 0,-1 1 0 0 0,0-1 0 0 0,1 1 0 0 0,-1-1 0 0 0,1 0 1 0 0,-1 1-1 0 0,1-1 0 0 0,-1 0 0 0 0,1 1 0 0 0,-1-1 0 0 0,1 0 1 0 0,-1 0-1 0 0,1 0 0 0 0,0 1 0 0 0,0-1 0 0 0,-1 0 0 0 0,1 0 1 0 0,0 0-1 0 0,0 0 0 0 0,0 1 0 0 0,0-1 0 0 0,0 0 1 0 0,0 0-1 0 0,0 0 0 0 0,0 0 0 0 0,0 0 0 0 0,1 1 0 0 0,-1-1 1 0 0,0 0-1 0 0,0 0 0 0 0,1-1 0 0 0,8-37-4343 0 0,-8 35 3496 0 0,27-88-7237 0 0,-17 65 6492 0 0</inkml:trace>
</inkml:ink>
</file>

<file path=ppt/ink/ink2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48.242"/>
    </inkml:context>
    <inkml:brush xml:id="br0">
      <inkml:brushProperty name="width" value="0.05" units="cm"/>
      <inkml:brushProperty name="height" value="0.05" units="cm"/>
      <inkml:brushProperty name="color" value="#004F8B"/>
    </inkml:brush>
  </inkml:definitions>
  <inkml:trace contextRef="#ctx0" brushRef="#br0">528 0 2876 0 0,'-38'42'9065'0'0,"-36"32"-5781"0"0,-18 18-3520 0 0,83-82 155 0 0,-118 118-5243 0 0,105-108 3751 0 0,-1-1 0 0 0,-1-1 0 0 0,-1-2-1 0 0,-28 15 1 0 0,13-13 223 0 0</inkml:trace>
</inkml:ink>
</file>

<file path=ppt/ink/ink2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48.867"/>
    </inkml:context>
    <inkml:brush xml:id="br0">
      <inkml:brushProperty name="width" value="0.05" units="cm"/>
      <inkml:brushProperty name="height" value="0.05" units="cm"/>
      <inkml:brushProperty name="color" value="#004F8B"/>
    </inkml:brush>
  </inkml:definitions>
  <inkml:trace contextRef="#ctx0" brushRef="#br0">145 58 5372 0 0,'-37'-57'15789'0'0,"34"79"-14563"0"0,-1 140 1574 0 0,-4 63-3413 0 0,-9-116-4343 0 0,10-79 119 0 0,-16 47 0 0 0,18-67 3189 0 0,0 0 0 0 0,0 0 0 0 0,-13 18 0 0 0,5-10-88 0 0</inkml:trace>
</inkml:ink>
</file>

<file path=ppt/ink/ink2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49.367"/>
    </inkml:context>
    <inkml:brush xml:id="br0">
      <inkml:brushProperty name="width" value="0.05" units="cm"/>
      <inkml:brushProperty name="height" value="0.05" units="cm"/>
      <inkml:brushProperty name="color" value="#004F8B"/>
    </inkml:brush>
  </inkml:definitions>
  <inkml:trace contextRef="#ctx0" brushRef="#br0">494 1 4300 0 0,'0'0'4791'0'0,"1"5"-3688"0"0,-1 3-575 0 0,3 35 1465 0 0,-2-1-1 0 0,-4 44 1 0 0,2-74-1792 0 0,0-1 0 0 0,-1 1 1 0 0,-1-1-1 0 0,1 0 0 0 0,-2 1 1 0 0,0-2-1 0 0,0 1 0 0 0,-1 0 1 0 0,0-1-1 0 0,-1 0 0 0 0,0 0 1 0 0,0-1-1 0 0,-9 10 0 0 0,14-17-205 0 0,-1-1 1 0 0,1 1-1 0 0,-1 0 0 0 0,1-1 0 0 0,-1 0 0 0 0,1 1 0 0 0,-1-1 0 0 0,0 0 0 0 0,0 0 0 0 0,0 0 0 0 0,0 0 0 0 0,1 0 0 0 0,-1-1 0 0 0,0 1 0 0 0,-1 0 0 0 0,1-1 0 0 0,0 0 0 0 0,0 1 0 0 0,0-1 0 0 0,0 0 0 0 0,0 0 0 0 0,-3 0 0 0 0,2-1-15 0 0,1 0 0 0 0,-1-1 0 0 0,1 1 0 0 0,-1 0 0 0 0,1-1 0 0 0,0 1 0 0 0,0-1 0 0 0,-1 0 0 0 0,1 0 0 0 0,1 0-1 0 0,-1 0 1 0 0,0 0 0 0 0,0 0 0 0 0,1 0 0 0 0,-2-3 0 0 0,-6-12-99 0 0,0 0-1 0 0,2-1 1 0 0,0 0-1 0 0,-4-20 1 0 0,6 22 91 0 0,-13-39 317 0 0,18 54 78 0 0,-3 6-282 0 0,0-1 0 0 0,1 1-1 0 0,0 0 1 0 0,0-1 0 0 0,1 1-1 0 0,-1 0 1 0 0,1 0 0 0 0,0 0-1 0 0,0 0 1 0 0,0 10 0 0 0,-4 17 203 0 0,-5-2-217 0 0,-2 1 1 0 0,-1-1 0 0 0,-1-1 0 0 0,-2 0-1 0 0,-25 35 1 0 0,-8 0-3489 0 0,-6-9-5314 0 0,16-26 2527 0 0,26-22 4459 0 0</inkml:trace>
</inkml:ink>
</file>

<file path=ppt/ink/ink2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49.705"/>
    </inkml:context>
    <inkml:brush xml:id="br0">
      <inkml:brushProperty name="width" value="0.05" units="cm"/>
      <inkml:brushProperty name="height" value="0.05" units="cm"/>
      <inkml:brushProperty name="color" value="#004F8B"/>
    </inkml:brush>
  </inkml:definitions>
  <inkml:trace contextRef="#ctx0" brushRef="#br0">0 229 5569 0 0,'19'-3'1936'0'0,"1"-1"-104"0"0,-1 1-132 0 0,6-4-204 0 0,2 0-240 0 0,-2-2-116 0 0,1 0-168 0 0,-3-1-267 0 0,0-2-109 0 0,-5-2-616 0 0,3 1-584 0 0,-11 1-801 0 0,1-7-1607 0 0,-1 0 228 0 0,-6-4 452 0 0,-4 4 75 0 0,0-2 305 0 0,-2-3 56 0 0</inkml:trace>
</inkml:ink>
</file>

<file path=ppt/ink/ink2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0.065"/>
    </inkml:context>
    <inkml:brush xml:id="br0">
      <inkml:brushProperty name="width" value="0.05" units="cm"/>
      <inkml:brushProperty name="height" value="0.05" units="cm"/>
      <inkml:brushProperty name="color" value="#004F8B"/>
    </inkml:brush>
  </inkml:definitions>
  <inkml:trace contextRef="#ctx0" brushRef="#br0">4 0 3552 0 0,'0'0'1379'0'0,"3"3"-21"0"0,5 3-515 0 0,0 1 0 0 0,0 0 0 0 0,-1 0 0 0 0,0 1 0 0 0,-1 0 0 0 0,0 0 0 0 0,0 1 0 0 0,5 9-1 0 0,-10-15-687 0 0,0-1-1 0 0,1 0 1 0 0,-1 1-1 0 0,0-1 1 0 0,0 1-1 0 0,-1 0 0 0 0,1-1 1 0 0,0 1-1 0 0,-1-1 1 0 0,0 1-1 0 0,1 0 0 0 0,-1-1 1 0 0,0 1-1 0 0,0 0 1 0 0,-1-1-1 0 0,1 1 0 0 0,-1 0 1 0 0,1-1-1 0 0,-1 1 1 0 0,0 0-1 0 0,0-1 1 0 0,0 1-1 0 0,0-1 0 0 0,0 0 1 0 0,0 1-1 0 0,-1-1 1 0 0,1 0-1 0 0,-1 0 0 0 0,0 0 1 0 0,0 0-1 0 0,0 0 1 0 0,0 0-1 0 0,0 0 1 0 0,0-1-1 0 0,0 1 0 0 0,0-1 1 0 0,-3 2-1 0 0,4-2-86 0 0,0-1 0 0 0,0 1 0 0 0,0 0 0 0 0,0-1 0 0 0,-1 1 1 0 0,1-1-1 0 0,0 1 0 0 0,0-1 0 0 0,0 0 0 0 0,0 1 0 0 0,-1-1 0 0 0,1 0 0 0 0,0 0 0 0 0,0 0 0 0 0,-1 0 0 0 0,1 0 0 0 0,0 0 0 0 0,0 0 0 0 0,0 0 0 0 0,-1 0 0 0 0,1-1 1 0 0,0 1-1 0 0,0-1 0 0 0,0 1 0 0 0,0 0 0 0 0,-2-2 0 0 0,2 1-159 0 0,-1-1 0 0 0,1 1 0 0 0,0-1 0 0 0,0 0 0 0 0,-1 0 0 0 0,2 1 0 0 0,-1-1 0 0 0,0 0 0 0 0,0 0 0 0 0,0 0 0 0 0,1 0 0 0 0,-1 0 0 0 0,1 0 0 0 0,-1-2 1 0 0,-1-36-4735 0 0,5 10-3718 0 0,0 14 4498 0 0</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0.530"/>
    </inkml:context>
    <inkml:brush xml:id="br0">
      <inkml:brushProperty name="width" value="0.05" units="cm"/>
      <inkml:brushProperty name="height" value="0.05" units="cm"/>
      <inkml:brushProperty name="color" value="#004F8B"/>
    </inkml:brush>
  </inkml:definitions>
  <inkml:trace contextRef="#ctx0" brushRef="#br0">11 0 6561 0 0,'0'0'12741'0'0,"-1"4"-11734"0"0,-4 32 1180 0 0,5 4-7399 0 0,-3 20-9408 0 0,2-50 12816 0 0</inkml:trace>
</inkml:ink>
</file>

<file path=ppt/ink/ink2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0.408"/>
    </inkml:context>
    <inkml:brush xml:id="br0">
      <inkml:brushProperty name="width" value="0.05" units="cm"/>
      <inkml:brushProperty name="height" value="0.05" units="cm"/>
      <inkml:brushProperty name="color" value="#004F8B"/>
    </inkml:brush>
  </inkml:definitions>
  <inkml:trace contextRef="#ctx0" brushRef="#br0">2 45 5220 0 0,'-2'-13'282'0'0,"4"-19"13388"0"0,8 47-12884 0 0,-5-2-568 0 0,0 0 0 0 0,-2 0 0 0 0,1 1 1 0 0,-2-1-1 0 0,0 1 0 0 0,0-1 0 0 0,-1 1 0 0 0,-1 0 0 0 0,-2 25 1 0 0,1-3-492 0 0,-2 76-3043 0 0,1-56-2217 0 0,1-1-5475 0 0</inkml:trace>
</inkml:ink>
</file>

<file path=ppt/ink/ink2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0.736"/>
    </inkml:context>
    <inkml:brush xml:id="br0">
      <inkml:brushProperty name="width" value="0.05" units="cm"/>
      <inkml:brushProperty name="height" value="0.05" units="cm"/>
      <inkml:brushProperty name="color" value="#004F8B"/>
    </inkml:brush>
  </inkml:definitions>
  <inkml:trace contextRef="#ctx0" brushRef="#br0">873 51 4044 0 0,'2'-35'8148'0'0,"-2"19"-1638"0"0,-20 37-5191 0 0,-7 14-121 0 0,-22 37 1 0 0,30-41-814 0 0,-2-2 0 0 0,-25 29 0 0 0,26-37-365 0 0,0-1 1 0 0,-1-1 0 0 0,-1-1-1 0 0,-1-1 1 0 0,0-1-1 0 0,-1-1 1 0 0,-1-1 0 0 0,0-1-1 0 0,-1-1 1 0 0,0-2-1 0 0,-1 0 1 0 0,0-2-1 0 0,-1-1 1 0 0,1-1 0 0 0,-1-1-1 0 0,-47 1 1 0 0,69-6-46 0 0,1 0 0 0 0,-1 1 0 0 0,1 0 0 0 0,-1 0 0 0 0,1 0 0 0 0,0 0-1 0 0,-1 1 1 0 0,1 0 0 0 0,0 0 0 0 0,0 1 0 0 0,0-1 0 0 0,0 1 0 0 0,1 0 0 0 0,-7 6 0 0 0,4-3-148 0 0,0 1 0 0 0,1 0-1 0 0,0 0 1 0 0,0 1 0 0 0,1 0 0 0 0,0 0 0 0 0,-7 16-1 0 0,0 6-2103 0 0,1 2-1 0 0,2 0 1 0 0,-9 56-1 0 0,18-87 2154 0 0,-30 209-10771 0 0,23-172 9231 0 0</inkml:trace>
</inkml:ink>
</file>

<file path=ppt/ink/ink2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1.268"/>
    </inkml:context>
    <inkml:brush xml:id="br0">
      <inkml:brushProperty name="width" value="0.05" units="cm"/>
      <inkml:brushProperty name="height" value="0.05" units="cm"/>
      <inkml:brushProperty name="color" value="#004F8B"/>
    </inkml:brush>
  </inkml:definitions>
  <inkml:trace contextRef="#ctx0" brushRef="#br0">731 10 4676 0 0,'-7'-10'11415'0'0,"66"153"-7164"0"0,17 46-2615 0 0,-59-138-1493 0 0,-2 1 1 0 0,-2 0-1 0 0,-2 1 0 0 0,-3 0 0 0 0,2 65 1 0 0,-9-97-199 0 0,-1 1 0 0 0,-2-1 0 0 0,0 1 0 0 0,-1-1 0 0 0,-1 0 0 0 0,-1 0 0 0 0,-1-1 0 0 0,-1 1 0 0 0,-1-1-1 0 0,0-1 1 0 0,-2 1 0 0 0,0-2 0 0 0,-1 1 0 0 0,-1-1 0 0 0,-27 31 0 0 0,22-33 218 0 0,0 0-1 0 0,-1-2 1 0 0,0 0-1 0 0,-2-1 1 0 0,1-1-1 0 0,-1-1 1 0 0,-1 0-1 0 0,0-2 1 0 0,-1-1-1 0 0,1 0 1 0 0,-2-1-1 0 0,1-2 1 0 0,-1 0-1 0 0,-36 2 1 0 0,38-5 92 0 0,0-1 0 0 0,0-1 0 0 0,-1-1 0 0 0,1-1 0 0 0,0-1 0 0 0,1-1 1 0 0,-1-1-1 0 0,0-1 0 0 0,1 0 0 0 0,0-1 0 0 0,1-2 0 0 0,0 0 0 0 0,0-1 1 0 0,1 0-1 0 0,0-2 0 0 0,-19-16 0 0 0,27 19-167 0 0,1 0 0 0 0,-1-1 0 0 0,2 0 0 0 0,0 0 0 0 0,0-1 0 0 0,0 0 0 0 0,2-1 0 0 0,-1 0 0 0 0,2 0 0 0 0,-1 0 0 0 0,2-1 0 0 0,-1 1 0 0 0,2-1 0 0 0,0 0 0 0 0,-2-20 0 0 0,4 24-260 0 0,1 1 0 0 0,0 0 0 0 0,1 0 0 0 0,-1-1 0 0 0,2 1 0 0 0,-1 0 0 0 0,1 0 0 0 0,0 0 0 0 0,1 0 1 0 0,0 1-1 0 0,0-1 0 0 0,1 1 0 0 0,0 0 0 0 0,0 0 0 0 0,1 0 0 0 0,0 0 0 0 0,0 1 0 0 0,0-1 0 0 0,1 1 0 0 0,0 1 0 0 0,0-1 0 0 0,0 1 0 0 0,1 0 0 0 0,0 0 1 0 0,0 1-1 0 0,9-4 0 0 0,15-5-4667 0 0,17 2-7949 0 0,-33 12 6593 0 0,-12-1 4567 0 0</inkml:trace>
</inkml:ink>
</file>

<file path=ppt/ink/ink2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4.502"/>
    </inkml:context>
    <inkml:brush xml:id="br0">
      <inkml:brushProperty name="width" value="0.05" units="cm"/>
      <inkml:brushProperty name="height" value="0.05" units="cm"/>
      <inkml:brushProperty name="color" value="#004F8B"/>
    </inkml:brush>
  </inkml:definitions>
  <inkml:trace contextRef="#ctx0" brushRef="#br0">90 32 3560 0 0,'-32'-32'15545'0'0,"54"34"-15298"0"0,-13 0-169 0 0,0 1 1 0 0,0 0-1 0 0,0 0 0 0 0,-1 1 0 0 0,1 0 0 0 0,-1 0 0 0 0,0 1 0 0 0,0 0 0 0 0,-1 0 0 0 0,1 1 0 0 0,-1 0 0 0 0,0 0 0 0 0,-1 1 0 0 0,0 0 0 0 0,0 0 0 0 0,0 1 0 0 0,-1-1 0 0 0,0 1 0 0 0,0 0 0 0 0,-1 0 0 0 0,0 1 0 0 0,-1 0 0 0 0,0-1 0 0 0,0 1 0 0 0,0 0 0 0 0,-1 0 1 0 0,-1 1-1 0 0,0-1 0 0 0,0 0 0 0 0,-1 0 0 0 0,0 1 0 0 0,0-1 0 0 0,-1 0 0 0 0,0 0 0 0 0,-1 1 0 0 0,0-1 0 0 0,-1 0 0 0 0,-5 14 0 0 0,-3-2-497 0 0,0-1 0 0 0,-1 0 0 0 0,-2-1 0 0 0,0 0 0 0 0,0-1 0 0 0,-20 18 0 0 0,-15 4-3791 0 0,-4-11-3842 0 0,33-23 4041 0 0</inkml:trace>
</inkml:ink>
</file>

<file path=ppt/ink/ink2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4.830"/>
    </inkml:context>
    <inkml:brush xml:id="br0">
      <inkml:brushProperty name="width" value="0.05" units="cm"/>
      <inkml:brushProperty name="height" value="0.05" units="cm"/>
      <inkml:brushProperty name="color" value="#004F8B"/>
    </inkml:brush>
  </inkml:definitions>
  <inkml:trace contextRef="#ctx0" brushRef="#br0">323 1 3736 0 0,'0'0'4545'0'0,"-4"26"-3233"0"0,2-14-92 0 0,-2 4-36 0 0,-2 5-160 0 0,-2 1-172 0 0,-5 5-176 0 0,-3 4-412 0 0,-5 6-620 0 0,-2-3-812 0 0,-4 1-1536 0 0,0 2 248 0 0,-12 5 212 0 0,-4-4 267 0 0,-7-1 165 0 0,11-13 176 0 0</inkml:trace>
</inkml:ink>
</file>

<file path=ppt/ink/ink2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5.596"/>
    </inkml:context>
    <inkml:brush xml:id="br0">
      <inkml:brushProperty name="width" value="0.05" units="cm"/>
      <inkml:brushProperty name="height" value="0.05" units="cm"/>
      <inkml:brushProperty name="color" value="#004F8B"/>
    </inkml:brush>
  </inkml:definitions>
  <inkml:trace contextRef="#ctx0" brushRef="#br0">881 5 3644 0 0,'2'-4'8240'0'0,"-4"26"-5968"0"0,-8 36-1066 0 0,-27 32 949 0 0,33-83-1976 0 0,0 1 0 0 0,0-1 0 0 0,-1 0 1 0 0,0 0-1 0 0,0-1 0 0 0,0 1 0 0 0,-1-1 0 0 0,0-1 0 0 0,-10 9 0 0 0,15-13-169 0 0,-1-1 0 0 0,1 1 0 0 0,0 0 0 0 0,-1-1 0 0 0,1 1 0 0 0,0-1 0 0 0,-1 1-1 0 0,1-1 1 0 0,-1 0 0 0 0,1 1 0 0 0,-1-1 0 0 0,1 0 0 0 0,-1 0 0 0 0,1 0 0 0 0,0 0 0 0 0,-1 0-1 0 0,1-1 1 0 0,-1 1 0 0 0,1 0 0 0 0,-1-1 0 0 0,1 1 0 0 0,-1-1 0 0 0,1 1 0 0 0,0-1-1 0 0,0 0 1 0 0,-1 0 0 0 0,1 1 0 0 0,0-1 0 0 0,0 0 0 0 0,0 0 0 0 0,0 0 0 0 0,0 0-1 0 0,0 0 1 0 0,0-1 0 0 0,0 1 0 0 0,0 0 0 0 0,0 0 0 0 0,0-1 0 0 0,1 1 0 0 0,-1 0 0 0 0,1-1-1 0 0,-1 1 1 0 0,0-2 0 0 0,-4-10 38 0 0,0-1-1 0 0,1 1 0 0 0,-4-24 1 0 0,5 21 35 0 0,-2-8-69 0 0,0 3 259 0 0,0 22-116 0 0,-2 12-39 0 0,-7 24 7 0 0,11-28-74 0 0,0-1 1 0 0,-1 0 0 0 0,1 1-1 0 0,-1-2 1 0 0,-1 1 0 0 0,0 0-1 0 0,0-1 1 0 0,0 0 0 0 0,-8 8-1 0 0,-2-1 76 0 0,-1-1 0 0 0,-1 0 0 0 0,0-1 0 0 0,0-1 0 0 0,-1-1 0 0 0,0-1 0 0 0,-1 0 0 0 0,0-1 1 0 0,0-1-1 0 0,-1-1 0 0 0,0 0 0 0 0,-28 3 0 0 0,2-4-604 0 0,-1-1 0 0 0,0-2 0 0 0,1-2 0 0 0,-64-9 0 0 0,94 6-850 0 0,-7 1-13516 0 0,14 6 13066 0 0,7-3 126 0 0</inkml:trace>
</inkml:ink>
</file>

<file path=ppt/ink/ink2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5.940"/>
    </inkml:context>
    <inkml:brush xml:id="br0">
      <inkml:brushProperty name="width" value="0.05" units="cm"/>
      <inkml:brushProperty name="height" value="0.05" units="cm"/>
      <inkml:brushProperty name="color" value="#004F8B"/>
    </inkml:brush>
  </inkml:definitions>
  <inkml:trace contextRef="#ctx0" brushRef="#br0">1 417 3112 0 0,'37'-14'1248'0'0,"-25"7"-111"0"0,3-1-53 0 0,5-5-100 0 0,1 1-132 0 0,4-5-116 0 0,10-3-32 0 0,2-4-476 0 0,11-9-260 0 0,5-5-408 0 0,-3-3-380 0 0,2-2-1340 0 0,-1-3-81 0 0,-1-2 397 0 0,0-5 224 0 0</inkml:trace>
</inkml:ink>
</file>

<file path=ppt/ink/ink2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6.268"/>
    </inkml:context>
    <inkml:brush xml:id="br0">
      <inkml:brushProperty name="width" value="0.05" units="cm"/>
      <inkml:brushProperty name="height" value="0.05" units="cm"/>
      <inkml:brushProperty name="color" value="#004F8B"/>
    </inkml:brush>
  </inkml:definitions>
  <inkml:trace contextRef="#ctx0" brushRef="#br0">1574 51 4044 0 0,'1'-1'440'0'0,"0"-1"0"0"0,0 0 0 0 0,0 1-1 0 0,-1-1 1 0 0,1 0 0 0 0,0 0-1 0 0,-1 0 1 0 0,0 0 0 0 0,1 1 0 0 0,-1-1-1 0 0,0 0 1 0 0,0 0 0 0 0,0 0 0 0 0,0 0-1 0 0,0 0 1 0 0,0 0 0 0 0,-1 0 0 0 0,1 0-1 0 0,0 1 1 0 0,-1-1 0 0 0,0 0-1 0 0,1 0 1 0 0,-1 1 0 0 0,0-1 0 0 0,-2-2-1 0 0,2 3 410 0 0,-6 4-94 0 0,-19 12-238 0 0,0 1 0 0 0,1 1-1 0 0,-31 29 1 0 0,-71 72 375 0 0,75-67-605 0 0,-378 338-671 0 0,127-149-5511 0 0,200-169 2048 0 0,-3-4 0 0 0,-135 62 0 0 0,172-97 2076 0 0</inkml:trace>
</inkml:ink>
</file>

<file path=ppt/ink/ink2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6.803"/>
    </inkml:context>
    <inkml:brush xml:id="br0">
      <inkml:brushProperty name="width" value="0.05" units="cm"/>
      <inkml:brushProperty name="height" value="0.05" units="cm"/>
      <inkml:brushProperty name="color" value="#004F8B"/>
    </inkml:brush>
  </inkml:definitions>
  <inkml:trace contextRef="#ctx0" brushRef="#br0">474 6 4208 0 0,'3'-5'8314'0'0,"-1"16"-7848"0"0,-1 0 0 0 0,0 1 0 0 0,0-1 0 0 0,-1 0 0 0 0,0 1 0 0 0,-1-1 0 0 0,-1 0 0 0 0,0 0 0 0 0,0 0 0 0 0,-1 0 0 0 0,-8 20 0 0 0,0-1 66 0 0,-3-1 0 0 0,0 0-1 0 0,-19 28 1 0 0,16-32-327 0 0,-1-1 0 0 0,-1-1-1 0 0,-1 0 1 0 0,-43 36 0 0 0,44-44-1152 0 0,-1 0 1 0 0,-26 14-1 0 0,30-20-1248 0 0,0-2 0 0 0,0 0-1 0 0,-28 8 1 0 0,36-13 1104 0 0,1 0 0 0 0,-1-1 1 0 0,0-1-1 0 0,1 1 0 0 0,-12-2 0 0 0,1-1-660 0 0</inkml:trace>
</inkml:ink>
</file>

<file path=ppt/ink/ink2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7.131"/>
    </inkml:context>
    <inkml:brush xml:id="br0">
      <inkml:brushProperty name="width" value="0.05" units="cm"/>
      <inkml:brushProperty name="height" value="0.05" units="cm"/>
      <inkml:brushProperty name="color" value="#004F8B"/>
    </inkml:brush>
  </inkml:definitions>
  <inkml:trace contextRef="#ctx0" brushRef="#br0">94 44 4104 0 0,'9'-23'2612'0'0,"0"3"6530"0"0,-8 20-9037 0 0,-1 0 0 0 0,1 0 1 0 0,0 0-1 0 0,-1 1 0 0 0,1-1 1 0 0,-1 0-1 0 0,1 0 1 0 0,-1 1-1 0 0,1-1 0 0 0,0 0 1 0 0,-1 1-1 0 0,0-1 0 0 0,1 0 1 0 0,-1 1-1 0 0,1-1 1 0 0,-1 1-1 0 0,1-1 0 0 0,-1 1 1 0 0,0-1-1 0 0,1 1 1 0 0,-1-1-1 0 0,0 1 0 0 0,1-1 1 0 0,-1 1-1 0 0,0-1 0 0 0,0 1 1 0 0,0-1-1 0 0,0 1 1 0 0,1 0-1 0 0,-1-1 0 0 0,0 1 1 0 0,0-1-1 0 0,0 1 0 0 0,0 1 1 0 0,3 12 235 0 0,0 1-1 0 0,-1 0 1 0 0,-1 0 0 0 0,0 0 0 0 0,-1 0 0 0 0,0 0 0 0 0,-5 27-1 0 0,1-6-117 0 0,-24 229-2687 0 0,-2-134-3380 0 0,20-99 475 0 0,-27 58-1 0 0,26-70 3556 0 0,2-5 220 0 0</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0.859"/>
    </inkml:context>
    <inkml:brush xml:id="br0">
      <inkml:brushProperty name="width" value="0.05" units="cm"/>
      <inkml:brushProperty name="height" value="0.05" units="cm"/>
      <inkml:brushProperty name="color" value="#004F8B"/>
    </inkml:brush>
  </inkml:definitions>
  <inkml:trace contextRef="#ctx0" brushRef="#br0">2 1 4892 0 0,'-1'16'3974'0'0,"1"6"1407"0"0,4-9-5129 0 0,2-4-3723 0 0,6 0-4541 0 0</inkml:trace>
</inkml:ink>
</file>

<file path=ppt/ink/ink2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7.694"/>
    </inkml:context>
    <inkml:brush xml:id="br0">
      <inkml:brushProperty name="width" value="0.05" units="cm"/>
      <inkml:brushProperty name="height" value="0.05" units="cm"/>
      <inkml:brushProperty name="color" value="#004F8B"/>
    </inkml:brush>
  </inkml:definitions>
  <inkml:trace contextRef="#ctx0" brushRef="#br0">919 1 5180 0 0,'3'6'8790'0'0,"10"26"-6773"0"0,-10-8-1164 0 0,-1 0 1 0 0,-1 0 0 0 0,0 0-1 0 0,-2 0 1 0 0,-1 0-1 0 0,-1 0 1 0 0,-2-1 0 0 0,0 1-1 0 0,-12 35 1 0 0,8-34-509 0 0,-1-1 0 0 0,-1 1 0 0 0,-1-2 0 0 0,-1 0 0 0 0,-1 0 0 0 0,-1-1 0 0 0,-1-1 0 0 0,-28 28 0 0 0,38-43-413 0 0,0 1 0 0 0,-1-1 0 0 0,0-1 0 0 0,0 1 0 0 0,-1-1 0 0 0,1-1 1 0 0,-1 1-1 0 0,0-1 0 0 0,0-1 0 0 0,-1 1 0 0 0,1-2 0 0 0,-1 1 0 0 0,0-1 0 0 0,1 0 0 0 0,-1-1 0 0 0,0 0 1 0 0,0 0-1 0 0,0-1 0 0 0,0 0 0 0 0,0-1 0 0 0,0 1 0 0 0,0-2 0 0 0,0 0 0 0 0,1 0 0 0 0,-1 0 1 0 0,0-1-1 0 0,1 0 0 0 0,0-1 0 0 0,0 0 0 0 0,0 0 0 0 0,0-1 0 0 0,1 0 0 0 0,-1 0 0 0 0,1 0 0 0 0,1-1 1 0 0,-9-9-1 0 0,15 14 42 0 0,-1 0 0 0 0,0 0 0 0 0,1 0-1 0 0,-1 0 1 0 0,0 0 0 0 0,1 0 0 0 0,-1 0 0 0 0,0 0 0 0 0,0 0 0 0 0,0 1 0 0 0,0-1 0 0 0,0 0 0 0 0,0 0 0 0 0,0 1 0 0 0,0-1 0 0 0,0 1 0 0 0,0-1 0 0 0,0 1 0 0 0,0-1 0 0 0,0 1 0 0 0,-1 0 0 0 0,1 0 0 0 0,0-1 0 0 0,0 1 0 0 0,0 0 0 0 0,-1 0 0 0 0,1 0 0 0 0,0 0-1 0 0,0 1 1 0 0,-2-1 0 0 0,1 2-13 0 0,0 0 0 0 0,1 1-1 0 0,-1-1 1 0 0,1 1 0 0 0,0-1 0 0 0,-1 1-1 0 0,1-1 1 0 0,0 1 0 0 0,0 0-1 0 0,0 4 1 0 0,-10 22 6 0 0,7-21 87 0 0,-1 0-1 0 0,0-1 1 0 0,-1 1 0 0 0,1-2-1 0 0,-1 1 1 0 0,-1 0 0 0 0,1-1-1 0 0,-1 0 1 0 0,0-1 0 0 0,0 1-1 0 0,-1-1 1 0 0,1-1 0 0 0,-1 0-1 0 0,0 0 1 0 0,-1 0 0 0 0,1-1-1 0 0,-1 0 1 0 0,1-1 0 0 0,-1 1-1 0 0,0-2 1 0 0,0 1-1 0 0,0-2 1 0 0,-13 1 0 0 0,13-1 21 0 0,0 0 0 0 0,1 0 0 0 0,-1-1 0 0 0,0 0 0 0 0,1-1 0 0 0,-1 0 1 0 0,0 0-1 0 0,1 0 0 0 0,0-2 0 0 0,0 1 0 0 0,0-1 0 0 0,0 0 0 0 0,0 0 0 0 0,1-1 0 0 0,0 0 0 0 0,0 0 0 0 0,0-1 1 0 0,1 0-1 0 0,0 0 0 0 0,0-1 0 0 0,0 0 0 0 0,1 0 0 0 0,-8-13 0 0 0,8 8-723 0 0,0 0 1 0 0,2 0-1 0 0,-1 0 0 0 0,1 0 1 0 0,1-1-1 0 0,1 1 0 0 0,-1-1 0 0 0,2 0 1 0 0,0 0-1 0 0,0 1 0 0 0,4-18 1 0 0,4-18-5718 0 0,24-77 1 0 0,-12 57 3278 0 0,-11 34 1338 0 0,1 1 190 0 0</inkml:trace>
</inkml:ink>
</file>

<file path=ppt/ink/ink2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8.022"/>
    </inkml:context>
    <inkml:brush xml:id="br0">
      <inkml:brushProperty name="width" value="0.05" units="cm"/>
      <inkml:brushProperty name="height" value="0.05" units="cm"/>
      <inkml:brushProperty name="color" value="#004F8B"/>
    </inkml:brush>
  </inkml:definitions>
  <inkml:trace contextRef="#ctx0" brushRef="#br0">1 222 4696 0 0,'10'-7'1701'0'0,"2"-3"-125"0"0,3-2-192 0 0,3-1 20 0 0,3-1-288 0 0,6-1-216 0 0,2 1-400 0 0,2-4-920 0 0,-2 1-2200 0 0,0-1 164 0 0,-2 1 256 0 0,-5-2 199 0 0,-1-4 201 0 0,-2-1 140 0 0</inkml:trace>
</inkml:ink>
</file>

<file path=ppt/ink/ink2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9.475"/>
    </inkml:context>
    <inkml:brush xml:id="br0">
      <inkml:brushProperty name="width" value="0.05" units="cm"/>
      <inkml:brushProperty name="height" value="0.05" units="cm"/>
      <inkml:brushProperty name="color" value="#004F8B"/>
    </inkml:brush>
  </inkml:definitions>
  <inkml:trace contextRef="#ctx0" brushRef="#br0">55 463 3632 0 0,'-2'-1'225'0'0,"0"0"0"0"0,0 0 0 0 0,1 0 1 0 0,-1 0-1 0 0,0 0 0 0 0,1 0 0 0 0,-1-1 0 0 0,1 1 0 0 0,-1-1 0 0 0,1 1 0 0 0,0-1 0 0 0,0 1 0 0 0,-1-1 0 0 0,1 0 0 0 0,0 1 0 0 0,1-1 0 0 0,-1 0 0 0 0,0 0 0 0 0,0 0 0 0 0,1 0 0 0 0,-1 0 0 0 0,1 0 0 0 0,0 0 0 0 0,-1 0 0 0 0,1 0 0 0 0,0 0 1 0 0,0 0-1 0 0,0 0 0 0 0,1 0 0 0 0,-1 0 0 0 0,0 0 0 0 0,1 0 0 0 0,-1 0 0 0 0,1 0 0 0 0,0 0 0 0 0,0 1 0 0 0,-1-1 0 0 0,1 0 0 0 0,1 0 0 0 0,-1 1 0 0 0,0-1 0 0 0,3-2 0 0 0,0-2-26 0 0,1 1 0 0 0,1 0 0 0 0,-1 0 0 0 0,1 0 0 0 0,0 1 0 0 0,0 0 0 0 0,0 0 0 0 0,1 0 0 0 0,-1 1 0 0 0,12-4 0 0 0,-7 4-52 0 0,1 0 1 0 0,0 1-1 0 0,0 0 1 0 0,0 1-1 0 0,0 0 0 0 0,0 1 1 0 0,14 1-1 0 0,-20 0-111 0 0,-1-1 0 0 0,1 1-1 0 0,0 0 1 0 0,-1 1 0 0 0,1-1 0 0 0,-1 1-1 0 0,0 0 1 0 0,1 1 0 0 0,-1-1 0 0 0,0 1-1 0 0,0 0 1 0 0,-1 0 0 0 0,1 1 0 0 0,-1-1-1 0 0,1 1 1 0 0,7 9 0 0 0,-11-10-33 0 0,1 0-1 0 0,-1 0 1 0 0,0 0-1 0 0,0 0 1 0 0,0 0 0 0 0,0 1-1 0 0,0-1 1 0 0,-1 0-1 0 0,1 1 1 0 0,-1-1 0 0 0,0 0-1 0 0,0 1 1 0 0,-1-1-1 0 0,1 0 1 0 0,0 1 0 0 0,-1-1-1 0 0,0 0 1 0 0,0 1-1 0 0,0-1 1 0 0,0 0 0 0 0,-1 0-1 0 0,1 0 1 0 0,-1 0-1 0 0,0 0 1 0 0,1 0 0 0 0,-1-1-1 0 0,-1 1 1 0 0,1-1-1 0 0,-3 4 1 0 0,-1 1 50 0 0,0 0 1 0 0,-1-1-1 0 0,0 0 0 0 0,0 0 1 0 0,-1 0-1 0 0,1 0 0 0 0,-1-1 1 0 0,0-1-1 0 0,-13 6 0 0 0,15-8 83 0 0,1 0 0 0 0,-1 0 0 0 0,0-1 0 0 0,0 0 1 0 0,1 0-1 0 0,-1 0 0 0 0,0-1 0 0 0,0 0 0 0 0,0 0 0 0 0,0 0 0 0 0,0-1 0 0 0,1 0 0 0 0,-1 0 0 0 0,0-1 0 0 0,1 1 0 0 0,-1-1 0 0 0,0 0 0 0 0,1-1 0 0 0,0 1 0 0 0,0-1 0 0 0,0 0 0 0 0,0-1 0 0 0,0 1 0 0 0,0-1 0 0 0,1 0 0 0 0,0 0 0 0 0,0 0 0 0 0,-5-7 0 0 0,2 0 45 0 0,0 0 0 0 0,0 0 0 0 0,1-1 0 0 0,1 0-1 0 0,0 0 1 0 0,0 0 0 0 0,2-1 0 0 0,-1 1 0 0 0,2-1-1 0 0,-1 0 1 0 0,0-24 0 0 0,2-6-261 0 0,7-76 0 0 0,3 66-4809 0 0,3-1-6470 0 0,-3 19 5583 0 0,-5 22 4049 0 0</inkml:trace>
</inkml:ink>
</file>

<file path=ppt/ink/ink2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3:59.803"/>
    </inkml:context>
    <inkml:brush xml:id="br0">
      <inkml:brushProperty name="width" value="0.05" units="cm"/>
      <inkml:brushProperty name="height" value="0.05" units="cm"/>
      <inkml:brushProperty name="color" value="#004F8B"/>
    </inkml:brush>
  </inkml:definitions>
  <inkml:trace contextRef="#ctx0" brushRef="#br0">420 26 4492 0 0,'19'-25'9406'0'0,"-22"41"-4476"0"0,-22 49-2949 0 0,-116 213-2694 0 0,-103 127-16001 0 0,219-369 14796 0 0</inkml:trace>
</inkml:ink>
</file>

<file path=ppt/ink/ink2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0.569"/>
    </inkml:context>
    <inkml:brush xml:id="br0">
      <inkml:brushProperty name="width" value="0.05" units="cm"/>
      <inkml:brushProperty name="height" value="0.05" units="cm"/>
      <inkml:brushProperty name="color" value="#004F8B"/>
    </inkml:brush>
  </inkml:definitions>
  <inkml:trace contextRef="#ctx0" brushRef="#br0">769 341 2680 0 0,'0'0'1123'0'0,"-2"3"-50"0"0,-1 2-515 0 0,0-1 1 0 0,1 1 0 0 0,-1 0-1 0 0,1 0 1 0 0,1 0-1 0 0,-1 0 1 0 0,1 0 0 0 0,0 1-1 0 0,0-1 1 0 0,0 0 0 0 0,1 1-1 0 0,0 9 1 0 0,0-14 200 0 0,0-1-723 0 0,0 0-1 0 0,1 1 0 0 0,-1-1 1 0 0,0 0-1 0 0,0 0 0 0 0,1 0 1 0 0,-1 0-1 0 0,0 0 0 0 0,1 1 1 0 0,-1-1-1 0 0,0 0 0 0 0,1 0 1 0 0,-1 0-1 0 0,0 0 0 0 0,1 0 1 0 0,-1 0-1 0 0,0 0 0 0 0,1 0 1 0 0,-1 0-1 0 0,0 0 0 0 0,1 0 1 0 0,-1-1-1 0 0,0 1 0 0 0,1 0 1 0 0,-1 0-1 0 0,0 0 0 0 0,1 0 1 0 0,-1-1-1 0 0,0 1 0 0 0,0 0 1 0 0,1 0-1 0 0,-1 0 0 0 0,1-1 1 0 0,4-7 235 0 0,0 1 0 0 0,0-1-1 0 0,0 0 1 0 0,-1-1 0 0 0,-1 1 0 0 0,6-18 0 0 0,-4 12 1022 0 0,-23 61-1055 0 0,-1-1-1 0 0,-43 69 1 0 0,51-96-196 0 0,-1-1-1 0 0,-1 0 1 0 0,-1-1 0 0 0,0 0 0 0 0,-1-1 0 0 0,-1-1-1 0 0,-1-1 1 0 0,-29 21 0 0 0,42-32-24 0 0,-1-1 1 0 0,0 1-1 0 0,0-1 1 0 0,1 0-1 0 0,-1 0 0 0 0,-1 0 1 0 0,1-1-1 0 0,0 0 0 0 0,0 0 1 0 0,0 0-1 0 0,-1 0 1 0 0,1-1-1 0 0,0 0 0 0 0,-1 0 1 0 0,1-1-1 0 0,0 1 1 0 0,-1-1-1 0 0,1 0 0 0 0,-10-4 1 0 0,8 2 9 0 0,-1-1-1 0 0,1-1 1 0 0,0 1 0 0 0,1-1 0 0 0,-1 0 0 0 0,1 0-1 0 0,0-1 1 0 0,0 0 0 0 0,0 0 0 0 0,1-1 0 0 0,0 1 0 0 0,-5-10-1 0 0,-4-8-7 0 0,2 0-1 0 0,0-1 1 0 0,2-1-1 0 0,0 1 1 0 0,2-1-1 0 0,1-1 1 0 0,1 0-1 0 0,-4-43 1 0 0,6 0 465 0 0,2-1 1 0 0,9-78-1 0 0,-6 71 560 0 0,-1 77-843 0 0,-2 2-197 0 0,0 1-1 0 0,0 0 0 0 0,1-1 1 0 0,-1 1-1 0 0,1 0 0 0 0,-1 0 0 0 0,1 0 1 0 0,0 0-1 0 0,0 0 0 0 0,0 1 1 0 0,0-1-1 0 0,0 0 0 0 0,0 0 1 0 0,1 1-1 0 0,-1-1 0 0 0,1 0 0 0 0,0 1 1 0 0,-1-1-1 0 0,1 1 0 0 0,0 2 1 0 0,2 55 7 0 0,-1-52 6 0 0,7 86 17 0 0,-1-39-9 0 0,-3 2 0 0 0,-3-1 0 0 0,-1 0 0 0 0,-11 72 0 0 0,8-116-231 0 0,0 1 1 0 0,-1-1 0 0 0,0 0-1 0 0,-1 0 1 0 0,0-1 0 0 0,-1 1-1 0 0,0-1 1 0 0,-1 0 0 0 0,-14 17-1 0 0,18-24-163 0 0,-1 0-1 0 0,1-1 0 0 0,-1 1 0 0 0,0-1 1 0 0,0 0-1 0 0,0 0 0 0 0,-1-1 0 0 0,1 1 1 0 0,-1-1-1 0 0,1 0 0 0 0,-10 3 0 0 0,10-5-167 0 0,0 1 0 0 0,0-1 0 0 0,0 1 0 0 0,0-1 0 0 0,0-1 0 0 0,0 1 0 0 0,0 0 1 0 0,0-1-1 0 0,0 0 0 0 0,0 0 0 0 0,0 0 0 0 0,0 0 0 0 0,0-1 0 0 0,0 0 0 0 0,1 1 0 0 0,-6-5 0 0 0,-26-18-3394 0 0,16 8 2129 0 0</inkml:trace>
</inkml:ink>
</file>

<file path=ppt/ink/ink2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0.897"/>
    </inkml:context>
    <inkml:brush xml:id="br0">
      <inkml:brushProperty name="width" value="0.05" units="cm"/>
      <inkml:brushProperty name="height" value="0.05" units="cm"/>
      <inkml:brushProperty name="color" value="#004F8B"/>
    </inkml:brush>
  </inkml:definitions>
  <inkml:trace contextRef="#ctx0" brushRef="#br0">1 46 3756 0 0,'0'-3'342'0'0,"0"1"0"0"0,0 0 0 0 0,1 0 0 0 0,-1 0 0 0 0,1-1-1 0 0,0 1 1 0 0,0 0 0 0 0,-1 0 0 0 0,1 0 0 0 0,0 0 0 0 0,1 0-1 0 0,-1 0 1 0 0,0 0 0 0 0,1 1 0 0 0,-1-1 0 0 0,1 0 0 0 0,-1 1-1 0 0,1-1 1 0 0,0 1 0 0 0,0-1 0 0 0,-1 1 0 0 0,1 0 0 0 0,3-1-1 0 0,-4 1 446 0 0,19 13 620 0 0,-17-9-1266 0 0,0 0-1 0 0,0 0 1 0 0,0 1-1 0 0,0-1 1 0 0,-1 0 0 0 0,0 1-1 0 0,1 0 1 0 0,-1 0 0 0 0,-1-1-1 0 0,1 1 1 0 0,0 0-1 0 0,-1 0 1 0 0,0 1 0 0 0,1 7-1 0 0,4 62 289 0 0,-6-63-468 0 0,-1 98-1748 0 0,-3-52-2296 0 0,-2 0-1 0 0,-21 82 1 0 0,16-101 2419 0 0</inkml:trace>
</inkml:ink>
</file>

<file path=ppt/ink/ink2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2.006"/>
    </inkml:context>
    <inkml:brush xml:id="br0">
      <inkml:brushProperty name="width" value="0.05" units="cm"/>
      <inkml:brushProperty name="height" value="0.05" units="cm"/>
      <inkml:brushProperty name="color" value="#004F8B"/>
    </inkml:brush>
  </inkml:definitions>
  <inkml:trace contextRef="#ctx0" brushRef="#br0">208 270 3152 0 0,'0'-4'8316'0'0,"0"23"-6130"0"0,-1-11-1972 0 0,1-1 0 0 0,-1 1-1 0 0,-1-1 1 0 0,1 1-1 0 0,-4 9 1 0 0,3-15-123 0 0,-8 20 790 0 0,-1-2 0 0 0,-17 24 0 0 0,25-39-680 0 0,0-1 0 0 0,0 1 1 0 0,-1-1-1 0 0,0 0 0 0 0,0-1 0 0 0,0 1 0 0 0,0 0 1 0 0,0-1-1 0 0,-1 0 0 0 0,0 0 0 0 0,0-1 0 0 0,1 1 1 0 0,-1-1-1 0 0,-1 0 0 0 0,-7 2 0 0 0,12-4 127 0 0,-3-1-63 0 0,1 0-195 0 0,-1 0 0 0 0,1 0 0 0 0,0-1 1 0 0,1 1-1 0 0,-1-1 0 0 0,0 0 0 0 0,0 1 0 0 0,1-1 0 0 0,-1-1 0 0 0,1 1 0 0 0,0 0 1 0 0,-1 0-1 0 0,1-1 0 0 0,0 0 0 0 0,0 1 0 0 0,1-1 0 0 0,-3-4 0 0 0,0-1-58 0 0,1 0-1 0 0,1 0 0 0 0,-1 0 1 0 0,2 0-1 0 0,-1 0 0 0 0,-1-15 1 0 0,3-10-1724 0 0,0 0 0 0 0,9-53 1 0 0,-8 83 1452 0 0,24-186-14167 0 0,-20 162 12658 0 0</inkml:trace>
</inkml:ink>
</file>

<file path=ppt/ink/ink2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2.334"/>
    </inkml:context>
    <inkml:brush xml:id="br0">
      <inkml:brushProperty name="width" value="0.05" units="cm"/>
      <inkml:brushProperty name="height" value="0.05" units="cm"/>
      <inkml:brushProperty name="color" value="#004F8B"/>
    </inkml:brush>
  </inkml:definitions>
  <inkml:trace contextRef="#ctx0" brushRef="#br0">1 110 2620 0 0,'8'-8'880'0'0,"5"1"-92"0"0,-3-2-60 0 0,2 0-51 0 0,3 0 27 0 0,-3-1-148 0 0,3 1-24 0 0,-1-1-64 0 0,-4 1-160 0 0,3 2-288 0 0,-1 0-560 0 0,-6 0-280 0 0,-1 2-1249 0 0,-1 1 133 0 0</inkml:trace>
</inkml:ink>
</file>

<file path=ppt/ink/ink2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2.788"/>
    </inkml:context>
    <inkml:brush xml:id="br0">
      <inkml:brushProperty name="width" value="0.05" units="cm"/>
      <inkml:brushProperty name="height" value="0.05" units="cm"/>
      <inkml:brushProperty name="color" value="#004F8B"/>
    </inkml:brush>
  </inkml:definitions>
  <inkml:trace contextRef="#ctx0" brushRef="#br0">995 0 3632 0 0,'0'0'5403'0'0,"-1"4"-4199"0"0,-25 71 2454 0 0,4-10-1753 0 0,-54 109-1 0 0,-20-13-574 0 0,83-142-1243 0 0,0 0 0 0 0,-2-2 0 0 0,0 0 0 0 0,-1-1 1 0 0,0 0-1 0 0,-26 18 0 0 0,39-32-148 0 0,0 0 1 0 0,0 0 0 0 0,-1 0-1 0 0,1 0 1 0 0,0-1 0 0 0,-1 1-1 0 0,1-1 1 0 0,-1 0 0 0 0,0 0-1 0 0,1 0 1 0 0,-1-1 0 0 0,0 1-1 0 0,0-1 1 0 0,0 0-1 0 0,1 0 1 0 0,-1 0 0 0 0,0 0-1 0 0,0-1 1 0 0,-6-1 0 0 0,2-2-99 0 0,-1 0 1 0 0,1 0 0 0 0,0 0 0 0 0,1-1-1 0 0,-1 0 1 0 0,-12-13 0 0 0,19 18 80 0 0,-12 59 322 0 0,9-28-281 0 0,-2 1-1 0 0,-2-1 1 0 0,0 0-1 0 0,-3-1 1 0 0,0 0 0 0 0,-2-1-1 0 0,-1 0 1 0 0,-1 0-1 0 0,-31 42 1 0 0,39-63 232 0 0,0-1 1 0 0,0 1-1 0 0,-1-1 0 0 0,0-1 1 0 0,-1 0-1 0 0,1 0 1 0 0,-1 0-1 0 0,0-1 0 0 0,-1-1 1 0 0,1 1-1 0 0,-1-2 0 0 0,0 1 1 0 0,0-1-1 0 0,-20 3 1 0 0,24-5-57 0 0,0-1 1 0 0,-1 1-1 0 0,1-1 1 0 0,0-1 0 0 0,-1 1-1 0 0,1-1 1 0 0,0 0 0 0 0,0 0-1 0 0,-1-1 1 0 0,1 0 0 0 0,0 0-1 0 0,0 0 1 0 0,1-1-1 0 0,-1 0 1 0 0,1 0 0 0 0,-1 0-1 0 0,1-1 1 0 0,0 0 0 0 0,0 0-1 0 0,0 0 1 0 0,1-1 0 0 0,-1 1-1 0 0,1-1 1 0 0,0 0 0 0 0,-4-8-1 0 0,0-1-43 0 0,1 0-1 0 0,1-1 0 0 0,0 0 1 0 0,1 0-1 0 0,0 0 1 0 0,2-1-1 0 0,0 1 1 0 0,0-1-1 0 0,2 0 1 0 0,0 0-1 0 0,0 0 0 0 0,2 1 1 0 0,0-1-1 0 0,3-19 1 0 0,-1 21-288 0 0,0 1 1 0 0,1 0-1 0 0,0 0 1 0 0,1 0-1 0 0,1 0 1 0 0,0 1-1 0 0,10-16 1 0 0,-10 20-349 0 0,0-1 1 0 0,1 1-1 0 0,0 0 1 0 0,0 1-1 0 0,1 0 1 0 0,0 0-1 0 0,0 1 1 0 0,0 0-1 0 0,1 0 0 0 0,11-5 1 0 0,-15 9-134 0 0,0 0 0 0 0,-1 1 0 0 0,1 0-1 0 0,0 0 1 0 0,0 0 0 0 0,0 1 0 0 0,-1-1 0 0 0,1 1 0 0 0,0 0 0 0 0,0 1-1 0 0,0-1 1 0 0,0 1 0 0 0,0 0 0 0 0,-1 0 0 0 0,1 0 0 0 0,0 1-1 0 0,-1 0 1 0 0,1 0 0 0 0,-1 0 0 0 0,1 0 0 0 0,-1 1 0 0 0,0 0 0 0 0,4 3-1 0 0,7 9-751 0 0</inkml:trace>
</inkml:ink>
</file>

<file path=ppt/ink/ink2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3.116"/>
    </inkml:context>
    <inkml:brush xml:id="br0">
      <inkml:brushProperty name="width" value="0.05" units="cm"/>
      <inkml:brushProperty name="height" value="0.05" units="cm"/>
      <inkml:brushProperty name="color" value="#004F8B"/>
    </inkml:brush>
  </inkml:definitions>
  <inkml:trace contextRef="#ctx0" brushRef="#br0">60 216 4440 0 0,'1'10'12526'0'0,"-2"-49"-14765"0"0,-4 16-1323 0 0,-1-1-1 0 0,-14-33 1 0 0,5 17 1886 0 0,1-3-156 0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23.049"/>
    </inkml:context>
    <inkml:brush xml:id="br0">
      <inkml:brushProperty name="width" value="0.05" units="cm"/>
      <inkml:brushProperty name="height" value="0.05" units="cm"/>
    </inkml:brush>
  </inkml:definitions>
  <inkml:trace contextRef="#ctx0" brushRef="#br0">340 53 2588 0 0,'-35'-53'20592'0'0,"32"58"-20330"0"0,0 0-1 0 0,0 1 1 0 0,1-1 0 0 0,0 0-1 0 0,0 1 1 0 0,1-1-1 0 0,-1 1 1 0 0,1 0-1 0 0,-1 9 1 0 0,-6 23 714 0 0,-174 394 3607 0 0,108-270-3272 0 0,56-121-3744 0 0,17-40 1442 0 0,38-25-27619 0 0</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52.597"/>
    </inkml:context>
    <inkml:brush xml:id="br0">
      <inkml:brushProperty name="width" value="0.05" units="cm"/>
      <inkml:brushProperty name="height" value="0.05" units="cm"/>
    </inkml:brush>
  </inkml:definitions>
  <inkml:trace contextRef="#ctx0" brushRef="#br0">38 52 3532 0 0,'26'-52'20626'0'0,"-42"74"-19452"0"0,8-9-734 0 0,1 1 1 0 0,0-1 0 0 0,0 1-1 0 0,-4 16 1 0 0,10-27-430 0 0,-1 1-1 0 0,1-1 1 0 0,0 1 0 0 0,0-1 0 0 0,1 1 0 0 0,-1 0-1 0 0,1-1 1 0 0,0 1 0 0 0,0 0 0 0 0,0 0 0 0 0,0-1-1 0 0,0 1 1 0 0,1 0 0 0 0,0 0 0 0 0,0-1 0 0 0,0 1-1 0 0,0-1 1 0 0,0 1 0 0 0,1-1 0 0 0,0 1 0 0 0,0-1-1 0 0,2 4 1 0 0,-2-5-339 0 0,0-1-1 0 0,1 0 1 0 0,-1 1 0 0 0,0-1-1 0 0,0 0 1 0 0,0 0-1 0 0,1 0 1 0 0,-1-1 0 0 0,0 1-1 0 0,1-1 1 0 0,-1 1-1 0 0,1-1 1 0 0,-1 0-1 0 0,0 0 1 0 0,1 0 0 0 0,-1 0-1 0 0,5 0 1 0 0,40-13-9957 0 0,-43 11 9432 0 0,0 0-1 0 0,-1 0 1 0 0,1-1-1 0 0,0 0 1 0 0,-1 1-1 0 0,0-1 1 0 0,1 0-1 0 0,-1-1 1 0 0,4-5-1 0 0,2-3-806 0 0</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1.843"/>
    </inkml:context>
    <inkml:brush xml:id="br0">
      <inkml:brushProperty name="width" value="0.05" units="cm"/>
      <inkml:brushProperty name="height" value="0.05" units="cm"/>
      <inkml:brushProperty name="color" value="#004F8B"/>
    </inkml:brush>
  </inkml:definitions>
  <inkml:trace contextRef="#ctx0" brushRef="#br0">790 16 5713 0 0,'2'-13'13578'0'0,"-3"12"-13110"0"0,-17 0 322 0 0,0 0 0 0 0,1 2 0 0 0,-1 0 0 0 0,-23 5 0 0 0,-23 2 106 0 0,-310 6 2033 0 0,362-13-2850 0 0,1 0-1 0 0,-1 0 1 0 0,1 1-1 0 0,0 1 1 0 0,-1-1 0 0 0,-18 9-1 0 0,24-8-61 0 0,0 1-1 0 0,0 0 0 0 0,0 0 1 0 0,0 1-1 0 0,1 0 0 0 0,-1 0 0 0 0,1 0 1 0 0,0 0-1 0 0,1 1 0 0 0,-1 0 0 0 0,1 0 1 0 0,-3 6-1 0 0,-5 10 79 0 0,2-1-1 0 0,1 1 1 0 0,0 1 0 0 0,2 0 0 0 0,1 0-1 0 0,0 0 1 0 0,2 1 0 0 0,1-1-1 0 0,0 1 1 0 0,2 30 0 0 0,2-15 189 0 0,2 0-1 0 0,2 0 1 0 0,1-1 0 0 0,2 1-1 0 0,20 57 1 0 0,-25-90-249 0 0,-1 0-1 0 0,1 0 1 0 0,0 0 0 0 0,1-1-1 0 0,-1 1 1 0 0,1-1-1 0 0,1 0 1 0 0,-1 0 0 0 0,0 0-1 0 0,1 0 1 0 0,0-1 0 0 0,0 0-1 0 0,1 0 1 0 0,-1 0-1 0 0,1-1 1 0 0,0 1 0 0 0,0-1-1 0 0,0-1 1 0 0,0 1-1 0 0,0-1 1 0 0,13 2 0 0 0,8 1 13 0 0,1-1 0 0 0,0-1 0 0 0,53-3 1 0 0,-50 0 22 0 0,-4 0-342 0 0,0-2 0 0 0,-1-1 0 0 0,0 0 0 0 0,1-2 1 0 0,-1-2-1 0 0,44-16 0 0 0,0-12-4168 0 0,-8-12-4540 0 0,-60 45 8298 0 0,0 0 0 0 0,1 0 0 0 0,-1 0-1 0 0,-1 0 1 0 0,1-1 0 0 0,0 1 0 0 0,-1-1-1 0 0,1 1 1 0 0,-1-1 0 0 0,1 0 0 0 0,-1 1 0 0 0,0-1-1 0 0,0 0 1 0 0,-1 0 0 0 0,1 0 0 0 0,-1 0 0 0 0,1 0-1 0 0,-1 0 1 0 0,0 0 0 0 0,0 0 0 0 0,-1-5-1 0 0,-2-4-951 0 0</inkml:trace>
</inkml:ink>
</file>

<file path=ppt/ink/ink3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3.444"/>
    </inkml:context>
    <inkml:brush xml:id="br0">
      <inkml:brushProperty name="width" value="0.05" units="cm"/>
      <inkml:brushProperty name="height" value="0.05" units="cm"/>
      <inkml:brushProperty name="color" value="#004F8B"/>
    </inkml:brush>
  </inkml:definitions>
  <inkml:trace contextRef="#ctx0" brushRef="#br0">63 370 4044 0 0,'-6'-18'1240'0'0,"1"0"-1"0"0,1 0 1 0 0,1-1-1 0 0,1 1 1 0 0,0-1-1 0 0,2-21 1 0 0,1 26-711 0 0,0 0-1 0 0,1 0 1 0 0,1 0 0 0 0,1 0 0 0 0,0 0-1 0 0,0 1 1 0 0,2 0 0 0 0,11-23 0 0 0,-11 26-320 0 0,-4 5-80 0 0,0 1 1 0 0,0-1 0 0 0,1 0-1 0 0,-1 1 1 0 0,1 0 0 0 0,0-1-1 0 0,1 1 1 0 0,-1 0 0 0 0,1 1-1 0 0,0-1 1 0 0,0 1 0 0 0,0-1-1 0 0,0 1 1 0 0,7-3 0 0 0,-10 6-112 0 0,1 0 1 0 0,-1 0-1 0 0,0 0 0 0 0,1 0 1 0 0,-1 1-1 0 0,0-1 1 0 0,0 0-1 0 0,1 1 0 0 0,-1-1 1 0 0,0 1-1 0 0,0-1 0 0 0,0 1 1 0 0,0 0-1 0 0,0 0 1 0 0,0-1-1 0 0,0 1 0 0 0,0 0 1 0 0,0 0-1 0 0,0 0 1 0 0,0 0-1 0 0,0 0 0 0 0,-1 0 1 0 0,1 0-1 0 0,0 1 0 0 0,-1-1 1 0 0,1 0-1 0 0,-1 0 1 0 0,1 0-1 0 0,-1 1 0 0 0,1-1 1 0 0,-1 0-1 0 0,0 1 1 0 0,0-1-1 0 0,0 2 0 0 0,6 47-845 0 0,-6-48 733 0 0,0 31-1710 0 0,-2 1 0 0 0,-2-1 0 0 0,-1 0 0 0 0,-1 0 0 0 0,-18 52-1 0 0,-70 155-3716 0 0,50-149 3819 0 0</inkml:trace>
</inkml:ink>
</file>

<file path=ppt/ink/ink3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3.928"/>
    </inkml:context>
    <inkml:brush xml:id="br0">
      <inkml:brushProperty name="width" value="0.05" units="cm"/>
      <inkml:brushProperty name="height" value="0.05" units="cm"/>
      <inkml:brushProperty name="color" value="#004F8B"/>
    </inkml:brush>
  </inkml:definitions>
  <inkml:trace contextRef="#ctx0" brushRef="#br0">361 18 3776 0 0,'-2'-17'8759'0'0,"-1"25"-4827"0"0,-7 47-3610 0 0,2-9 789 0 0,-10 21-568 0 0,-3 0-1 0 0,-3-2 1 0 0,-2 0 0 0 0,-49 84-1 0 0,63-127-1049 0 0,-31 37 0 0 0,9-24-2251 0 0,-6-10-4321 0 0,39-24 6765 0 0,0-1 0 0 0,0 0 0 0 0,0 1 0 0 0,0-1 0 0 0,-1 0 0 0 0,1 1 0 0 0,0-1 0 0 0,0 0 0 0 0,0 0 1 0 0,0 0-1 0 0,0 0 0 0 0,-1 0 0 0 0,1 0 0 0 0,0-1 0 0 0,0 1 0 0 0,0 0 0 0 0,0 0 0 0 0,0-1 0 0 0,0 1 1 0 0,-2-2-1 0 0,-16-5-1516 0 0</inkml:trace>
</inkml:ink>
</file>

<file path=ppt/ink/ink3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4.256"/>
    </inkml:context>
    <inkml:brush xml:id="br0">
      <inkml:brushProperty name="width" value="0.05" units="cm"/>
      <inkml:brushProperty name="height" value="0.05" units="cm"/>
      <inkml:brushProperty name="color" value="#004F8B"/>
    </inkml:brush>
  </inkml:definitions>
  <inkml:trace contextRef="#ctx0" brushRef="#br0">8 5 5701 0 0,'-2'-5'9385'0'0,"12"305"-4822"0"0,-1-2-12700 0 0,-10-234 3706 0 0,-15 106 1 0 0,8-120 2659 0 0</inkml:trace>
</inkml:ink>
</file>

<file path=ppt/ink/ink3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5.444"/>
    </inkml:context>
    <inkml:brush xml:id="br0">
      <inkml:brushProperty name="width" value="0.05" units="cm"/>
      <inkml:brushProperty name="height" value="0.05" units="cm"/>
      <inkml:brushProperty name="color" value="#004F8B"/>
    </inkml:brush>
  </inkml:definitions>
  <inkml:trace contextRef="#ctx0" brushRef="#br0">730 14 4636 0 0,'-2'-9'3222'0'0,"2"9"-3103"0"0,0 0-1 0 0,0 0 1 0 0,0-1 0 0 0,0 1 0 0 0,0 0-1 0 0,0 0 1 0 0,0 0 0 0 0,0 0 0 0 0,0-1-1 0 0,0 1 1 0 0,0 0 0 0 0,0 0-1 0 0,0 0 1 0 0,0 0 0 0 0,-1-2 831 0 0,1 2-832 0 0,-1 0 1 0 0,1 0 0 0 0,0 0 0 0 0,0 0-1 0 0,0 0 1 0 0,0 0 0 0 0,-1 0 0 0 0,1 0-1 0 0,0 0 1 0 0,0 0 0 0 0,0 0-1 0 0,0-1 1 0 0,-1 1 0 0 0,1 0 0 0 0,0 0-1 0 0,0 0 1 0 0,0 0 0 0 0,0 0 0 0 0,-1 1-1 0 0,1-1 1 0 0,0 0 0 0 0,0 0-1 0 0,0 0 1 0 0,0 0 0 0 0,-1 0 0 0 0,1 0-1 0 0,0 0 1 0 0,0 0 0 0 0,0 0-1 0 0,0 0 1 0 0,-1 0 0 0 0,1 1 0 0 0,-13 15 404 0 0,1 1 0 0 0,1 0-1 0 0,1 1 1 0 0,0 0 0 0 0,1 1 0 0 0,1 0 0 0 0,1 0 0 0 0,1 1 0 0 0,0 0 0 0 0,2 0 0 0 0,0 0 0 0 0,-2 35 0 0 0,6-52-548 0 0,0 0 0 0 0,-1 0 0 0 0,1-1 0 0 0,0 1 0 0 0,1 0 1 0 0,-1 0-1 0 0,0-1 0 0 0,1 1 0 0 0,0 0 0 0 0,-1 0 0 0 0,1-1 1 0 0,0 1-1 0 0,0-1 0 0 0,1 1 0 0 0,-1-1 0 0 0,0 1 0 0 0,1-1 1 0 0,0 0-1 0 0,-1 0 0 0 0,1 0 0 0 0,0 0 0 0 0,0 0 0 0 0,0 0 1 0 0,0 0-1 0 0,0-1 0 0 0,1 1 0 0 0,-1-1 0 0 0,1 1 0 0 0,3 1 1 0 0,-1-3-257 0 0,-1 1 1 0 0,1-1 0 0 0,-1 0-1 0 0,1 0 1 0 0,0 0 0 0 0,-1-1 0 0 0,1 0-1 0 0,-1 0 1 0 0,0 0 0 0 0,1 0 0 0 0,-1-1-1 0 0,0 0 1 0 0,0 1 0 0 0,0-2 0 0 0,0 1-1 0 0,0 0 1 0 0,6-5 0 0 0,2-3-312 0 0,-1 0 1 0 0,0-1 0 0 0,-1 0-1 0 0,0-1 1 0 0,-1 1 0 0 0,0-2-1 0 0,7-13 1 0 0,24-55 2634 0 0,-41 95-1788 0 0,-1 0 0 0 0,-1 0 0 0 0,0 0 0 0 0,0 0 0 0 0,-2-1 0 0 0,1 1-1 0 0,-2-1 1 0 0,0 0 0 0 0,0-1 0 0 0,-16 23 0 0 0,6-12-221 0 0,-1-2 0 0 0,0 0 1 0 0,-1 0-1 0 0,-39 31 0 0 0,44-41-391 0 0,0-1 1 0 0,-1 0-1 0 0,0-1 0 0 0,-1-1 0 0 0,-20 8 1 0 0,31-14 88 0 0,0 0 0 0 0,-1-1 0 0 0,1 1 0 0 0,-1-1 0 0 0,0-1 0 0 0,1 1 0 0 0,-1 0 0 0 0,0-1 1 0 0,1 0-1 0 0,-1 0 0 0 0,0-1 0 0 0,1 1 0 0 0,-1-1 0 0 0,0 0 0 0 0,1 0 0 0 0,-1-1 0 0 0,1 1 0 0 0,0-1 1 0 0,-1 0-1 0 0,1 0 0 0 0,0 0 0 0 0,0-1 0 0 0,-6-4 0 0 0,-9-5-752 0 0,9 15 1599 0 0,3 29 1847 0 0,6-14-2267 0 0,-1-6 127 0 0,-1 1 0 0 0,0-1-1 0 0,-1 0 1 0 0,0 0 0 0 0,0 0 0 0 0,-2-1-1 0 0,1 1 1 0 0,-1-1 0 0 0,-10 13 0 0 0,13-20-264 0 0,0 0 0 0 0,-1 1 0 0 0,1-1 0 0 0,-1-1 0 0 0,0 1 0 0 0,0-1 0 0 0,0 1 0 0 0,0-1 0 0 0,-1 0 0 0 0,1-1 0 0 0,-1 1 0 0 0,0-1 0 0 0,0 0 0 0 0,0 0 0 0 0,0 0 0 0 0,0-1 0 0 0,0 0 0 0 0,0 0 0 0 0,-1 0 0 0 0,1-1 0 0 0,0 1 0 0 0,0-1 0 0 0,-1 0 0 0 0,-6-2 0 0 0,9 1-90 0 0,0 0-1 0 0,0-1 1 0 0,0 1 0 0 0,0-1 0 0 0,1 0-1 0 0,-1 0 1 0 0,0 0 0 0 0,1 0 0 0 0,0 0-1 0 0,-1 0 1 0 0,1-1 0 0 0,0 1 0 0 0,0-1-1 0 0,0 0 1 0 0,1 1 0 0 0,-1-1 0 0 0,1 0-1 0 0,-3-6 1 0 0,3 8 26 0 0,0-1 0 0 0,0 0 0 0 0,0 0 0 0 0,1 1 0 0 0,-1-1 0 0 0,1 0 0 0 0,-1 0 0 0 0,1 0 0 0 0,-1 1 0 0 0,1-1 0 0 0,0 0 0 0 0,0 0-1 0 0,0 0 1 0 0,0 0 0 0 0,0 0 0 0 0,0 0 0 0 0,1 0 0 0 0,-1 1 0 0 0,1-1 0 0 0,-1 0 0 0 0,1 0 0 0 0,-1 0 0 0 0,1 1 0 0 0,0-1 0 0 0,0 0 0 0 0,0 1 0 0 0,0-1 0 0 0,0 1 0 0 0,3-3 0 0 0,-3 4 174 0 0,1 0-99 0 0,0 0 1 0 0,0 1 0 0 0,0-1-1 0 0,0 1 1 0 0,0 0 0 0 0,0-1 0 0 0,0 1-1 0 0,0 0 1 0 0,0 0 0 0 0,0 0-1 0 0,0 1 1 0 0,0-1 0 0 0,0 0-1 0 0,-1 1 1 0 0,1-1 0 0 0,-1 1 0 0 0,1 0-1 0 0,-1-1 1 0 0,0 1 0 0 0,1 0-1 0 0,-1 0 1 0 0,0 0 0 0 0,0 0-1 0 0,0 0 1 0 0,-1 0 0 0 0,1 0 0 0 0,0 0-1 0 0,-1 0 1 0 0,1 4 0 0 0,1 2 85 0 0,-1 1 0 0 0,0-1 0 0 0,0 1 0 0 0,-1-1 1 0 0,0 1-1 0 0,-1 11 0 0 0,-2-3-33 0 0,-1 0 0 0 0,-1 0 0 0 0,0 0 0 0 0,-1 0 0 0 0,-1-1 0 0 0,0 0 0 0 0,-1 0-1 0 0,-1-1 1 0 0,-1 0 0 0 0,0-1 0 0 0,-17 19 0 0 0,-31 21-2601 0 0,45-45 340 0 0,-1-1-1 0 0,-27 15 0 0 0,23-17 404 0 0,1-2 48 0 0</inkml:trace>
</inkml:ink>
</file>

<file path=ppt/ink/ink3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5.772"/>
    </inkml:context>
    <inkml:brush xml:id="br0">
      <inkml:brushProperty name="width" value="0.05" units="cm"/>
      <inkml:brushProperty name="height" value="0.05" units="cm"/>
      <inkml:brushProperty name="color" value="#004F8B"/>
    </inkml:brush>
  </inkml:definitions>
  <inkml:trace contextRef="#ctx0" brushRef="#br0">128 60 5392 0 0,'6'7'12290'0'0,"-43"-21"-18291"0"0,25 8 3317 0 0,-5-2 228 0 0,-1-3 243 0 0,-3-1 165 0 0,-8-4 320 0 0</inkml:trace>
</inkml:ink>
</file>

<file path=ppt/ink/ink3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6.131"/>
    </inkml:context>
    <inkml:brush xml:id="br0">
      <inkml:brushProperty name="width" value="0.05" units="cm"/>
      <inkml:brushProperty name="height" value="0.05" units="cm"/>
      <inkml:brushProperty name="color" value="#004F8B"/>
    </inkml:brush>
  </inkml:definitions>
  <inkml:trace contextRef="#ctx0" brushRef="#br0">515 1 4740 0 0,'0'0'5365'0'0,"1"5"-3716"0"0,-1 7-1004 0 0,1 0 0 0 0,-2 0 0 0 0,0 0 1 0 0,0 0-1 0 0,-1 0 0 0 0,0-1 0 0 0,-1 1 0 0 0,0 0 1 0 0,-10 21-1 0 0,-9 13-337 0 0,-28 45 0 0 0,24-45-386 0 0,-36 61-5480 0 0,-5-2 1 0 0,-157 188 0 0 0,184-249 3853 0 0</inkml:trace>
</inkml:ink>
</file>

<file path=ppt/ink/ink3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7.534"/>
    </inkml:context>
    <inkml:brush xml:id="br0">
      <inkml:brushProperty name="width" value="0.05" units="cm"/>
      <inkml:brushProperty name="height" value="0.05" units="cm"/>
      <inkml:brushProperty name="color" value="#004F8B"/>
    </inkml:brush>
  </inkml:definitions>
  <inkml:trace contextRef="#ctx0" brushRef="#br0">277 44 5180 0 0,'0'-2'625'0'0,"0"0"0"0"0,0 0 0 0 0,1 0 0 0 0,-1 0 0 0 0,0 0-1 0 0,1 0 1 0 0,-1 0 0 0 0,1 1 0 0 0,-1-1 0 0 0,1 0-1 0 0,0 0 1 0 0,0 1 0 0 0,0-1 0 0 0,0 0 0 0 0,0 1-1 0 0,0-1 1 0 0,1 1 0 0 0,1-3 0 0 0,-2 3-344 0 0,1 0-1 0 0,-1 0 1 0 0,1 1 0 0 0,-1-1-1 0 0,1 0 1 0 0,-1 1 0 0 0,1-1 0 0 0,-1 1-1 0 0,1-1 1 0 0,0 1 0 0 0,-1 0-1 0 0,1-1 1 0 0,3 1 0 0 0,-3 0 453 0 0,30 10 1568 0 0,-28-7-2139 0 0,0-1 0 0 0,0 1 0 0 0,0 0 1 0 0,-1-1-1 0 0,1 2 0 0 0,-1-1 0 0 0,0 0 1 0 0,0 1-1 0 0,0-1 0 0 0,0 1 0 0 0,-1 0 1 0 0,1 0-1 0 0,-1 0 0 0 0,0 0 0 0 0,-1 0 1 0 0,1 1-1 0 0,0-1 0 0 0,0 6 0 0 0,-1-2-17 0 0,-1-1 0 0 0,1 0 0 0 0,-2 1 0 0 0,1-1-1 0 0,-1 0 1 0 0,0 1 0 0 0,0-1 0 0 0,-1 0 0 0 0,0 0-1 0 0,-5 10 1 0 0,-2 4-45 0 0,-1-1 0 0 0,-1-1 0 0 0,-1 0 0 0 0,-1-1 0 0 0,-1 0 0 0 0,-23 24-1 0 0,-18 8-685 0 0,-16-1-3720 0 0,63-45 3056 0 0,0 1 0 0 0,-1-2 0 0 0,1 1 0 0 0,-1-1 0 0 0,0 0 0 0 0,-16 2 0 0 0,21-5 322 0 0,-1 1 0 0 0,1-1 0 0 0,-1 0 1 0 0,1 0-1 0 0,-1-1 0 0 0,1 1 0 0 0,0-1 1 0 0,-1 0-1 0 0,1 0 0 0 0,0-1 0 0 0,0 1 0 0 0,0-1 1 0 0,0 0-1 0 0,-8-5 0 0 0,0-1-775 0 0</inkml:trace>
</inkml:ink>
</file>

<file path=ppt/ink/ink3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7.878"/>
    </inkml:context>
    <inkml:brush xml:id="br0">
      <inkml:brushProperty name="width" value="0.05" units="cm"/>
      <inkml:brushProperty name="height" value="0.05" units="cm"/>
      <inkml:brushProperty name="color" value="#004F8B"/>
    </inkml:brush>
  </inkml:definitions>
  <inkml:trace contextRef="#ctx0" brushRef="#br0">40 67 4112 0 0,'10'-63'13084'0'0,"-10"63"-13018"0"0,0 0-1 0 0,0-1 0 0 0,0 1 1 0 0,1 0-1 0 0,-1 0 0 0 0,0-1 1 0 0,0 1-1 0 0,0 0 0 0 0,1 0 1 0 0,-1 0-1 0 0,0 0 0 0 0,0 0 1 0 0,1-1-1 0 0,-1 1 0 0 0,0 0 1 0 0,0 0-1 0 0,1 0 1 0 0,-1 0-1 0 0,0 0 0 0 0,0 0 1 0 0,1 0-1 0 0,-1 0 0 0 0,0 0 1 0 0,1 0-1 0 0,-1 0 0 0 0,0 0 1 0 0,0 0-1 0 0,1 0 0 0 0,-1 0 1 0 0,0 0-1 0 0,0 0 0 0 0,1 0 1 0 0,-1 0-1 0 0,0 1 0 0 0,0-1 1 0 0,1 0-1 0 0,-1 0 0 0 0,0 0 1 0 0,0 0-1 0 0,0 1 0 0 0,1-1 1 0 0,-1 0-1 0 0,0 0 1 0 0,0 0-1 0 0,0 1 0 0 0,1-1 1 0 0,-1 0-1 0 0,0 0 0 0 0,0 1 1 0 0,0-1-1 0 0,0 0 0 0 0,0 0 1 0 0,0 1-1 0 0,0-1 0 0 0,10 13 1031 0 0,-4-3-745 0 0,-1 0 51 0 0,-1 0 0 0 0,0 1 0 0 0,0 0 1 0 0,-1 0-1 0 0,0 0 0 0 0,-1 0 0 0 0,0 0 1 0 0,-1 1-1 0 0,0 10 0 0 0,-1 20-282 0 0,-8 57 0 0 0,1-27-1252 0 0,7-69 1154 0 0,-6 65-2014 0 0,-5 3-3514 0 0,9-62 4310 0 0,0 1 0 0 0,0-1 0 0 0,-1-1 1 0 0,-1 1-1 0 0,1 0 0 0 0,-1-1 0 0 0,-1 1 0 0 0,0-1 1 0 0,0-1-1 0 0,0 1 0 0 0,-1-1 0 0 0,-11 11 1 0 0,6-9-547 0 0</inkml:trace>
</inkml:ink>
</file>

<file path=ppt/ink/ink3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8.206"/>
    </inkml:context>
    <inkml:brush xml:id="br0">
      <inkml:brushProperty name="width" value="0.05" units="cm"/>
      <inkml:brushProperty name="height" value="0.05" units="cm"/>
      <inkml:brushProperty name="color" value="#004F8B"/>
    </inkml:brush>
  </inkml:definitions>
  <inkml:trace contextRef="#ctx0" brushRef="#br0">215 0 4092 0 0,'0'0'8109'0'0,"4"4"-6691"0"0,1 3-814 0 0,1-1 1 0 0,-1 1 0 0 0,-1 1 0 0 0,1-1 0 0 0,-1 1 0 0 0,0-1 0 0 0,-1 1 0 0 0,0 0-1 0 0,0 0 1 0 0,-1 1 0 0 0,2 11 0 0 0,-3-10-420 0 0,-1-1 1 0 0,0 0-1 0 0,0 0 0 0 0,-1 1 0 0 0,-1-1 1 0 0,1 0-1 0 0,-1 0 0 0 0,-1 0 0 0 0,0-1 1 0 0,0 1-1 0 0,-6 11 0 0 0,-2 0-761 0 0,0 0 0 0 0,-1 0 0 0 0,-1-1 0 0 0,-27 29 0 0 0,30-38-957 0 0,0 0 0 0 0,-1 0 1 0 0,-18 11-1 0 0,22-16 277 0 0,0-1 0 0 0,0 0 0 0 0,-1-1 0 0 0,1 0 0 0 0,-1 0 0 0 0,0 0 1 0 0,-8 1-1 0 0,2-4-420 0 0,-1 0-6 0 0</inkml:trace>
</inkml:ink>
</file>

<file path=ppt/ink/ink3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8.550"/>
    </inkml:context>
    <inkml:brush xml:id="br0">
      <inkml:brushProperty name="width" value="0.05" units="cm"/>
      <inkml:brushProperty name="height" value="0.05" units="cm"/>
      <inkml:brushProperty name="color" value="#004F8B"/>
    </inkml:brush>
  </inkml:definitions>
  <inkml:trace contextRef="#ctx0" brushRef="#br0">18 77 3664 0 0,'7'1'489'0'0,"-1"0"-1"0"0,0 0 1 0 0,0 1 0 0 0,0 0-1 0 0,0 0 1 0 0,0 0-1 0 0,-1 0 1 0 0,1 1-1 0 0,0 0 1 0 0,-1 0-1 0 0,0 1 1 0 0,0-1 0 0 0,0 1-1 0 0,8 8 1 0 0,-11-9-302 0 0,1-1 0 0 0,-1 1 0 0 0,1-1 0 0 0,-1 1 0 0 0,0 0 1 0 0,0 0-1 0 0,0 0 0 0 0,0 0 0 0 0,0 0 0 0 0,-1 1 0 0 0,1-1 1 0 0,-1 0-1 0 0,0 1 0 0 0,0-1 0 0 0,0 1 0 0 0,-1-1 0 0 0,1 1 1 0 0,-1 0-1 0 0,0-1 0 0 0,0 1 0 0 0,0-1 0 0 0,0 1 0 0 0,-1 0 1 0 0,1-1-1 0 0,-1 1 0 0 0,-2 4 0 0 0,2-6-61 0 0,0 0 1 0 0,1-1-1 0 0,-1 1 0 0 0,-1-1 1 0 0,1 1-1 0 0,0-1 0 0 0,0 0 1 0 0,0 1-1 0 0,-1-1 0 0 0,1 0 0 0 0,-1 0 1 0 0,1 0-1 0 0,-1 0 0 0 0,1 0 1 0 0,-1 0-1 0 0,0 0 0 0 0,1-1 1 0 0,-1 1-1 0 0,0 0 0 0 0,0-1 0 0 0,1 0 1 0 0,-1 1-1 0 0,0-1 0 0 0,-3 0 1 0 0,0 0 160 0 0,1 0 1 0 0,0-1 0 0 0,0 0-1 0 0,-1 0 1 0 0,1 0 0 0 0,0 0-1 0 0,0-1 1 0 0,0 1 0 0 0,0-1-1 0 0,-7-4 1 0 0,8 3-181 0 0,-1 1 1 0 0,0-1 0 0 0,1 0-1 0 0,-1 0 1 0 0,1 0-1 0 0,0-1 1 0 0,0 1-1 0 0,0-1 1 0 0,0 0 0 0 0,-2-4-1 0 0,4 6-218 0 0,0 1-1 0 0,1-1 1 0 0,-1 1-1 0 0,0-1 1 0 0,1 0 0 0 0,-1 0-1 0 0,1 1 1 0 0,0-1-1 0 0,0 0 1 0 0,-1 0-1 0 0,1 0 1 0 0,0 1-1 0 0,0-1 1 0 0,1 0 0 0 0,-1 0-1 0 0,0 1 1 0 0,1-1-1 0 0,-1 0 1 0 0,1 0-1 0 0,-1 1 1 0 0,1-1 0 0 0,0 0-1 0 0,0 1 1 0 0,1-3-1 0 0,9-11-3167 0 0,6-8-1716 0 0,0 0-1 0 0,41-39 1 0 0,-41 47 3199 0 0</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2.171"/>
    </inkml:context>
    <inkml:brush xml:id="br0">
      <inkml:brushProperty name="width" value="0.05" units="cm"/>
      <inkml:brushProperty name="height" value="0.05" units="cm"/>
      <inkml:brushProperty name="color" value="#004F8B"/>
    </inkml:brush>
  </inkml:definitions>
  <inkml:trace contextRef="#ctx0" brushRef="#br0">9 23 5240 0 0,'-8'-3'16396'0'0,"66"-6"-12960"0"0,116-2-1 0 0,-131 12-4541 0 0,72 12 1 0 0,-70-4-6015 0 0,0 2-9316 0 0,-30-9 14768 0 0</inkml:trace>
</inkml:ink>
</file>

<file path=ppt/ink/ink3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09.253"/>
    </inkml:context>
    <inkml:brush xml:id="br0">
      <inkml:brushProperty name="width" value="0.05" units="cm"/>
      <inkml:brushProperty name="height" value="0.05" units="cm"/>
      <inkml:brushProperty name="color" value="#004F8B"/>
    </inkml:brush>
  </inkml:definitions>
  <inkml:trace contextRef="#ctx0" brushRef="#br0">569 50 4880 0 0,'-31'23'12252'0'0,"29"-22"-11886"0"0,-1-1 1 0 0,1 1 0 0 0,0-1-1 0 0,-1 1 1 0 0,1-1 0 0 0,-1 0-1 0 0,1 0 1 0 0,0 0 0 0 0,-1 0-1 0 0,1 0 1 0 0,-1-1 0 0 0,1 1-1 0 0,0-1 1 0 0,-1 1 0 0 0,-2-2-1 0 0,4 1-273 0 0,0 0 0 0 0,-1 0-1 0 0,1 0 1 0 0,0 0 0 0 0,0 0-1 0 0,0 0 1 0 0,0-1 0 0 0,0 1 0 0 0,0 0-1 0 0,0 0 1 0 0,0-1 0 0 0,1 1-1 0 0,-1-1 1 0 0,0 1 0 0 0,1-1-1 0 0,-1 1 1 0 0,1-1 0 0 0,0 1-1 0 0,-1-1 1 0 0,1 1 0 0 0,0-1 0 0 0,0 1-1 0 0,0-1 1 0 0,0-1 0 0 0,0 1-57 0 0,1 1 0 0 0,-1 0 0 0 0,1-1 0 0 0,-1 1 0 0 0,1 0 0 0 0,0-1 1 0 0,-1 1-1 0 0,1 0 0 0 0,0 0 0 0 0,0-1 0 0 0,0 1 0 0 0,0 0 0 0 0,0 0 1 0 0,0 0-1 0 0,0 0 0 0 0,0 0 0 0 0,1 1 0 0 0,-1-1 0 0 0,0 0 0 0 0,0 0 1 0 0,1 1-1 0 0,0-1 0 0 0,30-10 563 0 0,-30 11-440 0 0,1 2 7 0 0,-2-2-114 0 0,1 1-1 0 0,-1 0 0 0 0,0 0 1 0 0,1 0-1 0 0,-1 0 1 0 0,0 0-1 0 0,0 1 0 0 0,0-1 1 0 0,0 0-1 0 0,0 0 1 0 0,0 1-1 0 0,0-1 1 0 0,0 1-1 0 0,-1-1 0 0 0,1 1 1 0 0,0-1-1 0 0,-1 1 1 0 0,0-1-1 0 0,1 1 1 0 0,-1-1-1 0 0,0 1 0 0 0,1 3 1 0 0,-2-1 8 0 0,1 1 0 0 0,-1 0 0 0 0,1-1 0 0 0,-1 1 0 0 0,0 0 1 0 0,-1-1-1 0 0,1 1 0 0 0,-3 3 0 0 0,-5 10-235 0 0,0-1 0 0 0,-2-1 0 0 0,-12 17 0 0 0,-94 103-5101 0 0,79-99 1821 0 0,-1-2 1 0 0,-2-1 0 0 0,-1-2-1 0 0,-1-2 1 0 0,-94 48-1 0 0,99-59 1759 0 0</inkml:trace>
</inkml:ink>
</file>

<file path=ppt/ink/ink3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0.425"/>
    </inkml:context>
    <inkml:brush xml:id="br0">
      <inkml:brushProperty name="width" value="0.05" units="cm"/>
      <inkml:brushProperty name="height" value="0.05" units="cm"/>
      <inkml:brushProperty name="color" value="#004F8B"/>
    </inkml:brush>
  </inkml:definitions>
  <inkml:trace contextRef="#ctx0" brushRef="#br0">120 21 5969 0 0,'-4'-4'4496'0'0,"4"3"-3597"0"0,-1 0 0 0 0,0-1 0 0 0,1 1 1 0 0,-1 0-1 0 0,1 0 0 0 0,0 0 0 0 0,-1 0 0 0 0,1 0 1 0 0,0-1-1 0 0,-1 1 0 0 0,1-3 0 0 0,4 4-648 0 0,0 0 0 0 0,0 1 0 0 0,0-1 0 0 0,0 1 0 0 0,0-1 0 0 0,0 1 0 0 0,0 0 0 0 0,-1 1 0 0 0,1-1 0 0 0,0 1 0 0 0,-1-1-1 0 0,1 1 1 0 0,-1 0 0 0 0,0 0 0 0 0,1 1 0 0 0,-1-1 0 0 0,0 1 0 0 0,4 4 0 0 0,-3-2-20 0 0,-1 0 1 0 0,0 0-1 0 0,0 0 1 0 0,-1 0-1 0 0,1 1 0 0 0,-1-1 1 0 0,0 1-1 0 0,0-1 1 0 0,-1 1-1 0 0,0 0 1 0 0,1 9-1 0 0,-1-2-251 0 0,-1-1 0 0 0,0 1 0 0 0,-1 0 0 0 0,0 0 0 0 0,-1-1 0 0 0,-1 1 0 0 0,0-1 0 0 0,0 0-1 0 0,-2 0 1 0 0,1 0 0 0 0,-9 15 0 0 0,-16 16-1774 0 0,-6-5-3448 0 0,30-34 4075 0 0,1 0-1 0 0,-1 0 1 0 0,0 0 0 0 0,0-1 0 0 0,0 0-1 0 0,0 0 1 0 0,-1-1 0 0 0,1 1 0 0 0,-1-1 0 0 0,0 0-1 0 0,1-1 1 0 0,-1 1 0 0 0,0-1 0 0 0,-11 0-1 0 0,12-2-660 0 0,-13-3 122 0 0</inkml:trace>
</inkml:ink>
</file>

<file path=ppt/ink/ink3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0.753"/>
    </inkml:context>
    <inkml:brush xml:id="br0">
      <inkml:brushProperty name="width" value="0.05" units="cm"/>
      <inkml:brushProperty name="height" value="0.05" units="cm"/>
      <inkml:brushProperty name="color" value="#004F8B"/>
    </inkml:brush>
  </inkml:definitions>
  <inkml:trace contextRef="#ctx0" brushRef="#br0">511 6 3468 0 0,'-3'-6'10056'0'0,"-15"26"-7479"0"0,-30 39 0 0 0,-9 13-1687 0 0,-47 36-2886 0 0,53-58-3602 0 0,-71 53 0 0 0,50-56 1646 0 0,37-26 2140 0 0</inkml:trace>
</inkml:ink>
</file>

<file path=ppt/ink/ink3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1.315"/>
    </inkml:context>
    <inkml:brush xml:id="br0">
      <inkml:brushProperty name="width" value="0.05" units="cm"/>
      <inkml:brushProperty name="height" value="0.05" units="cm"/>
      <inkml:brushProperty name="color" value="#004F8B"/>
    </inkml:brush>
  </inkml:definitions>
  <inkml:trace contextRef="#ctx0" brushRef="#br0">350 1 4800 0 0,'-1'5'10404'0'0,"-3"6"-4894"0"0,-3 11-4430 0 0,-1 0 0 0 0,-11 21 0 0 0,-80 123 2001 0 0,83-144-3529 0 0,0 0 1 0 0,-1-2-1 0 0,-1 0 1 0 0,-1 0 0 0 0,-24 18-1 0 0,42-37-22 0 0,0 0 0 0 0,0 0 0 0 0,-1 0 0 0 0,1 0 0 0 0,0-1 0 0 0,-1 1 0 0 0,1 0 0 0 0,-1-1 0 0 0,1 1 0 0 0,-1-1 0 0 0,1 1 0 0 0,-1-1 0 0 0,1 0 0 0 0,-1 1 0 0 0,0-1 0 0 0,1 0 0 0 0,-1 0 0 0 0,1 0 0 0 0,-1-1 0 0 0,0 1 0 0 0,1 0 0 0 0,-1-1 0 0 0,1 1 0 0 0,-1 0 0 0 0,1-1 0 0 0,-3-1 0 0 0,-16-16-7089 0 0,9 1 6122 0 0,1-1-319 0 0</inkml:trace>
</inkml:ink>
</file>

<file path=ppt/ink/ink3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1.644"/>
    </inkml:context>
    <inkml:brush xml:id="br0">
      <inkml:brushProperty name="width" value="0.05" units="cm"/>
      <inkml:brushProperty name="height" value="0.05" units="cm"/>
      <inkml:brushProperty name="color" value="#004F8B"/>
    </inkml:brush>
  </inkml:definitions>
  <inkml:trace contextRef="#ctx0" brushRef="#br0">189 18 5865 0 0,'10'-18'10961'0'0,"-9"19"-10752"0"0,-1 1 0 0 0,1-1 0 0 0,0 0 0 0 0,0 1 0 0 0,-1-1 0 0 0,1 1 0 0 0,-1-1 0 0 0,1 0 0 0 0,-1 1 0 0 0,0-1 0 0 0,0 1 0 0 0,0 0 0 0 0,0-1 0 0 0,0 1 0 0 0,0 2 0 0 0,3 29 711 0 0,-2 0-1 0 0,-1 0 1 0 0,-1-1 0 0 0,-8 44 0 0 0,-6-5-2347 0 0,-36 104-1 0 0,33-128-4364 0 0,-32 61 0 0 0,40-91 2976 0 0,0 1-1 0 0,-23 28 1 0 0,22-35 1147 0 0</inkml:trace>
</inkml:ink>
</file>

<file path=ppt/ink/ink3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2.097"/>
    </inkml:context>
    <inkml:brush xml:id="br0">
      <inkml:brushProperty name="width" value="0.05" units="cm"/>
      <inkml:brushProperty name="height" value="0.05" units="cm"/>
      <inkml:brushProperty name="color" value="#004F8B"/>
    </inkml:brush>
  </inkml:definitions>
  <inkml:trace contextRef="#ctx0" brushRef="#br0">708 1 4472 0 0,'0'0'6252'0'0,"-1"4"-4870"0"0,-4 23-2 0 0,-1 0-1 0 0,-2-1 1 0 0,0 1 0 0 0,-2-2 0 0 0,-20 39 0 0 0,12-33-831 0 0,-1 0 0 0 0,-2-1 0 0 0,-1 0 1 0 0,-1-2-1 0 0,-2-1 0 0 0,-46 40 1 0 0,62-60-447 0 0,0 0 1 0 0,-1 0 0 0 0,0-1 0 0 0,0-1 0 0 0,-1 0 0 0 0,1 0 0 0 0,-21 6 0 0 0,27-10-111 0 0,1 0-1 0 0,-1 0 1 0 0,0 0 0 0 0,1-1 0 0 0,-1 1 0 0 0,0-1 0 0 0,1 0-1 0 0,-1 0 1 0 0,0 0 0 0 0,1 0 0 0 0,-1-1 0 0 0,0 0 0 0 0,1 1 0 0 0,-1-1-1 0 0,1-1 1 0 0,-1 1 0 0 0,1 0 0 0 0,0-1 0 0 0,-1 0 0 0 0,1 1-1 0 0,0-1 1 0 0,0-1 0 0 0,0 1 0 0 0,0 0 0 0 0,1-1 0 0 0,-1 1-1 0 0,-4-6 1 0 0,-25-35-970 0 0,-34 120 583 0 0,64-75 478 0 0,-1 1 0 0 0,1-1 1 0 0,-1 0-1 0 0,1 0 0 0 0,-1 0 1 0 0,0-1-1 0 0,0 1 0 0 0,0 0 1 0 0,0-1-1 0 0,0 0 0 0 0,0 0 1 0 0,0 0-1 0 0,0 0 0 0 0,0 0 1 0 0,0-1-1 0 0,-1 1 0 0 0,1-1 0 0 0,0 0 1 0 0,-1 0-1 0 0,1 0 0 0 0,0 0 1 0 0,0-1-1 0 0,-1 1 0 0 0,1-1 1 0 0,0 0-1 0 0,0 0 0 0 0,0 0 1 0 0,0 0-1 0 0,0-1 0 0 0,0 1 1 0 0,0-1-1 0 0,0 0 0 0 0,1 0 0 0 0,-1 0 1 0 0,1 0-1 0 0,-1 0 0 0 0,1 0 1 0 0,0-1-1 0 0,0 1 0 0 0,0-1 1 0 0,0 0-1 0 0,0 0 0 0 0,0 1 1 0 0,1-1-1 0 0,0 0 0 0 0,-1 0 1 0 0,1 0-1 0 0,0-1 0 0 0,0-2 1 0 0,-3-9-35 0 0,1 1 0 0 0,0-1 0 0 0,1 1 1 0 0,1-1-1 0 0,0 0 0 0 0,1 0 1 0 0,1 1-1 0 0,5-30 0 0 0,12-38-2636 0 0,5 4-4408 0 0,-10 36 316 0 0,6-16-2215 0 0,-13 44 7135 0 0</inkml:trace>
</inkml:ink>
</file>

<file path=ppt/ink/ink3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2.456"/>
    </inkml:context>
    <inkml:brush xml:id="br0">
      <inkml:brushProperty name="width" value="0.05" units="cm"/>
      <inkml:brushProperty name="height" value="0.05" units="cm"/>
      <inkml:brushProperty name="color" value="#004F8B"/>
    </inkml:brush>
  </inkml:definitions>
  <inkml:trace contextRef="#ctx0" brushRef="#br0">0 89 3560 0 0,'19'-10'1252'0'0,"-1"-1"-159"0"0,-1 3-77 0 0,-1-1-76 0 0,-3 2-212 0 0,-3 0-412 0 0,3 2-428 0 0,-1-4-480 0 0,-4 4-1468 0 0,0 0-61 0 0,-1-1 217 0 0,-3-1 360 0 0</inkml:trace>
</inkml:ink>
</file>

<file path=ppt/ink/ink3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2.800"/>
    </inkml:context>
    <inkml:brush xml:id="br0">
      <inkml:brushProperty name="width" value="0.05" units="cm"/>
      <inkml:brushProperty name="height" value="0.05" units="cm"/>
      <inkml:brushProperty name="color" value="#004F8B"/>
    </inkml:brush>
  </inkml:definitions>
  <inkml:trace contextRef="#ctx0" brushRef="#br0">488 200 5485 0 0,'0'0'12495'0'0,"-3"3"-11485"0"0,-16 24 356 0 0,0 0 0 0 0,2 1 0 0 0,2 0 0 0 0,-16 39 0 0 0,27-57-1336 0 0,0-1 0 0 0,1 1 1 0 0,0 0-1 0 0,1 0 1 0 0,0 0-1 0 0,1 1 0 0 0,0-1 1 0 0,1 0-1 0 0,0 0 0 0 0,0 1 1 0 0,1-1-1 0 0,1 0 0 0 0,-1 0 1 0 0,2 0-1 0 0,-1 0 0 0 0,2 0 1 0 0,-1 0-1 0 0,6 9 0 0 0,-6-11-40 0 0,0-1 0 0 0,0 1-1 0 0,0 0 1 0 0,-1 0-1 0 0,0 0 1 0 0,-1 1-1 0 0,0-1 1 0 0,0 0 0 0 0,-1 1-1 0 0,0-1 1 0 0,0 0-1 0 0,-1 0 1 0 0,0 1-1 0 0,-1-1 1 0 0,1 0 0 0 0,-2 0-1 0 0,1 0 1 0 0,-1 0-1 0 0,0 0 1 0 0,-1-1-1 0 0,0 1 1 0 0,0-1 0 0 0,-6 8-1 0 0,2-3 184 0 0,0-1-1 0 0,-1 0 0 0 0,-1-1 1 0 0,1 0-1 0 0,-1 0 1 0 0,-1-1-1 0 0,0 0 0 0 0,0-1 1 0 0,-1-1-1 0 0,0 1 1 0 0,0-2-1 0 0,-1 0 1 0 0,-19 7-1 0 0,27-12-92 0 0,-1 1 0 0 0,0-1 0 0 0,1 0 1 0 0,-1-1-1 0 0,0 1 0 0 0,0-1 0 0 0,1-1 0 0 0,-1 1 0 0 0,0-1 1 0 0,1 0-1 0 0,-1 0 0 0 0,0 0 0 0 0,1-1 0 0 0,-1 0 0 0 0,1 0 1 0 0,0 0-1 0 0,0-1 0 0 0,0 0 0 0 0,0 0 0 0 0,0 0 0 0 0,0-1 1 0 0,1 1-1 0 0,0-1 0 0 0,-1 0 0 0 0,1 0 0 0 0,1-1 0 0 0,-5-5 0 0 0,1 0 71 0 0,0 0 0 0 0,1-1 0 0 0,1 1 0 0 0,0-1 0 0 0,0 0 0 0 0,1-1 0 0 0,0 1 0 0 0,1-1 0 0 0,0 0 0 0 0,1 0 0 0 0,1 0 0 0 0,-1-15 0 0 0,3-13-1555 0 0,8-51 0 0 0,17-37-5403 0 0,52-126-9118 0 0,-29 103 11405 0 0,-40 121 2805 0 0</inkml:trace>
</inkml:ink>
</file>

<file path=ppt/ink/ink3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4.566"/>
    </inkml:context>
    <inkml:brush xml:id="br0">
      <inkml:brushProperty name="width" value="0.05" units="cm"/>
      <inkml:brushProperty name="height" value="0.05" units="cm"/>
      <inkml:brushProperty name="color" value="#004F8B"/>
    </inkml:brush>
  </inkml:definitions>
  <inkml:trace contextRef="#ctx0" brushRef="#br0">629 42 3632 0 0,'7'-21'3127'0'0,"-2"2"4712"0"0,-6 19-7730 0 0,0-1-1 0 0,0 1 1 0 0,0 0-1 0 0,0 0 1 0 0,0 0 0 0 0,0 0-1 0 0,0 0 1 0 0,1 0-1 0 0,-1 0 1 0 0,0 0-1 0 0,0 0 1 0 0,0 1 0 0 0,0-1-1 0 0,0 0 1 0 0,0 1-1 0 0,0-1 1 0 0,0 0 0 0 0,0 1-1 0 0,1-1 1 0 0,-1 1-1 0 0,0 0 1 0 0,-1 0 0 0 0,-10 6 132 0 0,0 1 1 0 0,1 0-1 0 0,-1 0 0 0 0,2 1 1 0 0,-1 1-1 0 0,1 0 1 0 0,1 0-1 0 0,0 1 1 0 0,0 0-1 0 0,-12 21 1 0 0,20-30-279 0 0,0-1-1 0 0,1 1 1 0 0,-1 0 0 0 0,0-1-1 0 0,1 1 1 0 0,-1 0 0 0 0,1 0 0 0 0,-1 0-1 0 0,1 0 1 0 0,0 0 0 0 0,0 0 0 0 0,0-1-1 0 0,0 1 1 0 0,0 0 0 0 0,0 0-1 0 0,0 0 1 0 0,1 0 0 0 0,-1 0 0 0 0,1-1-1 0 0,0 1 1 0 0,-1 0 0 0 0,1 0 0 0 0,0-1-1 0 0,0 1 1 0 0,0 0 0 0 0,0-1-1 0 0,0 1 1 0 0,0-1 0 0 0,1 1 0 0 0,-1-1-1 0 0,0 0 1 0 0,1 1 0 0 0,-1-1 0 0 0,1 0-1 0 0,-1 0 1 0 0,1 0 0 0 0,0 0-1 0 0,-1 0 1 0 0,1-1 0 0 0,0 1 0 0 0,0 0-1 0 0,0-1 1 0 0,2 1 0 0 0,13 4-446 0 0,0-1 1 0 0,0-1-1 0 0,33 2 0 0 0,-23-3 583 0 0,-27-2-75 0 0,0 0-1 0 0,0 0 0 0 0,1 0 0 0 0,-1 0 0 0 0,0 0 0 0 0,1 0 0 0 0,-1 0 0 0 0,0 0 0 0 0,0 1 0 0 0,1-1 0 0 0,-1 0 1 0 0,0 0-1 0 0,0 0 0 0 0,1 0 0 0 0,-1 0 0 0 0,0 0 0 0 0,0 0 0 0 0,0 1 0 0 0,1-1 0 0 0,-1 0 0 0 0,0 0 0 0 0,0 0 1 0 0,0 1-1 0 0,1-1 0 0 0,-1 0 0 0 0,0 0 0 0 0,0 0 0 0 0,0 1 0 0 0,0-1 0 0 0,0 0 0 0 0,0 0 0 0 0,1 1 0 0 0,-1-1 1 0 0,0 0-1 0 0,0 0 0 0 0,0 1 0 0 0,0-1 0 0 0,0 0 0 0 0,-8 12 470 0 0,-33 21-307 0 0,4-3-186 0 0,34-28-67 0 0,0 1-1 0 0,0 0 1 0 0,0 1-1 0 0,0-1 1 0 0,1 0-1 0 0,0 1 1 0 0,-1 0-1 0 0,2-1 1 0 0,-1 1 0 0 0,0 0-1 0 0,1 0 1 0 0,-1 0-1 0 0,1 0 1 0 0,0 0-1 0 0,0 4 1 0 0,1-5-42 0 0,0-1 1 0 0,1 0-1 0 0,-1 0 1 0 0,1 0-1 0 0,0 0 1 0 0,0 0-1 0 0,0 0 1 0 0,0 0-1 0 0,0 0 1 0 0,0 0-1 0 0,0 0 1 0 0,1-1-1 0 0,-1 1 1 0 0,1 0-1 0 0,-1-1 0 0 0,1 1 1 0 0,-1-1-1 0 0,1 0 1 0 0,0 1-1 0 0,0-1 1 0 0,0 0-1 0 0,0 0 1 0 0,0 0-1 0 0,0-1 1 0 0,0 1-1 0 0,0 0 1 0 0,0-1-1 0 0,0 1 1 0 0,0-1-1 0 0,3 1 1 0 0,4 0-81 0 0,0 1 0 0 0,0-1 0 0 0,-1-1 0 0 0,1 1-1 0 0,0-1 1 0 0,0-1 0 0 0,0 0 0 0 0,0 0 0 0 0,-1-1 0 0 0,10-3 0 0 0,-16 5 296 0 0,7-4-65 0 0,-10 4-27 0 0,1 0 0 0 0,0 0 0 0 0,0 0 0 0 0,0 0 0 0 0,0 0 0 0 0,0 0 0 0 0,0 0 0 0 0,0 0 1 0 0,0-1-1 0 0,-1 1 0 0 0,1 0 0 0 0,0 0 0 0 0,0 0 0 0 0,0 0 0 0 0,0 0 0 0 0,0 0 0 0 0,0 0 0 0 0,0-1 0 0 0,0 1 1 0 0,0 0-1 0 0,0 0 0 0 0,0 0 0 0 0,0 0 0 0 0,0 0 0 0 0,0 0 0 0 0,0-1 0 0 0,0 1 0 0 0,0 0 0 0 0,0 0 0 0 0,0 0 0 0 0,0 0 1 0 0,0 0-1 0 0,0 0 0 0 0,0-1 0 0 0,0 1 0 0 0,0 0 0 0 0,0 0 0 0 0,0 0 0 0 0,0 0 0 0 0,1 0 0 0 0,-1 0 0 0 0,0 0 0 0 0,0-1 1 0 0,0 1-1 0 0,0 0 0 0 0,0 0 0 0 0,0 0 0 0 0,0 0 0 0 0,0 0 0 0 0,1 0 0 0 0,-1 0 0 0 0,0 0 0 0 0,0 0 0 0 0,0 0 0 0 0,0 0 1 0 0,0 0-1 0 0,0 0 0 0 0,1 0 0 0 0,-1 0 0 0 0,0 0 0 0 0,0 0 0 0 0,0 0 0 0 0,0 0 0 0 0,0 0 0 0 0,0 0 0 0 0,1 0 0 0 0,-10 0 154 0 0,1 0 0 0 0,0 0-1 0 0,-1 1 1 0 0,1 0 0 0 0,0 1-1 0 0,0 0 1 0 0,0 0 0 0 0,0 1-1 0 0,0 0 1 0 0,1 0-1 0 0,-1 1 1 0 0,1 0 0 0 0,0 0-1 0 0,-10 8 1 0 0,-5 7 271 0 0,1 0-1 0 0,-37 44 1 0 0,46-47-355 0 0,-1 0 0 0 0,0-2 1 0 0,-1 1-1 0 0,-1-2 0 0 0,-1 0 1 0 0,0-1-1 0 0,0 0 0 0 0,-25 13 1 0 0,32-22-101 0 0,0 1 0 0 0,0-1 0 0 0,-1-1 0 0 0,1 0 0 0 0,-16 2 0 0 0,23-4-2 0 0,1 1 0 0 0,-1-1 1 0 0,0 0-1 0 0,1 0 0 0 0,-1 0 0 0 0,1 0 0 0 0,-1 0 0 0 0,0-1 0 0 0,1 1 1 0 0,-1 0-1 0 0,1-1 0 0 0,-1 1 0 0 0,1-1 0 0 0,-1 1 0 0 0,1-1 1 0 0,-1 0-1 0 0,1 0 0 0 0,0 1 0 0 0,-1-1 0 0 0,1 0 0 0 0,0 0 0 0 0,0-1 1 0 0,0 1-1 0 0,0 0 0 0 0,0 0 0 0 0,0 0 0 0 0,0-1 0 0 0,0 1 0 0 0,0 0 1 0 0,0-1-1 0 0,1 1 0 0 0,-1-1 0 0 0,1 1 0 0 0,-1-1 0 0 0,1 1 0 0 0,-1-1 1 0 0,1 0-1 0 0,0 1 0 0 0,0-1 0 0 0,0-2 0 0 0,0 1-8 0 0,1 0-1 0 0,-1 1 1 0 0,1-1-1 0 0,0 1 1 0 0,0 0-1 0 0,0-1 1 0 0,0 1-1 0 0,0-1 1 0 0,0 1-1 0 0,1 0 1 0 0,-1 0-1 0 0,1 0 1 0 0,0 0-1 0 0,-1 0 1 0 0,1 0-1 0 0,0 0 1 0 0,0 1-1 0 0,0-1 1 0 0,0 1-1 0 0,1-1 1 0 0,-1 1-1 0 0,0 0 1 0 0,4-2-1 0 0,-4 3 141 0 0,0 0-77 0 0,0 1 0 0 0,0-1 0 0 0,0 1 0 0 0,0 0 0 0 0,-1 0 0 0 0,1 0 0 0 0,0 0 0 0 0,-1 0 0 0 0,1 1 0 0 0,0-1 0 0 0,-1 0 0 0 0,0 1 0 0 0,1-1 1 0 0,1 3-1 0 0,-2 1 28 0 0,0 1 1 0 0,0-1 0 0 0,-1 0 0 0 0,1 1 0 0 0,-1-1 0 0 0,0 1-1 0 0,-1-1 1 0 0,1 1 0 0 0,-1-1 0 0 0,0 0 0 0 0,-1 1 0 0 0,1-1-1 0 0,-1 0 1 0 0,0 0 0 0 0,0 0 0 0 0,-6 9 0 0 0,3-4-212 0 0,-1-1 0 0 0,0 0 0 0 0,-1 0 0 0 0,0 0 0 0 0,0-1 0 0 0,-1 0 0 0 0,-13 11 0 0 0,-24 6-1864 0 0,36-21 952 0 0,1-1 1 0 0,-1-1-1 0 0,0 1 1 0 0,0-1 0 0 0,-1-1-1 0 0,1 0 1 0 0,0 0 0 0 0,0-1-1 0 0,-1 0 1 0 0,1-1 0 0 0,-12-1-1 0 0,-3-3-566 0 0</inkml:trace>
</inkml:ink>
</file>

<file path=ppt/ink/ink3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4.909"/>
    </inkml:context>
    <inkml:brush xml:id="br0">
      <inkml:brushProperty name="width" value="0.05" units="cm"/>
      <inkml:brushProperty name="height" value="0.05" units="cm"/>
      <inkml:brushProperty name="color" value="#004F8B"/>
    </inkml:brush>
  </inkml:definitions>
  <inkml:trace contextRef="#ctx0" brushRef="#br0">333 5 3264 0 0,'5'-4'2177'0'0,"0"4"1856"0"0,-1 1-3772 0 0,0 0-1 0 0,0 1 0 0 0,0 0 1 0 0,0-1-1 0 0,-1 2 1 0 0,1-1-1 0 0,0 0 0 0 0,-1 1 1 0 0,0-1-1 0 0,0 1 0 0 0,1 0 1 0 0,-2 0-1 0 0,1 0 1 0 0,0 1-1 0 0,-1-1 0 0 0,1 1 1 0 0,2 5-1 0 0,-2-2-6 0 0,-1 0 0 0 0,0 0 1 0 0,0 0-1 0 0,0 0 0 0 0,-1 0 0 0 0,0 1 0 0 0,0-1 0 0 0,-1 0 1 0 0,0 11-1 0 0,-3 4-89 0 0,0 0 0 0 0,-1-1 0 0 0,-1 1-1 0 0,-2-1 1 0 0,-16 40 0 0 0,12-38-606 0 0,-1-1 0 0 0,-1 0 0 0 0,-25 31 0 0 0,16-26-1219 0 0,-1-1 1 0 0,-2-1-1 0 0,0-1 1 0 0,-2-2 0 0 0,0 0-1 0 0,-2-2 1 0 0,-51 28-1 0 0,38-28-64 0 0</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5.624"/>
    </inkml:context>
    <inkml:brush xml:id="br0">
      <inkml:brushProperty name="width" value="0.05" units="cm"/>
      <inkml:brushProperty name="height" value="0.05" units="cm"/>
      <inkml:brushProperty name="color" value="#004F8B"/>
    </inkml:brush>
  </inkml:definitions>
  <inkml:trace contextRef="#ctx0" brushRef="#br0">34 2 5589 0 0,'-7'-1'18728'0'0,"2"16"-12012"0"0,-3 34-6790 0 0,7-37 1880 0 0,-10 111-1658 0 0,10-50-8715 0 0,12-104-1707 0 0,0 4 4844 0 0,-4-25-737 0 0,-5 33 4336 0 0</inkml:trace>
</inkml:ink>
</file>

<file path=ppt/ink/ink3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5.693"/>
    </inkml:context>
    <inkml:brush xml:id="br0">
      <inkml:brushProperty name="width" value="0.05" units="cm"/>
      <inkml:brushProperty name="height" value="0.05" units="cm"/>
      <inkml:brushProperty name="color" value="#004F8B"/>
    </inkml:brush>
  </inkml:definitions>
  <inkml:trace contextRef="#ctx0" brushRef="#br0">628 54 4504 0 0,'3'-2'1143'0'0,"-1"-1"0"0"0,0 0-1 0 0,0 0 1 0 0,0 0 0 0 0,-1 0 0 0 0,1 0-1 0 0,-1 0 1 0 0,2-5 0 0 0,-3 7-962 0 0,0 0 1 0 0,0 0 0 0 0,0 1 0 0 0,0-1 0 0 0,0 0-1 0 0,0 0 1 0 0,0 0 0 0 0,-1 0 0 0 0,1 0 0 0 0,0 1 0 0 0,-1-1-1 0 0,1 0 1 0 0,0 0 0 0 0,-1 0 0 0 0,1 1 0 0 0,-1-1-1 0 0,1 0 1 0 0,-1 1 0 0 0,1-1 0 0 0,-1 0 0 0 0,0 1-1 0 0,1-1 1 0 0,-1 1 0 0 0,0-1 0 0 0,1 1 0 0 0,-1-1-1 0 0,0 1 1 0 0,0-1 0 0 0,0 1 0 0 0,1 0 0 0 0,-1 0 0 0 0,0-1-1 0 0,0 1 1 0 0,-1 0 0 0 0,0-1 373 0 0,-18 14 295 0 0,9-2-596 0 0,0 0 0 0 0,1 0 0 0 0,1 1 0 0 0,0 1 0 0 0,0 0 0 0 0,2 0 0 0 0,-1 0 0 0 0,2 1 0 0 0,-7 17 0 0 0,-6 10 49 0 0,-12 19-97 0 0,-3-1-1 0 0,-2-2 1 0 0,-3-2 0 0 0,-2-1-1 0 0,-53 54 1 0 0,52-68-4849 0 0,-73 56 1 0 0,108-91 2794 0 0,0 0 0 0 0,0 0 0 0 0,0-1 0 0 0,-1-1 0 0 0,0 1 0 0 0,-9 2 0 0 0</inkml:trace>
</inkml:ink>
</file>

<file path=ppt/ink/ink3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6.021"/>
    </inkml:context>
    <inkml:brush xml:id="br0">
      <inkml:brushProperty name="width" value="0.05" units="cm"/>
      <inkml:brushProperty name="height" value="0.05" units="cm"/>
      <inkml:brushProperty name="color" value="#004F8B"/>
    </inkml:brush>
  </inkml:definitions>
  <inkml:trace contextRef="#ctx0" brushRef="#br0">1 13 6429 0 0,'8'9'7465'0'0,"-2"-5"-7114"0"0,-8-20-11908 0 0,-4 7 9657 0 0</inkml:trace>
</inkml:ink>
</file>

<file path=ppt/ink/ink3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17.052"/>
    </inkml:context>
    <inkml:brush xml:id="br0">
      <inkml:brushProperty name="width" value="0.05" units="cm"/>
      <inkml:brushProperty name="height" value="0.05" units="cm"/>
      <inkml:brushProperty name="color" value="#004F8B"/>
    </inkml:brush>
  </inkml:definitions>
  <inkml:trace contextRef="#ctx0" brushRef="#br0">20 0 3652 0 0,'0'0'7950'0'0,"-18"34"-1214"0"0,18-34-6686 0 0,0 1 1 0 0,0-1 0 0 0,-1 1-1 0 0,1-1 1 0 0,0 1 0 0 0,0-1-1 0 0,0 1 1 0 0,0-1 0 0 0,0 1-1 0 0,0-1 1 0 0,0 1 0 0 0,0-1-1 0 0,0 1 1 0 0,0-1 0 0 0,0 1-1 0 0,0-1 1 0 0,0 1 0 0 0,0-1-1 0 0,0 1 1 0 0,1-1 0 0 0,-1 1-1 0 0,0-1 1 0 0,0 1 0 0 0,1-1-1 0 0,-1 0 1 0 0,0 1 0 0 0,1-1-1 0 0,-1 1 1 0 0,0-1 0 0 0,1 0-1 0 0,-1 1 1 0 0,0-1 0 0 0,1 0-1 0 0,-1 1 1 0 0,1-1 0 0 0,-1 0-1 0 0,1 0 1 0 0,-1 1 0 0 0,1-1-1 0 0,-1 0 1 0 0,0 0 0 0 0,1 0-1 0 0,-1 0 1 0 0,1 0-1 0 0,-1 0 1 0 0,1 0 0 0 0,0 0-1 0 0,-1 0 1 0 0,1 0 0 0 0,-1 0-1 0 0,1 0 1 0 0,-1 0 0 0 0,1 0-1 0 0,-1 0 1 0 0,1 0 0 0 0,-1-1-1 0 0,1 1 1 0 0,1-1 132 0 0,1 1-1 0 0,-1-1 0 0 0,0 1 1 0 0,1-1-1 0 0,-1 0 1 0 0,0 0-1 0 0,0 0 1 0 0,0-1-1 0 0,0 1 1 0 0,0 0-1 0 0,3-3 0 0 0,-5 3 249 0 0,0 1-481 0 0,0-1 1 0 0,0 1-1 0 0,0-1 0 0 0,0 1 1 0 0,0 0-1 0 0,0-1 0 0 0,0 1 1 0 0,0 0-1 0 0,0-1 0 0 0,-1 1 1 0 0,1-1-1 0 0,0 1 0 0 0,0 0 0 0 0,0-1 1 0 0,-1 1-1 0 0,1 0 0 0 0,0 0 1 0 0,0-1-1 0 0,-1 1 0 0 0,1 0 1 0 0,0-1-1 0 0,-1 1 0 0 0,1 0 0 0 0,0 0 1 0 0,-1 0-1 0 0,1-1 0 0 0,0 1 1 0 0,-1 0-1 0 0,1 0 0 0 0,0 0 1 0 0,-1 0-1 0 0,1 0 0 0 0,-1 0 1 0 0,1 0-1 0 0,0 0 0 0 0,-1 0 0 0 0,1 0 1 0 0,-1 0-1 0 0,1 0 0 0 0,0 0 1 0 0,-1 0-1 0 0,1 0 0 0 0,-1 0 1 0 0,1 0-1 0 0,-1 1 0 0 0,-4-1-724 0 0,1-1-2470 0 0,-9 6-7725 0 0</inkml:trace>
</inkml:ink>
</file>

<file path=ppt/ink/ink3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3.181"/>
    </inkml:context>
    <inkml:brush xml:id="br0">
      <inkml:brushProperty name="width" value="0.05" units="cm"/>
      <inkml:brushProperty name="height" value="0.05" units="cm"/>
      <inkml:brushProperty name="color" value="#004F8B"/>
    </inkml:brush>
  </inkml:definitions>
  <inkml:trace contextRef="#ctx0" brushRef="#br0">530 163 4184 0 0,'-33'-44'9655'0'0,"32"42"-9436"0"0,1-1 0 0 0,-1 1-1 0 0,1-1 1 0 0,0 1 0 0 0,0-1-1 0 0,0 1 1 0 0,0-1 0 0 0,0 1-1 0 0,0-1 1 0 0,1 1 0 0 0,-1 0-1 0 0,1-1 1 0 0,0 1 0 0 0,-1-1-1 0 0,1 1 1 0 0,0 0 0 0 0,0 0-1 0 0,3-4 1 0 0,-1 1-25 0 0,1 1-1 0 0,0 0 0 0 0,-1 0 1 0 0,1 0-1 0 0,1 1 1 0 0,-1-1-1 0 0,0 1 1 0 0,7-3-1 0 0,-2 1-56 0 0,0 0 0 0 0,1 1 1 0 0,-1 0-1 0 0,1 1 0 0 0,0 0 0 0 0,0 0 1 0 0,0 1-1 0 0,15-1 0 0 0,-24 3-132 0 0,-1 0 0 0 0,1 0 0 0 0,-1 0 0 0 0,1 1 0 0 0,-1-1 0 0 0,1 0 1 0 0,-1 0-1 0 0,1 0 0 0 0,-1 1 0 0 0,1-1 0 0 0,-1 0 0 0 0,1 1 0 0 0,-1-1 0 0 0,0 0 0 0 0,1 1 0 0 0,-1-1 0 0 0,1 0 0 0 0,-1 1 1 0 0,0-1-1 0 0,0 1 0 0 0,1-1 0 0 0,-1 1 0 0 0,0-1 0 0 0,0 1 0 0 0,1-1 0 0 0,-1 1 0 0 0,0-1 0 0 0,0 1 0 0 0,0-1 1 0 0,0 1-1 0 0,0-1 0 0 0,0 1 0 0 0,0-1 0 0 0,0 1 0 0 0,0-1 0 0 0,0 1 0 0 0,0-1 0 0 0,0 1 0 0 0,0-1 0 0 0,0 1 0 0 0,-1-1 1 0 0,1 1-1 0 0,0-1 0 0 0,0 1 0 0 0,0-1 0 0 0,-1 1 0 0 0,1-1 0 0 0,0 0 0 0 0,-1 1 0 0 0,1-1 0 0 0,0 1 0 0 0,-1-1 0 0 0,0 1 1 0 0,-17 27 115 0 0,18-27-114 0 0,-15 16 96 0 0,0-1 0 0 0,-2 0 0 0 0,1-1 0 0 0,-31 20 0 0 0,30-22-97 0 0,-1 0 0 0 0,1 2 0 0 0,1-1 0 0 0,1 2-1 0 0,-14 18 1 0 0,28-34-34 0 0,0 1 0 0 0,0 0 0 0 0,0 0-1 0 0,1 0 1 0 0,-1 0 0 0 0,0 0-1 0 0,1 0 1 0 0,-1 0 0 0 0,1 0 0 0 0,-1 1-1 0 0,1-1 1 0 0,0 0 0 0 0,-1 0 0 0 0,1 0-1 0 0,0 0 1 0 0,0 1 0 0 0,0-1-1 0 0,0 0 1 0 0,0 0 0 0 0,0 0 0 0 0,0 1-1 0 0,0-1 1 0 0,0 0 0 0 0,1 0 0 0 0,-1 0-1 0 0,0 1 1 0 0,1-1 0 0 0,-1 0-1 0 0,1 0 1 0 0,-1 0 0 0 0,1 0 0 0 0,0 0-1 0 0,-1 0 1 0 0,1 0 0 0 0,0 0 0 0 0,0 0-1 0 0,0 0 1 0 0,-1-1 0 0 0,1 1 0 0 0,0 0-1 0 0,0 0 1 0 0,0-1 0 0 0,0 1-1 0 0,1-1 1 0 0,-1 1 0 0 0,0-1 0 0 0,0 1-1 0 0,0-1 1 0 0,0 0 0 0 0,0 1 0 0 0,1-1-1 0 0,-1 0 1 0 0,1 0 0 0 0,14 3-419 0 0,-1 0 1 0 0,1-1 0 0 0,23 0 0 0 0,-14-1 97 0 0,4 1-98 0 0,-21-2 454 0 0,0 0-1 0 0,0 1 1 0 0,-1 0 0 0 0,1 0 0 0 0,0 1 0 0 0,-1 0 0 0 0,1 0 0 0 0,-1 1-1 0 0,12 5 1 0 0,-18-7 36 0 0,0 0-1 0 0,0 1 0 0 0,0-1 0 0 0,0 0 1 0 0,0 0-1 0 0,-1 1 0 0 0,1-1 0 0 0,0 1 0 0 0,-1-1 1 0 0,1 1-1 0 0,-1-1 0 0 0,0 1 0 0 0,1-1 1 0 0,-1 1-1 0 0,0-1 0 0 0,0 1 0 0 0,0-1 1 0 0,0 1-1 0 0,0-1 0 0 0,0 1 0 0 0,0-1 1 0 0,-1 1-1 0 0,1-1 0 0 0,-1 1 0 0 0,1-1 1 0 0,-1 1-1 0 0,1-1 0 0 0,-1 1 0 0 0,0-1 1 0 0,0 0-1 0 0,0 1 0 0 0,0-1 0 0 0,-1 1 1 0 0,-33 44 673 0 0,33-44-677 0 0,-11 10 15 0 0,0 0 1 0 0,-1 0-1 0 0,-1-1 1 0 0,0-1-1 0 0,0-1 1 0 0,-1 0-1 0 0,0-1 1 0 0,-1 0-1 0 0,1-1 1 0 0,-1-1-1 0 0,-1-1 1 0 0,1-1-1 0 0,-1 0 1 0 0,-36 2-1 0 0,50-5-78 0 0,-1-1-1 0 0,0 0 1 0 0,1 0 0 0 0,-1-1-1 0 0,1 1 1 0 0,-1-1-1 0 0,0 0 1 0 0,1 0 0 0 0,-1-1-1 0 0,1 1 1 0 0,0-1-1 0 0,0 0 1 0 0,-1 0 0 0 0,1 0-1 0 0,0-1 1 0 0,1 0-1 0 0,-6-4 1 0 0,0-18-563 0 0,9 24 586 0 0,-1 1 0 0 0,1-1 0 0 0,0 1 0 0 0,0-1 0 0 0,0 0 0 0 0,0 1 0 0 0,0-1 0 0 0,0 1 0 0 0,0-1 0 0 0,0 0 0 0 0,0 1 0 0 0,0-1 0 0 0,0 1 0 0 0,0-1 0 0 0,0 0 0 0 0,0 1 0 0 0,1-1 0 0 0,-1 1 0 0 0,0-1 0 0 0,0 1 0 0 0,1-1 0 0 0,-1 1 0 0 0,0-1 0 0 0,1 1 0 0 0,-1-1 0 0 0,0 1 0 0 0,1-1 0 0 0,-1 1 0 0 0,1 0 0 0 0,-1-1 0 0 0,1 1 0 0 0,-1-1 0 0 0,1 1 0 0 0,-1 0 0 0 0,1 0 0 0 0,-1-1 0 0 0,1 1 0 0 0,0 0 0 0 0,0 0 14 0 0,0 0-1 0 0,-1 0 1 0 0,1 0-1 0 0,-1 0 1 0 0,1 0-1 0 0,0 0 1 0 0,-1 0 0 0 0,1 0-1 0 0,-1 0 1 0 0,1 1-1 0 0,0-1 1 0 0,-1 0-1 0 0,1 0 1 0 0,-1 1-1 0 0,1-1 1 0 0,-1 0-1 0 0,1 1 1 0 0,-1-1-1 0 0,1 1 1 0 0,-1-1-1 0 0,1 1 1 0 0,-1-1-1 0 0,0 1 1 0 0,1-1-1 0 0,-1 1 1 0 0,0-1-1 0 0,1 1 1 0 0,-1-1-1 0 0,0 1 1 0 0,0-1-1 0 0,1 2 1 0 0,-3 23 510 0 0,-16 21 300 0 0,10-32-799 0 0,0 0-1 0 0,-1-1 1 0 0,-1 0 0 0 0,1-1-1 0 0,-2 0 1 0 0,0 0-1 0 0,-13 10 1 0 0,15-15-1036 0 0,0-1 1 0 0,0 1 0 0 0,0-2-1 0 0,-1 1 1 0 0,0-1-1 0 0,-18 6 1 0 0,23-10 158 0 0,1 0-1 0 0,-1-1 1 0 0,0 1-1 0 0,1-1 1 0 0,-1 1-1 0 0,0-1 1 0 0,0-1-1 0 0,1 1 1 0 0,-1-1-1 0 0,0 0 1 0 0,1 0 0 0 0,-1 0-1 0 0,-8-4 1 0 0,-1-2-903 0 0</inkml:trace>
</inkml:ink>
</file>

<file path=ppt/ink/ink3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3.509"/>
    </inkml:context>
    <inkml:brush xml:id="br0">
      <inkml:brushProperty name="width" value="0.05" units="cm"/>
      <inkml:brushProperty name="height" value="0.05" units="cm"/>
      <inkml:brushProperty name="color" value="#004F8B"/>
    </inkml:brush>
  </inkml:definitions>
  <inkml:trace contextRef="#ctx0" brushRef="#br0">502 1 5312 0 0,'-83'112'9568'0'0,"-9"-3"-5872"0"0,-6-7-6003 0 0,-7-10-6133 0 0,92-82 7240 0 0,-1-1 0 0 0,-1 0 0 0 0,1 0 0 0 0,-23 8 0 0 0,6-5-561 0 0</inkml:trace>
</inkml:ink>
</file>

<file path=ppt/ink/ink3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4.478"/>
    </inkml:context>
    <inkml:brush xml:id="br0">
      <inkml:brushProperty name="width" value="0.05" units="cm"/>
      <inkml:brushProperty name="height" value="0.05" units="cm"/>
      <inkml:brushProperty name="color" value="#004F8B"/>
    </inkml:brush>
  </inkml:definitions>
  <inkml:trace contextRef="#ctx0" brushRef="#br0">703 1 3816 0 0,'0'0'4895'0'0,"-3"2"-3796"0"0,-2 4-702 0 0,0-1-1 0 0,0 1 1 0 0,1 0 0 0 0,0 0-1 0 0,0 1 1 0 0,1-1-1 0 0,0 1 1 0 0,0 0-1 0 0,0 0 1 0 0,1 0 0 0 0,0 0-1 0 0,0 0 1 0 0,1 0-1 0 0,0 1 1 0 0,0-1 0 0 0,1 1-1 0 0,0-1 1 0 0,0 0-1 0 0,0 1 1 0 0,1-1-1 0 0,2 8 1 0 0,-2-13-407 0 0,-1-1 0 0 0,1 1 0 0 0,-1-1 0 0 0,1 0 0 0 0,0 1 0 0 0,-1-1-1 0 0,1 0 1 0 0,0 0 0 0 0,0 0 0 0 0,0 1 0 0 0,0-1 0 0 0,0 0 0 0 0,0 0 0 0 0,1 0 0 0 0,-1-1 0 0 0,0 1 0 0 0,0 0-1 0 0,1 0 1 0 0,-1-1 0 0 0,0 1 0 0 0,1-1 0 0 0,-1 1 0 0 0,1-1 0 0 0,1 1 0 0 0,1-1-77 0 0,-1 0-1 0 0,1 0 1 0 0,-1 0 0 0 0,1 0 0 0 0,0-1-1 0 0,-1 0 1 0 0,0 1 0 0 0,1-1 0 0 0,-1-1 0 0 0,4-1-1 0 0,3-1-178 0 0,0-1-1 0 0,-1-1 1 0 0,0 0-1 0 0,0 0 1 0 0,16-15-1 0 0,27-40 3293 0 0,-55 64-2644 0 0,-10 12 59 0 0,-103 107 2786 0 0,98-105-3199 0 0,-1-2 1 0 0,0 0-1 0 0,-1-1 1 0 0,-1-1 0 0 0,-24 11-1 0 0,42-22-162 0 0,1-1-1 0 0,-1 0 1 0 0,0 0-1 0 0,1 0 0 0 0,-1 0 1 0 0,0-1-1 0 0,1 1 1 0 0,-1-1-1 0 0,0 1 0 0 0,1-1 1 0 0,-1 0-1 0 0,0 0 0 0 0,0 0 1 0 0,0-1-1 0 0,1 1 1 0 0,-1-1-1 0 0,0 1 0 0 0,1-1 1 0 0,-1 0-1 0 0,0 0 1 0 0,1 0-1 0 0,-1 0 0 0 0,1-1 1 0 0,0 1-1 0 0,-1-1 1 0 0,1 1-1 0 0,0-1 0 0 0,0 0 1 0 0,-4-4-1 0 0,6 5-88 0 0,-1-1 87 0 0,1 2 143 0 0,0 0-1 0 0,0 0 1 0 0,0 0 0 0 0,0 0 0 0 0,0 0 0 0 0,0-1 0 0 0,0 1 0 0 0,0 0 0 0 0,0 0 0 0 0,0 0 0 0 0,0 0 0 0 0,0 0-1 0 0,0 0 1 0 0,0-1 0 0 0,0 1 0 0 0,0 0 0 0 0,0 0 0 0 0,0 0 0 0 0,0 0 0 0 0,0 0 0 0 0,0 0 0 0 0,-1 0-1 0 0,1-1 1 0 0,0 1 0 0 0,0 0 0 0 0,0 0 0 0 0,0 0 0 0 0,0 0 0 0 0,0 0 0 0 0,0 0 0 0 0,0 0 0 0 0,0 0 0 0 0,0 0-1 0 0,-1 0 1 0 0,1-1 0 0 0,0 1 0 0 0,0 0 0 0 0,0 0 0 0 0,0 0 0 0 0,0 0 0 0 0,0 0 0 0 0,-1 0 0 0 0,1 0-1 0 0,0 0 1 0 0,0 0 0 0 0,0 0 0 0 0,0 0 0 0 0,0 0 0 0 0,0 0 0 0 0,-1 0 0 0 0,1 0 0 0 0,0 0 0 0 0,0 0-1 0 0,0 0 1 0 0,0 0 0 0 0,0 0 0 0 0,0 1 0 0 0,-1-1 0 0 0,1 0 0 0 0,0 0 0 0 0,0 0 0 0 0,-4 10 171 0 0,0-1 0 0 0,0 1 0 0 0,-1-1 0 0 0,0 0 0 0 0,-1 0 0 0 0,0-1 0 0 0,0 1 0 0 0,-1-1 0 0 0,0-1 0 0 0,0 1 0 0 0,-1-1 0 0 0,0-1 0 0 0,-1 1 0 0 0,1-1 0 0 0,-1-1 0 0 0,0 0 1 0 0,0 0-1 0 0,-1-1 0 0 0,1 0 0 0 0,-1 0 0 0 0,-19 4 0 0 0,28-8-221 0 0,-1 0 1 0 0,1 1-1 0 0,-1-1 1 0 0,1 0-1 0 0,-1 1 1 0 0,1-1-1 0 0,-1 0 1 0 0,1 0-1 0 0,-1-1 1 0 0,1 1 0 0 0,-1 0-1 0 0,1 0 1 0 0,-1-1-1 0 0,1 1 1 0 0,-1-1-1 0 0,1 1 1 0 0,-1-1-1 0 0,1 1 1 0 0,0-1-1 0 0,-1 0 1 0 0,1 0-1 0 0,0 0 1 0 0,0 0-1 0 0,0 0 1 0 0,0 0-1 0 0,-1 0 1 0 0,1 0-1 0 0,0 0 1 0 0,1 0 0 0 0,-1-1-1 0 0,0 1 1 0 0,0 0-1 0 0,1-1 1 0 0,-1 1-1 0 0,0-1 1 0 0,1 1-1 0 0,0-1 1 0 0,-1 1-1 0 0,1-1 1 0 0,0 1-1 0 0,-1-1 1 0 0,1 1-1 0 0,1-4 1 0 0,-1 2-67 0 0,0 0 0 0 0,0 0-1 0 0,0 1 1 0 0,1-1 0 0 0,-1 0 0 0 0,1 0 0 0 0,0 0 0 0 0,0 0 0 0 0,0 0 0 0 0,1 1-1 0 0,-1-1 1 0 0,1 0 0 0 0,-1 1 0 0 0,1-1 0 0 0,0 1 0 0 0,0 0 0 0 0,0 0 0 0 0,0 0-1 0 0,0 0 1 0 0,0 0 0 0 0,3-2 0 0 0,-3 3 432 0 0,0 2-257 0 0,0 0 1 0 0,-1 0 0 0 0,1 0-1 0 0,-1 1 1 0 0,1-1 0 0 0,-1 0-1 0 0,0 1 1 0 0,1-1 0 0 0,-1 1-1 0 0,0 0 1 0 0,0-1 0 0 0,0 1-1 0 0,1 3 1 0 0,-2 3 89 0 0,0-1 1 0 0,-1 1-1 0 0,0-1 0 0 0,0 1 1 0 0,-1-1-1 0 0,0 1 0 0 0,0-1 1 0 0,-1 0-1 0 0,0 0 0 0 0,0 0 1 0 0,0 0-1 0 0,-10 11 0 0 0,-3 7 149 0 0,-39 41-1 0 0,37-48-457 0 0,-1 0 0 0 0,-31 24 0 0 0,-2-11-4294 0 0,1-11-7189 0 0,46-22 7751 0 0,-10-5 2174 0 0</inkml:trace>
</inkml:ink>
</file>

<file path=ppt/ink/ink3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4.837"/>
    </inkml:context>
    <inkml:brush xml:id="br0">
      <inkml:brushProperty name="width" value="0.05" units="cm"/>
      <inkml:brushProperty name="height" value="0.05" units="cm"/>
      <inkml:brushProperty name="color" value="#004F8B"/>
    </inkml:brush>
  </inkml:definitions>
  <inkml:trace contextRef="#ctx0" brushRef="#br0">81 61 5589 0 0,'13'11'5981'0'0,"-23"-20"-6900"0"0,-35-27-6946 0 0,31 25 7329 0 0,-10-5-1142 0 0</inkml:trace>
</inkml:ink>
</file>

<file path=ppt/ink/ink3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5.165"/>
    </inkml:context>
    <inkml:brush xml:id="br0">
      <inkml:brushProperty name="width" value="0.05" units="cm"/>
      <inkml:brushProperty name="height" value="0.05" units="cm"/>
      <inkml:brushProperty name="color" value="#004F8B"/>
    </inkml:brush>
  </inkml:definitions>
  <inkml:trace contextRef="#ctx0" brushRef="#br0">294 0 6377 0 0,'2'4'599'0'0,"0"1"0"0"0,-1-1 0 0 0,0 0 0 0 0,0 0 1 0 0,0 1-1 0 0,0-1 0 0 0,0 1 0 0 0,-1-1 0 0 0,0 0 1 0 0,0 1-1 0 0,0-1 0 0 0,-1 1 0 0 0,0 5 0 0 0,-2 0 117 0 0,0 0 0 0 0,0 0-1 0 0,-1 0 1 0 0,0-1 0 0 0,-7 13-1 0 0,-6 5 71 0 0,-1-1-1 0 0,-37 41 1 0 0,21-30-677 0 0,-6-3-4344 0 0,36-31 3423 0 0,0 0 1 0 0,-1 0-1 0 0,1-1 0 0 0,-1 0 0 0 0,1 1 0 0 0,-1-1 1 0 0,0-1-1 0 0,0 1 0 0 0,0-1 0 0 0,0 0 0 0 0,0 0 0 0 0,0 0 1 0 0,-1-1-1 0 0,1 0 0 0 0,0 0 0 0 0,0 0 0 0 0,-8-2 1 0 0,-1-3-1051 0 0</inkml:trace>
</inkml:ink>
</file>

<file path=ppt/ink/ink3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5.494"/>
    </inkml:context>
    <inkml:brush xml:id="br0">
      <inkml:brushProperty name="width" value="0.05" units="cm"/>
      <inkml:brushProperty name="height" value="0.05" units="cm"/>
      <inkml:brushProperty name="color" value="#004F8B"/>
    </inkml:brush>
  </inkml:definitions>
  <inkml:trace contextRef="#ctx0" brushRef="#br0">160 112 3816 0 0,'0'0'3209'0'0,"12"17"617"0"0,-16-5-3219 0 0,0 0-1 0 0,-1 1 1 0 0,0-2-1 0 0,-1 1 1 0 0,-1-1 0 0 0,0 0-1 0 0,0 0 1 0 0,-12 14 0 0 0,-1 3 174 0 0,10-15-398 0 0,-1 3 174 0 0,0-1 1 0 0,0 2-1 0 0,2-1 0 0 0,0 1 0 0 0,1 1 1 0 0,-10 31-1 0 0,18-48-520 0 0,0 0 1 0 0,-1 0-1 0 0,1 0 1 0 0,0 0 0 0 0,0 0-1 0 0,0 0 1 0 0,0 0-1 0 0,0 0 1 0 0,0 0-1 0 0,0 0 1 0 0,1 0-1 0 0,-1 0 1 0 0,0 0-1 0 0,0 0 1 0 0,1 0-1 0 0,-1 0 1 0 0,1 0-1 0 0,-1-1 1 0 0,1 1-1 0 0,-1 0 1 0 0,1 0-1 0 0,-1 0 1 0 0,1-1-1 0 0,0 1 1 0 0,-1 0-1 0 0,2 0 1 0 0,1 1 1 0 0,-1-1 1 0 0,0 0-1 0 0,0 0 1 0 0,0-1-1 0 0,1 1 0 0 0,-1 0 1 0 0,1-1-1 0 0,-1 0 1 0 0,0 1-1 0 0,5-1 1 0 0,8-1-47 0 0,-1 0 1 0 0,0-1-1 0 0,15-4 1 0 0,-20 4-30 0 0,43-9-793 0 0,68-24 0 0 0,-58 12-1496 0 0,-1-3 0 0 0,59-35-1 0 0,-29 6-1795 0 0,-2-4-1 0 0,94-82 1 0 0,-130 96 2470 0 0</inkml:trace>
</inkml:ink>
</file>

<file path=ppt/ink/ink3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6.431"/>
    </inkml:context>
    <inkml:brush xml:id="br0">
      <inkml:brushProperty name="width" value="0.05" units="cm"/>
      <inkml:brushProperty name="height" value="0.05" units="cm"/>
      <inkml:brushProperty name="color" value="#004F8B"/>
    </inkml:brush>
  </inkml:definitions>
  <inkml:trace contextRef="#ctx0" brushRef="#br0">1 599 3788 0 0,'0'-3'360'0'0,"1"0"0"0"0,0 0 0 0 0,0 0 0 0 0,0 0 0 0 0,0 0 0 0 0,1 1 0 0 0,-1-1 0 0 0,1 0 0 0 0,-1 1 0 0 0,1-1-1 0 0,0 1 1 0 0,0-1 0 0 0,0 1 0 0 0,0 0 0 0 0,1 0 0 0 0,-1 0 0 0 0,0 0 0 0 0,1 0 0 0 0,0 1 0 0 0,4-3 0 0 0,4-2 439 0 0,1 0 0 0 0,0 0 0 0 0,18-5 0 0 0,-15 7-317 0 0,0 0-1 0 0,0 1 1 0 0,1 1-1 0 0,-1 0 1 0 0,1 1-1 0 0,19 1 1 0 0,-30 1-382 0 0,0-1 1 0 0,1 1 0 0 0,-1 0 0 0 0,0 1 0 0 0,0-1 0 0 0,1 1-1 0 0,-1 0 1 0 0,-1 0 0 0 0,10 5 0 0 0,-12-5-88 0 0,1 0 0 0 0,-1 0 0 0 0,0 0 0 0 0,0 0 0 0 0,0 1 0 0 0,0-1 0 0 0,0 0 1 0 0,-1 1-1 0 0,1-1 0 0 0,-1 1 0 0 0,1 0 0 0 0,-1 0 0 0 0,0-1 0 0 0,0 1 0 0 0,0 0 0 0 0,-1 0 0 0 0,1 0 0 0 0,0 5 0 0 0,-1-3-29 0 0,-1-1 0 0 0,0 1 0 0 0,1 0 0 0 0,-2-1-1 0 0,1 1 1 0 0,0-1 0 0 0,-1 0 0 0 0,0 0 0 0 0,0 1-1 0 0,0-1 1 0 0,-1 0 0 0 0,1-1 0 0 0,-1 1 0 0 0,0 0-1 0 0,0-1 1 0 0,0 1 0 0 0,-1-1 0 0 0,1 0 0 0 0,-1 0-1 0 0,1-1 1 0 0,-1 1 0 0 0,0-1 0 0 0,-8 4 0 0 0,8-3 69 0 0,0-1-1 0 0,-1 0 1 0 0,1 0 0 0 0,-1 0 0 0 0,1 0 0 0 0,-1-1 0 0 0,1 0 0 0 0,-1 0 0 0 0,0 0 0 0 0,0 0 0 0 0,0-1 0 0 0,1 0 0 0 0,-1 0 0 0 0,0 0 0 0 0,0-1 0 0 0,0 1 0 0 0,1-1-1 0 0,-1 0 1 0 0,0-1 0 0 0,1 1 0 0 0,-1-1 0 0 0,-8-4 0 0 0,8 1 143 0 0,1 1 0 0 0,0-1 0 0 0,-1-1 0 0 0,2 1-1 0 0,-1 0 1 0 0,1-1 0 0 0,-1 0 0 0 0,2 0 0 0 0,-1 0 0 0 0,1 0 0 0 0,-1 0 0 0 0,2-1-1 0 0,-3-9 1 0 0,-1-16 585 0 0,-3-45 1 0 0,6 61-634 0 0,-1-24 323 0 0,-1-8-1432 0 0,2-62 0 0 0,13 33-4181 0 0,-7 61 2809 0 0,1 1 1 0 0,0 0-1 0 0,8-16 1 0 0,27-45-4027 0 0,-26 49 4709 0 0</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5.999"/>
    </inkml:context>
    <inkml:brush xml:id="br0">
      <inkml:brushProperty name="width" value="0.05" units="cm"/>
      <inkml:brushProperty name="height" value="0.05" units="cm"/>
      <inkml:brushProperty name="color" value="#004F8B"/>
    </inkml:brush>
  </inkml:definitions>
  <inkml:trace contextRef="#ctx0" brushRef="#br0">18 90 5160 0 0,'0'-19'3580'0'0,"1"13"-1019"0"0,-1-1 1 0 0,0 1 0 0 0,0-1-1 0 0,-1 1 1 0 0,-2-10 0 0 0,-6-3 2157 0 0,4 16-3849 0 0,15 26-2591 0 0,-9-22 1021 0 0</inkml:trace>
</inkml:ink>
</file>

<file path=ppt/ink/ink3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6.775"/>
    </inkml:context>
    <inkml:brush xml:id="br0">
      <inkml:brushProperty name="width" value="0.05" units="cm"/>
      <inkml:brushProperty name="height" value="0.05" units="cm"/>
      <inkml:brushProperty name="color" value="#004F8B"/>
    </inkml:brush>
  </inkml:definitions>
  <inkml:trace contextRef="#ctx0" brushRef="#br0">375 0 3756 0 0,'0'0'5536'0'0,"-1"4"-4300"0"0,-8 43 295 0 0,-3 0 0 0 0,-2-1 0 0 0,-2-1 0 0 0,-30 60 0 0 0,-26 32-2419 0 0,-5-5-3533 0 0,71-122 3905 0 0,-13 20-2674 0 0,-2 0 0 0 0,-37 41 0 0 0,35-47 1290 0 0</inkml:trace>
</inkml:ink>
</file>

<file path=ppt/ink/ink3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7.384"/>
    </inkml:context>
    <inkml:brush xml:id="br0">
      <inkml:brushProperty name="width" value="0.05" units="cm"/>
      <inkml:brushProperty name="height" value="0.05" units="cm"/>
      <inkml:brushProperty name="color" value="#004F8B"/>
    </inkml:brush>
  </inkml:definitions>
  <inkml:trace contextRef="#ctx0" brushRef="#br0">602 317 3120 0 0,'-2'7'947'0'0,"-1"1"-1"0"0,1-1 0 0 0,1 0 0 0 0,0 0 1 0 0,0 1-1 0 0,0-1 0 0 0,1 0 1 0 0,0 1-1 0 0,1 7 0 0 0,-1-15-904 0 0,0 0-1 0 0,0 0 1 0 0,0 1 0 0 0,0-1-1 0 0,0 0 1 0 0,1 0-1 0 0,-1 1 1 0 0,0-1 0 0 0,0 0-1 0 0,0 0 1 0 0,0 0-1 0 0,1 1 1 0 0,-1-1 0 0 0,0 0-1 0 0,0 0 1 0 0,0 0-1 0 0,1 0 1 0 0,-1 1 0 0 0,0-1-1 0 0,0 0 1 0 0,1 0-1 0 0,-1 0 1 0 0,0 0 0 0 0,0 0-1 0 0,1 0 1 0 0,-1 0-1 0 0,0 0 1 0 0,0 0 0 0 0,1 0-1 0 0,-1 0 1 0 0,0 0-1 0 0,1 0 1 0 0,-1 0 0 0 0,0 0-1 0 0,0 0 1 0 0,1 0-1 0 0,-1 0 1 0 0,0 0 0 0 0,0 0-1 0 0,1-1 1 0 0,-1 1-1 0 0,0 0 1 0 0,0 0 0 0 0,0 0-1 0 0,1 0 1 0 0,-1 0-1 0 0,0-1 1 0 0,0 1 0 0 0,0 0-1 0 0,1 0 1 0 0,-1-1-1 0 0,15-11 105 0 0,4-49 1130 0 0,-14 41 959 0 0,-14 45-2039 0 0,0-1 0 0 0,-2-1 0 0 0,-1 0 0 0 0,0-1 0 0 0,-2 0 0 0 0,0-1 0 0 0,-2 0 0 0 0,0-1 0 0 0,-2-1 0 0 0,0-1 0 0 0,0 0 0 0 0,-2-1 0 0 0,0-1 0 0 0,-24 13 0 0 0,40-26-135 0 0,0-1 1 0 0,0 1-1 0 0,0-1 0 0 0,-1 0 0 0 0,1-1 0 0 0,-1 1 1 0 0,0-1-1 0 0,1 0 0 0 0,-1 0 0 0 0,0 0 0 0 0,0 0 1 0 0,1-1-1 0 0,-1 0 0 0 0,0 0 0 0 0,0 0 0 0 0,0-1 1 0 0,1 0-1 0 0,-1 0 0 0 0,0 0 0 0 0,1 0 0 0 0,-1-1 1 0 0,0 1-1 0 0,1-1 0 0 0,0-1 0 0 0,0 1 0 0 0,-8-5 1 0 0,5 0 7 0 0,-1 0 1 0 0,1 0 0 0 0,1-1 0 0 0,-1 0-1 0 0,1 0 1 0 0,1-1 0 0 0,0 1 0 0 0,0-1 0 0 0,0 0-1 0 0,1-1 1 0 0,-5-17 0 0 0,-6-32 146 0 0,4-2 1 0 0,1 1-1 0 0,-1-100 0 0 0,4 60 446 0 0,6 89-562 0 0,0 7-64 0 0,1 1 0 0 0,-1-1 1 0 0,1 0-1 0 0,0 1 0 0 0,0-1 0 0 0,0 0 1 0 0,0 1-1 0 0,1-1 0 0 0,-1 1 0 0 0,1-1 1 0 0,0 1-1 0 0,2-7 0 0 0,-2 9 73 0 0,2 4-139 0 0,5 6 39 0 0,-1 0 0 0 0,-1 0 0 0 0,1 1 1 0 0,-2 0-1 0 0,1 0 0 0 0,-1 0 0 0 0,-1 1 0 0 0,0 0 1 0 0,0 0-1 0 0,-1 0 0 0 0,0 0 0 0 0,0 12 1 0 0,2 13 37 0 0,-1 1-1 0 0,-2 57 1 0 0,-3-69-180 0 0,-1-1 0 0 0,-1 0 0 0 0,0 0-1 0 0,-2 0 1 0 0,-1 0 0 0 0,-1-1-1 0 0,-1 0 1 0 0,-1 0 0 0 0,-1-1 0 0 0,-1 0-1 0 0,-18 25 1 0 0,27-44-67 0 0,0 0 0 0 0,0-1 0 0 0,0 1 0 0 0,-1-1 0 0 0,1 1-1 0 0,-1-1 1 0 0,1 0 0 0 0,-1 0 0 0 0,0-1 0 0 0,0 1 0 0 0,-6 2 0 0 0,8-3-177 0 0,-1-1 0 0 0,1 1-1 0 0,-1-1 1 0 0,1 0 0 0 0,-1 0 0 0 0,0 0-1 0 0,1 0 1 0 0,-1 0 0 0 0,1 0 0 0 0,-1 0-1 0 0,0-1 1 0 0,1 1 0 0 0,-1-1 0 0 0,1 1-1 0 0,-1-1 1 0 0,1 1 0 0 0,-1-1 0 0 0,-1-1 0 0 0,0-1-538 0 0,-1 1 1 0 0,1-1-1 0 0,0 0 1 0 0,0 0 0 0 0,0 0-1 0 0,1-1 1 0 0,-1 1 0 0 0,1-1-1 0 0,-3-3 1 0 0,-10-27-2244 0 0,7 11 1409 0 0</inkml:trace>
</inkml:ink>
</file>

<file path=ppt/ink/ink3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7.728"/>
    </inkml:context>
    <inkml:brush xml:id="br0">
      <inkml:brushProperty name="width" value="0.05" units="cm"/>
      <inkml:brushProperty name="height" value="0.05" units="cm"/>
      <inkml:brushProperty name="color" value="#004F8B"/>
    </inkml:brush>
  </inkml:definitions>
  <inkml:trace contextRef="#ctx0" brushRef="#br0">1 1 3776 0 0,'15'28'8186'0'0,"14"31"-2022"0"0,2 14-4567 0 0,-26-61-1843 0 0,-1 1 0 0 0,0 0 1 0 0,-1 0-1 0 0,-1 0 0 0 0,0 1 0 0 0,0-1 0 0 0,-1 1 0 0 0,-1-1 0 0 0,-3 26 0 0 0,-7-23-1762 0 0,5-10-1268 0 0</inkml:trace>
</inkml:ink>
</file>

<file path=ppt/ink/ink3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8.072"/>
    </inkml:context>
    <inkml:brush xml:id="br0">
      <inkml:brushProperty name="width" value="0.05" units="cm"/>
      <inkml:brushProperty name="height" value="0.05" units="cm"/>
      <inkml:brushProperty name="color" value="#004F8B"/>
    </inkml:brush>
  </inkml:definitions>
  <inkml:trace contextRef="#ctx0" brushRef="#br0">328 0 3028 0 0,'0'0'3305'0'0,"0"4"-2409"0"0,0 1-682 0 0,0 0 0 0 0,-1 0 0 0 0,0 0 0 0 0,0 0 0 0 0,0 1 0 0 0,-1-2 0 0 0,1 1-1 0 0,-1 0 1 0 0,0 0 0 0 0,-1 0 0 0 0,1-1 0 0 0,-1 1 0 0 0,0-1 0 0 0,0 0 0 0 0,-5 6 0 0 0,-3 3 535 0 0,0-1 0 0 0,-1 0 0 0 0,-24 20 0 0 0,35-32-755 0 0,1 0 0 0 0,0 1 0 0 0,0-1 0 0 0,-1 0 0 0 0,1 0 1 0 0,0 1-1 0 0,-1-1 0 0 0,1 0 0 0 0,0 0 0 0 0,-1 0 0 0 0,1 1 0 0 0,0-1 0 0 0,-1 0 0 0 0,1 0 1 0 0,0 0-1 0 0,-1 0 0 0 0,1 0 0 0 0,-1 0 0 0 0,1 0 0 0 0,0 0 0 0 0,-1 0 0 0 0,1 0 0 0 0,0 0 1 0 0,-1 0-1 0 0,1 0 0 0 0,-1 0 0 0 0,1 0 0 0 0,0 0 0 0 0,-1 0 0 0 0,1-1 0 0 0,0 1 0 0 0,-1 0 0 0 0,-3-15-469 0 0,9-36-676 0 0,-1 18 758 0 0,-4 32 453 0 0,0 0 0 0 0,0 0 0 0 0,0 0 0 0 0,0 0 1 0 0,0 0-1 0 0,0 0 0 0 0,0 0 0 0 0,0 0 0 0 0,0 0 0 0 0,-1 0 1 0 0,1 0-1 0 0,0 0 0 0 0,-1 0 0 0 0,1 0 0 0 0,0 0 0 0 0,-1 0 1 0 0,0 0-1 0 0,1 0 0 0 0,-1 1 0 0 0,1-1 0 0 0,-1 0 0 0 0,0 0 1 0 0,0 0-1 0 0,1 1 0 0 0,-1-1 0 0 0,0 0 0 0 0,0 1 1 0 0,0-1-1 0 0,0 1 0 0 0,0-1 0 0 0,-2 0 0 0 0,1 1 200 0 0,-18 13 216 0 0,11-5-1194 0 0,0 0-1 0 0,0 1 1 0 0,1 0 0 0 0,0 1-1 0 0,-11 18 1 0 0,-17 19-3032 0 0,-17 10-39 0 0,26-30 2123 0 0</inkml:trace>
</inkml:ink>
</file>

<file path=ppt/ink/ink3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0.947"/>
    </inkml:context>
    <inkml:brush xml:id="br0">
      <inkml:brushProperty name="width" value="0.05" units="cm"/>
      <inkml:brushProperty name="height" value="0.05" units="cm"/>
      <inkml:brushProperty name="color" value="#004F8B"/>
    </inkml:brush>
  </inkml:definitions>
  <inkml:trace contextRef="#ctx0" brushRef="#br0">37 42 4800 0 0,'-10'-42'15033'0'0,"12"47"-13958"0"0,8 27 277 0 0,-1 1 1 0 0,-2-1-1 0 0,-1 1 0 0 0,2 60 1 0 0,-6-27-2372 0 0,-11 102 0 0 0,8-162 904 0 0,-11 76-6744 0 0,11-77 5619 0 0,-1 1 1 0 0,1-1-1 0 0,-1 1 0 0 0,0-1 0 0 0,0 0 0 0 0,-1 1 0 0 0,0-1 0 0 0,1 0 0 0 0,-2-1 0 0 0,1 1 1 0 0,-7 7-1 0 0,3-8-676 0 0,0-2 120 0 0</inkml:trace>
</inkml:ink>
</file>

<file path=ppt/ink/ink3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1.588"/>
    </inkml:context>
    <inkml:brush xml:id="br0">
      <inkml:brushProperty name="width" value="0.05" units="cm"/>
      <inkml:brushProperty name="height" value="0.05" units="cm"/>
      <inkml:brushProperty name="color" value="#004F8B"/>
    </inkml:brush>
  </inkml:definitions>
  <inkml:trace contextRef="#ctx0" brushRef="#br0">1583 0 3520 0 0,'0'0'6292'0'0,"-2"4"-4846"0"0,-20 72 5350 0 0,19-64-6278 0 0,1 1-1 0 0,-1-1 0 0 0,-1 0 0 0 0,0 0 1 0 0,-1 0-1 0 0,0 0 0 0 0,-1-1 1 0 0,-13 20-1 0 0,17-29-599 0 0,-1 0 0 0 0,1 0 0 0 0,-1 0 0 0 0,1-1 0 0 0,-1 1 0 0 0,1-1 0 0 0,-1 0 0 0 0,0 0 0 0 0,0 0 0 0 0,1 0 0 0 0,-1 0 0 0 0,0 0 0 0 0,0-1 0 0 0,0 1 0 0 0,0-1 0 0 0,0 0 0 0 0,0 0 0 0 0,-3-1 0 0 0,3 1-59 0 0,-16-1-77 0 0,12 4 356 0 0,0 0 1 0 0,0 1-1 0 0,1-1 1 0 0,-1 2 0 0 0,1-1-1 0 0,0 1 1 0 0,0 0-1 0 0,0 0 1 0 0,1 0 0 0 0,0 1-1 0 0,-7 9 1 0 0,-15 14 399 0 0,22-24-519 0 0,0-1-1 0 0,-1 1 1 0 0,1-1 0 0 0,-1-1-1 0 0,0 1 1 0 0,-1-1 0 0 0,1 0-1 0 0,0 0 1 0 0,-1 0 0 0 0,0-1-1 0 0,-9 2 1 0 0,0-2-327 0 0,-1-1 1 0 0,0 0-1 0 0,-21-2 1 0 0,-3 0 65 0 0,30 3 287 0 0,0 0 0 0 0,1 1 0 0 0,-1 0 0 0 0,1 0 0 0 0,0 1 0 0 0,0 1 0 0 0,0 0 0 0 0,1 0 0 0 0,-1 1 0 0 0,1 0 0 0 0,-8 8 0 0 0,-20 10 180 0 0,-14 6 200 0 0,0-2 0 0 0,-2-3 0 0 0,-1-2 0 0 0,-1-2 0 0 0,-72 17-1 0 0,104-33-249 0 0,1 0-1 0 0,-1-2 0 0 0,0-1 0 0 0,0 0 0 0 0,0-2 0 0 0,0 0 1 0 0,0-2-1 0 0,0 0 0 0 0,0-2 0 0 0,0-1 0 0 0,1 0 0 0 0,0-2 1 0 0,0 0-1 0 0,0-2 0 0 0,1 0 0 0 0,-28-17 0 0 0,38 18-343 0 0,0 0 1 0 0,0-1-1 0 0,1 0 0 0 0,0 0 0 0 0,0-1 0 0 0,1 0 0 0 0,1-1 0 0 0,0 0 0 0 0,0 0 1 0 0,1-1-1 0 0,0 0 0 0 0,1 0 0 0 0,1-1 0 0 0,0 0 0 0 0,0 0 0 0 0,2 0 1 0 0,-1 0-1 0 0,-1-23 0 0 0,3 18-1127 0 0,1-1 0 0 0,1 0 0 0 0,1 1 0 0 0,0-1 0 0 0,7-28 1 0 0,-3 26-1428 0 0,1 0 1 0 0,1 0-1 0 0,1 1 1 0 0,16-31 0 0 0,-14 30 860 0 0</inkml:trace>
</inkml:ink>
</file>

<file path=ppt/ink/ink3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1.947"/>
    </inkml:context>
    <inkml:brush xml:id="br0">
      <inkml:brushProperty name="width" value="0.05" units="cm"/>
      <inkml:brushProperty name="height" value="0.05" units="cm"/>
      <inkml:brushProperty name="color" value="#004F8B"/>
    </inkml:brush>
  </inkml:definitions>
  <inkml:trace contextRef="#ctx0" brushRef="#br0">1 105 4412 0 0,'19'3'6561'0'0,"6"-10"-3480"0"0,24-18-1590 0 0,-32 16-283 0 0,-8 3-741 0 0,0 1 0 0 0,1 1 0 0 0,-1 0 0 0 0,1 0 0 0 0,0 1 0 0 0,0 0-1 0 0,0 1 1 0 0,0 0 0 0 0,0 0 0 0 0,0 1 0 0 0,1 1 0 0 0,-1 0 0 0 0,11 1 0 0 0,47 0-3479 0 0,-57-2 885 0 0,0-1 1 0 0,0 0 0 0 0,0-1-1 0 0,0 0 1 0 0,-1 0-1 0 0,1-1 1 0 0,9-6-1 0 0,-9 5 261 0 0</inkml:trace>
</inkml:ink>
</file>

<file path=ppt/ink/ink3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9.056"/>
    </inkml:context>
    <inkml:brush xml:id="br0">
      <inkml:brushProperty name="width" value="0.05" units="cm"/>
      <inkml:brushProperty name="height" value="0.05" units="cm"/>
      <inkml:brushProperty name="color" value="#004F8B"/>
    </inkml:brush>
  </inkml:definitions>
  <inkml:trace contextRef="#ctx0" brushRef="#br0">354 440 5957 0 0,'-7'-8'1525'0'0,"0"0"1"0"0,0-1-1 0 0,1 0 1 0 0,1 0 0 0 0,-1 0-1 0 0,1-1 1 0 0,1 0 0 0 0,-6-16-1 0 0,9 20-998 0 0,-1 0-1 0 0,0 0 0 0 0,1 0 0 0 0,0-1 1 0 0,1 1-1 0 0,0 0 0 0 0,0 0 1 0 0,0-1-1 0 0,2-10 0 0 0,-1 14-438 0 0,0 0 0 0 0,1 0 0 0 0,0 0 0 0 0,-1 0 0 0 0,1 0-1 0 0,0 1 1 0 0,0-1 0 0 0,1 1 0 0 0,-1-1 0 0 0,0 1 0 0 0,1 0 0 0 0,0-1 0 0 0,-1 1-1 0 0,1 1 1 0 0,0-1 0 0 0,0 0 0 0 0,0 1 0 0 0,0-1 0 0 0,0 1 0 0 0,1 0-1 0 0,-1 0 1 0 0,0 0 0 0 0,7 0 0 0 0,11-3-92 0 0,0 2 0 0 0,35-1 0 0 0,-34 3 36 0 0,16-2-223 0 0,-8 2-83 0 0,-1-1 0 0 0,1-2 0 0 0,-1-1 0 0 0,45-11 0 0 0,-90 27 197 0 0,1 1 0 0 0,1 0 0 0 0,-21 27-1 0 0,-12 10-29 0 0,-83 65 12 0 0,113-102 81 0 0,-1-1 0 0 0,0-1-1 0 0,-1 0 1 0 0,0-1 0 0 0,0-1-1 0 0,-22 7 1 0 0,35-14 42 0 0,0-1 0 0 0,-1 1 0 0 0,1-1 1 0 0,-1 0-1 0 0,0 0 0 0 0,0-1 0 0 0,1 0 0 0 0,-1 0 1 0 0,0 0-1 0 0,1-1 0 0 0,-1 0 0 0 0,0-1 0 0 0,1 1 0 0 0,0-1 1 0 0,-1 0-1 0 0,1-1 0 0 0,-7-3 0 0 0,6 1 74 0 0,-1 0 0 0 0,1-1 0 0 0,0 0 0 0 0,0 0 0 0 0,1-1-1 0 0,0 0 1 0 0,0 0 0 0 0,0 0 0 0 0,1-1 0 0 0,0 0 0 0 0,-4-9 0 0 0,-4-12 224 0 0,2 0 0 0 0,1-1 1 0 0,1 0-1 0 0,2-1 0 0 0,1 0 0 0 0,-2-33 1 0 0,-4-4 945 0 0,4 32-473 0 0,5 13-3241 0 0,0 3-2549 0 0,3 1-3515 0 0,-3 56 1031 0 0,-1 3 2856 0 0,4-20 2796 0 0</inkml:trace>
</inkml:ink>
</file>

<file path=ppt/ink/ink3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9.400"/>
    </inkml:context>
    <inkml:brush xml:id="br0">
      <inkml:brushProperty name="width" value="0.05" units="cm"/>
      <inkml:brushProperty name="height" value="0.05" units="cm"/>
      <inkml:brushProperty name="color" value="#004F8B"/>
    </inkml:brush>
  </inkml:definitions>
  <inkml:trace contextRef="#ctx0" brushRef="#br0">32 1 6509 0 0,'5'14'4213'0'0,"-7"-5"-6359"0"0,-22-24-3204 0 0,14 7 3588 0 0</inkml:trace>
</inkml:ink>
</file>

<file path=ppt/ink/ink3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29.744"/>
    </inkml:context>
    <inkml:brush xml:id="br0">
      <inkml:brushProperty name="width" value="0.05" units="cm"/>
      <inkml:brushProperty name="height" value="0.05" units="cm"/>
      <inkml:brushProperty name="color" value="#004F8B"/>
    </inkml:brush>
  </inkml:definitions>
  <inkml:trace contextRef="#ctx0" brushRef="#br0">238 314 5424 0 0,'7'5'10084'0'0,"8"5"-5361"0"0,-10-6-4533 0 0,-1 0 0 0 0,1-1 1 0 0,-1 1-1 0 0,0 1 1 0 0,0-1-1 0 0,-1 1 1 0 0,1-1-1 0 0,3 8 1 0 0,-3-3-42 0 0,0 1 1 0 0,0-1 0 0 0,-1 1-1 0 0,0 0 1 0 0,-1-1 0 0 0,0 1-1 0 0,-1 0 1 0 0,0 0 0 0 0,0 1-1 0 0,-1-1 1 0 0,-1 0 0 0 0,1 0 0 0 0,-2 0-1 0 0,1 0 1 0 0,-1 0 0 0 0,-7 18-1 0 0,6-20-669 0 0,-1 0 0 0 0,0 0 0 0 0,0-1 0 0 0,-1 0 0 0 0,-7 10 0 0 0,6-11-784 0 0,0 0 0 0 0,0 0 0 0 0,0 0 0 0 0,-1-1 0 0 0,-13 8 0 0 0,17-11 660 0 0,0 0 1 0 0,0-1-1 0 0,0 1 0 0 0,0-1 0 0 0,0 0 0 0 0,0 0 0 0 0,0 0 1 0 0,0-1-1 0 0,0 1 0 0 0,-1-1 0 0 0,1 0 0 0 0,0 1 0 0 0,0-2 1 0 0,-1 1-1 0 0,1 0 0 0 0,0 0 0 0 0,-5-2 0 0 0,-13-6-1080 0 0</inkml:trace>
  <inkml:trace contextRef="#ctx0" brushRef="#br0" timeOffset="1">21 7 6245 0 0,'13'-7'16457'0'0,"-12"7"-15634"0"0,6 13-3193 0 0,-12 3-5531 0 0,-10-2-14 0 0,2-7 5519 0 0,4-3 753 0 0</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6.499"/>
    </inkml:context>
    <inkml:brush xml:id="br0">
      <inkml:brushProperty name="width" value="0.05" units="cm"/>
      <inkml:brushProperty name="height" value="0.05" units="cm"/>
      <inkml:brushProperty name="color" value="#004F8B"/>
    </inkml:brush>
  </inkml:definitions>
  <inkml:trace contextRef="#ctx0" brushRef="#br0">184 59 6337 0 0,'-2'-14'10441'0'0,"2"13"-10300"0"0,0 1 1 0 0,-1 0-1 0 0,1 0 1 0 0,0 0-1 0 0,0 0 1 0 0,0 0-1 0 0,0 0 0 0 0,-1 0 1 0 0,1 0-1 0 0,0 0 1 0 0,0 0-1 0 0,0 0 1 0 0,-1 0-1 0 0,1 0 1 0 0,0 0-1 0 0,0 0 1 0 0,0 0-1 0 0,0 0 1 0 0,-1 0-1 0 0,1 1 566 0 0,-1-1-565 0 0,-109 93 5586 0 0,44-33-3428 0 0,84-81-2669 0 0,0-1 0 0 0,26-42 1 0 0,17-23 911 0 0,-60 87-485 0 0,0-1 0 0 0,1 0 1 0 0,-1 1-1 0 0,1 0 0 0 0,-1-1 1 0 0,1 1-1 0 0,-1 0 0 0 0,1-1 0 0 0,0 1 1 0 0,-1 0-1 0 0,1 0 0 0 0,-1 1 1 0 0,1-1-1 0 0,-1 0 0 0 0,1 0 1 0 0,-1 1-1 0 0,1-1 0 0 0,1 1 1 0 0,-2 0-79 0 0,8 2 138 0 0,-1 0 0 0 0,1 1 0 0 0,-1 0 1 0 0,0 0-1 0 0,0 1 0 0 0,-1 0 0 0 0,0 1 0 0 0,13 11 1 0 0,47 56-2501 0 0,-62-68 1935 0 0,16 21-3028 0 0,-7-8-685 0 0,2 0 0 0 0,0 0 0 0 0,1-1 0 0 0,33 25 1 0 0,-30-30 2353 0 0</inkml:trace>
</inkml:ink>
</file>

<file path=ppt/ink/ink3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0.072"/>
    </inkml:context>
    <inkml:brush xml:id="br0">
      <inkml:brushProperty name="width" value="0.05" units="cm"/>
      <inkml:brushProperty name="height" value="0.05" units="cm"/>
      <inkml:brushProperty name="color" value="#004F8B"/>
    </inkml:brush>
  </inkml:definitions>
  <inkml:trace contextRef="#ctx0" brushRef="#br0">1204 0 4484 0 0,'-4'10'1709'0'0,"-1"0"0"0"0,0-1 0 0 0,-1 0 0 0 0,0 0 0 0 0,0 0 0 0 0,-14 14 0 0 0,7-11-529 0 0,0 1 1 0 0,-2-1-1 0 0,-21 13 1 0 0,-3-2-25 0 0,-1-2 1 0 0,-61 23-1 0 0,30-16-452 0 0,-2-4 0 0 0,0-3 0 0 0,-1-3 0 0 0,-1-4 0 0 0,0-3 0 0 0,-102 3 0 0 0,138-14-928 0 0,1-2 0 0 0,-1-2 0 0 0,-43-9 0 0 0,3-12-8638 0 0,100 20-5804 0 0,-17 5 14062 0 0,0 0 0 0 0,1 0 0 0 0,-1 1 0 0 0,7 1 0 0 0,5 1-1070 0 0</inkml:trace>
</inkml:ink>
</file>

<file path=ppt/ink/ink3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0.400"/>
    </inkml:context>
    <inkml:brush xml:id="br0">
      <inkml:brushProperty name="width" value="0.05" units="cm"/>
      <inkml:brushProperty name="height" value="0.05" units="cm"/>
      <inkml:brushProperty name="color" value="#004F8B"/>
    </inkml:brush>
  </inkml:definitions>
  <inkml:trace contextRef="#ctx0" brushRef="#br0">0 0 5885 0 0,'5'4'1427'0'0,"-3"-2"-550"0"0,-1-1 0 0 0,1 1 0 0 0,0-1 1 0 0,0 1-1 0 0,0-1 0 0 0,0 0 0 0 0,0 0 0 0 0,0 0 1 0 0,0 0-1 0 0,0 0 0 0 0,0 0 0 0 0,10 1 8607 0 0,-38 1-27102 0 0</inkml:trace>
</inkml:ink>
</file>

<file path=ppt/ink/ink3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3.330"/>
    </inkml:context>
    <inkml:brush xml:id="br0">
      <inkml:brushProperty name="width" value="0.05" units="cm"/>
      <inkml:brushProperty name="height" value="0.05" units="cm"/>
      <inkml:brushProperty name="color" value="#004F8B"/>
    </inkml:brush>
  </inkml:definitions>
  <inkml:trace contextRef="#ctx0" brushRef="#br0">98 0 4124 0 0,'0'0'18099'0'0,"-6"2"-17485"0"0,-3 1-480 0 0,-1 1 443 0 0,-3-1 3319 0 0,3-3-4620 0 0,-10-5-13846 0 0,9 2 7211 0 0,5 2 5943 0 0,-7 0-527 0 0</inkml:trace>
</inkml:ink>
</file>

<file path=ppt/ink/ink3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4.877"/>
    </inkml:context>
    <inkml:brush xml:id="br0">
      <inkml:brushProperty name="width" value="0.05" units="cm"/>
      <inkml:brushProperty name="height" value="0.05" units="cm"/>
      <inkml:brushProperty name="color" value="#004F8B"/>
    </inkml:brush>
  </inkml:definitions>
  <inkml:trace contextRef="#ctx0" brushRef="#br0">1003 3 4604 0 0,'1'-3'5936'0'0,"1"9"-2128"0"0,4 23-643 0 0,2 43-1171 0 0,-7-40-1369 0 0,-2 0-1 0 0,-1 0 0 0 0,-1 0 1 0 0,-2 0-1 0 0,-1 0 0 0 0,-2-1 1 0 0,-12 33-1 0 0,-6-30-1782 0 0,26-33 950 0 0,-47 8-1327 0 0,38-2 1594 0 0,1 1 1 0 0,0 0-1 0 0,0 0 0 0 0,0 1 0 0 0,-9 15 0 0 0,10-15 27 0 0,1 1-1 0 0,-2-1 1 0 0,1-1-1 0 0,-1 1 1 0 0,-17 13-1 0 0,21-19-54 0 0,0-1-1 0 0,0 1 0 0 0,0-1 0 0 0,0 1 0 0 0,0-1 0 0 0,-1-1 0 0 0,1 1 1 0 0,-1 0-1 0 0,1-1 0 0 0,-1 0 0 0 0,0 0 0 0 0,1-1 0 0 0,-1 1 1 0 0,0-1-1 0 0,0 0 0 0 0,1 0 0 0 0,-1-1 0 0 0,-5 0 0 0 0,6 0-23 0 0,0-1 0 0 0,1 0 0 0 0,-1 0 0 0 0,0 0 0 0 0,1 0 0 0 0,0-1 0 0 0,-1 1 0 0 0,1-1 0 0 0,0 0 0 0 0,0 0 0 0 0,1 0 0 0 0,-1 0 0 0 0,0 0 0 0 0,1-1 0 0 0,0 1 0 0 0,0-1 0 0 0,0 0 0 0 0,0 1 0 0 0,1-1 0 0 0,0 0 0 0 0,-2-6-1 0 0,-7-29 331 0 0,2 0 0 0 0,2-1 0 0 0,1 0-1 0 0,1-64 1 0 0,7 98 855 0 0,4 14-934 0 0,4 21-59 0 0,-10-11-74 0 0,-1 0 0 0 0,-1 0 0 0 0,0 0 0 0 0,-1 0 0 0 0,-7 27-1 0 0,8-39-102 0 0,-1 0-1 0 0,0 0 1 0 0,0 0-1 0 0,0 0 1 0 0,-1 0-1 0 0,0 0 0 0 0,0 0 1 0 0,0-1-1 0 0,-1 1 1 0 0,0-1-1 0 0,0 0 1 0 0,0 0-1 0 0,-1 0 0 0 0,1-1 1 0 0,-1 0-1 0 0,0 0 1 0 0,0 0-1 0 0,-10 5 1 0 0,13-8-13 0 0,-1 0 1 0 0,1-1 0 0 0,0 1 0 0 0,0-1 0 0 0,0 1 0 0 0,-1-1-1 0 0,1 0 1 0 0,0 0 0 0 0,0 0 0 0 0,-1 0 0 0 0,1 0 0 0 0,0-1 0 0 0,0 1-1 0 0,-1-1 1 0 0,1 1 0 0 0,0-1 0 0 0,0 0 0 0 0,0 0 0 0 0,0 0 0 0 0,0 0-1 0 0,0 0 1 0 0,0 0 0 0 0,0 0 0 0 0,-2-4 0 0 0,-1 1-4 0 0,0-1 0 0 0,1 1 1 0 0,0-1-1 0 0,0-1 0 0 0,1 1 1 0 0,0 0-1 0 0,-4-9 0 0 0,6 13-62 0 0,2 29-258 0 0,0-4 280 0 0,-1 0-1 0 0,-1-1 1 0 0,-5 29 0 0 0,-1-17 15 0 0,-2 0 0 0 0,-2-1 0 0 0,-1 0 0 0 0,-27 52 0 0 0,34-75 111 0 0,-1-1 0 0 0,0 1 1 0 0,-1-1-1 0 0,0-1 0 0 0,-1 1 1 0 0,0-1-1 0 0,0 0 0 0 0,-1-1 1 0 0,0 0-1 0 0,-1 0 0 0 0,1-1 1 0 0,-2 0-1 0 0,1-1 0 0 0,-1 0 1 0 0,1-1-1 0 0,-1 0 0 0 0,-17 5 1 0 0,23-9 20 0 0,-1 1 1 0 0,1-1-1 0 0,-1-1 1 0 0,1 1-1 0 0,-1-1 0 0 0,0 0 1 0 0,1 0-1 0 0,-1 0 1 0 0,0-1-1 0 0,1 0 1 0 0,-1 0-1 0 0,1-1 1 0 0,-1 1-1 0 0,1-1 1 0 0,0 0-1 0 0,-1-1 1 0 0,1 1-1 0 0,-6-5 1 0 0,6 2-32 0 0,-1 0 1 0 0,1 0-1 0 0,0 0 1 0 0,0-1-1 0 0,1 0 1 0 0,-1 0-1 0 0,1 0 1 0 0,1-1-1 0 0,-1 1 1 0 0,1-1-1 0 0,0 0 1 0 0,-2-10-1 0 0,0-2-377 0 0,1-1 1 0 0,0 0-1 0 0,2 0 1 0 0,0 0-1 0 0,1 0 0 0 0,2 0 1 0 0,0 0-1 0 0,1-1 0 0 0,5-24 1 0 0,-4 35-71 0 0,0 0 1 0 0,0 1-1 0 0,1-1 1 0 0,5-8 0 0 0,-5 11-852 0 0,0 0 1 0 0,0 1 0 0 0,1 0-1 0 0,0 0 1 0 0,8-9 0 0 0,-8 11 301 0 0,-1 1 1 0 0,1-1 0 0 0,0 1-1 0 0,0-1 1 0 0,0 1 0 0 0,1 1 0 0 0,-1-1-1 0 0,1 1 1 0 0,-1 0 0 0 0,1 0 0 0 0,0 1-1 0 0,-1 0 1 0 0,1 0 0 0 0,0 0-1 0 0,0 0 1 0 0,0 1 0 0 0,0 0 0 0 0,6 1-1 0 0,5 1-870 0 0</inkml:trace>
</inkml:ink>
</file>

<file path=ppt/ink/ink3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5.220"/>
    </inkml:context>
    <inkml:brush xml:id="br0">
      <inkml:brushProperty name="width" value="0.05" units="cm"/>
      <inkml:brushProperty name="height" value="0.05" units="cm"/>
      <inkml:brushProperty name="color" value="#004F8B"/>
    </inkml:brush>
  </inkml:definitions>
  <inkml:trace contextRef="#ctx0" brushRef="#br0">1 747 4904 0 0,'31'-17'2049'0'0,"-2"-1"-249"0"0,0-4-192 0 0,2-3-64 0 0,0-3-148 0 0,14-13-148 0 0,-1-7-500 0 0,-3-2-380 0 0,4-4-452 0 0,1 0-592 0 0,-13-4-756 0 0,6 1-1200 0 0,0-1 72 0 0,-3 4 308 0 0,-5 2 235 0 0,-5-2 265 0 0,-1-2 308 0 0</inkml:trace>
</inkml:ink>
</file>

<file path=ppt/ink/ink3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5.580"/>
    </inkml:context>
    <inkml:brush xml:id="br0">
      <inkml:brushProperty name="width" value="0.05" units="cm"/>
      <inkml:brushProperty name="height" value="0.05" units="cm"/>
      <inkml:brushProperty name="color" value="#004F8B"/>
    </inkml:brush>
  </inkml:definitions>
  <inkml:trace contextRef="#ctx0" brushRef="#br0">1108 40 4964 0 0,'-2'-40'10644'0'0,"-32"72"-7731"0"0,-145 173 770 0 0,-46 50-2541 0 0,218-247-1190 0 0,-269 267-1197 0 0,125-149-3402 0 0,102-91-916 0 0,-64 35-1 0 0,64-46 1629 0 0,26-16 2287 0 0</inkml:trace>
</inkml:ink>
</file>

<file path=ppt/ink/ink3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5.908"/>
    </inkml:context>
    <inkml:brush xml:id="br0">
      <inkml:brushProperty name="width" value="0.05" units="cm"/>
      <inkml:brushProperty name="height" value="0.05" units="cm"/>
      <inkml:brushProperty name="color" value="#004F8B"/>
    </inkml:brush>
  </inkml:definitions>
  <inkml:trace contextRef="#ctx0" brushRef="#br0">1 52 3788 0 0,'14'0'4389'0'0,"-12"-1"-4121"0"0,3 0 295 0 0,-1 1 1 0 0,1-2-1 0 0,0 1 1 0 0,-1-1-1 0 0,1 1 0 0 0,-1-1 1 0 0,1-1-1 0 0,-1 1 1 0 0,0-1-1 0 0,0 1 1 0 0,0-1-1 0 0,0 0 0 0 0,-1-1 1 0 0,1 1-1 0 0,4-6 1 0 0,-7 8-56 0 0,-3 0-500 0 0,1 0 0 0 0,0 0 0 0 0,-1 0 0 0 0,1 0 0 0 0,0 1 0 0 0,-1-1 0 0 0,1 0 0 0 0,-1 1 0 0 0,1 0 0 0 0,-1-1 0 0 0,1 1 0 0 0,-1 0 0 0 0,1-1 0 0 0,-1 1 0 0 0,-1 0 0 0 0,-22 16-4223 0 0,-5 6-7503 0 0,23-16 9983 0 0</inkml:trace>
</inkml:ink>
</file>

<file path=ppt/ink/ink3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8.158"/>
    </inkml:context>
    <inkml:brush xml:id="br0">
      <inkml:brushProperty name="width" value="0.05" units="cm"/>
      <inkml:brushProperty name="height" value="0.05" units="cm"/>
      <inkml:brushProperty name="color" value="#004F8B"/>
    </inkml:brush>
  </inkml:definitions>
  <inkml:trace contextRef="#ctx0" brushRef="#br0">800 126 3480 0 0,'-2'-1'325'0'0,"0"-1"0"0"0,1 1 1 0 0,-1 0-1 0 0,1-1 0 0 0,-1 1 0 0 0,1-1 0 0 0,0 1 0 0 0,-1-1 0 0 0,1 1 0 0 0,0-1 0 0 0,0 0 0 0 0,0 0 0 0 0,1 0 0 0 0,-1 1 0 0 0,0-1 0 0 0,1 0 0 0 0,-1 0 0 0 0,1 0 0 0 0,-1 0 1 0 0,1 0-1 0 0,0 0 0 0 0,0 0 0 0 0,0 0 0 0 0,0 0 0 0 0,0 0 0 0 0,1-3 0 0 0,0 2-152 0 0,1 0-1 0 0,-1 0 1 0 0,1 1 0 0 0,0-1 0 0 0,0 0-1 0 0,0 1 1 0 0,0-1 0 0 0,1 1 0 0 0,-1-1-1 0 0,1 1 1 0 0,-1 0 0 0 0,1 0 0 0 0,0 0-1 0 0,0 1 1 0 0,6-4 0 0 0,3-1-9 0 0,0 1 0 0 0,0 0 0 0 0,1 1 0 0 0,-1 0 0 0 0,1 1 0 0 0,0 0 0 0 0,0 1 0 0 0,1 1 0 0 0,-1 0-1 0 0,0 1 1 0 0,1 0 0 0 0,-1 1 0 0 0,0 0 0 0 0,0 1 0 0 0,0 1 0 0 0,0 0 0 0 0,19 7 0 0 0,-31-9-146 0 0,0-1 0 0 0,1 1-1 0 0,-1 0 1 0 0,0-1 0 0 0,0 1 0 0 0,1 0-1 0 0,-1 0 1 0 0,0 0 0 0 0,0-1-1 0 0,0 1 1 0 0,0 0 0 0 0,0 1-1 0 0,0-1 1 0 0,-1 0 0 0 0,1 0-1 0 0,0 0 1 0 0,0 0 0 0 0,-1 1 0 0 0,1-1-1 0 0,-1 0 1 0 0,1 1 0 0 0,-1-1-1 0 0,0 0 1 0 0,1 1 0 0 0,-1-1-1 0 0,0 0 1 0 0,0 1 0 0 0,0-1 0 0 0,0 1-1 0 0,0-1 1 0 0,0 0 0 0 0,0 1-1 0 0,-1-1 1 0 0,1 1 0 0 0,0-1-1 0 0,-1 0 1 0 0,1 1 0 0 0,-1-1 0 0 0,0 0-1 0 0,1 0 1 0 0,-1 1 0 0 0,0-1-1 0 0,0 0 1 0 0,0 0 0 0 0,0 0-1 0 0,0 0 1 0 0,0 0 0 0 0,0 0 0 0 0,-2 1-1 0 0,0 1 15 0 0,0 1-1 0 0,-1-2 1 0 0,1 1-1 0 0,-1 0 1 0 0,0-1-1 0 0,0 1 1 0 0,0-1 0 0 0,0 0-1 0 0,0-1 1 0 0,0 1-1 0 0,-1-1 1 0 0,1 0-1 0 0,-1 0 1 0 0,1 0-1 0 0,-9 1 1 0 0,10-3-26 0 0,0 1 1 0 0,0 0-1 0 0,0-1 1 0 0,1 1 0 0 0,-1-1-1 0 0,0 0 1 0 0,0 0-1 0 0,0 0 1 0 0,1-1-1 0 0,-1 1 1 0 0,1 0-1 0 0,-1-1 1 0 0,1 0-1 0 0,-1 1 1 0 0,1-1 0 0 0,-4-5-1 0 0,3 4-13 0 0,1-1 1 0 0,0 0-1 0 0,-1 0 0 0 0,1-1 0 0 0,1 1 0 0 0,-1 0 1 0 0,1-1-1 0 0,0 1 0 0 0,0-1 0 0 0,-1-7 0 0 0,1-15 228 0 0,4 24 349 0 0,2 15-282 0 0,-3-5-189 0 0,-1 0 0 0 0,0-1 0 0 0,0 1 0 0 0,-1 0 0 0 0,0 0 0 0 0,0 0 0 0 0,0 0 0 0 0,-1 0 0 0 0,0 0 0 0 0,-1 0 0 0 0,0 0 0 0 0,0-1 0 0 0,-5 12 0 0 0,2-5-19 0 0,-2 0-1 0 0,1-1 1 0 0,-2 0-1 0 0,0 0 1 0 0,-15 18-1 0 0,16-22-77 0 0,-1-1 0 0 0,1 0 0 0 0,-1 0 0 0 0,-1-1 0 0 0,1 0 0 0 0,-1 0 0 0 0,0-1 0 0 0,0 0 0 0 0,-1-1 0 0 0,0 0 0 0 0,0 0 0 0 0,0-1 0 0 0,-16 3 0 0 0,13-4-81 0 0,-1-1-1 0 0,1 0 1 0 0,-1-2 0 0 0,1 1 0 0 0,-1-2 0 0 0,1 1-1 0 0,0-2 1 0 0,-1 0 0 0 0,1 0 0 0 0,-15-7 0 0 0,-49-22-373 0 0,-63-21-203 0 0,124 48 620 0 0,-1 1 0 0 0,0 1 0 0 0,0 1 0 0 0,0 0 0 0 0,0 1 0 0 0,-28 2 0 0 0,20 1 36 0 0,0 2-1 0 0,-42 11 1 0 0,60-13 17 0 0,1 0 0 0 0,0 0 0 0 0,0 1-1 0 0,0-1 1 0 0,0 1 0 0 0,0 1 0 0 0,0-1 0 0 0,1 1 0 0 0,-1 0 0 0 0,1 0-1 0 0,0 0 1 0 0,1 1 0 0 0,-1 0 0 0 0,1 0 0 0 0,-7 9 0 0 0,11-13-16 0 0,0 0 0 0 0,-1-1 0 0 0,1 1 0 0 0,0 0 0 0 0,0-1 0 0 0,0 1 0 0 0,0 0 0 0 0,0-1 0 0 0,0 1 0 0 0,0 0 0 0 0,0-1 0 0 0,0 1 0 0 0,0 0 0 0 0,0-1 0 0 0,0 1 0 0 0,0 0 0 0 0,0-1 0 0 0,1 1 0 0 0,-1 0 0 0 0,0-1 0 0 0,1 1 0 0 0,-1-1 1 0 0,0 1-1 0 0,1-1 0 0 0,-1 1 0 0 0,1-1 0 0 0,0 2 0 0 0,22 13 12 0 0,29 5 85 0 0,-50-20-81 0 0,119 28 610 0 0,-91-23-411 0 0,0 1-1 0 0,-1 1 0 0 0,0 1 1 0 0,0 2-1 0 0,-1 1 0 0 0,39 21 0 0 0,-65-30-192 0 0,1 0 0 0 0,-1-1 0 0 0,1 1 0 0 0,-1 0 0 0 0,0 1 0 0 0,0-1-1 0 0,0 0 1 0 0,0 1 0 0 0,0-1 0 0 0,0 1 0 0 0,-1-1 0 0 0,1 1 0 0 0,-1 0-1 0 0,0 0 1 0 0,0 0 0 0 0,0 0 0 0 0,0 0 0 0 0,-1 0 0 0 0,1 0-1 0 0,-1 0 1 0 0,1 0 0 0 0,-1 0 0 0 0,0 0 0 0 0,0 0 0 0 0,-1 0 0 0 0,1 0-1 0 0,-1 0 1 0 0,1 0 0 0 0,-1 0 0 0 0,0 0 0 0 0,-2 5 0 0 0,-4 9 116 0 0,-1-1 0 0 0,-1-1 0 0 0,0 1 0 0 0,-17 19 0 0 0,10-12 125 0 0,-6 8 127 0 0,2 0 1 0 0,1 2-1 0 0,2 0 0 0 0,1 0 0 0 0,1 2 0 0 0,2 0 1 0 0,-12 55-1 0 0,23-81-318 0 0,1-1 0 0 0,1 0 0 0 0,0 1 0 0 0,0-1 0 0 0,0 1 0 0 0,1-1 0 0 0,0 0 0 0 0,1 1 0 0 0,0-1 0 0 0,0 0 0 0 0,0 0 0 0 0,1 0 0 0 0,1 0 0 0 0,-1-1 0 0 0,1 1 0 0 0,1-1 0 0 0,-1 0 0 0 0,1 0 0 0 0,0-1 0 0 0,1 1 0 0 0,-1-1 0 0 0,1 0 0 0 0,1-1 0 0 0,-1 1 0 0 0,1-1 0 0 0,0 0 0 0 0,0-1 0 0 0,10 5 0 0 0,5 2 27 0 0,0-2 1 0 0,1 0-1 0 0,0-1 0 0 0,1-2 1 0 0,-1 0-1 0 0,1-1 0 0 0,1-2 1 0 0,34 1-1 0 0,6-3-210 0 0,0-3-1 0 0,0-3 0 0 0,0-3 1 0 0,122-31-1 0 0,-132 22-1598 0 0,102-45-1 0 0,-115 41-1473 0 0,0-3 0 0 0,63-46-1 0 0,-78 49-483 0 0,-1-2 0 0 0,-2-1-1 0 0,28-33 1 0 0,-37 39 2023 0 0</inkml:trace>
</inkml:ink>
</file>

<file path=ppt/ink/ink3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8.517"/>
    </inkml:context>
    <inkml:brush xml:id="br0">
      <inkml:brushProperty name="width" value="0.05" units="cm"/>
      <inkml:brushProperty name="height" value="0.05" units="cm"/>
      <inkml:brushProperty name="color" value="#004F8B"/>
    </inkml:brush>
  </inkml:definitions>
  <inkml:trace contextRef="#ctx0" brushRef="#br0">2 112 6061 0 0,'0'-1'244'0'0,"-1"-1"1"0"0,1 1 0 0 0,0 0 0 0 0,0 0 0 0 0,0-1 0 0 0,0 1 0 0 0,0 0 0 0 0,0 0-1 0 0,0-1 1 0 0,0 1 0 0 0,0 0 0 0 0,0 0 0 0 0,1-1 0 0 0,-1 1 0 0 0,0 0 0 0 0,1 0 0 0 0,-1 0-1 0 0,1 0 1 0 0,0 0 0 0 0,-1-1 0 0 0,1 1 0 0 0,0 0 0 0 0,0 0 0 0 0,-1 0 0 0 0,1 1-1 0 0,0-1 1 0 0,0 0 0 0 0,0 0 0 0 0,0 0 0 0 0,0 1 0 0 0,0-1 0 0 0,0 0 0 0 0,3 0 0 0 0,46-28 2186 0 0,-40 24-1752 0 0,-4 1-546 0 0,54-24-1018 0 0,-39 21-3909 0 0,0 5-4363 0 0</inkml:trace>
</inkml:ink>
</file>

<file path=ppt/ink/ink3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38.846"/>
    </inkml:context>
    <inkml:brush xml:id="br0">
      <inkml:brushProperty name="width" value="0.05" units="cm"/>
      <inkml:brushProperty name="height" value="0.05" units="cm"/>
      <inkml:brushProperty name="color" value="#004F8B"/>
    </inkml:brush>
  </inkml:definitions>
  <inkml:trace contextRef="#ctx0" brushRef="#br0">154 229 5793 0 0,'-5'-2'605'0'0,"0"0"1"0"0,1-1 0 0 0,-1 0-1 0 0,1 0 1 0 0,0 0 0 0 0,-1-1 0 0 0,2 1-1 0 0,-1-1 1 0 0,0 0 0 0 0,1 0 0 0 0,0 0-1 0 0,0-1 1 0 0,0 1 0 0 0,0-1 0 0 0,1 1-1 0 0,0-1 1 0 0,-3-6 0 0 0,3 5-356 0 0,1 0 0 0 0,-1 0 0 0 0,1 1 0 0 0,0-1 0 0 0,0-1 0 0 0,1 1-1 0 0,0 0 1 0 0,0 0 0 0 0,0 0 0 0 0,1 0 0 0 0,0 0 0 0 0,0 0 0 0 0,0 0 0 0 0,1 0 0 0 0,0 1 0 0 0,0-1 0 0 0,0 0 0 0 0,1 1 0 0 0,0-1 0 0 0,0 1 0 0 0,0 0 0 0 0,1 0 0 0 0,5-6 0 0 0,-8 10-256 0 0,-1 0 0 0 0,0 1 0 0 0,1-1 0 0 0,-1 0 0 0 0,0 1 0 0 0,1-1 0 0 0,-1 1 0 0 0,1-1 0 0 0,-1 1 0 0 0,1-1 0 0 0,-1 1 0 0 0,1-1 0 0 0,-1 1 0 0 0,1-1 0 0 0,0 1 0 0 0,-1 0 0 0 0,1-1 0 0 0,0 1 0 0 0,-1 0 0 0 0,1 0 0 0 0,0-1 0 0 0,-1 1 0 0 0,1 0 0 0 0,0 0 0 0 0,-1 0 0 0 0,1 0 0 0 0,0 0 0 0 0,0 0 0 0 0,-1 0 0 0 0,1 0 0 0 0,0 0 0 0 0,-1 0 0 0 0,1 0 0 0 0,0 1 0 0 0,0-1 0 0 0,-1 0 0 0 0,1 0 0 0 0,0 1 0 0 0,-1-1 0 0 0,1 0 0 0 0,-1 1 0 0 0,1-1 0 0 0,0 1 0 0 0,-1-1 0 0 0,1 1 0 0 0,-1-1 0 0 0,1 1 0 0 0,-1-1 0 0 0,0 1 0 0 0,1-1 0 0 0,-1 1 0 0 0,1 0 0 0 0,-1-1 0 0 0,0 1 0 0 0,0 0 0 0 0,1-1 0 0 0,-1 1 0 0 0,0 0 0 0 0,0 0 0 0 0,1 3-611 0 0,0 1-1 0 0,0-1 1 0 0,-1 0 0 0 0,1 1-1 0 0,-1-1 1 0 0,-1 0 0 0 0,1 1-1 0 0,0-1 1 0 0,-2 5-1 0 0,-1 3-1408 0 0,-1 0-1 0 0,-1 0 0 0 0,-11 22 1 0 0,9-22 1140 0 0,0-1 1 0 0,-1 0-1 0 0,-1 0 1 0 0,0-1-1 0 0,0 0 1 0 0,-17 14-1 0 0,-19 11-818 0 0</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7.296"/>
    </inkml:context>
    <inkml:brush xml:id="br0">
      <inkml:brushProperty name="width" value="0.05" units="cm"/>
      <inkml:brushProperty name="height" value="0.05" units="cm"/>
      <inkml:brushProperty name="color" value="#004F8B"/>
    </inkml:brush>
  </inkml:definitions>
  <inkml:trace contextRef="#ctx0" brushRef="#br0">71 20 3284 0 0,'-71'-13'21948'0'0,"106"9"-21091"0"0,-1 1 1 0 0,53 3-1 0 0,75 14-8637 0 0,3-1-9155 0 0,-142-13 15214 0 0</inkml:trace>
</inkml:ink>
</file>

<file path=ppt/ink/ink3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0.568"/>
    </inkml:context>
    <inkml:brush xml:id="br0">
      <inkml:brushProperty name="width" value="0.05" units="cm"/>
      <inkml:brushProperty name="height" value="0.05" units="cm"/>
      <inkml:brushProperty name="color" value="#004F8B"/>
    </inkml:brush>
  </inkml:definitions>
  <inkml:trace contextRef="#ctx0" brushRef="#br0">1724 373 5701 0 0,'-20'-1'5867'0'0,"10"0"-4767"0"0,1 0 0 0 0,-1-1-1 0 0,1 0 1 0 0,0-1-1 0 0,0 0 1 0 0,0 0-1 0 0,0-1 1 0 0,0 0-1 0 0,1-1 1 0 0,-12-7 0 0 0,15 8-857 0 0,0 0 1 0 0,1 0-1 0 0,0 0 1 0 0,0 0-1 0 0,0-1 1 0 0,0 0-1 0 0,0 0 1 0 0,1 0-1 0 0,0 0 1 0 0,0 0-1 0 0,1-1 1 0 0,-1 1-1 0 0,1-1 1 0 0,0 0-1 0 0,1 0 1 0 0,0 0 0 0 0,-1 0-1 0 0,1-8 1 0 0,1 3-216 0 0,0 0 0 0 0,0 1 1 0 0,2-1-1 0 0,-1 0 1 0 0,1 0-1 0 0,1 1 1 0 0,0-1-1 0 0,0 1 0 0 0,1-1 1 0 0,8-12-1 0 0,-9 15-76 0 0,2 1-1 0 0,-1 0 0 0 0,1 0 0 0 0,0 1 1 0 0,0-1-1 0 0,1 1 0 0 0,0 0 1 0 0,0 1-1 0 0,0-1 0 0 0,1 1 0 0 0,0 1 1 0 0,0-1-1 0 0,0 1 0 0 0,11-5 1 0 0,-16 8 43 0 0,-1 1 0 0 0,1-1 1 0 0,-1 1-1 0 0,1-1 0 0 0,-1 1 1 0 0,1-1-1 0 0,-1 1 0 0 0,1 0 1 0 0,0 0-1 0 0,-1-1 0 0 0,1 1 1 0 0,-1 0-1 0 0,1 1 1 0 0,0-1-1 0 0,-1 0 0 0 0,1 0 1 0 0,-1 1-1 0 0,1-1 0 0 0,-1 1 1 0 0,1-1-1 0 0,-1 1 0 0 0,1 0 1 0 0,-1-1-1 0 0,0 1 0 0 0,1 0 1 0 0,1 2-1 0 0,-1-1 4 0 0,-1 1 0 0 0,1-1 0 0 0,-1 1 0 0 0,1 0 0 0 0,-1 0 0 0 0,0-1 0 0 0,0 1 0 0 0,0 0 0 0 0,0 0 0 0 0,-1 0 0 0 0,1 0 0 0 0,-1 0-1 0 0,0 3 1 0 0,0 8 4 0 0,0 0 0 0 0,-1-1 0 0 0,-1 1 0 0 0,0-1 0 0 0,-5 15 0 0 0,-1-5-6 0 0,-1-1 1 0 0,-1 0-1 0 0,-1 0 1 0 0,-1-1-1 0 0,-1 0 1 0 0,-1-1-1 0 0,-25 28 1 0 0,25-32-36 0 0,-1-1 0 0 0,0 0 0 0 0,-1-2 1 0 0,-1 1-1 0 0,0-2 0 0 0,-1 0 0 0 0,0-2 1 0 0,-38 18-1 0 0,47-25-142 0 0,0 0 0 0 0,0 0 1 0 0,-1-1-1 0 0,1-1 0 0 0,0 1 1 0 0,-1-2-1 0 0,1 1 0 0 0,0-1 1 0 0,-1 0-1 0 0,1-1 0 0 0,-1 0 1 0 0,1-1-1 0 0,0 0 0 0 0,-15-5 1 0 0,19 4-30 0 0,-1 1 0 0 0,1-1 0 0 0,0 0 1 0 0,0 0-1 0 0,0-1 0 0 0,0 1 0 0 0,0-1 1 0 0,1 0-1 0 0,0-1 0 0 0,0 1 0 0 0,0-1 1 0 0,0 0-1 0 0,1 0 0 0 0,0 0 0 0 0,0 0 1 0 0,0 0-1 0 0,0-1 0 0 0,1 1 0 0 0,0-1 0 0 0,0 0 1 0 0,1 0-1 0 0,0 1 0 0 0,-1-11 0 0 0,0 5-97 0 0,2 1 0 0 0,-1-1 0 0 0,2 0 0 0 0,-1 0 0 0 0,1 0 0 0 0,5-18 0 0 0,-5 24 328 0 0,1 0 0 0 0,-1 0 0 0 0,1 1 1 0 0,0-1-1 0 0,1 0 0 0 0,-1 1 0 0 0,1 0 1 0 0,0 0-1 0 0,0 0 0 0 0,0 0 0 0 0,0 0 0 0 0,1 0 1 0 0,0 1-1 0 0,0 0 0 0 0,0-1 0 0 0,5-2 1 0 0,-8 5 31 0 0,0 1-1 0 0,0-1 1 0 0,0 0 0 0 0,0 1 0 0 0,0 0 0 0 0,0-1 0 0 0,0 1 0 0 0,0-1 0 0 0,0 1-1 0 0,0 0 1 0 0,0 0 0 0 0,0 0 0 0 0,0 0 0 0 0,0 0 0 0 0,0 0 0 0 0,1 0 0 0 0,-1 0-1 0 0,0 0 1 0 0,0 0 0 0 0,0 0 0 0 0,0 1 0 0 0,0-1 0 0 0,0 0 0 0 0,0 1 0 0 0,0-1-1 0 0,0 1 1 0 0,0-1 0 0 0,0 1 0 0 0,-1 0 0 0 0,1-1 0 0 0,0 1 0 0 0,0 0 0 0 0,0-1-1 0 0,-1 1 1 0 0,1 0 0 0 0,0 0 0 0 0,-1 0 0 0 0,1 0 0 0 0,-1 0 0 0 0,1 0 0 0 0,-1 0-1 0 0,1 0 1 0 0,-1 0 0 0 0,0 0 0 0 0,1 0 0 0 0,-1 0 0 0 0,0 0 0 0 0,0 0 0 0 0,0 1-1 0 0,2 5 216 0 0,-1 0 0 0 0,-1 0 0 0 0,1 0 0 0 0,-1 0 0 0 0,-1 13 0 0 0,-1-11-215 0 0,0-1-1 0 0,-1 1 0 0 0,0-1 0 0 0,0 1 0 0 0,-1-1 0 0 0,0 0 0 0 0,0-1 0 0 0,-1 1 1 0 0,0-1-1 0 0,0 0 0 0 0,-1 0 0 0 0,0 0 0 0 0,0-1 0 0 0,0 0 0 0 0,-1 0 0 0 0,0-1 1 0 0,0 1-1 0 0,-10 4 0 0 0,15-9-201 0 0,-1-1 1 0 0,1 1-1 0 0,-1-1 1 0 0,1 1-1 0 0,0-1 1 0 0,-1 0 0 0 0,1 0-1 0 0,-1 0 1 0 0,1 0-1 0 0,0 0 1 0 0,-1-1-1 0 0,1 1 1 0 0,-1-1-1 0 0,1 1 1 0 0,0-1-1 0 0,0 0 1 0 0,-1 0-1 0 0,-2-2 1 0 0,-13-3-257 0 0,16 5 718 0 0,-23 41 799 0 0,20-32-987 0 0,-1 0 0 0 0,0-1 0 0 0,-1 0 0 0 0,1 0 0 0 0,-1-1 1 0 0,-1 1-1 0 0,-9 5 0 0 0,12-9-204 0 0,0-1 1 0 0,0 0 0 0 0,0 0-1 0 0,-1 0 1 0 0,1-1 0 0 0,0 1-1 0 0,-1-1 1 0 0,1-1 0 0 0,0 1-1 0 0,-1-1 1 0 0,1 0 0 0 0,-1 0-1 0 0,1-1 1 0 0,-9-1 0 0 0,12 2 88 0 0,1-1 1 0 0,-1 1 0 0 0,1 0 0 0 0,-1 0-1 0 0,1-1 1 0 0,-1 1 0 0 0,1 0 0 0 0,-1 1 0 0 0,0-1-1 0 0,1 0 1 0 0,-1 0 0 0 0,1 1 0 0 0,-1-1-1 0 0,1 1 1 0 0,-1-1 0 0 0,1 1 0 0 0,-1-1 0 0 0,1 1-1 0 0,-2 1 1 0 0,1 1 57 0 0,-1 0 1 0 0,1 0-1 0 0,0 0 0 0 0,0 0 1 0 0,1 1-1 0 0,-1-1 0 0 0,0 0 1 0 0,0 5-1 0 0,0-3 22 0 0,0 0 0 0 0,0-1-1 0 0,0 0 1 0 0,-1 1 0 0 0,0-1 0 0 0,1 0 0 0 0,-2-1-1 0 0,1 1 1 0 0,0 0 0 0 0,-1-1 0 0 0,1 0 0 0 0,-1 1 0 0 0,0-2-1 0 0,0 1 1 0 0,0 0 0 0 0,0-1 0 0 0,-1 0 0 0 0,-8 4-1 0 0,9-5-55 0 0,1-1 0 0 0,-1 1-1 0 0,1-1 1 0 0,-1 0 0 0 0,1 0 0 0 0,-1 0-1 0 0,1 0 1 0 0,-1-1 0 0 0,1 1-1 0 0,-1-1 1 0 0,1 0 0 0 0,0 0-1 0 0,-1 0 1 0 0,1 0 0 0 0,0-1 0 0 0,0 1-1 0 0,0-1 1 0 0,0 0 0 0 0,0 0-1 0 0,0 0 1 0 0,0 0 0 0 0,1-1-1 0 0,-1 1 1 0 0,1-1 0 0 0,0 0 0 0 0,-5-5-1 0 0,-5-10-45 0 0,1 5 201 0 0,8 41 34 0 0,2-9-135 0 0,-1 0 1 0 0,0 1-1 0 0,-2-1 1 0 0,0-1-1 0 0,-1 1 1 0 0,-1-1-1 0 0,-1 0 1 0 0,0 0-1 0 0,-1 0 0 0 0,-1-1 1 0 0,-1-1-1 0 0,0 1 1 0 0,-1-2-1 0 0,-1 0 1 0 0,-25 26-1 0 0,26-31 81 0 0,0 0 0 0 0,0 0 0 0 0,-1-1 0 0 0,0 0-1 0 0,0-1 1 0 0,-1-1 0 0 0,0 0 0 0 0,-1-1 0 0 0,0 0 0 0 0,0-1-1 0 0,0 0 1 0 0,0-1 0 0 0,-1-1 0 0 0,1-1 0 0 0,-1 0 0 0 0,0 0 0 0 0,0-2-1 0 0,0 0 1 0 0,1 0 0 0 0,-1-1 0 0 0,-18-4 0 0 0,21 1-122 0 0,-1 0 1 0 0,1 0 0 0 0,0-2-1 0 0,1 1 1 0 0,-1-1 0 0 0,1-1-1 0 0,0 0 1 0 0,0 0-1 0 0,1-1 1 0 0,0-1 0 0 0,1 0-1 0 0,0 0 1 0 0,0-1 0 0 0,1 0-1 0 0,0 0 1 0 0,0-1-1 0 0,1 0 1 0 0,1 0 0 0 0,0-1-1 0 0,-6-16 1 0 0,6 12-548 0 0,1 0 0 0 0,0 0 0 0 0,2 0 0 0 0,0-1 0 0 0,0 1 0 0 0,1-31 0 0 0,2 33-631 0 0,1-1 0 0 0,0 1 0 0 0,2-1 0 0 0,-1 1-1 0 0,2 0 1 0 0,0 0 0 0 0,11-26 0 0 0,0 11-1543 0 0,2 0 1 0 0,1 1 0 0 0,1 0 0 0 0,1 2 0 0 0,29-30-1 0 0,-22 28 801 0 0</inkml:trace>
</inkml:ink>
</file>

<file path=ppt/ink/ink3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0.989"/>
    </inkml:context>
    <inkml:brush xml:id="br0">
      <inkml:brushProperty name="width" value="0.05" units="cm"/>
      <inkml:brushProperty name="height" value="0.05" units="cm"/>
      <inkml:brushProperty name="color" value="#004F8B"/>
    </inkml:brush>
  </inkml:definitions>
  <inkml:trace contextRef="#ctx0" brushRef="#br0">0 185 5581 0 0,'0'0'3258'0'0,"3"-4"-1867"0"0,3-3-770 0 0,1 0 1 0 0,0 1 0 0 0,0-1 0 0 0,0 1 0 0 0,1 0 0 0 0,0 1 0 0 0,11-6 0 0 0,73-34 2253 0 0,-42 22-1844 0 0,-25 11-886 0 0,26-13-993 0 0,-23 6-5844 0 0,-27 17 5903 0 0</inkml:trace>
</inkml:ink>
</file>

<file path=ppt/ink/ink3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1.349"/>
    </inkml:context>
    <inkml:brush xml:id="br0">
      <inkml:brushProperty name="width" value="0.05" units="cm"/>
      <inkml:brushProperty name="height" value="0.05" units="cm"/>
      <inkml:brushProperty name="color" value="#004F8B"/>
    </inkml:brush>
  </inkml:definitions>
  <inkml:trace contextRef="#ctx0" brushRef="#br0">42 6 6325 0 0,'-1'-1'607'0'0,"0"1"0"0"0,1-1 0 0 0,-1 0 0 0 0,0 1 1 0 0,0-1-1 0 0,0 1 0 0 0,0 0 0 0 0,0-1 0 0 0,0 1 1 0 0,0 0-1 0 0,0 0 0 0 0,0-1 0 0 0,0 1 0 0 0,0 0 1 0 0,0 0-1 0 0,0 0 0 0 0,0 0 0 0 0,0 0 0 0 0,0 0 1 0 0,0 1-1 0 0,0-1 0 0 0,0 0 0 0 0,0 0 0 0 0,-1 1 1 0 0,4 22 6697 0 0,4 1-7341 0 0,14 136 3278 0 0,-12 0-5369 0 0,-10-31-8136 0 0,-31 220 0 0 0,18-201 3516 0 0,13-108 4907 0 0</inkml:trace>
</inkml:ink>
</file>

<file path=ppt/ink/ink3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1.677"/>
    </inkml:context>
    <inkml:brush xml:id="br0">
      <inkml:brushProperty name="width" value="0.05" units="cm"/>
      <inkml:brushProperty name="height" value="0.05" units="cm"/>
      <inkml:brushProperty name="color" value="#004F8B"/>
    </inkml:brush>
  </inkml:definitions>
  <inkml:trace contextRef="#ctx0" brushRef="#br0">64 68 5372 0 0,'7'15'8900'0'0,"-5"-11"-6587"0"0,-3-6-3479 0 0,-21-29-7146 0 0,-8-2 4035 0 0,10 12 2479 0 0</inkml:trace>
</inkml:ink>
</file>

<file path=ppt/ink/ink3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2.005"/>
    </inkml:context>
    <inkml:brush xml:id="br0">
      <inkml:brushProperty name="width" value="0.05" units="cm"/>
      <inkml:brushProperty name="height" value="0.05" units="cm"/>
      <inkml:brushProperty name="color" value="#004F8B"/>
    </inkml:brush>
  </inkml:definitions>
  <inkml:trace contextRef="#ctx0" brushRef="#br0">23 241 5188 0 0,'-4'-11'1181'0'0,"1"0"0"0"0,0 0 0 0 0,1 0 0 0 0,0 0 0 0 0,0 0 0 0 0,1 0 0 0 0,1-1-1 0 0,1-21 1 0 0,0 26-777 0 0,0 0-1 0 0,0 0 1 0 0,1 0 0 0 0,0 0-1 0 0,0 1 1 0 0,1-1-1 0 0,-1 0 1 0 0,1 1-1 0 0,1 0 1 0 0,-1 0 0 0 0,1 0-1 0 0,1 0 1 0 0,-1 0-1 0 0,1 1 1 0 0,7-7-1 0 0,-11 11-334 0 0,-1 0 0 0 0,1 0 0 0 0,0 0-1 0 0,0 0 1 0 0,0 1 0 0 0,0-1 0 0 0,0 0-1 0 0,0 1 1 0 0,0-1 0 0 0,0 1 0 0 0,1-1-1 0 0,-1 1 1 0 0,0 0 0 0 0,0-1 0 0 0,0 1-1 0 0,0 0 1 0 0,1 0 0 0 0,-1 0 0 0 0,0 0-1 0 0,0 0 1 0 0,0 0 0 0 0,1 0 0 0 0,-1 0-1 0 0,0 0 1 0 0,0 1 0 0 0,0-1 0 0 0,1 0-1 0 0,0 2 1 0 0,0-1-22 0 0,0 1 1 0 0,0 0-1 0 0,0 0 1 0 0,0 0-1 0 0,0 0 0 0 0,-1 0 1 0 0,1 0-1 0 0,-1 0 0 0 0,0 0 1 0 0,1 1-1 0 0,-1-1 1 0 0,1 4-1 0 0,2 8-386 0 0,0-1 1 0 0,-1 0-1 0 0,2 27 0 0 0,-4-13-1435 0 0,-1 1 0 0 0,-1 0 0 0 0,-2 0 0 0 0,-1-1 0 0 0,-11 42 0 0 0,-49 128-6045 0 0,44-146 5768 0 0,-6 3 253 0 0</inkml:trace>
</inkml:ink>
</file>

<file path=ppt/ink/ink3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2.333"/>
    </inkml:context>
    <inkml:brush xml:id="br0">
      <inkml:brushProperty name="width" value="0.05" units="cm"/>
      <inkml:brushProperty name="height" value="0.05" units="cm"/>
      <inkml:brushProperty name="color" value="#004F8B"/>
    </inkml:brush>
  </inkml:definitions>
  <inkml:trace contextRef="#ctx0" brushRef="#br0">631 4 5300 0 0,'1'0'262'0'0,"-1"0"0"0"0,0-1 0 0 0,1 1 0 0 0,-1 0 0 0 0,1 0 0 0 0,-1-1 0 0 0,1 1 0 0 0,-1 0 0 0 0,1 0 0 0 0,-1-1 0 0 0,1 1-1 0 0,0 0 1 0 0,-1 0 0 0 0,1 0 0 0 0,-1 0 0 0 0,1 0 0 0 0,-1 0 0 0 0,1 0 0 0 0,0 0 0 0 0,-1 0 0 0 0,1 0 0 0 0,-1 0 0 0 0,1 1-1 0 0,-1-1 1 0 0,1 0 0 0 0,-1 0 0 0 0,1 0 0 0 0,0 1 0 0 0,14 14 2284 0 0,4 22-185 0 0,-19-37-2282 0 0,3 8 397 0 0,0 0 0 0 0,0 1 0 0 0,-1-1-1 0 0,0 1 1 0 0,-1 0 0 0 0,0-1 0 0 0,0 1-1 0 0,-2 17 1 0 0,1-23-404 0 0,0 0 1 0 0,0 0-1 0 0,-1 0 0 0 0,1 0 1 0 0,-1 0-1 0 0,0-1 0 0 0,0 1 1 0 0,0 0-1 0 0,0 0 0 0 0,-1 0 0 0 0,1-1 1 0 0,-1 1-1 0 0,1-1 0 0 0,-1 1 1 0 0,0-1-1 0 0,0 0 0 0 0,0 0 1 0 0,0 0-1 0 0,0 0 0 0 0,-1 0 0 0 0,1 0 1 0 0,-1 0-1 0 0,1-1 0 0 0,-1 1 1 0 0,1-1-1 0 0,-1 0 0 0 0,0 0 1 0 0,-3 1-1 0 0,-1 0-7 0 0,1 0 1 0 0,0 0-1 0 0,-1 1 1 0 0,1 0 0 0 0,1 0-1 0 0,-1 0 1 0 0,0 1-1 0 0,1-1 1 0 0,0 1-1 0 0,0 1 1 0 0,-8 7-1 0 0,-1 4 57 0 0,0 2 0 0 0,-13 21 0 0 0,-7 11-7 0 0,-125 138-1272 0 0,126-154-456 0 0,-1-1 0 0 0,-2-2 1 0 0,-48 31-1 0 0,78-57 575 0 0,-1-1 0 0 0,0 0-1 0 0,0-1 1 0 0,0 1 0 0 0,0-1-1 0 0,-1-1 1 0 0,1 1 0 0 0,-1-1-1 0 0,0-1 1 0 0,0 0 0 0 0,0 0-1 0 0,1 0 1 0 0,-16-1 0 0 0,9-5-842 0 0</inkml:trace>
</inkml:ink>
</file>

<file path=ppt/ink/ink3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2.677"/>
    </inkml:context>
    <inkml:brush xml:id="br0">
      <inkml:brushProperty name="width" value="0.05" units="cm"/>
      <inkml:brushProperty name="height" value="0.05" units="cm"/>
      <inkml:brushProperty name="color" value="#004F8B"/>
    </inkml:brush>
  </inkml:definitions>
  <inkml:trace contextRef="#ctx0" brushRef="#br0">628 0 7085 0 0,'-1'9'11877'0'0,"-10"22"-8662"0"0,-17 44-1989 0 0,-11 10 159 0 0,-3-1 1 0 0,-4-2-1 0 0,-95 126 1 0 0,118-178-1187 0 0,-75 90 1104 0 0,82-104-1441 0 0,0 0 0 0 0,-1-1 1 0 0,-1 0-1 0 0,-33 20 1 0 0,49-34-122 0 0,1 1 0 0 0,-1-1 0 0 0,0 0-1 0 0,0 0 1 0 0,0 0 0 0 0,0 0 0 0 0,0-1 0 0 0,0 1 0 0 0,0 0 0 0 0,0-1 0 0 0,0 0 0 0 0,0 1 0 0 0,-1-1 0 0 0,1 0 0 0 0,0 0 0 0 0,0 0 0 0 0,0 0 0 0 0,0 0-1 0 0,0-1 1 0 0,-1 1 0 0 0,1-1 0 0 0,0 1 0 0 0,-2-2 0 0 0,2 0-254 0 0,-1 0-1 0 0,2 0 1 0 0,-1 0-1 0 0,0 0 1 0 0,0 0-1 0 0,1 0 1 0 0,-1 0-1 0 0,1-1 0 0 0,-1 1 1 0 0,1 0-1 0 0,0-1 1 0 0,0 1-1 0 0,0-1 1 0 0,1 0-1 0 0,-2-4 1 0 0,0-5-1533 0 0,0 0 0 0 0,1 0-1 0 0,1-23 1 0 0,3-2 55 0 0,2 1 106 0 0,2-1-31 0 0</inkml:trace>
</inkml:ink>
</file>

<file path=ppt/ink/ink3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3.036"/>
    </inkml:context>
    <inkml:brush xml:id="br0">
      <inkml:brushProperty name="width" value="0.05" units="cm"/>
      <inkml:brushProperty name="height" value="0.05" units="cm"/>
      <inkml:brushProperty name="color" value="#004F8B"/>
    </inkml:brush>
  </inkml:definitions>
  <inkml:trace contextRef="#ctx0" brushRef="#br0">565 1 2896 0 0,'0'0'4947'0'0,"0"32"-248"0"0,-6-15-3577 0 0,-1 1-1 0 0,-1-1 1 0 0,-11 18-1 0 0,-65 85 503 0 0,47-69-1272 0 0,-66 97-1065 0 0,34-45-7028 0 0,-131 149 1 0 0,169-220 5950 0 0</inkml:trace>
</inkml:ink>
</file>

<file path=ppt/ink/ink3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3.380"/>
    </inkml:context>
    <inkml:brush xml:id="br0">
      <inkml:brushProperty name="width" value="0.05" units="cm"/>
      <inkml:brushProperty name="height" value="0.05" units="cm"/>
      <inkml:brushProperty name="color" value="#004F8B"/>
    </inkml:brush>
  </inkml:definitions>
  <inkml:trace contextRef="#ctx0" brushRef="#br0">401 304 4832 0 0,'0'0'4990'0'0,"0"3"-3484"0"0,-6 12-601 0 0,0 0 1 0 0,-1 0-1 0 0,0-1 0 0 0,-1 0 1 0 0,-1-1-1 0 0,0 0 1 0 0,-1 0-1 0 0,-11 12 0 0 0,-24 33 1210 0 0,37-46-1773 0 0,4-7-165 0 0,1 0 1 0 0,-1 0-1 0 0,1 0 1 0 0,1 0 0 0 0,-1 1-1 0 0,-2 7 1 0 0,5-11-156 0 0,-1-1-1 0 0,1 0 1 0 0,0 0 0 0 0,0 1 0 0 0,0-1-1 0 0,0 0 1 0 0,1 0 0 0 0,-1 0-1 0 0,0 1 1 0 0,0-1 0 0 0,1 0-1 0 0,-1 0 1 0 0,1 0 0 0 0,-1 0-1 0 0,1 0 1 0 0,-1 0 0 0 0,1 0 0 0 0,0 0-1 0 0,-1 0 1 0 0,1 0 0 0 0,0 0-1 0 0,0 0 1 0 0,0 0 0 0 0,0 0-1 0 0,0-1 1 0 0,0 1 0 0 0,0 0 0 0 0,0-1-1 0 0,0 1 1 0 0,0-1 0 0 0,0 1-1 0 0,0-1 1 0 0,0 1 0 0 0,1-1-1 0 0,-1 0 1 0 0,2 1 0 0 0,7 2 61 0 0,-1 0 0 0 0,1 1 0 0 0,-1 0 0 0 0,0 0 0 0 0,0 1 0 0 0,0 0 1 0 0,-1 1-1 0 0,1 0 0 0 0,9 9 0 0 0,-14-10-38 0 0,0 0 0 0 0,0 1 0 0 0,0-1 0 0 0,0 1 0 0 0,-1 0 0 0 0,0 0 0 0 0,0 0 0 0 0,-1 0 1 0 0,0 0-1 0 0,0 1 0 0 0,0-1 0 0 0,-1 1 0 0 0,0-1 0 0 0,0 1 0 0 0,0 8 0 0 0,-1 0 91 0 0,0 0-1 0 0,-1 0 1 0 0,-1 0 0 0 0,0 0 0 0 0,-1 0-1 0 0,-1 0 1 0 0,0 0 0 0 0,-1-1 0 0 0,0 0-1 0 0,-13 24 1 0 0,15-33 0 0 0,0 0 1 0 0,-1 0-1 0 0,1 0 0 0 0,-1-1 1 0 0,0 1-1 0 0,0-1 0 0 0,0 0 1 0 0,0 0-1 0 0,-1 0 0 0 0,0-1 1 0 0,0 1-1 0 0,0-1 0 0 0,0 0 1 0 0,0-1-1 0 0,-1 1 0 0 0,1-1 1 0 0,-1 0-1 0 0,1-1 0 0 0,-1 1 1 0 0,0-1-1 0 0,0 0 0 0 0,0 0 1 0 0,0-1-1 0 0,1 0 0 0 0,-1 0 1 0 0,0 0-1 0 0,0-1 0 0 0,0 0 1 0 0,0 0-1 0 0,-7-2 0 0 0,3 0-18 0 0,1-1-1 0 0,-1 1 1 0 0,1-1-1 0 0,0-1 1 0 0,0 0-1 0 0,1 0 1 0 0,0-1-1 0 0,0 1 0 0 0,0-2 1 0 0,0 1-1 0 0,-12-16 1 0 0,11 11-96 0 0,1-1 1 0 0,0 0-1 0 0,1-1 0 0 0,0 0 1 0 0,1 0-1 0 0,0 0 1 0 0,-5-22-1 0 0,4 9-650 0 0,2 1 0 0 0,1-1 0 0 0,-1-41-1 0 0,4 31-2703 0 0,8-65 0 0 0,7 8-2114 0 0,4 1 1 0 0,4 1 0 0 0,45-118 0 0 0,-50 167 3704 0 0</inkml:trace>
</inkml:ink>
</file>

<file path=ppt/ink/ink3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5.005"/>
    </inkml:context>
    <inkml:brush xml:id="br0">
      <inkml:brushProperty name="width" value="0.05" units="cm"/>
      <inkml:brushProperty name="height" value="0.05" units="cm"/>
      <inkml:brushProperty name="color" value="#004F8B"/>
    </inkml:brush>
  </inkml:definitions>
  <inkml:trace contextRef="#ctx0" brushRef="#br0">278 33 6613 0 0,'-1'-32'19385'0'0,"-15"127"-15005"0"0,-21 118-1372 0 0,23-147-6342 0 0,-27 76 0 0 0,36-130 1798 0 0,0 0 0 0 0,0 0 0 0 0,-1-1 0 0 0,-1 0 0 0 0,0 0 0 0 0,0 0 1 0 0,-1-1-1 0 0,-1 0 0 0 0,1-1 0 0 0,-2 0 0 0 0,1 0 0 0 0,-1-1 0 0 0,0 0 0 0 0,-1-1 0 0 0,-20 11 1 0 0,11-9-253 0 0</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7.921"/>
    </inkml:context>
    <inkml:brush xml:id="br0">
      <inkml:brushProperty name="width" value="0.05" units="cm"/>
      <inkml:brushProperty name="height" value="0.05" units="cm"/>
      <inkml:brushProperty name="color" value="#004F8B"/>
    </inkml:brush>
  </inkml:definitions>
  <inkml:trace contextRef="#ctx0" brushRef="#br0">702 22 4932 0 0,'9'-19'18557'0'0,"-10"18"-18308"0"0,-25 0 865 0 0,-1 0 0 0 0,1 2 0 0 0,-44 6 1 0 0,35-2-383 0 0,-60-1 0 0 0,63-6-398 0 0,0 1 0 0 0,-60 7-1 0 0,80-3-322 0 0,0-1-1 0 0,0 2 1 0 0,0-1 0 0 0,1 2-1 0 0,0-1 1 0 0,-1 2-1 0 0,2-1 1 0 0,-1 1 0 0 0,1 1-1 0 0,-16 13 1 0 0,13-8-16 0 0,1 0 1 0 0,0 0-1 0 0,1 1 0 0 0,0 1 1 0 0,2 0-1 0 0,-1 0 0 0 0,2 1 1 0 0,0 0-1 0 0,0 0 0 0 0,2 1 1 0 0,0 0-1 0 0,0 0 0 0 0,2 1 1 0 0,-4 24-1 0 0,6-31 22 0 0,1 0-1 0 0,0 0 1 0 0,1 0-1 0 0,0 0 0 0 0,1 0 1 0 0,0 0-1 0 0,1 0 1 0 0,0 0-1 0 0,0-1 1 0 0,1 1-1 0 0,0-1 1 0 0,1 1-1 0 0,0-1 0 0 0,0 0 1 0 0,1 0-1 0 0,0-1 1 0 0,1 0-1 0 0,0 0 1 0 0,0 0-1 0 0,1 0 1 0 0,0-1-1 0 0,0 0 1 0 0,0-1-1 0 0,1 1 0 0 0,16 8 1 0 0,-4-3-34 0 0,1-2 0 0 0,0-1 1 0 0,1 0-1 0 0,0-2 0 0 0,1 0 0 0 0,-1-2 1 0 0,1 0-1 0 0,0-2 0 0 0,39 2 0 0 0,-43-5-730 0 0,1-1-1 0 0,-1-1 0 0 0,1 0 0 0 0,-1-2 0 0 0,19-5 1 0 0,-24 5-1054 0 0,-1-1 1 0 0,1-1-1 0 0,-2 0 1 0 0,1 0-1 0 0,-1-1 1 0 0,0-1-1 0 0,16-12 0 0 0,-23 15 611 0 0,-1 1 0 0 0,1-1 0 0 0,-1 1 0 0 0,0-1 0 0 0,0-1 0 0 0,-1 1 0 0 0,5-8 0 0 0,-2 1-662 0 0</inkml:trace>
</inkml:ink>
</file>

<file path=ppt/ink/ink3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5.521"/>
    </inkml:context>
    <inkml:brush xml:id="br0">
      <inkml:brushProperty name="width" value="0.05" units="cm"/>
      <inkml:brushProperty name="height" value="0.05" units="cm"/>
      <inkml:brushProperty name="color" value="#004F8B"/>
    </inkml:brush>
  </inkml:definitions>
  <inkml:trace contextRef="#ctx0" brushRef="#br0">620 23 6049 0 0,'3'-22'16813'0'0,"3"38"-13045"0"0,1 24-4842 0 0,-8-18 3570 0 0,-1-7-2201 0 0,-2 0-1 0 0,0 0 1 0 0,-1-1 0 0 0,0 1-1 0 0,-1-1 1 0 0,-1 0 0 0 0,0 0-1 0 0,-1-1 1 0 0,0 0 0 0 0,-1 0 0 0 0,-1-1-1 0 0,0 0 1 0 0,0-1 0 0 0,-1 0-1 0 0,-17 13 1 0 0,21-20-295 0 0,-6-3 0 0 0,13-1 0 0 0,-1 0 0 0 0,0 0 0 0 0,0 0 0 0 0,0 0 0 0 0,1-1 0 0 0,-1 1 0 0 0,0 0 0 0 0,0 0 0 0 0,1-1 0 0 0,-1 1 0 0 0,0 0 0 0 0,0-1 0 0 0,1 1 0 0 0,-1-1 0 0 0,1 1 0 0 0,-1-1 0 0 0,0 1 0 0 0,1-1 0 0 0,-1 0 0 0 0,1 1 0 0 0,-1-1 0 0 0,1 0 0 0 0,-1 1 0 0 0,1-1 0 0 0,0 0 0 0 0,-1 1 0 0 0,1-1 0 0 0,0 0 0 0 0,0 0 0 0 0,-1 0 0 0 0,1 1 0 0 0,0-1 0 0 0,0 0 0 0 0,0 0 0 0 0,0 0 0 0 0,0 1 0 0 0,0-1 0 0 0,0 0 0 0 0,0 0 0 0 0,0 0 0 0 0,1 1 0 0 0,-1-1 0 0 0,0 0 0 0 0,1 0 0 0 0,0-21 0 0 0,2 0 0 0 0,0 0 0 0 0,2 1 0 0 0,0 0 0 0 0,1 0 0 0 0,2 0 0 0 0,14-31 0 0 0,-32 72 0 0 0,-1-1 0 0 0,0-1 0 0 0,-2 0 0 0 0,-21 25 0 0 0,-72 68 0 0 0,59-64 0 0 0,-20 20-3123 0 0,-96 77-10111 0 0,107-99-1266 0 0</inkml:trace>
</inkml:ink>
</file>

<file path=ppt/ink/ink3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5.865"/>
    </inkml:context>
    <inkml:brush xml:id="br0">
      <inkml:brushProperty name="width" value="0.05" units="cm"/>
      <inkml:brushProperty name="height" value="0.05" units="cm"/>
      <inkml:brushProperty name="color" value="#004F8B"/>
    </inkml:brush>
  </inkml:definitions>
  <inkml:trace contextRef="#ctx0" brushRef="#br0">0 210 7249 0 0,'37'-1'3421'0'0,"1"-1"1"0"0,-1-2-1 0 0,51-13 1 0 0,-60 10-3176 0 0,42-17 0 0 0,-52 16-2143 0 0,0-1-1 0 0,32-22 1 0 0,-45 28 1189 0 0,-1 1 0 0 0,0-2 0 0 0,0 1 0 0 0,-1 0 0 0 0,1-1 0 0 0,-1 0 0 0 0,1 0 0 0 0,-1 0 0 0 0,0 0 0 0 0,-1 0 0 0 0,1 0 0 0 0,-1-1 0 0 0,0 0 0 0 0,0 1 0 0 0,0-1 0 0 0,0 0 0 0 0,-1 0 0 0 0,0 0 0 0 0,1-9 0 0 0,-4-1-819 0 0</inkml:trace>
</inkml:ink>
</file>

<file path=ppt/ink/ink3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6.224"/>
    </inkml:context>
    <inkml:brush xml:id="br0">
      <inkml:brushProperty name="width" value="0.05" units="cm"/>
      <inkml:brushProperty name="height" value="0.05" units="cm"/>
      <inkml:brushProperty name="color" value="#004F8B"/>
    </inkml:brush>
  </inkml:definitions>
  <inkml:trace contextRef="#ctx0" brushRef="#br0">82 0 5272 0 0,'2'1'11498'0'0,"17"7"-10791"0"0,-17-7-556 0 0,0 0-1 0 0,0 0 1 0 0,0 1 0 0 0,0-1 0 0 0,0 0-1 0 0,0 1 1 0 0,0-1 0 0 0,0 1 0 0 0,-1 0-1 0 0,1 0 1 0 0,-1-1 0 0 0,1 1 0 0 0,-1 0-1 0 0,0 0 1 0 0,0 1 0 0 0,1-1 0 0 0,-1 0-1 0 0,-1 0 1 0 0,1 0 0 0 0,0 1 0 0 0,-1-1-1 0 0,1 0 1 0 0,-1 1 0 0 0,1-1 0 0 0,-1 0-1 0 0,0 1 1 0 0,0-1 0 0 0,0 1 0 0 0,-1-1-1 0 0,1 0 1 0 0,0 1 0 0 0,-1-1 0 0 0,0 0-1 0 0,1 1 1 0 0,-1-1 0 0 0,0 0 0 0 0,0 0-1 0 0,0 0 1 0 0,0 0 0 0 0,-1 0 0 0 0,1 0-1 0 0,-1 0 1 0 0,1 0 0 0 0,-1 0 0 0 0,0-1-1 0 0,1 1 1 0 0,-1-1 0 0 0,0 1 0 0 0,0-1-1 0 0,0 0 1 0 0,0 1 0 0 0,0-1 0 0 0,-1 0-1 0 0,1 0 1 0 0,0-1 0 0 0,0 1 0 0 0,-1 0-1 0 0,1-1 1 0 0,0 1 0 0 0,-1-1 0 0 0,1 0-1 0 0,-1 0 1 0 0,1 0 0 0 0,0 0 0 0 0,-1 0-1 0 0,1-1 1 0 0,0 1 0 0 0,-3-1 0 0 0,0-1 46 0 0,0 0 0 0 0,0 0 1 0 0,0 0-1 0 0,1 0 0 0 0,-1-1 1 0 0,1 1-1 0 0,-1-1 0 0 0,1 0 1 0 0,-5-5-1 0 0,8 7-222 0 0,0 0 0 0 0,-1-1 0 0 0,1 1 0 0 0,0 0 1 0 0,0-1-1 0 0,0 1 0 0 0,0-1 0 0 0,0 1 0 0 0,0-1 0 0 0,1 0 0 0 0,-1 1 0 0 0,0-1 0 0 0,1 0 1 0 0,-1 1-1 0 0,1-1 0 0 0,0 0 0 0 0,-1 0 0 0 0,1 1 0 0 0,0-1 0 0 0,0 0 0 0 0,0 0 0 0 0,0 0 1 0 0,1 1-1 0 0,-1-1 0 0 0,0 0 0 0 0,1 0 0 0 0,-1 1 0 0 0,1-1 0 0 0,0 0 0 0 0,-1 1 0 0 0,1-1 1 0 0,2-2-1 0 0,-3 3-324 0 0,1 0 0 0 0,0 0 0 0 0,0 0 0 0 0,0 0 0 0 0,0 0 0 0 0,0 1 0 0 0,0-1 0 0 0,0 0 0 0 0,1 0 0 0 0,-1 1 0 0 0,0-1 0 0 0,0 1 0 0 0,1-1 0 0 0,-1 1 0 0 0,2-1 0 0 0,-1 1-939 0 0,0-1-1 0 0,0 1 1 0 0,0 0-1 0 0,1 0 0 0 0,-1 0 1 0 0,0 0-1 0 0,0 0 1 0 0,0 0-1 0 0,1 1 1 0 0,-1-1-1 0 0,0 1 0 0 0,0-1 1 0 0,4 3-1 0 0,-4-1-701 0 0,-2 6 65 0 0</inkml:trace>
</inkml:ink>
</file>

<file path=ppt/ink/ink3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6.552"/>
    </inkml:context>
    <inkml:brush xml:id="br0">
      <inkml:brushProperty name="width" value="0.05" units="cm"/>
      <inkml:brushProperty name="height" value="0.05" units="cm"/>
      <inkml:brushProperty name="color" value="#004F8B"/>
    </inkml:brush>
  </inkml:definitions>
  <inkml:trace contextRef="#ctx0" brushRef="#br0">79 47 6101 0 0,'1'-31'5967'0'0,"-1"15"6111"0"0,-3 24-8173 0 0,-2 14-3781 0 0,-9 33 224 0 0,-5 0-3675 0 0,-2 7-4853 0 0,5 1-4660 0 0,15-58 11023 0 0</inkml:trace>
</inkml:ink>
</file>

<file path=ppt/ink/ink3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6.880"/>
    </inkml:context>
    <inkml:brush xml:id="br0">
      <inkml:brushProperty name="width" value="0.05" units="cm"/>
      <inkml:brushProperty name="height" value="0.05" units="cm"/>
      <inkml:brushProperty name="color" value="#004F8B"/>
    </inkml:brush>
  </inkml:definitions>
  <inkml:trace contextRef="#ctx0" brushRef="#br0">1191 67 7157 0 0,'23'-66'18837'0'0,"-31"90"-17146"0"0,-4 1-997 0 0,-1-1 0 0 0,0 0 0 0 0,-2-1 0 0 0,-1 0 0 0 0,-26 28-1 0 0,-99 90 215 0 0,109-112-895 0 0,-1-2-1 0 0,-1-1 0 0 0,-1-2 1 0 0,-39 20-1 0 0,48-31-164 0 0,-1-1 0 0 0,-1-1 0 0 0,0-1-1 0 0,0-2 1 0 0,-1 0 0 0 0,-45 5 0 0 0,65-12-20 0 0,-1 0 1 0 0,1 1-1 0 0,0 0 1 0 0,0 0-1 0 0,0 1 0 0 0,0 1 1 0 0,0-1-1 0 0,0 1 1 0 0,1 1-1 0 0,-10 6 0 0 0,8-2-134 0 0,0 0-1 0 0,0 0 0 0 0,1 1 1 0 0,0 0-1 0 0,1 1 0 0 0,-11 18 1 0 0,-78 129-5027 0 0,-110 215-14929 0 0,189-337 18638 0 0</inkml:trace>
</inkml:ink>
</file>

<file path=ppt/ink/ink3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7.365"/>
    </inkml:context>
    <inkml:brush xml:id="br0">
      <inkml:brushProperty name="width" value="0.05" units="cm"/>
      <inkml:brushProperty name="height" value="0.05" units="cm"/>
      <inkml:brushProperty name="color" value="#004F8B"/>
    </inkml:brush>
  </inkml:definitions>
  <inkml:trace contextRef="#ctx0" brushRef="#br0">899 74 5384 0 0,'0'-4'598'0'0,"-4"-31"5537"0"0,2 1 8000 0 0,4 38-13161 0 0,20 64 412 0 0,-2 1-1 0 0,-4 1 0 0 0,15 137 0 0 0,-28-164-1385 0 0,-1 1 0 0 0,-2-1 0 0 0,-2 0 0 0 0,-2 0 0 0 0,-2 0 0 0 0,-1 0 0 0 0,-21 63 0 0 0,17-73 0 0 0,-1-1 0 0 0,-2-1 0 0 0,-1-1 0 0 0,-2 0 0 0 0,-1 0 0 0 0,-1-2 0 0 0,-1 0 0 0 0,-2-2 0 0 0,0 0 0 0 0,-28 23 0 0 0,25-27 0 0 0,-1 0 0 0 0,-1-2 0 0 0,-1-1 0 0 0,0-1 0 0 0,-2-2 0 0 0,0 0 0 0 0,-64 21 0 0 0,80-32 0 0 0,0-1 0 0 0,0-1 0 0 0,-1-1 0 0 0,1 0 0 0 0,-1-1 0 0 0,0 0 0 0 0,0-1 0 0 0,1-1 0 0 0,-1 0 0 0 0,0-1 0 0 0,1 0 0 0 0,0-2 0 0 0,-1 1 0 0 0,1-2 0 0 0,0 0 0 0 0,1-1 0 0 0,-1 0 0 0 0,1-1 0 0 0,1 0 0 0 0,-22-16 0 0 0,24 14-191 0 0,0 0-1 0 0,0-1 1 0 0,1 0 0 0 0,0-1-1 0 0,1 0 1 0 0,0 0 0 0 0,0-1 0 0 0,2 1-1 0 0,-1-2 1 0 0,2 1 0 0 0,-1-1-1 0 0,2 0 1 0 0,0 0 0 0 0,0 0-1 0 0,1 0 1 0 0,1-1 0 0 0,0 1-1 0 0,1-1 1 0 0,1 0 0 0 0,0 0-1 0 0,0 1 1 0 0,2-1 0 0 0,-1 1 0 0 0,2-1-1 0 0,4-13 1 0 0,-3 12-118 0 0,0 0 1 0 0,1 0-1 0 0,1 1 1 0 0,1 0-1 0 0,0 0 1 0 0,0 1-1 0 0,2 0 0 0 0,0 0 1 0 0,0 1-1 0 0,1 0 1 0 0,0 1-1 0 0,1 0 1 0 0,0 0-1 0 0,1 1 0 0 0,0 1 1 0 0,1 0-1 0 0,0 1 1 0 0,0 0-1 0 0,1 1 1 0 0,0 0-1 0 0,28-9 1 0 0,-30 13-1982 0 0,0 1 0 0 0,0-1 1 0 0,0 2-1 0 0,0 0 1 0 0,0 0-1 0 0,0 1 1 0 0,16 2-1 0 0,-16 0 438 0 0</inkml:trace>
</inkml:ink>
</file>

<file path=ppt/ink/ink3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9.974"/>
    </inkml:context>
    <inkml:brush xml:id="br0">
      <inkml:brushProperty name="width" value="0.05" units="cm"/>
      <inkml:brushProperty name="height" value="0.05" units="cm"/>
      <inkml:brushProperty name="color" value="#004F8B"/>
    </inkml:brush>
  </inkml:definitions>
  <inkml:trace contextRef="#ctx0" brushRef="#br0">1 164 6069 0 0,'25'-7'1792'0'0,"-7"2"-276"0"0,1-4-296 0 0,2 1-516 0 0,3-3-640 0 0,-5-3-1068 0 0,16-9-1588 0 0,-2-3 195 0 0,-2-3 269 0 0,0-3 244 0 0</inkml:trace>
</inkml:ink>
</file>

<file path=ppt/ink/ink3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9.099"/>
    </inkml:context>
    <inkml:brush xml:id="br0">
      <inkml:brushProperty name="width" value="0.05" units="cm"/>
      <inkml:brushProperty name="height" value="0.05" units="cm"/>
      <inkml:brushProperty name="color" value="#004F8B"/>
    </inkml:brush>
  </inkml:definitions>
  <inkml:trace contextRef="#ctx0" brushRef="#br0">2131 29 4740 0 0,'4'-29'14940'0'0,"-6"41"-14348"0"0,0 0 0 0 0,-1 0 0 0 0,0-1 0 0 0,-1 1 0 0 0,0-1 0 0 0,-12 20 0 0 0,-43 64 570 0 0,57-92-1389 0 0,0-1 0 0 0,-1 1 0 0 0,1-1 1 0 0,-1 0-1 0 0,1 0 0 0 0,-1-1 1 0 0,0 1-1 0 0,0 0 0 0 0,0-1 0 0 0,0 0 1 0 0,0 0-1 0 0,0 0 0 0 0,0 0 0 0 0,-1 0 1 0 0,-3 0-1 0 0,-28 12 614 0 0,-36 44 1332 0 0,-4 2-785 0 0,30-35-1542 0 0,35-20 667 0 0,1 0 0 0 0,1 1 0 0 0,-1 0 0 0 0,-14 12 1 0 0,-49 36 212 0 0,66-49-340 0 0,1-1 0 0 0,0 0 1 0 0,-1-1-1 0 0,1 0 0 0 0,-1 0 0 0 0,0 0 0 0 0,0 0 0 0 0,0-1 0 0 0,0 0 0 0 0,0 0 0 0 0,0-1 0 0 0,-7 1 0 0 0,9-2 8 0 0,-9 1 223 0 0,13 0-157 0 0,0 0-1 0 0,-1-1 0 0 0,1 1 1 0 0,-1 0-1 0 0,1 0 1 0 0,-1 0-1 0 0,1 0 0 0 0,0 0 1 0 0,-1 0-1 0 0,1 0 1 0 0,-1 0-1 0 0,1 0 0 0 0,-1 0 1 0 0,1 0-1 0 0,-1 0 1 0 0,1 0-1 0 0,0 0 0 0 0,-1 0 1 0 0,1 0-1 0 0,-1 0 1 0 0,1 1-1 0 0,-1-1 0 0 0,1 0 1 0 0,0 0-1 0 0,-1 0 1 0 0,1 1-1 0 0,0-1 0 0 0,-1 0 1 0 0,1 1-1 0 0,0-1 1 0 0,-1 0-1 0 0,1 1 0 0 0,0-1 1 0 0,-1 0-1 0 0,1 1 1 0 0,0-1-1 0 0,0 0 0 0 0,0 1 1 0 0,-1 0-1 0 0,-1 2 72 0 0,-1 0 0 0 0,0 0 0 0 0,0 0 0 0 0,0-1 0 0 0,0 1 0 0 0,0-1 0 0 0,0 0 0 0 0,0 0 1 0 0,-4 2-1 0 0,-18 12 414 0 0,22-13-443 0 0,1-1 0 0 0,-1 0 0 0 0,1 0 0 0 0,-1-1 0 0 0,0 1 0 0 0,0-1 0 0 0,0 1 0 0 0,0-1 0 0 0,0 0 0 0 0,0 0 0 0 0,0 0 0 0 0,0 0 0 0 0,0-1 0 0 0,-1 1 0 0 0,1-1 0 0 0,-4 0 0 0 0,5 0-47 0 0,-31-25-65 0 0,24 8 85 0 0,2-2 0 0 0,-10-30 0 0 0,17 47 213 0 0,-6 5-186 0 0,1-1 1 0 0,0 1 0 0 0,-1 0-1 0 0,1 1 1 0 0,1-1 0 0 0,-1 1-1 0 0,0 0 1 0 0,1 0-1 0 0,0 0 1 0 0,-5 7 0 0 0,-14 11 196 0 0,-14 3-36 0 0,-1-2 0 0 0,-1-2 0 0 0,0-2 0 0 0,-2-1 0 0 0,0-2 1 0 0,0-2-1 0 0,-2-1 0 0 0,0-3 0 0 0,0-1 0 0 0,-85 5 0 0 0,75-12-410 0 0,0-2-1 0 0,1-3 1 0 0,-78-13-1 0 0,84 7-1140 0 0,1-1 0 0 0,0-3 0 0 0,1-2 0 0 0,-42-21 0 0 0,69 28-520 0 0,1-1 0 0 0,1 0 0 0 0,0-1 0 0 0,0 0 0 0 0,1-2 1 0 0,0 1-1 0 0,1-2 0 0 0,0 0 0 0 0,-16-22 0 0 0,16 16 99 0 0</inkml:trace>
</inkml:ink>
</file>

<file path=ppt/ink/ink3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49.630"/>
    </inkml:context>
    <inkml:brush xml:id="br0">
      <inkml:brushProperty name="width" value="0.05" units="cm"/>
      <inkml:brushProperty name="height" value="0.05" units="cm"/>
      <inkml:brushProperty name="color" value="#004F8B"/>
    </inkml:brush>
  </inkml:definitions>
  <inkml:trace contextRef="#ctx0" brushRef="#br0">1 2 5793 0 0,'1'-1'1079'0'0,"1"1"0"0"0,-1 0 0 0 0,1 0 0 0 0,-1-1 1 0 0,1 1-1 0 0,-1 0 0 0 0,1 1 0 0 0,-1-1 1 0 0,1 0-1 0 0,-1 0 0 0 0,0 1 0 0 0,1-1 1 0 0,-1 1-1 0 0,1-1 0 0 0,-1 1 0 0 0,0-1 1 0 0,3 2-1 0 0,10 13 4743 0 0,-3 10-4120 0 0,-11-24-2025 0 0,2 18-7984 0 0,-1 2-2790 0 0,-4-5 7765 0 0,-15 28-3607 0 0,10-24 5206 0 0</inkml:trace>
</inkml:ink>
</file>

<file path=ppt/ink/ink3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4:50.303"/>
    </inkml:context>
    <inkml:brush xml:id="br0">
      <inkml:brushProperty name="width" value="0.05" units="cm"/>
      <inkml:brushProperty name="height" value="0.05" units="cm"/>
      <inkml:brushProperty name="color" value="#004F8B"/>
    </inkml:brush>
  </inkml:definitions>
  <inkml:trace contextRef="#ctx0" brushRef="#br0">1 213 5877 0 0,'0'0'2088'0'0,"10"-16"-236"0"0,5 8-212 0 0,3-5-144 0 0,9 1-268 0 0,2-2-512 0 0,8 0-552 0 0,25-10-748 0 0,-12 8-2304 0 0,-7 0 184 0 0,3-3 372 0 0,-7 0 243 0 0,-6 0 193 0 0,5-4 92 0 0</inkml:trace>
</inkml:ink>
</file>

<file path=ppt/ink/ink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8.281"/>
    </inkml:context>
    <inkml:brush xml:id="br0">
      <inkml:brushProperty name="width" value="0.05" units="cm"/>
      <inkml:brushProperty name="height" value="0.05" units="cm"/>
      <inkml:brushProperty name="color" value="#004F8B"/>
    </inkml:brush>
  </inkml:definitions>
  <inkml:trace contextRef="#ctx0" brushRef="#br0">0 19 5444 0 0,'19'-1'10166'0'0,"42"-5"-4971"0"0,24-2-2670 0 0,-79 7-2323 0 0,38-2-397 0 0,62 3 0 0 0,-32 13-6455 0 0,-64-10 4409 0 0,-1 1 0 0 0,1-1 0 0 0,-1 2-1 0 0,0-1 1 0 0,11 8 0 0 0,-8-3 536 0 0</inkml:trace>
</inkml:ink>
</file>

<file path=ppt/ink/ink3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12.981"/>
    </inkml:context>
    <inkml:brush xml:id="br0">
      <inkml:brushProperty name="width" value="0.05" units="cm"/>
      <inkml:brushProperty name="height" value="0.05" units="cm"/>
      <inkml:brushProperty name="color" value="#004F8B"/>
    </inkml:brush>
  </inkml:definitions>
  <inkml:trace contextRef="#ctx0" brushRef="#br0">108 10 5465 0 0,'-4'-10'11596'0'0,"10"25"-10661"0"0,-1 0-1 0 0,0 0 1 0 0,-1 0-1 0 0,0 1 1 0 0,-1-1 0 0 0,-1 1-1 0 0,0 20 1 0 0,-4 123 1925 0 0,0-112-2061 0 0,-44 533 3771 0 0,46-579-4570 0 0,0 2-4 0 0,-1 0-1 0 0,1 0 1 0 0,0 0-1 0 0,-1 0 1 0 0,0 0-1 0 0,0 0 1 0 0,0 0 0 0 0,0 0-1 0 0,0 0 1 0 0,0 0-1 0 0,-1-1 1 0 0,1 1-1 0 0,-3 3 1 0 0,2-6-450 0 0,-3-2-3684 0 0,4 2 3758 0 0,-1-1 0 0 0,1 0 0 0 0,0 0 1 0 0,0 0-1 0 0,0 0 0 0 0,0 0 1 0 0,0 0-1 0 0,0 0 0 0 0,0 0 0 0 0,0 0 1 0 0,0 0-1 0 0,0-1 0 0 0,0 1 1 0 0,1 0-1 0 0,-1 0 0 0 0,0-1 0 0 0,1 1 1 0 0,-1-3-1 0 0,-13-41-10215 0 0,10 31 8382 0 0,-16-43-3992 0 0,13 36 4504 0 0</inkml:trace>
</inkml:ink>
</file>

<file path=ppt/ink/ink3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13.321"/>
    </inkml:context>
    <inkml:brush xml:id="br0">
      <inkml:brushProperty name="width" value="0.05" units="cm"/>
      <inkml:brushProperty name="height" value="0.05" units="cm"/>
      <inkml:brushProperty name="color" value="#004F8B"/>
    </inkml:brush>
  </inkml:definitions>
  <inkml:trace contextRef="#ctx0" brushRef="#br0">12 428 3488 0 0,'-3'-9'666'0'0,"0"-1"0"0"0,1 1 0 0 0,1-1 0 0 0,-1 1 0 0 0,1-1 0 0 0,1 0 0 0 0,0 1 0 0 0,1-1 0 0 0,2-18 0 0 0,0 18-294 0 0,1 0 0 0 0,-1-1-1 0 0,2 1 1 0 0,-1 1 0 0 0,1-1-1 0 0,1 1 1 0 0,0 0 0 0 0,11-14-1 0 0,1 3 22 0 0,0 1-1 0 0,1 0 0 0 0,1 2 1 0 0,1 0-1 0 0,0 1 0 0 0,1 1 0 0 0,0 2 1 0 0,34-16-1 0 0,-38 20-198 0 0,1 2 0 0 0,0 0 0 0 0,0 1 0 0 0,1 1 0 0 0,-1 0 0 0 0,1 2 0 0 0,0 0 0 0 0,0 1 0 0 0,0 1 0 0 0,0 1 0 0 0,33 5 0 0 0,-47-4-136 0 0,0 0 0 0 0,0 0 0 0 0,1 1 0 0 0,-1 0 0 0 0,0 0 0 0 0,-1 1 0 0 0,1 0 0 0 0,0 0 0 0 0,-1 0 1 0 0,1 1-1 0 0,-1 0 0 0 0,0 0 0 0 0,0 0 0 0 0,-1 0 0 0 0,9 10 0 0 0,-10-9-14 0 0,-1-1-1 0 0,1 1 0 0 0,-1 0 1 0 0,0-1-1 0 0,0 1 1 0 0,-1 0-1 0 0,1 0 1 0 0,-1 1-1 0 0,0-1 1 0 0,-1 0-1 0 0,1 0 1 0 0,-1 0-1 0 0,0 1 1 0 0,0-1-1 0 0,-1 0 1 0 0,1 0-1 0 0,-1 0 1 0 0,-1 1-1 0 0,1-1 0 0 0,-2 5 1 0 0,-5 10 96 0 0,-1 1-1 0 0,0-1 1 0 0,-1 0 0 0 0,-2-1 0 0 0,0 0-1 0 0,0-1 1 0 0,-21 22 0 0 0,22-29-637 0 0,0 0 1 0 0,0-1-1 0 0,-22 15 0 0 0,26-22-623 0 0,1 0 0 0 0,0 0-1 0 0,0-1 1 0 0,-1 0 0 0 0,1 0 0 0 0,-1 0-1 0 0,0-1 1 0 0,1 0 0 0 0,-1-1 0 0 0,0 1-1 0 0,0-1 1 0 0,1 0 0 0 0,-1-1-1 0 0,0 0 1 0 0,-12-3 0 0 0,0 1-517 0 0</inkml:trace>
</inkml:ink>
</file>

<file path=ppt/ink/ink3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14.211"/>
    </inkml:context>
    <inkml:brush xml:id="br0">
      <inkml:brushProperty name="width" value="0.05" units="cm"/>
      <inkml:brushProperty name="height" value="0.05" units="cm"/>
      <inkml:brushProperty name="color" value="#004F8B"/>
    </inkml:brush>
  </inkml:definitions>
  <inkml:trace contextRef="#ctx0" brushRef="#br0">58 26 4440 0 0,'-3'0'1908'0'0,"-27"0"2381"0"0,6 0 4912 0 0,86 15-6309 0 0,-16-18-2898 0 0,0-1 0 0 0,51-13 0 0 0,-7 1-6995 0 0,-90 16 6695 0 0,1 0 0 0 0,0 0-1 0 0,-1 0 1 0 0,1 0 0 0 0,0-1-1 0 0,-1 1 1 0 0,1 0 0 0 0,0 0-1 0 0,0 0 1 0 0,-1 0 0 0 0,1 0-1 0 0,0 1 1 0 0,-1-1 0 0 0,1 0-1 0 0,0 0 1 0 0,0 0 0 0 0,-1 1-1 0 0,1-1 1 0 0,0 0 0 0 0,-1 1-1 0 0,1-1 1 0 0,-1 0 0 0 0,1 1-1 0 0,0 0 1 0 0,-4 13-2747 0 0,-20 14 2279 0 0,-61 30 2628 0 0,51-37 819 0 0,2 1-1 0 0,-40 37 0 0 0,71-58-2602 0 0,-1-1 0 0 0,1 0 0 0 0,-1 0 0 0 0,1 1 0 0 0,-1-1 0 0 0,1 0 0 0 0,-1 1 0 0 0,1-1 0 0 0,-1 1 0 0 0,1-1 0 0 0,-1 1 0 0 0,1-1 0 0 0,0 1 0 0 0,-1-1 0 0 0,1 1 0 0 0,0-1 0 0 0,0 1 0 0 0,-1-1 0 0 0,1 1 0 0 0,0-1 0 0 0,0 1 0 0 0,0 0 0 0 0,0-1 0 0 0,0 1 0 0 0,0-1 0 0 0,-1 1 0 0 0,1 0 0 0 0,1-1 0 0 0,-1 1 0 0 0,0-1 0 0 0,0 1 0 0 0,0 0 0 0 0,0-1 0 0 0,0 1 0 0 0,0-1 0 0 0,1 1 0 0 0,-1-1 0 0 0,1 2 0 0 0,1-1-11 0 0,-1 0 1 0 0,1 0 0 0 0,0-1-1 0 0,0 1 1 0 0,0 0-1 0 0,0-1 1 0 0,0 1 0 0 0,0-1-1 0 0,0 0 1 0 0,0 0-1 0 0,4 0 1 0 0,65-6-2551 0 0,-67 6 2061 0 0,161-30-11181 0 0,-124 22 9889 0 0</inkml:trace>
</inkml:ink>
</file>

<file path=ppt/ink/ink3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16.165"/>
    </inkml:context>
    <inkml:brush xml:id="br0">
      <inkml:brushProperty name="width" value="0.05" units="cm"/>
      <inkml:brushProperty name="height" value="0.05" units="cm"/>
      <inkml:brushProperty name="color" value="#004F8B"/>
    </inkml:brush>
  </inkml:definitions>
  <inkml:trace contextRef="#ctx0" brushRef="#br0">25 626 3488 0 0,'-7'0'-17'0'0,"-11"-1"11879"0"0,25 1-11504 0 0,49 1 596 0 0,1-3-1 0 0,0-3 0 0 0,90-18 1 0 0,-5 1-458 0 0,992-90 3868 0 0,-792 89-3589 0 0,333-39 211 0 0,-15-17 990 0 0,-311 41-1496 0 0,912-49-127 0 0,-511 59-497 0 0,168-16 355 0 0,-267 9 1368 0 0,-606 34-1032 0 0,113-11 1054 0 0,-145 8-11330 0 0,-36-18-4109 0 0,-39-1 6621 0 0,45 19 5504 0 0</inkml:trace>
</inkml:ink>
</file>

<file path=ppt/ink/ink3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0.290"/>
    </inkml:context>
    <inkml:brush xml:id="br0">
      <inkml:brushProperty name="width" value="0.05" units="cm"/>
      <inkml:brushProperty name="height" value="0.05" units="cm"/>
      <inkml:brushProperty name="color" value="#004F8B"/>
    </inkml:brush>
  </inkml:definitions>
  <inkml:trace contextRef="#ctx0" brushRef="#br0">52 150 4248 0 0,'-52'-24'20289'0'0,"76"17"-18842"0"0,124-24 1329 0 0,37-10-1596 0 0,-10-6-3276 0 0,-173 47 1557 0 0,-6 0 111 0 0,1 0 1 0 0,-1 1-1 0 0,1-1 1 0 0,-1 1-1 0 0,1 0 1 0 0,0 0-1 0 0,-1 0 1 0 0,1 0-1 0 0,-6 4 1 0 0,5-3 321 0 0,0 1 0 0 0,1-1-1 0 0,-1 1 1 0 0,1 0 0 0 0,0 0 0 0 0,0 0-1 0 0,-5 7 1 0 0,5-5 253 0 0,-1 1 0 0 0,1 0 0 0 0,0-1 1 0 0,1 1-1 0 0,0 0 0 0 0,0 1 0 0 0,0-1 0 0 0,1 0 0 0 0,-1 0 0 0 0,1 1 0 0 0,1-1 0 0 0,0 1 0 0 0,0 9 1 0 0,47 334 3843 0 0,-1-22-2371 0 0,-45-313-1579 0 0,-1 0 1 0 0,0 0-1 0 0,-1 0 1 0 0,-1 0-1 0 0,0 0 1 0 0,-1-1-1 0 0,0 1 1 0 0,-1-1-1 0 0,-1 0 1 0 0,0 0-1 0 0,-1 0 1 0 0,-10 16-1 0 0,12-23-42 0 0,-1 1-1 0 0,-1-1 0 0 0,1-1 1 0 0,-1 1-1 0 0,0-1 0 0 0,-1 0 1 0 0,0 0-1 0 0,0-1 0 0 0,0 0 0 0 0,0 0 1 0 0,-1-1-1 0 0,1 1 0 0 0,-1-2 1 0 0,-1 1-1 0 0,1-1 0 0 0,0-1 1 0 0,-1 1-1 0 0,1-1 0 0 0,-1-1 1 0 0,0 0-1 0 0,1 0 0 0 0,-12 0 0 0 0,13-1-10 0 0,1 0-23 0 0,0 1 0 0 0,-1-1-1 0 0,1 0 1 0 0,0-1 0 0 0,-1 0-1 0 0,1 0 1 0 0,0 0 0 0 0,0 0-1 0 0,0-1 1 0 0,0 0 0 0 0,0-1-1 0 0,-9-4 1 0 0,15 7 27 0 0,0-1-1 0 0,-1 1 1 0 0,1-1-1 0 0,0 1 1 0 0,-1-1 0 0 0,1 1-1 0 0,0-1 1 0 0,0 0-1 0 0,0 1 1 0 0,0-1-1 0 0,0 1 1 0 0,-1-1 0 0 0,1 1-1 0 0,0-1 1 0 0,0 0-1 0 0,0 1 1 0 0,1-1 0 0 0,-1 1-1 0 0,0-1 1 0 0,0 1-1 0 0,0-1 1 0 0,0 1-1 0 0,0-1 1 0 0,1 1 0 0 0,-1-1-1 0 0,0 1 1 0 0,0-1-1 0 0,1 1 1 0 0,-1-1 0 0 0,0 1-1 0 0,1-1 1 0 0,-1 1-1 0 0,1-1 1 0 0,-1 1-1 0 0,0 0 1 0 0,1-1 0 0 0,-1 1-1 0 0,1 0 1 0 0,-1-1-1 0 0,2 1 1 0 0,18-14 26 0 0,-2 8-70 0 0,-1 1 0 0 0,1 1 1 0 0,-1 1-1 0 0,1 0 0 0 0,0 1 1 0 0,0 1-1 0 0,34 3 0 0 0,41-5-1372 0 0,-79 2 1282 0 0,67-9-4487 0 0,-56 7 1129 0 0,0-2 0 0 0,0 0 0 0 0,0-2 0 0 0,0 0 0 0 0,34-17 0 0 0,-45 17 1840 0 0</inkml:trace>
</inkml:ink>
</file>

<file path=ppt/ink/ink3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1.290"/>
    </inkml:context>
    <inkml:brush xml:id="br0">
      <inkml:brushProperty name="width" value="0.05" units="cm"/>
      <inkml:brushProperty name="height" value="0.05" units="cm"/>
      <inkml:brushProperty name="color" value="#004F8B"/>
    </inkml:brush>
  </inkml:definitions>
  <inkml:trace contextRef="#ctx0" brushRef="#br0">22 42 6441 0 0,'-20'-41'22580'0'0,"27"67"-21022"0"0,12 49-464 0 0,16 130 0 0 0,-27-161-1094 0 0,-5-27 0 0 0,0 0 0 0 0,-1 1 0 0 0,0-1 0 0 0,-2 1 0 0 0,-1 21 0 0 0,0-30 0 0 0,-4-4-17 0 0,-17-20-1954 0 0,18 12 774 0 0,1-1 0 0 0,0 1 0 0 0,0-1-1 0 0,0 0 1 0 0,1 0 0 0 0,-1-1 0 0 0,1 1-1 0 0,0 0 1 0 0,0-1 0 0 0,1 1 0 0 0,-2-6-1 0 0,-9-57-10010 0 0,8 42 8237 0 0,0 8 1126 0 0</inkml:trace>
</inkml:ink>
</file>

<file path=ppt/ink/ink3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1.618"/>
    </inkml:context>
    <inkml:brush xml:id="br0">
      <inkml:brushProperty name="width" value="0.05" units="cm"/>
      <inkml:brushProperty name="height" value="0.05" units="cm"/>
      <inkml:brushProperty name="color" value="#004F8B"/>
    </inkml:brush>
  </inkml:definitions>
  <inkml:trace contextRef="#ctx0" brushRef="#br0">1 144 3324 0 0,'3'-9'624'0'0,"0"0"0"0"0,1 1 0 0 0,0-1-1 0 0,0 1 1 0 0,1 0 0 0 0,0 0-1 0 0,1 0 1 0 0,-1 1 0 0 0,2 0 0 0 0,-1 0-1 0 0,1 0 1 0 0,0 1 0 0 0,0 0 0 0 0,0 1-1 0 0,15-9 1 0 0,-16 11-365 0 0,1 0 0 0 0,-1 1 0 0 0,0 0-1 0 0,1 0 1 0 0,-1 0 0 0 0,1 1 0 0 0,-1 0-1 0 0,1 0 1 0 0,0 1 0 0 0,0-1 0 0 0,-1 2 0 0 0,1-1-1 0 0,0 1 1 0 0,-1 0 0 0 0,1 0 0 0 0,-1 1 0 0 0,1 0-1 0 0,-1 0 1 0 0,1 0 0 0 0,-1 1 0 0 0,0 0 0 0 0,9 6-1 0 0,-11-7-166 0 0,0 1 0 0 0,0-1 0 0 0,0 1 0 0 0,-1 0 0 0 0,1 0 0 0 0,-1 0 0 0 0,0 1 0 0 0,0-1-1 0 0,0 1 1 0 0,0 0 0 0 0,0-1 0 0 0,-1 1 0 0 0,0 0 0 0 0,0 1 0 0 0,0-1 0 0 0,0 0-1 0 0,-1 1 1 0 0,1-1 0 0 0,-1 1 0 0 0,1 6 0 0 0,-3-5-20 0 0,1 0 1 0 0,-1 0-1 0 0,0 0 1 0 0,0 0-1 0 0,-1 0 0 0 0,1 0 1 0 0,-1 0-1 0 0,-1 0 0 0 0,1 0 1 0 0,-1-1-1 0 0,0 0 1 0 0,0 1-1 0 0,-1-1 0 0 0,1 0 1 0 0,-6 4-1 0 0,4-1 12 0 0,-2-1-1 0 0,1 0 1 0 0,-1-1-1 0 0,0 0 1 0 0,-14 10 0 0 0,-11-5-4468 0 0,15-11-1439 0 0,-1-4-3362 0 0</inkml:trace>
</inkml:ink>
</file>

<file path=ppt/ink/ink3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2.149"/>
    </inkml:context>
    <inkml:brush xml:id="br0">
      <inkml:brushProperty name="width" value="0.05" units="cm"/>
      <inkml:brushProperty name="height" value="0.05" units="cm"/>
      <inkml:brushProperty name="color" value="#004F8B"/>
    </inkml:brush>
  </inkml:definitions>
  <inkml:trace contextRef="#ctx0" brushRef="#br0">120 11 4740 0 0,'0'0'3124'0'0,"-16"-10"1872"0"0,7 10-496 0 0,2 4-4030 0 0,-1 1 0 0 0,1 1 1 0 0,0-1-1 0 0,1 1 0 0 0,-1 1 0 0 0,1-1 0 0 0,1 1 0 0 0,-1 0 0 0 0,1 0 0 0 0,-7 12 0 0 0,10-16-341 0 0,0 1-1 0 0,-1 0 1 0 0,2 0-1 0 0,-1 0 1 0 0,0 0-1 0 0,1 0 1 0 0,-1 0-1 0 0,1 0 0 0 0,1 0 1 0 0,-1 1-1 0 0,0-1 1 0 0,1 0-1 0 0,0 1 1 0 0,0-1-1 0 0,0 0 1 0 0,1 1-1 0 0,-1-1 1 0 0,1 0-1 0 0,0 0 1 0 0,0 1-1 0 0,1-1 1 0 0,-1 0-1 0 0,1 0 1 0 0,3 6-1 0 0,-4-9-123 0 0,0 1-1 0 0,0-1 1 0 0,1 1-1 0 0,-1-1 1 0 0,0 0 0 0 0,1 1-1 0 0,-1-1 1 0 0,0 0-1 0 0,1 0 1 0 0,-1 0 0 0 0,1 0-1 0 0,0-1 1 0 0,-1 1 0 0 0,1 0-1 0 0,0-1 1 0 0,0 1-1 0 0,-1-1 1 0 0,1 1 0 0 0,0-1-1 0 0,0 0 1 0 0,0 0-1 0 0,-1 1 1 0 0,1-2 0 0 0,0 1-1 0 0,0 0 1 0 0,0 0-1 0 0,0 0 1 0 0,-1-1 0 0 0,1 1-1 0 0,0-1 1 0 0,0 0-1 0 0,-1 1 1 0 0,1-1 0 0 0,-1 0-1 0 0,1 0 1 0 0,0 0-1 0 0,-1 0 1 0 0,1 0 0 0 0,0-2-1 0 0,1 1 0 0 0,-1 0-1 0 0,0 0 0 0 0,0 0 0 0 0,0 0 1 0 0,0-1-1 0 0,0 1 0 0 0,-1 0 1 0 0,1-1-1 0 0,-1 0 0 0 0,1 1 0 0 0,-1-1 1 0 0,0 0-1 0 0,0 0 0 0 0,0 0 1 0 0,-1 0-1 0 0,1 0 0 0 0,-1 1 1 0 0,1-1-1 0 0,-1 0 0 0 0,0 0 0 0 0,0 0 1 0 0,0 0-1 0 0,-2-5 0 0 0,1 3-14 0 0,-1 0 0 0 0,1 0-1 0 0,-1 0 1 0 0,0 1-1 0 0,-1-1 1 0 0,0 0 0 0 0,1 1-1 0 0,-1 0 1 0 0,0 0 0 0 0,-8-8-1 0 0,10 11 4 0 0,-1 1-1 0 0,1-1 1 0 0,-1 0-1 0 0,1 0 1 0 0,-1 0-1 0 0,1 1 1 0 0,-1-1-1 0 0,1 1 1 0 0,-1 0-1 0 0,0-1 1 0 0,1 1-1 0 0,-1 0 1 0 0,0 0 0 0 0,1 0-1 0 0,-1 0 1 0 0,0 0-1 0 0,0 0 1 0 0,1 0-1 0 0,-1 1 1 0 0,1-1-1 0 0,-1 1 1 0 0,0-1-1 0 0,1 1 1 0 0,-1-1-1 0 0,1 1 1 0 0,-1 0-1 0 0,1 0 1 0 0,-1 0-1 0 0,1 0 1 0 0,0 0-1 0 0,0 0 1 0 0,-1 0-1 0 0,1 0 1 0 0,0 1-1 0 0,0-1 1 0 0,0 0 0 0 0,-1 3-1 0 0,0-1-423 0 0,0-1-1 0 0,1 1 1 0 0,-1 0 0 0 0,1 0-1 0 0,0 0 1 0 0,0 0 0 0 0,0 0-1 0 0,0 0 1 0 0,0 0 0 0 0,1 0-1 0 0,0 1 1 0 0,-1 4-1 0 0,1-6-60 0 0,0-1-1 0 0,0 1 0 0 0,0-1 0 0 0,0 0 0 0 0,0 1 0 0 0,1-1 0 0 0,-1 1 0 0 0,0-1 0 0 0,1 0 0 0 0,-1 1 0 0 0,1-1 1 0 0,-1 0-1 0 0,1 0 0 0 0,0 1 0 0 0,-1-1 0 0 0,1 0 0 0 0,0 0 0 0 0,0 0 0 0 0,0 0 0 0 0,0 0 0 0 0,0 0 0 0 0,0 0 1 0 0,0 0-1 0 0,0 0 0 0 0,0-1 0 0 0,0 1 0 0 0,1 0 0 0 0,-1-1 0 0 0,0 1 0 0 0,1-1 0 0 0,-1 1 0 0 0,0-1 0 0 0,1 0 0 0 0,1 1 1 0 0,11 0-1239 0 0</inkml:trace>
</inkml:ink>
</file>

<file path=ppt/ink/ink3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2.602"/>
    </inkml:context>
    <inkml:brush xml:id="br0">
      <inkml:brushProperty name="width" value="0.05" units="cm"/>
      <inkml:brushProperty name="height" value="0.05" units="cm"/>
      <inkml:brushProperty name="color" value="#004F8B"/>
    </inkml:brush>
  </inkml:definitions>
  <inkml:trace contextRef="#ctx0" brushRef="#br0">38 64 4728 0 0,'-3'-28'5048'0'0,"1"-7"8018"0"0,9 48-12614 0 0,-2 4 32 0 0,-1-1 0 0 0,-1 1 1 0 0,-1 0-1 0 0,0 0 0 0 0,-1 0 0 0 0,-1 0 0 0 0,-1 0 0 0 0,-2 21 1 0 0,0-3-34 0 0,-21 184 1240 0 0,12-128-970 0 0,-1 101 0 0 0,12-187-759 0 0,1-1 0 0 0,0 1 0 0 0,1-1 0 0 0,-1 0 0 0 0,1 1 0 0 0,0-1 0 0 0,0 1 0 0 0,0-1 0 0 0,1 0 1 0 0,-1 0-1 0 0,5 8 0 0 0,-4-10-255 0 0,0 0 1 0 0,-1-1-1 0 0,1 1 0 0 0,0 0 1 0 0,0-1-1 0 0,0 0 1 0 0,1 1-1 0 0,-1-1 1 0 0,0 0-1 0 0,0 0 0 0 0,1 0 1 0 0,-1 0-1 0 0,1 0 1 0 0,-1-1-1 0 0,1 1 1 0 0,-1-1-1 0 0,1 0 0 0 0,-1 1 1 0 0,1-1-1 0 0,-1 0 1 0 0,1-1-1 0 0,4 0 1 0 0,36-5-6714 0 0,17-2-7408 0 0,-43 7 12690 0 0</inkml:trace>
</inkml:ink>
</file>

<file path=ppt/ink/ink3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3.634"/>
    </inkml:context>
    <inkml:brush xml:id="br0">
      <inkml:brushProperty name="width" value="0.05" units="cm"/>
      <inkml:brushProperty name="height" value="0.05" units="cm"/>
      <inkml:brushProperty name="color" value="#004F8B"/>
    </inkml:brush>
  </inkml:definitions>
  <inkml:trace contextRef="#ctx0" brushRef="#br0">7 2 3388 0 0,'-6'-2'11737'0'0,"19"10"-11046"0"0,1 0 0 0 0,0-1 1 0 0,1 0-1 0 0,-1-2 0 0 0,1 1 1 0 0,0-2-1 0 0,1 0 1 0 0,-1-1-1 0 0,1 0 0 0 0,29 0 1 0 0,65-1-483 0 0,-8-7-3931 0 0,-78 0 341 0 0,-13 3-1068 0 0,1 0-4364 0 0</inkml:trace>
</inkml:ink>
</file>

<file path=ppt/ink/ink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8.625"/>
    </inkml:context>
    <inkml:brush xml:id="br0">
      <inkml:brushProperty name="width" value="0.05" units="cm"/>
      <inkml:brushProperty name="height" value="0.05" units="cm"/>
      <inkml:brushProperty name="color" value="#004F8B"/>
    </inkml:brush>
  </inkml:definitions>
  <inkml:trace contextRef="#ctx0" brushRef="#br0">23 0 6441 0 0,'0'0'4299'0'0,"-15"21"6721"0"0,13-18-10570 0 0,1-1 0 0 0,0 1-1 0 0,0 0 1 0 0,1-1 0 0 0,-1 1 0 0 0,1 0 0 0 0,-1 0-1 0 0,1-1 1 0 0,0 1 0 0 0,0 0 0 0 0,0 0 0 0 0,0 0-1 0 0,1 3 1 0 0,-1-4-380 0 0,1-1 0 0 0,-1 0 0 0 0,1 0 0 0 0,-1 1 0 0 0,1-1-1 0 0,0 0 1 0 0,0 0 0 0 0,-1 0 0 0 0,1 0 0 0 0,0 0 0 0 0,0 0 0 0 0,0 0-1 0 0,0 0 1 0 0,0 0 0 0 0,0 0 0 0 0,0-1 0 0 0,0 1 0 0 0,1 0 0 0 0,-1-1-1 0 0,0 1 1 0 0,0-1 0 0 0,1 1 0 0 0,-1-1 0 0 0,0 0 0 0 0,0 1 0 0 0,1-1-1 0 0,-1 0 1 0 0,0 0 0 0 0,1 0 0 0 0,2 0 0 0 0,-3 0 104 0 0,1-1-162 0 0,-1 0 0 0 0,1 1 0 0 0,-1-1 0 0 0,0 0 0 0 0,1 0 0 0 0,-1-1 0 0 0,0 1 0 0 0,0 0 0 0 0,0 0 0 0 0,0 0 0 0 0,0-1 0 0 0,0 1 0 0 0,0-1 0 0 0,1-2 0 0 0,-2 3 76 0 0,-25-18-524 0 0,20 18-2155 0 0,47 11-23523 0 0</inkml:trace>
</inkml:ink>
</file>

<file path=ppt/ink/ink3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4.142"/>
    </inkml:context>
    <inkml:brush xml:id="br0">
      <inkml:brushProperty name="width" value="0.05" units="cm"/>
      <inkml:brushProperty name="height" value="0.05" units="cm"/>
      <inkml:brushProperty name="color" value="#004F8B"/>
    </inkml:brush>
  </inkml:definitions>
  <inkml:trace contextRef="#ctx0" brushRef="#br0">27 0 2856 0 0,'-9'2'2219'0'0,"-7"3"5664"0"0,15 7-6931 0 0,0-1-1 0 0,1 0 1 0 0,1 1 0 0 0,0-1 0 0 0,0 0-1 0 0,1 0 1 0 0,1 0 0 0 0,4 14 0 0 0,38 91 2190 0 0,-32-87-2312 0 0,99 283 3687 0 0,-95-247-4159 0 0,-3 0 0 0 0,11 131-1 0 0,-24-189-393 0 0,-1-1 0 0 0,0 0 0 0 0,-1 0 0 0 0,1 0 0 0 0,-1 0-1 0 0,-1 0 1 0 0,1 0 0 0 0,-1 0 0 0 0,0 0 0 0 0,0 0 0 0 0,-1-1 0 0 0,-4 9 0 0 0,6-12 19 0 0,-1 0 1 0 0,0 0-1 0 0,1 0 1 0 0,-1 0 0 0 0,0-1-1 0 0,0 1 1 0 0,0 0-1 0 0,0-1 1 0 0,0 1-1 0 0,-1-1 1 0 0,1 0 0 0 0,0 0-1 0 0,-1 1 1 0 0,1-2-1 0 0,0 1 1 0 0,-1 0 0 0 0,0 0-1 0 0,1-1 1 0 0,-1 0-1 0 0,1 1 1 0 0,-1-1 0 0 0,1 0-1 0 0,-1 0 1 0 0,0 0-1 0 0,1-1 1 0 0,-1 1-1 0 0,1-1 1 0 0,-1 1 0 0 0,1-1-1 0 0,-1 0 1 0 0,-3-1-1 0 0,-5-3-30 0 0,1 1-1 0 0,-1-2 0 0 0,1 1 0 0 0,0-2 1 0 0,-11-7-1 0 0,20 13 51 0 0,1 0-20 0 0,1 1 15 0 0,-1-1 1 0 0,0 1-1 0 0,0-1 0 0 0,1 0 0 0 0,-1 1 0 0 0,0-1 0 0 0,1 1 0 0 0,-1-1 0 0 0,1 1 0 0 0,-1-1 0 0 0,0 1 0 0 0,1-1 0 0 0,-1 1 0 0 0,1 0 0 0 0,0-1 0 0 0,-1 1 0 0 0,1 0 0 0 0,-1-1 0 0 0,1 1 0 0 0,-1 0 0 0 0,1 0 0 0 0,0 0 0 0 0,-1-1 1 0 0,1 1-1 0 0,-1 0 0 0 0,1 0 0 0 0,0 0 0 0 0,0 0 0 0 0,27-1-46 0 0,224 22-2601 0 0,-165-16-3284 0 0,-2-1-5677 0 0,-35-2 5061 0 0,-35-1 4687 0 0</inkml:trace>
</inkml:ink>
</file>

<file path=ppt/ink/ink3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5.002"/>
    </inkml:context>
    <inkml:brush xml:id="br0">
      <inkml:brushProperty name="width" value="0.05" units="cm"/>
      <inkml:brushProperty name="height" value="0.05" units="cm"/>
      <inkml:brushProperty name="color" value="#004F8B"/>
    </inkml:brush>
  </inkml:definitions>
  <inkml:trace contextRef="#ctx0" brushRef="#br0">15 29 4880 0 0,'-14'-29'18163'0'0,"23"44"-17659"0"0,-1 0 1 0 0,0 0-1 0 0,0 0 1 0 0,-2 1 0 0 0,0 0-1 0 0,6 28 1 0 0,14 111 4513 0 0,-14-68-3844 0 0,-9-63-2910 0 0,-1 3-5048 0 0,-19-53-3230 0 0,-13-76-2015 0 0,22 79 10365 0 0</inkml:trace>
</inkml:ink>
</file>

<file path=ppt/ink/ink3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5.345"/>
    </inkml:context>
    <inkml:brush xml:id="br0">
      <inkml:brushProperty name="width" value="0.05" units="cm"/>
      <inkml:brushProperty name="height" value="0.05" units="cm"/>
      <inkml:brushProperty name="color" value="#004F8B"/>
    </inkml:brush>
  </inkml:definitions>
  <inkml:trace contextRef="#ctx0" brushRef="#br0">0 88 2916 0 0,'1'-3'310'0'0,"0"-1"-1"0"0,0 1 1 0 0,0-1-1 0 0,0 1 1 0 0,0 0-1 0 0,1 0 1 0 0,-1-1-1 0 0,1 1 1 0 0,0 0-1 0 0,0 0 1 0 0,0 1-1 0 0,0-1 1 0 0,1 0-1 0 0,-1 1 1 0 0,1-1-1 0 0,-1 1 1 0 0,1 0-1 0 0,0 0 1 0 0,0 0-1 0 0,0 0 1 0 0,0 0-1 0 0,1 1 1 0 0,-1-1-1 0 0,6-1 0 0 0,1-1 369 0 0,1 1 0 0 0,0-1 0 0 0,0 1-1 0 0,0 1 1 0 0,0 0 0 0 0,18 0-1 0 0,-25 2-540 0 0,0 0-1 0 0,1 1 0 0 0,-1-1 0 0 0,0 1 0 0 0,0 0 0 0 0,0 0 1 0 0,0 0-1 0 0,0 1 0 0 0,0 0 0 0 0,0-1 0 0 0,0 1 0 0 0,0 1 1 0 0,-1-1-1 0 0,1 0 0 0 0,-1 1 0 0 0,0 0 0 0 0,0 0 1 0 0,0 0-1 0 0,0 0 0 0 0,0 0 0 0 0,0 1 0 0 0,-1-1 0 0 0,0 1 1 0 0,0 0-1 0 0,0-1 0 0 0,0 1 0 0 0,0 0 0 0 0,-1 0 0 0 0,0 0 1 0 0,0 0-1 0 0,0 1 0 0 0,0-1 0 0 0,0 0 0 0 0,-1 0 0 0 0,0 1 1 0 0,0-1-1 0 0,0 0 0 0 0,-1 0 0 0 0,1 1 0 0 0,-1-1 0 0 0,0 0 1 0 0,0 0-1 0 0,0 0 0 0 0,-1 0 0 0 0,0 0 0 0 0,1 0 0 0 0,-2 0 1 0 0,1-1-1 0 0,-4 7 0 0 0,-1-2-73 0 0,0 0 0 0 0,-1 0 0 0 0,0 0 0 0 0,0-1 0 0 0,-13 9 0 0 0,-10-4-6954 0 0</inkml:trace>
</inkml:ink>
</file>

<file path=ppt/ink/ink3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5.752"/>
    </inkml:context>
    <inkml:brush xml:id="br0">
      <inkml:brushProperty name="width" value="0.05" units="cm"/>
      <inkml:brushProperty name="height" value="0.05" units="cm"/>
      <inkml:brushProperty name="color" value="#004F8B"/>
    </inkml:brush>
  </inkml:definitions>
  <inkml:trace contextRef="#ctx0" brushRef="#br0">73 0 5300 0 0,'0'0'11914'0'0,"-5"3"-10968"0"0,0 2-570 0 0,-1 0 0 0 0,1 0 0 0 0,0 0 0 0 0,1 1-1 0 0,-1-1 1 0 0,1 1 0 0 0,0 0 0 0 0,1 1 0 0 0,0-1 0 0 0,0 0-1 0 0,0 1 1 0 0,0 0 0 0 0,-1 9 0 0 0,2-10-187 0 0,0 0 1 0 0,0 1-1 0 0,1 0 0 0 0,-1-1 1 0 0,2 1-1 0 0,-1 0 0 0 0,1 0 1 0 0,0-1-1 0 0,0 1 0 0 0,1 0 0 0 0,0 0 1 0 0,0-1-1 0 0,1 1 0 0 0,-1 0 1 0 0,5 9-1 0 0,-5-15-224 0 0,0 0 0 0 0,0 0 0 0 0,-1 0-1 0 0,1 0 1 0 0,0 0 0 0 0,0-1 0 0 0,0 1 0 0 0,0 0 0 0 0,1 0-1 0 0,-1-1 1 0 0,0 1 0 0 0,0 0 0 0 0,0-1 0 0 0,0 0-1 0 0,1 1 1 0 0,-1-1 0 0 0,0 1 0 0 0,1-1 0 0 0,-1 0 0 0 0,0 0-1 0 0,0 0 1 0 0,1 0 0 0 0,-1 0 0 0 0,0 0 0 0 0,1 0 0 0 0,-1 0-1 0 0,0-1 1 0 0,0 1 0 0 0,1 0 0 0 0,-1-1 0 0 0,0 1 0 0 0,0-1-1 0 0,1 1 1 0 0,-1-1 0 0 0,0 0 0 0 0,0 0 0 0 0,0 1 0 0 0,0-1-1 0 0,0 0 1 0 0,1-2 0 0 0,3-1-70 0 0,0 0-1 0 0,0 0 1 0 0,0-1 0 0 0,-1 0 0 0 0,0 0-1 0 0,7-10 1 0 0,-9 13 120 0 0,-1-1 0 0 0,1 0 0 0 0,-1 1-1 0 0,0-1 1 0 0,0 0 0 0 0,0 0 0 0 0,0 0 0 0 0,0 0-1 0 0,-1 0 1 0 0,0 0 0 0 0,1-1 0 0 0,-1 1-1 0 0,0 0 1 0 0,0 0 0 0 0,-1 0 0 0 0,1 0 0 0 0,-1 0-1 0 0,1 0 1 0 0,-1 0 0 0 0,0 0 0 0 0,0 0-1 0 0,0 0 1 0 0,-1 0 0 0 0,1 1 0 0 0,-1-1 0 0 0,1 0-1 0 0,-1 1 1 0 0,0-1 0 0 0,0 1 0 0 0,0 0 0 0 0,0 0-1 0 0,-1-1 1 0 0,1 1 0 0 0,0 1 0 0 0,-1-1-1 0 0,0 0 1 0 0,1 1 0 0 0,-1-1 0 0 0,0 1 0 0 0,0 0-1 0 0,0 0 1 0 0,0 0 0 0 0,0 0 0 0 0,0 0 0 0 0,-5 0-1 0 0,6 1-89 0 0,-11 10-1453 0 0,51-8-20481 0 0</inkml:trace>
</inkml:ink>
</file>

<file path=ppt/ink/ink3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6.080"/>
    </inkml:context>
    <inkml:brush xml:id="br0">
      <inkml:brushProperty name="width" value="0.05" units="cm"/>
      <inkml:brushProperty name="height" value="0.05" units="cm"/>
      <inkml:brushProperty name="color" value="#004F8B"/>
    </inkml:brush>
  </inkml:definitions>
  <inkml:trace contextRef="#ctx0" brushRef="#br0">0 35 4092 0 0,'2'-9'2245'0'0,"-2"8"-1810"0"0,0-1 0 0 0,0 1 0 0 0,0 0-1 0 0,1 0 1 0 0,-1 0 0 0 0,0-1 0 0 0,0 1 0 0 0,1 0-1 0 0,-1 0 1 0 0,1 0 0 0 0,-1 0 0 0 0,1 0 0 0 0,0 0-1 0 0,-1 0 1 0 0,1 0 0 0 0,0 0 0 0 0,0 0 0 0 0,-1 0-1 0 0,1 0 1 0 0,0 0 0 0 0,0 0 0 0 0,3-1 1208 0 0,17 22 1574 0 0,-14-4-2515 0 0,-1 1 0 0 0,0 0 1 0 0,-2 0-1 0 0,0 0 0 0 0,0 1 0 0 0,-2-1 0 0 0,0 1 0 0 0,-2 31 0 0 0,4 13 283 0 0,-2-22-499 0 0,5 42 500 0 0,-6-76-983 0 0,0 0-1 0 0,1 0 0 0 0,-1 0 0 0 0,1 0 1 0 0,0-1-1 0 0,1 1 0 0 0,-1-1 0 0 0,1 1 1 0 0,0-1-1 0 0,5 6 0 0 0,-5-8-63 0 0,0 0 1 0 0,0 0-1 0 0,0-1 0 0 0,1 1 0 0 0,-1-1 1 0 0,1 0-1 0 0,-1 0 0 0 0,6 2 1 0 0,35 7-5908 0 0,-26-9 702 0 0,0-1 0 0 0,0-1 0 0 0,20-3 0 0 0,-23 2 3604 0 0</inkml:trace>
</inkml:ink>
</file>

<file path=ppt/ink/ink3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6.830"/>
    </inkml:context>
    <inkml:brush xml:id="br0">
      <inkml:brushProperty name="width" value="0.05" units="cm"/>
      <inkml:brushProperty name="height" value="0.05" units="cm"/>
      <inkml:brushProperty name="color" value="#004F8B"/>
    </inkml:brush>
  </inkml:definitions>
  <inkml:trace contextRef="#ctx0" brushRef="#br0">9 67 7493 0 0,'-8'-5'17275'0'0,"45"1"-16387"0"0,9 1 826 0 0,75-17 840 0 0,-39 6-1591 0 0,-29 5-3512 0 0,-9 3-2753 0 0,0 1-3782 0 0</inkml:trace>
</inkml:ink>
</file>

<file path=ppt/ink/ink3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7.158"/>
    </inkml:context>
    <inkml:brush xml:id="br0">
      <inkml:brushProperty name="width" value="0.05" units="cm"/>
      <inkml:brushProperty name="height" value="0.05" units="cm"/>
      <inkml:brushProperty name="color" value="#004F8B"/>
    </inkml:brush>
  </inkml:definitions>
  <inkml:trace contextRef="#ctx0" brushRef="#br0">39 21 5188 0 0,'-17'-12'6870'0'0,"16"11"-6394"0"0,1 0-1 0 0,-1 1 1 0 0,1-1 0 0 0,-1 1-1 0 0,0-1 1 0 0,1 0 0 0 0,-1 1-1 0 0,0-1 1 0 0,0 1 0 0 0,1 0-1 0 0,-1-1 1 0 0,0 1 0 0 0,0 0-1 0 0,0-1 1 0 0,0 1 0 0 0,1 0-1 0 0,-1 0 1 0 0,0 0 0 0 0,0-1-1 0 0,-1 1 1 0 0,1 2-157 0 0,0 1 0 0 0,1-1 0 0 0,-1 0 0 0 0,1 0 0 0 0,-1 0 0 0 0,1 0 0 0 0,0 0 0 0 0,0 1 0 0 0,0-1 0 0 0,0 0 0 0 0,0 0 0 0 0,1 4 0 0 0,0 4 164 0 0,6 82 2322 0 0,2-1-3887 0 0,5 0-4486 0 0,5-1-5080 0 0,-6-13 1286 0 0,-8-62 7500 0 0</inkml:trace>
</inkml:ink>
</file>

<file path=ppt/ink/ink3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8.377"/>
    </inkml:context>
    <inkml:brush xml:id="br0">
      <inkml:brushProperty name="width" value="0.05" units="cm"/>
      <inkml:brushProperty name="height" value="0.05" units="cm"/>
      <inkml:brushProperty name="color" value="#004F8B"/>
    </inkml:brush>
  </inkml:definitions>
  <inkml:trace contextRef="#ctx0" brushRef="#br0">10 58 5969 0 0,'-10'-2'12098'0'0,"18"-1"-6432"0"0,38-2-4918 0 0,9-2 1115 0 0,-25 1-2605 0 0,14-7 3750 0 0,-17 5-3374 0 0,0 1-5004 0 0,-9 4-2350 0 0,-1 0-4264 0 0</inkml:trace>
</inkml:ink>
</file>

<file path=ppt/ink/ink3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28.986"/>
    </inkml:context>
    <inkml:brush xml:id="br0">
      <inkml:brushProperty name="width" value="0.05" units="cm"/>
      <inkml:brushProperty name="height" value="0.05" units="cm"/>
      <inkml:brushProperty name="color" value="#004F8B"/>
    </inkml:brush>
  </inkml:definitions>
  <inkml:trace contextRef="#ctx0" brushRef="#br0">3 0 4932 0 0,'0'0'8394'0'0,"-3"13"-2780"0"0,15 12-3987 0 0,-2 0 1 0 0,0 1-1 0 0,-2 0 1 0 0,-1 1-1 0 0,-1 0 1 0 0,5 52 0 0 0,3 10 806 0 0,26 101-2434 0 0,34 199 0 0 0,-71-364 0 0 0,-3-24-96 0 0,0-1 1 0 0,-1 1-1 0 0,1-1 1 0 0,0 1-1 0 0,0-1 0 0 0,-1 1 1 0 0,1-1-1 0 0,0 1 1 0 0,0-1-1 0 0,-1 0 0 0 0,1 1 1 0 0,-1-1-1 0 0,1 1 1 0 0,0-1-1 0 0,-1 0 0 0 0,1 1 1 0 0,-1-1-1 0 0,1 0 1 0 0,-1 0-1 0 0,1 1 0 0 0,-1-1 1 0 0,1 0-1 0 0,-1 0 1 0 0,1 0-1 0 0,-1 1 0 0 0,0-1 1 0 0,1 0-1 0 0,-1 0 1 0 0,1 0-1 0 0,-1 0 0 0 0,1 0 1 0 0,-1 0-1 0 0,1 0 1 0 0,-1 0-1 0 0,0-1 0 0 0,1 1 1 0 0,-1 0-1 0 0,0 0 1 0 0,-27-7-5796 0 0,22 6 4681 0 0,-59 3-4881 0 0,15 1 5774 0 0,48-3 780 0 0,4 2 4 0 0,1-1 0 0 0,-1 0 0 0 0,1 0-1 0 0,-1-1 1 0 0,0 1 0 0 0,1 0-1 0 0,0-1 1 0 0,-1 0 0 0 0,1 1-1 0 0,-1-1 1 0 0,1 0 0 0 0,-1-1-1 0 0,1 1 1 0 0,3-1 0 0 0,71-3 1854 0 0,-46 2-1244 0 0,85-4 1 0 0,-38 2-4868 0 0,-33 1-1777 0 0,0 1-3372 0 0,4-3 2588 0 0,-33 3 4560 0 0</inkml:trace>
</inkml:ink>
</file>

<file path=ppt/ink/ink3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30.647"/>
    </inkml:context>
    <inkml:brush xml:id="br0">
      <inkml:brushProperty name="width" value="0.05" units="cm"/>
      <inkml:brushProperty name="height" value="0.05" units="cm"/>
      <inkml:brushProperty name="color" value="#004F8B"/>
    </inkml:brush>
  </inkml:definitions>
  <inkml:trace contextRef="#ctx0" brushRef="#br0">12 20 4892 0 0,'-7'-19'15028'0'0,"5"37"-14119"0"0,0 0-1 0 0,2 0 0 0 0,0 1 0 0 0,1-1 0 0 0,4 20 1 0 0,-3-29-692 0 0,-1-1 1 0 0,1 1 0 0 0,1-1 0 0 0,0 0 0 0 0,0 1 0 0 0,0-2-1 0 0,1 1 1 0 0,0 0 0 0 0,1-1 0 0 0,0 0 0 0 0,0 0 0 0 0,0 0-1 0 0,10 9 1 0 0,-13-14-199 0 0,-1-1 0 0 0,1 0 0 0 0,-1 1-1 0 0,1-1 1 0 0,0 0 0 0 0,-1 0 0 0 0,1 0-1 0 0,0 0 1 0 0,0 0 0 0 0,0 0 0 0 0,-1 0-1 0 0,1-1 1 0 0,0 1 0 0 0,0-1 0 0 0,0 0 0 0 0,0 1-1 0 0,0-1 1 0 0,1 0 0 0 0,-1 0 0 0 0,0 0-1 0 0,0 0 1 0 0,0 0 0 0 0,0-1 0 0 0,0 1-1 0 0,0-1 1 0 0,0 1 0 0 0,-1-1 0 0 0,1 0 0 0 0,0 0-1 0 0,0 0 1 0 0,0 0 0 0 0,0 0 0 0 0,-1 0-1 0 0,1 0 1 0 0,-1-1 0 0 0,1 1 0 0 0,-1 0-1 0 0,1-1 1 0 0,-1 1 0 0 0,0-1 0 0 0,0 0 0 0 0,1 1-1 0 0,-1-1 1 0 0,-1 0 0 0 0,2-2 0 0 0,4-6-95 0 0,-1-1 1 0 0,-1 1 0 0 0,0-1 0 0 0,-1 0-1 0 0,0 0 1 0 0,3-18 0 0 0,-5 9-73 0 0,0 0 0 0 0,-3-29 0 0 0,0 1 271 0 0,2 47 367 0 0,0 13-258 0 0,1 1 0 0 0,1 0 0 0 0,0-1 0 0 0,0 1 0 0 0,1-1-1 0 0,8 21 1 0 0,-8-27-517 0 0,0 0-1 0 0,0 0 1 0 0,0-1-1 0 0,1 1 1 0 0,0-1-1 0 0,5 7 1 0 0,-6-9-437 0 0,-1-1-1 0 0,1 0 1 0 0,0 1 0 0 0,0-1-1 0 0,0 0 1 0 0,0 0 0 0 0,0 0 0 0 0,0-1-1 0 0,1 1 1 0 0,-1-1 0 0 0,8 2-1 0 0,-3-3-5800 0 0,-5-1 5908 0 0,0 1 1 0 0,-1-1 0 0 0,1 0-1 0 0,0 0 1 0 0,-1 0-1 0 0,1 0 1 0 0,0 0-1 0 0,-1 0 1 0 0,1-1-1 0 0,-1 1 1 0 0,0-1 0 0 0,1 1-1 0 0,-1-1 1 0 0,0 0-1 0 0,0 0 1 0 0,0 0-1 0 0,2-4 1 0 0,-1-2-1125 0 0</inkml:trace>
</inkml:ink>
</file>

<file path=ppt/ink/ink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9.203"/>
    </inkml:context>
    <inkml:brush xml:id="br0">
      <inkml:brushProperty name="width" value="0.05" units="cm"/>
      <inkml:brushProperty name="height" value="0.05" units="cm"/>
      <inkml:brushProperty name="color" value="#004F8B"/>
    </inkml:brush>
  </inkml:definitions>
  <inkml:trace contextRef="#ctx0" brushRef="#br0">9 15 5128 0 0,'-6'-6'18324'0'0,"6"9"-18102"0"0,1-1-1 0 0,0 0 1 0 0,0 0-1 0 0,0 0 1 0 0,0-1-1 0 0,0 1 1 0 0,1 0-1 0 0,-1 0 1 0 0,0-1-1 0 0,1 1 1 0 0,-1 0-1 0 0,1-1 0 0 0,0 0 1 0 0,0 1-1 0 0,3 1 1 0 0,-2-1-127 0 0,0-1 0 0 0,1 1 0 0 0,-1-1 1 0 0,0 0-1 0 0,1 0 0 0 0,-1 0 0 0 0,1 0 1 0 0,-1-1-1 0 0,1 1 0 0 0,0-1 0 0 0,-1 0 0 0 0,1 0 1 0 0,-1-1-1 0 0,1 1 0 0 0,-1-1 0 0 0,1 1 1 0 0,-1-1-1 0 0,1 0 0 0 0,-1 0 0 0 0,0-1 0 0 0,1 1 1 0 0,-1-1-1 0 0,0 1 0 0 0,0-1 0 0 0,0 0 1 0 0,0-1-1 0 0,3-1 0 0 0,4-20 1710 0 0,-9 20-918 0 0,0 19-914 0 0,21 173 189 0 0,-12-120-69 0 0,-3 0-1 0 0,-3 127 1 0 0,-4-183-93 0 0,-2 0 0 0 0,0-1 0 0 0,0 1 0 0 0,-1-1 0 0 0,0 0 0 0 0,-9 19 0 0 0,10-26 0 0 0,0 0 0 0 0,0 0 0 0 0,-1 0 0 0 0,0 0 0 0 0,0 0 0 0 0,0 0 0 0 0,0-1 0 0 0,-1 1 0 0 0,1-1 0 0 0,-1 0 0 0 0,0 0 0 0 0,0 0 0 0 0,0-1 0 0 0,0 1 0 0 0,0-1 0 0 0,0 0 0 0 0,-1 0 0 0 0,-8 2 0 0 0,10-4 0 0 0,1 1 1 0 0,-1-1-1 0 0,1 0 1 0 0,-1 1-1 0 0,1-1 1 0 0,-1 0-1 0 0,1-1 1 0 0,0 1-1 0 0,-1 0 1 0 0,1-1-1 0 0,-1 1 1 0 0,1-1-1 0 0,0 0 1 0 0,-1 0-1 0 0,1 0 1 0 0,0 0-1 0 0,0 0 1 0 0,0 0-1 0 0,0-1 1 0 0,0 1-1 0 0,0-1 1 0 0,0 1-1 0 0,0-1 1 0 0,0 0-1 0 0,-1-3 1 0 0,0 2-7 0 0,1 0 1 0 0,0-1 0 0 0,-1 0 0 0 0,2 0-1 0 0,-1 1 1 0 0,0-1 0 0 0,1 0 0 0 0,0-1 0 0 0,0 1-1 0 0,0 0 1 0 0,0-4 0 0 0,0-1-438 0 0,1 0-1 0 0,1 0 1 0 0,0 1-1 0 0,3-16 1 0 0,0 12-1266 0 0,0 0-1 0 0,0 0 1 0 0,1 0-1 0 0,1 0 1 0 0,7-12 0 0 0,-2 8-1174 0 0,0 0 0 0 0,1 1 1 0 0,1 0-1 0 0,0 1 0 0 0,28-23 1 0 0,-23 23 1150 0 0</inkml:trace>
</inkml:ink>
</file>

<file path=ppt/ink/ink3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31.147"/>
    </inkml:context>
    <inkml:brush xml:id="br0">
      <inkml:brushProperty name="width" value="0.05" units="cm"/>
      <inkml:brushProperty name="height" value="0.05" units="cm"/>
      <inkml:brushProperty name="color" value="#004F8B"/>
    </inkml:brush>
  </inkml:definitions>
  <inkml:trace contextRef="#ctx0" brushRef="#br0">0 22 4368 0 0,'1'-22'18272'0'0,"15"103"-14561"0"0,13 48-448 0 0,-30-129-3254 0 0,1 1 0 0 0,0-1 0 0 0,0 1 0 0 0,0-1 0 0 0,0 1 0 0 0,0-1 0 0 0,0 0-1 0 0,1 1 1 0 0,-1-1 0 0 0,0 1 0 0 0,0-1 0 0 0,0 1 0 0 0,0-1 0 0 0,0 0 0 0 0,1 1 0 0 0,-1-1 0 0 0,0 0 0 0 0,0 1 0 0 0,1-1 0 0 0,-1 0-1 0 0,0 1 1 0 0,0-1 0 0 0,1 0 0 0 0,-1 1 0 0 0,0-1 0 0 0,1 0 0 0 0,-1 0 0 0 0,1 1 0 0 0,-1-1 0 0 0,0 0 0 0 0,1 0 0 0 0,-1 0 0 0 0,0 0 0 0 0,1 1-1 0 0,-1-1 1 0 0,1 0 0 0 0,-1 0 0 0 0,1 0 0 0 0,-1 0 0 0 0,1 0 0 0 0,10-17-12 0 0,2-32-534 0 0,-11 29 352 0 0,-1 10 111 0 0,0-1 0 0 0,0 0 0 0 0,1 0 0 0 0,1 1 0 0 0,0 0 1 0 0,0-1-1 0 0,1 1 0 0 0,5-10 0 0 0,-8 19 92 0 0,-1 0 1 0 0,1 1-1 0 0,-1-1 0 0 0,1 1 1 0 0,0-1-1 0 0,0 0 0 0 0,-1 1 0 0 0,1-1 1 0 0,0 1-1 0 0,0 0 0 0 0,0-1 1 0 0,0 1-1 0 0,0 0 0 0 0,-1-1 1 0 0,1 1-1 0 0,0 0 0 0 0,0 0 1 0 0,0 0-1 0 0,0 0 0 0 0,0 0 1 0 0,0 0-1 0 0,0 0 0 0 0,0 0 0 0 0,0 0 1 0 0,0 0-1 0 0,-1 1 0 0 0,1-1 1 0 0,0 0-1 0 0,0 1 0 0 0,0-1 1 0 0,0 0-1 0 0,0 1 0 0 0,-1-1 1 0 0,1 1-1 0 0,0 0 0 0 0,0-1 1 0 0,-1 1-1 0 0,2 1 0 0 0,26 29 873 0 0,-24-26-734 0 0,13 19 426 0 0,-2 1 0 0 0,22 47 0 0 0,-13-26-1640 0 0,-15-27 187 0 0,5 10-7137 0 0,-12-27 6738 0 0,-1 0 0 0 0,1 0 0 0 0,-1 0-1 0 0,1 0 1 0 0,0 0 0 0 0,-1 0 0 0 0,1 0 0 0 0,0 0 0 0 0,0-1 0 0 0,0 1 0 0 0,1-1-1 0 0,-1 0 1 0 0,0 1 0 0 0,0-1 0 0 0,5 1 0 0 0,-5-1-480 0 0</inkml:trace>
</inkml:ink>
</file>

<file path=ppt/ink/ink3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31.866"/>
    </inkml:context>
    <inkml:brush xml:id="br0">
      <inkml:brushProperty name="width" value="0.05" units="cm"/>
      <inkml:brushProperty name="height" value="0.05" units="cm"/>
      <inkml:brushProperty name="color" value="#004F8B"/>
    </inkml:brush>
  </inkml:definitions>
  <inkml:trace contextRef="#ctx0" brushRef="#br0">42 31 4012 0 0,'-15'-13'5465'0'0,"-4"-4"6678"0"0,16 22-10012 0 0,-1 6-894 0 0,4 18 215 0 0,1 0 0 0 0,1-1 0 0 0,9 45-1 0 0,1 7 521 0 0,-8-27-1950 0 0,-3-25-72 0 0,2-1 1 0 0,10 47-1 0 0,-13-73-690 0 0,-5-23-16048 0 0,-1-32 4632 0 0,5 41 10384 0 0</inkml:trace>
</inkml:ink>
</file>

<file path=ppt/ink/ink3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32.241"/>
    </inkml:context>
    <inkml:brush xml:id="br0">
      <inkml:brushProperty name="width" value="0.05" units="cm"/>
      <inkml:brushProperty name="height" value="0.05" units="cm"/>
      <inkml:brushProperty name="color" value="#004F8B"/>
    </inkml:brush>
  </inkml:definitions>
  <inkml:trace contextRef="#ctx0" brushRef="#br0">0 138 4432 0 0,'1'-6'609'0'0,"0"-1"0"0"0,0 1 0 0 0,0 0-1 0 0,1 0 1 0 0,0 0 0 0 0,0 0 0 0 0,1 0-1 0 0,0 0 1 0 0,0 1 0 0 0,0-1-1 0 0,0 1 1 0 0,1 0 0 0 0,0 0 0 0 0,0 0-1 0 0,0 0 1 0 0,1 1 0 0 0,0 0 0 0 0,10-8-1 0 0,-11 9-407 0 0,0 0 1 0 0,0 1-1 0 0,1-1 0 0 0,-1 0 0 0 0,1 1 0 0 0,0 0 0 0 0,-1 0 0 0 0,1 1 0 0 0,0 0 1 0 0,0-1-1 0 0,0 1 0 0 0,1 1 0 0 0,-1-1 0 0 0,0 1 0 0 0,0 0 0 0 0,0 0 1 0 0,0 1-1 0 0,0-1 0 0 0,0 1 0 0 0,1 0 0 0 0,-2 0 0 0 0,1 1 0 0 0,0 0 0 0 0,5 2 1 0 0,-7-3-152 0 0,0 1 0 0 0,-1-1 1 0 0,1 1-1 0 0,-1 0 1 0 0,1-1-1 0 0,-1 1 1 0 0,0 0-1 0 0,0 0 0 0 0,0 1 1 0 0,0-1-1 0 0,0 0 1 0 0,0 1-1 0 0,-1-1 0 0 0,1 1 1 0 0,-1 0-1 0 0,1-1 1 0 0,-1 1-1 0 0,0 0 1 0 0,0 0-1 0 0,0 0 0 0 0,-1 0 1 0 0,1 0-1 0 0,-1 0 1 0 0,0 0-1 0 0,0 0 0 0 0,0 0 1 0 0,0 0-1 0 0,0 0 1 0 0,0 0-1 0 0,-1 0 1 0 0,1 0-1 0 0,-3 4 0 0 0,0 0 29 0 0,0 0-1 0 0,0 0 0 0 0,-1-1 1 0 0,0 1-1 0 0,0-1 0 0 0,0 0 1 0 0,-1 0-1 0 0,0-1 0 0 0,0 1 1 0 0,-1-1-1 0 0,-11 9 0 0 0,-9 2-209 0 0,-11 9-931 0 0,18-8-3971 0 0</inkml:trace>
</inkml:ink>
</file>

<file path=ppt/ink/ink3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32.710"/>
    </inkml:context>
    <inkml:brush xml:id="br0">
      <inkml:brushProperty name="width" value="0.05" units="cm"/>
      <inkml:brushProperty name="height" value="0.05" units="cm"/>
      <inkml:brushProperty name="color" value="#004F8B"/>
    </inkml:brush>
  </inkml:definitions>
  <inkml:trace contextRef="#ctx0" brushRef="#br0">60 1 5260 0 0,'0'0'8935'0'0,"-5"3"-7552"0"0,-1 4-810 0 0,1 0-1 0 0,-1 1 1 0 0,1 0-1 0 0,0 0 1 0 0,1 0 0 0 0,0 0-1 0 0,0 0 1 0 0,1 1-1 0 0,0 0 1 0 0,1 0 0 0 0,-1 0-1 0 0,2 0 1 0 0,-1 0-1 0 0,1 0 1 0 0,1 0 0 0 0,0 0-1 0 0,0 1 1 0 0,1-1-1 0 0,0 0 1 0 0,0 0 0 0 0,5 14-1 0 0,-6-22-563 0 0,1 0 0 0 0,-1 0 0 0 0,1 0 0 0 0,-1-1 0 0 0,1 1-1 0 0,-1 0 1 0 0,1-1 0 0 0,0 1 0 0 0,-1 0 0 0 0,1-1 0 0 0,0 1 0 0 0,0-1-1 0 0,0 1 1 0 0,-1-1 0 0 0,1 0 0 0 0,0 1 0 0 0,0-1 0 0 0,0 0 0 0 0,0 1-1 0 0,0-1 1 0 0,-1 0 0 0 0,1 0 0 0 0,0 0 0 0 0,0 0 0 0 0,0 0 0 0 0,0 0-1 0 0,0 0 1 0 0,0 0 0 0 0,0 0 0 0 0,0-1 0 0 0,0 1 0 0 0,-1 0 0 0 0,1 0-1 0 0,0-1 1 0 0,0 1 0 0 0,0-1 0 0 0,0 1 0 0 0,-1-1 0 0 0,1 1 0 0 0,0-1-1 0 0,1 0 1 0 0,1-1-11 0 0,0 0 0 0 0,0 0 0 0 0,0 0 0 0 0,0-1 0 0 0,0 1-1 0 0,-1-1 1 0 0,1 0 0 0 0,-1 1 0 0 0,2-4 0 0 0,-1 1 20 0 0,-1 0 0 0 0,-1 0 0 0 0,1 0 0 0 0,-1 0 0 0 0,0-1 0 0 0,0 1 0 0 0,0 0 0 0 0,-1 0 0 0 0,0-1 0 0 0,0 1 0 0 0,0 0 0 0 0,-2-9 0 0 0,2 11-5 0 0,-1 1-1 0 0,0-1 0 0 0,1 0 1 0 0,-1 1-1 0 0,0 0 0 0 0,0-1 1 0 0,-1 1-1 0 0,1 0 0 0 0,0-1 1 0 0,-1 1-1 0 0,0 0 0 0 0,1 0 1 0 0,-1 0-1 0 0,0 0 1 0 0,0 1-1 0 0,0-1 0 0 0,0 0 1 0 0,0 1-1 0 0,0 0 0 0 0,-1-1 1 0 0,1 1-1 0 0,0 0 0 0 0,-1 0 1 0 0,1 0-1 0 0,-5-1 0 0 0,6 2-276 0 0,-9 3 668 0 0,7-2-2271 0 0,43-17-25139 0 0</inkml:trace>
</inkml:ink>
</file>

<file path=ppt/ink/ink3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33.038"/>
    </inkml:context>
    <inkml:brush xml:id="br0">
      <inkml:brushProperty name="width" value="0.05" units="cm"/>
      <inkml:brushProperty name="height" value="0.05" units="cm"/>
      <inkml:brushProperty name="color" value="#004F8B"/>
    </inkml:brush>
  </inkml:definitions>
  <inkml:trace contextRef="#ctx0" brushRef="#br0">2 59 4368 0 0,'-1'-17'3378'0'0,"6"-24"11839"0"0,-1 48-14709 0 0,0 0 0 0 0,0 0 0 0 0,-1 0-1 0 0,0 1 1 0 0,0-1 0 0 0,-1 1 0 0 0,0 0 0 0 0,0 0 0 0 0,-1 0 0 0 0,0 0 0 0 0,0 15 0 0 0,-1 18 644 0 0,-6 43 1 0 0,3-52-558 0 0,-6 37-373 0 0,4-29-22 0 0,-1 51-1 0 0,6-79-180 0 0,1-1 0 0 0,0 0-1 0 0,0 0 1 0 0,1 0 0 0 0,1 0 0 0 0,0 0 0 0 0,0-1-1 0 0,1 1 1 0 0,6 13 0 0 0,-7-20-298 0 0,-1 0 1 0 0,1 0-1 0 0,0-1 0 0 0,0 1 1 0 0,0 0-1 0 0,0-1 0 0 0,1 0 1 0 0,0 0-1 0 0,-1 0 0 0 0,8 4 1 0 0,-3-4-900 0 0,-1 1 1 0 0,1-1-1 0 0,0-1 1 0 0,0 1 0 0 0,0-1-1 0 0,0-1 1 0 0,0 0-1 0 0,0 0 1 0 0,11 0-1 0 0,0-1-1845 0 0,0-2-1 0 0,0 0 0 0 0,22-5 0 0 0,14-8-611 0 0,-36 8 1846 0 0</inkml:trace>
</inkml:ink>
</file>

<file path=ppt/ink/ink3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49.574"/>
    </inkml:context>
    <inkml:brush xml:id="br0">
      <inkml:brushProperty name="width" value="0.05" units="cm"/>
      <inkml:brushProperty name="height" value="0.05" units="cm"/>
      <inkml:brushProperty name="color" value="#E71224"/>
    </inkml:brush>
  </inkml:definitions>
  <inkml:trace contextRef="#ctx0" brushRef="#br0">657 10 1624 0 0,'4'-10'17756'0'0,"-353"108"-15728"0"0,252-67-1827 0 0,-86 24 147 0 0,180-55-380 0 0,-2 2 14 0 0,3-2-6 0 0,-2 0 2420 0 0,-3 1-4164 0 0,-3-1-5793 0 0,19-20-6829 0 0</inkml:trace>
</inkml:ink>
</file>

<file path=ppt/ink/ink3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49.965"/>
    </inkml:context>
    <inkml:brush xml:id="br0">
      <inkml:brushProperty name="width" value="0.05" units="cm"/>
      <inkml:brushProperty name="height" value="0.05" units="cm"/>
      <inkml:brushProperty name="color" value="#E71224"/>
    </inkml:brush>
  </inkml:definitions>
  <inkml:trace contextRef="#ctx0" brushRef="#br0">119 9 2312 0 0,'6'-8'11625'0'0,"-21"32"-10512"0"0,-1-1 0 0 0,-1-1 0 0 0,-1 0 0 0 0,-24 22 0 0 0,40-44-1072 0 0,1 1 0 0 0,0 0-1 0 0,0-1 1 0 0,0 1 0 0 0,0 0-1 0 0,0 0 1 0 0,1 0 0 0 0,-1 0-1 0 0,0 0 1 0 0,0 0 0 0 0,0 0-1 0 0,1 0 1 0 0,-1 0 0 0 0,1 0-1 0 0,-1 0 1 0 0,1 0 0 0 0,-1 0-1 0 0,1 0 1 0 0,-1 1-1 0 0,1-1 1 0 0,0 0 0 0 0,0 0-1 0 0,0 2 1 0 0,0-2-18 0 0,1 0-1 0 0,0 0 1 0 0,-1-1 0 0 0,1 1-1 0 0,0 0 1 0 0,0 0 0 0 0,0-1 0 0 0,0 1-1 0 0,-1-1 1 0 0,1 1 0 0 0,0-1-1 0 0,0 1 1 0 0,0-1 0 0 0,0 0-1 0 0,0 1 1 0 0,0-1 0 0 0,1 0-1 0 0,-1 0 1 0 0,0 1 0 0 0,2-1-1 0 0,70-1-116 0 0,-63 0-41 0 0,44 1-3946 0 0,-1 5-10310 0 0,-51-5 12646 0 0</inkml:trace>
</inkml:ink>
</file>

<file path=ppt/ink/ink3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51.558"/>
    </inkml:context>
    <inkml:brush xml:id="br0">
      <inkml:brushProperty name="width" value="0.05" units="cm"/>
      <inkml:brushProperty name="height" value="0.05" units="cm"/>
      <inkml:brushProperty name="color" value="#E71224"/>
    </inkml:brush>
  </inkml:definitions>
  <inkml:trace contextRef="#ctx0" brushRef="#br0">786 30 4504 0 0,'-5'-15'3634'0'0,"0"1"6011"0"0,4 31-6657 0 0,2-4-2856 0 0,-1 0 0 0 0,-1 0 1 0 0,0 0-1 0 0,-1 0 1 0 0,0 0-1 0 0,-1-1 1 0 0,0 1-1 0 0,-1-1 1 0 0,0 1-1 0 0,-1-1 1 0 0,-11 19-1 0 0,14-29-288 0 0,0 0 1 0 0,0 0-1 0 0,0 0 1 0 0,-1 0-1 0 0,1-1 1 0 0,0 1-1 0 0,-1-1 0 0 0,1 1 1 0 0,-1-1-1 0 0,1 0 1 0 0,-1 0-1 0 0,0 0 1 0 0,1-1-1 0 0,-1 1 1 0 0,0 0-1 0 0,0-1 0 0 0,-3 0 1 0 0,3 0 39 0 0,-8 3-103 0 0,10-4 228 0 0,0 1-1 0 0,1 0 0 0 0,-1 0 0 0 0,0 0 1 0 0,0 0-1 0 0,1-1 0 0 0,-1 1 0 0 0,0 0 1 0 0,0 0-1 0 0,1 1 0 0 0,-1-1 1 0 0,0 0-1 0 0,0 0 0 0 0,1 0 0 0 0,-1 0 1 0 0,0 1-1 0 0,1-1 0 0 0,-1 0 1 0 0,0 1-1 0 0,1-1 0 0 0,-1 0 0 0 0,0 1 1 0 0,1-1-1 0 0,-1 1 0 0 0,1-1 1 0 0,-1 1-1 0 0,1-1 0 0 0,-1 1 0 0 0,0 0 1 0 0,-7 13 209 0 0,3-4-160 0 0,0-1 0 0 0,-1 1 0 0 0,0-1 0 0 0,0 0 1 0 0,-1-1-1 0 0,0 0 0 0 0,-1 0 0 0 0,0 0 0 0 0,-17 12 0 0 0,24-20-244 0 0,-14 2-979 0 0,13-2 1165 0 0,0 0 1 0 0,1 0-1 0 0,-1 0 1 0 0,0 0 0 0 0,0 0-1 0 0,0 0 1 0 0,1 1-1 0 0,-1-1 1 0 0,0 1-1 0 0,0-1 1 0 0,1 1 0 0 0,-1 0-1 0 0,0-1 1 0 0,1 1-1 0 0,-1 0 1 0 0,1 0-1 0 0,-1 0 1 0 0,1 0-1 0 0,-1 1 1 0 0,1-1 0 0 0,0 0-1 0 0,0 0 1 0 0,-1 1-1 0 0,1-1 1 0 0,0 1-1 0 0,0-1 1 0 0,1 1 0 0 0,-1 0-1 0 0,0-1 1 0 0,0 1-1 0 0,1 0 1 0 0,-2 3-1 0 0,-10 20 171 0 0,5-13-49 0 0,0-1 0 0 0,0 0 0 0 0,-1-1 0 0 0,0 1 0 0 0,-16 13 0 0 0,21-21-64 0 0,0 0-1 0 0,0-1 0 0 0,-1 0 0 0 0,1 0 0 0 0,-1 0 1 0 0,0 0-1 0 0,1-1 0 0 0,-1 1 0 0 0,0-1 0 0 0,0 0 0 0 0,0 0 1 0 0,0 0-1 0 0,0-1 0 0 0,0 1 0 0 0,0-1 0 0 0,0 0 0 0 0,0 0 1 0 0,0 0-1 0 0,0-1 0 0 0,0 1 0 0 0,-7-3 0 0 0,8 2-33 0 0,1 0 0 0 0,-1-1-1 0 0,0 1 1 0 0,1 0 0 0 0,-1-1-1 0 0,1 1 1 0 0,0-1 0 0 0,-1 0-1 0 0,1 0 1 0 0,0 0 0 0 0,0 0 0 0 0,0 0-1 0 0,1-1 1 0 0,-1 1 0 0 0,0 0-1 0 0,1-1 1 0 0,0 0 0 0 0,-1 1-1 0 0,0-6 1 0 0,-13-58 178 0 0,10 37-117 0 0,1 1 22 0 0,0-54 0 0 0,4 81-24 0 0,-3 36 11 0 0,-5-8 65 0 0,-1 0 0 0 0,-2 0 0 0 0,-1-1 0 0 0,-16 28 0 0 0,17-37-675 0 0,-1 1-1 0 0,-18 19 1 0 0,21-27-970 0 0,-1 0 0 0 0,0-1 0 0 0,0 0-1 0 0,-15 9 1 0 0,16-13-440 0 0,1 0 0 0 0,0-1 0 0 0,-1 0 0 0 0,0 0 0 0 0,-14 4 0 0 0,12-6 190 0 0</inkml:trace>
</inkml:ink>
</file>

<file path=ppt/ink/ink3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52.074"/>
    </inkml:context>
    <inkml:brush xml:id="br0">
      <inkml:brushProperty name="width" value="0.05" units="cm"/>
      <inkml:brushProperty name="height" value="0.05" units="cm"/>
      <inkml:brushProperty name="color" value="#E71224"/>
    </inkml:brush>
  </inkml:definitions>
  <inkml:trace contextRef="#ctx0" brushRef="#br0">0 347 4464 0 0,'3'-84'7565'0'0,"6"-2"-4240"0"0,-6 66-2995 0 0,1 0 1 0 0,1 1-1 0 0,1 0 0 0 0,1 0 1 0 0,0 0-1 0 0,16-26 0 0 0,-23 44-309 0 0,0 0 0 0 0,0 0 0 0 0,1 1 0 0 0,-1-1 0 0 0,1 0 0 0 0,-1 0 0 0 0,1 0-1 0 0,-1 1 1 0 0,1-1 0 0 0,-1 0 0 0 0,1 1 0 0 0,0-1 0 0 0,0 0 0 0 0,-1 1 0 0 0,1-1-1 0 0,0 1 1 0 0,0-1 0 0 0,-1 1 0 0 0,1-1 0 0 0,0 1 0 0 0,0 0 0 0 0,0-1 0 0 0,0 1 0 0 0,1 0-1 0 0,-1 0-14 0 0,0 1 0 0 0,0-1 0 0 0,-1 1 0 0 0,1-1 0 0 0,0 1 0 0 0,-1 0 0 0 0,1-1 0 0 0,-1 1 0 0 0,1 0 0 0 0,-1-1 0 0 0,1 1 0 0 0,-1 0 0 0 0,0 0 0 0 0,1 0 0 0 0,-1 0 0 0 0,0-1-1 0 0,1 1 1 0 0,-1 0 0 0 0,0 2 0 0 0,2 4-142 0 0,-1 1 0 0 0,-1-1 0 0 0,1 1-1 0 0,-2 15 1 0 0,-22 86-4321 0 0,-32 52-6672 0 0,43-133 9425 0 0</inkml:trace>
</inkml:ink>
</file>

<file path=ppt/ink/ink3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52.527"/>
    </inkml:context>
    <inkml:brush xml:id="br0">
      <inkml:brushProperty name="width" value="0.05" units="cm"/>
      <inkml:brushProperty name="height" value="0.05" units="cm"/>
      <inkml:brushProperty name="color" value="#E71224"/>
    </inkml:brush>
  </inkml:definitions>
  <inkml:trace contextRef="#ctx0" brushRef="#br0">494 402 2956 0 0,'-4'28'4955'0'0,"2"-18"-3957"0"0,1 0 1 0 0,-1 0-1 0 0,-1 0 0 0 0,0-1 1 0 0,-4 11-1 0 0,-1-5-397 0 0,1-1-1 0 0,-2 0 0 0 0,0 0 1 0 0,0-1-1 0 0,-1 0 0 0 0,-1-1 1 0 0,0 0-1 0 0,-1 0 0 0 0,0-1 1 0 0,-1-1-1 0 0,0 0 0 0 0,-16 9 1 0 0,22-15-475 0 0,0-1 0 0 0,0 0 0 0 0,-1 0 0 0 0,1-1 0 0 0,-1 1 0 0 0,1-2 0 0 0,-1 1 0 0 0,0-1 0 0 0,1 0 0 0 0,-1 0 0 0 0,0-1 0 0 0,0-1 0 0 0,0 1 0 0 0,1-1 0 0 0,-1 0 0 0 0,0-1 0 0 0,1 0 0 0 0,-1 0 0 0 0,1 0 0 0 0,-1-1 0 0 0,1 0 0 0 0,0-1 0 0 0,0 1 0 0 0,1-2 0 0 0,-1 1 0 0 0,1-1 0 0 0,-7-5 0 0 0,4 1-607 0 0,-1-1 0 0 0,2 1 0 0 0,-1-2 0 0 0,1 1 1 0 0,1-1-1 0 0,0 0 0 0 0,0-1 0 0 0,1 1 0 0 0,1-1 0 0 0,-9-25 1 0 0,10 21-1852 0 0,0-1 1 0 0,1 1 0 0 0,0-1-1 0 0,0-30 1 0 0,3 37 1839 0 0,1 1 0 0 0,0 0-1 0 0,0-1 1 0 0,1 1 0 0 0,0 0 0 0 0,4-11 0 0 0,-2 11 733 0 0,0 0 0 0 0,1 0 0 0 0,0 1 0 0 0,0-1 0 0 0,1 1 0 0 0,0 0 0 0 0,0 1 0 0 0,12-12 0 0 0,7-1 1628 0 0,0 1 0 0 0,2 1 1 0 0,52-27-1 0 0,-3 2-3598 0 0,-10-5-7239 0 0,-50 32 7204 0 0,-3 0 60 0 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52.925"/>
    </inkml:context>
    <inkml:brush xml:id="br0">
      <inkml:brushProperty name="width" value="0.05" units="cm"/>
      <inkml:brushProperty name="height" value="0.05" units="cm"/>
    </inkml:brush>
  </inkml:definitions>
  <inkml:trace contextRef="#ctx0" brushRef="#br0">15 37 5324 0 0,'-2'-9'3862'0'0,"-9"-18"10850"0"0,10 26-14666 0 0</inkml:trace>
</inkml:ink>
</file>

<file path=ppt/ink/ink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20.093"/>
    </inkml:context>
    <inkml:brush xml:id="br0">
      <inkml:brushProperty name="width" value="0.05" units="cm"/>
      <inkml:brushProperty name="height" value="0.05" units="cm"/>
      <inkml:brushProperty name="color" value="#004F8B"/>
    </inkml:brush>
  </inkml:definitions>
  <inkml:trace contextRef="#ctx0" brushRef="#br0">12 0 5392 0 0,'0'0'8044'0'0,"-11"9"-1423"0"0,12-6-6113 0 0,1 0 0 0 0,0-1 0 0 0,0 1 0 0 0,0-1 0 0 0,0 1 1 0 0,0-1-1 0 0,1 0 0 0 0,-1 0 0 0 0,1 0 0 0 0,-1 0 1 0 0,1 0-1 0 0,4 1 0 0 0,43 13 2698 0 0,-24-12-2377 0 0,0-2-1 0 0,27-1 1 0 0,-48-1-657 0 0,17 1 3 0 0,-15-1-121 0 0,25-4-43 0 0,-17 4-11 0 0,-2 1 0 0 0,-11-1 0 0 0,0 1 0 0 0,-1-1 0 0 0,1 1 0 0 0,0-1 0 0 0,0 1 0 0 0,-1-1 0 0 0,1 1 0 0 0,0 0 0 0 0,-1 0 0 0 0,1 0 0 0 0,-1 0 0 0 0,1 0 0 0 0,-1 0 0 0 0,0 0 0 0 0,1 1 0 0 0,-1-1 0 0 0,0 0 0 0 0,0 1 0 0 0,0-1 0 0 0,0 1 0 0 0,0-1 0 0 0,0 1 0 0 0,0 0 0 0 0,0-1 0 0 0,-1 1 0 0 0,2 3 0 0 0,0 39 0 0 0,-2-40 0 0 0,-3 25 0 0 0,-1-1 0 0 0,-1 1 0 0 0,-2-1 0 0 0,-10 29 0 0 0,-48 106 0 0 0,64-160-23 0 0,0 0 1 0 0,0 0-1 0 0,0 0 1 0 0,-1 0-1 0 0,1 0 1 0 0,-1-1-1 0 0,0 1 1 0 0,0-1-1 0 0,0 1 1 0 0,0-1-1 0 0,0 0 1 0 0,0 1-1 0 0,-1-1 1 0 0,1 0-1 0 0,-1-1 0 0 0,1 1 1 0 0,-1 0-1 0 0,0-1 1 0 0,0 1-1 0 0,0-1 1 0 0,1 0-1 0 0,-1 0 1 0 0,0 0-1 0 0,-6 0 1 0 0,8-1-368 0 0,-1 0 0 0 0,1 0 0 0 0,-1 0 0 0 0,1 0 0 0 0,0 0 0 0 0,-1-1 0 0 0,1 1 0 0 0,-1-1 1 0 0,1 1-1 0 0,0-1 0 0 0,-1 0 0 0 0,1 1 0 0 0,0-1 0 0 0,0 0 0 0 0,0 0 0 0 0,-1 0 0 0 0,1 0 1 0 0,0 0-1 0 0,0 0 0 0 0,0 0 0 0 0,0 0 0 0 0,1 0 0 0 0,-1 0 0 0 0,0-1 0 0 0,0 1 0 0 0,1 0 0 0 0,-1-1 1 0 0,1 1-1 0 0,-1 0 0 0 0,1-1 0 0 0,-1-1 0 0 0,-8-50-9356 0 0,9 44 8692 0 0,-3-63-5376 0 0,6 46 4525 0 0</inkml:trace>
</inkml:ink>
</file>

<file path=ppt/ink/ink3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53.418"/>
    </inkml:context>
    <inkml:brush xml:id="br0">
      <inkml:brushProperty name="width" value="0.05" units="cm"/>
      <inkml:brushProperty name="height" value="0.05" units="cm"/>
      <inkml:brushProperty name="color" value="#E71224"/>
    </inkml:brush>
  </inkml:definitions>
  <inkml:trace contextRef="#ctx0" brushRef="#br0">164 330 3880 0 0,'12'-27'14660'0'0,"-12"32"-14469"0"0,1 1 1 0 0,-1-1-1 0 0,0 1 1 0 0,-1-1 0 0 0,1 0-1 0 0,-1 1 1 0 0,0-1-1 0 0,0 1 1 0 0,-1-1-1 0 0,1 0 1 0 0,-1 0 0 0 0,0 0-1 0 0,-1 0 1 0 0,1 0-1 0 0,-7 8 1 0 0,3-2 121 0 0,-1-1 1 0 0,0 0-1 0 0,0 0 1 0 0,-1 0-1 0 0,-1-1 0 0 0,-14 13 1 0 0,22-21-232 0 0,0 0 1 0 0,0 0-1 0 0,0-1 0 0 0,0 1 1 0 0,-1 0-1 0 0,1 0 1 0 0,0-1-1 0 0,0 1 0 0 0,0-1 1 0 0,-1 1-1 0 0,1-1 1 0 0,0 0-1 0 0,-1 1 0 0 0,1-1 1 0 0,0 0-1 0 0,-1 0 1 0 0,1 0-1 0 0,0 0 0 0 0,-1 0 1 0 0,1 0-1 0 0,0-1 1 0 0,-1 1-1 0 0,1 0 0 0 0,0 0 1 0 0,-1-1-1 0 0,1 1 1 0 0,0-1-1 0 0,0 0 0 0 0,-2 0 1 0 0,1-1 27 0 0,-1-1-1 0 0,1 1 1 0 0,0-1-1 0 0,0 0 1 0 0,0 0 0 0 0,0 0-1 0 0,0 0 1 0 0,0 0 0 0 0,1 0-1 0 0,0 0 1 0 0,-2-4-1 0 0,-2-11 141 0 0,1 0 0 0 0,0 0 0 0 0,0-22-1 0 0,-1-71 71 0 0,8 37-4241 0 0,4 12-3384 0 0,5 1-4768 0 0,-5 35 8326 0 0,-4 12 2080 0 0</inkml:trace>
</inkml:ink>
</file>

<file path=ppt/ink/ink3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53.762"/>
    </inkml:context>
    <inkml:brush xml:id="br0">
      <inkml:brushProperty name="width" value="0.05" units="cm"/>
      <inkml:brushProperty name="height" value="0.05" units="cm"/>
      <inkml:brushProperty name="color" value="#E71224"/>
    </inkml:brush>
  </inkml:definitions>
  <inkml:trace contextRef="#ctx0" brushRef="#br0">0 110 4052 0 0,'5'-8'1505'0'0,"-1"1"-101"0"0,0 0-184 0 0,6-2-124 0 0,1 0-72 0 0,-1 0-144 0 0,2 1 52 0 0,3-1-360 0 0,-3-1-184 0 0,1 3-224 0 0,-1-2-492 0 0,0 4-676 0 0,-1 1-508 0 0,-3 1-1120 0 0,4-3-1885 0 0</inkml:trace>
</inkml:ink>
</file>

<file path=ppt/ink/ink3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54.199"/>
    </inkml:context>
    <inkml:brush xml:id="br0">
      <inkml:brushProperty name="width" value="0.05" units="cm"/>
      <inkml:brushProperty name="height" value="0.05" units="cm"/>
      <inkml:brushProperty name="color" value="#E71224"/>
    </inkml:brush>
  </inkml:definitions>
  <inkml:trace contextRef="#ctx0" brushRef="#br0">853 3 4092 0 0,'0'0'414'0'0,"-1"-1"-1"0"0,0 1 0 0 0,1 0 0 0 0,-1 0 0 0 0,0-1 1 0 0,0 1-1 0 0,1 0 0 0 0,-1 0 0 0 0,0 0 1 0 0,0 0-1 0 0,1 0 0 0 0,-1 0 0 0 0,0 0 0 0 0,1 0 1 0 0,-1 0-1 0 0,0 0 0 0 0,0 1 0 0 0,1-1 1 0 0,-1 0-1 0 0,0 0 0 0 0,1 1 0 0 0,-1-1 0 0 0,0 1 1 0 0,0-1-1 0 0,-10 19 4142 0 0,0 42-3995 0 0,5-25 739 0 0,-5 3-617 0 0,-2-1 0 0 0,-33 68-1 0 0,37-88-504 0 0,-1-1-1 0 0,-1 0 1 0 0,-1-1-1 0 0,0 0 1 0 0,-1-1-1 0 0,0 0 1 0 0,-28 23-1 0 0,37-36-126 0 0,1 1 0 0 0,-1-1 0 0 0,0 1 0 0 0,1-1 0 0 0,-1 0 0 0 0,-1-1 0 0 0,1 1 0 0 0,0-1 0 0 0,0 1 0 0 0,0-1 0 0 0,-1-1 0 0 0,-4 2 0 0 0,-3-2 120 0 0,0-1 1 0 0,0 0-1 0 0,1-1 0 0 0,-16-3 1 0 0,25 5-123 0 0,2 0-107 0 0,-1 0 59 0 0,0 0 1 0 0,0 1-1 0 0,1-1 1 0 0,-1 1-1 0 0,0-1 1 0 0,1 1-1 0 0,-1-1 1 0 0,0 1-1 0 0,1-1 1 0 0,-1 1-1 0 0,1-1 0 0 0,-1 1 1 0 0,1 0-1 0 0,-1-1 1 0 0,1 1-1 0 0,0 0 1 0 0,-1-1-1 0 0,1 1 1 0 0,0 0-1 0 0,-1 0 1 0 0,1-1-1 0 0,0 1 1 0 0,0 0-1 0 0,0 0 1 0 0,0-1-1 0 0,0 1 1 0 0,0 0-1 0 0,0 1 0 0 0,-2 34-132 0 0,2-21 168 0 0,-4 12-139 0 0,-1-1 0 0 0,-1 1 0 0 0,-1-1 0 0 0,-1 0 0 0 0,-1 0 0 0 0,-2-1 0 0 0,-13 24-1 0 0,15-33 264 0 0,-1 1 0 0 0,-1-1 0 0 0,0-1 0 0 0,-1 0 0 0 0,-1 0 0 0 0,0-1 0 0 0,-1-1 0 0 0,0 0 0 0 0,-1-1 0 0 0,-29 17 0 0 0,39-26-13 0 0,0 0-1 0 0,-1 0 1 0 0,1-1-1 0 0,-1 0 1 0 0,1 0 0 0 0,-1 0-1 0 0,0-1 1 0 0,1 0-1 0 0,-1 0 1 0 0,0 0 0 0 0,0-1-1 0 0,0 0 1 0 0,0 0-1 0 0,0-1 1 0 0,0 1 0 0 0,1-1-1 0 0,-1 0 1 0 0,0-1-1 0 0,0 1 1 0 0,1-1-1 0 0,-8-4 1 0 0,7 2 24 0 0,0 0 0 0 0,-1-1 0 0 0,2 1 0 0 0,-1-1-1 0 0,1-1 1 0 0,-1 1 0 0 0,1-1 0 0 0,1 0 0 0 0,-1 0 0 0 0,1 0 0 0 0,0-1 0 0 0,1 1-1 0 0,-1-1 1 0 0,1 0 0 0 0,0 0 0 0 0,-2-10 0 0 0,1 3-1025 0 0,1 0-1 0 0,0-1 1 0 0,0 0 0 0 0,2 1-1 0 0,0-1 1 0 0,0 0 0 0 0,4-23-1 0 0,-3 31 431 0 0,1 1-1 0 0,1 0 1 0 0,-1-1-1 0 0,1 1 1 0 0,0 0-1 0 0,1 0 1 0 0,-1 0-1 0 0,1 0 1 0 0,0 1-1 0 0,1-1 0 0 0,-1 1 1 0 0,1 0-1 0 0,0 0 1 0 0,1 0-1 0 0,-1 0 1 0 0,1 1-1 0 0,0 0 1 0 0,0 0-1 0 0,10-6 1 0 0,-8 6-1066 0 0,0 1 0 0 0,1 0 1 0 0,-1 1-1 0 0,1 0 1 0 0,-1 0-1 0 0,1 1 0 0 0,0-1 1 0 0,-1 2-1 0 0,11-1 1 0 0,0 0-341 0 0</inkml:trace>
</inkml:ink>
</file>

<file path=ppt/ink/ink3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54.809"/>
    </inkml:context>
    <inkml:brush xml:id="br0">
      <inkml:brushProperty name="width" value="0.05" units="cm"/>
      <inkml:brushProperty name="height" value="0.05" units="cm"/>
      <inkml:brushProperty name="color" value="#E71224"/>
    </inkml:brush>
  </inkml:definitions>
  <inkml:trace contextRef="#ctx0" brushRef="#br0">36 0 6021 0 0,'0'0'5573'0'0,"-5"28"12791"0"0,3-19-15698 0 0,4-6-2544 0 0,1 2-101 0 0,0 0-103 0 0,-2-4-432 0 0,-38-29-30053 0 0</inkml:trace>
</inkml:ink>
</file>

<file path=ppt/ink/ink3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55.199"/>
    </inkml:context>
    <inkml:brush xml:id="br0">
      <inkml:brushProperty name="width" value="0.05" units="cm"/>
      <inkml:brushProperty name="height" value="0.05" units="cm"/>
      <inkml:brushProperty name="color" value="#E71224"/>
    </inkml:brush>
  </inkml:definitions>
  <inkml:trace contextRef="#ctx0" brushRef="#br0">47 341 5344 0 0,'-9'-23'2416'0'0,"0"-1"-1"0"0,2 0 0 0 0,0-1 0 0 0,-4-37 0 0 0,9 48-1852 0 0,1-1-1 0 0,0 1 1 0 0,1-1-1 0 0,1 0 1 0 0,1 1-1 0 0,0-1 0 0 0,0 1 1 0 0,2 0-1 0 0,5-17 1 0 0,-9 30-587 0 0,0 0 0 0 0,0 0 0 0 0,0 0 0 0 0,1 0 0 0 0,-1 0 0 0 0,0 0 1 0 0,1 0-1 0 0,-1 0 0 0 0,1 0 0 0 0,-1 1 0 0 0,1-1 0 0 0,-1 0 0 0 0,1 0 0 0 0,-1 0 0 0 0,1 1 0 0 0,0-1 1 0 0,-1 0-1 0 0,1 1 0 0 0,0-1 0 0 0,0 0 0 0 0,-1 1 0 0 0,1-1 0 0 0,0 1 0 0 0,0-1 0 0 0,0 1 0 0 0,0 0 1 0 0,0-1-1 0 0,0 1 0 0 0,0 0 0 0 0,1 0 0 0 0,-1 0-56 0 0,0 1-1 0 0,1 0 1 0 0,-1 0 0 0 0,0 0 0 0 0,0 0-1 0 0,0 0 1 0 0,0 1 0 0 0,0-1 0 0 0,0 0-1 0 0,0 0 1 0 0,0 1 0 0 0,0-1-1 0 0,-1 0 1 0 0,1 1 0 0 0,0-1 0 0 0,0 2-1 0 0,3 8-1162 0 0,-1 0-1 0 0,0 0 1 0 0,0 0-1 0 0,1 13 1 0 0,-4-2-1111 0 0,-1 0-1 0 0,0 0 1 0 0,-2 0 0 0 0,-9 37-1 0 0,4-28 613 0 0</inkml:trace>
</inkml:ink>
</file>

<file path=ppt/ink/ink3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5:59.801"/>
    </inkml:context>
    <inkml:brush xml:id="br0">
      <inkml:brushProperty name="width" value="0.05" units="cm"/>
      <inkml:brushProperty name="height" value="0.05" units="cm"/>
      <inkml:brushProperty name="color" value="#E71224"/>
    </inkml:brush>
  </inkml:definitions>
  <inkml:trace contextRef="#ctx0" brushRef="#br0">437 12 2568 0 0,'0'0'2034'0'0,"-2"-4"-1263"0"0,2 4-451 0 0,-4-6 4792 0 0,3 6-4792 0 0,1 0-1 0 0,0-1 1 0 0,-1 1-1 0 0,1 0 1 0 0,-1 0-1 0 0,1 0 1 0 0,-1 0-1 0 0,1-1 1 0 0,0 1-1 0 0,-1 0 1 0 0,1 0-1 0 0,-1 0 1 0 0,1 0-1 0 0,-1 0 1 0 0,0 0-1 0 0,-11 10 68 0 0,-1 0-1 0 0,2 1 1 0 0,-19 22-1 0 0,26-28-287 0 0,0 0 0 0 0,0 1 0 0 0,1-1 1 0 0,-1 0-1 0 0,2 1 0 0 0,-1 0 0 0 0,0 0 0 0 0,1 0 0 0 0,0 0 0 0 0,1 0 0 0 0,-1 0 0 0 0,0 12 0 0 0,2-17-92 0 0,0 0 0 0 0,0 0 0 0 0,0 0 1 0 0,0 0-1 0 0,0 0 0 0 0,1 0 0 0 0,-1 0 0 0 0,0 0 0 0 0,1 0 0 0 0,-1 0 0 0 0,1 0 1 0 0,-1 0-1 0 0,1 0 0 0 0,-1 0 0 0 0,1 0 0 0 0,-1 0 0 0 0,1 0 0 0 0,0-1 0 0 0,0 1 1 0 0,-1 0-1 0 0,1-1 0 0 0,0 1 0 0 0,0 0 0 0 0,0-1 0 0 0,0 1 0 0 0,0-1 0 0 0,0 1 0 0 0,1 0 1 0 0,2 0-44 0 0,0-1 1 0 0,0 1-1 0 0,0 0 1 0 0,0-1-1 0 0,0 0 1 0 0,0 0 0 0 0,0 0-1 0 0,5-1 1 0 0,3-1-98 0 0,1 0 1 0 0,-1-1-1 0 0,0 0 1 0 0,15-7-1 0 0,-20 5 123 0 0,1 1-1 0 0,-1-2 1 0 0,0 1-1 0 0,-1-1 0 0 0,1 0 1 0 0,-1 0-1 0 0,-1-1 1 0 0,1 0-1 0 0,-1 0 1 0 0,0 0-1 0 0,0 0 1 0 0,3-10-1 0 0,-6 10 490 0 0,-14 18-255 0 0,-17 21 384 0 0,-5 7-319 0 0,-3-3 0 0 0,-43 36 0 0 0,54-64-1129 0 0,26-8 801 0 0,-1 0 1 0 0,0 1-1 0 0,1-1 1 0 0,-1 0-1 0 0,0 0 1 0 0,1 0-1 0 0,-1 1 1 0 0,0-1-1 0 0,0 0 1 0 0,1 0-1 0 0,-1 0 1 0 0,0 0-1 0 0,1 0 1 0 0,-1-1-1 0 0,0 1 1 0 0,0 0-1 0 0,1 0 1 0 0,-1 0-1 0 0,0-1 1 0 0,1 1-1 0 0,-1 0 0 0 0,1 0 1 0 0,-1-1-1 0 0,0 1 1 0 0,1-1-1 0 0,-1 1 1 0 0,1-1-1 0 0,-1 1 1 0 0,1-1-1 0 0,-1 1 1 0 0,0-1-1 0 0,-14 43 1081 0 0,11-31-948 0 0,-1 0 0 0 0,0-1 0 0 0,-1 1-1 0 0,0-1 1 0 0,-1-1 0 0 0,0 1 0 0 0,-1-1-1 0 0,0 0 1 0 0,0-1 0 0 0,-1 0 0 0 0,0 0-1 0 0,0-1 1 0 0,0 0 0 0 0,-17 9 0 0 0,24-15-139 0 0,0 0 0 0 0,0 0 0 0 0,0-1 1 0 0,0 1-1 0 0,0 0 0 0 0,0-1 0 0 0,0 1 1 0 0,0-1-1 0 0,0 1 0 0 0,0-1 0 0 0,0 0 1 0 0,0 0-1 0 0,0 0 0 0 0,0 0 0 0 0,0-1 1 0 0,0 1-1 0 0,0 0 0 0 0,0-1 0 0 0,0 1 1 0 0,0-1-1 0 0,0 0 0 0 0,0 0 0 0 0,0 0 1 0 0,0 0-1 0 0,0 0 0 0 0,1 0 0 0 0,-1 0 1 0 0,0 0-1 0 0,1-1 0 0 0,-1 1 0 0 0,1-1 1 0 0,0 1-1 0 0,-1-1 0 0 0,1 0 0 0 0,0 1 1 0 0,0-1-1 0 0,0 0 0 0 0,0 0 0 0 0,0 0 1 0 0,0 0-1 0 0,1 0 0 0 0,-1 0 0 0 0,1 0 1 0 0,-1 0-1 0 0,1 0 0 0 0,0 0 0 0 0,0 0 1 0 0,0 0-1 0 0,0 0 0 0 0,0 0 0 0 0,0 0 1 0 0,0 0-1 0 0,1 0 0 0 0,-1 0 0 0 0,1 0 1 0 0,0 0-1 0 0,-1 0 0 0 0,1 0 0 0 0,0 0 1 0 0,0 0-1 0 0,1-1 0 0 0,-1 2 24 0 0,-1 1 0 0 0,0-1-1 0 0,1 0 1 0 0,-1 1-1 0 0,1-1 1 0 0,-1 1 0 0 0,1-1-1 0 0,-1 0 1 0 0,1 1-1 0 0,-1 0 1 0 0,1-1 0 0 0,-1 1-1 0 0,1-1 1 0 0,-1 1 0 0 0,1 0-1 0 0,0-1 1 0 0,-1 1-1 0 0,1 0 1 0 0,0-1 0 0 0,0 1-1 0 0,-1 0 1 0 0,1 0-1 0 0,0 0 1 0 0,-1 0 0 0 0,1 0-1 0 0,0 0 1 0 0,0 0 0 0 0,-1 0-1 0 0,1 0 1 0 0,0 0-1 0 0,-1 0 1 0 0,1 0 0 0 0,0 0-1 0 0,-1 1 1 0 0,1-1-1 0 0,0 0 1 0 0,-1 0 0 0 0,1 1-1 0 0,0-1 1 0 0,-1 1 0 0 0,1-1-1 0 0,-1 0 1 0 0,1 1-1 0 0,0-1 1 0 0,-1 1 0 0 0,1 0-1 0 0,-1-1 1 0 0,0 1-1 0 0,1-1 1 0 0,-1 1 0 0 0,1 0-1 0 0,-1-1 1 0 0,1 2 0 0 0,1 1 56 0 0,-1 0 0 0 0,1 1 0 0 0,0-1 0 0 0,-1 1 0 0 0,0-1 1 0 0,0 1-1 0 0,0-1 0 0 0,1 8 0 0 0,-2-2 54 0 0,-1 0 0 0 0,0 0 0 0 0,-1 0 0 0 0,0-1 0 0 0,0 1 0 0 0,-1 0-1 0 0,0-1 1 0 0,0 1 0 0 0,-1-1 0 0 0,-7 12 0 0 0,-29 36-481 0 0,11-22-3015 0 0,-6 8-6264 0 0,33-38 7911 0 0</inkml:trace>
</inkml:ink>
</file>

<file path=ppt/ink/ink3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0.129"/>
    </inkml:context>
    <inkml:brush xml:id="br0">
      <inkml:brushProperty name="width" value="0.05" units="cm"/>
      <inkml:brushProperty name="height" value="0.05" units="cm"/>
      <inkml:brushProperty name="color" value="#E71224"/>
    </inkml:brush>
  </inkml:definitions>
  <inkml:trace contextRef="#ctx0" brushRef="#br0">25 32 4820 0 0,'0'0'1781'0'0,"-6"-15"-3602"0"0,-3 6-139 0 0,0 2 256 0 0</inkml:trace>
</inkml:ink>
</file>

<file path=ppt/ink/ink3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0.457"/>
    </inkml:context>
    <inkml:brush xml:id="br0">
      <inkml:brushProperty name="width" value="0.05" units="cm"/>
      <inkml:brushProperty name="height" value="0.05" units="cm"/>
      <inkml:brushProperty name="color" value="#E71224"/>
    </inkml:brush>
  </inkml:definitions>
  <inkml:trace contextRef="#ctx0" brushRef="#br0">129 0 4484 0 0,'0'0'5166'0'0,"-8"15"-779"0"0,7-6-3681 0 0,0-1 0 0 0,0 1 0 0 0,-1-1 0 0 0,0 0 0 0 0,0 0 0 0 0,-1 0 0 0 0,-4 11 0 0 0,-23 32-1812 0 0,-1-14-4454 0 0,-3-9-5422 0 0,28-25 9149 0 0</inkml:trace>
</inkml:ink>
</file>

<file path=ppt/ink/ink3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0.848"/>
    </inkml:context>
    <inkml:brush xml:id="br0">
      <inkml:brushProperty name="width" value="0.05" units="cm"/>
      <inkml:brushProperty name="height" value="0.05" units="cm"/>
      <inkml:brushProperty name="color" value="#E71224"/>
    </inkml:brush>
  </inkml:definitions>
  <inkml:trace contextRef="#ctx0" brushRef="#br0">1243 22 6809 0 0,'0'-1'678'0'0,"0"0"1"0"0,-1-1 0 0 0,1 1-1 0 0,-1 0 1 0 0,1-1 0 0 0,-1 1-1 0 0,1 0 1 0 0,-1-1 0 0 0,0 1 0 0 0,1 0-1 0 0,-1 0 1 0 0,0 0 0 0 0,0 0-1 0 0,0 0 1 0 0,0 0 0 0 0,-2-2-1 0 0,-4 10-57 0 0,0 1-1 0 0,0-1 1 0 0,1 1-1 0 0,0 0 0 0 0,1 0 1 0 0,-1 1-1 0 0,-4 12 1 0 0,-28 74 1690 0 0,19-46-1444 0 0,-125 354 2782 0 0,103-303-2831 0 0,-68 122 0 0 0,85-181-655 0 0,-1-1 0 0 0,-2-1 0 0 0,-2-2 0 0 0,-2-1 0 0 0,-51 48 0 0 0,72-75-211 0 0,-1-1 0 0 0,1 0-1 0 0,-2-1 1 0 0,1 0 0 0 0,-1 0 0 0 0,0-2 0 0 0,0 1-1 0 0,-1-2 1 0 0,0 1 0 0 0,1-2 0 0 0,-1 0-1 0 0,-1 0 1 0 0,1-1 0 0 0,0-1 0 0 0,-1 0 0 0 0,1-1-1 0 0,0 0 1 0 0,-1-1 0 0 0,-23-5 0 0 0,23 2-620 0 0,0 0 0 0 0,1 0 0 0 0,-1-1 1 0 0,-20-12-1 0 0,20 9-726 0 0,1 0 0 0 0,0-1 0 0 0,1-1 0 0 0,-16-15 0 0 0,-8-14-7108 0 0,-55-81 0 0 0,70 90 6167 0 0,4 6 472 0 0</inkml:trace>
</inkml:ink>
</file>

<file path=ppt/ink/ink3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2.813"/>
    </inkml:context>
    <inkml:brush xml:id="br0">
      <inkml:brushProperty name="width" value="0.05" units="cm"/>
      <inkml:brushProperty name="height" value="0.05" units="cm"/>
      <inkml:brushProperty name="color" value="#E71224"/>
    </inkml:brush>
  </inkml:definitions>
  <inkml:trace contextRef="#ctx0" brushRef="#br0">1309 259 5753 0 0,'-8'-2'2128'0'0,"0"0"1"0"0,1 0 0 0 0,-1-1 0 0 0,1 0-1 0 0,-14-8 1 0 0,15 7-1135 0 0,-1 0 0 0 0,1-1-1 0 0,0 0 1 0 0,0 0 0 0 0,1 0-1 0 0,-7-9 1 0 0,9 11-835 0 0,0 0-1 0 0,1-1 1 0 0,0 1 0 0 0,0-1 0 0 0,0 1 0 0 0,0-1-1 0 0,0 0 1 0 0,1 1 0 0 0,0-1 0 0 0,-1 0-1 0 0,1 0 1 0 0,1 0 0 0 0,-1 0 0 0 0,1-1 0 0 0,-1 1-1 0 0,1 0 1 0 0,1 0 0 0 0,-1 0 0 0 0,0 0-1 0 0,1 0 1 0 0,0 0 0 0 0,0 0 0 0 0,0 0 0 0 0,0 0-1 0 0,1 0 1 0 0,-1 1 0 0 0,1-1 0 0 0,3-4-1 0 0,1 0-109 0 0,-1 0-1 0 0,2 0 1 0 0,-1 1-1 0 0,1 0 0 0 0,0 1 1 0 0,0-1-1 0 0,1 1 0 0 0,14-8 1 0 0,-20 13-45 0 0,0 0 0 0 0,0 0 0 0 0,0 0 0 0 0,0 0 1 0 0,0 0-1 0 0,1 1 0 0 0,-1-1 0 0 0,0 1 0 0 0,1 0 0 0 0,-1-1 0 0 0,0 1 1 0 0,1 0-1 0 0,-1 0 0 0 0,0 1 0 0 0,1-1 0 0 0,3 1 0 0 0,-3 0-12 0 0,-1 1 0 0 0,0-1-1 0 0,0 1 1 0 0,0-1 0 0 0,0 1-1 0 0,0-1 1 0 0,0 1 0 0 0,-1 0-1 0 0,1 0 1 0 0,-1 0-1 0 0,1 0 1 0 0,-1 0 0 0 0,0 0-1 0 0,1 0 1 0 0,-1 1 0 0 0,0-1-1 0 0,-1 0 1 0 0,1 1-1 0 0,1 3 1 0 0,0 7 2 0 0,0 0 1 0 0,0 0-1 0 0,-1 0 1 0 0,-1 0-1 0 0,0 0 0 0 0,-1 0 1 0 0,0 0-1 0 0,-1 0 0 0 0,-1 0 1 0 0,0-1-1 0 0,0 1 1 0 0,-1-1-1 0 0,-1 1 0 0 0,0-1 1 0 0,-1-1-1 0 0,-13 21 0 0 0,7-13-37 0 0,-1 0-1 0 0,0-1 1 0 0,-2-1-1 0 0,0 0 1 0 0,0-1-1 0 0,-2-1 1 0 0,0 0-1 0 0,-1-2 1 0 0,-19 13-1 0 0,25-20-54 0 0,0 0 0 0 0,0-1 0 0 0,0 0-1 0 0,-1-1 1 0 0,0 0 0 0 0,0-1 0 0 0,0 0 0 0 0,0-2-1 0 0,0 1 1 0 0,0-1 0 0 0,-17-2 0 0 0,26 1 0 0 0,-1 0 0 0 0,1 0 1 0 0,-1-1-1 0 0,1 0 1 0 0,0 0-1 0 0,-1 0 0 0 0,1-1 1 0 0,0 0-1 0 0,0 1 0 0 0,0-1 1 0 0,0-1-1 0 0,0 1 1 0 0,0 0-1 0 0,1-1 0 0 0,-1 0 1 0 0,1 0-1 0 0,0 0 1 0 0,-1 0-1 0 0,2-1 0 0 0,-1 1 1 0 0,0-1-1 0 0,1 0 1 0 0,-1 1-1 0 0,1-1 0 0 0,0 0 1 0 0,0-1-1 0 0,1 1 0 0 0,-1 0 1 0 0,1 0-1 0 0,0-1 1 0 0,0 1-1 0 0,1-1 0 0 0,-1 1 1 0 0,1 0-1 0 0,0-1 1 0 0,0-4-1 0 0,1 2 24 0 0,0 1 1 0 0,0-1-1 0 0,1 1 1 0 0,0-1-1 0 0,0 1 1 0 0,0 0-1 0 0,1 0 1 0 0,0 0-1 0 0,0 0 1 0 0,1 0-1 0 0,-1 1 1 0 0,1-1-1 0 0,0 1 1 0 0,1 0-1 0 0,-1 0 0 0 0,1 1 1 0 0,0-1-1 0 0,0 1 1 0 0,1 0-1 0 0,10-5 1 0 0,-14 8 254 0 0,-1 1-156 0 0,1 0 0 0 0,-1 0 0 0 0,0 0 0 0 0,1 0 0 0 0,-1 0 0 0 0,1 1 0 0 0,-1-1 0 0 0,0 1 0 0 0,1-1 0 0 0,-1 1 0 0 0,0-1 0 0 0,1 1 0 0 0,-1 0 0 0 0,0-1 0 0 0,0 1 0 0 0,0 0 0 0 0,0 0 0 0 0,0 0 0 0 0,0 0 0 0 0,0 0 0 0 0,0 0 0 0 0,1 2 0 0 0,0 0 60 0 0,-1 0 0 0 0,1 1-1 0 0,-1-1 1 0 0,0 0 0 0 0,-1 0 0 0 0,1 0 0 0 0,0 1 0 0 0,-1-1 0 0 0,0 5 0 0 0,0 5 266 0 0,-1 0 1 0 0,0 0 0 0 0,-6 23-1 0 0,3-24-321 0 0,1 0 0 0 0,-2-1 0 0 0,0 0 0 0 0,0 0 0 0 0,-1 0-1 0 0,0 0 1 0 0,-1-1 0 0 0,0 0 0 0 0,0-1 0 0 0,-1 1 0 0 0,-1-2-1 0 0,1 1 1 0 0,-1-1 0 0 0,-11 7 0 0 0,18-14-138 0 0,-1 1-1 0 0,0-2 1 0 0,0 1 0 0 0,0 0 0 0 0,0 0-1 0 0,0-1 1 0 0,0 0 0 0 0,0 1-1 0 0,0-1 1 0 0,0 0 0 0 0,0 0 0 0 0,1-1-1 0 0,-1 1 1 0 0,0-1 0 0 0,-4-1 0 0 0,5 2-64 0 0,-8-2-127 0 0,9 1 293 0 0,0 1 0 0 0,1-1 0 0 0,-2 1 0 0 0,1-1-1 0 0,0 1 1 0 0,0-1 0 0 0,0 1 0 0 0,0 0-1 0 0,0 0 1 0 0,0-1 0 0 0,0 1 0 0 0,0 0-1 0 0,0 0 1 0 0,0 0 0 0 0,-1 0 0 0 0,1 0 0 0 0,0 1-1 0 0,0-1 1 0 0,0 0 0 0 0,0 0 0 0 0,0 1-1 0 0,0-1 1 0 0,0 1 0 0 0,0-1 0 0 0,0 1-1 0 0,0-1 1 0 0,0 1 0 0 0,0 0 0 0 0,0-1-1 0 0,-1 2 1 0 0,-3 10 280 0 0,-2 0-1 0 0,0-1 1 0 0,0 0-1 0 0,-10 11 0 0 0,13-18-308 0 0,1 0-1 0 0,-1 0 1 0 0,0 0-1 0 0,0-1 0 0 0,-1 1 1 0 0,1-1-1 0 0,0 0 0 0 0,-1 0 1 0 0,0-1-1 0 0,0 1 1 0 0,0-1-1 0 0,-8 2 0 0 0,11-3-86 0 0,-3-2-18 0 0,0 0-1 0 0,1 0 1 0 0,-1 0 0 0 0,0 1-1 0 0,1-1 1 0 0,-1 1-1 0 0,0 0 1 0 0,0 1 0 0 0,-5 0-1 0 0,-14 29 393 0 0,22-26-208 0 0,0-1 0 0 0,0 0-1 0 0,0 0 1 0 0,0 0 0 0 0,0 0 0 0 0,0 0 0 0 0,-1 0 0 0 0,0-1 0 0 0,1 1 0 0 0,-1-1 0 0 0,0 1 0 0 0,0-1 0 0 0,0 0 0 0 0,-1 0 0 0 0,1-1 0 0 0,0 1 0 0 0,-1-1 0 0 0,1 0 0 0 0,-1 1 0 0 0,-5 0 0 0 0,6-3-45 0 0,1 1-1 0 0,-1-1 1 0 0,0 0 0 0 0,1 0-1 0 0,-1 0 1 0 0,1 0 0 0 0,-1 0-1 0 0,1 0 1 0 0,0-1 0 0 0,-1 1-1 0 0,1-1 1 0 0,0 1 0 0 0,0-1-1 0 0,0 0 1 0 0,0 0 0 0 0,0 0-1 0 0,1 0 1 0 0,-1 0 0 0 0,0-1-1 0 0,1 1 1 0 0,0 0 0 0 0,-1-1-1 0 0,1 1 1 0 0,-1-5 0 0 0,-5-10-230 0 0,1-1 0 0 0,-6-28 0 0 0,6 20-46 0 0,-8-19-129 0 0,14 43 864 0 0,-15 23-246 0 0,-12 29 145 0 0,17-29-402 0 0,-1 0 0 0 0,-1-1 0 0 0,-1 0 0 0 0,-1-1 0 0 0,0 0 0 0 0,-2-1 0 0 0,-20 18 0 0 0,24-25 112 0 0,-18 14-3450 0 0,-43 29 1 0 0,65-49 1935 0 0,-1 0 1 0 0,0 0-1 0 0,0-1 1 0 0,0 0 0 0 0,0 0-1 0 0,-1-1 1 0 0,0 0-1 0 0,1-1 1 0 0,-1 0 0 0 0,-16 1-1 0 0,13-3-329 0 0</inkml:trace>
</inkml:ink>
</file>

<file path=ppt/ink/ink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20.531"/>
    </inkml:context>
    <inkml:brush xml:id="br0">
      <inkml:brushProperty name="width" value="0.05" units="cm"/>
      <inkml:brushProperty name="height" value="0.05" units="cm"/>
      <inkml:brushProperty name="color" value="#004F8B"/>
    </inkml:brush>
  </inkml:definitions>
  <inkml:trace contextRef="#ctx0" brushRef="#br0">1 32 5352 0 0,'4'-12'18193'0'0,"0"8"-17204"0"0,8 0 1968 0 0,-18-6 402 0 0,4 9-2941 0 0,3 22-8250 0 0,4-14 2056 0 0</inkml:trace>
</inkml:ink>
</file>

<file path=ppt/ink/ink3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3.344"/>
    </inkml:context>
    <inkml:brush xml:id="br0">
      <inkml:brushProperty name="width" value="0.05" units="cm"/>
      <inkml:brushProperty name="height" value="0.05" units="cm"/>
      <inkml:brushProperty name="color" value="#E71224"/>
    </inkml:brush>
  </inkml:definitions>
  <inkml:trace contextRef="#ctx0" brushRef="#br0">0 140 4840 0 0,'0'0'3175'0'0,"3"-6"1739"0"0,5-4-3708 0 0,17-7 783 0 0,0 1-1 0 0,43-19 1 0 0,20-11-541 0 0,-74 36-7709 0 0,-28 18-4508 0 0,1-2 7693 0 0,1 0 4269 0 0,-2 3-2941 0 0</inkml:trace>
</inkml:ink>
</file>

<file path=ppt/ink/ink3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3.688"/>
    </inkml:context>
    <inkml:brush xml:id="br0">
      <inkml:brushProperty name="width" value="0.05" units="cm"/>
      <inkml:brushProperty name="height" value="0.05" units="cm"/>
      <inkml:brushProperty name="color" value="#E71224"/>
    </inkml:brush>
  </inkml:definitions>
  <inkml:trace contextRef="#ctx0" brushRef="#br0">3 1 5465 0 0,'0'0'10675'0'0,"-1"20"-6961"0"0,6-4-1849 0 0,-1 0 0 0 0,5 29 1 0 0,-4 37-964 0 0,-9 2-3986 0 0,-4 1-3279 0 0,-3 35-7317 0 0,10-97 11847 0 0</inkml:trace>
</inkml:ink>
</file>

<file path=ppt/ink/ink3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4.016"/>
    </inkml:context>
    <inkml:brush xml:id="br0">
      <inkml:brushProperty name="width" value="0.05" units="cm"/>
      <inkml:brushProperty name="height" value="0.05" units="cm"/>
      <inkml:brushProperty name="color" value="#E71224"/>
    </inkml:brush>
  </inkml:definitions>
  <inkml:trace contextRef="#ctx0" brushRef="#br0">32 1 7413 0 0,'5'12'12413'0'0,"0"-1"-5792"0"0,-1 5-5154 0 0,-4-2-6873 0 0,0-13 4218 0 0,0 1-1 0 0,-1 0 1 0 0,1 0-1 0 0,-1 0 1 0 0,1-1-1 0 0,-1 1 0 0 0,0 0 1 0 0,0-1-1 0 0,0 1 1 0 0,0 0-1 0 0,0-1 1 0 0,0 1-1 0 0,-2 1 1 0 0,-18 13-2358 0 0,9-7 1743 0 0</inkml:trace>
</inkml:ink>
</file>

<file path=ppt/ink/ink3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4.360"/>
    </inkml:context>
    <inkml:brush xml:id="br0">
      <inkml:brushProperty name="width" value="0.05" units="cm"/>
      <inkml:brushProperty name="height" value="0.05" units="cm"/>
      <inkml:brushProperty name="color" value="#E71224"/>
    </inkml:brush>
  </inkml:definitions>
  <inkml:trace contextRef="#ctx0" brushRef="#br0">7 164 5753 0 0,'-6'0'14322'0'0,"30"-25"-12338"0"0,4 2-3716 0 0,-21 19 576 0 0,0-1 0 0 0,-1 0 1 0 0,0 0-1 0 0,0 0 1 0 0,0-1-1 0 0,-1 0 1 0 0,0 0-1 0 0,0 0 0 0 0,0-1 1 0 0,-1 0-1 0 0,0 0 1 0 0,0 0-1 0 0,-1 0 1 0 0,3-8-1 0 0,-3-3-365 0 0</inkml:trace>
</inkml:ink>
</file>

<file path=ppt/ink/ink3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4.688"/>
    </inkml:context>
    <inkml:brush xml:id="br0">
      <inkml:brushProperty name="width" value="0.05" units="cm"/>
      <inkml:brushProperty name="height" value="0.05" units="cm"/>
      <inkml:brushProperty name="color" value="#E71224"/>
    </inkml:brush>
  </inkml:definitions>
  <inkml:trace contextRef="#ctx0" brushRef="#br0">20 134 4728 0 0,'0'-1'189'0'0,"-1"1"-1"0"0,1 0 1 0 0,-1 0-1 0 0,0 0 1 0 0,1 0-1 0 0,-1-1 1 0 0,1 1-1 0 0,-1 0 0 0 0,1-1 1 0 0,-1 1-1 0 0,1 0 1 0 0,-1-1-1 0 0,1 1 1 0 0,0 0-1 0 0,-1-1 0 0 0,1 1 1 0 0,-1-1-1 0 0,1 1 1 0 0,0-1-1 0 0,0 1 1 0 0,-1-1-1 0 0,1 1 1 0 0,0-1-1 0 0,0 1 0 0 0,-1-1 1 0 0,1 1-1 0 0,0-1 1 0 0,0 0-1 0 0,0 1 1 0 0,0-1-1 0 0,0 1 1 0 0,0-1-1 0 0,0 0 0 0 0,0 1 1 0 0,0-1-1 0 0,0 1 1 0 0,0-1-1 0 0,0 1 1 0 0,1-1-1 0 0,-1 0 1 0 0,0 1-1 0 0,0-1 0 0 0,1 0 1 0 0,0-1 781 0 0,21 1 2241 0 0,-19 3-3070 0 0,0-1-1 0 0,0 1 1 0 0,0-1 0 0 0,-1 1-1 0 0,1 0 1 0 0,0 0 0 0 0,-1 0-1 0 0,0 1 1 0 0,0-1 0 0 0,1 0-1 0 0,-1 1 1 0 0,-1 0 0 0 0,1-1-1 0 0,0 1 1 0 0,-1 0-1 0 0,1 0 1 0 0,-1 0 0 0 0,0 0-1 0 0,0 0 1 0 0,0 0 0 0 0,0 0-1 0 0,-1 0 1 0 0,1 6 0 0 0,0-6 32 0 0,-1 0 0 0 0,0 0 0 0 0,0 0 0 0 0,0 0 1 0 0,0 0-1 0 0,0 0 0 0 0,-1 0 0 0 0,1 0 0 0 0,-1-1 0 0 0,0 1 1 0 0,0 0-1 0 0,0 0 0 0 0,0-1 0 0 0,0 1 0 0 0,-1 0 0 0 0,1-1 0 0 0,-1 1 1 0 0,0-1-1 0 0,0 0 0 0 0,0 0 0 0 0,0 1 0 0 0,0-1 0 0 0,0 0 1 0 0,0-1-1 0 0,-1 1 0 0 0,1 0 0 0 0,-1-1 0 0 0,-2 2 0 0 0,4-2-90 0 0,0-1 1 0 0,0 1-1 0 0,0-1 0 0 0,0 0 0 0 0,0 1 0 0 0,1-1 0 0 0,-1 0 0 0 0,0 0 1 0 0,0 0-1 0 0,0 1 0 0 0,0-1 0 0 0,0 0 0 0 0,0 0 0 0 0,0-1 1 0 0,0 1-1 0 0,0 0 0 0 0,0 0 0 0 0,0 0 0 0 0,0-1 0 0 0,0 1 0 0 0,0 0 1 0 0,0-1-1 0 0,0 1 0 0 0,0-1 0 0 0,0 1 0 0 0,0-1 0 0 0,1 1 0 0 0,-1-1 1 0 0,-1-1-1 0 0,0 0-80 0 0,1-1 0 0 0,0 1 1 0 0,-1 0-1 0 0,1-1 0 0 0,1 1 1 0 0,-1-1-1 0 0,0 1 0 0 0,0-1 1 0 0,1 0-1 0 0,0 1 1 0 0,-1-4-1 0 0,1-5-1307 0 0,0 1 0 0 0,0 0 0 0 0,1 0 0 0 0,1 0 0 0 0,2-11 0 0 0,4-3-3243 0 0,0 1 0 0 0,2 0 0 0 0,18-31 1 0 0,-20 40 2748 0 0</inkml:trace>
</inkml:ink>
</file>

<file path=ppt/ink/ink3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6.016"/>
    </inkml:context>
    <inkml:brush xml:id="br0">
      <inkml:brushProperty name="width" value="0.05" units="cm"/>
      <inkml:brushProperty name="height" value="0.05" units="cm"/>
      <inkml:brushProperty name="color" value="#E71224"/>
    </inkml:brush>
  </inkml:definitions>
  <inkml:trace contextRef="#ctx0" brushRef="#br0">418 1 3928 0 0,'7'-1'13111'0'0,"-8"8"-12779"0"0,0-1 0 0 0,0 0 0 0 0,0 1 0 0 0,-1-1 0 0 0,0 0 0 0 0,0 0 0 0 0,0 0 0 0 0,-1 0 0 0 0,-5 9 0 0 0,-36 56 982 0 0,25-44-1063 0 0,-6 12 115 0 0,-2-2 1 0 0,-2 0 0 0 0,-1-2-1 0 0,-69 61 1 0 0,97-94-452 0 0,0 0 0 0 0,-1 0 0 0 0,1-1 0 0 0,-1 1 1 0 0,0-1-1 0 0,1 1 0 0 0,-1-1 0 0 0,0 0 0 0 0,0 0 0 0 0,-3 0 1 0 0,5-1 17 0 0,0 0 1 0 0,0 0 0 0 0,0 0-1 0 0,1 0 1 0 0,-1 0 0 0 0,0 0-1 0 0,0 0 1 0 0,0 0 0 0 0,1-1-1 0 0,-1 1 1 0 0,0 0 0 0 0,0-1-1 0 0,1 1 1 0 0,-1 0 0 0 0,0-1-1 0 0,1 1 1 0 0,-1-1 0 0 0,0 1-1 0 0,1-1 1 0 0,-1 1 0 0 0,0-1-1 0 0,1 0 1 0 0,-1 1-1 0 0,0-2 1 0 0,-1-3-206 0 0,1 1 0 0 0,-1-1 0 0 0,1 0 0 0 0,0-1 0 0 0,0 1 0 0 0,0 0 0 0 0,1 0 0 0 0,-1 0-1 0 0,2-8 1 0 0,0-2-102 0 0,0 0-1 0 0,2 0 1 0 0,7-28 0 0 0,-1 3 1178 0 0,-4 36 1195 0 0,1 12-1428 0 0,2 15 73 0 0,-8-13-424 0 0,-2 1 0 0 0,1-1 0 0 0,-2 0 0 0 0,1 1 0 0 0,-1-1 0 0 0,-1 0 0 0 0,0-1 1 0 0,0 1-1 0 0,-6 10 0 0 0,-56 80 622 0 0,55-84-776 0 0,11-16-73 0 0,0 0-1 0 0,-1 0 0 0 0,1 0 1 0 0,0 0-1 0 0,0 0 1 0 0,0 1-1 0 0,0-1 1 0 0,0 0-1 0 0,0 0 0 0 0,0 0 1 0 0,0 0-1 0 0,0 1 1 0 0,0-1-1 0 0,0 0 1 0 0,0 0-1 0 0,0 0 1 0 0,0 0-1 0 0,0 1 0 0 0,0-1 1 0 0,0 0-1 0 0,0 0 1 0 0,0 0-1 0 0,0 0 1 0 0,0 1-1 0 0,0-1 0 0 0,0 0 1 0 0,0 0-1 0 0,1 0 1 0 0,-1 0-1 0 0,0 0 1 0 0,0 0-1 0 0,0 1 0 0 0,0-1 1 0 0,0 0-1 0 0,0 0 1 0 0,1 0-1 0 0,-1 0 1 0 0,0 0-1 0 0,0 0 0 0 0,0 0 1 0 0,0 0-1 0 0,0 1 1 0 0,1-1-1 0 0,-1 0 1 0 0,0 0-1 0 0,0 0 0 0 0,0 0 1 0 0,0 0-1 0 0,1 0 1 0 0,-1 0-1 0 0,0 0 1 0 0,16 2-124 0 0,14-4-146 0 0,92-17-4365 0 0,-89 12 598 0 0,-1-1-1 0 0,0-2 0 0 0,48-22 1 0 0,-57 21 2347 0 0</inkml:trace>
</inkml:ink>
</file>

<file path=ppt/ink/ink3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7.410"/>
    </inkml:context>
    <inkml:brush xml:id="br0">
      <inkml:brushProperty name="width" value="0.05" units="cm"/>
      <inkml:brushProperty name="height" value="0.05" units="cm"/>
      <inkml:brushProperty name="color" value="#E71224"/>
    </inkml:brush>
  </inkml:definitions>
  <inkml:trace contextRef="#ctx0" brushRef="#br0">970 19 3672 0 0,'-8'-19'14772'0'0,"9"46"-14235"0"0,-1-1 0 0 0,-2 0-1 0 0,-1 0 1 0 0,-1 0 0 0 0,-1-1 0 0 0,-8 26 0 0 0,12-49-645 0 0,0 0-1 0 0,1-1 1 0 0,-1 1-1 0 0,0 0 1 0 0,1-1-1 0 0,-1 1 1 0 0,0-1-1 0 0,0 0 1 0 0,0 1 0 0 0,0-1-1 0 0,-1 0 1 0 0,1 1-1 0 0,0-1 1 0 0,0 0-1 0 0,-1 0 1 0 0,1 0-1 0 0,-1 0 1 0 0,1 0 0 0 0,-3 1-1 0 0,2-2-30 0 0,-28 22-308 0 0,-6 19 784 0 0,29-32-702 0 0,0 0 0 0 0,-1 0 0 0 0,-1 0 0 0 0,-14 11 0 0 0,15-13 253 0 0,0 0 0 0 0,0 0 0 0 0,1 1 1 0 0,0 0-1 0 0,1 0 0 0 0,0 1 0 0 0,0-1 0 0 0,1 1 0 0 0,-8 16 1 0 0,-16 24 602 0 0,26-43-459 0 0,-1-1 0 0 0,0 0 0 0 0,0 0 0 0 0,0 0 0 0 0,-1-1 0 0 0,1 1 0 0 0,-1-1 0 0 0,-1 0 0 0 0,1-1 0 0 0,0 1 0 0 0,-1-1-1 0 0,0 0 1 0 0,1 0 0 0 0,-1-1 0 0 0,0 0 0 0 0,0 0 0 0 0,-1 0 0 0 0,1-1 0 0 0,-12 2 0 0 0,15-4-16 0 0,0 1 1 0 0,1-1-1 0 0,-1 0 0 0 0,1 1 1 0 0,-1-1-1 0 0,1-1 0 0 0,0 1 0 0 0,-1 0 1 0 0,1 0-1 0 0,0-1 0 0 0,0 1 1 0 0,-1-1-1 0 0,1 0 0 0 0,1 0 1 0 0,-1 0-1 0 0,0 0 0 0 0,0 0 1 0 0,1 0-1 0 0,-1 0 0 0 0,1 0 0 0 0,-2-5 1 0 0,-22-52 132 0 0,23 54-128 0 0,-3-9 83 0 0,2 5 191 0 0,-1 0-1 0 0,2 0 1 0 0,-1 0-1 0 0,-1-15 1 0 0,2 34-167 0 0,0 0 0 0 0,-1 0 0 0 0,0-1 0 0 0,-1 1 0 0 0,0-1 0 0 0,-1 0 0 0 0,1 0 0 0 0,-2 0 0 0 0,-11 14 0 0 0,11-14-80 0 0,-7 8-286 0 0,0-2 0 0 0,0 0 0 0 0,-2 0 0 0 0,0-1 0 0 0,0-1 0 0 0,-1-1 0 0 0,-1 0 0 0 0,0-1 0 0 0,-1-1-1 0 0,0 0 1 0 0,-21 7 0 0 0,-46 9-5327 0 0,67-22 2341 0 0,0-2 0 0 0,-32 2 0 0 0,31-6 1510 0 0,-1-1 197 0 0</inkml:trace>
</inkml:ink>
</file>

<file path=ppt/ink/ink3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7.863"/>
    </inkml:context>
    <inkml:brush xml:id="br0">
      <inkml:brushProperty name="width" value="0.05" units="cm"/>
      <inkml:brushProperty name="height" value="0.05" units="cm"/>
      <inkml:brushProperty name="color" value="#E71224"/>
    </inkml:brush>
  </inkml:definitions>
  <inkml:trace contextRef="#ctx0" brushRef="#br0">13 253 4636 0 0,'7'-82'7379'0'0,"18"-37"-2593"0"0,-22 106-4225 0 0,-2 7-216 0 0,-1 4-247 0 0,0 0-1 0 0,0 0 1 0 0,0 0 0 0 0,0 0 0 0 0,1 0 0 0 0,-1 0 0 0 0,1 0 0 0 0,0 0-1 0 0,-1 1 1 0 0,1-1 0 0 0,0 0 0 0 0,0 0 0 0 0,0 0 0 0 0,0 1 0 0 0,3-4-1 0 0,-2 8-38 0 0,0 0 0 0 0,-1 1-1 0 0,1-1 1 0 0,-1 0 0 0 0,0 1-1 0 0,1-1 1 0 0,-1 1 0 0 0,-1-1-1 0 0,1 1 1 0 0,-1 0 0 0 0,1 6-1 0 0,0 22-648 0 0,-1 0-1 0 0,-7 48 0 0 0,0-41-3142 0 0,0-1 1 0 0,-3 0-1 0 0,-22 60 0 0 0,20-72 1820 0 0</inkml:trace>
</inkml:ink>
</file>

<file path=ppt/ink/ink3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8.254"/>
    </inkml:context>
    <inkml:brush xml:id="br0">
      <inkml:brushProperty name="width" value="0.05" units="cm"/>
      <inkml:brushProperty name="height" value="0.05" units="cm"/>
      <inkml:brushProperty name="color" value="#E71224"/>
    </inkml:brush>
  </inkml:definitions>
  <inkml:trace contextRef="#ctx0" brushRef="#br0">668 1 4084 0 0,'0'0'2865'0'0,"-10"37"2330"0"0,2-21-4385 0 0,0-1-1 0 0,-1 0 0 0 0,0 0 0 0 0,-1-1 0 0 0,0 0 1 0 0,-2-1-1 0 0,1 0 0 0 0,-18 14 0 0 0,3-5 73 0 0,-1-1 1 0 0,-1-1-1 0 0,-38 20 0 0 0,56-35-738 0 0,0 0 0 0 0,0 0 0 0 0,0-1 0 0 0,-1-1 0 0 0,0 0-1 0 0,0 0 1 0 0,0-1 0 0 0,0 0 0 0 0,0-1 0 0 0,0 0 0 0 0,0-1 0 0 0,-1-1 0 0 0,1 1 0 0 0,0-2-1 0 0,0 1 1 0 0,0-2 0 0 0,0 1 0 0 0,-14-7 0 0 0,14 5-538 0 0,0-1-1 0 0,1-1 1 0 0,0 0 0 0 0,0 0-1 0 0,0-1 1 0 0,1 0-1 0 0,-12-12 1 0 0,12 10-1092 0 0,0-1-1 0 0,1-1 1 0 0,0 1 0 0 0,0-1 0 0 0,1-1-1 0 0,-10-22 1 0 0,-7-39-7511 0 0,21 59 7191 0 0</inkml:trace>
</inkml:ink>
</file>

<file path=ppt/ink/ink3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8.582"/>
    </inkml:context>
    <inkml:brush xml:id="br0">
      <inkml:brushProperty name="width" value="0.05" units="cm"/>
      <inkml:brushProperty name="height" value="0.05" units="cm"/>
      <inkml:brushProperty name="color" value="#E71224"/>
    </inkml:brush>
  </inkml:definitions>
  <inkml:trace contextRef="#ctx0" brushRef="#br0">0 290 2004 0 0,'5'-7'686'0'0,"-1"-1"0"0"0,1 1 0 0 0,0 1 0 0 0,1-1-1 0 0,0 1 1 0 0,0 0 0 0 0,0 0 0 0 0,0 1 0 0 0,1-1 0 0 0,9-4-1 0 0,81-43 2715 0 0,-61 35-2556 0 0,54-24-1031 0 0,-46 22-5132 0 0,74-45-1 0 0,-93 47 3438 0 0</inkml:trace>
</inkml:ink>
</file>

<file path=ppt/ink/ink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21.047"/>
    </inkml:context>
    <inkml:brush xml:id="br0">
      <inkml:brushProperty name="width" value="0.05" units="cm"/>
      <inkml:brushProperty name="height" value="0.05" units="cm"/>
      <inkml:brushProperty name="color" value="#004F8B"/>
    </inkml:brush>
  </inkml:definitions>
  <inkml:trace contextRef="#ctx0" brushRef="#br0">207 14 5621 0 0,'0'-1'411'0'0,"-1"0"0"0"0,1 1 0 0 0,0-1 0 0 0,-1 0 0 0 0,1 0 0 0 0,-1 1 0 0 0,1-1 0 0 0,-1 0 0 0 0,1 1 0 0 0,-1-1 1 0 0,0 1-1 0 0,1-1 0 0 0,-1 0 0 0 0,0 1 0 0 0,1 0 0 0 0,-1-1 0 0 0,0 1 0 0 0,0-1 0 0 0,1 1 0 0 0,-1 0 0 0 0,0 0 1 0 0,0-1-1 0 0,0 1 0 0 0,1 0 0 0 0,-1 0 0 0 0,0 0 0 0 0,-1 0 0 0 0,-24 11 4080 0 0,-26 39-3477 0 0,40-37 622 0 0,-85 84 2248 0 0,96-96-3656 0 0,9-4-241 0 0,0 0-1 0 0,0-1 1 0 0,0 1-1 0 0,0-2 1 0 0,-1 1 0 0 0,0-1-1 0 0,0 0 1 0 0,0 0-1 0 0,8-10 1 0 0,-1 4-69 0 0,6-5-10 0 0,-5 3 178 0 0,0 2 0 0 0,1-1-1 0 0,0 2 1 0 0,19-10 0 0 0,-32 19-17 0 0,1 1 1 0 0,0-1-1 0 0,-1 0 1 0 0,1 1-1 0 0,-1 0 1 0 0,1 0-1 0 0,0 0 1 0 0,-1 0 0 0 0,1 0-1 0 0,0 1 1 0 0,-1 0-1 0 0,1 0 1 0 0,-1 0-1 0 0,1 0 1 0 0,-1 0-1 0 0,7 4 1 0 0,55 35-533 0 0,-44-25-636 0 0,46 31-7967 0 0,-2 6-7653 0 0,-59-46 15003 0 0</inkml:trace>
</inkml:ink>
</file>

<file path=ppt/ink/ink3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9.160"/>
    </inkml:context>
    <inkml:brush xml:id="br0">
      <inkml:brushProperty name="width" value="0.05" units="cm"/>
      <inkml:brushProperty name="height" value="0.05" units="cm"/>
      <inkml:brushProperty name="color" value="#E71224"/>
    </inkml:brush>
  </inkml:definitions>
  <inkml:trace contextRef="#ctx0" brushRef="#br0">192 241 4064 0 0,'0'0'9313'0'0,"2"4"-8414"0"0,0 1-641 0 0,-1 0 1 0 0,1 1-1 0 0,-1-1 0 0 0,0 0 1 0 0,-1 0-1 0 0,1 1 1 0 0,-1-1-1 0 0,0 0 0 0 0,0 1 1 0 0,-1-1-1 0 0,0 0 0 0 0,0 1 1 0 0,0-1-1 0 0,0 0 1 0 0,-1 0-1 0 0,0 0 0 0 0,0 0 1 0 0,0 0-1 0 0,-1 0 0 0 0,1-1 1 0 0,-7 8-1 0 0,5-6-2 0 0,0 1 0 0 0,0-1-1 0 0,-1-1 1 0 0,0 1 0 0 0,0-1-1 0 0,0 0 1 0 0,-1 0 0 0 0,0 0 0 0 0,0-1-1 0 0,0 0 1 0 0,0 0 0 0 0,-1 0-1 0 0,1-1 1 0 0,-1 0 0 0 0,-12 4 0 0 0,17-7-193 0 0,0 0 1 0 0,0 0 0 0 0,0-1 0 0 0,0 1 0 0 0,0 0-1 0 0,1 0 1 0 0,-1-1 0 0 0,0 1 0 0 0,0-1 0 0 0,0 0 0 0 0,1 1-1 0 0,-1-1 1 0 0,0 0 0 0 0,1 0 0 0 0,-1 0 0 0 0,1 0-1 0 0,-1-1 1 0 0,1 1 0 0 0,-1 0 0 0 0,1-1 0 0 0,0 1 0 0 0,0 0-1 0 0,0-1 1 0 0,0 0 0 0 0,0 1 0 0 0,-2-4 0 0 0,-15-43 908 0 0,14 27-898 0 0,1 0 0 0 0,0 0-1 0 0,2-39 1 0 0,8-26-3551 0 0,6 17-3766 0 0,5 4-5479 0 0,-14 52 10986 0 0,2 1 4 0 0</inkml:trace>
</inkml:ink>
</file>

<file path=ppt/ink/ink3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9.488"/>
    </inkml:context>
    <inkml:brush xml:id="br0">
      <inkml:brushProperty name="width" value="0.05" units="cm"/>
      <inkml:brushProperty name="height" value="0.05" units="cm"/>
      <inkml:brushProperty name="color" value="#E71224"/>
    </inkml:brush>
  </inkml:definitions>
  <inkml:trace contextRef="#ctx0" brushRef="#br0">0 141 3020 0 0,'7'-13'1571'0'0,"1"0"0"0"0,0 1-1 0 0,1 0 1 0 0,0 0 0 0 0,1 1 0 0 0,12-10-1 0 0,-12 11-1707 0 0,1 1-1 0 0,0 0 1 0 0,18-10-1 0 0</inkml:trace>
</inkml:ink>
</file>

<file path=ppt/ink/ink3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09.957"/>
    </inkml:context>
    <inkml:brush xml:id="br0">
      <inkml:brushProperty name="width" value="0.05" units="cm"/>
      <inkml:brushProperty name="height" value="0.05" units="cm"/>
      <inkml:brushProperty name="color" value="#E71224"/>
    </inkml:brush>
  </inkml:definitions>
  <inkml:trace contextRef="#ctx0" brushRef="#br0">786 1 3868 0 0,'0'11'9603'0'0,"0"41"-6927"0"0,-8-16-2189 0 0,-1-1 1 0 0,-1 0 0 0 0,-2 0-1 0 0,-1-1 1 0 0,-2-1-1 0 0,-1 0 1 0 0,-2-1 0 0 0,-1-1-1 0 0,-2-1 1 0 0,0 0-1 0 0,-30 29 1 0 0,46-54-411 0 0,3-1-56 0 0,-1-1 0 0 0,0 0 0 0 0,0 0 0 0 0,0 0 0 0 0,-1 0 0 0 0,1 0 0 0 0,-1 0 0 0 0,1-1 0 0 0,-1 0 0 0 0,0 1 0 0 0,0-2 0 0 0,0 1 0 0 0,0 0 1 0 0,0-1-1 0 0,-1 0 0 0 0,1 0 0 0 0,0 0 0 0 0,-1 0 0 0 0,1-1 0 0 0,-1 1 0 0 0,1-1 0 0 0,0 0 0 0 0,-1-1 0 0 0,1 1 0 0 0,-8-3 0 0 0,10 3-18 0 0,-1-1 1 0 0,1 0-1 0 0,0 0 0 0 0,-1 0 1 0 0,1 0-1 0 0,0 0 0 0 0,0-1 1 0 0,0 1-1 0 0,0-1 0 0 0,-2-1 0 0 0,-7-5-22 0 0,10 7-15 0 0,1 1 36 0 0,-1 0 0 0 0,1 0 1 0 0,-1 1-1 0 0,1-1 0 0 0,-1 0 0 0 0,1 0 1 0 0,-1 0-1 0 0,1 1 0 0 0,-1-1 0 0 0,1 0 1 0 0,-1 0-1 0 0,1 1 0 0 0,-1-1 1 0 0,1 0-1 0 0,0 1 0 0 0,-1-1 0 0 0,1 1 1 0 0,0-1-1 0 0,-1 0 0 0 0,1 1 0 0 0,0-1 1 0 0,-1 1-1 0 0,1-1 0 0 0,0 1 0 0 0,0-1 1 0 0,0 1-1 0 0,0-1 0 0 0,-1 1 1 0 0,1-1-1 0 0,0 1 0 0 0,0-1 0 0 0,0 1 1 0 0,0-1-1 0 0,0 1 0 0 0,0-1 0 0 0,0 1 1 0 0,0 0-1 0 0,0-1 0 0 0,1 1 1 0 0,-1-1-1 0 0,0 1 0 0 0,1 14 9 0 0,-1 0 0 0 0,-1 1 0 0 0,0-1 1 0 0,-1 0-1 0 0,-1 0 0 0 0,0 0 0 0 0,-1-1 0 0 0,-1 1 0 0 0,-6 14 0 0 0,-3 3-24 0 0,-2 0 0 0 0,-34 54 0 0 0,39-71 49 0 0,0 0 0 0 0,-1-1 0 0 0,0 0 0 0 0,-1-1 0 0 0,0-1 0 0 0,-1 0 0 0 0,-22 15 0 0 0,33-25 44 0 0,-1 1 1 0 0,1-1 0 0 0,-1 0-1 0 0,1 0 1 0 0,-1-1 0 0 0,0 1-1 0 0,0-1 1 0 0,0 1 0 0 0,0-1-1 0 0,0-1 1 0 0,0 1 0 0 0,0 0-1 0 0,0-1 1 0 0,0 0 0 0 0,0 0-1 0 0,0 0 1 0 0,0-1 0 0 0,0 1-1 0 0,0-1 1 0 0,0 0 0 0 0,0 0-1 0 0,0 0 1 0 0,0-1 0 0 0,0 1-1 0 0,0-1 1 0 0,1 0 0 0 0,-1 0-1 0 0,1 0 1 0 0,-1-1 0 0 0,1 1-1 0 0,0-1 1 0 0,0 0 0 0 0,0 0-1 0 0,0 0 1 0 0,1 0 0 0 0,-1 0-1 0 0,1 0 1 0 0,-4-8 0 0 0,0-1-53 0 0,0 0 0 0 0,1-1 0 0 0,0 0 0 0 0,1 0 0 0 0,1 0 0 0 0,0 0 0 0 0,1 0 0 0 0,0-1 0 0 0,1 1 0 0 0,1-1 0 0 0,0 0 0 0 0,1 1 0 0 0,0-1 0 0 0,1 1 0 0 0,0-1 0 0 0,1 1 0 0 0,1 0 1 0 0,8-20-1 0 0,-8 23-737 0 0,1-1 0 0 0,0 1 0 0 0,1 0 0 0 0,0 0 0 0 0,1 1 0 0 0,0-1 0 0 0,0 2 0 0 0,1-1 0 0 0,17-14 0 0 0,-18 18-480 0 0,0 0-1 0 0,0 0 1 0 0,0 1-1 0 0,1 0 1 0 0,-1 1-1 0 0,1 0 0 0 0,0 0 1 0 0,0 1-1 0 0,0 0 1 0 0,0 0-1 0 0,1 0 1 0 0,-1 1-1 0 0,1 1 1 0 0,12 0-1 0 0,-2 1-476 0 0</inkml:trace>
</inkml:ink>
</file>

<file path=ppt/ink/ink3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0.301"/>
    </inkml:context>
    <inkml:brush xml:id="br0">
      <inkml:brushProperty name="width" value="0.05" units="cm"/>
      <inkml:brushProperty name="height" value="0.05" units="cm"/>
      <inkml:brushProperty name="color" value="#E71224"/>
    </inkml:brush>
  </inkml:definitions>
  <inkml:trace contextRef="#ctx0" brushRef="#br0">58 30 6697 0 0,'0'0'2140'0'0,"-2"9"-228"0"0,0-4 1232 0 0,-2 2 665 0 0,2 0-4045 0 0,-19-24-10321 0 0,15 6 8448 0 0,-4-1 205 0 0,-1-6 144 0 0</inkml:trace>
</inkml:ink>
</file>

<file path=ppt/ink/ink3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0.629"/>
    </inkml:context>
    <inkml:brush xml:id="br0">
      <inkml:brushProperty name="width" value="0.05" units="cm"/>
      <inkml:brushProperty name="height" value="0.05" units="cm"/>
      <inkml:brushProperty name="color" value="#E71224"/>
    </inkml:brush>
  </inkml:definitions>
  <inkml:trace contextRef="#ctx0" brushRef="#br0">28 266 5497 0 0,'-5'-10'1053'0'0,"0"0"1"0"0,1-1 0 0 0,1 0 0 0 0,0 0 0 0 0,0 0 0 0 0,1 0 0 0 0,1-1 0 0 0,0 1 0 0 0,1-18 0 0 0,0 13-252 0 0,2 0-1 0 0,0-1 0 0 0,0 1 1 0 0,2 0-1 0 0,0 0 1 0 0,7-16-1 0 0,-11 32-778 0 0,0-1-1 0 0,0 1 1 0 0,1-1 0 0 0,-1 1 0 0 0,0-1-1 0 0,0 1 1 0 0,1-1 0 0 0,-1 1-1 0 0,0-1 1 0 0,1 1 0 0 0,-1 0 0 0 0,0-1-1 0 0,1 1 1 0 0,-1-1 0 0 0,1 1-1 0 0,-1 0 1 0 0,1 0 0 0 0,-1-1 0 0 0,1 1-1 0 0,-1 0 1 0 0,1 0 0 0 0,-1-1-1 0 0,1 1 1 0 0,-1 0 0 0 0,1 0 0 0 0,-1 0-1 0 0,1 0 1 0 0,-1 0 0 0 0,1 0-1 0 0,0 0 1 0 0,-1 0 0 0 0,1 0 0 0 0,-1 0-1 0 0,1 0 1 0 0,-1 0 0 0 0,1 0-1 0 0,-1 1 1 0 0,1-1 0 0 0,-1 0 0 0 0,1 0-1 0 0,-1 0 1 0 0,1 1 0 0 0,-1-1 0 0 0,1 0-1 0 0,-1 1 1 0 0,1-1 0 0 0,-1 0-1 0 0,0 1 1 0 0,1-1 0 0 0,-1 1 0 0 0,0-1-1 0 0,1 1 1 0 0,-1-1 0 0 0,0 1-1 0 0,1-1 1 0 0,-1 1 0 0 0,0 0 0 0 0,19 34-658 0 0,-14-3-1621 0 0,-1 1 1 0 0,-1 0 0 0 0,-2-1-1 0 0,-2 1 1 0 0,-1 0-1 0 0,-1-1 1 0 0,-1 0 0 0 0,-18 62-1 0 0,8-47 438 0 0</inkml:trace>
</inkml:ink>
</file>

<file path=ppt/ink/ink3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1.801"/>
    </inkml:context>
    <inkml:brush xml:id="br0">
      <inkml:brushProperty name="width" value="0.05" units="cm"/>
      <inkml:brushProperty name="height" value="0.05" units="cm"/>
      <inkml:brushProperty name="color" value="#E71224"/>
    </inkml:brush>
  </inkml:definitions>
  <inkml:trace contextRef="#ctx0" brushRef="#br0">509 88 3928 0 0,'-41'-87'18542'0'0,"32"100"-17743"0"0,-4 4-227 0 0,5 7 367 0 0,-11 47 1 0 0,17-63-881 0 0,1 1 1 0 0,0-1-1 0 0,1 1 1 0 0,-1-1-1 0 0,2 1 1 0 0,-1-1-1 0 0,1 1 1 0 0,0-1-1 0 0,4 14 0 0 0,-4-20-112 0 0,0 0 0 0 0,0-1 0 0 0,-1 1 0 0 0,1-1 0 0 0,0 1 0 0 0,0 0 0 0 0,0-1 0 0 0,1 0 0 0 0,-1 1 1 0 0,0-1-1 0 0,0 0 0 0 0,1 1 0 0 0,-1-1 0 0 0,1 0 0 0 0,-1 0 0 0 0,1 0 0 0 0,0 0 0 0 0,-1-1 0 0 0,1 1 0 0 0,0 0 0 0 0,-1-1 0 0 0,1 1 0 0 0,0-1 0 0 0,0 1 0 0 0,0-1 0 0 0,0 0 0 0 0,-1 0 0 0 0,1 0 0 0 0,0 0 0 0 0,0 0 0 0 0,0 0 0 0 0,0-1 0 0 0,-1 1 0 0 0,1 0 0 0 0,0-1 0 0 0,0 0 0 0 0,2 0 0 0 0,1-1-84 0 0,0 0 1 0 0,0-1-1 0 0,0 1 0 0 0,-1-1 1 0 0,1 1-1 0 0,-1-2 0 0 0,1 1 1 0 0,-1 0-1 0 0,0-1 1 0 0,0 0-1 0 0,6-8 0 0 0,-4 1 77 0 0,-1 0-1 0 0,0 0 0 0 0,0 0 0 0 0,4-22 1 0 0,-4 17 168 0 0,-5 15 496 0 0,0 6-495 0 0,-2 8-106 0 0,-1 0 0 0 0,-1 0-1 0 0,0-1 1 0 0,0 1-1 0 0,-1-1 1 0 0,-1 0-1 0 0,0 0 1 0 0,0 0 0 0 0,-1-1-1 0 0,-1 0 1 0 0,0 0-1 0 0,0-1 1 0 0,-1 0-1 0 0,-1-1 1 0 0,1 1 0 0 0,-2-2-1 0 0,1 0 1 0 0,-1 0-1 0 0,-16 8 1 0 0,25-15-103 0 0,0 0-1 0 0,1-1 1 0 0,-1 1 0 0 0,0-1 0 0 0,-1 1-1 0 0,1-1 1 0 0,0 0 0 0 0,0 0 0 0 0,0 0 0 0 0,0 0-1 0 0,0 0 1 0 0,0 0 0 0 0,0 0 0 0 0,0-1-1 0 0,0 1 1 0 0,0-1 0 0 0,0 0 0 0 0,0 1 0 0 0,0-1-1 0 0,1 0 1 0 0,-1 0 0 0 0,-3-3 0 0 0,-17-6-971 0 0,21 9 1183 0 0,0 8-55 0 0,0 0 1 0 0,0-1-1 0 0,-1 0 0 0 0,0 1 0 0 0,0-1 1 0 0,0 0-1 0 0,-1 0 0 0 0,0 0 0 0 0,0 0 1 0 0,-1-1-1 0 0,1 1 0 0 0,-1-1 0 0 0,0 0 0 0 0,-1 0 1 0 0,1 0-1 0 0,-11 7 0 0 0,7-5-9 0 0,0 0 0 0 0,0-1 1 0 0,-1 0-1 0 0,0-1 0 0 0,0 0 0 0 0,0-1 0 0 0,-1 1 0 0 0,1-2 0 0 0,-19 5 0 0 0,26-7-57 0 0,-1-2-4 0 0,0 1 0 0 0,0 0 0 0 0,-1-1 0 0 0,1 0 0 0 0,0 0 0 0 0,0 0 0 0 0,0 0 0 0 0,0 0 0 0 0,0 0-1 0 0,0-1 1 0 0,0 0 0 0 0,1 1 0 0 0,-5-5 0 0 0,6 6-9 0 0,0-1 0 0 0,0 0-1 0 0,0 0 1 0 0,0 0 0 0 0,0 0 0 0 0,0 0-1 0 0,1 0 1 0 0,-1 0 0 0 0,0 0-1 0 0,1 0 1 0 0,-1 0 0 0 0,1 0 0 0 0,-1-1-1 0 0,1 1 1 0 0,-1 0 0 0 0,1 0 0 0 0,0 0-1 0 0,0-1 1 0 0,-1 1 0 0 0,1 0-1 0 0,0 0 1 0 0,0-1 0 0 0,0 1 0 0 0,1 0-1 0 0,-1-1 1 0 0,0 1 0 0 0,0 0-1 0 0,1 0 1 0 0,-1 0 0 0 0,0-1 0 0 0,1 1-1 0 0,0 0 1 0 0,-1 0 0 0 0,1 0-1 0 0,0 0 1 0 0,-1 0 0 0 0,1 0 0 0 0,0 0-1 0 0,0 0 1 0 0,0 0 0 0 0,0 0-1 0 0,0 0 1 0 0,0 1 0 0 0,0-1 0 0 0,0 0-1 0 0,0 1 1 0 0,2-2 0 0 0,-2 2 109 0 0,24 8 545 0 0,-23-6-589 0 0,-1 1 0 0 0,0-1 0 0 0,0 0 1 0 0,-1 1-1 0 0,1-1 0 0 0,0 1 0 0 0,-1-1 0 0 0,0 1 0 0 0,1-1 0 0 0,-1 1 0 0 0,0 0 0 0 0,0-1 0 0 0,-1 1 0 0 0,1-1 0 0 0,0 1 0 0 0,-1-1 0 0 0,0 1 1 0 0,1-1-1 0 0,-1 1 0 0 0,-1 1 0 0 0,-26 50 431 0 0,23-46-395 0 0,-12 17-56 0 0,-1 0-1 0 0,-27 27 1 0 0,22-25-3728 0 0,0 0-4653 0 0,14-21 1253 0 0</inkml:trace>
</inkml:ink>
</file>

<file path=ppt/ink/ink3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2.144"/>
    </inkml:context>
    <inkml:brush xml:id="br0">
      <inkml:brushProperty name="width" value="0.05" units="cm"/>
      <inkml:brushProperty name="height" value="0.05" units="cm"/>
      <inkml:brushProperty name="color" value="#E71224"/>
    </inkml:brush>
  </inkml:definitions>
  <inkml:trace contextRef="#ctx0" brushRef="#br0">90 4 6205 0 0,'0'0'3757'0'0,"0"0"-3671"0"0,0 0 0 0 0,0 0 0 0 0,0 0 1 0 0,0 0-1 0 0,0 0 0 0 0,1 0 0 0 0,-1-1 1 0 0,0 1-1 0 0,0 0 0 0 0,0 0 0 0 0,0 0 1 0 0,0 0-1 0 0,0 0 0 0 0,1 0 0 0 0,-1 0 1 0 0,0 0-1 0 0,0 0 0 0 0,0 0 0 0 0,0 0 1 0 0,0 0-1 0 0,1 0 0 0 0,-1 0 0 0 0,0 1 1 0 0,0-1-1 0 0,0 0 0 0 0,0 0 0 0 0,0 0 1 0 0,1 0-1 0 0,-1 0 0 0 0,0 0 0 0 0,0 0 1 0 0,0 0-1 0 0,0 0 0 0 0,0 0 0 0 0,0 1 1 0 0,0-1-1 0 0,0 0 0 0 0,0 0 0 0 0,1 0 1 0 0,-1 0-1 0 0,0 0 0 0 0,0 0 0 0 0,0 1 1 0 0,0-1-1 0 0,0 0 0 0 0,0 0 0 0 0,0 0 1 0 0,0 0-1 0 0,0 0 0 0 0,0 0 0 0 0,0 1 1 0 0,0-1-1 0 0,0 0 0 0 0,0 0 0 0 0,0 0 1 0 0,0 0-1 0 0,0 0 0 0 0,0 1 0 0 0,0-1 1 0 0,0 0-1 0 0,0 0 0 0 0,0 0 0 0 0,-1 0 1 0 0,1 0-1 0 0,0 1 0 0 0,-7 0-1484 0 0,1 0 0 0 0,-1 0 0 0 0,0-1 0 0 0,0 0 0 0 0,0 0 0 0 0,0-1 0 0 0,0 0 0 0 0,1 0 0 0 0,-10-3 0 0 0,0 0-164 0 0</inkml:trace>
</inkml:ink>
</file>

<file path=ppt/ink/ink3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2.519"/>
    </inkml:context>
    <inkml:brush xml:id="br0">
      <inkml:brushProperty name="width" value="0.05" units="cm"/>
      <inkml:brushProperty name="height" value="0.05" units="cm"/>
      <inkml:brushProperty name="color" value="#E71224"/>
    </inkml:brush>
  </inkml:definitions>
  <inkml:trace contextRef="#ctx0" brushRef="#br0">187 0 5581 0 0,'0'0'7071'0'0,"0"4"-5523"0"0,0 6-696 0 0,0 0-1 0 0,0 0 1 0 0,-1 0 0 0 0,-1 0 0 0 0,1-1-1 0 0,-2 1 1 0 0,1 0 0 0 0,-6 11 0 0 0,2-7-161 0 0,0 0 0 0 0,-17 25 1 0 0,-15 9-2740 0 0,-7-11-4829 0 0,44-36 6256 0 0,-1-1-1 0 0,1 1 1 0 0,0-1 0 0 0,-1 1 0 0 0,1-1 0 0 0,-1 0-1 0 0,1 1 1 0 0,-1-1 0 0 0,1 0 0 0 0,-1 0 0 0 0,1 0-1 0 0,-1 0 1 0 0,1 0 0 0 0,-1-1 0 0 0,1 1 0 0 0,-3-1-1 0 0,-9-4-854 0 0,2-4-214 0 0</inkml:trace>
</inkml:ink>
</file>

<file path=ppt/ink/ink3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2.863"/>
    </inkml:context>
    <inkml:brush xml:id="br0">
      <inkml:brushProperty name="width" value="0.05" units="cm"/>
      <inkml:brushProperty name="height" value="0.05" units="cm"/>
      <inkml:brushProperty name="color" value="#E71224"/>
    </inkml:brush>
  </inkml:definitions>
  <inkml:trace contextRef="#ctx0" brushRef="#br0">84 225 3204 0 0,'0'1'6866'0'0,"-2"13"-6328"0"0,-31 66 2452 0 0,24-62-2155 0 0,1 0 1 0 0,1 0 0 0 0,0 0-1 0 0,2 1 1 0 0,-6 33 0 0 0,10-51-790 0 0,1 1 1 0 0,0-1-1 0 0,0 0 1 0 0,0 0-1 0 0,0 0 1 0 0,0 0-1 0 0,0 0 1 0 0,0 0-1 0 0,0 0 1 0 0,0 0-1 0 0,1 0 1 0 0,-1 0-1 0 0,0 1 1 0 0,1-1-1 0 0,-1 0 1 0 0,1 0-1 0 0,-1-1 1 0 0,1 1-1 0 0,-1 0 1 0 0,1 0-1 0 0,0 0 1 0 0,-1 0-1 0 0,1 0 1 0 0,0-1-1 0 0,0 1 1 0 0,0 0-1 0 0,0 0 1 0 0,-1-1-1 0 0,2 1 1 0 0,1 0 2 0 0,-1-1-1 0 0,1 1 1 0 0,-1-1 0 0 0,1 0-1 0 0,-1 1 1 0 0,1-1 0 0 0,-1-1-1 0 0,1 1 1 0 0,-1 0 0 0 0,1-1-1 0 0,-1 1 1 0 0,4-2 0 0 0,10-3-26 0 0,-1-2-1 0 0,29-15 1 0 0,-39 20-41 0 0,160-104-1913 0 0,-73 35-6456 0 0,160-164 0 0 0,-212 192 6554 0 0</inkml:trace>
</inkml:ink>
</file>

<file path=ppt/ink/ink3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3.847"/>
    </inkml:context>
    <inkml:brush xml:id="br0">
      <inkml:brushProperty name="width" value="0.05" units="cm"/>
      <inkml:brushProperty name="height" value="0.05" units="cm"/>
      <inkml:brushProperty name="color" value="#E71224"/>
    </inkml:brush>
  </inkml:definitions>
  <inkml:trace contextRef="#ctx0" brushRef="#br0">608 13 4012 0 0,'-1'-2'476'0'0,"0"1"0"0"0,0 0 0 0 0,0 0 0 0 0,-1 0 0 0 0,1 0 0 0 0,0 1 0 0 0,0-1 0 0 0,-1 0 0 0 0,1 1 0 0 0,-1-1 0 0 0,1 0 0 0 0,-1 1 1 0 0,1 0-1 0 0,-1-1 0 0 0,1 1 0 0 0,-1 0 0 0 0,1 0 0 0 0,-1 0 0 0 0,1 0 0 0 0,-1 0 0 0 0,0 0 0 0 0,-1 0 0 0 0,1 2-297 0 0,0-1 0 0 0,0 0 0 0 0,0 0 0 0 0,1 1 0 0 0,-1-1 0 0 0,0 1 0 0 0,1-1 0 0 0,-1 1 0 0 0,1-1 0 0 0,0 1 1 0 0,-1 0-1 0 0,1 0 0 0 0,0 0 0 0 0,0 0 0 0 0,0 0 0 0 0,-1 3 0 0 0,-3 6 234 0 0,1 1 0 0 0,0-1 0 0 0,0 1-1 0 0,1 0 1 0 0,-1 12 0 0 0,3-21-440 0 0,1 0 1 0 0,0 0-1 0 0,0 0 1 0 0,0 0-1 0 0,0-1 1 0 0,0 1-1 0 0,1 0 1 0 0,-1 0-1 0 0,1 0 1 0 0,0-1-1 0 0,0 1 0 0 0,0 0 1 0 0,0-1-1 0 0,0 1 1 0 0,0 0-1 0 0,1-1 1 0 0,-1 0-1 0 0,1 1 1 0 0,0-1-1 0 0,0 0 0 0 0,0 0 1 0 0,0 0-1 0 0,0 0 1 0 0,0 0-1 0 0,0 0 1 0 0,4 1-1 0 0,-1-2-144 0 0,1 0 0 0 0,0-1 0 0 0,0 1 0 0 0,0-1 0 0 0,-1 0 0 0 0,1-1 0 0 0,0 0 0 0 0,0 1 0 0 0,0-2 0 0 0,-1 1 0 0 0,1-1 0 0 0,-1 0 0 0 0,1 0 0 0 0,5-3 0 0 0,-5 1 84 0 0,-1 1 1 0 0,0-1-1 0 0,0 0 1 0 0,-1 0 0 0 0,1 0-1 0 0,-1-1 1 0 0,5-6 0 0 0,15-13 2019 0 0,-24 28-1823 0 0,0 0 0 0 0,1 0 0 0 0,-1 0 1 0 0,-1 0-1 0 0,1 0 0 0 0,0 0 0 0 0,-1 0 0 0 0,0-1 0 0 0,0 1 0 0 0,0 0 0 0 0,-1 0 0 0 0,-2 5 0 0 0,0 5 177 0 0,1-4-173 0 0,0 0-1 0 0,-1 1 1 0 0,0-2 0 0 0,-1 1-1 0 0,0 0 1 0 0,0-1 0 0 0,-1 0 0 0 0,0 0-1 0 0,-1-1 1 0 0,-11 13 0 0 0,13-16-147 0 0,0 0 0 0 0,0-1 1 0 0,0 0-1 0 0,0 0 0 0 0,-1-1 0 0 0,0 1 1 0 0,1-1-1 0 0,-1 0 0 0 0,0-1 0 0 0,0 1 1 0 0,-1-1-1 0 0,1-1 0 0 0,0 1 0 0 0,-1-1 0 0 0,1 0 1 0 0,-1 0-1 0 0,-11-1 0 0 0,9-1 6 0 0,1 1-1 0 0,-1 1 1 0 0,1-1-1 0 0,-1 1 0 0 0,1 1 1 0 0,0 0-1 0 0,0 0 1 0 0,0 0-1 0 0,0 1 1 0 0,0 0-1 0 0,0 1 1 0 0,1 0-1 0 0,-1 0 0 0 0,1 0 1 0 0,0 1-1 0 0,1 0 1 0 0,-1 1-1 0 0,1-1 1 0 0,0 1-1 0 0,0 0 1 0 0,-5 8-1 0 0,-10 15 48 0 0,2 0 0 0 0,1 1 1 0 0,-26 58-1 0 0,17-31-274 0 0,-57 90-2645 0 0,31-81-2382 0 0,44-57 3416 0 0,-1 0 1 0 0,0 0-1 0 0,-1-1 1 0 0,-13 8-1 0 0,7-7 194 0 0</inkml:trace>
</inkml:ink>
</file>

<file path=ppt/ink/ink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2.546"/>
    </inkml:context>
    <inkml:brush xml:id="br0">
      <inkml:brushProperty name="width" value="0.05" units="cm"/>
      <inkml:brushProperty name="height" value="0.05" units="cm"/>
      <inkml:brushProperty name="color" value="#004F8B"/>
    </inkml:brush>
  </inkml:definitions>
  <inkml:trace contextRef="#ctx0" brushRef="#br0">1 10 7113 0 0,'0'0'14488'0'0,"8"1"-13302"0"0,93-6 3099 0 0,3 0-3963 0 0,-36 10-7119 0 0,-67-5 6425 0 0,-1 0 0 0 0,1 0-1 0 0,0 0 1 0 0,0 0 0 0 0,-1 0 0 0 0,1 0-1 0 0,0 0 1 0 0,0 0 0 0 0,-1 0 0 0 0,1 1-1 0 0,0-1 1 0 0,0 0 0 0 0,-1 1 0 0 0,1-1-1 0 0,0 1 1 0 0,-1-1 0 0 0,1 0 0 0 0,-1 1-1 0 0,1-1 1 0 0,0 1 0 0 0,-1 0 0 0 0,1-1-1 0 0,-1 1 1 0 0,1-1 0 0 0,-1 1 0 0 0,0 0-1 0 0,1 0 1 0 0,-1-1 0 0 0,0 1 0 0 0,1 0-1 0 0,-1-1 1 0 0,0 1 0 0 0,0 0 0 0 0,0 0-1 0 0,0-1 1 0 0,0 1 0 0 0,1 0 0 0 0,-1 0-1 0 0,-1 0 1 0 0,1-1 0 0 0,0 1 0 0 0,0 0-1 0 0,0 0 1 0 0,0 0 0 0 0,-8 12-1342 0 0,-1-5-82 0 0</inkml:trace>
</inkml:ink>
</file>

<file path=ppt/ink/ink3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4.238"/>
    </inkml:context>
    <inkml:brush xml:id="br0">
      <inkml:brushProperty name="width" value="0.05" units="cm"/>
      <inkml:brushProperty name="height" value="0.05" units="cm"/>
      <inkml:brushProperty name="color" value="#E71224"/>
    </inkml:brush>
  </inkml:definitions>
  <inkml:trace contextRef="#ctx0" brushRef="#br0">0 10 5444 0 0,'22'-10'10542'0'0,"-5"13"-7405"0"0,-16-1-3467 0 0,1 0 0 0 0,0 0 0 0 0,-1-1 1 0 0,1 1-1 0 0,-1 0 0 0 0,0 0 0 0 0,0 1 1 0 0,0-1-1 0 0,0 0 0 0 0,0 0 1 0 0,0 1-1 0 0,0-1 0 0 0,-1 0 0 0 0,1 1 1 0 0,-1-1-1 0 0,0 4 0 0 0,8 81-9880 0 0,-7-57 8223 0 0</inkml:trace>
</inkml:ink>
</file>

<file path=ppt/ink/ink3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4.581"/>
    </inkml:context>
    <inkml:brush xml:id="br0">
      <inkml:brushProperty name="width" value="0.05" units="cm"/>
      <inkml:brushProperty name="height" value="0.05" units="cm"/>
      <inkml:brushProperty name="color" value="#E71224"/>
    </inkml:brush>
  </inkml:definitions>
  <inkml:trace contextRef="#ctx0" brushRef="#br0">1 211 4544 0 0,'14'-7'1209'0'0,"5"-1"-53"0"0,2-6-160 0 0,5 0-260 0 0,1 0-236 0 0,2-5-388 0 0,8-2-764 0 0,-6-4-1644 0 0,0-1 187 0 0,0-4 305 0 0,-2-3 136 0 0</inkml:trace>
</inkml:ink>
</file>

<file path=ppt/ink/ink3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6.128"/>
    </inkml:context>
    <inkml:brush xml:id="br0">
      <inkml:brushProperty name="width" value="0.05" units="cm"/>
      <inkml:brushProperty name="height" value="0.05" units="cm"/>
      <inkml:brushProperty name="color" value="#E71224"/>
    </inkml:brush>
  </inkml:definitions>
  <inkml:trace contextRef="#ctx0" brushRef="#br0">1185 233 5372 0 0,'0'0'14701'0'0,"-6"-1"-13859"0"0,2 0-615 0 0,0 0 0 0 0,0 0 1 0 0,0 0-1 0 0,1-1 0 0 0,-1 1 0 0 0,0-1 0 0 0,1 0 0 0 0,-1 0 0 0 0,1 0 0 0 0,0-1 0 0 0,0 1 0 0 0,0-1 1 0 0,0 0-1 0 0,0 0 0 0 0,0 0 0 0 0,1 0 0 0 0,-1 0 0 0 0,1 0 0 0 0,0-1 0 0 0,0 1 0 0 0,0-1 0 0 0,0 0 1 0 0,1 1-1 0 0,0-1 0 0 0,-2-7 0 0 0,1 2-173 0 0,1 1 1 0 0,1-1-1 0 0,-1 0 0 0 0,2 1 1 0 0,-1-1-1 0 0,1 0 0 0 0,0 0 1 0 0,1 1-1 0 0,0-1 1 0 0,0 1-1 0 0,1 0 0 0 0,0-1 1 0 0,0 1-1 0 0,1 0 1 0 0,6-9-1 0 0,-9 16-58 0 0,-1 0 1 0 0,0 1 0 0 0,0-1-1 0 0,1 0 1 0 0,-1 1 0 0 0,0-1-1 0 0,1 1 1 0 0,-1-1-1 0 0,1 0 1 0 0,-1 1 0 0 0,1-1-1 0 0,-1 1 1 0 0,1 0 0 0 0,-1-1-1 0 0,1 1 1 0 0,-1-1-1 0 0,1 1 1 0 0,-1 0 0 0 0,1-1-1 0 0,0 1 1 0 0,-1 0 0 0 0,1 0-1 0 0,0-1 1 0 0,-1 1-1 0 0,1 0 1 0 0,0 0 0 0 0,-1 0-1 0 0,1 0 1 0 0,0 0 0 0 0,-1 0-1 0 0,1 0 1 0 0,0 0-1 0 0,-1 0 1 0 0,1 0 0 0 0,0 0-1 0 0,-1 1 1 0 0,1-1-1 0 0,0 0 1 0 0,-1 0 0 0 0,1 1-1 0 0,0-1 1 0 0,-1 0 0 0 0,1 1-1 0 0,-1-1 1 0 0,1 0-1 0 0,-1 1 1 0 0,1-1 0 0 0,-1 1-1 0 0,1-1 1 0 0,-1 1 0 0 0,1-1-1 0 0,-1 1 1 0 0,0 0-1 0 0,1-1 1 0 0,-1 1 0 0 0,0-1-1 0 0,0 1 1 0 0,1 0 0 0 0,-1-1-1 0 0,0 1 1 0 0,0 0-1 0 0,0-1 1 0 0,0 1 0 0 0,0 0-1 0 0,0 0 1 0 0,7 44 97 0 0,-8-31-101 0 0,0 0 0 0 0,-1-1 1 0 0,-1 1-1 0 0,0-1 1 0 0,-1 1-1 0 0,-1-1 0 0 0,0 0 1 0 0,-1-1-1 0 0,0 1 1 0 0,0-1-1 0 0,-17 21 1 0 0,12-17-117 0 0,-1-1 0 0 0,-1-1 0 0 0,0 0 0 0 0,-1-1 1 0 0,-1 0-1 0 0,0-1 0 0 0,0-1 0 0 0,-18 10 0 0 0,23-16 24 0 0,0-1-1 0 0,0 0 1 0 0,-1-1-1 0 0,1 0 1 0 0,-1-1 0 0 0,1 0-1 0 0,-1 0 1 0 0,0-1-1 0 0,0-1 1 0 0,1 0-1 0 0,-1 0 1 0 0,0-1-1 0 0,0 0 1 0 0,-20-6-1 0 0,25 6-15 0 0,1-1 0 0 0,-1 0 0 0 0,1 0-1 0 0,0 0 1 0 0,-1-1 0 0 0,1 1 0 0 0,0-1-1 0 0,1-1 1 0 0,-1 1 0 0 0,0 0 0 0 0,1-1 0 0 0,0 0-1 0 0,0 0 1 0 0,0-1 0 0 0,0 1 0 0 0,1-1 0 0 0,0 1-1 0 0,0-1 1 0 0,0 0 0 0 0,0-1 0 0 0,1 1 0 0 0,0 0-1 0 0,0-1 1 0 0,0 1 0 0 0,1-1 0 0 0,0 1 0 0 0,0-1-1 0 0,0 0 1 0 0,0-7 0 0 0,1 9 51 0 0,0 1 20 0 0,0 0 1 0 0,0 0 0 0 0,0 0-1 0 0,0 0 1 0 0,0 0-1 0 0,0 0 1 0 0,1 0-1 0 0,-1 0 1 0 0,1 0-1 0 0,0 0 1 0 0,0 1-1 0 0,0-1 1 0 0,0 0 0 0 0,1 0-1 0 0,-1 1 1 0 0,4-5-1 0 0,-4 6 119 0 0,1 2-27 0 0,0-1 1 0 0,0 1 0 0 0,0 0-1 0 0,0 0 1 0 0,0 0-1 0 0,0 0 1 0 0,0 0-1 0 0,0 0 1 0 0,0 0-1 0 0,-1 1 1 0 0,1-1-1 0 0,-1 1 1 0 0,1-1 0 0 0,-1 1-1 0 0,3 2 1 0 0,-2 1 42 0 0,-1 0 1 0 0,1 0 0 0 0,-1 1 0 0 0,0-1 0 0 0,0 0 0 0 0,-1 1 0 0 0,1-1 0 0 0,-1 0-1 0 0,0 1 1 0 0,-1-1 0 0 0,1 1 0 0 0,-3 6 0 0 0,-22 64 638 0 0,9-34-430 0 0,16-40-348 0 0,-2 0 0 0 0,1 1 0 0 0,0-1 0 0 0,0 0 0 0 0,-1 0 1 0 0,1 1-1 0 0,-1-1 0 0 0,0 0 0 0 0,0-1 0 0 0,1 1 0 0 0,-1 0 0 0 0,0 0 0 0 0,-1-1 0 0 0,1 1 1 0 0,0-1-1 0 0,-5 2 0 0 0,6-2-218 0 0,-19-10-1262 0 0,19 9 1516 0 0,1-1-1 0 0,-1 1 0 0 0,0 0 1 0 0,1-1-1 0 0,-1 1 1 0 0,0 0-1 0 0,0 0 1 0 0,1 0-1 0 0,-1-1 1 0 0,0 1-1 0 0,1 0 0 0 0,-1 0 1 0 0,0 0-1 0 0,0 0 1 0 0,1 1-1 0 0,-1-1 1 0 0,0 0-1 0 0,0 0 1 0 0,1 0-1 0 0,-1 0 0 0 0,0 1 1 0 0,1-1-1 0 0,-1 0 1 0 0,0 1-1 0 0,1-1 1 0 0,-1 0-1 0 0,1 1 1 0 0,-1-1-1 0 0,0 1 0 0 0,0 0 1 0 0,-1 8 52 0 0,0 0 0 0 0,-1 0 0 0 0,0 0 0 0 0,0 0 0 0 0,-1-1 0 0 0,0 0 0 0 0,0 0 0 0 0,-1 0 0 0 0,0 0 0 0 0,-1-1 0 0 0,0 0 1 0 0,0 0-1 0 0,-10 9 0 0 0,15-15-203 0 0,-35 1-1015 0 0,35-1 1160 0 0,-16 25 684 0 0,14-19-518 0 0,-1 0-1 0 0,1 0 1 0 0,-1 0 0 0 0,-1-1-1 0 0,1 0 1 0 0,-1 0 0 0 0,0 0 0 0 0,0-1-1 0 0,-1 0 1 0 0,0 0 0 0 0,0 0-1 0 0,0 0 1 0 0,0-1 0 0 0,-13 6-1 0 0,18-10-141 0 0,0 0 0 0 0,0 0 0 0 0,0 0 0 0 0,0 0 0 0 0,0 0 0 0 0,0 0 0 0 0,0 0-1 0 0,0-1 1 0 0,0 1 0 0 0,0 0 0 0 0,0 0 0 0 0,0-1 0 0 0,0 1 0 0 0,0-1-1 0 0,0 1 1 0 0,0-1 0 0 0,1 1 0 0 0,-1-1 0 0 0,0 0 0 0 0,0 0 0 0 0,0 1 0 0 0,1-1-1 0 0,-1 0 1 0 0,0 0 0 0 0,1 0 0 0 0,-2-1 0 0 0,-14-25 13 0 0,9 3-402 0 0,-6-45 1 0 0,2 11 219 0 0,11 57 415 0 0,-17 31 270 0 0,7-10-411 0 0,-1-1 0 0 0,-21 27 0 0 0,19-29-1287 0 0,-1-1 0 0 0,-27 23 1 0 0,25-26-1202 0 0,0-1 0 0 0,-33 19 0 0 0,31-22-242 0 0,0-1-1 0 0,0 0 1 0 0,-21 5-1 0 0,20-8 784 0 0</inkml:trace>
</inkml:ink>
</file>

<file path=ppt/ink/ink3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6.847"/>
    </inkml:context>
    <inkml:brush xml:id="br0">
      <inkml:brushProperty name="width" value="0.05" units="cm"/>
      <inkml:brushProperty name="height" value="0.05" units="cm"/>
      <inkml:brushProperty name="color" value="#E71224"/>
    </inkml:brush>
  </inkml:definitions>
  <inkml:trace contextRef="#ctx0" brushRef="#br0">1 105 3888 0 0,'33'-20'7138'0'0,"62"-42"579"0"0,-59 40-8104 0 0,-35 21-730 0 0,-25 17-10630 0 0,-6 1 8020 0 0,12-8 2054 0 0</inkml:trace>
</inkml:ink>
</file>

<file path=ppt/ink/ink3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7.175"/>
    </inkml:context>
    <inkml:brush xml:id="br0">
      <inkml:brushProperty name="width" value="0.05" units="cm"/>
      <inkml:brushProperty name="height" value="0.05" units="cm"/>
      <inkml:brushProperty name="color" value="#E71224"/>
    </inkml:brush>
  </inkml:definitions>
  <inkml:trace contextRef="#ctx0" brushRef="#br0">15 14 5180 0 0,'-14'-13'15611'0'0,"24"41"-14609"0"0,-1 0 1 0 0,-2 1 0 0 0,8 51 0 0 0,-11-43-2720 0 0,-2 0 1 0 0,-5 65-1 0 0,-8 154-15816 0 0,9-226 15894 0 0</inkml:trace>
</inkml:ink>
</file>

<file path=ppt/ink/ink3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7.597"/>
    </inkml:context>
    <inkml:brush xml:id="br0">
      <inkml:brushProperty name="width" value="0.05" units="cm"/>
      <inkml:brushProperty name="height" value="0.05" units="cm"/>
      <inkml:brushProperty name="color" value="#E71224"/>
    </inkml:brush>
  </inkml:definitions>
  <inkml:trace contextRef="#ctx0" brushRef="#br0">27 1 6857 0 0,'0'0'15462'0'0,"13"17"-9044"0"0,-12-1-10814 0 0,-2-14 3122 0 0,1 0 1 0 0,-1 0 0 0 0,0 0 0 0 0,0 0-1 0 0,0 0 1 0 0,1 0 0 0 0,-2-1 0 0 0,1 1-1 0 0,0 0 1 0 0,0 0 0 0 0,-1-1 0 0 0,1 1-1 0 0,-1 0 1 0 0,1-1 0 0 0,-3 2 0 0 0,-8 5 252 0 0,3-4-751 0 0</inkml:trace>
</inkml:ink>
</file>

<file path=ppt/ink/ink3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7.929"/>
    </inkml:context>
    <inkml:brush xml:id="br0">
      <inkml:brushProperty name="width" value="0.05" units="cm"/>
      <inkml:brushProperty name="height" value="0.05" units="cm"/>
      <inkml:brushProperty name="color" value="#E71224"/>
    </inkml:brush>
  </inkml:definitions>
  <inkml:trace contextRef="#ctx0" brushRef="#br0">0 130 4840 0 0,'0'0'5205'0'0,"15"-20"-4265"0"0,-5 14-120 0 0,-2-1-164 0 0,5 0-248 0 0,1-4-264 0 0,-1 2-400 0 0,3-1-880 0 0,-3-1-1372 0 0,-1 1 152 0 0,2 0 307 0 0,-1-4 81 0 0,-3 0 188 0 0</inkml:trace>
</inkml:ink>
</file>

<file path=ppt/ink/ink3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6:18.273"/>
    </inkml:context>
    <inkml:brush xml:id="br0">
      <inkml:brushProperty name="width" value="0.05" units="cm"/>
      <inkml:brushProperty name="height" value="0.05" units="cm"/>
      <inkml:brushProperty name="color" value="#E71224"/>
    </inkml:brush>
  </inkml:definitions>
  <inkml:trace contextRef="#ctx0" brushRef="#br0">1 38 4064 0 0,'6'-20'6825'0'0,"-3"19"-6616"0"0,0-1 0 0 0,0 1-1 0 0,0 0 1 0 0,1 0 0 0 0,-1 0 0 0 0,0 0 0 0 0,1 1-1 0 0,-1 0 1 0 0,0-1 0 0 0,1 1 0 0 0,-1 0 0 0 0,0 1-1 0 0,1-1 1 0 0,-1 0 0 0 0,0 1 0 0 0,1 0 0 0 0,-1 0-1 0 0,0 0 1 0 0,0 0 0 0 0,0 0 0 0 0,0 1 0 0 0,0-1-1 0 0,0 1 1 0 0,0 0 0 0 0,0 0 0 0 0,-1 0 0 0 0,1 0-1 0 0,-1 1 1 0 0,1-1 0 0 0,-1 1 0 0 0,0-1 0 0 0,0 1-1 0 0,0 0 1 0 0,0 0 0 0 0,1 3 0 0 0,-1-3-107 0 0,0 0 1 0 0,0 1 0 0 0,-1-1-1 0 0,1 1 1 0 0,0-1-1 0 0,-1 1 1 0 0,0 0 0 0 0,0 0-1 0 0,0-1 1 0 0,-1 1-1 0 0,1 0 1 0 0,-1 0-1 0 0,0 0 1 0 0,0 0 0 0 0,0 0-1 0 0,-1 0 1 0 0,1-1-1 0 0,-1 1 1 0 0,0 0 0 0 0,0 0-1 0 0,0 0 1 0 0,-1-1-1 0 0,1 1 1 0 0,-1-1-1 0 0,0 1 1 0 0,0-1 0 0 0,0 0-1 0 0,0 0 1 0 0,-1 1-1 0 0,-4 3 1 0 0,7-6-80 0 0,-1-1 0 0 0,1 1 0 0 0,-1-1-1 0 0,1 0 1 0 0,-1 1 0 0 0,1-1 0 0 0,-1 1 0 0 0,0-1 0 0 0,1 0-1 0 0,-1 0 1 0 0,1 1 0 0 0,-1-1 0 0 0,0 0 0 0 0,1 0 0 0 0,-1 0-1 0 0,0 0 1 0 0,1 1 0 0 0,-1-1 0 0 0,0 0 0 0 0,1 0 0 0 0,-1-1 0 0 0,0 1-1 0 0,1 0 1 0 0,-1 0 0 0 0,0 0 0 0 0,1 0 0 0 0,-1 0 0 0 0,0-1-1 0 0,1 1 1 0 0,-1 0 0 0 0,1-1 0 0 0,-1 1 0 0 0,0 0 0 0 0,1-1-1 0 0,-1 1 1 0 0,1-1 0 0 0,-1 1 0 0 0,1 0 0 0 0,0-1 0 0 0,-1 0 0 0 0,1 1-1 0 0,-1-1 1 0 0,1 1 0 0 0,0-1 0 0 0,-1 1 0 0 0,1-1 0 0 0,0 0-1 0 0,0 1 1 0 0,-1-1 0 0 0,1 0 0 0 0,0 1 0 0 0,0-1 0 0 0,0 0-1 0 0,0 1 1 0 0,0-1 0 0 0,0 0 0 0 0,-2-39-1359 0 0,6 24-1739 0 0,1 1 0 0 0,1-1 0 0 0,0 1 0 0 0,1 1 0 0 0,12-20 0 0 0,-11 25 1241 0 0</inkml:trace>
</inkml:ink>
</file>

<file path=ppt/ink/ink3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10.809"/>
    </inkml:context>
    <inkml:brush xml:id="br0">
      <inkml:brushProperty name="width" value="0.05" units="cm"/>
      <inkml:brushProperty name="height" value="0.05" units="cm"/>
      <inkml:brushProperty name="color" value="#008C3A"/>
    </inkml:brush>
  </inkml:definitions>
  <inkml:trace contextRef="#ctx0" brushRef="#br0">252 126 913 0 0,'14'-11'-885'0'0</inkml:trace>
</inkml:ink>
</file>

<file path=ppt/ink/ink3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30.705"/>
    </inkml:context>
    <inkml:brush xml:id="br0">
      <inkml:brushProperty name="width" value="0.05" units="cm"/>
      <inkml:brushProperty name="height" value="0.05" units="cm"/>
      <inkml:brushProperty name="color" value="#008C3A"/>
    </inkml:brush>
  </inkml:definitions>
  <inkml:trace contextRef="#ctx0" brushRef="#br0">42 72 5200 0 0,'-2'-72'27296'0'0,"3"77"-27049"0"0,20 352-217 0 0,-4-37-36 0 0,-12-153 6 0 0,0-4 0 0 0,-4-159 0 0 0,0 5 0 0 0,0 0 0 0 0,-1 0 0 0 0,0-1 0 0 0,-3 17 0 0 0,1-18 0 0 0,-2 0 0 0 0,-3-4 0 0 0,-5-2-215 0 0,10-2-446 0 0,0 1 0 0 0,0 0 0 0 0,0-1 1 0 0,0 0-1 0 0,0 1 0 0 0,1-1 0 0 0,-1 0 0 0 0,0 0 1 0 0,0 0-1 0 0,1 0 0 0 0,-1 0 0 0 0,1 0 1 0 0,-1-1-1 0 0,1 1 0 0 0,-1 0 0 0 0,1-1 0 0 0,0 1 1 0 0,0-1-1 0 0,0 0 0 0 0,0 1 0 0 0,0-1 1 0 0,0 0-1 0 0,-1-2 0 0 0,-16-48-11496 0 0,14 39 10757 0 0,0-4-508 0 0</inkml:trace>
</inkml:ink>
</file>

<file path=ppt/ink/ink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2.874"/>
    </inkml:context>
    <inkml:brush xml:id="br0">
      <inkml:brushProperty name="width" value="0.05" units="cm"/>
      <inkml:brushProperty name="height" value="0.05" units="cm"/>
      <inkml:brushProperty name="color" value="#004F8B"/>
    </inkml:brush>
  </inkml:definitions>
  <inkml:trace contextRef="#ctx0" brushRef="#br0">29 0 3928 0 0,'-3'3'-74'0'0,"-22"22"6922"0"0,25-13-2047 0 0,20-6-1760 0 0,51-4-291 0 0,4-6-4198 0 0,152-22-13915 0 0,-226 26 15323 0 0,30-5-1765 0 0,0-1 259 0 0</inkml:trace>
</inkml:ink>
</file>

<file path=ppt/ink/ink3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31.126"/>
    </inkml:context>
    <inkml:brush xml:id="br0">
      <inkml:brushProperty name="width" value="0.05" units="cm"/>
      <inkml:brushProperty name="height" value="0.05" units="cm"/>
      <inkml:brushProperty name="color" value="#008C3A"/>
    </inkml:brush>
  </inkml:definitions>
  <inkml:trace contextRef="#ctx0" brushRef="#br0">0 372 4760 0 0,'2'-10'775'0'0,"0"-1"0"0"0,0 1 0 0 0,1 0 0 0 0,1 1 0 0 0,-1-1 0 0 0,1 1 0 0 0,1-1 0 0 0,0 1 0 0 0,7-10 0 0 0,-2 5-94 0 0,1 1 0 0 0,1 0 0 0 0,0 0 0 0 0,26-20 0 0 0,-6 10 69 0 0,2 1 0 0 0,0 2 1 0 0,72-31-1 0 0,-76 39-357 0 0,0 0 0 0 0,1 2-1 0 0,0 2 1 0 0,0 0 0 0 0,48-4-1 0 0,-68 11-280 0 0,-1 1 0 0 0,0 1 0 0 0,0-1-1 0 0,1 1 1 0 0,-1 1 0 0 0,0 0 0 0 0,0 0-1 0 0,0 1 1 0 0,13 6 0 0 0,-17-6-38 0 0,0 1 1 0 0,0-1-1 0 0,-1 1 1 0 0,1 0-1 0 0,-1 1 1 0 0,0-1 0 0 0,0 1-1 0 0,-1 0 1 0 0,1 0-1 0 0,-1 0 1 0 0,0 1-1 0 0,0 0 1 0 0,-1 0-1 0 0,0 0 1 0 0,4 10-1 0 0,-4-10 11 0 0,-1 0 0 0 0,-1 1 0 0 0,1-1 1 0 0,-1 0-1 0 0,0 1 0 0 0,-1-1 0 0 0,1 1 0 0 0,-1-1 0 0 0,0 0 0 0 0,-1 1 0 0 0,0-1 0 0 0,0 1 0 0 0,0-1 1 0 0,-5 12-1 0 0,2-8 71 0 0,0 0 1 0 0,-1-1 0 0 0,-1 1-1 0 0,1-1 1 0 0,-2 0 0 0 0,1-1-1 0 0,-1 0 1 0 0,-12 12 0 0 0,6-9-210 0 0,0 0 0 0 0,-1 0 0 0 0,0-1 0 0 0,-1-1 0 0 0,0-1 1 0 0,0 0-1 0 0,-1-1 0 0 0,0 0 0 0 0,0-1 0 0 0,0-1 0 0 0,-21 3 0 0 0,6-9-2261 0 0,20 0-3237 0 0</inkml:trace>
</inkml:ink>
</file>

<file path=ppt/ink/ink3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31.674"/>
    </inkml:context>
    <inkml:brush xml:id="br0">
      <inkml:brushProperty name="width" value="0.05" units="cm"/>
      <inkml:brushProperty name="height" value="0.05" units="cm"/>
      <inkml:brushProperty name="color" value="#008C3A"/>
    </inkml:brush>
  </inkml:definitions>
  <inkml:trace contextRef="#ctx0" brushRef="#br0">7 44 6533 0 0,'2'-2'10927'0'0,"19"-6"-10391"0"0,18-1 1085 0 0,72-13-39 0 0,-99 21-2217 0 0,0 0-1 0 0,0 0 1 0 0,0 1-1 0 0,0 1 1 0 0,1 0-1 0 0,21 6 1 0 0,-33-7 524 0 0,0 0 1 0 0,-1 0 0 0 0,1 0-1 0 0,0 0 1 0 0,-1 0 0 0 0,1 1-1 0 0,0-1 1 0 0,-1 0-1 0 0,1 0 1 0 0,-1 1 0 0 0,1-1-1 0 0,-1 0 1 0 0,1 1 0 0 0,0-1-1 0 0,-1 1 1 0 0,1-1-1 0 0,-1 1 1 0 0,0-1 0 0 0,1 0-1 0 0,-1 1 1 0 0,1 0-1 0 0,-1-1 1 0 0,0 1 0 0 0,1-1-1 0 0,-1 1 1 0 0,0-1 0 0 0,0 1-1 0 0,1 0 1 0 0,-1-1-1 0 0,0 1 1 0 0,0 0 0 0 0,0-1-1 0 0,0 2 1 0 0,-14 20-1907 0 0,-38 16 670 0 0,48-35 1191 0 0,-102 57 1793 0 0,70-43 957 0 0,-49 35 0 0 0,85-52-2565 0 0,-1 0 0 0 0,1 0 1 0 0,0 0-1 0 0,0 0 0 0 0,0 1 0 0 0,-1-1 1 0 0,1 0-1 0 0,0 0 0 0 0,0 0 0 0 0,0 0 1 0 0,0 0-1 0 0,-1 0 0 0 0,1 0 1 0 0,0 1-1 0 0,0-1 0 0 0,0 0 0 0 0,0 0 1 0 0,0 0-1 0 0,-1 0 0 0 0,1 1 0 0 0,0-1 1 0 0,0 0-1 0 0,0 0 0 0 0,0 0 0 0 0,0 1 1 0 0,0-1-1 0 0,0 0 0 0 0,0 0 1 0 0,0 0-1 0 0,0 1 0 0 0,0-1 0 0 0,0 0 1 0 0,0 0-1 0 0,0 0 0 0 0,0 1 0 0 0,0-1 1 0 0,0 0-1 0 0,0 0 0 0 0,0 1 0 0 0,0-1 1 0 0,0 0-1 0 0,0 0 0 0 0,0 0 0 0 0,0 0 1 0 0,0 1-1 0 0,1-1 0 0 0,-1 0 1 0 0,0 0-1 0 0,0 0 0 0 0,0 0 0 0 0,0 1 1 0 0,0-1-1 0 0,1 0 0 0 0,-1 0 0 0 0,0 0 1 0 0,0 0-1 0 0,0 0 0 0 0,1 0 0 0 0,-1 1 1 0 0,0-1-1 0 0,0 0 0 0 0,24 4 840 0 0,36-2-693 0 0,-54-2-215 0 0,76 1-3120 0 0,42 2-6323 0 0,-43 0 4804 0 0,-48-3 3026 0 0</inkml:trace>
</inkml:ink>
</file>

<file path=ppt/ink/ink3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33.595"/>
    </inkml:context>
    <inkml:brush xml:id="br0">
      <inkml:brushProperty name="width" value="0.05" units="cm"/>
      <inkml:brushProperty name="height" value="0.05" units="cm"/>
      <inkml:brushProperty name="color" value="#008C3A"/>
    </inkml:brush>
  </inkml:definitions>
  <inkml:trace contextRef="#ctx0" brushRef="#br0">11 193 3324 0 0,'-8'-11'8997'0'0,"8"11"-8893"0"0,0 0 1 0 0,0 0-1 0 0,0 0 1 0 0,0 0-1 0 0,-1 0 0 0 0,1 0 1 0 0,0 0-1 0 0,0 0 1 0 0,0-1-1 0 0,0 1 1 0 0,0 0-1 0 0,-1 0 1 0 0,1 1-1 0 0,0-1 0 0 0,0 0 1 0 0,158-19 5113 0 0,88-4-1995 0 0,-59 6-1791 0 0,758-46 1337 0 0,-663 58-2682 0 0,258-13 579 0 0,357-3 507 0 0,-545 23-865 0 0,98 5-149 0 0,223 5-105 0 0,-102-5-33 0 0,260-9 99 0 0,-772 1-37 0 0,441-13-253 0 0,-445 10-1583 0 0,-34 1-3773 0 0,-8 2-3091 0 0,-11-17-3118 0 0</inkml:trace>
</inkml:ink>
</file>

<file path=ppt/ink/ink3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44.439"/>
    </inkml:context>
    <inkml:brush xml:id="br0">
      <inkml:brushProperty name="width" value="0.05" units="cm"/>
      <inkml:brushProperty name="height" value="0.05" units="cm"/>
      <inkml:brushProperty name="color" value="#008C3A"/>
    </inkml:brush>
  </inkml:definitions>
  <inkml:trace contextRef="#ctx0" brushRef="#br0">0 48 3744 0 0,'3'0'18740'0'0,"26"2"-18282"0"0,15 1 471 0 0,1-1 0 0 0,-1-3 0 0 0,0-1 0 0 0,52-10 0 0 0,-58 7-585 0 0,89-8 825 0 0,59-8-2176 0 0,-185 20 380 0 0,-1 20-14269 0 0,-38 3 4011 0 0,31-19 9240 0 0</inkml:trace>
</inkml:ink>
</file>

<file path=ppt/ink/ink3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44.971"/>
    </inkml:context>
    <inkml:brush xml:id="br0">
      <inkml:brushProperty name="width" value="0.05" units="cm"/>
      <inkml:brushProperty name="height" value="0.05" units="cm"/>
      <inkml:brushProperty name="color" value="#008C3A"/>
    </inkml:brush>
  </inkml:definitions>
  <inkml:trace contextRef="#ctx0" brushRef="#br0">27 5 3672 0 0,'-20'-4'16504'0'0,"19"9"-16008"0"0,-1 0 0 0 0,1 1 0 0 0,0-1 0 0 0,0 1 0 0 0,0-1 0 0 0,1 1 0 0 0,0 0 0 0 0,0-1-1 0 0,1 1 1 0 0,-1-1 0 0 0,1 1 0 0 0,3 8 0 0 0,26 74 2419 0 0,-12-39-1332 0 0,20 91-760 0 0,29 210 0 0 0,-44-171-823 0 0,-23-171 0 0 0,0-1 0 0 0,0 1-43 0 0,0-6-389 0 0,-37-38-30408 0 0</inkml:trace>
</inkml:ink>
</file>

<file path=ppt/ink/ink3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45.315"/>
    </inkml:context>
    <inkml:brush xml:id="br0">
      <inkml:brushProperty name="width" value="0.05" units="cm"/>
      <inkml:brushProperty name="height" value="0.05" units="cm"/>
      <inkml:brushProperty name="color" value="#008C3A"/>
    </inkml:brush>
  </inkml:definitions>
  <inkml:trace contextRef="#ctx0" brushRef="#br0">14 85 4044 0 0,'-14'-13'22145'0'0,"65"8"-23080"0"0,-14 1 2494 0 0,245-40 996 0 0,-92 26-6488 0 0,-150 21-2742 0 0,-22 1-1703 0 0,-3-3 1462 0 0,-12 0 4974 0 0</inkml:trace>
</inkml:ink>
</file>

<file path=ppt/ink/ink3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46.752"/>
    </inkml:context>
    <inkml:brush xml:id="br0">
      <inkml:brushProperty name="width" value="0.05" units="cm"/>
      <inkml:brushProperty name="height" value="0.05" units="cm"/>
      <inkml:brushProperty name="color" value="#008C3A"/>
    </inkml:brush>
  </inkml:definitions>
  <inkml:trace contextRef="#ctx0" brushRef="#br0">6 25 3172 0 0,'-6'-21'17093'0'0,"19"44"-15243"0"0,-1 2 1 0 0,17 50-1 0 0,-11-26-288 0 0,-17-48-1422 0 0,-4 1 157 0 0,-3-12-418 0 0,-2-22-581 0 0,8 17 304 0 0,0 0 0 0 0,2 0-1 0 0,2-18 1 0 0,-3 30 371 0 0,0 0 1 0 0,-1-1-1 0 0,1 1 1 0 0,1 0-1 0 0,-1 0 1 0 0,0 0 0 0 0,1 0-1 0 0,-1 0 1 0 0,1 0-1 0 0,0 0 1 0 0,0 1 0 0 0,0-1-1 0 0,0 0 1 0 0,1 1-1 0 0,-1 0 1 0 0,1 0 0 0 0,-1-1-1 0 0,1 1 1 0 0,6-3-1 0 0,-7 5 65 0 0,1 0 0 0 0,0 0 0 0 0,-1-1 0 0 0,1 2 0 0 0,0-1 0 0 0,-1 0 0 0 0,1 0 0 0 0,0 1 0 0 0,-1 0 0 0 0,1-1 0 0 0,-1 1 0 0 0,1 0 0 0 0,-1 0 0 0 0,1 1 0 0 0,-1-1 0 0 0,0 0 0 0 0,0 1 0 0 0,1-1 0 0 0,-1 1 0 0 0,0 0 0 0 0,0 0 0 0 0,-1 0 0 0 0,1 0 0 0 0,0 0 0 0 0,-1 0 0 0 0,3 4 0 0 0,38 61 526 0 0,-35-55-450 0 0,-4-8-76 0 0,0 1-1 0 0,-1 0 1 0 0,0 0 0 0 0,1 0 0 0 0,-2 0 0 0 0,4 10-1 0 0,-5-14-113 0 0,-2-38-1583 0 0,2 34 1594 0 0,1-1 1 0 0,0 0-1 0 0,-1 0 0 0 0,1 1 0 0 0,0-1 1 0 0,1 1-1 0 0,-1-1 0 0 0,1 1 1 0 0,-1 0-1 0 0,1-1 0 0 0,0 1 1 0 0,0 0-1 0 0,0 0 0 0 0,1 0 0 0 0,-1 0 1 0 0,1 1-1 0 0,0-1 0 0 0,0 1 1 0 0,0 0-1 0 0,3-3 0 0 0,-4 4 153 0 0,37 17 1047 0 0,10 39 385 0 0,-35-38-2577 0 0,0-1 0 0 0,18 16 0 0 0,4-8-6301 0 0,6-10-5977 0 0</inkml:trace>
</inkml:ink>
</file>

<file path=ppt/ink/ink3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47.283"/>
    </inkml:context>
    <inkml:brush xml:id="br0">
      <inkml:brushProperty name="width" value="0.05" units="cm"/>
      <inkml:brushProperty name="height" value="0.05" units="cm"/>
      <inkml:brushProperty name="color" value="#008C3A"/>
    </inkml:brush>
  </inkml:definitions>
  <inkml:trace contextRef="#ctx0" brushRef="#br0">81 161 3040 0 0,'4'-4'882'0'0,"0"0"0"0"0,0 0 0 0 0,0-1 0 0 0,-1 1 0 0 0,1-1-1 0 0,-1 0 1 0 0,0 0 0 0 0,0 0 0 0 0,-1 0 0 0 0,1 0 0 0 0,2-10-1 0 0,-4 12-595 0 0,-1 0 0 0 0,1-1-1 0 0,-1 1 1 0 0,1-1-1 0 0,-1 1 1 0 0,0-1 0 0 0,0 1-1 0 0,0-1 1 0 0,-1 1-1 0 0,1-1 1 0 0,-1 1 0 0 0,0 0-1 0 0,0-1 1 0 0,0 1-1 0 0,0 0 1 0 0,-1 0-1 0 0,1 0 1 0 0,-1 0 0 0 0,0 0-1 0 0,-3-5 1 0 0,4 6-170 0 0,-1 1 1 0 0,1-1-1 0 0,0 1 1 0 0,0 0 0 0 0,-1-1-1 0 0,1 1 1 0 0,-1 0-1 0 0,1 0 1 0 0,-1 0-1 0 0,0 0 1 0 0,1 0 0 0 0,-1 0-1 0 0,0 0 1 0 0,0 0-1 0 0,1 1 1 0 0,-1-1-1 0 0,0 1 1 0 0,0-1 0 0 0,0 1-1 0 0,0 0 1 0 0,0 0-1 0 0,0 0 1 0 0,0 0-1 0 0,0 0 1 0 0,0 0-1 0 0,0 0 1 0 0,1 1 0 0 0,-1-1-1 0 0,0 1 1 0 0,0-1-1 0 0,0 1 1 0 0,0 0-1 0 0,1 0 1 0 0,-1 0 0 0 0,0 0-1 0 0,1 0 1 0 0,-1 0-1 0 0,1 0 1 0 0,-1 0-1 0 0,1 1 1 0 0,-1-1 0 0 0,1 1-1 0 0,0-1 1 0 0,0 1-1 0 0,0-1 1 0 0,0 1-1 0 0,-1 2 1 0 0,-2 1 62 0 0,0 1 0 0 0,1 0 0 0 0,0 0 0 0 0,0 0 0 0 0,1 0 0 0 0,-1 0 0 0 0,1 1 0 0 0,1-1 0 0 0,-1 1 0 0 0,1-1 0 0 0,0 1 0 0 0,0-1 0 0 0,1 10 0 0 0,0-14-168 0 0,0-1 0 0 0,1 1 0 0 0,-1 0 0 0 0,0 0 0 0 0,1-1 0 0 0,-1 1 0 0 0,1 0 0 0 0,-1-1 0 0 0,1 1 0 0 0,0 0 0 0 0,0-1 0 0 0,0 1 0 0 0,0-1 0 0 0,0 1 0 0 0,0-1 0 0 0,2 2 0 0 0,-3-2-46 0 0,1-1 1 0 0,0 0 0 0 0,0 0 0 0 0,-1 1 0 0 0,1-1-1 0 0,0 0 1 0 0,0 0 0 0 0,-1 0 0 0 0,1 0 0 0 0,0 0 0 0 0,0 0-1 0 0,-1 0 1 0 0,1 0 0 0 0,0 0 0 0 0,0 0 0 0 0,0 0-1 0 0,-1 0 1 0 0,1-1 0 0 0,0 1 0 0 0,-1 0 0 0 0,1 0-1 0 0,0-1 1 0 0,0 1 0 0 0,-1-1 0 0 0,2 0 0 0 0,1-2-147 0 0,1 0 1 0 0,-1 0-1 0 0,1 0 1 0 0,-1-1 0 0 0,0 1-1 0 0,0-1 1 0 0,-1 0-1 0 0,1 0 1 0 0,-1 0 0 0 0,3-7-1 0 0,4-6-372 0 0,-7 14 614 0 0,0-1 0 0 0,0 1 1 0 0,-1 0-1 0 0,1 0 0 0 0,-1-1 1 0 0,0 1-1 0 0,0-1 1 0 0,0 1-1 0 0,0-5 0 0 0,22 33 680 0 0,-17-16-823 0 0,30 47-205 0 0,-22-39-4587 0 0,1-2-5094 0 0,-5-13 5178 0 0,4-11-740 0 0</inkml:trace>
</inkml:ink>
</file>

<file path=ppt/ink/ink3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47.721"/>
    </inkml:context>
    <inkml:brush xml:id="br0">
      <inkml:brushProperty name="width" value="0.05" units="cm"/>
      <inkml:brushProperty name="height" value="0.05" units="cm"/>
      <inkml:brushProperty name="color" value="#008C3A"/>
    </inkml:brush>
  </inkml:definitions>
  <inkml:trace contextRef="#ctx0" brushRef="#br0">1 3 4656 0 0,'15'1'4691'0'0,"-12"0"-4299"0"0,0 0-1 0 0,1 0 1 0 0,-1 1 0 0 0,0-1-1 0 0,0 1 1 0 0,0 0 0 0 0,0 0 0 0 0,-1 0-1 0 0,1 0 1 0 0,0 0 0 0 0,-1 0-1 0 0,1 1 1 0 0,-1 0 0 0 0,0-1-1 0 0,0 1 1 0 0,0 0 0 0 0,0 0 0 0 0,0 0-1 0 0,-1 0 1 0 0,0 0 0 0 0,1 0-1 0 0,-1 1 1 0 0,0-1 0 0 0,0 0 0 0 0,-1 1-1 0 0,1-1 1 0 0,-1 1 0 0 0,0-1-1 0 0,0 7 1 0 0,0 3 510 0 0,-1 0-1 0 0,0 0 1 0 0,-1-1-1 0 0,0 1 1 0 0,-1-1 0 0 0,-9 24-1 0 0,12-35-381 0 0,1-14-577 0 0,1 0 0 0 0,0-1-1 0 0,1 1 1 0 0,1 0 0 0 0,0 0-1 0 0,9-19 1 0 0,11-39 458 0 0,-18 53 945 0 0,-3 21-572 0 0,1 37-273 0 0,2 14-128 0 0,-3-47-484 0 0,-1-1 1 0 0,1 0-1 0 0,0 0 1 0 0,1 0-1 0 0,-1 0 1 0 0,1-1-1 0 0,0 1 0 0 0,0-1 1 0 0,1 0-1 0 0,0 0 1 0 0,0-1-1 0 0,8 7 1 0 0,-2-4-929 0 0,0 0 0 0 0,0-1 0 0 0,0-1 0 0 0,1 0-1 0 0,0 0 1 0 0,14 3 0 0 0,12 0-2596 0 0,1-1 0 0 0,0-2 0 0 0,49 0 0 0 0,8-6-623 0 0,-42-4 2316 0 0</inkml:trace>
</inkml:ink>
</file>

<file path=ppt/ink/ink3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37.158"/>
    </inkml:context>
    <inkml:brush xml:id="br0">
      <inkml:brushProperty name="width" value="0.05" units="cm"/>
      <inkml:brushProperty name="height" value="0.05" units="cm"/>
      <inkml:brushProperty name="color" value="#008C3A"/>
    </inkml:brush>
  </inkml:definitions>
  <inkml:trace contextRef="#ctx0" brushRef="#br0">10 52 3776 0 0,'-9'-11'15970'0'0,"8"10"-15432"0"0,23-6 169 0 0,1 1 1 0 0,-1 1-1 0 0,1 2 0 0 0,0 0 1 0 0,32 0-1 0 0,-22 1-296 0 0,106-8-846 0 0,-139 10 397 0 0,0 0 0 0 0,1 0 1 0 0,-1 0-1 0 0,0-1 0 0 0,1 1 1 0 0,-1 0-1 0 0,0 0 1 0 0,0 0-1 0 0,1 0 0 0 0,-1 0 1 0 0,0 0-1 0 0,1 0 0 0 0,-1 0 1 0 0,0 0-1 0 0,0 1 1 0 0,1-1-1 0 0,-1 0 0 0 0,0 0 1 0 0,1 0-1 0 0,-1 0 0 0 0,0 0 1 0 0,0 0-1 0 0,1 0 1 0 0,-1 1-1 0 0,0-1 0 0 0,0 0 1 0 0,1 0-1 0 0,-1 0 0 0 0,0 1 1 0 0,0-1-1 0 0,0 0 1 0 0,0 0-1 0 0,1 1 0 0 0,-1-1 1 0 0,0 0-1 0 0,0 0 0 0 0,0 1 1 0 0,0-1-1 0 0,0 0 1 0 0,0 1-1 0 0,-8 11-771 0 0,-24 8-177 0 0,29-19 986 0 0,0 0 1 0 0,0 0-1 0 0,0 0 0 0 0,0 1 1 0 0,1-1-1 0 0,-1 0 0 0 0,0 1 1 0 0,1 0-1 0 0,-1 0 0 0 0,1 0 0 0 0,-1 0 1 0 0,1 0-1 0 0,0 0 0 0 0,0 1 1 0 0,0-1-1 0 0,0 1 0 0 0,0-1 1 0 0,1 1-1 0 0,-1 0 0 0 0,1-1 1 0 0,-1 1-1 0 0,1 0 0 0 0,0 0 1 0 0,1 0-1 0 0,-1 0 0 0 0,0 0 1 0 0,1 0-1 0 0,-1 1 0 0 0,1-1 1 0 0,0 6-1 0 0,10 48 672 0 0,2 0 0 0 0,3 0-1 0 0,33 83 1 0 0,10 33 173 0 0,-57-169-823 0 0,0 0 0 0 0,0 0 0 0 0,-1-1 0 0 0,1 1 0 0 0,-1 0 0 0 0,0 0 0 0 0,0 0 0 0 0,0-1 0 0 0,-1 1 0 0 0,0 0 0 0 0,1 0 0 0 0,-1-1 0 0 0,0 1 0 0 0,-1 0 0 0 0,1-1 0 0 0,-1 1 0 0 0,1-1 0 0 0,-1 0 0 0 0,0 0 0 0 0,0 1 0 0 0,-1-1 0 0 0,1 0 0 0 0,-1-1 0 0 0,1 1 0 0 0,-1 0 0 0 0,0-1 0 0 0,0 0 0 0 0,0 1 0 0 0,-5 2 0 0 0,1-1-35 0 0,0-1 0 0 0,-1 1 0 0 0,1-1-1 0 0,0-1 1 0 0,-1 1 0 0 0,1-1 0 0 0,-1-1-1 0 0,0 1 1 0 0,0-1 0 0 0,0 0 0 0 0,0-1-1 0 0,1 0 1 0 0,-10-1 0 0 0,17 1 11 0 0,-1 0 0 0 0,1 0 1 0 0,-1 0-1 0 0,1 0 0 0 0,-1 0 0 0 0,1 0 0 0 0,-1 0 0 0 0,1 0 1 0 0,-1 0-1 0 0,1 0 0 0 0,-1 0 0 0 0,1 0 0 0 0,-1-1 1 0 0,1 1-1 0 0,-1 0 0 0 0,1 0 0 0 0,-1 0 0 0 0,1-1 0 0 0,-1 1 1 0 0,1 0-1 0 0,-1-1 0 0 0,1 1 0 0 0,0 0 0 0 0,-1-1 1 0 0,1 1-1 0 0,0-1 0 0 0,-1 1 0 0 0,1 0 0 0 0,0-1 0 0 0,0 1 1 0 0,-1-1-1 0 0,1 1 0 0 0,0-1 0 0 0,0 1 0 0 0,0-1 1 0 0,0 1-1 0 0,-1-1 0 0 0,1 1 0 0 0,0-1 0 0 0,0 1 1 0 0,0-1-1 0 0,0 1 0 0 0,0-1 0 0 0,0 1 0 0 0,0-1 0 0 0,1 1 1 0 0,-1-1-1 0 0,0 1 0 0 0,0-1 0 0 0,0 1 0 0 0,0-1 1 0 0,1 1-1 0 0,-1-1 0 0 0,0 1 0 0 0,1-1 0 0 0,-1 1 0 0 0,0-1 1 0 0,1 1-1 0 0,-1 0 0 0 0,0-1 0 0 0,1 1 0 0 0,-1 0 1 0 0,0-1-1 0 0,1 1 0 0 0,-1 0 0 0 0,1 0 0 0 0,-1-1 0 0 0,1 1 1 0 0,0 0-1 0 0,30-21-128 0 0,-11 15 183 0 0,1 1 0 0 0,-1 1 1 0 0,1 2-1 0 0,41-2 1 0 0,86 12-396 0 0,-81-3-4419 0 0,-3-2-5033 0 0,-40-7 1321 0 0</inkml:trace>
</inkml:ink>
</file>

<file path=ppt/ink/ink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3.796"/>
    </inkml:context>
    <inkml:brush xml:id="br0">
      <inkml:brushProperty name="width" value="0.05" units="cm"/>
      <inkml:brushProperty name="height" value="0.05" units="cm"/>
      <inkml:brushProperty name="color" value="#004F8B"/>
    </inkml:brush>
  </inkml:definitions>
  <inkml:trace contextRef="#ctx0" brushRef="#br0">759 61 6081 0 0,'9'-6'2405'0'0,"-7"4"-1524"0"0,1 1-1 0 0,-1-1 1 0 0,0 0 0 0 0,0 1 0 0 0,1-1-1 0 0,-1 0 1 0 0,-1 0 0 0 0,1 0-1 0 0,0-1 1 0 0,0 1 0 0 0,-1 0 0 0 0,0-1-1 0 0,1 1 1 0 0,-1-1 0 0 0,0 1-1 0 0,0-1 1 0 0,0 0 0 0 0,1-4 0 0 0,-6 5-618 0 0,0 1 0 0 0,1 0 0 0 0,-1-1 0 0 0,0 1 0 0 0,0 1 0 0 0,0-1 0 0 0,0 0 0 0 0,0 1 0 0 0,0 0 0 0 0,0 0 0 0 0,-4 1 0 0 0,-332 28 3656 0 0,248-18-3447 0 0,91-11-472 0 0,-68 11 0 0 0,65-10 0 0 0,0 0 0 0 0,0 1 0 0 0,0-1 0 0 0,0 1 0 0 0,1 0 0 0 0,-1 0 0 0 0,1 0 0 0 0,-1 0 0 0 0,1 1 0 0 0,0-1 0 0 0,0 1 0 0 0,0 0 0 0 0,-4 5 0 0 0,-22 33 0 0 0,-2 3 0 0 0,1 1 0 0 0,-41 83 0 0 0,65-115 0 0 0,1-1 0 0 0,0 1 0 0 0,1 0 0 0 0,0 0 0 0 0,1 1 0 0 0,0-1 0 0 0,1 1 0 0 0,1-1 0 0 0,0 1 0 0 0,1 0 0 0 0,1 0 0 0 0,0-1 0 0 0,0 1 0 0 0,2-1 0 0 0,-1 1 0 0 0,6 13 0 0 0,-4-18 0 0 0,0 0 0 0 0,1 0 0 0 0,-1-1 0 0 0,2 1 0 0 0,-1-1 0 0 0,1 0 0 0 0,1-1 0 0 0,-1 0 0 0 0,1 0 0 0 0,1 0 0 0 0,8 6 0 0 0,-3-4 0 0 0,0-1 0 0 0,1 0 0 0 0,0-1 0 0 0,0 0 0 0 0,1-1 0 0 0,21 6 0 0 0,-4-5 0 0 0,1-1 0 0 0,0-1 0 0 0,0-2 0 0 0,0-1 0 0 0,0-2 0 0 0,35-4 0 0 0,-47 2-721 0 0,-1-1 0 0 0,0 0 0 0 0,0-2 0 0 0,0-1 0 0 0,0 0-1 0 0,-1-1 1 0 0,0-2 0 0 0,-1 1 0 0 0,1-2 0 0 0,26-19 0 0 0,-42 26-511 0 0,1 0 0 0 0,-1 0 0 0 0,1 0 0 0 0,-1-1 0 0 0,0 1 0 0 0,0-1-1 0 0,-1 0 1 0 0,4-5 0 0 0,-5 7 815 0 0,-1 1 0 0 0,1-1 0 0 0,-1 1 0 0 0,1-1 0 0 0,-1 1 0 0 0,1-1 0 0 0,-1 0-1 0 0,0 1 1 0 0,0-1 0 0 0,1 0 0 0 0,-1 0 0 0 0,0 1 0 0 0,-1-1 0 0 0,1 0 0 0 0,0 1-1 0 0,-1-1 1 0 0,1 0 0 0 0,0 1 0 0 0,-1-1 0 0 0,0 1 0 0 0,1-1 0 0 0,-1 1 0 0 0,0-1-1 0 0,-2-2 1 0 0,-4-5-1377 0 0</inkml:trace>
</inkml:ink>
</file>

<file path=ppt/ink/ink3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38.392"/>
    </inkml:context>
    <inkml:brush xml:id="br0">
      <inkml:brushProperty name="width" value="0.05" units="cm"/>
      <inkml:brushProperty name="height" value="0.05" units="cm"/>
      <inkml:brushProperty name="color" value="#008C3A"/>
    </inkml:brush>
  </inkml:definitions>
  <inkml:trace contextRef="#ctx0" brushRef="#br0">3 16 5312 0 0,'-1'0'227'0'0,"1"-1"-1"0"0,0 1 0 0 0,0 0 0 0 0,0-1 0 0 0,-1 1 0 0 0,1 0 0 0 0,0-1 0 0 0,0 1 1 0 0,0-1-1 0 0,0 1 0 0 0,0 0 0 0 0,0-1 0 0 0,0 1 0 0 0,0-1 0 0 0,0 1 0 0 0,0 0 1 0 0,0-1-1 0 0,0 1 0 0 0,0-1 0 0 0,0 1 0 0 0,0-1 0 0 0,0 1 0 0 0,0 0 0 0 0,0-1 1 0 0,1 1-1 0 0,-1 0 0 0 0,0-1 0 0 0,0 1 0 0 0,0-1 0 0 0,1 1 0 0 0,-1 0 0 0 0,0 0 0 0 0,1-1 1 0 0,-1 1-1 0 0,0 0 0 0 0,0-1 0 0 0,1 1 0 0 0,-1 0 0 0 0,1 0 0 0 0,-1 0 0 0 0,0-1 1 0 0,1 1-1 0 0,0 0 0 0 0,20 9 3897 0 0,21 25-989 0 0,-34-23-2611 0 0,1 1 0 0 0,-1 0-1 0 0,-1 0 1 0 0,0 0-1 0 0,-1 1 1 0 0,-1 0 0 0 0,0 0-1 0 0,0 1 1 0 0,-1-1-1 0 0,-1 1 1 0 0,2 17 0 0 0,-5-28-268 0 0,1-2-212 0 0,-1 1 0 0 0,0-1 1 0 0,0 0-1 0 0,0 1 0 0 0,0-1 0 0 0,0 0 0 0 0,0 1 1 0 0,0-1-1 0 0,-1 0 0 0 0,1 0 0 0 0,0 1 1 0 0,-1-1-1 0 0,1 0 0 0 0,-1 0 0 0 0,0 1 1 0 0,1-1-1 0 0,-1 0 0 0 0,0 0 0 0 0,1 0 0 0 0,-1 0 1 0 0,0 0-1 0 0,0 0 0 0 0,-2 1 0 0 0,2-1 23 0 0,-14-34-411 0 0,14 19 88 0 0,1 0 1 0 0,0 0-1 0 0,5-26 1 0 0,-4 33 196 0 0,0 0 1 0 0,1 1 0 0 0,0-1 0 0 0,0 0 0 0 0,0 1 0 0 0,1-1 0 0 0,0 1 0 0 0,0 0 0 0 0,6-9 0 0 0,-8 14 62 0 0,0 0-1 0 0,1 0 1 0 0,-1 0 0 0 0,0 0 0 0 0,0 0 0 0 0,0 0 0 0 0,1 0 0 0 0,-1 0 0 0 0,0 0 0 0 0,1 1 0 0 0,-1-1 0 0 0,0 1 0 0 0,1-1 0 0 0,-1 1 0 0 0,1-1-1 0 0,-1 1 1 0 0,1 0 0 0 0,-1 0 0 0 0,1 0 0 0 0,-1 0 0 0 0,1 0 0 0 0,0 0 0 0 0,-1 0 0 0 0,1 0 0 0 0,-1 1 0 0 0,2 0 0 0 0,2 0 41 0 0,-1 1 0 0 0,0 0 1 0 0,0 0-1 0 0,-1 1 0 0 0,1-1 1 0 0,0 1-1 0 0,-1 0 0 0 0,0 0 1 0 0,4 4-1 0 0,2 3 53 0 0,0 0 1 0 0,-1 1-1 0 0,-1 0 1 0 0,0 0 0 0 0,9 19-1 0 0,-14-26-61 0 0,-1 1 0 0 0,1 0 0 0 0,-1-1 0 0 0,0 1 0 0 0,0 0 1 0 0,0 0-1 0 0,0 8 0 0 0,-1-12 184 0 0,-5-25-350 0 0,4 14 34 0 0,0 0-1 0 0,1 0 1 0 0,1 0 0 0 0,0 1 0 0 0,0-1 0 0 0,1 0 0 0 0,0 1 0 0 0,0-1 0 0 0,1 1 0 0 0,1 0-1 0 0,0 0 1 0 0,6-12 0 0 0,-10 20 100 0 0,1 0 0 0 0,0 0 0 0 0,-1 0 0 0 0,1 1 0 0 0,0-1 0 0 0,-1 0-1 0 0,1 0 1 0 0,0 1 0 0 0,0-1 0 0 0,0 0 0 0 0,-1 1 0 0 0,1-1 0 0 0,0 1 0 0 0,0-1 0 0 0,0 1-1 0 0,0-1 1 0 0,0 1 0 0 0,0 0 0 0 0,0-1 0 0 0,0 1 0 0 0,0 0 0 0 0,0 0 0 0 0,0 0 0 0 0,1 0-1 0 0,-1 0 1 0 0,0 0 0 0 0,0 0 0 0 0,0 0 0 0 0,0 0 0 0 0,1 1 0 0 0,1 0 39 0 0,0 1 0 0 0,0-1 0 0 0,0 1 1 0 0,0 0-1 0 0,0 0 0 0 0,0 0 0 0 0,0 1 0 0 0,-1-1 1 0 0,4 5-1 0 0,5 6 190 0 0,-1 1 1 0 0,16 27-1 0 0,-14-19-823 0 0,1-1 0 0 0,23 28 0 0 0,-11-22-5167 0 0,3-7-6428 0 0,-9-13 5162 0 0</inkml:trace>
</inkml:ink>
</file>

<file path=ppt/ink/ink3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38.924"/>
    </inkml:context>
    <inkml:brush xml:id="br0">
      <inkml:brushProperty name="width" value="0.05" units="cm"/>
      <inkml:brushProperty name="height" value="0.05" units="cm"/>
      <inkml:brushProperty name="color" value="#008C3A"/>
    </inkml:brush>
  </inkml:definitions>
  <inkml:trace contextRef="#ctx0" brushRef="#br0">55 91 4012 0 0,'4'-12'2521'0'0,"-2"8"-1878"0"0,0 1 0 0 0,-1-1 0 0 0,0 0 1 0 0,0 0-1 0 0,0 0 0 0 0,0 0 0 0 0,-1 1 0 0 0,1-1 0 0 0,-1 0 0 0 0,0 0 1 0 0,0 0-1 0 0,0 0 0 0 0,-1 0 0 0 0,0 0 0 0 0,1 0 0 0 0,-1 0 1 0 0,-3-7 1104 0 0,-1 9-379 0 0,-5 10 1 0 0,-6 11 554 0 0,14-14-1544 0 0,-21 61 2716 0 0,22-61-2917 0 0,-1 0 0 0 0,1 0 0 0 0,1 0 0 0 0,-1 0 0 0 0,1 0 0 0 0,-1 0 0 0 0,2 1 0 0 0,-1-1 0 0 0,0 0 0 0 0,3 9 0 0 0,-3-13-176 0 0,0 0 1 0 0,0-1 0 0 0,0 1-1 0 0,0 0 1 0 0,0-1-1 0 0,1 1 1 0 0,-1 0 0 0 0,0-1-1 0 0,0 1 1 0 0,0-1 0 0 0,1 1-1 0 0,-1 0 1 0 0,0-1 0 0 0,1 1-1 0 0,-1-1 1 0 0,1 1-1 0 0,-1-1 1 0 0,0 1 0 0 0,1-1-1 0 0,-1 1 1 0 0,1-1 0 0 0,-1 0-1 0 0,1 1 1 0 0,0-1 0 0 0,-1 0-1 0 0,1 1 1 0 0,-1-1-1 0 0,1 0 1 0 0,0 0 0 0 0,-1 1-1 0 0,1-1 1 0 0,-1 0 0 0 0,1 0-1 0 0,0 0 1 0 0,-1 0 0 0 0,1 0-1 0 0,0 0 1 0 0,-1 0-1 0 0,1 0 1 0 0,0 0 0 0 0,-1 0-1 0 0,1 0 1 0 0,0-1 0 0 0,-1 1-1 0 0,1 0 1 0 0,-1 0 0 0 0,1-1-1 0 0,0 1 1 0 0,-1 0-1 0 0,1-1 1 0 0,-1 1 0 0 0,1-1-1 0 0,-1 1 1 0 0,1 0 0 0 0,-1-1-1 0 0,1 1 1 0 0,-1-1-1 0 0,0 1 1 0 0,1-1 0 0 0,-1 0-1 0 0,0 1 1 0 0,1-2 0 0 0,2-2-113 0 0,0 0 0 0 0,0 0 0 0 0,-1-1 0 0 0,0 1 1 0 0,0-1-1 0 0,3-9 0 0 0,1-28-595 0 0,-6 32 531 0 0,2 0 1 0 0,-1-1 0 0 0,1 1 0 0 0,3-10-1 0 0,-4 19 643 0 0,4 23-141 0 0,11 55 36 0 0,-12-29-7440 0 0,1-40 1634 0 0</inkml:trace>
</inkml:ink>
</file>

<file path=ppt/ink/ink3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39.330"/>
    </inkml:context>
    <inkml:brush xml:id="br0">
      <inkml:brushProperty name="width" value="0.05" units="cm"/>
      <inkml:brushProperty name="height" value="0.05" units="cm"/>
      <inkml:brushProperty name="color" value="#008C3A"/>
    </inkml:brush>
  </inkml:definitions>
  <inkml:trace contextRef="#ctx0" brushRef="#br0">1 79 3080 0 0,'2'-2'430'0'0,"-1"-1"0"0"0,1 0-1 0 0,0 0 1 0 0,0 1 0 0 0,1-1-1 0 0,-1 1 1 0 0,0 0 0 0 0,1-1 0 0 0,0 1-1 0 0,-1 0 1 0 0,1 1 0 0 0,0-1-1 0 0,0 0 1 0 0,0 1 0 0 0,0 0-1 0 0,0-1 1 0 0,0 1 0 0 0,0 1 0 0 0,1-1-1 0 0,-1 0 1 0 0,0 1 0 0 0,1-1-1 0 0,-1 1 1 0 0,0 0 0 0 0,1 0-1 0 0,-1 1 1 0 0,0-1 0 0 0,1 1-1 0 0,-1-1 1 0 0,0 1 0 0 0,5 2 0 0 0,-4-2-68 0 0,-1 1 1 0 0,1 0 0 0 0,-1 0 0 0 0,1 0 0 0 0,-1 0 0 0 0,1 0 0 0 0,-1 1 0 0 0,0-1-1 0 0,0 1 1 0 0,0 0 0 0 0,-1 0 0 0 0,1 0 0 0 0,-1 1 0 0 0,0-1 0 0 0,1 1-1 0 0,-2-1 1 0 0,1 1 0 0 0,0-1 0 0 0,-1 1 0 0 0,1 0 0 0 0,-1 0 0 0 0,0 0-1 0 0,0 0 1 0 0,-1 0 0 0 0,1 8 0 0 0,-13 80 4243 0 0,13-120-5227 0 0,2 1-1 0 0,6-30 0 0 0,-4 30 524 0 0,-1 0 0 0 0,0-29 1 0 0,-4 55 1227 0 0,-6 26-612 0 0,5-21-466 0 0,1 0 1 0 0,-1 1-1 0 0,1-1 0 0 0,0 0 1 0 0,1 0-1 0 0,-1 0 1 0 0,1 1-1 0 0,0-1 1 0 0,0 0-1 0 0,0 0 0 0 0,0 0 1 0 0,1 0-1 0 0,0 0 1 0 0,0-1-1 0 0,0 1 1 0 0,0 0-1 0 0,0-1 0 0 0,1 0 1 0 0,-1 1-1 0 0,1-1 1 0 0,0 0-1 0 0,0 0 0 0 0,0-1 1 0 0,1 1-1 0 0,4 3 1 0 0,6 3-362 0 0,0-1 0 0 0,0 0 1 0 0,1-1-1 0 0,-1 0 0 0 0,17 4 0 0 0,81 18-4904 0 0,-39-18-5698 0 0,125 3 0 0 0,-168-14 9067 0 0</inkml:trace>
</inkml:ink>
</file>

<file path=ppt/ink/ink3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39.877"/>
    </inkml:context>
    <inkml:brush xml:id="br0">
      <inkml:brushProperty name="width" value="0.05" units="cm"/>
      <inkml:brushProperty name="height" value="0.05" units="cm"/>
      <inkml:brushProperty name="color" value="#008C3A"/>
    </inkml:brush>
  </inkml:definitions>
  <inkml:trace contextRef="#ctx0" brushRef="#br0">0 20 6593 0 0,'0'0'13588'0'0,"8"-1"-12365"0"0,31-4-195 0 0,43-5 3162 0 0,-26 6-4171 0 0,-9 4-4422 0 0,-1 5-5999 0 0,-20-4 895 0 0,-24-1 7822 0 0</inkml:trace>
</inkml:ink>
</file>

<file path=ppt/ink/ink3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10.799"/>
    </inkml:context>
    <inkml:brush xml:id="br0">
      <inkml:brushProperty name="width" value="0.05" units="cm"/>
      <inkml:brushProperty name="height" value="0.05" units="cm"/>
      <inkml:brushProperty name="color" value="#008C3A"/>
    </inkml:brush>
  </inkml:definitions>
  <inkml:trace contextRef="#ctx0" brushRef="#br0">260 87 19626 0 0,'1'10'523'0'0,"1"5"262"0"0,0 1-1 0 0,1-1 1 0 0,10 28-1 0 0,-2-3 334 0 0,4 16 223 0 0,3-1 0 0 0,46 100-1 0 0,-34-87-590 0 0,23 73 0 0 0,-53-139-739 0 0,1-1-1 0 0,0 1 1 0 0,-1-1-1 0 0,0 1 0 0 0,1-1 1 0 0,-1 1-1 0 0,0 0 0 0 0,0-1 1 0 0,1 1-1 0 0,-1-1 0 0 0,-1 1 1 0 0,1 0-1 0 0,0-1 1 0 0,0 1-1 0 0,-1-1 0 0 0,1 1 1 0 0,0 0-1 0 0,-1-1 0 0 0,0 1 1 0 0,1-1-1 0 0,-1 1 1 0 0,0-1-1 0 0,0 0 0 0 0,0 1 1 0 0,0-1-1 0 0,0 0 0 0 0,0 0 1 0 0,0 1-1 0 0,0-1 0 0 0,0 0 1 0 0,-1 0-1 0 0,1 0 1 0 0,0 0-1 0 0,-1-1 0 0 0,1 1 1 0 0,-1 0-1 0 0,1-1 0 0 0,-1 1 1 0 0,1-1-1 0 0,-1 1 1 0 0,0-1-1 0 0,1 1 0 0 0,-1-1 1 0 0,1 0-1 0 0,-1 0 0 0 0,0 0 1 0 0,1 0-1 0 0,-1 0 0 0 0,-2-1 1 0 0,-6 1 56 0 0,-1-1 1 0 0,1 0-1 0 0,0-1 0 0 0,0 0 1 0 0,-1-1-1 0 0,-14-5 1 0 0,24 7-60 0 0,30-9 116 0 0,-1 5-97 0 0,0 2 0 0 0,0 1 0 0 0,54 3 0 0 0,26 9-5203 0 0,-6 4-18462 0 0,-90-12 21802 0 0</inkml:trace>
</inkml:ink>
</file>

<file path=ppt/ink/ink3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42.096"/>
    </inkml:context>
    <inkml:brush xml:id="br0">
      <inkml:brushProperty name="width" value="0.05" units="cm"/>
      <inkml:brushProperty name="height" value="0.05" units="cm"/>
      <inkml:brushProperty name="color" value="#008C3A"/>
    </inkml:brush>
  </inkml:definitions>
  <inkml:trace contextRef="#ctx0" brushRef="#br0">8 20 4248 0 0,'-8'-20'13780'0'0,"8"20"-13679"0"0,3 3 403 0 0,0-1 1 0 0,-1 1-1 0 0,1 0 1 0 0,-1 0-1 0 0,1 0 1 0 0,-1 0-1 0 0,0 1 1 0 0,2 4-1 0 0,5 15 422 0 0,-1 0 1 0 0,-1 0-1 0 0,0 1 0 0 0,-2 0 0 0 0,-1 0 0 0 0,2 41 0 0 0,-7-65-948 0 0,0-1-1 0 0,0 1 1 0 0,0 0 0 0 0,0-1-1 0 0,0 1 1 0 0,1-1 0 0 0,-1 0-1 0 0,0 1 1 0 0,0-1 0 0 0,1 0-1 0 0,-1 1 1 0 0,0-1-1 0 0,1 0 1 0 0,-1 0 0 0 0,1 1-1 0 0,-1-1 1 0 0,1 0 0 0 0,0 0-1 0 0,-1 0 1 0 0,1 0 0 0 0,0 0-1 0 0,-1 0 1 0 0,1 0 0 0 0,0 0-1 0 0,0 0 1 0 0,0 1 0 0 0,0-1-1 0 0,0 0 1 0 0,0 0 0 0 0,0-2-1 0 0,1-16-438 0 0,0 1-1 0 0,6-27 0 0 0,-7 40 399 0 0,1 0 0 0 0,0 1 0 0 0,0-1 0 0 0,1 1 0 0 0,-1-1 0 0 0,1 1 0 0 0,0 0 0 0 0,0 0 0 0 0,0 0 0 0 0,1 0 0 0 0,-1 0 0 0 0,1 0 0 0 0,0 0 0 0 0,0 1 0 0 0,5-4 0 0 0,-7 6 105 0 0,1 1 0 0 0,0-1 0 0 0,0 1-1 0 0,0 0 1 0 0,0 0 0 0 0,0 0 0 0 0,0 0-1 0 0,0 0 1 0 0,0 0 0 0 0,0 0-1 0 0,-1 0 1 0 0,1 1 0 0 0,0-1 0 0 0,0 1-1 0 0,0 0 1 0 0,0-1 0 0 0,-1 1 0 0 0,1 0-1 0 0,0 0 1 0 0,-1 0 0 0 0,1 0-1 0 0,0 0 1 0 0,-1 1 0 0 0,0-1 0 0 0,1 0-1 0 0,-1 1 1 0 0,0-1 0 0 0,1 1 0 0 0,-1-1-1 0 0,0 1 1 0 0,0 0 0 0 0,1 2 0 0 0,7 10 325 0 0,0 1 0 0 0,10 24 0 0 0,-15-30-202 0 0,8 21 324 0 0,-5-10-1216 0 0,-6-34-18 0 0,-2 6 528 0 0,1 0 1 0 0,1 0-1 0 0,0 0 1 0 0,0 0-1 0 0,0 0 0 0 0,1 0 1 0 0,0 0-1 0 0,0 0 1 0 0,1 1-1 0 0,0-1 1 0 0,1 1-1 0 0,0 0 1 0 0,0 0-1 0 0,9-12 1 0 0,-13 19 231 0 0,1-1-1 0 0,-1 0 1 0 0,1 0 0 0 0,-1 0 0 0 0,1 1 0 0 0,0-1-1 0 0,0 0 1 0 0,-1 1 0 0 0,1-1 0 0 0,0 0-1 0 0,0 1 1 0 0,0-1 0 0 0,0 1 0 0 0,0-1-1 0 0,-1 1 1 0 0,1 0 0 0 0,0-1 0 0 0,0 1-1 0 0,0 0 1 0 0,0 0 0 0 0,0 0 0 0 0,0 0 0 0 0,0-1-1 0 0,0 1 1 0 0,0 1 0 0 0,0-1 0 0 0,0 0-1 0 0,0 0 1 0 0,0 0 0 0 0,0 0 0 0 0,0 1-1 0 0,0-1 1 0 0,0 0 0 0 0,0 1 0 0 0,0-1 0 0 0,0 1-1 0 0,0-1 1 0 0,-1 1 0 0 0,1 0 0 0 0,0-1-1 0 0,0 1 1 0 0,-1 0 0 0 0,1-1 0 0 0,1 2-1 0 0,23 38 1324 0 0,-23-37-1235 0 0,18 43 634 0 0,-13-29-525 0 0,0 0 0 0 0,19 29 0 0 0,-8-24-3711 0 0,4-5-3392 0 0,-21-17 6178 0 0,0 1-1 0 0,1-1 1 0 0,-1 1 0 0 0,0-1-1 0 0,0 0 1 0 0,1 1 0 0 0,-1-1-1 0 0,0 0 1 0 0,1 0 0 0 0,-1 0-1 0 0,0 0 1 0 0,1 0-1 0 0,-1 0 1 0 0,3-1 0 0 0,14-10-3838 0 0,-14 5 2919 0 0</inkml:trace>
</inkml:ink>
</file>

<file path=ppt/ink/ink3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42.439"/>
    </inkml:context>
    <inkml:brush xml:id="br0">
      <inkml:brushProperty name="width" value="0.05" units="cm"/>
      <inkml:brushProperty name="height" value="0.05" units="cm"/>
      <inkml:brushProperty name="color" value="#008C3A"/>
    </inkml:brush>
  </inkml:definitions>
  <inkml:trace contextRef="#ctx0" brushRef="#br0">1 1 4032 0 0,'0'0'9876'0'0,"0"5"-8330"0"0,18 101 8353 0 0,-4-29-6914 0 0,-12-61-10032 0 0,-8-39-12754 0 0,5 9 21272 0 0,0-3-3124 0 0</inkml:trace>
</inkml:ink>
</file>

<file path=ppt/ink/ink3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42.768"/>
    </inkml:context>
    <inkml:brush xml:id="br0">
      <inkml:brushProperty name="width" value="0.05" units="cm"/>
      <inkml:brushProperty name="height" value="0.05" units="cm"/>
      <inkml:brushProperty name="color" value="#008C3A"/>
    </inkml:brush>
  </inkml:definitions>
  <inkml:trace contextRef="#ctx0" brushRef="#br0">14 48 4576 0 0,'-8'-20'7942'0'0,"2"0"-4721"0"0,7 20-3343 0 0,-1-1 0 0 0,0 1 1 0 0,0-1-1 0 0,1 1 0 0 0,-1-1 0 0 0,0 1 0 0 0,1 0 0 0 0,-1-1 0 0 0,0 1 0 0 0,1 0 0 0 0,-1-1 0 0 0,0 1 0 0 0,1 0 0 0 0,-1 0 1 0 0,1-1-1 0 0,-1 1 0 0 0,1 0 0 0 0,-1 0 0 0 0,0-1 0 0 0,1 1 0 0 0,-1 0 0 0 0,1 0 0 0 0,-1 0 0 0 0,1 0 0 0 0,-1 0 1 0 0,1 0-1 0 0,-1 0 0 0 0,1 0 0 0 0,-1 0 0 0 0,1 0 0 0 0,-1 0 0 0 0,1 0 0 0 0,-1 0 0 0 0,1 1 0 0 0,0-1 0 0 0,3 0-2551 0 0,23 9-3668 0 0,-19-7 4709 0 0</inkml:trace>
</inkml:ink>
</file>

<file path=ppt/ink/ink3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43.096"/>
    </inkml:context>
    <inkml:brush xml:id="br0">
      <inkml:brushProperty name="width" value="0.05" units="cm"/>
      <inkml:brushProperty name="height" value="0.05" units="cm"/>
      <inkml:brushProperty name="color" value="#008C3A"/>
    </inkml:brush>
  </inkml:definitions>
  <inkml:trace contextRef="#ctx0" brushRef="#br0">0 1 4340 0 0,'27'21'9538'0'0,"-23"-15"-8690"0"0,0 0 0 0 0,-1 0-1 0 0,1 0 1 0 0,-1 1 0 0 0,-1-1 0 0 0,1 1 0 0 0,-1 0 0 0 0,0 0-1 0 0,-1 0 1 0 0,2 14 0 0 0,0 78 2208 0 0,-4-72-1994 0 0,3 62 1862 0 0,1-100-2986 0 0,-1 1 0 0 0,2-1-1 0 0,-1 1 1 0 0,2 0 0 0 0,6-14 0 0 0,-5 13-65 0 0,2-9-69 0 0,2 1 0 0 0,0 0 0 0 0,1 1 0 0 0,0 0 0 0 0,2 1-1 0 0,0 0 1 0 0,23-22 0 0 0,-35 39 221 0 0,-1 0-1 0 0,1-1 1 0 0,0 1 0 0 0,0-1-1 0 0,-1 1 1 0 0,1 0-1 0 0,0 0 1 0 0,0-1 0 0 0,0 1-1 0 0,-1 0 1 0 0,1 0-1 0 0,0 0 1 0 0,0 0-1 0 0,0 0 1 0 0,-1 0 0 0 0,1 0-1 0 0,0 0 1 0 0,0 0-1 0 0,0 0 1 0 0,-1 1 0 0 0,1-1-1 0 0,0 0 1 0 0,0 0-1 0 0,0 1 1 0 0,-1-1 0 0 0,1 0-1 0 0,0 1 1 0 0,-1-1-1 0 0,1 1 1 0 0,0-1 0 0 0,-1 1-1 0 0,1 0 1 0 0,-1-1-1 0 0,1 1 1 0 0,-1-1-1 0 0,1 1 1 0 0,-1 0 0 0 0,1 0-1 0 0,-1-1 1 0 0,1 2-1 0 0,17 33 395 0 0,-16-31-352 0 0,16 40 1333 0 0,6 11-3866 0 0,4-2-3697 0 0,-23-45 4429 0 0,0-1 0 0 0,0 1 0 0 0,1-1 0 0 0,0 0 0 0 0,1-1 0 0 0,0 1 0 0 0,0-1 0 0 0,0-1 0 0 0,0 1 0 0 0,16 7 0 0 0,-11-7-194 0 0</inkml:trace>
</inkml:ink>
</file>

<file path=ppt/ink/ink3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50.096"/>
    </inkml:context>
    <inkml:brush xml:id="br0">
      <inkml:brushProperty name="width" value="0.05" units="cm"/>
      <inkml:brushProperty name="height" value="0.05" units="cm"/>
      <inkml:brushProperty name="color" value="#008C3A"/>
    </inkml:brush>
  </inkml:definitions>
  <inkml:trace contextRef="#ctx0" brushRef="#br0">0 48 2436 0 0,'0'0'13624'0'0,"2"-7"-7878"0"0,41 9-4770 0 0,0-2-1 0 0,72-9 1 0 0,-82 9-733 0 0,19-2-157 0 0,-13 2-4 0 0,69-12 0 0 0,-100 10-3 0 0,45-5 20 0 0,1-3-163 0 0,-52 10 122 0 0,18 0 1002 0 0,-51 12-1417 0 0,-1-1 0 0 0,-57 11 0 0 0,57-13-1366 0 0,26-6-351 0 0</inkml:trace>
</inkml:ink>
</file>

<file path=ppt/ink/ink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4.140"/>
    </inkml:context>
    <inkml:brush xml:id="br0">
      <inkml:brushProperty name="width" value="0.05" units="cm"/>
      <inkml:brushProperty name="height" value="0.05" units="cm"/>
      <inkml:brushProperty name="color" value="#004F8B"/>
    </inkml:brush>
  </inkml:definitions>
  <inkml:trace contextRef="#ctx0" brushRef="#br0">10 74 5036 0 0,'-1'0'414'0'0,"1"-1"-1"0"0,-1 1 0 0 0,0 0 0 0 0,1-1 0 0 0,-1 1 0 0 0,1 0 0 0 0,-1-1 0 0 0,1 1 0 0 0,-1-1 0 0 0,1 1 0 0 0,-1-1 0 0 0,1 1 0 0 0,0-1 1 0 0,-1 0-1 0 0,1 1 0 0 0,0-1 0 0 0,-1 1 0 0 0,1-1 0 0 0,0 0 0 0 0,0 1 0 0 0,0-1 0 0 0,-1 0 0 0 0,1 1 0 0 0,0-2 0 0 0,11-5 664 0 0,1 0-1 0 0,-1 0 0 0 0,1 2 0 0 0,0-1 0 0 0,1 2 0 0 0,17-5 1 0 0,50-5 1038 0 0,-14 14-4230 0 0,-6 10-5055 0 0,-14 6-54 0 0,21 14 589 0 0,-45-20 5011 0 0</inkml:trace>
</inkml:ink>
</file>

<file path=ppt/ink/ink3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51.534"/>
    </inkml:context>
    <inkml:brush xml:id="br0">
      <inkml:brushProperty name="width" value="0.05" units="cm"/>
      <inkml:brushProperty name="height" value="0.05" units="cm"/>
      <inkml:brushProperty name="color" value="#008C3A"/>
    </inkml:brush>
  </inkml:definitions>
  <inkml:trace contextRef="#ctx0" brushRef="#br0">8 25 4216 0 0,'-8'0'16969'0'0,"253"-12"-10550"0"0,18-1-2973 0 0,-160 15-2742 0 0,-101-2-680 0 0,23 0 52 0 0,-11 0 89 0 0,-12 0 24 0 0,-5 0 99 0 0,-356 4-181 0 0,263-4-2 0 0,-41 0-46 0 0,123-1-59 0 0,-2 0 0 0 0,3-1-5 0 0,8 2-4049 0 0,29 11-8440 0 0,32 7-1046 0 0,-44-14 11602 0 0</inkml:trace>
</inkml:ink>
</file>

<file path=ppt/ink/ink3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52.580"/>
    </inkml:context>
    <inkml:brush xml:id="br0">
      <inkml:brushProperty name="width" value="0.05" units="cm"/>
      <inkml:brushProperty name="height" value="0.05" units="cm"/>
      <inkml:brushProperty name="color" value="#008C3A"/>
    </inkml:brush>
  </inkml:definitions>
  <inkml:trace contextRef="#ctx0" brushRef="#br0">29 112 3888 0 0,'-16'-81'18265'0'0,"15"80"-17547"0"0,-9-21 4127 0 0,9 15 204 0 0,4 12-5049 0 0,0-1 1 0 0,0 2-1 0 0,0-1 0 0 0,0 0 1 0 0,-1 1-1 0 0,4 10 0 0 0,-3-9 0 0 0,17 38 0 0 0,-2 1 0 0 0,-1 0 0 0 0,-3 2 0 0 0,9 54 0 0 0,-7-10 0 0 0,-15-84 0 0 0,2 5 0 0 0,-5-14 0 0 0,2 1 0 0 0,0 0 0 0 0,0 0 0 0 0,0 1 0 0 0,0-1 0 0 0,0 0 0 0 0,0 0 0 0 0,0 0 0 0 0,0 0 0 0 0,0 0 0 0 0,0 0 0 0 0,0 0 0 0 0,0 0 0 0 0,0 1 0 0 0,0-1 0 0 0,0 0 0 0 0,0 0 0 0 0,0 0 0 0 0,0 0 0 0 0,0 0 0 0 0,0 0 0 0 0,0 0 0 0 0,0 0 0 0 0,0 0 0 0 0,0 0 0 0 0,-1 1 0 0 0,1-1 0 0 0,0 0 0 0 0,0 0 0 0 0,0 0 0 0 0,0 0 0 0 0,0 0 0 0 0,0 0 0 0 0,0 0 0 0 0,0 0 0 0 0,0 0 0 0 0,0 0 0 0 0,0 0 0 0 0,-1 0 0 0 0,1 0 0 0 0,0 0 0 0 0,0 0 0 0 0,0 0 0 0 0,0 0 0 0 0,13 49 0 0 0,-12-41 0 0 0,-1-1-82 0 0,0-6-1040 0 0,12-42-20430 0 0,3 0 14811 0 0,-9 25 4863 0 0</inkml:trace>
</inkml:ink>
</file>

<file path=ppt/ink/ink3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53.877"/>
    </inkml:context>
    <inkml:brush xml:id="br0">
      <inkml:brushProperty name="width" value="0.05" units="cm"/>
      <inkml:brushProperty name="height" value="0.05" units="cm"/>
      <inkml:brushProperty name="color" value="#008C3A"/>
    </inkml:brush>
  </inkml:definitions>
  <inkml:trace contextRef="#ctx0" brushRef="#br0">4 5 5220 0 0,'-4'-4'16316'0'0,"46"8"-13254"0"0,72-1 1 0 0,-11-1-1376 0 0,-80-1-2556 0 0,-1 2 0 0 0,31 7 1 0 0,-52-11 792 0 0,-1 1 0 0 0,0 0 0 0 0,0 0 0 0 0,1 0 1 0 0,-1 0-1 0 0,0 0 0 0 0,0 0 0 0 0,1 0 0 0 0,-1 1 1 0 0,0-1-1 0 0,1 0 0 0 0,-1 0 0 0 0,0 0 0 0 0,0 0 0 0 0,1 0 1 0 0,-1 0-1 0 0,0 0 0 0 0,0 1 0 0 0,0-1 0 0 0,1 0 1 0 0,-1 0-1 0 0,0 0 0 0 0,0 0 0 0 0,0 1 0 0 0,1-1 0 0 0,-1 0 1 0 0,0 0-1 0 0,0 0 0 0 0,0 1 0 0 0,0-1 0 0 0,0 0 0 0 0,0 0 1 0 0,1 1-1 0 0,-1-1 0 0 0,0 0 0 0 0,0 1 0 0 0,0-1 1 0 0,0 0-1 0 0,0 0 0 0 0,0 1 0 0 0,0-1 0 0 0,0 1 0 0 0,-11 7-1307 0 0,-14 3 1047 0 0,-40 6 3799 0 0,63-17-2996 0 0,1 1-361 0 0,0-1 1 0 0,0 0-1 0 0,1 0 0 0 0,-1 1 0 0 0,0-1 0 0 0,0 0 0 0 0,0 1 0 0 0,0-1 0 0 0,0 1 0 0 0,1-1 0 0 0,-1 1 0 0 0,0 0 0 0 0,0-1 0 0 0,1 1 1 0 0,-1 0-1 0 0,1-1 0 0 0,-1 1 0 0 0,0 0 0 0 0,0 1 0 0 0,0 5 129 0 0,0 1 1 0 0,1-1-1 0 0,-1 1 1 0 0,1 0-1 0 0,1-1 1 0 0,-1 1-1 0 0,2 0 1 0 0,-1-1-1 0 0,1 1 0 0 0,2 7 1 0 0,30 71 2127 0 0,-14-49-2363 0 0,43 62 0 0 0,-43-71 0 0 0,-1 1 0 0 0,-2 0 0 0 0,23 54 0 0 0,-38-78 0 0 0,-1 1 0 0 0,0-1 0 0 0,0 1 0 0 0,0-1 0 0 0,-1 1 0 0 0,0-1 0 0 0,0 1 0 0 0,0-1 0 0 0,-1 1 0 0 0,0-1 0 0 0,0 1 0 0 0,0-1 0 0 0,-1 1 0 0 0,1-1 0 0 0,-1 0 0 0 0,-1 0 0 0 0,-2 6 0 0 0,1-4 0 0 0,0-1 0 0 0,1 0 0 0 0,-2-1 0 0 0,1 1 0 0 0,-1-1 0 0 0,0 0 0 0 0,0 0 0 0 0,0 0 0 0 0,-1-1 0 0 0,0 1 0 0 0,0-1 0 0 0,0-1 0 0 0,-7 4 0 0 0,0-1 0 0 0,-6-4 0 0 0,17-2 0 0 0,-13-2 0 0 0,1-1 0 0 0,2 0 0 0 0,1-3 0 0 0,2 2 0 0 0,9 4 0 0 0,0-1 0 0 0,-1 1 0 0 0,1 0 0 0 0,0 0 0 0 0,0 0 0 0 0,0 0 0 0 0,0-1 0 0 0,-1 1 0 0 0,1 0 0 0 0,0 0 0 0 0,0 0 0 0 0,0-1 0 0 0,0 1 0 0 0,0 0 0 0 0,0 0 0 0 0,0-1 0 0 0,0 1 0 0 0,0 0 0 0 0,0 0 0 0 0,0 0 0 0 0,0-1 0 0 0,0 1 0 0 0,0 0 0 0 0,0 0 0 0 0,0-1 0 0 0,0 1 0 0 0,0 0 0 0 0,0 0 0 0 0,0-1 0 0 0,0 1 0 0 0,0 0 0 0 0,0 0 0 0 0,0 0 0 0 0,0-1 0 0 0,0 1 0 0 0,1 0 0 0 0,-1 0 0 0 0,0 0 0 0 0,0-1 0 0 0,0 1 0 0 0,0 0 0 0 0,1 0 0 0 0,-1 0 0 0 0,0 0 0 0 0,0 0 0 0 0,0-1 0 0 0,1 1 0 0 0,-1 0 0 0 0,0 0 0 0 0,0 0 0 0 0,0 0 0 0 0,1 0 0 0 0,-1 0 0 0 0,0 0 0 0 0,0 0 0 0 0,1 0 0 0 0,15-8 0 0 0,26 3-14 0 0,0 2 0 0 0,0 2 0 0 0,0 1 0 0 0,1 2 0 0 0,-2 2 1 0 0,74 17-1 0 0,-86-13-1974 0 0,-1 1-3502 0 0,38 11-11769 0 0,-19-15 10933 0 0,-33-5 4727 0 0</inkml:trace>
</inkml:ink>
</file>

<file path=ppt/ink/ink3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55.002"/>
    </inkml:context>
    <inkml:brush xml:id="br0">
      <inkml:brushProperty name="width" value="0.05" units="cm"/>
      <inkml:brushProperty name="height" value="0.05" units="cm"/>
      <inkml:brushProperty name="color" value="#008C3A"/>
    </inkml:brush>
  </inkml:definitions>
  <inkml:trace contextRef="#ctx0" brushRef="#br0">8 7 3992 0 0,'-8'-7'16473'0'0,"15"39"-14279"0"0,14 44 0 0 0,4 15 405 0 0,-25-89-2588 0 0,3-15-207 0 0,0 0 0 0 0,0 0 0 0 0,1 1 0 0 0,1-1 1 0 0,0 1-1 0 0,0 0 0 0 0,2 1 0 0 0,10-17 0 0 0,-16 27 220 0 0,0-1-1 0 0,0 1 0 0 0,0 0 1 0 0,0 0-1 0 0,0 0 0 0 0,1 0 0 0 0,-1 0 1 0 0,0 0-1 0 0,1 0 0 0 0,-1 0 1 0 0,1 1-1 0 0,-1-1 0 0 0,1 0 0 0 0,-1 1 1 0 0,1-1-1 0 0,-1 1 0 0 0,1 0 1 0 0,0-1-1 0 0,-1 1 0 0 0,1 0 0 0 0,-1 0 1 0 0,1 0-1 0 0,0 0 0 0 0,2 1 1 0 0,-1 0 57 0 0,0 0 1 0 0,1 0 0 0 0,-1 1-1 0 0,0-1 1 0 0,0 1 0 0 0,0 0 0 0 0,0 0-1 0 0,0 0 1 0 0,-1 1 0 0 0,6 4-1 0 0,4 7 354 0 0,-1 0 0 0 0,-1 0 0 0 0,14 24 0 0 0,-21-32-314 0 0,11 11 302 0 0,-4-18-718 0 0,0-32-1205 0 0,-5 11 866 0 0,-2 13 271 0 0,9-26-547 0 0,-12 34 900 0 0,1 0-1 0 0,-1 0 1 0 0,1 0-1 0 0,-1 0 1 0 0,1 0-1 0 0,-1 0 1 0 0,1 0-1 0 0,0 1 0 0 0,-1-1 1 0 0,1 0-1 0 0,0 0 1 0 0,0 1-1 0 0,0-1 1 0 0,-1 0-1 0 0,1 1 1 0 0,0-1-1 0 0,0 0 1 0 0,0 1-1 0 0,0 0 1 0 0,0-1-1 0 0,0 1 1 0 0,0-1-1 0 0,0 1 1 0 0,0 0-1 0 0,0 0 1 0 0,2 0-1 0 0,2 1 126 0 0,0 2-1 0 0,-1-1 1 0 0,1 0 0 0 0,-1 1-1 0 0,1 0 1 0 0,-1 0-1 0 0,0 0 1 0 0,0 1 0 0 0,0 0-1 0 0,-1-1 1 0 0,1 1 0 0 0,-1 0-1 0 0,0 1 1 0 0,0-1 0 0 0,0 1-1 0 0,3 8 1 0 0,-1-5-620 0 0,0-1 1 0 0,0 0 0 0 0,0 0 0 0 0,9 9-1 0 0,-12-15 531 0 0,8 7-2605 0 0,14 4-9538 0 0,-7-15 4925 0 0,-14 3 5344 0 0</inkml:trace>
</inkml:ink>
</file>

<file path=ppt/ink/ink3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55.331"/>
    </inkml:context>
    <inkml:brush xml:id="br0">
      <inkml:brushProperty name="width" value="0.05" units="cm"/>
      <inkml:brushProperty name="height" value="0.05" units="cm"/>
      <inkml:brushProperty name="color" value="#008C3A"/>
    </inkml:brush>
  </inkml:definitions>
  <inkml:trace contextRef="#ctx0" brushRef="#br0">0 12 4484 0 0,'14'-11'15610'0'0,"-8"32"-10808"0"0,-3-10-3932 0 0,13 38 2766 0 0,-12-39-3665 0 0,0 0 1 0 0,0 0-1 0 0,-1 0 0 0 0,-1 1 1 0 0,2 15-1 0 0,-3-18-3742 0 0</inkml:trace>
</inkml:ink>
</file>

<file path=ppt/ink/ink3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55.659"/>
    </inkml:context>
    <inkml:brush xml:id="br0">
      <inkml:brushProperty name="width" value="0.05" units="cm"/>
      <inkml:brushProperty name="height" value="0.05" units="cm"/>
      <inkml:brushProperty name="color" value="#008C3A"/>
    </inkml:brush>
  </inkml:definitions>
  <inkml:trace contextRef="#ctx0" brushRef="#br0">22 33 6829 0 0,'-22'-31'17387'0'0,"22"31"-17341"0"0,0 0 0 0 0,0 0 0 0 0,0 0-1 0 0,0 0 1 0 0,0 0 0 0 0,1 0 0 0 0,-1 0 0 0 0,0 0 0 0 0,0 0 0 0 0,0 0-1 0 0,0 0 1 0 0,0 0 0 0 0,0 0 0 0 0,0 0 0 0 0,0 0 0 0 0,0 0 0 0 0,0 0 0 0 0,0 0-1 0 0,0 0 1 0 0,1 0 0 0 0,-1 0 0 0 0,0 0 0 0 0,0 0 0 0 0,0 0 0 0 0,0 0 0 0 0,0 0-1 0 0,0 0 1 0 0,0 0 0 0 0,0 0 0 0 0,0 0 0 0 0,0 0 0 0 0,0 0 0 0 0,0 0-1 0 0,1 0 1 0 0,-1 0 0 0 0,0 0 0 0 0,0 0 0 0 0,0 0 0 0 0,0 0 0 0 0,0 0 0 0 0,0 0-1 0 0,0 0 1 0 0,0 0 0 0 0,0-1 0 0 0,0 1 0 0 0,0 0 0 0 0,0 0 0 0 0,0 0 0 0 0,0 0-1 0 0,0 0 1 0 0,0 0 0 0 0,19 14-6472 0 0,16 11-6613 0 0,-16-13 9295 0 0,-9-4 1720 0 0</inkml:trace>
</inkml:ink>
</file>

<file path=ppt/ink/ink3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56.018"/>
    </inkml:context>
    <inkml:brush xml:id="br0">
      <inkml:brushProperty name="width" value="0.05" units="cm"/>
      <inkml:brushProperty name="height" value="0.05" units="cm"/>
      <inkml:brushProperty name="color" value="#008C3A"/>
    </inkml:brush>
  </inkml:definitions>
  <inkml:trace contextRef="#ctx0" brushRef="#br0">1 0 3992 0 0,'18'44'11108'0'0,"-4"0"-5205"0"0,-5-5-2541 0 0,6 61-1 0 0,-9-55-1341 0 0,-6-43-1673 0 0,-1-5-328 0 0,1-1 1 0 0,0 0-1 0 0,0 1 0 0 0,0-1 1 0 0,0 0-1 0 0,1 1 1 0 0,0-1-1 0 0,0 1 1 0 0,-1-1-1 0 0,2 1 0 0 0,1-4 1 0 0,19-57-886 0 0,-17 51 734 0 0,-1 3 65 0 0,1-1 0 0 0,-1 1 0 0 0,2 1 0 0 0,-1-1-1 0 0,1 1 1 0 0,1 0 0 0 0,-1 0 0 0 0,2 1 0 0 0,15-15 0 0 0,-22 22 121 0 0,1 1 0 0 0,-1-1-1 0 0,0 1 1 0 0,0 0-1 0 0,1-1 1 0 0,-1 1 0 0 0,0 0-1 0 0,1 0 1 0 0,-1 0 0 0 0,1 0-1 0 0,-1 0 1 0 0,0 0-1 0 0,1 0 1 0 0,-1 1 0 0 0,0-1-1 0 0,0 0 1 0 0,1 1 0 0 0,-1-1-1 0 0,0 1 1 0 0,0-1-1 0 0,1 1 1 0 0,-1 0 0 0 0,0 0-1 0 0,0-1 1 0 0,0 1 0 0 0,0 0-1 0 0,0 0 1 0 0,0 0-1 0 0,0 0 1 0 0,0 0 0 0 0,-1 0-1 0 0,1 0 1 0 0,0 0 0 0 0,0 1-1 0 0,-1-1 1 0 0,1 2-1 0 0,25 57 770 0 0,-20-43-573 0 0,10 17-358 0 0,3-3-5066 0 0,6-4-4639 0 0,10-6-4214 0 0,-25-17 12323 0 0</inkml:trace>
</inkml:ink>
</file>

<file path=ppt/ink/ink3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7:58.052"/>
    </inkml:context>
    <inkml:brush xml:id="br0">
      <inkml:brushProperty name="width" value="0.05" units="cm"/>
      <inkml:brushProperty name="height" value="0.05" units="cm"/>
      <inkml:brushProperty name="color" value="#008C3A"/>
    </inkml:brush>
  </inkml:definitions>
  <inkml:trace contextRef="#ctx0" brushRef="#br0">23 34 2876 0 0,'0'0'3436'0'0,"0"-2"-3513"0"0,5-14 13713 0 0,-2 13-11723 0 0,164-7 1282 0 0,-164 10-3158 0 0,52 0 6 0 0,-14-2-7 0 0,80 6 1 0 0,56 4-12 0 0,-128-6-167 0 0,61-2 295 0 0,7-3-59 0 0,-116 2-132 0 0,49-2 188 0 0,-192 3 1396 0 0,98-1-1506 0 0,-125 6-288 0 0,-70 6-365 0 0,7-2-886 0 0,218-9 1243 0 0,-22 1-677 0 0,15 3-3149 0 0,-4 0-13317 0 0</inkml:trace>
</inkml:ink>
</file>

<file path=ppt/ink/ink3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07.663"/>
    </inkml:context>
    <inkml:brush xml:id="br0">
      <inkml:brushProperty name="width" value="0.05" units="cm"/>
      <inkml:brushProperty name="height" value="0.05" units="cm"/>
    </inkml:brush>
  </inkml:definitions>
  <inkml:trace contextRef="#ctx0" brushRef="#br0">792 19 4636 0 0,'-9'-18'18150'0'0,"3"33"-13870"0"0,0 35-4841 0 0,6-47 570 0 0,0-1-18 0 0,0 1 1 0 0,0-1-1 0 0,-1 1 1 0 0,1 0-1 0 0,1-1 0 0 0,-1 1 1 0 0,0-1-1 0 0,1 1 1 0 0,-1 0-1 0 0,1-1 1 0 0,0 1-1 0 0,0-1 0 0 0,0 0 1 0 0,0 1-1 0 0,0-1 1 0 0,1 0-1 0 0,-1 1 0 0 0,1-1 1 0 0,-1 0-1 0 0,4 3 1 0 0,-4-5-95 0 0,1 1-46 0 0,0-1 124 0 0,1 0-1 0 0,-1 0 1 0 0,0 0 0 0 0,0-1-1 0 0,1 1 1 0 0,-1-1-1 0 0,0 1 1 0 0,0-1 0 0 0,0 1-1 0 0,0-1 1 0 0,0 0-1 0 0,0 0 1 0 0,0 0-1 0 0,3-2 1 0 0,-5 2-34 0 0,1-2 31 0 0,0-1 1 0 0,0 1-1 0 0,0-1 0 0 0,0 0 0 0 0,-1 1 0 0 0,0-1 0 0 0,0 0 0 0 0,0 1 0 0 0,0-1 1 0 0,-1-5-1 0 0,-9-10 173 0 0,10 18-142 0 0,0 1-1 0 0,0 0 0 0 0,-1 0 1 0 0,1 0-1 0 0,0-1 0 0 0,0 1 1 0 0,-1 0-1 0 0,1 0 1 0 0,0 0-1 0 0,-1 0 0 0 0,1 0 1 0 0,0 0-1 0 0,-1 0 0 0 0,1 0 1 0 0,0 0-1 0 0,-1 0 1 0 0,1 0-1 0 0,0 0 0 0 0,0 0 1 0 0,-1 0-1 0 0,1 0 0 0 0,0 0 1 0 0,-1 0-1 0 0,1 0 1 0 0,0 0-1 0 0,-1 0 0 0 0,1 0 1 0 0,0 1-1 0 0,0-1 0 0 0,-1 0 1 0 0,1 0-1 0 0,0 0 1 0 0,0 1-1 0 0,-1-1 0 0 0,-22 39 141 0 0,21-34-122 0 0,-31 67 332 0 0,24-47-145 0 0,-2 0-1 0 0,-1-1 0 0 0,-1 0 1 0 0,-27 36-1 0 0,38-57-154 0 0,1-2-47 0 0,1 0 0 0 0,-1 0 0 0 0,1-1-1 0 0,-1 1 1 0 0,0 0 0 0 0,0 0 0 0 0,1-1-1 0 0,-1 1 1 0 0,0-1 0 0 0,0 1 0 0 0,0-1-1 0 0,0 1 1 0 0,0-1 0 0 0,1 1 0 0 0,-1-1-1 0 0,0 0 1 0 0,0 1 0 0 0,-2-1 0 0 0,-48-7-322 0 0,47 6 313 0 0,0 1 0 0 0,0-1 1 0 0,0 1-1 0 0,0 0 0 0 0,0 0 0 0 0,0 1 0 0 0,0-1 0 0 0,0 1 0 0 0,0 0 1 0 0,0 0-1 0 0,0 0 0 0 0,0 0 0 0 0,0 1 0 0 0,1 0 0 0 0,-1 0 1 0 0,0 0-1 0 0,1 0 0 0 0,0 0 0 0 0,-1 1 0 0 0,1-1 0 0 0,0 1 0 0 0,-3 4 1 0 0,-8 8 135 0 0,1 1 1 0 0,1 0 0 0 0,-14 25 0 0 0,4-5 46 0 0,-41 49-74 0 0,-5-4-3783 0 0,49-61 1155 0 0,-2-1 0 0 0,0 0 1 0 0,0-2-1 0 0,-2-1 0 0 0,-38 22 0 0 0,-33 7-4148 0 0,63-31 4795 0 0</inkml:trace>
</inkml:ink>
</file>

<file path=ppt/ink/ink3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08.191"/>
    </inkml:context>
    <inkml:brush xml:id="br0">
      <inkml:brushProperty name="width" value="0.05" units="cm"/>
      <inkml:brushProperty name="height" value="0.05" units="cm"/>
    </inkml:brush>
  </inkml:definitions>
  <inkml:trace contextRef="#ctx0" brushRef="#br0">0 87 6317 0 0,'0'0'5383'0'0,"46"0"2940"0"0,-30-2-7345 0 0,0-1 1 0 0,0-1-1 0 0,0 0 1 0 0,25-11 0 0 0,-9-1-4732 0 0,-5-4-6706 0 0,-22 6 3309 0 0,-7 5 5200 0 0</inkml:trace>
</inkml:ink>
</file>

<file path=ppt/ink/ink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4.484"/>
    </inkml:context>
    <inkml:brush xml:id="br0">
      <inkml:brushProperty name="width" value="0.05" units="cm"/>
      <inkml:brushProperty name="height" value="0.05" units="cm"/>
      <inkml:brushProperty name="color" value="#004F8B"/>
    </inkml:brush>
  </inkml:definitions>
  <inkml:trace contextRef="#ctx0" brushRef="#br0">59 1 4708 0 0,'0'0'14290'0'0,"-5"1"-13027"0"0,1 1-622 0 0,-1 0-1 0 0,1 1 1 0 0,-1 0-1 0 0,1-1 1 0 0,0 1-1 0 0,-7 7 1 0 0,10-8-498 0 0,-1-1 0 0 0,1 0 0 0 0,0 0 0 0 0,-1 1 0 0 0,1-1 0 0 0,0 1 0 0 0,0-1 0 0 0,0 1 0 0 0,0-1 0 0 0,0 1 0 0 0,1 0 0 0 0,-1-1 0 0 0,0 1 0 0 0,1 0 0 0 0,-1-1 0 0 0,1 1 0 0 0,0 0 0 0 0,-1 0 0 0 0,1 0-1 0 0,0-1 1 0 0,0 1 0 0 0,0 0 0 0 0,0 0 0 0 0,1 0 0 0 0,-1 0 0 0 0,1 2 0 0 0,0-3-189 0 0,-1 0-1 0 0,1-1 0 0 0,-1 1 1 0 0,1 0-1 0 0,-1-1 1 0 0,1 1-1 0 0,-1 0 0 0 0,1-1 1 0 0,0 1-1 0 0,-1-1 0 0 0,1 1 1 0 0,0-1-1 0 0,-1 1 1 0 0,1-1-1 0 0,0 1 0 0 0,0-1 1 0 0,0 0-1 0 0,-1 0 0 0 0,1 1 1 0 0,0-1-1 0 0,0 0 1 0 0,0 0-1 0 0,0 0 0 0 0,-1 0 1 0 0,1 0-1 0 0,0 0 1 0 0,0 0-1 0 0,0 0 0 0 0,0 0 1 0 0,0 0-1 0 0,-1-1 0 0 0,1 1 1 0 0,1-1-1 0 0,22-12-786 0 0,-23 12 895 0 0,-1 0-23 0 0,0 0-1 0 0,0 0 0 0 0,0 0 1 0 0,0 0-1 0 0,0 0 1 0 0,0 0-1 0 0,0 0 1 0 0,0 0-1 0 0,-1 0 1 0 0,1 0-1 0 0,0 0 1 0 0,0 0-1 0 0,-1 0 1 0 0,1 0-1 0 0,-1 0 0 0 0,1 0 1 0 0,-1 1-1 0 0,1-1 1 0 0,-1 0-1 0 0,1 0 1 0 0,-1 0-1 0 0,0 1 1 0 0,0-1-1 0 0,1 0 1 0 0,-1 1-1 0 0,0-1 1 0 0,0 1-1 0 0,-1-1 1 0 0,-15-5-1078 0 0,65-12-23247 0 0,-35 13 22634 0 0</inkml:trace>
</inkml:ink>
</file>

<file path=ppt/ink/ink3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08.561"/>
    </inkml:context>
    <inkml:brush xml:id="br0">
      <inkml:brushProperty name="width" value="0.05" units="cm"/>
      <inkml:brushProperty name="height" value="0.05" units="cm"/>
    </inkml:brush>
  </inkml:definitions>
  <inkml:trace contextRef="#ctx0" brushRef="#br0">25 16 3952 0 0,'-11'-15'16025'0'0,"1"39"-33207"0"0,6-17 15275 0 0</inkml:trace>
</inkml:ink>
</file>

<file path=ppt/ink/ink3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08.903"/>
    </inkml:context>
    <inkml:brush xml:id="br0">
      <inkml:brushProperty name="width" value="0.05" units="cm"/>
      <inkml:brushProperty name="height" value="0.05" units="cm"/>
    </inkml:brush>
  </inkml:definitions>
  <inkml:trace contextRef="#ctx0" brushRef="#br0">42 104 5549 0 0,'-12'-74'10523'0'0,"5"44"-1480"0"0,8 40-5508 0 0,9 76-467 0 0,3 21-3581 0 0,-8 1-4513 0 0,-5-83 1939 0 0,-2-1 1 0 0,-5 31-1 0 0,3-37-216 0 0,-1-1-1 0 0,0 0 1 0 0,-14 31 0 0 0,10-30 1317 0 0</inkml:trace>
</inkml:ink>
</file>

<file path=ppt/ink/ink3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09.647"/>
    </inkml:context>
    <inkml:brush xml:id="br0">
      <inkml:brushProperty name="width" value="0.05" units="cm"/>
      <inkml:brushProperty name="height" value="0.05" units="cm"/>
    </inkml:brush>
  </inkml:definitions>
  <inkml:trace contextRef="#ctx0" brushRef="#br0">526 31 6489 0 0,'3'-26'8764'0'0,"-1"23"-6038"0"0,-2 2-2603 0 0,0 1 1 0 0,0 0 0 0 0,0 0 0 0 0,0 0 0 0 0,1 0 0 0 0,-1 0 0 0 0,0 0-1 0 0,0 0 1 0 0,0 0 0 0 0,0 0 0 0 0,1 0 0 0 0,-1 0 0 0 0,0 0 0 0 0,0 0 0 0 0,0 0-1 0 0,0 0 1 0 0,1 0 0 0 0,-1 0 0 0 0,2 1 1610 0 0,-2-1-1610 0 0,10 15 4161 0 0,3 10-3476 0 0,-10-20-1113 0 0,34 66 2139 0 0,-19-41-1249 0 0,-2 1-1 0 0,-1 0 1 0 0,-1 1 0 0 0,13 50-1 0 0,-25-73-542 0 0,0 1 0 0 0,-1 0 0 0 0,0-1 0 0 0,0 1 0 0 0,-1 0-1 0 0,-1 0 1 0 0,1 0 0 0 0,-2-1 0 0 0,1 1 0 0 0,-1 0 0 0 0,-1-1-1 0 0,1 0 1 0 0,-2 1 0 0 0,1-1 0 0 0,-1 0 0 0 0,-1-1 0 0 0,0 1-1 0 0,0-1 1 0 0,0 0 0 0 0,-11 12 0 0 0,4-7-40 0 0,-1 0 1 0 0,0-1-1 0 0,-1-1 0 0 0,0 0 1 0 0,-1-1-1 0 0,0-1 0 0 0,0 0 1 0 0,-1-1-1 0 0,0 0 1 0 0,-1-2-1 0 0,1 0 0 0 0,-1 0 1 0 0,0-2-1 0 0,-1 0 0 0 0,1-1 1 0 0,-30 1-1 0 0,31-3 0 0 0,0-1 1 0 0,1-1-1 0 0,-1-1 0 0 0,0 0 1 0 0,1-1-1 0 0,0-1 0 0 0,0 0 1 0 0,0-1-1 0 0,0 0 1 0 0,0-2-1 0 0,1 1 0 0 0,0-2 1 0 0,1 0-1 0 0,0 0 0 0 0,0-2 1 0 0,0 1-1 0 0,1-2 0 0 0,1 1 1 0 0,-12-15-1 0 0,-7-21-1808 0 0,26 38 933 0 0,1 0 0 0 0,0 1 1 0 0,1-1-1 0 0,0 0 0 0 0,0 0 0 0 0,0 0 0 0 0,0-15 1 0 0,2 17 432 0 0,0 1-1 0 0,0-1 1 0 0,1 0 0 0 0,0 1 0 0 0,0-1 0 0 0,0 1 0 0 0,1-1 0 0 0,-1 1 0 0 0,1 0 0 0 0,1-1 0 0 0,-1 1-1 0 0,1 0 1 0 0,0 1 0 0 0,0-1 0 0 0,0 0 0 0 0,1 1 0 0 0,0-1 0 0 0,-1 1 0 0 0,2 0 0 0 0,-1 1-1 0 0,9-7 1 0 0,59-32-4178 0 0,-55 34 6306 0 0,-1-1 0 0 0,0-1-1 0 0,0 0 1 0 0,25-23 0 0 0,-41 32-1629 0 0,1 1 1 0 0,-1-1 0 0 0,0 1 0 0 0,0-1 0 0 0,1 1 0 0 0,-1-1-1 0 0,0 1 1 0 0,0 0 0 0 0,1-1 0 0 0,-1 1 0 0 0,1-1 0 0 0,-1 1-1 0 0,0 0 1 0 0,1-1 0 0 0,-1 1 0 0 0,1 0 0 0 0,-1-1 0 0 0,1 1-1 0 0,-1 0 1 0 0,1 0 0 0 0,-1-1 0 0 0,1 1 0 0 0,-1 0 0 0 0,1 0-1 0 0,-1 0 1 0 0,1 0 0 0 0,-1 0 0 0 0,1 0 0 0 0,-1 0 0 0 0,1 0-1 0 0,-1 0 1 0 0,1 0 0 0 0,0 0 0 0 0,-1 0 0 0 0,2 0-1 0 0,-5 21-3993 0 0,-2 9-9951 0 0,5-24 12010 0 0</inkml:trace>
</inkml:ink>
</file>

<file path=ppt/ink/ink3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11.569"/>
    </inkml:context>
    <inkml:brush xml:id="br0">
      <inkml:brushProperty name="width" value="0.05" units="cm"/>
      <inkml:brushProperty name="height" value="0.05" units="cm"/>
    </inkml:brush>
  </inkml:definitions>
  <inkml:trace contextRef="#ctx0" brushRef="#br0">1388 145 4300 0 0,'0'0'3375'0'0,"-29"5"7716"0"0,24-6-10585 0 0,-1 1 0 0 0,1-1 0 0 0,0 0 0 0 0,0 0 0 0 0,-1-1 0 0 0,1 1 0 0 0,0-1-1 0 0,0-1 1 0 0,1 1 0 0 0,-1 0 0 0 0,0-1 0 0 0,1 0 0 0 0,0 0 0 0 0,-5-4 0 0 0,8 5-463 0 0,-1 0-1 0 0,1 0 0 0 0,-1 0 0 0 0,1-1 1 0 0,0 1-1 0 0,0 0 0 0 0,0-1 0 0 0,0 1 1 0 0,0 0-1 0 0,0-1 0 0 0,1 1 0 0 0,-1-1 1 0 0,1 1-1 0 0,-1-1 0 0 0,1 0 0 0 0,0 1 1 0 0,0-1-1 0 0,0 1 0 0 0,1-1 0 0 0,-1 1 1 0 0,1-1-1 0 0,-1 1 0 0 0,1-1 1 0 0,0 1-1 0 0,0-1 0 0 0,0 1 0 0 0,0 0 1 0 0,0-1-1 0 0,1 1 0 0 0,-1 0 0 0 0,1 0 1 0 0,1-2-1 0 0,-1 1-62 0 0,0 0 0 0 0,0 1 0 0 0,0-1 0 0 0,1 0 1 0 0,-1 1-1 0 0,1 0 0 0 0,0-1 0 0 0,-1 1 0 0 0,1 0 0 0 0,0 1 0 0 0,0-1 0 0 0,0 0 1 0 0,1 1-1 0 0,-1-1 0 0 0,0 1 0 0 0,0 0 0 0 0,1 0 0 0 0,-1 1 0 0 0,1-1 0 0 0,-1 1 1 0 0,5-1-1 0 0,-5 2 7 0 0,-1-1 1 0 0,0 1 0 0 0,0-1-1 0 0,0 1 1 0 0,1 0 0 0 0,-1 0-1 0 0,0-1 1 0 0,0 2 0 0 0,0-1-1 0 0,0 0 1 0 0,0 0-1 0 0,0 1 1 0 0,-1-1 0 0 0,1 1-1 0 0,0-1 1 0 0,-1 1 0 0 0,1 0-1 0 0,-1 0 1 0 0,1 0 0 0 0,-1 0-1 0 0,0 0 1 0 0,0 0 0 0 0,0 0-1 0 0,0 0 1 0 0,0 0 0 0 0,-1 0-1 0 0,1 0 1 0 0,0 1 0 0 0,-1-1-1 0 0,0 0 1 0 0,0 1-1 0 0,1 3 1 0 0,-1 8 62 0 0,1-1 0 0 0,-1 0 0 0 0,-1 1 1 0 0,-1-1-1 0 0,0 0 0 0 0,0 1 0 0 0,-1-1 0 0 0,-1 0 0 0 0,0-1 0 0 0,-1 1 0 0 0,0-1 0 0 0,-1 0 1 0 0,-1 0-1 0 0,1-1 0 0 0,-2 1 0 0 0,0-1 0 0 0,0-1 0 0 0,-1 0 0 0 0,0 0 0 0 0,-1-1 0 0 0,0 0 1 0 0,0 0-1 0 0,-20 11 0 0 0,11-8-38 0 0,0-2-1 0 0,0 0 1 0 0,-1-2 0 0 0,0 0 0 0 0,0-1-1 0 0,-1-1 1 0 0,0-1 0 0 0,0 0 0 0 0,-1-2 0 0 0,1-1-1 0 0,-1 0 1 0 0,0-2 0 0 0,1 0 0 0 0,-23-4 0 0 0,41 4-96 0 0,1 0 0 0 0,-1-1 1 0 0,0 1-1 0 0,1-1 1 0 0,-1 0-1 0 0,0 1 0 0 0,1-1 1 0 0,-1 0-1 0 0,1-1 1 0 0,-1 1-1 0 0,1 0 0 0 0,-1-1 1 0 0,1 1-1 0 0,0-1 1 0 0,0 0-1 0 0,0 0 1 0 0,0 0-1 0 0,0 0 0 0 0,0 0 1 0 0,1 0-1 0 0,-1 0 1 0 0,1-1-1 0 0,-1 1 0 0 0,1-1 1 0 0,0 1-1 0 0,0-1 1 0 0,0 1-1 0 0,0-1 0 0 0,0 0 1 0 0,1 1-1 0 0,-1-1 1 0 0,1 0-1 0 0,0 0 0 0 0,0 1 1 0 0,0-1-1 0 0,0 0 1 0 0,0 0-1 0 0,0 1 0 0 0,1-1 1 0 0,-1 0-1 0 0,1 0 1 0 0,0 1-1 0 0,0-1 0 0 0,0 1 1 0 0,0-1-1 0 0,1 1 1 0 0,-1-1-1 0 0,0 1 1 0 0,1 0-1 0 0,0 0 0 0 0,0-1 1 0 0,2-1-1 0 0,5-6-53 0 0,-1 1 0 0 0,1 0 0 0 0,1 0-1 0 0,0 1 1 0 0,0 1 0 0 0,0 0 0 0 0,1 0 0 0 0,21-10-1 0 0,-31 17 146 0 0,0-1-1 0 0,0 1 0 0 0,-1 0 0 0 0,1-1 0 0 0,0 1 1 0 0,0 0-1 0 0,0-1 0 0 0,0 1 0 0 0,-1 0 1 0 0,1 0-1 0 0,0 0 0 0 0,0 0 0 0 0,0 0 0 0 0,0 0 1 0 0,0 0-1 0 0,-1 0 0 0 0,1 0 0 0 0,0 0 0 0 0,0 1 1 0 0,0-1-1 0 0,0 0 0 0 0,-1 0 0 0 0,1 1 0 0 0,0-1 1 0 0,0 1-1 0 0,0-1 0 0 0,-1 0 0 0 0,1 1 1 0 0,1 1-1 0 0,-1-1 28 0 0,-1 1 0 0 0,1-1 0 0 0,0 1 0 0 0,0 0 0 0 0,-1-1 0 0 0,1 1 0 0 0,-1 0 0 0 0,0 0 1 0 0,1-1-1 0 0,-1 1 0 0 0,0 0 0 0 0,0 0 0 0 0,0 2 0 0 0,-1 4 101 0 0,0-1-1 0 0,0 1 1 0 0,-1-1 0 0 0,0 0-1 0 0,-4 12 1 0 0,2-11-156 0 0,0 0-1 0 0,0 0 1 0 0,-1 0 0 0 0,0-1-1 0 0,0 0 1 0 0,-1 0 0 0 0,0 0-1 0 0,0-1 1 0 0,-1 0 0 0 0,0 0 0 0 0,0-1-1 0 0,0 1 1 0 0,-1-1 0 0 0,1-1-1 0 0,-1 0 1 0 0,0 0 0 0 0,-9 3 0 0 0,13-7-133 0 0,0 0 0 0 0,0 0 0 0 0,0 0 0 0 0,0 0 0 0 0,1-1 0 0 0,-1 1 1 0 0,0-1-1 0 0,0 0 0 0 0,0 0 0 0 0,1 0 0 0 0,-6-3 0 0 0,-1 0-274 0 0,8 3 458 0 0,-22 21 536 0 0,21-17-516 0 0,-1 3-85 0 0,0 0 1 0 0,-1 0 0 0 0,0 0-1 0 0,0 0 1 0 0,-1-1 0 0 0,0 0-1 0 0,0 0 1 0 0,0 0 0 0 0,0-1-1 0 0,-1 0 1 0 0,0 0 0 0 0,-9 3-1 0 0,14-6-143 0 0,-12-7-448 0 0,11 6 499 0 0,1-1-1 0 0,0 0 1 0 0,-1 0-1 0 0,1 0 1 0 0,0 0-1 0 0,0 0 0 0 0,0-1 1 0 0,0 1-1 0 0,0-1 1 0 0,0 1-1 0 0,-2-3 0 0 0,3 3-18 0 0,0 1 164 0 0,0-1 0 0 0,0 1-1 0 0,0 0 1 0 0,0 0 0 0 0,0 0 0 0 0,0-1 0 0 0,0 1-1 0 0,0 0 1 0 0,0 0 0 0 0,0 0 0 0 0,0 1-1 0 0,-1-1 1 0 0,1 0 0 0 0,0 0 0 0 0,0 0 0 0 0,0 1-1 0 0,0-1 1 0 0,0 1 0 0 0,0-1 0 0 0,0 1-1 0 0,1-1 1 0 0,-1 1 0 0 0,0-1 0 0 0,0 1 0 0 0,0 0-1 0 0,0-1 1 0 0,0 2 0 0 0,-27 32 1045 0 0,25-29-949 0 0,0 0 1 0 0,0-1 0 0 0,-1 1 0 0 0,1-1-1 0 0,-1 0 1 0 0,0 0 0 0 0,-1 0-1 0 0,-5 4 1 0 0,8-7-111 0 0,-1 0 0 0 0,0 1-1 0 0,1-1 1 0 0,-1 0 0 0 0,0 0 0 0 0,0 0 0 0 0,0-1 0 0 0,0 1-1 0 0,0-1 1 0 0,0 0 0 0 0,0 1 0 0 0,0-1 0 0 0,0-1 0 0 0,0 1-1 0 0,0 0 1 0 0,0-1 0 0 0,0 1 0 0 0,0-1 0 0 0,0 0-1 0 0,1 0 1 0 0,-1 0 0 0 0,0-1 0 0 0,0 1 0 0 0,1 0 0 0 0,-1-1-1 0 0,1 0 1 0 0,0 0 0 0 0,-1 0 0 0 0,1 0 0 0 0,0 0 0 0 0,0 0-1 0 0,0 0 1 0 0,0-1 0 0 0,0 1 0 0 0,1-1 0 0 0,-1 1-1 0 0,-1-5 1 0 0,-5-11-196 0 0,0 0 0 0 0,2-1 0 0 0,0 0 0 0 0,-5-35 0 0 0,0 10 250 0 0,10 49 76 0 0,0 1 1 0 0,-1-1-1 0 0,0 0 1 0 0,0 0-1 0 0,-1-1 1 0 0,1 1-1 0 0,-1 0 1 0 0,0-1-1 0 0,0 0 1 0 0,-5 6-1 0 0,-49 55-29 0 0,31-43-808 0 0,0-2 0 0 0,-2 0 1 0 0,0-2-1 0 0,-48 23 0 0 0,7-15-4829 0 0,1-11-4779 0 0,54-13 8323 0 0</inkml:trace>
</inkml:ink>
</file>

<file path=ppt/ink/ink3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12.170"/>
    </inkml:context>
    <inkml:brush xml:id="br0">
      <inkml:brushProperty name="width" value="0.05" units="cm"/>
      <inkml:brushProperty name="height" value="0.05" units="cm"/>
    </inkml:brush>
  </inkml:definitions>
  <inkml:trace contextRef="#ctx0" brushRef="#br0">11 103 5741 0 0,'-10'-5'6900'0'0,"22"-4"-5887"0"0,1 2 0 0 0,0-1 0 0 0,1 2 0 0 0,20-8 0 0 0,19-9 204 0 0,-10 2-1480 0 0,-16 12-2726 0 0</inkml:trace>
</inkml:ink>
</file>

<file path=ppt/ink/ink3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12.532"/>
    </inkml:context>
    <inkml:brush xml:id="br0">
      <inkml:brushProperty name="width" value="0.05" units="cm"/>
      <inkml:brushProperty name="height" value="0.05" units="cm"/>
    </inkml:brush>
  </inkml:definitions>
  <inkml:trace contextRef="#ctx0" brushRef="#br0">23 30 4688 0 0,'-1'-1'1063'0'0,"0"-1"-1"0"0,0 1 0 0 0,0-1 1 0 0,0 1-1 0 0,0-1 0 0 0,0 1 1 0 0,0-1-1 0 0,0 1 0 0 0,1-1 1 0 0,-1 0-1 0 0,1 1 0 0 0,-1-1 1 0 0,1 0-1 0 0,1-6 5580 0 0,4 25-6170 0 0,1 18 434 0 0,-2-1 0 0 0,-1 1 0 0 0,-3 46-1 0 0,-7 41-3253 0 0,3-73-352 0 0,-15 140-20434 0 0,18-172 21374 0 0</inkml:trace>
</inkml:ink>
</file>

<file path=ppt/ink/ink3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12.886"/>
    </inkml:context>
    <inkml:brush xml:id="br0">
      <inkml:brushProperty name="width" value="0.05" units="cm"/>
      <inkml:brushProperty name="height" value="0.05" units="cm"/>
    </inkml:brush>
  </inkml:definitions>
  <inkml:trace contextRef="#ctx0" brushRef="#br0">66 0 8149 0 0,'4'14'12745'0'0,"3"-3"-6700"0"0,1 4-6508 0 0,-8-14-2 0 0,0 0 1 0 0,0 0-1 0 0,0 0 0 0 0,0 0 1 0 0,0 0-1 0 0,-1 0 1 0 0,1 0-1 0 0,0 0 0 0 0,-1 0 1 0 0,1 0-1 0 0,0 0 0 0 0,-1 0 1 0 0,1 0-1 0 0,-1 0 1 0 0,1 0-1 0 0,-1 0 0 0 0,0-1 1 0 0,1 1-1 0 0,-1 0 0 0 0,0 0 1 0 0,0-1-1 0 0,0 1 1 0 0,1 0-1 0 0,-1-1 0 0 0,0 1 1 0 0,0-1-1 0 0,0 1 0 0 0,-1 0 1 0 0,-42 15-9520 0 0,32-12 8608 0 0,-1 0-238 0 0</inkml:trace>
</inkml:ink>
</file>

<file path=ppt/ink/ink3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13.218"/>
    </inkml:context>
    <inkml:brush xml:id="br0">
      <inkml:brushProperty name="width" value="0.05" units="cm"/>
      <inkml:brushProperty name="height" value="0.05" units="cm"/>
    </inkml:brush>
  </inkml:definitions>
  <inkml:trace contextRef="#ctx0" brushRef="#br0">24 81 6881 0 0,'-23'2'14428'0'0,"45"-16"-11520"0"0,49-21-7838 0 0,-48 26-220 0 0,-18 8 3592 0 0,0-1 1 0 0,0 0 0 0 0,0 0-1 0 0,0 0 1 0 0,-1 0-1 0 0,1-1 1 0 0,4-3-1 0 0,-4 1-79 0 0</inkml:trace>
</inkml:ink>
</file>

<file path=ppt/ink/ink3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13.802"/>
    </inkml:context>
    <inkml:brush xml:id="br0">
      <inkml:brushProperty name="width" value="0.05" units="cm"/>
      <inkml:brushProperty name="height" value="0.05" units="cm"/>
    </inkml:brush>
  </inkml:definitions>
  <inkml:trace contextRef="#ctx0" brushRef="#br0">289 56 4636 0 0,'6'-9'1462'0'0,"-4"6"-759"0"0,0-1 0 0 0,0 1 0 0 0,1-1 0 0 0,-1 1 0 0 0,1 0 0 0 0,0 0 0 0 0,0 0 0 0 0,0 0 0 0 0,0 1 0 0 0,1-1 0 0 0,-1 1 0 0 0,0 0 0 0 0,1 0 0 0 0,0 0 0 0 0,5-2 0 0 0,-6 4 359 0 0,24 17 1757 0 0,-23-11-2563 0 0,-1-1 1 0 0,1 1-1 0 0,-1 0 0 0 0,0 0 0 0 0,0 0 1 0 0,-1 0-1 0 0,0 0 0 0 0,0 1 0 0 0,0-1 0 0 0,-1 1 1 0 0,0-1-1 0 0,0 1 0 0 0,-1 0 0 0 0,0-1 1 0 0,0 1-1 0 0,0 0 0 0 0,-1-1 0 0 0,0 1 0 0 0,0-1 1 0 0,-4 11-1 0 0,-1 4 44 0 0,-1 1 0 0 0,-1-1-1 0 0,-1 0 1 0 0,-20 33 0 0 0,12-27 15 0 0,10-17-551 0 0,1 0 0 0 0,0 0 0 0 0,0 1 0 0 0,1 0 0 0 0,-7 22 0 0 0,12-32 178 0 0,0 0 1 0 0,0 0-1 0 0,0-1 1 0 0,0 1-1 0 0,1 0 1 0 0,-1 0 0 0 0,0-1-1 0 0,1 1 1 0 0,-1 0-1 0 0,0 0 1 0 0,1-1-1 0 0,-1 1 1 0 0,1-1-1 0 0,-1 1 1 0 0,1 0-1 0 0,-1-1 1 0 0,1 1 0 0 0,0-1-1 0 0,-1 1 1 0 0,1-1-1 0 0,0 1 1 0 0,-1-1-1 0 0,1 0 1 0 0,0 1-1 0 0,-1-1 1 0 0,1 0-1 0 0,1 1 1 0 0,28 9-326 0 0,-19-7 127 0 0,-7-2 219 0 0,-1 1 0 0 0,1-1 0 0 0,0 1 0 0 0,-1 0 0 0 0,0 0 0 0 0,1 0 0 0 0,-1 1 0 0 0,0-1 0 0 0,0 1 0 0 0,0-1 0 0 0,-1 1 0 0 0,1 0 0 0 0,-1 0 0 0 0,1 0 0 0 0,-1 1 0 0 0,0-1 0 0 0,0 0 0 0 0,-1 1 0 0 0,3 4 0 0 0,-3-3 15 0 0,-1 0 1 0 0,1-1-1 0 0,-1 1 0 0 0,0 0 0 0 0,0-1 0 0 0,0 1 0 0 0,-1 0 1 0 0,0 0-1 0 0,0-1 0 0 0,0 1 0 0 0,0-1 0 0 0,-1 1 0 0 0,-3 7 1 0 0,-3 3 34 0 0,0-1 0 0 0,-1 0 0 0 0,-1 0 0 0 0,0-1 0 0 0,-1-1 0 0 0,-1 1 0 0 0,-24 19 1 0 0,28-26 52 0 0,1 0 1 0 0,-1-1 0 0 0,-1 0-1 0 0,1-1 1 0 0,-1 0 0 0 0,0 0-1 0 0,1-1 1 0 0,-2 0 0 0 0,1 0-1 0 0,0-1 1 0 0,0-1 0 0 0,-1 1-1 0 0,1-2 1 0 0,-13 1 0 0 0,16-1-22 0 0,0-1-1 0 0,1 0 1 0 0,-1 0 0 0 0,0 0-1 0 0,1-1 1 0 0,-1 0 0 0 0,1 0 0 0 0,0 0-1 0 0,0 0 1 0 0,-1-1 0 0 0,2 0-1 0 0,-1 0 1 0 0,0 0 0 0 0,1-1 0 0 0,-1 0-1 0 0,1 0 1 0 0,0 0 0 0 0,0 0-1 0 0,0-1 1 0 0,1 1 0 0 0,0-1 0 0 0,0 0-1 0 0,0 0 1 0 0,-4-9 0 0 0,4 5-77 0 0,-1 0 0 0 0,1-1 0 0 0,1 1 0 0 0,0-1 0 0 0,0 0 0 0 0,1 0 0 0 0,0 0 0 0 0,1 0 0 0 0,0 0 0 0 0,3-18 0 0 0,-1 14-682 0 0,2-1 0 0 0,0 1 0 0 0,0 1 0 0 0,2-1 1 0 0,-1 1-1 0 0,14-22 0 0 0,2 4-2165 0 0,1 1 0 0 0,1 2 0 0 0,1 0 0 0 0,2 1 0 0 0,29-23 0 0 0,-31 30 1038 0 0</inkml:trace>
</inkml:ink>
</file>

<file path=ppt/ink/ink3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14.271"/>
    </inkml:context>
    <inkml:brush xml:id="br0">
      <inkml:brushProperty name="width" value="0.05" units="cm"/>
      <inkml:brushProperty name="height" value="0.05" units="cm"/>
    </inkml:brush>
  </inkml:definitions>
  <inkml:trace contextRef="#ctx0" brushRef="#br0">600 1 4728 0 0,'0'0'6859'0'0,"-3"2"-5766"0"0,-78 102 3934 0 0,11-12-3533 0 0,3-13-286 0 0,-4-3 0 0 0,-159 130 0 0 0,224-201-1715 0 0,-1 0-1 0 0,0-1 1 0 0,0 0 0 0 0,-1 0 0 0 0,1 0 0 0 0,-13 3-1 0 0,19-6-633 0 0,-14-28-7561 0 0,20-23 2245 0 0,1 29 4691 0 0</inkml:trace>
</inkml:ink>
</file>

<file path=ppt/ink/ink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14.937"/>
    </inkml:context>
    <inkml:brush xml:id="br0">
      <inkml:brushProperty name="width" value="0.05" units="cm"/>
      <inkml:brushProperty name="height" value="0.05" units="cm"/>
      <inkml:brushProperty name="color" value="#004F8B"/>
    </inkml:brush>
  </inkml:definitions>
  <inkml:trace contextRef="#ctx0" brushRef="#br0">1 15 3816 0 0,'12'-8'5004'0'0,"-5"6"-3801"0"0,1 1 1 0 0,-1-1-1 0 0,1 1 0 0 0,-1 1 0 0 0,1-1 0 0 0,-1 2 0 0 0,1-1 1 0 0,-1 1-1 0 0,9 1 0 0 0,-14-1-1020 0 0,0-1 0 0 0,0 1 0 0 0,1-1 0 0 0,-1 1-1 0 0,0 0 1 0 0,0 0 0 0 0,0 0 0 0 0,0 0 0 0 0,0 1 0 0 0,0-1 0 0 0,0 0 0 0 0,0 1 0 0 0,0 0 0 0 0,-1-1-1 0 0,1 1 1 0 0,0 0 0 0 0,-1 0 0 0 0,0 0 0 0 0,1 0 0 0 0,-1 0 0 0 0,0 0 0 0 0,0 0 0 0 0,0 0-1 0 0,0 0 1 0 0,-1 0 0 0 0,1 1 0 0 0,-1-1 0 0 0,1 0 0 0 0,-1 1 0 0 0,0-1 0 0 0,1 0 0 0 0,-1 1 0 0 0,-1 3-1 0 0,-1 8 111 0 0,-1 0 0 0 0,0 0 0 0 0,0 0-1 0 0,-2-1 1 0 0,0 0 0 0 0,0 0-1 0 0,-1 0 1 0 0,-1 0 0 0 0,-15 20-1 0 0,81-102-3911 0 0,-35 35 3087 0 0,-16 24 801 0 0,0-1-1 0 0,-1 0 0 0 0,-1 0 1 0 0,11-24-1 0 0,-17 36-234 0 0,0-1 1 0 0,0 0-1 0 0,0 0 1 0 0,1 0-1 0 0,-1 0 1 0 0,0 0-1 0 0,0 0 0 0 0,0 1 1 0 0,0-1-1 0 0,0 0 1 0 0,0 0-1 0 0,0 0 1 0 0,0 0-1 0 0,1 0 1 0 0,-1 0-1 0 0,0 0 0 0 0,0 1 1 0 0,0-1-1 0 0,0 0 1 0 0,0 0-1 0 0,0 0 1 0 0,1 0-1 0 0,-1 0 1 0 0,0 0-1 0 0,0 0 1 0 0,0 0-1 0 0,0 0 0 0 0,1 0 1 0 0,-1 0-1 0 0,0 0 1 0 0,0 0-1 0 0,0 0 1 0 0,0 0-1 0 0,0 0 1 0 0,1 0-1 0 0,-1 0 0 0 0,0 0 1 0 0,0 0-1 0 0,0 0 1 0 0,0 0-1 0 0,0-1 1 0 0,1 1-1 0 0,-1 0 1 0 0,0 0-1 0 0,0 0 1 0 0,0 0-1 0 0,0 0 0 0 0,0 0 1 0 0,0 0-1 0 0,0 0 1 0 0,1-1-1 0 0,-1 1 1 0 0,0 0-1 0 0,0 0 1 0 0,0 0-1 0 0,0 0 0 0 0,0 0 1 0 0,0-1-1 0 0,0 1 1 0 0,0 0-1 0 0,0 0 1 0 0,0 0-1 0 0,0 0 1 0 0,0 0-1 0 0,0-1 1 0 0,0 1-1 0 0,0 0 0 0 0,0 0 1 0 0,0 0-1 0 0,-2 6 54 0 0,-1 0-1 0 0,2 1 1 0 0,-1 0 0 0 0,1-1-1 0 0,0 1 1 0 0,0 0-1 0 0,0 0 1 0 0,1-1-1 0 0,0 1 1 0 0,1 0-1 0 0,0 0 1 0 0,0 0 0 0 0,0-1-1 0 0,1 1 1 0 0,-1 0-1 0 0,2-1 1 0 0,3 8-1 0 0,-3-8-319 0 0,1 0-1 0 0,0 1 1 0 0,1-2-1 0 0,-1 1 1 0 0,1 0 0 0 0,0-1-1 0 0,1 0 1 0 0,-1 0-1 0 0,1-1 1 0 0,0 0-1 0 0,7 5 1 0 0,11 3-1957 0 0,0-1-1 0 0,0 0 1 0 0,1-2 0 0 0,1-1-1 0 0,-1-1 1 0 0,51 7 0 0 0,-24-8-1139 0 0,0-3 1 0 0,83-5-1 0 0,-79-1 1550 0 0</inkml:trace>
</inkml:ink>
</file>

<file path=ppt/ink/ink3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38:14.618"/>
    </inkml:context>
    <inkml:brush xml:id="br0">
      <inkml:brushProperty name="width" value="0.05" units="cm"/>
      <inkml:brushProperty name="height" value="0.05" units="cm"/>
    </inkml:brush>
  </inkml:definitions>
  <inkml:trace contextRef="#ctx0" brushRef="#br0">459 1 3408 0 0,'-11'13'9723'0'0,"-40"46"-6647"0"0,-111 104-2676 0 0,-19-20-12025 0 0,155-125 9745 0 0,-2-1 78 0 0</inkml:trace>
</inkml:ink>
</file>

<file path=ppt/ink/ink3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5-02-17T19:54:24.789"/>
    </inkml:context>
    <inkml:brush xml:id="br0">
      <inkml:brushProperty name="width" value="0.05" units="cm"/>
      <inkml:brushProperty name="height" value="0.05" units="cm"/>
      <inkml:brushProperty name="color" value="#E71224"/>
      <inkml:brushProperty name="ignorePressure" value="1"/>
    </inkml:brush>
  </inkml:definitions>
  <inkml:trace contextRef="#ctx0" brushRef="#br0">0 0,'0'0</inkml:trace>
</inkml:ink>
</file>

<file path=ppt/ink/ink3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4:38.682"/>
    </inkml:context>
    <inkml:brush xml:id="br0">
      <inkml:brushProperty name="width" value="0.05" units="cm"/>
      <inkml:brushProperty name="height" value="0.05" units="cm"/>
      <inkml:brushProperty name="color" value="#004F8B"/>
    </inkml:brush>
  </inkml:definitions>
  <inkml:trace contextRef="#ctx0" brushRef="#br0">15 19 1860 0 0,'0'0'793'0'0,"10"-18"12910"0"0,-12 20-13675 0 0,-1 1 1 0 0,1-1-1 0 0,0 1 0 0 0,0 0 0 0 0,0 0 1 0 0,0 0-1 0 0,1 0 0 0 0,-1 0 0 0 0,1 1 0 0 0,0-1 1 0 0,0 0-1 0 0,0 1 0 0 0,0-1 0 0 0,0 1 1 0 0,1-1-1 0 0,0 1 0 0 0,0-1 0 0 0,0 1 1 0 0,0-1-1 0 0,0 1 0 0 0,0-1 0 0 0,1 1 0 0 0,0-1 1 0 0,0 1-1 0 0,0-1 0 0 0,0 0 0 0 0,0 0 1 0 0,3 4-1 0 0,-4-6-51 0 0,1-1-1 0 0,-1 1 1 0 0,1 0 0 0 0,0-1-1 0 0,-1 1 1 0 0,1-1 0 0 0,0 1-1 0 0,-1-1 1 0 0,1 0 0 0 0,0 1-1 0 0,0-1 1 0 0,-1 0 0 0 0,1 1-1 0 0,0-1 1 0 0,0 0 0 0 0,-1 0 0 0 0,1 0-1 0 0,0 1 1 0 0,0-1 0 0 0,0 0-1 0 0,0 0 1 0 0,-1 0 0 0 0,1-1-1 0 0,0 1 1 0 0,0 0 0 0 0,0 0-1 0 0,0 0 1 0 0,-1-1 0 0 0,1 1-1 0 0,0 0 1 0 0,0-1 0 0 0,-1 1-1 0 0,1 0 1 0 0,0-1 0 0 0,-1 1-1 0 0,2-2 1 0 0,17-18-114 0 0,-18 19 143 0 0,-1-2 174 0 0,-1 1 0 0 0,0 0-1 0 0,1 0 1 0 0,-1 0-1 0 0,0 0 1 0 0,0-1-1 0 0,0 1 1 0 0,-1 0-1 0 0,1 1 1 0 0,0-1-1 0 0,-4-3 1 0 0,-3 16-165 0 0,6-8-40 0 0,11 11-407 0 0,-8-14 456 0 0,0 0 0 0 0,1-1 0 0 0,-1 1 0 0 0,0 0 0 0 0,0 0 0 0 0,0-1 0 0 0,0 1 0 0 0,0 0 0 0 0,1-1-1 0 0,-1 1 1 0 0,0-1 0 0 0,0 1 0 0 0,0-1 0 0 0,0 0 0 0 0,0 0 0 0 0,-1 1 0 0 0,1-1 0 0 0,0 0 0 0 0,0 0 0 0 0,0 0 0 0 0,-1 0-1 0 0,1 0 1 0 0,0 0 0 0 0,-1 0 0 0 0,1 0 0 0 0,-1 0 0 0 0,1 0 0 0 0,-1 0 0 0 0,0 0 0 0 0,1-2 0 0 0,-1 2 183 0 0,0-1-6 0 0,-1 0-1 0 0,0 0 1 0 0,0 0-1 0 0,0 0 1 0 0,0 0 0 0 0,0 1-1 0 0,0-1 1 0 0,-1 0-1 0 0,1 1 1 0 0,0-1-1 0 0,-1 1 1 0 0,-1-2 0 0 0,-13 8-2802 0 0</inkml:trace>
</inkml:ink>
</file>

<file path=ppt/ink/ink3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24.341"/>
    </inkml:context>
    <inkml:brush xml:id="br0">
      <inkml:brushProperty name="width" value="0.05" units="cm"/>
      <inkml:brushProperty name="height" value="0.05" units="cm"/>
      <inkml:brushProperty name="color" value="#004F8B"/>
    </inkml:brush>
  </inkml:definitions>
  <inkml:trace contextRef="#ctx0" brushRef="#br0">44 16 1452 0 0,'0'0'5740'0'0,"-4"-2"-5376"0"0,-14-11 12227 0 0,12 22-12334 0 0,1-7 3611 0 0,3-2-3650 0 0,3 0-239 0 0,-1 0-1 0 0,0 1 1 0 0,0-1-1 0 0,0 0 0 0 0,0 0 1 0 0,0 1-1 0 0,0-1 0 0 0,0 0 1 0 0,0 0-1 0 0,0 1 1 0 0,1-1-1 0 0,-1 0 0 0 0,0 0 1 0 0,0 1-1 0 0,0-1 0 0 0,0 0 1 0 0,-1 0-1 0 0,1 1 1 0 0,0-1-1 0 0,0 0 0 0 0,0 0 1 0 0,0 0-1 0 0,0 1 0 0 0,0-1 1 0 0,0 0-1 0 0,0 0 1 0 0,0 1-1 0 0,-1-1 0 0 0,1 0 1 0 0,0 0-1 0 0,0 0 0 0 0,0 1 1 0 0,0-1-1 0 0,-1 0 1 0 0,1 0-1 0 0,0 0 0 0 0,0 0 1 0 0,0 0-1 0 0,-1 1 0 0 0,1-1 1 0 0,0 0-1 0 0,0 0 1 0 0,-1 0-1 0 0,1 0 0 0 0,0 0 1 0 0,0 0-1 0 0,-1 0 0 0 0,1 0 1 0 0,0 0-1 0 0,0 0 1 0 0,-1 0-1 0 0,1 0 0 0 0,0 0 1 0 0,0 0-1 0 0,-1 0 0 0 0,1 0 1 0 0,0 0-1 0 0,0 0 0 0 0,-1 0 1 0 0,1 0-1 0 0,0-1 1 0 0,0 1-1 0 0,0 0 0 0 0,-1 0 1 0 0,1 0-1 0 0,0 0 0 0 0,1 2-322 0 0,2 1 609 0 0</inkml:trace>
</inkml:ink>
</file>

<file path=ppt/ink/ink3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38.340"/>
    </inkml:context>
    <inkml:brush xml:id="br0">
      <inkml:brushProperty name="width" value="0.05" units="cm"/>
      <inkml:brushProperty name="height" value="0.05" units="cm"/>
      <inkml:brushProperty name="color" value="#004F8B"/>
    </inkml:brush>
  </inkml:definitions>
  <inkml:trace contextRef="#ctx0" brushRef="#br0">22 53 816 0 0,'0'0'707'0'0,"-15"-19"3267"0"0,14 18-3993 0 0,-5-17 614 0 0,6 17-579 0 0,0-13 368 0 0</inkml:trace>
</inkml:ink>
</file>

<file path=ppt/ink/ink3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39.852"/>
    </inkml:context>
    <inkml:brush xml:id="br0">
      <inkml:brushProperty name="width" value="0.05" units="cm"/>
      <inkml:brushProperty name="height" value="0.05" units="cm"/>
      <inkml:brushProperty name="color" value="#004F8B"/>
    </inkml:brush>
  </inkml:definitions>
  <inkml:trace contextRef="#ctx0" brushRef="#br0">32 1 2240 0 0,'0'0'26036'0'0,"-9"36"-22849"0"0,-11 224-1883 0 0,21-191-1304 0 0,-2-60 0 0 0,1-1 0 0 0,-1-1 0 0 0,0 0-222 0 0,1-5-968 0 0,6-29-5439 0 0,-3 17 965 0 0,4-14-8540 0 0,-7 18 11434 0 0</inkml:trace>
</inkml:ink>
</file>

<file path=ppt/ink/ink3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40.414"/>
    </inkml:context>
    <inkml:brush xml:id="br0">
      <inkml:brushProperty name="width" value="0.05" units="cm"/>
      <inkml:brushProperty name="height" value="0.05" units="cm"/>
      <inkml:brushProperty name="color" value="#004F8B"/>
    </inkml:brush>
  </inkml:definitions>
  <inkml:trace contextRef="#ctx0" brushRef="#br0">8 179 3172 0 0,'-8'-30'9887'0'0,"11"1"-4680"0"0,-1 24-4915 0 0,0-1 0 0 0,0 1 0 0 0,1 0 0 0 0,0 0 0 0 0,0 1 0 0 0,0-1 0 0 0,0 0 1 0 0,1 1-1 0 0,-1 0 0 0 0,1 0 0 0 0,0 0 0 0 0,1 0 0 0 0,-1 1 0 0 0,6-4 0 0 0,2-1 97 0 0,0 0-1 0 0,0 1 1 0 0,1 1-1 0 0,21-9 1 0 0,-31 14-281 0 0,1 0 0 0 0,-1 0 1 0 0,1 0-1 0 0,0 0 1 0 0,0 1-1 0 0,-1 0 0 0 0,1-1 1 0 0,0 2-1 0 0,0-1 1 0 0,-1 0-1 0 0,1 1 0 0 0,0-1 1 0 0,-1 1-1 0 0,1 0 1 0 0,0 0-1 0 0,-1 1 0 0 0,1-1 1 0 0,-1 1-1 0 0,0-1 1 0 0,1 1-1 0 0,-1 0 0 0 0,0 1 1 0 0,4 3-1 0 0,-5-5 10 0 0,0 1-1 0 0,0 0 0 0 0,-1 0 1 0 0,1 0-1 0 0,-1-1 0 0 0,0 1 1 0 0,1 0-1 0 0,-1 1 1 0 0,0-1-1 0 0,0 0 0 0 0,0 0 1 0 0,-1 0-1 0 0,1 1 1 0 0,0-1-1 0 0,-1 0 0 0 0,0 1 1 0 0,1-1-1 0 0,-1 1 0 0 0,0-1 1 0 0,0 0-1 0 0,0 1 1 0 0,-1 2-1 0 0,0 0 49 0 0,-1 0 1 0 0,0-1-1 0 0,0 1 0 0 0,0 0 0 0 0,0-1 1 0 0,-1 1-1 0 0,1-1 0 0 0,-1 0 0 0 0,0 0 1 0 0,-5 5-1 0 0,0 0-291 0 0,-1-1 0 0 0,0 0 1 0 0,-17 12-1 0 0,-24 6-4159 0 0,47-25 3211 0 0,-1 0-1 0 0,1 0 0 0 0,-1-1 1 0 0,0 0-1 0 0,1 1 1 0 0,-1-1-1 0 0,1 0 0 0 0,-1-1 1 0 0,0 1-1 0 0,1-1 1 0 0,-1 0-1 0 0,1 1 0 0 0,-1-2 1 0 0,1 1-1 0 0,-1 0 1 0 0,1-1-1 0 0,0 1 1 0 0,0-1-1 0 0,-1 0 0 0 0,-4-4 1 0 0,-2-2-1531 0 0</inkml:trace>
</inkml:ink>
</file>

<file path=ppt/ink/ink3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02.735"/>
    </inkml:context>
    <inkml:brush xml:id="br0">
      <inkml:brushProperty name="width" value="0.05" units="cm"/>
      <inkml:brushProperty name="height" value="0.05" units="cm"/>
      <inkml:brushProperty name="color" value="#004F8B"/>
    </inkml:brush>
  </inkml:definitions>
  <inkml:trace contextRef="#ctx0" brushRef="#br0">857 11 1328 0 0,'-10'-10'11163'0'0,"2"23"-10862"0"0,0 1 1 0 0,1 0-1 0 0,0 1 0 0 0,2-1 0 0 0,-1 1 1 0 0,-5 27-1 0 0,9-31-187 0 0,-1 0 1 0 0,0-1-1 0 0,-1 0 1 0 0,0 0-1 0 0,-1 0 0 0 0,0 0 1 0 0,0 0-1 0 0,-1-1 0 0 0,0 0 1 0 0,-1 0-1 0 0,0-1 1 0 0,0 0-1 0 0,-1 0 0 0 0,0-1 1 0 0,-14 11-1 0 0,16-15-139 0 0,0 1 0 0 0,0-1 0 0 0,0 0 0 0 0,-1 0 0 0 0,1-1 0 0 0,-11 3 0 0 0,16-4-28 0 0,0-1 0 0 0,0 0 0 0 0,0 0 1 0 0,0 0-1 0 0,-1 0 0 0 0,1 0 0 0 0,0 0 1 0 0,0-1-1 0 0,0 1 0 0 0,-1 0 0 0 0,1-1 0 0 0,0 1 1 0 0,0 0-1 0 0,0-1 0 0 0,0 1 0 0 0,0-1 0 0 0,0 0 1 0 0,0 1-1 0 0,0-1 0 0 0,0 0 0 0 0,0 0 1 0 0,0 0-1 0 0,0 1 0 0 0,1-1 0 0 0,-1 0 0 0 0,0 0 1 0 0,1 0-1 0 0,-1 0 0 0 0,0 0 0 0 0,1-1 0 0 0,0 1 1 0 0,-1 0-1 0 0,1 0 0 0 0,-1 0 0 0 0,1 0 0 0 0,0 0 1 0 0,0-1-1 0 0,0 1 0 0 0,0 0 0 0 0,0 0 1 0 0,0 0-1 0 0,0-1 0 0 0,0 1 0 0 0,0 0 0 0 0,1-2 1 0 0,-1-67-1356 0 0,0 60 1262 0 0,-2-28-316 0 0,2 37 460 0 0,-1-1-1 0 0,1 1 1 0 0,0 0 0 0 0,-1 0 0 0 0,1 0 0 0 0,-1 0 0 0 0,1 0 0 0 0,-1 0 0 0 0,1 0 0 0 0,-1 0-1 0 0,0 0 1 0 0,0 0 0 0 0,1 0 0 0 0,-1 0 0 0 0,0 0 0 0 0,0 0 0 0 0,0 1 0 0 0,0-1 0 0 0,0 0 0 0 0,0 1-1 0 0,0-1 1 0 0,0 1 0 0 0,0-1 0 0 0,0 1 0 0 0,-1-1 0 0 0,0 1 0 0 0,0-1 2 0 0,-42 15 19 0 0,34-11-67 0 0,0 1-1 0 0,0 0 1 0 0,0 1-1 0 0,0 0 1 0 0,1 1-1 0 0,-13 9 1 0 0,21-14-57 0 0,8 0-390 0 0,0 0 519 0 0,0 0 1 0 0,1 1-1 0 0,-2 0 1 0 0,1 0 0 0 0,0 1-1 0 0,0-1 1 0 0,-1 2-1 0 0,0-1 1 0 0,1 1 0 0 0,-1 0-1 0 0,-1 0 1 0 0,1 0-1 0 0,0 1 1 0 0,-1 0 0 0 0,0 0-1 0 0,0 1 1 0 0,-1-1-1 0 0,5 8 1 0 0,-8-11 76 0 0,0 0 1 0 0,0 0-1 0 0,-1 0 1 0 0,1 0-1 0 0,-1 0 1 0 0,1 0-1 0 0,-1 0 1 0 0,0 0-1 0 0,0 1 0 0 0,0-1 1 0 0,0 0-1 0 0,0 0 1 0 0,0 0-1 0 0,-1 0 1 0 0,1 0-1 0 0,-1 0 0 0 0,1 0 1 0 0,-1 0-1 0 0,0 0 1 0 0,0 0-1 0 0,0 0 1 0 0,0-1-1 0 0,0 1 0 0 0,-3 3 1 0 0,-36 39 1185 0 0,38-42-1286 0 0,-5 5 154 0 0,0-1 1 0 0,0-1 0 0 0,0 1-1 0 0,0-1 1 0 0,-1 0 0 0 0,-15 7-1 0 0,21-12-144 0 0,-25-3 202 0 0,1-4-74 0 0,22 5-102 0 0,1 1 0 0 0,-1-1 1 0 0,0 1-1 0 0,0 0 1 0 0,0 0-1 0 0,0 1 1 0 0,-1-1-1 0 0,1 1 0 0 0,0 0 1 0 0,0 0-1 0 0,-6 1 1 0 0,-5 7 204 0 0,2 0 1 0 0,-1 1-1 0 0,1 1 1 0 0,0 0-1 0 0,1 0 1 0 0,1 1-1 0 0,-1 1 1 0 0,2 0-1 0 0,0 1 1 0 0,0-1-1 0 0,1 2 1 0 0,0 0-1 0 0,2 0 1 0 0,-7 15-1 0 0,-29 46 805 0 0,10-20-236 0 0,24-41-584 0 0,-1 1-1 0 0,0-2 1 0 0,-14 15 0 0 0,11-13 230 0 0,13-14-408 0 0,-1 0 0 0 0,1-1 0 0 0,0 1 0 0 0,-1 0 0 0 0,1 0 0 0 0,-1-1-1 0 0,1 1 1 0 0,-1 0 0 0 0,1-1 0 0 0,-1 1 0 0 0,1-1 0 0 0,-1 1 0 0 0,0-1 0 0 0,1 1 0 0 0,-1-1 0 0 0,0 1 0 0 0,0-1 0 0 0,1 0 0 0 0,-1 1 0 0 0,0-1 0 0 0,0 0 0 0 0,1 0 0 0 0,-1 1-1 0 0,0-1 1 0 0,0 0 0 0 0,0 0 0 0 0,1 0 0 0 0,-1 0 0 0 0,0 0 0 0 0,0 0 0 0 0,0 0 0 0 0,1 0 0 0 0,-1 0 0 0 0,0-1 0 0 0,0 1 0 0 0,0 0 0 0 0,1 0 0 0 0,-1-1 0 0 0,0 1 0 0 0,1-1 0 0 0,-1 1-1 0 0,0 0 1 0 0,1-1 0 0 0,-1 1 0 0 0,0-1 0 0 0,1 0 0 0 0,-1 1 0 0 0,1-1 0 0 0,-1 1 0 0 0,1-1 0 0 0,-1 0 0 0 0,0-1 0 0 0,0-1 86 0 0,-1 0-1 0 0,1 0 1 0 0,0 0 0 0 0,0 0 0 0 0,0 0 0 0 0,1 0 0 0 0,-1 0-1 0 0,1-1 1 0 0,0 1 0 0 0,0 0 0 0 0,0-5 0 0 0,8-22 149 0 0,2 1 1 0 0,1 0 0 0 0,1 0-1 0 0,1 1 1 0 0,33-50 0 0 0,-40 68-237 0 0,32-53 176 0 0,7-10-1246 0 0,-19 24-4125 0 0,-20 34 1005 0 0,-5 11 2328 0 0,0 0 0 0 0,0 1 0 0 0,0-1 0 0 0,0 0 0 0 0,-1 0 1 0 0,0 0-1 0 0,0 0 0 0 0,0-4 0 0 0,-3 0-667 0 0</inkml:trace>
</inkml:ink>
</file>

<file path=ppt/ink/ink3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03.185"/>
    </inkml:context>
    <inkml:brush xml:id="br0">
      <inkml:brushProperty name="width" value="0.05" units="cm"/>
      <inkml:brushProperty name="height" value="0.05" units="cm"/>
      <inkml:brushProperty name="color" value="#004F8B"/>
    </inkml:brush>
  </inkml:definitions>
  <inkml:trace contextRef="#ctx0" brushRef="#br0">1 232 4964 0 0,'0'0'3277'0'0,"16"-2"2373"0"0,41-31-132 0 0,1-7-4696 0 0,27-28-6372 0 0,-8-3-5364 0 0,-61 53 8435 0 0</inkml:trace>
</inkml:ink>
</file>

<file path=ppt/ink/ink3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03.816"/>
    </inkml:context>
    <inkml:brush xml:id="br0">
      <inkml:brushProperty name="width" value="0.05" units="cm"/>
      <inkml:brushProperty name="height" value="0.05" units="cm"/>
      <inkml:brushProperty name="color" value="#004F8B"/>
    </inkml:brush>
  </inkml:definitions>
  <inkml:trace contextRef="#ctx0" brushRef="#br0">39 1 4228 0 0,'0'0'4952'0'0,"-26"35"1105"0"0,24-33-5906 0 0,1 1 1 0 0,0-1-1 0 0,0 1 1 0 0,0-1-1 0 0,0 1 1 0 0,0-1-1 0 0,0 1 1 0 0,1 0-1 0 0,0 0 1 0 0,-1-1-1 0 0,1 1 1 0 0,0 0-1 0 0,0 0 1 0 0,0-1-1 0 0,1 1 1 0 0,-1 0-1 0 0,0 0 1 0 0,1-1-1 0 0,0 1 1 0 0,0 0-1 0 0,0-1 1 0 0,0 1-1 0 0,0-1 1 0 0,0 1-1 0 0,4 3 1 0 0,-4-6-162 0 0,0 0 0 0 0,1 0 1 0 0,-1 1-1 0 0,1-1 0 0 0,-1 0 1 0 0,0-1-1 0 0,1 1 0 0 0,-1 0 1 0 0,1 0-1 0 0,-1-1 0 0 0,0 1 1 0 0,1 0-1 0 0,-1-1 0 0 0,0 0 1 0 0,1 1-1 0 0,-1-1 0 0 0,0 0 0 0 0,0 1 1 0 0,0-1-1 0 0,0 0 0 0 0,1 0 1 0 0,-1 0-1 0 0,0 0 0 0 0,1-2 1 0 0,0-27 1174 0 0,-2 29-1135 0 0,0 0 0 0 0,0 1 0 0 0,0-1 1 0 0,0 0-1 0 0,-1 0 0 0 0,1 0 1 0 0,0 0-1 0 0,-1 1 0 0 0,1-1 0 0 0,-1 0 1 0 0,1 1-1 0 0,-1-1 0 0 0,1 0 1 0 0,-1 1-1 0 0,1-1 0 0 0,-1 0 0 0 0,1 1 1 0 0,-1-1-1 0 0,0 1 0 0 0,0-1 0 0 0,1 1 1 0 0,-1-1-1 0 0,0 1 0 0 0,0 0 1 0 0,1-1-1 0 0,-1 1 0 0 0,0 0 0 0 0,0 0 1 0 0,0 0-1 0 0,1-1 0 0 0,-1 1 1 0 0,-2 0-1 0 0,2 0-698 0 0,-8 10-2423 0 0,-6 11-8345 0 0,13-14 8694 0 0,-2-2 173 0 0</inkml:trace>
</inkml:ink>
</file>

<file path=ppt/ink/ink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22.156"/>
    </inkml:context>
    <inkml:brush xml:id="br0">
      <inkml:brushProperty name="width" value="0.05" units="cm"/>
      <inkml:brushProperty name="height" value="0.05" units="cm"/>
      <inkml:brushProperty name="color" value="#004F8B"/>
    </inkml:brush>
  </inkml:definitions>
  <inkml:trace contextRef="#ctx0" brushRef="#br0">300 24 4656 0 0,'28'-23'24127'0'0,"-32"35"-23857"0"0,-12 31 610 0 0,-2-1 0 0 0,-35 58 1 0 0,-5 12 192 0 0,43-79-1073 0 0,-24 49 0 0 0,4 1 0 0 0,-31 117 0 0 0,59-174 0 0 0,1 1 0 0 0,2-1 0 0 0,0 1 0 0 0,2 0 0 0 0,1 0 0 0 0,1 0 0 0 0,2 0 0 0 0,0 0 0 0 0,2 0 0 0 0,1 0 0 0 0,1-1 0 0 0,13 36 0 0 0,-7-34 0 0 0,1-1 0 0 0,2 0 0 0 0,0-1 0 0 0,2-1 0 0 0,36 42 0 0 0,-7-17 0 0 0,82 66 0 0 0,-81-78-50 0 0,-29-31-11662 0 0,0-12 4824 0 0,12-25-506 0 0,-21 20 3800 0 0,3-2 1857 0 0</inkml:trace>
</inkml:ink>
</file>

<file path=ppt/ink/ink3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05.096"/>
    </inkml:context>
    <inkml:brush xml:id="br0">
      <inkml:brushProperty name="width" value="0.05" units="cm"/>
      <inkml:brushProperty name="height" value="0.05" units="cm"/>
      <inkml:brushProperty name="color" value="#004F8B"/>
    </inkml:brush>
  </inkml:definitions>
  <inkml:trace contextRef="#ctx0" brushRef="#br0">233 11 4300 0 0,'-6'-10'20572'0'0,"5"10"-20090"0"0,-9 19 444 0 0,1 2 0 0 0,0-1-1 0 0,2 2 1 0 0,1-1-1 0 0,0 0 1 0 0,-2 27 0 0 0,1-15-1394 0 0,-21 66 1 0 0,19-77-662 0 0,-8 24-5365 0 0,-2-1-1 0 0,-3 0 1 0 0,-26 41-1 0 0,28-56 3971 0 0</inkml:trace>
</inkml:ink>
</file>

<file path=ppt/ink/ink3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06.231"/>
    </inkml:context>
    <inkml:brush xml:id="br0">
      <inkml:brushProperty name="width" value="0.05" units="cm"/>
      <inkml:brushProperty name="height" value="0.05" units="cm"/>
      <inkml:brushProperty name="color" value="#004F8B"/>
    </inkml:brush>
  </inkml:definitions>
  <inkml:trace contextRef="#ctx0" brushRef="#br0">747 0 3244 0 0,'0'1'17154'0'0,"0"13"-17084"0"0,-1 4 197 0 0,-1 1-1 0 0,0-1 1 0 0,-2 0 0 0 0,0 0 0 0 0,-1-1-1 0 0,-1 1 1 0 0,-1-1 0 0 0,0 0 0 0 0,-1 0-1 0 0,-1-1 1 0 0,-12 16 0 0 0,13-23-256 0 0,-1 0 0 0 0,-1-1 0 0 0,0 0 0 0 0,0 0 0 0 0,-1-1 0 0 0,1-1 0 0 0,-17 8 0 0 0,-38 26 136 0 0,41-17-52 0 0,1 1-1 0 0,0 1 0 0 0,2 1 1 0 0,-34 56-1 0 0,31-46-116 0 0,-1 0 0 0 0,-39 42 0 0 0,-51 27-4440 0 0,35-39-4029 0 0,37-30 508 0 0,29-24 5673 0 0</inkml:trace>
</inkml:ink>
</file>

<file path=ppt/ink/ink3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06.928"/>
    </inkml:context>
    <inkml:brush xml:id="br0">
      <inkml:brushProperty name="width" value="0.05" units="cm"/>
      <inkml:brushProperty name="height" value="0.05" units="cm"/>
      <inkml:brushProperty name="color" value="#004F8B"/>
    </inkml:brush>
  </inkml:definitions>
  <inkml:trace contextRef="#ctx0" brushRef="#br0">670 12 3348 0 0,'4'-12'11062'0'0,"-40"57"-9693"0"0,-1-1 1 0 0,-64 58-1 0 0,47-50-933 0 0,-176 161 281 0 0,69-80-6442 0 0,143-120 3250 0 0,-11 4-6118 0 0,21-15 6195 0 0</inkml:trace>
</inkml:ink>
</file>

<file path=ppt/ink/ink3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07.308"/>
    </inkml:context>
    <inkml:brush xml:id="br0">
      <inkml:brushProperty name="width" value="0.05" units="cm"/>
      <inkml:brushProperty name="height" value="0.05" units="cm"/>
      <inkml:brushProperty name="color" value="#004F8B"/>
    </inkml:brush>
  </inkml:definitions>
  <inkml:trace contextRef="#ctx0" brushRef="#br0">330 1 3848 0 0,'0'0'5827'0'0,"-3"3"-5034"0"0,-181 166 5059 0 0,121-112-9299 0 0,0-1-5744 0 0,46-41 6541 0 0</inkml:trace>
</inkml:ink>
</file>

<file path=ppt/ink/ink3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09.060"/>
    </inkml:context>
    <inkml:brush xml:id="br0">
      <inkml:brushProperty name="width" value="0.05" units="cm"/>
      <inkml:brushProperty name="height" value="0.05" units="cm"/>
      <inkml:brushProperty name="color" value="#004F8B"/>
    </inkml:brush>
  </inkml:definitions>
  <inkml:trace contextRef="#ctx0" brushRef="#br0">894 1 2864 0 0,'0'0'5256'0'0,"-1"4"-4671"0"0,-6 16 96 0 0,-1-1-1 0 0,-1 1 1 0 0,-1-1-1 0 0,-1-1 1 0 0,-1 0 0 0 0,0 0-1 0 0,-1-1 1 0 0,-20 20-1 0 0,30-34-625 0 0,0 0 0 0 0,-1 0 0 0 0,1 0 0 0 0,0 0 1 0 0,-1-1-1 0 0,1 0 0 0 0,-1 0 0 0 0,0 0 0 0 0,0 0 0 0 0,0-1 0 0 0,-4 2 0 0 0,7-2 36 0 0,-16-20 13 0 0,18-6-39 0 0,1 0-1 0 0,1 0 0 0 0,2 0 1 0 0,10-37-1 0 0,-12 52 153 0 0,6-13 174 0 0,-8 36 584 0 0,-1-7-738 0 0,0 0 1 0 0,-1 0-1 0 0,0 0 0 0 0,0 0 0 0 0,-1 0 0 0 0,-2 7 0 0 0,-11 12 957 0 0,11-19-961 0 0,0 1 1 0 0,0-1-1 0 0,0 1 1 0 0,-1-1-1 0 0,0-1 1 0 0,0 1-1 0 0,-8 5 1 0 0,-18 13 408 0 0,-1-1-1 0 0,-54 27 1 0 0,54-34-486 0 0,-1 0 0 0 0,0-3-1 0 0,-1 0 1 0 0,-1-3 0 0 0,0 0 0 0 0,0-3-1 0 0,-1-1 1 0 0,0-1 0 0 0,-60-1 0 0 0,44-13-374 0 0,-5 0-5270 0 0,37 13-10168 0 0</inkml:trace>
</inkml:ink>
</file>

<file path=ppt/ink/ink3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09.418"/>
    </inkml:context>
    <inkml:brush xml:id="br0">
      <inkml:brushProperty name="width" value="0.05" units="cm"/>
      <inkml:brushProperty name="height" value="0.05" units="cm"/>
      <inkml:brushProperty name="color" value="#004F8B"/>
    </inkml:brush>
  </inkml:definitions>
  <inkml:trace contextRef="#ctx0" brushRef="#br0">1 211 4184 0 0,'36'-9'4553'0'0,"-22"5"-3898"0"0,0 0-1 0 0,0-1 0 0 0,-1-1 1 0 0,0 0-1 0 0,0-1 0 0 0,14-9 0 0 0,70-58-2486 0 0,-70 53 297 0 0,18-18-4077 0 0,-22 19 2942 0 0</inkml:trace>
</inkml:ink>
</file>

<file path=ppt/ink/ink3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09.849"/>
    </inkml:context>
    <inkml:brush xml:id="br0">
      <inkml:brushProperty name="width" value="0.05" units="cm"/>
      <inkml:brushProperty name="height" value="0.05" units="cm"/>
      <inkml:brushProperty name="color" value="#004F8B"/>
    </inkml:brush>
  </inkml:definitions>
  <inkml:trace contextRef="#ctx0" brushRef="#br0">1086 38 4368 0 0,'1'-1'461'0'0,"-1"-1"0"0"0,1 1 1 0 0,-1-1-1 0 0,0 1 0 0 0,1-1 0 0 0,-1 1 0 0 0,0-1 0 0 0,0 1 0 0 0,0-1 0 0 0,0 1 0 0 0,0-1 0 0 0,0 1 0 0 0,-1-1 0 0 0,1 1 0 0 0,0-1 0 0 0,-1 1 0 0 0,1 0 0 0 0,-1-1 0 0 0,1 1 0 0 0,-1-1 0 0 0,0 1 0 0 0,-1-1 1 0 0,1 1-240 0 0,0 1 0 0 0,0-1 0 0 0,0 1 1 0 0,0-1-1 0 0,0 1 0 0 0,-1 0 0 0 0,1 0 1 0 0,0 0-1 0 0,0 0 0 0 0,0 0 1 0 0,0 0-1 0 0,-1 0 0 0 0,1 0 0 0 0,0 0 1 0 0,0 0-1 0 0,0 1 0 0 0,-1-1 1 0 0,1 0-1 0 0,0 1 0 0 0,-2 0 0 0 0,-8 5 203 0 0,0 0-1 0 0,0 0 1 0 0,-18 16-1 0 0,-420 372 1424 0 0,215-181-4635 0 0,93-94-2315 0 0,-4-9-6916 0 0,121-91 9475 0 0</inkml:trace>
</inkml:ink>
</file>

<file path=ppt/ink/ink3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12.490"/>
    </inkml:context>
    <inkml:brush xml:id="br0">
      <inkml:brushProperty name="width" value="0.05" units="cm"/>
      <inkml:brushProperty name="height" value="0.05" units="cm"/>
      <inkml:brushProperty name="color" value="#004F8B"/>
    </inkml:brush>
  </inkml:definitions>
  <inkml:trace contextRef="#ctx0" brushRef="#br0">1344 244 3020 0 0,'0'0'1428'0'0,"-27"-17"7624"0"0,22 13-8524 0 0,0 0 0 0 0,0 0 1 0 0,1 0-1 0 0,0-1 0 0 0,0 1 0 0 0,0-1 1 0 0,0 0-1 0 0,1 0 0 0 0,0-1 0 0 0,0 1 0 0 0,0-1 1 0 0,0 0-1 0 0,1 1 0 0 0,0-1 0 0 0,1 0 1 0 0,-2-9-1 0 0,2 10-499 0 0,1 1-1 0 0,0-1 1 0 0,0 1-1 0 0,1-1 1 0 0,-1 1-1 0 0,1-1 1 0 0,0 1 0 0 0,0 0-1 0 0,1-1 1 0 0,-1 1-1 0 0,1 0 1 0 0,0 0 0 0 0,0 0-1 0 0,0 0 1 0 0,1 0-1 0 0,0 1 1 0 0,-1-1 0 0 0,1 1-1 0 0,0-1 1 0 0,0 1-1 0 0,1 0 1 0 0,-1 0 0 0 0,1 1-1 0 0,4-4 1 0 0,5-3-73 0 0,-9 6 27 0 0,0 1 0 0 0,0-1 0 0 0,0 0 0 0 0,0 1 0 0 0,1 0 0 0 0,-1 0 0 0 0,1 0 0 0 0,7-2-1 0 0,-10 4-21 0 0,17 1-93 0 0,-18-1 122 0 0,0 1 0 0 0,0-1 0 0 0,0 0 0 0 0,0 0 0 0 0,0 0 1 0 0,0 0-1 0 0,0 1 0 0 0,0-1 0 0 0,0 0 0 0 0,0 1 0 0 0,0-1 1 0 0,0 1-1 0 0,0-1 0 0 0,-1 1 0 0 0,1 0 0 0 0,0-1 0 0 0,0 1 0 0 0,-1 0 1 0 0,1-1-1 0 0,0 1 0 0 0,-1 0 0 0 0,1 0 0 0 0,0 1 0 0 0,-1 3 19 0 0,0-1-1 0 0,0 1 1 0 0,0 0-1 0 0,-1 0 1 0 0,0-1-1 0 0,0 1 0 0 0,0-1 1 0 0,-1 1-1 0 0,0-1 1 0 0,1 1-1 0 0,-2-1 0 0 0,-4 8 1 0 0,-39 55 393 0 0,33-50-290 0 0,0 1 52 0 0,0-2-1 0 0,-2 1 0 0 0,1-2 0 0 0,-2 0 0 0 0,0-1 0 0 0,-1 0 0 0 0,-34 20 0 0 0,41-28-116 0 0,-1-1 0 0 0,0 0 0 0 0,0-1 0 0 0,0 0 0 0 0,-1-1 0 0 0,1 0 0 0 0,-1-1 0 0 0,0 0 0 0 0,1-1 0 0 0,-1 0 0 0 0,0-1 0 0 0,0 0 0 0 0,0-1 0 0 0,0 0 0 0 0,-20-5 0 0 0,7 0-139 0 0,17 5 81 0 0,1-1 1 0 0,0 0 0 0 0,0 0 0 0 0,0 0 0 0 0,0-1-1 0 0,-10-6 1 0 0,13 8-46 0 0,0-1 1 0 0,0-1-1 0 0,1 1 0 0 0,-1-1 0 0 0,1 1 0 0 0,0-1 0 0 0,0 0 0 0 0,0 0 1 0 0,0 0-1 0 0,1-1 0 0 0,-5-5 0 0 0,7 6 9 0 0,-1 1 0 0 0,1-1-1 0 0,0 0 1 0 0,0 1 0 0 0,0-1 0 0 0,0 0 0 0 0,0 1-1 0 0,0-1 1 0 0,1 1 0 0 0,-1-1 0 0 0,1 0 0 0 0,0 1-1 0 0,0-1 1 0 0,0 1 0 0 0,0 0 0 0 0,0-1 0 0 0,1 1 0 0 0,-1 0-1 0 0,3-3 1 0 0,3-5-125 0 0,1 1 0 0 0,0-1 0 0 0,0 2-1 0 0,1-1 1 0 0,0 2 0 0 0,1-1 0 0 0,0 1 0 0 0,0 0-1 0 0,21-10 1 0 0,14-10-40 0 0,1 2-125 0 0,-45 25 402 0 0,12 28 392 0 0,-17-16-343 0 0,0-2 1 0 0,0 1 0 0 0,-1 0 0 0 0,-1-1-1 0 0,0 0 1 0 0,0 0 0 0 0,-1-1-1 0 0,0 1 1 0 0,0-2 0 0 0,-1 1 0 0 0,0-1-1 0 0,-1 0 1 0 0,0-1 0 0 0,0 0-1 0 0,-1 0 1 0 0,-11 6 0 0 0,18-12-212 0 0,0 0 1 0 0,0 1-1 0 0,0-1 1 0 0,-1-1 0 0 0,1 1-1 0 0,0 0 1 0 0,0-1-1 0 0,-1 0 1 0 0,1 1-1 0 0,0-1 1 0 0,-1-1-1 0 0,1 1 1 0 0,0 0-1 0 0,-1-1 1 0 0,1 0 0 0 0,0 1-1 0 0,0-1 1 0 0,-1-1-1 0 0,1 1 1 0 0,0 0-1 0 0,0-1 1 0 0,0 0-1 0 0,1 1 1 0 0,-1-1-1 0 0,0 0 1 0 0,-4-5 0 0 0,7 6-83 0 0,-10-4-214 0 0,1 0-266 0 0,-6 24 780 0 0,13-15-72 0 0,-1 0 1 0 0,1 0-1 0 0,-1-1 0 0 0,0 1 0 0 0,0-1 1 0 0,0 1-1 0 0,0-1 0 0 0,0 0 1 0 0,-1 0-1 0 0,1-1 0 0 0,-1 1 0 0 0,0-1 1 0 0,0 0-1 0 0,0 1 0 0 0,0-2 0 0 0,0 1 1 0 0,-5 1-1 0 0,7-3-121 0 0,0 0-57 0 0,1 0 87 0 0,-1 0 0 0 0,0 0 0 0 0,1-1 0 0 0,-1 1 0 0 0,1-1 0 0 0,-1 1 0 0 0,0-1 0 0 0,1 1 0 0 0,-1-1 0 0 0,1 0 0 0 0,0 0 0 0 0,-1 0 0 0 0,1 0 0 0 0,-2-1 0 0 0,-21-9-1053 0 0,0 30 1614 0 0,22-17-459 0 0,1 0 1 0 0,-1 0-1 0 0,0 0 0 0 0,0 0 0 0 0,0 0 0 0 0,0 0 0 0 0,0-1 0 0 0,-1 1 1 0 0,1-1-1 0 0,0 0 0 0 0,-1 1 0 0 0,1-1 0 0 0,-1 0 0 0 0,1-1 0 0 0,-1 1 1 0 0,1 0-1 0 0,-1-1 0 0 0,0 1 0 0 0,1-1 0 0 0,-1 0 0 0 0,0 0 0 0 0,-2 0 1 0 0,1-1-71 0 0,1 0 0 0 0,0 0 0 0 0,0-1 0 0 0,-1 1 0 0 0,1-1 0 0 0,0 1 0 0 0,0-1 0 0 0,1 0 0 0 0,-1-1 0 0 0,0 1 0 0 0,0 0 0 0 0,1-1 0 0 0,0 1 0 0 0,-1-1 1 0 0,1 0-1 0 0,0 0 0 0 0,0 0 0 0 0,1 0 0 0 0,-1 0 0 0 0,-1-4 0 0 0,2 6-41 0 0,-5-10-135 0 0,9 24 407 0 0,0-1 0 0 0,-1 1 0 0 0,-1-1 0 0 0,0 1 0 0 0,0 0 0 0 0,-2 0 0 0 0,1-1 1 0 0,-4 16-1 0 0,-2 11 929 0 0,-17 54 1 0 0,15-66-690 0 0,-2-1 0 0 0,0-1 1 0 0,-2 0-1 0 0,-1 0 1 0 0,0-1-1 0 0,-18 22 1 0 0,23-35-309 0 0,1-1 1 0 0,-2-1 0 0 0,1 1-1 0 0,-1-2 1 0 0,-1 1 0 0 0,1-1 0 0 0,-2-1-1 0 0,1 1 1 0 0,-1-2 0 0 0,0 0-1 0 0,0 0 1 0 0,-1-1 0 0 0,1 0-1 0 0,-1-1 1 0 0,-16 4 0 0 0,12-5-54 0 0,0 0-1 0 0,-1-1 1 0 0,1-1 0 0 0,-1-1 0 0 0,1 0 0 0 0,-28-4-1 0 0,38 2-87 0 0,0 1 0 0 0,0-1 0 0 0,0 0-1 0 0,1 0 1 0 0,-1-1 0 0 0,1 0-1 0 0,0 0 1 0 0,0 0 0 0 0,0-1-1 0 0,0 1 1 0 0,0-1 0 0 0,1 0 0 0 0,-1-1-1 0 0,1 1 1 0 0,0-1 0 0 0,1 0-1 0 0,-1 0 1 0 0,1 0 0 0 0,0 0-1 0 0,0 0 1 0 0,-3-8 0 0 0,3 5-57 0 0,0 0-1 0 0,1 0 1 0 0,-1-1 0 0 0,2 1-1 0 0,-1 0 1 0 0,1-1 0 0 0,0-15 0 0 0,1 14-571 0 0,1 1 0 0 0,1-1 0 0 0,-1 1 0 0 0,2-1 0 0 0,-1 1 0 0 0,5-10 0 0 0,5-6-3456 0 0,1 0 0 0 0,1 0 0 0 0,30-38 0 0 0,-10 15-3049 0 0,-19 25 4535 0 0</inkml:trace>
</inkml:ink>
</file>

<file path=ppt/ink/ink3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13.124"/>
    </inkml:context>
    <inkml:brush xml:id="br0">
      <inkml:brushProperty name="width" value="0.05" units="cm"/>
      <inkml:brushProperty name="height" value="0.05" units="cm"/>
      <inkml:brushProperty name="color" value="#004F8B"/>
    </inkml:brush>
  </inkml:definitions>
  <inkml:trace contextRef="#ctx0" brushRef="#br0">0 85 3068 0 0,'0'0'1138'0'0,"4"-1"-72"0"0,22-11 542 0 0,64-28 2135 0 0,-35 8-5788 0 0</inkml:trace>
</inkml:ink>
</file>

<file path=ppt/ink/ink3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13.504"/>
    </inkml:context>
    <inkml:brush xml:id="br0">
      <inkml:brushProperty name="width" value="0.05" units="cm"/>
      <inkml:brushProperty name="height" value="0.05" units="cm"/>
      <inkml:brushProperty name="color" value="#004F8B"/>
    </inkml:brush>
  </inkml:definitions>
  <inkml:trace contextRef="#ctx0" brushRef="#br0">173 18 4184 0 0,'-16'-18'19882'0'0,"18"48"-19212"0"0,-1 0 1 0 0,-1 0 0 0 0,-1 0 0 0 0,-2 0 0 0 0,-9 39 0 0 0,-47 153-5729 0 0,24-100-4554 0 0,-3-17 62 0 0,27-74 6895 0 0</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53.847"/>
    </inkml:context>
    <inkml:brush xml:id="br0">
      <inkml:brushProperty name="width" value="0.05" units="cm"/>
      <inkml:brushProperty name="height" value="0.05" units="cm"/>
    </inkml:brush>
  </inkml:definitions>
  <inkml:trace contextRef="#ctx0" brushRef="#br0">166 76 4452 0 0,'7'-58'19296'0'0,"-12"59"-19207"0"0,1 0 0 0 0,0 1 0 0 0,0-1-1 0 0,0 1 1 0 0,0 0 0 0 0,1 0 0 0 0,-1 0 0 0 0,0 1 0 0 0,1-1-1 0 0,0 1 1 0 0,-4 3 0 0 0,-39 37 637 0 0,42-38-672 0 0,-43 38 417 0 0,21-19-1090 0 0,43-38 107 0 0,108-104-1174 0 0,-116 108 1743 0 0,12-7 209 0 0,-19 17-93 0 0,1 0-87 0 0,1 2-38 0 0,-1-1 1 0 0,1 1 0 0 0,-1 0 0 0 0,0 0 0 0 0,0 0-1 0 0,0 0 1 0 0,0 1 0 0 0,0-1 0 0 0,0 1 0 0 0,0 0-1 0 0,-1-1 1 0 0,0 1 0 0 0,1 0 0 0 0,2 7 0 0 0,30 59-3094 0 0,-11-20-5501 0 0,-1 0-2275 0 0,-19-42 9159 0 0</inkml:trace>
</inkml:ink>
</file>

<file path=ppt/ink/ink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23.328"/>
    </inkml:context>
    <inkml:brush xml:id="br0">
      <inkml:brushProperty name="width" value="0.05" units="cm"/>
      <inkml:brushProperty name="height" value="0.05" units="cm"/>
      <inkml:brushProperty name="color" value="#004F8B"/>
    </inkml:brush>
  </inkml:definitions>
  <inkml:trace contextRef="#ctx0" brushRef="#br0">88 37 5601 0 0,'-12'-17'6797'0'0,"-1"-2"2904"0"0,16 33-6190 0 0,20 37-713 0 0,30 51 1 0 0,15 31-1420 0 0,-50-91-1365 0 0,-2 1 0 0 0,-2 1 0 0 0,-2 0 0 0 0,-1 1 0 0 0,-3 1 0 0 0,-2-1 0 0 0,-1 1 0 0 0,-3 0-1 0 0,-2 0 1 0 0,-1 0 0 0 0,-3 0 0 0 0,-19 89 0 0 0,8-80-14 0 0,-2-1 0 0 0,-45 99 0 0 0,-69 92 0 0 0,117-221 0 0 0,6-11 0 0 0,5-9 0 0 0,0 1 0 0 0,0 0 0 0 0,0 0 0 0 0,0 0 0 0 0,1 1 0 0 0,0-1 0 0 0,0 0 0 0 0,0 1 0 0 0,1 0 0 0 0,0-1 0 0 0,-1 7 0 0 0,5 3-2645 0 0,8-5-6562 0 0</inkml:trace>
</inkml:ink>
</file>

<file path=ppt/ink/ink3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14.191"/>
    </inkml:context>
    <inkml:brush xml:id="br0">
      <inkml:brushProperty name="width" value="0.05" units="cm"/>
      <inkml:brushProperty name="height" value="0.05" units="cm"/>
      <inkml:brushProperty name="color" value="#004F8B"/>
    </inkml:brush>
  </inkml:definitions>
  <inkml:trace contextRef="#ctx0" brushRef="#br0">1 8 3396 0 0,'1'0'8337'0'0,"15"-1"-334"0"0,-14-3-6391 0 0,-2 2-1942 0 0</inkml:trace>
</inkml:ink>
</file>

<file path=ppt/ink/ink3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14.763"/>
    </inkml:context>
    <inkml:brush xml:id="br0">
      <inkml:brushProperty name="width" value="0.05" units="cm"/>
      <inkml:brushProperty name="height" value="0.05" units="cm"/>
      <inkml:brushProperty name="color" value="#004F8B"/>
    </inkml:brush>
  </inkml:definitions>
  <inkml:trace contextRef="#ctx0" brushRef="#br0">1 22 3304 0 0,'3'30'7929'0'0,"-3"-29"-7851"0"0,1 0 0 0 0,-1-1-1 0 0,0 1 1 0 0,1 0-1 0 0,-1 0 1 0 0,1-1-1 0 0,-1 1 1 0 0,1 0-1 0 0,-1-1 1 0 0,1 1-1 0 0,-1 0 1 0 0,1-1-1 0 0,0 1 1 0 0,-1-1-1 0 0,1 1 1 0 0,0-1-1 0 0,0 1 1 0 0,-1-1-1 0 0,1 1 1 0 0,0-1-1 0 0,0 0 1 0 0,-1 0-1 0 0,1 1 1 0 0,0-1-1 0 0,0 0 1 0 0,0 0-1 0 0,0 0 1 0 0,1 0-1 0 0,0 0-279 0 0,38-20-1773 0 0,-30 7 1589 0 0,-7 9 471 0 0,0 0 1 0 0,0 1 0 0 0,0-1-1 0 0,0 1 1 0 0,0-1 0 0 0,1 1-1 0 0,5-4 1 0 0,-7 7 73 0 0,1 1 1 0 0,-1 0-1 0 0,0 0 0 0 0,1 0 0 0 0,-1 0 1 0 0,0 0-1 0 0,0 0 0 0 0,0 0 0 0 0,1 1 1 0 0,-1-1-1 0 0,-1 1 0 0 0,1-1 0 0 0,2 3 1 0 0,-3-3 42 0 0,6 8-2127 0 0</inkml:trace>
</inkml:ink>
</file>

<file path=ppt/ink/ink3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15.128"/>
    </inkml:context>
    <inkml:brush xml:id="br0">
      <inkml:brushProperty name="width" value="0.05" units="cm"/>
      <inkml:brushProperty name="height" value="0.05" units="cm"/>
      <inkml:brushProperty name="color" value="#004F8B"/>
    </inkml:brush>
  </inkml:definitions>
  <inkml:trace contextRef="#ctx0" brushRef="#br0">10 11 4688 0 0,'-7'-5'14329'0'0,"5"2"-15282"0"0,2 1 1002 0 0</inkml:trace>
</inkml:ink>
</file>

<file path=ppt/ink/ink3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17.496"/>
    </inkml:context>
    <inkml:brush xml:id="br0">
      <inkml:brushProperty name="width" value="0.05" units="cm"/>
      <inkml:brushProperty name="height" value="0.05" units="cm"/>
      <inkml:brushProperty name="color" value="#004F8B"/>
    </inkml:brush>
  </inkml:definitions>
  <inkml:trace contextRef="#ctx0" brushRef="#br0">681 12 3900 0 0,'-9'-12'9757'0'0,"2"13"-5107"0"0,-2 24-3066 0 0,5-13-1241 0 0,-47 122 1475 0 0,46-123-1782 0 0,0 1 0 0 0,0-1 1 0 0,-1 0-1 0 0,0-1 0 0 0,-1 1 0 0 0,-1-1 1 0 0,1-1-1 0 0,-2 1 0 0 0,1-1 0 0 0,-1-1 0 0 0,-1 1 1 0 0,1-1-1 0 0,-1-1 0 0 0,-1 0 0 0 0,-14 7 0 0 0,13-8-43 0 0,0 1 0 0 0,0 1-1 0 0,1 0 1 0 0,0 0-1 0 0,0 1 1 0 0,1 0 0 0 0,-16 18-1 0 0,0 6 175 0 0,-26 43 0 0 0,36-51-459 0 0,0 0 0 0 0,-2-1 0 0 0,-1-1 0 0 0,-25 24-1 0 0,-4-1-2246 0 0,-1 0-2758 0 0,-6-4-5785 0 0,42-35 8707 0 0</inkml:trace>
</inkml:ink>
</file>

<file path=ppt/ink/ink3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18.190"/>
    </inkml:context>
    <inkml:brush xml:id="br0">
      <inkml:brushProperty name="width" value="0.05" units="cm"/>
      <inkml:brushProperty name="height" value="0.05" units="cm"/>
      <inkml:brushProperty name="color" value="#004F8B"/>
    </inkml:brush>
  </inkml:definitions>
  <inkml:trace contextRef="#ctx0" brushRef="#br0">698 8 4144 0 0,'6'-8'5638'0'0,"-13"11"-871"0"0,-18 17-2515 0 0,-27 37-849 0 0,-1-3 0 0 0,-89 69 0 0 0,83-72-947 0 0,-233 191 401 0 0,263-220-1437 0 0,3-4-1852 0 0,10-3-7491 0 0,14-31 3937 0 0,2 13 3348 0 0</inkml:trace>
</inkml:ink>
</file>

<file path=ppt/ink/ink3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18.554"/>
    </inkml:context>
    <inkml:brush xml:id="br0">
      <inkml:brushProperty name="width" value="0.05" units="cm"/>
      <inkml:brushProperty name="height" value="0.05" units="cm"/>
      <inkml:brushProperty name="color" value="#004F8B"/>
    </inkml:brush>
  </inkml:definitions>
  <inkml:trace contextRef="#ctx0" brushRef="#br0">308 11 2812 0 0,'1'-10'6402'0'0,"-11"15"-1307"0"0,0 1-5742 0 0,-6 2 1094 0 0,1 1 0 0 0,0 0 1 0 0,0 1-1 0 0,1 1 0 0 0,1 0 0 0 0,-21 22 1 0 0,-33 42-1511 0 0,31-33-1500 0 0,-11 12-6564 0 0,30-39 6487 0 0</inkml:trace>
</inkml:ink>
</file>

<file path=ppt/ink/ink3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22.977"/>
    </inkml:context>
    <inkml:brush xml:id="br0">
      <inkml:brushProperty name="width" value="0.05" units="cm"/>
      <inkml:brushProperty name="height" value="0.05" units="cm"/>
      <inkml:brushProperty name="color" value="#004F8B"/>
    </inkml:brush>
  </inkml:definitions>
  <inkml:trace contextRef="#ctx0" brushRef="#br0">553 303 2536 0 0,'-2'-7'1100'0'0,"0"0"0"0"0,0 0 0 0 0,1-1 0 0 0,0 1 0 0 0,0 0 0 0 0,0-1-1 0 0,1 1 1 0 0,1-11 0 0 0,0 9-605 0 0,0 1-1 0 0,0-1 1 0 0,1 1-1 0 0,0 0 1 0 0,1 0-1 0 0,6-15 1 0 0,-7 20-440 0 0,1 0 0 0 0,-1 0 0 0 0,1 0 0 0 0,0 0 0 0 0,0 0 0 0 0,0 1 0 0 0,1-1 0 0 0,-1 1 0 0 0,0 0 0 0 0,1 0 0 0 0,0 0 0 0 0,-1 1 1 0 0,1-1-1 0 0,0 1 0 0 0,0 0 0 0 0,0 0 0 0 0,0 0 0 0 0,-1 1 0 0 0,9-1 0 0 0,10-1-12 0 0,0 2-1 0 0,29 2 1 0 0,-40-1 12 0 0,117-1 198 0 0,-126 0-206 0 0,40-8 886 0 0,-40 7-521 0 0,-8 2-219 0 0,-1 1 0 0 0,2-1 0 0 0,-1 1-1 0 0,0 0 1 0 0,0 0 0 0 0,1 1 0 0 0,-1-1 0 0 0,1 1-1 0 0,-9 6 1 0 0,-63 48-150 0 0,20-15 120 0 0,33-25-154 0 0,-19 12 94 0 0,0-2 1 0 0,-63 29-1 0 0,100-53-80 0 0,1-1 0 0 0,-1 0-1 0 0,0 0 1 0 0,1 0-1 0 0,-1-1 1 0 0,0 1 0 0 0,0-2-1 0 0,0 1 1 0 0,0-1 0 0 0,0 1-1 0 0,0-2 1 0 0,-1 1-1 0 0,-5-2 1 0 0,10 2-21 0 0,-1-1-1 0 0,0 0 1 0 0,0 0 0 0 0,0-1-1 0 0,1 1 1 0 0,-1 0 0 0 0,0-1-1 0 0,1 0 1 0 0,0 0 0 0 0,-1 1-1 0 0,1-2 1 0 0,0 1 0 0 0,0 0-1 0 0,0 0 1 0 0,0 0 0 0 0,0-1-1 0 0,1 1 1 0 0,-1-1 0 0 0,-1-5-1 0 0,-13-47-3 0 0,16 53 18 0 0,-6-21 5 0 0,2-1 0 0 0,1 0 1 0 0,1 0-1 0 0,1 1 0 0 0,1-1 1 0 0,1 0-1 0 0,7-39 0 0 0,-8 17 389 0 0,0 45-367 0 0,0 6-4 0 0,0 57 394 0 0,-15 102 0 0 0,11-139-280 0 0,-1-1 0 0 0,-1 1 0 0 0,-1-1 0 0 0,-2 0 0 0 0,0-1 0 0 0,-1 0 0 0 0,-15 23 1 0 0,24-43-168 0 0,-1 0 0 0 0,0 0 1 0 0,1-1-1 0 0,-1 1 1 0 0,0 0-1 0 0,0-1 0 0 0,-1 0 1 0 0,1 1-1 0 0,0-1 1 0 0,-1 0-1 0 0,1 0 1 0 0,-1-1-1 0 0,0 1 0 0 0,0 0 1 0 0,0-1-1 0 0,1 0 1 0 0,-1 0-1 0 0,-1 0 0 0 0,1 0 1 0 0,0 0-1 0 0,0 0 1 0 0,0-1-1 0 0,0 1 0 0 0,0-1 1 0 0,-1 0-1 0 0,1 0 1 0 0,0 0-1 0 0,0-1 1 0 0,0 1-1 0 0,-1-1 0 0 0,1 0 1 0 0,0 1-1 0 0,0-1 1 0 0,0-1-1 0 0,0 1 0 0 0,0 0 1 0 0,1-1-1 0 0,-1 0 1 0 0,0 1-1 0 0,1-1 0 0 0,-5-4 1 0 0,7 5-23 0 0,-1 1 1 0 0,1-1-1 0 0,0 0 1 0 0,-1 0-1 0 0,1 0 1 0 0,0 0-1 0 0,0 0 1 0 0,0 0-1 0 0,-1 0 1 0 0,1 0-1 0 0,0 0 1 0 0,0 0-1 0 0,0 0 1 0 0,1 0-1 0 0,-1 0 1 0 0,0 0-1 0 0,0 0 1 0 0,1 0-1 0 0,-1 0 1 0 0,0 0-1 0 0,1 0 1 0 0,-1 1-1 0 0,1-1 1 0 0,-1 0-1 0 0,1 0 1 0 0,-1 0-1 0 0,1 1 1 0 0,0-1-1 0 0,-1 0 0 0 0,1 0 1 0 0,0 1-1 0 0,-1-1 1 0 0,1 1-1 0 0,2-2 1 0 0,-1 0-28 0 0,0 0 1 0 0,0 0 0 0 0,1 0-1 0 0,-1 1 1 0 0,0-1-1 0 0,1 1 1 0 0,0-1-1 0 0,-1 1 1 0 0,1 0-1 0 0,0 0 1 0 0,-1 0-1 0 0,4 0 1 0 0,-4 1 54 0 0,0-1 0 0 0,0 1 1 0 0,0 0-1 0 0,0 1 0 0 0,0-1 0 0 0,1 0 0 0 0,-1 1 1 0 0,0-1-1 0 0,0 1 0 0 0,0-1 0 0 0,-1 1 1 0 0,1 0-1 0 0,0 0 0 0 0,0 0 0 0 0,0 0 0 0 0,-1 0 1 0 0,1 0-1 0 0,0 1 0 0 0,-1-1 0 0 0,1 1 0 0 0,-1-1 1 0 0,1 1-1 0 0,1 2 0 0 0,-2-2 17 0 0,0 1-1 0 0,0 0 1 0 0,0 0-1 0 0,-1 0 1 0 0,1 0 0 0 0,-1 0-1 0 0,1 0 1 0 0,-1 0 0 0 0,0 0-1 0 0,0 1 1 0 0,-1-1-1 0 0,1 0 1 0 0,0 0 0 0 0,-2 3-1 0 0,0 4 23 0 0,-1-1-1 0 0,-1 0 1 0 0,1 0-1 0 0,-2 0 1 0 0,1 0-1 0 0,-1 0 1 0 0,0-1-1 0 0,-1 0 1 0 0,-8 9-1 0 0,-9 7-135 0 0,-48 45-71 0 0,18-31-5165 0 0,32-32-6042 0 0,12-6 8663 0 0</inkml:trace>
</inkml:ink>
</file>

<file path=ppt/ink/ink3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23.400"/>
    </inkml:context>
    <inkml:brush xml:id="br0">
      <inkml:brushProperty name="width" value="0.05" units="cm"/>
      <inkml:brushProperty name="height" value="0.05" units="cm"/>
      <inkml:brushProperty name="color" value="#004F8B"/>
    </inkml:brush>
  </inkml:definitions>
  <inkml:trace contextRef="#ctx0" brushRef="#br0">12 37 2608 0 0,'28'5'6515'0'0,"-26"-5"-6416"0"0,-1 0 0 0 0,0 0 0 0 0,0 0 0 0 0,0 0 1 0 0,0 0-1 0 0,0 0 0 0 0,0-1 0 0 0,0 1 0 0 0,0 0 0 0 0,0-1 0 0 0,0 1 1 0 0,0-1-1 0 0,0 1 0 0 0,0-1 0 0 0,0 1 0 0 0,0-1 0 0 0,0 0 1 0 0,0 1-1 0 0,-1-1 0 0 0,1 0 0 0 0,0 0 0 0 0,0 0 0 0 0,-1 1 0 0 0,1-1 1 0 0,-1 0-1 0 0,1 0 0 0 0,-1 0 0 0 0,1 0 0 0 0,-1 0 0 0 0,1-2 0 0 0,-1 2 814 0 0,-1-1-722 0 0,0 1 1 0 0,1 0 0 0 0,-1-1 0 0 0,0 1-1 0 0,0 0 1 0 0,0 0 0 0 0,0 0 0 0 0,0-1-1 0 0,-1 1 1 0 0,1 0 0 0 0,0 0 0 0 0,-1 1-1 0 0,1-1 1 0 0,0 0 0 0 0,-1 0 0 0 0,1 1-1 0 0,-2-2 1 0 0,-28 0 848 0 0,18 7-7893 0 0</inkml:trace>
</inkml:ink>
</file>

<file path=ppt/ink/ink3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25.260"/>
    </inkml:context>
    <inkml:brush xml:id="br0">
      <inkml:brushProperty name="width" value="0.05" units="cm"/>
      <inkml:brushProperty name="height" value="0.05" units="cm"/>
      <inkml:brushProperty name="color" value="#004F8B"/>
    </inkml:brush>
  </inkml:definitions>
  <inkml:trace contextRef="#ctx0" brushRef="#br0">405 8 4380 0 0,'-7'-7'11735'0'0,"7"7"-11455"0"0,-6 13 2534 0 0,3 24-2129 0 0,6-19-223 0 0,-1 1-1 0 0,0-1 1 0 0,-2 0 0 0 0,0 0 0 0 0,-4 27-1 0 0,2-35-308 0 0,0 1 1 0 0,-1-1-1 0 0,0 1 0 0 0,-1-1 0 0 0,0 0 0 0 0,0 0 0 0 0,-2 0 0 0 0,1-1 0 0 0,-1 0 0 0 0,-10 12 0 0 0,4-6 12 0 0,0-1-1 0 0,-1-1 1 0 0,-1 0 0 0 0,0-1-1 0 0,0-1 1 0 0,-2 0-1 0 0,-23 13 1 0 0,38-23-212 0 0,1-1-1 0 0,-1 1 1 0 0,0-1-1 0 0,1 1 1 0 0,-1-1-1 0 0,0 0 1 0 0,0 1-1 0 0,1-1 1 0 0,-1 0 0 0 0,0 1-1 0 0,0-1 1 0 0,0 0-1 0 0,0 0 1 0 0,1 0-1 0 0,-1 0 1 0 0,0 0-1 0 0,0 0 1 0 0,0 0-1 0 0,0 0 1 0 0,1 0 0 0 0,-1 0-1 0 0,0 0 1 0 0,0 0-1 0 0,0-1 1 0 0,0 1-1 0 0,1 0 1 0 0,-1-1-1 0 0,0 1 1 0 0,0-1 0 0 0,1 1-1 0 0,-1 0 1 0 0,0-1-1 0 0,1 0 1 0 0,-1 1-1 0 0,0-1 1 0 0,1 1-1 0 0,-1-1 1 0 0,1 0-1 0 0,-1 1 1 0 0,1-1 0 0 0,-1 0-1 0 0,1 0 1 0 0,0 1-1 0 0,-1-1 1 0 0,1 0-1 0 0,0 0 1 0 0,0 0-1 0 0,-1-1 1 0 0,1 1-63 0 0,0-1 1 0 0,0 0-1 0 0,0 0 1 0 0,0 0-1 0 0,0 1 1 0 0,1-1-1 0 0,-1 0 1 0 0,1 0-1 0 0,-1 1 1 0 0,1-1-1 0 0,0 0 1 0 0,-1 1-1 0 0,1-1 1 0 0,0 0-1 0 0,0 1 1 0 0,0-1-1 0 0,0 1 1 0 0,0 0-1 0 0,1-1 1 0 0,-1 1-1 0 0,0 0 1 0 0,3-2-1 0 0,7-4-414 0 0,16-7-319 0 0,-26 14 763 0 0,32 14-393 0 0,-31-12 502 0 0,-1 1-1 0 0,1 0 1 0 0,-1-1-1 0 0,0 1 1 0 0,0 0-1 0 0,0 0 1 0 0,0 0-1 0 0,0 0 1 0 0,0 0-1 0 0,-1 0 1 0 0,0 0-1 0 0,1 0 1 0 0,-1 0-1 0 0,0 0 1 0 0,-1 1-1 0 0,1-1 1 0 0,0 0-1 0 0,-1 0 1 0 0,0 0-1 0 0,0 0 1 0 0,0 0-1 0 0,0 0 1 0 0,0-1-1 0 0,-3 6 1 0 0,-4 8 202 0 0,0-1 1 0 0,-21 28-1 0 0,26-38-212 0 0,-6 6-162 0 0,-1 1 1 0 0,0-1 0 0 0,0-1 0 0 0,-1 0 0 0 0,-21 14 0 0 0,-32 12-3512 0 0,56-33 1706 0 0,-1-1 1 0 0,1 0-1 0 0,0 0 0 0 0,-1-1 0 0 0,-16 0 1 0 0</inkml:trace>
</inkml:ink>
</file>

<file path=ppt/ink/ink3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25.706"/>
    </inkml:context>
    <inkml:brush xml:id="br0">
      <inkml:brushProperty name="width" value="0.05" units="cm"/>
      <inkml:brushProperty name="height" value="0.05" units="cm"/>
      <inkml:brushProperty name="color" value="#004F8B"/>
    </inkml:brush>
  </inkml:definitions>
  <inkml:trace contextRef="#ctx0" brushRef="#br0">37 17 2772 0 0,'0'0'8106'0'0,"-1"-3"-7210"0"0,-6-8 6934 0 0,2 9-7830 0 0,3 3-252 0 0,1-1 1 0 0,0 1-1 0 0,0 0 1 0 0,0 0-1 0 0,0 0 1 0 0,-1 0-1 0 0,2 1 1 0 0,-1-1-1 0 0,0 0 1 0 0,0 0-1 0 0,0 0 1 0 0,0 1 0 0 0,1-1-1 0 0,-2 3 1 0 0,-3 22-6988 0 0,3-8 1105 0 0,1-7 3787 0 0</inkml:trace>
</inkml:ink>
</file>

<file path=ppt/ink/ink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25.500"/>
    </inkml:context>
    <inkml:brush xml:id="br0">
      <inkml:brushProperty name="width" value="0.05" units="cm"/>
      <inkml:brushProperty name="height" value="0.05" units="cm"/>
      <inkml:brushProperty name="color" value="#004F8B"/>
    </inkml:brush>
  </inkml:definitions>
  <inkml:trace contextRef="#ctx0" brushRef="#br0">393 38 4832 0 0,'-1'-2'453'0'0,"1"0"-1"0"0,-1 0 0 0 0,0 0 1 0 0,1 0-1 0 0,-1 0 0 0 0,0 1 0 0 0,0-1 1 0 0,-1 0-1 0 0,1 0 0 0 0,0 1 0 0 0,0-1 1 0 0,-1 1-1 0 0,1-1 0 0 0,-1 1 0 0 0,1-1 1 0 0,-1 1-1 0 0,0 0 0 0 0,0 0 1 0 0,1 0-1 0 0,-1 0 0 0 0,0 0 0 0 0,0 0 1 0 0,-3 0-1 0 0,1 0 5 0 0,-1 1 1 0 0,1-1 0 0 0,-1 1-1 0 0,1 1 1 0 0,-1-1-1 0 0,1 0 1 0 0,0 1-1 0 0,-1 0 1 0 0,1 0 0 0 0,-7 3-1 0 0,-4 2 270 0 0,-1 1 0 0 0,2 0-1 0 0,-1 1 1 0 0,-24 19 0 0 0,13-7 26 0 0,1 2-1 0 0,2 1 1 0 0,-37 42 0 0 0,52-55-674 0 0,1 0-1 0 0,0 0 0 0 0,0 1 0 0 0,1 0 0 0 0,0 0 1 0 0,1 0-1 0 0,0 1 0 0 0,1 0 0 0 0,0 0 0 0 0,1 0 1 0 0,0 0-1 0 0,-1 23 0 0 0,4-30-201 0 0,0 0 0 0 0,1 0 1 0 0,-1 0-1 0 0,1-1 0 0 0,0 1 0 0 0,1 0 1 0 0,-1 0-1 0 0,1-1 0 0 0,0 1 0 0 0,0-1 0 0 0,1 0 1 0 0,-1 1-1 0 0,1-1 0 0 0,0 0 0 0 0,3 4 1 0 0,1-2-588 0 0,0 1 1 0 0,0-1 0 0 0,0-1 0 0 0,1 1-1 0 0,0-1 1 0 0,0 0 0 0 0,13 5 0 0 0,4 0-2809 0 0,1-1 0 0 0,0-2 1 0 0,0 0-1 0 0,43 4 0 0 0,-48-9 1763 0 0</inkml:trace>
</inkml:ink>
</file>

<file path=ppt/ink/ink3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26.088"/>
    </inkml:context>
    <inkml:brush xml:id="br0">
      <inkml:brushProperty name="width" value="0.05" units="cm"/>
      <inkml:brushProperty name="height" value="0.05" units="cm"/>
      <inkml:brushProperty name="color" value="#004F8B"/>
    </inkml:brush>
  </inkml:definitions>
  <inkml:trace contextRef="#ctx0" brushRef="#br0">241 0 4196 0 0,'-8'37'5733'0'0,"-1"-16"-4550"0"0,-1-1 0 0 0,-1 0 1 0 0,-1-1-1 0 0,-1 0 0 0 0,0 0 0 0 0,-28 28 1 0 0,-16 22-3168 0 0,47-57-1379 0 0,0 0 1 0 0,0-1-1 0 0,-14 12 0 0 0,12-15 962 0 0</inkml:trace>
</inkml:ink>
</file>

<file path=ppt/ink/ink3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27.644"/>
    </inkml:context>
    <inkml:brush xml:id="br0">
      <inkml:brushProperty name="width" value="0.05" units="cm"/>
      <inkml:brushProperty name="height" value="0.05" units="cm"/>
      <inkml:brushProperty name="color" value="#004F8B"/>
    </inkml:brush>
  </inkml:definitions>
  <inkml:trace contextRef="#ctx0" brushRef="#br0">942 27 3860 0 0,'3'-16'5398'0'0,"-5"5"3889"0"0,-10 22-8997 0 0,1 0 0 0 0,0 1 1 0 0,0 0-1 0 0,1 1 0 0 0,1 0 0 0 0,0 0 0 0 0,1 1 1 0 0,0 0-1 0 0,-9 24 0 0 0,12-25-439 0 0,0 1 0 0 0,1 0-1 0 0,1 0 1 0 0,0 1 0 0 0,1-1 0 0 0,-1 24 0 0 0,3-38 111 0 0,0 1 0 0 0,0 0 0 0 0,0 0 0 0 0,1-1 0 0 0,-1 1 0 0 0,0 0 0 0 0,1 0 0 0 0,-1-1 0 0 0,1 1 0 0 0,-1 0 0 0 0,1-1 0 0 0,-1 1 0 0 0,1 0 0 0 0,-1-1 0 0 0,1 1 0 0 0,0-1 0 0 0,-1 1 0 0 0,1-1 0 0 0,0 1 0 0 0,-1-1 0 0 0,1 1 0 0 0,0-1 0 0 0,-1 0 0 0 0,1 0 0 0 0,0 1 0 0 0,0-1 0 0 0,0 0 0 0 0,-1 0 0 0 0,1 0 0 0 0,0 0 0 0 0,1 0 0 0 0,27 1-1213 0 0,-17-3 949 0 0,0 1 0 0 0,-1-2-1 0 0,1 0 1 0 0,21-8-1 0 0,-30 10 287 0 0,0 0 0 0 0,0-1-1 0 0,0 1 1 0 0,0-1-1 0 0,0 1 1 0 0,0-1-1 0 0,-1 0 1 0 0,1 0-1 0 0,-1-1 1 0 0,1 1 0 0 0,-1 0-1 0 0,0-1 1 0 0,0 1-1 0 0,0-1 1 0 0,0 0-1 0 0,0 0 1 0 0,-1 0-1 0 0,1 0 1 0 0,-1 0-1 0 0,0 0 1 0 0,1 0 0 0 0,-2 0-1 0 0,1 0 1 0 0,0-1-1 0 0,0-4 1 0 0,4-9 416 0 0,-5 16-324 0 0,1 0 0 0 0,-1 0 0 0 0,1 1 0 0 0,-1-1-1 0 0,1 0 1 0 0,-1 0 0 0 0,0 0 0 0 0,0 0 0 0 0,1 1 0 0 0,-1-1-1 0 0,0 0 1 0 0,0 0 0 0 0,0 0 0 0 0,0 0 0 0 0,0 0-1 0 0,0 0 1 0 0,0 0 0 0 0,0 1 0 0 0,0-1 0 0 0,-1 0-1 0 0,1 0 1 0 0,0 0 0 0 0,-1 0 0 0 0,1 0 0 0 0,0 1-1 0 0,-1-1 1 0 0,1 0 0 0 0,-2-1 0 0 0,2 1 825 0 0,-26 20-295 0 0,11 8-57 0 0,-2-2 0 0 0,-1 0 0 0 0,-39 43 0 0 0,46-56-426 0 0,6-5-100 0 0,0-1 0 0 0,-1 0 0 0 0,1-1-1 0 0,-2 0 1 0 0,1 0 0 0 0,0 0 0 0 0,-1-1 0 0 0,0 1 0 0 0,0-2 0 0 0,0 1 0 0 0,-1-1-1 0 0,1 0 1 0 0,-1 0 0 0 0,0-1 0 0 0,0 0 0 0 0,1-1 0 0 0,-1 0 0 0 0,0 0-1 0 0,-1 0 1 0 0,-10-2 0 0 0,17 1-54 0 0,-1 0 30 0 0,-5 0 14 0 0,0 0 0 0 0,1 0-1 0 0,-1 1 1 0 0,0 0 0 0 0,0 1 0 0 0,1-1-1 0 0,-1 2 1 0 0,1-1 0 0 0,-1 1-1 0 0,1 0 1 0 0,0 0 0 0 0,0 1 0 0 0,-11 8-1 0 0,8-3 36 0 0,-1 1-1 0 0,2 1 0 0 0,-1 0 0 0 0,2 0 0 0 0,-12 18 0 0 0,-1 2 5 0 0,-6 4-181 0 0,-1-1-1 0 0,-2-1 1 0 0,-1-1 0 0 0,-1-2 0 0 0,-53 37-1 0 0,-7-6-4349 0 0,-4-10-4914 0 0,53-33 3822 0 0,23-11 3235 0 0</inkml:trace>
</inkml:ink>
</file>

<file path=ppt/ink/ink3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28.316"/>
    </inkml:context>
    <inkml:brush xml:id="br0">
      <inkml:brushProperty name="width" value="0.05" units="cm"/>
      <inkml:brushProperty name="height" value="0.05" units="cm"/>
      <inkml:brushProperty name="color" value="#004F8B"/>
    </inkml:brush>
  </inkml:definitions>
  <inkml:trace contextRef="#ctx0" brushRef="#br0">6 0 3836 0 0,'0'0'14443'0'0,"-2"4"-13882"0"0,1-2-517 0 0,1-2-9 0 0,0 1 0 0 0,-1-1 0 0 0,1 0-1 0 0,0 1 1 0 0,0-1 0 0 0,-1 1-1 0 0,1-1 1 0 0,0 0 0 0 0,0 1-1 0 0,0-1 1 0 0,0 1 0 0 0,-1-1 0 0 0,1 1-1 0 0,0-1 1 0 0,0 0 0 0 0,0 1-1 0 0,0-1 1 0 0,0 1 0 0 0,0-1 0 0 0,0 1-1 0 0,0-1 1 0 0,0 1 0 0 0,0-1-1 0 0,1 1 1 0 0,-1-1 0 0 0,0 0-1 0 0,0 1 1 0 0,0-1 0 0 0,0 1 0 0 0,1-1-1 0 0,-1 0 1 0 0,0 1 0 0 0,0-1-1 0 0,1 0 1 0 0,-1 1 0 0 0,3 0 2179 0 0,3-16-1686 0 0,-6 32-8862 0 0,-3 17-3195 0 0,0-25 9108 0 0</inkml:trace>
</inkml:ink>
</file>

<file path=ppt/ink/ink3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28.714"/>
    </inkml:context>
    <inkml:brush xml:id="br0">
      <inkml:brushProperty name="width" value="0.05" units="cm"/>
      <inkml:brushProperty name="height" value="0.05" units="cm"/>
      <inkml:brushProperty name="color" value="#004F8B"/>
    </inkml:brush>
  </inkml:definitions>
  <inkml:trace contextRef="#ctx0" brushRef="#br0">1 196 4368 0 0,'0'-4'6948'0'0,"-1"4"-6819"0"0,17-14 1881 0 0,23-13-862 0 0,28-11-691 0 0,6-5-4205 0 0,-2-7-4312 0 0,-47 31 5504 0 0</inkml:trace>
</inkml:ink>
</file>

<file path=ppt/ink/ink3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0.820"/>
    </inkml:context>
    <inkml:brush xml:id="br0">
      <inkml:brushProperty name="width" value="0.05" units="cm"/>
      <inkml:brushProperty name="height" value="0.05" units="cm"/>
      <inkml:brushProperty name="color" value="#004F8B"/>
    </inkml:brush>
  </inkml:definitions>
  <inkml:trace contextRef="#ctx0" brushRef="#br0">1148 290 3704 0 0,'-5'-4'1157'0'0,"0"0"0"0"0,0 0-1 0 0,0-1 1 0 0,0 1 0 0 0,1-1-1 0 0,0 0 1 0 0,0 0 0 0 0,-4-8 0 0 0,5 8-695 0 0,1 0 0 0 0,0 0 1 0 0,0 0-1 0 0,0 0 0 0 0,0-1 1 0 0,1 1-1 0 0,0-1 0 0 0,0-9 1 0 0,1 7-376 0 0,0 0 1 0 0,1 1 0 0 0,0-1 0 0 0,1 1-1 0 0,-1-1 1 0 0,2 1 0 0 0,-1 0-1 0 0,1-1 1 0 0,0 1 0 0 0,0 0-1 0 0,1 1 1 0 0,0-1 0 0 0,0 1-1 0 0,9-10 1 0 0,-12 14-93 0 0,4-4 15 0 0,0-1 1 0 0,0 1-1 0 0,1 0 1 0 0,0 1-1 0 0,0-1 1 0 0,1 1-1 0 0,11-7 1 0 0,-12 9-163 0 0,17-6 70 0 0,-22 9 89 0 0,0 0-1 0 0,-1 1 1 0 0,1-1 0 0 0,0 0 0 0 0,-1 0 0 0 0,1 1 0 0 0,0-1 0 0 0,-1 0 0 0 0,1 1 0 0 0,-1-1 0 0 0,1 1 0 0 0,0-1 0 0 0,-1 1 0 0 0,1-1 0 0 0,-1 1 0 0 0,1-1 0 0 0,-1 1 0 0 0,1-1 0 0 0,-1 1-1 0 0,0 0 1 0 0,1-1 0 0 0,-1 1 0 0 0,0 0 0 0 0,1-1 0 0 0,-1 1 0 0 0,0 0 0 0 0,0-1 0 0 0,0 1 0 0 0,0 0 0 0 0,0 0 0 0 0,0-1 0 0 0,0 1 0 0 0,0 0 0 0 0,0 0 0 0 0,0-1 0 0 0,0 1 0 0 0,0 0-1 0 0,-1 1 1 0 0,0 10 98 0 0,0 1 0 0 0,-2-1 0 0 0,1 0-1 0 0,-1 0 1 0 0,-1 0 0 0 0,-1 0 0 0 0,1 0 0 0 0,-2-1-1 0 0,-10 19 1 0 0,-6 4 212 0 0,-44 53 0 0 0,53-71-216 0 0,-1-1-1 0 0,-1-1 1 0 0,0-1 0 0 0,0 0 0 0 0,-2-1-1 0 0,1 0 1 0 0,-2-1 0 0 0,1-2 0 0 0,-23 11-1 0 0,29-16-123 0 0,1 0-1 0 0,-1-1 1 0 0,1 0-1 0 0,-1-1 0 0 0,0 0 1 0 0,0 0-1 0 0,0-1 1 0 0,0-1-1 0 0,0 0 0 0 0,0 0 1 0 0,-1-1-1 0 0,1 0 0 0 0,0-1 1 0 0,1-1-1 0 0,-1 0 1 0 0,0 0-1 0 0,1-1 0 0 0,-11-5 1 0 0,18 8-44 0 0,1 0 0 0 0,-1-1 0 0 0,1 1 1 0 0,0-1-1 0 0,-1 1 0 0 0,1-1 0 0 0,0 0 1 0 0,0 0-1 0 0,0 0 0 0 0,1 0 0 0 0,-1 0 1 0 0,0 0-1 0 0,1 0 0 0 0,-1-1 0 0 0,1 1 1 0 0,0 0-1 0 0,0-1 0 0 0,0 1 0 0 0,0-1 1 0 0,-1-4-1 0 0,2 3-35 0 0,0 0 1 0 0,0 1 0 0 0,0-1-1 0 0,1 0 1 0 0,-1 0-1 0 0,1 0 1 0 0,0 0-1 0 0,0 0 1 0 0,0 1 0 0 0,1-1-1 0 0,-1 0 1 0 0,5-5-1 0 0,2-3-126 0 0,0-1 0 0 0,1 1 0 0 0,1 1 0 0 0,0 0 0 0 0,1 0 0 0 0,13-10 0 0 0,-16 14 143 0 0,16-7-2 0 0,-23 15 122 0 0,0-1 0 0 0,0 0 0 0 0,0 1 0 0 0,0-1-1 0 0,0 1 1 0 0,0-1 0 0 0,0 1 0 0 0,0-1 0 0 0,0 1 0 0 0,0 0-1 0 0,0 0 1 0 0,0-1 0 0 0,0 1 0 0 0,0 0 0 0 0,-1 0 0 0 0,1 0-1 0 0,0 0 1 0 0,-1 0 0 0 0,1 0 0 0 0,-1 0 0 0 0,1 0 0 0 0,-1 0-1 0 0,1 2 1 0 0,-1 2 59 0 0,-1 0 0 0 0,1 0 0 0 0,-1 0 0 0 0,0 0 0 0 0,-1-1 0 0 0,1 1 0 0 0,-1 0 0 0 0,0 0 0 0 0,0-1 0 0 0,-5 9 0 0 0,4-9-36 0 0,-7 14 109 0 0,-1 0-1 0 0,0-1 0 0 0,-1 0 0 0 0,-1-1 0 0 0,-1-1 0 0 0,-1 0 0 0 0,-21 18 0 0 0,32-31-306 0 0,1 0-1 0 0,0-1 0 0 0,-1 1 1 0 0,0-1-1 0 0,1 0 0 0 0,-1 0 0 0 0,0 0 1 0 0,1 0-1 0 0,-1-1 0 0 0,-7 1 1 0 0,9-1-192 0 0,-43-21-3101 0 0,43 24 3530 0 0,-1 0-1 0 0,0 0 1 0 0,1 0 0 0 0,0 1 0 0 0,0-1-1 0 0,0 0 1 0 0,0 1 0 0 0,0 0 0 0 0,1-1-1 0 0,-2 6 1 0 0,1-4 52 0 0,0 0-1 0 0,0 0 1 0 0,0 0-1 0 0,0 0 1 0 0,-1-1-1 0 0,0 1 1 0 0,0-1-1 0 0,-1 1 1 0 0,-4 4-1 0 0,6-7-132 0 0,0 0 0 0 0,0 0-1 0 0,0 0 1 0 0,0 0-1 0 0,-1 0 1 0 0,1 0 0 0 0,0 0-1 0 0,-1-1 1 0 0,0 1 0 0 0,1-1-1 0 0,-1 0 1 0 0,0 0-1 0 0,0 0 1 0 0,0 0 0 0 0,0 0-1 0 0,0-1 1 0 0,0 1 0 0 0,0-1-1 0 0,0 0 1 0 0,0 0-1 0 0,0 0 1 0 0,0 0 0 0 0,0-1-1 0 0,0 1 1 0 0,0-1 0 0 0,0 1-1 0 0,0-1 1 0 0,1 0-1 0 0,-6-3 1 0 0,7 4-107 0 0,-28 10-423 0 0,28-7 572 0 0,1 0 1 0 0,-1-1-1 0 0,0 1 1 0 0,-1-1-1 0 0,1 0 1 0 0,0 1 0 0 0,-1-1-1 0 0,1 0 1 0 0,-1 0-1 0 0,0 0 1 0 0,0 0-1 0 0,0 0 1 0 0,0 0 0 0 0,0 0-1 0 0,0-1 1 0 0,0 1-1 0 0,-1-1 1 0 0,-2 2-1 0 0,4-3 36 0 0,-2 0-81 0 0,1 0 1 0 0,-1 0-1 0 0,1-1 1 0 0,0 1-1 0 0,-1-1 1 0 0,1 0-1 0 0,0 0 1 0 0,-1 0-1 0 0,1 0 1 0 0,0 0-1 0 0,0 0 1 0 0,0-1-1 0 0,0 1 1 0 0,0 0-1 0 0,-3-4 1 0 0,2-5-145 0 0,0 1 1 0 0,1-1-1 0 0,0 0 1 0 0,0 0-1 0 0,1 0 1 0 0,0 0-1 0 0,1 0 1 0 0,0 0-1 0 0,1 0 1 0 0,2-11-1 0 0,0-4-65 0 0,2 0 1 0 0,15-43-1 0 0,-13 55 259 0 0,-5 21 791 0 0,-7 23 296 0 0,-4-9-707 0 0,-1 0 1 0 0,-1-1-1 0 0,-1 0 1 0 0,-1-1-1 0 0,0 0 1 0 0,-2-1-1 0 0,-21 22 0 0 0,21-27-782 0 0,-1 0 0 0 0,-27 19-1 0 0,-16 0-4138 0 0,-5-9-4537 0 0,43-23 3305 0 0,9 1 3234 0 0</inkml:trace>
</inkml:ink>
</file>

<file path=ppt/ink/ink3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1.416"/>
    </inkml:context>
    <inkml:brush xml:id="br0">
      <inkml:brushProperty name="width" value="0.05" units="cm"/>
      <inkml:brushProperty name="height" value="0.05" units="cm"/>
      <inkml:brushProperty name="color" value="#004F8B"/>
    </inkml:brush>
  </inkml:definitions>
  <inkml:trace contextRef="#ctx0" brushRef="#br0">0 178 3900 0 0,'0'0'5037'0'0,"21"-21"-1968"0"0,112-69 3553 0 0,-90 57-7961 0 0,-5 0-4468 0 0</inkml:trace>
</inkml:ink>
</file>

<file path=ppt/ink/ink3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1.802"/>
    </inkml:context>
    <inkml:brush xml:id="br0">
      <inkml:brushProperty name="width" value="0.05" units="cm"/>
      <inkml:brushProperty name="height" value="0.05" units="cm"/>
      <inkml:brushProperty name="color" value="#004F8B"/>
    </inkml:brush>
  </inkml:definitions>
  <inkml:trace contextRef="#ctx0" brushRef="#br0">126 10 4504 0 0,'-21'-10'18629'0'0,"20"17"-18051"0"0,0 0-1 0 0,1 0 1 0 0,-1 0-1 0 0,1 0 0 0 0,0 0 1 0 0,1 0-1 0 0,0 0 1 0 0,2 10-1 0 0,2 27 464 0 0,-6-10-1032 0 0,-1 0-1 0 0,-9 39 0 0 0,-21 68-5186 0 0,15-73-182 0 0,-24 85-8546 0 0,33-121 11194 0 0</inkml:trace>
</inkml:ink>
</file>

<file path=ppt/ink/ink3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2.586"/>
    </inkml:context>
    <inkml:brush xml:id="br0">
      <inkml:brushProperty name="width" value="0.05" units="cm"/>
      <inkml:brushProperty name="height" value="0.05" units="cm"/>
      <inkml:brushProperty name="color" value="#004F8B"/>
    </inkml:brush>
  </inkml:definitions>
  <inkml:trace contextRef="#ctx0" brushRef="#br0">0 4 3848 0 0,'6'-4'28917'0'0,"-1"16"-28915"0"0,-6-3-2 0 0,-2-3-7 0 0,2-5-41 0 0,1 0-115 0 0,-1-1 0 0 0,1 1 0 0 0,0-1 0 0 0,0 0 0 0 0,0 1 0 0 0,0-1 0 0 0,-1 1 0 0 0,1-1 0 0 0,0 0 0 0 0,0 1 0 0 0,0-1 0 0 0,0 1 0 0 0,0-1 1 0 0,0 1-1 0 0,0-1 0 0 0,0 0 0 0 0,0 1 0 0 0,0-1 0 0 0,0 1 0 0 0,1-1 0 0 0,-1 1 0 0 0,0-1 0 0 0,0 0 0 0 0,0 1 0 0 0,0-1 0 0 0,1 0 0 0 0,-1 1 0 0 0,0-1 1 0 0,0 0-1 0 0,1 1 0 0 0,-1-1 0 0 0,1 1 0 0 0</inkml:trace>
</inkml:ink>
</file>

<file path=ppt/ink/ink3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2.952"/>
    </inkml:context>
    <inkml:brush xml:id="br0">
      <inkml:brushProperty name="width" value="0.05" units="cm"/>
      <inkml:brushProperty name="height" value="0.05" units="cm"/>
      <inkml:brushProperty name="color" value="#004F8B"/>
    </inkml:brush>
  </inkml:definitions>
  <inkml:trace contextRef="#ctx0" brushRef="#br0">1 102 3356 0 0,'0'0'7689'0'0,"26"-12"-6805"0"0,-16 8-68 0 0,0-2-100 0 0,2 0-272 0 0,1 0-364 0 0,0-3-376 0 0,4 4-348 0 0,3-4-504 0 0,-2-1-1976 0 0,-2 0 156 0 0,-3-2 447 0 0,4 0 125 0 0</inkml:trace>
</inkml:ink>
</file>

<file path=ppt/ink/ink3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3.432"/>
    </inkml:context>
    <inkml:brush xml:id="br0">
      <inkml:brushProperty name="width" value="0.05" units="cm"/>
      <inkml:brushProperty name="height" value="0.05" units="cm"/>
      <inkml:brushProperty name="color" value="#004F8B"/>
    </inkml:brush>
  </inkml:definitions>
  <inkml:trace contextRef="#ctx0" brushRef="#br0">3 22 3428 0 0,'-1'-12'8388'0'0,"3"3"-2077"0"0,0 9-5184 0 0,4 5-948 0 0,0 0 0 0 0,-1 0 0 0 0,0 0 0 0 0,0 1 0 0 0,0 0 0 0 0,-1 0 0 0 0,0 0 0 0 0,0 1 0 0 0,-1 0 0 0 0,0-1 0 0 0,0 1 0 0 0,3 9 0 0 0,-5-13-103 0 0,0 0 1 0 0,0 0-1 0 0,0 0 0 0 0,-1 0 0 0 0,1 0 0 0 0,-1 1 0 0 0,0-1 1 0 0,1 0-1 0 0,-1 0 0 0 0,-1 0 0 0 0,1 0 0 0 0,0 0 0 0 0,-1 0 1 0 0,0 0-1 0 0,1 0 0 0 0,-1 0 0 0 0,0 0 0 0 0,-1 0 0 0 0,1 0 1 0 0,-1 0-1 0 0,1-1 0 0 0,-1 1 0 0 0,0 0 0 0 0,0-1 0 0 0,0 0 1 0 0,0 1-1 0 0,0-1 0 0 0,0 0 0 0 0,-1 0 0 0 0,1 0 0 0 0,-1 0 1 0 0,1-1-1 0 0,-4 2 0 0 0,5-2-81 0 0,0-1 0 0 0,1 1 0 0 0,-1-1-1 0 0,0 1 1 0 0,0-1 0 0 0,0 0 0 0 0,0 1 0 0 0,0-1 0 0 0,1 0 0 0 0,-1 0 0 0 0,0 0-1 0 0,0 0 1 0 0,0 0 0 0 0,0 0 0 0 0,0 0 0 0 0,0 0 0 0 0,0 0 0 0 0,0 0 0 0 0,1 0-1 0 0,-1-1 1 0 0,0 1 0 0 0,0 0 0 0 0,-1-1 0 0 0,1 0-249 0 0,0 0-1 0 0,1 0 1 0 0,-1 0 0 0 0,0 1 0 0 0,1-1-1 0 0,-1 0 1 0 0,1 0 0 0 0,0 0-1 0 0,-1 0 1 0 0,1 0 0 0 0,0 0 0 0 0,-1 0-1 0 0,1 0 1 0 0,0 0 0 0 0,0-1 0 0 0,0 1-1 0 0,0-1 1 0 0,7-49-13774 0 0,-5 45 11531 0 0,-2-1 83 0 0</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25.969"/>
    </inkml:context>
    <inkml:brush xml:id="br0">
      <inkml:brushProperty name="width" value="0.05" units="cm"/>
      <inkml:brushProperty name="height" value="0.05" units="cm"/>
      <inkml:brushProperty name="color" value="#004F8B"/>
    </inkml:brush>
  </inkml:definitions>
  <inkml:trace contextRef="#ctx0" brushRef="#br0">180 67 4544 0 0,'0'-3'449'0'0,"0"1"-1"0"0,1-1 1 0 0,-1 1-1 0 0,0-1 1 0 0,-1 1-1 0 0,1-1 0 0 0,0 1 1 0 0,-1 0-1 0 0,1-1 1 0 0,-1 1-1 0 0,0 0 1 0 0,0-1-1 0 0,0 1 1 0 0,0 0-1 0 0,0 0 0 0 0,0-1 1 0 0,0 1-1 0 0,-1 0 1 0 0,1 0-1 0 0,-1 1 1 0 0,0-1-1 0 0,1 0 1 0 0,-1 0-1 0 0,0 1 0 0 0,0-1 1 0 0,0 1-1 0 0,0 0 1 0 0,0 0-1 0 0,-1-1 1 0 0,1 1-1 0 0,0 1 1 0 0,-1-1-1 0 0,-3-1 0 0 0,2 2-133 0 0,-1 0-1 0 0,0 0 0 0 0,0 1 1 0 0,1-1-1 0 0,-1 1 0 0 0,0 0 0 0 0,0 0 1 0 0,1 1-1 0 0,-1-1 0 0 0,1 1 1 0 0,0 0-1 0 0,-1 0 0 0 0,1 1 0 0 0,0-1 1 0 0,0 1-1 0 0,-6 5 0 0 0,5-3-154 0 0,0 0 0 0 0,1 0 0 0 0,0 0 0 0 0,-1 0 0 0 0,2 1 0 0 0,-1-1 0 0 0,1 1 0 0 0,0 0 0 0 0,0 0 0 0 0,0 0 0 0 0,1 1 0 0 0,0-1 0 0 0,0 1 0 0 0,1-1 0 0 0,-1 1 0 0 0,1 8 0 0 0,1-12-165 0 0,-1 1 0 0 0,2-1 0 0 0,-1 1 0 0 0,0-1 0 0 0,1 1 0 0 0,-1-1 0 0 0,1 0 0 0 0,0 1 0 0 0,0-1 0 0 0,1 0 0 0 0,-1 0 0 0 0,1 1 0 0 0,-1-1 0 0 0,1 0 0 0 0,0 0 0 0 0,0-1-1 0 0,0 1 1 0 0,1 0 0 0 0,-1-1 0 0 0,1 1 0 0 0,-1-1 0 0 0,1 0 0 0 0,0 0 0 0 0,0 0 0 0 0,0 0 0 0 0,0 0 0 0 0,0-1 0 0 0,0 1 0 0 0,0-1 0 0 0,1 0 0 0 0,-1 0 0 0 0,5 1 0 0 0,0-1-89 0 0,-1 0-1 0 0,1 0 1 0 0,-1-1 0 0 0,1 0 0 0 0,-1 0-1 0 0,1-1 1 0 0,-1 0 0 0 0,0 0 0 0 0,1-1-1 0 0,-1 0 1 0 0,0 0 0 0 0,0-1-1 0 0,0 0 1 0 0,0 0 0 0 0,-1 0 0 0 0,1-1-1 0 0,6-5 1 0 0,-9 6 176 0 0,0 0 0 0 0,0 0-1 0 0,-1 0 1 0 0,1-1 0 0 0,-1 1-1 0 0,0-1 1 0 0,0 0 0 0 0,0 0 0 0 0,-1 0-1 0 0,1-1 1 0 0,-1 1 0 0 0,0 0 0 0 0,0-1-1 0 0,-1 0 1 0 0,1 1 0 0 0,-1-1-1 0 0,0 0 1 0 0,0 0 0 0 0,-1 1 0 0 0,1-1-1 0 0,-1 0 1 0 0,0 0 0 0 0,0 0-1 0 0,-1 0 1 0 0,1 0 0 0 0,-1 0 0 0 0,-2-5-1 0 0,2 8-31 0 0,1 1-1 0 0,-1-1 0 0 0,0 1 1 0 0,0-1-1 0 0,1 1 0 0 0,-1-1 1 0 0,0 1-1 0 0,0 0 0 0 0,0 0 1 0 0,-1-1-1 0 0,1 1 0 0 0,0 0 1 0 0,0 0-1 0 0,-1 0 0 0 0,1 0 1 0 0,-1 0-1 0 0,1 1 0 0 0,0-1 1 0 0,-1 0-1 0 0,0 1 0 0 0,1-1 1 0 0,-1 1-1 0 0,1-1 0 0 0,-1 1 1 0 0,0 0-1 0 0,1 0 0 0 0,-3 0 1 0 0,2 0 39 0 0,0 0-168 0 0,-1 1 0 0 0,1 0 0 0 0,1 0 0 0 0,-1 0 0 0 0,0 0 0 0 0,0 1-1 0 0,0-1 1 0 0,1 1 0 0 0,-1-1 0 0 0,0 1 0 0 0,1-1 0 0 0,-1 1 0 0 0,1 0 0 0 0,0-1 0 0 0,0 1 0 0 0,0 0 0 0 0,-2 4 0 0 0,3-3-269 0 0,0-1 1 0 0,0 0-1 0 0,0 1 1 0 0,1-1 0 0 0,-1 1-1 0 0,1-1 1 0 0,-1 0 0 0 0,1 0-1 0 0,0 1 1 0 0,0-1 0 0 0,0 0-1 0 0,0 0 1 0 0,1 0-1 0 0,-1 0 1 0 0,0 0 0 0 0,1 0-1 0 0,0 0 1 0 0,-1 0 0 0 0,1-1-1 0 0,0 1 1 0 0,0-1-1 0 0,0 1 1 0 0,0-1 0 0 0,0 0-1 0 0,0 0 1 0 0,0 1 0 0 0,0-1-1 0 0,0-1 1 0 0,1 1 0 0 0,2 1-1 0 0,7 2-2051 0 0,1-1-1 0 0,-1 0 0 0 0,1 0 1 0 0,15 0-1 0 0,11-3-1432 0 0,-19-1 2132 0 0</inkml:trace>
</inkml:ink>
</file>

<file path=ppt/ink/ink3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4.898"/>
    </inkml:context>
    <inkml:brush xml:id="br0">
      <inkml:brushProperty name="width" value="0.05" units="cm"/>
      <inkml:brushProperty name="height" value="0.05" units="cm"/>
      <inkml:brushProperty name="color" value="#004F8B"/>
    </inkml:brush>
  </inkml:definitions>
  <inkml:trace contextRef="#ctx0" brushRef="#br0">642 124 3788 0 0,'0'0'4767'0'0,"-12"-7"2813"0"0,7 8-8096 0 0,4 1 579 0 0,-1 0 0 0 0,1 1 0 0 0,-1-1 0 0 0,0 0 0 0 0,1 0 0 0 0,-1 0 0 0 0,0 0 0 0 0,0-1 0 0 0,0 1 0 0 0,0-1 0 0 0,-1 1 0 0 0,1-1 0 0 0,0 1 0 0 0,-1-1 0 0 0,1 0 0 0 0,-1 0 0 0 0,1 0-1 0 0,-1-1 1 0 0,0 1 0 0 0,1-1 0 0 0,-1 1 0 0 0,1-1 0 0 0,-1 0 0 0 0,0 0 0 0 0,1 0 0 0 0,-1 0 0 0 0,0 0 0 0 0,1-1 0 0 0,-1 1 0 0 0,0-1 0 0 0,-3-2 0 0 0,4 2-81 0 0,0 0 0 0 0,0 0-1 0 0,1 0 1 0 0,-1-1 0 0 0,0 1-1 0 0,1-1 1 0 0,0 1-1 0 0,-1-1 1 0 0,1 0 0 0 0,0 1-1 0 0,0-1 1 0 0,0 0 0 0 0,0 0-1 0 0,0 0 1 0 0,0 0 0 0 0,0 0-1 0 0,1 0 1 0 0,-1 0 0 0 0,1 0-1 0 0,0 0 1 0 0,-1 0 0 0 0,1 0-1 0 0,0 0 1 0 0,0-4 0 0 0,0 1-28 0 0,1 0 1 0 0,-1-1 0 0 0,1 1 0 0 0,0 0 0 0 0,0-1 0 0 0,1 1 0 0 0,-1 0-1 0 0,1 0 1 0 0,0 0 0 0 0,5-9 0 0 0,-5 12 34 0 0,-1 0 1 0 0,1-1-1 0 0,0 1 0 0 0,0 0 1 0 0,0 0-1 0 0,0 0 0 0 0,0 0 0 0 0,1 1 1 0 0,-1-1-1 0 0,1 0 0 0 0,-1 1 1 0 0,1 0-1 0 0,-1-1 0 0 0,1 1 0 0 0,0 0 1 0 0,-1 0-1 0 0,1 1 0 0 0,0-1 1 0 0,0 1-1 0 0,0-1 0 0 0,5 1 1 0 0,-7 0 36 0 0,2 0 16 0 0,0 0-1 0 0,0 1 0 0 0,0-1 1 0 0,0 1-1 0 0,-1-1 1 0 0,1 1-1 0 0,0 0 0 0 0,0 0 1 0 0,-1 1-1 0 0,1-1 0 0 0,-1 0 1 0 0,4 3-1 0 0,-4-2 52 0 0,0-1-1 0 0,1 1 0 0 0,-1-1 0 0 0,0 1 1 0 0,-1 0-1 0 0,1 0 0 0 0,0 0 1 0 0,0 0-1 0 0,-1 0 0 0 0,0 0 1 0 0,1 0-1 0 0,-1 1 0 0 0,0-1 1 0 0,0 0-1 0 0,0 1 0 0 0,0-1 1 0 0,0 1-1 0 0,-1-1 0 0 0,1 1 1 0 0,-1 0-1 0 0,1 3 0 0 0,-2 0 112 0 0,1-1 0 0 0,-1 0 0 0 0,0 0 0 0 0,-1 1 0 0 0,1-1 0 0 0,-1 0 0 0 0,0 0 0 0 0,0 0 0 0 0,0-1 0 0 0,-4 6 0 0 0,-6 8 480 0 0,-1 0 0 0 0,-1-2 0 0 0,0 1-1 0 0,-19 15 1 0 0,-28 26 941 0 0,-90 112-1 0 0,108-115-994 0 0,-84 84 0 0 0,121-134-780 0 0,-1 0 1 0 0,1 0-1 0 0,-1-1 1 0 0,0 0 0 0 0,0-1-1 0 0,0 1 1 0 0,-1-1-1 0 0,-10 3 1 0 0,-33 2-4217 0 0,48-9 3904 0 0,1 1-1 0 0,0 0 1 0 0,1-1-1 0 0,-1 1 1 0 0,0-1-1 0 0,0 0 1 0 0,0 1-1 0 0,0-1 1 0 0,0 0-1 0 0,1 0 1 0 0,-1 0-1 0 0,0 0 1 0 0,1-1-1 0 0,-1 1 0 0 0,1 0 1 0 0,-1-1-1 0 0,1 1 1 0 0,-1-1-1 0 0,1 0 1 0 0,0 1-1 0 0,0-1 1 0 0,0 0-1 0 0,0 0 1 0 0,0 1-1 0 0,-1-4 1 0 0,0-2-954 0 0,-1-1 1 0 0,1 1 0 0 0,1 0-1 0 0,-1-1 1 0 0,0-8-1 0 0,-1-8-1098 0 0</inkml:trace>
</inkml:ink>
</file>

<file path=ppt/ink/ink3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5.291"/>
    </inkml:context>
    <inkml:brush xml:id="br0">
      <inkml:brushProperty name="width" value="0.05" units="cm"/>
      <inkml:brushProperty name="height" value="0.05" units="cm"/>
      <inkml:brushProperty name="color" value="#004F8B"/>
    </inkml:brush>
  </inkml:definitions>
  <inkml:trace contextRef="#ctx0" brushRef="#br0">1 135 4964 0 0,'35'-29'7194'0'0,"25"-11"-1988"0"0,6-5-1898 0 0,-41 25-3830 0 0,-52 27-19588 0 0</inkml:trace>
</inkml:ink>
</file>

<file path=ppt/ink/ink3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5.626"/>
    </inkml:context>
    <inkml:brush xml:id="br0">
      <inkml:brushProperty name="width" value="0.05" units="cm"/>
      <inkml:brushProperty name="height" value="0.05" units="cm"/>
      <inkml:brushProperty name="color" value="#004F8B"/>
    </inkml:brush>
  </inkml:definitions>
  <inkml:trace contextRef="#ctx0" brushRef="#br0">102 1 4976 0 0,'-3'0'452'0'0,"1"1"-1"0"0,0 0 1 0 0,0 0-1 0 0,0 1 0 0 0,0-1 1 0 0,0 0-1 0 0,0 1 1 0 0,0-1-1 0 0,0 1 0 0 0,1-1 1 0 0,-1 1-1 0 0,1 0 1 0 0,-1 0-1 0 0,1 0 0 0 0,0 0 1 0 0,-1 0-1 0 0,1 0 1 0 0,0 0-1 0 0,0 0 0 0 0,1 1 1 0 0,-1-1-1 0 0,0 0 1 0 0,1 1-1 0 0,-1 2 0 0 0,-8 67 3363 0 0,8-60-3075 0 0,-1 156 3669 0 0,3-71-3366 0 0,-5-1-3532 0 0,1-70-1594 0 0,-1-1 1 0 0,-13 46-1 0 0,0-35-4823 0 0,9-27 6431 0 0</inkml:trace>
</inkml:ink>
</file>

<file path=ppt/ink/ink3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5.990"/>
    </inkml:context>
    <inkml:brush xml:id="br0">
      <inkml:brushProperty name="width" value="0.05" units="cm"/>
      <inkml:brushProperty name="height" value="0.05" units="cm"/>
      <inkml:brushProperty name="color" value="#004F8B"/>
    </inkml:brush>
  </inkml:definitions>
  <inkml:trace contextRef="#ctx0" brushRef="#br0">304 1 4432 0 0,'-17'20'4371'0'0,"16"-13"-3523"0"0,-1 1 0 0 0,1-1 0 0 0,-2 0 0 0 0,1-1 0 0 0,-1 1 1 0 0,-6 11-1 0 0,-4 4 452 0 0,-33 38 1 0 0,29-38-976 0 0,-60 64-2579 0 0,53-63-2914 0 0,-41 29 0 0 0,41-35 2456 0 0</inkml:trace>
</inkml:ink>
</file>

<file path=ppt/ink/ink3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6.752"/>
    </inkml:context>
    <inkml:brush xml:id="br0">
      <inkml:brushProperty name="width" value="0.05" units="cm"/>
      <inkml:brushProperty name="height" value="0.05" units="cm"/>
      <inkml:brushProperty name="color" value="#004F8B"/>
    </inkml:brush>
  </inkml:definitions>
  <inkml:trace contextRef="#ctx0" brushRef="#br0">849 8 4328 0 0,'-5'-7'6819'0'0,"5"7"-6494"0"0,-1 0-1 0 0,1 0 1 0 0,0 0 0 0 0,-1 0 0 0 0,1 0-1 0 0,-1 0 1 0 0,1 0 0 0 0,0-1-1 0 0,-1 2 1 0 0,-9 59 3497 0 0,8-40-3278 0 0,-1 1 0 0 0,0 0 0 0 0,-2-1 1 0 0,0 0-1 0 0,-2 0 0 0 0,0 0 0 0 0,-18 34 0 0 0,19-47-502 0 0,-1 0-1 0 0,0-1 0 0 0,0 0 0 0 0,0 0 0 0 0,-1-1 0 0 0,0 0 0 0 0,0 0 0 0 0,0-1 0 0 0,-1 0 1 0 0,1 0-1 0 0,-11 2 0 0 0,6-1 0 0 0,0 0 1 0 0,0 1 0 0 0,1 1-1 0 0,-14 9 1 0 0,-6 12 527 0 0,2 2 0 0 0,0 1-1 0 0,-37 52 1 0 0,43-51-501 0 0,0-2 0 0 0,-3-1 0 0 0,0 0 0 0 0,-53 41 0 0 0,42-43-706 0 0,-57 38-5574 0 0,75-53 768 0 0,-1-1 1 0 0,-42 17-1 0 0,47-22 3167 0 0</inkml:trace>
</inkml:ink>
</file>

<file path=ppt/ink/ink3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7.186"/>
    </inkml:context>
    <inkml:brush xml:id="br0">
      <inkml:brushProperty name="width" value="0.05" units="cm"/>
      <inkml:brushProperty name="height" value="0.05" units="cm"/>
      <inkml:brushProperty name="color" value="#004F8B"/>
    </inkml:brush>
  </inkml:definitions>
  <inkml:trace contextRef="#ctx0" brushRef="#br0">1 254 4164 0 0,'5'-3'1188'0'0,"8"-6"1"0"0,-4 0-205 0 0,6 3-84 0 0,-1-6-48 0 0,-1 1-84 0 0,4-4-96 0 0,3 1-188 0 0,-2-1-228 0 0,2-6-276 0 0,2 6-236 0 0,2-4-420 0 0,-2-5-104 0 0,0 0-2412 0 0,2-5 303 0 0,-2 1 361 0 0</inkml:trace>
</inkml:ink>
</file>

<file path=ppt/ink/ink3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7.630"/>
    </inkml:context>
    <inkml:brush xml:id="br0">
      <inkml:brushProperty name="width" value="0.05" units="cm"/>
      <inkml:brushProperty name="height" value="0.05" units="cm"/>
      <inkml:brushProperty name="color" value="#004F8B"/>
    </inkml:brush>
  </inkml:definitions>
  <inkml:trace contextRef="#ctx0" brushRef="#br0">689 9 3848 0 0,'0'-9'10577'0'0,"-51"77"-7765"0"0,-40 54-338 0 0,-139 146 0 0 0,202-241-2486 0 0,-116 108 698 0 0,118-114-2621 0 0,0-2-1 0 0,-30 16 0 0 0,45-30-461 0 0,11-4 1938 0 0,-1-1-1 0 0,0 0 0 0 0,1 1 1 0 0,-1-1-1 0 0,0 0 0 0 0,0 0 0 0 0,1 1 1 0 0,-1-1-1 0 0,0 0 0 0 0,0 0 1 0 0,1 0-1 0 0,-1 0 0 0 0,0 0 0 0 0,0 0 1 0 0,1 0-1 0 0,-1 0 0 0 0,0 0 1 0 0,0 0-1 0 0,1-1 0 0 0,-1 1 0 0 0,0 0 1 0 0,0 0-1 0 0,1-1 0 0 0,-1 1 1 0 0,0-1-1 0 0,-5-9-1991 0 0</inkml:trace>
</inkml:ink>
</file>

<file path=ppt/ink/ink3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7.990"/>
    </inkml:context>
    <inkml:brush xml:id="br0">
      <inkml:brushProperty name="width" value="0.05" units="cm"/>
      <inkml:brushProperty name="height" value="0.05" units="cm"/>
      <inkml:brushProperty name="color" value="#004F8B"/>
    </inkml:brush>
  </inkml:definitions>
  <inkml:trace contextRef="#ctx0" brushRef="#br0">555 1 4268 0 0,'-9'13'10085'0'0,"-46"52"-5670"0"0,-52 42-1377 0 0,1 1-1991 0 0,1 1-3982 0 0,38-35-2242 0 0,3 0-3281 0 0,44-51 5706 0 0,-2-1 193 0 0</inkml:trace>
</inkml:ink>
</file>

<file path=ppt/ink/ink3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8.350"/>
    </inkml:context>
    <inkml:brush xml:id="br0">
      <inkml:brushProperty name="width" value="0.05" units="cm"/>
      <inkml:brushProperty name="height" value="0.05" units="cm"/>
      <inkml:brushProperty name="color" value="#004F8B"/>
    </inkml:brush>
  </inkml:definitions>
  <inkml:trace contextRef="#ctx0" brushRef="#br0">198 0 4760 0 0,'7'2'9193'0'0,"4"4"-3501"0"0,17 18-1634 0 0,-24-21-4003 0 0,-1 0 1 0 0,-1 0-1 0 0,1 0 0 0 0,0 1 1 0 0,-1-1-1 0 0,1 1 1 0 0,-1 0-1 0 0,0 0 1 0 0,0-1-1 0 0,-1 1 1 0 0,1 1-1 0 0,-1-1 1 0 0,0 0-1 0 0,0 0 1 0 0,0 0-1 0 0,-1 1 0 0 0,1 4 1 0 0,-3 6-150 0 0,-1 1 0 0 0,0-1 0 0 0,-1 0 0 0 0,0 1 0 0 0,-8 15 0 0 0,2-10-1771 0 0,-1 0 0 0 0,-26 39-1 0 0,17-34-1287 0 0,-1 0 0 0 0,-2-2 1 0 0,0 0-1 0 0,-52 40 0 0 0,45-42 640 0 0</inkml:trace>
</inkml:ink>
</file>

<file path=ppt/ink/ink3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39.782"/>
    </inkml:context>
    <inkml:brush xml:id="br0">
      <inkml:brushProperty name="width" value="0.05" units="cm"/>
      <inkml:brushProperty name="height" value="0.05" units="cm"/>
      <inkml:brushProperty name="color" value="#004F8B"/>
    </inkml:brush>
  </inkml:definitions>
  <inkml:trace contextRef="#ctx0" brushRef="#br0">440 1 2752 0 0,'0'0'7056'0'0,"-7"19"-3896"0"0,12 0-2232 0 0,-1 1-1 0 0,-1-1 1 0 0,-1 1 0 0 0,-1-1 0 0 0,0 1-1 0 0,-3 20 1 0 0,1-30-793 0 0,-1 0 0 0 0,0 0 1 0 0,-1 0-1 0 0,0 0 0 0 0,0 0 0 0 0,-1-1 0 0 0,-1 1 1 0 0,0-1-1 0 0,0 0 0 0 0,0-1 0 0 0,-1 1 0 0 0,-1-1 0 0 0,-12 12 1 0 0,9-8-27 0 0,0-2-1 0 0,-1 1 1 0 0,-1-2 0 0 0,0 1 0 0 0,0-1 0 0 0,-1-1 0 0 0,0-1 0 0 0,0 0 0 0 0,-1 0 0 0 0,-15 4 0 0 0,28-10-151 0 0,0-1 0 0 0,0 0 0 0 0,1 0 0 0 0,-1 0 0 0 0,0 0 1 0 0,0 0-1 0 0,0 0 0 0 0,1 0 0 0 0,-1 0 0 0 0,0 0 0 0 0,0 0 0 0 0,0 0 0 0 0,1 0 1 0 0,-1-1-1 0 0,0 1 0 0 0,0 0 0 0 0,1 0 0 0 0,-1-1 0 0 0,0 1 0 0 0,1-1 0 0 0,-1 1 1 0 0,0-1-1 0 0,1 1 0 0 0,-1-1 0 0 0,1 1 0 0 0,-1-1 0 0 0,1 1 0 0 0,-1-1 1 0 0,1 0-1 0 0,-1 1 0 0 0,1-1 0 0 0,-1 0 0 0 0,1 0 0 0 0,0 1 0 0 0,-1-1 0 0 0,1 0 1 0 0,0 0-1 0 0,0 1 0 0 0,0-2 0 0 0,0 1-211 0 0,0-1 159 0 0,1 0 0 0 0,-1 0 1 0 0,1 0-1 0 0,0 0 0 0 0,0 0 0 0 0,0 0 0 0 0,0 0 0 0 0,0 0 0 0 0,0 0 0 0 0,1 1 1 0 0,-1-1-1 0 0,1 1 0 0 0,-1-1 0 0 0,1 1 0 0 0,-1-1 0 0 0,1 1 0 0 0,0 0 0 0 0,0 0 1 0 0,2-2-1 0 0,-2 3 104 0 0,-1-1-1 0 0,1 1 1 0 0,-1 0 0 0 0,1 0 0 0 0,0 0 0 0 0,-1 0 0 0 0,1 0 0 0 0,-1 0-1 0 0,1 0 1 0 0,-1 0 0 0 0,1 1 0 0 0,0-1 0 0 0,-1 1 0 0 0,1-1 0 0 0,-1 1 0 0 0,0-1-1 0 0,1 1 1 0 0,-1 0 0 0 0,0 0 0 0 0,1 0 0 0 0,-1 0 0 0 0,0 0 0 0 0,0 0-1 0 0,1 0 1 0 0,-1 0 0 0 0,1 2 0 0 0,-1-1 61 0 0,0 1 1 0 0,0 0-1 0 0,0-1 0 0 0,-1 1 1 0 0,1 0-1 0 0,-1 0 0 0 0,1-1 1 0 0,-1 1-1 0 0,0 0 0 0 0,0 0 1 0 0,-1 0-1 0 0,1-1 1 0 0,-1 6-1 0 0,-2 1 95 0 0,1 0 0 0 0,-1 0 0 0 0,0 0 0 0 0,-1-1 0 0 0,0 0 0 0 0,0 1 0 0 0,-1-1 0 0 0,-9 12 0 0 0,9-14-147 0 0,-14 14 73 0 0,0-1 1 0 0,-25 19-1 0 0,-3-10-2713 0 0,41-26 1648 0 0,0 0 0 0 0,0 0 0 0 0,0-1 0 0 0,0 0 1 0 0,0 0-1 0 0,-11 1 0 0 0,13-3 85 0 0,1 1 1 0 0,0 0-1 0 0,0-1 0 0 0,-1 1 1 0 0,1-1-1 0 0,0 0 0 0 0,0 0 1 0 0,0 0-1 0 0,-4-2 1 0 0,-3-5-1545 0 0</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26.359"/>
    </inkml:context>
    <inkml:brush xml:id="br0">
      <inkml:brushProperty name="width" value="0.05" units="cm"/>
      <inkml:brushProperty name="height" value="0.05" units="cm"/>
      <inkml:brushProperty name="color" value="#004F8B"/>
    </inkml:brush>
  </inkml:definitions>
  <inkml:trace contextRef="#ctx0" brushRef="#br0">141 129 3520 0 0,'3'-4'299'0'0,"4"-5"1607"0"0,0-1 0 0 0,-1 0 0 0 0,8-18 0 0 0,-13 26-1439 0 0,0 0 0 0 0,0-1 0 0 0,-1 1 0 0 0,1-1 0 0 0,0 1 0 0 0,-1-1 0 0 0,0 1 0 0 0,1-1 0 0 0,-1 1 0 0 0,0-1 0 0 0,0 1 0 0 0,-1-1 0 0 0,1 1 0 0 0,0-1 0 0 0,-1 1 0 0 0,0-1 0 0 0,1 1 0 0 0,-1-1 0 0 0,0 1 0 0 0,0 0 0 0 0,0-1 0 0 0,-3-3 0 0 0,3 5-341 0 0,0 1 0 0 0,0-1 0 0 0,0 0 0 0 0,0 0 0 0 0,0 1-1 0 0,0-1 1 0 0,0 1 0 0 0,0-1 0 0 0,0 1 0 0 0,0-1 0 0 0,-1 1 0 0 0,1 0 0 0 0,0 0 0 0 0,0-1 0 0 0,0 1-1 0 0,0 0 1 0 0,-1 0 0 0 0,1 0 0 0 0,0 0 0 0 0,0 0 0 0 0,0 1 0 0 0,-1-1 0 0 0,1 0 0 0 0,0 1 0 0 0,0-1-1 0 0,0 0 1 0 0,0 1 0 0 0,0-1 0 0 0,0 1 0 0 0,0 0 0 0 0,0-1 0 0 0,0 1 0 0 0,-2 1 0 0 0,0 0 50 0 0,-1 1 1 0 0,1 0-1 0 0,0 0 1 0 0,0 0 0 0 0,0 0-1 0 0,0 0 1 0 0,0 0-1 0 0,-3 5 1 0 0,5-4-129 0 0,0-1-1 0 0,-1 0 1 0 0,1 0 0 0 0,1 1 0 0 0,-1-1-1 0 0,0 0 1 0 0,1 1 0 0 0,0-1 0 0 0,-1 1-1 0 0,1-1 1 0 0,1 1 0 0 0,-1-1 0 0 0,0 0-1 0 0,1 1 1 0 0,0-1 0 0 0,0 0 0 0 0,0 1-1 0 0,0-1 1 0 0,0 0 0 0 0,1 0 0 0 0,-1 0-1 0 0,1 0 1 0 0,0 0 0 0 0,4 5 0 0 0,6 7-96 0 0,1-1 1 0 0,0 0-1 0 0,23 18 1 0 0,-1-1-22 0 0,-23-19 26 0 0,0 1 0 0 0,0 0 0 0 0,-1 0 1 0 0,-1 2-1 0 0,-1-1 0 0 0,0 1 0 0 0,8 18 0 0 0,-15-28 32 0 0,0 0 0 0 0,-1 1 0 0 0,1-1 0 0 0,-1 0 0 0 0,-1 0 0 0 0,1 1 0 0 0,-1-1 0 0 0,1 0 0 0 0,-2 1 0 0 0,1-1 0 0 0,0 0 0 0 0,-1 1 0 0 0,0-1 0 0 0,-1 0 0 0 0,1 0 0 0 0,-1 1 0 0 0,0-1 0 0 0,0-1 0 0 0,0 1 0 0 0,-1 0 0 0 0,0 0 0 0 0,0-1-1 0 0,0 0 1 0 0,0 1 0 0 0,-1-1 0 0 0,1-1 0 0 0,-6 5 0 0 0,3-1-284 0 0,0-1 0 0 0,-1-1 0 0 0,0 1 0 0 0,0-1-1 0 0,0 0 1 0 0,-1-1 0 0 0,0 1 0 0 0,0-1 0 0 0,0-1-1 0 0,0 0 1 0 0,0 0 0 0 0,-1-1 0 0 0,1 0 0 0 0,-1 0 0 0 0,0-1-1 0 0,1 0 1 0 0,-1 0 0 0 0,0-1 0 0 0,0 0 0 0 0,1-1-1 0 0,-1 0 1 0 0,0 0 0 0 0,0-1 0 0 0,1 0 0 0 0,-15-6 0 0 0,20 6-580 0 0,0 0 0 0 0,0 0 1 0 0,0 0-1 0 0,0-1 0 0 0,1 1 1 0 0,-1-1-1 0 0,1 0 0 0 0,-1 1 1 0 0,1-1-1 0 0,0 0 0 0 0,0-1 1 0 0,-2-5-1 0 0,-15-42-5851 0 0,16 33 5080 0 0</inkml:trace>
</inkml:ink>
</file>

<file path=ppt/ink/ink3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0.157"/>
    </inkml:context>
    <inkml:brush xml:id="br0">
      <inkml:brushProperty name="width" value="0.05" units="cm"/>
      <inkml:brushProperty name="height" value="0.05" units="cm"/>
      <inkml:brushProperty name="color" value="#004F8B"/>
    </inkml:brush>
  </inkml:definitions>
  <inkml:trace contextRef="#ctx0" brushRef="#br0">33 11 6441 0 0,'6'-5'10605'0'0,"-2"0"-10541"0"0,-30 20-8677 0 0,22-8 5552 0 0,-1 2 273 0 0,-3-3 292 0 0</inkml:trace>
</inkml:ink>
</file>

<file path=ppt/ink/ink3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0.493"/>
    </inkml:context>
    <inkml:brush xml:id="br0">
      <inkml:brushProperty name="width" value="0.05" units="cm"/>
      <inkml:brushProperty name="height" value="0.05" units="cm"/>
      <inkml:brushProperty name="color" value="#004F8B"/>
    </inkml:brush>
  </inkml:definitions>
  <inkml:trace contextRef="#ctx0" brushRef="#br0">378 0 4464 0 0,'-63'110'11217'0'0,"-44"46"-7261"0"0,56-89-3961 0 0,-32 40-3648 0 0,23-43-8343 0 0,47-53 9341 0 0</inkml:trace>
</inkml:ink>
</file>

<file path=ppt/ink/ink3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1.804"/>
    </inkml:context>
    <inkml:brush xml:id="br0">
      <inkml:brushProperty name="width" value="0.05" units="cm"/>
      <inkml:brushProperty name="height" value="0.05" units="cm"/>
      <inkml:brushProperty name="color" value="#004F8B"/>
    </inkml:brush>
  </inkml:definitions>
  <inkml:trace contextRef="#ctx0" brushRef="#br0">701 1 3992 0 0,'-6'-1'13212'0'0,"-9"28"-10121"0"0,-11 36-2657 0 0,22-52-290 0 0,-12 47 710 0 0,15-56-844 0 0,1 1 0 0 0,-1-1 0 0 0,1 0 1 0 0,-1 1-1 0 0,1-1 0 0 0,0 0 0 0 0,0 1 0 0 0,0-1 0 0 0,0 1 1 0 0,1-1-1 0 0,-1 0 0 0 0,1 1 0 0 0,-1-1 0 0 0,1 0 0 0 0,0 0 1 0 0,0 1-1 0 0,0-1 0 0 0,2 4 0 0 0,-2-6-67 0 0,0 1 0 0 0,0 0 0 0 0,1-1 0 0 0,-1 1 0 0 0,0-1 0 0 0,0 1 0 0 0,1-1 0 0 0,-1 0 0 0 0,0 0 0 0 0,0 1 0 0 0,1-1 0 0 0,-1 0 0 0 0,0 0 0 0 0,1 0 0 0 0,-1 0 0 0 0,0 0 0 0 0,0-1 0 0 0,1 1 0 0 0,-1 0 0 0 0,0-1 0 0 0,0 1 0 0 0,1-1 0 0 0,0 0 0 0 0,32-17-866 0 0,-27 14 706 0 0,2-2 32 0 0,0 0 0 0 0,-1 0 0 0 0,0 0 0 0 0,-1-1 0 0 0,1 0 0 0 0,8-12 0 0 0,18-26 2316 0 0,-30 40 557 0 0,-26 29-1641 0 0,7-2-719 0 0,-1 0 0 0 0,-1-2 0 0 0,-1 0 0 0 0,0-1 0 0 0,-2 0 0 0 0,-34 24 0 0 0,40-32-191 0 0,4-2-135 0 0,-1-1-1 0 0,0 0 1 0 0,-1-1-1 0 0,-15 8 1 0 0,23-13-132 0 0,-1-1 0 0 0,0 1-1 0 0,1 0 1 0 0,-1-1 0 0 0,0 0 0 0 0,0 0 0 0 0,0-1 0 0 0,0 1 0 0 0,0-1 0 0 0,0 0 0 0 0,0-1 0 0 0,0 1-1 0 0,0-1 1 0 0,-9-2 0 0 0,12 2 5 0 0,0 0 0 0 0,-1 0 0 0 0,1 0 0 0 0,0 0 0 0 0,0 0 0 0 0,-1-1 0 0 0,1 0 1 0 0,0 1-1 0 0,0-1 0 0 0,1 0 0 0 0,-1 0 0 0 0,0 0 0 0 0,1 0 0 0 0,-1 0 0 0 0,1 0 0 0 0,-1 0 0 0 0,1 0 0 0 0,0-1 0 0 0,0 1 0 0 0,-1-4 0 0 0,-2-7-798 0 0,4 12 912 0 0,0 1 0 0 0,-1 0 0 0 0,1 0 0 0 0,0-1 0 0 0,0 1 1 0 0,0 0-1 0 0,-1 0 0 0 0,1-1 0 0 0,0 1 0 0 0,0 0 0 0 0,0-1 0 0 0,0 1 0 0 0,-1 0 1 0 0,1-1-1 0 0,0 1 0 0 0,0 0 0 0 0,0-1 0 0 0,0 1 0 0 0,0-1 0 0 0,0 1 0 0 0,0 0 0 0 0,0-1 1 0 0,0 1-1 0 0,0 0 0 0 0,0-1 0 0 0,1 1 0 0 0,-1 0 0 0 0,0-1 0 0 0,0 1 0 0 0,0 0 1 0 0,0-1-1 0 0,0 1 0 0 0,1 0 0 0 0,-1-1 0 0 0,0 1 0 0 0,0 0 0 0 0,0 0 0 0 0,1-1 1 0 0,-1 1-1 0 0,0 0 0 0 0,1 0 0 0 0,-1-1 0 0 0,0 1 0 0 0,0 0 0 0 0,1 0 0 0 0,-1 0 1 0 0,0 0-1 0 0,1 0 0 0 0,-1-1 0 0 0,0 1 0 0 0,1 0 0 0 0,-1 0 0 0 0,0 0 0 0 0,1 0 0 0 0,-1 0 1 0 0,1 0-1 0 0,-1 0 0 0 0,2 0 510 0 0,1 17 207 0 0,-2-15-655 0 0,-1-1 0 0 0,1 1 0 0 0,-1-1 0 0 0,1 1 0 0 0,-1 0 1 0 0,0-1-1 0 0,0 1 0 0 0,0-1 0 0 0,0 1 0 0 0,0 0 0 0 0,0-1 0 0 0,0 1 0 0 0,-1 0 0 0 0,0 1 0 0 0,-1 6 145 0 0,-1 0-1 0 0,-1-1 1 0 0,1 1-1 0 0,-2-1 0 0 0,1 0 1 0 0,-1 0-1 0 0,0 0 0 0 0,-1 0 1 0 0,0-1-1 0 0,0 0 1 0 0,0 0-1 0 0,-1-1 0 0 0,0 0 1 0 0,-1 0-1 0 0,1-1 1 0 0,-1 0-1 0 0,-14 7 0 0 0,20-11-246 0 0,1 0-1 0 0,-1-1 1 0 0,0 1-1 0 0,0-1 1 0 0,0 1-1 0 0,0-1 1 0 0,0 0-1 0 0,0 0 1 0 0,0 0-1 0 0,0 0 1 0 0,1 0-1 0 0,-1 0 1 0 0,0-1-1 0 0,0 1 0 0 0,0-1 1 0 0,0 1-1 0 0,0-1 1 0 0,1 0-1 0 0,-1 1 1 0 0,0-1-1 0 0,0 0 1 0 0,1 0-1 0 0,-1 0 1 0 0,1-1-1 0 0,-1 1 1 0 0,1 0-1 0 0,-1 0 1 0 0,1-1-1 0 0,0 1 1 0 0,0-1-1 0 0,0 1 0 0 0,0-1 1 0 0,0 0-1 0 0,0 1 1 0 0,0-1-1 0 0,0 0 1 0 0,1 0-1 0 0,-1 0 1 0 0,0 1-1 0 0,1-1 1 0 0,0 0-1 0 0,-1 0 1 0 0,1 0-1 0 0,0 0 1 0 0,0 0-1 0 0,0 0 1 0 0,0 0-1 0 0,1 0 1 0 0,-1 0-1 0 0,0 1 0 0 0,1-1 1 0 0,0 0-1 0 0,-1 0 1 0 0,1 0-1 0 0,2-3 1 0 0,-3 5 38 0 0,0-1 0 0 0,0 1 0 0 0,0-1 0 0 0,1 1 0 0 0,-1-1 0 0 0,0 0-1 0 0,1 1 1 0 0,-1 0 0 0 0,0-1 0 0 0,1 1 0 0 0,-1-1 0 0 0,1 1 0 0 0,-1-1 0 0 0,1 1 0 0 0,-1 0 0 0 0,1-1 0 0 0,-1 1 0 0 0,1 0 0 0 0,-1 0 0 0 0,1-1 0 0 0,-1 1 0 0 0,1 0 0 0 0,0 0 0 0 0,-1 0 0 0 0,1 0 0 0 0,-1 0 0 0 0,1-1 0 0 0,-1 1 0 0 0,1 0 0 0 0,0 0 0 0 0,-1 1-1 0 0,1-1 1 0 0,-1 0 0 0 0,1 0 0 0 0,0 0 0 0 0,-1 0 0 0 0,1 0 0 0 0,-1 1 0 0 0,1-1 0 0 0,-1 0 0 0 0,1 0 0 0 0,-1 1 0 0 0,1-1 0 0 0,-1 0 0 0 0,1 1 0 0 0,-1-1 0 0 0,1 1 0 0 0,1 0 40 0 0,-1 0 0 0 0,0 0 0 0 0,0 1 0 0 0,0-1 0 0 0,1 0 0 0 0,-1 0 0 0 0,0 1 0 0 0,0-1 1 0 0,-1 1-1 0 0,1-1 0 0 0,0 1 0 0 0,0-1 0 0 0,-1 1 0 0 0,1-1 0 0 0,0 3 0 0 0,-2 5 148 0 0,0-1 0 0 0,0 1 0 0 0,-1 0 0 0 0,0 0 0 0 0,0 0 0 0 0,-1-1 0 0 0,0 0 0 0 0,-1 1 0 0 0,0-1 0 0 0,0 0 0 0 0,-1-1 0 0 0,0 1 0 0 0,0-1 0 0 0,0 0 0 0 0,-1 0 0 0 0,0 0 0 0 0,-1-1 0 0 0,-14 11 0 0 0,7-6-699 0 0,-1-1 0 0 0,-1-1 0 0 0,0 0-1 0 0,0-1 1 0 0,0-1 0 0 0,-1 0 0 0 0,0-1-1 0 0,-27 5 1 0 0,41-10-441 0 0,1-1 0 0 0,0 0 0 0 0,0 0-1 0 0,-1 0 1 0 0,1 0 0 0 0,0 0 0 0 0,-1 0 0 0 0,1 0-1 0 0,0-1 1 0 0,0 1 0 0 0,-1-1 0 0 0,1 1 0 0 0,0-1-1 0 0,0 0 1 0 0,0 0 0 0 0,0 0 0 0 0,0 0-1 0 0,-3-3 1 0 0,0-2-1539 0 0</inkml:trace>
</inkml:ink>
</file>

<file path=ppt/ink/ink3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2.190"/>
    </inkml:context>
    <inkml:brush xml:id="br0">
      <inkml:brushProperty name="width" value="0.05" units="cm"/>
      <inkml:brushProperty name="height" value="0.05" units="cm"/>
      <inkml:brushProperty name="color" value="#004F8B"/>
    </inkml:brush>
  </inkml:definitions>
  <inkml:trace contextRef="#ctx0" brushRef="#br0">49 26 6049 0 0,'7'11'11629'0'0,"-10"-12"-12090"0"0,-10-7-2294 0 0,-8-5-4789 0 0,13 7 5198 0 0,-2-2-322 0 0</inkml:trace>
</inkml:ink>
</file>

<file path=ppt/ink/ink3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2.504"/>
    </inkml:context>
    <inkml:brush xml:id="br0">
      <inkml:brushProperty name="width" value="0.05" units="cm"/>
      <inkml:brushProperty name="height" value="0.05" units="cm"/>
      <inkml:brushProperty name="color" value="#004F8B"/>
    </inkml:brush>
  </inkml:definitions>
  <inkml:trace contextRef="#ctx0" brushRef="#br0">191 0 4748 0 0,'0'0'6618'0'0,"-2"4"-5421"0"0,-39 59 3386 0 0,-21 30-2619 0 0,41-60-3246 0 0,-1 2-4005 0 0,20-33 4283 0 0,0 1-1 0 0,-1 0 0 0 0,1-1 1 0 0,-1 0-1 0 0,1 1 0 0 0,-1-1 1 0 0,0 0-1 0 0,0 0 1 0 0,-5 2-1 0 0,-3 1-1278 0 0</inkml:trace>
</inkml:ink>
</file>

<file path=ppt/ink/ink3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2.896"/>
    </inkml:context>
    <inkml:brush xml:id="br0">
      <inkml:brushProperty name="width" value="0.05" units="cm"/>
      <inkml:brushProperty name="height" value="0.05" units="cm"/>
      <inkml:brushProperty name="color" value="#004F8B"/>
    </inkml:brush>
  </inkml:definitions>
  <inkml:trace contextRef="#ctx0" brushRef="#br0">145 19 4596 0 0,'2'-2'784'0'0,"0"0"0"0"0,0 1-1 0 0,0-1 1 0 0,1 1 0 0 0,-1-1-1 0 0,0 1 1 0 0,1-1-1 0 0,-1 1 1 0 0,1 0 0 0 0,-1 0-1 0 0,1 1 1 0 0,-1-1 0 0 0,1 0-1 0 0,5 0 1 0 0,-7 1-20 0 0,12 21 1986 0 0,-13-13-2457 0 0,-1 0 0 0 0,-1-1 1 0 0,1 0-1 0 0,-1 1 0 0 0,0-1 0 0 0,-1 0 0 0 0,0 0 1 0 0,0 0-1 0 0,-8 13 0 0 0,-46 59 911 0 0,29-42-675 0 0,7-9-207 0 0,-23 34 334 0 0,41-57-578 0 0,0 0-1 0 0,0 0 0 0 0,1 0 0 0 0,0 1 1 0 0,0-1-1 0 0,0 1 0 0 0,1-1 1 0 0,-1 1-1 0 0,0 11 0 0 0,2-15-50 0 0,1-1-1 0 0,-1 1 1 0 0,0 0 0 0 0,1 0-1 0 0,-1-1 1 0 0,1 1 0 0 0,-1 0-1 0 0,1 0 1 0 0,0-1 0 0 0,0 1 0 0 0,0-1-1 0 0,0 1 1 0 0,0-1 0 0 0,0 1-1 0 0,0-1 1 0 0,1 0 0 0 0,-1 1-1 0 0,0-1 1 0 0,1 0 0 0 0,-1 0-1 0 0,1 0 1 0 0,-1 0 0 0 0,1 0-1 0 0,0 0 1 0 0,-1-1 0 0 0,1 1-1 0 0,0-1 1 0 0,0 1 0 0 0,-1-1-1 0 0,1 1 1 0 0,0-1 0 0 0,0 0-1 0 0,0 0 1 0 0,-1 0 0 0 0,1 0-1 0 0,2 0 1 0 0,10 0 3 0 0,0-1 0 0 0,0 0 0 0 0,21-5 0 0 0,-27 5-58 0 0,30-7-923 0 0,0-2 0 0 0,0-2 1 0 0,-1-1-1 0 0,-1-1 0 0 0,0-2 0 0 0,51-33 1 0 0,-59 31-1609 0 0,0-1 1 0 0,-2-1 0 0 0,0-2 0 0 0,35-39-1 0 0,-34 27-416 0 0,-5 0 289 0 0</inkml:trace>
</inkml:ink>
</file>

<file path=ppt/ink/ink3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3.760"/>
    </inkml:context>
    <inkml:brush xml:id="br0">
      <inkml:brushProperty name="width" value="0.05" units="cm"/>
      <inkml:brushProperty name="height" value="0.05" units="cm"/>
      <inkml:brushProperty name="color" value="#004F8B"/>
    </inkml:brush>
  </inkml:definitions>
  <inkml:trace contextRef="#ctx0" brushRef="#br0">123 4 4748 0 0,'-10'-4'18274'0'0,"3"39"-13507"0"0,2 51-3535 0 0,4-11-530 0 0,-14 91-1 0 0,8-119-4684 0 0,-19 63-1 0 0,12-71-522 0 0,11-30 1826 0 0,-2-1 0 0 0,1 1-1 0 0,-1-1 1 0 0,-8 12 0 0 0,5-10 54 0 0</inkml:trace>
</inkml:ink>
</file>

<file path=ppt/ink/ink3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4.110"/>
    </inkml:context>
    <inkml:brush xml:id="br0">
      <inkml:brushProperty name="width" value="0.05" units="cm"/>
      <inkml:brushProperty name="height" value="0.05" units="cm"/>
      <inkml:brushProperty name="color" value="#004F8B"/>
    </inkml:brush>
  </inkml:definitions>
  <inkml:trace contextRef="#ctx0" brushRef="#br0">219 0 4208 0 0,'0'0'4963'0'0,"0"4"-3428"0"0,-1 1-670 0 0,1 1 1 0 0,-1-1-1 0 0,0 1 0 0 0,0-1 1 0 0,-1 1-1 0 0,0-1 1 0 0,0 0-1 0 0,-5 10 1 0 0,1-4 119 0 0,-1 0 1 0 0,0-1 0 0 0,-14 16-1 0 0,-33 25-618 0 0,1-13-3307 0 0,42-33 1314 0 0,10-4 818 0 0,-1 0 0 0 0,1-1 0 0 0,-1 1 0 0 0,1 0 1 0 0,-1-1-1 0 0,0 1 0 0 0,1-1 0 0 0,-1 1 0 0 0,0-1 1 0 0,1 0-1 0 0,-1 0 0 0 0,0 0 0 0 0,0 0 1 0 0,1 0-1 0 0,-1 0 0 0 0,0 0 0 0 0,1-1 0 0 0,-3 0 1 0 0,-5-6-1851 0 0</inkml:trace>
</inkml:ink>
</file>

<file path=ppt/ink/ink3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4.456"/>
    </inkml:context>
    <inkml:brush xml:id="br0">
      <inkml:brushProperty name="width" value="0.05" units="cm"/>
      <inkml:brushProperty name="height" value="0.05" units="cm"/>
      <inkml:brushProperty name="color" value="#004F8B"/>
    </inkml:brush>
  </inkml:definitions>
  <inkml:trace contextRef="#ctx0" brushRef="#br0">0 84 4328 0 0,'2'-2'404'0'0,"3"-4"1170"0"0,1 0 1 0 0,-1 0-1 0 0,-1-1 0 0 0,1 0 0 0 0,-1 0 1 0 0,0 0-1 0 0,-1 0 0 0 0,0-1 0 0 0,3-11 1 0 0,-5 17-765 0 0,-8 7 1862 0 0,-8 6-5719 0 0,13-3 550 0 0,1 7-6110 0 0,1-4 2918 0 0,-1-6 3024 0 0</inkml:trace>
</inkml:ink>
</file>

<file path=ppt/ink/ink3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4.812"/>
    </inkml:context>
    <inkml:brush xml:id="br0">
      <inkml:brushProperty name="width" value="0.05" units="cm"/>
      <inkml:brushProperty name="height" value="0.05" units="cm"/>
      <inkml:brushProperty name="color" value="#004F8B"/>
    </inkml:brush>
  </inkml:definitions>
  <inkml:trace contextRef="#ctx0" brushRef="#br0">52 11 5044 0 0,'8'-11'8954'0'0,"-5"32"-2447"0"0,-2-9-7572 0 0,-1 12 1454 0 0,-1 0 0 0 0,-1-1 1 0 0,0 1-1 0 0,-2-1 0 0 0,-10 32 1 0 0,2 1-1770 0 0,-3 6-2659 0 0,8-35-786 0 0,1-1-3779 0 0</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27.500"/>
    </inkml:context>
    <inkml:brush xml:id="br0">
      <inkml:brushProperty name="width" value="0.05" units="cm"/>
      <inkml:brushProperty name="height" value="0.05" units="cm"/>
      <inkml:brushProperty name="color" value="#004F8B"/>
    </inkml:brush>
  </inkml:definitions>
  <inkml:trace contextRef="#ctx0" brushRef="#br0">404 31 4996 0 0,'24'-20'8322'0'0,"-24"20"-8180"0"0,0-1-1 0 0,0 1 1 0 0,0 0-1 0 0,0 0 1 0 0,0-1-1 0 0,0 1 0 0 0,0 0 1 0 0,0 0-1 0 0,1-1 1 0 0,-1 1-1 0 0,0 0 1 0 0,0 0-1 0 0,0-1 1 0 0,0 1-1 0 0,0 0 1 0 0,-1 0-1 0 0,1-1 1 0 0,0 1-1 0 0,0 0 1 0 0,0 0-1 0 0,0-1 1 0 0,0 1-1 0 0,0 0 0 0 0,0 0 1 0 0,0-1-1 0 0,-1 1 1 0 0,1 0-1 0 0,0 0 1 0 0,0 0-1 0 0,0-1 1 0 0,0 1-1 0 0,-1 0 1 0 0,1 0-1 0 0,0 0 1 0 0,0 0-1 0 0,-1-1 1 0 0,1 1-1 0 0,0 0 1 0 0,0 0-1 0 0,0 0 0 0 0,-1 0 1 0 0,1 0-1 0 0,0 0 1 0 0,0 0-1 0 0,-1 0 1 0 0,1 0-1 0 0,-52-1 5190 0 0,42 1-5813 0 0,-207 19 5399 0 0,216-19-4895 0 0,-1 1 1 0 0,1-1 0 0 0,0 1 0 0 0,0-1-1 0 0,-1 1 1 0 0,1-1 0 0 0,0 1-1 0 0,0 0 1 0 0,0 0 0 0 0,0 0-1 0 0,0-1 1 0 0,0 1 0 0 0,0 0-1 0 0,0 0 1 0 0,0 0 0 0 0,1 1 0 0 0,-1-1-1 0 0,0 0 1 0 0,1 0 0 0 0,-1 0-1 0 0,0 0 1 0 0,1 1 0 0 0,0-1-1 0 0,-1 0 1 0 0,1 1 0 0 0,0-1-1 0 0,-1 3 1 0 0,-1 43 309 0 0,3-29-218 0 0,-13 95 371 0 0,-35 149 0 0 0,25-156 6 0 0,-14 176 1 0 0,35-275-492 0 0,1-1 0 0 0,0 0 0 0 0,0 1 1 0 0,1-1-1 0 0,0 0 0 0 0,0 1 0 0 0,0-1 0 0 0,1 0 0 0 0,0 0 0 0 0,0 0 0 0 0,1 0 1 0 0,-1-1-1 0 0,1 1 0 0 0,1 0 0 0 0,-1-1 0 0 0,6 6 0 0 0,-3-4-1 0 0,1-1 0 0 0,0-1 0 0 0,0 1 0 0 0,1-1 0 0 0,0 0 0 0 0,0-1 0 0 0,0 0 0 0 0,0 0 0 0 0,0-1 0 0 0,16 5 0 0 0,34 7-1151 0 0,82 11 1 0 0,-4-10-4089 0 0,-10 0-6910 0 0,-47-10 919 0 0</inkml:trace>
</inkml:ink>
</file>

<file path=ppt/ink/ink3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5.404"/>
    </inkml:context>
    <inkml:brush xml:id="br0">
      <inkml:brushProperty name="width" value="0.05" units="cm"/>
      <inkml:brushProperty name="height" value="0.05" units="cm"/>
      <inkml:brushProperty name="color" value="#004F8B"/>
    </inkml:brush>
  </inkml:definitions>
  <inkml:trace contextRef="#ctx0" brushRef="#br0">1082 17 5004 0 0,'-6'-16'15078'0'0,"5"16"-14925"0"0,-39 52 2475 0 0,-66 113 0 0 0,32-45-1647 0 0,74-120-981 0 0,-29 44 563 0 0,-65 76 0 0 0,83-107-594 0 0,-1-2 1 0 0,0 0 0 0 0,-1 0 0 0 0,-1-1-1 0 0,1-1 1 0 0,-1 0 0 0 0,-1-1 0 0 0,0-1 0 0 0,0 0-1 0 0,-21 6 1 0 0,-79 10-870 0 0,-5 1 398 0 0,108-21 472 0 0,1 1 0 0 0,-1 0 0 0 0,1 1 0 0 0,0 0 0 0 0,1 1 0 0 0,0 0 0 0 0,-18 13 0 0 0,22-13 52 0 0,0 1 0 0 0,1-1 0 0 0,0 1 0 0 0,0 0 0 0 0,0 0 0 0 0,1 1 0 0 0,0-1 0 0 0,-5 16 0 0 0,-20 70-1296 0 0,24-73 533 0 0,-17 60-5529 0 0,-3-1 0 0 0,-41 87 0 0 0,40-114 3638 0 0</inkml:trace>
</inkml:ink>
</file>

<file path=ppt/ink/ink3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6.324"/>
    </inkml:context>
    <inkml:brush xml:id="br0">
      <inkml:brushProperty name="width" value="0.05" units="cm"/>
      <inkml:brushProperty name="height" value="0.05" units="cm"/>
      <inkml:brushProperty name="color" value="#004F8B"/>
    </inkml:brush>
  </inkml:definitions>
  <inkml:trace contextRef="#ctx0" brushRef="#br0">618 14 4596 0 0,'2'-14'19299'0'0,"-7"36"-18326"0"0,0 0 0 0 0,1 0 0 0 0,2 1 0 0 0,0-1-1 0 0,1 1 1 0 0,4 34 0 0 0,-2-2-434 0 0,-1-49-531 0 0,-7 188 819 0 0,4-168-712 0 0,-1 0-1 0 0,-2-1 1 0 0,0 0 0 0 0,-2 0-1 0 0,-16 37 1 0 0,18-49-164 0 0,-1-1 0 0 0,0 1 0 0 0,0-1 0 0 0,-1-1 0 0 0,-1 1 0 0 0,0-2 0 0 0,-1 1-1 0 0,0-1 1 0 0,0 0 0 0 0,-1-1 0 0 0,-1-1 0 0 0,1 1 0 0 0,-1-2 0 0 0,0 0 0 0 0,-1 0 0 0 0,0-1 0 0 0,0-1 0 0 0,0 0 0 0 0,-1 0 0 0 0,0-2 0 0 0,-24 4 0 0 0,21-4 36 0 0,1-1-1 0 0,-1-1 1 0 0,0-1 0 0 0,1-1 0 0 0,-1 0 0 0 0,-30-6 0 0 0,40 5 9 0 0,-1 0-1 0 0,1-1 0 0 0,0 0 0 0 0,0 0 0 0 0,0-1 1 0 0,1 0-1 0 0,-1 0 0 0 0,1 0 0 0 0,0-1 0 0 0,0 0 1 0 0,1 0-1 0 0,-1 0 0 0 0,1-1 0 0 0,0 0 1 0 0,1 0-1 0 0,-1 0 0 0 0,-5-12 0 0 0,6 9-138 0 0,0 0-1 0 0,0 0 0 0 0,1 0 0 0 0,0-1 1 0 0,0 1-1 0 0,1-1 0 0 0,1 0 0 0 0,0 0 1 0 0,0 0-1 0 0,1 1 0 0 0,1-14 1 0 0,1 7-304 0 0,0-1 0 0 0,2 1 0 0 0,0 0 0 0 0,1 0 0 0 0,0 1 0 0 0,10-18 0 0 0,-1 4-2036 0 0,2 2 0 0 0,27-38-1 0 0,40-35-12203 0 0,-70 88 12091 0 0</inkml:trace>
</inkml:ink>
</file>

<file path=ppt/ink/ink3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6.690"/>
    </inkml:context>
    <inkml:brush xml:id="br0">
      <inkml:brushProperty name="width" value="0.05" units="cm"/>
      <inkml:brushProperty name="height" value="0.05" units="cm"/>
      <inkml:brushProperty name="color" value="#004F8B"/>
    </inkml:brush>
  </inkml:definitions>
  <inkml:trace contextRef="#ctx0" brushRef="#br0">34 21 3552 0 0,'0'0'8091'0'0,"-5"2"-6903"0"0,-5 2-2042 0 0,4-2 4277 0 0,22-5 1524 0 0,-17 3-4873 0 0,1 0 0 0 0,-1 0 0 0 0,0 0 0 0 0,1 0 1 0 0,-1 0-1 0 0,1 0 0 0 0,-1 0 0 0 0,0 0 0 0 0,1 0 1 0 0,-1 0-1 0 0,1 0 0 0 0,-1 0 0 0 0,0-1 1 0 0,1 1-1 0 0,-1 0 0 0 0,1 0 0 0 0,-1-1 0 0 0,1 1 1 0 0,-1 0-1 0 0,1-1 0 0 0,-1 1 0 0 0,1-1 1 0 0,-1 1-1 0 0,1 0 0 0 0,0-1 0 0 0,-1 1 0 0 0,1-1 1 0 0,0 1-1 0 0,-1-1 0 0 0,1 1 0 0 0,0-1 1 0 0,0 0-1 0 0,-1 1 0 0 0,1-1 0 0 0,0 1 0 0 0,0-1 1 0 0,0 1-1 0 0,0-1 0 0 0,0 0 0 0 0,0 1 0 0 0,0-1 1 0 0,0 1-1 0 0,0-1 0 0 0,0 0 0 0 0,0 1 1 0 0,0-1-1 0 0,0 1 0 0 0,0-1 0 0 0,1 0 0 0 0,-1 1 1 0 0,0-1-1 0 0,0 1 0 0 0,1-1 0 0 0,-1 1 1 0 0,0-1-1 0 0,1 1 0 0 0,-1-1 0 0 0,0 1 0 0 0,1-1 1 0 0,-1 1-1 0 0,1 0 0 0 0,0-1 0 0 0,-14 8-355 0 0,9-1-3019 0 0,21 21-15300 0 0,-14-23 16043 0 0</inkml:trace>
</inkml:ink>
</file>

<file path=ppt/ink/ink3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8.148"/>
    </inkml:context>
    <inkml:brush xml:id="br0">
      <inkml:brushProperty name="width" value="0.05" units="cm"/>
      <inkml:brushProperty name="height" value="0.05" units="cm"/>
      <inkml:brushProperty name="color" value="#004F8B"/>
    </inkml:brush>
  </inkml:definitions>
  <inkml:trace contextRef="#ctx0" brushRef="#br0">29 414 2996 0 0,'5'-32'6011'0'0,"-2"27"-5649"0"0,0 1-1 0 0,0 0 1 0 0,0 0 0 0 0,1 0 0 0 0,-1 0-1 0 0,1 0 1 0 0,0 1 0 0 0,0 0 0 0 0,0 0-1 0 0,1 0 1 0 0,6-3 0 0 0,57-22 1999 0 0,-45 19-1725 0 0,-20 8-552 0 0,0 0-1 0 0,0 0 1 0 0,0 0 0 0 0,0 1-1 0 0,0-1 1 0 0,0 1 0 0 0,1 0-1 0 0,-1 0 1 0 0,0 0 0 0 0,0 0 0 0 0,0 0-1 0 0,0 1 1 0 0,0-1 0 0 0,0 1-1 0 0,0 0 1 0 0,0 0 0 0 0,0 0-1 0 0,0 1 1 0 0,0-1 0 0 0,0 0-1 0 0,-1 1 1 0 0,1 0 0 0 0,0 0 0 0 0,-1 0-1 0 0,0 0 1 0 0,1 0 0 0 0,-1 0-1 0 0,0 1 1 0 0,0-1 0 0 0,0 1-1 0 0,-1-1 1 0 0,1 1 0 0 0,0 0 0 0 0,-1-1-1 0 0,0 1 1 0 0,0 0 0 0 0,0 0-1 0 0,0 0 1 0 0,0 0 0 0 0,0 0-1 0 0,-1 0 1 0 0,0 1 0 0 0,1-1 0 0 0,-1 0-1 0 0,0 0 1 0 0,-1 0 0 0 0,1 0-1 0 0,0 0 1 0 0,-1 0 0 0 0,0 1-1 0 0,0-1 1 0 0,0 0 0 0 0,-1 3 0 0 0,-3 4 180 0 0,0 0 1 0 0,-1 0-1 0 0,0-1 1 0 0,-1 0-1 0 0,0 0 0 0 0,0 0 1 0 0,-1-1-1 0 0,0 0 1 0 0,0-1-1 0 0,-1 1 1 0 0,0-2-1 0 0,0 1 1 0 0,-1-1-1 0 0,0-1 1 0 0,-13 6-1 0 0,20-9-171 0 0,0-1-1 0 0,-1 0 1 0 0,1 0-1 0 0,0 0 1 0 0,-1 0-1 0 0,1-1 1 0 0,-1 1-1 0 0,1-1 1 0 0,0 0-1 0 0,-1 0 1 0 0,1 0-1 0 0,-1 0 1 0 0,1-1-1 0 0,-1 1 0 0 0,1-1 1 0 0,-1 0-1 0 0,1 0 1 0 0,0 0-1 0 0,0 0 1 0 0,-1-1-1 0 0,1 1 1 0 0,0-1-1 0 0,0 0 1 0 0,1 0-1 0 0,-1 0 1 0 0,0 0-1 0 0,0-1 1 0 0,1 1-1 0 0,0-1 1 0 0,-1 1-1 0 0,1-1 1 0 0,0 0-1 0 0,0 0 1 0 0,-1-4-1 0 0,-2-3 24 0 0,1-1-1 0 0,0 0 1 0 0,1 0-1 0 0,0-1 1 0 0,1 1 0 0 0,0-1-1 0 0,1 1 1 0 0,0-21-1 0 0,5-228 326 0 0,0 215-4159 0 0,-2 38 714 0 0,0 0-1 0 0,0 0 1 0 0,1 1 0 0 0,0-1-1 0 0,0 1 1 0 0,7-11 0 0 0,-4 10 230 0 0</inkml:trace>
</inkml:ink>
</file>

<file path=ppt/ink/ink3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48.542"/>
    </inkml:context>
    <inkml:brush xml:id="br0">
      <inkml:brushProperty name="width" value="0.05" units="cm"/>
      <inkml:brushProperty name="height" value="0.05" units="cm"/>
      <inkml:brushProperty name="color" value="#004F8B"/>
    </inkml:brush>
  </inkml:definitions>
  <inkml:trace contextRef="#ctx0" brushRef="#br0">359 1 4196 0 0,'-1'5'10587'0'0,"-3"7"-5772"0"0,-24 64-1584 0 0,-131 252-898 0 0,104-219-6235 0 0,-2-2-5107 0 0,15-34-338 0 0,29-52 6791 0 0</inkml:trace>
</inkml:ink>
</file>

<file path=ppt/ink/ink3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0.174"/>
    </inkml:context>
    <inkml:brush xml:id="br0">
      <inkml:brushProperty name="width" value="0.05" units="cm"/>
      <inkml:brushProperty name="height" value="0.05" units="cm"/>
      <inkml:brushProperty name="color" value="#004F8B"/>
    </inkml:brush>
  </inkml:definitions>
  <inkml:trace contextRef="#ctx0" brushRef="#br0">560 335 3184 0 0,'0'0'1859'0'0,"-28"31"3731"0"0,25-27-5200 0 0,1 1 1 0 0,0-1-1 0 0,0 1 0 0 0,0-1 1 0 0,0 1-1 0 0,1 0 0 0 0,0 0 1 0 0,0 0-1 0 0,0 0 0 0 0,0 7 1 0 0,1-11-412 0 0,1-1-670 0 0,1 0 680 0 0,-1-1 0 0 0,0 1 1 0 0,0-1-1 0 0,0 1 1 0 0,0-1-1 0 0,0 0 0 0 0,0 1 1 0 0,0-1-1 0 0,0 0 1 0 0,-1 0-1 0 0,1 1 0 0 0,0-1 1 0 0,0 0-1 0 0,0 0 1 0 0,-1 0-1 0 0,1 0 0 0 0,-1 0 1 0 0,1 0-1 0 0,-1 0 1 0 0,1 0-1 0 0,-1-1 0 0 0,1 1 1 0 0,-1 0-1 0 0,0 0 1 0 0,0 0-1 0 0,0 0 0 0 0,1-1 1 0 0,-1 1-1 0 0,0 0 1 0 0,-1-2-1 0 0,0-46 152 0 0,1 41 291 0 0,0 6-262 0 0,0 1-36 0 0,0 0 0 0 0,0 0 1 0 0,-1 0-1 0 0,1 0 0 0 0,0 0 1 0 0,0-1-1 0 0,0 1 0 0 0,-1 0 1 0 0,1 0-1 0 0,0 0 0 0 0,-1 0 1 0 0,1 0-1 0 0,-1 0 1 0 0,0 0-1 0 0,1 0 0 0 0,-1 1 1 0 0,0-2-1 0 0,-137 220 4236 0 0,133-211-4277 0 0,0-1 0 0 0,-1 1 1 0 0,1-1-1 0 0,-1 0 0 0 0,-1 0 1 0 0,1-1-1 0 0,-1 0 0 0 0,0 0 1 0 0,0-1-1 0 0,0 1 0 0 0,-1-2 1 0 0,0 1-1 0 0,1-1 0 0 0,-1 0 1 0 0,0-1-1 0 0,-1 1 0 0 0,1-2 1 0 0,-14 2-1 0 0,19-3-93 0 0,0 0-1 0 0,0 0 1 0 0,0 0 0 0 0,0-1-1 0 0,0 1 1 0 0,0-1-1 0 0,0 0 1 0 0,0 0 0 0 0,0 0-1 0 0,0 0 1 0 0,0 0-1 0 0,1-1 1 0 0,-1 1 0 0 0,1-1-1 0 0,-1 0 1 0 0,1 1-1 0 0,-1-1 1 0 0,1-1 0 0 0,0 1-1 0 0,0 0 1 0 0,0 0-1 0 0,0-1 1 0 0,0 1 0 0 0,1-1-1 0 0,-1 0 1 0 0,1 1-1 0 0,-2-4 1 0 0,0-5-13 0 0,0 0 1 0 0,0 0-1 0 0,1 0 1 0 0,0 0-1 0 0,0-17 1 0 0,0 5-67 0 0,0-7 148 0 0,2-1 0 0 0,1 1-1 0 0,5-38 1 0 0,2-42 596 0 0,0-68 2195 0 0,-7 157-2037 0 0,2 43-549 0 0,2 45-45 0 0,-12 186 212 0 0,2-207-309 0 0,-1-1 0 0 0,-2 0-1 0 0,-22 67 1 0 0,27-101-71 0 0,-1-1 1 0 0,-1 0 0 0 0,0 0 0 0 0,-9 14 0 0 0,12-21-254 0 0,0 0 1 0 0,-1 0 0 0 0,1-1 0 0 0,0 1-1 0 0,-1 0 1 0 0,0-1 0 0 0,1 0 0 0 0,-1 1-1 0 0,0-1 1 0 0,0 0 0 0 0,0-1 0 0 0,-1 1-1 0 0,1 0 1 0 0,0-1 0 0 0,-1 0 0 0 0,-5 2-1 0 0,7-3-976 0 0,-20-15-3468 0 0,10-20-5725 0 0,5 0 3697 0 0,6 21 4257 0 0</inkml:trace>
</inkml:ink>
</file>

<file path=ppt/ink/ink3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0.537"/>
    </inkml:context>
    <inkml:brush xml:id="br0">
      <inkml:brushProperty name="width" value="0.05" units="cm"/>
      <inkml:brushProperty name="height" value="0.05" units="cm"/>
      <inkml:brushProperty name="color" value="#004F8B"/>
    </inkml:brush>
  </inkml:definitions>
  <inkml:trace contextRef="#ctx0" brushRef="#br0">1 18 3836 0 0,'0'-1'550'0'0,"0"0"-1"0"0,0 0 1 0 0,0 0 0 0 0,0 0-1 0 0,1 1 1 0 0,-1-1-1 0 0,0 0 1 0 0,1 0-1 0 0,-1 0 1 0 0,1 0 0 0 0,-1 0-1 0 0,1 1 1 0 0,0-1-1 0 0,-1 0 1 0 0,1 0-1 0 0,0 1 1 0 0,-1-1 0 0 0,1 0-1 0 0,0 1 1 0 0,0-1-1 0 0,0 0 1 0 0,5 8-115 0 0,-1-1-1 0 0,1 1 1 0 0,-2 0 0 0 0,1 0 0 0 0,-1 1-1 0 0,0-1 1 0 0,-1 1 0 0 0,1 0 0 0 0,-2 0 0 0 0,1 0-1 0 0,-1 1 1 0 0,0-1 0 0 0,-1 0 0 0 0,1 15-1 0 0,-4 26-2246 0 0,-9-3-3579 0 0,8-40 3548 0 0</inkml:trace>
</inkml:ink>
</file>

<file path=ppt/ink/ink3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0.962"/>
    </inkml:context>
    <inkml:brush xml:id="br0">
      <inkml:brushProperty name="width" value="0.05" units="cm"/>
      <inkml:brushProperty name="height" value="0.05" units="cm"/>
      <inkml:brushProperty name="color" value="#004F8B"/>
    </inkml:brush>
  </inkml:definitions>
  <inkml:trace contextRef="#ctx0" brushRef="#br0">219 1 3612 0 0,'0'0'8000'0'0,"0"4"-7017"0"0,-3 6-389 0 0,1 0 1 0 0,-2 0-1 0 0,1 0 0 0 0,-1-1 0 0 0,-1 1 1 0 0,0-1-1 0 0,0 0 0 0 0,-1 0 0 0 0,0-1 0 0 0,-8 9 1 0 0,-20 35-981 0 0,34-52 318 0 0,0 0 0 0 0,0 1 1 0 0,-1-1-1 0 0,1 0 1 0 0,0 0-1 0 0,0 1 0 0 0,0-1 1 0 0,0 0-1 0 0,0 0 1 0 0,0 0-1 0 0,-1 1 0 0 0,1-1 1 0 0,0 0-1 0 0,0 0 0 0 0,0 0 1 0 0,-1 1-1 0 0,1-1 1 0 0,0 0-1 0 0,0 0 0 0 0,0 0 1 0 0,-1 0-1 0 0,1 0 0 0 0,0 0 1 0 0,0 0-1 0 0,-1 0 1 0 0,1 1-1 0 0,0-1 0 0 0,0 0 1 0 0,-1 0-1 0 0,1 0 0 0 0,0 0 1 0 0,0 0-1 0 0,-1 0 1 0 0,1 0-1 0 0,0-1 0 0 0,0 1 1 0 0,-1 0-1 0 0,1 0 1 0 0,0 0-1 0 0,0 0 0 0 0,-1 0 1 0 0,1 0-1 0 0,0 0 0 0 0,0 0 1 0 0,-1-1-1 0 0,1 1 1 0 0,0 0-1 0 0,0 0 0 0 0,0 0 1 0 0,0-1-1 0 0,-1 1 0 0 0,1 0 1 0 0,0 0-1 0 0,0 0 1 0 0,0-1-1 0 0,0 1 0 0 0,0 0 1 0 0,0 0-1 0 0,-1-1 0 0 0,1 1 1 0 0,0 0-1 0 0,0-1 1 0 0,-5-16-2295 0 0,9-37-1690 0 0,-1 2 6801 0 0,-6 56-2302 0 0,-11 13 20 0 0,2 2 1 0 0,-13 23 0 0 0,-7 18-2837 0 0,12-20-3019 0 0,9-21 2766 0 0</inkml:trace>
</inkml:ink>
</file>

<file path=ppt/ink/ink3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3.039"/>
    </inkml:context>
    <inkml:brush xml:id="br0">
      <inkml:brushProperty name="width" value="0.05" units="cm"/>
      <inkml:brushProperty name="height" value="0.05" units="cm"/>
      <inkml:brushProperty name="color" value="#004F8B"/>
    </inkml:brush>
  </inkml:definitions>
  <inkml:trace contextRef="#ctx0" brushRef="#br0">1141 256 3764 0 0,'-39'-13'8191'0'0,"36"12"-7982"0"0,-1-1 0 0 0,1 1-1 0 0,0-1 1 0 0,0 0 0 0 0,0 0 0 0 0,0 0 0 0 0,0-1-1 0 0,1 1 1 0 0,-1-1 0 0 0,1 1 0 0 0,-1-1 0 0 0,1 0-1 0 0,0 0 1 0 0,0 0 0 0 0,0 0 0 0 0,1 0 0 0 0,-1 0-1 0 0,1-1 1 0 0,-1 1 0 0 0,1 0 0 0 0,0-1 0 0 0,0 1-1 0 0,1-1 1 0 0,-1 1 0 0 0,1-1 0 0 0,0 0 0 0 0,0 1-1 0 0,0-1 1 0 0,0 1 0 0 0,1-1 0 0 0,-1 0 0 0 0,1 1-1 0 0,1-5 1 0 0,2-6-61 0 0,0 1 0 0 0,1-1 0 0 0,1 1-1 0 0,0 0 1 0 0,0 0 0 0 0,2 0 0 0 0,8-11 0 0 0,5 3-178 0 0,-20 20 142 0 0,19 26 193 0 0,-17-16-156 0 0,-1-1 1 0 0,-1 1-1 0 0,0 0 1 0 0,0 0-1 0 0,0-1 1 0 0,-1 1-1 0 0,0 0 1 0 0,-1 0-1 0 0,0 0 1 0 0,-1-1-1 0 0,-3 15 1 0 0,0-9-2 0 0,-1 0 0 0 0,0 0 0 0 0,-1 0 0 0 0,0-1 0 0 0,-1 0 0 0 0,-12 15 0 0 0,-4 0 28 0 0,0-2 0 0 0,-2 0 0 0 0,-1-2-1 0 0,-57 40 1 0 0,69-54-118 0 0,0-1 1 0 0,0-1-1 0 0,-1 0 1 0 0,0-1-1 0 0,-1-1 1 0 0,-20 6-1 0 0,33-11-82 0 0,-1 1 0 0 0,0-1 0 0 0,0 0 0 0 0,1 0 0 0 0,-1-1 0 0 0,0 0 0 0 0,0 1 0 0 0,0-2 0 0 0,0 1 0 0 0,0 0 0 0 0,0-1 0 0 0,0 0-1 0 0,1 0 1 0 0,-1-1 0 0 0,0 1 0 0 0,1-1 0 0 0,-1 0 0 0 0,1 0 0 0 0,0 0 0 0 0,-1-1 0 0 0,1 0 0 0 0,0 0 0 0 0,1 0 0 0 0,-1 0 0 0 0,0 0 0 0 0,-4-7 0 0 0,4 5-64 0 0,1-1 0 0 0,1 1 0 0 0,-1-1 0 0 0,1 0 0 0 0,0 1 1 0 0,0-1-1 0 0,1 0 0 0 0,-1 0 0 0 0,1 0 0 0 0,1 0 0 0 0,-1-1 0 0 0,1 1 0 0 0,0 0 1 0 0,0 0-1 0 0,3-12 0 0 0,-1 7-8 0 0,1 1-1 0 0,0-1 1 0 0,1 1 0 0 0,0 0-1 0 0,1 0 1 0 0,0 0 0 0 0,12-17 0 0 0,-17 27 99 0 0,0-1 1 0 0,0 0 0 0 0,0 1 0 0 0,0-1-1 0 0,0 1 1 0 0,1-1 0 0 0,-1 1 0 0 0,0-1 0 0 0,1 1-1 0 0,-1-1 1 0 0,0 1 0 0 0,1-1 0 0 0,-1 1-1 0 0,1-1 1 0 0,-1 1 0 0 0,0-1 0 0 0,1 1-1 0 0,-1 0 1 0 0,1-1 0 0 0,-1 1 0 0 0,1 0-1 0 0,0 0 1 0 0,-1-1 0 0 0,1 1 0 0 0,-1 0-1 0 0,1 0 1 0 0,-1 0 0 0 0,1-1 0 0 0,0 1 0 0 0,-1 0-1 0 0,1 0 1 0 0,-1 0 0 0 0,1 0 0 0 0,0 0-1 0 0,-1 0 1 0 0,1 1 0 0 0,-1-1 0 0 0,1 0-1 0 0,0 0 1 0 0,-1 0 0 0 0,1 0 0 0 0,-1 1-1 0 0,1-1 1 0 0,-1 0 0 0 0,1 1 0 0 0,-1-1-1 0 0,1 0 1 0 0,-1 1 0 0 0,1-1 0 0 0,-1 0 0 0 0,1 1-1 0 0,-1-1 1 0 0,0 1 0 0 0,1-1 0 0 0,-1 1-1 0 0,0-1 1 0 0,1 1 0 0 0,-1-1 0 0 0,0 1-1 0 0,0 0 1 0 0,1-1 0 0 0,-1 1 0 0 0,0-1-1 0 0,0 1 1 0 0,0 0 0 0 0,0-1 0 0 0,0 1-1 0 0,2 4 86 0 0,-1-1 0 0 0,0 0 0 0 0,-1 1-1 0 0,1-1 1 0 0,-1 1 0 0 0,0-1-1 0 0,0 9 1 0 0,-4 4 84 0 0,0 0 1 0 0,0 0-1 0 0,-2 0 0 0 0,0-1 1 0 0,-1 1-1 0 0,0-2 1 0 0,-12 18-1 0 0,19-32-163 0 0,-27 33 242 0 0,25-33-348 0 0,1 0 0 0 0,0 0 0 0 0,-1 0 0 0 0,1 0 1 0 0,-1 0-1 0 0,1 0 0 0 0,-1 0 0 0 0,0-1 0 0 0,1 1 0 0 0,-1-1 0 0 0,0 1 0 0 0,1-1 0 0 0,-1 1 1 0 0,0-1-1 0 0,0 0 0 0 0,1 0 0 0 0,-1 0 0 0 0,0 0 0 0 0,0 0 0 0 0,-2-1 0 0 0,1-1-166 0 0,0 0 0 0 0,0 0-1 0 0,0 0 1 0 0,1 0-1 0 0,-1-1 1 0 0,0 1 0 0 0,1-1-1 0 0,0 1 1 0 0,0-1 0 0 0,-4-5-1 0 0,-26 63 1535 0 0,30-52-1285 0 0,0 0 0 0 0,0 1 0 0 0,-1-1 0 0 0,1 0 0 0 0,-1 0 0 0 0,0 0 0 0 0,0 0 0 0 0,0-1 0 0 0,0 1 0 0 0,0-1 0 0 0,-1 0 0 0 0,1 0 0 0 0,0 0 0 0 0,-1 0 0 0 0,0-1 0 0 0,-5 2 0 0 0,8-3-199 0 0,-15 0-843 0 0,15 0 1043 0 0,0-1-1 0 0,1 1 1 0 0,-1-1-1 0 0,0 1 0 0 0,0 0 1 0 0,0 0-1 0 0,0 0 1 0 0,0-1-1 0 0,0 1 1 0 0,0 0-1 0 0,1 0 1 0 0,-1 0-1 0 0,0 0 1 0 0,0 1-1 0 0,0-1 1 0 0,0 0-1 0 0,0 0 1 0 0,0 0-1 0 0,0 1 1 0 0,0-1-1 0 0,1 0 1 0 0,-1 1-1 0 0,0-1 1 0 0,0 1-1 0 0,1-1 0 0 0,-1 1 1 0 0,0 0-1 0 0,0-1 1 0 0,1 1-1 0 0,-1-1 1 0 0,1 1-1 0 0,-1 0 1 0 0,0 0-1 0 0,1-1 1 0 0,-1 1-1 0 0,1 0 1 0 0,0 0-1 0 0,-1 0 1 0 0,1 0-1 0 0,0-1 1 0 0,-1 1-1 0 0,1 0 1 0 0,0 0-1 0 0,0 0 0 0 0,0 0 1 0 0,0 0-1 0 0,0 0 1 0 0,0 0-1 0 0,0 0 1 0 0,0 1-1 0 0,-1 4 255 0 0,-1-1-1 0 0,-1 1 1 0 0,1-1-1 0 0,-1 1 1 0 0,0-1-1 0 0,-6 9 1 0 0,-5 8 588 0 0,13-21-795 0 0,0-1 1 0 0,-1 1-1 0 0,1 0 0 0 0,0 0 0 0 0,-1-1 0 0 0,1 1 1 0 0,-1-1-1 0 0,1 1 0 0 0,0-1 0 0 0,-1 0 0 0 0,1 1 1 0 0,-1-1-1 0 0,1 0 0 0 0,-1 0 0 0 0,1 0 0 0 0,-1 0 0 0 0,1 0 1 0 0,-1-1-1 0 0,1 1 0 0 0,-1 0 0 0 0,1-1 0 0 0,-1 1 1 0 0,1-1-1 0 0,0 1 0 0 0,-1-1 0 0 0,-1-1 0 0 0,1-1-27 0 0,-1 1 0 0 0,1-1 0 0 0,0 0 0 0 0,0-1-1 0 0,0 1 1 0 0,1 0 0 0 0,-1 0 0 0 0,1-1-1 0 0,0 1 1 0 0,0-1 0 0 0,0 1 0 0 0,0-1 0 0 0,1 1-1 0 0,-1-1 1 0 0,1 0 0 0 0,0 1 0 0 0,0-1 0 0 0,0 0-1 0 0,1-4 1 0 0,-2-15-32 0 0,1 9 35 0 0,-1 0 1 0 0,2 1-1 0 0,2-18 0 0 0,1-20 270 0 0,-3 72 87 0 0,0-18-302 0 0,-1 0-1 0 0,0 0 1 0 0,0 1 0 0 0,0-1 0 0 0,0 0 0 0 0,0 1 0 0 0,-1-1 0 0 0,1 0 0 0 0,-1 0 0 0 0,0 1 0 0 0,-2 4 0 0 0,-5 8 71 0 0,0-1-1 0 0,-1 0 0 0 0,-1-1 1 0 0,-1 0-1 0 0,0 0 0 0 0,0-1 1 0 0,-2-1-1 0 0,1 0 0 0 0,-2 0 1 0 0,-26 17-1 0 0,-27 6-3305 0 0,54-30 1133 0 0,0 0 0 0 0,0-2 0 0 0,-17 4 0 0 0,29-7 1790 0 0,-10 1-4239 0 0,3-2-611 0 0,-7 0 2384 0 0</inkml:trace>
</inkml:ink>
</file>

<file path=ppt/ink/ink3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4.682"/>
    </inkml:context>
    <inkml:brush xml:id="br0">
      <inkml:brushProperty name="width" value="0.05" units="cm"/>
      <inkml:brushProperty name="height" value="0.05" units="cm"/>
      <inkml:brushProperty name="color" value="#004F8B"/>
    </inkml:brush>
  </inkml:definitions>
  <inkml:trace contextRef="#ctx0" brushRef="#br0">1 188 5136 0 0,'20'-32'9762'0'0,"4"4"-3677"0"0,17-10-2231 0 0,3 4-4105 0 0,23-22-2425 0 0,-89 66-13202 0 0,9-1 13094 0 0,-2 1 240 0 0</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28.297"/>
    </inkml:context>
    <inkml:brush xml:id="br0">
      <inkml:brushProperty name="width" value="0.05" units="cm"/>
      <inkml:brushProperty name="height" value="0.05" units="cm"/>
      <inkml:brushProperty name="color" value="#004F8B"/>
    </inkml:brush>
  </inkml:definitions>
  <inkml:trace contextRef="#ctx0" brushRef="#br0">105 0 5693 0 0,'-2'30'14986'0'0,"-2"10"-6983"0"0,-3 5-5061 0 0,-21 92-3840 0 0,13-84 2928 0 0,-4 19-1971 0 0,-9 25-1033 0 0,28-97 838 0 0,0 0 1 0 0,0 0-1 0 0,-1 0 1 0 0,1 1-1 0 0,0-1 1 0 0,0 0-1 0 0,0 0 1 0 0,0 1-1 0 0,0-1 1 0 0,0 0-1 0 0,0 0 1 0 0,0 1-1 0 0,0-1 1 0 0,0 0-1 0 0,0 0 1 0 0,0 1-1 0 0,0-1 1 0 0,0 0-1 0 0,0 0 1 0 0,0 1-1 0 0,0-1 0 0 0,0 0 1 0 0,0 0-1 0 0,0 0 1 0 0,1 1-1 0 0,-1-1 1 0 0,0 0-1 0 0,0 0 1 0 0,0 1-1 0 0,0-1 1 0 0,0 0-1 0 0,1 0 1 0 0,-1 0-1 0 0,0 0 1 0 0,0 1-1 0 0,0-1 1 0 0,1 0-1 0 0,-1 0 1 0 0,0 0-1 0 0,0 0 1 0 0,1 0-1 0 0,13 0-5074 0 0,13-7-62 0 0,-27 7 5515 0 0,13-6-2696 0 0,0-1 1 0 0,-1 0-1 0 0,0-1 0 0 0,20-16 0 0 0,-13 10 526 0 0,1-1 276 0 0</inkml:trace>
</inkml:ink>
</file>

<file path=ppt/ink/ink3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5.055"/>
    </inkml:context>
    <inkml:brush xml:id="br0">
      <inkml:brushProperty name="width" value="0.05" units="cm"/>
      <inkml:brushProperty name="height" value="0.05" units="cm"/>
      <inkml:brushProperty name="color" value="#004F8B"/>
    </inkml:brush>
  </inkml:definitions>
  <inkml:trace contextRef="#ctx0" brushRef="#br0">72 39 4124 0 0,'-17'-38'17577'0'0,"16"57"-10395"0"0,6 35-4509 0 0,0 8-2153 0 0,-7 19-1062 0 0,-5 0-4310 0 0,-1-14-7090 0 0,-30 109 0 0 0,29-147 9428 0 0</inkml:trace>
</inkml:ink>
</file>

<file path=ppt/ink/ink3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5.567"/>
    </inkml:context>
    <inkml:brush xml:id="br0">
      <inkml:brushProperty name="width" value="0.05" units="cm"/>
      <inkml:brushProperty name="height" value="0.05" units="cm"/>
      <inkml:brushProperty name="color" value="#004F8B"/>
    </inkml:brush>
  </inkml:definitions>
  <inkml:trace contextRef="#ctx0" brushRef="#br0">1 10 3500 0 0,'10'1'6066'0'0,"2"-6"-3388"0"0,4-1 10799 0 0,-29 14-13462 0 0,11-7-500 0 0,1 0-1 0 0,-1 0 1 0 0,0 0 0 0 0,0 0-1 0 0,0 0 1 0 0,1 0 0 0 0,-1 0-1 0 0,0 0 1 0 0,1 1 0 0 0,-1-1-1 0 0,-1 3 1 0 0,1 0-1346 0 0</inkml:trace>
</inkml:ink>
</file>

<file path=ppt/ink/ink3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5.926"/>
    </inkml:context>
    <inkml:brush xml:id="br0">
      <inkml:brushProperty name="width" value="0.05" units="cm"/>
      <inkml:brushProperty name="height" value="0.05" units="cm"/>
      <inkml:brushProperty name="color" value="#004F8B"/>
    </inkml:brush>
  </inkml:definitions>
  <inkml:trace contextRef="#ctx0" brushRef="#br0">1 131 4176 0 0,'16'-15'1196'0'0,"-7"11"-119"0"0,2-4-133 0 0,2-4-64 0 0,0 3-204 0 0,3-3-400 0 0,3 2-340 0 0,-3-2-496 0 0,0 0-88 0 0,1-2-2197 0 0,-4 2 265 0 0,-4 2 192 0 0</inkml:trace>
</inkml:ink>
</file>

<file path=ppt/ink/ink3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6.288"/>
    </inkml:context>
    <inkml:brush xml:id="br0">
      <inkml:brushProperty name="width" value="0.05" units="cm"/>
      <inkml:brushProperty name="height" value="0.05" units="cm"/>
      <inkml:brushProperty name="color" value="#004F8B"/>
    </inkml:brush>
  </inkml:definitions>
  <inkml:trace contextRef="#ctx0" brushRef="#br0">1 6 3776 0 0,'0'-6'11272'0'0,"14"16"-10269"0"0,-1 0 0 0 0,0 1-1 0 0,-1 0 1 0 0,20 23 0 0 0,-29-30-867 0 0,0 0 1 0 0,0 0-1 0 0,0 0 1 0 0,-1 1-1 0 0,1-1 1 0 0,-1 1-1 0 0,0-1 0 0 0,0 1 1 0 0,-1 0-1 0 0,1 0 1 0 0,-1 0-1 0 0,0 0 1 0 0,-1 0-1 0 0,1 0 1 0 0,-1 0-1 0 0,0 0 1 0 0,0 0-1 0 0,0 0 0 0 0,-1 0 1 0 0,-2 9-1 0 0,2-12-82 0 0,1 0 0 0 0,-1 1 0 0 0,-1-1-1 0 0,1 0 1 0 0,0 0 0 0 0,-1 0-1 0 0,1 0 1 0 0,-1 0 0 0 0,1 0-1 0 0,-1 0 1 0 0,0-1 0 0 0,0 1-1 0 0,0-1 1 0 0,0 1 0 0 0,0-1-1 0 0,0 0 1 0 0,0 0 0 0 0,0 0 0 0 0,-1 0-1 0 0,1 0 1 0 0,0 0 0 0 0,-1 0-1 0 0,1-1 1 0 0,0 1 0 0 0,-1-1-1 0 0,1 0 1 0 0,-5 0 0 0 0,5 0-182 0 0,0 0 0 0 0,0 0-1 0 0,0 0 1 0 0,0-1 0 0 0,1 1 0 0 0,-1-1 0 0 0,0 1 0 0 0,0-1 0 0 0,1 0-1 0 0,-1 1 1 0 0,0-1 0 0 0,1 0 0 0 0,-1 0 0 0 0,0 0 0 0 0,1 0 0 0 0,-1-1-1 0 0,1 1 1 0 0,0 0 0 0 0,-1-1 0 0 0,1 1 0 0 0,0-1 0 0 0,0 1 0 0 0,0-1-1 0 0,0 1 1 0 0,0-1 0 0 0,0 0 0 0 0,1 0 0 0 0,-1 1 0 0 0,1-1 0 0 0,-1 0-1 0 0,1 0 1 0 0,-1 0 0 0 0,1 0 0 0 0,0 1 0 0 0,0-4 0 0 0,1-2-1592 0 0,-1 0-1 0 0,2 1 1 0 0,-1-1 0 0 0,1 1 0 0 0,0-1 0 0 0,0 1-1 0 0,1 0 1 0 0,6-12 0 0 0,-9 18 1703 0 0,7-13-2646 0 0</inkml:trace>
</inkml:ink>
</file>

<file path=ppt/ink/ink3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8.032"/>
    </inkml:context>
    <inkml:brush xml:id="br0">
      <inkml:brushProperty name="width" value="0.05" units="cm"/>
      <inkml:brushProperty name="height" value="0.05" units="cm"/>
      <inkml:brushProperty name="color" value="#004F8B"/>
    </inkml:brush>
  </inkml:definitions>
  <inkml:trace contextRef="#ctx0" brushRef="#br0">1635 28 2956 0 0,'-6'-28'13400'0'0,"5"46"-13135"0"0,0-1 0 0 0,-2 0-1 0 0,0 1 1 0 0,-1-1 0 0 0,-1-1-1 0 0,0 1 1 0 0,-1 0 0 0 0,-1-1-1 0 0,-1-1 1 0 0,-9 16 0 0 0,16-29-426 0 0,0 0-1 0 0,0-1 1 0 0,-1 1 0 0 0,1 0 0 0 0,-1-1-1 0 0,0 1 1 0 0,1-1 0 0 0,-1 0 0 0 0,0 1-1 0 0,0-1 1 0 0,0 0 0 0 0,0 0 0 0 0,0 0-1 0 0,0 0 1 0 0,0-1 0 0 0,0 1 0 0 0,0 0-1 0 0,0-1 1 0 0,-4 1 0 0 0,4 0 175 0 0,1 0-1 0 0,-1 0 1 0 0,1 0 0 0 0,-1 1 0 0 0,1-1-1 0 0,-1 0 1 0 0,1 1 0 0 0,0-1 0 0 0,0 1-1 0 0,0-1 1 0 0,0 1 0 0 0,0 0 0 0 0,0-1-1 0 0,0 1 1 0 0,0 0 0 0 0,1 0 0 0 0,-1 2-1 0 0,-9 32 534 0 0,6-27-397 0 0,1 0 1 0 0,-1 1 0 0 0,-1-1-1 0 0,1-1 1 0 0,-10 14 0 0 0,-3 5-625 0 0,1-13-436 0 0,13-13 876 0 0,0 1 1 0 0,0 0-1 0 0,1 0 1 0 0,-1 0-1 0 0,1 0 1 0 0,-1 1-1 0 0,1-1 1 0 0,-3 5-1 0 0,-2 6 14 0 0,5-8 55 0 0,0 0-1 0 0,-1 0 1 0 0,0 0-1 0 0,1 0 0 0 0,-2 0 1 0 0,1-1-1 0 0,0 1 0 0 0,-1-1 1 0 0,0 0-1 0 0,0 0 0 0 0,0-1 1 0 0,-8 6-1 0 0,10-8-113 0 0,-42-14-1005 0 0,43 14 1107 0 0,-11 12 81 0 0,5-15 354 0 0,4-18 589 0 0,0 4-517 0 0,-5 18 38 0 0,-14 29 762 0 0,0-1 388 0 0,0-11-1007 0 0,0-1 0 0 0,-1-2 0 0 0,-1 0 0 0 0,-25 13 0 0 0,-54 14-240 0 0,-1-5 1 0 0,-141 33-1 0 0,170-51-368 0 0,-16 3-67 0 0,-137 15 0 0 0,93-27-4934 0 0,107-10 1566 0 0,20-1 1053 0 0,-1 0-1 0 0,0-1 0 0 0,1 0 1 0 0,-1 0-1 0 0,-10-4 1 0 0,5-1-407 0 0</inkml:trace>
</inkml:ink>
</file>

<file path=ppt/ink/ink3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8.668"/>
    </inkml:context>
    <inkml:brush xml:id="br0">
      <inkml:brushProperty name="width" value="0.05" units="cm"/>
      <inkml:brushProperty name="height" value="0.05" units="cm"/>
      <inkml:brushProperty name="color" value="#004F8B"/>
    </inkml:brush>
  </inkml:definitions>
  <inkml:trace contextRef="#ctx0" brushRef="#br0">1 1 3448 0 0,'0'1'590'0'0,"0"0"0"0"0,0-1-1 0 0,0 1 1 0 0,0 0-1 0 0,0 0 1 0 0,0 0 0 0 0,1 0-1 0 0,-1-1 1 0 0,0 1-1 0 0,1 0 1 0 0,-1 0 0 0 0,0 0-1 0 0,1-1 1 0 0,-1 1-1 0 0,1 0 591 0 0,1 1-591 0 0,19-11 1576 0 0,-19 8-1427 0 0,3 5-1516 0 0,-1 3-4292 0 0,-4 14-3428 0 0,0-12 6104 0 0</inkml:trace>
</inkml:ink>
</file>

<file path=ppt/ink/ink3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9.044"/>
    </inkml:context>
    <inkml:brush xml:id="br0">
      <inkml:brushProperty name="width" value="0.05" units="cm"/>
      <inkml:brushProperty name="height" value="0.05" units="cm"/>
      <inkml:brushProperty name="color" value="#004F8B"/>
    </inkml:brush>
  </inkml:definitions>
  <inkml:trace contextRef="#ctx0" brushRef="#br0">0 131 4164 0 0,'0'0'10214'0'0,"5"-3"-9445"0"0,8-4-868 0 0,-1-1-1 0 0,0 0 1 0 0,19-18-1 0 0,34-39-10572 0 0,-53 51 8219 0 0</inkml:trace>
</inkml:ink>
</file>

<file path=ppt/ink/ink3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5:59.388"/>
    </inkml:context>
    <inkml:brush xml:id="br0">
      <inkml:brushProperty name="width" value="0.05" units="cm"/>
      <inkml:brushProperty name="height" value="0.05" units="cm"/>
      <inkml:brushProperty name="color" value="#004F8B"/>
    </inkml:brush>
  </inkml:definitions>
  <inkml:trace contextRef="#ctx0" brushRef="#br0">0 167 3592 0 0,'0'0'3433'0'0,"4"-2"-1817"0"0,12-10 554 0 0,1 1 1 0 0,37-17-1 0 0,47-14-1038 0 0,8-3-7669 0 0,-70 28 840 0 0,-22 8 3203 0 0</inkml:trace>
</inkml:ink>
</file>

<file path=ppt/ink/ink3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0.515"/>
    </inkml:context>
    <inkml:brush xml:id="br0">
      <inkml:brushProperty name="width" value="0.05" units="cm"/>
      <inkml:brushProperty name="height" value="0.05" units="cm"/>
      <inkml:brushProperty name="color" value="#004F8B"/>
    </inkml:brush>
  </inkml:definitions>
  <inkml:trace contextRef="#ctx0" brushRef="#br0">308 97 4000 0 0,'-19'-5'11302'0'0,"12"5"-9836"0"0,1 3-1101 0 0,0 0 1 0 0,0 0 0 0 0,0-1 0 0 0,-1 0 0 0 0,1-1 0 0 0,-1 1 0 0 0,1-1 0 0 0,-1-1 0 0 0,1 1 0 0 0,-1-1 0 0 0,1 0 0 0 0,-1-1 0 0 0,0 1 0 0 0,1-1 0 0 0,-10-3 0 0 0,15 3-399 0 0,0 0 0 0 0,0 0 1 0 0,0 0-1 0 0,0 0 0 0 0,0 0 1 0 0,0 0-1 0 0,0 0 0 0 0,0 0 1 0 0,0-1-1 0 0,1 1 0 0 0,-1 0 1 0 0,0-1-1 0 0,1 1 0 0 0,0 0 1 0 0,-1-1-1 0 0,1 1 0 0 0,-1-1 1 0 0,1 1-1 0 0,0-1 0 0 0,0 1 1 0 0,0-1-1 0 0,0 1 0 0 0,0 0 1 0 0,0-1-1 0 0,1 1 1 0 0,-1-1-1 0 0,0 1 0 0 0,1-1 1 0 0,-1 1-1 0 0,1 0 0 0 0,-1-1 1 0 0,1 1-1 0 0,0-2 0 0 0,1-1-63 0 0,1-1 1 0 0,-1 1-1 0 0,1-1 0 0 0,0 1 0 0 0,0 0 0 0 0,0 0 1 0 0,0 0-1 0 0,5-4 0 0 0,-7 7 107 0 0,0-1 0 0 0,0 1 1 0 0,0 0-1 0 0,0 0 0 0 0,1 0 1 0 0,-1 0-1 0 0,0 0 0 0 0,0 0 0 0 0,1 0 1 0 0,-1 1-1 0 0,1-1 0 0 0,-1 0 1 0 0,1 1-1 0 0,-1-1 0 0 0,1 1 0 0 0,-1 0 1 0 0,1-1-1 0 0,-1 1 0 0 0,1 0 0 0 0,0 0 1 0 0,-1 0-1 0 0,1 0 0 0 0,-1 0 1 0 0,1 0-1 0 0,-1 1 0 0 0,1-1 0 0 0,0 0 1 0 0,-1 1-1 0 0,1-1 0 0 0,-1 1 1 0 0,0 0-1 0 0,1-1 0 0 0,-1 1 0 0 0,1 0 1 0 0,-1 0-1 0 0,0 0 0 0 0,0 0 0 0 0,1 0 1 0 0,-1 0-1 0 0,1 2 0 0 0,0 0 67 0 0,-1 0 0 0 0,1 1 1 0 0,-1-1-1 0 0,1 1 0 0 0,-1-1 0 0 0,0 1 0 0 0,0 0 0 0 0,-1-1 0 0 0,1 1 0 0 0,-1 0 0 0 0,0 0 0 0 0,0-1 0 0 0,0 1 0 0 0,0 0 0 0 0,-1 0 0 0 0,-1 5 0 0 0,-3 10-312 0 0,-2 1 0 0 0,0-1 0 0 0,0 0 0 0 0,-2-1 0 0 0,-20 33 0 0 0,12-28-2323 0 0,0 0 1 0 0,-2-1-1 0 0,0-1 1 0 0,-2-1-1 0 0,0-1 1 0 0,-32 23-1 0 0,26-23 30 0 0</inkml:trace>
</inkml:ink>
</file>

<file path=ppt/ink/ink3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2.347"/>
    </inkml:context>
    <inkml:brush xml:id="br0">
      <inkml:brushProperty name="width" value="0.05" units="cm"/>
      <inkml:brushProperty name="height" value="0.05" units="cm"/>
      <inkml:brushProperty name="color" value="#004F8B"/>
    </inkml:brush>
  </inkml:definitions>
  <inkml:trace contextRef="#ctx0" brushRef="#br0">748 19 3204 0 0,'0'0'2791'0'0,"-6"1"-1563"0"0,4 0-960 0 0,-1-1 0 0 0,1 1-1 0 0,0 0 1 0 0,0 0 0 0 0,-1 0-1 0 0,1 0 1 0 0,0 0 0 0 0,0 1-1 0 0,0-1 1 0 0,0 0 0 0 0,0 1-1 0 0,0 0 1 0 0,1-1 0 0 0,-1 1-1 0 0,1 0 1 0 0,-1 0 0 0 0,1 0-1 0 0,-1 0 1 0 0,1 0 0 0 0,0 0-1 0 0,0 1 1 0 0,0-1 0 0 0,0 0-1 0 0,1 1 1 0 0,-1-1 0 0 0,1 0-1 0 0,-1 1 1 0 0,1-1-1 0 0,0 1 1 0 0,0-1 0 0 0,0 0-1 0 0,0 4 1 0 0,0 5 675 0 0,2 25 1708 0 0,-2-34-2626 0 0,0-1 0 0 0,1 0-1 0 0,-1 0 1 0 0,1 0 0 0 0,-1 0 0 0 0,1 0 0 0 0,-1 0 0 0 0,1 0-1 0 0,0 0 1 0 0,-1-1 0 0 0,1 1 0 0 0,0 0 0 0 0,0 0 0 0 0,0 0 0 0 0,0-1-1 0 0,0 1 1 0 0,0 0 0 0 0,-1-1 0 0 0,1 1 0 0 0,1-1 0 0 0,-1 1-1 0 0,0-1 1 0 0,0 0 0 0 0,0 1 0 0 0,0-1 0 0 0,0 0 0 0 0,0 0-1 0 0,0 0 1 0 0,0 0 0 0 0,2 0 0 0 0,0 0-78 0 0,0 0 1 0 0,-1-1-1 0 0,1 1 1 0 0,-1-1-1 0 0,0 0 1 0 0,1 0-1 0 0,-1 0 0 0 0,1 0 1 0 0,-1 0-1 0 0,0-1 1 0 0,0 1-1 0 0,0 0 1 0 0,0-1-1 0 0,0 0 1 0 0,0 0-1 0 0,0 1 0 0 0,0-1 1 0 0,-1 0-1 0 0,1 0 1 0 0,-1 0-1 0 0,1-1 1 0 0,-1 1-1 0 0,0 0 1 0 0,0-1-1 0 0,0 1 0 0 0,0 0 1 0 0,0-1-1 0 0,-1 1 1 0 0,1-1-1 0 0,-1 1 1 0 0,1-5-1 0 0,0-1 81 0 0,0 1 0 0 0,-1 0 0 0 0,1-1 0 0 0,-2 1 0 0 0,1 0 0 0 0,-1-1-1 0 0,0 1 1 0 0,0 0 0 0 0,-4-12 0 0 0,4 17 85 0 0,-2 1 239 0 0,2 0-341 0 0,1 1 0 0 0,-1 0 0 0 0,1-1 0 0 0,-1 1 1 0 0,1 0-1 0 0,-1-1 0 0 0,1 1 0 0 0,-1 0 0 0 0,1 0 0 0 0,-1 0 0 0 0,0 0 0 0 0,1-1 0 0 0,-1 1 0 0 0,1 0 1 0 0,-1 0-1 0 0,0 0 0 0 0,1 0 0 0 0,-1 0 0 0 0,1 0 0 0 0,-1 0 0 0 0,0 1 0 0 0,1-1 0 0 0,-1 0 0 0 0,-4 3 40 0 0,0-1-1 0 0,1 1 0 0 0,-1 0 0 0 0,1 0 0 0 0,0 1 0 0 0,0 0 0 0 0,1-1 1 0 0,-1 1-1 0 0,1 0 0 0 0,-6 9 0 0 0,-31 57 527 0 0,6-9-29 0 0,28-51-482 0 0,0 0 0 0 0,-2-1 0 0 0,1 0 0 0 0,-1-1 0 0 0,0 0 0 0 0,-1 0 0 0 0,1 0 0 0 0,-2-1 0 0 0,1-1 0 0 0,-1 1 0 0 0,0-2 0 0 0,0 1 0 0 0,-1-1 0 0 0,1-1 0 0 0,-23 6 0 0 0,31-10-104 0 0,0 1 0 0 0,0-1 1 0 0,0 0-1 0 0,0 0 0 0 0,-1-1 0 0 0,1 1 1 0 0,0 0-1 0 0,0-1 0 0 0,0 1 0 0 0,0-1 1 0 0,0 0-1 0 0,0 1 0 0 0,1-1 1 0 0,-1 0-1 0 0,0 0 0 0 0,0 0 0 0 0,0-1 1 0 0,1 1-1 0 0,-1 0 0 0 0,1-1 0 0 0,-1 1 1 0 0,1-1-1 0 0,-1 1 0 0 0,1-1 1 0 0,0 0-1 0 0,0 1 0 0 0,0-1 0 0 0,0 0 1 0 0,0 0-1 0 0,0 0 0 0 0,1 0 1 0 0,-1 0-1 0 0,0 0 0 0 0,1 0 0 0 0,0 0 1 0 0,-1 0-1 0 0,1-4 0 0 0,-1-3-132 0 0,0 0 0 0 0,0 0 0 0 0,1 0 0 0 0,0 0 1 0 0,0 0-1 0 0,1 0 0 0 0,3-9 0 0 0,-4 15 132 0 0,1 0 0 0 0,0 0 0 0 0,0 1 0 0 0,0-1 0 0 0,0 0 0 0 0,1 1 0 0 0,-1-1 0 0 0,1 1 0 0 0,-1 0 0 0 0,1-1 0 0 0,0 1 0 0 0,0 0 0 0 0,0 0 0 0 0,4-2 0 0 0,-5 3 56 0 0,0 1 24 0 0,1 0 0 0 0,-1 1 0 0 0,0-1-1 0 0,1 0 1 0 0,-1 1 0 0 0,0 0 0 0 0,0-1 0 0 0,1 1 0 0 0,-1 0 0 0 0,0-1 0 0 0,0 1 0 0 0,0 0 0 0 0,0 0 0 0 0,0 0 0 0 0,0 0 0 0 0,0 0 0 0 0,1 2-1 0 0,0 6 142 0 0,-1 0-1 0 0,0 0 1 0 0,0 0-1 0 0,-1 0 1 0 0,-1 0-1 0 0,1 0 0 0 0,-2 0 1 0 0,1 0-1 0 0,-1 0 1 0 0,-4 11-1 0 0,0-1 129 0 0,0 0 0 0 0,-2-1-1 0 0,-17 32 1 0 0,20-42-162 0 0,0-1 0 0 0,0 1 1 0 0,-1-1-1 0 0,0 0 0 0 0,-1 0 0 0 0,-9 8 0 0 0,15-14-142 0 0,-1 0 0 0 0,1 0 0 0 0,-1 0 0 0 0,1 0 0 0 0,-1 0 0 0 0,1 0 0 0 0,-1 0 0 0 0,0 0-1 0 0,1-1 1 0 0,-1 1 0 0 0,0-1 0 0 0,0 1 0 0 0,0-1 0 0 0,1 0 0 0 0,-1 0 0 0 0,0 1 0 0 0,0-1 0 0 0,0-1 0 0 0,0 1-1 0 0,1 0 1 0 0,-1 0 0 0 0,0-1 0 0 0,0 1 0 0 0,0-1 0 0 0,1 1 0 0 0,-1-1 0 0 0,0 0 0 0 0,1 0 0 0 0,-1 0 0 0 0,1 0-1 0 0,-1 0 1 0 0,1 0 0 0 0,-1 0 0 0 0,1 0 0 0 0,0-1 0 0 0,-1 1 0 0 0,-1-3 0 0 0,-1-2-75 0 0,1 0-1 0 0,-1-1 1 0 0,1 1 0 0 0,0-1-1 0 0,1 0 1 0 0,0 1-1 0 0,0-1 1 0 0,0 0 0 0 0,1 0-1 0 0,-1-14 1 0 0,1 12-6 0 0,0 0-1 0 0,-1 0 1 0 0,0 0 0 0 0,0 0-1 0 0,-1 0 1 0 0,-4-8 0 0 0,6 23 151 0 0,1 1 1 0 0,-1 0 0 0 0,0-1-1 0 0,0 1 1 0 0,-1 0 0 0 0,0-1-1 0 0,0 0 1 0 0,-6 10 0 0 0,1 3 150 0 0,-2 0 0 0 0,-17 27 0 0 0,16-31-243 0 0,-1-1-1 0 0,0-1 1 0 0,-24 21 0 0 0,-8-6-2192 0 0,38-26 1372 0 0,0 0 1 0 0,1-1 0 0 0,-1 1 0 0 0,0-1 0 0 0,0 0 0 0 0,0 0 0 0 0,-9 0 0 0 0,12-1 266 0 0,0-1-1 0 0,1 1 0 0 0,-1-1 1 0 0,0 1-1 0 0,1-1 0 0 0,-1 0 0 0 0,1 1 1 0 0,-1-1-1 0 0,1 0 0 0 0,-1 0 1 0 0,1 0-1 0 0,0 0 0 0 0,-1-1 0 0 0,1 1 1 0 0,0 0-1 0 0,0 0 0 0 0,0-1 0 0 0,0 1 1 0 0,0-1-1 0 0,0 1 0 0 0,-1-3 1 0 0,-2-8-2030 0 0</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28.719"/>
    </inkml:context>
    <inkml:brush xml:id="br0">
      <inkml:brushProperty name="width" value="0.05" units="cm"/>
      <inkml:brushProperty name="height" value="0.05" units="cm"/>
      <inkml:brushProperty name="color" value="#004F8B"/>
    </inkml:brush>
  </inkml:definitions>
  <inkml:trace contextRef="#ctx0" brushRef="#br0">346 23 5753 0 0,'13'-22'19187'0'0,"-348"121"-13614"0"0,334-99-5563 0 0,0 0 0 0 0,-1 1 1 0 0,1-1-1 0 0,0 1 0 0 0,0-1 1 0 0,0 1-1 0 0,-1-1 0 0 0,1 1 1 0 0,0 0-1 0 0,0 0 0 0 0,0-1 0 0 0,0 1 1 0 0,0 0-1 0 0,0 0 0 0 0,1 0 1 0 0,-1 0-1 0 0,0 0 0 0 0,0 0 1 0 0,1 1-1 0 0,-1-1 0 0 0,1 0 0 0 0,-1 0 1 0 0,1 0-1 0 0,-1 1 0 0 0,1-1 1 0 0,0 0-1 0 0,-1 0 0 0 0,1 1 1 0 0,0-1-1 0 0,0 0 0 0 0,0 1 1 0 0,0-1-1 0 0,0 0 0 0 0,0 1 0 0 0,1-1 1 0 0,-1 0-1 0 0,0 0 0 0 0,1 1 1 0 0,-1-1-1 0 0,1 0 0 0 0,-1 0 1 0 0,1 0-1 0 0,-1 0 0 0 0,1 1 0 0 0,1 0 1 0 0,4 9 43 0 0,0 0 0 0 0,1-1 0 0 0,15 17 0 0 0,-15-18-51 0 0,19 24-143 0 0,2-2 1 0 0,2 0 0 0 0,33 27-1 0 0,12-7-7533 0 0,-70-48 5802 0 0,0-1 1 0 0,0 0 0 0 0,1 0 0 0 0,-1-1-1 0 0,0 1 1 0 0,1-1 0 0 0,-1-1-1 0 0,1 1 1 0 0,-1-1 0 0 0,7 0 0 0 0,2-3 60 0 0</inkml:trace>
</inkml:ink>
</file>

<file path=ppt/ink/ink3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2.721"/>
    </inkml:context>
    <inkml:brush xml:id="br0">
      <inkml:brushProperty name="width" value="0.05" units="cm"/>
      <inkml:brushProperty name="height" value="0.05" units="cm"/>
      <inkml:brushProperty name="color" value="#004F8B"/>
    </inkml:brush>
  </inkml:definitions>
  <inkml:trace contextRef="#ctx0" brushRef="#br0">0 182 5096 0 0,'4'-6'905'0'0,"1"1"0"0"0,-1 0 0 0 0,1 0 0 0 0,0 0 0 0 0,0 0-1 0 0,1 1 1 0 0,-1 0 0 0 0,11-6 0 0 0,26-22 1567 0 0,-16 7-1185 0 0,-20 21-1367 0 0,0-1 0 0 0,-1 0-1 0 0,1-1 1 0 0,-1 1 0 0 0,0-1-1 0 0,-1 0 1 0 0,0-1 0 0 0,1 1-1 0 0,4-13 1 0 0,-25 12-12958 0 0,-1 9 10596 0 0</inkml:trace>
</inkml:ink>
</file>

<file path=ppt/ink/ink3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3.060"/>
    </inkml:context>
    <inkml:brush xml:id="br0">
      <inkml:brushProperty name="width" value="0.05" units="cm"/>
      <inkml:brushProperty name="height" value="0.05" units="cm"/>
      <inkml:brushProperty name="color" value="#004F8B"/>
    </inkml:brush>
  </inkml:definitions>
  <inkml:trace contextRef="#ctx0" brushRef="#br0">48 0 4728 0 0,'0'0'401'0'0,"-1"1"0"0"0,0-1 0 0 0,0 0 0 0 0,0 0 0 0 0,1 1 0 0 0,-1-1 0 0 0,0 1 0 0 0,1-1 0 0 0,-1 0 0 0 0,0 1 0 0 0,1 0 0 0 0,-1-1 0 0 0,1 1 0 0 0,-1-1 0 0 0,0 1 0 0 0,1 0 0 0 0,0-1 0 0 0,-1 1 0 0 0,1 0 0 0 0,-1 1 0 0 0,-4 21 3521 0 0,9 30-1526 0 0,-3-42-1248 0 0,3 43 416 0 0,-5 78 0 0 0,-6-37-3865 0 0,-2-4-3342 0 0,8-82 3311 0 0,-1 0 0 0 0,0 0 0 0 0,-1 0-1 0 0,-5 12 1 0 0,3-10-282 0 0</inkml:trace>
</inkml:ink>
</file>

<file path=ppt/ink/ink3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3.414"/>
    </inkml:context>
    <inkml:brush xml:id="br0">
      <inkml:brushProperty name="width" value="0.05" units="cm"/>
      <inkml:brushProperty name="height" value="0.05" units="cm"/>
      <inkml:brushProperty name="color" value="#004F8B"/>
    </inkml:brush>
  </inkml:definitions>
  <inkml:trace contextRef="#ctx0" brushRef="#br0">169 1 3920 0 0,'-16'73'7388'0'0,"-10"-2"-3340"0"0,19-57-4244 0 0,0-1 0 0 0,-1 1 0 0 0,-1-1 0 0 0,0-1 0 0 0,0 1-1 0 0,-1-2 1 0 0,-20 18 0 0 0,28-27-460 0 0,-1 0-1 0 0,0-1 0 0 0,0 1 0 0 0,1-1 1 0 0,-1 0-1 0 0,0 0 0 0 0,0 0 0 0 0,0 0 1 0 0,0 0-1 0 0,-4 0 0 0 0,5-1-432 0 0</inkml:trace>
</inkml:ink>
</file>

<file path=ppt/ink/ink3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3.764"/>
    </inkml:context>
    <inkml:brush xml:id="br0">
      <inkml:brushProperty name="width" value="0.05" units="cm"/>
      <inkml:brushProperty name="height" value="0.05" units="cm"/>
      <inkml:brushProperty name="color" value="#004F8B"/>
    </inkml:brush>
  </inkml:definitions>
  <inkml:trace contextRef="#ctx0" brushRef="#br0">2226 1 5260 0 0,'-6'11'9408'0'0,"-18"39"-5498"0"0,-68 160 1224 0 0,57-125-3912 0 0,-66 119 0 0 0,62-142-550 0 0,-3-2-1 0 0,-2-2 1 0 0,-3-2 0 0 0,-81 76-1 0 0,-82 55 838 0 0,163-150-1185 0 0,-2-2 0 0 0,-88 48 0 0 0,84-56-433 0 0,-2-3 1 0 0,-1-1-1 0 0,-1-4 1 0 0,0-1-1 0 0,-2-3 1 0 0,-102 12 0 0 0,118-24-956 0 0,0-2 1 0 0,0-1 0 0 0,0-3 0 0 0,-44-7-1 0 0,51 3-932 0 0,0-1 0 0 0,1-3-1 0 0,0 0 1 0 0,0-2 0 0 0,-36-20-1 0 0,30 11-1197 0 0,1-2 1 0 0,-48-39-1 0 0,38 21 542 0 0</inkml:trace>
</inkml:ink>
</file>

<file path=ppt/ink/ink3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4.432"/>
    </inkml:context>
    <inkml:brush xml:id="br0">
      <inkml:brushProperty name="width" value="0.05" units="cm"/>
      <inkml:brushProperty name="height" value="0.05" units="cm"/>
      <inkml:brushProperty name="color" value="#004F8B"/>
    </inkml:brush>
  </inkml:definitions>
  <inkml:trace contextRef="#ctx0" brushRef="#br0">180 58 4556 0 0,'-3'-10'4000'0'0,"-1"0"0"0"0,-1 0 0 0 0,-9-16 0 0 0,13 25-3268 0 0,0 21 4333 0 0,-10 73-3214 0 0,8-71-1735 0 0,-30 182-2230 0 0,4-104-4004 0 0,20-75 171 0 0,-23 44-1 0 0,8-33 489 0 0,14-22 3029 0 0</inkml:trace>
</inkml:ink>
</file>

<file path=ppt/ink/ink3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4.795"/>
    </inkml:context>
    <inkml:brush xml:id="br0">
      <inkml:brushProperty name="width" value="0.05" units="cm"/>
      <inkml:brushProperty name="height" value="0.05" units="cm"/>
      <inkml:brushProperty name="color" value="#004F8B"/>
    </inkml:brush>
  </inkml:definitions>
  <inkml:trace contextRef="#ctx0" brushRef="#br0">294 0 5096 0 0,'0'0'3335'0'0,"0"4"-1736"0"0,-2 6-397 0 0,-1 0 1 0 0,0 0 0 0 0,-1 0-1 0 0,0-1 1 0 0,0 1-1 0 0,-7 9 1 0 0,2-4-238 0 0,-1-2-1 0 0,0 0 1 0 0,-19 20 0 0 0,16-20-1135 0 0,-1-1 0 0 0,-1-1-1 0 0,-18 13 1 0 0,22-17-869 0 0,-1-1-1 0 0,0 0 0 0 0,0-1 0 0 0,-22 7 0 0 0,-15-3-11884 0 0</inkml:trace>
</inkml:ink>
</file>

<file path=ppt/ink/ink3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5.177"/>
    </inkml:context>
    <inkml:brush xml:id="br0">
      <inkml:brushProperty name="width" value="0.05" units="cm"/>
      <inkml:brushProperty name="height" value="0.05" units="cm"/>
      <inkml:brushProperty name="color" value="#004F8B"/>
    </inkml:brush>
  </inkml:definitions>
  <inkml:trace contextRef="#ctx0" brushRef="#br0">0 60 3736 0 0,'24'-33'9590'0'0,"-18"7"-43"0"0,-7 26-9544 0 0,0 0 0 0 0,-1 0 0 0 0,1 0 0 0 0,0-1 0 0 0,0 1 0 0 0,0 0 1 0 0,0 0-1 0 0,0 1 0 0 0,0-1 0 0 0,0 0 0 0 0,0 0 0 0 0,0 0 0 0 0,0 1 0 0 0,0-1 1 0 0,0 1-1 0 0,0-1 0 0 0,0 1 0 0 0,0-1 0 0 0,-1 2 0 0 0,-6 4-4871 0 0</inkml:trace>
</inkml:ink>
</file>

<file path=ppt/ink/ink3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5.978"/>
    </inkml:context>
    <inkml:brush xml:id="br0">
      <inkml:brushProperty name="width" value="0.05" units="cm"/>
      <inkml:brushProperty name="height" value="0.05" units="cm"/>
      <inkml:brushProperty name="color" value="#004F8B"/>
    </inkml:brush>
  </inkml:definitions>
  <inkml:trace contextRef="#ctx0" brushRef="#br0">406 16 5260 0 0,'-14'-15'17934'0'0,"16"32"-8278"0"0,2 7-10781 0 0,-3-13 1149 0 0,5 31 179 0 0,-2 1 1 0 0,-2 52-1 0 0,-3-81-166 0 0,0 0 0 0 0,-2 0 1 0 0,1 0-1 0 0,-2 0 0 0 0,1 0 0 0 0,-2-1 0 0 0,0 0 0 0 0,-1 0 0 0 0,0 0 0 0 0,-14 20 0 0 0,14-24-37 0 0,0 0 0 0 0,-1-1 0 0 0,-1 0 0 0 0,1-1 0 0 0,-1 1 0 0 0,-1-1 0 0 0,1-1 0 0 0,-1 0 0 0 0,0 0 0 0 0,0-1 0 0 0,-14 6 0 0 0,21-10-86 0 0,1 0-1 0 0,-1 0 1 0 0,0 0 0 0 0,1-1-1 0 0,-1 1 1 0 0,0 0 0 0 0,1-1 0 0 0,-1 0-1 0 0,0 1 1 0 0,1-1 0 0 0,-1 0-1 0 0,0 0 1 0 0,0 0 0 0 0,1 0-1 0 0,-1 0 1 0 0,0 0 0 0 0,0 0 0 0 0,1-1-1 0 0,-1 1 1 0 0,0-1 0 0 0,1 1-1 0 0,-1-1 1 0 0,0 0 0 0 0,1 1-1 0 0,-1-1 1 0 0,1 0 0 0 0,-1 0 0 0 0,1 0-1 0 0,-1 0 1 0 0,1 0 0 0 0,0-1-1 0 0,0 1 1 0 0,-3-3 0 0 0,3 1-115 0 0,0 0-1 0 0,-1 0 1 0 0,1-1 0 0 0,0 1 0 0 0,1 0-1 0 0,-1 0 1 0 0,0-1 0 0 0,1 1 0 0 0,0 0 0 0 0,0-1-1 0 0,0 1 1 0 0,0-1 0 0 0,0 1 0 0 0,2-4-1 0 0,-1 5 158 0 0,0 0-1 0 0,1 0 0 0 0,-1 0 0 0 0,1 0 1 0 0,0 1-1 0 0,-1-1 0 0 0,1 1 0 0 0,0-1 1 0 0,0 1-1 0 0,0-1 0 0 0,0 1 0 0 0,0 0 1 0 0,0 0-1 0 0,0 0 0 0 0,1 0 0 0 0,-1 0 1 0 0,0 1-1 0 0,1-1 0 0 0,-1 1 0 0 0,0-1 1 0 0,1 1-1 0 0,2 0 0 0 0,-4 0 128 0 0,29 24 661 0 0,-28-17-631 0 0,0 1-1 0 0,0-1 0 0 0,-1 0 0 0 0,0 1 0 0 0,-1 0 1 0 0,1-1-1 0 0,-1 1 0 0 0,-1-1 0 0 0,1 1 0 0 0,-1-1 0 0 0,-1 1 1 0 0,1-1-1 0 0,-1 1 0 0 0,-1-1 0 0 0,1 0 0 0 0,-1 0 1 0 0,0 0-1 0 0,-1 0 0 0 0,-4 6 0 0 0,-2 2-872 0 0,0 1 0 0 0,-1-1 0 0 0,0-1 0 0 0,-2 0 1 0 0,1-1-1 0 0,-27 21 0 0 0,-6-2-4891 0 0,34-26 3110 0 0,1-1 0 0 0,-1 1 0 0 0,1-2 1 0 0,-1 1-1 0 0,-13 2 0 0 0,11-5-72 0 0</inkml:trace>
</inkml:ink>
</file>

<file path=ppt/ink/ink3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6.408"/>
    </inkml:context>
    <inkml:brush xml:id="br0">
      <inkml:brushProperty name="width" value="0.05" units="cm"/>
      <inkml:brushProperty name="height" value="0.05" units="cm"/>
      <inkml:brushProperty name="color" value="#004F8B"/>
    </inkml:brush>
  </inkml:definitions>
  <inkml:trace contextRef="#ctx0" brushRef="#br0">0 26 4768 0 0,'0'0'1757'0'0,"8"-16"10638"0"0,-1 6-12532 0 0,8 13-5908 0 0,-3 15-6357 0 0</inkml:trace>
</inkml:ink>
</file>

<file path=ppt/ink/ink3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7.062"/>
    </inkml:context>
    <inkml:brush xml:id="br0">
      <inkml:brushProperty name="width" value="0.05" units="cm"/>
      <inkml:brushProperty name="height" value="0.05" units="cm"/>
      <inkml:brushProperty name="color" value="#004F8B"/>
    </inkml:brush>
  </inkml:definitions>
  <inkml:trace contextRef="#ctx0" brushRef="#br0">224 1 4000 0 0,'0'0'8580'0'0,"-2"3"-7314"0"0,-44 102 5545 0 0,-2 5-9742 0 0,37-87 680 0 0,-1 0-1 0 0,-1-1 0 0 0,-2-1 1 0 0,0 0-1 0 0,-18 19 0 0 0,4-12-224 0 0</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30.172"/>
    </inkml:context>
    <inkml:brush xml:id="br0">
      <inkml:brushProperty name="width" value="0.05" units="cm"/>
      <inkml:brushProperty name="height" value="0.05" units="cm"/>
      <inkml:brushProperty name="color" value="#004F8B"/>
    </inkml:brush>
  </inkml:definitions>
  <inkml:trace contextRef="#ctx0" brushRef="#br0">15 16 4720 0 0,'-15'-16'18896'0'0,"26"24"-15318"0"0,12 2-3759 0 0,22 2 1353 0 0,2-2 1 0 0,55 4-1 0 0,-99-14-1146 0 0,-2 0-27 0 0,0 0 0 0 0,-1 0 0 0 0,1 0 0 0 0,-1 1-1 0 0,1-1 1 0 0,0 0 0 0 0,-1 0 0 0 0,1 0 0 0 0,-1 0 0 0 0,1 1 0 0 0,-1-1 0 0 0,1 0-1 0 0,-1 0 1 0 0,1 1 0 0 0,-1-1 0 0 0,1 1 0 0 0,-1-1 0 0 0,1 0 0 0 0,-1 1-1 0 0,1-1 1 0 0,-1 1 0 0 0,0-1 0 0 0,1 1 0 0 0,-1-1 0 0 0,0 1 0 0 0,1-1 0 0 0,-1 1-1 0 0,0-1 1 0 0,0 1 0 0 0,1 0 0 0 0,-6 20 172 0 0,-22 18 156 0 0,26-38-330 0 0,-19 23 198 0 0,-53 71 173 0 0,67-87-312 0 0,1 1 1 0 0,0-1-1 0 0,1 1 0 0 0,-1 1 1 0 0,2-1-1 0 0,-1 1 0 0 0,1-1 1 0 0,1 1-1 0 0,-2 10 0 0 0,4-16-49 0 0,0-1 0 0 0,0 0-1 0 0,0 0 1 0 0,0 1 0 0 0,1-1-1 0 0,0 0 1 0 0,-1 0 0 0 0,1 0-1 0 0,0 0 1 0 0,1 0 0 0 0,-1 0-1 0 0,0 0 1 0 0,1 0 0 0 0,0 0 0 0 0,-1-1-1 0 0,1 1 1 0 0,4 4 0 0 0,-1-2-35 0 0,1 0 0 0 0,0-1 1 0 0,0 0-1 0 0,0 1 1 0 0,0-2-1 0 0,0 1 0 0 0,12 4 1 0 0,8 1-656 0 0,0-1-1 0 0,1-1 1 0 0,31 3 0 0 0,-52-9 384 0 0,65 6-5263 0 0,-49-8 1915 0 0,-1 0 0 0 0,0-1 0 0 0,0-1 0 0 0,0-1 0 0 0,37-12-1 0 0,-41 9 2143 0 0</inkml:trace>
</inkml:ink>
</file>

<file path=ppt/ink/ink3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8.690"/>
    </inkml:context>
    <inkml:brush xml:id="br0">
      <inkml:brushProperty name="width" value="0.05" units="cm"/>
      <inkml:brushProperty name="height" value="0.05" units="cm"/>
      <inkml:brushProperty name="color" value="#004F8B"/>
    </inkml:brush>
  </inkml:definitions>
  <inkml:trace contextRef="#ctx0" brushRef="#br0">729 11 4512 0 0,'5'-10'14724'0'0,"-23"36"-13785"0"0,2 2 0 0 0,2-1 0 0 0,0 2 1 0 0,2 0-1 0 0,-14 47 0 0 0,24-69-988 0 0,0 1-1 0 0,1 0 1 0 0,-1-1-1 0 0,2 1 1 0 0,-1 0 0 0 0,1 8-1 0 0,0-12-63 0 0,0-1-1 0 0,1 1 1 0 0,-1-1-1 0 0,1 1 0 0 0,-1-1 1 0 0,1 1-1 0 0,0-1 1 0 0,1 0-1 0 0,-1 1 1 0 0,0-1-1 0 0,1 0 1 0 0,0 0-1 0 0,0 0 1 0 0,4 5-1 0 0,-5-7 60 0 0,1 0-1 0 0,-1 0 1 0 0,1-1 0 0 0,-1 1 0 0 0,1 0-1 0 0,-1-1 1 0 0,1 1 0 0 0,0-1-1 0 0,-1 0 1 0 0,1 1 0 0 0,-1-1-1 0 0,1 0 1 0 0,0 0 0 0 0,-1 0-1 0 0,1 0 1 0 0,0 0 0 0 0,-1-1-1 0 0,1 1 1 0 0,-1 0 0 0 0,1-1 0 0 0,0 1-1 0 0,-1-1 1 0 0,1 0 0 0 0,-1 0-1 0 0,1 1 1 0 0,-1-1 0 0 0,0 0-1 0 0,1 0 1 0 0,-1 0 0 0 0,2-2-1 0 0,1 0-7 0 0,-1 0 0 0 0,1 0 0 0 0,-1 0 0 0 0,0-1 0 0 0,0 1-1 0 0,0-1 1 0 0,-1 1 0 0 0,1-1 0 0 0,-1 0 0 0 0,2-4 0 0 0,8-25-202 0 0,-3 8 2046 0 0,-27 50-773 0 0,3-1-793 0 0,-73 108 855 0 0,78-120-1102 0 0,-1 0-1 0 0,1 0 1 0 0,-2-1-1 0 0,0 0 1 0 0,0-1-1 0 0,-1 0 0 0 0,-23 13 1 0 0,34-22-169 0 0,-1 1-1 0 0,0-1 1 0 0,1 0 0 0 0,-1 0-1 0 0,0 0 1 0 0,0 0-1 0 0,0-1 1 0 0,0 1 0 0 0,0-1-1 0 0,0 1 1 0 0,0-1 0 0 0,0 0-1 0 0,0 0 1 0 0,0-1 0 0 0,0 1-1 0 0,0-1 1 0 0,0 1 0 0 0,0-1-1 0 0,0 0 1 0 0,0 0 0 0 0,1 0-1 0 0,-1-1 1 0 0,0 1 0 0 0,0-1-1 0 0,1 1 1 0 0,-1-1 0 0 0,1 0-1 0 0,0 0 1 0 0,-4-4 0 0 0,-6-3-595 0 0,-1-4 781 0 0,12 15 1149 0 0,0 11-1258 0 0,0-9 304 0 0,0 1-1 0 0,0 0 1 0 0,0-1-1 0 0,-1 1 0 0 0,0-1 1 0 0,0 0-1 0 0,0 1 0 0 0,-1-1 1 0 0,1 0-1 0 0,-1-1 1 0 0,0 1-1 0 0,0 0 0 0 0,0-1 1 0 0,-5 5-1 0 0,-3 2 235 0 0,-1 0 0 0 0,0-1 0 0 0,-14 8 0 0 0,13-9-309 0 0,-1-1 0 0 0,1-1 0 0 0,-20 6 0 0 0,28-10-241 0 0,1-1 0 0 0,-1 1-1 0 0,0-1 1 0 0,1 0 0 0 0,-1-1 0 0 0,0 1-1 0 0,0-1 1 0 0,0 0 0 0 0,0 0 0 0 0,1-1-1 0 0,-1 1 1 0 0,0-1 0 0 0,0 0 0 0 0,-4-2-1 0 0,8 3 91 0 0,0-1-1 0 0,0 1 1 0 0,1-1 0 0 0,-1 1-1 0 0,0-1 1 0 0,1 0-1 0 0,-1 1 1 0 0,0-1-1 0 0,1 0 1 0 0,-1 0-1 0 0,0 1 1 0 0,1-1 0 0 0,-1 0-1 0 0,1 0 1 0 0,0 0-1 0 0,-1 0 1 0 0,1 0-1 0 0,0 1 1 0 0,-1-1 0 0 0,1 0-1 0 0,0 0 1 0 0,0 0-1 0 0,0 0 1 0 0,0 0-1 0 0,0 0 1 0 0,0 0-1 0 0,0 0 1 0 0,0 0 0 0 0,0 0-1 0 0,1 0 1 0 0,-1 0-1 0 0,0 0 1 0 0,0 0-1 0 0,1 0 1 0 0,-1 1 0 0 0,1-1-1 0 0,-1 0 1 0 0,1 0-1 0 0,-1 0 1 0 0,1 1-1 0 0,0-1 1 0 0,-1 0 0 0 0,1 0-1 0 0,0 1 1 0 0,-1-1-1 0 0,1 1 1 0 0,0-1-1 0 0,0 1 1 0 0,0-1-1 0 0,-1 1 1 0 0,1-1 0 0 0,0 1-1 0 0,2-1 1 0 0,-2 1 29 0 0,0-1 21 0 0,0 1 0 0 0,-1 0 0 0 0,1 0 0 0 0,0 0 0 0 0,0-1 0 0 0,-1 1 0 0 0,1 0 0 0 0,0 0 0 0 0,0 0 0 0 0,0 1 0 0 0,-1-1 1 0 0,1 0-1 0 0,0 0 0 0 0,0 0 0 0 0,-1 0 0 0 0,1 1 0 0 0,0-1 0 0 0,0 0 0 0 0,-1 1 0 0 0,1-1 0 0 0,0 0 0 0 0,-1 1 0 0 0,1-1 0 0 0,1 2 0 0 0,19 12 1009 0 0,-20-12-895 0 0,-1 0 1 0 0,1 1 0 0 0,-1-1-1 0 0,1 1 1 0 0,-1-1-1 0 0,0 0 1 0 0,0 1 0 0 0,0-1-1 0 0,0 1 1 0 0,0-1-1 0 0,-1 1 1 0 0,1-1 0 0 0,-1 0-1 0 0,1 1 1 0 0,-1-1 0 0 0,0 0-1 0 0,0 1 1 0 0,0-1-1 0 0,0 0 1 0 0,-1 0 0 0 0,-2 4-1 0 0,-33 41 1110 0 0,-62 47-1858 0 0,76-73-4452 0 0,0 0-4940 0 0,17-17 4378 0 0</inkml:trace>
</inkml:ink>
</file>

<file path=ppt/ink/ink3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9.064"/>
    </inkml:context>
    <inkml:brush xml:id="br0">
      <inkml:brushProperty name="width" value="0.05" units="cm"/>
      <inkml:brushProperty name="height" value="0.05" units="cm"/>
      <inkml:brushProperty name="color" value="#004F8B"/>
    </inkml:brush>
  </inkml:definitions>
  <inkml:trace contextRef="#ctx0" brushRef="#br0">86 0 5773 0 0,'-2'1'15231'0'0,"-3"3"-11738"0"0,-11 5-8684 0 0,-2-10-4836 0 0,-10-4 3420 0 0,11 0 4047 0 0</inkml:trace>
</inkml:ink>
</file>

<file path=ppt/ink/ink3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9.418"/>
    </inkml:context>
    <inkml:brush xml:id="br0">
      <inkml:brushProperty name="width" value="0.05" units="cm"/>
      <inkml:brushProperty name="height" value="0.05" units="cm"/>
      <inkml:brushProperty name="color" value="#004F8B"/>
    </inkml:brush>
  </inkml:definitions>
  <inkml:trace contextRef="#ctx0" brushRef="#br0">198 1 4164 0 0,'-14'50'7819'0'0,"-18"22"-3464"0"0,-29 30-3434 0 0,21-54-4670 0 0,35-43 1983 0 0,-1 0 1 0 0,0 1-1 0 0,0-2 1 0 0,-1 1-1 0 0,-6 3 1 0 0,5-3-804 0 0</inkml:trace>
</inkml:ink>
</file>

<file path=ppt/ink/ink3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09.803"/>
    </inkml:context>
    <inkml:brush xml:id="br0">
      <inkml:brushProperty name="width" value="0.05" units="cm"/>
      <inkml:brushProperty name="height" value="0.05" units="cm"/>
      <inkml:brushProperty name="color" value="#004F8B"/>
    </inkml:brush>
  </inkml:definitions>
  <inkml:trace contextRef="#ctx0" brushRef="#br0">1253 3 4656 0 0,'0'0'3484'0'0,"-7"-3"-1017"0"0,0 4 1924 0 0,-1 3-3785 0 0,0 0 0 0 0,0 0 1 0 0,1 1-1 0 0,0 0 0 0 0,0 0 0 0 0,0 1 1 0 0,0 0-1 0 0,1 0 0 0 0,0 1 0 0 0,0 0 0 0 0,1 0 1 0 0,0 0-1 0 0,-5 9 0 0 0,-11 21 1899 0 0,-24 57-1 0 0,35-73-1929 0 0,-46 109 14 0 0,-57 115 1368 0 0,92-207-1726 0 0,-2 0-1 0 0,-1-2 0 0 0,-2 0 1 0 0,-38 38-1 0 0,39-48-762 0 0,-1-2 0 0 0,-2-1 0 0 0,0-2 0 0 0,-2 0 0 0 0,0-2 1 0 0,-51 24-1 0 0,58-33 29 0 0,-1 0 1 0 0,1-2 0 0 0,-2 0-1 0 0,1-2 1 0 0,-1-1 0 0 0,0-1-1 0 0,0-1 1 0 0,0-1 0 0 0,0-1-1 0 0,-29-3 1 0 0,-3-11-8349 0 0,-18-24-232 0 0,48 22 6559 0 0,-6-2 180 0 0</inkml:trace>
</inkml:ink>
</file>

<file path=ppt/ink/ink3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12.762"/>
    </inkml:context>
    <inkml:brush xml:id="br0">
      <inkml:brushProperty name="width" value="0.05" units="cm"/>
      <inkml:brushProperty name="height" value="0.05" units="cm"/>
      <inkml:brushProperty name="color" value="#004F8B"/>
    </inkml:brush>
  </inkml:definitions>
  <inkml:trace contextRef="#ctx0" brushRef="#br0">1102 0 2772 0 0,'0'0'7987'0'0,"-5"2"-7244"0"0,-10 4 240 0 0,-1 2-1 0 0,1 0 0 0 0,1 1 0 0 0,0 0 0 0 0,0 1 1 0 0,1 1-1 0 0,0 0 0 0 0,1 1 0 0 0,0 0 0 0 0,-15 21 1 0 0,26-32-941 0 0,0 1-1 0 0,0-1 1 0 0,0 1 0 0 0,0-1 0 0 0,0 1 0 0 0,0 0 0 0 0,1-1-1 0 0,-1 1 1 0 0,1 0 0 0 0,-1-1 0 0 0,1 1 0 0 0,-1 0 0 0 0,1 0-1 0 0,0-1 1 0 0,0 1 0 0 0,0 0 0 0 0,0 0 0 0 0,0 0-1 0 0,0-1 1 0 0,1 1 0 0 0,-1 0 0 0 0,1 0 0 0 0,0 2 0 0 0,0-3-42 0 0,0 0 1 0 0,0 0 0 0 0,0 0 0 0 0,0 0-1 0 0,0-1 1 0 0,1 1 0 0 0,-1 0 0 0 0,0 0-1 0 0,0-1 1 0 0,1 1 0 0 0,-1-1-1 0 0,0 1 1 0 0,1-1 0 0 0,-1 1 0 0 0,1-1-1 0 0,-1 0 1 0 0,0 0 0 0 0,1 0 0 0 0,-1 0-1 0 0,1 0 1 0 0,-1 0 0 0 0,1 0 0 0 0,-1 0-1 0 0,0-1 1 0 0,1 1 0 0 0,-1 0-1 0 0,0-1 1 0 0,1 1 0 0 0,-1-1 0 0 0,0 1-1 0 0,3-3 1 0 0,44-13-43 0 0,-35 13 125 0 0,-1-1 0 0 0,1-1 0 0 0,-1 0-1 0 0,18-10 1 0 0,-27 13-88 0 0,4-3 189 0 0,1 0 0 0 0,0 1 1 0 0,1 0-1 0 0,9-4 0 0 0,-16 8-24 0 0,30-21 4429 0 0,-47 38-4161 0 0,0-1-1 0 0,-2 0 0 0 0,-34 25 0 0 0,-14 13 29 0 0,62-52-432 0 0,1 0 0 0 0,-1 0 1 0 0,0 0-1 0 0,0 0 1 0 0,0 0-1 0 0,0-1 1 0 0,0 1-1 0 0,0-1 1 0 0,0 0-1 0 0,-1 0 1 0 0,1 0-1 0 0,0 0 1 0 0,-1 0-1 0 0,1-1 1 0 0,-7 1-1 0 0,0-2 48 0 0,1 0-1 0 0,-1 0 1 0 0,0-1-1 0 0,-11-4 1 0 0,-2-3-9 0 0,20 8-65 0 0,-1-1 0 0 0,1 1 0 0 0,0-1 0 0 0,-1 1 0 0 0,1 0 0 0 0,-1 1 0 0 0,0-1 0 0 0,1 0 0 0 0,-1 1 0 0 0,0 0 0 0 0,1 0 0 0 0,-1 0 0 0 0,1 1 0 0 0,-1-1 0 0 0,0 1 0 0 0,1-1 0 0 0,-1 1 0 0 0,-4 2 0 0 0,-10 5 43 0 0,0 0-1 0 0,0 0 1 0 0,0 2-1 0 0,2 0 1 0 0,-1 2-1 0 0,1-1 0 0 0,1 2 1 0 0,-23 23-1 0 0,-29 21 53 0 0,-54 29-3193 0 0,53-42-1429 0 0,-2-4-1 0 0,-95 41 1 0 0,137-70 186 0 0,0-1 1 0 0,-33 6-1 0 0,34-11 1792 0 0</inkml:trace>
</inkml:ink>
</file>

<file path=ppt/ink/ink3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13.470"/>
    </inkml:context>
    <inkml:brush xml:id="br0">
      <inkml:brushProperty name="width" value="0.05" units="cm"/>
      <inkml:brushProperty name="height" value="0.05" units="cm"/>
      <inkml:brushProperty name="color" value="#004F8B"/>
    </inkml:brush>
  </inkml:definitions>
  <inkml:trace contextRef="#ctx0" brushRef="#br0">22 28 4432 0 0,'0'0'10473'0'0,"13"-28"-930"0"0,-18 41-12482 0 0,-19 59-14190 0 0,18-54 14437 0 0</inkml:trace>
</inkml:ink>
</file>

<file path=ppt/ink/ink3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13.822"/>
    </inkml:context>
    <inkml:brush xml:id="br0">
      <inkml:brushProperty name="width" value="0.05" units="cm"/>
      <inkml:brushProperty name="height" value="0.05" units="cm"/>
      <inkml:brushProperty name="color" value="#004F8B"/>
    </inkml:brush>
  </inkml:definitions>
  <inkml:trace contextRef="#ctx0" brushRef="#br0">1 148 4432 0 0,'16'-7'1249'0'0,"4"-1"-113"0"0,2-3-164 0 0,4-1-180 0 0,0 0-240 0 0,3-1-368 0 0,0-3-472 0 0,8 1-552 0 0,-6-6-1977 0 0,-2 7 289 0 0,-3-5 348 0 0</inkml:trace>
</inkml:ink>
</file>

<file path=ppt/ink/ink3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15.944"/>
    </inkml:context>
    <inkml:brush xml:id="br0">
      <inkml:brushProperty name="width" value="0.05" units="cm"/>
      <inkml:brushProperty name="height" value="0.05" units="cm"/>
      <inkml:brushProperty name="color" value="#004F8B"/>
    </inkml:brush>
  </inkml:definitions>
  <inkml:trace contextRef="#ctx0" brushRef="#br0">1199 211 4728 0 0,'0'0'1548'0'0,"-32"-18"8293"0"0,20-13-5257 0 0,12 28-4497 0 0,0 1 0 0 0,0-1 1 0 0,0 1-1 0 0,0-1 0 0 0,1 1 0 0 0,-1-1 0 0 0,1 1 0 0 0,0-1 0 0 0,0 1 0 0 0,0 0 0 0 0,0-1 0 0 0,0 1 0 0 0,0 0 0 0 0,1 0 0 0 0,-1 0 0 0 0,1 0 0 0 0,-1 0 0 0 0,3-2 0 0 0,6-9-50 0 0,1 1-1 0 0,0 0 1 0 0,1 0-1 0 0,0 2 1 0 0,0-1-1 0 0,1 1 1 0 0,1 1-1 0 0,23-12 0 0 0,-36 20-32 0 0,0 1 0 0 0,0-1 0 0 0,0 0 0 0 0,0 1 0 0 0,1 0 0 0 0,-1-1 0 0 0,0 1 0 0 0,0 0 0 0 0,0-1 0 0 0,1 1 0 0 0,-1 0-1 0 0,0 0 1 0 0,0 0 0 0 0,1 0 0 0 0,-1 0 0 0 0,0 0 0 0 0,0 1 0 0 0,1-1 0 0 0,-1 0 0 0 0,0 0 0 0 0,0 1 0 0 0,0-1 0 0 0,1 1-1 0 0,-1-1 1 0 0,2 2 0 0 0,-3 0 28 0 0,1-1 0 0 0,0 0 0 0 0,-1 1 0 0 0,1-1 0 0 0,-1 1 0 0 0,0-1 0 0 0,1 1 0 0 0,-1-1 0 0 0,0 1 0 0 0,0 0 0 0 0,0-1 0 0 0,0 1 0 0 0,0-1 0 0 0,0 1 0 0 0,0-1-1 0 0,-1 1 1 0 0,1-1 0 0 0,0 1 0 0 0,-1-1 0 0 0,1 1 0 0 0,-2 2 0 0 0,-6 16 189 0 0,0-1 0 0 0,-1 1 0 0 0,-1-1 0 0 0,-1-1 0 0 0,-1 0 1 0 0,0-1-1 0 0,-1 0 0 0 0,-1 0 0 0 0,-1-2 0 0 0,0 0 0 0 0,-1 0 0 0 0,-1-2 0 0 0,0 0 0 0 0,0-1 0 0 0,-29 15 0 0 0,29-18-162 0 0,-1 0 0 0 0,0 0-1 0 0,-1-2 1 0 0,0 0 0 0 0,0-2 0 0 0,0 0-1 0 0,-25 3 1 0 0,39-8-55 0 0,0 1 1 0 0,-1-1-1 0 0,1-1 0 0 0,0 1 0 0 0,0-1 0 0 0,0 0 1 0 0,0 0-1 0 0,-1 0 0 0 0,1-1 0 0 0,1 1 1 0 0,-1-1-1 0 0,0 0 0 0 0,0-1 0 0 0,1 1 0 0 0,-1-1 1 0 0,-7-7-1 0 0,9 8-29 0 0,1 0 1 0 0,-1 0-1 0 0,1 0 1 0 0,0-1-1 0 0,0 1 1 0 0,0-1-1 0 0,0 1 1 0 0,0-1-1 0 0,0 0 1 0 0,1 0-1 0 0,-1 0 1 0 0,1 0-1 0 0,0 0 1 0 0,0 0-1 0 0,0 0 1 0 0,0-1-1 0 0,1 1 1 0 0,-1 0-1 0 0,1-1 1 0 0,0 1-1 0 0,0 0 1 0 0,0 0-1 0 0,0-1 1 0 0,1 1-1 0 0,-1 0 1 0 0,2-5-1 0 0,1 0-15 0 0,1 2-1 0 0,0-1 0 0 0,0 0 1 0 0,0 1-1 0 0,1-1 1 0 0,0 1-1 0 0,0 1 0 0 0,8-8 1 0 0,54-42-273 0 0,-39 33 264 0 0,-19 15 12 0 0,-5 4 25 0 0,-1-1 1 0 0,2 1 0 0 0,-1 0 0 0 0,0 0-1 0 0,1 0 1 0 0,-1 1 0 0 0,6-2 0 0 0,-10 4 16 0 0,1-1 1 0 0,-1 1-1 0 0,1 0 0 0 0,-1 0 0 0 0,1 0 1 0 0,-1 0-1 0 0,1 0 0 0 0,-1 0 1 0 0,1 0-1 0 0,0 0 0 0 0,-1 0 1 0 0,1 1-1 0 0,-1-1 0 0 0,1 0 1 0 0,-1 0-1 0 0,1 0 0 0 0,-1 0 1 0 0,1 1-1 0 0,-1-1 0 0 0,1 0 0 0 0,-1 1 1 0 0,0-1-1 0 0,1 0 0 0 0,-1 1 1 0 0,1-1-1 0 0,-1 0 0 0 0,1 2 1 0 0,4 25 384 0 0,-6-19-314 0 0,0-1 0 0 0,0 0 0 0 0,-1 0 0 0 0,0 0 0 0 0,-1 0 0 0 0,1 0-1 0 0,-1 0 1 0 0,-1-1 0 0 0,1 1 0 0 0,-8 9 0 0 0,4-5-32 0 0,-1-1 0 0 0,0 0 0 0 0,-1-1 1 0 0,0 1-1 0 0,-14 9 0 0 0,8-7 24 0 0,-42 26-493 0 0,53-36 279 0 0,0-1-1 0 0,0 1 1 0 0,0-1-1 0 0,0 1 1 0 0,0-1-1 0 0,0-1 1 0 0,-1 1-1 0 0,1 0 1 0 0,0-1-1 0 0,0 0 1 0 0,-1 0-1 0 0,1 0 1 0 0,-6-2-1 0 0,6 1-24 0 0,0 0-1 0 0,1-1 1 0 0,-1 0-1 0 0,0 0 1 0 0,1 0-1 0 0,0 0 1 0 0,-1 0-1 0 0,1-1 1 0 0,0 1-1 0 0,0-1 1 0 0,-3-5-1 0 0,5 7 71 0 0,-29 14-19 0 0,26-10 173 0 0,-3 6 33 0 0,-1 0-1 0 0,-1-1 1 0 0,0 0 0 0 0,0-1-1 0 0,-1 0 1 0 0,-10 6 0 0 0,18-11-188 0 0,0-1 1 0 0,0 0 0 0 0,0 0 0 0 0,1 0 0 0 0,-1 0 0 0 0,0 0 0 0 0,0 0 0 0 0,0-1 0 0 0,-1 1 0 0 0,1-1 0 0 0,0 1 0 0 0,0-1 0 0 0,0 0 0 0 0,0 0 0 0 0,0 0 0 0 0,0 0 0 0 0,-1 0 0 0 0,1 0-1 0 0,0-1 1 0 0,0 1 0 0 0,0-1 0 0 0,0 0 0 0 0,0 1 0 0 0,0-1 0 0 0,0 0 0 0 0,0 0 0 0 0,0 0 0 0 0,1 0 0 0 0,-4-3 0 0 0,4 3-50 0 0,-1 2 79 0 0,0-1 97 0 0,0 1 0 0 0,1-1 0 0 0,-1 1 0 0 0,0 0 0 0 0,0 0 0 0 0,1 0 0 0 0,-1 0 0 0 0,1 0 0 0 0,-1 0 0 0 0,1 0 0 0 0,-1 0 0 0 0,1 1 0 0 0,0-1 0 0 0,-1 0 0 0 0,1 1 0 0 0,0-1 0 0 0,0 1 0 0 0,0 0 0 0 0,0-1 0 0 0,0 1 0 0 0,0 2 0 0 0,-2 0 31 0 0,0 0-1 0 0,0-1 0 0 0,0 0 0 0 0,0 1 1 0 0,0-1-1 0 0,-1 0 0 0 0,1-1 1 0 0,-1 1-1 0 0,0-1 0 0 0,0 1 0 0 0,0-1 1 0 0,0 0-1 0 0,0-1 0 0 0,0 1 1 0 0,-1-1-1 0 0,1 0 0 0 0,0 0 0 0 0,-1 0 1 0 0,1 0-1 0 0,-1-1 0 0 0,1 0 1 0 0,-1 0-1 0 0,1 0 0 0 0,-1 0 0 0 0,1-1 1 0 0,-6-1-1 0 0,8 1-72 0 0,0 0 1 0 0,0 0-1 0 0,0 0 0 0 0,0 0 0 0 0,0-1 0 0 0,1 1 1 0 0,-1 0-1 0 0,0-1 0 0 0,1 0 0 0 0,0 1 1 0 0,-1-1-1 0 0,1 0 0 0 0,0 0 0 0 0,-1 0 1 0 0,1 0-1 0 0,0 0 0 0 0,1 0 0 0 0,-1 0 1 0 0,0 0-1 0 0,0 0 0 0 0,1 0 0 0 0,0 0 0 0 0,-1-1 1 0 0,1 1-1 0 0,0 0 0 0 0,0 0 0 0 0,0 0 1 0 0,0-4-1 0 0,0-2-38 0 0,0 0 1 0 0,1 1 0 0 0,-1-1-1 0 0,1 0 1 0 0,1 0 0 0 0,-1 0-1 0 0,1 0 1 0 0,6-13 0 0 0,-2 9 174 0 0,-2 5 73 0 0,0 0-1 0 0,0-1 0 0 0,-1 0 0 0 0,0 1 0 0 0,-1-1 0 0 0,3-12 0 0 0,-5 19 1 0 0,3-9 554 0 0,3 16 176 0 0,1 19 17 0 0,-10-12-733 0 0,-1-1 0 0 0,0 0 0 0 0,-1 0 0 0 0,0-1-1 0 0,-1 1 1 0 0,0-1 0 0 0,0 0 0 0 0,-1-1 0 0 0,-1 1 0 0 0,0-1 0 0 0,0-1 0 0 0,-1 0-1 0 0,0 0 1 0 0,-1-1 0 0 0,0 0 0 0 0,-16 10 0 0 0,5-5-837 0 0,0-1 0 0 0,0 0 0 0 0,-25 8 0 0 0,19-11-2568 0 0,0 0 0 0 0,-31 5 0 0 0,45-11 8 0 0,-1-1 1 0 0,0 0-1 0 0,-25-1 0 0 0,22-2 661 0 0</inkml:trace>
</inkml:ink>
</file>

<file path=ppt/ink/ink3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16.634"/>
    </inkml:context>
    <inkml:brush xml:id="br0">
      <inkml:brushProperty name="width" value="0.05" units="cm"/>
      <inkml:brushProperty name="height" value="0.05" units="cm"/>
      <inkml:brushProperty name="color" value="#004F8B"/>
    </inkml:brush>
  </inkml:definitions>
  <inkml:trace contextRef="#ctx0" brushRef="#br0">0 127 5733 0 0,'0'0'7358'0'0,"14"-23"-1205"0"0,41-19-1421 0 0,-2 1-4216 0 0,-40 28-1070 0 0,-7 5-3569 0 0,-32 10-13420 0 0</inkml:trace>
</inkml:ink>
</file>

<file path=ppt/ink/ink3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16.972"/>
    </inkml:context>
    <inkml:brush xml:id="br0">
      <inkml:brushProperty name="width" value="0.05" units="cm"/>
      <inkml:brushProperty name="height" value="0.05" units="cm"/>
      <inkml:brushProperty name="color" value="#004F8B"/>
    </inkml:brush>
  </inkml:definitions>
  <inkml:trace contextRef="#ctx0" brushRef="#br0">209 54 4248 0 0,'-15'-31'11298'0'0,"5"9"3650"0"0,12 39-14381 0 0,0-1-1 0 0,-1 1 0 0 0,-1-1 1 0 0,-3 24-1 0 0,-1-14-1039 0 0,-1 0-1 0 0,-9 29 1 0 0,-25 50-5095 0 0,-7-2-4045 0 0,23-53 3203 0 0,-13 22 370 0 0,17-41 3389 0 0</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30.625"/>
    </inkml:context>
    <inkml:brush xml:id="br0">
      <inkml:brushProperty name="width" value="0.05" units="cm"/>
      <inkml:brushProperty name="height" value="0.05" units="cm"/>
      <inkml:brushProperty name="color" value="#004F8B"/>
    </inkml:brush>
  </inkml:definitions>
  <inkml:trace contextRef="#ctx0" brushRef="#br0">0 0 4584 0 0,'0'0'12912'0'0,"5"2"-11731"0"0,14 3-354 0 0,-1 0 0 0 0,1-2 0 0 0,0-1 0 0 0,0 0 0 0 0,1-1 0 0 0,32-3 0 0 0,44 4-1971 0 0,-45 5-3144 0 0,22 15-11873 0 0,-63-20 14432 0 0</inkml:trace>
</inkml:ink>
</file>

<file path=ppt/ink/ink3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17.622"/>
    </inkml:context>
    <inkml:brush xml:id="br0">
      <inkml:brushProperty name="width" value="0.05" units="cm"/>
      <inkml:brushProperty name="height" value="0.05" units="cm"/>
      <inkml:brushProperty name="color" value="#004F8B"/>
    </inkml:brush>
  </inkml:definitions>
  <inkml:trace contextRef="#ctx0" brushRef="#br0">1 0 4532 0 0,'5'5'2286'0'0,"16"12"9069"0"0,-20-10-8401 0 0,1 1 1291 0 0,-1-2-6002 0 0</inkml:trace>
</inkml:ink>
</file>

<file path=ppt/ink/ink3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17.974"/>
    </inkml:context>
    <inkml:brush xml:id="br0">
      <inkml:brushProperty name="width" value="0.05" units="cm"/>
      <inkml:brushProperty name="height" value="0.05" units="cm"/>
      <inkml:brushProperty name="color" value="#004F8B"/>
    </inkml:brush>
  </inkml:definitions>
  <inkml:trace contextRef="#ctx0" brushRef="#br0">0 93 3316 0 0,'0'0'7330'0'0,"4"0"-6216"0"0,52-6 2077 0 0,3-12-3389 0 0,-2-7-3574 0 0,-6-5-3757 0 0,-31 16 4925 0 0</inkml:trace>
</inkml:ink>
</file>

<file path=ppt/ink/ink3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18.354"/>
    </inkml:context>
    <inkml:brush xml:id="br0">
      <inkml:brushProperty name="width" value="0.05" units="cm"/>
      <inkml:brushProperty name="height" value="0.05" units="cm"/>
      <inkml:brushProperty name="color" value="#004F8B"/>
    </inkml:brush>
  </inkml:definitions>
  <inkml:trace contextRef="#ctx0" brushRef="#br0">0 1 3592 0 0,'0'0'7915'0'0,"4"2"-6848"0"0,0-1-838 0 0,0 1 0 0 0,0 0 0 0 0,0 0-1 0 0,0 0 1 0 0,-1 0 0 0 0,1 1 0 0 0,-1 0-1 0 0,0-1 1 0 0,0 1 0 0 0,0 0 0 0 0,0 0-1 0 0,0 1 1 0 0,-1-1 0 0 0,1 1-1 0 0,-1-1 1 0 0,0 1 0 0 0,0 0 0 0 0,0 0-1 0 0,-1 0 1 0 0,1 0 0 0 0,-1 0 0 0 0,0 0-1 0 0,0 0 1 0 0,-1 0 0 0 0,1 1 0 0 0,-1-1-1 0 0,0 0 1 0 0,0 0 0 0 0,0 1-1 0 0,0-1 1 0 0,-1 0 0 0 0,0 0 0 0 0,0 0-1 0 0,0 1 1 0 0,0-1 0 0 0,-1 0 0 0 0,1 0-1 0 0,-1-1 1 0 0,0 1 0 0 0,-1 0 0 0 0,1-1-1 0 0,-3 4 1 0 0,4-6-226 0 0,1-1 0 0 0,0 1 1 0 0,-1-1-1 0 0,1 1 0 0 0,0-1 0 0 0,-1 1 0 0 0,1-1 1 0 0,-1 1-1 0 0,1-1 0 0 0,-1 0 0 0 0,1 1 0 0 0,-1-1 0 0 0,1 0 1 0 0,-1 1-1 0 0,1-1 0 0 0,-1 0 0 0 0,0 0 0 0 0,1 1 1 0 0,-1-1-1 0 0,1 0 0 0 0,-1 0 0 0 0,0 0 0 0 0,1 0 1 0 0,-1 0-1 0 0,1 0 0 0 0,-1 0 0 0 0,0 0 0 0 0,1 0 0 0 0,-1 0 1 0 0,0-1-1 0 0,1 1 0 0 0,-1 0 0 0 0,1 0 0 0 0,-1 0 1 0 0,1-1-1 0 0,-1 1 0 0 0,1 0 0 0 0,-1-1 0 0 0,1 1 1 0 0,-1 0-1 0 0,1-1 0 0 0,-1 1 0 0 0,1-1 0 0 0,-1 1 0 0 0,1-1 1 0 0,0 1-1 0 0,-1-1 0 0 0,1 1 0 0 0,0-1 0 0 0,-1 1 1 0 0,1-1-1 0 0,0 0 0 0 0,-11-24-2457 0 0,14 6 134 0 0,16-18-8965 0 0,-12 27 8889 0 0,0-2-132 0 0</inkml:trace>
</inkml:ink>
</file>

<file path=ppt/ink/ink3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19.190"/>
    </inkml:context>
    <inkml:brush xml:id="br0">
      <inkml:brushProperty name="width" value="0.05" units="cm"/>
      <inkml:brushProperty name="height" value="0.05" units="cm"/>
      <inkml:brushProperty name="color" value="#004F8B"/>
    </inkml:brush>
  </inkml:definitions>
  <inkml:trace contextRef="#ctx0" brushRef="#br0">145 100 6029 0 0,'5'-11'2736'0'0,"-1"-1"0"0"0,0 1 1 0 0,-1-1-1 0 0,0 0 0 0 0,-1 0 1 0 0,1-17 3366 0 0,-4 68-5205 0 0,-2-1 0 0 0,-11 49 1 0 0,-27 74-3471 0 0,32-134-1442 0 0,-24 50 0 0 0,22-56-2096 0 0,-2 0 0 0 0,-23 29 0 0 0,29-39 3803 0 0</inkml:trace>
</inkml:ink>
</file>

<file path=ppt/ink/ink3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20.184"/>
    </inkml:context>
    <inkml:brush xml:id="br0">
      <inkml:brushProperty name="width" value="0.05" units="cm"/>
      <inkml:brushProperty name="height" value="0.05" units="cm"/>
      <inkml:brushProperty name="color" value="#004F8B"/>
    </inkml:brush>
  </inkml:definitions>
  <inkml:trace contextRef="#ctx0" brushRef="#br0">1298 50 4412 0 0,'-2'10'9261'0'0,"-4"2"-3828"0"0,-4 5-2641 0 0,-9 12-2838 0 0,-4 9 1280 0 0,-14 10-895 0 0,37-47-552 0 0,-1 0 112 0 0,0-1 0 0 0,0 1 1 0 0,0 0-1 0 0,0-1 0 0 0,0 1 0 0 0,0-1 0 0 0,0 1 1 0 0,0-1-1 0 0,0 1 0 0 0,0-1 0 0 0,0 0 0 0 0,0 1 0 0 0,0-1 1 0 0,0 0-1 0 0,0 0 0 0 0,0 0 0 0 0,-1 0 0 0 0,1 0 0 0 0,-2 0 1 0 0,1 0 113 0 0,0 0 1 0 0,0 0-1 0 0,0 0 1 0 0,0 0 0 0 0,0 0-1 0 0,0 1 1 0 0,0-1-1 0 0,0 1 1 0 0,0 0 0 0 0,0-1-1 0 0,0 1 1 0 0,0 0-1 0 0,-2 2 1 0 0,-8 7 367 0 0,-1 0 1 0 0,0-1-1 0 0,-1 0 1 0 0,-16 8-1 0 0,28-16-402 0 0,-1-1 0 0 0,1 1-1 0 0,-1 0 1 0 0,1-1-1 0 0,-1 1 1 0 0,0-1-1 0 0,1 0 1 0 0,-1 0 0 0 0,0 0-1 0 0,-2 0 1 0 0,-18 2-178 0 0,21-1 202 0 0,-4 0 3 0 0,0 0 1 0 0,0 1-1 0 0,0 0 0 0 0,0 0 1 0 0,0 0-1 0 0,-10 7 0 0 0,14-9 109 0 0,-19 12 118 0 0,14-7-20 0 0,0-1-1 0 0,-1 0 1 0 0,1 0-1 0 0,-1-1 0 0 0,0 0 1 0 0,0 0-1 0 0,-14 2 1 0 0,13-4-197 0 0,0-1 0 0 0,1 0 1 0 0,-1-1-1 0 0,1 0 0 0 0,-1 0 1 0 0,0 0-1 0 0,-14-6 0 0 0,18 5-21 0 0,0 1 1 0 0,0 0-1 0 0,0 0 0 0 0,0 0 0 0 0,0 1 0 0 0,0 0 1 0 0,0 0-1 0 0,0 0 0 0 0,0 0 0 0 0,0 1 0 0 0,-7 1 0 0 0,0 2 205 0 0,0 1-1 0 0,0 0 0 0 0,-15 10 0 0 0,3-4 96 0 0,0-1 0 0 0,-1 0 0 0 0,0-2 0 0 0,0-2 0 0 0,-1 0 0 0 0,1-1 0 0 0,-1-2 0 0 0,-1 0 0 0 0,1-2 0 0 0,0-1 0 0 0,0-1 0 0 0,-40-6 0 0 0,44 4-50 0 0,1-1-1 0 0,0-1 1 0 0,0-1 0 0 0,0 0-1 0 0,1-2 1 0 0,0 0-1 0 0,-32-19 1 0 0,46 22-253 0 0,-1 1 0 0 0,1-1 0 0 0,1 0-1 0 0,-1 0 1 0 0,1 0 0 0 0,0-1 0 0 0,0 0 0 0 0,0 0 0 0 0,1 0-1 0 0,0-1 1 0 0,-4-6 0 0 0,6 7-205 0 0,0 0 1 0 0,0 0-1 0 0,1 0 0 0 0,0 0 0 0 0,0 0 0 0 0,0 0 0 0 0,1 0 1 0 0,-1 0-1 0 0,2 0 0 0 0,-1-1 0 0 0,1 1 0 0 0,0 0 0 0 0,0 0 1 0 0,0 0-1 0 0,4-8 0 0 0,17-39-4177 0 0,-15 40 1554 0 0,1-1 0 0 0,1 1 1 0 0,0 1-1 0 0,1 0 0 0 0,0 0 0 0 0,18-16 1 0 0,-15 16 427 0 0</inkml:trace>
</inkml:ink>
</file>

<file path=ppt/ink/ink3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20.522"/>
    </inkml:context>
    <inkml:brush xml:id="br0">
      <inkml:brushProperty name="width" value="0.05" units="cm"/>
      <inkml:brushProperty name="height" value="0.05" units="cm"/>
      <inkml:brushProperty name="color" value="#004F8B"/>
    </inkml:brush>
  </inkml:definitions>
  <inkml:trace contextRef="#ctx0" brushRef="#br0">0 91 4532 0 0,'22'-4'6901'0'0,"87"-17"-381"0"0,-35 2-6205 0 0,-12 0-4447 0 0,-3-3-5400 0 0,-43 16 6932 0 0</inkml:trace>
</inkml:ink>
</file>

<file path=ppt/ink/ink3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42.071"/>
    </inkml:context>
    <inkml:brush xml:id="br0">
      <inkml:brushProperty name="width" value="0.05" units="cm"/>
      <inkml:brushProperty name="height" value="0.05" units="cm"/>
      <inkml:brushProperty name="color" value="#004F8B"/>
    </inkml:brush>
  </inkml:definitions>
  <inkml:trace contextRef="#ctx0" brushRef="#br0">215 6 5352 0 0,'2'-5'16647'0'0,"7"21"-15793"0"0,-2 1 0 0 0,0 0 0 0 0,-1 1 0 0 0,5 21 1 0 0,0-2-205 0 0,-10-31-565 0 0,0 0 0 0 0,0 0-1 0 0,-1 0 1 0 0,0 1-1 0 0,0-1 1 0 0,0 0 0 0 0,0 0-1 0 0,-1 1 1 0 0,0-1-1 0 0,-1 0 1 0 0,1 0 0 0 0,-1 0-1 0 0,0 0 1 0 0,-1-1-1 0 0,0 1 1 0 0,0 0 0 0 0,0-1-1 0 0,0 0 1 0 0,-1 0-1 0 0,-8 10 1 0 0,-41 38-1764 0 0,-1-10-3341 0 0,11-15-122 0 0,-24 7-7022 0 0,54-29 9692 0 0</inkml:trace>
</inkml:ink>
</file>

<file path=ppt/ink/ink3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42.424"/>
    </inkml:context>
    <inkml:brush xml:id="br0">
      <inkml:brushProperty name="width" value="0.05" units="cm"/>
      <inkml:brushProperty name="height" value="0.05" units="cm"/>
      <inkml:brushProperty name="color" value="#004F8B"/>
    </inkml:brush>
  </inkml:definitions>
  <inkml:trace contextRef="#ctx0" brushRef="#br0">434 0 5024 0 0,'0'0'3335'0'0,"0"4"-1804"0"0,-2 5-701 0 0,-1 0-1 0 0,1 0 0 0 0,-1-1 1 0 0,-1 1-1 0 0,1-1 0 0 0,-2 1 1 0 0,-8 12-1 0 0,3-6-244 0 0,-2-1-1 0 0,0 0 1 0 0,-17 16 0 0 0,-8 1-2629 0 0,-79 53-1 0 0,75-58-3890 0 0,-64 31 1 0 0,69-42 3560 0 0</inkml:trace>
</inkml:ink>
</file>

<file path=ppt/ink/ink3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43.858"/>
    </inkml:context>
    <inkml:brush xml:id="br0">
      <inkml:brushProperty name="width" value="0.05" units="cm"/>
      <inkml:brushProperty name="height" value="0.05" units="cm"/>
      <inkml:brushProperty name="color" value="#004F8B"/>
    </inkml:brush>
  </inkml:definitions>
  <inkml:trace contextRef="#ctx0" brushRef="#br0">1108 45 4340 0 0,'0'-44'15749'0'0,"1"48"-15188"0"0,-1 9-363 0 0,0 1 0 0 0,-1-1 1 0 0,0 0-1 0 0,-1 0 0 0 0,0 0 1 0 0,-1 0-1 0 0,-1 0 0 0 0,0-1 0 0 0,0 1 1 0 0,-1-1-1 0 0,-1 0 0 0 0,0 0 0 0 0,-1-1 1 0 0,0 0-1 0 0,-1 0 0 0 0,0-1 1 0 0,-18 19-1 0 0,-12 4-1784 0 0,37-32 1179 0 0,-2-1 176 0 0,-1 0-1 0 0,1-1 1 0 0,0 1 0 0 0,-1-1 0 0 0,1 0-1 0 0,0 0 1 0 0,-1 0 0 0 0,1 0-1 0 0,0 0 1 0 0,-5-4 0 0 0,7 5 145 0 0,-1-2 132 0 0,-1 1-1 0 0,1 0 1 0 0,-1-1-1 0 0,1 1 1 0 0,-1 0-1 0 0,1 1 1 0 0,-1-1-1 0 0,0 0 1 0 0,-3 0-1 0 0,-11 10 122 0 0,0 0 1 0 0,0 0-1 0 0,1 2 0 0 0,0 0 0 0 0,1 1 0 0 0,0 1 1 0 0,1 0-1 0 0,1 0 0 0 0,0 2 0 0 0,1 0 0 0 0,0 0 1 0 0,1 1-1 0 0,-12 24 0 0 0,15-28-127 0 0,-8 15-75 0 0,16-26 3 0 0,-1 0 0 0 0,1 0 0 0 0,-1-1 0 0 0,1 1 0 0 0,0 0 0 0 0,0 0 0 0 0,-1 0 0 0 0,1 0 1 0 0,0 0-1 0 0,0-1 0 0 0,0 1 0 0 0,0 0 0 0 0,0 0 0 0 0,0 0 0 0 0,0 0 0 0 0,0 0 0 0 0,1 0 0 0 0,-1 0 0 0 0,0-1 0 0 0,0 1 0 0 0,1 0 0 0 0,-1 0 0 0 0,0 0 0 0 0,1-1 0 0 0,-1 1 0 0 0,2 1 0 0 0,-2-1-207 0 0,37-2-821 0 0,-34 0 1141 0 0,-1 0 0 0 0,0 0-1 0 0,1 0 1 0 0,-1 1 0 0 0,1 0-1 0 0,-1-1 1 0 0,1 1 0 0 0,-1 0-1 0 0,1 0 1 0 0,0 0 0 0 0,-1 0-1 0 0,1 1 1 0 0,-1-1 0 0 0,0 1 0 0 0,1 0-1 0 0,-1-1 1 0 0,1 1 0 0 0,-1 0-1 0 0,0 0 1 0 0,1 1 0 0 0,2 1-1 0 0,-4-2 58 0 0,0 1 0 0 0,1-1 0 0 0,-1 0-1 0 0,0 1 1 0 0,0-1 0 0 0,-1 0 0 0 0,1 1-1 0 0,0-1 1 0 0,0 1 0 0 0,-1 0 0 0 0,1-1-1 0 0,-1 1 1 0 0,1-1 0 0 0,-1 1 0 0 0,0 0-1 0 0,0 0 1 0 0,1-1 0 0 0,-1 1 0 0 0,0 0-1 0 0,-1-1 1 0 0,1 1 0 0 0,0 0 0 0 0,0-1-1 0 0,-1 1 1 0 0,1 0 0 0 0,-1-1 0 0 0,1 1-1 0 0,-1-1 1 0 0,0 1 0 0 0,0-1 0 0 0,0 1-1 0 0,0-1 1 0 0,-1 2 0 0 0,0 2-14 0 0,0-1 0 0 0,-1 1 0 0 0,0-1 1 0 0,0 1-1 0 0,0-1 0 0 0,0 0 0 0 0,-1 0 1 0 0,0 0-1 0 0,0-1 0 0 0,0 1 0 0 0,0-1 0 0 0,0 0 1 0 0,-1 0-1 0 0,1-1 0 0 0,-1 1 0 0 0,0-1 1 0 0,1 0-1 0 0,-1 0 0 0 0,0-1 0 0 0,-1 1 0 0 0,1-1 1 0 0,0 0-1 0 0,0 0 0 0 0,0-1 0 0 0,-1 0 1 0 0,1 0-1 0 0,0 0 0 0 0,0 0 0 0 0,-1-1 0 0 0,1 0 1 0 0,-6-2-1 0 0,-5 0-217 0 0,-7-1 5 0 0,0 0-1 0 0,-29-1 1 0 0,43 5 101 0 0,1 1 0 0 0,0-1 0 0 0,-1 1-1 0 0,1 1 1 0 0,0 0 0 0 0,0 0 0 0 0,0 0 0 0 0,0 1 0 0 0,0 0-1 0 0,-9 6 1 0 0,-36 23-414 0 0,-62 51 1 0 0,63-41-2552 0 0,-1 1-3403 0 0,29-23 1968 0 0,1-2-2077 0 0,-47 29 0 0 0,50-35 3903 0 0</inkml:trace>
</inkml:ink>
</file>

<file path=ppt/ink/ink3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44.542"/>
    </inkml:context>
    <inkml:brush xml:id="br0">
      <inkml:brushProperty name="width" value="0.05" units="cm"/>
      <inkml:brushProperty name="height" value="0.05" units="cm"/>
      <inkml:brushProperty name="color" value="#004F8B"/>
    </inkml:brush>
  </inkml:definitions>
  <inkml:trace contextRef="#ctx0" brushRef="#br0">9 30 4912 0 0,'3'-4'18030'0'0,"4"-14"-15445"0"0,-7 16-2106 0 0,-7-3-156 0 0,-2 13-8059 0 0,6 15-8037 0 0,3-16 13237 0 0</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31.391"/>
    </inkml:context>
    <inkml:brush xml:id="br0">
      <inkml:brushProperty name="width" value="0.05" units="cm"/>
      <inkml:brushProperty name="height" value="0.05" units="cm"/>
      <inkml:brushProperty name="color" value="#004F8B"/>
    </inkml:brush>
  </inkml:definitions>
  <inkml:trace contextRef="#ctx0" brushRef="#br0">50 70 5497 0 0,'0'-1'667'0'0,"-1"0"1"0"0,0-1-1 0 0,1 1 1 0 0,-1 0 0 0 0,0 0-1 0 0,1-1 1 0 0,-1 1 0 0 0,0 0-1 0 0,0 0 1 0 0,0 0-1 0 0,0 0 1 0 0,0 0 0 0 0,0 0-1 0 0,0 0 1 0 0,0 1 0 0 0,-1-1-1 0 0,0-1 1 0 0,1 2-443 0 0,0 0-1 0 0,1 0 1 0 0,-1 0 0 0 0,0 0 0 0 0,1 0-1 0 0,-1 1 1 0 0,0-1 0 0 0,1 0 0 0 0,-1 0-1 0 0,0 0 1 0 0,1 1 0 0 0,-1-1 0 0 0,1 0-1 0 0,-1 0 1 0 0,1 1 0 0 0,-1-1 0 0 0,0 1-1 0 0,1-1 1 0 0,-1 0 0 0 0,1 1 0 0 0,0-1-1 0 0,-1 1 1 0 0,1-1 0 0 0,-1 1 0 0 0,0 0-1 0 0,-1 3 132 0 0,0 1 0 0 0,0-1 0 0 0,0 0 0 0 0,0 1 0 0 0,0-1 0 0 0,1 1 0 0 0,0 0 0 0 0,0 0 0 0 0,0 5 0 0 0,0-3-252 0 0,1 0-1 0 0,1 0 1 0 0,-1 0-1 0 0,1 0 1 0 0,1 0-1 0 0,-1 0 1 0 0,1 0 0 0 0,0 0-1 0 0,1-1 1 0 0,-1 1-1 0 0,1-1 1 0 0,1 1-1 0 0,-1-1 1 0 0,1 0-1 0 0,0-1 1 0 0,0 1 0 0 0,1-1-1 0 0,0 0 1 0 0,0 0-1 0 0,0 0 1 0 0,0 0-1 0 0,1-1 1 0 0,0 0-1 0 0,0 0 1 0 0,0-1-1 0 0,0 0 1 0 0,0 0 0 0 0,1 0-1 0 0,0-1 1 0 0,7 3-1 0 0,-5-3-80 0 0,-1 1-1 0 0,1-1 1 0 0,-1-1-1 0 0,1 1 1 0 0,0-2-1 0 0,-1 1 1 0 0,1-1-1 0 0,0 0 1 0 0,0-1-1 0 0,-1 0 1 0 0,1 0-1 0 0,-1-1 1 0 0,1 0-1 0 0,-1-1 1 0 0,1 0-1 0 0,-1 0 1 0 0,0-1-1 0 0,-1 0 1 0 0,1 0-1 0 0,0-1 1 0 0,-1 0-1 0 0,0 0 0 0 0,0 0 1 0 0,8-10-1 0 0,-15 14-14 0 0,1 0 0 0 0,0 0-1 0 0,-1 0 1 0 0,1-1-1 0 0,0 1 1 0 0,0 0 0 0 0,0 0-1 0 0,0 0 1 0 0,0 1-1 0 0,0-1 1 0 0,0 0 0 0 0,0 0-1 0 0,0 0 1 0 0,0 1-1 0 0,1-1 1 0 0,-1 1 0 0 0,0-1-1 0 0,0 1 1 0 0,3-1-1 0 0,1 20-148 0 0,-5-14 74 0 0,0-1 0 0 0,1 0 1 0 0,0 1-1 0 0,0-1 0 0 0,0 0 0 0 0,0 0 0 0 0,0 0 1 0 0,3 4-1 0 0,-2-4-10 0 0,1 0 0 0 0,0 0 0 0 0,0-1 0 0 0,0 1 0 0 0,0-1 0 0 0,0 0 0 0 0,1 0 0 0 0,0 0 0 0 0,-1 0 1 0 0,1-1-1 0 0,0 1 0 0 0,0-1 0 0 0,0 0 0 0 0,1 0 0 0 0,-1-1 0 0 0,9 3 0 0 0,-5-3 7 0 0,0 1 0 0 0,1-2-1 0 0,-1 1 1 0 0,0-1 0 0 0,0 0 0 0 0,1-1 0 0 0,-1 0-1 0 0,0 0 1 0 0,10-4 0 0 0,-8 3 115 0 0,-1-1-1 0 0,0 0 1 0 0,1-1-1 0 0,-1 0 1 0 0,-1 0-1 0 0,1-1 1 0 0,-1 0-1 0 0,1-1 1 0 0,-2 0-1 0 0,1 0 1 0 0,0-1-1 0 0,-1 1 1 0 0,-1-2-1 0 0,1 1 1 0 0,-1-1-1 0 0,8-13 1 0 0,-9 10 42 0 0,0 0 1 0 0,-1 0-1 0 0,-1-1 1 0 0,0 1-1 0 0,0-1 1 0 0,-1 0-1 0 0,-1 1 1 0 0,0-1-1 0 0,-1 0 1 0 0,0 0-1 0 0,0 0 1 0 0,-2 1-1 0 0,-2-17 1 0 0,3 26-309 0 0,0 0 1 0 0,0 0-1 0 0,0 0 1 0 0,-1 0-1 0 0,1 0 1 0 0,0 0 0 0 0,-1 0-1 0 0,1 0 1 0 0,-1 1-1 0 0,0-1 1 0 0,1 1-1 0 0,-1-1 1 0 0,0 1-1 0 0,0 0 1 0 0,0-1-1 0 0,0 1 1 0 0,-3-1-1 0 0,3 2-1207 0 0,-16 10-8406 0 0,17 14-4190 0 0</inkml:trace>
</inkml:ink>
</file>

<file path=ppt/ink/ink3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44.903"/>
    </inkml:context>
    <inkml:brush xml:id="br0">
      <inkml:brushProperty name="width" value="0.05" units="cm"/>
      <inkml:brushProperty name="height" value="0.05" units="cm"/>
      <inkml:brushProperty name="color" value="#004F8B"/>
    </inkml:brush>
  </inkml:definitions>
  <inkml:trace contextRef="#ctx0" brushRef="#br0">1 129 4740 0 0,'13'0'2917'0'0,"3"-1"-1625"0"0,-3-1-76 0 0,0-5-68 0 0,7 4-196 0 0,-2-6-112 0 0,2 1-176 0 0,2 1-316 0 0,-2-4-236 0 0,6-2-368 0 0,-4 2-224 0 0,-2 1-360 0 0,0 0-192 0 0,-5 0-96 0 0,1-1-1972 0 0,-3 6 199 0 0,0-5 385 0 0</inkml:trace>
</inkml:ink>
</file>

<file path=ppt/ink/ink3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46.209"/>
    </inkml:context>
    <inkml:brush xml:id="br0">
      <inkml:brushProperty name="width" value="0.05" units="cm"/>
      <inkml:brushProperty name="height" value="0.05" units="cm"/>
      <inkml:brushProperty name="color" value="#004F8B"/>
    </inkml:brush>
  </inkml:definitions>
  <inkml:trace contextRef="#ctx0" brushRef="#br0">25 76 4300 0 0,'0'0'6406'0'0,"-2"-3"-5290"0"0,-9-11 7525 0 0,30-1-7102 0 0,-19 4-1028 0 0,1 10-495 0 0,-1 0 0 0 0,0 0-1 0 0,0 0 1 0 0,0 0 0 0 0,1 0 0 0 0,-1 0-1 0 0,0 0 1 0 0,0 0 0 0 0,0 0-1 0 0,0 0 1 0 0,-1 0 0 0 0,1 0 0 0 0,0 0-1 0 0,0 0 1 0 0,0 0 0 0 0,-1 0 0 0 0,1 0-1 0 0,-1 0 1 0 0,1 0 0 0 0,-1 0 0 0 0,1 0-1 0 0,-1 0 1 0 0,1 1 0 0 0,-1-1 0 0 0,0 0-1 0 0,0 0 1 0 0,1 1 0 0 0,-1-1 0 0 0,0 0-1 0 0,0 1 1 0 0,0-1 0 0 0,0 1-1 0 0,0-1 1 0 0,1 1 0 0 0,-1-1 0 0 0,0 1-1 0 0,0 0 1 0 0,0-1 0 0 0,0 1 0 0 0,0 0-1 0 0,-2 0 1 0 0,2-1-627 0 0,-3 1 2700 0 0,0 0-5086 0 0</inkml:trace>
</inkml:ink>
</file>

<file path=ppt/ink/ink3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0.819"/>
    </inkml:context>
    <inkml:brush xml:id="br0">
      <inkml:brushProperty name="width" value="0.05" units="cm"/>
      <inkml:brushProperty name="height" value="0.05" units="cm"/>
      <inkml:brushProperty name="color" value="#004F8B"/>
    </inkml:brush>
  </inkml:definitions>
  <inkml:trace contextRef="#ctx0" brushRef="#br0">811 14 2896 0 0,'-4'-5'13572'0'0,"1"7"-13429"0"0,1-1-1 0 0,0 1 0 0 0,-1 0 1 0 0,1 0-1 0 0,0 0 1 0 0,0 0-1 0 0,0 0 1 0 0,1 0-1 0 0,-1 1 1 0 0,0-1-1 0 0,1 1 0 0 0,-1-1 1 0 0,1 1-1 0 0,0-1 1 0 0,0 1-1 0 0,0 0 1 0 0,0 0-1 0 0,1-1 1 0 0,-1 1-1 0 0,1 0 0 0 0,-1 0 1 0 0,1 0-1 0 0,0 0 1 0 0,0-1-1 0 0,1 1 1 0 0,-1 0-1 0 0,0 0 0 0 0,1 0 1 0 0,0 0-1 0 0,-1-1 1 0 0,1 1-1 0 0,0 0 1 0 0,1-1-1 0 0,-1 1 1 0 0,2 2-1 0 0,-3-4-151 0 0,1 0 1 0 0,-1-1-1 0 0,1 1 0 0 0,-1 0 0 0 0,1-1 1 0 0,-1 1-1 0 0,1-1 0 0 0,0 1 0 0 0,-1-1 1 0 0,1 1-1 0 0,-1-1 0 0 0,1 1 0 0 0,0-1 1 0 0,0 0-1 0 0,-1 1 0 0 0,1-1 0 0 0,0 0 1 0 0,0 1-1 0 0,-1-1 0 0 0,1 0 0 0 0,0 0 1 0 0,0 0-1 0 0,0 0 0 0 0,-1 0 1 0 0,1 0-1 0 0,0 0 0 0 0,0 0 0 0 0,0 0 1 0 0,-1 0-1 0 0,1 0 0 0 0,0-1 0 0 0,0 1 1 0 0,-1 0-1 0 0,1 0 0 0 0,0-1 0 0 0,0 1 1 0 0,-1-1-1 0 0,1 1 0 0 0,0-1 0 0 0,-1 1 1 0 0,1-1-1 0 0,0 1 0 0 0,-1-1 1 0 0,1 1-1 0 0,-1-1 0 0 0,1 0 0 0 0,0 0 1 0 0,18-33 86 0 0,-17 26 165 0 0,0 1 0 0 0,-1 0 0 0 0,0-1 1 0 0,0 0-1 0 0,-1-8 0 0 0,0 15-16 0 0,-4-4 372 0 0,4 5-556 0 0,0-1 0 0 0,0 1 0 0 0,0-1 0 0 0,0 1 0 0 0,0-1 0 0 0,0 1 0 0 0,-1 0 0 0 0,1-1 0 0 0,0 1 0 0 0,0 0 0 0 0,-1-1 0 0 0,1 1 0 0 0,0-1 0 0 0,0 1-1 0 0,-1 0 1 0 0,1 0 0 0 0,0-1 0 0 0,-1 1 0 0 0,1 0 0 0 0,-1 0 0 0 0,1-1 0 0 0,0 1 0 0 0,-1 0 0 0 0,1 0 0 0 0,-1 0 0 0 0,1 0 0 0 0,0-1 0 0 0,-1 1 0 0 0,1 0 0 0 0,-1 0 0 0 0,1 0 0 0 0,-1 0 0 0 0,1 0 0 0 0,-1 0-1 0 0,1 0 1 0 0,0 0 0 0 0,-1 0 0 0 0,1 1 0 0 0,-1-1 0 0 0,1 0 0 0 0,-1 0 0 0 0,1 0 0 0 0,0 0 0 0 0,-1 1 0 0 0,-7 5 184 0 0,1 1 0 0 0,0-1 1 0 0,0 2-1 0 0,1-1 0 0 0,0 1 0 0 0,1 0 0 0 0,-1 0 0 0 0,1 0 1 0 0,1 1-1 0 0,0 0 0 0 0,-5 15 0 0 0,2-8 173 0 0,-1 0 0 0 0,0-1 0 0 0,-11 15 0 0 0,8-13-66 0 0,9-14-255 0 0,1 0 1 0 0,-1 0-1 0 0,0 0 0 0 0,0 0 1 0 0,-1 0-1 0 0,1-1 1 0 0,0 1-1 0 0,-1-1 1 0 0,0 1-1 0 0,1-1 1 0 0,-1 0-1 0 0,-3 2 1 0 0,4-4-46 0 0,-29-1 30 0 0,-14-10-425 0 0,41 12 403 0 0,0-1 0 0 0,-1 1 0 0 0,1 0 0 0 0,0 0 1 0 0,-1 1-1 0 0,1-1 0 0 0,0 1 0 0 0,0 0 0 0 0,0 0 0 0 0,1 1 0 0 0,-1-1 1 0 0,0 1-1 0 0,1-1 0 0 0,-6 6 0 0 0,-46 54 958 0 0,27-29-768 0 0,-71 66-2697 0 0,57-62-407 0 0,-1-1 0 0 0,-2-3 1 0 0,-88 51-1 0 0,122-79-644 0 0,1 0 0 0 0,-1-1 0 0 0,-21 5-1 0 0,20-4 771 0 0</inkml:trace>
</inkml:ink>
</file>

<file path=ppt/ink/ink3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1.230"/>
    </inkml:context>
    <inkml:brush xml:id="br0">
      <inkml:brushProperty name="width" value="0.05" units="cm"/>
      <inkml:brushProperty name="height" value="0.05" units="cm"/>
      <inkml:brushProperty name="color" value="#004F8B"/>
    </inkml:brush>
  </inkml:definitions>
  <inkml:trace contextRef="#ctx0" brushRef="#br0">1 162 3940 0 0,'1'1'593'0'0,"1"0"1"0"0,0-1-1 0 0,0 1 0 0 0,0 0 0 0 0,-1-1 0 0 0,1 1 0 0 0,0-1 0 0 0,0 1 0 0 0,0-1 0 0 0,0 0 0 0 0,0 0 0 0 0,0 0 0 0 0,0 0 1 0 0,0 0-1 0 0,-1-1 0 0 0,1 1 0 0 0,2-1 0 0 0,39-17 3439 0 0,-36 14-4326 0 0,0-1 0 0 0,-1 1 0 0 0,0-1-1 0 0,1-1 1 0 0,-2 1 0 0 0,1-1 0 0 0,-1 0-1 0 0,8-11 1 0 0,-8 8-1945 0 0,-1-1-1 0 0,-1 0 1 0 0,0 0 0 0 0,0 0 0 0 0,1-13-1 0 0,-3 6-120 0 0</inkml:trace>
</inkml:ink>
</file>

<file path=ppt/ink/ink3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1.570"/>
    </inkml:context>
    <inkml:brush xml:id="br0">
      <inkml:brushProperty name="width" value="0.05" units="cm"/>
      <inkml:brushProperty name="height" value="0.05" units="cm"/>
      <inkml:brushProperty name="color" value="#004F8B"/>
    </inkml:brush>
  </inkml:definitions>
  <inkml:trace contextRef="#ctx0" brushRef="#br0">39 47 4696 0 0,'0'0'3066'0'0,"7"-30"6302"0"0,-8 13-4059 0 0,-10 18-9534 0 0,-18 22-9506 0 0,24-15 11200 0 0</inkml:trace>
</inkml:ink>
</file>

<file path=ppt/ink/ink3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1.916"/>
    </inkml:context>
    <inkml:brush xml:id="br0">
      <inkml:brushProperty name="width" value="0.05" units="cm"/>
      <inkml:brushProperty name="height" value="0.05" units="cm"/>
      <inkml:brushProperty name="color" value="#004F8B"/>
    </inkml:brush>
  </inkml:definitions>
  <inkml:trace contextRef="#ctx0" brushRef="#br0">46 13 6409 0 0,'-3'-12'13996'0'0,"6"33"-12972"0"0,-1 1 1 0 0,-2-1-1 0 0,-2 36 0 0 0,-15 66-6394 0 0,4-35-5823 0 0,2-45 5691 0 0,6-24 3133 0 0</inkml:trace>
</inkml:ink>
</file>

<file path=ppt/ink/ink3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2.465"/>
    </inkml:context>
    <inkml:brush xml:id="br0">
      <inkml:brushProperty name="width" value="0.05" units="cm"/>
      <inkml:brushProperty name="height" value="0.05" units="cm"/>
      <inkml:brushProperty name="color" value="#004F8B"/>
    </inkml:brush>
  </inkml:definitions>
  <inkml:trace contextRef="#ctx0" brushRef="#br0">733 8 6113 0 0,'3'-8'14324'0'0,"5"27"-9046"0"0,12 47-5065 0 0,-15-49 1644 0 0,-1 1-1612 0 0,0 0 1 0 0,-1 0-1 0 0,-1 1 0 0 0,0-1 0 0 0,-1 1 0 0 0,-2-1 0 0 0,0 1 1 0 0,0 0-1 0 0,-2-1 0 0 0,0 0 0 0 0,-1 0 0 0 0,-1 0 0 0 0,-1 0 1 0 0,-1-1-1 0 0,-9 19 0 0 0,6-16-164 0 0,-1-2-1 0 0,-1 0 1 0 0,0 0-1 0 0,-2-1 1 0 0,0 0-1 0 0,0-1 1 0 0,-2-1-1 0 0,0-1 1 0 0,0 0-1 0 0,-2-1 1 0 0,1 0-1 0 0,-38 18 1 0 0,39-24-80 0 0,-1-1 0 0 0,-1 0 0 0 0,1-1 0 0 0,-1-1 0 0 0,0 0 0 0 0,0-1 0 0 0,0-2 1 0 0,0 1-1 0 0,0-2 0 0 0,0-1 0 0 0,0 0 0 0 0,0-1 0 0 0,-35-8 0 0 0,40 6-1 0 0,-1 0 0 0 0,1 0 0 0 0,1-1-1 0 0,-1-1 1 0 0,1 0 0 0 0,0 0 0 0 0,0-2 0 0 0,0 1 0 0 0,1-1-1 0 0,1-1 1 0 0,-1 0 0 0 0,1-1 0 0 0,1 0 0 0 0,0 0 0 0 0,0-1 0 0 0,1 0-1 0 0,1 0 1 0 0,-13-26 0 0 0,17 32-278 0 0,1-1 1 0 0,1 1-1 0 0,-1-1 1 0 0,1 0-1 0 0,0 0 0 0 0,0 0 1 0 0,0 0-1 0 0,1 1 1 0 0,1-13-1 0 0,0 11-548 0 0,0 0 1 0 0,1 1 0 0 0,0-1-1 0 0,0 0 1 0 0,1 1-1 0 0,0 0 1 0 0,0-1-1 0 0,0 1 1 0 0,1 0-1 0 0,0 0 1 0 0,0 1-1 0 0,6-6 1 0 0,1-1-1422 0 0,0 1 1 0 0,2 0-1 0 0,-1 1 1 0 0,22-13-1 0 0,25-10-1420 0 0,-41 23 983 0 0</inkml:trace>
</inkml:ink>
</file>

<file path=ppt/ink/ink3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2.836"/>
    </inkml:context>
    <inkml:brush xml:id="br0">
      <inkml:brushProperty name="width" value="0.05" units="cm"/>
      <inkml:brushProperty name="height" value="0.05" units="cm"/>
      <inkml:brushProperty name="color" value="#004F8B"/>
    </inkml:brush>
  </inkml:definitions>
  <inkml:trace contextRef="#ctx0" brushRef="#br0">1 44 2764 0 0,'0'0'1390'0'0,"11"-4"3393"0"0,12-5 6493 0 0,-1-16-8746 0 0,-20 19-4937 0 0,-12 15-1494 0 0,4 2-5643 0 0</inkml:trace>
</inkml:ink>
</file>

<file path=ppt/ink/ink3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4.473"/>
    </inkml:context>
    <inkml:brush xml:id="br0">
      <inkml:brushProperty name="width" value="0.05" units="cm"/>
      <inkml:brushProperty name="height" value="0.05" units="cm"/>
      <inkml:brushProperty name="color" value="#004F8B"/>
    </inkml:brush>
  </inkml:definitions>
  <inkml:trace contextRef="#ctx0" brushRef="#br0">621 277 4104 0 0,'-3'0'448'0'0,"0"0"-1"0"0,0 0 0 0 0,0-1 1 0 0,0 1-1 0 0,0-1 0 0 0,0 0 1 0 0,0 0-1 0 0,0 0 0 0 0,0 0 1 0 0,0-1-1 0 0,0 1 1 0 0,0-1-1 0 0,1 1 0 0 0,-1-1 1 0 0,1 0-1 0 0,-1 0 0 0 0,1-1 1 0 0,0 1-1 0 0,0 0 0 0 0,0-1 1 0 0,0 1-1 0 0,0-1 0 0 0,0 1 1 0 0,1-1-1 0 0,-2-4 0 0 0,0 1-154 0 0,1 0 0 0 0,0 0-1 0 0,1 0 1 0 0,-1 0-1 0 0,1 0 1 0 0,0 0-1 0 0,1-1 1 0 0,-1 1 0 0 0,1 0-1 0 0,1-1 1 0 0,1-10-1 0 0,2 4-203 0 0,0 1-1 0 0,1-1 0 0 0,0 1 0 0 0,1 1 1 0 0,1-1-1 0 0,-1 1 0 0 0,2 0 0 0 0,0 0 1 0 0,0 1-1 0 0,18-17 0 0 0,-25 27-88 0 0,-1-1-1 0 0,1 1 1 0 0,0-1-1 0 0,0 1 1 0 0,-1 0-1 0 0,1 0 1 0 0,0-1-1 0 0,-1 1 1 0 0,1 0-1 0 0,0 0 1 0 0,0 0-1 0 0,-1 0 1 0 0,1 0-1 0 0,0 0 0 0 0,0 0 1 0 0,0 0-1 0 0,-1 0 1 0 0,1 0-1 0 0,0 1 1 0 0,-1-1-1 0 0,1 0 1 0 0,0 0-1 0 0,0 1 1 0 0,-1-1-1 0 0,1 0 1 0 0,0 1-1 0 0,-1-1 1 0 0,1 1-1 0 0,-1-1 1 0 0,1 1-1 0 0,0-1 1 0 0,-1 1-1 0 0,1-1 1 0 0,-1 1-1 0 0,0-1 1 0 0,1 1-1 0 0,-1 0 1 0 0,1-1-1 0 0,-1 1 1 0 0,0 0-1 0 0,1 0 1 0 0,-1-1-1 0 0,0 2 1 0 0,13 28 193 0 0,-11-20-85 0 0,-1 0 1 0 0,0 0-1 0 0,0 1 1 0 0,-2-1-1 0 0,1 0 1 0 0,-1 0-1 0 0,0 0 1 0 0,-1 0-1 0 0,0 0 1 0 0,-1 0-1 0 0,0 0 1 0 0,-1-1 0 0 0,0 1-1 0 0,0-1 1 0 0,-1 0-1 0 0,0-1 1 0 0,-1 1-1 0 0,1-1 1 0 0,-9 9-1 0 0,4-5-68 0 0,1-2 0 0 0,-1 1 0 0 0,-1-1 0 0 0,0-1 0 0 0,0 0 0 0 0,-1 0 0 0 0,0-1 0 0 0,-1-1 0 0 0,0 0 0 0 0,0 0 0 0 0,0-2 0 0 0,-1 1 0 0 0,-27 5 0 0 0,39-10-98 0 0,-1-1-1 0 0,0 0 0 0 0,0 0 1 0 0,0 0-1 0 0,1-1 1 0 0,-1 1-1 0 0,0 0 0 0 0,0-1 1 0 0,1 0-1 0 0,-1 0 1 0 0,0 0-1 0 0,1 0 0 0 0,-1 0 1 0 0,1 0-1 0 0,0-1 0 0 0,-1 1 1 0 0,1-1-1 0 0,0 0 1 0 0,0 1-1 0 0,0-1 0 0 0,0 0 1 0 0,0 0-1 0 0,0-1 1 0 0,0 1-1 0 0,1 0 0 0 0,-1 0 1 0 0,1-1-1 0 0,-2-3 1 0 0,-1-1-204 0 0,1-1 1 0 0,0 1-1 0 0,1 0 1 0 0,-1-1-1 0 0,1 0 1 0 0,1 1-1 0 0,0-1 1 0 0,-1-11-1 0 0,2 17 703 0 0,1 7-303 0 0,-1 1-30 0 0,0-1-1 0 0,0 1 0 0 0,0-1 0 0 0,-1 1 0 0 0,0-1 0 0 0,0 1 1 0 0,0-1-1 0 0,0 0 0 0 0,-1 1 0 0 0,0-1 0 0 0,0 0 0 0 0,-1 0 1 0 0,-3 6-1 0 0,-2 0 125 0 0,0 0 0 0 0,0 0 0 0 0,-1 0 0 0 0,-15 13 0 0 0,22-23-367 0 0,-1 0 1 0 0,0 1 0 0 0,1-2 0 0 0,-1 1 0 0 0,0 0-1 0 0,0 0 1 0 0,1-1 0 0 0,-1 0 0 0 0,0 1-1 0 0,0-1 1 0 0,0 0 0 0 0,0-1 0 0 0,1 1-1 0 0,-1 0 1 0 0,0-1 0 0 0,0 1 0 0 0,0-1-1 0 0,1 0 1 0 0,-1 0 0 0 0,-4-2 0 0 0,6 2-29 0 0,1 1 13 0 0,0 0 144 0 0,-1-1-1 0 0,1 1 0 0 0,0 0 1 0 0,0 0-1 0 0,-1-1 0 0 0,1 1 1 0 0,0 0-1 0 0,0 0 1 0 0,-1 0-1 0 0,1 0 0 0 0,0-1 1 0 0,-1 1-1 0 0,1 0 1 0 0,0 0-1 0 0,0 0 0 0 0,-1 0 1 0 0,1 0-1 0 0,0 0 0 0 0,-1 0 1 0 0,1 0-1 0 0,0 0 1 0 0,-1 0-1 0 0,1 0 0 0 0,0 0 1 0 0,-1 0-1 0 0,1 0 1 0 0,0 0-1 0 0,-1 0 0 0 0,1 0 1 0 0,0 0-1 0 0,-1 0 1 0 0,1 1-1 0 0,0-1 0 0 0,0 0 1 0 0,-1 0-1 0 0,1 0 0 0 0,0 1 1 0 0,-1-1-1 0 0,1 0 1 0 0,0 0-1 0 0,0 0 0 0 0,0 1 1 0 0,-1-1-1 0 0,1 0 1 0 0,0 1-1 0 0,0-1 0 0 0,0 0 1 0 0,0 0-1 0 0,-1 1 0 0 0,-15 14 141 0 0,4 1 209 0 0,9-12-215 0 0,0 1 0 0 0,0-1 1 0 0,0 0-1 0 0,0 0 0 0 0,-1 0 1 0 0,1-1-1 0 0,-1 0 0 0 0,0 1 1 0 0,-7 3-1 0 0,-23 8 429 0 0,32-14-505 0 0,-16 4-14 0 0,16-5-10 0 0,0 0-2 0 0,-4 2-63 0 0,-34 6-272 0 0,39-9 148 0 0,0-1 0 0 0,0 0 0 0 0,0 0 0 0 0,1 0 0 0 0,-1 0 0 0 0,0 0 0 0 0,1 0 0 0 0,-1 0 0 0 0,1 0 0 0 0,0 0 0 0 0,0 0 0 0 0,0 0 0 0 0,0 0 0 0 0,0 0 0 0 0,1-4 0 0 0,13-11-3670 0 0,0 1-7895 0 0</inkml:trace>
</inkml:ink>
</file>

<file path=ppt/ink/ink3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5.921"/>
    </inkml:context>
    <inkml:brush xml:id="br0">
      <inkml:brushProperty name="width" value="0.05" units="cm"/>
      <inkml:brushProperty name="height" value="0.05" units="cm"/>
      <inkml:brushProperty name="color" value="#004F8B"/>
    </inkml:brush>
  </inkml:definitions>
  <inkml:trace contextRef="#ctx0" brushRef="#br0">853 292 1812 0 0,'-26'-20'8230'0'0,"25"19"-8082"0"0,0-1-1 0 0,-1 0 0 0 0,1 0 0 0 0,0 0 0 0 0,0 0 1 0 0,1 0-1 0 0,-1-1 0 0 0,0 1 0 0 0,1 0 0 0 0,-1 0 1 0 0,1-1-1 0 0,0 1 0 0 0,0 0 0 0 0,0 0 0 0 0,0-1 1 0 0,0 1-1 0 0,0 0 0 0 0,1 0 0 0 0,0-3 1 0 0,1-13 27 0 0,1 1 1 0 0,1-1-1 0 0,1 1 1 0 0,0 0 0 0 0,1 0-1 0 0,1 1 1 0 0,0-1-1 0 0,2 1 1 0 0,10-15 0 0 0,15-11 44 0 0,-33 41 210 0 0,0 1-401 0 0,-1 1-1 0 0,1-1 1 0 0,0 1 0 0 0,0-1 0 0 0,0 1-1 0 0,0-1 1 0 0,-1 1 0 0 0,1-1 0 0 0,0 1 0 0 0,-1-1-1 0 0,1 1 1 0 0,0 0 0 0 0,-1 0 0 0 0,1-1-1 0 0,-1 1 1 0 0,1 0 0 0 0,-1 0 0 0 0,1 0 0 0 0,-1-1-1 0 0,0 1 1 0 0,1 0 0 0 0,-1 0 0 0 0,0 0 0 0 0,0 0-1 0 0,1 0 1 0 0,-1 0 0 0 0,0 0 0 0 0,0 0-1 0 0,0 1 1 0 0,1 34 1019 0 0,-1-31-834 0 0,-1 5 20 0 0,0 1 1 0 0,-1-1-1 0 0,0 0 1 0 0,-1 0 0 0 0,0 0-1 0 0,0 0 1 0 0,-1 0 0 0 0,-1-1-1 0 0,1 0 1 0 0,-2 0-1 0 0,1 0 1 0 0,-1 0 0 0 0,-12 12-1 0 0,7-8-79 0 0,0-1 0 0 0,-2 0 0 0 0,1-1 0 0 0,-2 0 0 0 0,1-1 0 0 0,-1 0-1 0 0,-25 11 1 0 0,-15-1-411 0 0,53-20 18 0 0,-39-13-1355 0 0,4-17-24 0 0,35 29 1872 0 0,-15 36 764 0 0,3-10-400 0 0,12-20-519 0 0,-1-1 0 0 0,0 0 1 0 0,0 0-1 0 0,0 0 0 0 0,-1 0 0 0 0,1 0 1 0 0,-1 0-1 0 0,-4 3 0 0 0,1 2 161 0 0,5-7-273 0 0,0-1 1 0 0,0 1-1 0 0,0-1 1 0 0,0 1-1 0 0,0-1 1 0 0,0 1-1 0 0,0-1 1 0 0,-1 0-1 0 0,1 0 1 0 0,0 1-1 0 0,-1-1 1 0 0,1 0-1 0 0,-1 0 1 0 0,1 0-1 0 0,-1-1 1 0 0,0 1-1 0 0,1 0 1 0 0,-1-1-1 0 0,0 1 1 0 0,1-1-1 0 0,-1 1 1 0 0,0-1-1 0 0,0 0 1 0 0,-2 0-1 0 0,-12-11-856 0 0,3 0 276 0 0,12 11 600 0 0,1 0-1 0 0,-1 0 1 0 0,0 0 0 0 0,1 0 0 0 0,-1 0 0 0 0,1 1 0 0 0,-1-1-1 0 0,1 0 1 0 0,-1 0 0 0 0,1 0 0 0 0,-1 1 0 0 0,1-1 0 0 0,-1 0 0 0 0,1 1-1 0 0,-1-1 1 0 0,1 0 0 0 0,-1 1 0 0 0,1-1 0 0 0,0 0 0 0 0,-1 1 0 0 0,1-1-1 0 0,0 1 1 0 0,-1-1 0 0 0,1 1 0 0 0,0-1 0 0 0,-1 1 0 0 0,1-1 0 0 0,0 1-1 0 0,0-1 1 0 0,0 1 0 0 0,0 0 0 0 0,-1 0 0 0 0,-25 47 2049 0 0,24-46-1954 0 0,0 0 0 0 0,1 0 0 0 0,-1 0 0 0 0,0-1 0 0 0,0 1 0 0 0,0 0 0 0 0,0-1-1 0 0,0 1 1 0 0,-1-1 0 0 0,1 0 0 0 0,0 0 0 0 0,-1 0 0 0 0,1 0 0 0 0,0 0 0 0 0,-1 0 0 0 0,1-1-1 0 0,-1 1 1 0 0,-4-1 0 0 0,5 0-61 0 0,1 0-47 0 0,0 0 0 0 0,0 0 0 0 0,0 0 0 0 0,0 0 0 0 0,0 0 0 0 0,0 0 0 0 0,0 0 0 0 0,1-1 0 0 0,-1 1 0 0 0,0 0 0 0 0,0-1-1 0 0,0 1 1 0 0,0 0 0 0 0,0-1 0 0 0,1 1 0 0 0,-1-1 0 0 0,0 0 0 0 0,0 1 0 0 0,1-1 0 0 0,-1 0 0 0 0,0 1 0 0 0,1-1 0 0 0,-1 0 0 0 0,1 1 0 0 0,-1-1 0 0 0,1 0 0 0 0,-1 0-1 0 0,1 0 1 0 0,0 0 0 0 0,-1 0 0 0 0,1 1 0 0 0,0-1 0 0 0,0 0 0 0 0,-1-1 0 0 0,-9-34-904 0 0,8 20 509 0 0,1 0 1 0 0,1 1-1 0 0,0-1 0 0 0,1 0 1 0 0,1 0-1 0 0,3-17 1 0 0,-3 25 36 0 0,3-8 812 0 0,-6 33 390 0 0,-1-7-714 0 0,-2 0 0 0 0,1 0 0 0 0,-1-1 0 0 0,-1 1 0 0 0,0-1 0 0 0,0 0 0 0 0,-1-1 0 0 0,0 1 1 0 0,0-1-1 0 0,-1 0 0 0 0,-14 12 0 0 0,-2 2-78 0 0,0-2 1 0 0,-1-1-1 0 0,-36 22 1 0 0,-16-4-4896 0 0,64-33 2087 0 0,0 0 1 0 0,-1-1-1 0 0,1 0 0 0 0,-17 1 1 0 0,9-3 192 0 0</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55.550"/>
    </inkml:context>
    <inkml:brush xml:id="br0">
      <inkml:brushProperty name="width" value="0.05" units="cm"/>
      <inkml:brushProperty name="height" value="0.05" units="cm"/>
    </inkml:brush>
  </inkml:definitions>
  <inkml:trace contextRef="#ctx0" brushRef="#br0">1 1 4184 0 0,'4'1'14983'0'0,"6"1"-8455"0"0,6 0-4676 0 0,22 5-4434 0 0,-30-5 4512 0 0,119 20-300 0 0,-64-11-6213 0 0,-33-5-1351 0 0,0-2-3301 0 0,-19-12 1526 0 0</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32.750"/>
    </inkml:context>
    <inkml:brush xml:id="br0">
      <inkml:brushProperty name="width" value="0.05" units="cm"/>
      <inkml:brushProperty name="height" value="0.05" units="cm"/>
      <inkml:brushProperty name="color" value="#004F8B"/>
    </inkml:brush>
  </inkml:definitions>
  <inkml:trace contextRef="#ctx0" brushRef="#br0">64 24 3816 0 0,'3'-24'19673'0'0,"-2"46"-18932"0"0,-1 0 1 0 0,-1 1-1 0 0,-1-1 1 0 0,-1 0 0 0 0,-1 0-1 0 0,-1-1 1 0 0,-10 30-1 0 0,-8 42 540 0 0,17-65-992 0 0,2 1 0 0 0,1 0-1 0 0,1 0 1 0 0,2 0 0 0 0,1 0 0 0 0,5 30-1 0 0,-4-46-375 0 0,0-1-1 0 0,1 0 1 0 0,1 0-1 0 0,0 0 0 0 0,0-1 1 0 0,1 1-1 0 0,1-1 1 0 0,0 0-1 0 0,1-1 0 0 0,0 1 1 0 0,0-1-1 0 0,1-1 1 0 0,0 1-1 0 0,1-1 0 0 0,0-1 1 0 0,18 14-1 0 0,-25-20-241 0 0,1 0 1 0 0,1 0-1 0 0,-1-1 0 0 0,0 1 0 0 0,0 0 1 0 0,1-1-1 0 0,-1 0 0 0 0,1 0 0 0 0,6 1 0 0 0,-8-2-190 0 0,1 0 0 0 0,-1 0 0 0 0,0 0 0 0 0,1-1 0 0 0,-1 1 0 0 0,0 0 0 0 0,0-1 0 0 0,1 0 0 0 0,-1 0 0 0 0,0 1 0 0 0,0-1 0 0 0,0 0 0 0 0,0-1 0 0 0,0 1 0 0 0,0 0 0 0 0,0-1 0 0 0,0 1 0 0 0,-1-1-1 0 0,3-1 1 0 0,0-3-1021 0 0,1 1 0 0 0,-1-1 0 0 0,0 1 0 0 0,-1-1 0 0 0,0-1 0 0 0,3-6 0 0 0,8-23-2459 0 0,-6 17 2329 0 0</inkml:trace>
</inkml:ink>
</file>

<file path=ppt/ink/ink3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6.510"/>
    </inkml:context>
    <inkml:brush xml:id="br0">
      <inkml:brushProperty name="width" value="0.05" units="cm"/>
      <inkml:brushProperty name="height" value="0.05" units="cm"/>
      <inkml:brushProperty name="color" value="#004F8B"/>
    </inkml:brush>
  </inkml:definitions>
  <inkml:trace contextRef="#ctx0" brushRef="#br0">0 127 5549 0 0,'34'-27'8273'0'0,"10"-9"-4131"0"0,0 1-1654 0 0,1 7-3499 0 0,-66 38-14842 0 0,7-7 13277 0 0</inkml:trace>
</inkml:ink>
</file>

<file path=ppt/ink/ink3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6.866"/>
    </inkml:context>
    <inkml:brush xml:id="br0">
      <inkml:brushProperty name="width" value="0.05" units="cm"/>
      <inkml:brushProperty name="height" value="0.05" units="cm"/>
      <inkml:brushProperty name="color" value="#004F8B"/>
    </inkml:brush>
  </inkml:definitions>
  <inkml:trace contextRef="#ctx0" brushRef="#br0">136 0 5168 0 0,'0'0'1927'0'0,"-5"0"649"0"0,-18 2 13845 0 0,20-1-15359 0 0,-1 95 4326 0 0,1-67-5628 0 0,-2-1 0 0 0,0 0 0 0 0,-10 28 0 0 0,-4 22-7869 0 0,-5 14-4684 0 0,5-34 6563 0 0,8-27 3540 0 0</inkml:trace>
</inkml:ink>
</file>

<file path=ppt/ink/ink3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7.214"/>
    </inkml:context>
    <inkml:brush xml:id="br0">
      <inkml:brushProperty name="width" value="0.05" units="cm"/>
      <inkml:brushProperty name="height" value="0.05" units="cm"/>
      <inkml:brushProperty name="color" value="#004F8B"/>
    </inkml:brush>
  </inkml:definitions>
  <inkml:trace contextRef="#ctx0" brushRef="#br0">0 1 5741 0 0,'0'0'4501'0'0,"3"16"7813"0"0,0-8-7715 0 0,-2-5-6740 0 0</inkml:trace>
</inkml:ink>
</file>

<file path=ppt/ink/ink3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7.568"/>
    </inkml:context>
    <inkml:brush xml:id="br0">
      <inkml:brushProperty name="width" value="0.05" units="cm"/>
      <inkml:brushProperty name="height" value="0.05" units="cm"/>
      <inkml:brushProperty name="color" value="#004F8B"/>
    </inkml:brush>
  </inkml:definitions>
  <inkml:trace contextRef="#ctx0" brushRef="#br0">0 156 5581 0 0,'29'-15'1576'0'0,"-18"8"-32"0"0,2-1-272 0 0,2-3-240 0 0,1 3-456 0 0,8-9-324 0 0,-2 4-660 0 0,-2-2-1528 0 0,2-4-1204 0 0,-4-1 343 0 0,2-3 381 0 0</inkml:trace>
</inkml:ink>
</file>

<file path=ppt/ink/ink3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8.170"/>
    </inkml:context>
    <inkml:brush xml:id="br0">
      <inkml:brushProperty name="width" value="0.05" units="cm"/>
      <inkml:brushProperty name="height" value="0.05" units="cm"/>
      <inkml:brushProperty name="color" value="#004F8B"/>
    </inkml:brush>
  </inkml:definitions>
  <inkml:trace contextRef="#ctx0" brushRef="#br0">423 18 4112 0 0,'2'-17'14721'0'0,"13"34"-10919"0"0,18 42-2179 0 0,-30-52-1429 0 0,-1 1 1 0 0,1 0 0 0 0,-1 0 0 0 0,-1 1 0 0 0,0-1-1 0 0,0 0 1 0 0,0 0 0 0 0,-1 1 0 0 0,0-1 0 0 0,-1 0-1 0 0,0 0 1 0 0,0 0 0 0 0,-5 15 0 0 0,2-12-73 0 0,-1 0 0 0 0,0-1 0 0 0,0 0 0 0 0,-1 0 0 0 0,0 0 0 0 0,-1-1 0 0 0,0 0 0 0 0,0 0 0 0 0,-15 12 0 0 0,-31 28 203 0 0,2-3-38 0 0,-57 66 0 0 0,101-101-238 0 0,0-1 1 0 0,1 1-1 0 0,0 0 1 0 0,1 0-1 0 0,0 0 0 0 0,-6 23 1 0 0,-11 25 355 0 0,16-43-271 0 0,5-12 19 0 0,0-1 0 0 0,0 1 1 0 0,0-1-1 0 0,0 0 0 0 0,-1 1 0 0 0,1-1 1 0 0,-1 0-1 0 0,0 0 0 0 0,0 0 0 0 0,0 0 1 0 0,0 0-1 0 0,-1-1 0 0 0,1 1 1 0 0,-1-1-1 0 0,1 1 0 0 0,-1-1 0 0 0,-4 2 1 0 0,-2-3-135 0 0,7-1-19 0 0,1 0 0 0 0,-1 0 0 0 0,0 0 0 0 0,1 0 0 0 0,-1 0 0 0 0,0-1 0 0 0,1 1 0 0 0,-1 0 0 0 0,1-1 0 0 0,-1 1 0 0 0,1-1 0 0 0,-1 0 0 0 0,1 1 0 0 0,-1-1 0 0 0,1 0 0 0 0,-1 0 0 0 0,1 0 0 0 0,0 0 0 0 0,0 0 0 0 0,-1 0 0 0 0,1-1 0 0 0,0 1 0 0 0,0 0 0 0 0,0 0 0 0 0,0-1 0 0 0,0 1 0 0 0,1-1 0 0 0,-1 1 0 0 0,0-1 0 0 0,1 1 0 0 0,-2-4 0 0 0,0 0 0 0 0,-3-7-146 0 0,1 0 0 0 0,0 0 1 0 0,0 0-1 0 0,2 0 0 0 0,-1 0 0 0 0,1-1 1 0 0,1 0-1 0 0,0 1 0 0 0,1-1 0 0 0,0 1 1 0 0,1-1-1 0 0,1 1 0 0 0,4-19 0 0 0,-2 10-215 0 0,2 0 0 0 0,1 1 0 0 0,0 0-1 0 0,1 0 1 0 0,1 1 0 0 0,1 0-1 0 0,15-21 1 0 0,11-5-3935 0 0,24-18-6526 0 0,-5 5 1748 0 0,-38 37 6482 0 0</inkml:trace>
</inkml:ink>
</file>

<file path=ppt/ink/ink3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6:58.761"/>
    </inkml:context>
    <inkml:brush xml:id="br0">
      <inkml:brushProperty name="width" value="0.05" units="cm"/>
      <inkml:brushProperty name="height" value="0.05" units="cm"/>
      <inkml:brushProperty name="color" value="#004F8B"/>
    </inkml:brush>
  </inkml:definitions>
  <inkml:trace contextRef="#ctx0" brushRef="#br0">555 1 4556 0 0,'4'0'13251'0'0,"-9"24"-10008"0"0,-17 31-2310 0 0,8-34-467 0 0,-26 37 1034 0 0,-55 64 1 0 0,80-105-1292 0 0,-1-2 0 0 0,0 0 1 0 0,-1 0-1 0 0,0-2 0 0 0,-1 0 0 0 0,-1-1 1 0 0,0 0-1 0 0,-24 9 0 0 0,40-19-238 0 0,0-1-1 0 0,-1 1 0 0 0,1-1 1 0 0,-1 0-1 0 0,0 0 0 0 0,1 0 1 0 0,-1 0-1 0 0,0-1 1 0 0,1 1-1 0 0,-1-1 0 0 0,0 0 1 0 0,0 0-1 0 0,1 0 1 0 0,-1-1-1 0 0,0 0 0 0 0,1 1 1 0 0,-1-1-1 0 0,0 0 0 0 0,1-1 1 0 0,-1 1-1 0 0,1-1 1 0 0,0 1-1 0 0,-1-1 0 0 0,1 0 1 0 0,0 0-1 0 0,0-1 1 0 0,0 1-1 0 0,0 0 0 0 0,-3-5 1 0 0,3 2-203 0 0,-1-1 0 0 0,0 0 0 0 0,1 0 0 0 0,0 0 0 0 0,1 0 0 0 0,-1 0 0 0 0,1-1 0 0 0,1 1 1 0 0,-1-1-1 0 0,1 0 0 0 0,0 1 0 0 0,0-1 0 0 0,1 0 0 0 0,0 0 0 0 0,1-9 0 0 0,1-3-321 0 0,-2 8 295 0 0,0 0 1 0 0,1-1-1 0 0,1 1 0 0 0,0 0 1 0 0,0 0-1 0 0,1 0 0 0 0,0 1 0 0 0,1-1 1 0 0,0 1-1 0 0,12-20 0 0 0,-4 22 527 0 0,-8 19-166 0 0,-8 19-428 0 0,-18 23-2675 0 0,15-38 758 0 0,-1-1 1 0 0,0 0-1 0 0,-1 0 1 0 0,-1-1 0 0 0,-22 23-1 0 0,10-14-222 0 0</inkml:trace>
</inkml:ink>
</file>

<file path=ppt/ink/ink3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0.356"/>
    </inkml:context>
    <inkml:brush xml:id="br0">
      <inkml:brushProperty name="width" value="0.05" units="cm"/>
      <inkml:brushProperty name="height" value="0.05" units="cm"/>
      <inkml:brushProperty name="color" value="#004F8B"/>
    </inkml:brush>
  </inkml:definitions>
  <inkml:trace contextRef="#ctx0" brushRef="#br0">859 7 3696 0 0,'-3'-2'14396'0'0,"-5"19"-10943"0"0,-20 31-2495 0 0,-26 5 810 0 0,50-50-1747 0 0,0 0 0 0 0,0 0 1 0 0,0-1-1 0 0,-1 1 0 0 0,1-1 0 0 0,-1 0 1 0 0,0 0-1 0 0,1-1 0 0 0,-1 1 0 0 0,0-1 0 0 0,0 0 1 0 0,-9 1-1 0 0,12-3-30 0 0,1 1 1 0 0,0 0 0 0 0,-1-1-1 0 0,1 1 1 0 0,-1-1-1 0 0,1 1 1 0 0,0-1-1 0 0,-1 1 1 0 0,1-1-1 0 0,0 0 1 0 0,0 0-1 0 0,0 0 1 0 0,-1 0-1 0 0,1 0 1 0 0,0 0 0 0 0,0 0-1 0 0,0 0 1 0 0,1 0-1 0 0,-1 0 1 0 0,0 0-1 0 0,0-1 1 0 0,1 1-1 0 0,-1 0 1 0 0,0-1-1 0 0,1 1 1 0 0,-1 0 0 0 0,1-1-1 0 0,0 1 1 0 0,-1-1-1 0 0,1 1 1 0 0,0-1-1 0 0,0-2 1 0 0,0-56-58 0 0,1 44 6 0 0,3-17 280 0 0,-4 29 511 0 0,-6 11-32 0 0,-2 6-439 0 0,-7 6 2 0 0,0 1 0 0 0,-1-2 1 0 0,-1 0-1 0 0,0-1 1 0 0,-1 0-1 0 0,-1-2 0 0 0,-1 0 1 0 0,0-2-1 0 0,-1 0 1 0 0,-1-1-1 0 0,0-1 0 0 0,0-1 1 0 0,-1-1-1 0 0,-39 11 0 0 0,23-12-416 0 0,-73 8 0 0 0,35-17-2906 0 0,65-1 906 0 0,0 0-1 0 0,0 0 1 0 0,-23-8 0 0 0,5 9-12286 0 0</inkml:trace>
</inkml:ink>
</file>

<file path=ppt/ink/ink3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0.726"/>
    </inkml:context>
    <inkml:brush xml:id="br0">
      <inkml:brushProperty name="width" value="0.05" units="cm"/>
      <inkml:brushProperty name="height" value="0.05" units="cm"/>
      <inkml:brushProperty name="color" value="#004F8B"/>
    </inkml:brush>
  </inkml:definitions>
  <inkml:trace contextRef="#ctx0" brushRef="#br0">0 411 4656 0 0,'35'-18'5979'0'0,"-5"3"-3014"0"0,43-29 1 0 0,24-29-1714 0 0,82-93-9806 0 0,-137 125 4712 0 0,-14 14 1248 0 0,-5 1 194 0 0</inkml:trace>
</inkml:ink>
</file>

<file path=ppt/ink/ink3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1.078"/>
    </inkml:context>
    <inkml:brush xml:id="br0">
      <inkml:brushProperty name="width" value="0.05" units="cm"/>
      <inkml:brushProperty name="height" value="0.05" units="cm"/>
      <inkml:brushProperty name="color" value="#004F8B"/>
    </inkml:brush>
  </inkml:definitions>
  <inkml:trace contextRef="#ctx0" brushRef="#br0">886 33 5517 0 0,'0'-2'2329'0'0,"-4"-29"11902"0"0,-3 36-13894 0 0,-1-1 0 0 0,1 1 1 0 0,0 1-1 0 0,1-1 0 0 0,-1 1 1 0 0,-10 12-1 0 0,-42 55 1001 0 0,22-26-865 0 0,-118 119-177 0 0,-11-12-3762 0 0,-12-14-4048 0 0,-13-17-4331 0 0,154-103 9353 0 0</inkml:trace>
</inkml:ink>
</file>

<file path=ppt/ink/ink3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3.246"/>
    </inkml:context>
    <inkml:brush xml:id="br0">
      <inkml:brushProperty name="width" value="0.05" units="cm"/>
      <inkml:brushProperty name="height" value="0.05" units="cm"/>
      <inkml:brushProperty name="color" value="#004F8B"/>
    </inkml:brush>
  </inkml:definitions>
  <inkml:trace contextRef="#ctx0" brushRef="#br0">231 282 3284 0 0,'0'0'8423'0'0,"-24"32"-5241"0"0,14-21-2470 0 0,1-1-1 0 0,-2 0 0 0 0,1 0 1 0 0,-1-1-1 0 0,-1-1 0 0 0,0 0 1 0 0,0 0-1 0 0,0-1 0 0 0,-23 9 1 0 0,33-16-590 0 0,-1 1 0 0 0,1-1 0 0 0,0 1 0 0 0,0-1 0 0 0,0 0-1 0 0,0 0 1 0 0,-1 0 0 0 0,1 0 0 0 0,0 0 0 0 0,0 0 0 0 0,0-1 0 0 0,-1 1 0 0 0,1-1 0 0 0,0 1 0 0 0,0-1 0 0 0,0 0 0 0 0,0 0 0 0 0,0 0 0 0 0,0 0 0 0 0,0 0 0 0 0,0 0 0 0 0,1-1 0 0 0,-1 1 0 0 0,0-1 0 0 0,1 1 0 0 0,-1-1 0 0 0,1 0 0 0 0,-1 1 0 0 0,1-1 0 0 0,0 0 0 0 0,0 0 0 0 0,0 0 0 0 0,0 0 0 0 0,0 0 0 0 0,0 0-1 0 0,1 0 1 0 0,-1 0 0 0 0,1 0 0 0 0,-1-5 0 0 0,-2-9 358 0 0,2 0 0 0 0,0 0 0 0 0,0-1 0 0 0,3-23 0 0 0,0 12-12 0 0,1-56-581 0 0,5 32-4107 0 0,4 9-3827 0 0,6 0-5567 0 0,-13 33 10963 0 0</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33.078"/>
    </inkml:context>
    <inkml:brush xml:id="br0">
      <inkml:brushProperty name="width" value="0.05" units="cm"/>
      <inkml:brushProperty name="height" value="0.05" units="cm"/>
      <inkml:brushProperty name="color" value="#004F8B"/>
    </inkml:brush>
  </inkml:definitions>
  <inkml:trace contextRef="#ctx0" brushRef="#br0">5 16 4880 0 0,'-5'-10'12542'0'0,"6"10"-12360"0"0,26-4 3646 0 0,39 3-2635 0 0,-4 5-698 0 0,0 2-3353 0 0,123 20-14200 0 0,-164-22 15366 0 0</inkml:trace>
</inkml:ink>
</file>

<file path=ppt/ink/ink3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3.610"/>
    </inkml:context>
    <inkml:brush xml:id="br0">
      <inkml:brushProperty name="width" value="0.05" units="cm"/>
      <inkml:brushProperty name="height" value="0.05" units="cm"/>
      <inkml:brushProperty name="color" value="#004F8B"/>
    </inkml:brush>
  </inkml:definitions>
  <inkml:trace contextRef="#ctx0" brushRef="#br0">1 96 5621 0 0,'11'-8'1720'0'0,"-2"3"-124"0"0,0-4-120 0 0,4 0-148 0 0,-1 4-180 0 0,-1-3-84 0 0,-1-1-100 0 0,2 4-144 0 0,-2-4-123 0 0,1 3-389 0 0,-6-1-288 0 0,2 0-400 0 0,-1 3-441 0 0,1-1-631 0 0</inkml:trace>
</inkml:ink>
</file>

<file path=ppt/ink/ink3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4.178"/>
    </inkml:context>
    <inkml:brush xml:id="br0">
      <inkml:brushProperty name="width" value="0.05" units="cm"/>
      <inkml:brushProperty name="height" value="0.05" units="cm"/>
      <inkml:brushProperty name="color" value="#004F8B"/>
    </inkml:brush>
  </inkml:definitions>
  <inkml:trace contextRef="#ctx0" brushRef="#br0">1034 13 5917 0 0,'-1'-12'15426'0'0,"-25"69"-13191"0"0,-3-1 1 0 0,-53 79-1 0 0,63-108-1966 0 0,-2-2 0 0 0,0 0-1 0 0,-1-1 1 0 0,-2-1 0 0 0,0-1 0 0 0,-48 33 0 0 0,68-52-277 0 0,0-1 1 0 0,-1 0 0 0 0,1 0-1 0 0,-1 0 1 0 0,1 0 0 0 0,-1 0-1 0 0,1-1 1 0 0,-1 0 0 0 0,0 0-1 0 0,0 0 1 0 0,0-1 0 0 0,1 0-1 0 0,-1 1 1 0 0,0-2 0 0 0,0 1-1 0 0,0-1 1 0 0,0 1 0 0 0,1-1-1 0 0,-1-1 1 0 0,0 1 0 0 0,1-1-1 0 0,-1 1 1 0 0,1-1 0 0 0,-1-1-1 0 0,-6-4 1 0 0,-30-15-160 0 0,40 21 225 0 0,-1 5 13 0 0,0-1 0 0 0,0 1 0 0 0,1-1 1 0 0,-1 1-1 0 0,1 0 0 0 0,0 0 0 0 0,0 0 0 0 0,1 0 0 0 0,-1 0 0 0 0,1 0 0 0 0,-1 0 0 0 0,2 4 0 0 0,-5 21 174 0 0,-3 2-78 0 0,-2-1-1 0 0,-1 0 0 0 0,-2 0 1 0 0,-1-1-1 0 0,-29 48 1 0 0,35-64-103 0 0,-1-1 1 0 0,-1 0-1 0 0,0-1 1 0 0,-1 0-1 0 0,0 0 1 0 0,-1-1 0 0 0,0 0-1 0 0,0-1 1 0 0,-1 0-1 0 0,0-1 1 0 0,0 0-1 0 0,-1-1 1 0 0,0-1-1 0 0,-26 10 1 0 0,32-14-65 0 0,0 0 0 0 0,1-1 0 0 0,-1 0 0 0 0,-1 0 0 0 0,1-1 0 0 0,0 1 0 0 0,0-1 0 0 0,0-1 0 0 0,0 0 0 0 0,0 0 0 0 0,0 0 0 0 0,0-1 0 0 0,0 1 0 0 0,1-2 0 0 0,-1 1 0 0 0,1-1 0 0 0,-1 0 0 0 0,1 0 0 0 0,0-1 0 0 0,0 0 0 0 0,0 0 0 0 0,1 0 0 0 0,-1-1 0 0 0,1 0 0 0 0,-8-9 0 0 0,7 5 0 0 0,0 0 0 0 0,1 0 0 0 0,0 0 0 0 0,0 0 0 0 0,1-1 0 0 0,0 0 0 0 0,1 0 0 0 0,0 0 0 0 0,0 0 0 0 0,1-1 0 0 0,1 1 0 0 0,0 0 0 0 0,0-1 0 0 0,1 0 0 0 0,0 1 0 0 0,3-18 0 0 0,8-20-2850 0 0,-8 38 649 0 0,1 0 0 0 0,0 0 0 0 0,1 1 0 0 0,10-16 0 0 0,-11 18 765 0 0,1 1 1 0 0,0 0 0 0 0,0 1 0 0 0,0-1 0 0 0,1 1-1 0 0,0 0 1 0 0,7-4 0 0 0,31-11-2262 0 0,-31 15 1172 0 0</inkml:trace>
</inkml:ink>
</file>

<file path=ppt/ink/ink3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4.792"/>
    </inkml:context>
    <inkml:brush xml:id="br0">
      <inkml:brushProperty name="width" value="0.05" units="cm"/>
      <inkml:brushProperty name="height" value="0.05" units="cm"/>
      <inkml:brushProperty name="color" value="#004F8B"/>
    </inkml:brush>
  </inkml:definitions>
  <inkml:trace contextRef="#ctx0" brushRef="#br0">52 23 4432 0 0,'-4'10'12811'0'0,"4"-22"-3563"0"0,-4 1-10223 0 0,3 10 1542 0 0,0 0-493 0 0,1 1 0 0 0,-1-1 0 0 0,1 0 1 0 0,-1 1-1 0 0,0-1 0 0 0,1 1 0 0 0,-1-1 0 0 0,0 1 0 0 0,1-1 0 0 0,-1 1 1 0 0,0-1-1 0 0,0 1 0 0 0,1 0 0 0 0,-1-1 0 0 0,0 1 0 0 0,0 0 0 0 0,0 0 1 0 0,1-1-1 0 0,-1 1 0 0 0,0 0 0 0 0,0 0 0 0 0,0 0 0 0 0,0 0 0 0 0,0 0 0 0 0,0 1 1 0 0,-19-1-2288 0 0,18 0 658 0 0</inkml:trace>
</inkml:ink>
</file>

<file path=ppt/ink/ink3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5.224"/>
    </inkml:context>
    <inkml:brush xml:id="br0">
      <inkml:brushProperty name="width" value="0.05" units="cm"/>
      <inkml:brushProperty name="height" value="0.05" units="cm"/>
      <inkml:brushProperty name="color" value="#004F8B"/>
    </inkml:brush>
  </inkml:definitions>
  <inkml:trace contextRef="#ctx0" brushRef="#br0">85 203 4176 0 0,'-4'-9'1238'0'0,"2"0"1"0"0,-1 1-1 0 0,1-1 0 0 0,1 0 0 0 0,-1 0 0 0 0,1-11 0 0 0,1 2 34 0 0,1 0 0 0 0,0-1 0 0 0,1 1-1 0 0,5-19 1 0 0,2 18-90 0 0,-8 19-1155 0 0,-1 0 0 0 0,0 0 0 0 0,1 0 0 0 0,-1 0 0 0 0,0 0 0 0 0,1 0 0 0 0,-1-1 0 0 0,0 2 0 0 0,1-1 1 0 0,-1 0-1 0 0,0 0 0 0 0,0 0 0 0 0,1 0 0 0 0,-1 0 0 0 0,0 0 0 0 0,1 0 0 0 0,-1 0 0 0 0,0 0 0 0 0,1 0 0 0 0,-1 1 0 0 0,0-1 0 0 0,0 0 0 0 0,1 0 0 0 0,-1 0 1 0 0,0 1-1 0 0,0-1 0 0 0,0 0 0 0 0,1 0 0 0 0,-1 1 0 0 0,0-1 0 0 0,0 0 0 0 0,0 0 0 0 0,1 1 0 0 0,-1-1 0 0 0,1 3 31 0 0,1 0 1 0 0,-1 1-1 0 0,1-1 0 0 0,-1 0 0 0 0,0 0 0 0 0,-1 1 0 0 0,1-1 0 0 0,0 0 1 0 0,-1 7-1 0 0,0 5-566 0 0,-1 0 0 0 0,-1 1 0 0 0,-5 20 0 0 0,0-12-1997 0 0,-1 0 0 0 0,-1 0 0 0 0,-1-1 0 0 0,-1-1 1 0 0,-23 36-1 0 0,13-26-87 0 0</inkml:trace>
</inkml:ink>
</file>

<file path=ppt/ink/ink3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6.350"/>
    </inkml:context>
    <inkml:brush xml:id="br0">
      <inkml:brushProperty name="width" value="0.05" units="cm"/>
      <inkml:brushProperty name="height" value="0.05" units="cm"/>
      <inkml:brushProperty name="color" value="#004F8B"/>
    </inkml:brush>
  </inkml:definitions>
  <inkml:trace contextRef="#ctx0" brushRef="#br0">450 1 4780 0 0,'-6'1'13654'0'0,"-9"23"-9171"0"0,9-11-4098 0 0,-2-2 0 0 0,0 1 0 0 0,0-1 0 0 0,-12 13 0 0 0,11-16-127 0 0,0-1 1 0 0,-1-1-1 0 0,1 1 1 0 0,-1-2 0 0 0,-14 7-1 0 0,-21 4 110 0 0,34-13-227 0 0,0 1-1 0 0,0 0 0 0 0,1 1 0 0 0,-1 0 1 0 0,1 0-1 0 0,0 1 0 0 0,-13 10 0 0 0,3 4 647 0 0,1 0-1 0 0,1 0 0 0 0,-31 46 0 0 0,16-20-740 0 0,21-28-2308 0 0,4-5-2140 0 0,2-2-3173 0 0</inkml:trace>
</inkml:ink>
</file>

<file path=ppt/ink/ink3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6.778"/>
    </inkml:context>
    <inkml:brush xml:id="br0">
      <inkml:brushProperty name="width" value="0.05" units="cm"/>
      <inkml:brushProperty name="height" value="0.05" units="cm"/>
      <inkml:brushProperty name="color" value="#004F8B"/>
    </inkml:brush>
  </inkml:definitions>
  <inkml:trace contextRef="#ctx0" brushRef="#br0">25 45 4012 0 0,'0'0'1288'0'0,"36"-11"5145"0"0,-36 10-6306 0 0,1 1-1 0 0,0 0 1 0 0,-1-1 0 0 0,1 1-1 0 0,-1-1 1 0 0,1 1 0 0 0,0-1-1 0 0,-1 1 1 0 0,1-1 0 0 0,-1 0-1 0 0,0 1 1 0 0,1-1 0 0 0,-1 0-1 0 0,1 1 1 0 0,-1-1 0 0 0,0 0-1 0 0,0 1 1 0 0,1-1 0 0 0,-1 0-1 0 0,0 0 1 0 0,0 1 0 0 0,0-1-1 0 0,0 0 1 0 0,0 0 0 0 0,0 1-1 0 0,0-1 1 0 0,0 0 0 0 0,0 0-1 0 0,0 0 1 0 0,0 1-1 0 0,0-1 1 0 0,-1 0 0 0 0,1 1-1 0 0,0-1 1 0 0,-1 0 0 0 0,1 0-1 0 0,0 1 1 0 0,-1-1 0 0 0,1 1-1 0 0,-1-1 1 0 0,1 0 0 0 0,-1 1-1 0 0,1-1 1 0 0,-1 1 0 0 0,1-1-1 0 0,-1 1 1 0 0,0-1 0 0 0,1 1-1 0 0,-1 0 1 0 0,0-1 0 0 0,1 1-1 0 0,-1 0 1 0 0,0-1 0 0 0,1 1-1 0 0,-1 0 1 0 0,0 0 0 0 0,0 0-1 0 0,0-1 1 0 0,1 1 0 0 0,-1 0-1 0 0,0 0 1 0 0,0 0 0 0 0,1 1-1 0 0,-3-1 1 0 0,2 0 197 0 0,-15 0-1409 0 0,8 2 726 0 0,-10 4-11916 0 0,14-5 9620 0 0</inkml:trace>
</inkml:ink>
</file>

<file path=ppt/ink/ink3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7.670"/>
    </inkml:context>
    <inkml:brush xml:id="br0">
      <inkml:brushProperty name="width" value="0.05" units="cm"/>
      <inkml:brushProperty name="height" value="0.05" units="cm"/>
      <inkml:brushProperty name="color" value="#004F8B"/>
    </inkml:brush>
  </inkml:definitions>
  <inkml:trace contextRef="#ctx0" brushRef="#br0">601 372 4452 0 0,'-4'-7'1121'0'0,"0"-1"-1"0"0,0 0 1 0 0,1 0 0 0 0,0 0-1 0 0,0 0 1 0 0,1 0-1 0 0,0-1 1 0 0,-2-12-1 0 0,3 6-249 0 0,1 1 0 0 0,0-1-1 0 0,1 0 1 0 0,4-23-1 0 0,-1 18-448 0 0,2-1-1 0 0,0 1 1 0 0,1 0-1 0 0,1 0 0 0 0,0 1 1 0 0,22-35-1 0 0,-29 53-398 0 0,-1 1-1 0 0,0-1 1 0 0,1 0-1 0 0,-1 0 1 0 0,1 0-1 0 0,-1 0 1 0 0,1 0-1 0 0,-1 1 1 0 0,1-1-1 0 0,0 0 1 0 0,-1 1-1 0 0,1-1 1 0 0,0 0-1 0 0,-1 1 1 0 0,1-1-1 0 0,0 1 1 0 0,0-1-1 0 0,0 1 1 0 0,0-1-1 0 0,-1 1 1 0 0,1 0-1 0 0,0-1 1 0 0,0 1-1 0 0,0 0 1 0 0,0 0-1 0 0,0 0 1 0 0,0-1-1 0 0,1 1 1 0 0,-1 1 4 0 0,0 0 0 0 0,0 0 0 0 0,0 0 0 0 0,0 0 0 0 0,-1 0 0 0 0,1 0 0 0 0,0 1 0 0 0,-1-1 0 0 0,1 0 0 0 0,-1 0 0 0 0,1 0 0 0 0,-1 1 0 0 0,1-1 0 0 0,-1 0 0 0 0,0 0 0 0 0,0 1 0 0 0,0 0 0 0 0,2 63 615 0 0,-4-45-365 0 0,-2-1-1 0 0,0 1 1 0 0,-1-1 0 0 0,-2 0 0 0 0,-14 33-1 0 0,15-41-306 0 0,0 1 0 0 0,0-1 1 0 0,-1 0-1 0 0,-1 0 0 0 0,0-1 0 0 0,0 0 0 0 0,-1-1 0 0 0,0 1 0 0 0,-20 14 0 0 0,22-20-606 0 0,1-1 0 0 0,0-1 0 0 0,-1 1-1 0 0,0-1 1 0 0,1 0 0 0 0,-1 0 0 0 0,0-1-1 0 0,-11 1 1 0 0,10-1 149 0 0,7-1 456 0 0,-1 1 1 0 0,1-1-1 0 0,-1 1 0 0 0,1-1 0 0 0,-1 1 1 0 0,1 0-1 0 0,0-1 0 0 0,-1 1 1 0 0,1 0-1 0 0,0 0 0 0 0,0 0 0 0 0,0 0 1 0 0,-1 0-1 0 0,1 0 0 0 0,0 1 1 0 0,0-1-1 0 0,1 0 0 0 0,-1 0 0 0 0,0 1 1 0 0,0 1-1 0 0,-14 35 1812 0 0,4-7-597 0 0,5-22-897 0 0,0 0 0 0 0,0 0 1 0 0,-1-1-1 0 0,0 0 0 0 0,0 0 1 0 0,-1-1-1 0 0,-8 7 1 0 0,11-10-241 0 0,1-1 0 0 0,-1 0 0 0 0,1 0 1 0 0,-1-1-1 0 0,0 1 0 0 0,0-1 1 0 0,0 0-1 0 0,0-1 0 0 0,0 1 0 0 0,-1-1 1 0 0,1 0-1 0 0,0 0 0 0 0,-1 0 1 0 0,1-1-1 0 0,-6 0 0 0 0,8-1-150 0 0,1 1 0 0 0,0-1 0 0 0,0 0 0 0 0,1 0 0 0 0,-1 0 0 0 0,0 0 0 0 0,0 0-1 0 0,0 0 1 0 0,1 0 0 0 0,-1-1 0 0 0,0 1 0 0 0,1-1 0 0 0,-1 1 0 0 0,1-1 0 0 0,0 0 0 0 0,0 1 0 0 0,-1-1 0 0 0,1 0-1 0 0,0 0 1 0 0,1 0 0 0 0,-1 0 0 0 0,0 0 0 0 0,0 0 0 0 0,1 0 0 0 0,-1 0 0 0 0,1-4 0 0 0,-1 2-91 0 0,0 0 1 0 0,0 0-1 0 0,1 0 1 0 0,0 0-1 0 0,-1-1 1 0 0,2 1-1 0 0,-1 0 1 0 0,0 0 0 0 0,1 0-1 0 0,0 0 1 0 0,2-7-1 0 0,-2 9 815 0 0,0 3-577 0 0,0-1 0 0 0,0 0 0 0 0,0 1 1 0 0,0-1-1 0 0,0 1 0 0 0,0-1 0 0 0,0 1 1 0 0,0 0-1 0 0,0-1 0 0 0,0 1 0 0 0,0 0 0 0 0,0 0 1 0 0,-1-1-1 0 0,1 1 0 0 0,0 0 0 0 0,0 0 1 0 0,-1 0-1 0 0,1 0 0 0 0,-1 0 0 0 0,1 0 0 0 0,-1 0 1 0 0,1 0-1 0 0,-1 0 0 0 0,0 0 0 0 0,1 0 1 0 0,-1 1-1 0 0,0-1 0 0 0,0 0 0 0 0,0 0 0 0 0,0 0 1 0 0,0 0-1 0 0,0 1 0 0 0,0-1 0 0 0,0 0 1 0 0,0 0-1 0 0,-1 0 0 0 0,0 2 0 0 0,-9 44 1210 0 0,4-33-1050 0 0,-1-1-1 0 0,-1 0 1 0 0,0 0-1 0 0,0 0 1 0 0,-1-1-1 0 0,-1-1 1 0 0,-12 13-1 0 0,14-17-571 0 0,0 0-1 0 0,0 0 0 0 0,0-1 0 0 0,0 0 1 0 0,-1-1-1 0 0,-15 8 0 0 0,20-12 349 0 0,-25 9-4569 0 0,27-9 3926 0 0,0 0-1 0 0,0-1 0 0 0,0 0 0 0 0,0 1 0 0 0,0-1 0 0 0,0 0 0 0 0,0 0 0 0 0,0 0 0 0 0,0 0 0 0 0,0-1 0 0 0,0 1 0 0 0,0-1 0 0 0,0 1 0 0 0,0-1 0 0 0,1 1 0 0 0,-1-1 0 0 0,0 0 0 0 0,0 0 0 0 0,0 0 0 0 0,1 0 0 0 0,-3-2 0 0 0,-3-5-1713 0 0</inkml:trace>
</inkml:ink>
</file>

<file path=ppt/ink/ink3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8.036"/>
    </inkml:context>
    <inkml:brush xml:id="br0">
      <inkml:brushProperty name="width" value="0.05" units="cm"/>
      <inkml:brushProperty name="height" value="0.05" units="cm"/>
      <inkml:brushProperty name="color" value="#004F8B"/>
    </inkml:brush>
  </inkml:definitions>
  <inkml:trace contextRef="#ctx0" brushRef="#br0">173 1 3888 0 0,'16'25'7041'0'0,"-17"-19"-6347"0"0,-1 0 1 0 0,1 0-1 0 0,-1 0 1 0 0,0 1-1 0 0,0-1 1 0 0,0-1-1 0 0,-1 1 1 0 0,0 0-1 0 0,0-1 1 0 0,-1 1-1 0 0,-7 8 1 0 0,-50 53 664 0 0,18-33-5490 0 0,-5-12-8440 0 0</inkml:trace>
</inkml:ink>
</file>

<file path=ppt/ink/ink3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8.395"/>
    </inkml:context>
    <inkml:brush xml:id="br0">
      <inkml:brushProperty name="width" value="0.05" units="cm"/>
      <inkml:brushProperty name="height" value="0.05" units="cm"/>
      <inkml:brushProperty name="color" value="#004F8B"/>
    </inkml:brush>
  </inkml:definitions>
  <inkml:trace contextRef="#ctx0" brushRef="#br0">1069 0 5292 0 0,'9'12'8115'0'0,"-5"-2"-5475"0"0,-21 26 2225 0 0,-27 14-1717 0 0,24-29-2098 0 0,-17 17-339 0 0,-1-2 1 0 0,-3-1 0 0 0,0-2 0 0 0,-2-3-1 0 0,-1-1 1 0 0,-2-2 0 0 0,0-2-1 0 0,-2-2 1 0 0,-53 18 0 0 0,80-34-640 0 0,0-1-1 0 0,-1-1 1 0 0,1 0-1 0 0,-1-2 1 0 0,0-1-1 0 0,0 0 1 0 0,0-2-1 0 0,0 0 1 0 0,0-2 0 0 0,0 0-1 0 0,-28-7 1 0 0,37 5-243 0 0,0 0 0 0 0,0 0 1 0 0,1-1-1 0 0,0-1 1 0 0,0 0-1 0 0,0-1 1 0 0,1 0-1 0 0,0 0 0 0 0,0-1 1 0 0,1-1-1 0 0,0 0 1 0 0,1 0-1 0 0,0-1 1 0 0,0 0-1 0 0,1-1 0 0 0,0 0 1 0 0,1 0-1 0 0,0-1 1 0 0,-10-23-1 0 0,15 28-401 0 0,-1-1 0 0 0,1 1-1 0 0,0 0 1 0 0,1-1 0 0 0,-1 0 0 0 0,1-10-1 0 0,1 8-1126 0 0,1 0 0 0 0,0 0 0 0 0,1 0 0 0 0,0 1 0 0 0,0-1 0 0 0,1 0-1 0 0,0 1 1 0 0,1-1 0 0 0,0 1 0 0 0,0 0 0 0 0,1 0 0 0 0,9-12 0 0 0,-3 4-941 0 0</inkml:trace>
</inkml:ink>
</file>

<file path=ppt/ink/ink3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8.745"/>
    </inkml:context>
    <inkml:brush xml:id="br0">
      <inkml:brushProperty name="width" value="0.05" units="cm"/>
      <inkml:brushProperty name="height" value="0.05" units="cm"/>
      <inkml:brushProperty name="color" value="#004F8B"/>
    </inkml:brush>
  </inkml:definitions>
  <inkml:trace contextRef="#ctx0" brushRef="#br0">0 172 4944 0 0,'13'-2'1865'0'0,"4"-2"-217"0"0,-3-2-60 0 0,3 2-124 0 0,3-4-136 0 0,-2-1-148 0 0,6 4-4 0 0,-2-5-184 0 0,0-2-263 0 0,5 0-321 0 0,-5-2-364 0 0,4-2-372 0 0,-6 6-493 0 0,2-5-591 0 0,-2 4-2296 0 0,-5-1 360 0 0,1 0 411 0 0,-3 2 273 0 0</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33.610"/>
    </inkml:context>
    <inkml:brush xml:id="br0">
      <inkml:brushProperty name="width" value="0.05" units="cm"/>
      <inkml:brushProperty name="height" value="0.05" units="cm"/>
      <inkml:brushProperty name="color" value="#004F8B"/>
    </inkml:brush>
  </inkml:definitions>
  <inkml:trace contextRef="#ctx0" brushRef="#br0">31 0 4176 0 0,'0'0'1540'0'0,"-30"15"10016"0"0,31-13-11254 0 0,1 0 0 0 0,-1 1 1 0 0,1-1-1 0 0,0 0 0 0 0,-1 0 1 0 0,1 0-1 0 0,0 0 0 0 0,1-1 0 0 0,-1 1 1 0 0,0 0-1 0 0,0-1 0 0 0,1 1 1 0 0,-1-1-1 0 0,1 0 0 0 0,-1 0 1 0 0,1 0-1 0 0,-1 0 0 0 0,5 0 1 0 0,58 13 1404 0 0,-47-11-1068 0 0,167 25 271 0 0,-90-25-5186 0 0,-73-4 606 0 0,-1-1 0 0 0,25-5 0 0 0,-42 6 2942 0 0,0 1 0 0 0,0-1 0 0 0,0-1 0 0 0,0 1 0 0 0,-1 0 0 0 0,1-1 0 0 0,-1 0 0 0 0,1 0 0 0 0,-1 0 0 0 0,0 0 0 0 0,5-5 0 0 0,-1 0-990 0 0</inkml:trace>
</inkml:ink>
</file>

<file path=ppt/ink/ink3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9.637"/>
    </inkml:context>
    <inkml:brush xml:id="br0">
      <inkml:brushProperty name="width" value="0.05" units="cm"/>
      <inkml:brushProperty name="height" value="0.05" units="cm"/>
      <inkml:brushProperty name="color" value="#004F8B"/>
    </inkml:brush>
  </inkml:definitions>
  <inkml:trace contextRef="#ctx0" brushRef="#br0">346 0 4780 0 0,'0'0'5499'0'0,"0"4"-4119"0"0,-3 9-115 0 0,0-1 0 0 0,0 0 1 0 0,-1 0-1 0 0,0 0 0 0 0,-8 13 0 0 0,1-5 106 0 0,-2 1-1 0 0,-15 20 1 0 0,-11 6 4 0 0,-52 49-1 0 0,82-87-2369 0 0,0 0 0 0 0,-1-1-1 0 0,-19 12 1 0 0,-4-6-5611 0 0,30-14 5529 0 0,1 0 1 0 0,-1 1-1 0 0,0-1 0 0 0,1 0 0 0 0,-1 0 0 0 0,1 0 0 0 0,-1-1 0 0 0,1 1 0 0 0,-1-1 0 0 0,1 1 0 0 0,-4-2 1 0 0,-5-4-1118 0 0</inkml:trace>
</inkml:ink>
</file>

<file path=ppt/ink/ink3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09.974"/>
    </inkml:context>
    <inkml:brush xml:id="br0">
      <inkml:brushProperty name="width" value="0.05" units="cm"/>
      <inkml:brushProperty name="height" value="0.05" units="cm"/>
      <inkml:brushProperty name="color" value="#004F8B"/>
    </inkml:brush>
  </inkml:definitions>
  <inkml:trace contextRef="#ctx0" brushRef="#br0">10 65 4636 0 0,'12'-11'3070'0'0,"-8"8"-2264"0"0,-1 0 1 0 0,0 1-1 0 0,0-1 0 0 0,0-1 1 0 0,0 1-1 0 0,0 0 0 0 0,-1-1 1 0 0,0 1-1 0 0,1-1 0 0 0,1-5 1 0 0,-4 9-687 0 0,0-1 1 0 0,0 1 0 0 0,0-1 0 0 0,0 1 0 0 0,0-1 0 0 0,0 1 0 0 0,0-1 0 0 0,0 1 0 0 0,0-1 0 0 0,-1 1 0 0 0,1-1 0 0 0,0 1 0 0 0,0 0-1 0 0,0-1 1 0 0,-1 1 0 0 0,1-1 0 0 0,0 1 0 0 0,0 0 0 0 0,-1-1 0 0 0,1 1 0 0 0,0-1 0 0 0,-1 1 0 0 0,1 0 0 0 0,-1 0 0 0 0,1-1 0 0 0,0 1 0 0 0,-1 0-1 0 0,1 0 1 0 0,-1-1 0 0 0,1 1 0 0 0,-1 0 0 0 0,1 0 0 0 0,0 0 0 0 0,-1 0 0 0 0,1 0 0 0 0,-1 0 0 0 0,1-1 0 0 0,-1 1 0 0 0,1 0 0 0 0,-1 0-1 0 0,1 1 1 0 0,-1-1 0 0 0,1 0 0 0 0,-1 0 0 0 0,1 0 0 0 0,-1 0 0 0 0,-1 0-25 0 0,0 0 0 0 0,0 1-1 0 0,0-1 1 0 0,0 0 0 0 0,0 1 0 0 0,0-1-1 0 0,0 1 1 0 0,0-1 0 0 0,0 1 0 0 0,0 0 0 0 0,0 0-1 0 0,-2 1 1 0 0,-6 12-2370 0 0,9 6-9909 0 0,1-14 7606 0 0,0 3 2039 0 0</inkml:trace>
</inkml:ink>
</file>

<file path=ppt/ink/ink3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0.551"/>
    </inkml:context>
    <inkml:brush xml:id="br0">
      <inkml:brushProperty name="width" value="0.05" units="cm"/>
      <inkml:brushProperty name="height" value="0.05" units="cm"/>
      <inkml:brushProperty name="color" value="#004F8B"/>
    </inkml:brush>
  </inkml:definitions>
  <inkml:trace contextRef="#ctx0" brushRef="#br0">621 59 3928 0 0,'3'-5'2252'0'0,"0"0"-1"0"0,0 0 0 0 0,0 0 1 0 0,-1 0-1 0 0,0 0 0 0 0,4-13 1102 0 0,-7 7 4825 0 0,1 11-8072 0 0,-26 23 476 0 0,0 1 0 0 0,2 0-1 0 0,1 2 1 0 0,1 1 0 0 0,-36 56 0 0 0,1 12-588 0 0,-66 97 424 0 0,107-170-760 0 0,-2-1 0 0 0,0-1 0 0 0,-2 0 0 0 0,0-1 0 0 0,-1-1-1 0 0,-26 17 1 0 0,-6-7-4888 0 0,35-21 198 0 0,1-2-3699 0 0,8-6 3887 0 0,-9-6 662 0 0,10-1 1640 0 0</inkml:trace>
</inkml:ink>
</file>

<file path=ppt/ink/ink3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0.908"/>
    </inkml:context>
    <inkml:brush xml:id="br0">
      <inkml:brushProperty name="width" value="0.05" units="cm"/>
      <inkml:brushProperty name="height" value="0.05" units="cm"/>
      <inkml:brushProperty name="color" value="#004F8B"/>
    </inkml:brush>
  </inkml:definitions>
  <inkml:trace contextRef="#ctx0" brushRef="#br0">0 50 3552 0 0,'33'-14'552'0'0,"-2"4"-472"0"0,-3-2-508 0 0,-6-2-2020 0 0</inkml:trace>
</inkml:ink>
</file>

<file path=ppt/ink/ink3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1.660"/>
    </inkml:context>
    <inkml:brush xml:id="br0">
      <inkml:brushProperty name="width" value="0.05" units="cm"/>
      <inkml:brushProperty name="height" value="0.05" units="cm"/>
      <inkml:brushProperty name="color" value="#004F8B"/>
    </inkml:brush>
  </inkml:definitions>
  <inkml:trace contextRef="#ctx0" brushRef="#br0">42 217 3572 0 0,'-2'0'796'0'0,"0"0"0"0"0,0 0 0 0 0,-1 0 0 0 0,1 1 0 0 0,0-1 0 0 0,0 1 0 0 0,0-1-1 0 0,0 1 1 0 0,0 0 0 0 0,0 0 0 0 0,0 0 0 0 0,-14 1 13215 0 0,73-32-11332 0 0,59-32-8640 0 0,-84 43 859 0 0,0-1 0 0 0,-2-1 0 0 0,36-33 0 0 0,-49 36 2618 0 0</inkml:trace>
</inkml:ink>
</file>

<file path=ppt/ink/ink3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2.871"/>
    </inkml:context>
    <inkml:brush xml:id="br0">
      <inkml:brushProperty name="width" value="0.05" units="cm"/>
      <inkml:brushProperty name="height" value="0.05" units="cm"/>
      <inkml:brushProperty name="color" value="#004F8B"/>
    </inkml:brush>
  </inkml:definitions>
  <inkml:trace contextRef="#ctx0" brushRef="#br0">1049 4 4760 0 0,'1'-4'11288'0'0,"1"19"-10581"0"0,-1-1 0 0 0,0 1 0 0 0,-1 0 0 0 0,-1 0 0 0 0,-1-1 0 0 0,0 1 0 0 0,0-1-1 0 0,-1 1 1 0 0,-1-1 0 0 0,-1 0 0 0 0,-9 20 0 0 0,6-16-518 0 0,-1 0 0 0 0,-1-1 0 0 0,0 1-1 0 0,-2-2 1 0 0,0 0 0 0 0,-1 0 0 0 0,0-1 0 0 0,-17 14-1 0 0,28-27-286 0 0,0 0-1 0 0,0 0 0 0 0,0 0 0 0 0,0-1 1 0 0,0 1-1 0 0,-1-1 0 0 0,1 1 1 0 0,0-1-1 0 0,-1 0 0 0 0,0 0 0 0 0,1 0 1 0 0,-1 0-1 0 0,1 0 0 0 0,-1-1 0 0 0,0 1 1 0 0,0-1-1 0 0,1 0 0 0 0,-1 0 0 0 0,0 0 1 0 0,0 0-1 0 0,1 0 0 0 0,-1 0 0 0 0,-5-2 1 0 0,5 0-106 0 0,0 1 1 0 0,0-1 0 0 0,1-1-1 0 0,-1 1 1 0 0,0 0 0 0 0,1-1 0 0 0,-1 1-1 0 0,1-1 1 0 0,0 0 0 0 0,0 1-1 0 0,0-1 1 0 0,0 0 0 0 0,0-1-1 0 0,1 1 1 0 0,0 0 0 0 0,-1 0-1 0 0,0-6 1 0 0,-1 0-13 0 0,0 0-1 0 0,0 0 1 0 0,-1 1-1 0 0,0-1 1 0 0,-1 1 0 0 0,0 0-1 0 0,-10-12 1 0 0,13 19 226 0 0,-1 0 0 0 0,1 0 1 0 0,-1 1-1 0 0,1-1 0 0 0,-1 1 1 0 0,0-1-1 0 0,0 1 0 0 0,1 0 1 0 0,-1 0-1 0 0,0 0 0 0 0,1 1 1 0 0,-1-1-1 0 0,0 1 0 0 0,1-1 1 0 0,-1 1-1 0 0,-3 1 0 0 0,-43 16 303 0 0,24-9-234 0 0,21-8-105 0 0,-1 0 0 0 0,1 0 0 0 0,0 1-1 0 0,0 0 1 0 0,0-1 0 0 0,1 2 0 0 0,-6 2 0 0 0,8-4-60 0 0,30 0 461 0 0,0 2 65 0 0,0 1 0 0 0,38 10 0 0 0,-66-14-334 0 0,1 1 0 0 0,0 0 0 0 0,-1 1 0 0 0,1-1 1 0 0,0 0-1 0 0,-1 0 0 0 0,0 1 0 0 0,1-1 0 0 0,-1 1 0 0 0,0-1 1 0 0,0 1-1 0 0,0-1 0 0 0,0 1 0 0 0,0 0 0 0 0,0 0 1 0 0,0-1-1 0 0,0 1 0 0 0,-1 0 0 0 0,1 0 0 0 0,-1 0 1 0 0,1 0-1 0 0,-1 0 0 0 0,0 0 0 0 0,0 0 0 0 0,0 0 1 0 0,0 0-1 0 0,0 0 0 0 0,0 0 0 0 0,-1-1 0 0 0,1 1 1 0 0,0 0-1 0 0,-2 2 0 0 0,1 5 272 0 0,-1-1-1 0 0,0 1 1 0 0,-1-1 0 0 0,0 0-1 0 0,-6 13 1 0 0,-9 9 374 0 0,-1-1 0 0 0,-2-1 0 0 0,-1-1-1 0 0,-1-1 1 0 0,-1-1 0 0 0,-1 0 0 0 0,-34 23 0 0 0,11-11-271 0 0,-96 56 0 0 0,116-78-881 0 0,-51 19 0 0 0,60-28-658 0 0,-1 0 0 0 0,1-2 0 0 0,-33 5-1 0 0,21-8-971 0 0,-12-8-6313 0 0,40 6 7569 0 0,-1-1-1 0 0,1 0 1 0 0,-1 1-1 0 0,1-1 1 0 0,0 0-1 0 0,0-1 1 0 0,0 1-1 0 0,0 0 1 0 0,0-1-1 0 0,0 0 1 0 0,1 1-1 0 0,-1-1 1 0 0,1 0-1 0 0,0-1 1 0 0,0 1-1 0 0,0 0 1 0 0,-2-5-1 0 0,-2-11-1622 0 0</inkml:trace>
</inkml:ink>
</file>

<file path=ppt/ink/ink3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3.255"/>
    </inkml:context>
    <inkml:brush xml:id="br0">
      <inkml:brushProperty name="width" value="0.05" units="cm"/>
      <inkml:brushProperty name="height" value="0.05" units="cm"/>
      <inkml:brushProperty name="color" value="#004F8B"/>
    </inkml:brush>
  </inkml:definitions>
  <inkml:trace contextRef="#ctx0" brushRef="#br0">1 155 6789 0 0,'34'-20'7194'0'0,"6"4"-3752"0"0,8-5-788 0 0,2-5-863 0 0,45-26-3232 0 0,-72 42-799 0 0,-12 5-1356 0 0,-1 0-4815 0 0</inkml:trace>
</inkml:ink>
</file>

<file path=ppt/ink/ink3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3.919"/>
    </inkml:context>
    <inkml:brush xml:id="br0">
      <inkml:brushProperty name="width" value="0.05" units="cm"/>
      <inkml:brushProperty name="height" value="0.05" units="cm"/>
      <inkml:brushProperty name="color" value="#004F8B"/>
    </inkml:brush>
  </inkml:definitions>
  <inkml:trace contextRef="#ctx0" brushRef="#br0">1399 40 3920 0 0,'-1'-1'557'0'0,"0"0"-1"0"0,0 0 1 0 0,0 0-1 0 0,0-1 1 0 0,1 1-1 0 0,-1 0 1 0 0,0-1-1 0 0,1 1 1 0 0,0-1-1 0 0,-1 1 1 0 0,1 0-1 0 0,0-1 1 0 0,-1 1-1 0 0,1-1 1 0 0,0 1-1 0 0,0-1 1 0 0,0 1-1 0 0,0-1 1 0 0,0 1-1 0 0,1-1 1 0 0,-1 1-1 0 0,0 0 1 0 0,1-1-1 0 0,2-4 4670 0 0,5 19-4215 0 0,-8-13-969 0 0,1 1-1 0 0,0-1 0 0 0,-1 1 0 0 0,1 0 0 0 0,0-1 1 0 0,-1 1-1 0 0,1 0 0 0 0,-1 0 0 0 0,1-1 0 0 0,-1 1 1 0 0,1 0-1 0 0,-1 0 0 0 0,0 0 0 0 0,1 0 0 0 0,-1-1 1 0 0,0 1-1 0 0,0 0 0 0 0,0 0 0 0 0,0 0 0 0 0,1 0 0 0 0,-1 0 1 0 0,-1 0-1 0 0,1 0 0 0 0,0 0 0 0 0,0 0 0 0 0,0 1 1 0 0,-5 9 179 0 0,1 1 0 0 0,-1-1 1 0 0,-1-1-1 0 0,0 1 0 0 0,-1-1 0 0 0,0 0 1 0 0,0 0-1 0 0,-1-1 0 0 0,0 0 1 0 0,-1-1-1 0 0,0 1 0 0 0,0-2 1 0 0,-1 1-1 0 0,0-1 0 0 0,-15 8 1 0 0,24-14-264 0 0,0-1 0 0 0,0 1 0 0 0,0-1 0 0 0,0 1 0 0 0,0-1 0 0 0,0 1 0 0 0,0-1 0 0 0,-1 0 0 0 0,1 0 0 0 0,0 1 0 0 0,0-1 0 0 0,0 0 0 0 0,0 0 0 0 0,-1 0 0 0 0,1 0 0 0 0,0 0 0 0 0,0-1 0 0 0,0 1 0 0 0,-1 0 0 0 0,1 0 0 0 0,0-1 0 0 0,0 1 0 0 0,0-1 0 0 0,0 1 0 0 0,0-1 1 0 0,-2-1-1 0 0,2 1-76 0 0,0-1 1 0 0,0 1-1 0 0,0-1 1 0 0,0 0 0 0 0,0 0-1 0 0,0 1 1 0 0,0-1-1 0 0,1 0 1 0 0,-1 0-1 0 0,1 0 1 0 0,-1 0 0 0 0,1 0-1 0 0,0 0 1 0 0,0-3-1 0 0,-1-1-125 0 0,1 0 0 0 0,1 0-1 0 0,-1 0 1 0 0,1 0-1 0 0,0 0 1 0 0,1 0-1 0 0,-1 0 1 0 0,1 0-1 0 0,3-7 1 0 0,-4 13 273 0 0,-1-1 1 0 0,0 0-1 0 0,0 0 0 0 0,1 1 1 0 0,-1-1-1 0 0,1 0 0 0 0,-1 1 0 0 0,0-1 1 0 0,1 0-1 0 0,-1 1 0 0 0,1-1 1 0 0,-1 0-1 0 0,1 1 0 0 0,0-1 0 0 0,-1 1 1 0 0,1-1-1 0 0,0 1 0 0 0,-1 0 1 0 0,1-1-1 0 0,0 1 0 0 0,-1 0 0 0 0,1-1 1 0 0,0 1-1 0 0,0 0 0 0 0,-1 0 1 0 0,1-1-1 0 0,0 1 0 0 0,0 0 0 0 0,0 0 1 0 0,-1 0-1 0 0,1 0 0 0 0,0 0 1 0 0,0 0-1 0 0,0 0 0 0 0,-1 1 1 0 0,1-1-1 0 0,0 0 0 0 0,0 0 0 0 0,-1 1 1 0 0,1-1-1 0 0,0 0 0 0 0,-1 1 1 0 0,1-1-1 0 0,0 1 0 0 0,-1-1 0 0 0,1 1 1 0 0,0-1-1 0 0,-1 1 0 0 0,1-1 1 0 0,0 2-1 0 0,0-1 91 0 0,0 1 0 0 0,0 0 1 0 0,0 0-1 0 0,0 0 0 0 0,0 0 0 0 0,-1 0 1 0 0,1 0-1 0 0,-1 0 0 0 0,1 0 0 0 0,-1 0 1 0 0,0 0-1 0 0,0 0 0 0 0,0 0 0 0 0,0 0 1 0 0,0 0-1 0 0,0 0 0 0 0,0 0 0 0 0,-1 0 1 0 0,0 3-1 0 0,-6 10 115 0 0,-1-1 1 0 0,0 0-1 0 0,-1 0 0 0 0,0-1 1 0 0,-1 0-1 0 0,-1 0 1 0 0,0-1-1 0 0,-1-1 0 0 0,0 0 1 0 0,0 0-1 0 0,-1-1 1 0 0,-17 9-1 0 0,-22 12 1207 0 0,-102 45 0 0 0,152-76-1443 0 0,-97 42-1485 0 0,-177 50 0 0 0,209-76 458 0 0,0-2 0 0 0,-1-4 0 0 0,-125 4-1 0 0,167-15-1527 0 0,-6-4-6679 0 0,-42-12-1 0 0,52 10 6523 0 0</inkml:trace>
</inkml:ink>
</file>

<file path=ppt/ink/ink3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4.494"/>
    </inkml:context>
    <inkml:brush xml:id="br0">
      <inkml:brushProperty name="width" value="0.05" units="cm"/>
      <inkml:brushProperty name="height" value="0.05" units="cm"/>
      <inkml:brushProperty name="color" value="#004F8B"/>
    </inkml:brush>
  </inkml:definitions>
  <inkml:trace contextRef="#ctx0" brushRef="#br0">0 400 5404 0 0,'0'0'4020'0'0,"20"0"1291"0"0,11-16-1561 0 0,58-40 0 0 0,26-31-3591 0 0,-76 56-1308 0 0,-11 6-2565 0 0,-1-1 1 0 0,-1-1-1 0 0,-1-2 0 0 0,28-42 0 0 0,-28 39 1250 0 0</inkml:trace>
</inkml:ink>
</file>

<file path=ppt/ink/ink3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4.890"/>
    </inkml:context>
    <inkml:brush xml:id="br0">
      <inkml:brushProperty name="width" value="0.05" units="cm"/>
      <inkml:brushProperty name="height" value="0.05" units="cm"/>
      <inkml:brushProperty name="color" value="#004F8B"/>
    </inkml:brush>
  </inkml:definitions>
  <inkml:trace contextRef="#ctx0" brushRef="#br0">19 1 5240 0 0,'0'0'16268'0'0,"-17"1"-15489"0"0,16 3-2157 0 0</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33.938"/>
    </inkml:context>
    <inkml:brush xml:id="br0">
      <inkml:brushProperty name="width" value="0.05" units="cm"/>
      <inkml:brushProperty name="height" value="0.05" units="cm"/>
      <inkml:brushProperty name="color" value="#004F8B"/>
    </inkml:brush>
  </inkml:definitions>
  <inkml:trace contextRef="#ctx0" brushRef="#br0">55 18 4196 0 0,'-21'-17'12312'0'0,"20"17"-12164"0"0,1 0 1 0 0,0 0-1 0 0,0 0 0 0 0,0 0 0 0 0,-1 0 0 0 0,-3 2 3557 0 0,4-2-3557 0 0,0 0 0 0 0,0 1 0 0 0,0-1 1 0 0,0 0-1 0 0,0 0 0 0 0,0 0 0 0 0,0 0 0 0 0,-1 1 0 0 0,1-1 1 0 0,0 0-1 0 0,0 0 0 0 0,0 0 0 0 0,0 1 0 0 0,0-1 1 0 0,0 0-1 0 0,0 0 0 0 0,1 1 0 0 0,-8 21 2738 0 0,0 21-938 0 0,3-15-403 0 0,-5 59-1829 0 0,9-2-5870 0 0,1-74 4650 0 0,1 0 1 0 0,0 1-1 0 0,1-1 0 0 0,0-1 0 0 0,0 1 0 0 0,1 0 1 0 0,0-1-1 0 0,1 0 0 0 0,1 0 0 0 0,-1 0 0 0 0,1-1 1 0 0,1 1-1 0 0,11 11 0 0 0,-6-10-293 0 0</inkml:trace>
</inkml:ink>
</file>

<file path=ppt/ink/ink3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6.068"/>
    </inkml:context>
    <inkml:brush xml:id="br0">
      <inkml:brushProperty name="width" value="0.05" units="cm"/>
      <inkml:brushProperty name="height" value="0.05" units="cm"/>
      <inkml:brushProperty name="color" value="#004F8B"/>
    </inkml:brush>
  </inkml:definitions>
  <inkml:trace contextRef="#ctx0" brushRef="#br0">427 172 3080 0 0,'-4'-3'771'0'0,"-1"-1"0"0"0,1 1 0 0 0,0-1 0 0 0,0 0 0 0 0,1 0 0 0 0,-1-1 0 0 0,1 1 0 0 0,0-1 0 0 0,0 0 0 0 0,0 0 0 0 0,-2-7 0 0 0,4 10-624 0 0,0-1-1 0 0,0 0 1 0 0,0 1 0 0 0,1-1-1 0 0,-1 0 1 0 0,1 0 0 0 0,0 0-1 0 0,0 1 1 0 0,0-1 0 0 0,0 0-1 0 0,0 0 1 0 0,0 0-1 0 0,1 1 1 0 0,0-1 0 0 0,-1 0-1 0 0,1 0 1 0 0,0 1 0 0 0,0-1-1 0 0,1 1 1 0 0,-1-1 0 0 0,0 1-1 0 0,1-1 1 0 0,0 1-1 0 0,2-3 1 0 0,-1 1 33 0 0,1 0-1 0 0,-1 0 0 0 0,1 0 1 0 0,0 1-1 0 0,0 0 1 0 0,0-1-1 0 0,1 2 0 0 0,-1-1 1 0 0,1 0-1 0 0,-1 1 0 0 0,1 0 1 0 0,0 0-1 0 0,8-2 1 0 0,-12 4 74 0 0,4 1 157 0 0,-4-1-347 0 0,0 0 0 0 0,0 0 0 0 0,0 0 0 0 0,-1 0 0 0 0,1 0 1 0 0,0 1-1 0 0,0-1 0 0 0,0 0 0 0 0,0 0 0 0 0,-1 1 0 0 0,1-1 0 0 0,0 0 0 0 0,0 1 0 0 0,-1-1 0 0 0,1 1 1 0 0,0-1-1 0 0,0 1 0 0 0,-1-1 0 0 0,1 1 0 0 0,-1-1 0 0 0,1 1 0 0 0,-1 0 0 0 0,1-1 0 0 0,-1 1 0 0 0,1 0 1 0 0,-1 0-1 0 0,1-1 0 0 0,-1 1 0 0 0,1 1 0 0 0,-2 4 135 0 0,0 1 1 0 0,0-1-1 0 0,0 0 0 0 0,-1 1 1 0 0,0-1-1 0 0,0 0 0 0 0,0 0 1 0 0,-1-1-1 0 0,0 1 1 0 0,-4 5-1 0 0,-43 59 481 0 0,19-28-287 0 0,12-14-131 0 0,1 1 1 0 0,1 0-1 0 0,2 1 1 0 0,1 1-1 0 0,-17 56 1 0 0,22-56 469 0 0,-2 0 0 0 0,0-1 0 0 0,-31 55 0 0 0,39-81-529 0 0,0 1 0 0 0,0-1 0 0 0,0-1 1 0 0,-1 1-1 0 0,1 0 0 0 0,-1-1 0 0 0,0 0 1 0 0,0 1-1 0 0,0-2 0 0 0,0 1 0 0 0,-1 0 0 0 0,1-1 1 0 0,-1 0-1 0 0,0 0 0 0 0,1 0 0 0 0,-8 1 1 0 0,7-3-188 0 0,1 1 1 0 0,0-2 0 0 0,0 1 0 0 0,0 0-1 0 0,0-1 1 0 0,0 0 0 0 0,0 0 0 0 0,0 0 0 0 0,0-1-1 0 0,1 1 1 0 0,-1-1 0 0 0,0 0 0 0 0,1 0-1 0 0,-1 0 1 0 0,1 0 0 0 0,-1-1 0 0 0,1 1-1 0 0,0-1 1 0 0,0 0 0 0 0,1 0 0 0 0,-1 0 0 0 0,0 0-1 0 0,1-1 1 0 0,0 1 0 0 0,0-1 0 0 0,0 1-1 0 0,0-1 1 0 0,-1-5 0 0 0,-3-5-27 0 0,2 0-1 0 0,0 0 1 0 0,0-1 0 0 0,2 1 0 0 0,-3-27-1 0 0,8-45-3908 0 0,10 4-10103 0 0,-7 43 4286 0 0,-5 28 7039 0 0</inkml:trace>
</inkml:ink>
</file>

<file path=ppt/ink/ink3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6.602"/>
    </inkml:context>
    <inkml:brush xml:id="br0">
      <inkml:brushProperty name="width" value="0.05" units="cm"/>
      <inkml:brushProperty name="height" value="0.05" units="cm"/>
      <inkml:brushProperty name="color" value="#004F8B"/>
    </inkml:brush>
  </inkml:definitions>
  <inkml:trace contextRef="#ctx0" brushRef="#br0">617 1 5549 0 0,'0'0'9825'0'0,"3"3"-8712"0"0,-1 3-761 0 0,0-1 1 0 0,0 1-1 0 0,-1-1 1 0 0,0 1-1 0 0,0 0 1 0 0,0 0-1 0 0,0-1 1 0 0,-1 1-1 0 0,0 0 1 0 0,0 0-1 0 0,-1 0 1 0 0,0-1-1 0 0,0 1 1 0 0,0 0-1 0 0,0-1 1 0 0,-1 1-1 0 0,0-1 1 0 0,0 1-1 0 0,-1-1 1 0 0,-3 5-1 0 0,2 0-82 0 0,-2-1 1 0 0,0 1-1 0 0,0-1 0 0 0,0-1 1 0 0,-1 1-1 0 0,0-1 1 0 0,-1 0-1 0 0,0-1 0 0 0,0 0 1 0 0,-13 8-1 0 0,-4 0 147 0 0,1 1-1 0 0,1 1 0 0 0,0 1 1 0 0,1 0-1 0 0,1 2 1 0 0,-35 42-1 0 0,27-25 4 0 0,-63 60 0 0 0,23-43-2360 0 0,51-43-89 0 0,1-1-1 0 0,-29 11 1 0 0,28-17 184 0 0,17-4 1227 0 0,-1 1 0 0 0,1-1 1 0 0,-1 0-1 0 0,0 0 0 0 0,1-1 1 0 0,-1 1-1 0 0,1 0 0 0 0,-1 0 1 0 0,1-1-1 0 0,-1 1 0 0 0,1-1 1 0 0,-1 0-1 0 0,1 1 1 0 0,0-1-1 0 0,-1 0 0 0 0,1 0 1 0 0,0 1-1 0 0,-1-1 0 0 0,1 0 1 0 0,0 0-1 0 0,0-1 0 0 0,0 1 1 0 0,0 0-1 0 0,0 0 0 0 0,-1-3 1 0 0,-2-6-2105 0 0</inkml:trace>
</inkml:ink>
</file>

<file path=ppt/ink/ink3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7.020"/>
    </inkml:context>
    <inkml:brush xml:id="br0">
      <inkml:brushProperty name="width" value="0.05" units="cm"/>
      <inkml:brushProperty name="height" value="0.05" units="cm"/>
      <inkml:brushProperty name="color" value="#004F8B"/>
    </inkml:brush>
  </inkml:definitions>
  <inkml:trace contextRef="#ctx0" brushRef="#br0">551 0 5188 0 0,'0'2'13925'0'0,"-8"15"-13168"0"0,-17 15 1913 0 0,-52 50 0 0 0,-94 64-482 0 0,139-120-1666 0 0,-75 56 327 0 0,44-35-1936 0 0,1 2-3942 0 0,57-45 2656 0 0</inkml:trace>
</inkml:ink>
</file>

<file path=ppt/ink/ink3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7.360"/>
    </inkml:context>
    <inkml:brush xml:id="br0">
      <inkml:brushProperty name="width" value="0.05" units="cm"/>
      <inkml:brushProperty name="height" value="0.05" units="cm"/>
      <inkml:brushProperty name="color" value="#004F8B"/>
    </inkml:brush>
  </inkml:definitions>
  <inkml:trace contextRef="#ctx0" brushRef="#br0">476 1 5280 0 0,'-5'4'11640'0'0,"-20"20"-9535"0"0,-134 133 4227 0 0,11-9-9491 0 0,29-30-16003 0 0,99-99 16686 0 0</inkml:trace>
</inkml:ink>
</file>

<file path=ppt/ink/ink3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7.712"/>
    </inkml:context>
    <inkml:brush xml:id="br0">
      <inkml:brushProperty name="width" value="0.05" units="cm"/>
      <inkml:brushProperty name="height" value="0.05" units="cm"/>
      <inkml:brushProperty name="color" value="#004F8B"/>
    </inkml:brush>
  </inkml:definitions>
  <inkml:trace contextRef="#ctx0" brushRef="#br0">37 7 4228 0 0,'-2'-6'9284'0'0,"12"5"-6216"0"0,15 5-1150 0 0,-22-3-1684 0 0,0 0 0 0 0,0 0 0 0 0,1 0 0 0 0,-1 0 0 0 0,0 1-1 0 0,0-1 1 0 0,0 1 0 0 0,-1 0 0 0 0,1 0 0 0 0,0 0 0 0 0,-1 0-1 0 0,1 1 1 0 0,-1-1 0 0 0,0 1 0 0 0,0-1 0 0 0,0 1-1 0 0,0 0 1 0 0,0 0 0 0 0,0 0 0 0 0,2 6 0 0 0,-3-4-50 0 0,0 1 0 0 0,0 0 0 0 0,0-1-1 0 0,-1 1 1 0 0,1 0 0 0 0,-1 0 0 0 0,-1-1 0 0 0,1 1 0 0 0,-1 0 0 0 0,0-1 0 0 0,-3 9 0 0 0,0 1-438 0 0,-2 0 1 0 0,0-1-1 0 0,-11 22 0 0 0,-23 25-4499 0 0,35-55 3357 0 0,3-3 116 0 0,0 0 0 0 0,-1 0 0 0 0,1 0 0 0 0,-1-1 0 0 0,1 1 0 0 0,-1-1 0 0 0,0 1-1 0 0,0-1 1 0 0,0 0 0 0 0,-6 3 0 0 0,-1-2-1415 0 0</inkml:trace>
</inkml:ink>
</file>

<file path=ppt/ink/ink3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8.070"/>
    </inkml:context>
    <inkml:brush xml:id="br0">
      <inkml:brushProperty name="width" value="0.05" units="cm"/>
      <inkml:brushProperty name="height" value="0.05" units="cm"/>
      <inkml:brushProperty name="color" value="#004F8B"/>
    </inkml:brush>
  </inkml:definitions>
  <inkml:trace contextRef="#ctx0" brushRef="#br0">185 11 4512 0 0,'0'0'1948'0'0,"32"-10"9191"0"0,-30 10-10940 0 0,0 0-1 0 0,-1 0 1 0 0,1 0 0 0 0,0 0-1 0 0,0 1 1 0 0,0-1 0 0 0,0 1 0 0 0,-1-1-1 0 0,1 1 1 0 0,0 0 0 0 0,-1-1-1 0 0,1 1 1 0 0,0 0 0 0 0,-1 0-1 0 0,1 0 1 0 0,-1 0 0 0 0,1 1-1 0 0,-1-1 1 0 0,0 0 0 0 0,0 1 0 0 0,2 1-1 0 0,-1 0 19 0 0,0 1 0 0 0,-1-1 0 0 0,1 0 0 0 0,-1 1 0 0 0,0-1 0 0 0,0 1 0 0 0,0-1 0 0 0,-1 1 0 0 0,1-1-1 0 0,-1 6 1 0 0,0 4 49 0 0,-1-1 0 0 0,0 0-1 0 0,-1 0 1 0 0,0 0 0 0 0,-7 21-1 0 0,-17 29 41 0 0,-10-1-3972 0 0,25-45 1738 0 0,0-1-1 0 0,-1-1 1 0 0,0 0-1 0 0,-1-1 1 0 0,0 0-1 0 0,-1-1 1 0 0,-1 0-1 0 0,0-1 0 0 0,-22 11 1 0 0,1-5-681 0 0</inkml:trace>
</inkml:ink>
</file>

<file path=ppt/ink/ink3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18.929"/>
    </inkml:context>
    <inkml:brush xml:id="br0">
      <inkml:brushProperty name="width" value="0.05" units="cm"/>
      <inkml:brushProperty name="height" value="0.05" units="cm"/>
      <inkml:brushProperty name="color" value="#004F8B"/>
    </inkml:brush>
  </inkml:definitions>
  <inkml:trace contextRef="#ctx0" brushRef="#br0">30 1 3480 0 0,'-1'2'616'0'0,"0"-1"1"0"0,1 1-1 0 0,-1 0 0 0 0,1 0 0 0 0,-1 0 0 0 0,1 0 0 0 0,0 0 0 0 0,-1-1 0 0 0,1 1 1 0 0,0 0-1 0 0,0 0 0 0 0,1 0 0 0 0,-1 0 0 0 0,0 0 0 0 0,1 2 0 0 0,11 15 4606 0 0,-1-29-4300 0 0,-10 10-866 0 0,0 0-1 0 0,-1-1 0 0 0,1 1 1 0 0,0 0-1 0 0,0-1 0 0 0,0 1 1 0 0,-1-1-1 0 0,1 0 1 0 0,0 1-1 0 0,-1-1 0 0 0,1 1 1 0 0,0-1-1 0 0,-1 0 0 0 0,1 0 1 0 0,-1 1-1 0 0,1-1 1 0 0,-1 0-1 0 0,1 0 0 0 0,-1 0 1 0 0,0 1-1 0 0,1-1 0 0 0,-1 0 1 0 0,0 0-1 0 0,0 0 0 0 0,0 0 1 0 0,1 0-1 0 0,-1-1 1 0 0,0 1-75 0 0,-1 0 1 0 0,1 1-1 0 0,0-1 1 0 0,0 1-1 0 0,0-1 1 0 0,0 0-1 0 0,-1 1 1 0 0,1-1-1 0 0,0 1 1 0 0,-1-1-1 0 0,1 1 1 0 0,0-1 0 0 0,-1 1-1 0 0,1-1 1 0 0,0 1-1 0 0,-1-1 1 0 0,1 1-1 0 0,-1-1 1 0 0,1 1-1 0 0,-1 0 1 0 0,1-1-1 0 0,-1 1 1 0 0,0 0-1 0 0,1 0 1 0 0,-1-1 0 0 0,1 1-1 0 0,-1 0 1 0 0,0 0-1 0 0,1 0 1 0 0,-1 0-1 0 0,1-1 1 0 0,-1 1-1 0 0,0 0 1 0 0,1 0-1 0 0,-1 0 1 0 0,0 0-1 0 0,1 1 1 0 0,-1-1-1 0 0,1 0 1 0 0,-1 0 0 0 0,0 0-1 0 0,1 0 1 0 0,-1 1-1 0 0,1-1 1 0 0,-1 0-1 0 0,1 1 1 0 0,-1-1-1 0 0,0 1 1 0 0,-2 0-639 0 0,1 0 0 0 0,-1 0 0 0 0,1 0 0 0 0,0 0 0 0 0,-1 1 1 0 0,1-1-1 0 0,0 1 0 0 0,0-1 0 0 0,0 1 0 0 0,0 0 0 0 0,-3 4 0 0 0,-1 8-8293 0 0,2-4 6471 0 0</inkml:trace>
</inkml:ink>
</file>

<file path=ppt/ink/ink3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21.074"/>
    </inkml:context>
    <inkml:brush xml:id="br0">
      <inkml:brushProperty name="width" value="0.05" units="cm"/>
      <inkml:brushProperty name="height" value="0.05" units="cm"/>
      <inkml:brushProperty name="color" value="#004F8B"/>
    </inkml:brush>
  </inkml:definitions>
  <inkml:trace contextRef="#ctx0" brushRef="#br0">252 26 1812 0 0,'-92'24'7504'0'0,"90"-24"-7173"0"0,-10 0 752 0 0,0 1-1 0 0,0 1 1 0 0,-1 0 0 0 0,1 0 0 0 0,-12 5-1 0 0,20-5-597 0 0,-1-1-1 0 0,1 0 0 0 0,0 0 0 0 0,0 0 1 0 0,0-1-1 0 0,0 0 0 0 0,-7 0 0 0 0,10 0-206 0 0,-30 4 4303 0 0,38-2-4494 0 0,1 0 0 0 0,0-1 0 0 0,-1 0 0 0 0,1 0 0 0 0,0-1 0 0 0,-1 1 0 0 0,1-2 0 0 0,8 0 0 0 0,70-13 359 0 0,-63 10-321 0 0,170-29-336 0 0,-68 14-7882 0 0,-85 10-4761 0 0</inkml:trace>
</inkml:ink>
</file>

<file path=ppt/ink/ink3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7:21.617"/>
    </inkml:context>
    <inkml:brush xml:id="br0">
      <inkml:brushProperty name="width" value="0.05" units="cm"/>
      <inkml:brushProperty name="height" value="0.05" units="cm"/>
      <inkml:brushProperty name="color" value="#004F8B"/>
    </inkml:brush>
  </inkml:definitions>
  <inkml:trace contextRef="#ctx0" brushRef="#br0">11 76 3672 0 0,'-11'0'16004'0'0,"35"1"-12185"0"0,46-3-2742 0 0,35-11 244 0 0,42-5 624 0 0,-48 5-3941 0 0,-18 0-3596 0 0,0-1-4962 0 0,-52 12 4496 0 0,-16 0 3440 0 0</inkml:trace>
</inkml:ink>
</file>

<file path=ppt/ink/ink3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19.802"/>
    </inkml:context>
    <inkml:brush xml:id="br0">
      <inkml:brushProperty name="width" value="0.05" units="cm"/>
      <inkml:brushProperty name="height" value="0.05" units="cm"/>
      <inkml:brushProperty name="color" value="#008C3A"/>
    </inkml:brush>
  </inkml:definitions>
  <inkml:trace contextRef="#ctx0" brushRef="#br0">1 27 2168 0 0,'0'0'17579'0'0,"31"-12"-16403"0"0,6 7-446 0 0,58-2-1 0 0,-94 7-700 0 0,56-3 231 0 0,-33 9-851 0 0,-58 2-375 0 0,30-7 1039 0 0,-4 1-104 0 0,0 0-1 0 0,1 0 1 0 0,-1 1 0 0 0,1 0-1 0 0,0 1 1 0 0,0 0-1 0 0,-12 8 1 0 0,18-11-7 0 0,0-1 35 0 0,0 1 0 0 0,0-1 0 0 0,0 1-1 0 0,0-1 1 0 0,0 1 0 0 0,0-1 0 0 0,0 1 0 0 0,0 0 0 0 0,0-1 0 0 0,1 1 0 0 0,-1 0-1 0 0,0 0 1 0 0,0 0 0 0 0,1-1 0 0 0,-1 1 0 0 0,0 0 0 0 0,1 0 0 0 0,-1 0 0 0 0,1 0-1 0 0,-1 0 1 0 0,1 0 0 0 0,0 0 0 0 0,-1 0 0 0 0,1 0 0 0 0,0 1 0 0 0,0-1 0 0 0,0 0-1 0 0,0 0 1 0 0,0 0 0 0 0,0 2 0 0 0,-1 31-19 0 0,4-26 81 0 0,-1 1 0 0 0,0-1 1 0 0,-1 1-1 0 0,1 15 0 0 0,-2-20-24 0 0,1 0 1 0 0,0 0-1 0 0,0-1 0 0 0,0 1 0 0 0,0 0 0 0 0,0-1 0 0 0,1 1 0 0 0,0-1 0 0 0,2 5 1 0 0,-2-5 1 0 0,0 1 1 0 0,0 0 0 0 0,0 0 0 0 0,-1 0 0 0 0,1 0 0 0 0,-1 0 0 0 0,0 0 0 0 0,0 0 0 0 0,0 6 0 0 0,8 25-159 0 0,-4-17-4375 0 0,-2-1-8852 0 0,-3-8 10663 0 0</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34.485"/>
    </inkml:context>
    <inkml:brush xml:id="br0">
      <inkml:brushProperty name="width" value="0.05" units="cm"/>
      <inkml:brushProperty name="height" value="0.05" units="cm"/>
      <inkml:brushProperty name="color" value="#004F8B"/>
    </inkml:brush>
  </inkml:definitions>
  <inkml:trace contextRef="#ctx0" brushRef="#br0">398 33 5364 0 0,'-8'-4'952'0'0,"1"-1"0"0"0,-1 1-1 0 0,0 1 1 0 0,0 0 0 0 0,0 0-1 0 0,0 0 1 0 0,0 1-1 0 0,-1 0 1 0 0,1 1 0 0 0,-11-1-1 0 0,6 2-185 0 0,0 0 1 0 0,0 1-1 0 0,0 0 0 0 0,1 1 0 0 0,-1 0 0 0 0,-18 7 0 0 0,18-5-416 0 0,0 1 0 0 0,0 0 0 0 0,0 1-1 0 0,1 1 1 0 0,0 0 0 0 0,0 0 0 0 0,1 1-1 0 0,0 1 1 0 0,0 0 0 0 0,1 1 0 0 0,0-1-1 0 0,1 2 1 0 0,-12 15 0 0 0,19-22-281 0 0,-1-1-1 0 0,1 1 1 0 0,0-1 0 0 0,0 1 0 0 0,1 0 0 0 0,-1 0 0 0 0,1 0 0 0 0,0 0-1 0 0,0 0 1 0 0,0 0 0 0 0,0 0 0 0 0,1 0 0 0 0,0 1 0 0 0,-1-1 0 0 0,2 0 0 0 0,-1 0-1 0 0,0 0 1 0 0,1 0 0 0 0,0 1 0 0 0,0-1 0 0 0,2 5 0 0 0,0-4-68 0 0,0 0 1 0 0,0-1 0 0 0,0 1 0 0 0,1-1 0 0 0,-1 0 0 0 0,1 0 0 0 0,0-1-1 0 0,0 1 1 0 0,1-1 0 0 0,-1 0 0 0 0,1 0 0 0 0,-1 0 0 0 0,1-1-1 0 0,0 1 1 0 0,0-1 0 0 0,6 1 0 0 0,8 4-220 0 0,0-2 1 0 0,0 0-1 0 0,1-2 1 0 0,0 0-1 0 0,0-1 1 0 0,0-1-1 0 0,0 0 0 0 0,0-2 1 0 0,0 0-1 0 0,0-2 1 0 0,0 0-1 0 0,-1-1 1 0 0,1-1-1 0 0,-1-1 1 0 0,0 0-1 0 0,-1-2 1 0 0,1 0-1 0 0,-1-1 0 0 0,-1-1 1 0 0,0 0-1 0 0,0-2 1 0 0,-1 0-1 0 0,18-17 1 0 0,-17 3-3002 0 0,-16 24 2372 0 0,0-1-1 0 0,0 1 0 0 0,-1-1 0 0 0,1 0 0 0 0,-1 1 0 0 0,0-1 1 0 0,0 1-1 0 0,0-1 0 0 0,0 0 0 0 0,0 1 0 0 0,0-1 0 0 0,-1 0 1 0 0,1 1-1 0 0,-1-1 0 0 0,-1-3 0 0 0,-9-14-2333 0 0,4 10 1493 0 0</inkml:trace>
</inkml:ink>
</file>

<file path=ppt/ink/ink3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26.053"/>
    </inkml:context>
    <inkml:brush xml:id="br0">
      <inkml:brushProperty name="width" value="0.05" units="cm"/>
      <inkml:brushProperty name="height" value="0.05" units="cm"/>
      <inkml:brushProperty name="color" value="#008C3A"/>
    </inkml:brush>
  </inkml:definitions>
  <inkml:trace contextRef="#ctx0" brushRef="#br0">848 19 2404 0 0,'0'0'22038'0'0,"0"4"-22028"0"0,0-4-13 0 0,0 5 48 0 0,0-1 0 0 0,0 1 1 0 0,0 0-1 0 0,-1-1 0 0 0,1 1 0 0 0,-1-1 0 0 0,0 1 0 0 0,-1-1 0 0 0,1 0 1 0 0,-1 1-1 0 0,-2 3 0 0 0,3-6-29 0 0,1 0 1 0 0,-1 0-1 0 0,1 0 0 0 0,0 0 1 0 0,0 0-1 0 0,0 0 0 0 0,0-1 1 0 0,0 1-1 0 0,0 0 1 0 0,0 0-1 0 0,1 0 0 0 0,-1 0 1 0 0,1 0-1 0 0,-1 0 0 0 0,1-1 1 0 0,0 1-1 0 0,-1 0 0 0 0,1 0 1 0 0,2 1-1 0 0,-3-2-12 0 0,0 0 119 0 0,25 1 62 0 0,-20-4-169 0 0,0-1 0 0 0,0 0-1 0 0,0 0 1 0 0,0 0 0 0 0,-1-1 0 0 0,0 0-1 0 0,1 1 1 0 0,-1-2 0 0 0,-1 1-1 0 0,1 0 1 0 0,-1-1 0 0 0,1 1-1 0 0,-1-1 1 0 0,-1 0 0 0 0,1 0 0 0 0,-1-1-1 0 0,0 1 1 0 0,0 0 0 0 0,2-9-1 0 0,-4 13 4 0 0,1 0-1 0 0,-1 0 0 0 0,0 0 1 0 0,1 0-1 0 0,-1 0 0 0 0,0 0 1 0 0,0 0-1 0 0,0 0 1 0 0,0 0-1 0 0,0 0 0 0 0,0 0 1 0 0,0 0-1 0 0,0 0 0 0 0,0 0 1 0 0,0 0-1 0 0,-1 0 0 0 0,1 0 1 0 0,0 0-1 0 0,-1 0 0 0 0,1 0 1 0 0,-1 0-1 0 0,1 0 0 0 0,-1 1 1 0 0,1-1-1 0 0,-1 0 1 0 0,0 0-1 0 0,0 0 0 0 0,1 1 1 0 0,-2-2-1 0 0,0 2-10 0 0,1-1 0 0 0,-1 1 0 0 0,0-1 0 0 0,0 1 0 0 0,0 0 0 0 0,1 0 0 0 0,-1 0 0 0 0,0 0 0 0 0,0 0 0 0 0,0 0 0 0 0,0 1 0 0 0,1-1 0 0 0,-1 1 0 0 0,-3 0 0 0 0,-4 3 27 0 0,0-1 1 0 0,0 1 0 0 0,1 1-1 0 0,-12 7 1 0 0,-2 8 388 0 0,1 0 1 0 0,2 1-1 0 0,-34 46 1 0 0,9-10 25 0 0,-9-6 502 0 0,52-51-943 0 0,0 1 1 0 0,1-1-1 0 0,-1 0 0 0 0,0 0 0 0 0,1 1 0 0 0,-1-1 0 0 0,0 0 0 0 0,1 0 0 0 0,-1 0 0 0 0,0 0 0 0 0,0 0 0 0 0,1 0 0 0 0,-1 0 0 0 0,0 0 1 0 0,1 0-1 0 0,-1-1 0 0 0,0 1 0 0 0,1 0 0 0 0,-1 0 0 0 0,0 0 0 0 0,1-1 0 0 0,-1 1 0 0 0,0 0 0 0 0,1-1 0 0 0,-1 1 0 0 0,1-1 0 0 0,-1 1 0 0 0,1-1 1 0 0,-1 1-1 0 0,1-1 0 0 0,-1 1 0 0 0,1-1 0 0 0,0 1 0 0 0,-1-1 0 0 0,1 0 0 0 0,0 1 0 0 0,-1-1 0 0 0,1 0 0 0 0,0 0 0 0 0,-15-29 52 0 0,15 28-40 0 0,0 1 0 0 0,1-1-1 0 0,-1 0 1 0 0,0 0 0 0 0,-1 1 0 0 0,1-1 0 0 0,0 0 0 0 0,-1 0 0 0 0,1 1 0 0 0,0-1 0 0 0,-1 0-1 0 0,0 1 1 0 0,1-1 0 0 0,-1 1 0 0 0,0-1 0 0 0,0 1 0 0 0,0-1 0 0 0,0 1 0 0 0,-2-2 0 0 0,2 2 4 0 0,0 1 0 0 0,0-1 1 0 0,0 1-1 0 0,-1-1 0 0 0,1 1 0 0 0,0 0 1 0 0,0 0-1 0 0,0 0 0 0 0,-1 0 0 0 0,1 0 1 0 0,0 0-1 0 0,0 0 0 0 0,0 0 1 0 0,-1 0-1 0 0,1 0 0 0 0,0 1 0 0 0,0-1 1 0 0,0 0-1 0 0,-1 1 0 0 0,1-1 1 0 0,-1 2-1 0 0,-10 4 194 0 0,1 1 0 0 0,0 1 0 0 0,0 0 0 0 0,-11 11 0 0 0,1-1 79 0 0,4-6-288 0 0,-73 51 27 0 0,-154 83-1 0 0,194-117-4154 0 0,-22 8-4944 0 0</inkml:trace>
</inkml:ink>
</file>

<file path=ppt/ink/ink3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26.459"/>
    </inkml:context>
    <inkml:brush xml:id="br0">
      <inkml:brushProperty name="width" value="0.05" units="cm"/>
      <inkml:brushProperty name="height" value="0.05" units="cm"/>
      <inkml:brushProperty name="color" value="#008C3A"/>
    </inkml:brush>
  </inkml:definitions>
  <inkml:trace contextRef="#ctx0" brushRef="#br0">1 88 4760 0 0,'3'1'986'0'0,"0"1"-1"0"0,0-1 0 0 0,1 0 0 0 0,-1-1 0 0 0,1 1 0 0 0,-1-1 0 0 0,1 1 0 0 0,4-1 0 0 0,33-6 2302 0 0,38-23-4929 0 0,-58 20 972 0 0,-7 3-1857 0 0,0-1 1 0 0,0 0-1 0 0,16-12 1 0 0,-13 7-5 0 0</inkml:trace>
</inkml:ink>
</file>

<file path=ppt/ink/ink3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26.829"/>
    </inkml:context>
    <inkml:brush xml:id="br0">
      <inkml:brushProperty name="width" value="0.05" units="cm"/>
      <inkml:brushProperty name="height" value="0.05" units="cm"/>
      <inkml:brushProperty name="color" value="#008C3A"/>
    </inkml:brush>
  </inkml:definitions>
  <inkml:trace contextRef="#ctx0" brushRef="#br0">23 72 4912 0 0,'-8'-16'9446'0'0,"1"-1"-534"0"0,7 16-8652 0 0,0-1-102 0 0,1 0 0 0 0,-1 1 0 0 0,0-1 0 0 0,0 0 0 0 0,0 0 0 0 0,-1 0 0 0 0,1 1 0 0 0,0-1 0 0 0,-1 0 0 0 0,1 0 0 0 0,-1 1 0 0 0,1-1 0 0 0,-1 0 0 0 0,0 1 0 0 0,-1-2 0 0 0,1-2 157 0 0,1 1 1877 0 0</inkml:trace>
</inkml:ink>
</file>

<file path=ppt/ink/ink3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27.228"/>
    </inkml:context>
    <inkml:brush xml:id="br0">
      <inkml:brushProperty name="width" value="0.05" units="cm"/>
      <inkml:brushProperty name="height" value="0.05" units="cm"/>
      <inkml:brushProperty name="color" value="#008C3A"/>
    </inkml:brush>
  </inkml:definitions>
  <inkml:trace contextRef="#ctx0" brushRef="#br0">148 31 6061 0 0,'2'-30'19564'0'0,"-42"130"-16922"0"0,2-7-2607 0 0,4 3-4985 0 0,16-30-2427 0 0,5 0-4174 0 0,10-48 9247 0 0,-1-2 212 0 0</inkml:trace>
</inkml:ink>
</file>

<file path=ppt/ink/ink3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28.268"/>
    </inkml:context>
    <inkml:brush xml:id="br0">
      <inkml:brushProperty name="width" value="0.05" units="cm"/>
      <inkml:brushProperty name="height" value="0.05" units="cm"/>
      <inkml:brushProperty name="color" value="#008C3A"/>
    </inkml:brush>
  </inkml:definitions>
  <inkml:trace contextRef="#ctx0" brushRef="#br0">733 40 4320 0 0,'-1'-11'2478'0'0,"-4"-5"5413"0"0,2 4-1185 0 0,2 20-6109 0 0,0-1 0 0 0,-1 1 0 0 0,0 0 0 0 0,0-1 0 0 0,-6 13 0 0 0,5-11-225 0 0,-10 33 1087 0 0,-10 70 0 0 0,16-74-1109 0 0,-1 1 0 0 0,-24 67-1 0 0,28-95-307 0 0,-1 0-1 0 0,-1 0 1 0 0,0-1-1 0 0,0 0 1 0 0,-1 0-1 0 0,0 0 1 0 0,0-1-1 0 0,-1 0 0 0 0,-1-1 1 0 0,1 1-1 0 0,-2-2 1 0 0,1 1-1 0 0,-17 9 1 0 0,12-9-26 0 0,-1-1 0 0 0,0-1 0 0 0,0 0 1 0 0,0-1-1 0 0,-1-1 0 0 0,-26 4 0 0 0,25-6 82 0 0,0 0 0 0 0,-1-2 0 0 0,-25-2 0 0 0,27 0-30 0 0,1 0 1 0 0,0-2 0 0 0,0 1 0 0 0,-16-8 0 0 0,-24-17 9 0 0,43 20-72 0 0,0-1 1 0 0,1 0 0 0 0,1 0 0 0 0,0-1 0 0 0,0-1 0 0 0,1 0 0 0 0,0 0 0 0 0,1 0 0 0 0,-13-24 0 0 0,18 31-144 0 0,1-2-1 0 0,0 1 1 0 0,0 0 0 0 0,0 0-1 0 0,0-1 1 0 0,1 1 0 0 0,0 0-1 0 0,0-1 1 0 0,0 0 0 0 0,1 1-1 0 0,0-1 1 0 0,0 1-1 0 0,0-1 1 0 0,1 0 0 0 0,0 1-1 0 0,0-1 1 0 0,0 1 0 0 0,1 0-1 0 0,-1-1 1 0 0,1 1 0 0 0,1 0-1 0 0,-1 0 1 0 0,1 0 0 0 0,0 0-1 0 0,0 1 1 0 0,0-1 0 0 0,6-5-1 0 0,4-3-1065 0 0,1 1 1 0 0,0 0-1 0 0,1 1 0 0 0,0 1 1 0 0,0 0-1 0 0,2 1 0 0 0,18-7 0 0 0,5-1-2612 0 0,80-20 0 0 0,-93 29 4109 0 0,-20 5 497 0 0,0 1 0 0 0,0-1 1 0 0,0 2-1 0 0,0-1 0 0 0,9 0 1 0 0,-14 2-229 0 0,48-11 5130 0 0,-34 5-3194 0 0,-30 9-4080 0 0,13-3 1251 0 0,1 1 0 0 0,0-1 0 0 0,-1 0-1 0 0,-4 9-7594 0 0,5-8 7595 0 0,0-1 0 0 0,0 1 0 0 0,1-1-1 0 0,-1 0 1 0 0,0 1 0 0 0,0-1 0 0 0,0 1 0 0 0,0-1-1 0 0,0 1 1 0 0,1-1 0 0 0,-1 0 0 0 0,7 5-5614 0 0,4-1 3625 0 0</inkml:trace>
</inkml:ink>
</file>

<file path=ppt/ink/ink3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29.377"/>
    </inkml:context>
    <inkml:brush xml:id="br0">
      <inkml:brushProperty name="width" value="0.05" units="cm"/>
      <inkml:brushProperty name="height" value="0.05" units="cm"/>
      <inkml:brushProperty name="color" value="#008C3A"/>
    </inkml:brush>
  </inkml:definitions>
  <inkml:trace contextRef="#ctx0" brushRef="#br0">308 100 4400 0 0,'-7'2'1781'0'0,"-1"-1"1"0"0,1 0-1 0 0,-1 0 0 0 0,1-1 0 0 0,-14-1 0 0 0,-17-7 2532 0 0,37 8-4224 0 0,0-1 1 0 0,0 1-1 0 0,-1-1 1 0 0,1 1-1 0 0,0-1 1 0 0,0 0-1 0 0,0 1 1 0 0,0-1-1 0 0,0 0 1 0 0,0 0 0 0 0,0 0-1 0 0,0 0 1 0 0,0 0-1 0 0,0 0 1 0 0,0 0-1 0 0,1 0 1 0 0,-1 0-1 0 0,0 0 1 0 0,1 0-1 0 0,-1-1 1 0 0,1 1-1 0 0,-1 0 1 0 0,1 0-1 0 0,-1-1 1 0 0,1 1-1 0 0,0 0 1 0 0,0-1-1 0 0,0 1 1 0 0,0 0-1 0 0,0-1 1 0 0,0 1 0 0 0,0 0-1 0 0,0-1 1 0 0,0 1-1 0 0,1 0 1 0 0,-1 0-1 0 0,0-1 1 0 0,1 1-1 0 0,-1 0 1 0 0,1 0-1 0 0,-1-1 1 0 0,1 1-1 0 0,0 0 1 0 0,0 0-1 0 0,-1 0 1 0 0,1 0-1 0 0,0 0 1 0 0,0 0-1 0 0,2-1 1 0 0,0-2-30 0 0,1 0 0 0 0,-1 0 0 0 0,1 1 0 0 0,0-1 1 0 0,0 1-1 0 0,0 0 0 0 0,0 0 0 0 0,0 0 0 0 0,1 1 0 0 0,-1 0 0 0 0,10-4 1 0 0,-13 6-58 0 0,14 17 256 0 0,-16-12-191 0 0,1 0 1 0 0,-1 0 0 0 0,0 0 0 0 0,0 0 0 0 0,0-1 0 0 0,-1 1-1 0 0,1 0 1 0 0,-1 0 0 0 0,-1-1 0 0 0,1 1 0 0 0,-1-1 0 0 0,1 0-1 0 0,-5 5 1 0 0,-43 50-189 0 0,23-31 110 0 0,-28 28-6014 0 0,41-42 1766 0 0,-2-1 0 0 0,1 0 0 0 0,-35 19 0 0 0,30-20 1761 0 0</inkml:trace>
</inkml:ink>
</file>

<file path=ppt/ink/ink3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0.179"/>
    </inkml:context>
    <inkml:brush xml:id="br0">
      <inkml:brushProperty name="width" value="0.05" units="cm"/>
      <inkml:brushProperty name="height" value="0.05" units="cm"/>
      <inkml:brushProperty name="color" value="#008C3A"/>
    </inkml:brush>
  </inkml:definitions>
  <inkml:trace contextRef="#ctx0" brushRef="#br0">279 20 4164 0 0,'-20'-20'13369'0'0,"22"26"-10465"0"0,2 3-3397 0 0,0-1 750 0 0,-1 0-1 0 0,0 0 1 0 0,-1 1 0 0 0,1-1-1 0 0,-1 1 1 0 0,-1-1 0 0 0,0 1 0 0 0,0 0-1 0 0,-1-1 1 0 0,0 1 0 0 0,0 0-1 0 0,-3 13 1 0 0,-1-9-190 0 0,0-1 1 0 0,-1 0-1 0 0,-1 0 1 0 0,0 0-1 0 0,-1-1 0 0 0,0 0 1 0 0,-12 16-1 0 0,-3 0-867 0 0,0-1 0 0 0,-37 34-1 0 0,39-43-2407 0 0,-41 28 0 0 0,44-37 358 0 0,4-5-4993 0 0,3-3 5413 0 0</inkml:trace>
</inkml:ink>
</file>

<file path=ppt/ink/ink3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0.509"/>
    </inkml:context>
    <inkml:brush xml:id="br0">
      <inkml:brushProperty name="width" value="0.05" units="cm"/>
      <inkml:brushProperty name="height" value="0.05" units="cm"/>
      <inkml:brushProperty name="color" value="#008C3A"/>
    </inkml:brush>
  </inkml:definitions>
  <inkml:trace contextRef="#ctx0" brushRef="#br0">418 1 3304 0 0,'0'0'5640'0'0,"-4"3"-4359"0"0,-117 90 5377 0 0,-13 11-6494 0 0,65-55-4525 0 0,-3-5-3915 0 0,55-35 5798 0 0</inkml:trace>
</inkml:ink>
</file>

<file path=ppt/ink/ink3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1.179"/>
    </inkml:context>
    <inkml:brush xml:id="br0">
      <inkml:brushProperty name="width" value="0.05" units="cm"/>
      <inkml:brushProperty name="height" value="0.05" units="cm"/>
      <inkml:brushProperty name="color" value="#008C3A"/>
    </inkml:brush>
  </inkml:definitions>
  <inkml:trace contextRef="#ctx0" brushRef="#br0">613 249 4780 0 0,'-1'-3'844'0'0,"0"-1"-1"0"0,1 1 0 0 0,-1-1 0 0 0,1 0 1 0 0,0 0-1 0 0,0 1 0 0 0,0-1 0 0 0,0 0 1 0 0,1 1-1 0 0,-1-1 0 0 0,3-7 0 0 0,13-41 3724 0 0,-9 35-3653 0 0,0 1 0 0 0,1 0 0 0 0,1 0 0 0 0,10-14 0 0 0,-16 26-794 0 0,0 0-1 0 0,0 0 1 0 0,0 1 0 0 0,0-1-1 0 0,1 1 1 0 0,-1 0 0 0 0,1 0-1 0 0,0 0 1 0 0,0 0 0 0 0,0 1-1 0 0,0 0 1 0 0,1 0 0 0 0,-1 0-1 0 0,1 0 1 0 0,-1 0-1 0 0,1 1 1 0 0,0 0 0 0 0,-1 0-1 0 0,10 0 1 0 0,-13 0-96 0 0,1 1 0 0 0,-1 0-1 0 0,1 0 1 0 0,-1 0 0 0 0,1 0-1 0 0,-1 1 1 0 0,1-1 0 0 0,-1 0 0 0 0,1 0-1 0 0,-1 1 1 0 0,1-1 0 0 0,-1 1-1 0 0,1 0 1 0 0,-1-1 0 0 0,0 1-1 0 0,1 0 1 0 0,-1 0 0 0 0,0 0 0 0 0,0 0-1 0 0,0 0 1 0 0,0 0 0 0 0,0 0-1 0 0,0 0 1 0 0,0 0 0 0 0,1 2 0 0 0,-1 0 12 0 0,0-1 1 0 0,-1 0-1 0 0,1 1 1 0 0,-1-1-1 0 0,0 1 1 0 0,0-1-1 0 0,0 0 1 0 0,0 1-1 0 0,0-1 1 0 0,0 1-1 0 0,-1-1 1 0 0,1 0 0 0 0,-1 1-1 0 0,-1 2 1 0 0,-1 5 118 0 0,-2 0 1 0 0,1-1 0 0 0,-1 1 0 0 0,-1-1 0 0 0,-12 16 0 0 0,7-15-13 0 0,-1 0 1 0 0,0 0 0 0 0,0-1 0 0 0,-1-1-1 0 0,0 0 1 0 0,-19 8 0 0 0,3-1-60 0 0,11-7 19 0 0,0-1-1 0 0,-1-1 0 0 0,0 0 1 0 0,0-1-1 0 0,0-1 0 0 0,-28 2 1 0 0,28-4-14 0 0,0 0 1 0 0,1 2-1 0 0,-1 0 1 0 0,1 1-1 0 0,0 1 1 0 0,-33 15-1 0 0,-117 96 1701 0 0,108-73-2602 0 0,51-36-541 0 0,-1 0 0 0 0,1 0 1 0 0,-13 16-1 0 0,2 6-7276 0 0,12 0-5813 0 0,8-23 11884 0 0</inkml:trace>
</inkml:ink>
</file>

<file path=ppt/ink/ink3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1.554"/>
    </inkml:context>
    <inkml:brush xml:id="br0">
      <inkml:brushProperty name="width" value="0.05" units="cm"/>
      <inkml:brushProperty name="height" value="0.05" units="cm"/>
      <inkml:brushProperty name="color" value="#008C3A"/>
    </inkml:brush>
  </inkml:definitions>
  <inkml:trace contextRef="#ctx0" brushRef="#br0">1 2 3776 0 0,'0'0'8804'0'0,"11"-1"-6600"0"0</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34.844"/>
    </inkml:context>
    <inkml:brush xml:id="br0">
      <inkml:brushProperty name="width" value="0.05" units="cm"/>
      <inkml:brushProperty name="height" value="0.05" units="cm"/>
      <inkml:brushProperty name="color" value="#004F8B"/>
    </inkml:brush>
  </inkml:definitions>
  <inkml:trace contextRef="#ctx0" brushRef="#br0">145 32 5569 0 0,'-1'-2'999'0'0,"0"0"1"0"0,1 0 0 0 0,-1 0 0 0 0,0 0 0 0 0,0 0 0 0 0,-1 0-1 0 0,1 1 1 0 0,0-1 0 0 0,0 0 0 0 0,-1 0 0 0 0,1 1 0 0 0,-9-8 4902 0 0,0 44-1715 0 0,6 21-2101 0 0,-19 106 1 0 0,8-73-1149 0 0,-26 114-938 0 0,14-78 0 0 0,26-103-1791 0 0,1-20 1130 0 0,0 1 1 0 0,1 0 0 0 0,0 0-1 0 0,-1 0 1 0 0,1-1-1 0 0,0 1 1 0 0,0 0 0 0 0,1-1-1 0 0,-1 1 1 0 0,1-1-1 0 0,-1 1 1 0 0,1-1 0 0 0,0 0-1 0 0,-1 0 1 0 0,1 1-1 0 0,1-1 1 0 0,-1-1 0 0 0,0 1-1 0 0,0 0 1 0 0,1 0-1 0 0,-1-1 1 0 0,1 0-1 0 0,-1 1 1 0 0,1-1 0 0 0,4 1-1 0 0,2 0-3055 0 0,-5-2 1519 0 0</inkml:trace>
</inkml:ink>
</file>

<file path=ppt/ink/ink3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1.904"/>
    </inkml:context>
    <inkml:brush xml:id="br0">
      <inkml:brushProperty name="width" value="0.05" units="cm"/>
      <inkml:brushProperty name="height" value="0.05" units="cm"/>
      <inkml:brushProperty name="color" value="#008C3A"/>
    </inkml:brush>
  </inkml:definitions>
  <inkml:trace contextRef="#ctx0" brushRef="#br0">121 3 3992 0 0,'-3'-2'8984'0'0,"-1"10"-3514"0"0,-5 28-2038 0 0,6-21-3925 0 0,-1 0 0 0 0,-1 0 0 0 0,-9 22 0 0 0,4-21-413 0 0,1-1-2801 0 0,0 0 1 0 0,-1-1 0 0 0,-18 20-1 0 0,16-22 1129 0 0</inkml:trace>
</inkml:ink>
</file>

<file path=ppt/ink/ink3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4.290"/>
    </inkml:context>
    <inkml:brush xml:id="br0">
      <inkml:brushProperty name="width" value="0.05" units="cm"/>
      <inkml:brushProperty name="height" value="0.05" units="cm"/>
      <inkml:brushProperty name="color" value="#008C3A"/>
    </inkml:brush>
  </inkml:definitions>
  <inkml:trace contextRef="#ctx0" brushRef="#br0">1302 384 4576 0 0,'-24'-25'10227'0'0,"12"-8"-3484"0"0,10 25-6001 0 0,1 0-1 0 0,1-1 1 0 0,0 1 0 0 0,0 0 0 0 0,1-1 0 0 0,-1 1 0 0 0,4-10 0 0 0,0 1-459 0 0,1 0 0 0 0,0 1 0 0 0,2 0 0 0 0,0 0 0 0 0,0 0 0 0 0,17-24 0 0 0,51-52 280 0 0,-74 90-561 0 0,-1 1 1 0 0,1 0-1 0 0,0-1 0 0 0,-1 1 0 0 0,1 0 0 0 0,0 0 0 0 0,0 0 0 0 0,0 0 0 0 0,0 0 0 0 0,0 0 0 0 0,1 0 0 0 0,-1 0 0 0 0,0 0 0 0 0,0 1 0 0 0,1-1 0 0 0,-1 0 1 0 0,0 1-1 0 0,3-1 0 0 0,-3 1-1 0 0,-1 0 1 0 0,1 1-1 0 0,-1-1 0 0 0,1 1 1 0 0,-1-1-1 0 0,1 1 1 0 0,-1-1-1 0 0,1 1 0 0 0,-1-1 1 0 0,1 1-1 0 0,-1-1 1 0 0,0 1-1 0 0,1 0 1 0 0,-1-1-1 0 0,0 1 0 0 0,0 0 1 0 0,1-1-1 0 0,-1 1 1 0 0,0 0-1 0 0,0-1 1 0 0,0 1-1 0 0,0 0 0 0 0,0-1 1 0 0,0 1-1 0 0,0 1 1 0 0,-4 59 82 0 0,1-50-29 0 0,-1 0-1 0 0,1 0 1 0 0,-2 0 0 0 0,0-1-1 0 0,0 1 1 0 0,0-1 0 0 0,-1-1-1 0 0,-15 19 1 0 0,2-6 6 0 0,-1-1-1 0 0,-30 25 1 0 0,24-26-31 0 0,-1-1 1 0 0,-1-1 0 0 0,0-1 0 0 0,-2-1 0 0 0,0-2 0 0 0,0-1 0 0 0,-63 17 0 0 0,86-28-23 0 0,0-1 0 0 0,0 0 1 0 0,0 0-1 0 0,0 0 0 0 0,0-1 0 0 0,0 0 1 0 0,-1-1-1 0 0,1 0 0 0 0,0 0 0 0 0,0 0 1 0 0,0-1-1 0 0,-7-2 0 0 0,12 3-29 0 0,-1 0-1 0 0,1 0 1 0 0,-1-1 0 0 0,1 1-1 0 0,-1-1 1 0 0,1 1-1 0 0,0-1 1 0 0,0 0-1 0 0,-1 0 1 0 0,1 0 0 0 0,1 0-1 0 0,-1 0 1 0 0,0 0-1 0 0,0-1 1 0 0,1 1 0 0 0,0 0-1 0 0,-1-1 1 0 0,1 0-1 0 0,0 1 1 0 0,0-1-1 0 0,0 0 1 0 0,0 1 0 0 0,1-1-1 0 0,-1 0 1 0 0,1 0-1 0 0,0 1 1 0 0,0-1 0 0 0,0 0-1 0 0,0 0 1 0 0,0 0-1 0 0,0 1 1 0 0,2-4-1 0 0,1-8-250 0 0,0 0 0 0 0,2 0 0 0 0,0 0 0 0 0,0 1 0 0 0,12-20 0 0 0,-14 26 167 0 0,1 1 1 0 0,1-1-1 0 0,-1 1 1 0 0,1-1-1 0 0,0 1 1 0 0,1 1 0 0 0,-1-1-1 0 0,1 1 1 0 0,0 0-1 0 0,0 0 1 0 0,9-4-1 0 0,-14 8 109 0 0,0 1 0 0 0,0-1 0 0 0,-1 1 1 0 0,1-1-1 0 0,0 1 0 0 0,0 0 0 0 0,-1 0 0 0 0,1-1 0 0 0,0 1 0 0 0,0 0 0 0 0,0 0 0 0 0,-1 0 0 0 0,1 0 0 0 0,0 0 0 0 0,0 0 0 0 0,0 0 1 0 0,-1 0-1 0 0,1 0 0 0 0,0 0 0 0 0,0 0 0 0 0,0 1 0 0 0,-1-1 0 0 0,1 0 0 0 0,0 1 0 0 0,0-1 0 0 0,-1 0 0 0 0,1 1 0 0 0,0-1 0 0 0,0 1 1 0 0,0 1 20 0 0,0-1 1 0 0,0 1 0 0 0,0-1-1 0 0,-1 1 1 0 0,1-1 0 0 0,-1 1-1 0 0,1-1 1 0 0,-1 1 0 0 0,0 0-1 0 0,1-1 1 0 0,-1 1 0 0 0,0-1-1 0 0,0 4 1 0 0,-1 1 41 0 0,1 0 1 0 0,-1 0-1 0 0,0 1 1 0 0,0-1-1 0 0,-1 0 0 0 0,-4 10 1 0 0,-5 1 77 0 0,-1-1 0 0 0,-1-1 1 0 0,0 1-1 0 0,-1-2 0 0 0,-21 17 1 0 0,7-5 56 0 0,27-26-205 0 0,0 1 1 0 0,0 0 0 0 0,-1 0 0 0 0,1-1-1 0 0,0 1 1 0 0,0-1 0 0 0,-1 1 0 0 0,1-1-1 0 0,0 1 1 0 0,0-1 0 0 0,-1 0-1 0 0,1 0 1 0 0,0 1 0 0 0,-1-1 0 0 0,1 0-1 0 0,0 0 1 0 0,-1 0 0 0 0,1-1 0 0 0,0 1-1 0 0,-1 0 1 0 0,1 0 0 0 0,0-1 0 0 0,-1 1-1 0 0,1-1 1 0 0,0 1 0 0 0,0-1-1 0 0,0 0 1 0 0,-1 1 0 0 0,1-1 0 0 0,0 0-1 0 0,-2-1 1 0 0,-15-6-483 0 0,14 10 473 0 0,1 0-1 0 0,-1 0 0 0 0,0 1 0 0 0,1-1 1 0 0,-1 1-1 0 0,1-1 0 0 0,0 1 0 0 0,0 0 1 0 0,0 1-1 0 0,0-1 0 0 0,0 0 0 0 0,1 1 1 0 0,-3 4-1 0 0,-12 13 176 0 0,9-13-157 0 0,-2 1 17 0 0,0 0-1 0 0,0 0 1 0 0,-15 8 0 0 0,23-16-16 0 0,-1 1 1 0 0,1-1-1 0 0,-1 0 1 0 0,0-1-1 0 0,1 1 1 0 0,-1 0 0 0 0,0-1-1 0 0,0 1 1 0 0,1-1-1 0 0,-1 0 1 0 0,0 0-1 0 0,-5-1 1 0 0,-4 1-194 0 0,10 0 106 0 0,-27 19-114 0 0,7 0 157 0 0,-40 26-1 0 0,37-28 192 0 0,24-16-140 0 0,1 0 0 0 0,-1-1 0 0 0,0 1 0 0 0,0 0 0 0 0,0-1 0 0 0,0 1 0 0 0,0-1 1 0 0,0 1-1 0 0,0-1 0 0 0,-1 1 0 0 0,1-1 0 0 0,0 0 0 0 0,0 1 0 0 0,0-1 0 0 0,0 0 0 0 0,0 0 0 0 0,0 0 0 0 0,-1 0 0 0 0,1 0 0 0 0,0 0 1 0 0,0 0-1 0 0,0-1 0 0 0,0 1 0 0 0,-1 0 0 0 0,1-1 0 0 0,0 1 0 0 0,0 0 0 0 0,0-1 0 0 0,0 1 0 0 0,0-1 0 0 0,0 0 0 0 0,0 1 0 0 0,0-1 0 0 0,0 0 1 0 0,1 0-1 0 0,-1 0 0 0 0,0 1 0 0 0,0-1 0 0 0,1 0 0 0 0,-1 0 0 0 0,0 0 0 0 0,1 0 0 0 0,-1-2 0 0 0,-1 0-4 0 0,0-1-1 0 0,1 1 1 0 0,0-1-1 0 0,0 0 1 0 0,0 1-1 0 0,0-1 0 0 0,1 0 1 0 0,-1 0-1 0 0,1 1 1 0 0,0-1-1 0 0,0-4 1 0 0,4-10 5 0 0,1 0 0 0 0,0 0 0 0 0,1 1 0 0 0,1 0 0 0 0,16-26 0 0 0,-22 40 18 0 0,-3 7-3 0 0,-7 10-8 0 0,0 1 0 0 0,-1-1 0 0 0,-17 17-1 0 0,12-17-8 0 0,-28 23-1996 0 0,-88 59 0 0 0,113-86-44 0 0,0 0 1 0 0,-1-1-1 0 0,-23 7 0 0 0,27-11-467 0 0,1-1-1 0 0,-1-1 0 0 0,1-1 1 0 0,-1 0-1 0 0,-20 0 1 0 0,17-2-46 0 0</inkml:trace>
</inkml:ink>
</file>

<file path=ppt/ink/ink3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4.840"/>
    </inkml:context>
    <inkml:brush xml:id="br0">
      <inkml:brushProperty name="width" value="0.05" units="cm"/>
      <inkml:brushProperty name="height" value="0.05" units="cm"/>
      <inkml:brushProperty name="color" value="#008C3A"/>
    </inkml:brush>
  </inkml:definitions>
  <inkml:trace contextRef="#ctx0" brushRef="#br0">0 126 5885 0 0,'0'-1'473'0'0,"0"0"-1"0"0,0 0 1 0 0,0 0 0 0 0,1 0 0 0 0,-1 0 0 0 0,0 0 0 0 0,0 1 0 0 0,0-1 0 0 0,1 0 0 0 0,-1 0 0 0 0,0 0 0 0 0,1 0 0 0 0,-1 1 0 0 0,1-1 0 0 0,-1 0 0 0 0,1 0 0 0 0,-1 1 0 0 0,2-2 0 0 0,19-15 3414 0 0,31-10-2392 0 0,-39 21-375 0 0,84-46-3285 0 0,-89 45-1220 0 0,-37 13-12338 0 0</inkml:trace>
</inkml:ink>
</file>

<file path=ppt/ink/ink3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5.220"/>
    </inkml:context>
    <inkml:brush xml:id="br0">
      <inkml:brushProperty name="width" value="0.05" units="cm"/>
      <inkml:brushProperty name="height" value="0.05" units="cm"/>
      <inkml:brushProperty name="color" value="#008C3A"/>
    </inkml:brush>
  </inkml:definitions>
  <inkml:trace contextRef="#ctx0" brushRef="#br0">221 31 5753 0 0,'-8'-30'15745'0'0,"-29"191"-5807"0"0,24-111-8607 0 0,-9 29-3969 0 0,-60 144-17133 0 0,43-132 15021 0 0,29-67 1992 0 0,1 4 212 0 0</inkml:trace>
</inkml:ink>
</file>

<file path=ppt/ink/ink3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5.820"/>
    </inkml:context>
    <inkml:brush xml:id="br0">
      <inkml:brushProperty name="width" value="0.05" units="cm"/>
      <inkml:brushProperty name="height" value="0.05" units="cm"/>
      <inkml:brushProperty name="color" value="#008C3A"/>
    </inkml:brush>
  </inkml:definitions>
  <inkml:trace contextRef="#ctx0" brushRef="#br0">1 0 5036 0 0,'12'5'12322'0'0,"-12"-4"-12006"0"0,-2 16 5204 0 0,1-5-173 0 0</inkml:trace>
</inkml:ink>
</file>

<file path=ppt/ink/ink3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6.160"/>
    </inkml:context>
    <inkml:brush xml:id="br0">
      <inkml:brushProperty name="width" value="0.05" units="cm"/>
      <inkml:brushProperty name="height" value="0.05" units="cm"/>
      <inkml:brushProperty name="color" value="#008C3A"/>
    </inkml:brush>
  </inkml:definitions>
  <inkml:trace contextRef="#ctx0" brushRef="#br0">1 125 5004 0 0,'0'0'3093'0'0,"35"-13"-1793"0"0,-19 8-152 0 0,-3-4-256 0 0,4 2-260 0 0,4-1-600 0 0,-4-3-328 0 0,3 1-524 0 0,2-2-460 0 0,0-3-1648 0 0,-2-3 223 0 0,6 1 97 0 0</inkml:trace>
</inkml:ink>
</file>

<file path=ppt/ink/ink3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6.760"/>
    </inkml:context>
    <inkml:brush xml:id="br0">
      <inkml:brushProperty name="width" value="0.05" units="cm"/>
      <inkml:brushProperty name="height" value="0.05" units="cm"/>
      <inkml:brushProperty name="color" value="#008C3A"/>
    </inkml:brush>
  </inkml:definitions>
  <inkml:trace contextRef="#ctx0" brushRef="#br0">530 1 4760 0 0,'0'0'13886'0'0,"1"4"-13037"0"0,-1 5-439 0 0,0 1 0 0 0,0 0 0 0 0,-1-1 0 0 0,-1 1 1 0 0,1-1-1 0 0,-1 1 0 0 0,-1-1 0 0 0,0 0 0 0 0,0 0 0 0 0,-1 0 0 0 0,0 0 0 0 0,-1-1 0 0 0,1 1 0 0 0,-9 9 1 0 0,-9 9 88 0 0,-1-1 1 0 0,-45 41-1 0 0,-17 18 161 0 0,72-68-579 0 0,2 0 0 0 0,0 1 0 0 0,1 0 1 0 0,1 1-1 0 0,1 0 0 0 0,-7 24 0 0 0,5-15 38 0 0,-26 51-1 0 0,34-74 25 0 0,-1 0 0 0 0,1 0 0 0 0,-1 0 0 0 0,0-1 0 0 0,-1 1 0 0 0,1-1 0 0 0,-1 0 1 0 0,0 1-1 0 0,0-2 0 0 0,-1 1 0 0 0,1 0 0 0 0,-1-1 0 0 0,1 0 0 0 0,-1 0 0 0 0,0 0 0 0 0,0-1 0 0 0,-1 0 0 0 0,1 0 0 0 0,0 0 0 0 0,-1 0 0 0 0,1-1 0 0 0,-1 0 1 0 0,-10 1-1 0 0,14-2-132 0 0,-1 0 1 0 0,1 0 0 0 0,0-1-1 0 0,0 1 1 0 0,0 0 0 0 0,0-1-1 0 0,0 1 1 0 0,0-1 0 0 0,0 0 0 0 0,0 0-1 0 0,0 0 1 0 0,1 0 0 0 0,-1 0-1 0 0,0 0 1 0 0,0 0 0 0 0,1-1-1 0 0,-1 1 1 0 0,1 0 0 0 0,-1-1 0 0 0,1 0-1 0 0,-1 1 1 0 0,1-1 0 0 0,0 0-1 0 0,0 1 1 0 0,0-1 0 0 0,0 0-1 0 0,0 0 1 0 0,0 0 0 0 0,1 0 0 0 0,-1 0-1 0 0,1 0 1 0 0,-1 0 0 0 0,1 0-1 0 0,0 0 1 0 0,0 0 0 0 0,0-1-1 0 0,0 1 1 0 0,0-3 0 0 0,1-8 32 0 0,0 1 1 0 0,1 0-1 0 0,0 0 1 0 0,1 1-1 0 0,4-13 1 0 0,4-4-887 0 0,2 1 0 0 0,0 0 0 0 0,2 0 0 0 0,2 2 0 0 0,0 0 0 0 0,1 1 0 0 0,2 1 0 0 0,0 0 0 0 0,1 2 0 0 0,29-23 0 0 0,131-117-20109 0 0,-157 142 18445 0 0</inkml:trace>
</inkml:ink>
</file>

<file path=ppt/ink/ink3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7.290"/>
    </inkml:context>
    <inkml:brush xml:id="br0">
      <inkml:brushProperty name="width" value="0.05" units="cm"/>
      <inkml:brushProperty name="height" value="0.05" units="cm"/>
      <inkml:brushProperty name="color" value="#008C3A"/>
    </inkml:brush>
  </inkml:definitions>
  <inkml:trace contextRef="#ctx0" brushRef="#br0">873 0 5424 0 0,'0'0'7330'0'0,"-2"3"-6035"0"0,-16 18 58 0 0,-1-1 0 0 0,-1-1 0 0 0,0-1 1 0 0,-33 22-1 0 0,-101 57 1447 0 0,112-73-2039 0 0,-1-2 1 0 0,-90 33 0 0 0,113-49-644 0 0,0 0 1 0 0,-1-1 0 0 0,1-1 0 0 0,-1-1-1 0 0,0-1 1 0 0,0-1 0 0 0,0-1 0 0 0,0-1-1 0 0,-30-4 1 0 0,47 4-210 0 0,1 1-1 0 0,-1-1 0 0 0,1 0 1 0 0,-1 0-1 0 0,1-1 1 0 0,0 1-1 0 0,0 0 1 0 0,0-1-1 0 0,0 0 1 0 0,0 0-1 0 0,0 0 0 0 0,0 0 1 0 0,0 0-1 0 0,1-1 1 0 0,-1 1-1 0 0,1-1 1 0 0,0 0-1 0 0,-1 0 0 0 0,1 0 1 0 0,1 0-1 0 0,-1 0 1 0 0,0 0-1 0 0,1 0 1 0 0,0 0-1 0 0,-1-1 0 0 0,1 1 1 0 0,1 0-1 0 0,-1-1 1 0 0,0 1-1 0 0,1-1 1 0 0,0 1-1 0 0,0-6 1 0 0,0 1-165 0 0,1-1 0 0 0,0 0 1 0 0,0 1-1 0 0,1-1 0 0 0,1 1 1 0 0,-1 0-1 0 0,1 0 1 0 0,1 0-1 0 0,-1 0 0 0 0,1 0 1 0 0,1 1-1 0 0,6-10 1 0 0,-11 16 246 0 0,0 1 1 0 0,1-1-1 0 0,-1 1 1 0 0,0-1 0 0 0,0 1-1 0 0,1-1 1 0 0,-1 1-1 0 0,0-1 1 0 0,1 1 0 0 0,-1-1-1 0 0,0 1 1 0 0,1 0-1 0 0,-1-1 1 0 0,1 1-1 0 0,-1 0 1 0 0,1-1 0 0 0,-1 1-1 0 0,1 0 1 0 0,-1-1-1 0 0,1 1 1 0 0,-1 0 0 0 0,1 0-1 0 0,-1 0 1 0 0,1 0-1 0 0,-1-1 1 0 0,1 1 0 0 0,0 0-1 0 0,-1 0 1 0 0,1 0-1 0 0,-1 0 1 0 0,1 0 0 0 0,-1 0-1 0 0,1 0 1 0 0,0 1-1 0 0,-1-1 1 0 0,1 0 0 0 0,-1 0-1 0 0,1 0 1 0 0,-1 1-1 0 0,1-1 1 0 0,-1 0 0 0 0,1 0-1 0 0,-1 1 1 0 0,1-1-1 0 0,-1 0 1 0 0,1 1-1 0 0,-1-1 1 0 0,0 1 0 0 0,1-1-1 0 0,-1 0 1 0 0,0 1-1 0 0,1 0 1 0 0,0 0 9 0 0,0 1-1 0 0,0 0 1 0 0,-1 0 0 0 0,1-1-1 0 0,-1 1 1 0 0,1 0 0 0 0,-1 0-1 0 0,1 0 1 0 0,-1-1 0 0 0,0 1 0 0 0,0 0-1 0 0,0 0 1 0 0,0 0 0 0 0,-1 3-1 0 0,-22 61-2179 0 0,10-37-1373 0 0,-2-1 0 0 0,0-1 0 0 0,-25 33 0 0 0,16-30 980 0 0</inkml:trace>
</inkml:ink>
</file>

<file path=ppt/ink/ink3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8.439"/>
    </inkml:context>
    <inkml:brush xml:id="br0">
      <inkml:brushProperty name="width" value="0.05" units="cm"/>
      <inkml:brushProperty name="height" value="0.05" units="cm"/>
      <inkml:brushProperty name="color" value="#008C3A"/>
    </inkml:brush>
  </inkml:definitions>
  <inkml:trace contextRef="#ctx0" brushRef="#br0">878 8 4104 0 0,'0'0'7448'0'0,"-6"32"-2636"0"0,-17-1-2333 0 0,17-21-2085 0 0,-1 0 1 0 0,0-1-1 0 0,-1 1 1 0 0,0-2-1 0 0,0 1 1 0 0,-1-1 0 0 0,0 0-1 0 0,0-1 1 0 0,-1 0-1 0 0,-10 6 1 0 0,19-12-365 0 0,0-1 1 0 0,0 0 0 0 0,0 1 0 0 0,0-1-1 0 0,0 0 1 0 0,1 1 0 0 0,-1-1-1 0 0,0 0 1 0 0,0 0 0 0 0,0 0-1 0 0,0 0 1 0 0,0 0 0 0 0,0 0-1 0 0,0 0 1 0 0,0 0 0 0 0,0 0-1 0 0,0 0 1 0 0,0-1 0 0 0,0 1-1 0 0,0 0 1 0 0,1-1 0 0 0,-1 1-1 0 0,0 0 1 0 0,0-1 0 0 0,0 1-1 0 0,0-1 1 0 0,1 1 0 0 0,-1-1-1 0 0,0 0 1 0 0,0-1 1 0 0,0 0-1 0 0,0 0 0 0 0,0 0 1 0 0,0 0-1 0 0,1 1 1 0 0,-1-1-1 0 0,1 0 1 0 0,-1 0-1 0 0,1 0 1 0 0,0 0-1 0 0,0 0 1 0 0,0-4-1 0 0,10-51 223 0 0,-3 31-128 0 0,-6 18-33 0 0,1 1-1 0 0,0 0 1 0 0,1 0-1 0 0,-1 0 1 0 0,6-10 0 0 0,-7 16 890 0 0,-2 6-848 0 0,0 1 0 0 0,0-1 0 0 0,-1 1 0 0 0,1-1 0 0 0,-1 0 0 0 0,0 0-1 0 0,-1 0 1 0 0,1 0 0 0 0,-1 0 0 0 0,0 0 0 0 0,-5 6 0 0 0,-42 45 686 0 0,29-36-621 0 0,-1-1 0 0 0,0-2 0 0 0,-2 0-1 0 0,0-1 1 0 0,0-1 0 0 0,-2-2-1 0 0,0 0 1 0 0,0-2 0 0 0,-40 12 0 0 0,44-17-241 0 0,-1-1 0 0 0,0 0 0 0 0,-1-2 0 0 0,1-1 0 0 0,0 0 0 0 0,-1-2 1 0 0,1-1-1 0 0,-1-1 0 0 0,1 0 0 0 0,0-2 0 0 0,-44-13 0 0 0,61 14-477 0 0,-1 1 1 0 0,1-2-1 0 0,0 1 0 0 0,0-1 0 0 0,-7-5 0 0 0,-10-13-7951 0 0,25 13 1529 0 0</inkml:trace>
</inkml:ink>
</file>

<file path=ppt/ink/ink3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8.805"/>
    </inkml:context>
    <inkml:brush xml:id="br0">
      <inkml:brushProperty name="width" value="0.05" units="cm"/>
      <inkml:brushProperty name="height" value="0.05" units="cm"/>
      <inkml:brushProperty name="color" value="#008C3A"/>
    </inkml:brush>
  </inkml:definitions>
  <inkml:trace contextRef="#ctx0" brushRef="#br0">0 305 4556 0 0,'20'-6'1637'0'0,"-10"5"-181"0"0,6-4-128 0 0,0-1-220 0 0,3 0-64 0 0,1-5-196 0 0,2-1-140 0 0,3 0-216 0 0,8-10-392 0 0,2 3-396 0 0,15-15-544 0 0,1-4-2404 0 0,4 0 100 0 0,0-3 451 0 0,12-12 237 0 0</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36.125"/>
    </inkml:context>
    <inkml:brush xml:id="br0">
      <inkml:brushProperty name="width" value="0.05" units="cm"/>
      <inkml:brushProperty name="height" value="0.05" units="cm"/>
      <inkml:brushProperty name="color" value="#004F8B"/>
    </inkml:brush>
  </inkml:definitions>
  <inkml:trace contextRef="#ctx0" brushRef="#br0">219 1 3500 0 0,'0'0'4617'0'0,"-11"0"3335"0"0,11 2-7674 0 0,0-1 1 0 0,-1 1-1 0 0,1 0 0 0 0,0-1 1 0 0,0 1-1 0 0,0 0 1 0 0,0-1-1 0 0,1 1 0 0 0,-1-1 1 0 0,0 1-1 0 0,1 0 1 0 0,-1-1-1 0 0,1 1 0 0 0,-1-1 1 0 0,1 1-1 0 0,0-1 1 0 0,0 1-1 0 0,0-1 1 0 0,-1 0-1 0 0,1 1 0 0 0,1-1 1 0 0,-1 0-1 0 0,0 0 1 0 0,0 0-1 0 0,0 0 0 0 0,1 0 1 0 0,-1 0-1 0 0,0 0 1 0 0,1 0-1 0 0,-1 0 0 0 0,1-1 1 0 0,-1 1-1 0 0,1 0 1 0 0,2 0-1 0 0,12 5 486 0 0,0-1 0 0 0,30 6 0 0 0,-8-2 256 0 0,-3 1-18 0 0,-7-2-180 0 0,-11 0-237 0 0,-1 4 63 0 0,-6-1-168 0 0,-7-6-471 0 0,1 1 0 0 0,-2 0 0 0 0,1 0-1 0 0,-1 1 1 0 0,0-1 0 0 0,0 0-1 0 0,0 1 1 0 0,-1-1 0 0 0,0 1 0 0 0,0-1-1 0 0,-1 12 1 0 0,-5 75-9 0 0,-72 410 0 0 0,66-449 0 0 0,-3 0 0 0 0,-2-1 0 0 0,-2-1 0 0 0,-3 0 0 0 0,-1-2 0 0 0,-3 0 0 0 0,-39 57 0 0 0,58-98 0 0 0,-1 0 0 0 0,0 0 0 0 0,0-1 0 0 0,0 0 0 0 0,-1-1 0 0 0,0 0 0 0 0,-1 0 0 0 0,1 0 0 0 0,-1-1 0 0 0,-1 0 0 0 0,1-1 0 0 0,-12 5 0 0 0,11-9 0 0 0,8-1-274 0 0,0 1-1 0 0,0-1 1 0 0,0 0 0 0 0,-1 0-1 0 0,1 0 1 0 0,0 0 0 0 0,0 0-1 0 0,0 0 1 0 0,0-1 0 0 0,0 1-1 0 0,0-1 1 0 0,-1 1-1 0 0,1-1 1 0 0,0 0 0 0 0,1 0-1 0 0,-1 0 1 0 0,0 0 0 0 0,0 0-1 0 0,0 0 1 0 0,0-1 0 0 0,1 1-1 0 0,-1-1 1 0 0,1 1 0 0 0,-1-1-1 0 0,1 1 1 0 0,0-1 0 0 0,-1 0-1 0 0,1 0 1 0 0,0 0 0 0 0,0 0-1 0 0,0 0 1 0 0,0 0-1 0 0,1 0 1 0 0,-1 0 0 0 0,1 0-1 0 0,-1-3 1 0 0,0 3 27 0 0,-17-51-19138 0 0,14 46 17545 0 0</inkml:trace>
</inkml:ink>
</file>

<file path=ppt/ink/ink3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9.195"/>
    </inkml:context>
    <inkml:brush xml:id="br0">
      <inkml:brushProperty name="width" value="0.05" units="cm"/>
      <inkml:brushProperty name="height" value="0.05" units="cm"/>
      <inkml:brushProperty name="color" value="#008C3A"/>
    </inkml:brush>
  </inkml:definitions>
  <inkml:trace contextRef="#ctx0" brushRef="#br0">1463 19 3488 0 0,'0'-1'194'0'0,"-1"0"-1"0"0,1 0 1 0 0,0 0-1 0 0,-1 1 1 0 0,1-1-1 0 0,0 0 0 0 0,-1 0 1 0 0,1 0-1 0 0,-1 0 1 0 0,1 0-1 0 0,-1 1 1 0 0,0-1-1 0 0,1 0 1 0 0,-1 0-1 0 0,0 1 1 0 0,0-1-1 0 0,0 0 0 0 0,1 1 1 0 0,-1-1-1 0 0,0 1 1 0 0,0-1-1 0 0,0 1 1 0 0,0 0-1 0 0,0-1 1 0 0,0 1-1 0 0,0 0 1 0 0,0 0-1 0 0,0-1 0 0 0,0 1 1 0 0,0 0-1 0 0,0 0 1 0 0,0 0-1 0 0,0 0 1 0 0,0 0-1 0 0,0 1 1 0 0,0-1-1 0 0,0 0 1 0 0,0 0-1 0 0,0 1 0 0 0,0-1 1 0 0,1 0-1 0 0,-1 1 1 0 0,0-1-1 0 0,0 1 1 0 0,0-1-1 0 0,0 1 1 0 0,-1 1-1 0 0,-43 27 2554 0 0,-384 330 3104 0 0,273-227-5566 0 0,-214 170-2873 0 0,108-118-7361 0 0,155-116 4407 0 0,53-37 3100 0 0</inkml:trace>
</inkml:ink>
</file>

<file path=ppt/ink/ink3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39.910"/>
    </inkml:context>
    <inkml:brush xml:id="br0">
      <inkml:brushProperty name="width" value="0.05" units="cm"/>
      <inkml:brushProperty name="height" value="0.05" units="cm"/>
      <inkml:brushProperty name="color" value="#008C3A"/>
    </inkml:brush>
  </inkml:definitions>
  <inkml:trace contextRef="#ctx0" brushRef="#br0">189 274 4156 0 0,'-4'-6'10794'0'0,"-13"25"-9406"0"0,-1-2 0 0 0,-1 0 0 0 0,0-1-1 0 0,-43 27 1 0 0,61-42-1291 0 0,1 0-1 0 0,-1 0 0 0 0,0 0 0 0 0,0 0 0 0 0,0-1 1 0 0,0 1-1 0 0,0 0 0 0 0,0-1 0 0 0,0 1 0 0 0,0-1 1 0 0,0 1-1 0 0,0-1 0 0 0,0 1 0 0 0,0-1 0 0 0,-1 0 1 0 0,1 0-1 0 0,0 0 0 0 0,0 1 0 0 0,0-1 0 0 0,-1 0 1 0 0,1 0-1 0 0,0 0 0 0 0,0-1 0 0 0,0 1 0 0 0,0 0 1 0 0,0 0-1 0 0,-1-1 0 0 0,1 1 0 0 0,0-1 0 0 0,0 1 1 0 0,0-1-1 0 0,0 1 0 0 0,0-1 0 0 0,0 1 0 0 0,0-1 1 0 0,0 0-1 0 0,0 0 0 0 0,1 0 0 0 0,-1 1 1 0 0,0-1-1 0 0,0 0 0 0 0,1 0 0 0 0,-1 0 0 0 0,0 0 1 0 0,1 0-1 0 0,-1 0 0 0 0,1 0 0 0 0,-1-1 0 0 0,1 1 1 0 0,0 0-1 0 0,-1 0 0 0 0,1 0 0 0 0,0 0 0 0 0,0 0 1 0 0,0-1-1 0 0,0 1 0 0 0,0 0 0 0 0,0-2 0 0 0,-1-11 283 0 0,1 0 0 0 0,0 0 0 0 0,4-22 0 0 0,-4 32-221 0 0,17-90-702 0 0,2 40-2706 0 0,6 11-2417 0 0,8 1-3560 0 0,-10 13 2974 0 0,-11 15 3663 0 0</inkml:trace>
</inkml:ink>
</file>

<file path=ppt/ink/ink3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0.280"/>
    </inkml:context>
    <inkml:brush xml:id="br0">
      <inkml:brushProperty name="width" value="0.05" units="cm"/>
      <inkml:brushProperty name="height" value="0.05" units="cm"/>
      <inkml:brushProperty name="color" value="#008C3A"/>
    </inkml:brush>
  </inkml:definitions>
  <inkml:trace contextRef="#ctx0" brushRef="#br0">1 136 3388 0 0,'6'-5'1587'0'0,"-1"-1"0"0"0,2 1-1 0 0,-1 0 1 0 0,0 0-1 0 0,14-6 1 0 0,20-17 1458 0 0,3-5-3451 0 0,-20 17-3201 0 0,-2-1-4378 0 0,-15 13 5370 0 0</inkml:trace>
</inkml:ink>
</file>

<file path=ppt/ink/ink3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1.212"/>
    </inkml:context>
    <inkml:brush xml:id="br0">
      <inkml:brushProperty name="width" value="0.05" units="cm"/>
      <inkml:brushProperty name="height" value="0.05" units="cm"/>
      <inkml:brushProperty name="color" value="#008C3A"/>
    </inkml:brush>
  </inkml:definitions>
  <inkml:trace contextRef="#ctx0" brushRef="#br0">1195 11 3868 0 0,'0'-1'272'0'0,"-1"0"0"0"0,1 1 0 0 0,0-1 0 0 0,-1 1-1 0 0,1-1 1 0 0,-1 0 0 0 0,1 1 0 0 0,0-1 0 0 0,-1 1-1 0 0,1-1 1 0 0,-1 1 0 0 0,0 0 0 0 0,1-1 0 0 0,-1 1-1 0 0,1-1 1 0 0,-1 1 0 0 0,1 0 0 0 0,-1-1 0 0 0,0 1-1 0 0,1 0 1 0 0,-1 0 0 0 0,0 0 0 0 0,1 0 0 0 0,-1-1-1 0 0,0 1 1 0 0,0 0 0 0 0,1 0 0 0 0,-1 0-1 0 0,0 0 1 0 0,1 0 0 0 0,-2 1 0 0 0,0 0 104 0 0,0 0 0 0 0,1 0 0 0 0,-1 0 0 0 0,1 0 0 0 0,-1 1 0 0 0,1-1 0 0 0,-1 1 0 0 0,1-1 0 0 0,0 1 1 0 0,0-1-1 0 0,-2 4 0 0 0,-28 64 2369 0 0,23-50-1659 0 0,-6 7-612 0 0,0-2 0 0 0,-2 0 1 0 0,0-1-1 0 0,-2-1 0 0 0,-33 34 0 0 0,13-20-168 0 0,-2-2 0 0 0,-49 33 0 0 0,80-61-271 0 0,0 0 0 0 0,0-1 0 0 0,-1 0 0 0 0,0 0 0 0 0,0-1 0 0 0,0 0 0 0 0,-12 2 0 0 0,17-5-57 0 0,-1 0 0 0 0,1 0-1 0 0,-1-1 1 0 0,1 0 0 0 0,-1 0-1 0 0,0 0 1 0 0,1-1 0 0 0,-1 0-1 0 0,1 0 1 0 0,-1 0 0 0 0,1-1-1 0 0,0 0 1 0 0,-1 0 0 0 0,-8-5-1 0 0,13 7 30 0 0,0-1 0 0 0,0 1 0 0 0,0-1 0 0 0,0 1 0 0 0,1 0 0 0 0,-1-1 0 0 0,0 1 0 0 0,0 0 0 0 0,0 0 0 0 0,0 0 0 0 0,0 0 0 0 0,0 0 0 0 0,0 0 0 0 0,0 0 0 0 0,0 0 0 0 0,0 0 0 0 0,0 0 0 0 0,0 0 0 0 0,0 1 0 0 0,0-1 0 0 0,0 0 0 0 0,0 1 0 0 0,0-1 0 0 0,0 0 0 0 0,1 1-1 0 0,-1-1 1 0 0,0 1 0 0 0,0 0 0 0 0,1-1 0 0 0,-1 1 0 0 0,0 0 0 0 0,0-1 0 0 0,1 1 0 0 0,-1 0 0 0 0,1 0 0 0 0,-1 0 0 0 0,1-1 0 0 0,-1 1 0 0 0,1 0 0 0 0,-1 0 0 0 0,1 1 0 0 0,-16 50 1056 0 0,9-25-698 0 0,-5 1-147 0 0,-2-1 0 0 0,0-1 0 0 0,-2-1 0 0 0,-1 0 0 0 0,-1-1 0 0 0,-1 0 0 0 0,-37 35 0 0 0,43-48 27 0 0,0 0-1 0 0,-1-1 0 0 0,0 0 0 0 0,0-1 1 0 0,-1-1-1 0 0,0 0 0 0 0,-1-1 0 0 0,0-1 0 0 0,0 0 1 0 0,0-1-1 0 0,-1-1 0 0 0,0 0 0 0 0,1-2 1 0 0,-35 2-1 0 0,43-4-171 0 0,1 0 1 0 0,-1 0 0 0 0,0-1-1 0 0,1-1 1 0 0,-1 1-1 0 0,1-1 1 0 0,-1 0 0 0 0,1-1-1 0 0,0 1 1 0 0,0-2-1 0 0,0 1 1 0 0,0-1-1 0 0,1 0 1 0 0,-8-5 0 0 0,11 5-78 0 0,-1 1 0 0 0,1-1 0 0 0,-1 0 0 0 0,1 0 0 0 0,0 0 0 0 0,1-1 1 0 0,-1 1-1 0 0,1-1 0 0 0,0 1 0 0 0,0-1 0 0 0,0 0 0 0 0,0 0 0 0 0,1 0 0 0 0,0 0 1 0 0,0 0-1 0 0,1 0 0 0 0,-1 0 0 0 0,1 0 0 0 0,0 0 0 0 0,0 0 0 0 0,1-1 1 0 0,0-5-1 0 0,3-6-403 0 0,-1-1 1 0 0,2 1 0 0 0,0 0 0 0 0,1 0 0 0 0,1 0-1 0 0,0 1 1 0 0,17-26 0 0 0,-18 34-473 0 0,-1 1 0 0 0,1-1 0 0 0,0 1 0 0 0,1 1 0 0 0,0-1 0 0 0,0 1 0 0 0,9-6 0 0 0,21-6-6290 0 0,6 12-3314 0 0,-33 6 7731 0 0</inkml:trace>
</inkml:ink>
</file>

<file path=ppt/ink/ink3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1.685"/>
    </inkml:context>
    <inkml:brush xml:id="br0">
      <inkml:brushProperty name="width" value="0.05" units="cm"/>
      <inkml:brushProperty name="height" value="0.05" units="cm"/>
      <inkml:brushProperty name="color" value="#008C3A"/>
    </inkml:brush>
  </inkml:definitions>
  <inkml:trace contextRef="#ctx0" brushRef="#br0">14 1 3940 0 0,'3'21'20961'0'0,"-4"-20"-20326"0"0,-6 6 3517 0 0,0-1-6844 0 0,6-5 2282 0 0</inkml:trace>
</inkml:ink>
</file>

<file path=ppt/ink/ink3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2.040"/>
    </inkml:context>
    <inkml:brush xml:id="br0">
      <inkml:brushProperty name="width" value="0.05" units="cm"/>
      <inkml:brushProperty name="height" value="0.05" units="cm"/>
      <inkml:brushProperty name="color" value="#008C3A"/>
    </inkml:brush>
  </inkml:definitions>
  <inkml:trace contextRef="#ctx0" brushRef="#br0">13 237 4720 0 0,'-3'-50'5607'0'0,"2"37"-4470"0"0,0 0 0 0 0,1 0 1 0 0,0-1-1 0 0,1 1 1 0 0,3-19-1 0 0,-3 25-764 0 0,1 0 1 0 0,-1 0-1 0 0,1 0 0 0 0,1 0 0 0 0,0 0 1 0 0,-1 0-1 0 0,2 0 0 0 0,-1 1 1 0 0,1-1-1 0 0,9-10 0 0 0,-13 17-367 0 0,0 0-1 0 0,1-1 0 0 0,-1 1 1 0 0,0 0-1 0 0,0 0 0 0 0,1 0 1 0 0,-1-1-1 0 0,0 1 0 0 0,1 0 1 0 0,-1 0-1 0 0,1 0 0 0 0,-1 0 1 0 0,0 0-1 0 0,1 0 0 0 0,-1 0 1 0 0,0 0-1 0 0,1 0 0 0 0,-1 0 1 0 0,0 0-1 0 0,1 0 0 0 0,-1 0 1 0 0,1 0-1 0 0,-1 0 0 0 0,0 0 1 0 0,1 0-1 0 0,-1 0 0 0 0,0 0 1 0 0,1 1-1 0 0,-1-1 0 0 0,0 0 1 0 0,1 0-1 0 0,-1 0 0 0 0,0 1 1 0 0,0-1-1 0 0,1 0 0 0 0,-1 0 1 0 0,0 1-1 0 0,0-1 0 0 0,1 0 1 0 0,-1 1-1 0 0,0-1 0 0 0,0 0 1 0 0,0 1-1 0 0,1-1 0 0 0,-1 0 1 0 0,0 1-1 0 0,0-1 0 0 0,0 0 1 0 0,0 1-1 0 0,0-1 0 0 0,0 0 1 0 0,0 1-1 0 0,0-1 0 0 0,0 0 1 0 0,0 1-1 0 0,0-1 0 0 0,0 1 1 0 0,0-1-1 0 0,0 1 0 0 0,1 25-807 0 0,-13 32-2318 0 0,-29 78-10341 0 0,28-105 10831 0 0</inkml:trace>
</inkml:ink>
</file>

<file path=ppt/ink/ink3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2.758"/>
    </inkml:context>
    <inkml:brush xml:id="br0">
      <inkml:brushProperty name="width" value="0.05" units="cm"/>
      <inkml:brushProperty name="height" value="0.05" units="cm"/>
      <inkml:brushProperty name="color" value="#008C3A"/>
    </inkml:brush>
  </inkml:definitions>
  <inkml:trace contextRef="#ctx0" brushRef="#br0">462 0 5260 0 0,'0'0'5255'0'0,"-1"4"-3659"0"0,-7 12-50 0 0,0-1 1 0 0,-1 0-1 0 0,0 0 0 0 0,-1-1 1 0 0,-23 25-1 0 0,-72 61 1247 0 0,59-58-2091 0 0,24-22-1108 0 0,-41 29 0 0 0,0-14-3549 0 0,43-31 1630 0 0,14-4 600 0 0,0-1-1 0 0,1 1 1 0 0,-1-1 0 0 0,1 0 0 0 0,-1 0 0 0 0,1-1 0 0 0,-10-3 0 0 0,5 0-814 0 0</inkml:trace>
</inkml:ink>
</file>

<file path=ppt/ink/ink3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3.116"/>
    </inkml:context>
    <inkml:brush xml:id="br0">
      <inkml:brushProperty name="width" value="0.05" units="cm"/>
      <inkml:brushProperty name="height" value="0.05" units="cm"/>
      <inkml:brushProperty name="color" value="#008C3A"/>
    </inkml:brush>
  </inkml:definitions>
  <inkml:trace contextRef="#ctx0" brushRef="#br0">110 21 6645 0 0,'5'-20'16879'0'0,"-3"35"-16204"0"0,-1-1 0 0 0,0 1 0 0 0,0 0 0 0 0,-2-1 0 0 0,1 1 0 0 0,-5 18 0 0 0,-24 94 147 0 0,8-36-2378 0 0,3 7-2972 0 0,-19 89-13758 0 0,28-157 15713 0 0</inkml:trace>
</inkml:ink>
</file>

<file path=ppt/ink/ink3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4.057"/>
    </inkml:context>
    <inkml:brush xml:id="br0">
      <inkml:brushProperty name="width" value="0.05" units="cm"/>
      <inkml:brushProperty name="height" value="0.05" units="cm"/>
      <inkml:brushProperty name="color" value="#008C3A"/>
    </inkml:brush>
  </inkml:definitions>
  <inkml:trace contextRef="#ctx0" brushRef="#br0">428 203 5200 0 0,'-2'-38'7332'0'0,"1"-6"-1472"0"0,2 37-5424 0 0,-1 1 1 0 0,1 0 0 0 0,0 0-1 0 0,1 0 1 0 0,0 0 0 0 0,0 0-1 0 0,0 0 1 0 0,0 1-1 0 0,6-9 1 0 0,-6 10-296 0 0,0 1 1 0 0,0-1-1 0 0,0 1 0 0 0,1-1 0 0 0,0 1 0 0 0,-1 0 1 0 0,1 0-1 0 0,1 0 0 0 0,-1 1 0 0 0,0-1 1 0 0,1 1-1 0 0,-1 0 0 0 0,1 0 0 0 0,0 0 1 0 0,-1 0-1 0 0,1 0 0 0 0,0 1 0 0 0,0 0 0 0 0,0 0 1 0 0,0 0-1 0 0,0 0 0 0 0,7 0 0 0 0,-9 1 15 0 0,24 16 585 0 0,-27-12-667 0 0,1 0-1 0 0,-1 1 1 0 0,0-1 0 0 0,-1 0-1 0 0,1 0 1 0 0,0 0 0 0 0,-1 0-1 0 0,0 0 1 0 0,0 0 0 0 0,-1 0-1 0 0,1-1 1 0 0,-1 1 0 0 0,-2 3 0 0 0,-49 48 456 0 0,20-21-358 0 0,-6 13 156 0 0,2 1 0 0 0,2 3 1 0 0,3 0-1 0 0,-40 82 1 0 0,71-127-290 0 0,-11 20 63 0 0,0 0-1 0 0,-19 26 1 0 0,28-47 23 0 0,0 1 1 0 0,-1 0 0 0 0,1-1-1 0 0,-1 0 1 0 0,0 0 0 0 0,0-1-1 0 0,0 1 1 0 0,-1-1-1 0 0,0 0 1 0 0,0 0 0 0 0,0-1-1 0 0,0 0 1 0 0,0 0-1 0 0,-13 4 1 0 0,9-6 96 0 0,8-1-221 0 0,-1 0 0 0 0,1-1 0 0 0,0 1 0 0 0,-1-1 0 0 0,1 1 0 0 0,-1-1 1 0 0,1 0-1 0 0,0 0 0 0 0,-1 0 0 0 0,1 0 0 0 0,0 0 0 0 0,0 0 0 0 0,0-1 0 0 0,0 1 0 0 0,0-1 0 0 0,0 1 0 0 0,0-1 0 0 0,1 0 0 0 0,-1 0 0 0 0,0 0 1 0 0,1 0-1 0 0,0 0 0 0 0,-1 0 0 0 0,1 0 0 0 0,0 0 0 0 0,0 0 0 0 0,0-1 0 0 0,0 1 0 0 0,1-1 0 0 0,-1 1 0 0 0,1 0 0 0 0,-1-1 0 0 0,1 1 1 0 0,0-1-1 0 0,0-3 0 0 0,-1 1-2 0 0,0-12 8 0 0,0 0 1 0 0,0 0-1 0 0,2 0 1 0 0,0 0-1 0 0,1 1 1 0 0,6-25-1 0 0,34-100-118 0 0,-25 92-54 0 0,-5 20-2082 0 0,4 2-4743 0 0,9-19-11545 0 0,-23 40 15944 0 0</inkml:trace>
</inkml:ink>
</file>

<file path=ppt/ink/ink3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4.634"/>
    </inkml:context>
    <inkml:brush xml:id="br0">
      <inkml:brushProperty name="width" value="0.05" units="cm"/>
      <inkml:brushProperty name="height" value="0.05" units="cm"/>
      <inkml:brushProperty name="color" value="#008C3A"/>
    </inkml:brush>
  </inkml:definitions>
  <inkml:trace contextRef="#ctx0" brushRef="#br0">440 0 5088 0 0,'0'0'10716'0'0,"1"4"-9680"0"0,0 12-347 0 0,0-1 1 0 0,-1 0 0 0 0,-1 1-1 0 0,0-1 1 0 0,-1 0 0 0 0,-1 0 0 0 0,0 0-1 0 0,-1 0 1 0 0,-1 0 0 0 0,-10 21 0 0 0,6-16-423 0 0,-1-1 0 0 0,0 0 0 0 0,-2-1 0 0 0,0 0 0 0 0,-1 0 0 0 0,-1-2 0 0 0,-17 17 0 0 0,26-28-301 0 0,1-1-1 0 0,-1 1 1 0 0,-1-1 0 0 0,1-1-1 0 0,-1 1 1 0 0,1-1-1 0 0,-1 0 1 0 0,0 0 0 0 0,0 0-1 0 0,0-1 1 0 0,-1 0-1 0 0,1 0 1 0 0,-9 0 0 0 0,13-2-221 0 0,-4-5-227 0 0,5 5 447 0 0,1 0-1 0 0,-1 0 1 0 0,0-1 0 0 0,1 1-1 0 0,-1 0 1 0 0,1-1-1 0 0,-1 1 1 0 0,1 0 0 0 0,-1-1-1 0 0,1 1 1 0 0,-1-1-1 0 0,1 1 1 0 0,-1-1 0 0 0,1 1-1 0 0,0-1 1 0 0,-1 1-1 0 0,1-1 1 0 0,0 1 0 0 0,-1-1-1 0 0,1 0 1 0 0,0 1-1 0 0,0-1 1 0 0,-1 0 0 0 0,1-1-51 0 0,0 0 1 0 0,0 0-1 0 0,1 0 1 0 0,-1 1-1 0 0,0-1 1 0 0,1 0-1 0 0,-1 1 1 0 0,1-1-1 0 0,0 0 1 0 0,-1 1-1 0 0,1-1 1 0 0,0 0-1 0 0,0 1 1 0 0,0-1 0 0 0,0 1-1 0 0,2-2 1 0 0,1-3-139 0 0,-3 5 114 0 0,20 30 25 0 0,-20-24 120 0 0,-1 1-1 0 0,1 0 1 0 0,-1 0-1 0 0,0-1 1 0 0,-1 1-1 0 0,1 0 1 0 0,-1-1-1 0 0,0 1 1 0 0,-1-1-1 0 0,1 1 1 0 0,-1-1-1 0 0,0 0 1 0 0,0 1-1 0 0,-1-1 1 0 0,1 0-1 0 0,-1 0 1 0 0,-1-1-1 0 0,1 1 1 0 0,0-1-1 0 0,-1 1 1 0 0,-8 6-1 0 0,4-3-526 0 0,-2 1 1 0 0,1-2-1 0 0,-1 1 0 0 0,0-1 1 0 0,0-1-1 0 0,-1 0 0 0 0,0 0 0 0 0,-22 7 1 0 0,14-13-1591 0 0,13-1 172 0 0,0 0 1 0 0,1-1-1 0 0,0 1 1 0 0,-1-1 0 0 0,1-1-1 0 0,-6-3 1 0 0,2 0-465 0 0</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4:58.767"/>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9600 445 1924 0 0,'-6'-23'8062'0'0,"4"23"-7892"0"0,1-1-1 0 0,-1 0 1 0 0,0 0 0 0 0,1 1 0 0 0,-1-1 0 0 0,0 1 0 0 0,1-1-1 0 0,-1 1 1 0 0,0 0 0 0 0,-2 0 0 0 0,-40-5 829 0 0,5 3-682 0 0,-63-12 0 0 0,62 8-547 0 0,-68-4 0 0 0,66 8-282 0 0,-77-14-1 0 0,-11-1-266 0 0,-173-27 11 0 0,104 10 729 0 0,-285-5 11 0 0,199 22 294 0 0,77 9-148 0 0,86 5-72 0 0,40-2 52 0 0,-784-62-385 0 0,607 43 305 0 0,-374-24 76 0 0,261 25-10 0 0,220 12-71 0 0,-956-11 49 0 0,661 47-77 0 0,5-1 30 0 0,-198 11-152 0 0,-104 76-924 0 0,214 46-262 0 0,313-93 1225 0 0,-4 2 46 0 0,177-50-39 0 0,1 1 0 0 0,-78 45 0 0 0,95-45 143 0 0,2 0 1 0 0,0 1-1 0 0,-34 35 1 0 0,47-41 20 0 0,0-1 0 0 0,1 1 0 0 0,1 1 0 0 0,0 0 0 0 0,1 0 0 0 0,0 0 0 0 0,1 1 0 0 0,-10 26 0 0 0,-4 66 357 0 0,7-29-321 0 0,-31 107 551 0 0,15-71 82 0 0,5 1 0 0 0,-14 156 0 0 0,26-146-312 0 0,-1 46 34 0 0,13-109-317 0 0,-1-29-46 0 0,2-1-1 0 0,1 1 0 0 0,1-1 0 0 0,2 0 0 0 0,9 35 1 0 0,-12-63-99 0 0,1 1 0 0 0,-1-1 0 0 0,1 0 1 0 0,0 1-1 0 0,1-1 0 0 0,-1 0 1 0 0,0 0-1 0 0,1 0 0 0 0,0-1 1 0 0,-1 1-1 0 0,1-1 0 0 0,0 1 0 0 0,0-1 1 0 0,1 0-1 0 0,-1 0 0 0 0,0 0 1 0 0,6 2-1 0 0,8 2 26 0 0,0 0 1 0 0,26 6-1 0 0,-20-6-16 0 0,35 8 57 0 0,1-2 0 0 0,96 7-1 0 0,124-11-627 0 0,-28-2-673 0 0,473 27 409 0 0,-61-5 1898 0 0,178 16-75 0 0,-249 1-1084 0 0,326 37-306 0 0,-123 26 407 0 0,-424-53-133 0 0,-251-36 100 0 0,742 110 124 0 0,-577-91-1538 0 0,425 2-1 0 0,-677-40 1366 0 0,193-8-212 0 0,-197 5 211 0 0,-1-2 0 0 0,1-1 0 0 0,-1-1 0 0 0,0-2 0 0 0,47-21 0 0 0,394-210-376 0 0,-321 174 1335 0 0,-31 16 273 0 0,-40 12-579 0 0,-49 23-418 0 0,12-6 187 0 0,18-10 335 0 0,-16 7 84 0 0,56-44 0 0 0,-56 33-551 0 0,-14 11-117 0 0,-1-1 27 0 0,-10 8-6 0 0,30-32-36 0 0,-2-3 0 0 0,-3-2 0 0 0,58-96 0 0 0,-14 27-382 0 0,-39 59 138 0 0,-18 21 53 0 0,-2-2 4 0 0,-10 15 35 0 0,-16 28 60 0 0,0 0 0 0 0,0 0 0 0 0,0 0 0 0 0,0-1 0 0 0,-1 1 1 0 0,1 0-1 0 0,-1 0 0 0 0,1-1 0 0 0,-1 1 0 0 0,0 0 0 0 0,0 0 1 0 0,0-1-1 0 0,0 1 0 0 0,0 0 0 0 0,0-1 0 0 0,-1 1 0 0 0,1 0 1 0 0,-1-1-1 0 0,1 1 0 0 0,-1 0 0 0 0,-2-3 0 0 0,1 1 4 0 0,-1 1-1 0 0,1-1 1 0 0,-1 1 0 0 0,0 0-1 0 0,0 0 1 0 0,-1 0-1 0 0,1 0 1 0 0,0 1-1 0 0,-1-1 1 0 0,-7-3 0 0 0,-9-3 25 0 0,0 1 1 0 0,-1 0 0 0 0,-36-7 0 0 0,46 13-17 0 0,-173-36-424 0 0,-217-14-1 0 0,293 40 276 0 0,-255-32-67 0 0,-353-32-156 0 0,507 58 299 0 0,121 10 25 0 0,28 3 16 0 0,-38-2 5 0 0,-116-9 68 0 0,-169-5 79 0 0,98 18-89 0 0,-145 1-85 0 0,28 0-167 0 0,134-2 348 0 0,-117 0-25 0 0,-214 2-157 0 0,118-6 11 0 0,-262-20 43 0 0,378 32-289 0 0,106 2 242 0 0,-363 6-355 0 0,-55 55 217 0 0,256 15 358 0 0,193-34-125 0 0,34-10 631 0 0,192-38-641 0 0</inkml:trace>
</inkml:ink>
</file>

<file path=ppt/ink/ink3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4.991"/>
    </inkml:context>
    <inkml:brush xml:id="br0">
      <inkml:brushProperty name="width" value="0.05" units="cm"/>
      <inkml:brushProperty name="height" value="0.05" units="cm"/>
      <inkml:brushProperty name="color" value="#008C3A"/>
    </inkml:brush>
  </inkml:definitions>
  <inkml:trace contextRef="#ctx0" brushRef="#br0">1 166 5589 0 0,'20'-9'3019'0'0,"-1"-1"1"0"0,36-24-1 0 0,28-33-424 0 0,-61 41-4119 0 0,-14 16-869 0 0,0 0-3895 0 0</inkml:trace>
</inkml:ink>
</file>

<file path=ppt/ink/ink3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5.333"/>
    </inkml:context>
    <inkml:brush xml:id="br0">
      <inkml:brushProperty name="width" value="0.05" units="cm"/>
      <inkml:brushProperty name="height" value="0.05" units="cm"/>
      <inkml:brushProperty name="color" value="#008C3A"/>
    </inkml:brush>
  </inkml:definitions>
  <inkml:trace contextRef="#ctx0" brushRef="#br0">145 1 6325 0 0,'-12'5'11701'0'0,"4"2"-9801"0"0,-11 76 4799 0 0,6 50-4159 0 0,6-54-2534 0 0,1-32-2887 0 0,-16 62 0 0 0,-1-31-4753 0 0,-6-6-4629 0 0,23-56 9731 0 0</inkml:trace>
</inkml:ink>
</file>

<file path=ppt/ink/ink3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5.852"/>
    </inkml:context>
    <inkml:brush xml:id="br0">
      <inkml:brushProperty name="width" value="0.05" units="cm"/>
      <inkml:brushProperty name="height" value="0.05" units="cm"/>
      <inkml:brushProperty name="color" value="#008C3A"/>
    </inkml:brush>
  </inkml:definitions>
  <inkml:trace contextRef="#ctx0" brushRef="#br0">653 5 5344 0 0,'-2'-4'15155'0'0,"9"74"-11129"0"0,-2-28-2696 0 0,-2-1 1 0 0,-3 71 0 0 0,-2-93-1242 0 0,0 1 1 0 0,-1-1-1 0 0,-1 1 1 0 0,0-1-1 0 0,-2-1 1 0 0,0 1-1 0 0,-2-1 1 0 0,0 0-1 0 0,0 0 1 0 0,-2-1 0 0 0,0 0-1 0 0,-1-1 1 0 0,-1 0-1 0 0,0-1 1 0 0,-1 0-1 0 0,-1-1 1 0 0,0-1-1 0 0,-1 0 1 0 0,-30 20-1 0 0,27-22-40 0 0,0-2 0 0 0,0 0 0 0 0,-1-1 0 0 0,0-1-1 0 0,0 0 1 0 0,-1-2 0 0 0,0 0 0 0 0,-31 2 0 0 0,40-5-33 0 0,0-2 0 0 0,-1 0 1 0 0,1 0-1 0 0,0-1 1 0 0,-1 0-1 0 0,1-1 0 0 0,0-1 1 0 0,0 1-1 0 0,0-2 1 0 0,0 0-1 0 0,1 0 0 0 0,-1-1 1 0 0,1 0-1 0 0,0 0 1 0 0,0-1-1 0 0,-16-14 1 0 0,21 15-207 0 0,0 0 0 0 0,0 0 1 0 0,0-1-1 0 0,1 0 1 0 0,0 0-1 0 0,0 0 1 0 0,0 0-1 0 0,1-1 1 0 0,0 1-1 0 0,0-1 0 0 0,1 0 1 0 0,0 0-1 0 0,0 0 1 0 0,-2-11-1 0 0,3 7-307 0 0,1-1-1 0 0,0 1 0 0 0,0-1 1 0 0,1 1-1 0 0,1-1 1 0 0,0 1-1 0 0,0 0 0 0 0,7-18 1 0 0,-3 12-142 0 0,1 1 1 0 0,0 1-1 0 0,1 0 1 0 0,0 0 0 0 0,2 0-1 0 0,0 1 1 0 0,0 1-1 0 0,1-1 1 0 0,1 2-1 0 0,0 0 1 0 0,1 0-1 0 0,18-13 1 0 0,-24 21 504 0 0,0 0-1 0 0,1 0 1 0 0,-1 1 0 0 0,1 0-1 0 0,0 0 1 0 0,-1 1 0 0 0,1 0-1 0 0,0 0 1 0 0,1 1 0 0 0,-1 0-1 0 0,0 0 1 0 0,0 1 0 0 0,0 0 0 0 0,0 0-1 0 0,1 1 1 0 0,10 3 0 0 0,37 1 4520 0 0,-54-5-3799 0 0,25-9 3458 0 0,-21-5-6110 0 0,20 24-16989 0 0</inkml:trace>
</inkml:ink>
</file>

<file path=ppt/ink/ink3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6.954"/>
    </inkml:context>
    <inkml:brush xml:id="br0">
      <inkml:brushProperty name="width" value="0.05" units="cm"/>
      <inkml:brushProperty name="height" value="0.05" units="cm"/>
      <inkml:brushProperty name="color" value="#008C3A"/>
    </inkml:brush>
  </inkml:definitions>
  <inkml:trace contextRef="#ctx0" brushRef="#br0">485 5 4924 0 0,'-5'-4'21028'0'0,"-12"93"-19156"0"0,16-73-1422 0 0,-1 0-1 0 0,-1 0 0 0 0,-1 0 1 0 0,0 0-1 0 0,-1-1 0 0 0,0 1 1 0 0,-1-1-1 0 0,-1 0 0 0 0,-1-1 1 0 0,-13 20-1 0 0,3-11-449 0 0,14-16 0 0 0,-1 0 0 0 0,0-1 0 0 0,-1 1 0 0 0,0-1 0 0 0,0 0 0 0 0,0-1 0 0 0,0 0 0 0 0,-1 0 0 0 0,0 0 0 0 0,0-1 0 0 0,0 1 0 0 0,-14 4 0 0 0,12-7 0 0 0,7-1-49 0 0,1-1 0 0 0,-1 0 0 0 0,0 0 0 0 0,1 1 0 0 0,-1-1 0 0 0,1 0 0 0 0,-1-1 0 0 0,0 1 0 0 0,1 0 0 0 0,-1 0 0 0 0,1-1 0 0 0,-1 1 1 0 0,0-1-1 0 0,1 1 0 0 0,-1-1 0 0 0,1 1 0 0 0,0-1 0 0 0,-1 0 0 0 0,1 0 0 0 0,0 0 0 0 0,-1 0 0 0 0,1 0 0 0 0,0 0 0 0 0,0 0 0 0 0,0 0 0 0 0,0-1 0 0 0,0 1 0 0 0,0 0 0 0 0,0-1 0 0 0,0 1 0 0 0,0-1 0 0 0,1 1 0 0 0,-1-1 0 0 0,1 1 0 0 0,-1-1 0 0 0,1 1 1 0 0,0-1-1 0 0,-1 1 0 0 0,1-1 0 0 0,0 0 0 0 0,0 1 0 0 0,0-1 0 0 0,0 1 0 0 0,0-1 0 0 0,0 0 0 0 0,1 1 0 0 0,-1-1 0 0 0,1 1 0 0 0,-1-1 0 0 0,1 1 0 0 0,-1-1 0 0 0,1 1 0 0 0,0-1 0 0 0,0 1 0 0 0,-1 0 0 0 0,1-1 0 0 0,0 1 0 0 0,0 0 0 0 0,1 0 0 0 0,-1 0 0 0 0,0-1 1 0 0,0 1-1 0 0,0 0 0 0 0,1 1 0 0 0,-1-1 0 0 0,2-1 0 0 0,-1 2-63 0 0,26 6-221 0 0,-26-4 335 0 0,-1 0 0 0 0,1-1 0 0 0,0 1 0 0 0,0 0 0 0 0,-1 0 0 0 0,1 0 0 0 0,-1 0 0 0 0,0 0 0 0 0,1 1 0 0 0,-1-1 0 0 0,0 0 0 0 0,0 1 0 0 0,-1-1 0 0 0,1 0 0 0 0,0 1 0 0 0,-1-1 0 0 0,0 1 0 0 0,1-1 0 0 0,-1 1 0 0 0,0-1 0 0 0,0 1 0 0 0,0-1 0 0 0,-1 1 0 0 0,1-1 0 0 0,-1 1 0 0 0,1-1 0 0 0,-1 1 0 0 0,0-1 0 0 0,0 0 0 0 0,0 1 0 0 0,0-1 0 0 0,0 0 0 0 0,-3 4 0 0 0,-3 6-16 0 0,0-1 1 0 0,0 0-1 0 0,-1 0 1 0 0,-18 18-1 0 0,17-20-372 0 0,-1 0 0 0 0,0-1 0 0 0,0-1 1 0 0,-1 1-1 0 0,0-2 0 0 0,-1 0 0 0 0,-21 9 0 0 0,25-12-525 0 0,1-1 0 0 0,-1 0 0 0 0,0 0 0 0 0,1-1 0 0 0,-1 0 0 0 0,-9-1-1 0 0,12 0-456 0 0,0 0-1 0 0,0-1 0 0 0,0 1 0 0 0,0-1 0 0 0,0-1 1 0 0,0 1-1 0 0,0-1 0 0 0,0 0 0 0 0,1 0 0 0 0,-6-3 0 0 0,2-1-1279 0 0</inkml:trace>
</inkml:ink>
</file>

<file path=ppt/ink/ink3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7.346"/>
    </inkml:context>
    <inkml:brush xml:id="br0">
      <inkml:brushProperty name="width" value="0.05" units="cm"/>
      <inkml:brushProperty name="height" value="0.05" units="cm"/>
      <inkml:brushProperty name="color" value="#008C3A"/>
    </inkml:brush>
  </inkml:definitions>
  <inkml:trace contextRef="#ctx0" brushRef="#br0">0 93 4092 0 0,'20'-12'1220'0'0,"2"2"-307"0"0,-5-2-257 0 0,3 0-352 0 0,-4 1-376 0 0,3-1-416 0 0,-6 0-2145 0 0,3 0 197 0 0</inkml:trace>
</inkml:ink>
</file>

<file path=ppt/ink/ink3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8.701"/>
    </inkml:context>
    <inkml:brush xml:id="br0">
      <inkml:brushProperty name="width" value="0.05" units="cm"/>
      <inkml:brushProperty name="height" value="0.05" units="cm"/>
      <inkml:brushProperty name="color" value="#008C3A"/>
    </inkml:brush>
  </inkml:definitions>
  <inkml:trace contextRef="#ctx0" brushRef="#br0">1040 0 4584 0 0,'0'0'8307'0'0,"-1"4"-7108"0"0,-27 79 4555 0 0,19-62-5045 0 0,0 0 0 0 0,-1-1 0 0 0,-1-1 0 0 0,-15 21 0 0 0,15-25-901 0 0,0 0 0 0 0,-2 0-1 0 0,0-1 1 0 0,-16 13-1 0 0,0-15-1825 0 0,26-12 1980 0 0,1 0 0 0 0,0 1 0 0 0,0-1 0 0 0,0 1 0 0 0,0-1 0 0 0,0 1 1 0 0,0 0-1 0 0,0 0 0 0 0,0 0 0 0 0,0 0 0 0 0,1 0 0 0 0,-1 1 0 0 0,0-1 1 0 0,1 0-1 0 0,-1 1 0 0 0,1-1 0 0 0,-2 3 0 0 0,-4 4 302 0 0,1 1-1 0 0,-1-1 1 0 0,0-1 0 0 0,-1 1-1 0 0,0-1 1 0 0,0-1 0 0 0,-1 1-1 0 0,-17 9 1 0 0,2 0 10 0 0,-50 24 492 0 0,16-10-724 0 0,4 12 130 0 0,43-32 15 0 0,-1 0 1 0 0,1-1-1 0 0,-2 0 1 0 0,-17 8-1 0 0,18-11-146 0 0,1 0 35 0 0,0 0 0 0 0,-1-1 1 0 0,0-1-1 0 0,0 0 1 0 0,0 0-1 0 0,0-1 0 0 0,0-1 1 0 0,-1 0-1 0 0,-12 0 1 0 0,-10-1 41 0 0,7 0-66 0 0,-46-4-1 0 0,69 3-55 0 0,-1-1 1 0 0,1 0-1 0 0,0 0 0 0 0,-1 0 0 0 0,1-1 0 0 0,0 0 0 0 0,0 0 0 0 0,0 0 0 0 0,0 0 0 0 0,0-1 0 0 0,1 0 0 0 0,-1 0 0 0 0,1 0 0 0 0,-8-7 0 0 0,11 8-40 0 0,0 1-1 0 0,0-1 0 0 0,0 1 1 0 0,0-1-1 0 0,0 1 0 0 0,0-1 1 0 0,1 0-1 0 0,-1 1 0 0 0,1-1 1 0 0,-1 0-1 0 0,1 1 0 0 0,-1-1 1 0 0,1 0-1 0 0,0 0 0 0 0,0 1 1 0 0,0-1-1 0 0,0 0 0 0 0,0 0 1 0 0,0 0-1 0 0,0 1 0 0 0,1-3 1 0 0,1 0-25 0 0,-1 1 1 0 0,1-1-1 0 0,0 0 1 0 0,0 1-1 0 0,0-1 1 0 0,0 1-1 0 0,0 0 1 0 0,1 0-1 0 0,3-3 1 0 0,3-4-134 0 0,2 1-1 0 0,-1 1 1 0 0,1 0 0 0 0,19-10 0 0 0,-4 4 124 0 0,2 1-1 0 0,0 2 1 0 0,0 0 0 0 0,1 2-1 0 0,1 2 1 0 0,-1 0 0 0 0,1 2-1 0 0,0 1 1 0 0,53 1 0 0 0,-82 2 107 0 0,0 1 0 0 0,0 0 0 0 0,1 0 0 0 0,-1-1 0 0 0,0 1 0 0 0,0 0 1 0 0,1 0-1 0 0,-1 0 0 0 0,0 1 0 0 0,0-1 0 0 0,1 0 0 0 0,-1 0 0 0 0,0 1 1 0 0,0-1-1 0 0,0 1 0 0 0,0-1 0 0 0,0 1 0 0 0,1-1 0 0 0,-1 1 0 0 0,0 0 1 0 0,0-1-1 0 0,0 1 0 0 0,-1 0 0 0 0,1 0 0 0 0,0 0 0 0 0,0 0 0 0 0,0 0 1 0 0,-1 0-1 0 0,2 1 0 0 0,-2 0 17 0 0,0 0 1 0 0,-1 0-1 0 0,1 0 0 0 0,0 0 1 0 0,-1 0-1 0 0,0 0 1 0 0,1 0-1 0 0,-1 0 0 0 0,0-1 1 0 0,0 1-1 0 0,0 0 1 0 0,0 0-1 0 0,0-1 0 0 0,0 1 1 0 0,-3 2-1 0 0,-9 10 211 0 0,0-1 0 0 0,-28 20 0 0 0,2-3 172 0 0,-85 46 0 0 0,109-68-727 0 0,0-1-1 0 0,0-1 0 0 0,0 0 0 0 0,-1-1 0 0 0,0-1 0 0 0,0 0 1 0 0,0-1-1 0 0,0-1 0 0 0,-32 0 0 0 0,44-2-122 0 0,0 0 1 0 0,0-1-1 0 0,0 0 1 0 0,0 0-1 0 0,0 0 0 0 0,1 0 1 0 0,-1-1-1 0 0,0 1 0 0 0,0-1 1 0 0,1 0-1 0 0,-1 0 0 0 0,1 0 1 0 0,0-1-1 0 0,-4-2 1 0 0,4 2-660 0 0,-1-1 1 0 0,1 0 0 0 0,0 0-1 0 0,0 0 1 0 0,0-1 0 0 0,1 1-1 0 0,-1-1 1 0 0,1 1 0 0 0,0-1 0 0 0,1 0-1 0 0,-2-5 1 0 0,-2-8-1430 0 0</inkml:trace>
</inkml:ink>
</file>

<file path=ppt/ink/ink3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49.051"/>
    </inkml:context>
    <inkml:brush xml:id="br0">
      <inkml:brushProperty name="width" value="0.05" units="cm"/>
      <inkml:brushProperty name="height" value="0.05" units="cm"/>
      <inkml:brushProperty name="color" value="#008C3A"/>
    </inkml:brush>
  </inkml:definitions>
  <inkml:trace contextRef="#ctx0" brushRef="#br0">55 5 4820 0 0,'10'-4'12584'0'0,"-9"4"-12178"0"0,1 7 4053 0 0,-3 6-4741 0 0,-11 58 4472 0 0,-3 0-4948 0 0,-3 22-5520 0 0,-1 49-8339 0 0,16-115 12077 0 0</inkml:trace>
</inkml:ink>
</file>

<file path=ppt/ink/ink3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51.694"/>
    </inkml:context>
    <inkml:brush xml:id="br0">
      <inkml:brushProperty name="width" value="0.05" units="cm"/>
      <inkml:brushProperty name="height" value="0.05" units="cm"/>
      <inkml:brushProperty name="color" value="#008C3A"/>
    </inkml:brush>
  </inkml:definitions>
  <inkml:trace contextRef="#ctx0" brushRef="#br0">637 21 3572 0 0,'-1'-4'12825'0'0,"-1"11"-8684"0"0,-8 24-5307 0 0,3-17 3046 0 0,-3 1-1454 0 0,0-1-1 0 0,-1 0 1 0 0,0-1 0 0 0,-1 0-1 0 0,-1-1 1 0 0,0 0 0 0 0,-23 14 0 0 0,35-25-416 0 0,1 0 1 0 0,-1-1-1 0 0,0 1 1 0 0,0-1-1 0 0,0 1 1 0 0,0-1 0 0 0,0 0-1 0 0,1 1 1 0 0,-1-1-1 0 0,0 0 1 0 0,0 0-1 0 0,0 0 1 0 0,0 0 0 0 0,0 1-1 0 0,0-1 1 0 0,0 0-1 0 0,0-1 1 0 0,0 1-1 0 0,0 0 1 0 0,0 0 0 0 0,0 0-1 0 0,0 0 1 0 0,0-1-1 0 0,0 1 1 0 0,1-1 0 0 0,-1 1-1 0 0,0 0 1 0 0,0-1-1 0 0,0 1 1 0 0,0-1-1 0 0,1 0 1 0 0,-1 1 0 0 0,0-1-1 0 0,1 0 1 0 0,-1 1-1 0 0,0-1 1 0 0,1 0-1 0 0,-1 0 1 0 0,1 0 0 0 0,-1 1-1 0 0,1-1 1 0 0,-1 0-1 0 0,1 0 1 0 0,0 0-1 0 0,0 0 1 0 0,-1 0 0 0 0,1 0-1 0 0,0 0 1 0 0,0 0-1 0 0,0 0 1 0 0,0 0-1 0 0,0-1 1 0 0,-2-5 18 0 0,1 0-1 0 0,1 0 1 0 0,-1 0 0 0 0,1 0 0 0 0,1-11-1 0 0,2-7-25 0 0,-1 7-1 0 0,1 1 0 0 0,8-26 0 0 0,-11 41 23 0 0,0 0-11 0 0,0-5 68 0 0,0 6 192 0 0,1 2-251 0 0,0 1 0 0 0,0 0 0 0 0,0 0 0 0 0,0 0 0 0 0,0 1 0 0 0,-1-1 0 0 0,1 0 0 0 0,-1 0 0 0 0,0 0 0 0 0,1 0 0 0 0,-1 1 0 0 0,0-1 0 0 0,0 0 0 0 0,-1 0 0 0 0,0 3 0 0 0,-6 9 189 0 0,-2 0 0 0 0,0-1-1 0 0,0 0 1 0 0,-1-1 0 0 0,-1 0-1 0 0,0 0 1 0 0,-1-1-1 0 0,0-1 1 0 0,-20 14 0 0 0,14-12-42 0 0,0-1 0 0 0,0-1 0 0 0,-1 0 0 0 0,0-2 1 0 0,-1 0-1 0 0,-39 10 0 0 0,47-16-418 0 0,-1 0 1 0 0,1 0-1 0 0,-1-1 1 0 0,-16-1-1 0 0,23 0-443 0 0,0-1 0 0 0,0 0 1 0 0,0 0-1 0 0,0-1 0 0 0,0 0 0 0 0,1 0 0 0 0,-1 0 1 0 0,0-1-1 0 0,1 1 0 0 0,-9-7 0 0 0,5 4-147 0 0,0 0-3309 0 0,-11-9-7465 0 0,15 10 9088 0 0</inkml:trace>
</inkml:ink>
</file>

<file path=ppt/ink/ink3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52.064"/>
    </inkml:context>
    <inkml:brush xml:id="br0">
      <inkml:brushProperty name="width" value="0.05" units="cm"/>
      <inkml:brushProperty name="height" value="0.05" units="cm"/>
      <inkml:brushProperty name="color" value="#008C3A"/>
    </inkml:brush>
  </inkml:definitions>
  <inkml:trace contextRef="#ctx0" brushRef="#br0">1 376 4584 0 0,'12'-5'1413'0'0,"5"0"-69"0"0,-1 0-188 0 0,1-4-8 0 0,5 1-64 0 0,3-6-212 0 0,1 0-148 0 0,-2-3-192 0 0,11 0-304 0 0,-6-6-240 0 0,8 1-264 0 0,6-12-400 0 0,3-2-348 0 0,2-4-2068 0 0,1 1 267 0 0,-1-4 253 0 0,1-2 332 0 0</inkml:trace>
</inkml:ink>
</file>

<file path=ppt/ink/ink3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52.467"/>
    </inkml:context>
    <inkml:brush xml:id="br0">
      <inkml:brushProperty name="width" value="0.05" units="cm"/>
      <inkml:brushProperty name="height" value="0.05" units="cm"/>
      <inkml:brushProperty name="color" value="#008C3A"/>
    </inkml:brush>
  </inkml:definitions>
  <inkml:trace contextRef="#ctx0" brushRef="#br0">1816 23 5589 0 0,'0'-1'314'0'0,"0"0"0"0"0,0 0 0 0 0,0 0 0 0 0,0 0 0 0 0,0 0 0 0 0,0 1 0 0 0,0-1 0 0 0,0 0 0 0 0,0 0 0 0 0,0 0 0 0 0,0 0 0 0 0,-1 1 0 0 0,1-1 0 0 0,0 0 0 0 0,-1 0 0 0 0,1 0 0 0 0,-1 1 0 0 0,1-1 0 0 0,-1 0 0 0 0,1 1 0 0 0,-1-1 0 0 0,1 0 0 0 0,-1 1 0 0 0,0-1 0 0 0,1 1 0 0 0,-1-1 0 0 0,-1 0 0 0 0,1 1-78 0 0,-1 0-1 0 0,1-1 1 0 0,-1 1-1 0 0,1 0 0 0 0,-1 1 1 0 0,1-1-1 0 0,-1 0 0 0 0,1 0 1 0 0,0 1-1 0 0,-1-1 1 0 0,1 1-1 0 0,-1-1 0 0 0,1 1 1 0 0,0-1-1 0 0,-2 2 0 0 0,-50 37 1709 0 0,45-33-909 0 0,-392 334 4123 0 0,55-45-3415 0 0,-124 84-2881 0 0,148-137-6872 0 0,162-138-5800 0 0,133-89 11041 0 0</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07.127"/>
    </inkml:context>
    <inkml:brush xml:id="br0">
      <inkml:brushProperty name="width" value="0.05" units="cm"/>
      <inkml:brushProperty name="height" value="0.05" units="cm"/>
      <inkml:brushProperty name="color" value="#E71224"/>
    </inkml:brush>
  </inkml:definitions>
  <inkml:trace contextRef="#ctx0" brushRef="#br0">257 1 4564 0 0,'0'0'19706'0'0,"5"1"-19250"0"0,3 2-292 0 0,0 0 0 0 0,-1 1 0 0 0,1 0 0 0 0,-1 0 0 0 0,1 1-1 0 0,-1-1 1 0 0,0 2 0 0 0,-1-1 0 0 0,0 1 0 0 0,1 0 0 0 0,-2 0 0 0 0,1 1-1 0 0,-1-1 1 0 0,0 1 0 0 0,0 0 0 0 0,-1 1 0 0 0,0-1 0 0 0,0 1 0 0 0,-1 0-1 0 0,0 0 1 0 0,0 0 0 0 0,-1 0 0 0 0,0 1 0 0 0,-1-1 0 0 0,1 0 0 0 0,-2 1-1 0 0,1-1 1 0 0,-1 1 0 0 0,0 0 0 0 0,-1-1 0 0 0,0 1 0 0 0,0-1 0 0 0,-1 0 0 0 0,0 1-1 0 0,-1-1 1 0 0,0 0 0 0 0,0 0 0 0 0,-8 14 0 0 0,0-5 146 0 0,-1 1 1 0 0,-1-2-1 0 0,-1 0 0 0 0,0-1 1 0 0,0 0-1 0 0,-34 25 1 0 0,35-31-1142 0 0,-1 0 0 0 0,0-1-1 0 0,-28 12 1 0 0,-1-7-5286 0 0,-1-8-4248 0 0,35-5 8449 0 0,1-1 0 0 0,-1 1-1 0 0,1-2 1 0 0,0 1 0 0 0,-10-4 0 0 0,6 2 254 0 0</inkml:trace>
</inkml:ink>
</file>

<file path=ppt/ink/ink3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55.179"/>
    </inkml:context>
    <inkml:brush xml:id="br0">
      <inkml:brushProperty name="width" value="0.05" units="cm"/>
      <inkml:brushProperty name="height" value="0.05" units="cm"/>
      <inkml:brushProperty name="color" value="#008C3A"/>
    </inkml:brush>
  </inkml:definitions>
  <inkml:trace contextRef="#ctx0" brushRef="#br0">1893 367 3652 0 0,'-5'0'943'0'0,"-1"0"0"0"0,1 0 0 0 0,0-1 0 0 0,0 0 0 0 0,-1 0 0 0 0,1-1 0 0 0,0 1 0 0 0,0-1 0 0 0,0 0-1 0 0,0 0 1 0 0,1-1 0 0 0,-1 1 0 0 0,-6-6 0 0 0,6 5-514 0 0,1-1 1 0 0,0 0-1 0 0,0-1 0 0 0,1 1 0 0 0,-1-1 1 0 0,1 1-1 0 0,0-1 0 0 0,0 0 0 0 0,1 0 1 0 0,-1-1-1 0 0,-1-6 0 0 0,1 4-316 0 0,1-1 0 0 0,0 0 0 0 0,1 1 0 0 0,0-1-1 0 0,0 0 1 0 0,1 0 0 0 0,0 0 0 0 0,1 0 0 0 0,0 0 0 0 0,0 0 0 0 0,1 0-1 0 0,0 1 1 0 0,0-1 0 0 0,1 0 0 0 0,0 1 0 0 0,5-8 0 0 0,-2 4-90 0 0,1 1 1 0 0,0 1-1 0 0,0-1 0 0 0,1 1 1 0 0,0 1-1 0 0,1-1 1 0 0,0 2-1 0 0,0-1 0 0 0,1 1 1 0 0,0 0-1 0 0,15-7 1 0 0,-22 14-28 0 0,0 0 0 0 0,0 1 1 0 0,1-1-1 0 0,-1 1 1 0 0,0 0-1 0 0,0 0 0 0 0,0 0 1 0 0,0 1-1 0 0,1-1 1 0 0,-1 1-1 0 0,0-1 0 0 0,0 1 1 0 0,0 0-1 0 0,0 0 1 0 0,0 1-1 0 0,0-1 0 0 0,0 1 1 0 0,-1-1-1 0 0,1 1 1 0 0,-1 0-1 0 0,1 0 0 0 0,3 4 1 0 0,-4-4-7 0 0,-2 4 37 0 0,1-1 0 0 0,0 0-1 0 0,-1 1 1 0 0,0-1 0 0 0,0 1 0 0 0,-1-1 0 0 0,0 0 0 0 0,0 1 0 0 0,0-1-1 0 0,0 0 1 0 0,-1 1 0 0 0,0-1 0 0 0,0 0 0 0 0,0 0 0 0 0,-1-1 0 0 0,0 1-1 0 0,-5 8 1 0 0,-13 12 122 0 0,-1 0 0 0 0,0-2 1 0 0,-2-1-1 0 0,-1 0 0 0 0,-1-2 0 0 0,0-1 0 0 0,-37 21 0 0 0,10-11-100 0 0,-112 45-1 0 0,110-52 42 0 0,37-16-64 0 0,1-1 0 0 0,-1-1 0 0 0,-19 1 0 0 0,35-5-49 0 0,-3 0 9 0 0,0 0 0 0 0,1-1 0 0 0,-1 0 0 0 0,1 0 0 0 0,-1 0 0 0 0,1 0 0 0 0,0-1 0 0 0,-1 0-1 0 0,-3-2 1 0 0,5 1-41 0 0,1 1 0 0 0,-1-1 0 0 0,1 0 0 0 0,0 0 0 0 0,0 0 0 0 0,0 0 0 0 0,0-1 0 0 0,1 1 0 0 0,0 0 0 0 0,-1-1 0 0 0,1 1 0 0 0,0-1 0 0 0,1 1-1 0 0,-1-1 1 0 0,0-4 0 0 0,1 0-68 0 0,0 0-1 0 0,0 0 1 0 0,1 0-1 0 0,0 0 1 0 0,1 0-1 0 0,4-13 1 0 0,1 0-109 0 0,2 1 1 0 0,0 0-1 0 0,1 1 0 0 0,18-25 1 0 0,-21 34 195 0 0,1 0 0 0 0,0 1 0 0 0,0 0 1 0 0,1 1-1 0 0,0 0 0 0 0,1 0 0 0 0,0 1 0 0 0,0 0 1 0 0,13-6-1 0 0,-21 14 76 0 0,0 1 0 0 0,0-1-1 0 0,0 1 1 0 0,-1 0 0 0 0,1 0 0 0 0,0 0 0 0 0,-1 0 0 0 0,0 0 0 0 0,0 0 0 0 0,1 0-1 0 0,-1 0 1 0 0,0 1 0 0 0,-1-1 0 0 0,1 0 0 0 0,0 1 0 0 0,-1-1 0 0 0,1 1 0 0 0,-1-1-1 0 0,0 0 1 0 0,0 1 0 0 0,0-1 0 0 0,0 1 0 0 0,0-1 0 0 0,0 1 0 0 0,-1-1 0 0 0,1 1-1 0 0,-1-1 1 0 0,0 0 0 0 0,1 1 0 0 0,-3 2 0 0 0,-1 7 83 0 0,0 1-1 0 0,-1-1 1 0 0,-1 0 0 0 0,-8 13-1 0 0,10-16-159 0 0,-1-2 0 0 0,-1 1-1 0 0,1-1 1 0 0,-1 1 0 0 0,-1-2-1 0 0,1 1 1 0 0,-1-1 0 0 0,0 0-1 0 0,-1 0 1 0 0,1-1 0 0 0,-1 0-1 0 0,-11 6 1 0 0,17-11-187 0 0,-1 0-96 0 0,-1-1 203 0 0,1 1-1 0 0,0-1 1 0 0,-1 1 0 0 0,1 0-1 0 0,0 0 1 0 0,-1 1 0 0 0,1-1 0 0 0,0 1-1 0 0,-1-1 1 0 0,1 1 0 0 0,-6 3-1 0 0,-5 4 268 0 0,2 2 0 0 0,-22 18 0 0 0,-21 16 458 0 0,52-42-606 0 0,0 0-1 0 0,-1 0 0 0 0,1 0 1 0 0,-1 0-1 0 0,1-1 0 0 0,-1 0 1 0 0,1 1-1 0 0,-1-1 0 0 0,-6 1 1 0 0,8-2-56 0 0,-47 5-445 0 0,31 1 608 0 0,0 0-1 0 0,1 2 0 0 0,-1 0 1 0 0,2 0-1 0 0,-17 12 1 0 0,32-19-108 0 0,-7 0 26 0 0,0 0 0 0 0,0 1 0 0 0,0 0 0 0 0,0 1-1 0 0,0 0 1 0 0,0 0 0 0 0,1 1 0 0 0,0 0 0 0 0,0 0 0 0 0,0 0 0 0 0,-13 12 0 0 0,8-8-17 0 0,11-7-6 0 0,0 0 0 0 0,0 0 0 0 0,0-1 0 0 0,0 1 0 0 0,-1-1 0 0 0,1 1-1 0 0,0-1 1 0 0,0 1 0 0 0,-1-1 0 0 0,1 0 0 0 0,0 1 0 0 0,0-1-1 0 0,-1 0 1 0 0,1 0 0 0 0,0 0 0 0 0,-1 0 0 0 0,1 0 0 0 0,0-1-1 0 0,0 1 1 0 0,-1 0 0 0 0,1 0 0 0 0,0-1 0 0 0,0 1 0 0 0,-1-1-1 0 0,1 1 1 0 0,0-1 0 0 0,0 0 0 0 0,0 1 0 0 0,0-1 0 0 0,0 0-1 0 0,0 0 1 0 0,0 0 0 0 0,0 1 0 0 0,0-1 0 0 0,0 0 0 0 0,0 0-1 0 0,1-1 1 0 0,-1 1 0 0 0,0 0 0 0 0,1 0 0 0 0,-1 0 0 0 0,1 0-1 0 0,-1-1 1 0 0,1 1 0 0 0,-1-1 0 0 0,-1-5-15 0 0,-1 1 0 0 0,1-1 0 0 0,0 0 0 0 0,1 0 0 0 0,-1 0 0 0 0,0-11 0 0 0,4-7 32 0 0,7-46 1 0 0,-4 43 50 0 0,1-54 0 0 0,-6 80 270 0 0,8 35-108 0 0,-8-16-77 0 0,0-1 0 0 0,-1 0 1 0 0,-1 1-1 0 0,-1-1 0 0 0,0 0 1 0 0,-1 0-1 0 0,0-1 0 0 0,-2 1 1 0 0,0-1-1 0 0,0 0 0 0 0,-17 27 1 0 0,15-35-116 0 0,1-1 0 0 0,-1 0 1 0 0,0-1-1 0 0,-1 0 0 0 0,1 0 1 0 0,-14 5-1 0 0,4 0 177 0 0,-15 12 300 0 0,1 2 0 0 0,2 2 0 0 0,1 0 0 0 0,-28 33-1 0 0,18-19-82 0 0,-48 39-1 0 0,-51 20-632 0 0,116-86-1386 0 0,-1 0-1 0 0,-32 11 1 0 0,23-16-2742 0 0,23-7 2170 0 0,1 0 0 0 0,-1-1 1 0 0,0 0-1 0 0,0 0 0 0 0,0-1 1 0 0,1 0-1 0 0,-10-3 0 0 0,2 1-499 0 0</inkml:trace>
</inkml:ink>
</file>

<file path=ppt/ink/ink3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55.834"/>
    </inkml:context>
    <inkml:brush xml:id="br0">
      <inkml:brushProperty name="width" value="0.05" units="cm"/>
      <inkml:brushProperty name="height" value="0.05" units="cm"/>
      <inkml:brushProperty name="color" value="#008C3A"/>
    </inkml:brush>
  </inkml:definitions>
  <inkml:trace contextRef="#ctx0" brushRef="#br0">0 99 5004 0 0,'50'-30'8423'0'0,"-36"19"-6523"0"0,0 0 0 0 0,24-25-1 0 0,-29 26-3629 0 0</inkml:trace>
</inkml:ink>
</file>

<file path=ppt/ink/ink3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56.204"/>
    </inkml:context>
    <inkml:brush xml:id="br0">
      <inkml:brushProperty name="width" value="0.05" units="cm"/>
      <inkml:brushProperty name="height" value="0.05" units="cm"/>
      <inkml:brushProperty name="color" value="#008C3A"/>
    </inkml:brush>
  </inkml:definitions>
  <inkml:trace contextRef="#ctx0" brushRef="#br0">169 35 4452 0 0,'-13'-11'4428'0'0,"8"8"-1692"0"0,1-1 1 0 0,-1 1 0 0 0,0 0 0 0 0,-1 0-1 0 0,1 0 1 0 0,-7-1 0 0 0,5 55 395 0 0,5 5-2413 0 0,-3-1-1 0 0,-18 90 1 0 0,-1-37-5903 0 0,1-2-9880 0 0,1-42 5637 0 0,15-42 6757 0 0</inkml:trace>
</inkml:ink>
</file>

<file path=ppt/ink/ink3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57.131"/>
    </inkml:context>
    <inkml:brush xml:id="br0">
      <inkml:brushProperty name="width" value="0.05" units="cm"/>
      <inkml:brushProperty name="height" value="0.05" units="cm"/>
      <inkml:brushProperty name="color" value="#008C3A"/>
    </inkml:brush>
  </inkml:definitions>
  <inkml:trace contextRef="#ctx0" brushRef="#br0">19 11 5332 0 0,'-7'12'19958'0'0,"0"1"-14328"0"0,3-5-9127 0 0,18-42-20071 0 0,-10 24 20961 0 0</inkml:trace>
</inkml:ink>
</file>

<file path=ppt/ink/ink3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57.692"/>
    </inkml:context>
    <inkml:brush xml:id="br0">
      <inkml:brushProperty name="width" value="0.05" units="cm"/>
      <inkml:brushProperty name="height" value="0.05" units="cm"/>
      <inkml:brushProperty name="color" value="#008C3A"/>
    </inkml:brush>
  </inkml:definitions>
  <inkml:trace contextRef="#ctx0" brushRef="#br0">15 163 3508 0 0,'-2'-5'806'0'0,"-1"1"0"0"0,1-1 1 0 0,1 0-1 0 0,-1 0 0 0 0,1 1 0 0 0,0-1 0 0 0,0 0 0 0 0,-1-10 0 0 0,3 5-218 0 0,0-1-1 0 0,1 0 1 0 0,-1 1 0 0 0,2 0 0 0 0,5-15-1 0 0,-6 17-341 0 0,-2 7-222 0 0,0 0 1 0 0,0 0 0 0 0,0 0-1 0 0,1 0 1 0 0,-1 0 0 0 0,0 0-1 0 0,0 0 1 0 0,1 0 0 0 0,-1 0 0 0 0,1 0-1 0 0,-1 0 1 0 0,1 0 0 0 0,-1 0-1 0 0,1 0 1 0 0,0 1 0 0 0,-1-1-1 0 0,1 0 1 0 0,0 0 0 0 0,0 1-1 0 0,0-1 1 0 0,-1 0 0 0 0,1 1-1 0 0,0-1 1 0 0,0 1 0 0 0,0-1 0 0 0,0 1-1 0 0,0-1 1 0 0,0 1 0 0 0,0 0-1 0 0,0-1 1 0 0,0 1 0 0 0,0 0-1 0 0,0 0 1 0 0,0 0 0 0 0,0 0-1 0 0,0 0 1 0 0,1 0 0 0 0,0 0 0 0 0,0 1-29 0 0,-1 0 0 0 0,0 0 0 0 0,1 0 1 0 0,-1 0-1 0 0,0 1 0 0 0,0-1 0 0 0,0 0 1 0 0,1 1-1 0 0,-1-1 0 0 0,-1 0 0 0 0,1 1 1 0 0,0-1-1 0 0,0 1 0 0 0,0 0 0 0 0,-1-1 1 0 0,1 1-1 0 0,-1 0 0 0 0,1-1 0 0 0,-1 1 1 0 0,0 0-1 0 0,0-1 0 0 0,0 1 1 0 0,0 0-1 0 0,0 2 0 0 0,-1 6-689 0 0,-1 1 0 0 0,0 0 0 0 0,-1-1 1 0 0,-1 0-1 0 0,1 1 0 0 0,-1-1 0 0 0,-1-1 0 0 0,0 1 0 0 0,-7 10 0 0 0,-4 10-4030 0 0,9-13 2271 0 0</inkml:trace>
</inkml:ink>
</file>

<file path=ppt/ink/ink3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58.116"/>
    </inkml:context>
    <inkml:brush xml:id="br0">
      <inkml:brushProperty name="width" value="0.05" units="cm"/>
      <inkml:brushProperty name="height" value="0.05" units="cm"/>
      <inkml:brushProperty name="color" value="#008C3A"/>
    </inkml:brush>
  </inkml:definitions>
  <inkml:trace contextRef="#ctx0" brushRef="#br0">584 0 3940 0 0,'-4'3'1270'0'0,"-18"15"120"0"0,0 1-1 0 0,1 1 1 0 0,1 1-1 0 0,-23 32 1 0 0,-7 5-232 0 0,-182 172 2771 0 0,191-192-3177 0 0,-24 15 26 0 0,4-3-4565 0 0,58-64-6617 0 0,9 2 7652 0 0</inkml:trace>
</inkml:ink>
</file>

<file path=ppt/ink/ink3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8:58.474"/>
    </inkml:context>
    <inkml:brush xml:id="br0">
      <inkml:brushProperty name="width" value="0.05" units="cm"/>
      <inkml:brushProperty name="height" value="0.05" units="cm"/>
      <inkml:brushProperty name="color" value="#008C3A"/>
    </inkml:brush>
  </inkml:definitions>
  <inkml:trace contextRef="#ctx0" brushRef="#br0">359 0 4504 0 0,'-69'99'8764'0'0,"27"-38"-6328"0"0,-66 74-1 0 0,75-98-3296 0 0,-9 10-3277 0 0,-6-4-4298 0 0,31-30 5756 0 0</inkml:trace>
</inkml:ink>
</file>

<file path=ppt/ink/ink3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1.107"/>
    </inkml:context>
    <inkml:brush xml:id="br0">
      <inkml:brushProperty name="width" value="0.05" units="cm"/>
      <inkml:brushProperty name="height" value="0.05" units="cm"/>
      <inkml:brushProperty name="color" value="#008C3A"/>
    </inkml:brush>
  </inkml:definitions>
  <inkml:trace contextRef="#ctx0" brushRef="#br0">1315 8 4800 0 0,'2'-8'15700'0'0,"-2"21"-11706"0"0,-3 4-4597 0 0,-1-5 759 0 0,-1 0 0 0 0,0-1 0 0 0,0 0 0 0 0,-1 0 0 0 0,-1 0 0 0 0,0-1 0 0 0,0 0 1 0 0,-1 0-1 0 0,0-1 0 0 0,-1 0 0 0 0,0 0 0 0 0,0-1 0 0 0,-1 0 0 0 0,0-1 0 0 0,0 0 0 0 0,-1-1 0 0 0,-12 6 0 0 0,22-11-203 0 0,0-1 0 0 0,0 0 0 0 0,0 1 0 0 0,0-1 0 0 0,0 0-1 0 0,0 1 1 0 0,0-1 0 0 0,0 0 0 0 0,0 0 0 0 0,-1 0 0 0 0,1 0-1 0 0,0 0 1 0 0,0 0 0 0 0,0-1 0 0 0,0 1 0 0 0,0 0 0 0 0,0 0-1 0 0,0-1 1 0 0,0 1 0 0 0,0-1 0 0 0,0 1 0 0 0,0-1-1 0 0,0 1 1 0 0,0-1 0 0 0,0 0 0 0 0,0 1 0 0 0,0-1 0 0 0,0 0-1 0 0,1 0 1 0 0,-1 1 0 0 0,0-1 0 0 0,0 0 0 0 0,1 0 0 0 0,-2-2-1 0 0,-13-43-1086 0 0,2 11 712 0 0,12 33 405 0 0,-1 0-1 0 0,0 0 0 0 0,0 1 1 0 0,0-1-1 0 0,0 1 0 0 0,0-1 1 0 0,0 1-1 0 0,0 0 0 0 0,-1 0 1 0 0,1 0-1 0 0,0 0 0 0 0,-1 0 1 0 0,-3-1-1 0 0,-51-1-103 0 0,53 3 121 0 0,-20 3-399 0 0,32 3-97 0 0,38 4-58 0 0,-42-10 547 0 0,0 1 0 0 0,0 0 0 0 0,1 0-1 0 0,-1 0 1 0 0,-1 0 0 0 0,1 0 0 0 0,0 1 0 0 0,0 0 0 0 0,5 3-1 0 0,-8-4 48 0 0,0-1-1 0 0,-1 1 1 0 0,1 0-1 0 0,0 0 1 0 0,0-1 0 0 0,-1 1-1 0 0,1 0 1 0 0,0 0-1 0 0,-1 0 1 0 0,1 0-1 0 0,-1 0 1 0 0,1 0-1 0 0,-1 0 1 0 0,0 0-1 0 0,1 0 1 0 0,-1 0-1 0 0,0 0 1 0 0,0 0-1 0 0,0 0 1 0 0,1 0-1 0 0,-1 1 1 0 0,0-1-1 0 0,-1 0 1 0 0,1 0-1 0 0,0 0 1 0 0,0 0-1 0 0,0 0 1 0 0,-1 0-1 0 0,1 0 1 0 0,0 0-1 0 0,-1 0 1 0 0,1 0 0 0 0,-1 0-1 0 0,1 0 1 0 0,-1 0-1 0 0,0 0 1 0 0,0 1-1 0 0,-6 7 77 0 0,0 0-1 0 0,0-1 0 0 0,0 0 1 0 0,-1 0-1 0 0,0-1 1 0 0,-1 1-1 0 0,1-2 1 0 0,-2 1-1 0 0,1-1 1 0 0,0-1-1 0 0,-1 0 1 0 0,0 0-1 0 0,-1-1 1 0 0,1 0-1 0 0,-1-1 0 0 0,-15 3 1 0 0,24-6-267 0 0,1 1 126 0 0,1-1 1 0 0,-1 0-1 0 0,0 0 1 0 0,1 1 0 0 0,-1-1-1 0 0,0 0 1 0 0,1 0-1 0 0,-1 0 1 0 0,0 0-1 0 0,1 0 1 0 0,-1 0 0 0 0,0 0-1 0 0,1 0 1 0 0,-1 0-1 0 0,0 0 1 0 0,0 0-1 0 0,1-1 1 0 0,-1 1 0 0 0,1 0-1 0 0,-1 0 1 0 0,0-1-1 0 0,1 1 1 0 0,-1 0 0 0 0,0-1-1 0 0,1 1 1 0 0,-1-1-1 0 0,-19-9-676 0 0,20 9 549 0 0,-3 2 13 0 0,0 1 122 0 0,0 0 0 0 0,1 0 1 0 0,-1 0-1 0 0,1 1 0 0 0,-1-1 1 0 0,1 0-1 0 0,0 1 1 0 0,0 0-1 0 0,-3 4 0 0 0,-4 7 299 0 0,2-4-126 0 0,-1-1-1 0 0,0 1 0 0 0,0-1 0 0 0,-1-1 0 0 0,0 1 0 0 0,-1-2 0 0 0,1 1 0 0 0,-2-1 1 0 0,1-1-1 0 0,-1 0 0 0 0,0 0 0 0 0,0-1 0 0 0,0 0 0 0 0,-13 3 0 0 0,21-8-117 0 0,-1 0 0 0 0,1 1-1 0 0,0-1 1 0 0,0 0 0 0 0,0-1-1 0 0,0 1 1 0 0,-1 0 0 0 0,1-1-1 0 0,0 0 1 0 0,0 0-1 0 0,0 0 1 0 0,0 0 0 0 0,0 0-1 0 0,0 0 1 0 0,1-1 0 0 0,-1 0-1 0 0,0 1 1 0 0,1-1 0 0 0,-1 0-1 0 0,1 0 1 0 0,-1 0 0 0 0,1-1-1 0 0,-4-4 1 0 0,-5-3 24 0 0,11 9-176 0 0,-2 1 130 0 0,1 0 0 0 0,0 1 0 0 0,0-1 0 0 0,0 1 0 0 0,0 0 0 0 0,1-1-1 0 0,-1 1 1 0 0,0 0 0 0 0,0-1 0 0 0,0 1 0 0 0,0 0 0 0 0,1 0-1 0 0,-1 0 1 0 0,0 0 0 0 0,1 0 0 0 0,-1 0 0 0 0,1 0 0 0 0,-1 0 0 0 0,1 0-1 0 0,-1 0 1 0 0,1 0 0 0 0,0 0 0 0 0,-1 1 0 0 0,-11 43 904 0 0,-1-1 28 0 0,2-23-761 0 0,-1-1 1 0 0,0-1-1 0 0,-1 0 1 0 0,-1-1 0 0 0,-1 0-1 0 0,-1-1 1 0 0,0-1 0 0 0,-1 0-1 0 0,-1-1 1 0 0,-31 20-1 0 0,37-29-22 0 0,1 0-1 0 0,-1 0 0 0 0,-1-1 0 0 0,1-1 0 0 0,-22 5 0 0 0,24-7-60 0 0,0-1 0 0 0,-1 0 0 0 0,1 0 0 0 0,-15-2 0 0 0,15 0-40 0 0,0-1 1 0 0,0 0-1 0 0,0 0 1 0 0,-17-7-1 0 0,-19-14 4 0 0,40 19-182 0 0,-1 0 0 0 0,1-1-1 0 0,0 0 1 0 0,1 0 0 0 0,-1 0 0 0 0,1-1 0 0 0,0 0-1 0 0,0 0 1 0 0,1 0 0 0 0,0 0 0 0 0,0-1 0 0 0,0 0-1 0 0,1 0 1 0 0,0 0 0 0 0,-3-8 0 0 0,4 5-309 0 0,0-1 0 0 0,0 1 0 0 0,1-1-1 0 0,1 0 1 0 0,-1 1 0 0 0,2-1 0 0 0,-1 0 0 0 0,2 1 0 0 0,4-21 0 0 0,-1 11-320 0 0,2 1 0 0 0,0-1 0 0 0,1 2 0 0 0,1-1 0 0 0,1 1 0 0 0,1 0 0 0 0,0 1 0 0 0,1 0 0 0 0,1 1 0 0 0,27-26 0 0 0,54-36-12972 0 0,-75 65 10990 0 0</inkml:trace>
</inkml:ink>
</file>

<file path=ppt/ink/ink3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1.495"/>
    </inkml:context>
    <inkml:brush xml:id="br0">
      <inkml:brushProperty name="width" value="0.05" units="cm"/>
      <inkml:brushProperty name="height" value="0.05" units="cm"/>
      <inkml:brushProperty name="color" value="#008C3A"/>
    </inkml:brush>
  </inkml:definitions>
  <inkml:trace contextRef="#ctx0" brushRef="#br0">1 115 5753 0 0,'0'-2'590'0'0,"1"-1"1"0"0,-1 1-1 0 0,1 0 1 0 0,0-1-1 0 0,0 1 1 0 0,0 0-1 0 0,1-1 1 0 0,-1 1-1 0 0,0 0 1 0 0,1 0-1 0 0,2-2 1 0 0,25-20 3146 0 0,46-10-1723 0 0,-48 24-1576 0 0,7-3-2140 0 0,-12 9-4917 0 0,-16 4 2241 0 0,-2 3 3404 0 0</inkml:trace>
</inkml:ink>
</file>

<file path=ppt/ink/ink3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1.845"/>
    </inkml:context>
    <inkml:brush xml:id="br0">
      <inkml:brushProperty name="width" value="0.05" units="cm"/>
      <inkml:brushProperty name="height" value="0.05" units="cm"/>
      <inkml:brushProperty name="color" value="#008C3A"/>
    </inkml:brush>
  </inkml:definitions>
  <inkml:trace contextRef="#ctx0" brushRef="#br0">0 202 6101 0 0,'0'0'5590'0'0,"5"-3"-3958"0"0,115-64 5846 0 0,7 1-7687 0 0,-80 41-2023 0 0,25-13-12042 0 0,-62 36 11812 0 0</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07.627"/>
    </inkml:context>
    <inkml:brush xml:id="br0">
      <inkml:brushProperty name="width" value="0.05" units="cm"/>
      <inkml:brushProperty name="height" value="0.05" units="cm"/>
      <inkml:brushProperty name="color" value="#E71224"/>
    </inkml:brush>
  </inkml:definitions>
  <inkml:trace contextRef="#ctx0" brushRef="#br0">162 76 5701 0 0,'12'-54'17268'0'0,"-16"33"-7511"0"0,-3 130-8151 0 0,2-79-3611 0 0,-13 46 0 0 0,9-48-2782 0 0,-22 46-1 0 0,17-47-2757 0 0,-30 44 0 0 0,18-38 3626 0 0,10-17 2209 0 0</inkml:trace>
</inkml:ink>
</file>

<file path=ppt/ink/ink3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2.460"/>
    </inkml:context>
    <inkml:brush xml:id="br0">
      <inkml:brushProperty name="width" value="0.05" units="cm"/>
      <inkml:brushProperty name="height" value="0.05" units="cm"/>
      <inkml:brushProperty name="color" value="#008C3A"/>
    </inkml:brush>
  </inkml:definitions>
  <inkml:trace contextRef="#ctx0" brushRef="#br0">0 136 4432 0 0,'0'0'7204'0'0,"5"-1"-5697"0"0,51-18 4235 0 0,3-2-5338 0 0,12-7-4917 0 0,31-23-7242 0 0,-78 36 9366 0 0</inkml:trace>
</inkml:ink>
</file>

<file path=ppt/ink/ink3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2.970"/>
    </inkml:context>
    <inkml:brush xml:id="br0">
      <inkml:brushProperty name="width" value="0.05" units="cm"/>
      <inkml:brushProperty name="height" value="0.05" units="cm"/>
      <inkml:brushProperty name="color" value="#008C3A"/>
    </inkml:brush>
  </inkml:definitions>
  <inkml:trace contextRef="#ctx0" brushRef="#br0">6 31 5509 0 0,'-6'1'15728'0'0,"21"-13"-14206"0"0,-14 12-1507 0 0,0 0 0 0 0,-1-1 0 0 0,1 1-1 0 0,0-1 1 0 0,0 1 0 0 0,-1-1 0 0 0,1 1 0 0 0,-1-1 0 0 0,1 0 0 0 0,0 1 0 0 0,-1-1 0 0 0,0 0 0 0 0,1 0 0 0 0,-1 1 0 0 0,1-1 0 0 0,-1 0 0 0 0,0 0 0 0 0,1 1 0 0 0,-1-1 0 0 0,0 0-1 0 0,0 0 1 0 0,0 0 0 0 0,0 0 0 0 0,1 1 0 0 0,-1-1 0 0 0,-1-2 0 0 0,-14 21-9508 0 0,8-2-934 0 0,4-9 7849 0 0</inkml:trace>
</inkml:ink>
</file>

<file path=ppt/ink/ink3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3.784"/>
    </inkml:context>
    <inkml:brush xml:id="br0">
      <inkml:brushProperty name="width" value="0.05" units="cm"/>
      <inkml:brushProperty name="height" value="0.05" units="cm"/>
      <inkml:brushProperty name="color" value="#008C3A"/>
    </inkml:brush>
  </inkml:definitions>
  <inkml:trace contextRef="#ctx0" brushRef="#br0">722 1 3500 0 0,'0'1'7216'0'0,"0"11"-3439"0"0,-7 37 356 0 0,1-32-3205 0 0,0 1-1 0 0,-1-1 1 0 0,-1 0-1 0 0,-11 18 1 0 0,15-29-836 0 0,-1 0 0 0 0,1-1 1 0 0,-1 1-1 0 0,0-1 0 0 0,0 0 1 0 0,0-1-1 0 0,0 1 0 0 0,-1-1 1 0 0,0 0-1 0 0,0 0 0 0 0,0-1 0 0 0,-1 0 1 0 0,1 0-1 0 0,-9 2 0 0 0,-1 2 96 0 0,0 1-1 0 0,1 0 1 0 0,0 1-1 0 0,0 0 1 0 0,1 1 0 0 0,-18 17-1 0 0,-32 21 250 0 0,-30 15-138 0 0,44-28-1424 0 0,-1-3 0 0 0,-70 34-1 0 0,77-49-2425 0 0,29-14-309 0 0,0-1-3285 0 0,14-13-812 0 0</inkml:trace>
</inkml:ink>
</file>

<file path=ppt/ink/ink3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4.284"/>
    </inkml:context>
    <inkml:brush xml:id="br0">
      <inkml:brushProperty name="width" value="0.05" units="cm"/>
      <inkml:brushProperty name="height" value="0.05" units="cm"/>
      <inkml:brushProperty name="color" value="#008C3A"/>
    </inkml:brush>
  </inkml:definitions>
  <inkml:trace contextRef="#ctx0" brushRef="#br0">969 1 5673 0 0,'-6'1'16802'0'0,"-27"12"-15603"0"0,-282 168 3704 0 0,-55 34-3251 0 0,239-130-2841 0 0,46-28-5684 0 0,71-51 4353 0 0,0 1-4180 0 0</inkml:trace>
</inkml:ink>
</file>

<file path=ppt/ink/ink3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4.653"/>
    </inkml:context>
    <inkml:brush xml:id="br0">
      <inkml:brushProperty name="width" value="0.05" units="cm"/>
      <inkml:brushProperty name="height" value="0.05" units="cm"/>
      <inkml:brushProperty name="color" value="#008C3A"/>
    </inkml:brush>
  </inkml:definitions>
  <inkml:trace contextRef="#ctx0" brushRef="#br0">233 1 4668 0 0,'0'0'12518'0'0,"1"4"-11450"0"0,3 5-275 0 0,0 0 1 0 0,-1 0-1 0 0,-1 1 0 0 0,1-1 0 0 0,-1 1 0 0 0,0 12 0 0 0,-2-17-643 0 0,0 0-1 0 0,0 0 0 0 0,-1 0 0 0 0,0-1 0 0 0,0 1 0 0 0,0 0 1 0 0,0 0-1 0 0,-1-1 0 0 0,0 1 0 0 0,0-1 0 0 0,0 1 0 0 0,-1-1 1 0 0,1 0-1 0 0,-1 0 0 0 0,-4 5 0 0 0,-4 4-156 0 0,-82 90-2057 0 0,40-59-4627 0 0,-6-13-7322 0 0,49-27 11647 0 0</inkml:trace>
</inkml:ink>
</file>

<file path=ppt/ink/ink3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5.053"/>
    </inkml:context>
    <inkml:brush xml:id="br0">
      <inkml:brushProperty name="width" value="0.05" units="cm"/>
      <inkml:brushProperty name="height" value="0.05" units="cm"/>
      <inkml:brushProperty name="color" value="#008C3A"/>
    </inkml:brush>
  </inkml:definitions>
  <inkml:trace contextRef="#ctx0" brushRef="#br0">2 25 3908 0 0,'-1'3'7457'0'0,"4"-1"-5324"0"0,7 0-2994 0 0,-9-2 1751 0 0,3 0 217 0 0,31-22 8971 0 0,-36 19-11906 0 0,-8-2 6810 0 0,4 3-5526 0 0</inkml:trace>
</inkml:ink>
</file>

<file path=ppt/ink/ink3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7.052"/>
    </inkml:context>
    <inkml:brush xml:id="br0">
      <inkml:brushProperty name="width" value="0.05" units="cm"/>
      <inkml:brushProperty name="height" value="0.05" units="cm"/>
      <inkml:brushProperty name="color" value="#008C3A"/>
    </inkml:brush>
  </inkml:definitions>
  <inkml:trace contextRef="#ctx0" brushRef="#br0">421 232 3868 0 0,'-22'-38'8893'0'0,"10"-1"-3544"0"0,11 31-4960 0 0,0 0-1 0 0,1 1 1 0 0,0-1-1 0 0,0 0 0 0 0,0 0 1 0 0,1 0-1 0 0,1 1 1 0 0,-1-1-1 0 0,1 1 1 0 0,0-1-1 0 0,1 1 0 0 0,0-1 1 0 0,5-10-1 0 0,-6 16-350 0 0,0 1 0 0 0,0-1 0 0 0,1 0 1 0 0,-1 1-1 0 0,0-1 0 0 0,1 1 0 0 0,-1 0 0 0 0,0 0 0 0 0,1 0 0 0 0,-1 0 0 0 0,1 0 0 0 0,0 1 1 0 0,-1-1-1 0 0,1 1 0 0 0,0-1 0 0 0,-1 1 0 0 0,1 0 0 0 0,0 0 0 0 0,-1 0 0 0 0,5 1 0 0 0,56 8-312 0 0,7 2-687 0 0,-65-11 906 0 0,-1 0 0 0 0,1 0 0 0 0,-1 0 0 0 0,1 0 1 0 0,-1-1-1 0 0,1 0 0 0 0,-1 0 0 0 0,1 0 0 0 0,-1 0 1 0 0,0-1-1 0 0,1 0 0 0 0,4-2 0 0 0,3-2 2 0 0,-12 6 75 0 0,1-1 1 0 0,0 1-1 0 0,0 0 1 0 0,0-1-1 0 0,0 1 0 0 0,0 0 1 0 0,0-1-1 0 0,-1 1 0 0 0,1-1 1 0 0,0 0-1 0 0,0 1 0 0 0,-1-1 1 0 0,1 0-1 0 0,0 1 0 0 0,-1-1 1 0 0,1 0-1 0 0,-1 1 1 0 0,1-1-1 0 0,-1 0 0 0 0,1 0 1 0 0,-1 0-1 0 0,1 0 0 0 0,-1 0 1 0 0,0 1-1 0 0,0-1 0 0 0,1 0 1 0 0,-1 0-1 0 0,0-2 0 0 0,-24 14 248 0 0,13-4-42 0 0,1 1-1 0 0,0 0 1 0 0,1 1-1 0 0,0 0 1 0 0,0 0-1 0 0,1 1 0 0 0,-9 13 1 0 0,-8 8 337 0 0,1-3-52 0 0,-2-1-1 0 0,-33 26 0 0 0,48-44-440 0 0,0-1-1 0 0,-1-1 0 0 0,1 1 0 0 0,-2-2 1 0 0,1 0-1 0 0,-1 0 0 0 0,1-1 0 0 0,-2-1 1 0 0,-13 4-1 0 0,22-8-142 0 0,-1 1 0 0 0,0-1-1 0 0,1 0 1 0 0,-1 0 0 0 0,1-1 0 0 0,-1 1 0 0 0,1-1 0 0 0,-1-1 0 0 0,1 1-1 0 0,0-1 1 0 0,-1 0 0 0 0,1 0 0 0 0,0 0 0 0 0,-7-5 0 0 0,-3-1-302 0 0,14 8 238 0 0,-15-1-348 0 0,10 0 393 0 0,-5 13 138 0 0,3 1 89 0 0,-2-1-1 0 0,0-1 0 0 0,-18 17 1 0 0,25-24-24 0 0,-1-1 0 0 0,-1 0 0 0 0,1 0 0 0 0,0 0 0 0 0,-1-1 0 0 0,1 1 0 0 0,-1-1 0 0 0,0 0 0 0 0,0-1 0 0 0,0 1 0 0 0,0-1 0 0 0,0 0 0 0 0,0 0 0 0 0,-7 0 0 0 0,11-1-74 0 0,-1 0-1 0 0,1-1 1 0 0,-1 1 0 0 0,1-1-1 0 0,-1 0 1 0 0,1 1 0 0 0,0-1-1 0 0,-1 0 1 0 0,1 0 0 0 0,0 0-1 0 0,0 0 1 0 0,-1 0-1 0 0,1 0 1 0 0,0 0 0 0 0,0 0-1 0 0,0 0 1 0 0,0-1 0 0 0,0 1-1 0 0,1 0 1 0 0,-1-1 0 0 0,0 1-1 0 0,1 0 1 0 0,-1-1-1 0 0,1 1 1 0 0,-1-1 0 0 0,0-1-1 0 0,-8-39 531 0 0,9 41-561 0 0,-1-9-194 0 0,0 0 0 0 0,0 1-1 0 0,1-1 1 0 0,0 0-1 0 0,0 0 1 0 0,1 0 0 0 0,1 0-1 0 0,3-14 1 0 0,-3 21-358 0 0,-1 0-1 0 0,0 0 1 0 0,1 0 0 0 0,-1 0 0 0 0,1 0 0 0 0,0 0-1 0 0,0 1 1 0 0,0-1 0 0 0,0 1 0 0 0,1-1 0 0 0,4-3 0 0 0,-4 4-474 0 0,1 0 0 0 0,-1 1 1 0 0,0-1-1 0 0,1 0 1 0 0,-1 1-1 0 0,1 0 1 0 0,0 0-1 0 0,-1 0 1 0 0,1 1-1 0 0,0-1 1 0 0,0 1-1 0 0,5 0 0 0 0,16 0-4317 0 0,-12 0 3169 0 0</inkml:trace>
</inkml:ink>
</file>

<file path=ppt/ink/ink3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7.509"/>
    </inkml:context>
    <inkml:brush xml:id="br0">
      <inkml:brushProperty name="width" value="0.05" units="cm"/>
      <inkml:brushProperty name="height" value="0.05" units="cm"/>
      <inkml:brushProperty name="color" value="#008C3A"/>
    </inkml:brush>
  </inkml:definitions>
  <inkml:trace contextRef="#ctx0" brushRef="#br0">159 131 5096 0 0,'-8'-2'1558'0'0,"0"-1"-1"0"0,0 0 0 0 0,1-1 0 0 0,-1 1 0 0 0,1-2 0 0 0,0 1 0 0 0,-12-11 0 0 0,17 14-1423 0 0,1 0 0 0 0,-1 0 0 0 0,1-1 0 0 0,0 1 0 0 0,0-1 0 0 0,0 1 0 0 0,0-1 0 0 0,0 1 0 0 0,0-1 0 0 0,0 0 0 0 0,1 1 0 0 0,-1-1 1 0 0,1 0-1 0 0,-1 0 0 0 0,1 1 0 0 0,0-1 0 0 0,-1 0 0 0 0,1 0 0 0 0,0 0 0 0 0,0 0 0 0 0,0 1 0 0 0,0-1 0 0 0,1 0 0 0 0,-1 0 0 0 0,0 0 0 0 0,1 1 0 0 0,-1-1 0 0 0,1 0 0 0 0,0 0 0 0 0,0 1 0 0 0,0-1 0 0 0,-1 1 0 0 0,1-1 0 0 0,1 1 0 0 0,-1-1 0 0 0,0 1 0 0 0,0-1 0 0 0,0 1 0 0 0,1 0 0 0 0,-1 0 0 0 0,3-2 0 0 0,3-4 120 0 0,16-9 509 0 0,-22 16-537 0 0,5 5-26 0 0,-6-5-189 0 0,1 0 1 0 0,-1 0-1 0 0,0 0 0 0 0,1 1 1 0 0,-1-1-1 0 0,0 0 1 0 0,1 0-1 0 0,-1 0 1 0 0,0 1-1 0 0,1-1 0 0 0,-1 0 1 0 0,0 0-1 0 0,1 1 1 0 0,-1-1-1 0 0,0 0 1 0 0,0 1-1 0 0,1-1 0 0 0,-1 0 1 0 0,0 1-1 0 0,0-1 1 0 0,0 1-1 0 0,1-1 0 0 0,-1 0 1 0 0,0 1-1 0 0,0-1 1 0 0,0 1-1 0 0,0-1 1 0 0,0 0-1 0 0,0 1 0 0 0,0-1 1 0 0,0 1-1 0 0,0-1 1 0 0,0 0-1 0 0,0 1 0 0 0,0-1 1 0 0,0 1-1 0 0,0-1 1 0 0,0 0-1 0 0,-1 1 1 0 0,1-1-1 0 0,0 0 0 0 0,0 1 1 0 0,0-1-1 0 0,-1 1 1 0 0,1-1-1 0 0,0 0 1 0 0,-1 1-1 0 0,-4 7-186 0 0,0-1 0 0 0,-1 1 0 0 0,0-1 0 0 0,0-1 0 0 0,0 1 0 0 0,-1-1 1 0 0,0 0-1 0 0,0 0 0 0 0,-9 4 0 0 0,-15 5-4999 0 0,1-9-5895 0 0</inkml:trace>
</inkml:ink>
</file>

<file path=ppt/ink/ink3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7.921"/>
    </inkml:context>
    <inkml:brush xml:id="br0">
      <inkml:brushProperty name="width" value="0.05" units="cm"/>
      <inkml:brushProperty name="height" value="0.05" units="cm"/>
      <inkml:brushProperty name="color" value="#008C3A"/>
    </inkml:brush>
  </inkml:definitions>
  <inkml:trace contextRef="#ctx0" brushRef="#br0">101 18 5036 0 0,'0'0'15631'0'0,"12"-10"-13022"0"0,-9 4 1995 0 0,-5 5-4498 0 0,-1 1 0 0 0,1 0 0 0 0,0-1 0 0 0,-1 1 0 0 0,1 0 0 0 0,-1 1 0 0 0,1-1 0 0 0,0 0 0 0 0,-1 1 0 0 0,1-1 0 0 0,-3 2 0 0 0,-28 16-2361 0 0,4 9-5307 0 0,10 2-7087 0 0,16-19 12131 0 0</inkml:trace>
</inkml:ink>
</file>

<file path=ppt/ink/ink3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8.792"/>
    </inkml:context>
    <inkml:brush xml:id="br0">
      <inkml:brushProperty name="width" value="0.05" units="cm"/>
      <inkml:brushProperty name="height" value="0.05" units="cm"/>
      <inkml:brushProperty name="color" value="#008C3A"/>
    </inkml:brush>
  </inkml:definitions>
  <inkml:trace contextRef="#ctx0" brushRef="#br0">769 0 5220 0 0,'0'0'3205'0'0,"-4"2"-1666"0"0,-12 7 54 0 0,0 0-1 0 0,1 2 1 0 0,0-1 0 0 0,1 2 0 0 0,-20 20 0 0 0,-62 75 2296 0 0,93-104-3834 0 0,0 1-1 0 0,0 0 1 0 0,0 0-1 0 0,0 0 1 0 0,1 1-1 0 0,-1-1 1 0 0,1 0-1 0 0,-1 6 0 0 0,2-9-59 0 0,1 0 0 0 0,0 0 0 0 0,0 0 0 0 0,0-1 0 0 0,0 1 0 0 0,0 0-1 0 0,0 0 1 0 0,0 0 0 0 0,0 0 0 0 0,0-1 0 0 0,1 1 0 0 0,-1 0 0 0 0,0 0-1 0 0,0 0 1 0 0,1-1 0 0 0,-1 1 0 0 0,1 0 0 0 0,-1 0 0 0 0,0-1 0 0 0,2 2-1 0 0,-1 0-4 0 0,1-1 0 0 0,0 0-1 0 0,-1 0 1 0 0,1 0-1 0 0,0 0 1 0 0,-1-1 0 0 0,1 1-1 0 0,0 0 1 0 0,0-1-1 0 0,0 1 1 0 0,0-1 0 0 0,-1 1-1 0 0,4-1 1 0 0,46 11 257 0 0,-50-10-180 0 0,1 0 1 0 0,-1 0 0 0 0,1 0 0 0 0,-1 0 0 0 0,0 1-1 0 0,0-1 1 0 0,0 0 0 0 0,0 1 0 0 0,0-1 0 0 0,0 1 0 0 0,0-1-1 0 0,0 1 1 0 0,0-1 0 0 0,-1 1 0 0 0,1-1 0 0 0,-1 1-1 0 0,1 0 1 0 0,-1-1 0 0 0,0 1 0 0 0,1 0 0 0 0,-1 0 0 0 0,0-1-1 0 0,0 1 1 0 0,0 0 0 0 0,-1 0 0 0 0,1-1 0 0 0,0 1-1 0 0,-1 2 1 0 0,0 3 139 0 0,-1-1 0 0 0,1 1 0 0 0,-1-1 0 0 0,0 0 0 0 0,0 0 0 0 0,-4 6-1 0 0,4-8-118 0 0,-1 0-1 0 0,1 0 0 0 0,-1 0 0 0 0,0-1 0 0 0,-1 1 0 0 0,1-1 0 0 0,0 0 0 0 0,-1 0 0 0 0,0-1 0 0 0,0 1 0 0 0,0-1 0 0 0,0 1 0 0 0,0-1 0 0 0,0 0 0 0 0,0-1 0 0 0,-1 1 0 0 0,1-1 1 0 0,-9 2-1 0 0,-8-1 4 0 0,-1-1 1 0 0,1 0 0 0 0,-30-4 0 0 0,42 3-90 0 0,-7-1 10 0 0,0 1 0 0 0,0 1 0 0 0,0 0 0 0 0,0 2 0 0 0,0-1 0 0 0,0 2 0 0 0,-27 10 0 0 0,15-2-143 0 0,1 1-1 0 0,1 1 1 0 0,-34 24-1 0 0,-9 14-3793 0 0,47-33-2735 0 0,0 2-7908 0 0,16-15 11923 0 0</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55.878"/>
    </inkml:context>
    <inkml:brush xml:id="br0">
      <inkml:brushProperty name="width" value="0.05" units="cm"/>
      <inkml:brushProperty name="height" value="0.05" units="cm"/>
    </inkml:brush>
  </inkml:definitions>
  <inkml:trace contextRef="#ctx0" brushRef="#br0">23 38 4556 0 0,'-22'-37'19887'0'0,"22"37"-19773"0"0,0 22 1240 0 0,10 54-371 0 0,-1-6-7664 0 0,-6-49 2187 0 0,-2 0 0 0 0,-1-1 0 0 0,-3 25 1 0 0,3-37 2807 0 0</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08.674"/>
    </inkml:context>
    <inkml:brush xml:id="br0">
      <inkml:brushProperty name="width" value="0.05" units="cm"/>
      <inkml:brushProperty name="height" value="0.05" units="cm"/>
      <inkml:brushProperty name="color" value="#E71224"/>
    </inkml:brush>
  </inkml:definitions>
  <inkml:trace contextRef="#ctx0" brushRef="#br0">782 2 6593 0 0,'0'-1'14833'0'0,"-3"14"-11619"0"0,0 2-3901 0 0,2-5 410 0 0,0 4 2688 0 0,-1 10-869 0 0,1 13-66 0 0,2-35-1510 0 0,0-3-14 0 0,1 1 1 0 0,-1-1-1 0 0,1 1 0 0 0,-1-1 0 0 0,1 0 0 0 0,-1 0 0 0 0,1 1 0 0 0,-1-1 0 0 0,1 0 1 0 0,-1 0-1 0 0,0 0 0 0 0,0-1 0 0 0,1 1 0 0 0,-1 0 0 0 0,0 0 0 0 0,0-1 0 0 0,0 1 1 0 0,0-1-1 0 0,-1 1 0 0 0,1 0 0 0 0,0-1 0 0 0,-1 0 0 0 0,2-2 0 0 0,11-39-506 0 0,-12 41 560 0 0,-1 1 30 0 0,0 0-1 0 0,1 1 1 0 0,-1-1 0 0 0,0 0 0 0 0,0 0-1 0 0,0 0 1 0 0,1 0 0 0 0,-1 1 0 0 0,0-1 0 0 0,0 0-1 0 0,0 0 1 0 0,0 0 0 0 0,0 0 0 0 0,-1 1-1 0 0,1-1 1 0 0,0 0 0 0 0,0 0 0 0 0,0 0 0 0 0,-1 0-1 0 0,1 1 1 0 0,-1-2 0 0 0,-13 5 801 0 0,-21 29 432 0 0,29-26-1129 0 0,0-1-16 0 0,-63 54 1358 0 0,64-55-1448 0 0,-1-1 1 0 0,1 1-1 0 0,-1-1 1 0 0,0 0-1 0 0,0 0 0 0 0,0-1 1 0 0,0 0-1 0 0,-1 0 0 0 0,1 0 1 0 0,0-1-1 0 0,-11 1 1 0 0,12-3-107 0 0,1 0 0 0 0,-1 0 0 0 0,1-1 0 0 0,-1 0 1 0 0,1 0-1 0 0,0 0 0 0 0,-1 0 0 0 0,1 0 0 0 0,-5-5 1 0 0,8 6 44 0 0,-38 28 617 0 0,21-8-491 0 0,0 0 0 0 0,-2-1 1 0 0,0-1-1 0 0,-36 24 0 0 0,47-37-99 0 0,-5-1 0 0 0,11-2 0 0 0,1-1 0 0 0,-1 0 0 0 0,0 0 0 0 0,1 0 0 0 0,-1 0 0 0 0,0-1 0 0 0,0 1 0 0 0,1-1 0 0 0,-1 0 0 0 0,1 0 0 0 0,-1 0 0 0 0,1 0 0 0 0,-1 0 0 0 0,1 0 0 0 0,-1 0 0 0 0,1-1 0 0 0,0 0 0 0 0,0 1 0 0 0,0-1 0 0 0,0 0 0 0 0,0 0 0 0 0,0 0 0 0 0,0 0 0 0 0,1 0 0 0 0,-1 0 0 0 0,1-1 0 0 0,-1 1 0 0 0,1 0 0 0 0,-2-5 0 0 0,-6-7 0 0 0,5 9 0 0 0,3 2 0 0 0,-1 0 0 0 0,0 1 0 0 0,0-1 0 0 0,0 1 0 0 0,0-1 0 0 0,0 1 0 0 0,-1 0 0 0 0,1 0 0 0 0,-1 0 0 0 0,0 0 0 0 0,1 0 0 0 0,-1 0 0 0 0,0 1 0 0 0,-6-3 0 0 0,7 4 0 0 0,-1-1 0 0 0,0 1 0 0 0,1 0 0 0 0,-1 0 0 0 0,0 0 0 0 0,0 0 0 0 0,1 0 0 0 0,-1 0 0 0 0,0 1 0 0 0,1-1 0 0 0,-1 1 0 0 0,1 0 0 0 0,-1 0 0 0 0,1 0 0 0 0,-1 0 0 0 0,1 0 0 0 0,-1 0 0 0 0,1 1 0 0 0,0-1 0 0 0,-3 4 0 0 0,-3 1 0 0 0,-35 23-1781 0 0,-55 50-1 0 0,75-59 1035 0 0,16-52-27038 0 0</inkml:trace>
</inkml:ink>
</file>

<file path=ppt/ink/ink3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9.248"/>
    </inkml:context>
    <inkml:brush xml:id="br0">
      <inkml:brushProperty name="width" value="0.05" units="cm"/>
      <inkml:brushProperty name="height" value="0.05" units="cm"/>
      <inkml:brushProperty name="color" value="#008C3A"/>
    </inkml:brush>
  </inkml:definitions>
  <inkml:trace contextRef="#ctx0" brushRef="#br0">30 1 4768 0 0,'0'0'1763'0'0,"7"29"18548"0"0,-17-22-19440 0 0,-4 2-5910 0 0,13-9 4361 0 0,0 1 0 0 0,0 0 0 0 0,0 0 1 0 0,1 0-1 0 0,-1 0 0 0 0,0 0 0 0 0,0-1 1 0 0,0 1-1 0 0,1 1 0 0 0,-1-1 1 0 0,1 0-1 0 0,-1 0 0 0 0,1 0 0 0 0,-1 0 1 0 0,1 0-1 0 0,0 0 0 0 0,-1 1 0 0 0,1-1 1 0 0,0 2-1 0 0,0 11-4985 0 0</inkml:trace>
</inkml:ink>
</file>

<file path=ppt/ink/ink3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09.654"/>
    </inkml:context>
    <inkml:brush xml:id="br0">
      <inkml:brushProperty name="width" value="0.05" units="cm"/>
      <inkml:brushProperty name="height" value="0.05" units="cm"/>
      <inkml:brushProperty name="color" value="#008C3A"/>
    </inkml:brush>
  </inkml:definitions>
  <inkml:trace contextRef="#ctx0" brushRef="#br0">8 134 5621 0 0,'-7'-31'9516'0'0,"13"23"-8917"0"0,0-1 0 0 0,1 1 1 0 0,0 1-1 0 0,1-1 0 0 0,-1 1 0 0 0,1 1 1 0 0,1-1-1 0 0,-1 1 0 0 0,1 1 1 0 0,1-1-1 0 0,-1 2 0 0 0,20-8 1 0 0,-20 7-257 0 0,-8 5-306 0 0,-1-1 0 0 0,1 1 0 0 0,-1-1 0 0 0,1 1-1 0 0,0 0 1 0 0,-1-1 0 0 0,1 1 0 0 0,0 0 0 0 0,-1-1 0 0 0,1 1 0 0 0,0 0 0 0 0,0 0 0 0 0,-1-1 0 0 0,1 1 0 0 0,0 0 0 0 0,0 0 0 0 0,-1 0 0 0 0,1 0 0 0 0,0 0 0 0 0,0 0 0 0 0,-1 0-1 0 0,1 0 1 0 0,0 1 0 0 0,-1-1 0 0 0,1 0 0 0 0,0 0 0 0 0,0 1 0 0 0,-1-1 0 0 0,1 0 0 0 0,0 1 0 0 0,-1-1 0 0 0,1 0 0 0 0,-1 1 0 0 0,1-1 0 0 0,0 1 0 0 0,-1-1 0 0 0,1 1-1 0 0,-1 0 1 0 0,1-1 0 0 0,-1 1 0 0 0,0-1 0 0 0,1 1 0 0 0,-1 0 0 0 0,0-1 0 0 0,1 1 0 0 0,-1 0 0 0 0,0 0 0 0 0,0-1 0 0 0,1 1 0 0 0,-1 0 0 0 0,0 1 0 0 0,0 1 15 0 0,0-1 1 0 0,0 1 0 0 0,0 0-1 0 0,0-1 1 0 0,-1 1 0 0 0,1-1-1 0 0,-1 1 1 0 0,0 0 0 0 0,0-1-1 0 0,0 1 1 0 0,0-1 0 0 0,-2 4-1 0 0,-4 2-964 0 0,0 0-1 0 0,0-1 1 0 0,0 0-1 0 0,-12 9 1 0 0,9-9-1575 0 0,0 0 1 0 0,0-1 0 0 0,-1 0 0 0 0,0 0-1 0 0,0-1 1 0 0,-14 4 0 0 0,9-4-76 0 0</inkml:trace>
</inkml:ink>
</file>

<file path=ppt/ink/ink3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14.200"/>
    </inkml:context>
    <inkml:brush xml:id="br0">
      <inkml:brushProperty name="width" value="0.05" units="cm"/>
      <inkml:brushProperty name="height" value="0.05" units="cm"/>
      <inkml:brushProperty name="color" value="#008C3A"/>
    </inkml:brush>
  </inkml:definitions>
  <inkml:trace contextRef="#ctx0" brushRef="#br0">1633 232 3192 0 0,'-15'-35'8868'0'0,"14"16"-6430"0"0,0 16-2040 0 0,1-1 0 0 0,-1 1 0 0 0,1 0 0 0 0,0-1-1 0 0,0 1 1 0 0,1-1 0 0 0,-1 1 0 0 0,1-1 0 0 0,-1 1 0 0 0,1 0 0 0 0,3-7-1 0 0,1-1 35 0 0,1 0 0 0 0,1 0 0 0 0,-1 1 0 0 0,2 0-1 0 0,-1 0 1 0 0,2 0 0 0 0,-1 1 0 0 0,1 1-1 0 0,13-10 1 0 0,-19 15-366 0 0,0 0-1 0 0,0 1 1 0 0,1 0-1 0 0,-1 0 1 0 0,1 0 0 0 0,0 0-1 0 0,-1 1 1 0 0,1-1-1 0 0,0 1 1 0 0,7-1 0 0 0,-9 1-68 0 0,9 28 715 0 0,-16-13-594 0 0,0 0 0 0 0,0 0-1 0 0,-1-1 1 0 0,-1 1 0 0 0,0-2 0 0 0,-1 1 0 0 0,-1-1 0 0 0,1 0 0 0 0,-2 0-1 0 0,0-1 1 0 0,0-1 0 0 0,-13 11 0 0 0,-8 4 98 0 0,-2-1 1 0 0,-1-1-1 0 0,-46 23 1 0 0,77-44-199 0 0,0 0 0 0 0,0 0 0 0 0,0 0 1 0 0,-1-1-1 0 0,1 0 0 0 0,-1 1 0 0 0,1-1 0 0 0,-1 0 1 0 0,0-1-1 0 0,1 1 0 0 0,-1-1 0 0 0,0 1 0 0 0,1-1 1 0 0,-1 0-1 0 0,0-1 0 0 0,1 1 0 0 0,-1-1 0 0 0,0 1 1 0 0,1-1-1 0 0,-1 0 0 0 0,1 0 0 0 0,-1-1 0 0 0,1 1 1 0 0,0-1-1 0 0,-1 1 0 0 0,1-1 0 0 0,0 0 0 0 0,-3-3 0 0 0,2 1-88 0 0,1 0 0 0 0,0 0 0 0 0,0 0-1 0 0,1-1 1 0 0,-1 1 0 0 0,1-1 0 0 0,0 1-1 0 0,0-1 1 0 0,0 0 0 0 0,1 0 0 0 0,0 0-1 0 0,0 0 1 0 0,0 0 0 0 0,0 0-1 0 0,1 0 1 0 0,0 0 0 0 0,0 0 0 0 0,0 0-1 0 0,3-9 1 0 0,-2 5-78 0 0,0 0-1 0 0,1 0 1 0 0,1 0-1 0 0,-1 1 1 0 0,2-1 0 0 0,-1 1-1 0 0,1-1 1 0 0,0 1-1 0 0,11-15 1 0 0,-15 23 146 0 0,0 0 1 0 0,0-1-1 0 0,1 1 1 0 0,-1-1-1 0 0,0 1 1 0 0,0-1-1 0 0,1 1 1 0 0,-1 0-1 0 0,0-1 1 0 0,0 1-1 0 0,1-1 1 0 0,-1 1-1 0 0,1 0 1 0 0,-1-1-1 0 0,0 1 1 0 0,1 0-1 0 0,-1 0 1 0 0,1-1-1 0 0,-1 1 1 0 0,1 0-1 0 0,-1 0 1 0 0,0 0-1 0 0,1 0 1 0 0,-1-1-1 0 0,1 1 1 0 0,-1 0-1 0 0,1 0 1 0 0,-1 0-1 0 0,1 0 1 0 0,-1 0-1 0 0,1 0 1 0 0,-1 0-1 0 0,1 0 1 0 0,-1 0-1 0 0,1 1 0 0 0,-1-1 1 0 0,1 0-1 0 0,-1 0 1 0 0,1 0-1 0 0,-1 1 1 0 0,1-1-1 0 0,-1 0 1 0 0,0 0-1 0 0,1 1 1 0 0,-1-1-1 0 0,0 0 1 0 0,1 1-1 0 0,-1-1 1 0 0,1 0-1 0 0,-1 1 1 0 0,0-1-1 0 0,0 0 1 0 0,1 1-1 0 0,-1-1 1 0 0,0 1-1 0 0,0-1 1 0 0,0 1-1 0 0,1-1 1 0 0,-1 1-1 0 0,0-1 1 0 0,0 1-1 0 0,0-1 1 0 0,0 1-1 0 0,0-1 1 0 0,0 1-1 0 0,0-1 1 0 0,0 1-1 0 0,0-1 1 0 0,0 1-1 0 0,2 36 633 0 0,-4-29-487 0 0,-1 0 1 0 0,0 0-1 0 0,0 0 1 0 0,0 0-1 0 0,-1-1 1 0 0,0 1-1 0 0,-1-1 1 0 0,0 0-1 0 0,-9 10 0 0 0,-53 53 445 0 0,65-68-585 0 0,1-2-70 0 0,0 1 0 0 0,0 0 0 0 0,0-1 0 0 0,1 1 0 0 0,-1-1 0 0 0,0 1 0 0 0,0-1 0 0 0,0 1 0 0 0,0-1 0 0 0,0 0 0 0 0,0 1 0 0 0,0-1 0 0 0,0 0 0 0 0,0 0 0 0 0,0 0 0 0 0,0 0 0 0 0,0 0 0 0 0,0 0 0 0 0,0 0 1 0 0,0 0-1 0 0,0 0 0 0 0,0 0 0 0 0,0-1 0 0 0,0 1 0 0 0,0 0 0 0 0,0-1 0 0 0,0 1 0 0 0,0-1 0 0 0,0 1 0 0 0,0-1 0 0 0,0 1 0 0 0,0-1 0 0 0,1 0 0 0 0,-1 1 0 0 0,0-1 0 0 0,0 0 0 0 0,1 0 0 0 0,-1 1 0 0 0,1-1 0 0 0,-1 0 0 0 0,1 0 0 0 0,-1 0 0 0 0,1 0 0 0 0,-1-1 0 0 0,0 1-81 0 0,-11-1-350 0 0,-24 24 586 0 0,21-13 141 0 0,1 0 1 0 0,-1-1 0 0 0,-27 10 0 0 0,22-14-231 0 0,18-4-51 0 0,-37 8-768 0 0,34-3 973 0 0,-3 3-16 0 0,0-1-1 0 0,0 0 1 0 0,-1 0-1 0 0,1-1 1 0 0,-15 8-1 0 0,20-13-114 0 0,0 0 1 0 0,0 0-1 0 0,0-1 0 0 0,-1 1 0 0 0,1 0 0 0 0,0-1 0 0 0,0 0 0 0 0,0 0 0 0 0,-1 0 1 0 0,1 0-1 0 0,0-1 0 0 0,0 1 0 0 0,-1-1 0 0 0,1 0 0 0 0,0 1 0 0 0,0-1 0 0 0,0-1 1 0 0,0 1-1 0 0,0 0 0 0 0,0-1 0 0 0,1 0 0 0 0,-1 1 0 0 0,0-1 0 0 0,1 0 0 0 0,0-1 1 0 0,-1 1-1 0 0,1 0 0 0 0,0-1 0 0 0,0 1 0 0 0,0-1 0 0 0,-3-5 0 0 0,4 7 44 0 0,0-1-52 0 0,-1 0 1 0 0,1 0-1 0 0,-1-1 0 0 0,1 1 0 0 0,0-1 0 0 0,0 1 0 0 0,0-1 0 0 0,0 1 0 0 0,0-6 0 0 0,0 5 35 0 0,1 0 1 0 0,0 0-1 0 0,0 0 1 0 0,1 0-1 0 0,-1 1 0 0 0,1-1 1 0 0,-1 0-1 0 0,1 0 1 0 0,0 0-1 0 0,2-5 0 0 0,-2 7 59 0 0,9-36 140 0 0,15-48-264 0 0,-21 73 46 0 0,-1 0 1 0 0,0 0 0 0 0,0 0-1 0 0,0-16 1 0 0,6-23 944 0 0,-9 50-357 0 0,0 4-475 0 0,-3 29 164 0 0,-2-1-1 0 0,0-1 1 0 0,-2 1-1 0 0,-2-1 1 0 0,-16 39-1 0 0,19-49-74 0 0,5-18-199 0 0,1 1 0 0 0,0-1-1 0 0,-1 1 1 0 0,0-1 0 0 0,0 0-1 0 0,1 1 1 0 0,-1-1 0 0 0,0 0-1 0 0,-1 0 1 0 0,1 1 0 0 0,0-1-1 0 0,-1 0 1 0 0,1 0 0 0 0,-1 0-1 0 0,0-1 1 0 0,0 1 0 0 0,1 0-1 0 0,-1-1 1 0 0,0 1 0 0 0,0-1-1 0 0,-1 1 1 0 0,1-1 0 0 0,0 0-1 0 0,-3 1 1 0 0,-18 3 6 0 0,0 1 1 0 0,1 1-1 0 0,0 1 1 0 0,1 1-1 0 0,0 1 1 0 0,0 1-1 0 0,1 1 1 0 0,0 0-1 0 0,-31 28 1 0 0,-24 24-158 0 0,11-9-480 0 0,-78 54 0 0 0,115-92-1229 0 0,-1-1-1 0 0,-31 12 0 0 0,36-18-1140 0 0,-1-2-1 0 0,0 0 0 0 0,-32 5 1 0 0,-12-7-6825 0 0,50-7 7131 0 0</inkml:trace>
</inkml:ink>
</file>

<file path=ppt/ink/ink3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14.762"/>
    </inkml:context>
    <inkml:brush xml:id="br0">
      <inkml:brushProperty name="width" value="0.05" units="cm"/>
      <inkml:brushProperty name="height" value="0.05" units="cm"/>
      <inkml:brushProperty name="color" value="#008C3A"/>
    </inkml:brush>
  </inkml:definitions>
  <inkml:trace contextRef="#ctx0" brushRef="#br0">7 106 5693 0 0,'-1'-1'278'0'0,"1"0"1"0"0,-1 1-1 0 0,1-1 1 0 0,-1 0-1 0 0,1 1 1 0 0,-1-1 0 0 0,1 0-1 0 0,-1 0 1 0 0,1 1-1 0 0,-1-1 1 0 0,1 0-1 0 0,0 0 1 0 0,0 0 0 0 0,-1 1-1 0 0,1-1 1 0 0,0 0-1 0 0,0-1 1 0 0,54-29 6560 0 0,-3-10-4730 0 0,-42 35-2879 0 0,-9 6 710 0 0,0 0 0 0 0,1 0 1 0 0,-1 0-1 0 0,0 0 0 0 0,0 0 1 0 0,1 0-1 0 0,-1 0 0 0 0,0 0 1 0 0,0 0-1 0 0,0 0 0 0 0,1 0 1 0 0,-1 0-1 0 0,0-1 0 0 0,0 1 1 0 0,0 0-1 0 0,0 0 0 0 0,1 0 1 0 0,-1 0-1 0 0,0-1 0 0 0,0 1 1 0 0,0 0-1 0 0,0 0 0 0 0,0 0 1 0 0,1-1-1 0 0,-1 1 0 0 0,0 0 1 0 0,0 0-1 0 0,0-1 0 0 0,0 1 1 0 0,0 0-1 0 0,0 0 0 0 0,0 0 1 0 0,0-1-1 0 0,0 1 0 0 0,0 0 1 0 0,0 0-1 0 0,0-1 0 0 0,0 1 1 0 0,0 0-1 0 0,0 0 0 0 0,0-1 1 0 0,0 1-1 0 0,0 0 0 0 0,0 0 1 0 0,-1 0-1 0 0,1-1 0 0 0,0 1 0 0 0,0 0 1 0 0,0 0-1 0 0,-1-1 0 0 0,-28-2-15529 0 0</inkml:trace>
</inkml:ink>
</file>

<file path=ppt/ink/ink3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15.128"/>
    </inkml:context>
    <inkml:brush xml:id="br0">
      <inkml:brushProperty name="width" value="0.05" units="cm"/>
      <inkml:brushProperty name="height" value="0.05" units="cm"/>
      <inkml:brushProperty name="color" value="#008C3A"/>
    </inkml:brush>
  </inkml:definitions>
  <inkml:trace contextRef="#ctx0" brushRef="#br0">166 8 4104 0 0,'-1'-1'736'0'0,"0"0"-1"0"0,-1 1 1 0 0,1-1-1 0 0,0 0 0 0 0,0 1 1 0 0,0-1-1 0 0,-1 1 1 0 0,1-1-1 0 0,0 1 1 0 0,0-1-1 0 0,-1 1 0 0 0,1 0 1 0 0,0 0-1 0 0,-1 0 1 0 0,1 0-1 0 0,0 0 1 0 0,-1 0-1 0 0,1 0 0 0 0,0 0 1 0 0,-1 0-1 0 0,1 1 1 0 0,0-1-1 0 0,-3 1 1 0 0,3 1-51 0 0,0 0 1 0 0,0 0 0 0 0,1 0-1 0 0,-1 0 1 0 0,0 0 0 0 0,1 0-1 0 0,-1 0 1 0 0,1 0 0 0 0,0 0 0 0 0,-1 0-1 0 0,1 0 1 0 0,0 3 0 0 0,-2 18-1299 0 0,1-17 898 0 0,-15 100 1825 0 0,-4-1-5153 0 0,-10-3-6276 0 0,20-75 960 0 0,-24 43-1 0 0,22-51 5806 0 0</inkml:trace>
</inkml:ink>
</file>

<file path=ppt/ink/ink3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15.681"/>
    </inkml:context>
    <inkml:brush xml:id="br0">
      <inkml:brushProperty name="width" value="0.05" units="cm"/>
      <inkml:brushProperty name="height" value="0.05" units="cm"/>
      <inkml:brushProperty name="color" value="#008C3A"/>
    </inkml:brush>
  </inkml:definitions>
  <inkml:trace contextRef="#ctx0" brushRef="#br0">54 0 6533 0 0,'-27'36'13565'0'0,"3"-4"-6312"0"0,23-31-7299 0 0,-1 3-1184 0 0,22-47-21733 0 0,-16 30 20567 0 0</inkml:trace>
</inkml:ink>
</file>

<file path=ppt/ink/ink3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16.251"/>
    </inkml:context>
    <inkml:brush xml:id="br0">
      <inkml:brushProperty name="width" value="0.05" units="cm"/>
      <inkml:brushProperty name="height" value="0.05" units="cm"/>
      <inkml:brushProperty name="color" value="#008C3A"/>
    </inkml:brush>
  </inkml:definitions>
  <inkml:trace contextRef="#ctx0" brushRef="#br0">70 167 3324 0 0,'-7'-11'6403'0'0,"-7"-12"-2444"0"0,12 16-3684 0 0,0 1 0 0 0,1-1 1 0 0,0 1-1 0 0,0-1 0 0 0,1 0 1 0 0,0 1-1 0 0,0-1 0 0 0,0 0 0 0 0,1 1 1 0 0,0-1-1 0 0,0 1 0 0 0,0-1 1 0 0,1 1-1 0 0,0-1 0 0 0,1 1 0 0 0,2-6 1 0 0,-4 11-279 0 0,0-1 0 0 0,0 1 0 0 0,-1 0 0 0 0,1 0-1 0 0,0 0 1 0 0,0 0 0 0 0,0 0 0 0 0,0 0 0 0 0,0 1 0 0 0,0-1 0 0 0,0 0 0 0 0,0 0 0 0 0,0 1 0 0 0,1-1 0 0 0,-1 1 0 0 0,0-1 0 0 0,2 0 0 0 0,-2 1 5 0 0,-1 1-1 0 0,1-1 1 0 0,-1 0 0 0 0,1 0-1 0 0,-1 0 1 0 0,1 1 0 0 0,-1-1-1 0 0,1 0 1 0 0,-1 0 0 0 0,1 1-1 0 0,-1-1 1 0 0,0 1 0 0 0,1-1-1 0 0,-1 0 1 0 0,1 1 0 0 0,-1-1-1 0 0,0 1 1 0 0,0-1 0 0 0,1 1-1 0 0,-1-1 1 0 0,0 1 0 0 0,0-1-1 0 0,1 1 1 0 0,-1-1 0 0 0,0 1-1 0 0,0-1 1 0 0,0 1 0 0 0,1 4-16 0 0,0-1-1 0 0,-1 0 1 0 0,1 0 0 0 0,-1 1 0 0 0,0-1 0 0 0,-1 0 0 0 0,1 1-1 0 0,-2 5 1 0 0,-2 3-917 0 0,-1 0-1 0 0,-1 0 1 0 0,0 0 0 0 0,-14 21-1 0 0,-19 15-9967 0 0,31-40 8641 0 0</inkml:trace>
</inkml:ink>
</file>

<file path=ppt/ink/ink3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16.709"/>
    </inkml:context>
    <inkml:brush xml:id="br0">
      <inkml:brushProperty name="width" value="0.05" units="cm"/>
      <inkml:brushProperty name="height" value="0.05" units="cm"/>
      <inkml:brushProperty name="color" value="#008C3A"/>
    </inkml:brush>
  </inkml:definitions>
  <inkml:trace contextRef="#ctx0" brushRef="#br0">500 0 4492 0 0,'0'0'6552'0'0,"-3"4"-5104"0"0,-33 34 2705 0 0,-68 54 0 0 0,-56 21-2242 0 0,146-106-3952 0 0,11-8-273 0 0,13-17-1384 0 0,0 1 3369 0 0,14-45-1893 0 0,-10 21 3506 0 0,-14 40-1226 0 0,0 1 1 0 0,0-1 0 0 0,0 1-1 0 0,-1-1 1 0 0,1 0 0 0 0,0 1-1 0 0,0-1 1 0 0,-1 1-1 0 0,1-1 1 0 0,0 1 0 0 0,-1-1-1 0 0,1 1 1 0 0,0-1 0 0 0,-1 1-1 0 0,1-1 1 0 0,-1 1 0 0 0,1-1-1 0 0,-1 1 1 0 0,1-1 0 0 0,-1 1-1 0 0,1 0 1 0 0,-1-1 0 0 0,1 1-1 0 0,-1 0 1 0 0,0 0 0 0 0,1 0-1 0 0,-1-1 1 0 0,1 1 0 0 0,-1 0-1 0 0,0 0 1 0 0,1 0 0 0 0,-1 0-1 0 0,0 0 1 0 0,1 0 0 0 0,-1 0-1 0 0,1 0 1 0 0,-1 0 0 0 0,0 0-1 0 0,1 0 1 0 0,-1 1 0 0 0,1-1-1 0 0,-1 0 1 0 0,0 0-1 0 0,1 1 1 0 0,-1-1 0 0 0,0 1-1 0 0,-11 4 265 0 0,1 0-1 0 0,0 1 1 0 0,1 0-1 0 0,-18 14 1 0 0,-35 37-4779 0 0,3-4-4740 0 0,41-37 6738 0 0</inkml:trace>
</inkml:ink>
</file>

<file path=ppt/ink/ink3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17.595"/>
    </inkml:context>
    <inkml:brush xml:id="br0">
      <inkml:brushProperty name="width" value="0.05" units="cm"/>
      <inkml:brushProperty name="height" value="0.05" units="cm"/>
      <inkml:brushProperty name="color" value="#008C3A"/>
    </inkml:brush>
  </inkml:definitions>
  <inkml:trace contextRef="#ctx0" brushRef="#br0">381 6 4472 0 0,'6'-6'16744'0'0,"-14"23"-15932"0"0,-1-1-1 0 0,-1-1 1 0 0,0 0 0 0 0,-1 0 0 0 0,0-1 0 0 0,-1 0-1 0 0,-1-1 1 0 0,-17 15 0 0 0,-7 2-901 0 0,-1-1 1 0 0,-44 25-1 0 0,78-51 2 0 0,-39 18-4338 0 0,41-21 3858 0 0,0 1 0 0 0,1-1 1 0 0,-1 1-1 0 0,0-1 0 0 0,1 0 0 0 0,-1 0 0 0 0,0 0 0 0 0,1 0 1 0 0,-1 0-1 0 0,0 0 0 0 0,1 0 0 0 0,-1 0 0 0 0,0-1 0 0 0,1 1 0 0 0,-1-1 1 0 0,0 1-1 0 0,1-1 0 0 0,-1 0 0 0 0,1 0 0 0 0,-1 1 0 0 0,1-1 1 0 0,0 0-1 0 0,-1 0 0 0 0,1 0 0 0 0,-3-3 0 0 0,-14-13-5321 0 0,11 6 3394 0 0</inkml:trace>
</inkml:ink>
</file>

<file path=ppt/ink/ink3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17.952"/>
    </inkml:context>
    <inkml:brush xml:id="br0">
      <inkml:brushProperty name="width" value="0.05" units="cm"/>
      <inkml:brushProperty name="height" value="0.05" units="cm"/>
      <inkml:brushProperty name="color" value="#008C3A"/>
    </inkml:brush>
  </inkml:definitions>
  <inkml:trace contextRef="#ctx0" brushRef="#br0">90 13 7085 0 0,'5'-13'12149'0'0,"-4"19"-11542"0"0,1 0 0 0 0,-1 1 0 0 0,0-1 0 0 0,0 0-1 0 0,0 0 1 0 0,-1 1 0 0 0,0-1 0 0 0,-2 10 0 0 0,-11 59 861 0 0,0-4-2734 0 0,8-40-2641 0 0,-1-1 1 0 0,-1 0-1 0 0,-1 0 1 0 0,-22 48-1 0 0,24-63 2570 0 0,-6 13-1323 0 0</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09.033"/>
    </inkml:context>
    <inkml:brush xml:id="br0">
      <inkml:brushProperty name="width" value="0.05" units="cm"/>
      <inkml:brushProperty name="height" value="0.05" units="cm"/>
      <inkml:brushProperty name="color" value="#E71224"/>
    </inkml:brush>
  </inkml:definitions>
  <inkml:trace contextRef="#ctx0" brushRef="#br0">31 0 6449 0 0,'11'2'18369'0'0,"-5"1"-19278"0"0,-4-1 2678 0 0,2 1-369 0 0,-5 8-6829 0 0,0-9 4638 0 0,1-1 1 0 0,-1 0-1 0 0,1 0 1 0 0,-1 0-1 0 0,1 0 1 0 0,-1 0-1 0 0,0 0 1 0 0,1 0 0 0 0,-1 0-1 0 0,-4 3-3161 0 0,2-2 3162 0 0,-20 4-5732 0 0,7-4 4738 0 0</inkml:trace>
</inkml:ink>
</file>

<file path=ppt/ink/ink3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19.616"/>
    </inkml:context>
    <inkml:brush xml:id="br0">
      <inkml:brushProperty name="width" value="0.05" units="cm"/>
      <inkml:brushProperty name="height" value="0.05" units="cm"/>
      <inkml:brushProperty name="color" value="#008C3A"/>
    </inkml:brush>
  </inkml:definitions>
  <inkml:trace contextRef="#ctx0" brushRef="#br0">576 219 4564 0 0,'-26'-62'10998'0'0,"24"55"-10369"0"0,0-1 1 0 0,1 0-1 0 0,0 0 0 0 0,0 0 0 0 0,0 0 1 0 0,1 0-1 0 0,0 0 0 0 0,1 1 1 0 0,0-1-1 0 0,3-13 0 0 0,-4 19-574 0 0,1 0 0 0 0,1 0 1 0 0,-1 0-1 0 0,0 1 0 0 0,0-1 0 0 0,1 0 0 0 0,-1 1 0 0 0,0-1 1 0 0,1 1-1 0 0,0-1 0 0 0,-1 1 0 0 0,1 0 0 0 0,0-1 0 0 0,0 1 1 0 0,0 0-1 0 0,0 0 0 0 0,0 1 0 0 0,0-1 0 0 0,0 0 0 0 0,0 1 1 0 0,0-1-1 0 0,0 1 0 0 0,0-1 0 0 0,0 1 0 0 0,0 0 0 0 0,3 0 1 0 0,67 2 84 0 0,-48 0-385 0 0,-14-1 105 0 0,0-1 0 0 0,0 0 0 0 0,0 0 0 0 0,0-1 0 0 0,0-1-1 0 0,0 0 1 0 0,-1 0 0 0 0,1-1 0 0 0,0 0 0 0 0,-1 0 0 0 0,12-7 0 0 0,-21 10 75 0 0,0-1 58 0 0,0 1-1 0 0,0 0 1 0 0,0 0 0 0 0,0-1 0 0 0,0 1 0 0 0,0 0 0 0 0,0 0-1 0 0,0-1 1 0 0,0 1 0 0 0,0 0 0 0 0,-1 0 0 0 0,1-1 0 0 0,0 1-1 0 0,0 0 1 0 0,0 0 0 0 0,0 0 0 0 0,-1-1 0 0 0,1 1 0 0 0,0 0-1 0 0,0 0 1 0 0,-1 0 0 0 0,1 0 0 0 0,0-1 0 0 0,0 1 0 0 0,-1 0-1 0 0,1 0 1 0 0,0 0 0 0 0,0 0 0 0 0,-1 0 0 0 0,1 0-1 0 0,0 0 1 0 0,0 0 0 0 0,-1 0 0 0 0,1 0 0 0 0,0 0 0 0 0,0 0-1 0 0,-1 0 1 0 0,1 0 0 0 0,0 0 0 0 0,-1 0 0 0 0,1 0 0 0 0,0 0-1 0 0,0 0 1 0 0,-1 0 0 0 0,1 1 0 0 0,0-1 0 0 0,-23 10-105 0 0,-18 18 124 0 0,-23 28 220 0 0,-92 72 163 0 0,152-125-370 0 0,-1 0 1 0 0,0-1-1 0 0,-1 1 0 0 0,1-1 1 0 0,0 0-1 0 0,-1-1 1 0 0,1 1-1 0 0,-1-1 0 0 0,1 0 1 0 0,-1 0-1 0 0,0-1 0 0 0,1 0 1 0 0,-10 0-1 0 0,12-1-16 0 0,0 1-1 0 0,1 0 1 0 0,-1-1-1 0 0,0 0 1 0 0,1 1 0 0 0,-1-1-1 0 0,1 0 1 0 0,-1 0-1 0 0,1 0 1 0 0,0-1-1 0 0,-1 1 1 0 0,1-1-1 0 0,0 1 1 0 0,0-1 0 0 0,0 0-1 0 0,0 1 1 0 0,0-1-1 0 0,0 0 1 0 0,0-1-1 0 0,1 1 1 0 0,-1 0-1 0 0,1 0 1 0 0,0-1-1 0 0,-1 1 1 0 0,1 0 0 0 0,0-1-1 0 0,0 0 1 0 0,1 1-1 0 0,-2-5 1 0 0,1 1-8 0 0,-4-23-25 0 0,-2-58-1 0 0,1 26 303 0 0,6 60 204 0 0,10 41 343 0 0,-9-26-699 0 0,0 1 0 0 0,-1-1 1 0 0,-1 1-1 0 0,-1-1 0 0 0,0 1 1 0 0,0-1-1 0 0,-1 0 0 0 0,-1 0 1 0 0,-1-1-1 0 0,0 1 0 0 0,-1-1 1 0 0,0 0-1 0 0,-13 20 0 0 0,13-25-88 0 0,0 0 0 0 0,-1 0 0 0 0,0 0 0 0 0,-1-1 0 0 0,0 0 0 0 0,0-1-1 0 0,0 0 1 0 0,-1 0 0 0 0,-15 8 0 0 0,23-14-57 0 0,1 1 0 0 0,-1-1 0 0 0,1 0 0 0 0,-1 1 0 0 0,1-1-1 0 0,-1 1 1 0 0,1-1 0 0 0,-1 0 0 0 0,0 0 0 0 0,1 1 0 0 0,-1-1 0 0 0,1 0 0 0 0,-1 0-1 0 0,0 1 1 0 0,1-1 0 0 0,-1 0 0 0 0,1 0 0 0 0,-1 0 0 0 0,0 0 0 0 0,1 0 0 0 0,-1 0-1 0 0,0 0 1 0 0,1 0 0 0 0,-1 0 0 0 0,0-1 0 0 0,1 1 0 0 0,-1 0 0 0 0,1 0 0 0 0,-1-1-1 0 0,0 1 1 0 0,1 0 0 0 0,-1 0 0 0 0,1-1 0 0 0,-1 1 0 0 0,1-1 0 0 0,-1 1 0 0 0,1 0 0 0 0,-1-1-1 0 0,1 1 1 0 0,-1-1 0 0 0,1 1 0 0 0,0-1 0 0 0,-1 0 0 0 0,1 1 0 0 0,0-1 0 0 0,-1 1-1 0 0,1-1 1 0 0,0 0 0 0 0,0 1 0 0 0,0-1 0 0 0,0 1 0 0 0,-1-1 0 0 0,1 0 0 0 0,0 1-1 0 0,0-1 1 0 0,0 0 0 0 0,0 1 0 0 0,0-1 0 0 0,1 0 0 0 0,-1 1 0 0 0,0-2 0 0 0,1-1-94 0 0,-1 1 1 0 0,1-1 0 0 0,-1 1 0 0 0,1-1-1 0 0,0 0 1 0 0,0 1 0 0 0,0 0 0 0 0,0-1-1 0 0,0 1 1 0 0,1 0 0 0 0,-1-1 0 0 0,1 1-1 0 0,3-3 1 0 0,-4 4-20 0 0,15-1-459 0 0,-14 3 583 0 0,0 0 0 0 0,-1 0 0 0 0,1 0 0 0 0,0 1 0 0 0,-1-1 0 0 0,1 0 0 0 0,0 1 0 0 0,-1-1 0 0 0,0 1 0 0 0,1 0 0 0 0,-1-1 0 0 0,0 1 0 0 0,0 0 0 0 0,0 0 0 0 0,0 0 0 0 0,0 0 0 0 0,0 0 0 0 0,0 0 0 0 0,-1 0 0 0 0,1 0 1 0 0,-1 0-1 0 0,1 4 0 0 0,-1-2 34 0 0,-1 1 1 0 0,1-1 0 0 0,-1 0 0 0 0,0 0 0 0 0,0 0 0 0 0,-1 0 0 0 0,1 0 0 0 0,-1 0 0 0 0,0 0 0 0 0,0 0-1 0 0,-2 3 1 0 0,-5 6 58 0 0,-1-1-1 0 0,0 0 0 0 0,0 0 0 0 0,-1-1 0 0 0,-22 16 1 0 0,13-12-598 0 0,-2-1 0 0 0,-29 15 0 0 0,32-18-790 0 0,-6 4-4581 0 0,-7-9-6061 0 0</inkml:trace>
</inkml:ink>
</file>

<file path=ppt/ink/ink3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19.961"/>
    </inkml:context>
    <inkml:brush xml:id="br0">
      <inkml:brushProperty name="width" value="0.05" units="cm"/>
      <inkml:brushProperty name="height" value="0.05" units="cm"/>
      <inkml:brushProperty name="color" value="#008C3A"/>
    </inkml:brush>
  </inkml:definitions>
  <inkml:trace contextRef="#ctx0" brushRef="#br0">67 57 5292 0 0,'10'-2'971'0'0,"-9"2"-360"0"0,0 0 1 0 0,1-1-1 0 0,-1 1 1 0 0,0-1-1 0 0,0 1 1 0 0,1-1-1 0 0,-1 0 1 0 0,0 0-1 0 0,0 1 1 0 0,0-1-1 0 0,0 0 1 0 0,0 0-1 0 0,0 0 0 0 0,0 0 1 0 0,0 0-1 0 0,0 0 1 0 0,-1 0-1 0 0,2-3 1 0 0,-3-8 1255 0 0,1 11-1038 0 0,-32-11 2265 0 0,30 12-3464 0 0,-27-1 473 0 0,14-3-1764 0 0,8-3-3818 0 0,1 10 338 0 0,1-1 3387 0 0</inkml:trace>
</inkml:ink>
</file>

<file path=ppt/ink/ink3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0.802"/>
    </inkml:context>
    <inkml:brush xml:id="br0">
      <inkml:brushProperty name="width" value="0.05" units="cm"/>
      <inkml:brushProperty name="height" value="0.05" units="cm"/>
      <inkml:brushProperty name="color" value="#008C3A"/>
    </inkml:brush>
  </inkml:definitions>
  <inkml:trace contextRef="#ctx0" brushRef="#br0">246 177 4820 0 0,'-1'1'15957'0'0,"-6"14"-15572"0"0,2-6 75 0 0,0 0 1 0 0,0 0-1 0 0,-1-1 0 0 0,0 0 1 0 0,-1 0-1 0 0,1 0 0 0 0,-2-1 1 0 0,1 0-1 0 0,-17 11 0 0 0,11-8-121 0 0,-1-2 0 0 0,0 1 0 0 0,0-2 0 0 0,-1 0 0 0 0,-20 6 0 0 0,34-12-311 0 0,0-1 1 0 0,-1 0-1 0 0,1 1 1 0 0,0-1-1 0 0,-1 0 1 0 0,1 0 0 0 0,0 1-1 0 0,-1-1 1 0 0,1 0-1 0 0,0-1 1 0 0,-1 1-1 0 0,1 0 1 0 0,-1 0-1 0 0,1 0 1 0 0,0-1 0 0 0,-1 1-1 0 0,1-1 1 0 0,0 1-1 0 0,0-1 1 0 0,-1 1-1 0 0,1-1 1 0 0,0 0 0 0 0,0 0-1 0 0,0 0 1 0 0,0 0-1 0 0,-2-1 1 0 0,1-1 13 0 0,1 1 1 0 0,-1-1 0 0 0,0 0-1 0 0,1 0 1 0 0,-1-1-1 0 0,1 1 1 0 0,0 0-1 0 0,0 0 1 0 0,0-1 0 0 0,0-4-1 0 0,0-5 69 0 0,0-1 1 0 0,1 1-1 0 0,0 0 0 0 0,3-19 0 0 0,4-23 32 0 0,-5 36-209 0 0,0 0-1 0 0,1 0 1 0 0,1 0 0 0 0,0 0-1 0 0,2 1 1 0 0,8-19 0 0 0,-14 36-380 0 0,6 5-2876 0 0,0 7-3585 0 0,0 13-3201 0 0,-2-9 6212 0 0,0-3 1286 0 0</inkml:trace>
</inkml:ink>
</file>

<file path=ppt/ink/ink3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1.177"/>
    </inkml:context>
    <inkml:brush xml:id="br0">
      <inkml:brushProperty name="width" value="0.05" units="cm"/>
      <inkml:brushProperty name="height" value="0.05" units="cm"/>
      <inkml:brushProperty name="color" value="#008C3A"/>
    </inkml:brush>
  </inkml:definitions>
  <inkml:trace contextRef="#ctx0" brushRef="#br0">68 1 7401 0 0,'-6'9'4411'0'0,"-10"14"3372"0"0,-3-9-4762 0 0,12 17-6339 0 0,3-30 1423 0 0,-7-21-11524 0 0,7 10 10979 0 0</inkml:trace>
</inkml:ink>
</file>

<file path=ppt/ink/ink3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1.536"/>
    </inkml:context>
    <inkml:brush xml:id="br0">
      <inkml:brushProperty name="width" value="0.05" units="cm"/>
      <inkml:brushProperty name="height" value="0.05" units="cm"/>
      <inkml:brushProperty name="color" value="#008C3A"/>
    </inkml:brush>
  </inkml:definitions>
  <inkml:trace contextRef="#ctx0" brushRef="#br0">138 0 5713 0 0,'-31'52'10191'0'0,"-3"-3"-7331"0"0,8-12-3722 0 0,-3-13-3299 0 0,11-11-4633 0 0</inkml:trace>
</inkml:ink>
</file>

<file path=ppt/ink/ink3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1.900"/>
    </inkml:context>
    <inkml:brush xml:id="br0">
      <inkml:brushProperty name="width" value="0.05" units="cm"/>
      <inkml:brushProperty name="height" value="0.05" units="cm"/>
      <inkml:brushProperty name="color" value="#008C3A"/>
    </inkml:brush>
  </inkml:definitions>
  <inkml:trace contextRef="#ctx0" brushRef="#br0">591 0 4440 0 0,'0'0'5720'0'0,"0"4"-4084"0"0,-3 7-39 0 0,0 1 0 0 0,0-1 0 0 0,-1 0 0 0 0,-10 21 0 0 0,6-18-658 0 0,0 0 0 0 0,-1 0 0 0 0,-1 0 0 0 0,0-2 1 0 0,-22 22-1 0 0,32-33-908 0 0,-1 0 1 0 0,0 0-1 0 0,0 0 1 0 0,1 0-1 0 0,-1 0 1 0 0,0 0-1 0 0,0-1 0 0 0,0 1 1 0 0,0 0-1 0 0,0 0 1 0 0,0-1-1 0 0,0 1 1 0 0,0-1-1 0 0,0 1 1 0 0,0-1-1 0 0,0 0 1 0 0,-1 1-1 0 0,1-1 1 0 0,0 0-1 0 0,0 0 1 0 0,0 0-1 0 0,0 0 1 0 0,-1 0-1 0 0,1 0 1 0 0,0 0-1 0 0,0 0 1 0 0,0 0-1 0 0,-1 0 1 0 0,-1-1-1 0 0,2-1-21 0 0,0 1 0 0 0,-1-1 1 0 0,1 1-1 0 0,0-1 0 0 0,0 0 0 0 0,0 0 0 0 0,0 1 1 0 0,1-1-1 0 0,-1 0 0 0 0,0 0 0 0 0,1 0 0 0 0,-1 0 1 0 0,1 0-1 0 0,-1 0 0 0 0,1-3 0 0 0,-1-9-49 0 0,1 0 0 0 0,0 0 1 0 0,4-26-1 0 0,3 0 363 0 0,-6 39 601 0 0,6 37 7 0 0,-10-20-629 0 0,-1 6 77 0 0,-1 0 1 0 0,0 0 0 0 0,-12 27 0 0 0,14-44-337 0 0,1 1 0 0 0,-1-1 1 0 0,0 0-1 0 0,0 0 0 0 0,0 0 0 0 0,-1-1 1 0 0,1 1-1 0 0,-1-1 0 0 0,0 0 0 0 0,-1 0 1 0 0,1 0-1 0 0,-1 0 0 0 0,1-1 0 0 0,-1 0 1 0 0,0 0-1 0 0,-1 0 0 0 0,1 0 0 0 0,-6 1 1 0 0,-69 14-196 0 0,65-16 156 0 0,0 1-1 0 0,0 0 1 0 0,0 2 0 0 0,1-1-1 0 0,-27 14 1 0 0,25-10-635 0 0,1 1 0 0 0,-1 1 0 0 0,-21 18 0 0 0,15-5-4699 0 0,2 6-4989 0 0,2-1 896 0 0,14-18 6838 0 0</inkml:trace>
</inkml:ink>
</file>

<file path=ppt/ink/ink3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2.245"/>
    </inkml:context>
    <inkml:brush xml:id="br0">
      <inkml:brushProperty name="width" value="0.05" units="cm"/>
      <inkml:brushProperty name="height" value="0.05" units="cm"/>
      <inkml:brushProperty name="color" value="#008C3A"/>
    </inkml:brush>
  </inkml:definitions>
  <inkml:trace contextRef="#ctx0" brushRef="#br0">1 529 5384 0 0,'31'-7'4860'0'0,"13"-14"-1363"0"0,65-41 1 0 0,30-39-2465 0 0,118-132-11226 0 0,-199 178 6447 0 0,-8 5 1061 0 0</inkml:trace>
</inkml:ink>
</file>

<file path=ppt/ink/ink3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2.602"/>
    </inkml:context>
    <inkml:brush xml:id="br0">
      <inkml:brushProperty name="width" value="0.05" units="cm"/>
      <inkml:brushProperty name="height" value="0.05" units="cm"/>
      <inkml:brushProperty name="color" value="#008C3A"/>
    </inkml:brush>
  </inkml:definitions>
  <inkml:trace contextRef="#ctx0" brushRef="#br0">1020 6 5465 0 0,'-1'0'245'0'0,"1"-1"0"0"0,-1 1 0 0 0,1-1 1 0 0,-1 1-1 0 0,1-1 0 0 0,-1 1 0 0 0,1 0 1 0 0,-1-1-1 0 0,1 1 0 0 0,-1 0 1 0 0,1 0-1 0 0,-1-1 0 0 0,1 1 0 0 0,-1 0 1 0 0,1 0-1 0 0,-1 0 0 0 0,0 0 0 0 0,1 0 1 0 0,-1 0-1 0 0,1 0 0 0 0,-1 0 1 0 0,0 0-1 0 0,1 0 0 0 0,-1 0 0 0 0,0 0 1 0 0,-23 9 2571 0 0,-25 22-1262 0 0,38-24-373 0 0,-76 53 1321 0 0,-114 104 0 0 0,22 1-3065 0 0,60-55-3294 0 0,16-8-1365 0 0,57-56 482 0 0,-72 58 1 0 0,50-56 2312 0 0</inkml:trace>
</inkml:ink>
</file>

<file path=ppt/ink/ink3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3.415"/>
    </inkml:context>
    <inkml:brush xml:id="br0">
      <inkml:brushProperty name="width" value="0.05" units="cm"/>
      <inkml:brushProperty name="height" value="0.05" units="cm"/>
      <inkml:brushProperty name="color" value="#008C3A"/>
    </inkml:brush>
  </inkml:definitions>
  <inkml:trace contextRef="#ctx0" brushRef="#br0">415 3 4688 0 0,'-5'-3'14026'0'0,"-2"55"-10723"0"0,5-34-2725 0 0,0-1 1 0 0,-1 1 0 0 0,-1 0-1 0 0,-1-1 1 0 0,0 0-1 0 0,-12 25 1 0 0,11-30-492 0 0,-1 0-1 0 0,0-1 1 0 0,-1 0 0 0 0,0 0-1 0 0,0-1 1 0 0,-1 0-1 0 0,-1-1 1 0 0,0 0 0 0 0,0 0-1 0 0,-1-1 1 0 0,0 0 0 0 0,0-1-1 0 0,-1 0 1 0 0,0-1 0 0 0,-20 8-1 0 0,31-14-136 0 0,0 1-1 0 0,0-1 1 0 0,0 1-1 0 0,1-1 1 0 0,-1 1-1 0 0,0-1 0 0 0,0 0 1 0 0,0 0-1 0 0,0 1 1 0 0,0-1-1 0 0,0 0 1 0 0,0 0-1 0 0,0 0 1 0 0,0 0-1 0 0,0 0 1 0 0,0 0-1 0 0,0 0 1 0 0,0 0-1 0 0,0-1 1 0 0,0 1-1 0 0,0 0 1 0 0,1-1-1 0 0,-1 1 1 0 0,0 0-1 0 0,0-1 0 0 0,0 1 1 0 0,0-1-1 0 0,0 0 1 0 0,1 1-1 0 0,-1-1 1 0 0,0 1-1 0 0,1-1 1 0 0,-1 0-1 0 0,0 0 1 0 0,1 1-1 0 0,-1-1 1 0 0,1 0-1 0 0,-1 0 1 0 0,1 0-1 0 0,-1 0 1 0 0,1 0-1 0 0,0 1 0 0 0,-1-1 1 0 0,1 0-1 0 0,0-2 1 0 0,-1 1-77 0 0,1 0 0 0 0,0 0 0 0 0,0 0 0 0 0,0-1 0 0 0,1 1 0 0 0,-1 0-1 0 0,0 0 1 0 0,1 0 0 0 0,-1 0 0 0 0,1-1 0 0 0,0 1 0 0 0,0 0 0 0 0,-1 0 0 0 0,1 0 0 0 0,1 1 0 0 0,-1-1 0 0 0,0 0 0 0 0,2-2 0 0 0,-2 3 125 0 0,-1 1 1 0 0,0-1 0 0 0,1 1 0 0 0,-1-1-1 0 0,1 1 1 0 0,-1 0 0 0 0,1-1-1 0 0,0 1 1 0 0,-1-1 0 0 0,1 1-1 0 0,-1 0 1 0 0,1-1 0 0 0,0 1-1 0 0,-1 0 1 0 0,1 0 0 0 0,0 0 0 0 0,-1 0-1 0 0,1-1 1 0 0,0 1 0 0 0,-1 0-1 0 0,1 0 1 0 0,0 0 0 0 0,-1 0-1 0 0,1 0 1 0 0,0 0 0 0 0,-1 1 0 0 0,1-1-1 0 0,0 0 1 0 0,-1 0 0 0 0,1 0-1 0 0,0 1 1 0 0,-1-1 0 0 0,1 0-1 0 0,-1 1 1 0 0,1-1 0 0 0,0 0-1 0 0,-1 1 1 0 0,1-1 0 0 0,-1 1 0 0 0,1-1-1 0 0,-1 1 1 0 0,0-1 0 0 0,1 1-1 0 0,-1-1 1 0 0,1 1 0 0 0,-1 0-1 0 0,0-1 1 0 0,1 1 0 0 0,-1 0 0 0 0,0-1-1 0 0,0 1 1 0 0,1 0 0 0 0,0 2 118 0 0,0 0 0 0 0,0 0 0 0 0,0 0 1 0 0,-1 1-1 0 0,1-1 0 0 0,-1 0 0 0 0,1 0 1 0 0,-1 7-1 0 0,-4 0 16 0 0,1 1-1 0 0,-1-1 1 0 0,-1 0 0 0 0,0 0-1 0 0,0 0 1 0 0,-1 0 0 0 0,0-1-1 0 0,-1 0 1 0 0,0 0 0 0 0,-12 11-1 0 0,11-12-557 0 0,-1 0 0 0 0,0-1 0 0 0,0 0 1 0 0,0 0-1 0 0,-19 9 0 0 0,10-10-1401 0 0,-9-8-12966 0 0,18-4 12217 0 0,2-1 109 0 0</inkml:trace>
</inkml:ink>
</file>

<file path=ppt/ink/ink3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3.778"/>
    </inkml:context>
    <inkml:brush xml:id="br0">
      <inkml:brushProperty name="width" value="0.05" units="cm"/>
      <inkml:brushProperty name="height" value="0.05" units="cm"/>
      <inkml:brushProperty name="color" value="#008C3A"/>
    </inkml:brush>
  </inkml:definitions>
  <inkml:trace contextRef="#ctx0" brushRef="#br0">1 18 6021 0 0,'3'-6'11025'0'0,"-3"-6"-11702"0"0</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09.377"/>
    </inkml:context>
    <inkml:brush xml:id="br0">
      <inkml:brushProperty name="width" value="0.05" units="cm"/>
      <inkml:brushProperty name="height" value="0.05" units="cm"/>
      <inkml:brushProperty name="color" value="#E71224"/>
    </inkml:brush>
  </inkml:definitions>
  <inkml:trace contextRef="#ctx0" brushRef="#br0">168 4 6553 0 0,'0'0'530'0'0,"-1"-1"1"0"0,0 1-1 0 0,0-1 1 0 0,0 1 0 0 0,0 0-1 0 0,0-1 1 0 0,0 1 0 0 0,0 0-1 0 0,0-1 1 0 0,0 1 0 0 0,0 0-1 0 0,0 0 1 0 0,0 0-1 0 0,0 0 1 0 0,0 0 0 0 0,0 0-1 0 0,0 1 1 0 0,0-1 0 0 0,0 0-1 0 0,0 0 1 0 0,0 1-1 0 0,-1 0 1 0 0,-14 18 6476 0 0,10-6-6391 0 0,2 1 0 0 0,-1-1 0 0 0,-1 15 0 0 0,-5 11-4289 0 0,8-31 1010 0 0,0 0 0 0 0,-1 0 0 0 0,-1-1-1 0 0,-9 13 1 0 0,10-15 1627 0 0,0 0-1 0 0,0-1 0 0 0,0 0 0 0 0,-1 0 1 0 0,0 0-1 0 0,1-1 0 0 0,-2 0 1 0 0,-6 4-1 0 0,-7 1-824 0 0</inkml:trace>
</inkml:ink>
</file>

<file path=ppt/ink/ink3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4.145"/>
    </inkml:context>
    <inkml:brush xml:id="br0">
      <inkml:brushProperty name="width" value="0.05" units="cm"/>
      <inkml:brushProperty name="height" value="0.05" units="cm"/>
      <inkml:brushProperty name="color" value="#008C3A"/>
    </inkml:brush>
  </inkml:definitions>
  <inkml:trace contextRef="#ctx0" brushRef="#br0">472 1 5116 0 0,'-13'22'2093'0'0,"-3"-3"-189"0"0,-6-4-236 0 0,2 6-144 0 0,-6-2-212 0 0,-3 3-44 0 0,0 2-212 0 0,-6 0-175 0 0,6-2-349 0 0,-4-1-296 0 0,2 3-492 0 0,1 2-216 0 0,1-4-481 0 0,-4-1-867 0 0,7-4-1704 0 0,4-5 228 0 0,-3 5 375 0 0,1-3 333 0 0</inkml:trace>
</inkml:ink>
</file>

<file path=ppt/ink/ink3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4.734"/>
    </inkml:context>
    <inkml:brush xml:id="br0">
      <inkml:brushProperty name="width" value="0.05" units="cm"/>
      <inkml:brushProperty name="height" value="0.05" units="cm"/>
      <inkml:brushProperty name="color" value="#008C3A"/>
    </inkml:brush>
  </inkml:definitions>
  <inkml:trace contextRef="#ctx0" brushRef="#br0">583 81 5661 0 0,'-78'-26'13357'0'0,"55"16"-10375"0"0,22 10-2929 0 0,1 0 0 0 0,-1 0 0 0 0,1 0 0 0 0,0 0 0 0 0,-1 0 0 0 0,1 0 0 0 0,0 0 0 0 0,-1-1 0 0 0,1 1 0 0 0,0 0 0 0 0,-1 0 0 0 0,1-1 0 0 0,0 1 0 0 0,-1 0 0 0 0,1 0 0 0 0,0-1 0 0 0,0 1 0 0 0,-1 0 0 0 0,1-1 0 0 0,0 1 0 0 0,0 0-1 0 0,-1-1 1 0 0,1 1 0 0 0,0 0 0 0 0,0-1 0 0 0,0 1 0 0 0,0 0 0 0 0,0-1 0 0 0,0 1 0 0 0,0-1 0 0 0,-1 1 0 0 0,1 0 0 0 0,0-1 0 0 0,1 0 0 0 0,8-12 1088 0 0,18-3-110 0 0,-25 15-966 0 0,0 0 0 0 0,0 0 0 0 0,0 0 0 0 0,1 1 0 0 0,-1-1-1 0 0,0 1 1 0 0,0 0 0 0 0,0-1 0 0 0,0 1 0 0 0,0 0 0 0 0,1 0 0 0 0,-1 1-1 0 0,0-1 1 0 0,0 0 0 0 0,0 1 0 0 0,0-1 0 0 0,0 1 0 0 0,1 0-1 0 0,-1-1 1 0 0,0 1 0 0 0,-1 0 0 0 0,1 0 0 0 0,0 1 0 0 0,2 0 0 0 0,-3 0-15 0 0,0-1 1 0 0,0 0-1 0 0,0 1 1 0 0,0-1 0 0 0,0 1-1 0 0,0-1 1 0 0,-1 1-1 0 0,1-1 1 0 0,-1 1 0 0 0,1 0-1 0 0,-1-1 1 0 0,1 1-1 0 0,-1 0 1 0 0,0-1 0 0 0,0 1-1 0 0,0 0 1 0 0,0-1-1 0 0,0 1 1 0 0,0 0 0 0 0,0-1-1 0 0,-1 1 1 0 0,1 0-1 0 0,-1-1 1 0 0,1 1 0 0 0,-1-1-1 0 0,0 1 1 0 0,1-1-1 0 0,-1 1 1 0 0,0-1 0 0 0,0 1-1 0 0,0-1 1 0 0,-2 2-1 0 0,-48 62 504 0 0,-4-3-1 0 0,-2-2 0 0 0,-83 68 0 0 0,121-111-487 0 0,12-11-25 0 0,-13 13-191 0 0,0-1 0 0 0,-2-1 0 0 0,0-1 0 0 0,-39 21 0 0 0,7-20-4256 0 0,43-24-856 0 0,-9-10-3239 0 0,16-17 555 0 0,5 24 6504 0 0,-1-9-1164 0 0</inkml:trace>
</inkml:ink>
</file>

<file path=ppt/ink/ink3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5.146"/>
    </inkml:context>
    <inkml:brush xml:id="br0">
      <inkml:brushProperty name="width" value="0.05" units="cm"/>
      <inkml:brushProperty name="height" value="0.05" units="cm"/>
      <inkml:brushProperty name="color" value="#008C3A"/>
    </inkml:brush>
  </inkml:definitions>
  <inkml:trace contextRef="#ctx0" brushRef="#br0">1 117 5352 0 0,'13'-8'1487'0'0,"69"-46"9917"0"0,-29 10-6836 0 0,-47 38-3023 0 0,-1 1-4396 0 0</inkml:trace>
</inkml:ink>
</file>

<file path=ppt/ink/ink3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5.496"/>
    </inkml:context>
    <inkml:brush xml:id="br0">
      <inkml:brushProperty name="width" value="0.05" units="cm"/>
      <inkml:brushProperty name="height" value="0.05" units="cm"/>
      <inkml:brushProperty name="color" value="#008C3A"/>
    </inkml:brush>
  </inkml:definitions>
  <inkml:trace contextRef="#ctx0" brushRef="#br0">837 0 4044 0 0,'-23'54'9288'0'0,"7"3"-3357"0"0,-4 62-1109 0 0,-1 2-4315 0 0,-6-16-5463 0 0,18-72 363 0 0,2 10-7950 0 0,7-38 10083 0 0</inkml:trace>
  <inkml:trace contextRef="#ctx0" brushRef="#br0" timeOffset="1">665 512 5056 0 0,'-7'3'1067'0'0,"0"0"0"0"0,0 1 0 0 0,0 0-1 0 0,1 1 1 0 0,0-1 0 0 0,-8 8-1 0 0,-34 38 2888 0 0,-2 2-1743 0 0,28-34-1635 0 0,-4 4-528 0 0,0 1 0 0 0,1 1 0 0 0,-26 34 0 0 0,39-45-678 0 0,0-1-1 0 0,-1 0 0 0 0,0-1 1 0 0,-1 0-1 0 0,0-1 1 0 0,-1-1-1 0 0,-16 8 0 0 0,-124 56-8397 0 0,120-58 7253 0 0,-13 3-833 0 0</inkml:trace>
</inkml:ink>
</file>

<file path=ppt/ink/ink3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6.152"/>
    </inkml:context>
    <inkml:brush xml:id="br0">
      <inkml:brushProperty name="width" value="0.05" units="cm"/>
      <inkml:brushProperty name="height" value="0.05" units="cm"/>
      <inkml:brushProperty name="color" value="#008C3A"/>
    </inkml:brush>
  </inkml:definitions>
  <inkml:trace contextRef="#ctx0" brushRef="#br0">321 8 4728 0 0,'-12'-7'14772'0'0,"18"12"-9730"0"0,5 9-5801 0 0,-7-9 1037 0 0,-1 1-1 0 0,0 0 1 0 0,-1 0 0 0 0,1 0 0 0 0,-1 0 0 0 0,0 0 0 0 0,-1 0-1 0 0,0 1 1 0 0,0-1 0 0 0,0 0 0 0 0,-1 1 0 0 0,0-1 0 0 0,0 1-1 0 0,0-1 1 0 0,-1 1 0 0 0,0-1 0 0 0,0 0 0 0 0,-1 1-1 0 0,0-1 1 0 0,0 0 0 0 0,0 0 0 0 0,-5 8 0 0 0,-6 12 106 0 0,-2-2 0 0 0,0 0 0 0 0,-33 38 0 0 0,41-53-233 0 0,-9 8-693 0 0,0-1 0 0 0,-35 28 0 0 0,33-29-614 0 0,18-15 1110 0 0,-2 1-27 0 0,1 0 1 0 0,0 0 0 0 0,0 0-1 0 0,0-1 1 0 0,-1 1 0 0 0,1 0 0 0 0,0-1-1 0 0,-1 1 1 0 0,1-1 0 0 0,0 0 0 0 0,-1 1-1 0 0,1-1 1 0 0,-1 0 0 0 0,1 0 0 0 0,-1 0-1 0 0,-1 0 1 0 0,-18-1-581 0 0,-4-1-13 0 0,25 2 598 0 0,-1 0-1 0 0,1 0 1 0 0,-1 0 0 0 0,1 0-1 0 0,-1 0 1 0 0,1 0 0 0 0,0 0-1 0 0,-1 1 1 0 0,1-1 0 0 0,-1 0-1 0 0,1 0 1 0 0,0 0 0 0 0,-1 0 0 0 0,1 0-1 0 0,-1 1 1 0 0,1-1 0 0 0,0 0-1 0 0,-1 0 1 0 0,1 1 0 0 0,0-1-1 0 0,-1 0 1 0 0,1 1 0 0 0,0-1 0 0 0,0 0-1 0 0,-1 1 1 0 0,1-1 0 0 0,0 0-1 0 0,0 1 1 0 0,0-1 0 0 0,-1 1-1 0 0,1-1 1 0 0,0 0 0 0 0,0 1-1 0 0,0-1 1 0 0,0 1 0 0 0,-12 0-3656 0 0,10-1 2712 0 0,1 0 0 0 0,-1 0 0 0 0,0 0 0 0 0,0 0 1 0 0,0 0-1 0 0,0-1 0 0 0,0 1 0 0 0,1-1 0 0 0,-1 1 1 0 0,0-1-1 0 0,0 0 0 0 0,1 0 0 0 0,-1 0 0 0 0,0 0 1 0 0,-1-1-1 0 0,-5-7-1648 0 0</inkml:trace>
</inkml:ink>
</file>

<file path=ppt/ink/ink3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6.510"/>
    </inkml:context>
    <inkml:brush xml:id="br0">
      <inkml:brushProperty name="width" value="0.05" units="cm"/>
      <inkml:brushProperty name="height" value="0.05" units="cm"/>
      <inkml:brushProperty name="color" value="#008C3A"/>
    </inkml:brush>
  </inkml:definitions>
  <inkml:trace contextRef="#ctx0" brushRef="#br0">81 9 6469 0 0,'-4'-9'19427'0'0,"3"65"-16209"0"0,-10 55 1 0 0,-18 60-4675 0 0,27-142 112 0 0,2-26 1039 0 0,1 1 0 0 0,-1 0 0 0 0,-1 0 0 0 0,1-1 0 0 0,-1 1 1 0 0,1-1-1 0 0,-1 1 0 0 0,0 0 0 0 0,0-1 0 0 0,-2 4 0 0 0,-2 6-3075 0 0,0-1 0 0 0,1 1 1 0 0,1 0-1 0 0,0 0 0 0 0,1 0 0 0 0,-1 15 0 0 0,2-21 980 0 0</inkml:trace>
</inkml:ink>
</file>

<file path=ppt/ink/ink3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6.860"/>
    </inkml:context>
    <inkml:brush xml:id="br0">
      <inkml:brushProperty name="width" value="0.05" units="cm"/>
      <inkml:brushProperty name="height" value="0.05" units="cm"/>
      <inkml:brushProperty name="color" value="#008C3A"/>
    </inkml:brush>
  </inkml:definitions>
  <inkml:trace contextRef="#ctx0" brushRef="#br0">135 0 5332 0 0,'0'0'6822'0'0,"5"4"-5384"0"0,0 0-967 0 0,1 0 0 0 0,-1 1-1 0 0,1 0 1 0 0,-1 0 0 0 0,-1 0 0 0 0,1 1-1 0 0,-1 0 1 0 0,0 0 0 0 0,0 0 0 0 0,-1 0 0 0 0,1 0-1 0 0,-1 1 1 0 0,-1 0 0 0 0,0-1 0 0 0,1 1 0 0 0,-2 0-1 0 0,1 0 1 0 0,-1 0 0 0 0,0 1 0 0 0,-1 12 0 0 0,0-12-508 0 0,-1 1 1 0 0,-1-1-1 0 0,0 1 1 0 0,0-1-1 0 0,0 0 1 0 0,-1 0 0 0 0,0 0-1 0 0,-1 0 1 0 0,0-1-1 0 0,0 1 1 0 0,-9 10-1 0 0,12-16-22 0 0,0-1-1 0 0,-1 0 0 0 0,1 0 0 0 0,0 0 0 0 0,-1 0 0 0 0,1 0 0 0 0,-1 0 0 0 0,0 0 0 0 0,1-1 0 0 0,-1 1 1 0 0,0 0-1 0 0,1-1 0 0 0,-1 0 0 0 0,0 1 0 0 0,1-1 0 0 0,-1 0 0 0 0,-3 0 0 0 0,-91 15-1295 0 0,94-15 1203 0 0,0 0 0 0 0,-1 0 0 0 0,1 0-1 0 0,0 1 1 0 0,0-1 0 0 0,0 1 0 0 0,0-1 0 0 0,0 1 0 0 0,0 0 0 0 0,0 0 0 0 0,0 0 0 0 0,0 0-1 0 0,0 0 1 0 0,0 1 0 0 0,-1 0 0 0 0,2-1-134 0 0,1 0 0 0 0,-1 0 0 0 0,1 0 0 0 0,0 0 0 0 0,-1 0-1 0 0,1 0 1 0 0,0 0 0 0 0,0 0 0 0 0,-1 0 0 0 0,1 0 0 0 0,0 0 0 0 0,0 1 0 0 0,0-1-1 0 0,0 0 1 0 0,0 0 0 0 0,1 2 0 0 0,-1-2-164 0 0,1 0 0 0 0,-1 0 0 0 0,0 0 0 0 0,0 0 0 0 0,0 0-1 0 0,0 0 1 0 0,0 0 0 0 0,0 0 0 0 0,0 0 0 0 0,0 0 0 0 0,-1 0 0 0 0,1 0 0 0 0,0 0 0 0 0,-1 0-1 0 0,1 0 1 0 0,0 0 0 0 0,-1 0 0 0 0,1 0 0 0 0,-1 0 0 0 0,0 0 0 0 0,-1 1 0 0 0</inkml:trace>
</inkml:ink>
</file>

<file path=ppt/ink/ink3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7.210"/>
    </inkml:context>
    <inkml:brush xml:id="br0">
      <inkml:brushProperty name="width" value="0.05" units="cm"/>
      <inkml:brushProperty name="height" value="0.05" units="cm"/>
      <inkml:brushProperty name="color" value="#008C3A"/>
    </inkml:brush>
  </inkml:definitions>
  <inkml:trace contextRef="#ctx0" brushRef="#br0">1 4 5877 0 0,'0'0'4073'0'0,"36"-3"3679"0"0,-30 6-7259 0 0,0 0 0 0 0,0 1 0 0 0,0 0 0 0 0,0 0 0 0 0,-1 0-1 0 0,0 1 1 0 0,0 0 0 0 0,0 0 0 0 0,-1 0 0 0 0,1 1 0 0 0,4 7 0 0 0,-8-10-348 0 0,1 0 0 0 0,-1 1 0 0 0,1-1 0 0 0,-1 0 0 0 0,0 1 0 0 0,-1 0 0 0 0,1-1 0 0 0,0 1 0 0 0,-1-1 0 0 0,0 1 0 0 0,0-1 0 0 0,0 1 0 0 0,0 0 0 0 0,-1-1 0 0 0,1 1 0 0 0,-1-1 0 0 0,0 1 0 0 0,0-1 0 0 0,0 1 0 0 0,-1-1 0 0 0,1 0 0 0 0,-1 1 0 0 0,0-1 0 0 0,-4 5 0 0 0,6-7-110 0 0,-30 37 1211 0 0,28-36-1161 0 0,1 0 0 0 0,-1 0 0 0 0,0 0 0 0 0,0-1 1 0 0,-1 1-1 0 0,1-1 0 0 0,0 1 0 0 0,0-1 0 0 0,-1 0 0 0 0,1 0 0 0 0,-1 0 0 0 0,1 0 0 0 0,-1 0 1 0 0,1-1-1 0 0,-6 1 0 0 0,7 0-104 0 0,1-1 1 0 0,-1 0 0 0 0,0 0-1 0 0,0 0 1 0 0,0-1 0 0 0,0 1-1 0 0,0 0 1 0 0,0 0 0 0 0,0 0-1 0 0,1-1 1 0 0,-1 1-1 0 0,0 0 1 0 0,0-1 0 0 0,0 1-1 0 0,1-1 1 0 0,-1 1 0 0 0,0-1-1 0 0,0 1 1 0 0,1-1 0 0 0,-1 1-1 0 0,0-1 1 0 0,1 0 0 0 0,-1 1-1 0 0,1-1 1 0 0,-1 0-1 0 0,1 0 1 0 0,-1 0 0 0 0,1 1-1 0 0,0-1 1 0 0,-1 0 0 0 0,1 0-1 0 0,0 0 1 0 0,0 0 0 0 0,-1-1-1 0 0,3-34-2524 0 0,0 12-395 0 0,-1 15 1181 0 0,0 0 0 0 0,1 0 1 0 0,0 0-1 0 0,0 0 0 0 0,0 0 0 0 0,2 1 1 0 0,-1-1-1 0 0,1 1 0 0 0,0 0 0 0 0,10-15 1 0 0,-11 17 847 0 0,4-9-1679 0 0</inkml:trace>
</inkml:ink>
</file>

<file path=ppt/ink/ink3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28.434"/>
    </inkml:context>
    <inkml:brush xml:id="br0">
      <inkml:brushProperty name="width" value="0.05" units="cm"/>
      <inkml:brushProperty name="height" value="0.05" units="cm"/>
      <inkml:brushProperty name="color" value="#008C3A"/>
    </inkml:brush>
  </inkml:definitions>
  <inkml:trace contextRef="#ctx0" brushRef="#br0">597 135 3428 0 0,'0'0'1254'0'0,"-41"-2"6508"0"0,17 2-6270 0 0,0 0 1 0 0,0-2 0 0 0,0 0 0 0 0,1-2-1 0 0,-26-7 1 0 0,45 9-1398 0 0,-1 0 0 0 0,1 0 0 0 0,0 0 0 0 0,-1 0 0 0 0,1-1 0 0 0,0 0 0 0 0,0 0 0 0 0,1 0 0 0 0,-1 0-1 0 0,1 0 1 0 0,-1-1 0 0 0,1 0 0 0 0,0 1 0 0 0,0-1 0 0 0,1-1 0 0 0,-1 1 0 0 0,1 0 0 0 0,0 0 0 0 0,0-1 0 0 0,0 0 0 0 0,1 1 0 0 0,-1-1 0 0 0,0-6 0 0 0,2 3-136 0 0,0 8 42 0 0,0 0 0 0 0,0-1 0 0 0,0 1-1 0 0,0-1 1 0 0,0 1 0 0 0,0-1 0 0 0,0 1-1 0 0,0-1 1 0 0,0 1 0 0 0,0-1 0 0 0,0 1-1 0 0,0-1 1 0 0,1 1 0 0 0,-1-1 0 0 0,0 1-1 0 0,0-1 1 0 0,0 1 0 0 0,1 0 0 0 0,-1-1-1 0 0,0 1 1 0 0,1 0 0 0 0,-1-1 0 0 0,0 1-1 0 0,1 0 1 0 0,-1-1 0 0 0,0 1 0 0 0,1 0-1 0 0,0-1 1 0 0,1-1 15 0 0,-1 1 87 0 0,1 1-72 0 0,-1 1-1 0 0,0 0 1 0 0,0-1 0 0 0,0 1-1 0 0,0 0 1 0 0,0 0 0 0 0,1-1-1 0 0,-1 1 1 0 0,-1 0 0 0 0,1 0-1 0 0,0 0 1 0 0,0 0 0 0 0,0 0-1 0 0,0 0 1 0 0,-1 1 0 0 0,1-1-1 0 0,0 0 1 0 0,-1 0 0 0 0,1 0-1 0 0,-1 1 1 0 0,0-1 0 0 0,1 0-1 0 0,-1 1 1 0 0,0-1 0 0 0,0 0-1 0 0,0 1 1 0 0,0-1 0 0 0,0 0-1 0 0,0 2 1 0 0,-1 42 874 0 0,-1-33-1054 0 0,0 0 1 0 0,-2-1 0 0 0,1 1 0 0 0,-1-1-1 0 0,-1 0 1 0 0,0 0 0 0 0,0-1 0 0 0,-1 1-1 0 0,-1-1 1 0 0,0 0 0 0 0,0-1 0 0 0,-1 1-1 0 0,-14 12 1 0 0,-51 40-6119 0 0,53-43 3100 0 0,-1-2 0 0 0,-1 0 0 0 0,-47 28 0 0 0,20-21 478 0 0</inkml:trace>
</inkml:ink>
</file>

<file path=ppt/ink/ink3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0.816"/>
    </inkml:context>
    <inkml:brush xml:id="br0">
      <inkml:brushProperty name="width" value="0.05" units="cm"/>
      <inkml:brushProperty name="height" value="0.05" units="cm"/>
      <inkml:brushProperty name="color" value="#008C3A"/>
    </inkml:brush>
  </inkml:definitions>
  <inkml:trace contextRef="#ctx0" brushRef="#br0">917 10 5372 0 0,'0'-10'15305'0'0,"-20"63"-13405"0"0,17-40-1815 0 0,-2 1 1 0 0,0-1 0 0 0,0 0-1 0 0,-1-1 1 0 0,-1 1 0 0 0,0-1-1 0 0,0 0 1 0 0,-11 12-1 0 0,17-23-295 0 0,0 0 0 0 0,-1 1 0 0 0,1-1 0 0 0,0 0 0 0 0,0 0 0 0 0,-1 0 0 0 0,1 0-1 0 0,0 0 1 0 0,-1 0 0 0 0,1 0 0 0 0,-1-1 0 0 0,1 1 0 0 0,-1 0 0 0 0,0-1-1 0 0,1 0 1 0 0,-1 1 0 0 0,0-1 0 0 0,1 0 0 0 0,-1 1 0 0 0,0-1 0 0 0,1 0-1 0 0,-1 0 1 0 0,0-1 0 0 0,1 1 0 0 0,-1 0 0 0 0,0-1 0 0 0,-1 0 0 0 0,0 1 272 0 0,-31 16 917 0 0,-50 54 130 0 0,83-69-1141 0 0,-11 8-165 0 0,6-6 172 0 0,2-1 34 0 0,1 1-1 0 0,0 0 0 0 0,-1 1 0 0 0,2-1 0 0 0,-1 0 0 0 0,0 1 0 0 0,1 0 0 0 0,-1-1 0 0 0,1 1 0 0 0,-3 8 0 0 0,-7 10 197 0 0,-13 18 1448 0 0,22-33-1408 0 0,0 0-1 0 0,-1-1 0 0 0,0 1 1 0 0,0-1-1 0 0,-1 0 0 0 0,0 0 1 0 0,0 0-1 0 0,0-1 0 0 0,-1 0 1 0 0,1 0-1 0 0,-11 7 1 0 0,13-11-200 0 0,1 0 0 0 0,-1 1 1 0 0,0-1-1 0 0,0 0 0 0 0,0-1 1 0 0,1 1-1 0 0,-1 0 0 0 0,0-1 1 0 0,0 0-1 0 0,0 0 0 0 0,0 0 1 0 0,0 0-1 0 0,0 0 0 0 0,0 0 1 0 0,0-1-1 0 0,1 1 1 0 0,-1-1-1 0 0,0 0 0 0 0,0 0 1 0 0,0 0-1 0 0,1 0 0 0 0,-1-1 1 0 0,1 1-1 0 0,-1-1 0 0 0,1 1 1 0 0,-1-1-1 0 0,1 0 0 0 0,0 0 1 0 0,-4-4-1 0 0,3 2-36 0 0,0 0 1 0 0,0 0-1 0 0,1-1 0 0 0,-1 1 0 0 0,1-1 0 0 0,0 0 1 0 0,0 1-1 0 0,0-1 0 0 0,1 0 0 0 0,0 0 1 0 0,0 0-1 0 0,0 0 0 0 0,0 0 0 0 0,1-1 0 0 0,0-7 1 0 0,13-77 509 0 0,-12 88-50 0 0,-35 46 295 0 0,20-30-780 0 0,0 1 1 0 0,-1-2-1 0 0,-1 0 0 0 0,0-1 1 0 0,-1-1-1 0 0,0 0 1 0 0,-1-1-1 0 0,-21 8 0 0 0,-52 33-3048 0 0,91-51 3002 0 0,-1 0 1 0 0,0 1-1 0 0,1-1 0 0 0,-1 1 1 0 0,1-1-1 0 0,-1 0 0 0 0,0 1 1 0 0,1-1-1 0 0,-1 0 1 0 0,0 0-1 0 0,0 0 0 0 0,1 1 1 0 0,-1-1-1 0 0,0 0 0 0 0,1 0 1 0 0,-1 0-1 0 0,0 0 1 0 0,0 0-1 0 0,1 0 0 0 0,-1 0 1 0 0,0-1-1 0 0,1 1 0 0 0,-1 0 1 0 0,0 0-1 0 0,0 0 0 0 0,1-1 1 0 0,-1 1-1 0 0,0 0 1 0 0,1-1-1 0 0,-1 1 0 0 0,1-1 1 0 0,-1 1-1 0 0,1-1 0 0 0,-1 1 1 0 0,1-1-1 0 0,-1 1 0 0 0,1-1 1 0 0,-1 1-1 0 0,1-1 1 0 0,-1 0-1 0 0,0-1-61 0 0,0 1 0 0 0,1 0 0 0 0,-1 0 0 0 0,0 1 0 0 0,0-1-1 0 0,0 0 1 0 0,0 0 0 0 0,0 0 0 0 0,-1 1 0 0 0,1-1 0 0 0,0 0 0 0 0,0 1 0 0 0,0-1 0 0 0,-1 1 0 0 0,1-1 0 0 0,0 1-1 0 0,0 0 1 0 0,-1 0 0 0 0,1-1 0 0 0,0 1 0 0 0,-1 0 0 0 0,1 0 0 0 0,0 0 0 0 0,-1 0 0 0 0,0 1 0 0 0,-12 2-2893 0 0,10-2 2142 0 0,1-1 1 0 0,0 1-1 0 0,0 0 1 0 0,-1-1-1 0 0,1 0 1 0 0,0 0-1 0 0,0 0 1 0 0,-1 0-1 0 0,1 0 1 0 0,0-1-1 0 0,-5 0 1 0 0,-2-3-1897 0 0</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0.752"/>
    </inkml:context>
    <inkml:brush xml:id="br0">
      <inkml:brushProperty name="width" value="0.05" units="cm"/>
      <inkml:brushProperty name="height" value="0.05" units="cm"/>
      <inkml:brushProperty name="color" value="#E71224"/>
    </inkml:brush>
  </inkml:definitions>
  <inkml:trace contextRef="#ctx0" brushRef="#br0">834 0 4636 0 0,'-30'39'11063'0'0,"27"-32"-10241"0"0,-5 30 3588 0 0,8-36-4340 0 0,0 0 1 0 0,0 0-1 0 0,0 0 1 0 0,0 0 0 0 0,1 0-1 0 0,-1 0 1 0 0,0 0-1 0 0,1 0 1 0 0,-1 0 0 0 0,1 0-1 0 0,-1 0 1 0 0,1 0-1 0 0,-1-1 1 0 0,1 1-1 0 0,0 0 1 0 0,-1 0 0 0 0,1-1-1 0 0,0 1 1 0 0,0 0-1 0 0,-1-1 1 0 0,1 1 0 0 0,0-1-1 0 0,0 1 1 0 0,0-1-1 0 0,0 1 1 0 0,0-1-1 0 0,0 1 1 0 0,0-1 0 0 0,0 0-1 0 0,0 0 1 0 0,0 0-1 0 0,0 1 1 0 0,0-1 0 0 0,0 0-1 0 0,0 0 1 0 0,0 0-1 0 0,0 0 1 0 0,2-1 0 0 0,0 1 16 0 0,1 0 0 0 0,0 0 0 0 0,0 0 0 0 0,-1-1 0 0 0,1 0 0 0 0,0 1 0 0 0,-1-1 0 0 0,1 0 1 0 0,0-1-1 0 0,-1 1 0 0 0,1-1 0 0 0,5-3 0 0 0,-7 3-12 0 0,0 0 0 0 0,0 0 1 0 0,-1 1-1 0 0,1-1 0 0 0,-1 0 0 0 0,1 0 0 0 0,-1-1 1 0 0,0 1-1 0 0,0 0 0 0 0,0 0 0 0 0,0-1 0 0 0,0 1 0 0 0,0-1 1 0 0,-1 1-1 0 0,1 0 0 0 0,-1-1 0 0 0,1 1 0 0 0,-1-1 1 0 0,0-4-1 0 0,-1 5 30 0 0,1 1 1 0 0,-1-1-1 0 0,1 0 1 0 0,-1 1-1 0 0,0-1 1 0 0,0 1 0 0 0,0-1-1 0 0,1 1 1 0 0,-1 0-1 0 0,-1-1 1 0 0,1 1-1 0 0,0 0 1 0 0,0 0-1 0 0,0 0 1 0 0,-1-1-1 0 0,1 1 1 0 0,0 0-1 0 0,-1 1 1 0 0,1-1 0 0 0,-1 0-1 0 0,1 0 1 0 0,-1 1-1 0 0,0-1 1 0 0,1 1-1 0 0,-1-1 1 0 0,-1 1-1 0 0,2-1-37 0 0,-1 1 774 0 0,-28 10 109 0 0,19-2-811 0 0,0 1 0 0 0,0 1 0 0 0,1 0 0 0 0,0 1 0 0 0,1-1-1 0 0,-11 19 1 0 0,11-16-13 0 0,-1-1-1 0 0,0 0 0 0 0,0 0 0 0 0,-1-1 1 0 0,-14 11-1 0 0,14-14-126 0 0,2-1 0 0 0,0 0 0 0 0,0 0 0 0 0,-1-1 0 0 0,0 0 0 0 0,0-1 0 0 0,0 0 0 0 0,-1-1 0 0 0,0 0 0 0 0,0 0 0 0 0,0-1 0 0 0,0-1 0 0 0,0 0 0 0 0,-21 1 0 0 0,29-3 0 0 0,-1 0 0 0 0,1 0 0 0 0,0 0 0 0 0,0 0 0 0 0,0-1 0 0 0,-1 1 0 0 0,1-1 0 0 0,0 0 0 0 0,0 0 0 0 0,0 0 0 0 0,0 0 0 0 0,0-1 0 0 0,0 1 0 0 0,-3-3 0 0 0,4 2 0 0 0,1 0 0 0 0,-1 0 0 0 0,1 0 0 0 0,0 0 0 0 0,-1 0 0 0 0,1-1 0 0 0,0 1 0 0 0,0 0 0 0 0,0-1 0 0 0,1 1 0 0 0,-1 0 0 0 0,1-1 0 0 0,-1 1 0 0 0,1-1 0 0 0,0 1 0 0 0,0-1 0 0 0,0 1 0 0 0,0-1 0 0 0,0 1 0 0 0,1-4 0 0 0,1-3 0 0 0,0 1 0 0 0,3 2 0 0 0,4 5 0 0 0,-6 1 0 0 0,0 1 0 0 0,-1 0 0 0 0,0 0 0 0 0,1 0 0 0 0,-1 0 0 0 0,0 0 0 0 0,1 0 0 0 0,-1 1 0 0 0,0-1 0 0 0,0 1 0 0 0,0-1 0 0 0,0 1 0 0 0,0 0 0 0 0,0 0 0 0 0,-1 0 0 0 0,1 0 0 0 0,-1 0 0 0 0,1 0 0 0 0,-1 0 0 0 0,0 1 0 0 0,0-1 0 0 0,0 0 0 0 0,0 1 0 0 0,0-1 0 0 0,0 1 0 0 0,-1-1 0 0 0,1 1 0 0 0,-1-1 0 0 0,0 1 0 0 0,0-1 0 0 0,0 1 0 0 0,0 0 0 0 0,0-1 0 0 0,0 1 0 0 0,-1-1 0 0 0,1 1 0 0 0,-1-1 0 0 0,0 1 0 0 0,1-1 0 0 0,-4 5 0 0 0,0 3 0 0 0,0 0 0 0 0,-1 0 0 0 0,0-1 0 0 0,-1 0 0 0 0,0 0 0 0 0,0 0 0 0 0,-1 0 0 0 0,-14 12 0 0 0,7-9-975 0 0,0-1 0 0 0,-26 15 0 0 0,17-13-2776 0 0,-1-1 0 0 0,-48 16 0 0 0,33-17-2055 0 0,-49 9 1 0 0,6-8 2243 0 0,51-9 1650 0 0</inkml:trace>
</inkml:ink>
</file>

<file path=ppt/ink/ink3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1.326"/>
    </inkml:context>
    <inkml:brush xml:id="br0">
      <inkml:brushProperty name="width" value="0.05" units="cm"/>
      <inkml:brushProperty name="height" value="0.05" units="cm"/>
      <inkml:brushProperty name="color" value="#008C3A"/>
    </inkml:brush>
  </inkml:definitions>
  <inkml:trace contextRef="#ctx0" brushRef="#br0">107 264 5324 0 0,'-5'-13'1777'0'0,"2"0"-1"0"0,-1-1 1 0 0,2 1-1 0 0,0-1 0 0 0,0 0 1 0 0,1 0-1 0 0,2-23 1 0 0,0 29-1352 0 0,0 0 1 0 0,0 0-1 0 0,1 0 1 0 0,0 1 0 0 0,0-1-1 0 0,1 0 1 0 0,0 1-1 0 0,0 0 1 0 0,1 0 0 0 0,0 0-1 0 0,0 0 1 0 0,0 0-1 0 0,1 1 1 0 0,10-11 0 0 0,-14 16-379 0 0,0 0 1 0 0,-1 0 0 0 0,1 0-1 0 0,0 1 1 0 0,0-1 0 0 0,1 0-1 0 0,-1 0 1 0 0,0 0 0 0 0,0 1-1 0 0,0-1 1 0 0,0 1-1 0 0,1-1 1 0 0,-1 1 0 0 0,0-1-1 0 0,0 1 1 0 0,1 0 0 0 0,1-1-1 0 0,-2 2-36 0 0,0-1 0 0 0,0 1-1 0 0,0 0 1 0 0,-1 0-1 0 0,1-1 1 0 0,0 1 0 0 0,0 0-1 0 0,-1 0 1 0 0,1 0-1 0 0,0 0 1 0 0,-1 0 0 0 0,1 0-1 0 0,-1 0 1 0 0,1 0-1 0 0,-1 0 1 0 0,1 0 0 0 0,-1 0-1 0 0,0 0 1 0 0,0 0-1 0 0,0 0 1 0 0,1 0 0 0 0,-1 0-1 0 0,0 2 1 0 0,-1 3-241 0 0,1 1 0 0 0,-1-1 1 0 0,0 0-1 0 0,0 1 0 0 0,-1-1 1 0 0,0 0-1 0 0,0 0 0 0 0,0 0 1 0 0,-5 8-1 0 0,-2 9-603 0 0,0-1-1684 0 0,-2-1 0 0 0,0 0 0 0 0,-1 0 0 0 0,-1-2 0 0 0,-1 1 0 0 0,0-2 0 0 0,-26 26 0 0 0,15-18 191 0 0</inkml:trace>
</inkml:ink>
</file>

<file path=ppt/ink/ink3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1.742"/>
    </inkml:context>
    <inkml:brush xml:id="br0">
      <inkml:brushProperty name="width" value="0.05" units="cm"/>
      <inkml:brushProperty name="height" value="0.05" units="cm"/>
      <inkml:brushProperty name="color" value="#008C3A"/>
    </inkml:brush>
  </inkml:definitions>
  <inkml:trace contextRef="#ctx0" brushRef="#br0">934 168 5056 0 0,'-5'-4'14663'0'0,"-52"51"-9313"0"0,33-25-4098 0 0,-1-2-1 0 0,-45 29 1 0 0,37-32-851 0 0,0-1 1 0 0,-39 13-1 0 0,40-19-124 0 0,0-1 1 0 0,0-1 0 0 0,-1-2-1 0 0,0-1 1 0 0,-38 0 0 0 0,50-5-327 0 0,-1 0 0 0 0,1-2 0 0 0,0 0 0 0 0,0-2 0 0 0,0 0 0 0 0,0-1 0 0 0,1-1 0 0 0,-37-17 1 0 0,42 16-270 0 0,0-2 0 0 0,1 0 1 0 0,0-1-1 0 0,0 0 0 0 0,1-1 1 0 0,0-1-1 0 0,-14-16 1 0 0,23 23 224 0 0,1 3-234 0 0,1-1 0 0 0,-1 1 0 0 0,1-1 0 0 0,0 0 0 0 0,0 0 0 0 0,0 0 0 0 0,0 0 0 0 0,1-1 0 0 0,-1 1 0 0 0,1 0 0 0 0,0-1 0 0 0,-1 1 0 0 0,2-1 0 0 0,-1 1 0 0 0,0-5-1 0 0,1-3-838 0 0,1 0 0 0 0,0 0-1 0 0,1 0 1 0 0,0 0 0 0 0,1 1-1 0 0,0-1 1 0 0,0 1 0 0 0,2 0-1 0 0,-1 0 1 0 0,1 0-1 0 0,0 0 1 0 0,1 1 0 0 0,0 0-1 0 0,1 0 1 0 0,0 0 0 0 0,0 1-1 0 0,10-8 1 0 0,3-4-1159 0 0</inkml:trace>
</inkml:ink>
</file>

<file path=ppt/ink/ink3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2.102"/>
    </inkml:context>
    <inkml:brush xml:id="br0">
      <inkml:brushProperty name="width" value="0.05" units="cm"/>
      <inkml:brushProperty name="height" value="0.05" units="cm"/>
      <inkml:brushProperty name="color" value="#008C3A"/>
    </inkml:brush>
  </inkml:definitions>
  <inkml:trace contextRef="#ctx0" brushRef="#br0">1 47 2208 0 0,'11'1'1108'0'0,"2"-1"40"0"0,1 2-147 0 0,3-4-5 0 0,-1 2-168 0 0,6 0-92 0 0,6-1-40 0 0,-6-1-48 0 0,13 21-372 0 0,-8-26-360 0 0,4-2-8 0 0,4-11-356 0 0,-4 11-2584 0 0,0 1 471 0 0,-5-3 165 0 0</inkml:trace>
</inkml:ink>
</file>

<file path=ppt/ink/ink3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3.358"/>
    </inkml:context>
    <inkml:brush xml:id="br0">
      <inkml:brushProperty name="width" value="0.05" units="cm"/>
      <inkml:brushProperty name="height" value="0.05" units="cm"/>
      <inkml:brushProperty name="color" value="#008C3A"/>
    </inkml:brush>
  </inkml:definitions>
  <inkml:trace contextRef="#ctx0" brushRef="#br0">892 1 2968 0 0,'0'0'8586'0'0,"-3"2"-7316"0"0,-10 10 576 0 0,0 1 1 0 0,0 1 0 0 0,-16 23-1 0 0,17-21-1172 0 0,1 1 1 0 0,1 0-1 0 0,1 1 0 0 0,1 0 0 0 0,0 0 0 0 0,-7 25 1 0 0,15-41-654 0 0,-1-1 0 0 0,1 1 0 0 0,-1 0 0 0 0,1 0 0 0 0,-1 0 0 0 0,1 0 0 0 0,0 0 0 0 0,0 1 0 0 0,0-1 0 0 0,0 0 0 0 0,1 0 0 0 0,-1 0 0 0 0,1 0 0 0 0,-1 0 0 0 0,1-1 0 0 0,-1 1 1 0 0,3 3-1 0 0,-2-4-43 0 0,-1 0 0 0 0,1 0 0 0 0,0 0 0 0 0,0-1 0 0 0,0 1 0 0 0,0 0 0 0 0,0-1 0 0 0,0 1 0 0 0,0-1 1 0 0,0 1-1 0 0,0-1 0 0 0,0 0 0 0 0,1 1 0 0 0,-1-1 0 0 0,0 0 0 0 0,0 0 0 0 0,0 0 0 0 0,0 0 0 0 0,0 0 0 0 0,1 0 1 0 0,-1 0-1 0 0,2 0 0 0 0,2-1-83 0 0,0 0 1 0 0,-1-1 0 0 0,1 0-1 0 0,0 1 1 0 0,0-2 0 0 0,-1 1-1 0 0,1 0 1 0 0,-1-1 0 0 0,0 0-1 0 0,1 0 1 0 0,-1 0-1 0 0,6-7 1 0 0,5-7-166 0 0,-1 2 366 0 0,0 0 0 0 0,-2-1 0 0 0,15-24-1 0 0,-26 39 848 0 0,-4 5-711 0 0,-28 39 1091 0 0,-51 57 0 0 0,65-82-1125 0 0,-1 0 1 0 0,-1-1-1 0 0,-1-1 1 0 0,0-1-1 0 0,-32 18 1 0 0,47-30-305 0 0,0 0 1 0 0,1 0-1 0 0,-1 0 1 0 0,0-1-1 0 0,0 0 1 0 0,-1 0-1 0 0,1 0 1 0 0,0-1-1 0 0,-1 0 1 0 0,1 0-1 0 0,-1 0 1 0 0,1-1-1 0 0,-1 1 1 0 0,1-1-1 0 0,-1-1 1 0 0,1 1 0 0 0,-1-1-1 0 0,1 0 1 0 0,-7-2-1 0 0,10 2-44 0 0,-1-1 1 0 0,1 0-1 0 0,0 0 0 0 0,-1 0 1 0 0,1 0-1 0 0,0 0 0 0 0,0 0 1 0 0,1 0-1 0 0,-1-1 0 0 0,0 1 1 0 0,1-1-1 0 0,-2-4 0 0 0,-5-7-668 0 0,7 13 686 0 0,0 0 43 0 0,1 1 104 0 0,0 0 0 0 0,0-1-1 0 0,0 1 1 0 0,0 0 0 0 0,1 0-1 0 0,-1 0 1 0 0,0 0 0 0 0,0 0 0 0 0,0 0-1 0 0,0-1 1 0 0,0 1 0 0 0,0 0-1 0 0,0 0 1 0 0,0 0 0 0 0,0 0 0 0 0,0 0-1 0 0,-1 0 1 0 0,1-1 0 0 0,0 1-1 0 0,0 0 1 0 0,0 0 0 0 0,0 0-1 0 0,0 0 1 0 0,0 0 0 0 0,0 0 0 0 0,0 0-1 0 0,0 0 1 0 0,0-1 0 0 0,0 1-1 0 0,0 0 1 0 0,0 0 0 0 0,-1 0 0 0 0,1 0-1 0 0,0 0 1 0 0,0 0 0 0 0,0 0-1 0 0,0 0 1 0 0,0 0 0 0 0,0 0 0 0 0,0 0-1 0 0,-1 0 1 0 0,1 0 0 0 0,0 0-1 0 0,0 0 1 0 0,0 0 0 0 0,0 0 0 0 0,0 0-1 0 0,0 0 1 0 0,-1 0 0 0 0,1 0-1 0 0,0 0 1 0 0,0 0 0 0 0,0 0 0 0 0,0 0-1 0 0,0 0 1 0 0,0 0 0 0 0,0 0-1 0 0,-1 0 1 0 0,1 0 0 0 0,0 0-1 0 0,0 0 1 0 0,0 0 0 0 0,-5 9 180 0 0,0 0 1 0 0,0-1-1 0 0,-1 1 1 0 0,0-1-1 0 0,0-1 1 0 0,-1 1-1 0 0,0-1 0 0 0,0 0 1 0 0,-1-1-1 0 0,0 0 1 0 0,-10 6-1 0 0,5-4-104 0 0,-1 0 0 0 0,0-1-1 0 0,0-1 1 0 0,-1 0 0 0 0,1-1-1 0 0,-27 5 1 0 0,40-10-147 0 0,-1 1 1 0 0,1-1-1 0 0,-1 0 0 0 0,1 0 0 0 0,-1 1 0 0 0,1-1 1 0 0,-1 0-1 0 0,1 0 0 0 0,-1-1 0 0 0,1 1 0 0 0,-1 0 1 0 0,1 0-1 0 0,-1-1 0 0 0,1 1 0 0 0,-1-1 0 0 0,1 1 1 0 0,0-1-1 0 0,-1 0 0 0 0,1 0 0 0 0,0 1 0 0 0,-1-1 1 0 0,1 0-1 0 0,0 0 0 0 0,0 0 0 0 0,0 0 0 0 0,0 0 1 0 0,0-1-1 0 0,0 1 0 0 0,0 0 0 0 0,0 0 0 0 0,1-1 1 0 0,-1 1-1 0 0,0 0 0 0 0,1-1 0 0 0,-1 1 0 0 0,1-1 1 0 0,-1 1-1 0 0,1-1 0 0 0,0 1 0 0 0,0-1 0 0 0,-1 1 1 0 0,2-3-1 0 0,-2 1-47 0 0,1 0 0 0 0,1 1 0 0 0,-1-1 0 0 0,0 1 0 0 0,1-1-1 0 0,-1 1 1 0 0,1-1 0 0 0,0 1 0 0 0,0 0 0 0 0,0-1 0 0 0,0 1 0 0 0,0 0 0 0 0,0-1 0 0 0,0 1 0 0 0,1 0 0 0 0,0 0 0 0 0,-1 0 0 0 0,1 0 0 0 0,0 1 0 0 0,0-1 0 0 0,0 0 0 0 0,0 1 0 0 0,0-1-1 0 0,4-1 1 0 0,-5 2 110 0 0,0 1-1 0 0,-1-1 1 0 0,1 1-1 0 0,0 0 1 0 0,-1-1-1 0 0,1 1 1 0 0,0 0-1 0 0,0 0 1 0 0,0-1-1 0 0,-1 1 1 0 0,1 0-1 0 0,0 0 1 0 0,0 0-1 0 0,0 0 1 0 0,-1 0-1 0 0,1 0 1 0 0,0 0-1 0 0,0 0 1 0 0,0 1-1 0 0,-1-1 1 0 0,1 0-1 0 0,0 0 1 0 0,0 1-1 0 0,-1-1 1 0 0,1 0-1 0 0,0 1 1 0 0,-1-1-1 0 0,1 1 1 0 0,0-1-1 0 0,-1 1 1 0 0,1-1 0 0 0,0 1-1 0 0,-1-1 1 0 0,1 1-1 0 0,-1 0 1 0 0,1-1-1 0 0,-1 1 1 0 0,0 0-1 0 0,1-1 1 0 0,-1 1-1 0 0,0 0 1 0 0,1 0-1 0 0,-1-1 1 0 0,0 1-1 0 0,0 0 1 0 0,0 0-1 0 0,1 0 1 0 0,-1-1-1 0 0,0 1 1 0 0,0 0-1 0 0,0 0 1 0 0,0 0-1 0 0,-1-1 1 0 0,1 2-1 0 0,0 2 81 0 0,-1 0 0 0 0,1-1 0 0 0,-1 1 0 0 0,0 0-1 0 0,0-1 1 0 0,0 1 0 0 0,-1-1 0 0 0,1 0 0 0 0,-1 1 0 0 0,0-1-1 0 0,0 0 1 0 0,-2 3 0 0 0,-14 13-39 0 0,-1-2 0 0 0,0 0 0 0 0,-1-1 0 0 0,-37 22 0 0 0,55-37-73 0 0,0 0-17 0 0,0 0 0 0 0,0 1-1 0 0,0 0 1 0 0,0-1 0 0 0,0 1-1 0 0,0 0 1 0 0,0 0 0 0 0,0 0-1 0 0,1 0 1 0 0,-1 0 0 0 0,1 1-1 0 0,-3 3 1 0 0,-25 62-1002 0 0,28-66 895 0 0,-1 0 0 0 0,1-1-1 0 0,-1 1 1 0 0,1-1-1 0 0,-1 1 1 0 0,0-1-1 0 0,0 1 1 0 0,1-1 0 0 0,-1 0-1 0 0,0 0 1 0 0,0 0-1 0 0,0 0 1 0 0,-1 0-1 0 0,1-1 1 0 0,0 1-1 0 0,0 0 1 0 0,0-1 0 0 0,0 0-1 0 0,-1 1 1 0 0,1-1-1 0 0,0 0 1 0 0,0 0-1 0 0,-1 0 1 0 0,-3-1 0 0 0,-23-7-5633 0 0,9-3-4630 0 0,18 6 7884 0 0</inkml:trace>
</inkml:ink>
</file>

<file path=ppt/ink/ink3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3.708"/>
    </inkml:context>
    <inkml:brush xml:id="br0">
      <inkml:brushProperty name="width" value="0.05" units="cm"/>
      <inkml:brushProperty name="height" value="0.05" units="cm"/>
      <inkml:brushProperty name="color" value="#008C3A"/>
    </inkml:brush>
  </inkml:definitions>
  <inkml:trace contextRef="#ctx0" brushRef="#br0">9 32 5813 0 0,'0'0'2172'0'0,"-1"15"7117"0"0,1-6-8357 0 0,1-35-10253 0 0,-1 17 6485 0 0,-3 1 203 0 0,-3-4 565 0 0</inkml:trace>
</inkml:ink>
</file>

<file path=ppt/ink/ink3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4.038"/>
    </inkml:context>
    <inkml:brush xml:id="br0">
      <inkml:brushProperty name="width" value="0.05" units="cm"/>
      <inkml:brushProperty name="height" value="0.05" units="cm"/>
      <inkml:brushProperty name="color" value="#008C3A"/>
    </inkml:brush>
  </inkml:definitions>
  <inkml:trace contextRef="#ctx0" brushRef="#br0">271 0 5681 0 0,'1'3'462'0'0,"0"0"0"0"0,0 0 0 0 0,0 0 0 0 0,0 0 0 0 0,-1 0 0 0 0,1 0 0 0 0,-1 0 0 0 0,0 0 0 0 0,0 0 0 0 0,0 0 0 0 0,0 0 0 0 0,-1 0 0 0 0,1 0 0 0 0,-1 0 0 0 0,0 0 0 0 0,0 0 0 0 0,0 0 0 0 0,0 0 0 0 0,0 0 0 0 0,0-1 1 0 0,-1 1-1 0 0,0 0 0 0 0,1-1 0 0 0,-1 1 0 0 0,-2 1 0 0 0,-11 16 803 0 0,0-2 0 0 0,-21 20 0 0 0,19-20-654 0 0,-8 11-1146 0 0,19-21 208 0 0,-1 1 1 0 0,0-1-1 0 0,-1 0 0 0 0,1-1 1 0 0,-1 0-1 0 0,-1 0 0 0 0,1 0 1 0 0,-14 6-1 0 0,-36 23-13211 0 0,48-30 10823 0 0</inkml:trace>
</inkml:ink>
</file>

<file path=ppt/ink/ink3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4.388"/>
    </inkml:context>
    <inkml:brush xml:id="br0">
      <inkml:brushProperty name="width" value="0.05" units="cm"/>
      <inkml:brushProperty name="height" value="0.05" units="cm"/>
      <inkml:brushProperty name="color" value="#008C3A"/>
    </inkml:brush>
  </inkml:definitions>
  <inkml:trace contextRef="#ctx0" brushRef="#br0">2838 8 4544 0 0,'-25'-8'9926'0'0,"14"10"-9201"0"0,1 0-1 0 0,-1 1 1 0 0,1 0 0 0 0,0 1-1 0 0,0 0 1 0 0,0 1 0 0 0,0 0 0 0 0,1 0-1 0 0,0 1 1 0 0,0 0 0 0 0,-12 12-1 0 0,-16 15 778 0 0,-40 47-1 0 0,53-54-892 0 0,-338 339 3415 0 0,269-281-3523 0 0,-5-5 0 0 0,-119 76 1 0 0,159-121-496 0 0,-2-2 1 0 0,-1-3-1 0 0,-1-2 0 0 0,-1-4 1 0 0,-1-2-1 0 0,-1-3 1 0 0,-1-3-1 0 0,-107 11 1 0 0,103-20-744 0 0,-1-4 1 0 0,1-3-1 0 0,0-3 0 0 0,-121-22 1 0 0,100 6-2944 0 0,-98-37 1 0 0,165 47 2116 0 0,0 0 0 0 0,1-2 0 0 0,0-1 0 0 0,1-1 0 0 0,-34-28 1 0 0,11 3-2971 0 0,-45-53 1 0 0,46 45 2184 0 0</inkml:trace>
</inkml:ink>
</file>

<file path=ppt/ink/ink3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5.138"/>
    </inkml:context>
    <inkml:brush xml:id="br0">
      <inkml:brushProperty name="width" value="0.05" units="cm"/>
      <inkml:brushProperty name="height" value="0.05" units="cm"/>
      <inkml:brushProperty name="color" value="#008C3A"/>
    </inkml:brush>
  </inkml:definitions>
  <inkml:trace contextRef="#ctx0" brushRef="#br0">299 29 5929 0 0,'-14'-21'19595'0'0,"7"14"-16796"0"0,-9 35-2220 0 0,2 1 0 0 0,1 1 0 0 0,1 0-1 0 0,2 1 1 0 0,-8 39 0 0 0,-13 37 392 0 0,19-77-1837 0 0,0-1 0 0 0,-2-1-1 0 0,-21 32 1 0 0,31-54-820 0 0,1 0 0 0 0,-1-1 0 0 0,-1 1-1 0 0,1-1 1 0 0,-1 0 0 0 0,0-1 0 0 0,0 1 0 0 0,0-1 0 0 0,0 0-1 0 0,-1 0 1 0 0,0-1 0 0 0,0 1 0 0 0,0-1 0 0 0,-7 2 0 0 0,5-1-996 0 0</inkml:trace>
</inkml:ink>
</file>

<file path=ppt/ink/ink3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5.524"/>
    </inkml:context>
    <inkml:brush xml:id="br0">
      <inkml:brushProperty name="width" value="0.05" units="cm"/>
      <inkml:brushProperty name="height" value="0.05" units="cm"/>
      <inkml:brushProperty name="color" value="#008C3A"/>
    </inkml:brush>
  </inkml:definitions>
  <inkml:trace contextRef="#ctx0" brushRef="#br0">291 1 5549 0 0,'0'0'3942'0'0,"-1"3"-2054"0"0,-5 7-672 0 0,-1 0 0 0 0,0 0 0 0 0,0-1 1 0 0,-1 1-1 0 0,0-2 0 0 0,-1 1 0 0 0,-14 10 0 0 0,-2 0-100 0 0,-48 28 0 0 0,48-27-1548 0 0,2-4-1061 0 0,-3-15-2412 0 0,16-2-1438 0 0,9 1 4851 0 0,-1 0-1 0 0,1 0 1 0 0,-1 0 0 0 0,1-1-1 0 0,-1 1 1 0 0,0 0 0 0 0,1-1 0 0 0,-1 1-1 0 0,1-1 1 0 0,-1 1 0 0 0,1-1 0 0 0,0 0-1 0 0,-1 1 1 0 0,1-1 0 0 0,-1 0-1 0 0,1 0 1 0 0,0 0 0 0 0,-2-2 0 0 0,-1-4-1730 0 0</inkml:trace>
</inkml:ink>
</file>

<file path=ppt/ink/ink3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5.866"/>
    </inkml:context>
    <inkml:brush xml:id="br0">
      <inkml:brushProperty name="width" value="0.05" units="cm"/>
      <inkml:brushProperty name="height" value="0.05" units="cm"/>
      <inkml:brushProperty name="color" value="#008C3A"/>
    </inkml:brush>
  </inkml:definitions>
  <inkml:trace contextRef="#ctx0" brushRef="#br0">0 22 5004 0 0,'0'0'5518'0'0,"13"-8"5154"0"0,-9 5-9143 0 0,2-7 362 0 0</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1.674"/>
    </inkml:context>
    <inkml:brush xml:id="br0">
      <inkml:brushProperty name="width" value="0.05" units="cm"/>
      <inkml:brushProperty name="height" value="0.05" units="cm"/>
      <inkml:brushProperty name="color" value="#E71224"/>
    </inkml:brush>
  </inkml:definitions>
  <inkml:trace contextRef="#ctx0" brushRef="#br0">105 140 5364 0 0,'-4'-3'935'0'0,"-1"0"0"0"0,1 0 0 0 0,0 0 0 0 0,1-1 0 0 0,-1 1 0 0 0,1-1 0 0 0,-1 0 0 0 0,1 0 0 0 0,0 0 0 0 0,1 0 0 0 0,-1-1 0 0 0,1 1 0 0 0,-3-7 0 0 0,4 9-724 0 0,0 0 1 0 0,0 1-1 0 0,0-1 1 0 0,0 0-1 0 0,0 0 1 0 0,1 0-1 0 0,-1-1 1 0 0,0 1-1 0 0,1 0 1 0 0,0 0-1 0 0,0 0 1 0 0,0 0-1 0 0,0 0 1 0 0,0 0-1 0 0,0-1 0 0 0,0 1 1 0 0,0 0-1 0 0,1 0 1 0 0,-1 0-1 0 0,1 0 1 0 0,0 0-1 0 0,0 0 1 0 0,0 0-1 0 0,0 0 1 0 0,0 0-1 0 0,0 0 1 0 0,0 0-1 0 0,0 1 0 0 0,1-1 1 0 0,-1 1-1 0 0,1-1 1 0 0,2-1-1 0 0,1 0-50 0 0,1 1 0 0 0,1 0 0 0 0,-1 0 0 0 0,0 0 0 0 0,0 1 0 0 0,1 0 0 0 0,-1 0 0 0 0,0 1 0 0 0,1 0 0 0 0,-1 0 0 0 0,13 2 0 0 0,74 18 351 0 0,-66-14-325 0 0,53 14 60 0 0,-15-3-4 0 0,125 16 0 0 0,-152-31 14 0 0,-37-2-199 0 0,9-1-11 0 0,-10 1-43 0 0,0 0-1 0 0,0 0 0 0 0,0-1 0 0 0,0 1 1 0 0,0 0-1 0 0,0 0 0 0 0,0 0 0 0 0,0 0 1 0 0,0 0-1 0 0,0 0 0 0 0,0 0 0 0 0,0-1 0 0 0,0 1 1 0 0,0 0-1 0 0,0 0 0 0 0,0 0 0 0 0,0 0 1 0 0,0 0-1 0 0,0 0 0 0 0,0 0 0 0 0,0 0 1 0 0,0-1-1 0 0,0 1 0 0 0,0 0 0 0 0,0 0 0 0 0,0 0 1 0 0,0 0-1 0 0,0 0 0 0 0,0 0 0 0 0,0 0 1 0 0,1 0-1 0 0,-1 0 0 0 0,0 0 0 0 0,0 0 1 0 0,0-1-1 0 0,0 1 0 0 0,0 0 0 0 0,0 0 1 0 0,0 0-1 0 0,0 0 0 0 0,0 0 0 0 0,1 0 0 0 0,-1 0 1 0 0,0 0-1 0 0,0 0 0 0 0,0 0 0 0 0,0 0 1 0 0,0 0-1 0 0,0 0 0 0 0,1 0 0 0 0,-16-3 14 0 0,-1 0-1 0 0,1 1 0 0 0,0 0 0 0 0,-1 2 0 0 0,1 0 0 0 0,-1 0 1 0 0,1 1-1 0 0,0 1 0 0 0,-28 7 0 0 0,4 2 78 0 0,0 1-1 0 0,-61 28 1 0 0,68-25 152 0 0,1 2 0 0 0,1 1 0 0 0,-47 36 0 0 0,64-43-53 0 0,-1 1 0 0 0,1 0 0 0 0,1 1 0 0 0,0 1 1 0 0,1 0-1 0 0,0 0 0 0 0,2 1 0 0 0,-1 0 0 0 0,-7 19 0 0 0,15-31-189 0 0,1 1 0 0 0,0-1 0 0 0,-1 1 0 0 0,1 0 1 0 0,1-1-1 0 0,-1 1 0 0 0,0 0 0 0 0,1 0 0 0 0,0 0 0 0 0,0 0 0 0 0,0-1 0 0 0,0 1 0 0 0,1 0 1 0 0,-1 0-1 0 0,1 0 0 0 0,0-1 0 0 0,0 1 0 0 0,3 6 0 0 0,-1-5-3 0 0,0-1 1 0 0,0 0-1 0 0,1 0 0 0 0,-1 0 1 0 0,1 0-1 0 0,0 0 0 0 0,0-1 0 0 0,0 1 1 0 0,1-1-1 0 0,-1 0 0 0 0,1 0 1 0 0,5 2-1 0 0,13 4-5 0 0,2 0-1 0 0,0-1 1 0 0,0-1 0 0 0,38 5 0 0 0,-50-10 5 0 0,17 2-1158 0 0,0 0 0 0 0,0-3 1 0 0,0 0-1 0 0,0-2 0 0 0,44-7 0 0 0,0-8-5281 0 0,-7-9-3709 0 0,-29 1 3749 0 0,-27 17 4682 0 0</inkml:trace>
</inkml:ink>
</file>

<file path=ppt/ink/ink3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39.860"/>
    </inkml:context>
    <inkml:brush xml:id="br0">
      <inkml:brushProperty name="width" value="0.05" units="cm"/>
      <inkml:brushProperty name="height" value="0.05" units="cm"/>
      <inkml:brushProperty name="color" value="#008C3A"/>
    </inkml:brush>
  </inkml:definitions>
  <inkml:trace contextRef="#ctx0" brushRef="#br0">1896 215 3316 0 0,'-1'-38'6892'0'0,"5"22"-4875"0"0,0 1 0 0 0,0-1-1 0 0,2 1 1 0 0,12-26-1 0 0,-15 35-1810 0 0,0 1 0 0 0,0 0 0 0 0,1 0 0 0 0,0 0 0 0 0,0 1 0 0 0,0-1 0 0 0,0 1 0 0 0,1 0 0 0 0,0 0 0 0 0,-1 0 0 0 0,1 1 0 0 0,1 0 0 0 0,-1 0 0 0 0,0 0 0 0 0,11-3 0 0 0,14 2 755 0 0,-29 4-933 0 0,-1 0-1 0 0,1 0 1 0 0,0 1 0 0 0,-1-1 0 0 0,1 0-1 0 0,0 0 1 0 0,-1 1 0 0 0,1-1 0 0 0,-1 0 0 0 0,1 1-1 0 0,-1-1 1 0 0,1 1 0 0 0,0-1 0 0 0,-1 1 0 0 0,1-1-1 0 0,-1 1 1 0 0,0-1 0 0 0,1 1 0 0 0,-1-1-1 0 0,1 1 1 0 0,-1-1 0 0 0,0 1 0 0 0,1 1 0 0 0,-1 1 28 0 0,0 1 0 0 0,0-1 0 0 0,0 1 0 0 0,0-1 1 0 0,0 0-1 0 0,-1 1 0 0 0,0-1 0 0 0,0 0 0 0 0,0 1 0 0 0,0-1 1 0 0,0 0-1 0 0,-3 6 0 0 0,-6 11 170 0 0,-1 0-1 0 0,0-1 1 0 0,-2 0 0 0 0,0 0-1 0 0,-1-2 1 0 0,-1 1 0 0 0,0-2-1 0 0,-35 28 1 0 0,0-7 305 0 0,-106 59-1 0 0,142-89-498 0 0,0-1-1 0 0,0 0 1 0 0,0-1-1 0 0,-1-1 1 0 0,0 0-1 0 0,0-1 1 0 0,0-1 0 0 0,0 0-1 0 0,-1-1 1 0 0,1-1-1 0 0,0 0 1 0 0,-1-1-1 0 0,-19-4 1 0 0,31 4-64 0 0,1 0 0 0 0,0 0 0 0 0,0-1-1 0 0,-1 1 1 0 0,1-1 0 0 0,0 0 0 0 0,1 0 0 0 0,-1 0 0 0 0,0 0 0 0 0,1 0 0 0 0,-1-1 0 0 0,1 1 0 0 0,-1-1 0 0 0,1 0 0 0 0,0 0 0 0 0,0 1 0 0 0,0-1 0 0 0,1-1-1 0 0,-1 1 1 0 0,1 0 0 0 0,0 0 0 0 0,0 0 0 0 0,0-1 0 0 0,0 1 0 0 0,0-1 0 0 0,0-3 0 0 0,0 0-129 0 0,1 0 1 0 0,0-1-1 0 0,0 1 0 0 0,0 0 0 0 0,1 0 1 0 0,0 0-1 0 0,0 0 0 0 0,1 0 1 0 0,0 1-1 0 0,0-1 0 0 0,6-10 0 0 0,-6 11 80 0 0,1 1 0 0 0,0 0-1 0 0,1 0 1 0 0,-1 0-1 0 0,1 1 1 0 0,0-1-1 0 0,0 1 1 0 0,1 0-1 0 0,-1 0 1 0 0,1 1 0 0 0,0-1-1 0 0,0 1 1 0 0,0 0-1 0 0,0 0 1 0 0,0 1-1 0 0,1-1 1 0 0,-1 1-1 0 0,1 0 1 0 0,6-1 0 0 0,-11 3 83 0 0,1 0 1 0 0,-1-1-1 0 0,0 1 0 0 0,1 0 1 0 0,-1-1-1 0 0,0 1 1 0 0,1 0-1 0 0,-1 0 1 0 0,1 0-1 0 0,-1 1 1 0 0,0-1-1 0 0,1 0 0 0 0,-1 0 1 0 0,0 1-1 0 0,1-1 1 0 0,-1 0-1 0 0,0 1 1 0 0,1 0-1 0 0,-1-1 1 0 0,0 1-1 0 0,0 0 1 0 0,0-1-1 0 0,0 1 0 0 0,0 0 1 0 0,0 0-1 0 0,0 0 1 0 0,0 0-1 0 0,0 0 1 0 0,0 0-1 0 0,0 0 1 0 0,0 1-1 0 0,-1-1 1 0 0,1 0-1 0 0,0 0 0 0 0,-1 1 1 0 0,1-1-1 0 0,-1 0 1 0 0,0 1-1 0 0,1-1 1 0 0,-1 0-1 0 0,0 1 1 0 0,0-1-1 0 0,0 0 0 0 0,0 1 1 0 0,0-1-1 0 0,0 1 1 0 0,0-1-1 0 0,0 0 1 0 0,-1 1-1 0 0,1-1 1 0 0,0 0-1 0 0,-2 3 1 0 0,0 3 101 0 0,0 0 0 0 0,0-1 0 0 0,-1 1 0 0 0,1-1 0 0 0,-2 1 1 0 0,1-1-1 0 0,-9 11 0 0 0,4-8-198 0 0,-32 30 707 0 0,37-37-756 0 0,0 0-1 0 0,0 0 1 0 0,0 0 0 0 0,0 0 0 0 0,0 0-1 0 0,0 0 1 0 0,0-1 0 0 0,-1 0 0 0 0,1 0-1 0 0,-1 0 1 0 0,1 0 0 0 0,-7 1 0 0 0,-12-6-1778 0 0,21 4 1915 0 0,0-1 0 0 0,0 1 0 0 0,-1 0 0 0 0,1-1 0 0 0,0 1 0 0 0,0 0 0 0 0,-1 0 0 0 0,1 0 0 0 0,0 0 0 0 0,0 0 0 0 0,-1 0 1 0 0,1 0-1 0 0,0 1 0 0 0,0-1 0 0 0,-1 0 0 0 0,1 1 0 0 0,0-1 0 0 0,0 1 0 0 0,0-1 0 0 0,0 1 0 0 0,-1-1 0 0 0,1 1 0 0 0,0 0 0 0 0,0 0 1 0 0,0-1-1 0 0,-1 2 0 0 0,-61 47 1497 0 0,61-48-1461 0 0,0 0 0 0 0,0 0 0 0 0,0-1 1 0 0,0 1-1 0 0,0 0 0 0 0,0-1 0 0 0,0 0 0 0 0,-1 1 0 0 0,1-1 0 0 0,0 0 0 0 0,0 0 0 0 0,0 0 0 0 0,-1 0 0 0 0,1-1 1 0 0,0 1-1 0 0,0 0 0 0 0,0-1 0 0 0,0 0 0 0 0,-1 1 0 0 0,1-1 0 0 0,0 0 0 0 0,-3-2 0 0 0,5 2-45 0 0,-20 3-364 0 0,19-2 392 0 0,0-1 0 0 0,-1 1 1 0 0,1 0-1 0 0,0 0 0 0 0,0 0 1 0 0,-1 0-1 0 0,1 0 0 0 0,0 1 1 0 0,0-1-1 0 0,0 0 1 0 0,-1 0-1 0 0,1 1 0 0 0,0-1 1 0 0,0 1-1 0 0,0-1 0 0 0,0 1 1 0 0,0 0-1 0 0,0-1 0 0 0,0 1 1 0 0,0 0-1 0 0,0 0 1 0 0,0 0-1 0 0,0-1 0 0 0,0 1 1 0 0,0 1-1 0 0,-3 1 54 0 0,1-1 0 0 0,0 0 0 0 0,-1 0 0 0 0,0 0 0 0 0,1 0 0 0 0,-1-1 0 0 0,0 1 0 0 0,-4 0 0 0 0,-6 3 137 0 0,-99 43 837 0 0,109-46-976 0 0,1-1 1 0 0,-1 1-1 0 0,0-1 0 0 0,1 0 1 0 0,-1 0-1 0 0,0 0 0 0 0,0 0 1 0 0,0-1-1 0 0,0 1 0 0 0,0-1 1 0 0,-4 0-1 0 0,6-1-36 0 0,1 0 0 0 0,-1 0 0 0 0,1 0 0 0 0,-1 0 0 0 0,1-1 0 0 0,-1 1 0 0 0,1 0 0 0 0,0 0 0 0 0,0-1 0 0 0,0 1 0 0 0,-1-1-1 0 0,1 1 1 0 0,1-1 0 0 0,-1 0 0 0 0,0 1 0 0 0,0-1 0 0 0,1 0 0 0 0,-1 0 0 0 0,0 1 0 0 0,1-1 0 0 0,0 0 0 0 0,0 0 0 0 0,-1 0 0 0 0,1 0 0 0 0,0 0 0 0 0,0 1 0 0 0,1-3 0 0 0,-3-23-12 0 0,2-1 0 0 0,1 1 0 0 0,1 0 0 0 0,1 0 0 0 0,9-36 0 0 0,-11 62 708 0 0,-1 4-646 0 0,1 1 0 0 0,0 0 0 0 0,-1-1 0 0 0,0 1-1 0 0,0 0 1 0 0,0 0 0 0 0,0 0 0 0 0,-2 6 0 0 0,-6 28 748 0 0,-23 70 1 0 0,30-104-784 0 0,-1 1 0 0 0,1-1 0 0 0,-1 0 0 0 0,0 0 0 0 0,-1 0 1 0 0,1 0-1 0 0,-1 0 0 0 0,0 0 0 0 0,0 0 0 0 0,0-1 0 0 0,0 0 0 0 0,0 1 0 0 0,-1-1 0 0 0,1-1 0 0 0,-1 1 0 0 0,0 0 0 0 0,0-1 0 0 0,0 0 0 0 0,0 0 0 0 0,-1 0 0 0 0,1 0 0 0 0,0-1 0 0 0,-1 0 0 0 0,1 0 0 0 0,-1 0 1 0 0,0 0-1 0 0,-5 0 0 0 0,-8 3-36 0 0,1 0 1 0 0,0 2-1 0 0,0 0 1 0 0,0 0 0 0 0,1 2-1 0 0,-27 17 1 0 0,-89 70 78 0 0,60-40-67 0 0,-171 97-2155 0 0,179-115 1830 0 0,22-20-641 0 0,-7-9-5535 0 0,43-8 5003 0 0,0 1 0 0 0,-1-2 0 0 0,1 1 1 0 0,0 0-1 0 0,0-1 0 0 0,-1-1 0 0 0,1 1 0 0 0,0-1 1 0 0,0 0-1 0 0,0 0 0 0 0,0 0 0 0 0,-9-6 0 0 0,5-1-1034 0 0</inkml:trace>
</inkml:ink>
</file>

<file path=ppt/ink/ink3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0.499"/>
    </inkml:context>
    <inkml:brush xml:id="br0">
      <inkml:brushProperty name="width" value="0.05" units="cm"/>
      <inkml:brushProperty name="height" value="0.05" units="cm"/>
      <inkml:brushProperty name="color" value="#008C3A"/>
    </inkml:brush>
  </inkml:definitions>
  <inkml:trace contextRef="#ctx0" brushRef="#br0">9 92 5004 0 0,'-1'0'154'0'0,"1"0"-1"0"0,0 0 0 0 0,-1 0 1 0 0,1 0-1 0 0,0 0 0 0 0,0 0 0 0 0,-1 0 1 0 0,1 0-1 0 0,0-1 0 0 0,-1 1 0 0 0,1 0 1 0 0,0 0-1 0 0,0 0 0 0 0,-1 0 0 0 0,1 0 1 0 0,0 0-1 0 0,0-1 0 0 0,-1 1 1 0 0,1 0-1 0 0,0 0 0 0 0,0 0 0 0 0,0 0 1 0 0,-1-1-1 0 0,1 1 0 0 0,0 0 0 0 0,0 0 1 0 0,0-1-1 0 0,0 1 0 0 0,-1 0 0 0 0,1 0 1 0 0,0-1-1 0 0,0 1 0 0 0,0 0 0 0 0,0-1 1 0 0,0 1-1 0 0,0 0 0 0 0,0 0 1 0 0,0-1-1 0 0,0 1 0 0 0,0 0 0 0 0,0-1 1 0 0,0 1-1 0 0,0 0 0 0 0,0 0 0 0 0,0-1 1 0 0,12-13 3548 0 0,21-9-567 0 0,-25 19-2549 0 0,-4 2-477 0 0,-1 0-1 0 0,1 1 0 0 0,0-1 0 0 0,-1-1 1 0 0,0 1-1 0 0,1 0 0 0 0,-1-1 0 0 0,0 0 1 0 0,0 0-1 0 0,0 0 0 0 0,-1 0 0 0 0,1 0 1 0 0,3-5-1 0 0,-6 7-285 0 0,-35 30-17061 0 0,24-24 14843 0 0</inkml:trace>
</inkml:ink>
</file>

<file path=ppt/ink/ink3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0.864"/>
    </inkml:context>
    <inkml:brush xml:id="br0">
      <inkml:brushProperty name="width" value="0.05" units="cm"/>
      <inkml:brushProperty name="height" value="0.05" units="cm"/>
      <inkml:brushProperty name="color" value="#008C3A"/>
    </inkml:brush>
  </inkml:definitions>
  <inkml:trace contextRef="#ctx0" brushRef="#br0">178 14 5068 0 0,'-20'-14'19766'0'0,"18"16"-19469"0"0,0 0 1 0 0,0 0-1 0 0,0 1 0 0 0,0-1 1 0 0,1 0-1 0 0,-1 1 1 0 0,1-1-1 0 0,0 1 1 0 0,0 0-1 0 0,0-1 1 0 0,0 1-1 0 0,0 0 1 0 0,0 5-1 0 0,-4 48 1703 0 0,-1 3-789 0 0,-19 46-1483 0 0,-10 34-5063 0 0,24-110-2454 0 0,0-1 0 0 0,-24 40 0 0 0,26-52 5250 0 0</inkml:trace>
</inkml:ink>
</file>

<file path=ppt/ink/ink3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1.232"/>
    </inkml:context>
    <inkml:brush xml:id="br0">
      <inkml:brushProperty name="width" value="0.05" units="cm"/>
      <inkml:brushProperty name="height" value="0.05" units="cm"/>
      <inkml:brushProperty name="color" value="#008C3A"/>
    </inkml:brush>
  </inkml:definitions>
  <inkml:trace contextRef="#ctx0" brushRef="#br0">72 1 8229 0 0,'-8'12'8679'0'0,"-4"3"-4514"0"0,-3 2 1122 0 0,-4 2-2015 0 0,13-20-3432 0 0,4-12-1085 0 0,2 9-510 0 0,-9-28-20921 0 0,9 21 20088 0 0</inkml:trace>
</inkml:ink>
</file>

<file path=ppt/ink/ink3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1.664"/>
    </inkml:context>
    <inkml:brush xml:id="br0">
      <inkml:brushProperty name="width" value="0.05" units="cm"/>
      <inkml:brushProperty name="height" value="0.05" units="cm"/>
      <inkml:brushProperty name="color" value="#008C3A"/>
    </inkml:brush>
  </inkml:definitions>
  <inkml:trace contextRef="#ctx0" brushRef="#br0">75 131 3120 0 0,'9'-44'7115'0'0,"-6"31"-5946"0"0,0 1 0 0 0,2-1 0 0 0,-1 1 0 0 0,1 0 0 0 0,8-12 853 0 0,-11 28-1977 0 0,-1 0-8 0 0,0-1-1 0 0,0 1 1 0 0,0 0-1 0 0,-1-1 1 0 0,1 1-1 0 0,-1-1 0 0 0,0 1 1 0 0,0 0-1 0 0,0 0 1 0 0,-1-1-1 0 0,1 1 1 0 0,-1-1-1 0 0,0 1 0 0 0,0 0 1 0 0,-2 4-1 0 0,-5 15-168 0 0,7-18-22 0 0,0 1 0 0 0,-1-1-1 0 0,0 0 1 0 0,0 0-1 0 0,0 0 1 0 0,0 0-1 0 0,-1 0 1 0 0,0-1 0 0 0,0 1-1 0 0,0-1 1 0 0,-1 0-1 0 0,-6 7 1 0 0,-39 30-4911 0 0,31-19-3174 0 0,14-18 5860 0 0</inkml:trace>
</inkml:ink>
</file>

<file path=ppt/ink/ink3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2.144"/>
    </inkml:context>
    <inkml:brush xml:id="br0">
      <inkml:brushProperty name="width" value="0.05" units="cm"/>
      <inkml:brushProperty name="height" value="0.05" units="cm"/>
      <inkml:brushProperty name="color" value="#008C3A"/>
    </inkml:brush>
  </inkml:definitions>
  <inkml:trace contextRef="#ctx0" brushRef="#br0">520 1 4996 0 0,'0'0'3482'0'0,"-4"4"-1866"0"0,-28 30 2607 0 0,-52 41 0 0 0,60-56-3650 0 0,0-1 0 0 0,-2-2 0 0 0,-37 20 1 0 0,63-36-611 0 0,0 0 0 0 0,0 0 0 0 0,0 0 0 0 0,-1 0 0 0 0,1 0 0 0 0,0 0 0 0 0,0 0 0 0 0,0 0 0 0 0,0 0 0 0 0,-1 0 0 0 0,1 0 0 0 0,0 0 0 0 0,0 0 0 0 0,0 0 0 0 0,-1 0 0 0 0,1 0 0 0 0,0 0 0 0 0,0 0 0 0 0,0 0 0 0 0,0 0 0 0 0,-1 0 0 0 0,1 0 0 0 0,0 0 0 0 0,0 0 0 0 0,0 0 0 0 0,0 0 0 0 0,-1 0-1 0 0,1 0 1 0 0,0-1 0 0 0,0 1 0 0 0,0 0 0 0 0,0 0 0 0 0,0 0 0 0 0,0 0 0 0 0,-1 0 0 0 0,1 0 0 0 0,0-1 0 0 0,0 1 0 0 0,0 0 0 0 0,0 0 0 0 0,0 0 0 0 0,0 0 0 0 0,0-1 0 0 0,0 1 0 0 0,0 0 0 0 0,0 0 0 0 0,0 0 0 0 0,0-1 0 0 0,0 1 0 0 0,0 0 0 0 0,0 0 0 0 0,0 0 0 0 0,0 0 0 0 0,0-1 0 0 0,0 1 0 0 0,0 0 0 0 0,0 0 0 0 0,0 0 0 0 0,0-1 0 0 0,5-19-897 0 0,11-21-225 0 0,-14 38 1130 0 0,16-34-553 0 0,-12 14 3147 0 0,-11 25-2198 0 0,-9 4-49 0 0,1 1 1 0 0,0 0-1 0 0,1 2 1 0 0,0-1-1 0 0,-13 13 1 0 0,-40 26-2015 0 0,-54 46-13424 0 0,93-75 12525 0 0</inkml:trace>
</inkml:ink>
</file>

<file path=ppt/ink/ink3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2.951"/>
    </inkml:context>
    <inkml:brush xml:id="br0">
      <inkml:brushProperty name="width" value="0.05" units="cm"/>
      <inkml:brushProperty name="height" value="0.05" units="cm"/>
      <inkml:brushProperty name="color" value="#008C3A"/>
    </inkml:brush>
  </inkml:definitions>
  <inkml:trace contextRef="#ctx0" brushRef="#br0">352 14 4604 0 0,'11'-14'13552'0'0,"-14"33"-12391"0"0,-1 0 0 0 0,-1 0 0 0 0,0 0 1 0 0,-2-1-1 0 0,0 0 0 0 0,-1 0 0 0 0,0-1 0 0 0,-17 25 1 0 0,5-12-634 0 0,-2-1 1 0 0,0 0 0 0 0,-46 43-1 0 0,58-62-1155 0 0,-2 0-1 0 0,1-1 0 0 0,-19 11 0 0 0,-6-7-4072 0 0,33-13 4070 0 0,1 1 0 0 0,0-1 0 0 0,-1 0 0 0 0,1 0 0 0 0,0-1 0 0 0,0 1 0 0 0,-1 0 0 0 0,1-1 0 0 0,0 1 0 0 0,0-1 0 0 0,0 0 1 0 0,-1 0-1 0 0,-2-1 0 0 0,3 0-172 0 0,0 0-1 0 0,0 0 1 0 0,1 0 0 0 0,-1 0 0 0 0,0 0 0 0 0,1 0 0 0 0,0 0 0 0 0,-1-1 0 0 0,1 1 0 0 0,0-1-1 0 0,0 1 1 0 0,0 0 0 0 0,1-1 0 0 0,-2-5 0 0 0,-1-6-1533 0 0</inkml:trace>
</inkml:ink>
</file>

<file path=ppt/ink/ink3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3.323"/>
    </inkml:context>
    <inkml:brush xml:id="br0">
      <inkml:brushProperty name="width" value="0.05" units="cm"/>
      <inkml:brushProperty name="height" value="0.05" units="cm"/>
      <inkml:brushProperty name="color" value="#008C3A"/>
    </inkml:brush>
  </inkml:definitions>
  <inkml:trace contextRef="#ctx0" brushRef="#br0">123 1 5485 0 0,'0'2'11887'0'0,"-1"23"-5408"0"0,-7 62-4122 0 0,-16 27-1515 0 0,-1 3-8006 0 0,14-71-1565 0 0,-30 78 0 0 0,29-97 6369 0 0</inkml:trace>
</inkml:ink>
</file>

<file path=ppt/ink/ink3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3.914"/>
    </inkml:context>
    <inkml:brush xml:id="br0">
      <inkml:brushProperty name="width" value="0.05" units="cm"/>
      <inkml:brushProperty name="height" value="0.05" units="cm"/>
      <inkml:brushProperty name="color" value="#008C3A"/>
    </inkml:brush>
  </inkml:definitions>
  <inkml:trace contextRef="#ctx0" brushRef="#br0">191 9 5220 0 0,'-8'-9'17986'0'0,"-9"41"-12631"0"0,-17 53-3144 0 0,26-61-1684 0 0,-27 81-982 0 0,7 0-5498 0 0,8-59-914 0 0,18-42 5139 0 0,-1 0 1 0 0,1 0-1 0 0,-1 0 0 0 0,0 0 0 0 0,0-1 1 0 0,0 0-1 0 0,-1 1 0 0 0,-5 3 0 0 0,0-3-726 0 0</inkml:trace>
</inkml:ink>
</file>

<file path=ppt/ink/ink3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4.490"/>
    </inkml:context>
    <inkml:brush xml:id="br0">
      <inkml:brushProperty name="width" value="0.05" units="cm"/>
      <inkml:brushProperty name="height" value="0.05" units="cm"/>
      <inkml:brushProperty name="color" value="#008C3A"/>
    </inkml:brush>
  </inkml:definitions>
  <inkml:trace contextRef="#ctx0" brushRef="#br0">452 0 5324 0 0,'-2'30'11425'0'0,"-3"6"-4245"0"0,-17 45-1676 0 0,17-67-5230 0 0,0-1-1 0 0,-1 0 0 0 0,0 0 0 0 0,-1 0 0 0 0,0-1 1 0 0,-1 0-1 0 0,-1 0 0 0 0,0-1 0 0 0,-18 19 1 0 0,26-29-236 0 0,-1 0 0 0 0,1 0 0 0 0,0 0 0 0 0,-1 0 1 0 0,1 0-1 0 0,-1-1 0 0 0,1 1 0 0 0,-1 0 0 0 0,1-1 0 0 0,-1 1 1 0 0,1-1-1 0 0,-1 1 0 0 0,0-1 0 0 0,-2 0 0 0 0,3 0-42 0 0,-1 0-1 0 0,0 0 0 0 0,0 0 1 0 0,1 0-1 0 0,-1 0 0 0 0,0 0 1 0 0,0-1-1 0 0,1 1 0 0 0,-1-1 1 0 0,1 0-1 0 0,-1 1 1 0 0,0-1-1 0 0,1 0 0 0 0,-1 0 1 0 0,1 0-1 0 0,0 0 0 0 0,-1 0 1 0 0,1 0-1 0 0,0 0 0 0 0,-1 0 1 0 0,1-1-1 0 0,0 1 0 0 0,0 0 1 0 0,0-1-1 0 0,0 1 0 0 0,0-1 1 0 0,1 1-1 0 0,-1-1 0 0 0,0 0 1 0 0,1 1-1 0 0,-1-1 0 0 0,1 0 1 0 0,-1-1-1 0 0,0-6-112 0 0,1 1 1 0 0,-1-1-1 0 0,1 1 0 0 0,1-1 0 0 0,1-10 0 0 0,0-1 24 0 0,11-75-618 0 0,-13 94 1329 0 0,-1 6-427 0 0,-1 7-85 0 0,-1 0-1 0 0,0 0 1 0 0,-1 0 0 0 0,0 0-1 0 0,-1 0 1 0 0,0-1-1 0 0,-1 0 1 0 0,0 0-1 0 0,-1-1 1 0 0,0 1-1 0 0,-12 12 1 0 0,11-15-426 0 0,0 1-1 0 0,0-2 1 0 0,0 1 0 0 0,-1-1-1 0 0,0 0 1 0 0,0-1 0 0 0,-1 0-1 0 0,0-1 1 0 0,0 0-1 0 0,0 0 1 0 0,-1-1 0 0 0,0 0-1 0 0,-13 2 1 0 0,-3-6-5059 0 0,25 0 4711 0 0,0 0 1 0 0,1-1-1 0 0,-1 1 0 0 0,0-1 0 0 0,0 0 0 0 0,0 0 0 0 0,1 1 0 0 0,-1-1 0 0 0,0 0 0 0 0,1-1 0 0 0,-1 1 0 0 0,1 0 0 0 0,-1 0 0 0 0,1-1 1 0 0,0 1-1 0 0,0 0 0 0 0,-1-1 0 0 0,1 0 0 0 0,0 1 0 0 0,0-1 0 0 0,0 0 0 0 0,1 1 0 0 0,-1-1 0 0 0,0 0 0 0 0,1 0 0 0 0,-1 0 1 0 0,1 1-1 0 0,-1-5 0 0 0,0-8-1962 0 0</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2.002"/>
    </inkml:context>
    <inkml:brush xml:id="br0">
      <inkml:brushProperty name="width" value="0.05" units="cm"/>
      <inkml:brushProperty name="height" value="0.05" units="cm"/>
      <inkml:brushProperty name="color" value="#E71224"/>
    </inkml:brush>
  </inkml:definitions>
  <inkml:trace contextRef="#ctx0" brushRef="#br0">40 13 4184 0 0,'-19'6'24304'0'0,"19"-7"-24268"0"0,0 0 0 0 0,0 1 0 0 0,0-1 0 0 0,-1 0 0 0 0,1 0 0 0 0,0 0 0 0 0,-1 1 0 0 0,1-1 0 0 0,0 0 0 0 0,-1 0 0 0 0,1 1 0 0 0,-1-1 0 0 0,1 0 0 0 0,-1 0 0 0 0,1 1 0 0 0,-1-1 0 0 0,0 1 0 0 0,1-1 0 0 0,-1 1 0 0 0,0-1 0 0 0,1 1 0 0 0,-1-1 0 0 0,0 1 0 0 0,0-1 0 0 0,1 1 0 0 0,-1 0 0 0 0,0 0 0 0 0,0-1 0 0 0,0 1 0 0 0,-1 0 0 0 0,0 0-1199 0 0</inkml:trace>
</inkml:ink>
</file>

<file path=ppt/ink/ink3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4.866"/>
    </inkml:context>
    <inkml:brush xml:id="br0">
      <inkml:brushProperty name="width" value="0.05" units="cm"/>
      <inkml:brushProperty name="height" value="0.05" units="cm"/>
      <inkml:brushProperty name="color" value="#008C3A"/>
    </inkml:brush>
  </inkml:definitions>
  <inkml:trace contextRef="#ctx0" brushRef="#br0">0 10 6101 0 0,'3'-1'-366'0'0,"12"-5"10529"0"0,-9 3-8446 0 0</inkml:trace>
</inkml:ink>
</file>

<file path=ppt/ink/ink3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5.206"/>
    </inkml:context>
    <inkml:brush xml:id="br0">
      <inkml:brushProperty name="width" value="0.05" units="cm"/>
      <inkml:brushProperty name="height" value="0.05" units="cm"/>
      <inkml:brushProperty name="color" value="#008C3A"/>
    </inkml:brush>
  </inkml:definitions>
  <inkml:trace contextRef="#ctx0" brushRef="#br0">101 0 5793 0 0,'0'0'7523'0'0,"-13"32"-545"0"0,3 15-2713 0 0,-2 49 1 0 0,-7 38-3727 0 0,18-132-638 0 0,-22 107-4694 0 0,10-37-6044 0 0,7-41 1017 0 0,2-24 7221 0 0</inkml:trace>
</inkml:ink>
</file>

<file path=ppt/ink/ink3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5.554"/>
    </inkml:context>
    <inkml:brush xml:id="br0">
      <inkml:brushProperty name="width" value="0.05" units="cm"/>
      <inkml:brushProperty name="height" value="0.05" units="cm"/>
      <inkml:brushProperty name="color" value="#008C3A"/>
    </inkml:brush>
  </inkml:definitions>
  <inkml:trace contextRef="#ctx0" brushRef="#br0">330 289 5292 0 0,'-29'38'11521'0'0,"18"-18"-9756"0"0,0-1 1 0 0,-1 0-1 0 0,-1-1 0 0 0,-1-1 1 0 0,-16 18-1 0 0,-30 18-1071 0 0,-5-11-3538 0 0,40-34-774 0 0,22-8 2825 0 0,1 0-1 0 0,-1 0 1 0 0,1 0 0 0 0,0 0-1 0 0,-1 0 1 0 0,1-1-1 0 0,0 1 1 0 0,-1-1 0 0 0,1 0-1 0 0,0 1 1 0 0,0-1-1 0 0,-1 0 1 0 0,1-1 0 0 0,0 1-1 0 0,0 0 1 0 0,0 0-1 0 0,0-1 1 0 0,1 1 0 0 0,-1-1-1 0 0,0 0 1 0 0,1 0-1 0 0,-4-3 1 0 0,-2-5-1584 0 0</inkml:trace>
  <inkml:trace contextRef="#ctx0" brushRef="#br0" timeOffset="1">59 44 7013 0 0,'4'-4'12426'0'0,"4"-6"-8747"0"0,5-3-5278 0 0,-1 1-6876 0 0,-5 8 2711 0 0</inkml:trace>
</inkml:ink>
</file>

<file path=ppt/ink/ink3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5.910"/>
    </inkml:context>
    <inkml:brush xml:id="br0">
      <inkml:brushProperty name="width" value="0.05" units="cm"/>
      <inkml:brushProperty name="height" value="0.05" units="cm"/>
      <inkml:brushProperty name="color" value="#008C3A"/>
    </inkml:brush>
  </inkml:definitions>
  <inkml:trace contextRef="#ctx0" brushRef="#br0">16 49 3808 0 0,'15'48'7780'0'0,"-12"-42"-6931"0"0,0-1 0 0 0,-1 1 0 0 0,0 0 0 0 0,0 0 0 0 0,-1 0 0 0 0,0 1 0 0 0,1 7 0 0 0,-2-6-82 0 0,1-6-522 0 0,-1 1 1 0 0,0-1-1 0 0,1 1 0 0 0,-1-1 0 0 0,0 0 0 0 0,0 1 1 0 0,-1-1-1 0 0,1 1 0 0 0,0-1 0 0 0,-1 0 1 0 0,0 1-1 0 0,1-1 0 0 0,-1 0 0 0 0,0 1 1 0 0,0-1-1 0 0,0 0 0 0 0,0 0 0 0 0,-1 0 1 0 0,1 0-1 0 0,-1 0 0 0 0,1 0 0 0 0,-1 0 0 0 0,0 0 1 0 0,1-1-1 0 0,-1 1 0 0 0,-5 2 1927 0 0,6-4-2150 0 0,0-1 0 0 0,0 1-1 0 0,0 0 1 0 0,0-1 0 0 0,0 1 0 0 0,0-1-1 0 0,0 1 1 0 0,0-1 0 0 0,0 1-1 0 0,0-1 1 0 0,0 0 0 0 0,1 1 0 0 0,-1-1-1 0 0,0 0 1 0 0,0 0 0 0 0,1 0-1 0 0,-1 0 1 0 0,0 1 0 0 0,1-1 0 0 0,-1 0-1 0 0,1 0 1 0 0,-1 0 0 0 0,1 0-1 0 0,-1-1 1 0 0,1 1 0 0 0,0 0 0 0 0,0 0-1 0 0,-1 0 1 0 0,1 0 0 0 0,0 0-1 0 0,0 0 1 0 0,0 0 0 0 0,0-2 0 0 0,0-1-183 0 0,0 1 1 0 0,0 0 0 0 0,0 0-1 0 0,1-1 1 0 0,-1 1 0 0 0,1 0-1 0 0,0 0 1 0 0,0 0 0 0 0,0 0-1 0 0,0 0 1 0 0,2-4 0 0 0,1 1-256 0 0,0 1-363 0 0,-1 1-1 0 0,-1 0 1 0 0,1-1 0 0 0,-1 1-1 0 0,1-1 1 0 0,-1 0-1 0 0,0 0 1 0 0,-1 0 0 0 0,2-6-1 0 0,15-42-8948 0 0,-7 25 3752 0 0,-7 18 3632 0 0</inkml:trace>
</inkml:ink>
</file>

<file path=ppt/ink/ink3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6.556"/>
    </inkml:context>
    <inkml:brush xml:id="br0">
      <inkml:brushProperty name="width" value="0.05" units="cm"/>
      <inkml:brushProperty name="height" value="0.05" units="cm"/>
      <inkml:brushProperty name="color" value="#008C3A"/>
    </inkml:brush>
  </inkml:definitions>
  <inkml:trace contextRef="#ctx0" brushRef="#br0">866 0 5444 0 0,'-6'13'10781'0'0,"-12"39"-7279"0"0,4-13-1914 0 0,3-7-466 0 0,6-16-715 0 0,0-1 0 0 0,-1 1-1 0 0,0-2 1 0 0,-1 1 0 0 0,-1-1-1 0 0,0 0 1 0 0,-1 0-1 0 0,-15 17 1 0 0,15-24-428 0 0,-1 0 1 0 0,0 0-1 0 0,-1-1 0 0 0,1-1 0 0 0,-20 8 1 0 0,-22 11-60 0 0,19-1 221 0 0,2 0 0 0 0,0 2 0 0 0,-38 41 0 0 0,-25 20 70 0 0,67-63-253 0 0,-82 61 7 0 0,98-76-560 0 0,0-2 0 0 0,0 1-1 0 0,-1-2 1 0 0,0 1 0 0 0,0-2 0 0 0,-1 1 0 0 0,1-2 0 0 0,-16 3 0 0 0,-7-6-3538 0 0,32 0 3157 0 0,-1-1-1 0 0,1 0 0 0 0,-1 1 0 0 0,1-1 0 0 0,0-1 0 0 0,0 1 0 0 0,-1 0 0 0 0,1-1 1 0 0,0 0-1 0 0,0 1 0 0 0,0-1 0 0 0,-5-5 0 0 0,-1-4-1758 0 0</inkml:trace>
</inkml:ink>
</file>

<file path=ppt/ink/ink3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7.084"/>
    </inkml:context>
    <inkml:brush xml:id="br0">
      <inkml:brushProperty name="width" value="0.05" units="cm"/>
      <inkml:brushProperty name="height" value="0.05" units="cm"/>
      <inkml:brushProperty name="color" value="#008C3A"/>
    </inkml:brush>
  </inkml:definitions>
  <inkml:trace contextRef="#ctx0" brushRef="#br0">654 1 4064 0 0,'0'0'7245'0'0,"-1"4"-5648"0"0,-1 5-944 0 0,-1 1 0 0 0,0-1 1 0 0,-1-1-1 0 0,0 1 0 0 0,0 0 1 0 0,-1-1-1 0 0,0 0 0 0 0,-1 0 1 0 0,0-1-1 0 0,0 1 0 0 0,-11 9 0 0 0,-14 13 923 0 0,-40 30 1 0 0,38-35-596 0 0,0-1 1 0 0,-71 39-1 0 0,94-58-944 0 0,-1 0 0 0 0,1 0 0 0 0,-1-1 0 0 0,0 0 0 0 0,-1-1 0 0 0,1 0 0 0 0,-1-1 0 0 0,1-1 0 0 0,-1 1 0 0 0,1-2 0 0 0,-1 0 0 0 0,0 0 0 0 0,1-1 0 0 0,-1 0 0 0 0,-14-4 0 0 0,23 4-105 0 0,-1 0 0 0 0,0-1 0 0 0,0 1 0 0 0,1-1 0 0 0,-1 0 0 0 0,1 0 0 0 0,-1 0 0 0 0,1 0 0 0 0,0-1 0 0 0,0 0 0 0 0,0 1 0 0 0,0-1 0 0 0,1 0 0 0 0,-1 0 0 0 0,1 0 1 0 0,-1-1-1 0 0,1 1 0 0 0,0-1 0 0 0,0 1 0 0 0,1-1 0 0 0,-3-7 0 0 0,1-2-283 0 0,1 0 0 0 0,0 1 1 0 0,2-1-1 0 0,-1 0 0 0 0,2-17 1 0 0,0-2-437 0 0,4 43 680 0 0,-1 20 97 0 0,-8 0-1414 0 0,-12 52 0 0 0,-6 32-8665 0 0,13-54 4883 0 0,2-26 2486 0 0</inkml:trace>
</inkml:ink>
</file>

<file path=ppt/ink/ink3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7.444"/>
    </inkml:context>
    <inkml:brush xml:id="br0">
      <inkml:brushProperty name="width" value="0.05" units="cm"/>
      <inkml:brushProperty name="height" value="0.05" units="cm"/>
      <inkml:brushProperty name="color" value="#008C3A"/>
    </inkml:brush>
  </inkml:definitions>
  <inkml:trace contextRef="#ctx0" brushRef="#br0">0 205 3868 0 0,'0'0'5941'0'0,"35"-15"-4845"0"0,-22 9-84 0 0,3-4-304 0 0,1-2-380 0 0,-1-2-372 0 0,3-3-448 0 0,3-12-796 0 0,-6 7-1836 0 0,4-2 247 0 0,-3-4 317 0 0,-1 1 268 0 0</inkml:trace>
</inkml:ink>
</file>

<file path=ppt/ink/ink3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7.791"/>
    </inkml:context>
    <inkml:brush xml:id="br0">
      <inkml:brushProperty name="width" value="0.05" units="cm"/>
      <inkml:brushProperty name="height" value="0.05" units="cm"/>
      <inkml:brushProperty name="color" value="#008C3A"/>
    </inkml:brush>
  </inkml:definitions>
  <inkml:trace contextRef="#ctx0" brushRef="#br0">400 88 4144 0 0,'-13'-7'5924'0'0,"6"7"-945"0"0,-2 5-4250 0 0,1 0 1 0 0,0 1-1 0 0,0 0 0 0 0,1 0 0 0 0,0 1 0 0 0,0 0 0 0 0,0 0 0 0 0,1 0 0 0 0,0 1 0 0 0,-6 10 0 0 0,-55 97 2165 0 0,57-95-2463 0 0,-5 10-18 0 0,5-9 34 0 0,0-1-1 0 0,-2 0 1 0 0,-21 29-1 0 0,31-46-335 0 0,0 1 1 0 0,-1-2-1 0 0,1 1 1 0 0,-1 0-1 0 0,1 0 1 0 0,-1-1-1 0 0,0 0 1 0 0,0 1-1 0 0,0-1 0 0 0,-1 0 1 0 0,1 0-1 0 0,0-1 1 0 0,-1 1-1 0 0,1-1 1 0 0,-1 0-1 0 0,1 0 1 0 0,-1 0-1 0 0,0 0 0 0 0,1 0 1 0 0,-1-1-1 0 0,0 0 1 0 0,1 0-1 0 0,-1 0 1 0 0,0 0-1 0 0,0 0 1 0 0,1-1-1 0 0,-1 0 0 0 0,-5-1 1 0 0,6 1-82 0 0,1 0 1 0 0,0-1-1 0 0,-1 1 1 0 0,1-1-1 0 0,0 1 1 0 0,0-1-1 0 0,0 0 1 0 0,0 0-1 0 0,0 0 1 0 0,1 0-1 0 0,-1 0 1 0 0,0 0-1 0 0,1 0 1 0 0,0-1-1 0 0,-1 1 1 0 0,1-1-1 0 0,0 1 1 0 0,0-1-1 0 0,0 1 1 0 0,1-1-1 0 0,-1 1 1 0 0,1-1-1 0 0,-1 0 1 0 0,1 1-1 0 0,0-1 1 0 0,0 0-1 0 0,0 1 1 0 0,0-1-1 0 0,1 0 1 0 0,0-4-1 0 0,2-9-338 0 0,1 0-1 0 0,0 1 0 0 0,13-29 0 0 0,-14 36 49 0 0,7-14-800 0 0,0 0-1 0 0,2 1 1 0 0,18-26 0 0 0,48-53-9680 0 0,-18 25-2600 0 0,-50 61 10836 0 0</inkml:trace>
</inkml:ink>
</file>

<file path=ppt/ink/ink3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8.910"/>
    </inkml:context>
    <inkml:brush xml:id="br0">
      <inkml:brushProperty name="width" value="0.05" units="cm"/>
      <inkml:brushProperty name="height" value="0.05" units="cm"/>
      <inkml:brushProperty name="color" value="#008C3A"/>
    </inkml:brush>
  </inkml:definitions>
  <inkml:trace contextRef="#ctx0" brushRef="#br0">672 0 4984 0 0,'0'0'1865'0'0,"-1"5"-45"0"0,-2 18 865 0 0,-2-1 1 0 0,-7 24-1 0 0,5-25-1147 0 0,-1-1 0 0 0,-15 26-1 0 0,14-30-1356 0 0,-1 0 0 0 0,-1 0 0 0 0,-1-1 0 0 0,0 0 0 0 0,-1-1 0 0 0,0 0-1 0 0,-1-2 1 0 0,-16 13 0 0 0,24-22-492 0 0,1 0-1 0 0,-1 0 1 0 0,0-1 0 0 0,1 0-1 0 0,-1 0 1 0 0,0-1 0 0 0,0 1 0 0 0,0-1-1 0 0,0 0 1 0 0,0-1 0 0 0,-10 0-1 0 0,11 0 244 0 0,0 0-1 0 0,1 0 0 0 0,-1 0 1 0 0,0 0-1 0 0,1 1 0 0 0,-1 0 1 0 0,1 0-1 0 0,-1 0 1 0 0,1 0-1 0 0,-1 1 0 0 0,1 0 1 0 0,0-1-1 0 0,0 2 0 0 0,0-1 1 0 0,0 0-1 0 0,0 1 1 0 0,0 0-1 0 0,1 0 0 0 0,-6 5 1 0 0,5-2 206 0 0,0 0 1 0 0,1 1-1 0 0,-1-1 1 0 0,1 1 0 0 0,1 0-1 0 0,-1 0 1 0 0,1 0 0 0 0,0 0-1 0 0,1 0 1 0 0,0 1-1 0 0,-1 8 1 0 0,2-11-23 0 0,-1 0 0 0 0,2 0 0 0 0,-1 0 1 0 0,0 0-1 0 0,1 0 0 0 0,0 0 0 0 0,0-1 0 0 0,0 1 0 0 0,1 0 1 0 0,0-1-1 0 0,-1 1 0 0 0,2-1 0 0 0,-1 1 0 0 0,0-1 0 0 0,1 0 1 0 0,0 0-1 0 0,7 7 2174 0 0,-12-12-2217 0 0,-1-1 0 0 0,1 0 0 0 0,0 0 0 0 0,0 1-1 0 0,-1-1 1 0 0,1 1 0 0 0,-1 0 0 0 0,1 0 0 0 0,-1 0 0 0 0,0 0-1 0 0,1 0 1 0 0,-1 1 0 0 0,0-1 0 0 0,1 1 0 0 0,-1-1 0 0 0,0 1-1 0 0,0 0 1 0 0,-3 1 0 0 0,-56 1 1823 0 0,54-1-1833 0 0,1 1 0 0 0,0 0 1 0 0,0 0-1 0 0,0 0 0 0 0,0 1 1 0 0,0 0-1 0 0,0 0 0 0 0,0 1 1 0 0,1 0-1 0 0,0 0 0 0 0,0 0 1 0 0,0 1-1 0 0,0 0 0 0 0,-5 6 1 0 0,3-1 180 0 0,-1 1 0 0 0,2 0 0 0 0,-1 0 0 0 0,1 1 0 0 0,1 0 1 0 0,0 0-1 0 0,-5 18 0 0 0,1 3 222 0 0,2 1 1 0 0,1 0-1 0 0,1 0 0 0 0,2 1 1 0 0,1 48-1 0 0,3-11-7197 0 0,16-98-15862 0 0,-15 24 21772 0 0,4-9-1641 0 0</inkml:trace>
</inkml:ink>
</file>

<file path=ppt/ink/ink3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9.405"/>
    </inkml:context>
    <inkml:brush xml:id="br0">
      <inkml:brushProperty name="width" value="0.05" units="cm"/>
      <inkml:brushProperty name="height" value="0.05" units="cm"/>
      <inkml:brushProperty name="color" value="#008C3A"/>
    </inkml:brush>
  </inkml:definitions>
  <inkml:trace contextRef="#ctx0" brushRef="#br0">764 25 5569 0 0,'1'-18'9292'0'0,"-8"12"-3441"0"0,5 6-5478 0 0,-1 0 0 0 0,1 1-1 0 0,0-1 1 0 0,-1 0 0 0 0,1 1 0 0 0,0 0-1 0 0,0 0 1 0 0,-1-1 0 0 0,1 1-1 0 0,0 1 1 0 0,-3 1 0 0 0,-54 39 1296 0 0,17-6-1245 0 0,-269 232 3433 0 0,205-181-7211 0 0,-1-3-5115 0 0,86-69 1370 0 0,-40 22 0 0 0,41-26 4421 0 0</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2.893"/>
    </inkml:context>
    <inkml:brush xml:id="br0">
      <inkml:brushProperty name="width" value="0.05" units="cm"/>
      <inkml:brushProperty name="height" value="0.05" units="cm"/>
      <inkml:brushProperty name="color" value="#E71224"/>
    </inkml:brush>
  </inkml:definitions>
  <inkml:trace contextRef="#ctx0" brushRef="#br0">467 8 6533 0 0,'-8'-8'12509'0'0,"7"8"-12141"0"0,-9 12 5823 0 0,-10 42-4889 0 0,0-6 139 0 0,18-43-1433 0 0,0 0 0 0 0,-1 0 0 0 0,1-1 0 0 0,-1 0 1 0 0,-1 1-1 0 0,1-1 0 0 0,0 0 0 0 0,-1-1 0 0 0,0 1 0 0 0,0-1 0 0 0,0 1 0 0 0,0-1 1 0 0,-1 0-1 0 0,1-1 0 0 0,-1 1 0 0 0,0-1 0 0 0,0 0 0 0 0,0 0 0 0 0,0 0 0 0 0,0-1 1 0 0,0 0-1 0 0,0 0 0 0 0,0 0 0 0 0,0 0 0 0 0,-1-1 0 0 0,-5 0 0 0 0,-5 1-17 0 0,1 1-1 0 0,-1 0 0 0 0,0 1 1 0 0,1 1-1 0 0,0 1 1 0 0,0 0-1 0 0,0 0 0 0 0,0 2 1 0 0,1 0-1 0 0,0 1 1 0 0,-15 11-1 0 0,-26 16-420 0 0,35-21-2225 0 0,1-1-4201 0 0,44-25-10283 0 0</inkml:trace>
</inkml:ink>
</file>

<file path=ppt/ink/ink3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49.743"/>
    </inkml:context>
    <inkml:brush xml:id="br0">
      <inkml:brushProperty name="width" value="0.05" units="cm"/>
      <inkml:brushProperty name="height" value="0.05" units="cm"/>
      <inkml:brushProperty name="color" value="#008C3A"/>
    </inkml:brush>
  </inkml:definitions>
  <inkml:trace contextRef="#ctx0" brushRef="#br0">2 5 7085 0 0,'0'0'8203'0'0,"-2"-5"-5239"0"0,9 14-9841 0 0,-6-6 6049 0 0,0-1 0 0 0,0 1 0 0 0,0-1 0 0 0,0 1 0 0 0,-1 0 0 0 0,0-1 1 0 0,1 6-1 0 0,-1 7-1856 0 0</inkml:trace>
</inkml:ink>
</file>

<file path=ppt/ink/ink3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0.076"/>
    </inkml:context>
    <inkml:brush xml:id="br0">
      <inkml:brushProperty name="width" value="0.05" units="cm"/>
      <inkml:brushProperty name="height" value="0.05" units="cm"/>
      <inkml:brushProperty name="color" value="#008C3A"/>
    </inkml:brush>
  </inkml:definitions>
  <inkml:trace contextRef="#ctx0" brushRef="#br0">0 228 6829 0 0,'0'0'6020'0'0,"15"2"-2848"0"0,13-14-1827 0 0,-14 3-373 0 0,6-3-336 0 0,2 0-504 0 0,2-1-408 0 0,2-4-636 0 0,3-6-921 0 0,-3-2-2007 0 0,-1-3 380 0 0,1 1 244 0 0,-1-1 511 0 0,-8 4 145 0 0</inkml:trace>
</inkml:ink>
</file>

<file path=ppt/ink/ink3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1.410"/>
    </inkml:context>
    <inkml:brush xml:id="br0">
      <inkml:brushProperty name="width" value="0.05" units="cm"/>
      <inkml:brushProperty name="height" value="0.05" units="cm"/>
      <inkml:brushProperty name="color" value="#008C3A"/>
    </inkml:brush>
  </inkml:definitions>
  <inkml:trace contextRef="#ctx0" brushRef="#br0">271 199 3880 0 0,'-32'-53'10861'0'0,"30"51"-10497"0"0,1-1 1 0 0,0 0-1 0 0,-1-1 1 0 0,1 1 0 0 0,0 0-1 0 0,1 0 1 0 0,-1 0 0 0 0,1-1-1 0 0,-1 1 1 0 0,1 0-1 0 0,0 0 1 0 0,0-1 0 0 0,1 1-1 0 0,-1 0 1 0 0,1-1 0 0 0,0-2-1 0 0,1 4-259 0 0,-1 0 0 0 0,1 0 0 0 0,0 0-1 0 0,-1 1 1 0 0,1-1 0 0 0,0 0 0 0 0,0 1-1 0 0,0 0 1 0 0,0-1 0 0 0,1 1 0 0 0,-1 0-1 0 0,0 0 1 0 0,0 0 0 0 0,1 0 0 0 0,-1 1-1 0 0,4-1 1 0 0,41-9 471 0 0,-43 10-499 0 0,15-3 115 0 0,0-1 1 0 0,-1 0-1 0 0,1-1 0 0 0,-1-2 1 0 0,34-15-1 0 0,-33 11 128 0 0,-25 14-145 0 0,1 0-113 0 0,0 1 0 0 0,0-1 0 0 0,0 1-1 0 0,1 0 1 0 0,-7 8 0 0 0,-54 72 881 0 0,-78 78 0 0 0,98-126-425 0 0,44-35-531 0 0,-1 1 0 0 0,1-1 0 0 0,-1 0 0 0 0,0 0 0 0 0,1 0 0 0 0,-1-1 0 0 0,0 1 0 0 0,0 0 0 0 0,1-1 0 0 0,-1 1 0 0 0,0-1 0 0 0,0 0 0 0 0,0 1 1 0 0,0-1-1 0 0,1 0 0 0 0,-1 0 0 0 0,0 0 0 0 0,0 0 0 0 0,0-1 0 0 0,0 1 0 0 0,0 0 0 0 0,1-1 0 0 0,-1 1 0 0 0,0-1 0 0 0,0 0 0 0 0,-3-1 0 0 0,5 1-30 0 0,-1 1 0 0 0,1-1 0 0 0,-1 1 0 0 0,1-1 0 0 0,0 1 0 0 0,-1-1 0 0 0,1 0 0 0 0,0 1 0 0 0,-1-1 0 0 0,1 0 0 0 0,0 1 0 0 0,0-1 0 0 0,-1 0 0 0 0,1 1 0 0 0,0-1 0 0 0,0 0 0 0 0,0 1 0 0 0,0-1 0 0 0,0 0 0 0 0,0 1 0 0 0,0-1 0 0 0,0 0 0 0 0,0 1 0 0 0,1-1 0 0 0,-1 0 0 0 0,0 0 0 0 0,0 1 0 0 0,0-1 0 0 0,1 1 0 0 0,-1-1 0 0 0,0 0 0 0 0,1 1 0 0 0,-1-1 0 0 0,1 1 0 0 0,-1-1 1 0 0,1 1-1 0 0,-1-1 0 0 0,1 1 0 0 0,0-1 0 0 0,21-14-1041 0 0,-21 14 1030 0 0,0 3 61 0 0,1 0 18 0 0,-1 0 1 0 0,0 0 0 0 0,0 0 0 0 0,0 0-1 0 0,0 0 1 0 0,0 1 0 0 0,-1-1 0 0 0,1 0 0 0 0,-1 0-1 0 0,1 1 1 0 0,-1-1 0 0 0,0 0 0 0 0,0 1-1 0 0,0-1 1 0 0,0 0 0 0 0,0 0 0 0 0,-1 1-1 0 0,1-1 1 0 0,-1 0 0 0 0,1 0 0 0 0,-1 1-1 0 0,0-1 1 0 0,0 0 0 0 0,0 0 0 0 0,0 0-1 0 0,0 0 1 0 0,0 0 0 0 0,-1 0 0 0 0,-1 1-1 0 0,-6 11 37 0 0,-1-1-1 0 0,-1-1 0 0 0,-11 12 0 0 0,16-19-65 0 0,2-1-232 0 0,-1 0-1 0 0,0 0 1 0 0,0 0 0 0 0,0-1 0 0 0,-11 6 0 0 0,-14 2-4387 0 0,16-19-3916 0 0,13 7 8188 0 0,0 1 0 0 0,0 0 0 0 0,0-1 1 0 0,0 0-1 0 0,0 1 0 0 0,0-1 0 0 0,0 0 0 0 0,1 1 0 0 0,-1-1 1 0 0,0 0-1 0 0,0 0 0 0 0,1 0 0 0 0,-1 0 0 0 0,0 1 1 0 0,1-1-1 0 0,-1 0 0 0 0,1 0 0 0 0,-1 0 0 0 0,0-3 0 0 0,-3-6-2295 0 0</inkml:trace>
</inkml:ink>
</file>

<file path=ppt/ink/ink3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1.762"/>
    </inkml:context>
    <inkml:brush xml:id="br0">
      <inkml:brushProperty name="width" value="0.05" units="cm"/>
      <inkml:brushProperty name="height" value="0.05" units="cm"/>
      <inkml:brushProperty name="color" value="#008C3A"/>
    </inkml:brush>
  </inkml:definitions>
  <inkml:trace contextRef="#ctx0" brushRef="#br0">1 18 7021 0 0,'2'-12'12207'0'0,"-1"7"-10145"0"0</inkml:trace>
</inkml:ink>
</file>

<file path=ppt/ink/ink3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2.110"/>
    </inkml:context>
    <inkml:brush xml:id="br0">
      <inkml:brushProperty name="width" value="0.05" units="cm"/>
      <inkml:brushProperty name="height" value="0.05" units="cm"/>
      <inkml:brushProperty name="color" value="#008C3A"/>
    </inkml:brush>
  </inkml:definitions>
  <inkml:trace contextRef="#ctx0" brushRef="#br0">81 0 5641 0 0,'0'0'4001'0'0,"-5"16"3379"0"0,0 3-5160 0 0,0 0 0 0 0,1 1 0 0 0,-3 30 0 0 0,-2 13-876 0 0,-2 26-2332 0 0,2-9-4998 0 0,0-42-828 0 0,-4-1-3571 0 0,9-27 7792 0 0</inkml:trace>
</inkml:ink>
</file>

<file path=ppt/ink/ink3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2.851"/>
    </inkml:context>
    <inkml:brush xml:id="br0">
      <inkml:brushProperty name="width" value="0.05" units="cm"/>
      <inkml:brushProperty name="height" value="0.05" units="cm"/>
      <inkml:brushProperty name="color" value="#008C3A"/>
    </inkml:brush>
  </inkml:definitions>
  <inkml:trace contextRef="#ctx0" brushRef="#br0">551 21 4604 0 0,'2'-2'487'0'0,"1"0"0"0"0,-1 0 1 0 0,0 0-1 0 0,1 0 0 0 0,0 1 0 0 0,-1-1 0 0 0,1 1 0 0 0,0 0 0 0 0,0 0 0 0 0,0 0 0 0 0,0 0 0 0 0,0 0 0 0 0,0 0 0 0 0,0 1 0 0 0,0 0 0 0 0,0-1 0 0 0,0 1 0 0 0,0 0 0 0 0,0 1 0 0 0,0-1 0 0 0,0 0 0 0 0,0 1 0 0 0,0 0 0 0 0,0 0 0 0 0,4 1 0 0 0,-5-1-304 0 0,1 1-1 0 0,-1-1 1 0 0,0 0-1 0 0,0 1 1 0 0,-1-1-1 0 0,1 1 1 0 0,0 0-1 0 0,0 0 1 0 0,-1-1-1 0 0,1 1 1 0 0,-1 0 0 0 0,0 0-1 0 0,0 1 1 0 0,1-1-1 0 0,-1 0 1 0 0,-1 0-1 0 0,1 0 1 0 0,0 1-1 0 0,0-1 1 0 0,-1 0-1 0 0,1 1 1 0 0,-1-1-1 0 0,0 1 1 0 0,0-1-1 0 0,0 1 1 0 0,0-1-1 0 0,0 0 1 0 0,0 1-1 0 0,-1-1 1 0 0,1 1-1 0 0,-1-1 1 0 0,-1 3-1 0 0,0 3-129 0 0,-1-1-1 0 0,0 0 0 0 0,0 0 1 0 0,-1 0-1 0 0,1 0 0 0 0,-1-1 1 0 0,-1 1-1 0 0,0-1 0 0 0,1 0 1 0 0,-2-1-1 0 0,1 1 1 0 0,-1-1-1 0 0,0 0 0 0 0,0 0 1 0 0,0-1-1 0 0,0 0 0 0 0,-1 0 1 0 0,0 0-1 0 0,-13 4 1 0 0,19-7-157 0 0,-1-1 0 0 0,0 0 0 0 0,1 1 1 0 0,-1-1-1 0 0,0 0 0 0 0,1 0 0 0 0,-1 0 1 0 0,0-1-1 0 0,1 1 0 0 0,-1 0 0 0 0,1 0 1 0 0,-1-1-1 0 0,0 1 0 0 0,1-1 1 0 0,-1 0-1 0 0,1 1 0 0 0,-1-1 0 0 0,1 0 1 0 0,0 0-1 0 0,-1 0 0 0 0,1 0 0 0 0,0 0 1 0 0,-1 0-1 0 0,1 0 0 0 0,0 0 0 0 0,0-1 1 0 0,0 1-1 0 0,0 0 0 0 0,0-1 0 0 0,0 1 1 0 0,1-1-1 0 0,-2-1 0 0 0,1 1-26 0 0,0-1 0 0 0,-1 1 0 0 0,1-1 0 0 0,0 1 0 0 0,0-1 0 0 0,1 0 0 0 0,-1 1 0 0 0,0-1 0 0 0,1 0 0 0 0,0 0 0 0 0,-1 1 0 0 0,1-1 0 0 0,0 0 0 0 0,1 0 0 0 0,-1 0 0 0 0,0 1 0 0 0,2-6 0 0 0,19 20 1512 0 0,-19-8-1246 0 0,0 0 0 0 0,0 0 0 0 0,0 0 0 0 0,-1 0 0 0 0,0 1 0 0 0,1-1 0 0 0,-1 1 0 0 0,-1-1 0 0 0,1 1 0 0 0,-1-1 0 0 0,0 1 1 0 0,0-1-1 0 0,0 1 0 0 0,0-1 0 0 0,-1 1 0 0 0,0-1 0 0 0,0 0 0 0 0,0 1 0 0 0,-1-1 0 0 0,1 0 0 0 0,-1 0 0 0 0,0 0 0 0 0,-2 5 0 0 0,1-4-55 0 0,0 0-1 0 0,0 1 0 0 0,0-1 1 0 0,-1-1-1 0 0,1 1 1 0 0,-1 0-1 0 0,0-1 1 0 0,-1 0-1 0 0,1 0 0 0 0,-1 0 1 0 0,0 0-1 0 0,0-1 1 0 0,0 1-1 0 0,0-1 0 0 0,0-1 1 0 0,-10 4-1 0 0,11-5-202 0 0,-1-1 0 0 0,1 1 0 0 0,-1-1 0 0 0,1-1 0 0 0,-1 1 0 0 0,1-1 0 0 0,-1 1 0 0 0,1-1 0 0 0,-1 0 0 0 0,1-1 0 0 0,0 1 0 0 0,0-1 0 0 0,-1 0 0 0 0,-5-3-1 0 0,-52-40-1931 0 0,56 41 1909 0 0,1-1-88 0 0,-18-7-600 0 0,22 12 886 0 0,-27 28 593 0 0,25-20-516 0 0,1-1 1 0 0,0 1-1 0 0,0 0 0 0 0,1 0 0 0 0,0 1 1 0 0,0-1-1 0 0,1 0 0 0 0,0 0 0 0 0,1 0 0 0 0,0 0 1 0 0,0 1-1 0 0,0-1 0 0 0,1 0 0 0 0,0-1 1 0 0,1 1-1 0 0,0 0 0 0 0,0-1 0 0 0,5 8 0 0 0,-1-8 485 0 0,-4-11 81 0 0,-4 3-667 0 0,1 0-1 0 0,-1-1 1 0 0,1 1-1 0 0,-1-1 1 0 0,1 1-1 0 0,-1 0 1 0 0,0 0-1 0 0,0-1 1 0 0,0 1-1 0 0,0 0 0 0 0,0 0 1 0 0,0 0-1 0 0,0 0 1 0 0,0 0-1 0 0,0 0 1 0 0,-2-1-1 0 0,0-1 125 0 0,-1 1 0 0 0,0-1 0 0 0,0 1-1 0 0,-1-1 1 0 0,1 1 0 0 0,-1 0 0 0 0,1 1 0 0 0,-1-1 0 0 0,1 1-1 0 0,-1 0 1 0 0,0 0 0 0 0,1 0 0 0 0,-1 1 0 0 0,0 0-1 0 0,0 0 1 0 0,0 0 0 0 0,1 0 0 0 0,-1 1 0 0 0,0 0-1 0 0,0 0 1 0 0,1 0 0 0 0,-1 0 0 0 0,1 1 0 0 0,-1 0 0 0 0,1 0-1 0 0,-1 0 1 0 0,1 0 0 0 0,0 1 0 0 0,0 0 0 0 0,0 0-1 0 0,1 0 1 0 0,-1 0 0 0 0,1 0 0 0 0,-1 1 0 0 0,1-1-1 0 0,0 1 1 0 0,1 0 0 0 0,-1 0 0 0 0,1 0 0 0 0,-5 9-1 0 0,-2 12 66 0 0,2 0-1 0 0,0 1 0 0 0,1 0 0 0 0,2 0 0 0 0,0 0 0 0 0,1 41 0 0 0,-10 61 305 0 0,12-120-556 0 0,-4 11-1085 0 0,2 1 1 0 0,0 0-1 0 0,1 0 1 0 0,1 0-1 0 0,1 0 1 0 0,4 37-1 0 0,6-34-5636 0 0,12 10-7699 0 0,-15-29 11824 0 0</inkml:trace>
</inkml:ink>
</file>

<file path=ppt/ink/ink3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3.200"/>
    </inkml:context>
    <inkml:brush xml:id="br0">
      <inkml:brushProperty name="width" value="0.05" units="cm"/>
      <inkml:brushProperty name="height" value="0.05" units="cm"/>
      <inkml:brushProperty name="color" value="#008C3A"/>
    </inkml:brush>
  </inkml:definitions>
  <inkml:trace contextRef="#ctx0" brushRef="#br0">1 74 5581 0 0,'16'0'1964'0'0,"5"0"-244"0"0,4-1-184 0 0,1-3-216 0 0,3 2-488 0 0,2-3-292 0 0,6 0-520 0 0,-2-4-1156 0 0,1 1-2292 0 0,3-4 376 0 0,-1-2 255 0 0,4 0 321 0 0</inkml:trace>
</inkml:ink>
</file>

<file path=ppt/ink/ink3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4.248"/>
    </inkml:context>
    <inkml:brush xml:id="br0">
      <inkml:brushProperty name="width" value="0.05" units="cm"/>
      <inkml:brushProperty name="height" value="0.05" units="cm"/>
      <inkml:brushProperty name="color" value="#008C3A"/>
    </inkml:brush>
  </inkml:definitions>
  <inkml:trace contextRef="#ctx0" brushRef="#br0">233 0 3316 0 0,'0'0'10727'0'0,"3"3"-9631"0"0,2 3-372 0 0,0-1-1 0 0,-1 1 0 0 0,0 0 1 0 0,0 0-1 0 0,-1 0 1 0 0,1 0-1 0 0,-1 0 0 0 0,0 1 1 0 0,3 12-1 0 0,-4-10-376 0 0,-1 0 0 0 0,0 0 0 0 0,0 0 0 0 0,-1 0 0 0 0,0 1 0 0 0,0-1 0 0 0,-1 0 0 0 0,0 0 0 0 0,-1 0 0 0 0,0 0 0 0 0,-1 0 0 0 0,-5 12 0 0 0,-1 1-214 0 0,-1-1-1 0 0,-2 0 1 0 0,0-1-1 0 0,-1 0 1 0 0,-1-1-1 0 0,-26 28 0 0 0,-12-1-4500 0 0,-5-11-5230 0 0,21-23 390 0 0,27-9 6639 0 0</inkml:trace>
</inkml:ink>
</file>

<file path=ppt/ink/ink3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4.852"/>
    </inkml:context>
    <inkml:brush xml:id="br0">
      <inkml:brushProperty name="width" value="0.05" units="cm"/>
      <inkml:brushProperty name="height" value="0.05" units="cm"/>
      <inkml:brushProperty name="color" value="#008C3A"/>
    </inkml:brush>
  </inkml:definitions>
  <inkml:trace contextRef="#ctx0" brushRef="#br0">435 1 4952 0 0,'0'0'10379'0'0,"0"4"-9319"0"0,-1 7-382 0 0,0 0 0 0 0,-1-1-1 0 0,0 1 1 0 0,0-1 0 0 0,-1 1 0 0 0,-1-1 0 0 0,0 0 0 0 0,0 0 0 0 0,-9 14 0 0 0,4-8-8 0 0,-2-1 1 0 0,0 1 0 0 0,0-2-1 0 0,-26 25 1 0 0,37-38-672 0 0,-1-1-1 0 0,1 1 0 0 0,-1 0 1 0 0,1-1-1 0 0,-1 1 1 0 0,1-1-1 0 0,-1 1 1 0 0,1-1-1 0 0,-1 1 0 0 0,0-1 1 0 0,1 1-1 0 0,-1-1 1 0 0,0 0-1 0 0,1 1 1 0 0,-1-1-1 0 0,0 0 0 0 0,0 0 1 0 0,1 0-1 0 0,-1 1 1 0 0,0-1-1 0 0,0 0 1 0 0,1 0-1 0 0,-1 0 0 0 0,0 0 1 0 0,0 0-1 0 0,1 0 1 0 0,-1 0-1 0 0,0-1 1 0 0,0 1-1 0 0,1 0 0 0 0,-1 0 1 0 0,0 0-1 0 0,0-1 1 0 0,1 1-1 0 0,-1-1 1 0 0,0 1-1 0 0,1 0 1 0 0,-1-1-1 0 0,1 1 0 0 0,-1-1 1 0 0,0 1-1 0 0,1-1 1 0 0,-1 1-1 0 0,1-1 1 0 0,0 0-1 0 0,-1 1 0 0 0,1-1 1 0 0,-1 0-1 0 0,1 1 1 0 0,0-1-1 0 0,-1 0 1 0 0,1 1-1 0 0,0-1 0 0 0,0 0 1 0 0,0 0-1 0 0,-1 1 1 0 0,1-1-1 0 0,0 0 1 0 0,0 0-1 0 0,0 0 0 0 0,1 0 1 0 0,-3-5-75 0 0,1 0 1 0 0,1 0-1 0 0,-1 0 0 0 0,1 0 1 0 0,1 1-1 0 0,0-10 0 0 0,6-16-120 0 0,-3 13 142 0 0,0 0-1 0 0,1-1 1 0 0,13-27 0 0 0,-35 75 537 0 0,-1 0 0 0 0,-2-1-1 0 0,-1-1 1 0 0,0-1 0 0 0,-46 41 0 0 0,56-59-1398 0 0,-1 0 0 0 0,0-1 0 0 0,-1 0-1 0 0,0-1 1 0 0,0 0 0 0 0,-21 6 0 0 0,2 2-8170 0 0,19-8 222 0 0,7-3 6237 0 0</inkml:trace>
</inkml:ink>
</file>

<file path=ppt/ink/ink3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5.218"/>
    </inkml:context>
    <inkml:brush xml:id="br0">
      <inkml:brushProperty name="width" value="0.05" units="cm"/>
      <inkml:brushProperty name="height" value="0.05" units="cm"/>
      <inkml:brushProperty name="color" value="#008C3A"/>
    </inkml:brush>
  </inkml:definitions>
  <inkml:trace contextRef="#ctx0" brushRef="#br0">0 39 5877 0 0,'15'0'1648'0'0,"-1"0"-336"0"0,1 0-176 0 0,5-4-296 0 0,0 2-320 0 0,4-1-344 0 0,0 1-548 0 0,-2-3-896 0 0,2-2-1824 0 0,-2-1 183 0 0,0 1 341 0 0</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3.268"/>
    </inkml:context>
    <inkml:brush xml:id="br0">
      <inkml:brushProperty name="width" value="0.05" units="cm"/>
      <inkml:brushProperty name="height" value="0.05" units="cm"/>
      <inkml:brushProperty name="color" value="#E71224"/>
    </inkml:brush>
  </inkml:definitions>
  <inkml:trace contextRef="#ctx0" brushRef="#br0">1307 27 7105 0 0,'0'-1'376'0'0,"4"-17"9076"0"0,-4 17-9298 0 0,-1 1-1 0 0,1-1 1 0 0,0 1 0 0 0,-1 0-1 0 0,1-1 1 0 0,0 1 0 0 0,-1-1-1 0 0,1 1 1 0 0,-1-1 0 0 0,1 1-1 0 0,0 0 1 0 0,-1-1 0 0 0,1 1-1 0 0,-1 0 1 0 0,1 0-1 0 0,-1-1 1 0 0,1 1 0 0 0,-1 0-1 0 0,0 0 1 0 0,1 0 0 0 0,-1 0-1 0 0,1 0 1 0 0,-1-1 0 0 0,1 1-1 0 0,-1 0 1 0 0,1 0 0 0 0,-1 0-1 0 0,0 1 1 0 0,1-1-1 0 0,-1 0 1 0 0,1 0 0 0 0,-1 0-1 0 0,1 0 1 0 0,-1 0 0 0 0,1 1-1 0 0,-1-1 1 0 0,1 0 0 0 0,-1 0-1 0 0,1 1 1 0 0,-1-1 0 0 0,1 0-1 0 0,-1 1 1 0 0,0 0-1 0 0,-137 59 2472 0 0,-150 91 0 0 0,78-39-3549 0 0,61-33-2720 0 0,34-16-7277 0 0,-230 88 1 0 0,301-137 9130 0 0</inkml:trace>
</inkml:ink>
</file>

<file path=ppt/ink/ink3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6.018"/>
    </inkml:context>
    <inkml:brush xml:id="br0">
      <inkml:brushProperty name="width" value="0.05" units="cm"/>
      <inkml:brushProperty name="height" value="0.05" units="cm"/>
      <inkml:brushProperty name="color" value="#008C3A"/>
    </inkml:brush>
  </inkml:definitions>
  <inkml:trace contextRef="#ctx0" brushRef="#br0">317 0 4616 0 0,'0'0'7648'0'0,"6"40"-1950"0"0,-7-35-5295 0 0,0 1-1 0 0,-1-1 1 0 0,1 1-1 0 0,-1-1 0 0 0,-1 0 1 0 0,1 0-1 0 0,-1 0 1 0 0,0 0-1 0 0,0 0 1 0 0,0 0-1 0 0,-6 5 0 0 0,6-8-482 0 0,0 1-1 0 0,0 0 1 0 0,0-1-1 0 0,-1 0 0 0 0,1 0 1 0 0,-1 0-1 0 0,0 0 1 0 0,1-1-1 0 0,-1 1 0 0 0,0-1 1 0 0,0 0-1 0 0,0 0 1 0 0,0-1-1 0 0,0 1 0 0 0,0-1 1 0 0,-6 0-1 0 0,3 1 69 0 0,1 0 0 0 0,-1 0 0 0 0,1 1-1 0 0,-1 0 1 0 0,1 0 0 0 0,0 0-1 0 0,0 1 1 0 0,0 0 0 0 0,-6 4 0 0 0,-27 18 578 0 0,19-10-470 0 0,-25 17 314 0 0,36-24-779 0 0,-17 12-15 0 0,12-13-4828 0 0</inkml:trace>
</inkml:ink>
</file>

<file path=ppt/ink/ink3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6.378"/>
    </inkml:context>
    <inkml:brush xml:id="br0">
      <inkml:brushProperty name="width" value="0.05" units="cm"/>
      <inkml:brushProperty name="height" value="0.05" units="cm"/>
      <inkml:brushProperty name="color" value="#008C3A"/>
    </inkml:brush>
  </inkml:definitions>
  <inkml:trace contextRef="#ctx0" brushRef="#br0">1230 1 3952 0 0,'0'0'5466'0'0,"-5"2"-3828"0"0,-208 107 8166 0 0,-123 31-6494 0 0,324-136-3325 0 0,-271 103-1660 0 0,96-26-6090 0 0,23-10-4132 0 0,134-61 9527 0 0</inkml:trace>
</inkml:ink>
</file>

<file path=ppt/ink/ink3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7.385"/>
    </inkml:context>
    <inkml:brush xml:id="br0">
      <inkml:brushProperty name="width" value="0.05" units="cm"/>
      <inkml:brushProperty name="height" value="0.05" units="cm"/>
      <inkml:brushProperty name="color" value="#008C3A"/>
    </inkml:brush>
  </inkml:definitions>
  <inkml:trace contextRef="#ctx0" brushRef="#br0">304 172 4952 0 0,'3'-11'15587'0'0,"-40"43"-13729"0"0,12-10-741 0 0,-36 26 0 0 0,52-43-985 0 0,0 1 0 0 0,0-2 0 0 0,0 1 0 0 0,-1-1 0 0 0,1-1 0 0 0,-1 0 0 0 0,0 0 0 0 0,0-1 0 0 0,-21 2 0 0 0,29-4-114 0 0,-1 0 1 0 0,0 0 0 0 0,1 0 0 0 0,-1 0-1 0 0,0 0 1 0 0,1-1 0 0 0,-1 0 0 0 0,0 1-1 0 0,1-1 1 0 0,-1 0 0 0 0,1 0 0 0 0,-1 0-1 0 0,1 0 1 0 0,0-1 0 0 0,0 1 0 0 0,-1-1-1 0 0,1 0 1 0 0,0 1 0 0 0,0-1 0 0 0,0 0-1 0 0,1 0 1 0 0,-1 0 0 0 0,0 0 0 0 0,1 0-1 0 0,-1-1 1 0 0,1 1 0 0 0,0 0 0 0 0,0-1 0 0 0,0 1-1 0 0,0-1 1 0 0,0 0 0 0 0,0 1 0 0 0,1-1-1 0 0,-1 1 1 0 0,1-1 0 0 0,0 0 0 0 0,0 1-1 0 0,0-1 1 0 0,0 0 0 0 0,0 1 0 0 0,0-1-1 0 0,2-3 1 0 0,-1-8-13 0 0,2 0 1 0 0,0 0-1 0 0,1 0 0 0 0,0 0 0 0 0,1 0 1 0 0,0 1-1 0 0,1 0 0 0 0,1 0 0 0 0,0 1 1 0 0,14-18-1 0 0,-14 19-1054 0 0,2 2 1 0 0,-1-1-1 0 0,19-14 0 0 0,-25 23 456 0 0,0 0 0 0 0,0 0 0 0 0,0 0 0 0 0,0 1 0 0 0,0-1 0 0 0,0 1 0 0 0,0 0 0 0 0,0 0 0 0 0,1-1 0 0 0,-1 1 0 0 0,0 1 0 0 0,0-1-1 0 0,0 0 1 0 0,0 0 0 0 0,0 1 0 0 0,1-1 0 0 0,-1 1 0 0 0,0 0 0 0 0,0 0 0 0 0,0 0 0 0 0,0 0 0 0 0,-1 0 0 0 0,1 0 0 0 0,0 0 0 0 0,0 0-1 0 0,-1 1 1 0 0,1-1 0 0 0,0 1 0 0 0,-1-1 0 0 0,0 1 0 0 0,2 2 0 0 0,5 6-1849 0 0</inkml:trace>
</inkml:ink>
</file>

<file path=ppt/ink/ink3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7.758"/>
    </inkml:context>
    <inkml:brush xml:id="br0">
      <inkml:brushProperty name="width" value="0.05" units="cm"/>
      <inkml:brushProperty name="height" value="0.05" units="cm"/>
      <inkml:brushProperty name="color" value="#008C3A"/>
    </inkml:brush>
  </inkml:definitions>
  <inkml:trace contextRef="#ctx0" brushRef="#br0">110 52 3960 0 0,'-6'18'3301'0'0,"2"-7"3874"0"0,15-18-3693 0 0,-11 6-3347 0 0,0 0-1 0 0,0-1 1 0 0,0 1-1 0 0,0-1 1 0 0,0 1-1 0 0,-1-1 1 0 0,1 1-1 0 0,-1-1 1 0 0,1 1-1 0 0,-1 0 1 0 0,1-1-1 0 0,-1 1 1 0 0,0 0-1 0 0,0-1 1 0 0,1 1-1 0 0,-1 0 1 0 0,0 0-1 0 0,0 0 1 0 0,0 0-1 0 0,0 0 1 0 0,-2-2-1 0 0,-2 0 25 0 0,0-1-1 0 0,0 1 1 0 0,0-1 0 0 0,0 1-1 0 0,0 1 1 0 0,-9-4 0 0 0,-18-5-7367 0 0,11 4-4717 0 0</inkml:trace>
</inkml:ink>
</file>

<file path=ppt/ink/ink3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8.708"/>
    </inkml:context>
    <inkml:brush xml:id="br0">
      <inkml:brushProperty name="width" value="0.05" units="cm"/>
      <inkml:brushProperty name="height" value="0.05" units="cm"/>
      <inkml:brushProperty name="color" value="#008C3A"/>
    </inkml:brush>
  </inkml:definitions>
  <inkml:trace contextRef="#ctx0" brushRef="#br0">711 169 4440 0 0,'-3'-3'654'0'0,"0"0"1"0"0,0 0-1 0 0,1 0 0 0 0,-1 0 0 0 0,1 0 0 0 0,0-1 0 0 0,0 1 0 0 0,0-1 0 0 0,1 1 0 0 0,-1-1 0 0 0,1 0 0 0 0,-2-4 0 0 0,3 4-281 0 0,-1 1 0 0 0,1-1 0 0 0,0 1 0 0 0,0 0 0 0 0,0-1 0 0 0,0 1-1 0 0,1-1 1 0 0,-1 1 0 0 0,1 0 0 0 0,0-1 0 0 0,0 1 0 0 0,2-4 0 0 0,-1 2-175 0 0,1 1 0 0 0,-1-1 1 0 0,1 1-1 0 0,1 0 1 0 0,-1 0-1 0 0,0 0 1 0 0,1 0-1 0 0,0 1 0 0 0,0-1 1 0 0,0 1-1 0 0,0 0 1 0 0,0 0-1 0 0,1 1 1 0 0,-1-1-1 0 0,1 1 0 0 0,0 0 1 0 0,0 0-1 0 0,5-1 1 0 0,0 0 41 0 0,0 1 0 0 0,0 1 0 0 0,0-1 0 0 0,0 1 0 0 0,11 1 0 0 0,-18 0-160 0 0,0 0 0 0 0,0 0 0 0 0,0 1 0 0 0,-1-1 0 0 0,1 1 0 0 0,0-1 0 0 0,0 1 0 0 0,-1 0 0 0 0,1 0 0 0 0,0 0 0 0 0,-1 0 0 0 0,1 1 0 0 0,-1-1 0 0 0,0 1 0 0 0,1 0 0 0 0,-1-1 0 0 0,0 1 0 0 0,0 0 0 0 0,0 0 1 0 0,0 0-1 0 0,3 5 0 0 0,-5-6-67 0 0,0 0 0 0 0,0-1 0 0 0,0 1 0 0 0,0 0 0 0 0,0 0 0 0 0,0 0 0 0 0,0-1-1 0 0,0 1 1 0 0,0 0 0 0 0,0 0 0 0 0,0-1 0 0 0,-1 1 0 0 0,1 0 0 0 0,0 0 0 0 0,0-1 0 0 0,-1 1 0 0 0,1 0 0 0 0,-1-1 0 0 0,1 1 0 0 0,-1-1 0 0 0,1 1 0 0 0,-1 0 0 0 0,1-1 0 0 0,-1 1 0 0 0,0 0 0 0 0,-18 14 368 0 0,16-13-335 0 0,-123 81 1829 0 0,83-57-1103 0 0,1 1 1 0 0,-46 41-1 0 0,-54 66 982 0 0,-56 49-616 0 0,186-173-1214 0 0,0-1-1 0 0,-1 0 0 0 0,-1-1 1 0 0,-19 9-1 0 0,26-14-383 0 0,1-1 1 0 0,-1 0-1 0 0,0 0 1 0 0,1 0-1 0 0,-1-1 1 0 0,0 0-1 0 0,-7 0 1 0 0,-21-9-4678 0 0,32 7 4237 0 0,0-1 0 0 0,0 0 0 0 0,0 0 0 0 0,0 0 0 0 0,0 0-1 0 0,1 0 1 0 0,-1-1 0 0 0,1 1 0 0 0,-1-1 0 0 0,1 1-1 0 0,0-1 1 0 0,0 0 0 0 0,0 0 0 0 0,1 0 0 0 0,-1 0-1 0 0,1 0 1 0 0,0 0 0 0 0,-1-1 0 0 0,1 1 0 0 0,-1-7-1 0 0,2-7-1493 0 0</inkml:trace>
</inkml:ink>
</file>

<file path=ppt/ink/ink3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19:59:59.276"/>
    </inkml:context>
    <inkml:brush xml:id="br0">
      <inkml:brushProperty name="width" value="0.05" units="cm"/>
      <inkml:brushProperty name="height" value="0.05" units="cm"/>
      <inkml:brushProperty name="color" value="#008C3A"/>
    </inkml:brush>
  </inkml:definitions>
  <inkml:trace contextRef="#ctx0" brushRef="#br0">161 163 4492 0 0,'-4'-1'806'0'0,"-1"0"0"0"0,1 0-1 0 0,-1-1 1 0 0,1 0 0 0 0,-1 1-1 0 0,1-1 1 0 0,0-1 0 0 0,0 1-1 0 0,0-1 1 0 0,0 1 0 0 0,0-1-1 0 0,1 0 1 0 0,-1 0 0 0 0,1-1-1 0 0,0 1 1 0 0,0-1 0 0 0,0 0-1 0 0,0 0 1 0 0,-3-5 0 0 0,5 6-596 0 0,0 0 0 0 0,0 0 0 0 0,0-1 1 0 0,0 1-1 0 0,1 0 0 0 0,-1 0 0 0 0,1-1 1 0 0,0 1-1 0 0,0 0 0 0 0,0 0 0 0 0,0-1 0 0 0,0 1 1 0 0,1 0-1 0 0,0 0 0 0 0,-1-1 0 0 0,1 1 1 0 0,0 0-1 0 0,1 0 0 0 0,-1 0 0 0 0,1 0 1 0 0,-1 0-1 0 0,1 1 0 0 0,0-1 0 0 0,0 0 1 0 0,0 1-1 0 0,0-1 0 0 0,0 1 0 0 0,4-4 0 0 0,-4 5-145 0 0,-1 0-1 0 0,1-1 0 0 0,-1 1 0 0 0,1 0 0 0 0,-1 0 0 0 0,1 0 0 0 0,0 0 0 0 0,0 0 0 0 0,-1 0 1 0 0,1 0-1 0 0,0 1 0 0 0,0-1 0 0 0,0 1 0 0 0,2-1 0 0 0,-3 1-38 0 0,-1 0 0 0 0,1 0 0 0 0,0 0 0 0 0,0 0-1 0 0,-1 0 1 0 0,1 0 0 0 0,0 1 0 0 0,-1-1 0 0 0,1 0 0 0 0,0 0 0 0 0,-1 1-1 0 0,1-1 1 0 0,0 0 0 0 0,-1 1 0 0 0,1-1 0 0 0,0 1 0 0 0,-1-1 0 0 0,1 1-1 0 0,-1-1 1 0 0,1 1 0 0 0,-1-1 0 0 0,1 1 0 0 0,-1 0 0 0 0,1 0 0 0 0,0 1-81 0 0,-1 0 0 0 0,1 0 0 0 0,-1 0 1 0 0,0 0-1 0 0,1 0 0 0 0,-1 0 0 0 0,0 0 1 0 0,0-1-1 0 0,0 1 0 0 0,0 0 1 0 0,-1 0-1 0 0,1 0 0 0 0,0 0 0 0 0,-1 0 1 0 0,0 0-1 0 0,1 0 0 0 0,-1-1 1 0 0,0 1-1 0 0,0 0 0 0 0,0 0 0 0 0,0-1 1 0 0,0 1-1 0 0,0-1 0 0 0,0 1 1 0 0,-3 1-1 0 0,-17 18-2339 0 0,5-8-2640 0 0,-1-1 0 0 0,0 0 1 0 0,-31 16-1 0 0,31-19 2371 0 0</inkml:trace>
</inkml:ink>
</file>

<file path=ppt/ink/ink3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0.094"/>
    </inkml:context>
    <inkml:brush xml:id="br0">
      <inkml:brushProperty name="width" value="0.05" units="cm"/>
      <inkml:brushProperty name="height" value="0.05" units="cm"/>
      <inkml:brushProperty name="color" value="#008C3A"/>
    </inkml:brush>
  </inkml:definitions>
  <inkml:trace contextRef="#ctx0" brushRef="#br0">83 258 4184 0 0,'6'-54'9244'0'0,"-4"48"-8539"0"0,-1 0 0 0 0,2 0 0 0 0,-1 1-1 0 0,0-1 1 0 0,1 1 0 0 0,4-7 0 0 0,-4 8-519 0 0,1 0 0 0 0,-1 0 0 0 0,1 0 0 0 0,0 1 1 0 0,0-1-1 0 0,0 1 0 0 0,0 0 0 0 0,1 0 0 0 0,0 0 1 0 0,-1 1-1 0 0,1 0 0 0 0,0 0 0 0 0,0 0 0 0 0,0 0 1 0 0,0 1-1 0 0,0 0 0 0 0,10-2 0 0 0,24 0 276 0 0,-23 2-246 0 0,1 0 1 0 0,-1-2-1 0 0,0 1 1 0 0,0-2-1 0 0,31-11 0 0 0,5-12 643 0 0,-51 27-534 0 0,-4 0-307 0 0,0 1 0 0 0,0-1 0 0 0,0 1 0 0 0,0 0 0 0 0,0 0 0 0 0,0 0 0 0 0,0 0 1 0 0,1 0-1 0 0,-1 1 0 0 0,1-1 0 0 0,-1 1 0 0 0,1 0 0 0 0,-1 0 0 0 0,1 0 0 0 0,-3 3 0 0 0,-33 40 217 0 0,19-20-58 0 0,-21 21 142 0 0,23-26-12 0 0,0 0 0 0 0,-1-1-1 0 0,-25 20 1 0 0,37-35-242 0 0,0 1 0 0 0,0-1 0 0 0,-1 0 0 0 0,1-1 0 0 0,-1 0-1 0 0,0 0 1 0 0,0 0 0 0 0,0-1 0 0 0,-1 0 0 0 0,1 0 0 0 0,0-1 0 0 0,-1 0 0 0 0,1 0 0 0 0,-1-1 0 0 0,-11 0 0 0 0,16-1-42 0 0,0 1-1 0 0,0-1 1 0 0,1 0 0 0 0,-1 1 0 0 0,0-1 0 0 0,1 0 0 0 0,-1-1 0 0 0,1 1 0 0 0,-1 0 0 0 0,1-1 0 0 0,0 1 0 0 0,0-1 0 0 0,0 0 0 0 0,0 0 0 0 0,0 0 0 0 0,0 0 0 0 0,0 0 0 0 0,0 0 0 0 0,1 0 0 0 0,-1-1 0 0 0,1 1 0 0 0,0-1 0 0 0,-1 1 0 0 0,1-1 0 0 0,0 1 0 0 0,1-1 0 0 0,-1 0 0 0 0,0 1 0 0 0,1-1 0 0 0,-1 0 0 0 0,1 0-1 0 0,0 1 1 0 0,0-1 0 0 0,1-5 0 0 0,-1-11-102 0 0,2 0-1 0 0,0 0 1 0 0,10-34-1 0 0,-8 35-273 0 0,11-43-5249 0 0,-6 32-2074 0 0,3 1-3633 0 0,-8 20 8873 0 0</inkml:trace>
</inkml:ink>
</file>

<file path=ppt/ink/ink3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0.474"/>
    </inkml:context>
    <inkml:brush xml:id="br0">
      <inkml:brushProperty name="width" value="0.05" units="cm"/>
      <inkml:brushProperty name="height" value="0.05" units="cm"/>
      <inkml:brushProperty name="color" value="#008C3A"/>
    </inkml:brush>
  </inkml:definitions>
  <inkml:trace contextRef="#ctx0" brushRef="#br0">1 13 4380 0 0,'8'-7'6812'0'0,"-4"4"-3047"0"0,-2 0-4232 0 0</inkml:trace>
</inkml:ink>
</file>

<file path=ppt/ink/ink3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1.018"/>
    </inkml:context>
    <inkml:brush xml:id="br0">
      <inkml:brushProperty name="width" value="0.05" units="cm"/>
      <inkml:brushProperty name="height" value="0.05" units="cm"/>
      <inkml:brushProperty name="color" value="#008C3A"/>
    </inkml:brush>
  </inkml:definitions>
  <inkml:trace contextRef="#ctx0" brushRef="#br0">389 0 4584 0 0,'-1'1'17662'0'0,"-3"11"-17139"0"0,-4 13 1188 0 0,-1 0 1 0 0,-15 30-1 0 0,18-45-1443 0 0,0 0 0 0 0,0-1 0 0 0,-1 1 0 0 0,0-1 0 0 0,-1-1 0 0 0,0 1 0 0 0,-14 10 0 0 0,21-17-251 0 0,-1-1 0 0 0,0 0 0 0 0,1 1 0 0 0,-1-1 0 0 0,0 0 0 0 0,0 0 0 0 0,0 0 0 0 0,0 0 1 0 0,0-1-1 0 0,0 1 0 0 0,0 0 0 0 0,0-1 0 0 0,0 0 0 0 0,-1 1 0 0 0,-2-1 0 0 0,4 0-39 0 0,0 0 0 0 0,-1-1 1 0 0,1 1-1 0 0,0 0 1 0 0,0-1-1 0 0,0 1 0 0 0,-1-1 1 0 0,1 1-1 0 0,0-1 1 0 0,0 0-1 0 0,0 0 0 0 0,0 1 1 0 0,0-1-1 0 0,0 0 1 0 0,0 0-1 0 0,0 0 0 0 0,1 0 1 0 0,-1 0-1 0 0,-1-2 1 0 0,0 0-64 0 0,1-1 1 0 0,-1 1-1 0 0,1-1 1 0 0,0 0-1 0 0,0 0 1 0 0,0 0-1 0 0,0 0 1 0 0,0 0-1 0 0,1 0 1 0 0,0 0-1 0 0,0 0 1 0 0,0 0 0 0 0,0 0-1 0 0,2-5 1 0 0,27-95-1587 0 0,-29 103 1817 0 0,-2 23 40 0 0,-1-14-145 0 0,0 1 0 0 0,0-1 0 0 0,-1 0 0 0 0,0-1 0 0 0,-1 1 0 0 0,0-1 0 0 0,0 0 0 0 0,0 0 0 0 0,-1 0 0 0 0,0-1 0 0 0,-10 10 0 0 0,2-2-224 0 0,4-5-493 0 0,1 0 0 0 0,-2 0 0 0 0,1-1 0 0 0,-22 12 0 0 0,6-6-3821 0 0,-1-1-4351 0 0,23-12 5556 0 0,-13-6-1546 0 0,8 1 2510 0 0</inkml:trace>
</inkml:ink>
</file>

<file path=ppt/ink/ink3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1.374"/>
    </inkml:context>
    <inkml:brush xml:id="br0">
      <inkml:brushProperty name="width" value="0.05" units="cm"/>
      <inkml:brushProperty name="height" value="0.05" units="cm"/>
      <inkml:brushProperty name="color" value="#008C3A"/>
    </inkml:brush>
  </inkml:definitions>
  <inkml:trace contextRef="#ctx0" brushRef="#br0">0 31 7085 0 0,'19'-8'16733'0'0,"-13"4"-15949"0"0,8-15-18 0 0</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4.174"/>
    </inkml:context>
    <inkml:brush xml:id="br0">
      <inkml:brushProperty name="width" value="0.05" units="cm"/>
      <inkml:brushProperty name="height" value="0.05" units="cm"/>
      <inkml:brushProperty name="color" value="#E71224"/>
    </inkml:brush>
  </inkml:definitions>
  <inkml:trace contextRef="#ctx0" brushRef="#br0">1001 35 4524 0 0,'-7'-35'21924'0'0,"-3"53"-21004"0"0,2-2-572 0 0,-1 1-1 0 0,0-2 1 0 0,-1 0 0 0 0,-1 0-1 0 0,0-1 1 0 0,-1 0 0 0 0,-1-1-1 0 0,0 0 1 0 0,-1-1 0 0 0,-22 15-1 0 0,35-26-363 0 0,0 0-1 0 0,0 0 1 0 0,0-1-1 0 0,0 1 1 0 0,0 0 0 0 0,-1-1-1 0 0,1 1 1 0 0,0-1-1 0 0,0 1 1 0 0,0-1-1 0 0,-1 0 1 0 0,1 1-1 0 0,0-1 1 0 0,0 0 0 0 0,-1 0-1 0 0,1 0 1 0 0,0 0-1 0 0,-1 0 1 0 0,1 0-1 0 0,0-1 1 0 0,0 1 0 0 0,-1 0-1 0 0,1 0 1 0 0,0-1-1 0 0,0 1 1 0 0,0-1-1 0 0,-1 1 1 0 0,1-1-1 0 0,0 0 1 0 0,0 1 0 0 0,0-1-1 0 0,0 0 1 0 0,0 0-1 0 0,0 0 1 0 0,0 0-1 0 0,0 0 1 0 0,1 0 0 0 0,-1 0-1 0 0,0 0 1 0 0,1 0-1 0 0,-1 0 1 0 0,0 0-1 0 0,1 0 1 0 0,-1-1-1 0 0,1 1 1 0 0,0 0 0 0 0,-1 0-1 0 0,1-1 1 0 0,0-1-1 0 0,-1-3-60 0 0,0 1 0 0 0,1-1 0 0 0,0 0 0 0 0,0 0 0 0 0,0 0 0 0 0,0 1 0 0 0,1-1 0 0 0,0 0 0 0 0,1 1 0 0 0,1-7 0 0 0,-2 12 80 0 0,-1-1-1 0 0,0 1 0 0 0,1-1 0 0 0,-1 1 1 0 0,0-1-1 0 0,0 1 0 0 0,1-1 1 0 0,-1 1-1 0 0,0-1 0 0 0,0 0 0 0 0,0 1 1 0 0,0-1-1 0 0,1 1 0 0 0,-1-1 0 0 0,0 0 1 0 0,0 1-1 0 0,0-1 0 0 0,0 1 1 0 0,-1-1-1 0 0,1 0 0 0 0,0 1 0 0 0,0-1 1 0 0,0 1-1 0 0,0-1 0 0 0,-1 0 0 0 0,1 0 1 0 0,-14 6 483 0 0,-19 24 452 0 0,30-26-928 0 0,-17 14 95 0 0,-2-1-1 0 0,0 0 1 0 0,-1-2 0 0 0,0 0-1 0 0,-1-2 1 0 0,-1 0 0 0 0,0-2-1 0 0,-29 8 1 0 0,15-6 56 0 0,-1-3 0 0 0,-1-1 1 0 0,1-3-1 0 0,-72 2 0 0 0,95-7-1764 0 0,-1-1 0 0 0,0-1 0 0 0,0-1 0 0 0,1 0 0 0 0,0-2 0 0 0,-1 0 0 0 0,-26-12-1 0 0,41 16-460 0 0,-1-1 482 0 0,0 0 0 0 0,0 1 0 0 0,0-1 0 0 0,-1 1 0 0 0,1 0 0 0 0,0 0 1 0 0,-1 1-1 0 0,1-1 0 0 0,-6 1 0 0 0,-7 1 43 0 0</inkml:trace>
</inkml:ink>
</file>

<file path=ppt/ink/ink3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2.062"/>
    </inkml:context>
    <inkml:brush xml:id="br0">
      <inkml:brushProperty name="width" value="0.05" units="cm"/>
      <inkml:brushProperty name="height" value="0.05" units="cm"/>
      <inkml:brushProperty name="color" value="#008C3A"/>
    </inkml:brush>
  </inkml:definitions>
  <inkml:trace contextRef="#ctx0" brushRef="#br0">490 23 6665 0 0,'-9'-23'20510'0'0,"7"31"-20078"0"0,-1 0-1 0 0,1 0 1 0 0,1 0-1 0 0,0 0 0 0 0,0 0 1 0 0,0 0-1 0 0,1 14 1 0 0,8 68 1197 0 0,-2-40-1137 0 0,-3-4-480 0 0,-3 71 0 0 0,-1-102-13 0 0,-1 0 1 0 0,0-1-1 0 0,-1 1 1 0 0,-1-1-1 0 0,0 1 1 0 0,-1-1-1 0 0,0-1 1 0 0,-15 26-1 0 0,14-31 1 0 0,-1 0 0 0 0,0 0 0 0 0,0-1 0 0 0,0 0 0 0 0,-1 0 0 0 0,-1-1 0 0 0,1 0 0 0 0,-1 0 0 0 0,0-1 0 0 0,0 0 0 0 0,0-1 0 0 0,-1 0 0 0 0,1 0 0 0 0,-1-1 0 0 0,0 0 0 0 0,0-1 0 0 0,0 0 0 0 0,-1-1 0 0 0,-18 1 0 0 0,17-2 0 0 0,1 1 0 0 0,0-2 0 0 0,-1 1 0 0 0,1-2 0 0 0,0 1 0 0 0,0-2 0 0 0,0 1 0 0 0,0-2 0 0 0,1 1 0 0 0,-1-1 0 0 0,1-1 0 0 0,0 0 0 0 0,0 0 0 0 0,0-1 0 0 0,1 0 0 0 0,0-1 0 0 0,0 0 0 0 0,-8-9 0 0 0,12 11-219 0 0,1-1-1 0 0,0 0 1 0 0,0 0 0 0 0,1-1-1 0 0,0 1 1 0 0,0-1-1 0 0,-4-12 1 0 0,5 9-529 0 0,0 0 1 0 0,0-1-1 0 0,1 1 0 0 0,0 0 1 0 0,1-1-1 0 0,0 1 0 0 0,1-1 0 0 0,3-16 1 0 0,-2 17 224 0 0,0 0 0 0 0,1 1 0 0 0,0-1 0 0 0,0 1 0 0 0,1-1 0 0 0,1 1 0 0 0,-1 1 0 0 0,1-1 0 0 0,1 1 0 0 0,0-1 0 0 0,0 1 0 0 0,0 1-1 0 0,1 0 1 0 0,0 0 0 0 0,1 0 0 0 0,9-7 0 0 0,-14 13 426 0 0,1-1 1 0 0,-1 1-1 0 0,0 0 0 0 0,0 0 0 0 0,1 0 0 0 0,-1 0 0 0 0,1 1 0 0 0,-1-1 0 0 0,0 1 0 0 0,1 0 0 0 0,-1 0 0 0 0,1 0 0 0 0,-1 1 0 0 0,1-1 0 0 0,-1 1 0 0 0,0 0 1 0 0,1 0-1 0 0,-1 0 0 0 0,0 0 0 0 0,0 1 0 0 0,1-1 0 0 0,-1 1 0 0 0,0-1 0 0 0,-1 1 0 0 0,6 4 0 0 0,-2-2 990 0 0,0-1-1 0 0,0 0 1 0 0,0 0 0 0 0,1 0-1 0 0,9 2 1 0 0,-14-5-299 0 0,30-14 1910 0 0,-28 8-1701 0 0,-3 5-601 0 0,1 0 0 0 0,-1-1 0 0 0,0 1 0 0 0,-1 0 0 0 0,1 0 0 0 0,0-1-1 0 0,0 1 1 0 0,0-1 0 0 0,-1 1 0 0 0,1-1 0 0 0,-1 1 0 0 0,1-1-1 0 0,-1 1 1 0 0,0-1 0 0 0,0 1 0 0 0,1-1 0 0 0,-1-2 0 0 0,-1 2-109 0 0</inkml:trace>
</inkml:ink>
</file>

<file path=ppt/ink/ink3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4.484"/>
    </inkml:context>
    <inkml:brush xml:id="br0">
      <inkml:brushProperty name="width" value="0.05" units="cm"/>
      <inkml:brushProperty name="height" value="0.05" units="cm"/>
      <inkml:brushProperty name="color" value="#008C3A"/>
    </inkml:brush>
  </inkml:definitions>
  <inkml:trace contextRef="#ctx0" brushRef="#br0">1778 313 3696 0 0,'-67'-27'9647'0'0,"57"23"-8476"0"0,1-2 1 0 0,0 1-1 0 0,0-1 1 0 0,-13-12-1 0 0,18 15-996 0 0,1-1-1 0 0,-1 1 0 0 0,1-1 1 0 0,0 1-1 0 0,0-1 1 0 0,1 0-1 0 0,-1 0 0 0 0,1 0 1 0 0,0-1-1 0 0,0 1 0 0 0,0-1 1 0 0,1 1-1 0 0,-1-1 1 0 0,1 1-1 0 0,0-1 0 0 0,1 0 1 0 0,-1 1-1 0 0,1-1 0 0 0,0 0 1 0 0,0 0-1 0 0,0 1 1 0 0,1-1-1 0 0,-1 0 0 0 0,1 1 1 0 0,1-1-1 0 0,-1 0 0 0 0,3-5 1 0 0,-2 2-116 0 0,1 0 0 0 0,0 0 0 0 0,0 1 0 0 0,1 0 0 0 0,0-1 0 0 0,0 2 0 0 0,0-1 1 0 0,1 0-1 0 0,0 1 0 0 0,1 0 0 0 0,-1 0 0 0 0,1 0 0 0 0,0 1 0 0 0,1 0 0 0 0,-1 0 0 0 0,1 0 0 0 0,9-4 0 0 0,-13 9-35 0 0,4 0-24 0 0,-5 0 22 0 0,16 17 341 0 0,-17-7-292 0 0,0 0 0 0 0,-1 0 0 0 0,-1 0 0 0 0,1 1 1 0 0,-2-1-1 0 0,1 0 0 0 0,-1 0 0 0 0,-1 0 0 0 0,0 0 0 0 0,0 0 0 0 0,-1-1 0 0 0,0 0 0 0 0,-1 1 1 0 0,0-1-1 0 0,-7 9 0 0 0,3-4 22 0 0,-1-1 0 0 0,0 0 0 0 0,-1 0 0 0 0,-1-1-1 0 0,0-1 1 0 0,0 0 0 0 0,-1-1 0 0 0,-23 15 0 0 0,29-21-139 0 0,-1 0 0 0 0,-1-1-1 0 0,1 0 1 0 0,0 0 0 0 0,-17 3 0 0 0,21-5-53 0 0,1-1 1 0 0,-1 1 0 0 0,1-1-1 0 0,-1 0 1 0 0,0 0 0 0 0,1 0-1 0 0,-1-1 1 0 0,1 1 0 0 0,-1-1 0 0 0,1 0-1 0 0,-1 0 1 0 0,1 0 0 0 0,-1 0-1 0 0,1-1 1 0 0,0 1 0 0 0,-7-5-1 0 0,8 4-88 0 0,-1-1-1 0 0,1 0 0 0 0,0 0 0 0 0,0 0 1 0 0,0 0-1 0 0,0 0 0 0 0,0-1 0 0 0,1 1 1 0 0,-1-1-1 0 0,1 1 0 0 0,0-1 0 0 0,0 1 1 0 0,0-1-1 0 0,1 1 0 0 0,-1-1 0 0 0,1 0 1 0 0,0 0-1 0 0,0 1 0 0 0,0-1 0 0 0,1 0 1 0 0,-1 1-1 0 0,1-1 0 0 0,1-3 0 0 0,-1 2 65 0 0,0 0 0 0 0,0 1-1 0 0,0 0 1 0 0,1-1-1 0 0,0 1 1 0 0,0 0-1 0 0,0 0 1 0 0,0 0-1 0 0,1 0 1 0 0,0 0-1 0 0,-1 0 1 0 0,1 1-1 0 0,1-1 1 0 0,-1 1-1 0 0,0 0 1 0 0,1 0-1 0 0,5-4 1 0 0,-7 7 482 0 0,10 24 1071 0 0,-16-14-1221 0 0,0 1 1 0 0,-1-1 0 0 0,-1 0 0 0 0,1-1 0 0 0,-1 0 0 0 0,-1 1 0 0 0,0-2 0 0 0,0 1 0 0 0,-1-1 0 0 0,0 0 0 0 0,-9 6 0 0 0,11-8-397 0 0,-1-2 1 0 0,0 1-1 0 0,0-1 1 0 0,0 0 0 0 0,-1 0-1 0 0,1-1 1 0 0,-1 0 0 0 0,0 0-1 0 0,-13 2 1 0 0,19-4-132 0 0,2-2-43 0 0,-1 1 320 0 0,0-1 0 0 0,1 1 1 0 0,-1-1-1 0 0,0 1 0 0 0,0 0 1 0 0,1-1-1 0 0,-1 1 0 0 0,0 0 1 0 0,0 0-1 0 0,0 0 0 0 0,0 0 1 0 0,1-1-1 0 0,-1 1 0 0 0,0 0 1 0 0,0 0-1 0 0,0 1 0 0 0,0-1 1 0 0,0 0-1 0 0,1 0 0 0 0,-1 0 1 0 0,0 0-1 0 0,0 1 0 0 0,0-1 1 0 0,0 1-1 0 0,-24 7-255 0 0,-6 21 1213 0 0,29-25-871 0 0,-1 0-1 0 0,0-1 1 0 0,-1 1-1 0 0,1-1 1 0 0,-1 0-1 0 0,0 0 1 0 0,1 0-1 0 0,-1 0 0 0 0,0-1 1 0 0,-1 1-1 0 0,1-1 1 0 0,0 0-1 0 0,-1-1 1 0 0,1 1-1 0 0,-1-1 1 0 0,1 0-1 0 0,-1 0 1 0 0,0 0-1 0 0,-6 0 1 0 0,-13-7-591 0 0,22 5 432 0 0,0 0 0 0 0,0 1 0 0 0,0-1 0 0 0,0 0 0 0 0,-1 1 0 0 0,1-1 0 0 0,0 1 0 0 0,0 0-1 0 0,0 0 1 0 0,0 0 0 0 0,0 0 0 0 0,0 0 0 0 0,-1 0 0 0 0,-2 2 0 0 0,2-2 223 0 0,1 3 5 0 0,-1 0 0 0 0,-1-1-1 0 0,1 1 1 0 0,0-1 0 0 0,-1 0-1 0 0,1 0 1 0 0,-1 0 0 0 0,1 0-1 0 0,-1-1 1 0 0,-6 2 0 0 0,4 0 25 0 0,-3 1 32 0 0,0 0 1 0 0,-1-1 0 0 0,1 0-1 0 0,-1 0 1 0 0,0-1-1 0 0,0 0 1 0 0,-11 1-1 0 0,18-3-123 0 0,0-1 0 0 0,0 1 0 0 0,0 0-1 0 0,0-1 1 0 0,0 0 0 0 0,0 0-1 0 0,1 0 1 0 0,-1 0 0 0 0,0 0-1 0 0,1 0 1 0 0,-1-1 0 0 0,0 0 0 0 0,1 1-1 0 0,0-1 1 0 0,-1 0 0 0 0,1 0-1 0 0,0 0 1 0 0,0 0 0 0 0,0 0-1 0 0,0-1 1 0 0,1 1 0 0 0,-1-1 0 0 0,1 1-1 0 0,-1-1 1 0 0,1 0 0 0 0,0 1-1 0 0,0-1 1 0 0,-1-5 0 0 0,-2-7-13 0 0,0 0 1 0 0,2-1-1 0 0,0 1 0 0 0,0-1 1 0 0,2 0-1 0 0,0 0 0 0 0,1 1 1 0 0,3-20-1 0 0,1-38 476 0 0,-6 50 542 0 0,-1 57 458 0 0,1-6-1026 0 0,-4 5 277 0 0,-1-1-1 0 0,-16 53 1 0 0,11-44-329 0 0,9-35-361 0 0,0-1-1 0 0,0 1 1 0 0,-1-1-1 0 0,0 0 1 0 0,0 0-1 0 0,0 0 1 0 0,0-1-1 0 0,-1 1 1 0 0,0-1-1 0 0,0 0 1 0 0,0 0-1 0 0,0 0 1 0 0,0 0-1 0 0,-1-1 1 0 0,-5 4-1 0 0,-11 5 57 0 0,-1-1 0 0 0,-32 12 0 0 0,-9 5-82 0 0,-142 101 336 0 0,136-81-2015 0 0,-100 51 0 0 0,130-84 440 0 0,-6-6-4167 0 0,39-8 3957 0 0,0-1 0 0 0,0 0 0 0 0,0 0 0 0 0,0 0 0 0 0,0-1 0 0 0,0 0 0 0 0,0 0 0 0 0,0 0 0 0 0,1-1 0 0 0,-1 0 0 0 0,0 0 0 0 0,-6-4 0 0 0,4 1-994 0 0</inkml:trace>
</inkml:ink>
</file>

<file path=ppt/ink/ink3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5.065"/>
    </inkml:context>
    <inkml:brush xml:id="br0">
      <inkml:brushProperty name="width" value="0.05" units="cm"/>
      <inkml:brushProperty name="height" value="0.05" units="cm"/>
      <inkml:brushProperty name="color" value="#008C3A"/>
    </inkml:brush>
  </inkml:definitions>
  <inkml:trace contextRef="#ctx0" brushRef="#br0">0 57 5148 0 0,'16'-10'4302'0'0,"0"0"-1"0"0,25-12 1 0 0,-10 8-3446 0 0,-54 26-19305 0 0</inkml:trace>
</inkml:ink>
</file>

<file path=ppt/ink/ink3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5.420"/>
    </inkml:context>
    <inkml:brush xml:id="br0">
      <inkml:brushProperty name="width" value="0.05" units="cm"/>
      <inkml:brushProperty name="height" value="0.05" units="cm"/>
      <inkml:brushProperty name="color" value="#008C3A"/>
    </inkml:brush>
  </inkml:definitions>
  <inkml:trace contextRef="#ctx0" brushRef="#br0">132 28 5661 0 0,'0'-2'793'0'0,"-1"0"1"0"0,1 1-1 0 0,-1-1 1 0 0,0 1-1 0 0,1-1 1 0 0,-1 1-1 0 0,0-1 1 0 0,0 1-1 0 0,0-1 1 0 0,0 1-1 0 0,0 0 1 0 0,0 0 0 0 0,-1 0-1 0 0,1-1 1 0 0,0 1-1 0 0,0 0 1 0 0,-1 0-1 0 0,1 1 1 0 0,-4-3-1 0 0,5 3-534 0 0,-1 0 0 0 0,1 0 0 0 0,-1 0 0 0 0,0 0 0 0 0,1 0 0 0 0,-1 0 0 0 0,1 0 0 0 0,-1 1 0 0 0,1-1 0 0 0,-1 0 0 0 0,1 0 0 0 0,-1 0 0 0 0,1 0 0 0 0,-1 1 0 0 0,1-1 0 0 0,-1 0 0 0 0,1 1 1 0 0,-1-1-1 0 0,1 0 0 0 0,0 1 0 0 0,-1-1 0 0 0,1 0 0 0 0,0 1 0 0 0,-1-1 0 0 0,1 1 0 0 0,0-1 0 0 0,-1 2 0 0 0,-4 15-363 0 0,-10 99 3252 0 0,3-24-3340 0 0,-2-1-3785 0 0,-5 0-5046 0 0,-6 0-6311 0 0,19-72 12952 0 0</inkml:trace>
</inkml:ink>
</file>

<file path=ppt/ink/ink3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5.766"/>
    </inkml:context>
    <inkml:brush xml:id="br0">
      <inkml:brushProperty name="width" value="0.05" units="cm"/>
      <inkml:brushProperty name="height" value="0.05" units="cm"/>
      <inkml:brushProperty name="color" value="#008C3A"/>
    </inkml:brush>
  </inkml:definitions>
  <inkml:trace contextRef="#ctx0" brushRef="#br0">13 35 5773 0 0,'-1'7'3924'0'0,"-3"1"-608"0"0,0 1 881 0 0,1-30-8302 0 0,6 6-2143 0 0,3 5 3647 0 0,-4-2 257 0 0</inkml:trace>
</inkml:ink>
</file>

<file path=ppt/ink/ink3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6.132"/>
    </inkml:context>
    <inkml:brush xml:id="br0">
      <inkml:brushProperty name="width" value="0.05" units="cm"/>
      <inkml:brushProperty name="height" value="0.05" units="cm"/>
      <inkml:brushProperty name="color" value="#008C3A"/>
    </inkml:brush>
  </inkml:definitions>
  <inkml:trace contextRef="#ctx0" brushRef="#br0">36 189 3888 0 0,'-1'-16'1669'0'0,"1"-1"1"0"0,1 0-1 0 0,1 1 0 0 0,0 0 0 0 0,1-1 0 0 0,1 1 0 0 0,0 0 0 0 0,1 0 0 0 0,12-24 0 0 0,-16 39-427 0 0,6 27-616 0 0,-12 3-1256 0 0,-14 45 1 0 0,-2-24-4477 0 0,-9-7-7405 0 0,25-37 10084 0 0</inkml:trace>
</inkml:ink>
</file>

<file path=ppt/ink/ink3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6.486"/>
    </inkml:context>
    <inkml:brush xml:id="br0">
      <inkml:brushProperty name="width" value="0.05" units="cm"/>
      <inkml:brushProperty name="height" value="0.05" units="cm"/>
      <inkml:brushProperty name="color" value="#008C3A"/>
    </inkml:brush>
  </inkml:definitions>
  <inkml:trace contextRef="#ctx0" brushRef="#br0">524 0 4708 0 0,'0'0'3358'0'0,"-4"3"-1828"0"0,-91 81 5298 0 0,-64 31-2840 0 0,158-114-4111 0 0,1-1 0 0 0,-1 1 0 0 0,1-1 0 0 0,-1 1 0 0 0,1-1 0 0 0,-1 1 0 0 0,1-1 0 0 0,-1 0 0 0 0,0 1 0 0 0,1-1 0 0 0,-1 0 0 0 0,0 1 0 0 0,1-1 0 0 0,-1 0 0 0 0,0 0 0 0 0,1 0 1 0 0,-1 1-1 0 0,0-1 0 0 0,1 0 0 0 0,-1 0 0 0 0,0 0 0 0 0,1 0 0 0 0,-1 0 0 0 0,0-1 0 0 0,0 1 0 0 0,1 0 0 0 0,-1 0 0 0 0,0 0 0 0 0,1-1 0 0 0,-1 1 0 0 0,0 0 0 0 0,1 0 0 0 0,-1-1 0 0 0,1 1 0 0 0,-1-1 0 0 0,-1 0 0 0 0,2-1-88 0 0,-1 0 0 0 0,1 0-1 0 0,-1 0 1 0 0,1 0-1 0 0,0-1 1 0 0,-1 1 0 0 0,1 0-1 0 0,0 0 1 0 0,1 0-1 0 0,-1-1 1 0 0,0 1 0 0 0,1-2-1 0 0,21-72-2751 0 0,-20 72 2678 0 0,-1 2 195 0 0,2-6 247 0 0,-1 0 0 0 0,1 0 0 0 0,-1 0 0 0 0,2-17 549 0 0,-5 24-619 0 0,1 1 1 0 0,-1-1 0 0 0,1 1 0 0 0,-1-1-1 0 0,1 1 1 0 0,-1 0 0 0 0,1-1-1 0 0,-1 1 1 0 0,0 0 0 0 0,1-1 0 0 0,-1 1-1 0 0,0 0 1 0 0,1 0 0 0 0,-1-1-1 0 0,1 1 1 0 0,-1 0 0 0 0,0 0 0 0 0,1 0-1 0 0,-1 0 1 0 0,0 0 0 0 0,1 0-1 0 0,-2 0 1 0 0,-12 7 402 0 0,-1 0 0 0 0,2 1 0 0 0,-1 1 0 0 0,1 0 1 0 0,-19 17-1 0 0,-31 33-1985 0 0,2-3-5961 0 0,41-37 4775 0 0,1-1 149 0 0</inkml:trace>
</inkml:ink>
</file>

<file path=ppt/ink/ink3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8.065"/>
    </inkml:context>
    <inkml:brush xml:id="br0">
      <inkml:brushProperty name="width" value="0.05" units="cm"/>
      <inkml:brushProperty name="height" value="0.05" units="cm"/>
      <inkml:brushProperty name="color" value="#008C3A"/>
    </inkml:brush>
  </inkml:definitions>
  <inkml:trace contextRef="#ctx0" brushRef="#br0">954 10 3960 0 0,'-9'-10'14627'0'0,"9"11"-14502"0"0,-25 70 3414 0 0,9-23-1632 0 0,-35 71 1 0 0,50-117-1982 0 0,0 0 0 0 0,0 0 0 0 0,-1 0 0 0 0,1 0 0 0 0,-1 0 0 0 0,0 0 0 0 0,0 0 0 0 0,1-1 0 0 0,-1 1 0 0 0,0 0 0 0 0,0-1 0 0 0,-3 2 0 0 0,4-3-105 0 0,-2 0 67 0 0,1 0 60 0 0,-1 0-1 0 0,0 0 0 0 0,1 0 0 0 0,-1 0 1 0 0,0 0-1 0 0,1 1 0 0 0,-1-1 0 0 0,1 1 0 0 0,-1 0 1 0 0,1 0-1 0 0,-1 0 0 0 0,1 0 0 0 0,0 0 0 0 0,-4 2 1 0 0,-11 13 361 0 0,3-3-85 0 0,0 0 0 0 0,1 0-1 0 0,-14 21 1 0 0,-24 3 170 0 0,35-19-167 0 0,1 1 0 0 0,1 1-1 0 0,-15 29 1 0 0,27-48-202 0 0,1 1-1 0 0,-1 0 1 0 0,1-1 0 0 0,-1 1-1 0 0,0-1 1 0 0,0 0-1 0 0,0 1 1 0 0,0-1 0 0 0,0 0-1 0 0,0 0 1 0 0,0 0-1 0 0,0-1 1 0 0,0 1 0 0 0,0 0-1 0 0,-1-1 1 0 0,1 1 0 0 0,0-1-1 0 0,0 0 1 0 0,0 0-1 0 0,-1 0 1 0 0,1 0 0 0 0,0 0-1 0 0,-1 0 1 0 0,-2-1-1 0 0,2 1-11 0 0,0-1-1 0 0,-1 1 0 0 0,1-1 0 0 0,0 0 0 0 0,-1 0 0 0 0,1 0 0 0 0,0 0 0 0 0,0 0 0 0 0,0-1 0 0 0,0 0 0 0 0,0 1 1 0 0,0-1-1 0 0,0 0 0 0 0,-4-5 0 0 0,3 0-16 0 0,0 0 1 0 0,0-1 0 0 0,1 1-1 0 0,0-1 1 0 0,0 0 0 0 0,1 0-1 0 0,0 0 1 0 0,0 0 0 0 0,0-13-1 0 0,3-78-67 0 0,2 40 25 0 0,-3 58 62 0 0,0 2 9 0 0,0-1 0 0 0,1 0 0 0 0,-1 0 0 0 0,0 1 0 0 0,0-1 0 0 0,1 0 0 0 0,-1 1 0 0 0,0-1 0 0 0,0 1 0 0 0,1-1 0 0 0,-1 0 0 0 0,0 1 0 0 0,0-1 0 0 0,0 1 0 0 0,0-1 0 0 0,0 0 0 0 0,0 1 0 0 0,0-1 0 0 0,0 1 0 0 0,1-1 0 0 0,-1 1 0 0 0,-1-1 0 0 0,1 0 0 0 0,0 1 0 0 0,0-1 0 0 0,0 1 0 0 0,0-1 0 0 0,0 1 0 0 0,0-1 0 0 0,0 0 0 0 0,-1 1 0 0 0,1-1 0 0 0,0 1 0 0 0,-1-1 0 0 0,-10 33 461 0 0,6-22-310 0 0,0 1 0 0 0,-1 0 0 0 0,-11 14 0 0 0,-5-1 116 0 0,-1 0-1 0 0,-1-2 1 0 0,-1-1 0 0 0,-39 26-1 0 0,49-39-930 0 0,0 0-1 0 0,0-1 1 0 0,0-1-1 0 0,-23 7 0 0 0,-13-3-4526 0 0,0-12-3364 0 0,17-12-1151 0 0,26 8 7016 0 0</inkml:trace>
</inkml:ink>
</file>

<file path=ppt/ink/ink3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8.532"/>
    </inkml:context>
    <inkml:brush xml:id="br0">
      <inkml:brushProperty name="width" value="0.05" units="cm"/>
      <inkml:brushProperty name="height" value="0.05" units="cm"/>
      <inkml:brushProperty name="color" value="#008C3A"/>
    </inkml:brush>
  </inkml:definitions>
  <inkml:trace contextRef="#ctx0" brushRef="#br0">96 213 3440 0 0,'0'-15'1941'0'0,"1"0"1"0"0,1 0-1 0 0,3-16 0 0 0,-1 17-851 0 0,0 0 1 0 0,1 1 0 0 0,0-1-1 0 0,1 1 1 0 0,14-24-1 0 0,2 7 1162 0 0,-21 29-1682 0 0,2 14-77 0 0,-2 10-41 0 0,-7-6-738 0 0,0 0-1 0 0,-1-1 1 0 0,-1 0 0 0 0,-13 22 0 0 0,-22 29-3513 0 0,4-8-3232 0 0,10-13 1552 0 0,14-24 3012 0 0</inkml:trace>
</inkml:ink>
</file>

<file path=ppt/ink/ink3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9.098"/>
    </inkml:context>
    <inkml:brush xml:id="br0">
      <inkml:brushProperty name="width" value="0.05" units="cm"/>
      <inkml:brushProperty name="height" value="0.05" units="cm"/>
      <inkml:brushProperty name="color" value="#008C3A"/>
    </inkml:brush>
  </inkml:definitions>
  <inkml:trace contextRef="#ctx0" brushRef="#br0">559 275 3908 0 0,'0'0'3365'0'0,"4"1"-1795"0"0,11 5-47 0 0,-12-5-45 0 0,-22 25 3627 0 0,-4-8-2641 0 0,0 0 1 0 0,-34 17-1 0 0,37-24-1525 0 0,-1-1-1 0 0,-1-1 0 0 0,-35 10 1 0 0,45-15-822 0 0,-2-1 0 0 0,1 0 1 0 0,0-1-1 0 0,0-1 0 0 0,-1 0 1 0 0,1-1-1 0 0,0 0 1 0 0,-1-1-1 0 0,1-1 0 0 0,0 0 1 0 0,-1-1-1 0 0,1 0 0 0 0,1-1 1 0 0,-1 0-1 0 0,0-1 0 0 0,1 0 1 0 0,-14-10-1 0 0,19 11-501 0 0,0-1 1 0 0,0 0-1 0 0,1-1 0 0 0,0 1 1 0 0,0-1-1 0 0,1-1 0 0 0,-1 1 1 0 0,1-1-1 0 0,1 0 0 0 0,-1 0 1 0 0,1 0-1 0 0,0 0 0 0 0,1-1 0 0 0,0 0 1 0 0,0 0-1 0 0,1 0 0 0 0,0 0 1 0 0,0 0-1 0 0,1 0 0 0 0,0 0 1 0 0,0-1-1 0 0,1-12 0 0 0,2-3-2188 0 0,0 0 1 0 0,2 0-1 0 0,1 0 0 0 0,1 0 0 0 0,0 1 0 0 0,17-36 0 0 0,-14 35 336 0 0</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4.518"/>
    </inkml:context>
    <inkml:brush xml:id="br0">
      <inkml:brushProperty name="width" value="0.05" units="cm"/>
      <inkml:brushProperty name="height" value="0.05" units="cm"/>
      <inkml:brushProperty name="color" value="#E71224"/>
    </inkml:brush>
  </inkml:definitions>
  <inkml:trace contextRef="#ctx0" brushRef="#br0">1 431 5068 0 0,'27'4'7232'0'0,"-3"-4"-5889"0"0,0-1 0 0 0,1-1 1 0 0,-1-1-1 0 0,0-1 0 0 0,30-9 0 0 0,122-44 867 0 0,13-20-4472 0 0,-89 29-3596 0 0,-2-4-1 0 0,123-86 1 0 0,-163 98 3986 0 0</inkml:trace>
</inkml:ink>
</file>

<file path=ppt/ink/ink3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09.464"/>
    </inkml:context>
    <inkml:brush xml:id="br0">
      <inkml:brushProperty name="width" value="0.05" units="cm"/>
      <inkml:brushProperty name="height" value="0.05" units="cm"/>
      <inkml:brushProperty name="color" value="#008C3A"/>
    </inkml:brush>
  </inkml:definitions>
  <inkml:trace contextRef="#ctx0" brushRef="#br0">0 148 2712 0 0,'0'0'1216'0'0,"20"-4"-56"0"0,-7-1-15 0 0,4 0-37 0 0,4 0-148 0 0,3-2-36 0 0,2-1-96 0 0,5 1-152 0 0,2-4-164 0 0,2 3-196 0 0,-2-2-244 0 0,1-2-308 0 0,-1 1-324 0 0,6-6-300 0 0,-3 2-2008 0 0,-5 3 155 0 0,-3 1 285 0 0</inkml:trace>
</inkml:ink>
</file>

<file path=ppt/ink/ink3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0.576"/>
    </inkml:context>
    <inkml:brush xml:id="br0">
      <inkml:brushProperty name="width" value="0.05" units="cm"/>
      <inkml:brushProperty name="height" value="0.05" units="cm"/>
      <inkml:brushProperty name="color" value="#008C3A"/>
    </inkml:brush>
  </inkml:definitions>
  <inkml:trace contextRef="#ctx0" brushRef="#br0">755 1 3764 0 0,'-2'0'8404'0'0,"-13"5"-7397"0"0,5 4-181 0 0,1 0 0 0 0,0 1 0 0 0,1 0 0 0 0,0 0 0 0 0,0 1 0 0 0,1 0 0 0 0,-8 17 0 0 0,3-2 150 0 0,1 0-1 0 0,-10 35 1 0 0,18-51-744 0 0,0-1-1 0 0,1 1 1 0 0,1 0-1 0 0,-2 13 1 0 0,3-22-234 0 0,0 1 0 0 0,0 0-1 0 0,0-1 1 0 0,0 1 0 0 0,0 0 0 0 0,1 0 0 0 0,-1-1-1 0 0,0 1 1 0 0,1-1 0 0 0,-1 1 0 0 0,1 0 0 0 0,0-1-1 0 0,-1 1 1 0 0,1-1 0 0 0,0 1 0 0 0,0-1 0 0 0,0 0-1 0 0,0 1 1 0 0,0-1 0 0 0,0 0 0 0 0,1 0 0 0 0,-1 1-1 0 0,0-1 1 0 0,1 0 0 0 0,-1 0 0 0 0,0-1 0 0 0,1 1-1 0 0,-1 0 1 0 0,1 0 0 0 0,0-1 0 0 0,2 2 0 0 0,1-3-123 0 0,1 1 0 0 0,-1-1 0 0 0,0 0 1 0 0,0-1-1 0 0,0 1 0 0 0,0-1 1 0 0,0 0-1 0 0,-1 0 0 0 0,1 0 1 0 0,0-1-1 0 0,6-4 0 0 0,23-23-329 0 0,-31 26 1269 0 0,-23 21-9 0 0,0 3-182 0 0,-89 74 1801 0 0,97-85-2413 0 0,-1 0-1 0 0,0-1 1 0 0,-1-1 0 0 0,1 0-1 0 0,-2-1 1 0 0,1 0-1 0 0,-19 4 1 0 0,31-9-144 0 0,-1-1 1 0 0,1 0-1 0 0,0 0 1 0 0,0 0-1 0 0,0 0 0 0 0,-1 0 1 0 0,1 0-1 0 0,0 0 1 0 0,0-1-1 0 0,-1 1 1 0 0,1-1-1 0 0,0 1 1 0 0,0-1-1 0 0,0 0 0 0 0,0 0 1 0 0,0 0-1 0 0,0 0 1 0 0,0-1-1 0 0,0 1 1 0 0,1 0-1 0 0,-1-1 0 0 0,0 1 1 0 0,1-1-1 0 0,-1 1 1 0 0,1-1-1 0 0,-1 0 1 0 0,-1-4-1 0 0,3 6 119 0 0,-1-1 0 0 0,1 1-1 0 0,-1-1 1 0 0,1 1 0 0 0,0 0 0 0 0,-1-1-1 0 0,1 1 1 0 0,-1-1 0 0 0,1 1-1 0 0,-1 0 1 0 0,1-1 0 0 0,-1 1 0 0 0,1 0-1 0 0,-1 0 1 0 0,0 0 0 0 0,1-1 0 0 0,-1 1-1 0 0,1 0 1 0 0,-1 0 0 0 0,0 0 0 0 0,1 0-1 0 0,-1 0 1 0 0,1 0 0 0 0,-1 0-1 0 0,0 0 1 0 0,1 0 0 0 0,-1 0 0 0 0,1 0-1 0 0,-1 0 1 0 0,0 1 0 0 0,1-1 0 0 0,-1 0-1 0 0,1 0 1 0 0,-1 1 0 0 0,1-1 0 0 0,-1 0-1 0 0,1 1 1 0 0,-1-1 0 0 0,1 0-1 0 0,-1 1 1 0 0,1-1 0 0 0,0 1 0 0 0,-1-1-1 0 0,1 1 1 0 0,-1-1 0 0 0,1 1 0 0 0,0-1-1 0 0,0 1 1 0 0,-1-1 0 0 0,1 2 0 0 0,-25 38 1280 0 0,15-21-681 0 0,2-11-435 0 0,-1 0 0 0 0,1 0 1 0 0,-2-1-1 0 0,1 0 0 0 0,-1-1 1 0 0,0 0-1 0 0,0 0 0 0 0,-1-1 1 0 0,0 0-1 0 0,1-1 0 0 0,-2 0 0 0 0,-20 3 1 0 0,30-6-196 0 0,1-1 1 0 0,-1 1 0 0 0,0-1-1 0 0,0 0 1 0 0,0 0-1 0 0,0 0 1 0 0,1 0 0 0 0,-1-1-1 0 0,0 1 1 0 0,0 0-1 0 0,1-1 1 0 0,-1 1 0 0 0,0-1-1 0 0,0 1 1 0 0,1-1-1 0 0,-1 0 1 0 0,1 0 0 0 0,-1 0-1 0 0,1 0 1 0 0,-1 0-1 0 0,1 0 1 0 0,-1 0 0 0 0,1 0-1 0 0,0-1 1 0 0,0 1-1 0 0,0-1 1 0 0,-1 1 0 0 0,1-1-1 0 0,1 1 1 0 0,-1-1-1 0 0,0 1 1 0 0,0-1 0 0 0,0 0-1 0 0,1 1 1 0 0,-1-1-1 0 0,1 0 1 0 0,-1-2 0 0 0,1 1-92 0 0,-1 0 1 0 0,1 0 0 0 0,0 0 0 0 0,-1-1 0 0 0,1 1-1 0 0,1 0 1 0 0,-1 0 0 0 0,0 0 0 0 0,1 0 0 0 0,0 0-1 0 0,0-1 1 0 0,0 1 0 0 0,0 0 0 0 0,0 1 0 0 0,0-1-1 0 0,1 0 1 0 0,-1 0 0 0 0,1 0 0 0 0,4-4 0 0 0,-5 7 64 0 0,-1-1 9 0 0,0 1 70 0 0,1 0-1 0 0,-1 0 1 0 0,1 0-1 0 0,-1 0 1 0 0,1 0 0 0 0,-1 0-1 0 0,1 0 1 0 0,-1 0-1 0 0,1 0 1 0 0,-1 0 0 0 0,1 0-1 0 0,-1 0 1 0 0,1 0-1 0 0,-1 0 1 0 0,1 0 0 0 0,-1 0-1 0 0,1 1 1 0 0,-1-1-1 0 0,1 0 1 0 0,-1 0 0 0 0,0 0-1 0 0,1 1 1 0 0,-1-1-1 0 0,1 0 1 0 0,-1 1 0 0 0,0-1-1 0 0,1 0 1 0 0,-1 1-1 0 0,0-1 1 0 0,0 1 0 0 0,1-1-1 0 0,-1 0 1 0 0,0 1-1 0 0,0-1 1 0 0,1 1 0 0 0,-1-1-1 0 0,0 1 1 0 0,0-1 0 0 0,0 1-1 0 0,0-1 1 0 0,0 1-1 0 0,0-1 1 0 0,0 1 0 0 0,0-1-1 0 0,0 1 1 0 0,0-1-1 0 0,0 1 1 0 0,0-1 0 0 0,0 1-1 0 0,0-1 1 0 0,0 0-1 0 0,0 1 1 0 0,-1-1 0 0 0,1 1-1 0 0,0 0 1 0 0,-5 26 498 0 0,-1-16-434 0 0,-1-1 0 0 0,0-1 1 0 0,0 1-1 0 0,-1-1 1 0 0,0 0-1 0 0,0-1 0 0 0,-1 0 1 0 0,-1 0-1 0 0,-15 10 0 0 0,-15 5-3747 0 0,2-6-5340 0 0</inkml:trace>
</inkml:ink>
</file>

<file path=ppt/ink/ink3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0.926"/>
    </inkml:context>
    <inkml:brush xml:id="br0">
      <inkml:brushProperty name="width" value="0.05" units="cm"/>
      <inkml:brushProperty name="height" value="0.05" units="cm"/>
      <inkml:brushProperty name="color" value="#008C3A"/>
    </inkml:brush>
  </inkml:definitions>
  <inkml:trace contextRef="#ctx0" brushRef="#br0">26 50 5424 0 0,'6'16'11294'0'0,"-4"-12"-9540"0"0,-4-11-2408 0 0,-20-44-14468 0 0,13 40 12618 0 0</inkml:trace>
</inkml:ink>
</file>

<file path=ppt/ink/ink3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1.304"/>
    </inkml:context>
    <inkml:brush xml:id="br0">
      <inkml:brushProperty name="width" value="0.05" units="cm"/>
      <inkml:brushProperty name="height" value="0.05" units="cm"/>
      <inkml:brushProperty name="color" value="#008C3A"/>
    </inkml:brush>
  </inkml:definitions>
  <inkml:trace contextRef="#ctx0" brushRef="#br0">317 0 5332 0 0,'-42'61'8332'0'0,"-6"-4"-3880"0"0,-14 7-3075 0 0,-40 22-4457 0 0,64-65-3630 0 0,21-13 1654 0 0,10-3 2545 0 0</inkml:trace>
</inkml:ink>
</file>

<file path=ppt/ink/ink3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1.634"/>
    </inkml:context>
    <inkml:brush xml:id="br0">
      <inkml:brushProperty name="width" value="0.05" units="cm"/>
      <inkml:brushProperty name="height" value="0.05" units="cm"/>
      <inkml:brushProperty name="color" value="#008C3A"/>
    </inkml:brush>
  </inkml:definitions>
  <inkml:trace contextRef="#ctx0" brushRef="#br0">2482 0 4584 0 0,'-32'40'11403'0'0,"-32"27"-5917"0"0,-22 26-3094 0 0,-214 250 2953 0 0,198-235-3996 0 0,-133 107 0 0 0,172-165-1140 0 0,-3-2 0 0 0,-1-4 0 0 0,-123 61 1 0 0,140-82-244 0 0,-1-3 0 0 0,-2-2 0 0 0,0-2 0 0 0,0-2 0 0 0,-2-3 0 0 0,-71 6 0 0 0,88-15-598 0 0,-1-2 0 0 0,1-2 1 0 0,0-1-1 0 0,0-1 0 0 0,1-3 0 0 0,-1-1 1 0 0,2-1-1 0 0,-1-3 0 0 0,1-1 0 0 0,-38-19 1 0 0,38 13-1498 0 0,0-1 1 0 0,1-2-1 0 0,-50-41 1 0 0,53 35-1066 0 0,2 0 0 0 0,2-2 0 0 0,-40-53 0 0 0,31 34 686 0 0</inkml:trace>
</inkml:ink>
</file>

<file path=ppt/ink/ink3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3.315"/>
    </inkml:context>
    <inkml:brush xml:id="br0">
      <inkml:brushProperty name="width" value="0.05" units="cm"/>
      <inkml:brushProperty name="height" value="0.05" units="cm"/>
      <inkml:brushProperty name="color" value="#008C3A"/>
    </inkml:brush>
  </inkml:definitions>
  <inkml:trace contextRef="#ctx0" brushRef="#br0">1318 0 5332 0 0,'0'1'13321'0'0,"0"14"-12617"0"0,-1-2 75 0 0,0 1-1 0 0,-1-1 1 0 0,-1 0 0 0 0,0 0-1 0 0,0 0 1 0 0,-2-1-1 0 0,-7 17 1 0 0,1-5 44 0 0,-2 0 0 0 0,-23 34 0 0 0,32-53-763 0 0,0 0 1 0 0,0 0-1 0 0,-1-1 0 0 0,0 1 0 0 0,1-1 1 0 0,-1 0-1 0 0,-1 0 0 0 0,1 0 0 0 0,-11 4 1 0 0,15-7-113 0 0,-1 0 1 0 0,0 0 0 0 0,1-1-1 0 0,-1 1 1 0 0,0-1 0 0 0,0 1-1 0 0,0-1 1 0 0,1 0 0 0 0,-1 0-1 0 0,0 0 1 0 0,0 0 0 0 0,0 0-1 0 0,0 0 1 0 0,1 0 0 0 0,-1-1-1 0 0,0 1 1 0 0,0-1 0 0 0,1 1-1 0 0,-1-1 1 0 0,0 0 0 0 0,1 1-1 0 0,-1-1 1 0 0,0 0 0 0 0,1 0-1 0 0,-1 0 1 0 0,1-1 0 0 0,-1 1-1 0 0,1 0 1 0 0,0 0 0 0 0,0-1-1 0 0,-1 1 1 0 0,1-1 0 0 0,0 1-1 0 0,0-1 1 0 0,0 1 0 0 0,1-1-1 0 0,-2-3 1 0 0,-54-113-2383 0 0,56 117 2452 0 0,-1 0 1 0 0,0 0-1 0 0,0 1 0 0 0,1-1 1 0 0,-1 0-1 0 0,0 1 0 0 0,0-1 1 0 0,0 1-1 0 0,0-1 0 0 0,0 1 1 0 0,0-1-1 0 0,0 1 0 0 0,0 0 1 0 0,0-1-1 0 0,0 1 0 0 0,0 0 1 0 0,0 0-1 0 0,0-1 0 0 0,0 1 1 0 0,0 0-1 0 0,0 0 0 0 0,0 1 1 0 0,0-1-1 0 0,0 0 0 0 0,0 0 1 0 0,0 0-1 0 0,0 1 0 0 0,0-1 1 0 0,-1 1-1 0 0,-30 12 678 0 0,-14 11-50 0 0,44-23-707 0 0,15 4-1157 0 0,-9-5 1223 0 0,-1 1 1 0 0,1 1 0 0 0,-1-1-1 0 0,1 0 1 0 0,-1 1 0 0 0,1 0-1 0 0,-1 0 1 0 0,0 0 0 0 0,0 0-1 0 0,0 0 1 0 0,0 1 0 0 0,0-1-1 0 0,-1 1 1 0 0,1 0 0 0 0,-1 0 0 0 0,1 0-1 0 0,-1 0 1 0 0,0 0 0 0 0,0 0-1 0 0,2 7 1 0 0,-2-1 229 0 0,0-1 0 0 0,-1 1 0 0 0,0 0-1 0 0,0 0 1 0 0,-1-1 0 0 0,0 1 0 0 0,-1 0 0 0 0,0 0 0 0 0,0 0 0 0 0,-1-1 0 0 0,0 1 0 0 0,0-1-1 0 0,-1 1 1 0 0,0-1 0 0 0,-1 0 0 0 0,-6 11 0 0 0,6-15-158 0 0,-1 0 0 0 0,-1 0-1 0 0,1 0 1 0 0,0 0 0 0 0,-1-1 0 0 0,0 0-1 0 0,0 0 1 0 0,0-1 0 0 0,0 1 0 0 0,0-1 0 0 0,0-1-1 0 0,-1 1 1 0 0,-11 0 0 0 0,8 0-24 0 0,0 0 0 0 0,0 1 0 0 0,0 0 0 0 0,-15 7 0 0 0,-10 13 250 0 0,0 2 0 0 0,2 1 1 0 0,1 2-1 0 0,1 1 0 0 0,-44 54 0 0 0,-36 33 307 0 0,85-92-1895 0 0,-2-2 0 0 0,0 0 0 0 0,-1-1 0 0 0,-46 23 0 0 0,57-35 444 0 0,1-1 1 0 0,-1-1-1 0 0,-1 0 1 0 0,1-2-1 0 0,-1 0 1 0 0,0-1-1 0 0,0-1 1 0 0,0 0-1 0 0,-35-1 1 0 0,50-2-72 0 0,0 0 0 0 0,-1-1 0 0 0,1 0 1 0 0,0 0-1 0 0,-1 0 0 0 0,1 0 0 0 0,0 0 0 0 0,0-1 0 0 0,0 0 0 0 0,0 0 1 0 0,0 0-1 0 0,1 0 0 0 0,-1 0 0 0 0,0-1 0 0 0,1 0 0 0 0,-5-4 1 0 0,-5-8-1405 0 0</inkml:trace>
</inkml:ink>
</file>

<file path=ppt/ink/ink3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3.809"/>
    </inkml:context>
    <inkml:brush xml:id="br0">
      <inkml:brushProperty name="width" value="0.05" units="cm"/>
      <inkml:brushProperty name="height" value="0.05" units="cm"/>
      <inkml:brushProperty name="color" value="#008C3A"/>
    </inkml:brush>
  </inkml:definitions>
  <inkml:trace contextRef="#ctx0" brushRef="#br0">0 50 4420 0 0,'0'0'5524'0'0,"5"0"-3852"0"0,2 0-794 0 0,1-1 0 0 0,0 0 0 0 0,-1 0 0 0 0,1 0 1 0 0,-1-1-1 0 0,0 0 0 0 0,1 0 0 0 0,9-6 0 0 0,-10 5-1438 0 0,-1 0 0 0 0,1-1 0 0 0,-1 0 0 0 0,0 0 0 0 0,7-7 0 0 0,-9 8-781 0 0</inkml:trace>
</inkml:ink>
</file>

<file path=ppt/ink/ink3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4.169"/>
    </inkml:context>
    <inkml:brush xml:id="br0">
      <inkml:brushProperty name="width" value="0.05" units="cm"/>
      <inkml:brushProperty name="height" value="0.05" units="cm"/>
      <inkml:brushProperty name="color" value="#008C3A"/>
    </inkml:brush>
  </inkml:definitions>
  <inkml:trace contextRef="#ctx0" brushRef="#br0">33 0 6593 0 0,'0'0'2270'0'0,"-4"1"-214"0"0,-20 1 11471 0 0,19-1-13829 0 0,14 19-13142 0 0,6 14 6288 0 0,-10-16 4728 0 0</inkml:trace>
</inkml:ink>
</file>

<file path=ppt/ink/ink3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4.529"/>
    </inkml:context>
    <inkml:brush xml:id="br0">
      <inkml:brushProperty name="width" value="0.05" units="cm"/>
      <inkml:brushProperty name="height" value="0.05" units="cm"/>
      <inkml:brushProperty name="color" value="#008C3A"/>
    </inkml:brush>
  </inkml:definitions>
  <inkml:trace contextRef="#ctx0" brushRef="#br0">312 114 5116 0 0,'39'-20'6755'0'0,"16"-18"515"0"0,-10 7-8416 0 0,1 7-10678 0 0</inkml:trace>
  <inkml:trace contextRef="#ctx0" brushRef="#br0" timeOffset="1">1 263 3664 0 0,'0'0'2469'0'0,"27"-12"-1457"0"0,-14 5-88 0 0,2-5-228 0 0,1 5-340 0 0,4-3-376 0 0,2-7-524 0 0,2 3-2332 0 0,-2-3 287 0 0,0 0 253 0 0</inkml:trace>
</inkml:ink>
</file>

<file path=ppt/ink/ink3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5.638"/>
    </inkml:context>
    <inkml:brush xml:id="br0">
      <inkml:brushProperty name="width" value="0.05" units="cm"/>
      <inkml:brushProperty name="height" value="0.05" units="cm"/>
      <inkml:brushProperty name="color" value="#008C3A"/>
    </inkml:brush>
  </inkml:definitions>
  <inkml:trace contextRef="#ctx0" brushRef="#br0">585 185 5056 0 0,'-8'-2'1246'0'0,"0"0"0"0"0,0-1 0 0 0,0 0 0 0 0,1 0 0 0 0,-1-1 0 0 0,1 0 0 0 0,0-1 0 0 0,0 1 0 0 0,-9-9 0 0 0,5 3 64 0 0,0 0 1 0 0,1 0 0 0 0,0-1 0 0 0,-13-18 0 0 0,21 27-1170 0 0,1 0 1 0 0,0 0-1 0 0,-1 0 1 0 0,1 0 0 0 0,0-1-1 0 0,0 1 1 0 0,0 0-1 0 0,0-1 1 0 0,1 1 0 0 0,-1 0-1 0 0,1-1 1 0 0,-1 1-1 0 0,1-1 1 0 0,0 1 0 0 0,0-1-1 0 0,0 1 1 0 0,1-4-1 0 0,-1 4-93 0 0,1 1-1 0 0,0-1 0 0 0,0 1 0 0 0,-1 0 0 0 0,1-1 1 0 0,0 1-1 0 0,0 0 0 0 0,1 0 0 0 0,-1 0 1 0 0,0-1-1 0 0,0 1 0 0 0,0 0 0 0 0,1 1 0 0 0,-1-1 1 0 0,1 0-1 0 0,-1 0 0 0 0,1 1 0 0 0,-1-1 0 0 0,1 0 1 0 0,-1 1-1 0 0,1 0 0 0 0,-1-1 0 0 0,1 1 0 0 0,0 0 1 0 0,2 0-1 0 0,-2-1-4 0 0,-1 1-31 0 0,0 0 1 0 0,-1-1 0 0 0,1 1 0 0 0,0 0-1 0 0,0-1 1 0 0,0 1 0 0 0,0 0 0 0 0,0 0-1 0 0,0 0 1 0 0,0 0 0 0 0,0 0 0 0 0,0 0 0 0 0,0 0-1 0 0,0 0 1 0 0,0 1 0 0 0,0-1 0 0 0,0 0-1 0 0,0 0 1 0 0,0 1 0 0 0,0-1 0 0 0,0 1-1 0 0,-1-1 1 0 0,1 1 0 0 0,0-1 0 0 0,1 2-1 0 0,22 13 229 0 0,-23-13-178 0 0,0 0 0 0 0,0 0 1 0 0,0 1-1 0 0,0-1 1 0 0,0 0-1 0 0,0 1 0 0 0,-1-1 1 0 0,1 1-1 0 0,-1-1 1 0 0,0 1-1 0 0,0-1 0 0 0,0 1 1 0 0,0-1-1 0 0,0 1 0 0 0,0-1 1 0 0,-1 1-1 0 0,1-1 1 0 0,-1 1-1 0 0,0-1 0 0 0,1 1 1 0 0,-1-1-1 0 0,0 0 1 0 0,0 1-1 0 0,-1-1 0 0 0,-2 4 1 0 0,-4 7 166 0 0,-1 0 0 0 0,-20 22 0 0 0,21-26-83 0 0,-54 62 149 0 0,23-29 85 0 0,3 0 1 0 0,2 3-1 0 0,-43 72 0 0 0,69-104-381 0 0,-3 10 0 0 0,-1-1 0 0 0,-1 0 0 0 0,-1-1 0 0 0,-1-1 0 0 0,-20 22 0 0 0,29-38 0 0 0,-8-2 0 0 0,11-2 0 0 0,0 0 0 0 0,0-1 0 0 0,0 1 0 0 0,0 0 0 0 0,0-1 0 0 0,0 0 0 0 0,0 0 0 0 0,0 0 0 0 0,0 0 0 0 0,0 0 0 0 0,1-1 0 0 0,-1 1 0 0 0,1-1 0 0 0,-1 1 0 0 0,1-1 0 0 0,-1 0 0 0 0,1 0 0 0 0,0 0 0 0 0,0-1 0 0 0,0 1 0 0 0,0 0 0 0 0,0-1 0 0 0,1 1 0 0 0,-1-1 0 0 0,1 0 0 0 0,-1 1 0 0 0,1-1 0 0 0,0 0 0 0 0,0 0 0 0 0,0 0 0 0 0,1 0 0 0 0,-1 0 0 0 0,1 0 0 0 0,-1-5 0 0 0,0 3 0 0 0,0-7-132 0 0,0 0 0 0 0,0 0 0 0 0,1 0 0 0 0,1 0 0 0 0,0 0 0 0 0,0 1 0 0 0,1-1 0 0 0,1 0 0 0 0,0 1 0 0 0,1-1 0 0 0,5-12 0 0 0,4-5-527 0 0,1 1-1 0 0,1 0 1 0 0,19-25-1 0 0,-28 44-419 0 0,24-37-8503 0 0,-5-1-5223 0 0,-22 40 12430 0 0</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57.301"/>
    </inkml:context>
    <inkml:brush xml:id="br0">
      <inkml:brushProperty name="width" value="0.05" units="cm"/>
      <inkml:brushProperty name="height" value="0.05" units="cm"/>
    </inkml:brush>
  </inkml:definitions>
  <inkml:trace contextRef="#ctx0" brushRef="#br0">635 110 5260 0 0,'15'-11'6617'0'0,"-14"11"-6332"0"0,-1 0 1 0 0,1 0-1 0 0,-1 0 0 0 0,1 0 0 0 0,-1-1 1 0 0,1 1-1 0 0,-1 0 0 0 0,1 0 0 0 0,-1-1 0 0 0,0 1 1 0 0,1 0-1 0 0,-1-1 0 0 0,1 1 0 0 0,-1 0 0 0 0,0-1 1 0 0,1 1-1 0 0,-1-1 0 0 0,0 1 0 0 0,0 0 1 0 0,1-1-1 0 0,-1 1 0 0 0,0-1 0 0 0,0 1 0 0 0,0-1 1 0 0,0 1-1 0 0,1-1 0 0 0,-1 1 0 0 0,0-1 0 0 0,0 1 1 0 0,0-1-1 0 0,0 1 0 0 0,0-1 0 0 0,-38-8 1253 0 0,-49-4 0 0 0,54 9-1357 0 0,-1-1 0 0 0,-63-19 0 0 0,94 23-185 0 0,-19-8 149 0 0,-1 2 0 0 0,-35-7 0 0 0,56 14-198 0 0,-2 1 80 0 0,1 1 0 0 0,-1-1 0 0 0,1 1 1 0 0,-1 0-1 0 0,1 0 0 0 0,0 1 0 0 0,0-1 0 0 0,0 1 1 0 0,0-1-1 0 0,0 1 0 0 0,0 0 0 0 0,-3 6 1 0 0,-30 48 436 0 0,22-32-361 0 0,-20 27 83 0 0,-53 91 182 0 0,79-128-293 0 0,1 1 1 0 0,0-1-1 0 0,2 1 0 0 0,0 0 0 0 0,0 0 1 0 0,2 1-1 0 0,-3 25 0 0 0,5-37-53 0 0,1 1 1 0 0,1-1-1 0 0,-1 1 0 0 0,1-1 1 0 0,0 1-1 0 0,0-1 0 0 0,1 1 0 0 0,-1-1 1 0 0,1 0-1 0 0,1 0 0 0 0,-1 0 0 0 0,1 0 1 0 0,-1 0-1 0 0,1 0 0 0 0,5 5 1 0 0,-1-2 0 0 0,0-1 1 0 0,1 0 0 0 0,-1-1-1 0 0,1 0 1 0 0,1 0 0 0 0,-1 0 0 0 0,18 7-1 0 0,1-1-248 0 0,1-2-1 0 0,0-2 0 0 0,0 0 1 0 0,57 7-1 0 0,-55-11-1315 0 0,1-2-1 0 0,0-1 1 0 0,33-2-1 0 0,-52 0-47 0 0,0-1 0 0 0,0 0 0 0 0,-1 0 0 0 0,1-1 0 0 0,0-1-1 0 0,-1 0 1 0 0,0 0 0 0 0,0-1 0 0 0,0-1 0 0 0,18-12 0 0 0,-19 10-114 0 0</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4.846"/>
    </inkml:context>
    <inkml:brush xml:id="br0">
      <inkml:brushProperty name="width" value="0.05" units="cm"/>
      <inkml:brushProperty name="height" value="0.05" units="cm"/>
      <inkml:brushProperty name="color" value="#E71224"/>
    </inkml:brush>
  </inkml:definitions>
  <inkml:trace contextRef="#ctx0" brushRef="#br0">1592 36 6961 0 0,'6'-23'7740'0'0,"-12"13"-1840"0"0,3 9-5588 0 0,0 1 0 0 0,0-1 1 0 0,1 1-1 0 0,-1 0 0 0 0,0 0 1 0 0,0 0-1 0 0,0 0 0 0 0,0 1 1 0 0,0-1-1 0 0,1 1 1 0 0,-6 1-1 0 0,-40 15 914 0 0,0 2 1 0 0,1 1-1 0 0,-84 53 1 0 0,75-41-890 0 0,-45 24 492 0 0,-154 86-3506 0 0,-3-6-4631 0 0,99-60-1496 0 0,-220 75 0 0 0,308-128 7100 0 0</inkml:trace>
</inkml:ink>
</file>

<file path=ppt/ink/ink3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6.434"/>
    </inkml:context>
    <inkml:brush xml:id="br0">
      <inkml:brushProperty name="width" value="0.05" units="cm"/>
      <inkml:brushProperty name="height" value="0.05" units="cm"/>
      <inkml:brushProperty name="color" value="#008C3A"/>
    </inkml:brush>
  </inkml:definitions>
  <inkml:trace contextRef="#ctx0" brushRef="#br0">663 20 4544 0 0,'-15'-19'16697'0'0,"10"94"-12912"0"0,4-38-2893 0 0,-2-1-1 0 0,-1 0 1 0 0,-14 53-1 0 0,14-76-609 0 0,-13 40 424 0 0,17-51-745 0 0,-1 0 0 0 0,0-1 0 0 0,0 1 1 0 0,1 0-1 0 0,-1-1 0 0 0,0 1 0 0 0,0-1 1 0 0,-1 1-1 0 0,1-1 0 0 0,0 0 0 0 0,0 1 1 0 0,-1-1-1 0 0,1 0 0 0 0,-1 0 0 0 0,1 0 0 0 0,-1 0 1 0 0,1 0-1 0 0,-1 0 0 0 0,0 0 0 0 0,1-1 1 0 0,-1 1-1 0 0,0 0 0 0 0,-3 0 0 0 0,2-2-85 0 0,1 0 1 0 0,-1 0-1 0 0,0 0 0 0 0,1 0 0 0 0,-1 0 0 0 0,1-1 0 0 0,0 1 0 0 0,-1-1 1 0 0,1 0-1 0 0,0 1 0 0 0,0-1 0 0 0,0 0 0 0 0,0 0 0 0 0,1-1 1 0 0,-1 1-1 0 0,-2-4 0 0 0,-21-37-1907 0 0,24 41 1916 0 0,-8 54 601 0 0,8-44-358 0 0,0 1 0 0 0,-1 0 0 0 0,0-1 1 0 0,0 1-1 0 0,0-1 0 0 0,-1 0 1 0 0,-6 12-1 0 0,7-17-76 0 0,1 1 0 0 0,-1 0 1 0 0,0-1-1 0 0,0 1 0 0 0,0-1 0 0 0,-1 0 0 0 0,1 0 1 0 0,-1 0-1 0 0,0 0 0 0 0,0 0 0 0 0,0 0 0 0 0,0-1 1 0 0,0 1-1 0 0,0-1 0 0 0,-1 0 0 0 0,1 0 1 0 0,-7 2-1 0 0,8-3-65 0 0,0-1 0 0 0,0 0 0 0 0,0 1 0 0 0,0-1 0 0 0,-1 0 0 0 0,1-1 0 0 0,0 1 0 0 0,0 0 0 0 0,0 0 0 0 0,0-1-1 0 0,0 0 1 0 0,0 1 0 0 0,-1-1 0 0 0,1 0 0 0 0,1 0 0 0 0,-1 0 0 0 0,0 0 0 0 0,0 0 0 0 0,0 0 0 0 0,0-1 0 0 0,1 1 0 0 0,-1-1 0 0 0,1 1 0 0 0,-1-1 0 0 0,1 1 0 0 0,-1-1 0 0 0,1 0 0 0 0,0 0 0 0 0,0 0 0 0 0,0 0 0 0 0,0 0 0 0 0,0 0 0 0 0,0-2 0 0 0,-3-9-208 0 0,0 0 0 0 0,1-1 0 0 0,1 1 0 0 0,-2-20 0 0 0,-1-9-293 0 0,5 45 579 0 0,1 1-1 0 0,-1-1 0 0 0,0 1 1 0 0,0-1-1 0 0,0 1 1 0 0,0-1-1 0 0,-1 1 1 0 0,0-1-1 0 0,1 0 0 0 0,-1 1 1 0 0,0-1-1 0 0,-1 0 1 0 0,1 0-1 0 0,0 0 0 0 0,-3 4 1 0 0,-3 4 59 0 0,1-1 0 0 0,-2 0 0 0 0,0 0 0 0 0,-10 10 0 0 0,-9 6-608 0 0,0-2 0 0 0,-43 28 1 0 0,50-40-1471 0 0,-1 0 1 0 0,-31 12-1 0 0,49-23 1024 0 0,0-1 0 0 0,0 1-1 0 0,0-1 1 0 0,0 0 0 0 0,0 0-1 0 0,0 0 1 0 0,-1 0 0 0 0,1 0 0 0 0,0-1-1 0 0,0 1 1 0 0,0-1 0 0 0,0 0-1 0 0,-5-2 1 0 0,1-10-4009 0 0</inkml:trace>
</inkml:ink>
</file>

<file path=ppt/ink/ink3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6.942"/>
    </inkml:context>
    <inkml:brush xml:id="br0">
      <inkml:brushProperty name="width" value="0.05" units="cm"/>
      <inkml:brushProperty name="height" value="0.05" units="cm"/>
      <inkml:brushProperty name="color" value="#008C3A"/>
    </inkml:brush>
  </inkml:definitions>
  <inkml:trace contextRef="#ctx0" brushRef="#br0">718 10 4852 0 0,'1'-9'16727'0'0,"-1"9"-16572"0"0,-12 5 486 0 0,0 0 0 0 0,0 1 0 0 0,1 0 0 0 0,0 1 0 0 0,0 0 0 0 0,-17 15 0 0 0,-63 63 1571 0 0,36-31-1284 0 0,-148 121 1185 0 0,58-74-5041 0 0,118-83 769 0 0,12-9-3752 0 0,0 1-1 0 0,0-2 1 0 0,-31 12 0 0 0,37-17 3677 0 0</inkml:trace>
</inkml:ink>
</file>

<file path=ppt/ink/ink3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7.306"/>
    </inkml:context>
    <inkml:brush xml:id="br0">
      <inkml:brushProperty name="width" value="0.05" units="cm"/>
      <inkml:brushProperty name="height" value="0.05" units="cm"/>
      <inkml:brushProperty name="color" value="#008C3A"/>
    </inkml:brush>
  </inkml:definitions>
  <inkml:trace contextRef="#ctx0" brushRef="#br0">36 10 3952 0 0,'-4'-2'18609'0'0,"-15"-5"-16361"0"0,17 7-1693 0 0,-5 1 1359 0 0,4-1-3658 0 0</inkml:trace>
</inkml:ink>
</file>

<file path=ppt/ink/ink3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5-02-17T20:00:18.128"/>
    </inkml:context>
    <inkml:brush xml:id="br0">
      <inkml:brushProperty name="width" value="0.05" units="cm"/>
      <inkml:brushProperty name="height" value="0.05" units="cm"/>
      <inkml:brushProperty name="color" value="#008C3A"/>
    </inkml:brush>
  </inkml:definitions>
  <inkml:trace contextRef="#ctx0" brushRef="#br0">27 0 3788 0 0,'-1'1'17011'0'0,"-4"9"-16615"0"0,6-4 4986 0 0,4-8-5529 0 0,1-2 437 0 0,-3 2 871 0 0,-10 3-2855 0 0,-11 11 5752 0 0,8-5-8650 0 0</inkml:trace>
</inkml:ink>
</file>

<file path=ppt/ink/ink3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19.351"/>
    </inkml:context>
    <inkml:brush xml:id="br0">
      <inkml:brushProperty name="width" value="0.05" units="cm"/>
      <inkml:brushProperty name="height" value="0.05" units="cm"/>
      <inkml:brushProperty name="color" value="#E71224"/>
    </inkml:brush>
  </inkml:definitions>
  <inkml:trace contextRef="#ctx0" brushRef="#br0">108 17 5601 0 0,'-9'-16'16824'0'0,"7"15"-16092"0"0,-3 5-436 0 0,1 1-1 0 0,0-1 1 0 0,0 1 0 0 0,0 0 0 0 0,1 0-1 0 0,0 0 1 0 0,0 0 0 0 0,0 0 0 0 0,1 1 0 0 0,-1-1-1 0 0,1 1 1 0 0,0 0 0 0 0,-1 8 0 0 0,-3 17 745 0 0,-3 44 0 0 0,4-22-223 0 0,-22 294 1751 0 0,25-308-2566 0 0,0-4-16 0 0,1 0 0 0 0,8 67 0 0 0,-7-102-121 0 0,0 0 1 0 0,0 0-1 0 0,0 0 1 0 0,0 1-1 0 0,0-1 1 0 0,1 0-1 0 0,-1 0 0 0 0,0 0 1 0 0,0 1-1 0 0,0-1 1 0 0,0 0-1 0 0,0 0 0 0 0,0 0 1 0 0,1 0-1 0 0,-1 1 1 0 0,0-1-1 0 0,0 0 1 0 0,0 0-1 0 0,1 0 0 0 0,-1 0 1 0 0,0 0-1 0 0,0 0 1 0 0,0 0-1 0 0,1 1 1 0 0,-1-1-1 0 0,0 0 0 0 0,0 0 1 0 0,0 0-1 0 0,1 0 1 0 0,-1 0-1 0 0,0 0 1 0 0,0 0-1 0 0,0 0 0 0 0,1 0 1 0 0,-1 0-1 0 0,0 0 1 0 0,0 0-1 0 0,1 0 0 0 0,-1-1 1 0 0,0 1-1 0 0,0 0 1 0 0,0 0-1 0 0,1 0 1 0 0,-1 0-1 0 0,0 0 0 0 0,0 0 1 0 0,0 0-1 0 0,0-1 1 0 0,1 1-1 0 0,-1 0 1 0 0,0 0-1 0 0,0 0 0 0 0,18-15-5166 0 0,13-18-3610 0 0,20-38 387 0 0,-36 48 6821 0 0</inkml:trace>
</inkml:ink>
</file>

<file path=ppt/ink/ink3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19.804"/>
    </inkml:context>
    <inkml:brush xml:id="br0">
      <inkml:brushProperty name="width" value="0.05" units="cm"/>
      <inkml:brushProperty name="height" value="0.05" units="cm"/>
      <inkml:brushProperty name="color" value="#E71224"/>
    </inkml:brush>
  </inkml:definitions>
  <inkml:trace contextRef="#ctx0" brushRef="#br0">87 26 3204 0 0,'6'-26'9413'0'0,"-16"44"-3041"0"0,-16 42-2156 0 0,15-19-3431 0 0,3 1-1 0 0,1 1 1 0 0,2-1 0 0 0,2 1 0 0 0,3 59 0 0 0,-1-1-29 0 0,3 152 375 0 0,1-216-1162 0 0,-1 3-2086 0 0,-3-19-4193 0 0,-14-51-10113 0 0,9 19 14573 0 0,-1-1 212 0 0</inkml:trace>
</inkml:ink>
</file>

<file path=ppt/ink/ink3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0.132"/>
    </inkml:context>
    <inkml:brush xml:id="br0">
      <inkml:brushProperty name="width" value="0.05" units="cm"/>
      <inkml:brushProperty name="height" value="0.05" units="cm"/>
      <inkml:brushProperty name="color" value="#E71224"/>
    </inkml:brush>
  </inkml:definitions>
  <inkml:trace contextRef="#ctx0" brushRef="#br0">33 72 3068 0 0,'-33'-20'13943'0'0,"42"14"-13488"0"0,1 0 1 0 0,0 0-1 0 0,0 1 1 0 0,0 0-1 0 0,0 1 0 0 0,17-5 1 0 0,-13 6-641 0 0,0 0 0 0 0,0 1 0 0 0,0 0 0 0 0,26 1 0 0 0,-22 2-1284 0 0,0 1-1 0 0,0 1 1 0 0,25 6-1 0 0,-24-3-2421 0 0,0 1 0 0 0,34 16 0 0 0,-37-13 2328 0 0</inkml:trace>
</inkml:ink>
</file>

<file path=ppt/ink/ink3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0.679"/>
    </inkml:context>
    <inkml:brush xml:id="br0">
      <inkml:brushProperty name="width" value="0.05" units="cm"/>
      <inkml:brushProperty name="height" value="0.05" units="cm"/>
      <inkml:brushProperty name="color" value="#E71224"/>
    </inkml:brush>
  </inkml:definitions>
  <inkml:trace contextRef="#ctx0" brushRef="#br0">124 181 4320 0 0,'1'1'476'0'0,"0"-1"-1"0"0,1 0 0 0 0,-1 0 1 0 0,1 0-1 0 0,-1 0 0 0 0,1-1 0 0 0,-1 1 1 0 0,1 0-1 0 0,-1-1 0 0 0,0 1 0 0 0,1-1 1 0 0,-1 1-1 0 0,0-1 0 0 0,1 0 1 0 0,-1 1-1 0 0,0-1 0 0 0,0 0 0 0 0,1 0 1 0 0,-1 0-1 0 0,0 0 0 0 0,0 0 1 0 0,1-2-1 0 0,0 0 73 0 0,0 0 1 0 0,0-1-1 0 0,0 1 0 0 0,0-1 1 0 0,-1 0-1 0 0,1 1 0 0 0,-1-1 1 0 0,1-6-1 0 0,0 1 3 0 0,-1 0-1 0 0,0 0 0 0 0,-1 0 0 0 0,0 0 1 0 0,0 0-1 0 0,-1 0 0 0 0,-2-11 1 0 0,3 18-470 0 0,0 0 0 0 0,-1 0 0 0 0,1 0 0 0 0,-1 0 0 0 0,1 0 1 0 0,-1 0-1 0 0,0 0 0 0 0,0 0 0 0 0,0 0 0 0 0,0 0 1 0 0,0 0-1 0 0,0 0 0 0 0,0 0 0 0 0,-1 1 0 0 0,1-1 0 0 0,-1 0 1 0 0,1 1-1 0 0,-1 0 0 0 0,0-1 0 0 0,0 1 0 0 0,1 0 0 0 0,-1 0 1 0 0,0 0-1 0 0,0 0 0 0 0,0 0 0 0 0,0 0 0 0 0,0 0 1 0 0,0 1-1 0 0,0-1 0 0 0,-1 1 0 0 0,1-1 0 0 0,0 1 0 0 0,0 0 1 0 0,0 0-1 0 0,0 0 0 0 0,-1 0 0 0 0,1 1 0 0 0,0-1 0 0 0,0 0 1 0 0,0 1-1 0 0,0 0 0 0 0,0-1 0 0 0,-3 2 0 0 0,0 1-59 0 0,-1 0 0 0 0,0 0 0 0 0,1 0 0 0 0,0 1 0 0 0,0 0 0 0 0,0 0-1 0 0,0 0 1 0 0,1 1 0 0 0,0-1 0 0 0,0 1 0 0 0,0 0 0 0 0,0 0 0 0 0,1 1-1 0 0,-4 6 1 0 0,1 2 5 0 0,1-1 0 0 0,1 1 0 0 0,-4 19 0 0 0,6-27-28 0 0,1-1 0 0 0,1 1 0 0 0,-1 0 0 0 0,1 0 0 0 0,0 0-1 0 0,0-1 1 0 0,1 1 0 0 0,0 0 0 0 0,0 0 0 0 0,0-1-1 0 0,3 8 1 0 0,-3-12 0 0 0,-1 0 0 0 0,1 0 0 0 0,0 0-1 0 0,0 0 1 0 0,0 0 0 0 0,0 0 0 0 0,0 0 0 0 0,0 0-1 0 0,0 0 1 0 0,0-1 0 0 0,0 1 0 0 0,0 0-1 0 0,0-1 1 0 0,0 1 0 0 0,0-1 0 0 0,1 1 0 0 0,-1-1-1 0 0,0 0 1 0 0,0 0 0 0 0,1 1 0 0 0,-1-1 0 0 0,0 0-1 0 0,1 0 1 0 0,-1 0 0 0 0,0 0 0 0 0,0 0-1 0 0,1 0 1 0 0,-1-1 0 0 0,0 1 0 0 0,0 0 0 0 0,1-1-1 0 0,-1 1 1 0 0,0-1 0 0 0,0 1 0 0 0,0-1 0 0 0,0 0-1 0 0,0 1 1 0 0,2-3 0 0 0,3 0-32 0 0,0-1 0 0 0,0 1-1 0 0,0-2 1 0 0,-1 1 0 0 0,0 0 0 0 0,6-8 0 0 0,-1-2-53 0 0,-1 0-1 0 0,0 0 1 0 0,-1-1-1 0 0,7-20 1 0 0,-8 20 176 0 0,0-1 0 0 0,0 2 0 0 0,18-26 0 0 0,-24 39 337 0 0,0 2-395 0 0,0 0 0 0 0,0-1 1 0 0,0 1-1 0 0,0 0 0 0 0,0 0 1 0 0,0-1-1 0 0,0 1 1 0 0,-1 0-1 0 0,1 0 0 0 0,0 0 1 0 0,-1 0-1 0 0,1 0 0 0 0,0 0 1 0 0,-1 0-1 0 0,1 1 1 0 0,-1-1-1 0 0,0 0 0 0 0,1 0 1 0 0,-1 0-1 0 0,0 3 0 0 0,10 34 498 0 0,-8-25-390 0 0,0-9-134 0 0,2 11-377 0 0,1 0-1 0 0,0 0 1 0 0,1-1 0 0 0,9 15 0 0 0,-13-25-630 0 0,1 0 1 0 0,0 0 0 0 0,0 0 0 0 0,1 0-1 0 0,-1 0 1 0 0,1-1 0 0 0,6 5 0 0 0,-7-6-353 0 0,0-1 0 0 0,0 1 0 0 0,0 0 0 0 0,0-1 0 0 0,0 0 0 0 0,0 0 1 0 0,1 0-1 0 0,-1 0 0 0 0,1 0 0 0 0,-1-1 0 0 0,1 1 0 0 0,3-1 0 0 0,5 0-451 0 0</inkml:trace>
</inkml:ink>
</file>

<file path=ppt/ink/ink3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1.210"/>
    </inkml:context>
    <inkml:brush xml:id="br0">
      <inkml:brushProperty name="width" value="0.05" units="cm"/>
      <inkml:brushProperty name="height" value="0.05" units="cm"/>
      <inkml:brushProperty name="color" value="#E71224"/>
    </inkml:brush>
  </inkml:definitions>
  <inkml:trace contextRef="#ctx0" brushRef="#br0">0 569 3480 0 0,'28'-43'9664'0'0,"-4"7"-6527"0"0,0-13-1753 0 0,-2-1-1 0 0,-2-1 0 0 0,-2 0 0 0 0,-3-2 0 0 0,13-77 0 0 0,-24 74 57 0 0,-4 53-1344 0 0,0 0 0 0 0,0 0 0 0 0,0 0 0 0 0,-1 0 0 0 0,1-1 0 0 0,-1 1 0 0 0,1 0 0 0 0,-1 0 0 0 0,0 0 0 0 0,-1 1 0 0 0,1-1 0 0 0,0 0 0 0 0,-1 0 0 0 0,-3-4 1 0 0,5 6 336 0 0,-3 2-412 0 0,1 0 1 0 0,0-1-1 0 0,0 1 1 0 0,-1 0-1 0 0,1 0 1 0 0,0 0-1 0 0,0 0 0 0 0,0 1 1 0 0,0-1-1 0 0,0 1 1 0 0,0-1-1 0 0,1 1 1 0 0,-1-1-1 0 0,0 1 1 0 0,1 0-1 0 0,-1 0 1 0 0,1 0-1 0 0,0 0 0 0 0,0 0 1 0 0,-1 0-1 0 0,0 4 1 0 0,-20 49 340 0 0,21-53-364 0 0,-11 38 244 0 0,3 1 0 0 0,1-1 1 0 0,2 1-1 0 0,-2 76 0 0 0,9-24 200 0 0,14 96 0 0 0,-14-182-442 0 0,-1 6-56 0 0,1 0 0 0 0,1 0 0 0 0,1-1-1 0 0,-1 1 1 0 0,2-1 0 0 0,0 1 0 0 0,0-1 0 0 0,8 13-1 0 0,-11-24-82 0 0,0 0 0 0 0,0 0 0 0 0,0 0 0 0 0,0 0 0 0 0,0 0 0 0 0,0 0 0 0 0,0 0 0 0 0,1 0 0 0 0,-1-1 0 0 0,0 1 0 0 0,1-1 0 0 0,-1 1 0 0 0,0-1 0 0 0,1 1 0 0 0,-1-1 0 0 0,1 0 0 0 0,-1 1 0 0 0,1-1 0 0 0,-1 0 0 0 0,2 0 0 0 0,33-11-6231 0 0,-26 6 2709 0 0,-1-1 1 0 0,0 0-1 0 0,0-1 1 0 0,12-11-1 0 0,-15 13 1890 0 0</inkml:trace>
</inkml:ink>
</file>

<file path=ppt/ink/ink3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1.867"/>
    </inkml:context>
    <inkml:brush xml:id="br0">
      <inkml:brushProperty name="width" value="0.05" units="cm"/>
      <inkml:brushProperty name="height" value="0.05" units="cm"/>
      <inkml:brushProperty name="color" value="#E71224"/>
    </inkml:brush>
  </inkml:definitions>
  <inkml:trace contextRef="#ctx0" brushRef="#br0">36 450 4348 0 0,'0'0'4305'0'0,"39"-25"3341"0"0,-30 18-7180 0 0,0 0-1 0 0,0-1 0 0 0,-1 0 1 0 0,0-1-1 0 0,-1 1 0 0 0,0-1 1 0 0,0-1-1 0 0,-1 0 0 0 0,0 1 1 0 0,-1-2-1 0 0,0 1 0 0 0,-1-1 1 0 0,0 0-1 0 0,0 1 0 0 0,1-13 1 0 0,-2 6-280 0 0,-1 0 1 0 0,0-1-1 0 0,-1 1 1 0 0,-1 0 0 0 0,-1 0-1 0 0,0 0 1 0 0,-2-1-1 0 0,0 1 1 0 0,-7-22-1 0 0,7 25-114 0 0,2 10-40 0 0,1 0 1 0 0,-1 0-1 0 0,0 1 0 0 0,0-1 1 0 0,-1 0-1 0 0,1 1 0 0 0,-1-1 1 0 0,0 0-1 0 0,0 1 0 0 0,0 0 0 0 0,0 0 1 0 0,0-1-1 0 0,-6-4 0 0 0,7 7 52 0 0,-18 11-38 0 0,16-8-34 0 0,1 0 0 0 0,0 0 1 0 0,0 1-1 0 0,0-1 1 0 0,1 1-1 0 0,-1-1 0 0 0,0 1 1 0 0,1-1-1 0 0,0 1 1 0 0,-1 0-1 0 0,1 0 0 0 0,0 0 1 0 0,-1 5-1 0 0,-5 42 105 0 0,5-34-97 0 0,-21 239 514 0 0,-5 38-11 0 0,-5-60-1122 0 0,33-219-3146 0 0,10-33-12116 0 0,-8 5 16122 0 0,0-33-6122 0 0,-2 30 4299 0 0</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5.424"/>
    </inkml:context>
    <inkml:brush xml:id="br0">
      <inkml:brushProperty name="width" value="0.05" units="cm"/>
      <inkml:brushProperty name="height" value="0.05" units="cm"/>
      <inkml:brushProperty name="color" value="#E71224"/>
    </inkml:brush>
  </inkml:definitions>
  <inkml:trace contextRef="#ctx0" brushRef="#br0">796 54 6113 0 0,'1'-1'663'0'0,"-1"-1"1"0"0,1 1 0 0 0,0-1 0 0 0,-1 1 0 0 0,1-1-1 0 0,-1 0 1 0 0,1 1 0 0 0,-1-1 0 0 0,0 0 0 0 0,0 1-1 0 0,0-1 1 0 0,0 0 0 0 0,0 1 0 0 0,0-1 0 0 0,0 0-1 0 0,-1 1 1 0 0,1-1 0 0 0,0 0 0 0 0,-1 1 0 0 0,0-1-1 0 0,1 1 1 0 0,-1-1 0 0 0,-1-2 0 0 0,0 3-312 0 0,1-1 0 0 0,-1 1 1 0 0,0 0-1 0 0,0 0 0 0 0,0 0 0 0 0,0 0 1 0 0,1 0-1 0 0,-1 0 0 0 0,0 1 0 0 0,0-1 0 0 0,-1 0 1 0 0,1 1-1 0 0,0 0 0 0 0,0-1 0 0 0,0 1 1 0 0,-2 0-1 0 0,-7 0 141 0 0,0 1 1 0 0,1 0 0 0 0,-1 1-1 0 0,1 0 1 0 0,-1 0-1 0 0,-14 6 1 0 0,13-2-440 0 0,0 0 1 0 0,1 1-1 0 0,0 0 0 0 0,0 0 1 0 0,0 1-1 0 0,1 1 0 0 0,0 0 1 0 0,1 0-1 0 0,-12 15 1 0 0,-9 16 233 0 0,-31 51 0 0 0,4-5-128 0 0,17-34-160 0 0,-2-1 0 0 0,-3-3 0 0 0,-1-2 0 0 0,-96 74 0 0 0,137-116-650 0 0,-1 0 1 0 0,0 0-1 0 0,0 0 0 0 0,0-1 0 0 0,0 0 1 0 0,-1 0-1 0 0,0-1 0 0 0,1 0 0 0 0,-13 3 1 0 0,4-24-15371 0 0,15 18 15697 0 0,0-1-1 0 0,0 1 1 0 0,0 0-1 0 0,1 0 1 0 0,-1-1-1 0 0,0 1 1 0 0,1 0-1 0 0,-1-1 1 0 0,1 1-1 0 0,-1 0 1 0 0,1 0 0 0 0,0 0-1 0 0,0 0 1 0 0,-1-1-1 0 0,1 1 1 0 0,2-1-1 0 0,6-9-1691 0 0,0 1 199 0 0</inkml:trace>
</inkml:ink>
</file>

<file path=ppt/ink/ink3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2.195"/>
    </inkml:context>
    <inkml:brush xml:id="br0">
      <inkml:brushProperty name="width" value="0.05" units="cm"/>
      <inkml:brushProperty name="height" value="0.05" units="cm"/>
      <inkml:brushProperty name="color" value="#E71224"/>
    </inkml:brush>
  </inkml:definitions>
  <inkml:trace contextRef="#ctx0" brushRef="#br0">5 149 4472 0 0,'-5'-11'6309'0'0,"10"6"-5716"0"0,0 1 0 0 0,0-1 1 0 0,1 1-1 0 0,-1 0 0 0 0,1 1 0 0 0,0-1 0 0 0,9-3 1 0 0,53-21-572 0 0,-55 23-399 0 0,129-54-11417 0 0,-121 49 9972 0 0</inkml:trace>
</inkml:ink>
</file>

<file path=ppt/ink/ink3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3.367"/>
    </inkml:context>
    <inkml:brush xml:id="br0">
      <inkml:brushProperty name="width" value="0.05" units="cm"/>
      <inkml:brushProperty name="height" value="0.05" units="cm"/>
      <inkml:brushProperty name="color" value="#E71224"/>
    </inkml:brush>
  </inkml:definitions>
  <inkml:trace contextRef="#ctx0" brushRef="#br0">92 91 4952 0 0,'-10'-45'15533'0'0,"-9"68"-14183"0"0,5 18-330 0 0,1-5-369 0 0,2 0-1 0 0,-9 50 1 0 0,18-78-617 0 0,1 1 0 0 0,0 0 0 0 0,1 0 0 0 0,0 0 0 0 0,0 0 0 0 0,0 0 0 0 0,2 0 0 0 0,-1 0 0 0 0,1-1 0 0 0,0 1 0 0 0,1 0 0 0 0,0-1 0 0 0,0 0 0 0 0,1 0 0 0 0,5 11 0 0 0,-7-17-57 0 0,-1 0-1 0 0,0 0 1 0 0,1 0-1 0 0,-1 0 1 0 0,1 0-1 0 0,0 0 1 0 0,-1 0-1 0 0,1-1 1 0 0,0 1-1 0 0,0 0 1 0 0,0-1-1 0 0,0 0 1 0 0,1 1 0 0 0,-1-1-1 0 0,0 0 1 0 0,0 0-1 0 0,1 0 1 0 0,-1-1-1 0 0,1 1 1 0 0,-1 0-1 0 0,1-1 1 0 0,-1 0-1 0 0,1 0 1 0 0,-1 1 0 0 0,1-1-1 0 0,-1-1 1 0 0,1 1-1 0 0,-1 0 1 0 0,1-1-1 0 0,-1 1 1 0 0,1-1-1 0 0,-1 0 1 0 0,0 1-1 0 0,1-1 1 0 0,-1-1-1 0 0,0 1 1 0 0,0 0 0 0 0,1 0-1 0 0,-1-1 1 0 0,0 1-1 0 0,0-1 1 0 0,1-2-1 0 0,4-2-22 0 0,-1 0-1 0 0,0 0 1 0 0,0-1-1 0 0,-1 0 1 0 0,0 0 0 0 0,0 0-1 0 0,-1-1 1 0 0,0 1-1 0 0,0-1 1 0 0,-1 0-1 0 0,3-10 1 0 0,23-125 127 0 0,-29 141 110 0 0,5 36-252 0 0,-4-19 50 0 0,1 0 0 0 0,0 1 0 0 0,2-1 1 0 0,0-1-1 0 0,0 1 0 0 0,2 0 1 0 0,13 26-1 0 0,-17-37 20 0 0,1 0 0 0 0,-1 1 0 0 0,1-2 0 0 0,0 1 0 0 0,1 0 0 0 0,-1 0 0 0 0,0-1 0 0 0,1 0 1 0 0,0 0-1 0 0,0 0 0 0 0,0 0 0 0 0,0-1 0 0 0,0 1 0 0 0,1-1 0 0 0,-1 0 0 0 0,1 0 0 0 0,-1-1 0 0 0,1 1 0 0 0,0-1 0 0 0,0 0 0 0 0,-1 0 0 0 0,1-1 0 0 0,0 0 1 0 0,0 1-1 0 0,0-1 0 0 0,0-1 0 0 0,0 1 0 0 0,6-2 0 0 0,-3-1 9 0 0,0 1 0 0 0,0-1 0 0 0,0 0 0 0 0,0-1 0 0 0,-1 0 0 0 0,1 0 0 0 0,-1 0 0 0 0,0-1 0 0 0,-1 0 0 0 0,1-1 0 0 0,-1 0 0 0 0,0 0 0 0 0,0 0 0 0 0,-1 0 0 0 0,1-1 0 0 0,-1 0-1 0 0,-1 0 1 0 0,0-1 0 0 0,0 1 0 0 0,5-13 0 0 0,3-13 86 0 0,0-1-1 0 0,-3 0 1 0 0,9-51-1 0 0,-18 83-103 0 0,5-50 145 0 0,2-12-1278 0 0,-7 63 675 0 0,13 4-10242 0 0,-9 0 9271 0 0,1 0 0 0 0,-1 0 0 0 0,0 0 0 0 0,0 0 0 0 0,0 1 0 0 0,5 6 1 0 0,-2-2-460 0 0</inkml:trace>
</inkml:ink>
</file>

<file path=ppt/ink/ink3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3.960"/>
    </inkml:context>
    <inkml:brush xml:id="br0">
      <inkml:brushProperty name="width" value="0.05" units="cm"/>
      <inkml:brushProperty name="height" value="0.05" units="cm"/>
      <inkml:brushProperty name="color" value="#E71224"/>
    </inkml:brush>
  </inkml:definitions>
  <inkml:trace contextRef="#ctx0" brushRef="#br0">85 172 3836 0 0,'1'0'328'0'0,"1"1"0"0"0,-1 0 0 0 0,0-1 0 0 0,0 1 0 0 0,0 0 0 0 0,1-1 0 0 0,-1 0 0 0 0,0 1 0 0 0,1-1 0 0 0,-1 0 0 0 0,0 1 0 0 0,1-1 0 0 0,-1 0 0 0 0,0 0 0 0 0,1 0 0 0 0,-1 0 0 0 0,0-1-1 0 0,1 1 1 0 0,-1 0 0 0 0,0 0 0 0 0,1-1 0 0 0,-1 1 0 0 0,0-1 0 0 0,0 1 0 0 0,2-2 0 0 0,0 0 90 0 0,-1 0 0 0 0,1 0 1 0 0,-1 0-1 0 0,0-1 0 0 0,0 1 0 0 0,0-1 0 0 0,0 1 1 0 0,0-1-1 0 0,0 0 0 0 0,2-5 0 0 0,-2 2-28 0 0,1 1 0 0 0,-1-1 0 0 0,0 0 0 0 0,-1 0 0 0 0,1-1 0 0 0,-1 1 0 0 0,0 0 0 0 0,-1 0 0 0 0,1-1 0 0 0,-1 1 0 0 0,-1-9 0 0 0,0 12-270 0 0,1 0 0 0 0,-1 0 1 0 0,0 0-1 0 0,1 0 0 0 0,-1 1 1 0 0,0-1-1 0 0,-1 0 0 0 0,1 1 1 0 0,0-1-1 0 0,-1 1 0 0 0,0-1 1 0 0,1 1-1 0 0,-1 0 0 0 0,0 0 1 0 0,0 0-1 0 0,0 0 0 0 0,0 0 1 0 0,-1 0-1 0 0,1 0 1 0 0,-1 1-1 0 0,1-1 0 0 0,-1 1 1 0 0,1 0-1 0 0,-1 0 0 0 0,-5-2 1 0 0,6 3-23 0 0,-27 12 210 0 0,21-2-255 0 0,0-1 1 0 0,0 2 0 0 0,1-1 0 0 0,0 1 0 0 0,1 0 0 0 0,0 0 0 0 0,1 1-1 0 0,0-1 1 0 0,1 1 0 0 0,0 1 0 0 0,1-1 0 0 0,0 0 0 0 0,1 1 0 0 0,1-1-1 0 0,0 1 1 0 0,1 22 0 0 0,0-34-42 0 0,0 0-1 0 0,0 1 0 0 0,0-1 1 0 0,0 0-1 0 0,0 0 1 0 0,0 0-1 0 0,1 0 1 0 0,-1 1-1 0 0,0-1 1 0 0,1 0-1 0 0,-1 0 0 0 0,1 0 1 0 0,-1 0-1 0 0,1 0 1 0 0,0 0-1 0 0,-1 0 1 0 0,1 0-1 0 0,0 0 1 0 0,0 0-1 0 0,0 0 1 0 0,0-1-1 0 0,0 1 0 0 0,-1 0 1 0 0,1-1-1 0 0,1 1 1 0 0,-1 0-1 0 0,0-1 1 0 0,0 1-1 0 0,0-1 1 0 0,0 0-1 0 0,0 1 1 0 0,0-1-1 0 0,2 1 0 0 0,-1-1-31 0 0,18-10-94 0 0,-15 7 109 0 0,-1-1-1 0 0,1 1 1 0 0,-1-1 0 0 0,0 0 0 0 0,-1 0 0 0 0,1 0-1 0 0,-1-1 1 0 0,1 1 0 0 0,-1-1 0 0 0,-1 0 0 0 0,4-5 0 0 0,19-61-88 0 0,-16 43 90 0 0,0 5 116 0 0,-5 16 40 0 0,-1-1-1 0 0,0 0 1 0 0,0 0-1 0 0,-1 0 1 0 0,2-9-1 0 0,-4 36 129 0 0,1 0-1 0 0,1 0 1 0 0,7 30-1 0 0,11 2-1314 0 0,-18-47 488 0 0,0 0 0 0 0,1-1 1 0 0,-1 1-1 0 0,1-1 0 0 0,0 0 0 0 0,0 0 0 0 0,0 0 1 0 0,1 0-1 0 0,3 3 0 0 0,9-1-8684 0 0,-15-5 8697 0 0,1-1-1 0 0,0 1 1 0 0,0-1 0 0 0,0 1-1 0 0,-1-1 1 0 0,1 1 0 0 0,0-1-1 0 0,0 0 1 0 0,-1 0-1 0 0,1 0 1 0 0,-1 0 0 0 0,1 0-1 0 0,-1 0 1 0 0,1 0 0 0 0,-1-1-1 0 0,2-2 1 0 0,5-4-1330 0 0</inkml:trace>
</inkml:ink>
</file>

<file path=ppt/ink/ink3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4.820"/>
    </inkml:context>
    <inkml:brush xml:id="br0">
      <inkml:brushProperty name="width" value="0.05" units="cm"/>
      <inkml:brushProperty name="height" value="0.05" units="cm"/>
      <inkml:brushProperty name="color" value="#E71224"/>
    </inkml:brush>
  </inkml:definitions>
  <inkml:trace contextRef="#ctx0" brushRef="#br0">4 60 5352 0 0,'0'7'9158'0'0,"-2"12"-3942"0"0,1 124-438 0 0,3-122-4233 0 0,0 0 0 0 0,2 0 0 0 0,0 0 1 0 0,2-1-1 0 0,12 33 0 0 0,-18-52-522 0 0,1 0-1 0 0,-1 0 0 0 0,1 0 1 0 0,-1 0-1 0 0,1-1 1 0 0,0 1-1 0 0,-1 0 0 0 0,1 0 1 0 0,0 0-1 0 0,-1-1 0 0 0,1 1 1 0 0,0 0-1 0 0,0-1 1 0 0,0 1-1 0 0,0 0 0 0 0,0-1 1 0 0,0 1-1 0 0,0-1 1 0 0,0 0-1 0 0,0 1 0 0 0,0-1 1 0 0,0 0-1 0 0,0 1 0 0 0,0-1 1 0 0,0 0-1 0 0,0 0 1 0 0,1 0-1 0 0,1-1 6 0 0,-1 1 0 0 0,1-1 0 0 0,-1 0 0 0 0,0 0 1 0 0,1 0-1 0 0,-1 0 0 0 0,0 0 0 0 0,0 0 0 0 0,0-1 0 0 0,0 1 0 0 0,3-3 0 0 0,2-2 38 0 0,0-1-1 0 0,-1 0 1 0 0,0 0-1 0 0,0-1 1 0 0,6-9-1 0 0,20-45 526 0 0,-3-2 1 0 0,33-104-1 0 0,-58 155-350 0 0,6-14 214 0 0,-9 27-492 0 0,-1 4-1106 0 0,30 180-10118 0 0,-1-60 12077 0 0,-29-121-778 0 0,1 0 1 0 0,0 0-1 0 0,0 1 0 0 0,0-1 0 0 0,1 0 1 0 0,-1 0-1 0 0,1 0 0 0 0,-1-1 0 0 0,1 1 1 0 0,0 0-1 0 0,0-1 0 0 0,1 1 0 0 0,-1-1 1 0 0,0 0-1 0 0,1 1 0 0 0,-1-1 0 0 0,1 0 1 0 0,0-1-1 0 0,0 1 0 0 0,-1 0 0 0 0,6 1 1 0 0,-3-1 87 0 0,1-1 0 0 0,-1 0 0 0 0,1 0 1 0 0,-1 0-1 0 0,1-1 0 0 0,-1 0 1 0 0,1 0-1 0 0,-1 0 0 0 0,1-1 0 0 0,-1 0 1 0 0,0 0-1 0 0,8-2 0 0 0,-6 1-15 0 0,0 0-1 0 0,0-1 1 0 0,0 0 0 0 0,0 0-1 0 0,0 0 1 0 0,-1-1-1 0 0,0 0 1 0 0,1 0-1 0 0,-1 0 1 0 0,-1-1 0 0 0,1 0-1 0 0,-1 0 1 0 0,0-1-1 0 0,0 0 1 0 0,0 0-1 0 0,-1 0 1 0 0,0 0 0 0 0,0 0-1 0 0,-1-1 1 0 0,4-7-1 0 0,-3-32 382 0 0,-4 44-466 0 0,0 0 1 0 0,0 0-1 0 0,-1 0 0 0 0,1 1 1 0 0,-1-1-1 0 0,1 0 1 0 0,-1 0-1 0 0,0 1 1 0 0,0-1-1 0 0,0 0 1 0 0,1 1-1 0 0,-2-1 0 0 0,1 1 1 0 0,0-1-1 0 0,0 1 1 0 0,0-1-1 0 0,-1 1 1 0 0,1 0-1 0 0,0 0 1 0 0,-4-2-1 0 0,3 3 34 0 0,-1 0 0 0 0,0 0-1 0 0,0 0 1 0 0,1 0 0 0 0,-1 0 0 0 0,0 1-1 0 0,1-1 1 0 0,-1 1 0 0 0,0 0 0 0 0,1 0-1 0 0,-1 0 1 0 0,1 0 0 0 0,0 0 0 0 0,-1 1-1 0 0,1-1 1 0 0,0 1 0 0 0,-1 0 0 0 0,-2 2-1 0 0,-11 12 387 0 0,0 0 0 0 0,1 1 0 0 0,-23 36-1 0 0,32-44-369 0 0,0 0-1 0 0,1 0 0 0 0,1 1 0 0 0,0 0 1 0 0,0 0-1 0 0,0 0 0 0 0,2 0 1 0 0,-1 0-1 0 0,1 1 0 0 0,-1 15 0 0 0,3-22-124 0 0,0-1 0 0 0,0 0-1 0 0,1 0 1 0 0,-1 0-1 0 0,1 1 1 0 0,0-1-1 0 0,-1 0 1 0 0,1 0 0 0 0,1 0-1 0 0,-1 0 1 0 0,0 0-1 0 0,1 0 1 0 0,-1-1 0 0 0,1 1-1 0 0,0 0 1 0 0,0-1-1 0 0,0 1 1 0 0,0-1-1 0 0,1 0 1 0 0,2 3 0 0 0,1-2-305 0 0,-1 0 0 0 0,0 0 1 0 0,1 0-1 0 0,-1-1 1 0 0,1 0-1 0 0,0 0 0 0 0,0 0 1 0 0,0-1-1 0 0,-1 0 1 0 0,9 0-1 0 0,7 0-1836 0 0,-1-1 1 0 0,1-1-1 0 0,0-1 1 0 0,-1 0-1 0 0,28-8 0 0 0,-26 3 385 0 0,-1 0 0 0 0,0-2 0 0 0,0 0 1 0 0,38-24-1 0 0,-23 9 219 0 0</inkml:trace>
</inkml:ink>
</file>

<file path=ppt/ink/ink3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5.757"/>
    </inkml:context>
    <inkml:brush xml:id="br0">
      <inkml:brushProperty name="width" value="0.05" units="cm"/>
      <inkml:brushProperty name="height" value="0.05" units="cm"/>
      <inkml:brushProperty name="color" value="#E71224"/>
    </inkml:brush>
  </inkml:definitions>
  <inkml:trace contextRef="#ctx0" brushRef="#br0">130 64 5485 0 0,'-2'-63'18955'0'0,"-2"85"-17433"0"0,-92 588 5283 0 0,95-599-6805 0 0,1-6 0 0 0,0 0 0 0 0,-1 0 0 0 0,1 0 0 0 0,-1 0 0 0 0,-1-1 0 0 0,1 1 0 0 0,0 0 0 0 0,-1-1 0 0 0,-4 8 0 0 0,2-7-123 0 0,3-3-584 0 0,-1-4-1079 0 0,1 2 1652 0 0,1-1 1 0 0,-1 1 0 0 0,1 0-1 0 0,-1-1 1 0 0,1 1 0 0 0,0-1-1 0 0,-1 1 1 0 0,1-1 0 0 0,0 1-1 0 0,-1-1 1 0 0,1 1 0 0 0,0-1-1 0 0,0 0 1 0 0,0 1 0 0 0,-1-1-1 0 0,1 1 1 0 0,0-1-1 0 0,0 0 1 0 0,0 1 0 0 0,0-1-1 0 0,0 1 1 0 0,0-1 0 0 0,0 0-1 0 0,0 1 1 0 0,0-1 0 0 0,1 0-1 0 0,1-26-4821 0 0,-1 23 2352 0 0,7-54-9186 0 0,-2 12 6506 0 0,-4 28 3679 0 0</inkml:trace>
</inkml:ink>
</file>

<file path=ppt/ink/ink3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6.132"/>
    </inkml:context>
    <inkml:brush xml:id="br0">
      <inkml:brushProperty name="width" value="0.05" units="cm"/>
      <inkml:brushProperty name="height" value="0.05" units="cm"/>
      <inkml:brushProperty name="color" value="#E71224"/>
    </inkml:brush>
  </inkml:definitions>
  <inkml:trace contextRef="#ctx0" brushRef="#br0">1 270 2844 0 0,'0'-11'1018'0'0,"1"1"1"0"0,0-1-1 0 0,1 1 0 0 0,0-1 0 0 0,1 1 0 0 0,0 0 0 0 0,7-16 0 0 0,-5 14-227 0 0,2 1-1 0 0,-1-1 1 0 0,1 1-1 0 0,1 0 0 0 0,17-18 1 0 0,-17 21-514 0 0,0 0 1 0 0,0 1 0 0 0,1 0 0 0 0,0 0 0 0 0,0 1-1 0 0,1 0 1 0 0,-1 1 0 0 0,2 0 0 0 0,-1 0-1 0 0,0 1 1 0 0,1 0 0 0 0,0 1 0 0 0,-1 0 0 0 0,1 1-1 0 0,0 0 1 0 0,14 0 0 0 0,-22 2-236 0 0,0 0 1 0 0,0 0-1 0 0,0 0 1 0 0,0 0-1 0 0,0 0 1 0 0,-1 1-1 0 0,1-1 1 0 0,0 1-1 0 0,0 0 1 0 0,0 0-1 0 0,-1 0 1 0 0,1 0-1 0 0,-1 0 1 0 0,1 1-1 0 0,-1-1 1 0 0,1 1-1 0 0,-1 0 1 0 0,0 0-1 0 0,1 0 1 0 0,-1 0-1 0 0,0 0 1 0 0,3 4-1 0 0,-3-2 1 0 0,-1 0-1 0 0,1 0 0 0 0,-1 0 1 0 0,0 0-1 0 0,0 1 0 0 0,0-1 0 0 0,-1 0 1 0 0,0 1-1 0 0,1-1 0 0 0,-1 0 1 0 0,-1 1-1 0 0,1-1 0 0 0,-2 7 0 0 0,-3 10 130 0 0,-1 0-1 0 0,-1 0 1 0 0,0-1-1 0 0,-19 34 1 0 0,11-26-56 0 0,-1-1 0 0 0,-25 33 0 0 0,34-51-614 0 0,-1 0 1 0 0,0-1-1 0 0,0 0 1 0 0,-1 0-1 0 0,-14 10 1 0 0,22-18 157 0 0,0 1 0 0 0,-1-1-1 0 0,1 1 1 0 0,0-1 0 0 0,0 1 0 0 0,0-1 0 0 0,-1 1-1 0 0,1-1 1 0 0,0 0 0 0 0,0 0 0 0 0,-1 0 0 0 0,1 0 0 0 0,0 0-1 0 0,-1 0 1 0 0,1 0 0 0 0,0 0 0 0 0,0-1 0 0 0,-1 1 0 0 0,1 0-1 0 0,0-1 1 0 0,0 1 0 0 0,0-1 0 0 0,0 1 0 0 0,-1-1 0 0 0,1 1-1 0 0,0-1 1 0 0,-1-1 0 0 0,0 0-550 0 0,-1 0 0 0 0,1 0-1 0 0,0 0 1 0 0,0-1 0 0 0,0 1-1 0 0,0-1 1 0 0,0 0 0 0 0,0 1-1 0 0,-1-5 1 0 0,0 0-550 0 0</inkml:trace>
</inkml:ink>
</file>

<file path=ppt/ink/ink3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6.695"/>
    </inkml:context>
    <inkml:brush xml:id="br0">
      <inkml:brushProperty name="width" value="0.05" units="cm"/>
      <inkml:brushProperty name="height" value="0.05" units="cm"/>
      <inkml:brushProperty name="color" value="#E71224"/>
    </inkml:brush>
  </inkml:definitions>
  <inkml:trace contextRef="#ctx0" brushRef="#br0">1 510 3316 0 0,'7'-3'1017'0'0,"1"0"0"0"0,0-1 0 0 0,-1 0 0 0 0,0 0 0 0 0,0-1 0 0 0,0 1-1 0 0,-1-2 1 0 0,8-6 0 0 0,-4 1-120 0 0,0 0-1 0 0,-1-1 1 0 0,0 0 0 0 0,8-14-1 0 0,-3-1-115 0 0,-1 1 0 0 0,-2-2 0 0 0,0 1-1 0 0,6-31 1 0 0,-13 40-511 0 0,-1 0 1 0 0,-1 0-1 0 0,0 0 0 0 0,-1 0 0 0 0,-1 0 0 0 0,-1-1 0 0 0,-1 1 0 0 0,0 0 1 0 0,-1 0-1 0 0,-7-21 0 0 0,10 39-260 0 0,0-1 0 0 0,0 1 0 0 0,0 0 0 0 0,0-1 0 0 0,-1 1 0 0 0,1 0 0 0 0,0 0 0 0 0,0-1 0 0 0,0 1 0 0 0,-1 0 0 0 0,1-1 1 0 0,0 1-1 0 0,0 0 0 0 0,-1 0 0 0 0,1-1 0 0 0,0 1 0 0 0,0 0 0 0 0,-1 0 0 0 0,1 0 0 0 0,0-1 0 0 0,-1 1 0 0 0,1 0 0 0 0,0 0 0 0 0,-1 0 0 0 0,1 0 0 0 0,0 0 0 0 0,-1 0 0 0 0,1 0 0 0 0,0 0 1 0 0,-1 0-1 0 0,1 0 0 0 0,0 0 0 0 0,-1 0 0 0 0,1 0 0 0 0,-1 0 0 0 0,1 0 0 0 0,0 0 0 0 0,-1 0 0 0 0,1 0 0 0 0,0 0 0 0 0,-1 1 0 0 0,1-1 0 0 0,0 0 0 0 0,0 0 0 0 0,-1 0 0 0 0,1 1 0 0 0,-1-1 1 0 0,-11 10 197 0 0,12-9-232 0 0,-5 6 96 0 0,0 1 1 0 0,0 0 0 0 0,1 0 0 0 0,1 1 0 0 0,0-1-1 0 0,0 1 1 0 0,0 0 0 0 0,1-1 0 0 0,0 1 0 0 0,0 11-1 0 0,-1-4 34 0 0,-11 56 9 0 0,-29 159 696 0 0,37-181-630 0 0,2 0 0 0 0,3 83 0 0 0,1-129-407 0 0,0 0 0 0 0,1 0 0 0 0,0 0 0 0 0,0 0-1 0 0,0 0 1 0 0,0 0 0 0 0,0 0 0 0 0,1 0 0 0 0,0 0 0 0 0,4 6-1 0 0,-4-7-335 0 0,0-1-1 0 0,1 1 0 0 0,-1-1 0 0 0,1 0 1 0 0,-1 1-1 0 0,1-1 0 0 0,0 0 1 0 0,0-1-1 0 0,0 1 0 0 0,0 0 0 0 0,1-1 1 0 0,-1 0-1 0 0,0 0 0 0 0,0 0 0 0 0,1 0 1 0 0,6 1-1 0 0,0-2-1080 0 0,0 1 0 0 0,0-1-1 0 0,0-1 1 0 0,0 1 0 0 0,14-5 0 0 0,23-6-1366 0 0,-34 7 1450 0 0</inkml:trace>
</inkml:ink>
</file>

<file path=ppt/ink/ink3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7.257"/>
    </inkml:context>
    <inkml:brush xml:id="br0">
      <inkml:brushProperty name="width" value="0.05" units="cm"/>
      <inkml:brushProperty name="height" value="0.05" units="cm"/>
      <inkml:brushProperty name="color" value="#E71224"/>
    </inkml:brush>
  </inkml:definitions>
  <inkml:trace contextRef="#ctx0" brushRef="#br0">171 165 3304 0 0,'4'-9'927'0'0,"-1"1"-1"0"0,0 0 0 0 0,-1-1 1 0 0,0 0-1 0 0,0 1 1 0 0,-1-1-1 0 0,1-16 0 0 0,-2 21-536 0 0,0 1-1 0 0,1-1 0 0 0,-1 1 0 0 0,-1-1 0 0 0,1 0 1 0 0,-1 1-1 0 0,1-1 0 0 0,-1 1 0 0 0,0 0 1 0 0,0-1-1 0 0,0 1 0 0 0,-1 0 0 0 0,1-1 1 0 0,-1 1-1 0 0,0 0 0 0 0,0 0 0 0 0,0 0 0 0 0,0 1 1 0 0,-1-1-1 0 0,1 0 0 0 0,-5-3 0 0 0,5 5-297 0 0,0 0-1 0 0,0 0 1 0 0,0 1-1 0 0,0-1 0 0 0,-1 1 1 0 0,1 0-1 0 0,0-1 1 0 0,0 1-1 0 0,0 0 0 0 0,0 0 1 0 0,0 0-1 0 0,0 1 1 0 0,0-1-1 0 0,0 0 0 0 0,-1 1 1 0 0,1 0-1 0 0,0-1 1 0 0,0 1-1 0 0,1 0 0 0 0,-1 0 1 0 0,0 0-1 0 0,0 0 1 0 0,0 0-1 0 0,1 0 0 0 0,-1 1 1 0 0,0-1-1 0 0,1 1 1 0 0,-1-1-1 0 0,1 1 0 0 0,-2 2 1 0 0,-6 7 88 0 0,0 1 1 0 0,1-1 0 0 0,-10 19-1 0 0,10-16 19 0 0,1-2-75 0 0,0 1 0 0 0,1 0-1 0 0,1 1 1 0 0,0-1 0 0 0,-6 24-1 0 0,9-29-78 0 0,1 0 0 0 0,0 0 0 0 0,0 0 0 0 0,0 1 0 0 0,1-1 0 0 0,1 0 0 0 0,-1 0 0 0 0,1 1 0 0 0,1-1 0 0 0,-1 0 0 0 0,4 9 0 0 0,-4-16-57 0 0,-1 1 0 0 0,1-1 1 0 0,-1 0-1 0 0,1 0 0 0 0,0 0 0 0 0,0 1 1 0 0,0-1-1 0 0,-1 0 0 0 0,1 0 0 0 0,0 0 1 0 0,1 0-1 0 0,-1 0 0 0 0,0-1 0 0 0,0 1 1 0 0,0 0-1 0 0,0 0 0 0 0,1-1 0 0 0,-1 1 1 0 0,0-1-1 0 0,0 1 0 0 0,1-1 0 0 0,-1 0 1 0 0,0 1-1 0 0,1-1 0 0 0,-1 0 1 0 0,1 0-1 0 0,-1 0 0 0 0,0 0 0 0 0,1 0 1 0 0,-1 0-1 0 0,1 0 0 0 0,-1 0 0 0 0,0-1 1 0 0,1 1-1 0 0,-1-1 0 0 0,0 1 0 0 0,1-1 1 0 0,-1 1-1 0 0,0-1 0 0 0,0 0 0 0 0,0 1 1 0 0,1-1-1 0 0,-1 0 0 0 0,1-1 0 0 0,4-2-79 0 0,0 0 1 0 0,0-1-1 0 0,0 0 0 0 0,-1 0 0 0 0,0 0 0 0 0,9-12 0 0 0,1-7 81 0 0,-2-2 0 0 0,-1 1 0 0 0,-1-2 0 0 0,-2 1 0 0 0,0-1 0 0 0,-2-1 0 0 0,6-35 0 0 0,-8 187 2826 0 0,-5-120-2836 0 0,12 57 25 0 0,-12-58-250 0 0,1-1 0 0 0,0 0 1 0 0,0 1-1 0 0,-1-1 0 0 0,1 0 0 0 0,1 0 1 0 0,-1 1-1 0 0,0-1 0 0 0,0 0 0 0 0,1 0 1 0 0,-1 0-1 0 0,1-1 0 0 0,0 1 0 0 0,-1 0 1 0 0,1 0-1 0 0,0-1 0 0 0,0 0 1 0 0,0 1-1 0 0,0-1 0 0 0,0 0 0 0 0,4 2 1 0 0,24-9-10287 0 0,-24 2 9827 0 0,-1 1 0 0 0,0-1 0 0 0,0 0 0 0 0,-1 0 0 0 0,1-1 0 0 0,-1 1 0 0 0,0-1 0 0 0,0 0 0 0 0,3-6 0 0 0,9-11-820 0 0</inkml:trace>
</inkml:ink>
</file>

<file path=ppt/ink/ink3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7.632"/>
    </inkml:context>
    <inkml:brush xml:id="br0">
      <inkml:brushProperty name="width" value="0.05" units="cm"/>
      <inkml:brushProperty name="height" value="0.05" units="cm"/>
      <inkml:brushProperty name="color" value="#E71224"/>
    </inkml:brush>
  </inkml:definitions>
  <inkml:trace contextRef="#ctx0" brushRef="#br0">191 20 5004 0 0,'-1'-20'14024'0'0,"-5"75"-10138"0"0,-61 166-146 0 0,36-125-2581 0 0,-32 155-1 0 0,43-102-643 0 0,18-85-7560 0 0,12-77 4150 0 0,4-3-788 0 0,-4-15-2739 0 0,-2-18 1167 0 0,-5 25 3200 0 0,-1 3 424 0 0</inkml:trace>
</inkml:ink>
</file>

<file path=ppt/ink/ink3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7.961"/>
    </inkml:context>
    <inkml:brush xml:id="br0">
      <inkml:brushProperty name="width" value="0.05" units="cm"/>
      <inkml:brushProperty name="height" value="0.05" units="cm"/>
      <inkml:brushProperty name="color" value="#E71224"/>
    </inkml:brush>
  </inkml:definitions>
  <inkml:trace contextRef="#ctx0" brushRef="#br0">1 65 4452 0 0,'0'-1'348'0'0,"0"0"-1"0"0,0 1 0 0 0,0-1 1 0 0,0 0-1 0 0,0 0 0 0 0,0 1 1 0 0,0-1-1 0 0,0 0 0 0 0,0 1 1 0 0,0-1-1 0 0,1 0 0 0 0,-1 0 1 0 0,0 1-1 0 0,0-1 0 0 0,1 0 1 0 0,-1 1-1 0 0,0-1 0 0 0,1 0 1 0 0,-1 1-1 0 0,0-1 0 0 0,1 1 1 0 0,-1-1-1 0 0,1 0 0 0 0,0 1 1 0 0,0-1-1 0 0,25-13 3498 0 0,37-1-2514 0 0,-51 12-556 0 0,61-7-2588 0 0,38 5-12426 0 0,-97 5 12493 0 0</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5.752"/>
    </inkml:context>
    <inkml:brush xml:id="br0">
      <inkml:brushProperty name="width" value="0.05" units="cm"/>
      <inkml:brushProperty name="height" value="0.05" units="cm"/>
      <inkml:brushProperty name="color" value="#E71224"/>
    </inkml:brush>
  </inkml:definitions>
  <inkml:trace contextRef="#ctx0" brushRef="#br0">13 88 6349 0 0,'23'7'15704'0'0,"-15"-7"-11650"0"0,-7-1-4524 0 0,0 0 0 0 0,-1 0 0 0 0,1 0 0 0 0,-1 0 0 0 0,1 0 0 0 0,0 0 0 0 0,-1 0 0 0 0,0 0-1 0 0,1-1 1 0 0,-1 1 0 0 0,0 0 0 0 0,0 0 0 0 0,1 0 0 0 0,-1 0 0 0 0,0 0 0 0 0,0-1 0 0 0,0 1 0 0 0,0 0 0 0 0,0 0 0 0 0,-1 0 0 0 0,1 0 0 0 0,0-1-1 0 0,-1 1 1 0 0,1 0 0 0 0,0 0 0 0 0,-1 0 0 0 0,1 0 0 0 0,-1 0 0 0 0,0 0 0 0 0,0-1 0 0 0,-28-37-8550 0 0,24 32 8617 0 0,-5-6-1385 0 0</inkml:trace>
</inkml:ink>
</file>

<file path=ppt/ink/ink3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28.398"/>
    </inkml:context>
    <inkml:brush xml:id="br0">
      <inkml:brushProperty name="width" value="0.05" units="cm"/>
      <inkml:brushProperty name="height" value="0.05" units="cm"/>
      <inkml:brushProperty name="color" value="#E71224"/>
    </inkml:brush>
  </inkml:definitions>
  <inkml:trace contextRef="#ctx0" brushRef="#br0">55 175 4412 0 0,'0'2'412'0'0,"0"0"0"0"0,0 0-1 0 0,0 0 1 0 0,1 1 0 0 0,-1-1-1 0 0,0 0 1 0 0,1 0 0 0 0,-1 0-1 0 0,1 0 1 0 0,0 0 0 0 0,0 0-1 0 0,0 0 1 0 0,0 0 0 0 0,0 0 0 0 0,0 0-1 0 0,0 0 1 0 0,1-1 0 0 0,-1 1-1 0 0,1 0 1 0 0,-1-1 0 0 0,4 3-1 0 0,-2-3-85 0 0,0 1 1 0 0,0-1-1 0 0,0 0 0 0 0,0 0 0 0 0,0 0 1 0 0,0 0-1 0 0,1 0 0 0 0,-1-1 0 0 0,0 0 1 0 0,0 1-1 0 0,1-1 0 0 0,5-1 0 0 0,1 0-16 0 0,0-1-1 0 0,0 0 1 0 0,0-1-1 0 0,-1 0 1 0 0,1 0-1 0 0,-1-1 1 0 0,0 0-1 0 0,14-9 1 0 0,-16 8-165 0 0,0-1 1 0 0,0 0-1 0 0,0-1 0 0 0,-1 1 1 0 0,0-1-1 0 0,-1 0 0 0 0,1-1 1 0 0,-2 1-1 0 0,1-1 0 0 0,3-8 1 0 0,-6 12-97 0 0,0 0 1 0 0,0 0-1 0 0,-1 0 0 0 0,0 0 1 0 0,0 0-1 0 0,0 0 0 0 0,0 0 1 0 0,-1 0-1 0 0,1 0 1 0 0,-1 0-1 0 0,0-1 0 0 0,0 1 1 0 0,-1 0-1 0 0,1 0 1 0 0,-1 0-1 0 0,0 0 0 0 0,0 0 1 0 0,0 0-1 0 0,-1 0 1 0 0,1 0-1 0 0,-1 0 0 0 0,0 1 1 0 0,-3-6-1 0 0,3 8-26 0 0,1 0-1 0 0,0 0 1 0 0,0 0-1 0 0,-1 0 1 0 0,1 0-1 0 0,0 1 1 0 0,-1-1 0 0 0,1 1-1 0 0,-1-1 1 0 0,1 1-1 0 0,0-1 1 0 0,-1 1-1 0 0,1 0 1 0 0,-1-1 0 0 0,0 1-1 0 0,1 0 1 0 0,-1 0-1 0 0,1 0 1 0 0,-1 0-1 0 0,1 1 1 0 0,-1-1-1 0 0,1 0 1 0 0,-1 1 0 0 0,1-1-1 0 0,-1 0 1 0 0,-1 2-1 0 0,-34 18 597 0 0,17-5-399 0 0,1 2 1 0 0,1 0 0 0 0,1 2 0 0 0,0 0 0 0 0,2 0 0 0 0,0 2-1 0 0,1 0 1 0 0,1 0 0 0 0,1 1 0 0 0,1 1 0 0 0,1 0 0 0 0,-11 37 0 0 0,20-54-178 0 0,-1-1 1 0 0,1 1-1 0 0,0 0 1 0 0,1-1-1 0 0,0 1 1 0 0,0 0 0 0 0,0-1-1 0 0,0 1 1 0 0,1 0-1 0 0,0-1 1 0 0,0 1-1 0 0,0-1 1 0 0,1 1 0 0 0,0-1-1 0 0,0 0 1 0 0,0 1-1 0 0,6 7 1 0 0,-4-8-47 0 0,1 1 1 0 0,0-1-1 0 0,0-1 0 0 0,0 1 0 0 0,0-1 1 0 0,1 0-1 0 0,0 0 0 0 0,0 0 0 0 0,0-1 1 0 0,0 0-1 0 0,1 0 0 0 0,10 3 0 0 0,8 0-583 0 0,1 0 0 0 0,1-2 0 0 0,-1-1-1 0 0,1-1 1 0 0,0-1 0 0 0,33-4 0 0 0,-33 0-1234 0 0,-1 0 1 0 0,0-2 0 0 0,-1-2 0 0 0,1 0 0 0 0,-1-1 0 0 0,35-17 0 0 0,0-6-2425 0 0,73-49 0 0 0,-90 52 2618 0 0</inkml:trace>
</inkml:ink>
</file>

<file path=ppt/ink/ink3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07.507"/>
    </inkml:context>
    <inkml:brush xml:id="br0">
      <inkml:brushProperty name="width" value="0.05" units="cm"/>
      <inkml:brushProperty name="height" value="0.05" units="cm"/>
      <inkml:brushProperty name="color" value="#E71224"/>
    </inkml:brush>
  </inkml:definitions>
  <inkml:trace contextRef="#ctx0" brushRef="#br0">1210 32 3192 0 0,'2'-31'27702'0'0,"-2"53"-28488"0"0,-2 0 1019 0 0,0 0 0 0 0,-2 0 0 0 0,-1 0 0 0 0,-1 0 0 0 0,-9 22 0 0 0,12-33-208 0 0,-1 0 0 0 0,-1 0 0 0 0,0 0 0 0 0,0-1 1 0 0,-1 0-1 0 0,0 0 0 0 0,-1-1 0 0 0,0 1 1 0 0,0-1-1 0 0,-1-1 0 0 0,-1 0 0 0 0,1 0 1 0 0,-1 0-1 0 0,0-1 0 0 0,-1-1 0 0 0,0 1 1 0 0,0-2-1 0 0,0 1 0 0 0,-21 7 0 0 0,28-13-34 0 0,0 1-1 0 0,1-1 0 0 0,-1 0 0 0 0,1 1 1 0 0,-1-1-1 0 0,0 0 0 0 0,1-1 0 0 0,-1 1 1 0 0,1 0-1 0 0,-1-1 0 0 0,0 1 0 0 0,1-1 1 0 0,-1 0-1 0 0,1 0 0 0 0,0 0 0 0 0,-1 0 1 0 0,1 0-1 0 0,0-1 0 0 0,-1 1 0 0 0,1-1 1 0 0,-2-2-1 0 0,-4-3-93 0 0,0-1 1 0 0,1-1-1 0 0,-12-16 1 0 0,0-1 57 0 0,18 25-10 0 0,-4 0-288 0 0,-4 9 233 0 0,-11 14-26 0 0,19-20 58 0 0,-8 7-9 0 0,1 0-1 0 0,-1 0 0 0 0,0-1 0 0 0,-1 0 1 0 0,0-1-1 0 0,0 0 0 0 0,-14 7 0 0 0,21-13 55 0 0,0 1 1 0 0,0-1-1 0 0,0 0 0 0 0,0 0 0 0 0,0 0 0 0 0,0 0 0 0 0,0-1 1 0 0,-1 1-1 0 0,1-1 0 0 0,0 0 0 0 0,0 0 0 0 0,-1 0 0 0 0,1 0 1 0 0,0-1-1 0 0,0 1 0 0 0,-1-1 0 0 0,1 0 0 0 0,0 0 0 0 0,0 0 1 0 0,0 0-1 0 0,0-1 0 0 0,0 1 0 0 0,0-1 0 0 0,1 1 0 0 0,-1-1 1 0 0,0 0-1 0 0,1 0 0 0 0,-1-1 0 0 0,1 1 0 0 0,0 0 0 0 0,-3-5 1 0 0,-63-104-1322 0 0,64 108 1197 0 0,-1-1 0 0 0,1 1 1 0 0,-1 0-1 0 0,0 1 0 0 0,0-1 1 0 0,0 1-1 0 0,0 0 0 0 0,0 0 1 0 0,-6-1-1 0 0,-5 0-2712 0 0,35 10 1929 0 0,-15-6 973 0 0,-1 0 0 0 0,0 0 0 0 0,0 0 0 0 0,0 0 0 0 0,0 0 0 0 0,0 1-1 0 0,0-1 1 0 0,0 1 0 0 0,0 0 0 0 0,0 0 0 0 0,-1 0 0 0 0,1 0 0 0 0,-1 0 0 0 0,1 1 0 0 0,-1-1 0 0 0,0 1 0 0 0,0 0 0 0 0,0-1 0 0 0,0 1 0 0 0,-1 0 0 0 0,1 0 0 0 0,-1 0 0 0 0,0 0 0 0 0,0 0 0 0 0,0 1 0 0 0,0-1 0 0 0,0 0 0 0 0,-1 0 0 0 0,1 1 0 0 0,-1-1 0 0 0,0 0 0 0 0,0 1 0 0 0,-1 4 0 0 0,0 0 156 0 0,-1-1 0 0 0,0 1 0 0 0,-1 0 1 0 0,0-1-1 0 0,0 0 0 0 0,-1 1 0 0 0,1-1 1 0 0,-1 0-1 0 0,-1-1 0 0 0,0 1 0 0 0,0-1 0 0 0,-7 7 1 0 0,10-11-154 0 0,0 0 1 0 0,0 0-1 0 0,0 0 0 0 0,-1 0 1 0 0,1 0-1 0 0,-1-1 1 0 0,1 1-1 0 0,-1-1 1 0 0,0 0-1 0 0,1 0 0 0 0,-1 0 1 0 0,0 0-1 0 0,0 0 1 0 0,0 0-1 0 0,0-1 0 0 0,0 0 1 0 0,0 1-1 0 0,-4-1 1 0 0,5 0 42 0 0,-31-9 52 0 0,23 5-49 0 0,-1-1 0 0 0,1 2 0 0 0,-1-1 0 0 0,0 2 0 0 0,0-1 1 0 0,0 2-1 0 0,0-1 0 0 0,0 1 0 0 0,0 1 0 0 0,0 0 0 0 0,0 1 0 0 0,-1 0 1 0 0,1 0-1 0 0,0 1 0 0 0,1 1 0 0 0,-1 0 0 0 0,0 0 0 0 0,-18 9 0 0 0,9-2-456 0 0,1 1 0 0 0,0 0 0 0 0,-21 17 0 0 0,-48 49-9873 0 0,84-74 8782 0 0,1 0 496 0 0,1-1 0 0 0,-1 1 0 0 0,1-1 0 0 0,-1 0 1 0 0,0 1-1 0 0,0-1 0 0 0,0-1 0 0 0,-1 1 0 0 0,1 0 0 0 0,0-1 0 0 0,-1 0 0 0 0,-4 2 0 0 0,-4-2-643 0 0</inkml:trace>
</inkml:ink>
</file>

<file path=ppt/ink/ink3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08.132"/>
    </inkml:context>
    <inkml:brush xml:id="br0">
      <inkml:brushProperty name="width" value="0.05" units="cm"/>
      <inkml:brushProperty name="height" value="0.05" units="cm"/>
      <inkml:brushProperty name="color" value="#E71224"/>
    </inkml:brush>
  </inkml:definitions>
  <inkml:trace contextRef="#ctx0" brushRef="#br0">1 63 5252 0 0,'0'0'7033'0'0,"4"-3"-5904"0"0,8-5-181 0 0,1 0 0 0 0,0 1 0 0 0,0 0 0 0 0,1 1 0 0 0,19-6 1 0 0,28 1-1403 0 0,-57 11-214 0 0,1 0 0 0 0,-1 0-1 0 0,1 0 1 0 0,-1 1 0 0 0,1 0 0 0 0,-1 0-1 0 0,1 0 1 0 0,-1 0 0 0 0,8 4-1 0 0,-11-4 274 0 0,1-1-1 0 0,-1 1 0 0 0,0 0 0 0 0,0 0 1 0 0,0 0-1 0 0,1 0 0 0 0,-1 0 0 0 0,0 0 1 0 0,0 0-1 0 0,0 0 0 0 0,0 0 0 0 0,-1 0 1 0 0,1 1-1 0 0,0-1 0 0 0,-1 0 0 0 0,1 1 1 0 0,0-1-1 0 0,-1 1 0 0 0,1-1 0 0 0,-1 0 1 0 0,0 1-1 0 0,0-1 0 0 0,1 1 0 0 0,-1-1 1 0 0,0 4-1 0 0,-4 8-1121 0 0</inkml:trace>
</inkml:ink>
</file>

<file path=ppt/ink/ink3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08.460"/>
    </inkml:context>
    <inkml:brush xml:id="br0">
      <inkml:brushProperty name="width" value="0.05" units="cm"/>
      <inkml:brushProperty name="height" value="0.05" units="cm"/>
      <inkml:brushProperty name="color" value="#E71224"/>
    </inkml:brush>
  </inkml:definitions>
  <inkml:trace contextRef="#ctx0" brushRef="#br0">0 383 3960 0 0,'1'-3'372'0'0,"0"1"0"0"0,0-1-1 0 0,0 1 1 0 0,1 0-1 0 0,-1-1 1 0 0,1 1-1 0 0,-1 0 1 0 0,1 0-1 0 0,0 0 1 0 0,0 0 0 0 0,0 0-1 0 0,0 1 1 0 0,0-1-1 0 0,0 1 1 0 0,0-1-1 0 0,0 1 1 0 0,1 0 0 0 0,4-2-1 0 0,62-29 3176 0 0,-45 23-2568 0 0,78-42 1667 0 0,-1-11-5333 0 0,-81 48 988 0 0,0-1 0 0 0,-1-1-1 0 0,-1 0 1 0 0,0-2-1 0 0,-2 0 1 0 0,0-1 0 0 0,18-28-1 0 0,-18 20 138 0 0</inkml:trace>
</inkml:ink>
</file>

<file path=ppt/ink/ink3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08.788"/>
    </inkml:context>
    <inkml:brush xml:id="br0">
      <inkml:brushProperty name="width" value="0.05" units="cm"/>
      <inkml:brushProperty name="height" value="0.05" units="cm"/>
      <inkml:brushProperty name="color" value="#E71224"/>
    </inkml:brush>
  </inkml:definitions>
  <inkml:trace contextRef="#ctx0" brushRef="#br0">115 20 5456 0 0,'-9'-16'13569'0'0,"0"13"-10954"0"0,-13 23-13331 0 0,9-4 5693 0 0,3-8 5247 0 0,-23 15-3947 0 0,15-10 2097 0 0</inkml:trace>
</inkml:ink>
</file>

<file path=ppt/ink/ink3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09.132"/>
    </inkml:context>
    <inkml:brush xml:id="br0">
      <inkml:brushProperty name="width" value="0.05" units="cm"/>
      <inkml:brushProperty name="height" value="0.05" units="cm"/>
      <inkml:brushProperty name="color" value="#E71224"/>
    </inkml:brush>
  </inkml:definitions>
  <inkml:trace contextRef="#ctx0" brushRef="#br0">133 3 4208 0 0,'-9'-2'11505'0'0,"4"58"-8564"0"0,6-47-3340 0 0,-2 0 0 0 0,1 0 0 0 0,-1 0 0 0 0,0 0 0 0 0,-1 0 0 0 0,0-1 0 0 0,-5 15 0 0 0,3-15-698 0 0,0 1 1 0 0,-1-1-1 0 0,0 0 0 0 0,0-1 1 0 0,-1 1-1 0 0,0-1 0 0 0,0 0 1 0 0,-1-1-1 0 0,1 0 1 0 0,-2 0-1 0 0,-10 8 0 0 0,-8 2-573 0 0</inkml:trace>
</inkml:ink>
</file>

<file path=ppt/ink/ink3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12.726"/>
    </inkml:context>
    <inkml:brush xml:id="br0">
      <inkml:brushProperty name="width" value="0.05" units="cm"/>
      <inkml:brushProperty name="height" value="0.05" units="cm"/>
      <inkml:brushProperty name="color" value="#E71224"/>
    </inkml:brush>
  </inkml:definitions>
  <inkml:trace contextRef="#ctx0" brushRef="#br0">757 19 3552 0 0,'4'-19'20435'0'0,"-10"37"-19988"0"0,-1 0 1 0 0,-2 0 0 0 0,1-1-1 0 0,-2 0 1 0 0,0-1-1 0 0,-25 30 1 0 0,29-39-474 0 0,0 0 0 0 0,0-1 0 0 0,-1 1 0 0 0,1-1 0 0 0,-1-1 0 0 0,-1 1 1 0 0,1-1-1 0 0,-1 0 0 0 0,0-1 0 0 0,0 0 0 0 0,0 0 0 0 0,-1-1 0 0 0,1 0 0 0 0,-1 0 0 0 0,0-1 1 0 0,0 0-1 0 0,-11 0 0 0 0,11-2-52 0 0,1-2 0 0 0,-1 1-1 0 0,1-1 1 0 0,-1 0 0 0 0,1-1 0 0 0,0 0 0 0 0,0 0 0 0 0,0-1 0 0 0,0 0 0 0 0,0-1 0 0 0,-8-5-1 0 0,-40-20 461 0 0,51 30-391 0 0,-4 0 22 0 0,6 0-7 0 0,-1 0 0 0 0,1 0 0 0 0,0 1 0 0 0,0-1 1 0 0,0 1-1 0 0,0 0 0 0 0,0 0 0 0 0,0 0 0 0 0,0 1 0 0 0,0-1 1 0 0,1 0-1 0 0,-1 1 0 0 0,0 0 0 0 0,1 0 0 0 0,-1 0 0 0 0,1 0 1 0 0,0 0-1 0 0,-1 0 0 0 0,1 1 0 0 0,0-1 0 0 0,0 1 0 0 0,1-1 1 0 0,-1 1-1 0 0,1 0 0 0 0,-1 0 0 0 0,1 0 0 0 0,0 0 0 0 0,-2 5 1 0 0,2-4-3 0 0,0 1 0 0 0,0-1 1 0 0,0 1-1 0 0,1-1 1 0 0,-1 1-1 0 0,1 0 1 0 0,0-1-1 0 0,1 1 0 0 0,-1-1 1 0 0,1 1-1 0 0,0 0 1 0 0,0-1-1 0 0,0 1 0 0 0,0-1 1 0 0,1 0-1 0 0,0 1 1 0 0,0-1-1 0 0,3 5 0 0 0,26 29-13 0 0,-19-26 282 0 0,-19-25 654 0 0,5 9-839 0 0,-4 2-11 0 0,1-1 0 0 0,0 1 0 0 0,-1 0 1 0 0,1 0-1 0 0,-1 0 0 0 0,1 1 0 0 0,-7-1 1 0 0,-38-4 231 0 0,48 6-274 0 0,-17 3 226 0 0,12-1-152 0 0,1-1 0 0 0,0 1 1 0 0,0 0-1 0 0,0 0 0 0 0,0 1 0 0 0,0 0 1 0 0,0 0-1 0 0,0 0 0 0 0,1 0 0 0 0,0 1 0 0 0,0 0 1 0 0,0 0-1 0 0,0 1 0 0 0,1 0 0 0 0,-1-1 1 0 0,1 1-1 0 0,-4 7 0 0 0,-3 5 278 0 0,0-1 0 0 0,2 1 0 0 0,0 1 0 0 0,-10 30 0 0 0,12-23-387 0 0,2 1 0 0 0,0 0 0 0 0,2 1 0 0 0,1-1 0 0 0,1 1 0 0 0,1-1 0 0 0,5 36 0 0 0,-2-30 0 0 0,-1 0 0 0 0,-2 0 0 0 0,-2 1 0 0 0,-6 40 0 0 0,-7 29 0 0 0,13-94 0 0 0,-1-3-35 0 0,2-3-585 0 0,1-11-2296 0 0,1-1 1 0 0,1 1-1 0 0,-1 1 0 0 0,6-17 0 0 0,16-37-6443 0 0,-7 21 5565 0 0,-6 13 1874 0 0,0 0 204 0 0</inkml:trace>
</inkml:ink>
</file>

<file path=ppt/ink/ink3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13.085"/>
    </inkml:context>
    <inkml:brush xml:id="br0">
      <inkml:brushProperty name="width" value="0.05" units="cm"/>
      <inkml:brushProperty name="height" value="0.05" units="cm"/>
      <inkml:brushProperty name="color" value="#E71224"/>
    </inkml:brush>
  </inkml:definitions>
  <inkml:trace contextRef="#ctx0" brushRef="#br0">181 36 6205 0 0,'4'-24'9771'0'0,"-3"13"-3880"0"0,-2 11-5813 0 0,1 0 0 0 0,0 0 0 0 0,-1 0 1 0 0,1 0-1 0 0,-1 0 0 0 0,1 0 0 0 0,0 0 0 0 0,-1 0 1 0 0,1 0-1 0 0,0 0 0 0 0,-1 0 0 0 0,1 1 1 0 0,0-1-1 0 0,-1 0 0 0 0,1 0 0 0 0,0 0 0 0 0,-1 1 1 0 0,1-1-1 0 0,0 0 0 0 0,0 0 0 0 0,-1 1 0 0 0,1-1 1 0 0,0 0-1 0 0,0 1 0 0 0,-1-1 0 0 0,1 0 1 0 0,0 1-1 0 0,0-1 0 0 0,0 0 0 0 0,0 1 0 0 0,-1-1 1 0 0,1 0-1 0 0,0 1 0 0 0,0-1 0 0 0,0 0 1 0 0,0 1-1 0 0,0 0 0 0 0,-34 69-9556 0 0,26-53 7903 0 0,-22 46-3387 0 0,-45 92-1372 0 0,47-96 4608 0 0</inkml:trace>
</inkml:ink>
</file>

<file path=ppt/ink/ink3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13.429"/>
    </inkml:context>
    <inkml:brush xml:id="br0">
      <inkml:brushProperty name="width" value="0.05" units="cm"/>
      <inkml:brushProperty name="height" value="0.05" units="cm"/>
      <inkml:brushProperty name="color" value="#E71224"/>
    </inkml:brush>
  </inkml:definitions>
  <inkml:trace contextRef="#ctx0" brushRef="#br0">0 192 5076 0 0,'15'12'6600'0'0,"-4"-11"-5870"0"0,1-1 0 0 0,-1-1 0 0 0,0 0 0 0 0,0 0 0 0 0,1-1 0 0 0,-1-1 0 0 0,0 0 0 0 0,17-7 0 0 0,31-16-2016 0 0,-5-2-3776 0 0,-30 13 2763 0 0,-1-1-1 0 0,-1-1 0 0 0,38-37 1 0 0,-30 26 599 0 0</inkml:trace>
</inkml:ink>
</file>

<file path=ppt/ink/ink3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14.585"/>
    </inkml:context>
    <inkml:brush xml:id="br0">
      <inkml:brushProperty name="width" value="0.05" units="cm"/>
      <inkml:brushProperty name="height" value="0.05" units="cm"/>
      <inkml:brushProperty name="color" value="#E71224"/>
    </inkml:brush>
  </inkml:definitions>
  <inkml:trace contextRef="#ctx0" brushRef="#br0">693 5 4892 0 0,'0'0'9801'0'0,"-2"3"-9013"0"0,-2 1-503 0 0,1 1 0 0 0,0-1 0 0 0,1 1 0 0 0,-1 0 0 0 0,1 0-1 0 0,0 0 1 0 0,0 0 0 0 0,0 0 0 0 0,1 1 0 0 0,0-1 0 0 0,0 0 0 0 0,0 1-1 0 0,1-1 1 0 0,-1 1 0 0 0,1-1 0 0 0,1 0 0 0 0,-1 1 0 0 0,1-1-1 0 0,0 1 1 0 0,0-1 0 0 0,3 7 0 0 0,-4-11-299 0 0,0 0-1 0 0,1 0 1 0 0,-1 0 0 0 0,0 0 0 0 0,1 0-1 0 0,-1-1 1 0 0,1 1 0 0 0,-1 0-1 0 0,1 0 1 0 0,0-1 0 0 0,-1 1 0 0 0,1 0-1 0 0,0-1 1 0 0,-1 1 0 0 0,1 0-1 0 0,0-1 1 0 0,0 1 0 0 0,0-1 0 0 0,-1 1-1 0 0,1-1 1 0 0,0 0 0 0 0,0 1-1 0 0,0-1 1 0 0,0 0 0 0 0,0 0 0 0 0,0 1-1 0 0,0-1 1 0 0,0 0 0 0 0,0 0-1 0 0,0 0 1 0 0,0 0 0 0 0,0 0 0 0 0,-1-1-1 0 0,1 1 1 0 0,0 0 0 0 0,0 0-1 0 0,0-1 1 0 0,0 1 0 0 0,0 0 0 0 0,0-1-1 0 0,0 1 1 0 0,-1-1 0 0 0,1 1-1 0 0,0-1 1 0 0,0 1 0 0 0,1-2-1 0 0,0 0-31 0 0,1 0-1 0 0,-1-1 0 0 0,0 1 1 0 0,0-1-1 0 0,0 1 1 0 0,0-1-1 0 0,0 0 0 0 0,0 0 1 0 0,-1 0-1 0 0,3-4 0 0 0,-4 4-14 0 0,2-2 100 0 0,0 0 1 0 0,0-1-1 0 0,-1 1 1 0 0,0 0-1 0 0,0-1 1 0 0,0 0-1 0 0,-1 1 1 0 0,0-1-1 0 0,0 1 1 0 0,0-1-1 0 0,-1 0 1 0 0,1 1-1 0 0,-2-1 1 0 0,1 1-1 0 0,-4-11 1 0 0,3 16-6 0 0,1-1 0 0 0,-1 0 0 0 0,0 1 0 0 0,0 0 0 0 0,1-1 0 0 0,-1 1 0 0 0,0 0 0 0 0,0 0 0 0 0,1 0 0 0 0,-1 0 0 0 0,0 0 0 0 0,0 0 0 0 0,0 1 1 0 0,1-1-1 0 0,-1 1 0 0 0,-2 0 0 0 0,-7 6 95 0 0,-1 0 1 0 0,1 1-1 0 0,0 0 1 0 0,1 1-1 0 0,0 0 1 0 0,0 0-1 0 0,1 1 1 0 0,0 1-1 0 0,1 0 1 0 0,-11 18-1 0 0,7-13-44 0 0,1 0 0 0 0,-2 0 0 0 0,0-1 0 0 0,-23 19 0 0 0,27-26-45 0 0,-72 49 230 0 0,74-53-235 0 0,-1 0 0 0 0,1-1 0 0 0,-1 1 0 0 0,0-2 0 0 0,0 1 0 0 0,0-1 0 0 0,0 0 0 0 0,0 0 0 0 0,-15 0 0 0 0,21-2-28 0 0,0 0 0 0 0,0 0 0 0 0,0 0 0 0 0,0 0 0 0 0,0 0 0 0 0,0 0 0 0 0,1-1 0 0 0,-1 1 0 0 0,0-1 0 0 0,0 1 0 0 0,0-1 0 0 0,1 0 0 0 0,-1 0 0 0 0,0 0 0 0 0,1 0 0 0 0,-1 0 0 0 0,0 0 0 0 0,1 0 0 0 0,-3-2 0 0 0,3 1-18 0 0,1 1 1 0 0,-1-1-1 0 0,1 1 0 0 0,-1-1 1 0 0,1 1-1 0 0,-1-1 0 0 0,1 1 1 0 0,0-1-1 0 0,-1 1 0 0 0,1-1 1 0 0,0 1-1 0 0,0-1 1 0 0,0 1-1 0 0,1-1 0 0 0,-1 1 1 0 0,0-1-1 0 0,0 1 0 0 0,2-3 1 0 0,0-3-38 0 0,1 0 1 0 0,0 1 0 0 0,1-1 0 0 0,-1 1-1 0 0,1 0 1 0 0,0 0 0 0 0,1 0-1 0 0,7-7 1 0 0,-7 9 12 0 0,0 0-1 0 0,0 0 1 0 0,0 1-1 0 0,0 0 0 0 0,1 0 1 0 0,-1 0-1 0 0,1 1 1 0 0,0-1-1 0 0,0 1 1 0 0,0 1-1 0 0,8-2 0 0 0,-13 3 47 0 0,0 0 0 0 0,0 0 0 0 0,1 0 0 0 0,-1 0 0 0 0,0 1 0 0 0,0-1 0 0 0,0 0 0 0 0,1 1 0 0 0,-1-1 0 0 0,0 0 0 0 0,0 1 0 0 0,0 0 0 0 0,0-1 0 0 0,0 1 0 0 0,0 0 0 0 0,0-1 0 0 0,0 1 0 0 0,0 0-1 0 0,0 0 1 0 0,0 0 0 0 0,-1 0 0 0 0,1 0 0 0 0,0 0 0 0 0,-1 0 0 0 0,1 0 0 0 0,0 0 0 0 0,-1 0 0 0 0,1 0 0 0 0,-1 0 0 0 0,0 0 0 0 0,1 1 0 0 0,-1-1 0 0 0,0 1 0 0 0,1 2 40 0 0,0 0 1 0 0,0 0 0 0 0,-1 0 0 0 0,0 0-1 0 0,0 0 1 0 0,0 0 0 0 0,0-1 0 0 0,-2 8 0 0 0,-3 3-10 0 0,-1 0 1 0 0,0 0 0 0 0,-1 0 0 0 0,0-1 0 0 0,-2 0 0 0 0,1-1-1 0 0,-2 0 1 0 0,-10 11 0 0 0,-12 11-1656 0 0,-47 39-1 0 0,61-59-478 0 0,1 0 0 0 0,-2-1 0 0 0,1-2-1 0 0,-2 1 1 0 0,0-2 0 0 0,0-1 0 0 0,-1 0 0 0 0,-29 7 0 0 0,26-10 545 0 0</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6.080"/>
    </inkml:context>
    <inkml:brush xml:id="br0">
      <inkml:brushProperty name="width" value="0.05" units="cm"/>
      <inkml:brushProperty name="height" value="0.05" units="cm"/>
      <inkml:brushProperty name="color" value="#E71224"/>
    </inkml:brush>
  </inkml:definitions>
  <inkml:trace contextRef="#ctx0" brushRef="#br0">186 36 5068 0 0,'-3'-8'1915'0'0,"-2"-19"20074"0"0,18 35-21889 0 0,-9-4 33 0 0,0 1 0 0 0,0-1 1 0 0,-1 1-1 0 0,0-1 0 0 0,0 1 0 0 0,0 0 1 0 0,0 0-1 0 0,-1 0 0 0 0,0 1 0 0 0,0-1 1 0 0,0 0-1 0 0,-1 1 0 0 0,0-1 0 0 0,1 9 1 0 0,-1-5 54 0 0,0 0 1 0 0,-1-1-1 0 0,0 1 1 0 0,0 0-1 0 0,-1-1 0 0 0,0 1 1 0 0,-1 0-1 0 0,-3 10 1 0 0,1-8-790 0 0,-1 0 0 0 0,0-1 0 0 0,0 0-1 0 0,-2 0 1 0 0,1-1 0 0 0,-1 1 0 0 0,-8 7 0 0 0,11-12 227 0 0,1-1 0 0 0,-1 0 0 0 0,0-1 0 0 0,-1 1 0 0 0,1-1 0 0 0,-1 0 0 0 0,0 0 0 0 0,1 0 1 0 0,-1-1-1 0 0,0 1 0 0 0,-1-1 0 0 0,1 0 0 0 0,0-1 0 0 0,0 1 0 0 0,-1-1 0 0 0,-8 1 0 0 0,12-3-363 0 0,-1 1 0 0 0,1 0-1 0 0,-1-1 1 0 0,1 1 0 0 0,-1-1 0 0 0,1 0-1 0 0,0 0 1 0 0,-1 1 0 0 0,1-2-1 0 0,0 1 1 0 0,0 0 0 0 0,0 0 0 0 0,0-1-1 0 0,-3-1 1 0 0,1-2-102 0 0,0 1-1 0 0,0 0 1 0 0,0-1 0 0 0,1 0-1 0 0,-1 0 1 0 0,1 0 0 0 0,0 0 0 0 0,-3-8-1 0 0,-2-9-872 0 0</inkml:trace>
</inkml:ink>
</file>

<file path=ppt/ink/ink3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15.538"/>
    </inkml:context>
    <inkml:brush xml:id="br0">
      <inkml:brushProperty name="width" value="0.05" units="cm"/>
      <inkml:brushProperty name="height" value="0.05" units="cm"/>
      <inkml:brushProperty name="color" value="#E71224"/>
    </inkml:brush>
  </inkml:definitions>
  <inkml:trace contextRef="#ctx0" brushRef="#br0">174 209 5392 0 0,'-4'-5'1119'0'0,"0"1"0"0"0,-1-1 0 0 0,2 0 0 0 0,-1 0 0 0 0,0 0 0 0 0,1 0 0 0 0,0-1 0 0 0,1 0-1 0 0,-5-10 1 0 0,5 9-577 0 0,-1 0-1 0 0,2 0 0 0 0,-1-1 0 0 0,1 1 1 0 0,0 0-1 0 0,0-1 0 0 0,1 1 0 0 0,0-1 1 0 0,0 1-1 0 0,1-1 0 0 0,0 1 0 0 0,0 0 1 0 0,4-11-1 0 0,-4 15-465 0 0,1 1-1 0 0,0 0 1 0 0,-1-1 0 0 0,1 1-1 0 0,0 0 1 0 0,0 0 0 0 0,0 0-1 0 0,1 1 1 0 0,-1-1 0 0 0,0 0-1 0 0,1 1 1 0 0,-1-1 0 0 0,1 1-1 0 0,-1 0 1 0 0,1 0 0 0 0,0 0-1 0 0,-1 0 1 0 0,1 1 0 0 0,0-1-1 0 0,0 1 1 0 0,0-1 0 0 0,0 1-1 0 0,-1 0 1 0 0,1 0 0 0 0,3 1 0 0 0,14-1 46 0 0,1 2 1 0 0,29 5 0 0 0,-26-3-41 0 0,91 15 94 0 0,-80-11-18 0 0,0-1 0 0 0,1-2 0 0 0,-1-2-1 0 0,1-1 1 0 0,70-6 0 0 0,-64 3 1371 0 0,-101 9-1273 0 0,-1 3 0 0 0,1 2-1 0 0,1 3 1 0 0,-98 40 0 0 0,126-43-123 0 0,0 2 1 0 0,2 1-1 0 0,0 2 1 0 0,0 0-1 0 0,2 2 1 0 0,0 1 0 0 0,2 1-1 0 0,0 1 1 0 0,2 1-1 0 0,-31 42 1 0 0,48-59-97 0 0,0 0 0 0 0,0 1 0 0 0,1-1-1 0 0,0 1 1 0 0,1 0 0 0 0,0 0 0 0 0,0 0 0 0 0,1 1 0 0 0,-1-1 0 0 0,2 1 0 0 0,-2 14-1 0 0,3-19-22 0 0,1 0 0 0 0,-1 1 0 0 0,1-1 0 0 0,0 0 0 0 0,0 1 0 0 0,0-1 0 0 0,1 0 0 0 0,-1 0 0 0 0,1 0-1 0 0,0 0 1 0 0,0 0 0 0 0,1-1 0 0 0,-1 1 0 0 0,1-1 0 0 0,-1 1 0 0 0,1-1 0 0 0,0 0 0 0 0,1 0 0 0 0,-1 0 0 0 0,0 0-1 0 0,1-1 1 0 0,0 1 0 0 0,-1-1 0 0 0,7 3 0 0 0,10 4-333 0 0,1-1-1 0 0,0-1 1 0 0,0-1-1 0 0,0 0 1 0 0,1-2-1 0 0,0 0 1 0 0,0-2 0 0 0,0 0-1 0 0,36-3 1 0 0,-12-2-748 0 0,0-2 1 0 0,-1-2-1 0 0,70-20 0 0 0,-82 17-2676 0 0,0-1 0 0 0,-1-2 0 0 0,-1-1-1 0 0,0-1 1 0 0,54-37 0 0 0,-72 42 2060 0 0</inkml:trace>
</inkml:ink>
</file>

<file path=ppt/ink/ink3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15.866"/>
    </inkml:context>
    <inkml:brush xml:id="br0">
      <inkml:brushProperty name="width" value="0.05" units="cm"/>
      <inkml:brushProperty name="height" value="0.05" units="cm"/>
      <inkml:brushProperty name="color" value="#E71224"/>
    </inkml:brush>
  </inkml:definitions>
  <inkml:trace contextRef="#ctx0" brushRef="#br0">227 27 3488 0 0,'-6'-2'1161'0'0,"0"0"0"0"0,-1 0 0 0 0,1 1 0 0 0,-1 1 0 0 0,1-1 0 0 0,-1 1 0 0 0,0 0 0 0 0,1 0 0 0 0,-1 1 0 0 0,1 0 0 0 0,-1 0 0 0 0,1 0 0 0 0,-11 4 2303 0 0,16-5-3348 0 0,0 0 1 0 0,-1 0 0 0 0,1-1 0 0 0,0 1 0 0 0,-1 0 0 0 0,1-1-1 0 0,0 1 1 0 0,0-1 0 0 0,0 0 0 0 0,0 1 0 0 0,-1-1-1 0 0,1 0 1 0 0,0 0 0 0 0,0 0 0 0 0,0 1 0 0 0,1-1-1 0 0,-1 0 1 0 0,-1-2 0 0 0,1 2-126 0 0,0 0 0 0 0,0-1 0 0 0,0 1 0 0 0,0 0 0 0 0,0 0 0 0 0,0 1 0 0 0,0-1-1 0 0,0 0 1 0 0,0 0 0 0 0,-1 0 0 0 0,1 1 0 0 0,0-1 0 0 0,0 0 0 0 0,-1 1 0 0 0,1 0 0 0 0,0-1 0 0 0,-1 1 0 0 0,1 0 0 0 0,-1-1 0 0 0,1 1 0 0 0,0 0-1 0 0,-1 0 1 0 0,1 0 0 0 0,-1 0 0 0 0,-2 1 0 0 0,-11 3-3098 0 0,-30 9-15017 0 0,36-10 16463 0 0</inkml:trace>
</inkml:ink>
</file>

<file path=ppt/ink/ink3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1.492"/>
    </inkml:context>
    <inkml:brush xml:id="br0">
      <inkml:brushProperty name="width" value="0.05" units="cm"/>
      <inkml:brushProperty name="height" value="0.05" units="cm"/>
      <inkml:brushProperty name="color" value="#E71224"/>
    </inkml:brush>
  </inkml:definitions>
  <inkml:trace contextRef="#ctx0" brushRef="#br0">1162 50 4596 0 0,'4'-49'22602'0'0,"-5"54"-22149"0"0,-4 27 539 0 0,-1 0 0 0 0,-18 49 0 0 0,20-68-1021 0 0,-1-1 1 0 0,0 0-1 0 0,-1 0 1 0 0,-1-1-1 0 0,0 0 1 0 0,0 0 0 0 0,-1 0-1 0 0,0-1 1 0 0,-17 16-1 0 0,21-23-92 0 0,0 0 0 0 0,1-1-1 0 0,-1 1 1 0 0,0-1 0 0 0,0 0-1 0 0,0 0 1 0 0,-1 0 0 0 0,1 0 0 0 0,0-1-1 0 0,-1 1 1 0 0,-8 0 0 0 0,11-2-15 0 0,-38-8-378 0 0,39 7 482 0 0,-1 1 101 0 0,-3-2 66 0 0,3 1-153 0 0,-32 11 109 0 0,20 2-146 0 0,-2 0 1 0 0,1-1 0 0 0,-2 0-1 0 0,1-1 1 0 0,-1-1-1 0 0,-1-1 1 0 0,1 0-1 0 0,-2-2 1 0 0,-21 7-1 0 0,35-13 3 0 0,0 0-1 0 0,0 0 1 0 0,0-1-1 0 0,1 0 1 0 0,-1 1-1 0 0,0-1 1 0 0,0-1-1 0 0,1 1 1 0 0,-1-1 0 0 0,1 0-1 0 0,-1 0 1 0 0,1 0-1 0 0,0 0 1 0 0,0-1-1 0 0,0 0 1 0 0,0 0-1 0 0,0 0 1 0 0,1 0-1 0 0,-1 0 1 0 0,1-1-1 0 0,-3-4 1 0 0,2 4 41 0 0,-1-1 0 0 0,1 0 0 0 0,-1 1 0 0 0,0 0 1 0 0,0 0-1 0 0,-1 1 0 0 0,1 0 0 0 0,-1-1 0 0 0,0 2 0 0 0,0-1 0 0 0,-11-3 0 0 0,-35 3-536 0 0,50 3 313 0 0,-21 2-1595 0 0,11-1 587 0 0,89 0-235 0 0,-34-3 1532 0 0,-31 0 95 0 0,-1 1 1 0 0,1 1-1 0 0,0 0 1 0 0,0 1-1 0 0,-1 0 0 0 0,1 0 1 0 0,18 6-1 0 0,-29-7-99 0 0,0 1 0 0 0,0-1 0 0 0,0 1 0 0 0,0 0 0 0 0,1 0 0 0 0,-1-1 0 0 0,-1 1-1 0 0,1 0 1 0 0,0 0 0 0 0,0 0 0 0 0,0 0 0 0 0,0 0 0 0 0,-1 0 0 0 0,1 0 0 0 0,0 0 0 0 0,-1 1-1 0 0,1-1 1 0 0,-1 0 0 0 0,1 0 0 0 0,-1 0 0 0 0,0 1 0 0 0,1-1 0 0 0,-1 0 0 0 0,0 1 0 0 0,0-1-1 0 0,0 0 1 0 0,0 0 0 0 0,0 1 0 0 0,0-1 0 0 0,0 0 0 0 0,-1 1 0 0 0,1-1 0 0 0,0 0 0 0 0,-1 0-1 0 0,1 0 1 0 0,-1 1 0 0 0,1-1 0 0 0,-1 0 0 0 0,0 0 0 0 0,1 0 0 0 0,-1 0 0 0 0,0 0-1 0 0,-1 2 1 0 0,-4 4 182 0 0,1 1-1 0 0,-1-1 1 0 0,0-1-1 0 0,-11 11 0 0 0,9-11-97 0 0,0 1 0 0 0,0-1 0 0 0,0-1 0 0 0,-1 1 0 0 0,0-2 0 0 0,0 1 0 0 0,0-1 0 0 0,0 0 0 0 0,-1-1 0 0 0,0 0 0 0 0,-12 2 0 0 0,10-5-102 0 0,0 1 1 0 0,0-1-1 0 0,-1-1 0 0 0,1 0 0 0 0,1-1 0 0 0,-1 0 0 0 0,0-1 0 0 0,0 0 0 0 0,-13-6 0 0 0,11 4 22 0 0,0 0 0 0 0,0 1 1 0 0,0 1-1 0 0,-1 0 0 0 0,1 1 0 0 0,-1 1 0 0 0,0 0 0 0 0,-24 2 0 0 0,28 0-79 0 0,1 1-1 0 0,-1 1 1 0 0,1 0-1 0 0,-1 1 1 0 0,1-1-1 0 0,0 2 1 0 0,0 0-1 0 0,1 0 1 0 0,-1 1-1 0 0,1 0 1 0 0,0 0-1 0 0,-12 12 1 0 0,-9 11-614 0 0,-2 4-3941 0 0,5 3-3842 0 0,7 1-3742 0 0</inkml:trace>
</inkml:ink>
</file>

<file path=ppt/ink/ink3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2.117"/>
    </inkml:context>
    <inkml:brush xml:id="br0">
      <inkml:brushProperty name="width" value="0.05" units="cm"/>
      <inkml:brushProperty name="height" value="0.05" units="cm"/>
      <inkml:brushProperty name="color" value="#E71224"/>
    </inkml:brush>
  </inkml:definitions>
  <inkml:trace contextRef="#ctx0" brushRef="#br0">12 48 4860 0 0,'-12'-12'16445'0'0,"57"-8"-13207"0"0,13 7-3956 0 0,2 11-5737 0 0,-55 2 4902 0 0,0 1 1 0 0,0 0-1 0 0,0 0 1 0 0,0 0-1 0 0,-1 0 1 0 0,1 1-1 0 0,0 0 1 0 0,5 3-1 0 0,-5 0-412 0 0</inkml:trace>
</inkml:ink>
</file>

<file path=ppt/ink/ink3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2.445"/>
    </inkml:context>
    <inkml:brush xml:id="br0">
      <inkml:brushProperty name="width" value="0.05" units="cm"/>
      <inkml:brushProperty name="height" value="0.05" units="cm"/>
      <inkml:brushProperty name="color" value="#E71224"/>
    </inkml:brush>
  </inkml:definitions>
  <inkml:trace contextRef="#ctx0" brushRef="#br0">0 305 4328 0 0,'31'-13'2833'0'0,"-1"-1"0"0"0,46-31-1 0 0,3-1-1093 0 0,46-26-3237 0 0,-110 62-60 0 0,-1 0 0 0 0,0-2-1 0 0,0 1 1 0 0,-2-1 0 0 0,1-1-1 0 0,11-16 1 0 0,-12 11-41 0 0</inkml:trace>
</inkml:ink>
</file>

<file path=ppt/ink/ink3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2.773"/>
    </inkml:context>
    <inkml:brush xml:id="br0">
      <inkml:brushProperty name="width" value="0.05" units="cm"/>
      <inkml:brushProperty name="height" value="0.05" units="cm"/>
      <inkml:brushProperty name="color" value="#E71224"/>
    </inkml:brush>
  </inkml:definitions>
  <inkml:trace contextRef="#ctx0" brushRef="#br0">81 14 4852 0 0,'-11'-12'13989'0'0,"-1"10"-13100"0"0,-15 16-15639 0 0,17-6 10917 0 0,-1-2 4419 0 0,1-3-1971 0 0</inkml:trace>
</inkml:ink>
</file>

<file path=ppt/ink/ink3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3.101"/>
    </inkml:context>
    <inkml:brush xml:id="br0">
      <inkml:brushProperty name="width" value="0.05" units="cm"/>
      <inkml:brushProperty name="height" value="0.05" units="cm"/>
      <inkml:brushProperty name="color" value="#E71224"/>
    </inkml:brush>
  </inkml:definitions>
  <inkml:trace contextRef="#ctx0" brushRef="#br0">193 1 5589 0 0,'0'0'1595'0'0,"-12"0"761"0"0,6 0 1655 0 0,5 0-3841 0 0,0 0-1 0 0,0 0 1 0 0,0 0-1 0 0,0 0 0 0 0,0 0 1 0 0,0 1-1 0 0,0-1 1 0 0,0 0-1 0 0,0 1 0 0 0,1-1 1 0 0,-1 0-1 0 0,0 1 1 0 0,0-1-1 0 0,0 1 1 0 0,0-1-1 0 0,0 1 0 0 0,1 0 1 0 0,-1-1-1 0 0,0 1 1 0 0,1 0-1 0 0,-1 0 1 0 0,0-1-1 0 0,1 1 0 0 0,-1 0 1 0 0,1 0-1 0 0,-1 0 1 0 0,1 0-1 0 0,-1 0 0 0 0,1 0 1 0 0,0 0-1 0 0,-1 0 1 0 0,1 1-1 0 0,-2 41 1679 0 0,1-1-2621 0 0,-1-35-15 0 0,-1 0 0 0 0,0 0 0 0 0,-1 0 0 0 0,1-1 0 0 0,-1 1 0 0 0,-1-1 0 0 0,1 0 0 0 0,-1 0 0 0 0,0 0-1 0 0,-6 6 1 0 0,0-3-1100 0 0,0 1 0 0 0,0-1-1 0 0,-1-1 1 0 0,-19 11 0 0 0,8-8 137 0 0</inkml:trace>
</inkml:ink>
</file>

<file path=ppt/ink/ink3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5.508"/>
    </inkml:context>
    <inkml:brush xml:id="br0">
      <inkml:brushProperty name="width" value="0.05" units="cm"/>
      <inkml:brushProperty name="height" value="0.05" units="cm"/>
      <inkml:brushProperty name="color" value="#E71224"/>
    </inkml:brush>
  </inkml:definitions>
  <inkml:trace contextRef="#ctx0" brushRef="#br0">456 195 3724 0 0,'-6'-10'2197'0'0,"0"0"1"0"0,1-1-1 0 0,0 0 0 0 0,1 0 0 0 0,1 0 0 0 0,-6-23 0 0 0,9 31-2042 0 0,-1 0 0 0 0,1 0 0 0 0,0 0 0 0 0,0-1 0 0 0,0 1 0 0 0,0 0 1 0 0,1 0-1 0 0,-1 0 0 0 0,1 0 0 0 0,-1 0 0 0 0,1 0 0 0 0,0 0 0 0 0,0 0 0 0 0,1 1 0 0 0,-1-1 0 0 0,1 0 0 0 0,-1 0 0 0 0,1 1 0 0 0,0-1 0 0 0,0 1 0 0 0,0 0 0 0 0,0-1 1 0 0,0 1-1 0 0,0 0 0 0 0,1 0 0 0 0,-1 1 0 0 0,1-1 0 0 0,0 0 0 0 0,-1 1 0 0 0,1-1 0 0 0,0 1 0 0 0,0 0 0 0 0,4-1 0 0 0,2-1-55 0 0,1 0 0 0 0,0 1 0 0 0,-1 0-1 0 0,1 1 1 0 0,0 0 0 0 0,12 1 0 0 0,-20 0-91 0 0,-1 0 0 0 0,1 0 0 0 0,0 0 0 0 0,-1 0 0 0 0,1 1 1 0 0,0-1-1 0 0,-1 0 0 0 0,1 1 0 0 0,-1-1 0 0 0,1 1 1 0 0,-1 0-1 0 0,1 0 0 0 0,-1-1 0 0 0,1 1 0 0 0,-1 0 0 0 0,1 0 1 0 0,-1 0-1 0 0,0 0 0 0 0,0 1 0 0 0,0-1 0 0 0,0 0 0 0 0,0 0 1 0 0,0 1-1 0 0,0-1 0 0 0,0 1 0 0 0,0-1 0 0 0,0 1 0 0 0,-1-1 1 0 0,1 1-1 0 0,-1-1 0 0 0,1 1 0 0 0,-1 0 0 0 0,0-1 0 0 0,1 1 1 0 0,-1 0-1 0 0,0-1 0 0 0,0 1 0 0 0,0 0 0 0 0,0-1 0 0 0,-1 1 1 0 0,1 0-1 0 0,0-1 0 0 0,-1 1 0 0 0,1-1 0 0 0,-1 1 1 0 0,0 1-1 0 0,-5 15 42 0 0,0-1 0 0 0,-1 0-1 0 0,-1 0 1 0 0,-1-1 0 0 0,0 0 0 0 0,-1 0 0 0 0,-15 17 0 0 0,-94 98 230 0 0,89-100-235 0 0,-257 265 383 0 0,266-273-367 0 0,-19 16 259 0 0,38-38-200 0 0,5-10-196 0 0,-1 0 11 0 0,2 0 1 0 0,-1 0-1 0 0,1 1 1 0 0,0-1-1 0 0,1 1 1 0 0,0 0-1 0 0,0 0 1 0 0,1 0-1 0 0,6-6 1 0 0,6-10-286 0 0,35-54-726 0 0,-11 20 520 0 0,-3-1 0 0 0,-2-3-1 0 0,37-84 1 0 0,-73 145 556 0 0,-1 1-1 0 0,1-1 1 0 0,-1 0 0 0 0,1 1-1 0 0,-1-1 1 0 0,1 0 0 0 0,-1 1-1 0 0,0-1 1 0 0,1 0 0 0 0,-1 0-1 0 0,0 1 1 0 0,0-1 0 0 0,0 0-1 0 0,1 0 1 0 0,-1 1 0 0 0,0-1-1 0 0,0 0 1 0 0,0 0 0 0 0,0 0-1 0 0,0 1 1 0 0,0-1 0 0 0,-1 0 0 0 0,1 0-1 0 0,0 1 1 0 0,0-1 0 0 0,0 0-1 0 0,-1 0 1 0 0,1 1 0 0 0,0-1-1 0 0,-1 0 1 0 0,1 1 0 0 0,-1-1-1 0 0,0 0 1 0 0,-1 1-1 0 0,0 0 0 0 0,1 0 1 0 0,-1 1-1 0 0,0-1 0 0 0,1 0 0 0 0,-1 1 0 0 0,0 0 1 0 0,1-1-1 0 0,-1 1 0 0 0,0 0 0 0 0,1 0 1 0 0,-1 0-1 0 0,-1 1 0 0 0,-51 43-10 0 0,33-25 167 0 0,-1-2 0 0 0,-1 0 0 0 0,0-1 0 0 0,-38 19 0 0 0,58-35-129 0 0,-1-1 0 0 0,0 0-1 0 0,0 0 1 0 0,1 0 0 0 0,-1-1 0 0 0,0 0 0 0 0,0 1 0 0 0,1-1 0 0 0,-1 0 0 0 0,1-1 0 0 0,-1 1-1 0 0,1 0 1 0 0,-1-1 0 0 0,1 0 0 0 0,0 0 0 0 0,0 0 0 0 0,0 0 0 0 0,0-1 0 0 0,0 1-1 0 0,0-1 1 0 0,-2-3 0 0 0,2 2 11 0 0,1 0 0 0 0,0 0 0 0 0,-1-1-1 0 0,1 1 1 0 0,1-1 0 0 0,-1 1 0 0 0,1-1 0 0 0,0 0-1 0 0,0 1 1 0 0,-1-7 0 0 0,2 6-339 0 0,0 0 0 0 0,1 1 1 0 0,-1-1-1 0 0,1 1 0 0 0,0-1 0 0 0,0 1 1 0 0,0-1-1 0 0,1 1 0 0 0,2-6 0 0 0,0 2-1162 0 0,0 1-1 0 0,1 0 0 0 0,0 0 0 0 0,9-10 0 0 0,29-24-11063 0 0,-37 36 10797 0 0</inkml:trace>
</inkml:ink>
</file>

<file path=ppt/ink/ink3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6.164"/>
    </inkml:context>
    <inkml:brush xml:id="br0">
      <inkml:brushProperty name="width" value="0.05" units="cm"/>
      <inkml:brushProperty name="height" value="0.05" units="cm"/>
      <inkml:brushProperty name="color" value="#E71224"/>
    </inkml:brush>
  </inkml:definitions>
  <inkml:trace contextRef="#ctx0" brushRef="#br0">257 155 6277 0 0,'0'0'3671'0'0,"-21"-20"3572"0"0,20 14-6407 0 0,0 0 0 0 0,1 0-1 0 0,0 0 1 0 0,1 0 0 0 0,-1 0 0 0 0,3-9 0 0 0,-2 10-621 0 0,0-1 1 0 0,1 0-1 0 0,0 1 1 0 0,0 0-1 0 0,0-1 1 0 0,1 1-1 0 0,0 0 1 0 0,0 0 0 0 0,0 0-1 0 0,0 1 1 0 0,1-1-1 0 0,5-5 1 0 0,8-2 201 0 0,-17 12-411 0 0,0 0 1 0 0,0 0-1 0 0,0 0 1 0 0,0 1-1 0 0,0-1 1 0 0,0 0-1 0 0,0 0 1 0 0,0 0-1 0 0,0 0 1 0 0,0 0-1 0 0,0 0 1 0 0,-1 0-1 0 0,1 0 1 0 0,0 0-1 0 0,0 0 1 0 0,0 1-1 0 0,0-1 1 0 0,0 0 0 0 0,0 0-1 0 0,0 0 1 0 0,0 0-1 0 0,0 0 1 0 0,0 0-1 0 0,0 0 1 0 0,0 0-1 0 0,0 1 1 0 0,0-1-1 0 0,0 0 1 0 0,0 0-1 0 0,0 0 1 0 0,1 0-1 0 0,-1 0 1 0 0,0 0-1 0 0,0 0 1 0 0,0 0-1 0 0,0 0 1 0 0,0 0-1 0 0,0 1 1 0 0,0-1-1 0 0,0 0 1 0 0,0 0-1 0 0,0 0 1 0 0,0 0-1 0 0,0 0 1 0 0,0 0 0 0 0,1 0-1 0 0,-1 0 1 0 0,0 0-1 0 0,0 0 1 0 0,0 0-1 0 0,0 0 1 0 0,0 0-1 0 0,0 0 1 0 0,0 0-1 0 0,0 0 1 0 0,0 0-1 0 0,1 0 1 0 0,-1 0-1 0 0,0 0 1 0 0,0 0-1 0 0,0 0 1 0 0,0 0-1 0 0,0 0 1 0 0,0 0-1 0 0,0 0 1 0 0,0 0-1 0 0,0 0 1 0 0,1 0-1 0 0,-1 0 1 0 0,-23 33 97 0 0,-29 20-1404 0 0,-9-5-5220 0 0,48-39 4477 0 0,-1 0 0 0 0,0-1 0 0 0,0-1 0 0 0,0 0 0 0 0,-1-1 0 0 0,0-1 0 0 0,-25 6 0 0 0,19-9 366 0 0</inkml:trace>
</inkml:ink>
</file>

<file path=ppt/ink/ink3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6.523"/>
    </inkml:context>
    <inkml:brush xml:id="br0">
      <inkml:brushProperty name="width" value="0.05" units="cm"/>
      <inkml:brushProperty name="height" value="0.05" units="cm"/>
      <inkml:brushProperty name="color" value="#E71224"/>
    </inkml:brush>
  </inkml:definitions>
  <inkml:trace contextRef="#ctx0" brushRef="#br0">268 0 4708 0 0,'0'0'6970'0'0,"1"36"-2580"0"0,-11-18-3348 0 0,0 1 0 0 0,-2-2 0 0 0,-21 26 0 0 0,-25 16-1420 0 0,5-19-3860 0 0,-4-9-5016 0 0,33-25 5465 0 0,13-4 2048 0 0</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6.408"/>
    </inkml:context>
    <inkml:brush xml:id="br0">
      <inkml:brushProperty name="width" value="0.05" units="cm"/>
      <inkml:brushProperty name="height" value="0.05" units="cm"/>
      <inkml:brushProperty name="color" value="#E71224"/>
    </inkml:brush>
  </inkml:definitions>
  <inkml:trace contextRef="#ctx0" brushRef="#br0">1001 12 5424 0 0,'-5'-12'17446'0'0,"-1"26"-10214"0"0,-3 50-7024 0 0,4-31 2128 0 0,-1 4-2538 0 0,-20 61-1 0 0,22-86-853 0 0,-1-1 0 0 0,0 0 0 0 0,0 0 0 0 0,-1 0 0 0 0,-9 11 0 0 0,-5 7-5251 0 0,18-24 4988 0 0,0 0 1 0 0,-1-1 0 0 0,0 0 0 0 0,0 0-1 0 0,0 1 1 0 0,-1-2 0 0 0,1 1-1 0 0,-1 0 1 0 0,0-1 0 0 0,0 0 0 0 0,0 0-1 0 0,-8 5 1 0 0</inkml:trace>
  <inkml:trace contextRef="#ctx0" brushRef="#br0" timeOffset="1">720 380 6797 0 0,'-18'23'6552'0'0,"-102"114"3738"0"0,-18-12-7534 0 0,94-91-5151 0 0,-65 38 1 0 0,72-51-1720 0 0,0-2 0 0 0,-53 19-1 0 0,-9-12-2251 0 0,72-20 4481 0 0</inkml:trace>
</inkml:ink>
</file>

<file path=ppt/ink/ink3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6.945"/>
    </inkml:context>
    <inkml:brush xml:id="br0">
      <inkml:brushProperty name="width" value="0.05" units="cm"/>
      <inkml:brushProperty name="height" value="0.05" units="cm"/>
      <inkml:brushProperty name="color" value="#E71224"/>
    </inkml:brush>
  </inkml:definitions>
  <inkml:trace contextRef="#ctx0" brushRef="#br0">1044 1 5509 0 0,'8'3'12711'0'0,"-4"3"-13355"0"0,-3-1 944 0 0,0 1 0 0 0,0-1 0 0 0,-1 1-1 0 0,1-1 1 0 0,-1 1 0 0 0,-1 0 0 0 0,1-1-1 0 0,-1 1 1 0 0,0-1 0 0 0,-3 10 0 0 0,-19 52 947 0 0,15-51-1096 0 0,0-1 1 0 0,-1 0 0 0 0,-1 0-1 0 0,0-1 1 0 0,-1 0 0 0 0,-1-1-1 0 0,0 0 1 0 0,-1-1 0 0 0,-19 15-1 0 0,10-11-87 0 0,-1-1-1 0 0,0-2 1 0 0,-1 0 0 0 0,-1-1-1 0 0,-39 13 1 0 0,13-11-176 0 0,-1-1-1 0 0,0-3 1 0 0,-1-2 0 0 0,0-2 0 0 0,-89-3-1 0 0,131-3-123 0 0,-128-7-769 0 0,71-6-1716 0 0,5-9-4382 0 0,60 21 6498 0 0,0-1 0 0 0,0 0 0 0 0,0 0 0 0 0,1 0 0 0 0,-1 0 0 0 0,1 0 0 0 0,-1 0 0 0 0,1-1-1 0 0,0 1 1 0 0,0-1 0 0 0,0 1 0 0 0,0-1 0 0 0,1 0 0 0 0,-3-4 0 0 0,1-4-1087 0 0</inkml:trace>
</inkml:ink>
</file>

<file path=ppt/ink/ink3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7.539"/>
    </inkml:context>
    <inkml:brush xml:id="br0">
      <inkml:brushProperty name="width" value="0.05" units="cm"/>
      <inkml:brushProperty name="height" value="0.05" units="cm"/>
      <inkml:brushProperty name="color" value="#E71224"/>
    </inkml:brush>
  </inkml:definitions>
  <inkml:trace contextRef="#ctx0" brushRef="#br0">2217 58 5056 0 0,'0'-2'636'0'0,"1"-1"0"0"0,0 1 0 0 0,-1-1 0 0 0,1 0-1 0 0,-1 1 1 0 0,0-1 0 0 0,0 0 0 0 0,0 1 0 0 0,0-1-1 0 0,-1 0 1 0 0,1 1 0 0 0,-1-1 0 0 0,1 1 0 0 0,-3-4-1 0 0,3 5-369 0 0,-1 0-1 0 0,0-1 1 0 0,0 1-1 0 0,1 0 1 0 0,-1 1-1 0 0,0-1 1 0 0,0 0-1 0 0,0 0 1 0 0,0 0-1 0 0,-1 0 1 0 0,1 1-1 0 0,0-1 1 0 0,0 1-1 0 0,0-1 1 0 0,0 1-1 0 0,-1-1 1 0 0,1 1-1 0 0,0-1 1 0 0,-1 1-1 0 0,-1 0 1 0 0,-5 0 113 0 0,0 0 0 0 0,0 1-1 0 0,0 0 1 0 0,0 1 0 0 0,0 0 0 0 0,1 0 0 0 0,-1 0 0 0 0,-7 4 0 0 0,-57 26 926 0 0,-81 48 0 0 0,28-13-612 0 0,-497 267 478 0 0,213-100-3766 0 0,318-182 1370 0 0,17-9-733 0 0,-44 27-4448 0 0,-3-5 0 0 0,-149 56-1 0 0,213-100 4711 0 0</inkml:trace>
</inkml:ink>
</file>

<file path=ppt/ink/ink3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8.695"/>
    </inkml:context>
    <inkml:brush xml:id="br0">
      <inkml:brushProperty name="width" value="0.05" units="cm"/>
      <inkml:brushProperty name="height" value="0.05" units="cm"/>
      <inkml:brushProperty name="color" value="#E71224"/>
    </inkml:brush>
  </inkml:definitions>
  <inkml:trace contextRef="#ctx0" brushRef="#br0">468 25 2732 0 0,'0'0'7364'0'0,"-21"39"-2384"0"0,21-38-4931 0 0,0 0 0 0 0,0 0 0 0 0,0 0 0 0 0,0 0 0 0 0,0 0 0 0 0,0 0 0 0 0,0 0 0 0 0,0 0 0 0 0,0 0 0 0 0,0 0 0 0 0,0 0 0 0 0,1 0 0 0 0,-1 0 0 0 0,1 0 0 0 0,-1 0 0 0 0,0 0 0 0 0,1 0 0 0 0,0 0 0 0 0,-1 0 0 0 0,1 0 0 0 0,0 0 0 0 0,-1 0 0 0 0,1-1 0 0 0,0 1 0 0 0,0 0 0 0 0,-1-1 0 0 0,2 2 0 0 0,0-2-200 0 0,28-10-839 0 0,-27 8 975 0 0,0-1 0 0 0,0 0 0 0 0,0-1-1 0 0,0 1 1 0 0,0 0 0 0 0,-1-1-1 0 0,0 0 1 0 0,0 1 0 0 0,0-1-1 0 0,0 0 1 0 0,0 0 0 0 0,-1 0 0 0 0,0 0-1 0 0,0-1 1 0 0,0 1 0 0 0,0 0-1 0 0,-1 0 1 0 0,1-9 0 0 0,-1 12 149 0 0,-5 1-21 0 0,1 1 0 0 0,-1 0 1 0 0,1 0-1 0 0,-1 1 0 0 0,1-1 1 0 0,-1 1-1 0 0,1 0 0 0 0,0 0 1 0 0,0 0-1 0 0,0 1 0 0 0,0-1 1 0 0,0 1-1 0 0,1 0 0 0 0,-1 0 1 0 0,1 1-1 0 0,0-1 0 0 0,0 0 1 0 0,0 1-1 0 0,-4 7 0 0 0,-4 2-4 0 0,-17 21 118 0 0,12-14-54 0 0,-1-1 0 0 0,0 0 0 0 0,-1-1 0 0 0,-1-1 0 0 0,-25 18 0 0 0,39-33-149 0 0,0 0-1 0 0,0 0 1 0 0,0 0-1 0 0,-1 0 1 0 0,1-1 0 0 0,0 0-1 0 0,-1 0 1 0 0,1 0-1 0 0,-9-1 1 0 0,13 0 53 0 0,-26-6-65 0 0,15-7-10 0 0,10 12-11 0 0,0-1 0 0 0,1 1 0 0 0,-1-1 0 0 0,0 0 0 0 0,1 1 0 0 0,-1-1 0 0 0,1 0 0 0 0,0 0 0 0 0,-1 0-1 0 0,-1-4 1 0 0,3 5-4 0 0,0 0 0 0 0,0 0-1 0 0,0 0 1 0 0,0 0 0 0 0,0-1 0 0 0,0 1-1 0 0,0 0 1 0 0,0 0 0 0 0,0 0-1 0 0,0 0 1 0 0,1 0 0 0 0,-1 0-1 0 0,0 0 1 0 0,1 0 0 0 0,-1 0-1 0 0,1 0 1 0 0,-1 0 0 0 0,1 0-1 0 0,0 0 1 0 0,-1 0 0 0 0,1 1-1 0 0,0-1 1 0 0,0 0 0 0 0,-1 0 0 0 0,1 1-1 0 0,0-1 1 0 0,0 0 0 0 0,0 1-1 0 0,0-1 1 0 0,1 0 0 0 0,27-13-250 0 0,-28 14 232 0 0,25 13-99 0 0,-24-10 135 0 0,-1 0-1 0 0,1 1 0 0 0,-1-1 0 0 0,0 0 0 0 0,-1 0 1 0 0,1 1-1 0 0,0-1 0 0 0,-1 0 0 0 0,0 1 1 0 0,0-1-1 0 0,0 0 0 0 0,0 1 0 0 0,0-1 0 0 0,-1 0 1 0 0,0 1-1 0 0,1-1 0 0 0,-1 0 0 0 0,0 0 1 0 0,-1 1-1 0 0,1-1 0 0 0,-1 0 0 0 0,1 0 0 0 0,-1 0 1 0 0,-2 3-1 0 0,-3 4-618 0 0,0 0 0 0 0,-1 0 0 0 0,0 0 0 0 0,0-1 0 0 0,-13 10 0 0 0,7-7-1290 0 0,-1-1-1 0 0,-1-1 1 0 0,0 0-1 0 0,0-1 1 0 0,-33 13 0 0 0,17-12 158 0 0</inkml:trace>
</inkml:ink>
</file>

<file path=ppt/ink/ink3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39.649"/>
    </inkml:context>
    <inkml:brush xml:id="br0">
      <inkml:brushProperty name="width" value="0.05" units="cm"/>
      <inkml:brushProperty name="height" value="0.05" units="cm"/>
      <inkml:brushProperty name="color" value="#E71224"/>
    </inkml:brush>
  </inkml:definitions>
  <inkml:trace contextRef="#ctx0" brushRef="#br0">114 176 4064 0 0,'-1'-16'2861'0'0,"4"-50"4072"0"0,-3 62-6644 0 0,1 1 1 0 0,-1-1-1 0 0,1 1 0 0 0,0-1 1 0 0,0 0-1 0 0,0 1 0 0 0,1-1 1 0 0,-1 1-1 0 0,1 0 1 0 0,0 0-1 0 0,0-1 0 0 0,0 1 1 0 0,0 0-1 0 0,4-3 0 0 0,-3 4-185 0 0,1 1 0 0 0,0 0 0 0 0,0-1 1 0 0,-1 1-1 0 0,1 0 0 0 0,0 1 0 0 0,0-1 0 0 0,0 1 0 0 0,0 0 0 0 0,0 0 0 0 0,0 0 0 0 0,0 0 0 0 0,0 1 0 0 0,4 0 0 0 0,7 1 53 0 0,93 5 622 0 0,-43-2-354 0 0,1-2 1 0 0,97-8-1 0 0,-153 3-176 0 0,0 0 1 0 0,0-1-1 0 0,0 0 0 0 0,0-1 0 0 0,11-5 0 0 0,-3 1 490 0 0,-17 7-496 0 0,-1 1-211 0 0,-1-1 0 0 0,1 0 0 0 0,-1 0 0 0 0,1 0 0 0 0,-1 0 0 0 0,0 1 0 0 0,1-1 0 0 0,-1 0 0 0 0,0 1 0 0 0,1-1 0 0 0,-1 1 0 0 0,0-1 0 0 0,0 1 0 0 0,0-1 0 0 0,0 1 0 0 0,1-1-1 0 0,-1 1 1 0 0,0 0 0 0 0,0-1 0 0 0,0 1 0 0 0,0 0 0 0 0,0 0 0 0 0,0 0 0 0 0,0-1 0 0 0,0 1 0 0 0,0 0 0 0 0,0 1 0 0 0,0-1 0 0 0,0 0 0 0 0,0 0 0 0 0,1 0 0 0 0,-1 0 0 0 0,-1 1 0 0 0,-42 6 131 0 0,39-6-137 0 0,-38 10 14 0 0,0 3-1 0 0,1 1 1 0 0,1 2-1 0 0,0 2 1 0 0,1 1-1 0 0,1 2 1 0 0,2 2 0 0 0,0 2-1 0 0,1 1 1 0 0,-36 36-1 0 0,46-38 1 0 0,1 0 0 0 0,-30 42 0 0 0,48-59 1 0 0,1 0-1 0 0,1 0 1 0 0,0 1-1 0 0,0 0 1 0 0,0 0-1 0 0,1 1 1 0 0,1-1-1 0 0,-1 1 1 0 0,2 0-1 0 0,-1 0 1 0 0,1 0-1 0 0,1 0 1 0 0,-1 13-1 0 0,2-19-14 0 0,1 0-1 0 0,-1 0 0 0 0,1 0 0 0 0,0 0 0 0 0,0 0 0 0 0,1 0 0 0 0,-1 0 0 0 0,1-1 0 0 0,0 1 0 0 0,0 0 0 0 0,0-1 0 0 0,0 1 0 0 0,0-1 0 0 0,1 0 0 0 0,0 0 1 0 0,6 6-1 0 0,-3-4 7 0 0,1-1 0 0 0,0 1 0 0 0,0-1 1 0 0,0 0-1 0 0,1-1 0 0 0,-1 0 1 0 0,17 5-1 0 0,5-2-86 0 0,0-1-1 0 0,1-2 1 0 0,44 1 0 0 0,-74-4 49 0 0,45 0-955 0 0,0-2 1 0 0,0-2-1 0 0,0-2 0 0 0,59-15 0 0 0,-70 11-1602 0 0,-1-1 0 0 0,36-17 0 0 0,-45 16-597 0 0,-1 0 1 0 0,0-2 0 0 0,27-21-1 0 0,-35 23 1573 0 0</inkml:trace>
</inkml:ink>
</file>

<file path=ppt/ink/ink3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0.086"/>
    </inkml:context>
    <inkml:brush xml:id="br0">
      <inkml:brushProperty name="width" value="0.05" units="cm"/>
      <inkml:brushProperty name="height" value="0.05" units="cm"/>
      <inkml:brushProperty name="color" value="#E71224"/>
    </inkml:brush>
  </inkml:definitions>
  <inkml:trace contextRef="#ctx0" brushRef="#br0">84 0 4728 0 0,'-11'0'2501'0'0,"5"0"2004"0"0,-2 2-4109 0 0,-12 4 5217 0 0,1 5-4650 0 0,15-2-8832 0 0,-5-14 4478 0 0,3 3 2207 0 0</inkml:trace>
</inkml:ink>
</file>

<file path=ppt/ink/ink3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2.695"/>
    </inkml:context>
    <inkml:brush xml:id="br0">
      <inkml:brushProperty name="width" value="0.05" units="cm"/>
      <inkml:brushProperty name="height" value="0.05" units="cm"/>
      <inkml:brushProperty name="color" value="#E71224"/>
    </inkml:brush>
  </inkml:definitions>
  <inkml:trace contextRef="#ctx0" brushRef="#br0">275 277 4484 0 0,'9'-36'8545'0'0,"-8"25"-7293"0"0,0-1 0 0 0,-1 0-1 0 0,0 0 1 0 0,-3-18 0 0 0,1 19-761 0 0,0 0 1 0 0,-1 1 0 0 0,0-1-1 0 0,-1 1 1 0 0,-8-17 0 0 0,11 23-467 0 0,-1 0 0 0 0,-1 0-1 0 0,1 0 1 0 0,-1 0 0 0 0,1 1 0 0 0,-1-1 0 0 0,0 1 0 0 0,0 0 0 0 0,-1 0 0 0 0,1 0-1 0 0,-1 0 1 0 0,1 0 0 0 0,-1 1 0 0 0,0-1 0 0 0,0 1 0 0 0,0 0 0 0 0,0 1-1 0 0,0-1 1 0 0,-1 1 0 0 0,1-1 0 0 0,0 1 0 0 0,-1 0 0 0 0,1 1 0 0 0,-1-1-1 0 0,1 1 1 0 0,-1 0 0 0 0,1 0 0 0 0,-1 1 0 0 0,1-1 0 0 0,-1 1 0 0 0,1 0 0 0 0,0 0-1 0 0,-1 0 1 0 0,-4 3 0 0 0,1-1-3 0 0,1 1 0 0 0,-1 0 0 0 0,1 0 0 0 0,0 1 0 0 0,0 0 0 0 0,0 1-1 0 0,1-1 1 0 0,0 1 0 0 0,0 0 0 0 0,0 1 0 0 0,1-1 0 0 0,0 1 0 0 0,0 0 0 0 0,1 1 0 0 0,-4 7 0 0 0,5-9-8 0 0,0 0 0 0 0,1-1 0 0 0,-1 1 0 0 0,1 0 1 0 0,1 0-1 0 0,-1 0 0 0 0,1 0 0 0 0,0 1 0 0 0,1-1 1 0 0,-1 0-1 0 0,1 0 0 0 0,1 0 0 0 0,-1 1 0 0 0,1-1 1 0 0,0 0-1 0 0,0 0 0 0 0,1 0 0 0 0,-1 0 0 0 0,2 0 0 0 0,-1 0 1 0 0,5 9-1 0 0,-5-13-2 0 0,0 0-1 0 0,-1 1 1 0 0,1-1 0 0 0,0 0-1 0 0,0 0 1 0 0,0 0 0 0 0,1 0-1 0 0,-1-1 1 0 0,0 1 0 0 0,1 0-1 0 0,-1-1 1 0 0,1 0 0 0 0,-1 1-1 0 0,1-1 1 0 0,0 0 0 0 0,-1-1-1 0 0,1 1 1 0 0,4 0 0 0 0,-1 0-1 0 0,0-1 0 0 0,-1 0-1 0 0,1 0 1 0 0,0-1 0 0 0,-1 0 0 0 0,1 0 0 0 0,-1 0 0 0 0,1-1-1 0 0,5-2 1 0 0,0 0-24 0 0,-1-1-1 0 0,0 0 1 0 0,0-1-1 0 0,0 0 1 0 0,-1 0-1 0 0,1-1 1 0 0,-1-1-1 0 0,14-15 1 0 0,7-16 70 0 0,-2-2 0 0 0,40-79 0 0 0,-67 119-19 0 0,-1 1 0 0 0,1-1 1 0 0,-1 0-1 0 0,1 1 0 0 0,-1-1 0 0 0,1 0 1 0 0,-1 1-1 0 0,0-1 0 0 0,1 0 0 0 0,-1 1 1 0 0,0-1-1 0 0,0 0 0 0 0,1 0 0 0 0,-1 1 1 0 0,0-1-1 0 0,0 0 0 0 0,0 0 0 0 0,0 0 1 0 0,0 1-1 0 0,0-1 0 0 0,0 0 0 0 0,0 0 1 0 0,-1 0-1 0 0,1 1 0 0 0,0-2 0 0 0,-15 5 531 0 0,12-2-696 0 0,-2 1 375 0 0,2 0 1754 0 0,2-1-2354 0 0</inkml:trace>
</inkml:ink>
</file>

<file path=ppt/ink/ink3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3.539"/>
    </inkml:context>
    <inkml:brush xml:id="br0">
      <inkml:brushProperty name="width" value="0.05" units="cm"/>
      <inkml:brushProperty name="height" value="0.05" units="cm"/>
      <inkml:brushProperty name="color" value="#E71224"/>
    </inkml:brush>
  </inkml:definitions>
  <inkml:trace contextRef="#ctx0" brushRef="#br0">563 0 2640 0 0,'-2'1'15164'0'0,"-12"7"-14746"0"0,5 1 53 0 0,-1 0 1 0 0,2 1 0 0 0,0 0-1 0 0,0 1 1 0 0,0-1-1 0 0,2 1 1 0 0,-1 1 0 0 0,-5 13-1 0 0,-2 1-32 0 0,-155 328 1537 0 0,47-93-1295 0 0,-22-1 7 0 0,123-226-466 0 0,21-33-168 0 0,1-4-134 0 0,26-52-765 0 0,2 2 1 0 0,2 1-1 0 0,43-54 0 0 0,-36 53 227 0 0,116-147-1680 0 0,-153 199 2305 0 0,-1 1-1 0 0,1-1 0 0 0,0 1 1 0 0,0 0-1 0 0,-1-1 1 0 0,1 1-1 0 0,0 0 0 0 0,0-1 1 0 0,0 1-1 0 0,-1 0 1 0 0,1 0-1 0 0,0-1 0 0 0,0 1 1 0 0,0 0-1 0 0,0 0 1 0 0,0 0-1 0 0,-1 0 0 0 0,1 0 1 0 0,0 0-1 0 0,0 1 1 0 0,0-1-1 0 0,0 0 1 0 0,-1 0-1 0 0,1 1 0 0 0,0-1 1 0 0,0 0-1 0 0,0 1 1 0 0,-1-1-1 0 0,1 1 0 0 0,0-1 1 0 0,-1 1-1 0 0,1-1 1 0 0,0 1-1 0 0,-1-1 0 0 0,1 1 1 0 0,0 0-1 0 0,-1-1 1 0 0,1 1-1 0 0,-1 0 0 0 0,0 0 1 0 0,1 1-1 0 0,20 30 261 0 0,-20-31-249 0 0,19 33 1307 0 0,5-8-6042 0 0,-23-25 4231 0 0,-1 1 0 0 0,1-1 0 0 0,0 0 0 0 0,1 0 0 0 0,-1-1 0 0 0,0 1 0 0 0,0 0 0 0 0,0 0 0 0 0,0-1 0 0 0,1 0 0 0 0,-1 1 0 0 0,0-1 0 0 0,0 0 0 0 0,1 0 0 0 0,-1 0 0 0 0,0 0 0 0 0,0-1 0 0 0,1 1 0 0 0,-1-1 0 0 0,0 1 0 0 0,0-1 0 0 0,0 0 0 0 0,0 0 0 0 0,0 0 0 0 0,0 0 0 0 0,0 0 0 0 0,0 0 0 0 0,0 0 1 0 0,0-1-1 0 0,1-1 0 0 0,6-3-1130 0 0</inkml:trace>
</inkml:ink>
</file>

<file path=ppt/ink/ink3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4.133"/>
    </inkml:context>
    <inkml:brush xml:id="br0">
      <inkml:brushProperty name="width" value="0.05" units="cm"/>
      <inkml:brushProperty name="height" value="0.05" units="cm"/>
      <inkml:brushProperty name="color" value="#E71224"/>
    </inkml:brush>
  </inkml:definitions>
  <inkml:trace contextRef="#ctx0" brushRef="#br0">75 32 3480 0 0,'0'0'8485'0'0,"-3"4"-7493"0"0,-6 10 29 0 0,0 1 0 0 0,1 0 0 0 0,1 1 1 0 0,-10 31-1 0 0,11-30-672 0 0,2 0-1 0 0,0 1 1 0 0,1-1 0 0 0,1 1 0 0 0,0-1 0 0 0,1 1-1 0 0,1 0 1 0 0,5 31 0 0 0,-5-47-357 0 0,0-1 0 0 0,0 1 0 0 0,1 0 0 0 0,-1-1 0 0 0,0 1-1 0 0,1 0 1 0 0,0-1 0 0 0,-1 1 0 0 0,1 0 0 0 0,0-1 0 0 0,0 1 0 0 0,0-1 0 0 0,0 1 0 0 0,0-1 0 0 0,0 0 0 0 0,0 1 0 0 0,0-1 0 0 0,1 0 0 0 0,-1 0-1 0 0,1 0 1 0 0,-1 0 0 0 0,0 0 0 0 0,1 0 0 0 0,2 1 0 0 0,-2-2-26 0 0,1 0 0 0 0,-1 0 0 0 0,0 0 0 0 0,1 0 1 0 0,-1 0-1 0 0,1 0 0 0 0,-1-1 0 0 0,1 1 0 0 0,-1-1 0 0 0,0 0 0 0 0,1 1 0 0 0,-1-1 0 0 0,0 0 0 0 0,0 0 0 0 0,3-2 1 0 0,5-4-170 0 0,0 0 1 0 0,0-1 0 0 0,0 0 0 0 0,-1 0 0 0 0,11-13-1 0 0,-6 1-38 0 0,-1-1-1 0 0,0 0 0 0 0,-2-1 0 0 0,-1-1 1 0 0,0 1-1 0 0,-2-2 0 0 0,8-29 0 0 0,15-40 2034 0 0,-31 93-1745 0 0,0 0 0 0 0,0 0 0 0 0,0 0 0 0 0,0 0 0 0 0,0 0 0 0 0,0 0-1 0 0,0 0 1 0 0,0 1 0 0 0,0-1 0 0 0,0 0 0 0 0,0 0 0 0 0,0 0 0 0 0,0 0-1 0 0,0 0 1 0 0,0 0 0 0 0,1 0 0 0 0,-1 0 0 0 0,0 0 0 0 0,0 0 0 0 0,0 0-1 0 0,0 0 1 0 0,0 0 0 0 0,0 1 0 0 0,0-1 0 0 0,0 0 0 0 0,0 0 0 0 0,1 0-1 0 0,-1 0 1 0 0,0 0 0 0 0,0 0 0 0 0,0 0 0 0 0,0 0 0 0 0,0 0 0 0 0,0 0 0 0 0,0 0-1 0 0,0 0 1 0 0,1 0 0 0 0,-1 0 0 0 0,0 0 0 0 0,0 0 0 0 0,0 0 0 0 0,0-1-1 0 0,0 1 1 0 0,0 0 0 0 0,0 0 0 0 0,0 0 0 0 0,0 0 0 0 0,1 0 0 0 0,-1 0-1 0 0,0 0 1 0 0,0 0 0 0 0,2 22 1221 0 0,1 48-566 0 0,-1-31-221 0 0,-2-28-682 0 0,2 1-1 0 0,-1 0 0 0 0,1-1 1 0 0,1 1-1 0 0,0-1 0 0 0,1 0 1 0 0,0 0-1 0 0,6 13 0 0 0,-7-19-626 0 0,1 0-1 0 0,-1 0 1 0 0,1 0-1 0 0,0-1 1 0 0,0 1-1 0 0,0-1 0 0 0,7 5 1 0 0,-7-6-635 0 0,1 0 1 0 0,0 0-1 0 0,0 0 0 0 0,1 0 1 0 0,-1-1-1 0 0,0 0 0 0 0,1 0 1 0 0,7 1-1 0 0</inkml:trace>
</inkml:ink>
</file>

<file path=ppt/ink/ink3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4.696"/>
    </inkml:context>
    <inkml:brush xml:id="br0">
      <inkml:brushProperty name="width" value="0.05" units="cm"/>
      <inkml:brushProperty name="height" value="0.05" units="cm"/>
      <inkml:brushProperty name="color" value="#E71224"/>
    </inkml:brush>
  </inkml:definitions>
  <inkml:trace contextRef="#ctx0" brushRef="#br0">136 218 3520 0 0,'7'-7'1237'0'0,"0"0"-1"0"0,-1-1 0 0 0,0 0 1 0 0,0 0-1 0 0,-1 0 0 0 0,0-1 1 0 0,0 0-1 0 0,-1 0 0 0 0,5-14 1 0 0,-8 19-922 0 0,0 1-1 0 0,0-1 1 0 0,0 0 0 0 0,-1 0 0 0 0,1 1 0 0 0,-1-1-1 0 0,0 0 1 0 0,0 0 0 0 0,-1 0 0 0 0,1 1 0 0 0,-1-1 0 0 0,-1-5-1 0 0,2 7-175 0 0,-1 0-1 0 0,0 0 1 0 0,0 1-1 0 0,-1-1 1 0 0,1 0-1 0 0,0 0 1 0 0,-1 1-1 0 0,1-1 0 0 0,-1 0 1 0 0,0 1-1 0 0,1-1 1 0 0,-1 1-1 0 0,0 0 1 0 0,0 0-1 0 0,0 0 1 0 0,0 0-1 0 0,0 0 1 0 0,0 0-1 0 0,0 0 0 0 0,0 0 1 0 0,0 1-1 0 0,-4-1 1 0 0,3 1-34 0 0,-1 0 1 0 0,0 0-1 0 0,0 0 1 0 0,1 1-1 0 0,-1-1 1 0 0,0 1 0 0 0,0 0-1 0 0,1 0 1 0 0,-1 0-1 0 0,1 1 1 0 0,-1-1-1 0 0,1 1 1 0 0,-1 0-1 0 0,1 0 1 0 0,0 0-1 0 0,0 1 1 0 0,0-1-1 0 0,0 1 1 0 0,1-1-1 0 0,-1 1 1 0 0,1 0 0 0 0,-1 0-1 0 0,-3 6 1 0 0,-3 4 60 0 0,0 1 0 0 0,1 1 1 0 0,0-1-1 0 0,-5 16 0 0 0,7-14 33 0 0,0 1-1 0 0,1 0 1 0 0,-3 18 0 0 0,7-30-163 0 0,1-1 0 0 0,0 0-1 0 0,0 0 1 0 0,0 0 0 0 0,0 1 0 0 0,0-1 0 0 0,1 0 0 0 0,1 6-1 0 0,-1-8-44 0 0,-1-1 0 0 0,1 1-1 0 0,-1-1 1 0 0,1 0-1 0 0,0 1 1 0 0,0-1-1 0 0,0 0 1 0 0,0 0-1 0 0,0 1 1 0 0,0-1 0 0 0,0 0-1 0 0,0 0 1 0 0,0 0-1 0 0,0 0 1 0 0,1 0-1 0 0,-1-1 1 0 0,0 1 0 0 0,1 0-1 0 0,-1-1 1 0 0,1 1-1 0 0,-1-1 1 0 0,1 1-1 0 0,1 0 1 0 0,1-1-100 0 0,1 0 0 0 0,-1 0 1 0 0,1 0-1 0 0,-1-1 0 0 0,1 1 1 0 0,-1-1-1 0 0,1 0 0 0 0,-1 0 1 0 0,0-1-1 0 0,1 0 0 0 0,-1 1 1 0 0,0-1-1 0 0,0 0 0 0 0,0-1 1 0 0,-1 1-1 0 0,1-1 0 0 0,0 0 1 0 0,-1 0-1 0 0,0 0 0 0 0,0 0 1 0 0,0 0-1 0 0,4-6 0 0 0,6-8-312 0 0,0 0 1 0 0,-2 0-1 0 0,13-27 0 0 0,11-36-138 0 0,-23 51 1239 0 0,21-40-1 0 0,-33 69-649 0 0,0 0 0 0 0,0-1 0 0 0,0 1 0 0 0,0 0-1 0 0,0 0 1 0 0,0 0 0 0 0,0 0 0 0 0,1 0 0 0 0,-1 0 0 0 0,0-1 0 0 0,0 1 0 0 0,0 0 0 0 0,0 0 0 0 0,0 0 0 0 0,0 0-1 0 0,0 0 1 0 0,0 0 0 0 0,1 0 0 0 0,-1 0 0 0 0,0 0 0 0 0,0 0 0 0 0,0-1 0 0 0,0 1 0 0 0,0 0 0 0 0,0 0 0 0 0,1 0-1 0 0,-1 0 1 0 0,0 0 0 0 0,0 0 0 0 0,0 0 0 0 0,0 0 0 0 0,0 0 0 0 0,1 0 0 0 0,-1 0 0 0 0,0 0 0 0 0,0 0 0 0 0,0 0-1 0 0,0 0 1 0 0,0 0 0 0 0,0 1 0 0 0,1-1 0 0 0,-1 0 0 0 0,0 0 0 0 0,0 0 0 0 0,0 0 0 0 0,0 0 0 0 0,0 0 0 0 0,0 0-1 0 0,1 0 1 0 0,-1 0 0 0 0,0 0 0 0 0,0 1 0 0 0,0-1 0 0 0,0 0 0 0 0,0 0 0 0 0,0 0 0 0 0,0 0 0 0 0,0 0 0 0 0,0 0-1 0 0,0 1 1 0 0,0-1 0 0 0,0 0 0 0 0,0 0 0 0 0,0 0 0 0 0,0 0 0 0 0,5 18 643 0 0,0 19-132 0 0,5 35-231 0 0,1-24-3125 0 0,-5-34 2074 0 0,-5-13-210 0 0,0 1 0 0 0,0-1 1 0 0,0 0-1 0 0,0 0 0 0 0,0 0 0 0 0,0 1 1 0 0,1-1-1 0 0,-1 0 0 0 0,0-1 0 0 0,1 1 1 0 0,-1 0-1 0 0,1 0 0 0 0,-1-1 0 0 0,1 1 0 0 0,-1-1 1 0 0,1 1-1 0 0,0-1 0 0 0,-1 1 0 0 0,1-1 1 0 0,2 0-1 0 0,10-3-1213 0 0,-4-2 523 0 0</inkml:trace>
</inkml:ink>
</file>

<file path=ppt/ink/ink3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5.055"/>
    </inkml:context>
    <inkml:brush xml:id="br0">
      <inkml:brushProperty name="width" value="0.05" units="cm"/>
      <inkml:brushProperty name="height" value="0.05" units="cm"/>
      <inkml:brushProperty name="color" value="#E71224"/>
    </inkml:brush>
  </inkml:definitions>
  <inkml:trace contextRef="#ctx0" brushRef="#br0">48 131 3480 0 0,'4'-5'9469'0'0,"-2"11"-8927"0"0,0 0-1 0 0,0 1 0 0 0,-1-1 1 0 0,1 1-1 0 0,-1 0 1 0 0,-1-1-1 0 0,1 1 1 0 0,-1 0-1 0 0,0 0 0 0 0,-1-1 1 0 0,-2 14-1 0 0,-24 84 2046 0 0,8-39-930 0 0,10-31-1213 0 0,5-17 2396 0 0,23-45-1353 0 0,44-90-566 0 0,15-24-361 0 0,-65 121-794 0 0,1 0 1 0 0,1 1-1 0 0,1 1 1 0 0,25-23-1 0 0,-9 21-397 0 0,-29 19 40 0 0,0 2 0 0 0,0-1 1 0 0,0 0-1 0 0,0 0 0 0 0,0 1 0 0 0,0 0 0 0 0,0 0 1 0 0,0 0-1 0 0,0 0 0 0 0,1 0 0 0 0,-1 0 1 0 0,0 1-1 0 0,3 0 0 0 0,3 3-1760 0 0,1 0 1 0 0,-1 0-1 0 0,0 1 1 0 0,-1 1-1 0 0,1-1 0 0 0,11 11 1 0 0,-9-7 436 0 0</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7.361"/>
    </inkml:context>
    <inkml:brush xml:id="br0">
      <inkml:brushProperty name="width" value="0.05" units="cm"/>
      <inkml:brushProperty name="height" value="0.05" units="cm"/>
      <inkml:brushProperty name="color" value="#E71224"/>
    </inkml:brush>
  </inkml:definitions>
  <inkml:trace contextRef="#ctx0" brushRef="#br0">280 280 5116 0 0,'0'0'15125'0'0,"-2"3"-13883"0"0,-6 13 487 0 0,-30 56 3405 0 0,32-62-4815 0 0,-1 0 0 0 0,0 0 1 0 0,-1 0-1 0 0,0-1 0 0 0,0-1 1 0 0,-1 1-1 0 0,0-1 0 0 0,-15 10 1 0 0,13-12-200 0 0,1 1 0 0 0,-1-2 0 0 0,0 0 0 0 0,0 0 0 0 0,-1-1 0 0 0,-14 4 0 0 0,24-8-94 0 0,0 1-1 0 0,-1-1 1 0 0,1 0 0 0 0,0 0 0 0 0,0 0 0 0 0,0 0-1 0 0,0 0 1 0 0,0 0 0 0 0,0 0 0 0 0,0-1 0 0 0,0 1-1 0 0,0-1 1 0 0,0 1 0 0 0,0-1 0 0 0,0 0 0 0 0,0 0 0 0 0,0 0-1 0 0,-1-1 1 0 0,1 0-16 0 0,1 0 1 0 0,-1 0-1 0 0,1 0 0 0 0,0 0 1 0 0,0 0-1 0 0,0 0 0 0 0,0 0 1 0 0,0 0-1 0 0,1 0 0 0 0,-1-1 1 0 0,1 1-1 0 0,-1 0 0 0 0,1 0 1 0 0,0-1-1 0 0,0 1 0 0 0,0 0 1 0 0,0-1-1 0 0,0 1 0 0 0,0 0 1 0 0,2-4-1 0 0,8-44-240 0 0,2 1 1 0 0,3 0-1 0 0,39-87 1 0 0,-44 110 75 0 0,16-28-4935 0 0,-16 36-2731 0 0,1 1 0 0 0,19-25 0 0 0,-22 37 6034 0 0</inkml:trace>
</inkml:ink>
</file>

<file path=ppt/ink/ink3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5.664"/>
    </inkml:context>
    <inkml:brush xml:id="br0">
      <inkml:brushProperty name="width" value="0.05" units="cm"/>
      <inkml:brushProperty name="height" value="0.05" units="cm"/>
      <inkml:brushProperty name="color" value="#E71224"/>
    </inkml:brush>
  </inkml:definitions>
  <inkml:trace contextRef="#ctx0" brushRef="#br0">214 24 5208 0 0,'4'-23'16192'0'0,"-20"94"-13085"0"0,-26 73-1 0 0,-1 3-1704 0 0,-42 213 867 0 0,73-313-2140 0 0,7-28-588 0 0,1 1 0 0 0,0-1 0 0 0,-2 33 0 0 0,6-52 355 0 0,0 0 0 0 0,0 1 0 0 0,0-1 0 0 0,0 0 0 0 0,0 0 0 0 0,0 1 0 0 0,0-1 0 0 0,0 0 0 0 0,0 1 0 0 0,0-1 0 0 0,0 0-1 0 0,0 1 1 0 0,0-1 0 0 0,0 0 0 0 0,0 1 0 0 0,0-1 0 0 0,0 0 0 0 0,0 0 0 0 0,0 1 0 0 0,0-1 0 0 0,0 0 0 0 0,1 0 0 0 0,-1 1 0 0 0,0-1-1 0 0,0 0 1 0 0,0 0 0 0 0,1 1 0 0 0,-1-1 0 0 0,0 0 0 0 0,0 0 0 0 0,0 1 0 0 0,1-1 0 0 0,-1 0 0 0 0,0 0 0 0 0,1 0 0 0 0,-1 0 0 0 0,0 0-1 0 0,0 1 1 0 0,1-1 0 0 0,-1 0 0 0 0,0 0 0 0 0,1 0 0 0 0,-1 0 0 0 0,0 0 0 0 0,0 0 0 0 0,1 0 0 0 0,-1 0 0 0 0,0 0 0 0 0,1 0 0 0 0,-1 0-1 0 0,0 0 1 0 0,1 0 0 0 0,-1-1 0 0 0,1 1 0 0 0,20-17-5708 0 0,14-30-5364 0 0,-20 19 7226 0 0,-9 14 2179 0 0</inkml:trace>
</inkml:ink>
</file>

<file path=ppt/ink/ink3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6.008"/>
    </inkml:context>
    <inkml:brush xml:id="br0">
      <inkml:brushProperty name="width" value="0.05" units="cm"/>
      <inkml:brushProperty name="height" value="0.05" units="cm"/>
      <inkml:brushProperty name="color" value="#E71224"/>
    </inkml:brush>
  </inkml:definitions>
  <inkml:trace contextRef="#ctx0" brushRef="#br0">1 56 5076 0 0,'2'0'17105'0'0,"20"-2"-16698"0"0,135-6 2682 0 0,-56-3-4928 0 0,-17-2-5113 0 0,-1-5-7136 0 0,-73 14 12198 0 0</inkml:trace>
</inkml:ink>
</file>

<file path=ppt/ink/ink3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6.680"/>
    </inkml:context>
    <inkml:brush xml:id="br0">
      <inkml:brushProperty name="width" value="0.05" units="cm"/>
      <inkml:brushProperty name="height" value="0.05" units="cm"/>
      <inkml:brushProperty name="color" value="#E71224"/>
    </inkml:brush>
  </inkml:definitions>
  <inkml:trace contextRef="#ctx0" brushRef="#br0">24 46 3368 0 0,'0'0'3917'0'0,"5"26"4075"0"0,0-21-7684 0 0,0-1 0 0 0,0 1 1 0 0,0-1-1 0 0,0 0 0 0 0,1 0 0 0 0,0-1 1 0 0,0 0-1 0 0,0 0 0 0 0,0 0 0 0 0,0-1 1 0 0,1 1-1 0 0,-1-2 0 0 0,1 1 0 0 0,-1-1 1 0 0,1 0-1 0 0,0 0 0 0 0,0-1 0 0 0,-1 1 1 0 0,14-3-1 0 0,-13 2-290 0 0,-1 0-1 0 0,0-1 1 0 0,0 0-1 0 0,0 0 1 0 0,1 0 0 0 0,-1-1-1 0 0,0 0 1 0 0,-1 0-1 0 0,1 0 1 0 0,0-1 0 0 0,-1 0-1 0 0,1 0 1 0 0,-1-1-1 0 0,0 1 1 0 0,0-1-1 0 0,0 0 1 0 0,0 0 0 0 0,-1-1-1 0 0,0 0 1 0 0,0 1-1 0 0,0-1 1 0 0,4-8 0 0 0,-7 12-14 0 0,0 0 1 0 0,-1 0-1 0 0,1 0 1 0 0,0-1 0 0 0,-1 1-1 0 0,1 0 1 0 0,-1 0 0 0 0,0 0-1 0 0,1-1 1 0 0,-1 1-1 0 0,0 0 1 0 0,0 0 0 0 0,0-1-1 0 0,0 1 1 0 0,0 0-1 0 0,0 0 1 0 0,0-1 0 0 0,0 1-1 0 0,0 0 1 0 0,0 0-1 0 0,-1-1 1 0 0,1 1 0 0 0,-1 0-1 0 0,1 0 1 0 0,-1 0-1 0 0,1 0 1 0 0,-1-1 0 0 0,0 1-1 0 0,1 0 1 0 0,-1 0-1 0 0,0 0 1 0 0,0 0 0 0 0,0 1-1 0 0,0-1 1 0 0,0 0 0 0 0,0 0-1 0 0,0 0 1 0 0,0 1-1 0 0,0-1 1 0 0,0 1 0 0 0,0-1-1 0 0,0 1 1 0 0,-1-1-1 0 0,1 1 1 0 0,0-1 0 0 0,0 1-1 0 0,0 0 1 0 0,-1 0-1 0 0,1 0 1 0 0,0 0 0 0 0,-1 0-1 0 0,1 0 1 0 0,0 0-1 0 0,-3 1 1 0 0,-4-1 28 0 0,0 0-1 0 0,0 1 1 0 0,0 0-1 0 0,0 1 1 0 0,0 0-1 0 0,0 0 1 0 0,-11 5-1 0 0,4 1 68 0 0,1 0-1 0 0,0 1 1 0 0,1 1 0 0 0,0 0 0 0 0,0 1-1 0 0,1 0 1 0 0,-14 18 0 0 0,19-21-33 0 0,0 1 1 0 0,0 0-1 0 0,1 0 0 0 0,1 0 1 0 0,-1 1-1 0 0,1 0 0 0 0,1 0 1 0 0,0 1-1 0 0,1-1 0 0 0,0 1 1 0 0,-4 20-1 0 0,7-28-76 0 0,0 0 0 0 0,0 1 0 0 0,0-1-1 0 0,0 1 1 0 0,0-1 0 0 0,1 0 0 0 0,-1 0-1 0 0,1 1 1 0 0,0-1 0 0 0,0 0 0 0 0,0 0 0 0 0,1 0-1 0 0,-1 0 1 0 0,1 0 0 0 0,-1 0 0 0 0,1 0-1 0 0,0 0 1 0 0,0-1 0 0 0,1 1 0 0 0,2 2 0 0 0,0-1-171 0 0,-1-1 1 0 0,1 0-1 0 0,0-1 1 0 0,-1 1-1 0 0,1-1 1 0 0,1 0-1 0 0,-1 0 1 0 0,0 0-1 0 0,0-1 1 0 0,1 0-1 0 0,8 1 1 0 0,-2-1-704 0 0,-1 0 0 0 0,1-2 0 0 0,0 1 0 0 0,0-1 0 0 0,12-3 0 0 0,-16 2-722 0 0,1 0 0 0 0,0 0 1 0 0,-1-1-1 0 0,0 0 1 0 0,16-9-1 0 0,8-12-2304 0 0,-15 10 2177 0 0</inkml:trace>
</inkml:ink>
</file>

<file path=ppt/ink/ink3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7.008"/>
    </inkml:context>
    <inkml:brush xml:id="br0">
      <inkml:brushProperty name="width" value="0.05" units="cm"/>
      <inkml:brushProperty name="height" value="0.05" units="cm"/>
      <inkml:brushProperty name="color" value="#E71224"/>
    </inkml:brush>
  </inkml:definitions>
  <inkml:trace contextRef="#ctx0" brushRef="#br0">1 264 3508 0 0,'5'-2'9059'0'0,"-5"2"-8915"0"0,7 13 2022 0 0,1 22-1002 0 0,-14 56 1211 0 0,0 2 4511 0 0,33-137-5932 0 0,-10 12-978 0 0,2 1 0 0 0,28-36 1 0 0,-17 31-1972 0 0,42-40 0 0 0,43-24-6042 0 0,7 6-4174 0 0,-104 80 10804 0 0</inkml:trace>
</inkml:ink>
</file>

<file path=ppt/ink/ink3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8.461"/>
    </inkml:context>
    <inkml:brush xml:id="br0">
      <inkml:brushProperty name="width" value="0.05" units="cm"/>
      <inkml:brushProperty name="height" value="0.05" units="cm"/>
      <inkml:brushProperty name="color" value="#E71224"/>
    </inkml:brush>
  </inkml:definitions>
  <inkml:trace contextRef="#ctx0" brushRef="#br0">39 11 3776 0 0,'-6'-10'8036'0'0,"-1"12"-3149"0"0,-3 28-1657 0 0,-2 44-2634 0 0,10-52-205 0 0,1 1 0 0 0,1-1 1 0 0,5 45-1 0 0,-3-55-286 0 0,0-1-1 0 0,1 0 1 0 0,0 0-1 0 0,1 0 1 0 0,0 0-1 0 0,0-1 0 0 0,1 1 1 0 0,1-1-1 0 0,11 15 1 0 0,-16-23-80 0 0,0-1 1 0 0,0 1-1 0 0,0-1 1 0 0,0 0-1 0 0,0 0 1 0 0,1 1-1 0 0,-1-1 1 0 0,0 0 0 0 0,1 0-1 0 0,-1 0 1 0 0,1-1-1 0 0,-1 1 1 0 0,1 0-1 0 0,0 0 1 0 0,-1-1-1 0 0,1 1 1 0 0,0-1-1 0 0,-1 0 1 0 0,1 1-1 0 0,0-1 1 0 0,-1 0-1 0 0,1 0 1 0 0,0 0 0 0 0,3 0-1 0 0,-2-1-8 0 0,0-1 0 0 0,0 1-1 0 0,1 0 1 0 0,-1-1 0 0 0,0 0 0 0 0,0 1 0 0 0,-1-1 0 0 0,1 0-1 0 0,0-1 1 0 0,-1 1 0 0 0,5-5 0 0 0,2-4-3 0 0,0 0-1 0 0,-1 0 1 0 0,-1-1 0 0 0,0 0-1 0 0,6-15 1 0 0,3-14 107 0 0,11-45 1 0 0,-16 48-85 0 0,16 168 41 0 0,-25-124-81 0 0,0 1 1 0 0,0-1-1 0 0,0 0 1 0 0,1 0-1 0 0,0 0 1 0 0,1 0-1 0 0,-1 0 1 0 0,1 0-1 0 0,0-1 1 0 0,1 0-1 0 0,6 7 1 0 0,-9-10 6 0 0,1-1 0 0 0,-1 1 0 0 0,1 0 0 0 0,-1-1 0 0 0,1 0 0 0 0,0 1 0 0 0,0-1 0 0 0,-1 0 0 0 0,1 0 0 0 0,0-1 0 0 0,0 1 0 0 0,0-1 0 0 0,0 1 0 0 0,0-1 0 0 0,0 0 0 0 0,0 0 0 0 0,0 0 0 0 0,0 0 0 0 0,0-1 0 0 0,0 1 0 0 0,0-1 0 0 0,0 0 0 0 0,-1 0 0 0 0,1 0 0 0 0,0 0 1 0 0,0 0-1 0 0,4-4 0 0 0,3-1 9 0 0,0-1 1 0 0,0-1 0 0 0,-1 0 0 0 0,0 0 0 0 0,0-1-1 0 0,-1 0 1 0 0,0-1 0 0 0,0 0 0 0 0,-1 0 0 0 0,-1 0-1 0 0,7-14 1 0 0,-9 15-4 0 0,0 1 0 0 0,0-1-1 0 0,-1 0 1 0 0,0-1 0 0 0,0 1-1 0 0,-1 0 1 0 0,0-1 0 0 0,-1 1-1 0 0,0-1 1 0 0,-1 0 0 0 0,0 1-1 0 0,0-1 1 0 0,-1 0 0 0 0,-4-16-1 0 0,5 24-61 0 0,-1 0 0 0 0,0 0 0 0 0,0 0-1 0 0,1 0 1 0 0,-1 0 0 0 0,1-1 0 0 0,0 1-1 0 0,0 0 1 0 0,0 0 0 0 0,0 0-1 0 0,0-1 1 0 0,1-2 0 0 0,-1 5-170 0 0,0-1 1 0 0,1 1-1 0 0,-1 0 0 0 0,1 0 0 0 0,-1 0 1 0 0,0 0-1 0 0,1 0 0 0 0,-1 0 0 0 0,1 0 1 0 0,-1 0-1 0 0,1 0 0 0 0,-1 0 1 0 0,1 0-1 0 0,-1 0 0 0 0,0 0 0 0 0,1 0 1 0 0,-1 0-1 0 0,1 0 0 0 0,-1 1 1 0 0,1-1-1 0 0,-1 0 0 0 0,0 0 0 0 0,1 0 1 0 0,-1 1-1 0 0,0-1 0 0 0,1 0 1 0 0,-1 0-1 0 0,0 1 0 0 0,1-1 0 0 0,-1 0 1 0 0,0 1-1 0 0,1-1 0 0 0,-1 0 0 0 0,0 2 1 0 0,25 26-10619 0 0,-12-8 7131 0 0,-7-8 2029 0 0</inkml:trace>
</inkml:ink>
</file>

<file path=ppt/ink/ink3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9.118"/>
    </inkml:context>
    <inkml:brush xml:id="br0">
      <inkml:brushProperty name="width" value="0.05" units="cm"/>
      <inkml:brushProperty name="height" value="0.05" units="cm"/>
      <inkml:brushProperty name="color" value="#E71224"/>
    </inkml:brush>
  </inkml:definitions>
  <inkml:trace contextRef="#ctx0" brushRef="#br0">45 185 3540 0 0,'14'-2'3357'0'0,"-9"0"-2803"0"0,0 0-1 0 0,0 0 1 0 0,0 0 0 0 0,-1-1 0 0 0,1 0 0 0 0,-1 1 0 0 0,0-2 0 0 0,1 1-1 0 0,-1 0 1 0 0,-1-1 0 0 0,1 0 0 0 0,-1 0 0 0 0,1 0 0 0 0,-1 0 0 0 0,0-1 0 0 0,-1 1-1 0 0,5-8 1 0 0,-6 8-349 0 0,1 1 0 0 0,-1 0 0 0 0,0-1 0 0 0,0 0 0 0 0,0 1 0 0 0,-1-1 0 0 0,1 0 0 0 0,-1 1 0 0 0,0-1 0 0 0,0 0 0 0 0,0 1 0 0 0,0-1 0 0 0,-1 0 0 0 0,0 1 0 0 0,1-1 0 0 0,-1 0 0 0 0,-1 1-1 0 0,1-1 1 0 0,0 1 0 0 0,-1 0 0 0 0,0-1 0 0 0,1 1 0 0 0,-1 0 0 0 0,-1 0 0 0 0,1 0 0 0 0,-4-4 0 0 0,5 6-159 0 0,-1-1-1 0 0,1 1 1 0 0,0 0-1 0 0,-1-1 1 0 0,1 1 0 0 0,-1 0-1 0 0,1 0 1 0 0,-1 0-1 0 0,1 0 1 0 0,-1 0 0 0 0,0 0-1 0 0,0 0 1 0 0,1 1-1 0 0,-1-1 1 0 0,0 1 0 0 0,0-1-1 0 0,0 1 1 0 0,0-1-1 0 0,0 1 1 0 0,0 0 0 0 0,0 0-1 0 0,1 0 1 0 0,-1 0-1 0 0,0 1 1 0 0,-3 0 0 0 0,3 0-10 0 0,-1 1 1 0 0,0-1 0 0 0,0 1 0 0 0,1 0-1 0 0,-1 0 1 0 0,1 0 0 0 0,0 0-1 0 0,0 0 1 0 0,-1 1 0 0 0,1-1 0 0 0,1 1-1 0 0,-1 0 1 0 0,-3 5 0 0 0,0 3 19 0 0,0 1 0 0 0,0-1 1 0 0,1 1-1 0 0,0 1 0 0 0,1-1 0 0 0,-2 22 1 0 0,4-18-4 0 0,-2 45 12 0 0,3-57-47 0 0,0 0-1 0 0,1 0 1 0 0,-1 0-1 0 0,1 0 1 0 0,0 0 0 0 0,0 0-1 0 0,0 0 1 0 0,1 0-1 0 0,-1 0 1 0 0,1-1-1 0 0,3 6 1 0 0,-4-8-7 0 0,0 0-1 0 0,0 0 1 0 0,0 0 0 0 0,0-1 0 0 0,1 1-1 0 0,-1 0 1 0 0,0-1 0 0 0,0 1 0 0 0,0-1-1 0 0,1 0 1 0 0,-1 1 0 0 0,0-1 0 0 0,0 0-1 0 0,1 0 1 0 0,-1 0 0 0 0,0 0 0 0 0,1 0-1 0 0,-1 0 1 0 0,0 0 0 0 0,1 0-1 0 0,-1 0 1 0 0,0-1 0 0 0,0 1 0 0 0,1 0-1 0 0,-1-1 1 0 0,0 1 0 0 0,2-2 0 0 0,32-20-64 0 0,-24 10 55 0 0,0-1 0 0 0,-1 0 0 0 0,-1 0 0 0 0,0-1 0 0 0,0 0 0 0 0,11-29 0 0 0,-3 8 5 0 0,-17 35-4 0 0,0 0 0 0 0,0 0 0 0 0,0 0 0 0 0,0-1 0 0 0,0 1 0 0 0,0 0 0 0 0,0 0 0 0 0,0 0 1 0 0,0-1-1 0 0,0 1 0 0 0,0 0 0 0 0,0 0 0 0 0,1 0 0 0 0,-1 0 0 0 0,0-1 0 0 0,0 1 0 0 0,0 0 0 0 0,0 0 1 0 0,0 0-1 0 0,1 0 0 0 0,-1 0 0 0 0,0-1 0 0 0,0 1 0 0 0,0 0 0 0 0,1 0 0 0 0,-1 0 0 0 0,0 0 0 0 0,0 0 1 0 0,0 0-1 0 0,1 0 0 0 0,-1 0 0 0 0,0 0 0 0 0,0 0 0 0 0,0 0 0 0 0,1 0 0 0 0,-1 0 0 0 0,0 0 0 0 0,0 0 1 0 0,1 0-1 0 0,-1 0 0 0 0,0 0 0 0 0,0 0 0 0 0,0 0 0 0 0,1 0 0 0 0,-1 0 0 0 0,0 0 0 0 0,0 1 0 0 0,8 12 355 0 0,4 34 446 0 0,-8-31-624 0 0,-3-11-170 0 0,1 0-1 0 0,0-1 1 0 0,0 1 0 0 0,0-1-1 0 0,0 0 1 0 0,1 1 0 0 0,0-1 0 0 0,3 4-1 0 0,-3-5-456 0 0,-1-1-1 0 0,1 1 0 0 0,0-1 1 0 0,-1 0-1 0 0,1 0 1 0 0,0 0-1 0 0,0 0 0 0 0,0-1 1 0 0,0 1-1 0 0,6 1 0 0 0,-6-3-238 0 0,0 1-1 0 0,0 0 1 0 0,1-1-1 0 0,-1 0 1 0 0,0 0-1 0 0,1 0 1 0 0,-1 0-1 0 0,0-1 1 0 0,0 1-1 0 0,1-1 1 0 0,-1 0-1 0 0,0 0 1 0 0,0 0-1 0 0,0 0 1 0 0,0 0-1 0 0,0-1 1 0 0,0 0-1 0 0,0 1 1 0 0,-1-1-1 0 0,1 0 1 0 0,0 0-1 0 0,-1-1 1 0 0,0 1-1 0 0,1 0 1 0 0,-1-1-1 0 0,3-4 1 0 0,3-3-1184 0 0</inkml:trace>
</inkml:ink>
</file>

<file path=ppt/ink/ink3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49.649"/>
    </inkml:context>
    <inkml:brush xml:id="br0">
      <inkml:brushProperty name="width" value="0.05" units="cm"/>
      <inkml:brushProperty name="height" value="0.05" units="cm"/>
      <inkml:brushProperty name="color" value="#E71224"/>
    </inkml:brush>
  </inkml:definitions>
  <inkml:trace contextRef="#ctx0" brushRef="#br0">0 71 4472 0 0,'1'-15'2557'0'0,"4"-2"12005"0"0,-3 31-12646 0 0,-3 71 1234 0 0,-1-68-2812 0 0,1 0-1 0 0,1 0 0 0 0,1 0 0 0 0,0 0 0 0 0,8 33 1 0 0,-8-45-288 0 0,0-1 1 0 0,1 1 0 0 0,0-1 0 0 0,0 0 0 0 0,0 0 0 0 0,0 1 0 0 0,0-1 0 0 0,1-1-1 0 0,0 1 1 0 0,0 0 0 0 0,0-1 0 0 0,0 1 0 0 0,1-1 0 0 0,-1 0 0 0 0,1 0 0 0 0,0 0-1 0 0,-1-1 1 0 0,1 1 0 0 0,1-1 0 0 0,5 3 0 0 0,-6-4-50 0 0,-1-1 1 0 0,1 1-1 0 0,0-1 0 0 0,-1 1 1 0 0,1-1-1 0 0,0 0 0 0 0,-1-1 1 0 0,1 1-1 0 0,0 0 1 0 0,-1-1-1 0 0,1 0 0 0 0,0 0 1 0 0,-1 0-1 0 0,1-1 1 0 0,-1 1-1 0 0,0-1 0 0 0,1 1 1 0 0,-1-1-1 0 0,0 0 0 0 0,0 0 1 0 0,0-1-1 0 0,0 1 1 0 0,-1-1-1 0 0,1 1 0 0 0,-1-1 1 0 0,4-5-1 0 0,8-10-116 0 0,-2 0 0 0 0,0 0 0 0 0,-1-1 0 0 0,-1 0 1 0 0,-1-1-1 0 0,0 0 0 0 0,-2-1 0 0 0,0 0 0 0 0,-1 0 0 0 0,-2 0 0 0 0,5-40 0 0 0,-9 59 113 0 0,0 0 0 0 0,0 1 0 0 0,0-1 1 0 0,-1 0-1 0 0,1 0 0 0 0,0 0 0 0 0,-1 0 0 0 0,1 0 0 0 0,-1 1 0 0 0,0-1 0 0 0,0 0 0 0 0,1 1 0 0 0,-1-1 0 0 0,0 0 0 0 0,0 1 0 0 0,-2-3 0 0 0,2 3-3 0 0,0 1-1 0 0,0-1 1 0 0,1 1-1 0 0,-1-1 0 0 0,0 1 1 0 0,1 0-1 0 0,-1-1 0 0 0,0 1 1 0 0,0 0-1 0 0,0-1 0 0 0,0 1 1 0 0,1 0-1 0 0,-1 0 1 0 0,0 0-1 0 0,0 0 0 0 0,0 0 1 0 0,0 0-1 0 0,0 0 0 0 0,1 0 1 0 0,-1 0-1 0 0,0 0 0 0 0,0 0 1 0 0,0 1-1 0 0,0-1 0 0 0,1 0 1 0 0,-1 1-1 0 0,0-1 1 0 0,0 0-1 0 0,-1 2 0 0 0,1-1 11 0 0,0-1-1 0 0,0 1 1 0 0,0 0 0 0 0,0 0-1 0 0,0 0 1 0 0,0 0-1 0 0,0 0 1 0 0,0 1-1 0 0,1-1 1 0 0,-1 0 0 0 0,0 0-1 0 0,1 1 1 0 0,-1-1-1 0 0,1 0 1 0 0,-1 0 0 0 0,1 1-1 0 0,0-1 1 0 0,-1 1-1 0 0,1-1 1 0 0,0 0-1 0 0,0 1 1 0 0,0-1 0 0 0,0 0-1 0 0,0 1 1 0 0,0-1-1 0 0,1 1 1 0 0,-1-1 0 0 0,0 0-1 0 0,1 1 1 0 0,-1-1-1 0 0,1 0 1 0 0,-1 0-1 0 0,1 1 1 0 0,1 0 0 0 0,-1 2-56 0 0,1-1 1 0 0,0 0 0 0 0,0 0 0 0 0,0 0 0 0 0,1 0-1 0 0,-1 0 1 0 0,1 0 0 0 0,0 0 0 0 0,0-1-1 0 0,4 4 1 0 0,32 4-3086 0 0,26-9-12824 0 0,-45-1 10483 0 0,-18 0 3565 0 0</inkml:trace>
</inkml:ink>
</file>

<file path=ppt/ink/ink3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50.227"/>
    </inkml:context>
    <inkml:brush xml:id="br0">
      <inkml:brushProperty name="width" value="0.05" units="cm"/>
      <inkml:brushProperty name="height" value="0.05" units="cm"/>
      <inkml:brushProperty name="color" value="#E71224"/>
    </inkml:brush>
  </inkml:definitions>
  <inkml:trace contextRef="#ctx0" brushRef="#br0">0 96 4236 0 0,'14'27'10698'0'0,"5"-14"-5404"0"0,-13-11-4960 0 0,-1-1 0 0 0,1 0 0 0 0,0 0 0 0 0,0-1 0 0 0,0 0 0 0 0,0 0 1 0 0,6-1-1 0 0,0 0-92 0 0,-1 0 0 0 0,0-1 0 0 0,0 0 0 0 0,0-1 0 0 0,0-1 0 0 0,12-4 0 0 0,-19 6-153 0 0,0 0-1 0 0,0 1 0 0 0,0-1 1 0 0,-1-1-1 0 0,1 1 1 0 0,-1 0-1 0 0,0-1 0 0 0,1 0 1 0 0,-1 0-1 0 0,0 0 0 0 0,0 0 1 0 0,-1 0-1 0 0,1-1 1 0 0,-1 1-1 0 0,0-1 0 0 0,0 0 1 0 0,0 1-1 0 0,3-9 0 0 0,-5 11-61 0 0,1-1-1 0 0,-1 0 0 0 0,1 1 1 0 0,-1-1-1 0 0,0 0 0 0 0,0 0 0 0 0,1 1 1 0 0,-1-1-1 0 0,-1 0 0 0 0,1 0 0 0 0,0 0 1 0 0,0 1-1 0 0,-1-1 0 0 0,1 0 1 0 0,-1 0-1 0 0,1 1 0 0 0,-1-1 0 0 0,0 1 1 0 0,1-1-1 0 0,-1 0 0 0 0,0 1 1 0 0,0-1-1 0 0,0 1 0 0 0,0 0 0 0 0,-1-1 1 0 0,1 1-1 0 0,0 0 0 0 0,-1 0 0 0 0,1 0 1 0 0,0 0-1 0 0,-1 0 0 0 0,0 0 1 0 0,1 0-1 0 0,-1 0 0 0 0,-2-1 0 0 0,1 2 9 0 0,0-1-1 0 0,-1 0 0 0 0,1 1 0 0 0,0 0 0 0 0,0 0 0 0 0,0 0 1 0 0,0 0-1 0 0,0 1 0 0 0,0-1 0 0 0,0 1 0 0 0,0-1 0 0 0,0 1 1 0 0,0 0-1 0 0,0 0 0 0 0,0 1 0 0 0,0-1 0 0 0,0 1 0 0 0,1-1 1 0 0,-1 1-1 0 0,-2 2 0 0 0,-7 7 186 0 0,0 1 0 0 0,1 1 0 0 0,0 0 0 0 0,1 0 0 0 0,0 1 1 0 0,-12 25-1 0 0,18-32-201 0 0,0 0-1 0 0,1 1 1 0 0,-1 0 0 0 0,2 0 0 0 0,-1 0 0 0 0,1 0 0 0 0,0 1 0 0 0,1-1 0 0 0,0 0 0 0 0,0 1 0 0 0,1-1 0 0 0,0 1 0 0 0,0-1 0 0 0,1 1-1 0 0,2 8 1 0 0,-1-13-152 0 0,0-1 0 0 0,0 0-1 0 0,0 1 1 0 0,1-1 0 0 0,-1 0 0 0 0,1 0-1 0 0,0 0 1 0 0,0 0 0 0 0,0-1-1 0 0,0 1 1 0 0,0-1 0 0 0,1 0-1 0 0,-1 0 1 0 0,1 0 0 0 0,-1 0 0 0 0,1-1-1 0 0,0 1 1 0 0,-1-1 0 0 0,1 0-1 0 0,0 0 1 0 0,0 0 0 0 0,0-1-1 0 0,7 1 1 0 0,9 1-1118 0 0,0-1 0 0 0,0-1 1 0 0,25-2-1 0 0,-1-3-4828 0 0,78-19 1 0 0,-73 10 2687 0 0,60-26 1 0 0,-57 18 1597 0 0</inkml:trace>
</inkml:ink>
</file>

<file path=ppt/ink/ink3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51.118"/>
    </inkml:context>
    <inkml:brush xml:id="br0">
      <inkml:brushProperty name="width" value="0.05" units="cm"/>
      <inkml:brushProperty name="height" value="0.05" units="cm"/>
      <inkml:brushProperty name="color" value="#E71224"/>
    </inkml:brush>
  </inkml:definitions>
  <inkml:trace contextRef="#ctx0" brushRef="#br0">147 4 6245 0 0,'-5'-4'15767'0'0,"-6"41"-12304"0"0,-9 58 0 0 0,5-21-1724 0 0,-63 306 351 0 0,61-306-2167 0 0,17-73-407 0 0,2-22-16442 0 0,1 10 14594 0 0,-1 1-1 0 0,1-1 0 0 0,4-9 1 0 0,-1 4-117 0 0,0 1 564 0 0</inkml:trace>
</inkml:ink>
</file>

<file path=ppt/ink/ink3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51.524"/>
    </inkml:context>
    <inkml:brush xml:id="br0">
      <inkml:brushProperty name="width" value="0.05" units="cm"/>
      <inkml:brushProperty name="height" value="0.05" units="cm"/>
      <inkml:brushProperty name="color" value="#E71224"/>
    </inkml:brush>
  </inkml:definitions>
  <inkml:trace contextRef="#ctx0" brushRef="#br0">1 211 3908 0 0,'6'-15'983'0'0,"2"0"0"0"0,0 1 1 0 0,0 0-1 0 0,1 0 0 0 0,1 1 0 0 0,1 0 0 0 0,-1 1 0 0 0,25-21 0 0 0,-27 26-731 0 0,1 0-1 0 0,0 0 1 0 0,0 1 0 0 0,0 0-1 0 0,1 1 1 0 0,0 0 0 0 0,0 1-1 0 0,1 0 1 0 0,-1 0 0 0 0,1 1-1 0 0,0 0 1 0 0,-1 1 0 0 0,22-2-1 0 0,-29 4-201 0 0,-1 0 0 0 0,1 0 0 0 0,0 0 0 0 0,0 0 0 0 0,-1 1 0 0 0,1-1 0 0 0,0 1 0 0 0,-1-1-1 0 0,1 1 1 0 0,-1 0 0 0 0,1 0 0 0 0,-1 0 0 0 0,1 1 0 0 0,-1-1 0 0 0,0 0 0 0 0,1 1-1 0 0,-1 0 1 0 0,0-1 0 0 0,0 1 0 0 0,0 0 0 0 0,2 4 0 0 0,-2-3-6 0 0,0 0 0 0 0,-1 1 0 0 0,0-1 0 0 0,0 1 1 0 0,0-1-1 0 0,0 1 0 0 0,0 0 0 0 0,-1-1 0 0 0,1 1 0 0 0,-1 0 1 0 0,0 0-1 0 0,0-1 0 0 0,-1 8 0 0 0,-2 4 29 0 0,-1 0 0 0 0,0 0 0 0 0,-1 0 0 0 0,-1 0 0 0 0,0-1 0 0 0,-9 16 0 0 0,7-17-53 0 0,-1 0 0 0 0,0 0-1 0 0,0-1 1 0 0,-2-1-1 0 0,1 0 1 0 0,-1 0 0 0 0,-1-1-1 0 0,0 0 1 0 0,-21 12-1 0 0,23-16-913 0 0,1-1 0 0 0,-1-1 1 0 0,0 1-1 0 0,-19 4 0 0 0,28-9 480 0 0,0 0 0 0 0,0 0 1 0 0,0 0-1 0 0,-1 0 0 0 0,1 0 1 0 0,0 0-1 0 0,0 0 0 0 0,0 0 1 0 0,-1 0-1 0 0,1 0 0 0 0,0-1 1 0 0,0 1-1 0 0,0 0 0 0 0,0-1 1 0 0,0 1-1 0 0,0-1 0 0 0,0 0 1 0 0,0 1-1 0 0,0-1 0 0 0,0 0 1 0 0,0 1-1 0 0,0-1 0 0 0,0 0 1 0 0,0 0-1 0 0,1 0 0 0 0,-1 0 1 0 0,0 0-1 0 0,0-1 0 0 0</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7.721"/>
    </inkml:context>
    <inkml:brush xml:id="br0">
      <inkml:brushProperty name="width" value="0.05" units="cm"/>
      <inkml:brushProperty name="height" value="0.05" units="cm"/>
      <inkml:brushProperty name="color" value="#E71224"/>
    </inkml:brush>
  </inkml:definitions>
  <inkml:trace contextRef="#ctx0" brushRef="#br0">184 334 5116 0 0,'-3'-64'10099'0'0,"10"0"-3939"0"0,-2 37-4944 0 0,2 1 1 0 0,1 0-1 0 0,1 1 0 0 0,1-1 1 0 0,15-24-1 0 0,-10 26-414 0 0,-15 24-793 0 0,0 0 1 0 0,0-1-1 0 0,0 1 1 0 0,0 0-1 0 0,1 0 1 0 0,-1 0 0 0 0,0 0-1 0 0,0 0 1 0 0,0 0-1 0 0,0 0 1 0 0,0 0-1 0 0,1 0 1 0 0,-1 0-1 0 0,0 0 1 0 0,0 0 0 0 0,0 0-1 0 0,0 0 1 0 0,0 0-1 0 0,0 0 1 0 0,1 0-1 0 0,-1 0 1 0 0,0 0-1 0 0,0 0 1 0 0,0 0 0 0 0,0 0-1 0 0,0 0 1 0 0,0 0-1 0 0,1 0 1 0 0,-1 1-1 0 0,0-1 1 0 0,0 0-1 0 0,0 0 1 0 0,0 0 0 0 0,0 0-1 0 0,0 0 1 0 0,0 0-1 0 0,0 0 1 0 0,1 0-1 0 0,-1 1 1 0 0,0-1-1 0 0,0 0 1 0 0,0 0 0 0 0,0 0-1 0 0,0 0 1 0 0,0 0-1 0 0,0 0 1 0 0,0 1-1 0 0,0-1 1 0 0,0 0 0 0 0,0 0-1 0 0,0 0 1 0 0,0 0-1 0 0,0 0 1 0 0,0 0-1 0 0,0 1 1 0 0,0-1-1 0 0,0 0 1 0 0,0 0 0 0 0,0 0-1 0 0,0 0 1 0 0,0 0-1 0 0,0 1 1 0 0,0-1-1 0 0,0 0 1 0 0,-1 0-1 0 0,1 0 1 0 0,0 0 0 0 0,0 0-1 0 0,0 0 1 0 0,-9 50 676 0 0,6-32-746 0 0,-5 20-1341 0 0,-24 68 0 0 0,21-78-1065 0 0,-1 0 1 0 0,-2-1 0 0 0,-1 0 0 0 0,-1-1-1 0 0,0-1 1 0 0,-3 0 0 0 0,0-2 0 0 0,-1 0-1 0 0,-28 24 1 0 0,19-22 530 0 0</inkml:trace>
</inkml:ink>
</file>

<file path=ppt/ink/ink3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52.091"/>
    </inkml:context>
    <inkml:brush xml:id="br0">
      <inkml:brushProperty name="width" value="0.05" units="cm"/>
      <inkml:brushProperty name="height" value="0.05" units="cm"/>
      <inkml:brushProperty name="color" value="#E71224"/>
    </inkml:brush>
  </inkml:definitions>
  <inkml:trace contextRef="#ctx0" brushRef="#br0">0 589 2836 0 0,'15'-3'1034'0'0,"0"0"-1"0"0,-1 0 1 0 0,1-2 0 0 0,-1 0-1 0 0,0 0 1 0 0,0-2 0 0 0,-1 0-1 0 0,22-14 1 0 0,-18 9-247 0 0,-1-1-1 0 0,0-1 1 0 0,-1-1 0 0 0,0 0 0 0 0,20-28 0 0 0,-12 8-219 0 0,-1 0 0 0 0,-2-2-1 0 0,-2 0 1 0 0,-1-1 0 0 0,21-73 0 0 0,-33 94-238 0 0,-1 0 1 0 0,0 0-1 0 0,-2 0 0 0 0,2-25 1 0 0,-4 41-315 0 0,0 1 0 0 0,0-1 0 0 0,0 1 0 0 0,0-1 0 0 0,0 1 0 0 0,0-1 0 0 0,0 1 0 0 0,0-1 0 0 0,0 1 0 0 0,0-1 0 0 0,0 1 0 0 0,0-1 0 0 0,0 0 0 0 0,0 1 0 0 0,-1 0 0 0 0,1-1 0 0 0,0 1 1 0 0,0-1-1 0 0,-1 1 0 0 0,1-1 0 0 0,0 1 0 0 0,0-1 0 0 0,-1 1 0 0 0,1 0 0 0 0,-1-1 0 0 0,1 1 0 0 0,0 0 0 0 0,-1-1 0 0 0,1 1 0 0 0,-1 0 0 0 0,0-1 0 0 0,-14 8 337 0 0,-11 20-17 0 0,2 20 33 0 0,1 0 0 0 0,3 1 0 0 0,1 1 0 0 0,-11 53 0 0 0,20-72-263 0 0,3-7 95 0 0,1 1-1 0 0,1 0 1 0 0,2 1-1 0 0,0-1 1 0 0,1 1 0 0 0,2 39-1 0 0,1-56-397 0 0,0 0-1 0 0,1 1 1 0 0,0-1 0 0 0,0 0-1 0 0,0 0 1 0 0,1 0-1 0 0,1-1 1 0 0,-1 1 0 0 0,10 14-1 0 0,-10-18-424 0 0,1 0-1 0 0,0 1 0 0 0,0-1 0 0 0,0-1 0 0 0,0 1 1 0 0,1-1-1 0 0,0 1 0 0 0,-1-1 0 0 0,1-1 0 0 0,0 1 0 0 0,0-1 1 0 0,1 0-1 0 0,-1 0 0 0 0,0 0 0 0 0,1-1 0 0 0,6 2 1 0 0,38-5-10592 0 0,-38 0 9557 0 0</inkml:trace>
</inkml:ink>
</file>

<file path=ppt/ink/ink3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52.696"/>
    </inkml:context>
    <inkml:brush xml:id="br0">
      <inkml:brushProperty name="width" value="0.05" units="cm"/>
      <inkml:brushProperty name="height" value="0.05" units="cm"/>
      <inkml:brushProperty name="color" value="#E71224"/>
    </inkml:brush>
  </inkml:definitions>
  <inkml:trace contextRef="#ctx0" brushRef="#br0">97 244 3184 0 0,'7'-13'1614'0'0,"3"-8"387"0"0,-1 1 0 0 0,-1-1 0 0 0,7-28 0 0 0,-13 44-1703 0 0,-1 0 1 0 0,0 0-1 0 0,0 0 0 0 0,-1-1 0 0 0,0 1 0 0 0,0 0 0 0 0,0-1 0 0 0,0 1 0 0 0,-1 0 0 0 0,0 0 0 0 0,0 0 1 0 0,0-1-1 0 0,-1 1 0 0 0,1 0 0 0 0,-1 0 0 0 0,-1 1 0 0 0,1-1 0 0 0,-1 0 0 0 0,-5-7 0 0 0,7 12-242 0 0,1-1-1 0 0,-1 1 0 0 0,0 0 0 0 0,0-1 1 0 0,0 1-1 0 0,0 0 0 0 0,0-1 0 0 0,0 1 0 0 0,0 0 1 0 0,0 0-1 0 0,0 0 0 0 0,0 0 0 0 0,0 0 1 0 0,0 0-1 0 0,0 0 0 0 0,0 0 0 0 0,0 1 0 0 0,0-1 1 0 0,0 0-1 0 0,0 1 0 0 0,0-1 0 0 0,0 0 1 0 0,0 1-1 0 0,0-1 0 0 0,0 1 0 0 0,1-1 1 0 0,-1 1-1 0 0,0 0 0 0 0,0-1 0 0 0,1 1 0 0 0,-1 0 1 0 0,0 0-1 0 0,1-1 0 0 0,-1 1 0 0 0,0 2 1 0 0,-25 29 686 0 0,10-2-288 0 0,-19 47 0 0 0,31-69-394 0 0,1-1 0 0 0,1 1 0 0 0,0 0 0 0 0,0 0 0 0 0,0 0 0 0 0,1 0 0 0 0,1 1 0 0 0,-1-1 0 0 0,1 0 0 0 0,0 0 0 0 0,1 1 0 0 0,2 8 0 0 0,-3-15-73 0 0,1-1 0 0 0,-1 0 0 0 0,1 0-1 0 0,0 0 1 0 0,-1 0 0 0 0,1 0-1 0 0,0 0 1 0 0,0 0 0 0 0,0 0 0 0 0,-1 0-1 0 0,1 0 1 0 0,0-1 0 0 0,0 1-1 0 0,1 0 1 0 0,-1 0 0 0 0,0-1 0 0 0,0 1-1 0 0,0-1 1 0 0,0 1 0 0 0,0-1-1 0 0,1 0 1 0 0,-1 1 0 0 0,0-1 0 0 0,0 0-1 0 0,1 0 1 0 0,-1 0 0 0 0,0 0-1 0 0,0 0 1 0 0,1 0 0 0 0,-1 0 0 0 0,0 0-1 0 0,0 0 1 0 0,1-1 0 0 0,-1 1-1 0 0,0-1 1 0 0,0 1 0 0 0,0-1 0 0 0,1 1-1 0 0,-1-1 1 0 0,1 0 0 0 0,43-26-652 0 0,-32 14 439 0 0,0-2 0 0 0,-1 0 0 0 0,-1 0 0 0 0,0-1 0 0 0,-1 0 0 0 0,-1-1-1 0 0,0 0 1 0 0,-1-1 0 0 0,6-21 0 0 0,21-41 1175 0 0,-39 107 337 0 0,0 1 1 0 0,2 48 0 0 0,2-65-1409 0 0,1 0 0 0 0,1 0 0 0 0,0 0 0 0 0,1-1 0 0 0,5 15 0 0 0,-8-23-117 0 0,1 1 0 0 0,0-1 0 0 0,0 0 0 0 0,0 0 1 0 0,0 0-1 0 0,0 0 0 0 0,0 0 0 0 0,1 0 0 0 0,-1 0 0 0 0,1 0 0 0 0,-1-1 0 0 0,1 1 1 0 0,0-1-1 0 0,0 1 0 0 0,-1-1 0 0 0,1 1 0 0 0,0-1 0 0 0,0 0 0 0 0,1 0 0 0 0,-1 0 1 0 0,0 0-1 0 0,0-1 0 0 0,0 1 0 0 0,0 0 0 0 0,1-1 0 0 0,-1 1 0 0 0,0-1 0 0 0,1 0 1 0 0,-1 0-1 0 0,0 0 0 0 0,1 0 0 0 0,-1 0 0 0 0,4-1 0 0 0,2-2-678 0 0,0 0 1 0 0,0 0-1 0 0,0-1 0 0 0,0 0 1 0 0,0 0-1 0 0,-1-1 1 0 0,0 0-1 0 0,0 0 0 0 0,0-1 1 0 0,-1 0-1 0 0,0 0 0 0 0,0 0 1 0 0,5-8-1 0 0,6-7-762 0 0</inkml:trace>
</inkml:ink>
</file>

<file path=ppt/ink/ink3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53.040"/>
    </inkml:context>
    <inkml:brush xml:id="br0">
      <inkml:brushProperty name="width" value="0.05" units="cm"/>
      <inkml:brushProperty name="height" value="0.05" units="cm"/>
      <inkml:brushProperty name="color" value="#E71224"/>
    </inkml:brush>
  </inkml:definitions>
  <inkml:trace contextRef="#ctx0" brushRef="#br0">151 23 4228 0 0,'6'-22'14444'0'0,"-13"42"-10855"0"0,-14 45-2347 0 0,-14 60 819 0 0,12-50-1016 0 0,3 2 1 0 0,-16 133 0 0 0,31-122-562 0 0,-5 50-3369 0 0,14-163-17804 0 0,-3 14 17731 0 0,1-3 1165 0 0</inkml:trace>
</inkml:ink>
</file>

<file path=ppt/ink/ink3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53.368"/>
    </inkml:context>
    <inkml:brush xml:id="br0">
      <inkml:brushProperty name="width" value="0.05" units="cm"/>
      <inkml:brushProperty name="height" value="0.05" units="cm"/>
      <inkml:brushProperty name="color" value="#E71224"/>
    </inkml:brush>
  </inkml:definitions>
  <inkml:trace contextRef="#ctx0" brushRef="#br0">0 54 3900 0 0,'0'0'1705'0'0,"7"-17"5517"0"0,17 9-5223 0 0,0 2 0 0 0,29-5 0 0 0,57 0 33 0 0,0 13-5832 0 0,-3 9-7698 0 0,-74-4 7867 0 0,-19-4 2112 0 0</inkml:trace>
</inkml:ink>
</file>

<file path=ppt/ink/ink3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53.868"/>
    </inkml:context>
    <inkml:brush xml:id="br0">
      <inkml:brushProperty name="width" value="0.05" units="cm"/>
      <inkml:brushProperty name="height" value="0.05" units="cm"/>
      <inkml:brushProperty name="color" value="#E71224"/>
    </inkml:brush>
  </inkml:definitions>
  <inkml:trace contextRef="#ctx0" brushRef="#br0">143 95 3776 0 0,'0'1'377'0'0,"-1"-1"-1"0"0,0 1 0 0 0,1 0 1 0 0,-1 0-1 0 0,0 0 1 0 0,1-1-1 0 0,-1 1 0 0 0,1 0 1 0 0,0 0-1 0 0,-1 0 0 0 0,1 0 1 0 0,-1 0-1 0 0,1 0 0 0 0,0 0 1 0 0,0 0-1 0 0,0 0 1 0 0,0 0-1 0 0,0 0 0 0 0,0 0 1 0 0,0 0-1 0 0,0 0 0 0 0,0 0 1 0 0,0 0-1 0 0,0 0 1 0 0,0 0-1 0 0,1 0 0 0 0,-1 0 1 0 0,1 1-1 0 0,1 0-45 0 0,-1-1-1 0 0,0 0 1 0 0,1 1 0 0 0,0-1-1 0 0,-1 0 1 0 0,1 0 0 0 0,0 1-1 0 0,-1-1 1 0 0,1-1 0 0 0,0 1-1 0 0,0 0 1 0 0,0 0 0 0 0,2 0-1 0 0,4 1-19 0 0,0 0 1 0 0,0-1-1 0 0,1 0 0 0 0,-1 0 0 0 0,0-1 0 0 0,11-1 1 0 0,-11 0-218 0 0,0-1 0 0 0,0 0 0 0 0,-1 0 0 0 0,1 0 0 0 0,-1-1 0 0 0,1-1 1 0 0,10-6-1 0 0,-14 8-84 0 0,-1 0-1 0 0,0 0 1 0 0,0-1 0 0 0,0 0 0 0 0,-1 1 0 0 0,1-1 0 0 0,0 0 0 0 0,-1 0 0 0 0,0-1-1 0 0,0 1 1 0 0,0 0 0 0 0,0-1 0 0 0,0 1 0 0 0,-1-1 0 0 0,0 0 0 0 0,1 1 0 0 0,-2-1 0 0 0,2-7-1 0 0,-1 9-4 0 0,-1 0-1 0 0,0 1 1 0 0,0-1-1 0 0,0 0 1 0 0,0 0 0 0 0,0 0-1 0 0,-1 0 1 0 0,1 0-1 0 0,-1 0 1 0 0,1 1-1 0 0,-1-1 1 0 0,0 0-1 0 0,1 0 1 0 0,-1 1-1 0 0,0-1 1 0 0,0 0-1 0 0,0 1 1 0 0,0-1-1 0 0,0 1 1 0 0,-1-1-1 0 0,1 1 1 0 0,0 0-1 0 0,-1-1 1 0 0,1 1-1 0 0,-1 0 1 0 0,1 0-1 0 0,-1 0 1 0 0,0 0-1 0 0,0 0 1 0 0,1 1-1 0 0,-1-1 1 0 0,0 0 0 0 0,0 1-1 0 0,1-1 1 0 0,-1 1-1 0 0,-3 0 1 0 0,-1-1 18 0 0,0 0 1 0 0,0 1-1 0 0,0 0 1 0 0,0 0-1 0 0,0 0 1 0 0,0 1-1 0 0,0 0 1 0 0,0 0-1 0 0,0 1 1 0 0,-8 2-1 0 0,-3 4 196 0 0,0 1 1 0 0,1 1-1 0 0,0 1 0 0 0,1 0 0 0 0,0 1 0 0 0,0 0 0 0 0,-12 15 0 0 0,16-16-29 0 0,1 1 0 0 0,1 0 0 0 0,-1 0 1 0 0,2 1-1 0 0,0 0 0 0 0,0 0 0 0 0,2 1 0 0 0,-1 0 1 0 0,-4 17-1 0 0,9-26-132 0 0,1 0 1 0 0,0 0 0 0 0,0 0 0 0 0,1 0-1 0 0,-1 0 1 0 0,1 0 0 0 0,0 0 0 0 0,0 0-1 0 0,1 1 1 0 0,0-1 0 0 0,0 0 0 0 0,0 0-1 0 0,0 0 1 0 0,1-1 0 0 0,-1 1 0 0 0,1 0-1 0 0,1-1 1 0 0,3 7 0 0 0,-2-5-70 0 0,1-1-1 0 0,0 0 1 0 0,0 0 0 0 0,0-1-1 0 0,0 0 1 0 0,1 0 0 0 0,0 0 0 0 0,-1 0-1 0 0,2-1 1 0 0,-1 0 0 0 0,0 0-1 0 0,8 2 1 0 0,7 1-850 0 0,0-1 0 0 0,0-1 0 0 0,0-1 0 0 0,0-1 0 0 0,1-1 0 0 0,-1 0 0 0 0,38-5 0 0 0,-38 1-1098 0 0,-1-1 1 0 0,0-1 0 0 0,0-1 0 0 0,0-1 0 0 0,35-18-1 0 0,-22 8-504 0 0,-1-3-1 0 0,44-34 0 0 0,-32 19 1012 0 0</inkml:trace>
</inkml:ink>
</file>

<file path=ppt/ink/ink3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3:59.681"/>
    </inkml:context>
    <inkml:brush xml:id="br0">
      <inkml:brushProperty name="width" value="0.05" units="cm"/>
      <inkml:brushProperty name="height" value="0.05" units="cm"/>
      <inkml:brushProperty name="color" value="#004F8B"/>
    </inkml:brush>
  </inkml:definitions>
  <inkml:trace contextRef="#ctx0" brushRef="#br0">449 62 4452 0 0,'-23'-61'25959'0'0,"21"64"-25803"0"0,0 0 0 0 0,1 0 1 0 0,-1 0-1 0 0,1 1 0 0 0,-1-1 1 0 0,1 0-1 0 0,0 1 0 0 0,0-1 1 0 0,1 1-1 0 0,-1-1 0 0 0,1 1 1 0 0,0 5-1 0 0,-1-5 70 0 0,-10 87-151 0 0,7-50-70 0 0,-1-1-1 0 0,-2 0 1 0 0,-2-1-1 0 0,-20 57 1 0 0,-14-1-3106 0 0,27-66-868 0 0,0-1 0 0 0,-31 39 0 0 0,30-47 917 0 0,0-1 0 0 0,-1 0-1 0 0,-34 27 1 0 0,29-30 1232 0 0,-43 24 0 0 0,35-24 194 0 0</inkml:trace>
</inkml:ink>
</file>

<file path=ppt/ink/ink3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0.540"/>
    </inkml:context>
    <inkml:brush xml:id="br0">
      <inkml:brushProperty name="width" value="0.05" units="cm"/>
      <inkml:brushProperty name="height" value="0.05" units="cm"/>
      <inkml:brushProperty name="color" value="#004F8B"/>
    </inkml:brush>
  </inkml:definitions>
  <inkml:trace contextRef="#ctx0" brushRef="#br0">666 65 4768 0 0,'4'-9'4238'0'0,"0"-1"0"0"0,-1 0-1 0 0,5-25 6226 0 0,-9 40-9963 0 0,-1 8-361 0 0,-1 0 0 0 0,0 0 1 0 0,-1 0-1 0 0,-1 0 0 0 0,0-1 1 0 0,0 1-1 0 0,-1-2 0 0 0,-1 1 0 0 0,0 0 1 0 0,-1-1-1 0 0,0-1 0 0 0,0 1 0 0 0,-1-1 1 0 0,-1-1-1 0 0,0 0 0 0 0,0 0 1 0 0,-12 7-1 0 0,20-15-159 0 0,0 0 0 0 0,0 0 0 0 0,0-1 0 0 0,0 1-1 0 0,0-1 1 0 0,0 0 0 0 0,0 1 0 0 0,0-1 0 0 0,0 0 0 0 0,0 0 0 0 0,0 0 0 0 0,0-1 0 0 0,0 1 0 0 0,0 0 0 0 0,0-1 0 0 0,0 1 0 0 0,-4-2-1 0 0,3 0-7 0 0,-4-2-121 0 0,1 2 129 0 0,5 1-6 0 0,2 7 69 0 0,1-1 0 0 0,-1 1 0 0 0,-1-1 1 0 0,1 1-1 0 0,-1-1 0 0 0,0 1 0 0 0,-1 8 0 0 0,1-5 35 0 0,-1 10-10 0 0,-1-1 0 0 0,-1 0-1 0 0,-1 0 1 0 0,0-1 0 0 0,-1 1 0 0 0,-1-1 0 0 0,0 0 0 0 0,-2 0-1 0 0,0-1 1 0 0,-1 0 0 0 0,0-1 0 0 0,-1 1 0 0 0,-1-2 0 0 0,-16 18-1 0 0,19-23-23 0 0,0 1 0 0 0,-1-2-1 0 0,0 1 1 0 0,-1-1 0 0 0,0-1-1 0 0,0 0 1 0 0,0 0 0 0 0,-1-1-1 0 0,0 0 1 0 0,0-1 0 0 0,-1-1-1 0 0,0 1 1 0 0,0-2 0 0 0,0 0-1 0 0,0 0 1 0 0,0-1 0 0 0,0 0-1 0 0,-1-1 1 0 0,1-1 0 0 0,0 0-1 0 0,-23-3 1 0 0,29 2-113 0 0,0 0-1 0 0,0-1 1 0 0,-1 0 0 0 0,2 0-1 0 0,-1-1 1 0 0,0 1 0 0 0,0-1 0 0 0,1 0-1 0 0,0-1 1 0 0,-1 1 0 0 0,1-1-1 0 0,0 0 1 0 0,1-1 0 0 0,-1 1-1 0 0,1-1 1 0 0,0 0 0 0 0,0 0-1 0 0,1 0 1 0 0,-1 0 0 0 0,1-1 0 0 0,0 1-1 0 0,0-1 1 0 0,1 0 0 0 0,0 0-1 0 0,0 0 1 0 0,0 0 0 0 0,1 0-1 0 0,0-1 1 0 0,0 1 0 0 0,0-7-1 0 0,1 6-46 0 0,0-1 0 0 0,1 1-1 0 0,0-1 1 0 0,0 1-1 0 0,1 0 1 0 0,-1-1 0 0 0,2 1-1 0 0,-1 0 1 0 0,1 0-1 0 0,0 0 1 0 0,0 1 0 0 0,1-1-1 0 0,0 1 1 0 0,0 0-1 0 0,1 0 1 0 0,-1 0 0 0 0,1 0-1 0 0,0 1 1 0 0,1 0-1 0 0,0 0 1 0 0,-1 0-1 0 0,2 1 1 0 0,-1 0 0 0 0,0 0-1 0 0,9-4 1 0 0,-4 4-1589 0 0,-1 0 0 0 0,0 1 0 0 0,1 0 0 0 0,0 1 0 0 0,-1 0 0 0 0,1 1 0 0 0,0 0 1 0 0,0 0-1 0 0,0 1 0 0 0,0 1 0 0 0,0 0 0 0 0,0 0 0 0 0,0 1 0 0 0,17 5 0 0 0,-11 0 279 0 0</inkml:trace>
</inkml:ink>
</file>

<file path=ppt/ink/ink3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0.868"/>
    </inkml:context>
    <inkml:brush xml:id="br0">
      <inkml:brushProperty name="width" value="0.05" units="cm"/>
      <inkml:brushProperty name="height" value="0.05" units="cm"/>
      <inkml:brushProperty name="color" value="#004F8B"/>
    </inkml:brush>
  </inkml:definitions>
  <inkml:trace contextRef="#ctx0" brushRef="#br0">0 285 4924 0 0,'4'1'530'0'0,"0"0"0"0"0,0 0 0 0 0,0 0 0 0 0,0-1 0 0 0,0 0 0 0 0,0 1 0 0 0,0-1 0 0 0,0 0 0 0 0,0-1 0 0 0,0 1 0 0 0,0-1-1 0 0,0 0 1 0 0,0 0 0 0 0,-1 0 0 0 0,1 0 0 0 0,0-1 0 0 0,5-3 0 0 0,64-39 952 0 0,-64 38-1458 0 0,7-7-1426 0 0,-1 0 0 0 0,-1-1-1 0 0,0 0 1 0 0,-1-2-1 0 0,-1 1 1 0 0,-1-1-1 0 0,0-1 1 0 0,-1 0-1 0 0,16-36 1 0 0,-7 14-247 0 0</inkml:trace>
</inkml:ink>
</file>

<file path=ppt/ink/ink3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1.196"/>
    </inkml:context>
    <inkml:brush xml:id="br0">
      <inkml:brushProperty name="width" value="0.05" units="cm"/>
      <inkml:brushProperty name="height" value="0.05" units="cm"/>
      <inkml:brushProperty name="color" value="#004F8B"/>
    </inkml:brush>
  </inkml:definitions>
  <inkml:trace contextRef="#ctx0" brushRef="#br0">82 12 5444 0 0,'0'0'3112'0'0,"0"0"-2815"0"0,0 0-1 0 0,1-1 1 0 0,-1 1-1 0 0,0-1 1 0 0,0 1-1 0 0,0 0 0 0 0,0-1 1 0 0,0 1-1 0 0,0-1 1 0 0,0 1-1 0 0,-4-6 4745 0 0,3 6-4745 0 0,1 0 1 0 0,0-1-1 0 0,-1 1 1 0 0,1 0-1 0 0,0 0 1 0 0,-1 0-1 0 0,1 0 0 0 0,-1 0 1 0 0,1-1-1 0 0,0 1 1 0 0,-1 0-1 0 0,0 0 1 0 0,-26 16-2156 0 0,0 6-6941 0 0,23-19 6787 0 0,-11 8-4017 0 0</inkml:trace>
</inkml:ink>
</file>

<file path=ppt/ink/ink3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2.837"/>
    </inkml:context>
    <inkml:brush xml:id="br0">
      <inkml:brushProperty name="width" value="0.05" units="cm"/>
      <inkml:brushProperty name="height" value="0.05" units="cm"/>
      <inkml:brushProperty name="color" value="#004F8B"/>
    </inkml:brush>
  </inkml:definitions>
  <inkml:trace contextRef="#ctx0" brushRef="#br0">1179 28 4696 0 0,'-9'-27'19433'0'0,"5"39"-19380"0"0,0 2 567 0 0,-1 6-197 0 0,-1 0 1 0 0,0 0-1 0 0,-2 0 0 0 0,0-1 1 0 0,-1 0-1 0 0,-1 0 1 0 0,-1-1-1 0 0,-19 25 1 0 0,30-42-410 0 0,-5 4-208 0 0,1 1 1 0 0,-1 0-1 0 0,1-1 1 0 0,-2 0-1 0 0,1 0 0 0 0,0-1 1 0 0,-1 1-1 0 0,0-1 0 0 0,0-1 1 0 0,0 1-1 0 0,-1-1 0 0 0,1 0 1 0 0,-1 0-1 0 0,-10 2 0 0 0,15-4 44 0 0,-20 3-686 0 0,10 7 874 0 0,-1-1-1 0 0,0 0 1 0 0,-1-1-1 0 0,0-1 1 0 0,0 0 0 0 0,0-1-1 0 0,-1 0 1 0 0,0-2-1 0 0,-19 6 1 0 0,28-10-121 0 0,-1 0-1 0 0,1 0 1 0 0,0-1 0 0 0,-1 1 0 0 0,1-1 0 0 0,-1-1-1 0 0,1 1 1 0 0,0-1 0 0 0,-1 0 0 0 0,1-1-1 0 0,0 0 1 0 0,0 0 0 0 0,0 0 0 0 0,0 0 0 0 0,0-1-1 0 0,0 0 1 0 0,1 0 0 0 0,0-1 0 0 0,-1 0 0 0 0,1 0-1 0 0,0 0 1 0 0,1 0 0 0 0,-1-1 0 0 0,-5-6-1 0 0,3 2-52 0 0,0 0 0 0 0,-1 1 0 0 0,-1 0 0 0 0,-18-14 0 0 0,24 20 2 0 0,0 0 1 0 0,-1 0-1 0 0,0 0 1 0 0,0 0-1 0 0,1 1 1 0 0,-1 0-1 0 0,0 0 1 0 0,0 0-1 0 0,0 0 1 0 0,0 0-1 0 0,-1 1 1 0 0,1 0-1 0 0,0 0 1 0 0,0 0-1 0 0,0 0 1 0 0,0 1-1 0 0,-6 1 1 0 0,15-3 72 0 0,-1 1 0 0 0,1 0 0 0 0,0 0 1 0 0,0 0-1 0 0,-1 0 0 0 0,1 1 0 0 0,0 0 0 0 0,-1 0 0 0 0,1 0 1 0 0,4 3-1 0 0,-6-4 170 0 0,-1 1 0 0 0,1 0 0 0 0,-1 0 1 0 0,0 0-1 0 0,0 0 0 0 0,0 0 0 0 0,0 1 0 0 0,1-1 1 0 0,-2 1-1 0 0,1-1 0 0 0,0 1 0 0 0,0 0 0 0 0,0-1 1 0 0,-1 1-1 0 0,1 0 0 0 0,-1 0 0 0 0,1 0 0 0 0,-1 1 1 0 0,0-1-1 0 0,0 0 0 0 0,1 4 0 0 0,-1 1 233 0 0,3 55 1794 0 0,-5-59-2069 0 0,1-1-1 0 0,0 1 1 0 0,-1 0 0 0 0,1 0 0 0 0,-1-1-1 0 0,0 1 1 0 0,0 0 0 0 0,0-1 0 0 0,0 1 0 0 0,-1-1-1 0 0,1 0 1 0 0,-1 1 0 0 0,1-1 0 0 0,-1 0-1 0 0,0 0 1 0 0,0 0 0 0 0,0 0 0 0 0,0 0 0 0 0,-3 2-1 0 0,2-2-59 0 0,0-1 0 0 0,0 0 0 0 0,0 0 0 0 0,0-1 0 0 0,0 1 0 0 0,-1-1 0 0 0,1 1 0 0 0,0-1 0 0 0,0 0 0 0 0,0 0 0 0 0,0 0 0 0 0,0-1 0 0 0,-1 1 0 0 0,-4-2 0 0 0,-50-16-206 0 0,36 10 73 0 0,10 5 152 0 0,1 0 0 0 0,-1 0 1 0 0,0 1-1 0 0,0 0 0 0 0,0 1 0 0 0,0 1 1 0 0,0 0-1 0 0,0 0 0 0 0,0 1 1 0 0,0 1-1 0 0,0 0 0 0 0,0 0 1 0 0,0 1-1 0 0,1 1 0 0 0,0 0 1 0 0,-1 1-1 0 0,1 0 0 0 0,1 0 0 0 0,-1 1 1 0 0,1 1-1 0 0,-12 9 0 0 0,-88 65-3876 0 0,77-50-2562 0 0,3 2-5102 0 0,28-31 9696 0 0,-7 2 92 0 0</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8.299"/>
    </inkml:context>
    <inkml:brush xml:id="br0">
      <inkml:brushProperty name="width" value="0.05" units="cm"/>
      <inkml:brushProperty name="height" value="0.05" units="cm"/>
      <inkml:brushProperty name="color" value="#E71224"/>
    </inkml:brush>
  </inkml:definitions>
  <inkml:trace contextRef="#ctx0" brushRef="#br0">1335 0 5969 0 0,'0'3'1103'0'0,"1"0"1"0"0,-1 0 0 0 0,0 0 0 0 0,0 0-1 0 0,0 0 1 0 0,-1 0 0 0 0,1-1 0 0 0,-1 1 0 0 0,1 0-1 0 0,-1 0 1 0 0,-1 2 0 0 0,-21 44 3624 0 0,14-34-4090 0 0,0-1 0 0 0,-1 0 0 0 0,-1 0 0 0 0,-14 14 0 0 0,21-24-520 0 0,-1 0 0 0 0,0-1 0 0 0,0 1 0 0 0,0-1 0 0 0,0 0 0 0 0,0-1 0 0 0,0 1 0 0 0,-1-1 0 0 0,1 0 0 0 0,-1 0 0 0 0,-7 1 0 0 0,12-3-105 0 0,0 0-13 0 0,0 1-1 0 0,0-1 0 0 0,0 0 0 0 0,0 0 1 0 0,0 0-1 0 0,0 0 0 0 0,-1 1 0 0 0,1-2 1 0 0,0 1-1 0 0,0 0 0 0 0,0 0 0 0 0,0 0 1 0 0,0 0-1 0 0,0-1 0 0 0,0 1 0 0 0,0 0 1 0 0,0-1-1 0 0,1 1 0 0 0,-1-1 0 0 0,0 1 1 0 0,0-1-1 0 0,0 0 0 0 0,0 1 0 0 0,0-1 1 0 0,1 0-1 0 0,-1 1 0 0 0,0-1 0 0 0,0-1 1 0 0,-20-21-28 0 0,20 22 43 0 0,1 0 1 0 0,-1-1-1 0 0,1 1 1 0 0,-1 0 0 0 0,1 0-1 0 0,-1 0 1 0 0,0 0-1 0 0,1 0 1 0 0,-1 0-1 0 0,0 0 1 0 0,0 0-1 0 0,0 0 1 0 0,0 0-1 0 0,0 0 1 0 0,0 0-1 0 0,0 0 1 0 0,0 1-1 0 0,0-1 1 0 0,-1 0-1 0 0,1 1 1 0 0,0-1-1 0 0,0 1 1 0 0,-1 0-1 0 0,-1-1 1 0 0,1 2 83 0 0,0 0 0 0 0,1 0-1 0 0,-1 0 1 0 0,0 1 0 0 0,1-1 0 0 0,-1 0 0 0 0,1 1 0 0 0,0-1-1 0 0,-1 1 1 0 0,1 0 0 0 0,0-1 0 0 0,-1 4 0 0 0,-12 14 383 0 0,-5 1-378 0 0,0-1-1 0 0,-2 0 1 0 0,0-2 0 0 0,-1 0-1 0 0,0-1 1 0 0,-1-2 0 0 0,-1 0 0 0 0,-1-2-1 0 0,0 0 1 0 0,-29 9 0 0 0,0-4 136 0 0,-1-2-1 0 0,0-2 1 0 0,-106 10 0 0 0,117-19-240 0 0,1-3 0 0 0,-1-1 0 0 0,-58-8 0 0 0,87 6 0 0 0,1 0 0 0 0,-1-1 0 0 0,1-1 0 0 0,0 0 0 0 0,0-1 0 0 0,0 0 0 0 0,1-1 0 0 0,0-1 0 0 0,0 0 0 0 0,0-1 0 0 0,1 0 0 0 0,0-1 0 0 0,-16-15 0 0 0,9-4-3108 0 0,18 26 2601 0 0,-1-1 1 0 0,1 1-1 0 0,0-1 1 0 0,0 1-1 0 0,0-1 1 0 0,1 0-1 0 0,-1 0 1 0 0,0 1-1 0 0,1-1 1 0 0,0 0-1 0 0,0 0 1 0 0,0 1-1 0 0,0-1 1 0 0,0 0-1 0 0,1 0 1 0 0,-1 1-1 0 0,1-1 1 0 0,-1 0-1 0 0,1 1 1 0 0,0-1-1 0 0,0 0 1 0 0,1 1-1 0 0,-1-1 1 0 0,0 1-1 0 0,3-3 1 0 0,8-6-7703 0 0,7 6 2092 0 0,-17 5 4421 0 0</inkml:trace>
</inkml:ink>
</file>

<file path=ppt/ink/ink3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3.259"/>
    </inkml:context>
    <inkml:brush xml:id="br0">
      <inkml:brushProperty name="width" value="0.05" units="cm"/>
      <inkml:brushProperty name="height" value="0.05" units="cm"/>
      <inkml:brushProperty name="color" value="#004F8B"/>
    </inkml:brush>
  </inkml:definitions>
  <inkml:trace contextRef="#ctx0" brushRef="#br0">1 60 4564 0 0,'23'-14'4890'0'0,"2"4"-2881"0"0,0 1-1 0 0,1 1 1 0 0,30-4 0 0 0,15 6-3541 0 0,-62 6-66 0 0,-1 1-1 0 0,1 0 1 0 0,-1 0 0 0 0,0 1 0 0 0,14 4-1 0 0,-6 7-2310 0 0,-8-4 2207 0 0</inkml:trace>
</inkml:ink>
</file>

<file path=ppt/ink/ink3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3.603"/>
    </inkml:context>
    <inkml:brush xml:id="br0">
      <inkml:brushProperty name="width" value="0.05" units="cm"/>
      <inkml:brushProperty name="height" value="0.05" units="cm"/>
      <inkml:brushProperty name="color" value="#004F8B"/>
    </inkml:brush>
  </inkml:definitions>
  <inkml:trace contextRef="#ctx0" brushRef="#br0">0 356 6349 0 0,'6'-1'2058'0'0,"17"-6"356"0"0,-1-1 0 0 0,-1-1 0 0 0,0-1 0 0 0,31-20 0 0 0,18-15-1473 0 0,-5 0-3763 0 0,-62 43 2573 0 0,13-10-1400 0 0,-1-1-1 0 0,-1 0 1 0 0,0-1-1 0 0,-1 0 1 0 0,0-1-1 0 0,-1-1 1 0 0,-1 0-1 0 0,-1 0 1 0 0,13-26-1 0 0,-12 15 10 0 0</inkml:trace>
</inkml:ink>
</file>

<file path=ppt/ink/ink3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3.931"/>
    </inkml:context>
    <inkml:brush xml:id="br0">
      <inkml:brushProperty name="width" value="0.05" units="cm"/>
      <inkml:brushProperty name="height" value="0.05" units="cm"/>
      <inkml:brushProperty name="color" value="#004F8B"/>
    </inkml:brush>
  </inkml:definitions>
  <inkml:trace contextRef="#ctx0" brushRef="#br0">84 15 5404 0 0,'-9'-7'9278'0'0,"1"2"-5032"0"0,-4 3-6160 0 0,-6 13-8864 0 0,7-1 8887 0 0,8-7 2076 0 0,-7 6-2085 0 0,-2 1 106 0 0</inkml:trace>
</inkml:ink>
</file>

<file path=ppt/ink/ink3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4.524"/>
    </inkml:context>
    <inkml:brush xml:id="br0">
      <inkml:brushProperty name="width" value="0.05" units="cm"/>
      <inkml:brushProperty name="height" value="0.05" units="cm"/>
      <inkml:brushProperty name="color" value="#004F8B"/>
    </inkml:brush>
  </inkml:definitions>
  <inkml:trace contextRef="#ctx0" brushRef="#br0">287 443 3396 0 0,'0'0'1446'0'0,"30"-24"4510"0"0,-21 21-5204 0 0,0 0 1 0 0,1 1 0 0 0,-1 0-1 0 0,1 1 1 0 0,0 0 0 0 0,0 1 0 0 0,-1 0-1 0 0,12 1 1 0 0,-11 0-358 0 0,0 0-1 0 0,0 1 1 0 0,0 0 0 0 0,0 1-1 0 0,0 0 1 0 0,-1 0 0 0 0,1 1-1 0 0,-1 1 1 0 0,0-1 0 0 0,0 1-1 0 0,-1 1 1 0 0,16 12 0 0 0,-24-18-364 0 0,1 1 0 0 0,0 0 0 0 0,0 0 0 0 0,0-1 1 0 0,-1 1-1 0 0,1 0 0 0 0,0 0 0 0 0,-1 0 0 0 0,1 0 0 0 0,-1-1 1 0 0,1 1-1 0 0,-1 0 0 0 0,1 0 0 0 0,-1 0 0 0 0,0 0 0 0 0,1 0 1 0 0,-1 0-1 0 0,0 0 0 0 0,0 1 0 0 0,0-1 0 0 0,0 0 0 0 0,0 0 1 0 0,0 0-1 0 0,0 0 0 0 0,0 0 0 0 0,0 0 0 0 0,0 0 0 0 0,-1 0 1 0 0,1 0-1 0 0,-1 2 0 0 0,-1-1-6 0 0,0 1 0 0 0,0-1 0 0 0,0 0 0 0 0,0 0-1 0 0,0 0 1 0 0,0 0 0 0 0,-1-1 0 0 0,1 1 0 0 0,-1 0 0 0 0,1-1 0 0 0,-4 2 0 0 0,-5 1-30 0 0,0 0 1 0 0,0 0-1 0 0,0-1 1 0 0,-22 3 0 0 0,29-5-58 0 0,0-1 0 0 0,0 0 0 0 0,1-1 0 0 0,-1 1 0 0 0,0-1 0 0 0,0 0 0 0 0,1 0 0 0 0,-1 0 0 0 0,0 0 0 0 0,1 0 0 0 0,-1-1 0 0 0,1 0 0 0 0,0 1 0 0 0,-6-5 0 0 0,7 4-4 0 0,0 1 0 0 0,1-1 0 0 0,-1 0-1 0 0,1 1 1 0 0,-1-1 0 0 0,1 0 0 0 0,0 0 0 0 0,0 1 0 0 0,0-1 0 0 0,0 0 0 0 0,0 0 0 0 0,0 0 0 0 0,0-1 0 0 0,1 1-1 0 0,-1 0 1 0 0,1 0 0 0 0,0 0 0 0 0,-1 0 0 0 0,1-1 0 0 0,0 1 0 0 0,0 0 0 0 0,0 0 0 0 0,1 0 0 0 0,-1-1-1 0 0,0 1 1 0 0,2-3 0 0 0,-2 4-11 0 0,0 1 95 0 0,1 1 1 0 0,-1-1-1 0 0,0 0 1 0 0,0 0-1 0 0,0 1 1 0 0,1-1-1 0 0,-1 0 1 0 0,0 1-1 0 0,0-1 1 0 0,0 0-1 0 0,0 1 1 0 0,0-1-1 0 0,0 0 1 0 0,0 1-1 0 0,0-1 1 0 0,0 0-1 0 0,0 1 1 0 0,0-1 0 0 0,0 0-1 0 0,0 1 1 0 0,0-1-1 0 0,0 0 1 0 0,0 1-1 0 0,0-1 1 0 0,0 0-1 0 0,-1 1 1 0 0,1-1-1 0 0,0 0 1 0 0,0 1-1 0 0,0-1 1 0 0,0 0-1 0 0,-1 1 1 0 0,1-1-1 0 0,0 0 1 0 0,0 0-1 0 0,-1 1 1 0 0,1-1-1 0 0,0 0 1 0 0,0 0-1 0 0,-1 1 1 0 0,-21 23 357 0 0,-31 21 32 0 0,40-37-138 0 0,-1 0 0 0 0,0-1 0 0 0,0-1 0 0 0,-1 0 0 0 0,0-1 0 0 0,0 0 0 0 0,-22 3 0 0 0,33-8-119 0 0,0 1 1 0 0,-1-1-1 0 0,1 0 0 0 0,0 0 0 0 0,-1 0 0 0 0,1-1 0 0 0,0 1 1 0 0,-1-1-1 0 0,1 0 0 0 0,0 0 0 0 0,0-1 0 0 0,0 1 0 0 0,0-1 0 0 0,0 0 1 0 0,0 0-1 0 0,0 0 0 0 0,1-1 0 0 0,-1 0 0 0 0,1 1 0 0 0,-1-1 1 0 0,1 0-1 0 0,0 0 0 0 0,0-1 0 0 0,1 1 0 0 0,-1-1 0 0 0,1 1 0 0 0,-1-1 1 0 0,1 0-1 0 0,0 0 0 0 0,1 0 0 0 0,-1 0 0 0 0,-1-4 0 0 0,0-4 81 0 0,0 1-1 0 0,0-1 1 0 0,1 1-1 0 0,1-1 0 0 0,0 0 1 0 0,0 0-1 0 0,1 0 1 0 0,2-15-1 0 0,4-11-301 0 0,12-46 0 0 0,4-21-2565 0 0,-18 64-580 0 0,-4 34 1508 0 0,0-1 0 0 0,-1 1 0 0 0,0 0 0 0 0,0 0 0 0 0,-3-12 0 0 0,2 14 566 0 0,0 0 1 0 0,0 1 0 0 0,-1-1 0 0 0,1 0-1 0 0,-1 1 1 0 0,0 0 0 0 0,0-1 0 0 0,-6-4-1 0 0,-24-18-2110 0 0,16 16 1569 0 0</inkml:trace>
</inkml:ink>
</file>

<file path=ppt/ink/ink3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6.571"/>
    </inkml:context>
    <inkml:brush xml:id="br0">
      <inkml:brushProperty name="width" value="0.05" units="cm"/>
      <inkml:brushProperty name="height" value="0.05" units="cm"/>
      <inkml:brushProperty name="color" value="#004F8B"/>
    </inkml:brush>
  </inkml:definitions>
  <inkml:trace contextRef="#ctx0" brushRef="#br0">1188 313 5601 0 0,'0'0'1885'0'0,"-28"-10"6237"0"0,22 5-7439 0 0,1 0 1 0 0,0 0-1 0 0,1 0 0 0 0,-1 0 0 0 0,1-1 1 0 0,0 0-1 0 0,1 0 0 0 0,-1 0 0 0 0,-2-9 1 0 0,3 8-296 0 0,0-1 0 0 0,1 0 0 0 0,0 0 0 0 0,1 0 0 0 0,0 0 0 0 0,0 0 0 0 0,1-12 0 0 0,0 9-325 0 0,2 0 0 0 0,-1 1 1 0 0,1-1-1 0 0,1 0 0 0 0,0 1 1 0 0,1-1-1 0 0,0 1 1 0 0,0 0-1 0 0,1 0 0 0 0,0 1 1 0 0,1-1-1 0 0,9-11 0 0 0,-15 21-69 0 0,0-1-1 0 0,0 1 0 0 0,1 0 1 0 0,-1-1-1 0 0,0 1 0 0 0,1-1 0 0 0,-1 1 1 0 0,0 0-1 0 0,1-1 0 0 0,-1 1 0 0 0,1 0 1 0 0,-1 0-1 0 0,1-1 0 0 0,-1 1 1 0 0,0 0-1 0 0,1 0 0 0 0,-1 0 0 0 0,1 0 1 0 0,-1-1-1 0 0,1 1 0 0 0,-1 0 0 0 0,1 0 1 0 0,-1 0-1 0 0,1 0 0 0 0,-1 0 1 0 0,1 0-1 0 0,-1 0 0 0 0,1 0 0 0 0,-1 0 1 0 0,1 1-1 0 0,-1-1 0 0 0,1 0 1 0 0,-1 0-1 0 0,1 0 0 0 0,-1 1 0 0 0,1-1 1 0 0,-1 0-1 0 0,0 0 0 0 0,1 1 0 0 0,-1-1 1 0 0,1 0-1 0 0,-1 1 0 0 0,0-1 1 0 0,1 0-1 0 0,-1 1 0 0 0,0-1 0 0 0,0 1 1 0 0,1-1-1 0 0,-1 0 0 0 0,0 1 0 0 0,0-1 1 0 0,1 1-1 0 0,-1 0 0 0 0,8 22 46 0 0,-8-15-19 0 0,-1-1 0 0 0,-1 0-1 0 0,1 1 1 0 0,-1-1 0 0 0,-1 0 0 0 0,1 0 0 0 0,-1 0 0 0 0,0-1 0 0 0,-1 1 0 0 0,0-1 0 0 0,0 1-1 0 0,-8 9 1 0 0,-2 1 20 0 0,-2 0 0 0 0,-31 26-1 0 0,36-34-773 0 0,-1 0 1 0 0,-1-2-1 0 0,1 1 0 0 0,-1-2 0 0 0,-1 0 1 0 0,1 0-1 0 0,-1-1 0 0 0,0-1 0 0 0,-21 4 1 0 0,33-8 513 0 0,-36 18-236 0 0,-43 26 1872 0 0,65-33-1273 0 0,0-2 0 0 0,-1 0 0 0 0,0 0 0 0 0,0-2 0 0 0,-1 0 0 0 0,0-1 0 0 0,0-1 0 0 0,-28 5 0 0 0,37-9-103 0 0,-1-1 0 0 0,1 0-1 0 0,-1 0 1 0 0,1-1-1 0 0,-1 0 1 0 0,1-1 0 0 0,-1 0-1 0 0,1 0 1 0 0,0-1 0 0 0,0 0-1 0 0,0-1 1 0 0,0 0-1 0 0,1 0 1 0 0,-15-10 0 0 0,19 11-66 0 0,0-1-1 0 0,1 1 1 0 0,-1-1 0 0 0,0 0 0 0 0,1 0 0 0 0,0 0 0 0 0,0 0 0 0 0,0-1 0 0 0,1 1-1 0 0,-1-1 1 0 0,1 0 0 0 0,0 1 0 0 0,0-1 0 0 0,1 0 0 0 0,-1 0 0 0 0,1 0 0 0 0,0-1-1 0 0,1 1 1 0 0,-1 0 0 0 0,1 0 0 0 0,0 0 0 0 0,0-1 0 0 0,1 1 0 0 0,0 0-1 0 0,0 0 1 0 0,0 0 0 0 0,0 0 0 0 0,3-6 0 0 0,-3 6 21 0 0,1-1-1 0 0,0 1 1 0 0,1-1 0 0 0,-1 1 0 0 0,1 0-1 0 0,0 0 1 0 0,0 0 0 0 0,1 1 0 0 0,0-1-1 0 0,-1 1 1 0 0,2 0 0 0 0,-1-1 0 0 0,0 2-1 0 0,1-1 1 0 0,7-5 0 0 0,-11 9 202 0 0,0 0-190 0 0,0 0 0 0 0,-1 0 0 0 0,1 0 0 0 0,-1 0 0 0 0,1 0 0 0 0,-1 0 0 0 0,1 0 0 0 0,-1 1 0 0 0,1-1 0 0 0,0 0 0 0 0,-1 0 0 0 0,1 0 0 0 0,-1 1 0 0 0,1-1 0 0 0,-1 0 0 0 0,0 1 0 0 0,1-1 0 0 0,-1 0 0 0 0,1 1 0 0 0,-1-1 0 0 0,1 1 0 0 0,-1-1 0 0 0,0 1 0 0 0,1-1 0 0 0,-1 1 1 0 0,0-1-1 0 0,0 1 0 0 0,1-1 0 0 0,-1 1 0 0 0,0-1 0 0 0,0 1 0 0 0,0-1 0 0 0,0 1 0 0 0,0-1 0 0 0,0 1 0 0 0,0 0 0 0 0,0-1 0 0 0,0 1 0 0 0,0-1 0 0 0,0 1 0 0 0,0-1 0 0 0,0 1 0 0 0,0 0 0 0 0,0-1 0 0 0,0 1 0 0 0,-1-1 0 0 0,1 1 0 0 0,0-1 0 0 0,0 1 0 0 0,-1-1 0 0 0,0 2 0 0 0,-15 29 185 0 0,13-28-175 0 0,-14 23 78 0 0,-2-2-1 0 0,-1 0 0 0 0,-1-1 1 0 0,-27 23-1 0 0,-19 20-83 0 0,53-52 1 0 0,9-10-102 0 0,1 0 0 0 0,0 0-1 0 0,0 0 1 0 0,1 1 0 0 0,-1 0 0 0 0,1-1-1 0 0,-3 7 1 0 0,5-10-43 0 0,54 8-498 0 0,-43-9 811 0 0,-1 1 0 0 0,1 0 0 0 0,-1 1 0 0 0,0 0 0 0 0,1 0-1 0 0,-1 1 1 0 0,0 1 0 0 0,-1-1 0 0 0,1 1 0 0 0,11 8 0 0 0,-18-11-95 0 0,-1 0 0 0 0,1 0 0 0 0,-1 1 0 0 0,0-1-1 0 0,1 0 1 0 0,-1 1 0 0 0,0-1 0 0 0,0 1 0 0 0,0 0 0 0 0,0-1 0 0 0,0 1 0 0 0,0 0 0 0 0,-1-1 0 0 0,1 1 0 0 0,-1 0 0 0 0,1 0 0 0 0,-1 0 0 0 0,1 0 0 0 0,-1 0 0 0 0,0-1 0 0 0,0 1 0 0 0,0 0-1 0 0,0 0 1 0 0,0 0 0 0 0,-1 2 0 0 0,0 0 16 0 0,-1 0 0 0 0,1-1-1 0 0,-1 1 1 0 0,0 0 0 0 0,0-1-1 0 0,-1 1 1 0 0,1-1 0 0 0,-1 0-1 0 0,1 0 1 0 0,-1 0 0 0 0,-4 3 0 0 0,-6 4 76 0 0,0 0 0 0 0,0-2 0 0 0,0 1 1 0 0,-1-2-1 0 0,-19 9 0 0 0,19-11-47 0 0,1-1 0 0 0,-1 0 0 0 0,0 0 0 0 0,0-1 0 0 0,0-1 1 0 0,-1-1-1 0 0,1 0 0 0 0,0 0 0 0 0,-17-3 0 0 0,25 1-50 0 0,0 1 0 0 0,0-2 0 0 0,0 1 0 0 0,1-1 1 0 0,-1 0-1 0 0,1 0 0 0 0,-1 0 0 0 0,1-1 0 0 0,0 1 0 0 0,-1-2 0 0 0,1 1 1 0 0,1 0-1 0 0,-1-1 0 0 0,1 0 0 0 0,-1 0 0 0 0,1 0 0 0 0,0-1 0 0 0,0 1 1 0 0,1-1-1 0 0,0 0 0 0 0,0 0 0 0 0,0 0 0 0 0,0-1 0 0 0,-3-9 0 0 0,3 3 13 0 0,0-1 0 0 0,1 1 0 0 0,0 0-1 0 0,1-1 1 0 0,0 1 0 0 0,1-1 0 0 0,1 1-1 0 0,2-16 1 0 0,23-102 87 0 0,-21 108-224 0 0,13-68-12 0 0,7-26-10262 0 0,-19 97 6477 0 0,0 1 0 0 0,1-1 0 0 0,1 2 0 0 0,10-20 0 0 0,-11 25 2194 0 0</inkml:trace>
</inkml:ink>
</file>

<file path=ppt/ink/ink3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6.900"/>
    </inkml:context>
    <inkml:brush xml:id="br0">
      <inkml:brushProperty name="width" value="0.05" units="cm"/>
      <inkml:brushProperty name="height" value="0.05" units="cm"/>
      <inkml:brushProperty name="color" value="#004F8B"/>
    </inkml:brush>
  </inkml:definitions>
  <inkml:trace contextRef="#ctx0" brushRef="#br0">91 17 5232 0 0,'16'-7'11666'0'0,"-5"0"-5029"0"0,-6 5-4290 0 0,-14 12-5780 0 0,1-1 971 0 0,-5 4-1909 0 0,-15 16-2348 0 0,-14 14 1450 0 0,19-21 3329 0 0</inkml:trace>
</inkml:ink>
</file>

<file path=ppt/ink/ink3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7.306"/>
    </inkml:context>
    <inkml:brush xml:id="br0">
      <inkml:brushProperty name="width" value="0.05" units="cm"/>
      <inkml:brushProperty name="height" value="0.05" units="cm"/>
      <inkml:brushProperty name="color" value="#004F8B"/>
    </inkml:brush>
  </inkml:definitions>
  <inkml:trace contextRef="#ctx0" brushRef="#br0">940 217 5232 0 0,'0'0'7198'0'0,"-24"23"-2126"0"0,10-7-4067 0 0,-1-1 0 0 0,0 0 1 0 0,-1-1-1 0 0,-1 0 0 0 0,-1-2 0 0 0,1 0 0 0 0,-33 16 0 0 0,8-9-266 0 0,0-1-1 0 0,-68 19 1 0 0,82-30-483 0 0,1-2 0 0 0,-1 0 1 0 0,0-2-1 0 0,0-1 0 0 0,-1-1 1 0 0,-47-6-1 0 0,54 3-73 0 0,1-1 0 0 0,-1-2 0 0 0,1 0 0 0 0,1-1 0 0 0,-1-1 0 0 0,1-1 0 0 0,0-1-1 0 0,1-1 1 0 0,-24-16 0 0 0,36 21-285 0 0,0 0 0 0 0,0-1 1 0 0,1 0-1 0 0,0 0 0 0 0,0 0 0 0 0,1-1 0 0 0,0 0 0 0 0,0 0 0 0 0,0 0 0 0 0,1-1 1 0 0,0 0-1 0 0,1 1 0 0 0,-1-1 0 0 0,1-1 0 0 0,1 1 0 0 0,0 0 0 0 0,0-1 0 0 0,1 1 1 0 0,0-1-1 0 0,0 1 0 0 0,1-16 0 0 0,1 15-763 0 0,0 0 0 0 0,1 0 0 0 0,0-1-1 0 0,0 1 1 0 0,4-10 0 0 0,-2 10-772 0 0,0 0 0 0 0,1 0 0 0 0,0 1 0 0 0,0 0-1 0 0,8-9 1 0 0,-4 5-642 0 0,2 1 0 0 0,0 1 0 0 0,0-1 0 0 0,15-10 0 0 0,-9 10 527 0 0</inkml:trace>
</inkml:ink>
</file>

<file path=ppt/ink/ink3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7.634"/>
    </inkml:context>
    <inkml:brush xml:id="br0">
      <inkml:brushProperty name="width" value="0.05" units="cm"/>
      <inkml:brushProperty name="height" value="0.05" units="cm"/>
      <inkml:brushProperty name="color" value="#004F8B"/>
    </inkml:brush>
  </inkml:definitions>
  <inkml:trace contextRef="#ctx0" brushRef="#br0">1 96 2580 0 0,'25'-8'1084'0'0,"-1"-1"-80"0"0,-1-1-103 0 0,2 3-53 0 0,-4-2-192 0 0,5 2-532 0 0,8-4-604 0 0,-3 1-1589 0 0,2-2 245 0 0,-2-1 84 0 0</inkml:trace>
</inkml:ink>
</file>

<file path=ppt/ink/ink3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09.884"/>
    </inkml:context>
    <inkml:brush xml:id="br0">
      <inkml:brushProperty name="width" value="0.05" units="cm"/>
      <inkml:brushProperty name="height" value="0.05" units="cm"/>
      <inkml:brushProperty name="color" value="#004F8B"/>
    </inkml:brush>
  </inkml:definitions>
  <inkml:trace contextRef="#ctx0" brushRef="#br0">958 32 2692 0 0,'2'-32'25397'0'0,"-2"49"-25420"0"0,-2 1 37 0 0,1-1 1 0 0,-2 0 0 0 0,0-1-1 0 0,-1 1 1 0 0,-1 0-1 0 0,-12 28 1 0 0,1-14-407 0 0,-1-1 1 0 0,-32 45-1 0 0,39-65-537 0 0,1 1-1 0 0,-1-1 1 0 0,-1-1-1 0 0,0 0 0 0 0,0 0 1 0 0,-18 9-1 0 0,-3 3 750 0 0,-21 24 771 0 0,37-30-653 0 0,-1-1-1 0 0,-20 12 1 0 0,14-12 77 0 0,-13 9 233 0 0,0-2-1 0 0,-2-2 1 0 0,-60 23-1 0 0,88-39-199 0 0,-1 0 0 0 0,0 0-1 0 0,1-1 1 0 0,-1 0 0 0 0,0-1-1 0 0,-1 0 1 0 0,1-1-1 0 0,0 0 1 0 0,0-1 0 0 0,0 0-1 0 0,0-1 1 0 0,0 0 0 0 0,1-1-1 0 0,-1 0 1 0 0,0-1-1 0 0,1 0 1 0 0,-20-10 0 0 0,27 12-76 0 0,1 0-1 0 0,-1 1 1 0 0,0-1 0 0 0,1 0 0 0 0,-1 0 0 0 0,1 0 0 0 0,0 0 0 0 0,0-1-1 0 0,0 1 1 0 0,0-1 0 0 0,0 1 0 0 0,0-1 0 0 0,1 0 0 0 0,-3-4 0 0 0,4 5-21 0 0,-1 0 0 0 0,1 0 0 0 0,-1 0 0 0 0,1 1 0 0 0,0-1 0 0 0,0 0 0 0 0,0 0 0 0 0,0 0 0 0 0,1 0 1 0 0,-1 0-1 0 0,0 0 0 0 0,1 1 0 0 0,-1-1 0 0 0,1 0 0 0 0,0 0 0 0 0,-1 0 0 0 0,1 1 0 0 0,2-4 0 0 0,0 1-26 0 0,0 1-1 0 0,1-1 1 0 0,-1 0-1 0 0,1 1 1 0 0,0 0-1 0 0,0 0 1 0 0,0 0-1 0 0,1 1 1 0 0,-1-1-1 0 0,1 1 1 0 0,-1 0-1 0 0,1 0 0 0 0,0 0 1 0 0,-1 1-1 0 0,1 0 1 0 0,0 0-1 0 0,7-1 1 0 0,-7 1 60 0 0,-4 1 11 0 0,0-1 0 0 0,1 1 0 0 0,-1 0 0 0 0,0 0 0 0 0,0 0 0 0 0,1 0 0 0 0,-1 0 0 0 0,0 0 0 0 0,1 0 0 0 0,-1 0 0 0 0,0 0 0 0 0,1 1 0 0 0,-1-1 0 0 0,0 0-1 0 0,0 1 1 0 0,1-1 0 0 0,-1 1 0 0 0,0-1 0 0 0,0 1 0 0 0,0 0 0 0 0,0 0 0 0 0,0-1 0 0 0,0 1 0 0 0,0 0 0 0 0,0 0 0 0 0,0 0 0 0 0,0 0 0 0 0,1 2 0 0 0,-2-3 17 0 0,1 1 1 0 0,-1 0-1 0 0,0 0 1 0 0,1 0-1 0 0,-1 0 1 0 0,0 0-1 0 0,0 1 1 0 0,0-1-1 0 0,0 0 1 0 0,0 0-1 0 0,0 0 1 0 0,0 0-1 0 0,0 0 1 0 0,0 0-1 0 0,0 0 1 0 0,0 0-1 0 0,-1 0 1 0 0,1 0-1 0 0,0 0 1 0 0,-1 0-1 0 0,1 0 1 0 0,-1 0-1 0 0,1 0 1 0 0,-1 0-1 0 0,0-1 1 0 0,1 1-1 0 0,-1 0 1 0 0,0 0-1 0 0,-1 1 1 0 0,-28 28 259 0 0,22-23-206 0 0,4-3 21 0 0,0 0 1 0 0,-1 0 0 0 0,1-1-1 0 0,-1 1 1 0 0,0-1 0 0 0,0 0 0 0 0,0 0-1 0 0,0-1 1 0 0,-1 0 0 0 0,1 1-1 0 0,-1-2 1 0 0,1 1 0 0 0,-1-1 0 0 0,0 0-1 0 0,1 0 1 0 0,-1 0 0 0 0,0-1 0 0 0,0 0-1 0 0,0 0 1 0 0,1-1 0 0 0,-7 0-1 0 0,8 0 20 0 0,0 0-1 0 0,0-1 1 0 0,0 1-1 0 0,0-1 1 0 0,0 1-1 0 0,0-1 0 0 0,1 0 1 0 0,-1-1-1 0 0,1 1 1 0 0,-1-1-1 0 0,1 1 1 0 0,0-1-1 0 0,0 0 1 0 0,0 0-1 0 0,0 0 0 0 0,1-1 1 0 0,-1 1-1 0 0,1-1 1 0 0,0 1-1 0 0,0-1 1 0 0,0 0-1 0 0,1 0 1 0 0,-1 0-1 0 0,1 0 0 0 0,0 0 1 0 0,0 0-1 0 0,0 0 1 0 0,1 0-1 0 0,-1-6 1 0 0,1-3 81 0 0,0 0 0 0 0,0 0 1 0 0,1 0-1 0 0,1 0 0 0 0,0 1 1 0 0,5-16-1 0 0,-2 13-1259 0 0,1 1-1 0 0,0 0 1 0 0,0 1 0 0 0,16-24-1 0 0,-7 17-1756 0 0,1 0 0 0 0,1 0 0 0 0,1 2 0 0 0,1 0 0 0 0,0 1 0 0 0,27-17 0 0 0,-26 20 1245 0 0</inkml:trace>
</inkml:ink>
</file>

<file path=ppt/ink/ink3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10.259"/>
    </inkml:context>
    <inkml:brush xml:id="br0">
      <inkml:brushProperty name="width" value="0.05" units="cm"/>
      <inkml:brushProperty name="height" value="0.05" units="cm"/>
      <inkml:brushProperty name="color" value="#004F8B"/>
    </inkml:brush>
  </inkml:definitions>
  <inkml:trace contextRef="#ctx0" brushRef="#br0">87 224 4556 0 0,'-4'-48'8245'0'0,"5"32"-7275"0"0,0-1-1 0 0,2 0 0 0 0,0 0 1 0 0,0 1-1 0 0,2-1 0 0 0,0 1 1 0 0,10-21-1 0 0,1 15-1486 0 0,-16 22 478 0 0,1 0 0 0 0,-1 0 1 0 0,0 0-1 0 0,1 1 0 0 0,-1-1 1 0 0,0 0-1 0 0,0 0 0 0 0,1 0 1 0 0,-1 1-1 0 0,0-1 0 0 0,1 0 1 0 0,-1 0-1 0 0,0 1 0 0 0,0-1 0 0 0,0 0 1 0 0,1 1-1 0 0,-1-1 0 0 0,0 0 1 0 0,0 1-1 0 0,0-1 0 0 0,0 0 1 0 0,0 1-1 0 0,0-1 0 0 0,0 1 1 0 0,1-1-1 0 0,-1 0 0 0 0,0 1 0 0 0,0-1 1 0 0,0 0-1 0 0,0 1 0 0 0,-1-1 1 0 0,1 0-1 0 0,0 1 0 0 0,0-1 1 0 0,0 1-1 0 0,0 7-405 0 0,-1-1 0 0 0,0 0 0 0 0,0 1 0 0 0,-1-1 0 0 0,-2 9 0 0 0,-9 11-2488 0 0,0-1 0 0 0,-2-1 0 0 0,-30 40 0 0 0,23-35 1282 0 0,-1 3-166 0 0</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8.627"/>
    </inkml:context>
    <inkml:brush xml:id="br0">
      <inkml:brushProperty name="width" value="0.05" units="cm"/>
      <inkml:brushProperty name="height" value="0.05" units="cm"/>
      <inkml:brushProperty name="color" value="#E71224"/>
    </inkml:brush>
  </inkml:definitions>
  <inkml:trace contextRef="#ctx0" brushRef="#br0">0 217 7649 0 0,'6'15'9938'0'0,"0"-5"-4172"0"0,-3-10-2668 0 0,0-5-4114 0 0,0 0 0 0 0,0 0 0 0 0,-1 0-1 0 0,0 0 1 0 0,0 0 0 0 0,0-1 0 0 0,-1 1 0 0 0,0-1 0 0 0,0 1-1 0 0,0-1 1 0 0,0-7 0 0 0,-1-79-8503 0 0,-1 54 8057 0 0,2-2-270 0 0</inkml:trace>
</inkml:ink>
</file>

<file path=ppt/ink/ink3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10.587"/>
    </inkml:context>
    <inkml:brush xml:id="br0">
      <inkml:brushProperty name="width" value="0.05" units="cm"/>
      <inkml:brushProperty name="height" value="0.05" units="cm"/>
      <inkml:brushProperty name="color" value="#004F8B"/>
    </inkml:brush>
  </inkml:definitions>
  <inkml:trace contextRef="#ctx0" brushRef="#br0">32 70 4236 0 0,'3'-58'12278'0'0,"-1"47"-11689"0"0,-31 11-15919 0 0,22 4 13669 0 0</inkml:trace>
</inkml:ink>
</file>

<file path=ppt/ink/ink3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11.415"/>
    </inkml:context>
    <inkml:brush xml:id="br0">
      <inkml:brushProperty name="width" value="0.05" units="cm"/>
      <inkml:brushProperty name="height" value="0.05" units="cm"/>
      <inkml:brushProperty name="color" value="#004F8B"/>
    </inkml:brush>
  </inkml:definitions>
  <inkml:trace contextRef="#ctx0" brushRef="#br0">488 161 4044 0 0,'-3'-7'1679'0'0,"1"0"-1"0"0,0 0 0 0 0,0-1 0 0 0,1 1 0 0 0,-1-14 1 0 0,2 15-1251 0 0,0 0 0 0 0,0 0 0 0 0,1 1 0 0 0,0-1 0 0 0,0 0 0 0 0,0 1 0 0 0,0-1 0 0 0,1 1 0 0 0,0-1 0 0 0,0 1 0 0 0,1 0 0 0 0,-1-1 0 0 0,5-4 1 0 0,-5 8-314 0 0,0 0 0 0 0,0 0 0 0 0,0 1 0 0 0,0-1 1 0 0,1 0-1 0 0,-1 1 0 0 0,1 0 0 0 0,-1-1 0 0 0,1 1 1 0 0,0 0-1 0 0,-1 0 0 0 0,1 1 0 0 0,0-1 0 0 0,0 1 1 0 0,0-1-1 0 0,-1 1 0 0 0,1 0 0 0 0,5 0 0 0 0,-6 0 49 0 0,28 15 276 0 0,-28-12-408 0 0,0 1-1 0 0,0-1 1 0 0,0 1 0 0 0,-1-1-1 0 0,1 1 1 0 0,-1 0 0 0 0,0-1 0 0 0,0 1-1 0 0,0 0 1 0 0,-1 0 0 0 0,1 0 0 0 0,-1 0-1 0 0,0 0 1 0 0,0 0 0 0 0,0-1 0 0 0,-1 1-1 0 0,1 0 1 0 0,-1 0 0 0 0,0 0 0 0 0,0 0-1 0 0,-1-1 1 0 0,1 1 0 0 0,-1 0-1 0 0,1-1 1 0 0,-1 1 0 0 0,-4 4 0 0 0,-5 8 73 0 0,-1 0 0 0 0,0-1 0 0 0,-28 26 0 0 0,31-33-17 0 0,-76 71 616 0 0,-41 43 594 0 0,109-104-1162 0 0,1 2-1 0 0,1 0 1 0 0,0 0-1 0 0,-21 43 1 0 0,26-41-32 0 0,-1 0-1 0 0,0-1 1 0 0,-2-1 0 0 0,-19 25 0 0 0,31-44-30 0 0,0 1 0 0 0,-1-1 1 0 0,1 0-1 0 0,0 1 1 0 0,0-1-1 0 0,-1 0 0 0 0,1 0 1 0 0,-1 0-1 0 0,1 0 1 0 0,-1 0-1 0 0,0 0 0 0 0,1 0 1 0 0,-1-1-1 0 0,0 1 1 0 0,1 0-1 0 0,-1-1 1 0 0,0 1-1 0 0,0-1 0 0 0,1 0 1 0 0,-1 0-1 0 0,0 0 1 0 0,0 0-1 0 0,0 0 0 0 0,0 0 1 0 0,1 0-1 0 0,-1 0 1 0 0,0-1-1 0 0,0 1 1 0 0,1-1-1 0 0,-1 1 0 0 0,0-1 1 0 0,1 0-1 0 0,-1 0 1 0 0,0 0-1 0 0,1 0 0 0 0,-1 0 1 0 0,1 0-1 0 0,-1 0 1 0 0,1 0-1 0 0,-2-2 0 0 0,-1-2 111 0 0,0 0-1 0 0,0 0 0 0 0,0 0 0 0 0,0 0 0 0 0,1-1 0 0 0,0 1 0 0 0,0-1 0 0 0,0 0 0 0 0,-3-12 0 0 0,4 4-131 0 0,0 1-1 0 0,1 0 1 0 0,0-1-1 0 0,1 1 1 0 0,1-1-1 0 0,0 1 1 0 0,1-1-1 0 0,0 1 1 0 0,1 0-1 0 0,1 0 1 0 0,0 0-1 0 0,8-19 1 0 0,-2 12-629 0 0,0 0 1 0 0,19-29-1 0 0,-16 31-1529 0 0,0 1 0 0 0,21-21 1 0 0,-16 17-2274 0 0,-1-1 0 0 0,0 0 0 0 0,-2-1 0 0 0,13-26 0 0 0,-21 36 2480 0 0</inkml:trace>
</inkml:ink>
</file>

<file path=ppt/ink/ink3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11.947"/>
    </inkml:context>
    <inkml:brush xml:id="br0">
      <inkml:brushProperty name="width" value="0.05" units="cm"/>
      <inkml:brushProperty name="height" value="0.05" units="cm"/>
      <inkml:brushProperty name="color" value="#004F8B"/>
    </inkml:brush>
  </inkml:definitions>
  <inkml:trace contextRef="#ctx0" brushRef="#br0">22 70 4812 0 0,'-4'-15'11905'0'0,"9"0"-6265"0"0,-4 14-5546 0 0,0 1 1 0 0,-1-1 0 0 0,1 0-1 0 0,-1 0 1 0 0,1 0 0 0 0,-1 0-1 0 0,1 0 1 0 0,-1 0 0 0 0,0 0-1 0 0,1-1 1 0 0,-1 1-1 0 0,0 0 1 0 0,0 0 0 0 0,0 0-1 0 0,0 0 1 0 0,0 0 0 0 0,0 0-1 0 0,0 0 1 0 0,0 0 0 0 0,0-1-1 0 0,-1 1 1 0 0,1 0 0 0 0,0 0-1 0 0,-1 0 1 0 0,1 0-1 0 0,-1 0 1 0 0,1 0 0 0 0,-1 0-1 0 0,0 0 1 0 0,1 0 0 0 0,-1 1-1 0 0,0-1 1 0 0,1 0 0 0 0,-1 0-1 0 0,0 0 1 0 0,0 1 0 0 0,0-1-1 0 0,0 1 1 0 0,-1-2-1 0 0,1 1-537 0 0,-9 13-6913 0 0,9-11 6861 0 0,1 0 1 0 0,0 0-1 0 0,-1 0 1 0 0,1 0-1 0 0,0 0 1 0 0,-1 0-1 0 0,1 0 1 0 0,0 0-1 0 0,0 0 1 0 0,0 0-1 0 0,0 0 0 0 0,0 0 1 0 0,0 0-1 0 0,0 0 1 0 0,0 0-1 0 0,1 0 1 0 0,-1 0-1 0 0,0 0 1 0 0,1-1-1 0 0,-1 1 1 0 0,0 0-1 0 0,1 0 1 0 0,-1 0-1 0 0,1 0 1 0 0,-1 0-1 0 0,1-1 1 0 0,0 1-1 0 0,-1 0 1 0 0,1 0-1 0 0,0-1 1 0 0,1 2-1 0 0,5 5-1351 0 0</inkml:trace>
</inkml:ink>
</file>

<file path=ppt/ink/ink3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13.540"/>
    </inkml:context>
    <inkml:brush xml:id="br0">
      <inkml:brushProperty name="width" value="0.05" units="cm"/>
      <inkml:brushProperty name="height" value="0.05" units="cm"/>
      <inkml:brushProperty name="color" value="#004F8B"/>
    </inkml:brush>
  </inkml:definitions>
  <inkml:trace contextRef="#ctx0" brushRef="#br0">1858 27 4420 0 0,'0'0'152'0'0,"0"0"0"0"0,0 0 0 0 0,-1 0 0 0 0,1 0 0 0 0,0 0 0 0 0,-1 0 0 0 0,1 0 0 0 0,0 0 0 0 0,-1 0 0 0 0,1 0 0 0 0,0 0 0 0 0,0 0 0 0 0,-1 0-1 0 0,1 0 1 0 0,0 0 0 0 0,-1 0 0 0 0,1-1 0 0 0,0 1 0 0 0,0 0 0 0 0,-1 0 0 0 0,1 0 0 0 0,0 0 0 0 0,0-1 0 0 0,-1 1 0 0 0,1 0 0 0 0,0 0 0 0 0,0 0 0 0 0,0-1-1 0 0,-1 1 1 0 0,1 0 0 0 0,0 0 0 0 0,0-1 0 0 0,0 1 0 0 0,0 0 0 0 0,0-1 0 0 0,0 1 0 0 0,-1 0 0 0 0,1-1 0 0 0,0 1 0 0 0,0 0 0 0 0,0 0 0 0 0,0-1 0 0 0,0 1-1 0 0,0 0 1 0 0,0-1 0 0 0,0 1 0 0 0,0 0 0 0 0,0-1 0 0 0,1 1 0 0 0,-1 0 0 0 0,0 0 0 0 0,0-1 0 0 0,0 1 0 0 0,0 0 0 0 0,0-1 0 0 0,1 1 0 0 0,24-8 2432 0 0,41 2-716 0 0,34 12 417 0 0,-93-5-2111 0 0,0 0 0 0 0,0 1 0 0 0,1-1 1 0 0,-1 1-1 0 0,0 1 0 0 0,-1-1 0 0 0,1 1 0 0 0,0 0 0 0 0,-1 1 1 0 0,0 0-1 0 0,10 7 0 0 0,-16-11-143 0 0,1 1 0 0 0,0-1 0 0 0,-1 1 0 0 0,1-1 0 0 0,-1 1 0 0 0,1-1 0 0 0,-1 1 0 0 0,1 0 0 0 0,-1-1 0 0 0,1 1 0 0 0,-1 0 0 0 0,0 0 0 0 0,1-1 0 0 0,-1 1 0 0 0,0 0 0 0 0,0 0 0 0 0,1-1 0 0 0,-1 1 0 0 0,0 0 0 0 0,0 0 0 0 0,0 0 0 0 0,0-1 0 0 0,0 1 0 0 0,0 0 0 0 0,0 0 0 0 0,0 0 0 0 0,-1-1 0 0 0,1 1 0 0 0,0 0-1 0 0,0 0 1 0 0,-1-1 0 0 0,1 2 0 0 0,-2 0 1 0 0,1-1 0 0 0,-1 1 0 0 0,0 0 0 0 0,0-1 0 0 0,1 1 0 0 0,-1-1 0 0 0,0 0 0 0 0,0 1 0 0 0,0-1 0 0 0,-1 0 0 0 0,-1 1-1 0 0,-6 1-3 0 0,1 0 0 0 0,-1 0 0 0 0,0-1 0 0 0,-14 2 0 0 0,16-4-53 0 0,-1 1-1 0 0,1-1 1 0 0,-1 0 0 0 0,1-1 0 0 0,0 0-1 0 0,-1-1 1 0 0,1 1 0 0 0,0-2 0 0 0,0 1 0 0 0,0-1-1 0 0,0 0 1 0 0,1-1 0 0 0,-1 1 0 0 0,1-2-1 0 0,0 1 1 0 0,0-1 0 0 0,0 0 0 0 0,1 0-1 0 0,0-1 1 0 0,0 0 0 0 0,0 0 0 0 0,0 0 0 0 0,1-1-1 0 0,-4-7 1 0 0,0 4 569 0 0,3 15-60 0 0,-1 31 354 0 0,-1 3-77 0 0,-1-17-522 0 0,-2 0 0 0 0,0-1 0 0 0,-1 0 0 0 0,-1 0 0 0 0,-1-2 0 0 0,-1 0 0 0 0,-1 0 1 0 0,-32 28-1 0 0,16-20-68 0 0,-1-1 0 0 0,-1-1 0 0 0,-1-3 0 0 0,-47 24 0 0 0,43-28-78 0 0,-1-1 0 0 0,0-2 0 0 0,-1-2-1 0 0,0-1 1 0 0,-1-3 0 0 0,-1-1 0 0 0,1-2 0 0 0,-1-2 0 0 0,-51-1 0 0 0,79-4-181 0 0,0-1 0 0 0,0 0 1 0 0,1-1-1 0 0,-1 0 0 0 0,-17-7 1 0 0,25 7-50 0 0,0 0 0 0 0,1 0 1 0 0,-1-1-1 0 0,1 0 1 0 0,-1 0-1 0 0,1-1 0 0 0,1 1 1 0 0,-1-1-1 0 0,1-1 0 0 0,0 1 1 0 0,0-1-1 0 0,-6-8 0 0 0,-21-23-285 0 0,31 45 516 0 0,0 0 1 0 0,0 0-1 0 0,0 0 1 0 0,-1 0-1 0 0,-1-1 1 0 0,1 1-1 0 0,-1-1 1 0 0,0 1-1 0 0,-1-1 1 0 0,1 0-1 0 0,-1 0 1 0 0,-1-1-1 0 0,0 1 1 0 0,0-1-1 0 0,0 0 1 0 0,0 0-1 0 0,-1-1 1 0 0,0 0-1 0 0,0 0 1 0 0,0 0-1 0 0,-9 5 1 0 0,11-10-195 0 0,1 1 0 0 0,-1 0 0 0 0,0-1-1 0 0,1 0 1 0 0,-1 0 0 0 0,0 0 0 0 0,1 0 0 0 0,-1-1 0 0 0,0 1 0 0 0,1-1 0 0 0,-1 0 0 0 0,1 0 0 0 0,-1 0 0 0 0,1-1 0 0 0,-1 1 0 0 0,1-1 0 0 0,0 0 0 0 0,-4-2 0 0 0,-9-4-320 0 0,15 7 338 0 0,-20 26 23 0 0,17-14 266 0 0,-1 1-1 0 0,-1-1 1 0 0,0 0-1 0 0,-9 13 1 0 0,13-21-150 0 0,0 0 0 0 0,0 0-1 0 0,-1-1 1 0 0,1 1 0 0 0,-1-1 0 0 0,1 0 0 0 0,-1 0 0 0 0,0 0 0 0 0,0 0 0 0 0,0 0-1 0 0,0-1 1 0 0,0 1 0 0 0,0-1 0 0 0,0 0 0 0 0,-1 0 0 0 0,1 0 0 0 0,0 0 0 0 0,-1 0-1 0 0,-5-1 1 0 0,6 0-64 0 0,1 0 0 0 0,-1 0 0 0 0,0 0 0 0 0,1-1 0 0 0,-1 1-1 0 0,0-1 1 0 0,1 0 0 0 0,-1 0 0 0 0,1 0 0 0 0,-1 0 0 0 0,1 0 0 0 0,-1-1 0 0 0,1 1-1 0 0,0-1 1 0 0,0 0 0 0 0,-1 1 0 0 0,1-1 0 0 0,-2-3 0 0 0,1 1-78 0 0,-1-1 0 0 0,1 0-1 0 0,1 1 1 0 0,-1-1 0 0 0,1-1 0 0 0,-1 1 0 0 0,1 0 0 0 0,-1-8 0 0 0,0-1-65 0 0,0 0-1 0 0,1 0 1 0 0,1-1-1 0 0,1 1 1 0 0,0 0 0 0 0,2-15-1 0 0,0 10 538 0 0,-5 28 443 0 0,-11 31-231 0 0,1-21-602 0 0,-2-1 1 0 0,0 0 0 0 0,0-1 0 0 0,-2 0 0 0 0,0-1 0 0 0,-1-2 0 0 0,0 1 0 0 0,-1-2 0 0 0,-1 0-1 0 0,-41 18 1 0 0,1-9-4385 0 0,-3-7-3953 0 0,61-15 7934 0 0,1 0 0 0 0,-1-1 0 0 0,0 1 0 0 0,1 0 0 0 0,-1-1 0 0 0,1 1 0 0 0,-1-1 0 0 0,1 1 0 0 0,-1-1 0 0 0,1 0 0 0 0,-1 0 0 0 0,1 0 0 0 0,0 1 0 0 0,-1-1 0 0 0,1-1 0 0 0,0 1 0 0 0,0 0 0 0 0,0 0 0 0 0,0 0 0 0 0,0-1 0 0 0,0 1 0 0 0,0 0 0 0 0,0-1 0 0 0,0 1 0 0 0,1-1 0 0 0,-1 1 0 0 0,1-1 0 0 0,-1 1 0 0 0,1-1 0 0 0,-1 1 0 0 0,1-1 0 0 0,0 0 0 0 0,0-1-1 0 0,1-10-1174 0 0</inkml:trace>
</inkml:ink>
</file>

<file path=ppt/ink/ink3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13.884"/>
    </inkml:context>
    <inkml:brush xml:id="br0">
      <inkml:brushProperty name="width" value="0.05" units="cm"/>
      <inkml:brushProperty name="height" value="0.05" units="cm"/>
      <inkml:brushProperty name="color" value="#004F8B"/>
    </inkml:brush>
  </inkml:definitions>
  <inkml:trace contextRef="#ctx0" brushRef="#br0">1 133 5477 0 0,'114'-39'12620'0'0,"-59"13"-10891"0"0,-3-5-3655 0 0,-39 18-3714 0 0,-12 12 5426 0 0,-1 1 1 0 0,0 0-1 0 0,1-1 0 0 0,-1 1 1 0 0,0 0-1 0 0,1-1 0 0 0,-1 1 1 0 0,0-1-1 0 0,0 1 1 0 0,0 0-1 0 0,1-1 0 0 0,-1 1 1 0 0,0-1-1 0 0,0 1 1 0 0,0-1-1 0 0,0 1 0 0 0,0-1 1 0 0,0 1-1 0 0,0 0 0 0 0,0-1 1 0 0,0 1-1 0 0,0-1 1 0 0,0 1-1 0 0,0-1 0 0 0,0 1 1 0 0,0-1-1 0 0,0 1 1 0 0,0-1-1 0 0,0 1 0 0 0,-1 0 1 0 0,1-1-1 0 0,0 1 0 0 0,0-1 1 0 0,-1 1-1 0 0,1 0 1 0 0,0-1-1 0 0,-1 1 0 0 0,1 0 1 0 0,0-1-1 0 0,-1 1 1 0 0,1 0-1 0 0,-1-1 0 0 0,-9-5-1560 0 0</inkml:trace>
</inkml:ink>
</file>

<file path=ppt/ink/ink3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14.212"/>
    </inkml:context>
    <inkml:brush xml:id="br0">
      <inkml:brushProperty name="width" value="0.05" units="cm"/>
      <inkml:brushProperty name="height" value="0.05" units="cm"/>
      <inkml:brushProperty name="color" value="#004F8B"/>
    </inkml:brush>
  </inkml:definitions>
  <inkml:trace contextRef="#ctx0" brushRef="#br0">69 0 5208 0 0,'-27'6'13043'0'0,"17"-6"-10082"0"0,1 0-5315 0 0,-13 5-13784 0 0</inkml:trace>
</inkml:ink>
</file>

<file path=ppt/ink/ink3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14.900"/>
    </inkml:context>
    <inkml:brush xml:id="br0">
      <inkml:brushProperty name="width" value="0.05" units="cm"/>
      <inkml:brushProperty name="height" value="0.05" units="cm"/>
      <inkml:brushProperty name="color" value="#004F8B"/>
    </inkml:brush>
  </inkml:definitions>
  <inkml:trace contextRef="#ctx0" brushRef="#br0">339 35 5292 0 0,'0'-34'16701'0'0,"0"38"-16601"0"0,0-1 0 0 0,-1 1 1 0 0,1 0-1 0 0,-1 0 0 0 0,0-1 0 0 0,0 1 0 0 0,0 0 0 0 0,0-1 0 0 0,-1 1 0 0 0,1-1 0 0 0,-1 0 0 0 0,0 1 0 0 0,0-1 0 0 0,0 0 0 0 0,-1 0 0 0 0,1 0 0 0 0,-1 0 0 0 0,1-1 0 0 0,-1 1 0 0 0,0-1 0 0 0,0 0 1 0 0,-5 3-1 0 0,-5 3-355 0 0,-1-1 0 0 0,-1-1 0 0 0,1-1 0 0 0,-21 6 0 0 0,-8 3-698 0 0,32-8 842 0 0,-1 0 0 0 0,1 1 0 0 0,1 0 0 0 0,-1 1 0 0 0,1 0-1 0 0,1 1 1 0 0,-1 0 0 0 0,1 1 0 0 0,1 0 0 0 0,0 0 0 0 0,-12 21 0 0 0,-10 9-3331 0 0,29-34 1825 0 0,35-22-12882 0 0</inkml:trace>
</inkml:ink>
</file>

<file path=ppt/ink/ink3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15.259"/>
    </inkml:context>
    <inkml:brush xml:id="br0">
      <inkml:brushProperty name="width" value="0.05" units="cm"/>
      <inkml:brushProperty name="height" value="0.05" units="cm"/>
      <inkml:brushProperty name="color" value="#004F8B"/>
    </inkml:brush>
  </inkml:definitions>
  <inkml:trace contextRef="#ctx0" brushRef="#br0">2109 51 4268 0 0,'1'-3'591'0'0,"0"1"-1"0"0,-1-1 0 0 0,1 1 0 0 0,-1-1 0 0 0,0 1 0 0 0,0-1 1 0 0,0 1-1 0 0,0-1 0 0 0,0 1 0 0 0,-1-1 0 0 0,1 1 1 0 0,-1-1-1 0 0,1 1 0 0 0,-1 0 0 0 0,-2-5 0 0 0,2 6-414 0 0,0 0 0 0 0,-1 0-1 0 0,1 1 1 0 0,0-1 0 0 0,0 1 0 0 0,-1-1-1 0 0,1 1 1 0 0,0-1 0 0 0,-1 1 0 0 0,1 0-1 0 0,0 0 1 0 0,-1-1 0 0 0,1 1 0 0 0,-1 0-1 0 0,1 0 1 0 0,0 0 0 0 0,-1 1-1 0 0,1-1 1 0 0,0 0 0 0 0,-1 0 0 0 0,1 1-1 0 0,0-1 1 0 0,-1 1 0 0 0,1-1 0 0 0,0 1-1 0 0,-1 0 1 0 0,1-1 0 0 0,0 1 0 0 0,0 0-1 0 0,-2 2 1 0 0,-301 193 3953 0 0,17 28-2937 0 0,134-103-840 0 0,-301 224-1828 0 0,145-123-2900 0 0,127-88-1416 0 0,-138 89-5329 0 0,266-191 9370 0 0</inkml:trace>
</inkml:ink>
</file>

<file path=ppt/ink/ink3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0.775"/>
    </inkml:context>
    <inkml:brush xml:id="br0">
      <inkml:brushProperty name="width" value="0.05" units="cm"/>
      <inkml:brushProperty name="height" value="0.05" units="cm"/>
      <inkml:brushProperty name="color" value="#004F8B"/>
    </inkml:brush>
  </inkml:definitions>
  <inkml:trace contextRef="#ctx0" brushRef="#br0">1231 187 1768 0 0,'-12'-6'15533'0'0,"7"3"-12828"0"0,2 2-2123 0 0,-1 0 0 0 0,0-1 0 0 0,0 1 0 0 0,1-1 0 0 0,-1 0 0 0 0,1 0 0 0 0,-1 0 0 0 0,1-1 0 0 0,0 1 0 0 0,0-1 0 0 0,0 1 0 0 0,-4-6 0 0 0,6 6-538 0 0,0 0 0 0 0,0 0 0 0 0,0-1-1 0 0,0 1 1 0 0,1 0 0 0 0,-1-1 0 0 0,0 1-1 0 0,1 0 1 0 0,0-1 0 0 0,-1 1 0 0 0,1-1-1 0 0,0 1 1 0 0,1-1 0 0 0,-1 1 0 0 0,0-1-1 0 0,1 1 1 0 0,-1 0 0 0 0,1-1 0 0 0,-1 1-1 0 0,1 0 1 0 0,0-1 0 0 0,2-2 0 0 0,-1-1-86 0 0,1 0 0 0 0,-1 1 0 0 0,1-1 1 0 0,0 1-1 0 0,0 0 0 0 0,1 0 0 0 0,-1 0 1 0 0,1 0-1 0 0,1 0 0 0 0,-1 1 1 0 0,0 0-1 0 0,1 0 0 0 0,0 0 0 0 0,0 1 1 0 0,0-1-1 0 0,0 1 0 0 0,1 0 0 0 0,-1 1 1 0 0,7-3-1 0 0,-11 5 14 0 0,22 11-152 0 0,-22-7 198 0 0,0-1-1 0 0,0 1 1 0 0,0-1 0 0 0,0 1-1 0 0,-1 0 1 0 0,0-1 0 0 0,0 1-1 0 0,0-1 1 0 0,0 1 0 0 0,0 0-1 0 0,-1-1 1 0 0,1 1 0 0 0,-1-1-1 0 0,0 1 1 0 0,0-1 0 0 0,-1 1 0 0 0,1-1-1 0 0,-4 6 1 0 0,-34 57 362 0 0,23-45-340 0 0,0-1-1 0 0,-2 0 1 0 0,0-2 0 0 0,-2 0 0 0 0,0-1 0 0 0,-1 0-1 0 0,0-2 1 0 0,-41 22 0 0 0,55-35-112 0 0,1 0 0 0 0,0 0 1 0 0,-1 0-1 0 0,1-1 0 0 0,-1 0 0 0 0,0 0 0 0 0,1-1 1 0 0,-1 0-1 0 0,0 0 0 0 0,-12-2 0 0 0,11 1 35 0 0,0 1-1 0 0,1-1 0 0 0,-1 1 1 0 0,0 1-1 0 0,0-1 0 0 0,0 1 1 0 0,0 1-1 0 0,0 0 0 0 0,-12 4 1 0 0,-7 9 166 0 0,1 2 0 0 0,1 0 0 0 0,1 2 0 0 0,1 0 0 0 0,-35 38 1 0 0,-28 22 55 0 0,73-68-298 0 0,-223 172-1344 0 0,153-130-1992 0 0,-4-5-3371 0 0,77-44 5514 0 0,0 1 0 0 0,-1-1 1 0 0,1 0-1 0 0,-1-1 0 0 0,0-1 1 0 0,0 0-1 0 0,-1 0 0 0 0,1-1 1 0 0,0 0-1 0 0,-16-2 0 0 0,7-1-356 0 0</inkml:trace>
</inkml:ink>
</file>

<file path=ppt/ink/ink3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1.322"/>
    </inkml:context>
    <inkml:brush xml:id="br0">
      <inkml:brushProperty name="width" value="0.05" units="cm"/>
      <inkml:brushProperty name="height" value="0.05" units="cm"/>
      <inkml:brushProperty name="color" value="#004F8B"/>
    </inkml:brush>
  </inkml:definitions>
  <inkml:trace contextRef="#ctx0" brushRef="#br0">141 37 4544 0 0,'0'0'3433'0'0,"40"-14"11623"0"0,-40 14-14866 0 0,1-1 1 0 0,-1 0-1 0 0,1 0 1 0 0,-1 1 0 0 0,0-1-1 0 0,0 0 1 0 0,1 0-1 0 0,-1 0 1 0 0,0 0-1 0 0,0 0 1 0 0,0 1 0 0 0,0-1-1 0 0,0 0 1 0 0,0 0-1 0 0,0 0 1 0 0,0 0 0 0 0,0 0-1 0 0,0 0 1 0 0,-1 1-1 0 0,1-1 1 0 0,0 0-1 0 0,-1 0 1 0 0,0-1 0 0 0,0 0 458 0 0,-21 4-496 0 0,-6 14-2353 0 0,-56 44-16665 0 0,52-32 14218 0 0,18-15 2830 0 0</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8.955"/>
    </inkml:context>
    <inkml:brush xml:id="br0">
      <inkml:brushProperty name="width" value="0.05" units="cm"/>
      <inkml:brushProperty name="height" value="0.05" units="cm"/>
      <inkml:brushProperty name="color" value="#E71224"/>
    </inkml:brush>
  </inkml:definitions>
  <inkml:trace contextRef="#ctx0" brushRef="#br0">6 242 7341 0 0,'0'-1'323'0'0,"-1"0"1"0"0,1 1-1 0 0,-1-1 1 0 0,1 0 0 0 0,-1 0-1 0 0,1 1 1 0 0,-1-1-1 0 0,1 0 1 0 0,0 0-1 0 0,0 0 1 0 0,-1 0-1 0 0,1 1 1 0 0,0-1 0 0 0,0 0-1 0 0,0 0 1 0 0,0 0-1 0 0,0 0 1 0 0,0 0-1 0 0,0 0 1 0 0,0 0 0 0 0,0 1-1 0 0,0-1 1 0 0,1 0-1 0 0,-1 0 1 0 0,1-1-1 0 0,17-16 3643 0 0,35-5-1467 0 0,-50 22-2126 0 0,101-30 354 0 0,51-20-9242 0 0,-133 42 6175 0 0,0-1 0 0 0,-1 0 0 0 0,0-2 0 0 0,34-26 0 0 0,-38 23 513 0 0</inkml:trace>
</inkml:ink>
</file>

<file path=ppt/ink/ink3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1.931"/>
    </inkml:context>
    <inkml:brush xml:id="br0">
      <inkml:brushProperty name="width" value="0.05" units="cm"/>
      <inkml:brushProperty name="height" value="0.05" units="cm"/>
      <inkml:brushProperty name="color" value="#004F8B"/>
    </inkml:brush>
  </inkml:definitions>
  <inkml:trace contextRef="#ctx0" brushRef="#br0">1240 0 4696 0 0,'-8'3'15051'0'0,"3"2"-15698"0"0,-3 8 2124 0 0,-1-1-1 0 0,0 1 1 0 0,-15 14-1 0 0,15-18-1140 0 0,0 0 1 0 0,-1-1-1 0 0,0-1 0 0 0,0 1 1 0 0,0-2-1 0 0,-1 1 0 0 0,-23 8 1 0 0,31-13-408 0 0,-1-2 1 0 0,1 1-1 0 0,-1 0 1 0 0,1-1-1 0 0,-1 1 1 0 0,1-1-1 0 0,-1 0 1 0 0,0-1-1 0 0,1 1 1 0 0,-1 0-1 0 0,1-1 1 0 0,-1 0-1 0 0,1 0 1 0 0,-1 0-1 0 0,1 0 1 0 0,0-1-1 0 0,-1 1 1 0 0,1-1-1 0 0,0 0 1 0 0,0 0 0 0 0,0 0-1 0 0,0 0 1 0 0,-4-5-1 0 0,6 6 12 0 0,-6 3 114 0 0,-1 1 59 0 0,1 0-1 0 0,0 0 0 0 0,0 0 0 0 0,1 1 0 0 0,-1 0 0 0 0,1 0 0 0 0,-1 0 0 0 0,1 1 1 0 0,1 0-1 0 0,-10 10 0 0 0,-13 9 330 0 0,1-4-233 0 0,-1 0 1 0 0,-2-2 0 0 0,1-1 0 0 0,-2-2 0 0 0,0-1-1 0 0,-1-1 1 0 0,0-2 0 0 0,-1-1 0 0 0,0-1 0 0 0,0-2-1 0 0,-1-2 1 0 0,0-1 0 0 0,0-1 0 0 0,0-2 0 0 0,-1-1 0 0 0,1-2-1 0 0,0-2 1 0 0,0 0 0 0 0,1-3 0 0 0,-59-18 0 0 0,82 22-276 0 0,1-1 0 0 0,-1-1 0 0 0,1 1 0 0 0,0-1 1 0 0,0-1-1 0 0,0 0 0 0 0,1 0 0 0 0,0-1 0 0 0,0 0 0 0 0,1 0 1 0 0,-8-10-1 0 0,12 13-313 0 0,0 0 1 0 0,1-1-1 0 0,-1 1 1 0 0,1-1-1 0 0,0 1 1 0 0,0-1-1 0 0,1 0 1 0 0,-1 1-1 0 0,1-1 0 0 0,-1-8 1 0 0,2 8-500 0 0,0 0 0 0 0,0 0-1 0 0,0 0 1 0 0,1 1 0 0 0,0-1 0 0 0,0 0 0 0 0,0 0-1 0 0,1 1 1 0 0,-1-1 0 0 0,1 1 0 0 0,0-1 0 0 0,4-5-1 0 0,-1 1-1120 0 0,1 1-1 0 0,0 0 0 0 0,1 0 0 0 0,0 0 0 0 0,0 1 0 0 0,14-11 0 0 0,-9 9 454 0 0</inkml:trace>
</inkml:ink>
</file>

<file path=ppt/ink/ink3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2.400"/>
    </inkml:context>
    <inkml:brush xml:id="br0">
      <inkml:brushProperty name="width" value="0.05" units="cm"/>
      <inkml:brushProperty name="height" value="0.05" units="cm"/>
      <inkml:brushProperty name="color" value="#004F8B"/>
    </inkml:brush>
  </inkml:definitions>
  <inkml:trace contextRef="#ctx0" brushRef="#br0">1 103 5292 0 0,'2'0'14268'0'0,"19"-4"-13720"0"0,56-24 2213 0 0,-28 6-3774 0 0,-11 3-3168 0 0,-1-2-4192 0 0,-26 12 1988 0 0</inkml:trace>
</inkml:ink>
</file>

<file path=ppt/ink/ink3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2.760"/>
    </inkml:context>
    <inkml:brush xml:id="br0">
      <inkml:brushProperty name="width" value="0.05" units="cm"/>
      <inkml:brushProperty name="height" value="0.05" units="cm"/>
      <inkml:brushProperty name="color" value="#004F8B"/>
    </inkml:brush>
  </inkml:definitions>
  <inkml:trace contextRef="#ctx0" brushRef="#br0">66 49 4984 0 0,'-2'1'528'0'0,"1"0"-1"0"0,-1-1 0 0 0,1 1 0 0 0,-1 0 0 0 0,1-1 0 0 0,-1 1 0 0 0,0-1 1 0 0,1 1-1 0 0,-1-1 0 0 0,0 0 0 0 0,1 0 0 0 0,-1 1 0 0 0,0-1 1 0 0,0 0-1 0 0,1-1 0 0 0,-1 1 0 0 0,0 0 0 0 0,1 0 0 0 0,-1-1 0 0 0,0 1 1 0 0,1-1-1 0 0,-1 0 0 0 0,1 1 0 0 0,-1-1 0 0 0,-1-1 0 0 0,0-1 62 0 0,1 0 0 0 0,0-1 0 0 0,0 1 1 0 0,0-1-1 0 0,0 0 0 0 0,0 1 0 0 0,1-1 0 0 0,0 0 0 0 0,-2-7 0 0 0,3 10-128 0 0,-2-3 1751 0 0</inkml:trace>
</inkml:ink>
</file>

<file path=ppt/ink/ink3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4.619"/>
    </inkml:context>
    <inkml:brush xml:id="br0">
      <inkml:brushProperty name="width" value="0.05" units="cm"/>
      <inkml:brushProperty name="height" value="0.05" units="cm"/>
      <inkml:brushProperty name="color" value="#004F8B"/>
    </inkml:brush>
  </inkml:definitions>
  <inkml:trace contextRef="#ctx0" brushRef="#br0">2233 20 4616 0 0,'-5'-20'7535'0'0,"2"32"-270"0"0,-8 24-5417 0 0,-25 31-993 0 0,25-51-1553 0 0,-1-1 0 0 0,-1 0 0 0 0,-1 0 0 0 0,0-1 0 0 0,-1-1 0 0 0,-25 17 0 0 0,-14 5 1859 0 0,30-19-1237 0 0,0 1-1 0 0,1 0 0 0 0,-30 30 0 0 0,48-41 183 0 0,0-1-1 0 0,-1 0 1 0 0,0-1 0 0 0,0 1-1 0 0,0-1 1 0 0,0-1 0 0 0,-1 1-1 0 0,1-1 1 0 0,-1 0 0 0 0,0 0-1 0 0,0-1 1 0 0,0 0 0 0 0,-1 0-1 0 0,1-1 1 0 0,0 0 0 0 0,-1 0-1 0 0,-12 0 1 0 0,15-2 0 0 0,0 0-1 0 0,1 0 1 0 0,-1 0 0 0 0,0-1-1 0 0,1 1 1 0 0,-1-1 0 0 0,1 0-1 0 0,0 0 1 0 0,0-1 0 0 0,-1 1 0 0 0,1-1-1 0 0,1 0 1 0 0,-1 0 0 0 0,0 0-1 0 0,1 0 1 0 0,0-1 0 0 0,0 0-1 0 0,0 0 1 0 0,0 1 0 0 0,0-1 0 0 0,1-1-1 0 0,0 1 1 0 0,-1 0 0 0 0,2-1-1 0 0,-1 1 1 0 0,0-1 0 0 0,1 1-1 0 0,-1-6 1 0 0,-4-27 167 0 0,1 1 0 0 0,2-1-1 0 0,1 1 1 0 0,4-49 0 0 0,0 9 859 0 0,-2 74-764 0 0,2 55 124 0 0,0-33-212 0 0,-2 0 0 0 0,-2 32 0 0 0,1-48-284 0 0,-16 96 470 0 0,14-89-591 0 0,0-1 0 0 0,0 0 1 0 0,-1-1-1 0 0,0 1 0 0 0,-1-1 1 0 0,0 1-1 0 0,-9 11 0 0 0,13-20 60 0 0,0 0 0 0 0,0 0-1 0 0,0 0 1 0 0,0 0 0 0 0,0 0 0 0 0,-1 0-1 0 0,1-1 1 0 0,0 1 0 0 0,0-1-1 0 0,0 1 1 0 0,-1-1 0 0 0,1 1-1 0 0,0-1 1 0 0,-1 0 0 0 0,1 1-1 0 0,0-1 1 0 0,0 0 0 0 0,-1 0-1 0 0,1 0 1 0 0,-1 0 0 0 0,1 0-1 0 0,-3-1 1 0 0,3 1 20 0 0,-1 0 0 0 0,0 0 0 0 0,1-1 0 0 0,-1 1 0 0 0,0 1-1 0 0,1-1 1 0 0,-1 0 0 0 0,0 0 0 0 0,1 0 0 0 0,-1 1 0 0 0,1-1 0 0 0,-1 1 0 0 0,1 0-1 0 0,-1-1 1 0 0,1 1 0 0 0,-1 0 0 0 0,1 0 0 0 0,-1 0 0 0 0,1 0 0 0 0,0 0 0 0 0,-2 2 0 0 0,-18 22 112 0 0,17-19-72 0 0,-1 0 1 0 0,0 0 0 0 0,1-1-1 0 0,-2 0 1 0 0,1 0-1 0 0,-1 0 1 0 0,1 0 0 0 0,-1-1-1 0 0,-1 0 1 0 0,1 0-1 0 0,0-1 1 0 0,-11 4 0 0 0,15-6-30 0 0,-1-1-66 0 0,-9 0 48 0 0,9 0-17 0 0,-16 6-62 0 0,-11 5 121 0 0,24-6 54 0 0,0-1 1 0 0,1 1 0 0 0,-2-1-1 0 0,1 0 1 0 0,0-1 0 0 0,-1 1 0 0 0,0-2-1 0 0,0 1 1 0 0,0 0 0 0 0,0-1-1 0 0,0-1 1 0 0,0 1 0 0 0,-12 0 0 0 0,17-2-64 0 0,-35-14-27 0 0,-20-39-359 0 0,56 52 438 0 0,-13 1-9 0 0,-55 42 320 0 0,55-32-204 0 0,-1 0 1 0 0,0-1-1 0 0,-1 0 0 0 0,-29 11 1 0 0,10-8-2 0 0,0-2 0 0 0,0 0 0 0 0,-1-3 0 0 0,0-1 0 0 0,-1-2 0 0 0,-59 0 0 0 0,33-8-329 0 0,0-3 0 0 0,0-2 1 0 0,1-3-1 0 0,0-3 0 0 0,1-3 0 0 0,-98-42 1 0 0,118 37-1081 0 0,5-5-4300 0 0,32 24 4701 0 0,1 1 0 0 0,0-1 0 0 0,0 0-1 0 0,0 0 1 0 0,0 0 0 0 0,1 0-1 0 0,-1-1 1 0 0,1 1 0 0 0,0-1 0 0 0,1 1-1 0 0,-1-1 1 0 0,1 0 0 0 0,0 0 0 0 0,0 1-1 0 0,0-1 1 0 0,1-8 0 0 0,0-1-932 0 0</inkml:trace>
</inkml:ink>
</file>

<file path=ppt/ink/ink3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5.291"/>
    </inkml:context>
    <inkml:brush xml:id="br0">
      <inkml:brushProperty name="width" value="0.05" units="cm"/>
      <inkml:brushProperty name="height" value="0.05" units="cm"/>
      <inkml:brushProperty name="color" value="#004F8B"/>
    </inkml:brush>
  </inkml:definitions>
  <inkml:trace contextRef="#ctx0" brushRef="#br0">172 223 5773 0 0,'-2'-2'575'0'0,"0"0"0"0"0,0 0 0 0 0,0-1 0 0 0,0 1 0 0 0,0 0 1 0 0,1-1-1 0 0,-1 1 0 0 0,1-1 0 0 0,0 1 0 0 0,0-1 1 0 0,0 0-1 0 0,-1-3 0 0 0,-1-39 3306 0 0,5 23-2898 0 0,2 0-1 0 0,7-26 0 0 0,-6 29-169 0 0,5-8-221 0 0,-10 26-589 0 0,1 1 0 0 0,-1 0 1 0 0,0 0-1 0 0,0-1 1 0 0,0 1-1 0 0,1 0 1 0 0,-1 0-1 0 0,0-1 0 0 0,0 1 1 0 0,0 0-1 0 0,1 0 1 0 0,-1-1-1 0 0,0 1 0 0 0,1 0 1 0 0,-1 0-1 0 0,0 0 1 0 0,0 0-1 0 0,1-1 0 0 0,-1 1 1 0 0,0 0-1 0 0,1 0 1 0 0,-1 0-1 0 0,0 0 1 0 0,1 0-1 0 0,-1 0 0 0 0,0 0 1 0 0,1 0-1 0 0,-1 0 1 0 0,0 0-1 0 0,1 0 0 0 0,-1 0 1 0 0,0 0-1 0 0,1 0 1 0 0,-1 1-1 0 0,0-1 0 0 0,1 0 1 0 0,-1 0-1 0 0,0 0 1 0 0,1 0-1 0 0,-1 0 0 0 0,0 1 1 0 0,0-1-1 0 0,1 0 1 0 0,-1 0-1 0 0,0 1 1 0 0,0-1-1 0 0,0 0 0 0 0,1 0 1 0 0,-1 1-1 0 0,0-1 1 0 0,0 0-1 0 0,0 1 0 0 0,0-1 1 0 0,1 0-1 0 0,-1 0 1 0 0,0 1-1 0 0,0-1 0 0 0,0 0 1 0 0,0 1-1 0 0,0 1-6 0 0,0 1-1 0 0,-1-1 0 0 0,1 0 0 0 0,-1 0 1 0 0,1 0-1 0 0,-1 0 0 0 0,0 0 1 0 0,1 0-1 0 0,-1 0 0 0 0,0 0 0 0 0,-1 0 1 0 0,1 0-1 0 0,0-1 0 0 0,-3 4 1 0 0,0 0-50 0 0,-13 23-1005 0 0,-39 47 1 0 0,10-27-2583 0 0,-4-13-5628 0 0,42-31 5400 0 0</inkml:trace>
</inkml:ink>
</file>

<file path=ppt/ink/ink3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5.635"/>
    </inkml:context>
    <inkml:brush xml:id="br0">
      <inkml:brushProperty name="width" value="0.05" units="cm"/>
      <inkml:brushProperty name="height" value="0.05" units="cm"/>
      <inkml:brushProperty name="color" value="#004F8B"/>
    </inkml:brush>
  </inkml:definitions>
  <inkml:trace contextRef="#ctx0" brushRef="#br0">1973 0 5344 0 0,'0'0'6716'0'0,"-7"4"-5300"0"0,-29 18-93 0 0,1 2 0 0 0,1 2 1 0 0,-50 49-1 0 0,1-2-456 0 0,-765 578 2786 0 0,520-434-5941 0 0,102-83-5933 0 0,152-94 2878 0 0,-107 42 1 0 0,145-69 3943 0 0</inkml:trace>
</inkml:ink>
</file>

<file path=ppt/ink/ink3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5.963"/>
    </inkml:context>
    <inkml:brush xml:id="br0">
      <inkml:brushProperty name="width" value="0.05" units="cm"/>
      <inkml:brushProperty name="height" value="0.05" units="cm"/>
      <inkml:brushProperty name="color" value="#004F8B"/>
    </inkml:brush>
  </inkml:definitions>
  <inkml:trace contextRef="#ctx0" brushRef="#br0">1 110 5344 0 0,'27'-14'1485'0'0,"-11"6"-197"0"0,3 1-152 0 0,4 0-408 0 0,4-2-872 0 0,4-2-1452 0 0,2-1-728 0 0,-2-2 287 0 0,2 0 305 0 0,0 0 136 0 0</inkml:trace>
</inkml:ink>
</file>

<file path=ppt/ink/ink3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6.588"/>
    </inkml:context>
    <inkml:brush xml:id="br0">
      <inkml:brushProperty name="width" value="0.05" units="cm"/>
      <inkml:brushProperty name="height" value="0.05" units="cm"/>
      <inkml:brushProperty name="color" value="#004F8B"/>
    </inkml:brush>
  </inkml:definitions>
  <inkml:trace contextRef="#ctx0" brushRef="#br0">118 14 6153 0 0,'1'-14'13431'0'0,"-13"66"-11439"0"0,-34 92 0 0 0,18-80-7443 0 0,-4-4-8877 0 0</inkml:trace>
</inkml:ink>
</file>

<file path=ppt/ink/ink3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7.119"/>
    </inkml:context>
    <inkml:brush xml:id="br0">
      <inkml:brushProperty name="width" value="0.05" units="cm"/>
      <inkml:brushProperty name="height" value="0.05" units="cm"/>
      <inkml:brushProperty name="color" value="#004F8B"/>
    </inkml:brush>
  </inkml:definitions>
  <inkml:trace contextRef="#ctx0" brushRef="#br0">1214 13 4596 0 0,'10'-12'9997'0'0,"-13"24"-3398"0"0,-2 4-7032 0 0,-11 26 1706 0 0,-2 0 1 0 0,-1-1 0 0 0,-26 39 0 0 0,-81 109 113 0 0,125-187-1373 0 0,-21 29 42 0 0,-1 0-1 0 0,-1-2 1 0 0,-2 0-1 0 0,-1-2 1 0 0,-47 36-1 0 0,58-51-383 0 0,0-1 0 0 0,-1-1 0 0 0,0-1 0 0 0,0-1 0 0 0,-1 0 0 0 0,0-1 0 0 0,0-1 0 0 0,-1-1 0 0 0,0 0 0 0 0,0-1 0 0 0,0-1 0 0 0,-34 0 0 0 0,30-3 72 0 0,0 0-1 0 0,0 2 0 0 0,0 1 1 0 0,-38 9-1 0 0,51-9 338 0 0,0 1 0 0 0,0 0 0 0 0,0 0 0 0 0,1 1 0 0 0,0 1-1 0 0,0-1 1 0 0,0 2 0 0 0,0-1 0 0 0,1 1 0 0 0,0 0 0 0 0,1 1 0 0 0,-10 12 0 0 0,-51 76 577 0 0,8 3-6320 0 0,-46 69-9308 0 0,89-145 13171 0 0</inkml:trace>
</inkml:ink>
</file>

<file path=ppt/ink/ink3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7.760"/>
    </inkml:context>
    <inkml:brush xml:id="br0">
      <inkml:brushProperty name="width" value="0.05" units="cm"/>
      <inkml:brushProperty name="height" value="0.05" units="cm"/>
      <inkml:brushProperty name="color" value="#004F8B"/>
    </inkml:brush>
  </inkml:definitions>
  <inkml:trace contextRef="#ctx0" brushRef="#br0">489 196 3440 0 0,'0'0'7021'0'0,"-2"4"-5821"0"0,-3 12-69 0 0,-2 0-1 0 0,0-1 1 0 0,0 0-1 0 0,-2-1 1 0 0,-16 23-1 0 0,-65 71 1206 0 0,41-50-1333 0 0,20-22-539 0 0,-223 250 2372 0 0,252-286-2844 0 0,0-1 0 0 0,0 1-1 0 0,0 0 1 0 0,0 0 0 0 0,0 0 0 0 0,0 0 0 0 0,0 0-1 0 0,0-1 1 0 0,0 1 0 0 0,0 0 0 0 0,-1 0 0 0 0,1 0-1 0 0,0 0 1 0 0,0 0 0 0 0,0 0 0 0 0,0 0 0 0 0,0-1 0 0 0,0 1-1 0 0,0 0 1 0 0,-1 0 0 0 0,1 0 0 0 0,0 0 0 0 0,0 0-1 0 0,0 0 1 0 0,0 0 0 0 0,0 0 0 0 0,-1 0 0 0 0,1 0-1 0 0,0 0 1 0 0,0 0 0 0 0,0 0 0 0 0,0 0 0 0 0,0 0-1 0 0,-1 0 1 0 0,1 0 0 0 0,0 0 0 0 0,0 0 0 0 0,0 0 0 0 0,0 0-1 0 0,-1 0 1 0 0,1 0 0 0 0,0 0 0 0 0,0 0 0 0 0,0 0-1 0 0,0 0 1 0 0,0 0 0 0 0,0 0 0 0 0,-1 1 0 0 0,1-1-1 0 0,0 0 1 0 0,0 0 0 0 0,0 0 0 0 0,0 0 0 0 0,0 0-1 0 0,0 0 1 0 0,0 1 0 0 0,0-1 0 0 0,0 0 0 0 0,-1 0-1 0 0,1 0 1 0 0,0 0 0 0 0,0 0 0 0 0,0 1 0 0 0,0-1 0 0 0,0 0-1 0 0,5-20-490 0 0,14-26-637 0 0,142-204-3404 0 0,13-22 6766 0 0,-175 272-2208 0 0,0 1 1 0 0,1-1 0 0 0,-1 0-1 0 0,0 0 1 0 0,1 1 0 0 0,-1-1 0 0 0,0 0-1 0 0,0 0 1 0 0,1 0 0 0 0,-1 0-1 0 0,0 0 1 0 0,1 0 0 0 0,-1 0-1 0 0,0 0 1 0 0,0 0 0 0 0,1 0 0 0 0,-1 0-1 0 0,0 0 1 0 0,1-1 0 0 0,-1 1-1 0 0,0 0 1 0 0,1 0 0 0 0,-1-1 0 0 0,0 1-1 0 0,1-1 1 0 0,-1 1 0 0 0,1 0-1 0 0,-1-1 1 0 0,0 1 0 0 0,1-1 0 0 0,-1 1-1 0 0,1-1 1 0 0,0 0 0 0 0,-1 1-1 0 0,1-1 1 0 0,-1 1 0 0 0,1-1-1 0 0,0 0 1 0 0,-1 1 0 0 0,1-1 0 0 0,0 0-1 0 0,0 1 1 0 0,0-1 0 0 0,0 0-1 0 0,-1 0 1 0 0,1 1 0 0 0,0-1 0 0 0,0 0-1 0 0,0 1 1 0 0,0-1 0 0 0,1 0-1 0 0,-1 0 1 0 0,0 1 0 0 0,0-1 0 0 0,0 0-1 0 0,0 1 1 0 0,1-1 0 0 0,-1 0-1 0 0,0 1 1 0 0,1-1 0 0 0,-1 0-1 0 0,1 1 1 0 0,-1-1 0 0 0,0 1 0 0 0,1-1-1 0 0,-1 1 1 0 0,2-1 0 0 0,-35 9 9 0 0,9-2 82 0 0,-1 0 0 0 0,-36 3 0 0 0,56-9-104 0 0,0 1-1 0 0,0-1 0 0 0,0 0 0 0 0,0 0 1 0 0,1-1-1 0 0,-1 0 0 0 0,0 1 0 0 0,0-1 0 0 0,0-1 1 0 0,1 1-1 0 0,-1-1 0 0 0,1 0 0 0 0,-1 0 1 0 0,1 0-1 0 0,0-1 0 0 0,-1 1 0 0 0,1-1 0 0 0,-6-6 1 0 0,8 7-72 0 0,1 0-1 0 0,-1 0 1 0 0,1 0 0 0 0,-1 0 0 0 0,1-1 0 0 0,0 1-1 0 0,0-1 1 0 0,0 1 0 0 0,0 0 0 0 0,1-1 0 0 0,-2-4-1 0 0,2 2-600 0 0,0 0 0 0 0,0 0 0 0 0,0 0 0 0 0,1 0 0 0 0,-1 1 0 0 0,1-1-1 0 0,0 0 1 0 0,1 0 0 0 0,2-6 0 0 0,2-4-1674 0 0,1 2 0 0 0,1-1 0 0 0,0 1 0 0 0,10-14 0 0 0,-4 11 517 0 0</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57.629"/>
    </inkml:context>
    <inkml:brush xml:id="br0">
      <inkml:brushProperty name="width" value="0.05" units="cm"/>
      <inkml:brushProperty name="height" value="0.05" units="cm"/>
    </inkml:brush>
  </inkml:definitions>
  <inkml:trace contextRef="#ctx0" brushRef="#br0">0 2 4184 0 0,'46'-1'13215'0'0,"17"3"-7981"0"0,24 5-6075 0 0,39 6-6254 0 0,-112-11 3842 0 0,0 0 0 0 0,0 1 0 0 0,25 8 0 0 0,-28-6 1648 0 0</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19.408"/>
    </inkml:context>
    <inkml:brush xml:id="br0">
      <inkml:brushProperty name="width" value="0.05" units="cm"/>
      <inkml:brushProperty name="height" value="0.05" units="cm"/>
      <inkml:brushProperty name="color" value="#E71224"/>
    </inkml:brush>
  </inkml:definitions>
  <inkml:trace contextRef="#ctx0" brushRef="#br0">149 104 4412 0 0,'7'-52'8340'0'0,"-4"24"-1270"0"0,1 4 3611 0 0,-17 141-9234 0 0,-11 63 292 0 0,0-95-6467 0 0,18-71 1787 0 0,0-1 0 0 0,0 1 0 0 0,-16 20 0 0 0,21-31 2208 0 0,-1 0 0 0 0,-1-1 0 0 0,1 1 0 0 0,0-1 0 0 0,-1 0 0 0 0,1 0 0 0 0,-1 0 0 0 0,0 0 1 0 0,1 0-1 0 0,-1 0 0 0 0,0-1 0 0 0,0 1 0 0 0,0-1 0 0 0,-1 0 0 0 0,1 0 0 0 0,0 0 0 0 0,0 0 0 0 0,0-1 0 0 0,-6 1 0 0 0,7-1-761 0 0</inkml:trace>
</inkml:ink>
</file>

<file path=ppt/ink/ink3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8.088"/>
    </inkml:context>
    <inkml:brush xml:id="br0">
      <inkml:brushProperty name="width" value="0.05" units="cm"/>
      <inkml:brushProperty name="height" value="0.05" units="cm"/>
      <inkml:brushProperty name="color" value="#004F8B"/>
    </inkml:brush>
  </inkml:definitions>
  <inkml:trace contextRef="#ctx0" brushRef="#br0">23 23 3508 0 0,'0'0'4469'0'0,"13"-13"5977"0"0,-11 7-11285 0 0,-7 3-1335 0 0,-10 7-10233 0 0,6 1 12210 0 0,0 0-1453 0 0</inkml:trace>
</inkml:ink>
</file>

<file path=ppt/ink/ink3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8.838"/>
    </inkml:context>
    <inkml:brush xml:id="br0">
      <inkml:brushProperty name="width" value="0.05" units="cm"/>
      <inkml:brushProperty name="height" value="0.05" units="cm"/>
      <inkml:brushProperty name="color" value="#004F8B"/>
    </inkml:brush>
  </inkml:definitions>
  <inkml:trace contextRef="#ctx0" brushRef="#br0">271 32 4472 0 0,'-42'-31'12221'0'0,"41"30"-11355"0"0,5 3-404 0 0,-1 1-1 0 0,1-1 1 0 0,-1 1 0 0 0,0-1-1 0 0,0 1 1 0 0,0 0 0 0 0,0 1-1 0 0,0-1 1 0 0,-1 0-1 0 0,1 1 1 0 0,-1-1 0 0 0,2 5-1 0 0,1 1-145 0 0,-1 0-1 0 0,-1 1 1 0 0,0 0-1 0 0,0-1 1 0 0,1 12-1 0 0,-1-7-218 0 0,-2 0 0 0 0,0-1-1 0 0,0 1 1 0 0,-2 0-1 0 0,1-1 1 0 0,-2 1-1 0 0,0-1 1 0 0,-7 27-1 0 0,1-21-523 0 0,0-1 0 0 0,-1 0 0 0 0,0 0 1 0 0,-2-1-1 0 0,0 0 0 0 0,-1 0 0 0 0,-21 21 0 0 0,23-27-946 0 0,-1-2 0 0 0,0 1 0 0 0,0-2 0 0 0,-23 14 0 0 0,26-17-56 0 0,-1-1 1 0 0,1-1 0 0 0,-1 1 0 0 0,1-1 0 0 0,-1-1 0 0 0,0 0 0 0 0,0 0-1 0 0,-11 0 1 0 0,6-2-308 0 0</inkml:trace>
</inkml:ink>
</file>

<file path=ppt/ink/ink3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9.166"/>
    </inkml:context>
    <inkml:brush xml:id="br0">
      <inkml:brushProperty name="width" value="0.05" units="cm"/>
      <inkml:brushProperty name="height" value="0.05" units="cm"/>
      <inkml:brushProperty name="color" value="#004F8B"/>
    </inkml:brush>
  </inkml:definitions>
  <inkml:trace contextRef="#ctx0" brushRef="#br0">618 0 4924 0 0,'-21'25'5244'0'0,"-23"30"-718"0"0,-36 47-661 0 0,-45 46-2768 0 0,64-77-1251 0 0,-59 61-5814 0 0,105-118 4273 0 0,0-1-1 0 0,0 0 1 0 0,-2-2 0 0 0,1 1-1 0 0,-2-2 1 0 0,-28 14 0 0 0,21-15 200 0 0</inkml:trace>
</inkml:ink>
</file>

<file path=ppt/ink/ink3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29.963"/>
    </inkml:context>
    <inkml:brush xml:id="br0">
      <inkml:brushProperty name="width" value="0.05" units="cm"/>
      <inkml:brushProperty name="height" value="0.05" units="cm"/>
      <inkml:brushProperty name="color" value="#004F8B"/>
    </inkml:brush>
  </inkml:definitions>
  <inkml:trace contextRef="#ctx0" brushRef="#br0">289 10 3848 0 0,'-1'-9'12219'0'0,"1"8"-12076"0"0,6 3 106 0 0,-1 1 0 0 0,0-1 0 0 0,1 1-1 0 0,-1 0 1 0 0,0 0 0 0 0,-1 1 0 0 0,1-1 0 0 0,0 1-1 0 0,-1 0 1 0 0,0 0 0 0 0,0 1 0 0 0,0-1 0 0 0,-1 1 0 0 0,1 0-1 0 0,-1 0 1 0 0,0 0 0 0 0,-1 0 0 0 0,1 1 0 0 0,-1-1-1 0 0,0 1 1 0 0,2 9 0 0 0,-3-4-65 0 0,-1 0 0 0 0,0 0 0 0 0,0-1-1 0 0,-1 1 1 0 0,-1 0 0 0 0,0-1 0 0 0,0 1 0 0 0,-1-1 0 0 0,0 1 0 0 0,-1-1 0 0 0,0 0 0 0 0,-1-1-1 0 0,0 1 1 0 0,0-1 0 0 0,-8 10 0 0 0,-10 13-307 0 0,-1-2-1 0 0,-51 49 1 0 0,53-56-232 0 0,-50 46-4307 0 0,61-60 1903 0 0,0 0-1 0 0,0-1 1 0 0,-1 0 0 0 0,-24 11-1 0 0,15-13-868 0 0,11-5 2018 0 0</inkml:trace>
</inkml:ink>
</file>

<file path=ppt/ink/ink3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0.401"/>
    </inkml:context>
    <inkml:brush xml:id="br0">
      <inkml:brushProperty name="width" value="0.05" units="cm"/>
      <inkml:brushProperty name="height" value="0.05" units="cm"/>
      <inkml:brushProperty name="color" value="#004F8B"/>
    </inkml:brush>
  </inkml:definitions>
  <inkml:trace contextRef="#ctx0" brushRef="#br0">426 128 4676 0 0,'-41'-18'10283'0'0,"38"17"-9989"0"0,-1 1 1 0 0,1-1-1 0 0,-1 0 0 0 0,1-1 0 0 0,-1 1 1 0 0,1 0-1 0 0,0-1 0 0 0,0 0 0 0 0,0 0 1 0 0,0 0-1 0 0,0 0 0 0 0,0 0 0 0 0,0-1 1 0 0,1 1-1 0 0,-1-1 0 0 0,1 1 0 0 0,0-1 0 0 0,-1 0 1 0 0,1 0-1 0 0,1 0 0 0 0,-1 0 0 0 0,0-1 1 0 0,1 1-1 0 0,0 0 0 0 0,-2-5 0 0 0,3 6-240 0 0,0 0 0 0 0,0 0 0 0 0,0 0 0 0 0,1 0-1 0 0,-1 0 1 0 0,0 0 0 0 0,1 0 0 0 0,0 1 0 0 0,-1-1 0 0 0,1 0-1 0 0,0 0 1 0 0,0 1 0 0 0,0-1 0 0 0,0 0 0 0 0,0 1-1 0 0,0-1 1 0 0,0 1 0 0 0,0-1 0 0 0,1 1 0 0 0,-1 0 0 0 0,1-1-1 0 0,-1 1 1 0 0,1 0 0 0 0,-1 0 0 0 0,1 0 0 0 0,0 0-1 0 0,0 0 1 0 0,-1 1 0 0 0,1-1 0 0 0,0 0 0 0 0,2 0 0 0 0,-2 1 2 0 0,2 4 134 0 0,15 17 242 0 0,-19-16-334 0 0,1 1 0 0 0,-1 0-1 0 0,0 0 1 0 0,0 0 0 0 0,-1 0-1 0 0,0-1 1 0 0,0 1 0 0 0,0 0-1 0 0,-1-1 1 0 0,-4 11 0 0 0,-29 56-3 0 0,23-51-77 0 0,-43 73-1212 0 0,-11-7-5116 0 0,49-68 4118 0 0,0-1 0 0 0,-2-1 0 0 0,0-1 0 0 0,0 0 0 0 0,-1-2 0 0 0,-38 21 0 0 0,29-21 398 0 0</inkml:trace>
</inkml:ink>
</file>

<file path=ppt/ink/ink3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1.166"/>
    </inkml:context>
    <inkml:brush xml:id="br0">
      <inkml:brushProperty name="width" value="0.05" units="cm"/>
      <inkml:brushProperty name="height" value="0.05" units="cm"/>
      <inkml:brushProperty name="color" value="#004F8B"/>
    </inkml:brush>
  </inkml:definitions>
  <inkml:trace contextRef="#ctx0" brushRef="#br0">484 19 5456 0 0,'2'-18'16725'0'0,"-22"60"-15170"0"0,-3 0 0 0 0,0-1-1 0 0,-52 64 1 0 0,50-74-2053 0 0,-1-2 0 0 0,-2-1 0 0 0,0-1 0 0 0,-65 46 0 0 0,85-67-571 0 0,-1-1-1 0 0,1-1 0 0 0,-1 1 0 0 0,-17 5 1 0 0,-16-4-8933 0 0,40-6 9554 0 0,0-1 1 0 0,0 1-1 0 0,0-1 0 0 0,0 1 0 0 0,-1-1 0 0 0,1 0 0 0 0,0 0 1 0 0,0 0-1 0 0,1 0 0 0 0,-1 0 0 0 0,0-1 0 0 0,0 1 1 0 0,1 0-1 0 0,-1-1 0 0 0,0 0 0 0 0,1 1 0 0 0,-1-1 0 0 0,0-2 1 0 0,-5-6-1177 0 0</inkml:trace>
</inkml:ink>
</file>

<file path=ppt/ink/ink3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1.494"/>
    </inkml:context>
    <inkml:brush xml:id="br0">
      <inkml:brushProperty name="width" value="0.05" units="cm"/>
      <inkml:brushProperty name="height" value="0.05" units="cm"/>
      <inkml:brushProperty name="color" value="#004F8B"/>
    </inkml:brush>
  </inkml:definitions>
  <inkml:trace contextRef="#ctx0" brushRef="#br0">170 10 5300 0 0,'8'-10'13102'0'0,"-5"23"-12435"0"0,0 0 1 0 0,-1 1-1 0 0,-1-1 0 0 0,0 0 0 0 0,-1 1 0 0 0,0-1 0 0 0,-1 1 0 0 0,-1-1 0 0 0,-3 16 1 0 0,-36 124-635 0 0,39-147-168 0 0,-34 90-5314 0 0,29-82 3370 0 0,0 0 0 0 0,0-1 0 0 0,-2 0 0 0 0,1 0 0 0 0,-2 0 0 0 0,1-2-1 0 0,-23 22 1 0 0,21-24 305 0 0</inkml:trace>
</inkml:ink>
</file>

<file path=ppt/ink/ink3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2.041"/>
    </inkml:context>
    <inkml:brush xml:id="br0">
      <inkml:brushProperty name="width" value="0.05" units="cm"/>
      <inkml:brushProperty name="height" value="0.05" units="cm"/>
      <inkml:brushProperty name="color" value="#004F8B"/>
    </inkml:brush>
  </inkml:definitions>
  <inkml:trace contextRef="#ctx0" brushRef="#br0">1085 0 5509 0 0,'0'0'1835'0'0,"1"4"6"0"0,0 5-815 0 0,0 0 0 0 0,-1 0-1 0 0,0 0 1 0 0,0 0 0 0 0,-1 0 0 0 0,-1 0 0 0 0,-2 10 0 0 0,-1-1 255 0 0,-1 0 0 0 0,-15 32 0 0 0,2-14-219 0 0,-2-1 0 0 0,-35 47 1 0 0,27-45-352 0 0,-2-1 0 0 0,-1-1 1 0 0,-61 50-1 0 0,77-72-657 0 0,0-1 0 0 0,-1 0 0 0 0,0-1 0 0 0,-1-1 0 0 0,0-1 0 0 0,-1-1 1 0 0,0 0-1 0 0,0-2 0 0 0,0 0 0 0 0,-1-1 0 0 0,-22 3 0 0 0,37-8-135 0 0,0 1 0 0 0,0-1 0 0 0,0 0 0 0 0,0-1-1 0 0,0 1 1 0 0,0-1 0 0 0,0 0 0 0 0,0 0 0 0 0,0-1 0 0 0,1 0 0 0 0,-1 1 0 0 0,1-1 0 0 0,-6-4 0 0 0,0 0-183 0 0,1-1 0 0 0,1-1 0 0 0,-1 1 0 0 0,-7-11 1 0 0,-20-16-447 0 0,35 33 698 0 0,-3 2-2 0 0,0 1 14 0 0,0 0 0 0 0,0 0 1 0 0,0 0-1 0 0,0 1 0 0 0,1-1 0 0 0,-1 1 0 0 0,1 0 0 0 0,0 0 0 0 0,0 0 0 0 0,0 1 0 0 0,0-1 0 0 0,-4 7 0 0 0,-8 7 3 0 0,9-11 64 0 0,0-1 0 0 0,0 0 0 0 0,0 0 0 0 0,-1-1 0 0 0,0 0 0 0 0,1 0 0 0 0,-1 0 0 0 0,-1-1 0 0 0,1 0 0 0 0,0-1 0 0 0,-1 1 0 0 0,0-1 0 0 0,1-1 0 0 0,-1 0 0 0 0,0 0 0 0 0,0 0 0 0 0,0-1 0 0 0,-12-1 0 0 0,12 0-2 0 0,1-1 0 0 0,0 0-1 0 0,0-1 1 0 0,0 1 0 0 0,0-1 0 0 0,1 0 0 0 0,-1-1 0 0 0,1 0 0 0 0,0 0 0 0 0,0 0 0 0 0,0-1 0 0 0,0 0 0 0 0,1 0 0 0 0,0 0 0 0 0,0-1-1 0 0,0 1 1 0 0,0-1 0 0 0,1-1 0 0 0,-6-11 0 0 0,6 10-40 0 0,0 0 0 0 0,1-1 0 0 0,0 1 0 0 0,0-1-1 0 0,1 0 1 0 0,-2-9 0 0 0,3 6-1123 0 0,0 0 0 0 0,1 0 0 0 0,0-1 0 0 0,1 1 0 0 0,1 0 0 0 0,4-21 0 0 0,2 5-2241 0 0,2 0 0 0 0,1 1 1 0 0,1 1-1 0 0,19-32 1 0 0,-19 35 1694 0 0</inkml:trace>
</inkml:ink>
</file>

<file path=ppt/ink/ink3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2.369"/>
    </inkml:context>
    <inkml:brush xml:id="br0">
      <inkml:brushProperty name="width" value="0.05" units="cm"/>
      <inkml:brushProperty name="height" value="0.05" units="cm"/>
      <inkml:brushProperty name="color" value="#004F8B"/>
    </inkml:brush>
  </inkml:definitions>
  <inkml:trace contextRef="#ctx0" brushRef="#br0">1 168 4208 0 0,'42'-17'7655'0'0,"-23"8"-5875"0"0,81-42 382 0 0,-55 17-6558 0 0,-9-9-4432 0 0,-28 30 7063 0 0</inkml:trace>
</inkml:ink>
</file>

<file path=ppt/ink/ink3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2.713"/>
    </inkml:context>
    <inkml:brush xml:id="br0">
      <inkml:brushProperty name="width" value="0.05" units="cm"/>
      <inkml:brushProperty name="height" value="0.05" units="cm"/>
      <inkml:brushProperty name="color" value="#004F8B"/>
    </inkml:brush>
  </inkml:definitions>
  <inkml:trace contextRef="#ctx0" brushRef="#br0">287 43 3848 0 0,'41'-42'13588'0'0,"-41"45"-12811"0"0,-1 3-578 0 0,-1-1 0 0 0,1 1-1 0 0,-1-1 1 0 0,0 0 0 0 0,0 0 0 0 0,-1 0 0 0 0,0 0 0 0 0,0 0-1 0 0,-6 7 1 0 0,-41 47 778 0 0,27-34-633 0 0,-22 26 136 0 0,-57 69 654 0 0,89-101-889 0 0,-1 0-1 0 0,2 1 1 0 0,1 0 0 0 0,-15 36 0 0 0,25-55-232 0 0,1 0 1 0 0,-1 0 0 0 0,1 0 0 0 0,0 0 0 0 0,0 0 0 0 0,-1 0 0 0 0,1 0 0 0 0,0 0 0 0 0,0 0 0 0 0,0 0 0 0 0,0 0 0 0 0,0 0-1 0 0,0 0 1 0 0,0 0 0 0 0,0 0 0 0 0,0-1 0 0 0,0 1 0 0 0,1 0 0 0 0,-1 0 0 0 0,0 0 0 0 0,1 0 0 0 0,-1 0 0 0 0,1 0-1 0 0,-1 0 1 0 0,1 0 0 0 0,-1-1 0 0 0,1 1 0 0 0,1 1 0 0 0,-1-1-18 0 0,1 0-1 0 0,0 0 1 0 0,0 0-1 0 0,0 0 1 0 0,0-1-1 0 0,0 1 1 0 0,0-1 0 0 0,0 1-1 0 0,1-1 1 0 0,-1 0-1 0 0,0 0 1 0 0,4 0-1 0 0,9-1-327 0 0,0-1-1 0 0,28-7 0 0 0,-38 7 169 0 0,57-15-2820 0 0,-2-3-1 0 0,-1-3 0 0 0,79-42 1 0 0,161-109-5921 0 0,-248 143 8129 0 0,30-20-544 0 0</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20.252"/>
    </inkml:context>
    <inkml:brush xml:id="br0">
      <inkml:brushProperty name="width" value="0.05" units="cm"/>
      <inkml:brushProperty name="height" value="0.05" units="cm"/>
      <inkml:brushProperty name="color" value="#E71224"/>
    </inkml:brush>
  </inkml:definitions>
  <inkml:trace contextRef="#ctx0" brushRef="#br0">1529 377 5609 0 0,'-8'-8'11982'0'0,"7"8"-11596"0"0,-13 10 5829 0 0,-16 37-3708 0 0,7-12-387 0 0,15-23-1996 0 0,-2-1 0 0 0,1 0-1 0 0,-1-1 1 0 0,-1-1 0 0 0,0 1 0 0 0,0-1 0 0 0,-1-1 0 0 0,-20 11 0 0 0,5-11-794 0 0,24-8 742 0 0,1 1 0 0 0,-1 0 0 0 0,0-1 0 0 0,1 1 0 0 0,0 0-1 0 0,-1 0 1 0 0,1 0 0 0 0,-1 1 0 0 0,1-1 0 0 0,0 0 0 0 0,0 1-1 0 0,0 0 1 0 0,-4 3 0 0 0,-7 7 0 0 0,0-1 1 0 0,-1 0-1 0 0,0-1 0 0 0,-1 0 1 0 0,0-1-1 0 0,-1-1 0 0 0,0-1 1 0 0,0 0-1 0 0,-1-1 1 0 0,0 0-1 0 0,0-2 0 0 0,0 0 1 0 0,-29 3-1 0 0,31-3 23 0 0,0 0 1 0 0,1 1-1 0 0,0 1 0 0 0,0 0 0 0 0,1 1 1 0 0,-23 16-1 0 0,-17 7 399 0 0,0-4-450 0 0,-1-2-1 0 0,-2-2 1 0 0,0-3-1 0 0,-67 14 1 0 0,101-28-37 0 0,0-2 0 0 0,0 0 0 0 0,-1-1 0 0 0,1-1 0 0 0,0-1 0 0 0,-1-1 0 0 0,1-1 0 0 0,0-1 0 0 0,0-1 0 0 0,0-1 0 0 0,0-1 0 0 0,1-1 0 0 0,0-1 0 0 0,-22-11 0 0 0,31 13-7 0 0,1-1 0 0 0,0 0 0 0 0,1-1 0 0 0,0 0 0 0 0,0-1 0 0 0,0 0 0 0 0,1-1 0 0 0,1 0 0 0 0,0 0 0 0 0,0-1 0 0 0,1 0 0 0 0,0 0 0 0 0,1 0 0 0 0,0-1 0 0 0,1 0 0 0 0,-5-14 0 0 0,6 9 0 0 0,1 0 0 0 0,0-1 0 0 0,1 1 0 0 0,1-1 0 0 0,0 1 0 0 0,1-1 0 0 0,1 1 0 0 0,1 0 0 0 0,1-1 0 0 0,0 1 0 0 0,9-26 0 0 0,9-15-1874 0 0,-12 35-501 0 0,2 1 1 0 0,0 1-1 0 0,2 0 0 0 0,0 0 0 0 0,17-20 1 0 0,22-11-1300 0 0,-45 47 2049 0 0,1-1 1 0 0,0 1-1 0 0,0 0 0 0 0,12-5 1 0 0,38-9 3381 0 0,-17 11 5196 0 0,44-2-1 0 0,-40 5-4396 0 0,-3-1-4180 0 0,157-25 4419 0 0,-38 5-5274 0 0,-3-4-8305 0 0,-63 5 1986 0 0,-81 21 6990 0 0</inkml:trace>
</inkml:ink>
</file>

<file path=ppt/ink/ink3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4.354"/>
    </inkml:context>
    <inkml:brush xml:id="br0">
      <inkml:brushProperty name="width" value="0.05" units="cm"/>
      <inkml:brushProperty name="height" value="0.05" units="cm"/>
      <inkml:brushProperty name="color" value="#004F8B"/>
    </inkml:brush>
  </inkml:definitions>
  <inkml:trace contextRef="#ctx0" brushRef="#br0">941 55 5128 0 0,'2'-54'17535'0'0,"-8"57"-16989"0"0,-31 14-143 0 0,2 2 0 0 0,0 2 1 0 0,1 1-1 0 0,1 2 0 0 0,1 1 0 0 0,-33 34 1 0 0,64-58-469 0 0,-1 0 1 0 0,1 0 0 0 0,0 1-1 0 0,-1-1 1 0 0,1 0 0 0 0,0 1-1 0 0,0-1 1 0 0,0 1 0 0 0,1-1-1 0 0,-1 1 1 0 0,0 0 0 0 0,0-1 0 0 0,1 1-1 0 0,-1 0 1 0 0,1-1 0 0 0,0 1-1 0 0,-1 0 1 0 0,1 3 0 0 0,0-4 8 0 0,1 0 0 0 0,-1 0 0 0 0,1-1 1 0 0,-1 1-1 0 0,1 0 0 0 0,-1 0 0 0 0,1 0 1 0 0,0 0-1 0 0,-1-1 0 0 0,1 1 0 0 0,0 0 1 0 0,0-1-1 0 0,-1 1 0 0 0,1-1 1 0 0,0 1-1 0 0,0-1 0 0 0,0 1 0 0 0,0-1 1 0 0,0 1-1 0 0,0-1 0 0 0,0 0 0 0 0,0 1 1 0 0,1-1-1 0 0,6 1-166 0 0,0 0 0 0 0,0 0-1 0 0,1-1 1 0 0,-1 0 0 0 0,0 0 0 0 0,13-3 0 0 0,91-2 4 0 0,-43 5 730 0 0,-67 0-464 0 0,-3 2-3 0 0,0 0 0 0 0,-1-1 1 0 0,1 1-1 0 0,-1 0 0 0 0,1 0 1 0 0,-1-1-1 0 0,0 1 0 0 0,0-1 0 0 0,1 0 1 0 0,-1 1-1 0 0,0-1 0 0 0,0 0 1 0 0,0 0-1 0 0,-3 1 0 0 0,-52 25 164 0 0,30-14-253 0 0,4-1-108 0 0,1 1-1 0 0,0 2 1 0 0,-21 17-1 0 0,42-32 142 0 0,1 1-1 0 0,-1-1 1 0 0,1 1-1 0 0,-1-1 1 0 0,1 0-1 0 0,-1 1 1 0 0,1-1-1 0 0,-1 1 1 0 0,1-1-1 0 0,-1 1 1 0 0,1 0-1 0 0,-1-1 1 0 0,1 1-1 0 0,0-1 1 0 0,0 1-1 0 0,-1 0 1 0 0,1-1-1 0 0,0 1 1 0 0,0 0-1 0 0,0-1 1 0 0,-1 1-1 0 0,1 0 1 0 0,0 0-1 0 0,0-1 1 0 0,0 1-1 0 0,0 0 1 0 0,0-1-1 0 0,0 1 1 0 0,1 0-1 0 0,-1-1 1 0 0,0 1-1 0 0,0 0 1 0 0,1 0-1 0 0,20 15-351 0 0,32-2 26 0 0,-41-11 345 0 0,1-2 1 0 0,-1 0-1 0 0,1 0 0 0 0,0-1 1 0 0,-1-1-1 0 0,1 0 1 0 0,-1-1-1 0 0,1 0 0 0 0,-1-1 1 0 0,19-7-1 0 0,-30 10 5 0 0,0 0 1 0 0,-1 0-1 0 0,1-1 1 0 0,0 1-1 0 0,-1 0 0 0 0,1-1 1 0 0,0 1-1 0 0,-1 0 1 0 0,1-1-1 0 0,-1 1 1 0 0,1-1-1 0 0,-1 1 0 0 0,1-1 1 0 0,-1 1-1 0 0,1-1 1 0 0,-1 0-1 0 0,1 1 0 0 0,-1-1 1 0 0,0 1-1 0 0,1-1 1 0 0,-1 0-1 0 0,0 1 1 0 0,1-1-1 0 0,-1 0 0 0 0,0 1 1 0 0,0-1-1 0 0,0 0 1 0 0,0-1-1 0 0,-15-9 145 0 0,-30 4 114 0 0,35 8-120 0 0,-1 1-1 0 0,1 0 1 0 0,0 0-1 0 0,0 1 1 0 0,0 1 0 0 0,1 0-1 0 0,-1 0 1 0 0,1 0-1 0 0,-16 11 1 0 0,2 2 126 0 0,0 2 1 0 0,-21 22-1 0 0,21-19-90 0 0,-36 27 1 0 0,50-43-167 0 0,-1 0 0 0 0,1-1 0 0 0,-1 1 0 0 0,1-2 0 0 0,-1 0 0 0 0,-1 0 0 0 0,1-1 1 0 0,-13 3-1 0 0,14-4-42 0 0,-1-1 0 0 0,0 0 0 0 0,0 0 0 0 0,0-1 0 0 0,0-1 0 0 0,0 1 0 0 0,-16-4 0 0 0,20 2-2 0 0,1 0 1 0 0,-1 0 0 0 0,0 0-1 0 0,1-1 1 0 0,0 1 0 0 0,-1-1-1 0 0,1 0 1 0 0,0-1 0 0 0,1 0-1 0 0,-1 1 1 0 0,1-1 0 0 0,-1-1-1 0 0,-5-6 1 0 0,9 9 5 0 0,0 1 0 0 0,0-1 0 0 0,1 1 0 0 0,-1-1 0 0 0,0 1 0 0 0,1-1 0 0 0,-1 1 1 0 0,0-1-1 0 0,1 0 0 0 0,0 1 0 0 0,-1-1 0 0 0,1 0 0 0 0,0 0 0 0 0,0 1 0 0 0,0-1 0 0 0,0 0 0 0 0,1 1 0 0 0,-1-1 0 0 0,0 0 0 0 0,1 1 1 0 0,-1-1-1 0 0,1 0 0 0 0,-1 1 0 0 0,1-1 0 0 0,0 1 0 0 0,-1-1 0 0 0,1 1 0 0 0,0-1 0 0 0,0 1 0 0 0,0 0 0 0 0,1-1 0 0 0,-1 1 0 0 0,2-2 1 0 0,-2 3 323 0 0,20 9-60 0 0,-19-7-214 0 0,0-1 0 0 0,0 1 0 0 0,0 0 0 0 0,0-1 0 0 0,0 1 0 0 0,-1 0-1 0 0,1 0 1 0 0,-1 0 0 0 0,1 0 0 0 0,-1 0 0 0 0,0 1 0 0 0,0-1 0 0 0,0 0 0 0 0,0 1-1 0 0,0-1 1 0 0,0 0 0 0 0,-1 1 0 0 0,1-1 0 0 0,-1 1 0 0 0,0-1 0 0 0,1 1-1 0 0,-1-1 1 0 0,0 1 0 0 0,-1-1 0 0 0,1 4 0 0 0,-2 4 70 0 0,1 0-1 0 0,-1 0 1 0 0,-1 0 0 0 0,-5 14 0 0 0,2-10-240 0 0,0-1 0 0 0,-1 0 0 0 0,-1 0 0 0 0,0 0 0 0 0,-1-1 1 0 0,0 0-1 0 0,-1-1 0 0 0,0 0 0 0 0,0 0 0 0 0,-1-1 0 0 0,-1-1 0 0 0,-14 10 1 0 0,16-13-940 0 0,-1 0-1 0 0,0 0 1 0 0,0-1 0 0 0,-1 0 0 0 0,1-1 0 0 0,-20 4 0 0 0,22-6-449 0 0,-1-1 0 0 0,1 0 0 0 0,-1 0 0 0 0,1-1-1 0 0,0 0 1 0 0,-1-1 0 0 0,1 0 0 0 0,-1-1 0 0 0,-10-3 0 0 0,-2-3-79 0 0</inkml:trace>
</inkml:ink>
</file>

<file path=ppt/ink/ink3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4.682"/>
    </inkml:context>
    <inkml:brush xml:id="br0">
      <inkml:brushProperty name="width" value="0.05" units="cm"/>
      <inkml:brushProperty name="height" value="0.05" units="cm"/>
      <inkml:brushProperty name="color" value="#004F8B"/>
    </inkml:brush>
  </inkml:definitions>
  <inkml:trace contextRef="#ctx0" brushRef="#br0">147 7 4248 0 0,'21'-6'8849'0'0,"-13"7"-8173"0"0,1 1 0 0 0,0 1 0 0 0,0 0 1 0 0,-1 0-1 0 0,1 0 0 0 0,-1 1 1 0 0,0 1-1 0 0,0-1 0 0 0,0 1 1 0 0,-1 0-1 0 0,0 1 0 0 0,9 8 0 0 0,-12-10-561 0 0,-1 0 0 0 0,1 0-1 0 0,-1 0 1 0 0,0 0 0 0 0,0 0-1 0 0,-1 1 1 0 0,1 0 0 0 0,-1-1-1 0 0,0 1 1 0 0,0 0 0 0 0,0 0-1 0 0,-1 0 1 0 0,0 0 0 0 0,0 0-1 0 0,0 1 1 0 0,-1-1 0 0 0,0 0-1 0 0,0 0 1 0 0,0 0 0 0 0,0 1-1 0 0,-1-1 1 0 0,0 0 0 0 0,-2 8-1 0 0,-6 14-267 0 0,-2 0-1 0 0,-16 31 0 0 0,11-28-1962 0 0,-35 46 0 0 0,31-50-816 0 0,-1-1 0 0 0,-1-1-1 0 0,-2-1 1 0 0,0-1 0 0 0,-44 30 0 0 0,47-39 1242 0 0</inkml:trace>
</inkml:ink>
</file>

<file path=ppt/ink/ink3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5.573"/>
    </inkml:context>
    <inkml:brush xml:id="br0">
      <inkml:brushProperty name="width" value="0.05" units="cm"/>
      <inkml:brushProperty name="height" value="0.05" units="cm"/>
      <inkml:brushProperty name="color" value="#004F8B"/>
    </inkml:brush>
  </inkml:definitions>
  <inkml:trace contextRef="#ctx0" brushRef="#br0">848 68 4832 0 0,'2'-41'10336'0'0,"-2"40"-10189"0"0,0 0-1 0 0,0 0 1 0 0,-1-1-1 0 0,1 1 1 0 0,-1 0-1 0 0,1 0 1 0 0,-1-1-1 0 0,1 1 1 0 0,-1 0-1 0 0,0 0 1 0 0,1 0-1 0 0,-1 0 1 0 0,0 0-1 0 0,0 0 1 0 0,0 0-1 0 0,0 0 1 0 0,0 0-1 0 0,0 0 1 0 0,0 1 0 0 0,0-1-1 0 0,0 0 1 0 0,0 1-1 0 0,0-1 1 0 0,-1 1-1 0 0,1-1 1 0 0,0 1-1 0 0,0-1 1 0 0,-1 1-1 0 0,1 0 1 0 0,0 0-1 0 0,-1 0 1 0 0,1 0-1 0 0,0 0 1 0 0,-1 0-1 0 0,1 0 1 0 0,0 0-1 0 0,0 0 1 0 0,-1 0-1 0 0,1 1 1 0 0,-2 0 0 0 0,-53 14 1231 0 0,47-11-1218 0 0,1 1-1 0 0,-1 0 1 0 0,1 0 0 0 0,0 1 0 0 0,0 0-1 0 0,1 0 1 0 0,-1 1 0 0 0,2 0-1 0 0,-1 1 1 0 0,1-1 0 0 0,-7 11-1 0 0,-6 14 547 0 0,-27 58 0 0 0,-3 7-42 0 0,20-54-708 0 0,-2-1 0 0 0,-1-2 0 0 0,-2-1 0 0 0,-2-1 1 0 0,-52 42-1 0 0,-13-4-3130 0 0,-6-8-3536 0 0,106-68 6638 0 0,-39 20-6614 0 0,10-15-765 0 0,18-7 5833 0 0</inkml:trace>
</inkml:ink>
</file>

<file path=ppt/ink/ink3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5.932"/>
    </inkml:context>
    <inkml:brush xml:id="br0">
      <inkml:brushProperty name="width" value="0.05" units="cm"/>
      <inkml:brushProperty name="height" value="0.05" units="cm"/>
      <inkml:brushProperty name="color" value="#004F8B"/>
    </inkml:brush>
  </inkml:definitions>
  <inkml:trace contextRef="#ctx0" brushRef="#br0">0 52 5272 0 0,'3'0'726'0'0,"-1"-1"1"0"0,0 0-1 0 0,1 0 0 0 0,-1 0 0 0 0,0 0 0 0 0,0 0 0 0 0,0-1 0 0 0,0 1 0 0 0,0-1 0 0 0,0 1 0 0 0,0-1 0 0 0,0 0 0 0 0,-1 1 0 0 0,1-1 0 0 0,-1 0 0 0 0,1 0 0 0 0,-1 0 0 0 0,0-1 0 0 0,0 1 0 0 0,0 0 0 0 0,0 0 0 0 0,0-1 0 0 0,1-3 0 0 0,-2 5-668 0 0,0 1 1 0 0,0 0 0 0 0,-1-1-1 0 0,1 1 1 0 0,0-1 0 0 0,0 1-1 0 0,0 0 1 0 0,0-1-1 0 0,-1 1 1 0 0,1 0 0 0 0,0-1-1 0 0,0 1 1 0 0,-1 0 0 0 0,1-1-1 0 0,0 1 1 0 0,-1 0-1 0 0,1-1 1 0 0,0 1 0 0 0,-1 0-1 0 0,1 0 1 0 0,-1-1 0 0 0,1 1-1 0 0,0 0 1 0 0,-1 0 0 0 0,1 0-1 0 0,-1 0 1 0 0,1 0-1 0 0,0 0 1 0 0,-1-1 0 0 0,1 1-1 0 0,-1 0 1 0 0,1 0 0 0 0,-1 0-1 0 0,1 0 1 0 0,0 1-1 0 0,-1-1 1 0 0,1 0 0 0 0,-1 0-1 0 0,1 0 1 0 0,0 0 0 0 0,-1 0-1 0 0,1 0 1 0 0,-1 1 0 0 0,1-1-1 0 0,0 0 1 0 0,-1 1-1 0 0,-18 8-1820 0 0,14-1-1978 0 0</inkml:trace>
</inkml:ink>
</file>

<file path=ppt/ink/ink3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6.963"/>
    </inkml:context>
    <inkml:brush xml:id="br0">
      <inkml:brushProperty name="width" value="0.05" units="cm"/>
      <inkml:brushProperty name="height" value="0.05" units="cm"/>
      <inkml:brushProperty name="color" value="#004F8B"/>
    </inkml:brush>
  </inkml:definitions>
  <inkml:trace contextRef="#ctx0" brushRef="#br0">900 76 5989 0 0,'-3'-15'13993'0'0,"-1"32"-13455"0"0,-1 0 0 0 0,-1 0 1 0 0,0-1-1 0 0,-1 0 0 0 0,-1 0 0 0 0,0 0 1 0 0,-1-1-1 0 0,-1 0 0 0 0,0-1 1 0 0,-1 0-1 0 0,-24 23 0 0 0,33-36-553 0 0,1 0-1 0 0,0 1 1 0 0,-1-1-1 0 0,1 0 1 0 0,-1 0-1 0 0,1 0 1 0 0,-1 0 0 0 0,1 0-1 0 0,-1-1 1 0 0,0 1-1 0 0,1 0 1 0 0,-1-1-1 0 0,0 1 1 0 0,0-1 0 0 0,0 0-1 0 0,1 1 1 0 0,-1-1-1 0 0,0 0 1 0 0,0 0-1 0 0,0 0 1 0 0,0 0 0 0 0,1-1-1 0 0,-4 0 1 0 0,3 0-19 0 0,0 0 1 0 0,-1-1 0 0 0,1 1-1 0 0,0-1 1 0 0,0 1 0 0 0,1-1 0 0 0,-1 0-1 0 0,0 0 1 0 0,0 0 0 0 0,1 0-1 0 0,-1 0 1 0 0,1 0 0 0 0,0 0-1 0 0,-2-5 1 0 0,-3-9-150 0 0,0 0 0 0 0,2-1 1 0 0,-6-33-1 0 0,8 41 166 0 0,-14-134 522 0 0,20 153 113 0 0,-1 0 0 0 0,0 1 1 0 0,3 21-1 0 0,-5-4-374 0 0,-1 1-1 0 0,-1 0 0 0 0,-2-1 1 0 0,-8 36-1 0 0,7-45-198 0 0,-1 0-1 0 0,-1-1 1 0 0,0 0-1 0 0,-2 0 1 0 0,0-1 0 0 0,-1 1-1 0 0,-14 19 1 0 0,22-35-74 0 0,0 1 1 0 0,-1-1 0 0 0,1 0 0 0 0,-1 0-1 0 0,1 0 1 0 0,-1 0 0 0 0,0 0-1 0 0,0 0 1 0 0,0 0 0 0 0,0-1 0 0 0,0 1-1 0 0,0-1 1 0 0,0 1 0 0 0,-1-1 0 0 0,1 0-1 0 0,0 0 1 0 0,-1 0 0 0 0,1 0-1 0 0,-1-1 1 0 0,1 1 0 0 0,-1 0 0 0 0,1-1-1 0 0,-1 0 1 0 0,0 0 0 0 0,1 0 0 0 0,-1 0-1 0 0,1 0 1 0 0,-1 0 0 0 0,0-1-1 0 0,1 1 1 0 0,-5-2 0 0 0,3 0-26 0 0,1-1 0 0 0,0 1-1 0 0,0 0 1 0 0,0-1 0 0 0,0 0 0 0 0,1 0 0 0 0,-1 0 0 0 0,1 0-1 0 0,-1 0 1 0 0,1-1 0 0 0,0 1 0 0 0,1 0 0 0 0,-1-1 0 0 0,0 0-1 0 0,1 1 1 0 0,0-1 0 0 0,0 0 0 0 0,0 0 0 0 0,0 0 0 0 0,0-4 0 0 0,-1-3-56 0 0,1 1 1 0 0,0-1-1 0 0,1 0 1 0 0,0 0-1 0 0,0 0 1 0 0,1 0-1 0 0,1 1 1 0 0,-1-1-1 0 0,5-11 1 0 0,-5 21 459 0 0,-1 1-331 0 0,1 1-1 0 0,0-1 1 0 0,-1 1-1 0 0,1-1 1 0 0,0 1-1 0 0,-1 0 1 0 0,1-1-1 0 0,-1 1 1 0 0,1 0-1 0 0,-1-1 1 0 0,1 1-1 0 0,-1 0 0 0 0,1 0 1 0 0,-1 0-1 0 0,0-1 1 0 0,1 1-1 0 0,-1 0 1 0 0,0 0-1 0 0,0 0 1 0 0,0 0-1 0 0,0 0 1 0 0,0 0-1 0 0,0-1 1 0 0,0 1-1 0 0,0 0 0 0 0,0 0 1 0 0,0 0-1 0 0,0 0 1 0 0,0 0-1 0 0,-1-1 1 0 0,1 1-1 0 0,-1 1 1 0 0,-5 29 339 0 0,-3-9-295 0 0,-1 0-1 0 0,-1 0 1 0 0,0-2 0 0 0,-2 1-1 0 0,-1-1 1 0 0,0-1 0 0 0,-1-1-1 0 0,-1 0 1 0 0,-1-1 0 0 0,-20 16-1 0 0,9-10-2140 0 0,-63 38 0 0 0,50-38-4967 0 0,-47 19 0 0 0,33-25 277 0 0,40-14 4957 0 0</inkml:trace>
</inkml:ink>
</file>

<file path=ppt/ink/ink3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7.323"/>
    </inkml:context>
    <inkml:brush xml:id="br0">
      <inkml:brushProperty name="width" value="0.05" units="cm"/>
      <inkml:brushProperty name="height" value="0.05" units="cm"/>
      <inkml:brushProperty name="color" value="#004F8B"/>
    </inkml:brush>
  </inkml:definitions>
  <inkml:trace contextRef="#ctx0" brushRef="#br0">1 398 5076 0 0,'20'-7'1701'0'0,"3"2"-165"0"0,0-4-92 0 0,6-5-248 0 0,2 4-180 0 0,0-4-188 0 0,2-3-224 0 0,2-4-256 0 0,4 0-460 0 0,-2-2-512 0 0,-1-1-1188 0 0,9-16-708 0 0,-4-4 380 0 0,-1-1 31 0 0,-3-6 185 0 0,-2-1 252 0 0</inkml:trace>
</inkml:ink>
</file>

<file path=ppt/ink/ink3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7.682"/>
    </inkml:context>
    <inkml:brush xml:id="br0">
      <inkml:brushProperty name="width" value="0.05" units="cm"/>
      <inkml:brushProperty name="height" value="0.05" units="cm"/>
      <inkml:brushProperty name="color" value="#004F8B"/>
    </inkml:brush>
  </inkml:definitions>
  <inkml:trace contextRef="#ctx0" brushRef="#br0">1541 1 5200 0 0,'-23'11'2272'0'0,"2"1"-1"0"0,-38 27 1 0 0,-80 83 910 0 0,130-114-2933 0 0,-449 482 3455 0 0,180-180-7461 0 0,-20-23-4991 0 0,125-143 4824 0 0,90-80 2275 0 0</inkml:trace>
</inkml:ink>
</file>

<file path=ppt/ink/ink3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8.151"/>
    </inkml:context>
    <inkml:brush xml:id="br0">
      <inkml:brushProperty name="width" value="0.05" units="cm"/>
      <inkml:brushProperty name="height" value="0.05" units="cm"/>
      <inkml:brushProperty name="color" value="#004F8B"/>
    </inkml:brush>
  </inkml:definitions>
  <inkml:trace contextRef="#ctx0" brushRef="#br0">916 66 3100 0 0,'3'3'8396'0'0,"8"16"-7124"0"0,-13-7-587 0 0,0 0 0 0 0,-1-1 0 0 0,-1 1 0 0 0,0-1 0 0 0,-6 12-1 0 0,8-18-524 0 0,-1-1 0 0 0,1 1 0 0 0,-1 0 0 0 0,0-1 0 0 0,0 0 0 0 0,0 1 0 0 0,-1-1 0 0 0,0-1 0 0 0,1 1 0 0 0,-2 0 0 0 0,1-1 0 0 0,0 0 0 0 0,-7 4 0 0 0,10-7 31 0 0,-1 0-154 0 0,0 0 1 0 0,1 0-1 0 0,-1 0 1 0 0,0-1-1 0 0,0 1 1 0 0,1-1-1 0 0,-1 1 1 0 0,0-1-1 0 0,1 0 1 0 0,-1 1-1 0 0,1-1 1 0 0,-1 0-1 0 0,1 0 1 0 0,-1 0-1 0 0,1 0 1 0 0,-1-1-1 0 0,-1-1 0 0 0,0-6-33 0 0,1 0 0 0 0,-1-1 0 0 0,1 1 0 0 0,1-1 0 0 0,0 0-1 0 0,0 1 1 0 0,1-1 0 0 0,0 0 0 0 0,1 1 0 0 0,0-1-1 0 0,1 0 1 0 0,4-16 0 0 0,3-47 1285 0 0,-9 95-922 0 0,-1 0 0 0 0,0 1-1 0 0,-2-1 1 0 0,-8 29 0 0 0,10-44-308 0 0,-1-1 0 0 0,0 0 0 0 0,0 0 0 0 0,-1 0 0 0 0,0-1 0 0 0,0 1 0 0 0,0 0 0 0 0,0-1 0 0 0,-1 0 0 0 0,0 0 0 0 0,0 0 0 0 0,-1 0 0 0 0,1-1 0 0 0,-1 0 0 0 0,0 0 0 0 0,0 0 0 0 0,0 0 0 0 0,-1-1 0 0 0,-10 5 0 0 0,-3 0-28 0 0,1 1-1 0 0,-1 1 1 0 0,1 0 0 0 0,1 2 0 0 0,0 0 0 0 0,-26 25-1 0 0,-85 99-270 0 0,35-33-1195 0 0,6-23-2840 0 0,59-57 1493 0 0,-1-1-1 0 0,-1-2 0 0 0,-1-1 0 0 0,-1-1 0 0 0,-50 19 1 0 0,49-24 1082 0 0</inkml:trace>
</inkml:ink>
</file>

<file path=ppt/ink/ink3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8.495"/>
    </inkml:context>
    <inkml:brush xml:id="br0">
      <inkml:brushProperty name="width" value="0.05" units="cm"/>
      <inkml:brushProperty name="height" value="0.05" units="cm"/>
      <inkml:brushProperty name="color" value="#004F8B"/>
    </inkml:brush>
  </inkml:definitions>
  <inkml:trace contextRef="#ctx0" brushRef="#br0">1 550 4208 0 0,'29'-16'1485'0'0,"-4"1"-133"0"0,2-1 28 0 0,-3-1-252 0 0,1-4-216 0 0,6-5-216 0 0,0 1 152 0 0,0-6-244 0 0,11-15-500 0 0,3 1-1080 0 0,-6-6-1468 0 0,1-3 128 0 0,-1-3 331 0 0,0-6 121 0 0,-2-3 92 0 0</inkml:trace>
</inkml:ink>
</file>

<file path=ppt/ink/ink3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38.885"/>
    </inkml:context>
    <inkml:brush xml:id="br0">
      <inkml:brushProperty name="width" value="0.05" units="cm"/>
      <inkml:brushProperty name="height" value="0.05" units="cm"/>
      <inkml:brushProperty name="color" value="#004F8B"/>
    </inkml:brush>
  </inkml:definitions>
  <inkml:trace contextRef="#ctx0" brushRef="#br0">1701 1 4800 0 0,'0'0'1964'0'0,"-3"3"-99"0"0,-105 124 6120 0 0,-81 81-4124 0 0,97-124-2366 0 0,-3-5-1 0 0,-199 126 1 0 0,217-160-966 0 0,-2-3 1 0 0,-2-4-1 0 0,-1-3 0 0 0,-157 43 1 0 0,218-73-628 0 0,0 0-1 0 0,0-2 1 0 0,-1 0 0 0 0,1-2-1 0 0,-1 0 1 0 0,1-1 0 0 0,-1-2-1 0 0,-39-6 1 0 0,54 6-116 0 0,1 0 1 0 0,-1 0 0 0 0,0 0-1 0 0,1-1 1 0 0,0 0-1 0 0,-1 0 1 0 0,1 0-1 0 0,0-1 1 0 0,1 0-1 0 0,-1 0 1 0 0,1-1-1 0 0,-1 0 1 0 0,1 0 0 0 0,1 0-1 0 0,-1 0 1 0 0,1-1-1 0 0,0 1 1 0 0,0-1-1 0 0,1 0 1 0 0,-1-1-1 0 0,1 1 1 0 0,1 0-1 0 0,-1-1 1 0 0,1 0 0 0 0,0 1-1 0 0,1-1 1 0 0,-1 0-1 0 0,1 0 1 0 0,1 0-1 0 0,-1-8 1 0 0,2-4-421 0 0,0 0 1 0 0,1 1-1 0 0,0-1 1 0 0,2 1-1 0 0,0 0 1 0 0,1 0-1 0 0,1 0 1 0 0,8-17-1 0 0,-8 21 673 0 0,1 1 0 0 0,0 0 0 0 0,0 0-1 0 0,2 1 1 0 0,-1 0 0 0 0,2 0 0 0 0,-1 1 0 0 0,1 1 0 0 0,1-1 0 0 0,19-13-1 0 0,-28 22 69 0 0,-1 1 1 0 0,1 0-1 0 0,0-1 0 0 0,0 1 0 0 0,0 0 0 0 0,0 0 0 0 0,0 1 0 0 0,0-1 0 0 0,0 0 0 0 0,0 0 0 0 0,0 1 1 0 0,0 0-1 0 0,0-1 0 0 0,0 1 0 0 0,0 0 0 0 0,1 0 0 0 0,-1 0 0 0 0,0 0 0 0 0,4 1 0 0 0,-5 0-51 0 0,0 0-1 0 0,1-1 0 0 0,-1 1 0 0 0,0 0 1 0 0,0 0-1 0 0,0 1 0 0 0,1-1 0 0 0,-1 0 1 0 0,0 0-1 0 0,-1 0 0 0 0,1 1 0 0 0,0-1 1 0 0,0 0-1 0 0,-1 1 0 0 0,1-1 0 0 0,0 1 1 0 0,-1-1-1 0 0,1 1 0 0 0,-1-1 0 0 0,0 3 1 0 0,2 6-51 0 0,-1 0 1 0 0,-1 0 0 0 0,0 0 0 0 0,0 0 0 0 0,-1 0 0 0 0,-3 15-1 0 0,0-8-285 0 0,-7 38-4598 0 0,-2 1 1 0 0,-34 87 0 0 0,31-106 3017 0 0</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26.565"/>
    </inkml:context>
    <inkml:brush xml:id="br0">
      <inkml:brushProperty name="width" value="0.05" units="cm"/>
      <inkml:brushProperty name="height" value="0.05" units="cm"/>
      <inkml:brushProperty name="color" value="#E71224"/>
    </inkml:brush>
  </inkml:definitions>
  <inkml:trace contextRef="#ctx0" brushRef="#br0">1661 79 5444 0 0,'0'-21'21408'0'0,"-1"21"-21193"0"0,-39 60 2553 0 0,21-24-2387 0 0,-2 0 1 0 0,-2-1-1 0 0,-35 43 0 0 0,44-63-241 0 0,0 0 1 0 0,0-2 0 0 0,-1 0 0 0 0,-1 0-1 0 0,0-2 1 0 0,-1 0 0 0 0,0 0 0 0 0,0-2-1 0 0,-22 9 1 0 0,-47 11-141 0 0,-2-4 0 0 0,0-3 0 0 0,-1-5 0 0 0,-156 11 0 0 0,185-25 0 0 0,-30-5 0 0 0,26-3 0 0 0,-91-20 0 0 0,76 6 0 0 0,-86-33 0 0 0,161 50 0 0 0,1 1 0 0 0,-1-1 0 0 0,1 1 0 0 0,-1-1 0 0 0,1 0 0 0 0,0 0 0 0 0,0-1 0 0 0,0 1 0 0 0,0-1 0 0 0,0 1 0 0 0,1-1 0 0 0,-1 0 0 0 0,1 0 0 0 0,0 0 0 0 0,0 0 0 0 0,-3-5 0 0 0,-3-14 0 0 0,3 9 0 0 0,1-1 0 0 0,-6-20 0 0 0,-9-53 0 0 0,9 35 0 0 0,9 47-386 0 0,1 0 1 0 0,-1 0-1 0 0,1 1 1 0 0,0-1-1 0 0,0 0 1 0 0,0 0-1 0 0,2-6 1 0 0,-1 5-800 0 0,1 1 1 0 0,-1-1-1 0 0,1 1 1 0 0,1 0-1 0 0,-1-1 1 0 0,1 1-1 0 0,0 0 0 0 0,0 1 1 0 0,4-6-1 0 0,42-37-10979 0 0,-12 20 8513 0 0,-24 18 1913 0 0</inkml:trace>
</inkml:ink>
</file>

<file path=ppt/ink/ink3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42.807"/>
    </inkml:context>
    <inkml:brush xml:id="br0">
      <inkml:brushProperty name="width" value="0.05" units="cm"/>
      <inkml:brushProperty name="height" value="0.05" units="cm"/>
      <inkml:brushProperty name="color" value="#004F8B"/>
    </inkml:brush>
  </inkml:definitions>
  <inkml:trace contextRef="#ctx0" brushRef="#br0">95 7 5837 0 0,'0'-7'21549'0'0,"-2"10"-23999"0"0,-11 9 331 0 0,8-9-876 0 0,0 0-1 0 0,-1-1 0 0 0,1 1 1 0 0,0-1-1 0 0,-1-1 1 0 0,-8 3-1 0 0,-2-2 3557 0 0,-2-2-2306 0 0</inkml:trace>
</inkml:ink>
</file>

<file path=ppt/ink/ink3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43.135"/>
    </inkml:context>
    <inkml:brush xml:id="br0">
      <inkml:brushProperty name="width" value="0.05" units="cm"/>
      <inkml:brushProperty name="height" value="0.05" units="cm"/>
      <inkml:brushProperty name="color" value="#004F8B"/>
    </inkml:brush>
  </inkml:definitions>
  <inkml:trace contextRef="#ctx0" brushRef="#br0">12 117 6205 0 0,'-1'-1'213'0'0,"1"1"0"0"0,-1 0 0 0 0,1 0 0 0 0,-1 0-1 0 0,0-1 1 0 0,1 1 0 0 0,-1 0 0 0 0,1-1 0 0 0,-1 1 0 0 0,1 0 0 0 0,-1-1 0 0 0,1 1 0 0 0,-1-1 0 0 0,1 1 0 0 0,-1-1 0 0 0,1 1 0 0 0,0-1 0 0 0,-1 1 0 0 0,1-1 0 0 0,0 1 0 0 0,-1-1 0 0 0,1 0 0 0 0,0 1 0 0 0,0-1 0 0 0,0 0 0 0 0,0 1 0 0 0,-1-1 0 0 0,1 1 0 0 0,0-1 0 0 0,0 0 0 0 0,0 1 0 0 0,0-1 0 0 0,1 0 0 0 0,13-21 3321 0 0,30-12-1204 0 0,-43 33-2261 0 0,58-29-963 0 0,-19 17-7987 0 0</inkml:trace>
</inkml:ink>
</file>

<file path=ppt/ink/ink3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41.995"/>
    </inkml:context>
    <inkml:brush xml:id="br0">
      <inkml:brushProperty name="width" value="0.05" units="cm"/>
      <inkml:brushProperty name="height" value="0.05" units="cm"/>
      <inkml:brushProperty name="color" value="#004F8B"/>
    </inkml:brush>
  </inkml:definitions>
  <inkml:trace contextRef="#ctx0" brushRef="#br0">3119 214 4452 0 0,'-14'-46'8704'0'0,"10"37"-7434"0"0,1 0-1 0 0,0-1 0 0 0,0 1 1 0 0,1-1-1 0 0,1 1 0 0 0,-2-16 1 0 0,4 21-1150 0 0,-1 1 0 0 0,1-1 0 0 0,-1 1 1 0 0,1 0-1 0 0,0 0 0 0 0,0-1 0 0 0,1 1 1 0 0,-1 0-1 0 0,1 0 0 0 0,-1 0 0 0 0,1 0 0 0 0,0 0 1 0 0,0 1-1 0 0,1-1 0 0 0,-1 1 0 0 0,0-1 0 0 0,1 1 1 0 0,-1 0-1 0 0,1 0 0 0 0,0 0 0 0 0,0 0 1 0 0,0 0-1 0 0,5-2 0 0 0,-1 1-88 0 0,1 0 0 0 0,-1 0 0 0 0,1 1 0 0 0,0 0 0 0 0,8-1 0 0 0,-13 2-34 0 0,0 0 0 0 0,0 1 1 0 0,1 0-1 0 0,-1 0 0 0 0,0 0 0 0 0,0 0 1 0 0,1 0-1 0 0,-1 0 0 0 0,0 1 1 0 0,0 0-1 0 0,1 0 0 0 0,-1 0 1 0 0,6 2-1 0 0,-8-2-1 0 0,-1 0-1 0 0,1-1 1 0 0,0 1-1 0 0,0 0 1 0 0,0 0 0 0 0,-1-1-1 0 0,1 1 1 0 0,0 0-1 0 0,-1 0 1 0 0,1 0 0 0 0,-1 0-1 0 0,1 0 1 0 0,-1 0-1 0 0,1 0 1 0 0,-1 0 0 0 0,0 0-1 0 0,0 0 1 0 0,1 0-1 0 0,-1 0 1 0 0,0 0 0 0 0,0 1-1 0 0,0-1 1 0 0,0 0-1 0 0,0 0 1 0 0,0 1 0 0 0,-15 29 191 0 0,-33 17 98 0 0,-184 122 36 0 0,131-101-493 0 0,100-69 136 0 0,-1 1 1 0 0,1-1 0 0 0,0 1-1 0 0,0 0 1 0 0,0-1 0 0 0,0 1-1 0 0,0 0 1 0 0,0 0-1 0 0,0 0 1 0 0,0 0 0 0 0,0 0-1 0 0,1 0 1 0 0,-1 0 0 0 0,0 0-1 0 0,1 0 1 0 0,-1 0 0 0 0,0 0-1 0 0,1 0 1 0 0,-1 0 0 0 0,1 1-1 0 0,0-1 1 0 0,-1 0-1 0 0,1 0 1 0 0,0 1 0 0 0,0-1-1 0 0,0 0 1 0 0,0 0 0 0 0,0 2-1 0 0,1-1-36 0 0,0 0-1 0 0,0-1 1 0 0,1 1-1 0 0,-1-1 1 0 0,0 1-1 0 0,1-1 0 0 0,-1 0 1 0 0,1 0-1 0 0,-1 0 1 0 0,1 1-1 0 0,0-2 1 0 0,0 1-1 0 0,-1 0 1 0 0,1 0-1 0 0,4 1 0 0 0,11 3-531 0 0,0-1 0 0 0,32 4 0 0 0,-48-8 576 0 0,21 2-300 0 0,-7-1 218 0 0,0 1 0 0 0,-1 1 0 0 0,1 0 0 0 0,18 6 1 0 0,-31-8 204 0 0,0-1 1 0 0,-1 1-1 0 0,1 0 0 0 0,0-1 1 0 0,-1 1-1 0 0,1 0 1 0 0,-1 0-1 0 0,1 0 1 0 0,-1 0-1 0 0,0 0 1 0 0,1 0-1 0 0,-1 1 1 0 0,0-1-1 0 0,0 0 1 0 0,0 1-1 0 0,0-1 1 0 0,0 1-1 0 0,0-1 1 0 0,0 1-1 0 0,0 0 1 0 0,1 2-1 0 0,-2-2-8 0 0,0 0 1 0 0,-1 0-1 0 0,1-1 0 0 0,0 1 0 0 0,-1 0 1 0 0,1 0-1 0 0,0-1 0 0 0,-1 1 0 0 0,0 0 1 0 0,1-1-1 0 0,-1 1 0 0 0,0-1 0 0 0,0 1 1 0 0,0-1-1 0 0,0 1 0 0 0,0-1 0 0 0,-3 3 1 0 0,-1 1 39 0 0,-1 0 0 0 0,1-1 0 0 0,-1 1 0 0 0,0-1 0 0 0,-1-1 0 0 0,1 1 0 0 0,-1-1 0 0 0,0 0 0 0 0,-7 2 0 0 0,-5 0-1176 0 0,-1-1 0 0 0,0 0 0 0 0,-32 0 1 0 0,50-4 411 0 0,-3-1 139 0 0,-1 1 0 0 0,1 1 1 0 0,0-1-1 0 0,0 1 1 0 0,-1 0-1 0 0,1 0 1 0 0,-10 4-1 0 0,-13 9 1024 0 0,-2-1-1 0 0,1-1 1 0 0,-1-2 0 0 0,-1 0-1 0 0,-57 8 1 0 0,80-17-443 0 0,0 0 0 0 0,0 0 0 0 0,0-1-1 0 0,0 0 1 0 0,-1-1 0 0 0,1 0 0 0 0,0 0 0 0 0,0 0 0 0 0,0-1 0 0 0,1-1 0 0 0,-1 1-1 0 0,0-1 1 0 0,1 0 0 0 0,0-1 0 0 0,-1 0 0 0 0,2 0 0 0 0,-1 0 0 0 0,0-1-1 0 0,1 0 1 0 0,0-1 0 0 0,0 1 0 0 0,0-1 0 0 0,1 0 0 0 0,0 0 0 0 0,0-1-1 0 0,0 0 1 0 0,1 0 0 0 0,-5-11 0 0 0,3 3 47 0 0,1 0 0 0 0,0-1-1 0 0,1 0 1 0 0,1 0 0 0 0,1 0 0 0 0,0 0 0 0 0,1 0-1 0 0,0 0 1 0 0,2 0 0 0 0,2-19 0 0 0,2-3 421 0 0,2 0 1 0 0,1 0 0 0 0,15-41 0 0 0,-12 59 69 0 0,-11 20-599 0 0,0 0 1 0 0,1-1-1 0 0,-1 1 1 0 0,0 0-1 0 0,1 0 0 0 0,-1 0 1 0 0,0-1-1 0 0,1 1 1 0 0,-1 0-1 0 0,0 0 1 0 0,1 0-1 0 0,-1 0 1 0 0,1 0-1 0 0,-1 0 0 0 0,0 0 1 0 0,1 0-1 0 0,-1 0 1 0 0,0 0-1 0 0,1 0 1 0 0,-1 0-1 0 0,1 0 0 0 0,-1 0 1 0 0,0 0-1 0 0,1 0 1 0 0,-1 0-1 0 0,0 1 1 0 0,1-1-1 0 0,-1 0 0 0 0,0 0 1 0 0,1 0-1 0 0,-1 1 1 0 0,0-1-1 0 0,1 0 1 0 0,-1 0-1 0 0,0 1 1 0 0,0-1-1 0 0,1 0 0 0 0,-1 0 1 0 0,0 1-1 0 0,0-1 1 0 0,0 0-1 0 0,1 1 1 0 0,-1-1-1 0 0,0 1 0 0 0,0 0 1 0 0,2 1 265 0 0,9 9 4261 0 0,-10-5-4538 0 0,-6 14-12 0 0,-1-4 0 0 0,-37 162 0 0 0,35-146 0 0 0,2-10-17 0 0,-1 0 0 0 0,-1-1 0 0 0,0 0 0 0 0,-2 0 0 0 0,0-1 0 0 0,-16 22-1 0 0,20-34 8 0 0,1-1 0 0 0,-1 1-1 0 0,0-1 1 0 0,-1-1 0 0 0,1 1-1 0 0,-2-1 1 0 0,1 0 0 0 0,0-1-1 0 0,-1 0 1 0 0,0 0 0 0 0,-1 0-1 0 0,1-1 1 0 0,-1-1-1 0 0,1 1 1 0 0,-1-1 0 0 0,0-1-1 0 0,-13 3 1 0 0,18-5-46 0 0,0 1 1 0 0,0-1-1 0 0,0 0 1 0 0,0 0-1 0 0,0 0 0 0 0,0-1 1 0 0,0 0-1 0 0,0 1 1 0 0,0-1-1 0 0,0-1 0 0 0,0 1 1 0 0,0 0-1 0 0,0-1 1 0 0,1 0-1 0 0,-1 0 0 0 0,1 0 1 0 0,-1 0-1 0 0,1-1 0 0 0,0 1 1 0 0,0-1-1 0 0,0 0 1 0 0,0 0-1 0 0,1 0 0 0 0,-1 0 1 0 0,1-1-1 0 0,0 1 1 0 0,-1-1-1 0 0,-1-6 0 0 0,2 6-62 0 0,0-1 0 0 0,0 0-1 0 0,1 1 1 0 0,0-1-1 0 0,0 0 1 0 0,1 0-1 0 0,-1 0 1 0 0,1 0 0 0 0,0 0-1 0 0,0 0 1 0 0,1 0-1 0 0,-1 0 1 0 0,1 0-1 0 0,0 0 1 0 0,0 0 0 0 0,1 1-1 0 0,0-1 1 0 0,0 0-1 0 0,0 1 1 0 0,0-1-1 0 0,1 1 1 0 0,3-6 0 0 0,15-19-457 0 0,-20 28 492 0 0,2 3-75 0 0,-1-1 178 0 0,0 0 1 0 0,0 0 0 0 0,0 0 0 0 0,-1 0 0 0 0,1 0 0 0 0,0 0 0 0 0,-1 1 0 0 0,1-1 0 0 0,-1 1-1 0 0,1-1 1 0 0,-1 1 0 0 0,0 0 0 0 0,0-1 0 0 0,0 1 0 0 0,0 0 0 0 0,0 0 0 0 0,0 0 0 0 0,0 0 0 0 0,-1 0-1 0 0,1 0 1 0 0,-1 0 0 0 0,1 0 0 0 0,-1 3 0 0 0,0-1 28 0 0,0-1-1 0 0,-1 1 1 0 0,0 0 0 0 0,0 0-1 0 0,0 0 1 0 0,0-1 0 0 0,0 1-1 0 0,-1 0 1 0 0,0-1 0 0 0,0 1-1 0 0,-4 5 1 0 0,-2 2 39 0 0,-1 0 1 0 0,-1 0-1 0 0,0-1 0 0 0,0 0 0 0 0,-1-1 1 0 0,-17 12-1 0 0,-8 0-13 0 0,-2-1 0 0 0,-1-2 1 0 0,0-2-1 0 0,-1-1 0 0 0,0-3 0 0 0,-65 13 1 0 0,2-8-411 0 0,-152 4 1 0 0,133-19-1934 0 0,-234-27 0 0 0,47-29-5327 0 0,199 27 2821 0 0,0-5 0 0 0,-159-69 1 0 0,201 70 3111 0 0</inkml:trace>
</inkml:ink>
</file>

<file path=ppt/ink/ink3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43.464"/>
    </inkml:context>
    <inkml:brush xml:id="br0">
      <inkml:brushProperty name="width" value="0.05" units="cm"/>
      <inkml:brushProperty name="height" value="0.05" units="cm"/>
      <inkml:brushProperty name="color" value="#004F8B"/>
    </inkml:brush>
  </inkml:definitions>
  <inkml:trace contextRef="#ctx0" brushRef="#br0">75 51 5949 0 0,'-19'0'5349'0'0,"10"-12"2767"0"0,10 10-6625 0 0,0-1-1515 0 0,9-24 5875 0 0,-8 20-6949 0 0,-27 15-8761 0 0,-4 6-3593 0 0,22-11 11773 0 0</inkml:trace>
</inkml:ink>
</file>

<file path=ppt/ink/ink3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45.917"/>
    </inkml:context>
    <inkml:brush xml:id="br0">
      <inkml:brushProperty name="width" value="0.05" units="cm"/>
      <inkml:brushProperty name="height" value="0.05" units="cm"/>
      <inkml:brushProperty name="color" value="#004F8B"/>
    </inkml:brush>
  </inkml:definitions>
  <inkml:trace contextRef="#ctx0" brushRef="#br0">547 236 4676 0 0,'-5'-9'1493'0'0,"-1"1"0"0"0,2-1 0 0 0,-1 0 0 0 0,1 0-1 0 0,1 0 1 0 0,0-1 0 0 0,0 1 0 0 0,1-1 0 0 0,0 0-1 0 0,-1-16 1 0 0,2 22-1227 0 0,1-1 0 0 0,0 0 1 0 0,0 0-1 0 0,1 1 0 0 0,-1-1 0 0 0,1 0 0 0 0,0 1 0 0 0,0-1 0 0 0,1 0 0 0 0,-1 1 0 0 0,1 0 0 0 0,0-1 1 0 0,0 1-1 0 0,1 0 0 0 0,-1 0 0 0 0,1 0 0 0 0,0 0 0 0 0,0 1 0 0 0,0-1 0 0 0,1 1 0 0 0,-1 0 1 0 0,1 0-1 0 0,0 0 0 0 0,5-3 0 0 0,28-7 339 0 0,-35 13-526 0 0,1 1 19 0 0,-2-1-91 0 0,1 0 0 0 0,0 1 1 0 0,0-1-1 0 0,-1 1 0 0 0,1-1 1 0 0,0 1-1 0 0,0 0 0 0 0,-1 0 0 0 0,1-1 1 0 0,-1 1-1 0 0,1 1 0 0 0,-1-1 1 0 0,1 0-1 0 0,-1 0 0 0 0,0 0 0 0 0,1 1 1 0 0,-1-1-1 0 0,0 1 0 0 0,0-1 0 0 0,0 1 1 0 0,0-1-1 0 0,0 1 0 0 0,0-1 1 0 0,-1 1-1 0 0,1 0 0 0 0,-1 0 0 0 0,1-1 1 0 0,-1 1-1 0 0,1 0 0 0 0,-1 3 0 0 0,0 0 14 0 0,0 1 0 0 0,-1-1-1 0 0,1 0 1 0 0,-1 0-1 0 0,0 0 1 0 0,-1 0-1 0 0,-1 6 1 0 0,-3 3 40 0 0,-1 0-1 0 0,0 0 1 0 0,0-1-1 0 0,-2 0 1 0 0,0 0-1 0 0,-14 16 1 0 0,-73 69 225 0 0,36-38-75 0 0,-156 184-86 0 0,209-236 53 0 0,-1 0-1 0 0,0 0 0 0 0,0 0 1 0 0,-1-1-1 0 0,0-1 1 0 0,0 1-1 0 0,-20 9 1 0 0,26-16-154 0 0,1 1 1 0 0,-1 0-1 0 0,0-1 1 0 0,0 1 0 0 0,1-1-1 0 0,-1 0 1 0 0,0 0 0 0 0,0 0-1 0 0,1 0 1 0 0,-1-1-1 0 0,0 1 1 0 0,0-1 0 0 0,1 1-1 0 0,-1-1 1 0 0,0 0 0 0 0,1 0-1 0 0,-1 0 1 0 0,1-1 0 0 0,-1 1-1 0 0,1 0 1 0 0,0-1-1 0 0,-1 0 1 0 0,1 1 0 0 0,0-1-1 0 0,0 0 1 0 0,0 0 0 0 0,0 0-1 0 0,1-1 1 0 0,-1 1 0 0 0,1 0-1 0 0,-2-3 1 0 0,-1 0 17 0 0,1 0 0 0 0,0 0 0 0 0,1-1 1 0 0,-1 1-1 0 0,1-1 0 0 0,0 1 0 0 0,0-1 1 0 0,1 0-1 0 0,0 0 0 0 0,0 0 0 0 0,0 0 1 0 0,0 0-1 0 0,1-8 0 0 0,5-8-917 0 0,0 1 0 0 0,1-1 0 0 0,1 1 0 0 0,1 0 0 0 0,1 1 0 0 0,14-24 0 0 0,77-110-7368 0 0,-93 145 7996 0 0,-6 7-636 0 0,1 0 1 0 0,-1 0-1 0 0,0 0 0 0 0,0 0 0 0 0,0 0 0 0 0,-1 0 0 0 0,1 0 0 0 0,0 0 1 0 0,-1-1-1 0 0,1 1 0 0 0,-1 0 0 0 0,0 0 0 0 0,0-1 0 0 0,0 1 0 0 0,0 0 0 0 0,-1-3 1 0 0</inkml:trace>
</inkml:ink>
</file>

<file path=ppt/ink/ink3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46.339"/>
    </inkml:context>
    <inkml:brush xml:id="br0">
      <inkml:brushProperty name="width" value="0.05" units="cm"/>
      <inkml:brushProperty name="height" value="0.05" units="cm"/>
      <inkml:brushProperty name="color" value="#004F8B"/>
    </inkml:brush>
  </inkml:definitions>
  <inkml:trace contextRef="#ctx0" brushRef="#br0">201 84 3368 0 0,'-3'10'1672'0'0,"-1"-1"0"0"0,0 0 0 0 0,0 1 0 0 0,-9 12 0 0 0,8-14-1058 0 0,-1 0-1 0 0,1-1 1 0 0,-1 0-1 0 0,-1 0 1 0 0,1 0-1 0 0,-1-1 1 0 0,0 0-1 0 0,0 0 1 0 0,-1-1-1 0 0,0 0 1 0 0,0 0-1 0 0,0-1 1 0 0,-1 0-1 0 0,1 0 0 0 0,-10 2 1 0 0,16-6-502 0 0,0 1 0 0 0,0-1 0 0 0,1 0 0 0 0,-1 0 0 0 0,0 0 0 0 0,0 0 0 0 0,1 0 0 0 0,-1 0 1 0 0,0-1-1 0 0,1 1 0 0 0,-1-1 0 0 0,0 1 0 0 0,1-1 0 0 0,-1 0 0 0 0,1 1 0 0 0,-1-1 0 0 0,0 0 0 0 0,1 0 0 0 0,0 0 0 0 0,-1 0 0 0 0,1 0 0 0 0,0 0 0 0 0,-1-1 1 0 0,1 1-1 0 0,0 0 0 0 0,0-1 0 0 0,0 1 0 0 0,0-1 0 0 0,0 1 0 0 0,1-1 0 0 0,-1 1 0 0 0,0-1 0 0 0,1 1 0 0 0,-1-1 0 0 0,1 0 0 0 0,-1 0 0 0 0,1 1 0 0 0,0-1 1 0 0,0 0-1 0 0,0 1 0 0 0,0-1 0 0 0,0-2 0 0 0,-1-6 172 0 0,1 0 0 0 0,1-1 0 0 0,-1 1 1 0 0,1 0-1 0 0,5-17 0 0 0,18-46 477 0 0,-22 69-1107 0 0,0-1 0 0 0,1 1-1 0 0,-1-1 1 0 0,1 1 0 0 0,0 0 0 0 0,0 0-1 0 0,7-5 1 0 0,-10 8 81 0 0,1 1 0 0 0,0-1 0 0 0,-1 1 0 0 0,1-1 0 0 0,0 1 0 0 0,0 0 0 0 0,0-1 0 0 0,-1 1 0 0 0,1 0 0 0 0,0 0 0 0 0,0-1 0 0 0,0 1 0 0 0,0 0 0 0 0,-1 0 0 0 0,1 0 0 0 0,0 0 0 0 0,0 0 0 0 0,0 0 0 0 0,0 0 0 0 0,0 0 0 0 0,0 1 0 0 0,-1-1 0 0 0,1 0 0 0 0,0 0 0 0 0,0 1 0 0 0,0-1 0 0 0,-1 1 0 0 0,1-1 0 0 0,0 1 0 0 0,0-1 0 0 0,-1 1 0 0 0,1-1 0 0 0,0 1 0 0 0,-1-1 0 0 0,1 1 0 0 0,-1 0-1 0 0,1-1 1 0 0,-1 1 0 0 0,1 0 0 0 0,-1 0 0 0 0,1-1 0 0 0,-1 1 0 0 0,0 0 0 0 0,1 0 0 0 0,-1 0 0 0 0,0 1 0 0 0,12 38-7432 0 0,-6-8 3858 0 0,-6-14 2260 0 0</inkml:trace>
</inkml:ink>
</file>

<file path=ppt/ink/ink3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46.682"/>
    </inkml:context>
    <inkml:brush xml:id="br0">
      <inkml:brushProperty name="width" value="0.05" units="cm"/>
      <inkml:brushProperty name="height" value="0.05" units="cm"/>
      <inkml:brushProperty name="color" value="#004F8B"/>
    </inkml:brush>
  </inkml:definitions>
  <inkml:trace contextRef="#ctx0" brushRef="#br0">96 1 5332 0 0,'-26'41'14370'0'0,"25"-41"-14364"0"0,-26-8-10230 0 0,-4-15 3990 0 0,21 13 4424 0 0</inkml:trace>
</inkml:ink>
</file>

<file path=ppt/ink/ink3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47.417"/>
    </inkml:context>
    <inkml:brush xml:id="br0">
      <inkml:brushProperty name="width" value="0.05" units="cm"/>
      <inkml:brushProperty name="height" value="0.05" units="cm"/>
      <inkml:brushProperty name="color" value="#004F8B"/>
    </inkml:brush>
  </inkml:definitions>
  <inkml:trace contextRef="#ctx0" brushRef="#br0">1047 12 5529 0 0,'-17'-12'12259'0'0,"11"40"-4881"0"0,4-13-7842 0 0,-2 11 1397 0 0,-2-1 0 0 0,-8 26 0 0 0,11-42-1214 0 0,0-1 1 0 0,-1-1 0 0 0,0 1-1 0 0,0-1 1 0 0,0 1 0 0 0,-1-1-1 0 0,0 0 1 0 0,-1-1 0 0 0,1 1-1 0 0,-8 5 1 0 0,-20 9-2862 0 0,28-18 3005 0 0,1-1-1 0 0,0 1 1 0 0,-1-1 0 0 0,1 1-1 0 0,0 0 1 0 0,1 1 0 0 0,-7 6 0 0 0,-5 9 316 0 0,0-1 1 0 0,-2 0-1 0 0,0-1 1 0 0,-1-1-1 0 0,-26 19 1 0 0,36-28-20 0 0,0 0-1 0 0,1 1 1 0 0,0 0-1 0 0,0 0 1 0 0,0 0-1 0 0,1 1 1 0 0,1 0 0 0 0,-7 13-1 0 0,-11 15 427 0 0,17-28-427 0 0,0 0 0 0 0,-1-1-1 0 0,0 0 1 0 0,-1 0 0 0 0,1 0-1 0 0,-2-1 1 0 0,1-1 0 0 0,-1 1 0 0 0,0-1-1 0 0,0-1 1 0 0,-1 0 0 0 0,1 0 0 0 0,-1-1-1 0 0,-17 6 1 0 0,24-10-92 0 0,0 1 0 0 0,1-1 0 0 0,-1 1-1 0 0,0-1 1 0 0,0 0 0 0 0,0 0 0 0 0,0-1 0 0 0,0 1 0 0 0,1-1-1 0 0,-1 1 1 0 0,0-1 0 0 0,0 0 0 0 0,1 0 0 0 0,-1 0 0 0 0,0 0-1 0 0,1 0 1 0 0,-1-1 0 0 0,1 1 0 0 0,0-1 0 0 0,-3-2 0 0 0,2 1 12 0 0,0 0 0 0 0,0-1 0 0 0,1 1 0 0 0,0-1 0 0 0,0 0 0 0 0,0 0 0 0 0,0 0 1 0 0,0 0-1 0 0,1 0 0 0 0,0 0 0 0 0,-2-9 0 0 0,1-4 38 0 0,0-1 1 0 0,2 0-1 0 0,0 0 0 0 0,1 1 1 0 0,3-19-1 0 0,35-158 359 0 0,-38 194-475 0 0,0-19-117 0 0,-13 42 132 0 0,-7 11 126 0 0,0-10-222 0 0,-1-1 0 0 0,0-1 1 0 0,-2 0-1 0 0,-1-2 0 0 0,-48 33 1 0 0,30-27-2756 0 0,-59 26 1 0 0,95-50 1789 0 0,1 0 0 0 0,-2 0 0 0 0,1-1-1 0 0,0 0 1 0 0,0 0 0 0 0,0 0 0 0 0,-1-1 0 0 0,1 0-1 0 0,0 0 1 0 0,0 0 0 0 0,-1 0 0 0 0,1-1 0 0 0,0 0-1 0 0,0 0 1 0 0,0 0 0 0 0,0-1 0 0 0,0 0 0 0 0,0 0-1 0 0,-8-5 1 0 0,1 1-801 0 0</inkml:trace>
</inkml:ink>
</file>

<file path=ppt/ink/ink3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47.823"/>
    </inkml:context>
    <inkml:brush xml:id="br0">
      <inkml:brushProperty name="width" value="0.05" units="cm"/>
      <inkml:brushProperty name="height" value="0.05" units="cm"/>
      <inkml:brushProperty name="color" value="#004F8B"/>
    </inkml:brush>
  </inkml:definitions>
  <inkml:trace contextRef="#ctx0" brushRef="#br0">15 392 4144 0 0,'-4'-39'6829'0'0,"3"26"-5201"0"0,1 0 1 0 0,0 0-1 0 0,1-1 0 0 0,5-23 1 0 0,-2 18-503 0 0,1 1 0 0 0,15-35 0 0 0,-9 30-851 0 0,0 2 1 0 0,2 0-1 0 0,0 0 1 0 0,1 1-1 0 0,27-29 1 0 0,-39 48-273 0 0,-1-1 0 0 0,1 0 0 0 0,-1 1 0 0 0,1-1 0 0 0,-1 1 0 0 0,1 0 0 0 0,0-1 1 0 0,0 1-1 0 0,0 0 0 0 0,0 0 0 0 0,0 0 0 0 0,3 0 0 0 0,-5 1-1 0 0,1 0-1 0 0,-1 0 1 0 0,1 0 0 0 0,-1 0-1 0 0,0 0 1 0 0,1 0-1 0 0,-1 0 1 0 0,1 0-1 0 0,-1 0 1 0 0,1 0-1 0 0,-1 1 1 0 0,0-1 0 0 0,1 0-1 0 0,-1 0 1 0 0,1 1-1 0 0,-1-1 1 0 0,0 0-1 0 0,1 1 1 0 0,-1-1-1 0 0,0 0 1 0 0,1 1 0 0 0,-1-1-1 0 0,0 0 1 0 0,0 1-1 0 0,1-1 1 0 0,-1 0-1 0 0,0 1 1 0 0,0-1 0 0 0,0 1-1 0 0,1-1 1 0 0,-1 1-1 0 0,0-1 1 0 0,0 1-1 0 0,0-1 1 0 0,0 5-89 0 0,1 0 1 0 0,-1 0-1 0 0,0-1 0 0 0,-1 1 1 0 0,1 0-1 0 0,-1-1 0 0 0,0 1 0 0 0,0-1 1 0 0,-1 1-1 0 0,-1 4 0 0 0,-35 73-4101 0 0,15-42-1034 0 0,-2-1-1 0 0,-48 58 0 0 0,54-73 3348 0 0</inkml:trace>
</inkml:ink>
</file>

<file path=ppt/ink/ink3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49.808"/>
    </inkml:context>
    <inkml:brush xml:id="br0">
      <inkml:brushProperty name="width" value="0.05" units="cm"/>
      <inkml:brushProperty name="height" value="0.05" units="cm"/>
      <inkml:brushProperty name="color" value="#004F8B"/>
    </inkml:brush>
  </inkml:definitions>
  <inkml:trace contextRef="#ctx0" brushRef="#br0">1135 15 4556 0 0,'1'-15'10820'0'0,"-11"41"-9696"0"0,-1 0-1 0 0,0-2 1 0 0,-2 1-1 0 0,-25 35 1 0 0,29-47-921 0 0,-1 0 1 0 0,-1-1 0 0 0,0 0 0 0 0,-1 0 0 0 0,0-1-1 0 0,0-1 1 0 0,-1 0 0 0 0,-1 0 0 0 0,-19 10-1 0 0,31-19-236 0 0,0 0 0 0 0,0 0 0 0 0,0-1 0 0 0,0 1 0 0 0,0-1 0 0 0,0 1-1 0 0,0-1 1 0 0,0 1 0 0 0,0-1 0 0 0,0 0 0 0 0,0 0 0 0 0,0 0-1 0 0,0 0 1 0 0,-1 0 0 0 0,1-1 0 0 0,0 1 0 0 0,0-1 0 0 0,0 1-1 0 0,0-1 1 0 0,0 0 0 0 0,1 0 0 0 0,-1 0 0 0 0,0 0 0 0 0,0 0 0 0 0,-1-1-1 0 0,-3-4-104 0 0,0 1-1 0 0,0-1 0 0 0,1-1 0 0 0,0 1 0 0 0,-5-10 1 0 0,6 10 99 0 0,1 0 1 0 0,-1 1-1 0 0,0 0 1 0 0,0 0 0 0 0,-1 0-1 0 0,0 0 1 0 0,1 0-1 0 0,-2 1 1 0 0,-7-6 0 0 0,5 7-11 0 0,0 0 1 0 0,0 0 0 0 0,0 1 0 0 0,0 0-1 0 0,-16-2 1 0 0,7 2-601 0 0,16 2 275 0 0,6 1-3751 0 0,8 2 3785 0 0,-3-1 367 0 0,0 1 1 0 0,-1 0 0 0 0,1 0 0 0 0,-1 0 0 0 0,0 2 0 0 0,14 7 0 0 0,-21-10 42 0 0,0-1 0 0 0,0 1 0 0 0,0 0 1 0 0,-1 0-1 0 0,1-1 0 0 0,0 1 0 0 0,-1 1 0 0 0,0-1 0 0 0,1 0 1 0 0,-1 0-1 0 0,0 0 0 0 0,0 1 0 0 0,0-1 0 0 0,-1 0 0 0 0,1 1 1 0 0,0-1-1 0 0,-1 1 0 0 0,0-1 0 0 0,1 1 0 0 0,-1-1 0 0 0,0 1 1 0 0,0-1-1 0 0,-1 1 0 0 0,1-1 0 0 0,0 1 0 0 0,-1-1 0 0 0,0 1 1 0 0,1-1-1 0 0,-1 0 0 0 0,0 1 0 0 0,0-1 0 0 0,0 0 0 0 0,-3 4 1 0 0,1-1 20 0 0,0 0 0 0 0,0 0 1 0 0,-1 0-1 0 0,1 0 0 0 0,-1-1 1 0 0,0 0-1 0 0,-1 1 0 0 0,1-1 1 0 0,-1-1-1 0 0,0 1 1 0 0,0-1-1 0 0,0 1 0 0 0,-6 1 1 0 0,-10 5 46 0 0,-1-1 0 0 0,-26 6 0 0 0,-33 15 1150 0 0,60-18-919 0 0,1 0-1 0 0,0 1 1 0 0,1 1-1 0 0,0 1 1 0 0,1 1-1 0 0,1 0 1 0 0,0 2-1 0 0,1 0 1 0 0,1 0-1 0 0,-24 40 1 0 0,25-34-203 0 0,-2-1 1 0 0,-1-1-1 0 0,-1 0 0 0 0,-1-1 0 0 0,-22 19 1 0 0,34-34-39 0 0,0-1 0 0 0,-1 1 0 0 0,0-1 0 0 0,0 0 0 0 0,0-1 0 0 0,-1 0 0 0 0,0-1 1 0 0,-11 4-1 0 0,15-6 67 0 0,-1 0 0 0 0,1 0 0 0 0,-1 0 0 0 0,0-1 0 0 0,1 0 0 0 0,-1 0 0 0 0,1-1 0 0 0,-1 1 0 0 0,0-1 1 0 0,1-1-1 0 0,0 1 0 0 0,-1-1 0 0 0,1 0 0 0 0,-10-4 0 0 0,12 3-141 0 0,-1 1 0 0 0,1 0 0 0 0,0-1 0 0 0,0 1 0 0 0,1-1 0 0 0,-1 0-1 0 0,0 0 1 0 0,1 0 0 0 0,0-1 0 0 0,0 1 0 0 0,0 0 0 0 0,0-1 0 0 0,0 1 0 0 0,1-1 0 0 0,-1 0 0 0 0,1 0 0 0 0,0 1 0 0 0,0-1-1 0 0,1 0 1 0 0,-1 0 0 0 0,1 0 0 0 0,0 0 0 0 0,0 0 0 0 0,0 0 0 0 0,0 0 0 0 0,1 0 0 0 0,-1 0 0 0 0,2-3 0 0 0,2-13 213 0 0,1 0 0 0 0,1 1 0 0 0,1 0 0 0 0,9-19 0 0 0,23-37-2127 0 0,-28 57 410 0 0,0 0-1 0 0,2 0 1 0 0,0 1 0 0 0,18-16-1 0 0,-24 26 947 0 0,0 0 1 0 0,0 0-1 0 0,1 1 0 0 0,0 1 1 0 0,0-1-1 0 0,0 1 0 0 0,1 1 0 0 0,-1-1 1 0 0,1 1-1 0 0,0 1 0 0 0,1 0 1 0 0,-1 0-1 0 0,0 1 0 0 0,1 0 0 0 0,0 0 1 0 0,-1 1-1 0 0,1 1 0 0 0,0-1 1 0 0,-1 2-1 0 0,11 1 0 0 0,-5 0-1100 0 0,0 2-1 0 0,-1 0 1 0 0,1 1-1 0 0,-1 0 1 0 0,-1 1 0 0 0,16 9-1 0 0,-8-3-69 0 0</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27.034"/>
    </inkml:context>
    <inkml:brush xml:id="br0">
      <inkml:brushProperty name="width" value="0.05" units="cm"/>
      <inkml:brushProperty name="height" value="0.05" units="cm"/>
      <inkml:brushProperty name="color" value="#E71224"/>
    </inkml:brush>
  </inkml:definitions>
  <inkml:trace contextRef="#ctx0" brushRef="#br0">75 5 7933 0 0,'0'0'7506'0'0,"1"-5"-3449"0"0,-28 16-15136 0 0,1-6 5264 0 0,4-2 3877 0 0</inkml:trace>
</inkml:ink>
</file>

<file path=ppt/ink/ink3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50.136"/>
    </inkml:context>
    <inkml:brush xml:id="br0">
      <inkml:brushProperty name="width" value="0.05" units="cm"/>
      <inkml:brushProperty name="height" value="0.05" units="cm"/>
      <inkml:brushProperty name="color" value="#004F8B"/>
    </inkml:brush>
  </inkml:definitions>
  <inkml:trace contextRef="#ctx0" brushRef="#br0">0 389 5272 0 0,'0'0'2362'0'0,"12"3"1797"0"0,-7-4-630 0 0,47-23 2558 0 0,-7-8-3955 0 0,-34 22-2813 0 0,-1-1 0 0 0,1 0 0 0 0,-2-1 0 0 0,1 0 0 0 0,8-15 0 0 0,-6 5-1435 0 0,-1 0 0 0 0,-1-1 0 0 0,-1 0 0 0 0,-2-1 0 0 0,0 0 0 0 0,-1 0 0 0 0,3-29 1 0 0,-4 16 475 0 0</inkml:trace>
</inkml:ink>
</file>

<file path=ppt/ink/ink3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50.511"/>
    </inkml:context>
    <inkml:brush xml:id="br0">
      <inkml:brushProperty name="width" value="0.05" units="cm"/>
      <inkml:brushProperty name="height" value="0.05" units="cm"/>
      <inkml:brushProperty name="color" value="#004F8B"/>
    </inkml:brush>
  </inkml:definitions>
  <inkml:trace contextRef="#ctx0" brushRef="#br0">89 9 6021 0 0,'-19'-9'13425'0'0,"9"14"-14472"0"0,-25 9-13213 0 0,21-10 12503 0 0,3-2 119 0 0</inkml:trace>
</inkml:ink>
</file>

<file path=ppt/ink/ink3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53.948"/>
    </inkml:context>
    <inkml:brush xml:id="br0">
      <inkml:brushProperty name="width" value="0.05" units="cm"/>
      <inkml:brushProperty name="height" value="0.05" units="cm"/>
      <inkml:brushProperty name="color" value="#004F8B"/>
    </inkml:brush>
  </inkml:definitions>
  <inkml:trace contextRef="#ctx0" brushRef="#br0">397 272 3848 0 0,'-6'-14'16464'0'0,"-2"22"-15917"0"0,0 1 0 0 0,0-1 1 0 0,1 1-1 0 0,0 1 0 0 0,-7 11 0 0 0,12-18-445 0 0,-1 1-1 0 0,1 0 0 0 0,0 0 0 0 0,0 0 0 0 0,1 0 1 0 0,-1 1-1 0 0,1-1 0 0 0,0 0 0 0 0,0 1 0 0 0,0-1 1 0 0,0 0-1 0 0,1 1 0 0 0,0-1 0 0 0,0 1 0 0 0,0-1 1 0 0,1 1-1 0 0,0 6 0 0 0,0-10-121 0 0,0-1-1 0 0,-1 1 1 0 0,1 0 0 0 0,-1 0 0 0 0,1-1-1 0 0,0 1 1 0 0,0 0 0 0 0,-1-1 0 0 0,1 1-1 0 0,0 0 1 0 0,0-1 0 0 0,0 1 0 0 0,0-1-1 0 0,0 0 1 0 0,0 1 0 0 0,0-1-1 0 0,-1 0 1 0 0,1 1 0 0 0,0-1 0 0 0,0 0-1 0 0,0 0 1 0 0,0 0 0 0 0,0 0 0 0 0,0 0-1 0 0,0 0 1 0 0,0 0 0 0 0,0 0 0 0 0,0-1-1 0 0,2 1 1 0 0,-1-1 1 0 0,0 1 1 0 0,-1 0-1 0 0,1-1 0 0 0,0 0 1 0 0,0 1-1 0 0,-1-1 1 0 0,1 0-1 0 0,-1 0 0 0 0,1 0 1 0 0,0 0-1 0 0,-1 0 0 0 0,0 0 1 0 0,1-1-1 0 0,-1 1 0 0 0,0 0 1 0 0,1-1-1 0 0,1-2 1 0 0,-1 0 56 0 0,0 1 1 0 0,0-1-1 0 0,-1 0 1 0 0,1 0-1 0 0,-1 0 1 0 0,0 0-1 0 0,0 0 1 0 0,0 0 0 0 0,-1 0-1 0 0,1 0 1 0 0,-1-1-1 0 0,0 1 1 0 0,0 0-1 0 0,0 0 1 0 0,-1 0-1 0 0,1-1 1 0 0,-1 1-1 0 0,0 0 1 0 0,-1 0 0 0 0,1 0-1 0 0,-4-6 1 0 0,5 9-15 0 0,-1 1 1 0 0,0-1 0 0 0,0 0 0 0 0,0 1 0 0 0,0-1 0 0 0,0 1-1 0 0,0-1 1 0 0,0 1 0 0 0,0-1 0 0 0,0 1 0 0 0,0-1-1 0 0,0 1 1 0 0,0 0 0 0 0,0 0 0 0 0,-1 0 0 0 0,1 0 0 0 0,0 0-1 0 0,0 0 1 0 0,0 0 0 0 0,0 0 0 0 0,0 0 0 0 0,0 0-1 0 0,0 1 1 0 0,-1-1 0 0 0,1 0 0 0 0,0 1 0 0 0,0-1-1 0 0,0 1 1 0 0,0-1 0 0 0,0 1 0 0 0,0-1 0 0 0,1 1 0 0 0,-1 0-1 0 0,0 0 1 0 0,-1 1 0 0 0,-37 34 299 0 0,30-26-178 0 0,-3 2-96 0 0,0-1-1 0 0,-1-1 1 0 0,0 0 0 0 0,-1-1-1 0 0,0 0 1 0 0,0-1-1 0 0,-18 7 1 0 0,28-14 9 0 0,0 1 1 0 0,0-1-1 0 0,1 0 0 0 0,-1 0 1 0 0,0 0-1 0 0,0-1 0 0 0,0 1 1 0 0,0-1-1 0 0,0 0 0 0 0,0 0 1 0 0,0-1-1 0 0,0 1 0 0 0,0-1 1 0 0,0 0-1 0 0,0 1 0 0 0,0-2 1 0 0,0 1-1 0 0,1 0 0 0 0,-1-1 1 0 0,0 0-1 0 0,1 0 0 0 0,-1 0 1 0 0,1 0-1 0 0,0-1 0 0 0,0 1 1 0 0,0-1-1 0 0,0 0 0 0 0,0 0 1 0 0,1 0-1 0 0,-1 0 0 0 0,1 0 1 0 0,0 0-1 0 0,-1-1 0 0 0,-2-7 1 0 0,1 2 99 0 0,-1-1 0 0 0,2 0 0 0 0,-1-1 0 0 0,2 1 0 0 0,-1-1 0 0 0,1 1 0 0 0,1-1 0 0 0,-1-14 0 0 0,2-8 249 0 0,7-45 1 0 0,-1 20-234 0 0,-8 2-1122 0 0,-8 22-7058 0 0,-15 17-12952 0 0</inkml:trace>
</inkml:ink>
</file>

<file path=ppt/ink/ink3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54.276"/>
    </inkml:context>
    <inkml:brush xml:id="br0">
      <inkml:brushProperty name="width" value="0.05" units="cm"/>
      <inkml:brushProperty name="height" value="0.05" units="cm"/>
      <inkml:brushProperty name="color" value="#004F8B"/>
    </inkml:brush>
  </inkml:definitions>
  <inkml:trace contextRef="#ctx0" brushRef="#br0">127 1 5136 0 0,'-12'-1'7798'0'0,"31"46"-2769"0"0,-14-36-4298 0 0,-1 1 0 0 0,0-1 0 0 0,0 1 1 0 0,-1 1-1 0 0,3 13 0 0 0,-5-11-398 0 0,-1-1-1 0 0,-1 0 1 0 0,0 1-1 0 0,0-1 1 0 0,-1 0-1 0 0,-1 0 1 0 0,0 1-1 0 0,0-2 1 0 0,-1 1-1 0 0,-1 0 1 0 0,0-1-1 0 0,-13 21 1 0 0,-20 18-4551 0 0,-7-12-7446 0 0,16-29 3207 0 0,27-9 6795 0 0</inkml:trace>
</inkml:ink>
</file>

<file path=ppt/ink/ink3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54.605"/>
    </inkml:context>
    <inkml:brush xml:id="br0">
      <inkml:brushProperty name="width" value="0.05" units="cm"/>
      <inkml:brushProperty name="height" value="0.05" units="cm"/>
      <inkml:brushProperty name="color" value="#004F8B"/>
    </inkml:brush>
  </inkml:definitions>
  <inkml:trace contextRef="#ctx0" brushRef="#br0">35 8 4440 0 0,'0'0'114'0'0,"0"0"0"0"0,0-1 0 0 0,0 1-1 0 0,0 0 1 0 0,0-1 0 0 0,0 1 0 0 0,0 0 0 0 0,0 0-1 0 0,0-1 1 0 0,0 1 0 0 0,0 0 0 0 0,0-1-1 0 0,0 1 1 0 0,1 0 0 0 0,-1 0 0 0 0,0-1 0 0 0,0 1-1 0 0,0 0 1 0 0,0 0 0 0 0,1-1 0 0 0,-1 1-1 0 0,0 0 1 0 0,0 0 0 0 0,1-1 0 0 0,-1 1-1 0 0,0 0 1 0 0,0 0 0 0 0,1 0 0 0 0,-1 0 0 0 0,0 0-1 0 0,0-1 1 0 0,1 1 0 0 0,-1 0 0 0 0,0 0-1 0 0,1 0 1 0 0,-1 0 0 0 0,0 0 0 0 0,1 0-1 0 0,-1 0 1 0 0,0 0 0 0 0,1 0 0 0 0,-1 0 0 0 0,0 0-1 0 0,0 0 1 0 0,1 0 0 0 0,-1 1 0 0 0,23 8 2584 0 0,15 21 466 0 0,-36-28-3029 0 0,0 0-1 0 0,0 0 1 0 0,0 1-1 0 0,0-1 1 0 0,-1 1-1 0 0,1-1 1 0 0,-1 1-1 0 0,0-1 1 0 0,1 1-1 0 0,-1 0 1 0 0,0 0-1 0 0,-1 0 0 0 0,1 0 1 0 0,0 0-1 0 0,-1 0 1 0 0,0-1-1 0 0,0 1 1 0 0,0 0-1 0 0,0 0 1 0 0,0 0-1 0 0,0 0 1 0 0,-1 0-1 0 0,1 0 1 0 0,-1 0-1 0 0,0 0 1 0 0,0 0-1 0 0,0 0 1 0 0,0-1-1 0 0,-1 1 1 0 0,-1 2-1 0 0,-1 1 56 0 0,0-1-1 0 0,0 0 1 0 0,0 1-1 0 0,-1-1 0 0 0,0-1 1 0 0,0 1-1 0 0,0-1 0 0 0,0 0 1 0 0,-1 0-1 0 0,0-1 1 0 0,-12 6-1 0 0,17-8-169 0 0,1 0 0 0 0,-1-1 0 0 0,0 1 0 0 0,0 0 0 0 0,0-1-1 0 0,0 1 1 0 0,-1-1 0 0 0,1 0 0 0 0,0 1 0 0 0,0-1 0 0 0,0 0 0 0 0,0 0 0 0 0,0 1 0 0 0,0-1 0 0 0,-1 0 0 0 0,1 0 0 0 0,0 0-1 0 0,0 0 1 0 0,0-1 0 0 0,0 1 0 0 0,0 0 0 0 0,0 0 0 0 0,-1-1 0 0 0,1 1 0 0 0,0-1 0 0 0,0 1 0 0 0,0-1 0 0 0,0 1-1 0 0,0-1 1 0 0,0 0 0 0 0,0 1 0 0 0,1-1 0 0 0,-1 0 0 0 0,0 0 0 0 0,0 1 0 0 0,0-1 0 0 0,1 0 0 0 0,-1 0 0 0 0,1 0-1 0 0,-1 0 1 0 0,0 0 0 0 0,1 0 0 0 0,0 0 0 0 0,-1 0 0 0 0,1 0 0 0 0,0-1 0 0 0,-1 1 0 0 0,1-1 0 0 0,0-2-262 0 0,-1 1 1 0 0,1-1-1 0 0,1 1 1 0 0,-1-1-1 0 0,0 1 1 0 0,1-1-1 0 0,0 1 1 0 0,-1 0 0 0 0,1-1-1 0 0,1 1 1 0 0,-1 0-1 0 0,0 0 1 0 0,1-1-1 0 0,2-3 1 0 0,89-94-16897 0 0,-83 90 15402 0 0</inkml:trace>
</inkml:ink>
</file>

<file path=ppt/ink/ink3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55.558"/>
    </inkml:context>
    <inkml:brush xml:id="br0">
      <inkml:brushProperty name="width" value="0.05" units="cm"/>
      <inkml:brushProperty name="height" value="0.05" units="cm"/>
      <inkml:brushProperty name="color" value="#004F8B"/>
    </inkml:brush>
  </inkml:definitions>
  <inkml:trace contextRef="#ctx0" brushRef="#br0">354 22 4196 0 0,'-17'-21'16750'0'0,"26"29"-16405"0"0,-1 1 0 0 0,-1 0 0 0 0,1 1 0 0 0,-1 0 0 0 0,-1 0 0 0 0,0 0 0 0 0,-1 1 0 0 0,1 0 0 0 0,-2 0 0 0 0,0 1 0 0 0,4 17 0 0 0,-5-21-260 0 0,-1 1-1 0 0,-1-1 1 0 0,1 1-1 0 0,-1 0 1 0 0,-1-1 0 0 0,0 1-1 0 0,0 0 1 0 0,-1 0-1 0 0,0-1 1 0 0,0 1 0 0 0,-1 0-1 0 0,0-1 1 0 0,0 1 0 0 0,-1-1-1 0 0,0 0 1 0 0,-9 15-1 0 0,1-9-255 0 0,-2 1 0 0 0,0-2 0 0 0,0 1-1 0 0,-2-2 1 0 0,1 0 0 0 0,-1-1-1 0 0,-23 13 1 0 0,-42 19-1978 0 0,1-5-3462 0 0,69-34 4474 0 0,-7 3-2428 0 0,1 0 0 0 0,-2-2 0 0 0,-26 6 0 0 0</inkml:trace>
</inkml:ink>
</file>

<file path=ppt/ink/ink3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56.105"/>
    </inkml:context>
    <inkml:brush xml:id="br0">
      <inkml:brushProperty name="width" value="0.05" units="cm"/>
      <inkml:brushProperty name="height" value="0.05" units="cm"/>
      <inkml:brushProperty name="color" value="#004F8B"/>
    </inkml:brush>
  </inkml:definitions>
  <inkml:trace contextRef="#ctx0" brushRef="#br0">285 97 3928 0 0,'0'0'4588'0'0,"-24"2"155"0"0,14 1-3756 0 0,-1-1 0 0 0,0 0 0 0 0,1-1 0 0 0,-1 0 0 0 0,0-1 0 0 0,0 0 0 0 0,0-1 1 0 0,-20-4-1 0 0,29 5-949 0 0,1-1 1 0 0,-1 0-1 0 0,1 1 1 0 0,-1-1-1 0 0,1 0 1 0 0,0 0-1 0 0,-1 0 1 0 0,1 0-1 0 0,0 0 1 0 0,0 0-1 0 0,0 0 1 0 0,-1-1-1 0 0,1 1 1 0 0,1 0-1 0 0,-1 0 1 0 0,0-1-1 0 0,0 1 1 0 0,0-1-1 0 0,1 1 1 0 0,-1-1-1 0 0,1 1 1 0 0,-1-1-1 0 0,1 1 1 0 0,-1-1-1 0 0,1 0 1 0 0,0 1-1 0 0,0-1 1 0 0,0 1 0 0 0,0-1-1 0 0,0 0 1 0 0,0 1-1 0 0,0-1 1 0 0,1 1-1 0 0,-1-1 1 0 0,1 0-1 0 0,-1 1 1 0 0,1-1-1 0 0,-1 1 1 0 0,1-1-1 0 0,1-1 1 0 0,0 0-49 0 0,-1 0 1 0 0,1 0 0 0 0,-1 1 0 0 0,1-1 0 0 0,0 0 0 0 0,0 1-1 0 0,0-1 1 0 0,0 1 0 0 0,0 0 0 0 0,1 0 0 0 0,-1 0 0 0 0,1 0-1 0 0,0 0 1 0 0,-1 0 0 0 0,1 1 0 0 0,0-1 0 0 0,0 1 0 0 0,0 0-1 0 0,0 0 1 0 0,0 0 0 0 0,0 0 0 0 0,0 1 0 0 0,6-1-1 0 0,-7 1 24 0 0,-1-1 0 0 0,1 1 0 0 0,0 1-1 0 0,-1-1 1 0 0,1 0 0 0 0,0 0 0 0 0,-1 1-1 0 0,1-1 1 0 0,-1 0 0 0 0,1 1 0 0 0,-1 0-1 0 0,1-1 1 0 0,-1 1 0 0 0,1 0 0 0 0,-1 0-1 0 0,0 0 1 0 0,1 0 0 0 0,-1 0 0 0 0,0 0-1 0 0,0 0 1 0 0,0 0 0 0 0,0 1-1 0 0,0-1 1 0 0,0 0 0 0 0,0 1 0 0 0,0-1-1 0 0,1 2 1 0 0,-1 1 34 0 0,0 0-1 0 0,0 1 1 0 0,-1-1-1 0 0,1 0 1 0 0,-1 0-1 0 0,0 1 1 0 0,0-1-1 0 0,0 0 1 0 0,0 1-1 0 0,-2 5 1 0 0,-3 11-44 0 0,-1 1 0 0 0,-1-1 0 0 0,-10 22 0 0 0,-15 30-1034 0 0,-5-1-3885 0 0,29-57 3002 0 0,-2 0 1 0 0,0 0-1 0 0,-1-1 0 0 0,0-1 0 0 0,-1 0 1 0 0,-1 0-1 0 0,-15 11 0 0 0,6-9 127 0 0</inkml:trace>
</inkml:ink>
</file>

<file path=ppt/ink/ink3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58.574"/>
    </inkml:context>
    <inkml:brush xml:id="br0">
      <inkml:brushProperty name="width" value="0.05" units="cm"/>
      <inkml:brushProperty name="height" value="0.05" units="cm"/>
      <inkml:brushProperty name="color" value="#004F8B"/>
    </inkml:brush>
  </inkml:definitions>
  <inkml:trace contextRef="#ctx0" brushRef="#br0">1749 142 4720 0 0,'4'-11'10075'0'0,"-4"24"-7609"0"0,-6 30-962 0 0,1-31-992 0 0,0-1 0 0 0,-1 0 0 0 0,0 0 0 0 0,-13 17 0 0 0,-18 12-1623 0 0,36-39 802 0 0,-40 21-1844 0 0,38-20 2220 0 0,-19 14 256 0 0,-1-2 1 0 0,0 0-1 0 0,-1-1 1 0 0,-32 11-1 0 0,54-23-389 0 0,-45 10-752 0 0,-14 27 765 0 0,45-26 178 0 0,-1-2 0 0 0,-1 1 1 0 0,-34 14-1 0 0,47-23-39 0 0,-1-1 0 0 0,1 1 1 0 0,0-1-1 0 0,-1 0 0 0 0,1 0 1 0 0,0-1-1 0 0,-1 0 0 0 0,1 0 0 0 0,-1 0 1 0 0,1 0-1 0 0,-1-1 0 0 0,1 0 1 0 0,-1 0-1 0 0,1 0 0 0 0,0-1 1 0 0,0 0-1 0 0,0 0 0 0 0,0 0 1 0 0,-5-4-1 0 0,6 4-21 0 0,1-1 1 0 0,0 1-1 0 0,0-1 0 0 0,0 0 1 0 0,0 0-1 0 0,1-1 0 0 0,-1 1 1 0 0,1-1-1 0 0,0 1 0 0 0,0-1 1 0 0,0 0-1 0 0,0 1 0 0 0,1-1 1 0 0,-1 0-1 0 0,1 0 0 0 0,0 0 1 0 0,-1-7-1 0 0,0-8 73 0 0,0-1 1 0 0,1-29-1 0 0,1 16 56 0 0,2-11 45 0 0,1 0 1 0 0,3 1 0 0 0,1-1 0 0 0,16-52-1 0 0,-13 54 423 0 0,-9 41 36 0 0,2 18-313 0 0,0 11 112 0 0,-9 9-312 0 0,-1-1 0 0 0,-2 0 0 0 0,-2-1 0 0 0,-1 0 1 0 0,-1 0-1 0 0,-2-2 0 0 0,-33 55 0 0 0,45-84-446 0 0,-1 0 0 0 0,0 0-1 0 0,0 0 1 0 0,0-1 0 0 0,0 1 0 0 0,-10 4 0 0 0,10-6 147 0 0,1 0 0 0 0,-1 1 0 0 0,1-1-1 0 0,0 1 1 0 0,0-1 0 0 0,0 1 0 0 0,0 0 0 0 0,0 0 0 0 0,1 0 0 0 0,-1 0-1 0 0,-3 8 1 0 0,1-6 81 0 0,1-1 0 0 0,-1 1 0 0 0,0-1 0 0 0,0 1 1 0 0,0-1-1 0 0,-9 4 0 0 0,7-3 26 0 0,2-2-26 0 0,0 0 0 0 0,0 0 0 0 0,0-1 0 0 0,0 0 0 0 0,-1 0 0 0 0,1 0 0 0 0,0-1 0 0 0,-1 0 0 0 0,-10 2 0 0 0,2-1-54 0 0,12-1 72 0 0,-1 1 17 0 0,-1 1 0 0 0,0-1 0 0 0,1 1 1 0 0,0 0-1 0 0,0 0 0 0 0,0 0 0 0 0,0 0 0 0 0,0 0 1 0 0,1 1-1 0 0,-1-1 0 0 0,-2 6 0 0 0,-1 1 30 0 0,1-5-31 0 0,-1 5 61 0 0,-1-1 0 0 0,-1 0 0 0 0,1 0 0 0 0,-1-1 0 0 0,-1 0 0 0 0,0-1 0 0 0,0 1 0 0 0,0-2 0 0 0,-20 12 0 0 0,27-18-72 0 0,-3 1 68 0 0,1 2-66 0 0,-18-7 130 0 0,17 2-121 0 0,-1-1 0 0 0,1 0 1 0 0,1 0-1 0 0,-1 0 1 0 0,0 0-1 0 0,1-1 0 0 0,-1 0 1 0 0,-7-8-1 0 0,-24-18 11 0 0,32 29 20 0 0,1 0-1 0 0,-1 0 0 0 0,1 1 1 0 0,-1-1-1 0 0,0 1 0 0 0,0 0 1 0 0,1 0-1 0 0,-1 0 0 0 0,0 0 1 0 0,1 1-1 0 0,-1-1 0 0 0,0 1 1 0 0,1 0-1 0 0,-1 0 0 0 0,1 0 1 0 0,-1 1-1 0 0,1-1 0 0 0,0 1 1 0 0,-1 0-1 0 0,-2 3 0 0 0,-7 2 168 0 0,1 2 0 0 0,1 0 0 0 0,-19 17 0 0 0,4 2 22 0 0,1 1-1 0 0,1 2 0 0 0,2 0 0 0 0,1 2 1 0 0,-23 45-1 0 0,40-69-167 0 0,-8 14 175 0 0,-28 40 0 0 0,37-59-127 0 0,-1 1 0 0 0,1 0 0 0 0,-1-1 0 0 0,0 0 0 0 0,-1 0 0 0 0,1 0 0 0 0,-1 0 1 0 0,0-1-1 0 0,0 0 0 0 0,0 0 0 0 0,0 0 0 0 0,0-1 0 0 0,-1 1 0 0 0,-5 1 0 0 0,7-3-68 0 0,0-1 0 0 0,0 1 0 0 0,1-1-1 0 0,-1 1 1 0 0,0-1 0 0 0,0 0-1 0 0,0-1 1 0 0,1 1 0 0 0,-1-1 0 0 0,0 1-1 0 0,0-1 1 0 0,1 0 0 0 0,-1-1-1 0 0,1 1 1 0 0,-1 0 0 0 0,1-1 0 0 0,-1 0-1 0 0,-5-4 1 0 0,5 2 68 0 0,0 0-1 0 0,0 0 1 0 0,0-1 0 0 0,1 1-1 0 0,-1-1 1 0 0,1 0-1 0 0,0 0 1 0 0,1 0 0 0 0,-1 0-1 0 0,1 0 1 0 0,-2-9 0 0 0,0 0 69 0 0,1 0 1 0 0,0 0 0 0 0,1 0-1 0 0,1 0 1 0 0,0-1-1 0 0,1 1 1 0 0,1-1 0 0 0,0 1-1 0 0,4-15 1 0 0,0 9-694 0 0,0 1 0 0 0,2 0 1 0 0,12-24-1 0 0,-8 21-1101 0 0,2 0 1 0 0,0 2 0 0 0,2-1-1 0 0,23-25 1 0 0,-14 21-1243 0 0,1 1 0 0 0,47-34 0 0 0,17 1-81 0 0,6 6-5551 0 0,-72 41 6882 0 0</inkml:trace>
</inkml:ink>
</file>

<file path=ppt/ink/ink3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59.261"/>
    </inkml:context>
    <inkml:brush xml:id="br0">
      <inkml:brushProperty name="width" value="0.05" units="cm"/>
      <inkml:brushProperty name="height" value="0.05" units="cm"/>
      <inkml:brushProperty name="color" value="#004F8B"/>
    </inkml:brush>
  </inkml:definitions>
  <inkml:trace contextRef="#ctx0" brushRef="#br0">260 359 3684 0 0,'-25'-40'8468'0'0,"20"28"-7398"0"0,1-1-1 0 0,0 1 1 0 0,1-1 0 0 0,1 0-1 0 0,0 0 1 0 0,0 0-1 0 0,2-24 1 0 0,0 23-784 0 0,1 1 1 0 0,1-1 0 0 0,0 1-1 0 0,1-1 1 0 0,0 1-1 0 0,1 0 1 0 0,1 0 0 0 0,0 1-1 0 0,1-1 1 0 0,0 1 0 0 0,0 0-1 0 0,12-14 1 0 0,-18 26-284 0 0,0-1-1 0 0,1 0 1 0 0,-1 0 0 0 0,1 1 0 0 0,0-1-1 0 0,-1 0 1 0 0,1 1 0 0 0,0-1 0 0 0,-1 0 0 0 0,1 1-1 0 0,0-1 1 0 0,0 1 0 0 0,-1 0 0 0 0,1-1-1 0 0,0 1 1 0 0,0-1 0 0 0,0 1 0 0 0,0 0-1 0 0,0 0 1 0 0,1-1 0 0 0,6 12 26 0 0,-7-8-22 0 0,-1 0 1 0 0,1 0-1 0 0,-1 0 0 0 0,0 0 0 0 0,0 1 1 0 0,0-1-1 0 0,0 0 0 0 0,0 0 1 0 0,-2 5-1 0 0,-4 6-76 0 0,0-1 0 0 0,-1 0 0 0 0,0 0 0 0 0,-1-1 0 0 0,-18 23 0 0 0,-57 52-2050 0 0,60-63 1155 0 0,9-10 276 0 0,-54 48-6369 0 0,63-57 5382 0 0,-1-2-1 0 0,0 1 1 0 0,0-1 0 0 0,0 1-1 0 0,0-2 1 0 0,-9 4-1 0 0</inkml:trace>
</inkml:ink>
</file>

<file path=ppt/ink/ink3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59.620"/>
    </inkml:context>
    <inkml:brush xml:id="br0">
      <inkml:brushProperty name="width" value="0.05" units="cm"/>
      <inkml:brushProperty name="height" value="0.05" units="cm"/>
      <inkml:brushProperty name="color" value="#004F8B"/>
    </inkml:brush>
  </inkml:definitions>
  <inkml:trace contextRef="#ctx0" brushRef="#br0">1692 34 4084 0 0,'1'0'438'0'0,"0"-1"0"0"0,0 0 0 0 0,0 0-1 0 0,0 0 1 0 0,0 0 0 0 0,0 0-1 0 0,-1 0 1 0 0,1-1 0 0 0,0 1 0 0 0,0 0-1 0 0,-1 0 1 0 0,1 0 0 0 0,-1-1 0 0 0,1 1-1 0 0,-1 0 1 0 0,0-1 0 0 0,1 1-1 0 0,-1 0 1 0 0,0-1 0 0 0,0-2 0 0 0,-1 3-264 0 0,1 1 0 0 0,-1-1 0 0 0,0 1 0 0 0,1-1 0 0 0,-1 1 0 0 0,0-1 1 0 0,0 1-1 0 0,1 0 0 0 0,-1-1 0 0 0,0 1 0 0 0,0 0 0 0 0,0-1 0 0 0,0 1 0 0 0,0 0 1 0 0,1 0-1 0 0,-1 0 0 0 0,0 0 0 0 0,0 0 0 0 0,0 0 0 0 0,0 0 0 0 0,0 0 1 0 0,0 0-1 0 0,0 1 0 0 0,-64 15 2175 0 0,-11 14-709 0 0,-120 67 0 0 0,-60 59-458 0 0,161-97-750 0 0,-151 99-523 0 0,-14 8-3462 0 0,-11-10-7258 0 0,91-65 2501 0 0,141-72 6516 0 0</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27.393"/>
    </inkml:context>
    <inkml:brush xml:id="br0">
      <inkml:brushProperty name="width" value="0.05" units="cm"/>
      <inkml:brushProperty name="height" value="0.05" units="cm"/>
      <inkml:brushProperty name="color" value="#E71224"/>
    </inkml:brush>
  </inkml:definitions>
  <inkml:trace contextRef="#ctx0" brushRef="#br0">157 225 5641 0 0,'-31'-23'9336'0'0,"30"20"-8978"0"0,0 0 0 0 0,0 0 0 0 0,0 0 0 0 0,0 0 0 0 0,0 0 0 0 0,0-1 0 0 0,1 1 0 0 0,0 0 0 0 0,-1 0 0 0 0,1 0 0 0 0,0-1 0 0 0,1 1 0 0 0,-1 0 0 0 0,1 0 0 0 0,-1-1 0 0 0,1 1 0 0 0,0 0 0 0 0,0 0 0 0 0,0 0 0 0 0,1 0 0 0 0,-1 0 0 0 0,1 0 0 0 0,-1 1 0 0 0,1-1 0 0 0,2-2 0 0 0,8-13 682 0 0,1 2 0 0 0,22-25-1 0 0,-31 37-660 0 0,32-36 1223 0 0,-34 39-1508 0 0,-6 7-969 0 0,1 0 368 0 0,-1-1 1 0 0,-1 1-1 0 0,1-1 1 0 0,-1 0 0 0 0,0 0-1 0 0,-8 6 1 0 0,-157 153-21111 0 0,145-143 19719 0 0</inkml:trace>
</inkml:ink>
</file>

<file path=ppt/ink/ink3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4:59.980"/>
    </inkml:context>
    <inkml:brush xml:id="br0">
      <inkml:brushProperty name="width" value="0.05" units="cm"/>
      <inkml:brushProperty name="height" value="0.05" units="cm"/>
      <inkml:brushProperty name="color" value="#004F8B"/>
    </inkml:brush>
  </inkml:definitions>
  <inkml:trace contextRef="#ctx0" brushRef="#br0">1 138 5865 0 0,'0'0'1732'0'0,"27"-17"-236"0"0,-11 12 48 0 0,5-4-284 0 0,2 0-276 0 0,4 1-496 0 0,-1-1-416 0 0,10 0-796 0 0,-5 0-1880 0 0,2 1 180 0 0,-6-4 179 0 0,4-1 405 0 0,-5-1-4 0 0,1-1 196 0 0</inkml:trace>
</inkml:ink>
</file>

<file path=ppt/ink/ink3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01.777"/>
    </inkml:context>
    <inkml:brush xml:id="br0">
      <inkml:brushProperty name="width" value="0.05" units="cm"/>
      <inkml:brushProperty name="height" value="0.05" units="cm"/>
      <inkml:brushProperty name="color" value="#004F8B"/>
    </inkml:brush>
  </inkml:definitions>
  <inkml:trace contextRef="#ctx0" brushRef="#br0">1661 26 3880 0 0,'-1'0'333'0'0,"1"0"-1"0"0,-1-1 0 0 0,1 1 0 0 0,-1 0 0 0 0,1-1 0 0 0,0 1 0 0 0,-1-1 1 0 0,1 1-1 0 0,0-1 0 0 0,-1 1 0 0 0,1-1 0 0 0,0 1 0 0 0,-1-1 0 0 0,1 1 1 0 0,0-1-1 0 0,0 1 0 0 0,0-1 0 0 0,0 1 0 0 0,0-1 0 0 0,-1 1 0 0 0,1-1 1 0 0,0 0-1 0 0,6-2 2 0 0,0 1 0 0 0,0 0 0 0 0,0 0 0 0 0,1 0 0 0 0,-1 1 0 0 0,0 0 0 0 0,0 0 0 0 0,1 0 0 0 0,-1 1 0 0 0,1 0 1 0 0,-1 0-1 0 0,0 1 0 0 0,1 0 0 0 0,5 2 0 0 0,10 2 229 0 0,-1 1-1 0 0,35 15 1 0 0,-52-19-466 0 0,-1-1 1 0 0,1 1-1 0 0,-1 0 0 0 0,1 0 1 0 0,-1 0-1 0 0,0 0 0 0 0,0 1 1 0 0,0-1-1 0 0,0 1 0 0 0,0 0 1 0 0,-1 0-1 0 0,1 0 0 0 0,-1 0 1 0 0,0 0-1 0 0,0 1 0 0 0,3 5 0 0 0,-4-7-50 0 0,-1 0-1 0 0,0 0 0 0 0,1 0 0 0 0,-1 0 0 0 0,0 0 0 0 0,0 0 0 0 0,0 0 0 0 0,-1 0 0 0 0,1 0 1 0 0,0 0-1 0 0,-1 0 0 0 0,0 0 0 0 0,1 0 0 0 0,-1-1 0 0 0,0 1 0 0 0,0 0 0 0 0,0 0 0 0 0,0-1 1 0 0,0 1-1 0 0,0-1 0 0 0,0 1 0 0 0,-1-1 0 0 0,1 1 0 0 0,0-1 0 0 0,-1 0 0 0 0,1 1 0 0 0,-1-1 1 0 0,0 0-1 0 0,1 0 0 0 0,-1 0 0 0 0,0 0 0 0 0,0-1 0 0 0,0 1 0 0 0,-2 0 0 0 0,-4 3 13 0 0,0-2 0 0 0,1 1-1 0 0,-1-1 1 0 0,0 0 0 0 0,-1-1-1 0 0,1 0 1 0 0,0 0 0 0 0,0-1-1 0 0,0 0 1 0 0,-1 0-1 0 0,1-1 1 0 0,0 0 0 0 0,0 0-1 0 0,-13-5 1 0 0,15 5-73 0 0,0-1 0 0 0,1-1 1 0 0,-1 1-1 0 0,1-1 0 0 0,0 0 0 0 0,0 0 0 0 0,0 0 0 0 0,0-1 0 0 0,0 0 0 0 0,1 0 1 0 0,0 0-1 0 0,0-1 0 0 0,0 1 0 0 0,0-1 0 0 0,0 0 0 0 0,1 0 0 0 0,0 0 1 0 0,0 0-1 0 0,1-1 0 0 0,-4-8 0 0 0,1 2-18 0 0,-2-17 266 0 0,7 28 21 0 0,2 4-157 0 0,0 0 0 0 0,0 1 0 0 0,0-1 0 0 0,0 0 0 0 0,-1 1 0 0 0,1 0 0 0 0,-1-1 0 0 0,0 1 0 0 0,0 0-1 0 0,0 0 1 0 0,0 0 0 0 0,-1 4 0 0 0,-1 8 87 0 0,-1 1-1 0 0,-1-1 0 0 0,0 0 1 0 0,-1 0-1 0 0,-1 0 1 0 0,-1-1-1 0 0,0 0 1 0 0,-1 0-1 0 0,0 0 0 0 0,-1-1 1 0 0,-1 0-1 0 0,-1 0 1 0 0,1-1-1 0 0,-2 0 1 0 0,-16 15-1 0 0,-4 1-38 0 0,0 0 0 0 0,-2-2 1 0 0,-1-2-1 0 0,-68 38 0 0 0,69-45-67 0 0,1-3-1 0 0,-2-1 1 0 0,-56 17 0 0 0,75-27-123 0 0,-1 0 0 0 0,1-2 1 0 0,-1 1-1 0 0,1-2 0 0 0,-1 0 1 0 0,1-1-1 0 0,-1 0 1 0 0,0-1-1 0 0,1-1 0 0 0,-1-1 1 0 0,-14-4-1 0 0,22 4-135 0 0,1 0 0 0 0,1-1 0 0 0,-1 0 0 0 0,0 0-1 0 0,1-1 1 0 0,0 0 0 0 0,0 0 0 0 0,0-1 0 0 0,1 1 0 0 0,0-1-1 0 0,-6-8 1 0 0,-27-27-1106 0 0,37 41 1265 0 0,0 0 39 0 0,0 1 1 0 0,0-1-1 0 0,0 1 1 0 0,0-1-1 0 0,0 1 1 0 0,0 0-1 0 0,0 0 1 0 0,0 0 0 0 0,0-1-1 0 0,0 1 1 0 0,1 0-1 0 0,-1 0 1 0 0,0 0-1 0 0,0 0 1 0 0,1 0 0 0 0,-1 0-1 0 0,1 1 1 0 0,-1-1-1 0 0,1 0 1 0 0,-1 2-1 0 0,-12 35 360 0 0,8-22-180 0 0,3-9-128 0 0,-1-1 0 0 0,0 1 0 0 0,-1-1 1 0 0,1 0-1 0 0,-1 0 0 0 0,0 0 0 0 0,-1-1 0 0 0,1 0 0 0 0,-7 6 0 0 0,8-9-121 0 0,1 0 0 0 0,-1-1 0 0 0,1 1 0 0 0,-1-1 0 0 0,0 0 0 0 0,0 0 0 0 0,1 0 0 0 0,-1 0 0 0 0,0-1 0 0 0,0 1 1 0 0,0-1-1 0 0,0 1 0 0 0,0-1 0 0 0,0 0 0 0 0,0 0 0 0 0,0 0 0 0 0,0-1 0 0 0,0 1 0 0 0,1-1 0 0 0,-1 0 0 0 0,0 1 0 0 0,0-1 0 0 0,0 0 0 0 0,-2-2 0 0 0,3 2-116 0 0,1 1 152 0 0,-1 1 0 0 0,1-1 1 0 0,-1 0-1 0 0,0 1 0 0 0,1-1 1 0 0,-1 1-1 0 0,1-1 1 0 0,-1 1-1 0 0,1 0 0 0 0,-1-1 1 0 0,1 1-1 0 0,0 0 1 0 0,-1 0-1 0 0,1 0 0 0 0,0 0 1 0 0,0 0-1 0 0,-1 1 1 0 0,1-1-1 0 0,0 0 0 0 0,0 0 1 0 0,0 1-1 0 0,1-1 1 0 0,-1 1-1 0 0,0-1 0 0 0,0 1 1 0 0,1-1-1 0 0,-1 1 0 0 0,1-1 1 0 0,0 1-1 0 0,-1 0 1 0 0,1-1-1 0 0,0 4 0 0 0,-8 17 286 0 0,6-17-133 0 0,-1 1-1 0 0,1-1 1 0 0,-1 0-1 0 0,0 0 1 0 0,-1 0-1 0 0,1 0 0 0 0,-1-1 1 0 0,0 1-1 0 0,0-1 1 0 0,-1 0-1 0 0,1 0 1 0 0,-1-1-1 0 0,1 1 1 0 0,-12 4-1 0 0,14-7-91 0 0,0 0 0 0 0,0 0 0 0 0,0-1 0 0 0,-1 1 0 0 0,1-1 0 0 0,0 0 0 0 0,-1 1 0 0 0,1-1 1 0 0,-1 0-1 0 0,1 0 0 0 0,0-1 0 0 0,-1 1 0 0 0,1 0 0 0 0,0-1 0 0 0,0 0 0 0 0,-4-1 0 0 0,3 1-38 0 0,-1-1 1 0 0,1-1 0 0 0,0 1-1 0 0,-1 0 1 0 0,1-1-1 0 0,0 0 1 0 0,1 0-1 0 0,-1 0 1 0 0,0 0-1 0 0,1 0 1 0 0,0 0 0 0 0,-3-6-1 0 0,1 2-114 0 0,1-1-1 0 0,0 1 1 0 0,0-1 0 0 0,1 0-1 0 0,0 0 1 0 0,0 0 0 0 0,1 0-1 0 0,0-11 1 0 0,1-75-1121 0 0,2 48 669 0 0,-2 46 561 0 0,0 0 0 0 0,0 0 1 0 0,0-1-1 0 0,0 1 0 0 0,0 0 1 0 0,0 0-1 0 0,0-1 1 0 0,0 1-1 0 0,0 0 0 0 0,0 0 1 0 0,0-1-1 0 0,0 1 1 0 0,0 0-1 0 0,0 0 0 0 0,0-1 1 0 0,0 1-1 0 0,0 0 0 0 0,0 0 1 0 0,0-1-1 0 0,0 1 1 0 0,0 0-1 0 0,-1 0 0 0 0,1 0 1 0 0,0-1-1 0 0,0 1 1 0 0,0 0-1 0 0,0 0 0 0 0,0 0 1 0 0,-1-1-1 0 0,1 1 0 0 0,0 0 1 0 0,0 0-1 0 0,0 0 1 0 0,-1 0-1 0 0,1 0 0 0 0,0 0 1 0 0,0-1-1 0 0,0 1 0 0 0,-1 0 1 0 0,1 0-1 0 0,0 0 1 0 0,0 0-1 0 0,-1 0 0 0 0,1 0 1 0 0,0 0-1 0 0,0 0 1 0 0,-1 0-1 0 0,1 0 0 0 0,0 0 1 0 0,0 0-1 0 0,-1 0 0 0 0,1 0 1 0 0,0 0-1 0 0,-1 0 1 0 0,-16 15 209 0 0,-23 34 159 0 0,32-39-265 0 0,-29 37 212 0 0,-43 41 0 0 0,10-30-2435 0 0,59-51 550 0 0,1-1-1 0 0,-1 0 1 0 0,0 0-1 0 0,-23 7 0 0 0,30-12 630 0 0,-1 0 0 0 0,1 0 0 0 0,-1 0 0 0 0,0-1-1 0 0,1 0 1 0 0,-1 0 0 0 0,0 0 0 0 0,1 0-1 0 0,-1-1 1 0 0,0 1 0 0 0,1-1 0 0 0,-1 0 0 0 0,1-1-1 0 0,-9-3 1 0 0,-1-1-754 0 0</inkml:trace>
</inkml:ink>
</file>

<file path=ppt/ink/ink3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02.136"/>
    </inkml:context>
    <inkml:brush xml:id="br0">
      <inkml:brushProperty name="width" value="0.05" units="cm"/>
      <inkml:brushProperty name="height" value="0.05" units="cm"/>
      <inkml:brushProperty name="color" value="#004F8B"/>
    </inkml:brush>
  </inkml:definitions>
  <inkml:trace contextRef="#ctx0" brushRef="#br0">0 118 6081 0 0,'10'-24'9812'0'0,"0"17"-8491"0"0,-1 0 1 0 0,1 1 0 0 0,0 0-1 0 0,19-8 1 0 0,49-14 1029 0 0,-26 10-2375 0 0,-34 13-552 0 0,-11 2-2655 0 0</inkml:trace>
</inkml:ink>
</file>

<file path=ppt/ink/ink3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02.511"/>
    </inkml:context>
    <inkml:brush xml:id="br0">
      <inkml:brushProperty name="width" value="0.05" units="cm"/>
      <inkml:brushProperty name="height" value="0.05" units="cm"/>
      <inkml:brushProperty name="color" value="#004F8B"/>
    </inkml:brush>
  </inkml:definitions>
  <inkml:trace contextRef="#ctx0" brushRef="#br0">86 9 4256 0 0,'-4'3'3602'0'0,"4"-3"-3088"0"0,-1 0 1 0 0,0 0-1 0 0,1 1 0 0 0,-1-1 1 0 0,0 0-1 0 0,1 0 1 0 0,-1 0-1 0 0,0 0 1 0 0,1 0-1 0 0,-1 0 1 0 0,0 0-1 0 0,1 0 1 0 0,-1 0-1 0 0,-8-4 7203 0 0,8 3-7202 0 0,-8-6-1181 0 0,8 6 506 0 0,-27 17-5390 0 0,17-8-2520 0 0,-2 2 2505 0 0</inkml:trace>
</inkml:ink>
</file>

<file path=ppt/ink/ink3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04.574"/>
    </inkml:context>
    <inkml:brush xml:id="br0">
      <inkml:brushProperty name="width" value="0.05" units="cm"/>
      <inkml:brushProperty name="height" value="0.05" units="cm"/>
      <inkml:brushProperty name="color" value="#004F8B"/>
    </inkml:brush>
  </inkml:definitions>
  <inkml:trace contextRef="#ctx0" brushRef="#br0">486 107 4584 0 0,'0'-1'94'0'0,"-1"1"0"0"0,1 0-1 0 0,0-1 1 0 0,-1 1-1 0 0,1-1 1 0 0,0 1 0 0 0,-1 0-1 0 0,1-1 1 0 0,-1 1-1 0 0,1 0 1 0 0,-1-1 0 0 0,1 1-1 0 0,-1 0 1 0 0,1 0-1 0 0,-1-1 1 0 0,1 1 0 0 0,-1 0-1 0 0,1 0 1 0 0,-1 0 0 0 0,1 0-1 0 0,-1 0 1 0 0,1 0-1 0 0,-1 0 1 0 0,0 0 0 0 0,1 0-1 0 0,-1 0 1 0 0,1 0-1 0 0,-1 0 1 0 0,1 0 0 0 0,-1 0-1 0 0,1 0 1 0 0,-1 1-1 0 0,1-1 1 0 0,-1 0 0 0 0,1 0-1 0 0,-1 1 1 0 0,0-1-1 0 0,-16 23 6674 0 0,3 16 785 0 0,12-19-5594 0 0,2-19-1987 0 0,0-1 1 0 0,1 1-1 0 0,-1-1 0 0 0,0 1 0 0 0,0-1 1 0 0,1 1-1 0 0,-1-1 0 0 0,0 1 0 0 0,1-1 0 0 0,-1 1 1 0 0,0-1-1 0 0,1 0 0 0 0,-1 1 0 0 0,1-1 0 0 0,-1 0 1 0 0,1 1-1 0 0,-1-1 0 0 0,1 0 0 0 0,-1 0 0 0 0,1 1 1 0 0,-1-1-1 0 0,1 0 0 0 0,-1 0 0 0 0,1 0 1 0 0,0 0-1 0 0,-1 1 0 0 0,1-1 0 0 0,-1 0 0 0 0,1 0 1 0 0,-1 0-1 0 0,1 0 0 0 0,0-1 0 0 0,-1 1 0 0 0,1 0 1 0 0,-1 0-1 0 0,1 0 0 0 0,-1 0 0 0 0,1-1 0 0 0,-1 1 1 0 0,1 0-1 0 0,-1 0 0 0 0,1-1 0 0 0,-1 1 1 0 0,1 0-1 0 0,-1-1 0 0 0,1 1 0 0 0,-1-1 0 0 0,24-16-1534 0 0,-22 14 1498 0 0,0 0 1 0 0,0 0 0 0 0,0 0 0 0 0,-1-1-1 0 0,1 1 1 0 0,-1-1 0 0 0,0 1 0 0 0,0-1-1 0 0,0 0 1 0 0,0 1 0 0 0,-1-1 0 0 0,1 0-1 0 0,-1 1 1 0 0,0-1 0 0 0,0 0 0 0 0,-1 0-1 0 0,1 1 1 0 0,-1-1 0 0 0,0 0 0 0 0,1 1-1 0 0,-2-1 1 0 0,1 1 0 0 0,-3-7-1 0 0,3 9 237 0 0,1 1-160 0 0,0-1 0 0 0,0 1 1 0 0,0 0-1 0 0,0 0 0 0 0,0 0 0 0 0,0-1 0 0 0,0 1 1 0 0,0 0-1 0 0,0 0 0 0 0,0 0 0 0 0,0-1 0 0 0,0 1 1 0 0,0 0-1 0 0,0 0 0 0 0,-1 0 0 0 0,1 0 1 0 0,0-1-1 0 0,0 1 0 0 0,0 0 0 0 0,0 0 0 0 0,0 0 1 0 0,0 0-1 0 0,-1 0 0 0 0,1-1 0 0 0,0 1 1 0 0,0 0-1 0 0,0 0 0 0 0,0 0 0 0 0,-1 0 0 0 0,1 0 1 0 0,0 0-1 0 0,0 0 0 0 0,0 0 0 0 0,-1 0 1 0 0,1 0-1 0 0,0 0 0 0 0,0-1 0 0 0,0 1 0 0 0,-1 0 1 0 0,1 0-1 0 0,0 0 0 0 0,0 1 0 0 0,0-1 1 0 0,-1 0-1 0 0,1 0 0 0 0,0 0 0 0 0,0 0 0 0 0,-14 6 661 0 0,-9 12 125 0 0,-28 45 397 0 0,30-35-769 0 0,-35 36 0 0 0,49-57-369 0 0,-1 0-1 0 0,0 0 1 0 0,0-1-1 0 0,-1 0 0 0 0,0 0 1 0 0,0-1-1 0 0,0 0 0 0 0,-1-1 1 0 0,-11 4-1 0 0,17-6 24 0 0,0-1-1 0 0,0 0 1 0 0,-1 0-1 0 0,1 0 1 0 0,-1-1-1 0 0,1 1 1 0 0,0-1-1 0 0,-1 0 1 0 0,1 0-1 0 0,-1 0 0 0 0,1-1 1 0 0,-1 0-1 0 0,1 0 1 0 0,0 0-1 0 0,0 0 1 0 0,-1 0-1 0 0,1-1 1 0 0,0 0-1 0 0,0 0 1 0 0,0 0-1 0 0,1-1 1 0 0,-1 1-1 0 0,0-1 1 0 0,1 0-1 0 0,0 0 1 0 0,-1 0-1 0 0,1 0 0 0 0,1 0 1 0 0,-6-8-1 0 0,3 2 27 0 0,1 1 0 0 0,0-1-1 0 0,0 0 1 0 0,1 0 0 0 0,0 0-1 0 0,1 0 1 0 0,0 0-1 0 0,1-1 1 0 0,0 1 0 0 0,0-1-1 0 0,1 1 1 0 0,0-1 0 0 0,1-9-1 0 0,7-77-1069 0 0,-7 56-7556 0 0,-58 61-8739 0 0,41-15 15645 0 0</inkml:trace>
</inkml:ink>
</file>

<file path=ppt/ink/ink3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05.261"/>
    </inkml:context>
    <inkml:brush xml:id="br0">
      <inkml:brushProperty name="width" value="0.05" units="cm"/>
      <inkml:brushProperty name="height" value="0.05" units="cm"/>
      <inkml:brushProperty name="color" value="#004F8B"/>
    </inkml:brush>
  </inkml:definitions>
  <inkml:trace contextRef="#ctx0" brushRef="#br0">737 0 4236 0 0,'-6'0'9796'0'0,"6"10"-9068"0"0,0 0 0 0 0,0 1 1 0 0,-1-1-1 0 0,0 0 0 0 0,-1 0 1 0 0,0 0-1 0 0,-5 11 0 0 0,4-10-419 0 0,-2 1-1 0 0,0-1 1 0 0,0 0-1 0 0,-1 0 1 0 0,0 0-1 0 0,-1-1 1 0 0,0 0-1 0 0,-1-1 1 0 0,0 1 0 0 0,-9 8-1 0 0,15-17-338 0 0,0-1 0 0 0,0 1 0 0 0,0 0 0 0 0,0 0 1 0 0,0-1-1 0 0,0 1 0 0 0,0-1 0 0 0,0 0 0 0 0,0 0 0 0 0,0 0 0 0 0,0 0 0 0 0,0 0 0 0 0,0 0 0 0 0,0 0 0 0 0,-1 0 0 0 0,1-1 1 0 0,0 1-1 0 0,0-1 0 0 0,0 0 0 0 0,1 0 0 0 0,-1 1 0 0 0,0-1 0 0 0,0 0 0 0 0,0-1 0 0 0,1 1 0 0 0,-1 0 0 0 0,0 0 0 0 0,1-1 1 0 0,-1 1-1 0 0,-1-4 0 0 0,-14 55 421 0 0,12-39-241 0 0,0 1 0 0 0,-1-1 0 0 0,0-1 0 0 0,-1 1 0 0 0,0-1 0 0 0,-1 0 0 0 0,0 0-1 0 0,-11 9 1 0 0,16-16-91 0 0,1 0 0 0 0,-1-1 0 0 0,0 1 0 0 0,-1-1 0 0 0,1 0-1 0 0,0 0 1 0 0,-1 0 0 0 0,1 0 0 0 0,-1 0 0 0 0,0-1 0 0 0,1 0 0 0 0,-1 0-1 0 0,0 0 1 0 0,0 0 0 0 0,0 0 0 0 0,0-1 0 0 0,1 0 0 0 0,-1 0 0 0 0,0 0-1 0 0,0 0 1 0 0,0 0 0 0 0,0-1 0 0 0,0 0 0 0 0,0 0 0 0 0,0 0 0 0 0,1 0-1 0 0,-1-1 1 0 0,0 1 0 0 0,-5-4 0 0 0,5 2-93 0 0,1 0-1 0 0,0 0 1 0 0,0 0 0 0 0,0-1-1 0 0,0 1 1 0 0,0-1-1 0 0,1 1 1 0 0,0-1 0 0 0,0 0-1 0 0,0 0 1 0 0,0 0-1 0 0,0 0 1 0 0,1-1 0 0 0,0 1-1 0 0,0 0 1 0 0,0-1 0 0 0,0 1-1 0 0,1 0 1 0 0,-1-8-1 0 0,1-11-485 0 0,1 0-1 0 0,5-35 1 0 0,-3 36 229 0 0,5-21-193 0 0,-2 4 374 0 0,-11 42 184 0 0,-11 23 46 0 0,1 1-11 0 0,-1-1 1 0 0,-1-1-1 0 0,-2 0 1 0 0,-27 29 0 0 0,32-40-431 0 0,-1-1 0 0 0,0 0 0 0 0,-18 12 0 0 0,23-19-472 0 0,1-1-1 0 0,-1 0 1 0 0,0 0-1 0 0,-1-1 1 0 0,1 0-1 0 0,-15 3 1 0 0,22-6 180 0 0,0-1 0 0 0,1 1 0 0 0,-1-1 1 0 0,0 0-1 0 0,1 0 0 0 0,-1 0 0 0 0,0 0 0 0 0,1-1 1 0 0,-1 1-1 0 0,1-1 0 0 0,-1 0 0 0 0,0 1 0 0 0,1-1 0 0 0,-1 0 1 0 0,1-1-1 0 0,0 1 0 0 0,-1 0 0 0 0,1-1 0 0 0,0 1 1 0 0,0-1-1 0 0,-4-3 0 0 0,0-5-1066 0 0</inkml:trace>
</inkml:ink>
</file>

<file path=ppt/ink/ink3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05.652"/>
    </inkml:context>
    <inkml:brush xml:id="br0">
      <inkml:brushProperty name="width" value="0.05" units="cm"/>
      <inkml:brushProperty name="height" value="0.05" units="cm"/>
      <inkml:brushProperty name="color" value="#004F8B"/>
    </inkml:brush>
  </inkml:definitions>
  <inkml:trace contextRef="#ctx0" brushRef="#br0">0 140 3940 0 0,'8'3'9338'0'0,"3"-9"-8515"0"0,0 1-1 0 0,0-2 1 0 0,0 1-1 0 0,-1-1 1 0 0,0-1 0 0 0,15-14-1 0 0,-13 11-216 0 0,0 1 0 0 0,1 0 0 0 0,21-11 0 0 0,-2 11-1138 0 0,0 8-3900 0 0,-25 2 2915 0 0,0 0-1 0 0,-1 0 1 0 0,1-1-1 0 0,-1 0 1 0 0,1 0-1 0 0,-1-1 1 0 0,7-2-1 0 0,-2 0-311 0 0,1 0 130 0 0</inkml:trace>
</inkml:ink>
</file>

<file path=ppt/ink/ink3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07.121"/>
    </inkml:context>
    <inkml:brush xml:id="br0">
      <inkml:brushProperty name="width" value="0.05" units="cm"/>
      <inkml:brushProperty name="height" value="0.05" units="cm"/>
      <inkml:brushProperty name="color" value="#004F8B"/>
    </inkml:brush>
  </inkml:definitions>
  <inkml:trace contextRef="#ctx0" brushRef="#br0">829 64 4544 0 0,'5'-19'12186'0'0,"-5"34"-8913"0"0,-9 38-1249 0 0,-1-23-831 0 0,-1-1 1 0 0,-26 48-1 0 0,30-64-963 0 0,-1 0-1 0 0,0-1 1 0 0,-1 0 0 0 0,0 0-1 0 0,-1-1 1 0 0,0-1-1 0 0,-1 1 1 0 0,-12 8-1 0 0,21-17-219 0 0,0-1 1 0 0,0 1-1 0 0,0 0 0 0 0,-1-1 0 0 0,1 1 1 0 0,-1-1-1 0 0,1 0 0 0 0,-1 0 0 0 0,1 0 0 0 0,-1 0 1 0 0,0 0-1 0 0,0-1 0 0 0,1 1 0 0 0,-1-1 0 0 0,0 0 1 0 0,0 0-1 0 0,1 0 0 0 0,-1 0 0 0 0,0 0 1 0 0,0 0-1 0 0,0-1 0 0 0,1 1 0 0 0,-1-1 0 0 0,0 0 1 0 0,1 0-1 0 0,-1 0 0 0 0,1 0 0 0 0,-1 0 1 0 0,1-1-1 0 0,-1 1 0 0 0,1-1 0 0 0,0 0 0 0 0,0 0 1 0 0,0 1-1 0 0,0-1 0 0 0,0 0 0 0 0,0-1 1 0 0,0 1-1 0 0,-1-3 0 0 0,-3-4-59 0 0,2 0 0 0 0,-1 0 1 0 0,1 0-1 0 0,1 0 0 0 0,0 0 0 0 0,0-1 1 0 0,1 0-1 0 0,0 1 0 0 0,-1-20 1 0 0,5-175-166 0 0,-6 172 569 0 0,-3 49 47 0 0,-7 54 91 0 0,8-22-192 0 0,-2-1 1 0 0,-3 0-1 0 0,-18 53 1 0 0,23-83-308 0 0,-2 0 1 0 0,0-1-1 0 0,0 1 1 0 0,-2-2 0 0 0,0 1-1 0 0,-1-2 1 0 0,0 1-1 0 0,-1-1 1 0 0,-1-1-1 0 0,-1-1 1 0 0,-15 14-1 0 0,25-24-40 0 0,-1 0 0 0 0,0 0-1 0 0,0 0 1 0 0,0-1-1 0 0,0 1 1 0 0,0-1 0 0 0,0 0-1 0 0,-1-1 1 0 0,1 1-1 0 0,0-1 1 0 0,-1 0 0 0 0,1-1-1 0 0,-1 1 1 0 0,0-1-1 0 0,1 0 1 0 0,-1 0 0 0 0,1-1-1 0 0,-1 0 1 0 0,1 0 0 0 0,-1 0-1 0 0,1 0 1 0 0,-1-1-1 0 0,-9-4 1 0 0,12 3-48 0 0,0 1 0 0 0,0-1 1 0 0,0 0-1 0 0,1 1 0 0 0,-1-1 0 0 0,1 0 1 0 0,-1-1-1 0 0,1 1 0 0 0,0 0 0 0 0,0-1 0 0 0,0 1 1 0 0,1-1-1 0 0,0 1 0 0 0,-2-7 0 0 0,2 8 38 0 0,1 0 1 0 0,-1 0-1 0 0,1 1 0 0 0,0-1 0 0 0,0 0 0 0 0,0 0 0 0 0,0 0 0 0 0,0 0 0 0 0,0 0 0 0 0,1 0 0 0 0,-1 0 0 0 0,1 0 0 0 0,-1 1 0 0 0,1-1 0 0 0,0 0 1 0 0,-1 0-1 0 0,1 0 0 0 0,0 1 0 0 0,0-1 0 0 0,0 1 0 0 0,0-1 0 0 0,1 1 0 0 0,-1-1 0 0 0,0 1 0 0 0,1-1 0 0 0,-1 1 0 0 0,1 0 0 0 0,-1 0 1 0 0,1 0-1 0 0,2-1 0 0 0,-2 1 54 0 0,-1 0 1 0 0,1 0-1 0 0,-1 0 1 0 0,1 1-1 0 0,0-1 1 0 0,-1 1-1 0 0,1-1 0 0 0,0 1 1 0 0,-1 0-1 0 0,1 0 1 0 0,0 0-1 0 0,-1 0 1 0 0,1 0-1 0 0,0 0 1 0 0,0 0-1 0 0,-1 0 1 0 0,1 1-1 0 0,0-1 1 0 0,-1 1-1 0 0,1-1 1 0 0,0 1-1 0 0,-1-1 1 0 0,1 1-1 0 0,-1 0 0 0 0,1 0 1 0 0,-1 0-1 0 0,0 0 1 0 0,1 0-1 0 0,-1 0 1 0 0,0 0-1 0 0,0 1 1 0 0,1-1-1 0 0,-1 0 1 0 0,0 1-1 0 0,0-1 1 0 0,-1 1-1 0 0,1-1 1 0 0,0 1-1 0 0,0-1 1 0 0,-1 1-1 0 0,1 0 0 0 0,0 3 1 0 0,1-1 60 0 0,-1 1 0 0 0,0-1 0 0 0,0 1 0 0 0,0 0 0 0 0,-1 0-1 0 0,1 0 1 0 0,-1-1 0 0 0,0 1 0 0 0,-1 0 0 0 0,1 0 0 0 0,-1 0 0 0 0,0-1 0 0 0,0 1 0 0 0,-2 5 0 0 0,-5 4 44 0 0,0-1 0 0 0,-1 0 0 0 0,-1 0 0 0 0,0-1 0 0 0,0-1 0 0 0,-1 0 0 0 0,-1 0 0 0 0,-13 9-1 0 0,-28 20-2985 0 0,18-14-2838 0 0,1 1-4300 0 0,27-23 3754 0 0</inkml:trace>
</inkml:ink>
</file>

<file path=ppt/ink/ink3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07.449"/>
    </inkml:context>
    <inkml:brush xml:id="br0">
      <inkml:brushProperty name="width" value="0.05" units="cm"/>
      <inkml:brushProperty name="height" value="0.05" units="cm"/>
      <inkml:brushProperty name="color" value="#004F8B"/>
    </inkml:brush>
  </inkml:definitions>
  <inkml:trace contextRef="#ctx0" brushRef="#br0">128 48 5280 0 0,'37'14'18343'0'0,"-30"-13"-17947"0"0,-5-1-685 0 0,-145-51-21348 0 0,112 39 19788 0 0</inkml:trace>
</inkml:ink>
</file>

<file path=ppt/ink/ink3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07.777"/>
    </inkml:context>
    <inkml:brush xml:id="br0">
      <inkml:brushProperty name="width" value="0.05" units="cm"/>
      <inkml:brushProperty name="height" value="0.05" units="cm"/>
      <inkml:brushProperty name="color" value="#004F8B"/>
    </inkml:brush>
  </inkml:definitions>
  <inkml:trace contextRef="#ctx0" brushRef="#br0">534 1 4976 0 0,'0'0'2165'0'0,"-3"30"3955"0"0,1-13-4657 0 0,-1 0 1 0 0,-1 0 0 0 0,0 0 0 0 0,-1-1 0 0 0,-8 17 0 0 0,1-8-403 0 0,0 0 0 0 0,-26 34 1 0 0,0-8-2962 0 0,-85 86 1 0 0,106-120 58 0 0,-2 0 0 0 0,0-1 0 0 0,0-1 0 0 0,-2-1 0 0 0,0-1 0 0 0,0 0 0 0 0,-1-2 0 0 0,-1 0 0 0 0,-35 10 0 0 0,22-11 30 0 0</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28.378"/>
    </inkml:context>
    <inkml:brush xml:id="br0">
      <inkml:brushProperty name="width" value="0.05" units="cm"/>
      <inkml:brushProperty name="height" value="0.05" units="cm"/>
      <inkml:brushProperty name="color" value="#E71224"/>
    </inkml:brush>
  </inkml:definitions>
  <inkml:trace contextRef="#ctx0" brushRef="#br0">680 21 5088 0 0,'-7'-20'27283'0'0,"7"20"-27007"0"0,-17 26-239 0 0,2 1 0 0 0,1 1-1 0 0,-13 35 1 0 0,-20 40-64 0 0,17-44 27 0 0,18-35 0 0 0,5-8 0 0 0,3-6 0 0 0,3-7 0 0 0,0 1 0 0 0,-1-1 0 0 0,1 0 0 0 0,-1 0 0 0 0,1 1 0 0 0,-1-1 0 0 0,0 0 0 0 0,0-1 0 0 0,-1 1 0 0 0,1 0 0 0 0,0-1 0 0 0,-1 1 0 0 0,0-1 0 0 0,1 0 0 0 0,-1 0 0 0 0,0 0 0 0 0,-5 3 0 0 0,7-5 0 0 0,0 0 0 0 0,-1 1 0 0 0,1-1 0 0 0,-1 0 0 0 0,1 1 0 0 0,0-1 0 0 0,-1 0 0 0 0,1 0 0 0 0,-1 0 0 0 0,1 0 0 0 0,-1 0 0 0 0,1-1 0 0 0,0 1 0 0 0,-1 0 0 0 0,1-1 0 0 0,-1 1 0 0 0,1-1 0 0 0,0 1 0 0 0,-1-1 0 0 0,1 0 0 0 0,0 0 0 0 0,0 1 0 0 0,0-1 0 0 0,0 0 0 0 0,0 0 0 0 0,-1 0 0 0 0,1 0 0 0 0,1 0 0 0 0,-1-1 0 0 0,0 1 0 0 0,0 0 0 0 0,0 0 0 0 0,0-3 0 0 0,-13-35 0 0 0,13 28 0 0 0,0 1 0 0 0,0-1 0 0 0,1 1 0 0 0,0-1 0 0 0,1 0 0 0 0,0 1 0 0 0,3-12 0 0 0,7-53 0 0 0,-19 90 0 0 0,0 0 0 0 0,-1 0 0 0 0,-1-1 0 0 0,0-1 0 0 0,-22 24 0 0 0,-99 98 0 0 0,115-121 0 0 0,-1 0 0 0 0,0-1 0 0 0,-2-1 0 0 0,1 0 0 0 0,-1-1 0 0 0,-33 12 0 0 0,51-22-149 0 0,-1 0 1 0 0,0 0-1 0 0,1-1 1 0 0,-1 1-1 0 0,0-1 1 0 0,1 1-1 0 0,-1-1 1 0 0,0 0-1 0 0,0 0 0 0 0,1 0 1 0 0,-1 0-1 0 0,0 0 1 0 0,1 0-1 0 0,-1 0 1 0 0,0-1-1 0 0,0 1 1 0 0,1 0-1 0 0,-1-1 0 0 0,0 0 1 0 0,1 1-1 0 0,-3-2 1 0 0,3 1-238 0 0,0 0 0 0 0,0 0 1 0 0,0-1-1 0 0,1 1 1 0 0,-1 0-1 0 0,0-1 0 0 0,0 1 1 0 0,1 0-1 0 0,-1-1 0 0 0,1 1 1 0 0,-1-1-1 0 0,1 1 1 0 0,0-1-1 0 0,-1 1 0 0 0,1-1 1 0 0,0 1-1 0 0,0-1 1 0 0,0-2-1 0 0,9-40-8530 0 0,-2 23 5870 0 0,41-74-3799 0 0,-20 47 4920 0 0</inkml:trace>
</inkml:ink>
</file>

<file path=ppt/ink/ink3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10.293"/>
    </inkml:context>
    <inkml:brush xml:id="br0">
      <inkml:brushProperty name="width" value="0.05" units="cm"/>
      <inkml:brushProperty name="height" value="0.05" units="cm"/>
      <inkml:brushProperty name="color" value="#004F8B"/>
    </inkml:brush>
  </inkml:definitions>
  <inkml:trace contextRef="#ctx0" brushRef="#br0">3175 726 5324 0 0,'-12'-37'10279'0'0,"11"30"-9500"0"0,0 0-1 0 0,1 0 1 0 0,0 0 0 0 0,1 0 0 0 0,-1 0 0 0 0,1 0-1 0 0,1 0 1 0 0,-1 0 0 0 0,4-7 0 0 0,-4 10-604 0 0,1 0 0 0 0,-1 0-1 0 0,1 0 1 0 0,0 0 0 0 0,1 1 0 0 0,-1-1 0 0 0,1 1 0 0 0,-1-1 0 0 0,1 1 0 0 0,0 0-1 0 0,0 0 1 0 0,1 0 0 0 0,-1 1 0 0 0,0-1 0 0 0,1 1 0 0 0,0-1 0 0 0,4-1-1 0 0,-7 4-72 0 0,2 0-66 0 0,-1-1 0 0 0,1 1-1 0 0,0 1 1 0 0,0-1-1 0 0,0 0 1 0 0,-1 1 0 0 0,1-1-1 0 0,0 1 1 0 0,-1 0-1 0 0,1 0 1 0 0,-1 0 0 0 0,1 0-1 0 0,-1 0 1 0 0,1 1-1 0 0,-1-1 1 0 0,0 1-1 0 0,1-1 1 0 0,-1 1 0 0 0,0 0-1 0 0,0 0 1 0 0,0 0-1 0 0,-1 0 1 0 0,1 0 0 0 0,0 1-1 0 0,-1-1 1 0 0,0 0-1 0 0,1 1 1 0 0,-1-1 0 0 0,0 1-1 0 0,0-1 1 0 0,0 1-1 0 0,-1 0 1 0 0,1-1 0 0 0,0 1-1 0 0,-1 0 1 0 0,0 0-1 0 0,0-1 1 0 0,0 1-1 0 0,0 0 1 0 0,0 0 0 0 0,0-1-1 0 0,-2 4 1 0 0,1 3 17 0 0,0 0 0 0 0,-1 0 0 0 0,-1 0 0 0 0,1-1-1 0 0,-1 1 1 0 0,-1-1 0 0 0,0 0 0 0 0,0 0 0 0 0,0 0 0 0 0,-1 0 0 0 0,-11 13 0 0 0,6-11 41 0 0,0-1 0 0 0,-1 0 0 0 0,0 0 1 0 0,-1-1-1 0 0,1-1 0 0 0,-1 0 0 0 0,-1 0 0 0 0,0-1 0 0 0,-14 4 1 0 0,23-8-44 0 0,1-1 1 0 0,-1 0 0 0 0,0 0 0 0 0,0-1 0 0 0,1 1-1 0 0,-1-1 1 0 0,0 1 0 0 0,0-1 0 0 0,0-1 0 0 0,0 1-1 0 0,1 0 1 0 0,-1-1 0 0 0,0 0 0 0 0,0 0 0 0 0,1 0 0 0 0,-1 0-1 0 0,1-1 1 0 0,-1 1 0 0 0,1-1 0 0 0,-1 0 0 0 0,1 0-1 0 0,0 0 1 0 0,0-1 0 0 0,0 1 0 0 0,0-1 0 0 0,0 0-1 0 0,1 1 1 0 0,-1-1 0 0 0,1 0 0 0 0,0 0 0 0 0,0-1-1 0 0,0 1 1 0 0,0 0 0 0 0,0-1 0 0 0,1 1 0 0 0,-1-1-1 0 0,0-7 1 0 0,-10-36 71 0 0,2 0-1 0 0,2 0 0 0 0,2-1 1 0 0,3-1-1 0 0,2-53 1 0 0,-7-80-83 0 0,4 105 54 0 0,3 45-33 0 0,-1-1-1 0 0,-8-34 1 0 0,9 37-61 0 0,10 109 0 0 0,-4 1 0 0 0,-3-1 0 0 0,-4 1 0 0 0,-12 84 0 0 0,1-90 0 0 0,-42 141 0 0 0,53-211-48 0 0,0 0-1 0 0,0 0 1 0 0,0-1-1 0 0,0 1 1 0 0,0 0-1 0 0,-1-1 1 0 0,0 1 0 0 0,1-1-1 0 0,-1 0 1 0 0,-1 0-1 0 0,1 0 1 0 0,0 0-1 0 0,-1 0 1 0 0,1-1 0 0 0,-1 0-1 0 0,0 0 1 0 0,0 0-1 0 0,0 0 1 0 0,0 0-1 0 0,0-1 1 0 0,0 1-1 0 0,0-1 1 0 0,-1 0 0 0 0,1-1-1 0 0,0 1 1 0 0,-1-1-1 0 0,1 0 1 0 0,0 0-1 0 0,-1 0 1 0 0,1-1 0 0 0,0 1-1 0 0,-1-1 1 0 0,1 0-1 0 0,0 0 1 0 0,0-1-1 0 0,0 1 1 0 0,0-1 0 0 0,0 0-1 0 0,0 0 1 0 0,0 0-1 0 0,-5-4 1 0 0,2-1-434 0 0,0-1 1 0 0,1 0-1 0 0,-1 0 1 0 0,1 0 0 0 0,1-1-1 0 0,0 0 1 0 0,-8-18-1 0 0,-8-14-906 0 0,21 40 1495 0 0,-1 9 2 0 0,0-1 0 0 0,0 1 0 0 0,-1-1 0 0 0,0 1 0 0 0,0-1 0 0 0,-1 0 0 0 0,0 0 0 0 0,0 0 0 0 0,0 0 0 0 0,-1-1 0 0 0,0 1 0 0 0,0-1 0 0 0,-1 0 0 0 0,-10 11 0 0 0,13-17-214 0 0,0 0 1 0 0,0 1-1 0 0,-1-1 0 0 0,1 0 0 0 0,0 0 0 0 0,0 0 1 0 0,0-1-1 0 0,0 1 0 0 0,0 0 0 0 0,0-1 0 0 0,0 1 1 0 0,-1-1-1 0 0,1 0 0 0 0,1 0 0 0 0,-1 0 1 0 0,0 0-1 0 0,0 0 0 0 0,0 0 0 0 0,-3-3 0 0 0,-12-4-539 0 0,15 7 621 0 0,-55 51 1035 0 0,54-48-1055 0 0,0 0 1 0 0,-1-1 0 0 0,1 1 0 0 0,-1-1 0 0 0,1 0-1 0 0,-1 0 1 0 0,1 0 0 0 0,-1-1 0 0 0,0 1 0 0 0,1-1-1 0 0,-1 0 1 0 0,0 0 0 0 0,1 0 0 0 0,-1 0 0 0 0,0-1 0 0 0,-6-1-1 0 0,-4 0 39 0 0,11 1-64 0 0,-14 2-35 0 0,-37 20 988 0 0,47-17-749 0 0,0 0-1 0 0,0-1 1 0 0,-1 0 0 0 0,0-1 0 0 0,1 0 0 0 0,-1 0 0 0 0,-13 2-1 0 0,18-4-161 0 0,0 0-31 0 0,-1 1-1 0 0,0-1 1 0 0,0 1-1 0 0,0-1 1 0 0,0 0-1 0 0,1-1 1 0 0,-1 1-1 0 0,-7-2 1 0 0,7 1 33 0 0,1 0 0 0 0,0 0 0 0 0,0 1 0 0 0,-1 0 0 0 0,1-1 0 0 0,-1 1 0 0 0,1 1 0 0 0,0-1 0 0 0,-1 0 0 0 0,1 1 0 0 0,0 0 0 0 0,0-1 1 0 0,-1 1-1 0 0,1 1 0 0 0,-4 1 0 0 0,-2 1 185 0 0,1-1 0 0 0,0 0 0 0 0,-1 0 0 0 0,-14 2 0 0 0,21-5-76 0 0,-3-1-86 0 0,0 0 0 0 0,0 0 0 0 0,-1-1 0 0 0,1 0 0 0 0,0 0 0 0 0,-6-4-1 0 0,7 1-88 0 0,1 0 0 0 0,0 0 0 0 0,0-1 0 0 0,1 1-1 0 0,-1-1 1 0 0,1 0 0 0 0,0 0 0 0 0,1 1 0 0 0,-2-9 0 0 0,-3-9-321 0 0,6 21 994 0 0,-4 4-354 0 0,-66 47 1558 0 0,53-35-1359 0 0,-2-1 0 0 0,0 0 0 0 0,-24 11 0 0 0,-42 9-11 0 0,-2-4 0 0 0,0-3 0 0 0,-2-4 1 0 0,-1-5-1 0 0,-123 9 0 0 0,108-17-365 0 0,0-6-1 0 0,-177-16 0 0 0,203 3-1235 0 0,-83-23 0 0 0,95 15-2530 0 0,-100-41 0 0 0,144 48 977 0 0,0 0 0 0 0,1-2 1 0 0,0 0-1 0 0,1-1 0 0 0,0-1 0 0 0,-33-33 0 0 0,37 32 1081 0 0</inkml:trace>
</inkml:ink>
</file>

<file path=ppt/ink/ink3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11.262"/>
    </inkml:context>
    <inkml:brush xml:id="br0">
      <inkml:brushProperty name="width" value="0.05" units="cm"/>
      <inkml:brushProperty name="height" value="0.05" units="cm"/>
      <inkml:brushProperty name="color" value="#004F8B"/>
    </inkml:brush>
  </inkml:definitions>
  <inkml:trace contextRef="#ctx0" brushRef="#br0">1522 46 3920 0 0,'12'-30'5848'0'0,"-6"15"2011"0"0,-26 26-5802 0 0,-145 134 1439 0 0,55-44-2641 0 0,-392 299 1309 0 0,161-143-5878 0 0,335-252 3560 0 0,-48 33-3838 0 0,-2-1 1 0 0,-1-4 0 0 0,-2-1 0 0 0,-77 28-1 0 0,103-47 2086 0 0</inkml:trace>
</inkml:ink>
</file>

<file path=ppt/ink/ink3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12.293"/>
    </inkml:context>
    <inkml:brush xml:id="br0">
      <inkml:brushProperty name="width" value="0.05" units="cm"/>
      <inkml:brushProperty name="height" value="0.05" units="cm"/>
      <inkml:brushProperty name="color" value="#004F8B"/>
    </inkml:brush>
  </inkml:definitions>
  <inkml:trace contextRef="#ctx0" brushRef="#br0">2 62 4944 0 0,'-2'14'16384'0'0,"12"-17"-16223"0"0,0 1 0 0 0,0-2 0 0 0,-1 1 1 0 0,1-1-1 0 0,-1-1 0 0 0,0 0 0 0 0,12-8 0 0 0,-9 5 131 0 0,0 1-1 0 0,1 1 0 0 0,21-9 1 0 0,-33 15-24 0 0,3 0-3 0 0,1 0 1 0 0,-1 1-1 0 0,1-1 0 0 0,-1 1 1 0 0,1 0-1 0 0,-1 0 0 0 0,8 3 1 0 0,-8-2 1563 0 0,7 4-3096 0 0,12 2-7982 0 0,-3-10-1679 0 0,-11-10 6675 0 0,-6 2 2467 0 0</inkml:trace>
</inkml:ink>
</file>

<file path=ppt/ink/ink3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12.887"/>
    </inkml:context>
    <inkml:brush xml:id="br0">
      <inkml:brushProperty name="width" value="0.05" units="cm"/>
      <inkml:brushProperty name="height" value="0.05" units="cm"/>
      <inkml:brushProperty name="color" value="#004F8B"/>
    </inkml:brush>
  </inkml:definitions>
  <inkml:trace contextRef="#ctx0" brushRef="#br0">19 1 5260 0 0,'0'0'42'0'0,"-3"4"1408"0"0,0 0-1 0 0,1 1 1 0 0,0-1 0 0 0,0 1-1 0 0,0 0 1 0 0,0 0 0 0 0,-1 5-1 0 0,3-10-1308 0 0,0 1-1 0 0,0-1 1 0 0,0 1 0 0 0,0-1-1 0 0,0 1 1 0 0,0-1-1 0 0,0 1 1 0 0,1-1 0 0 0,-1 1-1 0 0,0-1 1 0 0,0 1-1 0 0,0-1 1 0 0,0 1 0 0 0,1-1-1 0 0,-1 1 1 0 0,0-1-1 0 0,1 1 1 0 0,-1-1 0 0 0,0 1-1 0 0,1-1 1 0 0,-1 0-1 0 0,0 1 1 0 0,1-1 0 0 0,-1 0-1 0 0,1 1 1 0 0,-1-1-1 0 0,1 0 1 0 0,0 1 0 0 0,1-1-41 0 0,0 1 0 0 0,1-1 0 0 0,-1 1 0 0 0,0-1 0 0 0,0 0 0 0 0,1 0 0 0 0,-1 0 0 0 0,0-1 0 0 0,0 1 0 0 0,1 0 0 0 0,2-1 0 0 0,138-45 1681 0 0,-142 45-1499 0 0,33 7 736 0 0,20 1-2447 0 0,-38-5-1581 0 0,-1-2-1 0 0,1 0 1 0 0,0-1 0 0 0,0-1-1 0 0,-1 0 1 0 0,20-6-1 0 0,-22 5 1207 0 0</inkml:trace>
</inkml:ink>
</file>

<file path=ppt/ink/ink3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25.731"/>
    </inkml:context>
    <inkml:brush xml:id="br0">
      <inkml:brushProperty name="width" value="0.05" units="cm"/>
      <inkml:brushProperty name="height" value="0.05" units="cm"/>
      <inkml:brushProperty name="color" value="#004F8B"/>
    </inkml:brush>
  </inkml:definitions>
  <inkml:trace contextRef="#ctx0" brushRef="#br0">466 49 3744 0 0,'1'-7'2820'0'0,"2"-21"9825"0"0,4 15-4459 0 0,-1 42-6747 0 0,7 68-669 0 0,-10-21-685 0 0,-3-53-54 0 0,0-12 7 0 0,0-1 1 0 0,-1 1-1 0 0,0-1 0 0 0,-1 0 0 0 0,0 1 0 0 0,0-1 1 0 0,-1 0-1 0 0,-7 16 0 0 0,6-20-35 0 0,1 0 0 0 0,-1 0 0 0 0,0 0 0 0 0,-1-1 0 0 0,1 0 0 0 0,-1 0 0 0 0,0 0 0 0 0,0 0 1 0 0,-1-1-1 0 0,1 0 0 0 0,-1 0 0 0 0,0 0 0 0 0,-11 4 0 0 0,-68 16-325 0 0,84-24 265 0 0,-1 0-83 0 0,-2-1 62 0 0,1 1-1 0 0,0-1 1 0 0,0 0-1 0 0,0 0 0 0 0,0 0 1 0 0,0 0-1 0 0,0-1 1 0 0,0 1-1 0 0,-3-4 1 0 0,5 4 41 0 0,0 0 1 0 0,1-1-1 0 0,-1 1 1 0 0,1-1-1 0 0,-1 1 0 0 0,1-1 1 0 0,0 1-1 0 0,0-1 1 0 0,0 1-1 0 0,0-1 1 0 0,0 1-1 0 0,0-1 1 0 0,0 1-1 0 0,0-1 1 0 0,1 1-1 0 0,-1-1 1 0 0,0 1-1 0 0,1 0 1 0 0,-1-1-1 0 0,1 1 1 0 0,0-1-1 0 0,-1 1 1 0 0,1 0-1 0 0,0 0 0 0 0,0-1 1 0 0,0 1-1 0 0,1-1 1 0 0,-1 0 21 0 0,-1 1 0 0 0,1 0 0 0 0,0-1 1 0 0,0 1-1 0 0,0 0 0 0 0,0 0 0 0 0,0 0 0 0 0,0-1 1 0 0,0 1-1 0 0,0 0 0 0 0,0 0 0 0 0,0 0 0 0 0,0 1 1 0 0,1-1-1 0 0,-1 0 0 0 0,0 0 0 0 0,1 1 0 0 0,-1-1 1 0 0,1 1-1 0 0,-1-1 0 0 0,1 1 0 0 0,-1 0 0 0 0,1-1 1 0 0,-1 1-1 0 0,1 0 0 0 0,-1 0 0 0 0,1 0 0 0 0,-1 0 1 0 0,1 0-1 0 0,-1 1 0 0 0,1-1 0 0 0,-1 0 0 0 0,1 1 1 0 0,-1-1-1 0 0,0 1 0 0 0,1-1 0 0 0,-1 1 0 0 0,1 0 1 0 0,-1-1-1 0 0,0 1 0 0 0,0 0 0 0 0,1 0 0 0 0,-1 0 0 0 0,0 0 1 0 0,0 0-1 0 0,0 0 0 0 0,0 0 0 0 0,0 1 0 0 0,0-1 1 0 0,-1 0-1 0 0,1 1 0 0 0,0-1 0 0 0,-1 0 0 0 0,1 1 1 0 0,0-1-1 0 0,-1 1 0 0 0,0-1 0 0 0,1 3 0 0 0,-2 4 120 0 0,0 1 0 0 0,0 0 0 0 0,-1-1 0 0 0,0 0 0 0 0,-1 1 0 0 0,0-1 0 0 0,0 0 0 0 0,-1 0 0 0 0,1 0-1 0 0,-2-1 1 0 0,1 1 0 0 0,-1-1 0 0 0,-1 0 0 0 0,1-1 0 0 0,-13 12 0 0 0,-3 2-291 0 0,-1-2 0 0 0,0 0 0 0 0,-39 22 0 0 0,-13-3-3141 0 0,23-22-7430 0 0,50-15 10429 0 0,0 0 0 0 0,1 0 0 0 0,-1 0 0 0 0,0 0 0 0 0,0 0 0 0 0,0 0 0 0 0,1 0 0 0 0,-1 0 0 0 0,0 0 0 0 0,0 0 0 0 0,1-1 0 0 0,-1 1 0 0 0,0 0 0 0 0,0 0 0 0 0,1-1 0 0 0,-1 1 0 0 0,0-1 0 0 0,1 1 0 0 0,-1-1-1 0 0,0 1 1 0 0,0-1 0 0 0,-12-24-4565 0 0,11 13 3254 0 0</inkml:trace>
</inkml:ink>
</file>

<file path=ppt/ink/ink3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26.059"/>
    </inkml:context>
    <inkml:brush xml:id="br0">
      <inkml:brushProperty name="width" value="0.05" units="cm"/>
      <inkml:brushProperty name="height" value="0.05" units="cm"/>
      <inkml:brushProperty name="color" value="#004F8B"/>
    </inkml:brush>
  </inkml:definitions>
  <inkml:trace contextRef="#ctx0" brushRef="#br0">1 133 5793 0 0,'21'-14'1700'0'0,"1"2"-204"0"0,-1 0-136 0 0,-2 3-128 0 0,1 0 4 0 0,3-1-376 0 0,0 0-284 0 0,2 1-660 0 0,-3 2-448 0 0,1-2-544 0 0,-2 0-1576 0 0,-5 2 64 0 0,-3 2 375 0 0,-1-2 185 0 0,-4 4 276 0 0</inkml:trace>
</inkml:ink>
</file>

<file path=ppt/ink/ink3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27.247"/>
    </inkml:context>
    <inkml:brush xml:id="br0">
      <inkml:brushProperty name="width" value="0.05" units="cm"/>
      <inkml:brushProperty name="height" value="0.05" units="cm"/>
      <inkml:brushProperty name="color" value="#004F8B"/>
    </inkml:brush>
  </inkml:definitions>
  <inkml:trace contextRef="#ctx0" brushRef="#br0">877 115 3684 0 0,'10'-21'3747'0'0,"1"1"-1"0"0,1 0 0 0 0,20-25 0 0 0,-32 45-3665 0 0,0-1-1 0 0,1 1 1 0 0,-1-1 0 0 0,0 1-1 0 0,0-1 1 0 0,0 1 0 0 0,1 0 0 0 0,-1-1-1 0 0,0 1 1 0 0,0 0 0 0 0,1-1-1 0 0,-1 1 1 0 0,0 0 0 0 0,1-1-1 0 0,-1 1 1 0 0,1 0 0 0 0,-1-1-1 0 0,0 1 1 0 0,1 0 0 0 0,-1 0-1 0 0,1 0 1 0 0,-1-1 0 0 0,0 1-1 0 0,1 0 1 0 0,-1 0 0 0 0,1 0 0 0 0,-1 0-1 0 0,1 0 1 0 0,-1 0 0 0 0,1 0-1 0 0,-1 0 1 0 0,1 0 0 0 0,-1 0-1 0 0,1 0 1 0 0,-1 0 0 0 0,0 0-1 0 0,1 1 1 0 0,-1-1 0 0 0,1 0-1 0 0,-1 0 1 0 0,1 0 0 0 0,-1 1 0 0 0,1-1-1 0 0,7 25 1309 0 0,-7 36-191 0 0,-4-46-959 0 0,-1 0 0 0 0,0 0 0 0 0,0 0 0 0 0,-2 0 0 0 0,-11 22 0 0 0,13-29-536 0 0,-1 0 0 0 0,0 0 1 0 0,0-1-1 0 0,-1 1 0 0 0,0-1 1 0 0,-9 8-1 0 0,-7 4-2497 0 0,14-11 2663 0 0,0-1 0 0 0,0-1 0 0 0,-1 1 1 0 0,0-1-1 0 0,-13 7 0 0 0,-116 53 102 0 0,96-50-684 0 0,40-15 723 0 0,-39 14 323 0 0,-45 24 435 0 0,45-19-394 0 0,-1-2 0 0 0,0-1 0 0 0,-55 13-1 0 0,84-27-338 0 0,0-1 0 0 0,0 0 0 0 0,0 0-1 0 0,-1-2 1 0 0,1 0 0 0 0,0 0 0 0 0,-1-1-1 0 0,1-1 1 0 0,0 0 0 0 0,0-1-1 0 0,0 0 1 0 0,0-1 0 0 0,1 0 0 0 0,-1-1-1 0 0,-19-11 1 0 0,30 15-60 0 0,0 0 0 0 0,0 0 0 0 0,1 0 0 0 0,-1-1-1 0 0,0 1 1 0 0,0 0 0 0 0,1-1 0 0 0,-1 0 0 0 0,1 1 0 0 0,-1-1-1 0 0,1 0 1 0 0,0 1 0 0 0,-1-1 0 0 0,1 0 0 0 0,0 0 0 0 0,0 0 0 0 0,0 0-1 0 0,1 0 1 0 0,-1-1 0 0 0,0 1 0 0 0,1 0 0 0 0,-1-4 0 0 0,1 2-51 0 0,1 1 1 0 0,0-1-1 0 0,-1 1 1 0 0,1 0 0 0 0,0 0-1 0 0,1-1 1 0 0,-1 1-1 0 0,1 0 1 0 0,-1 0-1 0 0,1 0 1 0 0,0 0 0 0 0,0 1-1 0 0,3-5 1 0 0,5-3-145 0 0,1-1 1 0 0,0 1-1 0 0,1 1 1 0 0,0 0 0 0 0,20-12-1 0 0,2 5 122 0 0,0 2 0 0 0,1 1-1 0 0,0 2 1 0 0,0 1 0 0 0,44-6-1 0 0,-49 10 191 0 0,-29 5-69 0 0,0 1-1 0 0,0 0 1 0 0,0-1 0 0 0,0 1-1 0 0,0 0 1 0 0,0 0 0 0 0,0 0-1 0 0,0 0 1 0 0,0 0 0 0 0,0 0-1 0 0,0 0 1 0 0,0 0-1 0 0,0 0 1 0 0,0 1 0 0 0,0-1-1 0 0,0 0 1 0 0,0 0 0 0 0,0 1-1 0 0,-1-1 1 0 0,1 1 0 0 0,0-1-1 0 0,0 1 1 0 0,0-1-1 0 0,0 1 1 0 0,0 0 0 0 0,-1-1-1 0 0,1 1 1 0 0,0 0 0 0 0,-1 0-1 0 0,1-1 1 0 0,0 1 0 0 0,-1 0-1 0 0,1 0 1 0 0,-1 0 0 0 0,1 0-1 0 0,-1 0 1 0 0,0 0-1 0 0,1 0 1 0 0,-1 0 0 0 0,0 0-1 0 0,0 0 1 0 0,0 0 0 0 0,0 0-1 0 0,0 0 1 0 0,0 0 0 0 0,0 0-1 0 0,0 0 1 0 0,0 0-1 0 0,0 0 1 0 0,0 0 0 0 0,0 0-1 0 0,-1 0 1 0 0,1 0 0 0 0,0 0-1 0 0,-1 1 1 0 0,-2 6 243 0 0,1 1 0 0 0,-1-1 1 0 0,0 1-1 0 0,-7 11 0 0 0,1-6-74 0 0,0-1-1 0 0,-1 1 1 0 0,0-2-1 0 0,-1 0 1 0 0,-1 0-1 0 0,0-1 1 0 0,-21 16 0 0 0,-6 0-128 0 0,-57 29 1 0 0,91-53-323 0 0,0 0 1 0 0,-1-1-1 0 0,1 1 1 0 0,0-1 0 0 0,-1-1-1 0 0,1 1 1 0 0,-1-1 0 0 0,0 0-1 0 0,1 0 1 0 0,-1-1 0 0 0,0 1-1 0 0,0-1 1 0 0,1-1 0 0 0,-1 1-1 0 0,-9-2 1 0 0,12 0-342 0 0,-1 1 1 0 0,0-1-1 0 0,1 0 0 0 0,-1 0 1 0 0,1 0-1 0 0,0 0 0 0 0,-1 0 0 0 0,1-1 1 0 0,0 1-1 0 0,0-1 0 0 0,1 0 1 0 0,-1 0-1 0 0,1 0 0 0 0,-1 0 0 0 0,1-1 1 0 0,0 1-1 0 0,0-1 0 0 0,0 1 1 0 0,1-1-1 0 0,-1 0 0 0 0,1 1 1 0 0,0-1-1 0 0,-1-5 0 0 0,-2-8-1396 0 0,0-2 133 0 0</inkml:trace>
</inkml:ink>
</file>

<file path=ppt/ink/ink3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27.575"/>
    </inkml:context>
    <inkml:brush xml:id="br0">
      <inkml:brushProperty name="width" value="0.05" units="cm"/>
      <inkml:brushProperty name="height" value="0.05" units="cm"/>
      <inkml:brushProperty name="color" value="#004F8B"/>
    </inkml:brush>
  </inkml:definitions>
  <inkml:trace contextRef="#ctx0" brushRef="#br0">153 37 4452 0 0,'7'-20'2716'0'0,"-1"4"6451"0"0,2 32-5253 0 0,-6-5-3494 0 0,-1-1 0 0 0,0 0 0 0 0,0 0 0 0 0,-1 0 0 0 0,0 1 0 0 0,-1-1 0 0 0,-4 17 0 0 0,-19 65-1172 0 0,14-55-2213 0 0,-2-1 0 0 0,-1 0 0 0 0,-2-1 0 0 0,-1 0 0 0 0,-2-2 0 0 0,-23 34 0 0 0,17-39 1147 0 0</inkml:trace>
</inkml:ink>
</file>

<file path=ppt/ink/ink3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29.981"/>
    </inkml:context>
    <inkml:brush xml:id="br0">
      <inkml:brushProperty name="width" value="0.05" units="cm"/>
      <inkml:brushProperty name="height" value="0.05" units="cm"/>
      <inkml:brushProperty name="color" value="#004F8B"/>
    </inkml:brush>
  </inkml:definitions>
  <inkml:trace contextRef="#ctx0" brushRef="#br0">1273 52 2608 0 0,'0'-37'11277'0'0,"-3"23"-665"0"0,-4 39-7130 0 0,3-10-3905 0 0,-45 127 1976 0 0,12-48-980 0 0,25-64-412 0 0,1-12-145 0 0,3-8-53 0 0,-8 0-82 0 0,13-8 71 0 0,0-1-1 0 0,1 0 0 0 0,-1 0 1 0 0,0 0-1 0 0,0-1 0 0 0,0 1 1 0 0,0-1-1 0 0,0 1 0 0 0,0-1 0 0 0,0 0 1 0 0,0 0-1 0 0,0 0 0 0 0,0-1 1 0 0,0 1-1 0 0,0-1 0 0 0,0 1 1 0 0,0-1-1 0 0,-5-2 0 0 0,-5-6-303 0 0,8 6 229 0 0,-3 1-61 0 0,1-1-29 0 0,6 2 200 0 0,1 1-1 0 0,-1-1 1 0 0,1 1 0 0 0,0 0 0 0 0,-1-1-1 0 0,1 1 1 0 0,-1 0 0 0 0,1-1 0 0 0,-1 1-1 0 0,1 0 1 0 0,-1 0 0 0 0,1-1 0 0 0,-1 1-1 0 0,1 0 1 0 0,-1 0 0 0 0,0 0 0 0 0,1 0-1 0 0,-1 0 1 0 0,1 0 0 0 0,-1 0 0 0 0,1 0 0 0 0,-1 0-1 0 0,0 0 1 0 0,1 0 0 0 0,-1 0 0 0 0,1 0-1 0 0,-1 0 1 0 0,1 0 0 0 0,-1 1 0 0 0,1-1-1 0 0,-1 0 1 0 0,0 0 0 0 0,1 1 0 0 0,0-1-1 0 0,-1 0 1 0 0,1 1 0 0 0,-1-1 0 0 0,1 0-1 0 0,-1 1 1 0 0,0 0 0 0 0,-16 15-142 0 0,11-7 177 0 0,0 0 0 0 0,-1-1 0 0 0,0 0 0 0 0,-1-1 1 0 0,1 1-1 0 0,-2-1 0 0 0,1-1 0 0 0,-1 1 0 0 0,0-2 0 0 0,0 1 0 0 0,0-1 1 0 0,-1 0-1 0 0,-18 5 0 0 0,25-9-46 0 0,-1-1 0 0 0,1 1 0 0 0,-1-1 0 0 0,0 0 0 0 0,1 0 0 0 0,-1 0 0 0 0,0 0 0 0 0,1-1 0 0 0,-1 0 0 0 0,1 0 0 0 0,-1 0 0 0 0,1 0 1 0 0,-1 0-1 0 0,-5-4 0 0 0,-40-33-838 0 0,41 30 661 0 0,0 1-1 0 0,-1 0 1 0 0,1 0-1 0 0,-1 1 0 0 0,-20-10 1 0 0,1 6-613 0 0,17 6-3427 0 0,30 6 2783 0 0,-17-2 1538 0 0,1 0-1 0 0,0 1 1 0 0,-1-1 0 0 0,1 1 0 0 0,-1 0-1 0 0,0 0 1 0 0,1 0 0 0 0,-1 0-1 0 0,0 0 1 0 0,1 1 0 0 0,-1-1 0 0 0,0 0-1 0 0,0 1 1 0 0,0 0 0 0 0,0 0 0 0 0,0-1-1 0 0,-1 1 1 0 0,1 0 0 0 0,0 0-1 0 0,-1 1 1 0 0,0-1 0 0 0,1 0 0 0 0,-1 0-1 0 0,0 1 1 0 0,0-1 0 0 0,0 1-1 0 0,-1-1 1 0 0,1 1 0 0 0,0-1 0 0 0,-1 1-1 0 0,0-1 1 0 0,0 1 0 0 0,1-1-1 0 0,-2 1 1 0 0,1 0 0 0 0,0-1 0 0 0,-1 5-1 0 0,0-1 142 0 0,0 0 0 0 0,-1 0 0 0 0,1 0 0 0 0,-1-1 0 0 0,0 1 0 0 0,-1-1 0 0 0,1 1 0 0 0,-1-1 0 0 0,0 0 0 0 0,0 0 0 0 0,-1 0 0 0 0,1 0-1 0 0,-1-1 1 0 0,-7 7 0 0 0,6-8-135 0 0,1 0 0 0 0,0-1 0 0 0,-1 0 0 0 0,1 0 0 0 0,-1 0 0 0 0,0 0 0 0 0,1-1 0 0 0,-1 0 0 0 0,0 0 0 0 0,0 0 0 0 0,0 0 0 0 0,0-1 0 0 0,-7 0 1 0 0,-6-2-130 0 0,1 0 0 0 0,-28-8 1 0 0,34 7 47 0 0,0 0-1 0 0,-1 1 1 0 0,1 0 0 0 0,-1 1-1 0 0,1 0 1 0 0,-1 0 0 0 0,0 2-1 0 0,-14 1 1 0 0,3 4 179 0 0,1 2 0 0 0,0 0 0 0 0,0 1 0 0 0,1 1 0 0 0,0 1 0 0 0,-26 19 0 0 0,-33 29-1440 0 0,7 2-4080 0 0,6-4-12889 0 0</inkml:trace>
</inkml:ink>
</file>

<file path=ppt/ink/ink3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0.512"/>
    </inkml:context>
    <inkml:brush xml:id="br0">
      <inkml:brushProperty name="width" value="0.05" units="cm"/>
      <inkml:brushProperty name="height" value="0.05" units="cm"/>
      <inkml:brushProperty name="color" value="#004F8B"/>
    </inkml:brush>
  </inkml:definitions>
  <inkml:trace contextRef="#ctx0" brushRef="#br0">1 116 4656 0 0,'16'-13'2286'0'0,"0"2"0"0"0,1 0-1 0 0,33-17 1 0 0,-24 17-1331 0 0,-1 1 0 0 0,2 1 0 0 0,-1 1 0 0 0,42-6 0 0 0,-31 13-1316 0 0,-6 12-3420 0 0,-15 5-54 0 0,-9-1 1138 0 0,-6 18-1436 0 0,-7-12 2518 0 0,-4 2-17 0 0</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28.706"/>
    </inkml:context>
    <inkml:brush xml:id="br0">
      <inkml:brushProperty name="width" value="0.05" units="cm"/>
      <inkml:brushProperty name="height" value="0.05" units="cm"/>
      <inkml:brushProperty name="color" value="#E71224"/>
    </inkml:brush>
  </inkml:definitions>
  <inkml:trace contextRef="#ctx0" brushRef="#br0">0 21 7065 0 0,'6'-5'5455'0'0,"13"-11"10183"0"0</inkml:trace>
</inkml:ink>
</file>

<file path=ppt/ink/ink3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0.872"/>
    </inkml:context>
    <inkml:brush xml:id="br0">
      <inkml:brushProperty name="width" value="0.05" units="cm"/>
      <inkml:brushProperty name="height" value="0.05" units="cm"/>
      <inkml:brushProperty name="color" value="#004F8B"/>
    </inkml:brush>
  </inkml:definitions>
  <inkml:trace contextRef="#ctx0" brushRef="#br0">1 364 4368 0 0,'55'-14'2710'0'0,"0"-2"0"0"0,-1-2-1 0 0,61-30 1 0 0,17-21-2765 0 0,-9-9-4653 0 0,-100 61 2618 0 0,0-1 0 0 0,-2-1 1 0 0,22-23-1 0 0,-22 18 445 0 0</inkml:trace>
</inkml:ink>
</file>

<file path=ppt/ink/ink3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1.200"/>
    </inkml:context>
    <inkml:brush xml:id="br0">
      <inkml:brushProperty name="width" value="0.05" units="cm"/>
      <inkml:brushProperty name="height" value="0.05" units="cm"/>
      <inkml:brushProperty name="color" value="#004F8B"/>
    </inkml:brush>
  </inkml:definitions>
  <inkml:trace contextRef="#ctx0" brushRef="#br0">64 7 5324 0 0,'-12'-6'13786'0'0,"7"6"-15662"0"0,-14 5-7323 0 0,5 0 4555 0 0,0 1 2797 0 0</inkml:trace>
</inkml:ink>
</file>

<file path=ppt/ink/ink3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1.528"/>
    </inkml:context>
    <inkml:brush xml:id="br0">
      <inkml:brushProperty name="width" value="0.05" units="cm"/>
      <inkml:brushProperty name="height" value="0.05" units="cm"/>
      <inkml:brushProperty name="color" value="#004F8B"/>
    </inkml:brush>
  </inkml:definitions>
  <inkml:trace contextRef="#ctx0" brushRef="#br0">143 5 5004 0 0,'-24'-4'11816'0'0,"25"17"-4653"0"0,1-11-7124 0 0,-1 1 0 0 0,-1 0-1 0 0,1 0 1 0 0,0 0 0 0 0,-1 0 0 0 0,0 1-1 0 0,0-1 1 0 0,1 0 0 0 0,-2 0 0 0 0,0 5 0 0 0,-17 55-3848 0 0,12-50 1330 0 0,0 1 0 0 0,0-1 1 0 0,-1 0-1 0 0,-1-1 0 0 0,-13 18 1 0 0,-12 2-1430 0 0,15-18 2187 0 0</inkml:trace>
</inkml:ink>
</file>

<file path=ppt/ink/ink3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3.091"/>
    </inkml:context>
    <inkml:brush xml:id="br0">
      <inkml:brushProperty name="width" value="0.05" units="cm"/>
      <inkml:brushProperty name="height" value="0.05" units="cm"/>
      <inkml:brushProperty name="color" value="#004F8B"/>
    </inkml:brush>
  </inkml:definitions>
  <inkml:trace contextRef="#ctx0" brushRef="#br0">887 0 4256 0 0,'-6'24'8799'0'0,"-2"4"-3780"0"0,3-13-4438 0 0,-1 1 1 0 0,0-1 0 0 0,-1 0-1 0 0,0-1 1 0 0,-1 0-1 0 0,-1 0 1 0 0,-19 23 0 0 0,15-23-395 0 0,-1 0 0 0 0,0-1-1 0 0,-1-1 1 0 0,0 0 0 0 0,-1-1 0 0 0,0-1 0 0 0,-25 11 0 0 0,33-17-244 0 0,-1-1 1 0 0,1-1-1 0 0,-1 1 0 0 0,1-1 0 0 0,-1-1 1 0 0,1 0-1 0 0,-1 0 0 0 0,0 0 1 0 0,0-1-1 0 0,0-1 0 0 0,1 1 1 0 0,-1-2-1 0 0,0 1 0 0 0,1-1 1 0 0,-1 0-1 0 0,1-1 0 0 0,0 0 0 0 0,-11-5 1 0 0,-94-50-76 0 0,111 57 160 0 0,0 0 0 0 0,-1 1 0 0 0,1-1 0 0 0,-1 1 0 0 0,1 0 0 0 0,0 0 0 0 0,-1 0 0 0 0,1 0 0 0 0,-1 0 0 0 0,1 0 0 0 0,0 1 0 0 0,-1-1 0 0 0,1 1 0 0 0,0 0 0 0 0,-1 0 0 0 0,1-1 0 0 0,0 2 1 0 0,0-1-1 0 0,0 0 0 0 0,0 0 0 0 0,0 1 0 0 0,0-1 0 0 0,0 1 0 0 0,0-1 0 0 0,0 1 0 0 0,1 0 0 0 0,-1 0 0 0 0,-1 2 0 0 0,-1 1 44 0 0,-1 0-1 0 0,1 0 1 0 0,0 1 0 0 0,0-1-1 0 0,1 1 1 0 0,0 0 0 0 0,0 0 0 0 0,0 0-1 0 0,-2 9 1 0 0,3-6-33 0 0,1 0 0 0 0,0 0 0 0 0,0 0 0 0 0,1 0 0 0 0,2 17 0 0 0,-2-22-26 0 0,1-1 1 0 0,-1 0 0 0 0,1 0 0 0 0,0 0-1 0 0,0 1 1 0 0,0-1 0 0 0,1 0 0 0 0,-1 0-1 0 0,1-1 1 0 0,0 1 0 0 0,0 0 0 0 0,0-1-1 0 0,0 1 1 0 0,0-1 0 0 0,0 1 0 0 0,1-1-1 0 0,-1 0 1 0 0,1 0 0 0 0,0 0 0 0 0,-1 0-1 0 0,1 0 1 0 0,4 1 0 0 0,-6-3 69 0 0,12-2 730 0 0,-13 2-786 0 0,1 0-1 0 0,-1 0 0 0 0,0 0 1 0 0,0 0-1 0 0,1 0 1 0 0,-1 0-1 0 0,0 0 1 0 0,0 0-1 0 0,1 0 0 0 0,-1 0 1 0 0,0 0-1 0 0,0 0 1 0 0,1 0-1 0 0,-1 0 0 0 0,0-1 1 0 0,0 1-1 0 0,1 0 1 0 0,-1 0-1 0 0,0 0 1 0 0,0 0-1 0 0,0-1 0 0 0,0 1 1 0 0,1 0-1 0 0,-1 0 1 0 0,0 0-1 0 0,0-1 1 0 0,0 1-1 0 0,0 0 0 0 0,0 0 1 0 0,0-1-1 0 0,1 1 1 0 0,-1 0-1 0 0,0 0 0 0 0,0-1 1 0 0,0 1-1 0 0,0 0 1 0 0,0 0-1 0 0,0-1 1 0 0,0 1-1 0 0,0 0 0 0 0,0-1 1 0 0,0 1-1 0 0,0 0 1 0 0,0 0-1 0 0,0-1 1 0 0,-1 1-1 0 0,1 0 0 0 0,0 0 1 0 0,0-1-1 0 0,0 1 1 0 0,0 0-1 0 0,0 0 0 0 0,-1-1 1 0 0,-4-1 76 0 0,0-1 1 0 0,-1 1 0 0 0,1 0-1 0 0,-1 0 1 0 0,0 1 0 0 0,0-1-1 0 0,0 2 1 0 0,1-1 0 0 0,-1 0-1 0 0,0 1 1 0 0,0 0 0 0 0,0 1-1 0 0,-6 0 1 0 0,1 0 107 0 0,-1 2 0 0 0,1-1 0 0 0,0 1 0 0 0,-1 1 0 0 0,-19 9 0 0 0,24-9-151 0 0,1 0-1 0 0,0 1 1 0 0,0 0 0 0 0,0 0-1 0 0,0 0 1 0 0,1 1 0 0 0,0 0 0 0 0,0 0-1 0 0,1 0 1 0 0,-1 0 0 0 0,2 1 0 0 0,-1 0-1 0 0,0 0 1 0 0,1 0 0 0 0,1 0 0 0 0,-1 0-1 0 0,-2 15 1 0 0,-2 12 417 0 0,2 1 0 0 0,-2 58 0 0 0,5-48-349 0 0,-4 38-128 0 0,-21 105 0 0 0,15-112-319 0 0,20-136-15671 0 0,5 18 8413 0 0,9-20 862 0 0,-14 41 4905 0 0</inkml:trace>
</inkml:ink>
</file>

<file path=ppt/ink/ink3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3.450"/>
    </inkml:context>
    <inkml:brush xml:id="br0">
      <inkml:brushProperty name="width" value="0.05" units="cm"/>
      <inkml:brushProperty name="height" value="0.05" units="cm"/>
      <inkml:brushProperty name="color" value="#004F8B"/>
    </inkml:brush>
  </inkml:definitions>
  <inkml:trace contextRef="#ctx0" brushRef="#br0">56 44 6541 0 0,'0'-44'18057'0'0,"-1"49"-19218"0"0,-1 24-611 0 0,-11 101-12408 0 0,2-73 11541 0 0,-2-8 749 0 0,-3 11 38 0 0</inkml:trace>
</inkml:ink>
</file>

<file path=ppt/ink/ink3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3.778"/>
    </inkml:context>
    <inkml:brush xml:id="br0">
      <inkml:brushProperty name="width" value="0.05" units="cm"/>
      <inkml:brushProperty name="height" value="0.05" units="cm"/>
      <inkml:brushProperty name="color" value="#004F8B"/>
    </inkml:brush>
  </inkml:definitions>
  <inkml:trace contextRef="#ctx0" brushRef="#br0">1 142 4208 0 0,'5'7'3451'0'0,"9"8"2905"0"0,11-10-3607 0 0,39-12-46 0 0,-44 2-4310 0 0,1-2-1 0 0,35-15 1 0 0,-24 6-2124 0 0,-1-2 1 0 0,52-38-1 0 0,-37 19 1862 0 0</inkml:trace>
</inkml:ink>
</file>

<file path=ppt/ink/ink3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5.059"/>
    </inkml:context>
    <inkml:brush xml:id="br0">
      <inkml:brushProperty name="width" value="0.05" units="cm"/>
      <inkml:brushProperty name="height" value="0.05" units="cm"/>
      <inkml:brushProperty name="color" value="#004F8B"/>
    </inkml:brush>
  </inkml:definitions>
  <inkml:trace contextRef="#ctx0" brushRef="#br0">766 4 4432 0 0,'6'-3'16958'0'0,"-11"32"-15789"0"0,2-18-636 0 0,2-1 0 0 0,-1 1 1 0 0,1 20-1 0 0,1-28-553 0 0,0-1 0 0 0,0 1-1 0 0,0-1 1 0 0,1 0 0 0 0,-1 1 0 0 0,1-1 0 0 0,0 0 0 0 0,0 0 0 0 0,0 1 0 0 0,0-1 0 0 0,0 0 0 0 0,0 0 0 0 0,0 0-1 0 0,1 0 1 0 0,-1 0 0 0 0,1-1 0 0 0,-1 1 0 0 0,1 0 0 0 0,0-1 0 0 0,0 1 0 0 0,-1-1 0 0 0,1 1 0 0 0,3 0 0 0 0,-4-1-42 0 0,1-1 0 0 0,-1 1 1 0 0,1-1-1 0 0,0 1 1 0 0,-1-1-1 0 0,1 0 0 0 0,0 0 1 0 0,-1 0-1 0 0,1 0 1 0 0,-1 0-1 0 0,1 0 0 0 0,0 0 1 0 0,-1 0-1 0 0,1-1 1 0 0,0 1-1 0 0,-1-1 0 0 0,1 1 1 0 0,-1-1-1 0 0,1 0 1 0 0,-1 1-1 0 0,1-1 1 0 0,-1 0-1 0 0,0 0 0 0 0,1 0 1 0 0,-1 0-1 0 0,0 0 1 0 0,0 0-1 0 0,0 0 0 0 0,0-1 1 0 0,0 1-1 0 0,0 0 1 0 0,2-4-1 0 0,2-2-208 0 0,-1-1 0 0 0,0 0-1 0 0,0 0 1 0 0,5-14 0 0 0,-9 21 307 0 0,1-1-1 0 0,-1 0 1 0 0,0 0 0 0 0,1 1 0 0 0,-1-1-1 0 0,0 0 1 0 0,0 0 0 0 0,0 0-1 0 0,0 0 1 0 0,0 1 0 0 0,-1-1 0 0 0,1 0-1 0 0,0 0 1 0 0,-1 1 0 0 0,0-1-1 0 0,1 0 1 0 0,-1 0 0 0 0,0 1 0 0 0,0-1-1 0 0,0 1 1 0 0,0-1 0 0 0,0 1 0 0 0,0-1-1 0 0,0 1 1 0 0,0 0 0 0 0,-1-1-1 0 0,1 1 1 0 0,0 0 0 0 0,-1 0 0 0 0,1 0-1 0 0,-1 0 1 0 0,0 0 0 0 0,1 0 0 0 0,-1 1-1 0 0,0-1 1 0 0,1 0 0 0 0,-4 0-1 0 0,3 1 135 0 0,-33 19 596 0 0,-49 64 553 0 0,63-60-1125 0 0,-2 0 0 0 0,-44 35 0 0 0,47-45-90 0 0,0 0 1 0 0,-42 19-1 0 0,56-29-82 0 0,0 0-1 0 0,0-1 0 0 0,0 0 0 0 0,-1 0 0 0 0,1 0 0 0 0,-1-1 0 0 0,1 0 0 0 0,-1 0 0 0 0,1-1 0 0 0,-1 1 0 0 0,0-2 0 0 0,1 1 0 0 0,-1-1 1 0 0,1 0-1 0 0,-9-2 0 0 0,13 2-31 0 0,0 1 0 0 0,0-1 0 0 0,1 0 0 0 0,-1 0 0 0 0,1 0 1 0 0,-1 0-1 0 0,0-1 0 0 0,1 1 0 0 0,0 0 0 0 0,-1-1 0 0 0,1 1 0 0 0,0-1 1 0 0,0 1-1 0 0,0-1 0 0 0,0 1 0 0 0,0-1 0 0 0,0 0 0 0 0,0 1 0 0 0,0-1 1 0 0,1 0-1 0 0,-2-4 0 0 0,2 2-25 0 0,0 0 0 0 0,0 0-1 0 0,0 0 1 0 0,0 0 0 0 0,1 0 0 0 0,-1 1 0 0 0,1-1 0 0 0,0 0 0 0 0,0 0-1 0 0,2-4 1 0 0,1-1-30 0 0,0 0 1 0 0,1 0-1 0 0,0 1 0 0 0,0-1 0 0 0,1 1 0 0 0,0 1 1 0 0,0-1-1 0 0,8-6 0 0 0,-13 13 8 0 0,15 2 327 0 0,-13 3-180 0 0,0 0-1 0 0,0 0 0 0 0,-1 0 0 0 0,1 1 1 0 0,-1-1-1 0 0,0 1 0 0 0,-1 0 0 0 0,1 0 1 0 0,-1-1-1 0 0,0 1 0 0 0,0 0 0 0 0,0 0 1 0 0,-1 0-1 0 0,1 1 0 0 0,-1-1 0 0 0,-1 0 1 0 0,1 0-1 0 0,-1 0 0 0 0,-1 7 0 0 0,-1 1-31 0 0,0 0 0 0 0,-1-1 0 0 0,0 0 0 0 0,0 0-1 0 0,-1 0 1 0 0,-13 21 0 0 0,12-25-384 0 0,0 1 0 0 0,-1-1 0 0 0,0 0 0 0 0,-1-1 0 0 0,-14 12 0 0 0,8-9-1106 0 0,-1 0 0 0 0,-1-1 0 0 0,1-1 0 0 0,-1 0 0 0 0,-21 6 0 0 0,-7 0-3119 0 0,0-3 0 0 0,-75 9 1 0 0,78-14 2921 0 0</inkml:trace>
</inkml:ink>
</file>

<file path=ppt/ink/ink3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5.950"/>
    </inkml:context>
    <inkml:brush xml:id="br0">
      <inkml:brushProperty name="width" value="0.05" units="cm"/>
      <inkml:brushProperty name="height" value="0.05" units="cm"/>
      <inkml:brushProperty name="color" value="#004F8B"/>
    </inkml:brush>
  </inkml:definitions>
  <inkml:trace contextRef="#ctx0" brushRef="#br0">63 196 4636 0 0,'-3'-8'1025'0'0,"1"0"-1"0"0,0 0 0 0 0,0 0 1 0 0,1-1-1 0 0,0 1 0 0 0,0-1 1 0 0,1 1-1 0 0,1 0 0 0 0,-1-1 1 0 0,1 1-1 0 0,3-14 0 0 0,-3 18-831 0 0,0-1 0 0 0,0 1 0 0 0,1 0 0 0 0,-1 0 1 0 0,1 0-1 0 0,0 1 0 0 0,0-1 0 0 0,0 0 0 0 0,0 1 0 0 0,1-1 0 0 0,-1 1 0 0 0,1 0 0 0 0,0 0 0 0 0,0 0 0 0 0,0 0 0 0 0,1 0 0 0 0,-1 1 0 0 0,1-1 0 0 0,-1 1 0 0 0,1 0 0 0 0,0 0 0 0 0,0 0 1 0 0,0 1-1 0 0,6-2 0 0 0,16 0 18 0 0,1 2-1 0 0,0 1 1 0 0,-1 1 0 0 0,1 1 0 0 0,-1 1 0 0 0,42 11 0 0 0,39 4 89 0 0,-64-13-192 0 0,111 8 165 0 0,-135-12-62 0 0,1-2 0 0 0,-1 0 0 0 0,0-1 0 0 0,0-1 0 0 0,33-10 0 0 0,-27 1 275 0 0,-25 11-479 0 0,0 1 0 0 0,0 0-1 0 0,-1-1 1 0 0,1 1 0 0 0,0 0-1 0 0,0-1 1 0 0,0 1 0 0 0,0 0-1 0 0,0-1 1 0 0,-1 1 0 0 0,1 0-1 0 0,0 0 1 0 0,0-1 0 0 0,-1 1-1 0 0,1 0 1 0 0,0 0 0 0 0,0-1-1 0 0,-1 1 1 0 0,1 0 0 0 0,0 0-1 0 0,0 0 1 0 0,-1 0 0 0 0,1-1-1 0 0,0 1 1 0 0,-1 0 0 0 0,1 0-1 0 0,0 0 1 0 0,-1 0 0 0 0,1 0-1 0 0,0 0 1 0 0,-1 0 0 0 0,1 0-1 0 0,0 0 1 0 0,-1 0 0 0 0,1 0-1 0 0,-1 0 1 0 0,-52 0 64 0 0,-1 7-38 0 0,1 3 0 0 0,1 2 0 0 0,0 3 0 0 0,0 1-1 0 0,2 3 1 0 0,-56 29 0 0 0,75-32-18 0 0,1 1 0 0 0,1 2 0 0 0,1 1 0 0 0,0 1 0 0 0,2 1-1 0 0,0 2 1 0 0,2 0 0 0 0,0 2 0 0 0,2 0 0 0 0,-32 50 0 0 0,50-69 41 0 0,0 0 0 0 0,0 1 1 0 0,1-1-1 0 0,0 1 1 0 0,0 0-1 0 0,1 0 0 0 0,0 0 1 0 0,0 0-1 0 0,1 0 0 0 0,0 1 1 0 0,0-1-1 0 0,1 0 1 0 0,0 0-1 0 0,1 1 0 0 0,0-1 1 0 0,0 0-1 0 0,1 0 0 0 0,0 0 1 0 0,0 0-1 0 0,1 0 1 0 0,0 0-1 0 0,6 12 0 0 0,-2-9 13 0 0,0 0 0 0 0,1-1 0 0 0,0 0 0 0 0,1 0 0 0 0,-1-1-1 0 0,2 0 1 0 0,0-1 0 0 0,0 0 0 0 0,0 0 0 0 0,1-1-1 0 0,0 0 1 0 0,0-1 0 0 0,24 9 0 0 0,-2-4-126 0 0,0-1-1 0 0,1-2 1 0 0,0-1 0 0 0,1-2-1 0 0,-1-1 1 0 0,1-2-1 0 0,49-2 1 0 0,-26-5-1907 0 0,0-2 0 0 0,0-3 0 0 0,90-26 0 0 0,-113 26-859 0 0,0-1 0 0 0,-1-3 0 0 0,0 0 0 0 0,-1-2 0 0 0,42-28 1 0 0,-56 30 1014 0 0</inkml:trace>
</inkml:ink>
</file>

<file path=ppt/ink/ink3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6.325"/>
    </inkml:context>
    <inkml:brush xml:id="br0">
      <inkml:brushProperty name="width" value="0.05" units="cm"/>
      <inkml:brushProperty name="height" value="0.05" units="cm"/>
      <inkml:brushProperty name="color" value="#004F8B"/>
    </inkml:brush>
  </inkml:definitions>
  <inkml:trace contextRef="#ctx0" brushRef="#br0">75 5 4728 0 0,'0'0'3270'0'0,"-21"0"911"0"0,7-1 7066 0 0,-8-2-10595 0 0,22 2-802 0 0,-1 1 1 0 0,0 0-1 0 0,1 0 1 0 0,-1 0-1 0 0,0 0 1 0 0,1 0-1 0 0,-1 0 1 0 0,0 0-1 0 0,1 1 1 0 0,-1-1-1 0 0,0 0 1 0 0,1 0-1 0 0,-1 0 0 0 0,0 1 1 0 0,1-1-1 0 0,-1 0 1 0 0,1 1-1 0 0,-1-1 1 0 0,1 0-1 0 0,-1 1 1 0 0,0-1-1 0 0,1 1 1 0 0,0-1-1 0 0,-1 1 1 0 0,1-1-1 0 0,-1 1 1 0 0,1-1-1 0 0,-1 2 1 0 0,6 18-17314 0 0</inkml:trace>
</inkml:ink>
</file>

<file path=ppt/ink/ink3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7.497"/>
    </inkml:context>
    <inkml:brush xml:id="br0">
      <inkml:brushProperty name="width" value="0.05" units="cm"/>
      <inkml:brushProperty name="height" value="0.05" units="cm"/>
      <inkml:brushProperty name="color" value="#004F8B"/>
    </inkml:brush>
  </inkml:definitions>
  <inkml:trace contextRef="#ctx0" brushRef="#br0">577 262 4604 0 0,'-81'-115'13462'0'0,"77"108"-12981"0"0,0 1 0 0 0,1-1 0 0 0,0 0 0 0 0,0 0 0 0 0,1 0 0 0 0,-1 0 0 0 0,2 0 0 0 0,-1 0 0 0 0,0-15 0 0 0,2 19-414 0 0,0 1 0 0 0,0-1-1 0 0,1 1 1 0 0,-1-1 0 0 0,1 0 0 0 0,0 1 0 0 0,-1-1-1 0 0,1 1 1 0 0,0-1 0 0 0,1 1 0 0 0,-1 0 0 0 0,0-1 0 0 0,1 1-1 0 0,-1 0 1 0 0,1 0 0 0 0,0 0 0 0 0,0 0 0 0 0,0 0-1 0 0,0 1 1 0 0,0-1 0 0 0,0 0 0 0 0,0 1 0 0 0,1 0 0 0 0,-1-1-1 0 0,0 1 1 0 0,1 0 0 0 0,-1 0 0 0 0,1 0 0 0 0,-1 1-1 0 0,1-1 1 0 0,0 1 0 0 0,3-1 0 0 0,-3 0-48 0 0,-1 1-1 0 0,1-1 1 0 0,0 1-1 0 0,0-1 1 0 0,0 1-1 0 0,0 0 1 0 0,0 1 0 0 0,0-1-1 0 0,0 0 1 0 0,0 1-1 0 0,0 0 1 0 0,0-1 0 0 0,0 1-1 0 0,-1 0 1 0 0,1 0-1 0 0,0 1 1 0 0,0-1-1 0 0,-1 1 1 0 0,1-1 0 0 0,-1 1-1 0 0,3 2 1 0 0,-3-1 3 0 0,0-1 0 0 0,0 1 0 0 0,0 0 0 0 0,0 0 0 0 0,-1 0 0 0 0,1 0 0 0 0,-1 0 0 0 0,0 1 0 0 0,0-1 0 0 0,0 0 0 0 0,0 0 0 0 0,0 1 0 0 0,-1-1 0 0 0,0 1 0 0 0,1-1 0 0 0,-1 0 0 0 0,-1 1 0 0 0,1-1 0 0 0,-1 6 0 0 0,-1-1 19 0 0,0 0 1 0 0,-1 0 0 0 0,1-1-1 0 0,-1 1 1 0 0,-1-1 0 0 0,1 0-1 0 0,-1 0 1 0 0,-1 0 0 0 0,1 0-1 0 0,-9 8 1 0 0,-64 61 265 0 0,25-26-114 0 0,-108 141 437 0 0,80-93-383 0 0,54-65-158 0 0,10-12 415 0 0,-1 0 0 0 0,-29 26 1 0 0,45-46-466 0 0,0 1-1 0 0,-1-1 1 0 0,1 0 0 0 0,0 0 0 0 0,-1 1 0 0 0,1-1 0 0 0,-1 0-1 0 0,1 0 1 0 0,-1 0 0 0 0,1-1 0 0 0,-1 1 0 0 0,0 0 0 0 0,1 0 0 0 0,-1-1-1 0 0,0 1 1 0 0,0-1 0 0 0,1 0 0 0 0,-1 1 0 0 0,0-1 0 0 0,0 0 0 0 0,0 0-1 0 0,0 0 1 0 0,1-1 0 0 0,-1 1 0 0 0,0 0 0 0 0,0 0 0 0 0,1-1 0 0 0,-1 1-1 0 0,0-1 1 0 0,0 0 0 0 0,1 0 0 0 0,-1 1 0 0 0,1-1 0 0 0,-1 0-1 0 0,1 0 1 0 0,-1 0 0 0 0,1-1 0 0 0,-1 1 0 0 0,1 0 0 0 0,0-1 0 0 0,0 1-1 0 0,0 0 1 0 0,0-1 0 0 0,0 1 0 0 0,-1-3 0 0 0,-1-1 95 0 0,0-1 1 0 0,1 1-1 0 0,0-1 1 0 0,0 0-1 0 0,0 0 0 0 0,1 0 1 0 0,0 0-1 0 0,0 0 1 0 0,1 0-1 0 0,-1 0 1 0 0,2-12-1 0 0,4-11-212 0 0,2 0 0 0 0,1 1-1 0 0,1 0 1 0 0,23-48 0 0 0,65-100-1043 0 0,-79 150-1690 0 0,2-3-4581 0 0,-18 25 5972 0 0,1 1 0 0 0,-2-1 0 0 0,1 0 0 0 0,0 0 0 0 0,-1 1 0 0 0,0-1 0 0 0,0 0 0 0 0,0 0 0 0 0,0 0 0 0 0,0-6 0 0 0,-2 7-628 0 0,-4-6 156 0 0</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29.612"/>
    </inkml:context>
    <inkml:brush xml:id="br0">
      <inkml:brushProperty name="width" value="0.05" units="cm"/>
      <inkml:brushProperty name="height" value="0.05" units="cm"/>
      <inkml:brushProperty name="color" value="#E71224"/>
    </inkml:brush>
  </inkml:definitions>
  <inkml:trace contextRef="#ctx0" brushRef="#br0">682 29 5208 0 0,'-28'-14'13788'0'0,"29"13"-13584"0"0,0 0 1 0 0,0 0-1 0 0,0-1 1 0 0,0 1-1 0 0,1 0 1 0 0,-1 0 0 0 0,1 0-1 0 0,-1 0 1 0 0,1 1-1 0 0,-1-1 1 0 0,1 0-1 0 0,-1 1 1 0 0,1-1-1 0 0,-1 0 1 0 0,1 1-1 0 0,0 0 1 0 0,-1-1-1 0 0,1 1 1 0 0,0 0-1 0 0,0 0 1 0 0,-1 0 0 0 0,1 0-1 0 0,0 1 1 0 0,-1-1-1 0 0,3 1 1 0 0,51 5 1523 0 0,-50-6-1481 0 0,4 2 3 0 0,-1 1 1 0 0,1-1-1 0 0,0 1 1 0 0,-1 1-1 0 0,1 0 0 0 0,-1 0 1 0 0,0 0-1 0 0,0 1 0 0 0,-1 0 1 0 0,1 1-1 0 0,-1 0 0 0 0,10 10 1 0 0,-15-14-207 0 0,0 0 0 0 0,0 1 0 0 0,0-1 1 0 0,0 0-1 0 0,-1 1 0 0 0,1-1 0 0 0,-1 1 0 0 0,0 0 0 0 0,1-1 1 0 0,-1 1-1 0 0,0 0 0 0 0,-1 0 0 0 0,1 0 0 0 0,0 0 1 0 0,-1 0-1 0 0,0 0 0 0 0,1 0 0 0 0,-1 0 0 0 0,0 0 1 0 0,-1 0-1 0 0,1 0 0 0 0,-1 0 0 0 0,1-1 0 0 0,-1 1 0 0 0,0 0 1 0 0,0 0-1 0 0,0 0 0 0 0,0-1 0 0 0,0 1 0 0 0,-1 0 1 0 0,1-1-1 0 0,-1 1 0 0 0,0-1 0 0 0,0 0 0 0 0,0 1 0 0 0,0-1 1 0 0,0 0-1 0 0,0 0 0 0 0,0 0 0 0 0,-1-1 0 0 0,-3 3 1 0 0,1-1-59 0 0,1 0 0 0 0,-1 0 0 0 0,0 0 0 0 0,0-1 0 0 0,0 0 0 0 0,0 0 0 0 0,0 0 0 0 0,0-1 0 0 0,0 0 0 0 0,-1 0 0 0 0,1 0 0 0 0,-9 0 0 0 0,12-1-30 0 0,1 0 0 0 0,-1-1 1 0 0,0 1-1 0 0,1 0 0 0 0,-1-1 0 0 0,1 1 0 0 0,-1 0 0 0 0,1-1 1 0 0,-1 0-1 0 0,1 1 0 0 0,-1-1 0 0 0,1 0 0 0 0,0 0 0 0 0,-1 0 0 0 0,1 0 1 0 0,0 0-1 0 0,0 0 0 0 0,-2-2 0 0 0,2 1-23 0 0,0 0 1 0 0,0 0-1 0 0,0 0 0 0 0,0 0 1 0 0,1-1-1 0 0,-1 1 0 0 0,1 0 1 0 0,-1 0-1 0 0,1-1 0 0 0,0 1 0 0 0,0 0 1 0 0,0 0-1 0 0,0-1 0 0 0,0 1 1 0 0,1 0-1 0 0,-1 0 0 0 0,1-3 1 0 0,0 0 9 0 0,-1 1 0 0 0,1-1 1 0 0,0 0-1 0 0,0 1 0 0 0,1 0 1 0 0,-1-1-1 0 0,1 1 1 0 0,0 0-1 0 0,0 0 0 0 0,1-1 1 0 0,-1 2-1 0 0,1-1 0 0 0,0 0 1 0 0,0 0-1 0 0,0 1 0 0 0,0 0 1 0 0,1 0-1 0 0,-1 0 1 0 0,5-3-1 0 0,-8 6 82 0 0,1 0 0 0 0,-1 0-1 0 0,1 0 1 0 0,0 0 0 0 0,-1 1 0 0 0,1-1 0 0 0,-1 0-1 0 0,1 0 1 0 0,-1 0 0 0 0,0 1 0 0 0,1-1 0 0 0,-1 0-1 0 0,1 0 1 0 0,-1 1 0 0 0,1-1 0 0 0,-1 0 0 0 0,0 1 0 0 0,1-1-1 0 0,-1 1 1 0 0,1-1 0 0 0,-1 0 0 0 0,0 1 0 0 0,0-1-1 0 0,1 1 1 0 0,-1-1 0 0 0,0 1 0 0 0,0-1 0 0 0,0 1-1 0 0,1-1 1 0 0,-1 1 0 0 0,0-1 0 0 0,0 1 0 0 0,0-1 0 0 0,0 1-1 0 0,0-1 1 0 0,0 1 0 0 0,0-1 0 0 0,0 1 0 0 0,0 0-1 0 0,0 0 1 0 0,0 24 842 0 0,-7-10-678 0 0,0 1 0 0 0,-1-1-1 0 0,-1 0 1 0 0,0-1 0 0 0,-1 0-1 0 0,-1-1 1 0 0,0 1 0 0 0,0-2 0 0 0,-1 0-1 0 0,-1 0 1 0 0,0-2 0 0 0,-1 1 0 0 0,0-1-1 0 0,-25 12 1 0 0,30-19-189 0 0,7-3-16 0 0,0 1 0 0 0,0-1 0 0 0,0-1 0 0 0,-1 1 0 0 0,1 0 1 0 0,0 0-1 0 0,0-1 0 0 0,0 1 0 0 0,0-1 0 0 0,0 0 0 0 0,0 1 0 0 0,1-1 0 0 0,-1 0 0 0 0,0 0 0 0 0,0 0 1 0 0,0-1-1 0 0,1 1 0 0 0,-1 0 0 0 0,1-1 0 0 0,-1 1 0 0 0,1-1 0 0 0,-1 1 0 0 0,1-1 0 0 0,0 0 0 0 0,0 1 1 0 0,0-1-1 0 0,0 0 0 0 0,0 0 0 0 0,0 0 0 0 0,0 0 0 0 0,1 0 0 0 0,-1 0 0 0 0,0-3 0 0 0,-19 44 168 0 0,-25 38 0 0 0,38-67-126 0 0,0 0 1 0 0,0 0-1 0 0,-1-1 0 0 0,-1 0 1 0 0,1 0-1 0 0,-1-1 0 0 0,-1-1 1 0 0,-19 14-1 0 0,27-20-26 0 0,-2 2 0 0 0,-8-2 0 0 0,-13-6 0 0 0,24 5 0 0 0,0-1 0 0 0,0 0 0 0 0,-1 0 0 0 0,1-1 0 0 0,0 1 0 0 0,0 0 0 0 0,0 0 0 0 0,0 0 0 0 0,0-1 0 0 0,0 1 0 0 0,1-1 0 0 0,-1 1 0 0 0,0 0 0 0 0,1-1 0 0 0,-1 1 0 0 0,1-1 0 0 0,-1-2 0 0 0,0-2 0 0 0,0 0 0 0 0,1 0 0 0 0,0 0 0 0 0,0 0 0 0 0,1 0 0 0 0,1-6 0 0 0,-2 8 0 0 0,4-17 0 0 0,0 0 0 0 0,10-25 0 0 0,-3 10 0 0 0,-80 98 0 0 0,36-34-37 0 0,-82 64-492 0 0,104-84 399 0 0,-1 0 1 0 0,-1-1-1 0 0,0 0 0 0 0,0-1 0 0 0,0 0 0 0 0,0-1 1 0 0,-25 5-1 0 0,35-10-1891 0 0,2 0 1637 0 0,0 0-1 0 0,0 0 1 0 0,0 0-1 0 0,0 0 1 0 0,0 0-1 0 0,0 0 1 0 0,0-1-1 0 0,0 1 1 0 0,0 0-1 0 0,0-1 1 0 0,0 1-1 0 0,0-1 1 0 0,0 1-1 0 0,0-1 1 0 0,0 0-1 0 0,0 1 1 0 0,1-1 0 0 0,-1 0-1 0 0,0 1 1 0 0,1-1-1 0 0,-1 0 1 0 0,0 0-1 0 0,1 0 1 0 0,-2-1-1 0 0,1 0-287 0 0,1-1 0 0 0,-1 0-1 0 0,0 1 1 0 0,1-1 0 0 0,-1 1 0 0 0,1-1-1 0 0,0 0 1 0 0,0 1 0 0 0,0-1 0 0 0,1-2-1 0 0,15-62-7099 0 0,-15 64 7511 0 0,10-28-1575 0 0,4-3 10 0 0</inkml:trace>
</inkml:ink>
</file>

<file path=ppt/ink/ink3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8.075"/>
    </inkml:context>
    <inkml:brush xml:id="br0">
      <inkml:brushProperty name="width" value="0.05" units="cm"/>
      <inkml:brushProperty name="height" value="0.05" units="cm"/>
      <inkml:brushProperty name="color" value="#004F8B"/>
    </inkml:brush>
  </inkml:definitions>
  <inkml:trace contextRef="#ctx0" brushRef="#br0">457 1 4412 0 0,'0'0'8339'0'0,"0"3"-7123"0"0,4 36 1666 0 0,-1 0 0 0 0,-5 67 1 0 0,0-90-2627 0 0,0-1 1 0 0,-2 1 0 0 0,1-1 0 0 0,-2 0-1 0 0,0 0 1 0 0,-1 0 0 0 0,0-1 0 0 0,-1 0-1 0 0,-1 0 1 0 0,-9 12 0 0 0,7-11 97 0 0,-1-2 1 0 0,-24 25 0 0 0,31-35-303 0 0,0 1 1 0 0,0-1-1 0 0,0 0 1 0 0,0 0-1 0 0,-1 0 1 0 0,1 0-1 0 0,-1-1 1 0 0,1 0 0 0 0,-1 0-1 0 0,0 0 1 0 0,0-1-1 0 0,0 1 1 0 0,0-1-1 0 0,-8 1 1 0 0,12-2-87 0 0,0 0-1 0 0,0 0 1 0 0,0 0 0 0 0,0 0 0 0 0,0-1 0 0 0,0 1 0 0 0,0 0-1 0 0,0 0 1 0 0,0-1 0 0 0,0 1 0 0 0,0 0 0 0 0,0-1 0 0 0,0 1-1 0 0,0-1 1 0 0,0 1 0 0 0,0-1 0 0 0,0 0 0 0 0,1 1-1 0 0,-1-1 1 0 0,0 0 0 0 0,1 0 0 0 0,-1 1 0 0 0,0-1 0 0 0,1 0-1 0 0,-1 0 1 0 0,1 0 0 0 0,-1 0 0 0 0,1 0 0 0 0,-1 0-1 0 0,1 0 1 0 0,0 1 0 0 0,-1-1 0 0 0,1 0 0 0 0,0 0 0 0 0,0-1-1 0 0,0 1 1 0 0,0 0 0 0 0,0 0 0 0 0,0 0 0 0 0,0 0 0 0 0,0 0-1 0 0,0 0 1 0 0,1 0 0 0 0,-1 0 0 0 0,0 0 0 0 0,1 0-1 0 0,-1 0 1 0 0,0 1 0 0 0,1-1 0 0 0,-1 0 0 0 0,1 0 0 0 0,0 0-1 0 0,-1 0 1 0 0,1 0 0 0 0,0 1 0 0 0,0-2 0 0 0,0 2-101 0 0,3 2-59 0 0,-2-1 202 0 0,0 1-1 0 0,1-1 1 0 0,-1 1 0 0 0,0-1-1 0 0,0 1 1 0 0,0 0 0 0 0,0 0-1 0 0,0 0 1 0 0,0 0 0 0 0,-1 1-1 0 0,1-1 1 0 0,-1 0 0 0 0,0 1-1 0 0,1-1 1 0 0,-1 1 0 0 0,0-1-1 0 0,0 1 1 0 0,-1 0 0 0 0,1-1-1 0 0,0 1 1 0 0,-1 5-1 0 0,0-3 24 0 0,0 1-1 0 0,-1-1 0 0 0,1 0 0 0 0,-2 1 0 0 0,1-1 0 0 0,0 0 0 0 0,-1 0 1 0 0,0 1-1 0 0,0-1 0 0 0,-6 8 0 0 0,3-4-171 0 0,-1 0-1 0 0,0-1 1 0 0,0 0-1 0 0,-1 0 1 0 0,0 0 0 0 0,0-1-1 0 0,-1 0 1 0 0,0 0-1 0 0,0-1 1 0 0,-1 0 0 0 0,0-1-1 0 0,-10 5 1 0 0,-23 1-1784 0 0,1-11-3474 0 0,37-1 4662 0 0,0 0 0 0 0,0 0 0 0 0,0 0 0 0 0,0 0 0 0 0,0-1 0 0 0,0 0 0 0 0,0 0 0 0 0,1 0 0 0 0,-1 0 0 0 0,1-1-1 0 0,-1 1 1 0 0,1-1 0 0 0,0 0 0 0 0,0 0 0 0 0,0 0 0 0 0,1 0 0 0 0,-1-1 0 0 0,-2-3 0 0 0,-5-10-802 0 0</inkml:trace>
</inkml:ink>
</file>

<file path=ppt/ink/ink3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8.434"/>
    </inkml:context>
    <inkml:brush xml:id="br0">
      <inkml:brushProperty name="width" value="0.05" units="cm"/>
      <inkml:brushProperty name="height" value="0.05" units="cm"/>
      <inkml:brushProperty name="color" value="#004F8B"/>
    </inkml:brush>
  </inkml:definitions>
  <inkml:trace contextRef="#ctx0" brushRef="#br0">0 102 6725 0 0,'15'-11'1968'0'0,"1"1"-56"0"0,1 1-212 0 0,2 0-204 0 0,-3 2-156 0 0,-1 2-112 0 0,-1-2-275 0 0,0 0-285 0 0,1 0-424 0 0,-3 2-416 0 0,1 1-780 0 0,-5 3-1989 0 0,0-5 25 0 0,-2 1 284 0 0,-1-4-1557 0 0</inkml:trace>
</inkml:ink>
</file>

<file path=ppt/ink/ink3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8.763"/>
    </inkml:context>
    <inkml:brush xml:id="br0">
      <inkml:brushProperty name="width" value="0.05" units="cm"/>
      <inkml:brushProperty name="height" value="0.05" units="cm"/>
      <inkml:brushProperty name="color" value="#004F8B"/>
    </inkml:brush>
  </inkml:definitions>
  <inkml:trace contextRef="#ctx0" brushRef="#br0">181 2 5897 0 0,'-11'-2'11975'0'0,"11"3"-11765"0"0,-9 23 4358 0 0,-3 41-3252 0 0,11-58-250 0 0,-48 270 941 0 0,30-186-5764 0 0,-1 1-4144 0 0,16-73 5628 0 0,-1 0-1 0 0,-1-1 0 0 0,-1 0 1 0 0,-1 0-1 0 0,-13 22 0 0 0,13-25 595 0 0</inkml:trace>
</inkml:ink>
</file>

<file path=ppt/ink/ink3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39.247"/>
    </inkml:context>
    <inkml:brush xml:id="br0">
      <inkml:brushProperty name="width" value="0.05" units="cm"/>
      <inkml:brushProperty name="height" value="0.05" units="cm"/>
      <inkml:brushProperty name="color" value="#004F8B"/>
    </inkml:brush>
  </inkml:definitions>
  <inkml:trace contextRef="#ctx0" brushRef="#br0">674 9 6397 0 0,'-6'-9'15349'0'0,"30"62"-12419"0"0,-2-9-1625 0 0,-2 1 1 0 0,-1 1 0 0 0,-3 1 0 0 0,11 52-1 0 0,-25-86-1247 0 0,0 0 0 0 0,0 0 0 0 0,-1 1 0 0 0,-1-1 0 0 0,0 0 0 0 0,-1 0 0 0 0,0 1 0 0 0,-1-1 0 0 0,-1 0-1 0 0,0 0 1 0 0,-1-1 0 0 0,0 1 0 0 0,-1-1 0 0 0,0 1 0 0 0,-1-2 0 0 0,0 1 0 0 0,-1 0 0 0 0,0-1 0 0 0,-1-1-1 0 0,-13 15 1 0 0,5-10-46 0 0,-1 0 0 0 0,0-1 0 0 0,-1-1 0 0 0,-1-1-1 0 0,0 0 1 0 0,0-2 0 0 0,-1 0 0 0 0,-1-1 0 0 0,1-1 0 0 0,-1-1-1 0 0,-1-1 1 0 0,1 0 0 0 0,-1-2 0 0 0,-23 2 0 0 0,26-4-2 0 0,-1-1 0 0 0,0-1 0 0 0,1 0 0 0 0,-1-2-1 0 0,1 0 1 0 0,0-1 0 0 0,-1-1 0 0 0,2 0 0 0 0,-1-2 0 0 0,0 0 0 0 0,1-2 0 0 0,0 0 0 0 0,1 0 0 0 0,0-2 0 0 0,0 0 0 0 0,-18-15 0 0 0,29 20-212 0 0,0-1-1 0 0,0-1 1 0 0,0 1-1 0 0,1-1 1 0 0,0 0 0 0 0,0 0-1 0 0,1-1 1 0 0,0 1 0 0 0,0-1-1 0 0,1 0 1 0 0,0 0-1 0 0,0 0 1 0 0,1-1 0 0 0,0 1-1 0 0,0-1 1 0 0,1 1 0 0 0,0-1-1 0 0,1 1 1 0 0,-1-1-1 0 0,2 0 1 0 0,-1 1 0 0 0,1-1-1 0 0,1 1 1 0 0,0-1-1 0 0,0 1 1 0 0,6-15 0 0 0,-5 15 5 0 0,0 0 0 0 0,1 0 0 0 0,1 0 1 0 0,-1 0-1 0 0,1 1 0 0 0,0-1 0 0 0,1 1 0 0 0,0 0 1 0 0,0 1-1 0 0,1 0 0 0 0,-1 0 0 0 0,1 0 0 0 0,1 1 1 0 0,-1 0-1 0 0,1 0 0 0 0,-1 0 0 0 0,2 1 0 0 0,-1 1 1 0 0,0-1-1 0 0,1 1 0 0 0,-1 1 0 0 0,1 0 1 0 0,0 0-1 0 0,0 1 0 0 0,0-1 0 0 0,9 2 0 0 0,0 0 569 0 0,42-2 4119 0 0,-58 2-4325 0 0,1-1 0 0 0,-1 1 0 0 0,0 0 0 0 0,0-1 0 0 0,0 0 1 0 0,0 0-1 0 0,0 1 0 0 0,0-1 0 0 0,-1 0 0 0 0,1-1 0 0 0,0 1 0 0 0,0 0 0 0 0,-1 0 1 0 0,1-1-1 0 0,-1 1 0 0 0,1-1 0 0 0,-1 1 0 0 0,1-1 0 0 0,-1 0 0 0 0,0 1 0 0 0,0-1 0 0 0,0 0 1 0 0,0 0-1 0 0,1-2 0 0 0,-2 3-616 0 0</inkml:trace>
</inkml:ink>
</file>

<file path=ppt/ink/ink3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1.341"/>
    </inkml:context>
    <inkml:brush xml:id="br0">
      <inkml:brushProperty name="width" value="0.05" units="cm"/>
      <inkml:brushProperty name="height" value="0.05" units="cm"/>
      <inkml:brushProperty name="color" value="#004F8B"/>
    </inkml:brush>
  </inkml:definitions>
  <inkml:trace contextRef="#ctx0" brushRef="#br0">579 34 5477 0 0,'-5'-33'20162'0'0,"5"33"-20015"0"0,-18 19 2063 0 0,-19 30-1281 0 0,3-1 45 0 0,-1-2 0 0 0,-71 70 0 0 0,75-89-2247 0 0,-44 33 0 0 0,48-41-2251 0 0,-1-2 0 0 0,-35 16 0 0 0,56-29 2224 0 0,0-1-1 0 0,-1 0 1 0 0,1-1 0 0 0,-1 1-1 0 0,0-1 1 0 0,0-1 0 0 0,1 0-1 0 0,-1 0 1 0 0,0 0 0 0 0,0-1-1 0 0,-13-1 1 0 0,6-1-405 0 0</inkml:trace>
</inkml:ink>
</file>

<file path=ppt/ink/ink3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1.700"/>
    </inkml:context>
    <inkml:brush xml:id="br0">
      <inkml:brushProperty name="width" value="0.05" units="cm"/>
      <inkml:brushProperty name="height" value="0.05" units="cm"/>
      <inkml:brushProperty name="color" value="#004F8B"/>
    </inkml:brush>
  </inkml:definitions>
  <inkml:trace contextRef="#ctx0" brushRef="#br0">161 41 5372 0 0,'10'-17'2394'0'0,"13"-6"17529"0"0,-27 52-19761 0 0,-22 104 2296 0 0,-6-2-4511 0 0,-10-3-5379 0 0,-13-4-6249 0 0,31-89 9401 0 0,13-19 2417 0 0</inkml:trace>
</inkml:ink>
</file>

<file path=ppt/ink/ink3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2.372"/>
    </inkml:context>
    <inkml:brush xml:id="br0">
      <inkml:brushProperty name="width" value="0.05" units="cm"/>
      <inkml:brushProperty name="height" value="0.05" units="cm"/>
      <inkml:brushProperty name="color" value="#004F8B"/>
    </inkml:brush>
  </inkml:definitions>
  <inkml:trace contextRef="#ctx0" brushRef="#br0">893 11 5485 0 0,'11'-11'12783'0'0,"-10"15"-12514"0"0,1 0 0 0 0,0 0 0 0 0,-1 0 0 0 0,1 0 0 0 0,-1 0 0 0 0,0 1 0 0 0,-1-1 0 0 0,1 0 0 0 0,-1 0 0 0 0,0 1 0 0 0,0-1 0 0 0,0 0 1 0 0,0 1-1 0 0,-1-1 0 0 0,0 0 0 0 0,0 1 0 0 0,0-1 0 0 0,-3 7 0 0 0,-5 14 824 0 0,-19 42 0 0 0,15-41-858 0 0,-2-1 0 0 0,0 0 0 0 0,-1 0 0 0 0,-2-2 0 0 0,0 0 0 0 0,-2-1 0 0 0,0-1 0 0 0,-2-1 0 0 0,0 0 0 0 0,-1-2 0 0 0,0-1 0 0 0,-2-1 0 0 0,-28 14 0 0 0,47-27-289 0 0,0 0 0 0 0,0-1 0 0 0,-1 0 0 0 0,1-1 1 0 0,0 0-1 0 0,0 0 0 0 0,-1 0 0 0 0,1 0 0 0 0,-1-1 0 0 0,1 0 0 0 0,-1-1 0 0 0,-6 0 0 0 0,-2-3-189 0 0,1 0 0 0 0,-1-1-1 0 0,-22-11 1 0 0,13 6 151 0 0,21 9 56 0 0,1 0 0 0 0,-1 1 1 0 0,1-1-1 0 0,-1 1 0 0 0,1 0 1 0 0,-1-1-1 0 0,1 1 0 0 0,-1 0 1 0 0,0 1-1 0 0,1-1 0 0 0,-1 0 0 0 0,1 1 1 0 0,-1 0-1 0 0,1-1 0 0 0,0 1 1 0 0,-1 0-1 0 0,1 0 0 0 0,0 0 1 0 0,-3 2-1 0 0,-46 35-34 0 0,12-8 0 0 0,29-24 122 0 0,0-1-1 0 0,0 0 1 0 0,-1-1-1 0 0,0 0 1 0 0,0-1-1 0 0,0 0 1 0 0,-1-1-1 0 0,-19 2 1 0 0,27-4-15 0 0,-1 0 1 0 0,1 0 0 0 0,-1-1-1 0 0,1 1 1 0 0,0-1 0 0 0,-1 0-1 0 0,1 0 1 0 0,0-1-1 0 0,0 1 1 0 0,0-1 0 0 0,0 0-1 0 0,0 0 1 0 0,0-1 0 0 0,1 1-1 0 0,-1-1 1 0 0,1 1 0 0 0,0-1-1 0 0,-1 0 1 0 0,1 0-1 0 0,0-1 1 0 0,1 1 0 0 0,-1-1-1 0 0,1 1 1 0 0,-1-1 0 0 0,1 0-1 0 0,-2-5 1 0 0,1 3 12 0 0,1-1-1 0 0,0 1 1 0 0,0-1-1 0 0,0 0 1 0 0,0 0 0 0 0,1 0-1 0 0,0-12 1 0 0,1 8-1049 0 0,1 0 1 0 0,0 0-1 0 0,1 0 1 0 0,0 1-1 0 0,0-1 1 0 0,1 1-1 0 0,7-17 1 0 0,2 3-2544 0 0,0 1 0 0 0,2 0 0 0 0,0 1 0 0 0,30-35 0 0 0,-26 36 1791 0 0</inkml:trace>
</inkml:ink>
</file>

<file path=ppt/ink/ink3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2.700"/>
    </inkml:context>
    <inkml:brush xml:id="br0">
      <inkml:brushProperty name="width" value="0.05" units="cm"/>
      <inkml:brushProperty name="height" value="0.05" units="cm"/>
      <inkml:brushProperty name="color" value="#004F8B"/>
    </inkml:brush>
  </inkml:definitions>
  <inkml:trace contextRef="#ctx0" brushRef="#br0">0 75 5108 0 0,'4'-5'3541'0'0,"9"-2"-2125"0"0,-3 3-96 0 0,1-1-224 0 0,1 2-12 0 0,2-4-204 0 0,1 2-304 0 0,-3-1-332 0 0,1 1-348 0 0,1 2-416 0 0,1-3-760 0 0,-5 5-1372 0 0,-2-3 152 0 0,0 1 248 0 0,-1-3 267 0 0,3 1-1363 0 0</inkml:trace>
</inkml:ink>
</file>

<file path=ppt/ink/ink3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3.028"/>
    </inkml:context>
    <inkml:brush xml:id="br0">
      <inkml:brushProperty name="width" value="0.05" units="cm"/>
      <inkml:brushProperty name="height" value="0.05" units="cm"/>
      <inkml:brushProperty name="color" value="#004F8B"/>
    </inkml:brush>
  </inkml:definitions>
  <inkml:trace contextRef="#ctx0" brushRef="#br0">3153 0 4812 0 0,'-15'5'1794'0'0,"0"0"-1"0"0,1 1 1 0 0,0 1-1 0 0,-18 10 1 0 0,11-3 411 0 0,-40 34-1 0 0,-80 99 1020 0 0,120-124-2556 0 0,-108 128 1570 0 0,-51 55-109 0 0,54-69-1275 0 0,-409 405 2141 0 0,458-473-2711 0 0,-4-4 0 0 0,-3-4 0 0 0,-2-3-1 0 0,-3-4 1 0 0,-123 56 0 0 0,175-95-402 0 0,-1-2-1 0 0,0-1 1 0 0,-1-2-1 0 0,0-2 1 0 0,-1-1-1 0 0,0-3 1 0 0,0 0-1 0 0,0-3 1 0 0,0-1-1 0 0,-78-12 1 0 0,82 6-655 0 0,0-3-1 0 0,1 0 1 0 0,0-3 0 0 0,0-1 0 0 0,-32-17 0 0 0,37 15-1118 0 0,1-2 0 0 0,1-2 0 0 0,1 0 1 0 0,0-2-1 0 0,-42-42 0 0 0,-144-196-10234 0 0,170 202 10293 0 0</inkml:trace>
</inkml:ink>
</file>

<file path=ppt/ink/ink3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6.169"/>
    </inkml:context>
    <inkml:brush xml:id="br0">
      <inkml:brushProperty name="width" value="0.05" units="cm"/>
      <inkml:brushProperty name="height" value="0.05" units="cm"/>
      <inkml:brushProperty name="color" value="#004F8B"/>
    </inkml:brush>
  </inkml:definitions>
  <inkml:trace contextRef="#ctx0" brushRef="#br0">1572 321 5549 0 0,'0'0'10452'0'0,"-3"-2"-9441"0"0,-2-2-507 0 0,0 0 0 0 0,0-1 0 0 0,1 1 0 0 0,0-1 1 0 0,-1 0-1 0 0,2 0 0 0 0,-1 0 0 0 0,1 0 0 0 0,-1-1 1 0 0,1 0-1 0 0,1 1 0 0 0,-1-1 0 0 0,-1-7 0 0 0,2 6-300 0 0,1 0 0 0 0,0-1 0 0 0,0 1 1 0 0,1 0-1 0 0,-1-1 0 0 0,2 1 0 0 0,-1-1 0 0 0,1 1 0 0 0,0 0 0 0 0,3-10 0 0 0,-1 7-221 0 0,0 1 0 0 0,1-1 0 0 0,0 1 1 0 0,1 0-1 0 0,0 0 0 0 0,0 1 0 0 0,1 0 0 0 0,0-1 0 0 0,0 2 1 0 0,1-1-1 0 0,0 1 0 0 0,0 0 0 0 0,1 0 0 0 0,0 1 0 0 0,0 0 0 0 0,0 1 1 0 0,10-5-1 0 0,-17 9 10 0 0,0 0 1 0 0,0 1 0 0 0,0-1-1 0 0,0 0 1 0 0,0 1 0 0 0,0 0 0 0 0,1-1-1 0 0,-1 1 1 0 0,0-1 0 0 0,0 1-1 0 0,0 0 1 0 0,0 0 0 0 0,1 0-1 0 0,-1 0 1 0 0,0 0 0 0 0,0 0 0 0 0,0 0-1 0 0,1 0 1 0 0,-1 0 0 0 0,0 1-1 0 0,0-1 1 0 0,0 0 0 0 0,0 1-1 0 0,1-1 1 0 0,-1 1 0 0 0,0-1-1 0 0,0 1 1 0 0,0-1 0 0 0,0 1 0 0 0,0 0-1 0 0,0 0 1 0 0,0 0 0 0 0,-1-1-1 0 0,1 1 1 0 0,0 0 0 0 0,0 0-1 0 0,-1 0 1 0 0,1 0 0 0 0,0 0-1 0 0,-1 0 1 0 0,1 0 0 0 0,-1 1 0 0 0,1-1-1 0 0,-1 0 1 0 0,0 0 0 0 0,0 0-1 0 0,1 0 1 0 0,-1 1 0 0 0,0-1-1 0 0,0 0 1 0 0,0 2 0 0 0,0 3 1 0 0,1-1 0 0 0,-1 1 1 0 0,0 0-1 0 0,-1 0 0 0 0,1-1 1 0 0,-1 1-1 0 0,0 0 0 0 0,-4 10 1 0 0,-6 4 1 0 0,-1 0 0 0 0,-1 0 1 0 0,-1-2-1 0 0,-1 1 0 0 0,0-2 1 0 0,-1 0-1 0 0,-28 23 0 0 0,8-11-52 0 0,-2-2-1 0 0,-73 41 0 0 0,97-61 5 0 0,-1 0 0 0 0,1 0 0 0 0,-1-1 0 0 0,-1-1 0 0 0,1-1 0 0 0,-1 0 0 0 0,1-1 0 0 0,-28 2 0 0 0,39-4 18 0 0,0-1 0 0 0,0 0 0 0 0,0-1 1 0 0,0 1-1 0 0,1-1 0 0 0,-1 0 0 0 0,0 0 1 0 0,0 0-1 0 0,1 0 0 0 0,-1 0 1 0 0,1-1-1 0 0,-1 0 0 0 0,1 0 0 0 0,-1 0 1 0 0,1 0-1 0 0,0 0 0 0 0,0-1 0 0 0,0 1 1 0 0,0-1-1 0 0,1 0 0 0 0,-1 0 0 0 0,1 0 1 0 0,0 0-1 0 0,-1 0 0 0 0,1 0 1 0 0,1-1-1 0 0,-1 1 0 0 0,0-1 0 0 0,1 1 1 0 0,0-1-1 0 0,0 0 0 0 0,0 0 0 0 0,0 1 1 0 0,0-1-1 0 0,1 0 0 0 0,0-5 0 0 0,-1 1-139 0 0,2-1-1 0 0,-1 1 1 0 0,1 0-1 0 0,0 0 1 0 0,0-1-1 0 0,1 1 0 0 0,0 0 1 0 0,1 0-1 0 0,0 0 1 0 0,0 1-1 0 0,1-1 1 0 0,0 1-1 0 0,0 0 0 0 0,0 0 1 0 0,10-11-1 0 0,-9 12 63 0 0,1-1-1 0 0,0 1 0 0 0,1 1 1 0 0,-1 0-1 0 0,1-1 0 0 0,0 2 1 0 0,0-1-1 0 0,1 1 0 0 0,-1 0 0 0 0,12-3 1 0 0,-17 6 134 0 0,18 20 238 0 0,-19-15-207 0 0,0 1 0 0 0,-1 0 0 0 0,0 0 0 0 0,0-1 0 0 0,0 1-1 0 0,-1 0 1 0 0,1 0 0 0 0,-1-1 0 0 0,0 1 0 0 0,0 0 0 0 0,-1-1 0 0 0,0 1 0 0 0,0-1 0 0 0,0 0 0 0 0,0 0 0 0 0,0 1 0 0 0,-1-1 0 0 0,-5 6 0 0 0,-6 8 154 0 0,0-2 0 0 0,-26 24 0 0 0,37-36-196 0 0,-3 2-183 0 0,0-1 1 0 0,0 1-1 0 0,0-1 0 0 0,0 0 1 0 0,-1 0-1 0 0,0-1 1 0 0,0 0-1 0 0,0 0 1 0 0,-1-1-1 0 0,-7 3 0 0 0,13-5-160 0 0,-28 2-1683 0 0,24 5 2114 0 0,-1 0 0 0 0,0 0 1 0 0,-1 0-1 0 0,1-1 0 0 0,-1 0 0 0 0,-1-1 1 0 0,1 0-1 0 0,-1 0 0 0 0,0 0 0 0 0,0-1 1 0 0,-1-1-1 0 0,0 0 0 0 0,1 0 0 0 0,-15 3 1 0 0,22-7-204 0 0,-42-2-892 0 0,35 4 1136 0 0,1 2-1 0 0,-1 0 1 0 0,0 0-1 0 0,1 0 1 0 0,0 1-1 0 0,0 0 0 0 0,-7 7 1 0 0,5-4 123 0 0,-1-1 1 0 0,0 0-1 0 0,-23 10 1 0 0,31-15-241 0 0,-1-1 0 0 0,1 1 0 0 0,0-1-1 0 0,-1 0 1 0 0,1 0 0 0 0,-1 0 0 0 0,1-1 0 0 0,-1 1 0 0 0,1-1 0 0 0,-1 0 0 0 0,0 0 0 0 0,1 0 0 0 0,-1 0 0 0 0,1 0-1 0 0,-1-1 1 0 0,0 0 0 0 0,1 0 0 0 0,0 0 0 0 0,-1 0 0 0 0,1 0 0 0 0,0-1 0 0 0,-1 0 0 0 0,1 1 0 0 0,0-1 0 0 0,0 0-1 0 0,0-1 1 0 0,1 1 0 0 0,-1 0 0 0 0,0-1 0 0 0,1 0 0 0 0,0 1 0 0 0,-1-1 0 0 0,1 0 0 0 0,0 0 0 0 0,-2-5 0 0 0,4 7-44 0 0,-2-1-1 0 0,2 2 24 0 0,0 0 0 0 0,0 1-1 0 0,0-1 1 0 0,0 0-1 0 0,0 0 1 0 0,0 0 0 0 0,0 0-1 0 0,0 0 1 0 0,-1 0-1 0 0,1 0 1 0 0,0 0 0 0 0,0 0-1 0 0,0 0 1 0 0,0 0-1 0 0,0 0 1 0 0,0 0-1 0 0,0 1 1 0 0,0-1 0 0 0,0 0-1 0 0,-1 0 1 0 0,1 0-1 0 0,0 0 1 0 0,0 0 0 0 0,0 0-1 0 0,0 0 1 0 0,0 0-1 0 0,0 0 1 0 0,0 0 0 0 0,0 0-1 0 0,-1 0 1 0 0,1 0-1 0 0,0 0 1 0 0,0-1 0 0 0,0 1-1 0 0,0 0 1 0 0,0 0-1 0 0,0 0 1 0 0,0 0 0 0 0,0 0-1 0 0,0 0 1 0 0,-1 0-1 0 0,1 0 1 0 0,0 0 0 0 0,0 0-1 0 0,0 0 1 0 0,0 0-1 0 0,0 0 1 0 0,0 0 0 0 0,0-1-1 0 0,0 1 1 0 0,0 0-1 0 0,0 0 1 0 0,0 0 0 0 0,0 0-1 0 0,0 0 1 0 0,0 0-1 0 0,0 0 1 0 0,0 0 0 0 0,0-1-1 0 0,0 1 1 0 0,0 0-1 0 0,0 12 84 0 0,-1 0 0 0 0,1 0-1 0 0,-2 0 1 0 0,0 0 0 0 0,0 0-1 0 0,-1 0 1 0 0,-1 0-1 0 0,0-1 1 0 0,0 0 0 0 0,-1 0-1 0 0,0 0 1 0 0,-1 0 0 0 0,-1-1-1 0 0,1 0 1 0 0,-2 0 0 0 0,1-1-1 0 0,-1 0 1 0 0,-1 0 0 0 0,0-1-1 0 0,0 0 1 0 0,-19 12-1 0 0,16-11 115 0 0,-2 0 0 0 0,1-1 0 0 0,-1-1 0 0 0,-1-1 0 0 0,1 0 0 0 0,-1 0 0 0 0,0-1 0 0 0,0-1 0 0 0,0-1 0 0 0,-1 0 0 0 0,1-1-1 0 0,-1-1 1 0 0,0 0 0 0 0,1-1 0 0 0,-1-1 0 0 0,-27-4 0 0 0,32 2-38 0 0,-1 0 1 0 0,1-1-1 0 0,0 0 0 0 0,0 0 0 0 0,0-1 1 0 0,1-1-1 0 0,-1 0 0 0 0,1 0 0 0 0,1-1 1 0 0,-1 0-1 0 0,1-1 0 0 0,-12-13 0 0 0,18 17-245 0 0,-1 0 0 0 0,1-1-1 0 0,0 0 1 0 0,1 1-1 0 0,-1-1 1 0 0,1 0-1 0 0,0 0 1 0 0,0-1 0 0 0,0 1-1 0 0,1 0 1 0 0,0-1-1 0 0,-1-5 1 0 0,2 4-306 0 0,0 1 0 0 0,1 0 0 0 0,-1 0 1 0 0,1 0-1 0 0,0 0 0 0 0,1 0 0 0 0,0 0 0 0 0,0 0 0 0 0,0 0 1 0 0,0 0-1 0 0,1 1 0 0 0,5-9 0 0 0,3-3-2640 0 0,1 1 0 0 0,1 1 1 0 0,27-27-1 0 0,52-32-5164 0 0,-64 56 6461 0 0</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29.971"/>
    </inkml:context>
    <inkml:brush xml:id="br0">
      <inkml:brushProperty name="width" value="0.05" units="cm"/>
      <inkml:brushProperty name="height" value="0.05" units="cm"/>
      <inkml:brushProperty name="color" value="#E71224"/>
    </inkml:brush>
  </inkml:definitions>
  <inkml:trace contextRef="#ctx0" brushRef="#br0">38 65 5937 0 0,'2'-6'3309'0'0,"2"-4"1397"0"0,-1 0-448 0 0,4-4 947 0 0,7-9-946 0 0,-13 22-4936 0 0,-34 14-20303 0 0,12-4 18049 0 0,7-3 1165 0 0</inkml:trace>
</inkml:ink>
</file>

<file path=ppt/ink/ink3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6.560"/>
    </inkml:context>
    <inkml:brush xml:id="br0">
      <inkml:brushProperty name="width" value="0.05" units="cm"/>
      <inkml:brushProperty name="height" value="0.05" units="cm"/>
      <inkml:brushProperty name="color" value="#004F8B"/>
    </inkml:brush>
  </inkml:definitions>
  <inkml:trace contextRef="#ctx0" brushRef="#br0">1 165 5865 0 0,'0'0'3539'0'0,"3"-4"-2001"0"0,7-4-293 0 0,1 0 0 0 0,0 0 0 0 0,0 1 0 0 0,22-11-1 0 0,16-9 157 0 0,-8-7-6046 0 0,-40 33 4228 0 0,0 0 0 0 0,0 0-1 0 0,-1 0 1 0 0,1 0 0 0 0,0-1 0 0 0,-1 1 0 0 0,1 0 0 0 0,-1-1 0 0 0,1 1-1 0 0,-1 0 1 0 0,0-1 0 0 0,0 1 0 0 0,1-1 0 0 0,-1 1 0 0 0,0 0-1 0 0,0-1 1 0 0,0 1 0 0 0,-1-1 0 0 0,1 1 0 0 0,0 0 0 0 0,0-1-1 0 0,-1 1 1 0 0,1 0 0 0 0,-1-1 0 0 0,1 1 0 0 0,-1 0 0 0 0,-1-3 0 0 0,-6-7-1265 0 0</inkml:trace>
</inkml:ink>
</file>

<file path=ppt/ink/ink3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6.904"/>
    </inkml:context>
    <inkml:brush xml:id="br0">
      <inkml:brushProperty name="width" value="0.05" units="cm"/>
      <inkml:brushProperty name="height" value="0.05" units="cm"/>
      <inkml:brushProperty name="color" value="#004F8B"/>
    </inkml:brush>
  </inkml:definitions>
  <inkml:trace contextRef="#ctx0" brushRef="#br0">283 10 4892 0 0,'-11'-10'9807'0'0,"5"29"-7769"0"0,1 0-1 0 0,-5 33 1 0 0,-4 21-533 0 0,-82 209-1267 0 0,19-62-5660 0 0,58-157 525 0 0,-17 98 0 0 0,29-77 753 0 0,5-44 2329 0 0</inkml:trace>
</inkml:ink>
</file>

<file path=ppt/ink/ink3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7.232"/>
    </inkml:context>
    <inkml:brush xml:id="br0">
      <inkml:brushProperty name="width" value="0.05" units="cm"/>
      <inkml:brushProperty name="height" value="0.05" units="cm"/>
      <inkml:brushProperty name="color" value="#004F8B"/>
    </inkml:brush>
  </inkml:definitions>
  <inkml:trace contextRef="#ctx0" brushRef="#br0">65 67 5813 0 0,'-12'5'8794'0'0,"3"-4"-4747"0"0,-6-10-5957 0 0,-4-30-12260 0 0,15 30 14273 0 0,-1-6-1880 0 0</inkml:trace>
</inkml:ink>
</file>

<file path=ppt/ink/ink3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7.560"/>
    </inkml:context>
    <inkml:brush xml:id="br0">
      <inkml:brushProperty name="width" value="0.05" units="cm"/>
      <inkml:brushProperty name="height" value="0.05" units="cm"/>
      <inkml:brushProperty name="color" value="#004F8B"/>
    </inkml:brush>
  </inkml:definitions>
  <inkml:trace contextRef="#ctx0" brushRef="#br0">72 313 5549 0 0,'1'-21'1498'0'0,"1"-1"1"0"0,1 0 0 0 0,0 1 0 0 0,7-23-1 0 0,-4 24-751 0 0,1 0 0 0 0,0 0 0 0 0,2 1-1 0 0,0 0 1 0 0,1 1 0 0 0,0 0 0 0 0,21-26-1 0 0,-31 44-726 0 0,0-1-1 0 0,1 1 0 0 0,-1 0 1 0 0,0-1-1 0 0,0 1 0 0 0,0 0 1 0 0,0 0-1 0 0,1 0 0 0 0,-1-1 0 0 0,0 1 1 0 0,0 0-1 0 0,1 0 0 0 0,-1 0 1 0 0,0-1-1 0 0,0 1 0 0 0,1 0 1 0 0,-1 0-1 0 0,0 0 0 0 0,0 0 0 0 0,1 0 1 0 0,-1 0-1 0 0,0 0 0 0 0,1-1 1 0 0,-1 1-1 0 0,0 0 0 0 0,1 0 1 0 0,-1 0-1 0 0,0 0 0 0 0,0 0 0 0 0,1 0 1 0 0,-1 1-1 0 0,0-1 0 0 0,1 0 1 0 0,-1 0-1 0 0,0 0 0 0 0,0 0 1 0 0,1 0-1 0 0,-1 0 0 0 0,1 1 0 0 0,4 12 227 0 0,-3 23-221 0 0,-12 4-1856 0 0,-1-1 1 0 0,-1 0-1 0 0,-22 43 1 0 0,-61 105-7373 0 0,83-165 8610 0 0,-12 23-1112 0 0</inkml:trace>
</inkml:ink>
</file>

<file path=ppt/ink/ink3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8.310"/>
    </inkml:context>
    <inkml:brush xml:id="br0">
      <inkml:brushProperty name="width" value="0.05" units="cm"/>
      <inkml:brushProperty name="height" value="0.05" units="cm"/>
      <inkml:brushProperty name="color" value="#004F8B"/>
    </inkml:brush>
  </inkml:definitions>
  <inkml:trace contextRef="#ctx0" brushRef="#br0">1282 43 4136 0 0,'2'-28'4908'0'0,"-3"13"2842"0"0,-13 37-5058 0 0,5-4-2250 0 0,-2 0 0 0 0,0-1 1 0 0,-1 0-1 0 0,0-1 0 0 0,-2 0 1 0 0,0-1-1 0 0,0-1 0 0 0,-1 0 0 0 0,-1-1 1 0 0,-1-1-1 0 0,1 0 0 0 0,-28 13 1 0 0,42-24-437 0 0,0 0 0 0 0,-1 0 0 0 0,1 0 0 0 0,-1 0 0 0 0,1-1 1 0 0,-1 1-1 0 0,1-1 0 0 0,-1 0 0 0 0,1 0 0 0 0,-1 0 0 0 0,0 0 1 0 0,1 0-1 0 0,-1 0 0 0 0,1-1 0 0 0,-1 1 0 0 0,1-1 0 0 0,-1 0 1 0 0,1 1-1 0 0,0-1 0 0 0,-1 0 0 0 0,1-1 0 0 0,-3-1 0 0 0,0 0-98 0 0,1-1 0 0 0,-1 0 0 0 0,1 0-1 0 0,0 0 1 0 0,0 0 0 0 0,0-1-1 0 0,1 1 1 0 0,-5-9 0 0 0,7 12-7 0 0,-24 43 195 0 0,18-28 11 0 0,-2-1 1 0 0,1 0-1 0 0,-2 0 1 0 0,1-1-1 0 0,-2 0 1 0 0,0 0-1 0 0,0-1 1 0 0,-1-1 0 0 0,0 0-1 0 0,-1-1 1 0 0,0 0-1 0 0,0-1 1 0 0,-1 0-1 0 0,0-1 1 0 0,-1-1-1 0 0,-21 7 1 0 0,0-2 26 0 0,-1-1-1 0 0,0-2 1 0 0,-1-1 0 0 0,0-2-1 0 0,-64 0 1 0 0,55-6 173 0 0,-1-1 1 0 0,-81-16-1 0 0,104 12-1212 0 0,1 0 0 0 0,-35-15 0 0 0,44 14-1635 0 0,1 0 0 0 0,0-1-1 0 0,0 0 1 0 0,-22-18 0 0 0,30 20-2071 0 0</inkml:trace>
</inkml:ink>
</file>

<file path=ppt/ink/ink3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8.654"/>
    </inkml:context>
    <inkml:brush xml:id="br0">
      <inkml:brushProperty name="width" value="0.05" units="cm"/>
      <inkml:brushProperty name="height" value="0.05" units="cm"/>
      <inkml:brushProperty name="color" value="#004F8B"/>
    </inkml:brush>
  </inkml:definitions>
  <inkml:trace contextRef="#ctx0" brushRef="#br0">1 445 2692 0 0,'22'0'1096'0'0,"-9"-2"-116"0"0,3 1-7 0 0,1-5-101 0 0,6-1-32 0 0,-3-3-84 0 0,7-2-48 0 0,2-4-32 0 0,2 0-144 0 0,4-8-32 0 0,2-1-172 0 0,11-11-296 0 0,4-3-392 0 0,1-2-428 0 0,1-5-1484 0 0,4-3 71 0 0,-2-1 233 0 0,16-15 104 0 0</inkml:trace>
</inkml:ink>
</file>

<file path=ppt/ink/ink3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8.982"/>
    </inkml:context>
    <inkml:brush xml:id="br0">
      <inkml:brushProperty name="width" value="0.05" units="cm"/>
      <inkml:brushProperty name="height" value="0.05" units="cm"/>
      <inkml:brushProperty name="color" value="#004F8B"/>
    </inkml:brush>
  </inkml:definitions>
  <inkml:trace contextRef="#ctx0" brushRef="#br0">2103 19 4112 0 0,'-1'-1'187'0'0,"1"0"0"0"0,-1 0 0 0 0,1 0 0 0 0,-1 0-1 0 0,1 0 1 0 0,-1 0 0 0 0,1 0 0 0 0,-1 0 0 0 0,0 0-1 0 0,0 0 1 0 0,0 0 0 0 0,1 1 0 0 0,-1-1 0 0 0,0 0-1 0 0,0 1 1 0 0,0-1 0 0 0,0 1 0 0 0,0-1 0 0 0,0 1-1 0 0,0-1 1 0 0,0 1 0 0 0,0 0 0 0 0,0-1 0 0 0,-2 1-1 0 0,-34 4 2069 0 0,19 2-1612 0 0,0 2 0 0 0,-22 11 0 0 0,33-15-232 0 0,-368 232 4063 0 0,248-149-3577 0 0,-320 216-149 0 0,151-93-4103 0 0,151-109-1332 0 0,-4-6-1 0 0,-173 82 0 0 0,222-131 2894 0 0</inkml:trace>
</inkml:ink>
</file>

<file path=ppt/ink/ink3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49.779"/>
    </inkml:context>
    <inkml:brush xml:id="br0">
      <inkml:brushProperty name="width" value="0.05" units="cm"/>
      <inkml:brushProperty name="height" value="0.05" units="cm"/>
      <inkml:brushProperty name="color" value="#004F8B"/>
    </inkml:brush>
  </inkml:definitions>
  <inkml:trace contextRef="#ctx0" brushRef="#br0">963 83 4156 0 0,'9'-9'2282'0'0,"0"-1"-1"0"0,-1 0 1 0 0,0-1 0 0 0,-1 0-1 0 0,7-13 1 0 0,-14 24-2240 0 0,0 0 0 0 0,0-1 0 0 0,0 1 1 0 0,0-1-1 0 0,0 1 0 0 0,0 0 1 0 0,0-1-1 0 0,-1 1 0 0 0,1 0 0 0 0,0-1 1 0 0,0 1-1 0 0,0 0 0 0 0,0 0 1 0 0,-1-1-1 0 0,1 1 0 0 0,0 0 0 0 0,-1 0 1 0 0,1-1-1 0 0,0 1 0 0 0,0 0 1 0 0,-1 0-1 0 0,1 0 0 0 0,0-1 0 0 0,-1 1 1 0 0,1 0-1 0 0,0 0 0 0 0,-1 0 0 0 0,1 0 1 0 0,0 0-1 0 0,-1 0 0 0 0,1 0 1 0 0,-1 0-1 0 0,1-1 0 0 0,0 1 0 0 0,-1 1 1 0 0,1-1-1 0 0,0 0 0 0 0,-1 0 1 0 0,1 0-1 0 0,0 0 0 0 0,-1 0 0 0 0,1 0 1 0 0,0 0-1 0 0,-1 1 0 0 0,-20 0 716 0 0,20-1-800 0 0,-13 4 258 0 0,1 0 0 0 0,0 1 1 0 0,0 0-1 0 0,1 1 0 0 0,-1 1 0 0 0,1 0 0 0 0,1 0 1 0 0,-15 12-1 0 0,-80 80 461 0 0,82-75-448 0 0,-118 121 67 0 0,-104 99 1380 0 0,113-134-4821 0 0,-11-15-5551 0 0,136-91 6822 0 0,0 0-1 0 0,0-1 1 0 0,0 1 0 0 0,0-2 0 0 0,-13 4 0 0 0</inkml:trace>
</inkml:ink>
</file>

<file path=ppt/ink/ink3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0.216"/>
    </inkml:context>
    <inkml:brush xml:id="br0">
      <inkml:brushProperty name="width" value="0.05" units="cm"/>
      <inkml:brushProperty name="height" value="0.05" units="cm"/>
      <inkml:brushProperty name="color" value="#004F8B"/>
    </inkml:brush>
  </inkml:definitions>
  <inkml:trace contextRef="#ctx0" brushRef="#br0">116 180 4728 0 0,'11'-39'8108'0'0,"4"0"-3532"0"0,-11 29-4089 0 0,2-1-1 0 0,-1 1 1 0 0,2 0 0 0 0,-1 0-1 0 0,1 1 1 0 0,1 0 0 0 0,-1 0-1 0 0,13-10 1 0 0,-20 19-472 0 0,1-1-1 0 0,-1 1 1 0 0,0 0 0 0 0,0-1-1 0 0,1 1 1 0 0,-1 0 0 0 0,0 0-1 0 0,1-1 1 0 0,-1 1 0 0 0,1 0-1 0 0,-1 0 1 0 0,0 0 0 0 0,1-1 0 0 0,-1 1-1 0 0,1 0 1 0 0,-1 0 0 0 0,0 0-1 0 0,1 0 1 0 0,-1 0 0 0 0,1 0-1 0 0,-1 0 1 0 0,1 0 0 0 0,-1 0-1 0 0,0 0 1 0 0,1 0 0 0 0,-1 0-1 0 0,1 0 1 0 0,-1 0 0 0 0,1 1-1 0 0,-1-1 1 0 0,0 0 0 0 0,1 0-1 0 0,-1 0 1 0 0,0 1 0 0 0,1-1-1 0 0,-1 0 1 0 0,0 0 0 0 0,1 1 0 0 0,-1-1-1 0 0,0 0 1 0 0,1 1 0 0 0,-1-1-1 0 0,0 0 1 0 0,0 1 0 0 0,1-1-1 0 0,-1 0 1 0 0,0 1 0 0 0,0-1-1 0 0,0 1 1 0 0,0-1 0 0 0,1 0-1 0 0,-1 1 1 0 0,0-1 0 0 0,0 1-1 0 0,0-1 1 0 0,0 1 0 0 0,0-1-1 0 0,0 0 1 0 0,0 1 0 0 0,0-1-1 0 0,0 1 1 0 0,-3 29 329 0 0,-33 27-17 0 0,-11-3-4547 0 0,41-48 3075 0 0,-1-1 0 0 0,1 1-1 0 0,-1-1 1 0 0,0 0 0 0 0,-1-1-1 0 0,1 0 1 0 0,-1 0 0 0 0,0 0-1 0 0,0-1 1 0 0,0 0 0 0 0,0-1-1 0 0,0 0 1 0 0,-1 0 0 0 0,-10 0 0 0 0,-1-1-645 0 0</inkml:trace>
</inkml:ink>
</file>

<file path=ppt/ink/ink3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0.763"/>
    </inkml:context>
    <inkml:brush xml:id="br0">
      <inkml:brushProperty name="width" value="0.05" units="cm"/>
      <inkml:brushProperty name="height" value="0.05" units="cm"/>
      <inkml:brushProperty name="color" value="#004F8B"/>
    </inkml:brush>
  </inkml:definitions>
  <inkml:trace contextRef="#ctx0" brushRef="#br0">499 1 3324 0 0,'0'0'6058'0'0,"4"2"-4725"0"0,1 1-895 0 0,0 0 0 0 0,0 1 0 0 0,0-1 0 0 0,-1 1 1 0 0,1 0-1 0 0,-1 1 0 0 0,0-1 0 0 0,0 1 0 0 0,0-1 0 0 0,-1 1 0 0 0,1 0 0 0 0,-1 0 1 0 0,0 1-1 0 0,-1-1 0 0 0,4 12 0 0 0,-3-7-58 0 0,-1 0-1 0 0,-1 0 1 0 0,1 0 0 0 0,-2 0-1 0 0,1 0 1 0 0,-2 0 0 0 0,1 1 0 0 0,-4 17-1 0 0,-2-3 11 0 0,-1 0 0 0 0,-1-1 0 0 0,-1 0-1 0 0,-1 0 1 0 0,-1-1 0 0 0,-28 42 0 0 0,28-48-237 0 0,-1-1 1 0 0,-1 0-1 0 0,-1-1 0 0 0,0-1 1 0 0,-1 0-1 0 0,0-1 0 0 0,-1 0 1 0 0,-1-1-1 0 0,-20 11 0 0 0,35-22-193 0 0,0 0 0 0 0,0 0 0 0 0,0-1 0 0 0,0 1 0 0 0,0 0-1 0 0,0-1 1 0 0,0 1 0 0 0,0-1 0 0 0,0 0 0 0 0,0 1 0 0 0,0-1-1 0 0,0 0 1 0 0,0 0 0 0 0,0-1 0 0 0,-1 1 0 0 0,1 0 0 0 0,0-1-1 0 0,0 1 1 0 0,0-1 0 0 0,0 0 0 0 0,0 1 0 0 0,0-1 0 0 0,0 0-1 0 0,-2-2 1 0 0,3 2-118 0 0,22-20-730 0 0,-19 21 805 0 0,1 1 27 0 0,0 0 73 0 0,-1-1 0 0 0,0 1 0 0 0,0 0 0 0 0,0 0 0 0 0,0 0 0 0 0,0 0 0 0 0,0 0-1 0 0,0 0 1 0 0,0 0 0 0 0,0 1 0 0 0,-1-1 0 0 0,1 1 0 0 0,0-1 0 0 0,-1 1-1 0 0,1 0 1 0 0,-1 0 0 0 0,0 0 0 0 0,0 0 0 0 0,0 0 0 0 0,2 3 0 0 0,-2-2 14 0 0,-1 1 0 0 0,1 0-1 0 0,-1-1 1 0 0,0 1 0 0 0,1 0 0 0 0,-2 0 0 0 0,1-1 0 0 0,0 1 0 0 0,-1 0 0 0 0,0-1 0 0 0,0 1 0 0 0,-2 6 0 0 0,-4 8 64 0 0,0-2 1 0 0,-1 1-1 0 0,0-1 0 0 0,-1 0 1 0 0,-1-1-1 0 0,-16 19 0 0 0,19-25-488 0 0,-1-1 0 0 0,1 0-1 0 0,-1-1 1 0 0,-1 1 0 0 0,1-1 0 0 0,-1-1 0 0 0,-1 0-1 0 0,1 0 1 0 0,-1-1 0 0 0,0 0 0 0 0,-19 6-1 0 0,24-10-450 0 0,0 0 0 0 0,-1-1-1 0 0,1 1 1 0 0,-1-1 0 0 0,1 0-1 0 0,-1 0 1 0 0,1-1-1 0 0,-1 0 1 0 0,1 0 0 0 0,0 0-1 0 0,-1 0 1 0 0,1-1 0 0 0,0 0-1 0 0,0 0 1 0 0,0-1-1 0 0,0 1 1 0 0,1-1 0 0 0,-1 0-1 0 0,-7-6 1 0 0,-3-5-953 0 0</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0.299"/>
    </inkml:context>
    <inkml:brush xml:id="br0">
      <inkml:brushProperty name="width" value="0.05" units="cm"/>
      <inkml:brushProperty name="height" value="0.05" units="cm"/>
      <inkml:brushProperty name="color" value="#E71224"/>
    </inkml:brush>
  </inkml:definitions>
  <inkml:trace contextRef="#ctx0" brushRef="#br0">57 0 4012 0 0,'0'0'1527'0'0,"-12"26"7191"0"0,27 26-4076 0 0,0-2-2539 0 0,-12-32-1429 0 0,-1-1 0 0 0,-1 1 0 0 0,-3 33 0 0 0,2-46-499 0 0,-1-1-1 0 0,0 1 1 0 0,0-1 0 0 0,0 1 0 0 0,-1-1 0 0 0,1 1 0 0 0,-1-1-1 0 0,0 0 1 0 0,0 0 0 0 0,-1 0 0 0 0,1 0 0 0 0,-1 0 0 0 0,0-1-1 0 0,0 1 1 0 0,0-1 0 0 0,0 1 0 0 0,-1-1 0 0 0,1 0 0 0 0,-1-1-1 0 0,-4 4 1 0 0,7-6 296 0 0,-22-16 564 0 0,23 12-1072 0 0,-1 1 0 0 0,0-1 0 0 0,1 1 0 0 0,0-1 0 0 0,0 0 0 0 0,0 1 0 0 0,0-1 0 0 0,1 1 0 0 0,-1-1 0 0 0,1 1 0 0 0,0-1 0 0 0,0 1 0 0 0,0-1 0 0 0,1 1 0 0 0,-1 0 1 0 0,1-1-1 0 0,-1 1 0 0 0,1 0 0 0 0,0 0 0 0 0,1 0 0 0 0,-1 1 0 0 0,0-1 0 0 0,1 0 0 0 0,-1 1 0 0 0,5-3 0 0 0,35-28-4019 0 0,-2 8-3344 0 0,-17 13 2544 0 0,-1 1-1 0 0,31-10 1 0 0,-42 17 3067 0 0</inkml:trace>
</inkml:ink>
</file>

<file path=ppt/ink/ink3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1.107"/>
    </inkml:context>
    <inkml:brush xml:id="br0">
      <inkml:brushProperty name="width" value="0.05" units="cm"/>
      <inkml:brushProperty name="height" value="0.05" units="cm"/>
      <inkml:brushProperty name="color" value="#004F8B"/>
    </inkml:brush>
  </inkml:definitions>
  <inkml:trace contextRef="#ctx0" brushRef="#br0">1 290 4860 0 0,'21'-19'2029'0'0,"-1"0"-165"0"0,5 1-176 0 0,-2 1-200 0 0,4 0 128 0 0,2-3-592 0 0,2 5-196 0 0,6-6-468 0 0,0 5-564 0 0,-4 0-984 0 0,4-1-1700 0 0,1-2 380 0 0,-1 0 296 0 0,-10 1 131 0 0,0-1 261 0 0,-5 0 120 0 0</inkml:trace>
</inkml:ink>
</file>

<file path=ppt/ink/ink3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2.857"/>
    </inkml:context>
    <inkml:brush xml:id="br0">
      <inkml:brushProperty name="width" value="0.05" units="cm"/>
      <inkml:brushProperty name="height" value="0.05" units="cm"/>
      <inkml:brushProperty name="color" value="#004F8B"/>
    </inkml:brush>
  </inkml:definitions>
  <inkml:trace contextRef="#ctx0" brushRef="#br0">1681 333 3592 0 0,'0'0'4414'0'0,"-8"3"-2295"0"0,3-3 1755 0 0,-1-1-3400 0 0,-1-1 0 0 0,1 1 1 0 0,0-1-1 0 0,0 0 1 0 0,1-1-1 0 0,-1 0 0 0 0,0 1 1 0 0,1-2-1 0 0,-1 1 0 0 0,1-1 1 0 0,0 0-1 0 0,0 0 1 0 0,1 0-1 0 0,-1 0 0 0 0,1-1 1 0 0,0 0-1 0 0,0 0 1 0 0,-3-6-1 0 0,4 6-381 0 0,1 0 0 0 0,0 0 0 0 0,0 0 0 0 0,1 0 0 0 0,0-1 0 0 0,-1 1 0 0 0,2 0 0 0 0,-1-1 0 0 0,0 1 0 0 0,1-1-1 0 0,0 1 1 0 0,1-1 0 0 0,-1 1 0 0 0,1 0 0 0 0,0-1 0 0 0,0 1 0 0 0,1 0 0 0 0,-1 0 0 0 0,1-1 0 0 0,1 1 0 0 0,4-8 0 0 0,0 0-189 0 0,1 0-1 0 0,0 1 1 0 0,1 0 0 0 0,0 0-1 0 0,0 1 1 0 0,2 0 0 0 0,-1 1-1 0 0,1 1 1 0 0,1-1 0 0 0,21-13 0 0 0,-32 23 90 0 0,1-1 1 0 0,-1 0-1 0 0,0 1 1 0 0,0-1 0 0 0,0 0-1 0 0,0 1 1 0 0,1-1-1 0 0,-1 1 1 0 0,0 0 0 0 0,0-1-1 0 0,1 1 1 0 0,-1 0-1 0 0,0 0 1 0 0,1 0 0 0 0,-1 0-1 0 0,0 0 1 0 0,1 0 0 0 0,-1 0-1 0 0,0 0 1 0 0,1 1-1 0 0,-1-1 1 0 0,0 0 0 0 0,0 1-1 0 0,1-1 1 0 0,-1 1-1 0 0,0-1 1 0 0,0 1 0 0 0,0 0-1 0 0,0 0 1 0 0,0-1-1 0 0,0 1 1 0 0,0 0 0 0 0,0 0-1 0 0,0 0 1 0 0,0 0-1 0 0,0 0 1 0 0,0 0 0 0 0,-1 0-1 0 0,1 0 1 0 0,0 1 0 0 0,-1-1-1 0 0,1 0 1 0 0,-1 0-1 0 0,0 0 1 0 0,1 1 0 0 0,-1-1-1 0 0,0 0 1 0 0,0 1-1 0 0,1-1 1 0 0,-1 0 0 0 0,0 1-1 0 0,0-1 1 0 0,-1 2-1 0 0,2 3 25 0 0,-1 1-1 0 0,0 0 1 0 0,-1 0-1 0 0,0 0 0 0 0,0 0 1 0 0,0-1-1 0 0,-1 1 0 0 0,0 0 1 0 0,-4 8-1 0 0,-7 7 44 0 0,-1-1 1 0 0,-1-1-1 0 0,0 0 0 0 0,-2-1 1 0 0,0-1-1 0 0,-1 0 0 0 0,-25 18 1 0 0,6-8-150 0 0,-1-2 1 0 0,-1-2-1 0 0,-45 21 1 0 0,63-35-15 0 0,0-2 0 0 0,-1 0 1 0 0,0-1-1 0 0,-1-2 0 0 0,-34 5 0 0 0,45-8 16 0 0,-1-1 0 0 0,1 0 0 0 0,-1-1 0 0 0,1-1 0 0 0,-1 0 0 0 0,1-1 0 0 0,0 0 0 0 0,-1-1 0 0 0,1 0 0 0 0,0-1-1 0 0,-20-9 1 0 0,28 10-32 0 0,-1 0 0 0 0,1 0 0 0 0,-1 0 0 0 0,1-1 0 0 0,0 1 0 0 0,0-1 0 0 0,1 0 0 0 0,-1-1 0 0 0,1 1 0 0 0,0 0 0 0 0,0-1 0 0 0,0 0 0 0 0,1 0 0 0 0,-1 0 0 0 0,1 0-1 0 0,1 0 1 0 0,-1 0 0 0 0,1 0 0 0 0,-1-1 0 0 0,2 1 0 0 0,-1-1 0 0 0,0 1 0 0 0,1-1 0 0 0,0 1 0 0 0,1-1 0 0 0,-1 1 0 0 0,1 0 0 0 0,0-1 0 0 0,0 1 0 0 0,4-10 0 0 0,-2 4-11 0 0,1 1 0 0 0,0 0 0 0 0,0 0-1 0 0,1 0 1 0 0,0 0 0 0 0,1 1 0 0 0,0 0 0 0 0,1 0 0 0 0,0 1 0 0 0,0 0 0 0 0,1 0 0 0 0,0 0 0 0 0,0 1 0 0 0,15-10 0 0 0,-22 16 160 0 0,0 1-1 0 0,1-1 1 0 0,-1 0 0 0 0,0 1-1 0 0,0-1 1 0 0,0 1 0 0 0,1-1-1 0 0,-1 1 1 0 0,0-1 0 0 0,1 1-1 0 0,-1 0 1 0 0,0 0 0 0 0,1 0-1 0 0,-1 0 1 0 0,0 0 0 0 0,1 0-1 0 0,-1 0 1 0 0,0 0-1 0 0,1 0 1 0 0,-1 1 0 0 0,0-1-1 0 0,1 0 1 0 0,-1 1 0 0 0,0-1-1 0 0,0 1 1 0 0,0 0 0 0 0,1-1-1 0 0,-1 1 1 0 0,0 0 0 0 0,0 0-1 0 0,0 0 1 0 0,0 0-1 0 0,0 0 1 0 0,0 0 0 0 0,-1 0-1 0 0,1 0 1 0 0,0 0 0 0 0,0 0-1 0 0,-1 0 1 0 0,1 0 0 0 0,-1 1-1 0 0,1-1 1 0 0,-1 0 0 0 0,1 0-1 0 0,-1 1 1 0 0,0-1-1 0 0,1 0 1 0 0,-1 2 0 0 0,1 3 145 0 0,0 0 0 0 0,0 0 0 0 0,0 0 0 0 0,-1-1 0 0 0,0 1 0 0 0,0 0 0 0 0,0 0 0 0 0,-1 0 0 0 0,-1 8 0 0 0,-5 3-63 0 0,1 0 0 0 0,-2-1 1 0 0,0 0-1 0 0,-1 0 0 0 0,-1-1 0 0 0,0 0 0 0 0,-1-1 0 0 0,0 0 0 0 0,-1 0 0 0 0,-1-2 0 0 0,0 1 1 0 0,-21 13-1 0 0,33-25-216 0 0,0 0 0 0 0,-1 0 0 0 0,1-1-1 0 0,0 1 1 0 0,-1-1 0 0 0,1 1 0 0 0,0-1 0 0 0,-1 1 0 0 0,1-1 0 0 0,0 0 0 0 0,-1 0 0 0 0,1 1 0 0 0,-1-1 0 0 0,1 0 0 0 0,-1 0 0 0 0,1-1 0 0 0,0 1 0 0 0,-1 0 0 0 0,1 0 0 0 0,-1-1 0 0 0,1 1 0 0 0,0-1 0 0 0,-1 1 0 0 0,1-1 0 0 0,-1 0 0 0 0,-17-5-1642 0 0,17 7 1794 0 0,-1 0 0 0 0,1 0 0 0 0,0 0 1 0 0,0 1-1 0 0,-1-1 0 0 0,1 1 1 0 0,0 0-1 0 0,0-1 0 0 0,1 1 0 0 0,-1 0 1 0 0,0 0-1 0 0,0 0 0 0 0,1 0 0 0 0,0 1 1 0 0,-1-1-1 0 0,1 0 0 0 0,-2 5 1 0 0,-11 15 474 0 0,8-16-404 0 0,0-1 0 0 0,0 1 0 0 0,0-1 0 0 0,0 0 0 0 0,-1-1 0 0 0,0 0 0 0 0,0 0 0 0 0,0 0 0 0 0,-13 4 0 0 0,19-7-191 0 0,-1-1 37 0 0,1 1 0 0 0,-1-1 0 0 0,0 1 0 0 0,1-1 0 0 0,-1 0 0 0 0,0 1 0 0 0,1-1 0 0 0,-1 0 0 0 0,0 0 0 0 0,0 0 0 0 0,1 0 0 0 0,-1-1 0 0 0,0 1 0 0 0,-2-1 0 0 0,-30 1-1046 0 0,28 4 1178 0 0,-1 1 1 0 0,1 0-1 0 0,0 0 0 0 0,0 1 0 0 0,0 0 0 0 0,1 0 0 0 0,0 1 0 0 0,-8 12 0 0 0,8-11 159 0 0,-1 0-1 0 0,0 0 1 0 0,0-1-1 0 0,-1 1 1 0 0,0-1-1 0 0,0-1 0 0 0,-11 9 1 0 0,16-14-223 0 0,0 0 1 0 0,1 0-1 0 0,-1 0 0 0 0,0 0 1 0 0,0 0-1 0 0,0 0 1 0 0,0-1-1 0 0,0 1 0 0 0,0 0 1 0 0,0-1-1 0 0,0 0 1 0 0,0 1-1 0 0,0-1 0 0 0,0 0 1 0 0,0 0-1 0 0,0 0 0 0 0,0-1 1 0 0,0 1-1 0 0,0 0 1 0 0,0-1-1 0 0,0 1 0 0 0,0-1 1 0 0,0 0-1 0 0,-3-1 0 0 0,2 0-27 0 0,0-1 0 0 0,0 1 0 0 0,0-1 0 0 0,1 0 0 0 0,-1 0 0 0 0,1 0-1 0 0,0 0 1 0 0,0 0 0 0 0,0-1 0 0 0,0 1 0 0 0,1 0 0 0 0,-3-6 0 0 0,0-6-191 0 0,-1-1 0 0 0,2 1 0 0 0,0-1 0 0 0,1 0 0 0 0,0-22 0 0 0,0 13-232 0 0,-2 19 457 0 0,-13 29 662 0 0,-9 14-437 0 0,8-21-220 0 0,0 0 0 0 0,-1 0 0 0 0,-1-2 0 0 0,-1-1 0 0 0,0 0 0 0 0,-43 18 1 0 0,-42 7-1837 0 0,1-13-3282 0 0,99-24 4002 0 0,0 0 1 0 0,0 0 0 0 0,0-1-1 0 0,-1 1 1 0 0,1-1-1 0 0,0-1 1 0 0,0 1 0 0 0,0-1-1 0 0,0 0 1 0 0,-10-4-1 0 0,7-1-795 0 0</inkml:trace>
</inkml:ink>
</file>

<file path=ppt/ink/ink3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3.310"/>
    </inkml:context>
    <inkml:brush xml:id="br0">
      <inkml:brushProperty name="width" value="0.05" units="cm"/>
      <inkml:brushProperty name="height" value="0.05" units="cm"/>
      <inkml:brushProperty name="color" value="#004F8B"/>
    </inkml:brush>
  </inkml:definitions>
  <inkml:trace contextRef="#ctx0" brushRef="#br0">1 206 5537 0 0,'52'-36'7846'0'0,"35"-7"-2779"0"0,13-8-1976 0 0,-85 42-3184 0 0,23-15 1089 0 0,-24 10-3889 0 0,-8-1-4948 0 0,-7 14 7323 0 0,-1 0 1 0 0,1-1-1 0 0,0 1 0 0 0,-1 0 0 0 0,1 0 0 0 0,-1 0 0 0 0,0 0 0 0 0,1 0 0 0 0,-1 1 0 0 0,0-1 0 0 0,1 0 0 0 0,-1 1 0 0 0,0-1 0 0 0,0 1 0 0 0,1 0 1 0 0,-3 0-1 0 0</inkml:trace>
</inkml:ink>
</file>

<file path=ppt/ink/ink3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3.654"/>
    </inkml:context>
    <inkml:brush xml:id="br0">
      <inkml:brushProperty name="width" value="0.05" units="cm"/>
      <inkml:brushProperty name="height" value="0.05" units="cm"/>
      <inkml:brushProperty name="color" value="#004F8B"/>
    </inkml:brush>
  </inkml:definitions>
  <inkml:trace contextRef="#ctx0" brushRef="#br0">145 9 5456 0 0,'-10'-9'14971'0'0,"4"68"-10503"0"0,-19 137 146 0 0,-3-34-4014 0 0,-4 29-9417 0 0,-7-1-8889 0 0,35-168 15768 0 0</inkml:trace>
</inkml:ink>
</file>

<file path=ppt/ink/ink3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4.029"/>
    </inkml:context>
    <inkml:brush xml:id="br0">
      <inkml:brushProperty name="width" value="0.05" units="cm"/>
      <inkml:brushProperty name="height" value="0.05" units="cm"/>
      <inkml:brushProperty name="color" value="#004F8B"/>
    </inkml:brush>
  </inkml:definitions>
  <inkml:trace contextRef="#ctx0" brushRef="#br0">44 1 5569 0 0,'-1'3'10055'0'0,"-3"4"-6614"0"0,-3 5-5597 0 0,-16 7-11911 0 0,15-15 12329 0 0</inkml:trace>
</inkml:ink>
</file>

<file path=ppt/ink/ink3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4.373"/>
    </inkml:context>
    <inkml:brush xml:id="br0">
      <inkml:brushProperty name="width" value="0.05" units="cm"/>
      <inkml:brushProperty name="height" value="0.05" units="cm"/>
      <inkml:brushProperty name="color" value="#004F8B"/>
    </inkml:brush>
  </inkml:definitions>
  <inkml:trace contextRef="#ctx0" brushRef="#br0">0 213 5044 0 0,'0'0'1397'0'0,"35"-19"-69"0"0,-22 12-192 0 0,5-2-68 0 0,3-3-272 0 0,-2 1-160 0 0,1-2-368 0 0,1 0-332 0 0,2 1-732 0 0,-3-7-1540 0 0,-1 0 44 0 0,0-6 291 0 0,-5 1 189 0 0,-2-6 236 0 0</inkml:trace>
</inkml:ink>
</file>

<file path=ppt/ink/ink3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4.701"/>
    </inkml:context>
    <inkml:brush xml:id="br0">
      <inkml:brushProperty name="width" value="0.05" units="cm"/>
      <inkml:brushProperty name="height" value="0.05" units="cm"/>
      <inkml:brushProperty name="color" value="#004F8B"/>
    </inkml:brush>
  </inkml:definitions>
  <inkml:trace contextRef="#ctx0" brushRef="#br0">0 11 3724 0 0,'0'0'1472'0'0,"6"-1"-51"0"0,2 1-808 0 0,1 1 0 0 0,-1 0 0 0 0,1 1 0 0 0,-1-1-1 0 0,1 1 1 0 0,-1 1 0 0 0,0 0 0 0 0,0 0 0 0 0,0 1 0 0 0,14 8-1 0 0,-19-11-441 0 0,0 1-1 0 0,0 0 0 0 0,-1-1 1 0 0,1 1-1 0 0,-1 0 0 0 0,0 0 0 0 0,0 0 1 0 0,0 0-1 0 0,0 1 0 0 0,0-1 1 0 0,0 1-1 0 0,0-1 0 0 0,-1 1 0 0 0,1-1 1 0 0,-1 1-1 0 0,0 0 0 0 0,1 0 0 0 0,-1 0 1 0 0,-1 0-1 0 0,1 0 0 0 0,0 0 1 0 0,-1 0-1 0 0,0 0 0 0 0,1 0 0 0 0,-1 0 1 0 0,0 0-1 0 0,-1 0 0 0 0,1 0 1 0 0,0 0-1 0 0,-1 0 0 0 0,0 0 0 0 0,0 0 1 0 0,0 0-1 0 0,0 0 0 0 0,-2 4 0 0 0,3-6-113 0 0,-1-1 0 0 0,1 1 0 0 0,0 0-1 0 0,0 0 1 0 0,-1-1 0 0 0,1 1-1 0 0,0 0 1 0 0,-1-1 0 0 0,1 1 0 0 0,0 0-1 0 0,-1-1 1 0 0,1 1 0 0 0,-1 0-1 0 0,0-1 1 0 0,1 1 0 0 0,-1-1 0 0 0,1 1-1 0 0,-1-1 1 0 0,0 0 0 0 0,1 1-1 0 0,-1-1 1 0 0,0 0 0 0 0,1 1 0 0 0,-1-1-1 0 0,0 0 1 0 0,0 0 0 0 0,1 1-1 0 0,-1-1 1 0 0,0 0 0 0 0,0 0 0 0 0,1 0-1 0 0,-1 0 1 0 0,0 0 0 0 0,0 0-1 0 0,0 0 1 0 0,1 0 0 0 0,-1 0 0 0 0,0-1-1 0 0,0 1 1 0 0,1 0 0 0 0,-1 0-1 0 0,0-1 1 0 0,1 1 0 0 0,-1-1 0 0 0,0 1-1 0 0,1 0 1 0 0,-2-2 0 0 0,1 1-311 0 0,0 0 0 0 0,0-1 0 0 0,0 1 1 0 0,0-1-1 0 0,0 1 0 0 0,0-1 0 0 0,1 1 1 0 0,-1-1-1 0 0,0 1 0 0 0,1-1 0 0 0,0 0 1 0 0,-1 1-1 0 0,1-1 0 0 0,0 0 0 0 0,0 1 1 0 0,0-1-1 0 0,0 0 0 0 0,0 1 0 0 0,0-1 1 0 0,0 0-1 0 0,1-2 0 0 0,1-3-1709 0 0,10-28-4945 0 0,8-17 1179 0 0,-11 33 4017 0 0</inkml:trace>
</inkml:ink>
</file>

<file path=ppt/ink/ink3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5.951"/>
    </inkml:context>
    <inkml:brush xml:id="br0">
      <inkml:brushProperty name="width" value="0.05" units="cm"/>
      <inkml:brushProperty name="height" value="0.05" units="cm"/>
      <inkml:brushProperty name="color" value="#004F8B"/>
    </inkml:brush>
  </inkml:definitions>
  <inkml:trace contextRef="#ctx0" brushRef="#br0">1308 270 5549 0 0,'-16'-1'2254'0'0,"0"0"1"0"0,1-1 0 0 0,-1-1 0 0 0,1 0-1 0 0,0-1 1 0 0,-28-11 0 0 0,37 13-1877 0 0,0 0 0 0 0,0-1 0 0 0,0 0 0 0 0,1 0 1 0 0,-1-1-1 0 0,1 1 0 0 0,0-1 0 0 0,0 0 0 0 0,1 0 0 0 0,-1-1 0 0 0,1 0 1 0 0,0 1-1 0 0,0-1 0 0 0,0-1 0 0 0,1 1 0 0 0,0 0 0 0 0,0-1 0 0 0,0 0 1 0 0,-3-10-1 0 0,5 13-309 0 0,1 0-1 0 0,-1 0 1 0 0,1 0 0 0 0,0 0 0 0 0,0 0 0 0 0,0 0 0 0 0,0 0 0 0 0,1-1 0 0 0,-1 1-1 0 0,1 0 1 0 0,0 0 0 0 0,0 1 0 0 0,0-1 0 0 0,0 0 0 0 0,0 0 0 0 0,1 0 0 0 0,-1 1-1 0 0,4-5 1 0 0,-1 2-66 0 0,0 1 1 0 0,1-1-1 0 0,-1 1 0 0 0,1 0 0 0 0,0 1 0 0 0,0-1 0 0 0,1 1 0 0 0,9-5 0 0 0,7 0-230 0 0,0 0 0 0 0,1 1-1 0 0,39-6 1 0 0,-53 11 58 0 0,53-5-595 0 0,-59 7 742 0 0,-1-1-1 0 0,1 1 0 0 0,0 1 0 0 0,-1-1 1 0 0,1 0-1 0 0,-1 1 0 0 0,1-1 0 0 0,-1 1 1 0 0,1 0-1 0 0,-1 0 0 0 0,1 0 0 0 0,-1 0 1 0 0,0 0-1 0 0,0 0 0 0 0,1 1 1 0 0,-1-1-1 0 0,0 1 0 0 0,0 0 0 0 0,3 2 1 0 0,-5-2 23 0 0,0 0 0 0 0,0 0 0 0 0,0-1 0 0 0,1 1 0 0 0,-1 0 0 0 0,-1-1 1 0 0,1 1-1 0 0,0 0 0 0 0,0 0 0 0 0,-1-1 0 0 0,1 1 0 0 0,-1 0 0 0 0,1-1 0 0 0,-1 1 1 0 0,0-1-1 0 0,0 1 0 0 0,1-1 0 0 0,-1 1 0 0 0,0-1 0 0 0,0 1 0 0 0,-1-1 1 0 0,1 0-1 0 0,0 0 0 0 0,0 1 0 0 0,-1-1 0 0 0,-1 1 0 0 0,-1 3 11 0 0,-10 9-7 0 0,-1 0 0 0 0,0 0 0 0 0,-1-1 1 0 0,-32 19-1 0 0,-78 37-111 0 0,87-50 105 0 0,-20 11-79 0 0,-114 39 0 0 0,142-60 112 0 0,0 0 0 0 0,0-2-1 0 0,0-2 1 0 0,-1 0 0 0 0,-59-1 0 0 0,75-5 0 0 0,0-1 0 0 0,0 0-1 0 0,0-2 1 0 0,1 1 0 0 0,-1-2-1 0 0,-22-10 1 0 0,32 13-61 0 0,1-1 1 0 0,0 0 0 0 0,0 0-1 0 0,0-1 1 0 0,0 1-1 0 0,0-1 1 0 0,1 0 0 0 0,0 0-1 0 0,-5-6 1 0 0,7 7-42 0 0,0 0 0 0 0,1 0 0 0 0,-1 1 0 0 0,1-1 0 0 0,0 0 0 0 0,-1 0 1 0 0,1 0-1 0 0,1-1 0 0 0,-1 1 0 0 0,0 0 0 0 0,1 0 0 0 0,0 0 0 0 0,0-1 1 0 0,0 1-1 0 0,0 0 0 0 0,0 0 0 0 0,2-7 0 0 0,-1 5-29 0 0,2 1 1 0 0,-1-1-1 0 0,0 1 0 0 0,1-1 0 0 0,0 1 0 0 0,0 0 1 0 0,0 0-1 0 0,0 0 0 0 0,1 0 0 0 0,0 1 0 0 0,0-1 1 0 0,0 1-1 0 0,0 0 0 0 0,0 0 0 0 0,0 0 1 0 0,1 1-1 0 0,-1 0 0 0 0,9-4 0 0 0,6-1-24 0 0,0 0 0 0 0,0 1 0 0 0,28-5 0 0 0,-24 6 75 0 0,1 2 0 0 0,0 0 0 0 0,-1 1 0 0 0,1 1-1 0 0,0 2 1 0 0,0 0 0 0 0,0 1 0 0 0,28 7 0 0 0,-52-9 51 0 0,0 0-1 0 0,0 0 1 0 0,1 0-1 0 0,-1 0 1 0 0,0 1 0 0 0,1-1-1 0 0,-1 0 1 0 0,0 0 0 0 0,1 0-1 0 0,-1 0 1 0 0,0 0 0 0 0,0 0-1 0 0,1 0 1 0 0,-1 1 0 0 0,0-1-1 0 0,1 0 1 0 0,-1 0 0 0 0,0 0-1 0 0,0 1 1 0 0,0-1 0 0 0,1 0-1 0 0,-1 0 1 0 0,0 1 0 0 0,0-1-1 0 0,0 0 1 0 0,0 0 0 0 0,1 1-1 0 0,-1-1 1 0 0,0 0 0 0 0,0 1-1 0 0,0-1 1 0 0,0 0 0 0 0,0 1-1 0 0,0-1 1 0 0,0 0 0 0 0,0 1-1 0 0,0-1 1 0 0,0 0 0 0 0,0 0-1 0 0,0 1 1 0 0,-11 12 153 0 0,-17 4-54 0 0,-31 14 86 0 0,9-8 53 0 0,2 3 1 0 0,1 2-1 0 0,1 2 1 0 0,-47 40 0 0 0,68-46-50 0 0,1 1-1 0 0,1 1 1 0 0,1 1 0 0 0,1 0 0 0 0,1 2 0 0 0,2 1 0 0 0,1 0 0 0 0,-17 45-1 0 0,11-9 155 0 0,18-47-250 0 0,-1-1 0 0 0,-1 1-1 0 0,-1-1 1 0 0,-16 28 0 0 0,21-42-15 0 0,0 1 1 0 0,-1-1-1 0 0,1 0 0 0 0,-1 0 0 0 0,0-1 1 0 0,0 1-1 0 0,0-1 0 0 0,0 0 0 0 0,-1 0 1 0 0,1 0-1 0 0,-1 0 0 0 0,0-1 0 0 0,1 0 1 0 0,-1 0-1 0 0,0 0 0 0 0,0-1 0 0 0,-1 1 1 0 0,1-1-1 0 0,0-1 0 0 0,0 1 1 0 0,-10-1-1 0 0,12 0-56 0 0,0 0-1 0 0,0 0 1 0 0,-1 0 0 0 0,1 0 0 0 0,0-1-1 0 0,0 0 1 0 0,0 1 0 0 0,0-1 0 0 0,0-1-1 0 0,0 1 1 0 0,0 0 0 0 0,1-1 0 0 0,-1 1-1 0 0,0-1 1 0 0,1 0 0 0 0,-1 0 0 0 0,1 0-1 0 0,0 0 1 0 0,-1 0 0 0 0,-2-4 0 0 0,2 1 63 0 0,1 1 1 0 0,-1-1 0 0 0,1-1-1 0 0,0 1 1 0 0,0 0 0 0 0,0 0-1 0 0,1-1 1 0 0,0 1 0 0 0,0-1-1 0 0,-1-9 1 0 0,2-5 184 0 0,1-1 0 0 0,0 0 0 0 0,1 1 0 0 0,11-40 0 0 0,13-25-2027 0 0,-9 43-1074 0 0,2 0-1 0 0,2 2 0 0 0,1 0 0 0 0,2 2 0 0 0,57-70 0 0 0,-80 106 2595 0 0,24-27-5480 0 0,24-35 0 0 0,-39 47 3948 0 0</inkml:trace>
</inkml:ink>
</file>

<file path=ppt/ink/ink3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6.326"/>
    </inkml:context>
    <inkml:brush xml:id="br0">
      <inkml:brushProperty name="width" value="0.05" units="cm"/>
      <inkml:brushProperty name="height" value="0.05" units="cm"/>
      <inkml:brushProperty name="color" value="#004F8B"/>
    </inkml:brush>
  </inkml:definitions>
  <inkml:trace contextRef="#ctx0" brushRef="#br0">76 0 6757 0 0,'0'9'9937'0'0,"0"7"-4454"0"0,-8 96-1282 0 0,-26 104-1790 0 0,17-116-5607 0 0,2 1-7435 0 0,14-98 9721 0 0,1 0 0 0 0,-1 1 1 0 0,1-1-1 0 0,0 0 0 0 0,0 0 0 0 0,0 0 0 0 0,1 0 0 0 0,-1 0 1 0 0,1 1-1 0 0,-1-1 0 0 0,1 0 0 0 0,1 3 0 0 0</inkml:trace>
</inkml:ink>
</file>

<file path=ppt/ink/ink3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6.670"/>
    </inkml:context>
    <inkml:brush xml:id="br0">
      <inkml:brushProperty name="width" value="0.05" units="cm"/>
      <inkml:brushProperty name="height" value="0.05" units="cm"/>
      <inkml:brushProperty name="color" value="#004F8B"/>
    </inkml:brush>
  </inkml:definitions>
  <inkml:trace contextRef="#ctx0" brushRef="#br0">0 95 5272 0 0,'29'-18'6307'0'0,"-18"11"-4522"0"0,-1-1 1 0 0,-1 0 0 0 0,0-1 0 0 0,11-13-1 0 0,-19 22-1721 0 0,-1 0 0 0 0,1-1 0 0 0,-1 1 0 0 0,1 0 0 0 0,-1 0 0 0 0,0-1 0 0 0,1 1-1 0 0,-1 0 1 0 0,1-1 0 0 0,-1 1 0 0 0,0 0 0 0 0,1-1 0 0 0,-1 1 0 0 0,0-1 0 0 0,0 1 0 0 0,1-1 0 0 0,-1 1-1 0 0,0 0 1 0 0,0-1 0 0 0,0 1 0 0 0,0-1 0 0 0,1 1 0 0 0,-1-1 0 0 0,0 1 0 0 0,0-1 0 0 0,0 1 0 0 0,0-1-1 0 0,0 1 1 0 0,0-1 0 0 0,0 1 0 0 0,0-1 0 0 0,-1 1 0 0 0,1-1 0 0 0,0 1 0 0 0,0-1 0 0 0,0 1 0 0 0,0-1-1 0 0,-1 1 1 0 0,1-1 0 0 0,0 1 0 0 0,-1 0 0 0 0,1-1 0 0 0,0 1 0 0 0,0-1 0 0 0,-1 1 0 0 0,1 0 0 0 0,-1-1-1 0 0,1 1 1 0 0,0 0 0 0 0,-1 0 0 0 0,1-1 0 0 0,-1 1 0 0 0,1 0 0 0 0,-1 0 0 0 0,1 0 0 0 0,-1-1 0 0 0,1 1-1 0 0,-1 0 1 0 0,1 0 0 0 0,-1 0 0 0 0,-1 0-119 0 0,1 0-1 0 0,-1 0 1 0 0,0 0 0 0 0,1 0-1 0 0,-1 0 1 0 0,0 1-1 0 0,1-1 1 0 0,-1 1 0 0 0,0-1-1 0 0,1 1 1 0 0,-1-1 0 0 0,1 1-1 0 0,-1 0 1 0 0,1 0-1 0 0,0 0 1 0 0,-1 0 0 0 0,1 0-1 0 0,-2 1 1 0 0,-28 62-20962 0 0,25-57 19385 0 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58.910"/>
    </inkml:context>
    <inkml:brush xml:id="br0">
      <inkml:brushProperty name="width" value="0.05" units="cm"/>
      <inkml:brushProperty name="height" value="0.05" units="cm"/>
    </inkml:brush>
  </inkml:definitions>
  <inkml:trace contextRef="#ctx0" brushRef="#br0">38 41 4492 0 0,'-7'-5'17405'0'0,"4"7"-17173"0"0,1 0 1 0 0,-1 0-1 0 0,1 1 1 0 0,0-1-1 0 0,0 1 1 0 0,-1-1-1 0 0,2 1 1 0 0,-1 0-1 0 0,0 0 1 0 0,1-1-1 0 0,-1 1 1 0 0,-1 5-1 0 0,3-7-228 0 0,-1 1 0 0 0,1-1 0 0 0,0 0 0 0 0,-1 0-1 0 0,1 1 1 0 0,0-1 0 0 0,0 0 0 0 0,0 0 0 0 0,0 1 0 0 0,0-1 0 0 0,0 0-1 0 0,0 1 1 0 0,0-1 0 0 0,1 0 0 0 0,-1 0 0 0 0,0 1 0 0 0,1-1 0 0 0,-1 0 0 0 0,1 0-1 0 0,0 0 1 0 0,-1 0 0 0 0,1 0 0 0 0,0 0 0 0 0,-1 0 0 0 0,1 0 0 0 0,0 0-1 0 0,0 0 1 0 0,0 0 0 0 0,0 0 0 0 0,0 0 0 0 0,0 0 0 0 0,0-1 0 0 0,0 1 0 0 0,0-1-1 0 0,2 2 1 0 0,-1-2-227 0 0,2-1-146 0 0,-1 0 316 0 0,0 0 1 0 0,0-1 0 0 0,0 1 0 0 0,0-1 0 0 0,-1 1 0 0 0,1-1 0 0 0,0 0 0 0 0,-1 0-1 0 0,1 0 1 0 0,-1 0 0 0 0,0-1 0 0 0,0 1 0 0 0,0-1 0 0 0,0 1 0 0 0,0-1-1 0 0,0 0 1 0 0,-1 0 0 0 0,1 0 0 0 0,-1 0 0 0 0,0 0 0 0 0,0 0 0 0 0,0 0 0 0 0,0 0-1 0 0,0 0 1 0 0,0-4 0 0 0,-1 5 79 0 0,0 1 0 0 0,0-1-1 0 0,1 0 1 0 0,-1 0 0 0 0,-1 1 0 0 0,1-1-1 0 0,0 0 1 0 0,0 1 0 0 0,0-1 0 0 0,-1 0-1 0 0,1 1 1 0 0,-1-1 0 0 0,0 1-1 0 0,1-1 1 0 0,-1 1 0 0 0,0-1 0 0 0,0 1-1 0 0,0-1 1 0 0,0 1 0 0 0,0 0 0 0 0,0-1-1 0 0,0 1 1 0 0,0 0 0 0 0,-1 0 0 0 0,1 0-1 0 0,0 0 1 0 0,-1 0 0 0 0,1 0 0 0 0,-1 0-1 0 0,1 0 1 0 0,-1 1 0 0 0,1-1 0 0 0,-1 1-1 0 0,0-1 1 0 0,1 1 0 0 0,-3-1 0 0 0,2 1 60 0 0,-1 0 1 0 0,-8 0 37 0 0,10 0-166 0 0,1 0 1 0 0,-1-1-1 0 0,0 1 1 0 0,0 0-1 0 0,0 0 1 0 0,0 1-1 0 0,0-1 1 0 0,0 0-1 0 0,0 0 1 0 0,0 0-1 0 0,0 1 1 0 0,0-1-1 0 0,0 0 1 0 0,0 1-1 0 0,1-1 1 0 0,-1 1-1 0 0,0-1 1 0 0,0 1-1 0 0,0-1 1 0 0,-1 2-1 0 0,5 12-3531 0 0,0-11 2548 0 0,-1 0 0 0 0,0 0 0 0 0,1-1 0 0 0,-1 0 1 0 0,1 1-1 0 0,-1-1 0 0 0,1 0 0 0 0,0 0 0 0 0,3 1 0 0 0,33 6-7039 0 0,-28-7 6488 0 0</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1.065"/>
    </inkml:context>
    <inkml:brush xml:id="br0">
      <inkml:brushProperty name="width" value="0.05" units="cm"/>
      <inkml:brushProperty name="height" value="0.05" units="cm"/>
      <inkml:brushProperty name="color" value="#E71224"/>
    </inkml:brush>
  </inkml:definitions>
  <inkml:trace contextRef="#ctx0" brushRef="#br0">391 52 6481 0 0,'4'-25'3307'0'0,"-8"-1"15622"0"0,4 26-18776 0 0,-10 31 3744 0 0,-13 59-6621 0 0,-37 95 0 0 0,50-159 1916 0 0,-2 0 0 0 0,0 0 1 0 0,-2-1-1 0 0,-1-1 0 0 0,-1 0 1 0 0,0-1-1 0 0,-2-1 0 0 0,-22 21 1 0 0,33-35-570 0 0,0-1 0 0 0,-1 0 0 0 0,0-1 0 0 0,0 0 0 0 0,-1 0 0 0 0,0-1 1 0 0,0 0-1 0 0,0 0 0 0 0,0-1 0 0 0,-1 0 0 0 0,1-1 0 0 0,-17 4 0 0 0,9-5-345 0 0</inkml:trace>
</inkml:ink>
</file>

<file path=ppt/ink/ink3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7.232"/>
    </inkml:context>
    <inkml:brush xml:id="br0">
      <inkml:brushProperty name="width" value="0.05" units="cm"/>
      <inkml:brushProperty name="height" value="0.05" units="cm"/>
      <inkml:brushProperty name="color" value="#004F8B"/>
    </inkml:brush>
  </inkml:definitions>
  <inkml:trace contextRef="#ctx0" brushRef="#br0">538 22 5148 0 0,'9'-22'17026'0'0,"-14"40"-11898"0"0,-6 7-5526 0 0,-24 35 1374 0 0,-1-2 0 0 0,-3-2 0 0 0,-3-1 0 0 0,-82 83 0 0 0,118-132-1080 0 0,-19 18-402 0 0,-35 28 1 0 0,12-23-2199 0 0,43-26 1928 0 0,0-1 0 0 0,0-1 0 0 0,0 1 0 0 0,0-1 0 0 0,-1 0 0 0 0,1 0 0 0 0,-8 0 0 0 0,10-1 10 0 0,1 0 0 0 0,-1 0 0 0 0,1-1 0 0 0,-1 1 0 0 0,1-1 0 0 0,0 0 0 0 0,-1 0 1 0 0,1 0-1 0 0,0 0 0 0 0,0 0 0 0 0,-1 0 0 0 0,1 0 0 0 0,0-1 0 0 0,0 1 0 0 0,-3-4 1 0 0,2 2 123 0 0,1 0 0 0 0,0 0-1 0 0,-1 0 1 0 0,1 0 0 0 0,0 0 0 0 0,0 0 0 0 0,1-1 0 0 0,-1 1 0 0 0,-1-7 0 0 0,-2-10-1060 0 0</inkml:trace>
</inkml:ink>
</file>

<file path=ppt/ink/ink3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7.560"/>
    </inkml:context>
    <inkml:brush xml:id="br0">
      <inkml:brushProperty name="width" value="0.05" units="cm"/>
      <inkml:brushProperty name="height" value="0.05" units="cm"/>
      <inkml:brushProperty name="color" value="#004F8B"/>
    </inkml:brush>
  </inkml:definitions>
  <inkml:trace contextRef="#ctx0" brushRef="#br0">127 24 4812 0 0,'1'-24'14931'0'0,"0"49"-11702"0"0,0 53-2772 0 0,-18 69 465 0 0,-12 2-3689 0 0,6-29-3658 0 0,-27 86-5591 0 0,40-171 10437 0 0</inkml:trace>
</inkml:ink>
</file>

<file path=ppt/ink/ink3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8.451"/>
    </inkml:context>
    <inkml:brush xml:id="br0">
      <inkml:brushProperty name="width" value="0.05" units="cm"/>
      <inkml:brushProperty name="height" value="0.05" units="cm"/>
      <inkml:brushProperty name="color" value="#004F8B"/>
    </inkml:brush>
  </inkml:definitions>
  <inkml:trace contextRef="#ctx0" brushRef="#br0">300 525 3252 0 0,'0'0'6710'0'0,"-1"5"-5550"0"0,-2 5-373 0 0,0 0 0 0 0,-1-1 0 0 0,0 1-1 0 0,0-1 1 0 0,-1 0 0 0 0,0 0 0 0 0,-13 16-1 0 0,8-12-195 0 0,-1-1 0 0 0,0-1 0 0 0,-1 0 0 0 0,0-1-1 0 0,0 0 1 0 0,-1-1 0 0 0,0 0 0 0 0,-22 10-1 0 0,32-17-463 0 0,0-1-1 0 0,0 0 0 0 0,0 1 0 0 0,0-1 0 0 0,0 0 0 0 0,0-1 1 0 0,0 1-1 0 0,0 0 0 0 0,0-1 0 0 0,-1 0 0 0 0,1 0 0 0 0,0 0 1 0 0,0 0-1 0 0,-1 0 0 0 0,1-1 0 0 0,0 1 0 0 0,0-1 0 0 0,0 0 1 0 0,0 0-1 0 0,0 0 0 0 0,0 0 0 0 0,0-1 0 0 0,0 1 0 0 0,0-1 1 0 0,0 0-1 0 0,1 0 0 0 0,-1 0 0 0 0,1 0 0 0 0,-1 0 0 0 0,1 0 1 0 0,0-1-1 0 0,-3-3 0 0 0,2 1 9 0 0,0-1 0 0 0,0 1 0 0 0,0-1 0 0 0,0 0 0 0 0,1 0 0 0 0,0 0 0 0 0,1 0 0 0 0,-1-1 0 0 0,1 1 0 0 0,0 0 0 0 0,1-1 0 0 0,-1 1 0 0 0,1-1 0 0 0,1 1 0 0 0,1-11 0 0 0,20-86 1341 0 0,6 2-3695 0 0,37-98-9847 0 0,-11 37-1320 0 0,-46 132 11556 0 0</inkml:trace>
</inkml:ink>
</file>

<file path=ppt/ink/ink3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8.779"/>
    </inkml:context>
    <inkml:brush xml:id="br0">
      <inkml:brushProperty name="width" value="0.05" units="cm"/>
      <inkml:brushProperty name="height" value="0.05" units="cm"/>
      <inkml:brushProperty name="color" value="#004F8B"/>
    </inkml:brush>
  </inkml:definitions>
  <inkml:trace contextRef="#ctx0" brushRef="#br0">0 135 3664 0 0,'9'-5'1516'0'0,"-1"-1"-187"0"0,2-1-25 0 0,3 1-128 0 0,5-3-72 0 0,1 0-316 0 0,2-1-244 0 0,1 1-532 0 0,3 0-892 0 0,0-1-1496 0 0,2-4 100 0 0,0 0 251 0 0,-7 2 221 0 0,-1-2 260 0 0</inkml:trace>
</inkml:ink>
</file>

<file path=ppt/ink/ink3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0.795"/>
    </inkml:context>
    <inkml:brush xml:id="br0">
      <inkml:brushProperty name="width" value="0.05" units="cm"/>
      <inkml:brushProperty name="height" value="0.05" units="cm"/>
      <inkml:brushProperty name="color" value="#004F8B"/>
    </inkml:brush>
  </inkml:definitions>
  <inkml:trace contextRef="#ctx0" brushRef="#br0">140 1 3900 0 0,'-4'0'735'0'0,"0"0"-1"0"0,0 1 0 0 0,-1 0 0 0 0,1-1 0 0 0,0 2 1 0 0,0-1-1 0 0,0 0 0 0 0,0 1 0 0 0,0 0 1 0 0,-6 3-1 0 0,4-1-141 0 0,1 0 0 0 0,-1 1 0 0 0,1-1 0 0 0,0 1 0 0 0,0 0 0 0 0,-5 7 0 0 0,4-4-110 0 0,1 0 1 0 0,-1 1 0 0 0,1 0-1 0 0,1 0 1 0 0,0 1 0 0 0,0-1 0 0 0,1 1-1 0 0,-4 19 1 0 0,6-26-383 0 0,1 0-1 0 0,-1 0 1 0 0,1 0-1 0 0,0 0 1 0 0,0 0-1 0 0,0 0 1 0 0,0 0-1 0 0,1 0 1 0 0,-1 0 0 0 0,1 0-1 0 0,0 0 1 0 0,0 0-1 0 0,0 0 1 0 0,0 0-1 0 0,0-1 1 0 0,1 1-1 0 0,-1 0 1 0 0,1-1-1 0 0,0 1 1 0 0,3 3-1 0 0,-1-3-38 0 0,0 0-1 0 0,0 0 0 0 0,0-1 1 0 0,0 1-1 0 0,0-1 0 0 0,0 0 1 0 0,0 0-1 0 0,1-1 0 0 0,-1 1 1 0 0,1-1-1 0 0,0 0 0 0 0,5 1 1 0 0,1-1-65 0 0,-1 0 1 0 0,0-1 0 0 0,0 0-1 0 0,1-1 1 0 0,-1 0-1 0 0,0 0 1 0 0,0-1-1 0 0,0-1 1 0 0,0 1 0 0 0,0-2-1 0 0,16-7 1 0 0,-22 8-13 0 0,1 0 0 0 0,-1-1 0 0 0,0 1 0 0 0,0-1 0 0 0,-1 0 0 0 0,1 0 0 0 0,-1 0 0 0 0,0-1 0 0 0,0 1 1 0 0,0-1-1 0 0,0 0 0 0 0,-1 0 0 0 0,0 0 0 0 0,2-5 0 0 0,-4 8-18 0 0,1 0 1 0 0,-1 0 0 0 0,1 0-1 0 0,-1 0 1 0 0,0 0-1 0 0,0 0 1 0 0,1 0-1 0 0,-1 0 1 0 0,-1 0 0 0 0,1 0-1 0 0,0 0 1 0 0,0 0-1 0 0,-1 0 1 0 0,1 0-1 0 0,-1 0 1 0 0,0 0-1 0 0,0 0 1 0 0,1 0 0 0 0,-1 1-1 0 0,0-1 1 0 0,-1 0-1 0 0,1 1 1 0 0,0-1-1 0 0,0 0 1 0 0,-1 1-1 0 0,1-1 1 0 0,-1 1 0 0 0,1 0-1 0 0,-1 0 1 0 0,0-1-1 0 0,1 1 1 0 0,-1 0-1 0 0,0 0 1 0 0,0 1 0 0 0,0-1-1 0 0,0 0 1 0 0,0 1-1 0 0,0-1 1 0 0,-3 0-1 0 0,-4 1-1813 0 0,-1 0-1 0 0,0 0 0 0 0,1 1 0 0 0,-1 0 1 0 0,0 1-1 0 0,1 0 0 0 0,0 0 0 0 0,-1 1 1 0 0,-16 8-1 0 0,18-8 1181 0 0,-8 2-1180 0 0</inkml:trace>
</inkml:ink>
</file>

<file path=ppt/ink/ink3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5:59.779"/>
    </inkml:context>
    <inkml:brush xml:id="br0">
      <inkml:brushProperty name="width" value="0.05" units="cm"/>
      <inkml:brushProperty name="height" value="0.05" units="cm"/>
      <inkml:brushProperty name="color" value="#004F8B"/>
    </inkml:brush>
  </inkml:definitions>
  <inkml:trace contextRef="#ctx0" brushRef="#br0">733 419 3684 0 0,'-104'24'10030'0'0,"-4"-7"-4933"0"0,62-13-4323 0 0,0-1 1 0 0,-1-3-1 0 0,1-1 1 0 0,0-3-1 0 0,-46-9 0 0 0,77 10-612 0 0,1 0 0 0 0,0-1 0 0 0,1-1 0 0 0,-1-1 0 0 0,1 0 0 0 0,0 0 0 0 0,0-2 0 0 0,1 1 0 0 0,-19-16 0 0 0,27 19-165 0 0,0 1 1 0 0,0-1-1 0 0,1 1 1 0 0,-1-1 0 0 0,1 0-1 0 0,0-1 1 0 0,0 1-1 0 0,0-1 1 0 0,1 1-1 0 0,0-1 1 0 0,0 0 0 0 0,0 1-1 0 0,0-1 1 0 0,1 0-1 0 0,0 0 1 0 0,0-1 0 0 0,0 1-1 0 0,1 0 1 0 0,-1 0-1 0 0,1 0 1 0 0,0 0 0 0 0,1-1-1 0 0,-1 1 1 0 0,1 0-1 0 0,0 0 1 0 0,1 0 0 0 0,-1 0-1 0 0,1 0 1 0 0,4-9-1 0 0,1 1-25 0 0,1 0-1 0 0,1 1 0 0 0,0 0 1 0 0,1 0-1 0 0,0 1 1 0 0,0 0-1 0 0,1 1 0 0 0,1 0 1 0 0,0 1-1 0 0,20-13 0 0 0,1 3 81 0 0,0 1-1 0 0,2 2 0 0 0,37-14 0 0 0,-68 29-2 0 0,0-1 1 0 0,0 1 0 0 0,0-1 0 0 0,1 1 0 0 0,-1 0 0 0 0,0 1-1 0 0,1-1 1 0 0,-1 1 0 0 0,0 0 0 0 0,1 0 0 0 0,-1 0 0 0 0,0 0-1 0 0,1 1 1 0 0,-1 0 0 0 0,0 0 0 0 0,0 0 0 0 0,1 0 0 0 0,-1 1-1 0 0,0 0 1 0 0,0 0 0 0 0,-1 0 0 0 0,7 4 0 0 0,-4-1 94 0 0,-1 1 1 0 0,0 0 0 0 0,0 0-1 0 0,0 0 1 0 0,-1 1-1 0 0,0 0 1 0 0,0-1 0 0 0,-1 1-1 0 0,0 1 1 0 0,0-1 0 0 0,3 14-1 0 0,44 199 2334 0 0,-5-15-632 0 0,-2 8-1513 0 0,-34-149-221 0 0,4-1-1 0 0,28 87 1 0 0,-40-146-519 0 0,1-1-1 0 0,-1 1 1 0 0,1 0 0 0 0,0 0-1 0 0,0-1 1 0 0,1 1 0 0 0,-1-1-1 0 0,0 0 1 0 0,1 0 0 0 0,0 0-1 0 0,0 0 1 0 0,0 0 0 0 0,0 0-1 0 0,7 3 1 0 0,-8-5 64 0 0,1 0 1 0 0,-1 0-1 0 0,1 0 0 0 0,0-1 1 0 0,0 1-1 0 0,-1-1 0 0 0,1 1 1 0 0,0-1-1 0 0,0 0 0 0 0,-1 0 0 0 0,1 0 1 0 0,0-1-1 0 0,0 1 0 0 0,-1-1 1 0 0,1 1-1 0 0,0-1 0 0 0,-1 0 1 0 0,1 0-1 0 0,-1 0 0 0 0,1 0 0 0 0,-1-1 1 0 0,5-2-1 0 0,0-1-1887 0 0,-1 1-1 0 0,0-1 1 0 0,0 0 0 0 0,0-1 0 0 0,-1 0-1 0 0,6-7 1 0 0,-4 3 507 0 0</inkml:trace>
</inkml:ink>
</file>

<file path=ppt/ink/ink3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0.185"/>
    </inkml:context>
    <inkml:brush xml:id="br0">
      <inkml:brushProperty name="width" value="0.05" units="cm"/>
      <inkml:brushProperty name="height" value="0.05" units="cm"/>
      <inkml:brushProperty name="color" value="#004F8B"/>
    </inkml:brush>
  </inkml:definitions>
  <inkml:trace contextRef="#ctx0" brushRef="#br0">67 9 5016 0 0,'0'0'14120'0'0,"-1"4"-13391"0"0,0-3-646 0 0,1-1 0 0 0,-1 1 0 0 0,1 0 0 0 0,0 0 0 0 0,-1 0 0 0 0,1 0 0 0 0,0-1-1 0 0,0 1 1 0 0,0 0 0 0 0,0 0 0 0 0,0 0 0 0 0,0 0 0 0 0,0 0 0 0 0,0 0 0 0 0,0 0 0 0 0,0 0 0 0 0,0-1 0 0 0,0 1 0 0 0,1 0 0 0 0,-1 0-1 0 0,0 0 1 0 0,1 0 0 0 0,-1-1 0 0 0,0 1 0 0 0,1 0 0 0 0,-1 0 0 0 0,1-1 0 0 0,-1 1 0 0 0,1 0 0 0 0,0-1 0 0 0,-1 1 0 0 0,1 0-1 0 0,0-1 1 0 0,-1 1 0 0 0,1-1 0 0 0,0 1 0 0 0,0-1 0 0 0,0 1 0 0 0,-1-1 0 0 0,3 1 0 0 0,-2-1 143 0 0,16-2 719 0 0,-16 1-927 0 0,0 1 0 0 0,0 0 0 0 0,0 0 0 0 0,0-1-1 0 0,0 1 1 0 0,0-1 0 0 0,0 1 0 0 0,-1-1 0 0 0,1 1-1 0 0,0-1 1 0 0,0 1 0 0 0,0-1 0 0 0,-1 0 0 0 0,1 0-1 0 0,0 1 1 0 0,-1-1 0 0 0,1 0 0 0 0,-1 0 0 0 0,1 0 0 0 0,-1 1-1 0 0,1-1 1 0 0,-1 0 0 0 0,0 0 0 0 0,1-2 0 0 0,-1 2 92 0 0,-3-4 86 0 0,3 4-175 0 0,-1 0 0 0 0,1 0 0 0 0,-1 0 0 0 0,1 0 0 0 0,-1 0 0 0 0,1 0 0 0 0,-1 0 0 0 0,1 0 0 0 0,-1 1 0 0 0,0-1 0 0 0,1 0 0 0 0,-1 0 0 0 0,0 1 0 0 0,0-1 0 0 0,0 0 0 0 0,0 1 1 0 0,0-1-1 0 0,0 1 0 0 0,1-1 0 0 0,-1 1 0 0 0,0-1 0 0 0,-2 0 0 0 0,-3 1-187 0 0,0 0 1 0 0,0 0-1 0 0,0 1 1 0 0,0-1-1 0 0,0 1 1 0 0,-11 4 0 0 0,5-2-4089 0 0,-1 0-4192 0 0,-1-12-2460 0 0</inkml:trace>
</inkml:ink>
</file>

<file path=ppt/ink/ink3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1.857"/>
    </inkml:context>
    <inkml:brush xml:id="br0">
      <inkml:brushProperty name="width" value="0.05" units="cm"/>
      <inkml:brushProperty name="height" value="0.05" units="cm"/>
      <inkml:brushProperty name="color" value="#004F8B"/>
    </inkml:brush>
  </inkml:definitions>
  <inkml:trace contextRef="#ctx0" brushRef="#br0">861 265 5116 0 0,'-10'-4'1042'0'0,"1"0"-1"0"0,-1-1 1 0 0,1 0-1 0 0,1 0 1 0 0,-1-1-1 0 0,1 0 1 0 0,0-1-1 0 0,0 0 1 0 0,1 0-1 0 0,-1 0 1 0 0,2-1-1 0 0,-11-15 1 0 0,15 20-919 0 0,0 0 1 0 0,0 0-1 0 0,0 0 1 0 0,1 0-1 0 0,-1-1 0 0 0,1 1 1 0 0,0 0-1 0 0,0-1 1 0 0,0 1-1 0 0,0-1 1 0 0,1 0-1 0 0,-1 1 0 0 0,1-1 1 0 0,0 0-1 0 0,0 1 1 0 0,0-1-1 0 0,1 1 1 0 0,-1-1-1 0 0,1 0 0 0 0,0 1 1 0 0,0-1-1 0 0,0 1 1 0 0,1 0-1 0 0,-1-1 1 0 0,1 1-1 0 0,0 0 0 0 0,-1 0 1 0 0,2 0-1 0 0,-1 0 1 0 0,0 0-1 0 0,0 0 0 0 0,1 1 1 0 0,0-1-1 0 0,-1 1 1 0 0,1 0-1 0 0,0-1 1 0 0,0 1-1 0 0,5-2 0 0 0,6-3-84 0 0,1 0 0 0 0,0 1 0 0 0,0 0 0 0 0,0 1 0 0 0,1 1 0 0 0,0 1 0 0 0,0 0 0 0 0,0 1 0 0 0,0 0 0 0 0,0 1-1 0 0,0 1 1 0 0,0 1 0 0 0,1 1 0 0 0,-1 0 0 0 0,-1 0 0 0 0,27 9 0 0 0,-41-11-46 0 0,-1 0 0 0 0,1 0 0 0 0,-1 0 0 0 0,1 1 0 0 0,-1-1 0 0 0,1 0 0 0 0,-1 0 0 0 0,1 0 0 0 0,-1 0 0 0 0,0 0 0 0 0,1 1 0 0 0,-1-1 0 0 0,1 0 0 0 0,-1 0 0 0 0,0 1 0 0 0,1-1 0 0 0,-1 0 0 0 0,0 1 0 0 0,1-1 0 0 0,-1 0 0 0 0,0 1-1 0 0,1-1 1 0 0,-1 1 0 0 0,0-1 0 0 0,0 0 0 0 0,1 1 0 0 0,-1-1 0 0 0,0 1 0 0 0,0-1 0 0 0,0 1 0 0 0,0-1 0 0 0,0 0 0 0 0,0 1 0 0 0,0-1 0 0 0,0 2 0 0 0,-13 14-91 0 0,-38 17 116 0 0,39-25-19 0 0,-17 12 69 0 0,2 1-1 0 0,1 2 1 0 0,1 0 0 0 0,-31 38-1 0 0,-78 115 898 0 0,97-121-588 0 0,-2-2-1 0 0,-3-2 1 0 0,-64 60 0 0 0,84-92-448 0 0,0-1 0 0 0,-1-1 0 0 0,-1-1 1 0 0,0-1-1 0 0,-1-2 0 0 0,-32 13 0 0 0,44-21-492 0 0,-1-1 1 0 0,0 0-1 0 0,0-1 1 0 0,0 0 0 0 0,0-2-1 0 0,-16 1 1 0 0,20-2-519 0 0,-1-1 1 0 0,1 0 0 0 0,0 0-1 0 0,-1-1 1 0 0,1-1 0 0 0,0 0-1 0 0,0 0 1 0 0,0-1 0 0 0,-11-6-1 0 0,17 8 318 0 0,-1-1 0 0 0,1 0 0 0 0,-1 0 0 0 0,1 0 0 0 0,0-1 0 0 0,0 0 0 0 0,1 0 0 0 0,-1 0 0 0 0,1 0 0 0 0,0 0 0 0 0,-5-9 0 0 0,3-3-1095 0 0</inkml:trace>
</inkml:ink>
</file>

<file path=ppt/ink/ink3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2.373"/>
    </inkml:context>
    <inkml:brush xml:id="br0">
      <inkml:brushProperty name="width" value="0.05" units="cm"/>
      <inkml:brushProperty name="height" value="0.05" units="cm"/>
      <inkml:brushProperty name="color" value="#004F8B"/>
    </inkml:brush>
  </inkml:definitions>
  <inkml:trace contextRef="#ctx0" brushRef="#br0">213 257 5352 0 0,'-3'0'1697'0'0,"-6"-1"-826"0"0,0-1 0 0 0,1 1 0 0 0,-1-1 0 0 0,1-1 0 0 0,-1 1 0 0 0,1-2-1 0 0,0 1 1 0 0,0-1 0 0 0,1 0 0 0 0,-1-1 0 0 0,1 1 0 0 0,-7-7 0 0 0,10 7-686 0 0,0 1-1 0 0,0-1 1 0 0,1 0 0 0 0,-1 0 0 0 0,1 0-1 0 0,0 0 1 0 0,0-1 0 0 0,1 1 0 0 0,-1-1-1 0 0,1 0 1 0 0,0 0 0 0 0,0 0 0 0 0,1 0-1 0 0,-1 0 1 0 0,1 0 0 0 0,0 0 0 0 0,0-1-1 0 0,1 1 1 0 0,0 0 0 0 0,0 0 0 0 0,1-8-1 0 0,-1 7-216 0 0,1 1-1 0 0,-1-1 0 0 0,1 1 0 0 0,0 0 1 0 0,1-1-1 0 0,-1 1 0 0 0,1 0 0 0 0,0 0 0 0 0,1 0 1 0 0,-1 0-1 0 0,1 0 0 0 0,0 1 0 0 0,0-1 1 0 0,0 1-1 0 0,1 0 0 0 0,-1 0 0 0 0,1 0 1 0 0,0 0-1 0 0,6-4 0 0 0,-8 8-34 0 0,16 24-1007 0 0,-18-18 516 0 0,0 0-1 0 0,-1-1 1 0 0,0 1-1 0 0,0 0 1 0 0,0-1-1 0 0,-1 1 1 0 0,1-1-1 0 0,-1 1 1 0 0,0-1-1 0 0,-1 0 1 0 0,0 0-1 0 0,1 0 1 0 0,-2 0 0 0 0,1 0-1 0 0,-5 5 1 0 0,-8 8-2364 0 0,-1 0 0 0 0,-21 17 0 0 0,17-16 872 0 0</inkml:trace>
</inkml:ink>
</file>

<file path=ppt/ink/ink3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3.060"/>
    </inkml:context>
    <inkml:brush xml:id="br0">
      <inkml:brushProperty name="width" value="0.05" units="cm"/>
      <inkml:brushProperty name="height" value="0.05" units="cm"/>
      <inkml:brushProperty name="color" value="#004F8B"/>
    </inkml:brush>
  </inkml:definitions>
  <inkml:trace contextRef="#ctx0" brushRef="#br0">95 318 4236 0 0,'1'-8'777'0'0,"1"1"0"0"0,0-1-1 0 0,0 1 1 0 0,0 0-1 0 0,1 0 1 0 0,0 0-1 0 0,1 1 1 0 0,-1-1-1 0 0,8-9 1 0 0,-7 11-550 0 0,1 0-1 0 0,0 1 1 0 0,0-1-1 0 0,1 1 1 0 0,-1 0 0 0 0,1 0-1 0 0,0 0 1 0 0,0 1-1 0 0,0 0 1 0 0,1 0 0 0 0,-1 1-1 0 0,1 0 1 0 0,-1 0-1 0 0,1 0 1 0 0,0 1 0 0 0,10-1-1 0 0,23-1 258 0 0,0 3 1 0 0,56 5-1 0 0,-59-2-371 0 0,0-1-1 0 0,1-2 0 0 0,41-6 1 0 0,-75 6-51 0 0,0-1 0 0 0,0 0 0 0 0,0 1 0 0 0,-1-2 0 0 0,1 1 0 0 0,0 0 0 0 0,0-1 0 0 0,-1 0 0 0 0,1 0 1 0 0,0 0-1 0 0,-1 0 0 0 0,5-4 0 0 0,-7 5 41 0 0,-13-11 420 0 0,9 11-417 0 0,-1 2-18 0 0,-7 2 47 0 0,1 1-1 0 0,-1 0 0 0 0,1 1 0 0 0,-1 0 0 0 0,1 0 0 0 0,1 1 1 0 0,-1 1-1 0 0,-12 10 0 0 0,-70 72 438 0 0,32-28-201 0 0,22-25-237 0 0,13-10 142 0 0,-2-2 0 0 0,-32 24 0 0 0,53-43-169 0 0,-1-1 0 0 0,0 0 0 0 0,0 0 0 0 0,-1 0 0 0 0,1-1 0 0 0,-1 1 0 0 0,1-2 0 0 0,-1 1-1 0 0,0-1 1 0 0,0-1 0 0 0,0 1 0 0 0,0-1 0 0 0,-1-1 0 0 0,-13 0 0 0 0,18-1-41 0 0,-1 1 1 0 0,1-1 0 0 0,0 0-1 0 0,0-1 1 0 0,-1 1-1 0 0,1-1 1 0 0,0 0-1 0 0,0 0 1 0 0,1 0-1 0 0,-1 0 1 0 0,0-1-1 0 0,1 0 1 0 0,-1 1-1 0 0,1-1 1 0 0,0 0 0 0 0,0-1-1 0 0,-3-3 1 0 0,1 0 6 0 0,1 0 1 0 0,0 0-1 0 0,1-1 1 0 0,0 1-1 0 0,0-1 1 0 0,0 0 0 0 0,1 0-1 0 0,-2-13 1 0 0,1-11 7 0 0,1 1 1 0 0,2-1 0 0 0,5-53 0 0 0,-4 77-84 0 0,4-43 141 0 0,2-3-3891 0 0,2 2-4178 0 0,5 1-4468 0 0,-10 41 10605 0 0</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1.690"/>
    </inkml:context>
    <inkml:brush xml:id="br0">
      <inkml:brushProperty name="width" value="0.05" units="cm"/>
      <inkml:brushProperty name="height" value="0.05" units="cm"/>
      <inkml:brushProperty name="color" value="#E71224"/>
    </inkml:brush>
  </inkml:definitions>
  <inkml:trace contextRef="#ctx0" brushRef="#br0">859 27 5220 0 0,'2'-26'22014'0'0,"-1"38"-21682"0"0,-2 0 0 0 0,0 1 0 0 0,0-1 0 0 0,-1 0 0 0 0,0 0 0 0 0,-1 0 0 0 0,-1 0 0 0 0,-5 12 0 0 0,6-16-162 0 0,0-1-1 0 0,-1 0 1 0 0,0 0 0 0 0,0 0-1 0 0,0 0 1 0 0,-1-1 0 0 0,0 0-1 0 0,0 0 1 0 0,-1 0 0 0 0,0 0-1 0 0,0-1 1 0 0,0 0 0 0 0,-1 0-1 0 0,-9 5 1 0 0,7-8-170 0 0,-6-3 0 0 0,-1-4 0 0 0,6 0 0 0 0,3 1 0 0 0,6 3 0 0 0,1 1 0 0 0,-1 0 0 0 0,0-1 0 0 0,1 1 0 0 0,-1 0 0 0 0,0 0 0 0 0,1 0 0 0 0,-1 0 0 0 0,0 0 0 0 0,1-1 0 0 0,-1 1 0 0 0,0 0 0 0 0,0 0 0 0 0,1 1 0 0 0,-1-1 0 0 0,0 0 0 0 0,1 0 0 0 0,-1 0 0 0 0,0 0 0 0 0,1 1 0 0 0,-1-1 0 0 0,0 0 0 0 0,1 1 0 0 0,-1-1 0 0 0,1 0 0 0 0,-1 1 0 0 0,1-1 0 0 0,-1 1 0 0 0,1-1 0 0 0,-1 1 0 0 0,1-1 0 0 0,-1 1 0 0 0,1-1 0 0 0,-1 2 0 0 0,-13 20 0 0 0,12-19 0 0 0,-44 84 0 0 0,36-66 0 0 0,0 0 0 0 0,-1-1 0 0 0,-2 0 0 0 0,0-1 0 0 0,-17 20 0 0 0,5-13 0 0 0,-1-2 0 0 0,-1 0 0 0 0,-1-2 0 0 0,-32 20 0 0 0,45-32 0 0 0,0-2 0 0 0,0 0 0 0 0,-1-1 0 0 0,0 0 0 0 0,0-2 0 0 0,-1 0 0 0 0,0 0 0 0 0,0-2 0 0 0,0 0 0 0 0,-26 1 0 0 0,36-4 0 0 0,1 0 0 0 0,0 0 0 0 0,0-1 0 0 0,0 0 0 0 0,-1 0 0 0 0,1 0 0 0 0,0-1 0 0 0,1 0 0 0 0,-1 0 0 0 0,0 0 0 0 0,0-1 0 0 0,1 0 0 0 0,0 0 0 0 0,-1 0 0 0 0,1-1 0 0 0,0 0 0 0 0,1 0 0 0 0,-1 0 0 0 0,1 0 0 0 0,0-1 0 0 0,0 0 0 0 0,0 1 0 0 0,0-2 0 0 0,1 1 0 0 0,0 0 0 0 0,0-1 0 0 0,-4-11 0 0 0,4 7 0 0 0,0-1 0 0 0,1 0 0 0 0,0 0 0 0 0,1 0 0 0 0,0-1 0 0 0,1 1 0 0 0,0 0 0 0 0,0 0 0 0 0,2 0 0 0 0,-1 0 0 0 0,1 0 0 0 0,1 0 0 0 0,0 0 0 0 0,7-17 0 0 0,-4 14-437 0 0,1 0 1 0 0,1 1-1 0 0,0-1 0 0 0,0 1 1 0 0,1 1-1 0 0,1 0 0 0 0,0 0 1 0 0,1 1-1 0 0,0 0 0 0 0,17-12 1 0 0,-21 18 103 0 0,1 0 0 0 0,-1 0 1 0 0,1 1-1 0 0,0 0 0 0 0,1 1 0 0 0,-1-1 1 0 0,0 2-1 0 0,1-1 0 0 0,0 1 1 0 0,0 0-1 0 0,-1 1 0 0 0,1 0 1 0 0,0 1-1 0 0,0 0 0 0 0,0 0 1 0 0,0 1-1 0 0,0 0 0 0 0,0 0 1 0 0,9 3-1 0 0,37 15-9164 0 0,-40-12 7213 0 0,-1 0 1 0 0,0 0 0 0 0,18 14 0 0 0,-17-10 511 0 0</inkml:trace>
</inkml:ink>
</file>

<file path=ppt/ink/ink3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3.389"/>
    </inkml:context>
    <inkml:brush xml:id="br0">
      <inkml:brushProperty name="width" value="0.05" units="cm"/>
      <inkml:brushProperty name="height" value="0.05" units="cm"/>
      <inkml:brushProperty name="color" value="#004F8B"/>
    </inkml:brush>
  </inkml:definitions>
  <inkml:trace contextRef="#ctx0" brushRef="#br0">1 1 4728 0 0,'0'0'6522'0'0,"16"0"2217"0"0,-8 7-5035 0 0</inkml:trace>
</inkml:ink>
</file>

<file path=ppt/ink/ink3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3.967"/>
    </inkml:context>
    <inkml:brush xml:id="br0">
      <inkml:brushProperty name="width" value="0.05" units="cm"/>
      <inkml:brushProperty name="height" value="0.05" units="cm"/>
      <inkml:brushProperty name="color" value="#004F8B"/>
    </inkml:brush>
  </inkml:definitions>
  <inkml:trace contextRef="#ctx0" brushRef="#br0">643 34 5905 0 0,'-1'3'8870'0'0,"-2"6"-3845"0"0,-11 35-3064 0 0,5-14-852 0 0,-4 8 306 0 0,-34 71 1 0 0,38-93-1180 0 0,0 0 0 0 0,-1-1 0 0 0,0 0 0 0 0,-1 0 0 0 0,-1-1 0 0 0,-22 20-1 0 0,33-33-247 0 0,0 0-1 0 0,0 0 1 0 0,0 0-1 0 0,0 0 1 0 0,0 0-1 0 0,-1 0 1 0 0,1 0-1 0 0,0-1 1 0 0,0 1-1 0 0,-1 0 1 0 0,1-1-1 0 0,-1 1 1 0 0,1-1-1 0 0,0 0 1 0 0,-1 1-1 0 0,1-1 1 0 0,-1 0-1 0 0,1 0 1 0 0,-1 0-1 0 0,1 0 1 0 0,-1 0-1 0 0,1 0 1 0 0,0-1-1 0 0,-1 1 1 0 0,-1-1-1 0 0,1 0-13 0 0,1 0-1 0 0,-1 0 0 0 0,0-1 1 0 0,1 1-1 0 0,-1-1 0 0 0,1 1 0 0 0,-1-1 1 0 0,1 0-1 0 0,-1 0 0 0 0,1 1 1 0 0,0-1-1 0 0,0 0 0 0 0,0 0 1 0 0,-1-4-1 0 0,-1-4-153 0 0,0 0 0 0 0,0 0 0 0 0,1 0 0 0 0,1-1 1 0 0,-1-16-1 0 0,2-6-226 0 0,-2 0 53 0 0,3 0-1 0 0,0 0 1 0 0,2 0-1 0 0,2 0 0 0 0,9-36 1 0 0,-6 44 389 0 0,-8 22 117 0 0,-1 5 61 0 0,-15 36 834 0 0,-1 3-706 0 0,-10 14-138 0 0,-58 106 775 0 0,74-143-1177 0 0,-1 0 0 0 0,-1-2 0 0 0,0 1 0 0 0,-1-2-1 0 0,-1 0 1 0 0,-26 20 0 0 0,12-18-214 0 0,24-14-614 0 0,0-1 1 0 0,0 0 0 0 0,-1-1-1 0 0,1 0 1 0 0,-1 1 0 0 0,-10-1-1 0 0,13 0 450 0 0,-1-1-1 0 0,1-1 0 0 0,0 1 0 0 0,0 0 1 0 0,0-1-1 0 0,0 1 0 0 0,0-1 0 0 0,0 0 1 0 0,0 0-1 0 0,1 0 0 0 0,-1-1 0 0 0,0 1 1 0 0,0-1-1 0 0,1 1 0 0 0,-1-1 0 0 0,1 0 1 0 0,-1 0-1 0 0,1 0 0 0 0,0 0 0 0 0,0 0 1 0 0,0-1-1 0 0,0 1 0 0 0,0-1 0 0 0,-2-4 1 0 0,-5-11-1270 0 0</inkml:trace>
</inkml:ink>
</file>

<file path=ppt/ink/ink3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4.342"/>
    </inkml:context>
    <inkml:brush xml:id="br0">
      <inkml:brushProperty name="width" value="0.05" units="cm"/>
      <inkml:brushProperty name="height" value="0.05" units="cm"/>
      <inkml:brushProperty name="color" value="#004F8B"/>
    </inkml:brush>
  </inkml:definitions>
  <inkml:trace contextRef="#ctx0" brushRef="#br0">1 111 4924 0 0,'2'-1'788'0'0,"0"1"0"0"0,0-1 0 0 0,0 0 0 0 0,0 0 0 0 0,0 0 0 0 0,0 0 0 0 0,0 0-1 0 0,0 0 1 0 0,0 0 0 0 0,-1-1 0 0 0,1 1 0 0 0,2-3 0 0 0,15-26 4844 0 0,-18 27-5293 0 0,0 1 0 0 0,-1 0 0 0 0,1-1 0 0 0,0 1 0 0 0,-1 0 0 0 0,1-1 0 0 0,-1 1 0 0 0,0-1 0 0 0,0 1-1 0 0,0 0 1 0 0,0-1 0 0 0,0 1 0 0 0,0-1 0 0 0,-1 1 0 0 0,1 0 0 0 0,-1-1 0 0 0,0 1 0 0 0,0 0-1 0 0,0-1 1 0 0,0 1 0 0 0,0 0 0 0 0,0 0 0 0 0,0 0 0 0 0,-1 0 0 0 0,-3-4 1225 0 0,-1 21-3671 0 0,5-15 1813 0 0,1 1 0 0 0,-1-1 0 0 0,1 1 0 0 0,0-1 0 0 0,-1 1-1 0 0,1 0 1 0 0,0-1 0 0 0,-1 1 0 0 0,1 0 0 0 0,0-1 0 0 0,0 1 0 0 0,-1 0 0 0 0,1-1 0 0 0,0 1 0 0 0,0 0 0 0 0,0-1-1 0 0,0 1 1 0 0,0 0 0 0 0,0 0 0 0 0,0-1 0 0 0,0 1 0 0 0,0 0 0 0 0,1-1 0 0 0,-1 1 0 0 0,0 0 0 0 0,0-1 0 0 0,0 1-1 0 0,1 0 1 0 0,-1-1 0 0 0,1 1 0 0 0,-1 0 0 0 0,0-1 0 0 0,1 1 0 0 0,-1-1 0 0 0,1 1 0 0 0,0 0 0 0 0,4 28-14744 0 0,-5-20 13228 0 0</inkml:trace>
</inkml:ink>
</file>

<file path=ppt/ink/ink3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6.217"/>
    </inkml:context>
    <inkml:brush xml:id="br0">
      <inkml:brushProperty name="width" value="0.05" units="cm"/>
      <inkml:brushProperty name="height" value="0.05" units="cm"/>
      <inkml:brushProperty name="color" value="#004F8B"/>
    </inkml:brush>
  </inkml:definitions>
  <inkml:trace contextRef="#ctx0" brushRef="#br0">724 49 4860 0 0,'-2'-48'19033'0'0,"-8"172"-15874"0"0,10-110-3092 0 0,-1 1 1 0 0,-1-1-1 0 0,0 0 0 0 0,0 0 1 0 0,-1 0-1 0 0,-1 0 1 0 0,-1 0-1 0 0,0-1 1 0 0,0 1-1 0 0,-2-1 0 0 0,1-1 1 0 0,-2 1-1 0 0,1-1 1 0 0,-2 0-1 0 0,0-1 1 0 0,0 0-1 0 0,-1 0 0 0 0,0-1 1 0 0,-1-1-1 0 0,0 0 1 0 0,-1 0-1 0 0,1-1 0 0 0,-2 0 1 0 0,-14 7-1 0 0,-13 5 93 0 0,-48 19-1 0 0,72-33-112 0 0,0-1 0 0 0,-1-1 0 0 0,0 0 0 0 0,1-1 0 0 0,-1-1 0 0 0,-18 0 0 0 0,6-8-259 0 0,17-4-16 0 0,11 7 82 0 0,1 2 118 0 0,-1 0-1 0 0,1 0 1 0 0,0 0 0 0 0,-1 0-1 0 0,1 0 1 0 0,0-1-1 0 0,0 1 1 0 0,0 0-1 0 0,0 0 1 0 0,0 0 0 0 0,0 0-1 0 0,0 0 1 0 0,1 0-1 0 0,-1-1 1 0 0,0 1-1 0 0,1 0 1 0 0,-1 0 0 0 0,1 0-1 0 0,-1 0 1 0 0,1 0-1 0 0,-1 0 1 0 0,1 0-1 0 0,0 0 1 0 0,-1 0 0 0 0,1 0-1 0 0,0 1 1 0 0,0-1-1 0 0,-1 0 1 0 0,3-1-1 0 0,31-16-736 0 0,-20 11 614 0 0,-13 7 39 0 0,17 6-197 0 0,-17-6 315 0 0,0 0-1 0 0,0 0 1 0 0,0 0-1 0 0,0 0 1 0 0,0 0 0 0 0,0 0-1 0 0,0 1 1 0 0,0-1-1 0 0,0 0 1 0 0,0 1-1 0 0,0-1 1 0 0,0 1 0 0 0,0-1-1 0 0,0 1 1 0 0,0-1-1 0 0,0 1 1 0 0,0-1 0 0 0,0 1-1 0 0,-1 0 1 0 0,1 0-1 0 0,0-1 1 0 0,0 1 0 0 0,-1 0-1 0 0,1 0 1 0 0,-1 0-1 0 0,1 0 1 0 0,-1 0 0 0 0,1 2-1 0 0,0 0 31 0 0,0 1-1 0 0,-1 0 1 0 0,0 0 0 0 0,0 0-1 0 0,0-1 1 0 0,0 1-1 0 0,-1 0 1 0 0,0 0 0 0 0,1-1-1 0 0,-1 1 1 0 0,-1 0-1 0 0,1-1 1 0 0,0 1 0 0 0,-1-1-1 0 0,0 1 1 0 0,0-1-1 0 0,0 0 1 0 0,0 0 0 0 0,0 0-1 0 0,-5 4 1 0 0,-3 6 22 0 0,-2 0-1 0 0,0-1 1 0 0,-17 14 0 0 0,13-14-457 0 0,0-1 1 0 0,-1 0 0 0 0,-32 15-1 0 0,36-21-1194 0 0,1 0 0 0 0,-1-1-1 0 0,-21 4 1 0 0,32-8 923 0 0,-1 0 1 0 0,0 0-1 0 0,1 0 0 0 0,-1-1 0 0 0,0 1 0 0 0,1-1 0 0 0,-1 0 1 0 0,0 0-1 0 0,1 0 0 0 0,-1 0 0 0 0,1 0 0 0 0,0-1 1 0 0,-1 1-1 0 0,1-1 0 0 0,0 1 0 0 0,0-1 0 0 0,0 0 1 0 0,0 0-1 0 0,0 0 0 0 0,0 0 0 0 0,0 0 0 0 0,1 0 0 0 0,-3-4 1 0 0,-2-6-1311 0 0</inkml:trace>
</inkml:ink>
</file>

<file path=ppt/ink/ink3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6.545"/>
    </inkml:context>
    <inkml:brush xml:id="br0">
      <inkml:brushProperty name="width" value="0.05" units="cm"/>
      <inkml:brushProperty name="height" value="0.05" units="cm"/>
      <inkml:brushProperty name="color" value="#004F8B"/>
    </inkml:brush>
  </inkml:definitions>
  <inkml:trace contextRef="#ctx0" brushRef="#br0">0 163 5036 0 0,'27'-11'2273'0'0,"-2"3"-337"0"0,-2-1-92 0 0,0 0-300 0 0,-3 2-232 0 0,5-2-96 0 0,-2 2-264 0 0,2-1-275 0 0,-3-3-541 0 0,5-1-989 0 0,-6 2-2227 0 0,2-1 180 0 0,-5 1 320 0 0,-1-4 267 0 0,1 2 297 0 0,-3-2 160 0 0</inkml:trace>
</inkml:ink>
</file>

<file path=ppt/ink/ink3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7.592"/>
    </inkml:context>
    <inkml:brush xml:id="br0">
      <inkml:brushProperty name="width" value="0.05" units="cm"/>
      <inkml:brushProperty name="height" value="0.05" units="cm"/>
      <inkml:brushProperty name="color" value="#004F8B"/>
    </inkml:brush>
  </inkml:definitions>
  <inkml:trace contextRef="#ctx0" brushRef="#br0">1375 13 4952 0 0,'12'-12'13806'0'0,"-26"52"-9883"0"0,-10-6-2846 0 0,-2-2-1 0 0,-1 0 1 0 0,-1-2-1 0 0,-37 30 1 0 0,26-28-446 0 0,-2-1 1 0 0,-89 49-1 0 0,68-50-410 0 0,-1-2 0 0 0,-1-3-1 0 0,-2-3 1 0 0,0-3 0 0 0,-96 15-1 0 0,124-28-152 0 0,0-2 0 0 0,-1-1 0 0 0,-76-6 0 0 0,90 0-150 0 0,-1-1 0 0 0,1-1 0 0 0,-48-16 0 0 0,55 12-21 0 0,7 2 26 0 0,9 5 1 0 0,0 1-1 0 0,0-1 1 0 0,0 1-1 0 0,0-1 1 0 0,0 0-1 0 0,1 1 1 0 0,-1-1-1 0 0,1 0 1 0 0,-1 0 0 0 0,1 0-1 0 0,0-1 1 0 0,0 1-1 0 0,0 0 1 0 0,0 0-1 0 0,0 0 1 0 0,0-1-1 0 0,1 1 1 0 0,-1-1-1 0 0,1 1 1 0 0,0 0-1 0 0,-1-1 1 0 0,1 1 0 0 0,0-1-1 0 0,1 1 1 0 0,-1-1-1 0 0,0 1 1 0 0,1-4-1 0 0,2 1-114 0 0,-1 1 0 0 0,1-1 0 0 0,0 1 0 0 0,0-1 0 0 0,0 1 1 0 0,0 0-1 0 0,1 0 0 0 0,0 0 0 0 0,0 1 0 0 0,0-1 0 0 0,7-4 0 0 0,1 0-58 0 0,1 1 0 0 0,0 0 1 0 0,1 1-1 0 0,-1 0 0 0 0,1 1 1 0 0,1 0-1 0 0,-1 2 0 0 0,0-1 1 0 0,20-1-1 0 0,20 0 28 0 0,64 3-1 0 0,-89 2 298 0 0,13 3-158 0 0,-16 3 186 0 0,-17-2 145 0 0,-5-1-134 0 0,2 1-7 0 0,-6-4-85 0 0,1 1 1 0 0,0 0 0 0 0,-1 0 0 0 0,1 0 0 0 0,-1 0 0 0 0,1 0 0 0 0,-1 0 0 0 0,0 0 0 0 0,1 0 0 0 0,-1 0 0 0 0,0 0 0 0 0,0 0 0 0 0,1 0 0 0 0,-1 0 0 0 0,0 0 0 0 0,0 0 0 0 0,0 0-1 0 0,0 0 1 0 0,0 0 0 0 0,0 0 0 0 0,-1 0 0 0 0,1 0 0 0 0,0 0 0 0 0,-1 0 0 0 0,1 0 0 0 0,0 0 0 0 0,-1 0 0 0 0,1-1 0 0 0,-1 1 0 0 0,1 0 0 0 0,-1 0 0 0 0,0 0 0 0 0,1 0 0 0 0,-1-1-1 0 0,0 1 1 0 0,1 0 0 0 0,-1-1 0 0 0,0 1 0 0 0,-1 0 0 0 0,-37 30 372 0 0,34-27-341 0 0,-36 22 162 0 0,-1-2 1 0 0,-1-2 0 0 0,-1-1 0 0 0,-1-3 0 0 0,-88 24-1 0 0,77-33-1108 0 0,19-9-483 0 0,12-6-1214 0 0,5-7-3025 0 0,17 11 4575 0 0,1-1 0 0 0,0 1 0 0 0,-1-1 0 0 0,1 0-1 0 0,1 0 1 0 0,-1 0 0 0 0,0 0 0 0 0,-1-5 0 0 0,-5-20-2871 0 0,4 9 2039 0 0</inkml:trace>
</inkml:ink>
</file>

<file path=ppt/ink/ink3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7.936"/>
    </inkml:context>
    <inkml:brush xml:id="br0">
      <inkml:brushProperty name="width" value="0.05" units="cm"/>
      <inkml:brushProperty name="height" value="0.05" units="cm"/>
      <inkml:brushProperty name="color" value="#004F8B"/>
    </inkml:brush>
  </inkml:definitions>
  <inkml:trace contextRef="#ctx0" brushRef="#br0">232 48 6133 0 0,'8'-29'8751'0'0,"-5"18"-4469"0"0,-1 3 403 0 0,-28 190 472 0 0,4-94-6737 0 0,-21 45-8062 0 0,31-106 6014 0 0,0 0-1 0 0,-27 43 1 0 0,27-54 2365 0 0,0 1-1 0 0,-22 21 1 0 0,2-8-480 0 0</inkml:trace>
</inkml:ink>
</file>

<file path=ppt/ink/ink3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9.014"/>
    </inkml:context>
    <inkml:brush xml:id="br0">
      <inkml:brushProperty name="width" value="0.05" units="cm"/>
      <inkml:brushProperty name="height" value="0.05" units="cm"/>
      <inkml:brushProperty name="color" value="#004F8B"/>
    </inkml:brush>
  </inkml:definitions>
  <inkml:trace contextRef="#ctx0" brushRef="#br0">1198 38 5517 0 0,'13'-17'4913'0'0,"3"-4"4325"0"0,-16 36-7375 0 0,-1 7-439 0 0,-6-6-1090 0 0,-1-1-1 0 0,0-1 0 0 0,-1 1 0 0 0,-1-1 0 0 0,0-1 1 0 0,-1 0-1 0 0,-1 0 0 0 0,0-1 0 0 0,0-1 0 0 0,-1 0 1 0 0,-1 0-1 0 0,1-1 0 0 0,-2-1 0 0 0,1-1 0 0 0,-31 14 1 0 0,28-21-376 0 0,9-1 22 0 0,6 0 30 0 0,-10-3-60 0 0,-2-4-52 0 0,13 5 77 0 0,-1 0 0 0 0,0 0 0 0 0,1 0 0 0 0,-1 0 0 0 0,1 0 0 0 0,0 0 1 0 0,0 0-1 0 0,0 0 0 0 0,0-1 0 0 0,0 1 0 0 0,0 0 0 0 0,1-1 0 0 0,-1-2 1 0 0,-1-9-61 0 0,1 1 1 0 0,0-1 0 0 0,1 1 0 0 0,1-1 0 0 0,0 1 0 0 0,1 0 0 0 0,4-16 0 0 0,-7 27-76 0 0,-7 9 171 0 0,-20 24 300 0 0,-18 19 36 0 0,24-32-197 0 0,-2 0 0 0 0,0-2 0 0 0,-1 0 0 0 0,0-2 0 0 0,-1 0 0 0 0,-1-2 0 0 0,0-1 0 0 0,-1-1 0 0 0,0-2 0 0 0,0 0 0 0 0,-1-2 0 0 0,-31 2 0 0 0,8-3-1295 0 0,-103-3-1 0 0,51-10-3445 0 0,1-5-3297 0 0,33-5-4029 0 0,61 16 10147 0 0</inkml:trace>
</inkml:ink>
</file>

<file path=ppt/ink/ink3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9.342"/>
    </inkml:context>
    <inkml:brush xml:id="br0">
      <inkml:brushProperty name="width" value="0.05" units="cm"/>
      <inkml:brushProperty name="height" value="0.05" units="cm"/>
      <inkml:brushProperty name="color" value="#004F8B"/>
    </inkml:brush>
  </inkml:definitions>
  <inkml:trace contextRef="#ctx0" brushRef="#br0">1 507 4780 0 0,'44'-7'3375'0'0,"1"-1"0"0"0,64-22 0 0 0,-47 8-2402 0 0,66-34 1 0 0,227-149-10630 0 0,-332 190 8770 0 0,142-93-3104 0 0,-81 53 2210 0 0</inkml:trace>
</inkml:ink>
</file>

<file path=ppt/ink/ink3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09.670"/>
    </inkml:context>
    <inkml:brush xml:id="br0">
      <inkml:brushProperty name="width" value="0.05" units="cm"/>
      <inkml:brushProperty name="height" value="0.05" units="cm"/>
      <inkml:brushProperty name="color" value="#004F8B"/>
    </inkml:brush>
  </inkml:definitions>
  <inkml:trace contextRef="#ctx0" brushRef="#br0">2496 23 2792 0 0,'-1'-1'246'0'0,"0"-1"0"0"0,0 1-1 0 0,0-1 1 0 0,0 1-1 0 0,0-1 1 0 0,0 1 0 0 0,-1 0-1 0 0,1 0 1 0 0,0-1 0 0 0,-1 1-1 0 0,1 0 1 0 0,-1 0 0 0 0,1 1-1 0 0,-1-1 1 0 0,1 0-1 0 0,-1 0 1 0 0,0 1 0 0 0,1-1-1 0 0,-1 1 1 0 0,0-1 0 0 0,0 1-1 0 0,1 0 1 0 0,-1 0 0 0 0,0 0-1 0 0,0 0 1 0 0,1 0-1 0 0,-1 0 1 0 0,0 0 0 0 0,0 0-1 0 0,1 1 1 0 0,-3 0 0 0 0,-9 2 226 0 0,1 1 1 0 0,-1 0-1 0 0,-16 9 0 0 0,6-3 536 0 0,-417 189 3827 0 0,8 35-2696 0 0,194-103-1804 0 0,-48 28-676 0 0,-149 78-6633 0 0,-15-39-4450 0 0,376-172 9720 0 0</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2.050"/>
    </inkml:context>
    <inkml:brush xml:id="br0">
      <inkml:brushProperty name="width" value="0.05" units="cm"/>
      <inkml:brushProperty name="height" value="0.05" units="cm"/>
      <inkml:brushProperty name="color" value="#E71224"/>
    </inkml:brush>
  </inkml:definitions>
  <inkml:trace contextRef="#ctx0" brushRef="#br0">1 294 6389 0 0,'0'0'186'0'0,"0"0"1"0"0,0 1 0 0 0,-1-1 0 0 0,1 0-1 0 0,0 0 1 0 0,0 1 0 0 0,0-1 0 0 0,0 0-1 0 0,0 0 1 0 0,0 1 0 0 0,0-1 0 0 0,0 0-1 0 0,0 1 1 0 0,0-1 0 0 0,0 0 0 0 0,1 0-1 0 0,1 3 2429 0 0,-2-3-2428 0 0,0 1-1 0 0,0-1 1 0 0,1 0 0 0 0,-1 0 0 0 0,0 0-1 0 0,0 0 1 0 0,1 0 0 0 0,-1 0 0 0 0,0 0 0 0 0,0 0-1 0 0,1 1 1 0 0,-1-1 0 0 0,0 0 0 0 0,0 0-1 0 0,1 0 1 0 0,22-1 3443 0 0,22-11-975 0 0,17-23-2567 0 0,-46 23-2017 0 0,-1 0-1 0 0,0-1 1 0 0,18-22-1 0 0,32-52-7240 0 0,-29 27 6677 0 0,-17 25 783 0 0</inkml:trace>
</inkml:ink>
</file>

<file path=ppt/ink/ink3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1.061"/>
    </inkml:context>
    <inkml:brush xml:id="br0">
      <inkml:brushProperty name="width" value="0.05" units="cm"/>
      <inkml:brushProperty name="height" value="0.05" units="cm"/>
      <inkml:brushProperty name="color" value="#004F8B"/>
    </inkml:brush>
  </inkml:definitions>
  <inkml:trace contextRef="#ctx0" brushRef="#br0">1245 25 5088 0 0,'14'-24'13732'0'0,"-18"38"-13147"0"0,0 0 0 0 0,-1-1 0 0 0,0 0 0 0 0,-1 0 0 0 0,-15 23 0 0 0,-47 62 477 0 0,61-89-1171 0 0,5-5 2 0 0,-1-1 0 0 0,1 0 0 0 0,-1 0-1 0 0,0-1 1 0 0,0 1 0 0 0,0-1-1 0 0,0 1 1 0 0,-1-1 0 0 0,1 0 0 0 0,-1 0-1 0 0,1 0 1 0 0,-1-1 0 0 0,-5 2-1 0 0,7-2 46 0 0,-28 21-404 0 0,-2 6 802 0 0,-54 42 258 0 0,76-63-547 0 0,0 0 0 0 0,-1-1 0 0 0,0-1 0 0 0,0 0 1 0 0,0 0-1 0 0,0-1 0 0 0,-13 2 0 0 0,20-5-114 0 0,0-1 41 0 0,1 1-1 0 0,0-1 1 0 0,0 0 0 0 0,-1 0 0 0 0,1-1-1 0 0,0 1 1 0 0,-1-1 0 0 0,1 1 0 0 0,0-1 0 0 0,0 0-1 0 0,0 0 1 0 0,0 0 0 0 0,0-1 0 0 0,0 1 0 0 0,0-1-1 0 0,0 0 1 0 0,1 0 0 0 0,-1 1 0 0 0,0-2 0 0 0,1 1-1 0 0,0 0 1 0 0,-1 0 0 0 0,-2-6 0 0 0,0 0-97 0 0,1 0 0 0 0,0-1 0 0 0,0 1 0 0 0,1-1 0 0 0,1 0 0 0 0,-3-11 0 0 0,-4-10-105 0 0,8 26 200 0 0,1 3 23 0 0,0-1 0 0 0,-1 1 1 0 0,1-1-1 0 0,-1 1 0 0 0,1-1 0 0 0,-1 1 1 0 0,0-1-1 0 0,1 1 0 0 0,-1 0 1 0 0,0-1-1 0 0,0 1 0 0 0,0 0 1 0 0,0-1-1 0 0,0 1 0 0 0,0 0 1 0 0,0 0-1 0 0,0 0 0 0 0,-1 0 1 0 0,1 0-1 0 0,0 0 0 0 0,-1 1 1 0 0,1-1-1 0 0,-1 0 0 0 0,1 1 0 0 0,0-1 1 0 0,-1 1-1 0 0,0-1 0 0 0,1 1 1 0 0,-1 0-1 0 0,1 0 0 0 0,-1-1 1 0 0,1 1-1 0 0,-1 0 0 0 0,1 0 1 0 0,-1 1-1 0 0,0-1 0 0 0,1 0 1 0 0,-1 0-1 0 0,1 1 0 0 0,-3 0 1 0 0,-40 17 262 0 0,43-17-216 0 0,31 8-551 0 0,0-4 464 0 0,-29-4 78 0 0,0-1-1 0 0,0 0 1 0 0,0 0-1 0 0,0 1 1 0 0,1-1 0 0 0,-1 1-1 0 0,0-1 1 0 0,0 1 0 0 0,0-1-1 0 0,0 1 1 0 0,0 0 0 0 0,0-1-1 0 0,0 1 1 0 0,0 0 0 0 0,0 0-1 0 0,-1 0 1 0 0,1 0 0 0 0,0 0-1 0 0,0 0 1 0 0,-1 0 0 0 0,1 0-1 0 0,-1 0 1 0 0,1 0 0 0 0,0 1-1 0 0,-1 7 199 0 0,-1 0-1 0 0,0 0 1 0 0,-1 0-1 0 0,0-1 0 0 0,0 1 1 0 0,-1-1-1 0 0,0 1 1 0 0,0-1-1 0 0,-1 0 0 0 0,0 0 1 0 0,-9 13-1 0 0,10-16-183 0 0,0-1-1 0 0,-1 0 1 0 0,1-1 0 0 0,-1 1-1 0 0,1-1 1 0 0,-1 1-1 0 0,0-1 1 0 0,-1 0-1 0 0,1 0 1 0 0,0-1 0 0 0,-1 1-1 0 0,1-1 1 0 0,-1 0-1 0 0,0-1 1 0 0,0 1 0 0 0,0-1-1 0 0,0 0 1 0 0,0 0-1 0 0,0 0 1 0 0,0 0 0 0 0,0-1-1 0 0,0 0 1 0 0,-7-1-1 0 0,-28-4-227 0 0,14 0 160 0 0,1 2 1 0 0,-1 1-1 0 0,0 0 1 0 0,0 3-1 0 0,0 0 1 0 0,0 1-1 0 0,-29 7 1 0 0,32-3-20 0 0,1 2-1 0 0,0 1 1 0 0,0 0 0 0 0,-21 14 0 0 0,-39 27-3636 0 0,77-47 3181 0 0,-18 10-4197 0 0,-15 11-7839 0 0,31-18 10647 0 0</inkml:trace>
</inkml:ink>
</file>

<file path=ppt/ink/ink3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1.389"/>
    </inkml:context>
    <inkml:brush xml:id="br0">
      <inkml:brushProperty name="width" value="0.05" units="cm"/>
      <inkml:brushProperty name="height" value="0.05" units="cm"/>
      <inkml:brushProperty name="color" value="#004F8B"/>
    </inkml:brush>
  </inkml:definitions>
  <inkml:trace contextRef="#ctx0" brushRef="#br0">1 76 5200 0 0,'10'-8'2114'0'0,"1"0"-1"0"0,1 1 1 0 0,-1 1-1 0 0,17-7 1 0 0,-12 6-1578 0 0,0 1 0 0 0,0 0 0 0 0,1 2 0 0 0,-1 0 0 0 0,27-3 0 0 0,-27 7-1786 0 0,8 6-5035 0 0,-23-6 5980 0 0,0 1-1 0 0,0 0 1 0 0,0-1 0 0 0,0 1 0 0 0,0 0 0 0 0,0 0-1 0 0,0 0 1 0 0,0 0 0 0 0,-1-1 0 0 0,1 1 0 0 0,0 0-1 0 0,0 1 1 0 0,-1-1 0 0 0,1 0 0 0 0,0 0 0 0 0,-1 0-1 0 0,1 0 1 0 0,-1 0 0 0 0,0 1 0 0 0,1-1 0 0 0,-1 0-1 0 0,0 0 1 0 0,0 1 0 0 0,0-1 0 0 0,0 0 0 0 0,0 0-1 0 0,0 1 1 0 0,0-1 0 0 0,0 0 0 0 0,-1 2 0 0 0,-2 10-1399 0 0</inkml:trace>
</inkml:ink>
</file>

<file path=ppt/ink/ink3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1.717"/>
    </inkml:context>
    <inkml:brush xml:id="br0">
      <inkml:brushProperty name="width" value="0.05" units="cm"/>
      <inkml:brushProperty name="height" value="0.05" units="cm"/>
      <inkml:brushProperty name="color" value="#004F8B"/>
    </inkml:brush>
  </inkml:definitions>
  <inkml:trace contextRef="#ctx0" brushRef="#br0">0 415 4360 0 0,'43'-11'4790'0'0,"70"-29"-1"0"0,39-35-256 0 0,-10-18-6217 0 0,-16-10-7388 0 0,-61 35 3190 0 0,-46 43 4240 0 0</inkml:trace>
</inkml:ink>
</file>

<file path=ppt/ink/ink3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2.092"/>
    </inkml:context>
    <inkml:brush xml:id="br0">
      <inkml:brushProperty name="width" value="0.05" units="cm"/>
      <inkml:brushProperty name="height" value="0.05" units="cm"/>
      <inkml:brushProperty name="color" value="#004F8B"/>
    </inkml:brush>
  </inkml:definitions>
  <inkml:trace contextRef="#ctx0" brushRef="#br0">64 0 4788 0 0,'0'0'23975'0'0,"-50"32"-49779"0"0,36-27 24029 0 0</inkml:trace>
</inkml:ink>
</file>

<file path=ppt/ink/ink3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2.420"/>
    </inkml:context>
    <inkml:brush xml:id="br0">
      <inkml:brushProperty name="width" value="0.05" units="cm"/>
      <inkml:brushProperty name="height" value="0.05" units="cm"/>
      <inkml:brushProperty name="color" value="#004F8B"/>
    </inkml:brush>
  </inkml:definitions>
  <inkml:trace contextRef="#ctx0" brushRef="#br0">137 5 5937 0 0,'-6'-4'13321'0'0,"5"6"-13232"0"0,0 1 0 0 0,0-1 1 0 0,0 1-1 0 0,0 0 1 0 0,0 0-1 0 0,1-1 0 0 0,-1 1 1 0 0,1 0-1 0 0,0 0 0 0 0,0 0 1 0 0,0 0-1 0 0,0-1 0 0 0,1 1 1 0 0,-1 0-1 0 0,1 0 1 0 0,-1 0-1 0 0,1-1 0 0 0,0 1 1 0 0,0 0-1 0 0,0-1 0 0 0,1 1 1 0 0,2 3-1 0 0,-2-2-287 0 0,-1-1 0 0 0,1 1-1 0 0,0 0 1 0 0,-1-1 0 0 0,0 1-1 0 0,0 0 1 0 0,0 0 0 0 0,0 0 0 0 0,-1 0-1 0 0,0 0 1 0 0,1 0 0 0 0,-1 0 0 0 0,-1 0-1 0 0,1 0 1 0 0,-1 0 0 0 0,1 0 0 0 0,-2 4-1 0 0,-3 1-1179 0 0,0-1 0 0 0,0 0-1 0 0,0 0 1 0 0,-1 0 0 0 0,0-1-1 0 0,-12 12 1 0 0,-49 33-4663 0 0,40-35 4374 0 0</inkml:trace>
</inkml:ink>
</file>

<file path=ppt/ink/ink3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3.358"/>
    </inkml:context>
    <inkml:brush xml:id="br0">
      <inkml:brushProperty name="width" value="0.05" units="cm"/>
      <inkml:brushProperty name="height" value="0.05" units="cm"/>
      <inkml:brushProperty name="color" value="#004F8B"/>
    </inkml:brush>
  </inkml:definitions>
  <inkml:trace contextRef="#ctx0" brushRef="#br0">866 7 5392 0 0,'-2'-7'17587'0'0,"-4"39"-13760"0"0,-9 41-2432 0 0,1-38-1123 0 0,-2 0 1 0 0,-1-1 0 0 0,-2-1-1 0 0,-1-1 1 0 0,-1-1 0 0 0,-2 0 0 0 0,-29 28-1 0 0,12-17-2293 0 0,-3-1 0 0 0,-1-3-1 0 0,-93 62 1 0 0,104-80-340 0 0,-1-1 1 0 0,-1-2-1 0 0,-1-1 1 0 0,0-2-1 0 0,-1-2 0 0 0,0-1 1 0 0,-67 10-1 0 0,59-15 505 0 0</inkml:trace>
</inkml:ink>
</file>

<file path=ppt/ink/ink3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4.498"/>
    </inkml:context>
    <inkml:brush xml:id="br0">
      <inkml:brushProperty name="width" value="0.05" units="cm"/>
      <inkml:brushProperty name="height" value="0.05" units="cm"/>
      <inkml:brushProperty name="color" value="#004F8B"/>
    </inkml:brush>
  </inkml:definitions>
  <inkml:trace contextRef="#ctx0" brushRef="#br0">671 12 4112 0 0,'15'-11'15113'0'0,"-20"31"-10904"0"0,-2 2-4463 0 0,-2 0 748 0 0,0-1 0 0 0,-2 0 0 0 0,0-1 0 0 0,-1-1 0 0 0,-1 1 0 0 0,-19 20 0 0 0,24-29-455 0 0,-1-1 1 0 0,-1-1-1 0 0,1 0 1 0 0,-2 0-1 0 0,1 0 0 0 0,-1-2 1 0 0,0 1-1 0 0,-1-1 1 0 0,0-1-1 0 0,0 0 1 0 0,-1-1-1 0 0,-12 4 0 0 0,22-8-94 0 0,1 0-1 0 0,-1 0 1 0 0,1-1-1 0 0,-1 0 1 0 0,1 1-1 0 0,-1-1 1 0 0,1 0-1 0 0,-1 0 1 0 0,1 0-1 0 0,-1-1 0 0 0,1 1 1 0 0,-1-1-1 0 0,1 1 1 0 0,-1-1-1 0 0,1 0 1 0 0,-1 0-1 0 0,1 0 1 0 0,0 0-1 0 0,0 0 1 0 0,-1-1-1 0 0,1 1 0 0 0,0 0 1 0 0,0-1-1 0 0,0 0 1 0 0,1 0-1 0 0,-1 1 1 0 0,-2-4-1 0 0,-1-3-247 0 0,1 0 1 0 0,0 0-1 0 0,1-1 0 0 0,0 0 0 0 0,0 1 0 0 0,-2-12 0 0 0,-1-4-129 0 0,4 19 400 0 0,0 1 0 0 0,0 0 0 0 0,0-1 0 0 0,0 1 0 0 0,-1 0 0 0 0,1 1 0 0 0,-1-1 0 0 0,0 0-1 0 0,0 1 1 0 0,0-1 0 0 0,-1 1 0 0 0,1 0 0 0 0,-1 0 0 0 0,0 1 0 0 0,0-1 0 0 0,0 1 0 0 0,0-1 0 0 0,0 1-1 0 0,-1 1 1 0 0,1-1 0 0 0,0 1 0 0 0,-9-2 0 0 0,6 1 45 0 0,-1 1-1 0 0,1 0 1 0 0,-1 0 0 0 0,1 1-1 0 0,-1 0 1 0 0,1 1 0 0 0,-1-1-1 0 0,1 1 1 0 0,-1 1-1 0 0,1-1 1 0 0,0 1 0 0 0,0 1-1 0 0,-10 3 1 0 0,17-5-13 0 0,0-1 1 0 0,-1 0-1 0 0,1 1 0 0 0,0-1 1 0 0,0 0-1 0 0,-1 1 0 0 0,1-1 1 0 0,0 1-1 0 0,0-1 0 0 0,0 0 0 0 0,0 1 1 0 0,0-1-1 0 0,0 1 0 0 0,-1-1 1 0 0,1 1-1 0 0,0-1 0 0 0,0 0 1 0 0,0 1-1 0 0,0-1 0 0 0,0 1 1 0 0,1-1-1 0 0,-1 1 0 0 0,0-1 1 0 0,0 0-1 0 0,0 1 0 0 0,0-1 0 0 0,0 1 1 0 0,1-1-1 0 0,-1 0 0 0 0,0 1 1 0 0,0-1-1 0 0,0 0 0 0 0,1 1 1 0 0,-1-1-1 0 0,0 0 0 0 0,1 1 1 0 0,-1-1-1 0 0,0 0 0 0 0,1 0 0 0 0,-1 1 1 0 0,0-1-1 0 0,1 0 0 0 0,-1 0 1 0 0,1 0-1 0 0,-1 1 0 0 0,0-1 1 0 0,1 0-1 0 0,-1 0 0 0 0,1 0 1 0 0,-1 0-1 0 0,21 12-118 0 0,-3-7 20 0 0,0-1-1 0 0,0-1 0 0 0,1-1 1 0 0,21 0-1 0 0,-23-1 209 0 0,1 0 0 0 0,-1 1-1 0 0,0 1 1 0 0,28 8-1 0 0,-44-11-70 0 0,0 0 1 0 0,-1 0-1 0 0,1 0 0 0 0,-1 1 0 0 0,1-1 0 0 0,-1 0 0 0 0,1 0 0 0 0,-1 1 0 0 0,1-1 0 0 0,-1 0 0 0 0,1 1 0 0 0,-1-1 0 0 0,1 1 0 0 0,-1-1 1 0 0,0 0-1 0 0,1 1 0 0 0,-1-1 0 0 0,0 1 0 0 0,1-1 0 0 0,-1 1 0 0 0,0-1 0 0 0,0 1 0 0 0,1 0 0 0 0,-1-1 0 0 0,0 1 0 0 0,0-1 1 0 0,0 1-1 0 0,0-1 0 0 0,0 1 0 0 0,0 0 0 0 0,0-1 0 0 0,0 2 0 0 0,-11 20 651 0 0,-32 20 61 0 0,39-38-577 0 0,-18 16 187 0 0,-154 150 1961 0 0,159-151-2129 0 0,1 0-1 0 0,1 2 1 0 0,0 0 0 0 0,2 1-1 0 0,1 0 1 0 0,0 1-1 0 0,-12 36 1 0 0,21-51-107 0 0,1 1 0 0 0,0 0 0 0 0,0-1 0 0 0,1 1 0 0 0,0 0 0 0 0,1 0 0 0 0,-1 0 0 0 0,2 0 0 0 0,-1 0 0 0 0,1-1 0 0 0,1 1 1 0 0,0 0-1 0 0,0 0 0 0 0,0-1 0 0 0,7 13 0 0 0,-4-10-13 0 0,1-1 0 0 0,1 0 0 0 0,0 0 1 0 0,0-1-1 0 0,1 0 0 0 0,0 0 0 0 0,1-1 0 0 0,0 0 1 0 0,0-1-1 0 0,15 10 0 0 0,3-1-119 0 0,1-1 1 0 0,1-2-1 0 0,0-1 0 0 0,1-1 1 0 0,0-1-1 0 0,1-2 1 0 0,57 8-1 0 0,-57-13-447 0 0,0-1 0 0 0,45-3 0 0 0,-48-1-1760 0 0,0-2 1 0 0,53-13 0 0 0,-61 11 479 0 0,-1 0 1 0 0,0-2 0 0 0,-1 0-1 0 0,1-1 1 0 0,-2 0-1 0 0,1-2 1 0 0,-2 0-1 0 0,1-1 1 0 0,-1 0-1 0 0,-1-1 1 0 0,23-27 0 0 0,-23 23 48 0 0</inkml:trace>
</inkml:ink>
</file>

<file path=ppt/ink/ink3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4.842"/>
    </inkml:context>
    <inkml:brush xml:id="br0">
      <inkml:brushProperty name="width" value="0.05" units="cm"/>
      <inkml:brushProperty name="height" value="0.05" units="cm"/>
      <inkml:brushProperty name="color" value="#004F8B"/>
    </inkml:brush>
  </inkml:definitions>
  <inkml:trace contextRef="#ctx0" brushRef="#br0">37 5 5477 0 0,'-6'0'17477'0'0,"18"-4"-19230"0"0,-44 21-17440 0 0,21-15 17369 0 0</inkml:trace>
</inkml:ink>
</file>

<file path=ppt/ink/ink3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6.030"/>
    </inkml:context>
    <inkml:brush xml:id="br0">
      <inkml:brushProperty name="width" value="0.05" units="cm"/>
      <inkml:brushProperty name="height" value="0.05" units="cm"/>
      <inkml:brushProperty name="color" value="#004F8B"/>
    </inkml:brush>
  </inkml:definitions>
  <inkml:trace contextRef="#ctx0" brushRef="#br0">993 34 5136 0 0,'-5'-27'15012'0'0,"-3"21"-12217"0"0,6 6-1970 0 0,-41 38 2453 0 0,38-31-2864 0 0,1 0-1 0 0,-1 0 0 0 0,1 1 0 0 0,1-1 0 0 0,-5 11 0 0 0,8-17-438 0 0,-1 0 1 0 0,1 1-1 0 0,-1-1 0 0 0,1 0 1 0 0,0 1-1 0 0,0-1 0 0 0,-1 1 0 0 0,1-1 1 0 0,0 0-1 0 0,0 1 0 0 0,0-1 1 0 0,0 1-1 0 0,1-1 0 0 0,-1 0 1 0 0,0 1-1 0 0,1-1 0 0 0,-1 0 1 0 0,1 1-1 0 0,-1-1 0 0 0,1 0 0 0 0,-1 0 1 0 0,1 1-1 0 0,0-1 0 0 0,0 0 1 0 0,-1 0-1 0 0,1 0 0 0 0,0 0 1 0 0,0 0-1 0 0,0 0 0 0 0,0 0 1 0 0,1 0-1 0 0,-1 0 0 0 0,0-1 0 0 0,0 1 1 0 0,0 0-1 0 0,1-1 0 0 0,-1 1 1 0 0,2 0-1 0 0,-2-1-217 0 0,24-6-686 0 0,-21 2 744 0 0,0 0-1 0 0,-1 0 1 0 0,1 0 0 0 0,-1-1 0 0 0,0 1 0 0 0,0-1-1 0 0,0 1 1 0 0,-1-1 0 0 0,0 0 0 0 0,3-8 0 0 0,-4 10 219 0 0,0 0 1 0 0,0 0 0 0 0,-1 0-1 0 0,1 0 1 0 0,-1 0 0 0 0,0 0 0 0 0,1 0-1 0 0,-1 0 1 0 0,-1 0 0 0 0,1 0-1 0 0,0 0 1 0 0,-1 0 0 0 0,0 0 0 0 0,1 0-1 0 0,-1 0 1 0 0,0 1 0 0 0,-1-1 0 0 0,1 0-1 0 0,0 0 1 0 0,-3-3 0 0 0,3 5 12 0 0,0 1 1 0 0,0-1-1 0 0,0 0 1 0 0,-1 1-1 0 0,1-1 0 0 0,0 1 1 0 0,0-1-1 0 0,0 1 1 0 0,-1-1-1 0 0,1 1 1 0 0,0 0-1 0 0,0 0 1 0 0,-1 0-1 0 0,1-1 1 0 0,0 1-1 0 0,-1 0 0 0 0,1 1 1 0 0,0-1-1 0 0,0 0 1 0 0,-1 0-1 0 0,1 1 1 0 0,0-1-1 0 0,0 0 1 0 0,-1 1-1 0 0,1-1 1 0 0,0 1-1 0 0,0 0 0 0 0,0-1 1 0 0,0 1-1 0 0,0 0 1 0 0,-1 0-1 0 0,-32 25 731 0 0,16-9-514 0 0,-38 36 578 0 0,-85 62 0 0 0,122-101-766 0 0,-1-1 1 0 0,-1-1-1 0 0,0-1 1 0 0,0-1-1 0 0,-1-1 1 0 0,0-1-1 0 0,0-1 1 0 0,-44 8 0 0 0,64-14-101 0 0,0-1 1 0 0,0 1-1 0 0,1-1 1 0 0,-1 1-1 0 0,0-1 1 0 0,0 0-1 0 0,0 0 1 0 0,0 0-1 0 0,0 0 1 0 0,0 0-1 0 0,0-1 1 0 0,0 1-1 0 0,0-1 1 0 0,0 1-1 0 0,0-1 1 0 0,0 1-1 0 0,0-1 1 0 0,1 0-1 0 0,-1 0 1 0 0,0 0-1 0 0,1 0 1 0 0,-1 0-1 0 0,0-1 1 0 0,1 1-1 0 0,0 0 1 0 0,-1-1-1 0 0,1 1 1 0 0,0-1-1 0 0,-1 1 1 0 0,1-1-1 0 0,0 0 1 0 0,0 1-1 0 0,0-1 1 0 0,1 0-1 0 0,-1 0 1 0 0,0 0-1 0 0,1 0 1 0 0,-1 1-1 0 0,0-4 1 0 0,1 2-62 0 0,0-1 0 0 0,0 0 0 0 0,1 0 0 0 0,-1 1 0 0 0,1-1 0 0 0,0 0 0 0 0,0 1 0 0 0,0-1 0 0 0,0 0 0 0 0,1 1 0 0 0,-1 0 0 0 0,1-1 0 0 0,0 1 0 0 0,0 0 0 0 0,0 0 0 0 0,0 0 0 0 0,1 0 1 0 0,-1 0-1 0 0,4-3 0 0 0,-4 5 83 0 0,-1-1 1 0 0,0 1-1 0 0,1 0 0 0 0,0 0 1 0 0,-1-1-1 0 0,1 1 1 0 0,0 0-1 0 0,-1 0 1 0 0,1 1-1 0 0,0-1 1 0 0,0 0-1 0 0,0 1 1 0 0,0-1-1 0 0,0 1 1 0 0,0-1-1 0 0,0 1 1 0 0,0 0-1 0 0,0 0 0 0 0,0 0 1 0 0,0 0-1 0 0,0 0 1 0 0,0 0-1 0 0,0 1 1 0 0,0-1-1 0 0,0 1 1 0 0,-1-1-1 0 0,1 1 1 0 0,0 0-1 0 0,0 0 1 0 0,0 0-1 0 0,-1 0 0 0 0,1 0 1 0 0,0 0-1 0 0,2 2 1 0 0,-3-1 73 0 0,1 0 1 0 0,0 1-1 0 0,0-1 1 0 0,-1 1-1 0 0,1-1 0 0 0,-1 1 1 0 0,0 0-1 0 0,0-1 1 0 0,0 1-1 0 0,0 0 1 0 0,-1 0-1 0 0,1 0 0 0 0,-1 0 1 0 0,1 0-1 0 0,-1 0 1 0 0,0-1-1 0 0,0 1 1 0 0,0 0-1 0 0,-1 0 0 0 0,1 0 1 0 0,-1 0-1 0 0,1 0 1 0 0,-3 4-1 0 0,-3 9 235 0 0,-1-1 0 0 0,0 0-1 0 0,-1 0 1 0 0,-1-1 0 0 0,0 0 0 0 0,-16 18-1 0 0,9-15-1422 0 0,0-1-1 0 0,-1 0 1 0 0,0-1 0 0 0,-27 16-1 0 0,21-16-1363 0 0,-1-1 0 0 0,0-2 0 0 0,-1 0 0 0 0,-1-2 0 0 0,0-1-1 0 0,0-1 1 0 0,0-1 0 0 0,-41 5 0 0 0,38-9 490 0 0,0-2 99 0 0</inkml:trace>
</inkml:ink>
</file>

<file path=ppt/ink/ink3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6.889"/>
    </inkml:context>
    <inkml:brush xml:id="br0">
      <inkml:brushProperty name="width" value="0.05" units="cm"/>
      <inkml:brushProperty name="height" value="0.05" units="cm"/>
      <inkml:brushProperty name="color" value="#004F8B"/>
    </inkml:brush>
  </inkml:definitions>
  <inkml:trace contextRef="#ctx0" brushRef="#br0">1 106 4840 0 0,'0'-3'507'0'0,"0"-1"-1"0"0,0 0 0 0 0,1 0 0 0 0,-1 1 0 0 0,1-1 1 0 0,0 0-1 0 0,0 1 0 0 0,0-1 0 0 0,1 1 1 0 0,-1-1-1 0 0,1 1 0 0 0,0 0 0 0 0,0 0 0 0 0,4-6 1 0 0,-2 5-91 0 0,0 1 1 0 0,0-1 0 0 0,0 1-1 0 0,1-1 1 0 0,-1 1 0 0 0,1 1-1 0 0,0-1 1 0 0,0 1 0 0 0,7-3 0 0 0,-2 1-53 0 0,1 1 1 0 0,0 1 0 0 0,0 0 0 0 0,0 0 0 0 0,0 1 0 0 0,0 1 0 0 0,0-1 0 0 0,1 2 0 0 0,13 2 0 0 0,110 23 1180 0 0,-77-12-1082 0 0,0-3 1 0 0,1-3-1 0 0,113 2 1 0 0,-164-10-305 0 0,1-1 0 0 0,0 0 0 0 0,0-1 0 0 0,-1 0 0 0 0,1 0 0 0 0,-1-1 0 0 0,0 0 0 0 0,13-7 0 0 0,-20 10-151 0 0,-1 0 0 0 0,0 0 0 0 0,0 0 0 0 0,0 0 0 0 0,1-1 0 0 0,-1 1 0 0 0,0 0 0 0 0,0 0 0 0 0,0-1 0 0 0,0 1 0 0 0,0 0 0 0 0,0 0 0 0 0,0-1 0 0 0,1 1 0 0 0,-1 0 0 0 0,0 0 0 0 0,0-1 0 0 0,0 1 0 0 0,0 0 0 0 0,0 0 0 0 0,0-1 0 0 0,0 1 0 0 0,0 0 0 0 0,0 0 0 0 0,0-1 0 0 0,-1 1 0 0 0,1 0 0 0 0,0 0 0 0 0,0-1 0 0 0,0 1 0 0 0,0 0 0 0 0,0 0 0 0 0,0-1 0 0 0,0 1 0 0 0,-1 0 0 0 0,1 0 0 0 0,0 0 0 0 0,0-1 0 0 0,0 1 0 0 0,-1 0 0 0 0,1 0 0 0 0,0 0 0 0 0,0 0 0 0 0,0-1 0 0 0,-1 1 0 0 0,1 0 0 0 0,0 0 0 0 0,0 0 0 0 0,-1 0 0 0 0,1 0 0 0 0,0 0 0 0 0,0 0 0 0 0,-1 0 0 0 0,1 0 0 0 0,0 0 0 0 0,0 0 1 0 0,-1 0-1 0 0,1 0 0 0 0,0 0 0 0 0,0 0 0 0 0,-1 0 0 0 0,1 0 0 0 0,-1 0 0 0 0,-29-3 6 0 0,-16 9 9 0 0,0 2-1 0 0,1 2 1 0 0,0 2-1 0 0,0 2 1 0 0,2 1-1 0 0,-1 3 1 0 0,2 2 0 0 0,1 1-1 0 0,1 3 1 0 0,0 1-1 0 0,2 1 1 0 0,1 3-1 0 0,-51 49 1 0 0,80-69 22 0 0,0 0 1 0 0,0 0-1 0 0,1 1 1 0 0,1 0-1 0 0,0 0 1 0 0,0 1-1 0 0,0 0 1 0 0,2 0-1 0 0,-1 0 0 0 0,2 0 1 0 0,-1 1-1 0 0,-3 23 1 0 0,7-27 22 0 0,0 1 0 0 0,0 0 0 0 0,0-1 0 0 0,1 1 0 0 0,1 0 0 0 0,-1-1 0 0 0,1 1-1 0 0,1-1 1 0 0,-1 0 0 0 0,2 0 0 0 0,-1 0 0 0 0,1 0 0 0 0,0 0 0 0 0,1-1 0 0 0,-1 0 0 0 0,1 0 0 0 0,1 0 0 0 0,9 10 0 0 0,0-5-39 0 0,0 1 0 0 0,0-2-1 0 0,1 0 1 0 0,1-1 0 0 0,-1 0 0 0 0,2-1-1 0 0,-1-1 1 0 0,1-1 0 0 0,0-1-1 0 0,1 0 1 0 0,23 3 0 0 0,-11-3-659 0 0,0-1 0 0 0,38 0 1 0 0,-38-5-1249 0 0,-1-1 0 0 0,33-6 0 0 0,-51 4 428 0 0,0 0 0 0 0,1-1 0 0 0,-1 0 0 0 0,0-1 0 0 0,-1-1 0 0 0,0 0 1 0 0,1 0-1 0 0,-2-1 0 0 0,1 0 0 0 0,-1-1 0 0 0,17-17 0 0 0,-12 10-274 0 0</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2.378"/>
    </inkml:context>
    <inkml:brush xml:id="br0">
      <inkml:brushProperty name="width" value="0.05" units="cm"/>
      <inkml:brushProperty name="height" value="0.05" units="cm"/>
      <inkml:brushProperty name="color" value="#E71224"/>
    </inkml:brush>
  </inkml:definitions>
  <inkml:trace contextRef="#ctx0" brushRef="#br0">15 69 6193 0 0,'-3'-28'16616'0'0,"7"25"-15620"0"0,-3 2-473 0 0,1 0 1 0 0,0-1-1 0 0,-1 1 1 0 0,1 0-1 0 0,-1 0 1 0 0,0-1-1 0 0,1 1 1 0 0,-1-1-1 0 0,0 1 0 0 0,0-1 1 0 0,0 0-1 0 0,0 1 1 0 0,0-1-1 0 0,0 0 1 0 0,-1 0-1 0 0,2-3 1 0 0,-1-2-538 0 0,-1 6-532 0 0,1 10-7174 0 0,-1-6 6360 0 0,0 0 0 0 0,-1 0 1 0 0,1 1-1 0 0,0-1 0 0 0,-1 0 1 0 0,0 0-1 0 0,0 0 0 0 0,0 0 1 0 0,0 0-1 0 0,0 0 0 0 0,0 0 1 0 0,-4 4-1 0 0,-11 11-3284 0 0,6-9 2876 0 0</inkml:trace>
</inkml:ink>
</file>

<file path=ppt/ink/ink3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7.249"/>
    </inkml:context>
    <inkml:brush xml:id="br0">
      <inkml:brushProperty name="width" value="0.05" units="cm"/>
      <inkml:brushProperty name="height" value="0.05" units="cm"/>
      <inkml:brushProperty name="color" value="#004F8B"/>
    </inkml:brush>
  </inkml:definitions>
  <inkml:trace contextRef="#ctx0" brushRef="#br0">112 16 4380 0 0,'0'0'1521'0'0,"-17"-1"3909"0"0,17 1-5354 0 0,-16 4 2309 0 0,8 7 5474 0 0,20-8-4353 0 0,-27-18-5161 0 0,-15 6-11765 0 0,3 3 6037 0 0,17 3 5612 0 0</inkml:trace>
</inkml:ink>
</file>

<file path=ppt/ink/ink3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18.514"/>
    </inkml:context>
    <inkml:brush xml:id="br0">
      <inkml:brushProperty name="width" value="0.05" units="cm"/>
      <inkml:brushProperty name="height" value="0.05" units="cm"/>
      <inkml:brushProperty name="color" value="#004F8B"/>
    </inkml:brush>
  </inkml:definitions>
  <inkml:trace contextRef="#ctx0" brushRef="#br0">674 13 4176 0 0,'-10'-12'14044'0'0,"17"25"-10281"0"0,3 8-3919 0 0,77 251 5714 0 0,-72-212-4857 0 0,-2 0 0 0 0,8 101-1 0 0,-20-134-607 0 0,-2 0 0 0 0,0 0 0 0 0,-2 1 0 0 0,-1-1 0 0 0,-1-1-1 0 0,-2 1 1 0 0,0-1 0 0 0,-2 0 0 0 0,0 0 0 0 0,-2-1 0 0 0,-25 41 0 0 0,8-22-345 0 0,-2-2 0 0 0,-1-2 1 0 0,-3 0-1 0 0,-1-3 1 0 0,-52 45-1 0 0,10-13-419 0 0,-102 84-8579 0 0,152-133 5808 0 0,-1 0 0 0 0,-2-2 0 0 0,0-1 0 0 0,-55 22 1 0 0,62-32 1795 0 0</inkml:trace>
</inkml:ink>
</file>

<file path=ppt/ink/ink3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0.061"/>
    </inkml:context>
    <inkml:brush xml:id="br0">
      <inkml:brushProperty name="width" value="0.05" units="cm"/>
      <inkml:brushProperty name="height" value="0.05" units="cm"/>
      <inkml:brushProperty name="color" value="#004F8B"/>
    </inkml:brush>
  </inkml:definitions>
  <inkml:trace contextRef="#ctx0" brushRef="#br0">450 211 5344 0 0,'1'-13'1311'0'0,"0"1"0"0"0,0-1 0 0 0,1 1 0 0 0,1 0 0 0 0,0-1 0 0 0,0 1 0 0 0,9-17 0 0 0,-9 22-992 0 0,0 1-1 0 0,0 0 1 0 0,1 0 0 0 0,0 0-1 0 0,0 0 1 0 0,0 1-1 0 0,1-1 1 0 0,-1 1 0 0 0,1 0-1 0 0,1 1 1 0 0,-1-1-1 0 0,1 1 1 0 0,-1 0 0 0 0,12-5-1 0 0,-14 7-218 0 0,0 0 0 0 0,0 1 0 0 0,0 0 0 0 0,0 0 0 0 0,1 0 0 0 0,-1 0 1 0 0,0 0-1 0 0,0 1 0 0 0,1-1 0 0 0,-1 1 0 0 0,0 0 0 0 0,1 0 0 0 0,-1 0 0 0 0,0 1 0 0 0,1-1 0 0 0,-1 1 0 0 0,0-1 0 0 0,0 1 0 0 0,0 0 0 0 0,1 1 0 0 0,4 2 0 0 0,-6-2-24 0 0,0 0 0 0 0,-1-1 0 0 0,0 1 0 0 0,1 1 0 0 0,-1-1 0 0 0,0 0 0 0 0,0 0 0 0 0,0 0 0 0 0,0 0 0 0 0,-1 1-1 0 0,1-1 1 0 0,-1 0 0 0 0,1 1 0 0 0,-1-1 0 0 0,0 1 0 0 0,0-1 0 0 0,0 0 0 0 0,0 1 0 0 0,0-1 0 0 0,0 1 0 0 0,-1-1 0 0 0,1 0 0 0 0,-1 1 0 0 0,0-1 0 0 0,0 0-1 0 0,0 0 1 0 0,0 0 0 0 0,-2 4 0 0 0,-14 27 356 0 0,-1-2 0 0 0,-2 0 1 0 0,-1 0-1 0 0,-2-2 0 0 0,-35 37 0 0 0,8-10 12 0 0,-94 107 603 0 0,-108 136 553 0 0,221-262-1698 0 0,31-37 47 0 0,0-4-806 0 0,0-3 667 0 0,1 0 0 0 0,0 0 0 0 0,1 1 0 0 0,0-1 0 0 0,0 0 0 0 0,0 1 0 0 0,1-1 0 0 0,6-9 0 0 0,36-57-1619 0 0,-20 35 939 0 0,178-257-1334 0 0,-188 268 2610 0 0,-16 26-392 0 0,1 1-1 0 0,0 0 1 0 0,0-1 0 0 0,0 1-1 0 0,0 0 1 0 0,0 0 0 0 0,-1-1 0 0 0,1 1-1 0 0,0 0 1 0 0,0 0 0 0 0,0-1 0 0 0,-1 1-1 0 0,1 0 1 0 0,0 0 0 0 0,0 0 0 0 0,-1-1-1 0 0,1 1 1 0 0,0 0 0 0 0,-1 0-1 0 0,1 0 1 0 0,0 0 0 0 0,-1 0 0 0 0,1-1-1 0 0,0 1 1 0 0,0 0 0 0 0,-1 0 0 0 0,1 0-1 0 0,0 0 1 0 0,-1 0 0 0 0,1 0-1 0 0,0 0 1 0 0,-1 0 0 0 0,1 0 0 0 0,0 0-1 0 0,-1 1 1 0 0,1-1 0 0 0,0 0 0 0 0,-1 0-1 0 0,1 0 1 0 0,0 0 0 0 0,0 0 0 0 0,-1 1-1 0 0,-57 26 1031 0 0,43-19-929 0 0,-5 2 383 0 0,0 0 0 0 0,-1-2 0 0 0,0 0 0 0 0,-38 8 0 0 0,56-16-450 0 0,0 0 1 0 0,-1 0 0 0 0,1 0-1 0 0,0 0 1 0 0,0 0-1 0 0,0-1 1 0 0,0 0 0 0 0,-1 1-1 0 0,1-1 1 0 0,0 0-1 0 0,0-1 1 0 0,1 1 0 0 0,-1-1-1 0 0,0 1 1 0 0,0-1-1 0 0,1 0 1 0 0,-1 0-1 0 0,1 0 1 0 0,-1 0 0 0 0,1 0-1 0 0,0 0 1 0 0,0-1-1 0 0,0 1 1 0 0,0-1 0 0 0,0 0-1 0 0,1 0 1 0 0,-1 1-1 0 0,1-1 1 0 0,0 0-1 0 0,0 0 1 0 0,-1-4 0 0 0,0 4-219 0 0,1 0 0 0 0,0 0 1 0 0,0 0-1 0 0,1 0 1 0 0,-1 0-1 0 0,1-1 0 0 0,-1 1 1 0 0,1 0-1 0 0,0 0 0 0 0,0-1 1 0 0,1 1-1 0 0,-1 0 1 0 0,1 0-1 0 0,-1-1 0 0 0,1 1 1 0 0,0 0-1 0 0,0 0 1 0 0,1 0-1 0 0,-1 0 0 0 0,1 0 1 0 0,-1 0-1 0 0,1 0 1 0 0,0 1-1 0 0,0-1 0 0 0,0 1 1 0 0,0-1-1 0 0,0 1 0 0 0,1 0 1 0 0,4-4-1 0 0,5-1-3419 0 0,1 1 0 0 0,0 1 1 0 0,21-7-1 0 0,18 3-2892 0 0,-34 8 4691 0 0</inkml:trace>
</inkml:ink>
</file>

<file path=ppt/ink/ink3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0.436"/>
    </inkml:context>
    <inkml:brush xml:id="br0">
      <inkml:brushProperty name="width" value="0.05" units="cm"/>
      <inkml:brushProperty name="height" value="0.05" units="cm"/>
      <inkml:brushProperty name="color" value="#004F8B"/>
    </inkml:brush>
  </inkml:definitions>
  <inkml:trace contextRef="#ctx0" brushRef="#br0">334 119 4092 0 0,'-1'0'294'0'0,"0"1"-1"0"0,0-1 1 0 0,0 0-1 0 0,0 0 1 0 0,0 1-1 0 0,0-1 0 0 0,0 0 1 0 0,0 0-1 0 0,0 0 1 0 0,0 0-1 0 0,0-1 1 0 0,0 1-1 0 0,0 0 1 0 0,0 0-1 0 0,0 0 0 0 0,0-1 1 0 0,0 1-1 0 0,0-1 1 0 0,0 1-1 0 0,0-1 1 0 0,1 1-1 0 0,-1-1 1 0 0,0 1-1 0 0,0-1 0 0 0,0 0 1 0 0,1 1-1 0 0,-1-1 1 0 0,0 0-1 0 0,0-1 1 0 0,0 0-29 0 0,1 0 1 0 0,-1 0-1 0 0,1 0 1 0 0,0 0-1 0 0,-1-1 1 0 0,1 1 0 0 0,0 0-1 0 0,1 0 1 0 0,-1 0-1 0 0,0 0 1 0 0,1 0-1 0 0,-1 0 1 0 0,2-3 0 0 0,2-7 332 0 0,1-1 1 0 0,0 1-1 0 0,10-15 1 0 0,-9 14 276 0 0,-8 13-429 0 0,-20 21-363 0 0,-9 8-274 0 0,-41 24-2180 0 0,51-39 215 0 0,0 0 1 0 0,-1-2-1 0 0,0 0 0 0 0,-1-2 1 0 0,-1 0-1 0 0,-30 7 0 0 0,27-11 468 0 0</inkml:trace>
</inkml:ink>
</file>

<file path=ppt/ink/ink3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0.764"/>
    </inkml:context>
    <inkml:brush xml:id="br0">
      <inkml:brushProperty name="width" value="0.05" units="cm"/>
      <inkml:brushProperty name="height" value="0.05" units="cm"/>
      <inkml:brushProperty name="color" value="#004F8B"/>
    </inkml:brush>
  </inkml:definitions>
  <inkml:trace contextRef="#ctx0" brushRef="#br0">346 1 4340 0 0,'0'0'7425'0'0,"0"4"-5757"0"0,-1 1-1142 0 0,0 1 1 0 0,-1 0-1 0 0,1 0 1 0 0,-1-1 0 0 0,0 1-1 0 0,-1 0 1 0 0,0-1-1 0 0,1 0 1 0 0,-2 0 0 0 0,1 0-1 0 0,-8 9 1 0 0,-52 55 2124 0 0,52-58-2402 0 0,-8 8-529 0 0,-1 0 0 0 0,-34 23 0 0 0,-1-13-4198 0 0,49-26 2904 0 0,0-1-1 0 0,-1 0 1 0 0,1-1-1 0 0,-1 1 1 0 0,1-1-1 0 0,-11 0 1 0 0,-6-6-2305 0 0,13-1 2149 0 0</inkml:trace>
</inkml:ink>
</file>

<file path=ppt/ink/ink3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1.139"/>
    </inkml:context>
    <inkml:brush xml:id="br0">
      <inkml:brushProperty name="width" value="0.05" units="cm"/>
      <inkml:brushProperty name="height" value="0.05" units="cm"/>
      <inkml:brushProperty name="color" value="#004F8B"/>
    </inkml:brush>
  </inkml:definitions>
  <inkml:trace contextRef="#ctx0" brushRef="#br0">757 32 4532 0 0,'0'-2'726'0'0,"0"0"-1"0"0,0 0 1 0 0,1 0-1 0 0,-1 0 1 0 0,1 0-1 0 0,-1 1 0 0 0,1-1 1 0 0,0 0-1 0 0,0 0 1 0 0,0 1-1 0 0,0-1 0 0 0,0 1 1 0 0,0-1-1 0 0,0 1 1 0 0,2-3-1 0 0,-2 4-491 0 0,0 0 0 0 0,-1 0 1 0 0,1-1-1 0 0,-1 1 0 0 0,1 0 0 0 0,-1 0 0 0 0,1 0 1 0 0,0 0-1 0 0,-1 0 0 0 0,1 0 0 0 0,-1 0 0 0 0,1 0 0 0 0,-1 0 1 0 0,1 0-1 0 0,0 0 0 0 0,-1 0 0 0 0,1 1 0 0 0,-1-1 0 0 0,1 0 1 0 0,-1 0-1 0 0,1 1 0 0 0,-1-1 0 0 0,1 0 0 0 0,-1 1 1 0 0,1-1-1 0 0,-1 0 0 0 0,1 1 0 0 0,-1-1 0 0 0,1 1 0 0 0,0 0 1 0 0,1 2 23 0 0,0 0 1 0 0,0 0 0 0 0,0 0-1 0 0,-1 0 1 0 0,1 0 0 0 0,-1 1 0 0 0,1-1-1 0 0,-1 1 1 0 0,0-1 0 0 0,-1 1-1 0 0,1-1 1 0 0,0 1 0 0 0,-1 0-1 0 0,0-1 1 0 0,0 5 0 0 0,-2 7-117 0 0,0 0 1 0 0,-2 0 0 0 0,1-1-1 0 0,-2 1 1 0 0,0-1 0 0 0,-1 0-1 0 0,0 0 1 0 0,-1 0-1 0 0,0-1 1 0 0,-1 0 0 0 0,-1-1-1 0 0,0 0 1 0 0,-1 0 0 0 0,0-1-1 0 0,-1 0 1 0 0,0-1-1 0 0,0 0 1 0 0,-1-1 0 0 0,-1 0-1 0 0,-20 11 1 0 0,7-6-321 0 0,-1-1 0 0 0,1-2 0 0 0,-2-1 0 0 0,0 0-1 0 0,0-3 1 0 0,0 0 0 0 0,-1-2 0 0 0,0-1 0 0 0,-53 1 0 0 0,68-5-294 0 0,-140-6-4389 0 0,104-2-452 0 0,4-5-3951 0 0,44 13 8745 0 0,1-1 0 0 0,-1 0 0 0 0,0 1 0 0 0,0-1 0 0 0,1 0-1 0 0,-1 0 1 0 0,0-1 0 0 0,1 1 0 0 0,-1 0 0 0 0,1 0 0 0 0,-1-1 0 0 0,-1-1 0 0 0,-1-3-1311 0 0</inkml:trace>
</inkml:ink>
</file>

<file path=ppt/ink/ink3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1.561"/>
    </inkml:context>
    <inkml:brush xml:id="br0">
      <inkml:brushProperty name="width" value="0.05" units="cm"/>
      <inkml:brushProperty name="height" value="0.05" units="cm"/>
      <inkml:brushProperty name="color" value="#004F8B"/>
    </inkml:brush>
  </inkml:definitions>
  <inkml:trace contextRef="#ctx0" brushRef="#br0">2314 11 6061 0 0,'3'-8'7800'0'0,"-7"7"-7456"0"0,-1 0 0 0 0,1 1 0 0 0,-1 0 0 0 0,1 0-1 0 0,-1 0 1 0 0,1 0 0 0 0,-1 1 0 0 0,1-1 0 0 0,-1 1 0 0 0,1 1-1 0 0,0-1 1 0 0,-1 0 0 0 0,-4 4 0 0 0,-70 31 1294 0 0,51-22-1117 0 0,-534 260 4135 0 0,61-28-3263 0 0,283-143-1315 0 0,-105 50-6726 0 0,-169 56-11292 0 0,445-192 16127 0 0</inkml:trace>
</inkml:ink>
</file>

<file path=ppt/ink/ink3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2.436"/>
    </inkml:context>
    <inkml:brush xml:id="br0">
      <inkml:brushProperty name="width" value="0.05" units="cm"/>
      <inkml:brushProperty name="height" value="0.05" units="cm"/>
      <inkml:brushProperty name="color" value="#004F8B"/>
    </inkml:brush>
  </inkml:definitions>
  <inkml:trace contextRef="#ctx0" brushRef="#br0">641 20 3972 0 0,'0'0'7452'0'0,"16"50"-326"0"0,-15-49-6146 0 0,27-25-523 0 0,-19 6-202 0 0,-8 16-149 0 0,0 0-1 0 0,0 0 1 0 0,0 0 0 0 0,0 0 0 0 0,-1 0 0 0 0,1 0 0 0 0,0 0 0 0 0,-1 0-1 0 0,0 0 1 0 0,1 0 0 0 0,-1-4 0 0 0,-23 20 367 0 0,16-9-210 0 0,1 1 0 0 0,-1 0 0 0 0,1 1 0 0 0,1-1 0 0 0,-1 1 1 0 0,1 0-1 0 0,-5 10 0 0 0,-19 22 633 0 0,11-19-511 0 0,-2-2 0 0 0,0 0 0 0 0,-30 21 0 0 0,39-32-334 0 0,-1 0-1 0 0,0 0 0 0 0,-1-1 1 0 0,1 0-1 0 0,-1-2 0 0 0,-1 1 1 0 0,1-1-1 0 0,-18 2 0 0 0,29-5-113 0 0,-1 0 0 0 0,1-1 0 0 0,-1 0 0 0 0,1 1 0 0 0,0-1 0 0 0,-1 0 1 0 0,1 0-1 0 0,-1 0 0 0 0,1-1 0 0 0,0 1 0 0 0,-1-1 0 0 0,1 1 0 0 0,0-1 0 0 0,-1 0 0 0 0,1 1 0 0 0,0-1 0 0 0,0-1 0 0 0,-1 1 0 0 0,1 0 0 0 0,0 0 0 0 0,0-1 0 0 0,1 1 1 0 0,-1-1-1 0 0,0 0 0 0 0,0 1 0 0 0,1-1 0 0 0,-1 0 0 0 0,1 0 0 0 0,-1 0 0 0 0,1 0 0 0 0,0 0 0 0 0,0 0 0 0 0,-2-5 0 0 0,3 4-10 0 0,0 1-1 0 0,0-1 0 0 0,-1 0 1 0 0,2 0-1 0 0,-1 0 1 0 0,0 1-1 0 0,0-1 1 0 0,1 0-1 0 0,0 0 0 0 0,-1 1 1 0 0,1-1-1 0 0,0 0 1 0 0,0 1-1 0 0,1-1 0 0 0,-1 1 1 0 0,0-1-1 0 0,1 1 1 0 0,0 0-1 0 0,-1-1 0 0 0,1 1 1 0 0,0 0-1 0 0,0 0 1 0 0,0 0-1 0 0,1 1 1 0 0,-1-1-1 0 0,0 0 0 0 0,5-1 1 0 0,-7 2 91 0 0,1 1 0 0 0,-1-1 1 0 0,1 1-1 0 0,0 0 0 0 0,-1-1 0 0 0,1 1 1 0 0,-1-1-1 0 0,1 1 0 0 0,0 0 1 0 0,-1 0-1 0 0,1 0 0 0 0,0-1 1 0 0,0 1-1 0 0,-1 0 0 0 0,1 0 0 0 0,0 0 1 0 0,-1 0-1 0 0,1 0 0 0 0,0 0 1 0 0,0 0-1 0 0,-1 0 0 0 0,1 0 0 0 0,0 1 1 0 0,-1-1-1 0 0,1 0 0 0 0,0 0 1 0 0,-1 0-1 0 0,1 1 0 0 0,0-1 0 0 0,-1 1 1 0 0,1-1-1 0 0,-1 0 0 0 0,1 1 1 0 0,-1-1-1 0 0,1 1 0 0 0,-1-1 0 0 0,1 1 1 0 0,-1-1-1 0 0,1 1 0 0 0,-1 0 1 0 0,1-1-1 0 0,-1 1 0 0 0,0-1 0 0 0,0 1 1 0 0,1 0-1 0 0,-1-1 0 0 0,0 1 1 0 0,0 0-1 0 0,0 0 0 0 0,1-1 0 0 0,-1 1 1 0 0,0 0-1 0 0,0-1 0 0 0,0 1 1 0 0,0 0-1 0 0,0-1 0 0 0,-1 1 0 0 0,1 0 1 0 0,0 0-1 0 0,0 0 0 0 0,-8 45 1049 0 0,0-29-1084 0 0,-1-1 0 0 0,-1 1 0 0 0,0-2-1 0 0,-1 1 1 0 0,-23 24 0 0 0,-36 31-5035 0 0,58-60 3322 0 0,-1-1 0 0 0,-1 0 0 0 0,0-1 0 0 0,0 0 0 0 0,-1-1 0 0 0,0-1 0 0 0,0 0 0 0 0,-1-1 0 0 0,-24 6 0 0 0,15-6 144 0 0</inkml:trace>
</inkml:ink>
</file>

<file path=ppt/ink/ink3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3.358"/>
    </inkml:context>
    <inkml:brush xml:id="br0">
      <inkml:brushProperty name="width" value="0.05" units="cm"/>
      <inkml:brushProperty name="height" value="0.05" units="cm"/>
      <inkml:brushProperty name="color" value="#004F8B"/>
    </inkml:brush>
  </inkml:definitions>
  <inkml:trace contextRef="#ctx0" brushRef="#br0">141 256 4696 0 0,'-6'-8'1396'0'0,"1"-1"-1"0"0,1 0 1 0 0,0 0-1 0 0,0-1 0 0 0,-4-15 1 0 0,5 15-776 0 0,1 0 0 0 0,0 0 1 0 0,0 0-1 0 0,1 0 0 0 0,0-1 1 0 0,1 1-1 0 0,0 0 0 0 0,1-1 0 0 0,3-15 1 0 0,-3 23-536 0 0,1-1 0 0 0,0 1 0 0 0,-1 0-1 0 0,1 0 1 0 0,1 0 0 0 0,-1 0 0 0 0,0 0 0 0 0,1 1 0 0 0,-1-1 0 0 0,1 1 0 0 0,0-1 0 0 0,0 1 0 0 0,0 0 0 0 0,0 0-1 0 0,0 0 1 0 0,0 1 0 0 0,1-1 0 0 0,-1 1 0 0 0,1 0 0 0 0,-1-1 0 0 0,4 1 0 0 0,12-4 208 0 0,-1 2 1 0 0,34-3-1 0 0,-40 5-162 0 0,51-1 547 0 0,0 3-1 0 0,102 15 1 0 0,-37-3 114 0 0,-98-11-913 0 0,-36-3-232 0 0,-53 4 39 0 0,1 10 416 0 0,1 2 0 0 0,0 3 0 0 0,2 3 0 0 0,-56 28 0 0 0,81-33 40 0 0,1 0 0 0 0,1 2 0 0 0,0 1 0 0 0,1 2 0 0 0,1 0 0 0 0,1 2 0 0 0,2 0 0 0 0,-36 45 0 0 0,55-62-60 0 0,-1 0 1 0 0,1 1-1 0 0,1 0 0 0 0,-1-1 1 0 0,1 2-1 0 0,0-1 1 0 0,0 0-1 0 0,1 0 0 0 0,0 1 1 0 0,1-1-1 0 0,-1 1 1 0 0,1 0-1 0 0,1-1 0 0 0,0 1 1 0 0,0 9-1 0 0,1-11-28 0 0,0-1 0 0 0,1 0-1 0 0,-1 0 1 0 0,1 1 0 0 0,0-1 0 0 0,0 0-1 0 0,1 0 1 0 0,0-1 0 0 0,0 1-1 0 0,0-1 1 0 0,0 1 0 0 0,0-1 0 0 0,1 0-1 0 0,0 0 1 0 0,0 0 0 0 0,0-1 0 0 0,0 1-1 0 0,1-1 1 0 0,-1 0 0 0 0,1 0-1 0 0,0-1 1 0 0,5 3 0 0 0,8 2-56 0 0,0 0-1 0 0,1-1 1 0 0,-1-1 0 0 0,30 4 0 0 0,-28-7-728 0 0,1 0 0 0 0,0-1 0 0 0,0-1 1 0 0,32-5-1 0 0,-40 3-229 0 0,-1 0 0 0 0,1-1 0 0 0,-1-1 1 0 0,0 0-1 0 0,0 0 0 0 0,0-1 0 0 0,-1-1 0 0 0,13-8 1 0 0,-17 9-110 0 0,0 0-1 0 0,-1 0 1 0 0,0 0 0 0 0,0-1 0 0 0,0 0 0 0 0,-1 0 0 0 0,0-1 0 0 0,0 0 0 0 0,-1 1 0 0 0,0-2 0 0 0,0 1 0 0 0,0 0 0 0 0,3-13-1 0 0,-6 16 1914 0 0,0 0-1 0 0,-1 0 1 0 0,1 0 0 0 0,-1 0-1 0 0,0 0 1 0 0,0 0-1 0 0,0 0 1 0 0,-1 0-1 0 0,1 0 1 0 0,-1 0-1 0 0,-3-8 9258 0 0,3 3-6510 0 0,-5-12 323 0 0,-22 19-8919 0 0,-21 12-6627 0 0,0-1 3780 0 0,30-8 5939 0 0</inkml:trace>
</inkml:ink>
</file>

<file path=ppt/ink/ink3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3.764"/>
    </inkml:context>
    <inkml:brush xml:id="br0">
      <inkml:brushProperty name="width" value="0.05" units="cm"/>
      <inkml:brushProperty name="height" value="0.05" units="cm"/>
      <inkml:brushProperty name="color" value="#004F8B"/>
    </inkml:brush>
  </inkml:definitions>
  <inkml:trace contextRef="#ctx0" brushRef="#br0">222 0 5837 0 0,'-28'49'12093'0'0,"-4"10"-4672"0"0,-37 81-2246 0 0,47-90-5268 0 0,3 0 0 0 0,-17 72-1 0 0,21-28 2507 0 0,14-70-2367 0 0,1-1 0 0 0,2 0 0 0 0,0 1 0 0 0,1-1 0 0 0,1 0 0 0 0,1 0 0 0 0,1-1 0 0 0,2 1 0 0 0,0-2 0 0 0,1 1 0 0 0,21 37 0 0 0,-15-35-233 0 0,1 0 0 0 0,2-1 0 0 0,33 36 0 0 0,-32-40-978 0 0,1-1-1 0 0,1 0 0 0 0,44 26 0 0 0,-1-2-6790 0 0,-38-24 2045 0 0,1-1 1 0 0,43 19 0 0 0,-58-31 4121 0 0</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2.956"/>
    </inkml:context>
    <inkml:brush xml:id="br0">
      <inkml:brushProperty name="width" value="0.05" units="cm"/>
      <inkml:brushProperty name="height" value="0.05" units="cm"/>
      <inkml:brushProperty name="color" value="#E71224"/>
    </inkml:brush>
  </inkml:definitions>
  <inkml:trace contextRef="#ctx0" brushRef="#br0">373 74 7289 0 0,'-12'-29'8165'0'0,"9"24"-5827"0"0,1 0 0 0 0,0 1 0 0 0,0-1 0 0 0,0 0 0 0 0,1 0 0 0 0,-2-10 0 0 0,-11 38-1563 0 0,4-10-603 0 0,-11 33-684 0 0,3 0 0 0 0,-15 55 0 0 0,-17 44-1778 0 0,10-64 864 0 0,5-32 573 0 0,29-43-1486 0 0,0 0-1 0 0,0 1 1 0 0,0-2-1 0 0,-14 10 1 0 0,17-13 1505 0 0,0 0 0 0 0,0 0 1 0 0,0-1-1 0 0,0 1 1 0 0,0-1-1 0 0,-1 0 0 0 0,1 0 1 0 0,0 0-1 0 0,-1 0 1 0 0,1-1-1 0 0,-1 1 0 0 0,1-1 1 0 0,-1 0-1 0 0,1 0 0 0 0,-8-1 1 0 0,-9-3-766 0 0</inkml:trace>
</inkml:ink>
</file>

<file path=ppt/ink/ink3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5.124"/>
    </inkml:context>
    <inkml:brush xml:id="br0">
      <inkml:brushProperty name="width" value="0.05" units="cm"/>
      <inkml:brushProperty name="height" value="0.05" units="cm"/>
      <inkml:brushProperty name="color" value="#004F8B"/>
    </inkml:brush>
  </inkml:definitions>
  <inkml:trace contextRef="#ctx0" brushRef="#br0">649 287 3980 0 0,'-18'-71'11689'0'0,"13"48"-9347"0"0,1 0-1 0 0,-2-41 1 0 0,6 60-2197 0 0,0 0-1 0 0,1 0 0 0 0,-1 0 1 0 0,1 0-1 0 0,0 0 1 0 0,0 0-1 0 0,0 0 1 0 0,0 0-1 0 0,1 1 0 0 0,-1-1 1 0 0,1 1-1 0 0,0-1 1 0 0,0 1-1 0 0,1-1 1 0 0,-1 1-1 0 0,1 0 0 0 0,-1 0 1 0 0,1 0-1 0 0,0 1 1 0 0,0-1-1 0 0,0 1 1 0 0,7-4-1 0 0,-2 2-33 0 0,-1 0-1 0 0,1 1 1 0 0,0 0-1 0 0,0 1 1 0 0,1 0-1 0 0,-1 0 0 0 0,0 0 1 0 0,1 1-1 0 0,-1 1 1 0 0,1 0-1 0 0,11 0 1 0 0,-18 0-98 0 0,0 0 0 0 0,0 0-1 0 0,1 0 1 0 0,-1 1 0 0 0,0-1 0 0 0,0 1 0 0 0,0-1-1 0 0,1 1 1 0 0,-1-1 0 0 0,0 1 0 0 0,0 0 0 0 0,0 0 0 0 0,0 0-1 0 0,0 0 1 0 0,0 1 0 0 0,-1-1 0 0 0,1 0 0 0 0,0 1 0 0 0,-1 0-1 0 0,1-1 1 0 0,-1 1 0 0 0,1 0 0 0 0,1 2 0 0 0,-3-3-9 0 0,0 1 1 0 0,1 0-1 0 0,-1 0 0 0 0,0 0 1 0 0,0-1-1 0 0,0 1 0 0 0,0 0 1 0 0,0 0-1 0 0,0 0 0 0 0,-1-1 1 0 0,1 1-1 0 0,-1 0 0 0 0,1 0 1 0 0,-1-1-1 0 0,1 1 0 0 0,-1 0 1 0 0,0-1-1 0 0,0 1 0 0 0,0-1 1 0 0,0 1-1 0 0,0-1 0 0 0,0 0 1 0 0,0 1-1 0 0,-1-1 1 0 0,1 0-1 0 0,-3 2 0 0 0,-103 85 95 0 0,73-63-39 0 0,2 1 0 0 0,0 3 0 0 0,2 0 0 0 0,-28 35 1 0 0,31-25-29 0 0,3 2 0 0 0,-26 55 0 0 0,28-49 135 0 0,-51 77 1 0 0,64-111-18 0 0,-1-1 1 0 0,0 0 0 0 0,0-1 0 0 0,-1 0-1 0 0,-1-1 1 0 0,1 0 0 0 0,-2-1 0 0 0,1 0 0 0 0,-1-1-1 0 0,-19 9 1 0 0,28-14-98 0 0,-1-1 0 0 0,0 0 0 0 0,1-1 0 0 0,-1 1 0 0 0,0-1 0 0 0,0 0 0 0 0,1 0 0 0 0,-1 0 0 0 0,0-1 0 0 0,0 0 0 0 0,0 0 0 0 0,0 0 0 0 0,0-1 0 0 0,0 1 0 0 0,0-1 0 0 0,0 0 0 0 0,1 0 0 0 0,-1-1 0 0 0,0 0 0 0 0,1 0 0 0 0,-1 0 0 0 0,1 0 0 0 0,-1-1 0 0 0,-4-3 0 0 0,5 2 9 0 0,-1-1 0 0 0,1 0 1 0 0,0 0-1 0 0,0 0 1 0 0,0 0-1 0 0,1 0 1 0 0,0-1-1 0 0,0 0 1 0 0,0 0-1 0 0,1 0 0 0 0,0 0 1 0 0,0 0-1 0 0,0 0 1 0 0,1 0-1 0 0,0-1 1 0 0,0 1-1 0 0,1 0 1 0 0,0-9-1 0 0,1-9-957 0 0,1 0 0 0 0,0 0 0 0 0,2 0 0 0 0,2 1 0 0 0,0-1 0 0 0,13-31 0 0 0,2 6-3120 0 0,49-84-1 0 0,-64 124 466 0 0,11-21-8469 0 0</inkml:trace>
</inkml:ink>
</file>

<file path=ppt/ink/ink3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5.671"/>
    </inkml:context>
    <inkml:brush xml:id="br0">
      <inkml:brushProperty name="width" value="0.05" units="cm"/>
      <inkml:brushProperty name="height" value="0.05" units="cm"/>
      <inkml:brushProperty name="color" value="#004F8B"/>
    </inkml:brush>
  </inkml:definitions>
  <inkml:trace contextRef="#ctx0" brushRef="#br0">490 1 5088 0 0,'-4'16'12816'0'0,"0"26"-8982"0"0,-7 45-1969 0 0,7-70-1545 0 0,-1-1 0 0 0,-1 1 0 0 0,-1-1 0 0 0,0 0-1 0 0,-1-1 1 0 0,-1 0 0 0 0,-17 24 0 0 0,18-29-204 0 0,0-1 1 0 0,0 1-1 0 0,-1-1 1 0 0,0-1 0 0 0,-1 0-1 0 0,0 0 1 0 0,0-1-1 0 0,-1 0 1 0 0,1-1-1 0 0,-2 0 1 0 0,-13 5 0 0 0,23-10-177 0 0,0-1 1 0 0,0 1 0 0 0,0 0-1 0 0,0-1 1 0 0,0 0 0 0 0,0 0-1 0 0,0 1 1 0 0,0-1 0 0 0,0 0-1 0 0,0-1 1 0 0,0 1 0 0 0,0 0-1 0 0,0-1 1 0 0,0 1 0 0 0,0-1-1 0 0,0 1 1 0 0,0-1 0 0 0,0 0 0 0 0,0 0-1 0 0,1 0 1 0 0,-1 0 0 0 0,0 0-1 0 0,1 0 1 0 0,-1 0 0 0 0,0-1-1 0 0,1 1 1 0 0,0-1 0 0 0,-2-1-1 0 0,2 1-145 0 0,2 2-128 0 0,0-1 317 0 0,0 1 0 0 0,0-1 0 0 0,-1 1 0 0 0,1-1 0 0 0,0 1 0 0 0,0 0 0 0 0,0-1 0 0 0,0 1 0 0 0,0 0 0 0 0,0 0 0 0 0,0 0 0 0 0,0 0 0 0 0,0 0 0 0 0,0 0 0 0 0,0 0 0 0 0,0 0 0 0 0,0 0 0 0 0,0 0 0 0 0,0 1 0 0 0,0-1 1 0 0,0 0-1 0 0,0 1 0 0 0,0-1 0 0 0,-1 0 0 0 0,1 1 0 0 0,0-1 0 0 0,1 2 0 0 0,22 20-200 0 0,-22-17 224 0 0,-1-1-1 0 0,1 1 1 0 0,0 0 0 0 0,-1 0 0 0 0,0 0-1 0 0,0 0 1 0 0,-1 0 0 0 0,0 0-1 0 0,1 0 1 0 0,-2 0 0 0 0,1 0 0 0 0,0 0-1 0 0,-1 0 1 0 0,0 0 0 0 0,0 0 0 0 0,-1 0-1 0 0,1 0 1 0 0,-1 0 0 0 0,0-1 0 0 0,0 1-1 0 0,-1-1 1 0 0,1 1 0 0 0,-1-1-1 0 0,-6 7 1 0 0,-2 4-172 0 0,-2 0 0 0 0,0-1 0 0 0,0 0-1 0 0,-1-1 1 0 0,-19 13 0 0 0,-2-6-993 0 0,-3-10-4520 0 0,35-10 5060 0 0,0 0 0 0 0,0 0 0 0 0,0 0 1 0 0,-1 0-1 0 0,1-1 0 0 0,0 1 0 0 0,0-1 0 0 0,0 0 0 0 0,0 0 0 0 0,0 0 0 0 0,0 0 1 0 0,0 0-1 0 0,1-1 0 0 0,-1 1 0 0 0,0-1 0 0 0,1 0 0 0 0,-1 0 0 0 0,1 0 0 0 0,0 0 1 0 0,-1 0-1 0 0,1 0 0 0 0,-3-5 0 0 0,-4-7-1228 0 0</inkml:trace>
</inkml:ink>
</file>

<file path=ppt/ink/ink3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5.999"/>
    </inkml:context>
    <inkml:brush xml:id="br0">
      <inkml:brushProperty name="width" value="0.05" units="cm"/>
      <inkml:brushProperty name="height" value="0.05" units="cm"/>
      <inkml:brushProperty name="color" value="#004F8B"/>
    </inkml:brush>
  </inkml:definitions>
  <inkml:trace contextRef="#ctx0" brushRef="#br0">1 205 6205 0 0,'29'-26'3534'0'0,"1"1"0"0"0,1 2 1 0 0,53-31-1 0 0,-30 21-4656 0 0,-2-3-5884 0 0,-43 28 3785 0 0</inkml:trace>
</inkml:ink>
</file>

<file path=ppt/ink/ink3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6.343"/>
    </inkml:context>
    <inkml:brush xml:id="br0">
      <inkml:brushProperty name="width" value="0.05" units="cm"/>
      <inkml:brushProperty name="height" value="0.05" units="cm"/>
      <inkml:brushProperty name="color" value="#004F8B"/>
    </inkml:brush>
  </inkml:definitions>
  <inkml:trace contextRef="#ctx0" brushRef="#br0">135 40 4860 0 0,'9'-40'17310'0'0,"-9"40"-17216"0"0,3 29 1758 0 0,-3 18-749 0 0,-3-1 0 0 0,-14 82 0 0 0,4-45-1334 0 0,8-38 78 0 0,-24 142-9090 0 0,24-165 6783 0 0,-1 1-1 0 0,-1-1 0 0 0,-1-1 0 0 0,-1 1 0 0 0,-23 38 1 0 0,20-42 590 0 0</inkml:trace>
</inkml:ink>
</file>

<file path=ppt/ink/ink3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7.124"/>
    </inkml:context>
    <inkml:brush xml:id="br0">
      <inkml:brushProperty name="width" value="0.05" units="cm"/>
      <inkml:brushProperty name="height" value="0.05" units="cm"/>
      <inkml:brushProperty name="color" value="#004F8B"/>
    </inkml:brush>
  </inkml:definitions>
  <inkml:trace contextRef="#ctx0" brushRef="#br0">535 72 6961 0 0,'2'-72'20942'0'0,"2"75"-20152"0"0,7 6-541 0 0,0 1-1 0 0,-1 1 0 0 0,0 0 0 0 0,0 0 0 0 0,-1 1 1 0 0,-1 0-1 0 0,0 0 0 0 0,10 22 0 0 0,4 13 672 0 0,19 54 0 0 0,-36-86-920 0 0,-1 0 0 0 0,0 1 0 0 0,-1-1 0 0 0,0 1 0 0 0,-1-1 0 0 0,-1 1 0 0 0,-1 0 0 0 0,0 0 0 0 0,-1-1 0 0 0,-1 1 0 0 0,0 0 0 0 0,-1-1 0 0 0,-1 0 0 0 0,0 1 0 0 0,-1-1 0 0 0,-1-1 0 0 0,0 1 0 0 0,-15 24 0 0 0,11-23 0 0 0,-2 0 0 0 0,0-1 0 0 0,-1 0 0 0 0,0-1 0 0 0,-2 0 0 0 0,1-1 0 0 0,-1-1 0 0 0,-1 0 0 0 0,-1-1 0 0 0,1-1 0 0 0,-1 0 0 0 0,-1-2 0 0 0,0 0 0 0 0,-32 10 0 0 0,33-13-54 0 0,0-1 0 0 0,0-1 0 0 0,0-1 0 0 0,0 0 1 0 0,0-1-1 0 0,-1-1 0 0 0,1 0 0 0 0,0-2 0 0 0,0 0 0 0 0,0 0 0 0 0,0-2 0 0 0,-33-11 1 0 0,41 11-6 0 0,-1 0-1 0 0,1 0 1 0 0,0-1 0 0 0,0-1 0 0 0,1 0 0 0 0,-1 0 0 0 0,1 0 0 0 0,1-1 0 0 0,-1 0 0 0 0,1-1 0 0 0,0 1 0 0 0,1-1 0 0 0,0-1 0 0 0,0 1 0 0 0,1-1 0 0 0,0 0 0 0 0,0 0-1 0 0,1-1 1 0 0,0 1 0 0 0,1-1 0 0 0,0 0 0 0 0,-3-18 0 0 0,5 14-656 0 0,0 0 0 0 0,1 0 0 0 0,0 0 1 0 0,1 0-1 0 0,1 0 0 0 0,0 0 0 0 0,1 0 0 0 0,0 1 0 0 0,1-1 0 0 0,0 1 0 0 0,7-13 0 0 0,-6 16 440 0 0,0 1 0 0 0,1-1-1 0 0,0 1 1 0 0,0 0-1 0 0,1 1 1 0 0,11-12-1 0 0,-13 15 466 0 0,1 0 0 0 0,0 1 0 0 0,0-1-1 0 0,0 1 1 0 0,1 0 0 0 0,-1 1 0 0 0,1-1 0 0 0,0 2 0 0 0,14-5-1 0 0,43-12 3078 0 0,-62 19-3033 0 0,-1 0-198 0 0,1 0 0 0 0,-1-1 0 0 0,1 1 0 0 0,-1 0 0 0 0,1-1 0 0 0,-1 1 0 0 0,1-1 0 0 0,-1 1 0 0 0,1-1 0 0 0,-1 0 0 0 0,0 1 0 0 0,1-1 1 0 0,-1 0-1 0 0,0 0 0 0 0,0 0 0 0 0,2-2 0 0 0</inkml:trace>
</inkml:ink>
</file>

<file path=ppt/ink/ink3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9.296"/>
    </inkml:context>
    <inkml:brush xml:id="br0">
      <inkml:brushProperty name="width" value="0.05" units="cm"/>
      <inkml:brushProperty name="height" value="0.05" units="cm"/>
      <inkml:brushProperty name="color" value="#004F8B"/>
    </inkml:brush>
  </inkml:definitions>
  <inkml:trace contextRef="#ctx0" brushRef="#br0">2223 254 4484 0 0,'-21'1'5035'0'0,"-11"-1"-5"0"0,-46-7 1 0 0,68 6-4530 0 0,1-1 0 0 0,-1 0 1 0 0,1 0-1 0 0,0-1 1 0 0,-1 0-1 0 0,2-1 1 0 0,-1 0-1 0 0,0-1 1 0 0,-14-9-1 0 0,21 12-440 0 0,0 1 0 0 0,1-1 0 0 0,-1 0 1 0 0,0 1-1 0 0,1-1 0 0 0,-1 0 0 0 0,1 0 0 0 0,0-1 0 0 0,0 1 0 0 0,0 0 0 0 0,0 0 0 0 0,0 0 0 0 0,0-1 0 0 0,0 1 0 0 0,1-1 0 0 0,-1 1 0 0 0,1 0 0 0 0,0-1 1 0 0,-1 1-1 0 0,2-5 0 0 0,-1 2-57 0 0,1 0 1 0 0,1 0-1 0 0,-1 0 1 0 0,1 0 0 0 0,0 0-1 0 0,0 1 1 0 0,0-1 0 0 0,0 1-1 0 0,6-8 1 0 0,-1 2-109 0 0,1 1 1 0 0,0 0-1 0 0,0 1 0 0 0,1-1 1 0 0,0 2-1 0 0,0-1 1 0 0,1 1-1 0 0,12-6 0 0 0,-14 9 41 0 0,0 0 0 0 0,1 1 1 0 0,0 0-1 0 0,-1 0 0 0 0,1 1 0 0 0,0 0 0 0 0,18 0 0 0 0,-25 1 66 0 0,0 1 0 0 0,0 0 0 0 0,-1 0 0 0 0,1 1 0 0 0,0-1 0 0 0,0 0 0 0 0,0 1 0 0 0,-1-1 0 0 0,1 1 0 0 0,0-1 0 0 0,0 1 0 0 0,-1 0 0 0 0,1 0 0 0 0,-1 0 0 0 0,1 0 0 0 0,-1 0 0 0 0,1 0 0 0 0,-1 0 0 0 0,1 1 1 0 0,-1-1-1 0 0,0 0 0 0 0,0 1 0 0 0,0-1 0 0 0,0 1 0 0 0,0-1 0 0 0,0 1 0 0 0,0 0 0 0 0,0-1 0 0 0,0 1 0 0 0,-1 0 0 0 0,1-1 0 0 0,-1 1 0 0 0,0 0 0 0 0,1 0 0 0 0,-1 0 0 0 0,0 0 0 0 0,0-1 0 0 0,0 1 0 0 0,0 0 0 0 0,0 0 0 0 0,0 0 0 0 0,-1 0 0 0 0,1-1 0 0 0,-1 1 0 0 0,0 2 0 0 0,-2 9 75 0 0,-1 0-1 0 0,-1 1 1 0 0,0-1-1 0 0,0-1 0 0 0,-1 1 1 0 0,-1-1-1 0 0,0 0 1 0 0,-1-1-1 0 0,0 0 0 0 0,-20 20 1 0 0,-3 2 60 0 0,-3-2 0 0 0,-36 27 0 0 0,42-38-69 0 0,0-1-1 0 0,-1-1 1 0 0,0-1-1 0 0,-2-1 0 0 0,0-2 1 0 0,-1-2-1 0 0,-46 13 1 0 0,57-19-71 0 0,0-2 1 0 0,-1-1 0 0 0,1 0 0 0 0,-1-2 0 0 0,0 0-1 0 0,1-2 1 0 0,-1 0 0 0 0,1-1 0 0 0,-1-2-1 0 0,1 0 1 0 0,0-1 0 0 0,-37-14 0 0 0,54 17-120 0 0,-1 1 1 0 0,1-1-1 0 0,0-1 0 0 0,0 1 1 0 0,0 0-1 0 0,0-1 1 0 0,0 0-1 0 0,1 0 0 0 0,0 0 1 0 0,-1 0-1 0 0,1-1 1 0 0,0 1-1 0 0,0-1 0 0 0,1 0 1 0 0,-1 0-1 0 0,1 0 1 0 0,0 0-1 0 0,0 0 1 0 0,0-1-1 0 0,0 1 0 0 0,1 0 1 0 0,0-1-1 0 0,0 1 1 0 0,0-1-1 0 0,0 0 0 0 0,1 1 1 0 0,0-7-1 0 0,1 4-77 0 0,0 1-1 0 0,0-1 1 0 0,0 0 0 0 0,1 1-1 0 0,0 0 1 0 0,1-1-1 0 0,-1 1 1 0 0,1 0 0 0 0,1 0-1 0 0,-1 0 1 0 0,1 1 0 0 0,0-1-1 0 0,0 1 1 0 0,0 0-1 0 0,1 0 1 0 0,0 0 0 0 0,0 1-1 0 0,8-7 1 0 0,-4 5 53 0 0,71-46-498 0 0,-73 48 622 0 0,0 0-1 0 0,1 1 1 0 0,0 0 0 0 0,0 0-1 0 0,0 1 1 0 0,0 0-1 0 0,0 0 1 0 0,0 1 0 0 0,9-1-1 0 0,-15 2 70 0 0,1 0-1 0 0,-1 0 0 0 0,0 0 0 0 0,0 0 1 0 0,1 0-1 0 0,-1 0 0 0 0,0 1 0 0 0,0-1 1 0 0,0 1-1 0 0,0 0 0 0 0,0-1 1 0 0,1 1-1 0 0,-1 0 0 0 0,0 0 0 0 0,-1 0 1 0 0,1 1-1 0 0,0-1 0 0 0,0 0 0 0 0,0 1 1 0 0,-1-1-1 0 0,1 1 0 0 0,-1 0 0 0 0,2 2 1 0 0,-1-2 47 0 0,-1 1 1 0 0,-1 0-1 0 0,1 0 1 0 0,0 0-1 0 0,-1 0 1 0 0,1 0-1 0 0,-1 0 0 0 0,0 0 1 0 0,0 0-1 0 0,0 0 1 0 0,0 0-1 0 0,-1 0 1 0 0,1 0-1 0 0,-1 0 1 0 0,-1 3-1 0 0,-2 7 160 0 0,-1-1 0 0 0,-1 1 0 0 0,0-1 0 0 0,0 0-1 0 0,-1 0 1 0 0,-13 15 0 0 0,3-6 73 0 0,-1-2 1 0 0,-26 22-1 0 0,37-34-383 0 0,-1-1 0 0 0,1 0-1 0 0,-1-1 1 0 0,-1 0-1 0 0,1 0 1 0 0,-1-1 0 0 0,0 0-1 0 0,0 0 1 0 0,-13 3-1 0 0,19-7-108 0 0,0 1 0 0 0,1-1-1 0 0,-1 0 1 0 0,0 0-1 0 0,0 0 1 0 0,1 0-1 0 0,-1-1 1 0 0,0 1-1 0 0,1-1 1 0 0,-1 0 0 0 0,1 0-1 0 0,-1 0 1 0 0,1 0-1 0 0,-1 0 1 0 0,1 0-1 0 0,-1 0 1 0 0,1-1-1 0 0,0 0 1 0 0,0 1-1 0 0,0-1 1 0 0,0 0 0 0 0,-3-3-1 0 0,-5-4-898 0 0,10 9 940 0 0,-3 0 93 0 0,0 1 106 0 0,0 0-1 0 0,0 0 0 0 0,0 0 0 0 0,0 0 0 0 0,1 0 0 0 0,-1 1 0 0 0,0-1 1 0 0,1 1-1 0 0,-1-1 0 0 0,1 1 0 0 0,-4 3 0 0 0,-32 33 1067 0 0,22-22-814 0 0,11-11-290 0 0,0 0 0 0 0,0-1 0 0 0,-1 0 0 0 0,1 0 0 0 0,-1-1 0 0 0,0 0 0 0 0,0 0 0 0 0,0 0 0 0 0,0 0 1 0 0,-1-1-1 0 0,1 0 0 0 0,0-1 0 0 0,-12 2 0 0 0,16-3-189 0 0,-40-6-1006 0 0,40 5 1019 0 0,2 1 124 0 0,-1-1-1 0 0,0 0 1 0 0,1 1-1 0 0,-1-1 1 0 0,0 1-1 0 0,1-1 1 0 0,-1 1-1 0 0,0-1 0 0 0,0 1 1 0 0,0 0-1 0 0,1-1 1 0 0,-1 1-1 0 0,0 0 1 0 0,0-1-1 0 0,0 1 1 0 0,0 0-1 0 0,0 0 0 0 0,0 0 1 0 0,1 0-1 0 0,-1 0 1 0 0,0 0-1 0 0,0 0 1 0 0,0 0-1 0 0,0 0 1 0 0,0 0-1 0 0,0 1 0 0 0,0-1 1 0 0,1 0-1 0 0,-2 1 1 0 0,-34 11 335 0 0,23-3-200 0 0,0-1 0 0 0,-1 0 1 0 0,0-1-1 0 0,0-1 0 0 0,0 0 0 0 0,-19 5 0 0 0,26-9-116 0 0,1-1-1 0 0,-1 0 0 0 0,1-1 1 0 0,-1 1-1 0 0,0-1 1 0 0,1 0-1 0 0,-1-1 0 0 0,1 0 1 0 0,-1 0-1 0 0,1 0 0 0 0,-1-1 1 0 0,1 1-1 0 0,0-2 0 0 0,-1 1 1 0 0,1-1-1 0 0,1 0 0 0 0,-9-5 1 0 0,-21-17 184 0 0,34 23-92 0 0,6 17 1884 0 0,0-5-1736 0 0,0 0 0 0 0,0 0 0 0 0,-1 1-1 0 0,-1-1 1 0 0,1 1 0 0 0,-2 0 0 0 0,0-1-1 0 0,0 1 1 0 0,-1 1 0 0 0,0-1 0 0 0,-1 0-1 0 0,0 0 1 0 0,-3 16 0 0 0,0-11-61 0 0,-1-1-1 0 0,0 1 1 0 0,-1-1 0 0 0,-1 0-1 0 0,-1-1 1 0 0,0 0-1 0 0,0 0 1 0 0,-16 22 0 0 0,3-12-33 0 0,0 0 0 0 0,-2-1 0 0 0,0-1 0 0 0,-1-1 0 0 0,-1-1 0 0 0,-1-1 0 0 0,-1-1 1 0 0,-55 27-1 0 0,63-36 13 0 0,0-2 1 0 0,0 0-1 0 0,-1-2 1 0 0,0 0-1 0 0,0-1 1 0 0,0 0-1 0 0,0-2 1 0 0,-1 0 0 0 0,1-2-1 0 0,-1 0 1 0 0,-28-4-1 0 0,39 3-113 0 0,0-1 0 0 0,0 0 0 0 0,0 0-1 0 0,0-1 1 0 0,1 0 0 0 0,0-1 0 0 0,-1 0-1 0 0,1 0 1 0 0,0-1 0 0 0,1 1 0 0 0,-1-2 0 0 0,1 1-1 0 0,0-1 1 0 0,1-1 0 0 0,-1 1 0 0 0,1-1 0 0 0,0 0-1 0 0,1 0 1 0 0,0-1 0 0 0,0 1 0 0 0,1-1-1 0 0,-1 0 1 0 0,2-1 0 0 0,-1 1 0 0 0,1-1 0 0 0,-3-13-1 0 0,2 2-275 0 0,1 0 0 0 0,0 0 1 0 0,2 0-1 0 0,0-1 0 0 0,3-29 0 0 0,1 27-955 0 0,1-1 1 0 0,1 1 0 0 0,1 0 0 0 0,12-32-1 0 0,-8 32-814 0 0,1 0 0 0 0,1 1-1 0 0,0 0 1 0 0,2 1-1 0 0,0 0 1 0 0,2 1-1 0 0,0 1 1 0 0,1 0 0 0 0,1 1-1 0 0,23-17 1 0 0,-15 16 264 0 0</inkml:trace>
</inkml:ink>
</file>

<file path=ppt/ink/ink3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29.827"/>
    </inkml:context>
    <inkml:brush xml:id="br0">
      <inkml:brushProperty name="width" value="0.05" units="cm"/>
      <inkml:brushProperty name="height" value="0.05" units="cm"/>
      <inkml:brushProperty name="color" value="#004F8B"/>
    </inkml:brush>
  </inkml:definitions>
  <inkml:trace contextRef="#ctx0" brushRef="#br0">1 138 6049 0 0,'0'-1'278'0'0,"0"0"0"0"0,0 0 0 0 0,0 0 0 0 0,0 0 0 0 0,0-1 0 0 0,0 1 0 0 0,1 0 0 0 0,-1 0 1 0 0,0 0-1 0 0,1 0 0 0 0,-1 0 0 0 0,1 0 0 0 0,-1 0 0 0 0,1 0 0 0 0,-1 0 0 0 0,1 0 0 0 0,0 0 1 0 0,-1 0-1 0 0,1 0 0 0 0,0 1 0 0 0,0-1 0 0 0,0 0 0 0 0,-1 0 0 0 0,1 1 0 0 0,0-1 1 0 0,0 1-1 0 0,2-2 0 0 0,35-18 2195 0 0,-31 17-1784 0 0,75-30 3139 0 0,-23 11-4749 0 0,-22 4-6908 0 0,-35 11 2839 0 0,-18-1-880 0 0</inkml:trace>
</inkml:ink>
</file>

<file path=ppt/ink/ink3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0.171"/>
    </inkml:context>
    <inkml:brush xml:id="br0">
      <inkml:brushProperty name="width" value="0.05" units="cm"/>
      <inkml:brushProperty name="height" value="0.05" units="cm"/>
      <inkml:brushProperty name="color" value="#004F8B"/>
    </inkml:brush>
  </inkml:definitions>
  <inkml:trace contextRef="#ctx0" brushRef="#br0">139 17 5136 0 0,'-15'-16'16473'0'0,"9"120"-11903"0"0,-17 133-2639 0 0,0-88-3312 0 0,4 0-5344 0 0,-26 158-10255 0 0,37-263 15232 0 0</inkml:trace>
</inkml:ink>
</file>

<file path=ppt/ink/ink3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0.499"/>
    </inkml:context>
    <inkml:brush xml:id="br0">
      <inkml:brushProperty name="width" value="0.05" units="cm"/>
      <inkml:brushProperty name="height" value="0.05" units="cm"/>
      <inkml:brushProperty name="color" value="#004F8B"/>
    </inkml:brush>
  </inkml:definitions>
  <inkml:trace contextRef="#ctx0" brushRef="#br0">52 25 7125 0 0,'1'8'17534'0'0,"-1"-5"-15370"0"0,-25-10-22336 0 0,22 5 19621 0 0,0 0 0 0 0,0 0 0 0 0,0 0-1 0 0,0 0 1 0 0,-3-5 0 0 0,-1-4-1269 0 0</inkml:trace>
</inkml:ink>
</file>

<file path=ppt/ink/ink3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0.843"/>
    </inkml:context>
    <inkml:brush xml:id="br0">
      <inkml:brushProperty name="width" value="0.05" units="cm"/>
      <inkml:brushProperty name="height" value="0.05" units="cm"/>
      <inkml:brushProperty name="color" value="#004F8B"/>
    </inkml:brush>
  </inkml:definitions>
  <inkml:trace contextRef="#ctx0" brushRef="#br0">0 224 3940 0 0,'2'-23'1569'0'0,"1"0"0"0"0,0 0 0 0 0,8-24 0 0 0,-8 37-1019 0 0,1 1-1 0 0,-1-1 0 0 0,1 1 0 0 0,1 0 0 0 0,0 1 0 0 0,0-1 0 0 0,1 1 0 0 0,0 0 0 0 0,12-13 0 0 0,-17 20-498 0 0,-1 1 0 0 0,0 0 0 0 0,1-1 0 0 0,-1 1-1 0 0,1-1 1 0 0,-1 1 0 0 0,0 0 0 0 0,1-1-1 0 0,-1 1 1 0 0,1 0 0 0 0,-1-1 0 0 0,1 1 0 0 0,-1 0-1 0 0,1 0 1 0 0,0-1 0 0 0,-1 1 0 0 0,1 0 0 0 0,-1 0-1 0 0,1 0 1 0 0,-1 0 0 0 0,1 0 0 0 0,-1 0-1 0 0,1 0 1 0 0,0 0 0 0 0,-1 0 0 0 0,1 0 0 0 0,-1 0-1 0 0,1 0 1 0 0,-1 1 0 0 0,1-1 0 0 0,1 0-1 0 0,8 18 532 0 0,-5 29-418 0 0,-15 46-2886 0 0,3-60 309 0 0,-2-1 0 0 0,0 0 1 0 0,-3-1-1 0 0,-25 52 0 0 0,10-34 541 0 0</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3.925"/>
    </inkml:context>
    <inkml:brush xml:id="br0">
      <inkml:brushProperty name="width" value="0.05" units="cm"/>
      <inkml:brushProperty name="height" value="0.05" units="cm"/>
      <inkml:brushProperty name="color" value="#E71224"/>
    </inkml:brush>
  </inkml:definitions>
  <inkml:trace contextRef="#ctx0" brushRef="#br0">1299 280 5765 0 0,'-16'-24'14775'0'0,"4"52"-6752"0"0,1 2-7527 0 0,4-16-41 0 0,0 0 1 0 0,-1 0 0 0 0,0-1 0 0 0,-1 0 0 0 0,-14 14-1 0 0,-7-2-494 0 0,7-13-280 0 0,19-11 203 0 0,-1 0-1 0 0,1 0 1 0 0,0 0 0 0 0,0-1 0 0 0,-1 1-1 0 0,1-1 1 0 0,0 0 0 0 0,-5 0 0 0 0,6-1 37 0 0,-11 3-189 0 0,9-2 248 0 0,1 0 1 0 0,0 0-1 0 0,0 0 0 0 0,0 1 0 0 0,0-1 0 0 0,0 1 0 0 0,-5 2 0 0 0,-16 12 278 0 0,0-1 0 0 0,-1-1-1 0 0,-1-1 1 0 0,0-1 0 0 0,0-1 0 0 0,-1-2-1 0 0,-39 7 1 0 0,34-9-116 0 0,0 1-1 0 0,1 2 1 0 0,-38 15-1 0 0,-27 9 115 0 0,60-23-256 0 0,0-2 0 0 0,-1-1 0 0 0,0-2 0 0 0,0-1 0 0 0,-61-3 0 0 0,85-2 0 0 0,0-1 0 0 0,0 0 0 0 0,1-1 0 0 0,-1-1 0 0 0,1 0 0 0 0,-1-1 0 0 0,1 0 0 0 0,-13-8 0 0 0,18 8 0 0 0,0 0 0 0 0,1 0 0 0 0,0-1 0 0 0,0 0 0 0 0,0 0 0 0 0,1-1 0 0 0,0 0 0 0 0,0 0 0 0 0,0-1 0 0 0,1 1 0 0 0,0-1 0 0 0,1 0 0 0 0,-6-13 0 0 0,7 9-351 0 0,-1-1-1 0 0,1 1 1 0 0,1-1-1 0 0,1 1 1 0 0,-1-1-1 0 0,2 0 1 0 0,0 0 0 0 0,0 0-1 0 0,2 1 1 0 0,-1-1-1 0 0,7-24 1 0 0,-1 11-791 0 0,2 0 0 0 0,0 1 0 0 0,1 0 1 0 0,23-39-1 0 0,-26 53-2245 0 0,1 0 0 0 0,1 0 0 0 0,-1 1-1 0 0,16-14 1 0 0,-2 4 2884 0 0,1 0 7317 0 0,-22 20-6459 0 0,-1-1 0 0 0,1 0 0 0 0,-1 1 0 0 0,1-1 0 0 0,0 0 0 0 0,-1 1 0 0 0,1-1 0 0 0,0 1 0 0 0,-1-1 0 0 0,1 1 0 0 0,0-1 0 0 0,0 1 0 0 0,0 0 0 0 0,-1-1 0 0 0,1 1 0 0 0,0 0 0 0 0,0-1 0 0 0,0 1 0 0 0,1 0 0 0 0,17-4 2589 0 0,-19 4-2819 0 0,18-3 1325 0 0,8-6-86 0 0,0-2-596 0 0,7-6 189 0 0,-32 17-899 0 0,6-2 37 0 0,0 1-1 0 0,0 0 1 0 0,-1 0 0 0 0,1 1 0 0 0,0 0 0 0 0,0 0-1 0 0,0 1 1 0 0,0 0 0 0 0,0 0 0 0 0,10 3 0 0 0,23 2-2954 0 0,-19-6-806 0 0,0-1-1 0 0,0 0 0 0 0,0-2 1 0 0,0-1-1 0 0,37-11 0 0 0,-44 9 1894 0 0</inkml:trace>
</inkml:ink>
</file>

<file path=ppt/ink/ink3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2.468"/>
    </inkml:context>
    <inkml:brush xml:id="br0">
      <inkml:brushProperty name="width" value="0.05" units="cm"/>
      <inkml:brushProperty name="height" value="0.05" units="cm"/>
      <inkml:brushProperty name="color" value="#004F8B"/>
    </inkml:brush>
  </inkml:definitions>
  <inkml:trace contextRef="#ctx0" brushRef="#br0">1577 246 4812 0 0,'-17'-8'2955'0'0,"0"0"0"0"0,1-1 0 0 0,-18-14 0 0 0,19 12-1518 0 0,2 0 0 0 0,-1-1 0 0 0,1 0 0 0 0,1-1 0 0 0,1-1 0 0 0,-13-17-1 0 0,23 30-1385 0 0,1 0-1 0 0,-1 0 0 0 0,0 0 0 0 0,1 0 0 0 0,-1 0 0 0 0,1-1 0 0 0,-1 1 0 0 0,1 0 0 0 0,-1 0 0 0 0,1 0 0 0 0,0-1 0 0 0,0 1 0 0 0,-1 0 0 0 0,1 0 0 0 0,0-1 0 0 0,0 1 0 0 0,0 0 0 0 0,0 0 1 0 0,1-1-1 0 0,-1 1 0 0 0,0 0 0 0 0,1 0 0 0 0,-1-1 0 0 0,0 1 0 0 0,1 0 0 0 0,-1 0 0 0 0,1 0 0 0 0,1-2 0 0 0,0 0-32 0 0,1 1 0 0 0,-1 0 0 0 0,1 0 0 0 0,0 0 0 0 0,0 0 0 0 0,0 0 0 0 0,0 0 0 0 0,0 1 0 0 0,0-1-1 0 0,5-1 1 0 0,8-2-226 0 0,0 1-1 0 0,0 1 0 0 0,23-2 1 0 0,316-11-2843 0 0,-354 16 3048 0 0,-1-1 1 0 0,0 1 0 0 0,0 0 0 0 0,1 0 0 0 0,-1 0-1 0 0,0 0 1 0 0,1 0 0 0 0,-1 0 0 0 0,0-1 0 0 0,0 1-1 0 0,1 0 1 0 0,-1 0 0 0 0,0 0 0 0 0,1 0 0 0 0,-1 0-1 0 0,0 0 1 0 0,0 0 0 0 0,1 0 0 0 0,-1 0 0 0 0,0 1-1 0 0,1-1 1 0 0,-1 0 0 0 0,0 0 0 0 0,0 0 0 0 0,1 0-1 0 0,-1 0 1 0 0,0 0 0 0 0,0 1 0 0 0,1-1 0 0 0,-1 0 0 0 0,0 0-1 0 0,0 0 1 0 0,1 1 0 0 0,-1-1 0 0 0,0 0 0 0 0,0 0-1 0 0,0 0 1 0 0,0 1 0 0 0,1-1 0 0 0,-1 0 0 0 0,0 1-1 0 0,0-1 1 0 0,0 0 0 0 0,0 0 0 0 0,0 1 0 0 0,0-1-1 0 0,0 0 1 0 0,0 1 0 0 0,0-1 0 0 0,0 0 0 0 0,0 0-1 0 0,0 1 1 0 0,0-1 0 0 0,0 0 0 0 0,0 1 0 0 0,0-1-1 0 0,0 1 1 0 0,-20 17-76 0 0,-43 22 91 0 0,57-37 16 0 0,-331 178 216 0 0,266-150-23 0 0,-1-3 0 0 0,-145 36-1 0 0,135-47 65 0 0,-97 8-1 0 0,142-22-158 0 0,1-2 0 0 0,-1-1-1 0 0,1-2 1 0 0,-1-2 0 0 0,-43-10 0 0 0,73 12-164 0 0,-1 0 1 0 0,1-1 0 0 0,0 0-1 0 0,0 0 1 0 0,0 0-1 0 0,0-1 1 0 0,1 0 0 0 0,-1-1-1 0 0,1 1 1 0 0,0-1-1 0 0,1 0 1 0 0,-1-1 0 0 0,-7-9-1 0 0,11 13-19 0 0,1-1 0 0 0,-1 1 0 0 0,1-1 0 0 0,0 0 0 0 0,-1 1 0 0 0,1-1 0 0 0,1 0 0 0 0,-1 0 0 0 0,0 1 0 0 0,1-1 0 0 0,-1 0 0 0 0,1 0 0 0 0,0 0-1 0 0,0 0 1 0 0,0 0 0 0 0,0 0 0 0 0,1 0 0 0 0,-1 0 0 0 0,1 1 0 0 0,-1-1 0 0 0,1 0 0 0 0,0 0 0 0 0,0 1 0 0 0,1-1 0 0 0,-1 0 0 0 0,0 1 0 0 0,1-1 0 0 0,0 1 0 0 0,-1 0 0 0 0,1-1 0 0 0,0 1 0 0 0,0 0 0 0 0,0 0-1 0 0,1 0 1 0 0,-1 1 0 0 0,0-1 0 0 0,1 0 0 0 0,2-1 0 0 0,13-8-94 0 0,0 1 0 0 0,0 0 0 0 0,1 2-1 0 0,0 0 1 0 0,0 1 0 0 0,1 1 0 0 0,31-6 0 0 0,-14 6 63 0 0,-1 1 1 0 0,1 2-1 0 0,51 2 1 0 0,-79 1 70 0 0,0 0 1 0 0,1 1-1 0 0,-1 0 0 0 0,0 1 1 0 0,0-1-1 0 0,0 2 1 0 0,0-1-1 0 0,0 1 1 0 0,0 1-1 0 0,-1 0 1 0 0,16 9-1 0 0,-23-13 17 0 0,-1 1 1 0 0,1-1-1 0 0,0 1 1 0 0,-1-1-1 0 0,1 1 1 0 0,-1 0-1 0 0,1-1 0 0 0,-1 1 1 0 0,1-1-1 0 0,-1 1 1 0 0,0 0-1 0 0,1-1 1 0 0,-1 1-1 0 0,0 0 1 0 0,0 0-1 0 0,1-1 0 0 0,-1 1 1 0 0,0 0-1 0 0,0 0 1 0 0,0-1-1 0 0,0 1 1 0 0,0 0-1 0 0,0 0 0 0 0,0-1 1 0 0,0 1-1 0 0,0 0 1 0 0,0 0-1 0 0,0-1 1 0 0,-1 1-1 0 0,1 0 0 0 0,0 0 1 0 0,0-1-1 0 0,-1 1 1 0 0,1 0-1 0 0,-1-1 1 0 0,1 1-1 0 0,0 0 1 0 0,-1-1-1 0 0,1 1 0 0 0,-1-1 1 0 0,0 1-1 0 0,1-1 1 0 0,-1 1-1 0 0,1-1 1 0 0,-1 1-1 0 0,-1 0 0 0 0,-32 18 157 0 0,29-17-112 0 0,-124 56 1006 0 0,70-33-188 0 0,1 2 1 0 0,2 2-1 0 0,-88 61 0 0 0,115-68-671 0 0,1 1 0 0 0,1 2 0 0 0,1 0 0 0 0,1 2 0 0 0,1 1 0 0 0,1 0 0 0 0,2 2 0 0 0,1 1 0 0 0,1 0 0 0 0,-14 34 0 0 0,17-27-132 0 0,7-15-21 0 0,-2 1 1 0 0,-24 39 0 0 0,32-58-15 0 0,-1 0 1 0 0,0 0 0 0 0,0 0 0 0 0,0-1-1 0 0,0 1 1 0 0,-1-1 0 0 0,0 0 0 0 0,1 0-1 0 0,-2-1 1 0 0,1 1 0 0 0,0-1 0 0 0,-1 0 0 0 0,1-1-1 0 0,-1 0 1 0 0,0 1 0 0 0,-10 1 0 0 0,14-4 22 0 0,0 1 0 0 0,-1-1 0 0 0,1 0 0 0 0,0 0 0 0 0,0 0 0 0 0,0 0 0 0 0,0 0 0 0 0,0 0 0 0 0,0-1 0 0 0,0 1 0 0 0,0-1 0 0 0,0 1 0 0 0,0-1 0 0 0,0 0 0 0 0,0 0 0 0 0,0 0 0 0 0,0 0 0 0 0,0 0 0 0 0,1 0 0 0 0,-1-1 0 0 0,-2-1 0 0 0,2 0 34 0 0,-1 0 0 0 0,1 0 0 0 0,0 0 1 0 0,0-1-1 0 0,0 1 0 0 0,1-1 0 0 0,-1 1 0 0 0,1-1 1 0 0,0 0-1 0 0,-2-6 0 0 0,1-6 133 0 0,0-1 0 0 0,1 0 0 0 0,1 1 0 0 0,2-19 0 0 0,3-11-567 0 0,3 0 0 0 0,2 0 1 0 0,2 0-1 0 0,1 1 0 0 0,34-73 0 0 0,-5 44-3360 0 0,-9 32-7481 0 0,65-66 0 0 0,-83 93 9416 0 0,-3 1 80 0 0</inkml:trace>
</inkml:ink>
</file>

<file path=ppt/ink/ink3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2.812"/>
    </inkml:context>
    <inkml:brush xml:id="br0">
      <inkml:brushProperty name="width" value="0.05" units="cm"/>
      <inkml:brushProperty name="height" value="0.05" units="cm"/>
      <inkml:brushProperty name="color" value="#004F8B"/>
    </inkml:brush>
  </inkml:definitions>
  <inkml:trace contextRef="#ctx0" brushRef="#br0">73 48 5793 0 0,'0'-19'3860'0'0,"1"-9"12290"0"0,3 42-15803 0 0,-2 0 126 0 0,-2 0 1 0 0,1-1 0 0 0,-2 1-1 0 0,0 0 1 0 0,0 0-1 0 0,-7 26 1 0 0,1 2 10 0 0,-21 103-12 0 0,7-39-1454 0 0,11-36-3004 0 0,6-12-2578 0 0,7 0-3826 0 0,-3-54 9123 0 0,4 8-3765 0 0,4-6 3260 0 0</inkml:trace>
</inkml:ink>
</file>

<file path=ppt/ink/ink3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3.140"/>
    </inkml:context>
    <inkml:brush xml:id="br0">
      <inkml:brushProperty name="width" value="0.05" units="cm"/>
      <inkml:brushProperty name="height" value="0.05" units="cm"/>
      <inkml:brushProperty name="color" value="#004F8B"/>
    </inkml:brush>
  </inkml:definitions>
  <inkml:trace contextRef="#ctx0" brushRef="#br0">4 122 6685 0 0,'23'-16'7423'0'0,"5"2"-3282"0"0,13-8-254 0 0,-37 19-3438 0 0,0 1 1 0 0,-1-1-1 0 0,1 0 0 0 0,-1 0 0 0 0,1-1 0 0 0,-1 1 1 0 0,0-1-1 0 0,0 0 0 0 0,-1 1 0 0 0,1-1 1 0 0,-1 0-1 0 0,1-1 0 0 0,-1 1 0 0 0,2-7 1 0 0,-4 10-68 0 0,-5-2 19 0 0,5 3-462 0 0,-1-1 0 0 0,0 1 1 0 0,1-1-1 0 0,-1 1 0 0 0,1-1 0 0 0,-1 1 0 0 0,0 0 1 0 0,1-1-1 0 0,-1 1 0 0 0,0 0 0 0 0,1-1 0 0 0,-1 1 1 0 0,0 0-1 0 0,0 0 0 0 0,1-1 0 0 0,-1 1 0 0 0,0 0 1 0 0,0 0-1 0 0,1 0 0 0 0,-1 0 0 0 0,0 0 0 0 0,0 0 0 0 0,0 1 1 0 0,1-1-1 0 0,-1 0 0 0 0,0 0 0 0 0,1 0 0 0 0,-1 1 1 0 0,-1-1-1 0 0,-22 17-3429 0 0,-37 38-14138 0 0,39-34 13414 0 0,13-11 2436 0 0</inkml:trace>
</inkml:ink>
</file>

<file path=ppt/ink/ink3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3.921"/>
    </inkml:context>
    <inkml:brush xml:id="br0">
      <inkml:brushProperty name="width" value="0.05" units="cm"/>
      <inkml:brushProperty name="height" value="0.05" units="cm"/>
      <inkml:brushProperty name="color" value="#004F8B"/>
    </inkml:brush>
  </inkml:definitions>
  <inkml:trace contextRef="#ctx0" brushRef="#br0">616 17 4348 0 0,'0'-16'8808'0'0,"-1"24"-2443"0"0,-7 32-2198 0 0,-13 8-2330 0 0,-2 0 0 0 0,-38 59-1 0 0,27-56-1515 0 0,-1-3 0 0 0,-3-1 0 0 0,-77 75-1 0 0,58-73-1908 0 0,-10-8-5462 0 0,61-37 6095 0 0,0-1 0 0 0,0-1 0 0 0,0 1 0 0 0,-1-1 0 0 0,1 0 0 0 0,-1-1 0 0 0,1 1 0 0 0,-1-1 0 0 0,0 0 0 0 0,0-1 0 0 0,1 0 0 0 0,-1 0-1 0 0,0 0 1 0 0,0-1 0 0 0,1 0 0 0 0,-1 0 0 0 0,0-1 0 0 0,1 0 0 0 0,0 0 0 0 0,-7-3 0 0 0,0-2-608 0 0</inkml:trace>
</inkml:ink>
</file>

<file path=ppt/ink/ink3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4.249"/>
    </inkml:context>
    <inkml:brush xml:id="br0">
      <inkml:brushProperty name="width" value="0.05" units="cm"/>
      <inkml:brushProperty name="height" value="0.05" units="cm"/>
      <inkml:brushProperty name="color" value="#004F8B"/>
    </inkml:brush>
  </inkml:definitions>
  <inkml:trace contextRef="#ctx0" brushRef="#br0">267 70 5977 0 0,'6'-32'3202'0'0,"9"-5"16196"0"0,-20 77-17462 0 0,-26 117-809 0 0,-8 53 0 0 0,23-91-4200 0 0,-20 55-8732 0 0,26-141 8772 0 0,-1-1 0 0 0,-2 0 0 0 0,-19 34 0 0 0,19-42 1815 0 0,-2-1 1 0 0,-25 30-1 0 0,14-21-498 0 0</inkml:trace>
</inkml:ink>
</file>

<file path=ppt/ink/ink3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5.202"/>
    </inkml:context>
    <inkml:brush xml:id="br0">
      <inkml:brushProperty name="width" value="0.05" units="cm"/>
      <inkml:brushProperty name="height" value="0.05" units="cm"/>
      <inkml:brushProperty name="color" value="#004F8B"/>
    </inkml:brush>
  </inkml:definitions>
  <inkml:trace contextRef="#ctx0" brushRef="#br0">490 11 5793 0 0,'3'-10'12786'0'0,"-9"34"-9066"0"0,-12 40-1789 0 0,14-55-1827 0 0,0 0 1 0 0,0-1-1 0 0,0 1 1 0 0,-1-1-1 0 0,-1 0 1 0 0,1 0-1 0 0,-1-1 1 0 0,0 0-1 0 0,-1 0 1 0 0,0 0-1 0 0,0-1 1 0 0,0 0-1 0 0,-1 0 1 0 0,0-1 0 0 0,0 0-1 0 0,0 0 1 0 0,-1-1-1 0 0,0 0 1 0 0,0 0-1 0 0,0-1 1 0 0,0-1-1 0 0,-11 3 1 0 0,-4 0-271 0 0,13-3 257 0 0,0 0 0 0 0,0 1 1 0 0,0 0-1 0 0,0 1 0 0 0,1 0 0 0 0,0 0 1 0 0,-1 1-1 0 0,2 0 0 0 0,-1 1 1 0 0,-13 10-1 0 0,16-10-358 0 0,-19 16 1423 0 0,-39 42 0 0 0,30-12-2771 0 0,32-47 641 0 0,1 0-1 0 0,0 0 0 0 0,0 0 1 0 0,1 0-1 0 0,-1 0 0 0 0,1 0 1 0 0,1 1-1 0 0,-2 8 0 0 0,2-13 416 0 0,1 1 0 0 0,-1-1 0 0 0,0 1 1 0 0,0-1-1 0 0,1 1 0 0 0,-1-1 0 0 0,0 0 0 0 0,1 1 0 0 0,0-1 0 0 0,-1 0 0 0 0,1 1 0 0 0,0-1 0 0 0,-1 0 0 0 0,1 0 0 0 0,0 1 0 0 0,0-1 0 0 0,0 0 0 0 0,2 1 0 0 0,23 12-6065 0 0,-16-10 5126 0 0</inkml:trace>
</inkml:ink>
</file>

<file path=ppt/ink/ink3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5.562"/>
    </inkml:context>
    <inkml:brush xml:id="br0">
      <inkml:brushProperty name="width" value="0.05" units="cm"/>
      <inkml:brushProperty name="height" value="0.05" units="cm"/>
      <inkml:brushProperty name="color" value="#004F8B"/>
    </inkml:brush>
  </inkml:definitions>
  <inkml:trace contextRef="#ctx0" brushRef="#br0">0 0 6553 0 0,'6'4'4780'0'0,"5"-3"-880"0"0,-3 5-827 0 0,0-3-1281 0 0,0-1-1792 0 0,-34 12-18514 0 0</inkml:trace>
</inkml:ink>
</file>

<file path=ppt/ink/ink3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7.343"/>
    </inkml:context>
    <inkml:brush xml:id="br0">
      <inkml:brushProperty name="width" value="0.05" units="cm"/>
      <inkml:brushProperty name="height" value="0.05" units="cm"/>
      <inkml:brushProperty name="color" value="#004F8B"/>
    </inkml:brush>
  </inkml:definitions>
  <inkml:trace contextRef="#ctx0" brushRef="#br0">1994 366 3756 0 0,'-41'-11'7394'0'0,"33"8"-6659"0"0,-1 0 0 0 0,1-1-1 0 0,0 0 1 0 0,1-1 0 0 0,-1 0-1 0 0,1 0 1 0 0,0 0-1 0 0,0-1 1 0 0,1 0 0 0 0,-1-1-1 0 0,1 1 1 0 0,1-1 0 0 0,-1 0-1 0 0,1-1 1 0 0,-6-12 0 0 0,8 15-612 0 0,1-1 0 0 0,0 0 0 0 0,0 0 0 0 0,0 0 0 0 0,1 0 0 0 0,0-1 0 0 0,1 1 0 0 0,-1 0 0 0 0,1 0 1 0 0,0-1-1 0 0,0 1 0 0 0,1 0 0 0 0,0 0 0 0 0,0 0 0 0 0,1-1 0 0 0,-1 1 0 0 0,1 0 0 0 0,1 1 0 0 0,-1-1 0 0 0,1 0 0 0 0,0 1 1 0 0,5-9-1 0 0,-2 5-159 0 0,1 0 0 0 0,0 0 0 0 0,0 0 1 0 0,0 1-1 0 0,1 0 0 0 0,1 1 0 0 0,-1 0 1 0 0,1 0-1 0 0,0 1 0 0 0,1 0 0 0 0,-1 0 1 0 0,1 1-1 0 0,17-7 0 0 0,-25 12-16 0 0,22 11-18 0 0,-22-7 72 0 0,-1-1 1 0 0,0 1-1 0 0,0 0 1 0 0,0-1-1 0 0,-1 1 1 0 0,1 0-1 0 0,-1 0 1 0 0,0-1-1 0 0,0 1 0 0 0,0 0 1 0 0,-1 0-1 0 0,1 0 1 0 0,-1-1-1 0 0,-1 6 1 0 0,-21 59 247 0 0,16-51-264 0 0,-3 8 73 0 0,-1-2 0 0 0,-1 0 1 0 0,-1 0-1 0 0,-1-1 1 0 0,-1-1-1 0 0,0 0 0 0 0,-2-1 1 0 0,-1-1-1 0 0,0 0 1 0 0,-1-2-1 0 0,-1 0 0 0 0,-1-1 1 0 0,0-1-1 0 0,-34 18 1 0 0,28-19-53 0 0,0-1 0 0 0,-1-2 0 0 0,-1 0 0 0 0,1-2 0 0 0,-1-1 0 0 0,-1-1 0 0 0,0-1 0 0 0,0-2 0 0 0,0-1 0 0 0,0-2 0 0 0,0 0 0 0 0,-39-6 0 0 0,56 4-96 0 0,-1-2 0 0 0,1 0 0 0 0,0 0 0 0 0,0-1 0 0 0,0-1 0 0 0,1 0 0 0 0,-22-12 1 0 0,31 15-26 0 0,0 0 0 0 0,0 0 0 0 0,0 0 0 0 0,1 0 0 0 0,-1 0 1 0 0,0-1-1 0 0,1 1 0 0 0,0-1 0 0 0,0 0 0 0 0,0 1 0 0 0,0-1 1 0 0,0 0-1 0 0,0 0 0 0 0,1 0 0 0 0,-1-1 0 0 0,1 1 1 0 0,0 0-1 0 0,0 0 0 0 0,0-1 0 0 0,1 1 0 0 0,-1-1 0 0 0,1 1 1 0 0,-1-1-1 0 0,1 1 0 0 0,1 0 0 0 0,-1-1 0 0 0,0 1 0 0 0,1-1 1 0 0,-1 1-1 0 0,1-1 0 0 0,0 1 0 0 0,0 0 0 0 0,1 0 0 0 0,2-6 1 0 0,4-5-209 0 0,0 1 1 0 0,1 0-1 0 0,0 1 1 0 0,1-1-1 0 0,0 2 1 0 0,1 0-1 0 0,0 0 1 0 0,1 1-1 0 0,26-17 1 0 0,-21 15 227 0 0,2 1 0 0 0,-1 1 0 0 0,2 1 1 0 0,-1 1-1 0 0,1 0 0 0 0,38-8 0 0 0,-56 15 118 0 0,0 1 0 0 0,0-1 0 0 0,-1 1-1 0 0,1 0 1 0 0,0-1 0 0 0,0 1 0 0 0,0 0 0 0 0,0 0 0 0 0,-1 0 0 0 0,1 0 0 0 0,0 1 0 0 0,0-1-1 0 0,0 0 1 0 0,0 1 0 0 0,-1-1 0 0 0,1 1 0 0 0,0 0 0 0 0,-1-1 0 0 0,1 1 0 0 0,0 0-1 0 0,-1 0 1 0 0,3 2 0 0 0,-3-1 15 0 0,0-1 0 0 0,0 1 0 0 0,-1 0 1 0 0,1-1-1 0 0,-1 1 0 0 0,1 0 0 0 0,-1-1 0 0 0,0 1 0 0 0,1 0 0 0 0,-1 0 0 0 0,0-1 0 0 0,0 1 0 0 0,0 0 1 0 0,-1 0-1 0 0,1-1 0 0 0,0 1 0 0 0,-1 0 0 0 0,0 3 0 0 0,-3 5 128 0 0,0 0 1 0 0,0 0-1 0 0,-1-1 0 0 0,0 1 1 0 0,-1-1-1 0 0,-9 12 1 0 0,0-5 74 0 0,-1 1 0 0 0,0-2 0 0 0,-36 27 1 0 0,44-37-472 0 0,0 1 0 0 0,-1-1 0 0 0,1 0 0 0 0,-1-1 0 0 0,0 0 0 0 0,-1 0 0 0 0,1-1 0 0 0,-1 0 0 0 0,1-1 0 0 0,-1 0 0 0 0,-12 1 0 0 0,21-3-217 0 0,-2 0 243 0 0,0 0 0 0 0,0 0 0 0 0,0 0 1 0 0,1 0-1 0 0,-1 0 0 0 0,0-1 1 0 0,1 1-1 0 0,-1-1 0 0 0,0 0 0 0 0,-4-2 1 0 0,5 2 189 0 0,1 1 1 0 0,-1-1-1 0 0,1 0 1 0 0,-1 1-1 0 0,1-1 1 0 0,-1 1-1 0 0,0 0 1 0 0,1 0-1 0 0,-1-1 1 0 0,0 1-1 0 0,1 0 1 0 0,-1 0-1 0 0,0 1 1 0 0,1-1-1 0 0,-1 0 1 0 0,0 0-1 0 0,1 1 1 0 0,-1-1-1 0 0,1 1 1 0 0,-1 0-1 0 0,1-1 1 0 0,-1 1-1 0 0,1 0 1 0 0,-1 0-1 0 0,1 0 1 0 0,0 0-1 0 0,-1 0 1 0 0,1 0-1 0 0,-2 2 1 0 0,-23 21 982 0 0,21-18-803 0 0,0-1-1 0 0,-1 0 0 0 0,1 0 0 0 0,-1 0 0 0 0,0-1 0 0 0,0 0 0 0 0,0 0 0 0 0,-1 0 1 0 0,0-1-1 0 0,1 0 0 0 0,-1 0 0 0 0,-13 2 0 0 0,18-4-179 0 0,-17-2-911 0 0,9 0 702 0 0,8 1 200 0 0,0-1 0 0 0,0 1-1 0 0,0-1 1 0 0,1 1 0 0 0,-1 0 0 0 0,0 0 0 0 0,0 0 0 0 0,0 0 0 0 0,0 0 0 0 0,0 0 0 0 0,0 0 0 0 0,1 1 0 0 0,-1-1 0 0 0,0 1 0 0 0,0 0 0 0 0,0-1 0 0 0,1 1 0 0 0,-1 0 0 0 0,0 0 0 0 0,1 0 0 0 0,-1 0-1 0 0,1 0 1 0 0,-1 0 0 0 0,1 0 0 0 0,0 1 0 0 0,-3 2 0 0 0,-4 3 232 0 0,-1 1 0 0 0,1-1 0 0 0,-2-1-1 0 0,1 0 1 0 0,-1 0 0 0 0,1-1 0 0 0,-2 0-1 0 0,1-1 1 0 0,0 0 0 0 0,-19 5 0 0 0,26-9-174 0 0,-1 0 0 0 0,1 1 0 0 0,0-1 0 0 0,-1-1 0 0 0,1 1 1 0 0,0 0-1 0 0,-1-1 0 0 0,1 1 0 0 0,0-1 0 0 0,0 0 0 0 0,0 0 0 0 0,-1-1 1 0 0,1 1-1 0 0,0 0 0 0 0,0-1 0 0 0,1 0 0 0 0,-5-3 0 0 0,-1-2 200 0 0,0 0-1 0 0,0-1 1 0 0,-11-16-1 0 0,17 21-133 0 0,1 3-7 0 0,6 7 296 0 0,-1 1 0 0 0,0 1 0 0 0,0-1 0 0 0,-1 1 0 0 0,4 14 0 0 0,-6-15-271 0 0,-1 1-1 0 0,0-1 0 0 0,0 0 0 0 0,-1 1 0 0 0,0-1 1 0 0,-1 0-1 0 0,0 0 0 0 0,0 0 0 0 0,0 0 0 0 0,-1 0 1 0 0,0-1-1 0 0,-1 1 0 0 0,0-1 0 0 0,0 0 0 0 0,-6 9 1 0 0,-2 1 70 0 0,-1-2 1 0 0,0 1 0 0 0,-1-2 0 0 0,0 0-1 0 0,-20 14 1 0 0,16-15 33 0 0,0-2-1 0 0,-1 0 1 0 0,-1-1 0 0 0,0 0 0 0 0,0-2-1 0 0,-1-1 1 0 0,0 0 0 0 0,-1-1-1 0 0,1-2 1 0 0,-1 0 0 0 0,-35 1-1 0 0,43-4-94 0 0,0 0 0 0 0,0-2 0 0 0,0 1 0 0 0,0-2 0 0 0,0 0-1 0 0,0 0 1 0 0,1-2 0 0 0,-1 1 0 0 0,1-2 0 0 0,0 0 0 0 0,0 0-1 0 0,0-2 1 0 0,1 1 0 0 0,0-1 0 0 0,0-1 0 0 0,1 0 0 0 0,0-1 0 0 0,0 0-1 0 0,-11-13 1 0 0,17 16-226 0 0,1 0-1 0 0,-1 0 1 0 0,2 0 0 0 0,-1-1-1 0 0,1 1 1 0 0,0-1-1 0 0,0 0 1 0 0,1 0 0 0 0,-1 0-1 0 0,2 0 1 0 0,-1 0-1 0 0,1 0 1 0 0,0-1 0 0 0,0-8-1 0 0,2 5-358 0 0,0 0 0 0 0,1 0 0 0 0,0 0 0 0 0,0 1 0 0 0,1-1 0 0 0,0 1 0 0 0,1-1 1 0 0,9-15-1 0 0,2-1-1816 0 0,2 1 1 0 0,1 1 0 0 0,2 0 0 0 0,0 1 0 0 0,39-35 0 0 0,-25 30-890 0 0,1 1 0 0 0,40-23 0 0 0,-38 28 1249 0 0</inkml:trace>
</inkml:ink>
</file>

<file path=ppt/ink/ink3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7.827"/>
    </inkml:context>
    <inkml:brush xml:id="br0">
      <inkml:brushProperty name="width" value="0.05" units="cm"/>
      <inkml:brushProperty name="height" value="0.05" units="cm"/>
      <inkml:brushProperty name="color" value="#004F8B"/>
    </inkml:brush>
  </inkml:definitions>
  <inkml:trace contextRef="#ctx0" brushRef="#br0">1 163 5485 0 0,'-1'-7'6556'0'0,"6"-5"-4986"0"0,10-2-413 0 0,1 1 0 0 0,1 0 1 0 0,0 2-1 0 0,0-1 0 0 0,27-11 1 0 0,14-10-892 0 0,-50 28-1401 0 0,16-11-50 0 0,-17 12-4476 0 0</inkml:trace>
</inkml:ink>
</file>

<file path=ppt/ink/ink3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8.156"/>
    </inkml:context>
    <inkml:brush xml:id="br0">
      <inkml:brushProperty name="width" value="0.05" units="cm"/>
      <inkml:brushProperty name="height" value="0.05" units="cm"/>
      <inkml:brushProperty name="color" value="#004F8B"/>
    </inkml:brush>
  </inkml:definitions>
  <inkml:trace contextRef="#ctx0" brushRef="#br0">123 20 6009 0 0,'-16'-19'18915'0'0,"20"66"-16920"0"0,-3 0 1 0 0,-6 74 0 0 0,0-41-1385 0 0,-13 168-2346 0 0,7-124-2968 0 0,-53 320-17876 0 0,56-398 20726 0 0</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4.862"/>
    </inkml:context>
    <inkml:brush xml:id="br0">
      <inkml:brushProperty name="width" value="0.05" units="cm"/>
      <inkml:brushProperty name="height" value="0.05" units="cm"/>
      <inkml:brushProperty name="color" value="#E71224"/>
    </inkml:brush>
  </inkml:definitions>
  <inkml:trace contextRef="#ctx0" brushRef="#br0">417 32 4492 0 0,'15'-31'20738'0'0,"-33"92"-18101"0"0,16-47-2310 0 0,-1 0 1 0 0,-1 0 0 0 0,-1 0 0 0 0,0 0 0 0 0,0-1 0 0 0,-1 0-1 0 0,-1 0 1 0 0,-1-1 0 0 0,-16 23 0 0 0,13-27-453 0 0,-8-2-91 0 0,-2-4-14 0 0,-13-3-99 0 0,6-1 99 0 0,12 3 142 0 0,-2 5 54 0 0,0 0 1 0 0,1 1-1 0 0,-1 0 0 0 0,2 1 1 0 0,-1 2-1 0 0,1-1 0 0 0,-16 14 1 0 0,-32 18-5384 0 0</inkml:trace>
</inkml:ink>
</file>

<file path=ppt/ink/ink3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8.484"/>
    </inkml:context>
    <inkml:brush xml:id="br0">
      <inkml:brushProperty name="width" value="0.05" units="cm"/>
      <inkml:brushProperty name="height" value="0.05" units="cm"/>
      <inkml:brushProperty name="color" value="#004F8B"/>
    </inkml:brush>
  </inkml:definitions>
  <inkml:trace contextRef="#ctx0" brushRef="#br0">71 165 7185 0 0,'-4'10'13622'0'0,"4"-10"-13493"0"0,-32-86-14059 0 0,11 26 8539 0 0,8 32 3844 0 0</inkml:trace>
</inkml:ink>
</file>

<file path=ppt/ink/ink3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38.812"/>
    </inkml:context>
    <inkml:brush xml:id="br0">
      <inkml:brushProperty name="width" value="0.05" units="cm"/>
      <inkml:brushProperty name="height" value="0.05" units="cm"/>
      <inkml:brushProperty name="color" value="#004F8B"/>
    </inkml:brush>
  </inkml:definitions>
  <inkml:trace contextRef="#ctx0" brushRef="#br0">1 246 5529 0 0,'1'-14'716'0'0,"0"1"1"0"0,2-1 0 0 0,-1 1 0 0 0,2 0 0 0 0,-1 0-1 0 0,2 0 1 0 0,0 0 0 0 0,0 1 0 0 0,1-1 0 0 0,1 2-1 0 0,0-1 1 0 0,1 1 0 0 0,0 0 0 0 0,0 0 0 0 0,1 1-1 0 0,1 0 1 0 0,20-16 0 0 0,-29 25-670 0 0,-1 0 0 0 0,1 0-1 0 0,0 0 1 0 0,-1 0 0 0 0,1 1 0 0 0,0-1-1 0 0,0 0 1 0 0,0 0 0 0 0,0 1 0 0 0,0-1-1 0 0,0 1 1 0 0,0-1 0 0 0,0 1 0 0 0,0-1-1 0 0,0 1 1 0 0,0 0 0 0 0,0-1 0 0 0,0 1-1 0 0,0 0 1 0 0,1 0 0 0 0,-1 0 0 0 0,0 0-1 0 0,0 0 1 0 0,0 0 0 0 0,0 0 0 0 0,0 0-1 0 0,1 0 1 0 0,-1 0 0 0 0,0 1 0 0 0,0-1-1 0 0,0 1 1 0 0,0-1 0 0 0,0 1 0 0 0,0-1-1 0 0,0 1 1 0 0,0-1 0 0 0,0 1 0 0 0,0 0-1 0 0,0-1 1 0 0,-1 1 0 0 0,1 0 0 0 0,0 0-1 0 0,0 0 1 0 0,-1 0 0 0 0,1 0 0 0 0,0 0-1 0 0,-1 0 1 0 0,1 0 0 0 0,-1 0 0 0 0,0 0-1 0 0,1 2 1 0 0,2 4 15 0 0,-1 1-1 0 0,0 0 0 0 0,-1 0 1 0 0,0-1-1 0 0,0 1 1 0 0,0 10-1 0 0,-7 85-2863 0 0,2-70 209 0 0,-2 0-1 0 0,-1-1 1 0 0,-1 0-1 0 0,-2 0 0 0 0,-20 43 1 0 0,14-45 788 0 0</inkml:trace>
</inkml:ink>
</file>

<file path=ppt/ink/ink3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1.218"/>
    </inkml:context>
    <inkml:brush xml:id="br0">
      <inkml:brushProperty name="width" value="0.05" units="cm"/>
      <inkml:brushProperty name="height" value="0.05" units="cm"/>
      <inkml:brushProperty name="color" value="#004F8B"/>
    </inkml:brush>
  </inkml:definitions>
  <inkml:trace contextRef="#ctx0" brushRef="#br0">1803 218 3540 0 0,'-4'-10'1264'0'0,"0"0"-1"0"0,1 0 0 0 0,0-1 0 0 0,1 1 0 0 0,0 0 0 0 0,0-1 1 0 0,1 1-1 0 0,0-16 0 0 0,-5-38 5690 0 0,1 38-3660 0 0,0 7 191 0 0,-2 44-2405 0 0,2-6-938 0 0,0 0 0 0 0,-2 0 0 0 0,0 0 0 0 0,-1-1-1 0 0,0-1 1 0 0,-2 1 0 0 0,0-1 0 0 0,-1-1 0 0 0,-1 0 0 0 0,-23 26 0 0 0,15-21-325 0 0,-2-1 0 0 0,1-1-1 0 0,-2-1 1 0 0,-1-1 0 0 0,0-1 0 0 0,-45 22 0 0 0,64-36-44 0 0,0 0 0 0 0,1 0 0 0 0,-1-1 0 0 0,0 0 0 0 0,0 0 1 0 0,0 0-1 0 0,0 0 0 0 0,-7-1 0 0 0,9 0 17 0 0,0-1 10 0 0,0 1 152 0 0,0 0 0 0 0,0 0 0 0 0,-1 0 0 0 0,1 0 0 0 0,0 1 0 0 0,0-1 0 0 0,0 1 0 0 0,0 0 0 0 0,-1 0 0 0 0,1 0 0 0 0,-5 3 0 0 0,1 5 127 0 0,0 1 0 0 0,-1-1 0 0 0,0 0-1 0 0,-1 0 1 0 0,1-1 0 0 0,-2 0 0 0 0,1 0-1 0 0,-1-1 1 0 0,0-1 0 0 0,0 0 0 0 0,-14 6-1 0 0,3-2 16 0 0,-1-2 0 0 0,0 0 0 0 0,0-2-1 0 0,-39 8 1 0 0,29-10 68 0 0,0 0-1 0 0,-39-2 1 0 0,62-2-148 0 0,0 0 0 0 0,0-1 0 0 0,1 0 1 0 0,-1 0-1 0 0,0-1 0 0 0,1 0 0 0 0,-1-1 0 0 0,1 0 0 0 0,-1 0 1 0 0,1-1-1 0 0,1 0 0 0 0,-16-10 0 0 0,21 13-59 0 0,0-1 1 0 0,1 1-1 0 0,-1-1 0 0 0,0 0 0 0 0,1 1 1 0 0,-1-1-1 0 0,1 0 0 0 0,0 0 1 0 0,0 0-1 0 0,-1 0 0 0 0,1 0 0 0 0,0 0 1 0 0,1-1-1 0 0,-1 1 0 0 0,0 0 1 0 0,1 0-1 0 0,-1-1 0 0 0,1 1 0 0 0,0 0 1 0 0,0-1-1 0 0,-1 1 0 0 0,2 0 1 0 0,-1-3-1 0 0,1 0-87 0 0,1 1 1 0 0,-1-1-1 0 0,1 1 1 0 0,0 0-1 0 0,0 0 1 0 0,0 0-1 0 0,1 0 1 0 0,-1 1 0 0 0,1-1-1 0 0,0 0 1 0 0,4-3-1 0 0,5-4-302 0 0,0 0-1 0 0,1 1 1 0 0,1 0 0 0 0,0 1-1 0 0,22-11 1 0 0,-28 16 326 0 0,4-2 55 0 0,0 0 0 0 0,1 1 0 0 0,0 0 0 0 0,0 1 0 0 0,0 0 0 0 0,0 1-1 0 0,19-2 1 0 0,-32 5 80 0 0,1 0 0 0 0,-1 0-1 0 0,1 0 1 0 0,0 0-1 0 0,-1 0 1 0 0,1 0 0 0 0,0 0-1 0 0,-1 0 1 0 0,1 1-1 0 0,0-1 1 0 0,-1 0 0 0 0,1 0-1 0 0,-1 1 1 0 0,1-1-1 0 0,0 0 1 0 0,-1 1 0 0 0,1-1-1 0 0,-1 0 1 0 0,1 1-1 0 0,-1-1 1 0 0,1 1 0 0 0,-1-1-1 0 0,0 1 1 0 0,1-1-1 0 0,-1 1 1 0 0,1-1 0 0 0,-1 1-1 0 0,0 0 1 0 0,0-1-1 0 0,1 1 1 0 0,-1-1 0 0 0,0 1-1 0 0,0 0 1 0 0,0-1-1 0 0,0 1 1 0 0,1 0 0 0 0,-1-1-1 0 0,0 1 1 0 0,0 0-1 0 0,0-1 1 0 0,-1 1 0 0 0,1 0-1 0 0,0-1 1 0 0,0 1-1 0 0,0 0 1 0 0,0-1 0 0 0,-1 1-1 0 0,1-1 1 0 0,0 1-1 0 0,0 0 1 0 0,-1-1 0 0 0,1 1-1 0 0,-1-1 1 0 0,1 1-1 0 0,0-1 1 0 0,-2 1 0 0 0,-21 35 1047 0 0,22-35-1046 0 0,-9 10 174 0 0,-1 0 0 0 0,0-1-1 0 0,0 0 1 0 0,-1-1 0 0 0,-1 0 0 0 0,-26 14 0 0 0,15-11 33 0 0,-2 0 1 0 0,-48 15 0 0 0,68-26-388 0 0,1 1 1 0 0,-1-1 0 0 0,1 0 0 0 0,-1 0 0 0 0,0-1 0 0 0,1 0 0 0 0,-1 1 0 0 0,-7-2 0 0 0,11 0-50 0 0,-37 6-824 0 0,5 24 1494 0 0,24-18-294 0 0,-1-1 0 0 0,0 0 0 0 0,-1-1 0 0 0,0 0 0 0 0,0-1 0 0 0,-1-1 0 0 0,0 0 0 0 0,0 0 0 0 0,-1-1 0 0 0,-27 7 0 0 0,24-10-59 0 0,0 0 0 0 0,0-1 0 0 0,-28-1 0 0 0,37-1-111 0 0,1-1-1 0 0,-1 1 1 0 0,1-2 0 0 0,0 1 0 0 0,-1-1-1 0 0,1 0 1 0 0,0 0 0 0 0,0-1-1 0 0,0 0 1 0 0,1 0 0 0 0,-8-5 0 0 0,13 8-54 0 0,1-1 1 0 0,-1 1 0 0 0,0-1 0 0 0,0 1 0 0 0,0-1-1 0 0,1 0 1 0 0,-1 1 0 0 0,0-1 0 0 0,1 0 0 0 0,-1 0 0 0 0,1 1-1 0 0,-1-1 1 0 0,1 0 0 0 0,-1 0 0 0 0,1 0 0 0 0,-1 0-1 0 0,1 1 1 0 0,0-1 0 0 0,-1 0 0 0 0,1 0 0 0 0,0 0-1 0 0,0 0 1 0 0,0 0 0 0 0,0 0 0 0 0,0 0 0 0 0,0 0 0 0 0,0 0-1 0 0,0-1 1 0 0,1 0-46 0 0,0 0-1 0 0,0 0 1 0 0,0 1-1 0 0,0-1 1 0 0,0 0-1 0 0,1 1 1 0 0,-1-1-1 0 0,0 1 0 0 0,1 0 1 0 0,-1-1-1 0 0,1 1 1 0 0,3-2-1 0 0,2-1-217 0 0,1 0-1 0 0,-1 0 1 0 0,1 0-1 0 0,0 1 0 0 0,12-3 1 0 0,-15 5 276 0 0,0 1 1 0 0,0-1-1 0 0,0 1 0 0 0,1 0 1 0 0,-1 0-1 0 0,0 0 1 0 0,0 1-1 0 0,1 0 0 0 0,-1 0 1 0 0,0 0-1 0 0,0 0 0 0 0,0 1 1 0 0,0 0-1 0 0,0 0 1 0 0,6 4-1 0 0,-9-4 110 0 0,0 0 1 0 0,0-1-1 0 0,0 1 0 0 0,0 0 0 0 0,0 0 1 0 0,0 0-1 0 0,-1 0 0 0 0,1 0 1 0 0,-1 1-1 0 0,0-1 0 0 0,0 0 0 0 0,0 1 1 0 0,0-1-1 0 0,0 1 0 0 0,0-1 1 0 0,0 1-1 0 0,-1 0 0 0 0,0-1 1 0 0,1 1-1 0 0,-1-1 0 0 0,0 1 0 0 0,0 0 1 0 0,0-1-1 0 0,-1 1 0 0 0,1 0 1 0 0,-1-1-1 0 0,1 1 0 0 0,-1-1 0 0 0,0 1 1 0 0,0-1-1 0 0,0 1 0 0 0,-2 2 1 0 0,-5 11 114 0 0,0-2 1 0 0,-2 1-1 0 0,1-1 1 0 0,-2-1 0 0 0,0 0-1 0 0,0 0 1 0 0,-1-1-1 0 0,-1 0 1 0 0,0-1 0 0 0,-1-1-1 0 0,-25 15 1 0 0,5-5-629 0 0,-38 17 0 0 0,-34 6-4547 0 0,45-24-3838 0 0,17-17-1266 0 0,31-3 8211 0 0</inkml:trace>
</inkml:ink>
</file>

<file path=ppt/ink/ink3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1.578"/>
    </inkml:context>
    <inkml:brush xml:id="br0">
      <inkml:brushProperty name="width" value="0.05" units="cm"/>
      <inkml:brushProperty name="height" value="0.05" units="cm"/>
      <inkml:brushProperty name="color" value="#004F8B"/>
    </inkml:brush>
  </inkml:definitions>
  <inkml:trace contextRef="#ctx0" brushRef="#br0">166 1 6673 0 0,'20'8'20617'0'0,"-18"-4"-19541"0"0,-6-1-2730 0 0,-1-1 1 0 0,0 1-1 0 0,0-1 0 0 0,0 0 0 0 0,0 0 1 0 0,0-1-1 0 0,-7 2 0 0 0,-45 5-6489 0 0,2 1 3651 0 0,26-2 2643 0 0</inkml:trace>
</inkml:ink>
</file>

<file path=ppt/ink/ink3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1.921"/>
    </inkml:context>
    <inkml:brush xml:id="br0">
      <inkml:brushProperty name="width" value="0.05" units="cm"/>
      <inkml:brushProperty name="height" value="0.05" units="cm"/>
      <inkml:brushProperty name="color" value="#004F8B"/>
    </inkml:brush>
  </inkml:definitions>
  <inkml:trace contextRef="#ctx0" brushRef="#br0">0 280 6369 0 0,'0'0'6100'0'0,"4"-2"-4345"0"0,25-9 737 0 0,1 2 0 0 0,32-6 1 0 0,38-11-2995 0 0,-86 21-937 0 0,0 0 1 0 0,0-1 0 0 0,-1-1-1 0 0,0-1 1 0 0,13-8-1 0 0,-6 0-491 0 0,-1 0 0 0 0,-1-1-1 0 0,0-1 1 0 0,28-37-1 0 0,-10 7 243 0 0</inkml:trace>
</inkml:ink>
</file>

<file path=ppt/ink/ink3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2.250"/>
    </inkml:context>
    <inkml:brush xml:id="br0">
      <inkml:brushProperty name="width" value="0.05" units="cm"/>
      <inkml:brushProperty name="height" value="0.05" units="cm"/>
      <inkml:brushProperty name="color" value="#004F8B"/>
    </inkml:brush>
  </inkml:definitions>
  <inkml:trace contextRef="#ctx0" brushRef="#br0">93 22 4624 0 0,'-2'-7'8041'0'0,"-2"0"-3864"0"0,2 0-2813 0 0,-21 10-9741 0 0,-1-1 3736 0 0,5 2 2613 0 0,0-3 168 0 0</inkml:trace>
</inkml:ink>
</file>

<file path=ppt/ink/ink3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2.578"/>
    </inkml:context>
    <inkml:brush xml:id="br0">
      <inkml:brushProperty name="width" value="0.05" units="cm"/>
      <inkml:brushProperty name="height" value="0.05" units="cm"/>
      <inkml:brushProperty name="color" value="#004F8B"/>
    </inkml:brush>
  </inkml:definitions>
  <inkml:trace contextRef="#ctx0" brushRef="#br0">578 248 5621 0 0,'30'-18'21645'0'0,"-35"21"-21491"0"0,-26 17 1115 0 0,15-8-548 0 0,7-4-326 0 0,2-1-341 0 0,0 0 1 0 0,0 1 0 0 0,1 0 0 0 0,0 0-1 0 0,1 0 1 0 0,0 1 0 0 0,0 0 0 0 0,0 0-1 0 0,2 0 1 0 0,-1 1 0 0 0,1-1-1 0 0,0 1 1 0 0,-1 12 0 0 0,0 10 360 0 0,1 0-1 0 0,4 58 1 0 0,1-66-279 0 0,-1 0 0 0 0,-2-1 0 0 0,0 1 0 0 0,-1 0 0 0 0,-2-1 0 0 0,-9 36 0 0 0,7-42-136 0 0,-1-1 0 0 0,-1 1 0 0 0,0-1 0 0 0,-1-1 0 0 0,-1 0 0 0 0,0 0 0 0 0,-1 0 0 0 0,-1-2 0 0 0,0 1 0 0 0,-19 14 0 0 0,25-23 0 0 0,0 0 0 0 0,0-1 0 0 0,-1 0 0 0 0,0 0 0 0 0,0 0 0 0 0,0-1 0 0 0,0 0 0 0 0,-1 0 0 0 0,1-1 0 0 0,-1 0 0 0 0,0 0 0 0 0,1-1 0 0 0,-1 0 0 0 0,0 0 0 0 0,0-1 0 0 0,0 0 0 0 0,0 0 0 0 0,1-1 0 0 0,-1 0 0 0 0,0-1 0 0 0,0 1 0 0 0,1-1 0 0 0,-1-1 0 0 0,1 0 0 0 0,0 0 0 0 0,-8-4 0 0 0,7 3 6 0 0,0-1 0 0 0,1 0 0 0 0,-1-1-1 0 0,1 1 1 0 0,0-1 0 0 0,0-1 0 0 0,1 1 0 0 0,0-1 0 0 0,0-1-1 0 0,0 1 1 0 0,1-1 0 0 0,-6-12 0 0 0,5 8 2 0 0,1-1 1 0 0,1 1-1 0 0,0-1 1 0 0,0 0-1 0 0,2 0 1 0 0,0 0-1 0 0,0-1 1 0 0,1-13-1 0 0,1 5-77 0 0,1-1 0 0 0,1 1 0 0 0,1-1 0 0 0,1 1 0 0 0,2 0-1 0 0,0 1 1 0 0,1-1 0 0 0,0 1 0 0 0,2 0 0 0 0,12-20 0 0 0,129-197-16363 0 0,-116 193 13034 0 0,1 1 0 0 0,2 1 0 0 0,44-38 1 0 0,-50 54 1669 0 0</inkml:trace>
</inkml:ink>
</file>

<file path=ppt/ink/ink3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3.453"/>
    </inkml:context>
    <inkml:brush xml:id="br0">
      <inkml:brushProperty name="width" value="0.05" units="cm"/>
      <inkml:brushProperty name="height" value="0.05" units="cm"/>
      <inkml:brushProperty name="color" value="#004F8B"/>
    </inkml:brush>
  </inkml:definitions>
  <inkml:trace contextRef="#ctx0" brushRef="#br0">689 29 5937 0 0,'-4'-27'9890'0'0,"4"26"-9691"0"0,0 1 0 0 0,1 0 0 0 0,-1 0 0 0 0,0 0 0 0 0,1 0 0 0 0,-1 0 0 0 0,0 0-1 0 0,1 0 1 0 0,-1 0 0 0 0,0 0 0 0 0,1 0 0 0 0,-1 0 0 0 0,1 0 0 0 0,-1 0 0 0 0,0 0 0 0 0,1 0 0 0 0,-1 1 0 0 0,0-1 0 0 0,1 0 0 0 0,-1 0 0 0 0,0 0-1 0 0,1 0 1 0 0,-1 1 0 0 0,0-1 0 0 0,0 0 0 0 0,1 0 0 0 0,-1 1 0 0 0,0-1 0 0 0,0 0 0 0 0,1 0 0 0 0,-1 1 0 0 0,0-1 0 0 0,0 0 0 0 0,0 1 0 0 0,1 0-1 0 0,16 20 3644 0 0,-2 3-3910 0 0,-6-6 278 0 0,0 1 0 0 0,-1 0 1 0 0,-1 1-1 0 0,-1-1 0 0 0,-1 1 0 0 0,0 0 1 0 0,-2 1-1 0 0,0-1 0 0 0,-1 1 1 0 0,-2-1-1 0 0,0 1 0 0 0,-1-1 0 0 0,0 1 1 0 0,-2-1-1 0 0,-1 1 0 0 0,0-1 0 0 0,-2 0 1 0 0,0-1-1 0 0,-1 1 0 0 0,-1-1 1 0 0,-1-1-1 0 0,0 1 0 0 0,-2-2 0 0 0,0 1 1 0 0,-13 15-1 0 0,-2-3-491 0 0,-2-1 0 0 0,-39 32 0 0 0,39-39-2129 0 0,-1 0 0 0 0,-55 28 0 0 0,58-37 405 0 0,1-1 0 0 0,-2-1 0 0 0,1-2 0 0 0,-1 0-1 0 0,-1-2 1 0 0,1-1 0 0 0,-1-2 0 0 0,0 0 0 0 0,-55-1 0 0 0,36-6 100 0 0,0 0 61 0 0</inkml:trace>
</inkml:ink>
</file>

<file path=ppt/ink/ink3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6.422"/>
    </inkml:context>
    <inkml:brush xml:id="br0">
      <inkml:brushProperty name="width" value="0.05" units="cm"/>
      <inkml:brushProperty name="height" value="0.05" units="cm"/>
      <inkml:brushProperty name="color" value="#004F8B"/>
    </inkml:brush>
  </inkml:definitions>
  <inkml:trace contextRef="#ctx0" brushRef="#br0">277 484 2812 0 0,'0'0'972'0'0,"9"-17"10428"0"0,-1-3-4339 0 0,-8 19-6420 0 0,-2-27 1415 0 0,1 21-1830 0 0,0 0 0 0 0,-1 0 0 0 0,1 1 0 0 0,-1-1-1 0 0,-1 0 1 0 0,1 1 0 0 0,-1-1 0 0 0,-5-6 0 0 0,-10-31 436 0 0,-20-13 75 0 0,-60-109 746 0 0,88 152-1348 0 0,5 6-97 0 0,-1 0 0 0 0,0 1 1 0 0,0 0-1 0 0,-9-8 0 0 0,14 14 4 0 0,-12-17 62 0 0,12 17 44 0 0,-2-4 18 0 0,-36 50-28505 0 0,29-38 26607 0 0</inkml:trace>
</inkml:ink>
</file>

<file path=ppt/ink/ink3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7.156"/>
    </inkml:context>
    <inkml:brush xml:id="br0">
      <inkml:brushProperty name="width" value="0.05" units="cm"/>
      <inkml:brushProperty name="height" value="0.05" units="cm"/>
      <inkml:brushProperty name="color" value="#004F8B"/>
    </inkml:brush>
  </inkml:definitions>
  <inkml:trace contextRef="#ctx0" brushRef="#br0">309 22 4064 0 0,'-28'-21'20259'0'0,"32"44"-19170"0"0,4 3-347 0 0,-2 1 0 0 0,-1 0 0 0 0,-1 0 0 0 0,1 48 0 0 0,-5-67-800 0 0,-1-1 0 0 0,0 1 0 0 0,0 0 0 0 0,-1-1 1 0 0,0 1-1 0 0,0-1 0 0 0,-1 1 0 0 0,0-1 0 0 0,0 0 1 0 0,0 0-1 0 0,-1-1 0 0 0,0 1 0 0 0,-1-1 0 0 0,0 0 1 0 0,1 0-1 0 0,-2 0 0 0 0,1 0 0 0 0,-1-1 0 0 0,0 0 0 0 0,0 0 1 0 0,-7 4-1 0 0,-7 2-945 0 0,1 0-1 0 0,-1-1 1 0 0,-43 15 0 0 0,20-15-4491 0 0,2-6-5959 0 0,38-4 9205 0 0,0 0 177 0 0,-12-3 236 0 0</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5.190"/>
    </inkml:context>
    <inkml:brush xml:id="br0">
      <inkml:brushProperty name="width" value="0.05" units="cm"/>
      <inkml:brushProperty name="height" value="0.05" units="cm"/>
      <inkml:brushProperty name="color" value="#E71224"/>
    </inkml:brush>
  </inkml:definitions>
  <inkml:trace contextRef="#ctx0" brushRef="#br0">1628 48 5180 0 0,'2'-4'1201'0'0,"1"-4"923"0"0,0 3-786 0 0,-3 4-910 0 0,1 0 0 0 0,-1 0 1 0 0,1 0-1 0 0,-1 0 0 0 0,0 0 0 0 0,1 0 1 0 0,-1 0-1 0 0,0-1 0 0 0,0 1 0 0 0,0 0 0 0 0,0 0 1 0 0,0 0-1 0 0,0 0 0 0 0,0 0 0 0 0,0-1 1 0 0,0 1-1 0 0,0 0 0 0 0,-1 0 0 0 0,1 0 1 0 0,0 0-1 0 0,-1 0 0 0 0,0-2 0 0 0,0 3-250 0 0,0-1 1 0 0,0 1-1 0 0,0-1 0 0 0,0 1 0 0 0,0 0 0 0 0,1-1 0 0 0,-1 1 0 0 0,0 0 1 0 0,0 0-1 0 0,0 0 0 0 0,0 0 0 0 0,0 0 0 0 0,0 0 0 0 0,0 0 0 0 0,0 0 0 0 0,0 0 1 0 0,0 0-1 0 0,0 0 0 0 0,0 1 0 0 0,-1-1 0 0 0,-56 27 1214 0 0,53-24-797 0 0,-412 264 4621 0 0,105-61-5810 0 0,295-196 615 0 0,-117 71-2023 0 0,-71 32-5990 0 0,146-84 4181 0 0,-1-3 1 0 0,-1-2-1 0 0,-125 30 1 0 0,134-44 1816 0 0,4 1 161 0 0</inkml:trace>
</inkml:ink>
</file>

<file path=ppt/ink/ink3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7.547"/>
    </inkml:context>
    <inkml:brush xml:id="br0">
      <inkml:brushProperty name="width" value="0.05" units="cm"/>
      <inkml:brushProperty name="height" value="0.05" units="cm"/>
      <inkml:brushProperty name="color" value="#004F8B"/>
    </inkml:brush>
  </inkml:definitions>
  <inkml:trace contextRef="#ctx0" brushRef="#br0">201 74 4964 0 0,'-2'-64'16806'0'0,"-1"55"-9126"0"0,0 40-5555 0 0,-25 180-682 0 0,-3-73-3976 0 0,10-76-3772 0 0,17-52 4501 0 0,-1 0 1 0 0,0 0-1 0 0,-1 0 0 0 0,0-1 1 0 0,0 0-1 0 0,-1 0 1 0 0,0-1-1 0 0,-1 1 1 0 0,0-1-1 0 0,0-1 0 0 0,-18 13 1 0 0,10-11-82 0 0</inkml:trace>
</inkml:ink>
</file>

<file path=ppt/ink/ink3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8.015"/>
    </inkml:context>
    <inkml:brush xml:id="br0">
      <inkml:brushProperty name="width" value="0.05" units="cm"/>
      <inkml:brushProperty name="height" value="0.05" units="cm"/>
      <inkml:brushProperty name="color" value="#004F8B"/>
    </inkml:brush>
  </inkml:definitions>
  <inkml:trace contextRef="#ctx0" brushRef="#br0">619 15 4728 0 0,'30'-14'11407'0'0,"-29"14"-11099"0"0,17 0 5982 0 0,-24 1-3529 0 0,-8 0-2402 0 0,0 0 1 0 0,0 1-1 0 0,1 1 0 0 0,-26 8 0 0 0,26-2-135 0 0,1 0 0 0 0,0 1 0 0 0,1 1 0 0 0,0 0-1 0 0,1 0 1 0 0,0 1 0 0 0,1 1 0 0 0,0-1 0 0 0,1 1 0 0 0,-8 18 0 0 0,-24 32 219 0 0,2-7-207 0 0,19-27-365 0 0,-1 0 0 0 0,-1 0 0 0 0,-2-2-1 0 0,0-1 1 0 0,-2-1 0 0 0,-37 29 0 0 0,56-50 117 0 0,-76 51-7216 0 0,71-49 3974 0 0,-1 1 0 0 0,0-2-1 0 0,0 1 1 0 0,-1-2 0 0 0,-15 4-1 0 0</inkml:trace>
</inkml:ink>
</file>

<file path=ppt/ink/ink3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8.375"/>
    </inkml:context>
    <inkml:brush xml:id="br0">
      <inkml:brushProperty name="width" value="0.05" units="cm"/>
      <inkml:brushProperty name="height" value="0.05" units="cm"/>
      <inkml:brushProperty name="color" value="#004F8B"/>
    </inkml:brush>
  </inkml:definitions>
  <inkml:trace contextRef="#ctx0" brushRef="#br0">0 107 5661 0 0,'25'-5'1884'0'0,"0"-2"-124"0"0,-5 4-204 0 0,-1-3-140 0 0,-2 3-168 0 0,-3-2-256 0 0,3-2-212 0 0,-5 1-332 0 0,0-1-496 0 0,1 2-580 0 0,-7 0-628 0 0,0-4-1644 0 0,-2 1 240 0 0,1-3 232 0 0,-3 2 247 0 0,-4-1 185 0 0</inkml:trace>
</inkml:ink>
</file>

<file path=ppt/ink/ink3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8.734"/>
    </inkml:context>
    <inkml:brush xml:id="br0">
      <inkml:brushProperty name="width" value="0.05" units="cm"/>
      <inkml:brushProperty name="height" value="0.05" units="cm"/>
      <inkml:brushProperty name="color" value="#004F8B"/>
    </inkml:brush>
  </inkml:definitions>
  <inkml:trace contextRef="#ctx0" brushRef="#br0">47 4 4196 0 0,'20'27'13520'0'0,"-6"12"-8399"0"0,-13-36-4989 0 0,-1 0-1 0 0,1-1 1 0 0,-1 1 0 0 0,0 0 0 0 0,0 0 0 0 0,0 0 0 0 0,0 0 0 0 0,0 0 0 0 0,-1 0-1 0 0,1-1 1 0 0,-1 1 0 0 0,0 0 0 0 0,0 0 0 0 0,0-1 0 0 0,0 1 0 0 0,0 0 0 0 0,0-1-1 0 0,-1 1 1 0 0,0-1 0 0 0,1 0 0 0 0,-1 1 0 0 0,0-1 0 0 0,0 0 0 0 0,0 0 0 0 0,0 0-1 0 0,0 0 1 0 0,-1-1 0 0 0,-2 3 0 0 0,4-3-71 0 0,0-1 0 0 0,0 1-1 0 0,1 0 1 0 0,-1 0 0 0 0,-1-1 0 0 0,1 1 0 0 0,0 0-1 0 0,0-1 1 0 0,0 0 0 0 0,0 1 0 0 0,0-1-1 0 0,0 1 1 0 0,-1-1 0 0 0,1 0 0 0 0,0 0 0 0 0,0 0-1 0 0,0 0 1 0 0,-1 0 0 0 0,1 0 0 0 0,0 0-1 0 0,0 0 1 0 0,0 0 0 0 0,-1 0 0 0 0,1-1 0 0 0,0 1-1 0 0,0-1 1 0 0,0 1 0 0 0,0-1 0 0 0,0 1-1 0 0,0-1 1 0 0,0 1 0 0 0,0-1 0 0 0,0 0 0 0 0,0 0-1 0 0,0 1 1 0 0,0-1 0 0 0,0 0 0 0 0,0 0 0 0 0,1 0-1 0 0,-1 0 1 0 0,0 0 0 0 0,1 0 0 0 0,-1 0-1 0 0,1 0 1 0 0,-1-1 0 0 0,1 1 0 0 0,-1 0 0 0 0,1 0-1 0 0,0 0 1 0 0,0 0 0 0 0,-1-2 0 0 0,0-3-214 0 0,1 0 1 0 0,-1 0-1 0 0,1 0 0 0 0,0 0 1 0 0,1 0-1 0 0,-1 0 1 0 0,1 1-1 0 0,3-12 1 0 0,14-13-7329 0 0,1-3-11094 0 0</inkml:trace>
</inkml:ink>
</file>

<file path=ppt/ink/ink3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9.062"/>
    </inkml:context>
    <inkml:brush xml:id="br0">
      <inkml:brushProperty name="width" value="0.05" units="cm"/>
      <inkml:brushProperty name="height" value="0.05" units="cm"/>
      <inkml:brushProperty name="color" value="#004F8B"/>
    </inkml:brush>
  </inkml:definitions>
  <inkml:trace contextRef="#ctx0" brushRef="#br0">226 0 7125 0 0,'-1'2'15448'0'0,"-5"15"-14530"0"0,2 1 187 0 0,0-1-1 0 0,-2 1 0 0 0,-8 18 1 0 0,-27 48-570 0 0,16-35-1717 0 0,23-43 1062 0 0,-43 74-7484 0 0,42-75 6451 0 0,0 0 0 0 0,-1-1 0 0 0,1 1-1 0 0,-1-1 1 0 0,-1 1 0 0 0,1-1 0 0 0,0-1 0 0 0,-1 1-1 0 0,0-1 1 0 0,0 1 0 0 0,0-1 0 0 0,0-1 0 0 0,-8 4 0 0 0,3-4-657 0 0</inkml:trace>
</inkml:ink>
</file>

<file path=ppt/ink/ink3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9.390"/>
    </inkml:context>
    <inkml:brush xml:id="br0">
      <inkml:brushProperty name="width" value="0.05" units="cm"/>
      <inkml:brushProperty name="height" value="0.05" units="cm"/>
      <inkml:brushProperty name="color" value="#004F8B"/>
    </inkml:brush>
  </inkml:definitions>
  <inkml:trace contextRef="#ctx0" brushRef="#br0">165 4 4952 0 0,'1'-1'184'0'0,"0"1"-1"0"0,0-1 0 0 0,0 1 0 0 0,0-1 0 0 0,0 1 0 0 0,0 0 1 0 0,0 0-1 0 0,0-1 0 0 0,0 1 0 0 0,0 0 0 0 0,0 0 0 0 0,0 0 1 0 0,0 0-1 0 0,0 0 0 0 0,1 0 0 0 0,-1 0 0 0 0,0 1 0 0 0,0-1 1 0 0,0 0-1 0 0,0 1 0 0 0,0-1 0 0 0,0 0 0 0 0,0 1 0 0 0,0-1 1 0 0,0 1-1 0 0,0 0 0 0 0,-1-1 0 0 0,1 1 0 0 0,0 0 0 0 0,0-1 1 0 0,0 1-1 0 0,-1 0 0 0 0,1 0 0 0 0,0 0 0 0 0,-1 0 0 0 0,1 0 1 0 0,-1 0-1 0 0,1 0 0 0 0,-1 0 0 0 0,1 0 0 0 0,-1 0 0 0 0,0 0 1 0 0,0 0-1 0 0,1 0 0 0 0,-1 0 0 0 0,0 0 0 0 0,0 0 0 0 0,0 0 1 0 0,0 0-1 0 0,0 0 0 0 0,0 0 0 0 0,0 0 0 0 0,-1 1 0 0 0,1-1 1 0 0,0 0-1 0 0,-1 0 0 0 0,0 1 0 0 0,0 6 327 0 0,-2 0 0 0 0,1 1 1 0 0,-1-1-1 0 0,0-1 0 0 0,-1 1 0 0 0,-5 8 0 0 0,-10 10 407 0 0,-1-1-1 0 0,-1-1 1 0 0,-27 24-1 0 0,-8 8 997 0 0,55-55-1869 0 0,0 0 0 0 0,0-1 0 0 0,1 1 0 0 0,-1 0 0 0 0,0 0 0 0 0,0 0 0 0 0,1 0 0 0 0,-1 0 0 0 0,1 0 0 0 0,-1 0 0 0 0,1 0 0 0 0,-1 0 0 0 0,1 0 0 0 0,-1 0 0 0 0,1 0 0 0 0,0 1 0 0 0,0-1 0 0 0,0 0-1 0 0,0 0 1 0 0,0 0 0 0 0,0 0 0 0 0,0 0 0 0 0,0 1 0 0 0,0-1 0 0 0,1 2 0 0 0,0-1-11 0 0,0-1 0 0 0,0 1 0 0 0,0-1 1 0 0,1 1-1 0 0,-1-1 0 0 0,0 0 0 0 0,1 1 0 0 0,-1-1 0 0 0,1 0 0 0 0,-1 0 0 0 0,1 0 0 0 0,0 0 0 0 0,0 0 0 0 0,2 0 0 0 0,9 4 14 0 0,0-1 0 0 0,0-1 0 0 0,21 3 0 0 0,-27-5-5 0 0,109 10-738 0 0,2-12-3934 0 0,-42-6-4747 0 0,81-17 0 0 0,-141 20 7698 0 0</inkml:trace>
</inkml:ink>
</file>

<file path=ppt/ink/ink3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49.797"/>
    </inkml:context>
    <inkml:brush xml:id="br0">
      <inkml:brushProperty name="width" value="0.05" units="cm"/>
      <inkml:brushProperty name="height" value="0.05" units="cm"/>
      <inkml:brushProperty name="color" value="#004F8B"/>
    </inkml:brush>
  </inkml:definitions>
  <inkml:trace contextRef="#ctx0" brushRef="#br0">202 68 4020 0 0,'15'-15'2227'0'0,"19"-17"4129"0"0,-11 11 3922 0 0,-27 25-9124 0 0,-23 23-572 0 0,1 0 0 0 0,2 2 0 0 0,1 1 0 0 0,1 0 0 0 0,1 2 0 0 0,2 0 0 0 0,-25 60 0 0 0,31-62-174 0 0,2 1 0 0 0,1 0-1 0 0,2 0 1 0 0,1 1-1 0 0,1 0 1 0 0,1 0-1 0 0,3 0 1 0 0,0 1-1 0 0,4 44 1 0 0,1-57-1168 0 0,1 0 0 0 0,0 0 0 0 0,2-1 0 0 0,0 0 0 0 0,1 0 0 0 0,1 0 1 0 0,11 18-1 0 0,0-4-1867 0 0,2-1 1 0 0,44 52 0 0 0,-11-24-13529 0 0,-49-56 14289 0 0</inkml:trace>
</inkml:ink>
</file>

<file path=ppt/ink/ink3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1"/>
    </inkml:context>
    <inkml:brush xml:id="br0">
      <inkml:brushProperty name="width" value="0.05" units="cm"/>
      <inkml:brushProperty name="height" value="0.05" units="cm"/>
      <inkml:brushProperty name="color" value="#004F8B"/>
    </inkml:brush>
  </inkml:definitions>
  <inkml:trace contextRef="#ctx0" brushRef="#br0">689 96 5136 0 0,'3'-10'3460'0'0,"-1"0"0"0"0,0-1 0 0 0,0 1 0 0 0,1-18-1 0 0,-1 1 5877 0 0,-25 59-8340 0 0,-15 38-996 0 0,-3-2 0 0 0,-81 104 0 0 0,88-131 0 0 0,-3-1 0 0 0,-1-1 0 0 0,-1-3 0 0 0,-83 59 0 0 0,85-73-2909 0 0,29-18 671 0 0,0 0 0 0 0,-1 0 0 0 0,1-1 0 0 0,-17 4-1 0 0,20-7 1084 0 0,0 1 0 0 0,0 0-1 0 0,0-1 1 0 0,0 0 0 0 0,0 0-1 0 0,0-1 1 0 0,0 0 0 0 0,0 1-1 0 0,-9-4 1 0 0,9 2 648 0 0,0 0-1 0 0,0 0 1 0 0,1-1-1 0 0,-1 1 1 0 0,1-1-1 0 0,-7-5 1 0 0,-5-6-1399 0 0</inkml:trace>
</inkml:ink>
</file>

<file path=ppt/ink/ink3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1.328"/>
    </inkml:context>
    <inkml:brush xml:id="br0">
      <inkml:brushProperty name="width" value="0.05" units="cm"/>
      <inkml:brushProperty name="height" value="0.05" units="cm"/>
      <inkml:brushProperty name="color" value="#004F8B"/>
    </inkml:brush>
  </inkml:definitions>
  <inkml:trace contextRef="#ctx0" brushRef="#br0">182 58 5721 0 0,'10'-24'4959'0'0,"5"-9"10299"0"0,-13 38-14989 0 0,0 1-1 0 0,0-1 1 0 0,-1 1 0 0 0,0 0-1 0 0,0-1 1 0 0,0 1-1 0 0,-1 0 1 0 0,0 0-1 0 0,-1 10 1 0 0,-10 60 3151 0 0,4-39-2697 0 0,-78 367-7408 0 0,80-387 4401 0 0,0 1 0 0 0,0-1 0 0 0,-2 0 0 0 0,0-1 1 0 0,-1 1-1 0 0,-1-1 0 0 0,0-1 0 0 0,-1 0 0 0 0,-22 25 1 0 0,16-26 419 0 0</inkml:trace>
</inkml:ink>
</file>

<file path=ppt/ink/ink3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2.109"/>
    </inkml:context>
    <inkml:brush xml:id="br0">
      <inkml:brushProperty name="width" value="0.05" units="cm"/>
      <inkml:brushProperty name="height" value="0.05" units="cm"/>
      <inkml:brushProperty name="color" value="#004F8B"/>
    </inkml:brush>
  </inkml:definitions>
  <inkml:trace contextRef="#ctx0" brushRef="#br0">1542 24 5569 0 0,'19'-24'14633'0'0,"-13"53"-10148"0"0,-7-22-4016 0 0,-2 1-1 0 0,1-1 1 0 0,-1 0 0 0 0,0 0-1 0 0,0 0 1 0 0,-1 0 0 0 0,0-1-1 0 0,-8 11 1 0 0,-45 50 1150 0 0,34-42-1567 0 0,6-5-20 0 0,-1-1-1 0 0,-1 0 1 0 0,0-1 0 0 0,-1-1-1 0 0,-1-1 1 0 0,-1-1 0 0 0,-33 17-1 0 0,41-24 59 0 0,0-2-1 0 0,-1 0 0 0 0,0 0 0 0 0,-1-2 0 0 0,1 0 0 0 0,-1 0 0 0 0,-20 1 0 0 0,18-4 45 0 0,1 0-1 0 0,0 2 1 0 0,-1 0 0 0 0,1 1-1 0 0,0 0 1 0 0,1 2-1 0 0,-31 13 1 0 0,0 3-118 0 0,-1-2-1 0 0,0-2 1 0 0,-1-3 0 0 0,-1-1 0 0 0,0-3-1 0 0,-60 5 1 0 0,76-13-12 0 0,-1-1 0 0 0,1-2 1 0 0,-1-2-1 0 0,0-1 0 0 0,1-2 0 0 0,0-1 0 0 0,0-2 0 0 0,1-1 1 0 0,0-1-1 0 0,-36-17 0 0 0,59 22 3 0 0,0-1 1 0 0,0 0-1 0 0,0 0 0 0 0,1-1 0 0 0,-1 0 1 0 0,2 0-1 0 0,-1-1 0 0 0,1-1 1 0 0,0 1-1 0 0,1-1 0 0 0,-11-17 0 0 0,15 20-27 0 0,-1 0-1 0 0,1 0 0 0 0,1-1 0 0 0,-1 1 0 0 0,1-1 0 0 0,0 0 1 0 0,1 0-1 0 0,-1 0 0 0 0,1 0 0 0 0,1 0 0 0 0,-1 0 0 0 0,1 0 1 0 0,0 0-1 0 0,1 0 0 0 0,0 0 0 0 0,0 0 0 0 0,1 0 0 0 0,-1 0 1 0 0,1 1-1 0 0,5-11 0 0 0,2-2-2233 0 0,2 0-1 0 0,0 1 1 0 0,1 0 0 0 0,1 1 0 0 0,0 0-1 0 0,2 1 1 0 0,0 1 0 0 0,0 0 0 0 0,1 1-1 0 0,1 0 1 0 0,1 2 0 0 0,18-11 0 0 0,-14 11 462 0 0</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5.956"/>
    </inkml:context>
    <inkml:brush xml:id="br0">
      <inkml:brushProperty name="width" value="0.05" units="cm"/>
      <inkml:brushProperty name="height" value="0.05" units="cm"/>
      <inkml:brushProperty name="color" value="#E71224"/>
    </inkml:brush>
  </inkml:definitions>
  <inkml:trace contextRef="#ctx0" brushRef="#br0">590 25 5957 0 0,'-27'-24'21288'0'0,"20"30"-20801"0"0,0 2 0 0 0,1-1 1 0 0,0 1-1 0 0,0 0 0 0 0,1 0 0 0 0,0 0 0 0 0,-4 10 0 0 0,-21 31 1138 0 0,0-12-1625 0 0,9-13 0 0 0,-2-2 0 0 0,0 0 0 0 0,-2-2 0 0 0,-29 20 0 0 0,-31 9 0 0 0,27-25 0 0 0,23-13-2918 0 0,26-9 673 0 0,0 0 0 0 0,0 0 0 0 0,0-1 1 0 0,-15 0-1 0 0,21-1 1520 0 0,0-1 1 0 0,-1 1 0 0 0,1 0 0 0 0,0-1 0 0 0,0 0 0 0 0,0 1 0 0 0,0-1 0 0 0,0-1 0 0 0,0 1 0 0 0,0 0 0 0 0,1-1 0 0 0,-1 1 0 0 0,0-1-1 0 0,1 0 1 0 0,-4-2 0 0 0,4 2 451 0 0,1-1-1 0 0,-1 1 0 0 0,0 0 0 0 0,1 0 1 0 0,0-1-1 0 0,-1 1 0 0 0,1-1 1 0 0,0 1-1 0 0,0-1 0 0 0,1 0 0 0 0,-1 1 1 0 0,0-6-1 0 0,0-7-1663 0 0</inkml:trace>
</inkml:ink>
</file>

<file path=ppt/ink/ink3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2.453"/>
    </inkml:context>
    <inkml:brush xml:id="br0">
      <inkml:brushProperty name="width" value="0.05" units="cm"/>
      <inkml:brushProperty name="height" value="0.05" units="cm"/>
      <inkml:brushProperty name="color" value="#004F8B"/>
    </inkml:brush>
  </inkml:definitions>
  <inkml:trace contextRef="#ctx0" brushRef="#br0">1 89 3940 0 0,'138'-27'11662'0'0,"-12"2"-6311"0"0,-3-3-5831 0 0,-107 20-4345 0 0</inkml:trace>
</inkml:ink>
</file>

<file path=ppt/ink/ink3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2.781"/>
    </inkml:context>
    <inkml:brush xml:id="br0">
      <inkml:brushProperty name="width" value="0.05" units="cm"/>
      <inkml:brushProperty name="height" value="0.05" units="cm"/>
      <inkml:brushProperty name="color" value="#004F8B"/>
    </inkml:brush>
  </inkml:definitions>
  <inkml:trace contextRef="#ctx0" brushRef="#br0">814 0 6817 0 0,'-1'2'14093'0'0,"-4"14"-13433"0"0,3 1 307 0 0,-2 0 1 0 0,1-1-1 0 0,-2 0 1 0 0,0 0-1 0 0,-9 17 1 0 0,10-26-889 0 0,0 0 1 0 0,0 0 0 0 0,-1 0 0 0 0,0-1-1 0 0,0 0 1 0 0,-1 0 0 0 0,0 0-1 0 0,0-1 1 0 0,0 1 0 0 0,-1-1 0 0 0,-13 7-1 0 0,3 0 100 0 0,-1 0 0 0 0,2 1 0 0 0,0 1-1 0 0,-15 17 1 0 0,0-1-37 0 0,-111 112 374 0 0,78-75-600 0 0,-122 99-1 0 0,179-161-189 0 0,-60 41-1863 0 0,61-42 1220 0 0,1-1-1 0 0,-1 0 1 0 0,0-1-1 0 0,0 1 1 0 0,-1-1-1 0 0,1 0 1 0 0,0-1-1 0 0,-1 1 1 0 0,-10 0-1 0 0,16-2 506 0 0,0 0 1 0 0,0 0-1 0 0,0 0 0 0 0,0 0 0 0 0,0-1 0 0 0,-1 1 0 0 0,1 0 0 0 0,0 0 0 0 0,0-1 0 0 0,0 1 0 0 0,0-1 0 0 0,0 1 1 0 0,0-1-1 0 0,0 1 0 0 0,0-1 0 0 0,0 0 0 0 0,0 1 0 0 0,0-1 0 0 0,1 0 0 0 0,-1 0 0 0 0,0 0 0 0 0,0 0 0 0 0,-1-1 1 0 0,2 0 4 0 0,-1 0 0 0 0,0 0 0 0 0,1 0 0 0 0,-1 0 0 0 0,1 0 0 0 0,-1 0 0 0 0,1 1 0 0 0,0-1 0 0 0,0 0 0 0 0,0 0 0 0 0,0 0 0 0 0,1-3 0 0 0,1-12-1317 0 0</inkml:trace>
</inkml:ink>
</file>

<file path=ppt/ink/ink3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3.391"/>
    </inkml:context>
    <inkml:brush xml:id="br0">
      <inkml:brushProperty name="width" value="0.05" units="cm"/>
      <inkml:brushProperty name="height" value="0.05" units="cm"/>
      <inkml:brushProperty name="color" value="#004F8B"/>
    </inkml:brush>
  </inkml:definitions>
  <inkml:trace contextRef="#ctx0" brushRef="#br0">1644 74 3952 0 0,'50'-42'5365'0'0,"-20"11"6219"0"0,-55 49-9914 0 0,-167 117 1940 0 0,-239 156-1352 0 0,291-206-1484 0 0,-209 93 0 0 0,343-175-1041 0 0,-1-1 0 0 0,0 1 0 0 0,1-1 0 0 0,-1-1 0 0 0,-12 2 0 0 0,18-3 172 0 0,1 0-1 0 0,-1 0 0 0 0,0 0 1 0 0,1 0-1 0 0,-1 0 1 0 0,1 0-1 0 0,-1 0 1 0 0,0 0-1 0 0,1 0 1 0 0,-1 0-1 0 0,1-1 1 0 0,-1 1-1 0 0,0 0 0 0 0,1 0 1 0 0,-1-1-1 0 0,1 1 1 0 0,-1 0-1 0 0,1-1 1 0 0,-1 1-1 0 0,1 0 1 0 0,-1-1-1 0 0,1 1 1 0 0,-1-1-1 0 0,1 1 0 0 0,0-1 1 0 0,-1 0-1 0 0,1-1-67 0 0,-1 1-1 0 0,1-1 1 0 0,0 1-1 0 0,1 0 1 0 0,-1-1-1 0 0,0 1 1 0 0,0-1-1 0 0,1 1 1 0 0,-1-1-1 0 0,1 1 1 0 0,-1 0-1 0 0,1-1 1 0 0,-1 1-1 0 0,1 0 1 0 0,0-1-1 0 0,0 1 1 0 0,1-1-1 0 0,14-21-1947 0 0,1 1 1 0 0,1 1-1 0 0,36-32 1 0 0,2-2-691 0 0,66-62 2294 0 0,-36 44 4584 0 0,-38 33 3254 0 0,-72 55-5259 0 0,-174 110 2576 0 0,-14 9-2505 0 0,4 7-5139 0 0,157-105-3365 0 0,-1-2 0 0 0,-1-3 0 0 0,-63 27 0 0 0,85-44 4534 0 0</inkml:trace>
</inkml:ink>
</file>

<file path=ppt/ink/ink3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3.719"/>
    </inkml:context>
    <inkml:brush xml:id="br0">
      <inkml:brushProperty name="width" value="0.05" units="cm"/>
      <inkml:brushProperty name="height" value="0.05" units="cm"/>
      <inkml:brushProperty name="color" value="#004F8B"/>
    </inkml:brush>
  </inkml:definitions>
  <inkml:trace contextRef="#ctx0" brushRef="#br0">373 9 4696 0 0,'-17'-9'9232'0'0,"28"12"-1545"0"0,10 7-3218 0 0,-4 6-4889 0 0,-13-10 606 0 0,-1 1 1 0 0,0 0-1 0 0,-1-1 0 0 0,0 1 0 0 0,0 0 0 0 0,0 0 0 0 0,-1 0 0 0 0,0 0 0 0 0,0 0 1 0 0,-1 0-1 0 0,0 1 0 0 0,-1 9 0 0 0,-1-5-30 0 0,0-1 0 0 0,-1 1 0 0 0,-1 0 0 0 0,0-1 0 0 0,0 1 0 0 0,-10 17 0 0 0,-7 5-952 0 0,-1-2 1 0 0,-2 0-1 0 0,-38 40 1 0 0,44-52-1602 0 0,-1-2 0 0 0,-1 0-1 0 0,-1-1 1 0 0,0-1 0 0 0,-1-1 0 0 0,0-1 0 0 0,-2-1 0 0 0,1-1 0 0 0,-26 9 0 0 0,26-12 558 0 0</inkml:trace>
</inkml:ink>
</file>

<file path=ppt/ink/ink3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4.656"/>
    </inkml:context>
    <inkml:brush xml:id="br0">
      <inkml:brushProperty name="width" value="0.05" units="cm"/>
      <inkml:brushProperty name="height" value="0.05" units="cm"/>
      <inkml:brushProperty name="color" value="#004F8B"/>
    </inkml:brush>
  </inkml:definitions>
  <inkml:trace contextRef="#ctx0" brushRef="#br0">583 72 4924 0 0,'-2'-1'22081'0'0,"-20"-5"-21868"0"0,17 6-3 0 0,0 0 1 0 0,-1 0-1 0 0,1 0 1 0 0,0-1-1 0 0,0 0 1 0 0,0 0-1 0 0,0 0 1 0 0,1-1 0 0 0,-1 0-1 0 0,0 0 1 0 0,1 0-1 0 0,-1 0 1 0 0,1-1-1 0 0,-1 1 1 0 0,-4-5-1 0 0,9 6-214 0 0,-1 0 1 0 0,1 1-1 0 0,0-1 1 0 0,-1 1-1 0 0,1-1 0 0 0,0 0 1 0 0,0 1-1 0 0,0-1 0 0 0,0 0 1 0 0,0 0-1 0 0,-1 1 0 0 0,1-1 1 0 0,0 0-1 0 0,0 1 0 0 0,1-1 1 0 0,-1 0-1 0 0,0 1 0 0 0,0-1 1 0 0,0 0-1 0 0,0 0 0 0 0,1 1 1 0 0,-1-1-1 0 0,0 1 1 0 0,0-1-1 0 0,1 0 0 0 0,-1 1 1 0 0,1-1-1 0 0,-1 1 0 0 0,0-1 1 0 0,1 1-1 0 0,0-2 0 0 0,1 1-18 0 0,-1-1 0 0 0,1 1 0 0 0,-1-1 0 0 0,1 1-1 0 0,0 0 1 0 0,0 0 0 0 0,-1-1 0 0 0,1 1 0 0 0,0 1-1 0 0,0-1 1 0 0,0 0 0 0 0,0 0 0 0 0,4 0 0 0 0,-5 1 44 0 0,1 0 0 0 0,-1 0 0 0 0,1 0 1 0 0,-1 0-1 0 0,0 0 0 0 0,1 1 0 0 0,-1-1 1 0 0,0 0-1 0 0,0 1 0 0 0,1-1 0 0 0,-1 1 1 0 0,0-1-1 0 0,0 1 0 0 0,0 0 0 0 0,1 0 1 0 0,-1-1-1 0 0,0 1 0 0 0,0 0 0 0 0,0 0 1 0 0,0 0-1 0 0,-1 0 0 0 0,1 0 0 0 0,0 0 1 0 0,0 0-1 0 0,-1 1 0 0 0,1-1 0 0 0,0 0 0 0 0,-1 0 1 0 0,1 0-1 0 0,-1 1 0 0 0,0-1 0 0 0,1 0 1 0 0,-1 1-1 0 0,0-1 0 0 0,0 0 0 0 0,0 3 1 0 0,1 2 108 0 0,0 0 0 0 0,-1-1 0 0 0,1 1 1 0 0,-2 0-1 0 0,1 0 0 0 0,-2 11 0 0 0,-3-2 58 0 0,-1 0 0 0 0,0-1-1 0 0,-1 1 1 0 0,0-1 0 0 0,-1-1 0 0 0,-15 20-1 0 0,8-14-1160 0 0,-1 0-1 0 0,-2-1 1 0 0,-31 26 0 0 0,19-22-3151 0 0,-60 35 0 0 0,52-37-1751 0 0,-45 17 0 0 0,-23-6-558 0 0,71-24 4642 0 0</inkml:trace>
</inkml:ink>
</file>

<file path=ppt/ink/ink3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5.109"/>
    </inkml:context>
    <inkml:brush xml:id="br0">
      <inkml:brushProperty name="width" value="0.05" units="cm"/>
      <inkml:brushProperty name="height" value="0.05" units="cm"/>
      <inkml:brushProperty name="color" value="#004F8B"/>
    </inkml:brush>
  </inkml:definitions>
  <inkml:trace contextRef="#ctx0" brushRef="#br0">229 300 5352 0 0,'12'-12'15132'0'0,"-19"28"-11336"0"0,-22 29-2096 0 0,17-31-883 0 0,-44 47 1583 0 0,52-56-2221 0 0,-1-1 0 0 0,0 0 0 0 0,0 0 0 0 0,0 0-1 0 0,-1-1 1 0 0,1 0 0 0 0,-1 0 0 0 0,0 0 0 0 0,0 0 0 0 0,-6 1 0 0 0,9-4-153 0 0,1 0 0 0 0,0 0 0 0 0,0 0 0 0 0,0 0 0 0 0,-1 0 0 0 0,1-1 0 0 0,0 1 0 0 0,0-1 0 0 0,0 1 0 0 0,0-1 0 0 0,0 0 0 0 0,-1 0 0 0 0,1 0 0 0 0,1 0 0 0 0,-1 0 0 0 0,0 0 0 0 0,0 0 0 0 0,0-1 0 0 0,1 1 0 0 0,-1-1 0 0 0,0 1 0 0 0,1-1 0 0 0,0 0 0 0 0,-1 0 0 0 0,1 0 0 0 0,0 1 0 0 0,0-1 0 0 0,0 0-1 0 0,0 0 1 0 0,0 0 0 0 0,0-1 0 0 0,0-2 0 0 0,-3-6 123 0 0,1 0 0 0 0,1 0 0 0 0,0 1 0 0 0,-2-24 0 0 0,4 15-243 0 0,1-1 0 0 0,1 0 0 0 0,1 0 0 0 0,0 1 0 0 0,11-34 0 0 0,42-92-1036 0 0,-48 125 976 0 0,7 0-3173 0 0,-2 11-2580 0 0,-1 24-6507 0 0,-11-12 11987 0 0,0-1 0 0 0,0 1-1 0 0,0-1 1 0 0,-1 1 0 0 0,1 0 0 0 0,-1-1 0 0 0,0 1-1 0 0,1 0 1 0 0,-1-1 0 0 0,0 1 0 0 0,-1 0 0 0 0,1-1-1 0 0,0 1 1 0 0,-2 4 0 0 0,-2 15-1364 0 0</inkml:trace>
</inkml:ink>
</file>

<file path=ppt/ink/ink3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5.438"/>
    </inkml:context>
    <inkml:brush xml:id="br0">
      <inkml:brushProperty name="width" value="0.05" units="cm"/>
      <inkml:brushProperty name="height" value="0.05" units="cm"/>
      <inkml:brushProperty name="color" value="#004F8B"/>
    </inkml:brush>
  </inkml:definitions>
  <inkml:trace contextRef="#ctx0" brushRef="#br0">0 55 4208 0 0,'17'0'1525'0'0,"-3"0"-153"0"0,7-3-104 0 0,4 1-364 0 0,-1-2-344 0 0,5 1-652 0 0,2-2-716 0 0,-2-2-1496 0 0,2-2 183 0 0,2 0 137 0 0,3-3 272 0 0</inkml:trace>
</inkml:ink>
</file>

<file path=ppt/ink/ink3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6.516"/>
    </inkml:context>
    <inkml:brush xml:id="br0">
      <inkml:brushProperty name="width" value="0.05" units="cm"/>
      <inkml:brushProperty name="height" value="0.05" units="cm"/>
      <inkml:brushProperty name="color" value="#004F8B"/>
    </inkml:brush>
  </inkml:definitions>
  <inkml:trace contextRef="#ctx0" brushRef="#br0">1491 208 5160 0 0,'-40'-64'8996'0'0,"38"60"-8449"0"0,0 0 1 0 0,0 0-1 0 0,0 0 0 0 0,1 0 1 0 0,0 0-1 0 0,0-1 0 0 0,0 1 0 0 0,0-1 1 0 0,1 1-1 0 0,0-1 0 0 0,0 1 1 0 0,0 0-1 0 0,0-1 0 0 0,2-7 0 0 0,0 9-413 0 0,-1 1 0 0 0,1-1 0 0 0,0 1 0 0 0,-1 0-1 0 0,1-1 1 0 0,0 1 0 0 0,0 0 0 0 0,1 1 0 0 0,-1-1 0 0 0,0 0-1 0 0,1 0 1 0 0,-1 1 0 0 0,1 0 0 0 0,-1-1 0 0 0,1 1-1 0 0,0 0 1 0 0,-1 0 0 0 0,1 0 0 0 0,0 1 0 0 0,0-1-1 0 0,0 1 1 0 0,4-1 0 0 0,69-4 513 0 0,-70 6-522 0 0,16-1 20 0 0,34 1 32 0 0,0-3-1 0 0,1-1 0 0 0,80-17 0 0 0,-110 12-279 0 0,-65 27 165 0 0,-73 60 462 0 0,-76 48 381 0 0,151-106-720 0 0,0-1-1 0 0,-2-2 1 0 0,-55 18 0 0 0,84-32-297 0 0,-1-1 1 0 0,0-1-1 0 0,1 0 1 0 0,-1 0-1 0 0,-1-1 0 0 0,1 0 1 0 0,0-1-1 0 0,0 0 1 0 0,0-1-1 0 0,0 0 0 0 0,0 0 1 0 0,0-1-1 0 0,0-1 0 0 0,1 0 1 0 0,-1 0-1 0 0,1 0 1 0 0,-1-1-1 0 0,1-1 0 0 0,-12-7 1 0 0,-21-17-543 0 0,41 28 993 0 0,-4 3-212 0 0,1 0 0 0 0,-1 0 0 0 0,1 1 0 0 0,0 0 0 0 0,0 0 0 0 0,0 0 1 0 0,0 0-1 0 0,0 0 0 0 0,0 1 0 0 0,1 0 0 0 0,0 0 0 0 0,-4 5 0 0 0,-15 14 360 0 0,-5-4-294 0 0,-1-1-1 0 0,-1-1 1 0 0,-1-1 0 0 0,0-2 0 0 0,-1-1-1 0 0,-1-1 1 0 0,0-2 0 0 0,0-1-1 0 0,-1-2 1 0 0,-42 4 0 0 0,-4-3-225 0 0,0-5 0 0 0,0-2 0 0 0,-96-13 0 0 0,159 11-338 0 0,-106-15-1479 0 0,61 0-2109 0 0,10-8-4823 0 0,49 23 8170 0 0,0 0-1 0 0,0 0 1 0 0,1-1 0 0 0,-1 1-1 0 0,0 0 1 0 0,1-1-1 0 0,-1 1 1 0 0,1-1 0 0 0,-1 0-1 0 0,1 1 1 0 0,0-1-1 0 0,0 0 1 0 0,-1 0 0 0 0,1 0-1 0 0,1 0 1 0 0,-1 0-1 0 0,0 0 1 0 0,0 0 0 0 0,1 0-1 0 0,-1-4 1 0 0</inkml:trace>
</inkml:ink>
</file>

<file path=ppt/ink/ink3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7.063"/>
    </inkml:context>
    <inkml:brush xml:id="br0">
      <inkml:brushProperty name="width" value="0.05" units="cm"/>
      <inkml:brushProperty name="height" value="0.05" units="cm"/>
      <inkml:brushProperty name="color" value="#004F8B"/>
    </inkml:brush>
  </inkml:definitions>
  <inkml:trace contextRef="#ctx0" brushRef="#br0">96 251 5773 0 0,'-6'-3'911'0'0,"0"0"1"0"0,0 0-1 0 0,1 0 1 0 0,0-1-1 0 0,-1 0 1 0 0,1 0-1 0 0,1-1 1 0 0,-1 0-1 0 0,1 1 1 0 0,-6-9 0 0 0,5 7-311 0 0,1-1 1 0 0,1 1 0 0 0,-1-1 0 0 0,1 1 0 0 0,0-1 0 0 0,1 0 0 0 0,0 0 0 0 0,-3-15 0 0 0,4 18-544 0 0,1-1 1 0 0,-1 1 0 0 0,1-1-1 0 0,0 1 1 0 0,0-1 0 0 0,0 1-1 0 0,1 0 1 0 0,0-1 0 0 0,0 1-1 0 0,0-1 1 0 0,0 1-1 0 0,0 0 1 0 0,1 0 0 0 0,0 0-1 0 0,0 0 1 0 0,0 0 0 0 0,1 0-1 0 0,-1 0 1 0 0,1 1 0 0 0,0-1-1 0 0,0 1 1 0 0,0 0 0 0 0,0-1-1 0 0,1 2 1 0 0,-1-1 0 0 0,1 0-1 0 0,-1 1 1 0 0,1-1 0 0 0,0 1-1 0 0,0 0 1 0 0,0 1 0 0 0,1-1-1 0 0,6-1 1 0 0,-9 2-80 0 0,0 0 0 0 0,0 1 0 0 0,1-1 0 0 0,-1 1 1 0 0,0 0-1 0 0,0 0 0 0 0,1-1 0 0 0,-1 2 0 0 0,0-1 1 0 0,1 0-1 0 0,-1 0 0 0 0,0 1 0 0 0,4 0 0 0 0,-5 0 12 0 0,0-1 0 0 0,0 1 0 0 0,0 0 0 0 0,0-1 0 0 0,0 1 0 0 0,-1 0 0 0 0,1-1 0 0 0,0 1 0 0 0,0 0 0 0 0,0 0 0 0 0,-1 0 0 0 0,1 0 1 0 0,0 0-1 0 0,-1 0 0 0 0,1 0 0 0 0,-1 0 0 0 0,1 0 0 0 0,-1 0 0 0 0,1 2 0 0 0,-1 2-93 0 0,1-1 0 0 0,-1 1 1 0 0,0-1-1 0 0,-1 1 0 0 0,1-1 0 0 0,-1 1 1 0 0,0-1-1 0 0,0 1 0 0 0,0-1 1 0 0,0 0-1 0 0,-4 9 0 0 0,-15 24-2409 0 0,15-30 606 0 0,0 1 0 0 0,1 1 0 0 0,0-1 0 0 0,0 1 0 0 0,1-1 0 0 0,0 1 0 0 0,0 0 0 0 0,-2 16 0 0 0,7-17 102 0 0</inkml:trace>
</inkml:ink>
</file>

<file path=ppt/ink/ink3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7.422"/>
    </inkml:context>
    <inkml:brush xml:id="br0">
      <inkml:brushProperty name="width" value="0.05" units="cm"/>
      <inkml:brushProperty name="height" value="0.05" units="cm"/>
      <inkml:brushProperty name="color" value="#004F8B"/>
    </inkml:brush>
  </inkml:definitions>
  <inkml:trace contextRef="#ctx0" brushRef="#br0">255 230 6837 0 0,'18'-65'11848'0'0,"-16"53"-11015"0"0,1 1-1 0 0,0-1 0 0 0,1 1 0 0 0,0 0 0 0 0,0 0 0 0 0,2 0 0 0 0,6-11 0 0 0,-8 16-582 0 0,1 0-1 0 0,-1 0 1 0 0,1 0 0 0 0,0 1-1 0 0,1 0 1 0 0,-1 0-1 0 0,1 1 1 0 0,0 0 0 0 0,0 0-1 0 0,0 0 1 0 0,10-4-1 0 0,-14 7 143 0 0,-1 2-402 0 0,-1 0 1 0 0,1-1-1 0 0,0 1 1 0 0,-1 0-1 0 0,1-1 1 0 0,-1 1-1 0 0,0 0 1 0 0,1 0-1 0 0,-1 0 1 0 0,1-1-1 0 0,-1 1 1 0 0,0 0-1 0 0,0 0 1 0 0,0 0 0 0 0,1 0-1 0 0,-1 0 1 0 0,0 0-1 0 0,0 1 1 0 0,-8 10-1322 0 0,1 0 1 0 0,-2-1 0 0 0,1-1 0 0 0,-1 1 0 0 0,-1-1 0 0 0,0-1 0 0 0,0 0-1 0 0,-1 0 1 0 0,0-1 0 0 0,-1 0 0 0 0,-20 10 0 0 0,4-5-2749 0 0,-54 19 1 0 0,7-11 2106 0 0,4-2 138 0 0</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6.300"/>
    </inkml:context>
    <inkml:brush xml:id="br0">
      <inkml:brushProperty name="width" value="0.05" units="cm"/>
      <inkml:brushProperty name="height" value="0.05" units="cm"/>
      <inkml:brushProperty name="color" value="#E71224"/>
    </inkml:brush>
  </inkml:definitions>
  <inkml:trace contextRef="#ctx0" brushRef="#br0">147 74 5364 0 0,'12'-32'8448'0'0,"-9"28"-6538"0"0,-1-1 0 0 0,-1 1 0 0 0,1-1 0 0 0,0 0 0 0 0,-1 0 0 0 0,1-8 0 0 0,-2 13-1841 0 0,0 0 0 0 0,0 0 1 0 0,0 0-1 0 0,0 1 0 0 0,0-1 1 0 0,0 0-1 0 0,0 0 0 0 0,0 0 0 0 0,1 0 1 0 0,-1 0-1 0 0,0 0 0 0 0,0 1 1 0 0,0-1-1 0 0,0 0 0 0 0,0 0 1 0 0,0 0-1 0 0,0 0 0 0 0,0 0 0 0 0,0 0 1 0 0,0 0-1 0 0,1 0 0 0 0,-1 1 1 0 0,0-1-1 0 0,0 0 0 0 0,0 0 0 0 0,0 0 1 0 0,0 0-1 0 0,0 0 0 0 0,0 0 1 0 0,1 0-1 0 0,-1 0 0 0 0,0 0 1 0 0,0 0-1 0 0,0 0 0 0 0,0 0 0 0 0,0 0 1 0 0,1 0-1 0 0,-1 0 0 0 0,0 0 1 0 0,0 0-1 0 0,0 0 0 0 0,0 0 0 0 0,0 0 1 0 0,0 0-1 0 0,1 0 0 0 0,-1 0 1 0 0,0 0-1 0 0,0 0 0 0 0,0 0 1 0 0,0-1-1 0 0,0 1 0 0 0,0 0 0 0 0,0 0 1 0 0,1 0-1 0 0,-1 0 0 0 0,0 0 1 0 0,0 0-1 0 0,0 0 0 0 0,6 10 927 0 0,-4 5-946 0 0,-1 0-1 0 0,0 0 1 0 0,-1 0-1 0 0,0 0 1 0 0,-2 0-1 0 0,0 0 1 0 0,0 0-1 0 0,-1 0 1 0 0,-7 17-1 0 0,3-4-43 0 0,-11 41-3014 0 0,9-37-1433 0 0,-2-1-1 0 0,-1 0 1 0 0,-2-1-1 0 0,-19 31 1 0 0,-17 7-480 0 0,36-55 2994 0 0</inkml:trace>
</inkml:ink>
</file>

<file path=ppt/ink/ink3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8.266"/>
    </inkml:context>
    <inkml:brush xml:id="br0">
      <inkml:brushProperty name="width" value="0.05" units="cm"/>
      <inkml:brushProperty name="height" value="0.05" units="cm"/>
      <inkml:brushProperty name="color" value="#004F8B"/>
    </inkml:brush>
  </inkml:definitions>
  <inkml:trace contextRef="#ctx0" brushRef="#br0">893 1 5088 0 0,'3'16'12329'0'0,"5"68"-6665"0"0,-8-72-4971 0 0,0 0-1 0 0,-1 0 1 0 0,0 0-1 0 0,-1 0 0 0 0,-5 18 1 0 0,5-26-574 0 0,1 0 1 0 0,-1 0 0 0 0,0 0 0 0 0,0-1 0 0 0,0 1 0 0 0,0-1-1 0 0,0 1 1 0 0,-1-1 0 0 0,0 0 0 0 0,0 0 0 0 0,0 0 0 0 0,0 0-1 0 0,0-1 1 0 0,0 1 0 0 0,-1-1 0 0 0,1 0 0 0 0,-1 1 0 0 0,0-2-1 0 0,1 1 1 0 0,-7 2 0 0 0,-2 0 23 0 0,1 1-1 0 0,0 1 1 0 0,0 0 0 0 0,0 0-1 0 0,1 1 1 0 0,0 0-1 0 0,-13 13 1 0 0,-65 70 1462 0 0,51-50-1336 0 0,-16 13-276 0 0,-2-2 1 0 0,-2-3-1 0 0,-2-3 1 0 0,-2-2-1 0 0,-82 44 1 0 0,120-75-1900 0 0,-45 16 0 0 0,36-20-2659 0 0,3-5-3773 0 0,28-3 7972 0 0,0 0 0 0 0,0 0 0 0 0,0 0 0 0 0,0 0 0 0 0,0 0 0 0 0,0-1 0 0 0,0 1 0 0 0,1 0 0 0 0,-1-1 0 0 0,0 1 0 0 0,0 0 0 0 0,0-1 0 0 0,0 1 0 0 0,1-1-1 0 0,-1 1 1 0 0,0-1 0 0 0,0 0 0 0 0,1 1 0 0 0,-2-2 0 0 0,1 1-3 0 0,1 0 0 0 0,-1-1 0 0 0,0 1 0 0 0,0-1 1 0 0,1 1-1 0 0,-1-1 0 0 0,1 1 0 0 0,-1-1 0 0 0,1 0 0 0 0,0 1 0 0 0,0-1 0 0 0,0 1 0 0 0,0-1 0 0 0,0-3 0 0 0,1-8-1481 0 0</inkml:trace>
</inkml:ink>
</file>

<file path=ppt/ink/ink3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8.672"/>
    </inkml:context>
    <inkml:brush xml:id="br0">
      <inkml:brushProperty name="width" value="0.05" units="cm"/>
      <inkml:brushProperty name="height" value="0.05" units="cm"/>
      <inkml:brushProperty name="color" value="#004F8B"/>
    </inkml:brush>
  </inkml:definitions>
  <inkml:trace contextRef="#ctx0" brushRef="#br0">930 29 4084 0 0,'22'-29'9513'0'0,"-27"32"-7190"0"0,-40 35 2063 0 0,35-29-4628 0 0,-131 107 2131 0 0,-4-6 0 0 0,-261 147-1 0 0,296-199-2419 0 0,37-23-4611 0 0,73-34 4732 0 0,-1-1 1 0 0,1 0-1 0 0,-1 1 1 0 0,1-1-1 0 0,-1 0 1 0 0,1 0-1 0 0,-1 1 1 0 0,0-1-1 0 0,1 0 1 0 0,-1 0 0 0 0,1 0-1 0 0,-1 0 1 0 0,0 0-1 0 0,1 0 1 0 0,-1 0-1 0 0,1 0 1 0 0,-1 0-1 0 0,0 0 1 0 0,1 0-1 0 0,-1 0 1 0 0,1 0 0 0 0,-1 0-1 0 0,0 0 1 0 0,1-1-1 0 0,-1 1 1 0 0,0-1-1 0 0,0-12-3170 0 0,16-22 433 0 0,-3 17 1465 0 0</inkml:trace>
</inkml:ink>
</file>

<file path=ppt/ink/ink3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9.031"/>
    </inkml:context>
    <inkml:brush xml:id="br0">
      <inkml:brushProperty name="width" value="0.05" units="cm"/>
      <inkml:brushProperty name="height" value="0.05" units="cm"/>
      <inkml:brushProperty name="color" value="#004F8B"/>
    </inkml:brush>
  </inkml:definitions>
  <inkml:trace contextRef="#ctx0" brushRef="#br0">823 0 5569 0 0,'0'0'5980'0'0,"-3"3"-4170"0"0,-121 91 7675 0 0,-7-7-5451 0 0,-99 71-4652 0 0,144-91-3117 0 0,29-25-6250 0 0,-105 60 1 0 0,133-86 8144 0 0</inkml:trace>
</inkml:ink>
</file>

<file path=ppt/ink/ink3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6:59.360"/>
    </inkml:context>
    <inkml:brush xml:id="br0">
      <inkml:brushProperty name="width" value="0.05" units="cm"/>
      <inkml:brushProperty name="height" value="0.05" units="cm"/>
      <inkml:brushProperty name="color" value="#004F8B"/>
    </inkml:brush>
  </inkml:definitions>
  <inkml:trace contextRef="#ctx0" brushRef="#br0">311 1 5897 0 0,'5'2'10218'0'0,"9"5"-4690"0"0,-5-2-5136 0 0,0 0 1 0 0,0 0 0 0 0,-1 1 0 0 0,1 0-1 0 0,-1 0 1 0 0,0 1 0 0 0,-1 0 0 0 0,0 1 0 0 0,7 8-1 0 0,-12-10-299 0 0,1 0 0 0 0,-1 0 0 0 0,0 0 0 0 0,-1 0 0 0 0,0 1 0 0 0,0-1 0 0 0,0 0 0 0 0,0 1 0 0 0,-1-1 0 0 0,0 1 0 0 0,-1-1 0 0 0,1 0 0 0 0,-1 1 0 0 0,0-1 0 0 0,-1 0 0 0 0,0 1 0 0 0,0-1 0 0 0,0 0 0 0 0,-1 0 0 0 0,1-1 0 0 0,-1 1 0 0 0,-1-1 0 0 0,-5 8 0 0 0,-10 14-685 0 0,-1-2-1 0 0,-1 0 1 0 0,-32 29-1 0 0,43-45-11 0 0,-15 15-2599 0 0,-2 0 0 0 0,-1-3 0 0 0,0 0 0 0 0,-2-1 0 0 0,0-2 0 0 0,-53 23 0 0 0,57-31 1400 0 0</inkml:trace>
</inkml:ink>
</file>

<file path=ppt/ink/ink3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7:01.360"/>
    </inkml:context>
    <inkml:brush xml:id="br0">
      <inkml:brushProperty name="width" value="0.05" units="cm"/>
      <inkml:brushProperty name="height" value="0.05" units="cm"/>
      <inkml:brushProperty name="color" value="#004F8B"/>
    </inkml:brush>
  </inkml:definitions>
  <inkml:trace contextRef="#ctx0" brushRef="#br0">916 58 5497 0 0,'4'-15'2007'0'0,"5"-27"14467"0"0,-14 61-15517 0 0,-4 12-74 0 0,-1 0-1 0 0,-2 0 1 0 0,-1-1 0 0 0,-19 31 0 0 0,13-28-1212 0 0,-34 41 0 0 0,52-73 108 0 0,1 0 0 0 0,-1 0 0 0 0,0 0 0 0 0,0 0 1 0 0,0 0-1 0 0,0-1 0 0 0,0 1 0 0 0,0 0 1 0 0,0-1-1 0 0,0 1 0 0 0,0-1 0 0 0,-1 1 0 0 0,1-1 1 0 0,0 0-1 0 0,0 1 0 0 0,0-1 0 0 0,-1 0 0 0 0,-1 0 1 0 0,3 0 217 0 0,-1 0 1 0 0,0 0 0 0 0,0 0 0 0 0,0 0 0 0 0,0 1 0 0 0,0-1 0 0 0,0 0 0 0 0,0 0-1 0 0,1 1 1 0 0,-1-1 0 0 0,0 1 0 0 0,0-1 0 0 0,0 0 0 0 0,1 1 0 0 0,-1-1-1 0 0,0 1 1 0 0,1 0 0 0 0,-1-1 0 0 0,0 1 0 0 0,1 0 0 0 0,-1-1 0 0 0,1 1-1 0 0,-1 0 1 0 0,1 0 0 0 0,-1-1 0 0 0,1 1 0 0 0,-1 0 0 0 0,1 1 0 0 0,-9 19 499 0 0,-1-1 1 0 0,-1-1 0 0 0,0 1 0 0 0,-1-2 0 0 0,-2 0 0 0 0,0 0 0 0 0,0-1 0 0 0,-2-1 0 0 0,-28 24 0 0 0,43-39-491 0 0,0 0 0 0 0,-1 1 1 0 0,0-1-1 0 0,1 0 0 0 0,-1 0 1 0 0,0 0-1 0 0,0 0 0 0 0,1 0 1 0 0,-1 0-1 0 0,0 0 0 0 0,0-1 1 0 0,0 1-1 0 0,0-1 0 0 0,0 1 1 0 0,0-1-1 0 0,0 0 0 0 0,0 0 0 0 0,0 0 1 0 0,0 0-1 0 0,0 0 0 0 0,0 0 1 0 0,0-1-1 0 0,-3 0 0 0 0,3 0-16 0 0,0-1-1 0 0,0 1 0 0 0,0-1 0 0 0,1 0 0 0 0,-1 1 0 0 0,0-1 1 0 0,1 0-1 0 0,-1 0 0 0 0,1 0 0 0 0,0 0 0 0 0,0 0 0 0 0,-1 0 1 0 0,1-1-1 0 0,1 1 0 0 0,-1 0 0 0 0,-1-4 0 0 0,-1-9-145 0 0,0-1-1 0 0,1 0 1 0 0,0 0-1 0 0,1-21 1 0 0,1 29 130 0 0,0-23 280 0 0,0-1 1 0 0,2 0-1 0 0,13-62 1 0 0,-15 93 414 0 0,-3 5-527 0 0,-1 0-1 0 0,1 0 1 0 0,0 1-1 0 0,1-1 0 0 0,-1 1 1 0 0,1 0-1 0 0,0 0 1 0 0,-2 9-1 0 0,-6 9 172 0 0,-15 22-63 0 0,-1-2 0 0 0,-3-1 1 0 0,-1-1-1 0 0,-49 50 0 0 0,0-19-2219 0 0,-11-9-3395 0 0,85-60 4132 0 0,0-1-1 0 0,0 1 0 0 0,0-1 0 0 0,0 0 0 0 0,0 0 0 0 0,0 0 0 0 0,0-1 0 0 0,-1 0 1 0 0,1 0-1 0 0,-1 0 0 0 0,1-1 0 0 0,-1 1 0 0 0,1-1 0 0 0,-1-1 0 0 0,1 1 0 0 0,-1-1 1 0 0,1 0-1 0 0,-10-3 0 0 0,6-1-531 0 0</inkml:trace>
</inkml:ink>
</file>

<file path=ppt/ink/ink3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7:01.688"/>
    </inkml:context>
    <inkml:brush xml:id="br0">
      <inkml:brushProperty name="width" value="0.05" units="cm"/>
      <inkml:brushProperty name="height" value="0.05" units="cm"/>
      <inkml:brushProperty name="color" value="#004F8B"/>
    </inkml:brush>
  </inkml:definitions>
  <inkml:trace contextRef="#ctx0" brushRef="#br0">0 104 7021 0 0,'33'-17'5334'0'0,"69"-25"0"0"0,-60 28-5211 0 0,58-11-1 0 0,-98 25-144 0 0,39-4-6229 0 0,-40 3 5984 0 0,0 1-1 0 0,0 0 1 0 0,0 0-1 0 0,0 0 1 0 0,0 0-1 0 0,0 0 1 0 0,0 0 0 0 0,0 0-1 0 0,0 0 1 0 0,-1 1-1 0 0,1-1 1 0 0,0 0-1 0 0,0 0 1 0 0,0 1-1 0 0,0-1 1 0 0,0 1-1 0 0,0-1 1 0 0,0 1 0 0 0,0-1-1 0 0,-1 1 1 0 0,1-1-1 0 0,0 1 1 0 0,0 0-1 0 0,-1-1 1 0 0,1 1-1 0 0,0 0 1 0 0,-1 0-1 0 0,1 0 1 0 0,-1-1 0 0 0,1 1-1 0 0,-1 0 1 0 0,0 0-1 0 0,1 0 1 0 0,-1 0-1 0 0,1 1 1 0 0,-1 8-1398 0 0</inkml:trace>
</inkml:ink>
</file>

<file path=ppt/ink/ink3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7:02.047"/>
    </inkml:context>
    <inkml:brush xml:id="br0">
      <inkml:brushProperty name="width" value="0.05" units="cm"/>
      <inkml:brushProperty name="height" value="0.05" units="cm"/>
      <inkml:brushProperty name="color" value="#004F8B"/>
    </inkml:brush>
  </inkml:definitions>
  <inkml:trace contextRef="#ctx0" brushRef="#br0">85 52 5581 0 0,'0'0'7842'0'0,"2"-4"-6492"0"0,25-41 9072 0 0,-39 43-5773 0 0,-25 9-12786 0 0,-12 0-10086 0 0,33-8 16435 0 0</inkml:trace>
</inkml:ink>
</file>

<file path=ppt/ink/ink3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7:02.844"/>
    </inkml:context>
    <inkml:brush xml:id="br0">
      <inkml:brushProperty name="width" value="0.05" units="cm"/>
      <inkml:brushProperty name="height" value="0.05" units="cm"/>
      <inkml:brushProperty name="color" value="#004F8B"/>
    </inkml:brush>
  </inkml:definitions>
  <inkml:trace contextRef="#ctx0" brushRef="#br0">877 227 5180 0 0,'1'2'9494'0'0,"0"16"-8521"0"0,-8 0-164 0 0,0 0 1 0 0,-1-1-1 0 0,-1 0 0 0 0,-1 0 1 0 0,0-1-1 0 0,-1 0 1 0 0,-1-1-1 0 0,0 0 0 0 0,-1-1 1 0 0,-29 24-1 0 0,36-33-553 0 0,0 0 0 0 0,0 0 1 0 0,0-1-1 0 0,0 0 0 0 0,-1-1 0 0 0,0 1 0 0 0,0-1 0 0 0,-11 3 0 0 0,16-5-213 0 0,0-1 0 0 0,0 0 0 0 0,-1 1 0 0 0,1-1 1 0 0,0 0-1 0 0,0 0 0 0 0,0-1 0 0 0,0 1 0 0 0,0 0 0 0 0,0-1 0 0 0,-1 1 0 0 0,1-1 0 0 0,0 0 0 0 0,0 1 0 0 0,1-1 0 0 0,-1 0 0 0 0,0 0 1 0 0,0 0-1 0 0,0-1 0 0 0,0 1 0 0 0,1 0 0 0 0,-1-1 0 0 0,1 1 0 0 0,-1-1 0 0 0,1 1 0 0 0,0-1 0 0 0,-1 0 0 0 0,1 0 0 0 0,0 1 0 0 0,0-1 1 0 0,0 0-1 0 0,0 0 0 0 0,1 0 0 0 0,-1 0 0 0 0,0-2 0 0 0,-3-11-61 0 0,0 0 1 0 0,1 0-1 0 0,1 0 1 0 0,0 0-1 0 0,1 0 0 0 0,1 0 1 0 0,0-1-1 0 0,3-14 1 0 0,23-127-437 0 0,-19 125 561 0 0,1 1 29 0 0,-4 16 260 0 0,-1 0 0 0 0,-1 0 0 0 0,2-18 0 0 0,-4 32 456 0 0,-9 35 133 0 0,8 26-800 0 0,2 1 1 0 0,14 91-1 0 0,2 64 328 0 0,-17-191-479 0 0,-2 0 1 0 0,0 0-1 0 0,-2 0 0 0 0,0 0 0 0 0,-2 0 1 0 0,-14 37-1 0 0,10-37-34 0 0,-2-1 0 0 0,0-1 0 0 0,-2 0 0 0 0,0 0 0 0 0,-2-2 0 0 0,0 0 0 0 0,-1-1 0 0 0,-2 0 0 0 0,0-2 0 0 0,0 0 0 0 0,-28 18 0 0 0,36-28 0 0 0,-1-1 0 0 0,0 0 0 0 0,-1-1 0 0 0,1 0 0 0 0,-1-1 0 0 0,0-1 0 0 0,-1 0 0 0 0,1-1 0 0 0,-1 0 0 0 0,-14 0 0 0 0,16-2 0 0 0,1-1 0 0 0,0-1 0 0 0,-1 0 0 0 0,1-1 0 0 0,0 0 0 0 0,0-1 0 0 0,0 0 0 0 0,1 0 0 0 0,-1-1 0 0 0,1-1 0 0 0,0 0 0 0 0,0 0 0 0 0,-16-12 0 0 0,18 11-143 0 0,0 0-1 0 0,1-1 1 0 0,-1 0-1 0 0,2 0 1 0 0,-1 0-1 0 0,1-1 1 0 0,0 0-1 0 0,0-1 1 0 0,1 1 0 0 0,0-1-1 0 0,1 0 1 0 0,0 0-1 0 0,0 0 1 0 0,1-1-1 0 0,0 1 1 0 0,1-1 0 0 0,0 0-1 0 0,1 0 1 0 0,-1 0-1 0 0,2 0 1 0 0,0 0-1 0 0,0 0 1 0 0,0 1-1 0 0,3-11 1 0 0,-1 9-69 0 0,0 0 1 0 0,1 1-1 0 0,0-1 0 0 0,1 1 1 0 0,0 0-1 0 0,1 0 1 0 0,0 0-1 0 0,0 1 0 0 0,1 0 1 0 0,0 0-1 0 0,1 0 0 0 0,0 0 1 0 0,0 1-1 0 0,1 1 0 0 0,0-1 1 0 0,0 1-1 0 0,1 1 0 0 0,0-1 1 0 0,0 1-1 0 0,0 1 1 0 0,20-9-1 0 0,-14 9-1713 0 0,0 0 1 0 0,0 0 0 0 0,0 2-1 0 0,0 0 1 0 0,1 0-1 0 0,-1 2 1 0 0,20 0-1 0 0,-23 1 875 0 0,-1 1 0 0 0,1 1 0 0 0,0 0 0 0 0,-1 1 0 0 0,0 0 0 0 0,13 5 0 0 0,-1 2-569 0 0</inkml:trace>
</inkml:ink>
</file>

<file path=ppt/ink/ink3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7:03.172"/>
    </inkml:context>
    <inkml:brush xml:id="br0">
      <inkml:brushProperty name="width" value="0.05" units="cm"/>
      <inkml:brushProperty name="height" value="0.05" units="cm"/>
      <inkml:brushProperty name="color" value="#004F8B"/>
    </inkml:brush>
  </inkml:definitions>
  <inkml:trace contextRef="#ctx0" brushRef="#br0">1 198 4604 0 0,'0'0'5701'0'0,"25"-1"-1228"0"0,23-13-1345 0 0,1-3-3447 0 0,-24 7-1911 0 0,1-1 0 0 0,-2-1 1 0 0,0-2-1 0 0,0 0 0 0 0,-1-1 0 0 0,41-36 0 0 0,-26 13 536 0 0</inkml:trace>
</inkml:ink>
</file>

<file path=ppt/ink/ink3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7:04.079"/>
    </inkml:context>
    <inkml:brush xml:id="br0">
      <inkml:brushProperty name="width" value="0.05" units="cm"/>
      <inkml:brushProperty name="height" value="0.05" units="cm"/>
      <inkml:brushProperty name="color" value="#004F8B"/>
    </inkml:brush>
  </inkml:definitions>
  <inkml:trace contextRef="#ctx0" brushRef="#br0">918 11 4840 0 0,'5'-11'13655'0'0,"0"38"-11124"0"0,-1-1 1 0 0,0 38-1 0 0,-3-39-1646 0 0,-2 0 0 0 0,-1 0 0 0 0,-1-1 0 0 0,-1 1 0 0 0,-10 35 1 0 0,13-57-858 0 0,-1 1 1 0 0,0 0 0 0 0,0 0 0 0 0,0 0-1 0 0,0-1 1 0 0,-1 1 0 0 0,1-1 0 0 0,-1 0 0 0 0,0 0-1 0 0,0 0 1 0 0,0 0 0 0 0,0 0 0 0 0,-1-1 0 0 0,1 1-1 0 0,-7 2 1 0 0,-5 2 189 0 0,0 0-1 0 0,-29 8 1 0 0,-15 6 36 0 0,36-8-254 0 0,1 0 0 0 0,1 1 0 0 0,0 2 0 0 0,-30 27 0 0 0,-69 83 0 0 0,18-17 0 0 0,91-99-9 0 0,-144 131-1379 0 0,127-118 936 0 0,0-2 0 0 0,-1-2 0 0 0,-61 31-1 0 0,66-43-3264 0 0,23-7 3452 0 0,1-1 1 0 0,0 1-1 0 0,-1 0 1 0 0,1 0-1 0 0,0 0 1 0 0,-1 0-1 0 0,1 0 1 0 0,0 0-1 0 0,-4-9-6613 0 0,11-14-2612 0 0,3 6 9222 0 0,19-29-3701 0 0,-7 17 2275 0 0</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59.504"/>
    </inkml:context>
    <inkml:brush xml:id="br0">
      <inkml:brushProperty name="width" value="0.05" units="cm"/>
      <inkml:brushProperty name="height" value="0.05" units="cm"/>
    </inkml:brush>
  </inkml:definitions>
  <inkml:trace contextRef="#ctx0" brushRef="#br0">73 69 4976 0 0,'0'-5'11335'0'0,"-1"8"-11249"0"0,1 1 1 0 0,0-1-1 0 0,1 0 1 0 0,-1 1-1 0 0,0-1 1 0 0,1 0-1 0 0,0 0 1 0 0,0 0-1 0 0,0 0 1 0 0,0 0-1 0 0,0 0 1 0 0,0 0-1 0 0,1 0 1 0 0,0 0-1 0 0,-1 0 1 0 0,1-1-1 0 0,0 1 1 0 0,1-1-1 0 0,-1 1 1 0 0,0-1 0 0 0,1 0-1 0 0,3 3 1 0 0,-4-4-179 0 0,0 0 0 0 0,1 0 0 0 0,-1 0 0 0 0,0 0 0 0 0,1 0 1 0 0,-1-1-1 0 0,1 1 0 0 0,-1-1 0 0 0,1 0 0 0 0,-1 1 1 0 0,1-1-1 0 0,-1 0 0 0 0,1-1 0 0 0,-1 1 0 0 0,1 0 1 0 0,-1-1-1 0 0,1 1 0 0 0,-1-1 0 0 0,0 0 0 0 0,1 0 0 0 0,-1 0 1 0 0,0 0-1 0 0,1 0 0 0 0,-1-1 0 0 0,0 1 0 0 0,0 0 1 0 0,0-1-1 0 0,0 0 0 0 0,-1 1 0 0 0,1-1 0 0 0,0 0 1 0 0,1-2-1 0 0,4-4 459 0 0,-1 1 1 0 0,0-1 0 0 0,0 0-1 0 0,-1 0 1 0 0,0-1 0 0 0,0 0-1 0 0,-1 0 1 0 0,0 0-1 0 0,4-15 1 0 0,-3 7 4249 0 0,-6 34-3659 0 0,-3 33-363 0 0,12 4 97 0 0,-3-23-566 0 0,0 1 0 0 0,-2-1 0 0 0,-2 1 0 0 0,-4 63 0 0 0,2-88-138 0 0,-1 1-1 0 0,1-1 0 0 0,-1 0 1 0 0,0 0-1 0 0,-1 0 0 0 0,0 0 1 0 0,0 0-1 0 0,0-1 0 0 0,-1 1 1 0 0,0-1-1 0 0,0 0 0 0 0,0 0 1 0 0,-1 0-1 0 0,0-1 1 0 0,0 0-1 0 0,-1 0 0 0 0,1 0 1 0 0,-1 0-1 0 0,0-1 0 0 0,0 0 1 0 0,-1 0-1 0 0,1-1 0 0 0,-1 0 1 0 0,0 0-1 0 0,0 0 0 0 0,0-1 1 0 0,-8 2-1 0 0,10-3 35 0 0,0 0-1 0 0,0 0 1 0 0,-1-1 0 0 0,1 1 0 0 0,0-1-1 0 0,-1 0 1 0 0,1-1 0 0 0,0 1 0 0 0,-1-1-1 0 0,1 0 1 0 0,0 0 0 0 0,0-1-1 0 0,0 0 1 0 0,0 1 0 0 0,0-2 0 0 0,-6-2-1 0 0,9 3-62 0 0,0 1 0 0 0,0-1 0 0 0,0 0 0 0 0,0 0 0 0 0,1 0 0 0 0,-1 0 0 0 0,1 0 0 0 0,-1 0 0 0 0,1 0 0 0 0,0 0 0 0 0,-1 0 0 0 0,1-1 0 0 0,0 1 0 0 0,1 0 0 0 0,-1-1 0 0 0,0 1 0 0 0,1-1 0 0 0,-1 1 0 0 0,1-1 0 0 0,0 0 0 0 0,0 1 0 0 0,0-1-1 0 0,0 1 1 0 0,0-1 0 0 0,0 1 0 0 0,1-1 0 0 0,-1 1 0 0 0,1-1 0 0 0,0 1 0 0 0,0-1 0 0 0,0 1 0 0 0,0 0 0 0 0,0 0 0 0 0,0-1 0 0 0,3-1 0 0 0,-3 1-385 0 0,1 0-1 0 0,-1 0 1 0 0,1 0 0 0 0,0 0 0 0 0,0 1 0 0 0,0-1-1 0 0,1 1 1 0 0,-1 0 0 0 0,0-1 0 0 0,1 1-1 0 0,-1 0 1 0 0,7-3 0 0 0,23-5-13363 0 0</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6.925"/>
    </inkml:context>
    <inkml:brush xml:id="br0">
      <inkml:brushProperty name="width" value="0.05" units="cm"/>
      <inkml:brushProperty name="height" value="0.05" units="cm"/>
      <inkml:brushProperty name="color" value="#E71224"/>
    </inkml:brush>
  </inkml:definitions>
  <inkml:trace contextRef="#ctx0" brushRef="#br0">939 3 7329 0 0,'1'-2'16809'0'0,"-3"23"-12530"0"0,-5 22-4670 0 0,4-30 2566 0 0,-3 8-2024 0 0,-1-1-1 0 0,-1 0 0 0 0,-1-1 1 0 0,0 0-1 0 0,-2 0 0 0 0,0-1 0 0 0,-1 0 1 0 0,-1-1-1 0 0,-15 17 0 0 0,17-22-68 0 0,-1-1 0 0 0,0 0-1 0 0,0-1 1 0 0,-1 0 0 0 0,0-1 0 0 0,-1 0-1 0 0,0-1 1 0 0,0 0 0 0 0,0-1 0 0 0,-1-1 0 0 0,-1-1-1 0 0,-24 7 1 0 0,33-11-82 0 0,-27-1 0 0 0,6 1 0 0 0,28-1 0 0 0,-46-16 0 0 0,42 16 0 0 0,0-1 0 0 0,1 1 0 0 0,-1 1 0 0 0,0-1 0 0 0,1 0 0 0 0,-1 1 0 0 0,1 0 0 0 0,-1 0 0 0 0,0 0 0 0 0,1 0 0 0 0,0 1 0 0 0,-1-1 0 0 0,1 1 0 0 0,0 0 0 0 0,0 0 0 0 0,0 0 0 0 0,0 0 0 0 0,0 1 0 0 0,0-1 0 0 0,-4 6 0 0 0,-8 4 0 0 0,-16 7 0 0 0,-1-1 0 0 0,-37 14 0 0 0,52-25 0 0 0,1-2 0 0 0,-1 1 0 0 0,0-2 0 0 0,0 0 0 0 0,0-1 0 0 0,-26 1 0 0 0,37-4 0 0 0,1 0 0 0 0,-1 0 0 0 0,0-1 0 0 0,1 1 0 0 0,-1-1 0 0 0,1 0 0 0 0,-1-1 0 0 0,1 0 0 0 0,0 1 0 0 0,-1-2 0 0 0,1 1 0 0 0,0 0 0 0 0,0-1 0 0 0,0 0 0 0 0,1 0 0 0 0,-1-1 0 0 0,1 1 0 0 0,-6-7 0 0 0,6 5 0 0 0,1 0 0 0 0,0-1 0 0 0,0 1 0 0 0,0-1 0 0 0,1 0 0 0 0,0 0 0 0 0,0 0 0 0 0,0 0 0 0 0,1 0 0 0 0,-1 0 0 0 0,2 0 0 0 0,-1 0 0 0 0,1-1 0 0 0,0 1 0 0 0,0 0 0 0 0,1-8 0 0 0,1-1-996 0 0,1-1 1 0 0,1 1-1 0 0,0 0 1 0 0,1 0-1 0 0,0 0 0 0 0,1 1 1 0 0,10-18-1 0 0,7-6-3772 0 0,35-46-1 0 0,-10 21-7681 0 0,-40 52 10655 0 0</inkml:trace>
</inkml:ink>
</file>

<file path=ppt/ink/ink3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7:04.594"/>
    </inkml:context>
    <inkml:brush xml:id="br0">
      <inkml:brushProperty name="width" value="0.05" units="cm"/>
      <inkml:brushProperty name="height" value="0.05" units="cm"/>
      <inkml:brushProperty name="color" value="#004F8B"/>
    </inkml:brush>
  </inkml:definitions>
  <inkml:trace contextRef="#ctx0" brushRef="#br0">2095 18 4492 0 0,'6'-15'7996'0'0,"-18"13"-3993"0"0,-24 12-1939 0 0,33-8-1868 0 0,-32 14 850 0 0,0 1 1 0 0,1 3-1 0 0,-61 45 0 0 0,32-21-456 0 0,-1305 844 4710 0 0,1054-695-5661 0 0,283-180-957 0 0,4-14-4083 0 0,10-6-1558 0 0,-2-4-3449 0 0,16 10 8435 0 0,-6-2 263 0 0</inkml:trace>
</inkml:ink>
</file>

<file path=ppt/ink/ink3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7:05.032"/>
    </inkml:context>
    <inkml:brush xml:id="br0">
      <inkml:brushProperty name="width" value="0.05" units="cm"/>
      <inkml:brushProperty name="height" value="0.05" units="cm"/>
      <inkml:brushProperty name="color" value="#004F8B"/>
    </inkml:brush>
  </inkml:definitions>
  <inkml:trace contextRef="#ctx0" brushRef="#br0">317 15 6909 0 0,'-43'-14'18008'0'0,"48"13"-17030"0"0,3 1-831 0 0,0 1-1 0 0,-1-1 1 0 0,1 1-1 0 0,0 0 1 0 0,0 1-1 0 0,-1 0 1 0 0,1 0-1 0 0,-1 1 1 0 0,1 0-1 0 0,-1 0 1 0 0,0 1-1 0 0,0 0 1 0 0,0 0-1 0 0,-1 0 1 0 0,1 1-1 0 0,-1 0 1 0 0,0 0-1 0 0,-1 1 1 0 0,1 0-1 0 0,-1 0 1 0 0,0 0-1 0 0,-1 0 1 0 0,1 1-1 0 0,4 11 1 0 0,-4-9 5 0 0,-1-1 1 0 0,0 1 0 0 0,-1 0 0 0 0,0 1 0 0 0,-1-1 0 0 0,0 0-1 0 0,0 1 1 0 0,-1 0 0 0 0,0-1 0 0 0,-1 1 0 0 0,0 0 0 0 0,0-1-1 0 0,-1 1 1 0 0,0-1 0 0 0,-1 1 0 0 0,0-1 0 0 0,0 1-1 0 0,-1-1 1 0 0,-1 0 0 0 0,-5 12 0 0 0,-2-3-317 0 0,-1-1 1 0 0,0 0-1 0 0,-1-1 1 0 0,-1-1-1 0 0,-1 0 0 0 0,-30 25 1 0 0,10-14-462 0 0,0-2 0 0 0,-52 26 0 0 0,41-28-4668 0 0,38-18 3255 0 0,-1-1 0 0 0,0 0 0 0 0,1 0 0 0 0,-1-1 0 0 0,0 0 0 0 0,0 0-1 0 0,-1-1 1 0 0,1 0 0 0 0,0-1 0 0 0,-15-1 0 0 0,12-1 195 0 0</inkml:trace>
</inkml:ink>
</file>

<file path=ppt/ink/ink3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7:05.500"/>
    </inkml:context>
    <inkml:brush xml:id="br0">
      <inkml:brushProperty name="width" value="0.05" units="cm"/>
      <inkml:brushProperty name="height" value="0.05" units="cm"/>
      <inkml:brushProperty name="color" value="#004F8B"/>
    </inkml:brush>
  </inkml:definitions>
  <inkml:trace contextRef="#ctx0" brushRef="#br0">13 37 5905 0 0,'12'-3'10590'0'0,"-1"0"-7998"0"0,-3 2-2280 0 0,-8 1-151 0 0,0 0 0 0 0,1 0 0 0 0,-1 0 0 0 0,1 1 0 0 0,-1-1 0 0 0,1 0 0 0 0,-1 0 0 0 0,1 0 0 0 0,-1 0 0 0 0,1-1 0 0 0,-1 1 0 0 0,1 0 1 0 0,-1 0-1 0 0,1 0 0 0 0,-1 0 0 0 0,1 0 0 0 0,-1-1 0 0 0,1 1 0 0 0,-1 0 0 0 0,0 0 0 0 0,1-1 0 0 0,-1 1 0 0 0,1 0 0 0 0,-1-1 0 0 0,0 1 0 0 0,1 0 0 0 0,-1-1 0 0 0,0 1 0 0 0,0 0 0 0 0,1-1 0 0 0,-1 1 0 0 0,0-1 0 0 0,0 1 0 0 0,1-1 0 0 0,-1 1 0 0 0,0 0 0 0 0,0-1 0 0 0,0 1 0 0 0,0-1 0 0 0,0 1 0 0 0,0-1 0 0 0,0-1 511 0 0,-30-15 3938 0 0,22 19-4437 0 0,2 4-4447 0 0,-5 22-17506 0 0,8-20 18339 0 0</inkml:trace>
</inkml:ink>
</file>

<file path=ppt/ink/ink3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35.160"/>
    </inkml:context>
    <inkml:brush xml:id="br0">
      <inkml:brushProperty name="width" value="0.05" units="cm"/>
      <inkml:brushProperty name="height" value="0.05" units="cm"/>
      <inkml:brushProperty name="color" value="#004F8B"/>
    </inkml:brush>
  </inkml:definitions>
  <inkml:trace contextRef="#ctx0" brushRef="#br0">534 0 3244 0 0,'0'0'23323'0'0,"-8"43"-22608"0"0,-3-15-631 0 0,-2-1 0 0 0,0 0 0 0 0,-2 0 0 0 0,0-2 0 0 0,-2 0 0 0 0,-1-1 0 0 0,-1 0 0 0 0,-1-2 0 0 0,-1 0 0 0 0,-1-1 0 0 0,-1-1 0 0 0,0-2 1 0 0,-2 0-1 0 0,-51 28 0 0 0,-30 4-5172 0 0,70-35-785 0 0,2 0-4735 0 0,16-15 4830 0 0</inkml:trace>
</inkml:ink>
</file>

<file path=ppt/ink/ink3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35.723"/>
    </inkml:context>
    <inkml:brush xml:id="br0">
      <inkml:brushProperty name="width" value="0.05" units="cm"/>
      <inkml:brushProperty name="height" value="0.05" units="cm"/>
      <inkml:brushProperty name="color" value="#004F8B"/>
    </inkml:brush>
  </inkml:definitions>
  <inkml:trace contextRef="#ctx0" brushRef="#br0">131 186 4124 0 0,'23'-87'11026'0'0,"-3"17"-1525"0"0,-12 42-5285 0 0,-7 48-2509 0 0,-5 45-1126 0 0,-15 45-659 0 0,-10 1-4867 0 0,18-80 368 0 0,-22 42-1 0 0,22-51 341 0 0,-2-1 0 0 0,-22 29 0 0 0,23-35 2381 0 0,-3 1 142 0 0</inkml:trace>
</inkml:ink>
</file>

<file path=ppt/ink/ink3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36.535"/>
    </inkml:context>
    <inkml:brush xml:id="br0">
      <inkml:brushProperty name="width" value="0.05" units="cm"/>
      <inkml:brushProperty name="height" value="0.05" units="cm"/>
      <inkml:brushProperty name="color" value="#004F8B"/>
    </inkml:brush>
  </inkml:definitions>
  <inkml:trace contextRef="#ctx0" brushRef="#br0">754 60 5733 0 0,'21'-59'20291'0'0,"-22"76"-19973"0"0,-3 2 100 0 0,-1 0 0 0 0,-1 0-1 0 0,0-1 1 0 0,-2 0-1 0 0,0 0 1 0 0,-1-1-1 0 0,-18 27 1 0 0,2-10-42 0 0,0-1 1 0 0,-44 42-1 0 0,58-64-354 0 0,0 0 0 0 0,0-1 0 0 0,-1-1 1 0 0,-1 0-1 0 0,0 0 0 0 0,0-1 0 0 0,0-1 0 0 0,-1 0 0 0 0,0-1 0 0 0,-1 0 0 0 0,1-1 0 0 0,-30 5 1 0 0,40-10-53 0 0,1 0 1 0 0,-1 0 0 0 0,1 0 0 0 0,0 0 0 0 0,-1-1 0 0 0,1 0 0 0 0,0 0 0 0 0,-1 0 0 0 0,1 0 0 0 0,0 0 0 0 0,0-1 0 0 0,0 1-1 0 0,0-1 1 0 0,0 0 0 0 0,0 0 0 0 0,0 0 0 0 0,1 0 0 0 0,-1 0 0 0 0,1-1 0 0 0,-1 1 0 0 0,-1-4 0 0 0,-2-1-98 0 0,1 0-1 0 0,1 0 1 0 0,-1 0 0 0 0,1 0 0 0 0,1 0-1 0 0,-1-1 1 0 0,-1-8 0 0 0,4 15 60 0 0,-17 20-529 0 0,-1-2 523 0 0,-35 26 0 0 0,45-37 163 0 0,1-1 0 0 0,-1 0 0 0 0,0-1 1 0 0,-1 0-1 0 0,1-1 0 0 0,-1 0 1 0 0,1 0-1 0 0,-1-1 0 0 0,-17 2 0 0 0,24-3-46 0 0,0-1-1 0 0,1 0 1 0 0,-1-1 0 0 0,0 1-1 0 0,0 0 1 0 0,1-1-1 0 0,-1 0 1 0 0,0 1-1 0 0,1-1 1 0 0,-1 0-1 0 0,0 0 1 0 0,1-1 0 0 0,0 1-1 0 0,-1 0 1 0 0,1-1-1 0 0,0 0 1 0 0,-1 1-1 0 0,1-1 1 0 0,0 0-1 0 0,0 0 1 0 0,1 0 0 0 0,-1 0-1 0 0,0-1 1 0 0,1 1-1 0 0,-1 0 1 0 0,1-1-1 0 0,0 1 1 0 0,0-1-1 0 0,0 1 1 0 0,0-1 0 0 0,-1-4-1 0 0,0-1-106 0 0,0-1 0 0 0,0 1 0 0 0,1-1 0 0 0,0 1 0 0 0,1-1 1 0 0,0 0-1 0 0,0 1 0 0 0,3-13 0 0 0,15-37-2246 0 0,12 6-3843 0 0,47-43-9224 0 0,-39 52 10483 0 0,-24 29 3412 0 0</inkml:trace>
</inkml:ink>
</file>

<file path=ppt/ink/ink3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36.895"/>
    </inkml:context>
    <inkml:brush xml:id="br0">
      <inkml:brushProperty name="width" value="0.05" units="cm"/>
      <inkml:brushProperty name="height" value="0.05" units="cm"/>
      <inkml:brushProperty name="color" value="#004F8B"/>
    </inkml:brush>
  </inkml:definitions>
  <inkml:trace contextRef="#ctx0" brushRef="#br0">0 119 4196 0 0,'6'-10'1497'0'0,"-4"4"-189"0"0,9 0 4 0 0,-3 0-228 0 0,0-2-120 0 0,3 1-116 0 0,-1-2-264 0 0,2 0-216 0 0,-1 2-500 0 0,3 0-584 0 0,1-2-1740 0 0,-5 1 172 0 0,4-1 203 0 0,-1 0 289 0 0,-3 1 112 0 0</inkml:trace>
</inkml:ink>
</file>

<file path=ppt/ink/ink3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37.832"/>
    </inkml:context>
    <inkml:brush xml:id="br0">
      <inkml:brushProperty name="width" value="0.05" units="cm"/>
      <inkml:brushProperty name="height" value="0.05" units="cm"/>
      <inkml:brushProperty name="color" value="#004F8B"/>
    </inkml:brush>
  </inkml:definitions>
  <inkml:trace contextRef="#ctx0" brushRef="#br0">213 37 3644 0 0,'3'-3'1580'0'0,"-1"0"-591"0"0,-1 0-1 0 0,2 0 1 0 0,-1 1-1 0 0,0-1 1 0 0,0 1 0 0 0,1-1-1 0 0,-1 1 1 0 0,1 0-1 0 0,0 0 1 0 0,0 0 0 0 0,0 0-1 0 0,0 1 1 0 0,4-2-1 0 0,-19 26-476 0 0,-4 0-260 0 0,-2-1 1 0 0,0-1-1 0 0,-1 0 1 0 0,-1-1-1 0 0,-1-2 1 0 0,-40 29-1 0 0,50-39-160 0 0,-27 21-165 0 0,36-27 91 0 0,1 0-1 0 0,-1 0 1 0 0,0-1 0 0 0,1 1-1 0 0,-1 0 1 0 0,1 0-1 0 0,-1 0 1 0 0,1 1 0 0 0,0-1-1 0 0,0 0 1 0 0,0 0 0 0 0,0 1-1 0 0,0-1 1 0 0,0 0-1 0 0,0 4 1 0 0,1-5-13 0 0,1 0 0 0 0,-1 0 0 0 0,0 0 0 0 0,0 0 0 0 0,1 0 0 0 0,-1-1 0 0 0,0 1 0 0 0,1 0 0 0 0,-1 0 0 0 0,1 0 0 0 0,-1-1 0 0 0,1 1 0 0 0,-1 0 0 0 0,1-1 0 0 0,-1 1 0 0 0,1 0 0 0 0,0-1 0 0 0,-1 1 0 0 0,1-1 1 0 0,0 1-1 0 0,0-1 0 0 0,0 1 0 0 0,-1-1 0 0 0,1 1 0 0 0,0-1 0 0 0,0 0 0 0 0,0 0 0 0 0,0 1 0 0 0,-1-1 0 0 0,1 0 0 0 0,2 0 0 0 0,24 1 32 0 0,-25-1-38 0 0,22-1-326 0 0,-1-1-1 0 0,0-1 1 0 0,1-1-1 0 0,-2-1 1 0 0,40-14-1 0 0,108-55-3183 0 0,-54 22-181 0 0,-1 1-6117 0 0,-95 41 8233 0 0</inkml:trace>
</inkml:ink>
</file>

<file path=ppt/ink/ink3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38.254"/>
    </inkml:context>
    <inkml:brush xml:id="br0">
      <inkml:brushProperty name="width" value="0.05" units="cm"/>
      <inkml:brushProperty name="height" value="0.05" units="cm"/>
      <inkml:brushProperty name="color" value="#004F8B"/>
    </inkml:brush>
  </inkml:definitions>
  <inkml:trace contextRef="#ctx0" brushRef="#br0">1 65 4020 0 0,'0'0'7489'0'0,"43"-9"-6765"0"0,-28 5-272 0 0,-1 1-492 0 0,5-2-760 0 0,-1-1-1708 0 0,1-2 164 0 0,0 1 131 0 0,1-4 269 0 0,1-1 224 0 0</inkml:trace>
</inkml:ink>
</file>

<file path=ppt/ink/ink3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39.332"/>
    </inkml:context>
    <inkml:brush xml:id="br0">
      <inkml:brushProperty name="width" value="0.05" units="cm"/>
      <inkml:brushProperty name="height" value="0.05" units="cm"/>
      <inkml:brushProperty name="color" value="#004F8B"/>
    </inkml:brush>
  </inkml:definitions>
  <inkml:trace contextRef="#ctx0" brushRef="#br0">354 105 4616 0 0,'1'-14'2524'0'0,"-1"0"1052"0"0,0 1 1 0 0,-1-1 0 0 0,0 1 0 0 0,-6-24 1799 0 0,5 42-5027 0 0,-9 24 225 0 0,1 1-1 0 0,2 0 0 0 0,1 1 1 0 0,-4 34-1 0 0,-8 35-3 0 0,8-49-803 0 0,-1 2 21 0 0,-1-1 1 0 0,-28 68-1 0 0,33-102-889 0 0,-1-1 0 0 0,0-1 0 0 0,-1 1 1 0 0,-13 14-1 0 0,14-20-773 0 0,0-1 0 0 0,-1 0 0 0 0,0-1 0 0 0,0 0 0 0 0,-1-1 0 0 0,-18 11 0 0 0,25-16 765 0 0,-15 6-1682 0 0,3-7-2240 0 0,2-3 3231 0 0</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7.253"/>
    </inkml:context>
    <inkml:brush xml:id="br0">
      <inkml:brushProperty name="width" value="0.05" units="cm"/>
      <inkml:brushProperty name="height" value="0.05" units="cm"/>
      <inkml:brushProperty name="color" value="#E71224"/>
    </inkml:brush>
  </inkml:definitions>
  <inkml:trace contextRef="#ctx0" brushRef="#br0">1 105 3028 0 0,'8'-6'1380'0'0,"1"0"1"0"0,0 0-1 0 0,0 1 0 0 0,0 0 0 0 0,14-4 0 0 0,54-16 1426 0 0,-47 16-2515 0 0,-18 6-712 0 0,19-6-2952 0 0,-29 9 2887 0 0,-1-1 0 0 0,0 1-1 0 0,0-1 1 0 0,1 1 0 0 0,-1-1-1 0 0,0 0 1 0 0,0 1 0 0 0,1-1-1 0 0,-1 0 1 0 0,0 0 0 0 0,0 0-1 0 0,0 0 1 0 0,0 0 0 0 0,0 0-1 0 0,-1 0 1 0 0,1 0 0 0 0,1-2-1 0 0,0-3-1231 0 0</inkml:trace>
</inkml:ink>
</file>

<file path=ppt/ink/ink3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39.676"/>
    </inkml:context>
    <inkml:brush xml:id="br0">
      <inkml:brushProperty name="width" value="0.05" units="cm"/>
      <inkml:brushProperty name="height" value="0.05" units="cm"/>
      <inkml:brushProperty name="color" value="#004F8B"/>
    </inkml:brush>
  </inkml:definitions>
  <inkml:trace contextRef="#ctx0" brushRef="#br0">329 0 3396 0 0,'1'6'11624'0'0,"-2"22"-10031"0"0,-6-8-794 0 0,-2 0-1 0 0,0-1 1 0 0,-1 1-1 0 0,-1-2 1 0 0,0 0 0 0 0,-25 29-1 0 0,18-26-1111 0 0,0-2 0 0 0,-2 0 0 0 0,0-1 0 0 0,-44 30 0 0 0,60-46-433 0 0,0 0 1 0 0,0 1-1 0 0,-1-1 1 0 0,1-1-1 0 0,-1 1 0 0 0,0-1 1 0 0,1 1-1 0 0,-1-1 1 0 0,-7 0-1 0 0,11-1 413 0 0,-1 0 1 0 0,0 0-1 0 0,1 0 1 0 0,-1 0-1 0 0,0 0 0 0 0,1 0 1 0 0,-1-1-1 0 0,1 1 0 0 0,-1-1 1 0 0,0 1-1 0 0,1-1 1 0 0,-1 1-1 0 0,1-1 0 0 0,-1 0 1 0 0,1 0-1 0 0,0 0 1 0 0,-1 0-1 0 0,1 0 0 0 0,0 0 1 0 0,0 0-1 0 0,0 0 0 0 0,-1-1 1 0 0,1 1-1 0 0,0 0 1 0 0,1-1-1 0 0,-1 1 0 0 0,0-1 1 0 0,0 1-1 0 0,1-1 1 0 0,-2-2-1 0 0,-1-9-1382 0 0</inkml:trace>
</inkml:ink>
</file>

<file path=ppt/ink/ink3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0.035"/>
    </inkml:context>
    <inkml:brush xml:id="br0">
      <inkml:brushProperty name="width" value="0.05" units="cm"/>
      <inkml:brushProperty name="height" value="0.05" units="cm"/>
      <inkml:brushProperty name="color" value="#004F8B"/>
    </inkml:brush>
  </inkml:definitions>
  <inkml:trace contextRef="#ctx0" brushRef="#br0">38 21 7453 0 0,'0'-7'4192'0'0,"0"-2"150"0"0,-1 4-3981 0 0,-28 24-13316 0 0,21-15 11066 0 0</inkml:trace>
</inkml:ink>
</file>

<file path=ppt/ink/ink3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0.786"/>
    </inkml:context>
    <inkml:brush xml:id="br0">
      <inkml:brushProperty name="width" value="0.05" units="cm"/>
      <inkml:brushProperty name="height" value="0.05" units="cm"/>
      <inkml:brushProperty name="color" value="#004F8B"/>
    </inkml:brush>
  </inkml:definitions>
  <inkml:trace contextRef="#ctx0" brushRef="#br0">1001 3 4576 0 0,'-6'-2'14642'0'0,"-3"18"-13417"0"0,1 0 1 0 0,-12 34-1 0 0,14-32-724 0 0,-1-1-1 0 0,-1 1 0 0 0,-16 27 1 0 0,17-36-399 0 0,6-5-115 0 0,-1-1-1 0 0,0 1 1 0 0,-1-1 0 0 0,1 0 0 0 0,-1 0 0 0 0,1 0 0 0 0,-1 0 0 0 0,0 0 0 0 0,0 0 0 0 0,0-1-1 0 0,0 1 1 0 0,-1-1 0 0 0,1 0 0 0 0,-1 0 0 0 0,1 0 0 0 0,-1-1 0 0 0,-6 3 0 0 0,8-4-41 0 0,-47 7-652 0 0,-3 31 512 0 0,-61 39 423 0 0,112-76-226 0 0,-1 0 1 0 0,0-1-1 0 0,0 1 1 0 0,1 0-1 0 0,-1-1 1 0 0,0 1-1 0 0,0-1 1 0 0,0 1-1 0 0,0-1 1 0 0,0 0-1 0 0,0 0 0 0 0,0 0 1 0 0,1 0-1 0 0,-1 0 1 0 0,0 0-1 0 0,0 0 1 0 0,0-1-1 0 0,0 1 1 0 0,0-1-1 0 0,0 1 1 0 0,1-1-1 0 0,-3-1 1 0 0,0 0-29 0 0,1-1 0 0 0,-1 1 1 0 0,1-1-1 0 0,-1 0 1 0 0,1 0-1 0 0,0 0 0 0 0,1-1 1 0 0,-1 1-1 0 0,-3-6 0 0 0,-1-4-86 0 0,0 0-1 0 0,0 0 0 0 0,2 0 0 0 0,-7-24 0 0 0,10 34 112 0 0,0 0 0 0 0,0 0 0 0 0,0 0 0 0 0,0 0 0 0 0,0 1 0 0 0,-1-1 0 0 0,1 1-1 0 0,-1 0 1 0 0,-4-4 0 0 0,6 6-51 0 0,-4 1-38 0 0,-1 0 101 0 0,0 1 1 0 0,1 0-1 0 0,-1 0 0 0 0,0 1 1 0 0,1 0-1 0 0,-1 0 0 0 0,-9 7 1 0 0,15-9-107 0 0,14 6-367 0 0,-8-7 471 0 0,1 0-1 0 0,-1 0 1 0 0,0 1 0 0 0,0 0 0 0 0,0 0-1 0 0,-1 0 1 0 0,1 1 0 0 0,9 4-1 0 0,-13-5 58 0 0,1 0-1 0 0,-1 0 1 0 0,0 1-1 0 0,0-1 1 0 0,0 1-1 0 0,-1-1 1 0 0,1 1 0 0 0,0 0-1 0 0,-1-1 1 0 0,1 1-1 0 0,-1 0 1 0 0,1 0-1 0 0,-1 0 1 0 0,0 0-1 0 0,2 5 1 0 0,-2-3 9 0 0,-1-1 0 0 0,1 1 1 0 0,-1-1-1 0 0,0 1 0 0 0,0 0 1 0 0,-1-1-1 0 0,1 1 0 0 0,-1 0 0 0 0,1-1 1 0 0,-1 1-1 0 0,0-1 0 0 0,-1 1 1 0 0,1-1-1 0 0,-1 0 0 0 0,1 1 1 0 0,-1-1-1 0 0,0 0 0 0 0,0 0 0 0 0,0 0 1 0 0,-1 0-1 0 0,1-1 0 0 0,-1 1 1 0 0,-4 4-1 0 0,4-4-47 0 0,0 0-1 0 0,-1 0 1 0 0,1 0 0 0 0,0 0-1 0 0,-1 0 1 0 0,0-1 0 0 0,1 0-1 0 0,-1 1 1 0 0,0-1-1 0 0,0-1 1 0 0,0 1 0 0 0,-1-1-1 0 0,1 1 1 0 0,0-1 0 0 0,0 0-1 0 0,-1-1 1 0 0,1 1 0 0 0,-1-1-1 0 0,1 0 1 0 0,-1 0-1 0 0,1 0 1 0 0,0-1 0 0 0,-1 1-1 0 0,-4-2 1 0 0,-8-1-42 0 0,-1 1-1 0 0,1 0 1 0 0,-1 2-1 0 0,0 0 0 0 0,-29 4 1 0 0,36-1 17 0 0,1-1 1 0 0,0 2-1 0 0,0-1 1 0 0,1 1-1 0 0,-1 1 1 0 0,1 0-1 0 0,0 0 1 0 0,0 1-1 0 0,0 0 1 0 0,-14 13-1 0 0,6-3-712 0 0,0 1 0 0 0,1 1 0 0 0,-14 21 0 0 0,8-6-3535 0 0,0 1-4019 0 0,5-10-426 0 0,16-18 6964 0 0</inkml:trace>
</inkml:ink>
</file>

<file path=ppt/ink/ink3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1.192"/>
    </inkml:context>
    <inkml:brush xml:id="br0">
      <inkml:brushProperty name="width" value="0.05" units="cm"/>
      <inkml:brushProperty name="height" value="0.05" units="cm"/>
      <inkml:brushProperty name="color" value="#004F8B"/>
    </inkml:brush>
  </inkml:definitions>
  <inkml:trace contextRef="#ctx0" brushRef="#br0">1 81 5793 0 0,'30'-16'3353'0'0,"2"0"0"0"0,38-13 1 0 0,3 12-4030 0 0,-64 16-509 0 0,0 0 0 0 0,-1 1 0 0 0,1 0 0 0 0,0 0 0 0 0,-1 1-1 0 0,9 2 1 0 0,0 6-2887 0 0,-13-1 2283 0 0</inkml:trace>
</inkml:ink>
</file>

<file path=ppt/ink/ink3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1.520"/>
    </inkml:context>
    <inkml:brush xml:id="br0">
      <inkml:brushProperty name="width" value="0.05" units="cm"/>
      <inkml:brushProperty name="height" value="0.05" units="cm"/>
      <inkml:brushProperty name="color" value="#004F8B"/>
    </inkml:brush>
  </inkml:definitions>
  <inkml:trace contextRef="#ctx0" brushRef="#br0">0 377 3836 0 0,'0'0'1667'0'0,"5"-3"-129"0"0,8-4-398 0 0,102-57 4707 0 0,1-10-5963 0 0,-92 57-1334 0 0,0-1-1 0 0,-2-1 1 0 0,0 0 0 0 0,-1-2-1 0 0,-1-1 1 0 0,-1 0 0 0 0,20-33 0 0 0,-18 19-236 0 0</inkml:trace>
</inkml:ink>
</file>

<file path=ppt/ink/ink3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1.848"/>
    </inkml:context>
    <inkml:brush xml:id="br0">
      <inkml:brushProperty name="width" value="0.05" units="cm"/>
      <inkml:brushProperty name="height" value="0.05" units="cm"/>
      <inkml:brushProperty name="color" value="#004F8B"/>
    </inkml:brush>
  </inkml:definitions>
  <inkml:trace contextRef="#ctx0" brushRef="#br0">36 12 4832 0 0,'-6'-5'4525'0'0,"4"-2"-2825"0"0,-25 16-12249 0 0</inkml:trace>
</inkml:ink>
</file>

<file path=ppt/ink/ink3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2.661"/>
    </inkml:context>
    <inkml:brush xml:id="br0">
      <inkml:brushProperty name="width" value="0.05" units="cm"/>
      <inkml:brushProperty name="height" value="0.05" units="cm"/>
      <inkml:brushProperty name="color" value="#004F8B"/>
    </inkml:brush>
  </inkml:definitions>
  <inkml:trace contextRef="#ctx0" brushRef="#br0">416 63 5384 0 0,'11'-22'4982'0'0,"-9"19"-3865"0"0,0-1 0 0 0,0 0-1 0 0,0 0 1 0 0,0 0 0 0 0,-1 1 0 0 0,1-1 0 0 0,-1-1-1 0 0,1-5 4479 0 0,-2 13-5488 0 0,1 0 0 0 0,0 0 0 0 0,-1 0 0 0 0,0 0-1 0 0,0 1 1 0 0,0-1 0 0 0,0 0 0 0 0,0 0 0 0 0,-1 0 0 0 0,1 0 0 0 0,-1 0 0 0 0,0 0 0 0 0,0 0 0 0 0,0 0-1 0 0,0 0 1 0 0,0-1 0 0 0,-1 1 0 0 0,1 0 0 0 0,-1-1 0 0 0,0 1 0 0 0,0-1 0 0 0,0 1 0 0 0,-2 2 0 0 0,-1 0-164 0 0,1 0 1 0 0,-1 0-1 0 0,-1 0 1 0 0,1 0-1 0 0,0-1 1 0 0,-1 0-1 0 0,0 0 1 0 0,0 0-1 0 0,-9 4 1 0 0,7-6-105 0 0,-1 0 1 0 0,1-1-1 0 0,-1 0 1 0 0,0 0-1 0 0,1-1 1 0 0,-16-1-1 0 0,18 0 136 0 0,0 1 0 0 0,0-1 1 0 0,0 1-1 0 0,0 0 0 0 0,0 1 0 0 0,-1 0 0 0 0,1 0 0 0 0,0 0 0 0 0,0 1 0 0 0,1-1 0 0 0,-1 1 0 0 0,0 1 0 0 0,0-1 0 0 0,1 1 1 0 0,-9 6-1 0 0,-19 17-741 0 0,2 2 1 0 0,-41 44-1 0 0,48-41-4030 0 0,3 0-3927 0 0</inkml:trace>
</inkml:ink>
</file>

<file path=ppt/ink/ink3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3.004"/>
    </inkml:context>
    <inkml:brush xml:id="br0">
      <inkml:brushProperty name="width" value="0.05" units="cm"/>
      <inkml:brushProperty name="height" value="0.05" units="cm"/>
      <inkml:brushProperty name="color" value="#004F8B"/>
    </inkml:brush>
  </inkml:definitions>
  <inkml:trace contextRef="#ctx0" brushRef="#br0">1783 55 6325 0 0,'16'-29'4674'0'0,"-1"4"6208"0"0,-17 25-10750 0 0,-1 1 1 0 0,1-1 0 0 0,0 1 0 0 0,0 0 0 0 0,0 0 0 0 0,0 0-1 0 0,0 0 1 0 0,0 0 0 0 0,0 1 0 0 0,0-1 0 0 0,0 1-1 0 0,-2 1 1 0 0,-3 3 173 0 0,-316 240 3333 0 0,232-172-3216 0 0,-374 298-844 0 0,145-121-3986 0 0,224-176 699 0 0,-7 8-4289 0 0,-220 133 0 0 0,267-187 6156 0 0</inkml:trace>
</inkml:ink>
</file>

<file path=ppt/ink/ink3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3.848"/>
    </inkml:context>
    <inkml:brush xml:id="br0">
      <inkml:brushProperty name="width" value="0.05" units="cm"/>
      <inkml:brushProperty name="height" value="0.05" units="cm"/>
      <inkml:brushProperty name="color" value="#004F8B"/>
    </inkml:brush>
  </inkml:definitions>
  <inkml:trace contextRef="#ctx0" brushRef="#br0">286 34 6325 0 0,'-22'-34'18230'0'0,"24"41"-15442"0"0,4 10-3384 0 0,-4-6 813 0 0,0 1-1 0 0,0 0 0 0 0,-1 0 1 0 0,-1 0-1 0 0,0-1 1 0 0,0 1-1 0 0,-1 0 0 0 0,-1 0 1 0 0,0 0-1 0 0,-1-1 1 0 0,0 1-1 0 0,0-1 1 0 0,-2 0-1 0 0,1 0 0 0 0,-9 14 1 0 0,5-9-455 0 0,-1 0 0 0 0,-1-1 0 0 0,-1 0 0 0 0,-12 13 0 0 0,15-18-630 0 0,-1-1-1 0 0,-1-1 1 0 0,0 1-1 0 0,0-2 0 0 0,-19 12 1 0 0,26-17 208 0 0,0-1 0 0 0,0 0 0 0 0,0 0 1 0 0,0 0-1 0 0,0 0 0 0 0,0 0 0 0 0,0-1 0 0 0,-1 1 1 0 0,1-1-1 0 0,0 0 0 0 0,0 0 0 0 0,-1 0 0 0 0,1 0 1 0 0,0-1-1 0 0,0 1 0 0 0,0-1 0 0 0,-1 0 0 0 0,1 0 0 0 0,0 0 1 0 0,0 0-1 0 0,0-1 0 0 0,1 1 0 0 0,-1-1 0 0 0,0 0 1 0 0,0 1-1 0 0,1-1 0 0 0,-1-1 0 0 0,1 1 0 0 0,0 0 1 0 0,0 0-1 0 0,-4-5 0 0 0,-2-5-1155 0 0</inkml:trace>
</inkml:ink>
</file>

<file path=ppt/ink/ink3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4.176"/>
    </inkml:context>
    <inkml:brush xml:id="br0">
      <inkml:brushProperty name="width" value="0.05" units="cm"/>
      <inkml:brushProperty name="height" value="0.05" units="cm"/>
      <inkml:brushProperty name="color" value="#004F8B"/>
    </inkml:brush>
  </inkml:definitions>
  <inkml:trace contextRef="#ctx0" brushRef="#br0">135 37 5485 0 0,'0'-8'678'0'0,"5"-20"16479"0"0,3 40-15972 0 0,-5 0-806 0 0,0-1 0 0 0,0 1-1 0 0,-1 0 1 0 0,0-1 0 0 0,-1 1 0 0 0,-1 0 0 0 0,0 0 0 0 0,0 0 0 0 0,-5 23-1 0 0,1 13 191 0 0,2-16-1334 0 0,-1 0 0 0 0,-2 0 0 0 0,-1-1 0 0 0,-11 32 0 0 0,8-36-2849 0 0,-1-1 0 0 0,-20 39 1 0 0,24-55 1935 0 0,0 0 0 0 0,-1 0 1 0 0,0-1-1 0 0,-1 1 0 0 0,0-2 0 0 0,-10 10 1 0 0,8-11-39 0 0</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7.581"/>
    </inkml:context>
    <inkml:brush xml:id="br0">
      <inkml:brushProperty name="width" value="0.05" units="cm"/>
      <inkml:brushProperty name="height" value="0.05" units="cm"/>
      <inkml:brushProperty name="color" value="#E71224"/>
    </inkml:brush>
  </inkml:definitions>
  <inkml:trace contextRef="#ctx0" brushRef="#br0">2549 0 7277 0 0,'-8'3'1864'0'0,"-1"1"0"0"0,0 0 0 0 0,1 1 1 0 0,-11 7-1 0 0,-29 28 3490 0 0,-37 60-737 0 0,57-65-3149 0 0,-505 519 2785 0 0,381-408-3776 0 0,94-89-477 0 0,-2-2 0 0 0,-2-4 0 0 0,-123 78 0 0 0,159-113 0 0 0,-1-2 0 0 0,-1-1 0 0 0,1-1 0 0 0,-2-1 0 0 0,0-2 0 0 0,0-1 0 0 0,0-1 0 0 0,-1-2 0 0 0,0 0 0 0 0,0-2 0 0 0,-1-2 0 0 0,1-1 0 0 0,-42-4 0 0 0,31-3-569 0 0,0-2 0 0 0,1-1 1 0 0,0-2-1 0 0,1-2 0 0 0,0-2 0 0 0,1-1 1 0 0,1-2-1 0 0,1-1 0 0 0,1-2 0 0 0,-51-41 1 0 0,57 39-104 0 0,2-2 0 0 0,0-1 0 0 0,2-1 0 0 0,1-1 1 0 0,1-1-1 0 0,1-1 0 0 0,2-1 0 0 0,2-1 0 0 0,0-1 1 0 0,3 0-1 0 0,-21-66 0 0 0,-33-177-14822 0 0,57 233 13703 0 0</inkml:trace>
</inkml:ink>
</file>

<file path=ppt/ink/ink3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4.504"/>
    </inkml:context>
    <inkml:brush xml:id="br0">
      <inkml:brushProperty name="width" value="0.05" units="cm"/>
      <inkml:brushProperty name="height" value="0.05" units="cm"/>
      <inkml:brushProperty name="color" value="#004F8B"/>
    </inkml:brush>
  </inkml:definitions>
  <inkml:trace contextRef="#ctx0" brushRef="#br0">315 1 4104 0 0,'0'0'5302'0'0,"-2"5"-3666"0"0,-10 25 983 0 0,-2 0 1 0 0,-1-1-1 0 0,-34 51 1 0 0,29-52-2191 0 0,-1-2 1 0 0,-2 0-1 0 0,-46 41 0 0 0,29-47-3592 0 0,12-34-4271 0 0,25 10 6280 0 0,0-1 0 0 0,1 1-1 0 0,0-1 1 0 0,0 0 0 0 0,0 0-1 0 0,0 0 1 0 0,-1-9 0 0 0,1-4-688 0 0</inkml:trace>
</inkml:ink>
</file>

<file path=ppt/ink/ink3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4.833"/>
    </inkml:context>
    <inkml:brush xml:id="br0">
      <inkml:brushProperty name="width" value="0.05" units="cm"/>
      <inkml:brushProperty name="height" value="0.05" units="cm"/>
      <inkml:brushProperty name="color" value="#004F8B"/>
    </inkml:brush>
  </inkml:definitions>
  <inkml:trace contextRef="#ctx0" brushRef="#br0">127 26 4728 0 0,'-4'-26'13933'0'0,"-5"40"-9439"0"0,-10 54-4742 0 0,16-56 2010 0 0,-15 77-341 0 0,-3 14-3656 0 0,18-91-363 0 0,-1-1 0 0 0,-1 0 0 0 0,-9 17 0 0 0,13-27 1965 0 0,0 1-1 0 0,0-1 1 0 0,0 0 0 0 0,0 1-1 0 0,-1-1 1 0 0,1 0-1 0 0,0 0 1 0 0,-1 0-1 0 0,1 0 1 0 0,-1 0 0 0 0,1 0-1 0 0,-1-1 1 0 0,1 1-1 0 0,-1 0 1 0 0,1-1-1 0 0,-1 1 1 0 0,-2 0 0 0 0</inkml:trace>
</inkml:ink>
</file>

<file path=ppt/ink/ink3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5.208"/>
    </inkml:context>
    <inkml:brush xml:id="br0">
      <inkml:brushProperty name="width" value="0.05" units="cm"/>
      <inkml:brushProperty name="height" value="0.05" units="cm"/>
      <inkml:brushProperty name="color" value="#004F8B"/>
    </inkml:brush>
  </inkml:definitions>
  <inkml:trace contextRef="#ctx0" brushRef="#br0">180 46 5477 0 0,'66'-37'12179'0'0,"-66"37"-12108"0"0,1 0 0 0 0,-1 0-1 0 0,1 0 1 0 0,-1 0 0 0 0,0-1 0 0 0,1 1 0 0 0,-1 0 0 0 0,1 0 0 0 0,-1 0 0 0 0,1 0 0 0 0,-1 0 0 0 0,1 0 0 0 0,-1 0 0 0 0,1 0 0 0 0,-1 1 0 0 0,1-1 0 0 0,-1 0 0 0 0,0 0 0 0 0,1 0 0 0 0,-1 0 0 0 0,1 0 0 0 0,-1 1 0 0 0,0-1-1 0 0,1 0 1 0 0,-1 1 0 0 0,1-1 0 0 0,-1 0 0 0 0,0 0 0 0 0,1 1 0 0 0,-1 0 0 0 0,-9 17 233 0 0,0 1-1 0 0,-2-1 1 0 0,0-1-1 0 0,-1 0 1 0 0,-1 0 0 0 0,-24 24-1 0 0,-21 28 206 0 0,27-30-229 0 0,22-30-167 0 0,0 1-1 0 0,1 0 1 0 0,0 1 0 0 0,0 0 0 0 0,2 0-1 0 0,-1 1 1 0 0,-6 16 0 0 0,13-27-101 0 0,0 0 0 0 0,0 0 0 0 0,0 0 1 0 0,0 0-1 0 0,0-1 0 0 0,0 1 0 0 0,0 0 0 0 0,1 0 1 0 0,-1 0-1 0 0,0 0 0 0 0,0 0 0 0 0,1-1 0 0 0,-1 1 0 0 0,0 0 1 0 0,1 0-1 0 0,-1 0 0 0 0,1-1 0 0 0,-1 1 0 0 0,1 0 1 0 0,-1-1-1 0 0,1 1 0 0 0,0 0 0 0 0,-1-1 0 0 0,1 1 0 0 0,0-1 1 0 0,-1 1-1 0 0,1-1 0 0 0,0 1 0 0 0,0-1 0 0 0,-1 1 1 0 0,1-1-1 0 0,0 0 0 0 0,0 0 0 0 0,0 1 0 0 0,0-1 1 0 0,0 0-1 0 0,-1 0 0 0 0,1 0 0 0 0,0 0 0 0 0,0 0 0 0 0,1 0 1 0 0,41 0-211 0 0,-40 0 146 0 0,45-5-1307 0 0,0-3 1 0 0,0-1 0 0 0,-1-3-1 0 0,86-32 1 0 0,-58 12-1736 0 0,-2-3 1 0 0,77-50-1 0 0,6-23-1191 0 0,-83 53 2378 0 0</inkml:trace>
</inkml:ink>
</file>

<file path=ppt/ink/ink3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6.614"/>
    </inkml:context>
    <inkml:brush xml:id="br0">
      <inkml:brushProperty name="width" value="0.05" units="cm"/>
      <inkml:brushProperty name="height" value="0.05" units="cm"/>
      <inkml:brushProperty name="color" value="#004F8B"/>
    </inkml:brush>
  </inkml:definitions>
  <inkml:trace contextRef="#ctx0" brushRef="#br0">75 8 6613 0 0,'10'-7'15003'0'0,"-16"15"-13344"0"0,-21 17-11965 0 0,-12-1 834 0 0,27-17 7507 0 0</inkml:trace>
</inkml:ink>
</file>

<file path=ppt/ink/ink3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6.254"/>
    </inkml:context>
    <inkml:brush xml:id="br0">
      <inkml:brushProperty name="width" value="0.05" units="cm"/>
      <inkml:brushProperty name="height" value="0.05" units="cm"/>
      <inkml:brushProperty name="color" value="#004F8B"/>
    </inkml:brush>
  </inkml:definitions>
  <inkml:trace contextRef="#ctx0" brushRef="#br0">1096 252 4624 0 0,'-3'-1'459'0'0,"1"0"-1"0"0,-1-1 0 0 0,0 1 0 0 0,0-1 1 0 0,1 0-1 0 0,-1 0 0 0 0,1 0 0 0 0,0 0 1 0 0,-1-1-1 0 0,1 1 0 0 0,0 0 0 0 0,0-1 1 0 0,1 0-1 0 0,-1 1 0 0 0,0-1 0 0 0,1 0 1 0 0,0 0-1 0 0,-1 0 0 0 0,0-3 0 0 0,1 0 31 0 0,0 0 1 0 0,0-1-1 0 0,0 1 0 0 0,1-1 0 0 0,0 1 0 0 0,0-1 0 0 0,1 1 1 0 0,-1 0-1 0 0,3-8 0 0 0,-1 3-101 0 0,1 1-1 0 0,1-1 1 0 0,-1 1-1 0 0,1 0 1 0 0,1 1 0 0 0,0-1-1 0 0,0 1 1 0 0,1 0-1 0 0,0 0 1 0 0,1 1 0 0 0,10-12-1 0 0,-16 19-367 0 0,0 1 1 0 0,-1-1-1 0 0,1 1 1 0 0,-1-1-1 0 0,1 1 0 0 0,0-1 1 0 0,-1 1-1 0 0,1-1 0 0 0,0 1 1 0 0,0 0-1 0 0,-1-1 0 0 0,1 1 1 0 0,0 0-1 0 0,0 0 0 0 0,0-1 1 0 0,-1 1-1 0 0,1 0 1 0 0,0 0-1 0 0,0 0 0 0 0,0 0 1 0 0,-1 0-1 0 0,1 0 0 0 0,0 0 1 0 0,0 1-1 0 0,0-1 0 0 0,0 0 1 0 0,-1 0-1 0 0,1 1 0 0 0,0-1 1 0 0,0 0-1 0 0,-1 1 1 0 0,1-1-1 0 0,0 1 0 0 0,-1-1 1 0 0,1 0-1 0 0,0 1 0 0 0,-1 0 1 0 0,1-1-1 0 0,-1 1 0 0 0,1-1 1 0 0,-1 1-1 0 0,1 0 0 0 0,-1-1 1 0 0,1 1-1 0 0,-1 0 1 0 0,0 0-1 0 0,1-1 0 0 0,-1 1 1 0 0,0 0-1 0 0,0 0 0 0 0,1 1 1 0 0,0 1 18 0 0,0 0 0 0 0,0 0 1 0 0,0 1-1 0 0,-1-1 0 0 0,1 0 0 0 0,-1 1 1 0 0,0-1-1 0 0,0 1 0 0 0,0-1 1 0 0,0 0-1 0 0,-1 4 0 0 0,-3 4 32 0 0,0-1-1 0 0,-1 0 0 0 0,0 0 0 0 0,-1 0 0 0 0,0-1 1 0 0,-1 1-1 0 0,1-2 0 0 0,-2 1 0 0 0,1-1 1 0 0,-1 0-1 0 0,-1 0 0 0 0,1-1 0 0 0,-11 6 1 0 0,-6 3 1 0 0,-1-1 1 0 0,0-1 0 0 0,-47 16-1 0 0,49-20 107 0 0,1 2 1 0 0,0 0-1 0 0,0 2 0 0 0,1 0 0 0 0,-24 21 0 0 0,-96 97 494 0 0,42-38-362 0 0,69-67-375 0 0,-1-2 0 0 0,-2-1 0 0 0,0-1-1 0 0,-64 30 1 0 0,71-41-1035 0 0,1-2 0 0 0,-1-1 0 0 0,-1-1 0 0 0,-40 7 0 0 0,62-15 137 0 0,0 1 0 0 0,0-1 0 0 0,0 0 0 0 0,0 0 0 0 0,0-1 0 0 0,0 0 0 0 0,1 0 0 0 0,-7-2 0 0 0,10 3 564 0 0,0-1 0 0 0,0 1-1 0 0,0-1 1 0 0,0 0 0 0 0,0 0 0 0 0,0 0-1 0 0,0 0 1 0 0,0 0 0 0 0,1-1 0 0 0,-1 1-1 0 0,1 0 1 0 0,-1-1 0 0 0,1 1 0 0 0,-1-1 0 0 0,1 1-1 0 0,0-1 1 0 0,-1 0 0 0 0,1 0 0 0 0,0 0-1 0 0,0 0 1 0 0,0 1 0 0 0,1-1 0 0 0,-1 0-1 0 0,0-1 1 0 0,0-1 0 0 0,1-13-1437 0 0</inkml:trace>
</inkml:ink>
</file>

<file path=ppt/ink/ink3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7.161"/>
    </inkml:context>
    <inkml:brush xml:id="br0">
      <inkml:brushProperty name="width" value="0.05" units="cm"/>
      <inkml:brushProperty name="height" value="0.05" units="cm"/>
      <inkml:brushProperty name="color" value="#004F8B"/>
    </inkml:brush>
  </inkml:definitions>
  <inkml:trace contextRef="#ctx0" brushRef="#br0">1037 0 4812 0 0,'0'0'8073'0'0,"-1"4"-7021"0"0,0 4-561 0 0,0 0 0 0 0,-1-1 0 0 0,0 1 0 0 0,-1-1 1 0 0,0 0-1 0 0,0 0 0 0 0,0 0 0 0 0,-1 0 0 0 0,0 0 0 0 0,0-1 1 0 0,-1 0-1 0 0,-8 10 0 0 0,4-8-226 0 0,1 1 0 0 0,-1-1 0 0 0,-1-1 0 0 0,1 1 0 0 0,-1-2 1 0 0,0 1-1 0 0,-20 8 0 0 0,27-15-335 0 0,0 1 1 0 0,0 0 0 0 0,-1-1-1 0 0,1 0 1 0 0,0 0-1 0 0,-1 0 1 0 0,1 0 0 0 0,-1 0-1 0 0,1-1 1 0 0,0 1 0 0 0,0-1-1 0 0,-1 0 1 0 0,1 0-1 0 0,0 0 1 0 0,0 0 0 0 0,0-1-1 0 0,-6-3 1 0 0,-3-1-294 0 0,11 6 197 0 0,-4 1-2 0 0,-3 3 280 0 0,-1 1 0 0 0,1 0 0 0 0,-1 0 0 0 0,2 1 0 0 0,-1 0 0 0 0,1 1 0 0 0,0 0 0 0 0,0 0 0 0 0,-8 10 0 0 0,-29 28 661 0 0,23-27-306 0 0,-2-1-1 0 0,1 0 0 0 0,-2-2 1 0 0,0-1-1 0 0,-1-1 1 0 0,-1-1-1 0 0,-47 16 1 0 0,53-23-212 0 0,1-1-1 0 0,-1-1 1 0 0,1-1 0 0 0,-1 0 0 0 0,0-1-1 0 0,0-2 1 0 0,0 0 0 0 0,0 0-1 0 0,0-2 1 0 0,1-1 0 0 0,-35-10 0 0 0,41 9-166 0 0,-1 0 1 0 0,1-1-1 0 0,1 0 1 0 0,-1-1 0 0 0,1 0-1 0 0,1-1 1 0 0,-1-1-1 0 0,1 1 1 0 0,0-2 0 0 0,-9-11-1 0 0,16 17-254 0 0,1 0 0 0 0,0 0 0 0 0,0 0 0 0 0,1-1 0 0 0,-1 0 0 0 0,1 1 0 0 0,0-1 1 0 0,0 0-1 0 0,0 0 0 0 0,1 0 0 0 0,0 0 0 0 0,-1-10 0 0 0,2 10-295 0 0,0 0 0 0 0,1 0 0 0 0,-1 0 0 0 0,1 0 0 0 0,1 0 0 0 0,-1 1 0 0 0,0-1 0 0 0,1 0 0 0 0,0 1 0 0 0,0-1 0 0 0,1 1 0 0 0,-1 0 0 0 0,1-1 0 0 0,0 1 1 0 0,6-6-1 0 0,-2 3-1243 0 0,0 0 0 0 0,1 1 0 0 0,0 0 0 0 0,0 0 0 0 0,0 1 0 0 0,1 0 0 0 0,0 0 0 0 0,0 1 0 0 0,0 0 0 0 0,15-4 0 0 0,-7 3-41 0 0</inkml:trace>
</inkml:ink>
</file>

<file path=ppt/ink/ink3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7.520"/>
    </inkml:context>
    <inkml:brush xml:id="br0">
      <inkml:brushProperty name="width" value="0.05" units="cm"/>
      <inkml:brushProperty name="height" value="0.05" units="cm"/>
      <inkml:brushProperty name="color" value="#004F8B"/>
    </inkml:brush>
  </inkml:definitions>
  <inkml:trace contextRef="#ctx0" brushRef="#br0">1 104 6573 0 0,'0'0'4381'0'0,"4"-2"-2285"0"0,27-11 1568 0 0,60-25 2319 0 0,1 5-8045 0 0,-76 22-1595 0 0,-7 4-270 0 0</inkml:trace>
</inkml:ink>
</file>

<file path=ppt/ink/ink3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7.848"/>
    </inkml:context>
    <inkml:brush xml:id="br0">
      <inkml:brushProperty name="width" value="0.05" units="cm"/>
      <inkml:brushProperty name="height" value="0.05" units="cm"/>
      <inkml:brushProperty name="color" value="#004F8B"/>
    </inkml:brush>
  </inkml:definitions>
  <inkml:trace contextRef="#ctx0" brushRef="#br0">79 1 6809 0 0,'-51'22'17668'0'0,"50"-21"-17469"0"0,0-1-1 0 0,0 1 1 0 0,0-1 0 0 0,0 0-1 0 0,0 0 1 0 0,0 1 0 0 0,1-1-1 0 0,-1 0 1 0 0,0 0 0 0 0,0 0-1 0 0,0 0 1 0 0,0 0 0 0 0,0 0-1 0 0,0 0 1 0 0,0 0 0 0 0,0-1-1 0 0,0 1 1 0 0,1 0 0 0 0,-1 0-1 0 0,0-1 1 0 0,0 1 0 0 0,-1-1-1 0 0,-3-1-3327 0 0</inkml:trace>
</inkml:ink>
</file>

<file path=ppt/ink/ink3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49.739"/>
    </inkml:context>
    <inkml:brush xml:id="br0">
      <inkml:brushProperty name="width" value="0.05" units="cm"/>
      <inkml:brushProperty name="height" value="0.05" units="cm"/>
      <inkml:brushProperty name="color" value="#004F8B"/>
    </inkml:brush>
  </inkml:definitions>
  <inkml:trace contextRef="#ctx0" brushRef="#br0">2558 21 5865 0 0,'-4'-20'14750'0'0,"-11"50"-13300"0"0,-1 0 0 0 0,-30 39 1 0 0,-3 7-3616 0 0,44-69 1749 0 0,-1 1 0 0 0,0-1 1 0 0,-1 0-1 0 0,0-1 0 0 0,0 0 1 0 0,-13 9-1 0 0,-14 13 503 0 0,-1 5 105 0 0,-47 33 1 0 0,34-25-124 0 0,37-30-3 0 0,0 0 0 0 0,-1-1 1 0 0,-24 15-1 0 0,28-20 69 0 0,-1-1 0 0 0,0 0 0 0 0,0 0 0 0 0,0-1 0 0 0,0 0 0 0 0,0 0 0 0 0,-1-1 0 0 0,1-1 0 0 0,-1 0 0 0 0,0 0 0 0 0,-14-1 0 0 0,18 0-39 0 0,1-1 0 0 0,0 0 0 0 0,0 0 0 0 0,-1-1 0 0 0,1 1 0 0 0,0-1 0 0 0,0-1 0 0 0,1 1 1 0 0,-1 0-1 0 0,0-1 0 0 0,1 0 0 0 0,0 0 0 0 0,-1-1 0 0 0,1 1 0 0 0,1-1 0 0 0,-1 0 0 0 0,0 0 0 0 0,1 0 1 0 0,0 0-1 0 0,0-1 0 0 0,0 1 0 0 0,-4-9 0 0 0,1-2 42 0 0,0 0 0 0 0,1-1 1 0 0,1 1-1 0 0,0-1 0 0 0,1 0 0 0 0,-1-21 1 0 0,1-100 1082 0 0,4 87-247 0 0,-1 45-727 0 0,1 8-88 0 0,2 19-15 0 0,1 31 92 0 0,-4-33-164 0 0,-2-1-1 0 0,0 1 1 0 0,0 0 0 0 0,-2-1-1 0 0,-10 32 1 0 0,11-42-122 0 0,0-1-1 0 0,-1 0 1 0 0,0 1 0 0 0,0-1 0 0 0,-1-1-1 0 0,0 1 1 0 0,0-1 0 0 0,-1 0-1 0 0,0 0 1 0 0,0 0 0 0 0,0-1-1 0 0,-1 0 1 0 0,0 0 0 0 0,-11 6-1 0 0,16-11-35 0 0,1 0 0 0 0,-1 0 0 0 0,0-1 0 0 0,0 1 0 0 0,0-1 0 0 0,0 0-1 0 0,1 1 1 0 0,-1-1 0 0 0,0 0 0 0 0,0 0 0 0 0,0 0 0 0 0,0-1 0 0 0,0 1 0 0 0,0 0 0 0 0,0-1-1 0 0,1 1 1 0 0,-1-1 0 0 0,-3-1 0 0 0,-10-2-404 0 0,13 4 331 0 0,-26 36-523 0 0,-2 13 874 0 0,28-47-181 0 0,-1 1 0 0 0,1 0 0 0 0,0-1 0 0 0,-1 0 0 0 0,0 0 0 0 0,1 0-1 0 0,-1 0 1 0 0,0 0 0 0 0,0 0 0 0 0,0-1 0 0 0,0 1 0 0 0,0-1 0 0 0,-1 0 0 0 0,1 0 0 0 0,-6 1 0 0 0,7-2-68 0 0,-55-22-568 0 0,56 21 612 0 0,0 0 0 0 0,-1 1 1 0 0,1-1-1 0 0,-1 0 0 0 0,1 1 0 0 0,-1-1 0 0 0,1 1 1 0 0,-1 0-1 0 0,1-1 0 0 0,-1 1 0 0 0,1 0 1 0 0,-1 0-1 0 0,1 0 0 0 0,-1 0 0 0 0,1 0 0 0 0,-1 0 1 0 0,1 1-1 0 0,-1-1 0 0 0,1 0 0 0 0,-1 1 0 0 0,1-1 1 0 0,-1 1-1 0 0,1-1 0 0 0,-2 2 0 0 0,-33 27 119 0 0,33-25-42 0 0,-1 0 1 0 0,1 0-1 0 0,-1-1 1 0 0,0 0-1 0 0,0 0 0 0 0,0 0 1 0 0,-1 0-1 0 0,1 0 1 0 0,-1-1-1 0 0,0 0 0 0 0,-5 2 1 0 0,8-4-58 0 0,0 0 0 0 0,0 0 0 0 0,0 0 0 0 0,1 0 1 0 0,-1 0-1 0 0,0 0 0 0 0,0 0 0 0 0,0-1 1 0 0,0 1-1 0 0,0-1 0 0 0,0 1 0 0 0,1-1 0 0 0,-1 0 1 0 0,0 0-1 0 0,1 0 0 0 0,-1 0 0 0 0,0 0 0 0 0,1 0 1 0 0,-1 0-1 0 0,1 0 0 0 0,-1-1 0 0 0,1 1 0 0 0,0-1 1 0 0,-2-2-1 0 0,-21-45-59 0 0,20 39 103 0 0,4 10-44 0 0,0-1 0 0 0,-1 1 0 0 0,1-1 0 0 0,0 1 0 0 0,-1 0 0 0 0,1-1 1 0 0,-1 1-1 0 0,1-1 0 0 0,0 1 0 0 0,-1 0 0 0 0,1 0 0 0 0,-1-1 0 0 0,1 1 0 0 0,-1 0 0 0 0,1 0 0 0 0,-1-1 0 0 0,1 1 0 0 0,-1 0 0 0 0,1 0 0 0 0,-1 0 0 0 0,1 0 1 0 0,-1 0-1 0 0,1 0 0 0 0,-1 0 0 0 0,1 0 0 0 0,-1 0 0 0 0,1 0 0 0 0,-1 0 0 0 0,1 0 0 0 0,-1 0 0 0 0,1 1 0 0 0,-1-1 0 0 0,1 0 0 0 0,-1 0 0 0 0,1 0 1 0 0,-1 1-1 0 0,-12 6 25 0 0,-134 90 1350 0 0,106-77-1106 0 0,-1-2 0 0 0,-1-2 0 0 0,-1-2 0 0 0,0-2 0 0 0,0-1 0 0 0,-1-3 0 0 0,-71 5 0 0 0,48-10-217 0 0,1-3 1 0 0,-1-3 0 0 0,1-4 0 0 0,-100-20 0 0 0,136 20-514 0 0,1-1 0 0 0,0-1-1 0 0,-57-26 1 0 0,78 31-375 0 0,1-1 0 0 0,0 0 1 0 0,0-1-1 0 0,1 0 0 0 0,0 0 0 0 0,0 0 0 0 0,-12-14 0 0 0,16 16-223 0 0,0-1 0 0 0,0 1 0 0 0,1-1 0 0 0,-1 0 0 0 0,1 0 1 0 0,0 0-1 0 0,1 0 0 0 0,-1 0 0 0 0,1 0 0 0 0,0 0 0 0 0,0 0 0 0 0,0-1 0 0 0,1 1 1 0 0,0 0-1 0 0,0-6 0 0 0,3-4-982 0 0,2 0 272 0 0</inkml:trace>
</inkml:ink>
</file>

<file path=ppt/ink/ink3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0.364"/>
    </inkml:context>
    <inkml:brush xml:id="br0">
      <inkml:brushProperty name="width" value="0.05" units="cm"/>
      <inkml:brushProperty name="height" value="0.05" units="cm"/>
      <inkml:brushProperty name="color" value="#004F8B"/>
    </inkml:brush>
  </inkml:definitions>
  <inkml:trace contextRef="#ctx0" brushRef="#br0">222 321 4228 0 0,'-9'-11'2514'0'0,"1"0"0"0"0,0 0-1 0 0,-11-22 1 0 0,12 19-1280 0 0,1 0 1 0 0,0-1-1 0 0,-5-20 1 0 0,9 24-970 0 0,-1-1 1 0 0,1 1-1 0 0,1-1 1 0 0,0 0-1 0 0,1 1 1 0 0,0-1-1 0 0,1 0 1 0 0,0 1-1 0 0,0-1 1 0 0,2 1-1 0 0,6-23 1 0 0,-9 33-268 0 0,1 0 0 0 0,-1 0 0 0 0,0 0 1 0 0,0 1-1 0 0,1-1 0 0 0,-1 0 1 0 0,0 0-1 0 0,1 0 0 0 0,-1 1 0 0 0,1-1 1 0 0,-1 0-1 0 0,1 0 0 0 0,0 1 0 0 0,-1-1 1 0 0,1 0-1 0 0,0 1 0 0 0,-1-1 0 0 0,1 1 1 0 0,0-1-1 0 0,1 0 0 0 0,5 12 0 0 0,-4 32 83 0 0,-7-25-173 0 0,-1 0 1 0 0,-1 0 0 0 0,0-1 0 0 0,-1 0 0 0 0,-14 24-1 0 0,-21 18-2908 0 0,35-53 1518 0 0,1 1 1 0 0,0-1 0 0 0,-1 0 0 0 0,0-1 0 0 0,-11 7 0 0 0,-15-2-5255 0 0</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8.831"/>
    </inkml:context>
    <inkml:brush xml:id="br0">
      <inkml:brushProperty name="width" value="0.05" units="cm"/>
      <inkml:brushProperty name="height" value="0.05" units="cm"/>
      <inkml:brushProperty name="color" value="#E71224"/>
    </inkml:brush>
  </inkml:definitions>
  <inkml:trace contextRef="#ctx0" brushRef="#br0">257 156 4196 0 0,'-19'-144'23823'0'0,"16"132"-22810"0"0,-4 18 589 0 0,-5 22 531 0 0,4 26-2276 0 0,-1 89 0 0 0,8-102-127 0 0,-1 0 0 0 0,-2-1-1 0 0,-2 1 1 0 0,-15 56 0 0 0,17-86-1277 0 0,0-1 0 0 0,-1 1-1 0 0,0-1 1 0 0,-1 0 0 0 0,0 0-1 0 0,0-1 1 0 0,-1 1 0 0 0,0-2-1 0 0,-1 1 1 0 0,0-1 0 0 0,0 0-1 0 0,-1-1 1 0 0,0 1 0 0 0,-1-2-1 0 0,1 0 1 0 0,-1 0 0 0 0,-15 7-1 0 0,6-6-154 0 0</inkml:trace>
</inkml:ink>
</file>

<file path=ppt/ink/ink3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0.692"/>
    </inkml:context>
    <inkml:brush xml:id="br0">
      <inkml:brushProperty name="width" value="0.05" units="cm"/>
      <inkml:brushProperty name="height" value="0.05" units="cm"/>
      <inkml:brushProperty name="color" value="#004F8B"/>
    </inkml:brush>
  </inkml:definitions>
  <inkml:trace contextRef="#ctx0" brushRef="#br0">1873 8 4564 0 0,'7'-8'10181'0'0,"-299"230"-3642"0"0,-372 271-4607 0 0,543-414-3438 0 0,-155 77 0 0 0,68-55-2882 0 0,-2-9-4171 0 0,133-62 4392 0 0,45-19 2397 0 0</inkml:trace>
</inkml:ink>
</file>

<file path=ppt/ink/ink3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1.020"/>
    </inkml:context>
    <inkml:brush xml:id="br0">
      <inkml:brushProperty name="width" value="0.05" units="cm"/>
      <inkml:brushProperty name="height" value="0.05" units="cm"/>
      <inkml:brushProperty name="color" value="#004F8B"/>
    </inkml:brush>
  </inkml:definitions>
  <inkml:trace contextRef="#ctx0" brushRef="#br0">1 8 2148 0 0,'0'0'1616'0'0,"8"-4"-1164"0"0,0 1-2716 0 0</inkml:trace>
</inkml:ink>
</file>

<file path=ppt/ink/ink3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1.348"/>
    </inkml:context>
    <inkml:brush xml:id="br0">
      <inkml:brushProperty name="width" value="0.05" units="cm"/>
      <inkml:brushProperty name="height" value="0.05" units="cm"/>
      <inkml:brushProperty name="color" value="#004F8B"/>
    </inkml:brush>
  </inkml:definitions>
  <inkml:trace contextRef="#ctx0" brushRef="#br0">1 149 5016 0 0,'0'0'4074'0'0,"3"-3"-2896"0"0,7-3-526 0 0,-1 0-1 0 0,1 1 1 0 0,0 0-1 0 0,1 0 1 0 0,15-4-1 0 0,68-16-1215 0 0,-3 0-5366 0 0,6-17 78 0 0,-66 25 4113 0 0</inkml:trace>
</inkml:ink>
</file>

<file path=ppt/ink/ink3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2.708"/>
    </inkml:context>
    <inkml:brush xml:id="br0">
      <inkml:brushProperty name="width" value="0.05" units="cm"/>
      <inkml:brushProperty name="height" value="0.05" units="cm"/>
      <inkml:brushProperty name="color" value="#004F8B"/>
    </inkml:brush>
  </inkml:definitions>
  <inkml:trace contextRef="#ctx0" brushRef="#br0">1181 23 5557 0 0,'5'-23'11529'0'0,"-2"39"-10967"0"0,0 1 1 0 0,-1-1 0 0 0,0 0-1 0 0,-2 0 1 0 0,0 1 0 0 0,0-1 0 0 0,-6 26-1 0 0,3-23-543 0 0,-1 1-1 0 0,-1 0 1 0 0,-1-1 0 0 0,-1 0-1 0 0,-1-1 1 0 0,0 1-1 0 0,-1-2 1 0 0,-1 1-1 0 0,-1-1 1 0 0,-14 18-1 0 0,17-28-93 0 0,0 0-1 0 0,-1 0 1 0 0,0 0-1 0 0,0-1 0 0 0,0 0 1 0 0,-1-1-1 0 0,-20 8 1 0 0,-10 7 38 0 0,37-18 34 0 0,0 1 0 0 0,-1-1 1 0 0,1 1-1 0 0,0 0 0 0 0,0 0 0 0 0,1 0 0 0 0,-1 0 1 0 0,1 1-1 0 0,-1-1 0 0 0,1 1 0 0 0,0 0 0 0 0,0-1 1 0 0,1 1-1 0 0,-1 0 0 0 0,1 0 0 0 0,0 0 1 0 0,-1 7-1 0 0,-1 6-12 0 0,1 0 1 0 0,1 31 0 0 0,1-39-26 0 0,0-8 59 0 0,0-1 1 0 0,0 1 0 0 0,0 0-1 0 0,1-1 1 0 0,-1 1 0 0 0,0 0-1 0 0,0-1 1 0 0,1 1 0 0 0,-1 0 0 0 0,0-1-1 0 0,1 1 1 0 0,-1 0 0 0 0,1-1-1 0 0,-1 1 1 0 0,1-1 0 0 0,-1 1-1 0 0,1-1 1 0 0,-1 1 0 0 0,1-1 0 0 0,0 0-1 0 0,-1 1 1 0 0,1-1 0 0 0,-1 0-1 0 0,1 1 1 0 0,0-1 0 0 0,-1 0 0 0 0,1 0-1 0 0,0 1 1 0 0,0-1 0 0 0,-1 0-1 0 0,1 0 1 0 0,0 0 0 0 0,-1 0-1 0 0,1 0 1 0 0,0 0 0 0 0,0 0 0 0 0,-1 0-1 0 0,1-1 1 0 0,0 1 0 0 0,-1 0-1 0 0,1 0 1 0 0,0 0 0 0 0,-1-1-1 0 0,1 1 1 0 0,0 0 0 0 0,-1-1 0 0 0,1 1-1 0 0,-1-1 1 0 0,1 1 0 0 0,0-1-1 0 0,2-1 423 0 0,-17 37-66 0 0,13-31-365 0 0,-1 0 0 0 0,0 0 0 0 0,0 0 0 0 0,-1-1 0 0 0,1 1 1 0 0,-1-1-1 0 0,0 1 0 0 0,0-1 0 0 0,0 0 0 0 0,0 0 0 0 0,-1 0 1 0 0,1-1-1 0 0,-5 3 0 0 0,6-4-22 0 0,-1 0-1 0 0,0-1 1 0 0,1 1 0 0 0,-1-1 0 0 0,0 0-1 0 0,1 0 1 0 0,-1 0 0 0 0,0 0 0 0 0,0 0 0 0 0,1 0-1 0 0,-1-1 1 0 0,0 1 0 0 0,1-1 0 0 0,-1 0-1 0 0,0 0 1 0 0,1 0 0 0 0,-1 0 0 0 0,1 0 0 0 0,0 0-1 0 0,-1-1 1 0 0,1 1 0 0 0,0-1 0 0 0,-3-2-1 0 0,0-1 31 0 0,-1 1-1 0 0,-1 0 1 0 0,1 0-1 0 0,0 0 1 0 0,-1 1-1 0 0,0 0 1 0 0,0 0-1 0 0,0 1 1 0 0,-8-2-1 0 0,11 3 34 0 0,-1 1 0 0 0,0 1 0 0 0,1-1 0 0 0,-1 0 0 0 0,0 1-1 0 0,1 0 1 0 0,-1 0 0 0 0,1 1 0 0 0,-1-1 0 0 0,1 1-1 0 0,-1 0 1 0 0,1 0 0 0 0,0 0 0 0 0,0 1 0 0 0,-6 4 0 0 0,-55 42 691 0 0,-95 95 0 0 0,61-52-1132 0 0,-63 42-814 0 0,132-113-568 0 0,-57 30-1 0 0,56-39-1722 0 0,13-10-1938 0 0,-4-19-3689 0 0,21 7 7341 0 0</inkml:trace>
</inkml:ink>
</file>

<file path=ppt/ink/ink3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3.145"/>
    </inkml:context>
    <inkml:brush xml:id="br0">
      <inkml:brushProperty name="width" value="0.05" units="cm"/>
      <inkml:brushProperty name="height" value="0.05" units="cm"/>
      <inkml:brushProperty name="color" value="#004F8B"/>
    </inkml:brush>
  </inkml:definitions>
  <inkml:trace contextRef="#ctx0" brushRef="#br0">1422 63 5497 0 0,'7'-9'1327'0'0,"-2"3"528"0"0,0 0 0 0 0,0-1-1 0 0,-1 1 1 0 0,0-1 0 0 0,6-15 4436 0 0,-16 25-5613 0 0,-25 18-189 0 0,0 0 0 0 0,2 2-1 0 0,1 1 1 0 0,-28 31-1 0 0,2-4-174 0 0,-175 167-335 0 0,-121 109-3371 0 0,243-235-2774 0 0,-162 106 1 0 0,63-84-822 0 0,140-83 5090 0 0</inkml:trace>
</inkml:ink>
</file>

<file path=ppt/ink/ink3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3.505"/>
    </inkml:context>
    <inkml:brush xml:id="br0">
      <inkml:brushProperty name="width" value="0.05" units="cm"/>
      <inkml:brushProperty name="height" value="0.05" units="cm"/>
      <inkml:brushProperty name="color" value="#004F8B"/>
    </inkml:brush>
  </inkml:definitions>
  <inkml:trace contextRef="#ctx0" brushRef="#br0">0 335 4820 0 0,'1'-3'613'0'0,"-1"0"0"0"0,0-1-1 0 0,1 1 1 0 0,0-1-1 0 0,0 1 1 0 0,0 0-1 0 0,0-1 1 0 0,0 1 0 0 0,1 0-1 0 0,-1 0 1 0 0,4-5-1 0 0,0 2 36 0 0,-1 0-1 0 0,1 1 1 0 0,0-1-1 0 0,1 1 0 0 0,6-5 1 0 0,7-3 164 0 0,2 0 0 0 0,29-15 0 0 0,-44 25-686 0 0,21-10-976 0 0,12-6-2266 0 0,0-2 1 0 0,-1-1 0 0 0,-1-2-1 0 0,49-42 1 0 0,-55 36 1384 0 0</inkml:trace>
</inkml:ink>
</file>

<file path=ppt/ink/ink3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4.036"/>
    </inkml:context>
    <inkml:brush xml:id="br0">
      <inkml:brushProperty name="width" value="0.05" units="cm"/>
      <inkml:brushProperty name="height" value="0.05" units="cm"/>
      <inkml:brushProperty name="color" value="#004F8B"/>
    </inkml:brush>
  </inkml:definitions>
  <inkml:trace contextRef="#ctx0" brushRef="#br0">225 60 4984 0 0,'-14'-59'18206'0'0,"6"94"-15805"0"0,-33 224 1765 0 0,-11-2-7469 0 0,52-257 3298 0 0,-7 30-4303 0 0,-17 50 1 0 0,21-72 3058 0 0,-1 0 1 0 0,0-1-1 0 0,0 1 0 0 0,0-1 0 0 0,-1 0 1 0 0,0 0-1 0 0,0 0 0 0 0,-1-1 0 0 0,0 1 0 0 0,0-1 1 0 0,-9 6-1 0 0,3-4-536 0 0</inkml:trace>
</inkml:ink>
</file>

<file path=ppt/ink/ink3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4.755"/>
    </inkml:context>
    <inkml:brush xml:id="br0">
      <inkml:brushProperty name="width" value="0.05" units="cm"/>
      <inkml:brushProperty name="height" value="0.05" units="cm"/>
      <inkml:brushProperty name="color" value="#004F8B"/>
    </inkml:brush>
  </inkml:definitions>
  <inkml:trace contextRef="#ctx0" brushRef="#br0">1274 75 5324 0 0,'0'0'7106'0'0,"-1"4"-5924"0"0,-5 16 392 0 0,-3 16 1119 0 0,-16 37 0 0 0,21-63-2636 0 0,-1 0 0 0 0,0 0 0 0 0,0-1 0 0 0,-1 0 0 0 0,0 0 0 0 0,0-1 0 0 0,-1 1 0 0 0,-14 12 0 0 0,17-18-183 0 0,0 0-1 0 0,0-1 0 0 0,-1 1 1 0 0,1-1-1 0 0,-1 0 0 0 0,1 0 1 0 0,-8 2-1 0 0,8-3 148 0 0,0 0-1 0 0,0 0 1 0 0,0 1 0 0 0,0 0-1 0 0,0-1 1 0 0,0 2 0 0 0,1-1 0 0 0,-1 0-1 0 0,1 1 1 0 0,-1-1 0 0 0,-2 5 0 0 0,-6 6 183 0 0,1-1 0 0 0,-2 0 0 0 0,1-1 0 0 0,-1 0 0 0 0,-1-1 0 0 0,-25 15 1 0 0,30-21-208 0 0,1 0 0 0 0,0-1 0 0 0,-1-1 1 0 0,0 1-1 0 0,0-1 0 0 0,0-1 0 0 0,0 1 0 0 0,0-1 1 0 0,0-1-1 0 0,0 0 0 0 0,0 0 0 0 0,0-1 1 0 0,0 0-1 0 0,-14-4 0 0 0,16 3 13 0 0,3 0-16 0 0,-1 1 1 0 0,1 0 0 0 0,0 0-1 0 0,-1 1 1 0 0,1-1 0 0 0,0 1-1 0 0,-1 0 1 0 0,1 0-1 0 0,-6 1 1 0 0,0 1 94 0 0,0 0 0 0 0,0 1 0 0 0,0 1 0 0 0,0 0 0 0 0,1 0 0 0 0,-1 1 1 0 0,1 0-1 0 0,0 0 0 0 0,-13 12 0 0 0,-30 15 647 0 0,26-20-410 0 0,0-1-1 0 0,-1-2 1 0 0,1 0 0 0 0,-2-2 0 0 0,1-1-1 0 0,-1-1 1 0 0,-42 1 0 0 0,50-5-51 0 0,0-1 0 0 0,0-1 0 0 0,0-1 0 0 0,0 0 0 0 0,0-2-1 0 0,0 0 1 0 0,1-2 0 0 0,0 0 0 0 0,0-1 0 0 0,0 0 0 0 0,-21-14 0 0 0,33 18-228 0 0,1-1 1 0 0,1-1-1 0 0,-1 1 0 0 0,1-1 1 0 0,-1 0-1 0 0,1 0 1 0 0,0 0-1 0 0,1-1 0 0 0,0 0 1 0 0,0 0-1 0 0,0 0 0 0 0,0 0 1 0 0,1-1-1 0 0,-3-9 0 0 0,3 7-209 0 0,0-1-1 0 0,1-1 0 0 0,1 1 0 0 0,0 0 0 0 0,0 0 0 0 0,1-1 0 0 0,0 1 0 0 0,1 0 0 0 0,2-11 0 0 0,1-2-1175 0 0,1 1 1 0 0,2-1-1 0 0,11-26 1 0 0,30-53-9115 0 0,6 1 1321 0 0,-42 80 7391 0 0</inkml:trace>
</inkml:ink>
</file>

<file path=ppt/ink/ink3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5.083"/>
    </inkml:context>
    <inkml:brush xml:id="br0">
      <inkml:brushProperty name="width" value="0.05" units="cm"/>
      <inkml:brushProperty name="height" value="0.05" units="cm"/>
      <inkml:brushProperty name="color" value="#004F8B"/>
    </inkml:brush>
  </inkml:definitions>
  <inkml:trace contextRef="#ctx0" brushRef="#br0">1 210 3736 0 0,'22'-14'1680'0'0,"5"2"-103"0"0,0-1-185 0 0,0 3-144 0 0,4-2-184 0 0,0-2-232 0 0,2 0-312 0 0,2 0-416 0 0,7 0-584 0 0,-7 2-444 0 0,4-6-1696 0 0,-6 3 676 0 0,-2 1-105 0 0,-4-2 133 0 0,0-1 268 0 0</inkml:trace>
</inkml:ink>
</file>

<file path=ppt/ink/ink3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5.833"/>
    </inkml:context>
    <inkml:brush xml:id="br0">
      <inkml:brushProperty name="width" value="0.05" units="cm"/>
      <inkml:brushProperty name="height" value="0.05" units="cm"/>
      <inkml:brushProperty name="color" value="#004F8B"/>
    </inkml:brush>
  </inkml:definitions>
  <inkml:trace contextRef="#ctx0" brushRef="#br0">373 18 3992 0 0,'-9'-18'12036'0'0,"6"28"-7445"0"0,-4 16-4165 0 0,-5 6 157 0 0,-2-2 0 0 0,-1 0 0 0 0,-1 0 0 0 0,-1-2 1 0 0,-2 0-1 0 0,-28 32 0 0 0,23-32-1334 0 0,-1-1 0 0 0,-2-2 0 0 0,-30 22 0 0 0,52-43-111 0 0,0 0-1 0 0,0-1 0 0 0,0 0 1 0 0,-1 0-1 0 0,0 0 0 0 0,-6 2 1 0 0,-10-13-9580 0 0,10-5 6582 0 0,10 5 2261 0 0</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9.175"/>
    </inkml:context>
    <inkml:brush xml:id="br0">
      <inkml:brushProperty name="width" value="0.05" units="cm"/>
      <inkml:brushProperty name="height" value="0.05" units="cm"/>
      <inkml:brushProperty name="color" value="#E71224"/>
    </inkml:brush>
  </inkml:definitions>
  <inkml:trace contextRef="#ctx0" brushRef="#br0">242 7 5785 0 0,'0'-7'17196'0'0,"-1"15"-16528"0"0,1 0-1 0 0,-1 0 0 0 0,-1 0 0 0 0,-4 15 1 0 0,-4-4-351 0 0,-1 0 0 0 0,-1 0 0 0 0,-1-1 0 0 0,-27 30 0 0 0,29-36-2367 0 0,-1 0 0 0 0,-24 16-1 0 0,29-23-471 0 0,-1 0 1 0 0,-1 0-1 0 0,1-1 0 0 0,-1 0 1 0 0,-14 4-1 0 0,12-5-1354 0 0,-1-2 2214 0 0</inkml:trace>
</inkml:ink>
</file>

<file path=ppt/ink/ink3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6.161"/>
    </inkml:context>
    <inkml:brush xml:id="br0">
      <inkml:brushProperty name="width" value="0.05" units="cm"/>
      <inkml:brushProperty name="height" value="0.05" units="cm"/>
      <inkml:brushProperty name="color" value="#004F8B"/>
    </inkml:brush>
  </inkml:definitions>
  <inkml:trace contextRef="#ctx0" brushRef="#br0">131 26 4020 0 0,'-7'-26'9911'0'0,"7"46"-3822"0"0,1 25-4668 0 0,-5 6-946 0 0,-14 65 1 0 0,-20 48-6193 0 0,30-134 2098 0 0,-1-1 0 0 0,-2 0-1 0 0,-15 29 1 0 0,16-40 1909 0 0</inkml:trace>
</inkml:ink>
</file>

<file path=ppt/ink/ink3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6.739"/>
    </inkml:context>
    <inkml:brush xml:id="br0">
      <inkml:brushProperty name="width" value="0.05" units="cm"/>
      <inkml:brushProperty name="height" value="0.05" units="cm"/>
      <inkml:brushProperty name="color" value="#004F8B"/>
    </inkml:brush>
  </inkml:definitions>
  <inkml:trace contextRef="#ctx0" brushRef="#br0">892 1 4676 0 0,'0'0'5432'0'0,"-2"4"-3714"0"0,-37 107 6328 0 0,26-81-6055 0 0,-28 44 0 0 0,28-53-1565 0 0,-2 0 1 0 0,-1-1 0 0 0,-1 0 0 0 0,0-2 0 0 0,-1 0 0 0 0,-1 0 0 0 0,-29 19-1 0 0,35-28-406 0 0,0-1 0 0 0,-1 0 0 0 0,0-1-1 0 0,0 0 1 0 0,0-1 0 0 0,-1-1-1 0 0,-21 5 1 0 0,30-8-152 0 0,-1-1-1 0 0,1-1 1 0 0,0 1 0 0 0,-1-1 0 0 0,1 0-1 0 0,-1 0 1 0 0,1-1 0 0 0,0 0-1 0 0,0 0 1 0 0,-1 0 0 0 0,1-1-1 0 0,0 0 1 0 0,0 0 0 0 0,0 0-1 0 0,0-1 1 0 0,1 0 0 0 0,-1 0 0 0 0,1-1-1 0 0,0 1 1 0 0,-8-8 0 0 0,0 1-241 0 0,9 7 275 0 0,0 0 0 0 0,0 0-1 0 0,0 0 1 0 0,0-1 0 0 0,1 1 0 0 0,-7-9 0 0 0,-15 28 304 0 0,10 2 55 0 0,0 0 0 0 0,-1-2 0 0 0,-21 17 0 0 0,29-27-137 0 0,0-1 0 0 0,-1 0 1 0 0,0 0-1 0 0,1-1 0 0 0,-1 0 0 0 0,0 0 1 0 0,-1-1-1 0 0,1-1 0 0 0,-1 1 0 0 0,-11 0 0 0 0,17-2-46 0 0,0-1-1 0 0,1 1 0 0 0,-1-1 1 0 0,1 0-1 0 0,-1 0 1 0 0,0 0-1 0 0,1-1 0 0 0,-1 1 1 0 0,1-1-1 0 0,-1 0 0 0 0,1 0 1 0 0,-1 0-1 0 0,1 0 1 0 0,-1 0-1 0 0,1-1 0 0 0,0 0 1 0 0,0 0-1 0 0,0 0 0 0 0,0 0 1 0 0,-4-4-1 0 0,4 2-42 0 0,0 0 0 0 0,0 0-1 0 0,1 0 1 0 0,-1-1 0 0 0,1 1 0 0 0,0-1 0 0 0,0 1-1 0 0,1-1 1 0 0,0 0 0 0 0,-1 0 0 0 0,1 0-1 0 0,1 0 1 0 0,-1-6 0 0 0,1-9-803 0 0,0 0 0 0 0,2 1 1 0 0,0-1-1 0 0,2 0 0 0 0,0 1 0 0 0,9-28 0 0 0,49-136-20307 0 0,-52 162 19453 0 0</inkml:trace>
</inkml:ink>
</file>

<file path=ppt/ink/ink3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7.083"/>
    </inkml:context>
    <inkml:brush xml:id="br0">
      <inkml:brushProperty name="width" value="0.05" units="cm"/>
      <inkml:brushProperty name="height" value="0.05" units="cm"/>
      <inkml:brushProperty name="color" value="#004F8B"/>
    </inkml:brush>
  </inkml:definitions>
  <inkml:trace contextRef="#ctx0" brushRef="#br0">1 151 5128 0 0,'8'-7'1669'0'0,"4"0"-101"0"0,1 0-228 0 0,-1-2-120 0 0,7-1-12 0 0,-3 1-296 0 0,5-2-188 0 0,-2 3-324 0 0,-1-3-328 0 0,3 3-532 0 0,-3-3-636 0 0,-1 2-1668 0 0,-1-1 244 0 0,-3-1 175 0 0,-5 1 349 0 0,0-2 120 0 0</inkml:trace>
</inkml:ink>
</file>

<file path=ppt/ink/ink3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7.411"/>
    </inkml:context>
    <inkml:brush xml:id="br0">
      <inkml:brushProperty name="width" value="0.05" units="cm"/>
      <inkml:brushProperty name="height" value="0.05" units="cm"/>
      <inkml:brushProperty name="color" value="#004F8B"/>
    </inkml:brush>
  </inkml:definitions>
  <inkml:trace contextRef="#ctx0" brushRef="#br0">121 23 4636 0 0,'2'-2'641'0'0,"0"0"0"0"0,0 0-1 0 0,0 0 1 0 0,0 0 0 0 0,0 1-1 0 0,0-1 1 0 0,0 1 0 0 0,1 0-1 0 0,-1 0 1 0 0,1-1 0 0 0,-1 1-1 0 0,1 1 1 0 0,-1-1 0 0 0,1 0-1 0 0,-1 1 1 0 0,1-1 0 0 0,5 1-1 0 0,-7 0-520 0 0,-1 0 0 0 0,1 0 0 0 0,0 0 0 0 0,-1 0 0 0 0,1 0 0 0 0,0 0 0 0 0,-1 1 0 0 0,1-1 0 0 0,0 0 0 0 0,-1 0 0 0 0,1 1 0 0 0,-1-1 0 0 0,1 0 0 0 0,0 1 0 0 0,-1-1 0 0 0,1 0 0 0 0,-1 1 0 0 0,1-1 0 0 0,-1 1 0 0 0,1-1 0 0 0,-1 1 0 0 0,0-1 0 0 0,1 1 0 0 0,-1 0 0 0 0,0-1 0 0 0,1 2 0 0 0,-1-1-45 0 0,0 1 1 0 0,0 0 0 0 0,0-1 0 0 0,0 1-1 0 0,0 0 1 0 0,0-1 0 0 0,0 1 0 0 0,0-1-1 0 0,-1 1 1 0 0,1 0 0 0 0,-1-1 0 0 0,0 1-1 0 0,1-1 1 0 0,-1 1 0 0 0,0-1 0 0 0,-1 2-1 0 0,-67 102 2192 0 0,50-80-1788 0 0,1 0 0 0 0,2 1 0 0 0,0 1 0 0 0,-19 48 0 0 0,35-74-456 0 0,-1 0 0 0 0,1 1 0 0 0,-1-1 0 0 0,1 0 0 0 0,0 0 0 0 0,0 1 0 0 0,0-1 1 0 0,0 0-1 0 0,0 1 0 0 0,0-1 0 0 0,0 0 0 0 0,0 0 0 0 0,0 1 0 0 0,0-1 0 0 0,1 0 0 0 0,-1 0 0 0 0,0 1 0 0 0,1-1 0 0 0,-1 0 0 0 0,1 0 0 0 0,0 0 0 0 0,-1 0 0 0 0,1 1 1 0 0,0-1-1 0 0,1 1 0 0 0,0 0 6 0 0,1 0 0 0 0,-1-1 1 0 0,1 1-1 0 0,-1-1 1 0 0,1 1-1 0 0,0-1 1 0 0,-1 0-1 0 0,1 0 0 0 0,0-1 1 0 0,6 2-1 0 0,3 0-11 0 0,1-1-1 0 0,0-1 1 0 0,-1 0-1 0 0,18-2 1 0 0,48-10-1114 0 0,127-36 0 0 0,73-43-4845 0 0,-183 58 2555 0 0,-90 31 3231 0 0,404-151-11520 0 0,-343 124 9820 0 0</inkml:trace>
</inkml:ink>
</file>

<file path=ppt/ink/ink3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9.239"/>
    </inkml:context>
    <inkml:brush xml:id="br0">
      <inkml:brushProperty name="width" value="0.05" units="cm"/>
      <inkml:brushProperty name="height" value="0.05" units="cm"/>
      <inkml:brushProperty name="color" value="#004F8B"/>
    </inkml:brush>
  </inkml:definitions>
  <inkml:trace contextRef="#ctx0" brushRef="#br0">991 20 5292 0 0,'6'-20'13172'0'0,"-6"46"-12268"0"0,-1 0-1 0 0,-1 0 1 0 0,-2-1-1 0 0,0 1 0 0 0,-10 30 1 0 0,12-47-923 0 0,0-1 1 0 0,-1 0-1 0 0,1 1 1 0 0,-2-1-1 0 0,1 0 1 0 0,-1 0-1 0 0,0-1 1 0 0,-1 1-1 0 0,0-1 1 0 0,0 0-1 0 0,-1 0 1 0 0,1 0-1 0 0,-1-1 1 0 0,-1 0-1 0 0,1 0 1 0 0,-1-1-1 0 0,-11 7 0 0 0,14-11-96 0 0,0 0 0 0 0,1 0 0 0 0,-1 0 0 0 0,0-1 0 0 0,0 1 0 0 0,0-1 0 0 0,0 0 0 0 0,0 0 0 0 0,0-1-1 0 0,0 1 1 0 0,0-1 0 0 0,1 0 0 0 0,-1 0 0 0 0,0 0 0 0 0,0 0 0 0 0,1-1 0 0 0,-1 0 0 0 0,1 1-1 0 0,-5-4 1 0 0,6 4 63 0 0,-27 28 205 0 0,-24 61 907 0 0,42-67-862 0 0,-1-1-1 0 0,0 0 1 0 0,-1-1 0 0 0,-23 25-1 0 0,31-39-130 0 0,1-1 1 0 0,0 0-1 0 0,-1 0 0 0 0,0 0 0 0 0,0-1 0 0 0,0 0 1 0 0,0 0-1 0 0,-1 0 0 0 0,1 0 0 0 0,-11 2 0 0 0,15-4-49 0 0,-1-1 0 0 0,0 0 0 0 0,1 0 1 0 0,-1 0-1 0 0,1 0 0 0 0,-1 0 0 0 0,0 0 0 0 0,1 0 0 0 0,-1-1 0 0 0,1 1 0 0 0,-1 0 0 0 0,0-1 0 0 0,1 1 0 0 0,-1-1 0 0 0,1 0 0 0 0,0 0 0 0 0,-3-1 0 0 0,2 0-9 0 0,0 0-1 0 0,0 0 0 0 0,0 0 1 0 0,0 0-1 0 0,1-1 1 0 0,-1 1-1 0 0,1-1 1 0 0,-1 1-1 0 0,1-1 1 0 0,0 0-1 0 0,0 1 0 0 0,0-1 1 0 0,0-3-1 0 0,-2-8 30 0 0,2 1 1 0 0,-1-1-1 0 0,2 1 0 0 0,0-1 0 0 0,1 0 0 0 0,4-24 0 0 0,0-26 474 0 0,-13 84-227 0 0,-1 0-1 0 0,-1-1 1 0 0,-1 0 0 0 0,-1 0-1 0 0,-19 21 1 0 0,3-5-355 0 0,-2-1-1 0 0,-2-1 0 0 0,-36 28 1 0 0,51-48-900 0 0,-1 0 0 0 0,0-1 1 0 0,-26 12-1 0 0,32-19-726 0 0,-1 0 0 0 0,1 0 0 0 0,-1-1 1 0 0,-1-1-1 0 0,1 0 0 0 0,-16 1 0 0 0,22-3 449 0 0,-1-1-1 0 0,1-1 1 0 0,-1 0-1 0 0,1 0 1 0 0,0 0-1 0 0,-13-4 1 0 0,8 0-412 0 0</inkml:trace>
</inkml:ink>
</file>

<file path=ppt/ink/ink3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8:59.677"/>
    </inkml:context>
    <inkml:brush xml:id="br0">
      <inkml:brushProperty name="width" value="0.05" units="cm"/>
      <inkml:brushProperty name="height" value="0.05" units="cm"/>
      <inkml:brushProperty name="color" value="#004F8B"/>
    </inkml:brush>
  </inkml:definitions>
  <inkml:trace contextRef="#ctx0" brushRef="#br0">0 149 5200 0 0,'30'-16'6946'0'0,"35"-4"-2192"0"0,28-10-1035 0 0,-84 27-4082 0 0,0-1 0 0 0,0-1 0 0 0,0 1 0 0 0,-1-2 0 0 0,0 1 0 0 0,0-1 0 0 0,10-10 0 0 0,-17 16 91 0 0,-1 0 0 0 0,1-1 1 0 0,-1 1-1 0 0,1-1 0 0 0,-1 1 0 0 0,0 0 0 0 0,1-1 0 0 0,-1 1 1 0 0,0-1-1 0 0,1 1 0 0 0,-1-1 0 0 0,0 0 0 0 0,1 1 1 0 0,-1-1-1 0 0,0 1 0 0 0,0-1 0 0 0,0 0 0 0 0,1 1 1 0 0,-1-1-1 0 0,0 1 0 0 0,0-1 0 0 0,0 0 0 0 0,0 1 0 0 0,0-1 1 0 0,0 0-1 0 0,0 1 0 0 0,0-1 0 0 0,-1 1 0 0 0,1-1 1 0 0,0 0-1 0 0,0 1 0 0 0,0-1 0 0 0,-1 1 0 0 0,1-1 1 0 0,-1 0-1 0 0,-18-10-5248 0 0,8 8 3690 0 0</inkml:trace>
</inkml:ink>
</file>

<file path=ppt/ink/ink3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0.005"/>
    </inkml:context>
    <inkml:brush xml:id="br0">
      <inkml:brushProperty name="width" value="0.05" units="cm"/>
      <inkml:brushProperty name="height" value="0.05" units="cm"/>
      <inkml:brushProperty name="color" value="#004F8B"/>
    </inkml:brush>
  </inkml:definitions>
  <inkml:trace contextRef="#ctx0" brushRef="#br0">82 0 5649 0 0,'-9'9'8906'0'0,"-3"-2"-7333"0"0,-31 2-14263 0 0,26-7 10784 0 0</inkml:trace>
</inkml:ink>
</file>

<file path=ppt/ink/ink3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0.833"/>
    </inkml:context>
    <inkml:brush xml:id="br0">
      <inkml:brushProperty name="width" value="0.05" units="cm"/>
      <inkml:brushProperty name="height" value="0.05" units="cm"/>
      <inkml:brushProperty name="color" value="#004F8B"/>
    </inkml:brush>
  </inkml:definitions>
  <inkml:trace contextRef="#ctx0" brushRef="#br0">533 22 6673 0 0,'-12'-21'8970'0'0,"12"21"-8878"0"0,0 0 0 0 0,-1 0 1 0 0,1 0-1 0 0,0 0 0 0 0,0 0 1 0 0,0 0-1 0 0,0 0 0 0 0,0 0 1 0 0,0 0-1 0 0,-1 0 0 0 0,1 0 1 0 0,0 0-1 0 0,0 0 0 0 0,0 0 0 0 0,0 0 1 0 0,0 0-1 0 0,-1 0 0 0 0,1 0 1 0 0,0 0-1 0 0,0 0 0 0 0,0 0 1 0 0,0 0-1 0 0,0 0 0 0 0,-1 0 1 0 0,1 0-1 0 0,0 0 0 0 0,0 0 1 0 0,0 0-1 0 0,-1 1 462 0 0,1-1-462 0 0,0 0 1 0 0,0 0-1 0 0,0 0 0 0 0,0 0 1 0 0,0 0-1 0 0,0 1 0 0 0,0-1 1 0 0,0 0-1 0 0,0 0 0 0 0,0 0 1 0 0,0 0-1 0 0,0 0 0 0 0,0 1 1 0 0,0-1-1 0 0,0 0 0 0 0,0 0 1 0 0,0 0-1 0 0,0 0 0 0 0,0 0 1 0 0,0 1-1 0 0,0 41 4764 0 0,1-11-3783 0 0,-3-16-760 0 0,-1-1 1 0 0,0 0-1 0 0,0 0 1 0 0,-2 0-1 0 0,0 0 1 0 0,0-1-1 0 0,-1 1 1 0 0,-1-1-1 0 0,-10 15 0 0 0,11-19-268 0 0,0 0 0 0 0,-1 0 0 0 0,0-1 0 0 0,0 0-1 0 0,-1 0 1 0 0,0-1 0 0 0,0 0 0 0 0,-1 0 0 0 0,0-1-1 0 0,0 0 1 0 0,0 0 0 0 0,-18 7 0 0 0,25-13-105 0 0,1 1-1 0 0,0-1 1 0 0,-1 1 0 0 0,1-1 0 0 0,-1 0 0 0 0,1 0 0 0 0,-1 0-1 0 0,1 1 1 0 0,0-1 0 0 0,-1-1 0 0 0,1 1 0 0 0,-1 0 0 0 0,1 0-1 0 0,-1 0 1 0 0,1-1 0 0 0,-3 0 0 0 0,4 1 26 0 0,-1-1-1 0 0,1 1 1 0 0,-1 0-1 0 0,1-1 1 0 0,-1 1-1 0 0,1-1 1 0 0,-1 1-1 0 0,1-1 1 0 0,0 1 0 0 0,-1-1-1 0 0,1 1 1 0 0,0-1-1 0 0,-1 1 1 0 0,1-1-1 0 0,0 0 1 0 0,0 1-1 0 0,0-1 1 0 0,-1 1 0 0 0,1-1-1 0 0,0 0 1 0 0,0 1-1 0 0,0-1 1 0 0,0 0-1 0 0,0 1 1 0 0,0-1-1 0 0,0 0 1 0 0,0 1 0 0 0,0-1-1 0 0,1 0 1 0 0,-1-1-199 0 0,1 1 152 0 0,-1-1 0 0 0,1 1 0 0 0,0 0 0 0 0,0-1 0 0 0,0 1 0 0 0,0 0 0 0 0,0 0 0 0 0,0 0 0 0 0,0 0 0 0 0,0 0 0 0 0,1 0 0 0 0,-1 0 0 0 0,0 0 0 0 0,0 0 0 0 0,1 1-1 0 0,1-2 1 0 0,-1 3 76 0 0,-1 1-1 0 0,1-1 1 0 0,0 0-1 0 0,-1 1 1 0 0,1-1-1 0 0,-1 1 0 0 0,1 0 1 0 0,-1-1-1 0 0,0 1 1 0 0,1 0-1 0 0,-1 0 0 0 0,0 0 1 0 0,0 0-1 0 0,0 0 1 0 0,-1 0-1 0 0,1 0 0 0 0,0 0 1 0 0,-1 0-1 0 0,0 1 1 0 0,1-1-1 0 0,-1 0 1 0 0,0 3-1 0 0,-1 1 7 0 0,1-1 0 0 0,-1 1 1 0 0,0-1-1 0 0,-1 0 0 0 0,0 1 1 0 0,0-1-1 0 0,0 0 0 0 0,-5 9 1 0 0,-4 3-45 0 0,0 0 1 0 0,-1-1 0 0 0,-1 0 0 0 0,-18 17 0 0 0,16-19-370 0 0,0-1 0 0 0,-1 0 0 0 0,0-1 0 0 0,-21 11-1 0 0,-19 1-4134 0 0,47-22 2428 0 0,0 0 0 0 0,0 0 1 0 0,0-1-1 0 0,-15 1 1 0 0,22-2 1606 0 0,-1-1 0 0 0,1 1 0 0 0,-1 0 1 0 0,1-1-1 0 0,-1 0 0 0 0,1 1 0 0 0,-1-1 1 0 0,1 0-1 0 0,0 0 0 0 0,0 0 0 0 0,-4-2 1 0 0,6 2 273 0 0,-9-4-1595 0 0</inkml:trace>
</inkml:ink>
</file>

<file path=ppt/ink/ink3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1.411"/>
    </inkml:context>
    <inkml:brush xml:id="br0">
      <inkml:brushProperty name="width" value="0.05" units="cm"/>
      <inkml:brushProperty name="height" value="0.05" units="cm"/>
      <inkml:brushProperty name="color" value="#004F8B"/>
    </inkml:brush>
  </inkml:definitions>
  <inkml:trace contextRef="#ctx0" brushRef="#br0">1220 39 5456 0 0,'5'-5'1165'0'0,"12"-14"4162"0"0,-10 4 4106 0 0,-10 20-8507 0 0,-37 39 52 0 0,-1-1 1 0 0,-2-2 0 0 0,-2-2 0 0 0,-55 37-1 0 0,25-17-301 0 0,-144 100 479 0 0,193-143-1088 0 0,0-1 1 0 0,-2-1 0 0 0,1-1-1 0 0,-2-1 1 0 0,0-2 0 0 0,-53 12-1 0 0,74-21-161 0 0,1 0 0 0 0,-1 0-1 0 0,0 0 1 0 0,0-1 0 0 0,0-1 0 0 0,0 1-1 0 0,0-1 1 0 0,0 0 0 0 0,0-1-1 0 0,1 0 1 0 0,-1 0 0 0 0,-13-7 0 0 0,17 7-11 0 0,0-1 1 0 0,-1 0-1 0 0,1 0 1 0 0,1 0 0 0 0,-1 0-1 0 0,0-1 1 0 0,1 1 0 0 0,0-1-1 0 0,0 0 1 0 0,0 0-1 0 0,0 0 1 0 0,1 0 0 0 0,-1-1-1 0 0,1 1 1 0 0,0-1 0 0 0,1 1-1 0 0,-1-1 1 0 0,1 0 0 0 0,0 0-1 0 0,0 0 1 0 0,0-6-1 0 0,-1-8-203 0 0,1 1-1 0 0,1-1 1 0 0,1 1 0 0 0,0-1-1 0 0,2 1 1 0 0,0 0-1 0 0,10-33 1 0 0,-12 58 399 0 0,-1 0 1 0 0,1 0 0 0 0,-2-1 0 0 0,1 1-1 0 0,-1 0 1 0 0,-2 10 0 0 0,-33 64-1252 0 0,-11-2-3327 0 0,-60 66-6400 0 0,103-141 10650 0 0,-50 58-4175 0 0,25-36 2497 0 0</inkml:trace>
</inkml:ink>
</file>

<file path=ppt/ink/ink3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2.068"/>
    </inkml:context>
    <inkml:brush xml:id="br0">
      <inkml:brushProperty name="width" value="0.05" units="cm"/>
      <inkml:brushProperty name="height" value="0.05" units="cm"/>
      <inkml:brushProperty name="color" value="#004F8B"/>
    </inkml:brush>
  </inkml:definitions>
  <inkml:trace contextRef="#ctx0" brushRef="#br0">654 0 4524 0 0,'0'0'3013'0'0,"0"4"-1575"0"0,-3 13 308 0 0,0 0-1 0 0,-1 0 0 0 0,0 0 1 0 0,-1-1-1 0 0,-14 29 0 0 0,15-36-1592 0 0,0 0-1 0 0,-1-1 1 0 0,-1 1-1 0 0,1-1 1 0 0,-2 0-1 0 0,1 0 1 0 0,-1-1-1 0 0,0 1 1 0 0,0-2-1 0 0,-1 1 1 0 0,-13 8-1 0 0,-8-7-1023 0 0,27-8 867 0 0,1 0 0 0 0,-1 0 1 0 0,1 0-1 0 0,0 0 0 0 0,-1 0 0 0 0,1 0 1 0 0,0 1-1 0 0,-1-1 0 0 0,1 0 0 0 0,0 1 1 0 0,-1 0-1 0 0,1-1 0 0 0,0 1 0 0 0,0 0 0 0 0,0-1 1 0 0,-1 1-1 0 0,1 0 0 0 0,0 0 0 0 0,0 0 1 0 0,0 0-1 0 0,0 0 0 0 0,0 0 0 0 0,1 0 1 0 0,-1 0-1 0 0,0 0 0 0 0,0 1 0 0 0,1-1 0 0 0,-1 0 1 0 0,1 1-1 0 0,-1 1 0 0 0,-14 38 735 0 0,11-28-525 0 0,0-1 1 0 0,0 0-1 0 0,-1 0 0 0 0,0-1 0 0 0,-1 0 1 0 0,-1 0-1 0 0,0 0 0 0 0,0 0 0 0 0,-1-1 1 0 0,-12 12-1 0 0,19-21-192 0 0,0-1 1 0 0,0 1-1 0 0,1-1 1 0 0,-1 1-1 0 0,0-1 1 0 0,0 1-1 0 0,0-1 1 0 0,0 1-1 0 0,0-1 1 0 0,0 0-1 0 0,0 0 1 0 0,0 0-1 0 0,0 1 1 0 0,0-1-1 0 0,0 0 1 0 0,0 0-1 0 0,0 0 1 0 0,0 0-1 0 0,0-1 1 0 0,0 1-1 0 0,0 0 1 0 0,0 0-1 0 0,0-1 1 0 0,0 1-1 0 0,1 0 1 0 0,-1-1-1 0 0,0 1 1 0 0,0-1-1 0 0,0 1 1 0 0,0-1-1 0 0,0 1 1 0 0,1-1-1 0 0,-1 0 1 0 0,0 1-1 0 0,1-1 1 0 0,-2-1-1 0 0,0 0 0 0 0,0-1 1 0 0,1 1-1 0 0,-1 0 0 0 0,1 0 0 0 0,-1-1 0 0 0,1 1 1 0 0,0-1-1 0 0,0 0 0 0 0,0 1 0 0 0,-1-6 1 0 0,2-12-36 0 0,1 0 1 0 0,1 0-1 0 0,1 1 1 0 0,1-1-1 0 0,0 1 1 0 0,11-27-1 0 0,-8 23-54 0 0,-7 22 466 0 0,-4 3-368 0 0,0 0 1 0 0,0 0-1 0 0,0 0 0 0 0,0 1 1 0 0,0 0-1 0 0,0-1 0 0 0,1 1 0 0 0,-1 1 1 0 0,1-1-1 0 0,0 0 0 0 0,-5 8 1 0 0,-5 4 42 0 0,-62 57-810 0 0,-26 25-4810 0 0,-6-5-9731 0 0,93-82 13484 0 0</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39.972"/>
    </inkml:context>
    <inkml:brush xml:id="br0">
      <inkml:brushProperty name="width" value="0.05" units="cm"/>
      <inkml:brushProperty name="height" value="0.05" units="cm"/>
      <inkml:brushProperty name="color" value="#E71224"/>
    </inkml:brush>
  </inkml:definitions>
  <inkml:trace contextRef="#ctx0" brushRef="#br0">431 192 5765 0 0,'10'-14'17358'0'0,"-7"53"-13588"0"0,-5-16-3280 0 0,-1-1-1 0 0,0 1 1 0 0,-2-1-1 0 0,-1 0 1 0 0,0 0-1 0 0,-2 0 1 0 0,0-1-1 0 0,-2 0 1 0 0,0-1-1 0 0,-1 0 1 0 0,-25 33-1 0 0,34-50-489 0 0,1-1 0 0 0,0 0 0 0 0,0-1 0 0 0,0 1 0 0 0,0-1 0 0 0,-1 0 0 0 0,1 1 0 0 0,0-1 0 0 0,-1 0 0 0 0,1 0 0 0 0,-1 0 0 0 0,1 1 0 0 0,-1-2 0 0 0,1 1 0 0 0,-1 0 0 0 0,0 0 0 0 0,-2 0 0 0 0,3 0-22 0 0,0-1 0 0 0,0 0-1 0 0,0 1 1 0 0,0-1 0 0 0,0 0 0 0 0,0 0-1 0 0,0 1 1 0 0,0-1 0 0 0,0 0 0 0 0,0 0-1 0 0,0 0 1 0 0,0 0 0 0 0,0-1 0 0 0,0 1-1 0 0,1 0 1 0 0,-1 0 0 0 0,0 0 0 0 0,0-1-1 0 0,0 1 1 0 0,0-1 0 0 0,0 1 0 0 0,0-1-1 0 0,0 1 1 0 0,0-1 0 0 0,1 1 0 0 0,-1-1-1 0 0,0 0 1 0 0,0 1 0 0 0,1-1 0 0 0,-1 0-1 0 0,1 1 1 0 0,-1-1 0 0 0,0 0 0 0 0,1 0-1 0 0,-1 0 1 0 0,1 0 0 0 0,0 0 0 0 0,-1 0-1 0 0,1 0 1 0 0,-1-1 0 0 0,-2-35-1240 0 0,3 34 1173 0 0,2-22-711 0 0,-2 21 736 0 0,1-1 0 0 0,0 0 0 0 0,-1 1 1 0 0,0-1-1 0 0,0 1 0 0 0,0-1 0 0 0,-1 0 0 0 0,0 1 0 0 0,1-1 0 0 0,-2 1 0 0 0,1-1 1 0 0,0 1-1 0 0,-1-1 0 0 0,-4-6 0 0 0,3 9 92 0 0,0 0-1 0 0,0 0 1 0 0,-1 0 0 0 0,1 0 0 0 0,-1 0 0 0 0,1 1-1 0 0,-1 0 1 0 0,0 0 0 0 0,0 0 0 0 0,0 0-1 0 0,-5 0 1 0 0,-3 3-376 0 0,37 9-27 0 0,-23-10 388 0 0,0-1 0 0 0,1 1 0 0 0,-1-1-1 0 0,0 1 1 0 0,0 0 0 0 0,0 0 0 0 0,0 0 0 0 0,0 0 0 0 0,0 0 0 0 0,0 1-1 0 0,0-1 1 0 0,-1 0 0 0 0,1 1 0 0 0,0 0 0 0 0,-1-1 0 0 0,1 1 0 0 0,-1 0-1 0 0,0 0 1 0 0,0-1 0 0 0,1 1 0 0 0,-1 0 0 0 0,1 3 0 0 0,-2-3 33 0 0,0 0 1 0 0,-1 0 0 0 0,1 0-1 0 0,0 0 1 0 0,-1 0 0 0 0,1 0-1 0 0,-1 0 1 0 0,1 0 0 0 0,-1 0-1 0 0,0 0 1 0 0,0-1 0 0 0,0 1-1 0 0,0 0 1 0 0,0 0 0 0 0,0-1-1 0 0,0 1 1 0 0,-1-1 0 0 0,-2 4-1 0 0,-6 4 217 0 0,0-1 0 0 0,-1 1 1 0 0,0-2-1 0 0,0 0 0 0 0,-21 10 0 0 0,17-9-24 0 0,10-5-131 0 0,0 0 1 0 0,0-1-1 0 0,0 0 1 0 0,0 1 0 0 0,-1-2-1 0 0,1 1 1 0 0,-1-1-1 0 0,1 0 1 0 0,-1 0-1 0 0,1 0 1 0 0,-1-1-1 0 0,-9 0 1 0 0,12 0-109 0 0,0 0 0 0 0,0 0 0 0 0,1-1 0 0 0,-1 1 0 0 0,0-1 0 0 0,0 1 0 0 0,0-1 0 0 0,0 0 0 0 0,1 0 0 0 0,-1-1 0 0 0,0 1 0 0 0,1 0 0 0 0,-1-1 0 0 0,1 1 0 0 0,-1-1 0 0 0,1 0 0 0 0,0 0 0 0 0,0 0 0 0 0,0 0 0 0 0,0 0 0 0 0,0-1 0 0 0,0 1 0 0 0,1 0 0 0 0,-1-1 0 0 0,1 0 0 0 0,-1 1 0 0 0,1-1 0 0 0,0 0 0 0 0,0 1 0 0 0,-1-6 0 0 0,1-4 0 0 0,0 1 0 0 0,0 0 0 0 0,1 0 0 0 0,1 0 0 0 0,0 0 0 0 0,2-13 0 0 0,0 6 0 0 0,9-67-2743 0 0,-8 65 1240 0 0,2-1 1 0 0,0 1-1 0 0,1-1 1 0 0,1 2-1 0 0,0-1 1 0 0,2 1-1 0 0,16-25 1 0 0,-9 22-6359 0 0,38-39 1 0 0,-43 50 6005 0 0</inkml:trace>
</inkml:ink>
</file>

<file path=ppt/ink/ink3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2.427"/>
    </inkml:context>
    <inkml:brush xml:id="br0">
      <inkml:brushProperty name="width" value="0.05" units="cm"/>
      <inkml:brushProperty name="height" value="0.05" units="cm"/>
      <inkml:brushProperty name="color" value="#004F8B"/>
    </inkml:brush>
  </inkml:definitions>
  <inkml:trace contextRef="#ctx0" brushRef="#br0">1 407 5485 0 0,'29'-5'2060'0'0,"-4"-2"-144"0"0,4 2-168 0 0,-5 0-180 0 0,1-6-104 0 0,0 1-380 0 0,4-3-212 0 0,4-2-728 0 0,4-4-320 0 0,-2-2-292 0 0,1-2-1008 0 0,-3-7-1372 0 0,8-12 404 0 0,-2-1 116 0 0,1-8 147 0 0,-5-1 249 0 0,-4-2 200 0 0</inkml:trace>
</inkml:ink>
</file>

<file path=ppt/ink/ink3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2.755"/>
    </inkml:context>
    <inkml:brush xml:id="br0">
      <inkml:brushProperty name="width" value="0.05" units="cm"/>
      <inkml:brushProperty name="height" value="0.05" units="cm"/>
      <inkml:brushProperty name="color" value="#004F8B"/>
    </inkml:brush>
  </inkml:definitions>
  <inkml:trace contextRef="#ctx0" brushRef="#br0">98 12 5937 0 0,'-1'-1'432'0'0,"0"0"1"0"0,0 0-1 0 0,0 0 1 0 0,0 0-1 0 0,0 0 1 0 0,0 1-1 0 0,0-1 1 0 0,-1 0-1 0 0,1 1 1 0 0,0-1-1 0 0,0 0 1 0 0,-1 1-1 0 0,1 0 1 0 0,0-1-1 0 0,0 1 1 0 0,-1 0-1 0 0,1-1 1 0 0,0 1-1 0 0,-1 0 1 0 0,1 0-1 0 0,-1 0 1 0 0,1 0-1 0 0,0 1 1 0 0,-1-1-1 0 0,1 0 1 0 0,0 0-1 0 0,0 1 1 0 0,-1-1-1 0 0,-1 2 1 0 0,-6 7 290 0 0,0 4-4080 0 0,-5 0-4871 0 0,-5-5 3537 0 0,11-5 2908 0 0</inkml:trace>
</inkml:ink>
</file>

<file path=ppt/ink/ink3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3.630"/>
    </inkml:context>
    <inkml:brush xml:id="br0">
      <inkml:brushProperty name="width" value="0.05" units="cm"/>
      <inkml:brushProperty name="height" value="0.05" units="cm"/>
      <inkml:brushProperty name="color" value="#004F8B"/>
    </inkml:brush>
  </inkml:definitions>
  <inkml:trace contextRef="#ctx0" brushRef="#br0">441 215 4576 0 0,'-2'-6'1029'0'0,"1"0"-1"0"0,-1 0 1 0 0,1 0-1 0 0,0 0 1 0 0,1 0-1 0 0,-1 0 1 0 0,1 0-1 0 0,1 0 1 0 0,-1 0-1 0 0,1-1 1 0 0,0 1-1 0 0,0 0 1 0 0,3-7-1 0 0,-3 10-753 0 0,1-1 1 0 0,-1 1-1 0 0,1 0 1 0 0,0 0-1 0 0,-1 0 0 0 0,2 0 1 0 0,-1 0-1 0 0,0 0 0 0 0,0 1 1 0 0,1-1-1 0 0,-1 1 1 0 0,1 0-1 0 0,0-1 0 0 0,0 1 1 0 0,0 1-1 0 0,0-1 1 0 0,0 0-1 0 0,0 1 0 0 0,0-1 1 0 0,1 1-1 0 0,-1 0 1 0 0,1 0-1 0 0,5-1 0 0 0,20 0-290 0 0,0 1 0 0 0,38 3 0 0 0,-49 0-203 0 0,1-1 1 0 0,0-1-1 0 0,-1 0 0 0 0,1-2 1 0 0,0 0-1 0 0,-1-1 0 0 0,1-1 1 0 0,24-8-1 0 0,-42 12 242 0 0,0-1 0 0 0,1 1 0 0 0,-1-1 0 0 0,0 0-1 0 0,0 0 1 0 0,0 1 0 0 0,0-1 0 0 0,0 0 0 0 0,0 0 0 0 0,0 0-1 0 0,0 0 1 0 0,0 0 0 0 0,0 0 0 0 0,0 0 0 0 0,-1-1 0 0 0,1 1-1 0 0,0 0 1 0 0,-1 0 0 0 0,1-1 0 0 0,-1 1 0 0 0,1 0 0 0 0,-1-1 0 0 0,0 1-1 0 0,0 0 1 0 0,1-1 0 0 0,-1 1 0 0 0,0-1 0 0 0,0 1 0 0 0,0 0-1 0 0,-1-1 1 0 0,1 1 0 0 0,-1-2 0 0 0,-1 1 18 0 0,0 1 0 0 0,0 0-1 0 0,-1 0 1 0 0,1 1 0 0 0,0-1 0 0 0,-1 0 0 0 0,1 1 0 0 0,-1-1 0 0 0,1 1 0 0 0,-1 0-1 0 0,1 0 1 0 0,-1 0 0 0 0,1 0 0 0 0,-1 0 0 0 0,1 1 0 0 0,-1-1 0 0 0,1 1-1 0 0,-4 1 1 0 0,-5 1 62 0 0,-1 2-1 0 0,1 0 1 0 0,0 0-1 0 0,0 1 1 0 0,1 0-1 0 0,0 1 1 0 0,0 1-1 0 0,0-1 0 0 0,1 1 1 0 0,-10 11-1 0 0,-11 15 31 0 0,-37 55 0 0 0,-18 20 39 0 0,66-88-266 0 0,-2-2 0 0 0,0 0-1 0 0,0-1 1 0 0,-2-1 0 0 0,-31 17 0 0 0,54-33 64 0 0,-1-1 0 0 0,0 1 1 0 0,0-1-1 0 0,0 0 1 0 0,0 1-1 0 0,0-1 0 0 0,0 0 1 0 0,0 0-1 0 0,0 0 0 0 0,0 1 1 0 0,0-1-1 0 0,0 0 0 0 0,0 0 1 0 0,0-1-1 0 0,0 1 0 0 0,0 0 1 0 0,0 0-1 0 0,0 0 0 0 0,0-1 1 0 0,0 1-1 0 0,0 0 1 0 0,0-1-1 0 0,1 1 0 0 0,-1-1 1 0 0,0 1-1 0 0,0-1 0 0 0,0 0 1 0 0,0 1-1 0 0,1-1 0 0 0,-1 0 1 0 0,0 1-1 0 0,1-1 0 0 0,-1 0 1 0 0,1 0-1 0 0,-1 0 0 0 0,1 1 1 0 0,-1-1-1 0 0,1 0 1 0 0,-1 0-1 0 0,1 0 0 0 0,0 0 1 0 0,-1 0-1 0 0,1 0 0 0 0,0 0 1 0 0,0 0-1 0 0,0 0 0 0 0,0 0 1 0 0,0 0-1 0 0,0 0 0 0 0,0 0 1 0 0,0 0-1 0 0,0 0 1 0 0,0 0-1 0 0,1 0 0 0 0,-1 0 1 0 0,1-1-1 0 0,-1 1-125 0 0,1 0 132 0 0,-1 0 1 0 0,0 1 0 0 0,1-1-1 0 0,-1 0 1 0 0,1 1-1 0 0,-1-1 1 0 0,1 1 0 0 0,-1-1-1 0 0,1 1 1 0 0,-1-1-1 0 0,1 1 1 0 0,-1-1 0 0 0,1 1-1 0 0,0 0 1 0 0,-1-1-1 0 0,1 1 1 0 0,0 0-1 0 0,-1 0 1 0 0,1-1 0 0 0,0 1-1 0 0,-1 0 1 0 0,1 0-1 0 0,0 0 1 0 0,1 0 0 0 0,-1 1 16 0 0,0-1 0 0 0,0 1-1 0 0,0 0 1 0 0,0 0 0 0 0,0 0 0 0 0,0 1 0 0 0,0-1 0 0 0,0 0 0 0 0,-1 0 0 0 0,1 0 0 0 0,0 1 0 0 0,-1-1 0 0 0,1 0 0 0 0,-1 1 0 0 0,1-1 0 0 0,-1 0 0 0 0,0 1 0 0 0,0-1 0 0 0,0 1 0 0 0,1-1 0 0 0,-1 0 0 0 0,0 1 0 0 0,-1-1 0 0 0,1 1 0 0 0,0-1 0 0 0,0 1 0 0 0,-1 1 0 0 0,-1 3 2 0 0,-1-1 0 0 0,1 0 0 0 0,-1 0-1 0 0,0 0 1 0 0,0 0 0 0 0,0 0 0 0 0,-7 6 0 0 0,-5 6-289 0 0,-1-1 1 0 0,-37 27 0 0 0,36-32-920 0 0,0 0-1 0 0,-25 11 1 0 0,23-14-2270 0 0,1 0-1 0 0,-1-2 1 0 0,-1-1 0 0 0,-30 6-1 0 0,40-10 1915 0 0</inkml:trace>
</inkml:ink>
</file>

<file path=ppt/ink/ink3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4.054"/>
    </inkml:context>
    <inkml:brush xml:id="br0">
      <inkml:brushProperty name="width" value="0.05" units="cm"/>
      <inkml:brushProperty name="height" value="0.05" units="cm"/>
      <inkml:brushProperty name="color" value="#004F8B"/>
    </inkml:brush>
  </inkml:definitions>
  <inkml:trace contextRef="#ctx0" brushRef="#br0">249 123 4044 0 0,'-30'-30'9384'0'0,"29"26"-9003"0"0,0 0 1 0 0,1 0-1 0 0,-1 0 1 0 0,1 0-1 0 0,0 0 0 0 0,0 0 1 0 0,1 0-1 0 0,-1 0 1 0 0,1 0-1 0 0,-1 0 0 0 0,1 0 1 0 0,1 0-1 0 0,2-6 1 0 0,5-20 1047 0 0,-11 34-1412 0 0,0 1 0 0 0,0 0 0 0 0,0-1 0 0 0,-1 0 0 0 0,0 1 0 0 0,0-1-1 0 0,0 0 1 0 0,0 0 0 0 0,0-1 0 0 0,-1 1 0 0 0,-7 5 0 0 0,-54 36-3956 0 0,55-40 2492 0 0,0 1 1 0 0,0-1-1 0 0,0 0 1 0 0,-1-1 0 0 0,1-1-1 0 0,-1 1 1 0 0,0-2-1 0 0,-15 3 1 0 0,7-5-381 0 0</inkml:trace>
</inkml:ink>
</file>

<file path=ppt/ink/ink3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4.552"/>
    </inkml:context>
    <inkml:brush xml:id="br0">
      <inkml:brushProperty name="width" value="0.05" units="cm"/>
      <inkml:brushProperty name="height" value="0.05" units="cm"/>
      <inkml:brushProperty name="color" value="#004F8B"/>
    </inkml:brush>
  </inkml:definitions>
  <inkml:trace contextRef="#ctx0" brushRef="#br0">784 2 5384 0 0,'9'-2'9961'0'0,"-8"3"-9753"0"0,9 15 2750 0 0,3 24-946 0 0,-9-5-1366 0 0,-1 0 1 0 0,-3 0-1 0 0,0 0 1 0 0,-3 0-1 0 0,0-1 1 0 0,-3 1-1 0 0,-1-1 1 0 0,-1 0-1 0 0,-2 0 1 0 0,-20 47-1 0 0,13-43-540 0 0,-1-2-1 0 0,-2 0 1 0 0,-1 0 0 0 0,-2-2 0 0 0,-1-1-1 0 0,-2-1 1 0 0,-1-1 0 0 0,-52 46-1 0 0,60-62-43 0 0,0-1 0 0 0,-1-1-1 0 0,-1-1 1 0 0,0-1-1 0 0,-1 0 1 0 0,0-2 0 0 0,-1 0-1 0 0,-36 8 1 0 0,48-14-59 0 0,0-1-1 0 0,1 0 1 0 0,-1 0 0 0 0,0-1-1 0 0,-1 0 1 0 0,1-1 0 0 0,0-1-1 0 0,0 0 1 0 0,0 0 0 0 0,0-1-1 0 0,0 0 1 0 0,1-1 0 0 0,-1 0-1 0 0,1-1 1 0 0,-1 0 0 0 0,1-1-1 0 0,0 0 1 0 0,1 0 0 0 0,-1-1-1 0 0,-13-11 1 0 0,19 13-74 0 0,1 0 0 0 0,-1 0 0 0 0,1-1 0 0 0,-1 1 0 0 0,1-1 0 0 0,1 0 0 0 0,-1 0 0 0 0,1 0 0 0 0,0 0 0 0 0,0 0 0 0 0,0 0 0 0 0,1-1 0 0 0,-2-9 0 0 0,2 5-182 0 0,0 0 1 0 0,1-1-1 0 0,1 1 1 0 0,0 0 0 0 0,0-1-1 0 0,5-18 1 0 0,1 7-245 0 0,0 1 0 0 0,1 0 1 0 0,2 1-1 0 0,0 0 0 0 0,1 1 1 0 0,16-23-1 0 0,-18 29 227 0 0,10-12-551 0 0,33-36 0 0 0,-47 55 793 0 0,0 1 1 0 0,1 0 0 0 0,-1 1 0 0 0,1-1-1 0 0,0 1 1 0 0,0 0 0 0 0,1 1-1 0 0,-1 0 1 0 0,1-1 0 0 0,-1 2-1 0 0,1-1 1 0 0,11-2 0 0 0,-17 5-12 0 0,0 0 0 0 0,0 0 0 0 0,1 0 0 0 0,-1 0 0 0 0,0 1 0 0 0,0-1 0 0 0,0 0 0 0 0,0 0 0 0 0,0 1 0 0 0,1-1 0 0 0,-1 1 0 0 0,0-1 0 0 0,0 1 1 0 0,0-1-1 0 0,0 1 0 0 0,0-1 0 0 0,0 1 0 0 0,0 0 0 0 0,-1 0 0 0 0,1-1 0 0 0,0 1 0 0 0,0 0 0 0 0,0 0 0 0 0,-1 0 0 0 0,1 0 0 0 0,-1 0 0 0 0,1 0 0 0 0,-1 0 1 0 0,1 0-1 0 0,-1 0 0 0 0,1 0 0 0 0,-1 1 0 0 0,0-1 0 0 0,0 0 0 0 0,1 0 0 0 0,-1 0 0 0 0,0 0 0 0 0,0 1 0 0 0,0-1 0 0 0,0 0 0 0 0,-1 1 0 0 0,-4 48-7515 0 0,-17 18-1129 0 0,16-52 7009 0 0</inkml:trace>
</inkml:ink>
</file>

<file path=ppt/ink/ink3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5.802"/>
    </inkml:context>
    <inkml:brush xml:id="br0">
      <inkml:brushProperty name="width" value="0.05" units="cm"/>
      <inkml:brushProperty name="height" value="0.05" units="cm"/>
      <inkml:brushProperty name="color" value="#004F8B"/>
    </inkml:brush>
  </inkml:definitions>
  <inkml:trace contextRef="#ctx0" brushRef="#br0">1770 342 5116 0 0,'-4'-4'725'0'0,"0"0"0"0"0,0 0-1 0 0,0-1 1 0 0,0 1-1 0 0,1-1 1 0 0,0 0-1 0 0,0 0 1 0 0,0 0-1 0 0,0 0 1 0 0,1-1 0 0 0,0 1-1 0 0,0-1 1 0 0,-1-6-1 0 0,1 3-102 0 0,1-1-1 0 0,0 1 1 0 0,1-1-1 0 0,0 1 1 0 0,0-1-1 0 0,1 1 1 0 0,3-16-1 0 0,-1 11-266 0 0,1 1 0 0 0,0-1 0 0 0,1 1-1 0 0,1 0 1 0 0,0 1 0 0 0,1-1 0 0 0,0 1 0 0 0,0 0-1 0 0,2 1 1 0 0,18-20 0 0 0,-3 14 214 0 0,-23 17-548 0 0,0 0-1 0 0,-1-1 1 0 0,1 1-1 0 0,0 0 0 0 0,0 0 1 0 0,0 0-1 0 0,0 0 1 0 0,0 0-1 0 0,0 0 0 0 0,0 0 1 0 0,-1 1-1 0 0,1-1 1 0 0,0 0-1 0 0,0 0 1 0 0,0 1-1 0 0,0-1 0 0 0,0 0 1 0 0,-1 1-1 0 0,1-1 1 0 0,0 1-1 0 0,0-1 0 0 0,-1 1 1 0 0,1 0-1 0 0,0-1 1 0 0,0 2-1 0 0,-1 0 1 0 0,1 0 1 0 0,-1 0-1 0 0,0 0 1 0 0,0 1-1 0 0,0-1 1 0 0,0 0-1 0 0,-1 0 1 0 0,1 0-1 0 0,-1 1 1 0 0,1-1-1 0 0,-1 0 1 0 0,0 0-1 0 0,1 0 1 0 0,-1 0-1 0 0,0 0 1 0 0,0 0-1 0 0,-1 0 1 0 0,1-1-1 0 0,-3 4 1 0 0,2-1 33 0 0,-12 19 105 0 0,-1 0 0 0 0,-1-1 0 0 0,-1-1 0 0 0,-1 0 0 0 0,-37 32 0 0 0,39-39-464 0 0,-1-1 0 0 0,1-1 0 0 0,-2-1 1 0 0,0 0-1 0 0,0-2 0 0 0,-1 0 0 0 0,0 0 0 0 0,-26 6 1 0 0,39-14-198 0 0,0 1 0 0 0,0-1 0 0 0,0-1 1 0 0,0 1-1 0 0,0-1 0 0 0,-1-1 0 0 0,1 1 1 0 0,0-1-1 0 0,0 0 0 0 0,-7-2 0 0 0,-6 0-1124 0 0,17 2 1237 0 0,-13 0-571 0 0,5 6 1211 0 0,0 0 1 0 0,0 0-1 0 0,1 1 1 0 0,0 0 0 0 0,-16 14-1 0 0,14-11 38 0 0,-1 0 0 0 0,0-1 0 0 0,-20 11 0 0 0,12-10-1 0 0,-1-1-1 0 0,-32 8 0 0 0,48-15-238 0 0,0 1-1 0 0,0-1 1 0 0,0 0 0 0 0,0-1 0 0 0,0 1-1 0 0,0-1 1 0 0,0 0 0 0 0,-1-1 0 0 0,1 1-1 0 0,0-1 1 0 0,0 0 0 0 0,0 0 0 0 0,0 0-1 0 0,0-1 1 0 0,0 0 0 0 0,-7-4-1 0 0,10 5-33 0 0,0-1-1 0 0,1 0 0 0 0,-1 0 1 0 0,0-1-1 0 0,1 1 0 0 0,0 0 0 0 0,0 0 1 0 0,-1-1-1 0 0,1 1 0 0 0,0-1 0 0 0,1 1 1 0 0,-1-1-1 0 0,0 1 0 0 0,1-1 0 0 0,0 1 1 0 0,-1-1-1 0 0,1 0 0 0 0,0 1 1 0 0,0-1-1 0 0,1 0 0 0 0,-1 1 0 0 0,0-1 1 0 0,1 1-1 0 0,0-1 0 0 0,-1 1 0 0 0,1-1 1 0 0,0 1-1 0 0,3-5 0 0 0,-1 0 1 0 0,0-1 0 0 0,1 1-1 0 0,0 0 1 0 0,0 0 0 0 0,1 1-1 0 0,0-1 1 0 0,0 1 0 0 0,7-6 0 0 0,-12 11 7 0 0,1 1 1 0 0,-1-1 0 0 0,0 1 0 0 0,1-1-1 0 0,-1 1 1 0 0,1 0 0 0 0,-1-1 0 0 0,1 1-1 0 0,-1 0 1 0 0,1 0 0 0 0,0-1 0 0 0,-1 1-1 0 0,1 0 1 0 0,-1 0 0 0 0,1 0-1 0 0,0 0 1 0 0,-1-1 0 0 0,1 1 0 0 0,-1 0-1 0 0,1 0 1 0 0,0 0 0 0 0,-1 1 0 0 0,1-1-1 0 0,0 0 1 0 0,-1 0 0 0 0,1 0 0 0 0,-1 0-1 0 0,1 0 1 0 0,-1 1 0 0 0,1-1 0 0 0,0 0-1 0 0,0 1 1 0 0,11 19 767 0 0,-5 28 501 0 0,-9-36-1068 0 0,0 1 1 0 0,-1 0-1 0 0,-1-1 1 0 0,0 0-1 0 0,0 0 1 0 0,-1 0-1 0 0,-9 15 1 0 0,-53 79 924 0 0,52-85-919 0 0,5-5-210 0 0,-2-1 0 0 0,1 0 0 0 0,-2-1 0 0 0,0-1 0 0 0,-1 0 0 0 0,0-1 0 0 0,-1 0 0 0 0,0-1 0 0 0,-1-1 0 0 0,0 0 0 0 0,-1-2 0 0 0,0 1 0 0 0,0-2 0 0 0,-1 0 0 0 0,0-1 0 0 0,0-1 0 0 0,0-1 0 0 0,-1-1 0 0 0,1 0 0 0 0,-1-1 0 0 0,0-1 0 0 0,0-1 0 0 0,1-1 0 0 0,-22-3 0 0 0,-12-4-1234 0 0,1-2 0 0 0,0-3-1 0 0,1-2 1 0 0,-60-26 0 0 0,75 25-1278 0 0,2-1 0 0 0,0-2 0 0 0,-51-38 0 0 0,72 48 1519 0 0,0-1-1 0 0,1-1 1 0 0,1 0 0 0 0,0 0-1 0 0,0-1 1 0 0,1 0 0 0 0,1 0-1 0 0,-13-26 1 0 0,10 7-736 0 0</inkml:trace>
</inkml:ink>
</file>

<file path=ppt/ink/ink3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6.474"/>
    </inkml:context>
    <inkml:brush xml:id="br0">
      <inkml:brushProperty name="width" value="0.05" units="cm"/>
      <inkml:brushProperty name="height" value="0.05" units="cm"/>
      <inkml:brushProperty name="color" value="#004F8B"/>
    </inkml:brush>
  </inkml:definitions>
  <inkml:trace contextRef="#ctx0" brushRef="#br0">205 44 5372 0 0,'-7'-44'18758'0'0,"-1"90"-14402"0"0,-56 228-298 0 0,23-104-7936 0 0,6 3-6345 0 0,-10 90-5211 0 0,40-228 13609 0 0</inkml:trace>
</inkml:ink>
</file>

<file path=ppt/ink/ink3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6.802"/>
    </inkml:context>
    <inkml:brush xml:id="br0">
      <inkml:brushProperty name="width" value="0.05" units="cm"/>
      <inkml:brushProperty name="height" value="0.05" units="cm"/>
      <inkml:brushProperty name="color" value="#004F8B"/>
    </inkml:brush>
  </inkml:definitions>
  <inkml:trace contextRef="#ctx0" brushRef="#br0">100 121 7217 0 0,'-1'0'317'0'0,"1"1"1"0"0,0-1-1 0 0,0 1 0 0 0,-1-1 1 0 0,1 1-1 0 0,0-1 1 0 0,-1 0-1 0 0,1 1 0 0 0,-1-1 1 0 0,1 0-1 0 0,0 1 1 0 0,-1-1-1 0 0,1 0 1 0 0,-1 1-1 0 0,1-1 0 0 0,-1 0 1 0 0,1 0-1 0 0,-1 1 1 0 0,1-1-1 0 0,-1 0 1 0 0,1 0-1 0 0,-1 0 0 0 0,1 0 1 0 0,-1 0-1 0 0,1 0 1 0 0,-1 0-1 0 0,1 0 1 0 0,-1 0-1 0 0,1 0 0 0 0,-1 0 1 0 0,0 0-1 0 0,-17-26-5947 0 0,-34-50-3766 0 0,37 50 7712 0 0</inkml:trace>
</inkml:ink>
</file>

<file path=ppt/ink/ink3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7.130"/>
    </inkml:context>
    <inkml:brush xml:id="br0">
      <inkml:brushProperty name="width" value="0.05" units="cm"/>
      <inkml:brushProperty name="height" value="0.05" units="cm"/>
      <inkml:brushProperty name="color" value="#004F8B"/>
    </inkml:brush>
  </inkml:definitions>
  <inkml:trace contextRef="#ctx0" brushRef="#br0">0 259 5785 0 0,'11'-14'2344'0'0,"1"0"-164"0"0,5 0-192 0 0,7-2-340 0 0,3 0-176 0 0,4 1-343 0 0,2-1-565 0 0,2 4-800 0 0,9-7-2221 0 0,-1-1-495 0 0,1-1 300 0 0,-5-1 268 0 0,-4 1 211 0 0,-6 2 445 0 0,-4 0-44 0 0</inkml:trace>
</inkml:ink>
</file>

<file path=ppt/ink/ink3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7.490"/>
    </inkml:context>
    <inkml:brush xml:id="br0">
      <inkml:brushProperty name="width" value="0.05" units="cm"/>
      <inkml:brushProperty name="height" value="0.05" units="cm"/>
      <inkml:brushProperty name="color" value="#004F8B"/>
    </inkml:brush>
  </inkml:definitions>
  <inkml:trace contextRef="#ctx0" brushRef="#br0">496 16 5825 0 0,'-10'-15'13012'0'0,"-1"28"-11877"0"0,2 0 0 0 0,0 0 0 0 0,-11 24 0 0 0,10-19-488 0 0,0 0 0 0 0,-17 21 0 0 0,-16 12 389 0 0,-85 78 1 0 0,98-103-2471 0 0,-2-1 0 0 0,-38 23 0 0 0,67-46 648 0 0,0-1 0 0 0,0 1 0 0 0,0-1 0 0 0,0 1 0 0 0,0-1 0 0 0,0 0 0 0 0,0 0-1 0 0,0-1 1 0 0,0 1 0 0 0,-1-1 0 0 0,1 1 0 0 0,0-1 0 0 0,-4 0 0 0 0,5 0 181 0 0,0-1 1 0 0,1 1 0 0 0,-1-1 0 0 0,0 1 0 0 0,0-1 0 0 0,1 0-1 0 0,-1 1 1 0 0,1-1 0 0 0,-1 0 0 0 0,1 0 0 0 0,-1 0 0 0 0,-1-2-1 0 0,-9-13-1644 0 0,7 4 513 0 0</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0.316"/>
    </inkml:context>
    <inkml:brush xml:id="br0">
      <inkml:brushProperty name="width" value="0.05" units="cm"/>
      <inkml:brushProperty name="height" value="0.05" units="cm"/>
      <inkml:brushProperty name="color" value="#E71224"/>
    </inkml:brush>
  </inkml:definitions>
  <inkml:trace contextRef="#ctx0" brushRef="#br0">0 122 4676 0 0,'7'-7'1684'0'0,"1"0"1"0"0,-1 1-1 0 0,1 0 0 0 0,0 0 0 0 0,12-6 0 0 0,48-22 2798 0 0,-24 13-3154 0 0,-21 11-2300 0 0,-8 4-1994 0 0,-3 0-4762 0 0</inkml:trace>
</inkml:ink>
</file>

<file path=ppt/ink/ink3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7.833"/>
    </inkml:context>
    <inkml:brush xml:id="br0">
      <inkml:brushProperty name="width" value="0.05" units="cm"/>
      <inkml:brushProperty name="height" value="0.05" units="cm"/>
      <inkml:brushProperty name="color" value="#004F8B"/>
    </inkml:brush>
  </inkml:definitions>
  <inkml:trace contextRef="#ctx0" brushRef="#br0">211 32 6193 0 0,'2'-32'19383'0'0,"-2"48"-19266"0"0,-1 13 686 0 0,-1 0 0 0 0,-2-1 0 0 0,-7 32 0 0 0,-29 82-2260 0 0,20-75-550 0 0,-6 17-2966 0 0,17-59 1891 0 0,0-1 0 0 0,-2-1-1 0 0,0 0 1 0 0,-2 0 0 0 0,-30 40 0 0 0,31-47 1247 0 0</inkml:trace>
</inkml:ink>
</file>

<file path=ppt/ink/ink3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8.427"/>
    </inkml:context>
    <inkml:brush xml:id="br0">
      <inkml:brushProperty name="width" value="0.05" units="cm"/>
      <inkml:brushProperty name="height" value="0.05" units="cm"/>
      <inkml:brushProperty name="color" value="#004F8B"/>
    </inkml:brush>
  </inkml:definitions>
  <inkml:trace contextRef="#ctx0" brushRef="#br0">1085 0 5456 0 0,'0'0'7086'0'0,"1"4"-5566"0"0,1 1-874 0 0,-1 1 0 0 0,0 1 1 0 0,0-1-1 0 0,-1 0 0 0 0,0 0 0 0 0,0 0 1 0 0,0 0-1 0 0,-1 0 0 0 0,0 0 0 0 0,-3 11 1 0 0,0-4 28 0 0,-1-1 0 0 0,0 0 0 0 0,-1 0 1 0 0,-12 19-1 0 0,3-9-111 0 0,-1-1 0 0 0,-1 0 0 0 0,-1-1 0 0 0,-31 26 0 0 0,20-22-219 0 0,0-2 0 0 0,-2-2 0 0 0,0 0 1 0 0,-1-2-1 0 0,-45 18 0 0 0,54-28-264 0 0,1 0-1 0 0,-1-1 0 0 0,0-1 0 0 0,-1-1 0 0 0,1-2 0 0 0,-1 0 1 0 0,0-1-1 0 0,0-2 0 0 0,-30-2 0 0 0,50 2-133 0 0,0-1 0 0 0,0 1 0 0 0,0-1 0 0 0,0 0 0 0 0,0 0-1 0 0,0 0 1 0 0,0 0 0 0 0,0-1 0 0 0,0 0 0 0 0,0 1 0 0 0,1-1 0 0 0,-1-1 0 0 0,1 1 0 0 0,-1 0 0 0 0,1-1-1 0 0,0 0 1 0 0,0 0 0 0 0,0 0 0 0 0,1 0 0 0 0,-1 0 0 0 0,-3-7 0 0 0,4 6-82 0 0,1 0 1 0 0,0 0-1 0 0,0-1 1 0 0,1 1-1 0 0,-1 0 1 0 0,1-1-1 0 0,0 1 0 0 0,0-1 1 0 0,0 1-1 0 0,1 0 1 0 0,-1-1-1 0 0,1 1 1 0 0,0 0-1 0 0,1 0 1 0 0,-1-1-1 0 0,1 1 1 0 0,-1 0-1 0 0,1 0 0 0 0,0 1 1 0 0,4-6-1 0 0,4-5 77 0 0,0 0 0 0 0,1 1 0 0 0,0 0 0 0 0,1 0 0 0 0,1 2-1 0 0,0 0 1 0 0,0 0 0 0 0,1 1 0 0 0,0 1 0 0 0,1 0 0 0 0,0 1-1 0 0,1 0 1 0 0,-1 1 0 0 0,1 1 0 0 0,1 1 0 0 0,-1 0-1 0 0,1 1 1 0 0,0 1 0 0 0,19-1 0 0 0,-34 4 117 0 0,1-1-1 0 0,-1 1 1 0 0,1 1-1 0 0,-1-1 1 0 0,0 0 0 0 0,1 0-1 0 0,-1 1 1 0 0,1 0 0 0 0,-1-1-1 0 0,0 1 1 0 0,1 0-1 0 0,-1 0 1 0 0,0 0 0 0 0,0 1-1 0 0,0-1 1 0 0,0 0 0 0 0,0 1-1 0 0,2 1 1 0 0,-3-1 1 0 0,0-1 0 0 0,0 1 0 0 0,0 0 1 0 0,0-1-1 0 0,0 1 0 0 0,-1 0 0 0 0,1-1 1 0 0,-1 1-1 0 0,1 0 0 0 0,-1 0 0 0 0,0 0 0 0 0,0-1 1 0 0,0 1-1 0 0,0 0 0 0 0,0 0 0 0 0,0 0 1 0 0,0 0-1 0 0,-1 3 0 0 0,-1 1 17 0 0,0 0 0 0 0,-1 1 0 0 0,1-1 0 0 0,-1-1-1 0 0,-1 1 1 0 0,1 0 0 0 0,-1-1 0 0 0,0 1 0 0 0,0-1 0 0 0,0 0 0 0 0,-1-1 0 0 0,-5 6 0 0 0,-4 0-92 0 0,0-1 0 0 0,0 0 1 0 0,-1-1-1 0 0,0 0 1 0 0,-1-1-1 0 0,-23 7 0 0 0,-98 16-1091 0 0,-1 1 484 0 0,123-26 709 0 0,-1 1-1 0 0,2 1 1 0 0,-1 1-1 0 0,1 0 0 0 0,0 1 1 0 0,0 0-1 0 0,1 1 0 0 0,-18 18 1 0 0,-39 48-1902 0 0,28-23-4304 0 0,28-36 2905 0 0</inkml:trace>
</inkml:ink>
</file>

<file path=ppt/ink/ink3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8.755"/>
    </inkml:context>
    <inkml:brush xml:id="br0">
      <inkml:brushProperty name="width" value="0.05" units="cm"/>
      <inkml:brushProperty name="height" value="0.05" units="cm"/>
      <inkml:brushProperty name="color" value="#004F8B"/>
    </inkml:brush>
  </inkml:definitions>
  <inkml:trace contextRef="#ctx0" brushRef="#br0">97 30 6061 0 0,'5'-12'5704'0'0,"1"-6"5257"0"0,-1 127-4607 0 0,-30 100-5865 0 0,-11-2-8664 0 0,-10 69-7729 0 0,41-232 13804 0 0,4-4 162 0 0</inkml:trace>
</inkml:ink>
</file>

<file path=ppt/ink/ink3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9.083"/>
    </inkml:context>
    <inkml:brush xml:id="br0">
      <inkml:brushProperty name="width" value="0.05" units="cm"/>
      <inkml:brushProperty name="height" value="0.05" units="cm"/>
      <inkml:brushProperty name="color" value="#004F8B"/>
    </inkml:brush>
  </inkml:definitions>
  <inkml:trace contextRef="#ctx0" brushRef="#br0">23 107 7905 0 0,'0'0'10381'0'0,"-6"-16"-10617"0"0,10 4-1256 0 0,-4 3-1553 0 0,-2 0 129 0 0,0-1 212 0 0,-2-2 320 0 0,2-6 303 0 0,-8-3 269 0 0</inkml:trace>
</inkml:ink>
</file>

<file path=ppt/ink/ink3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09.412"/>
    </inkml:context>
    <inkml:brush xml:id="br0">
      <inkml:brushProperty name="width" value="0.05" units="cm"/>
      <inkml:brushProperty name="height" value="0.05" units="cm"/>
      <inkml:brushProperty name="color" value="#004F8B"/>
    </inkml:brush>
  </inkml:definitions>
  <inkml:trace contextRef="#ctx0" brushRef="#br0">154 0 5721 0 0,'1'0'14648'0'0,"10"11"-13965"0"0,-9-7-463 0 0,1 0 0 0 0,0 0 0 0 0,-1 0-1 0 0,0 0 1 0 0,0 1 0 0 0,-1-1 0 0 0,1 1 0 0 0,-1 0 0 0 0,2 7 0 0 0,-2-3-451 0 0,-1-1 0 0 0,0 0 1 0 0,0 0-1 0 0,0 0 0 0 0,-3 10 1 0 0,0-1-1582 0 0,-2 0 1 0 0,0 0 0 0 0,-1-1 0 0 0,-11 23 0 0 0,7-20 192 0 0,-2-1 1 0 0,-1 0 0 0 0,0-1 0 0 0,-1 0 0 0 0,-31 28 0 0 0,4-3-248 0 0</inkml:trace>
</inkml:ink>
</file>

<file path=ppt/ink/ink3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0.740"/>
    </inkml:context>
    <inkml:brush xml:id="br0">
      <inkml:brushProperty name="width" value="0.05" units="cm"/>
      <inkml:brushProperty name="height" value="0.05" units="cm"/>
      <inkml:brushProperty name="color" value="#004F8B"/>
    </inkml:brush>
  </inkml:definitions>
  <inkml:trace contextRef="#ctx0" brushRef="#br0">1 16 6665 0 0,'1'0'351'0'0,"0"0"0"0"0,0 0 0 0 0,1 1 1 0 0,-1-1-1 0 0,0 1 0 0 0,0-1 1 0 0,0 1-1 0 0,0 0 0 0 0,0-1 1 0 0,0 1-1 0 0,0 0 0 0 0,0 0 0 0 0,0 0 1 0 0,0 0-1 0 0,0 0 0 0 0,0 0 1 0 0,-1 0-1 0 0,1 0 0 0 0,0 0 0 0 0,-1 0 1 0 0,1 0-1 0 0,0 0 0 0 0,-1 0 1 0 0,0 1-1 0 0,1-1 0 0 0,-1 0 1 0 0,0 0-1 0 0,1 2 0 0 0,6 51 3065 0 0,-3-23-1871 0 0,75 220 3535 0 0,-47-173-3920 0 0,3-1 1 0 0,75 119-1 0 0,-110-194-1109 0 0,1 0 1 0 0,0-1-1 0 0,0 1 0 0 0,0 0 1 0 0,0-1-1 0 0,0 1 0 0 0,0-1 0 0 0,1 1 1 0 0,-1-1-1 0 0,0 1 0 0 0,1-1 1 0 0,-1 0-1 0 0,1 0 0 0 0,-1 0 0 0 0,1 0 1 0 0,0 0-1 0 0,0 0 0 0 0,-1 0 1 0 0,1-1-1 0 0,0 1 0 0 0,0 0 0 0 0,0-1 1 0 0,2 1-1 0 0,-2-2 4 0 0,0 0 1 0 0,0-1-1 0 0,0 1 0 0 0,0 0 1 0 0,0-1-1 0 0,-1 1 0 0 0,1-1 1 0 0,-1 1-1 0 0,1-1 0 0 0,-1 0 1 0 0,0 0-1 0 0,1 0 0 0 0,-1 0 1 0 0,0 0-1 0 0,0 0 0 0 0,-1 0 1 0 0,1 0-1 0 0,0 0 0 0 0,-1 0 1 0 0,2-4-1 0 0,18-61-55 0 0,-2-1 0 0 0,-3 0 0 0 0,-3-1 0 0 0,-4-1 0 0 0,1-131 0 0 0,-10 191-26 0 0,1-5-237 0 0,-1 0 0 0 0,0-1 0 0 0,-1 1 0 0 0,0 0-1 0 0,-2 0 1 0 0,1 1 0 0 0,-11-26 0 0 0,14 40 196 0 0,1-1 0 0 0,-1 0-1 0 0,1 1 1 0 0,-1-1 0 0 0,1 1 0 0 0,-1-1-1 0 0,1 1 1 0 0,0-1 0 0 0,-1 1 0 0 0,1-1-1 0 0,0 1 1 0 0,-1 0 0 0 0,1-1 0 0 0,0 1-1 0 0,0 0 1 0 0,-1 0 0 0 0,1 0-1 0 0,0-1 1 0 0,0 1 0 0 0,0 0 0 0 0,-1 0-1 0 0,1 0 1 0 0,0 0 0 0 0,0 0 0 0 0,0 1-1 0 0,-1-1 1 0 0,1 0 0 0 0,0 0 0 0 0,1 1-1 0 0,54-1-318 0 0,6 0 294 0 0,-3-8-2126 0 0,-35 5-3342 0 0,-2 0-3773 0 0,3 5 157 0 0,-11 1 7435 0 0</inkml:trace>
</inkml:ink>
</file>

<file path=ppt/ink/ink3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1.115"/>
    </inkml:context>
    <inkml:brush xml:id="br0">
      <inkml:brushProperty name="width" value="0.05" units="cm"/>
      <inkml:brushProperty name="height" value="0.05" units="cm"/>
      <inkml:brushProperty name="color" value="#004F8B"/>
    </inkml:brush>
  </inkml:definitions>
  <inkml:trace contextRef="#ctx0" brushRef="#br0">1 16 5436 0 0,'0'0'5504'0'0,"5"0"-3750"0"0,41 0 2649 0 0,58-7 1 0 0,2-1-3947 0 0,-53 8-4105 0 0,-2 5-3584 0 0,-49-5 6475 0 0,0 0 0 0 0,0 1-1 0 0,0 0 1 0 0,0-1 0 0 0,0 1-1 0 0,0 0 1 0 0,0 0 0 0 0,0 0-1 0 0,0 0 1 0 0,0 0 0 0 0,2 3-1 0 0</inkml:trace>
</inkml:ink>
</file>

<file path=ppt/ink/ink3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1.443"/>
    </inkml:context>
    <inkml:brush xml:id="br0">
      <inkml:brushProperty name="width" value="0.05" units="cm"/>
      <inkml:brushProperty name="height" value="0.05" units="cm"/>
      <inkml:brushProperty name="color" value="#004F8B"/>
    </inkml:brush>
  </inkml:definitions>
  <inkml:trace contextRef="#ctx0" brushRef="#br0">11 28 4268 0 0,'-11'5'10883'0'0,"29"-1"-8015"0"0,34-3-1575 0 0,119-12 727 0 0,-44 3-6816 0 0,63-7-8410 0 0,-158 11 11244 0 0</inkml:trace>
</inkml:ink>
</file>

<file path=ppt/ink/ink3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2.037"/>
    </inkml:context>
    <inkml:brush xml:id="br0">
      <inkml:brushProperty name="width" value="0.05" units="cm"/>
      <inkml:brushProperty name="height" value="0.05" units="cm"/>
      <inkml:brushProperty name="color" value="#004F8B"/>
    </inkml:brush>
  </inkml:definitions>
  <inkml:trace contextRef="#ctx0" brushRef="#br0">438 115 5272 0 0,'1'-4'593'0'0,"0"0"-1"0"0,-1 0 1 0 0,1 0-1 0 0,-1 0 0 0 0,0-1 1 0 0,0 1-1 0 0,-1 0 0 0 0,1 0 1 0 0,-1 0-1 0 0,0 0 0 0 0,0 0 1 0 0,0 0-1 0 0,-1 0 0 0 0,1 0 1 0 0,-1 0-1 0 0,0 0 1 0 0,-3-4-1 0 0,2 5-222 0 0,0 0 0 0 0,0 0 1 0 0,0 0-1 0 0,0 0 0 0 0,-1 1 0 0 0,1-1 1 0 0,-1 1-1 0 0,0 0 0 0 0,0 0 0 0 0,0 0 1 0 0,0 1-1 0 0,0-1 0 0 0,0 1 0 0 0,-5-1 0 0 0,-4 0 19 0 0,0 1 0 0 0,0 0-1 0 0,0 1 1 0 0,0 1 0 0 0,0 0-1 0 0,1 0 1 0 0,-1 1 0 0 0,0 1-1 0 0,1 0 1 0 0,-15 6 0 0 0,12-3-164 0 0,0 1 1 0 0,1 1 0 0 0,0 0-1 0 0,0 1 1 0 0,1 0 0 0 0,0 1-1 0 0,0 1 1 0 0,1 0 0 0 0,1 0-1 0 0,0 1 1 0 0,0 1 0 0 0,-11 18 0 0 0,18-25-159 0 0,0 0 1 0 0,1 0 0 0 0,-1 1 0 0 0,1 0 0 0 0,1 0 0 0 0,-1 0 0 0 0,1 0 0 0 0,0 0 0 0 0,1 0 0 0 0,0 1 0 0 0,0-1 0 0 0,0 0 0 0 0,1 1 0 0 0,0-1 0 0 0,0 0 0 0 0,1 1 0 0 0,0-1 0 0 0,1 0 0 0 0,-1 1 0 0 0,1-1 0 0 0,1 0-1 0 0,-1 0 1 0 0,1 0 0 0 0,1-1 0 0 0,-1 1 0 0 0,1-1 0 0 0,0 0 0 0 0,9 11 0 0 0,-2-6-15 0 0,0-1-1 0 0,1 0 0 0 0,1 0 1 0 0,0-1-1 0 0,0-1 0 0 0,1 0 1 0 0,-1-1-1 0 0,2 0 1 0 0,-1-1-1 0 0,1-1 0 0 0,0 0 1 0 0,20 3-1 0 0,13 1-182 0 0,1-2 1 0 0,79 2-1 0 0,-120-9-257 0 0,155 2-1766 0 0,-109-5-3674 0 0,-2-3-6893 0 0,-33 2 5915 0 0,-7 3 4965 0 0</inkml:trace>
</inkml:ink>
</file>

<file path=ppt/ink/ink3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2.474"/>
    </inkml:context>
    <inkml:brush xml:id="br0">
      <inkml:brushProperty name="width" value="0.05" units="cm"/>
      <inkml:brushProperty name="height" value="0.05" units="cm"/>
      <inkml:brushProperty name="color" value="#004F8B"/>
    </inkml:brush>
  </inkml:definitions>
  <inkml:trace contextRef="#ctx0" brushRef="#br0">1 74 4952 0 0,'0'0'1710'0'0,"6"0"-89"0"0,378 14 10947 0 0,5-15-5582 0 0,-158-8-5096 0 0,315-54 1 0 0,-530 60-4147 0 0,9 0 4184 0 0,3 0-858 0 0,-11 0-5397 0 0,-4 1-4691 0 0</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0.925"/>
    </inkml:context>
    <inkml:brush xml:id="br0">
      <inkml:brushProperty name="width" value="0.05" units="cm"/>
      <inkml:brushProperty name="height" value="0.05" units="cm"/>
      <inkml:brushProperty name="color" value="#E71224"/>
    </inkml:brush>
  </inkml:definitions>
  <inkml:trace contextRef="#ctx0" brushRef="#br0">949 0 5300 0 0,'-13'1'9657'0'0,"4"10"-4031"0"0,-5 26-1546 0 0,6-13-2263 0 0,1-9-1264 0 0,-1-1 0 0 0,0-1 0 0 0,-1 1 1 0 0,-1-2-1 0 0,0 1 0 0 0,-1-1 0 0 0,0-1 1 0 0,-23 19-1 0 0,33-29-561 0 0,-1 0 0 0 0,0 0 0 0 0,1-1 0 0 0,-1 1 0 0 0,0 0 0 0 0,0-1 0 0 0,0 1 0 0 0,1-1 0 0 0,-1 1 0 0 0,0-1 0 0 0,0 0 0 0 0,0 0 0 0 0,-3 0 0 0 0,4 0 16 0 0,0 0 0 0 0,-1 0 0 0 0,1 0-1 0 0,0 0 1 0 0,0 0 0 0 0,-1 0 0 0 0,1 0 0 0 0,0 1 0 0 0,0-1 0 0 0,-1 0 0 0 0,1 1 0 0 0,0-1 0 0 0,0 1 0 0 0,0-1 0 0 0,-1 1-1 0 0,1 0 1 0 0,0 0 0 0 0,0-1 0 0 0,0 1 0 0 0,0 0 0 0 0,1 0 0 0 0,-1 0 0 0 0,0 0 0 0 0,0 0 0 0 0,0 0 0 0 0,1 0 0 0 0,-1 0-1 0 0,0 1 1 0 0,1-1 0 0 0,-1 1 0 0 0,-5 11 83 0 0,-1-1-1 0 0,-1 0 0 0 0,0-1 1 0 0,0 1-1 0 0,-1-2 0 0 0,-1 1 1 0 0,0-1-1 0 0,0-1 1 0 0,-1 0-1 0 0,0 0 0 0 0,-1-1 1 0 0,-16 9-1 0 0,19-14-90 0 0,-4-2 0 0 0,-3-3 0 0 0,5-4 0 0 0,4 0 0 0 0,-1 0 0 0 0,8 6 0 0 0,0 0 0 0 0,-1 1 0 0 0,1-1 0 0 0,-1 0 0 0 0,1 0 0 0 0,-1 0 0 0 0,1 0 0 0 0,0 1 0 0 0,-1-1 0 0 0,1 0 0 0 0,-1 0 0 0 0,1 0 0 0 0,0 1 0 0 0,-1-1 0 0 0,1 0 0 0 0,0 1 0 0 0,-1-1 0 0 0,1 0 0 0 0,0 1 0 0 0,0-1 0 0 0,-1 1 0 0 0,1-1 0 0 0,0 0 0 0 0,0 1 0 0 0,0-1 0 0 0,0 1 0 0 0,-1-1 0 0 0,1 0 0 0 0,0 1 0 0 0,0-1 0 0 0,0 1 0 0 0,0-1 0 0 0,0 1 0 0 0,0-1 0 0 0,0 1 0 0 0,0-1 0 0 0,0 0 0 0 0,0 1 0 0 0,0-1 0 0 0,1 2 0 0 0,-3 26 0 0 0,1-25 0 0 0,-1 12 0 0 0,-1 0 0 0 0,0-1 0 0 0,-2 1 0 0 0,0-1 0 0 0,0 0 0 0 0,-1 0 0 0 0,-1-1 0 0 0,-9 15 0 0 0,-7 8 0 0 0,-44 52 0 0 0,42-59 0 0 0,-40 37 0 0 0,54-56 0 0 0,0-1 0 0 0,-1 0 0 0 0,0-1 0 0 0,-1 0 0 0 0,0-1 0 0 0,-25 11 0 0 0,34-17 0 0 0,-1 1 0 0 0,1-1 0 0 0,0 0 0 0 0,-1 0 0 0 0,1 0 0 0 0,-1-1 0 0 0,1 0 0 0 0,-1 0 0 0 0,0 0 0 0 0,1 0 0 0 0,-1-1 0 0 0,1 1 0 0 0,-1-1 0 0 0,1 0 0 0 0,0-1 0 0 0,-1 1 0 0 0,-6-4 0 0 0,6 1 0 0 0,0 1 0 0 0,-1-1 0 0 0,2 0 0 0 0,-1 0 0 0 0,0-1 0 0 0,1 0 0 0 0,0 1 0 0 0,0-1 0 0 0,0-1 0 0 0,1 1 0 0 0,-5-8 0 0 0,2-2 0 0 0,-1 0 0 0 0,2-1 0 0 0,0 1 0 0 0,1-1 0 0 0,0 0 0 0 0,1 0 0 0 0,1-1 0 0 0,0-30 0 0 0,3 19-539 0 0,2 0 0 0 0,0 1-1 0 0,2 0 1 0 0,16-53 0 0 0,-15 64 64 0 0,1 0 0 0 0,0 0 0 0 0,1 0 0 0 0,0 1 0 0 0,2 1 0 0 0,-1 0 0 0 0,2 0 1 0 0,0 1-1 0 0,15-15 0 0 0,37-23-9786 0 0,36-16-55 0 0,-77 53 8265 0 0,-1 1 165 0 0</inkml:trace>
</inkml:ink>
</file>

<file path=ppt/ink/ink3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3.271"/>
    </inkml:context>
    <inkml:brush xml:id="br0">
      <inkml:brushProperty name="width" value="0.05" units="cm"/>
      <inkml:brushProperty name="height" value="0.05" units="cm"/>
      <inkml:brushProperty name="color" value="#004F8B"/>
    </inkml:brush>
  </inkml:definitions>
  <inkml:trace contextRef="#ctx0" brushRef="#br0">11 156 4932 0 0,'-10'-6'17143'0'0,"9"19"-9856"0"0,13 41-7583 0 0,-3-14 2038 0 0,40 225 217 0 0,-48-257-1959 0 0,-3 0 0 0 0,2-8 0 0 0,0 1 0 0 0,0-1 0 0 0,0 0 0 0 0,0 0 0 0 0,0 0 0 0 0,0 0 0 0 0,0 0 0 0 0,-1 1 0 0 0,1-1 0 0 0,0 0 0 0 0,0 0 0 0 0,0 0 0 0 0,0 0 0 0 0,0 0 0 0 0,-1 0 0 0 0,1 0 0 0 0,0 0 0 0 0,0 0 0 0 0,0 0 0 0 0,0 0 0 0 0,-1 0 0 0 0,1 0 0 0 0,0 0 0 0 0,0 0 0 0 0,0 0 0 0 0,-1 0 0 0 0,1 0 0 0 0,0 0 0 0 0,0 0 0 0 0,0 0 0 0 0,0 0 0 0 0,-1 0 0 0 0,1 0 0 0 0,0 0 0 0 0,0 0 0 0 0,0 0 0 0 0,0 0 0 0 0,-1 0 0 0 0,1 0 0 0 0,0 0 0 0 0,0-1 0 0 0,0 1 0 0 0,0 0 0 0 0,0 0 0 0 0,0 0 0 0 0,-1 0 0 0 0,1 0 0 0 0,0-1 0 0 0,-3-4 0 0 0,0 0 0 0 0,0-1 0 0 0,0 0 0 0 0,1 1 0 0 0,0-1 0 0 0,0 0 0 0 0,0 0 0 0 0,1 0 0 0 0,0 0 0 0 0,0 0 0 0 0,0-1 0 0 0,1 1 0 0 0,0 0 0 0 0,0 0 0 0 0,2-8 0 0 0,2-19 0 0 0,11-47 0 0 0,-14 77 0 0 0,5-21 0 0 0,1 1 0 0 0,0 1 0 0 0,2-1 0 0 0,1 1 0 0 0,0 1 0 0 0,22-33 0 0 0,-24 42 0 0 0,1 1 0 0 0,0 0 0 0 0,0 1 0 0 0,1 0 0 0 0,0 0 0 0 0,1 1 0 0 0,0 0 0 0 0,1 1 0 0 0,-1 0 0 0 0,1 1 0 0 0,1 1 0 0 0,21-9 0 0 0,-13 11 0 0 0,-18 4 0 0 0,-1 0 0 0 0,1 0 0 0 0,0 0 0 0 0,0 0 0 0 0,0 1 0 0 0,0 0 0 0 0,0-1 0 0 0,0 1 0 0 0,0 0 0 0 0,-1 0 0 0 0,1 1 0 0 0,0-1 0 0 0,-1 0 0 0 0,1 1 0 0 0,-1 0 0 0 0,1 0 0 0 0,-1-1 0 0 0,0 1 0 0 0,0 1 0 0 0,0-1 0 0 0,0 0 0 0 0,0 0 0 0 0,0 1 0 0 0,-1-1 0 0 0,1 1 0 0 0,-1-1 0 0 0,0 1 0 0 0,1 0 0 0 0,-1 0 0 0 0,0 0 0 0 0,-1-1 0 0 0,2 6 0 0 0,0-1 0 0 0,5 16 0 0 0,-2 1 0 0 0,0 0 0 0 0,1 33 0 0 0,-5-37 0 0 0,1-1 0 0 0,1 1 0 0 0,1-1 0 0 0,1 1 0 0 0,0-1 0 0 0,10 20 0 0 0,-7-23-1160 0 0,0 0-1 0 0,2-1 1 0 0,0 0 0 0 0,0-1-1 0 0,2 0 1 0 0,-1-1-1 0 0,2 0 1 0 0,0-1 0 0 0,26 20-1 0 0,-33-28-1297 0 0,36 18-14253 0 0,-40-21 14969 0 0</inkml:trace>
</inkml:ink>
</file>

<file path=ppt/ink/ink3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5.115"/>
    </inkml:context>
    <inkml:brush xml:id="br0">
      <inkml:brushProperty name="width" value="0.05" units="cm"/>
      <inkml:brushProperty name="height" value="0.05" units="cm"/>
      <inkml:brushProperty name="color" value="#004F8B"/>
    </inkml:brush>
  </inkml:definitions>
  <inkml:trace contextRef="#ctx0" brushRef="#br0">1788 0 6581 0 0,'-1'1'15388'0'0,"-8"8"-15039"0"0,-10 17 1483 0 0,-22 44 0 0 0,28-44-1479 0 0,-35 46 0 0 0,10-20-624 0 0,26-34 308 0 0,-1 1 0 0 0,0-2 0 0 0,-2 0 0 0 0,0-1 0 0 0,-1 0 0 0 0,-23 17 0 0 0,10-12-123 0 0,27-18 90 0 0,-1-1 0 0 0,0 0 1 0 0,0 0-1 0 0,1 0 0 0 0,-1-1 0 0 0,0 1 1 0 0,-1-1-1 0 0,1 1 0 0 0,0-1 1 0 0,0 0-1 0 0,-1 0 0 0 0,1 0 0 0 0,0-1 1 0 0,-1 1-1 0 0,1-1 0 0 0,-1 0 1 0 0,1 0-1 0 0,-6 0 0 0 0,7 0-1 0 0,-67-13 393 0 0,54 13-145 0 0,0 0 0 0 0,1 1 0 0 0,-1 0-1 0 0,0 2 1 0 0,1-1 0 0 0,0 2 0 0 0,0 0-1 0 0,0 0 1 0 0,-15 8 0 0 0,-126 68 1595 0 0,134-69-1678 0 0,-93 61 548 0 0,-146 119 0 0 0,22-13-3723 0 0,176-139 428 0 0,37-26-2215 0 0,-54 20 0 0 0,63-27 3117 0 0,-1-1 0 0 0,-1 0 0 0 0,1-2 0 0 0,-1 0 0 0 0,1-1 0 0 0,-1-1 0 0 0,0 0 0 0 0,-26-3 0 0 0,9-3-172 0 0</inkml:trace>
</inkml:ink>
</file>

<file path=ppt/ink/ink3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6.193"/>
    </inkml:context>
    <inkml:brush xml:id="br0">
      <inkml:brushProperty name="width" value="0.05" units="cm"/>
      <inkml:brushProperty name="height" value="0.05" units="cm"/>
      <inkml:brushProperty name="color" value="#004F8B"/>
    </inkml:brush>
  </inkml:definitions>
  <inkml:trace contextRef="#ctx0" brushRef="#br0">1290 259 5240 0 0,'0'0'5758'0'0,"-3"3"-4468"0"0,-14 11 119 0 0,0 1-1 0 0,2 1 0 0 0,0 0 1 0 0,0 1-1 0 0,2 1 0 0 0,0 0 1 0 0,-21 40-1 0 0,34-57-1392 0 0,-1 0 0 0 0,0 0 1 0 0,1 0-1 0 0,-1 0 0 0 0,1 0 1 0 0,-1 1-1 0 0,1-1 0 0 0,-1 0 1 0 0,1 0-1 0 0,0 1 0 0 0,-1-1 1 0 0,1 0-1 0 0,0 1 0 0 0,0-1 1 0 0,0 0-1 0 0,0 1 0 0 0,1-1 1 0 0,-1 0-1 0 0,0 1 0 0 0,0-1 1 0 0,1 0-1 0 0,-1 0 0 0 0,1 1 1 0 0,-1-1-1 0 0,1 0 0 0 0,0 1 1 0 0,1-1-47 0 0,-1 0 0 0 0,1 0 0 0 0,-1 0 0 0 0,1 0 1 0 0,-1 0-1 0 0,1-1 0 0 0,0 1 0 0 0,-1-1 0 0 0,1 1 0 0 0,0-1 1 0 0,0 1-1 0 0,-1-1 0 0 0,1 0 0 0 0,0 0 0 0 0,0 0 1 0 0,3-1-1 0 0,3 0-98 0 0,1 0 0 0 0,0-1 1 0 0,-1 0-1 0 0,1 0 0 0 0,-1-1 1 0 0,0 0-1 0 0,11-6 0 0 0,5-7-318 0 0,2 1 2704 0 0,-39 29-756 0 0,-24 15-831 0 0,0-1-1 0 0,-2-3 1 0 0,-1-1-1 0 0,-1-1 1 0 0,0-3-1 0 0,-58 20 1 0 0,86-35-979 0 0,1-1 0 0 0,-1-1 0 0 0,0 0 0 0 0,0-1 1 0 0,0 0-1 0 0,-1-1 0 0 0,1-1 0 0 0,0 0 0 0 0,0 0 1 0 0,0-1-1 0 0,0-1 0 0 0,-1 0 0 0 0,2-1 0 0 0,-1-1 0 0 0,0 0 1 0 0,1 0-1 0 0,0-1 0 0 0,0-1 0 0 0,0 0 0 0 0,0-1 0 0 0,1 0 1 0 0,-11-10-1 0 0,21 17 185 0 0,-16-1-61 0 0,8 7 459 0 0,0 0 0 0 0,0 0 0 0 0,1 1 0 0 0,-13 14 0 0 0,-18 15 248 0 0,16-20-284 0 0,0-1 0 0 0,-1 0 0 0 0,0-2 0 0 0,-1-1-1 0 0,-1-1 1 0 0,1-1 0 0 0,-2-1 0 0 0,-28 5 0 0 0,44-11-345 0 0,1-1 1 0 0,-1-1 0 0 0,-1 1 0 0 0,1-2 0 0 0,0 0-1 0 0,0 0 1 0 0,0-1 0 0 0,0 0 0 0 0,0-1 0 0 0,0 0 0 0 0,0-1-1 0 0,1 0 1 0 0,-1 0 0 0 0,1-1 0 0 0,0-1 0 0 0,0 0-1 0 0,0 0 1 0 0,0-1 0 0 0,1 0 0 0 0,0-1 0 0 0,1 0-1 0 0,-14-14 1 0 0,17 15-410 0 0,0 0 0 0 0,1 0-1 0 0,0 0 1 0 0,0 0 0 0 0,1-1 0 0 0,0 0-1 0 0,0 1 1 0 0,1-1 0 0 0,-1-1 0 0 0,2 1-1 0 0,-1 0 1 0 0,-1-14 0 0 0,3 9-708 0 0,0 0 0 0 0,1 0-1 0 0,0 0 1 0 0,0 0 0 0 0,2 0 0 0 0,-1 1 0 0 0,7-18 0 0 0,-2 11 78 0 0,1 1 1 0 0,0 0-1 0 0,1 0 1 0 0,1 1-1 0 0,18-23 0 0 0,-18 27 2011 0 0,1 0-1 0 0,0 1 0 0 0,18-15 0 0 0,2 4 575 0 0,1 2-1 0 0,1 1 1 0 0,1 1 0 0 0,53-20 0 0 0,150-37-299 0 0,-235 74-1185 0 0,30-9-2139 0 0,-1-2 1 0 0,0-1-1 0 0,-1-1 0 0 0,37-24 1 0 0,-36 16 553 0 0</inkml:trace>
</inkml:ink>
</file>

<file path=ppt/ink/ink3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6.896"/>
    </inkml:context>
    <inkml:brush xml:id="br0">
      <inkml:brushProperty name="width" value="0.05" units="cm"/>
      <inkml:brushProperty name="height" value="0.05" units="cm"/>
      <inkml:brushProperty name="color" value="#004F8B"/>
    </inkml:brush>
  </inkml:definitions>
  <inkml:trace contextRef="#ctx0" brushRef="#br0">228 59 6533 0 0,'5'-17'1715'0'0,"2"-7"5131"0"0,-1 6 6005 0 0,-7 27-9018 0 0,-4 15-3988 0 0,-12 164 1245 0 0,13-119-1143 0 0,-12 68 0 0 0,11-112-1517 0 0,-1-1 0 0 0,-10 24 0 0 0,10-31-954 0 0,-1-1 1 0 0,-1-1-1 0 0,-17 26 0 0 0,17-30 1006 0 0,0-1-1 0 0,-1 1 1 0 0,0-2 0 0 0,0 1-1 0 0,-1-2 1 0 0,0 1-1 0 0,-1-1 1 0 0,0-1 0 0 0,-13 8-1 0 0,3-6-311 0 0</inkml:trace>
</inkml:ink>
</file>

<file path=ppt/ink/ink3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7.631"/>
    </inkml:context>
    <inkml:brush xml:id="br0">
      <inkml:brushProperty name="width" value="0.05" units="cm"/>
      <inkml:brushProperty name="height" value="0.05" units="cm"/>
      <inkml:brushProperty name="color" value="#004F8B"/>
    </inkml:brush>
  </inkml:definitions>
  <inkml:trace contextRef="#ctx0" brushRef="#br0">1016 182 6601 0 0,'-2'4'13078'0'0,"-4"16"-6728"0"0,-1 5-5090 0 0,-2 0 1 0 0,-15 32-1 0 0,18-44-1354 0 0,-1-1-1 0 0,-1 0 1 0 0,0 0-1 0 0,0-1 1 0 0,-1 0 0 0 0,-1 0-1 0 0,0-1 1 0 0,0 0-1 0 0,-1-1 1 0 0,-1 0-1 0 0,1-1 1 0 0,-21 11 0 0 0,4-7-422 0 0,1-2 1 0 0,-50 12 0 0 0,47-14 763 0 0,0 1 0 0 0,1 2-1 0 0,-50 24 1 0 0,55-24 50 0 0,1-1 1 0 0,-2-1-1 0 0,1-1 1 0 0,-1-2-1 0 0,0 0 1 0 0,-1-2-1 0 0,-47 3 0 0 0,58-6-151 0 0,0-1 0 0 0,1-1 0 0 0,-1 0 0 0 0,0-1 0 0 0,1 0 0 0 0,-1-1 0 0 0,1-1 0 0 0,0-1 0 0 0,0 0 0 0 0,1 0 0 0 0,-1-1 0 0 0,1-1 0 0 0,0 0 0 0 0,1-1 0 0 0,-14-12 0 0 0,22 17-227 0 0,0-1 0 0 0,0 0 0 0 0,0 0 0 0 0,1-1 0 0 0,0 1 0 0 0,0-1-1 0 0,0 1 1 0 0,0-1 0 0 0,1 0 0 0 0,0 0 0 0 0,0-1 0 0 0,0 1 0 0 0,0 0 0 0 0,1-1 0 0 0,-1-9 0 0 0,2 6-222 0 0,0 1 1 0 0,0-1-1 0 0,1 0 0 0 0,0 0 1 0 0,1 1-1 0 0,0-1 1 0 0,0 1-1 0 0,1-1 0 0 0,4-8 1 0 0,4-5-595 0 0,1 1 1 0 0,0 1-1 0 0,2 0 1 0 0,0 1-1 0 0,1 0 1 0 0,26-24-1 0 0,8-5-5679 0 0,90-84-6733 0 0,-108 104 11418 0 0</inkml:trace>
</inkml:ink>
</file>

<file path=ppt/ink/ink3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7.959"/>
    </inkml:context>
    <inkml:brush xml:id="br0">
      <inkml:brushProperty name="width" value="0.05" units="cm"/>
      <inkml:brushProperty name="height" value="0.05" units="cm"/>
      <inkml:brushProperty name="color" value="#004F8B"/>
    </inkml:brush>
  </inkml:definitions>
  <inkml:trace contextRef="#ctx0" brushRef="#br0">48 1 6357 0 0,'13'1'4383'0'0,"-4"-2"2575"0"0,13 1 3847 0 0,-52 13-23266 0 0,7-2 5025 0 0,0-5 914 0 0,8-5 4774 0 0</inkml:trace>
</inkml:ink>
</file>

<file path=ppt/ink/ink3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8.287"/>
    </inkml:context>
    <inkml:brush xml:id="br0">
      <inkml:brushProperty name="width" value="0.05" units="cm"/>
      <inkml:brushProperty name="height" value="0.05" units="cm"/>
      <inkml:brushProperty name="color" value="#004F8B"/>
    </inkml:brush>
  </inkml:definitions>
  <inkml:trace contextRef="#ctx0" brushRef="#br0">1 121 5312 0 0,'10'-14'1989'0'0,"-4"7"-149"0"0,3 0-128 0 0,-1-1-124 0 0,6-1-188 0 0,-1 2-160 0 0,-1-2-256 0 0,0-1-279 0 0,-1-1-365 0 0,3 4-412 0 0,-1 0-348 0 0,-3 0-1057 0 0,-2 2-1439 0 0,-1 0 180 0 0,1-2-2057 0 0</inkml:trace>
</inkml:ink>
</file>

<file path=ppt/ink/ink3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8.678"/>
    </inkml:context>
    <inkml:brush xml:id="br0">
      <inkml:brushProperty name="width" value="0.05" units="cm"/>
      <inkml:brushProperty name="height" value="0.05" units="cm"/>
      <inkml:brushProperty name="color" value="#004F8B"/>
    </inkml:brush>
  </inkml:definitions>
  <inkml:trace contextRef="#ctx0" brushRef="#br0">1145 201 4984 0 0,'-1'-7'817'0'0,"-1"0"0"0"0,1 0 0 0 0,1 0 0 0 0,-1 0 0 0 0,1 0 0 0 0,0 0 0 0 0,1 0 0 0 0,0 0 0 0 0,0 0 0 0 0,0 0 0 0 0,3-8 0 0 0,2-3 780 0 0,0 0 0 0 0,17-32 0 0 0,-8 27-384 0 0,-15 23-1204 0 0,0 0 1 0 0,1 0-1 0 0,-1 0 0 0 0,0 0 0 0 0,0 0 0 0 0,0 0 0 0 0,0 0 1 0 0,0 0-1 0 0,1 0 0 0 0,-1 0 0 0 0,0 0 0 0 0,0 0 0 0 0,0 0 1 0 0,0 0-1 0 0,0 0 0 0 0,1 0 0 0 0,-1 0 0 0 0,0 0 0 0 0,0 0 1 0 0,0 0-1 0 0,0 0 0 0 0,0 1 0 0 0,0-1 0 0 0,1 0 1 0 0,-1 0-1 0 0,0 0 0 0 0,0 0 0 0 0,0 0 0 0 0,0 0 0 0 0,0 0 1 0 0,0 0-1 0 0,0 0 0 0 0,0 1 0 0 0,0-1 0 0 0,1 0 0 0 0,-1 0 1 0 0,0 0-1 0 0,0 0 0 0 0,0 0 0 0 0,0 0 0 0 0,0 1 0 0 0,0-1 1 0 0,0 0-1 0 0,0 0 0 0 0,0 0 0 0 0,0 0 0 0 0,0 0 0 0 0,0 1 1 0 0,0-1-1 0 0,0 0 0 0 0,0 0 0 0 0,0 0 0 0 0,0 0 0 0 0,0 0 1 0 0,0 1-1 0 0,0-1 0 0 0,0 0 0 0 0,-1 0 0 0 0,1 0 0 0 0,0 0 1 0 0,0 0-1 0 0,0 0 0 0 0,0 0 0 0 0,0 1 0 0 0,0-1 0 0 0,0 0 1 0 0,0 0-1 0 0,-2 5-377 0 0,1 1 0 0 0,-1-1 0 0 0,1 0 0 0 0,-1 0 0 0 0,-1 0 0 0 0,1 0 0 0 0,-5 6 0 0 0,-58 69-9161 0 0,-8-5 3799 0 0,44-46 3949 0 0</inkml:trace>
  <inkml:trace contextRef="#ctx0" brushRef="#br0" timeOffset="1">492 570 5621 0 0,'-12'29'7638'0'0,"8"-17"-6674"0"0,0 0 0 0 0,-1 0 0 0 0,-1 0 0 0 0,0-1-1 0 0,-1 0 1 0 0,0 0 0 0 0,-15 18 0 0 0,-70 68-783 0 0,67-73-523 0 0,-48 44-3025 0 0,46-45 307 0 0,-1-2 0 0 0,-1 0-1 0 0,-1-2 1 0 0,-56 26-1 0 0,57-32 1309 0 0</inkml:trace>
</inkml:ink>
</file>

<file path=ppt/ink/ink3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9.615"/>
    </inkml:context>
    <inkml:brush xml:id="br0">
      <inkml:brushProperty name="width" value="0.05" units="cm"/>
      <inkml:brushProperty name="height" value="0.05" units="cm"/>
      <inkml:brushProperty name="color" value="#004F8B"/>
    </inkml:brush>
  </inkml:definitions>
  <inkml:trace contextRef="#ctx0" brushRef="#br0">579 12 3828 0 0,'-12'-12'14328'0'0,"18"43"-12984"0"0,2 16 109 0 0,-8-30-1170 0 0,-2 1 0 0 0,0-1 1 0 0,0 0-1 0 0,-2 0 1 0 0,0-1-1 0 0,-1 1 0 0 0,-1-1 1 0 0,0 0-1 0 0,-1 0 1 0 0,-1-1-1 0 0,0 0 1 0 0,-15 21-1 0 0,14-25-259 0 0,0 0 0 0 0,0 0 1 0 0,-1-1-1 0 0,0-1 0 0 0,-1 0 0 0 0,0 0 0 0 0,0-1 1 0 0,-1 0-1 0 0,0-1 0 0 0,0 0 0 0 0,-1-1 0 0 0,0-1 1 0 0,0 0-1 0 0,0 0 0 0 0,-23 3 0 0 0,34-7-169 0 0,-13-3-113 0 0,15 2 217 0 0,-1 0-1 0 0,1 0 1 0 0,0 0 0 0 0,-1 0-1 0 0,1 0 1 0 0,0 0-1 0 0,-1 0 1 0 0,1 0-1 0 0,0 0 1 0 0,-1-1-1 0 0,1 1 1 0 0,0 0 0 0 0,-1 0-1 0 0,1 0 1 0 0,0 0-1 0 0,-1 0 1 0 0,1-1-1 0 0,0 1 1 0 0,-1 0-1 0 0,1 0 1 0 0,0-1 0 0 0,0 1-1 0 0,-1 0 1 0 0,1 0-1 0 0,0-1 1 0 0,0 1-1 0 0,0 0 1 0 0,-1-1-1 0 0,1 1 1 0 0,0 0 0 0 0,0-1-1 0 0,0 1 1 0 0,0 0-1 0 0,0-1 1 0 0,0 1-1 0 0,0 0 1 0 0,0-1-1 0 0,0 1 1 0 0,0 0 0 0 0,0-1-1 0 0,1-1-4 0 0,0 1 0 0 0,1 0 1 0 0,-1 0-1 0 0,1 0 0 0 0,-1 0 0 0 0,1 0 0 0 0,0 0 1 0 0,-1 0-1 0 0,1 0 0 0 0,0 1 0 0 0,0-1 0 0 0,-1 1 0 0 0,1-1 1 0 0,0 1-1 0 0,0 0 0 0 0,3 0 0 0 0,-4 0 66 0 0,0 0-1 0 0,0 0 1 0 0,0 1-1 0 0,0-1 1 0 0,0 1-1 0 0,0-1 1 0 0,0 1 0 0 0,0-1-1 0 0,0 1 1 0 0,0-1-1 0 0,0 1 1 0 0,0 0-1 0 0,-1 0 1 0 0,1-1-1 0 0,0 1 1 0 0,0 0 0 0 0,-1 0-1 0 0,1 0 1 0 0,0 0-1 0 0,0 2 1 0 0,0 0 108 0 0,1 1 0 0 0,-1-1 0 0 0,0 1 0 0 0,-1 0 0 0 0,1-1 0 0 0,-1 1 0 0 0,1 0 0 0 0,-1-1 0 0 0,0 1 0 0 0,-1 0 0 0 0,1 0 0 0 0,0-1 0 0 0,-1 1 0 0 0,0 0 0 0 0,-2 6 0 0 0,-5 5 134 0 0,0 0 0 0 0,-1 0 0 0 0,0-1 0 0 0,-1 0 0 0 0,-1 0 0 0 0,0-1 0 0 0,-1 0 0 0 0,-22 18 0 0 0,14-14-861 0 0,-2-1 0 0 0,1-1 1 0 0,-2-1-1 0 0,-45 21 0 0 0,66-34 75 0 0,0 0-1 0 0,1-1 0 0 0,-1 1 1 0 0,0-1-1 0 0,1 1 0 0 0,-1-1 1 0 0,0 0-1 0 0,0 0 0 0 0,1 0 1 0 0,-1 0-1 0 0,0 0 1 0 0,0 0-1 0 0,1 0 0 0 0,-1 0 1 0 0,0-1-1 0 0,1 1 0 0 0,-1-1 1 0 0,0 1-1 0 0,1-1 1 0 0,-1 0-1 0 0,0 0 0 0 0,1 0 1 0 0,-1 0-1 0 0,1 0 0 0 0,0 0 1 0 0,-1 0-1 0 0,1 0 0 0 0,0 0 1 0 0,0-1-1 0 0,-1 1 1 0 0,0-2-1 0 0,-5-23-3613 0 0,7 8 2190 0 0</inkml:trace>
</inkml:ink>
</file>

<file path=ppt/ink/ink3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19.943"/>
    </inkml:context>
    <inkml:brush xml:id="br0">
      <inkml:brushProperty name="width" value="0.05" units="cm"/>
      <inkml:brushProperty name="height" value="0.05" units="cm"/>
      <inkml:brushProperty name="color" value="#004F8B"/>
    </inkml:brush>
  </inkml:definitions>
  <inkml:trace contextRef="#ctx0" brushRef="#br0">68 44 6809 0 0,'7'-31'16480'0'0,"-6"20"-13268"0"0,-1 10-3769 0 0,-61 22-22659 0 0,46-15 21408 0 0</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1.253"/>
    </inkml:context>
    <inkml:brush xml:id="br0">
      <inkml:brushProperty name="width" value="0.05" units="cm"/>
      <inkml:brushProperty name="height" value="0.05" units="cm"/>
      <inkml:brushProperty name="color" value="#E71224"/>
    </inkml:brush>
  </inkml:definitions>
  <inkml:trace contextRef="#ctx0" brushRef="#br0">182 315 5957 0 0,'-14'-76'11745'0'0,"11"-4"-5467"0"0,3 70-5885 0 0,1 0 1 0 0,0 0-1 0 0,0 0 0 0 0,1 1 1 0 0,1-1-1 0 0,0 1 0 0 0,0-1 1 0 0,1 1-1 0 0,0 0 0 0 0,0 1 1 0 0,1-1-1 0 0,0 1 0 0 0,1-1 1 0 0,7-6-1 0 0,-13 13-346 0 0,1 1 0 0 0,0 0 1 0 0,0 0-1 0 0,0 1 0 0 0,0-1 0 0 0,0 0 0 0 0,0 0 0 0 0,0 0 0 0 0,0 1 1 0 0,0-1-1 0 0,0 0 0 0 0,0 1 0 0 0,0-1 0 0 0,0 1 0 0 0,1-1 0 0 0,-1 1 1 0 0,2-1-1 0 0,-2 2-30 0 0,-1-1-1 0 0,1 0 1 0 0,-1 0 0 0 0,1 1 0 0 0,-1-1 0 0 0,1 0 0 0 0,-1 1 0 0 0,1-1-1 0 0,-1 0 1 0 0,0 1 0 0 0,1-1 0 0 0,-1 1 0 0 0,0-1 0 0 0,1 0 0 0 0,-1 1-1 0 0,0-1 1 0 0,0 1 0 0 0,1-1 0 0 0,-1 1 0 0 0,0-1 0 0 0,0 1 0 0 0,0 0 0 0 0,0-1-1 0 0,0 1 1 0 0,0-1 0 0 0,1 1 0 0 0,-2 0 0 0 0,2 4-18 0 0,-1-1-1 0 0,0 1 1 0 0,-1 0 0 0 0,1 0 0 0 0,-1-1-1 0 0,0 1 1 0 0,0-1 0 0 0,-3 7 0 0 0,-28 60-2530 0 0,-23 33-7529 0 0,42-84 7658 0 0,-1-1 0 0 0,0 0 0 0 0,-1 0 0 0 0,-1-2-1 0 0,-1 0 1 0 0,-24 19 0 0 0,17-19 698 0 0</inkml:trace>
</inkml:ink>
</file>

<file path=ppt/ink/ink3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0.271"/>
    </inkml:context>
    <inkml:brush xml:id="br0">
      <inkml:brushProperty name="width" value="0.05" units="cm"/>
      <inkml:brushProperty name="height" value="0.05" units="cm"/>
      <inkml:brushProperty name="color" value="#004F8B"/>
    </inkml:brush>
  </inkml:definitions>
  <inkml:trace contextRef="#ctx0" brushRef="#br0">536 1 5292 0 0,'-59'82'10101'0'0,"-20"24"-5906"0"0,-3-11-3512 0 0,-7-1-4321 0 0,52-58-992 0 0,-1-1-1 0 0,-84 57 1 0 0,93-74 2756 0 0</inkml:trace>
</inkml:ink>
</file>

<file path=ppt/ink/ink3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0.850"/>
    </inkml:context>
    <inkml:brush xml:id="br0">
      <inkml:brushProperty name="width" value="0.05" units="cm"/>
      <inkml:brushProperty name="height" value="0.05" units="cm"/>
      <inkml:brushProperty name="color" value="#004F8B"/>
    </inkml:brush>
  </inkml:definitions>
  <inkml:trace contextRef="#ctx0" brushRef="#br0">158 12 5701 0 0,'-21'-12'17106'0'0,"29"18"-16763"0"0,-1 1 1 0 0,1-1 0 0 0,-1 2-1 0 0,0-1 1 0 0,0 1-1 0 0,-1 0 1 0 0,0 0 0 0 0,-1 0-1 0 0,0 1 1 0 0,0 0-1 0 0,0 0 1 0 0,-2 0 0 0 0,1 1-1 0 0,-1-1 1 0 0,0 1-1 0 0,-1 0 1 0 0,0 0 0 0 0,-1 0-1 0 0,0 0 1 0 0,0 0-1 0 0,-1 0 1 0 0,0 0 0 0 0,-4 19-1 0 0,3-19-689 0 0,-2 0 0 0 0,1 0 0 0 0,-1 0 0 0 0,-1 0 0 0 0,0-1 0 0 0,0 1 0 0 0,-1-1 0 0 0,0 0 0 0 0,0 0 0 0 0,-10 11 0 0 0,9-13-778 0 0,-1 0-1 0 0,1-1 1 0 0,-1 0-1 0 0,0 0 1 0 0,-10 5-1 0 0,9-6-720 0 0,-1 0 1 0 0,1-1-1 0 0,-1-1 1 0 0,0 1-1 0 0,-13 2 1 0 0,-26-4-4881 0 0,34-2 4833 0 0</inkml:trace>
</inkml:ink>
</file>

<file path=ppt/ink/ink3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1.178"/>
    </inkml:context>
    <inkml:brush xml:id="br0">
      <inkml:brushProperty name="width" value="0.05" units="cm"/>
      <inkml:brushProperty name="height" value="0.05" units="cm"/>
      <inkml:brushProperty name="color" value="#004F8B"/>
    </inkml:brush>
  </inkml:definitions>
  <inkml:trace contextRef="#ctx0" brushRef="#br0">642 3 5364 0 0,'-2'-2'2364'0'0,"1"2"-2167"0"0,1 0 0 0 0,0 0 0 0 0,0 0 0 0 0,-1 0 0 0 0,1 0 0 0 0,0 0 0 0 0,0 0 0 0 0,-1-1 0 0 0,1 1 0 0 0,0 0 0 0 0,0 0 0 0 0,-1 0 0 0 0,1 0 0 0 0,0 0 0 0 0,0 1 0 0 0,-1-1 0 0 0,1 0 0 0 0,0 0 0 0 0,0 0-1 0 0,-1 0 1 0 0,0 1 985 0 0,0-1-985 0 0,-14 13 3751 0 0,-18 25-1154 0 0,24-27-1241 0 0,-58 63 1455 0 0,-4-5-3712 0 0,32-34-2402 0 0,-1-2 0 0 0,-2-1 0 0 0,-1-2 0 0 0,-1-3 0 0 0,-1-1 0 0 0,-91 37 0 0 0,89-47 1446 0 0</inkml:trace>
</inkml:ink>
</file>

<file path=ppt/ink/ink3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1.615"/>
    </inkml:context>
    <inkml:brush xml:id="br0">
      <inkml:brushProperty name="width" value="0.05" units="cm"/>
      <inkml:brushProperty name="height" value="0.05" units="cm"/>
      <inkml:brushProperty name="color" value="#004F8B"/>
    </inkml:brush>
  </inkml:definitions>
  <inkml:trace contextRef="#ctx0" brushRef="#br0">207 11 6901 0 0,'0'-1'245'0'0,"0"1"1"0"0,0 0 0 0 0,-3-8 6881 0 0,3 7-6881 0 0,-1 1-1 0 0,1 0 1 0 0,0 0 0 0 0,0 0 0 0 0,-1 0-1 0 0,1 0 1 0 0,0 0 0 0 0,-1 0 0 0 0,1 0-1 0 0,0 0 1 0 0,-1 0 0 0 0,1 0 0 0 0,0 0 0 0 0,-1 0-1 0 0,1 0 1 0 0,0 0 0 0 0,-1 0 0 0 0,1 0-1 0 0,0 0 1 0 0,-1 0 0 0 0,1 0 0 0 0,-1 1-1 0 0,-11 23 5343 0 0,-9 57-3622 0 0,18-65-378 0 0,-16 70 15 0 0,-3 14-1434 0 0,3-34-3106 0 0,-1-15-2488 0 0,-6-3-3519 0 0,23-42 7649 0 0,-1-1 0 0 0,0 1 0 0 0,-1-1 0 0 0,1 0 1 0 0,-1-1-1 0 0,0 1 0 0 0,-8 5 0 0 0,2-3-631 0 0</inkml:trace>
</inkml:ink>
</file>

<file path=ppt/ink/ink3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2.178"/>
    </inkml:context>
    <inkml:brush xml:id="br0">
      <inkml:brushProperty name="width" value="0.05" units="cm"/>
      <inkml:brushProperty name="height" value="0.05" units="cm"/>
      <inkml:brushProperty name="color" value="#004F8B"/>
    </inkml:brush>
  </inkml:definitions>
  <inkml:trace contextRef="#ctx0" brushRef="#br0">811 1 6049 0 0,'0'0'10260'0'0,"-1"3"-8905"0"0,-15 45 2901 0 0,10-24-3010 0 0,-2-1 0 0 0,-1-1 1 0 0,-14 29-1 0 0,20-45-1223 0 0,-1 0 0 0 0,1-1 0 0 0,-1 0 0 0 0,0 0 0 0 0,0 0 0 0 0,0-1 0 0 0,-1 1 0 0 0,0-1 0 0 0,0 0 0 0 0,0 0 1 0 0,0 0-1 0 0,-1-1 0 0 0,1 0 0 0 0,-1 0 0 0 0,0-1 0 0 0,0 1 0 0 0,-11 2 0 0 0,-40-3-1177 0 0,55-2 1172 0 0,-1 6 80 0 0,0 0 0 0 0,0 0 0 0 0,0 0 0 0 0,1 0 0 0 0,0 1 0 0 0,0-1 1 0 0,1 1-1 0 0,0-1 0 0 0,-1 12 0 0 0,-5 21 218 0 0,-1-16-205 0 0,-1-1 1 0 0,-1 0-1 0 0,-1-1 1 0 0,-1 0-1 0 0,-1-1 0 0 0,-1 0 1 0 0,0-1-1 0 0,-2 0 1 0 0,-34 31-1 0 0,39-39 14 0 0,0-2-1 0 0,-1 1 0 0 0,0-1 1 0 0,-1-1-1 0 0,0 0 0 0 0,0-1 1 0 0,-1 0-1 0 0,1-1 0 0 0,-2-1 1 0 0,1 0-1 0 0,0-1 0 0 0,-1-1 1 0 0,0 0-1 0 0,0-1 0 0 0,0 0 1 0 0,-28-1-1 0 0,36-2-56 0 0,1 1 0 0 0,-1-1 0 0 0,1 0 0 0 0,-1-1 1 0 0,1 0-1 0 0,0 0 0 0 0,0 0 0 0 0,-1-1 0 0 0,1 1 0 0 0,1-2 1 0 0,-1 1-1 0 0,0-1 0 0 0,1 1 0 0 0,0-1 0 0 0,0-1 0 0 0,0 1 1 0 0,0-1-1 0 0,1 0 0 0 0,0 0 0 0 0,0 0 0 0 0,0-1 0 0 0,1 1 0 0 0,-1-1 1 0 0,1 0-1 0 0,1 0 0 0 0,-1 0 0 0 0,1 0 0 0 0,0-1 0 0 0,0 1 1 0 0,1 0-1 0 0,0-1 0 0 0,0-10 0 0 0,0-1-188 0 0,1-1 0 0 0,1 1 1 0 0,0 0-1 0 0,2 0 0 0 0,0 0 0 0 0,1 1 0 0 0,1-1 1 0 0,0 1-1 0 0,2 0 0 0 0,14-29 0 0 0,26-30-960 0 0,-36 61-755 0 0,1 1 0 0 0,26-25 0 0 0,-30 33 551 0 0,-1-1 1 0 0,1 1-1 0 0,1 1 1 0 0,-1-1-1 0 0,1 1 1 0 0,0 1-1 0 0,0 0 1 0 0,0 0-1 0 0,1 1 1 0 0,-1 0-1 0 0,1 0 1 0 0,0 1-1 0 0,-1 0 1 0 0,1 1-1 0 0,0 0 0 0 0,10 1 1 0 0,-1 1-716 0 0</inkml:trace>
</inkml:ink>
</file>

<file path=ppt/ink/ink3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2.506"/>
    </inkml:context>
    <inkml:brush xml:id="br0">
      <inkml:brushProperty name="width" value="0.05" units="cm"/>
      <inkml:brushProperty name="height" value="0.05" units="cm"/>
      <inkml:brushProperty name="color" value="#004F8B"/>
    </inkml:brush>
  </inkml:definitions>
  <inkml:trace contextRef="#ctx0" brushRef="#br0">1 322 3808 0 0,'17'-4'1669'0'0,"1"-6"-193"0"0,1 1-76 0 0,1-3-120 0 0,5-4-204 0 0,2-3-380 0 0,0 0-328 0 0,0-5-520 0 0,0-8-812 0 0,0-1-1624 0 0,-3-4 304 0 0,7-15 203 0 0,-4-2 229 0 0</inkml:trace>
</inkml:ink>
</file>

<file path=ppt/ink/ink3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2.834"/>
    </inkml:context>
    <inkml:brush xml:id="br0">
      <inkml:brushProperty name="width" value="0.05" units="cm"/>
      <inkml:brushProperty name="height" value="0.05" units="cm"/>
      <inkml:brushProperty name="color" value="#004F8B"/>
    </inkml:brush>
  </inkml:definitions>
  <inkml:trace contextRef="#ctx0" brushRef="#br0">85 15 5969 0 0,'-24'-15'20124'0'0,"9"19"-20659"0"0,11-3-269 0 0,-8 4-6208 0 0,-17 4-9534 0 0</inkml:trace>
</inkml:ink>
</file>

<file path=ppt/ink/ink3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3.365"/>
    </inkml:context>
    <inkml:brush xml:id="br0">
      <inkml:brushProperty name="width" value="0.05" units="cm"/>
      <inkml:brushProperty name="height" value="0.05" units="cm"/>
      <inkml:brushProperty name="color" value="#004F8B"/>
    </inkml:brush>
  </inkml:definitions>
  <inkml:trace contextRef="#ctx0" brushRef="#br0">629 38 6061 0 0,'0'-21'7402'0'0,"-5"5"6609"0"0,-70 109-10187 0 0,51-61-3313 0 0,-39 42 0 0 0,37-48-733 0 0,-106 99-1022 0 0,110-106-287 0 0,-2-1 0 0 0,1-2 1 0 0,-2 0-1 0 0,-31 15 0 0 0,50-28 421 0 0,0 0 0 0 0,-1 0 0 0 0,1-1 0 0 0,-1 0 0 0 0,1 0 1 0 0,-1 0-1 0 0,0-1 0 0 0,0 0 0 0 0,0-1 0 0 0,0 1 0 0 0,1-1 0 0 0,-1 0 0 0 0,0-1 0 0 0,0 0 0 0 0,0 0 0 0 0,0 0 0 0 0,1-1 0 0 0,-13-5 1 0 0,4 0-647 0 0</inkml:trace>
</inkml:ink>
</file>

<file path=ppt/ink/ink3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3.693"/>
    </inkml:context>
    <inkml:brush xml:id="br0">
      <inkml:brushProperty name="width" value="0.05" units="cm"/>
      <inkml:brushProperty name="height" value="0.05" units="cm"/>
      <inkml:brushProperty name="color" value="#004F8B"/>
    </inkml:brush>
  </inkml:definitions>
  <inkml:trace contextRef="#ctx0" brushRef="#br0">149 64 5673 0 0,'8'-27'6196'0'0,"1"-9"9867"0"0,6 71-12874 0 0,-13 18-2488 0 0,-1-1 0 0 0,-10 75-1 0 0,-19 26-2794 0 0,-10-29-5001 0 0,-13-6-7201 0 0,8-46 7537 0 0,29-53 4956 0 0</inkml:trace>
</inkml:ink>
</file>

<file path=ppt/ink/ink3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4.272"/>
    </inkml:context>
    <inkml:brush xml:id="br0">
      <inkml:brushProperty name="width" value="0.05" units="cm"/>
      <inkml:brushProperty name="height" value="0.05" units="cm"/>
      <inkml:brushProperty name="color" value="#004F8B"/>
    </inkml:brush>
  </inkml:definitions>
  <inkml:trace contextRef="#ctx0" brushRef="#br0">1205 2 5753 0 0,'6'-1'13601'0'0,"-6"12"-12877"0"0,-1 0 1 0 0,0-1-1 0 0,-1 1 0 0 0,0 0 0 0 0,0 0 0 0 0,-2-1 0 0 0,1 0 0 0 0,-1 1 0 0 0,-1-1 0 0 0,1-1 0 0 0,-2 1 0 0 0,-6 10 0 0 0,-16 20 633 0 0,-41 48 0 0 0,52-69-1203 0 0,-1 0 0 0 0,-1 0 0 0 0,-1-2 0 0 0,-1 0 0 0 0,0-2 0 0 0,-1 0-1 0 0,0-1 1 0 0,-2-2 0 0 0,-26 12 0 0 0,39-19-311 0 0,-1-1-1 0 0,0 0 1 0 0,1-1 0 0 0,-1 0-1 0 0,0-1 1 0 0,-1 0-1 0 0,1 0 1 0 0,0-2 0 0 0,0 1-1 0 0,-1-2 1 0 0,1 0-1 0 0,0 0 1 0 0,0-1 0 0 0,0 0-1 0 0,0-1 1 0 0,0-1-1 0 0,0 0 1 0 0,1 0 0 0 0,0-1-1 0 0,0-1 1 0 0,-16-10-1 0 0,25 15 138 0 0,0 0-1 0 0,0 0 0 0 0,0 0 1 0 0,0 0-1 0 0,0 1 0 0 0,0-1 1 0 0,-1 0-1 0 0,1 1 0 0 0,0-1 1 0 0,0 1-1 0 0,-1 0 0 0 0,1 0 1 0 0,0 0-1 0 0,0 0 0 0 0,-1 0 1 0 0,1 1-1 0 0,0-1 0 0 0,0 1 1 0 0,-1-1-1 0 0,1 1 0 0 0,0 0 1 0 0,0 0-1 0 0,0 0 0 0 0,0 0 1 0 0,0 0-1 0 0,-2 2 0 0 0,-9 5 183 0 0,1 1-1 0 0,1 1 0 0 0,-13 13 1 0 0,-13 10-65 0 0,19-21 14 0 0,-1 0-1 0 0,0-1 0 0 0,0-2 1 0 0,-1 0-1 0 0,0 0 1 0 0,-42 9-1 0 0,54-16-67 0 0,0 0 0 0 0,0-1-1 0 0,0 0 1 0 0,0 0-1 0 0,-1-1 1 0 0,1 0 0 0 0,0 0-1 0 0,0-1 1 0 0,0 0 0 0 0,0-1-1 0 0,0 0 1 0 0,0 0-1 0 0,0-1 1 0 0,1 1 0 0 0,-1-2-1 0 0,1 1 1 0 0,0-1-1 0 0,0 0 1 0 0,0-1 0 0 0,0 0-1 0 0,-10-9 1 0 0,12 9-130 0 0,1 0-1 0 0,0 0 1 0 0,0 0 0 0 0,1-1 0 0 0,0 1 0 0 0,0-1-1 0 0,0 0 1 0 0,0 0 0 0 0,1 0 0 0 0,0 0-1 0 0,-1-7 1 0 0,1 2-751 0 0,1 1 0 0 0,0-1 0 0 0,0 0 0 0 0,1 0-1 0 0,1 1 1 0 0,1-12 0 0 0,6-14-2930 0 0,1 1 0 0 0,1 0 0 0 0,16-33 0 0 0,-12 29 1247 0 0,11-20-1667 0 0,-13 32 2390 0 0</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2.675"/>
    </inkml:context>
    <inkml:brush xml:id="br0">
      <inkml:brushProperty name="width" value="0.05" units="cm"/>
      <inkml:brushProperty name="height" value="0.05" units="cm"/>
      <inkml:brushProperty name="color" value="#E71224"/>
    </inkml:brush>
  </inkml:definitions>
  <inkml:trace contextRef="#ctx0" brushRef="#br0">864 16 4788 0 0,'-12'-14'13735'0'0,"11"14"-12754"0"0,-2-2 0 0 0,-3 12 120 0 0,0 0 1 0 0,1 0 0 0 0,0 0 0 0 0,-6 20 0 0 0,7-18-729 0 0,1-1-1 0 0,0 1 1 0 0,1-1 0 0 0,-1 21-1 0 0,3-30-546 0 0,5-12-1664 0 0,-1 1 1736 0 0,0-1 0 0 0,0 0-1 0 0,-1 0 1 0 0,0 0-1 0 0,-1 0 1 0 0,0-1 0 0 0,-1 1-1 0 0,0 0 1 0 0,-1-12 0 0 0,0 21 125 0 0,0 1 1 0 0,-1 0-1 0 0,1-1 1 0 0,0 1-1 0 0,0 0 1 0 0,-1 0 0 0 0,1-1-1 0 0,0 1 1 0 0,0 0-1 0 0,-1 0 1 0 0,1-1-1 0 0,0 1 1 0 0,-1 0 0 0 0,1 0-1 0 0,0 0 1 0 0,-1 0-1 0 0,1-1 1 0 0,-1 1 0 0 0,1 0-1 0 0,0 0 1 0 0,-1 0-1 0 0,1 0 1 0 0,0 0-1 0 0,-1 0 1 0 0,1 0 0 0 0,-1 0-1 0 0,1 0 1 0 0,0 0-1 0 0,-1 0 1 0 0,1 0-1 0 0,-1 1 1 0 0,1-1 0 0 0,0 0-1 0 0,-1 0 1 0 0,1 0-1 0 0,0 0 1 0 0,-1 1-1 0 0,1-1 1 0 0,0 0 0 0 0,-1 0-1 0 0,1 1 1 0 0,0-1-1 0 0,-1 0 1 0 0,-12 8 411 0 0,-1 1 82 0 0,1 1 1 0 0,0 1-1 0 0,1 1 1 0 0,-19 21-1 0 0,25-25-372 0 0,0 0-1 0 0,-1 0 1 0 0,-1-1-1 0 0,1 0 1 0 0,-1 0-1 0 0,0 0 1 0 0,-1-1-1 0 0,1-1 1 0 0,-1 1-1 0 0,0-1 1 0 0,-1-1-1 0 0,-14 6 0 0 0,22-10-154 0 0,-1 0-1 0 0,1 1 0 0 0,-1-1 0 0 0,1 0 0 0 0,0 0 0 0 0,-1-1 0 0 0,1 1 0 0 0,0 0 0 0 0,-1-1 0 0 0,1 1 0 0 0,0-1 1 0 0,-1 0-1 0 0,1 0 0 0 0,0 0 0 0 0,0 0 0 0 0,0 0 0 0 0,0 0 0 0 0,0-1 0 0 0,0 1 0 0 0,0-1 0 0 0,0 1 0 0 0,1-1 1 0 0,-1 0-1 0 0,-2-2 0 0 0,2 0-41 0 0,-1 1 1 0 0,1-1-1 0 0,0 1 1 0 0,0-1 0 0 0,1 0-1 0 0,-1 0 1 0 0,1 0-1 0 0,0 0 1 0 0,-1 0-1 0 0,2 0 1 0 0,-1 0-1 0 0,0-7 1 0 0,-2 20 165 0 0,-1-1 0 0 0,1-1 0 0 0,-2 1 0 0 0,-7 11 0 0 0,6-9 122 0 0,-13 22-10 0 0,13-18-34 0 0,-1-1 0 0 0,-1 0-1 0 0,0 0 1 0 0,-1-1 0 0 0,0 0-1 0 0,-1-1 1 0 0,0 0 0 0 0,-1 0-1 0 0,-16 11 1 0 0,18-17-192 0 0,7-4 0 0 0,1-1 0 0 0,0 1 0 0 0,0-1 0 0 0,-1 0 0 0 0,1 0 0 0 0,0 1 0 0 0,0-1 0 0 0,-1 0 0 0 0,1 0 0 0 0,0 0 0 0 0,-1 0 0 0 0,1 0 0 0 0,0-1 0 0 0,-1 1 0 0 0,1 0 0 0 0,0 0 0 0 0,0-1 0 0 0,-1 1 0 0 0,1-1 0 0 0,0 1 0 0 0,0-1 0 0 0,0 0 0 0 0,0 1 0 0 0,-1-1 0 0 0,1 0 0 0 0,0 0 0 0 0,1 0 0 0 0,-1 0 0 0 0,0 0 0 0 0,0 0 0 0 0,0 0 0 0 0,0 0 0 0 0,1 0 0 0 0,-1 0 0 0 0,0 0 0 0 0,1-1 0 0 0,-1 1 0 0 0,1 0 0 0 0,-1-2 0 0 0,-3-40 0 0 0,9-2-57 0 0,13-62 0 0 0,-18 106 129 0 0,-3 4-39 0 0,-61 90-27 0 0,43-60-28 0 0,-1-1-1 0 0,-2 0 0 0 0,-1-2 0 0 0,-46 43 0 0 0,67-69 339 0 0,-14 11-1848 0 0,-1-1-3476 0 0,16-11 3043 0 0,-2-1 0 0 0,1 1 0 0 0,0-1-1 0 0,0 0 1 0 0,-1 0 0 0 0,1 0 0 0 0,-1 0 0 0 0,0-1 0 0 0,1 0 0 0 0,-1 0-1 0 0,-9 1 1 0 0</inkml:trace>
</inkml:ink>
</file>

<file path=ppt/ink/ink3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4.600"/>
    </inkml:context>
    <inkml:brush xml:id="br0">
      <inkml:brushProperty name="width" value="0.05" units="cm"/>
      <inkml:brushProperty name="height" value="0.05" units="cm"/>
      <inkml:brushProperty name="color" value="#004F8B"/>
    </inkml:brush>
  </inkml:definitions>
  <inkml:trace contextRef="#ctx0" brushRef="#br0">0 256 4112 0 0,'6'-9'1845'0'0,"3"4"-125"0"0,1-2-8 0 0,0-2-148 0 0,5 0-212 0 0,5-1-52 0 0,5-1-204 0 0,6-1-164 0 0,2-2-216 0 0,9-2-439 0 0,-1 1-582 0 0,-2-3-1059 0 0,5-1-1644 0 0,-3 0 428 0 0,0 0 68 0 0,-6-2 303 0 0,-1 0 209 0 0,-10 0 200 0 0</inkml:trace>
</inkml:ink>
</file>

<file path=ppt/ink/ink3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5.334"/>
    </inkml:context>
    <inkml:brush xml:id="br0">
      <inkml:brushProperty name="width" value="0.05" units="cm"/>
      <inkml:brushProperty name="height" value="0.05" units="cm"/>
      <inkml:brushProperty name="color" value="#004F8B"/>
    </inkml:brush>
  </inkml:definitions>
  <inkml:trace contextRef="#ctx0" brushRef="#br0">1987 39 5629 0 0,'6'-22'4424'0'0,"-5"5"10377"0"0,-9 28-14685 0 0,-47 82 3705 0 0,22-37-2552 0 0,-71 93 0 0 0,58-93-774 0 0,-3-2 0 0 0,-60 50-1 0 0,89-87-604 0 0,0-1 0 0 0,-1-1 0 0 0,0-1-1 0 0,-2 0 1 0 0,1-2 0 0 0,-2-1 0 0 0,1-1-1 0 0,-1 0 1 0 0,-36 7 0 0 0,36-14-704 0 0,-1-1 0 0 0,1-2 0 0 0,-1 0 0 0 0,0-1 0 0 0,1-2 0 0 0,-36-8 0 0 0,22 5-455 0 0,-60-4 0 0 0,85 10 1235 0 0,1 0 1 0 0,-1 1-1 0 0,1 1 0 0 0,-1 0 0 0 0,1 0 1 0 0,0 2-1 0 0,0-1 0 0 0,-22 11 0 0 0,-18 16 549 0 0,2 1 0 0 0,1 3-1 0 0,-56 51 1 0 0,7-6-264 0 0,57-47-719 0 0,-146 103 714 0 0,88-79-4364 0 0,72-43-1549 0 0,-52 16 1 0 0,25-19-1429 0 0,40-10 5198 0 0</inkml:trace>
</inkml:ink>
</file>

<file path=ppt/ink/ink3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6.225"/>
    </inkml:context>
    <inkml:brush xml:id="br0">
      <inkml:brushProperty name="width" value="0.05" units="cm"/>
      <inkml:brushProperty name="height" value="0.05" units="cm"/>
      <inkml:brushProperty name="color" value="#004F8B"/>
    </inkml:brush>
  </inkml:definitions>
  <inkml:trace contextRef="#ctx0" brushRef="#br0">1383 0 4788 0 0,'0'0'4736'0'0,"-1"4"-3264"0"0,-4 15-332 0 0,0 0-1 0 0,-2-1 1 0 0,0 1-1 0 0,-2-2 1 0 0,0 1-1 0 0,0-1 1 0 0,-19 24 0 0 0,-7 4 463 0 0,-54 57 0 0 0,72-83-1160 0 0,11-11-371 0 0,0-1 0 0 0,-1 0 0 0 0,0 0 0 0 0,0 0 0 0 0,0-1 0 0 0,-1 0 0 0 0,0-1 1 0 0,0 0-1 0 0,0 0 0 0 0,-14 6 0 0 0,20-11-134 0 0,1 1 1 0 0,-1-1-1 0 0,0 0 0 0 0,0 0 0 0 0,0 0 1 0 0,0 0-1 0 0,1 0 0 0 0,-1 0 1 0 0,0 0-1 0 0,0 0 0 0 0,0-1 1 0 0,0 1-1 0 0,1-1 0 0 0,-1 1 1 0 0,0-1-1 0 0,0 0 0 0 0,1 0 0 0 0,-1 0 1 0 0,1 0-1 0 0,-1 0 0 0 0,1 0 1 0 0,-1 0-1 0 0,1 0 0 0 0,-1-1 1 0 0,1 1-1 0 0,0 0 0 0 0,0-1 1 0 0,0 1-1 0 0,0-1 0 0 0,0 1 0 0 0,0-1 1 0 0,0 0-1 0 0,0 0 0 0 0,0-3 1 0 0,-3-6-281 0 0,2-1-1 0 0,-1 0 1 0 0,1-1 0 0 0,0-18 0 0 0,-4-18-116 0 0,5 45 508 0 0,1 3-33 0 0,-1 0-1 0 0,1-1 0 0 0,-1 1 0 0 0,1 0 1 0 0,-1-1-1 0 0,1 1 0 0 0,-1 0 0 0 0,0 0 1 0 0,0 0-1 0 0,0-1 0 0 0,1 1 0 0 0,-1 0 1 0 0,0 0-1 0 0,-3-1 0 0 0,2 1 13 0 0,-1 0-1 0 0,1 0 1 0 0,-1 0 0 0 0,0 1-1 0 0,1-1 1 0 0,-1 1-1 0 0,0 0 1 0 0,1 0-1 0 0,-1 0 1 0 0,0 0 0 0 0,0 0-1 0 0,1 1 1 0 0,-1-1-1 0 0,-3 2 1 0 0,-45 13-318 0 0,46-12-757 0 0,28-13 520 0 0,-19 9 516 0 0,0-1-1 0 0,0 1 0 0 0,0 0 1 0 0,0 0-1 0 0,0 0 1 0 0,0 0-1 0 0,0 1 1 0 0,0-1-1 0 0,0 1 0 0 0,0 0 1 0 0,0 0-1 0 0,1 1 1 0 0,-1-1-1 0 0,6 3 1 0 0,-8-2 72 0 0,0-1 1 0 0,0 1-1 0 0,0 0 1 0 0,-1 1-1 0 0,1-1 1 0 0,0 0-1 0 0,-1 0 1 0 0,1 1-1 0 0,-1-1 1 0 0,0 1 0 0 0,1-1-1 0 0,-1 1 1 0 0,0 0-1 0 0,0-1 1 0 0,0 1-1 0 0,0 0 1 0 0,0 0-1 0 0,-1 0 1 0 0,1-1-1 0 0,0 1 1 0 0,-1 0-1 0 0,1 0 1 0 0,-1 0 0 0 0,0 0-1 0 0,0 0 1 0 0,0 0-1 0 0,0 0 1 0 0,0 0-1 0 0,0 0 1 0 0,-1 4-1 0 0,0 4 76 0 0,0 0 0 0 0,-1 0 0 0 0,0 0 0 0 0,-1 0 0 0 0,0 0 0 0 0,0 0 1 0 0,-1-1-1 0 0,-1 1 0 0 0,1-1 0 0 0,-1 0 0 0 0,-1 0 0 0 0,0-1 0 0 0,0 0 0 0 0,-1 0 0 0 0,0 0 0 0 0,0-1 0 0 0,-1 0 0 0 0,1 0 0 0 0,-2-1 0 0 0,1 0 0 0 0,-1-1 0 0 0,0 1 0 0 0,-15 5 0 0 0,-29-5-327 0 0,19-3 347 0 0,20 1-59 0 0,0 2 0 0 0,0 0 0 0 0,1 0 0 0 0,0 1 0 0 0,0 1 0 0 0,1 0 0 0 0,-15 12-1 0 0,-78 80 654 0 0,15-13-705 0 0,84-83-6 0 0,-193 153-3949 0 0,90-91-3116 0 0,83-53 3197 0 0,0-1 0 0 0,-38 11 1 0 0,41-18 1980 0 0</inkml:trace>
</inkml:ink>
</file>

<file path=ppt/ink/ink3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6.553"/>
    </inkml:context>
    <inkml:brush xml:id="br0">
      <inkml:brushProperty name="width" value="0.05" units="cm"/>
      <inkml:brushProperty name="height" value="0.05" units="cm"/>
      <inkml:brushProperty name="color" value="#004F8B"/>
    </inkml:brush>
  </inkml:definitions>
  <inkml:trace contextRef="#ctx0" brushRef="#br0">1 301 5621 0 0,'20'-4'2056'0'0,"1"1"-28"0"0,4-2-308 0 0,2-1-152 0 0,4-4-136 0 0,2-1-224 0 0,-2 3-283 0 0,-2-6-273 0 0,2 1-212 0 0,-2-2-368 0 0,-3-1-1032 0 0,1-1-597 0 0,-2-4-1455 0 0,-2-4 412 0 0,-7-3 256 0 0,3-5-1 0 0,-5 2 253 0 0,-1-9 232 0 0</inkml:trace>
</inkml:ink>
</file>

<file path=ppt/ink/ink3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6.881"/>
    </inkml:context>
    <inkml:brush xml:id="br0">
      <inkml:brushProperty name="width" value="0.05" units="cm"/>
      <inkml:brushProperty name="height" value="0.05" units="cm"/>
      <inkml:brushProperty name="color" value="#004F8B"/>
    </inkml:brush>
  </inkml:definitions>
  <inkml:trace contextRef="#ctx0" brushRef="#br0">0 255 7493 0 0,'0'-7'3992'0'0,"6"-7"-2240"0"0,5 4-176 0 0,5-2-120 0 0,5-1-351 0 0,8-2-293 0 0,6 1-548 0 0,2 1-888 0 0,3-6-788 0 0,5 0-1765 0 0,1 0 309 0 0,7-11 340 0 0,-9 4 111 0 0,-9 3 317 0 0,-2 2 216 0 0</inkml:trace>
</inkml:ink>
</file>

<file path=ppt/ink/ink3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7.287"/>
    </inkml:context>
    <inkml:brush xml:id="br0">
      <inkml:brushProperty name="width" value="0.05" units="cm"/>
      <inkml:brushProperty name="height" value="0.05" units="cm"/>
      <inkml:brushProperty name="color" value="#004F8B"/>
    </inkml:brush>
  </inkml:definitions>
  <inkml:trace contextRef="#ctx0" brushRef="#br0">238 76 5456 0 0,'-10'-75'18939'0'0,"9"80"-18072"0"0,-4 41 607 0 0,-2-1 0 0 0,-18 63 1 0 0,-38 95-2254 0 0,36-119-1441 0 0,19-60 1243 0 0,-22 61-7234 0 0,27-78 6948 0 0,0-1 1 0 0,-1 0 0 0 0,1 0 0 0 0,-1 0 0 0 0,-1 0 0 0 0,1-1-1 0 0,-1 0 1 0 0,0 0 0 0 0,0 0 0 0 0,-7 5 0 0 0,3-4-632 0 0</inkml:trace>
</inkml:ink>
</file>

<file path=ppt/ink/ink3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7.959"/>
    </inkml:context>
    <inkml:brush xml:id="br0">
      <inkml:brushProperty name="width" value="0.05" units="cm"/>
      <inkml:brushProperty name="height" value="0.05" units="cm"/>
      <inkml:brushProperty name="color" value="#004F8B"/>
    </inkml:brush>
  </inkml:definitions>
  <inkml:trace contextRef="#ctx0" brushRef="#br0">1731 118 6153 0 0,'-3'1'8405'0'0,"-6"9"-3823"0"0,-25 35-1377 0 0,25-33-1354 0 0,-4 4-829 0 0,0 1 1 0 0,-2-2 0 0 0,-27 24 0 0 0,35-33-1205 0 0,-1 0-1 0 0,0-1 1 0 0,-1 0 0 0 0,1 0-1 0 0,-1-1 1 0 0,0 0 0 0 0,0 0-1 0 0,0-1 1 0 0,0-1-1 0 0,-13 3 1 0 0,7-3 266 0 0,1 2 1 0 0,-1-1-1 0 0,1 2 1 0 0,0 0-1 0 0,0 1 0 0 0,1 0 1 0 0,-1 1-1 0 0,1 0 0 0 0,1 1 1 0 0,-17 13-1 0 0,17-12-47 0 0,0-2 0 0 0,-1 0 0 0 0,0-1 0 0 0,-1 0 1 0 0,1 0-1 0 0,-1-2 0 0 0,0 0 0 0 0,0 0 0 0 0,0-1 0 0 0,-20 1 0 0 0,1-3-222 0 0,0-2 1 0 0,-1-1-1 0 0,-44-8 0 0 0,69 8 292 0 0,0 1 0 0 0,1 1 0 0 0,-1 0 0 0 0,0 0 0 0 0,0 0 0 0 0,1 1 0 0 0,-1 1 0 0 0,0-1 0 0 0,1 1-1 0 0,-1 1 1 0 0,1-1 0 0 0,0 2 0 0 0,0-1 0 0 0,0 1 0 0 0,0 0 0 0 0,0 1 0 0 0,-11 9 0 0 0,-23 13 234 0 0,0-2-1 0 0,-2-1 1 0 0,0-3 0 0 0,-1-1 0 0 0,-79 22 0 0 0,100-36-121 0 0,0-2 1 0 0,0 0 0 0 0,0-1-1 0 0,-1-2 1 0 0,-40-2-1 0 0,48-1-160 0 0,0 0-1 0 0,1-2 1 0 0,0 0 0 0 0,0 0-1 0 0,0-2 1 0 0,0 0-1 0 0,1 0 1 0 0,0-2-1 0 0,-17-10 1 0 0,24 13-255 0 0,0-1 1 0 0,0 0-1 0 0,1-1 1 0 0,0 1-1 0 0,0-2 1 0 0,1 1-1 0 0,0-1 1 0 0,0 1 0 0 0,-7-13-1 0 0,8 9-494 0 0,0-1 1 0 0,0 1-1 0 0,1-1 0 0 0,1 0 0 0 0,0-1 1 0 0,1 1-1 0 0,0 0 0 0 0,0-1 1 0 0,2 1-1 0 0,0-22 0 0 0,4-1-1143 0 0,2 0 0 0 0,0 1 0 0 0,3-1-1 0 0,1 2 1 0 0,25-58 0 0 0,0 6-7637 0 0,-29 66 7645 0 0</inkml:trace>
</inkml:ink>
</file>

<file path=ppt/ink/ink3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8.287"/>
    </inkml:context>
    <inkml:brush xml:id="br0">
      <inkml:brushProperty name="width" value="0.05" units="cm"/>
      <inkml:brushProperty name="height" value="0.05" units="cm"/>
      <inkml:brushProperty name="color" value="#004F8B"/>
    </inkml:brush>
  </inkml:definitions>
  <inkml:trace contextRef="#ctx0" brushRef="#br0">0 86 4576 0 0,'24'7'6824'0'0,"-12"-8"-5966"0"0,1 0 1 0 0,-1-1-1 0 0,0 0 1 0 0,0-1-1 0 0,0 0 1 0 0,-1-1-1 0 0,1 0 1 0 0,-1-1 0 0 0,0 0-1 0 0,20-13 1 0 0,-14 9 1147 0 0,2 0 1 0 0,33-12-1 0 0,-43 20-1844 0 0,0 0 1 0 0,0 0-1 0 0,0 1 0 0 0,0 0 0 0 0,0 1 0 0 0,17 3 1 0 0,7 1-3041 0 0,41-7-12694 0 0,-26-5 9081 0 0,-31 3 4661 0 0</inkml:trace>
</inkml:ink>
</file>

<file path=ppt/ink/ink3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29.678"/>
    </inkml:context>
    <inkml:brush xml:id="br0">
      <inkml:brushProperty name="width" value="0.05" units="cm"/>
      <inkml:brushProperty name="height" value="0.05" units="cm"/>
      <inkml:brushProperty name="color" value="#004F8B"/>
    </inkml:brush>
  </inkml:definitions>
  <inkml:trace contextRef="#ctx0" brushRef="#br0">687 92 3960 0 0,'-1'-14'17054'0'0,"-15"17"-16487"0"0,-40 4 2164 0 0,53-7-2635 0 0,1 0-1 0 0,-1 0 1 0 0,1 0-1 0 0,-1 0 1 0 0,1 0 0 0 0,-1 0-1 0 0,1-1 1 0 0,-1 1 0 0 0,1-1-1 0 0,0 0 1 0 0,-1 1-1 0 0,1-1 1 0 0,0 0 0 0 0,-1-1-1 0 0,1 1 1 0 0,0 0-1 0 0,-3-3 1 0 0,4 3-110 0 0,0 0 1 0 0,0 0-1 0 0,1-1 0 0 0,-1 1 0 0 0,0 0 0 0 0,1 0 1 0 0,-1-1-1 0 0,1 1 0 0 0,-1-1 0 0 0,1 1 1 0 0,0 0-1 0 0,-1-1 0 0 0,1 1 0 0 0,0-1 0 0 0,0 1 1 0 0,0 0-1 0 0,0-1 0 0 0,0 1 0 0 0,0-1 1 0 0,1 1-1 0 0,-1-1 0 0 0,0 1 0 0 0,1 0 0 0 0,-1-1 1 0 0,1 1-1 0 0,0 0 0 0 0,-1-1 0 0 0,1 1 1 0 0,0 0-1 0 0,0 0 0 0 0,-1 0 0 0 0,1 0 0 0 0,0 0 1 0 0,0 0-1 0 0,2-2 0 0 0,1 0-36 0 0,0 0 0 0 0,0 0 0 0 0,0 0 0 0 0,0 1 0 0 0,1-1 0 0 0,-1 1 0 0 0,1 0-1 0 0,-1 0 1 0 0,6-1 0 0 0,-8 3 48 0 0,0 1 52 0 0,0-1-1 0 0,-1 1 1 0 0,1 0 0 0 0,0 0-1 0 0,-1 0 1 0 0,1 0-1 0 0,-1 1 1 0 0,1-1-1 0 0,-1 0 1 0 0,0 1-1 0 0,2 1 1 0 0,-2 4 90 0 0,-1 0 0 0 0,0 0-1 0 0,0 0 1 0 0,-1 0 0 0 0,0 0 0 0 0,0 0-1 0 0,-1 0 1 0 0,0 0 0 0 0,0-1 0 0 0,0 1 0 0 0,-1-1-1 0 0,0 1 1 0 0,0-1 0 0 0,-8 11 0 0 0,-4 5-96 0 0,-1-1 0 0 0,-29 31 0 0 0,7-14-1758 0 0,-52 42 0 0 0,57-55-928 0 0,-1-1 1 0 0,-1-1-1 0 0,0-2 1 0 0,-2-2 0 0 0,0-1-1 0 0,-2-2 1 0 0,-71 21-1 0 0,62-26 796 0 0</inkml:trace>
</inkml:ink>
</file>

<file path=ppt/ink/ink3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0.459"/>
    </inkml:context>
    <inkml:brush xml:id="br0">
      <inkml:brushProperty name="width" value="0.05" units="cm"/>
      <inkml:brushProperty name="height" value="0.05" units="cm"/>
      <inkml:brushProperty name="color" value="#004F8B"/>
    </inkml:brush>
  </inkml:definitions>
  <inkml:trace contextRef="#ctx0" brushRef="#br0">554 5 6509 0 0,'-4'-4'17715'0'0,"-74"126"-11232"0"0,49-82-5421 0 0,-40 40 1 0 0,49-58-1101 0 0,-1-1 0 0 0,-1-2 0 0 0,-1 0 1 0 0,0-1-1 0 0,-1-2 0 0 0,-1 0 0 0 0,-1-2 0 0 0,-37 16 1 0 0,26-21-1109 0 0,34-9 301 0 0,-1 0 0 0 0,1 0 0 0 0,-1 0 0 0 0,1 0 0 0 0,0-1 0 0 0,-1 1 0 0 0,1-1 0 0 0,-1 0 0 0 0,1 0 0 0 0,0 0 0 0 0,-5-2 0 0 0,5 1-117 0 0,0 0-1 0 0,1 0 1 0 0,-1 0 0 0 0,1 0 0 0 0,-1 0 0 0 0,1-1 0 0 0,0 1 0 0 0,0 0 0 0 0,0-1 0 0 0,0 0 0 0 0,0 0 0 0 0,-1-3 0 0 0,-8-29-4391 0 0,8 18 3375 0 0</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0.848"/>
    </inkml:context>
    <inkml:brush xml:id="br0">
      <inkml:brushProperty name="width" value="0.05" units="cm"/>
      <inkml:brushProperty name="height" value="0.05" units="cm"/>
    </inkml:brush>
  </inkml:definitions>
  <inkml:trace contextRef="#ctx0" brushRef="#br0">21 58 4596 0 0,'10'-3'14285'0'0,"-2"7"-13668"0"0,-1-1 1 0 0,1 0-1 0 0,0-1 0 0 0,0 0 1 0 0,0 0-1 0 0,0 0 0 0 0,0-1 1 0 0,1 0-1 0 0,-1-1 0 0 0,13-1 1 0 0,-15 1-605 0 0,0 0 0 0 0,-1-1 0 0 0,1 1 0 0 0,0-2 0 0 0,-1 1 0 0 0,1 0 0 0 0,-1-1 0 0 0,0 0 1 0 0,1 0-1 0 0,-1-1 0 0 0,0 0 0 0 0,0 1 0 0 0,0-2 0 0 0,-1 1 0 0 0,1 0 0 0 0,5-7 0 0 0,-9 9-17 0 0,0 1 0 0 0,-1-1 0 0 0,1 1 0 0 0,-1-1 0 0 0,1 1 0 0 0,0-1 0 0 0,-1 0 0 0 0,0 1 0 0 0,1-1 0 0 0,-1 0 0 0 0,1 1 0 0 0,-1-1 0 0 0,0 0-1 0 0,1 0 1 0 0,-1 1 0 0 0,0-1 0 0 0,0 0 0 0 0,0 0 0 0 0,0 0 0 0 0,1 1 0 0 0,-1-1 0 0 0,0 0 0 0 0,0 0 0 0 0,-1 0 0 0 0,1 1 0 0 0,0-1 0 0 0,0 0 0 0 0,0 0 0 0 0,0 0-1 0 0,-1 1 1 0 0,1-1 0 0 0,0 0 0 0 0,-1 0 0 0 0,1 1 0 0 0,-1-1 0 0 0,1 0 0 0 0,-1 1 0 0 0,1-1 0 0 0,-1 1 0 0 0,1-1 0 0 0,-1 0 0 0 0,1 1 0 0 0,-1-1 0 0 0,0 1 0 0 0,1 0-1 0 0,-1-1 1 0 0,0 1 0 0 0,1-1 0 0 0,-1 1 0 0 0,0 0 0 0 0,0 0 0 0 0,0-1 0 0 0,1 1 0 0 0,-1 0 0 0 0,0 0 0 0 0,0 0 0 0 0,0 0 0 0 0,1 0 0 0 0,-1 0 0 0 0,0 0 0 0 0,-1 0 0 0 0,-45 1 397 0 0,36 3-220 0 0,1 0 1 0 0,0 0 0 0 0,0 1 0 0 0,1 0-1 0 0,-1 1 1 0 0,1 0 0 0 0,1 0-1 0 0,-1 1 1 0 0,1 0 0 0 0,0 0 0 0 0,0 1-1 0 0,1 0 1 0 0,0 1 0 0 0,1-1-1 0 0,0 1 1 0 0,0 1 0 0 0,1-1 0 0 0,0 1-1 0 0,-6 15 1 0 0,11-23-147 0 0,-1 0 0 0 0,1 0-1 0 0,-1 0 1 0 0,1 0 0 0 0,0 1 0 0 0,0-1-1 0 0,0 0 1 0 0,0 0 0 0 0,0 0 0 0 0,0 0 0 0 0,1 0-1 0 0,-1 0 1 0 0,1 0 0 0 0,-1 1 0 0 0,1-1-1 0 0,0-1 1 0 0,0 1 0 0 0,0 0 0 0 0,0 0 0 0 0,1 2-1 0 0,1-1-29 0 0,0 1 0 0 0,1-1 0 0 0,-1 1 0 0 0,1-1-1 0 0,-1 0 1 0 0,1 0 0 0 0,0-1 0 0 0,7 4 0 0 0,3 1-513 0 0,-1-2 1 0 0,1 0-1 0 0,0-1 1 0 0,28 6 0 0 0,-21-8-1933 0 0,1 0 1 0 0,0-1 0 0 0,0-1 0 0 0,0-1 0 0 0,0-1 0 0 0,34-8 0 0 0,-28 3-136 0 0,0-1 0 0 0,36-17 0 0 0,-35 12 895 0 0</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3.003"/>
    </inkml:context>
    <inkml:brush xml:id="br0">
      <inkml:brushProperty name="width" value="0.05" units="cm"/>
      <inkml:brushProperty name="height" value="0.05" units="cm"/>
      <inkml:brushProperty name="color" value="#E71224"/>
    </inkml:brush>
  </inkml:definitions>
  <inkml:trace contextRef="#ctx0" brushRef="#br0">0 71 5444 0 0,'27'3'1949'0'0,"-2"-1"-221"0"0,-4-2-224 0 0,-1 0-132 0 0,-1-2-140 0 0,-3-1-208 0 0,-1-1-484 0 0,1-1-468 0 0,3 2-768 0 0,-7-4-2068 0 0,1 0 368 0 0,-3-2 164 0 0,0-2-1 0 0,-1-1 401 0 0,-5 0 192 0 0</inkml:trace>
</inkml:ink>
</file>

<file path=ppt/ink/ink3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0.787"/>
    </inkml:context>
    <inkml:brush xml:id="br0">
      <inkml:brushProperty name="width" value="0.05" units="cm"/>
      <inkml:brushProperty name="height" value="0.05" units="cm"/>
      <inkml:brushProperty name="color" value="#004F8B"/>
    </inkml:brush>
  </inkml:definitions>
  <inkml:trace contextRef="#ctx0" brushRef="#br0">154 70 5629 0 0,'1'-9'2067'0'0,"0"1"1"0"0,0 0 0 0 0,1 1 0 0 0,0-1 0 0 0,0 0 0 0 0,1 0 0 0 0,9-6 5955 0 0,-8 25-6869 0 0,-3 12-465 0 0,-1 1 1 0 0,-2-1-1 0 0,0 0 1 0 0,-1 0-1 0 0,-9 28 1 0 0,-38 109-5592 0 0,47-152 4322 0 0,-1 4-1781 0 0,-1 1-1 0 0,-1-1 1 0 0,1 0 0 0 0,-2 0-1 0 0,0-1 1 0 0,0 1 0 0 0,-1-2 0 0 0,0 1-1 0 0,-19 17 1 0 0,15-21 504 0 0,-2-1 3 0 0</inkml:trace>
</inkml:ink>
</file>

<file path=ppt/ink/ink3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1.303"/>
    </inkml:context>
    <inkml:brush xml:id="br0">
      <inkml:brushProperty name="width" value="0.05" units="cm"/>
      <inkml:brushProperty name="height" value="0.05" units="cm"/>
      <inkml:brushProperty name="color" value="#004F8B"/>
    </inkml:brush>
  </inkml:definitions>
  <inkml:trace contextRef="#ctx0" brushRef="#br0">1085 9 6265 0 0,'-5'1'9978'0'0,"-6"14"-4657"0"0,-18 36-2737 0 0,1-5-845 0 0,10-20-1272 0 0,-1-1 1 0 0,-1 0-1 0 0,-2-2 1 0 0,0-1-1 0 0,-1 0 1 0 0,-2-2-1 0 0,-35 23 1 0 0,44-32-574 0 0,0-1 0 0 0,-1-1 0 0 0,0-1 0 0 0,-1 0 0 0 0,0-1 1 0 0,0-1-1 0 0,0-1 0 0 0,-1 0 0 0 0,0-2 0 0 0,0 0 0 0 0,0-1 0 0 0,0-1 0 0 0,-26-1 1 0 0,34-2-208 0 0,0 0 1 0 0,0-1-1 0 0,1-1 1 0 0,-19-7-1 0 0,-38-12-1005 0 0,63 24 1359 0 0,0 1 1 0 0,1-1-1 0 0,-1 1 1 0 0,1-1-1 0 0,0 1 0 0 0,0 0 1 0 0,0 0-1 0 0,0 0 1 0 0,0 1-1 0 0,0-1 1 0 0,0 1-1 0 0,0 0 1 0 0,1 0-1 0 0,-4 5 1 0 0,-6 4 189 0 0,-1-1-40 0 0,-1-1-1 0 0,0-1 1 0 0,0 0 0 0 0,-1-1-1 0 0,0 0 1 0 0,-1-1 0 0 0,0-1 0 0 0,0-1-1 0 0,-21 5 1 0 0,32-9-113 0 0,0 0 0 0 0,0 0 0 0 0,-1 0 1 0 0,1-1-1 0 0,0 0 0 0 0,0 0 0 0 0,0 0 0 0 0,0 0 1 0 0,0-1-1 0 0,-1 0 0 0 0,1 0 0 0 0,0 0 0 0 0,1-1 1 0 0,-1 0-1 0 0,0 0 0 0 0,0 0 0 0 0,1 0 0 0 0,-1-1 1 0 0,1 0-1 0 0,0 0 0 0 0,0 0 0 0 0,0 0 0 0 0,0-1 1 0 0,0 0-1 0 0,1 1 0 0 0,0-1 0 0 0,-1 0 0 0 0,1-1 1 0 0,1 1-1 0 0,-1-1 0 0 0,1 1 0 0 0,0-1 0 0 0,0 0 1 0 0,-2-6-1 0 0,2 4-154 0 0,1 1 1 0 0,-1-1-1 0 0,1 1 1 0 0,1-1-1 0 0,-1 1 0 0 0,1-1 1 0 0,0 0-1 0 0,1 1 1 0 0,1-8-1 0 0,0 1-970 0 0,1 1-1 0 0,1-1 0 0 0,0 1 1 0 0,7-13-1 0 0,6-8-3424 0 0,2 0-1 0 0,24-32 1 0 0,-40 61 4078 0 0,80-103-8424 0 0,-64 87 7149 0 0</inkml:trace>
</inkml:ink>
</file>

<file path=ppt/ink/ink3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1.631"/>
    </inkml:context>
    <inkml:brush xml:id="br0">
      <inkml:brushProperty name="width" value="0.05" units="cm"/>
      <inkml:brushProperty name="height" value="0.05" units="cm"/>
      <inkml:brushProperty name="color" value="#004F8B"/>
    </inkml:brush>
  </inkml:definitions>
  <inkml:trace contextRef="#ctx0" brushRef="#br0">1 169 4176 0 0,'8'-7'1965'0'0,"2"-1"-69"0"0,1-1-96 0 0,1-1-192 0 0,5-3-164 0 0,1 5-124 0 0,3-5-120 0 0,-3 1-332 0 0,5 0-467 0 0,-2 1-429 0 0,2 5-897 0 0,-1-5-2083 0 0,-3 2 264 0 0,-1-1 276 0 0,-3-1 263 0 0,-3 3 313 0 0,-3-3 48 0 0</inkml:trace>
</inkml:ink>
</file>

<file path=ppt/ink/ink3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3.225"/>
    </inkml:context>
    <inkml:brush xml:id="br0">
      <inkml:brushProperty name="width" value="0.05" units="cm"/>
      <inkml:brushProperty name="height" value="0.05" units="cm"/>
      <inkml:brushProperty name="color" value="#004F8B"/>
    </inkml:brush>
  </inkml:definitions>
  <inkml:trace contextRef="#ctx0" brushRef="#br0">677 11 5465 0 0,'16'-10'12397'0'0,"-23"35"-7411"0"0,3-13-4855 0 0,0 1 320 0 0,-1-1 0 0 0,0-1 1 0 0,-1 1-1 0 0,-1-1 0 0 0,1 0 0 0 0,-15 16 1 0 0,-57 59 691 0 0,41-47-483 0 0,-116 138 1058 0 0,128-143-1502 0 0,2 0-1 0 0,1 2 0 0 0,-28 62 0 0 0,37-63 30 0 0,7-20-221 0 0,0 0 0 0 0,-1-1 0 0 0,-13 22 0 0 0,18-32 69 0 0,-1 0-1 0 0,0-1 0 0 0,0 1 0 0 0,0-1 0 0 0,0 0 0 0 0,-1 0 0 0 0,1 0 0 0 0,-1-1 1 0 0,0 1-1 0 0,0-1 0 0 0,0 0 0 0 0,0 0 0 0 0,0 0 0 0 0,0 0 0 0 0,-1-1 1 0 0,-8 2-1 0 0,9-2-79 0 0,0-1 0 0 0,0 0 1 0 0,0-1-1 0 0,0 1 1 0 0,0-1-1 0 0,0 0 0 0 0,0 1 1 0 0,0-2-1 0 0,0 1 0 0 0,0 0 1 0 0,0-1-1 0 0,0 0 1 0 0,1 0-1 0 0,-1 0 0 0 0,1 0 1 0 0,0-1-1 0 0,-1 1 0 0 0,-5-7 1 0 0,5 5-8 0 0,1 0 0 0 0,-1 0 0 0 0,0 0 0 0 0,1 0 0 0 0,0-1 0 0 0,0 0 0 0 0,0 0 1 0 0,1 0-1 0 0,0 0 0 0 0,0 0 0 0 0,0 0 0 0 0,0 0 0 0 0,0-6 0 0 0,1-4-32 0 0,1 0 0 0 0,1 0 1 0 0,1 0-1 0 0,0 0 0 0 0,0 0 0 0 0,2 0 0 0 0,0 1 0 0 0,1-1 1 0 0,0 1-1 0 0,1 0 0 0 0,10-17 0 0 0,-6 12-103 0 0,1 2-1 0 0,1-1 1 0 0,0 2 0 0 0,1 0-1 0 0,1 0 1 0 0,0 1 0 0 0,29-23-1 0 0,-37 34-667 0 0,0 1-1 0 0,0-1 1 0 0,0 1-1 0 0,0 0 0 0 0,0 0 1 0 0,8-1-1 0 0,-10 2-157 0 0,1 1 0 0 0,0 0 0 0 0,-1 0-1 0 0,1 0 1 0 0,0 1 0 0 0,0 0 0 0 0,0 0-1 0 0,-1 0 1 0 0,1 0 0 0 0,0 1 0 0 0,0 0-1 0 0,0 0 1 0 0,-1 0 0 0 0,1 0 0 0 0,0 1-1 0 0,-1 0 1 0 0,0 0 0 0 0,1 0 0 0 0,-1 0 0 0 0,0 1-1 0 0,0 0 1 0 0,0 0 0 0 0,7 6 0 0 0,-1 3-939 0 0</inkml:trace>
</inkml:ink>
</file>

<file path=ppt/ink/ink3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3.584"/>
    </inkml:context>
    <inkml:brush xml:id="br0">
      <inkml:brushProperty name="width" value="0.05" units="cm"/>
      <inkml:brushProperty name="height" value="0.05" units="cm"/>
      <inkml:brushProperty name="color" value="#004F8B"/>
    </inkml:brush>
  </inkml:definitions>
  <inkml:trace contextRef="#ctx0" brushRef="#br0">9 113 5733 0 0,'-9'14'7904'0'0,"28"-11"-5704"0"0,2-8-1523 0 0,-5 1-377 0 0,-1-1-272 0 0,9 0-581 0 0,-5-4-787 0 0,6-1-1612 0 0,0-4 220 0 0,4-2 420 0 0,-2-1 27 0 0,1-3 217 0 0,1-4 296 0 0</inkml:trace>
</inkml:ink>
</file>

<file path=ppt/ink/ink3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4.506"/>
    </inkml:context>
    <inkml:brush xml:id="br0">
      <inkml:brushProperty name="width" value="0.05" units="cm"/>
      <inkml:brushProperty name="height" value="0.05" units="cm"/>
      <inkml:brushProperty name="color" value="#004F8B"/>
    </inkml:brush>
  </inkml:definitions>
  <inkml:trace contextRef="#ctx0" brushRef="#br0">292 185 4216 0 0,'-2'-157'25141'0'0,"3"130"-21731"0"0,-17 93-3410 0 0,11-26-142 0 0,-5 42-2665 0 0,-25 95-1 0 0,28-151 1996 0 0,-2 0 1 0 0,0-1-1 0 0,-2 0 1 0 0,0-1-1 0 0,-2 0 0 0 0,0-1 1 0 0,-30 38-1 0 0,33-49-2019 0 0,-1 0 0 0 0,0 0 0 0 0,-1-1 0 0 0,-1-1 0 0 0,-25 18 0 0 0,25-22 864 0 0</inkml:trace>
</inkml:ink>
</file>

<file path=ppt/ink/ink3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4.834"/>
    </inkml:context>
    <inkml:brush xml:id="br0">
      <inkml:brushProperty name="width" value="0.05" units="cm"/>
      <inkml:brushProperty name="height" value="0.05" units="cm"/>
      <inkml:brushProperty name="color" value="#004F8B"/>
    </inkml:brush>
  </inkml:definitions>
  <inkml:trace contextRef="#ctx0" brushRef="#br0">331 0 5905 0 0,'-2'1'12988'0'0,"-10"9"-11825"0"0,-3 13 782 0 0,-1-1 0 0 0,-2 0 0 0 0,-29 28 0 0 0,-13-1-2876 0 0,51-43-73 0 0,1-1 1 0 0,-1 0-1 0 0,-1-1 0 0 0,-17 6 0 0 0,23-8 254 0 0,1-1 0 0 0,-1-1-1 0 0,1 1 1 0 0,-1 0 0 0 0,1-1 0 0 0,-1 1 0 0 0,1-1 0 0 0,-1 0-1 0 0,0-1 1 0 0,1 1 0 0 0,-1 0 0 0 0,1-1 0 0 0,-1 0 0 0 0,1 0-1 0 0,-1 0 1 0 0,1 0 0 0 0,0 0 0 0 0,0-1 0 0 0,-1 0 0 0 0,1 0-1 0 0,0 1 1 0 0,0-2 0 0 0,1 1 0 0 0,-1 0 0 0 0,-4-5 0 0 0,0-5-1100 0 0</inkml:trace>
</inkml:ink>
</file>

<file path=ppt/ink/ink3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5.163"/>
    </inkml:context>
    <inkml:brush xml:id="br0">
      <inkml:brushProperty name="width" value="0.05" units="cm"/>
      <inkml:brushProperty name="height" value="0.05" units="cm"/>
      <inkml:brushProperty name="color" value="#004F8B"/>
    </inkml:brush>
  </inkml:definitions>
  <inkml:trace contextRef="#ctx0" brushRef="#br0">54 45 7113 0 0,'2'-27'13219'0'0,"-4"19"-16369"0"0,-33 0-11994 0 0,16 6 13390 0 0</inkml:trace>
</inkml:ink>
</file>

<file path=ppt/ink/ink3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6.178"/>
    </inkml:context>
    <inkml:brush xml:id="br0">
      <inkml:brushProperty name="width" value="0.05" units="cm"/>
      <inkml:brushProperty name="height" value="0.05" units="cm"/>
      <inkml:brushProperty name="color" value="#004F8B"/>
    </inkml:brush>
  </inkml:definitions>
  <inkml:trace contextRef="#ctx0" brushRef="#br0">1214 13 5509 0 0,'14'-13'14734'0'0,"-15"38"-10778"0"0,-15 44-2167 0 0,3-38-957 0 0,0 0 1 0 0,-3-1 0 0 0,-28 44 0 0 0,38-66-1089 0 0,0-1-1 0 0,0 1 1 0 0,-1-1 0 0 0,1 0 0 0 0,-2 0 0 0 0,1-1 0 0 0,-1 0 0 0 0,0 0 0 0 0,0-1 0 0 0,-1 0 0 0 0,1-1-1 0 0,-1 1 1 0 0,0-2 0 0 0,0 1 0 0 0,-1-1 0 0 0,-16 3 0 0 0,17-4 102 0 0,-1 1 0 0 0,1 0 0 0 0,-1 1 0 0 0,1 0 0 0 0,0 0 0 0 0,1 1 0 0 0,-1 0 0 0 0,1 1 0 0 0,0 0 0 0 0,-9 8 0 0 0,9-7 223 0 0,0-1 0 0 0,0 0 0 0 0,0 0 1 0 0,0-1-1 0 0,-1 0 0 0 0,0 0 0 0 0,0-1 0 0 0,0-1 1 0 0,-15 5-1 0 0,21-7-117 0 0,0-1 1 0 0,-1 0 0 0 0,1 0-1 0 0,0 0 1 0 0,0 0-1 0 0,0 0 1 0 0,0-1 0 0 0,0 1-1 0 0,0-1 1 0 0,0 0-1 0 0,0 0 1 0 0,0 0 0 0 0,0 0-1 0 0,0-1 1 0 0,-5-2-1 0 0,-32-34-580 0 0,36 33 582 0 0,0 0 0 0 0,0 1 0 0 0,0 0 0 0 0,0 0-1 0 0,-1 0 1 0 0,1 0 0 0 0,-1 1 0 0 0,0 0 0 0 0,0 0 0 0 0,0 0-1 0 0,-1 0 1 0 0,-7-2 0 0 0,10 4 54 0 0,-1 0-1 0 0,1 1 1 0 0,-1-1 0 0 0,1 1 0 0 0,-1-1-1 0 0,0 1 1 0 0,1 0 0 0 0,-1 0-1 0 0,1 1 1 0 0,-1-1 0 0 0,1 1 0 0 0,-1 0-1 0 0,-3 1 1 0 0,5-1-31 0 0,3-1-37 0 0,0 1-1 0 0,0 0 0 0 0,0 0 0 0 0,0-1 0 0 0,0 1 1 0 0,1-1-1 0 0,-1 1 0 0 0,0-1 0 0 0,0 1 1 0 0,0-1-1 0 0,1 0 0 0 0,-1 1 0 0 0,0-1 0 0 0,0 0 1 0 0,1 0-1 0 0,-1 0 0 0 0,0 0 0 0 0,0 0 0 0 0,1 0 1 0 0,-1-1-1 0 0,2 1 0 0 0,55-4-424 0 0,0 1 1589 0 0,-57 4-1050 0 0,0-1 0 0 0,-1 0 1 0 0,1 1-1 0 0,0-1 1 0 0,0 0-1 0 0,-1 1 1 0 0,1-1-1 0 0,0 1 1 0 0,-1-1-1 0 0,1 1 0 0 0,-1 0 1 0 0,1-1-1 0 0,-1 1 1 0 0,1-1-1 0 0,-1 1 1 0 0,1 0-1 0 0,-1 0 0 0 0,1-1 1 0 0,-1 1-1 0 0,0 0 1 0 0,0 0-1 0 0,1-1 1 0 0,-1 1-1 0 0,0 0 0 0 0,0 0 1 0 0,0 0-1 0 0,0-1 1 0 0,0 1-1 0 0,0 0 1 0 0,0 0-1 0 0,0 0 1 0 0,0-1-1 0 0,0 1 0 0 0,0 0 1 0 0,0 0-1 0 0,-1 1 1 0 0,-7 27 1194 0 0,5-20-1142 0 0,-1 0-1 0 0,-1-1 1 0 0,1 0 0 0 0,-2 0 0 0 0,1 0 0 0 0,-1-1 0 0 0,0 1 0 0 0,0-1 0 0 0,-1-1 0 0 0,0 1 0 0 0,0-1 0 0 0,-1-1 0 0 0,1 1 0 0 0,-1-1 0 0 0,-1 0 0 0 0,1-1-1 0 0,-1 0 1 0 0,1 0 0 0 0,-1-1 0 0 0,0 0 0 0 0,0-1 0 0 0,-1 0 0 0 0,1 0 0 0 0,0-1 0 0 0,-1 0 0 0 0,1-1 0 0 0,-1 0 0 0 0,1 0 0 0 0,-1-1 0 0 0,-16-4 0 0 0,12 2-149 0 0,-1 0 1 0 0,0 1-1 0 0,0 1 1 0 0,0 0-1 0 0,0 1 0 0 0,0 0 1 0 0,0 2-1 0 0,0-1 1 0 0,0 2-1 0 0,1 0 1 0 0,-1 1-1 0 0,1 0 1 0 0,0 1-1 0 0,0 1 1 0 0,0 0-1 0 0,1 1 1 0 0,-1 0-1 0 0,-22 18 1 0 0,-31 31-2844 0 0,27-14-3439 0 0,33-36 4715 0 0,-3 3-1699 0 0,-8 9-1632 0 0,11-4-1307 0 0,5-7 4496 0 0</inkml:trace>
</inkml:ink>
</file>

<file path=ppt/ink/ink3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6.538"/>
    </inkml:context>
    <inkml:brush xml:id="br0">
      <inkml:brushProperty name="width" value="0.05" units="cm"/>
      <inkml:brushProperty name="height" value="0.05" units="cm"/>
      <inkml:brushProperty name="color" value="#004F8B"/>
    </inkml:brush>
  </inkml:definitions>
  <inkml:trace contextRef="#ctx0" brushRef="#br0">1 102 5741 0 0,'0'0'2240'0'0,"19"-25"5357"0"0,-1 15-5857 0 0,0 0 1 0 0,0 0-1 0 0,37-11 0 0 0,-36 15-1845 0 0,0 0 0 0 0,1 2 1 0 0,0 0-1 0 0,20-1 0 0 0,-15 7-1595 0 0,-23-2 1007 0 0,1 1 1 0 0,-1-1-1 0 0,1 1 0 0 0,-1 0 1 0 0,0 0-1 0 0,1 0 1 0 0,-1 1-1 0 0,0-1 0 0 0,0 0 1 0 0,4 4-1 0 0,-5-4 157 0 0,1 1 0 0 0,-1-1 0 0 0,0 1 1 0 0,0 0-1 0 0,0-1 0 0 0,0 1 0 0 0,0 0 0 0 0,0 0 0 0 0,0-1 0 0 0,-1 1 0 0 0,1 0 0 0 0,-1 0 1 0 0,1 0-1 0 0,-1 3 0 0 0,-2 22-1910 0 0,-5-5 610 0 0</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3.331"/>
    </inkml:context>
    <inkml:brush xml:id="br0">
      <inkml:brushProperty name="width" value="0.05" units="cm"/>
      <inkml:brushProperty name="height" value="0.05" units="cm"/>
      <inkml:brushProperty name="color" value="#E71224"/>
    </inkml:brush>
  </inkml:definitions>
  <inkml:trace contextRef="#ctx0" brushRef="#br0">135 62 6449 0 0,'-2'-7'2869'0'0,"1"0"-1"0"0,0-1 1 0 0,0 1 0 0 0,1 0 0 0 0,0 0 0 0 0,1-11 3716 0 0,1 23-5561 0 0,1 9-783 0 0,1 0 0 0 0,-2 0 0 0 0,0 0 1 0 0,-1 0-1 0 0,0 1 0 0 0,-2 27 0 0 0,-18 97-776 0 0,7-62-1459 0 0,10-56-1545 0 0,-1-1 0 0 0,-1 0 0 0 0,-12 34 0 0 0,13-47 2610 0 0,0-1 0 0 0,0 1 0 0 0,0-1 0 0 0,-1 0 0 0 0,0 0 0 0 0,0 0 0 0 0,0-1 0 0 0,-1 1 0 0 0,0-1 0 0 0,0 0 0 0 0,0 0 0 0 0,-1-1 0 0 0,0 1 0 0 0,-8 4 0 0 0,0-2-838 0 0</inkml:trace>
</inkml:ink>
</file>

<file path=ppt/ink/ink3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6.866"/>
    </inkml:context>
    <inkml:brush xml:id="br0">
      <inkml:brushProperty name="width" value="0.05" units="cm"/>
      <inkml:brushProperty name="height" value="0.05" units="cm"/>
      <inkml:brushProperty name="color" value="#004F8B"/>
    </inkml:brush>
  </inkml:definitions>
  <inkml:trace contextRef="#ctx0" brushRef="#br0">1 428 5477 0 0,'0'0'3132'0'0,"5"-2"-1782"0"0,25-13 735 0 0,0-1 0 0 0,34-25-1 0 0,-24 12-2995 0 0,36-36-1 0 0,-22 13-5149 0 0,92-116 1 0 0,-118 129 4187 0 0</inkml:trace>
</inkml:ink>
</file>

<file path=ppt/ink/ink3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7.194"/>
    </inkml:context>
    <inkml:brush xml:id="br0">
      <inkml:brushProperty name="width" value="0.05" units="cm"/>
      <inkml:brushProperty name="height" value="0.05" units="cm"/>
      <inkml:brushProperty name="color" value="#004F8B"/>
    </inkml:brush>
  </inkml:definitions>
  <inkml:trace contextRef="#ctx0" brushRef="#br0">73 4 7905 0 0,'-7'-3'9230'0'0,"0"3"-5109"0"0,-1 4-4308 0 0,-4 8-6482 0 0,-4 2-2986 0 0,5-8 7397 0 0,-1-4 467 0 0</inkml:trace>
</inkml:ink>
</file>

<file path=ppt/ink/ink3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8.006"/>
    </inkml:context>
    <inkml:brush xml:id="br0">
      <inkml:brushProperty name="width" value="0.05" units="cm"/>
      <inkml:brushProperty name="height" value="0.05" units="cm"/>
      <inkml:brushProperty name="color" value="#004F8B"/>
    </inkml:brush>
  </inkml:definitions>
  <inkml:trace contextRef="#ctx0" brushRef="#br0">313 26 6173 0 0,'0'-2'793'0'0,"1"0"1"0"0,-1 0-1 0 0,1 1 1 0 0,-1-1 0 0 0,1 1-1 0 0,-1-1 1 0 0,1 0 0 0 0,0 1-1 0 0,0-1 1 0 0,0 1 0 0 0,0-1-1 0 0,0 1 1 0 0,0 0-1 0 0,2-3 1 0 0,-2 4-588 0 0,-1 0-1 0 0,1 1 1 0 0,-1-1-1 0 0,1 0 1 0 0,-1 0 0 0 0,1 1-1 0 0,-1-1 1 0 0,1 0-1 0 0,-1 1 1 0 0,0-1 0 0 0,1 0-1 0 0,-1 1 1 0 0,0-1-1 0 0,1 1 1 0 0,-1-1 0 0 0,0 1-1 0 0,1-1 1 0 0,-1 0-1 0 0,0 1 1 0 0,0-1 0 0 0,0 1-1 0 0,1-1 1 0 0,-1 1-1 0 0,0-1 1 0 0,0 1 0 0 0,0-1-1 0 0,0 1 1 0 0,0 0-1 0 0,0 0 1 0 0,1 6 504 0 0,1 1 0 0 0,-2 0 1 0 0,1 0-1 0 0,-1 0 0 0 0,-1 11 0 0 0,0-12-558 0 0,0 0 0 0 0,-1 1-1 0 0,0-1 1 0 0,0 0 0 0 0,0-1 0 0 0,-1 1 0 0 0,0 0 0 0 0,0-1-1 0 0,-1 1 1 0 0,0-1 0 0 0,0 0 0 0 0,-1 0 0 0 0,1-1 0 0 0,-1 1 0 0 0,0-1-1 0 0,-1 0 1 0 0,1 0 0 0 0,-7 3 0 0 0,7-6-251 0 0,1 0 0 0 0,-1-1 0 0 0,0 0 0 0 0,1 0 0 0 0,-1-1 0 0 0,0 1 0 0 0,0-1 0 0 0,1 0 0 0 0,-1 0 0 0 0,0 0 0 0 0,-6-2 0 0 0,6 1 77 0 0,-1 1 0 0 0,1-1 1 0 0,-1 1-1 0 0,1 0 0 0 0,-1 0 0 0 0,0 1 1 0 0,1 0-1 0 0,-1 0 0 0 0,1 0 1 0 0,-7 3-1 0 0,-2 3-15 0 0,1 1-1 0 0,0 1 1 0 0,1 0 0 0 0,-22 21-1 0 0,26-23-566 0 0,1 1-1 0 0,1 0 0 0 0,-1 0 0 0 0,-8 16 1 0 0,10-14-752 0 0,5-9 1037 0 0,0-1 0 0 0,0 0 0 0 0,0 1-1 0 0,-1-1 1 0 0,1 1 0 0 0,0-1 0 0 0,0 1 0 0 0,0-1 0 0 0,0 1 0 0 0,0-1 0 0 0,0 1 0 0 0,0-1 0 0 0,0 1 0 0 0,0-1 0 0 0,0 1 0 0 0,0-1 0 0 0,1 1 0 0 0,-1-1 0 0 0,0 1 0 0 0,0-1 0 0 0,0 1 0 0 0,1-1 0 0 0,-1 0 0 0 0,0 1 0 0 0,0-1 0 0 0,1 1 0 0 0,-1-1 0 0 0,3 2-1277 0 0,51-21-11016 0 0,-34 8 10795 0 0</inkml:trace>
</inkml:ink>
</file>

<file path=ppt/ink/ink3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8.335"/>
    </inkml:context>
    <inkml:brush xml:id="br0">
      <inkml:brushProperty name="width" value="0.05" units="cm"/>
      <inkml:brushProperty name="height" value="0.05" units="cm"/>
      <inkml:brushProperty name="color" value="#004F8B"/>
    </inkml:brush>
  </inkml:definitions>
  <inkml:trace contextRef="#ctx0" brushRef="#br0">2169 77 6673 0 0,'22'-33'3911'0'0,"-18"26"-1926"0"0,0 1 1 0 0,1-1 0 0 0,0 1 0 0 0,11-12 3902 0 0,-28 21-5541 0 0,1 0 1 0 0,0 0-1 0 0,0 1 1 0 0,1 0-1 0 0,-1 1 1 0 0,1 0-1 0 0,0 0 1 0 0,0 2-1 0 0,-11 8 1 0 0,1-2 28 0 0,-455 284 2173 0 0,97-59-3910 0 0,1-3-5754 0 0,-387 198-12369 0 0,670-386 17589 0 0</inkml:trace>
</inkml:ink>
</file>

<file path=ppt/ink/ink3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9.053"/>
    </inkml:context>
    <inkml:brush xml:id="br0">
      <inkml:brushProperty name="width" value="0.05" units="cm"/>
      <inkml:brushProperty name="height" value="0.05" units="cm"/>
      <inkml:brushProperty name="color" value="#004F8B"/>
    </inkml:brush>
  </inkml:definitions>
  <inkml:trace contextRef="#ctx0" brushRef="#br0">286 26 5673 0 0,'-3'-15'11405'0'0,"4"14"-11151"0"0,0 0 1 0 0,1 0-1 0 0,-1 0 1 0 0,0 0-1 0 0,0 0 1 0 0,1 1-1 0 0,-1-1 1 0 0,0 0-1 0 0,1 1 1 0 0,-1-1-1 0 0,0 1 1 0 0,1 0-1 0 0,-1-1 1 0 0,1 1 0 0 0,-1 0-1 0 0,1 0 1 0 0,-1 0-1 0 0,1 0 1 0 0,-1 0-1 0 0,1 0 1 0 0,-1 0-1 0 0,1 1 1 0 0,-1-1-1 0 0,3 1 1 0 0,-1 1 19 0 0,-1-1 1 0 0,1 1-1 0 0,0 0 0 0 0,-1 0 1 0 0,0 0-1 0 0,1 0 1 0 0,-1 0-1 0 0,0 0 0 0 0,0 1 1 0 0,0-1-1 0 0,2 5 1 0 0,0-1-22 0 0,-1 0 0 0 0,0 0 0 0 0,0 1 0 0 0,0-1 0 0 0,-1 1 0 0 0,0-1 0 0 0,0 1 1 0 0,-1 0-1 0 0,0 0 0 0 0,1 14 0 0 0,-5-2-56 0 0,-1 1 1 0 0,0-1-1 0 0,-1 0 0 0 0,-2 0 0 0 0,0-1 1 0 0,0 0-1 0 0,-2 0 0 0 0,0 0 1 0 0,-17 22-1 0 0,11-18-814 0 0,-2-1-1 0 0,-1 0 1 0 0,0-1 0 0 0,-1-1-1 0 0,-1-1 1 0 0,-31 21 0 0 0,25-25-1863 0 0,22-12 1569 0 0,1-1-1 0 0,0 0 1 0 0,-1-1 0 0 0,1 1-1 0 0,-1 0 1 0 0,1-1 0 0 0,-1 0-1 0 0,1 0 1 0 0,-1 0 0 0 0,1 0-1 0 0,0-1 1 0 0,-1 1 0 0 0,1-1-1 0 0,-1 0 1 0 0,1 0 0 0 0,0 0 0 0 0,-1 0-1 0 0,-4-3 1 0 0,-20-18-2976 0 0,15 7 1811 0 0</inkml:trace>
</inkml:ink>
</file>

<file path=ppt/ink/ink3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9.382"/>
    </inkml:context>
    <inkml:brush xml:id="br0">
      <inkml:brushProperty name="width" value="0.05" units="cm"/>
      <inkml:brushProperty name="height" value="0.05" units="cm"/>
      <inkml:brushProperty name="color" value="#004F8B"/>
    </inkml:brush>
  </inkml:definitions>
  <inkml:trace contextRef="#ctx0" brushRef="#br0">251 37 7165 0 0,'-2'-12'3767'0'0,"-4"-13"12284"0"0,-44 192-10798 0 0,3-11-3388 0 0,12-54-5283 0 0,0-18-3814 0 0,-5-4-5102 0 0,37-75 10807 0 0,0 1 0 0 0,0-1-1 0 0,-1 0 1 0 0,0 0 0 0 0,-8 8 0 0 0,6-9-255 0 0</inkml:trace>
</inkml:ink>
</file>

<file path=ppt/ink/ink3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39.710"/>
    </inkml:context>
    <inkml:brush xml:id="br0">
      <inkml:brushProperty name="width" value="0.05" units="cm"/>
      <inkml:brushProperty name="height" value="0.05" units="cm"/>
      <inkml:brushProperty name="color" value="#004F8B"/>
    </inkml:brush>
  </inkml:definitions>
  <inkml:trace contextRef="#ctx0" brushRef="#br0">430 0 5116 0 0,'0'0'4318'0'0,"-3"4"-2348"0"0,-60 92 7824 0 0,37-53-7296 0 0,-55 67-1 0 0,64-91-2305 0 0,-1 2 162 0 0,-34 32-1 0 0,48-49-702 0 0,-1 0 0 0 0,0 0 0 0 0,1 0 0 0 0,-1-1 0 0 0,-1 0 0 0 0,1 0 0 0 0,0-1 0 0 0,-1 1 0 0 0,1-1 0 0 0,-1 0 0 0 0,0-1-1 0 0,0 1 1 0 0,-11 0 0 0 0,14-2-321 0 0,-1-1 1 0 0,1 1-1 0 0,0-1 0 0 0,-1 0 0 0 0,1 0 0 0 0,0 0 0 0 0,-1-1 0 0 0,1 1 0 0 0,0-1 0 0 0,0 0 0 0 0,0 0 0 0 0,0 0 0 0 0,1 0 0 0 0,-1 0 0 0 0,0-1 1 0 0,1 1-1 0 0,0-1 0 0 0,-1 1 0 0 0,1-1 0 0 0,0 0 0 0 0,0 0 0 0 0,-2-6 0 0 0,-9-25-2961 0 0,8 12 1813 0 0</inkml:trace>
</inkml:ink>
</file>

<file path=ppt/ink/ink3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0.038"/>
    </inkml:context>
    <inkml:brush xml:id="br0">
      <inkml:brushProperty name="width" value="0.05" units="cm"/>
      <inkml:brushProperty name="height" value="0.05" units="cm"/>
      <inkml:brushProperty name="color" value="#004F8B"/>
    </inkml:brush>
  </inkml:definitions>
  <inkml:trace contextRef="#ctx0" brushRef="#br0">251 9 5857 0 0,'4'-8'15113'0'0,"-9"34"-11013"0"0,-11 44-2615 0 0,-60 136 13 0 0,19-70-6354 0 0,55-132 4664 0 0,-35 72-7987 0 0,33-70 6829 0 0,0 1 0 0 0,0 0 1 0 0,-1-1-1 0 0,0 0 0 0 0,0 0 0 0 0,0 0 1 0 0,-1-1-1 0 0,-9 8 0 0 0,7-9-420 0 0</inkml:trace>
</inkml:ink>
</file>

<file path=ppt/ink/ink3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0.397"/>
    </inkml:context>
    <inkml:brush xml:id="br0">
      <inkml:brushProperty name="width" value="0.05" units="cm"/>
      <inkml:brushProperty name="height" value="0.05" units="cm"/>
      <inkml:brushProperty name="color" value="#004F8B"/>
    </inkml:brush>
  </inkml:definitions>
  <inkml:trace contextRef="#ctx0" brushRef="#br0">631 698 5404 0 0,'-4'-5'14606'0'0,"-22"17"-13532"0"0,1 2-1 0 0,1 0 1 0 0,1 2-1 0 0,0 0 1 0 0,1 2-1 0 0,0 0 1 0 0,2 2-1 0 0,-28 32 0 0 0,47-51-1084 0 0,-1 1 0 0 0,0 0 0 0 0,1 0 0 0 0,0 0 1 0 0,-1 1-1 0 0,1-1 0 0 0,0 0 0 0 0,0 0 0 0 0,0 1 0 0 0,0-1 0 0 0,1 1 0 0 0,-1-1 0 0 0,1 0 0 0 0,-1 1 0 0 0,1-1 0 0 0,0 1 0 0 0,0-1 0 0 0,0 1 0 0 0,0-1 0 0 0,1 1 0 0 0,-1-1 0 0 0,0 1 0 0 0,1-1 0 0 0,0 1 0 0 0,1 3 0 0 0,3 2-138 0 0,0-1 0 0 0,0 0 0 0 0,1 0 1 0 0,0 0-1 0 0,0 0 0 0 0,8 5 0 0 0,-8-7 108 0 0,-1 0 0 0 0,1 1 0 0 0,-1-1 0 0 0,0 1 1 0 0,0 0-1 0 0,-1 1 0 0 0,1-1 0 0 0,-1 1 0 0 0,4 9 0 0 0,-7-9 36 0 0,0 1 0 0 0,-1-1 1 0 0,1 1-1 0 0,-1-1 0 0 0,-1 1 0 0 0,1-1 0 0 0,-1 0 0 0 0,-1 1 0 0 0,1-1 0 0 0,-1 0 0 0 0,-1 0 0 0 0,1 0 1 0 0,-1 0-1 0 0,0 0 0 0 0,-1 0 0 0 0,0-1 0 0 0,0 0 0 0 0,0 0 0 0 0,-1 0 0 0 0,-8 9 0 0 0,-4 3 112 0 0,0 0 0 0 0,-2-1 0 0 0,0-1-1 0 0,-41 26 1 0 0,53-37-9 0 0,-1-1 0 0 0,0-1 0 0 0,0 1 0 0 0,0-1 0 0 0,-1-1 0 0 0,1 1 0 0 0,-1-2 0 0 0,1 1 0 0 0,-1-1 0 0 0,0 0-1 0 0,0-1 1 0 0,1 0 0 0 0,-1 0 0 0 0,0-1 0 0 0,0 0 0 0 0,1-1 0 0 0,-1 0 0 0 0,1 0 0 0 0,-1-1 0 0 0,1 0 0 0 0,0 0 0 0 0,-11-7 0 0 0,12 6-12 0 0,0 0 0 0 0,0 0 0 0 0,1-1 0 0 0,0 0 0 0 0,0-1-1 0 0,0 1 1 0 0,1-1 0 0 0,-1 0 0 0 0,1 0 0 0 0,1-1 0 0 0,-1 0 0 0 0,1 0 0 0 0,0 0 0 0 0,1 0 0 0 0,0 0 0 0 0,0-1 0 0 0,0 1 0 0 0,1-1-1 0 0,0 0 1 0 0,1 0 0 0 0,0 0 0 0 0,0 0 0 0 0,1 0 0 0 0,0-15 0 0 0,4 0-190 0 0,0 0 1 0 0,1 0-1 0 0,1 0 0 0 0,2 1 1 0 0,0 0-1 0 0,22-40 0 0 0,83-120-2288 0 0,-103 167 2085 0 0,333-428-17805 0 0,-134 185 9200 0 0,-168 204 7198 0 0</inkml:trace>
</inkml:ink>
</file>

<file path=ppt/ink/ink3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1.382"/>
    </inkml:context>
    <inkml:brush xml:id="br0">
      <inkml:brushProperty name="width" value="0.05" units="cm"/>
      <inkml:brushProperty name="height" value="0.05" units="cm"/>
      <inkml:brushProperty name="color" value="#004F8B"/>
    </inkml:brush>
  </inkml:definitions>
  <inkml:trace contextRef="#ctx0" brushRef="#br0">1199 196 5661 0 0,'0'0'1992'0'0,"-13"2"1560"0"0,9-3-514 0 0,1 0-2598 0 0,0-1 1 0 0,1 1 0 0 0,-1-1 0 0 0,0 1 0 0 0,1-1-1 0 0,-1 0 1 0 0,1 0 0 0 0,0 0 0 0 0,-1 0 0 0 0,1 0-1 0 0,0-1 1 0 0,0 1 0 0 0,1 0 0 0 0,-1-1 0 0 0,0 0-1 0 0,1 1 1 0 0,-2-6 0 0 0,1 4-120 0 0,1 0 1 0 0,1 0-1 0 0,-1 0 1 0 0,0-1-1 0 0,1 1 0 0 0,0 0 1 0 0,0 0-1 0 0,0 0 1 0 0,1-1-1 0 0,0 1 0 0 0,1-8 1 0 0,1 6-155 0 0,-1-1-1 0 0,0 1 1 0 0,1-1 0 0 0,0 1-1 0 0,1 0 1 0 0,0 0 0 0 0,0 0-1 0 0,0 0 1 0 0,0 1 0 0 0,1 0-1 0 0,0 0 1 0 0,0 0 0 0 0,0 0-1 0 0,1 1 1 0 0,9-6 0 0 0,-13 9-74 0 0,-1 1-49 0 0,1 0 0 0 0,-1 1 0 0 0,0-1 0 0 0,1 1 0 0 0,-1-1 0 0 0,0 1 0 0 0,0-1 0 0 0,0 1 0 0 0,1 0 0 0 0,-1 0 0 0 0,0 0-1 0 0,0 0 1 0 0,0 0 0 0 0,2 1 0 0 0,-3 3 42 0 0,1-1-1 0 0,0 0 0 0 0,-1 1 1 0 0,0-1-1 0 0,0 0 0 0 0,0 1 1 0 0,0-1-1 0 0,-1 0 0 0 0,1 0 0 0 0,-1 1 1 0 0,-1-1-1 0 0,1 0 0 0 0,0 0 1 0 0,-1 0-1 0 0,0 0 0 0 0,-3 5 1 0 0,-42 61 459 0 0,39-59-457 0 0,-2 2-28 0 0,-1-1-1 0 0,0 0 1 0 0,-1 0 0 0 0,-1-1-1 0 0,0-1 1 0 0,0 0 0 0 0,-1-1-1 0 0,-23 12 1 0 0,-8-1 264 0 0,-72 23 0 0 0,72-27-279 0 0,24-8-45 0 0,0 1 0 0 0,1 2 0 0 0,0 0 0 0 0,0 1 0 0 0,2 0 0 0 0,-27 24 0 0 0,-97 104 0 0 0,30-26 0 0 0,96-99-91 0 0,-94 76-3121 0 0,100-83 2757 0 0,-2 0-1 0 0,1-1 0 0 0,-1-1 0 0 0,0 0 0 0 0,0 0 1 0 0,-1-1-1 0 0,1-1 0 0 0,-19 4 0 0 0,25-7-971 0 0,-1-1 0 0 0,0 0 0 0 0,0 0-1 0 0,0 0 1 0 0,1-1 0 0 0,-1 0 0 0 0,0 0-1 0 0,0-1 1 0 0,-10-4 0 0 0,10 4 518 0 0,0-1-1 0 0,1-1 1 0 0,-1 1-1 0 0,1-1 1 0 0,-1 0-1 0 0,1-1 1 0 0,0 0-1 0 0,-8-8 1 0 0,1-3-860 0 0</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3.784"/>
    </inkml:context>
    <inkml:brush xml:id="br0">
      <inkml:brushProperty name="width" value="0.05" units="cm"/>
      <inkml:brushProperty name="height" value="0.05" units="cm"/>
      <inkml:brushProperty name="color" value="#E71224"/>
    </inkml:brush>
  </inkml:definitions>
  <inkml:trace contextRef="#ctx0" brushRef="#br0">714 9 7781 0 0,'-11'-8'16279'0'0,"13"28"-15096"0"0,1 1 0 0 0,1-1 0 0 0,0 0-1 0 0,14 33 1 0 0,7 39 1610 0 0,-20-65-2793 0 0,-1 0 0 0 0,-1 0 0 0 0,-2 0 0 0 0,-1 1 0 0 0,0-1 0 0 0,-3 0 0 0 0,0 0 0 0 0,-1 0 0 0 0,-11 34 0 0 0,9-44 0 0 0,0 0 0 0 0,-2-1 0 0 0,1 0 0 0 0,-2 0 0 0 0,0-1 0 0 0,-1 0 0 0 0,-1-1 0 0 0,0 0 0 0 0,0 0 0 0 0,-2-1 0 0 0,0-1 0 0 0,0 0 0 0 0,-1-1 0 0 0,0 0 0 0 0,-20 10 0 0 0,20-14 0 0 0,-1 0 0 0 0,0 0 0 0 0,0-1 0 0 0,0-1 0 0 0,-1-1 0 0 0,0 0 0 0 0,0-1 0 0 0,0-1 0 0 0,0 0 0 0 0,0-2 0 0 0,-1 1 0 0 0,1-2 0 0 0,-30-4 0 0 0,26 1 0 0 0,0-1 0 0 0,1 0 0 0 0,0-2 0 0 0,0 0 0 0 0,1-1 0 0 0,-1-1 0 0 0,2 0 0 0 0,-1-2 0 0 0,2 0 0 0 0,-30-25 0 0 0,38 29-139 0 0,1-1-1 0 0,0 1 1 0 0,1-1 0 0 0,0-1-1 0 0,0 1 1 0 0,1-1 0 0 0,0 0-1 0 0,0 0 1 0 0,1-1 0 0 0,0 1 0 0 0,1-1-1 0 0,0 0 1 0 0,1 0 0 0 0,0 0-1 0 0,0 0 1 0 0,1 0 0 0 0,0 0-1 0 0,1-1 1 0 0,0 1 0 0 0,1 0-1 0 0,0 0 1 0 0,0-1 0 0 0,1 1-1 0 0,1 0 1 0 0,0 0 0 0 0,5-13-1 0 0,-4 13-31 0 0,1 0 0 0 0,0 0-1 0 0,0 0 1 0 0,1 1-1 0 0,0 0 1 0 0,1 0-1 0 0,0 0 1 0 0,0 1-1 0 0,1 0 1 0 0,0 0-1 0 0,0 1 1 0 0,1 0-1 0 0,0 0 1 0 0,0 1 0 0 0,1 1-1 0 0,0-1 1 0 0,0 1-1 0 0,0 1 1 0 0,0 0-1 0 0,1 0 1 0 0,-1 1-1 0 0,1 1 1 0 0,0 0-1 0 0,15-1 1 0 0,-11 2-266 0 0,-1 2 0 0 0,0 0 0 0 0,19 4 1 0 0,38 14 8349 0 0,-40-37-6031 0 0,-28 14-1882 0 0,-2 3 0 0 0,0 0 0 0 0,0 0 0 0 0,0-1 0 0 0,1 1 0 0 0,-1-1 0 0 0,0 1 0 0 0,-1-1 0 0 0,1 0 0 0 0,0 1 0 0 0,0-1 0 0 0,-1 0 0 0 0,1 1 0 0 0,-1-1 0 0 0,1 0 0 0 0,-1 0 0 0 0,0 1 0 0 0,0-1 0 0 0,0 0 0 0 0,0-3 0 0 0,-1-1-97 0 0,1 5-583 0 0,-28 37-29424 0 0</inkml:trace>
</inkml:ink>
</file>

<file path=ppt/ink/ink3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1.710"/>
    </inkml:context>
    <inkml:brush xml:id="br0">
      <inkml:brushProperty name="width" value="0.05" units="cm"/>
      <inkml:brushProperty name="height" value="0.05" units="cm"/>
      <inkml:brushProperty name="color" value="#004F8B"/>
    </inkml:brush>
  </inkml:definitions>
  <inkml:trace contextRef="#ctx0" brushRef="#br0">73 11 7113 0 0,'5'-7'9041'0'0,"-3"3"-6507"0"0,-67 39-19025 0 0,51-30 14650 0 0</inkml:trace>
</inkml:ink>
</file>

<file path=ppt/ink/ink3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2.288"/>
    </inkml:context>
    <inkml:brush xml:id="br0">
      <inkml:brushProperty name="width" value="0.05" units="cm"/>
      <inkml:brushProperty name="height" value="0.05" units="cm"/>
      <inkml:brushProperty name="color" value="#004F8B"/>
    </inkml:brush>
  </inkml:definitions>
  <inkml:trace contextRef="#ctx0" brushRef="#br0">1167 0 6049 0 0,'0'0'6340'0'0,"-1"5"-4968"0"0,-1 5-738 0 0,-1 0 0 0 0,0 0 0 0 0,-1 0 0 0 0,0 0 0 0 0,-1-1 0 0 0,0 1 0 0 0,-1-1 0 0 0,1 0 0 0 0,-2-1 0 0 0,1 1 0 0 0,-1-1 0 0 0,0-1 0 0 0,-15 12 0 0 0,7-6-471 0 0,0-1 0 0 0,-1-1 0 0 0,-1-1 0 0 0,0 0 0 0 0,0-1 0 0 0,-33 11 0 0 0,47-19-214 0 0,-1-1 1 0 0,1 1-1 0 0,0-1 1 0 0,-1 0 0 0 0,1 0-1 0 0,-1-1 1 0 0,1 1 0 0 0,0-1-1 0 0,-1 1 1 0 0,1-1 0 0 0,0 0-1 0 0,0 0 1 0 0,-1-1-1 0 0,1 1 1 0 0,0-1 0 0 0,0 1-1 0 0,-3-4 1 0 0,-9-2 130 0 0,14 6 25 0 0,-14 10 394 0 0,1 0 0 0 0,-1 1 0 0 0,-20 21 0 0 0,-34 22 341 0 0,45-39-664 0 0,0-2 1 0 0,-1 0 0 0 0,-1-2 0 0 0,0-1-1 0 0,0 0 1 0 0,-1-2 0 0 0,1-2-1 0 0,-2 0 1 0 0,1-1 0 0 0,0-2 0 0 0,-1-1-1 0 0,0-1 1 0 0,1-1 0 0 0,-1-2-1 0 0,1-1 1 0 0,0-1 0 0 0,0-1 0 0 0,1-1-1 0 0,-1-1 1 0 0,1-2 0 0 0,-27-14-1 0 0,46 20-233 0 0,0 0-1 0 0,0 0 0 0 0,0-1 0 0 0,1 0 1 0 0,0 0-1 0 0,0 0 0 0 0,0-1 0 0 0,1 0 1 0 0,-1 0-1 0 0,1-1 0 0 0,1 0 0 0 0,-1 0 1 0 0,1 0-1 0 0,-6-14 0 0 0,9 17-255 0 0,0 0 0 0 0,0-1 1 0 0,0 1-1 0 0,0-1 0 0 0,1 1 0 0 0,0-1 1 0 0,0 1-1 0 0,0 0 0 0 0,0-1 0 0 0,1 1 0 0 0,1-9 1 0 0,0 8-399 0 0,0 0 0 0 0,0 0 0 0 0,0 0 0 0 0,1 1 0 0 0,0-1 0 0 0,0 1 0 0 0,0 0 0 0 0,0-1 0 0 0,0 2 0 0 0,1-1 0 0 0,7-6 0 0 0,-3 4-756 0 0,0 0 1 0 0,1 0-1 0 0,0 1 1 0 0,0 0 0 0 0,0 0-1 0 0,1 1 1 0 0,-1 0-1 0 0,1 1 1 0 0,18-4 0 0 0,-9 4-326 0 0</inkml:trace>
</inkml:ink>
</file>

<file path=ppt/ink/ink3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2.616"/>
    </inkml:context>
    <inkml:brush xml:id="br0">
      <inkml:brushProperty name="width" value="0.05" units="cm"/>
      <inkml:brushProperty name="height" value="0.05" units="cm"/>
      <inkml:brushProperty name="color" value="#004F8B"/>
    </inkml:brush>
  </inkml:definitions>
  <inkml:trace contextRef="#ctx0" brushRef="#br0">0 114 6061 0 0,'78'-33'9703'0'0,"-26"7"-6048"0"0,-10 4-3965 0 0,-1-2-4239 0 0,-27 15-7472 0 0</inkml:trace>
</inkml:ink>
</file>

<file path=ppt/ink/ink3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2.960"/>
    </inkml:context>
    <inkml:brush xml:id="br0">
      <inkml:brushProperty name="width" value="0.05" units="cm"/>
      <inkml:brushProperty name="height" value="0.05" units="cm"/>
      <inkml:brushProperty name="color" value="#004F8B"/>
    </inkml:brush>
  </inkml:definitions>
  <inkml:trace contextRef="#ctx0" brushRef="#br0">40 0 6225 0 0,'-5'3'324'0'0,"-16"12"10213"0"0,13-6-9133 0 0,3-2-5562 0 0</inkml:trace>
</inkml:ink>
</file>

<file path=ppt/ink/ink3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4.538"/>
    </inkml:context>
    <inkml:brush xml:id="br0">
      <inkml:brushProperty name="width" value="0.05" units="cm"/>
      <inkml:brushProperty name="height" value="0.05" units="cm"/>
      <inkml:brushProperty name="color" value="#004F8B"/>
    </inkml:brush>
  </inkml:definitions>
  <inkml:trace contextRef="#ctx0" brushRef="#br0">2399 24 6213 0 0,'-13'-23'15898'0'0,"4"35"-15044"0"0,0 0-1 0 0,1 1 0 0 0,1 0 1 0 0,0 1-1 0 0,-8 24 0 0 0,7-19-607 0 0,0 0-1 0 0,-18 28 0 0 0,16-31-878 0 0,7-11 356 0 0,1 0 0 0 0,-1 0 1 0 0,-1 0-1 0 0,1-1 0 0 0,-1 0 1 0 0,0 0-1 0 0,0 0 0 0 0,-5 4 1 0 0,3-2 249 0 0,0 0 0 0 0,0 0 0 0 0,1 1 0 0 0,0-1-1 0 0,0 1 1 0 0,-5 9 0 0 0,-7 9 145 0 0,4-9-97 0 0,-1-1 1 0 0,-1-1-1 0 0,0-1 1 0 0,-21 15-1 0 0,29-23 71 0 0,-1 0-1 0 0,0-1 1 0 0,0 1-1 0 0,-1-1 1 0 0,1-1-1 0 0,-1 0 1 0 0,1 0-1 0 0,-1-1 1 0 0,0 0-1 0 0,0 0 1 0 0,-13 0-1 0 0,19-2-41 0 0,0-1 0 0 0,1 1-1 0 0,-1-1 1 0 0,0 0 0 0 0,0 0 0 0 0,1 0-1 0 0,-1 0 1 0 0,1 0 0 0 0,-1-1 0 0 0,1 1-1 0 0,-1-1 1 0 0,1 0 0 0 0,0 1-1 0 0,0-1 1 0 0,0 0 0 0 0,0 0 0 0 0,0-1-1 0 0,0 1 1 0 0,0 0 0 0 0,1-1 0 0 0,-1 1-1 0 0,1-1 1 0 0,0 1 0 0 0,-1-4 0 0 0,-2-2 63 0 0,1-1 0 0 0,0 1 0 0 0,0-1 0 0 0,1 0 0 0 0,1 1 0 0 0,-2-11 1 0 0,3-11 184 0 0,1 0 1 0 0,2-1-1 0 0,10-49 1 0 0,-1 4 1702 0 0,-8 57-1693 0 0,-2 30 221 0 0,-5 34 193 0 0,-5-15-722 0 0,-2 0 0 0 0,-1 0 0 0 0,-1-1 0 0 0,-2 0 0 0 0,-30 48 0 0 0,40-71 0 0 0,-21 16 0 0 0,18-18 0 0 0,-3-1 0 0 0,0-1 0 0 0,8-1-7 0 0,0 0 0 0 0,1 0 1 0 0,-1-1-1 0 0,0 1 0 0 0,1 0 0 0 0,-1 0 1 0 0,1 1-1 0 0,0-1 0 0 0,-1 0 0 0 0,1 0 0 0 0,0 1 1 0 0,0-1-1 0 0,0 1 0 0 0,0-1 0 0 0,0 1 1 0 0,0-1-1 0 0,0 1 0 0 0,0-1 0 0 0,1 1 1 0 0,-1 0-1 0 0,0 3 0 0 0,-2 3-52 0 0,-5 5 95 0 0,-1 1-1 0 0,-20 22 1 0 0,25-32-99 0 0,1 0 0 0 0,-1-1 0 0 0,0 1 0 0 0,0-1 0 0 0,0 0 0 0 0,0 0 0 0 0,-1 0 0 0 0,1-1-1 0 0,-1 0 1 0 0,1 0 0 0 0,-1 0 0 0 0,-8 2 0 0 0,11-4-137 0 0,-18 1-263 0 0,19-2 425 0 0,-1 1 1 0 0,0-1-1 0 0,1 1 1 0 0,-1 0-1 0 0,1 0 1 0 0,-1 0-1 0 0,0 0 1 0 0,1 0-1 0 0,-1 0 1 0 0,0 0-1 0 0,1 0 1 0 0,-1 1-1 0 0,1-1 1 0 0,-1 0-1 0 0,1 1 1 0 0,-1 0-1 0 0,1-1 1 0 0,-1 1-1 0 0,-1 1 1 0 0,-31 33 181 0 0,29-28-110 0 0,0-1 0 0 0,-1 0 1 0 0,0 0-1 0 0,-1 0 0 0 0,1 0 1 0 0,-1-1-1 0 0,0 0 0 0 0,-9 4 0 0 0,15-9-36 0 0,0 1-1 0 0,0-1 0 0 0,0 1 0 0 0,0-1 0 0 0,-1 0 0 0 0,1 1 0 0 0,0-1 0 0 0,0 0 0 0 0,0 0 0 0 0,-1 0 1 0 0,1 0-1 0 0,0 0 0 0 0,0 0 0 0 0,0 0 0 0 0,-1-1 0 0 0,1 1 0 0 0,0 0 0 0 0,0-1 0 0 0,0 1 0 0 0,0-1 1 0 0,0 1-1 0 0,-1-1 0 0 0,1 1 0 0 0,0-1 0 0 0,0 0 0 0 0,0 0 0 0 0,1 1 0 0 0,-1-1 0 0 0,0 0 0 0 0,0 0 0 0 0,0 0 1 0 0,1 0-1 0 0,-1 0 0 0 0,0 0 0 0 0,1 0 0 0 0,-1 0 0 0 0,0-2 0 0 0,-13-48-162 0 0,10 35 139 0 0,4 15 40 0 0,0 0 1 0 0,0-1-1 0 0,0 1 0 0 0,0 0 0 0 0,0 0 1 0 0,-1 0-1 0 0,1 0 0 0 0,0 0 0 0 0,-1 0 1 0 0,1 0-1 0 0,-1 0 0 0 0,1 0 0 0 0,-1 0 1 0 0,1 1-1 0 0,-1-1 0 0 0,0 0 0 0 0,0 0 0 0 0,1 0 1 0 0,-1 1-1 0 0,0-1 0 0 0,0 0 0 0 0,0 1 1 0 0,0-1-1 0 0,1 1 0 0 0,-1-1 0 0 0,-2 0 1 0 0,0 2 36 0 0,1 0 0 0 0,-1 0 0 0 0,1 1 0 0 0,-1-1 0 0 0,1 1 0 0 0,-1-1 0 0 0,1 1 0 0 0,0 0 0 0 0,-4 4 0 0 0,4-5-42 0 0,-26 21 78 0 0,-1-2 0 0 0,-1-1 0 0 0,-1-1-1 0 0,-1-2 1 0 0,0-1 0 0 0,-1-1 0 0 0,-36 9 0 0 0,-3-4 107 0 0,0-2 1 0 0,-101 9 0 0 0,121-21-1207 0 0,0-2-1 0 0,-1-2 1 0 0,1-3 0 0 0,0-2 0 0 0,0-2-1 0 0,0-2 1 0 0,1-3 0 0 0,0-2-1 0 0,-69-28 1 0 0,104 35-489 0 0,1-2-1 0 0,0 0 1 0 0,0-1 0 0 0,1 0-1 0 0,0-1 1 0 0,1 0 0 0 0,0-2 0 0 0,1 1-1 0 0,0-1 1 0 0,1-1 0 0 0,0 0-1 0 0,-9-16 1 0 0,7 4-326 0 0</inkml:trace>
</inkml:ink>
</file>

<file path=ppt/ink/ink3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5.241"/>
    </inkml:context>
    <inkml:brush xml:id="br0">
      <inkml:brushProperty name="width" value="0.05" units="cm"/>
      <inkml:brushProperty name="height" value="0.05" units="cm"/>
      <inkml:brushProperty name="color" value="#004F8B"/>
    </inkml:brush>
  </inkml:definitions>
  <inkml:trace contextRef="#ctx0" brushRef="#br0">201 290 5641 0 0,'-11'-27'4610'0'0,"1"-2"1"0"0,-11-50 0 0 0,19 69-4130 0 0,1 0 1 0 0,0 0-1 0 0,0-1 1 0 0,1 1-1 0 0,1 0 1 0 0,-1-1-1 0 0,2 1 1 0 0,-1 0-1 0 0,2 0 1 0 0,-1 0-1 0 0,7-16 1 0 0,-9 25-445 0 0,0 0 1 0 0,1 0-1 0 0,-1 1 0 0 0,0-1 1 0 0,1 0-1 0 0,-1 0 0 0 0,1 0 1 0 0,-1 0-1 0 0,1 0 0 0 0,-1 1 1 0 0,1-1-1 0 0,-1 0 0 0 0,1 1 1 0 0,0-1-1 0 0,0 0 0 0 0,-1 1 1 0 0,1-1-1 0 0,0 1 0 0 0,0-1 1 0 0,0 1-1 0 0,1-1 0 0 0,-1 1-30 0 0,-1 0 0 0 0,1 0 0 0 0,-1 1 0 0 0,1-1 0 0 0,0 0-1 0 0,-1 1 1 0 0,1-1 0 0 0,-1 1 0 0 0,1-1 0 0 0,-1 1-1 0 0,0-1 1 0 0,1 1 0 0 0,-1-1 0 0 0,1 1 0 0 0,-1-1 0 0 0,0 1-1 0 0,0 0 1 0 0,1-1 0 0 0,-1 1 0 0 0,0-1 0 0 0,0 1-1 0 0,1 1 1 0 0,0 3 16 0 0,0 1 0 0 0,0-1 0 0 0,0 1 0 0 0,0-1 0 0 0,-1 1 0 0 0,-1 9 0 0 0,-3 5-234 0 0,-1 0 0 0 0,-1 0 0 0 0,-1 0 1 0 0,-1-1-1 0 0,0 0 0 0 0,-2 0 0 0 0,-12 19 1 0 0,-17 13-3763 0 0,-4-10-4243 0 0,42-40 7687 0 0,-21 12-3704 0 0,9-13-262 0 0,1-1 2617 0 0</inkml:trace>
</inkml:ink>
</file>

<file path=ppt/ink/ink3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5.601"/>
    </inkml:context>
    <inkml:brush xml:id="br0">
      <inkml:brushProperty name="width" value="0.05" units="cm"/>
      <inkml:brushProperty name="height" value="0.05" units="cm"/>
      <inkml:brushProperty name="color" value="#004F8B"/>
    </inkml:brush>
  </inkml:definitions>
  <inkml:trace contextRef="#ctx0" brushRef="#br0">1497 1 6377 0 0,'-3'5'9342'0'0,"-19"24"-6993"0"0,-264 228 2629 0 0,-6-6-5016 0 0,61-54-2528 0 0,144-124-1073 0 0,-2-4-1 0 0,-3-4 1 0 0,-3-4 0 0 0,-135 63 0 0 0,160-92 1809 0 0</inkml:trace>
</inkml:ink>
</file>

<file path=ppt/ink/ink3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5.929"/>
    </inkml:context>
    <inkml:brush xml:id="br0">
      <inkml:brushProperty name="width" value="0.05" units="cm"/>
      <inkml:brushProperty name="height" value="0.05" units="cm"/>
      <inkml:brushProperty name="color" value="#004F8B"/>
    </inkml:brush>
  </inkml:definitions>
  <inkml:trace contextRef="#ctx0" brushRef="#br0">0 175 5372 0 0,'0'0'4957'0'0,"41"-11"-3521"0"0,-16 3-412 0 0,4-5-164 0 0,2 3-556 0 0,11-4-496 0 0,1-7-872 0 0,0 5-1692 0 0,-1-3 184 0 0,-1 0 363 0 0,-2-2 141 0 0,-1-2 132 0 0</inkml:trace>
</inkml:ink>
</file>

<file path=ppt/ink/ink3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6.992"/>
    </inkml:context>
    <inkml:brush xml:id="br0">
      <inkml:brushProperty name="width" value="0.05" units="cm"/>
      <inkml:brushProperty name="height" value="0.05" units="cm"/>
      <inkml:brushProperty name="color" value="#004F8B"/>
    </inkml:brush>
  </inkml:definitions>
  <inkml:trace contextRef="#ctx0" brushRef="#br0">1950 39 4904 0 0,'0'-13'1767'0'0,"-2"-12"8205"0"0,2 25-9826 0 0,-1 0 0 0 0,1 0 0 0 0,-1 0 0 0 0,0 0 0 0 0,1 0 0 0 0,-1 0 0 0 0,1 0 0 0 0,-1 0 0 0 0,0 0 0 0 0,1 0 0 0 0,-1 1 0 0 0,1-1 0 0 0,-1 0 0 0 0,0 0 0 0 0,1 1 0 0 0,-1-1 0 0 0,1 0 0 0 0,-1 1 0 0 0,1-1 0 0 0,-1 0 0 0 0,1 1 0 0 0,0-1 0 0 0,-1 1 0 0 0,1-1 0 0 0,-1 1 0 0 0,1-1 0 0 0,0 1 0 0 0,-1-1 0 0 0,1 1 0 0 0,0-1 0 0 0,0 1 0 0 0,-1-1 0 0 0,1 2 0 0 0,-18 20 1107 0 0,-22 39 1 0 0,-6 6-461 0 0,31-49-830 0 0,-1-2 0 0 0,-1 0 0 0 0,-30 22 0 0 0,6-5-62 0 0,-188 179 259 0 0,210-196-246 0 0,5-3 253 0 0,-1-1 0 0 0,-30 18 0 0 0,44-29-157 0 0,-18-2 111 0 0,9-1-55 0 0,-1 1 1 0 0,1-1 0 0 0,-1 2-1 0 0,1-1 1 0 0,-1 2 0 0 0,0-1-1 0 0,1 1 1 0 0,-1 1 0 0 0,1 0-1 0 0,0 0 1 0 0,-1 1-1 0 0,1 1 1 0 0,0-1 0 0 0,1 2-1 0 0,-12 6 1 0 0,-4 5 391 0 0,2 1-1 0 0,0 1 1 0 0,-40 41-1 0 0,10-10 230 0 0,-6 5-258 0 0,-56 49-105 0 0,-216 151-1 0 0,285-225-1232 0 0,-2-1 0 0 0,-52 20-1 0 0,73-38-1913 0 0,-50 14-1 0 0,56-20-459 0 0,0-1 0 0 0,-1 0 0 0 0,-23-1-1 0 0,38-2 2343 0 0,0 0-1 0 0,1-1 0 0 0,-1 0 0 0 0,0-1 0 0 0,0 1 1 0 0,-9-5-1 0 0,-1-2-831 0 0</inkml:trace>
</inkml:ink>
</file>

<file path=ppt/ink/ink3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7.335"/>
    </inkml:context>
    <inkml:brush xml:id="br0">
      <inkml:brushProperty name="width" value="0.05" units="cm"/>
      <inkml:brushProperty name="height" value="0.05" units="cm"/>
      <inkml:brushProperty name="color" value="#004F8B"/>
    </inkml:brush>
  </inkml:definitions>
  <inkml:trace contextRef="#ctx0" brushRef="#br0">67 1 6581 0 0,'0'5'1832'0'0,"-1"-1"1"0"0,1 1-1 0 0,-1 0 0 0 0,1-1 1 0 0,-1 1-1 0 0,-4 8 1 0 0,-1 1-1426 0 0,-3 2-3310 0 0,-13-10-10344 0 0,11-3 11323 0 0,1 1 211 0 0</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4.550"/>
    </inkml:context>
    <inkml:brush xml:id="br0">
      <inkml:brushProperty name="width" value="0.05" units="cm"/>
      <inkml:brushProperty name="height" value="0.05" units="cm"/>
      <inkml:brushProperty name="color" value="#E71224"/>
    </inkml:brush>
  </inkml:definitions>
  <inkml:trace contextRef="#ctx0" brushRef="#br0">236 88 5929 0 0,'-8'-28'7257'0'0,"-2"-8"244"0"0,8 13 1475 0 0,-17 86-6525 0 0,7 2-2155 0 0,2-12-964 0 0,-20 65 0 0 0,-5-39-4495 0 0,28-66 2529 0 0,-2 0 0 0 0,1 0 1 0 0,-20 19-1 0 0,25-28 1690 0 0,-1-1 0 0 0,1 0 0 0 0,-1 0 1 0 0,0 0-1 0 0,0-1 0 0 0,0 0 0 0 0,0 1 0 0 0,-1-1 0 0 0,1-1 0 0 0,-1 1 0 0 0,1-1 0 0 0,-6 2 1 0 0</inkml:trace>
</inkml:ink>
</file>

<file path=ppt/ink/ink3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7.663"/>
    </inkml:context>
    <inkml:brush xml:id="br0">
      <inkml:brushProperty name="width" value="0.05" units="cm"/>
      <inkml:brushProperty name="height" value="0.05" units="cm"/>
      <inkml:brushProperty name="color" value="#004F8B"/>
    </inkml:brush>
  </inkml:definitions>
  <inkml:trace contextRef="#ctx0" brushRef="#br0">0 672 5581 0 0,'23'-17'1668'0'0,"2"-3"-40"0"0,2 0-216 0 0,-4 0-112 0 0,-1-2-152 0 0,7-6-168 0 0,0-2-424 0 0,10-13-444 0 0,-1-1-460 0 0,1-5-696 0 0,-2-1-1752 0 0,2-6 368 0 0,-1-5 288 0 0,-1-2 215 0 0,0-3 41 0 0,7-16 256 0 0</inkml:trace>
</inkml:ink>
</file>

<file path=ppt/ink/ink3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8.179"/>
    </inkml:context>
    <inkml:brush xml:id="br0">
      <inkml:brushProperty name="width" value="0.05" units="cm"/>
      <inkml:brushProperty name="height" value="0.05" units="cm"/>
      <inkml:brushProperty name="color" value="#004F8B"/>
    </inkml:brush>
  </inkml:definitions>
  <inkml:trace contextRef="#ctx0" brushRef="#br0">403 270 5384 0 0,'-34'-20'13414'0'0,"4"-14"-7561"0"0,24 23-5339 0 0,0 0-1 0 0,1 0 1 0 0,1-1-1 0 0,0 0 0 0 0,0 0 1 0 0,-2-14-1 0 0,4 18-199 0 0,1 5-218 0 0,0 1-1 0 0,0 0 0 0 0,1-1 1 0 0,-1 1-1 0 0,0-1 0 0 0,1 1 1 0 0,0-1-1 0 0,0 1 0 0 0,-1-1 1 0 0,2 1-1 0 0,-1-1 0 0 0,0 1 1 0 0,0-1-1 0 0,1 1 0 0 0,-1-1 1 0 0,1 1-1 0 0,0-1 0 0 0,0 1 1 0 0,0 0-1 0 0,0-1 0 0 0,0 1 1 0 0,2-3-1 0 0,-2 4 207 0 0,2-2-195 0 0,0-1 0 0 0,0 1-1 0 0,0 0 1 0 0,1 0 0 0 0,-1 0-1 0 0,1 0 1 0 0,0 0 0 0 0,-1 1-1 0 0,1-1 1 0 0,1 1 0 0 0,4-2-1 0 0,30-12 292 0 0,-38 16-398 0 0,0-1 1 0 0,0 1 0 0 0,0 0 0 0 0,0 0 0 0 0,0 0-1 0 0,0 1 1 0 0,0-1 0 0 0,0 0 0 0 0,0 0-1 0 0,0 0 1 0 0,0 1 0 0 0,0-1 0 0 0,0 1-1 0 0,0-1 1 0 0,0 1 0 0 0,0-1 0 0 0,0 1 0 0 0,0-1-1 0 0,-1 1 1 0 0,1 0 0 0 0,0-1 0 0 0,0 1-1 0 0,-1 0 1 0 0,1 0 0 0 0,0 0 0 0 0,-1-1 0 0 0,1 1-1 0 0,-1 0 1 0 0,1 0 0 0 0,-1 0 0 0 0,0 0-1 0 0,1 0 1 0 0,-1 0 0 0 0,1 1 0 0 0,2 31 7 0 0,-3-30-8 0 0,-1 8-382 0 0,-1-1 0 0 0,0 1 0 0 0,0 0 1 0 0,-1-1-1 0 0,-1 1 0 0 0,0-1 0 0 0,0 0 0 0 0,-1 0 0 0 0,0 0 1 0 0,0-1-1 0 0,-1 0 0 0 0,-9 10 0 0 0,-13 16-3054 0 0,-50 48 1 0 0,32-41-2924 0 0,-3-1 1 0 0,-94 61-1 0 0,119-86 4571 0 0</inkml:trace>
</inkml:ink>
</file>

<file path=ppt/ink/ink3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8.616"/>
    </inkml:context>
    <inkml:brush xml:id="br0">
      <inkml:brushProperty name="width" value="0.05" units="cm"/>
      <inkml:brushProperty name="height" value="0.05" units="cm"/>
      <inkml:brushProperty name="color" value="#004F8B"/>
    </inkml:brush>
  </inkml:definitions>
  <inkml:trace contextRef="#ctx0" brushRef="#br0">0 250 6113 0 0,'19'-18'1780'0'0,"1"2"-72"0"0,5 1-252 0 0,0 1-176 0 0,4-4-288 0 0,0 1-388 0 0,8-2-552 0 0,0-1-1292 0 0,3 0-1624 0 0,-3-3 376 0 0,-2-2 191 0 0,-4 3 293 0 0,0-1 292 0 0</inkml:trace>
</inkml:ink>
</file>

<file path=ppt/ink/ink3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9.257"/>
    </inkml:context>
    <inkml:brush xml:id="br0">
      <inkml:brushProperty name="width" value="0.05" units="cm"/>
      <inkml:brushProperty name="height" value="0.05" units="cm"/>
      <inkml:brushProperty name="color" value="#004F8B"/>
    </inkml:brush>
  </inkml:definitions>
  <inkml:trace contextRef="#ctx0" brushRef="#br0">180 210 5220 0 0,'8'-37'6398'0'0,"18"-54"0"0"0,-2 10 6334 0 0,-94 328-10302 0 0,19-82-4550 0 0,20-66-1787 0 0,22-69 951 0 0,-16 47-6504 0 0,22-72 8350 0 0,1 1 1 0 0,-1 0 0 0 0,0-1-1 0 0,-1 1 1 0 0,1-1-1 0 0,-1 0 1 0 0,0 0-1 0 0,0 0 1 0 0,-9 7-1 0 0,4-7-854 0 0</inkml:trace>
</inkml:ink>
</file>

<file path=ppt/ink/ink3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49.788"/>
    </inkml:context>
    <inkml:brush xml:id="br0">
      <inkml:brushProperty name="width" value="0.05" units="cm"/>
      <inkml:brushProperty name="height" value="0.05" units="cm"/>
      <inkml:brushProperty name="color" value="#004F8B"/>
    </inkml:brush>
  </inkml:definitions>
  <inkml:trace contextRef="#ctx0" brushRef="#br0">1172 1 4636 0 0,'0'0'6086'0'0,"-3"3"-4276"0"0,-8 7-231 0 0,2 1-1 0 0,-1 1 1 0 0,2-1-1 0 0,-1 2 1 0 0,-7 15-1 0 0,7-11-612 0 0,-2-1 1 0 0,0 0-1 0 0,-16 17 0 0 0,24-29-1023 0 0,-1 0 0 0 0,1 0 0 0 0,-1 0 1 0 0,0-1-1 0 0,-1 0 0 0 0,1 0 0 0 0,-1 0 0 0 0,1 0 1 0 0,-1-1-1 0 0,0 1 0 0 0,0-1 0 0 0,0 0 1 0 0,0-1-1 0 0,0 0 0 0 0,0 1 0 0 0,0-1 0 0 0,-1-1 1 0 0,-5 1-1 0 0,9-1 8 0 0,-27-1 433 0 0,24 1-298 0 0,0 1 0 0 0,1 1 0 0 0,-1-1 0 0 0,0 1 0 0 0,1 0 0 0 0,-1 0 0 0 0,1 0 0 0 0,-1 0 0 0 0,1 1 0 0 0,0 0 0 0 0,0 0 0 0 0,0 0 0 0 0,-3 4 1 0 0,-9 5 216 0 0,-21 11 209 0 0,-2-2-1 0 0,-1-1 0 0 0,0-2 1 0 0,-1-2-1 0 0,-1-2 0 0 0,0-1 1 0 0,-1-3-1 0 0,-1-1 0 0 0,-73 5 1 0 0,95-13-253 0 0,0 0 0 0 0,0-1 0 0 0,0-2 0 0 0,-41-7 0 0 0,51 7-562 0 0,-1-2 0 0 0,1 1 0 0 0,0-1 0 0 0,0-1 0 0 0,0-1 0 0 0,1 1 0 0 0,-1-2 0 0 0,1 1 0 0 0,-16-15 0 0 0,20 14-904 0 0,0-1 0 0 0,0 0 0 0 0,1 0 0 0 0,1-1-1 0 0,-1 0 1 0 0,1 0 0 0 0,1 0 0 0 0,0-1 0 0 0,0 1-1 0 0,1-1 1 0 0,0 0 0 0 0,1 0 0 0 0,-3-19 0 0 0,2 2-952 0 0,2 1 0 0 0,0-1 0 0 0,2 0 0 0 0,5-30 0 0 0,-1 20 403 0 0</inkml:trace>
</inkml:ink>
</file>

<file path=ppt/ink/ink3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50.148"/>
    </inkml:context>
    <inkml:brush xml:id="br0">
      <inkml:brushProperty name="width" value="0.05" units="cm"/>
      <inkml:brushProperty name="height" value="0.05" units="cm"/>
      <inkml:brushProperty name="color" value="#004F8B"/>
    </inkml:brush>
  </inkml:definitions>
  <inkml:trace contextRef="#ctx0" brushRef="#br0">0 264 4996 0 0,'57'-25'5838'0'0,"88"-27"0"0"0,64-4-3607 0 0,-22 6-7202 0 0,-6-15-5635 0 0,-147 50 8680 0 0</inkml:trace>
</inkml:ink>
</file>

<file path=ppt/ink/ink3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51.226"/>
    </inkml:context>
    <inkml:brush xml:id="br0">
      <inkml:brushProperty name="width" value="0.05" units="cm"/>
      <inkml:brushProperty name="height" value="0.05" units="cm"/>
      <inkml:brushProperty name="color" value="#004F8B"/>
    </inkml:brush>
  </inkml:definitions>
  <inkml:trace contextRef="#ctx0" brushRef="#br0">583 74 3980 0 0,'6'-53'13298'0'0,"-4"32"-4789"0"0,-20 54-5689 0 0,4-3-2172 0 0,-2-1 0 0 0,-1-1 0 0 0,-1 0 0 0 0,-1-1 0 0 0,-34 36 0 0 0,8-17-412 0 0,-65 50-1 0 0,90-80-904 0 0,-1-2 1 0 0,0 0-1 0 0,-1-1 0 0 0,0-2 0 0 0,-1 0 0 0 0,-31 10 1 0 0,28-16-1841 0 0,22-4 1504 0 0,1-1 0 0 0,-1 0 0 0 0,0 0 1 0 0,0-1-1 0 0,1 1 0 0 0,-1-1 0 0 0,1 0 1 0 0,-5-1-1 0 0,6 1 355 0 0,0 1 1 0 0,0-1-1 0 0,0 0 0 0 0,0-1 0 0 0,1 1 1 0 0,-1 0-1 0 0,0 0 0 0 0,0-1 1 0 0,1 1-1 0 0,-1-1 0 0 0,1 1 1 0 0,0-1-1 0 0,-1 0 0 0 0,-1-2 1 0 0,-4-24-3109 0 0,7 11 1868 0 0</inkml:trace>
</inkml:ink>
</file>

<file path=ppt/ink/ink3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51.585"/>
    </inkml:context>
    <inkml:brush xml:id="br0">
      <inkml:brushProperty name="width" value="0.05" units="cm"/>
      <inkml:brushProperty name="height" value="0.05" units="cm"/>
      <inkml:brushProperty name="color" value="#004F8B"/>
    </inkml:brush>
  </inkml:definitions>
  <inkml:trace contextRef="#ctx0" brushRef="#br0">350 89 6277 0 0,'8'-37'2607'0'0,"5"-14"18011"0"0,-25 98-18430 0 0,-26 82-1525 0 0,-8-4-6281 0 0,28-84 1931 0 0,-2-2 0 0 0,-2 0 0 0 0,-1-1 0 0 0,-30 37-1 0 0,34-53 1683 0 0,-1-1 0 0 0,-42 34 0 0 0,58-51 1791 0 0,-29 23-1460 0 0</inkml:trace>
</inkml:ink>
</file>

<file path=ppt/ink/ink3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52.429"/>
    </inkml:context>
    <inkml:brush xml:id="br0">
      <inkml:brushProperty name="width" value="0.05" units="cm"/>
      <inkml:brushProperty name="height" value="0.05" units="cm"/>
      <inkml:brushProperty name="color" value="#004F8B"/>
    </inkml:brush>
  </inkml:definitions>
  <inkml:trace contextRef="#ctx0" brushRef="#br0">451 40 4984 0 0,'6'-39'20160'0'0,"-39"98"-17239"0"0,-68 91 0 0 0,75-116-2833 0 0,-83 99-1821 0 0,94-118-22 0 0,0-1-1 0 0,0 0 1 0 0,-24 14-1 0 0,35-25 695 0 0,1 0-1 0 0,-2 0 1 0 0,1-1 0 0 0,0 0-1 0 0,0 0 1 0 0,-1 0-1 0 0,1 0 1 0 0,-1-1-1 0 0,1 1 1 0 0,-1-1-1 0 0,0-1 1 0 0,1 1-1 0 0,-1 0 1 0 0,0-1-1 0 0,0 0 1 0 0,1 0-1 0 0,-10-2 1 0 0,-1-3-792 0 0</inkml:trace>
</inkml:ink>
</file>

<file path=ppt/ink/ink3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52.773"/>
    </inkml:context>
    <inkml:brush xml:id="br0">
      <inkml:brushProperty name="width" value="0.05" units="cm"/>
      <inkml:brushProperty name="height" value="0.05" units="cm"/>
      <inkml:brushProperty name="color" value="#004F8B"/>
    </inkml:brush>
  </inkml:definitions>
  <inkml:trace contextRef="#ctx0" brushRef="#br0">286 67 5621 0 0,'27'-66'17962'0'0,"-25"80"-11932"0"0,-1-6-5599 0 0,0 0 1 0 0,-1 0-1 0 0,0 0 0 0 0,-1 0 1 0 0,-3 15-1 0 0,-10 24-695 0 0,-3 0 1 0 0,-43 83-1 0 0,0-23-4820 0 0,-3-4-5959 0 0,59-95 9918 0 0,-8 10-1843 0 0,-1-1 0 0 0,-1 0 0 0 0,-26 25 0 0 0,26-29 1314 0 0</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5.347"/>
    </inkml:context>
    <inkml:brush xml:id="br0">
      <inkml:brushProperty name="width" value="0.05" units="cm"/>
      <inkml:brushProperty name="height" value="0.05" units="cm"/>
      <inkml:brushProperty name="color" value="#E71224"/>
    </inkml:brush>
  </inkml:definitions>
  <inkml:trace contextRef="#ctx0" brushRef="#br0">1220 60 5220 0 0,'2'-27'18415'0'0,"1"39"-17859"0"0,-1 0-83 0 0,-1 0 0 0 0,0 0 0 0 0,-1 0 0 0 0,-1 0 0 0 0,0 0 0 0 0,0 0 0 0 0,-1 0 0 0 0,-1 0 0 0 0,-7 20 1 0 0,3-3 107 0 0,3-17-415 0 0,0 0 0 0 0,0-1-1 0 0,-1 1 1 0 0,-1-1-1 0 0,0 0 1 0 0,0 0-1 0 0,-1 0 1 0 0,-10 10 0 0 0,14-18-134 0 0,1 0 0 0 0,-1 0 1 0 0,0 0-1 0 0,0-1 0 0 0,0 0 1 0 0,0 1-1 0 0,-1-1 0 0 0,1 0 1 0 0,-1 0-1 0 0,1-1 0 0 0,-1 1 1 0 0,1-1-1 0 0,-6 1 0 0 0,6-1-36 0 0,1-1 0 0 0,-1 0 0 0 0,0 0 0 0 0,0-1 0 0 0,1 1 0 0 0,-1 0 0 0 0,0-1 0 0 0,1 0 0 0 0,-1 0 0 0 0,1 1 0 0 0,-1-2 0 0 0,1 1 0 0 0,-1 0 0 0 0,1 0 0 0 0,-1-1 0 0 0,1 1 0 0 0,0-1 0 0 0,0 0 0 0 0,0 0 0 0 0,0 0 0 0 0,-2-2 0 0 0,-3-5-5 0 0,1 0 1 0 0,0 0 0 0 0,0 0-1 0 0,1 0 1 0 0,0-1 0 0 0,1 0-1 0 0,0 0 1 0 0,1 0 0 0 0,-4-16-1 0 0,0-6-19 0 0,-4-60-1 0 0,7-4 1209 0 0,4 93-989 0 0,8 66-12 0 0,-2 119-179 0 0,-7-152 0 0 0,-1 0 0 0 0,-1 0 0 0 0,-15 59 0 0 0,17-83 0 0 0,1-5 0 0 0,-1 1 0 0 0,1-1 0 0 0,0 1 0 0 0,-1-1 0 0 0,1 1 0 0 0,-1-1 0 0 0,1 1 0 0 0,-1-1 0 0 0,0 0 0 0 0,1 1 0 0 0,-1-1 0 0 0,0 0 0 0 0,0 0 0 0 0,0 0 0 0 0,0 1 0 0 0,0-1 0 0 0,0 0 0 0 0,0 0 0 0 0,0 0 0 0 0,-1-1 0 0 0,1 1 0 0 0,0 0 0 0 0,-2 1 0 0 0,-10 0 0 0 0,-15-4 0 0 0,-7-5 0 0 0,28 6 0 0 0,0 1 0 0 0,0 0 0 0 0,0 1 0 0 0,0-1 0 0 0,0 1 0 0 0,0 1 0 0 0,0-1 0 0 0,0 1 0 0 0,0 1 0 0 0,1-1 0 0 0,-1 1 0 0 0,1 0 0 0 0,-1 0 0 0 0,1 1 0 0 0,-11 8 0 0 0,0 4 0 0 0,-1 0 0 0 0,2 0 0 0 0,-20 27 0 0 0,4-4 0 0 0,18-24 0 0 0,-180 185 0 0 0,166-175 0 0 0,-1 0 0 0 0,-2-2 0 0 0,0-2 0 0 0,-1 0 0 0 0,-45 20 0 0 0,35-26-2298 0 0,35-13 1028 0 0,0-1 0 0 0,0 1 0 0 0,0-1 0 0 0,0-1 0 0 0,0 1 0 0 0,-14-2 0 0 0,18 1 687 0 0,-1-1 0 0 0,1 1 1 0 0,0-1-1 0 0,-1 0 0 0 0,1 0 0 0 0,0-1 0 0 0,0 1 0 0 0,0-1 0 0 0,0 1 0 0 0,0-1 1 0 0,0 0-1 0 0,0 0 0 0 0,1 0 0 0 0,-1 0 0 0 0,-2-4 0 0 0,2 3 242 0 0,0-1-1 0 0,1 0 1 0 0,0 1-1 0 0,0-1 1 0 0,0 0 0 0 0,0 0-1 0 0,0-1 1 0 0,-1-7-1 0 0,1 5-369 0 0,1 0 0 0 0,0-1 0 0 0,1 1-1 0 0,0 0 1 0 0,0-1 0 0 0,0 1 0 0 0,1 0 0 0 0,2-11 0 0 0,5-13-1117 0 0</inkml:trace>
</inkml:ink>
</file>

<file path=ppt/ink/ink3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53.351"/>
    </inkml:context>
    <inkml:brush xml:id="br0">
      <inkml:brushProperty name="width" value="0.05" units="cm"/>
      <inkml:brushProperty name="height" value="0.05" units="cm"/>
      <inkml:brushProperty name="color" value="#004F8B"/>
    </inkml:brush>
  </inkml:definitions>
  <inkml:trace contextRef="#ctx0" brushRef="#br0">1012 165 7289 0 0,'5'-2'18796'0'0,"-8"9"-16562"0"0,1-1-4065 0 0,-1 6 2263 0 0,0-1-1 0 0,-1-1 1 0 0,-1 1-1 0 0,0 0 1 0 0,0-1-1 0 0,-1 0 1 0 0,-14 18-1 0 0,1-4 983 0 0,-38 36-1 0 0,25-30-1413 0 0,-69 51 0 0 0,90-73 0 0 0,0-1 0 0 0,0-1 0 0 0,-1 1 0 0 0,1-2 0 0 0,-1 0 0 0 0,-1 0 0 0 0,1-1 0 0 0,-1-1 0 0 0,1 0 0 0 0,-1 0 0 0 0,-15 0 0 0 0,-15-9 0 0 0,23-4 0 0 0,6 3 0 0 0,2 1 0 0 0,-18-8 0 0 0,28 13 0 0 0,0 1 0 0 0,0 0 0 0 0,0 0 0 0 0,0 0 0 0 0,0 0 0 0 0,0 0 0 0 0,-1 0 0 0 0,1 1 0 0 0,0-1 0 0 0,0 0 0 0 0,0 1 0 0 0,1 0 0 0 0,-1 0 0 0 0,0-1 0 0 0,0 1 0 0 0,0 0 0 0 0,0 0 0 0 0,1 1 0 0 0,-1-1 0 0 0,0 0 0 0 0,1 1 0 0 0,-1-1 0 0 0,1 0 0 0 0,0 1 0 0 0,-3 3 0 0 0,-2 1 0 0 0,6-6 0 0 0,-28 22 0 0 0,-1-1 0 0 0,0-2 0 0 0,-60 30 0 0 0,80-45 0 0 0,-1-1 0 0 0,0 0 0 0 0,1 0 0 0 0,-1-1 0 0 0,0 0 0 0 0,0-1 0 0 0,-21 1 0 0 0,25-3 0 0 0,0 1 0 0 0,0-1 0 0 0,0-1 0 0 0,-1 1 0 0 0,1-1 0 0 0,0 0 0 0 0,-7-4 0 0 0,-22-18 0 0 0,30 20-138 0 0,0-1 1 0 0,0 0-1 0 0,1 0 1 0 0,0 0-1 0 0,0 0 0 0 0,1-1 1 0 0,-1 1-1 0 0,1-1 0 0 0,0 0 1 0 0,1 0-1 0 0,-1 0 1 0 0,1-1-1 0 0,1 1 0 0 0,-3-13 1 0 0,3 9-340 0 0,1 0 0 0 0,0 0 1 0 0,1 1-1 0 0,0-1 0 0 0,1 0 0 0 0,0 0 1 0 0,0 1-1 0 0,1-1 0 0 0,4-9 1 0 0,9-15-1341 0 0,1 1 0 0 0,2 1 0 0 0,1 1 0 0 0,28-34 0 0 0,-38 52 1491 0 0,25-31-4597 0 0,2 1 0 0 0,52-46-1 0 0,-64 68 3197 0 0</inkml:trace>
</inkml:ink>
</file>

<file path=ppt/ink/ink3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53.679"/>
    </inkml:context>
    <inkml:brush xml:id="br0">
      <inkml:brushProperty name="width" value="0.05" units="cm"/>
      <inkml:brushProperty name="height" value="0.05" units="cm"/>
      <inkml:brushProperty name="color" value="#004F8B"/>
    </inkml:brush>
  </inkml:definitions>
  <inkml:trace contextRef="#ctx0" brushRef="#br0">0 137 5116 0 0,'15'-7'2265'0'0,"-5"2"-145"0"0,4-2-20 0 0,1 0-308 0 0,1-2-268 0 0,3 2-80 0 0,2-2-175 0 0,-1 0-417 0 0,3 1-372 0 0,-4-1-460 0 0,-1 4-704 0 0,-1-2-2197 0 0,-1 0-167 0 0,1-2 424 0 0,-5 2 136 0 0,-1-2 675 0 0,-3 2-203 0 0,-2-1 276 0 0</inkml:trace>
</inkml:ink>
</file>

<file path=ppt/ink/ink3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55.976"/>
    </inkml:context>
    <inkml:brush xml:id="br0">
      <inkml:brushProperty name="width" value="0.05" units="cm"/>
      <inkml:brushProperty name="height" value="0.05" units="cm"/>
      <inkml:brushProperty name="color" value="#004F8B"/>
    </inkml:brush>
  </inkml:definitions>
  <inkml:trace contextRef="#ctx0" brushRef="#br0">438 86 5056 0 0,'-7'-23'3786'0'0,"-17"-39"11705"0"0,25 66-15287 0 0,-1 0 1 0 0,1-1-1 0 0,0 1 0 0 0,-1 0 1 0 0,2-1-1 0 0,-1 1 0 0 0,0 0 1 0 0,3 4-1 0 0,4 11 592 0 0,5 29-269 0 0,-2 1 0 0 0,-3 0 0 0 0,-1 1 1 0 0,-3 0-1 0 0,-2 0 0 0 0,-2 0 0 0 0,-2 0 0 0 0,-2 0 1 0 0,-3 0-1 0 0,-20 79 0 0 0,14-83-527 0 0,-1-1 0 0 0,-3 0 0 0 0,-2 0 0 0 0,-1-2 0 0 0,-3-1 0 0 0,-1 0 0 0 0,-2-2 0 0 0,-2-1 0 0 0,-61 67 0 0 0,57-72 0 0 0,16-15 0 0 0,-2-2 0 0 0,-36 31 0 0 0,44-43 0 0 0,2-2-173 0 0,7-3-721 0 0,-16-27-9762 0 0,17 21 7296 0 0,0-17-5160 0 0,-2-10 1982 0 0,2 23 4688 0 0</inkml:trace>
</inkml:ink>
</file>

<file path=ppt/ink/ink3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56.929"/>
    </inkml:context>
    <inkml:brush xml:id="br0">
      <inkml:brushProperty name="width" value="0.05" units="cm"/>
      <inkml:brushProperty name="height" value="0.05" units="cm"/>
      <inkml:brushProperty name="color" value="#004F8B"/>
    </inkml:brush>
  </inkml:definitions>
  <inkml:trace contextRef="#ctx0" brushRef="#br0">735 222 5200 0 0,'-4'-22'3661'0'0,"2"-1"0"0"0,0-26-1 0 0,2 40-2937 0 0,0 0-1 0 0,1 0 0 0 0,0 0 1 0 0,1 1-1 0 0,0-1 0 0 0,0 0 1 0 0,1 0-1 0 0,5-10 0 0 0,-6 16-606 0 0,-1 0-1 0 0,1 1 0 0 0,1-1 0 0 0,-1 1 0 0 0,0 0 0 0 0,1 0 1 0 0,-1-1-1 0 0,1 2 0 0 0,0-1 0 0 0,-1 0 0 0 0,1 1 0 0 0,0-1 0 0 0,0 1 1 0 0,0 0-1 0 0,0 0 0 0 0,0 0 0 0 0,1 0 0 0 0,3 0 0 0 0,1-1 2 0 0,-1 1-1 0 0,1 1 1 0 0,-1 0-1 0 0,1 0 1 0 0,-1 0 0 0 0,14 3-1 0 0,-20-3-97 0 0,0 0 0 0 0,0 1 0 0 0,0-1 0 0 0,-1 1 0 0 0,1-1 0 0 0,0 1 0 0 0,0-1 0 0 0,0 1 0 0 0,0 0 0 0 0,0-1 0 0 0,-1 1 0 0 0,1 0 0 0 0,0 0 0 0 0,0-1 0 0 0,-1 1 0 0 0,1 0 0 0 0,-1 0 0 0 0,1 0 0 0 0,-1 0 0 0 0,1 0 0 0 0,-1 0 0 0 0,0 0 0 0 0,1 0 0 0 0,-1 0 0 0 0,0 0 0 0 0,0 0 0 0 0,0 0 0 0 0,1 0 0 0 0,-1 0 0 0 0,0 0 0 0 0,-1 0 0 0 0,1 0 0 0 0,0 0 0 0 0,0 0 0 0 0,0 0 0 0 0,-1 0 0 0 0,1 0 0 0 0,0 0 0 0 0,-1 0 0 0 0,1 0 0 0 0,-1 0 0 0 0,1 0 0 0 0,-1 0 0 0 0,0 1 0 0 0,-27 44 528 0 0,26-44-515 0 0,-26 33 335 0 0,-1-2 0 0 0,-2-2 0 0 0,-1 0 0 0 0,-45 31 0 0 0,-29 28 390 0 0,89-77-690 0 0,15-11-113 0 0,0-1 0 0 0,0 0 0 0 0,0 1 0 0 0,0-1 0 0 0,1 1 0 0 0,-1 0 1 0 0,0-1-1 0 0,1 1 0 0 0,-1 0 0 0 0,1 0 0 0 0,-1 0 0 0 0,1 0 1 0 0,0 1-1 0 0,0-1 0 0 0,-2 4 0 0 0,4-5 13 0 0,-1 0 1 0 0,0 0-1 0 0,0 0 1 0 0,1-1-1 0 0,-1 1 1 0 0,0 0-1 0 0,1 0 0 0 0,-1 0 1 0 0,1-1-1 0 0,-1 1 1 0 0,1 0-1 0 0,-1-1 1 0 0,1 1-1 0 0,-1 0 0 0 0,1-1 1 0 0,0 1-1 0 0,-1-1 1 0 0,1 1-1 0 0,0-1 1 0 0,-1 1-1 0 0,1-1 0 0 0,0 1 1 0 0,0-1-1 0 0,0 0 1 0 0,-1 1-1 0 0,1-1 1 0 0,0 0-1 0 0,0 0 0 0 0,1 0 1 0 0,29 7-642 0 0,-29-6 644 0 0,6 0-156 0 0,6 1 102 0 0,1 0 0 0 0,-1 2 0 0 0,0-1 0 0 0,-1 2-1 0 0,18 7 1 0 0,-29-11 118 0 0,0 0 0 0 0,0 0 0 0 0,0 1 0 0 0,0-1-1 0 0,-1 0 1 0 0,1 1 0 0 0,-1-1 0 0 0,1 1 0 0 0,-1-1 0 0 0,1 1 0 0 0,-1 0-1 0 0,0 0 1 0 0,0-1 0 0 0,1 1 0 0 0,-1 0 0 0 0,-1 0 0 0 0,2 4-1 0 0,-1-3 22 0 0,-1 0-1 0 0,0-1 1 0 0,-1 1-1 0 0,1 0 0 0 0,0 0 1 0 0,-1-1-1 0 0,0 1 0 0 0,1 0 1 0 0,-1-1-1 0 0,0 1 1 0 0,0-1-1 0 0,-1 1 0 0 0,1-1 1 0 0,-1 0-1 0 0,1 1 0 0 0,-1-1 1 0 0,1 0-1 0 0,-4 3 1 0 0,-8 10 91 0 0,-1-1 1 0 0,-1 0 0 0 0,0-1 0 0 0,-1-1 0 0 0,0 0 0 0 0,-1-1-1 0 0,-32 15 1 0 0,37-20-99 0 0,-1 0 0 0 0,0-1 0 0 0,-1 0 1 0 0,1-1-1 0 0,-1-1 0 0 0,0 0 0 0 0,0-1 0 0 0,0-1 0 0 0,0 0 0 0 0,0-1 0 0 0,-27-2 0 0 0,36 1-97 0 0,1-1 1 0 0,-1 1-1 0 0,0-1 0 0 0,1 0 1 0 0,-1 0-1 0 0,1 0 0 0 0,-1 0 1 0 0,1-1-1 0 0,0 0 0 0 0,0 0 1 0 0,0 0-1 0 0,0 0 0 0 0,1-1 1 0 0,-1 0-1 0 0,1 1 0 0 0,0-1 1 0 0,0 0-1 0 0,1-1 0 0 0,-1 1 1 0 0,1 0-1 0 0,0-1 0 0 0,0 1 1 0 0,0-1-1 0 0,0 0 0 0 0,0-5 1 0 0,2 9 42 0 0,0 0 1 0 0,0 1 0 0 0,-1-1 0 0 0,1 0-1 0 0,1 1 1 0 0,-1-1 0 0 0,0 0-1 0 0,0 1 1 0 0,0-1 0 0 0,0 0 0 0 0,0 1-1 0 0,1-1 1 0 0,-1 0 0 0 0,0 1 0 0 0,0-1-1 0 0,1 0 1 0 0,-1 1 0 0 0,1-1 0 0 0,-1 1-1 0 0,0-1 1 0 0,1 1 0 0 0,-1-1-1 0 0,1 1 1 0 0,-1-1 0 0 0,1 1 0 0 0,-1 0-1 0 0,1-1 1 0 0,0 1 0 0 0,-1 0 0 0 0,1-1-1 0 0,0 1 1 0 0,-1 0 0 0 0,1 0-1 0 0,-1-1 1 0 0,1 1 0 0 0,0 0 0 0 0,0 0-1 0 0,-1 0 1 0 0,1 0 0 0 0,0 0 0 0 0,-1 0-1 0 0,1 0 1 0 0,1 0 0 0 0,0 0 16 0 0,0 0 1 0 0,0 1 0 0 0,0-1-1 0 0,1 0 1 0 0,-1 1 0 0 0,0-1 0 0 0,0 1-1 0 0,0 0 1 0 0,0-1 0 0 0,0 1-1 0 0,0 0 1 0 0,1 1 0 0 0,-1 1 48 0 0,0 0 0 0 0,0 0 0 0 0,-1 0 1 0 0,0 0-1 0 0,1 0 0 0 0,-1 0 0 0 0,0 0 1 0 0,0 0-1 0 0,-1 0 0 0 0,1 0 0 0 0,-1 0 1 0 0,0 1-1 0 0,1-1 0 0 0,-1 0 0 0 0,-1 0 1 0 0,1 1-1 0 0,0-1 0 0 0,-1 0 0 0 0,0 0 1 0 0,1 0-1 0 0,-1 0 0 0 0,-1 1 0 0 0,1-1 1 0 0,0-1-1 0 0,-1 1 0 0 0,-3 5 0 0 0,-4 8-95 0 0,-1 0-1 0 0,0-1 1 0 0,-17 19-1 0 0,-17 8-653 0 0,36-37-850 0 0,0 1-1 0 0,1-2 1 0 0,-1 1 0 0 0,-14 4 0 0 0,17-6 484 0 0,-1-2 1 0 0,1 1-1 0 0,-1-1 1 0 0,0 0-1 0 0,1 0 0 0 0,-1 0 1 0 0,0-1-1 0 0,0 0 1 0 0,0 0-1 0 0,1 0 1 0 0,-1-1-1 0 0,0 0 1 0 0,1 0-1 0 0,-1 0 1 0 0,0-1-1 0 0,1 0 1 0 0,-1 0-1 0 0,-8-5 1 0 0,2-1-600 0 0</inkml:trace>
</inkml:ink>
</file>

<file path=ppt/ink/ink3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57.273"/>
    </inkml:context>
    <inkml:brush xml:id="br0">
      <inkml:brushProperty name="width" value="0.05" units="cm"/>
      <inkml:brushProperty name="height" value="0.05" units="cm"/>
      <inkml:brushProperty name="color" value="#004F8B"/>
    </inkml:brush>
  </inkml:definitions>
  <inkml:trace contextRef="#ctx0" brushRef="#br0">441 1 5188 0 0,'0'0'1893'0'0,"-2"4"-29"0"0,-16 29 2643 0 0,-29 40-1 0 0,-33 28-1142 0 0,-10-5-5157 0 0,-2-8-4664 0 0,83-79 5061 0 0,-1-1 0 0 0,0-1 0 0 0,0 0 0 0 0,-1 0 0 0 0,0-1 0 0 0,0 0 0 0 0,-13 4 0 0 0,8-5-284 0 0</inkml:trace>
</inkml:ink>
</file>

<file path=ppt/ink/ink3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09:57.632"/>
    </inkml:context>
    <inkml:brush xml:id="br0">
      <inkml:brushProperty name="width" value="0.05" units="cm"/>
      <inkml:brushProperty name="height" value="0.05" units="cm"/>
      <inkml:brushProperty name="color" value="#004F8B"/>
    </inkml:brush>
  </inkml:definitions>
  <inkml:trace contextRef="#ctx0" brushRef="#br0">386 0 7341 0 0,'-14'11'10999'0'0,"-54"47"-6964"0"0,22-7-2587 0 0,2 1 0 0 0,3 3 0 0 0,-38 64 0 0 0,65-96-1241 0 0,1 0 0 0 0,2 1-1 0 0,0 1 1 0 0,2 0 0 0 0,0 0 0 0 0,2 0 0 0 0,1 1 0 0 0,1 0 0 0 0,1 1 0 0 0,1-1 0 0 0,1 30-1 0 0,4-42-555 0 0,-1 1-1 0 0,2 0 1 0 0,0-1-1 0 0,1 0 1 0 0,0 0-1 0 0,1 0 0 0 0,1 0 1 0 0,0-1-1 0 0,1 0 1 0 0,0 0-1 0 0,1-1 1 0 0,14 17-1 0 0,-3-6-3481 0 0,33 31-1 0 0,29 16-8622 0 0,-81-70 12435 0 0,18 20-3926 0 0,-10-11 2237 0 0</inkml:trace>
</inkml:ink>
</file>

<file path=ppt/ink/ink3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0:00.148"/>
    </inkml:context>
    <inkml:brush xml:id="br0">
      <inkml:brushProperty name="width" value="0.05" units="cm"/>
      <inkml:brushProperty name="height" value="0.05" units="cm"/>
      <inkml:brushProperty name="color" value="#004F8B"/>
    </inkml:brush>
  </inkml:definitions>
  <inkml:trace contextRef="#ctx0" brushRef="#br0">813 84 5601 0 0,'-21'-84'22392'0'0,"19"89"-21978"0"0,-6 15 6 0 0,1 1-1 0 0,1 0 0 0 0,1 0 1 0 0,1 0-1 0 0,1 1 0 0 0,-1 28 1 0 0,-4 22 232 0 0,2-31-561 0 0,-21 103 340 0 0,23-129-400 0 0,-1 0 0 0 0,0 0 0 0 0,-1-1 1 0 0,0 0-1 0 0,-1 0 0 0 0,-1-1 1 0 0,-11 16-1 0 0,17-27-58 0 0,1 0 0 0 0,-1 0-1 0 0,1 0 1 0 0,-1 0 0 0 0,0-1 0 0 0,0 1-1 0 0,0-1 1 0 0,0 1 0 0 0,0-1 0 0 0,0 0-1 0 0,-1 0 1 0 0,1 0 0 0 0,0 0 0 0 0,-1 0-1 0 0,1 0 1 0 0,0 0 0 0 0,-1-1 0 0 0,1 0 0 0 0,-1 1-1 0 0,1-1 1 0 0,-1 0 0 0 0,1 0 0 0 0,-1 0-1 0 0,-4-1 1 0 0,4 0-21 0 0,-1 0-1 0 0,1-1 1 0 0,-1 1-1 0 0,1-1 1 0 0,0 1-1 0 0,-1-1 1 0 0,1 0-1 0 0,0 0 1 0 0,0-1-1 0 0,1 1 1 0 0,-1-1-1 0 0,0 1 1 0 0,1-1-1 0 0,-1 0 1 0 0,-2-4-1 0 0,-25-43-1170 0 0,29 49 1139 0 0,-2 24-91 0 0,1-4 279 0 0,-2 0-1 0 0,-7 27 1 0 0,9-41-81 0 0,1 1 1 0 0,-1-2-1 0 0,0 1 0 0 0,0 0 0 0 0,-1 0 1 0 0,1-1-1 0 0,-1 1 0 0 0,0-1 1 0 0,0 0-1 0 0,-1 1 0 0 0,1-2 1 0 0,-1 1-1 0 0,-4 3 0 0 0,-15 1-141 0 0,21-8 95 0 0,0 0-1 0 0,0 0 1 0 0,1 0 0 0 0,-1 0 0 0 0,0-1-1 0 0,0 1 1 0 0,0-1 0 0 0,1 1 0 0 0,-1-1-1 0 0,0 0 1 0 0,0 1 0 0 0,1-1 0 0 0,-1 0-1 0 0,1 0 1 0 0,-1 0 0 0 0,1 0 0 0 0,-1 0-1 0 0,1-1 1 0 0,-1 1 0 0 0,1 0 0 0 0,0-1-1 0 0,0 1 1 0 0,0-1 0 0 0,0 1 0 0 0,0-1-1 0 0,0 1 1 0 0,0-1 0 0 0,1 0 0 0 0,-1 0-1 0 0,0 1 1 0 0,1-1 0 0 0,-1 0 0 0 0,1-3-1 0 0,-3-5-237 0 0,1 0-1 0 0,0 0 0 0 0,0 0 1 0 0,1-16-1 0 0,4-16-515 0 0,-2 32 636 0 0,0 1 1 0 0,0-1 0 0 0,-1 0 0 0 0,0 1 0 0 0,-1-1 0 0 0,-2-12 0 0 0,3 21 507 0 0,-4 5-254 0 0,0 0 0 0 0,1 1-1 0 0,-1-1 1 0 0,1 1 0 0 0,0 0-1 0 0,-3 8 1 0 0,-8 12-27 0 0,-1-1 0 0 0,-1 0 1 0 0,-2-2-1 0 0,0 0 0 0 0,-1-1 0 0 0,-31 27 0 0 0,30-30-1712 0 0,-2-2-1 0 0,0 0 1 0 0,-44 23-1 0 0,53-35-130 0 0,-9 1-5894 0 0,2-8-419 0 0,12-6 5569 0 0,6 2 797 0 0</inkml:trace>
</inkml:ink>
</file>

<file path=ppt/ink/ink3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0:00.570"/>
    </inkml:context>
    <inkml:brush xml:id="br0">
      <inkml:brushProperty name="width" value="0.05" units="cm"/>
      <inkml:brushProperty name="height" value="0.05" units="cm"/>
      <inkml:brushProperty name="color" value="#004F8B"/>
    </inkml:brush>
  </inkml:definitions>
  <inkml:trace contextRef="#ctx0" brushRef="#br0">1952 39 5929 0 0,'3'-3'1118'0'0,"0"0"1"0"0,0 0 0 0 0,-1 0 0 0 0,1-1 0 0 0,-1 1 0 0 0,1-1 0 0 0,-1 1-1 0 0,0-1 1 0 0,1-4 0 0 0,-4 8-867 0 0,0 0-1 0 0,0-1 0 0 0,0 1 1 0 0,0 0-1 0 0,0 1 1 0 0,0-1-1 0 0,0 0 1 0 0,0 0-1 0 0,0 0 1 0 0,0 1-1 0 0,0-1 1 0 0,0 0-1 0 0,0 1 1 0 0,0-1-1 0 0,0 1 1 0 0,0-1-1 0 0,0 1 0 0 0,0 0 1 0 0,1-1-1 0 0,-1 1 1 0 0,0 0-1 0 0,0 0 1 0 0,-84 62 2978 0 0,79-58-3029 0 0,-634 460 4695 0 0,-44-68-6362 0 0,587-347 129 0 0,-92 43-3043 0 0,155-80-1284 0 0,-63 17 0 0 0,83-27 4037 0 0,0-1 0 0 0,1 0 0 0 0,-1-1 1 0 0,0 0-1 0 0,-19-2 0 0 0,12-1-369 0 0</inkml:trace>
</inkml:ink>
</file>

<file path=ppt/ink/ink3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0:00.898"/>
    </inkml:context>
    <inkml:brush xml:id="br0">
      <inkml:brushProperty name="width" value="0.05" units="cm"/>
      <inkml:brushProperty name="height" value="0.05" units="cm"/>
      <inkml:brushProperty name="color" value="#004F8B"/>
    </inkml:brush>
  </inkml:definitions>
  <inkml:trace contextRef="#ctx0" brushRef="#br0">0 53 4504 0 0,'0'0'13649'0'0,"5"0"-12676"0"0,-3 0-732 0 0,1 0 1 0 0,-1 0-1 0 0,0 0 1 0 0,1-1-1 0 0,-1 1 1 0 0,0 0-1 0 0,0-1 1 0 0,0 0-1 0 0,0 1 1 0 0,0-1-1 0 0,1 0 1 0 0,-1 0-1 0 0,0 0 1 0 0,-1-1-1 0 0,1 1 1 0 0,0 0-1 0 0,0-1 1 0 0,0 1-1 0 0,-1-1 1 0 0,1 1 0 0 0,-1-1-1 0 0,0 0 1 0 0,1 0-1 0 0,-1 0 1 0 0,0 0-1 0 0,0 0 1 0 0,0 0-1 0 0,0 0 1 0 0,0 0-1 0 0,0 0 1 0 0,-1 0-1 0 0,1 0 1 0 0,-1-3-1 0 0,0 4 265 0 0,-3-1-599 0 0,-2-2-221 0 0,-10 27-11504 0 0,2 3-1357 0 0,8-18 11376 0 0</inkml:trace>
</inkml:ink>
</file>

<file path=ppt/ink/ink3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0:01.789"/>
    </inkml:context>
    <inkml:brush xml:id="br0">
      <inkml:brushProperty name="width" value="0.05" units="cm"/>
      <inkml:brushProperty name="height" value="0.05" units="cm"/>
      <inkml:brushProperty name="color" value="#004F8B"/>
    </inkml:brush>
  </inkml:definitions>
  <inkml:trace contextRef="#ctx0" brushRef="#br0">559 40 4276 0 0,'-21'-39'17557'0'0,"24"58"-15163"0"0,-1-4-1872 0 0,-1 1-1 0 0,0 0 1 0 0,-1-1 0 0 0,-1 1-1 0 0,-1 0 1 0 0,-5 26 0 0 0,-2-7 268 0 0,-22 58 1 0 0,17-60-448 0 0,0 0 0 0 0,-3-1 0 0 0,-20 31 0 0 0,31-53-256 0 0,-1 0 0 0 0,0-1 0 0 0,-1 0 0 0 0,0 0 0 0 0,0-1 0 0 0,0 0 0 0 0,-1-1 0 0 0,-1 1 0 0 0,1-2 0 0 0,-1 1 0 0 0,0-1 0 0 0,-1-1 0 0 0,-13 5 0 0 0,22-9-120 0 0,0 0 1 0 0,0-1-1 0 0,0 0 0 0 0,-1 1 0 0 0,1-1 0 0 0,0 0 0 0 0,0 0 1 0 0,0 0-1 0 0,-1 0 0 0 0,1-1 0 0 0,0 1 0 0 0,0-1 0 0 0,0 1 1 0 0,0-1-1 0 0,0 0 0 0 0,0 0 0 0 0,0 0 0 0 0,0 0 0 0 0,0 0 1 0 0,0 0-1 0 0,0 0 0 0 0,0-1 0 0 0,1 1 0 0 0,-1 0 0 0 0,1-1 1 0 0,-1 0-1 0 0,-1-2 0 0 0,2 3-11 0 0,1 0 0 0 0,-1-1 0 0 0,0 1 0 0 0,1 0 0 0 0,-1-1 0 0 0,1 1 0 0 0,-1-1 0 0 0,1 1 0 0 0,0-1 1 0 0,0 1-1 0 0,-1 0 0 0 0,1-1 0 0 0,0 1 0 0 0,0-1 0 0 0,1 1 0 0 0,-1-1 0 0 0,0 1 0 0 0,0-1 0 0 0,1 1 0 0 0,-1-1 0 0 0,1 1 0 0 0,-1-1 0 0 0,1 1 0 0 0,0 0 0 0 0,-1-1 1 0 0,1 1-1 0 0,0 0 0 0 0,0 0 0 0 0,0 0 0 0 0,0 0 0 0 0,0-1 0 0 0,0 1 0 0 0,0 0 0 0 0,0 1 0 0 0,1-1 0 0 0,-1 0 0 0 0,0 0 0 0 0,0 0 0 0 0,3 0 0 0 0,-3 0 36 0 0,0 0 0 0 0,1 1 1 0 0,-1-1-1 0 0,1 0 0 0 0,-1 1 0 0 0,1-1 0 0 0,-1 1 0 0 0,1 0 0 0 0,-1-1 0 0 0,1 1 0 0 0,-1 0 0 0 0,1 0 0 0 0,0 0 0 0 0,-1 0 0 0 0,1 0 0 0 0,-1 0 0 0 0,1 1 1 0 0,0-1-1 0 0,-1 0 0 0 0,1 1 0 0 0,-1-1 0 0 0,1 1 0 0 0,-1 0 0 0 0,0-1 0 0 0,1 1 0 0 0,-1 0 0 0 0,0 0 0 0 0,1 0 0 0 0,-1 0 0 0 0,0 0 0 0 0,0 0 0 0 0,0 0 1 0 0,0 1-1 0 0,0-1 0 0 0,0 0 0 0 0,0 1 0 0 0,0-1 0 0 0,0 0 0 0 0,-1 1 0 0 0,1-1 0 0 0,-1 1 0 0 0,1-1 0 0 0,0 3 0 0 0,1 2 46 0 0,0 0 1 0 0,-1 0-1 0 0,1 0 0 0 0,-1 0 0 0 0,0 0 0 0 0,-1 0 0 0 0,1 0 0 0 0,-1 1 0 0 0,-2 10 0 0 0,0-9-182 0 0,-1 1-1 0 0,-1-1 0 0 0,1 0 0 0 0,-2 0 0 0 0,1-1 1 0 0,-1 1-1 0 0,0-1 0 0 0,0 0 0 0 0,-1 0 0 0 0,0 0 0 0 0,0-1 1 0 0,-1 0-1 0 0,1 0 0 0 0,-1-1 0 0 0,-12 7 0 0 0,7-4-1330 0 0,0-1 0 0 0,0-1-1 0 0,-25 9 1 0 0,27-12-580 0 0,0 0 1 0 0,0-1 0 0 0,0 0-1 0 0,0-1 1 0 0,-13 1 0 0 0,17-2 959 0 0,-1-1 0 0 0,1 0 0 0 0,-1 0 0 0 0,1 0 0 0 0,-11-5 1 0 0,4 1-782 0 0</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5.769"/>
    </inkml:context>
    <inkml:brush xml:id="br0">
      <inkml:brushProperty name="width" value="0.05" units="cm"/>
      <inkml:brushProperty name="height" value="0.05" units="cm"/>
      <inkml:brushProperty name="color" value="#E71224"/>
    </inkml:brush>
  </inkml:definitions>
  <inkml:trace contextRef="#ctx0" brushRef="#br0">1113 21 6349 0 0,'-2'-20'10911'0'0,"-2"20"-10560"0"0,0-1 1 0 0,1 1 0 0 0,-1 0 0 0 0,0 0 0 0 0,0 1 0 0 0,1-1 0 0 0,-1 1 0 0 0,0-1-1 0 0,0 1 1 0 0,1 0 0 0 0,-1 1 0 0 0,1-1 0 0 0,-1 1 0 0 0,1-1 0 0 0,0 1 0 0 0,-1 0-1 0 0,-2 3 1 0 0,-61 47 1676 0 0,55-42-1529 0 0,-332 335 4726 0 0,198-189-5648 0 0,-8-6-5034 0 0,121-123 1481 0 0,-1-1-1 0 0,-2-2 1 0 0,0-1-1 0 0,-1-2 1 0 0,-75 30-1 0 0,80-37 2379 0 0</inkml:trace>
</inkml:ink>
</file>

<file path=ppt/ink/ink3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0:02.336"/>
    </inkml:context>
    <inkml:brush xml:id="br0">
      <inkml:brushProperty name="width" value="0.05" units="cm"/>
      <inkml:brushProperty name="height" value="0.05" units="cm"/>
      <inkml:brushProperty name="color" value="#004F8B"/>
    </inkml:brush>
  </inkml:definitions>
  <inkml:trace contextRef="#ctx0" brushRef="#br0">1570 8 4964 0 0,'12'-7'11349'0'0,"-15"18"-7992"0"0,-4 4-3465 0 0,-28 29 1181 0 0,-2-1-1 0 0,-1-1 1 0 0,-3-3-1 0 0,-62 49 1 0 0,38-40-437 0 0,-2-3 0 0 0,-107 54 0 0 0,126-76-276 0 0,-1-1 1 0 0,-80 23-1 0 0,107-39-296 0 0,0-1-1 0 0,0-1 1 0 0,0-1-1 0 0,0-1 1 0 0,-1-1-1 0 0,1 0 1 0 0,0-2-1 0 0,-42-7 1 0 0,57 7-100 0 0,1-1 0 0 0,0 1 0 0 0,-1-2 0 0 0,1 1 0 0 0,0-1 0 0 0,0 0 0 0 0,1 0 0 0 0,-1 0 0 0 0,0-1 0 0 0,1 0 0 0 0,0 0 0 0 0,0 0 0 0 0,0-1 0 0 0,1 0 0 0 0,-7-8 0 0 0,6 5-80 0 0,1 1 1 0 0,0-1 0 0 0,0-1-1 0 0,1 1 1 0 0,0 0 0 0 0,0-1 0 0 0,1 0-1 0 0,0 1 1 0 0,1-1 0 0 0,-1-12-1 0 0,2-4-72 0 0,1 1 0 0 0,1 0 0 0 0,1-1 0 0 0,1 1 0 0 0,1 1 0 0 0,1-1-1 0 0,15-36 1 0 0,-13 49 900 0 0,-4 22-469 0 0,-7 27 38 0 0,-13 1-1116 0 0,-1 1 0 0 0,-3-2-1 0 0,-1-1 1 0 0,-43 59 0 0 0,-123 130-11022 0 0,149-183 9025 0 0,-35 39-1686 0 0,43-48 2593 0 0</inkml:trace>
</inkml:ink>
</file>

<file path=ppt/ink/ink3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0:03.070"/>
    </inkml:context>
    <inkml:brush xml:id="br0">
      <inkml:brushProperty name="width" value="0.05" units="cm"/>
      <inkml:brushProperty name="height" value="0.05" units="cm"/>
      <inkml:brushProperty name="color" value="#004F8B"/>
    </inkml:brush>
  </inkml:definitions>
  <inkml:trace contextRef="#ctx0" brushRef="#br0">931 26 4720 0 0,'2'-26'9845'0'0,"3"34"-3227"0"0,-1 45-2462 0 0,-7-38-3830 0 0,1 0 0 0 0,-2 0 0 0 0,0 0 0 0 0,-1 0 0 0 0,0-1 0 0 0,-1 0-1 0 0,-1 0 1 0 0,0 0 0 0 0,-1-1 0 0 0,0 0 0 0 0,-1-1 0 0 0,-21 22 0 0 0,30-33-398 0 0,-1 0-1 0 0,0 0 1 0 0,0 0 0 0 0,1 0 0 0 0,-1 0-1 0 0,0-1 1 0 0,0 1 0 0 0,0 0 0 0 0,0-1-1 0 0,0 1 1 0 0,0-1 0 0 0,0 1-1 0 0,0-1 1 0 0,0 1 0 0 0,0-1 0 0 0,0 0-1 0 0,0 1 1 0 0,-1-1 0 0 0,1 0 0 0 0,0 0-1 0 0,0 0 1 0 0,0 0 0 0 0,0 0-1 0 0,0 0 1 0 0,-1 0 0 0 0,1 0 0 0 0,0-1-1 0 0,0 1 1 0 0,0 0 0 0 0,0-1-1 0 0,0 1 1 0 0,0-1 0 0 0,0 1 0 0 0,0-1-1 0 0,0 1 1 0 0,-2-2 0 0 0,0-2-138 0 0,1 0 0 0 0,-1 0-1 0 0,1 0 1 0 0,0-1 0 0 0,0 1 0 0 0,0-1 0 0 0,-2-5 0 0 0,-8-19-503 0 0,11 28 871 0 0,-16 26 614 0 0,-20 51 1023 0 0,19-38-1060 0 0,-25 41 1 0 0,36-68-606 0 0,-1 0-1 0 0,0-1 1 0 0,-1 1 0 0 0,0-1-1 0 0,-1-1 1 0 0,0 0 0 0 0,-18 13-1 0 0,26-21-142 0 0,1 0 0 0 0,0 0-1 0 0,-1 0 1 0 0,1 0 0 0 0,-1 0 0 0 0,1-1-1 0 0,-1 1 1 0 0,0-1 0 0 0,1 1-1 0 0,-1-1 1 0 0,1 0 0 0 0,-1 1-1 0 0,0-1 1 0 0,1 0 0 0 0,-1 0 0 0 0,0 0-1 0 0,1 0 1 0 0,-1-1 0 0 0,0 1-1 0 0,1 0 1 0 0,-1-1 0 0 0,0 1-1 0 0,1-1 1 0 0,-4-1 0 0 0,2 0-57 0 0,1 0 1 0 0,-1 0-1 0 0,0-1 1 0 0,1 1-1 0 0,-1-1 1 0 0,1 0 0 0 0,0 0-1 0 0,0 1 1 0 0,0-1-1 0 0,0-1 1 0 0,-1-3-1 0 0,-2-4-176 0 0,1 1-1 0 0,1-1 1 0 0,0 0-1 0 0,0 0 1 0 0,1 0-1 0 0,-1-20 1 0 0,3 25 123 0 0,-1-17-13 0 0,1 1 1 0 0,1 0-1 0 0,2 0 0 0 0,0 0 0 0 0,9-33 0 0 0,-14 65 601 0 0,0-1-1 0 0,-1 0 0 0 0,1 0 1 0 0,-8 15-1 0 0,-12 12-548 0 0,-2 0 0 0 0,-1-1 0 0 0,-2-2 0 0 0,-46 46 0 0 0,3-18-3626 0 0,-5-9-4038 0 0,48-37 2941 0 0,0-1 0 0 0,-57 19 1 0 0,67-26 3146 0 0</inkml:trace>
</inkml:ink>
</file>

<file path=ppt/ink/ink3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0:03.398"/>
    </inkml:context>
    <inkml:brush xml:id="br0">
      <inkml:brushProperty name="width" value="0.05" units="cm"/>
      <inkml:brushProperty name="height" value="0.05" units="cm"/>
      <inkml:brushProperty name="color" value="#004F8B"/>
    </inkml:brush>
  </inkml:definitions>
  <inkml:trace contextRef="#ctx0" brushRef="#br0">1 337 4636 0 0,'22'-3'2723'0'0,"0"-1"-1"0"0,38-11 0 0 0,-42 9-1831 0 0,0-1 1 0 0,-1-1 0 0 0,26-15 0 0 0,-30 14-1270 0 0,0 0 0 0 0,-1 0 0 0 0,0-2 0 0 0,18-18 0 0 0,-21 18-989 0 0,0 0-1 0 0,-1 0 1 0 0,-1-1 0 0 0,0 0 0 0 0,10-22 0 0 0,9-37-2664 0 0,-15 29 2325 0 0</inkml:trace>
</inkml:ink>
</file>

<file path=ppt/ink/ink3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0:03.726"/>
    </inkml:context>
    <inkml:brush xml:id="br0">
      <inkml:brushProperty name="width" value="0.05" units="cm"/>
      <inkml:brushProperty name="height" value="0.05" units="cm"/>
      <inkml:brushProperty name="color" value="#004F8B"/>
    </inkml:brush>
  </inkml:definitions>
  <inkml:trace contextRef="#ctx0" brushRef="#br0">23 39 4112 0 0,'0'0'11002'0'0,"3"-2"-10205"0"0,0 0-855 0 0,18-11 2902 0 0,-21 12-2746 0 0,1 1 0 0 0,-1 0 0 0 0,0-1-1 0 0,1 1 1 0 0,-1 0 0 0 0,0-1 0 0 0,1 1 0 0 0,-1-1 0 0 0,0 1-1 0 0,0-1 1 0 0,1 1 0 0 0,-1-1 0 0 0,0 1 0 0 0,0-1-1 0 0,0 1 1 0 0,0-1 0 0 0,1 1 0 0 0,-1-1 0 0 0,0 1 0 0 0,0-1-1 0 0,0 1 1 0 0,0-1 0 0 0,0 1 0 0 0,0-1 0 0 0,-1 1 0 0 0,1-1-1 0 0,0 1 1 0 0,0-1 0 0 0,0 1 0 0 0,0-1 0 0 0,-1 1-1 0 0,1-1 1 0 0,0 1 0 0 0,0 0 0 0 0,-1-1 0 0 0,1 1 0 0 0,0-1-1 0 0,-1 1 1 0 0,1 0 0 0 0,0-1 0 0 0,-1 1 0 0 0,0-1-1 0 0,-1 0 231 0 0,-34 7-1428 0 0,34-2 467 0 0,-6 11-4092 0 0</inkml:trace>
</inkml:ink>
</file>

<file path=ppt/ink/ink3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16.979"/>
    </inkml:context>
    <inkml:brush xml:id="br0">
      <inkml:brushProperty name="width" value="0.05" units="cm"/>
      <inkml:brushProperty name="height" value="0.05" units="cm"/>
      <inkml:brushProperty name="color" value="#E71224"/>
    </inkml:brush>
  </inkml:definitions>
  <inkml:trace contextRef="#ctx0" brushRef="#br0">163 300 3152 0 0,'0'0'3663'0'0,"1"-22"13500"0"0,-2 31-17067 0 0,0 0 0 0 0,0 0 0 0 0,-1 0 0 0 0,0 0 0 0 0,0-1 0 0 0,-1 1 1 0 0,0-1-1 0 0,-1 0 0 0 0,0 0 0 0 0,0 0 0 0 0,-1 0 0 0 0,0 0 0 0 0,0-1 0 0 0,0 0 0 0 0,-1 0 0 0 0,0-1 0 0 0,-8 7 0 0 0,13-13-80 0 0,0 1 1 0 0,0-1-1 0 0,0 1 0 0 0,0-1 1 0 0,0 1-1 0 0,0-1 0 0 0,0 0 1 0 0,0 1-1 0 0,0-1 0 0 0,0 0 0 0 0,0 0 1 0 0,-1 0-1 0 0,1 0 0 0 0,0 0 1 0 0,0 0-1 0 0,0 0 0 0 0,0 0 1 0 0,0-1-1 0 0,0 1 0 0 0,0 0 1 0 0,-1-1-1 0 0,1 1 0 0 0,0 0 1 0 0,-1-1-1 0 0,-24-14 100 0 0,24 14-95 0 0,-1-1-7 0 0,0 0 0 0 0,1 0 1 0 0,0 0-1 0 0,-1 0 0 0 0,1 0 1 0 0,0-1-1 0 0,0 1 0 0 0,0-1 1 0 0,0 0-1 0 0,1 1 0 0 0,-1-1 1 0 0,1 0-1 0 0,-1 0 0 0 0,1 0 0 0 0,0 0 1 0 0,0 0-1 0 0,1 0 0 0 0,-1 0 1 0 0,0 0-1 0 0,1-5 0 0 0,0-5 275 0 0,0 0 0 0 0,1 0 0 0 0,5-24 0 0 0,1-17 208 0 0,-7 21-341 0 0,1 13-679 0 0,-1 0-1 0 0,-1-1 1 0 0,-5-29-1 0 0,5 33-3416 0 0,13-27-12535 0 0,-9 33 13447 0 0,-1 4 1104 0 0</inkml:trace>
</inkml:ink>
</file>

<file path=ppt/ink/ink3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17.307"/>
    </inkml:context>
    <inkml:brush xml:id="br0">
      <inkml:brushProperty name="width" value="0.05" units="cm"/>
      <inkml:brushProperty name="height" value="0.05" units="cm"/>
      <inkml:brushProperty name="color" value="#E71224"/>
    </inkml:brush>
  </inkml:definitions>
  <inkml:trace contextRef="#ctx0" brushRef="#br0">0 126 4052 0 0,'9'-9'1713'0'0,"-3"2"-189"0"0,4-4-120 0 0,1 3-188 0 0,-3-3-8 0 0,4 3-172 0 0,-1-1-228 0 0,-1-2-264 0 0,2 4-412 0 0,-1-1-408 0 0,-5 2-952 0 0,4-1-1312 0 0,1 1 104 0 0,-3-1 347 0 0,-2 1 141 0 0,-2 1 168 0 0</inkml:trace>
</inkml:ink>
</file>

<file path=ppt/ink/ink3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18.073"/>
    </inkml:context>
    <inkml:brush xml:id="br0">
      <inkml:brushProperty name="width" value="0.05" units="cm"/>
      <inkml:brushProperty name="height" value="0.05" units="cm"/>
      <inkml:brushProperty name="color" value="#E71224"/>
    </inkml:brush>
  </inkml:definitions>
  <inkml:trace contextRef="#ctx0" brushRef="#br0">902 56 3508 0 0,'21'-55'14857'0'0,"-32"81"-13734"0"0,1-3-1010 0 0,-1-1 0 0 0,-1 0-1 0 0,-1 0 1 0 0,0-1 0 0 0,-2-1-1 0 0,-1 0 1 0 0,0-1-1 0 0,-1-1 1 0 0,-1-1 0 0 0,-1 0-1 0 0,-1-1 1 0 0,0-1 0 0 0,-40 22-1 0 0,56-36-170 0 0,1 0-1 0 0,-1 0 1 0 0,0 0-1 0 0,0 0 1 0 0,0-1-1 0 0,0 1 1 0 0,0-1-1 0 0,0 0 1 0 0,0-1-1 0 0,0 1 1 0 0,0-1-1 0 0,0 1 1 0 0,0-1-1 0 0,0 0 1 0 0,0-1-1 0 0,0 1 1 0 0,1-1-1 0 0,-1 1 1 0 0,0-1-1 0 0,-6-5 0 0 0,9 6 15 0 0,1 1 36 0 0,-1-1 0 0 0,0 0-1 0 0,1 1 1 0 0,-1-1 0 0 0,1 1-1 0 0,-1 0 1 0 0,0-1-1 0 0,1 1 1 0 0,-1-1 0 0 0,0 1-1 0 0,1 0 1 0 0,-1 0 0 0 0,0-1-1 0 0,0 1 1 0 0,1 0-1 0 0,-1 0 1 0 0,0 0 0 0 0,0 0-1 0 0,0 0 1 0 0,1 0 0 0 0,-1 0-1 0 0,0 0 1 0 0,0 0-1 0 0,1 0 1 0 0,-1 0 0 0 0,0 1-1 0 0,0-1 1 0 0,1 0 0 0 0,-1 1-1 0 0,0-1 1 0 0,1 0-1 0 0,-1 1 1 0 0,0-1 0 0 0,1 1-1 0 0,-1-1 1 0 0,0 1-1 0 0,1-1 1 0 0,-1 1 0 0 0,1-1-1 0 0,-1 1 1 0 0,1-1 0 0 0,-1 1-1 0 0,0 1 1 0 0,-10 30 122 0 0,-2 0 0 0 0,-2-1 0 0 0,0 0 1 0 0,-2-1-1 0 0,-26 34 0 0 0,28-45-78 0 0,0-1 1 0 0,-1 0-1 0 0,-1-1 0 0 0,-1-1 1 0 0,0-1-1 0 0,-1 0 0 0 0,0-2 1 0 0,-34 19-1 0 0,46-29 59 0 0,0 0 1 0 0,0-1 0 0 0,1 0-1 0 0,-1 0 1 0 0,0 0 0 0 0,-1-1-1 0 0,1 0 1 0 0,0-1-1 0 0,0 1 1 0 0,0-1 0 0 0,-1-1-1 0 0,1 1 1 0 0,0-1-1 0 0,0 0 1 0 0,0-1 0 0 0,0 0-1 0 0,0 0 1 0 0,0-1-1 0 0,0 1 1 0 0,1-1 0 0 0,-1-1-1 0 0,-6-4 1 0 0,8 4-136 0 0,0 1 1 0 0,0-1-1 0 0,1 0 0 0 0,0 0 1 0 0,0-1-1 0 0,0 1 0 0 0,0-1 1 0 0,1 0-1 0 0,-1 0 0 0 0,1 0 1 0 0,1 0-1 0 0,-1-1 0 0 0,1 1 1 0 0,0-1-1 0 0,0 0 0 0 0,0 1 1 0 0,1-1-1 0 0,0 0 0 0 0,0 0 1 0 0,0 0-1 0 0,1 0 1 0 0,0 0-1 0 0,0 0 0 0 0,1 0 1 0 0,0 0-1 0 0,0 0 0 0 0,2-6 1 0 0,-1 4-537 0 0,1 0 0 0 0,0 0-1 0 0,1 0 1 0 0,-1 1 0 0 0,2 0 0 0 0,-1-1 0 0 0,1 2 0 0 0,0-1 0 0 0,12-12 0 0 0,-7 9-1932 0 0,2 0 0 0 0,-1 1-1 0 0,1 0 1 0 0,23-12 0 0 0,-20 14 705 0 0</inkml:trace>
</inkml:ink>
</file>

<file path=ppt/ink/ink3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18.542"/>
    </inkml:context>
    <inkml:brush xml:id="br0">
      <inkml:brushProperty name="width" value="0.05" units="cm"/>
      <inkml:brushProperty name="height" value="0.05" units="cm"/>
      <inkml:brushProperty name="color" value="#E71224"/>
    </inkml:brush>
  </inkml:definitions>
  <inkml:trace contextRef="#ctx0" brushRef="#br0">63 0 4800 0 0,'-17'43'11147'0'0,"9"-20"-7432"0"0,-8 13-1121 0 0,5-63-19317 0 0,5 15 14688 0 0,2-2 153 0 0</inkml:trace>
</inkml:ink>
</file>

<file path=ppt/ink/ink3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18.901"/>
    </inkml:context>
    <inkml:brush xml:id="br0">
      <inkml:brushProperty name="width" value="0.05" units="cm"/>
      <inkml:brushProperty name="height" value="0.05" units="cm"/>
      <inkml:brushProperty name="color" value="#E71224"/>
    </inkml:brush>
  </inkml:definitions>
  <inkml:trace contextRef="#ctx0" brushRef="#br0">21 77 2580 0 0,'2'-5'474'0'0,"0"-1"-1"0"0,1 1 1 0 0,-1 0 0 0 0,1 0-1 0 0,0 0 1 0 0,1 0-1 0 0,-1 0 1 0 0,1 1 0 0 0,0-1-1 0 0,0 1 1 0 0,1 0-1 0 0,-1 0 1 0 0,1 1-1 0 0,0-1 1 0 0,6-3 0 0 0,-9 7 252 0 0,5 7-76 0 0,-6-6-623 0 0,0-1 0 0 0,0 1 0 0 0,0-1 0 0 0,-1 1 0 0 0,1 0-1 0 0,0-1 1 0 0,0 1 0 0 0,-1 0 0 0 0,1-1 0 0 0,0 1 0 0 0,-1 0 0 0 0,1 0 0 0 0,-1 0 0 0 0,1-1 0 0 0,-1 1 0 0 0,1 0-1 0 0,-1 0 1 0 0,0 0 0 0 0,0 0 0 0 0,1 0 0 0 0,-1 0 0 0 0,0 0 0 0 0,0 2 0 0 0,-13 59-182 0 0,7-45-1198 0 0,-2 0 0 0 0,0-1 0 0 0,0 0 0 0 0,-1-1 0 0 0,-1 0 0 0 0,-15 17 0 0 0,5-8-373 0 0</inkml:trace>
</inkml:ink>
</file>

<file path=ppt/ink/ink3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1.729"/>
    </inkml:context>
    <inkml:brush xml:id="br0">
      <inkml:brushProperty name="width" value="0.05" units="cm"/>
      <inkml:brushProperty name="height" value="0.05" units="cm"/>
      <inkml:brushProperty name="color" value="#E71224"/>
    </inkml:brush>
  </inkml:definitions>
  <inkml:trace contextRef="#ctx0" brushRef="#br0">660 24 2160 0 0,'0'0'857'0'0,"-7"-24"9575"0"0,-11 44-10125 0 0,0 1 0 0 0,2 0 0 0 0,0 1 0 0 0,2 1 0 0 0,0 0 0 0 0,-17 42 0 0 0,30-64-342 0 0,1 0 0 0 0,0-1 0 0 0,-1 1 0 0 0,1 0 0 0 0,0-1-1 0 0,-1 1 1 0 0,1 0 0 0 0,0-1 0 0 0,0 1 0 0 0,0 0 0 0 0,0 0 0 0 0,0-1 0 0 0,0 1 0 0 0,0 0 0 0 0,0 0-1 0 0,0-1 1 0 0,0 1 0 0 0,0 0 0 0 0,1 0 0 0 0,-1-1 0 0 0,0 1 0 0 0,0 0 0 0 0,1-1 0 0 0,-1 1 0 0 0,0 0-1 0 0,1-1 1 0 0,-1 1 0 0 0,2 1 0 0 0,18-5-461 0 0,23-25 1 0 0,56-66 853 0 0,-99 95-337 0 0,0-1 0 0 0,0 0 0 0 0,0 1 0 0 0,0-1 1 0 0,0 0-1 0 0,0 0 0 0 0,0 1 0 0 0,0-1 0 0 0,0 0 0 0 0,0 1 1 0 0,0-1-1 0 0,0 0 0 0 0,0 0 0 0 0,1 1 0 0 0,-1-1 1 0 0,0 0-1 0 0,0 1 0 0 0,0-1 0 0 0,0 0 0 0 0,1 0 0 0 0,-1 0 1 0 0,0 1-1 0 0,0-1 0 0 0,0 0 0 0 0,1 0 0 0 0,-1 0 0 0 0,0 1 1 0 0,0-1-1 0 0,1 0 0 0 0,-1 0 0 0 0,0 0 0 0 0,0 0 1 0 0,1 0-1 0 0,-1 0 0 0 0,0 0 0 0 0,1 0 0 0 0,-1 1 0 0 0,0-1 1 0 0,1 0-1 0 0,-1 0 0 0 0,0 0 0 0 0,0 0 0 0 0,1 0 1 0 0,-1-1-1 0 0,0 1 0 0 0,1 0 0 0 0,-1 0 0 0 0,0 0 0 0 0,0 0 1 0 0,1 0-1 0 0,-1 0 0 0 0,0 0 0 0 0,0-1 0 0 0,1 1 1 0 0,-1 0-1 0 0,0 0 0 0 0,0 0 0 0 0,1-1 0 0 0,-1 1 0 0 0,0 0 1 0 0,0 0-1 0 0,1-1 0 0 0,-12 28 294 0 0,-1-12-326 0 0,-1 0 1 0 0,0-1-1 0 0,-1 0 0 0 0,-1-1 1 0 0,0-1-1 0 0,-1 0 0 0 0,-1-1 1 0 0,-20 10-1 0 0,-24 5-526 0 0,50-23 521 0 0,0 0-1 0 0,0 1 0 0 0,1 1 1 0 0,-1 0-1 0 0,1 0 1 0 0,0 1-1 0 0,1 0 0 0 0,-1 1 1 0 0,1 0-1 0 0,1 1 1 0 0,-13 13-1 0 0,-10 24 105 0 0,-33 62 1 0 0,-2 6 107 0 0,50-89-400 0 0,-6 9 43 0 0,-26 32-1 0 0,6-24-3404 0 0,35-35 1838 0 0,0-1 0 0 0,0 0 0 0 0,-1-1 1 0 0,-11 6-1 0 0,8-8-45 0 0</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6.097"/>
    </inkml:context>
    <inkml:brush xml:id="br0">
      <inkml:brushProperty name="width" value="0.05" units="cm"/>
      <inkml:brushProperty name="height" value="0.05" units="cm"/>
      <inkml:brushProperty name="color" value="#E71224"/>
    </inkml:brush>
  </inkml:definitions>
  <inkml:trace contextRef="#ctx0" brushRef="#br0">1 107 5785 0 0,'0'-1'380'0'0,"0"0"0"0"0,0 0 0 0 0,0 0 1 0 0,-1 0-1 0 0,1 0 0 0 0,0 0 0 0 0,1 0 1 0 0,-1 0-1 0 0,0 1 0 0 0,0-1 0 0 0,0 0 1 0 0,0 0-1 0 0,1 0 0 0 0,-1 0 0 0 0,0 0 1 0 0,1 0-1 0 0,-1 0 0 0 0,1 0 1 0 0,-1 0-1 0 0,1 1 0 0 0,0-2 0 0 0,21-20 3539 0 0,27-8-554 0 0,-42 27-3310 0 0,44-20 994 0 0,-19 16-6585 0 0,-41 19-5144 0 0,7-10 10324 0 0,0-1 0 0 0,0 0-1 0 0,-3 2 1 0 0,4-2-55 0 0,-16 9-1518 0 0,-1-2 136 0 0</inkml:trace>
</inkml:ink>
</file>

<file path=ppt/ink/ink3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2.151"/>
    </inkml:context>
    <inkml:brush xml:id="br0">
      <inkml:brushProperty name="width" value="0.05" units="cm"/>
      <inkml:brushProperty name="height" value="0.05" units="cm"/>
      <inkml:brushProperty name="color" value="#E71224"/>
    </inkml:brush>
  </inkml:definitions>
  <inkml:trace contextRef="#ctx0" brushRef="#br0">29 0 6009 0 0,'5'4'7571'0'0,"-3"1"-8561"0"0,-4 0-160 0 0,1 0 0 0 0,-1 0 0 0 0,0 0 0 0 0,0 0 0 0 0,0 0 0 0 0,-6 7 0 0 0,3-3-63 0 0,-7 10-570 0 0</inkml:trace>
</inkml:ink>
</file>

<file path=ppt/ink/ink3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2.479"/>
    </inkml:context>
    <inkml:brush xml:id="br0">
      <inkml:brushProperty name="width" value="0.05" units="cm"/>
      <inkml:brushProperty name="height" value="0.05" units="cm"/>
      <inkml:brushProperty name="color" value="#E71224"/>
    </inkml:brush>
  </inkml:definitions>
  <inkml:trace contextRef="#ctx0" brushRef="#br0">1 231 4084 0 0,'0'0'1352'0'0,"29"-16"-63"0"0,-19 9-161 0 0,2-1-116 0 0,3-6-120 0 0,3-2-280 0 0,3-3-264 0 0,4 0-532 0 0,-2-6-736 0 0,8-1-1332 0 0,-2 0 79 0 0,2-2 301 0 0,-13 2 120 0 0</inkml:trace>
</inkml:ink>
</file>

<file path=ppt/ink/ink3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4.323"/>
    </inkml:context>
    <inkml:brush xml:id="br0">
      <inkml:brushProperty name="width" value="0.05" units="cm"/>
      <inkml:brushProperty name="height" value="0.05" units="cm"/>
      <inkml:brushProperty name="color" value="#E71224"/>
    </inkml:brush>
  </inkml:definitions>
  <inkml:trace contextRef="#ctx0" brushRef="#br0">1139 270 4780 0 0,'-1'-18'10138'0'0,"-15"-13"-6065"0"0,2 1-2571 0 0,13 23-1451 0 0,0 1 0 0 0,0-1 0 0 0,0 0 0 0 0,1 0 0 0 0,0 0 0 0 0,0 0 1 0 0,1 0-1 0 0,0 1 0 0 0,0-1 0 0 0,0 0 0 0 0,1 1 0 0 0,0-1 0 0 0,1 1 1 0 0,-1-1-1 0 0,1 1 0 0 0,1 0 0 0 0,-1 0 0 0 0,1 0 0 0 0,0 1 0 0 0,0-1 1 0 0,0 1-1 0 0,1 0 0 0 0,0 0 0 0 0,0 0 0 0 0,0 1 0 0 0,1 0 0 0 0,-1 0 1 0 0,1 0-1 0 0,0 1 0 0 0,0 0 0 0 0,0 0 0 0 0,1 0 0 0 0,10-2 0 0 0,-15 4-4 0 0,-1 1-53 0 0,1 0 0 0 0,-1 0 0 0 0,1 0 0 0 0,-1 0 1 0 0,1 0-1 0 0,-1 0 0 0 0,0 0 0 0 0,1 0 0 0 0,-1 1 0 0 0,1-1 0 0 0,-1 0 0 0 0,0 1 0 0 0,1-1 1 0 0,-1 1-1 0 0,0 0 0 0 0,1-1 0 0 0,-1 1 0 0 0,0 0 0 0 0,0 0 0 0 0,0 0 0 0 0,0 0 0 0 0,0 0 1 0 0,0 0-1 0 0,0 0 0 0 0,0 0 0 0 0,0 0 0 0 0,1 3 0 0 0,-2-2 5 0 0,1 1-1 0 0,-1 0 1 0 0,0-1-1 0 0,0 1 0 0 0,0-1 1 0 0,0 1-1 0 0,0 0 1 0 0,-1-1-1 0 0,1 1 1 0 0,-1-1-1 0 0,0 1 1 0 0,0-1-1 0 0,-2 5 1 0 0,-4 8 11 0 0,-1-1 1 0 0,0 0-1 0 0,-18 21 1 0 0,7-10-45 0 0,-1-1-1 0 0,-1-1 1 0 0,-2-2 0 0 0,0 0-1 0 0,-1-1 1 0 0,-1-1-1 0 0,-1-1 1 0 0,-53 27 0 0 0,74-43-30 0 0,0 0 1 0 0,0 0-1 0 0,0 0 0 0 0,0-1 1 0 0,-1 0-1 0 0,1 0 1 0 0,0 0-1 0 0,0-1 1 0 0,-1 0-1 0 0,1 0 0 0 0,0 0 1 0 0,-1 0-1 0 0,1-1 1 0 0,0 0-1 0 0,0 0 1 0 0,0-1-1 0 0,-1 1 0 0 0,1-1 1 0 0,1 0-1 0 0,-1 0 1 0 0,0-1-1 0 0,0 0 1 0 0,1 1-1 0 0,0-2 1 0 0,-1 1-1 0 0,1 0 0 0 0,0-1 1 0 0,1 0-1 0 0,-1 0 1 0 0,1 0-1 0 0,-1 0 1 0 0,1 0-1 0 0,1-1 0 0 0,-1 1 1 0 0,1-1-1 0 0,-1 0 1 0 0,1 0-1 0 0,0 0 1 0 0,1 0-1 0 0,0 0 0 0 0,-1 0 1 0 0,1 0-1 0 0,0-8 1 0 0,2 7-34 0 0,0 0 0 0 0,0 0 1 0 0,0 1-1 0 0,0-1 1 0 0,1 0-1 0 0,0 1 0 0 0,1 0 1 0 0,-1-1-1 0 0,1 1 0 0 0,0 0 1 0 0,0 0-1 0 0,0 1 0 0 0,1-1 1 0 0,0 1-1 0 0,0-1 0 0 0,0 1 1 0 0,0 0-1 0 0,1 1 0 0 0,-1-1 1 0 0,1 1-1 0 0,0 0 1 0 0,9-5-1 0 0,-12 8 126 0 0,2 5 221 0 0,-4-4-237 0 0,1-1 0 0 0,-1 1 1 0 0,1-1-1 0 0,-1 1 0 0 0,1 0 0 0 0,-1-1 0 0 0,1 1 0 0 0,-1-1 0 0 0,1 1 1 0 0,-1 0-1 0 0,0-1 0 0 0,0 1 0 0 0,1 0 0 0 0,-1 0 0 0 0,0-1 0 0 0,0 1 1 0 0,0 0-1 0 0,0 0 0 0 0,1 1 0 0 0,-3 8 70 0 0,-1 0-1 0 0,1 0 1 0 0,-1-1 0 0 0,-1 1 0 0 0,0 0-1 0 0,0-1 1 0 0,-1 0 0 0 0,-6 9 0 0 0,-51 67 674 0 0,58-80-751 0 0,2-3-92 0 0,1 1 0 0 0,-1-1-1 0 0,1 0 1 0 0,-1 0 0 0 0,0 0 0 0 0,0 0 0 0 0,0 0 0 0 0,0 0-1 0 0,-1-1 1 0 0,1 1 0 0 0,0-1 0 0 0,-1 1 0 0 0,1-1-1 0 0,-1 0 1 0 0,1 0 0 0 0,-1 0 0 0 0,1 0 0 0 0,-1-1-1 0 0,0 1 1 0 0,1-1 0 0 0,-5 1 0 0 0,4-1-78 0 0,3-1-212 0 0,-1 1 368 0 0,1-1 0 0 0,0 1 0 0 0,-1-1 0 0 0,1 1 0 0 0,0 0-1 0 0,-1 0 1 0 0,1-1 0 0 0,0 1 0 0 0,-1 0 0 0 0,1-1 0 0 0,-1 1 0 0 0,1 0 0 0 0,0 0-1 0 0,-1 0 1 0 0,1 0 0 0 0,-1-1 0 0 0,1 1 0 0 0,-1 0 0 0 0,1 0 0 0 0,-1 0 0 0 0,1 0-1 0 0,-1 0 1 0 0,0 0 0 0 0,-56 63 1872 0 0,56-62-1921 0 0,-1 0 0 0 0,0 0 0 0 0,0 0 0 0 0,0 0 0 0 0,0 0 0 0 0,0 0 0 0 0,-1-1 0 0 0,1 1 0 0 0,0 0 0 0 0,0-1 0 0 0,0 0 0 0 0,-1 0 0 0 0,1 0 0 0 0,0 0 0 0 0,0 0 1 0 0,0 0-1 0 0,-1 0 0 0 0,-1-1 0 0 0,0 0-102 0 0,4 1 151 0 0,-1-1 1 0 0,0 1-1 0 0,1-1 0 0 0,-1 1 0 0 0,0-1 1 0 0,1 1-1 0 0,-1-1 0 0 0,0 1 1 0 0,0 0-1 0 0,0-1 0 0 0,1 1 1 0 0,-1 0-1 0 0,0 0 0 0 0,0-1 1 0 0,0 1-1 0 0,0 0 0 0 0,1 0 1 0 0,-1 0-1 0 0,0 0 0 0 0,0 0 0 0 0,0 0 1 0 0,0 1-1 0 0,0-1 0 0 0,1 0 1 0 0,-1 0-1 0 0,0 1 0 0 0,0-1 1 0 0,0 0-1 0 0,1 1 0 0 0,-1-1 1 0 0,0 1-1 0 0,0-1 0 0 0,1 1 1 0 0,-1-1-1 0 0,1 1 0 0 0,-1-1 1 0 0,0 2-1 0 0,-6 12 357 0 0,-1-1 0 0 0,0 1 0 0 0,-14 16 0 0 0,17-24-266 0 0,1-1 0 0 0,-1 0 0 0 0,0 0-1 0 0,-1 0 1 0 0,1 0 0 0 0,-1-1-1 0 0,0 0 1 0 0,0 0 0 0 0,-12 5-1 0 0,17-9-82 0 0,0 1-1 0 0,-1-1 0 0 0,1 1 1 0 0,0-1-1 0 0,0 0 0 0 0,-1 0 0 0 0,1 1 1 0 0,0-1-1 0 0,0 0 0 0 0,-1 0 1 0 0,1 0-1 0 0,0-1 0 0 0,-1 1 1 0 0,1 0-1 0 0,0 0 0 0 0,0-1 0 0 0,-1 1 1 0 0,1-1-1 0 0,0 1 0 0 0,0-1 1 0 0,0 1-1 0 0,0-1 0 0 0,-1 0 0 0 0,1 0 1 0 0,-1 0-1 0 0,0-2-21 0 0,0 1 0 0 0,0-1 0 0 0,1 1 1 0 0,-1-1-1 0 0,1 0 0 0 0,-1 1 0 0 0,1-1 0 0 0,0 0 0 0 0,0 0 0 0 0,-1-4 0 0 0,-1-5-215 0 0,1-1-1 0 0,0 0 0 0 0,1-22 0 0 0,3-54-257 0 0,-2 87 860 0 0,-15 26-135 0 0,-5 8-68 0 0,-2 0-1 0 0,-1-2 1 0 0,-45 47-1 0 0,51-61-886 0 0,-1-1-1 0 0,-30 20 1 0 0,30-24-1264 0 0,0-1 0 0 0,-1-1 1 0 0,-23 8-1 0 0,-8-2-4202 0 0,37-16 4587 0 0</inkml:trace>
</inkml:ink>
</file>

<file path=ppt/ink/ink3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4.995"/>
    </inkml:context>
    <inkml:brush xml:id="br0">
      <inkml:brushProperty name="width" value="0.05" units="cm"/>
      <inkml:brushProperty name="height" value="0.05" units="cm"/>
      <inkml:brushProperty name="color" value="#E71224"/>
    </inkml:brush>
  </inkml:definitions>
  <inkml:trace contextRef="#ctx0" brushRef="#br0">1 75 3488 0 0,'109'-42'8992'0'0,"-40"10"-9611"0"0</inkml:trace>
</inkml:ink>
</file>

<file path=ppt/ink/ink3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5.495"/>
    </inkml:context>
    <inkml:brush xml:id="br0">
      <inkml:brushProperty name="width" value="0.05" units="cm"/>
      <inkml:brushProperty name="height" value="0.05" units="cm"/>
      <inkml:brushProperty name="color" value="#E71224"/>
    </inkml:brush>
  </inkml:definitions>
  <inkml:trace contextRef="#ctx0" brushRef="#br0">98 1 5332 0 0,'0'3'10419'0'0,"0"3"-6641"0"0,-2 37-1326 0 0,-33 154 625 0 0,9-67-8171 0 0,1-9-9242 0 0,20-102 12179 0 0,1-1 150 0 0</inkml:trace>
</inkml:ink>
</file>

<file path=ppt/ink/ink3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5.823"/>
    </inkml:context>
    <inkml:brush xml:id="br0">
      <inkml:brushProperty name="width" value="0.05" units="cm"/>
      <inkml:brushProperty name="height" value="0.05" units="cm"/>
      <inkml:brushProperty name="color" value="#E71224"/>
    </inkml:brush>
  </inkml:definitions>
  <inkml:trace contextRef="#ctx0" brushRef="#br0">17 1 6625 0 0,'0'3'8532'0'0,"-1"4"-5694"0"0,1 4-4596 0 0,-1-1-5416 0 0,-7 5 524 0 0,1-5 4849 0 0</inkml:trace>
</inkml:ink>
</file>

<file path=ppt/ink/ink3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6.151"/>
    </inkml:context>
    <inkml:brush xml:id="br0">
      <inkml:brushProperty name="width" value="0.05" units="cm"/>
      <inkml:brushProperty name="height" value="0.05" units="cm"/>
      <inkml:brushProperty name="color" value="#E71224"/>
    </inkml:brush>
  </inkml:definitions>
  <inkml:trace contextRef="#ctx0" brushRef="#br0">1 173 5785 0 0,'0'0'6212'0'0,"14"-22"-5116"0"0,-5 15-152 0 0,3 0-148 0 0,0-4-404 0 0,5 1-352 0 0,4-1-572 0 0,-3-3-1332 0 0,3-3-820 0 0,2-1 116 0 0,-3-1 315 0 0,-3 0 141 0 0,-3 2 272 0 0</inkml:trace>
</inkml:ink>
</file>

<file path=ppt/ink/ink3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6.480"/>
    </inkml:context>
    <inkml:brush xml:id="br0">
      <inkml:brushProperty name="width" value="0.05" units="cm"/>
      <inkml:brushProperty name="height" value="0.05" units="cm"/>
      <inkml:brushProperty name="color" value="#E71224"/>
    </inkml:brush>
  </inkml:definitions>
  <inkml:trace contextRef="#ctx0" brushRef="#br0">64 7 4636 0 0,'2'1'8276'0'0,"2"2"-5159"0"0,-3-1-3049 0 0,1-1-1 0 0,-1 0 1 0 0,0 1 0 0 0,1-1-1 0 0,-1 1 1 0 0,0-1 0 0 0,0 1-1 0 0,0 0 1 0 0,0 0 0 0 0,0-1 0 0 0,-1 1-1 0 0,1 0 1 0 0,0 0 0 0 0,-1 0-1 0 0,1 0 1 0 0,-1 0 0 0 0,0 0-1 0 0,0 0 1 0 0,0 0 0 0 0,0-1 0 0 0,0 4-1 0 0,-1 0 62 0 0,1 0 1 0 0,-1-1-1 0 0,-1 1 0 0 0,1-1 0 0 0,-1 1 0 0 0,1-1 0 0 0,-1 0 0 0 0,0 1 1 0 0,-1-1-1 0 0,1 0 0 0 0,-1 0 0 0 0,0-1 0 0 0,0 1 0 0 0,0-1 0 0 0,0 1 1 0 0,-1-1-1 0 0,1 0 0 0 0,-1 0 0 0 0,0 0 0 0 0,0-1 0 0 0,0 1 0 0 0,-7 2 1 0 0,9-5 26 0 0,-16-16-691 0 0,19 8-1155 0 0,0 0 1 0 0,1 0 0 0 0,0 1-1 0 0,0-1 1 0 0,0 0 0 0 0,8-13-1 0 0,5-20-4182 0 0,-11 25 4040 0 0</inkml:trace>
</inkml:ink>
</file>

<file path=ppt/ink/ink3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7.417"/>
    </inkml:context>
    <inkml:brush xml:id="br0">
      <inkml:brushProperty name="width" value="0.05" units="cm"/>
      <inkml:brushProperty name="height" value="0.05" units="cm"/>
      <inkml:brushProperty name="color" value="#E71224"/>
    </inkml:brush>
  </inkml:definitions>
  <inkml:trace contextRef="#ctx0" brushRef="#br0">377 53 5557 0 0,'-4'-52'19686'0'0,"2"55"-19223"0"0,-5 6 136 0 0,0 1-255 0 0,0-1 0 0 0,-1 0 0 0 0,0 0 0 0 0,-11 9 0 0 0,15-15-465 0 0,-1 0-1 0 0,1 0 1 0 0,-1-1-1 0 0,1 1 0 0 0,-1-1 1 0 0,0 0-1 0 0,0 0 1 0 0,0-1-1 0 0,0 0 0 0 0,0 0 1 0 0,-1 0-1 0 0,1 0 1 0 0,-9-1-1 0 0,-7 0-169 0 0,15-1 299 0 0,-1 0 1 0 0,1 1 0 0 0,0 0-1 0 0,-1 0 1 0 0,1 0 0 0 0,0 1 0 0 0,0 0-1 0 0,-1 0 1 0 0,1 1 0 0 0,0-1-1 0 0,0 1 1 0 0,0 1 0 0 0,0-1 0 0 0,1 1-1 0 0,-1 0 1 0 0,1 0 0 0 0,0 1-1 0 0,-8 6 1 0 0,0 5 194 0 0,1 0-1 0 0,0 1 0 0 0,2 0 1 0 0,0 1-1 0 0,-8 19 1 0 0,-1 18-5968 0 0,18-53 4870 0 0,1 1-1 0 0,0 0 0 0 0,-1 0 1 0 0,1 0-1 0 0,0-1 0 0 0,0 1 1 0 0,0 0-1 0 0,0 0 0 0 0,1 0 1 0 0,-1-1-1 0 0,0 1 0 0 0,1 0 1 0 0,0 0-1 0 0,-1-1 0 0 0,1 1 1 0 0,0 0-1 0 0,-1-1 0 0 0,1 1 1 0 0,0-1-1 0 0,3 4 0 0 0,3-2-910 0 0</inkml:trace>
</inkml:ink>
</file>

<file path=ppt/ink/ink3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7.777"/>
    </inkml:context>
    <inkml:brush xml:id="br0">
      <inkml:brushProperty name="width" value="0.05" units="cm"/>
      <inkml:brushProperty name="height" value="0.05" units="cm"/>
      <inkml:brushProperty name="color" value="#E71224"/>
    </inkml:brush>
  </inkml:definitions>
  <inkml:trace contextRef="#ctx0" brushRef="#br0">1 1 6561 0 0,'0'0'2396'0'0,"14"7"7497"0"0,-3-5-9329 0 0,-1-1-8329 0 0</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6.816"/>
    </inkml:context>
    <inkml:brush xml:id="br0">
      <inkml:brushProperty name="width" value="0.05" units="cm"/>
      <inkml:brushProperty name="height" value="0.05" units="cm"/>
      <inkml:brushProperty name="color" value="#E71224"/>
    </inkml:brush>
  </inkml:definitions>
  <inkml:trace contextRef="#ctx0" brushRef="#br0">782 7 5384 0 0,'-10'-6'12934'0'0,"8"6"-12346"0"0,-6 14 1247 0 0,1 0 0 0 0,-11 28-1 0 0,12-26-1290 0 0,0-1-1 0 0,-2 0 1 0 0,-12 20-1 0 0,5-12-20 0 0,8-12-226 0 0,0 0 0 0 0,-1-1 1 0 0,0 0-1 0 0,0 0 0 0 0,-1-1 1 0 0,0 0-1 0 0,-1 0 0 0 0,-11 7 1 0 0,20-15-79 0 0,-2-3-152 0 0,1 0-54 0 0,0-1-1 0 0,0 1 1 0 0,0 0-1 0 0,0-1 1 0 0,0 1 0 0 0,1-1-1 0 0,-1 1 1 0 0,1-1-1 0 0,0 0 1 0 0,0 0-1 0 0,0 0 1 0 0,0 0-1 0 0,0 0 1 0 0,0 0-1 0 0,1 0 1 0 0,0 0-1 0 0,-1 0 1 0 0,1 0-1 0 0,0 0 1 0 0,1 0-1 0 0,0-5 1 0 0,2-16-95 0 0,11-44 0 0 0,-5 24-52 0 0,-8 34 139 0 0,-1 6-5 0 0,1 0 1 0 0,-1 0-1 0 0,1 1 1 0 0,0-1-1 0 0,0 0 1 0 0,0 0 0 0 0,1 0-1 0 0,-1 1 1 0 0,1-1-1 0 0,0 1 1 0 0,0-1-1 0 0,3-3 1 0 0,-4 6 171 0 0,16 22 220 0 0,-17-6-310 0 0,0 0 1 0 0,0 0-1 0 0,-2-1 1 0 0,0 1-1 0 0,0 0 1 0 0,-2-1-1 0 0,0 1 1 0 0,0-1-1 0 0,-1 0 1 0 0,-1-1-1 0 0,0 1 1 0 0,-10 14-1 0 0,-14 21 453 0 0,-63 77 0 0 0,89-120-533 0 0,-38 53-2 0 0,-63 117 0 0 0,3-3 0 0 0,88-153 0 0 0,-1 0 0 0 0,-19 19 0 0 0,28-32 0 0 0,0-1 0 0 0,-1 1 0 0 0,0-2 0 0 0,-1 1 0 0 0,1-1 0 0 0,-1 0 0 0 0,0 0 0 0 0,-16 6 0 0 0,14-9 0 0 0,8-2 0 0 0,1 0 0 0 0,-1 0 0 0 0,0 0 0 0 0,0 0 0 0 0,0 0 0 0 0,0 0 0 0 0,1-1 0 0 0,-1 1 0 0 0,0 0 0 0 0,0-1 0 0 0,0 0 0 0 0,1 1 0 0 0,-1-1 0 0 0,0 0 0 0 0,1 0 0 0 0,-1 0 0 0 0,1 0 0 0 0,-1 0 0 0 0,1 0 0 0 0,-1 0 0 0 0,1 0 0 0 0,0-1 0 0 0,0 1 0 0 0,0-1 0 0 0,-1 1 0 0 0,1-1 0 0 0,0 1 0 0 0,1-1 0 0 0,-1 1 0 0 0,0-1 0 0 0,0-2 0 0 0,-1-2 0 0 0,1 1 0 0 0,0-1 0 0 0,0 0 0 0 0,1 1 0 0 0,0-1 0 0 0,0-9 0 0 0,0 13 0 0 0,2-26-156 0 0,2 1 1 0 0,1 0-1 0 0,1 0 1 0 0,1 0-1 0 0,1 1 1 0 0,16-36-1 0 0,-15 42-46 0 0,1 0 0 0 0,1 1-1 0 0,0 0 1 0 0,1 1 0 0 0,2 0-1 0 0,-1 1 1 0 0,2 1 0 0 0,26-24-1 0 0,-27 29-2629 0 0,1 1 0 0 0,0 0-1 0 0,26-12 1 0 0,-35 19 1737 0 0,-1 0 0 0 0,1 1 0 0 0,0 0 0 0 0,0 0 0 0 0,0 1 0 0 0,0 0 0 0 0,0 0-1 0 0,0 0 1 0 0,0 1 0 0 0,1 0 0 0 0,-1 0 0 0 0,0 0 0 0 0,0 1 0 0 0,7 1 0 0 0,1 3-579 0 0</inkml:trace>
</inkml:ink>
</file>

<file path=ppt/ink/ink3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29.495"/>
    </inkml:context>
    <inkml:brush xml:id="br0">
      <inkml:brushProperty name="width" value="0.05" units="cm"/>
      <inkml:brushProperty name="height" value="0.05" units="cm"/>
      <inkml:brushProperty name="color" value="#E71224"/>
    </inkml:brush>
  </inkml:definitions>
  <inkml:trace contextRef="#ctx0" brushRef="#br0">1380 248 4124 0 0,'-12'-1'1248'0'0,"-1"-1"0"0"0,1 0-1 0 0,-1-1 1 0 0,1-1-1 0 0,0 1 1 0 0,0-2-1 0 0,-19-10 1 0 0,26 13-1071 0 0,1 0 0 0 0,0-1 0 0 0,0 0 0 0 0,0 0 0 0 0,0 0 0 0 0,1 0 0 0 0,-1 0 0 0 0,1-1 0 0 0,0 1-1 0 0,0-1 1 0 0,0 0 0 0 0,1 0 0 0 0,-1-1 0 0 0,1 1 0 0 0,0 0 0 0 0,0-1 0 0 0,0 1 0 0 0,1-1 0 0 0,0 1 0 0 0,0-1 0 0 0,0 0 0 0 0,-1-9 0 0 0,2 11-197 0 0,1 0 1 0 0,-1 0-1 0 0,1 0 1 0 0,-1 0-1 0 0,1 1 0 0 0,0-1 1 0 0,0 0-1 0 0,0 0 1 0 0,0 1-1 0 0,1-1 0 0 0,-1 0 1 0 0,1 1-1 0 0,-1-1 1 0 0,1 1-1 0 0,0 0 0 0 0,4-4 1 0 0,41-28-291 0 0,-16 13 222 0 0,-30 20 79 0 0,0 0 0 0 0,0 0-1 0 0,0 0 1 0 0,0 0-1 0 0,0 0 1 0 0,0 0 0 0 0,1 0-1 0 0,-1 1 1 0 0,0-1 0 0 0,1 0-1 0 0,-1 1 1 0 0,1-1 0 0 0,-1 1-1 0 0,1-1 1 0 0,-1 1 0 0 0,1 0-1 0 0,-1 0 1 0 0,1-1 0 0 0,-1 1-1 0 0,1 0 1 0 0,1 1-1 0 0,-2-1 13 0 0,0 1-1 0 0,-1-1 1 0 0,1 1-1 0 0,0 0 0 0 0,0 0 1 0 0,-1-1-1 0 0,1 1 1 0 0,0 0-1 0 0,-1 0 1 0 0,1 0-1 0 0,-1 0 0 0 0,1 0 1 0 0,-1-1-1 0 0,1 1 1 0 0,-1 0-1 0 0,0 0 0 0 0,1 0 1 0 0,-1 0-1 0 0,0 0 1 0 0,0 1-1 0 0,0-1 1 0 0,0 1-1 0 0,1 4 15 0 0,-1 1-1 0 0,0-1 1 0 0,-1 1-1 0 0,0-1 1 0 0,0 1 0 0 0,0-1-1 0 0,-3 8 1 0 0,-3 1 20 0 0,-2 0 0 0 0,0 0 0 0 0,-1-1 0 0 0,-1 0 0 0 0,0 0 1 0 0,0-1-1 0 0,-2-1 0 0 0,1 0 0 0 0,-2-1 0 0 0,1 0 0 0 0,-21 11 0 0 0,8-5-103 0 0,-1-2 0 0 0,0-2 0 0 0,-1 0 0 0 0,-1-2 0 0 0,-47 13 0 0 0,58-20 20 0 0,-1-1-1 0 0,1 0 1 0 0,-1-2-1 0 0,-23 0 1 0 0,33-1-17 0 0,1-1 0 0 0,-1 0 0 0 0,1 0 0 0 0,-1-1-1 0 0,1 0 1 0 0,-1 0 0 0 0,1-1 0 0 0,0 0 0 0 0,0 0 0 0 0,1-1 0 0 0,-12-7 0 0 0,18 10-19 0 0,-1-1 0 0 0,0 1 0 0 0,1 0 1 0 0,-1-1-1 0 0,1 1 0 0 0,0-1 0 0 0,-1 0 1 0 0,1 0-1 0 0,0 1 0 0 0,0-1 0 0 0,0 0 0 0 0,0 0 1 0 0,0 0-1 0 0,0 0 0 0 0,1 0 0 0 0,-1 0 0 0 0,1 0 1 0 0,-1 0-1 0 0,1 0 0 0 0,0-1 0 0 0,0-3 0 0 0,1 2-25 0 0,-1-1 0 0 0,1 0-1 0 0,1 0 1 0 0,-1 1-1 0 0,1-1 1 0 0,0 1-1 0 0,0 0 1 0 0,0-1 0 0 0,4-5-1 0 0,2-1 77 0 0,-1 1 0 0 0,2 0 0 0 0,-1 1 0 0 0,1-1 0 0 0,1 2-1 0 0,16-13 1 0 0,-18 15 86 0 0,-4 3 8 0 0,0 0 1 0 0,1 0-1 0 0,-1 1 1 0 0,1-1-1 0 0,-1 1 1 0 0,1 0 0 0 0,0 0-1 0 0,0 0 1 0 0,0 1-1 0 0,5-2 1 0 0,-8 3 403 0 0,3 6-61 0 0,-4-5-389 0 0,-1-1-1 0 0,0 0 0 0 0,1 0 1 0 0,-1 0-1 0 0,1 1 0 0 0,-1-1 0 0 0,0 0 1 0 0,1 0-1 0 0,-1 1 0 0 0,0-1 1 0 0,1 0-1 0 0,-1 1 0 0 0,0-1 1 0 0,1 0-1 0 0,-1 1 0 0 0,0-1 0 0 0,0 1 1 0 0,0-1-1 0 0,1 0 0 0 0,-1 1 1 0 0,0-1-1 0 0,0 1 0 0 0,0-1 0 0 0,0 1 1 0 0,0-1-1 0 0,0 0 0 0 0,0 1 1 0 0,0-1-1 0 0,0 1 0 0 0,0-1 1 0 0,0 1-1 0 0,0 0 0 0 0,-2 10 227 0 0,-1 1 0 0 0,0-1 0 0 0,-1 0 0 0 0,0 0 0 0 0,-1 0 1 0 0,0 0-1 0 0,-7 11 0 0 0,8-15-279 0 0,-1 0 1 0 0,0-1 0 0 0,0 0-1 0 0,0 1 1 0 0,0-1 0 0 0,-1-1-1 0 0,0 1 1 0 0,0-1 0 0 0,-1 0 0 0 0,1-1-1 0 0,-12 6 1 0 0,16-9-193 0 0,0 0-1 0 0,0-1 1 0 0,-1 1 0 0 0,1-1-1 0 0,0 1 1 0 0,0-1 0 0 0,-1 0-1 0 0,1 0 1 0 0,0 0 0 0 0,0 0-1 0 0,-1-1 1 0 0,1 1 0 0 0,0-1-1 0 0,0 1 1 0 0,-1-1 0 0 0,1 0-1 0 0,0 0 1 0 0,-3-1 0 0 0,-24-6-2359 0 0,-3 43 4197 0 0,27-30-1550 0 0,-1-1 0 0 0,1 1 0 0 0,0-1 0 0 0,-1 0 0 0 0,0 0-1 0 0,-12 6 1 0 0,15-9-242 0 0,-1 0 0 0 0,1 0 0 0 0,0 0 1 0 0,0 0-1 0 0,-1 0 0 0 0,1-1 0 0 0,-1 0 0 0 0,1 1 0 0 0,0-1 0 0 0,-1 0 0 0 0,1-1 0 0 0,-1 1 0 0 0,1-1 0 0 0,0 1 0 0 0,-1-1 0 0 0,-4-2 0 0 0,7 2 33 0 0,-2 2 173 0 0,1-1 49 0 0,-1 1 0 0 0,1 0 0 0 0,0 0 0 0 0,-1 0 0 0 0,1 0 0 0 0,0 0 0 0 0,0 0 0 0 0,0 1 0 0 0,-1-1 0 0 0,2 1 0 0 0,-1-1 0 0 0,0 1 0 0 0,-3 3 0 0 0,1-1 68 0 0,1-1 0 0 0,-2 1 0 0 0,1-1 0 0 0,0 0 0 0 0,0 0 0 0 0,-1-1 0 0 0,0 1 0 0 0,-9 3 0 0 0,12-6-155 0 0,0 1 1 0 0,-1-1 0 0 0,1 0 0 0 0,0 0 0 0 0,-1 0-1 0 0,1 0 1 0 0,-1 0 0 0 0,1 0 0 0 0,0 0-1 0 0,-1-1 1 0 0,1 1 0 0 0,0-1 0 0 0,-1 0-1 0 0,1 0 1 0 0,0 0 0 0 0,0 0 0 0 0,0 0-1 0 0,-1 0 1 0 0,1 0 0 0 0,0-1 0 0 0,1 1-1 0 0,-1-1 1 0 0,0 0 0 0 0,0 1 0 0 0,1-1-1 0 0,-1 0 1 0 0,1 0 0 0 0,-1 0 0 0 0,1 0 0 0 0,0 0-1 0 0,0 0 1 0 0,0-1 0 0 0,0 1 0 0 0,-1-4-1 0 0,1-1 586 0 0,4 17-223 0 0,-2-5-227 0 0,0 0 0 0 0,0 0 1 0 0,-1-1-1 0 0,1 1 0 0 0,-1 0 1 0 0,-1 8-1 0 0,-2-2 28 0 0,-1-1 0 0 0,1 0-1 0 0,-2 0 1 0 0,1 0 0 0 0,-2 0 0 0 0,1-1 0 0 0,-1 0-1 0 0,0 0 1 0 0,-1 0 0 0 0,0-1 0 0 0,-1 0 0 0 0,1-1-1 0 0,-2 1 1 0 0,1-1 0 0 0,-1-1 0 0 0,0 0-1 0 0,-15 8 1 0 0,13-8 71 0 0,0 0-1 0 0,-1-1 1 0 0,1 0-1 0 0,-1-1 0 0 0,-1 0 1 0 0,1-1-1 0 0,0 0 1 0 0,-1-1-1 0 0,0-1 1 0 0,1 0-1 0 0,-1 0 0 0 0,0-1 1 0 0,1-1-1 0 0,-23-4 1 0 0,31 5-142 0 0,0-1 0 0 0,0-1 0 0 0,-1 1 1 0 0,1-1-1 0 0,0 1 0 0 0,1-1 1 0 0,-1 0-1 0 0,0 0 0 0 0,0-1 0 0 0,1 1 1 0 0,-1-1-1 0 0,1 0 0 0 0,0 0 0 0 0,0 0 1 0 0,0 0-1 0 0,-4-7 0 0 0,5 7-314 0 0,0-1 0 0 0,1 0-1 0 0,-1 0 1 0 0,1-1-1 0 0,0 1 1 0 0,0 0 0 0 0,1 0-1 0 0,-1 0 1 0 0,1-1 0 0 0,0 1-1 0 0,0 0 1 0 0,0-1 0 0 0,0 1-1 0 0,2-5 1 0 0,2-6-1439 0 0,1 0-1 0 0,0 0 1 0 0,1 1-1 0 0,0-1 1 0 0,2 1-1 0 0,-1 1 1 0 0,19-25 0 0 0,-10 16-126 0 0</inkml:trace>
</inkml:ink>
</file>

<file path=ppt/ink/ink3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0.042"/>
    </inkml:context>
    <inkml:brush xml:id="br0">
      <inkml:brushProperty name="width" value="0.05" units="cm"/>
      <inkml:brushProperty name="height" value="0.05" units="cm"/>
      <inkml:brushProperty name="color" value="#E71224"/>
    </inkml:brush>
  </inkml:definitions>
  <inkml:trace contextRef="#ctx0" brushRef="#br0">0 163 4400 0 0,'0'0'5944'0'0,"2"-4"-4716"0"0,2-2-708 0 0,1 1 1 0 0,0-1 0 0 0,0 1 0 0 0,0 0-1 0 0,0 0 1 0 0,1 1 0 0 0,-1 0-1 0 0,1-1 1 0 0,11-4 0 0 0,73-34 1225 0 0,-53 25-2657 0 0,-7 5-914 0 0,-2 2-2494 0 0,-2-4-4416 0 0,-19 11 7136 0 0</inkml:trace>
</inkml:ink>
</file>

<file path=ppt/ink/ink3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0.386"/>
    </inkml:context>
    <inkml:brush xml:id="br0">
      <inkml:brushProperty name="width" value="0.05" units="cm"/>
      <inkml:brushProperty name="height" value="0.05" units="cm"/>
      <inkml:brushProperty name="color" value="#E71224"/>
    </inkml:brush>
  </inkml:definitions>
  <inkml:trace contextRef="#ctx0" brushRef="#br0">42 1 5364 0 0,'-9'3'13794'0'0,"5"2"-14283"0"0,1 5 817 0 0,1 0-1 0 0,1 0 1 0 0,0 0-1 0 0,0 0 1 0 0,2 13-1 0 0,-2 10-404 0 0,-5 52-2412 0 0,-1 44-7263 0 0,1-37 4261 0 0,4-57 3686 0 0</inkml:trace>
</inkml:ink>
</file>

<file path=ppt/ink/ink3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0.730"/>
    </inkml:context>
    <inkml:brush xml:id="br0">
      <inkml:brushProperty name="width" value="0.05" units="cm"/>
      <inkml:brushProperty name="height" value="0.05" units="cm"/>
      <inkml:brushProperty name="color" value="#E71224"/>
    </inkml:brush>
  </inkml:definitions>
  <inkml:trace contextRef="#ctx0" brushRef="#br0">11 23 6541 0 0,'0'0'1864'0'0,"-3"7"2796"0"0,1 0-2264 0 0,-2-33-15033 0 0,2 15 10833 0 0</inkml:trace>
</inkml:ink>
</file>

<file path=ppt/ink/ink3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1.058"/>
    </inkml:context>
    <inkml:brush xml:id="br0">
      <inkml:brushProperty name="width" value="0.05" units="cm"/>
      <inkml:brushProperty name="height" value="0.05" units="cm"/>
      <inkml:brushProperty name="color" value="#E71224"/>
    </inkml:brush>
  </inkml:definitions>
  <inkml:trace contextRef="#ctx0" brushRef="#br0">5 150 3580 0 0,'-1'-6'347'0'0,"-1"0"0"0"0,2 1-1 0 0,-1-1 1 0 0,1 0 0 0 0,0 0-1 0 0,0 0 1 0 0,0 0 0 0 0,1 0-1 0 0,0 1 1 0 0,0-1 0 0 0,1 0-1 0 0,-1 1 1 0 0,1-1 0 0 0,0 1-1 0 0,1-1 1 0 0,-1 1 0 0 0,1 0-1 0 0,0 0 1 0 0,1 0 0 0 0,-1 0-1 0 0,1 1 1 0 0,0-1 0 0 0,0 1 0 0 0,0 0-1 0 0,1 0 1 0 0,9-6 0 0 0,-13 10-311 0 0,0-1 0 0 0,0 1 1 0 0,0 0-1 0 0,0 0 0 0 0,0 0 1 0 0,0-1-1 0 0,0 1 1 0 0,0 0-1 0 0,0 0 0 0 0,0 0 1 0 0,0 0-1 0 0,0 1 1 0 0,0-1-1 0 0,0 0 0 0 0,0 0 1 0 0,0 1-1 0 0,0-1 1 0 0,0 0-1 0 0,0 1 0 0 0,0-1 1 0 0,0 1-1 0 0,0-1 0 0 0,0 1 1 0 0,-1 0-1 0 0,1-1 1 0 0,0 1-1 0 0,0 0 0 0 0,-1 0 1 0 0,1-1-1 0 0,0 1 1 0 0,-1 0-1 0 0,1 0 0 0 0,-1 0 1 0 0,1 0-1 0 0,-1 0 1 0 0,1 0-1 0 0,-1 0 0 0 0,0 0 1 0 0,1 0-1 0 0,-1 0 0 0 0,0 0 1 0 0,0 0-1 0 0,0 1 1 0 0,8 47-4025 0 0,-9-37 2572 0 0,-1 0-1 0 0,0 0 0 0 0,-1-1 0 0 0,-7 21 0 0 0,-2-1-541 0 0</inkml:trace>
</inkml:ink>
</file>

<file path=ppt/ink/ink3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1.402"/>
    </inkml:context>
    <inkml:brush xml:id="br0">
      <inkml:brushProperty name="width" value="0.05" units="cm"/>
      <inkml:brushProperty name="height" value="0.05" units="cm"/>
      <inkml:brushProperty name="color" value="#E71224"/>
    </inkml:brush>
  </inkml:definitions>
  <inkml:trace contextRef="#ctx0" brushRef="#br0">373 16 4880 0 0,'0'-1'680'0'0,"1"-1"0"0"0,0 1-1 0 0,0 0 1 0 0,0 0-1 0 0,0 0 1 0 0,0 0-1 0 0,0 0 1 0 0,0 0 0 0 0,0 0-1 0 0,1 0 1 0 0,-1 1-1 0 0,0-1 1 0 0,0 0-1 0 0,3 0 1 0 0,-1 5-464 0 0,0 1 0 0 0,-1 0 0 0 0,1 0 0 0 0,-1 0 0 0 0,0 0 0 0 0,0 0 0 0 0,-1 0 0 0 0,1 1 0 0 0,-1-1 0 0 0,0 0 0 0 0,-1 1 0 0 0,1-1 0 0 0,-1 1 0 0 0,0-1 0 0 0,-1 1 0 0 0,1-1 0 0 0,-1 1 0 0 0,0-1 0 0 0,-1 0 0 0 0,1 1 0 0 0,-1-1 0 0 0,0 0 1 0 0,0 0-1 0 0,-4 6 0 0 0,-30 18-48 0 0,11-12-188 0 0,-8 22 29 0 0,-35 52 0 0 0,-20 25-1787 0 0,38-66-2421 0 0,-9-8-3559 0 0,33-29 3708 0 0,16-10 2266 0 0</inkml:trace>
</inkml:ink>
</file>

<file path=ppt/ink/ink3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1.917"/>
    </inkml:context>
    <inkml:brush xml:id="br0">
      <inkml:brushProperty name="width" value="0.05" units="cm"/>
      <inkml:brushProperty name="height" value="0.05" units="cm"/>
      <inkml:brushProperty name="color" value="#E71224"/>
    </inkml:brush>
  </inkml:definitions>
  <inkml:trace contextRef="#ctx0" brushRef="#br0">621 0 5260 0 0,'-1'3'7784'0'0,"-2"4"-3705"0"0,-23 45-1596 0 0,-66 62 217 0 0,-206 193 0 0 0,207-229-3262 0 0,27-32-4389 0 0,63-45 4458 0 0,0 0 1 0 0,0-1-1 0 0,0 1 1 0 0,-1 0-1 0 0,1-1 0 0 0,0 1 1 0 0,0 0-1 0 0,0-1 0 0 0,0 0 1 0 0,-1 1-1 0 0,1-1 0 0 0,0 0 1 0 0,-1 0-1 0 0,1 1 1 0 0,0-1-1 0 0,0 0 0 0 0,-1 0 1 0 0,1 0-1 0 0,0-1 0 0 0,0 1 1 0 0,-1 0-1 0 0,1 0 0 0 0,0-1 1 0 0,0 1-1 0 0,-1-1 1 0 0,1 1-1 0 0,0-1 0 0 0,-2-1 1 0 0,-4-14-2799 0 0,5 4 1527 0 0</inkml:trace>
</inkml:ink>
</file>

<file path=ppt/ink/ink3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2.245"/>
    </inkml:context>
    <inkml:brush xml:id="br0">
      <inkml:brushProperty name="width" value="0.05" units="cm"/>
      <inkml:brushProperty name="height" value="0.05" units="cm"/>
      <inkml:brushProperty name="color" value="#E71224"/>
    </inkml:brush>
  </inkml:definitions>
  <inkml:trace contextRef="#ctx0" brushRef="#br0">370 0 5220 0 0,'0'0'7994'0'0,"-2"4"-6911"0"0,-19 26 229 0 0,-1-2-1 0 0,-1 0 1 0 0,-30 27-1 0 0,-21 25-1763 0 0,52-55-315 0 0,-9 14-4590 0 0,-2-2 0 0 0,-39 33 1 0 0,55-56 3610 0 0</inkml:trace>
</inkml:ink>
</file>

<file path=ppt/ink/ink3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3.218"/>
    </inkml:context>
    <inkml:brush xml:id="br0">
      <inkml:brushProperty name="width" value="0.05" units="cm"/>
      <inkml:brushProperty name="height" value="0.05" units="cm"/>
      <inkml:brushProperty name="color" value="#E71224"/>
    </inkml:brush>
  </inkml:definitions>
  <inkml:trace contextRef="#ctx0" brushRef="#br0">346 96 3540 0 0,'-5'-3'11089'0'0,"-13"8"-10234"0"0,-64 16 2156 0 0,75-20-2871 0 0,1 0 0 0 0,-1 0 1 0 0,0-1-1 0 0,0 0 0 0 0,1 0 0 0 0,-1-1 1 0 0,0 0-1 0 0,0 0 0 0 0,1 0 1 0 0,-11-4-1 0 0,16 4-158 0 0,-1 0 0 0 0,1-1 0 0 0,-1 1 1 0 0,1 0-1 0 0,0 0 0 0 0,0-1 0 0 0,0 1 0 0 0,-1-1 0 0 0,1 1 1 0 0,1-1-1 0 0,-1 1 0 0 0,0-1 0 0 0,0 0 0 0 0,0 1 0 0 0,1-1 1 0 0,-1 0-1 0 0,1 1 0 0 0,0-1 0 0 0,-1 0 0 0 0,1 0 0 0 0,0 0 1 0 0,0 1-1 0 0,0-1 0 0 0,0 0 0 0 0,0 0 0 0 0,1 0 0 0 0,-1 1 1 0 0,0-1-1 0 0,1 0 0 0 0,-1 0 0 0 0,1 1 0 0 0,0-1 0 0 0,0 0 1 0 0,1-1-1 0 0,0-2-59 0 0,-1 0 1 0 0,2 1 0 0 0,-1-1-1 0 0,0 1 1 0 0,1-1 0 0 0,0 1-1 0 0,0 0 1 0 0,0 0-1 0 0,1 0 1 0 0,7-6 0 0 0,-10 9 88 0 0,1 1 20 0 0,-1 0 0 0 0,1 0 0 0 0,0 0 0 0 0,0 1-1 0 0,0-1 1 0 0,0 0 0 0 0,0 1 0 0 0,0-1 0 0 0,-1 1 0 0 0,1-1 0 0 0,0 1 0 0 0,0 0 0 0 0,-1 0 0 0 0,1 0 0 0 0,0 0 0 0 0,-1 0 0 0 0,1 0 0 0 0,-1 1 0 0 0,1-1 0 0 0,-1 0 0 0 0,0 1 0 0 0,2 2 0 0 0,-1-1 4 0 0,-1 0 1 0 0,1 1 0 0 0,-1-1 0 0 0,0 0 0 0 0,0 1-1 0 0,-1-1 1 0 0,1 1 0 0 0,-1 0 0 0 0,0-1-1 0 0,0 1 1 0 0,0 5 0 0 0,-3 10-6 0 0,0 0-1 0 0,-1 1 1 0 0,-11 29-1 0 0,11-38-89 0 0,-2 6-185 0 0,-1 0-1 0 0,-1 0 1 0 0,0-1-1 0 0,-1 0 1 0 0,-20 27-1 0 0,20-32-802 0 0,-1 0 1 0 0,1-1-1 0 0,-14 11 1 0 0,16-16-654 0 0,0 0 0 0 0,-1 0 0 0 0,1 0 1 0 0,-1-1-1 0 0,-14 6 0 0 0,9-7-167 0 0,1-2 229 0 0</inkml:trace>
</inkml:ink>
</file>

<file path=ppt/ink/ink3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3.542"/>
    </inkml:context>
    <inkml:brush xml:id="br0">
      <inkml:brushProperty name="width" value="0.05" units="cm"/>
      <inkml:brushProperty name="height" value="0.05" units="cm"/>
      <inkml:brushProperty name="color" value="#E71224"/>
    </inkml:brush>
  </inkml:definitions>
  <inkml:trace contextRef="#ctx0" brushRef="#br0">25 12 4584 0 0,'2'-12'12845'0'0,"0"123"-8337"0"0,-1 28-4026 0 0,-7-2-9323 0 0,4-120 5940 0 0,-1 1 0 0 0,-1-1 1 0 0,-7 18-1 0 0,7-24 1242 0 0</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7.175"/>
    </inkml:context>
    <inkml:brush xml:id="br0">
      <inkml:brushProperty name="width" value="0.05" units="cm"/>
      <inkml:brushProperty name="height" value="0.05" units="cm"/>
      <inkml:brushProperty name="color" value="#E71224"/>
    </inkml:brush>
  </inkml:definitions>
  <inkml:trace contextRef="#ctx0" brushRef="#br0">1 451 4648 0 0,'22'6'6569'0'0,"-8"-10"-6263"0"0,0-1 1 0 0,-1-1-1 0 0,0 0 1 0 0,0-1-1 0 0,0 0 0 0 0,-1-1 1 0 0,0 0-1 0 0,-1-1 1 0 0,0 0-1 0 0,11-12 0 0 0,19-21-3104 0 0,38-53 0 0 0,-62 73 1518 0 0,104-131-4632 0 0,-78 99 4345 0 0</inkml:trace>
</inkml:ink>
</file>

<file path=ppt/ink/ink3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3.871"/>
    </inkml:context>
    <inkml:brush xml:id="br0">
      <inkml:brushProperty name="width" value="0.05" units="cm"/>
      <inkml:brushProperty name="height" value="0.05" units="cm"/>
      <inkml:brushProperty name="color" value="#E71224"/>
    </inkml:brush>
  </inkml:definitions>
  <inkml:trace contextRef="#ctx0" brushRef="#br0">103 0 3592 0 0,'0'0'2743'0'0,"0"5"-1511"0"0,0 18-246 0 0,-2-1 0 0 0,-1 1 0 0 0,0 0-1 0 0,-2-1 1 0 0,0 0 0 0 0,-10 22 0 0 0,-12 14-4093 0 0,-8-8-5588 0 0,27-43 6917 0 0</inkml:trace>
</inkml:ink>
</file>

<file path=ppt/ink/ink3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4.230"/>
    </inkml:context>
    <inkml:brush xml:id="br0">
      <inkml:brushProperty name="width" value="0.05" units="cm"/>
      <inkml:brushProperty name="height" value="0.05" units="cm"/>
      <inkml:brushProperty name="color" value="#E71224"/>
    </inkml:brush>
  </inkml:definitions>
  <inkml:trace contextRef="#ctx0" brushRef="#br0">92 22 4464 0 0,'19'-20'10709'0'0,"-18"20"-10581"0"0,0 0-1 0 0,0-1 0 0 0,0 1 0 0 0,0 0 1 0 0,0 0-1 0 0,0 0 0 0 0,0 0 1 0 0,0 0-1 0 0,0 0 0 0 0,0 0 0 0 0,0 0 1 0 0,0 1-1 0 0,0-1 0 0 0,1 0 0 0 0,-1 1 1 0 0,0-1-1 0 0,-1 1 0 0 0,1-1 0 0 0,0 1 1 0 0,0-1-1 0 0,0 1 0 0 0,0 0 1 0 0,0-1-1 0 0,0 1 0 0 0,-1 0 0 0 0,1 0 1 0 0,0 0-1 0 0,-1-1 0 0 0,2 2 0 0 0,-1 2 83 0 0,1-1-1 0 0,0 1 0 0 0,-1 0 1 0 0,0-1-1 0 0,0 1 0 0 0,0 0 0 0 0,0 0 1 0 0,0 6-1 0 0,-1 8 224 0 0,0 1-1 0 0,-4 28 1 0 0,2-34-65 0 0,-10 79-322 0 0,-9 1-3738 0 0,18-81 2428 0 0,-1 1 1 0 0,-1-1-1 0 0,0 0 0 0 0,-1 0 1 0 0,0 0-1 0 0,0-1 1 0 0,-1 0-1 0 0,-1 0 1 0 0,0-1-1 0 0,0 0 0 0 0,-1 0 1 0 0,-11 8-1 0 0,4-5-448 0 0</inkml:trace>
</inkml:ink>
</file>

<file path=ppt/ink/ink3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5.636"/>
    </inkml:context>
    <inkml:brush xml:id="br0">
      <inkml:brushProperty name="width" value="0.05" units="cm"/>
      <inkml:brushProperty name="height" value="0.05" units="cm"/>
      <inkml:brushProperty name="color" value="#E71224"/>
    </inkml:brush>
  </inkml:definitions>
  <inkml:trace contextRef="#ctx0" brushRef="#br0">652 46 4328 0 0,'7'-45'14120'0'0,"-24"104"-13259"0"0,-2-1 0 0 0,-40 80 0 0 0,45-108-1007 0 0,-3-1 0 0 0,0-1-1 0 0,-2 0 1 0 0,-1-2 0 0 0,-1 0 0 0 0,-31 30-1 0 0,50-54 85 0 0,-1 1 0 0 0,1-1 0 0 0,-1 1-1 0 0,1-1 1 0 0,-1 0 0 0 0,0 0 0 0 0,0 0-1 0 0,0 0 1 0 0,0-1 0 0 0,0 1 0 0 0,0-1 0 0 0,-1 1-1 0 0,1-1 1 0 0,0 0 0 0 0,-1-1 0 0 0,1 1-1 0 0,-1-1 1 0 0,1 1 0 0 0,-1-1 0 0 0,1 0 0 0 0,-1 0-1 0 0,1 0 1 0 0,-1-1 0 0 0,1 1 0 0 0,0-1-1 0 0,-1 0 1 0 0,1 0 0 0 0,0 0 0 0 0,-1-1 0 0 0,1 1-1 0 0,0-1 1 0 0,0 1 0 0 0,0-1 0 0 0,0 0 0 0 0,0 0-1 0 0,1-1 1 0 0,-1 1 0 0 0,1 0 0 0 0,-1-1-1 0 0,1 0 1 0 0,0 1 0 0 0,0-1 0 0 0,0 0 0 0 0,0 0-1 0 0,1 0 1 0 0,-3-6 0 0 0,-49-112-1444 0 0,52 120 1514 0 0,-20 39 188 0 0,11-21-340 0 0,0-1 1 0 0,-1-1-1 0 0,-1 0 1 0 0,0 0-1 0 0,-1-1 1 0 0,-1 0-1 0 0,-17 12 1 0 0,-27 16-8715 0 0,49-39 5137 0 0,-1 2 1983 0 0</inkml:trace>
</inkml:ink>
</file>

<file path=ppt/ink/ink3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6.167"/>
    </inkml:context>
    <inkml:brush xml:id="br0">
      <inkml:brushProperty name="width" value="0.05" units="cm"/>
      <inkml:brushProperty name="height" value="0.05" units="cm"/>
      <inkml:brushProperty name="color" value="#E71224"/>
    </inkml:brush>
  </inkml:definitions>
  <inkml:trace contextRef="#ctx0" brushRef="#br0">22 239 2784 0 0,'-15'-59'6384'0'0,"8"2"-4019"0"0,7 48-2287 0 0,0 0-1 0 0,1 1 1 0 0,0-1-1 0 0,1 0 1 0 0,0 0 0 0 0,0 1-1 0 0,1-1 1 0 0,0 1 0 0 0,0 0-1 0 0,1 0 1 0 0,5-9-1 0 0,-9 16-76 0 0,0 0 0 0 0,1 1 0 0 0,-1-1 0 0 0,0 1 0 0 0,0-1 0 0 0,1 0 0 0 0,-1 1-1 0 0,1-1 1 0 0,-1 1 0 0 0,0-1 0 0 0,1 1 0 0 0,-1-1 0 0 0,1 1 0 0 0,-1 0-1 0 0,1-1 1 0 0,-1 1 0 0 0,1-1 0 0 0,0 1 0 0 0,-1 0 0 0 0,1 0 0 0 0,-1-1 0 0 0,1 1-1 0 0,0 0 1 0 0,-1 0 0 0 0,1 0 0 0 0,0-1 0 0 0,-1 1 0 0 0,1 0 0 0 0,1 0-1 0 0,9 16 90 0 0,-3 28-353 0 0,-14-9-2385 0 0,-1-1 0 0 0,-2 0-1 0 0,-20 49 1 0 0,21-59 992 0 0</inkml:trace>
</inkml:ink>
</file>

<file path=ppt/ink/ink3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36.527"/>
    </inkml:context>
    <inkml:brush xml:id="br0">
      <inkml:brushProperty name="width" value="0.05" units="cm"/>
      <inkml:brushProperty name="height" value="0.05" units="cm"/>
      <inkml:brushProperty name="color" value="#E71224"/>
    </inkml:brush>
  </inkml:definitions>
  <inkml:trace contextRef="#ctx0" brushRef="#br0">49 0 2372 0 0,'0'0'6415'0'0,"3"3"-5687"0"0,3 4-373 0 0,-1 0 0 0 0,0 0 0 0 0,0 1 0 0 0,-1-1 0 0 0,1 1 0 0 0,-2 0 0 0 0,1 1 0 0 0,-1-1-1 0 0,-1 1 1 0 0,1-1 0 0 0,-2 1 0 0 0,3 17 0 0 0,-4-22-265 0 0,0 0 1 0 0,-1 0-1 0 0,1 0 0 0 0,-1 0 0 0 0,1 0 0 0 0,-1 0 0 0 0,-1 0 0 0 0,1 0 0 0 0,0 0 1 0 0,-1 0-1 0 0,0 0 0 0 0,0-1 0 0 0,-3 5 0 0 0,4-5-33 0 0,-1 0-1 0 0,0-1 1 0 0,1 0-1 0 0,-1 1 0 0 0,0-1 1 0 0,0 0-1 0 0,0 0 1 0 0,0 0-1 0 0,-1 0 1 0 0,1 0-1 0 0,-1 0 1 0 0,1-1-1 0 0,-1 1 0 0 0,1-1 1 0 0,-1 0-1 0 0,0 0 1 0 0,0 0-1 0 0,1 0 1 0 0,-6 1-1 0 0,7-2-55 0 0,0 0-1 0 0,-1 0 0 0 0,1 0 1 0 0,0 0-1 0 0,0 0 0 0 0,-1 0 1 0 0,1-1-1 0 0,0 1 1 0 0,0 0-1 0 0,-1-1 0 0 0,1 1 1 0 0,0-1-1 0 0,0 1 0 0 0,0-1 1 0 0,0 0-1 0 0,0 1 1 0 0,0-1-1 0 0,0 0 0 0 0,0 0 1 0 0,0 0-1 0 0,0 0 0 0 0,0 0 1 0 0,0 0-1 0 0,1 0 1 0 0,-1 0-1 0 0,-1-2 0 0 0,2 1-269 0 0,-1-1 0 0 0,0 0-1 0 0,1 0 1 0 0,-1 0 0 0 0,1 0-1 0 0,0 0 1 0 0,0 0 0 0 0,0 0-1 0 0,0 0 1 0 0,1 0 0 0 0,0-3-1 0 0,3-10-2070 0 0,0 1 0 0 0,2-1 0 0 0,8-17 0 0 0,-13 30 1944 0 0,7-14-1478 0 0</inkml:trace>
</inkml:ink>
</file>

<file path=ppt/ink/ink3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45.793"/>
    </inkml:context>
    <inkml:brush xml:id="br0">
      <inkml:brushProperty name="width" value="0.05" units="cm"/>
      <inkml:brushProperty name="height" value="0.05" units="cm"/>
      <inkml:brushProperty name="color" value="#E71224"/>
    </inkml:brush>
  </inkml:definitions>
  <inkml:trace contextRef="#ctx0" brushRef="#br0">979 14 2996 0 0,'-7'-13'18619'0'0,"-16"12"-18473"0"0,1 1 0 0 0,0 1 0 0 0,-1 1 0 0 0,1 1 0 0 0,-32 8 0 0 0,22-5-190 0 0,-600 117-2570 0 0,603-118 2506 0 0,0-2 0 0 0,-31 0 0 0 0,57-3 112 0 0,-18-1-2146 0 0,34-22-15069 0 0</inkml:trace>
</inkml:ink>
</file>

<file path=ppt/ink/ink3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46.480"/>
    </inkml:context>
    <inkml:brush xml:id="br0">
      <inkml:brushProperty name="width" value="0.05" units="cm"/>
      <inkml:brushProperty name="height" value="0.05" units="cm"/>
      <inkml:brushProperty name="color" value="#E71224"/>
    </inkml:brush>
  </inkml:definitions>
  <inkml:trace contextRef="#ctx0" brushRef="#br0">206 22 3092 0 0,'27'-21'14968'0'0,"-195"149"-12940"0"0,159-122-1974 0 0,-38 28 204 0 0,45-33-215 0 0,1-1-43 0 0,1 0 0 0 0,0 1 0 0 0,-1-1 0 0 0,1 0 0 0 0,-1 0 0 0 0,1 1 0 0 0,0-1 0 0 0,-1 0 0 0 0,1 1 0 0 0,0-1 0 0 0,-1 0 0 0 0,1 1 0 0 0,0-1 0 0 0,0 1-1 0 0,0-1 1 0 0,-1 0 0 0 0,1 1 0 0 0,0-1 0 0 0,0 1 0 0 0,0-1 0 0 0,0 1 0 0 0,0-1 0 0 0,0 0 0 0 0,-1 1 0 0 0,1-1 0 0 0,0 1 0 0 0,0-1 0 0 0,1 1 0 0 0,-1-1-1 0 0,0 1 1 0 0,0-1 0 0 0,0 1 0 0 0,0 0 0 0 0,1 1 22 0 0,0-1 0 0 0,0 1 0 0 0,-1-1 0 0 0,1 1 0 0 0,0-1-1 0 0,0 1 1 0 0,1-1 0 0 0,-1 0 0 0 0,0 1 0 0 0,0-1 0 0 0,1 0 0 0 0,-1 0 0 0 0,0 0 0 0 0,1 0-1 0 0,-1 0 1 0 0,1 0 0 0 0,0 0 0 0 0,-1-1 0 0 0,1 1 0 0 0,0 0 0 0 0,-1-1 0 0 0,1 0-1 0 0,0 1 1 0 0,0-1 0 0 0,-1 0 0 0 0,4 0 0 0 0,51 5 433 0 0,179 2 704 0 0,-233-7-1197 0 0,26 2-891 0 0,-10 1-3255 0 0,-16-3 3127 0 0</inkml:trace>
</inkml:ink>
</file>

<file path=ppt/ink/ink3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48.355"/>
    </inkml:context>
    <inkml:brush xml:id="br0">
      <inkml:brushProperty name="width" value="0.05" units="cm"/>
      <inkml:brushProperty name="height" value="0.05" units="cm"/>
      <inkml:brushProperty name="color" value="#E71224"/>
    </inkml:brush>
  </inkml:definitions>
  <inkml:trace contextRef="#ctx0" brushRef="#br0">321 5 3652 0 0,'-5'-4'14213'0'0,"15"22"-10486"0"0,22 48-3683 0 0,-30-59-3 0 0,-1 1 0 0 0,0-1 0 0 0,0 0 0 0 0,-1 1 0 0 0,0-1 1 0 0,-1 1-1 0 0,1-1 0 0 0,-1 1 0 0 0,-1-1 0 0 0,1 0 0 0 0,-1 0 0 0 0,-1 0 0 0 0,1 0 0 0 0,-1 0 0 0 0,0 0 1 0 0,-1 0-1 0 0,0-1 0 0 0,0 0 0 0 0,0 0 0 0 0,-9 10 0 0 0,6-8-150 0 0,0-1 1 0 0,-1 0-1 0 0,0 0 0 0 0,0 0 0 0 0,-1-1 1 0 0,0-1-1 0 0,0 1 0 0 0,0-1 0 0 0,-1-1 1 0 0,0 0-1 0 0,0 0 0 0 0,0-1 0 0 0,-20 4 1 0 0,28-6-75 0 0,-18-7-744 0 0,20 6 889 0 0,-1 0 0 0 0,0-1 0 0 0,0 1-1 0 0,1 0 1 0 0,-1-1 0 0 0,0 1 0 0 0,1-1 0 0 0,-1 1 0 0 0,0-1-1 0 0,1 1 1 0 0,-1-1 0 0 0,1 1 0 0 0,-1-1 0 0 0,1 1 0 0 0,-1-1 0 0 0,1 0-1 0 0,-1 1 1 0 0,1-1 0 0 0,0 0 0 0 0,-1 1 0 0 0,1-1 0 0 0,0 0-1 0 0,0 0 1 0 0,-1 1 0 0 0,1-1 0 0 0,0 0 0 0 0,0 0 0 0 0,0 0 0 0 0,0-1-1 0 0,5-9-473 0 0,-4 9 443 0 0,0 0 1 0 0,0 0-1 0 0,0 0 1 0 0,0 0-1 0 0,0 0 1 0 0,0 0-1 0 0,1 0 1 0 0,-1 1-1 0 0,0-1 1 0 0,1 0-1 0 0,0 1 1 0 0,-1-1-1 0 0,1 1 1 0 0,0 0-1 0 0,0-1 1 0 0,0 1-1 0 0,4-2 1 0 0,-5 3 72 0 0,0-1 0 0 0,0 0 0 0 0,0 1 0 0 0,0-1 0 0 0,0 1 0 0 0,0-1 0 0 0,0 1 0 0 0,0-1 0 0 0,0 1 0 0 0,1 0 0 0 0,-1-1 0 0 0,0 1 0 0 0,0 0 0 0 0,0 0 0 0 0,0 0 0 0 0,1 0 0 0 0,-1 0 0 0 0,0 0 0 0 0,0 0 0 0 0,0 1 0 0 0,1-1 0 0 0,-1 0 0 0 0,0 1 0 0 0,0-1 0 0 0,0 1 0 0 0,0-1 0 0 0,2 2 0 0 0,-2-1 32 0 0,0 1 0 0 0,-1-1 0 0 0,1 1 0 0 0,0 0 1 0 0,0-1-1 0 0,-1 1 0 0 0,1 0 0 0 0,-1-1 0 0 0,1 1 1 0 0,-1 0-1 0 0,0 0 0 0 0,0 0 0 0 0,0-1 0 0 0,0 1 0 0 0,0 4 1 0 0,-1 5 104 0 0,-1 0 0 0 0,0-1 0 0 0,-1 1 1 0 0,0 0-1 0 0,-5 11 0 0 0,0-6 9 0 0,0 0 0 0 0,-1 0-1 0 0,0-1 1 0 0,-18 20 0 0 0,-16 4-3041 0 0,39-36 1593 0 0,-1 0 0 0 0,0 0 0 0 0,0-1 0 0 0,0 1 0 0 0,0-1 0 0 0,0-1 0 0 0,-10 3 0 0 0,-8-6-2627 0 0,7-2 2277 0 0</inkml:trace>
</inkml:ink>
</file>

<file path=ppt/ink/ink3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48.699"/>
    </inkml:context>
    <inkml:brush xml:id="br0">
      <inkml:brushProperty name="width" value="0.05" units="cm"/>
      <inkml:brushProperty name="height" value="0.05" units="cm"/>
      <inkml:brushProperty name="color" value="#E71224"/>
    </inkml:brush>
  </inkml:definitions>
  <inkml:trace contextRef="#ctx0" brushRef="#br0">59 39 5765 0 0,'0'-3'1102'0'0,"1"0"0"0"0,-1 0 0 0 0,0 1 1 0 0,0-1-1 0 0,0 0 0 0 0,0 0 0 0 0,-1 0 1 0 0,1 1-1 0 0,-1-1 0 0 0,1 0 0 0 0,-3-5 1315 0 0,-8 19-6473 0 0,-24 45-8903 0 0,27-44 10988 0 0</inkml:trace>
</inkml:ink>
</file>

<file path=ppt/ink/ink3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49.027"/>
    </inkml:context>
    <inkml:brush xml:id="br0">
      <inkml:brushProperty name="width" value="0.05" units="cm"/>
      <inkml:brushProperty name="height" value="0.05" units="cm"/>
      <inkml:brushProperty name="color" value="#E71224"/>
    </inkml:brush>
  </inkml:definitions>
  <inkml:trace contextRef="#ctx0" brushRef="#br0">232 1 4532 0 0,'-14'23'8154'0'0,"1"29"-4192"0"0,3-12-2448 0 0,-29 50-1740 0 0,27-66-2041 0 0,-1-1 0 0 0,-1 0 0 0 0,-1-1 0 0 0,-1 0 0 0 0,-1-1 0 0 0,-29 28 0 0 0,24-28 524 0 0</inkml:trace>
</inkml:ink>
</file>

<file path=ppt/ink/ink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7.503"/>
    </inkml:context>
    <inkml:brush xml:id="br0">
      <inkml:brushProperty name="width" value="0.05" units="cm"/>
      <inkml:brushProperty name="height" value="0.05" units="cm"/>
      <inkml:brushProperty name="color" value="#E71224"/>
    </inkml:brush>
  </inkml:definitions>
  <inkml:trace contextRef="#ctx0" brushRef="#br0">1390 28 5300 0 0,'0'-1'358'0'0,"0"0"-1"0"0,0 0 0 0 0,0 0 0 0 0,0 0 1 0 0,-1 0-1 0 0,1-1 0 0 0,0 1 0 0 0,0 1 1 0 0,-1-1-1 0 0,1 0 0 0 0,0 0 0 0 0,-1 0 0 0 0,1 0 1 0 0,-1 0-1 0 0,0 0 0 0 0,1 0 0 0 0,-1 0 1 0 0,1 1-1 0 0,-1-1 0 0 0,0 0 0 0 0,0 0 0 0 0,0 1 1 0 0,1-1-1 0 0,-1 1 0 0 0,-2-2 0 0 0,1 1 47 0 0,-1 1 0 0 0,1-1 0 0 0,-1 0 0 0 0,1 1 0 0 0,-1 0 0 0 0,0-1 0 0 0,1 1 0 0 0,-1 0 0 0 0,0 0 1 0 0,-2 1-1 0 0,-62 16 2457 0 0,62-15-2492 0 0,-67 28 1261 0 0,1 4-1 0 0,-128 82 1 0 0,172-99-1385 0 0,-54 36 279 0 0,3 5 1 0 0,-72 67 0 0 0,-130 145-4532 0 0,275-264 3815 0 0,-26 26-3356 0 0,-1 0-1 0 0,-1-3 1 0 0,-1 0 0 0 0,-2-3-1 0 0,-75 44 1 0 0,78-56 1570 0 0</inkml:trace>
</inkml:ink>
</file>

<file path=ppt/ink/ink3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50.418"/>
    </inkml:context>
    <inkml:brush xml:id="br0">
      <inkml:brushProperty name="width" value="0.05" units="cm"/>
      <inkml:brushProperty name="height" value="0.05" units="cm"/>
      <inkml:brushProperty name="color" value="#E71224"/>
    </inkml:brush>
  </inkml:definitions>
  <inkml:trace contextRef="#ctx0" brushRef="#br0">537 56 4984 0 0,'-4'-56'15705'0'0,"1"59"-15313"0"0,-4 6-131 0 0,0 0 1 0 0,0 1 0 0 0,1 0 0 0 0,0 0-1 0 0,1 0 1 0 0,-7 18 0 0 0,10-23-232 0 0,0 0 0 0 0,0 1 0 0 0,0 0-1 0 0,1-1 1 0 0,0 1 0 0 0,0 0 0 0 0,0-1 0 0 0,1 1 0 0 0,0 0 0 0 0,0 0-1 0 0,0 0 1 0 0,1 0 0 0 0,0-1 0 0 0,0 1 0 0 0,4 10 0 0 0,-4-14-87 0 0,0-1 0 0 0,1 0 0 0 0,-1 1 0 0 0,1-1 0 0 0,-1 0 0 0 0,1 0 0 0 0,-1 1 0 0 0,1-1 1 0 0,0-1-1 0 0,-1 1 0 0 0,1 0 0 0 0,0 0 0 0 0,0-1 0 0 0,0 1 0 0 0,0-1 0 0 0,0 1 0 0 0,0-1 0 0 0,0 0 0 0 0,0 0 0 0 0,-1 0 0 0 0,1 0 1 0 0,0 0-1 0 0,0 0 0 0 0,3-1 0 0 0,1 1-63 0 0,0-1 0 0 0,-1 0 1 0 0,1-1-1 0 0,-1 1 1 0 0,1-1-1 0 0,-1 0 0 0 0,9-5 1 0 0,-2-1 2 0 0,0 0 1 0 0,0-1 0 0 0,-1 0-1 0 0,0-1 1 0 0,0-1 0 0 0,-1 0-1 0 0,11-16 1 0 0,-20 26 941 0 0,-3 5-702 0 0,-8 13-166 0 0,-2 0 0 0 0,0-1 1 0 0,0 0-1 0 0,-2-1 0 0 0,0 0 0 0 0,0-1 0 0 0,-2-1 0 0 0,1 0 1 0 0,-2-1-1 0 0,0-1 0 0 0,0 0 0 0 0,-1-2 0 0 0,0 0 1 0 0,-34 12-1 0 0,51-21-202 0 0,1 0 215 0 0,-1 1 0 0 0,1-1-1 0 0,0 0 1 0 0,-1 1 0 0 0,0-1 0 0 0,1 0-1 0 0,-1 0 1 0 0,1 0 0 0 0,-1 1 0 0 0,1-1 0 0 0,-1 0-1 0 0,1 0 1 0 0,-1 0 0 0 0,0 0 0 0 0,1 0-1 0 0,-1 0 1 0 0,1 0 0 0 0,-1 0 0 0 0,0 0-1 0 0,1 0 1 0 0,-1 0 0 0 0,1-1 0 0 0,-1 1-1 0 0,1 0 1 0 0,-1 0 0 0 0,1 0 0 0 0,-1-1-1 0 0,0 1 1 0 0,1 0 0 0 0,-1-1 0 0 0,0 0 1 0 0,0 1 1 0 0,1-1-1 0 0,-1 1 0 0 0,0-1 1 0 0,0 1-1 0 0,0 0 1 0 0,0-1-1 0 0,1 1 1 0 0,-1 0-1 0 0,0 0 1 0 0,0-1-1 0 0,0 1 0 0 0,0 0 1 0 0,0 0-1 0 0,0 0 1 0 0,0 0-1 0 0,1 0 1 0 0,-1 0-1 0 0,0 0 0 0 0,0 1 1 0 0,0-1-1 0 0,0 0 1 0 0,0 0-1 0 0,1 1 1 0 0,-1-1-1 0 0,0 1 1 0 0,0-1-1 0 0,0 1 0 0 0,1-1 1 0 0,-1 1-1 0 0,0-1 1 0 0,1 1-1 0 0,-1-1 1 0 0,0 1-1 0 0,1 0 1 0 0,-2 1-1 0 0,-4 10 206 0 0,0-1 0 0 0,-1 1 0 0 0,0-1 0 0 0,-1 0 0 0 0,-1-1 0 0 0,-10 11 0 0 0,15-17-182 0 0,0 0 0 0 0,-1 0 0 0 0,0 0 0 0 0,0-1 0 0 0,0 0 0 0 0,0 0 0 0 0,0 0 0 0 0,-1 0 0 0 0,1-1 0 0 0,-1 0 0 0 0,0 0 0 0 0,1 0 0 0 0,-1-1 0 0 0,0 0 0 0 0,-10 1 0 0 0,14-2-31 0 0,0 0 6 0 0,0-1 1 0 0,0 1 0 0 0,0 0-1 0 0,0-1 1 0 0,0 0 0 0 0,1 1-1 0 0,-1-1 1 0 0,0 0-1 0 0,0 0 1 0 0,1 0 0 0 0,-1 0-1 0 0,1 0 1 0 0,-1 0 0 0 0,1-1-1 0 0,-1 1 1 0 0,1 0-1 0 0,-2-3 1 0 0,2 2-36 0 0,1-1 0 0 0,0 0 0 0 0,0 0-1 0 0,0 1 1 0 0,0-1 0 0 0,0 0 0 0 0,0 0 0 0 0,0 1 0 0 0,1-1 0 0 0,0 0-1 0 0,-1 1 1 0 0,1-1 0 0 0,0 1 0 0 0,0-1 0 0 0,1 1 0 0 0,-1-1 0 0 0,0 1-1 0 0,1 0 1 0 0,-1 0 0 0 0,1-1 0 0 0,0 1 0 0 0,0 0 0 0 0,0 1-1 0 0,0-1 1 0 0,0 0 0 0 0,0 0 0 0 0,1 1 0 0 0,-1 0 0 0 0,0-1 0 0 0,1 1-1 0 0,-1 0 1 0 0,1 0 0 0 0,-1 0 0 0 0,4-1 0 0 0,-5 3 87 0 0,0-1 1 0 0,-1 1 0 0 0,1-1-1 0 0,-1 1 1 0 0,1-1 0 0 0,-1 1-1 0 0,1-1 1 0 0,-1 1 0 0 0,1-1-1 0 0,-1 1 1 0 0,1 0 0 0 0,-1-1-1 0 0,1 1 1 0 0,-1 0 0 0 0,0-1-1 0 0,0 1 1 0 0,1 0 0 0 0,-1 0-1 0 0,0-1 1 0 0,0 1 0 0 0,0 0-1 0 0,0 0 1 0 0,0-1 0 0 0,0 1-1 0 0,0 0 1 0 0,0 0-1 0 0,0-1 1 0 0,0 1 0 0 0,0 1-1 0 0,-3 23 451 0 0,0-13-323 0 0,-1 0-1 0 0,0 0 1 0 0,-1 0 0 0 0,0-1 0 0 0,-1 1-1 0 0,-1-1 1 0 0,0-1 0 0 0,0 1-1 0 0,-1-1 1 0 0,-14 15 0 0 0,-40 31-1735 0 0,-3-11-6620 0 0,40-34 1364 0 0</inkml:trace>
</inkml:ink>
</file>

<file path=ppt/ink/ink3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50.746"/>
    </inkml:context>
    <inkml:brush xml:id="br0">
      <inkml:brushProperty name="width" value="0.05" units="cm"/>
      <inkml:brushProperty name="height" value="0.05" units="cm"/>
      <inkml:brushProperty name="color" value="#E71224"/>
    </inkml:brush>
  </inkml:definitions>
  <inkml:trace contextRef="#ctx0" brushRef="#br0">35 31 5713 0 0,'9'5'8114'0'0,"-5"-3"-6669"0"0,-44-31-13996 0 0,32 21 10750 0 0</inkml:trace>
</inkml:ink>
</file>

<file path=ppt/ink/ink3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51.074"/>
    </inkml:context>
    <inkml:brush xml:id="br0">
      <inkml:brushProperty name="width" value="0.05" units="cm"/>
      <inkml:brushProperty name="height" value="0.05" units="cm"/>
      <inkml:brushProperty name="color" value="#E71224"/>
    </inkml:brush>
  </inkml:definitions>
  <inkml:trace contextRef="#ctx0" brushRef="#br0">259 1 4556 0 0,'-25'37'7928'0'0,"-1"2"-5368"0"0,-50 66 1996 0 0,31-58-7082 0 0,-6-13-5791 0 0,28-26 1837 0 0,11-8 4847 0 0</inkml:trace>
</inkml:ink>
</file>

<file path=ppt/ink/ink3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51.402"/>
    </inkml:context>
    <inkml:brush xml:id="br0">
      <inkml:brushProperty name="width" value="0.05" units="cm"/>
      <inkml:brushProperty name="height" value="0.05" units="cm"/>
      <inkml:brushProperty name="color" value="#E71224"/>
    </inkml:brush>
  </inkml:definitions>
  <inkml:trace contextRef="#ctx0" brushRef="#br0">89 8 4044 0 0,'22'-7'4816'0'0,"-22"7"-4700"0"0,0 0 0 0 0,1 0 0 0 0,-1 0 0 0 0,1 0 0 0 0,-1 0 0 0 0,1 0 1 0 0,-1 1-1 0 0,1-1 0 0 0,-1 0 0 0 0,0 0 0 0 0,1 0 0 0 0,-1 1 0 0 0,1-1 0 0 0,-1 0 0 0 0,0 0 0 0 0,1 1 0 0 0,-1-1 0 0 0,0 0 0 0 0,1 1 1 0 0,-1-1-1 0 0,0 0 0 0 0,1 1 0 0 0,-1-1 0 0 0,0 1 0 0 0,0-1 0 0 0,1 1 0 0 0,-1 2 58 0 0,1 0-1 0 0,-1 0 1 0 0,0-1-1 0 0,0 1 1 0 0,0 0-1 0 0,-1 0 1 0 0,1 0-1 0 0,-1 0 1 0 0,1-1-1 0 0,-1 1 1 0 0,0 0-1 0 0,-2 3 1 0 0,-6 16 341 0 0,-2-1 0 0 0,0 0-1 0 0,-18 24 1 0 0,14-22 380 0 0,-23 44-1 0 0,38-67-872 0 0,0 0 0 0 0,0 1 0 0 0,0-1 1 0 0,0 0-1 0 0,-1 0 0 0 0,1 1 0 0 0,0-1 0 0 0,0 0 0 0 0,0 0 0 0 0,0 0 0 0 0,0 1 0 0 0,0-1 0 0 0,0 0 0 0 0,0 0 0 0 0,0 1 0 0 0,0-1 0 0 0,0 0 0 0 0,0 0 0 0 0,0 1 0 0 0,0-1 1 0 0,0 0-1 0 0,0 0 0 0 0,0 1 0 0 0,0-1 0 0 0,0 0 0 0 0,0 0 0 0 0,0 1 0 0 0,0-1 0 0 0,0 0 0 0 0,1 0 0 0 0,-1 0 0 0 0,0 1 0 0 0,0-1 0 0 0,0 0 0 0 0,0 0 0 0 0,1 0 0 0 0,-1 1 0 0 0,0-1 1 0 0,0 0-1 0 0,0 0 0 0 0,1 0 0 0 0,-1 0 0 0 0,0 0 0 0 0,0 0 0 0 0,1 1 0 0 0,-1-1 0 0 0,0 0 0 0 0,0 0 0 0 0,0 0 0 0 0,1 0 0 0 0,-1 0 0 0 0,0 0 0 0 0,0 0 0 0 0,1 0 0 0 0,-1 0 0 0 0,1 0 1 0 0,23-6 133 0 0,28-18-847 0 0,209-101-9969 0 0,-129 67 4630 0 0,-90 40 4195 0 0</inkml:trace>
</inkml:ink>
</file>

<file path=ppt/ink/ink3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51.809"/>
    </inkml:context>
    <inkml:brush xml:id="br0">
      <inkml:brushProperty name="width" value="0.05" units="cm"/>
      <inkml:brushProperty name="height" value="0.05" units="cm"/>
      <inkml:brushProperty name="color" value="#E71224"/>
    </inkml:brush>
  </inkml:definitions>
  <inkml:trace contextRef="#ctx0" brushRef="#br0">116 70 4124 0 0,'-8'-70'17629'0'0,"8"75"-17117"0"0,5 34 380 0 0,-2 1-1 0 0,-3 0 0 0 0,-3 43 1 0 0,-1-42-1559 0 0,-2 0 1 0 0,-1-1 0 0 0,-15 43 0 0 0,22-81 650 0 0,-27 71-5468 0 0,24-66 3573 0 0,0 0 0 0 0,-1 0 0 0 0,0-1 0 0 0,0 1-1 0 0,0-1 1 0 0,-1 0 0 0 0,-10 10 0 0 0,10-12 138 0 0</inkml:trace>
</inkml:ink>
</file>

<file path=ppt/ink/ink3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52.153"/>
    </inkml:context>
    <inkml:brush xml:id="br0">
      <inkml:brushProperty name="width" value="0.05" units="cm"/>
      <inkml:brushProperty name="height" value="0.05" units="cm"/>
      <inkml:brushProperty name="color" value="#E71224"/>
    </inkml:brush>
  </inkml:definitions>
  <inkml:trace contextRef="#ctx0" brushRef="#br0">205 1 3816 0 0,'-5'16'1105'0'0,"-1"0"0"0"0,0 0 0 0 0,-1 0 0 0 0,-1 0 0 0 0,0-1 0 0 0,-13 17 0 0 0,12-20-1235 0 0,0 1 1 0 0,-1-1 0 0 0,-1-1 0 0 0,0 0 0 0 0,0 0-1 0 0,-1-1 1 0 0,-13 9 0 0 0,21-17-352 0 0,-10 5-1645 0 0,0-5-2592 0 0,0-2 2866 0 0</inkml:trace>
</inkml:ink>
</file>

<file path=ppt/ink/ink3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52.481"/>
    </inkml:context>
    <inkml:brush xml:id="br0">
      <inkml:brushProperty name="width" value="0.05" units="cm"/>
      <inkml:brushProperty name="height" value="0.05" units="cm"/>
      <inkml:brushProperty name="color" value="#E71224"/>
    </inkml:brush>
  </inkml:definitions>
  <inkml:trace contextRef="#ctx0" brushRef="#br0">1 53 5549 0 0,'34'-51'11951'0'0,"-33"50"-11801"0"0,-32 8-16676 0 0</inkml:trace>
</inkml:ink>
</file>

<file path=ppt/ink/ink3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57.418"/>
    </inkml:context>
    <inkml:brush xml:id="br0">
      <inkml:brushProperty name="width" value="0.05" units="cm"/>
      <inkml:brushProperty name="height" value="0.05" units="cm"/>
      <inkml:brushProperty name="color" value="#E71224"/>
    </inkml:brush>
  </inkml:definitions>
  <inkml:trace contextRef="#ctx0" brushRef="#br0">1153 273 4760 0 0,'-4'-5'989'0'0,"1"1"-1"0"0,0-1 0 0 0,0 0 1 0 0,1 0-1 0 0,-1-1 0 0 0,1 1 1 0 0,0 0-1 0 0,1-1 0 0 0,-1 1 1 0 0,0-9-1 0 0,1 6-388 0 0,0 0-1 0 0,1-1 1 0 0,1 1-1 0 0,-1 0 1 0 0,1 0 0 0 0,4-15-1 0 0,-1 12-469 0 0,-1 1-1 0 0,1 0 1 0 0,0 0-1 0 0,1 1 0 0 0,1-1 1 0 0,-1 1-1 0 0,1 0 0 0 0,1 0 1 0 0,-1 1-1 0 0,2 0 1 0 0,10-10-1 0 0,-17 17-139 0 0,1-1 1 0 0,-1 1-1 0 0,1 0 1 0 0,-1 0-1 0 0,1-1 1 0 0,0 1-1 0 0,0 1 1 0 0,-1-1-1 0 0,1 0 1 0 0,0 0-1 0 0,0 1 0 0 0,0-1 1 0 0,0 1-1 0 0,0-1 1 0 0,0 1-1 0 0,0 0 1 0 0,0 0-1 0 0,0 0 1 0 0,0 0-1 0 0,0 0 1 0 0,3 1-1 0 0,-4 0 14 0 0,1-1-1 0 0,-1 1 1 0 0,0 0-1 0 0,0 0 1 0 0,0 0-1 0 0,0 0 1 0 0,0 0-1 0 0,0 1 1 0 0,-1-1-1 0 0,1 0 1 0 0,0 0-1 0 0,-1 0 1 0 0,1 1-1 0 0,0-1 1 0 0,-1 0-1 0 0,0 1 1 0 0,1-1-1 0 0,-1 0 1 0 0,0 1-1 0 0,0-1 1 0 0,1 1-1 0 0,-1-1 1 0 0,0 1-1 0 0,0-1 1 0 0,-1 0-1 0 0,1 1 1 0 0,0-1-1 0 0,0 1 1 0 0,-1-1-1 0 0,1 0 1 0 0,-1 1-1 0 0,0 0 1 0 0,-5 24-55 0 0,-2 0 1 0 0,0 0-1 0 0,-23 46 1 0 0,23-58 33 0 0,-1 0 1 0 0,0-1 0 0 0,-1 1 0 0 0,0-2 0 0 0,-1 0-1 0 0,0 0 1 0 0,-23 18 0 0 0,21-19-107 0 0,-1-1-1 0 0,0 0 1 0 0,-1 0-1 0 0,0-2 1 0 0,0 1 0 0 0,-1-2-1 0 0,0 0 1 0 0,0-2-1 0 0,-1 1 1 0 0,0-2 0 0 0,-32 5-1 0 0,42-8 75 0 0,0-1 1 0 0,-1 0-1 0 0,1 0 0 0 0,0-1 0 0 0,0 0 1 0 0,-1 0-1 0 0,1-1 0 0 0,0 0 0 0 0,0 0 1 0 0,1 0-1 0 0,-1-1 0 0 0,0 0 0 0 0,-7-5 1 0 0,11 6 3 0 0,0-1 1 0 0,1 1-1 0 0,-1 0 1 0 0,1-1 0 0 0,-1 1-1 0 0,1-1 1 0 0,0 1-1 0 0,0-1 1 0 0,0 0 0 0 0,1 0-1 0 0,-1 0 1 0 0,1 0-1 0 0,-1-1 1 0 0,1 1-1 0 0,0 0 1 0 0,0 0 0 0 0,0-1-1 0 0,1 1 1 0 0,-1-1-1 0 0,1 1 1 0 0,0 0 0 0 0,0-1-1 0 0,0 1 1 0 0,1-1-1 0 0,-1 1 1 0 0,1 0-1 0 0,-1-1 1 0 0,1 1 0 0 0,2-5-1 0 0,2-3-149 0 0,0 0 0 0 0,1 0 0 0 0,0 1-1 0 0,1 0 1 0 0,0 0 0 0 0,0 1 0 0 0,1-1-1 0 0,0 2 1 0 0,1-1 0 0 0,0 1 0 0 0,12-8-1 0 0,36-37 95 0 0,-57 53 126 0 0,0-1-1 0 0,0 1 0 0 0,1-1 0 0 0,-1 0 0 0 0,0 1 1 0 0,1-1-1 0 0,-1 1 0 0 0,0-1 0 0 0,1 1 0 0 0,-1 0 0 0 0,1-1 1 0 0,-1 1-1 0 0,1-1 0 0 0,-1 1 0 0 0,1 0 0 0 0,-1-1 1 0 0,1 1-1 0 0,-1 0 0 0 0,1-1 0 0 0,-1 1 0 0 0,1 0 1 0 0,0 0-1 0 0,-1 0 0 0 0,1 0 0 0 0,-1-1 0 0 0,1 1 0 0 0,0 0 1 0 0,-1 0-1 0 0,1 0 0 0 0,0 0 0 0 0,-1 0 0 0 0,1 1 1 0 0,-1-1-1 0 0,1 0 0 0 0,0 0 0 0 0,-1 0 0 0 0,1 0 1 0 0,-1 1-1 0 0,1-1 0 0 0,-1 0 0 0 0,1 1 0 0 0,0-1 0 0 0,-1 0 1 0 0,1 1-1 0 0,-1-1 0 0 0,0 1 0 0 0,1-1 0 0 0,-1 1 1 0 0,1-1-1 0 0,-1 1 0 0 0,0-1 0 0 0,1 1 0 0 0,-1-1 1 0 0,0 1-1 0 0,0-1 0 0 0,1 1 0 0 0,-1-1 0 0 0,0 1 0 0 0,0 0 1 0 0,0-1-1 0 0,0 1 0 0 0,1-1 0 0 0,-1 1 0 0 0,0 0 1 0 0,0-1-1 0 0,0 1 0 0 0,-1 0 0 0 0,1 0 0 0 0,1 4 86 0 0,0 0 0 0 0,-1 1 0 0 0,0-1 0 0 0,0 0-1 0 0,0 0 1 0 0,-2 9 0 0 0,-2-1-38 0 0,0-1-1 0 0,-1 1 1 0 0,0-1-1 0 0,-1-1 1 0 0,0 1-1 0 0,-1-1 1 0 0,-1 0 0 0 0,1 0-1 0 0,-2-1 1 0 0,1 0-1 0 0,-1 0 1 0 0,-12 9-1 0 0,19-19-185 0 0,-3 0-206 0 0,3-1 288 0 0,0 0 0 0 0,0 1 1 0 0,-1 0-1 0 0,1-1 0 0 0,0 1 0 0 0,0 0 0 0 0,0 0 1 0 0,0 0-1 0 0,0 0 0 0 0,0 0 0 0 0,0 1 0 0 0,-1-1 1 0 0,1 1-1 0 0,0-1 0 0 0,0 1 0 0 0,0 0 0 0 0,0 0 1 0 0,0 0-1 0 0,1 0 0 0 0,-1 0 0 0 0,0 0 0 0 0,0 0 1 0 0,1 1-1 0 0,-1-1 0 0 0,1 1 0 0 0,-1-1 0 0 0,-1 3 1 0 0,-2 1-2 0 0,0 0 0 0 0,-1 0 0 0 0,0 0 0 0 0,0-1 1 0 0,0 0-1 0 0,-7 3 0 0 0,12-6-81 0 0,-26 1-1682 0 0,21-1 1375 0 0,0 1 0 0 0,0-1 0 0 0,0 1 1 0 0,0 0-1 0 0,1 1 0 0 0,-1 0 0 0 0,-6 4 1 0 0,7-4 71 0 0,1 0 0 0 0,-1 0 0 0 0,0-1 0 0 0,0 0 0 0 0,1 0 0 0 0,-2 0 0 0 0,1-1 0 0 0,0 0 0 0 0,0 1 0 0 0,-8-1 0 0 0,10-1-27 0 0,-37-20-2001 0 0,-5-15 2787 0 0,43 34 447 0 0,2 1-817 0 0,0 0-1 0 0,0 1 1 0 0,0-1-1 0 0,0 0 1 0 0,0 0-1 0 0,0 0 1 0 0,0 0-1 0 0,0 0 1 0 0,0 0-1 0 0,0 0 1 0 0,0 0-1 0 0,-1 0 1 0 0,1 0-1 0 0,0 0 1 0 0,0 0 0 0 0,0 0-1 0 0,0 0 1 0 0,0 0-1 0 0,0 0 1 0 0,0 0-1 0 0,0 1 1 0 0,0-1-1 0 0,0 0 1 0 0,0 0-1 0 0,-1 0 1 0 0,1 0-1 0 0,0 0 1 0 0,0 0-1 0 0,0 0 1 0 0,0 0-1 0 0,0 0 1 0 0,0-1-1 0 0,0 1 1 0 0,0 0-1 0 0,0 0 1 0 0,-1 0-1 0 0,1 0 1 0 0,0 0-1 0 0,0 0 1 0 0,0 0-1 0 0,0 0 1 0 0,0 0-1 0 0,0 0 1 0 0,0 0 0 0 0,0 0-1 0 0,0 0 1 0 0,0 0-1 0 0,0 0 1 0 0,0 0-1 0 0,0 0 1 0 0,0-1-1 0 0,-1 1 1 0 0,1 0-1 0 0,0 0 1 0 0,0 0-1 0 0,0 0 1 0 0,0 0-1 0 0,0 0 1 0 0,0 0-1 0 0,-2 14 2369 0 0,5 0-1433 0 0,-1-7-683 0 0,0 0 0 0 0,-1 0-1 0 0,0 1 1 0 0,0-1 0 0 0,0 1 0 0 0,-1-1-1 0 0,-1 1 1 0 0,1-1 0 0 0,-1 1 0 0 0,0-1-1 0 0,-1 0 1 0 0,-2 8 0 0 0,-12 29 353 0 0,-2-1-1 0 0,-24 44 1 0 0,34-75-544 0 0,0 1-1 0 0,0-1 1 0 0,-1 0-1 0 0,0 0 1 0 0,-1-1-1 0 0,-1 0 1 0 0,1-1-1 0 0,-2-1 1 0 0,1 1 0 0 0,-24 12-1 0 0,28-18-33 0 0,-1-1 1 0 0,0 0-1 0 0,0 0 0 0 0,0 0 0 0 0,0-1 0 0 0,-1-1 1 0 0,1 0-1 0 0,-1 0 0 0 0,1 0 0 0 0,-1-1 0 0 0,1 0 1 0 0,-1-1-1 0 0,1 0 0 0 0,0 0 0 0 0,-1-1 1 0 0,1 0-1 0 0,0 0 0 0 0,0-1 0 0 0,0 0 0 0 0,0 0 1 0 0,1-1-1 0 0,-1 0 0 0 0,1-1 0 0 0,0 1 0 0 0,0-1 1 0 0,0-1-1 0 0,1 1 0 0 0,0-1 0 0 0,0 0 1 0 0,0-1-1 0 0,1 1 0 0 0,0-1 0 0 0,0 0 0 0 0,1-1 1 0 0,0 1-1 0 0,0-1 0 0 0,1 1 0 0 0,0-1 0 0 0,0 0 1 0 0,1-1-1 0 0,0 1 0 0 0,0 0 0 0 0,1-1 1 0 0,0 1-1 0 0,0 0 0 0 0,1-1 0 0 0,1-13 0 0 0,2 8-220 0 0,-1 0 0 0 0,2 1 0 0 0,0-1 0 0 0,8-20 0 0 0,-3 16-1511 0 0,0-1 1 0 0,20-26-1 0 0,-6 14-2944 0 0,1 2 0 0 0,56-52 0 0 0,-58 60 2845 0 0</inkml:trace>
</inkml:ink>
</file>

<file path=ppt/ink/ink3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1:57.809"/>
    </inkml:context>
    <inkml:brush xml:id="br0">
      <inkml:brushProperty name="width" value="0.05" units="cm"/>
      <inkml:brushProperty name="height" value="0.05" units="cm"/>
      <inkml:brushProperty name="color" value="#E71224"/>
    </inkml:brush>
  </inkml:definitions>
  <inkml:trace contextRef="#ctx0" brushRef="#br0">1514 493 3796 0 0,'0'0'7040'0'0,"2"-4"-6010"0"0,10-6-288 0 0,0 1 1 0 0,1 0-1 0 0,0 1 0 0 0,0 0 1 0 0,0 0-1 0 0,21-6 1 0 0,11-8-568 0 0,-5 1-3963 0 0,-60 36-9254 0 0</inkml:trace>
  <inkml:trace contextRef="#ctx0" brushRef="#br0" timeOffset="1">1160 372 3612 0 0,'-7'-1'11768'0'0,"-2"101"-8995"0"0,8 4-4362 0 0,-3 51-7748 0 0,-2-80 5084 0 0,2-38 2423 0 0</inkml:trace>
  <inkml:trace contextRef="#ctx0" brushRef="#br0" timeOffset="2">1113 1635 4696 0 0,'-15'20'13021'0'0,"12"-18"-15484"0"0,-5-21-9804 0 0,3 7 10240 0 0</inkml:trace>
  <inkml:trace contextRef="#ctx0" brushRef="#br0" timeOffset="3">920 763 4072 0 0,'5'-54'6997'0'0,"-4"48"-6405"0"0,1-1 1 0 0,0 1-1 0 0,0-1 1 0 0,1 1-1 0 0,0 0 1 0 0,0 0 0 0 0,0 0-1 0 0,1 0 1 0 0,5-7-1 0 0,-9 12-578 0 0,1 1 0 0 0,-1-1 0 0 0,0 1 0 0 0,1-1 0 0 0,-1 1 0 0 0,1-1 0 0 0,-1 1 0 0 0,1-1 0 0 0,-1 1 0 0 0,1-1 0 0 0,-1 1 0 0 0,1-1 0 0 0,-1 1 0 0 0,1 0-1 0 0,0-1 1 0 0,-1 1 0 0 0,1 0 0 0 0,0 0 0 0 0,-1 0 0 0 0,1-1 0 0 0,0 1 0 0 0,-1 0 0 0 0,1 0 0 0 0,0 0 0 0 0,-1 0 0 0 0,1 0 0 0 0,0 0 0 0 0,-1 0 0 0 0,1 0 0 0 0,0 0 0 0 0,-1 1 0 0 0,1-1 0 0 0,0 0 0 0 0,-1 0-1 0 0,1 1 1 0 0,0-1 0 0 0,-1 0 0 0 0,1 1 0 0 0,-1-1 0 0 0,1 0 0 0 0,-1 1 0 0 0,1-1 0 0 0,-1 1 0 0 0,1-1 0 0 0,-1 1 0 0 0,1-1 0 0 0,-1 1 0 0 0,1-1 0 0 0,-1 1 0 0 0,0 0 0 0 0,1-1 0 0 0,-1 1 0 0 0,0 0 0 0 0,0-1 0 0 0,0 1-1 0 0,1 0 1 0 0,11 39-2667 0 0,-11-27 1272 0 0,-1 0 1 0 0,-1 0-1 0 0,0 0 0 0 0,-1 0 0 0 0,0 0 1 0 0,-1 0-1 0 0,-1 0 0 0 0,-5 15 1 0 0,-3 4-514 0 0</inkml:trace>
  <inkml:trace contextRef="#ctx0" brushRef="#br0" timeOffset="4">350 1072 3612 0 0,'0'0'3420'0'0,"3"2"-2449"0"0,0 1-727 0 0,1 0 0 0 0,-1 1 0 0 0,0-1 1 0 0,0 1-1 0 0,0 0 0 0 0,0 0 0 0 0,-1 0 1 0 0,0 0-1 0 0,0 0 0 0 0,0 1 0 0 0,0-1 0 0 0,0 1 1 0 0,-1-1-1 0 0,0 1 0 0 0,0-1 0 0 0,0 1 1 0 0,-1 0-1 0 0,0 0 0 0 0,0-1 0 0 0,0 1 1 0 0,0 0-1 0 0,-1-1 0 0 0,1 1 0 0 0,-1 0 0 0 0,0-1 1 0 0,-1 1-1 0 0,1-1 0 0 0,-1 1 0 0 0,0-1 1 0 0,0 0-1 0 0,0 0 0 0 0,-1 1 0 0 0,1-2 0 0 0,-1 1 1 0 0,0 0-1 0 0,0 0 0 0 0,-1-1 0 0 0,-5 5 1 0 0,-3 2-84 0 0,1 0 0 0 0,-1 0 0 0 0,2 1 0 0 0,0 1 0 0 0,-15 22 0 0 0,-39 72-97 0 0,17-26-1212 0 0,33-57-316 0 0,-2-1 1 0 0,-31 34-1 0 0,38-47-432 0 0,0-1 0 0 0,-1 0 0 0 0,0 0 0 0 0,-19 11 1 0 0,14-12-133 0 0</inkml:trace>
  <inkml:trace contextRef="#ctx0" brushRef="#br0" timeOffset="5">1007 37 2856 0 0,'-7'14'6423'0'0,"-31"48"-3788"0"0,-7-10-1151 0 0,-3-1-1 0 0,-88 73 1 0 0,101-97-1814 0 0,-1-2-1 0 0,-73 38 1 0 0,99-60-1641 0 0,10-3 1547 0 0,-1 0 1 0 0,0 0-1 0 0,0 1 0 0 0,0-1 0 0 0,1 0 1 0 0,-1-1-1 0 0,0 1 0 0 0,0 0 0 0 0,0 0 1 0 0,1 0-1 0 0,-1 0 0 0 0,0-1 0 0 0,0 1 0 0 0,1 0 1 0 0,-1-1-1 0 0,0 1 0 0 0,1 0 0 0 0,-1-1 1 0 0,0 1-1 0 0,1-1 0 0 0,-1 1 0 0 0,1-1 1 0 0,-2 0-1 0 0,0-13-1005 0 0,5 4-203 0 0</inkml:trace>
  <inkml:trace contextRef="#ctx0" brushRef="#br0" timeOffset="6">786 1 3612 0 0,'0'0'1474'0'0,"0"2"-1166"0"0,1 0 1 0 0,-1 0 0 0 0,0 0 0 0 0,0 0-1 0 0,0 0 1 0 0,-1 0 0 0 0,1 0-1 0 0,0 0 1 0 0,-1 0 0 0 0,1 0-1 0 0,-2 3 1 0 0,-32 43 2163 0 0,-78 82 0 0 0,-55 30-6800 0 0,74-84-2179 0 0,62-51 4804 0 0</inkml:trace>
</inkml:ink>
</file>

<file path=ppt/ink/ink3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0.450"/>
    </inkml:context>
    <inkml:brush xml:id="br0">
      <inkml:brushProperty name="width" value="0.05" units="cm"/>
      <inkml:brushProperty name="height" value="0.05" units="cm"/>
      <inkml:brushProperty name="color" value="#E71224"/>
    </inkml:brush>
  </inkml:definitions>
  <inkml:trace contextRef="#ctx0" brushRef="#br0">1030 194 3540 0 0,'0'0'2743'0'0,"-37"-15"4861"0"0,35 13-7269 0 0,-1 1 1 0 0,1-1-1 0 0,0 0 1 0 0,-1 0 0 0 0,1-1-1 0 0,0 1 1 0 0,0 0-1 0 0,1-1 1 0 0,-1 1 0 0 0,1-1-1 0 0,-1 1 1 0 0,1-1-1 0 0,0 0 1 0 0,0 0 0 0 0,0 0-1 0 0,-1-5 1 0 0,1 4-177 0 0,1 0-1 0 0,0 0 1 0 0,0 0 0 0 0,0 0 0 0 0,0-1-1 0 0,1 1 1 0 0,-1 0 0 0 0,1 0 0 0 0,0 0-1 0 0,1 0 1 0 0,2-6 0 0 0,-2 5-135 0 0,1-1 1 0 0,0 1 0 0 0,0 0-1 0 0,0 1 1 0 0,1-1-1 0 0,0 1 1 0 0,0-1-1 0 0,0 1 1 0 0,0 0-1 0 0,1 1 1 0 0,-1-1-1 0 0,1 1 1 0 0,0 0-1 0 0,0 0 1 0 0,0 0-1 0 0,0 1 1 0 0,1-1-1 0 0,-1 1 1 0 0,1 1-1 0 0,5-2 1 0 0,-10 3-29 0 0,0 0 0 0 0,0-1 1 0 0,0 1-1 0 0,-1 0 0 0 0,1 0 0 0 0,0 0 1 0 0,0 0-1 0 0,-1 0 0 0 0,1 0 0 0 0,0 0 1 0 0,0 1-1 0 0,0-1 0 0 0,-1 0 0 0 0,1 0 1 0 0,0 1-1 0 0,0-1 0 0 0,-1 0 0 0 0,1 1 1 0 0,0-1-1 0 0,-1 0 0 0 0,1 1 0 0 0,-1-1 0 0 0,1 1 1 0 0,0 0-1 0 0,-1-1 0 0 0,1 1 0 0 0,-1-1 1 0 0,1 1-1 0 0,-1 0 0 0 0,1 0 0 0 0,2 28-1 0 0,-16 27-98 0 0,5-37-28 0 0,-1 0 1 0 0,-2 0 0 0 0,0-1 0 0 0,0 0 0 0 0,-2-1-1 0 0,0-1 1 0 0,-1 0 0 0 0,-1 0 0 0 0,0-2 0 0 0,-1 0-1 0 0,-1-1 1 0 0,0 0 0 0 0,-29 16 0 0 0,39-26 24 0 0,-1 0 1 0 0,1 0-1 0 0,0 0 1 0 0,-1-1-1 0 0,0 0 1 0 0,1-1-1 0 0,-1 1 1 0 0,0-1 0 0 0,0-1-1 0 0,0 0 1 0 0,0 0-1 0 0,0-1 1 0 0,0 1-1 0 0,1-2 1 0 0,-10-1-1 0 0,13 2 53 0 0,1-1-1 0 0,0 1 0 0 0,-1 0 1 0 0,1-1-1 0 0,0 1 1 0 0,0-1-1 0 0,0 0 1 0 0,0 0-1 0 0,0 0 1 0 0,1-1-1 0 0,-1 1 1 0 0,1-1-1 0 0,-1 1 0 0 0,1-1 1 0 0,0 0-1 0 0,0 0 1 0 0,0 0-1 0 0,0 0 1 0 0,1 0-1 0 0,-1 0 1 0 0,1-1-1 0 0,0 1 0 0 0,0 0 1 0 0,0-1-1 0 0,0 1 1 0 0,1-1-1 0 0,-1 1 1 0 0,1-1-1 0 0,0 1 1 0 0,0-1-1 0 0,0 1 0 0 0,1-1 1 0 0,-1 1-1 0 0,1-1 1 0 0,1-5-1 0 0,14-35-563 0 0,-15 42 639 0 0,0 0-1 0 0,-1 0 0 0 0,1 0 1 0 0,0 0-1 0 0,1 0 0 0 0,-1 1 1 0 0,0-1-1 0 0,0 0 0 0 0,1 1 0 0 0,-1-1 1 0 0,1 1-1 0 0,-1 0 0 0 0,1-1 1 0 0,0 1-1 0 0,-1 0 0 0 0,1 0 1 0 0,0 0-1 0 0,0 0 0 0 0,0 0 1 0 0,2 0-1 0 0,-3 1-6 0 0,-1 0 0 0 0,1 0 1 0 0,0 0-1 0 0,-1 0 1 0 0,1 0-1 0 0,0 0 0 0 0,-1 0 1 0 0,1 0-1 0 0,0 1 0 0 0,-1-1 1 0 0,1 0-1 0 0,0 0 0 0 0,-1 1 1 0 0,1-1-1 0 0,-1 0 0 0 0,1 1 1 0 0,0-1-1 0 0,-1 1 0 0 0,1-1 1 0 0,-1 1-1 0 0,1-1 0 0 0,-1 1 1 0 0,0-1-1 0 0,1 1 0 0 0,-1 0 1 0 0,1-1-1 0 0,-1 1 0 0 0,1 0 1 0 0,2 26 583 0 0,-12 21 188 0 0,5-39-799 0 0,-1 0 0 0 0,0 0 0 0 0,0 0 0 0 0,0-1 0 0 0,-1 0 0 0 0,-1 0 0 0 0,1 0 1 0 0,-1-1-1 0 0,-1 0 0 0 0,1 0 0 0 0,-14 8 0 0 0,19-14-280 0 0,-18-2-2210 0 0,19 0 2487 0 0,-1 1-1 0 0,1 0 1 0 0,-1 0 0 0 0,1 0 0 0 0,0 0 0 0 0,-1 0-1 0 0,1 0 1 0 0,-1 0 0 0 0,1 0 0 0 0,0 0 0 0 0,-1 1-1 0 0,1-1 1 0 0,0 1 0 0 0,-1-1 0 0 0,1 1 0 0 0,0-1-1 0 0,-1 1 1 0 0,1 0 0 0 0,0-1 0 0 0,0 1 0 0 0,0 0-1 0 0,0 0 1 0 0,0 0 0 0 0,0 0 0 0 0,0 0-1 0 0,0 0 1 0 0,0 0 0 0 0,0 1 0 0 0,1-1 0 0 0,-1 0-1 0 0,0 0 1 0 0,1 1 0 0 0,-1-1 0 0 0,0 3 0 0 0,-2 0-12 0 0,0 1-1 0 0,0-1 1 0 0,0 0 0 0 0,-1 0 0 0 0,1 0 0 0 0,-1-1-1 0 0,0 1 1 0 0,-1-1 0 0 0,1 0 0 0 0,0 0 0 0 0,-1 0 0 0 0,0 0-1 0 0,1-1 1 0 0,-1 0 0 0 0,-6 2 0 0 0,9-4-222 0 0,-13 2-839 0 0,12-2 1152 0 0,1 0 0 0 0,-1 0 0 0 0,1 0 0 0 0,-1 1 0 0 0,1-1 0 0 0,0 1 0 0 0,-1-1 0 0 0,1 1 0 0 0,0 0 0 0 0,-1 0 0 0 0,1 0 0 0 0,0 0 0 0 0,0 1 0 0 0,0-1 0 0 0,0 0 0 0 0,0 1 0 0 0,0 0 0 0 0,0-1 0 0 0,1 1 0 0 0,-1 0 0 0 0,1 0 0 0 0,-1 0 0 0 0,1 0 0 0 0,0 0 0 0 0,-1 0 0 0 0,0 3 0 0 0,-21 25 930 0 0,22-29-992 0 0,0 1 1 0 0,-1-1-1 0 0,1 1 0 0 0,0-1 0 0 0,-1 0 0 0 0,1 1 0 0 0,0-1 0 0 0,-1 0 0 0 0,0 0 0 0 0,1 0 0 0 0,-1 0 0 0 0,0 0 0 0 0,1 0 0 0 0,-1-1 0 0 0,0 1 0 0 0,0 0 0 0 0,0-1 0 0 0,1 0 0 0 0,-1 1 0 0 0,0-1 0 0 0,0 0 0 0 0,0 0 1 0 0,0 0-1 0 0,0 0 0 0 0,0 0 0 0 0,0 0 0 0 0,1-1 0 0 0,-1 1 0 0 0,0-1 0 0 0,0 1 0 0 0,0-1 0 0 0,1 0 0 0 0,-1 0 0 0 0,0 1 0 0 0,1-1 0 0 0,-1 0 0 0 0,0-1 0 0 0,1 1 0 0 0,-1 0 0 0 0,1 0 0 0 0,0-1 0 0 0,-1 1 0 0 0,1-1 1 0 0,0 1-1 0 0,0-1 0 0 0,0 1 0 0 0,-1-3 0 0 0,-3-4-44 0 0,1-1 1 0 0,0 1-1 0 0,0-1 1 0 0,1 0-1 0 0,0 0 1 0 0,0 0 0 0 0,1-1-1 0 0,-1-10 1 0 0,-5-44 573 0 0,8 63 423 0 0,-17 35-321 0 0,8-19-823 0 0,0 0 1 0 0,-2 0 0 0 0,0-1 0 0 0,0-1 0 0 0,-1 1 0 0 0,-1-2 0 0 0,-25 21 0 0 0,-36 12-5124 0 0,-7-13-3379 0 0,63-26 6901 0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23.564"/>
    </inkml:context>
    <inkml:brush xml:id="br0">
      <inkml:brushProperty name="width" value="0.05" units="cm"/>
      <inkml:brushProperty name="height" value="0.05" units="cm"/>
    </inkml:brush>
  </inkml:definitions>
  <inkml:trace contextRef="#ctx0" brushRef="#br0">22 11 5444 0 0,'-22'-10'20521'0'0,"41"16"-19626"0"0,1-1-1 0 0,-1-1 1 0 0,40 3-1 0 0,25-3-1470 0 0,-9 0-5992 0 0,-65-2 5443 0 0</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1.551"/>
    </inkml:context>
    <inkml:brush xml:id="br0">
      <inkml:brushProperty name="width" value="0.05" units="cm"/>
      <inkml:brushProperty name="height" value="0.05" units="cm"/>
    </inkml:brush>
  </inkml:definitions>
  <inkml:trace contextRef="#ctx0" brushRef="#br0">97 51 4512 0 0,'-10'-48'16106'0'0,"10"48"-15963"0"0,-1-1 1 0 0,1 1 0 0 0,-1 0-1 0 0,0-1 1 0 0,1 1-1 0 0,-1 0 1 0 0,1 0-1 0 0,-1 0 1 0 0,0 0 0 0 0,1 0-1 0 0,-1 0 1 0 0,1 0-1 0 0,-1 0 1 0 0,0 0-1 0 0,1 0 1 0 0,-1 0 0 0 0,0 0-1 0 0,1 0 1 0 0,-1 0-1 0 0,1 0 1 0 0,-1 1-1 0 0,0-1 1 0 0,1 0-1 0 0,-1 0 1 0 0,1 1 0 0 0,-1-1-1 0 0,1 0 1 0 0,-1 1-1 0 0,1-1 1 0 0,-1 1-1 0 0,-21 23 1812 0 0,-8 30-153 0 0,26-45-1605 0 0,1 1 0 0 0,0 0 0 0 0,1 0 0 0 0,0 0 0 0 0,0 0 0 0 0,1 1-1 0 0,1 18 1 0 0,0-26-500 0 0,1 1 1 0 0,-1-1-1 0 0,1 1 0 0 0,0-1 0 0 0,0 0 0 0 0,0 1 0 0 0,1-1 1 0 0,-1 0-1 0 0,1 0 0 0 0,-1 0 0 0 0,3 3 0 0 0,-2-4-493 0 0,0 1-1 0 0,0-1 1 0 0,0-1-1 0 0,1 1 1 0 0,-1 0-1 0 0,0 0 1 0 0,1-1-1 0 0,-1 0 1 0 0,1 1-1 0 0,-1-1 1 0 0,1 0-1 0 0,0 0 0 0 0,-1 0 1 0 0,1-1-1 0 0,4 2 1 0 0,-5-2 190 0 0,1 0-1 0 0,-1 0 1 0 0,1 0 0 0 0,-1-1-1 0 0,1 1 1 0 0,-1 0 0 0 0,0-1-1 0 0,1 0 1 0 0,-1 1 0 0 0,4-3 0 0 0,0 1-31 0 0,-1-1 1 0 0,0 0-1 0 0,0 0 1 0 0,-1 0-1 0 0,1-1 1 0 0,5-4 0 0 0,4-9-1006 0 0</inkml:trace>
</inkml:ink>
</file>

<file path=ppt/ink/ink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8.019"/>
    </inkml:context>
    <inkml:brush xml:id="br0">
      <inkml:brushProperty name="width" value="0.05" units="cm"/>
      <inkml:brushProperty name="height" value="0.05" units="cm"/>
      <inkml:brushProperty name="color" value="#E71224"/>
    </inkml:brush>
  </inkml:definitions>
  <inkml:trace contextRef="#ctx0" brushRef="#br0">199 472 4576 0 0,'0'0'10739'0'0,"-1"5"-9624"0"0,-1 6-525 0 0,-1-1 1 0 0,-1 1-1 0 0,1-1 0 0 0,-2 1 0 0 0,0-1 1 0 0,0-1-1 0 0,0 1 0 0 0,-1-1 0 0 0,-1 0 0 0 0,0 0 1 0 0,0-1-1 0 0,0 0 0 0 0,-1 0 0 0 0,0-1 1 0 0,-1 1-1 0 0,0-2 0 0 0,0 0 0 0 0,-12 7 1 0 0,20-12-556 0 0,0-1 0 0 0,-1 1 0 0 0,1 0 1 0 0,0-1-1 0 0,-1 1 0 0 0,1 0 0 0 0,-1-1 1 0 0,1 0-1 0 0,-1 1 0 0 0,1-1 1 0 0,-1 0-1 0 0,1 0 0 0 0,-1 0 0 0 0,0 0 1 0 0,1 0-1 0 0,-1 0 0 0 0,1 0 1 0 0,-1-1-1 0 0,1 1 0 0 0,-1 0 0 0 0,1-1 1 0 0,-1 1-1 0 0,1-1 0 0 0,0 0 0 0 0,-1 1 1 0 0,1-1-1 0 0,-2-1 0 0 0,1-1 99 0 0,0 1 0 0 0,0-1 0 0 0,0 1 0 0 0,0-1-1 0 0,1 0 1 0 0,-1 0 0 0 0,1 0 0 0 0,-1 0 0 0 0,1 0 0 0 0,0 0 0 0 0,1 0-1 0 0,-2-4 1 0 0,0-9 345 0 0,0-1 0 0 0,1 1 0 0 0,1 0 0 0 0,1-17 0 0 0,17-91-3609 0 0,-5 68-176 0 0,2 1 0 0 0,3 1 1 0 0,28-60-1 0 0,-1 22-11187 0 0,-36 78 12816 0 0</inkml:trace>
</inkml:ink>
</file>

<file path=ppt/ink/ink4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1.075"/>
    </inkml:context>
    <inkml:brush xml:id="br0">
      <inkml:brushProperty name="width" value="0.05" units="cm"/>
      <inkml:brushProperty name="height" value="0.05" units="cm"/>
      <inkml:brushProperty name="color" value="#E71224"/>
    </inkml:brush>
  </inkml:definitions>
  <inkml:trace contextRef="#ctx0" brushRef="#br0">1 118 4800 0 0,'5'-13'5520'0'0,"2"-2"-3411"0"0,2 6-853 0 0,0 1 0 0 0,0 0 1 0 0,19-12-1 0 0,-19 14-721 0 0,0 0 0 0 0,-1-1 1 0 0,1 0-1 0 0,10-12 0 0 0,-41 53-14798 0 0,11-25 12032 0 0,-1 1 159 0 0</inkml:trace>
</inkml:ink>
</file>

<file path=ppt/ink/ink4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1.434"/>
    </inkml:context>
    <inkml:brush xml:id="br0">
      <inkml:brushProperty name="width" value="0.05" units="cm"/>
      <inkml:brushProperty name="height" value="0.05" units="cm"/>
      <inkml:brushProperty name="color" value="#E71224"/>
    </inkml:brush>
  </inkml:definitions>
  <inkml:trace contextRef="#ctx0" brushRef="#br0">0 32 3848 0 0,'1'-19'5480'0'0,"2"6"3852"0"0,8 55-7980 0 0,-1 0 0 0 0,5 58-1 0 0,-8 29-3795 0 0,-8-108-112 0 0,-2 1 0 0 0,0-1 1 0 0,-1 1-1 0 0,-2-1 1 0 0,0 0-1 0 0,-10 22 1 0 0,8-24 745 0 0</inkml:trace>
</inkml:ink>
</file>

<file path=ppt/ink/ink4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1.778"/>
    </inkml:context>
    <inkml:brush xml:id="br0">
      <inkml:brushProperty name="width" value="0.05" units="cm"/>
      <inkml:brushProperty name="height" value="0.05" units="cm"/>
      <inkml:brushProperty name="color" value="#E71224"/>
    </inkml:brush>
  </inkml:definitions>
  <inkml:trace contextRef="#ctx0" brushRef="#br0">17 0 4452 0 0,'0'0'1885'0'0,"0"9"1475"0"0,2-2-616 0 0,-2 0-52 0 0,2 2-2292 0 0,-6-1-5192 0 0,-3-2-308 0 0,-3-3 991 0 0</inkml:trace>
</inkml:ink>
</file>

<file path=ppt/ink/ink4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2.137"/>
    </inkml:context>
    <inkml:brush xml:id="br0">
      <inkml:brushProperty name="width" value="0.05" units="cm"/>
      <inkml:brushProperty name="height" value="0.05" units="cm"/>
      <inkml:brushProperty name="color" value="#E71224"/>
    </inkml:brush>
  </inkml:definitions>
  <inkml:trace contextRef="#ctx0" brushRef="#br0">1 95 4000 0 0,'0'0'8429'0'0,"33"-16"-7529"0"0,-23 11-416 0 0,1-2-364 0 0,1 2-580 0 0,-2-4-768 0 0,3 2-1528 0 0,-1-1 196 0 0,-1-3 287 0 0,-3-3 205 0 0,-2 2 176 0 0</inkml:trace>
</inkml:ink>
</file>

<file path=ppt/ink/ink4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2.465"/>
    </inkml:context>
    <inkml:brush xml:id="br0">
      <inkml:brushProperty name="width" value="0.05" units="cm"/>
      <inkml:brushProperty name="height" value="0.05" units="cm"/>
      <inkml:brushProperty name="color" value="#E71224"/>
    </inkml:brush>
  </inkml:definitions>
  <inkml:trace contextRef="#ctx0" brushRef="#br0">1 11 2672 0 0,'0'0'1172'0'0,"19"-11"2659"0"0,-16 12-3679 0 0,0-1 1 0 0,0 0 0 0 0,0 1 0 0 0,-1 0 0 0 0,1 0-1 0 0,0-1 1 0 0,-1 2 0 0 0,1-1 0 0 0,-1 0-1 0 0,1 0 1 0 0,-1 1 0 0 0,1 0 0 0 0,-1-1-1 0 0,0 1 1 0 0,0 0 0 0 0,0 0 0 0 0,0 0 0 0 0,0 0-1 0 0,0 0 1 0 0,-1 1 0 0 0,1-1 0 0 0,-1 1-1 0 0,1-1 1 0 0,-1 1 0 0 0,0-1 0 0 0,0 1-1 0 0,0 0 1 0 0,-1-1 0 0 0,1 1 0 0 0,0 0 0 0 0,-1 0-1 0 0,0-1 1 0 0,0 1 0 0 0,0 0 0 0 0,0 0-1 0 0,0 0 1 0 0,0 0 0 0 0,-1-1 0 0 0,1 1-1 0 0,-1 0 1 0 0,0 0 0 0 0,0-1 0 0 0,0 1 0 0 0,-2 2-1 0 0,-2 12 511 0 0,-11 22 655 0 0,16-38-1203 0 0,-1 1 1 0 0,0-1-1 0 0,1 0 0 0 0,-1 0 1 0 0,0 1-1 0 0,0-1 0 0 0,0 0 1 0 0,0 0-1 0 0,0 0 0 0 0,0 0 1 0 0,0 0-1 0 0,0 0 0 0 0,0 0 1 0 0,0-1-1 0 0,-1 1 0 0 0,1 0 0 0 0,0-1 1 0 0,-1 1-1 0 0,1 0 0 0 0,0-1 1 0 0,-1 0-1 0 0,-1 1 0 0 0,2-1-111 0 0,0 0-1 0 0,0 0 1 0 0,0 0-1 0 0,0 0 1 0 0,1 0-1 0 0,-1 0 0 0 0,0 0 1 0 0,0-1-1 0 0,0 1 1 0 0,1 0-1 0 0,-1 0 1 0 0,0-1-1 0 0,0 1 1 0 0,1-1-1 0 0,-1 1 0 0 0,0 0 1 0 0,0-1-1 0 0,1 0 1 0 0,-1 1-1 0 0,1-1 1 0 0,-1 1-1 0 0,0-1 0 0 0,1 0 1 0 0,-1 1-1 0 0,1-1 1 0 0,0 0-1 0 0,-1 0 1 0 0,0-26-3922 0 0,21-31-6728 0 0,-18 53 9493 0 0,3-7-845 0 0</inkml:trace>
</inkml:ink>
</file>

<file path=ppt/ink/ink4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3.482"/>
    </inkml:context>
    <inkml:brush xml:id="br0">
      <inkml:brushProperty name="width" value="0.05" units="cm"/>
      <inkml:brushProperty name="height" value="0.05" units="cm"/>
      <inkml:brushProperty name="color" value="#E71224"/>
    </inkml:brush>
  </inkml:definitions>
  <inkml:trace contextRef="#ctx0" brushRef="#br0">573 260 6009 0 0,'-3'-3'670'0'0,"-1"1"1"0"0,1-1 0 0 0,0 0 0 0 0,0-1 0 0 0,1 1 0 0 0,-1 0 0 0 0,1-1 0 0 0,-1 0 0 0 0,1 1 0 0 0,0-1 0 0 0,1 0 0 0 0,-1 0 0 0 0,1 0 0 0 0,-2-5 0 0 0,3 5-363 0 0,-1 1 0 0 0,1-1 0 0 0,0 1 0 0 0,0-1 0 0 0,1 1 0 0 0,-1-1 0 0 0,1 1 0 0 0,0-1 0 0 0,-1 1 0 0 0,2-1 0 0 0,-1 1 0 0 0,0 0 0 0 0,1-1 0 0 0,1-2 0 0 0,2-1-185 0 0,0 0-1 0 0,1 0 1 0 0,-1 1 0 0 0,1 0 0 0 0,1 0 0 0 0,-1 0-1 0 0,1 1 1 0 0,0 0 0 0 0,0 0 0 0 0,1 1 0 0 0,-1 0-1 0 0,1 0 1 0 0,8-2 0 0 0,186-60-345 0 0,-187 63 124 0 0,-11 8 32 0 0,-22 21-1 0 0,-40 31-28 0 0,7-12-94 0 0,-2-2 0 0 0,-58 37 0 0 0,89-66 37 0 0,-2-1 0 0 0,0 0-1 0 0,-1-2 1 0 0,0-1 0 0 0,0-1 0 0 0,-1-1 0 0 0,0-1-1 0 0,-29 3 1 0 0,46-9 14 0 0,0-1-1 0 0,0 0 1 0 0,0 0-1 0 0,0-1 1 0 0,-15-3-1 0 0,21 4 47 0 0,0-1 1 0 0,1 1-1 0 0,-1-1 0 0 0,0 0 0 0 0,1 0 1 0 0,-1 0-1 0 0,1 0 0 0 0,-1 0 0 0 0,1-1 1 0 0,0 1-1 0 0,-1-1 0 0 0,1 0 0 0 0,0 1 0 0 0,0-1 1 0 0,0 0-1 0 0,0 0 0 0 0,1-1 0 0 0,-1 1 1 0 0,1 0-1 0 0,-1 0 0 0 0,1-1 0 0 0,-2-2 1 0 0,3 3 29 0 0,0 0 0 0 0,0-1 1 0 0,1 1-1 0 0,-1 0 1 0 0,0 0-1 0 0,1 0 1 0 0,-1 0-1 0 0,1 0 1 0 0,0 0-1 0 0,0 0 1 0 0,-1 0-1 0 0,2 0 1 0 0,-1 0-1 0 0,0 0 0 0 0,0 0 1 0 0,0 1-1 0 0,1-1 1 0 0,-1 0-1 0 0,1 1 1 0 0,-1-1-1 0 0,1 1 1 0 0,0 0-1 0 0,0 0 1 0 0,2-2-1 0 0,46-26-583 0 0,-28 19 738 0 0,0 2 0 0 0,1 1-1 0 0,0 1 1 0 0,1 0 0 0 0,-1 2 0 0 0,1 1-1 0 0,37 0 1 0 0,-60 3-83 0 0,0-1-1 0 0,0 1 1 0 0,0 0-1 0 0,1 0 1 0 0,-1 0 0 0 0,0 0-1 0 0,0 0 1 0 0,0 1-1 0 0,0-1 1 0 0,0 0-1 0 0,0 0 1 0 0,0 1 0 0 0,0-1-1 0 0,0 0 1 0 0,0 1-1 0 0,-1-1 1 0 0,1 1-1 0 0,0 0 1 0 0,0-1 0 0 0,0 1-1 0 0,0 0 1 0 0,0 0-1 0 0,0 0 4 0 0,-1 0-1 0 0,0 0 0 0 0,0 0 0 0 0,0 0 0 0 0,0-1 0 0 0,0 1 1 0 0,0 0-1 0 0,0 0 0 0 0,-1 0 0 0 0,1 0 0 0 0,0-1 1 0 0,0 1-1 0 0,-1 0 0 0 0,1 0 0 0 0,0 0 0 0 0,-1-1 1 0 0,1 1-1 0 0,-1 0 0 0 0,1 0 0 0 0,-2 0 0 0 0,-38 38 497 0 0,34-33-392 0 0,-10 8 188 0 0,-31 30 744 0 0,-43 51 1 0 0,78-81-959 0 0,1 1 0 0 0,0 0 0 0 0,1 1-1 0 0,0 1 1 0 0,2-1 0 0 0,-1 1 0 0 0,2 1 0 0 0,-6 22 0 0 0,8-18 3 0 0,-1-1 0 0 0,-1 1 1 0 0,-1-1-1 0 0,0-1 0 0 0,-2 1 0 0 0,-1-1 1 0 0,-19 28-1 0 0,29-46-22 0 0,-1 0 0 0 0,0 1 0 0 0,0-1 0 0 0,0 0 0 0 0,0 0 0 0 0,0 0-1 0 0,0 0 1 0 0,0-1 0 0 0,0 1 0 0 0,-1-1 0 0 0,1 1 0 0 0,-1-1 0 0 0,1 0 0 0 0,-1 0 0 0 0,0 0 0 0 0,1 0 0 0 0,-1 0 0 0 0,0 0 0 0 0,1-1 0 0 0,-1 0 0 0 0,0 1 0 0 0,0-1 0 0 0,0 0 0 0 0,0 0-1 0 0,1-1 1 0 0,-1 1 0 0 0,0-1 0 0 0,0 1 0 0 0,1-1 0 0 0,-1 0 0 0 0,0 0 0 0 0,1 0 0 0 0,-1 0 0 0 0,1 0 0 0 0,-1-1 0 0 0,1 1 0 0 0,-1-1 0 0 0,-2-2 0 0 0,0-1 49 0 0,1 0 0 0 0,0 0 0 0 0,-1 0 0 0 0,2-1 0 0 0,-1 0 0 0 0,1 1 0 0 0,-1-1 0 0 0,2-1 0 0 0,-1 1 0 0 0,1 0 0 0 0,0-1 0 0 0,0 1 0 0 0,0-1 0 0 0,1 1 0 0 0,0-9 0 0 0,0 5-166 0 0,2 0 0 0 0,-1 0 0 0 0,1 0 0 0 0,1 0 1 0 0,0 0-1 0 0,4-14 0 0 0,-1 10-1244 0 0,1 0 0 0 0,1 0 1 0 0,12-21-1 0 0,7-1-3531 0 0,1 1 0 0 0,31-31 0 0 0,-25 29 1859 0 0,-13 14 1263 0 0</inkml:trace>
</inkml:ink>
</file>

<file path=ppt/ink/ink4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3.856"/>
    </inkml:context>
    <inkml:brush xml:id="br0">
      <inkml:brushProperty name="width" value="0.05" units="cm"/>
      <inkml:brushProperty name="height" value="0.05" units="cm"/>
      <inkml:brushProperty name="color" value="#E71224"/>
    </inkml:brush>
  </inkml:definitions>
  <inkml:trace contextRef="#ctx0" brushRef="#br0">50 11 5280 0 0,'-3'-9'12580'0'0,"1"7"-14503"0"0,-34 16-11210 0 0,27-10 11413 0 0</inkml:trace>
</inkml:ink>
</file>

<file path=ppt/ink/ink4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4.184"/>
    </inkml:context>
    <inkml:brush xml:id="br0">
      <inkml:brushProperty name="width" value="0.05" units="cm"/>
      <inkml:brushProperty name="height" value="0.05" units="cm"/>
      <inkml:brushProperty name="color" value="#E71224"/>
    </inkml:brush>
  </inkml:definitions>
  <inkml:trace contextRef="#ctx0" brushRef="#br0">120 30 5068 0 0,'-23'-30'14804'0'0,"19"54"-11865"0"0,-11 99-2228 0 0,-19 62-10817 0 0,6-41 817 0 0,22-109 7271 0 0,-4-1 205 0 0</inkml:trace>
</inkml:ink>
</file>

<file path=ppt/ink/ink4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4.981"/>
    </inkml:context>
    <inkml:brush xml:id="br0">
      <inkml:brushProperty name="width" value="0.05" units="cm"/>
      <inkml:brushProperty name="height" value="0.05" units="cm"/>
      <inkml:brushProperty name="color" value="#E71224"/>
    </inkml:brush>
  </inkml:definitions>
  <inkml:trace contextRef="#ctx0" brushRef="#br0">124 66 4484 0 0,'-4'-23'7016'0'0,"3"20"-5844"0"0,1-1 1 0 0,-1 1-1 0 0,0 0 0 0 0,0-1 0 0 0,0 1 0 0 0,0 0 0 0 0,0-1 0 0 0,-1 1 0 0 0,1 0 0 0 0,-5-6 2996 0 0,2 33-2881 0 0,-10 150 1922 0 0,1-15-5082 0 0,4-80-3267 0 0,-5 0-4072 0 0,11-66 7048 0 0,-1 1 1 0 0,0-1-1 0 0,-1 0 1 0 0,0 0-1 0 0,-12 21 0 0 0,5-19 294 0 0</inkml:trace>
</inkml:ink>
</file>

<file path=ppt/ink/ink4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6.387"/>
    </inkml:context>
    <inkml:brush xml:id="br0">
      <inkml:brushProperty name="width" value="0.05" units="cm"/>
      <inkml:brushProperty name="height" value="0.05" units="cm"/>
      <inkml:brushProperty name="color" value="#E71224"/>
    </inkml:brush>
  </inkml:definitions>
  <inkml:trace contextRef="#ctx0" brushRef="#br0">878 0 4308 0 0,'1'7'10346'0'0,"-10"14"-7524"0"0,-13 21-1450 0 0,18-37-1433 0 0,1 1-1 0 0,-1-1 0 0 0,0 0 1 0 0,0 0-1 0 0,0-1 0 0 0,-1 1 1 0 0,0-1-1 0 0,0 0 0 0 0,0 0 1 0 0,0-1-1 0 0,0 1 0 0 0,-1-1 1 0 0,-10 4-1 0 0,14-7-21 0 0,-26 24 551 0 0,22-15-481 0 0,-1 0 0 0 0,0-1-1 0 0,0 1 1 0 0,-1-2 0 0 0,0 1 0 0 0,0-1 0 0 0,-1-1 0 0 0,0 1 0 0 0,-19 9 0 0 0,27-16-118 0 0,-33 15-596 0 0,28-12 718 0 0,1 1 1 0 0,-1-1-1 0 0,1 1 0 0 0,0 0 1 0 0,0 1-1 0 0,0-1 1 0 0,-4 7-1 0 0,-31 23 173 0 0,6-15 70 0 0,1 1-2 0 0,0-1 1 0 0,-2-2-1 0 0,0-2 1 0 0,-52 16 0 0 0,79-28-203 0 0,-1-1 0 0 0,1 0 1 0 0,-1-1-1 0 0,0 0 0 0 0,0 0 1 0 0,1-1-1 0 0,-1 0 1 0 0,0 0-1 0 0,0-1 0 0 0,0-1 1 0 0,1 1-1 0 0,-1-1 1 0 0,1-1-1 0 0,-1 1 0 0 0,1-1 1 0 0,0-1-1 0 0,0 0 0 0 0,0 0 1 0 0,1 0-1 0 0,-1-1 1 0 0,1 0-1 0 0,0-1 0 0 0,0 0 1 0 0,1 0-1 0 0,-7-8 0 0 0,7 7-350 0 0,0-1 0 0 0,1 0-1 0 0,0-1 1 0 0,1 1 0 0 0,-1-1-1 0 0,2 0 1 0 0,-1 0-1 0 0,1 0 1 0 0,1 0 0 0 0,0 0-1 0 0,0-1 1 0 0,0 1-1 0 0,1-14 1 0 0,1 8-2236 0 0,0 0 0 0 0,1 0 0 0 0,1 0 0 0 0,6-23 0 0 0,-6 27 803 0 0</inkml:trace>
</inkml:ink>
</file>

<file path=ppt/ink/ink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8.363"/>
    </inkml:context>
    <inkml:brush xml:id="br0">
      <inkml:brushProperty name="width" value="0.05" units="cm"/>
      <inkml:brushProperty name="height" value="0.05" units="cm"/>
      <inkml:brushProperty name="color" value="#E71224"/>
    </inkml:brush>
  </inkml:definitions>
  <inkml:trace contextRef="#ctx0" brushRef="#br0">148 393 4912 0 0,'0'-18'3709'0'0,"1"-1"0"0"0,6-30 0 0 0,17-29 1210 0 0,-3 31-3031 0 0,33-56 0 0 0,-46 89-1531 0 0,-4 5-101 0 0,1 0 0 0 0,0 0 0 0 0,1 0 0 0 0,0 1 0 0 0,11-12 0 0 0,-16 19 229 0 0,-2 16-549 0 0,-1-1 0 0 0,0 0 0 0 0,-1 0 0 0 0,0-1 0 0 0,-10 26 0 0 0,-35 70-3151 0 0,30-73 1761 0 0,-3 14-2568 0 0,-4-1 0 0 0,-1-1 0 0 0,-2-1-1 0 0,-60 74 1 0 0,60-91 2422 0 0</inkml:trace>
</inkml:ink>
</file>

<file path=ppt/ink/ink4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06.824"/>
    </inkml:context>
    <inkml:brush xml:id="br0">
      <inkml:brushProperty name="width" value="0.05" units="cm"/>
      <inkml:brushProperty name="height" value="0.05" units="cm"/>
      <inkml:brushProperty name="color" value="#E71224"/>
    </inkml:brush>
  </inkml:definitions>
  <inkml:trace contextRef="#ctx0" brushRef="#br0">1 18 4032 0 0,'1'3'815'0'0,"0"0"0"0"0,0 0 0 0 0,1 0-1 0 0,-1 0 1 0 0,1 0 0 0 0,0 0 0 0 0,0-1-1 0 0,0 1 1 0 0,0-1 0 0 0,0 1 0 0 0,6 4-1 0 0,-7-7-238 0 0,14 2 1084 0 0,-12-2-1569 0 0,6 0-63 0 0,-1 0-1 0 0,1 0 0 0 0,0-1 1 0 0,0 0-1 0 0,10-4 0 0 0,-18 5 46 0 0,42 4 1910 0 0,-8-2 378 0 0,-2-10-4943 0 0,-28 6 1283 0 0,-1 0 1 0 0,1-1-1 0 0,-1 1 1 0 0,0-1 0 0 0,0 0-1 0 0,0 0 1 0 0,0 0-1 0 0,0-1 1 0 0,-1 0-1 0 0,1 1 1 0 0,4-8 0 0 0,-4 5-388 0 0</inkml:trace>
</inkml:ink>
</file>

<file path=ppt/ink/ink4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49.029"/>
    </inkml:context>
    <inkml:brush xml:id="br0">
      <inkml:brushProperty name="width" value="0.05" units="cm"/>
      <inkml:brushProperty name="height" value="0.05" units="cm"/>
      <inkml:brushProperty name="color" value="#E71224"/>
    </inkml:brush>
  </inkml:definitions>
  <inkml:trace contextRef="#ctx0" brushRef="#br0">46 1 1236 0 0,'0'0'8104'0'0,"-6"0"-8831"0"0,-19 0 528 0 0,19 0-102 0 0,-2 1-2957 0 0</inkml:trace>
</inkml:ink>
</file>

<file path=ppt/ink/ink4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2:59.608"/>
    </inkml:context>
    <inkml:brush xml:id="br0">
      <inkml:brushProperty name="width" value="0.05" units="cm"/>
      <inkml:brushProperty name="height" value="0.05" units="cm"/>
      <inkml:brushProperty name="color" value="#E71224"/>
    </inkml:brush>
  </inkml:definitions>
  <inkml:trace contextRef="#ctx0" brushRef="#br0">0 1469 1392 0 0,'0'0'12048'0'0,"3"-19"-9391"0"0,0 14-2581 0 0,-2 3 231 0 0,-1 1-246 0 0,3-2 39 0 0,-2 2 123 0 0,0-2-145 0 0,1 0 12 0 0,0 0-1 0 0,0 0 0 0 0,0 1 1 0 0,0-1-1 0 0,1 1 1 0 0,-1-1-1 0 0,1 1 0 0 0,-1 0 1 0 0,1 0-1 0 0,5-3 1 0 0,-7 5-36 0 0,31-29 596 0 0,3-9-12 0 0,-34 37-551 0 0,29-21-90 0 0,1-10 156 0 0,-30 32-175 0 0,29-24 275 0 0,-23 16-232 0 0,1-1 0 0 0,0 2-1 0 0,1-1 1 0 0,17-11-1 0 0,-25 19-14 0 0,33-31-151 0 0,-20 22 221 0 0,0-1-1 0 0,-1-1 1 0 0,12-12 0 0 0,2-2-128 0 0,84-70 135 0 0,-4 7 142 0 0,-37 33 344 0 0,-27 20-78 0 0,-15 14-253 0 0,-2-1-1 0 0,-1-2 1 0 0,22-25 0 0 0,-41 42-203 0 0,1 0 0 0 0,-1 0 1 0 0,1 1-1 0 0,1 0 0 0 0,8-5 0 0 0,-13 9-34 0 0,1 0 0 0 0,-1-1 1 0 0,1 1-1 0 0,-1-1 0 0 0,0 0 0 0 0,0 0 0 0 0,0 0 0 0 0,-1 0 0 0 0,1 0 1 0 0,-1-1-1 0 0,0 1 0 0 0,3-5 0 0 0,31-25-126 0 0,-1-5 397 0 0,59-50 1 0 0,29-14-319 0 0,-100 86 49 0 0,-3 2 44 0 0,-1 0-1 0 0,0-1 1 0 0,24-26 0 0 0,-27 23 227 0 0,1 1-1 0 0,34-27 1 0 0,-4 2 93 0 0,8-6-21 0 0,-54 47-306 0 0,1 0 75 0 0,0 0-1 0 0,-1 0 0 0 0,1-1 1 0 0,-1 1-1 0 0,1-1 0 0 0,-1 1 1 0 0,0-1-1 0 0,0 1 0 0 0,0-1 0 0 0,1 0 1 0 0,-2 1-1 0 0,1-1 0 0 0,0 0 1 0 0,1-2-1 0 0,-60 20-455 0 0,-34 20-388 0 0,22-9 156 0 0,54-22 411 0 0,1 1 1 0 0,-25 12 0 0 0,39-17 147 0 0,-2 0-35 0 0,-55 29 106 0 0,57-30-39 0 0,-25 14-1029 0 0,70-28 1076 0 0,0-1-1 0 0,46-26 1 0 0,31-11-90 0 0,51-14 114 0 0,-127 47-141 0 0,-43 19 21 0 0,2-1 55 0 0,0 0-1 0 0,0 0 1 0 0,1 0-1 0 0,-1-1 1 0 0,0 1 0 0 0,0-1-1 0 0,4-3 1 0 0,-6 5 99 0 0,-6 2-354 0 0,-35 23 364 0 0,-43 31-248 0 0,3 21 229 0 0,33-18 65 0 0,40-49-86 0 0,0 0 0 0 0,1 0 0 0 0,1 1 0 0 0,0 0 0 0 0,-4 17 0 0 0,4-15-11 0 0,3-11-54 0 0,-6 17 148 0 0,6-18-197 0 0,1 8 1744 0 0,-1-7-3600 0 0</inkml:trace>
</inkml:ink>
</file>

<file path=ppt/ink/ink4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01.108"/>
    </inkml:context>
    <inkml:brush xml:id="br0">
      <inkml:brushProperty name="width" value="0.05" units="cm"/>
      <inkml:brushProperty name="height" value="0.05" units="cm"/>
      <inkml:brushProperty name="color" value="#E71224"/>
    </inkml:brush>
  </inkml:definitions>
  <inkml:trace contextRef="#ctx0" brushRef="#br0">313 61 3192 0 0,'32'-48'12616'0'0,"-31"47"-11914"0"0,0-2 34 0 0,-1-6 3957 0 0,-27 15-4481 0 0,0 1 0 0 0,0 0 0 0 0,-34 17 0 0 0,-30 8-666 0 0,47-15 319 0 0,43-16 93 0 0,-4 1 32 0 0,4-2 7 0 0,1 0 0 0 0,-1 0-1 0 0,1 0 1 0 0,-1 0 0 0 0,1 0-1 0 0,-1 0 1 0 0,1 0 0 0 0,-1 0 0 0 0,1 0-1 0 0,-1 0 1 0 0,1 0 0 0 0,-1 0-1 0 0,1 1 1 0 0,-1-1 0 0 0,1 0-1 0 0,0 0 1 0 0,-1 1 0 0 0,1-1-1 0 0,-1 0 1 0 0,1 0 0 0 0,0 1 0 0 0,-1-1-1 0 0,1 1 1 0 0,0-1 0 0 0,-1 0-1 0 0,1 1 1 0 0,0-1 0 0 0,0 1-1 0 0,-1-1 1 0 0,1 0 0 0 0,0 1-1 0 0,0-1 1 0 0,0 1 0 0 0,-1-1 0 0 0,1 1-1 0 0,0-1 1 0 0,0 1 0 0 0,0-1-1 0 0,0 2 1 0 0,8 16-98 0 0,-7-16 113 0 0,1 0 1 0 0,-1 1 0 0 0,0-1 0 0 0,0 1 0 0 0,0-1-1 0 0,0 1 1 0 0,0-1 0 0 0,-1 1 0 0 0,1 0 0 0 0,0 3-1 0 0,-3 12 70 0 0,0 0 0 0 0,-1-1-1 0 0,0 1 1 0 0,-2-1 0 0 0,0 0-1 0 0,-8 17 1 0 0,-13 48 322 0 0,24-76-350 0 0,0 0-30 0 0,0 1-1 0 0,1-1 1 0 0,0 1 0 0 0,0 0-1 0 0,0-1 1 0 0,1 1 0 0 0,0 0-1 0 0,0-1 1 0 0,2 10-1 0 0,-1-15 67 0 0,0 0-17 0 0,4 1-62 0 0,-1 0-1 0 0,1 0 1 0 0,-1-1 0 0 0,1 0-1 0 0,0 0 1 0 0,0 0-1 0 0,0 0 1 0 0,0-1-1 0 0,0 1 1 0 0,0-1 0 0 0,0-1-1 0 0,0 1 1 0 0,-1-1-1 0 0,1 0 1 0 0,0 0 0 0 0,0 0-1 0 0,7-3 1 0 0,30-10 49 0 0,-1-2 0 0 0,-1-2 0 0 0,74-45 0 0 0,-102 56-131 0 0,-5 4-438 0 0,0-1 1 0 0,-1 0-1 0 0,0 0 0 0 0,0-1 0 0 0,8-7 0 0 0,-8 8-4426 0 0</inkml:trace>
</inkml:ink>
</file>

<file path=ppt/ink/ink4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01.702"/>
    </inkml:context>
    <inkml:brush xml:id="br0">
      <inkml:brushProperty name="width" value="0.05" units="cm"/>
      <inkml:brushProperty name="height" value="0.05" units="cm"/>
      <inkml:brushProperty name="color" value="#E71224"/>
    </inkml:brush>
  </inkml:definitions>
  <inkml:trace contextRef="#ctx0" brushRef="#br0">0 107 1584 0 0,'3'0'10423'0'0,"17"-2"-10206"0"0,146-50 2713 0 0,-115 30-6578 0 0,-2-5-5359 0 0,-42 24 7232 0 0</inkml:trace>
</inkml:ink>
</file>

<file path=ppt/ink/ink4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03.639"/>
    </inkml:context>
    <inkml:brush xml:id="br0">
      <inkml:brushProperty name="width" value="0.05" units="cm"/>
      <inkml:brushProperty name="height" value="0.05" units="cm"/>
      <inkml:brushProperty name="color" value="#E71224"/>
    </inkml:brush>
  </inkml:definitions>
  <inkml:trace contextRef="#ctx0" brushRef="#br0">0 0 2088 0 0,'0'0'12608'0'0,"18"1"-9944"0"0,-10 2-2297 0 0,-1 1 0 0 0,1-1 0 0 0,-1 1 0 0 0,0 1 0 0 0,0-1 0 0 0,0 1 0 0 0,0 0 0 0 0,-1 1 0 0 0,0 0 0 0 0,7 9-1 0 0,11 12 478 0 0,22 38 0 0 0,-40-55-717 0 0,0 1-1 0 0,-1 0 1 0 0,-1 0 0 0 0,0 0-1 0 0,0 1 1 0 0,-1-1 0 0 0,3 25-1 0 0,0 69 393 0 0,-6-104-475 0 0,0 11 734 0 0,1-4-2856 0 0,32-59-17913 0 0,-28 38 18146 0 0</inkml:trace>
</inkml:ink>
</file>

<file path=ppt/ink/ink4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04.905"/>
    </inkml:context>
    <inkml:brush xml:id="br0">
      <inkml:brushProperty name="width" value="0.05" units="cm"/>
      <inkml:brushProperty name="height" value="0.05" units="cm"/>
      <inkml:brushProperty name="color" value="#E71224"/>
    </inkml:brush>
  </inkml:definitions>
  <inkml:trace contextRef="#ctx0" brushRef="#br0">126 0 3368 0 0,'-1'1'18443'0'0,"-6"8"-18437"0"0,-9 16 753 0 0,1 0 0 0 0,2 2 0 0 0,-12 29 0 0 0,9-19-382 0 0,10-25-338 0 0,1 1 0 0 0,0 0-1 0 0,0 0 1 0 0,1 0 0 0 0,1 1-1 0 0,-2 14 1 0 0,5-26-22 0 0,34 9 30 0 0,-10-13-22 0 0,0-1-1 0 0,0-1 1 0 0,45-14 0 0 0,19-4 16 0 0,-47 9 286 0 0,-37 11-746 0 0,1 0 1 0 0,0 0-1 0 0,-1 1 1 0 0,1 0 0 0 0,0-1-1 0 0,-1 2 1 0 0,9-2-1 0 0,-8-1-1836 0 0,1-22-16918 0 0</inkml:trace>
</inkml:ink>
</file>

<file path=ppt/ink/ink4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05.452"/>
    </inkml:context>
    <inkml:brush xml:id="br0">
      <inkml:brushProperty name="width" value="0.05" units="cm"/>
      <inkml:brushProperty name="height" value="0.05" units="cm"/>
      <inkml:brushProperty name="color" value="#E71224"/>
    </inkml:brush>
  </inkml:definitions>
  <inkml:trace contextRef="#ctx0" brushRef="#br0">19 1 2128 0 0,'0'0'10462'0'0,"-7"-1"-6458"0"0,-2 231 2535 0 0,7-176-6917 0 0,4-36-2598 0 0,1-3-3757 0 0</inkml:trace>
</inkml:ink>
</file>

<file path=ppt/ink/ink4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06.905"/>
    </inkml:context>
    <inkml:brush xml:id="br0">
      <inkml:brushProperty name="width" value="0.05" units="cm"/>
      <inkml:brushProperty name="height" value="0.05" units="cm"/>
      <inkml:brushProperty name="color" value="#E71224"/>
    </inkml:brush>
  </inkml:definitions>
  <inkml:trace contextRef="#ctx0" brushRef="#br0">277 10 4184 0 0,'6'-9'11204'0'0,"-7"9"-10931"0"0,-15 0 4008 0 0,-48 16-5898 0 0,27-6 2356 0 0,2-4-577 0 0,27-6-38 0 0,1 2-1 0 0,-1-1 0 0 0,0 1 1 0 0,-13 5-1 0 0,18-6-77 0 0,1 0 0 0 0,0 1 0 0 0,0 0 0 0 0,-1-1-1 0 0,1 1 1 0 0,0 0 0 0 0,0 0 0 0 0,1 0 0 0 0,-1 0 0 0 0,0 1-1 0 0,1-1 1 0 0,-1 0 0 0 0,1 1 0 0 0,0-1 0 0 0,0 1 0 0 0,0-1 0 0 0,-2 6-1 0 0,-8 53 725 0 0,6-30-15 0 0,-3 0-274 0 0,4-15-164 0 0,0 1 1 0 0,0-1-1 0 0,-1 31 1 0 0,5-46-190 0 0,-2 8-62 0 0,1-3-167 0 0,2-7-702 0 0,7-11 598 0 0,-1 1 57 0 0,0 0 0 0 0,1 0 1 0 0,0 1-1 0 0,1 0 0 0 0,0 1 0 0 0,0-1 0 0 0,1 2 0 0 0,0-1 0 0 0,0 2 1 0 0,21-13-1 0 0,-15 12 255 0 0,1 1 1 0 0,1 1 0 0 0,-1 0 0 0 0,22-4 0 0 0,-35 9-35 0 0,0 0 1 0 0,0 1-1 0 0,0-1 1 0 0,0 1-1 0 0,1-1 0 0 0,-1 1 1 0 0,0 1-1 0 0,0-1 1 0 0,0 0-1 0 0,0 1 1 0 0,0 0-1 0 0,0 0 0 0 0,0 0 1 0 0,0 1-1 0 0,0-1 1 0 0,0 1-1 0 0,0 0 1 0 0,-1 0-1 0 0,1 0 1 0 0,-1 0-1 0 0,1 1 0 0 0,5 5 1 0 0,-6-4 39 0 0,1 1 1 0 0,-1-1 0 0 0,0 1 0 0 0,0 0-1 0 0,0 0 1 0 0,-1 0 0 0 0,0 0-1 0 0,0 0 1 0 0,0 1 0 0 0,0-1-1 0 0,-1 0 1 0 0,0 1 0 0 0,0 0-1 0 0,-1-1 1 0 0,1 1 0 0 0,-1-1-1 0 0,0 1 1 0 0,-1-1 0 0 0,0 7-1 0 0,-1-5-21 0 0,-1 0-1 0 0,0 0 0 0 0,0 0 0 0 0,0 0 0 0 0,-1 0 1 0 0,0-1-1 0 0,0 0 0 0 0,0 0 0 0 0,-1 0 0 0 0,0 0 1 0 0,0-1-1 0 0,-11 9 0 0 0,3-4-415 0 0,0 0 1 0 0,0-1-1 0 0,-1-1 0 0 0,0 0 1 0 0,-27 9-1 0 0,28-12-692 0 0,0 0 1 0 0,-1-2-1 0 0,0 1 0 0 0,0-2 1 0 0,0 0-1 0 0,-14 0 0 0 0,25-2-46 0 0,1 0-1 0 0,0-1 0 0 0,-1 1 0 0 0,1-1 0 0 0,-1 1 0 0 0,1-1 1 0 0,0 0-1 0 0,0 0 0 0 0,0 0 0 0 0,-1 0 0 0 0,1 0 1 0 0,0-1-1 0 0,-3-2 0 0 0,-2-4-748 0 0</inkml:trace>
</inkml:ink>
</file>

<file path=ppt/ink/ink4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08.030"/>
    </inkml:context>
    <inkml:brush xml:id="br0">
      <inkml:brushProperty name="width" value="0.05" units="cm"/>
      <inkml:brushProperty name="height" value="0.05" units="cm"/>
      <inkml:brushProperty name="color" value="#E71224"/>
    </inkml:brush>
  </inkml:definitions>
  <inkml:trace contextRef="#ctx0" brushRef="#br0">136 8 2876 0 0,'-1'-1'788'0'0,"-1"0"0"0"0,1 1-1 0 0,0-1 1 0 0,-1 0 0 0 0,1 0 0 0 0,0 1-1 0 0,-1-1 1 0 0,1 1 0 0 0,-1-1-1 0 0,1 1 1 0 0,-1 0 0 0 0,1-1 0 0 0,-1 1-1 0 0,-3 0 1 0 0,-22 7 2273 0 0,21-4-2888 0 0,0 0 0 0 0,0 1 1 0 0,0 0-1 0 0,1 0 0 0 0,-1 0 0 0 0,-6 7 1 0 0,8-6-41 0 0,0 0 1 0 0,0 1-1 0 0,1-1 0 0 0,0 1 1 0 0,0 0-1 0 0,0 0 1 0 0,1 0-1 0 0,-1 0 0 0 0,1 1 1 0 0,1-1-1 0 0,0 1 1 0 0,-1-1-1 0 0,2 1 1 0 0,-1-1-1 0 0,1 1 0 0 0,0-1 1 0 0,0 1-1 0 0,1 0 1 0 0,2 11-1 0 0,-2-16-102 0 0,-1 0 0 0 0,0 1 1 0 0,1-1-1 0 0,-1 1 0 0 0,1-1 1 0 0,0 0-1 0 0,0 0 0 0 0,0 1 0 0 0,0-1 1 0 0,0 0-1 0 0,1 0 0 0 0,-1 0 0 0 0,0 0 1 0 0,1 0-1 0 0,0-1 0 0 0,-1 1 0 0 0,1 0 1 0 0,0-1-1 0 0,0 1 0 0 0,0-1 0 0 0,0 0 1 0 0,0 1-1 0 0,0-1 0 0 0,0 0 0 0 0,1 0 1 0 0,-1 0-1 0 0,0-1 0 0 0,0 1 0 0 0,1-1 1 0 0,-1 1-1 0 0,3-1 0 0 0,-3 0-15 0 0,32-7-39 0 0,-30 5-22 0 0,0 1-1 0 0,0-1 1 0 0,0 0 0 0 0,0 0 0 0 0,-1 0-1 0 0,1 0 1 0 0,-1-1 0 0 0,1 1 0 0 0,-1-1 0 0 0,0 0-1 0 0,0 0 1 0 0,0 0 0 0 0,0 0 0 0 0,-1-1-1 0 0,1 1 1 0 0,-1-1 0 0 0,0 1 0 0 0,0-1 0 0 0,0 0-1 0 0,0 0 1 0 0,-1 0 0 0 0,0 0 0 0 0,1 0-1 0 0,-1-1 1 0 0,-1 1 0 0 0,1 0 0 0 0,-1 0 0 0 0,0-1-1 0 0,0 1 1 0 0,0 0 0 0 0,0 0 0 0 0,-1-1-1 0 0,1 1 1 0 0,-1 0 0 0 0,-1 0 0 0 0,1 0 0 0 0,0 0-1 0 0,-1 0 1 0 0,0 0 0 0 0,0 0 0 0 0,0 0-1 0 0,0 1 1 0 0,-1-1 0 0 0,1 1 0 0 0,-1 0 0 0 0,0 0-1 0 0,0 0 1 0 0,0 0 0 0 0,0 0 0 0 0,-1 0-1 0 0,-4-2 1 0 0,-25-10-4816 0 0,11 11-3336 0 0,16 4 3852 0 0,-13 3 2401 0 0</inkml:trace>
</inkml:ink>
</file>

<file path=ppt/ink/ink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8.925"/>
    </inkml:context>
    <inkml:brush xml:id="br0">
      <inkml:brushProperty name="width" value="0.05" units="cm"/>
      <inkml:brushProperty name="height" value="0.05" units="cm"/>
      <inkml:brushProperty name="color" value="#E71224"/>
    </inkml:brush>
  </inkml:definitions>
  <inkml:trace contextRef="#ctx0" brushRef="#br0">1042 1 6009 0 0,'1'3'1337'0'0,"0"1"1"0"0,-1-1-1 0 0,1 0 1 0 0,-1 1-1 0 0,0-1 1 0 0,0 1 0 0 0,0-1-1 0 0,0 1 1 0 0,-2 6-1 0 0,-13 43 2753 0 0,7-34-3503 0 0,-1-1 1 0 0,0 0 0 0 0,-17 24-1 0 0,24-38-484 0 0,-1-1-1 0 0,1 1 1 0 0,-1-1-1 0 0,0 0 1 0 0,0 0-1 0 0,0 0 1 0 0,0 0-1 0 0,-1-1 1 0 0,1 1-1 0 0,-1-1 1 0 0,0 0-1 0 0,-6 3 0 0 0,7-4-49 0 0,0-3-50 0 0,0 0 1 0 0,0 0-1 0 0,0 0 0 0 0,0-1 0 0 0,1 1 0 0 0,-1-1 1 0 0,1 1-1 0 0,-1-1 0 0 0,1 0 0 0 0,0 0 1 0 0,-2-4-1 0 0,-6-12 1 0 0,-1 16 267 0 0,9 5-197 0 0,-1 1 0 0 0,0-1 0 0 0,1 0 0 0 0,-1 1 1 0 0,1 0-1 0 0,0-1 0 0 0,-1 1 0 0 0,-1 4 0 0 0,-4 5 0 0 0,-13 15 156 0 0,0-1 0 0 0,-1-1 1 0 0,-2-1-1 0 0,0-1 0 0 0,-2-1 0 0 0,0-1 1 0 0,-2-1-1 0 0,0-2 0 0 0,-49 24 0 0 0,59-34-114 0 0,0-1 0 0 0,1-1 0 0 0,-2 0 0 0 0,1-2 0 0 0,-1 0-1 0 0,0-1 1 0 0,0-1 0 0 0,0 0 0 0 0,0-2 0 0 0,0 0-1 0 0,0-1 1 0 0,1-1 0 0 0,-1-1 0 0 0,0-1 0 0 0,0 0 0 0 0,1-1-1 0 0,0-1 1 0 0,-25-13 0 0 0,24 10-758 0 0,0-1-1 0 0,1-2 1 0 0,-28-21 0 0 0,41 29 405 0 0,-1-1 1 0 0,1 0-1 0 0,0 0 1 0 0,0 0-1 0 0,0-1 1 0 0,1 1 0 0 0,0-1-1 0 0,0 0 1 0 0,0-1-1 0 0,1 1 1 0 0,0-1-1 0 0,0 1 1 0 0,1-1 0 0 0,-3-12-1 0 0,5 17-513 0 0,0 0-1 0 0,0 0 1 0 0,0-1-1 0 0,0 1 0 0 0,1 0 1 0 0,-1 0-1 0 0,1 0 1 0 0,-1 0-1 0 0,1 0 1 0 0,0 0-1 0 0,0 0 1 0 0,0 0-1 0 0,0 0 1 0 0,0 0-1 0 0,1 0 1 0 0,-1 1-1 0 0,1-1 1 0 0,-1 0-1 0 0,1 1 0 0 0,-1-1 1 0 0,1 1-1 0 0,0 0 1 0 0,-1-1-1 0 0,4 0 1 0 0,17-8-4240 0 0,-10 6 3256 0 0</inkml:trace>
</inkml:ink>
</file>

<file path=ppt/ink/ink4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8.190"/>
    </inkml:context>
    <inkml:brush xml:id="br0">
      <inkml:brushProperty name="width" value="0.05" units="cm"/>
      <inkml:brushProperty name="height" value="0.05" units="cm"/>
    </inkml:brush>
  </inkml:definitions>
  <inkml:trace contextRef="#ctx0" brushRef="#br0">724 19 5877 0 0,'9'-18'6995'0'0,"-8"26"115"0"0,-6 13-2403 0 0,0-1-4924 0 0,-2 1 750 0 0,-2-1 1 0 0,-1 1 0 0 0,0-2 0 0 0,-20 29 0 0 0,23-39-1555 0 0,1-1 0 0 0,-1 1 0 0 0,-1-2 0 0 0,-10 10 0 0 0,-37 26 63 0 0,8-7 1511 0 0,43-34-599 0 0,1 0-1 0 0,-1 0 1 0 0,0 0 0 0 0,0 0 0 0 0,0 0 0 0 0,0-1 0 0 0,0 0 0 0 0,-9 2-1 0 0,8-2-13 0 0,4-1-2 0 0,-32 2-266 0 0,9 2 401 0 0,1 2 1 0 0,1 1 0 0 0,-1 0 0 0 0,-25 13 0 0 0,33-12 19 0 0,-1-1-1 0 0,0-1 1 0 0,0-1 0 0 0,-1 0 0 0 0,0-1 0 0 0,1-1 0 0 0,-27 2 0 0 0,37-5 46 0 0,1 0 1 0 0,-1 0 0 0 0,1 0 0 0 0,0-1-1 0 0,-1 0 1 0 0,1 0 0 0 0,0 0 0 0 0,-1-1-1 0 0,1 1 1 0 0,0-1 0 0 0,0 0 0 0 0,0-1-1 0 0,1 0 1 0 0,-1 1 0 0 0,1-1 0 0 0,-1-1-1 0 0,1 1 1 0 0,0-1 0 0 0,0 1 0 0 0,-6-9-1 0 0,6 6-83 0 0,2 1 0 0 0,-1-1-1 0 0,0 0 1 0 0,1 0-1 0 0,0-1 1 0 0,1 1 0 0 0,-1 0-1 0 0,1-1 1 0 0,1 1-1 0 0,-1 0 1 0 0,1-1-1 0 0,0 1 1 0 0,0-1 0 0 0,1 1-1 0 0,0-1 1 0 0,3-11-1 0 0,-1 7-458 0 0,0-1-1 0 0,1 1 0 0 0,0 0 1 0 0,1 0-1 0 0,8-15 0 0 0,15-7-5002 0 0,-25 31 4309 0 0,0 0 0 0 0,0 0 0 0 0,0 0 0 0 0,0 1 0 0 0,0-1 0 0 0,0 1 0 0 0,0-1 0 0 0,0 1 0 0 0,1 0 0 0 0,2 0 0 0 0,10 0-2813 0 0,-13 1 2191 0 0</inkml:trace>
</inkml:ink>
</file>

<file path=ppt/ink/ink4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8.518"/>
    </inkml:context>
    <inkml:brush xml:id="br0">
      <inkml:brushProperty name="width" value="0.05" units="cm"/>
      <inkml:brushProperty name="height" value="0.05" units="cm"/>
    </inkml:brush>
  </inkml:definitions>
  <inkml:trace contextRef="#ctx0" brushRef="#br0">122 0 5444 0 0,'-5'15'7417'0'0,"-1"0"-2545"0"0,-1-6-4214 0 0,5-8-1265 0 0,-1 0 0 0 0,1 0 1 0 0,0-1-1 0 0,0 1 0 0 0,0-1 0 0 0,-1 0 1 0 0,1 1-1 0 0,0-1 0 0 0,0 0 0 0 0,-1 0 1 0 0,1 0-1 0 0,0-1 0 0 0,0 1 0 0 0,-4-1 1 0 0,-41-12-6284 0 0,27 7 5070 0 0</inkml:trace>
</inkml:ink>
</file>

<file path=ppt/ink/ink4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8.846"/>
    </inkml:context>
    <inkml:brush xml:id="br0">
      <inkml:brushProperty name="width" value="0.05" units="cm"/>
      <inkml:brushProperty name="height" value="0.05" units="cm"/>
    </inkml:brush>
  </inkml:definitions>
  <inkml:trace contextRef="#ctx0" brushRef="#br0">275 0 4532 0 0,'-8'30'6513'0'0,"1"-14"-5515"0"0,0-1 0 0 0,-1 0 0 0 0,-1-1 0 0 0,-1 0 0 0 0,0 0 0 0 0,0-1 0 0 0,-1-1 0 0 0,-23 21 0 0 0,23-24-1558 0 0,1-1 0 0 0,-1 0-1 0 0,0 0 1 0 0,-1-1-1 0 0,0-1 1 0 0,-22 10-1 0 0,32-15-54 0 0,0-1-1 0 0,0 1 1 0 0,0 0-1 0 0,0-1 1 0 0,0 1-1 0 0,0-1 1 0 0,0 1-1 0 0,0-1 1 0 0,-1 0-1 0 0,1 0 1 0 0,0 0-1 0 0,0 0 1 0 0,0-1-1 0 0,0 1 1 0 0,0 0-1 0 0,-1-1 1 0 0,1 1-1 0 0,0-1 1 0 0,0 0-1 0 0,0 0 1 0 0,0 0-1 0 0,-3-2 1 0 0,-4-7-1069 0 0</inkml:trace>
</inkml:ink>
</file>

<file path=ppt/ink/ink4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9.205"/>
    </inkml:context>
    <inkml:brush xml:id="br0">
      <inkml:brushProperty name="width" value="0.05" units="cm"/>
      <inkml:brushProperty name="height" value="0.05" units="cm"/>
    </inkml:brush>
  </inkml:definitions>
  <inkml:trace contextRef="#ctx0" brushRef="#br0">586 180 8025 0 0,'7'-6'8288'0'0,"0"2"-3335"0"0,4-4-2313 0 0,-38-5-25226 0 0</inkml:trace>
  <inkml:trace contextRef="#ctx0" brushRef="#br0" timeOffset="1">164 0 6101 0 0,'0'0'8528'0'0,"4"3"-7137"0"0,7 6-421 0 0,0 0 0 0 0,0 1 0 0 0,-1 0 0 0 0,0 0 0 0 0,0 1 0 0 0,13 21 0 0 0,-20-26-838 0 0,1 0-1 0 0,-1 1 1 0 0,-1-1 0 0 0,1 1-1 0 0,-1 0 1 0 0,0 0-1 0 0,-1-1 1 0 0,0 1-1 0 0,0 0 1 0 0,0 0 0 0 0,-1 0-1 0 0,0 1 1 0 0,0-1-1 0 0,-1 0 1 0 0,0 0-1 0 0,-3 10 1 0 0,-1 1-566 0 0,0 0 0 0 0,-2 0 0 0 0,0-1 0 0 0,-11 18 1 0 0,10-21-944 0 0,0 0 0 0 0,-2-1 1 0 0,1-1-1 0 0,-2 0 0 0 0,0 0 1 0 0,0-1-1 0 0,-1 0 0 0 0,0-1 1 0 0,-1 0-1 0 0,0-1 0 0 0,-1-1 1 0 0,0 0-1 0 0,0-1 0 0 0,-22 9 1 0 0,4-5-292 0 0</inkml:trace>
</inkml:ink>
</file>

<file path=ppt/ink/ink4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55.829"/>
    </inkml:context>
    <inkml:brush xml:id="br0">
      <inkml:brushProperty name="width" value="0.05" units="cm"/>
      <inkml:brushProperty name="height" value="0.05" units="cm"/>
    </inkml:brush>
  </inkml:definitions>
  <inkml:trace contextRef="#ctx0" brushRef="#br0">273 200 2948 0 0,'0'0'6072'0'0,"-6"-26"4099"0"0,4 17-8729 0 0,2 1-1226 0 0,0 1 1 0 0,1-1 0 0 0,0 0 0 0 0,0 0 0 0 0,1 0 0 0 0,0 1 0 0 0,1-1-1 0 0,-1 1 1 0 0,1 0 0 0 0,1 0 0 0 0,6-11 0 0 0,-1 0 63 0 0,-7 14-290 0 0,0 1 0 0 0,0 0 1 0 0,0 0-1 0 0,1 0 0 0 0,0 0 1 0 0,-1 1-1 0 0,1-1 0 0 0,0 1 1 0 0,0-1-1 0 0,1 1 0 0 0,-1 0 1 0 0,0 0-1 0 0,1 1 0 0 0,-1-1 1 0 0,1 1-1 0 0,-1-1 0 0 0,1 1 1 0 0,0 0-1 0 0,0 1 0 0 0,-1-1 1 0 0,1 1-1 0 0,4-1 0 0 0,-7 1 12 0 0,2 0-55 0 0,27 6-85 0 0,-18-4 94 0 0,-9-1 33 0 0,22 7-73 0 0,-9-2-12 0 0,0-2-1 0 0,1 1 1 0 0,-1-2-1 0 0,18 2 1 0 0,-32-5 85 0 0,13-1 71 0 0,-2-2-174 0 0,-19 4-10 0 0,-28 16 160 0 0,-33 38 510 0 0,49-39-246 0 0,-1 0 0 0 0,0-1 0 0 0,-31 17 1 0 0,39-25-136 0 0,-9 3-119 0 0,6-4-100 0 0,-1-3-16 0 0,5-3 38 0 0,5-1 45 0 0,-20-1-369 0 0,-1 0-409 0 0,-10 41 1163 0 0,34-36-368 0 0,0 0 0 0 0,0 0 1 0 0,0-1-1 0 0,0 1 0 0 0,0-1 0 0 0,0 0 0 0 0,-1 0 1 0 0,1 0-1 0 0,-1 0 0 0 0,1 0 0 0 0,-1 0 0 0 0,0-1 1 0 0,0 1-1 0 0,0-1 0 0 0,0 0 0 0 0,0 1 0 0 0,0-1 0 0 0,0-1 1 0 0,-6 2-1 0 0,-6 0 57 0 0,1 0 0 0 0,0-2 0 0 0,0 1 0 0 0,-20-3 0 0 0,32 2-80 0 0,-1 0 0 0 0,1 0 0 0 0,0 0 0 0 0,-1-1 0 0 0,1 1-1 0 0,-1-1 1 0 0,1 1 0 0 0,0-1 0 0 0,-1 0 0 0 0,1 0 0 0 0,0 0 0 0 0,0 0-1 0 0,0 0 1 0 0,0-1 0 0 0,0 1 0 0 0,0-1 0 0 0,0 1 0 0 0,0-1-1 0 0,0 0 1 0 0,1 0 0 0 0,-1 0 0 0 0,1 1 0 0 0,-1-2 0 0 0,1 1-1 0 0,0 0 1 0 0,0 0 0 0 0,0 0 0 0 0,0 0 0 0 0,0-1 0 0 0,0 1-1 0 0,1 0 1 0 0,-1-1 0 0 0,0-4 0 0 0,2 0 18 0 0,0 0 1 0 0,1-1-1 0 0,-1 1 0 0 0,2 0 1 0 0,-1-1-1 0 0,1 1 0 0 0,0 1 1 0 0,0-1-1 0 0,0 0 0 0 0,1 1 1 0 0,7-9-1 0 0,5-6-1657 0 0,33-34 0 0 0,-36 47-2023 0 0,7-3-12182 0 0</inkml:trace>
</inkml:ink>
</file>

<file path=ppt/ink/ink4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56.360"/>
    </inkml:context>
    <inkml:brush xml:id="br0">
      <inkml:brushProperty name="width" value="0.05" units="cm"/>
      <inkml:brushProperty name="height" value="0.05" units="cm"/>
    </inkml:brush>
  </inkml:definitions>
  <inkml:trace contextRef="#ctx0" brushRef="#br0">121 121 3744 0 0,'-11'2'11858'0'0,"11"-6"-11641"0"0,1 1 0 0 0,-1-1-1 0 0,1 1 1 0 0,0-1 0 0 0,0 1 0 0 0,0-1 0 0 0,0 1-1 0 0,0 0 1 0 0,1 0 0 0 0,0-1 0 0 0,-1 1 0 0 0,1 0-1 0 0,0 0 1 0 0,1 1 0 0 0,-1-1 0 0 0,0 0 0 0 0,1 1-1 0 0,0-1 1 0 0,-1 1 0 0 0,5-3 0 0 0,10-8 193 0 0,1 1 1 0 0,23-11 0 0 0,-29 16-227 0 0,-11 7 138 0 0,0 12-286 0 0,-1-12-29 0 0,0 1 0 0 0,0 0 1 0 0,0 0-1 0 0,0 0 0 0 0,0 0 1 0 0,-1 0-1 0 0,1 0 0 0 0,0 0 0 0 0,0 0 1 0 0,0-1-1 0 0,-1 1 0 0 0,1 0 0 0 0,-1 0 1 0 0,1 0-1 0 0,0 0 0 0 0,-1-1 1 0 0,1 1-1 0 0,-1 0 0 0 0,0 0 0 0 0,1-1 1 0 0,-1 1-1 0 0,0-1 0 0 0,1 1 0 0 0,-1 0 1 0 0,-1 0-1 0 0,-6 7-225 0 0,-1 1 1 0 0,0-2-1 0 0,0 1 0 0 0,0-1 1 0 0,-1-1-1 0 0,0 0 1 0 0,0 0-1 0 0,-15 5 0 0 0,-33 4-5839 0 0,52-14 4515 0 0,-1-1-1 0 0,1 1 1 0 0,-1-2-1 0 0,0 1 1 0 0,1-1-1 0 0,-11-2 1 0 0,4-2-495 0 0</inkml:trace>
</inkml:ink>
</file>

<file path=ppt/ink/ink4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56.688"/>
    </inkml:context>
    <inkml:brush xml:id="br0">
      <inkml:brushProperty name="width" value="0.05" units="cm"/>
      <inkml:brushProperty name="height" value="0.05" units="cm"/>
    </inkml:brush>
  </inkml:definitions>
  <inkml:trace contextRef="#ctx0" brushRef="#br0">36 17 6133 0 0,'7'-11'8588'0'0,"-3"5"-8978"0"0,-39 40-11961 0 0,24-25 10563 0 0</inkml:trace>
</inkml:ink>
</file>

<file path=ppt/ink/ink4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57.313"/>
    </inkml:context>
    <inkml:brush xml:id="br0">
      <inkml:brushProperty name="width" value="0.05" units="cm"/>
      <inkml:brushProperty name="height" value="0.05" units="cm"/>
    </inkml:brush>
  </inkml:definitions>
  <inkml:trace contextRef="#ctx0" brushRef="#br0">668 0 4032 0 0,'0'0'5727'0'0,"-5"3"-4898"0"0,-32 17 595 0 0,0 2 1 0 0,1 2-1 0 0,2 1 1 0 0,-42 39-1 0 0,75-64-1434 0 0,0 1 0 0 0,0 0-1 0 0,1-1 1 0 0,-1 1 0 0 0,0 0-1 0 0,0 0 1 0 0,0 0 0 0 0,1 0-1 0 0,-1 0 1 0 0,0 0 0 0 0,1 0-1 0 0,-1 0 1 0 0,1 0 0 0 0,-1 0-1 0 0,1 0 1 0 0,0 0 0 0 0,-1 1 0 0 0,1-1-1 0 0,0 0 1 0 0,0 0 0 0 0,0 0-1 0 0,0 0 1 0 0,0 1 0 0 0,0 0-1 0 0,1-1-30 0 0,-1 0 0 0 0,1 0-1 0 0,0 0 1 0 0,0 0-1 0 0,0 0 1 0 0,0 0 0 0 0,0-1-1 0 0,0 1 1 0 0,0 0 0 0 0,0 0-1 0 0,0-1 1 0 0,0 1-1 0 0,0-1 1 0 0,0 1 0 0 0,0-1-1 0 0,1 1 1 0 0,-1-1 0 0 0,2 0-1 0 0,10 3-350 0 0,0-2 0 0 0,1 0-1 0 0,16 0 1 0 0,-24-1 318 0 0,7-1 39 0 0,-7 1 210 0 0,0-1-1 0 0,1 1 1 0 0,-1 1 0 0 0,0-1-1 0 0,0 1 1 0 0,1 0 0 0 0,-1 0-1 0 0,0 1 1 0 0,10 3 0 0 0,-16-4-102 0 0,1-1 1 0 0,0 1-1 0 0,-1 0 0 0 0,0 0 1 0 0,1-1-1 0 0,-1 1 1 0 0,1 0-1 0 0,-1 0 0 0 0,0-1 1 0 0,1 1-1 0 0,-1 0 0 0 0,0 0 1 0 0,0 0-1 0 0,0-1 1 0 0,0 1-1 0 0,0 0 0 0 0,0 0 1 0 0,0 0-1 0 0,0 0 1 0 0,0-1-1 0 0,0 1 0 0 0,0 0 1 0 0,0 0-1 0 0,0 0 0 0 0,-1 0 1 0 0,1-1-1 0 0,0 1 1 0 0,-1 0-1 0 0,1 0 0 0 0,-1-1 1 0 0,1 1-1 0 0,-1 0 1 0 0,1-1-1 0 0,-1 1 0 0 0,0 1 1 0 0,-22 23 1234 0 0,15-20-1229 0 0,0-1-1 0 0,1 1 0 0 0,-2-1 1 0 0,1-1-1 0 0,0 1 0 0 0,-1-1 1 0 0,0-1-1 0 0,1 0 0 0 0,-1 0 1 0 0,0-1-1 0 0,0 0 0 0 0,0 0 1 0 0,-11-1-1 0 0,-11-2-804 0 0,0-2 0 0 0,-44-10-1 0 0,61 11 583 0 0,8 2 141 0 0,1 1 0 0 0,0-1-1 0 0,0 2 1 0 0,0-1 0 0 0,0 0-1 0 0,-1 1 1 0 0,1 0 0 0 0,0 0 0 0 0,0 1-1 0 0,0-1 1 0 0,0 1 0 0 0,1 0 0 0 0,-8 4-1 0 0,-60 42 50 0 0,48-30-232 0 0,11-8-407 0 0,1 0 0 0 0,1 1 1 0 0,-15 18-1 0 0,-6 5-4304 0 0,-3-6-4265 0 0,30-24 7443 0 0</inkml:trace>
</inkml:ink>
</file>

<file path=ppt/ink/ink4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57.688"/>
    </inkml:context>
    <inkml:brush xml:id="br0">
      <inkml:brushProperty name="width" value="0.05" units="cm"/>
      <inkml:brushProperty name="height" value="0.05" units="cm"/>
    </inkml:brush>
  </inkml:definitions>
  <inkml:trace contextRef="#ctx0" brushRef="#br0">5 32 5300 0 0,'7'-10'4897'0'0,"12"-11"4333"0"0,-15 21-9429 0 0,-8 16-6348 0 0,-17 32-2947 0 0,12-31 7719 0 0</inkml:trace>
</inkml:ink>
</file>

<file path=ppt/ink/ink4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58.079"/>
    </inkml:context>
    <inkml:brush xml:id="br0">
      <inkml:brushProperty name="width" value="0.05" units="cm"/>
      <inkml:brushProperty name="height" value="0.05" units="cm"/>
    </inkml:brush>
  </inkml:definitions>
  <inkml:trace contextRef="#ctx0" brushRef="#br0">31 197 4072 0 0,'-19'12'12229'0'0,"23"-23"-11963"0"0,1 0 1 0 0,1 0-1 0 0,0 0 1 0 0,1 1-1 0 0,0-1 1 0 0,0 1-1 0 0,1 1 1 0 0,14-14-1 0 0,8-5 179 0 0,44-33 0 0 0,-50 49-50 0 0,-24 12-371 0 0,1 0 0 0 0,-1 0-1 0 0,0 0 1 0 0,1 0 0 0 0,-1 0 0 0 0,1 0 0 0 0,-1 0-1 0 0,1 0 1 0 0,-1 0 0 0 0,0 0 0 0 0,1 0 0 0 0,-1 0-1 0 0,1 0 1 0 0,-1 1 0 0 0,1-1 0 0 0,-1 0 0 0 0,0 0-1 0 0,1 0 1 0 0,-1 1 0 0 0,0-1 0 0 0,1 0 0 0 0,-1 0-1 0 0,0 1 1 0 0,1-1 0 0 0,-1 0 0 0 0,0 1 0 0 0,1-1-1 0 0,-1 0 1 0 0,0 1 0 0 0,0 1-8 0 0,1 0 0 0 0,-1 0 0 0 0,-1 0 0 0 0,1 0 0 0 0,0 0 0 0 0,0-1 0 0 0,-1 1 0 0 0,1 0 0 0 0,-1 0 0 0 0,1-1 0 0 0,-1 1 0 0 0,0 0 0 0 0,0-1 0 0 0,0 1 0 0 0,0 0-1 0 0,0-1 1 0 0,0 1 0 0 0,0-1 0 0 0,0 0 0 0 0,-1 1 0 0 0,-2 1 0 0 0,-44 38-2843 0 0,31-29-309 0 0,-1 0-1 0 0,-1-2 0 0 0,-20 10 1 0 0,-1-5 183 0 0,15-9 1190 0 0</inkml:trace>
</inkml:ink>
</file>

<file path=ppt/ink/ink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9.269"/>
    </inkml:context>
    <inkml:brush xml:id="br0">
      <inkml:brushProperty name="width" value="0.05" units="cm"/>
      <inkml:brushProperty name="height" value="0.05" units="cm"/>
      <inkml:brushProperty name="color" value="#E71224"/>
    </inkml:brush>
  </inkml:definitions>
  <inkml:trace contextRef="#ctx0" brushRef="#br0">0 9 6173 0 0,'0'11'4271'0'0,"2"40"8842"0"0,-1-48-12516 0 0,-1-1 0 0 0,1 1 0 0 0,-1 0 0 0 0,1 0 0 0 0,0 0 0 0 0,0-1-1 0 0,0 1 1 0 0,0 0 0 0 0,1-1 0 0 0,-1 1 0 0 0,1-1 0 0 0,0 1 0 0 0,0-1-1 0 0,2 3 1 0 0,-3-5-453 0 0,4-15-6846 0 0,-4 11 5322 0 0,0 1 0 0 0,0-1 0 0 0,0 1-1 0 0,-1-1 1 0 0,1 1 0 0 0,-1-1 0 0 0,0 0 0 0 0,0 1 0 0 0,0-5-1 0 0,-8-37-7899 0 0,6 32 7502 0 0</inkml:trace>
</inkml:ink>
</file>

<file path=ppt/ink/ink4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59.532"/>
    </inkml:context>
    <inkml:brush xml:id="br0">
      <inkml:brushProperty name="width" value="0.05" units="cm"/>
      <inkml:brushProperty name="height" value="0.05" units="cm"/>
    </inkml:brush>
  </inkml:definitions>
  <inkml:trace contextRef="#ctx0" brushRef="#br0">633 217 3940 0 0,'1'-10'989'0'0,"-1"1"0"0"0,2-1 0 0 0,-1 1 0 0 0,1-1 0 0 0,1 1 0 0 0,0 0 0 0 0,0 0 0 0 0,1 0 0 0 0,0 0 0 0 0,8-13-1 0 0,-7 14-701 0 0,0 0-1 0 0,1 1 0 0 0,-1 0 0 0 0,1 0 1 0 0,1 0-1 0 0,0 1 0 0 0,-1 0 0 0 0,2 0 0 0 0,-1 1 1 0 0,1 0-1 0 0,0 0 0 0 0,0 1 0 0 0,0 0 1 0 0,0 0-1 0 0,1 1 0 0 0,0 0 0 0 0,14-3 0 0 0,-21 6-192 0 0,4 2-70 0 0,-6-2-22 0 0,0 0 1 0 0,1 0-1 0 0,-1 0 1 0 0,0 0-1 0 0,1 0 0 0 0,-1 0 1 0 0,0 0-1 0 0,1 0 1 0 0,-1 0-1 0 0,0 0 1 0 0,1 0-1 0 0,-1 1 1 0 0,0-1-1 0 0,0 0 1 0 0,1 0-1 0 0,-1 0 1 0 0,0 0-1 0 0,1 0 0 0 0,-1 0 1 0 0,0 1-1 0 0,0-1 1 0 0,1 0-1 0 0,-1 0 1 0 0,0 0-1 0 0,0 1 1 0 0,0-1-1 0 0,1 0 1 0 0,-1 0-1 0 0,0 1 1 0 0,0-1-1 0 0,0 0 0 0 0,0 1 1 0 0,1-1-1 0 0,-1 0 1 0 0,0 1-1 0 0,0-1 1 0 0,0 0-1 0 0,0 0 1 0 0,0 1-1 0 0,0-1 1 0 0,0 0-1 0 0,0 1 1 0 0,0-1-1 0 0,0 0 1 0 0,0 1-1 0 0,0-1 0 0 0,0 0 1 0 0,0 1-1 0 0,0-1 1 0 0,0 0-1 0 0,-1 0 1 0 0,1 1-1 0 0,0-1 1 0 0,0 0-1 0 0,0 1 1 0 0,0-1-1 0 0,-1 0 1 0 0,-4 7 17 0 0,0 0 1 0 0,-1-1-1 0 0,1 0 1 0 0,-2 0-1 0 0,1 0 1 0 0,0-1-1 0 0,-1 0 1 0 0,-11 6 0 0 0,-68 35 147 0 0,54-31-129 0 0,25-11-45 0 0,-52 26 29 0 0,20-7 29 0 0,1 1-15 0 0,14-7-39 0 0,20-15-56 0 0,1 0-1 0 0,-1 1 1 0 0,1 0-1 0 0,0 0 1 0 0,0-1-1 0 0,0 2 1 0 0,0-1-1 0 0,1 0 1 0 0,-3 4-1 0 0,5-6 27 0 0,0-1-1 0 0,-1 1 1 0 0,1 0-1 0 0,0-1 0 0 0,0 1 1 0 0,0-1-1 0 0,0 1 0 0 0,0 0 1 0 0,0-1-1 0 0,0 1 1 0 0,0 0-1 0 0,0-1 0 0 0,0 1 1 0 0,1-1-1 0 0,-1 1 1 0 0,0 0-1 0 0,0-1 0 0 0,0 1 1 0 0,1-1-1 0 0,-1 1 1 0 0,0 0-1 0 0,1-1 0 0 0,0 1 1 0 0,23 15-650 0 0,38 5-115 0 0,-44-15 965 0 0,0 0 1 0 0,32 16 0 0 0,-49-22-136 0 0,-1 1 0 0 0,1-1 0 0 0,0 1 0 0 0,0-1 0 0 0,-1 1 1 0 0,1-1-1 0 0,0 1 0 0 0,-1-1 0 0 0,1 1 0 0 0,-1 0 0 0 0,1-1 0 0 0,-1 1 0 0 0,1 0 0 0 0,-1 0 0 0 0,1-1 0 0 0,-1 1 1 0 0,1 0-1 0 0,-1 0 0 0 0,0 0 0 0 0,0-1 0 0 0,1 1 0 0 0,-1 0 0 0 0,0 0 0 0 0,0 0 0 0 0,0 0 0 0 0,0 0 0 0 0,0 0 1 0 0,0 1-1 0 0,-15 24 557 0 0,-30 16 244 0 0,44-41-812 0 0,-25 19 506 0 0,-2-1 0 0 0,-30 16 0 0 0,48-29-483 0 0,-1-1 0 0 0,0 0 0 0 0,-1-1 0 0 0,1 0 0 0 0,-1-1 0 0 0,0 0 0 0 0,0-1 0 0 0,-23 2-1 0 0,30-4-134 0 0,0-1-1 0 0,0 0 0 0 0,0 0 0 0 0,0 0 0 0 0,0 0 1 0 0,1-1-1 0 0,-1 0 0 0 0,0 0 0 0 0,1 0 0 0 0,-1 0 1 0 0,1-1-1 0 0,0 0 0 0 0,0 0 0 0 0,0 0 0 0 0,0 0 0 0 0,1-1 1 0 0,-1 1-1 0 0,1-1 0 0 0,0 0 0 0 0,0 0 0 0 0,0 0 1 0 0,0 0-1 0 0,1-1 0 0 0,-3-7 0 0 0,4 11-54 0 0,7-12-197 0 0,-6 13 344 0 0,0-1 0 0 0,0 1 0 0 0,1-1 0 0 0,-1 1 0 0 0,0 0-1 0 0,0-1 1 0 0,1 1 0 0 0,-1 0 0 0 0,0-1 0 0 0,0 1 0 0 0,1 0 0 0 0,-1-1-1 0 0,1 1 1 0 0,-1 0 0 0 0,0-1 0 0 0,1 1 0 0 0,-1 0 0 0 0,1 0-1 0 0,-1 0 1 0 0,0-1 0 0 0,1 1 0 0 0,-1 0 0 0 0,1 0 0 0 0,-1 0 0 0 0,1 0-1 0 0,-1 0 1 0 0,1 0 0 0 0,-1 0 0 0 0,1 0 0 0 0,-1 0 0 0 0,0 0-1 0 0,1 0 1 0 0,-1 0 0 0 0,1 0 0 0 0,-1 0 0 0 0,1 0 0 0 0,0 1 0 0 0,0 0 43 0 0,0 0 0 0 0,-1-1 0 0 0,1 1 0 0 0,0 0 0 0 0,0 0 0 0 0,-1 0 0 0 0,1 0 0 0 0,0 1 0 0 0,-1-1 0 0 0,1 0 1 0 0,-1 0-1 0 0,1 0 0 0 0,-1 0 0 0 0,0 1 0 0 0,0-1 0 0 0,1 0 0 0 0,-1 0 0 0 0,0 0 0 0 0,0 1 0 0 0,0-1 0 0 0,0 0 1 0 0,0 0-1 0 0,-1 1 0 0 0,1-1 0 0 0,-1 2 0 0 0,0 2 76 0 0,-1-1-1 0 0,0 1 1 0 0,-1-1 0 0 0,1 0 0 0 0,-1 1-1 0 0,1-1 1 0 0,-5 4 0 0 0,-3 4 105 0 0,-1-1 0 0 0,0 0 0 0 0,-21 16 0 0 0,14-14-1198 0 0,0-2 1 0 0,-38 19-1 0 0,23-19-3537 0 0,0-7-4039 0 0,21-9 4353 0 0</inkml:trace>
</inkml:ink>
</file>

<file path=ppt/ink/ink4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3:59.876"/>
    </inkml:context>
    <inkml:brush xml:id="br0">
      <inkml:brushProperty name="width" value="0.05" units="cm"/>
      <inkml:brushProperty name="height" value="0.05" units="cm"/>
    </inkml:brush>
  </inkml:definitions>
  <inkml:trace contextRef="#ctx0" brushRef="#br0">594 0 3192 0 0,'0'0'6461'0'0,"-5"4"-4966"0"0,-78 70 4179 0 0,-71 57-3328 0 0,116-102-2362 0 0,0 1-3282 0 0,-1-2 1 0 0,-2-2-1 0 0,0-1 1 0 0,-77 32-1 0 0,82-44 1514 0 0</inkml:trace>
</inkml:ink>
</file>

<file path=ppt/ink/ink4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1.438"/>
    </inkml:context>
    <inkml:brush xml:id="br0">
      <inkml:brushProperty name="width" value="0.05" units="cm"/>
      <inkml:brushProperty name="height" value="0.05" units="cm"/>
    </inkml:brush>
  </inkml:definitions>
  <inkml:trace contextRef="#ctx0" brushRef="#br0">778 28 2844 0 0,'7'-18'6426'0'0,"-17"9"-1289"0"0,7 8-4475 0 0,-23 9 470 0 0,13-3-849 0 0,1 0-1 0 0,-1 1 0 0 0,1 0 1 0 0,0 1-1 0 0,0 0 0 0 0,1 1 0 0 0,0 0 1 0 0,1 1-1 0 0,-1 0 0 0 0,2 1 0 0 0,-1 0 1 0 0,2 0-1 0 0,-11 16 0 0 0,18-25-309 0 0,0 1-1 0 0,1-1 0 0 0,-1 0 0 0 0,0 0 1 0 0,1 1-1 0 0,0-1 0 0 0,-1 0 1 0 0,1 1-1 0 0,0-1 0 0 0,0 0 1 0 0,-1 1-1 0 0,1-1 0 0 0,0 0 1 0 0,0 1-1 0 0,1-1 0 0 0,-1 1 1 0 0,0-1-1 0 0,0 0 0 0 0,1 1 1 0 0,-1-1-1 0 0,1 0 0 0 0,-1 0 1 0 0,1 1-1 0 0,1 1 0 0 0,0-1-63 0 0,0 0 0 0 0,0 1 0 0 0,0-1 0 0 0,0-1 0 0 0,1 1 0 0 0,-1 0 0 0 0,1-1 0 0 0,-1 1 0 0 0,1-1 0 0 0,-1 0 0 0 0,4 2 0 0 0,6 0-290 0 0,-1 1 1 0 0,1-2-1 0 0,0 1 0 0 0,19 0 1 0 0,-13-3 214 0 0,-1 0 1 0 0,0-1-1 0 0,0-1 1 0 0,21-4-1 0 0,-33 5 286 0 0,-1 0 1 0 0,1 0-1 0 0,0 0 1 0 0,0-1-1 0 0,-1 0 1 0 0,1 0-1 0 0,-1 0 0 0 0,0 0 1 0 0,1-1-1 0 0,-1 1 1 0 0,0-1-1 0 0,0 0 0 0 0,-1-1 1 0 0,1 1-1 0 0,-1-1 1 0 0,1 1-1 0 0,-1-1 0 0 0,0 0 1 0 0,3-7-1 0 0,-5 10 84 0 0,-4-6 174 0 0,3 7-356 0 0,0-1 1 0 0,0 1-1 0 0,0-1 0 0 0,0 1 1 0 0,0-1-1 0 0,0 1 0 0 0,0-1 1 0 0,-1 1-1 0 0,1-1 0 0 0,0 1 1 0 0,0-1-1 0 0,0 1 0 0 0,-1-1 0 0 0,1 1 1 0 0,0 0-1 0 0,-1-1 0 0 0,1 1 1 0 0,0-1-1 0 0,-1 1 0 0 0,1 0 1 0 0,-1-1-1 0 0,1 1 0 0 0,0 0 1 0 0,-1 0-1 0 0,1-1 0 0 0,-1 1 1 0 0,1 0-1 0 0,-1 0 0 0 0,1 0 1 0 0,-1-1-1 0 0,1 1 0 0 0,-1 0 1 0 0,1 0-1 0 0,-1 0 0 0 0,1 0 1 0 0,-1 0-1 0 0,1 0 0 0 0,-1 0 1 0 0,1 0-1 0 0,-1 0 0 0 0,1 0 1 0 0,-1 0-1 0 0,1 1 0 0 0,-1-1 1 0 0,1 0-1 0 0,-1 0 0 0 0,1 0 1 0 0,-1 1-1 0 0,1-1 0 0 0,-1 1 0 0 0,-22 9 233 0 0,1 1-1 0 0,0 0 0 0 0,1 2 0 0 0,-38 30 0 0 0,33-23-16 0 0,-1-1 0 0 0,-39 20 0 0 0,52-32-140 0 0,-47 19-338 0 0,57-24 151 0 0,0-1 1 0 0,-1 0-1 0 0,1 0 0 0 0,0-1 1 0 0,-1 1-1 0 0,1-1 0 0 0,0 0 1 0 0,-1 0-1 0 0,1 0 0 0 0,0-1 1 0 0,-1 1-1 0 0,-4-2 1 0 0,7 1-60 0 0,1 0 129 0 0,0 0 0 0 0,1 1 0 0 0,-1-1 0 0 0,0 0 0 0 0,0 1 0 0 0,0-1 0 0 0,0 1 0 0 0,0-1 0 0 0,0 1 0 0 0,0-1 0 0 0,0 1 0 0 0,0 0 0 0 0,0-1 0 0 0,0 1 0 0 0,0 0 0 0 0,0 0 0 0 0,0 0 0 0 0,-1 0 0 0 0,1 0 0 0 0,0 0 0 0 0,0 0 0 0 0,0 0 0 0 0,0 0 0 0 0,0 1 0 0 0,0-1 0 0 0,0 0 0 0 0,0 1 0 0 0,0-1 1 0 0,0 1-1 0 0,0-1 0 0 0,0 1 0 0 0,0-1 0 0 0,0 1 0 0 0,0 0 0 0 0,0 0 0 0 0,-34 38 830 0 0,11-11-454 0 0,18-22-315 0 0,-1-1 0 0 0,1 0 0 0 0,-1-1 0 0 0,0 1 0 0 0,0-1 0 0 0,0-1 0 0 0,0 1 0 0 0,-1-1 0 0 0,1-1 0 0 0,-1 1 0 0 0,0-1 0 0 0,0-1 1 0 0,0 1-1 0 0,-12 0 0 0 0,18-2-74 0 0,1 0 0 0 0,0 0 1 0 0,-1 0-1 0 0,1 0 0 0 0,-1 0 0 0 0,1 0 1 0 0,-1 0-1 0 0,1 0 0 0 0,-1 0 1 0 0,1-1-1 0 0,0 1 0 0 0,-1 0 1 0 0,1-1-1 0 0,0 1 0 0 0,-1-1 1 0 0,1 0-1 0 0,0 1 0 0 0,0-1 0 0 0,-3-2 1 0 0,4 3-33 0 0,-1-1 1 0 0,1 0-1 0 0,-1 0 1 0 0,1 0-1 0 0,0 0 1 0 0,-1 0-1 0 0,1 0 0 0 0,0 0 1 0 0,0 1-1 0 0,0-1 1 0 0,-1 0-1 0 0,1 0 1 0 0,0 0-1 0 0,0 0 1 0 0,0 0-1 0 0,1 0 1 0 0,-1 0-1 0 0,0 0 0 0 0,0 0 1 0 0,0 0-1 0 0,1-1 1 0 0,0-1-23 0 0,0 1 0 0 0,0-1 0 0 0,1 1 0 0 0,-1 0 0 0 0,0 0 0 0 0,1 0 0 0 0,-1 0 0 0 0,1 0 0 0 0,0 0 0 0 0,0 0 0 0 0,-1 1 0 0 0,1-1 0 0 0,0 0 0 0 0,1 1 0 0 0,-1 0 0 0 0,0-1 0 0 0,0 1 0 0 0,0 0 0 0 0,5-1 0 0 0,-5 2 47 0 0,20 9 859 0 0,-21-6-714 0 0,-1 1-1 0 0,1-1 0 0 0,-1 1 0 0 0,1-1 0 0 0,-1 1 0 0 0,0 0 0 0 0,-1-1 1 0 0,1 1-1 0 0,0-1 0 0 0,-1 1 0 0 0,0-1 0 0 0,0 1 0 0 0,0-1 0 0 0,0 1 1 0 0,-1-1-1 0 0,1 0 0 0 0,-1 0 0 0 0,0 1 0 0 0,0-1 0 0 0,-3 3 1 0 0,-48 62 753 0 0,52-67-840 0 0,-20 21 99 0 0,-1 0 0 0 0,-41 29 0 0 0,24-23-3839 0 0,-1-3-5619 0 0,24-18 3072 0 0</inkml:trace>
</inkml:ink>
</file>

<file path=ppt/ink/ink4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1.782"/>
    </inkml:context>
    <inkml:brush xml:id="br0">
      <inkml:brushProperty name="width" value="0.05" units="cm"/>
      <inkml:brushProperty name="height" value="0.05" units="cm"/>
    </inkml:brush>
  </inkml:definitions>
  <inkml:trace contextRef="#ctx0" brushRef="#br0">30 63 5332 0 0,'6'4'13322'0'0,"-8"-22"-17675"0"0,-5 8-1163 0 0,1 4 3172 0 0,2-2 151 0 0,-6-3 309 0 0,4-3 204 0 0</inkml:trace>
</inkml:ink>
</file>

<file path=ppt/ink/ink4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2.110"/>
    </inkml:context>
    <inkml:brush xml:id="br0">
      <inkml:brushProperty name="width" value="0.05" units="cm"/>
      <inkml:brushProperty name="height" value="0.05" units="cm"/>
    </inkml:brush>
  </inkml:definitions>
  <inkml:trace contextRef="#ctx0" brushRef="#br0">693 1 5713 0 0,'0'0'4121'0'0,"-5"3"-2205"0"0,-68 47 4177 0 0,0 13-4436 0 0,-29 21-3939 0 0,43-43-1497 0 0,-2-2 0 0 0,-1-3 0 0 0,-123 51 0 0 0,113-61 1981 0 0</inkml:trace>
</inkml:ink>
</file>

<file path=ppt/ink/ink4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3.892"/>
    </inkml:context>
    <inkml:brush xml:id="br0">
      <inkml:brushProperty name="width" value="0.05" units="cm"/>
      <inkml:brushProperty name="height" value="0.05" units="cm"/>
    </inkml:brush>
  </inkml:definitions>
  <inkml:trace contextRef="#ctx0" brushRef="#br0">1647 274 3080 0 0,'-3'-1'444'0'0,"0"-1"0"0"0,0 0 0 0 0,-1 0 0 0 0,1 0 0 0 0,1 0-1 0 0,-1 0 1 0 0,0-1 0 0 0,0 1 0 0 0,1-1 0 0 0,0 0 0 0 0,-1 0 0 0 0,1 0-1 0 0,0 0 1 0 0,1 0 0 0 0,-1 0 0 0 0,0 0 0 0 0,1-1 0 0 0,0 1 0 0 0,0-1 0 0 0,-2-5-1 0 0,3 3-128 0 0,0 0-1 0 0,0 0 0 0 0,0 0 0 0 0,0 0 0 0 0,1 0 1 0 0,0 1-1 0 0,0-1 0 0 0,1 0 0 0 0,0 0 1 0 0,0 0-1 0 0,5-8 0 0 0,-3 4-184 0 0,2 0 0 0 0,0 1 1 0 0,0-1-1 0 0,0 2 0 0 0,1-1 0 0 0,0 1 0 0 0,1 0 1 0 0,0 0-1 0 0,0 1 0 0 0,1 0 0 0 0,0 1 1 0 0,0-1-1 0 0,16-6 0 0 0,-17 10-48 0 0,-4 1-38 0 0,0 0 1 0 0,0 1 0 0 0,0 0-1 0 0,0 0 1 0 0,0 0 0 0 0,0 0-1 0 0,1 1 1 0 0,4-1-1 0 0,-7 1-14 0 0,-2 1-3 0 0,1-1-15 0 0,0 1 0 0 0,0 0 0 0 0,0-1 0 0 0,0 1-1 0 0,0 0 1 0 0,-1 0 0 0 0,1 0 0 0 0,0 0-1 0 0,0 0 1 0 0,-1 0 0 0 0,1 0 0 0 0,-1 0-1 0 0,1 0 1 0 0,-1 0 0 0 0,1 0 0 0 0,-1 0 0 0 0,1 0-1 0 0,-1 0 1 0 0,0 1 0 0 0,0-1 0 0 0,0 2-1 0 0,-4 10 117 0 0,-2 0 0 0 0,0-1 0 0 0,-1 0 0 0 0,0 0-1 0 0,0 0 1 0 0,-1-1 0 0 0,-1 0 0 0 0,0 0 0 0 0,-16 14 0 0 0,-16 11 268 0 0,-48 33 1 0 0,78-61-323 0 0,-8 6-27 0 0,0-2 0 0 0,-1 0 0 0 0,0-1 0 0 0,-1-1 0 0 0,-1-1 0 0 0,1 0 0 0 0,-1-2 0 0 0,-1-1 0 0 0,1 0 1 0 0,-1-2-1 0 0,-37 2 0 0 0,55-5-57 0 0,1-1 1 0 0,0-1-1 0 0,0 1 1 0 0,-1-1-1 0 0,1 0 1 0 0,0 0-1 0 0,0 0 0 0 0,0 0 1 0 0,0-1-1 0 0,0 1 1 0 0,0-1-1 0 0,1 0 1 0 0,-1 0-1 0 0,1-1 1 0 0,-6-3-1 0 0,7 4-48 0 0,0-1 0 0 0,0 1-1 0 0,0 0 1 0 0,0-1 0 0 0,1 1-1 0 0,-1-1 1 0 0,1 0-1 0 0,0 0 1 0 0,0 1 0 0 0,-1-1-1 0 0,2 0 1 0 0,-1 0 0 0 0,0 0-1 0 0,1 0 1 0 0,-1 0 0 0 0,1 0-1 0 0,0 0 1 0 0,0 0 0 0 0,1-5-1 0 0,0 1-98 0 0,0 0-1 0 0,1 0 1 0 0,0 0-1 0 0,1 0 0 0 0,0 1 1 0 0,0-1-1 0 0,0 1 1 0 0,1 0-1 0 0,-1 0 1 0 0,2 0-1 0 0,8-10 1 0 0,5-3-268 0 0,38-31-1 0 0,-42 38 362 0 0,-14 11 83 0 0,1 0-1 0 0,0 0 1 0 0,0 0-1 0 0,0 1 1 0 0,0-1-1 0 0,1 0 1 0 0,-1 0 0 0 0,0 0-1 0 0,0 1 1 0 0,0-1-1 0 0,1 1 1 0 0,-1-1-1 0 0,0 1 1 0 0,1-1-1 0 0,-1 1 1 0 0,0 0-1 0 0,1 0 1 0 0,1-1-1 0 0,-2 2 11 0 0,-1-1 0 0 0,1 1 0 0 0,-1-1-1 0 0,1 1 1 0 0,-1-1 0 0 0,0 1 0 0 0,1-1-1 0 0,-1 1 1 0 0,0-1 0 0 0,1 1 0 0 0,-1 0-1 0 0,0-1 1 0 0,0 1 0 0 0,0-1 0 0 0,1 1 0 0 0,-1 0-1 0 0,0-1 1 0 0,0 1 0 0 0,0 0 0 0 0,0-1-1 0 0,0 1 1 0 0,0-1 0 0 0,0 1 0 0 0,0 0-1 0 0,-1 1 1 0 0,-13 46 931 0 0,4-31-878 0 0,0-1-1 0 0,-1 0 0 0 0,-1-1 0 0 0,-1 0 0 0 0,0-1 0 0 0,0 0 0 0 0,-1-1 0 0 0,-1-1 0 0 0,-27 18 0 0 0,40-29-181 0 0,1-1 1 0 0,-1 1-1 0 0,1 0 0 0 0,-1-1 0 0 0,1 1 0 0 0,-1 0 0 0 0,1-1 1 0 0,-1 0-1 0 0,0 1 0 0 0,1-1 0 0 0,-1 0 0 0 0,0 0 0 0 0,1 0 1 0 0,-1 0-1 0 0,0 0 0 0 0,1-1 0 0 0,-1 1 0 0 0,0 0 1 0 0,1-1-1 0 0,-1 1 0 0 0,1-1 0 0 0,-1 0 0 0 0,1 1 0 0 0,-3-2 1 0 0,0 0-15 0 0,3 1 42 0 0,-59 30 618 0 0,48-24-669 0 0,-1-1 1 0 0,0 0-1 0 0,-26 3 0 0 0,37-7 91 0 0,-39 17 77 0 0,22-7 157 0 0,0-1 0 0 0,-1-1 0 0 0,0 0 0 0 0,-37 8 0 0 0,55-16-189 0 0,-37-11 253 0 0,37 10-256 0 0,0 0 1 0 0,0-1-1 0 0,0 1 0 0 0,1 0 1 0 0,-1-1-1 0 0,0 1 0 0 0,1-1 1 0 0,-1 0-1 0 0,0 0 0 0 0,1 1 1 0 0,0-1-1 0 0,0 0 0 0 0,-1 0 1 0 0,1 0-1 0 0,0 0 0 0 0,0-1 1 0 0,1 1-1 0 0,-1 0 0 0 0,0 0 0 0 0,1 0 1 0 0,0-1-1 0 0,-1-2 0 0 0,1 4-13 0 0,0-4 557 0 0,2 7-507 0 0,-1 0 0 0 0,1 0 1 0 0,-1 0-1 0 0,0 0 0 0 0,0 0 0 0 0,0 0 0 0 0,0 1 0 0 0,0-1 1 0 0,-1 0-1 0 0,1 0 0 0 0,0 1 0 0 0,-1-1 0 0 0,0 0 0 0 0,0 1 1 0 0,1-1-1 0 0,-2 0 0 0 0,1 4 0 0 0,-1 1 104 0 0,0 0 0 0 0,-1 0 0 0 0,0 0 0 0 0,0-1-1 0 0,-6 13 1 0 0,-2 1 332 0 0,-2 0 1 0 0,-25 34-1 0 0,19-34-300 0 0,-1 0 0 0 0,0-1 0 0 0,-1-1-1 0 0,-1 0 1 0 0,-1-2 0 0 0,-1-1 0 0 0,0 0 0 0 0,0-2 0 0 0,-2-1 0 0 0,1 0 0 0 0,-2-2 0 0 0,1-1 0 0 0,-1-1 0 0 0,-1-2 0 0 0,1 0 0 0 0,-1-2 0 0 0,0 0-1 0 0,-38-2 1 0 0,54-2-37 0 0,0-1-1 0 0,0-1 0 0 0,0 0 0 0 0,0 0 1 0 0,1-1-1 0 0,-1 0 0 0 0,1-1 0 0 0,-1 0 0 0 0,1-1 1 0 0,1 0-1 0 0,-1-1 0 0 0,-14-11 0 0 0,19 13-167 0 0,1 0 0 0 0,0-1 0 0 0,0 1-1 0 0,0-1 1 0 0,0 0 0 0 0,1 0 0 0 0,0-1-1 0 0,0 1 1 0 0,0-1 0 0 0,1 1 0 0 0,0-1-1 0 0,0 0 1 0 0,0 0 0 0 0,1 0-1 0 0,0 0 1 0 0,0 0 0 0 0,0 0 0 0 0,1 0-1 0 0,0-1 1 0 0,0 1 0 0 0,1 0 0 0 0,-1 0-1 0 0,1 0 1 0 0,2-6 0 0 0,-1 3-381 0 0,1 1 0 0 0,0 0-1 0 0,0 0 1 0 0,0 0 0 0 0,1 0 0 0 0,8-12 0 0 0,-5 10-956 0 0,1 0 0 0 0,1 0 0 0 0,-1 1 0 0 0,2 0 0 0 0,-1 1 0 0 0,20-14 0 0 0,-7 8-1975 0 0,1 1 1 0 0,34-14-1 0 0,12 1-355 0 0,-36 14 2036 0 0</inkml:trace>
</inkml:ink>
</file>

<file path=ppt/ink/ink4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4.376"/>
    </inkml:context>
    <inkml:brush xml:id="br0">
      <inkml:brushProperty name="width" value="0.05" units="cm"/>
      <inkml:brushProperty name="height" value="0.05" units="cm"/>
    </inkml:brush>
  </inkml:definitions>
  <inkml:trace contextRef="#ctx0" brushRef="#br0">1 163 4472 0 0,'8'-6'986'0'0,"1"1"-1"0"0,0 0 0 0 0,0 1 1 0 0,1 0-1 0 0,-1 1 1 0 0,1 0-1 0 0,10-2 0 0 0,16-6 783 0 0,48-14 1216 0 0,-54 17-2636 0 0,-1-1 1 0 0,1-1 0 0 0,38-20 0 0 0,-68 30-288 0 0,16-11-4268 0 0,-16 11 3965 0 0,0 0-1 0 0,1 0 1 0 0,-1 0 0 0 0,0-1 0 0 0,1 1 0 0 0,-1 0 0 0 0,0 0 0 0 0,1 0 0 0 0,-1-1 0 0 0,1 0-968 0 0,-1 1 968 0 0,1-1-1 0 0,-1 1 1 0 0,0 0 0 0 0,0-1 0 0 0,0 1 0 0 0,0 0 0 0 0,0-1 0 0 0,1 1 0 0 0,-1 0 0 0 0,0-1 0 0 0,0 1 0 0 0,0-1 0 0 0,0 1 0 0 0,0 0 0 0 0,0-1-1 0 0,0 1 1 0 0,0 0 0 0 0,0-1 0 0 0,-1 1 0 0 0,1-1 0 0 0,0 1 0 0 0,0 0 0 0 0,0-1 0 0 0,0 1 0 0 0,0 0 0 0 0,-1-1 0 0 0,1 1 0 0 0,0 0 0 0 0,0 0 0 0 0,-1-1-1 0 0,0 0-725 0 0,-14-8-744 0 0</inkml:trace>
</inkml:ink>
</file>

<file path=ppt/ink/ink4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4.704"/>
    </inkml:context>
    <inkml:brush xml:id="br0">
      <inkml:brushProperty name="width" value="0.05" units="cm"/>
      <inkml:brushProperty name="height" value="0.05" units="cm"/>
    </inkml:brush>
  </inkml:definitions>
  <inkml:trace contextRef="#ctx0" brushRef="#br0">327 42 5845 0 0,'-1'-3'1185'0'0,"0"0"1"0"0,0 0 0 0 0,0 0 0 0 0,0-1-1 0 0,-1 1 1 0 0,0 0 0 0 0,1 1 0 0 0,-1-1-1 0 0,0 0 1 0 0,0 0 0 0 0,0 1 0 0 0,-5-4 961 0 0,-25 79 1917 0 0,-8 41-2383 0 0,7-19-1651 0 0,0 0-1101 0 0,1 2-3710 0 0,-83 220-15069 0 0,98-278 18024 0 0</inkml:trace>
</inkml:ink>
</file>

<file path=ppt/ink/ink4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5.032"/>
    </inkml:context>
    <inkml:brush xml:id="br0">
      <inkml:brushProperty name="width" value="0.05" units="cm"/>
      <inkml:brushProperty name="height" value="0.05" units="cm"/>
    </inkml:brush>
  </inkml:definitions>
  <inkml:trace contextRef="#ctx0" brushRef="#br0">32 42 6193 0 0,'-13'10'12401'0'0,"-1"-27"-22858"0"0,14 12 8309 0 0,-2-4 171 0 0,0 0 33 0 0,2-3 192 0 0</inkml:trace>
</inkml:ink>
</file>

<file path=ppt/ink/ink4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5.361"/>
    </inkml:context>
    <inkml:brush xml:id="br0">
      <inkml:brushProperty name="width" value="0.05" units="cm"/>
      <inkml:brushProperty name="height" value="0.05" units="cm"/>
    </inkml:brush>
  </inkml:definitions>
  <inkml:trace contextRef="#ctx0" brushRef="#br0">40 294 4236 0 0,'0'-17'1613'0'0,"1"0"0"0"0,0 0 0 0 0,1 1 0 0 0,1-1 0 0 0,8-23 0 0 0,-6 26-955 0 0,1 0 0 0 0,0 0 0 0 0,1 0 0 0 0,1 1 0 0 0,0 0 0 0 0,12-13 0 0 0,-17 21-436 0 0,1-1 1 0 0,1 1-1 0 0,-1 0 0 0 0,1 0 1 0 0,0 0-1 0 0,0 1 1 0 0,0 0-1 0 0,1 0 1 0 0,-1 0-1 0 0,1 0 0 0 0,0 1 1 0 0,10-4-1 0 0,-14 7-115 0 0,-1 1-166 0 0,1 0-1 0 0,0 1 1 0 0,-1 0 0 0 0,1-1-1 0 0,-1 1 1 0 0,1 0 0 0 0,-1 0-1 0 0,0 0 1 0 0,0 0 0 0 0,1 3-1 0 0,-3 4-764 0 0,0 1-1 0 0,0 0 1 0 0,-1 0-1 0 0,-1-1 1 0 0,0 0-1 0 0,0 1 0 0 0,-1-1 1 0 0,0 0-1 0 0,0 0 1 0 0,-9 11-1 0 0,-9 13-2143 0 0,-33 36 1 0 0,41-52 2319 0 0,-27 31-1401 0 0,1-3 194 0 0</inkml:trace>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49.597"/>
    </inkml:context>
    <inkml:brush xml:id="br0">
      <inkml:brushProperty name="width" value="0.05" units="cm"/>
      <inkml:brushProperty name="height" value="0.05" units="cm"/>
      <inkml:brushProperty name="color" value="#E71224"/>
    </inkml:brush>
  </inkml:definitions>
  <inkml:trace contextRef="#ctx0" brushRef="#br0">1 240 6193 0 0,'4'-5'576'0'0,"1"1"0"0"0,-1 0 1 0 0,1 0-1 0 0,0 1 1 0 0,0-1-1 0 0,0 1 1 0 0,1 0-1 0 0,-1 1 0 0 0,1-1 1 0 0,6-1-1 0 0,68-18 1818 0 0,-40 12-1332 0 0,49-16 642 0 0,91-27-4391 0 0,-145 40-238 0 0,-2 0-1 0 0,1-3 1 0 0,31-19-1 0 0,-46 23 1074 0 0</inkml:trace>
</inkml:ink>
</file>

<file path=ppt/ink/ink4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5.751"/>
    </inkml:context>
    <inkml:brush xml:id="br0">
      <inkml:brushProperty name="width" value="0.05" units="cm"/>
      <inkml:brushProperty name="height" value="0.05" units="cm"/>
    </inkml:brush>
  </inkml:definitions>
  <inkml:trace contextRef="#ctx0" brushRef="#br0">790 39 5509 0 0,'6'-12'3750'0'0,"-5"10"-3263"0"0,-1 1 0 0 0,1-1 0 0 0,-1 1 0 0 0,1-1 0 0 0,0 1 0 0 0,-1 0 0 0 0,1-1 0 0 0,0 1 0 0 0,0 0 0 0 0,0 0 0 0 0,0-1 0 0 0,0 1 0 0 0,0 0 0 0 0,0 0 0 0 0,0 0 0 0 0,0 0 0 0 0,1 0 0 0 0,-1 1 0 0 0,0-1 0 0 0,3-1 0 0 0,-3 2 612 0 0,15 25 1663 0 0,-14-15-2154 0 0,0 1 0 0 0,-1 0 0 0 0,-1 0 0 0 0,0 0 0 0 0,0 0 0 0 0,-4 17 0 0 0,3-20-524 0 0,-1 0 0 0 0,0 0 0 0 0,0 0 0 0 0,-1 0 1 0 0,0-1-1 0 0,0 1 0 0 0,-1-1 0 0 0,0 1 0 0 0,-7 7 1 0 0,6-10-173 0 0,0-1 0 0 0,-1 0 0 0 0,0 0 1 0 0,0 0-1 0 0,0-1 0 0 0,-1 0 0 0 0,1 0 1 0 0,-1 0-1 0 0,-10 2 0 0 0,-17 9-105 0 0,-21 18 341 0 0,2 2 0 0 0,-69 59 0 0 0,63-46-485 0 0,-73 44 0 0 0,110-77-176 0 0,-95 50-797 0 0,102-58-1146 0 0,0-1 0 0 0,0 0 0 0 0,-24 4 0 0 0,37-9 1953 0 0,0 0 1 0 0,0 0-1 0 0,0 0 1 0 0,0-1-1 0 0,0 1 1 0 0,-1-1-1 0 0,1 1 1 0 0,0-1 0 0 0,0 0-1 0 0,1 0 1 0 0,-1 0-1 0 0,0 0 1 0 0,0 0-1 0 0,0 0 1 0 0,1 0-1 0 0,-1-1 1 0 0,0 1-1 0 0,1-1 1 0 0,-1 1-1 0 0,1-1 1 0 0,0 1-1 0 0,0-1 1 0 0,-1 0-1 0 0,0-3 1 0 0,-4-8-1289 0 0</inkml:trace>
</inkml:ink>
</file>

<file path=ppt/ink/ink4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6.314"/>
    </inkml:context>
    <inkml:brush xml:id="br0">
      <inkml:brushProperty name="width" value="0.05" units="cm"/>
      <inkml:brushProperty name="height" value="0.05" units="cm"/>
    </inkml:brush>
  </inkml:definitions>
  <inkml:trace contextRef="#ctx0" brushRef="#br0">1119 18 3612 0 0,'28'-18'5908'0'0,"-27"19"-5772"0"0,-1-1 1 0 0,0 0-1 0 0,0 0 0 0 0,0 1 0 0 0,1-1 0 0 0,-1 0 0 0 0,0 0 0 0 0,0 1 0 0 0,0-1 0 0 0,1 0 0 0 0,-1 1 0 0 0,0-1 0 0 0,0 0 0 0 0,0 1 1 0 0,0-1-1 0 0,0 0 0 0 0,0 1 0 0 0,0-1 0 0 0,0 1 0 0 0,0-1 0 0 0,0 0 0 0 0,0 1 0 0 0,0-1 0 0 0,0 0 0 0 0,0 1 0 0 0,0-1 1 0 0,0 0-1 0 0,0 1 0 0 0,0-1 0 0 0,-1 0 0 0 0,1 1 0 0 0,0-1 0 0 0,0 0 0 0 0,0 1 0 0 0,0-1 0 0 0,-1 0 0 0 0,1 0 0 0 0,0 1 0 0 0,0-1 1 0 0,-1 0-1 0 0,-16 28 3376 0 0,-3-1-3804 0 0,-28 23 1134 0 0,-2-2 1 0 0,-67 50-1 0 0,-121 73 1037 0 0,233-168-1828 0 0,-98 61 856 0 0,93-58-1040 0 0,0-1 0 0 0,0-1 0 0 0,0 0 0 0 0,-1 0 0 0 0,0-1 0 0 0,1 0 0 0 0,-1-1 0 0 0,-18 1 0 0 0,28-3 50 0 0,0 0-1 0 0,0 0 0 0 0,0 0 1 0 0,0-1-1 0 0,0 1 0 0 0,0 0 1 0 0,0-1-1 0 0,0 1 1 0 0,0-1-1 0 0,0 1 0 0 0,0-1 1 0 0,0 1-1 0 0,0-1 0 0 0,0 0 1 0 0,0 0-1 0 0,1 1 0 0 0,-1-1 1 0 0,0 0-1 0 0,0 0 0 0 0,1 0 1 0 0,-1 0-1 0 0,1 0 0 0 0,-1 0 1 0 0,1 0-1 0 0,-1 0 0 0 0,1 0 1 0 0,0 0-1 0 0,-1 0 1 0 0,1 0-1 0 0,0 0 0 0 0,0 0 1 0 0,0 0-1 0 0,0 0 0 0 0,0 0 1 0 0,0 0-1 0 0,0-1 0 0 0,0 1 1 0 0,0 0-1 0 0,0 0 0 0 0,1 0 1 0 0,-1 0-1 0 0,1-1 0 0 0,14-52-2219 0 0,-13 49 1929 0 0,14-38-1421 0 0,29-57 1 0 0,9 12 4013 0 0,-80 116 2148 0 0,-32 17-3310 0 0,31-24-693 0 0,-20 16 27 0 0,-122 90-6439 0 0,140-108 3455 0 0,0-2 1 0 0,0-1-1 0 0,-2-2 0 0 0,-42 15 1 0 0,44-20 813 0 0</inkml:trace>
</inkml:ink>
</file>

<file path=ppt/ink/ink4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7.611"/>
    </inkml:context>
    <inkml:brush xml:id="br0">
      <inkml:brushProperty name="width" value="0.05" units="cm"/>
      <inkml:brushProperty name="height" value="0.05" units="cm"/>
    </inkml:brush>
  </inkml:definitions>
  <inkml:trace contextRef="#ctx0" brushRef="#br0">414 4 4256 0 0,'0'-4'13947'0'0,"-5"15"-9620"0"0,-14 25-5707 0 0,10-21 3261 0 0,-14 14-1199 0 0,-1-1 0 0 0,-1-1 0 0 0,-2-1-1 0 0,-46 35 1 0 0,53-46-1667 0 0,0-2 1 0 0,-1 0-1 0 0,-1-2 0 0 0,-35 15 1 0 0,35-22-2376 0 0,21-3 2850 0 0,-1-1-1 0 0,0 0 1 0 0,0 0 0 0 0,1 0-1 0 0,-1 0 1 0 0,0 0-1 0 0,1 0 1 0 0,-1 0 0 0 0,0 0-1 0 0,1-1 1 0 0,-1 1-1 0 0,0-1 1 0 0,1 1-1 0 0,-1-1 1 0 0,1 0 0 0 0,-1 0-1 0 0,1 0 1 0 0,-1 1-1 0 0,1-1 1 0 0,0-1 0 0 0,-1 1-1 0 0,1 0 1 0 0,0 0-1 0 0,0 0 1 0 0,0-1 0 0 0,0 1-1 0 0,0 0 1 0 0,0-1-1 0 0,-1-2 1 0 0,0-5-1315 0 0</inkml:trace>
</inkml:ink>
</file>

<file path=ppt/ink/ink4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7.954"/>
    </inkml:context>
    <inkml:brush xml:id="br0">
      <inkml:brushProperty name="width" value="0.05" units="cm"/>
      <inkml:brushProperty name="height" value="0.05" units="cm"/>
    </inkml:brush>
  </inkml:definitions>
  <inkml:trace contextRef="#ctx0" brushRef="#br0">48 73 4976 0 0,'6'-4'11392'0'0,"16"-13"-5879"0"0,-15 10-3854 0 0,-6 6-1465 0 0,1 0-1 0 0,-1 0 0 0 0,0 0 1 0 0,0 0-1 0 0,0 0 0 0 0,1 0 1 0 0,-1 0-1 0 0,0-1 0 0 0,-1 1 1 0 0,1 0-1 0 0,0-1 0 0 0,0 1 1 0 0,0 0-1 0 0,-1-1 0 0 0,1 1 1 0 0,-1-1-1 0 0,1 1 0 0 0,-1-1 1 0 0,0 1-1 0 0,1-1 1 0 0,-1 1-1 0 0,0-1 0 0 0,0 0 1 0 0,0 1-1 0 0,0-1 0 0 0,0 1 1 0 0,-1-1-1 0 0,1 1 0 0 0,-1-3 1 0 0,0 2-440 0 0,-17 9-1483 0 0,5-3-2491 0 0,-41 23-15460 0 0,42-23 17870 0 0</inkml:trace>
</inkml:ink>
</file>

<file path=ppt/ink/ink4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8.314"/>
    </inkml:context>
    <inkml:brush xml:id="br0">
      <inkml:brushProperty name="width" value="0.05" units="cm"/>
      <inkml:brushProperty name="height" value="0.05" units="cm"/>
    </inkml:brush>
  </inkml:definitions>
  <inkml:trace contextRef="#ctx0" brushRef="#br0">265 23 6881 0 0,'-11'-23'12053'0'0,"4"52"-4271"0"0,2-3-7530 0 0,-9 21 1147 0 0,-22 55 0 0 0,-28 44-3777 0 0,50-115 954 0 0,-22 40-4965 0 0,21-46 836 0 0,0-2-1 0 0,-25 29 0 0 0,32-43 3764 0 0</inkml:trace>
</inkml:ink>
</file>

<file path=ppt/ink/ink4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8.658"/>
    </inkml:context>
    <inkml:brush xml:id="br0">
      <inkml:brushProperty name="width" value="0.05" units="cm"/>
      <inkml:brushProperty name="height" value="0.05" units="cm"/>
    </inkml:brush>
  </inkml:definitions>
  <inkml:trace contextRef="#ctx0" brushRef="#br0">229 126 5601 0 0,'1'-3'4666'0'0,"0"-15"8266"0"0,-1 15-12289 0 0,-2 2-561 0 0,0-1 0 0 0,1 1 0 0 0,0-1 0 0 0,-1 1 0 0 0,1-1 1 0 0,0 0-1 0 0,0 1 0 0 0,0-1 0 0 0,0 0 0 0 0,0 0 1 0 0,0 0-1 0 0,1 0 0 0 0,-1 1 0 0 0,1-1 0 0 0,-1 0 1 0 0,1 0-1 0 0,0 0 0 0 0,-1 0 0 0 0,1 0 0 0 0,0-1 1 0 0,1 1-1 0 0,-1 0 0 0 0,0 0 0 0 0,0 0 0 0 0,1 0 1 0 0,-1 1-1 0 0,1-1 0 0 0,0 0 0 0 0,0 0 0 0 0,-1 0 1 0 0,3-2-1 0 0,1-6 74 0 0,-4 8-162 0 0,1 0-1 0 0,-1 0 1 0 0,1 0 0 0 0,0 1-1 0 0,-1-1 1 0 0,1 0-1 0 0,0 0 1 0 0,0 1-1 0 0,0-1 1 0 0,0 1 0 0 0,1-1-1 0 0,-1 1 1 0 0,0 0-1 0 0,1-1 1 0 0,-1 1 0 0 0,1 0-1 0 0,-1 0 1 0 0,3-1-1 0 0,-3 1-90 0 0,1 2 112 0 0,1-1 23 0 0,-1 1-1 0 0,0-1 1 0 0,0 1 0 0 0,0 0-1 0 0,0 0 1 0 0,1 0 0 0 0,-1 0-1 0 0,0 0 1 0 0,3 3-1 0 0,-4-1 1 0 0,0-1 0 0 0,0 1 0 0 0,0 0-1 0 0,0 0 1 0 0,0-1 0 0 0,-1 1 0 0 0,1 0 0 0 0,-1 0-1 0 0,0 0 1 0 0,0 0 0 0 0,0 0 0 0 0,0-1-1 0 0,0 1 1 0 0,-1 0 0 0 0,1 0 0 0 0,-1 0-1 0 0,0 0 1 0 0,0-1 0 0 0,0 1 0 0 0,0 0-1 0 0,0-1 1 0 0,0 1 0 0 0,-3 2 0 0 0,-4 9-122 0 0,-1-1 1 0 0,-21 24-1 0 0,20-25-275 0 0,-41 39-2746 0 0,35-38 112 0 0,0-1-1 0 0,-1-1 0 0 0,-1 0 0 0 0,1-1 0 0 0,-2-1 0 0 0,-25 10 1 0 0,29-15 1349 0 0</inkml:trace>
</inkml:ink>
</file>

<file path=ppt/ink/ink4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9.001"/>
    </inkml:context>
    <inkml:brush xml:id="br0">
      <inkml:brushProperty name="width" value="0.05" units="cm"/>
      <inkml:brushProperty name="height" value="0.05" units="cm"/>
    </inkml:brush>
  </inkml:definitions>
  <inkml:trace contextRef="#ctx0" brushRef="#br0">412 0 5292 0 0,'0'0'8039'0'0,"0"43"-390"0"0,-2-37-7013 0 0,0 0 1 0 0,0 0-1 0 0,0 0 1 0 0,-1 0-1 0 0,0-1 1 0 0,0 1-1 0 0,-1-1 1 0 0,0 1-1 0 0,-6 6 1 0 0,6-7-419 0 0,0-2 0 0 0,0 1 0 0 0,0 0 0 0 0,0-1 0 0 0,0 0 0 0 0,-1 0 0 0 0,0 0 1 0 0,1 0-1 0 0,-1-1 0 0 0,0 0 0 0 0,-7 2 0 0 0,8-3-205 0 0,-1 0-1 0 0,0-1 1 0 0,0 1 0 0 0,0-1-1 0 0,0-1 1 0 0,0 1 0 0 0,0-1-1 0 0,-5-1 1 0 0,5 1-21 0 0,1 0 1 0 0,0 1 0 0 0,0-1 0 0 0,-1 1-1 0 0,1 0 1 0 0,0 0 0 0 0,-1 0-1 0 0,1 1 1 0 0,0-1 0 0 0,0 1-1 0 0,-1 0 1 0 0,1 0 0 0 0,-7 3-1 0 0,0 2 33 0 0,-1 0-1 0 0,1 1 0 0 0,-14 11 0 0 0,-27 32-5497 0 0,33-28-1716 0 0,2 1-1 0 0,-28 49 1 0 0,37-59 5388 0 0</inkml:trace>
</inkml:ink>
</file>

<file path=ppt/ink/ink4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9.345"/>
    </inkml:context>
    <inkml:brush xml:id="br0">
      <inkml:brushProperty name="width" value="0.05" units="cm"/>
      <inkml:brushProperty name="height" value="0.05" units="cm"/>
    </inkml:brush>
  </inkml:definitions>
  <inkml:trace contextRef="#ctx0" brushRef="#br0">0 215 4044 0 0,'0'0'1865'0'0,"25"-5"2658"0"0,46-18 309 0 0,-2-7-6031 0 0,-55 23 38 0 0,-1 0-1 0 0,0-2 0 0 0,0 1 0 0 0,-1-1 0 0 0,0-1 0 0 0,-1-1 1 0 0,0 1-1 0 0,11-16 0 0 0,0-4-591 0 0,1 0 81 0 0</inkml:trace>
</inkml:ink>
</file>

<file path=ppt/ink/ink4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09.673"/>
    </inkml:context>
    <inkml:brush xml:id="br0">
      <inkml:brushProperty name="width" value="0.05" units="cm"/>
      <inkml:brushProperty name="height" value="0.05" units="cm"/>
    </inkml:brush>
  </inkml:definitions>
  <inkml:trace contextRef="#ctx0" brushRef="#br0">135 0 5372 0 0,'-7'35'9191'0'0,"-6"-3"-8455"0"0,-5 1-3323 0 0,-26 33-5527 0 0,14-30 6168 0 0,8-13 182 0 0</inkml:trace>
</inkml:ink>
</file>

<file path=ppt/ink/ink4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11.579"/>
    </inkml:context>
    <inkml:brush xml:id="br0">
      <inkml:brushProperty name="width" value="0.05" units="cm"/>
      <inkml:brushProperty name="height" value="0.05" units="cm"/>
    </inkml:brush>
  </inkml:definitions>
  <inkml:trace contextRef="#ctx0" brushRef="#br0">346 35 3940 0 0,'10'-18'5325'0'0,"-7"1"4864"0"0,-11 21-10003 0 0,1-1 1 0 0,0 1-1 0 0,0 0 0 0 0,0 1 1 0 0,0 0-1 0 0,1 0 1 0 0,-1 0-1 0 0,1 1 1 0 0,1 0-1 0 0,-1 0 0 0 0,1 0 1 0 0,0 1-1 0 0,0 0 1 0 0,1 0-1 0 0,0 0 0 0 0,0 0 1 0 0,1 1-1 0 0,0-1 1 0 0,-4 14-1 0 0,5-15-135 0 0,1 0 1 0 0,0 0-1 0 0,0 0 0 0 0,0 0 0 0 0,0 0 0 0 0,1 0 0 0 0,0 0 1 0 0,0 0-1 0 0,1 0 0 0 0,0 0 0 0 0,0 0 0 0 0,0 0 1 0 0,1 0-1 0 0,-1 0 0 0 0,2 0 0 0 0,-1-1 0 0 0,1 1 1 0 0,-1-1-1 0 0,1 1 0 0 0,1-1 0 0 0,-1 0 0 0 0,1 0 1 0 0,0-1-1 0 0,0 1 0 0 0,0-1 0 0 0,1 0 0 0 0,7 6 1 0 0,-9-8-42 0 0,-1 0 0 0 0,1 0-1 0 0,-1 0 1 0 0,1 0 0 0 0,0-1 0 0 0,0 1 0 0 0,-1-1 0 0 0,1 0 0 0 0,0 0 0 0 0,0 0 0 0 0,1 0 0 0 0,-1 0 0 0 0,0-1 0 0 0,0 1 0 0 0,0-1 0 0 0,0 0 0 0 0,0 0 0 0 0,1 0 0 0 0,-1 0 0 0 0,5-2 0 0 0,-6 1-20 0 0,-7 0-107 0 0,-12-1 249 0 0,0 0 1 0 0,0 1-1 0 0,0 1 0 0 0,0 1 0 0 0,0 0 1 0 0,0 1-1 0 0,1 1 0 0 0,-1 1 0 0 0,1 0 1 0 0,-1 1-1 0 0,-27 13 0 0 0,34-13 33 0 0,0 0 0 0 0,0 1-1 0 0,0 0 1 0 0,0 1 0 0 0,1 0 0 0 0,0 1 0 0 0,1 0-1 0 0,-11 12 1 0 0,15-14-65 0 0,-1 0 0 0 0,1 0 0 0 0,0 1 0 0 0,1-1 0 0 0,0 1 0 0 0,0 0-1 0 0,0 0 1 0 0,1 0 0 0 0,0 0 0 0 0,0 1 0 0 0,1-1 0 0 0,0 1 0 0 0,-1 13 0 0 0,2-17-85 0 0,1 0 1 0 0,-1 1 0 0 0,1-1-1 0 0,-1 1 1 0 0,1-1 0 0 0,1 1 0 0 0,-1-1-1 0 0,1 0 1 0 0,-1 0 0 0 0,1 0-1 0 0,0 0 1 0 0,1 0 0 0 0,-1 0-1 0 0,1 0 1 0 0,5 6 0 0 0,-2-5-124 0 0,0 0 0 0 0,0 0 0 0 0,1 0-1 0 0,-1-1 1 0 0,1 0 0 0 0,0 0 0 0 0,0-1 0 0 0,12 5 0 0 0,-3-3-974 0 0,1 0 1 0 0,0-2-1 0 0,20 3 0 0 0,43-3-8731 0 0,-59-4 6834 0 0,1-1 0 0 0,-1-1 0 0 0,33-9 1 0 0,-29 5 1212 0 0</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50.223"/>
    </inkml:context>
    <inkml:brush xml:id="br0">
      <inkml:brushProperty name="width" value="0.05" units="cm"/>
      <inkml:brushProperty name="height" value="0.05" units="cm"/>
      <inkml:brushProperty name="color" value="#E71224"/>
    </inkml:brush>
  </inkml:definitions>
  <inkml:trace contextRef="#ctx0" brushRef="#br0">298 354 4340 0 0,'-13'-326'24937'0'0,"13"298"-21507"0"0,-12 97-3418 0 0,-2-1 1 0 0,-4-1-1 0 0,-37 94 0 0 0,-11-11-5822 0 0,62-141 4235 0 0,-1-1 0 0 0,-1 0 0 0 0,1 0-1 0 0,-1 0 1 0 0,-8 8 0 0 0,12-14 819 0 0,-1 0 1 0 0,1 1 0 0 0,0-1-1 0 0,-1 0 1 0 0,0 0 0 0 0,1 0-1 0 0,-1-1 1 0 0,0 1 0 0 0,0-1-1 0 0,0 1 1 0 0,0-1-1 0 0,0 0 1 0 0,0 0 0 0 0,0 0-1 0 0,0-1 1 0 0,0 1 0 0 0,-1-1-1 0 0,1 0 1 0 0,0 0 0 0 0,-4 0-1 0 0,-9-3-776 0 0</inkml:trace>
</inkml:ink>
</file>

<file path=ppt/ink/ink4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12.283"/>
    </inkml:context>
    <inkml:brush xml:id="br0">
      <inkml:brushProperty name="width" value="0.05" units="cm"/>
      <inkml:brushProperty name="height" value="0.05" units="cm"/>
    </inkml:brush>
  </inkml:definitions>
  <inkml:trace contextRef="#ctx0" brushRef="#br0">303 18 6441 0 0,'3'-17'19244'0'0,"17"35"-14998"0"0,13 27-5827 0 0,-25-32 3786 0 0,0 1-2128 0 0,2 3 171 0 0,-1 0 0 0 0,0 0 0 0 0,-2 0-1 0 0,10 33 1 0 0,-15-46-217 0 0,-2 0 0 0 0,1 0 0 0 0,0 0 0 0 0,-1 0 0 0 0,0 0-1 0 0,0 0 1 0 0,0 0 0 0 0,0 0 0 0 0,0 0 0 0 0,-1 0 0 0 0,0 0 0 0 0,0 0 0 0 0,0 0 0 0 0,0-1-1 0 0,-1 1 1 0 0,0 0 0 0 0,1 0 0 0 0,-1-1 0 0 0,-1 0 0 0 0,1 1 0 0 0,0-1 0 0 0,-1 0 0 0 0,1 0 0 0 0,-1 0-1 0 0,0 0 1 0 0,0 0 0 0 0,0-1 0 0 0,-6 4 0 0 0,5-4-259 0 0,-1 0 1 0 0,1 0-1 0 0,-1 0 1 0 0,0 0-1 0 0,0-1 1 0 0,1 0-1 0 0,-1 0 1 0 0,0 0-1 0 0,0-1 1 0 0,0 1-1 0 0,0-1 1 0 0,-8-1-1 0 0,0 1-20 0 0,-26 24-1267 0 0,31-18 1626 0 0,0 0 1 0 0,0 0-1 0 0,-1-1 1 0 0,0 0-1 0 0,0-1 0 0 0,0 0 1 0 0,-1 0-1 0 0,1-1 1 0 0,-1 0-1 0 0,0-1 0 0 0,1 0 1 0 0,-1 0-1 0 0,0-1 1 0 0,0-1-1 0 0,0 1 1 0 0,-1-2-1 0 0,1 1 0 0 0,-17-4 1 0 0,23 3-55 0 0,1 0 1 0 0,-1 0 0 0 0,0 0-1 0 0,1-1 1 0 0,-1 1-1 0 0,1-1 1 0 0,0 0 0 0 0,0 0-1 0 0,-1 0 1 0 0,1 0-1 0 0,1 0 1 0 0,-1-1 0 0 0,0 1-1 0 0,0-1 1 0 0,1 0-1 0 0,0 0 1 0 0,-1 0-1 0 0,1 0 1 0 0,0 0 0 0 0,-1-4-1 0 0,1 2-38 0 0,1 1-1 0 0,1 0 1 0 0,-1-1 0 0 0,0 1-1 0 0,1-1 1 0 0,0 0-1 0 0,0 1 1 0 0,1-1-1 0 0,-1 1 1 0 0,1-1-1 0 0,0 1 1 0 0,0 0 0 0 0,0-1-1 0 0,3-5 1 0 0,1-2-391 0 0,1 1 0 0 0,0-1 1 0 0,0 1-1 0 0,15-18 1 0 0,-12 18-929 0 0,0-1 0 0 0,2 2 0 0 0,13-13 0 0 0,82-67-20959 0 0,-97 82 20549 0 0</inkml:trace>
</inkml:ink>
</file>

<file path=ppt/ink/ink4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12.720"/>
    </inkml:context>
    <inkml:brush xml:id="br0">
      <inkml:brushProperty name="width" value="0.05" units="cm"/>
      <inkml:brushProperty name="height" value="0.05" units="cm"/>
    </inkml:brush>
  </inkml:definitions>
  <inkml:trace contextRef="#ctx0" brushRef="#br0">123 1 4112 0 0,'0'0'3261'0'0,"-5"2"-1805"0"0,-5 3-603 0 0,1 0 0 0 0,0 0 0 0 0,0 1 0 0 0,1 0-1 0 0,-1 1 1 0 0,-8 9 0 0 0,12-12-472 0 0,1 1 1 0 0,-1-1-1 0 0,1 1 0 0 0,1 0 1 0 0,-1 1-1 0 0,1-1 0 0 0,0 1 1 0 0,0-1-1 0 0,0 1 0 0 0,1 0 1 0 0,0 0-1 0 0,-3 11 0 0 0,5-16-347 0 0,0 0-1 0 0,0 0 0 0 0,0 0 1 0 0,0 0-1 0 0,0 0 0 0 0,0 0 1 0 0,0 0-1 0 0,0 0 0 0 0,0 0 1 0 0,0 0-1 0 0,0 0 0 0 0,1 0 1 0 0,-1 0-1 0 0,0-1 0 0 0,1 1 1 0 0,-1 0-1 0 0,1 0 0 0 0,-1 0 1 0 0,1 0-1 0 0,-1-1 0 0 0,1 1 1 0 0,-1 0-1 0 0,1 0 0 0 0,0-1 1 0 0,-1 1-1 0 0,1-1 0 0 0,0 1 1 0 0,1 0-1 0 0,0 0-31 0 0,0 0 1 0 0,1-1-1 0 0,-1 1 1 0 0,0-1-1 0 0,1 1 1 0 0,-1-1-1 0 0,0 0 1 0 0,1 0-1 0 0,-1 0 0 0 0,0 0 1 0 0,4-1-1 0 0,1-1-41 0 0,0 1 0 0 0,0-1 0 0 0,-1 0 0 0 0,1 0 0 0 0,-1-1 0 0 0,1 0-1 0 0,6-4 1 0 0,-8 2 64 0 0,1-1 0 0 0,-1 1-1 0 0,1-1 1 0 0,-2 0 0 0 0,1 0-1 0 0,4-8 1 0 0,-7 12 1 0 0,-1 0-1 0 0,0 0 1 0 0,0 0 0 0 0,0 0 0 0 0,0 0-1 0 0,0 0 1 0 0,0 0 0 0 0,0 0 0 0 0,-1-1-1 0 0,1 1 1 0 0,-1 0 0 0 0,0 0-1 0 0,1-1 1 0 0,-1 1 0 0 0,0 0 0 0 0,0 0-1 0 0,-1-1 1 0 0,1 1 0 0 0,0 0 0 0 0,-1 0-1 0 0,1 0 1 0 0,-1-1 0 0 0,0 1 0 0 0,-2-4-1 0 0,2 5-318 0 0,-1 0 0 0 0,1 0 0 0 0,-1 0 0 0 0,1 0 0 0 0,-1 1 0 0 0,1-1 0 0 0,-1 0 0 0 0,0 1-1 0 0,1-1 1 0 0,-1 1 0 0 0,0 0 0 0 0,0-1 0 0 0,1 1 0 0 0,-1 0 0 0 0,0 0 0 0 0,0 0 0 0 0,0 0 0 0 0,1 1-1 0 0,-1-1 1 0 0,0 0 0 0 0,0 1 0 0 0,1-1 0 0 0,-1 1 0 0 0,0 0 0 0 0,-2 1 0 0 0,-49 24-9326 0 0,40-20 8249 0 0,-1 3-448 0 0</inkml:trace>
</inkml:ink>
</file>

<file path=ppt/ink/ink4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13.720"/>
    </inkml:context>
    <inkml:brush xml:id="br0">
      <inkml:brushProperty name="width" value="0.05" units="cm"/>
      <inkml:brushProperty name="height" value="0.05" units="cm"/>
    </inkml:brush>
  </inkml:definitions>
  <inkml:trace contextRef="#ctx0" brushRef="#br0">290 208 6185 0 0,'0'-5'14434'0'0,"-2"14"-14043"0"0,-1 0-1 0 0,1-1 1 0 0,-1 1-1 0 0,-1-1 1 0 0,1 1-1 0 0,-2-1 1 0 0,1 0-1 0 0,-1-1 1 0 0,0 1 0 0 0,-1-1-1 0 0,1 0 1 0 0,-1 0-1 0 0,-11 9 1 0 0,7-7-204 0 0,0-1 1 0 0,0 1 0 0 0,-1-1 0 0 0,0-1 0 0 0,0 0-1 0 0,-1-1 1 0 0,0 0 0 0 0,-25 8 0 0 0,34-13-128 0 0,1 0 1 0 0,-1 0 0 0 0,0 0 0 0 0,0-1 0 0 0,1 1-1 0 0,-1-1 1 0 0,0 0 0 0 0,0 0 0 0 0,0 0 0 0 0,0 0 0 0 0,1 0-1 0 0,-1-1 1 0 0,0 1 0 0 0,0-1 0 0 0,1 0 0 0 0,-1 0-1 0 0,0 0 1 0 0,1 0 0 0 0,-1 0 0 0 0,1 0 0 0 0,-1-1 0 0 0,1 1-1 0 0,0-1 1 0 0,-1 0 0 0 0,1 0 0 0 0,0 0 0 0 0,0 0-1 0 0,0 0 1 0 0,1 0 0 0 0,-1 0 0 0 0,0-1 0 0 0,1 1-1 0 0,0-1 1 0 0,-3-3 0 0 0,2-2 59 0 0,0 1-1 0 0,0-1 1 0 0,1 0-1 0 0,-1 1 1 0 0,2-1-1 0 0,-1 0 1 0 0,1 0-1 0 0,0 0 1 0 0,1 1-1 0 0,0-1 1 0 0,2-9 0 0 0,3-8-124 0 0,1 1 0 0 0,1 1 0 0 0,1-1 1 0 0,1 2-1 0 0,1-1 0 0 0,1 1 0 0 0,1 1 1 0 0,1 0-1 0 0,28-33 0 0 0,-33 101-22132 0 0,-9-41 19989 0 0,-3 24-1949 0 0,1-13 2225 0 0</inkml:trace>
</inkml:ink>
</file>

<file path=ppt/ink/ink4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14.080"/>
    </inkml:context>
    <inkml:brush xml:id="br0">
      <inkml:brushProperty name="width" value="0.05" units="cm"/>
      <inkml:brushProperty name="height" value="0.05" units="cm"/>
    </inkml:brush>
  </inkml:definitions>
  <inkml:trace contextRef="#ctx0" brushRef="#br0">73 11 4380 0 0,'8'14'17579'0'0,"-3"-20"-17780"0"0,-3 3 1554 0 0,-6-3 277 0 0,4 5-1600 0 0,0 1 1 0 0,0-1-1 0 0,0 1 1 0 0,0 0-1 0 0,0-1 1 0 0,-1 1-1 0 0,1-1 1 0 0,0 1-1 0 0,0 0 1 0 0,0-1-1 0 0,-1 1 1 0 0,1 0-1 0 0,0-1 1 0 0,0 1-1 0 0,-1 0 1 0 0,1-1-1 0 0,0 1 1 0 0,0 0-1 0 0,-1 0 1 0 0,1-1-1 0 0,-1 1 1 0 0,1 0-1 0 0,0 0 1 0 0,-1 0-1 0 0,1 0 1 0 0,0-1-1 0 0,-1 1 1 0 0,1 0-1 0 0,-1 0 1 0 0,1 0-1 0 0,0 0 1 0 0,-1 0-1 0 0,1 0 1 0 0,-1 0-1 0 0,1 0 1 0 0,0 0-1 0 0,-1 0 1 0 0,1 0-1 0 0,-1 0 1 0 0,1 0-1 0 0,0 0 1 0 0,-1 1-1 0 0,1-1 1 0 0,-1 0-1 0 0,1 0 1 0 0,0 0 0 0 0,-1 1-1 0 0,-10 3 427 0 0,-4 4-3866 0 0,-12 5-7970 0 0,12-11 2190 0 0</inkml:trace>
</inkml:ink>
</file>

<file path=ppt/ink/ink4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14.861"/>
    </inkml:context>
    <inkml:brush xml:id="br0">
      <inkml:brushProperty name="width" value="0.05" units="cm"/>
      <inkml:brushProperty name="height" value="0.05" units="cm"/>
    </inkml:brush>
  </inkml:definitions>
  <inkml:trace contextRef="#ctx0" brushRef="#br0">631 219 4348 0 0,'-1'-7'1157'0'0,"0"0"0"0"0,1 0 0 0 0,0 0 0 0 0,0 0 0 0 0,1 0 0 0 0,2-13 0 0 0,-1 11-261 0 0,1 0-1 0 0,0-1 1 0 0,1 2 0 0 0,6-14 0 0 0,-2 9-133 0 0,0 1 0 0 0,1 0 0 0 0,0 0 0 0 0,0 1 0 0 0,2 0 0 0 0,14-12 0 0 0,-25 23-742 0 0,0-1 1 0 0,0 1 0 0 0,1 0-1 0 0,-1-1 1 0 0,1 1-1 0 0,-1 0 1 0 0,0-1 0 0 0,1 1-1 0 0,-1 0 1 0 0,1 0 0 0 0,-1-1-1 0 0,0 1 1 0 0,1 0 0 0 0,-1 0-1 0 0,1 0 1 0 0,-1 0-1 0 0,1 0 1 0 0,-1 0 0 0 0,1 0-1 0 0,-1 0 1 0 0,1 0 0 0 0,-1 0-1 0 0,1 0 1 0 0,-1 0-1 0 0,1 0 1 0 0,-1 0 0 0 0,1 0-1 0 0,-1 0 1 0 0,0 0 0 0 0,1 1-1 0 0,-1-1 1 0 0,1 0 0 0 0,-1 0-1 0 0,1 1 1 0 0,-1-1-1 0 0,0 0 1 0 0,1 0 0 0 0,-1 1-1 0 0,0-1 1 0 0,1 0 0 0 0,-1 1-1 0 0,0-1 1 0 0,1 1-1 0 0,-1-1 1 0 0,0 0 0 0 0,0 1-1 0 0,0-1 1 0 0,1 1 0 0 0,-1-1-1 0 0,0 1 1 0 0,0-1-1 0 0,0 1 1 0 0,0-1 0 0 0,0 1-1 0 0,4 26 331 0 0,-6-20-283 0 0,1 0 1 0 0,-1-1-1 0 0,0 1 1 0 0,-1 0-1 0 0,0-1 1 0 0,0 0-1 0 0,0 1 1 0 0,-1-1 0 0 0,0-1-1 0 0,-7 10 1 0 0,-54 55 191 0 0,52-58-147 0 0,-212 186 1072 0 0,224-198-1213 0 0,1 0-1 0 0,-1 1 1 0 0,1-1-1 0 0,-1 1 0 0 0,1-1 1 0 0,-1 1-1 0 0,1-1 0 0 0,-1 1 1 0 0,1 0-1 0 0,-1-1 1 0 0,1 1-1 0 0,0 0 0 0 0,-1-1 1 0 0,1 1-1 0 0,0 0 0 0 0,0-1 1 0 0,0 1-1 0 0,-1 0 0 0 0,1-1 1 0 0,0 1-1 0 0,0 0 1 0 0,0 0-1 0 0,0-1 0 0 0,0 1 1 0 0,0 0-1 0 0,0-1 0 0 0,1 1 1 0 0,-1 0-1 0 0,0 0 1 0 0,20 13-766 0 0,43 0-211 0 0,-48-12 975 0 0,-8-1 82 0 0,0 1 0 0 0,0 0 0 0 0,0 0-1 0 0,0 1 1 0 0,0 0 0 0 0,-1 0 0 0 0,1 0-1 0 0,-1 1 1 0 0,8 6 0 0 0,-12-9-12 0 0,0 1-1 0 0,-1 0 1 0 0,1 0 0 0 0,-1-1 0 0 0,1 1-1 0 0,-1 0 1 0 0,0 0 0 0 0,0 0-1 0 0,0 0 1 0 0,0 0 0 0 0,0 0 0 0 0,-1 1-1 0 0,1-1 1 0 0,0 0 0 0 0,-1 0-1 0 0,0 1 1 0 0,1-1 0 0 0,-1 0 0 0 0,0 1-1 0 0,0-1 1 0 0,0 0 0 0 0,-1 0-1 0 0,1 1 1 0 0,-1-1 0 0 0,1 0 0 0 0,-1 0-1 0 0,0 1 1 0 0,1-1 0 0 0,-1 0-1 0 0,0 0 1 0 0,-1 0 0 0 0,1 0 0 0 0,-2 2-1 0 0,-5 7 56 0 0,0 0 0 0 0,-1 0-1 0 0,0-1 1 0 0,0 0 0 0 0,-1-1-1 0 0,-1 0 1 0 0,0 0 0 0 0,0-1-1 0 0,0-1 1 0 0,-1 0 0 0 0,0 0-1 0 0,-16 5 1 0 0,17-7-89 0 0,-1-1-1 0 0,1 0 1 0 0,-1-1-1 0 0,0 0 0 0 0,0 0 1 0 0,0-2-1 0 0,0 1 1 0 0,0-2-1 0 0,0 0 1 0 0,0 0-1 0 0,0-1 1 0 0,0 0-1 0 0,0-1 1 0 0,-13-4-1 0 0,23 6-57 0 0,1-1 0 0 0,-1 1-1 0 0,1-1 1 0 0,-1 1 0 0 0,1-1 0 0 0,-1 0-1 0 0,1 1 1 0 0,-1-1 0 0 0,1 0-1 0 0,-1 0 1 0 0,1 0 0 0 0,0 0 0 0 0,0 0-1 0 0,0-1 1 0 0,-1 1 0 0 0,1 0 0 0 0,0 0-1 0 0,0-1 1 0 0,1 1 0 0 0,-1-1 0 0 0,0 1-1 0 0,0-1 1 0 0,1 1 0 0 0,-1-1 0 0 0,1 1-1 0 0,-1-1 1 0 0,1 0 0 0 0,0 1-1 0 0,-1-4 1 0 0,2 2-31 0 0,-1 0-1 0 0,1 1 0 0 0,0-1 1 0 0,-1 0-1 0 0,1 1 1 0 0,0-1-1 0 0,1 1 0 0 0,-1 0 1 0 0,0-1-1 0 0,1 1 1 0 0,-1 0-1 0 0,1 0 0 0 0,0-1 1 0 0,0 1-1 0 0,0 1 0 0 0,2-3 1 0 0,-3 3 27 0 0,10 6 278 0 0,-11-5-196 0 0,1 1 0 0 0,0-1 1 0 0,0 0-1 0 0,-1 0 0 0 0,1 1 1 0 0,0-1-1 0 0,-1 0 1 0 0,1 1-1 0 0,0-1 0 0 0,-1 1 1 0 0,1-1-1 0 0,-1 0 0 0 0,1 1 1 0 0,0 0-1 0 0,-1-1 0 0 0,1 1 1 0 0,-1-1-1 0 0,0 1 0 0 0,1 0 1 0 0,-1-1-1 0 0,1 1 1 0 0,-1 0-1 0 0,0-1 0 0 0,1 1 1 0 0,-1 0-1 0 0,0-1 0 0 0,0 1 1 0 0,0 0-1 0 0,0 0 0 0 0,0-1 1 0 0,0 1-1 0 0,0 0 0 0 0,0 0 1 0 0,0 0-1 0 0,0-1 1 0 0,0 1-1 0 0,0 1 0 0 0,-2 6 89 0 0,0 1 0 0 0,0-1 0 0 0,-1 1 0 0 0,0-1 0 0 0,-1 0 0 0 0,0 0 0 0 0,0 0 0 0 0,0-1 0 0 0,-1 1-1 0 0,0-1 1 0 0,-1 0 0 0 0,-12 12 0 0 0,-1-1-692 0 0,0-1 0 0 0,-1-1 0 0 0,-26 16 0 0 0,27-22-663 0 0,-14-3-6224 0 0,31-7 6988 0 0,0 1 1 0 0,1-1-1 0 0,-1 0 0 0 0,0 0 0 0 0,0-1 1 0 0,0 1-1 0 0,0 0 0 0 0,1-1 0 0 0,-1 1 0 0 0,0-1 1 0 0,0 1-1 0 0,1-1 0 0 0,-1 0 0 0 0,0 0 1 0 0,1 0-1 0 0,-1 0 0 0 0,1 0 0 0 0,-1 0 0 0 0,1 0 1 0 0,-1-1-1 0 0,1 1 0 0 0,0 0 0 0 0,0-1 1 0 0,0 1-1 0 0,0-1 0 0 0,0 1 0 0 0,-2-3 1 0 0,-1-7-1324 0 0</inkml:trace>
</inkml:ink>
</file>

<file path=ppt/ink/ink4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15.220"/>
    </inkml:context>
    <inkml:brush xml:id="br0">
      <inkml:brushProperty name="width" value="0.05" units="cm"/>
      <inkml:brushProperty name="height" value="0.05" units="cm"/>
    </inkml:brush>
  </inkml:definitions>
  <inkml:trace contextRef="#ctx0" brushRef="#br0">528 1 5456 0 0,'0'0'3409'0'0,"-31"19"-1861"0"0,16-8-188 0 0,-1 4-100 0 0,-5 4-124 0 0,-8 9-308 0 0,-2 2-396 0 0,-12 14-608 0 0,1-1-488 0 0,-5 1-564 0 0,1-4-1588 0 0,-1-3 308 0 0,8-10 256 0 0,1-2 183 0 0,-3-4 369 0 0,0 0 20 0 0</inkml:trace>
</inkml:ink>
</file>

<file path=ppt/ink/ink4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16.252"/>
    </inkml:context>
    <inkml:brush xml:id="br0">
      <inkml:brushProperty name="width" value="0.05" units="cm"/>
      <inkml:brushProperty name="height" value="0.05" units="cm"/>
    </inkml:brush>
  </inkml:definitions>
  <inkml:trace contextRef="#ctx0" brushRef="#br0">736 23 5721 0 0,'-4'-23'15808'0'0,"3"41"-15208"0"0,0-1 0 0 0,-2 1 0 0 0,0-1 0 0 0,0 0 0 0 0,-2 0 0 0 0,0 0 0 0 0,-1 0 0 0 0,-10 18 0 0 0,11-25-613 0 0,0 1 1 0 0,-1-2-1 0 0,0 1 1 0 0,-1-1-1 0 0,0 0 1 0 0,-1 0-1 0 0,1 0 1 0 0,-2-1-1 0 0,1-1 1 0 0,-1 1-1 0 0,0-1 1 0 0,0-1-1 0 0,-21 11 1 0 0,28-17-83 0 0,1 1 0 0 0,-1-1 0 0 0,1 0 0 0 0,-1 1 0 0 0,1-1 0 0 0,-1 0 0 0 0,1 0 1 0 0,-1 0-1 0 0,1 0 0 0 0,-1 0 0 0 0,1-1 0 0 0,-1 1 0 0 0,1 0 0 0 0,-1-1 0 0 0,1 1 0 0 0,0-1 0 0 0,-1 1 0 0 0,1-1 1 0 0,-1 0-1 0 0,1 0 0 0 0,0 0 0 0 0,-3-1 0 0 0,3 1-29 0 0,1 0-80 0 0,0 1 196 0 0,0 0 0 0 0,0 0 0 0 0,0 0 0 0 0,0-1 0 0 0,0 1 0 0 0,0 0 0 0 0,-1 0 0 0 0,1 0 0 0 0,0 0 0 0 0,0-1 0 0 0,0 1 0 0 0,0 0-1 0 0,0 0 1 0 0,-1 0 0 0 0,1 0 0 0 0,0 0 0 0 0,0 0 0 0 0,0-1 0 0 0,-1 1 0 0 0,1 0 0 0 0,0 0 0 0 0,0 0 0 0 0,0 0 0 0 0,-1 0 0 0 0,1 0-1 0 0,0 0 1 0 0,0 0 0 0 0,-1 0 0 0 0,1 0 0 0 0,0 0 0 0 0,0 0 0 0 0,0 0 0 0 0,-1 0 0 0 0,1 0 0 0 0,0 0 0 0 0,0 0 0 0 0,0 0 0 0 0,-1 1 0 0 0,1-1-1 0 0,0 0 1 0 0,0 0 0 0 0,-1 0 0 0 0,-31 67 945 0 0,-5 11-284 0 0,34-73-599 0 0,0 0-1 0 0,0 0 1 0 0,-1-1-1 0 0,1 0 1 0 0,-1 0-1 0 0,0 0 1 0 0,-1 0-1 0 0,1 0 1 0 0,0-1-1 0 0,-1 1 1 0 0,0-1-1 0 0,-6 2 1 0 0,10-4-56 0 0,0-1 0 0 0,0 1 0 0 0,0-1 0 0 0,0 0 0 0 0,0 1 0 0 0,0-1-1 0 0,0 0 1 0 0,0 0 0 0 0,0 1 0 0 0,-1-1 0 0 0,1 0 0 0 0,0 0 0 0 0,0-1 0 0 0,0 1 0 0 0,0 0 0 0 0,0 0 0 0 0,0 0 0 0 0,0-1 0 0 0,-1 1 0 0 0,1-1 0 0 0,0 1 0 0 0,0-1 0 0 0,0 1 0 0 0,0-1 0 0 0,-1-1 0 0 0,0 0-33 0 0,0 0 0 0 0,1 0 1 0 0,-1 0-1 0 0,1 0 0 0 0,0 0 0 0 0,0-1 1 0 0,-1 1-1 0 0,2 0 0 0 0,-1-1 0 0 0,-1-4 1 0 0,-1-5-172 0 0,2 0 1 0 0,-1-1-1 0 0,1-16 1 0 0,1 28 204 0 0,0-17-38 0 0,1 0 0 0 0,1-1 0 0 0,0 1 0 0 0,9-34 1 0 0,-10 50 1485 0 0,-2 7-1152 0 0,-2 10-63 0 0,-1 0 0 0 0,0 0 0 0 0,-2 0 0 0 0,1-1 1 0 0,-2 0-1 0 0,0 0 0 0 0,-1-1 0 0 0,0 0 0 0 0,-15 19 0 0 0,10-16-706 0 0,-1 0 0 0 0,0-1 0 0 0,-1 0 0 0 0,-1-1 0 0 0,0-1-1 0 0,-32 20 1 0 0,23-21-1768 0 0,-17 0-6288 0 0,0-12-303 0 0,17-10 6052 0 0,13 2 949 0 0</inkml:trace>
</inkml:ink>
</file>

<file path=ppt/ink/ink4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16.627"/>
    </inkml:context>
    <inkml:brush xml:id="br0">
      <inkml:brushProperty name="width" value="0.05" units="cm"/>
      <inkml:brushProperty name="height" value="0.05" units="cm"/>
    </inkml:brush>
  </inkml:definitions>
  <inkml:trace contextRef="#ctx0" brushRef="#br0">1 114 5456 0 0,'22'-21'8551'0'0,"3"6"-5551"0"0,1 0 0 0 0,44-18 0 0 0,-26 18-4421 0 0,-4 5-4253 0 0,-33 5 914 0 0</inkml:trace>
</inkml:ink>
</file>

<file path=ppt/ink/ink4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16.955"/>
    </inkml:context>
    <inkml:brush xml:id="br0">
      <inkml:brushProperty name="width" value="0.05" units="cm"/>
      <inkml:brushProperty name="height" value="0.05" units="cm"/>
    </inkml:brush>
  </inkml:definitions>
  <inkml:trace contextRef="#ctx0" brushRef="#br0">22 0 4472 0 0,'-10'3'4539'0'0,"-1"3"629"0"0,11 5-9939 0 0</inkml:trace>
</inkml:ink>
</file>

<file path=ppt/ink/ink4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1.486"/>
    </inkml:context>
    <inkml:brush xml:id="br0">
      <inkml:brushProperty name="width" value="0.05" units="cm"/>
      <inkml:brushProperty name="height" value="0.05" units="cm"/>
    </inkml:brush>
  </inkml:definitions>
  <inkml:trace contextRef="#ctx0" brushRef="#br0">993 32 5188 0 0,'5'-32'18566'0'0,"-6"53"-17320"0"0,-2-3-778 0 0,0 0 1 0 0,0 0 0 0 0,-2 0-1 0 0,0-1 1 0 0,-1 0 0 0 0,-9 18-1 0 0,9-23-565 0 0,-1-1 0 0 0,1 1 0 0 0,-2-1 0 0 0,0 0-1 0 0,0-1 1 0 0,-1 0 0 0 0,0-1 0 0 0,-1 1 0 0 0,-12 8 0 0 0,20-16-1 0 0,0-1 0 0 0,0 1 0 0 0,-1-1 1 0 0,1 1-1 0 0,0-1 0 0 0,-1 0 1 0 0,1 0-1 0 0,-1 0 0 0 0,1 0 1 0 0,-1 0-1 0 0,0-1 0 0 0,1 1 1 0 0,-1-1-1 0 0,0 1 0 0 0,0-1 0 0 0,1 0 1 0 0,-1 0-1 0 0,0-1 0 0 0,0 1 1 0 0,-3-1-1 0 0,4 0-30 0 0,1 0 74 0 0,0 0-1 0 0,0 0 1 0 0,0 1 0 0 0,0-1 0 0 0,0 0-1 0 0,0 1 1 0 0,0-1 0 0 0,0 0 0 0 0,0 1-1 0 0,-1 0 1 0 0,1-1 0 0 0,0 1 0 0 0,0 0-1 0 0,0-1 1 0 0,-3 1 0 0 0,-42 40 378 0 0,37-31-255 0 0,-1 0 1 0 0,0 0 0 0 0,-21 13 0 0 0,26-19-78 0 0,0 0 0 0 0,-1 0 0 0 0,1 0 0 0 0,-1-1 0 0 0,1 0 0 0 0,-1 0 1 0 0,0-1-1 0 0,0 0 0 0 0,-10 2 0 0 0,13-3-84 0 0,-26-10-99 0 0,25 6 121 0 0,0 1-1 0 0,0-1 1 0 0,0 0-1 0 0,1 0 1 0 0,-1 0-1 0 0,1 0 0 0 0,0 0 1 0 0,0-1-1 0 0,1 1 1 0 0,-1-1-1 0 0,1 0 1 0 0,0 0-1 0 0,0 0 1 0 0,-2-8-1 0 0,2 4 22 0 0,-1 1 0 0 0,-1-1 0 0 0,0 1 0 0 0,-7-12 0 0 0,10 19 79 0 0,0 1-1 0 0,-1-1 1 0 0,1 0 0 0 0,0 1 0 0 0,-1-1-1 0 0,1 1 1 0 0,-1-1 0 0 0,1 1 0 0 0,-1 0-1 0 0,1-1 1 0 0,-1 1 0 0 0,1 0 0 0 0,-1 0 0 0 0,1 0-1 0 0,-1 0 1 0 0,1 0 0 0 0,-1 0 0 0 0,1 1-1 0 0,-1-1 1 0 0,1 0 0 0 0,-1 1 0 0 0,1-1-1 0 0,0 1 1 0 0,-1 0 0 0 0,1-1 0 0 0,0 1-1 0 0,-1 0 1 0 0,1 0 0 0 0,0 0 0 0 0,-2 2 0 0 0,2-2-66 0 0,1 0-40 0 0,0 1 0 0 0,1 0-1 0 0,0-1 1 0 0,-1 1 0 0 0,1-1-1 0 0,0 1 1 0 0,0-1 0 0 0,-1 0-1 0 0,1 1 1 0 0,0-1 0 0 0,1 0-1 0 0,-1 0 1 0 0,0 1 0 0 0,0-1-1 0 0,0 0 1 0 0,1 0 0 0 0,-1 0-1 0 0,0-1 1 0 0,1 1 0 0 0,-1 0-1 0 0,1 0 1 0 0,-1-1 0 0 0,1 1-1 0 0,-1-1 1 0 0,1 1 0 0 0,0-1-1 0 0,-1 0 1 0 0,1 0 0 0 0,3 1-1 0 0,-2-1 132 0 0,0 1 0 0 0,0-1 0 0 0,0 1 0 0 0,0 0 0 0 0,0 0-1 0 0,0 0 1 0 0,-1 1 0 0 0,1-1 0 0 0,0 1 0 0 0,-1-1 0 0 0,1 1-1 0 0,-1 0 1 0 0,1 0 0 0 0,-1 0 0 0 0,0 0 0 0 0,0 1 0 0 0,2 2-1 0 0,-2-2 65 0 0,-1 0 0 0 0,0 0 0 0 0,0 0-1 0 0,0 0 1 0 0,0 0 0 0 0,-1 1 0 0 0,1-1-1 0 0,-1 0 1 0 0,0 0 0 0 0,0 0 0 0 0,0 0-1 0 0,0 1 1 0 0,-1-1 0 0 0,1 0-1 0 0,-1 0 1 0 0,0 0 0 0 0,0 0 0 0 0,0 0-1 0 0,0 0 1 0 0,0 0 0 0 0,-1 0 0 0 0,1 0-1 0 0,-1-1 1 0 0,0 1 0 0 0,0-1 0 0 0,0 1-1 0 0,0-1 1 0 0,0 1 0 0 0,-3 1 0 0 0,1-1-81 0 0,-1 1 1 0 0,1-1 0 0 0,0 0-1 0 0,-1 0 1 0 0,0 0 0 0 0,0-1-1 0 0,0 0 1 0 0,0 0 0 0 0,0 0-1 0 0,0-1 1 0 0,0 1 0 0 0,-1-1-1 0 0,1 0 1 0 0,-1-1 0 0 0,1 0-1 0 0,0 1 1 0 0,-10-2 0 0 0,-20-5-178 0 0,9 2 33 0 0,0 1 0 0 0,-31 0 0 0 0,47 3 140 0 0,-1 1-1 0 0,1 0 0 0 0,0 1 1 0 0,0 0-1 0 0,0 1 0 0 0,0-1 1 0 0,0 2-1 0 0,1 0 0 0 0,-12 6 0 0 0,2 1-67 0 0,1 0 0 0 0,0 2 0 0 0,1 0 0 0 0,1 1 0 0 0,-18 19 0 0 0,2 8-5758 0 0,9 1-8294 0 0,23-35 10088 0 0</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50.832"/>
    </inkml:context>
    <inkml:brush xml:id="br0">
      <inkml:brushProperty name="width" value="0.05" units="cm"/>
      <inkml:brushProperty name="height" value="0.05" units="cm"/>
      <inkml:brushProperty name="color" value="#E71224"/>
    </inkml:brush>
  </inkml:definitions>
  <inkml:trace contextRef="#ctx0" brushRef="#br0">1275 59 6277 0 0,'-1'6'9659'0'0,"-4"8"-4322"0"0,-32 87-686 0 0,34-93-4531 0 0,-1 1 0 0 0,0-1-1 0 0,0-1 1 0 0,-1 1 0 0 0,0 0-1 0 0,0-1 1 0 0,-1 0 0 0 0,0-1-1 0 0,0 1 1 0 0,-1-1 0 0 0,1 0-1 0 0,-10 5 1 0 0,14-10-249 0 0,-42-9 257 0 0,37 9-60 0 0,0 1-1 0 0,-1 1 1 0 0,1-1 0 0 0,0 1 0 0 0,0 1 0 0 0,1-1 0 0 0,-1 1 0 0 0,1 0 0 0 0,-1 1 0 0 0,1-1 0 0 0,1 1 0 0 0,-8 8 0 0 0,3-4 67 0 0,-1 0 0 0 0,0-1 0 0 0,-18 10 0 0 0,11-10-86 0 0,0-2 0 0 0,-32 8 0 0 0,35-11 4 0 0,-1 1 1 0 0,0 1 0 0 0,1 0-1 0 0,-28 15 1 0 0,2 4 238 0 0,-1-2 1 0 0,-1-2-1 0 0,-1-2 0 0 0,-1-1 1 0 0,-63 14-1 0 0,91-27-197 0 0,-1-1-1 0 0,1-1 0 0 0,-1 0 0 0 0,0-1 0 0 0,0-1 1 0 0,1 0-1 0 0,-1-2 0 0 0,0 0 0 0 0,1-1 0 0 0,-1-1 1 0 0,1 0-1 0 0,0-1 0 0 0,0-1 0 0 0,1-1 0 0 0,-1 0 1 0 0,2-1-1 0 0,-25-17 0 0 0,31 18-566 0 0,0 0 0 0 0,0-1 1 0 0,1-1-1 0 0,1 1 0 0 0,-1-1 0 0 0,1-1 0 0 0,1 1 0 0 0,0-1 1 0 0,0 0-1 0 0,1 0 0 0 0,0-1 0 0 0,1 0 0 0 0,0 0 1 0 0,1 0-1 0 0,0 0 0 0 0,-2-20 0 0 0,3 12-588 0 0,1-1-1 0 0,1 0 1 0 0,0 0-1 0 0,2 0 1 0 0,1 1-1 0 0,0-1 1 0 0,1 1 0 0 0,13-37-1 0 0,15-38-11085 0 0,-26 80 10458 0 0</inkml:trace>
</inkml:ink>
</file>

<file path=ppt/ink/ink4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1.924"/>
    </inkml:context>
    <inkml:brush xml:id="br0">
      <inkml:brushProperty name="width" value="0.05" units="cm"/>
      <inkml:brushProperty name="height" value="0.05" units="cm"/>
    </inkml:brush>
  </inkml:definitions>
  <inkml:trace contextRef="#ctx0" brushRef="#br0">0 68 5424 0 0,'0'0'5992'0'0,"4"-3"-4308"0"0,6-4-524 0 0,1 1 1 0 0,0 1-1 0 0,1-1 1 0 0,-1 2-1 0 0,25-7 1 0 0,68-11 379 0 0,-55 19-7892 0 0,-47 3 5818 0 0,0 0 0 0 0,0 0-1 0 0,-1 0 1 0 0,1 1-1 0 0,0-1 1 0 0,0 1 0 0 0,0-1-1 0 0,-1 1 1 0 0,1 0 0 0 0,0-1-1 0 0,0 1 1 0 0,-1 0 0 0 0,1 0-1 0 0,-1 0 1 0 0,1 0-1 0 0,-1 1 1 0 0,1-1 0 0 0,-1 0-1 0 0,0 1 1 0 0,0-1 0 0 0,1 1-1 0 0,0 1 1 0 0,2 4-1251 0 0</inkml:trace>
</inkml:ink>
</file>

<file path=ppt/ink/ink4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2.252"/>
    </inkml:context>
    <inkml:brush xml:id="br0">
      <inkml:brushProperty name="width" value="0.05" units="cm"/>
      <inkml:brushProperty name="height" value="0.05" units="cm"/>
    </inkml:brush>
  </inkml:definitions>
  <inkml:trace contextRef="#ctx0" brushRef="#br0">1 283 5372 0 0,'0'0'5788'0'0,"2"-3"-4097"0"0,14-10 10 0 0,1 1 0 0 0,0 0 0 0 0,1 1 0 0 0,22-10 0 0 0,-18 10-2517 0 0,-2 0 1 0 0,0-2 0 0 0,30-22 0 0 0,-25 12-2864 0 0,6-3-2040 0 0,38-44 0 0 0,-51 48 4109 0 0</inkml:trace>
</inkml:ink>
</file>

<file path=ppt/ink/ink4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2.627"/>
    </inkml:context>
    <inkml:brush xml:id="br0">
      <inkml:brushProperty name="width" value="0.05" units="cm"/>
      <inkml:brushProperty name="height" value="0.05" units="cm"/>
    </inkml:brush>
  </inkml:definitions>
  <inkml:trace contextRef="#ctx0" brushRef="#br0">77 25 5444 0 0,'-6'-14'17423'0'0,"22"6"-13658"0"0,-12 6-4445 0 0,-21 13-8229 0 0,-8 6 135 0 0,12-7 7026 0 0,-10 9-2224 0 0,11-11 2139 0 0</inkml:trace>
</inkml:ink>
</file>

<file path=ppt/ink/ink4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2.971"/>
    </inkml:context>
    <inkml:brush xml:id="br0">
      <inkml:brushProperty name="width" value="0.05" units="cm"/>
      <inkml:brushProperty name="height" value="0.05" units="cm"/>
    </inkml:brush>
  </inkml:definitions>
  <inkml:trace contextRef="#ctx0" brushRef="#br0">114 9 4676 0 0,'-30'-8'16650'0'0,"28"12"-16669"0"0,0 1-1 0 0,0 0 1 0 0,1 0 0 0 0,0 0-1 0 0,0 0 1 0 0,0 0-1 0 0,0 1 1 0 0,1-1 0 0 0,0 6-1 0 0,0-3-1694 0 0,-1 0 0 0 0,0 1 0 0 0,0-1 0 0 0,-4 14 0 0 0,1-15 670 0 0,1 0 0 0 0,-1 0 0 0 0,0-1 0 0 0,-1 1 0 0 0,1-1 0 0 0,-1 0 0 0 0,-1-1 0 0 0,-5 7 0 0 0,-7 2-978 0 0</inkml:trace>
</inkml:ink>
</file>

<file path=ppt/ink/ink4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3.627"/>
    </inkml:context>
    <inkml:brush xml:id="br0">
      <inkml:brushProperty name="width" value="0.05" units="cm"/>
      <inkml:brushProperty name="height" value="0.05" units="cm"/>
    </inkml:brush>
  </inkml:definitions>
  <inkml:trace contextRef="#ctx0" brushRef="#br0">600 16 6889 0 0,'-10'-16'20452'0'0,"9"36"-17280"0"0,-3 3-3396 0 0,-7 7 765 0 0,-2 0 0 0 0,0 0-1 0 0,-2-2 1 0 0,-35 52 0 0 0,-89 96-928 0 0,85-119-2063 0 0,33-36-2787 0 0,-48 34 1 0 0,54-44 3276 0 0,-1-2-1 0 0,0 1 1 0 0,-1-2-1 0 0,0 0 1 0 0,0-1 0 0 0,-1-1-1 0 0,1 0 1 0 0,-28 4 0 0 0,23-7 224 0 0</inkml:trace>
</inkml:ink>
</file>

<file path=ppt/ink/ink4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4.581"/>
    </inkml:context>
    <inkml:brush xml:id="br0">
      <inkml:brushProperty name="width" value="0.05" units="cm"/>
      <inkml:brushProperty name="height" value="0.05" units="cm"/>
    </inkml:brush>
  </inkml:definitions>
  <inkml:trace contextRef="#ctx0" brushRef="#br0">604 22 6573 0 0,'0'-1'183'0'0,"15"-19"15456"0"0,-10 31-14695 0 0,-4-7-691 0 0,-1 0 1 0 0,1 0 0 0 0,-1 0-1 0 0,0 0 1 0 0,0 0 0 0 0,-1 0-1 0 0,1 0 1 0 0,-1 0 0 0 0,0 0-1 0 0,0 0 1 0 0,-3 6 0 0 0,-19 40 1133 0 0,14-34-1193 0 0,-1 0 1 0 0,0-1-1 0 0,-1 0 0 0 0,0-1 1 0 0,-2-1-1 0 0,1 1 1 0 0,-2-2-1 0 0,1 0 0 0 0,-2 0 1 0 0,0-2-1 0 0,0 0 0 0 0,-21 11 1 0 0,35-20-249 0 0,-1 0 0 0 0,0-1 1 0 0,0 1-1 0 0,0 0 0 0 0,0 0 0 0 0,0-1 1 0 0,0 1-1 0 0,0-1 0 0 0,-1 0 1 0 0,1 1-1 0 0,0-1 0 0 0,0 0 0 0 0,0 0 1 0 0,0-1-1 0 0,0 1 0 0 0,0 0 0 0 0,0-1 1 0 0,-1 1-1 0 0,1-1 0 0 0,0 0 1 0 0,1 1-1 0 0,-1-1 0 0 0,0 0 0 0 0,0 0 1 0 0,0-1-1 0 0,0 1 0 0 0,1 0 0 0 0,-1 0 1 0 0,0-1-1 0 0,1 1 0 0 0,-1-1 1 0 0,1 0-1 0 0,0 1 0 0 0,0-1 0 0 0,-1 0 1 0 0,1 0-1 0 0,-1-2 0 0 0,-3-9-367 0 0,0 0 0 0 0,1 0 0 0 0,1 0-1 0 0,0 0 1 0 0,-1-15 0 0 0,-7-26-49 0 0,9 51 497 0 0,0 1 0 0 0,0-1 0 0 0,0 0 0 0 0,0 1 1 0 0,0-1-1 0 0,0 1 0 0 0,-1 0 0 0 0,1 0 1 0 0,-1 0-1 0 0,0 0 0 0 0,0 0 0 0 0,1 0 0 0 0,-1 1 1 0 0,0-1-1 0 0,0 1 0 0 0,-1 0 0 0 0,1 0 0 0 0,0 0 1 0 0,0 0-1 0 0,0 1 0 0 0,-1-1 0 0 0,1 1 0 0 0,-4 0 1 0 0,-1-1 63 0 0,-1 1 0 0 0,1 0 1 0 0,0 1-1 0 0,-1 0 1 0 0,1 0-1 0 0,0 1 0 0 0,0-1 1 0 0,-12 6-1 0 0,-1 6 76 0 0,21-13-178 0 0,0 1 1 0 0,0-1 0 0 0,0 0 0 0 0,0 0-1 0 0,0 1 1 0 0,0-1 0 0 0,0 0-1 0 0,0 1 1 0 0,0-1 0 0 0,0 0 0 0 0,0 0-1 0 0,1 1 1 0 0,-1-1 0 0 0,0 0-1 0 0,0 1 1 0 0,0-1 0 0 0,0 0 0 0 0,0 0-1 0 0,1 1 1 0 0,-1-1 0 0 0,0 0 0 0 0,0 0-1 0 0,1 0 1 0 0,-1 1 0 0 0,0-1-1 0 0,0 0 1 0 0,1 0 0 0 0,-1 0 0 0 0,0 0-1 0 0,0 0 1 0 0,1 1 0 0 0,-1-1-1 0 0,0 0 1 0 0,0 0 0 0 0,1 0 0 0 0,-1 0-1 0 0,0 0 1 0 0,1 0 0 0 0,48 6-914 0 0,-47-6 915 0 0,16 1-64 0 0,-6-1 67 0 0,0 1 1 0 0,0-1 0 0 0,1 2-1 0 0,-1 0 1 0 0,0 0-1 0 0,0 1 1 0 0,0 1 0 0 0,-1 0-1 0 0,15 7 1 0 0,-26-10 37 0 0,1-1 1 0 0,-1 1-1 0 0,0-1 0 0 0,1 1 1 0 0,-1-1-1 0 0,0 1 0 0 0,1 0 1 0 0,-1-1-1 0 0,0 1 1 0 0,0 0-1 0 0,0-1 0 0 0,1 1 1 0 0,-1 0-1 0 0,0-1 0 0 0,0 1 1 0 0,0 0-1 0 0,0 0 0 0 0,0-1 1 0 0,0 1-1 0 0,0 0 0 0 0,-1-1 1 0 0,1 1-1 0 0,0 0 0 0 0,0-1 1 0 0,0 1-1 0 0,-1 0 1 0 0,1-1-1 0 0,0 1 0 0 0,-1 0 1 0 0,-12 20 436 0 0,-78 85 1913 0 0,-3 4-796 0 0,67-72-1239 0 0,1 0 0 0 0,-26 56 0 0 0,45-81-280 0 0,1 0 1 0 0,1 1 0 0 0,1-1-1 0 0,0 1 1 0 0,0 0 0 0 0,1 0-1 0 0,1 0 1 0 0,0 0-1 0 0,1 0 1 0 0,1 0 0 0 0,0 0-1 0 0,3 15 1 0 0,-2-23-68 0 0,0-1 0 0 0,1 1 0 0 0,0-1 0 0 0,0 0 0 0 0,0 0 0 0 0,0 0 0 0 0,1 0 0 0 0,0 0 0 0 0,0 0 0 0 0,0-1 0 0 0,1 1 0 0 0,0-1 0 0 0,0 0 0 0 0,5 4 0 0 0,-1-1 0 0 0,1-2 0 0 0,-1 1 0 0 0,1-2 0 0 0,0 1 0 0 0,0-1 0 0 0,0 0 0 0 0,15 3 0 0 0,3 0 0 0 0,0-2 0 0 0,0-2 0 0 0,1 0 0 0 0,53-3 0 0 0,32-11-2850 0 0,-77 5-803 0 0,-1-2-1 0 0,59-22 0 0 0,-66 19 828 0 0,-1-1 1 0 0,-1-2-1 0 0,44-29 0 0 0,-49 28 1673 0 0,-1-2 0 0 0,26-26 0 0 0,-32 26-753 0 0,-3 1 98 0 0</inkml:trace>
</inkml:ink>
</file>

<file path=ppt/ink/ink4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4.939"/>
    </inkml:context>
    <inkml:brush xml:id="br0">
      <inkml:brushProperty name="width" value="0.05" units="cm"/>
      <inkml:brushProperty name="height" value="0.05" units="cm"/>
    </inkml:brush>
  </inkml:definitions>
  <inkml:trace contextRef="#ctx0" brushRef="#br0">85 33 4432 0 0,'-18'-7'19524'0'0,"22"0"-17720"0"0,1-1-4048 0 0,-4 7 2516 0 0,-6-9 1202 0 0,0 10-3277 0 0,-11 13-692 0 0,-16 13-11020 0 0,19-15 9002 0 0,7-6 2621 0 0</inkml:trace>
</inkml:ink>
</file>

<file path=ppt/ink/ink4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5.939"/>
    </inkml:context>
    <inkml:brush xml:id="br0">
      <inkml:brushProperty name="width" value="0.05" units="cm"/>
      <inkml:brushProperty name="height" value="0.05" units="cm"/>
    </inkml:brush>
  </inkml:definitions>
  <inkml:trace contextRef="#ctx0" brushRef="#br0">572 12 4728 0 0,'-4'-11'13876'0'0,"-4"57"-10078"0"0,8-44-3723 0 0,0 0 0 0 0,0 1 0 0 0,0-1 0 0 0,0 0 0 0 0,1 0 0 0 0,-1 0 1 0 0,0 0-1 0 0,1 0 0 0 0,0-1 0 0 0,-1 1 0 0 0,1 0 0 0 0,0 0 0 0 0,0 0 0 0 0,0 0 0 0 0,0-1 0 0 0,0 1 0 0 0,1 0 0 0 0,-1-1 0 0 0,0 1 0 0 0,1-1 0 0 0,1 2 1 0 0,-1-2-207 0 0,13-2-765 0 0,-13 0 826 0 0,0 0 1 0 0,0 0 0 0 0,0-1-1 0 0,0 1 1 0 0,0-1-1 0 0,-1 1 1 0 0,1-1 0 0 0,0 1-1 0 0,-1-1 1 0 0,1 0 0 0 0,-1 0-1 0 0,0 0 1 0 0,1 0-1 0 0,-1 0 1 0 0,0 0 0 0 0,0 0-1 0 0,0-1 1 0 0,-1 1-1 0 0,1 0 1 0 0,0 0 0 0 0,-1-1-1 0 0,1 1 1 0 0,-1 0-1 0 0,0-1 1 0 0,0 1 0 0 0,0 0-1 0 0,-1-5 1 0 0,1 7 80 0 0,0-1 0 0 0,0 1 0 0 0,0 0 0 0 0,0 0 0 0 0,-1-1 0 0 0,1 1 0 0 0,0 0 0 0 0,0 0 0 0 0,0-1 0 0 0,0 1 0 0 0,-1 0 0 0 0,1 0 0 0 0,0 0 0 0 0,0-1 0 0 0,-1 1 0 0 0,1 0 0 0 0,0 0 0 0 0,0 0 0 0 0,-1 0 0 0 0,1 0 0 0 0,0 0 0 0 0,-1 0 0 0 0,1-1 0 0 0,0 1 0 0 0,0 0 0 0 0,-1 0 0 0 0,1 0 0 0 0,0 0 0 0 0,-1 0 0 0 0,1 0 0 0 0,0 0 0 0 0,0 0 0 0 0,-1 1 0 0 0,1-1 0 0 0,0 0 0 0 0,-1 0 0 0 0,1 0 0 0 0,0 0 0 0 0,0 0 0 0 0,-1 0 0 0 0,1 1 0 0 0,0-1 0 0 0,0 0 0 0 0,-1 0 0 0 0,1 0 0 0 0,0 0 0 0 0,0 1 0 0 0,0-1 0 0 0,-1 0 0 0 0,1 0 0 0 0,0 1 0 0 0,0-1 0 0 0,0 0 0 0 0,0 0 0 0 0,0 1 0 0 0,0-1 0 0 0,-1 0 0 0 0,1 1 0 0 0,-12 10 259 0 0,-32 39 944 0 0,31-34-980 0 0,-1 0 1 0 0,-1-1 0 0 0,0-1 0 0 0,-1 0 0 0 0,-22 15 0 0 0,20-18-140 0 0,-1 0 1 0 0,-1-1-1 0 0,-27 9 0 0 0,42-17-165 0 0,-1 0-1 0 0,1 0 1 0 0,-1 0-1 0 0,0-1 1 0 0,1 0-1 0 0,-1 0 0 0 0,0-1 1 0 0,0 1-1 0 0,0-1 1 0 0,0-1-1 0 0,1 1 0 0 0,-1-1 1 0 0,0 0-1 0 0,0 0 1 0 0,0-1-1 0 0,1 1 0 0 0,-8-5 1 0 0,11 6 0 0 0,1-1 0 0 0,0 0 1 0 0,0 0-1 0 0,-1 0 0 0 0,1 0 1 0 0,0 0-1 0 0,0 0 0 0 0,0 0 0 0 0,0 0 1 0 0,0-1-1 0 0,0 1 0 0 0,0 0 0 0 0,1-1 1 0 0,-1 1-1 0 0,0 0 0 0 0,1-1 1 0 0,-1 1-1 0 0,1-1 0 0 0,0 1 0 0 0,-1-1 1 0 0,1 1-1 0 0,0-1 0 0 0,0 1 0 0 0,0-1 1 0 0,0 1-1 0 0,0-1 0 0 0,0 1 1 0 0,0-1-1 0 0,0 0 0 0 0,1 1 0 0 0,-1-1 1 0 0,1 1-1 0 0,-1 0 0 0 0,1-1 0 0 0,0 1 1 0 0,-1-1-1 0 0,1 1 0 0 0,0 0 1 0 0,0 0-1 0 0,0-1 0 0 0,1 0 0 0 0,0-1 47 0 0,0 1 0 0 0,0-1-1 0 0,1 1 1 0 0,-1 0 0 0 0,1 0-1 0 0,-1 0 1 0 0,1 0 0 0 0,0 0-1 0 0,0 0 1 0 0,0 1 0 0 0,0-1-1 0 0,0 1 1 0 0,0 0 0 0 0,0 0 0 0 0,0 0-1 0 0,1 1 1 0 0,-1-1 0 0 0,0 1-1 0 0,7-1 1 0 0,-8 1 92 0 0,0 0 0 0 0,0 0 0 0 0,0 1 0 0 0,0-1 0 0 0,0 0 0 0 0,0 1 0 0 0,0-1 0 0 0,0 1 0 0 0,0 0 0 0 0,-1 0 0 0 0,1-1 0 0 0,0 1 0 0 0,0 0 1 0 0,-1 1-1 0 0,1-1 0 0 0,-1 0 0 0 0,1 0 0 0 0,-1 1 0 0 0,1-1 0 0 0,-1 1 0 0 0,0-1 0 0 0,0 1 0 0 0,0-1 0 0 0,0 1 0 0 0,0 0 0 0 0,1 3 0 0 0,-1-2 30 0 0,-1 0-1 0 0,0 0 1 0 0,1 1-1 0 0,-2-1 1 0 0,1 0 0 0 0,0 0-1 0 0,-1 0 1 0 0,1 1-1 0 0,-1-1 1 0 0,0 0-1 0 0,0 0 1 0 0,0 0-1 0 0,0 0 1 0 0,-1 0 0 0 0,1 0-1 0 0,-1-1 1 0 0,-2 5-1 0 0,-50 60 1033 0 0,-15-5-3277 0 0,51-49-71 0 0,0 0 1 0 0,-24 11-1 0 0,30-18-259 0 0,-1 0 0 0 0,-1-1 0 0 0,1 0 0 0 0,-15 3 0 0 0,12-6 565 0 0,-1 0 71 0 0</inkml:trace>
</inkml:ink>
</file>

<file path=ppt/ink/ink4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6.643"/>
    </inkml:context>
    <inkml:brush xml:id="br0">
      <inkml:brushProperty name="width" value="0.05" units="cm"/>
      <inkml:brushProperty name="height" value="0.05" units="cm"/>
    </inkml:brush>
  </inkml:definitions>
  <inkml:trace contextRef="#ctx0" brushRef="#br0">96 193 6113 0 0,'-3'-5'862'0'0,"-1"0"0"0"0,1 0 0 0 0,0 0 1 0 0,0-1-1 0 0,0 1 0 0 0,1-1 0 0 0,0 0 1 0 0,0 0-1 0 0,0 1 0 0 0,1-1 0 0 0,0-1 1 0 0,0 1-1 0 0,0 0 0 0 0,1-12 1 0 0,1 15-663 0 0,-1-1 0 0 0,1 0 0 0 0,0 1 0 0 0,0-1 0 0 0,0 1 0 0 0,0 0 0 0 0,0-1 0 0 0,1 1 0 0 0,0 0 0 0 0,-1 0 0 0 0,1 0 0 0 0,0 0 0 0 0,1 0 0 0 0,-1 0 0 0 0,0 1 0 0 0,1-1 0 0 0,0 1 0 0 0,-1-1 0 0 0,1 1 0 0 0,0 0 0 0 0,0 0 0 0 0,0 0 0 0 0,1 1 0 0 0,-1-1 1 0 0,0 1-1 0 0,5-2 0 0 0,21-3 133 0 0,1 0 0 0 0,-1 2 1 0 0,1 1-1 0 0,0 2 0 0 0,0 1 1 0 0,44 5-1 0 0,-31-2 206 0 0,76-5 0 0 0,-113 0-459 0 0,-19-1 30 0 0,-21 1 29 0 0,8 6 27 0 0,1 2 1 0 0,-1 0-1 0 0,1 2 1 0 0,0 1-1 0 0,1 1 1 0 0,0 1-1 0 0,0 1 1 0 0,2 1-1 0 0,-26 18 0 0 0,24-13 55 0 0,1 0 0 0 0,0 2 0 0 0,1 1 0 0 0,2 0-1 0 0,0 1 1 0 0,1 2 0 0 0,-26 42 0 0 0,40-58-157 0 0,0 1 1 0 0,1-1-1 0 0,1 1 0 0 0,-1 0 1 0 0,1 0-1 0 0,1 1 0 0 0,0-1 1 0 0,0 0-1 0 0,0 1 1 0 0,2-1-1 0 0,-1 1 0 0 0,1 0 1 0 0,0-1-1 0 0,4 19 0 0 0,-3-21-57 0 0,1-1-1 0 0,0 0 1 0 0,1 0-1 0 0,0 0 1 0 0,0 0-1 0 0,0-1 1 0 0,0 1-1 0 0,1-1 1 0 0,0 0 0 0 0,0 0-1 0 0,0 0 1 0 0,1 0-1 0 0,-1-1 1 0 0,1 0-1 0 0,1 0 1 0 0,-1 0-1 0 0,0 0 1 0 0,1-1-1 0 0,0 0 1 0 0,-1 0-1 0 0,1-1 1 0 0,12 4-1 0 0,-3-2-310 0 0,2 0 0 0 0,-1-1 0 0 0,0-1 0 0 0,21 1 0 0 0,-17-3-1269 0 0,0 0 0 0 0,0-2 0 0 0,29-6 0 0 0,-35 5-113 0 0,0 0 1 0 0,0-1 0 0 0,0-1 0 0 0,-1 0-1 0 0,0-1 1 0 0,0 0 0 0 0,-1-1 0 0 0,1 0 0 0 0,-1-1-1 0 0,-1-1 1 0 0,0 0 0 0 0,18-19 0 0 0,-20 17-145 0 0</inkml:trace>
</inkml:ink>
</file>

<file path=ppt/ink/ink4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26.986"/>
    </inkml:context>
    <inkml:brush xml:id="br0">
      <inkml:brushProperty name="width" value="0.05" units="cm"/>
      <inkml:brushProperty name="height" value="0.05" units="cm"/>
    </inkml:brush>
  </inkml:definitions>
  <inkml:trace contextRef="#ctx0" brushRef="#br0">2 16 3264 0 0,'-1'-10'17390'0'0,"1"7"-16449"0"0,1 0-3751 0 0</inkml:trace>
</inkml:ink>
</file>

<file path=ppt/ink/ink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51.175"/>
    </inkml:context>
    <inkml:brush xml:id="br0">
      <inkml:brushProperty name="width" value="0.05" units="cm"/>
      <inkml:brushProperty name="height" value="0.05" units="cm"/>
      <inkml:brushProperty name="color" value="#E71224"/>
    </inkml:brush>
  </inkml:definitions>
  <inkml:trace contextRef="#ctx0" brushRef="#br0">0 78 2056 0 0,'17'-21'10470'0'0,"-8"20"-9240"0"0,66-11 4622 0 0,-55 8-4921 0 0,0-1-1 0 0,-1 0 1 0 0,34-15-1 0 0,-46 18-791 0 0,-1 0 1 0 0,1 0-1 0 0,0 1 0 0 0,0 0 1 0 0,0 0-1 0 0,0 1 1 0 0,0-1-1 0 0,0 1 0 0 0,0 1 1 0 0,0 0-1 0 0,0 0 0 0 0,0 0 1 0 0,0 1-1 0 0,-1 0 0 0 0,11 4 1 0 0,-4-2-1534 0 0,0-1 0 0 0,0 0 0 0 0,21 2 1 0 0,-17-4-1545 0 0,1 0 0 0 0,-1-2 1 0 0,1 0-1 0 0,-1-1 0 0 0,24-5 1 0 0,-27 2 1354 0 0</inkml:trace>
</inkml:ink>
</file>

<file path=ppt/ink/ink4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17.865"/>
    </inkml:context>
    <inkml:brush xml:id="br0">
      <inkml:brushProperty name="width" value="0.05" units="cm"/>
      <inkml:brushProperty name="height" value="0.05" units="cm"/>
    </inkml:brush>
  </inkml:definitions>
  <inkml:trace contextRef="#ctx0" brushRef="#br0">1083 159 900 0 0,'-1'-8'9880'0'0,"5"-4"-4701"0"0,-3 10-4850 0 0,0 0 0 0 0,-1 0 1 0 0,1 0-1 0 0,0 0 1 0 0,-1-1-1 0 0,1 1 0 0 0,-1 0 1 0 0,0 0-1 0 0,1 0 0 0 0,-1-1 1 0 0,0 1-1 0 0,-1-2 1 0 0,1-1-260 0 0,0-1 1 0 0,1 1-1 0 0,-1 0 1 0 0,1 0-1 0 0,0 1 1 0 0,1-1 0 0 0,-1 0-1 0 0,1 0 1 0 0,0 0-1 0 0,0 1 1 0 0,0-1-1 0 0,1 1 1 0 0,-1 0 0 0 0,1-1-1 0 0,0 1 1 0 0,0 1-1 0 0,1-1 1 0 0,-1 0 0 0 0,1 1-1 0 0,8-6 1 0 0,-7 7-88 0 0,0 0 0 0 0,0 0 1 0 0,1 1-1 0 0,-1 0 0 0 0,0 0 1 0 0,8 0-1 0 0,-10 1-4 0 0,36 5 18 0 0,-26-3 45 0 0,-1 0-1 0 0,1-1 1 0 0,0-1-1 0 0,14-1 1 0 0,-24 1 63 0 0,27-8-472 0 0,-29 7 398 0 0,-29 4-685 0 0,19 0 691 0 0,1 0 1 0 0,0 1-1 0 0,0 1 0 0 0,0-1 0 0 0,0 1 1 0 0,1 0-1 0 0,-1 1 0 0 0,-9 10 0 0 0,-28 19 140 0 0,-17-4-481 0 0,61-30 205 0 0,-46 14-1133 0 0,46-15 1293 0 0,-2 3 6 0 0,-1 0 0 0 0,1 0-1 0 0,0 0 1 0 0,-1-1 0 0 0,0 0-1 0 0,0 1 1 0 0,-5 1 0 0 0,2 0 31 0 0,-72 32 684 0 0,52-24-641 0 0,25-12-37 0 0,0 0-89 0 0,-1 0 0 0 0,0 0 0 0 0,1 0 0 0 0,-1 0 0 0 0,0-1-1 0 0,1 1 1 0 0,-1-1 0 0 0,1 1 0 0 0,-1-1 0 0 0,-3-2 0 0 0,5 2-19 0 0,0 0-1 0 0,0-1 1 0 0,0 1-1 0 0,0 0 1 0 0,0-1-1 0 0,0 1 1 0 0,0-1 0 0 0,1 1-1 0 0,-1-1 1 0 0,0 1-1 0 0,1-1 1 0 0,0 1-1 0 0,-1-1 1 0 0,1 0-1 0 0,0 1 1 0 0,0-1 0 0 0,-1 0-1 0 0,1 1 1 0 0,1-1-1 0 0,-1 0 1 0 0,0 1-1 0 0,1-2 1 0 0,8-28-248 0 0,-9 31 245 0 0,6-12 15 0 0,4-9-176 0 0,-4 6 68 0 0,-2 1 103 0 0,-3 6 96 0 0,-2 6 594 0 0,-2 7-121 0 0,-6 23 349 0 0,-15 39 948 0 0,20-56-1382 0 0,-4 8-36 0 0,4-14-256 0 0,1-4 55 0 0,1 0-246 0 0,0-1 0 0 0,0 0 0 0 0,0 0 1 0 0,0 0-1 0 0,0 0 0 0 0,0 0 0 0 0,0 0 0 0 0,1 0 0 0 0,-1-1 0 0 0,0 1 0 0 0,0-1 1 0 0,0 0-1 0 0,-3-1 0 0 0,-14-4-244 0 0,16 6 267 0 0,-42 16 747 0 0,10 7-253 0 0,1 1-1 0 0,1 2 0 0 0,-44 46 0 0 0,-35 27-34 0 0,10-27-129 0 0,67-50-3294 0 0,-41 18 1 0 0,55-30 465 0 0,0-1 0 0 0,0-1-1 0 0,-1-1 1 0 0,0-1-1 0 0,-1-1 1 0 0,1-1 0 0 0,-1-1-1 0 0,-44 1 1 0 0,46-6 650 0 0</inkml:trace>
</inkml:ink>
</file>

<file path=ppt/ink/ink4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18.724"/>
    </inkml:context>
    <inkml:brush xml:id="br0">
      <inkml:brushProperty name="width" value="0.05" units="cm"/>
      <inkml:brushProperty name="height" value="0.05" units="cm"/>
    </inkml:brush>
  </inkml:definitions>
  <inkml:trace contextRef="#ctx0" brushRef="#br0">232 132 4768 0 0,'-17'-9'1575'0'0,"14"8"-49"0"0,-3-24 6631 0 0,9 17-7816 0 0,1 1-1 0 0,0 0 1 0 0,0 1 0 0 0,1-1-1 0 0,-1 1 1 0 0,1-1-1 0 0,1 2 1 0 0,-1-1 0 0 0,1 0-1 0 0,0 1 1 0 0,0 0-1 0 0,0 1 1 0 0,1-1 0 0 0,13-6-1 0 0,-18 10-248 0 0,0 1-23 0 0,-2 0-67 0 0,1 0 0 0 0,-1 0 0 0 0,0 0 1 0 0,1 0-1 0 0,-1 0 0 0 0,0 0 0 0 0,1 0 0 0 0,-1 0 1 0 0,0 0-1 0 0,0 0 0 0 0,1 0 0 0 0,-1 0 0 0 0,0 0 1 0 0,1 0-1 0 0,-1 0 0 0 0,0 0 0 0 0,1 0 0 0 0,-1 0 1 0 0,0 0-1 0 0,0 0 0 0 0,1 0 0 0 0,-1 1 0 0 0,0-1 1 0 0,1 0-1 0 0,-1 0 0 0 0,0 0 0 0 0,0 0 0 0 0,0 1 1 0 0,1-1-1 0 0,-1 0 0 0 0,0 0 0 0 0,0 1 0 0 0,1-1 1 0 0,-3 6 35 0 0,1-1 0 0 0,-1 1 0 0 0,0-1 1 0 0,0 1-1 0 0,0-1 0 0 0,-1 0 0 0 0,0 0 0 0 0,0 0 1 0 0,0 0-1 0 0,-1-1 0 0 0,-5 6 0 0 0,-54 51-466 0 0,22-23-502 0 0,-31 26-3351 0 0,-5-8-7204 0 0,68-50 9788 0 0,-3 3-11 0 0</inkml:trace>
</inkml:ink>
</file>

<file path=ppt/ink/ink4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19.255"/>
    </inkml:context>
    <inkml:brush xml:id="br0">
      <inkml:brushProperty name="width" value="0.05" units="cm"/>
      <inkml:brushProperty name="height" value="0.05" units="cm"/>
    </inkml:brush>
  </inkml:definitions>
  <inkml:trace contextRef="#ctx0" brushRef="#br0">165 112 3520 0 0,'5'-12'3586'0'0,"7"-13"-392"0"0,11-2-416 0 0,-21 24-2553 0 0,1-1 0 0 0,-1 0 0 0 0,1 1 0 0 0,0 0-1 0 0,0 0 1 0 0,0 0 0 0 0,1 0 0 0 0,-1 0 0 0 0,1 0 0 0 0,-1 1-1 0 0,1 0 1 0 0,0-1 0 0 0,0 1 0 0 0,0 1 0 0 0,0-1-1 0 0,7-1 1 0 0,-9 3 251 0 0,-2 0-462 0 0,0-1 1 0 0,0 1-1 0 0,1 0 0 0 0,-1 0 1 0 0,0 0-1 0 0,0 0 1 0 0,1 0-1 0 0,-1 0 1 0 0,0 0-1 0 0,0 0 1 0 0,0 0-1 0 0,1 0 1 0 0,-1 0-1 0 0,0 0 1 0 0,0 0-1 0 0,1 0 0 0 0,-1 0 1 0 0,0 1-1 0 0,0-1 1 0 0,0 0-1 0 0,1 0 1 0 0,-1 0-1 0 0,0 0 1 0 0,0 0-1 0 0,0 0 1 0 0,0 1-1 0 0,1-1 0 0 0,-1 0 1 0 0,0 0-1 0 0,0 0 1 0 0,0 0-1 0 0,0 1 1 0 0,0-1-1 0 0,1 0 1 0 0,-1 0-1 0 0,0 0 1 0 0,0 1-1 0 0,0-1 1 0 0,0 0-1 0 0,0 0 0 0 0,0 0 1 0 0,0 1-1 0 0,0-1 1 0 0,0 0-1 0 0,0 0 1 0 0,0 1-1 0 0,0-1 1 0 0,0 0-1 0 0,0 0 1 0 0,0 1-1 0 0,1 13 669 0 0,-5-7-578 0 0,0 0 1 0 0,0 0-1 0 0,-1 0 1 0 0,0 0 0 0 0,-1-1-1 0 0,1 0 1 0 0,-1 0-1 0 0,0 0 1 0 0,-1-1-1 0 0,1 0 1 0 0,-8 4-1 0 0,-36 21-1589 0 0,4-8-3278 0 0,30-15 1888 0 0,0-1 0 0 0,-1 0 1 0 0,-28 6-1 0 0,28-10 1093 0 0</inkml:trace>
</inkml:ink>
</file>

<file path=ppt/ink/ink4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19.833"/>
    </inkml:context>
    <inkml:brush xml:id="br0">
      <inkml:brushProperty name="width" value="0.05" units="cm"/>
      <inkml:brushProperty name="height" value="0.05" units="cm"/>
    </inkml:brush>
  </inkml:definitions>
  <inkml:trace contextRef="#ctx0" brushRef="#br0">523 56 2764 0 0,'80'-56'12385'0'0,"-85"59"-11855"0"0,-239 153 2724 0 0,101-60-2426 0 0,-4-4-924 0 0,84-56-7079 0 0</inkml:trace>
</inkml:ink>
</file>

<file path=ppt/ink/ink4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0.162"/>
    </inkml:context>
    <inkml:brush xml:id="br0">
      <inkml:brushProperty name="width" value="0.05" units="cm"/>
      <inkml:brushProperty name="height" value="0.05" units="cm"/>
    </inkml:brush>
  </inkml:definitions>
  <inkml:trace contextRef="#ctx0" brushRef="#br0">426 1 4176 0 0,'0'0'8656'0'0,"-7"1"-7885"0"0,-33 11 532 0 0,1 2 1 0 0,-48 23-1 0 0,3 4-3444 0 0,1 3-3606 0 0,20-10-1663 0 0,40-24 5703 0 0</inkml:trace>
</inkml:ink>
</file>

<file path=ppt/ink/ink4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0.521"/>
    </inkml:context>
    <inkml:brush xml:id="br0">
      <inkml:brushProperty name="width" value="0.05" units="cm"/>
      <inkml:brushProperty name="height" value="0.05" units="cm"/>
    </inkml:brush>
  </inkml:definitions>
  <inkml:trace contextRef="#ctx0" brushRef="#br0">275 0 3324 0 0,'0'0'3633'0'0,"-12"3"4051"0"0,15 0-7488 0 0,0 0-1 0 0,-1 1 1 0 0,1 0-1 0 0,-1-1 1 0 0,0 1-1 0 0,0 0 1 0 0,0 0-1 0 0,-1 0 0 0 0,0 0 1 0 0,1 0-1 0 0,-1 1 1 0 0,-1-1-1 0 0,1 0 1 0 0,0 1-1 0 0,-1-1 1 0 0,0 6-1 0 0,-1-2-27 0 0,0 0 1 0 0,-1 0-1 0 0,0 0 0 0 0,0 0 0 0 0,-1 0 1 0 0,0 0-1 0 0,0-1 0 0 0,-5 9 0 0 0,-1 0-537 0 0,-1 0 0 0 0,-23 27 0 0 0,-24 15-4173 0 0,37-42 1627 0 0,-1 0-1 0 0,0-1 0 0 0,-43 21 1 0 0,36-23 1164 0 0</inkml:trace>
</inkml:ink>
</file>

<file path=ppt/ink/ink4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2.115"/>
    </inkml:context>
    <inkml:brush xml:id="br0">
      <inkml:brushProperty name="width" value="0.05" units="cm"/>
      <inkml:brushProperty name="height" value="0.05" units="cm"/>
    </inkml:brush>
  </inkml:definitions>
  <inkml:trace contextRef="#ctx0" brushRef="#br0">391 115 3992 0 0,'-1'-3'659'0'0,"-1"0"-1"0"0,2 0 0 0 0,-1-1 0 0 0,0 1 1 0 0,1 0-1 0 0,-1-1 0 0 0,1 1 1 0 0,0-1-1 0 0,0 1 0 0 0,1 0 0 0 0,-1-1 1 0 0,0 1-1 0 0,1 0 0 0 0,0-1 1 0 0,2-3-1 0 0,-1 1 3 0 0,0 0 0 0 0,1 0 1 0 0,0 0-1 0 0,0 1 0 0 0,0-1 0 0 0,9-9 1 0 0,-11 14-610 0 0,1 0-1 0 0,0 0 1 0 0,-1 1 0 0 0,1-1 0 0 0,0 0-1 0 0,0 1 1 0 0,0-1 0 0 0,0 1 0 0 0,0-1 0 0 0,0 1-1 0 0,0 0 1 0 0,0 0 0 0 0,-1 0 0 0 0,1 0 0 0 0,0 0-1 0 0,0 0 1 0 0,0 0 0 0 0,2 1 0 0 0,37 9 278 0 0,-6 1-180 0 0,1-2 0 0 0,1-1 0 0 0,-1-2-1 0 0,57 2 1 0 0,-87-8-170 0 0,1 0 1 0 0,-1 0-1 0 0,0 0 0 0 0,1-1 0 0 0,-1 0 0 0 0,0-1 0 0 0,8-2 1 0 0,-12 4-45 0 0,-26-5-538 0 0,16 5 595 0 0,1 1 0 0 0,0-1 0 0 0,0 1 0 0 0,-1 1 0 0 0,1-1 0 0 0,0 1 0 0 0,0 0 0 0 0,1 1 1 0 0,-1 0-1 0 0,0 0 0 0 0,1 0 0 0 0,-11 8 0 0 0,10-7 83 0 0,-14 10 86 0 0,0 0 0 0 0,2 2 0 0 0,-1 0 0 0 0,-19 23 0 0 0,19-19 12 0 0,-1-1 0 0 0,-37 27-1 0 0,47-39-152 0 0,1-1 0 0 0,-1 0 0 0 0,-1-1 0 0 0,1 0 0 0 0,-1-1 0 0 0,1-1 0 0 0,-1 1 0 0 0,0-2 0 0 0,-21 3 0 0 0,-7-7-258 0 0,39 1 202 0 0,-1 1 0 0 0,1-1 0 0 0,-1 1 1 0 0,1-1-1 0 0,0 1 0 0 0,-1-1 0 0 0,1 0 0 0 0,0 1 1 0 0,0-1-1 0 0,0 0 0 0 0,-1 0 0 0 0,1 0 1 0 0,0 0-1 0 0,0 0 0 0 0,0 0 0 0 0,0-1 0 0 0,0 1 1 0 0,1 0-1 0 0,-1 0 0 0 0,0-1 0 0 0,1 1 0 0 0,-2-3 1 0 0,2 3-86 0 0,6-2-173 0 0,-5 1 270 0 0,1 1 0 0 0,0-1 1 0 0,0 1-1 0 0,0 0 0 0 0,0 0 1 0 0,0 0-1 0 0,0 0 1 0 0,0 1-1 0 0,0-1 0 0 0,4-1 1 0 0,-5 2 31 0 0,1 0 0 0 0,-1 0 1 0 0,0 0-1 0 0,0 0 1 0 0,0 0-1 0 0,1 0 1 0 0,-1 0-1 0 0,0 0 1 0 0,0 0-1 0 0,0 1 1 0 0,1-1-1 0 0,-1 0 0 0 0,0 1 1 0 0,0-1-1 0 0,0 1 1 0 0,0-1-1 0 0,0 1 1 0 0,0-1-1 0 0,0 1 1 0 0,0 0-1 0 0,0 0 1 0 0,0 0-1 0 0,0-1 1 0 0,0 1-1 0 0,-1 0 0 0 0,1 0 1 0 0,0 0-1 0 0,-1 0 1 0 0,2 1-1 0 0,-2 0 32 0 0,0 1-1 0 0,0-1 1 0 0,0 0-1 0 0,0 0 1 0 0,-1 0-1 0 0,1 0 1 0 0,0 0-1 0 0,-1 1 1 0 0,0-1-1 0 0,1 0 1 0 0,-1 0-1 0 0,0 0 1 0 0,0 0-1 0 0,-2 3 1 0 0,-4 6 126 0 0,-1-1 1 0 0,0 1 0 0 0,0-1 0 0 0,-13 12 0 0 0,0-5-214 0 0,0 0 0 0 0,-1-1 0 0 0,-33 17 0 0 0,13-12-3191 0 0,-2-4-4543 0 0,42-16 7200 0 0,0-1-1 0 0,0 0 1 0 0,0 0-1 0 0,0 0 1 0 0,0 0 0 0 0,0-1-1 0 0,0 1 1 0 0,0 0-1 0 0,0-1 1 0 0,0 1-1 0 0,0-1 1 0 0,0 0-1 0 0,1 0 1 0 0,-4-1 0 0 0,-2-3-1128 0 0</inkml:trace>
</inkml:ink>
</file>

<file path=ppt/ink/ink4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2.443"/>
    </inkml:context>
    <inkml:brush xml:id="br0">
      <inkml:brushProperty name="width" value="0.05" units="cm"/>
      <inkml:brushProperty name="height" value="0.05" units="cm"/>
    </inkml:brush>
  </inkml:definitions>
  <inkml:trace contextRef="#ctx0" brushRef="#br0">27 15 6113 0 0,'0'0'2057'0'0,"9"-11"4985"0"0,-9 8-8328 0 0,-33 3-9858 0 0,31 0 9374 0 0</inkml:trace>
</inkml:ink>
</file>

<file path=ppt/ink/ink4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2.787"/>
    </inkml:context>
    <inkml:brush xml:id="br0">
      <inkml:brushProperty name="width" value="0.05" units="cm"/>
      <inkml:brushProperty name="height" value="0.05" units="cm"/>
    </inkml:brush>
  </inkml:definitions>
  <inkml:trace contextRef="#ctx0" brushRef="#br0">201 4 5673 0 0,'-10'-4'12459'0'0,"10"5"-12252"0"0,-10 24 4294 0 0,-7 48-4600 0 0,15-59 1448 0 0,-15 56-507 0 0,-6 0-3737 0 0,14-45 108 0 0,-2 0-1 0 0,0-1 1 0 0,-2 0 0 0 0,0-1 0 0 0,-1 0 0 0 0,-22 25 0 0 0,22-32 1076 0 0</inkml:trace>
</inkml:ink>
</file>

<file path=ppt/ink/ink4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3.334"/>
    </inkml:context>
    <inkml:brush xml:id="br0">
      <inkml:brushProperty name="width" value="0.05" units="cm"/>
      <inkml:brushProperty name="height" value="0.05" units="cm"/>
    </inkml:brush>
  </inkml:definitions>
  <inkml:trace contextRef="#ctx0" brushRef="#br0">561 39 4932 0 0,'4'-4'739'0'0,"0"1"0"0"0,0-1-1 0 0,0 1 1 0 0,1 0 0 0 0,-1 0-1 0 0,1 1 1 0 0,0-1 0 0 0,0 1-1 0 0,0 0 1 0 0,0 0 0 0 0,0 1-1 0 0,0 0 1 0 0,0-1 0 0 0,1 2-1 0 0,6-2 1 0 0,-5 2-245 0 0,1-1 0 0 0,-1 1 0 0 0,1 0 0 0 0,-1 1 0 0 0,1-1 0 0 0,-1 1-1 0 0,0 1 1 0 0,0 0 0 0 0,0 0 0 0 0,11 4 0 0 0,-17-5-432 0 0,0-1 0 0 0,1 1 0 0 0,-1 0 0 0 0,0-1 0 0 0,1 1 1 0 0,-1 0-1 0 0,0 0 0 0 0,0 0 0 0 0,0 0 0 0 0,0 0 0 0 0,1 0 0 0 0,-2 0 0 0 0,1 1 0 0 0,0-1 0 0 0,0 0 0 0 0,0 1 0 0 0,-1-1 1 0 0,1 0-1 0 0,0 1 0 0 0,-1-1 0 0 0,1 1 0 0 0,-1-1 0 0 0,0 1 0 0 0,1-1 0 0 0,-1 1 0 0 0,0-1 0 0 0,0 1 0 0 0,0-1 0 0 0,0 1 1 0 0,0-1-1 0 0,-1 1 0 0 0,1-1 0 0 0,0 1 0 0 0,-1-1 0 0 0,1 1 0 0 0,-1-1 0 0 0,1 0 0 0 0,-1 1 0 0 0,0-1 0 0 0,1 0 0 0 0,-1 1 1 0 0,0-1-1 0 0,0 0 0 0 0,0 0 0 0 0,0 0 0 0 0,0 0 0 0 0,0 0 0 0 0,-2 2 0 0 0,-2 2 62 0 0,0-1 1 0 0,0 1-1 0 0,-1-1 1 0 0,1 0-1 0 0,-1 0 0 0 0,0 0 1 0 0,0-1-1 0 0,0 0 0 0 0,-10 3 1 0 0,8-3 28 0 0,6-2-129 0 0,0-1 1 0 0,0 1 0 0 0,-1 0 0 0 0,1-1 0 0 0,0 0-1 0 0,-1 1 1 0 0,1-1 0 0 0,0 0 0 0 0,-1 0 0 0 0,1-1-1 0 0,0 1 1 0 0,-1 0 0 0 0,1-1 0 0 0,-4 0-1 0 0,5 0-57 0 0,-1 1-1 0 0,1 0 0 0 0,-1 0 0 0 0,1-1 0 0 0,0 1 0 0 0,-1-1 0 0 0,1 1 0 0 0,0-1 0 0 0,-1 0 0 0 0,1 0 0 0 0,0 1 0 0 0,0-1 0 0 0,0 0 0 0 0,-1 0 0 0 0,1 0 0 0 0,0 0 0 0 0,0 0 0 0 0,0 0 0 0 0,1-1 0 0 0,-1 1 0 0 0,0 0 0 0 0,0 0 0 0 0,1-1 1 0 0,-1 1-1 0 0,1 0 0 0 0,-1-1 0 0 0,1 1 0 0 0,-1-1 0 0 0,1 1 0 0 0,0-1 0 0 0,0 1 0 0 0,0-1 0 0 0,0 1 0 0 0,0 0 0 0 0,0-1 0 0 0,0-2 0 0 0,1 0-43 0 0,0 0 0 0 0,0 1 0 0 0,0-1 1 0 0,0 1-1 0 0,0-1 0 0 0,1 1 0 0 0,0 0 0 0 0,-1 0 0 0 0,1-1 0 0 0,0 1 0 0 0,1 0 0 0 0,-1 1 0 0 0,5-6 1 0 0,-6 7 141 0 0,13 2 661 0 0,-12 2-636 0 0,0 1-1 0 0,-1-1 1 0 0,0 1 0 0 0,0-1 0 0 0,0 1-1 0 0,0 0 1 0 0,0-1 0 0 0,-1 1 0 0 0,0 0-1 0 0,0-1 1 0 0,0 1 0 0 0,0 0-1 0 0,0-1 1 0 0,-1 1 0 0 0,1 0 0 0 0,-1-1-1 0 0,0 1 1 0 0,0 0 0 0 0,-1-1 0 0 0,1 0-1 0 0,-1 1 1 0 0,0-1 0 0 0,1 0-1 0 0,-5 5 1 0 0,-5 10 286 0 0,-1-1 0 0 0,-27 31 0 0 0,37-45-347 0 0,-1 0 0 0 0,1 0 0 0 0,-1 0 0 0 0,0 0 0 0 0,1 0 0 0 0,-1-1 0 0 0,-1 1 0 0 0,1-1 0 0 0,0 0 0 0 0,-1 0-1 0 0,1 0 1 0 0,-1 0 0 0 0,1-1 0 0 0,-1 1 0 0 0,0-1 0 0 0,0 0 0 0 0,0 0 0 0 0,1 0 0 0 0,-1-1 0 0 0,0 1 0 0 0,0-1 0 0 0,0 0 0 0 0,0 0 0 0 0,0 0 0 0 0,0-1 0 0 0,0 0 0 0 0,-7-1 0 0 0,10 1-57 0 0,-1 0 1 0 0,1 0-1 0 0,-1 0 1 0 0,1 0-1 0 0,-1 0 1 0 0,1-1-1 0 0,0 1 1 0 0,-1 0-1 0 0,1-1 1 0 0,0 1-1 0 0,0-1 1 0 0,0 0-1 0 0,0 1 1 0 0,0-1-1 0 0,1 0 1 0 0,-1 1-1 0 0,0-1 1 0 0,1 0-1 0 0,-1 0 1 0 0,1 1-1 0 0,0-1 1 0 0,-1-4-1 0 0,3-45-555 0 0,-1 31 179 0 0,4-6 1399 0 0,-12 43-953 0 0,-1-1 0 0 0,-1 0-1 0 0,-1 0 1 0 0,0 0 0 0 0,-1-2 0 0 0,-14 17 0 0 0,1-5-1740 0 0,-1 0 1 0 0,-40 31 0 0 0,48-45-280 0 0,0-1 0 0 0,-1 0 0 0 0,0-1 0 0 0,-1-1 0 0 0,0-1 0 0 0,-1-1 0 0 0,0 0 0 0 0,0-2 0 0 0,0 0 0 0 0,-22 2 0 0 0,13-4 217 0 0</inkml:trace>
</inkml:ink>
</file>

<file path=ppt/ink/ink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55.504"/>
    </inkml:context>
    <inkml:brush xml:id="br0">
      <inkml:brushProperty name="width" value="0.05" units="cm"/>
      <inkml:brushProperty name="height" value="0.05" units="cm"/>
      <inkml:brushProperty name="color" value="#E71224"/>
    </inkml:brush>
  </inkml:definitions>
  <inkml:trace contextRef="#ctx0" brushRef="#br0">487 80 5016 0 0,'-5'-21'5419'0'0,"-3"-10"3804"0"0,7 3 3867 0 0,-7 58-13084 0 0,-2 0 0 0 0,-1-1 0 0 0,-20 36 0 0 0,-54 86-11 0 0,81-142 5 0 0,3-8 0 0 0,1 0 0 0 0,-1 0 0 0 0,1 0 0 0 0,-1-1 0 0 0,0 1 0 0 0,1 0 0 0 0,-1 0 0 0 0,0-1 0 0 0,0 1 0 0 0,0 0 0 0 0,1-1 0 0 0,-1 1 0 0 0,0-1 0 0 0,0 1 0 0 0,0-1 0 0 0,0 1 0 0 0,0-1 0 0 0,0 0 0 0 0,0 1 0 0 0,0-1 0 0 0,0 0 0 0 0,0 0 0 0 0,-2 0 0 0 0,-9 3 0 0 0,1-2 0 0 0,-5-2 0 0 0,13 1 0 0 0,-1 0 0 0 0,1 1 0 0 0,-1-1 0 0 0,1 1 0 0 0,0 0 0 0 0,0-1 0 0 0,-1 2 0 0 0,1-1 0 0 0,0 0 0 0 0,0 0 0 0 0,0 1 0 0 0,0 0 0 0 0,0 0 0 0 0,0 0 0 0 0,-4 4 0 0 0,-1 0 0 0 0,-4 2-64 0 0,-86 59-3164 0 0,85-57 2601 0 0,1 0 0 0 0,0 1 0 0 0,1 0 0 0 0,0 0 1 0 0,-11 17-1 0 0,19-20-2136 0 0,-3 8-6195 0 0</inkml:trace>
</inkml:ink>
</file>

<file path=ppt/ink/ink4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4.116"/>
    </inkml:context>
    <inkml:brush xml:id="br0">
      <inkml:brushProperty name="width" value="0.05" units="cm"/>
      <inkml:brushProperty name="height" value="0.05" units="cm"/>
    </inkml:brush>
  </inkml:definitions>
  <inkml:trace contextRef="#ctx0" brushRef="#br0">367 51 4044 0 0,'2'-17'4330'0'0,"-3"16"-4002"0"0,1-1-1 0 0,0 1 1 0 0,0 0 0 0 0,0 0-1 0 0,0-1 1 0 0,0 1 0 0 0,0 0 0 0 0,0 0-1 0 0,1-1 1 0 0,-1 1 0 0 0,0 0-1 0 0,1 0 1 0 0,-1-1 0 0 0,1 1-1 0 0,-1 0 1 0 0,1 0 0 0 0,-1 0 0 0 0,1 0-1 0 0,0 0 1 0 0,0 0 0 0 0,-1 0-1 0 0,1 0 1 0 0,0 0 0 0 0,0 0-1 0 0,0 0 1 0 0,0 1 0 0 0,0-1 0 0 0,0 0-1 0 0,3-1 1 0 0,-3 2 395 0 0,21 28 1654 0 0,-20-18-2158 0 0,-1 1 1 0 0,0-1 0 0 0,-1 1 0 0 0,0-1 0 0 0,-1 1-1 0 0,0-1 1 0 0,-1 0 0 0 0,0 1 0 0 0,-1-1 0 0 0,0 0 0 0 0,0 0-1 0 0,-1-1 1 0 0,0 1 0 0 0,-1-1 0 0 0,0 0 0 0 0,-9 13-1 0 0,5-10-198 0 0,-1 0 0 0 0,0 0-1 0 0,0-1 1 0 0,-1-1 0 0 0,0 0-1 0 0,-1 0 1 0 0,0-1-1 0 0,-1-1 1 0 0,0 0 0 0 0,-23 10-1 0 0,35-17-114 0 0,0-1 0 0 0,-1 1-1 0 0,1-1 1 0 0,0 1-1 0 0,-1-1 1 0 0,1 0 0 0 0,0 1-1 0 0,-1-1 1 0 0,1 0-1 0 0,-1 0 1 0 0,1 0 0 0 0,0 0-1 0 0,-1 0 1 0 0,1 0 0 0 0,-1-1-1 0 0,1 1 1 0 0,0 0-1 0 0,-1-1 1 0 0,1 1 0 0 0,0-1-1 0 0,-1 1 1 0 0,1-1-1 0 0,0 0 1 0 0,0 1 0 0 0,0-1-1 0 0,0 0 1 0 0,-1 0 0 0 0,1 0-1 0 0,0 0 1 0 0,0 0-1 0 0,-1-2 1 0 0,2 1-207 0 0,10-8-1075 0 0,-8 10 1392 0 0,-1 0 1 0 0,1 0-1 0 0,-1 0 1 0 0,1 0-1 0 0,-1 0 1 0 0,1 0-1 0 0,-1 1 1 0 0,1-1 0 0 0,-1 0-1 0 0,1 1 1 0 0,-1-1-1 0 0,1 1 1 0 0,-1 0-1 0 0,0 0 1 0 0,1-1-1 0 0,-1 1 1 0 0,0 0-1 0 0,0 0 1 0 0,1 0 0 0 0,-1 0-1 0 0,0 0 1 0 0,0 1-1 0 0,0-1 1 0 0,1 2-1 0 0,-1 0 33 0 0,0-1 0 0 0,-1 1 0 0 0,1-1 0 0 0,0 1 0 0 0,-1 0 0 0 0,0-1 0 0 0,0 1 0 0 0,1 0 0 0 0,-2 0 0 0 0,1-1 0 0 0,0 1 0 0 0,-2 5-1 0 0,0 1 57 0 0,0 0 0 0 0,-1-1 0 0 0,-1 1 0 0 0,1-1 0 0 0,-1 0 0 0 0,-1 0 0 0 0,-9 13-1 0 0,-1-4-316 0 0,-1-1 0 0 0,-1 0-1 0 0,-35 24 1 0 0,15-15-4514 0 0,-1-3-5917 0 0,27-18 6693 0 0</inkml:trace>
</inkml:ink>
</file>

<file path=ppt/ink/ink4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4.443"/>
    </inkml:context>
    <inkml:brush xml:id="br0">
      <inkml:brushProperty name="width" value="0.05" units="cm"/>
      <inkml:brushProperty name="height" value="0.05" units="cm"/>
    </inkml:brush>
  </inkml:definitions>
  <inkml:trace contextRef="#ctx0" brushRef="#br0">19 48 7065 0 0,'8'3'5031'0'0,"12"3"-746"0"0,-19-6-4395 0 0,-1 0 0 0 0,0 0 0 0 0,1 0 0 0 0,-1 0 0 0 0,0-1 0 0 0,0 1 0 0 0,1 0 0 0 0,-1 0 0 0 0,0 0 0 0 0,1 0 0 0 0,-1 0 0 0 0,0 0 0 0 0,0-1 0 0 0,1 1 0 0 0,-1 0 0 0 0,0 0 0 0 0,0 0 0 0 0,0-1 0 0 0,1 1 0 0 0,-1 0 0 0 0,0 0 0 0 0,0-1 0 0 0,0 1 0 0 0,0 0 0 0 0,1 0 0 0 0,-1-1 0 0 0,0 1 0 0 0,0 0 0 0 0,0 0 0 0 0,0-1 0 0 0,0 1 0 0 0,0 0 0 0 0,0-1 0 0 0,0 1 0 0 0,0 0 0 0 0,0 0 0 0 0,0-1 0 0 0,0 1 0 0 0,0 0 1 0 0,0-1-1 0 0,0 1 0 0 0,0 0 0 0 0,0-1 0 0 0,0 1 0 0 0,0 0 0 0 0,-1 0 0 0 0,1-1 0 0 0,0 1 0 0 0,0-1 0 0 0,-3-2-695 0 0,1 0 1 0 0,-1 1 0 0 0,1-1-1 0 0,-1 0 1 0 0,0 1 0 0 0,0-1-1 0 0,0 1 1 0 0,-5-3 0 0 0,-1-1-767 0 0,-5-6-93 0 0</inkml:trace>
</inkml:ink>
</file>

<file path=ppt/ink/ink4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4.802"/>
    </inkml:context>
    <inkml:brush xml:id="br0">
      <inkml:brushProperty name="width" value="0.05" units="cm"/>
      <inkml:brushProperty name="height" value="0.05" units="cm"/>
    </inkml:brush>
  </inkml:definitions>
  <inkml:trace contextRef="#ctx0" brushRef="#br0">280 18 5741 0 0,'-11'-18'7767'0'0,"20"22"-1873"0"0,7 11-2611 0 0,-5 4-3354 0 0,-10-11 315 0 0,1 1 0 0 0,-1 0 0 0 0,0 1 1 0 0,-1-1-1 0 0,0 0 0 0 0,0 0 0 0 0,-1 0 0 0 0,-3 12 0 0 0,1-9-953 0 0,-1 0 1 0 0,0 0-1 0 0,-1-1 1 0 0,0 1-1 0 0,-1-1 0 0 0,0 0 1 0 0,-1-1-1 0 0,0 0 0 0 0,-11 13 1 0 0,4-8-1088 0 0,0 0 1 0 0,-2-1-1 0 0,0-1 1 0 0,0 0-1 0 0,-20 10 1 0 0,17-12 343 0 0,0 0-1 0 0,-25 8 1 0 0,-1-3-439 0 0</inkml:trace>
</inkml:ink>
</file>

<file path=ppt/ink/ink4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5.427"/>
    </inkml:context>
    <inkml:brush xml:id="br0">
      <inkml:brushProperty name="width" value="0.05" units="cm"/>
      <inkml:brushProperty name="height" value="0.05" units="cm"/>
    </inkml:brush>
  </inkml:definitions>
  <inkml:trace contextRef="#ctx0" brushRef="#br0">180 46 4144 0 0,'0'0'3539'0'0,"-17"-31"5192"0"0,18 29-8654 0 0,0 1 0 0 0,1 0 0 0 0,-1 0 1 0 0,0 0-1 0 0,1 0 0 0 0,-1 0 0 0 0,1 0 1 0 0,-1 0-1 0 0,1 0 0 0 0,0 0 1 0 0,-1 1-1 0 0,1-1 0 0 0,0 1 0 0 0,0-1 1 0 0,0 1-1 0 0,-1 0 0 0 0,1-1 0 0 0,0 1 1 0 0,3 1-1 0 0,-2-1 88 0 0,4 10 543 0 0,-7-9-667 0 0,1-1 0 0 0,0 1 0 0 0,0 0 0 0 0,-1 0-1 0 0,1-1 1 0 0,0 1 0 0 0,-1 0 0 0 0,1 0 0 0 0,-1 0-1 0 0,1 0 1 0 0,-1 0 0 0 0,1 0 0 0 0,-1 0 0 0 0,0 0-1 0 0,1 0 1 0 0,-1 0 0 0 0,0 0 0 0 0,0 0 0 0 0,0 1-1 0 0,-2 5 34 0 0,0-1 0 0 0,0 0-1 0 0,-1 0 1 0 0,0 0 0 0 0,0 0-1 0 0,0 0 1 0 0,-1-1-1 0 0,0 1 1 0 0,-9 9 0 0 0,2-3-1496 0 0,0 0-1 0 0,-25 18 1 0 0,27-24 31 0 0,-12 10-2873 0 0,-1-1-1 0 0,-29 14 1 0 0,34-22 2554 0 0</inkml:trace>
</inkml:ink>
</file>

<file path=ppt/ink/ink4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5.787"/>
    </inkml:context>
    <inkml:brush xml:id="br0">
      <inkml:brushProperty name="width" value="0.05" units="cm"/>
      <inkml:brushProperty name="height" value="0.05" units="cm"/>
    </inkml:brush>
  </inkml:definitions>
  <inkml:trace contextRef="#ctx0" brushRef="#br0">100 2 6113 0 0,'6'-1'10050'0'0,"-3"5"-9627"0"0,-1 0 0 0 0,0 0-1 0 0,0 0 1 0 0,0 0 0 0 0,-1 0-1 0 0,1 1 1 0 0,-1-1-1 0 0,0 1 1 0 0,0-1 0 0 0,-1 1-1 0 0,1 8 1 0 0,-1-3-243 0 0,-1 0 1 0 0,0 0-1 0 0,-1 0 1 0 0,0 0-1 0 0,-4 11 1 0 0,-22 48-3534 0 0,-6-12-4884 0 0,-5-9 998 0 0,29-35 5222 0 0</inkml:trace>
</inkml:ink>
</file>

<file path=ppt/ink/ink4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6.162"/>
    </inkml:context>
    <inkml:brush xml:id="br0">
      <inkml:brushProperty name="width" value="0.05" units="cm"/>
      <inkml:brushProperty name="height" value="0.05" units="cm"/>
    </inkml:brush>
  </inkml:definitions>
  <inkml:trace contextRef="#ctx0" brushRef="#br0">639 5 6029 0 0,'4'-4'9752'0'0,"-3"8"-9446"0"0,0 0 0 0 0,1 0 0 0 0,-1 0 0 0 0,0 0 0 0 0,-1 0 0 0 0,1 1 0 0 0,-1-1 0 0 0,0 0 0 0 0,0 0 1 0 0,0 0-1 0 0,-1 1 0 0 0,1-1 0 0 0,-1 0 0 0 0,0 0 0 0 0,0 0 0 0 0,-1 0 0 0 0,1 0 0 0 0,-1 0 0 0 0,0 0 0 0 0,-4 6 0 0 0,2-4-226 0 0,-1 0 0 0 0,0 0-1 0 0,0-1 1 0 0,0 1-1 0 0,-1-1 1 0 0,1-1-1 0 0,-1 1 1 0 0,-1-1-1 0 0,1 0 1 0 0,-1 0-1 0 0,1-1 1 0 0,-1 0 0 0 0,-9 3-1 0 0,1 2 13 0 0,0 0 0 0 0,1 1 0 0 0,0 1-1 0 0,0 0 1 0 0,1 1 0 0 0,0 0 0 0 0,-20 25 0 0 0,-23 18 9 0 0,10-15-642 0 0,-62 39 1 0 0,87-65-2038 0 0,-43 18 0 0 0,48-25-1010 0 0,0 0 1 0 0,0-2 0 0 0,-28 5 0 0 0,38-9 1775 0 0,-13-3 132 0 0</inkml:trace>
</inkml:ink>
</file>

<file path=ppt/ink/ink4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6.740"/>
    </inkml:context>
    <inkml:brush xml:id="br0">
      <inkml:brushProperty name="width" value="0.05" units="cm"/>
      <inkml:brushProperty name="height" value="0.05" units="cm"/>
    </inkml:brush>
  </inkml:definitions>
  <inkml:trace contextRef="#ctx0" brushRef="#br0">1098 46 5609 0 0,'49'-43'12183'0'0,"-41"41"-7507"0"0,-32 29-3583 0 0,-5 1-652 0 0,-1-1-1 0 0,-2-1 1 0 0,-45 28-1 0 0,-111 54 401 0 0,147-86-596 0 0,-1-3 1 0 0,0-1 0 0 0,-56 16 0 0 0,81-29-176 0 0,0-1 0 0 0,0-1 0 0 0,0 0 0 0 0,0-1 1 0 0,0-1-1 0 0,0 0 0 0 0,0-2 0 0 0,-1 0 1 0 0,1 0-1 0 0,0-2 0 0 0,-33-9 0 0 0,47 10-146 0 0,-1 1 0 0 0,0-1 0 0 0,1-1 0 0 0,-1 1 0 0 0,1 0 0 0 0,0-1 0 0 0,0 0 0 0 0,0 0 0 0 0,0 0 0 0 0,0 0 0 0 0,1 0 0 0 0,-1 0 0 0 0,1-1 0 0 0,0 0 0 0 0,0 1 0 0 0,0-1 0 0 0,0 0 0 0 0,1 0 0 0 0,-1 0 0 0 0,1 0 0 0 0,0 0 0 0 0,1 0-1 0 0,-1 0 1 0 0,1 0 0 0 0,-1 0 0 0 0,1 0 0 0 0,0 0 0 0 0,1-1 0 0 0,-1 1 0 0 0,1 0 0 0 0,1-6 0 0 0,0 1-71 0 0,0 0 0 0 0,0 0 0 0 0,1-1 0 0 0,0 1 0 0 0,1 1 0 0 0,0-1 0 0 0,0 0 0 0 0,1 1-1 0 0,0 0 1 0 0,0 0 0 0 0,1 1 0 0 0,13-14 0 0 0,-18 20 167 0 0,-1 0-1 0 0,1 1 1 0 0,-1-1-1 0 0,1 1 1 0 0,0-1 0 0 0,-1 1-1 0 0,1-1 1 0 0,-1 1-1 0 0,1-1 1 0 0,0 1-1 0 0,-1 0 1 0 0,1-1 0 0 0,0 1-1 0 0,0 0 1 0 0,-1-1-1 0 0,1 1 1 0 0,0 0-1 0 0,0 0 1 0 0,-1 0 0 0 0,1 0-1 0 0,0 0 1 0 0,0 0-1 0 0,0 0 1 0 0,-1 0 0 0 0,1 0-1 0 0,0 0 1 0 0,0 0-1 0 0,-1 1 1 0 0,1-1-1 0 0,0 0 1 0 0,0 0 0 0 0,-1 1-1 0 0,1-1 1 0 0,0 0-1 0 0,-1 1 1 0 0,1-1-1 0 0,0 1 1 0 0,-1-1 0 0 0,1 1-1 0 0,-1-1 1 0 0,1 1-1 0 0,-1 0 1 0 0,1-1-1 0 0,-1 1 1 0 0,1 0 0 0 0,-1-1-1 0 0,0 1 1 0 0,1 0-1 0 0,-1-1 1 0 0,1 2-1 0 0,0 1 25 0 0,0-1 0 0 0,-1 1 0 0 0,1 0 0 0 0,0 0-1 0 0,-1-1 1 0 0,0 1 0 0 0,0 0 0 0 0,0 0 0 0 0,0 0-1 0 0,0-1 1 0 0,0 1 0 0 0,-1 0 0 0 0,0 2 0 0 0,-5 12-497 0 0,-2 0 0 0 0,0-1 0 0 0,0 0 0 0 0,-2-1 0 0 0,-14 19 0 0 0,9-16-1238 0 0,-1 0 0 0 0,-1-1 0 0 0,0-1 0 0 0,-2 0 0 0 0,1-2 0 0 0,-2 0 0 0 0,0-1 0 0 0,-1-1 0 0 0,0-1 0 0 0,-1 0 0 0 0,-25 7 0 0 0,5-4-67 0 0</inkml:trace>
</inkml:ink>
</file>

<file path=ppt/ink/ink4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8.302"/>
    </inkml:context>
    <inkml:brush xml:id="br0">
      <inkml:brushProperty name="width" value="0.05" units="cm"/>
      <inkml:brushProperty name="height" value="0.05" units="cm"/>
    </inkml:brush>
  </inkml:definitions>
  <inkml:trace contextRef="#ctx0" brushRef="#br0">251 12 4492 0 0,'5'-11'14388'0'0,"-12"26"-13670"0"0,0 1 1 0 0,-1-1 0 0 0,-1 0 0 0 0,0-1-1 0 0,-1 1 1 0 0,-14 14 0 0 0,-80 81 126 0 0,82-89-1215 0 0,-4 0-2135 0 0,7-11-6200 0 0,9-30-2887 0 0</inkml:trace>
</inkml:ink>
</file>

<file path=ppt/ink/ink4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8.631"/>
    </inkml:context>
    <inkml:brush xml:id="br0">
      <inkml:brushProperty name="width" value="0.05" units="cm"/>
      <inkml:brushProperty name="height" value="0.05" units="cm"/>
    </inkml:brush>
  </inkml:definitions>
  <inkml:trace contextRef="#ctx0" brushRef="#br0">30 44 4512 0 0,'17'-9'10163'0'0,"-10"5"-8246"0"0,-1 0-1252 0 0,9-6 4834 0 0,-15 9-5403 0 0,0 1-1 0 0,0-1 0 0 0,0 1 0 0 0,0-1 1 0 0,1 1-1 0 0,-1 0 0 0 0,0-1 1 0 0,0 1-1 0 0,0-1 0 0 0,0 1 0 0 0,0-1 1 0 0,0 1-1 0 0,0-1 0 0 0,0 1 0 0 0,0-1 1 0 0,-1 1-1 0 0,1 0 0 0 0,0-1 1 0 0,0 1-1 0 0,0-1 0 0 0,0 1 0 0 0,-1-1 1 0 0,1 1-1 0 0,0 0 0 0 0,0-1 0 0 0,-1 1 1 0 0,1 0-1 0 0,0-1 0 0 0,-1 1 1 0 0,1 0-1 0 0,0-1 0 0 0,-1 1 0 0 0,-1-2 372 0 0,-6 4-925 0 0,-22 9-8753 0 0,10-1-5651 0 0,10-7 13086 0 0</inkml:trace>
</inkml:ink>
</file>

<file path=ppt/ink/ink4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8.959"/>
    </inkml:context>
    <inkml:brush xml:id="br0">
      <inkml:brushProperty name="width" value="0.05" units="cm"/>
      <inkml:brushProperty name="height" value="0.05" units="cm"/>
    </inkml:brush>
  </inkml:definitions>
  <inkml:trace contextRef="#ctx0" brushRef="#br0">244 28 6081 0 0,'-2'-27'16100'0'0,"-4"59"-15087"0"0,-1 1 0 0 0,-2-1 0 0 0,-1 0-1 0 0,-20 43 1 0 0,-11 37-472 0 0,27-68-2872 0 0,-36 78 1 0 0,21-71-4105 0 0,-5-4-5323 0 0,28-42 9776 0 0,0-1 176 0 0</inkml:trace>
</inkml:ink>
</file>

<file path=ppt/ink/ink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56.019"/>
    </inkml:context>
    <inkml:brush xml:id="br0">
      <inkml:brushProperty name="width" value="0.05" units="cm"/>
      <inkml:brushProperty name="height" value="0.05" units="cm"/>
      <inkml:brushProperty name="color" value="#E71224"/>
    </inkml:brush>
  </inkml:definitions>
  <inkml:trace contextRef="#ctx0" brushRef="#br0">1427 70 4020 0 0,'22'-62'12887'0'0,"-21"61"-11986"0"0,-1 1-833 0 0,0-1 0 0 0,0 1 0 0 0,0 0-1 0 0,0 0 1 0 0,0-1 0 0 0,0 1 0 0 0,0 0-1 0 0,-1 0 1 0 0,1-1 0 0 0,0 1 0 0 0,0 0-1 0 0,0 0 1 0 0,0-1 0 0 0,0 1 0 0 0,0 0-1 0 0,0 0 1 0 0,0 0 0 0 0,0-1 0 0 0,-1 1-1 0 0,1 0 1 0 0,0 0 0 0 0,0 0 0 0 0,0 0-1 0 0,0-1 1 0 0,-1 1 0 0 0,1 0 0 0 0,0 0 0 0 0,0 0-1 0 0,0 0 1 0 0,-1 0 0 0 0,1 0 0 0 0,0 0-1 0 0,0-1 1 0 0,-1 1 0 0 0,1 0 0 0 0,0 0-1 0 0,0 0 1 0 0,-1 0 0 0 0,1 0 0 0 0,0 0-1 0 0,0 0 1 0 0,-1 0 0 0 0,1 0 0 0 0,0 0-1 0 0,0 0 1 0 0,0 0 0 0 0,-1 1 0 0 0,1-1-1 0 0,0 0 1 0 0,0 0 0 0 0,-1 0 0 0 0,1 0-1 0 0,0 0 1 0 0,0 0 0 0 0,0 0 0 0 0,-1 1-1 0 0,1-1 1 0 0,0 0 0 0 0,0 0 0 0 0,0 0 0 0 0,0 1-1 0 0,0-1 1 0 0,-1 0 0 0 0,1 0 0 0 0,-17 7 88 0 0,-121 72 3521 0 0,59-31-2699 0 0,-222 114 1181 0 0,-49 29-1899 0 0,123-48-4672 0 0,169-101 1588 0 0,31-21-332 0 0,-1-1-1 0 0,0-1 0 0 0,-2-2 0 0 0,0 0 1 0 0,-62 23-1 0 0,58-31 1250 0 0</inkml:trace>
</inkml:ink>
</file>

<file path=ppt/ink/ink4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9.318"/>
    </inkml:context>
    <inkml:brush xml:id="br0">
      <inkml:brushProperty name="width" value="0.05" units="cm"/>
      <inkml:brushProperty name="height" value="0.05" units="cm"/>
    </inkml:brush>
  </inkml:definitions>
  <inkml:trace contextRef="#ctx0" brushRef="#br0">280 124 4556 0 0,'-27'-18'8547'0'0,"14"-6"-4531"0"0,13 20-3884 0 0,-1 0 0 0 0,1 0 1 0 0,0-1-1 0 0,0 1 1 0 0,1 0-1 0 0,-1 0 0 0 0,1 0 1 0 0,0-1-1 0 0,0 1 1 0 0,1 0-1 0 0,-1 0 0 0 0,4-7 1 0 0,10-9 250 0 0,-15 20-367 0 0,0 0 0 0 0,0 0 0 0 0,1 0 0 0 0,-1 0 0 0 0,0 0 0 0 0,0 0 0 0 0,1 0 0 0 0,-1 0 0 0 0,0 0 0 0 0,0 0 0 0 0,1 0 0 0 0,-1 0 0 0 0,0 0 1 0 0,0 0-1 0 0,1 0 0 0 0,-1 0 0 0 0,0 0 0 0 0,0 0 0 0 0,1 0 0 0 0,-1 0 0 0 0,0 0 0 0 0,0 0 0 0 0,0 1 0 0 0,1-1 0 0 0,-1 0 0 0 0,0 0 0 0 0,0 0 0 0 0,0 0 0 0 0,1 1 0 0 0,-1-1 1 0 0,0 0-1 0 0,0 0 0 0 0,0 0 0 0 0,0 1 0 0 0,1-1 0 0 0,-1 0 0 0 0,0 0 0 0 0,0 1 0 0 0,0-1 0 0 0,0 0 0 0 0,1 2 30 0 0,-1 0-1 0 0,1 1 1 0 0,-1-1 0 0 0,0 0 0 0 0,1 0-1 0 0,-1 0 1 0 0,0 0 0 0 0,0 0-1 0 0,-1 0 1 0 0,1 0 0 0 0,0 0-1 0 0,-1 0 1 0 0,1 0 0 0 0,-2 3 0 0 0,-7 11-105 0 0,0-1 1 0 0,-1 0 0 0 0,0-1 0 0 0,-2 0 0 0 0,1 0 0 0 0,-28 22 0 0 0,28-26-1183 0 0,-1-2 1 0 0,0 1-1 0 0,-22 10 1 0 0,26-15-436 0 0,0 0-1 0 0,0-1 1 0 0,-1-1 0 0 0,1 1 0 0 0,0-1 0 0 0,-18 1-1 0 0,12-3-30 0 0,0-1 42 0 0</inkml:trace>
</inkml:ink>
</file>

<file path=ppt/ink/ink4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29.678"/>
    </inkml:context>
    <inkml:brush xml:id="br0">
      <inkml:brushProperty name="width" value="0.05" units="cm"/>
      <inkml:brushProperty name="height" value="0.05" units="cm"/>
    </inkml:brush>
  </inkml:definitions>
  <inkml:trace contextRef="#ctx0" brushRef="#br0">366 1 3940 0 0,'0'0'3059'0'0,"1"3"-1769"0"0,0 3-843 0 0,-1-1 0 0 0,1 0 0 0 0,-1 1 0 0 0,-1-1 0 0 0,1 1 1 0 0,-1-1-1 0 0,0 1 0 0 0,0-1 0 0 0,0 0 0 0 0,-1 0 0 0 0,0 0 0 0 0,0 1 0 0 0,0-2 1 0 0,-1 1-1 0 0,0 0 0 0 0,1 0 0 0 0,-2-1 0 0 0,1 0 0 0 0,-6 7 0 0 0,5-7-366 0 0,0 0 0 0 0,0 0 0 0 0,-1-1 0 0 0,1 1 0 0 0,-1-1-1 0 0,1 0 1 0 0,-1-1 0 0 0,0 1 0 0 0,0-1 0 0 0,0 0 0 0 0,0 0 0 0 0,-1 0-1 0 0,1-1 1 0 0,-1 1 0 0 0,1-1 0 0 0,-1-1 0 0 0,1 1 0 0 0,-1-1 0 0 0,-6 0-1 0 0,5-1-138 0 0,1 2-1 0 0,-1-1 0 0 0,0 1 0 0 0,0 0 1 0 0,1 1-1 0 0,-1-1 0 0 0,1 1 0 0 0,-1 1 0 0 0,1-1 1 0 0,0 1-1 0 0,0 0 0 0 0,0 1 0 0 0,0-1 1 0 0,0 1-1 0 0,1 0 0 0 0,0 1 0 0 0,0-1 0 0 0,0 1 1 0 0,0 0-1 0 0,-4 7 0 0 0,-11 13-4526 0 0,1 0-1 0 0,-27 52 1 0 0,44-74 4029 0 0,-6 13-1294 0 0</inkml:trace>
</inkml:ink>
</file>

<file path=ppt/ink/ink4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0.021"/>
    </inkml:context>
    <inkml:brush xml:id="br0">
      <inkml:brushProperty name="width" value="0.05" units="cm"/>
      <inkml:brushProperty name="height" value="0.05" units="cm"/>
    </inkml:brush>
  </inkml:definitions>
  <inkml:trace contextRef="#ctx0" brushRef="#br0">1 107 5036 0 0,'0'0'1537'0'0,"16"0"1115"0"0,7-4-1556 0 0,-11 2-236 0 0,1-3-256 0 0,1 2-248 0 0,3-4-344 0 0,-1 0-472 0 0,3-4-464 0 0,-2 2-1472 0 0,-1-3 12 0 0,1-2 375 0 0,1-1 177 0 0,-3-3 112 0 0</inkml:trace>
</inkml:ink>
</file>

<file path=ppt/ink/ink4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0.350"/>
    </inkml:context>
    <inkml:brush xml:id="br0">
      <inkml:brushProperty name="width" value="0.05" units="cm"/>
      <inkml:brushProperty name="height" value="0.05" units="cm"/>
    </inkml:brush>
  </inkml:definitions>
  <inkml:trace contextRef="#ctx0" brushRef="#br0">123 4 4104 0 0,'0'0'137'0'0,"-1"0"0"0"0,1 0 0 0 0,0-1 1 0 0,0 1-1 0 0,0 0 0 0 0,0 0 0 0 0,0 0 0 0 0,-1-1 0 0 0,1 1 0 0 0,0 0 0 0 0,0 0 0 0 0,0 0 0 0 0,-1 0 0 0 0,1-1 0 0 0,0 1 0 0 0,0 0 0 0 0,-1 0 0 0 0,1 0 0 0 0,0 0 0 0 0,0 0 0 0 0,-1 0 0 0 0,1 0 0 0 0,0 0 0 0 0,0 0 0 0 0,-1 0 0 0 0,1 0 0 0 0,0 0 0 0 0,0 0 1 0 0,-1 0-1 0 0,1 0 0 0 0,0 0 0 0 0,0 0 0 0 0,-1 0 0 0 0,1 0 0 0 0,0 0 0 0 0,0 0 0 0 0,-1 0 0 0 0,1 0 0 0 0,0 1 0 0 0,0-1 0 0 0,-1 0 0 0 0,-9 15 2443 0 0,-9 40-3605 0 0,4-11-2420 0 0,-33 39-2843 0 0,28-53 4646 0 0</inkml:trace>
</inkml:ink>
</file>

<file path=ppt/ink/ink4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0.849"/>
    </inkml:context>
    <inkml:brush xml:id="br0">
      <inkml:brushProperty name="width" value="0.05" units="cm"/>
      <inkml:brushProperty name="height" value="0.05" units="cm"/>
    </inkml:brush>
  </inkml:definitions>
  <inkml:trace contextRef="#ctx0" brushRef="#br0">84 31 6285 0 0,'-17'-30'15202'0'0,"16"34"-14142"0"0,-5 31 734 0 0,1 0 0 0 0,0 61 0 0 0,1-4-1090 0 0,-2-15-950 0 0,-7 62-5208 0 0,5-71-1002 0 0,-3 1-3338 0 0,6-39 5657 0 0,3-19 2399 0 0</inkml:trace>
</inkml:ink>
</file>

<file path=ppt/ink/ink4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1.678"/>
    </inkml:context>
    <inkml:brush xml:id="br0">
      <inkml:brushProperty name="width" value="0.05" units="cm"/>
      <inkml:brushProperty name="height" value="0.05" units="cm"/>
    </inkml:brush>
  </inkml:definitions>
  <inkml:trace contextRef="#ctx0" brushRef="#br0">314 16 5160 0 0,'11'-15'6186'0'0,"-5"24"-1984"0"0,-5-5-3849 0 0,0 0 0 0 0,-1 0-1 0 0,1 0 1 0 0,-1 0 0 0 0,0-1 0 0 0,0 1 0 0 0,-2 8 0 0 0,-1 0-86 0 0,-2 0 0 0 0,1-1-1 0 0,-1 1 1 0 0,-1-1 0 0 0,0-1 0 0 0,-1 1 0 0 0,0-1 0 0 0,0 0-1 0 0,-1 0 1 0 0,0-1 0 0 0,-1 0 0 0 0,0 0 0 0 0,-1-1 0 0 0,-14 9-1 0 0,23-16-275 0 0,0 0 0 0 0,0 0-1 0 0,0 0 1 0 0,0-1 0 0 0,-1 1-1 0 0,1-1 1 0 0,0 1 0 0 0,-1-1-1 0 0,1 1 1 0 0,0-1 0 0 0,-1 1-1 0 0,1-1 1 0 0,-1 0 0 0 0,1 0-1 0 0,0 0 1 0 0,-1 0 0 0 0,1 0-1 0 0,-1 0 1 0 0,1 0 0 0 0,0-1-1 0 0,-1 1 1 0 0,1 0-1 0 0,0-1 1 0 0,-1 1 0 0 0,1-1-1 0 0,0 1 1 0 0,-1-1 0 0 0,1 0-1 0 0,0 0 1 0 0,0 1 0 0 0,0-1-1 0 0,-2-2 1 0 0,-1-2-24 0 0,0 0 0 0 0,0 0-1 0 0,1-1 1 0 0,0 1 0 0 0,-5-13 0 0 0,-3-3-163 0 0,10 19 498 0 0,-3 25-127 0 0,3-18-124 0 0,0-1-1 0 0,-1 1 1 0 0,0-1 0 0 0,0 0 0 0 0,0 0 0 0 0,0 1 0 0 0,-1-2 0 0 0,1 1-1 0 0,-1 0 1 0 0,0 0 0 0 0,0-1 0 0 0,-1 0 0 0 0,1 1 0 0 0,-1-1 0 0 0,1-1-1 0 0,-1 1 1 0 0,0 0 0 0 0,0-1 0 0 0,0 0 0 0 0,-8 3 0 0 0,10-4-7 0 0,-24-13 5 0 0,0-37 854 0 0,20 35 838 0 0,15 31-933 0 0,-3 2-521 0 0,-1-1-1 0 0,0 1 1 0 0,-2 0-1 0 0,0 0 1 0 0,-1 0-1 0 0,0 29 0 0 0,2 21-1071 0 0,4 17-2884 0 0,-2 1-5411 0 0,-1-6-2802 0 0,-3-66 9997 0 0</inkml:trace>
</inkml:ink>
</file>

<file path=ppt/ink/ink4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2.584"/>
    </inkml:context>
    <inkml:brush xml:id="br0">
      <inkml:brushProperty name="width" value="0.05" units="cm"/>
      <inkml:brushProperty name="height" value="0.05" units="cm"/>
    </inkml:brush>
  </inkml:definitions>
  <inkml:trace contextRef="#ctx0" brushRef="#br0">142 91 4184 0 0,'8'-24'4906'0'0,"-7"20"-4225"0"0,0 0 1 0 0,-1 1-1 0 0,1-1 0 0 0,1 0 0 0 0,-1 1 0 0 0,0-1 0 0 0,1 1 0 0 0,0 0 0 0 0,0-1 0 0 0,0 1 0 0 0,0 0 0 0 0,0 0 0 0 0,1 0 1 0 0,-1 0-1 0 0,1 1 0 0 0,0-1 0 0 0,0 1 0 0 0,0-1 0 0 0,5-2 0 0 0,-6 4 19 0 0,2 2-535 0 0,-1 0 1 0 0,1 0-1 0 0,0 0 0 0 0,-1 0 0 0 0,1 1 1 0 0,-1-1-1 0 0,0 1 0 0 0,1 0 0 0 0,-1 0 1 0 0,0 0-1 0 0,0 0 0 0 0,0 1 0 0 0,0-1 1 0 0,-1 1-1 0 0,1-1 0 0 0,-1 1 0 0 0,4 5 1 0 0,34 54 1056 0 0,-27-36-874 0 0,0 0 0 0 0,-2 1-1 0 0,11 35 1 0 0,-19-52-363 0 0,-1-1 0 0 0,0 1 0 0 0,0 0-1 0 0,-1 0 1 0 0,0 0 0 0 0,-1 0 0 0 0,0 0 0 0 0,0 0-1 0 0,-1 0 1 0 0,-1 0 0 0 0,0 0 0 0 0,0-1 0 0 0,-4 12-1 0 0,4-17-103 0 0,0-1 0 0 0,1 0-1 0 0,-2 1 1 0 0,1-1-1 0 0,0 0 1 0 0,-1 0 0 0 0,1 0-1 0 0,-1 0 1 0 0,0-1 0 0 0,0 1-1 0 0,0-1 1 0 0,0 0-1 0 0,0 1 1 0 0,0-1 0 0 0,-1-1-1 0 0,1 1 1 0 0,-1 0 0 0 0,0-1-1 0 0,-7 2 1 0 0,9-3-211 0 0,-38-23-1939 0 0,38 28 2233 0 0,1 0 1 0 0,-1 1-1 0 0,0-1 1 0 0,0 0-1 0 0,-1 0 1 0 0,1-1-1 0 0,-1 1 1 0 0,0 0 0 0 0,0-1-1 0 0,-1 0 1 0 0,0 0-1 0 0,1 0 1 0 0,-6 4-1 0 0,2-5 102 0 0,0 0 1 0 0,-1-1-1 0 0,0 1 0 0 0,0-2 0 0 0,1 1 0 0 0,-1-1 1 0 0,0 0-1 0 0,0-1 0 0 0,0 0 0 0 0,0 0 1 0 0,0-1-1 0 0,0 0 0 0 0,0 0 0 0 0,0-1 1 0 0,-14-4-1 0 0,19 5-60 0 0,-1-1 0 0 0,1 1 0 0 0,-1 0 1 0 0,1-1-1 0 0,-1 0 0 0 0,1 0 0 0 0,0 0 0 0 0,0 0 1 0 0,0-1-1 0 0,0 1 0 0 0,0-1 0 0 0,0 0 0 0 0,1 0 1 0 0,0 0-1 0 0,-1 0 0 0 0,1 0 0 0 0,0 0 0 0 0,0 0 1 0 0,1-1-1 0 0,-1 1 0 0 0,1-1 0 0 0,-1 0 0 0 0,1 1 1 0 0,0-1-1 0 0,1 0 0 0 0,-1 0 0 0 0,1 1 0 0 0,-1-1 1 0 0,1 0-1 0 0,0 0 0 0 0,1 0 0 0 0,-1 1 0 0 0,1-1 1 0 0,-1 0-1 0 0,3-4 0 0 0,-1 1-599 0 0,1 0 0 0 0,0-1 0 0 0,0 1 0 0 0,1 1 0 0 0,0-1 0 0 0,0 0 0 0 0,1 1 0 0 0,0 0 0 0 0,9-9 1 0 0,60-48-10689 0 0,-39 35 7132 0 0,-19 14 2341 0 0</inkml:trace>
</inkml:ink>
</file>

<file path=ppt/ink/ink4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3.115"/>
    </inkml:context>
    <inkml:brush xml:id="br0">
      <inkml:brushProperty name="width" value="0.05" units="cm"/>
      <inkml:brushProperty name="height" value="0.05" units="cm"/>
    </inkml:brush>
  </inkml:definitions>
  <inkml:trace contextRef="#ctx0" brushRef="#br0">89 18 5905 0 0,'0'-1'307'0'0,"0"0"1"0"0,0 0 0 0 0,-1 1 0 0 0,1-1 0 0 0,0 0 0 0 0,-1 1 0 0 0,1-1 0 0 0,-1 0 0 0 0,1 1 0 0 0,-1-1 0 0 0,1 1 0 0 0,-1-1 0 0 0,0 1 0 0 0,1-1 0 0 0,-1 1 0 0 0,1-1 0 0 0,-1 1 0 0 0,0-1-1 0 0,1 1 1 0 0,-1 0 0 0 0,0-1 0 0 0,0 1 0 0 0,1 0 0 0 0,-1 0 0 0 0,0 0 0 0 0,0-1 0 0 0,0 1 0 0 0,1 0 0 0 0,-1 0 0 0 0,0 0 0 0 0,0 0 0 0 0,1 0 0 0 0,-1 1 0 0 0,-1-1 0 0 0,0 1 43 0 0,-1 0 0 0 0,1 0 1 0 0,0 1-1 0 0,0-1 0 0 0,-1 1 1 0 0,1-1-1 0 0,0 1 1 0 0,1 0-1 0 0,-1 0 0 0 0,0 0 1 0 0,-1 3-1 0 0,-1-2-92 0 0,1 1 1 0 0,1 1-1 0 0,-1-1 1 0 0,0 0-1 0 0,1 1 1 0 0,0-1-1 0 0,0 1 1 0 0,1 0-1 0 0,-1 0 1 0 0,1 0-1 0 0,0-1 1 0 0,0 1-1 0 0,0 6 1 0 0,1-9-276 0 0,1-1 1 0 0,-1 0-1 0 0,0 0 1 0 0,0 0-1 0 0,1 0 1 0 0,-1 0-1 0 0,1 0 1 0 0,-1 0-1 0 0,1 0 1 0 0,0 0-1 0 0,-1 0 0 0 0,1 0 1 0 0,0-1-1 0 0,-1 1 1 0 0,1 0-1 0 0,0 0 1 0 0,0 0-1 0 0,0-1 1 0 0,0 1-1 0 0,0-1 1 0 0,0 1-1 0 0,0-1 1 0 0,0 1-1 0 0,0-1 1 0 0,0 1-1 0 0,0-1 1 0 0,0 0-1 0 0,0 0 1 0 0,0 1-1 0 0,2-1 1 0 0,-1 0-180 0 0,27-14-402 0 0,-26 12 561 0 0,0-1 1 0 0,0 0-1 0 0,0 0 1 0 0,-1-1-1 0 0,0 1 1 0 0,1 0-1 0 0,-1-1 1 0 0,0 0-1 0 0,0 1 1 0 0,-1-1-1 0 0,1 0 1 0 0,0-4-1 0 0,-1 6-169 0 0,0 0 0 0 0,-1 0-1 0 0,1-1 1 0 0,-1 1 0 0 0,0 0 0 0 0,1 0 0 0 0,-1 0-1 0 0,0 0 1 0 0,0 0 0 0 0,0-1 0 0 0,0 1 0 0 0,-1 0-1 0 0,1 0 1 0 0,-1 0 0 0 0,1 0 0 0 0,-1 0 0 0 0,0 0-1 0 0,0 0 1 0 0,0 0 0 0 0,0 0 0 0 0,0 0 0 0 0,0 0 0 0 0,-3-2-1 0 0,-12-1-7245 0 0,-15 8 2213 0 0,25-2 4322 0 0,-11 1-1083 0 0,-3 3 139 0 0</inkml:trace>
</inkml:ink>
</file>

<file path=ppt/ink/ink4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4.334"/>
    </inkml:context>
    <inkml:brush xml:id="br0">
      <inkml:brushProperty name="width" value="0.05" units="cm"/>
      <inkml:brushProperty name="height" value="0.05" units="cm"/>
    </inkml:brush>
  </inkml:definitions>
  <inkml:trace contextRef="#ctx0" brushRef="#br0">161 70 3724 0 0,'11'-15'11145'0'0,"-12"20"-10913"0"0,0 1 0 0 0,0 0 0 0 0,0 0-1 0 0,-1 0 1 0 0,0-1 0 0 0,0 1 0 0 0,0 0 0 0 0,-1-1 0 0 0,0 0 0 0 0,0 0 0 0 0,0 0 0 0 0,-1 0 0 0 0,0 0 0 0 0,-6 6 0 0 0,6-6-21 0 0,-1 1-1 0 0,-1-1 1 0 0,1 0 0 0 0,-1 0 0 0 0,1 0 0 0 0,-1-1-1 0 0,-1 0 1 0 0,1 0 0 0 0,0-1 0 0 0,-1 0-1 0 0,-13 5 1 0 0,19-8-157 0 0,-1 1 0 0 0,1-1 0 0 0,-1 0 0 0 0,1 0 0 0 0,-1 0 0 0 0,1 0 0 0 0,-1 0 0 0 0,0 0 0 0 0,1 0 0 0 0,-1 0 0 0 0,1-1 0 0 0,0 1-1 0 0,-1 0 1 0 0,1-1 0 0 0,-1 0 0 0 0,1 1 0 0 0,0-1 0 0 0,-1 0 0 0 0,1 1 0 0 0,0-1 0 0 0,-1 0 0 0 0,1 0 0 0 0,0 0 0 0 0,-2-2 0 0 0,2 0-2 0 0,-1 1 0 0 0,1-1-1 0 0,0 0 1 0 0,0 1 0 0 0,0-1 0 0 0,0 0 0 0 0,1 0 0 0 0,-1 0 0 0 0,1 1-1 0 0,-1-1 1 0 0,1 0 0 0 0,0-3 0 0 0,1-6-39 0 0,0 0-1 0 0,1 1 1 0 0,0-1-1 0 0,1 1 1 0 0,4-13-1 0 0,-5 17-434 0 0,0 1 0 0 0,1 0 0 0 0,-1 0 0 0 0,1 0 0 0 0,1 0 0 0 0,-1 1 0 0 0,1-1 0 0 0,0 1 0 0 0,6-6 0 0 0,-10 11 214 0 0,1-1 0 0 0,-1 1 0 0 0,1 0 0 0 0,-1 0 0 0 0,1-1 0 0 0,-1 1 0 0 0,1 0 0 0 0,0 0 0 0 0,-1 0 0 0 0,1 0 0 0 0,-1 0 0 0 0,1-1 0 0 0,0 1 0 0 0,-1 0 0 0 0,1 1 0 0 0,0-1 0 0 0,-1 0 0 0 0,1 0 0 0 0,-1 0 0 0 0,1 0 0 0 0,0 0 0 0 0,-1 1 0 0 0,1-1 0 0 0,-1 0 0 0 0,1 0 0 0 0,-1 1 0 0 0,1-1 0 0 0,-1 0 0 0 0,1 1 0 0 0,-1-1 0 0 0,1 1 0 0 0,-1-1 0 0 0,1 1 0 0 0,-1-1 0 0 0,0 1 0 0 0,1-1 0 0 0,-1 1 0 0 0,0-1 0 0 0,1 1 0 0 0,-1-1 0 0 0,0 1 0 0 0,0-1 0 0 0,0 1 0 0 0,1 0 0 0 0,-1-1 0 0 0,0 1 0 0 0,0-1 0 0 0,0 1 0 0 0,0 0 0 0 0,7 30-4526 0 0,-6-16 2873 0 0</inkml:trace>
</inkml:ink>
</file>

<file path=ppt/ink/ink4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4.678"/>
    </inkml:context>
    <inkml:brush xml:id="br0">
      <inkml:brushProperty name="width" value="0.05" units="cm"/>
      <inkml:brushProperty name="height" value="0.05" units="cm"/>
    </inkml:brush>
  </inkml:definitions>
  <inkml:trace contextRef="#ctx0" brushRef="#br0">58 3 3644 0 0,'-4'8'3265'0'0,"-2"-1"-457"0"0,2-3 396 0 0,-7-1-1628 0 0,-7-11-8600 0 0,10-3 2875 0 0,1 6 2225 0 0</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1.879"/>
    </inkml:context>
    <inkml:brush xml:id="br0">
      <inkml:brushProperty name="width" value="0.05" units="cm"/>
      <inkml:brushProperty name="height" value="0.05" units="cm"/>
    </inkml:brush>
  </inkml:definitions>
  <inkml:trace contextRef="#ctx0" brushRef="#br0">1 12 6469 0 0,'0'-11'9778'0'0,"-1"27"-13634"0"0,6 11-6573 0 0</inkml:trace>
</inkml:ink>
</file>

<file path=ppt/ink/ink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57.302"/>
    </inkml:context>
    <inkml:brush xml:id="br0">
      <inkml:brushProperty name="width" value="0.05" units="cm"/>
      <inkml:brushProperty name="height" value="0.05" units="cm"/>
      <inkml:brushProperty name="color" value="#E71224"/>
    </inkml:brush>
  </inkml:definitions>
  <inkml:trace contextRef="#ctx0" brushRef="#br0">606 33 4728 0 0,'0'0'221'0'0,"4"-18"6261"0"0,-4 18-6131 0 0,1-1-1 0 0,-1 1 1 0 0,0 0 0 0 0,0-1-1 0 0,0 1 1 0 0,-5-13 10358 0 0,2 16-10049 0 0,-43 40 2258 0 0,-58 69 0 0 0,101-108-2874 0 0,-1 0-1 0 0,0 0 1 0 0,0 0-1 0 0,0-1 1 0 0,0 0-1 0 0,-1 0 1 0 0,1 0-1 0 0,-1 0 1 0 0,0-1-1 0 0,0 1 1 0 0,0-1-1 0 0,0-1 1 0 0,-9 3-1 0 0,3-2-5 0 0,1-1 0 0 0,-1-1-1 0 0,0 0 1 0 0,0 0 0 0 0,-14-3 0 0 0,16 3 9 0 0,0 0 0 0 0,1 0 1 0 0,-1 1-1 0 0,0 0 0 0 0,1 1 1 0 0,-1 0-1 0 0,1 0 0 0 0,0 1 0 0 0,0 0 1 0 0,0 0-1 0 0,0 1 0 0 0,-10 6 1 0 0,-3 3 144 0 0,1 1 0 0 0,-38 33 0 0 0,44-35-534 0 0,6-5-325 0 0,-1 0-1 0 0,1 0 1 0 0,0 1 0 0 0,1 0 0 0 0,-1 1 0 0 0,2 0-1 0 0,-10 15 1 0 0,16-23 189 0 0,0-1 0 0 0,-1 1 0 0 0,1 0 0 0 0,0 0 0 0 0,0-1 0 0 0,0 1 1 0 0,0 0-1 0 0,0 0 0 0 0,0-1 0 0 0,0 1 0 0 0,0 0 0 0 0,0 0 0 0 0,1-1 0 0 0,-1 1 0 0 0,0 0 0 0 0,0 0 0 0 0,1-1 0 0 0,-1 1 0 0 0,0 0 0 0 0,2 0 0 0 0,13 10-6163 0 0,23-3-791 0 0,-32-7 6118 0 0,6 1-301 0 0</inkml:trace>
</inkml:ink>
</file>

<file path=ppt/ink/ink4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5.006"/>
    </inkml:context>
    <inkml:brush xml:id="br0">
      <inkml:brushProperty name="width" value="0.05" units="cm"/>
      <inkml:brushProperty name="height" value="0.05" units="cm"/>
    </inkml:brush>
  </inkml:definitions>
  <inkml:trace contextRef="#ctx0" brushRef="#br0">1155 1 5549 0 0,'-5'15'11214'0'0,"-24"57"-7967"0"0,5-31-2447 0 0,-1-1 0 0 0,-2-2 0 0 0,-2 0 0 0 0,-1-2 0 0 0,-2-2 0 0 0,-50 43 0 0 0,60-59-723 0 0,-1-1 1 0 0,-1-1-1 0 0,-1-1 0 0 0,0-1 0 0 0,-1-2 0 0 0,0 0 0 0 0,-1-2 1 0 0,0 0-1 0 0,-1-2 0 0 0,0-2 0 0 0,-48 6 0 0 0,23-9-92 0 0,-59-5 0 0 0,68 0 395 0 0,0 2 0 0 0,-59 7 1 0 0,94-5-251 0 0,1 0 0 0 0,-1 1 1 0 0,0 0-1 0 0,1 0 0 0 0,-1 1 1 0 0,1 0-1 0 0,0 0 1 0 0,0 1-1 0 0,1 0 0 0 0,-1 0 1 0 0,1 1-1 0 0,-13 12 1 0 0,16-12-372 0 0,-1-1 1 0 0,1 0 0 0 0,0 1-1 0 0,1 0 1 0 0,-1 0 0 0 0,1 0-1 0 0,-4 12 1 0 0,5-13-586 0 0,1 0 0 0 0,0 0 0 0 0,0 0 0 0 0,0 0 0 0 0,1 0 0 0 0,0 1 0 0 0,0-1 0 0 0,0 0 0 0 0,0 0 0 0 0,3 10 0 0 0,-3-13 53 0 0,0-1-1 0 0,1 1 1 0 0,-1 0 0 0 0,1-1-1 0 0,-1 1 1 0 0,1-1 0 0 0,0 1-1 0 0,0-1 1 0 0,-1 1 0 0 0,1-1-1 0 0,0 0 1 0 0,0 1 0 0 0,1-1-1 0 0,-1 0 1 0 0,0 0 0 0 0,0 0-1 0 0,0 0 1 0 0,1 0 0 0 0,2 2-1 0 0,3-2-1008 0 0</inkml:trace>
</inkml:ink>
</file>

<file path=ppt/ink/ink4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5.365"/>
    </inkml:context>
    <inkml:brush xml:id="br0">
      <inkml:brushProperty name="width" value="0.05" units="cm"/>
      <inkml:brushProperty name="height" value="0.05" units="cm"/>
    </inkml:brush>
  </inkml:definitions>
  <inkml:trace contextRef="#ctx0" brushRef="#br0">0 201 5272 0 0,'11'-29'2480'0'0,"1"1"0"0"0,16-29 0 0 0,-24 50-2078 0 0,0 0-1 0 0,1-1 1 0 0,0 2 0 0 0,0-1-1 0 0,1 0 1 0 0,0 1 0 0 0,0 0-1 0 0,0 0 1 0 0,1 1 0 0 0,0 0-1 0 0,0 0 1 0 0,9-5 0 0 0,-15 10-365 0 0,-1 0 0 0 0,0 0 0 0 0,1-1 1 0 0,-1 1-1 0 0,1 0 0 0 0,-1 0 0 0 0,1 0 1 0 0,-1 0-1 0 0,1 0 0 0 0,-1-1 0 0 0,1 1 1 0 0,-1 0-1 0 0,1 0 0 0 0,-1 0 0 0 0,0 0 0 0 0,1 1 1 0 0,-1-1-1 0 0,1 0 0 0 0,-1 0 0 0 0,1 0 1 0 0,-1 0-1 0 0,1 0 0 0 0,-1 1 0 0 0,1-1 1 0 0,-1 0-1 0 0,0 0 0 0 0,1 0 0 0 0,-1 1 1 0 0,1-1-1 0 0,-1 0 0 0 0,0 1 0 0 0,1-1 1 0 0,-1 0-1 0 0,0 1 0 0 0,1-1 0 0 0,-1 1 1 0 0,4 23 621 0 0,-12 26-308 0 0,8-49-330 0 0,-25 93-1689 0 0,16-67-986 0 0,-1 0 0 0 0,0 0 0 0 0,-2 0 0 0 0,-2-2 0 0 0,-30 47 0 0 0,25-49 923 0 0</inkml:trace>
</inkml:ink>
</file>

<file path=ppt/ink/ink4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36.924"/>
    </inkml:context>
    <inkml:brush xml:id="br0">
      <inkml:brushProperty name="width" value="0.05" units="cm"/>
      <inkml:brushProperty name="height" value="0.05" units="cm"/>
    </inkml:brush>
  </inkml:definitions>
  <inkml:trace contextRef="#ctx0" brushRef="#br0">211 235 3980 0 0,'0'0'14983'0'0,"-7"24"-13157"0"0,-10-6-610 0 0,5-5-778 0 0,-1 0 1 0 0,0-1 0 0 0,-1 0 0 0 0,0-1-1 0 0,-1-1 1 0 0,0 0 0 0 0,-22 11-1 0 0,35-20-346 0 0,1-1-1 0 0,-1 1 1 0 0,0 0 0 0 0,1-1-1 0 0,-1 1 1 0 0,0-1-1 0 0,0 1 1 0 0,1-1-1 0 0,-1 0 1 0 0,0 0 0 0 0,0 0-1 0 0,0 0 1 0 0,1 0-1 0 0,-1 0 1 0 0,0 0-1 0 0,0-1 1 0 0,0 1-1 0 0,1-1 1 0 0,-1 1 0 0 0,0-1-1 0 0,1 0 1 0 0,-1 0-1 0 0,1 1 1 0 0,-3-3-1 0 0,3 2 6 0 0,0-1 0 0 0,0 0 0 0 0,0 0 0 0 0,0 0 0 0 0,1 0-1 0 0,-1 0 1 0 0,0 0 0 0 0,1 0 0 0 0,-1 0 0 0 0,1 0 0 0 0,0 0-1 0 0,0 0 1 0 0,0 0 0 0 0,0 0 0 0 0,0 0 0 0 0,0 0 0 0 0,0 0 0 0 0,1 0-1 0 0,-1 0 1 0 0,1 0 0 0 0,0 0 0 0 0,0-2 0 0 0,11-33 942 0 0,2 1-1 0 0,22-41 1 0 0,-3 16-2109 0 0,-9 18-3713 0 0,1 1-4915 0 0,1 9-5304 0 0</inkml:trace>
</inkml:ink>
</file>

<file path=ppt/ink/ink4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37.268"/>
    </inkml:context>
    <inkml:brush xml:id="br0">
      <inkml:brushProperty name="width" value="0.05" units="cm"/>
      <inkml:brushProperty name="height" value="0.05" units="cm"/>
    </inkml:brush>
  </inkml:definitions>
  <inkml:trace contextRef="#ctx0" brushRef="#br0">1 63 4360 0 0,'74'-43'11853'0'0,"-48"32"-12213"0"0,1 2-4500 0 0</inkml:trace>
</inkml:ink>
</file>

<file path=ppt/ink/ink4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37.737"/>
    </inkml:context>
    <inkml:brush xml:id="br0">
      <inkml:brushProperty name="width" value="0.05" units="cm"/>
      <inkml:brushProperty name="height" value="0.05" units="cm"/>
    </inkml:brush>
  </inkml:definitions>
  <inkml:trace contextRef="#ctx0" brushRef="#br0">1065 10 5793 0 0,'-3'-10'12791'0'0,"-5"17"-6601"0"0,-16 34-4996 0 0,-2 3-18 0 0,-1-10-691 0 0,-2-2 0 0 0,-2-2 0 0 0,-1 0 0 0 0,-1-2 0 0 0,-1-2 0 0 0,-1-1 0 0 0,-68 37 0 0 0,96-59-430 0 0,0 0 1 0 0,0 0 0 0 0,0-1 0 0 0,-1 1-1 0 0,1-1 1 0 0,0-1 0 0 0,-1 0 0 0 0,0 0-1 0 0,1 0 1 0 0,-1-1 0 0 0,1 0 0 0 0,-1-1 0 0 0,1 1-1 0 0,-1-1 1 0 0,1-1 0 0 0,-1 0 0 0 0,1 0-1 0 0,0 0 1 0 0,-11-5 0 0 0,-13-9-14 0 0,30 15-37 0 0,-16 28-241 0 0,12-13 201 0 0,-1 0 1 0 0,-1 0-1 0 0,0-1 1 0 0,0 0-1 0 0,-2 0 1 0 0,1-1-1 0 0,-2 0 1 0 0,0 0-1 0 0,-14 13 0 0 0,6-9 3 0 0,-1 0 0 0 0,0-1 0 0 0,-1-1-1 0 0,0 0 1 0 0,-25 11 0 0 0,38-22 62 0 0,0-1-1 0 0,-1 1 1 0 0,1-1 0 0 0,-1 0-1 0 0,1-1 1 0 0,-1 0 0 0 0,0 0-1 0 0,0-1 1 0 0,0 0 0 0 0,1 0 0 0 0,-1-1-1 0 0,0 0 1 0 0,0 0 0 0 0,1 0-1 0 0,-1-1 1 0 0,1-1 0 0 0,-1 1-1 0 0,1-1 1 0 0,0 0 0 0 0,0-1 0 0 0,0 0-1 0 0,-12-9 1 0 0,15 10-10 0 0,-1-1 1 0 0,1 1-1 0 0,0-1 1 0 0,0 0-1 0 0,1 0 0 0 0,-1-1 1 0 0,1 1-1 0 0,0-1 0 0 0,0 0 1 0 0,0 0-1 0 0,1 0 1 0 0,-1 0-1 0 0,1 0 0 0 0,0 0 1 0 0,1-1-1 0 0,0 1 1 0 0,-1-1-1 0 0,2 1 0 0 0,-1-1 1 0 0,1 1-1 0 0,-1-1 1 0 0,2 0-1 0 0,-1 1 0 0 0,1-1 1 0 0,-1 1-1 0 0,1-1 1 0 0,1 1-1 0 0,-1-1 0 0 0,1 1 1 0 0,0 0-1 0 0,0 0 1 0 0,5-7-1 0 0,-3 4-618 0 0,1 1 0 0 0,0-1 1 0 0,1 1-1 0 0,9-10 0 0 0,-6 8-1318 0 0,1 1 1 0 0,-1 0-1 0 0,1 1 0 0 0,1 0 0 0 0,15-7 0 0 0,-11 7-1046 0 0,0 0-1 0 0,0 2 0 0 0,29-7 0 0 0,16 4-659 0 0,-40 8 1732 0 0</inkml:trace>
</inkml:ink>
</file>

<file path=ppt/ink/ink4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38.127"/>
    </inkml:context>
    <inkml:brush xml:id="br0">
      <inkml:brushProperty name="width" value="0.05" units="cm"/>
      <inkml:brushProperty name="height" value="0.05" units="cm"/>
    </inkml:brush>
  </inkml:definitions>
  <inkml:trace contextRef="#ctx0" brushRef="#br0">17 1 5509 0 0,'0'0'4385'0'0,"-9"30"13131"0"0,5-23-14893 0 0,0-2-3365 0 0</inkml:trace>
</inkml:ink>
</file>

<file path=ppt/ink/ink4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38.456"/>
    </inkml:context>
    <inkml:brush xml:id="br0">
      <inkml:brushProperty name="width" value="0.05" units="cm"/>
      <inkml:brushProperty name="height" value="0.05" units="cm"/>
    </inkml:brush>
  </inkml:definitions>
  <inkml:trace contextRef="#ctx0" brushRef="#br0">155 174 5096 0 0,'0'-9'1544'0'0,"0"0"0"0"0,1 1-1 0 0,0-1 1 0 0,0 1-1 0 0,5-16 1 0 0,-4 18-1025 0 0,1 1-1 0 0,0-1 1 0 0,-1 1 0 0 0,2 0 0 0 0,-1 0 0 0 0,1 0 0 0 0,-1 1 0 0 0,1-1 0 0 0,7-5-1 0 0,-3 3-9 0 0,-2 1-31 0 0,0 0 0 0 0,0 1 0 0 0,0-1 0 0 0,1 1 0 0 0,0 1 0 0 0,11-6 0 0 0,-16 9 6 0 0,0 27 73 0 0,-14 1-1106 0 0,-2-2-1 0 0,-22 35 1 0 0,0-12-6303 0 0,-49 55 0 0 0,18-35 313 0 0,46-48 4796 0 0</inkml:trace>
</inkml:ink>
</file>

<file path=ppt/ink/ink4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39.534"/>
    </inkml:context>
    <inkml:brush xml:id="br0">
      <inkml:brushProperty name="width" value="0.05" units="cm"/>
      <inkml:brushProperty name="height" value="0.05" units="cm"/>
    </inkml:brush>
  </inkml:definitions>
  <inkml:trace contextRef="#ctx0" brushRef="#br0">682 197 4052 0 0,'-5'-5'965'0'0,"2"-1"0"0"0,-1 1 0 0 0,0-1 0 0 0,1 1 0 0 0,0-1-1 0 0,1 0 1 0 0,-1 0 0 0 0,1-1 0 0 0,0 1 0 0 0,1 0 0 0 0,0-1-1 0 0,-1 1 1 0 0,1-10 0 0 0,1 12-775 0 0,1 1-1 0 0,-1-1 1 0 0,1 0-1 0 0,0 0 1 0 0,0 1 0 0 0,0-1-1 0 0,0 0 1 0 0,1 1-1 0 0,-1-1 1 0 0,1 1 0 0 0,0 0-1 0 0,0 0 1 0 0,0-1-1 0 0,0 1 1 0 0,1 1 0 0 0,-1-1-1 0 0,1 0 1 0 0,0 0-1 0 0,0 1 1 0 0,0 0 0 0 0,0 0-1 0 0,0-1 1 0 0,0 2-1 0 0,6-4 1 0 0,2 1-48 0 0,0-1 0 0 0,0 2 1 0 0,1-1-1 0 0,-1 1 0 0 0,1 1 0 0 0,0 0 0 0 0,19 0 1 0 0,3 2 359 0 0,44 6 0 0 0,-77-6-500 0 0,-1 0 0 0 0,1 0-1 0 0,0 0 1 0 0,0 0-1 0 0,0 0 1 0 0,0 0 0 0 0,-1 1-1 0 0,1-1 1 0 0,0 0 0 0 0,0 0-1 0 0,-1 1 1 0 0,1-1 0 0 0,0 0-1 0 0,0 1 1 0 0,-1-1 0 0 0,1 1-1 0 0,0-1 1 0 0,-1 1-1 0 0,1-1 1 0 0,0 1 0 0 0,-1-1-1 0 0,1 1 1 0 0,-1 0 0 0 0,1-1-1 0 0,-1 1 1 0 0,1 0 0 0 0,-1 0-1 0 0,0-1 1 0 0,1 1 0 0 0,-1 0-1 0 0,0 0 1 0 0,0-1 0 0 0,1 1-1 0 0,-1 0 1 0 0,0 0-1 0 0,0 0 1 0 0,0 0 0 0 0,0-1-1 0 0,0 1 1 0 0,0 0 0 0 0,0 0-1 0 0,0 0 1 0 0,0 0 0 0 0,-1-1-1 0 0,1 1 1 0 0,0 0 0 0 0,-1 0-1 0 0,1-1 1 0 0,0 1-1 0 0,-1 0 1 0 0,1 0 0 0 0,-1-1-1 0 0,1 1 1 0 0,-1 0 0 0 0,1-1-1 0 0,-1 1 1 0 0,1-1 0 0 0,-2 2-1 0 0,-32 36 114 0 0,-273 203 1446 0 0,195-159-564 0 0,34-24 135 0 0,-164 92-1 0 0,192-130-1148 0 0,44-18-790 0 0,-1 0 0 0 0,0-1-1 0 0,0 0 1 0 0,0 0 0 0 0,-10-1 0 0 0,14 0 303 0 0,0 0 0 0 0,1 0 0 0 0,-1 0 0 0 0,1-1 0 0 0,-1 1 1 0 0,0-1-1 0 0,1 0 0 0 0,-1 0 0 0 0,1 0 0 0 0,0 0 0 0 0,-1 0 0 0 0,1-1 1 0 0,0 1-1 0 0,0-1 0 0 0,0 1 0 0 0,0-1 0 0 0,0 0 0 0 0,0 0 0 0 0,0 0 1 0 0,1 0-1 0 0,-1 0 0 0 0,1 0 0 0 0,-1 0 0 0 0,1 0 0 0 0,0-1 0 0 0,0 1 0 0 0,0-1 1 0 0,0 1-1 0 0,0-1 0 0 0,0 1 0 0 0,1-1 0 0 0,-1 1 0 0 0,1-1 0 0 0,0 1 1 0 0,0-1-1 0 0,0-4 0 0 0,1-40-3638 0 0,5 16 2432 0 0</inkml:trace>
</inkml:ink>
</file>

<file path=ppt/ink/ink4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39.877"/>
    </inkml:context>
    <inkml:brush xml:id="br0">
      <inkml:brushProperty name="width" value="0.05" units="cm"/>
      <inkml:brushProperty name="height" value="0.05" units="cm"/>
    </inkml:brush>
  </inkml:definitions>
  <inkml:trace contextRef="#ctx0" brushRef="#br0">29 10 6461 0 0,'16'-10'14386'0'0,"-11"11"-11754"0"0,-8 8-4942 0 0,-20 17-12058 0 0,9-15 10707 0 0,4-4 1737 0 0</inkml:trace>
</inkml:ink>
</file>

<file path=ppt/ink/ink4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0.206"/>
    </inkml:context>
    <inkml:brush xml:id="br0">
      <inkml:brushProperty name="width" value="0.05" units="cm"/>
      <inkml:brushProperty name="height" value="0.05" units="cm"/>
    </inkml:brush>
  </inkml:definitions>
  <inkml:trace contextRef="#ctx0" brushRef="#br0">250 136 4236 0 0,'0'0'6839'0'0,"-3"-1"-5412"0"0,1 1-1162 0 0,0 0-1 0 0,1-1 0 0 0,-1 0 1 0 0,1 1-1 0 0,-1-1 0 0 0,1 0 1 0 0,-1 0-1 0 0,1 1 0 0 0,-1-1 1 0 0,1 0-1 0 0,0-1 0 0 0,-1 1 1 0 0,1 0-1 0 0,0 0 0 0 0,0 0 1 0 0,0-1-1 0 0,0 1 0 0 0,0-1 0 0 0,0 1 1 0 0,0-1-1 0 0,1 1 0 0 0,-1-1 1 0 0,1 1-1 0 0,-1-1 0 0 0,1 0 1 0 0,-1 1-1 0 0,1-1 0 0 0,0 0 1 0 0,0-2-1 0 0,0-1 97 0 0,0 0-1 0 0,0 0 1 0 0,1 0 0 0 0,0 0 0 0 0,0 1-1 0 0,0-1 1 0 0,0 0 0 0 0,1 0 0 0 0,0 1-1 0 0,3-6 1 0 0,-4 7-238 0 0,1 0-1 0 0,-1 1 1 0 0,1-1-1 0 0,0 1 0 0 0,0-1 1 0 0,0 1-1 0 0,1-1 1 0 0,-1 1-1 0 0,0 0 0 0 0,1 0 1 0 0,-1 1-1 0 0,1-1 1 0 0,0 0-1 0 0,0 1 1 0 0,-1-1-1 0 0,1 1 0 0 0,6-2 1 0 0,-8 3-120 0 0,-1 0 0 0 0,0 0 1 0 0,1 0-1 0 0,-1 0 0 0 0,1 0 1 0 0,-1 0-1 0 0,0 0 0 0 0,1 0 0 0 0,-1 1 1 0 0,0-1-1 0 0,1 0 0 0 0,-1 0 1 0 0,0 0-1 0 0,1 0 0 0 0,-1 1 0 0 0,0-1 1 0 0,1 0-1 0 0,-1 0 0 0 0,0 0 1 0 0,0 1-1 0 0,1-1 0 0 0,-1 0 1 0 0,0 1-1 0 0,0-1 0 0 0,1 0 0 0 0,-1 1 1 0 0,0-1-1 0 0,0 0 0 0 0,0 1 1 0 0,0-1-1 0 0,1 0 0 0 0,-1 1 0 0 0,0-1 1 0 0,0 0-1 0 0,0 1 0 0 0,-3 17 132 0 0,-11 12-42 0 0,-37 41-1244 0 0,-4-7-4944 0 0,43-53 4204 0 0,0 0-1 0 0,0 0 1 0 0,-1-2-1 0 0,0 0 1 0 0,-1 0-1 0 0,0-1 1 0 0,0-1-1 0 0,-24 10 1 0 0,16-10 46 0 0</inkml:trace>
</inkml:ink>
</file>

<file path=ppt/ink/ink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57.630"/>
    </inkml:context>
    <inkml:brush xml:id="br0">
      <inkml:brushProperty name="width" value="0.05" units="cm"/>
      <inkml:brushProperty name="height" value="0.05" units="cm"/>
      <inkml:brushProperty name="color" value="#E71224"/>
    </inkml:brush>
  </inkml:definitions>
  <inkml:trace contextRef="#ctx0" brushRef="#br0">1 1 5641 0 0,'14'23'10582'0'0,"-12"-22"-10155"0"0,-1 0 0 0 0,1 1 0 0 0,0-1 0 0 0,0 0 0 0 0,-1 0 0 0 0,1 0 0 0 0,0 0 0 0 0,0 0 0 0 0,0 0 0 0 0,0-1 0 0 0,0 1 0 0 0,0-1 0 0 0,0 1 0 0 0,0-1 0 0 0,1 0 0 0 0,-1 0 0 0 0,0 0 0 0 0,0 0 0 0 0,0 0 0 0 0,0 0 0 0 0,0-1 0 0 0,0 1 0 0 0,0-1 0 0 0,0 1 0 0 0,5-3 3065 0 0,-13-4-2517 0 0,-15 3-4011 0 0,-8 4-3925 0 0</inkml:trace>
</inkml:ink>
</file>

<file path=ppt/ink/ink4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0.753"/>
    </inkml:context>
    <inkml:brush xml:id="br0">
      <inkml:brushProperty name="width" value="0.05" units="cm"/>
      <inkml:brushProperty name="height" value="0.05" units="cm"/>
    </inkml:brush>
  </inkml:definitions>
  <inkml:trace contextRef="#ctx0" brushRef="#br0">507 138 4072 0 0,'1'-6'988'0'0,"1"1"-1"0"0,-1-1 0 0 0,1 0 1 0 0,0 0-1 0 0,1 1 1 0 0,-1-1-1 0 0,1 1 0 0 0,6-8 1 0 0,-5 7-286 0 0,1 0 1 0 0,1 1-1 0 0,-1-1 1 0 0,1 1-1 0 0,-1 0 1 0 0,10-5-1 0 0,-7 5-191 0 0,0 0 0 0 0,1 1-1 0 0,0 0 1 0 0,0 0 0 0 0,0 1 0 0 0,0 0-1 0 0,0 0 1 0 0,1 1 0 0 0,-1 1-1 0 0,1 0 1 0 0,10 0 0 0 0,-18 0-437 0 0,1 1 0 0 0,-1 0 0 0 0,0 0 1 0 0,0 1-1 0 0,1-1 0 0 0,-1 0 0 0 0,0 1 1 0 0,0-1-1 0 0,1 1 0 0 0,-1 0 0 0 0,0 0 0 0 0,0 0 1 0 0,0 0-1 0 0,0 0 0 0 0,0 0 0 0 0,2 2 0 0 0,-3-2-39 0 0,-1 0-1 0 0,1 0 0 0 0,0 0 0 0 0,-1 0 0 0 0,1 0 1 0 0,-1 0-1 0 0,1 0 0 0 0,-1 1 0 0 0,1-1 0 0 0,-1 0 0 0 0,0 0 1 0 0,0 0-1 0 0,1 1 0 0 0,-1-1 0 0 0,0 0 0 0 0,0 0 1 0 0,0 1-1 0 0,0-1 0 0 0,-1 0 0 0 0,1 0 0 0 0,-1 2 1 0 0,-1 3 63 0 0,0 0 0 0 0,0 0 1 0 0,-1-1-1 0 0,0 1 1 0 0,0-1-1 0 0,-1 0 0 0 0,0 1 1 0 0,0-2-1 0 0,-5 7 0 0 0,-33 28 887 0 0,-54 40-1 0 0,51-44-416 0 0,-53 54 0 0 0,-14 48 200 0 0,80-95-589 0 0,-1 0 1 0 0,-46 42-1 0 0,76-81-147 0 0,-1 0 1 0 0,1 1-1 0 0,-1-1 1 0 0,0-1-1 0 0,0 1 0 0 0,0-1 1 0 0,0 1-1 0 0,-1-1 1 0 0,1 0-1 0 0,0-1 0 0 0,-1 1 1 0 0,0-1-1 0 0,1 0 1 0 0,-1 0-1 0 0,0 0 0 0 0,0 0 1 0 0,1-1-1 0 0,-1 0 1 0 0,0 0-1 0 0,-5-1 0 0 0,6-1-5 0 0,0 1 0 0 0,0-1 0 0 0,1 0 0 0 0,-1 0 0 0 0,1 0 0 0 0,-1 0 0 0 0,1 0 0 0 0,0-1 0 0 0,0 0 0 0 0,0 1 0 0 0,0-1 0 0 0,0 0 0 0 0,1-1 0 0 0,-1 1 0 0 0,1 0 0 0 0,0-1-1 0 0,0 1 1 0 0,0-1 0 0 0,1 0 0 0 0,-1 0 0 0 0,1 1 0 0 0,0-1 0 0 0,0 0 0 0 0,-1-5 0 0 0,0-2-182 0 0,0-1 1 0 0,1 0-1 0 0,0 1 1 0 0,1-1-1 0 0,0 0 1 0 0,1 1-1 0 0,0-1 1 0 0,1 1-1 0 0,0-1 0 0 0,1 1 1 0 0,0 0-1 0 0,0 0 1 0 0,2 0-1 0 0,-1 0 1 0 0,1 0-1 0 0,1 1 1 0 0,0 0-1 0 0,0 0 0 0 0,12-12 1 0 0,-8 10-154 0 0,0 2 0 0 0,1-1-1 0 0,0 2 1 0 0,0-1 0 0 0,1 1 0 0 0,0 1 0 0 0,1 0 0 0 0,0 1 0 0 0,0 1-1 0 0,0 0 1 0 0,1 0 0 0 0,0 1 0 0 0,0 1 0 0 0,28-5 0 0 0,-28 8-1737 0 0,0 0 0 0 0,-1 0 1 0 0,1 2-1 0 0,0-1 1 0 0,0 2-1 0 0,0 0 0 0 0,-1 1 1 0 0,1 0-1 0 0,-1 1 1 0 0,23 9-1 0 0,-14-3 238 0 0</inkml:trace>
</inkml:ink>
</file>

<file path=ppt/ink/ink4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1.081"/>
    </inkml:context>
    <inkml:brush xml:id="br0">
      <inkml:brushProperty name="width" value="0.05" units="cm"/>
      <inkml:brushProperty name="height" value="0.05" units="cm"/>
    </inkml:brush>
  </inkml:definitions>
  <inkml:trace contextRef="#ctx0" brushRef="#br0">2 1 4636 0 0,'0'4'4090'0'0,"-1"20"11298"0"0,0-17-14537 0 0</inkml:trace>
</inkml:ink>
</file>

<file path=ppt/ink/ink4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1.815"/>
    </inkml:context>
    <inkml:brush xml:id="br0">
      <inkml:brushProperty name="width" value="0.05" units="cm"/>
      <inkml:brushProperty name="height" value="0.05" units="cm"/>
    </inkml:brush>
  </inkml:definitions>
  <inkml:trace contextRef="#ctx0" brushRef="#br0">370 37 6245 0 0,'-1'-4'593'0'0,"0"3"-231"0"0,0 0 1 0 0,1 1-1 0 0,-1-1 1 0 0,1 0-1 0 0,-1 0 1 0 0,1 1-1 0 0,-1-1 1 0 0,1 0-1 0 0,0 0 1 0 0,-1 0-1 0 0,1 0 1 0 0,0 1-1 0 0,0-1 1 0 0,0 0-1 0 0,-1 0 0 0 0,1 0 1 0 0,0 0-1 0 0,0 0 1 0 0,0 0-1 0 0,0 0 1 0 0,1 1-1 0 0,-1-1 1 0 0,0 0-1 0 0,0 0 1 0 0,1 0-1 0 0,-1 0 1 0 0,0 0-1 0 0,1 1 1 0 0,-1-1-1 0 0,0 0 1 0 0,1 0-1 0 0,-1 0 1 0 0,1 1-1 0 0,0-1 0 0 0,-1 0 1 0 0,1 1-1 0 0,2-2 1720 0 0,26 21 624 0 0,-27-16-2563 0 0,0 1 1 0 0,0-1-1 0 0,-1 1 0 0 0,0 0 1 0 0,1 0-1 0 0,-1 0 0 0 0,0 0 1 0 0,-1 0-1 0 0,1 0 0 0 0,-1 0 1 0 0,0 0-1 0 0,0 0 0 0 0,0 0 1 0 0,0 0-1 0 0,-1 0 0 0 0,0 0 1 0 0,0 0-1 0 0,0 0 0 0 0,0-1 1 0 0,0 1-1 0 0,-4 7 0 0 0,-4 8 225 0 0,-1-1 0 0 0,-22 32-1 0 0,28-44-265 0 0,-12 17 0 0 0,-2 0 0 0 0,0-1 0 0 0,-33 30 1 0 0,39-41-602 0 0,0-2 1 0 0,-1 0 0 0 0,-15 9-1 0 0,19-13-443 0 0,0-1-1 0 0,-1 0 0 0 0,0 0 0 0 0,0-1 0 0 0,-14 3 0 0 0,20-5 141 0 0,-1-1 0 0 0,1 0 0 0 0,0 0 0 0 0,-1-1 0 0 0,1 1 0 0 0,0-1 0 0 0,-1 0 0 0 0,1 0-1 0 0,0 0 1 0 0,0 0 0 0 0,0-1 0 0 0,0 0 0 0 0,0 0 0 0 0,0 0 0 0 0,1 0 0 0 0,-1 0 0 0 0,0-1 0 0 0,1 0-1 0 0,0 0 1 0 0,0 0 0 0 0,0 0 0 0 0,0 0 0 0 0,-4-6 0 0 0,-5-6-873 0 0</inkml:trace>
</inkml:ink>
</file>

<file path=ppt/ink/ink4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2.159"/>
    </inkml:context>
    <inkml:brush xml:id="br0">
      <inkml:brushProperty name="width" value="0.05" units="cm"/>
      <inkml:brushProperty name="height" value="0.05" units="cm"/>
    </inkml:brush>
  </inkml:definitions>
  <inkml:trace contextRef="#ctx0" brushRef="#br0">194 35 5068 0 0,'1'-35'18823'0'0,"-7"53"-15416"0"0,-37 111 1599 0 0,-1 2-5042 0 0,19-67-3924 0 0,-5-2-3684 0 0,28-57 6532 0 0,-1 0-464 0 0,1 0 1 0 0,-1 0 0 0 0,0 0 0 0 0,0 0 0 0 0,0-1-1 0 0,0 1 1 0 0,-1-1 0 0 0,0 0 0 0 0,0 0-1 0 0,-9 7 1 0 0</inkml:trace>
</inkml:ink>
</file>

<file path=ppt/ink/ink4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2.487"/>
    </inkml:context>
    <inkml:brush xml:id="br0">
      <inkml:brushProperty name="width" value="0.05" units="cm"/>
      <inkml:brushProperty name="height" value="0.05" units="cm"/>
    </inkml:brush>
  </inkml:definitions>
  <inkml:trace contextRef="#ctx0" brushRef="#br0">350 0 4144 0 0,'0'0'9866'0'0,"-2"4"-8227"0"0,-18 21 751 0 0,0-1 0 0 0,-1-1-1 0 0,-35 29 1 0 0,-18 1-2256 0 0,61-46-1408 0 0,-1 1 0 0 0,-1-2 0 0 0,-20 8 0 0 0,32-14 528 0 0,0 1 0 0 0,-1-1-1 0 0,1 1 1 0 0,0-1 0 0 0,0 0 0 0 0,0 0 0 0 0,-1-1 0 0 0,1 1-1 0 0,0 0 1 0 0,0-1 0 0 0,0 0 0 0 0,0 0 0 0 0,0 0 0 0 0,0 0 0 0 0,0-1-1 0 0,0 1 1 0 0,0-1 0 0 0,1 1 0 0 0,-1-1 0 0 0,1 0 0 0 0,-1 0-1 0 0,-2-3 1 0 0,-3-5-1102 0 0</inkml:trace>
</inkml:ink>
</file>

<file path=ppt/ink/ink4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2.815"/>
    </inkml:context>
    <inkml:brush xml:id="br0">
      <inkml:brushProperty name="width" value="0.05" units="cm"/>
      <inkml:brushProperty name="height" value="0.05" units="cm"/>
    </inkml:brush>
  </inkml:definitions>
  <inkml:trace contextRef="#ctx0" brushRef="#br0">195 19 6429 0 0,'13'-18'17178'0'0,"-12"26"-16624"0"0,-1 1 0 0 0,0-1 0 0 0,0 1 0 0 0,0-1 0 0 0,-1 1 0 0 0,0-1 0 0 0,-1 0 0 0 0,0 0 0 0 0,0 1 0 0 0,-1-1 0 0 0,0 0 0 0 0,-5 9 0 0 0,-10 18-1058 0 0,-26 41 0 0 0,39-68 181 0 0,-33 44-5407 0 0,34-47 3954 0 0,0-1 0 0 0,-1 1 0 0 0,0-1 0 0 0,1 0 0 0 0,-1-1 0 0 0,-1 1 1 0 0,1-1-1 0 0,-6 3 0 0 0,5-7-2385 0 0,-10-4 2346 0 0,5-2 186 0 0</inkml:trace>
</inkml:ink>
</file>

<file path=ppt/ink/ink4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3.143"/>
    </inkml:context>
    <inkml:brush xml:id="br0">
      <inkml:brushProperty name="width" value="0.05" units="cm"/>
      <inkml:brushProperty name="height" value="0.05" units="cm"/>
    </inkml:brush>
  </inkml:definitions>
  <inkml:trace contextRef="#ctx0" brushRef="#br0">84 252 3796 0 0,'78'-44'15874'0'0,"-100"62"-14779"0"0,-22 14 371 0 0,31-23-947 0 0,0 0 0 0 0,0 1-1 0 0,1 0 1 0 0,1 1 0 0 0,-15 18 0 0 0,25-29-483 0 0,0 1-1 0 0,1-1 1 0 0,-1 1 0 0 0,1 0 0 0 0,-1 0 0 0 0,1-1 0 0 0,-1 1 0 0 0,1 0 0 0 0,0 0-1 0 0,-1-1 1 0 0,1 1 0 0 0,0 0 0 0 0,-1 0 0 0 0,1 0 0 0 0,0 0 0 0 0,0-1 0 0 0,0 1-1 0 0,0 0 1 0 0,0 0 0 0 0,0 0 0 0 0,0 0 0 0 0,0 0 0 0 0,0-1 0 0 0,0 1 0 0 0,1 0-1 0 0,-1 0 1 0 0,0 0 0 0 0,1 0 0 0 0,-1-1 0 0 0,0 1 0 0 0,1 0 0 0 0,0 1 0 0 0,1-1-12 0 0,0 1 0 0 0,0-1 0 0 0,0 1 0 0 0,1-1 0 0 0,-1 0 0 0 0,0 0 0 0 0,1 0 0 0 0,-1 0 0 0 0,1 0 0 0 0,-1 0 0 0 0,4 0 1 0 0,65 5-589 0 0,-71-6 563 0 0,46-1-928 0 0,0-3 1 0 0,49-9 0 0 0,-35 1-2016 0 0,-1-3 0 0 0,97-39 0 0 0,-78 20-1632 0 0,102-60-1 0 0,-22-8 1221 0 0,-82 49 1546 0 0</inkml:trace>
</inkml:ink>
</file>

<file path=ppt/ink/ink4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4.987"/>
    </inkml:context>
    <inkml:brush xml:id="br0">
      <inkml:brushProperty name="width" value="0.05" units="cm"/>
      <inkml:brushProperty name="height" value="0.05" units="cm"/>
    </inkml:brush>
  </inkml:definitions>
  <inkml:trace contextRef="#ctx0" brushRef="#br0">1405 230 4800 0 0,'-10'3'14128'0'0,"6"-4"-13819"0"0,0-1 0 0 0,0 1 0 0 0,1-1-1 0 0,-1 0 1 0 0,1 0 0 0 0,-1-1 0 0 0,1 1-1 0 0,0-1 1 0 0,0 0 0 0 0,0 0-1 0 0,0 0 1 0 0,1 0 0 0 0,-1 0 0 0 0,1 0-1 0 0,0-1 1 0 0,0 1 0 0 0,0-1 0 0 0,0 0-1 0 0,1 0 1 0 0,-3-7 0 0 0,3 7-216 0 0,1-1 1 0 0,-1 1-1 0 0,1 0 1 0 0,0-1-1 0 0,0 1 1 0 0,1-1-1 0 0,-1 1 1 0 0,1-1 0 0 0,0 1-1 0 0,0 0 1 0 0,0 0-1 0 0,1-1 1 0 0,1-3-1 0 0,2-2-86 0 0,1-1 0 0 0,0 1 0 0 0,0 1 0 0 0,11-14 0 0 0,-14 19-4 0 0,0 1 0 0 0,0 0 0 0 0,0 0 0 0 0,0 0 0 0 0,1 0 0 0 0,0 0 1 0 0,-1 1-1 0 0,1 0 0 0 0,0 0 0 0 0,0 0 0 0 0,0 0 0 0 0,0 0 0 0 0,1 1 0 0 0,4-2 0 0 0,-7 3-79 0 0,0 0 68 0 0,-1 0 1 0 0,1 0 0 0 0,0 0-1 0 0,-1 0 1 0 0,1 1 0 0 0,0-1-1 0 0,-1 0 1 0 0,1 1-1 0 0,0-1 1 0 0,-1 1 0 0 0,1 0-1 0 0,-1 0 1 0 0,1-1 0 0 0,-1 1-1 0 0,1 0 1 0 0,-1 0 0 0 0,0 0-1 0 0,2 2 1 0 0,-3 3 21 0 0,0 0 1 0 0,0 0 0 0 0,-1 0-1 0 0,0 0 1 0 0,0 0 0 0 0,0-1-1 0 0,-1 1 1 0 0,0 0-1 0 0,0-1 1 0 0,-1 1 0 0 0,1-1-1 0 0,-1 0 1 0 0,0 0 0 0 0,-1 0-1 0 0,1 0 1 0 0,-1 0-1 0 0,0-1 1 0 0,-5 5 0 0 0,-11 11 96 0 0,0 0 0 0 0,-33 23 0 0 0,29-26-40 0 0,1-1 1 0 0,-2-1 0 0 0,0-1 0 0 0,-1-1 0 0 0,-39 13 0 0 0,57-23-94 0 0,-1 0-1 0 0,0 0 1 0 0,-1-1-1 0 0,1 0 1 0 0,0-1-1 0 0,0 0 1 0 0,-1 0-1 0 0,1-1 1 0 0,-1 0-1 0 0,1-1 1 0 0,0 0-1 0 0,-1-1 0 0 0,1 1 1 0 0,0-2-1 0 0,0 1 1 0 0,0-2-1 0 0,0 1 1 0 0,1-1-1 0 0,-1 0 1 0 0,-10-8-1 0 0,15 10-87 0 0,1-1 1 0 0,0 0-1 0 0,0 0 0 0 0,0 0 1 0 0,0 0-1 0 0,1 0 0 0 0,-1-1 1 0 0,1 1-1 0 0,0-1 0 0 0,0 0 1 0 0,0 0-1 0 0,0 1 0 0 0,0-1 0 0 0,1 0 1 0 0,0-1-1 0 0,0 1 0 0 0,0 0 1 0 0,1 0-1 0 0,-1 0 0 0 0,1-1 1 0 0,0 1-1 0 0,0 0 0 0 0,0 0 0 0 0,1-1 1 0 0,-1 1-1 0 0,1 0 0 0 0,0 0 1 0 0,1 0-1 0 0,2-8 0 0 0,0 4-22 0 0,0-1-1 0 0,1 1 1 0 0,0 0-1 0 0,0 0 1 0 0,0 0-1 0 0,1 1 1 0 0,1 0-1 0 0,-1 0 1 0 0,1 0-1 0 0,0 1 1 0 0,0 0 0 0 0,13-7-1 0 0,-13 8 108 0 0,1 1 0 0 0,0 0-1 0 0,1 0 1 0 0,-1 1 0 0 0,14-4 0 0 0,-20 7 287 0 0,1 6 77 0 0,-2-6-315 0 0,-1 0 0 0 0,0 1 0 0 0,1-1-1 0 0,-1 1 1 0 0,1-1 0 0 0,-1 1 0 0 0,0-1 0 0 0,0 1 0 0 0,1-1-1 0 0,-1 1 1 0 0,0-1 0 0 0,0 1 0 0 0,1-1 0 0 0,-1 1-1 0 0,0-1 1 0 0,0 1 0 0 0,0-1 0 0 0,0 1 0 0 0,0-1 0 0 0,0 1-1 0 0,0 0 1 0 0,0-1 0 0 0,0 1 0 0 0,0-1 0 0 0,0 1-1 0 0,-1-1 1 0 0,1 1 0 0 0,0-1 0 0 0,0 1 0 0 0,0-1 0 0 0,-1 1-1 0 0,1-1 1 0 0,0 1 0 0 0,-1-1 0 0 0,1 1 0 0 0,-1 0-1 0 0,-14 18 290 0 0,0-1 0 0 0,-2 0-1 0 0,0-1 1 0 0,-1-1-1 0 0,0-1 1 0 0,-1 0-1 0 0,-41 22 1 0 0,58-36-482 0 0,0 0 1 0 0,-1 0 0 0 0,1 0-1 0 0,-1 0 1 0 0,0-1-1 0 0,1 1 1 0 0,-1-1 0 0 0,0 0-1 0 0,1 0 1 0 0,-1 0 0 0 0,0 0-1 0 0,1 0 1 0 0,-1 0 0 0 0,0-1-1 0 0,1 1 1 0 0,-1-1-1 0 0,1 0 1 0 0,-4-1 0 0 0,1 1-157 0 0,3 0 50 0 0,-33 19-490 0 0,28-13 877 0 0,0 2-30 0 0,-1-1 1 0 0,1-1 0 0 0,-1 1-1 0 0,-1-1 1 0 0,1-1 0 0 0,-1 0 0 0 0,0 0-1 0 0,0 0 1 0 0,-14 3 0 0 0,22-7-177 0 0,-19-2-111 0 0,18 1 145 0 0,-1 0 0 0 0,1 1 0 0 0,-1 0 0 0 0,1-1-1 0 0,-1 1 1 0 0,0 0 0 0 0,1 0 0 0 0,-1 0 0 0 0,1 1-1 0 0,-1-1 1 0 0,-3 2 0 0 0,4-2 175 0 0,0 1-89 0 0,0-1 0 0 0,1 1 0 0 0,-1-1-1 0 0,0 1 1 0 0,1-1 0 0 0,-1 1 0 0 0,0 0 0 0 0,1 0-1 0 0,-1 0 1 0 0,1 0 0 0 0,-1 0 0 0 0,1 0-1 0 0,0 0 1 0 0,-1 1 0 0 0,1-1 0 0 0,0 0 0 0 0,0 1-1 0 0,-1 1 1 0 0,-24 19 363 0 0,16-18-258 0 0,0 0-1 0 0,-1 0 1 0 0,1-1-1 0 0,-19 3 1 0 0,26-6-113 0 0,1 1 0 0 0,0-1 0 0 0,-1 0 0 0 0,1 0 0 0 0,0 0 0 0 0,0 0 0 0 0,-1 0 0 0 0,1-1 0 0 0,0 1 0 0 0,-1-1 0 0 0,1 1 1 0 0,0-1-1 0 0,0 0 0 0 0,0 0 0 0 0,0 0 0 0 0,0 0 0 0 0,0 0 0 0 0,0 0 0 0 0,0-1 0 0 0,0 1 0 0 0,0-1 0 0 0,1 1 0 0 0,-1-1 0 0 0,1 0 0 0 0,-1 0 0 0 0,1 1 1 0 0,0-1-1 0 0,-1 0 0 0 0,1 0 0 0 0,-1-3 0 0 0,2-12-5 0 0,4-4 51 0 0,-3 42 187 0 0,0-17-211 0 0,0-1 1 0 0,-1 1-1 0 0,0 0 1 0 0,0-1-1 0 0,0 1 1 0 0,0 0-1 0 0,-1-1 1 0 0,1 1-1 0 0,-1-1 1 0 0,0 1-1 0 0,0-1 1 0 0,-2 6 0 0 0,-7 9 139 0 0,0 0 0 0 0,-1-1 0 0 0,-1 0 0 0 0,0 0 0 0 0,-2-1 0 0 0,0-1 1 0 0,0 0-1 0 0,-1-1 0 0 0,-1-1 0 0 0,-22 14 0 0 0,31-22-58 0 0,0-1 0 0 0,-1 0 0 0 0,0 0-1 0 0,0-1 1 0 0,0 0 0 0 0,0 0 0 0 0,-1-1-1 0 0,1 0 1 0 0,-1 0 0 0 0,1-1 0 0 0,-1 0 0 0 0,0-1-1 0 0,0 0 1 0 0,1 0 0 0 0,-1-1 0 0 0,0 0 0 0 0,1 0-1 0 0,-1-1 1 0 0,1 0 0 0 0,0-1 0 0 0,-1 0-1 0 0,1 0 1 0 0,1-1 0 0 0,-1 0 0 0 0,0 0 0 0 0,-12-10-1 0 0,16 11-70 0 0,0 0-1 0 0,0 0 0 0 0,0 0 0 0 0,1-1 0 0 0,-1 1 0 0 0,1-1 0 0 0,0 0 1 0 0,0 0-1 0 0,0 0 0 0 0,1 0 0 0 0,-1-1 0 0 0,1 1 0 0 0,0-1 1 0 0,0 1-1 0 0,1-1 0 0 0,-1 0 0 0 0,1 0 0 0 0,-1-6 0 0 0,2 4-465 0 0,0 0-1 0 0,1 0 1 0 0,0 0 0 0 0,0 0-1 0 0,0 0 1 0 0,1 0-1 0 0,0 0 1 0 0,0 1 0 0 0,1-1-1 0 0,0 1 1 0 0,5-10-1 0 0,4-2-1812 0 0,0 2-1 0 0,0-1 0 0 0,2 1 1 0 0,0 1-1 0 0,0 1 0 0 0,2 0 1 0 0,29-21-1 0 0,37-14-3960 0 0,-53 33 4600 0 0</inkml:trace>
</inkml:ink>
</file>

<file path=ppt/ink/ink4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5.409"/>
    </inkml:context>
    <inkml:brush xml:id="br0">
      <inkml:brushProperty name="width" value="0.05" units="cm"/>
      <inkml:brushProperty name="height" value="0.05" units="cm"/>
    </inkml:brush>
  </inkml:definitions>
  <inkml:trace contextRef="#ctx0" brushRef="#br0">9 104 5220 0 0,'0'0'256'0'0,"-1"0"-1"0"0,1 0 0 0 0,-1-1 1 0 0,1 1-1 0 0,-1 0 0 0 0,1-1 0 0 0,-1 1 1 0 0,1 0-1 0 0,0-1 0 0 0,-1 1 0 0 0,1-1 1 0 0,-1 1-1 0 0,1-1 0 0 0,0 1 1 0 0,0-1-1 0 0,-1 1 0 0 0,1-1 0 0 0,0 1 1 0 0,0-1-1 0 0,-1 1 0 0 0,1-1 0 0 0,0 1 1 0 0,0-1-1 0 0,0 1 0 0 0,0-1 0 0 0,0 0 1 0 0,0 1-1 0 0,0-1 0 0 0,0 1 1 0 0,0-1-1 0 0,0 1 0 0 0,0-1 0 0 0,0 0 1 0 0,0 1-1 0 0,1-1 0 0 0,18-18 3798 0 0,44-11-3323 0 0,-51 25-553 0 0,21-6-1681 0 0,-7 2-2187 0 0,-3-4-6308 0 0</inkml:trace>
</inkml:ink>
</file>

<file path=ppt/ink/ink4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5.753"/>
    </inkml:context>
    <inkml:brush xml:id="br0">
      <inkml:brushProperty name="width" value="0.05" units="cm"/>
      <inkml:brushProperty name="height" value="0.05" units="cm"/>
    </inkml:brush>
  </inkml:definitions>
  <inkml:trace contextRef="#ctx0" brushRef="#br0">249 25 4760 0 0,'-15'-21'8595'0'0,"4"17"-2472"0"0,10 6-5651 0 0,-1 0 0 0 0,0 0-1 0 0,1 0 1 0 0,0 0 0 0 0,-1 0-1 0 0,1 0 1 0 0,0 0-1 0 0,0 0 1 0 0,0 1 0 0 0,0-1-1 0 0,0 4 1 0 0,-8 16-444 0 0,-38 91 2182 0 0,3 3-5277 0 0,8-12-8108 0 0,-31 146 1 0 0,63-221 9398 0 0</inkml:trace>
</inkml:ink>
</file>

<file path=ppt/ink/ink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59.052"/>
    </inkml:context>
    <inkml:brush xml:id="br0">
      <inkml:brushProperty name="width" value="0.05" units="cm"/>
      <inkml:brushProperty name="height" value="0.05" units="cm"/>
      <inkml:brushProperty name="color" value="#E71224"/>
    </inkml:brush>
  </inkml:definitions>
  <inkml:trace contextRef="#ctx0" brushRef="#br0">370 154 5004 0 0,'3'-19'3872'0'0,"-2"0"-1"0"0,0 0 0 0 0,-2-30 1 0 0,-1 2 6162 0 0,0 51-9226 0 0,-26 65-302 0 0,-32 117-1 0 0,-7 20-81 0 0,65-201-440 0 0,-28 72-3304 0 0,-20 33-8298 0 0,32-76 5764 0 0,-25 37 0 0 0,-8-7 2375 0 0,30-39 1793 0 0</inkml:trace>
</inkml:ink>
</file>

<file path=ppt/ink/ink4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6.112"/>
    </inkml:context>
    <inkml:brush xml:id="br0">
      <inkml:brushProperty name="width" value="0.05" units="cm"/>
      <inkml:brushProperty name="height" value="0.05" units="cm"/>
    </inkml:brush>
  </inkml:definitions>
  <inkml:trace contextRef="#ctx0" brushRef="#br0">32 169 6377 0 0,'-11'13'10306'0'0,"3"-8"-4136"0"0,8-5-6087 0 0,-1 0 0 0 0,1 0 1 0 0,0 0-1 0 0,-1-1 0 0 0,1 1 0 0 0,-1 0 0 0 0,1 0 0 0 0,0 0 0 0 0,-1 0 0 0 0,1 0 0 0 0,0 0 0 0 0,-1-1 0 0 0,1 1 0 0 0,0 0 0 0 0,-1 0 0 0 0,1-1 0 0 0,0 1 1 0 0,-1 0-1 0 0,1 0 0 0 0,0-1 0 0 0,0 1 0 0 0,-1 0 0 0 0,1-1 0 0 0,0 1 0 0 0,0 0 0 0 0,0-1 0 0 0,0 1 0 0 0,-1 0 0 0 0,1-1 0 0 0,0 1 0 0 0,0 0 1 0 0,0-1-1 0 0,0 0 0 0 0,-3-48-12252 0 0,3 40 9959 0 0,2-84-6694 0 0,2 66 7193 0 0</inkml:trace>
</inkml:ink>
</file>

<file path=ppt/ink/ink4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6.440"/>
    </inkml:context>
    <inkml:brush xml:id="br0">
      <inkml:brushProperty name="width" value="0.05" units="cm"/>
      <inkml:brushProperty name="height" value="0.05" units="cm"/>
    </inkml:brush>
  </inkml:definitions>
  <inkml:trace contextRef="#ctx0" brushRef="#br0">14 232 5332 0 0,'-2'-7'872'0'0,"0"0"0"0"0,0 0 0 0 0,0-1 0 0 0,1 1 0 0 0,0-1-1 0 0,0 1 1 0 0,1-1 0 0 0,0 1 0 0 0,0-1 0 0 0,0 1-1 0 0,1-1 1 0 0,3-8 0 0 0,-2 8-369 0 0,1 0 0 0 0,1 0 0 0 0,-1 0 0 0 0,1 1 0 0 0,1 0 0 0 0,-1-1-1 0 0,1 2 1 0 0,0-1 0 0 0,1 0 0 0 0,11-9 0 0 0,-6 4-22 0 0,-9 10-381 0 0,0 0-1 0 0,0-1 1 0 0,0 1 0 0 0,0 0 0 0 0,0 1-1 0 0,1-1 1 0 0,-1 0 0 0 0,0 0 0 0 0,1 1-1 0 0,-1 0 1 0 0,1-1 0 0 0,5-1 0 0 0,-6 3 9 0 0,6 23-378 0 0,-9-9-1037 0 0,-1 1 1 0 0,0-1 0 0 0,-1 0-1 0 0,0 0 1 0 0,-1 0 0 0 0,-1-1-1 0 0,-9 20 1 0 0,3-10-1489 0 0,-2 1 0 0 0,0-2 0 0 0,-20 25 0 0 0,15-26 953 0 0</inkml:trace>
</inkml:ink>
</file>

<file path=ppt/ink/ink4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7.878"/>
    </inkml:context>
    <inkml:brush xml:id="br0">
      <inkml:brushProperty name="width" value="0.05" units="cm"/>
      <inkml:brushProperty name="height" value="0.05" units="cm"/>
    </inkml:brush>
  </inkml:definitions>
  <inkml:trace contextRef="#ctx0" brushRef="#br0">325 0 5352 0 0,'3'1'15290'0'0,"14"9"-14815"0"0,-14-7-235 0 0,-1 0-1 0 0,1 1 1 0 0,0-1-1 0 0,-1 1 1 0 0,0 0 0 0 0,0 0-1 0 0,0 0 1 0 0,0 0-1 0 0,-1 0 1 0 0,0 0-1 0 0,0 1 1 0 0,0-1-1 0 0,0 0 1 0 0,0 1-1 0 0,-1-1 1 0 0,0 0-1 0 0,0 1 1 0 0,0-1 0 0 0,-1 5-1 0 0,-1 7 261 0 0,-1-1-1 0 0,0-1 1 0 0,-10 29 0 0 0,6-27-318 0 0,0-1 1 0 0,-1 0 0 0 0,-1 0-1 0 0,0-1 1 0 0,-1 0 0 0 0,0 0-1 0 0,-1-1 1 0 0,-1 0 0 0 0,0-1-1 0 0,-17 12 1 0 0,16-14-1222 0 0,0 0-1 0 0,-1-1 1 0 0,0-1 0 0 0,-23 10 0 0 0,-11-3-5802 0 0,-1-10-3853 0 0,29-10 7049 0 0,16 2 3004 0 0,-9-3-1174 0 0</inkml:trace>
</inkml:ink>
</file>

<file path=ppt/ink/ink4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8.206"/>
    </inkml:context>
    <inkml:brush xml:id="br0">
      <inkml:brushProperty name="width" value="0.05" units="cm"/>
      <inkml:brushProperty name="height" value="0.05" units="cm"/>
    </inkml:brush>
  </inkml:definitions>
  <inkml:trace contextRef="#ctx0" brushRef="#br0">232 23 6857 0 0,'8'-22'15513'0'0,"-11"45"-6851"0"0,1-3-9450 0 0,-19 69 4070 0 0,-14 2-6082 0 0,19-57-1643 0 0,-25 36 0 0 0,23-43-118 0 0,-1-1 1 0 0,-1 0-1 0 0,-30 27 0 0 0,36-40 2684 0 0</inkml:trace>
</inkml:ink>
</file>

<file path=ppt/ink/ink4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8.534"/>
    </inkml:context>
    <inkml:brush xml:id="br0">
      <inkml:brushProperty name="width" value="0.05" units="cm"/>
      <inkml:brushProperty name="height" value="0.05" units="cm"/>
    </inkml:brush>
  </inkml:definitions>
  <inkml:trace contextRef="#ctx0" brushRef="#br0">710 106 5477 0 0,'1'-5'872'0'0,"1"1"1"0"0,0 0-1 0 0,-1 0 1 0 0,1-1-1 0 0,-1 1 1 0 0,-1-1-1 0 0,1 1 1 0 0,0-1 0 0 0,-1 0-1 0 0,0 1 1 0 0,0-1-1 0 0,-1 1 1 0 0,1-1-1 0 0,-1 1 1 0 0,-1-6 0 0 0,1 9-689 0 0,0-1 1 0 0,0 0 0 0 0,1 0 0 0 0,-2 1 0 0 0,1-1 0 0 0,0 1 0 0 0,0-1 0 0 0,0 1 0 0 0,-1-1 0 0 0,1 1 0 0 0,-1 0 0 0 0,1 0 0 0 0,-1-1 0 0 0,1 1 0 0 0,-1 0 0 0 0,0 0-1 0 0,1 1 1 0 0,-1-1 0 0 0,0 0 0 0 0,0 1 0 0 0,0-1 0 0 0,0 1 0 0 0,0-1 0 0 0,0 1 0 0 0,1 0 0 0 0,-1 0 0 0 0,0 0 0 0 0,0 0 0 0 0,0 0 0 0 0,0 0 0 0 0,0 1-1 0 0,0-1 1 0 0,0 0 0 0 0,0 1 0 0 0,1 0 0 0 0,-1-1 0 0 0,-2 2 0 0 0,-7 2 191 0 0,0 1 1 0 0,0 0-1 0 0,1 0 1 0 0,-1 1-1 0 0,1 1 0 0 0,1 0 1 0 0,-1 0-1 0 0,-12 13 1 0 0,-8 11 311 0 0,-27 36 0 0 0,-10 10-122 0 0,-14 3-421 0 0,-7-3-4189 0 0,59-54-488 0 0,-38 22 0 0 0,47-34-439 0 0,0 0-1 0 0,-42 15 1 0 0,47-22 3090 0 0,2 0 160 0 0</inkml:trace>
</inkml:ink>
</file>

<file path=ppt/ink/ink4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8.893"/>
    </inkml:context>
    <inkml:brush xml:id="br0">
      <inkml:brushProperty name="width" value="0.05" units="cm"/>
      <inkml:brushProperty name="height" value="0.05" units="cm"/>
    </inkml:brush>
  </inkml:definitions>
  <inkml:trace contextRef="#ctx0" brushRef="#br0">1 113 5240 0 0,'26'-5'2317'0'0,"-1"-4"-273"0"0,-4 2-208 0 0,0 4-136 0 0,-3-2-236 0 0,-1 1-412 0 0,-1-1-416 0 0,1-2-439 0 0,-1 0-486 0 0,3 4-787 0 0,-5-8-1832 0 0,-1 2 216 0 0,-3 1 348 0 0,-2-1 91 0 0,-3-2 369 0 0,-1 1 40 0 0</inkml:trace>
</inkml:ink>
</file>

<file path=ppt/ink/ink4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9.269"/>
    </inkml:context>
    <inkml:brush xml:id="br0">
      <inkml:brushProperty name="width" value="0.05" units="cm"/>
      <inkml:brushProperty name="height" value="0.05" units="cm"/>
    </inkml:brush>
  </inkml:definitions>
  <inkml:trace contextRef="#ctx0" brushRef="#br0">39 0 5721 0 0,'9'7'10525'0'0,"0"5"-4499"0"0,-7-10-5846 0 0,-1 0-1 0 0,1 1 1 0 0,-1-1 0 0 0,0 1-1 0 0,1-1 1 0 0,-1 1-1 0 0,-1-1 1 0 0,1 1 0 0 0,0-1-1 0 0,-1 1 1 0 0,1 0-1 0 0,-1-1 1 0 0,0 1 0 0 0,0 0-1 0 0,0 0 1 0 0,0-1-1 0 0,0 1 1 0 0,-1 0-1 0 0,1-1 1 0 0,-1 1 0 0 0,1 0-1 0 0,-1-1 1 0 0,0 1-1 0 0,0-1 1 0 0,-1 1 0 0 0,1-1-1 0 0,0 0 1 0 0,-1 1-1 0 0,1-1 1 0 0,-1 0 0 0 0,-2 3-1 0 0,2-4-46 0 0,1 0 1 0 0,-1 1-1 0 0,0-1 0 0 0,0 0 0 0 0,0 0 0 0 0,1 0 0 0 0,-1 0 0 0 0,0 0 1 0 0,0 0-1 0 0,0-1 0 0 0,0 1 0 0 0,-3 0 0 0 0,4-1-108 0 0,0 0-1 0 0,0 0 0 0 0,0 0 1 0 0,0 0-1 0 0,1 0 0 0 0,-1 0 1 0 0,0 0-1 0 0,0 0 0 0 0,0 0 1 0 0,0 0-1 0 0,1 0 0 0 0,-1-1 1 0 0,0 1-1 0 0,0 0 0 0 0,0 0 1 0 0,1-1-1 0 0,-1 1 1 0 0,0-1-1 0 0,0 1 0 0 0,1-1 1 0 0,-1 1-1 0 0,1-1 0 0 0,-1 1 1 0 0,0-1-1 0 0,1 0 0 0 0,-1 1 1 0 0,1-1-1 0 0,-1 0 0 0 0,0-1 1 0 0,1 0-11 0 0,-1-1 0 0 0,1 1 0 0 0,0-1 0 0 0,-1 1 0 0 0,1 0 1 0 0,0-1-1 0 0,1 1 0 0 0,-1-1 0 0 0,0 1 0 0 0,1-1 0 0 0,-1 1 0 0 0,1 0 0 0 0,0-1 1 0 0,0 1-1 0 0,0 0 0 0 0,0 0 0 0 0,0-1 0 0 0,0 1 0 0 0,1 0 0 0 0,-1 0 0 0 0,1 0 1 0 0,2-2-1 0 0,18-20-1930 0 0,0 6-5077 0 0,-15 12 2336 0 0</inkml:trace>
</inkml:ink>
</file>

<file path=ppt/ink/ink4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9.612"/>
    </inkml:context>
    <inkml:brush xml:id="br0">
      <inkml:brushProperty name="width" value="0.05" units="cm"/>
      <inkml:brushProperty name="height" value="0.05" units="cm"/>
    </inkml:brush>
  </inkml:definitions>
  <inkml:trace contextRef="#ctx0" brushRef="#br0">147 1 5404 0 0,'-9'3'7910'0'0,"-2"12"-3744"0"0,-8 30-2016 0 0,8-21-1010 0 0,-34 44-1135 0 0,27-48-3109 0 0,-2-6-4162 0 0,7-13 325 0 0</inkml:trace>
</inkml:ink>
</file>

<file path=ppt/ink/ink4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4:49.940"/>
    </inkml:context>
    <inkml:brush xml:id="br0">
      <inkml:brushProperty name="width" value="0.05" units="cm"/>
      <inkml:brushProperty name="height" value="0.05" units="cm"/>
    </inkml:brush>
  </inkml:definitions>
  <inkml:trace contextRef="#ctx0" brushRef="#br0">200 102 4976 0 0,'1'0'364'0'0,"-1"-1"0"0"0,0 1 0 0 0,1-1 0 0 0,0 1 0 0 0,-1-1 0 0 0,1 1 0 0 0,-1 0 0 0 0,1-1 0 0 0,-1 1 0 0 0,1 0 0 0 0,0 0 0 0 0,-1-1 0 0 0,1 1 0 0 0,0 0 0 0 0,-1 0 0 0 0,1 0-1 0 0,0 0 1 0 0,-1 0 0 0 0,1 0 0 0 0,0 0 0 0 0,-1 0 0 0 0,1 0 0 0 0,0 0 0 0 0,-1 0 0 0 0,1 0 0 0 0,0 0 0 0 0,-1 1 0 0 0,1-1 0 0 0,0 0 0 0 0,-1 0 0 0 0,1 1 0 0 0,-2 20 3388 0 0,-23 29-2097 0 0,-3-12-210 0 0,-47 50 0 0 0,-14 18 1387 0 0,88-106-2795 0 0,0 1 1 0 0,-1-1-1 0 0,1 0 0 0 0,-1 1 1 0 0,1-1-1 0 0,0 0 1 0 0,-1 1-1 0 0,1-1 0 0 0,0 1 1 0 0,0-1-1 0 0,-1 0 1 0 0,1 1-1 0 0,0-1 0 0 0,0 1 1 0 0,-1-1-1 0 0,1 1 1 0 0,0-1-1 0 0,0 1 0 0 0,0-1 1 0 0,0 1-1 0 0,0-1 1 0 0,0 1-1 0 0,0-1 0 0 0,0 1 1 0 0,0-1-1 0 0,0 1 1 0 0,0-1-1 0 0,0 1 0 0 0,0-1 1 0 0,1 1-1 0 0,-1-1 1 0 0,0 1-1 0 0,0-1 0 0 0,0 1 1 0 0,1-1-1 0 0,-1 1 0 0 0,0-1 1 0 0,1 1-1 0 0,-1-1 1 0 0,0 0-1 0 0,1 1 0 0 0,-1-1 1 0 0,0 0-1 0 0,1 1 1 0 0,-1-1-1 0 0,1 0 0 0 0,-1 0 1 0 0,1 1-1 0 0,-1-1 1 0 0,0 0-1 0 0,1 0 0 0 0,-1 0 1 0 0,1 1-1 0 0,-1-1 1 0 0,1 0-1 0 0,-1 0 0 0 0,1 0 1 0 0,-1 0-1 0 0,1 0 1 0 0,0 0-1 0 0,-1 0 0 0 0,1 0 1 0 0,-1 0-1 0 0,1-1 1 0 0,-1 1-1 0 0,1 0 0 0 0,0 0 1 0 0,42-7 626 0 0,-38 6-596 0 0,56-14-136 0 0,109-45 0 0 0,-74 24-986 0 0,313-99-10466 0 0,-106 37 755 0 0,-163 52 6342 0 0,-77 22 2458 0 0</inkml:trace>
</inkml:ink>
</file>

<file path=ppt/ink/ink4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8.412"/>
    </inkml:context>
    <inkml:brush xml:id="br0">
      <inkml:brushProperty name="width" value="0.05" units="cm"/>
      <inkml:brushProperty name="height" value="0.05" units="cm"/>
    </inkml:brush>
  </inkml:definitions>
  <inkml:trace contextRef="#ctx0" brushRef="#br0">1504 203 3960 0 0,'-24'-36'10470'0'0,"19"30"-9496"0"0,0 0 0 0 0,1-1 0 0 0,0 0 1 0 0,0 0-1 0 0,-4-12 0 0 0,7 16-879 0 0,0 0-1 0 0,0-1 0 0 0,1 1 0 0 0,0-1 1 0 0,0 1-1 0 0,0-1 0 0 0,0 1 1 0 0,0-1-1 0 0,1 1 0 0 0,-1-1 1 0 0,1 1-1 0 0,0-1 0 0 0,0 1 1 0 0,0 0-1 0 0,1 0 0 0 0,2-5 1 0 0,-1 4-75 0 0,0 0 0 0 0,0 0 1 0 0,0 0-1 0 0,1 0 1 0 0,0 1-1 0 0,0-1 0 0 0,0 1 1 0 0,0 0-1 0 0,0 1 0 0 0,1-1 1 0 0,-1 1-1 0 0,1-1 1 0 0,-1 1-1 0 0,1 1 0 0 0,0-1 1 0 0,0 1-1 0 0,0-1 0 0 0,0 2 1 0 0,0-1-1 0 0,0 0 1 0 0,0 1-1 0 0,9 0 0 0 0,-9 4-29 0 0,-6 9-45 0 0,-5 2 26 0 0,3-10 67 0 0,-10 11-33 0 0,0-2 0 0 0,-1 0 0 0 0,-1 0 0 0 0,0-2-1 0 0,-1 1 1 0 0,0-2 0 0 0,-33 18 0 0 0,-14 10 28 0 0,38-22 39 0 0,-1-1-1 0 0,-45 20 0 0 0,57-30-73 0 0,0-1 0 0 0,0 0 0 0 0,-1-1-1 0 0,0-1 1 0 0,1 0 0 0 0,-1-1 0 0 0,-17 1-1 0 0,25-3-10 0 0,-1-1 0 0 0,0 0 0 0 0,1 0 0 0 0,-1 0 0 0 0,1-1 0 0 0,-1 0 0 0 0,1 0 0 0 0,-9-5 0 0 0,14 6-22 0 0,0 1 0 0 0,1-1-1 0 0,-1 0 1 0 0,0 0 0 0 0,1 0 0 0 0,-1-1 0 0 0,0 1-1 0 0,1 0 1 0 0,-1 0 0 0 0,1-1 0 0 0,0 1 0 0 0,-1-1 0 0 0,1 0-1 0 0,0 1 1 0 0,0-1 0 0 0,0 0 0 0 0,0 0 0 0 0,0 1-1 0 0,1-1 1 0 0,-1 0 0 0 0,1 0 0 0 0,-1 0 0 0 0,1 0-1 0 0,-1 0 1 0 0,1 0 0 0 0,0 0 0 0 0,0 0 0 0 0,0 0 0 0 0,0 0-1 0 0,0 0 1 0 0,1 0 0 0 0,-1 0 0 0 0,2-3 0 0 0,0-3-207 0 0,2 0 0 0 0,-1 1 0 0 0,1-1 0 0 0,0 1 0 0 0,1 0 0 0 0,-1 0 0 0 0,2 0 0 0 0,-1 1 0 0 0,1-1 0 0 0,0 1 0 0 0,11-9 0 0 0,-4 6-101 0 0,-1 1 1 0 0,1 0-1 0 0,1 1 1 0 0,-1 1-1 0 0,26-9 0 0 0,-38 14 287 0 0,5 5 29 0 0,-6-4 45 0 0,1 0 0 0 0,-1 0 0 0 0,1 0 0 0 0,0 1 0 0 0,-1-1 0 0 0,1 0 1 0 0,-1 0-1 0 0,1 1 0 0 0,-1-1 0 0 0,1 0 0 0 0,-1 1 0 0 0,1-1 0 0 0,-1 1 0 0 0,0-1 0 0 0,1 0 1 0 0,-1 1-1 0 0,1-1 0 0 0,-1 1 0 0 0,0-1 0 0 0,0 1 0 0 0,1-1 0 0 0,-1 1 0 0 0,0-1 0 0 0,0 1 1 0 0,1 0-1 0 0,-1-1 0 0 0,0 2 0 0 0,-1 2 77 0 0,0 1 1 0 0,0-1-1 0 0,0 0 0 0 0,-1 0 1 0 0,0 0-1 0 0,0 0 0 0 0,0 0 1 0 0,0 0-1 0 0,-1 0 1 0 0,1 0-1 0 0,-1-1 0 0 0,0 1 1 0 0,0-1-1 0 0,0 0 0 0 0,-1 0 1 0 0,-4 4-1 0 0,-5 3 86 0 0,0-1 0 0 0,0 0 1 0 0,-20 10-1 0 0,15-10-60 0 0,-51 20-346 0 0,68-29 103 0 0,-54 2-1278 0 0,47-1 1475 0 0,1 1 1 0 0,0 0 0 0 0,1 1-1 0 0,-1 0 1 0 0,-7 3-1 0 0,-25 11 191 0 0,-16-4-1183 0 0,53-13 776 0 0,-44 7-1521 0 0,44-7 1805 0 0,-2 1-4 0 0,0 1-1 0 0,0-1 0 0 0,0 1 0 0 0,1 0 0 0 0,-1 0 0 0 0,0 1 0 0 0,1-1 0 0 0,-6 5 1 0 0,-15 9 410 0 0,10-9-373 0 0,8-5-100 0 0,1 1 0 0 0,0-1 0 0 0,-1 0 1 0 0,0-1-1 0 0,1 0 0 0 0,-1 0 0 0 0,-10 1 0 0 0,14-2-99 0 0,-1 0 0 0 0,0 0 0 0 0,0 0 0 0 0,1 0 0 0 0,-1-1 0 0 0,0 0 0 0 0,1 1 0 0 0,-1-1 0 0 0,1 0-1 0 0,-1 0 1 0 0,1 0 0 0 0,-1-1 0 0 0,1 1 0 0 0,-1 0 0 0 0,1-1 0 0 0,0 0 0 0 0,0 1 0 0 0,0-1 0 0 0,0 0-1 0 0,0 0 1 0 0,-2-4 0 0 0,3 6-44 0 0,-2-6 1358 0 0,5 8-1215 0 0,0 1 0 0 0,0-1 0 0 0,-1 1 0 0 0,1-1 0 0 0,-1 1 0 0 0,1-1 0 0 0,-1 1 0 0 0,0 0 0 0 0,0 0-1 0 0,0 0 1 0 0,0 0 0 0 0,-1 0 0 0 0,1-1 0 0 0,-1 1 0 0 0,0 0 0 0 0,0 0 0 0 0,0 5 0 0 0,-1 0 53 0 0,0 0 1 0 0,-1 0-1 0 0,0 0 1 0 0,0-1-1 0 0,-1 1 1 0 0,-5 11-1 0 0,0-4 1 0 0,0-1-1 0 0,0 1 0 0 0,-2-2 0 0 0,0 1 1 0 0,0-1-1 0 0,-17 15 0 0 0,15-18-78 0 0,-1-1 1 0 0,0 0-1 0 0,-1-1 0 0 0,1 0 1 0 0,-1-1-1 0 0,-1-1 1 0 0,1 0-1 0 0,-1-1 0 0 0,0 0 1 0 0,-1-1-1 0 0,1-1 0 0 0,0-1 1 0 0,-1 0-1 0 0,-24-1 0 0 0,31 0-24 0 0,0-2 0 0 0,0 1 0 0 0,0-1 0 0 0,0-1 0 0 0,1 0-1 0 0,-1 0 1 0 0,0 0 0 0 0,0-1 0 0 0,1-1 0 0 0,0 1 0 0 0,0-1 0 0 0,0-1-1 0 0,0 1 1 0 0,1-1 0 0 0,-1-1 0 0 0,1 0 0 0 0,0 0 0 0 0,1 0 0 0 0,0 0 0 0 0,0-1-1 0 0,0 0 1 0 0,1-1 0 0 0,0 1 0 0 0,0-1 0 0 0,1 0 0 0 0,-5-12 0 0 0,6 14-58 0 0,1-1 0 0 0,1 1 1 0 0,-1-1-1 0 0,1 1 0 0 0,0-1 1 0 0,0 0-1 0 0,1 1 1 0 0,0-1-1 0 0,1-12 0 0 0,1 12-623 0 0,-1 0 1 0 0,1 0-1 0 0,0 1 0 0 0,1-1 0 0 0,-1 1 1 0 0,1-1-1 0 0,1 1 0 0 0,5-8 0 0 0,0 2-985 0 0,1 0 1 0 0,1 1-1 0 0,0 1 0 0 0,0-1 0 0 0,1 2 0 0 0,1-1 0 0 0,-1 2 0 0 0,15-8 1 0 0,-1 2-123 0 0</inkml:trace>
</inkml:ink>
</file>

<file path=ppt/ink/ink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5:59.864"/>
    </inkml:context>
    <inkml:brush xml:id="br0">
      <inkml:brushProperty name="width" value="0.05" units="cm"/>
      <inkml:brushProperty name="height" value="0.05" units="cm"/>
      <inkml:brushProperty name="color" value="#E71224"/>
    </inkml:brush>
  </inkml:definitions>
  <inkml:trace contextRef="#ctx0" brushRef="#br0">888 60 5765 0 0,'26'-59'19859'0'0,"-37"83"-18359"0"0,-2 0-531 0 0,-1 0 0 0 0,0-1 0 0 0,-26 29 0 0 0,31-41-842 0 0,0-2-1 0 0,-1 1 1 0 0,0-1-1 0 0,-1-1 1 0 0,1 0-1 0 0,-2 0 1 0 0,1-1-1 0 0,-20 9 1 0 0,19-13-407 0 0,9-3 231 0 0,0 1-94 0 0,-12-4-231 0 0,-4-7 31 0 0,18 9 288 0 0,-20 7-345 0 0,17 0 499 0 0,1 0 0 0 0,0-1 0 0 0,0 2-1 0 0,0-1 1 0 0,1 0 0 0 0,0 0 0 0 0,0 1 0 0 0,0-1 0 0 0,0 8 0 0 0,-9 28 423 0 0,-4-10-461 0 0,0-1 0 0 0,-2-1-1 0 0,-1 0 1 0 0,-1-2 0 0 0,-2 0-1 0 0,-25 27 1 0 0,27-36-24 0 0,0 0 1 0 0,-1-1-1 0 0,-1 0 0 0 0,-1-2 1 0 0,0-1-1 0 0,-1-1 0 0 0,-1 0 1 0 0,-33 12-1 0 0,50-23-37 0 0,-1-1 0 0 0,1 1 0 0 0,-1-2 0 0 0,1 1 0 0 0,-1-1 0 0 0,0 0 0 0 0,1-1 0 0 0,-1 0 0 0 0,0 0 0 0 0,1 0 0 0 0,-1-1 0 0 0,0-1 0 0 0,1 1 0 0 0,-1-1 0 0 0,1 0 0 0 0,-1-1 0 0 0,-11-5 0 0 0,13 5 0 0 0,1-1 0 0 0,1 1 0 0 0,-1-1 0 0 0,0 0 0 0 0,1 0 0 0 0,0 0 0 0 0,0 0 0 0 0,0-1 0 0 0,0 0 0 0 0,1 0 0 0 0,-1 0 0 0 0,1 0 0 0 0,1 0 0 0 0,-1-1 0 0 0,1 1 0 0 0,0-1 0 0 0,0 0 0 0 0,0 0 0 0 0,1 1 0 0 0,0-1 0 0 0,0 0 0 0 0,1 0 0 0 0,0-8 0 0 0,1-8-12 0 0,0 1-1 0 0,2 0 1 0 0,1-1 0 0 0,0 1-1 0 0,2 1 1 0 0,0-1 0 0 0,1 1-1 0 0,11-21 1 0 0,-10 25-53 0 0,0 1 0 0 0,1 0-1 0 0,0 1 1 0 0,1 0 0 0 0,1 0 0 0 0,0 1 0 0 0,1 1 0 0 0,0 0 0 0 0,1 0 0 0 0,22-14 0 0 0,-2 10-3671 0 0,-27 15 2528 0 0,0-1-1 0 0,0 1 1 0 0,0 0 0 0 0,0 1-1 0 0,0 0 1 0 0,0 0-1 0 0,1 0 1 0 0,-1 0-1 0 0,0 1 1 0 0,0 0-1 0 0,0 1 1 0 0,0-1-1 0 0,0 1 1 0 0,0 0-1 0 0,-1 1 1 0 0,1-1-1 0 0,-1 1 1 0 0,1 0-1 0 0,-1 0 1 0 0,7 7-1 0 0,1 0-533 0 0</inkml:trace>
</inkml:ink>
</file>

<file path=ppt/ink/ink4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8.897"/>
    </inkml:context>
    <inkml:brush xml:id="br0">
      <inkml:brushProperty name="width" value="0.05" units="cm"/>
      <inkml:brushProperty name="height" value="0.05" units="cm"/>
    </inkml:brush>
  </inkml:definitions>
  <inkml:trace contextRef="#ctx0" brushRef="#br0">0 63 4276 0 0,'79'-23'5916'0'0,"-7"1"-2371"0"0,-25 4-7608 0 0</inkml:trace>
</inkml:ink>
</file>

<file path=ppt/ink/ink4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9.225"/>
    </inkml:context>
    <inkml:brush xml:id="br0">
      <inkml:brushProperty name="width" value="0.05" units="cm"/>
      <inkml:brushProperty name="height" value="0.05" units="cm"/>
    </inkml:brush>
  </inkml:definitions>
  <inkml:trace contextRef="#ctx0" brushRef="#br0">304 39 4104 0 0,'0'-17'2768'0'0,"-5"-4"15506"0"0,1 38-17243 0 0,-2 10-698 0 0,-2 0 1 0 0,0-1-1 0 0,-1 0 0 0 0,-26 48 1 0 0,-13 9-3445 0 0,-4-4-4160 0 0,-62 114-8469 0 0,99-164 14066 0 0</inkml:trace>
</inkml:ink>
</file>

<file path=ppt/ink/ink4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9.553"/>
    </inkml:context>
    <inkml:brush xml:id="br0">
      <inkml:brushProperty name="width" value="0.05" units="cm"/>
      <inkml:brushProperty name="height" value="0.05" units="cm"/>
    </inkml:brush>
  </inkml:definitions>
  <inkml:trace contextRef="#ctx0" brushRef="#br0">13 30 6553 0 0,'-1'9'7855'0'0,"0"-5"-5488"0"0,-6-24-17511 0 0,5 7 16841 0 0,0 3-3593 0 0</inkml:trace>
</inkml:ink>
</file>

<file path=ppt/ink/ink4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39.881"/>
    </inkml:context>
    <inkml:brush xml:id="br0">
      <inkml:brushProperty name="width" value="0.05" units="cm"/>
      <inkml:brushProperty name="height" value="0.05" units="cm"/>
    </inkml:brush>
  </inkml:definitions>
  <inkml:trace contextRef="#ctx0" brushRef="#br0">72 217 3500 0 0,'-1'-7'832'0'0,"0"0"0"0"0,1 0 0 0 0,-1 0 0 0 0,1 0 0 0 0,1 0 0 0 0,-1 0 0 0 0,1 0-1 0 0,1 0 1 0 0,-1 0 0 0 0,1 1 0 0 0,4-12 0 0 0,21-32 1679 0 0,-4 18-932 0 0,-20 28-1400 0 0,-1 0-1 0 0,1 1 1 0 0,0-1 0 0 0,1 1-1 0 0,-1-1 1 0 0,1 1 0 0 0,-1 0-1 0 0,1 0 1 0 0,0 1 0 0 0,7-4-1 0 0,-9 5 109 0 0,-2 29-520 0 0,-15-4-2195 0 0,-1-1-1 0 0,-1 0 1 0 0,-2-1 0 0 0,0-1 0 0 0,-1-1-1 0 0,-25 20 1 0 0,18-18 650 0 0</inkml:trace>
</inkml:ink>
</file>

<file path=ppt/ink/ink4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0.397"/>
    </inkml:context>
    <inkml:brush xml:id="br0">
      <inkml:brushProperty name="width" value="0.05" units="cm"/>
      <inkml:brushProperty name="height" value="0.05" units="cm"/>
    </inkml:brush>
  </inkml:definitions>
  <inkml:trace contextRef="#ctx0" brushRef="#br0">307 22 5332 0 0,'0'-1'401'0'0,"0"0"0"0"0,1-1-1 0 0,-1 1 1 0 0,1 0-1 0 0,-1 0 1 0 0,1 0-1 0 0,0 0 1 0 0,-1 0-1 0 0,1 0 1 0 0,0 0-1 0 0,0 0 1 0 0,0 0-1 0 0,-1 0 1 0 0,1 0-1 0 0,0 1 1 0 0,0-1-1 0 0,0 0 1 0 0,1 1-1 0 0,-1-1 1 0 0,0 0-1 0 0,0 1 1 0 0,0-1-1 0 0,0 1 1 0 0,2-1-1 0 0,-1 1-180 0 0,-1 1-1 0 0,1-1 0 0 0,-1 0 0 0 0,1 0 0 0 0,0 1 1 0 0,-1-1-1 0 0,1 1 0 0 0,-1-1 0 0 0,1 1 1 0 0,-1 0-1 0 0,1 0 0 0 0,-1-1 0 0 0,0 1 1 0 0,1 0-1 0 0,-1 0 0 0 0,2 2 0 0 0,0-1-18 0 0,-1 1 1 0 0,1 0-1 0 0,0 0 0 0 0,-1 1 0 0 0,1-1 0 0 0,-1 0 0 0 0,0 1 0 0 0,0-1 1 0 0,0 1-1 0 0,-1 0 0 0 0,1 0 0 0 0,-1-1 0 0 0,0 1 0 0 0,1 7 0 0 0,-3 0-44 0 0,0-1-1 0 0,-1 0 0 0 0,0 1 0 0 0,-1-1 0 0 0,0 0 0 0 0,-1-1 1 0 0,0 1-1 0 0,0-1 0 0 0,-1 1 0 0 0,0-1 0 0 0,-1-1 0 0 0,0 1 1 0 0,0-1-1 0 0,-14 14 0 0 0,4-6-678 0 0,0-1 0 0 0,-1 0 1 0 0,-1-1-1 0 0,0-1 0 0 0,-38 20 0 0 0,11-14-2367 0 0,39-17 1935 0 0,0-1 0 0 0,0 1 0 0 0,0-1 0 0 0,0 0 0 0 0,0 0 0 0 0,0-1 0 0 0,0 0 0 0 0,0 0 0 0 0,0-1 0 0 0,0 1 0 0 0,0-1 0 0 0,0 0 0 0 0,0-1 0 0 0,1 1 0 0 0,-1-1 0 0 0,-9-5 0 0 0,-3-3-720 0 0</inkml:trace>
</inkml:ink>
</file>

<file path=ppt/ink/ink4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0.725"/>
    </inkml:context>
    <inkml:brush xml:id="br0">
      <inkml:brushProperty name="width" value="0.05" units="cm"/>
      <inkml:brushProperty name="height" value="0.05" units="cm"/>
    </inkml:brush>
  </inkml:definitions>
  <inkml:trace contextRef="#ctx0" brushRef="#br0">211 5 5292 0 0,'6'-5'13512'0'0,"-5"24"-9746"0"0,-9 32-1943 0 0,-56 120 707 0 0,21-89-6693 0 0,-11-8-8321 0 0,17-44 5369 0 0,25-21 5210 0 0</inkml:trace>
</inkml:ink>
</file>

<file path=ppt/ink/ink4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1.069"/>
    </inkml:context>
    <inkml:brush xml:id="br0">
      <inkml:brushProperty name="width" value="0.05" units="cm"/>
      <inkml:brushProperty name="height" value="0.05" units="cm"/>
    </inkml:brush>
  </inkml:definitions>
  <inkml:trace contextRef="#ctx0" brushRef="#br0">633 60 4084 0 0,'10'-18'5043'0'0,"-9"17"-4725"0"0,0 0-1 0 0,-1 0 0 0 0,1 0 0 0 0,0 0 1 0 0,0 0-1 0 0,0 0 0 0 0,-1 0 1 0 0,1 0-1 0 0,-1 0 0 0 0,1-1 0 0 0,-1 1 1 0 0,1 0-1 0 0,-1-1 0 0 0,0 1 0 0 0,0 0 1 0 0,1-1-1 0 0,-1 1 0 0 0,0 0 0 0 0,0-1 1 0 0,0 1-1 0 0,-1 0 0 0 0,1-1 0 0 0,0 1 1 0 0,0 0-1 0 0,-1 0 0 0 0,1-1 0 0 0,-1 1 1 0 0,1 0-1 0 0,-1 0 0 0 0,1-1 0 0 0,-2-1 1 0 0,1 2 349 0 0,-9 3-66 0 0,0-1 0 0 0,0 2 1 0 0,1-1-1 0 0,-18 8 0 0 0,-7 5 17 0 0,2 1 0 0 0,0 1 0 0 0,1 2 0 0 0,-55 43 0 0 0,-100 107-1048 0 0,129-114-1165 0 0,26-26-2529 0 0,21-20 1258 0 0,0-1 0 0 0,0-1 0 0 0,-1 0 0 0 0,1 0 0 0 0,-22 9 0 0 0,25-13 1048 0 0</inkml:trace>
</inkml:ink>
</file>

<file path=ppt/ink/ink4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1.444"/>
    </inkml:context>
    <inkml:brush xml:id="br0">
      <inkml:brushProperty name="width" value="0.05" units="cm"/>
      <inkml:brushProperty name="height" value="0.05" units="cm"/>
    </inkml:brush>
  </inkml:definitions>
  <inkml:trace contextRef="#ctx0" brushRef="#br0">1 65 4656 0 0,'25'-3'2009'0'0,"-3"-3"-45"0"0,1 1-292 0 0,-2 2-180 0 0,-3-1-304 0 0,-3-1-224 0 0,-1 2-464 0 0,3-1-528 0 0,-1-3-784 0 0,1 4-2136 0 0,-3-3 328 0 0,-5 1 184 0 0,1 0 211 0 0,-6 0 281 0 0</inkml:trace>
</inkml:ink>
</file>

<file path=ppt/ink/ink4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1.772"/>
    </inkml:context>
    <inkml:brush xml:id="br0">
      <inkml:brushProperty name="width" value="0.05" units="cm"/>
      <inkml:brushProperty name="height" value="0.05" units="cm"/>
    </inkml:brush>
  </inkml:definitions>
  <inkml:trace contextRef="#ctx0" brushRef="#br0">1 53 4944 0 0,'0'0'6537'0'0,"4"2"-5548"0"0,-1 0-704 0 0,1 0 0 0 0,-1 0 1 0 0,0 1-1 0 0,0-1 0 0 0,0 1 1 0 0,0 0-1 0 0,-1 0 0 0 0,1 0 1 0 0,-1 0-1 0 0,0 0 0 0 0,0 1 1 0 0,3 4-1 0 0,-4-6-142 0 0,0 0-1 0 0,-1 0 1 0 0,1 0 0 0 0,0 0 0 0 0,0 0 0 0 0,-1 0 0 0 0,0 0-1 0 0,1 0 1 0 0,-1 1 0 0 0,0-1 0 0 0,0 0 0 0 0,0 0 0 0 0,0 0 0 0 0,0 1-1 0 0,-1-1 1 0 0,1 0 0 0 0,-1 0 0 0 0,1 0 0 0 0,-1 0 0 0 0,0 0-1 0 0,0 0 1 0 0,0 0 0 0 0,0 0 0 0 0,0 0 0 0 0,-3 3-1 0 0,4-5-97 0 0,-1 1-1 0 0,1-1 0 0 0,-1 0 0 0 0,1 0 1 0 0,-1 1-1 0 0,1-1 0 0 0,-1 0 0 0 0,0 0 0 0 0,1 0 1 0 0,-1 1-1 0 0,1-1 0 0 0,-1 0 0 0 0,1 0 0 0 0,-1 0 1 0 0,0 0-1 0 0,1 0 0 0 0,-1 0 0 0 0,1 0 0 0 0,-1-1 1 0 0,0 1-1 0 0,1 0 0 0 0,-1 0 0 0 0,1 0 0 0 0,-1 0 1 0 0,1-1-1 0 0,-1 1 0 0 0,1 0 0 0 0,-1-1 0 0 0,1 1 1 0 0,-1 0-1 0 0,1-1 0 0 0,-1 1 0 0 0,1-1 0 0 0,0 1 1 0 0,-1 0-1 0 0,1-1 0 0 0,-1 0 0 0 0,0 0 20 0 0,0-1 0 0 0,0 1 0 0 0,0 0 0 0 0,0-1-1 0 0,0 1 1 0 0,0 0 0 0 0,0-1 0 0 0,0 0 0 0 0,1 1 0 0 0,-1-1 0 0 0,0 1-1 0 0,1-1 1 0 0,-1-3 0 0 0,2-8-281 0 0,0 0 0 0 0,1-1 1 0 0,4-16-1 0 0,0 7-4370 0 0,0 0-4942 0 0,-5 14 5360 0 0</inkml:trace>
</inkml:ink>
</file>

<file path=ppt/ink/ink4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2.178"/>
    </inkml:context>
    <inkml:brush xml:id="br0">
      <inkml:brushProperty name="width" value="0.05" units="cm"/>
      <inkml:brushProperty name="height" value="0.05" units="cm"/>
    </inkml:brush>
  </inkml:definitions>
  <inkml:trace contextRef="#ctx0" brushRef="#br0">267 12 4504 0 0,'-1'-11'14756'0'0,"-18"56"-12012"0"0,-41 74 1 0 0,-37 40-7435 0 0,87-143 1141 0 0,-1-1 0 0 0,0-1 0 0 0,-1 1 0 0 0,-25 21 0 0 0,29-28 1735 0 0</inkml:trace>
</inkml:ink>
</file>

<file path=ppt/ink/ink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0.208"/>
    </inkml:context>
    <inkml:brush xml:id="br0">
      <inkml:brushProperty name="width" value="0.05" units="cm"/>
      <inkml:brushProperty name="height" value="0.05" units="cm"/>
      <inkml:brushProperty name="color" value="#E71224"/>
    </inkml:brush>
  </inkml:definitions>
  <inkml:trace contextRef="#ctx0" brushRef="#br0">0 337 4492 0 0,'24'5'9151'0'0,"42"-18"-2499"0"0,-2-12-3901 0 0,-40 14-3505 0 0,-1-2-1 0 0,-1-1 1 0 0,27-22-1 0 0,-12 5-3714 0 0,-2-2 0 0 0,-1-2 0 0 0,53-70 0 0 0,-68 79 2849 0 0</inkml:trace>
</inkml:ink>
</file>

<file path=ppt/ink/ink4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2.647"/>
    </inkml:context>
    <inkml:brush xml:id="br0">
      <inkml:brushProperty name="width" value="0.05" units="cm"/>
      <inkml:brushProperty name="height" value="0.05" units="cm"/>
    </inkml:brush>
  </inkml:definitions>
  <inkml:trace contextRef="#ctx0" brushRef="#br0">382 291 5036 0 0,'-9'-12'9894'0'0,"-2"12"-6782"0"0,9 0-3330 0 0,0 0 1348 0 0,-33 28 3253 0 0,21-11-3722 0 0,0 0 0 0 0,2 1 1 0 0,0 0-1 0 0,1 0 0 0 0,-10 24 0 0 0,5-10-410 0 0,-14 37-105 0 0,25-54-70 0 0,0-1 1 0 0,-1-1 0 0 0,0 1-1 0 0,-1-1 1 0 0,-1 0 0 0 0,-18 23-1 0 0,25-34-20 0 0,-1 0 1 0 0,0 0-1 0 0,1-1 0 0 0,-1 1 0 0 0,0 0 0 0 0,0-1 0 0 0,0 1 0 0 0,0-1 1 0 0,0 0-1 0 0,-1 1 0 0 0,1-1 0 0 0,0 0 0 0 0,0-1 0 0 0,-1 1 0 0 0,1 0 1 0 0,-1-1-1 0 0,1 1 0 0 0,-1-1 0 0 0,1 0 0 0 0,-1 0 0 0 0,1 1 0 0 0,-1-2 1 0 0,1 1-1 0 0,0 0 0 0 0,-1-1 0 0 0,1 1 0 0 0,-1-1 0 0 0,1 1 0 0 0,-1-1 1 0 0,1 0-1 0 0,0 0 0 0 0,0 0 0 0 0,0-1 0 0 0,-1 1 0 0 0,1 0 0 0 0,0-1 1 0 0,0 1-1 0 0,1-1 0 0 0,-1 0 0 0 0,-2-2 0 0 0,0-1 83 0 0,0 0 1 0 0,0 0-1 0 0,1 0 0 0 0,-1 0 0 0 0,1-1 1 0 0,0 0-1 0 0,1 1 0 0 0,-1-1 0 0 0,1 0 1 0 0,1 0-1 0 0,-1 0 0 0 0,1-1 0 0 0,0 1 1 0 0,0 0-1 0 0,0-7 0 0 0,3-4-697 0 0,1 0 0 0 0,0 1-1 0 0,1-1 1 0 0,1 1 0 0 0,1 0 0 0 0,0 1 0 0 0,1-1 0 0 0,1 1-1 0 0,0 0 1 0 0,1 1 0 0 0,0 0 0 0 0,17-18 0 0 0,16-16-4092 0 0,90-78 0 0 0,-124 118 4463 0 0,149-128-12599 0 0,-131 114 10916 0 0</inkml:trace>
</inkml:ink>
</file>

<file path=ppt/ink/ink4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3.553"/>
    </inkml:context>
    <inkml:brush xml:id="br0">
      <inkml:brushProperty name="width" value="0.05" units="cm"/>
      <inkml:brushProperty name="height" value="0.05" units="cm"/>
    </inkml:brush>
  </inkml:definitions>
  <inkml:trace contextRef="#ctx0" brushRef="#br0">424 10 4880 0 0,'3'-9'18366'0'0,"-9"24"-17764"0"0,-2 0 0 0 0,0 0-1 0 0,0-1 1 0 0,-1 0 0 0 0,-1-1 0 0 0,0 0-1 0 0,-1 0 1 0 0,-1-1 0 0 0,-20 18 0 0 0,11-13-975 0 0,0-1 1 0 0,-1-1 0 0 0,0 0-1 0 0,-1-2 1 0 0,-37 16 0 0 0,28-20-1872 0 0,27-9 1065 0 0,-1 1 1 0 0,1 0 0 0 0,0-1-1 0 0,-1 0 1 0 0,1-1 0 0 0,-9-1-1 0 0,10 2 487 0 0,1-1 0 0 0,-1 0 0 0 0,1 0 0 0 0,-1-1-1 0 0,1 1 1 0 0,0-1 0 0 0,0 0 0 0 0,0 0 0 0 0,0 0 0 0 0,0 0-1 0 0,0 0 1 0 0,0-1 0 0 0,1 1 0 0 0,-1-1 0 0 0,1 1-1 0 0,0-1 1 0 0,0 0 0 0 0,0 0 0 0 0,-2-4 0 0 0,-2-8-1266 0 0</inkml:trace>
</inkml:ink>
</file>

<file path=ppt/ink/ink4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3.881"/>
    </inkml:context>
    <inkml:brush xml:id="br0">
      <inkml:brushProperty name="width" value="0.05" units="cm"/>
      <inkml:brushProperty name="height" value="0.05" units="cm"/>
    </inkml:brush>
  </inkml:definitions>
  <inkml:trace contextRef="#ctx0" brushRef="#br0">162 13 5404 0 0,'12'-12'14004'0'0,"-13"20"-9358"0"0,-3 9-4136 0 0,3-13-1014 0 0,-21 86 4462 0 0,-5 1-5132 0 0,-8-3-5459 0 0,25-68 2493 0 0,-1 0 0 0 0,-14 19-1 0 0,-1-9-362 0 0,15-19 2584 0 0</inkml:trace>
</inkml:ink>
</file>

<file path=ppt/ink/ink4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4.725"/>
    </inkml:context>
    <inkml:brush xml:id="br0">
      <inkml:brushProperty name="width" value="0.05" units="cm"/>
      <inkml:brushProperty name="height" value="0.05" units="cm"/>
    </inkml:brush>
  </inkml:definitions>
  <inkml:trace contextRef="#ctx0" brushRef="#br0">1237 0 7013 0 0,'-1'5'10596'0'0,"-7"22"-8651"0"0,-98 146 4888 0 0,90-149-6638 0 0,-2-1 0 0 0,-1-1 0 0 0,0-1-1 0 0,-2 0 1 0 0,-23 17 0 0 0,39-35-425 0 0,0 0-1 0 0,0 0 1 0 0,0 0 0 0 0,0-1 0 0 0,-1 1-1 0 0,1-1 1 0 0,-1-1 0 0 0,1 1 0 0 0,-1-1-1 0 0,-6 1 1 0 0,-16 4-605 0 0,26-5 717 0 0,1-2 44 0 0,0 1 78 0 0,0 0 1 0 0,1-1-1 0 0,-1 1 1 0 0,0 0-1 0 0,0 0 1 0 0,0 0-1 0 0,0 0 1 0 0,0 0-1 0 0,1 0 1 0 0,-1 0-1 0 0,0 0 1 0 0,0 0-1 0 0,0 0 1 0 0,0 0-1 0 0,1 0 1 0 0,-1 1-1 0 0,0-1 1 0 0,0 0-1 0 0,0 1 1 0 0,1-1-1 0 0,-1 0 1 0 0,0 1-1 0 0,0-1 1 0 0,1 1-1 0 0,-1-1 1 0 0,-1 2-1 0 0,-21 11 403 0 0,15-7-316 0 0,-4 5 12 0 0,0 0-1 0 0,-1 0 1 0 0,-1-2-1 0 0,0 1 1 0 0,0-2 0 0 0,-1 0-1 0 0,-31 12 1 0 0,45-20-100 0 0,-1 1 0 0 0,0-1 0 0 0,0 0 0 0 0,1 1 0 0 0,-1-1 1 0 0,0 0-1 0 0,0 0 0 0 0,0 0 0 0 0,1 0 0 0 0,-1 0 0 0 0,0-1 0 0 0,0 1 1 0 0,1-1-1 0 0,-1 1 0 0 0,0-1 0 0 0,0 1 0 0 0,1-1 0 0 0,-1 0 0 0 0,1 0 1 0 0,-1 0-1 0 0,1 0 0 0 0,-1 0 0 0 0,1 0 0 0 0,-1 0 0 0 0,1-1 0 0 0,0 1 1 0 0,0 0-1 0 0,0-1 0 0 0,0 1 0 0 0,0-1 0 0 0,0 1 0 0 0,0-1 0 0 0,0 0 1 0 0,0-1-1 0 0,-1-3-23 0 0,-1 0 0 0 0,2 0 1 0 0,-1 0-1 0 0,1 0 1 0 0,0-1-1 0 0,0 1 1 0 0,0-8-1 0 0,1-10-81 0 0,-1 13 187 0 0,1-1-1 0 0,0 0 0 0 0,1 1 0 0 0,0-1 1 0 0,1 1-1 0 0,4-15 1440 0 0,-5 29-1264 0 0,0 3-172 0 0,0 0 1 0 0,0 0-1 0 0,-1 0 0 0 0,1 0 1 0 0,-1 0-1 0 0,-1 0 1 0 0,1 0-1 0 0,-1 0 0 0 0,0 0 1 0 0,0 0-1 0 0,-1 0 1 0 0,0 0-1 0 0,0 0 0 0 0,0-1 1 0 0,0 1-1 0 0,-1-1 1 0 0,-6 9-1 0 0,6-9-267 0 0,-1-1 0 0 0,0 1-1 0 0,0-1 1 0 0,0 0 0 0 0,0 0 0 0 0,0 0 0 0 0,-1 0 0 0 0,0-1 0 0 0,0 0 0 0 0,0 0-1 0 0,0 0 1 0 0,-8 2 0 0 0,-29 14 288 0 0,0 1-1 0 0,1 2 1 0 0,-41 30-1 0 0,-47 26-1203 0 0,38-39-2785 0 0,82-36 2167 0 0,-1 1-596 0 0,0 0-1 0 0,0-1 1 0 0,0-1-1 0 0,0 0 1 0 0,-1 0 0 0 0,1-1-1 0 0,-19 0 1 0 0,12-2 571 0 0</inkml:trace>
</inkml:ink>
</file>

<file path=ppt/ink/ink4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5.116"/>
    </inkml:context>
    <inkml:brush xml:id="br0">
      <inkml:brushProperty name="width" value="0.05" units="cm"/>
      <inkml:brushProperty name="height" value="0.05" units="cm"/>
    </inkml:brush>
  </inkml:definitions>
  <inkml:trace contextRef="#ctx0" brushRef="#br0">0 98 5865 0 0,'0'0'9444'0'0,"38"-6"-4472"0"0,-38 6-4789 0 0,37-9 3111 0 0,-2-3-5517 0 0,-26 9 246 0 0,0 0-1 0 0,-1-1 1 0 0,1 0-1 0 0,-1-1 1 0 0,0 0-1 0 0,0 0 1 0 0,-1-1 0 0 0,1 0-1 0 0,11-12 1 0 0,-11 6 244 0 0</inkml:trace>
</inkml:ink>
</file>

<file path=ppt/ink/ink4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5.475"/>
    </inkml:context>
    <inkml:brush xml:id="br0">
      <inkml:brushProperty name="width" value="0.05" units="cm"/>
      <inkml:brushProperty name="height" value="0.05" units="cm"/>
    </inkml:brush>
  </inkml:definitions>
  <inkml:trace contextRef="#ctx0" brushRef="#br0">585 1 5188 0 0,'-1'1'10884'0'0,"-14"13"-9687"0"0,-25 17 1245 0 0,-2-2 0 0 0,-73 38 0 0 0,23-15-589 0 0,55-30-772 0 0,-64 26 1 0 0,5-16-2827 0 0,94-32 1331 0 0,0 1-1 0 0,0-1 1 0 0,-1 1 0 0 0,1-1 0 0 0,0 0 0 0 0,0 0-1 0 0,0 0 1 0 0,0 0 0 0 0,0 0 0 0 0,0 0-1 0 0,0-1 1 0 0,0 1 0 0 0,0-1 0 0 0,-2 0 0 0 0,3 0 45 0 0,0 1 0 0 0,0-1 1 0 0,0 1-1 0 0,0-1 0 0 0,1 0 1 0 0,-1 1-1 0 0,0-1 0 0 0,1 0 1 0 0,-1 0-1 0 0,0 0 0 0 0,1 1 1 0 0,-1-1-1 0 0,1 0 0 0 0,0 0 1 0 0,-1 0-1 0 0,1 0 0 0 0,-1 0 1 0 0,1 0-1 0 0,0 0 0 0 0,0-2 1 0 0,3-31-7388 0 0,6 11 5534 0 0,0 3 217 0 0</inkml:trace>
</inkml:ink>
</file>

<file path=ppt/ink/ink4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5.803"/>
    </inkml:context>
    <inkml:brush xml:id="br0">
      <inkml:brushProperty name="width" value="0.05" units="cm"/>
      <inkml:brushProperty name="height" value="0.05" units="cm"/>
    </inkml:brush>
  </inkml:definitions>
  <inkml:trace contextRef="#ctx0" brushRef="#br0">581 0 4832 0 0,'2'4'8997'0'0,"-2"-4"-8847"0"0,-8 16 3019 0 0,-13 15-651 0 0,-97 90 3318 0 0,30-47-4915 0 0,14-16-3235 0 0,-1-1-3720 0 0,48-39 2053 0 0,-1-1 1 0 0,-1-1-1 0 0,-57 23 1 0 0,58-29 2059 0 0</inkml:trace>
</inkml:ink>
</file>

<file path=ppt/ink/ink4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6.147"/>
    </inkml:context>
    <inkml:brush xml:id="br0">
      <inkml:brushProperty name="width" value="0.05" units="cm"/>
      <inkml:brushProperty name="height" value="0.05" units="cm"/>
    </inkml:brush>
  </inkml:definitions>
  <inkml:trace contextRef="#ctx0" brushRef="#br0">149 1 5404 0 0,'0'0'5878'0'0,"1"8"458"0"0,7-5-5738 0 0,-1 0-1 0 0,-1 1 1 0 0,1-1 0 0 0,0 1 0 0 0,-1 1 0 0 0,0-1 0 0 0,0 1 0 0 0,0 0 0 0 0,-1 0 0 0 0,1 1 0 0 0,4 6 0 0 0,-8-8-497 0 0,0 0 0 0 0,0-1 1 0 0,0 1-1 0 0,-1 0 0 0 0,1 0 1 0 0,-1 0-1 0 0,0 0 0 0 0,0 0 1 0 0,-1 0-1 0 0,1 1 0 0 0,-1-1 1 0 0,0 0-1 0 0,0 0 0 0 0,0 0 1 0 0,-1 0-1 0 0,0 1 0 0 0,1-1 1 0 0,-1 0-1 0 0,-1 0 0 0 0,1 0 0 0 0,-1 0 1 0 0,1-1-1 0 0,-4 5 0 0 0,-34 54-215 0 0,-14-4-4330 0 0,41-46 1664 0 0,-1-2 1 0 0,-1 1 0 0 0,0-1 0 0 0,0-1-1 0 0,-1-1 1 0 0,-29 13 0 0 0,31-16 936 0 0</inkml:trace>
</inkml:ink>
</file>

<file path=ppt/ink/ink4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7.100"/>
    </inkml:context>
    <inkml:brush xml:id="br0">
      <inkml:brushProperty name="width" value="0.05" units="cm"/>
      <inkml:brushProperty name="height" value="0.05" units="cm"/>
    </inkml:brush>
  </inkml:definitions>
  <inkml:trace contextRef="#ctx0" brushRef="#br0">301 354 5136 0 0,'-6'-5'1060'0'0,"1"0"0"0"0,0 0 0 0 0,1 0-1 0 0,-1-1 1 0 0,1 1 0 0 0,0-1-1 0 0,0 0 1 0 0,1-1 0 0 0,0 1 0 0 0,0-1-1 0 0,0 1 1 0 0,-2-13 0 0 0,4 16-846 0 0,0-1 0 0 0,1 0 0 0 0,-1 0 1 0 0,1 0-1 0 0,0 0 0 0 0,0 1 0 0 0,1-1 0 0 0,-1 0 1 0 0,1 0-1 0 0,0 0 0 0 0,0 1 0 0 0,0-1 0 0 0,0 0 1 0 0,1 1-1 0 0,-1-1 0 0 0,1 1 0 0 0,0 0 1 0 0,0-1-1 0 0,0 1 0 0 0,0 0 0 0 0,1 0 0 0 0,0 1 1 0 0,-1-1-1 0 0,1 0 0 0 0,5-3 0 0 0,-4 3-119 0 0,0 1 1 0 0,1 0-1 0 0,-1 0 0 0 0,1 0 0 0 0,-1 0 0 0 0,1 1 0 0 0,0 0 0 0 0,-1 0 1 0 0,1 0-1 0 0,0 0 0 0 0,0 1 0 0 0,0 0 0 0 0,-1 0 0 0 0,1 0 1 0 0,0 1-1 0 0,0-1 0 0 0,4 2 0 0 0,13 3-49 0 0,0 2 1 0 0,31 12-1 0 0,1 1-722 0 0,-20-21 541 0 0,-69 16 292 0 0,-1 2 0 0 0,2 2-1 0 0,-44 30 1 0 0,51-30 19 0 0,0-1 1 0 0,-1-2-1 0 0,0 0 0 0 0,-2-2 0 0 0,1-2 1 0 0,-53 16-1 0 0,79-28-113 0 0,-1 1 1 0 0,1 0-1 0 0,-1-1 0 0 0,1 0 1 0 0,-1 0-1 0 0,0 0 0 0 0,1 0 1 0 0,-1 0-1 0 0,1-1 0 0 0,-1 0 1 0 0,1 1-1 0 0,-1-1 0 0 0,1 0 1 0 0,0-1-1 0 0,-1 1 0 0 0,1-1 1 0 0,0 1-1 0 0,0-1 0 0 0,0 0 1 0 0,-4-4-1 0 0,3 2 76 0 0,0-1-1 0 0,0 1 0 0 0,1-1 1 0 0,0 0-1 0 0,0 0 1 0 0,0-1-1 0 0,1 1 1 0 0,-1 0-1 0 0,1-1 1 0 0,0 0-1 0 0,-1-7 1 0 0,-1-12 90 0 0,1-1 0 0 0,1 0 0 0 0,1 1 0 0 0,4-39 1 0 0,0 37-659 0 0,3 1-3337 0 0,-1 11-1348 0 0,0 1 1 0 0,1-1 0 0 0,14-22 0 0 0,0 5 149 0 0,-10 20 3082 0 0</inkml:trace>
</inkml:ink>
</file>

<file path=ppt/ink/ink4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7.460"/>
    </inkml:context>
    <inkml:brush xml:id="br0">
      <inkml:brushProperty name="width" value="0.05" units="cm"/>
      <inkml:brushProperty name="height" value="0.05" units="cm"/>
    </inkml:brush>
  </inkml:definitions>
  <inkml:trace contextRef="#ctx0" brushRef="#br0">71 14 6161 0 0,'6'-13'5149'0'0,"-11"12"-4458"0"0,-22 21-6093 0 0,1-1 1815 0 0,8-9 1691 0 0</inkml:trace>
</inkml:ink>
</file>

<file path=ppt/ink/ink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0.567"/>
    </inkml:context>
    <inkml:brush xml:id="br0">
      <inkml:brushProperty name="width" value="0.05" units="cm"/>
      <inkml:brushProperty name="height" value="0.05" units="cm"/>
      <inkml:brushProperty name="color" value="#E71224"/>
    </inkml:brush>
  </inkml:definitions>
  <inkml:trace contextRef="#ctx0" brushRef="#br0">6 3 6253 0 0,'-5'-3'18373'0'0,"4"14"-20867"0"0,13 12-15137 0 0,-6-15 14833 0 0,-2-2 1155 0 0</inkml:trace>
</inkml:ink>
</file>

<file path=ppt/ink/ink4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7.788"/>
    </inkml:context>
    <inkml:brush xml:id="br0">
      <inkml:brushProperty name="width" value="0.05" units="cm"/>
      <inkml:brushProperty name="height" value="0.05" units="cm"/>
    </inkml:brush>
  </inkml:definitions>
  <inkml:trace contextRef="#ctx0" brushRef="#br0">263 1 4348 0 0,'-48'58'9776'0'0,"-6"0"-5341"0"0,-5-5-6531 0 0,-3-12-7721 0 0,35-29 5536 0 0,14-7 2416 0 0</inkml:trace>
</inkml:ink>
</file>

<file path=ppt/ink/ink4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8.241"/>
    </inkml:context>
    <inkml:brush xml:id="br0">
      <inkml:brushProperty name="width" value="0.05" units="cm"/>
      <inkml:brushProperty name="height" value="0.05" units="cm"/>
    </inkml:brush>
  </inkml:definitions>
  <inkml:trace contextRef="#ctx0" brushRef="#br0">11 184 5148 0 0,'-2'-6'712'0'0,"0"0"0"0"0,0 0-1 0 0,1 0 1 0 0,0 0 0 0 0,0 0-1 0 0,0-1 1 0 0,1 1-1 0 0,0 0 1 0 0,0 0 0 0 0,0 0-1 0 0,1-1 1 0 0,0 1-1 0 0,2-7 1 0 0,-1 9-376 0 0,0 0 1 0 0,1 0-1 0 0,-1 0 0 0 0,1 0 1 0 0,0 0-1 0 0,0 0 0 0 0,0 1 0 0 0,0-1 1 0 0,1 1-1 0 0,-1 0 0 0 0,1 0 1 0 0,0 0-1 0 0,0 1 0 0 0,0-1 1 0 0,0 1-1 0 0,1 0 0 0 0,8-3 1 0 0,8-2 136 0 0,0 1 0 0 0,1 1 0 0 0,0 1 0 0 0,0 0 0 0 0,0 2 0 0 0,0 1 1 0 0,1 1-1 0 0,31 3 0 0 0,-1 3 89 0 0,-1 3 1 0 0,74 22-1 0 0,50 34-1180 0 0,-175-65 609 0 0,-1 0 0 0 0,1 1-1 0 0,-1-1 1 0 0,1 0 0 0 0,-1 0-1 0 0,1 0 1 0 0,-1 0-1 0 0,1 1 1 0 0,-1-1 0 0 0,1 0-1 0 0,-1 1 1 0 0,1-1-1 0 0,-1 0 1 0 0,1 1 0 0 0,-1-1-1 0 0,0 0 1 0 0,1 1 0 0 0,-1-1-1 0 0,1 1 1 0 0,-1-1-1 0 0,0 1 1 0 0,0-1 0 0 0,1 1-1 0 0,-1-1 1 0 0,0 1-1 0 0,0-1 1 0 0,0 1 0 0 0,1-1-1 0 0,-1 1 1 0 0,0-1 0 0 0,0 1-1 0 0,0-1 1 0 0,0 2-1 0 0,-15 11-165 0 0,-31 5 63 0 0,44-18 108 0 0,-16 6 15 0 0,-69 20 902 0 0,-144 65 1 0 0,207-80-629 0 0,1 1-1 0 0,1 2 1 0 0,0 0 0 0 0,1 1-1 0 0,0 1 1 0 0,1 1-1 0 0,1 1 1 0 0,1 0 0 0 0,0 2-1 0 0,-27 39 1 0 0,42-55-238 0 0,1 1 0 0 0,-1-1 0 0 0,1 1 0 0 0,0-1 0 0 0,0 1 0 0 0,0 0 0 0 0,0 0 1 0 0,1-1-1 0 0,0 1 0 0 0,0 0 0 0 0,1 0 0 0 0,-1 1 0 0 0,1-1 0 0 0,0 0 0 0 0,0 0 0 0 0,2 8 0 0 0,-1-9-44 0 0,1 0-1 0 0,0 0 0 0 0,0 0 1 0 0,0 0-1 0 0,1 0 0 0 0,-1-1 0 0 0,1 1 1 0 0,0-1-1 0 0,0 0 0 0 0,0 0 0 0 0,0 0 1 0 0,0 0-1 0 0,1 0 0 0 0,-1-1 1 0 0,1 1-1 0 0,0-1 0 0 0,0 0 0 0 0,0 0 1 0 0,7 2-1 0 0,10 3-711 0 0,0 0-1 0 0,0-2 1 0 0,0 0-1 0 0,1-2 1 0 0,0 0 0 0 0,-1-1-1 0 0,1-2 1 0 0,0 0 0 0 0,0-1-1 0 0,-1-1 1 0 0,37-9 0 0 0,-35 6 50 0 0,0-2 0 0 0,-1 0 0 0 0,0-2 0 0 0,0-1 0 0 0,-1 0 0 0 0,28-19 0 0 0,-15-3 3784 0 0,-13 10 3370 0 0,-11 14-4580 0 0,-52-15-28961 0 0,33 19 26425 0 0,-4-1-1115 0 0</inkml:trace>
</inkml:ink>
</file>

<file path=ppt/ink/ink4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9.413"/>
    </inkml:context>
    <inkml:brush xml:id="br0">
      <inkml:brushProperty name="width" value="0.05" units="cm"/>
      <inkml:brushProperty name="height" value="0.05" units="cm"/>
    </inkml:brush>
  </inkml:definitions>
  <inkml:trace contextRef="#ctx0" brushRef="#br0">542 175 5885 0 0,'-5'-3'1169'0'0,"0"-1"0"0"0,0 1 0 0 0,0-1 1 0 0,1-1-1 0 0,-1 1 0 0 0,1-1 0 0 0,0 1 1 0 0,-3-6-1 0 0,1-2 611 0 0,0 1 1 0 0,1-1-1 0 0,0 0 1 0 0,-5-22-1 0 0,7 26-1136 0 0,3 6-591 0 0,0 1 0 0 0,-1 0-1 0 0,1 0 1 0 0,0-1 0 0 0,0 1 0 0 0,0 0-1 0 0,0-1 1 0 0,0 1 0 0 0,0-1-1 0 0,0 1 1 0 0,1 0 0 0 0,-1 0 0 0 0,0-1-1 0 0,1 1 1 0 0,-1 0 0 0 0,1-1-1 0 0,-1 1 1 0 0,1 0 0 0 0,0 0-1 0 0,-1 0 1 0 0,1 0 0 0 0,0 0 0 0 0,0 0-1 0 0,0 0 1 0 0,0 0 0 0 0,0 0-1 0 0,0 0 1 0 0,0 0 0 0 0,0 0-1 0 0,0 1 1 0 0,0-1 0 0 0,0 0 0 0 0,1 1-1 0 0,-1-1 1 0 0,0 1 0 0 0,0 0-1 0 0,1-1 1 0 0,-1 1 0 0 0,0 0-1 0 0,1 0 1 0 0,-1-1 0 0 0,2 1 0 0 0,10-1-48 0 0,-1 0 1 0 0,0 0 0 0 0,21 3 0 0 0,-20-2 39 0 0,110 6-823 0 0,-120-6 668 0 0,6-2-428 0 0,-43 18 652 0 0,1 2-1 0 0,1 1 1 0 0,1 1 0 0 0,0 2-1 0 0,2 0 1 0 0,-30 31 0 0 0,-36 26 342 0 0,85-72-380 0 0,-1 0 0 0 0,0-1-1 0 0,0 0 1 0 0,-1-1 0 0 0,0 0-1 0 0,-20 6 1 0 0,27-10-113 0 0,0 1 0 0 0,0-1 1 0 0,0 0-1 0 0,0 0 0 0 0,0-1 1 0 0,0 0-1 0 0,0 1 0 0 0,0-2 0 0 0,0 1 1 0 0,0 0-1 0 0,0-1 0 0 0,0 0 1 0 0,0 0-1 0 0,0-1 0 0 0,0 1 0 0 0,0-1 1 0 0,1 0-1 0 0,-1-1 0 0 0,-4-2 1 0 0,8 4-51 0 0,-1 0 1 0 0,1 0 0 0 0,0 0 0 0 0,0 0 0 0 0,0 0-1 0 0,0 0 1 0 0,0-1 0 0 0,0 1 0 0 0,0-1 0 0 0,0 1 0 0 0,0 0-1 0 0,1-1 1 0 0,-1 1 0 0 0,0-1 0 0 0,1 0 0 0 0,-1-2-1 0 0,1 3 41 0 0,0 0-1 0 0,0 0 0 0 0,0 0 1 0 0,0 0-1 0 0,1 0 0 0 0,-1 0 1 0 0,0 0-1 0 0,1 0 0 0 0,-1 1 1 0 0,0-1-1 0 0,1 0 0 0 0,-1 0 1 0 0,1 0-1 0 0,0 0 0 0 0,-1 1 1 0 0,1-1-1 0 0,0 0 0 0 0,-1 1 1 0 0,1-1-1 0 0,1 0 0 0 0,0-1 19 0 0,1 0-1 0 0,-1 1 0 0 0,1 0 0 0 0,0-1 1 0 0,0 1-1 0 0,-1 0 0 0 0,1 0 0 0 0,0 1 1 0 0,0-1-1 0 0,0 0 0 0 0,0 1 0 0 0,0 0 1 0 0,6 0-1 0 0,-8 0 43 0 0,0 1 0 0 0,0-1 0 0 0,0 0-1 0 0,0 1 1 0 0,0-1 0 0 0,0 1 0 0 0,0 0 0 0 0,0-1 0 0 0,0 1 0 0 0,-1 0-1 0 0,1-1 1 0 0,0 1 0 0 0,0 0 0 0 0,-1 0 0 0 0,1 0 0 0 0,0 0 0 0 0,-1 0 0 0 0,1 0-1 0 0,-1 0 1 0 0,1 0 0 0 0,-1 0 0 0 0,1 0 0 0 0,-1 0 0 0 0,0 0 0 0 0,0 0-1 0 0,1 0 1 0 0,-1 0 0 0 0,0 0 0 0 0,0 0 0 0 0,0 0 0 0 0,0 1 0 0 0,0-1-1 0 0,-1 1 1 0 0,-5 33 348 0 0,0-24-404 0 0,1 0-1 0 0,-2-1 0 0 0,1 0 0 0 0,-1 0 0 0 0,-1-1 0 0 0,0 1 1 0 0,0-2-1 0 0,-18 15 0 0 0,22-20-443 0 0,0 0-1 0 0,0 0 1 0 0,0-1 0 0 0,-1 1 0 0 0,1-1-1 0 0,-1 0 1 0 0,1-1 0 0 0,-1 1 0 0 0,0-1-1 0 0,-9 2 1 0 0,11-3-191 0 0,0 0 0 0 0,0 0 0 0 0,0 0 0 0 0,0-1 0 0 0,0 1 0 0 0,0-1 0 0 0,0 0 0 0 0,1 0 0 0 0,-1 0-1 0 0,0 0 1 0 0,0 0 0 0 0,0-1 0 0 0,1 1 0 0 0,-1-1 0 0 0,1 1 0 0 0,-1-1 0 0 0,1 0 0 0 0,0 0 0 0 0,-3-3 0 0 0,-9-16-3501 0 0,7 7 2307 0 0</inkml:trace>
</inkml:ink>
</file>

<file path=ppt/ink/ink4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49.772"/>
    </inkml:context>
    <inkml:brush xml:id="br0">
      <inkml:brushProperty name="width" value="0.05" units="cm"/>
      <inkml:brushProperty name="height" value="0.05" units="cm"/>
    </inkml:brush>
  </inkml:definitions>
  <inkml:trace contextRef="#ctx0" brushRef="#br0">43 49 7381 0 0,'4'-27'12997'0'0,"-5"19"-14739"0"0,-33-3-13822 0 0,22 9 13748 0 0</inkml:trace>
</inkml:ink>
</file>

<file path=ppt/ink/ink4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0.100"/>
    </inkml:context>
    <inkml:brush xml:id="br0">
      <inkml:brushProperty name="width" value="0.05" units="cm"/>
      <inkml:brushProperty name="height" value="0.05" units="cm"/>
    </inkml:brush>
  </inkml:definitions>
  <inkml:trace contextRef="#ctx0" brushRef="#br0">230 1 5352 0 0,'-16'0'7346'0'0,"-4"42"-302"0"0,-1 30-2560 0 0,3-7-2854 0 0,-1-6-878 0 0,-19 50-5783 0 0,29-87 2077 0 0,0-1 1 0 0,-1 0-1 0 0,-2 0 1 0 0,0-2-1 0 0,-21 28 1 0 0,21-34 917 0 0</inkml:trace>
</inkml:ink>
</file>

<file path=ppt/ink/ink4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0.444"/>
    </inkml:context>
    <inkml:brush xml:id="br0">
      <inkml:brushProperty name="width" value="0.05" units="cm"/>
      <inkml:brushProperty name="height" value="0.05" units="cm"/>
    </inkml:brush>
  </inkml:definitions>
  <inkml:trace contextRef="#ctx0" brushRef="#br0">707 37 5384 0 0,'2'-3'503'0'0,"0"1"-1"0"0,0 0 0 0 0,0-1 0 0 0,0 1 0 0 0,0 0 0 0 0,1 0 0 0 0,-1 0 1 0 0,0 0-1 0 0,1 0 0 0 0,0 1 0 0 0,-1-1 0 0 0,1 1 0 0 0,0 0 0 0 0,0 0 0 0 0,3-1 1 0 0,0 0 47 0 0,1 1 0 0 0,0-1 0 0 0,0 2 0 0 0,0-1 0 0 0,-1 1 0 0 0,14 1 1 0 0,-13-1-298 0 0,-1 1 1 0 0,1 0 0 0 0,0 0-1 0 0,0 1 1 0 0,-1 0 0 0 0,1 0 0 0 0,-1 0-1 0 0,0 1 1 0 0,1 0 0 0 0,-1 1-1 0 0,-1-1 1 0 0,1 1 0 0 0,0 0 0 0 0,8 8-1 0 0,-12-9-170 0 0,-1 0 0 0 0,1 1 0 0 0,-1-1 0 0 0,1 0 0 0 0,-1 1 0 0 0,0-1-1 0 0,0 1 1 0 0,-1-1 0 0 0,1 1 0 0 0,-1-1 0 0 0,1 1 0 0 0,-1-1 0 0 0,0 1 0 0 0,-1-1-1 0 0,1 1 1 0 0,-1-1 0 0 0,1 1 0 0 0,-1-1 0 0 0,0 1 0 0 0,0-1 0 0 0,-1 0 0 0 0,1 1 0 0 0,-1-1-1 0 0,1 0 1 0 0,-1 0 0 0 0,0 0 0 0 0,0 0 0 0 0,-1 0 0 0 0,1-1 0 0 0,0 1 0 0 0,-1-1-1 0 0,-3 3 1 0 0,4-2-51 0 0,-2 1 0 0 0,1-1 0 0 0,0 0 0 0 0,-1-1 0 0 0,1 1 0 0 0,-1 0 0 0 0,0-1 0 0 0,1 0-1 0 0,-1 0 1 0 0,-1 0 0 0 0,1 0 0 0 0,0-1 0 0 0,0 0 0 0 0,0 0 0 0 0,-1 0 0 0 0,1 0 0 0 0,-1 0-1 0 0,1-1 1 0 0,-1 0 0 0 0,1 0 0 0 0,-1 0 0 0 0,1-1 0 0 0,0 1 0 0 0,-1-1 0 0 0,-5-2 0 0 0,8 2-76 0 0,1-1 1 0 0,-1 1 0 0 0,1-1 0 0 0,-1 1 0 0 0,1-1 0 0 0,0 1 0 0 0,0-1 0 0 0,0 0 0 0 0,0 0 0 0 0,0 0-1 0 0,0 1 1 0 0,1-1 0 0 0,-1 0 0 0 0,0 0 0 0 0,1 0 0 0 0,0 0 0 0 0,-1 0 0 0 0,1 0 0 0 0,0 0-1 0 0,0 0 1 0 0,0 0 0 0 0,0-1 0 0 0,1 1 0 0 0,-1 0 0 0 0,0 0 0 0 0,1 0 0 0 0,-1 1 0 0 0,2-3-1 0 0,-2 1 51 0 0,1 1 1 0 0,-1 0-1 0 0,1 0 0 0 0,-1 0 0 0 0,1 0 0 0 0,0 0 0 0 0,0 0 0 0 0,0 0 0 0 0,0 0 0 0 0,0 0 0 0 0,1 1 0 0 0,-1-1 0 0 0,0 0 0 0 0,1 1 0 0 0,-1-1 0 0 0,1 1 0 0 0,0-1 0 0 0,-1 1 0 0 0,1 0 0 0 0,0 0 0 0 0,0-1 0 0 0,0 1 0 0 0,0 1 0 0 0,0-1 0 0 0,2-1 0 0 0,-3 2 35 0 0,0 1 0 0 0,0-1-1 0 0,0 0 1 0 0,0 1 0 0 0,0-1-1 0 0,0 1 1 0 0,0-1 0 0 0,0 1-1 0 0,0-1 1 0 0,0 1 0 0 0,-1-1-1 0 0,1 1 1 0 0,0 0 0 0 0,0 0-1 0 0,-1-1 1 0 0,1 1 0 0 0,-1 0-1 0 0,1 0 1 0 0,0 0 0 0 0,-1 0-1 0 0,1 0 1 0 0,-1-1 0 0 0,0 1-1 0 0,1 0 1 0 0,-1 0 0 0 0,0 0 0 0 0,0 0-1 0 0,0 0 1 0 0,1 0 0 0 0,-1 0-1 0 0,0 0 1 0 0,0 0 0 0 0,0 0-1 0 0,-1 0 1 0 0,1 1 0 0 0,0-1-1 0 0,0 0 1 0 0,0-1 0 0 0,-1 1-1 0 0,0 2 1 0 0,-11 43 927 0 0,11-44-923 0 0,-2 8 158 0 0,-2 1 1 0 0,1-1-1 0 0,-1-1 0 0 0,-1 1 0 0 0,1-1 0 0 0,-2 0 0 0 0,1 0 0 0 0,-1 0 0 0 0,-1-1 0 0 0,1 0 0 0 0,-1-1 0 0 0,-12 9 0 0 0,19-15-197 0 0,0 0-1 0 0,0-1 0 0 0,0 1 1 0 0,0-1-1 0 0,0 1 0 0 0,0-1 0 0 0,0 0 1 0 0,0 1-1 0 0,0-1 0 0 0,-1 0 1 0 0,1 0-1 0 0,0 1 0 0 0,0-1 1 0 0,0 0-1 0 0,0 0 0 0 0,0 0 0 0 0,0-1 1 0 0,0 1-1 0 0,-1 0 0 0 0,1 0 1 0 0,0 0-1 0 0,0-1 0 0 0,0 1 1 0 0,0-1-1 0 0,0 1 0 0 0,0-1 1 0 0,0 1-1 0 0,-1-2 0 0 0,0 0-62 0 0,0 0 0 0 0,1 0-1 0 0,-1 0 1 0 0,1-1 0 0 0,0 1 0 0 0,-1 0 0 0 0,1-1-1 0 0,0 1 1 0 0,0-1 0 0 0,0 1 0 0 0,0-5-1 0 0,-1-5-308 0 0,0 0 0 0 0,1 0 0 0 0,1 0-1 0 0,0-15 1 0 0,8-32-217 0 0,-8 57 2061 0 0,-2 7-1021 0 0,-11 19-28 0 0,-1 0 1 0 0,-1 0-1 0 0,-1-2 0 0 0,-25 29 1 0 0,18-26-1894 0 0,-2-2 0 0 0,0 0 0 0 0,-37 25 0 0 0,30-27-1079 0 0,-1-2 0 0 0,-1 0 0 0 0,0-3 0 0 0,-1 0-1 0 0,-1-3 1 0 0,0-1 0 0 0,-57 12 0 0 0,41-16 651 0 0,1-2 181 0 0</inkml:trace>
</inkml:ink>
</file>

<file path=ppt/ink/ink4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1.491"/>
    </inkml:context>
    <inkml:brush xml:id="br0">
      <inkml:brushProperty name="width" value="0.05" units="cm"/>
      <inkml:brushProperty name="height" value="0.05" units="cm"/>
    </inkml:brush>
  </inkml:definitions>
  <inkml:trace contextRef="#ctx0" brushRef="#br0">1540 1 4996 0 0,'-12'18'2162'0'0,"0"0"-1"0"0,-1-1 1 0 0,-19 19-1 0 0,9-13-130 0 0,-41 31 1 0 0,14-18-397 0 0,-94 49 1 0 0,92-59-1438 0 0,-1-3 0 0 0,-1-1 0 0 0,-1-4 1 0 0,0-1-1 0 0,-1-3 0 0 0,-1-3 0 0 0,0-2 0 0 0,-1-2 0 0 0,1-3 0 0 0,-1-3 1 0 0,0-2-1 0 0,0-3 0 0 0,1-2 0 0 0,-89-21 0 0 0,59-4-342 0 0,63 22 160 0 0,0 0 0 0 0,-43-10 1 0 0,66 19 5 0 0,-1 0 0 0 0,1 0 0 0 0,-1 0 0 0 0,1 0 0 0 0,-1 0 0 0 0,0 0 0 0 0,1 0 1 0 0,-1 0-1 0 0,1 0 0 0 0,-1 1 0 0 0,1-1 0 0 0,-1 1 0 0 0,1-1 0 0 0,0 1 0 0 0,-1 0 0 0 0,1-1 0 0 0,0 1 0 0 0,-1 0 1 0 0,1 0-1 0 0,0 0 0 0 0,0 0 0 0 0,0 0 0 0 0,-2 2 0 0 0,1 0 62 0 0,0 0 1 0 0,0 1-1 0 0,0-1 1 0 0,0 1-1 0 0,1-1 1 0 0,-1 1-1 0 0,1 0 1 0 0,0 0-1 0 0,-1 4 1 0 0,0 4-802 0 0,1 1 0 0 0,0 0 1 0 0,0 0-1 0 0,3 20 1 0 0,4-10-7363 0 0</inkml:trace>
</inkml:ink>
</file>

<file path=ppt/ink/ink4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1.835"/>
    </inkml:context>
    <inkml:brush xml:id="br0">
      <inkml:brushProperty name="width" value="0.05" units="cm"/>
      <inkml:brushProperty name="height" value="0.05" units="cm"/>
    </inkml:brush>
  </inkml:definitions>
  <inkml:trace contextRef="#ctx0" brushRef="#br0">1 246 4820 0 0,'10'-26'1655'0'0,"1"1"0"0"0,1 0 0 0 0,2 1 0 0 0,0 0 0 0 0,2 1 0 0 0,0 1 0 0 0,2 1 0 0 0,28-28-1 0 0,-46 49-1542 0 0,0-1-68 0 0,1 1 1 0 0,-1-1-1 0 0,0 1 1 0 0,0 0 0 0 0,1-1-1 0 0,-1 1 1 0 0,1 0-1 0 0,-1-1 1 0 0,0 1 0 0 0,1 0-1 0 0,-1-1 1 0 0,1 1 0 0 0,-1 0-1 0 0,0 0 1 0 0,1 0-1 0 0,-1-1 1 0 0,1 1 0 0 0,-1 0-1 0 0,1 0 1 0 0,-1 0-1 0 0,1 0 1 0 0,-1 0 0 0 0,1 0-1 0 0,-1 0 1 0 0,1 0 0 0 0,-1 0-1 0 0,1 0 1 0 0,-1 0-1 0 0,1 0 1 0 0,0 1 0 0 0,-1-1-46 0 0,1 1 0 0 0,0-1 0 0 0,-1 1 1 0 0,1-1-1 0 0,-1 1 0 0 0,1 0 0 0 0,-1-1 1 0 0,1 1-1 0 0,-1 0 0 0 0,1 0 1 0 0,-1-1-1 0 0,0 1 0 0 0,0 0 0 0 0,1 0 1 0 0,-1 0-1 0 0,0 0 0 0 0,0-1 0 0 0,0 1 1 0 0,0 0-1 0 0,0 0 0 0 0,0 0 1 0 0,0 0-1 0 0,0-1 0 0 0,0 1 0 0 0,0 0 1 0 0,0 0-1 0 0,-1 0 0 0 0,1 0 0 0 0,0-1 1 0 0,0 1-1 0 0,-1 0 0 0 0,1 0 1 0 0,-1-1-1 0 0,1 1 0 0 0,-1 1 0 0 0,0-1-32 0 0,-31 71-3535 0 0,8-29-3601 0 0,-50 67 1 0 0,55-85 5396 0 0</inkml:trace>
</inkml:ink>
</file>

<file path=ppt/ink/ink4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2.163"/>
    </inkml:context>
    <inkml:brush xml:id="br0">
      <inkml:brushProperty name="width" value="0.05" units="cm"/>
      <inkml:brushProperty name="height" value="0.05" units="cm"/>
    </inkml:brush>
  </inkml:definitions>
  <inkml:trace contextRef="#ctx0" brushRef="#br0">23 16 4880 0 0,'-3'-2'5017'0'0,"-14"-9"9820"0"0,14 9-14007 0 0</inkml:trace>
</inkml:ink>
</file>

<file path=ppt/ink/ink4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3.444"/>
    </inkml:context>
    <inkml:brush xml:id="br0">
      <inkml:brushProperty name="width" value="0.05" units="cm"/>
      <inkml:brushProperty name="height" value="0.05" units="cm"/>
    </inkml:brush>
  </inkml:definitions>
  <inkml:trace contextRef="#ctx0" brushRef="#br0">710 54 5485 0 0,'-1'-1'206'0'0,"1"1"1"0"0,-1 0 0 0 0,1 0-1 0 0,0-1 1 0 0,-1 1 0 0 0,1 0 0 0 0,-1-1-1 0 0,1 1 1 0 0,0 0 0 0 0,0-1 0 0 0,-1 1-1 0 0,1 0 1 0 0,0-1 0 0 0,0 1 0 0 0,-1-1-1 0 0,1 1 1 0 0,0-1 0 0 0,0 1 0 0 0,0-1-1 0 0,0 1 1 0 0,-1 0 0 0 0,1-1 0 0 0,0 1-1 0 0,0-1 1 0 0,0 1 0 0 0,0-1 0 0 0,0 1-1 0 0,0-1 1 0 0,1 1 0 0 0,-1-1 0 0 0,0 1-1 0 0,0-1 1 0 0,0 1 0 0 0,0-1 0 0 0,0 1-1 0 0,1 0 1 0 0,-1-1 0 0 0,0 1 0 0 0,0-1-1 0 0,1 0 1 0 0,23-12 2946 0 0,32 1-1103 0 0,-24 7-1416 0 0,0 2 0 0 0,0 1 0 0 0,0 2 0 0 0,0 1 0 0 0,0 1 0 0 0,0 2 0 0 0,0 1 0 0 0,-1 2 0 0 0,0 1 0 0 0,37 14 0 0 0,-62-19-535 0 0,0 0-1 0 0,0 0 0 0 0,-1 0 1 0 0,1 1-1 0 0,-1 0 0 0 0,0 0 1 0 0,0 0-1 0 0,0 0 0 0 0,0 1 1 0 0,4 6-1 0 0,-8-9-67 0 0,0 0-1 0 0,0 0 1 0 0,0 0 0 0 0,0 0 0 0 0,0 0-1 0 0,-1 1 1 0 0,1-1 0 0 0,-1 0-1 0 0,1 0 1 0 0,-1 1 0 0 0,0-1-1 0 0,0 0 1 0 0,0 1 0 0 0,0-1 0 0 0,0 0-1 0 0,-1 1 1 0 0,1-1 0 0 0,-1 0-1 0 0,1 0 1 0 0,-1 1 0 0 0,0-1 0 0 0,0 0-1 0 0,0 0 1 0 0,0 0 0 0 0,0 0-1 0 0,0 0 1 0 0,-1 0 0 0 0,1 0-1 0 0,-1-1 1 0 0,-3 4 0 0 0,-5 5 1 0 0,-1-1-1 0 0,0 0 1 0 0,-1 0 0 0 0,1-2-1 0 0,-2 1 1 0 0,1-1 0 0 0,-1-1-1 0 0,0 0 1 0 0,-1-1 0 0 0,-26 7-1 0 0,9-5-92 0 0,-1-1 1 0 0,0-1-1 0 0,-58 0 0 0 0,89-5 59 0 0,-26 0-132 0 0,-1-1-1 0 0,-35-6 1 0 0,58 6 60 0 0,0 1 0 0 0,0-1 0 0 0,0 0 0 0 0,0-1 0 0 0,0 1-1 0 0,0-1 1 0 0,0 0 0 0 0,0-1 0 0 0,1 1 0 0 0,-1-1 0 0 0,1 1 0 0 0,0-1 0 0 0,0-1 0 0 0,0 1-1 0 0,0-1 1 0 0,0 1 0 0 0,1-1 0 0 0,-1 0 0 0 0,-4-8 0 0 0,7 9 28 0 0,0 0 0 0 0,0 1 0 0 0,1-1 0 0 0,-1 0 0 0 0,1 0 0 0 0,0 1 0 0 0,0-1 0 0 0,0 0 0 0 0,0 0 0 0 0,0 1 0 0 0,1-1 0 0 0,-1 0 0 0 0,1 0 0 0 0,0 1 1 0 0,-1-1-1 0 0,1 1 0 0 0,1-1 0 0 0,-1 1 0 0 0,0-1 0 0 0,0 1 0 0 0,1-1 0 0 0,0 1 0 0 0,-1 0 0 0 0,4-4 0 0 0,-1 2 102 0 0,0 0-1 0 0,0 1 1 0 0,0-1-1 0 0,1 1 1 0 0,-1 0-1 0 0,1 0 1 0 0,0 0-1 0 0,0 0 1 0 0,0 1-1 0 0,0 0 1 0 0,5-2-1 0 0,-9 4-5 0 0,1 0 0 0 0,-1 0 0 0 0,0-1 0 0 0,0 1 0 0 0,0 0 0 0 0,1 0 0 0 0,-1 0 1 0 0,0 0-1 0 0,0 0 0 0 0,1 0 0 0 0,-1 0 0 0 0,0 1 0 0 0,0-1 0 0 0,0 0 0 0 0,1 1 0 0 0,-1-1 0 0 0,0 1 0 0 0,0-1 0 0 0,0 1 0 0 0,0 0 0 0 0,0-1 0 0 0,0 1 0 0 0,0 0 1 0 0,0 0-1 0 0,0 0 0 0 0,0-1 0 0 0,-1 1 0 0 0,1 0 0 0 0,0 0 0 0 0,-1 0 0 0 0,1 0 0 0 0,0 1 0 0 0,-1-1 0 0 0,1 0 0 0 0,-1 0 0 0 0,0 0 0 0 0,1 0 0 0 0,-1 1 0 0 0,0-1 1 0 0,0 0-1 0 0,1 0 0 0 0,-1 0 0 0 0,0 1 0 0 0,0-1 0 0 0,-1 0 0 0 0,1 2 0 0 0,0 3 149 0 0,0 0 1 0 0,-1 0-1 0 0,0 0 1 0 0,0 0-1 0 0,0 0 1 0 0,-1 0-1 0 0,-3 9 0 0 0,-15 22 134 0 0,-2 0-1 0 0,-1-2 0 0 0,-2-1 1 0 0,-1 0-1 0 0,-2-2 0 0 0,-45 41 1 0 0,34-39-2499 0 0,-1-1 1 0 0,-71 43-1 0 0,84-61-1009 0 0,-1-1-1 0 0,-1 0 1 0 0,0-3-1 0 0,-44 13 1 0 0,41-17 655 0 0,-1 0 0 0 0,-35 2 0 0 0,26-6 712 0 0</inkml:trace>
</inkml:ink>
</file>

<file path=ppt/ink/ink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4.068"/>
    </inkml:context>
    <inkml:brush xml:id="br0">
      <inkml:brushProperty name="width" value="0.05" units="cm"/>
      <inkml:brushProperty name="height" value="0.05" units="cm"/>
      <inkml:brushProperty name="color" value="#E71224"/>
    </inkml:brush>
  </inkml:definitions>
  <inkml:trace contextRef="#ctx0" brushRef="#br0">608 86 4616 0 0,'-39'-72'19018'0'0,"39"71"-18137"0"0,0 0-698 0 0,-1 1-1 0 0,1-1 1 0 0,0 0 0 0 0,0 1 0 0 0,0-1 0 0 0,-1 0-1 0 0,1 1 1 0 0,-1-1 0 0 0,1 1 0 0 0,0-1 0 0 0,-1 1-1 0 0,1-1 1 0 0,-1 1 0 0 0,1-1 0 0 0,-1 1-1 0 0,1-1 1 0 0,-1 1 0 0 0,1-1 0 0 0,-1 1 0 0 0,0 0-1 0 0,1-1 1 0 0,-1 1 0 0 0,1 0 0 0 0,-1 0 0 0 0,-1-1-1 0 0,-5 13 41 0 0,1 0-1 0 0,0 0 0 0 0,0 1 1 0 0,1 0-1 0 0,1 0 1 0 0,1 0-1 0 0,-1 0 0 0 0,2 1 1 0 0,-1 14-1 0 0,-15 55 179 0 0,12-65-334 0 0,0-1 0 0 0,-2 1 0 0 0,0-1 0 0 0,0-1 1 0 0,-2 1-1 0 0,-17 22 0 0 0,20-30-40 0 0,-1-1 0 0 0,1-1 0 0 0,-1 1 0 0 0,0-1 0 0 0,-1-1 0 0 0,1 0 0 0 0,-1 0 0 0 0,-1 0 0 0 0,1-1 0 0 0,-1-1 0 0 0,0 1 0 0 0,0-2 0 0 0,0 1 0 0 0,-14 1 0 0 0,9-3-27 0 0,13-2-9 0 0,0 0 0 0 0,0 0 0 0 0,0 0 0 0 0,0 0 0 0 0,0 0 0 0 0,0 0 0 0 0,1-1 0 0 0,-1 1 0 0 0,0-1 0 0 0,0 1 0 0 0,0-1 1 0 0,1 0-1 0 0,-1 0 0 0 0,0 0 0 0 0,1 1 0 0 0,-3-3 0 0 0,4 2-4 0 0,-1 1 0 0 0,1-1-1 0 0,-1 0 1 0 0,1 1 0 0 0,0-1 0 0 0,-1 0 0 0 0,1 0 0 0 0,0 1 0 0 0,0-1 0 0 0,0 0 0 0 0,0 0-1 0 0,-1 1 1 0 0,1-1 0 0 0,0 0 0 0 0,0 0 0 0 0,0 0 0 0 0,1 1 0 0 0,-1-1 0 0 0,0 0-1 0 0,0 0 1 0 0,0 1 0 0 0,0-1 0 0 0,1 0 0 0 0,-1 1 0 0 0,1-2 0 0 0,0-1-22 0 0,1 1 1 0 0,-1 0-1 0 0,1-1 0 0 0,-1 1 1 0 0,1 0-1 0 0,0 0 0 0 0,0 0 1 0 0,0 0-1 0 0,0 1 0 0 0,0-1 1 0 0,0 0-1 0 0,1 1 0 0 0,-1-1 1 0 0,0 1-1 0 0,5-2 1 0 0,-5 3 22 0 0,0-1 1 0 0,0 1-1 0 0,-1-1 1 0 0,1 1-1 0 0,0 0 1 0 0,0 0-1 0 0,-1 0 1 0 0,1 0-1 0 0,0 0 1 0 0,0 0-1 0 0,0 1 1 0 0,-1-1-1 0 0,1 0 0 0 0,0 1 1 0 0,0-1-1 0 0,-1 1 1 0 0,1 0-1 0 0,-1 0 1 0 0,1 0-1 0 0,0 0 1 0 0,-1 0-1 0 0,0 0 1 0 0,1 0-1 0 0,-1 0 1 0 0,0 0-1 0 0,1 1 1 0 0,-1-1-1 0 0,0 0 1 0 0,0 1-1 0 0,0-1 1 0 0,0 1-1 0 0,0-1 1 0 0,0 1-1 0 0,-1 0 1 0 0,1-1-1 0 0,-1 1 1 0 0,1 0-1 0 0,-1 0 1 0 0,1 3-1 0 0,-1 0 54 0 0,1 0 0 0 0,-1 0 0 0 0,-1 0 0 0 0,1 1 0 0 0,-1-1 0 0 0,0 0 0 0 0,0 0 0 0 0,0 0 0 0 0,-1 0 0 0 0,0 0 0 0 0,0 0 0 0 0,0-1 0 0 0,-3 6 0 0 0,-9 11 8 0 0,-1 0 0 0 0,0-1 0 0 0,-2-1 1 0 0,0 0-1 0 0,-1-2 0 0 0,-1 0 0 0 0,-39 27 0 0 0,37-30-2280 0 0,-1-2-1 0 0,-29 13 1 0 0,29-36-7777 0 0,15-37-3557 0 0,7 33 11946 0 0</inkml:trace>
</inkml:ink>
</file>

<file path=ppt/ink/ink4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4.054"/>
    </inkml:context>
    <inkml:brush xml:id="br0">
      <inkml:brushProperty name="width" value="0.05" units="cm"/>
      <inkml:brushProperty name="height" value="0.05" units="cm"/>
    </inkml:brush>
  </inkml:definitions>
  <inkml:trace contextRef="#ctx0" brushRef="#br0">246 0 5352 0 0,'1'0'205'0'0,"-1"0"0"0"0,1 0 0 0 0,-1 0 0 0 0,1 0 0 0 0,-1 0 0 0 0,1 0 0 0 0,-1 1 0 0 0,1-1-1 0 0,-1 0 1 0 0,1 0 0 0 0,-1 0 0 0 0,0 0 0 0 0,1 1 0 0 0,-1-1 0 0 0,1 0 0 0 0,-1 1 0 0 0,1-1-1 0 0,-1 0 1 0 0,0 1 0 0 0,1-1 0 0 0,-1 0 0 0 0,0 1 0 0 0,1-1 0 0 0,-1 0 0 0 0,0 1 0 0 0,1-1-1 0 0,-1 1 1 0 0,0-1 0 0 0,0 1 0 0 0,0-1 0 0 0,0 1 0 0 0,1-1 0 0 0,-1 1 0 0 0,0-1 0 0 0,0 1-1 0 0,0-1 1 0 0,0 1 0 0 0,0 0 0 0 0,-7 28 4965 0 0,-21 25 49 0 0,19-42-4622 0 0,0-1 1 0 0,0 0-1 0 0,-1 0 0 0 0,0-1 0 0 0,-1-1 1 0 0,0 1-1 0 0,-15 9 0 0 0,18-15-927 0 0,0 1 1 0 0,0-1-1 0 0,0 0 1 0 0,0-1-1 0 0,-1 0 1 0 0,1 0-1 0 0,-14 2 1 0 0,20-5-171 0 0,1 0 0 0 0,-1 0 1 0 0,1 0-1 0 0,-1 0 0 0 0,0 0 0 0 0,1 0 1 0 0,-1 0-1 0 0,1 0 0 0 0,-1-1 1 0 0,1 1-1 0 0,-1 0 0 0 0,1-1 0 0 0,0 0 1 0 0,-1 1-1 0 0,1-1 0 0 0,-1 0 1 0 0,1 0-1 0 0,0 1 0 0 0,0-1 0 0 0,0 0 1 0 0,-1 0-1 0 0,1 0 0 0 0,0-1 0 0 0,0 1 1 0 0,0 0-1 0 0,0 0 0 0 0,1-1 1 0 0,-1 1-1 0 0,0-2 0 0 0,-1-1-550 0 0,0-1 1 0 0,0 0-1 0 0,1 0 0 0 0,0 0 0 0 0,0 0 0 0 0,0 0 0 0 0,0-5 1 0 0,1-7-903 0 0</inkml:trace>
</inkml:ink>
</file>

<file path=ppt/ink/ink4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4.397"/>
    </inkml:context>
    <inkml:brush xml:id="br0">
      <inkml:brushProperty name="width" value="0.05" units="cm"/>
      <inkml:brushProperty name="height" value="0.05" units="cm"/>
    </inkml:brush>
  </inkml:definitions>
  <inkml:trace contextRef="#ctx0" brushRef="#br0">32 70 5312 0 0,'13'-23'10756'0'0,"-7"15"-8718"0"0,-4 6-1478 0 0,14-17 4766 0 0,-16 19-5263 0 0,0-1 0 0 0,0 1 0 0 0,1-1 0 0 0,-1 1 0 0 0,0 0 0 0 0,0-1-1 0 0,0 1 1 0 0,1-1 0 0 0,-1 1 0 0 0,0-1 0 0 0,0 1 0 0 0,0-1 0 0 0,0 1 0 0 0,0-1-1 0 0,0 1 1 0 0,0-1 0 0 0,0 1 0 0 0,0-1 0 0 0,0 1 0 0 0,0-1 0 0 0,-1 1-1 0 0,1-1 1 0 0,0 1 0 0 0,0-1 0 0 0,0 1 0 0 0,-1-1 0 0 0,1 1 0 0 0,0 0-1 0 0,0-1 1 0 0,-1 1 0 0 0,1-1 0 0 0,0 1 0 0 0,-1 0 0 0 0,1-1 0 0 0,-1 1 0 0 0,0-1-1 0 0,-1 0-768 0 0,-30 9-14149 0 0,1 0 6209 0 0</inkml:trace>
</inkml:ink>
</file>

<file path=ppt/ink/ink4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4.725"/>
    </inkml:context>
    <inkml:brush xml:id="br0">
      <inkml:brushProperty name="width" value="0.05" units="cm"/>
      <inkml:brushProperty name="height" value="0.05" units="cm"/>
    </inkml:brush>
  </inkml:definitions>
  <inkml:trace contextRef="#ctx0" brushRef="#br0">139 44 5108 0 0,'0'-15'2728'0'0,"-3"-13"14255"0"0,4 43-15258 0 0,0 65 2194 0 0,-17 41-2544 0 0,10-87-1438 0 0,3-15 272 0 0,-9 54-2355 0 0,-6 3-4016 0 0,14-64 4015 0 0,0 0 0 0 0,0 0 0 0 0,-1 0 0 0 0,-1-1 0 0 0,0 0 0 0 0,0 0 0 0 0,-1-1 0 0 0,0 1 0 0 0,-16 15 0 0 0,13-18 381 0 0</inkml:trace>
</inkml:ink>
</file>

<file path=ppt/ink/ink4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5.054"/>
    </inkml:context>
    <inkml:brush xml:id="br0">
      <inkml:brushProperty name="width" value="0.05" units="cm"/>
      <inkml:brushProperty name="height" value="0.05" units="cm"/>
    </inkml:brush>
  </inkml:definitions>
  <inkml:trace contextRef="#ctx0" brushRef="#br0">234 88 5693 0 0,'-8'-11'14666'0'0,"0"9"-10471"0"0,-2 1-3657 0 0,-10-2-2573 0 0,7-6 3828 0 0,12 8-1817 0 0,0-1 0 0 0,0 1-1 0 0,0-1 1 0 0,0 1 0 0 0,1-1-1 0 0,-1 1 1 0 0,0-1 0 0 0,1 1 0 0 0,-1-1-1 0 0,1 0 1 0 0,0 1 0 0 0,0-1-1 0 0,-1 1 1 0 0,1-1 0 0 0,0 0-1 0 0,0 1 1 0 0,1-1 0 0 0,-1 0-1 0 0,0 1 1 0 0,0-1 0 0 0,1 0 0 0 0,-1 1-1 0 0,1-1 1 0 0,0 1 0 0 0,-1-1-1 0 0,1 1 1 0 0,0-1 0 0 0,0 1-1 0 0,0-1 1 0 0,0 1 0 0 0,0 0 0 0 0,0 0-1 0 0,0-1 1 0 0,0 1 0 0 0,1 0-1 0 0,-1 0 1 0 0,0 0 0 0 0,1 0-1 0 0,-1 0 1 0 0,1 1 0 0 0,-1-1-1 0 0,1 0 1 0 0,2 0 0 0 0,-3 0 21 0 0,1 1 25 0 0,0 1 1 0 0,-1-1 0 0 0,1 0-1 0 0,-1 1 1 0 0,0-1 0 0 0,1 1 0 0 0,-1-1-1 0 0,1 1 1 0 0,-1 0 0 0 0,0 0 0 0 0,1-1-1 0 0,-1 1 1 0 0,0 0 0 0 0,0 0 0 0 0,0 0-1 0 0,0 0 1 0 0,0 1 0 0 0,2 0 0 0 0,-2 2 32 0 0,0-1 0 0 0,-1 1 1 0 0,1-1-1 0 0,-1 1 1 0 0,1-1-1 0 0,-1 0 1 0 0,0 1-1 0 0,-1-1 1 0 0,1 1-1 0 0,0-1 0 0 0,-1 1 1 0 0,0-1-1 0 0,0 1 1 0 0,0-1-1 0 0,0 0 1 0 0,-2 4-1 0 0,-28 52 4 0 0,26-51-151 0 0,-27 40-701 0 0,-7-4-3707 0 0,32-37 2614 0 0,-1 0 1 0 0,-1-1-1 0 0,1 1 1 0 0,-1-1 0 0 0,0-1-1 0 0,0 0 1 0 0,-1 0-1 0 0,-17 6 1 0 0,12-7-112 0 0</inkml:trace>
</inkml:ink>
</file>

<file path=ppt/ink/ink4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5.413"/>
    </inkml:context>
    <inkml:brush xml:id="br0">
      <inkml:brushProperty name="width" value="0.05" units="cm"/>
      <inkml:brushProperty name="height" value="0.05" units="cm"/>
    </inkml:brush>
  </inkml:definitions>
  <inkml:trace contextRef="#ctx0" brushRef="#br0">344 1 5721 0 0,'6'0'11215'0'0,"-6"9"-10306"0"0,-1-1 0 0 0,0 1 0 0 0,0 0 0 0 0,-1-1 0 0 0,0 1 0 0 0,-1-1 0 0 0,1 0 1 0 0,-2 1-1 0 0,1-1 0 0 0,-6 8 0 0 0,7-12-891 0 0,0-1 0 0 0,-1 0 1 0 0,1 1-1 0 0,-1-1 0 0 0,0 0 0 0 0,0 0 0 0 0,0 0 1 0 0,0-1-1 0 0,0 1 0 0 0,0-1 0 0 0,-1 1 0 0 0,0-1 1 0 0,1 0-1 0 0,-1-1 0 0 0,0 1 0 0 0,0-1 0 0 0,0 1 1 0 0,0-1-1 0 0,0 0 0 0 0,0-1 0 0 0,0 1 1 0 0,0-1-1 0 0,0 0 0 0 0,-8 0 0 0 0,5-1 5 0 0,0 1-1 0 0,0 0 0 0 0,1 0 1 0 0,-1 1-1 0 0,0 0 1 0 0,0 0-1 0 0,1 0 0 0 0,-1 1 1 0 0,0 0-1 0 0,1 0 1 0 0,0 1-1 0 0,-1 0 0 0 0,1 0 1 0 0,-10 7-1 0 0,-25 29-1954 0 0,6 13-7197 0 0,-1 14-4187 0 0,29-52 11398 0 0</inkml:trace>
</inkml:ink>
</file>

<file path=ppt/ink/ink4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5.757"/>
    </inkml:context>
    <inkml:brush xml:id="br0">
      <inkml:brushProperty name="width" value="0.05" units="cm"/>
      <inkml:brushProperty name="height" value="0.05" units="cm"/>
    </inkml:brush>
  </inkml:definitions>
  <inkml:trace contextRef="#ctx0" brushRef="#br0">0 236 7021 0 0,'23'-3'6176'0'0,"50"-23"-116"0"0,-2-7-6612 0 0,-60 27-559 0 0,-1-1-1 0 0,0-1 0 0 0,0 1 0 0 0,10-12 1 0 0,-12 11-383 0 0,-2 0 0 0 0,1 0 0 0 0,-1-1 0 0 0,0 1 1 0 0,8-19-1 0 0,-2-2-512 0 0,1-1 288 0 0</inkml:trace>
</inkml:ink>
</file>

<file path=ppt/ink/ink4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6.085"/>
    </inkml:context>
    <inkml:brush xml:id="br0">
      <inkml:brushProperty name="width" value="0.05" units="cm"/>
      <inkml:brushProperty name="height" value="0.05" units="cm"/>
    </inkml:brush>
  </inkml:definitions>
  <inkml:trace contextRef="#ctx0" brushRef="#br0">61 1 5252 0 0,'2'0'10284'0'0,"15"6"-9808"0"0,-15-4-446 0 0,0 0 0 0 0,0 0 0 0 0,0 0 1 0 0,0 1-1 0 0,-1-1 0 0 0,1 1 0 0 0,-1-1 0 0 0,1 1 0 0 0,-1-1 0 0 0,0 1 0 0 0,0 0 1 0 0,0-1-1 0 0,0 1 0 0 0,-1 0 0 0 0,1 0 0 0 0,-1 0 0 0 0,0-1 0 0 0,0 7 0 0 0,0 0-784 0 0,0 0 0 0 0,-1 0 0 0 0,0 0 0 0 0,-3 12 0 0 0,-2-3-837 0 0,-1 0 0 0 0,0 0 0 0 0,-2-1 0 0 0,0 0 0 0 0,0 0 0 0 0,-15 17 0 0 0,0-2-26 0 0</inkml:trace>
</inkml:ink>
</file>

<file path=ppt/ink/ink4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6.616"/>
    </inkml:context>
    <inkml:brush xml:id="br0">
      <inkml:brushProperty name="width" value="0.05" units="cm"/>
      <inkml:brushProperty name="height" value="0.05" units="cm"/>
    </inkml:brush>
  </inkml:definitions>
  <inkml:trace contextRef="#ctx0" brushRef="#br0">162 14 4380 0 0,'0'0'174'0'0,"0"-1"0"0"0,0 1 0 0 0,0-1-1 0 0,0 1 1 0 0,0-1 0 0 0,0 1 0 0 0,0-1 0 0 0,0 1-1 0 0,0-1 1 0 0,0 1 0 0 0,0-1 0 0 0,0 1-1 0 0,1-1 1 0 0,-1 1 0 0 0,0-1 0 0 0,0 1-1 0 0,1 0 1 0 0,-1-1 0 0 0,0 1 0 0 0,1-1-1 0 0,-1 1 1 0 0,0 0 0 0 0,1-1 0 0 0,-1 1 0 0 0,0 0-1 0 0,1-1 1 0 0,-1 1 0 0 0,1 0 0 0 0,-1 0-1 0 0,1-1 1 0 0,-1 1 0 0 0,1 0 0 0 0,-1 0-1 0 0,1 0 1 0 0,-1 0 0 0 0,1 0 0 0 0,-1 0-1 0 0,1-1 1 0 0,-1 1 0 0 0,1 0 0 0 0,-1 1 0 0 0,1-1-1 0 0,-1 0 1 0 0,1 0 0 0 0,-1 0 0 0 0,1 0-1 0 0,-1 0 1 0 0,1 0 0 0 0,-1 1 0 0 0,0-1-1 0 0,1 0 1 0 0,-1 0 0 0 0,1 1 0 0 0,-1-1-1 0 0,1 0 1 0 0,2 1 96 0 0,-1 0-1 0 0,1 0 0 0 0,-1 0 1 0 0,1 0-1 0 0,-1 0 0 0 0,0 0 1 0 0,1 0-1 0 0,-1 1 1 0 0,0-1-1 0 0,0 1 0 0 0,0 0 1 0 0,3 2-1 0 0,-2 2 2 0 0,0 0-1 0 0,-1 0 1 0 0,1 1-1 0 0,-1-1 1 0 0,0 1 0 0 0,-1 0-1 0 0,1 0 1 0 0,-1-1-1 0 0,-1 1 1 0 0,1 0 0 0 0,-1 0-1 0 0,0 0 1 0 0,-1 0-1 0 0,0 0 1 0 0,0 0 0 0 0,0-1-1 0 0,-1 1 1 0 0,0 0-1 0 0,0-1 1 0 0,-1 1-1 0 0,0-1 1 0 0,-4 7 0 0 0,0 1-661 0 0,0 0-1 0 0,-1-1 1 0 0,-1 0 0 0 0,0 0 0 0 0,-1-1 0 0 0,0 0 0 0 0,-1-1-1 0 0,-23 19 1 0 0,29-26-891 0 0,0-1 0 0 0,0 1 1 0 0,-1-1-1 0 0,1 0 0 0 0,-1-1 0 0 0,0 1 0 0 0,0-1 0 0 0,0 0 0 0 0,0 0 0 0 0,0-1 1 0 0,-1 0-1 0 0,1 0 0 0 0,-10 0 0 0 0,2-4-684 0 0</inkml:trace>
</inkml:ink>
</file>

<file path=ppt/ink/ink4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7.241"/>
    </inkml:context>
    <inkml:brush xml:id="br0">
      <inkml:brushProperty name="width" value="0.05" units="cm"/>
      <inkml:brushProperty name="height" value="0.05" units="cm"/>
    </inkml:brush>
  </inkml:definitions>
  <inkml:trace contextRef="#ctx0" brushRef="#br0">866 2 4656 0 0,'7'-2'9302'0'0,"-6"2"-9142"0"0,3 16 3010 0 0,-3 21-767 0 0,-3-30-2108 0 0,0 0 0 0 0,-1-1-1 0 0,0 1 1 0 0,0-1 0 0 0,0 0 0 0 0,-1 0 0 0 0,0 0-1 0 0,0 0 1 0 0,-1-1 0 0 0,1 1 0 0 0,-1-1-1 0 0,-9 7 1 0 0,12-10-290 0 0,1-1 0 0 0,-1 1 1 0 0,0-1-1 0 0,0 0 0 0 0,0 1 0 0 0,1-1 0 0 0,-1 0 0 0 0,-1 0 0 0 0,1 0 1 0 0,0 0-1 0 0,0-1 0 0 0,0 1 0 0 0,0 0 0 0 0,-1-1 0 0 0,1 0 0 0 0,0 1 0 0 0,0-1 1 0 0,-1 0-1 0 0,1 0 0 0 0,0 0 0 0 0,-1-1 0 0 0,1 1 0 0 0,0 0 0 0 0,0-1 1 0 0,0 0-1 0 0,-1 1 0 0 0,1-1 0 0 0,0 0 0 0 0,0 0 0 0 0,0 0 0 0 0,0 0 0 0 0,0-1 1 0 0,0 1-1 0 0,1-1 0 0 0,-1 1 0 0 0,0-1 0 0 0,1 1 0 0 0,-1-1 0 0 0,1 0 1 0 0,0 0-1 0 0,-2-2 0 0 0,-1-3-7 0 0,0 0 1 0 0,1-1-1 0 0,0 1 1 0 0,0-1-1 0 0,0 0 1 0 0,1 1-1 0 0,1-1 1 0 0,-1 0-1 0 0,1 0 0 0 0,1 0 1 0 0,-1 0-1 0 0,2-14 1 0 0,0 21 192 0 0,0 2-59 0 0,0 1 0 0 0,1 0-1 0 0,-1-1 1 0 0,0 1 0 0 0,0 0-1 0 0,1-1 1 0 0,-2 1 0 0 0,1 0 0 0 0,0 0-1 0 0,0 0 1 0 0,0 0 0 0 0,-1 0-1 0 0,1 0 1 0 0,-1 0 0 0 0,0 0-1 0 0,1 0 1 0 0,-1 0 0 0 0,0 0 0 0 0,0 0-1 0 0,-1 0 1 0 0,1 3 0 0 0,0 56 866 0 0,-1-51-916 0 0,0 0 0 0 0,0 1 1 0 0,-1-1-1 0 0,0 0 0 0 0,-1 0 1 0 0,-5 12-1 0 0,7-19-146 0 0,-1-1 0 0 0,1 1 1 0 0,-1 0-1 0 0,0-1 0 0 0,0 1 0 0 0,0-1 1 0 0,0 0-1 0 0,0 1 0 0 0,0-1 0 0 0,-1 0 1 0 0,1 0-1 0 0,-1-1 0 0 0,1 1 0 0 0,-1 0 1 0 0,0-1-1 0 0,0 0 0 0 0,0 1 0 0 0,0-1 1 0 0,0 0-1 0 0,0-1 0 0 0,0 1 0 0 0,0 0 1 0 0,0-1-1 0 0,0 0 0 0 0,-6 0 0 0 0,-1 1 103 0 0,0 0-1 0 0,0 0 0 0 0,0 1 1 0 0,0 1-1 0 0,1 0 0 0 0,-1 0 1 0 0,1 0-1 0 0,-1 2 0 0 0,1-1 1 0 0,0 1-1 0 0,1 0 0 0 0,-11 8 0 0 0,-14 13 309 0 0,-52 53-1 0 0,-4 4-1065 0 0,10-25-1767 0 0,52-39-1993 0 0,-2-2 0 0 0,0 0 0 0 0,-1-2 0 0 0,-55 20 0 0 0,64-28 2624 0 0</inkml:trace>
</inkml:ink>
</file>

<file path=ppt/ink/ink4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7.585"/>
    </inkml:context>
    <inkml:brush xml:id="br0">
      <inkml:brushProperty name="width" value="0.05" units="cm"/>
      <inkml:brushProperty name="height" value="0.05" units="cm"/>
    </inkml:brush>
  </inkml:definitions>
  <inkml:trace contextRef="#ctx0" brushRef="#br0">1 199 4728 0 0,'125'-33'9077'0'0,"-91"23"-8286"0"0,52-26-1 0 0,-73 29-2138 0 0,-1 0 1 0 0,-1-1-1 0 0,0-1 0 0 0,0 0 0 0 0,0 0 1 0 0,-1-1-1 0 0,-1 0 0 0 0,11-15 0 0 0,-1-1-652 0 0</inkml:trace>
</inkml:ink>
</file>

<file path=ppt/ink/ink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4.396"/>
    </inkml:context>
    <inkml:brush xml:id="br0">
      <inkml:brushProperty name="width" value="0.05" units="cm"/>
      <inkml:brushProperty name="height" value="0.05" units="cm"/>
      <inkml:brushProperty name="color" value="#E71224"/>
    </inkml:brush>
  </inkml:definitions>
  <inkml:trace contextRef="#ctx0" brushRef="#br0">42 13 5917 0 0,'-1'-9'11824'0'0,"-1"6"-10785"0"0,-23 29-17873 0 0,11-17 15204 0 0</inkml:trace>
</inkml:ink>
</file>

<file path=ppt/ink/ink4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7.976"/>
    </inkml:context>
    <inkml:brush xml:id="br0">
      <inkml:brushProperty name="width" value="0.05" units="cm"/>
      <inkml:brushProperty name="height" value="0.05" units="cm"/>
    </inkml:brush>
  </inkml:definitions>
  <inkml:trace contextRef="#ctx0" brushRef="#br0">850 0 4432 0 0,'-1'4'1733'0'0,"-5"10"-289"0"0,-1 1 1 0 0,0-2-1 0 0,-1 1 0 0 0,-15 21 0 0 0,5-14-280 0 0,0 1-1 0 0,-23 18 0 0 0,5-9 39 0 0,-1-1 1 0 0,-69 42-1 0 0,85-60-839 0 0,-1-1-1 0 0,0-1 1 0 0,-1-1-1 0 0,0-1 0 0 0,0-1 1 0 0,-1-1-1 0 0,-35 5 1 0 0,46-9-255 0 0,-1-1 0 0 0,0 0 1 0 0,0-1-1 0 0,0-1 0 0 0,1 0 1 0 0,-1-1-1 0 0,0 0 0 0 0,1-1 1 0 0,-1-1-1 0 0,1 0 0 0 0,0-1 1 0 0,0 0-1 0 0,1-1 0 0 0,-19-11 1 0 0,27 13-168 0 0,0 0 1 0 0,0 0-1 0 0,0 0 1 0 0,1-1-1 0 0,-1 1 1 0 0,1-1-1 0 0,0 0 1 0 0,0 0-1 0 0,1 0 1 0 0,0 0-1 0 0,0 0 1 0 0,0 0-1 0 0,0-1 1 0 0,1 1-1 0 0,0-1 1 0 0,0 1-1 0 0,0-1 1 0 0,1 0-1 0 0,0 1 1 0 0,0-1-1 0 0,0 1 1 0 0,1-1-1 0 0,0 0 1 0 0,0 1-1 0 0,0-1 1 0 0,1 1-1 0 0,-1 0 1 0 0,1-1-1 0 0,1 1 1 0 0,-1 0-1 0 0,1 0 1 0 0,0 0-1 0 0,0 1 1 0 0,6-8-1 0 0,-8 11 51 0 0,-1 0 0 0 0,1 1 1 0 0,0-1-1 0 0,-1 0 0 0 0,1 0 0 0 0,0 1 0 0 0,0-1 1 0 0,0 0-1 0 0,0 1 0 0 0,0-1 0 0 0,0 1 0 0 0,0-1 1 0 0,0 1-1 0 0,0-1 0 0 0,0 1 0 0 0,0 0 0 0 0,0 0 1 0 0,0-1-1 0 0,0 1 0 0 0,0 0 0 0 0,0 0 0 0 0,0 0 1 0 0,2 0-1 0 0,-2 1-5 0 0,-1-1 1 0 0,1 1 0 0 0,0 0 0 0 0,0-1-1 0 0,0 1 1 0 0,-1 0 0 0 0,1 0-1 0 0,0-1 1 0 0,-1 1 0 0 0,1 0-1 0 0,-1 0 1 0 0,1 0 0 0 0,-1 0-1 0 0,1 0 1 0 0,-1 0 0 0 0,1 0 0 0 0,-1 0-1 0 0,0 0 1 0 0,1 1 0 0 0,0 5-235 0 0,0-1 0 0 0,0 1 0 0 0,-1 0 1 0 0,0 0-1 0 0,-1 13 0 0 0,-5 9-2172 0 0,-1-1 0 0 0,-2 0 0 0 0,-1 0 0 0 0,-1-1 0 0 0,-1 0 0 0 0,-1-1 0 0 0,-32 46-1 0 0,28-46 775 0 0</inkml:trace>
</inkml:ink>
</file>

<file path=ppt/ink/ink4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6:58.366"/>
    </inkml:context>
    <inkml:brush xml:id="br0">
      <inkml:brushProperty name="width" value="0.05" units="cm"/>
      <inkml:brushProperty name="height" value="0.05" units="cm"/>
    </inkml:brush>
  </inkml:definitions>
  <inkml:trace contextRef="#ctx0" brushRef="#br0">320 178 5509 0 0,'-8'-13'8729'0'0,"-2"11"-3298"0"0,8 3-5099 0 0,0 0-1 0 0,0 0 1 0 0,0 0-1 0 0,0 1 1 0 0,0-1 0 0 0,1 1-1 0 0,-1-1 1 0 0,0 1 0 0 0,1 0-1 0 0,-1-1 1 0 0,-1 3-1 0 0,-33 55 1191 0 0,4 27 37 0 0,22-54-1084 0 0,-30 60 0 0 0,35-83-407 0 0,0 0 1 0 0,-1-1-1 0 0,1 0 1 0 0,-2 0-1 0 0,1 0 0 0 0,-1-1 1 0 0,0 0-1 0 0,-1 0 0 0 0,0 0 1 0 0,-17 10-1 0 0,23-16-33 0 0,1 0 1 0 0,-1 0-1 0 0,0 0 0 0 0,0 0 0 0 0,0 0 1 0 0,0 0-1 0 0,0 0 0 0 0,-1-1 0 0 0,1 1 0 0 0,0-1 1 0 0,0 1-1 0 0,0-1 0 0 0,0 0 0 0 0,-1 0 0 0 0,1 0 1 0 0,0 0-1 0 0,0 0 0 0 0,0-1 0 0 0,-1 1 0 0 0,-3-2 1 0 0,5 1-6 0 0,-1 0 0 0 0,0-1 0 0 0,1 1 0 0 0,-1 0 0 0 0,1-1 0 0 0,0 1 0 0 0,-1-1 0 0 0,1 0 0 0 0,0 1 0 0 0,0-1 1 0 0,0 0-1 0 0,0 0 0 0 0,0 0 0 0 0,1 0 0 0 0,-1 0 0 0 0,0 0 0 0 0,0-3 0 0 0,0-5-31 0 0,0-1 0 0 0,0 1 1 0 0,1 0-1 0 0,1 0 0 0 0,-1 0 0 0 0,2 0 0 0 0,2-15 0 0 0,4-1-1153 0 0,18-43-1 0 0,-12 41-1813 0 0,1 0-1 0 0,32-45 1 0 0,-20 37-1122 0 0,3 2 0 0 0,1 0 1 0 0,52-43-1 0 0,-62 58 2294 0 0</inkml:trace>
</inkml:ink>
</file>

<file path=ppt/ink/ink4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00.038"/>
    </inkml:context>
    <inkml:brush xml:id="br0">
      <inkml:brushProperty name="width" value="0.05" units="cm"/>
      <inkml:brushProperty name="height" value="0.05" units="cm"/>
    </inkml:brush>
  </inkml:definitions>
  <inkml:trace contextRef="#ctx0" brushRef="#br0">1743 0 3756 0 0,'0'0'5994'0'0,"-3"2"-4870"0"0,-3 2-594 0 0,1 0 0 0 0,0 0 0 0 0,0 1 1 0 0,1-1-1 0 0,-1 1 0 0 0,1 1 0 0 0,0-1 0 0 0,1 0 0 0 0,-1 1 0 0 0,1 0 0 0 0,0-1 0 0 0,0 2 0 0 0,1-1 0 0 0,0 0 0 0 0,-3 9 0 0 0,5-14-621 0 0,2-1-75 0 0,0 0 0 0 0,0-1 0 0 0,0 0 0 0 0,-1 1 0 0 0,1-1 0 0 0,0 0 0 0 0,0 0 0 0 0,-1 0 0 0 0,1 0 0 0 0,-1 0 0 0 0,1 0 0 0 0,-1 0 0 0 0,1 0 0 0 0,-1-1 0 0 0,0 1 0 0 0,1 0 0 0 0,-1-1 0 0 0,0 0 0 0 0,0 1 0 0 0,0-1 0 0 0,0 1 0 0 0,0-1 0 0 0,-1 0 0 0 0,1 0-1 0 0,0 0 1 0 0,-1 1 0 0 0,1-1 0 0 0,-1-4 0 0 0,0 6 207 0 0,0-1-1 0 0,-1 1 0 0 0,1-1 1 0 0,-1 1-1 0 0,1-1 0 0 0,-1 1 1 0 0,1 0-1 0 0,-1-1 0 0 0,1 1 1 0 0,-1 0-1 0 0,1 0 0 0 0,-1-1 1 0 0,0 1-1 0 0,1 0 0 0 0,-1 0 1 0 0,1 0-1 0 0,-1 0 0 0 0,0 0 1 0 0,1 0-1 0 0,-1-1 0 0 0,0 2 1 0 0,1-1-1 0 0,-1 0 0 0 0,1 0 1 0 0,-1 0-1 0 0,0 0 0 0 0,1 0 1 0 0,-1 0-1 0 0,0 1 0 0 0,-18 6 1043 0 0,18-6-1289 0 0,-9 4 552 0 0,1 1 1 0 0,1 0-1 0 0,-1 0 1 0 0,1 1 0 0 0,0 0-1 0 0,0 0 1 0 0,-7 11 0 0 0,-26 20 439 0 0,23-24-860 0 0,0-2 0 0 0,-1 0 0 0 0,0-1 0 0 0,-1-1 0 0 0,-37 13 0 0 0,55-22-6 0 0,1-1 0 0 0,-1 1 0 0 0,0-1 0 0 0,0 0 1 0 0,0 1-1 0 0,0-1 0 0 0,0 0 0 0 0,0 0 0 0 0,1 0 0 0 0,-1 0 0 0 0,0-1 0 0 0,0 1 0 0 0,0 0 0 0 0,0-1 0 0 0,1 0 0 0 0,-1 1 1 0 0,0-1-1 0 0,0 0 0 0 0,1 0 0 0 0,-1 0 0 0 0,1 0 0 0 0,-1 0 0 0 0,1 0 0 0 0,-1 0 0 0 0,1 0 0 0 0,-3-3 0 0 0,-2-4-243 0 0,1 0 0 0 0,0 1 0 0 0,0-2 0 0 0,-5-11 0 0 0,8 15 346 0 0,0 0-1 0 0,-1 0 1 0 0,1 0-1 0 0,-1 0 0 0 0,0 1 1 0 0,0 0-1 0 0,-1-1 1 0 0,-6-5-1 0 0,8 9 54 0 0,-1 1-1 0 0,1 0 1 0 0,0-1 0 0 0,-1 1-1 0 0,1 0 1 0 0,0 1 0 0 0,-1-1-1 0 0,1 0 1 0 0,0 1-1 0 0,-1-1 1 0 0,1 1 0 0 0,0 0-1 0 0,0 0 1 0 0,0 0 0 0 0,-4 2-1 0 0,1-1 29 0 0,-19 10 299 0 0,1 0 1 0 0,0 2 0 0 0,1 0 0 0 0,1 2 0 0 0,0 0 0 0 0,1 2 0 0 0,0 0 0 0 0,-18 24 0 0 0,36-41-433 0 0,0 1 1 0 0,1 0 0 0 0,-1 0 0 0 0,1 0 0 0 0,-1 0-1 0 0,1 0 1 0 0,0 1 0 0 0,0-1 0 0 0,0 0 0 0 0,0 1-1 0 0,0-1 1 0 0,0 0 0 0 0,1 1 0 0 0,-1-1 0 0 0,1 1-1 0 0,0-1 1 0 0,0 4 0 0 0,0-5-62 0 0,1 0 0 0 0,0 1 1 0 0,-1-1-1 0 0,1 0 0 0 0,0 1 0 0 0,0-1 0 0 0,0 0 0 0 0,0 0 1 0 0,0 0-1 0 0,0 0 0 0 0,0 0 0 0 0,0 0 0 0 0,0 0 1 0 0,1 0-1 0 0,-1 0 0 0 0,0-1 0 0 0,1 1 0 0 0,-1-1 1 0 0,0 1-1 0 0,1-1 0 0 0,-1 1 0 0 0,1-1 0 0 0,-1 0 1 0 0,1 1-1 0 0,-1-1 0 0 0,1 0 0 0 0,1 0 0 0 0,41-2-927 0 0,-41 2 1110 0 0,0-1 0 0 0,1 0 0 0 0,-1 0 0 0 0,1 1-1 0 0,0 0 1 0 0,-1 0 0 0 0,1 0 0 0 0,-1 0 0 0 0,1 1 0 0 0,-1-1-1 0 0,1 1 1 0 0,-1 0 0 0 0,1 0 0 0 0,-1 0 0 0 0,0 0 0 0 0,1 1 0 0 0,-1-1-1 0 0,0 1 1 0 0,0 0 0 0 0,0 0 0 0 0,5 4 0 0 0,-7-4-17 0 0,0 0 1 0 0,0 0-1 0 0,0 0 0 0 0,0 0 1 0 0,-1 0-1 0 0,1 0 0 0 0,-1 0 1 0 0,1 0-1 0 0,-1 0 1 0 0,0 0-1 0 0,0 0 0 0 0,0 1 1 0 0,0-1-1 0 0,0 0 1 0 0,-1 0-1 0 0,1 0 0 0 0,0 0 1 0 0,-1 0-1 0 0,0 0 1 0 0,1 0-1 0 0,-2 2 0 0 0,-22 42 782 0 0,20-40-710 0 0,2-3-135 0 0,0 0-1 0 0,0 0 1 0 0,-1 0 0 0 0,1 0-1 0 0,-1 0 1 0 0,0-1 0 0 0,0 1 0 0 0,0-1-1 0 0,0 0 1 0 0,0 0 0 0 0,0 0-1 0 0,0 0 1 0 0,-1-1 0 0 0,1 1-1 0 0,-1-1 1 0 0,1 0 0 0 0,-1 0 0 0 0,0 0-1 0 0,1 0 1 0 0,-1-1 0 0 0,-6 1-1 0 0,8-1-42 0 0,-53-5 70 0 0,40 7 164 0 0,0 0 0 0 0,-1 1 0 0 0,1 1 0 0 0,1 0 0 0 0,-1 1 0 0 0,1 1-1 0 0,-1 0 1 0 0,-23 16 0 0 0,-8 7 302 0 0,-48 43 0 0 0,63-48-443 0 0,-98 80 180 0 0,-121 91-7021 0 0,201-162 2734 0 0,-1-1 1 0 0,-2-3-1 0 0,-72 30 0 0 0,84-43 2245 0 0</inkml:trace>
</inkml:ink>
</file>

<file path=ppt/ink/ink4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01.132"/>
    </inkml:context>
    <inkml:brush xml:id="br0">
      <inkml:brushProperty name="width" value="0.05" units="cm"/>
      <inkml:brushProperty name="height" value="0.05" units="cm"/>
    </inkml:brush>
  </inkml:definitions>
  <inkml:trace contextRef="#ctx0" brushRef="#br0">76 0 5793 0 0,'-18'4'21056'0'0,"13"-1"-21017"0"0,-4 16 2534 0 0,-3 15-2025 0 0,12-33-1104 0 0,-2 9-3539 0 0,0 2-324 0 0,-3-1-3290 0 0,-18 16-3785 0 0</inkml:trace>
</inkml:ink>
</file>

<file path=ppt/ink/ink4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01.741"/>
    </inkml:context>
    <inkml:brush xml:id="br0">
      <inkml:brushProperty name="width" value="0.05" units="cm"/>
      <inkml:brushProperty name="height" value="0.05" units="cm"/>
    </inkml:brush>
  </inkml:definitions>
  <inkml:trace contextRef="#ctx0" brushRef="#br0">4 13 7393 0 0,'-3'-8'6164'0'0,"2"4"-2967"0"0,3 5-3363 0 0,5 13-2174 0 0,-5-10 954 0 0,0 0 0 0 0,0 1 0 0 0,-1-1 0 0 0,0 1 0 0 0,0-1 0 0 0,0 1 0 0 0,0 8 0 0 0,-1 2-526 0 0</inkml:trace>
</inkml:ink>
</file>

<file path=ppt/ink/ink4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02.101"/>
    </inkml:context>
    <inkml:brush xml:id="br0">
      <inkml:brushProperty name="width" value="0.05" units="cm"/>
      <inkml:brushProperty name="height" value="0.05" units="cm"/>
    </inkml:brush>
  </inkml:definitions>
  <inkml:trace contextRef="#ctx0" brushRef="#br0">11 1 5977 0 0,'0'1'917'0'0,"0"0"1"0"0,1 1 0 0 0,-1-1-1 0 0,0 0 1 0 0,0 1 0 0 0,0-1 0 0 0,-1 0-1 0 0,1 1 1 0 0,0-1 0 0 0,0 0 0 0 0,-1 1-1 0 0,1-1 1 0 0,-1 0 0 0 0,1 0 0 0 0,-1 1-1 0 0,0-1 1 0 0,1 0 0 0 0,-2 1-1 0 0,-2 6-3307 0 0</inkml:trace>
</inkml:ink>
</file>

<file path=ppt/ink/ink4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05.710"/>
    </inkml:context>
    <inkml:brush xml:id="br0">
      <inkml:brushProperty name="width" value="0.05" units="cm"/>
      <inkml:brushProperty name="height" value="0.05" units="cm"/>
    </inkml:brush>
  </inkml:definitions>
  <inkml:trace contextRef="#ctx0" brushRef="#br0">83 70 2996 0 0,'-1'1'17496'0'0,"-7"6"-17638"0"0,5-4 319 0 0,2-2-97 0 0,-9 14 243 0 0,9-14-304 0 0,-1 0 0 0 0,1 0 0 0 0,0 0-1 0 0,0 1 1 0 0,0-1 0 0 0,0 0 0 0 0,0 1 0 0 0,0-1 0 0 0,1 1-1 0 0,-1-1 1 0 0,0 1 0 0 0,1-1 0 0 0,-1 1 0 0 0,1-1-1 0 0,-1 1 1 0 0,1 0 0 0 0,0-1 0 0 0,-1 1 0 0 0,1 0-1 0 0,0-1 1 0 0,0 1 0 0 0,1 0 0 0 0,-1-1 0 0 0,0 1-1 0 0,0 0 1 0 0,1-1 0 0 0,-1 1 0 0 0,1 0 0 0 0,-1-1-1 0 0,1 1 1 0 0,2 2 0 0 0,-3-3-29 0 0,1-1 0 0 0,0 1 0 0 0,0 0-1 0 0,0 0 1 0 0,0-1 0 0 0,0 1 0 0 0,0 0 0 0 0,0-1 0 0 0,1 0-1 0 0,-1 1 1 0 0,0-1 0 0 0,0 1 0 0 0,0-1 0 0 0,0 0 0 0 0,1 0-1 0 0,-1 0 1 0 0,0 0 0 0 0,0 0 0 0 0,1 0 0 0 0,-1 0 0 0 0,0 0 0 0 0,0 0-1 0 0,0 0 1 0 0,1-1 0 0 0,-1 1 0 0 0,0-1 0 0 0,0 1 0 0 0,0-1-1 0 0,0 1 1 0 0,0-1 0 0 0,0 1 0 0 0,0-1 0 0 0,0 0 0 0 0,0 0 0 0 0,0 1-1 0 0,1-3 1 0 0,1 1-57 0 0,-1 1 6 0 0,31-47-993 0 0,-31 45 1038 0 0,-1 1 0 0 0,0 0-1 0 0,-1 0 1 0 0,1-1 0 0 0,0 1 0 0 0,-1 0 0 0 0,1-1 0 0 0,-1 1 0 0 0,0 0 0 0 0,1-1-1 0 0,-1 1 1 0 0,-1-1 0 0 0,1 1 0 0 0,0-1 0 0 0,0 1 0 0 0,-1 0 0 0 0,0-1-1 0 0,1 1 1 0 0,-1 0 0 0 0,0-1 0 0 0,0 1 0 0 0,0 0 0 0 0,0 0 0 0 0,-1 0 0 0 0,-2-4-1 0 0,1 1 36 0 0,2 3-21 0 0,0 0 0 0 0,0 0 1 0 0,0 1-1 0 0,0-1 0 0 0,0 1 1 0 0,-1-1-1 0 0,1 1 0 0 0,-1-1 1 0 0,1 1-1 0 0,-1 0 0 0 0,1 0 1 0 0,-1-1-1 0 0,0 1 0 0 0,1 0 0 0 0,-1 1 1 0 0,0-1-1 0 0,-3-1 0 0 0,3 1 36 0 0,-1 2-40 0 0,-31 10-1358 0 0,-12 21-13608 0 0,39-25 13170 0 0</inkml:trace>
</inkml:ink>
</file>

<file path=ppt/ink/ink4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07.726"/>
    </inkml:context>
    <inkml:brush xml:id="br0">
      <inkml:brushProperty name="width" value="0.05" units="cm"/>
      <inkml:brushProperty name="height" value="0.05" units="cm"/>
    </inkml:brush>
  </inkml:definitions>
  <inkml:trace contextRef="#ctx0" brushRef="#br0">25 24 2640 0 0,'-1'-3'2553'0'0,"-4"-14"11064"0"0,2 17-13395 0 0,-9 13 47 0 0,25-19-23 0 0,-9 3-12 0 0,-7-5 94 0 0,-1 13 374 0 0,4-4-671 0 0,-1-1 0 0 0,1 1-1 0 0,0-1 1 0 0,0 1 0 0 0,0 0 0 0 0,0 0-1 0 0,0-1 1 0 0,0 1 0 0 0,0 0 0 0 0,0-1-1 0 0,0 1 1 0 0,0 0 0 0 0,0-1 0 0 0,0 1-1 0 0,0 0 1 0 0,0-1 0 0 0,1 1 0 0 0,-1 0-1 0 0,0-1 1 0 0,1 1 0 0 0,-1-1 0 0 0,0 1-1 0 0,1 0 1 0 0,-1-1 0 0 0,1 1 0 0 0,-1-1-1 0 0,0 1 1 0 0,1-1 0 0 0,0 0 0 0 0,-1 1-1 0 0,1-1 1 0 0,0 1 0 0 0,1 0-46 0 0,-1-1 140 0 0,0-1-1 0 0,1 1 1 0 0,-1 0 0 0 0,0-1 0 0 0,0 1 0 0 0,1-1 0 0 0,-1 0 0 0 0,0 1 0 0 0,0-1 0 0 0,0 0 0 0 0,0 0-1 0 0,1 0 1 0 0,-1 0 0 0 0,1-1 0 0 0,-12-9-394 0 0,9 11 14 0 0,1 0 0 0 0,-1-1 0 0 0,1 1 0 0 0,-1 0 1 0 0,0 0-1 0 0,1 0 0 0 0,-1 0 0 0 0,1 0 0 0 0,-1 0 1 0 0,1 0-1 0 0,-1 0 0 0 0,0 0 0 0 0,1 0 0 0 0,-1 0 1 0 0,1 0-1 0 0,-1 0 0 0 0,1 1 0 0 0,-1-1 0 0 0,1 0 0 0 0,-1 0 1 0 0,1 1-1 0 0,-1-1 0 0 0,1 0 0 0 0,-1 1 0 0 0,0-1 1 0 0,-15 25-13458 0 0</inkml:trace>
</inkml:ink>
</file>

<file path=ppt/ink/ink4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09.007"/>
    </inkml:context>
    <inkml:brush xml:id="br0">
      <inkml:brushProperty name="width" value="0.05" units="cm"/>
      <inkml:brushProperty name="height" value="0.05" units="cm"/>
    </inkml:brush>
  </inkml:definitions>
  <inkml:trace contextRef="#ctx0" brushRef="#br0">482 0 5056 0 0,'2'7'13807'0'0,"-2"-4"-13529"0"0,1 0-1 0 0,-1 1 1 0 0,0-1-1 0 0,0 0 1 0 0,0 1-1 0 0,0-1 1 0 0,-1 0-1 0 0,1 0 1 0 0,-1 1-1 0 0,0-1 1 0 0,0 0-1 0 0,0 0 1 0 0,-2 4-1 0 0,-1 1 78 0 0,-1 0 0 0 0,-1 0 0 0 0,1 0 0 0 0,-1 0 0 0 0,-1-1-1 0 0,1 0 1 0 0,-16 12 0 0 0,16-16-428 0 0,0 1 0 0 0,0-1 0 0 0,-1 0 0 0 0,1-1 0 0 0,-1 0-1 0 0,1 0 1 0 0,-1 0 0 0 0,0-1 0 0 0,0 0 0 0 0,0 0 0 0 0,0 0-1 0 0,-8-1 1 0 0,4 0 202 0 0,1 1-1 0 0,0 0 1 0 0,-1 1-1 0 0,1 0 1 0 0,0 0-1 0 0,0 1 1 0 0,1 1-1 0 0,-1-1 1 0 0,1 2-1 0 0,-1-1 1 0 0,1 1-1 0 0,1 1 1 0 0,-1 0-1 0 0,1 0 1 0 0,-9 8-1 0 0,-13 11 331 0 0,-36 40 0 0 0,28-13-5705 0 0,23-24-1799 0 0,3 3-4090 0 0,13-28 9089 0 0,4 8 204 0 0</inkml:trace>
</inkml:ink>
</file>

<file path=ppt/ink/ink4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09.335"/>
    </inkml:context>
    <inkml:brush xml:id="br0">
      <inkml:brushProperty name="width" value="0.05" units="cm"/>
      <inkml:brushProperty name="height" value="0.05" units="cm"/>
    </inkml:brush>
  </inkml:definitions>
  <inkml:trace contextRef="#ctx0" brushRef="#br0">1 34 6161 0 0,'34'-3'10486'0'0,"-33"3"-9508"0"0,2-1-334 0 0,0 0-1 0 0,-1 0 1 0 0,1 0 0 0 0,0 0-1 0 0,-1-1 1 0 0,1 1 0 0 0,-1-1-1 0 0,1 0 1 0 0,1-2 0 0 0,-19 0-3648 0 0,5 1-1821 0 0,0-1-3456 0 0,2 0 2034 0 0</inkml:trace>
</inkml:ink>
</file>

<file path=ppt/ink/ink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5.036"/>
    </inkml:context>
    <inkml:brush xml:id="br0">
      <inkml:brushProperty name="width" value="0.05" units="cm"/>
      <inkml:brushProperty name="height" value="0.05" units="cm"/>
      <inkml:brushProperty name="color" value="#E71224"/>
    </inkml:brush>
  </inkml:definitions>
  <inkml:trace contextRef="#ctx0" brushRef="#br0">454 74 5557 0 0,'4'-2'1001'0'0,"1"-1"0"0"0,-1 1 1 0 0,-1-1-1 0 0,1 0 0 0 0,0 0 1 0 0,-1-1-1 0 0,1 1 1 0 0,-1-1-1 0 0,0 1 0 0 0,0-1 1 0 0,0 0-1 0 0,-1 0 0 0 0,0 0 1 0 0,3-6-1 0 0,-5 9-894 0 0,0 1 0 0 0,0-1-1 0 0,0 0 1 0 0,0 1 0 0 0,0-1-1 0 0,-1 0 1 0 0,1 0 0 0 0,0 1 0 0 0,0-1-1 0 0,-1 0 1 0 0,1 1 0 0 0,0-1-1 0 0,-1 1 1 0 0,1-1 0 0 0,0 0 0 0 0,-1 1-1 0 0,1-1 1 0 0,-1 1 0 0 0,1-1-1 0 0,-1 1 1 0 0,1-1 0 0 0,-1 1 0 0 0,0 0-1 0 0,1-1 1 0 0,-1 1 0 0 0,1-1-1 0 0,-1 1 1 0 0,0 0 0 0 0,0-1 0 0 0,-27 0 1763 0 0,-23 16-39 0 0,36-8-1241 0 0,0 1 0 0 0,0 0 0 0 0,1 1 0 0 0,-26 22 0 0 0,36-28-489 0 0,-1 1-1 0 0,1 0 1 0 0,1 0 0 0 0,-1 0-1 0 0,1 0 1 0 0,-1 1 0 0 0,1-1-1 0 0,0 1 1 0 0,1 0 0 0 0,-1 0 0 0 0,1 0-1 0 0,0 0 1 0 0,0 0 0 0 0,1 0-1 0 0,-1 1 1 0 0,1-1 0 0 0,0 1-1 0 0,1-1 1 0 0,-1 7 0 0 0,2-9-108 0 0,0 1 0 0 0,0-1 0 0 0,1 1-1 0 0,-1-1 1 0 0,1 0 0 0 0,0 1 0 0 0,-1-1 0 0 0,2 0 0 0 0,-1 0 0 0 0,0 0 0 0 0,0 0 0 0 0,1-1 0 0 0,0 1 0 0 0,-1 0 0 0 0,1-1 0 0 0,0 0 0 0 0,0 0 0 0 0,0 0 0 0 0,1 0 0 0 0,-1 0 0 0 0,0-1 0 0 0,1 1 0 0 0,-1-1 0 0 0,6 1 0 0 0,12 4-150 0 0,-1 0 1 0 0,41 4 0 0 0,-51-9 143 0 0,-24 2 73 0 0,0 1 1 0 0,0 0-1 0 0,1 0 0 0 0,0 2 0 0 0,-1 0 1 0 0,2 0-1 0 0,-15 10 0 0 0,-17 9 190 0 0,-57 43-1 0 0,84-55-249 0 0,0 1 0 0 0,1 1 0 0 0,1 1 0 0 0,1 0 0 0 0,0 0 0 0 0,1 2 0 0 0,1 0 0 0 0,0 0 0 0 0,-13 30 0 0 0,21-37 0 0 0,0 0 0 0 0,0 1 0 0 0,1 0 0 0 0,1-1 0 0 0,0 1 0 0 0,0 0 0 0 0,1 0 0 0 0,1 0 0 0 0,0 0 0 0 0,1 0 0 0 0,0 0 0 0 0,0 0 0 0 0,2 0 0 0 0,-1-1 0 0 0,2 1 0 0 0,-1-1 0 0 0,2 1 0 0 0,8 16 0 0 0,-3-9-212 0 0,1 0 0 0 0,1-1 0 0 0,1-1 0 0 0,0 1 1 0 0,1-2-1 0 0,1 0 0 0 0,1-1 0 0 0,0 0 0 0 0,36 24 0 0 0,-27-24-478 0 0,1-1 0 0 0,0-1 0 0 0,1-1 0 0 0,0-2 0 0 0,1 0 0 0 0,51 9 0 0 0,-26-11-389 0 0,0-2-1 0 0,1-3 1 0 0,-1-2-1 0 0,1-2 1 0 0,-1-3-1 0 0,0-2 1 0 0,92-22-1 0 0,-104 19-1342 0 0,-1-2-1 0 0,0-2 1 0 0,-1-2-1 0 0,-1-1 0 0 0,58-34 1 0 0,-69 32 703 0 0</inkml:trace>
</inkml:ink>
</file>

<file path=ppt/ink/ink4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1.382"/>
    </inkml:context>
    <inkml:brush xml:id="br0">
      <inkml:brushProperty name="width" value="0.05" units="cm"/>
      <inkml:brushProperty name="height" value="0.05" units="cm"/>
    </inkml:brush>
  </inkml:definitions>
  <inkml:trace contextRef="#ctx0" brushRef="#br0">1718 251 4760 0 0,'-18'0'1663'0'0,"15"0"-85"0"0,-31-5 4870 0 0,26 3-5443 0 0,-2-1 152 0 0,-1 0 0 0 0,1-1 0 0 0,0 0 0 0 0,0-1 0 0 0,-15-10 0 0 0,23 14-1077 0 0,0-1 0 0 0,0 1 0 0 0,0-1 0 0 0,0 0 0 0 0,1 0 0 0 0,-1 0 0 0 0,0 0 0 0 0,1 0 0 0 0,0 0 0 0 0,-1 0 0 0 0,1 0 0 0 0,0-1 1 0 0,0 1-1 0 0,0 0 0 0 0,0-1 0 0 0,1 1 0 0 0,-1-1 0 0 0,1 1 0 0 0,-1-1 0 0 0,1 0 0 0 0,0 1 0 0 0,0-1 0 0 0,0 1 0 0 0,0-1 0 0 0,0 1 0 0 0,1-1 0 0 0,-1 1 0 0 0,1-1 0 0 0,0 1 0 0 0,0-1 0 0 0,1-2 0 0 0,3-5-106 0 0,0 1 0 0 0,0 0 1 0 0,1 0-1 0 0,1 0 0 0 0,-1 1 0 0 0,1 0 0 0 0,1 0 1 0 0,-1 0-1 0 0,1 1 0 0 0,1 1 0 0 0,-1-1 0 0 0,1 1 0 0 0,0 1 1 0 0,1-1-1 0 0,-1 2 0 0 0,21-8 0 0 0,-29 11 34 0 0,-1 1-1 0 0,1 0 0 0 0,0-1 0 0 0,0 1 1 0 0,0 0-1 0 0,-1-1 0 0 0,1 1 1 0 0,0 0-1 0 0,0 0 0 0 0,0 0 1 0 0,0-1-1 0 0,0 1 0 0 0,0 0 0 0 0,-1 0 1 0 0,1 0-1 0 0,0 1 0 0 0,0-1 1 0 0,0 0-1 0 0,0 0 0 0 0,0 0 0 0 0,0 1 1 0 0,-1-1-1 0 0,1 0 0 0 0,0 1 1 0 0,0-1-1 0 0,-1 1 0 0 0,1-1 1 0 0,0 1-1 0 0,0-1 0 0 0,0 2 0 0 0,0 0 30 0 0,0 0-1 0 0,-1-1 1 0 0,1 1-1 0 0,-1 0 0 0 0,0 0 1 0 0,1 0-1 0 0,-1-1 1 0 0,0 1-1 0 0,0 0 1 0 0,0 0-1 0 0,0 0 0 0 0,-1 0 1 0 0,0 3-1 0 0,-18 52 820 0 0,18-56-852 0 0,-10 21 91 0 0,-1 0 0 0 0,-1-1 0 0 0,-1-1 0 0 0,-1 0 0 0 0,-1 0 0 0 0,0-2 0 0 0,-2 0 0 0 0,0-1 0 0 0,-1-1 0 0 0,0 0 0 0 0,-1-2 0 0 0,-1 0 0 0 0,-1-1 0 0 0,1-2 0 0 0,-2 0 0 0 0,0-1 0 0 0,0-1 0 0 0,-1-1 0 0 0,0-2 0 0 0,0 0 0 0 0,0-1 0 0 0,-1-2 0 0 0,0 0 0 0 0,-45-2 0 0 0,62-1-228 0 0,0-1 1 0 0,0 0 0 0 0,0 0-1 0 0,1 0 1 0 0,-1-1 0 0 0,0 0 0 0 0,1-1-1 0 0,0 1 1 0 0,-1-2 0 0 0,-11-6 0 0 0,16 8-24 0 0,1 0 0 0 0,0-1 0 0 0,-1 1 0 0 0,1 0 1 0 0,0-1-1 0 0,0 0 0 0 0,1 1 0 0 0,-1-1 0 0 0,0 0 1 0 0,1 0-1 0 0,0 0 0 0 0,0 0 0 0 0,0 0 0 0 0,0-1 1 0 0,0 1-1 0 0,0 0 0 0 0,1 0 0 0 0,0-1 1 0 0,-1 1-1 0 0,1 0 0 0 0,1 0 0 0 0,-1-1 0 0 0,0 1 1 0 0,1 0-1 0 0,-1 0 0 0 0,1-1 0 0 0,2-4 0 0 0,0-1-66 0 0,0 0 0 0 0,1 1 0 0 0,0 0 0 0 0,0-1 0 0 0,1 1 0 0 0,0 1 0 0 0,0-1 0 0 0,1 1 0 0 0,0 0 0 0 0,0 0 0 0 0,1 1 0 0 0,12-10 0 0 0,-1 3 330 0 0,0 1-1 0 0,1 0 0 0 0,1 2 1 0 0,22-9-1 0 0,-41 18-67 0 0,0 1 0 0 0,0-1 0 0 0,0 1 0 0 0,0-1 1 0 0,0 1-1 0 0,0-1 0 0 0,1 1 0 0 0,-1 0 0 0 0,0 0 0 0 0,0-1 0 0 0,0 1 1 0 0,0 0-1 0 0,0 0 0 0 0,0 0 0 0 0,0 0 0 0 0,1 0 0 0 0,-1 1 0 0 0,0-1 0 0 0,0 0 1 0 0,0 0-1 0 0,0 1 0 0 0,0-1 0 0 0,0 1 0 0 0,0-1 0 0 0,0 1 0 0 0,0-1 1 0 0,1 2-1 0 0,-1-1 30 0 0,0 1 1 0 0,0 0-1 0 0,0-1 1 0 0,0 1 0 0 0,-1 0-1 0 0,1-1 1 0 0,-1 1-1 0 0,1 0 1 0 0,-1 0-1 0 0,0 0 1 0 0,1 0 0 0 0,-1-1-1 0 0,0 1 1 0 0,-1 3-1 0 0,1 6 322 0 0,-2-1 1 0 0,0 1-1 0 0,0-1 0 0 0,-5 13 0 0 0,1-9-93 0 0,0 0-1 0 0,-1-1 1 0 0,-1 0 0 0 0,0-1 0 0 0,-1 0-1 0 0,0 0 1 0 0,-1-1 0 0 0,-16 15 0 0 0,20-19-433 0 0,-1-1 1 0 0,0 0 0 0 0,-1-1 0 0 0,0 1-1 0 0,0-2 1 0 0,0 1 0 0 0,0-1 0 0 0,0 0-1 0 0,-1-1 1 0 0,0 0 0 0 0,0 0 0 0 0,0-1-1 0 0,0 0 1 0 0,-15 1 0 0 0,21-3-118 0 0,0 0 0 0 0,0-1 0 0 0,0 1 0 0 0,-1-1 1 0 0,1 0-1 0 0,0 0 0 0 0,0 0 0 0 0,0 0 0 0 0,0-1 0 0 0,0 1 0 0 0,1-1 0 0 0,-6-3 1 0 0,-20-9 33 0 0,25 16 422 0 0,-1-1 1 0 0,1 1-1 0 0,0 0 0 0 0,-1 0 0 0 0,1 1 0 0 0,0-1 1 0 0,0 1-1 0 0,0-1 0 0 0,0 1 0 0 0,1 0 0 0 0,-5 6 0 0 0,-6 4 365 0 0,4-4-599 0 0,-2-1 0 0 0,1-1 0 0 0,-1 0-1 0 0,0 0 1 0 0,-21 9 0 0 0,30-16-251 0 0,-40-4-2997 0 0,36 5 3420 0 0,1 1 0 0 0,-1 0-1 0 0,1 0 1 0 0,0 0-1 0 0,0 1 1 0 0,0 0 0 0 0,0 0-1 0 0,-9 7 1 0 0,10-7-129 0 0,0 1 0 0 0,-1-1 1 0 0,0 0-1 0 0,0 0 0 0 0,1-1 0 0 0,-2 1 1 0 0,1-1-1 0 0,0 0 0 0 0,0-1 1 0 0,-1 1-1 0 0,-7 1 0 0 0,9-4-81 0 0,0 1 1 0 0,0-1-1 0 0,1 0 0 0 0,-1 0 1 0 0,0 0-1 0 0,1-1 0 0 0,-1 1 1 0 0,1-1-1 0 0,0 0 0 0 0,-1 0 1 0 0,1 0-1 0 0,0 0 0 0 0,0-1 1 0 0,1 1-1 0 0,-1-1 0 0 0,0 1 1 0 0,1-1-1 0 0,-1 0 0 0 0,1 0 1 0 0,0 0-1 0 0,0-1 0 0 0,0 1 1 0 0,1 0-1 0 0,-1-1 0 0 0,-1-6 1 0 0,2 9 410 0 0,15 8 2251 0 0,-12-4-2452 0 0,-1 0 0 0 0,1 0 0 0 0,-1 0 1 0 0,0 1-1 0 0,0-1 0 0 0,0 0 0 0 0,0 0 0 0 0,-1 1 0 0 0,1-1 0 0 0,-1 0 0 0 0,0 1 0 0 0,0-1 0 0 0,0 0 0 0 0,-1 5 1 0 0,-10 43 1566 0 0,5-37-1473 0 0,0 0-1 0 0,-1-1 0 0 0,0 0 1 0 0,-1 0-1 0 0,-1-1 0 0 0,0 0 1 0 0,0-1-1 0 0,-1 0 0 0 0,-1 0 1 0 0,0-1-1 0 0,0 0 0 0 0,-1-1 1 0 0,0 0-1 0 0,-23 11 0 0 0,18-12-170 0 0,-1 0 0 0 0,0-1 0 0 0,-1-2 0 0 0,1 0 0 0 0,-1 0 0 0 0,0-2 0 0 0,0 0 0 0 0,-1-2 0 0 0,1 0 0 0 0,-38-3 0 0 0,44 1-13 0 0,0-1 1 0 0,0 0-1 0 0,1-1 1 0 0,-1 0 0 0 0,1-1-1 0 0,-1 0 1 0 0,1-1-1 0 0,1 0 1 0 0,-20-12 0 0 0,27 14-102 0 0,-1-1 0 0 0,1 1 1 0 0,-1-1-1 0 0,1 0 0 0 0,1 0 0 0 0,-1-1 1 0 0,0 1-1 0 0,1-1 0 0 0,0 0 1 0 0,0 0-1 0 0,0 0 0 0 0,1 0 1 0 0,0 0-1 0 0,0 0 0 0 0,0-1 1 0 0,0 1-1 0 0,1-1 0 0 0,0 1 1 0 0,0-1-1 0 0,1 0 0 0 0,0 1 1 0 0,0-1-1 0 0,0 0 0 0 0,1-6 1 0 0,1-3-400 0 0,1-1 0 0 0,0 1 0 0 0,2 0 0 0 0,-1 0 0 0 0,10-19 0 0 0,-5 18-1382 0 0,0-1 0 0 0,0 1 0 0 0,25-29 0 0 0,-14 23-1335 0 0,1 1 1 0 0,0 0 0 0 0,2 2-1 0 0,1 1 1 0 0,41-25 0 0 0,-40 28 1283 0 0</inkml:trace>
</inkml:ink>
</file>

<file path=ppt/ink/ink4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1.929"/>
    </inkml:context>
    <inkml:brush xml:id="br0">
      <inkml:brushProperty name="width" value="0.05" units="cm"/>
      <inkml:brushProperty name="height" value="0.05" units="cm"/>
    </inkml:brush>
  </inkml:definitions>
  <inkml:trace contextRef="#ctx0" brushRef="#br0">22 96 5252 0 0,'-1'0'301'0'0,"0"0"0"0"0,1 0 0 0 0,-1 0 0 0 0,0 0 0 0 0,0 0 0 0 0,0 0 0 0 0,0 0 0 0 0,1-1 0 0 0,-1 1 0 0 0,0 0-1 0 0,0 0 1 0 0,0-1 0 0 0,1 1 0 0 0,-1-1 0 0 0,0 1 0 0 0,0-1 0 0 0,1 1 0 0 0,-1-1 0 0 0,0 1 0 0 0,1-1 0 0 0,-1 1-1 0 0,1-1 1 0 0,-1 0 0 0 0,1 1 0 0 0,-1-1 0 0 0,1 0 0 0 0,-1 1 0 0 0,1-1 0 0 0,0 0 0 0 0,-1 0 0 0 0,1 0 0 0 0,0 1-1 0 0,0-2 1 0 0,0 0-1 0 0,1 0 0 0 0,0 1 0 0 0,0-1 0 0 0,0 0-1 0 0,0 1 1 0 0,0-1 0 0 0,0 1 0 0 0,0-1-1 0 0,0 1 1 0 0,1 0 0 0 0,-1-1 0 0 0,0 1 0 0 0,4-2-1 0 0,56-33 1901 0 0,-49 30-2350 0 0,9-3-843 0 0,-7 5-3179 0 0,-2 3-4409 0 0</inkml:trace>
</inkml:ink>
</file>

<file path=ppt/ink/ink4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2.289"/>
    </inkml:context>
    <inkml:brush xml:id="br0">
      <inkml:brushProperty name="width" value="0.05" units="cm"/>
      <inkml:brushProperty name="height" value="0.05" units="cm"/>
    </inkml:brush>
  </inkml:definitions>
  <inkml:trace contextRef="#ctx0" brushRef="#br0">91 32 5701 0 0,'-4'-31'15378'0'0,"3"44"-13813"0"0,1-12-1573 0 0,-33 232 3215 0 0,11-85-7585 0 0,5 2-6874 0 0,7-50 4128 0 0,6-67 5127 0 0</inkml:trace>
</inkml:ink>
</file>

<file path=ppt/ink/ink4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2.648"/>
    </inkml:context>
    <inkml:brush xml:id="br0">
      <inkml:brushProperty name="width" value="0.05" units="cm"/>
      <inkml:brushProperty name="height" value="0.05" units="cm"/>
    </inkml:brush>
  </inkml:definitions>
  <inkml:trace contextRef="#ctx0" brushRef="#br0">66 0 6357 0 0,'-6'46'16319'0'0,"6"-45"-16322"0"0,0 0 0 0 0,-1 0 0 0 0,1 1 0 0 0,0-1 0 0 0,0 0 0 0 0,-1 0 0 0 0,1 0 0 0 0,-1 0 0 0 0,1 0 0 0 0,-1 0 0 0 0,1 0 0 0 0,-1 0 0 0 0,0 0 0 0 0,0 0 0 0 0,1 0 0 0 0,-1 0 0 0 0,0 0 0 0 0,-1 1 0 0 0,1-2-338 0 0,1 0 0 0 0,-1 0 0 0 0,0 0 1 0 0,1 0-1 0 0,-1 0 0 0 0,0 0 1 0 0,1 0-1 0 0,-1 0 0 0 0,0 0 1 0 0,1 0-1 0 0,-1 0 0 0 0,1 0 1 0 0,-1 0-1 0 0,0-1 0 0 0,1 1 1 0 0,-1 0-1 0 0,1 0 0 0 0,-1-1 0 0 0,1 1 1 0 0,-1 0-1 0 0,1-1 0 0 0,-1 1 1 0 0,1-1-1 0 0,-1 0 0 0 0,-18-22-9982 0 0,10 5 9666 0 0,3 3-1300 0 0</inkml:trace>
</inkml:ink>
</file>

<file path=ppt/ink/ink4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2.976"/>
    </inkml:context>
    <inkml:brush xml:id="br0">
      <inkml:brushProperty name="width" value="0.05" units="cm"/>
      <inkml:brushProperty name="height" value="0.05" units="cm"/>
    </inkml:brush>
  </inkml:definitions>
  <inkml:trace contextRef="#ctx0" brushRef="#br0">3 349 4912 0 0,'-2'-26'1804'0'0,"1"-1"-1"0"0,2 0 1 0 0,1 1-1 0 0,8-43 0 0 0,-7 55-1348 0 0,0 1 0 0 0,1-1 0 0 0,1 1 0 0 0,0 1 0 0 0,1-1 0 0 0,1 1 0 0 0,-1 0 0 0 0,2 0 0 0 0,0 1 0 0 0,16-19 0 0 0,-23 29-415 0 0,0-1-1 0 0,0 1 0 0 0,1 0 1 0 0,-1-1-1 0 0,0 1 0 0 0,1 0 0 0 0,-1 0 1 0 0,1 0-1 0 0,-1 0 0 0 0,1 0 1 0 0,0 0-1 0 0,-1 1 0 0 0,1-1 0 0 0,0 0 1 0 0,-1 1-1 0 0,1 0 0 0 0,0-1 1 0 0,0 1-1 0 0,2 0 0 0 0,-3 0-32 0 0,0 0 0 0 0,0 1 0 0 0,0-1 0 0 0,0 1 0 0 0,0-1 0 0 0,0 1 0 0 0,0 0-1 0 0,0-1 1 0 0,0 1 0 0 0,-1 0 0 0 0,1 0 0 0 0,0-1 0 0 0,0 1 0 0 0,-1 0 0 0 0,1 0 0 0 0,0 0 0 0 0,-1 0-1 0 0,1 0 1 0 0,-1 0 0 0 0,1 0 0 0 0,-1 0 0 0 0,1 1 0 0 0,1 6-476 0 0,0-1-1 0 0,-1 0 1 0 0,0 1 0 0 0,0-1 0 0 0,-1 1-1 0 0,0-1 1 0 0,-1 14 0 0 0,-2 0-1611 0 0,-2 0-1 0 0,0 0 1 0 0,-1 0 0 0 0,-1-1-1 0 0,-12 26 1 0 0,3-12 145 0 0</inkml:trace>
</inkml:ink>
</file>

<file path=ppt/ink/ink4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4.367"/>
    </inkml:context>
    <inkml:brush xml:id="br0">
      <inkml:brushProperty name="width" value="0.05" units="cm"/>
      <inkml:brushProperty name="height" value="0.05" units="cm"/>
    </inkml:brush>
  </inkml:definitions>
  <inkml:trace contextRef="#ctx0" brushRef="#br0">1133 24 4236 0 0,'0'-23'8387'0'0,"0"35"-4261"0"0,-4 48-1430 0 0,-1-39-2228 0 0,-1 0 1 0 0,-1-1-1 0 0,-1 0 0 0 0,0-1 1 0 0,-17 28-1 0 0,18-35-685 0 0,-1 0 1 0 0,0-1-1 0 0,-1 0 0 0 0,0 0 0 0 0,-15 12 1 0 0,-3-2-941 0 0,17-14 1005 0 0,-1 1 0 0 0,2 0 0 0 0,-1 1-1 0 0,-9 12 1 0 0,3-3 278 0 0,0-1 0 0 0,-1 0 0 0 0,-1-1 0 0 0,-1-1-1 0 0,0-1 1 0 0,-36 20 0 0 0,49-30-114 0 0,-1 0 0 0 0,0-1-1 0 0,0 0 1 0 0,0 0 0 0 0,0-1 0 0 0,0 0-1 0 0,-1 0 1 0 0,1 0 0 0 0,-1-1-1 0 0,1-1 1 0 0,-1 1 0 0 0,1-1 0 0 0,-1 0-1 0 0,1-1 1 0 0,-1 0 0 0 0,1 0-1 0 0,-1 0 1 0 0,1-1 0 0 0,0 0 0 0 0,-1-1-1 0 0,1 1 1 0 0,0-2 0 0 0,1 1-1 0 0,-12-8 1 0 0,14 8-153 0 0,1 1 1 0 0,0-1-1 0 0,0 0 0 0 0,0-1 0 0 0,0 1 1 0 0,1 0-1 0 0,0-1 0 0 0,-1 1 0 0 0,1-1 0 0 0,0 0 1 0 0,1 0-1 0 0,-1 0 0 0 0,1 0 0 0 0,-1 0 1 0 0,1 0-1 0 0,1 0 0 0 0,-1 0 0 0 0,0-1 0 0 0,1 1 1 0 0,0 0-1 0 0,0 0 0 0 0,0-1 0 0 0,1 1 1 0 0,-1 0-1 0 0,1 0 0 0 0,0 0 0 0 0,2-4 1 0 0,-1 1-9 0 0,0 0 0 0 0,1 0 0 0 0,0 1 0 0 0,0-1 0 0 0,1 1 1 0 0,0 0-1 0 0,0 0 0 0 0,1 0 0 0 0,-1 1 0 0 0,1 0 1 0 0,0 0-1 0 0,1 0 0 0 0,-1 0 0 0 0,12-7 0 0 0,-16 11 169 0 0,-1 1-1 0 0,1-1 0 0 0,0 1 0 0 0,-1-1 0 0 0,1 1 1 0 0,0-1-1 0 0,-1 1 0 0 0,1-1 0 0 0,0 1 1 0 0,0 0-1 0 0,-1-1 0 0 0,1 1 0 0 0,0 0 1 0 0,0 0-1 0 0,0 0 0 0 0,0-1 0 0 0,-1 1 1 0 0,1 0-1 0 0,0 0 0 0 0,0 0 0 0 0,0 0 0 0 0,0 1 1 0 0,-1-1-1 0 0,1 0 0 0 0,0 0 0 0 0,0 0 1 0 0,0 1-1 0 0,-1-1 0 0 0,1 0 0 0 0,0 1 1 0 0,0-1-1 0 0,-1 0 0 0 0,1 1 0 0 0,0-1 1 0 0,-1 1-1 0 0,1 0 0 0 0,0-1 0 0 0,-1 1 0 0 0,1-1 1 0 0,-1 1-1 0 0,1 0 0 0 0,-1-1 0 0 0,1 1 1 0 0,-1 0-1 0 0,0 0 0 0 0,1-1 0 0 0,-1 1 1 0 0,0 0-1 0 0,1 0 0 0 0,-1 0 0 0 0,0-1 1 0 0,0 1-1 0 0,0 0 0 0 0,0 0 0 0 0,0 0 0 0 0,0 0 1 0 0,0 0-1 0 0,0-1 0 0 0,0 1 0 0 0,0 0 1 0 0,-1 1-1 0 0,1 5 153 0 0,-1 0 0 0 0,0-1-1 0 0,0 1 1 0 0,-1 0 0 0 0,1-1 0 0 0,-4 7 0 0 0,-6 10 376 0 0,0-2-1 0 0,-1 0 1 0 0,-19 24 0 0 0,28-40-625 0 0,-1 0 1 0 0,0 0-1 0 0,0-1 0 0 0,0 1 0 0 0,-1-1 1 0 0,1 0-1 0 0,-1-1 0 0 0,0 1 1 0 0,0-1-1 0 0,0 0 0 0 0,-1 0 0 0 0,1-1 1 0 0,-1 1-1 0 0,0-1 0 0 0,1 0 0 0 0,-1-1 1 0 0,0 0-1 0 0,-11 2 0 0 0,-28-16-2421 0 0,11 57 4386 0 0,30-38-1732 0 0,-1 0 0 0 0,0-1 0 0 0,0 1 0 0 0,0-1 0 0 0,-1-1 0 0 0,1 1 0 0 0,-1-1 0 0 0,0 0 0 0 0,-1 0 0 0 0,-12 6 0 0 0,15-8-213 0 0,-1 0-1 0 0,1 0 1 0 0,-1 0-1 0 0,0-1 1 0 0,0 1 0 0 0,0-1-1 0 0,0 0 1 0 0,0-1-1 0 0,0 1 1 0 0,0-1 0 0 0,-1 0-1 0 0,1 0 1 0 0,0 0-1 0 0,0-1 1 0 0,-8-2 0 0 0,11 2-80 0 0,1 1 1 0 0,0-1-1 0 0,-1 0 1 0 0,1 0-1 0 0,0 0 1 0 0,0 0-1 0 0,-1 0 1 0 0,1 0-1 0 0,0 0 1 0 0,0 0-1 0 0,0 0 1 0 0,1 0-1 0 0,-1-1 1 0 0,0 1 0 0 0,0 0-1 0 0,1-1 1 0 0,-1 1-1 0 0,1 0 1 0 0,-1-1-1 0 0,1 1 1 0 0,-1-1-1 0 0,1 1 1 0 0,0-1-1 0 0,0 1 1 0 0,0-1-1 0 0,0 1 1 0 0,0-1-1 0 0,0 1 1 0 0,0-1-1 0 0,0 1 1 0 0,1-1 0 0 0,-1 1-1 0 0,0-1 1 0 0,1 1-1 0 0,1-3 1 0 0,-2 2 109 0 0,1 0 0 0 0,0 1 1 0 0,0-1-1 0 0,0 0 0 0 0,0 0 0 0 0,0 1 1 0 0,0-1-1 0 0,0 1 0 0 0,1-1 1 0 0,-1 1-1 0 0,0-1 0 0 0,1 1 1 0 0,-1 0-1 0 0,1 0 0 0 0,0 0 0 0 0,-1 0 1 0 0,1 0-1 0 0,0 0 0 0 0,0 0 1 0 0,-1 0-1 0 0,1 1 0 0 0,0-1 1 0 0,0 1-1 0 0,0 0 0 0 0,0-1 0 0 0,0 1 1 0 0,3 0-1 0 0,-3 0 139 0 0,0 0 0 0 0,0 0 0 0 0,-1 0 0 0 0,1 1 0 0 0,0-1 0 0 0,0 1 0 0 0,0-1 0 0 0,0 1 1 0 0,0 0-1 0 0,-1 0 0 0 0,1 0 0 0 0,0 0 0 0 0,-1 0 0 0 0,1 0 0 0 0,-1 0 0 0 0,1 0 0 0 0,-1 0 0 0 0,1 1 0 0 0,-1-1 0 0 0,0 1 0 0 0,0-1 0 0 0,0 1 0 0 0,0-1 0 0 0,0 1 0 0 0,0 0 0 0 0,0 0 0 0 0,0 1 1 0 0,0 1 53 0 0,0 1 1 0 0,-1-1 0 0 0,0 0 0 0 0,0 0 0 0 0,0 1 0 0 0,-1-1 0 0 0,1 0 0 0 0,-1 0 0 0 0,0 0 0 0 0,0 0 0 0 0,-4 8 0 0 0,-1 3 57 0 0,-1 0-1 0 0,-1-1 1 0 0,-1 0-1 0 0,0 0 1 0 0,-19 21 0 0 0,12-19-921 0 0,-1 0 0 0 0,-20 15 0 0 0,23-22-1148 0 0,0 0-1 0 0,0 0 0 0 0,0-1 0 0 0,-1-1 0 0 0,0 0 1 0 0,-25 6-1 0 0,21-9 81 0 0</inkml:trace>
</inkml:ink>
</file>

<file path=ppt/ink/ink4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4.757"/>
    </inkml:context>
    <inkml:brush xml:id="br0">
      <inkml:brushProperty name="width" value="0.05" units="cm"/>
      <inkml:brushProperty name="height" value="0.05" units="cm"/>
    </inkml:brush>
  </inkml:definitions>
  <inkml:trace contextRef="#ctx0" brushRef="#br0">38 1 6613 0 0,'13'10'9864'0'0,"-5"0"-4501"0"0,-4 6-3942 0 0,-8-1-5452 0 0,-19 16-9162 0 0,2-13 9605 0 0,7-5 1719 0 0</inkml:trace>
</inkml:ink>
</file>

<file path=ppt/ink/ink4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5.101"/>
    </inkml:context>
    <inkml:brush xml:id="br0">
      <inkml:brushProperty name="width" value="0.05" units="cm"/>
      <inkml:brushProperty name="height" value="0.05" units="cm"/>
    </inkml:brush>
  </inkml:definitions>
  <inkml:trace contextRef="#ctx0" brushRef="#br0">1 270 6889 0 0,'0'0'7740'0'0,"3"-3"-6286"0"0,22-21 1722 0 0,16-10-1435 0 0,27-25-5513 0 0,-32 17-1612 0 0,-17 9 819 0 0,1-15 434 0 0,-11 21 2303 0 0</inkml:trace>
</inkml:ink>
</file>

<file path=ppt/ink/ink4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5.445"/>
    </inkml:context>
    <inkml:brush xml:id="br0">
      <inkml:brushProperty name="width" value="0.05" units="cm"/>
      <inkml:brushProperty name="height" value="0.05" units="cm"/>
    </inkml:brush>
  </inkml:definitions>
  <inkml:trace contextRef="#ctx0" brushRef="#br0">44 29 5188 0 0,'7'-18'14396'0'0,"-2"8"-12161"0"0,-41 66-20549 0 0,25-42 16584 0 0,2-4 23 0 0</inkml:trace>
</inkml:ink>
</file>

<file path=ppt/ink/ink4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5.945"/>
    </inkml:context>
    <inkml:brush xml:id="br0">
      <inkml:brushProperty name="width" value="0.05" units="cm"/>
      <inkml:brushProperty name="height" value="0.05" units="cm"/>
    </inkml:brush>
  </inkml:definitions>
  <inkml:trace contextRef="#ctx0" brushRef="#br0">367 337 3368 0 0,'-1'-9'8926'0'0,"1"9"-8743"0"0,0 0-1 0 0,-1 0 0 0 0,1-1 0 0 0,0 1 0 0 0,0 0 0 0 0,0 0 1 0 0,-1 0-1 0 0,1 0 0 0 0,0 0 0 0 0,0 0 0 0 0,-1 0 0 0 0,1 0 1 0 0,-17 14 3021 0 0,-18 33-1164 0 0,33-42-1865 0 0,0-1-1 0 0,0 1 1 0 0,1 0-1 0 0,-1 0 1 0 0,1 0-1 0 0,0 0 1 0 0,1 0-1 0 0,-1 1 1 0 0,1-1-1 0 0,0 0 1 0 0,0 0-1 0 0,1 0 1 0 0,1 9-1 0 0,2-3-49 0 0,0 0-1 0 0,0 1 1 0 0,1-1-1 0 0,7 12 1 0 0,17 39 93 0 0,-27-52-204 0 0,0 1 0 0 0,-1-1 0 0 0,0 0 0 0 0,0 1 0 0 0,-1-1 0 0 0,-1 1 1 0 0,0-1-1 0 0,0 0 0 0 0,-1 0 0 0 0,0 1 0 0 0,-1-1 0 0 0,0 0 0 0 0,-1-1 0 0 0,0 1 1 0 0,-1-1-1 0 0,1 1 0 0 0,-2-2 0 0 0,-8 14 0 0 0,5-9 56 0 0,-1 0 0 0 0,0-1 0 0 0,-1 0 0 0 0,0-1 0 0 0,0 0 0 0 0,-1-1 0 0 0,-1 0 0 0 0,0-1 0 0 0,0 0 0 0 0,-1-1 1 0 0,-22 10-1 0 0,32-16 13 0 0,0-1 0 0 0,1 0 0 0 0,-1 1 0 0 0,0-1 1 0 0,0-1-1 0 0,0 1 0 0 0,0-1 0 0 0,0 1 1 0 0,0-1-1 0 0,-1 0 0 0 0,1 0 0 0 0,0-1 0 0 0,0 0 1 0 0,0 1-1 0 0,0-1 0 0 0,1 0 0 0 0,-1-1 0 0 0,0 1 1 0 0,0-1-1 0 0,1 0 0 0 0,-1 1 0 0 0,0-2 1 0 0,1 1-1 0 0,0 0 0 0 0,0-1 0 0 0,0 1 0 0 0,0-1 1 0 0,0 0-1 0 0,0 0 0 0 0,1 0 0 0 0,-1-1 1 0 0,1 1-1 0 0,0 0 0 0 0,-2-5 0 0 0,-1-3 10 0 0,0 0-1 0 0,1 0 1 0 0,0 0-1 0 0,1 0 0 0 0,0-1 1 0 0,1 0-1 0 0,0 1 1 0 0,1-1-1 0 0,1 0 1 0 0,0-18-1 0 0,4-3-709 0 0,0 1 0 0 0,12-41 0 0 0,31-64-4686 0 0,81-121-7314 0 0,-27 96 6131 0 0,-62 111 4798 0 0</inkml:trace>
</inkml:ink>
</file>

<file path=ppt/ink/ink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5.724"/>
    </inkml:context>
    <inkml:brush xml:id="br0">
      <inkml:brushProperty name="width" value="0.05" units="cm"/>
      <inkml:brushProperty name="height" value="0.05" units="cm"/>
      <inkml:brushProperty name="color" value="#E71224"/>
    </inkml:brush>
  </inkml:definitions>
  <inkml:trace contextRef="#ctx0" brushRef="#br0">292 81 4504 0 0,'-1'-6'1293'0'0,"1"1"-1"0"0,-1 0 0 0 0,0 0 0 0 0,-1 0 0 0 0,1 0 0 0 0,-4-6 0 0 0,-5-28 11220 0 0,-16 66-9801 0 0,8 12-1974 0 0,2 0-1 0 0,2 1 1 0 0,2 0-1 0 0,-9 50 1 0 0,8-33-425 0 0,-1 4-1471 0 0,4-14-2207 0 0,-1-1 0 0 0,-3 0 0 0 0,-34 76 0 0 0,44-115 1661 0 0,1-1 0 0 0,-1 1 0 0 0,0-1-1 0 0,-1 0 1 0 0,1-1 0 0 0,-1 1-1 0 0,0-1 1 0 0,-6 5 0 0 0,2-3-132 0 0</inkml:trace>
</inkml:ink>
</file>

<file path=ppt/ink/ink4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7.289"/>
    </inkml:context>
    <inkml:brush xml:id="br0">
      <inkml:brushProperty name="width" value="0.05" units="cm"/>
      <inkml:brushProperty name="height" value="0.05" units="cm"/>
    </inkml:brush>
  </inkml:definitions>
  <inkml:trace contextRef="#ctx0" brushRef="#br0">391 225 4820 0 0,'-6'-5'1336'0'0,"1"-1"1"0"0,-1-1-1 0 0,1 1 0 0 0,0-1 0 0 0,1 0 0 0 0,-1 0 0 0 0,-3-10 0 0 0,6 15-1076 0 0,1-1 1 0 0,-1 0-1 0 0,1 0 0 0 0,0 0 1 0 0,0 0-1 0 0,0 0 1 0 0,1 0-1 0 0,-1 0 0 0 0,1 0 1 0 0,-1 0-1 0 0,1 0 1 0 0,0 0-1 0 0,0 0 0 0 0,1 0 1 0 0,-1 0-1 0 0,0 0 1 0 0,1 0-1 0 0,0 0 0 0 0,0 0 1 0 0,0 0-1 0 0,0 0 1 0 0,2-3-1 0 0,1 3-154 0 0,0 1-1 0 0,0-1 1 0 0,1 1 0 0 0,-1 0-1 0 0,1 0 1 0 0,-1 1 0 0 0,1-1 0 0 0,-1 1-1 0 0,1 0 1 0 0,0 0 0 0 0,0 0-1 0 0,-1 1 1 0 0,1 0 0 0 0,0 0-1 0 0,5 0 1 0 0,10-1 28 0 0,34-3-35 0 0,-33 3-211 0 0,-1-1 0 0 0,0-1 0 0 0,1 0-1 0 0,-1-1 1 0 0,29-11 0 0 0,-47 14 114 0 0,-1 0 0 0 0,1 1 0 0 0,-1-1 0 0 0,1 0-1 0 0,-1 0 1 0 0,0 0 0 0 0,0 0 0 0 0,1 0 0 0 0,-1 0 0 0 0,0 0 0 0 0,0 0 0 0 0,0 0 0 0 0,0-1 0 0 0,0 1 0 0 0,1-3 0 0 0,-2 4-3 0 0,1-1 0 0 0,-1 0 0 0 0,0 1 0 0 0,0-1 0 0 0,0 1 0 0 0,0-1 0 0 0,0 1 0 0 0,0-1 0 0 0,0 0 0 0 0,0 1 0 0 0,0-1 1 0 0,0 1-1 0 0,0-1 0 0 0,0 1 0 0 0,-1-1 0 0 0,1 0 0 0 0,0 1 0 0 0,0-1 0 0 0,0 1 0 0 0,-1-1 0 0 0,1 1 0 0 0,0-1 0 0 0,-1 1 0 0 0,1 0 0 0 0,-1-1 0 0 0,1 1 0 0 0,0-1 0 0 0,-1 1 1 0 0,1 0-1 0 0,-1-1 0 0 0,1 1 0 0 0,-1 0 0 0 0,1-1 0 0 0,-1 1 0 0 0,1 0 0 0 0,-1 0 0 0 0,0-1 0 0 0,-1 0 15 0 0,-34 10 204 0 0,15 3-169 0 0,1 1-1 0 0,0 1 1 0 0,1 1-1 0 0,1 1 0 0 0,0 0 1 0 0,1 2-1 0 0,1 0 1 0 0,-14 20-1 0 0,-57 57 95 0 0,75-83-118 0 0,-10 8 17 0 0,-41 30 1 0 0,56-45-129 0 0,1-1 0 0 0,-1 0 0 0 0,0 0 0 0 0,0-1 0 0 0,-1 0 0 0 0,1 0 0 0 0,0-1 0 0 0,-1 0 0 0 0,0 0 0 0 0,1-1 0 0 0,-13 1 0 0 0,18-2-104 0 0,-21-19-1457 0 0,24 16 1574 0 0,1 0 0 0 0,-1 0 0 0 0,0 0 0 0 0,1 0 0 0 0,0 1 0 0 0,0-1 0 0 0,0 1 0 0 0,0 0 0 0 0,0-1 0 0 0,0 1 0 0 0,0 0 0 0 0,1 0 0 0 0,-1 0 0 0 0,1 0 0 0 0,-1 1 0 0 0,1-1 0 0 0,0 1 0 0 0,0 0 0 0 0,0-1 0 0 0,0 1 0 0 0,0 0 0 0 0,5 0 0 0 0,-7 0 88 0 0,1 1 0 0 0,-1-1 0 0 0,0 1 0 0 0,0 0 0 0 0,1 0 0 0 0,-1 0 0 0 0,0 0 1 0 0,0 0-1 0 0,1 0 0 0 0,-1 0 0 0 0,0 0 0 0 0,0 0 0 0 0,1 0 0 0 0,-1 1 0 0 0,0-1 0 0 0,0 1 0 0 0,0-1 0 0 0,1 1 1 0 0,-1-1-1 0 0,0 1 0 0 0,0-1 0 0 0,0 1 0 0 0,0 0 0 0 0,0 0 0 0 0,0 0 0 0 0,0-1 0 0 0,0 1 0 0 0,-1 0 0 0 0,1 0 1 0 0,0 0-1 0 0,0 0 0 0 0,-1 1 0 0 0,1-1 0 0 0,-1 0 0 0 0,1 0 0 0 0,-1 0 0 0 0,1 0 0 0 0,-1 1 0 0 0,0-1 0 0 0,0 0 0 0 0,1 0 1 0 0,-1 1-1 0 0,0-1 0 0 0,0 0 0 0 0,0 0 0 0 0,0 1 0 0 0,0-1 0 0 0,-1 0 0 0 0,1 0 0 0 0,0 1 0 0 0,-1-1 0 0 0,1 0 1 0 0,-1 0-1 0 0,1 0 0 0 0,-1 2 0 0 0,-4 9 32 0 0,1 1 0 0 0,-1-1 1 0 0,-1 1-1 0 0,-1-1 0 0 0,1-1 1 0 0,-2 0-1 0 0,1 0 0 0 0,-2 0 0 0 0,-11 12 1 0 0,13-16-675 0 0,0-1 0 0 0,0 0 0 0 0,-1-1 0 0 0,1 1 1 0 0,-1-1-1 0 0,-11 5 0 0 0,13-8-556 0 0,1 0-1 0 0,-1 0 1 0 0,0 0-1 0 0,1-1 1 0 0,-1 0 0 0 0,0 0-1 0 0,0 0 1 0 0,0-1-1 0 0,1 0 1 0 0,-11-1 0 0 0,2-2-755 0 0</inkml:trace>
</inkml:ink>
</file>

<file path=ppt/ink/ink4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7.633"/>
    </inkml:context>
    <inkml:brush xml:id="br0">
      <inkml:brushProperty name="width" value="0.05" units="cm"/>
      <inkml:brushProperty name="height" value="0.05" units="cm"/>
    </inkml:brush>
  </inkml:definitions>
  <inkml:trace contextRef="#ctx0" brushRef="#br0">23 25 6377 0 0,'11'-14'6690'0'0,"-10"7"-7975"0"0,-23 4-7795 0 0,12 3 8660 0 0,8 0-1342 0 0</inkml:trace>
</inkml:ink>
</file>

<file path=ppt/ink/ink4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7.961"/>
    </inkml:context>
    <inkml:brush xml:id="br0">
      <inkml:brushProperty name="width" value="0.05" units="cm"/>
      <inkml:brushProperty name="height" value="0.05" units="cm"/>
    </inkml:brush>
  </inkml:definitions>
  <inkml:trace contextRef="#ctx0" brushRef="#br0">87 1 4452 0 0,'-2'90'8940'0'0,"-4"2"-4776"0"0,-6 18-4030 0 0,-17 51-6186 0 0,-1-57-3538 0 0,22-84 7786 0 0</inkml:trace>
</inkml:ink>
</file>

<file path=ppt/ink/ink4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8.445"/>
    </inkml:context>
    <inkml:brush xml:id="br0">
      <inkml:brushProperty name="width" value="0.05" units="cm"/>
      <inkml:brushProperty name="height" value="0.05" units="cm"/>
    </inkml:brush>
  </inkml:definitions>
  <inkml:trace contextRef="#ctx0" brushRef="#br0">578 64 3192 0 0,'10'-8'952'0'0,"0"1"0"0"0,1 0 1 0 0,0 1-1 0 0,0 0 0 0 0,1 1 0 0 0,-1 0 0 0 0,1 0 0 0 0,0 1 0 0 0,16-2 0 0 0,-23 5-786 0 0,-1-1-1 0 0,1 2 1 0 0,0-1 0 0 0,0 1-1 0 0,0-1 1 0 0,0 1 0 0 0,0 1-1 0 0,0-1 1 0 0,0 1 0 0 0,0-1 0 0 0,0 2-1 0 0,-1-1 1 0 0,1 0 0 0 0,0 1-1 0 0,-1 0 1 0 0,1 0 0 0 0,-1 0-1 0 0,1 1 1 0 0,-1-1 0 0 0,0 1-1 0 0,0 0 1 0 0,-1 0 0 0 0,1 1 0 0 0,0-1-1 0 0,5 9 1 0 0,-8-10-122 0 0,1 1 0 0 0,-1 0 0 0 0,0 0 0 0 0,0 0 0 0 0,-1 0 0 0 0,1 0 0 0 0,-1 0 1 0 0,1 0-1 0 0,-1 0 0 0 0,0 0 0 0 0,0 0 0 0 0,0 0 0 0 0,-1 0 0 0 0,1 0 0 0 0,-1 0 0 0 0,0 0 0 0 0,0 0 0 0 0,0 0 0 0 0,0 0 0 0 0,0 0 1 0 0,0 0-1 0 0,-1-1 0 0 0,1 1 0 0 0,-1-1 0 0 0,0 1 0 0 0,0-1 0 0 0,0 0 0 0 0,0 1 0 0 0,0-1 0 0 0,-1 0 0 0 0,-2 2 0 0 0,-4 4-69 0 0,0-1 0 0 0,0 1 0 0 0,-1-1-1 0 0,0-1 1 0 0,-1 0 0 0 0,-16 7-1 0 0,23-11-41 0 0,1-1 0 0 0,-1 0 0 0 0,1-1 0 0 0,-1 1 0 0 0,1 0-1 0 0,-1-1 1 0 0,1 0 0 0 0,-1 0 0 0 0,1 0 0 0 0,-1 0 0 0 0,0-1-1 0 0,1 1 1 0 0,-1-1 0 0 0,1 0 0 0 0,0 0 0 0 0,-1 0 0 0 0,1-1-1 0 0,0 1 1 0 0,-1-1 0 0 0,1 0 0 0 0,0 0 0 0 0,-5-4 0 0 0,6 5 16 0 0,1-1 1 0 0,-1 0 0 0 0,0 0 0 0 0,1 0 0 0 0,0 0 0 0 0,-1 0 0 0 0,1 0 0 0 0,0 0 0 0 0,0-1 0 0 0,0 1 0 0 0,0 0 0 0 0,0-1-1 0 0,1 1 1 0 0,-1-1 0 0 0,1 1 0 0 0,0-1 0 0 0,-1 1 0 0 0,1 0 0 0 0,0-1 0 0 0,0 1 0 0 0,1-1 0 0 0,-1 1 0 0 0,0-1 0 0 0,1 1-1 0 0,0-1 1 0 0,-1 1 0 0 0,1 0 0 0 0,0-1 0 0 0,0 1 0 0 0,1 0 0 0 0,-1 0 0 0 0,0 0 0 0 0,2-3 0 0 0,-2 4 82 0 0,0 0 0 0 0,0 0 0 0 0,0-1 0 0 0,-1 1 0 0 0,1 0 0 0 0,0 0 1 0 0,1 0-1 0 0,-1 0 0 0 0,0 0 0 0 0,0 0 0 0 0,0 0 0 0 0,0 0 0 0 0,1 1 0 0 0,-1-1 1 0 0,0 0-1 0 0,1 1 0 0 0,-1-1 0 0 0,3 0 0 0 0,-3 1 25 0 0,0 0-1 0 0,0 1 1 0 0,0-1-1 0 0,-1 0 1 0 0,1 0 0 0 0,0 0-1 0 0,0 1 1 0 0,0-1-1 0 0,0 0 1 0 0,0 1 0 0 0,0-1-1 0 0,-1 1 1 0 0,1-1-1 0 0,0 1 1 0 0,0-1-1 0 0,-1 1 1 0 0,1 0 0 0 0,0-1-1 0 0,-1 1 1 0 0,1 0-1 0 0,0 1 1 0 0,1 1 64 0 0,0 0-1 0 0,-1 0 1 0 0,1 0 0 0 0,-1 0-1 0 0,0 0 1 0 0,0 0 0 0 0,0 1 0 0 0,-1-1-1 0 0,1 0 1 0 0,-1 1 0 0 0,1-1-1 0 0,-1 0 1 0 0,0 1 0 0 0,-1 6-1 0 0,-2 1 81 0 0,0 1-1 0 0,-1-1 0 0 0,-1 1 0 0 0,0-1 0 0 0,0-1 0 0 0,-10 15 1 0 0,13-20-180 0 0,-1 0 0 0 0,0-1 0 0 0,-1 0 0 0 0,1 0 0 0 0,-1 0 0 0 0,0 0 0 0 0,0-1 1 0 0,0 1-1 0 0,-1-1 0 0 0,1 0 0 0 0,-1 0 0 0 0,1-1 0 0 0,-1 1 0 0 0,0-1 0 0 0,0 0 0 0 0,-7 2 1 0 0,10-4-72 0 0,-27-9-280 0 0,27 7 245 0 0,0 0 1 0 0,0 0-1 0 0,0 0 1 0 0,1 0-1 0 0,-1 0 1 0 0,0 0-1 0 0,1 0 1 0 0,0-1-1 0 0,-1 1 1 0 0,1-1-1 0 0,0 1 1 0 0,0-1-1 0 0,0 1 1 0 0,1-1-1 0 0,-2-3 1 0 0,-2-49-1095 0 0,4 47 1120 0 0,-1 0 0 0 0,1 0 0 0 0,-1 1 0 0 0,-4-17 0 0 0,4 23 540 0 0,-23 17-203 0 0,13-6-141 0 0,0 1 0 0 0,1 0 1 0 0,-17 23-1 0 0,-4 4-684 0 0,1-7-1476 0 0,-1-1 1 0 0,-1-2 0 0 0,-1-1 0 0 0,-2-2-1 0 0,0-2 1 0 0,-2 0 0 0 0,-56 24-1 0 0,31-18 274 0 0</inkml:trace>
</inkml:ink>
</file>

<file path=ppt/ink/ink4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9.398"/>
    </inkml:context>
    <inkml:brush xml:id="br0">
      <inkml:brushProperty name="width" value="0.05" units="cm"/>
      <inkml:brushProperty name="height" value="0.05" units="cm"/>
    </inkml:brush>
  </inkml:definitions>
  <inkml:trace contextRef="#ctx0" brushRef="#br0">1497 5 5465 0 0,'7'-4'10951'0'0,"-6"9"-10575"0"0,0 0 1 0 0,-1 1 0 0 0,0-1 0 0 0,0 0-1 0 0,-1 1 1 0 0,1-1 0 0 0,-1 0 0 0 0,-1 1-1 0 0,1-1 1 0 0,0 0 0 0 0,-1 0 0 0 0,0 0-1 0 0,-1 0 1 0 0,1-1 0 0 0,-5 8 0 0 0,-5 7 477 0 0,-1 1 1 0 0,-19 22 0 0 0,0-7-199 0 0,0-1 0 0 0,-3-2 0 0 0,0-1 0 0 0,-2-2 0 0 0,-60 37 0 0 0,54-41-576 0 0,-2-3 0 0 0,0-1 0 0 0,-1-2 0 0 0,-1-3 0 0 0,0-1 0 0 0,-1-2 0 0 0,-1-3 0 0 0,-78 7 0 0 0,14-13-384 0 0,-1-5-1 0 0,-217-32 1 0 0,327 33 346 0 0,1 1 0 0 0,-1-1 0 0 0,1 0 1 0 0,-1 1-1 0 0,1 0 0 0 0,0 0 0 0 0,-1 0 1 0 0,1 0-1 0 0,0 1 0 0 0,-1-1 0 0 0,1 1 1 0 0,0 0-1 0 0,0-1 0 0 0,0 2 0 0 0,1-1 0 0 0,-1 0 1 0 0,0 0-1 0 0,1 1 0 0 0,-1 0 0 0 0,-2 4 1 0 0,0-2-479 0 0,1 1 0 0 0,0-1 1 0 0,1 1-1 0 0,-1 0 0 0 0,1 0 1 0 0,0 0-1 0 0,1 0 0 0 0,-1 1 1 0 0,-1 9-1 0 0,8-8-3003 0 0</inkml:trace>
</inkml:ink>
</file>

<file path=ppt/ink/ink4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19.820"/>
    </inkml:context>
    <inkml:brush xml:id="br0">
      <inkml:brushProperty name="width" value="0.05" units="cm"/>
      <inkml:brushProperty name="height" value="0.05" units="cm"/>
    </inkml:brush>
  </inkml:definitions>
  <inkml:trace contextRef="#ctx0" brushRef="#br0">32 402 4668 0 0,'-8'-27'4680'0'0,"-9"-45"0"0"0,14 51-3043 0 0,1-1 0 0 0,0-43 0 0 0,2 55-1432 0 0,1-1 0 0 0,0 1 0 0 0,0 0 0 0 0,1 0 0 0 0,1 0 0 0 0,-1 1 0 0 0,1-1 0 0 0,1 0 0 0 0,0 1 0 0 0,0 0 0 0 0,1 0 0 0 0,0 0 0 0 0,1 1 0 0 0,0-1 0 0 0,0 1-1 0 0,1 1 1 0 0,0-1 0 0 0,12-10 0 0 0,-18 17-184 0 0,0 0 1 0 0,0 0-1 0 0,0 0 0 0 0,0 1 0 0 0,0-1 0 0 0,1 0 0 0 0,-1 0 0 0 0,0 1 0 0 0,0-1 0 0 0,1 1 0 0 0,-1-1 0 0 0,1 1 0 0 0,-1-1 0 0 0,0 1 0 0 0,1 0 0 0 0,-1 0 0 0 0,1 0 1 0 0,-1 0-1 0 0,1 0 0 0 0,-1 0 0 0 0,0 0 0 0 0,1 0 0 0 0,-1 0 0 0 0,1 1 0 0 0,2 0 0 0 0,-3 0-9 0 0,1 1-1 0 0,-1-1 1 0 0,0 1-1 0 0,1-1 1 0 0,-1 1-1 0 0,0-1 1 0 0,0 1-1 0 0,0 0 1 0 0,0 0-1 0 0,0 0 1 0 0,-1-1-1 0 0,1 1 1 0 0,0 0-1 0 0,-1 0 1 0 0,1 4-1 0 0,1 6-176 0 0,-1 1-1 0 0,-1-1 0 0 0,0 1 0 0 0,-2 20 0 0 0,-2-9-1720 0 0,0 1-1 0 0,-2 0 1 0 0,0-1 0 0 0,-2 0 0 0 0,0-1-1 0 0,-2 0 1 0 0,0 0 0 0 0,-2-1-1 0 0,-1 0 1 0 0,-18 24 0 0 0,10-20 59 0 0</inkml:trace>
</inkml:ink>
</file>

<file path=ppt/ink/ink4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7:20.320"/>
    </inkml:context>
    <inkml:brush xml:id="br0">
      <inkml:brushProperty name="width" value="0.05" units="cm"/>
      <inkml:brushProperty name="height" value="0.05" units="cm"/>
    </inkml:brush>
  </inkml:definitions>
  <inkml:trace contextRef="#ctx0" brushRef="#br0">1 5 5444 0 0,'0'0'6208'0'0,"40"-5"3243"0"0,-33 8-11390 0 0</inkml:trace>
</inkml:ink>
</file>

<file path=ppt/ink/ink4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0.525"/>
    </inkml:context>
    <inkml:brush xml:id="br0">
      <inkml:brushProperty name="width" value="0.05" units="cm"/>
      <inkml:brushProperty name="height" value="0.05" units="cm"/>
    </inkml:brush>
  </inkml:definitions>
  <inkml:trace contextRef="#ctx0" brushRef="#br0">472 20 3028 0 0,'0'0'2439'0'0,"3"-19"13945"0"0,-10 31-16015 0 0,3-3-137 0 0,0 0-1 0 0,-1 0 1 0 0,0-1 0 0 0,0 0-1 0 0,0 0 1 0 0,-1-1 0 0 0,-1 1-1 0 0,-9 8 1 0 0,2-6 50 0 0,13-9-289 0 0,-1 0-1 0 0,1 1 1 0 0,-1-1 0 0 0,1 0 0 0 0,-1 0 0 0 0,0 0 0 0 0,1 0 0 0 0,-1-1-1 0 0,0 1 1 0 0,0 0 0 0 0,0-1 0 0 0,1 1 0 0 0,-1-1 0 0 0,-3 1 0 0 0,3-1-15 0 0,-48-7-322 0 0,44 6 350 0 0,0 1 0 0 0,0 1 0 0 0,0-1 0 0 0,0 1 0 0 0,0 0 0 0 0,0 1 0 0 0,0-1 1 0 0,0 1-1 0 0,1 1 0 0 0,-1-1 0 0 0,1 1 0 0 0,-10 5 0 0 0,-65 51 661 0 0,42-29-336 0 0,-43 39-979 0 0,49-36-9276 0 0</inkml:trace>
</inkml:ink>
</file>

<file path=ppt/ink/ink4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0.869"/>
    </inkml:context>
    <inkml:brush xml:id="br0">
      <inkml:brushProperty name="width" value="0.05" units="cm"/>
      <inkml:brushProperty name="height" value="0.05" units="cm"/>
    </inkml:brush>
  </inkml:definitions>
  <inkml:trace contextRef="#ctx0" brushRef="#br0">0 0 6717 0 0,'0'0'2280'0'0,"2"9"3488"0"0,3-4-1263 0 0,1 2-4405 0 0</inkml:trace>
</inkml:ink>
</file>

<file path=ppt/ink/ink4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2.291"/>
    </inkml:context>
    <inkml:brush xml:id="br0">
      <inkml:brushProperty name="width" value="0.05" units="cm"/>
      <inkml:brushProperty name="height" value="0.05" units="cm"/>
    </inkml:brush>
  </inkml:definitions>
  <inkml:trace contextRef="#ctx0" brushRef="#br0">1101 11 3508 0 0,'3'-6'4078'0'0,"-3"6"-3989"0"0,0 0-1 0 0,0 0 0 0 0,0 0 1 0 0,0 0-1 0 0,0 0 1 0 0,-1 0-1 0 0,1 0 0 0 0,0 0 1 0 0,0 0-1 0 0,0 0 0 0 0,0 0 1 0 0,0 0-1 0 0,0 0 1 0 0,-1 0-1 0 0,1 0 0 0 0,-2-1 1680 0 0,2 1-1680 0 0,0 0 0 0 0,0 0 1 0 0,0-1-1 0 0,0 1 0 0 0,0 0 1 0 0,0 0-1 0 0,0 0 1 0 0,0 0-1 0 0,0 0 0 0 0,0 0 1 0 0,0 0-1 0 0,0-1 0 0 0,0 1 1 0 0,0 0-1 0 0,0 0 0 0 0,0 0 1 0 0,0 0-1 0 0,0 0 1 0 0,0 0-1 0 0,0-1 0 0 0,0 1 1 0 0,0 0-1 0 0,0 0 0 0 0,0 0 1 0 0,0 0 264 0 0,1-1-264 0 0,-14 7 316 0 0,0 1 1 0 0,0 0 0 0 0,1 0-1 0 0,0 1 1 0 0,1 1 0 0 0,0 0-1 0 0,0 1 1 0 0,1 0 0 0 0,0 0-1 0 0,1 1 1 0 0,0 0 0 0 0,-14 24-1 0 0,22-34-421 0 0,0 1 0 0 0,0 0-1 0 0,0 0 1 0 0,0 0 0 0 0,1 0 0 0 0,-1 0-1 0 0,0 0 1 0 0,1 0 0 0 0,-1 0-1 0 0,1 0 1 0 0,0 0 0 0 0,0 0-1 0 0,0 0 1 0 0,0 0 0 0 0,0 0 0 0 0,0 0-1 0 0,1 0 1 0 0,0 4 0 0 0,0-5-30 0 0,0 1 1 0 0,0-1-1 0 0,0 0 1 0 0,0 0-1 0 0,0 0 1 0 0,0 1-1 0 0,0-1 1 0 0,0 0-1 0 0,0 0 1 0 0,1-1 0 0 0,-1 1-1 0 0,0 0 1 0 0,1 0-1 0 0,-1 0 1 0 0,1-1-1 0 0,-1 1 1 0 0,1-1-1 0 0,-1 1 1 0 0,3-1-1 0 0,0 1-32 0 0,1 0 0 0 0,0-1 0 0 0,0 0 0 0 0,0 0-1 0 0,0 0 1 0 0,0-1 0 0 0,0 0 0 0 0,0 1 0 0 0,0-2 0 0 0,0 1-1 0 0,0-1 1 0 0,-1 1 0 0 0,1-1 0 0 0,6-4 0 0 0,11-10 359 0 0,-1 0-1 0 0,30-31 1 0 0,-32 27 819 0 0,-28 24-303 0 0,-38 32 106 0 0,37-28-747 0 0,-45 38-9 0 0,-41 29 317 0 0,85-68-424 0 0,0 0-1 0 0,-1-1 0 0 0,0 0 0 0 0,0-1 0 0 0,0 0 0 0 0,-25 5 1 0 0,34-9-51 0 0,-1 0 1 0 0,1-1 0 0 0,0 1 0 0 0,-1-1 0 0 0,1 0 0 0 0,0 0 0 0 0,-1 0-1 0 0,1 0 1 0 0,0 0 0 0 0,-1-1 0 0 0,1 0 0 0 0,0 0 0 0 0,-1 0-1 0 0,1 0 1 0 0,0 0 0 0 0,0 0 0 0 0,0-1 0 0 0,0 0 0 0 0,0 1-1 0 0,-4-5 1 0 0,3 2-23 0 0,2 0 0 0 0,-1 1 0 0 0,0-1 0 0 0,1 0 0 0 0,0 0 0 0 0,0-1 0 0 0,0 1 0 0 0,0 0 0 0 0,0-1 0 0 0,1 1 0 0 0,0-1 0 0 0,0 0-1 0 0,0-5 1 0 0,0-7-55 0 0,0 0 1 0 0,2-1-1 0 0,0 1 0 0 0,1 0 0 0 0,0-1 0 0 0,8-26 0 0 0,1 12 553 0 0,-14 53 30 0 0,-16 54 404 0 0,12-57-706 0 0,-1 1 0 0 0,0-2 0 0 0,-2 1 1 0 0,0-1-1 0 0,-1-1 0 0 0,0 1 0 0 0,-2-2 0 0 0,0 0 1 0 0,0 0-1 0 0,-21 15 0 0 0,30-28-211 0 0,-16 4-86 0 0,18-6-27 0 0,-21-19-716 0 0,14-4 246 0 0,9 22 590 0 0,0 1 1 0 0,-1 0-1 0 0,1-1 0 0 0,0 1 0 0 0,-1-1 0 0 0,1 1 1 0 0,0 0-1 0 0,-1-1 0 0 0,1 1 0 0 0,-1 0 1 0 0,1 0-1 0 0,0-1 0 0 0,-1 1 0 0 0,1 0 0 0 0,-1 0 1 0 0,1 0-1 0 0,-1-1 0 0 0,1 1 0 0 0,-1 0 1 0 0,1 0-1 0 0,-1 0 0 0 0,1 0 0 0 0,-1 0 0 0 0,1 0 1 0 0,-1 0-1 0 0,0 0 0 0 0,-2 2 24 0 0,-1 0 0 0 0,0 0 0 0 0,0 1 0 0 0,1-1 0 0 0,-1 1 0 0 0,1 0-1 0 0,0 0 1 0 0,-6 7 0 0 0,-5 3 137 0 0,-2 1-1 0 0,1-2 0 0 0,-2 0 1 0 0,0-1-1 0 0,0-1 1 0 0,-1 0-1 0 0,-34 12 0 0 0,36-16-72 0 0,1-1 0 0 0,-1-1 0 0 0,0 0-1 0 0,0-1 1 0 0,-1-1 0 0 0,1-1 0 0 0,-1 0 0 0 0,1-1-1 0 0,0-1 1 0 0,-18-2 0 0 0,27 2-43 0 0,1-1 1 0 0,-1 0-1 0 0,1 0 1 0 0,0 0 0 0 0,-1-1-1 0 0,1 1 1 0 0,0-2-1 0 0,1 1 1 0 0,-1-1-1 0 0,1 1 1 0 0,-1-2-1 0 0,1 1 1 0 0,0 0 0 0 0,1-1-1 0 0,-1 0 1 0 0,1 0-1 0 0,0-1 1 0 0,0 1-1 0 0,1-1 1 0 0,-1 0-1 0 0,1 0 1 0 0,1 0-1 0 0,-1 0 1 0 0,1 0 0 0 0,-3-12-1 0 0,3 10-136 0 0,1 0 1 0 0,1 0-1 0 0,-1 0 0 0 0,1 1 0 0 0,0-1 0 0 0,1 0 1 0 0,0 0-1 0 0,0 0 0 0 0,4-11 0 0 0,-3 12-312 0 0,1-1-1 0 0,0 1 1 0 0,0 0-1 0 0,1 0 1 0 0,0 0-1 0 0,0 1 1 0 0,1-1-1 0 0,0 1 1 0 0,0 0-1 0 0,6-6 1 0 0,20-15-5259 0 0,2 1-1 0 0,48-29 1 0 0,-60 43 3887 0 0</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2.676"/>
    </inkml:context>
    <inkml:brush xml:id="br0">
      <inkml:brushProperty name="width" value="0.05" units="cm"/>
      <inkml:brushProperty name="height" value="0.05" units="cm"/>
    </inkml:brush>
  </inkml:definitions>
  <inkml:trace contextRef="#ctx0" brushRef="#br0">271 87 5044 0 0,'-15'-39'8630'0'0,"9"36"-8309"0"0,1 0 1 0 0,-1 0-1 0 0,0 1 1 0 0,0 0-1 0 0,0 0 0 0 0,0 0 1 0 0,0 0-1 0 0,0 1 1 0 0,-1 0-1 0 0,1 1 1 0 0,0-1-1 0 0,-1 1 0 0 0,1 1 1 0 0,0-1-1 0 0,-1 1 1 0 0,1 0-1 0 0,0 0 1 0 0,0 1-1 0 0,0-1 0 0 0,0 2 1 0 0,0-1-1 0 0,-9 5 1 0 0,8-4-232 0 0,0 0 1 0 0,0 0 0 0 0,0 1 0 0 0,1 0-1 0 0,-1 0 1 0 0,1 1 0 0 0,0 0 0 0 0,0 0-1 0 0,1 0 1 0 0,-1 1 0 0 0,1 0 0 0 0,0 0-1 0 0,1 0 1 0 0,0 0 0 0 0,0 1 0 0 0,0 0-1 0 0,0-1 1 0 0,-3 13 0 0 0,7-17-76 0 0,0 1 1 0 0,0-1-1 0 0,1 1 1 0 0,-1-1-1 0 0,1 1 1 0 0,-1-1 0 0 0,1 1-1 0 0,0-1 1 0 0,0 1-1 0 0,0-1 1 0 0,0 0-1 0 0,0 1 1 0 0,1-1-1 0 0,-1 0 1 0 0,1 0-1 0 0,-1 0 1 0 0,1 0 0 0 0,0 0-1 0 0,-1-1 1 0 0,1 1-1 0 0,0 0 1 0 0,1-1-1 0 0,-1 1 1 0 0,0-1-1 0 0,0 0 1 0 0,0 0-1 0 0,1 0 1 0 0,4 2 0 0 0,6 2-71 0 0,1 1 0 0 0,1-2 1 0 0,21 5-1 0 0,-22-6-238 0 0,1-1 0 0 0,0 0 0 0 0,-1-1 0 0 0,1 0 0 0 0,0-2 0 0 0,0 0 0 0 0,0 0 0 0 0,-1-1 0 0 0,22-6 0 0 0,-32 6-25 0 0,1 1-1 0 0,0-1 1 0 0,-1 0 0 0 0,0 0 0 0 0,1-1-1 0 0,-1 1 1 0 0,0-1 0 0 0,0 0 0 0 0,0 0 0 0 0,-1-1-1 0 0,1 1 1 0 0,-1-1 0 0 0,0 1 0 0 0,1-1-1 0 0,-2 0 1 0 0,1 0 0 0 0,0 0 0 0 0,-1-1 0 0 0,0 1-1 0 0,0-1 1 0 0,0 1 0 0 0,-1-1 0 0 0,1 0-1 0 0,-1 1 1 0 0,0-1 0 0 0,-1 0 0 0 0,1 0-1 0 0,-1 0 1 0 0,0 0 0 0 0,0 0 0 0 0,-2-8 0 0 0,2 5 233 0 0,-2 1 0 0 0,1 0 1 0 0,-1 0-1 0 0,0 0 0 0 0,-1 0 1 0 0,-3-8-1 0 0,4 11 386 0 0,0 0 1 0 0,-1 0 0 0 0,1 0-1 0 0,-1 1 1 0 0,0-1-1 0 0,1 1 1 0 0,-1-1 0 0 0,-1 1-1 0 0,1 0 1 0 0,0 0-1 0 0,-6-2 1 0 0,8 4 378 0 0,1 1-611 0 0,0-1 0 0 0,-1 1 1 0 0,1 0-1 0 0,0 0 0 0 0,-1-1 0 0 0,1 1 0 0 0,-1 0 1 0 0,1 0-1 0 0,0 0 0 0 0,-1 0 0 0 0,1 0 0 0 0,-1-1 1 0 0,1 1-1 0 0,-1 0 0 0 0,1 0 0 0 0,0 0 0 0 0,-1 0 1 0 0,1 0-1 0 0,-1 0 0 0 0,1 0 0 0 0,-1 1 0 0 0,1-1 1 0 0,0 0-1 0 0,-1 0 0 0 0,1 0 0 0 0,-1 0 1 0 0,1 0-1 0 0,0 1 0 0 0,-1-1 0 0 0,1 0 0 0 0,-1 0 1 0 0,1 1-1 0 0,0-1 0 0 0,-1 0 0 0 0,1 1 0 0 0,-1-1 1 0 0,-15 11 1557 0 0,-5 22 241 0 0,3 1 0 0 0,0 0 1 0 0,-14 44-1 0 0,-32 115 495 0 0,54-162-1842 0 0,-3 20-365 0 0,-5 14-2050 0 0,2-29-6826 0 0,7-23-530 0 0,-3-9 1665 0 0</inkml:trace>
</inkml:ink>
</file>

<file path=ppt/ink/ink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6.068"/>
    </inkml:context>
    <inkml:brush xml:id="br0">
      <inkml:brushProperty name="width" value="0.05" units="cm"/>
      <inkml:brushProperty name="height" value="0.05" units="cm"/>
      <inkml:brushProperty name="color" value="#E71224"/>
    </inkml:brush>
  </inkml:definitions>
  <inkml:trace contextRef="#ctx0" brushRef="#br0">440 17 4104 0 0,'-21'-17'17523'0'0,"13"26"-16586"0"0,-1 1-1 0 0,2-1 1 0 0,-1 1-1 0 0,1 1 1 0 0,-6 12 0 0 0,-28 38 825 0 0,16-33-1222 0 0,-2-1 0 0 0,-1-1 0 0 0,-46 34-1 0 0,56-48-955 0 0,0-1 0 0 0,-1 0 0 0 0,0-1 0 0 0,-29 10 0 0 0,46-19 170 0 0,1-1 0 0 0,-1 1 0 0 0,0 0 0 0 0,1-1 0 0 0,-1 1 0 0 0,0-1 0 0 0,1 1 0 0 0,-1-1 0 0 0,0 0 0 0 0,0 0 0 0 0,0 0 0 0 0,1 0 0 0 0,-1 0 0 0 0,0 0 0 0 0,0 0 0 0 0,0-1 1 0 0,1 1-1 0 0,-1-1 0 0 0,0 1 0 0 0,1-1 0 0 0,-1 0 0 0 0,-2-1 0 0 0,3 1-151 0 0,0-1 0 0 0,0 1-1 0 0,0-1 1 0 0,1 1 0 0 0,-1-1 0 0 0,1 1 0 0 0,-1-1 0 0 0,1 1 0 0 0,-1-1 0 0 0,1 1 0 0 0,0-1 0 0 0,0 0 0 0 0,-1 1 0 0 0,1-1 0 0 0,1 0-1 0 0,-1 1 1 0 0,0-1 0 0 0,0 1 0 0 0,1-3 0 0 0,17-50-7780 0 0,-5 27 6027 0 0,3-1 188 0 0,3-3 226 0 0</inkml:trace>
</inkml:ink>
</file>

<file path=ppt/ink/ink4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3.478"/>
    </inkml:context>
    <inkml:brush xml:id="br0">
      <inkml:brushProperty name="width" value="0.05" units="cm"/>
      <inkml:brushProperty name="height" value="0.05" units="cm"/>
    </inkml:brush>
  </inkml:definitions>
  <inkml:trace contextRef="#ctx0" brushRef="#br0">272 22 4924 0 0,'7'-2'12046'0'0,"-54"23"-11928"0"0,45-20-265 0 0,-1-1-28 0 0,0 1 109 0 0,-1 0 0 0 0,1 1 0 0 0,0-1 0 0 0,-1 1 0 0 0,1-1 0 0 0,0 1 0 0 0,0 0 1 0 0,0 0-1 0 0,-3 4 0 0 0,0-2 233 0 0,0 0 0 0 0,0 0 0 0 0,0 0 0 0 0,-1-1 0 0 0,1 0 0 0 0,-1 0 0 0 0,0 0-1 0 0,0-1 1 0 0,0 0 0 0 0,0-1 0 0 0,-1 1 0 0 0,1-1 0 0 0,0-1 0 0 0,-1 1 0 0 0,1-1 0 0 0,0-1 0 0 0,-1 1 0 0 0,1-1 0 0 0,0 0 0 0 0,0-1 0 0 0,0 0 0 0 0,0 0 0 0 0,-10-5 0 0 0,16 6-98 0 0,-1 1 1 0 0,1-1-1 0 0,0 0 1 0 0,0 0-1 0 0,0 0 1 0 0,0 0-1 0 0,0 0 1 0 0,0 0-1 0 0,0 0 1 0 0,0 0-1 0 0,1 0 1 0 0,-1 0-1 0 0,0-1 1 0 0,1 1-1 0 0,-2-2 1 0 0,4-17-3573 0 0,23-19-9198 0 0,-21 34 10371 0 0</inkml:trace>
</inkml:ink>
</file>

<file path=ppt/ink/ink4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3.838"/>
    </inkml:context>
    <inkml:brush xml:id="br0">
      <inkml:brushProperty name="width" value="0.05" units="cm"/>
      <inkml:brushProperty name="height" value="0.05" units="cm"/>
    </inkml:brush>
  </inkml:definitions>
  <inkml:trace contextRef="#ctx0" brushRef="#br0">0 53 4484 0 0,'0'0'2773'0'0,"9"-12"-961"0"0,7 3-1668 0 0,-1 2-748 0 0,-1 2-1780 0 0,1 0 119 0 0,1-2 269 0 0,1 0 236 0 0</inkml:trace>
</inkml:ink>
</file>

<file path=ppt/ink/ink4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5.494"/>
    </inkml:context>
    <inkml:brush xml:id="br0">
      <inkml:brushProperty name="width" value="0.05" units="cm"/>
      <inkml:brushProperty name="height" value="0.05" units="cm"/>
    </inkml:brush>
  </inkml:definitions>
  <inkml:trace contextRef="#ctx0" brushRef="#br0">1 10 2812 0 0,'0'0'8866'0'0,"2"2"-8195"0"0,-1 0-465 0 0,0 0 0 0 0,0 0 0 0 0,1 0-1 0 0,-1-1 1 0 0,1 1 0 0 0,-1-1 0 0 0,1 1 0 0 0,0-1-1 0 0,-1 1 1 0 0,1-1 0 0 0,0 0 0 0 0,0 0 0 0 0,0 0-1 0 0,0 0 1 0 0,0 0 0 0 0,0-1 0 0 0,0 1 0 0 0,3 0-1 0 0,-3-1-79 0 0,7 1-95 0 0,1 0 0 0 0,0-1 0 0 0,-1-1 0 0 0,1 1 0 0 0,15-5 1 0 0,39-23 1074 0 0,-62 27-808 0 0,-2 1-261 0 0,0 0 0 0 0,0 0 0 0 0,0-1-1 0 0,0 1 1 0 0,0 0 0 0 0,0 0 0 0 0,1-1 0 0 0,-1 1-1 0 0,0 0 1 0 0,0 0 0 0 0,0 0 0 0 0,1 0 0 0 0,-1-1-1 0 0,0 1 1 0 0,0 0 0 0 0,1 0 0 0 0,-1 0 0 0 0,0 0-1 0 0,0 0 1 0 0,1 0 0 0 0,-1 0 0 0 0,0-1 0 0 0,0 1-1 0 0,1 0 1 0 0,-1 0 0 0 0,0 0 0 0 0,0 0-1 0 0,1 0 1 0 0,-1 0 0 0 0,0 0 0 0 0,1 0 0 0 0,-1 1-1 0 0,0-1 1 0 0,0 0 0 0 0,1 0 0 0 0,-1 0 0 0 0,0 0-1 0 0,0 0 1 0 0,1 0 0 0 0,-1 0 0 0 0,0 1 0 0 0,0-1-1 0 0,0 0 1 0 0,1 0 0 0 0,-1 0 0 0 0,0 0 0 0 0,0 1-1 0 0,0-1 1 0 0,1 0 0 0 0,-1 0 0 0 0,0 1-1 0 0,0-1 1 0 0,0 0 0 0 0,0 0 0 0 0,0 1 0 0 0,0-1-1 0 0,17 14-2198 0 0,-16-12 1378 0 0,1-1-72 0 0,-1 0 1 0 0,1 0 0 0 0,-1 0-1 0 0,1-1 1 0 0,-1 1-1 0 0,1 0 1 0 0,-1-1-1 0 0,1 1 1 0 0,-1-1-1 0 0,1 0 1 0 0,0 1-1 0 0,-1-1 1 0 0,1 0 0 0 0,0 0-1 0 0,-1 0 1 0 0,3 0-1 0 0,8 0-900 0 0</inkml:trace>
</inkml:ink>
</file>

<file path=ppt/ink/ink4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6.588"/>
    </inkml:context>
    <inkml:brush xml:id="br0">
      <inkml:brushProperty name="width" value="0.05" units="cm"/>
      <inkml:brushProperty name="height" value="0.05" units="cm"/>
    </inkml:brush>
  </inkml:definitions>
  <inkml:trace contextRef="#ctx0" brushRef="#br0">540 13 4924 0 0,'1'-13'15753'0'0,"2"41"-11931"0"0,-1 48-2855 0 0,-6-44-392 0 0,1-5-67 0 0,-1 0 0 0 0,-11 37 0 0 0,11-54-453 0 0,1 0 0 0 0,-1-1 0 0 0,-1 0 0 0 0,0 0 0 0 0,0 0 0 0 0,-1 0 0 0 0,0-1 0 0 0,0 0 0 0 0,-1 0 0 0 0,-9 8 0 0 0,5-7-106 0 0,0 0-1 0 0,0-1 1 0 0,-1 0-1 0 0,0-1 1 0 0,-22 9 0 0 0,28-13-20 0 0,-1 0 1 0 0,1-1 0 0 0,-1 0 0 0 0,1 0 0 0 0,-1-1-1 0 0,0 0 1 0 0,0 0 0 0 0,0 0 0 0 0,0-1-1 0 0,0 0 1 0 0,0 0 0 0 0,1-1 0 0 0,-10-2-1 0 0,14 3 25 0 0,1 0 0 0 0,-1 0 0 0 0,1-1-1 0 0,0 1 1 0 0,-1-1 0 0 0,1 1 0 0 0,0-1-1 0 0,-1 1 1 0 0,1-1 0 0 0,0 0 0 0 0,0 1-1 0 0,0-1 1 0 0,0 0 0 0 0,-1 0 0 0 0,1 0-1 0 0,0 0 1 0 0,0 0 0 0 0,1 0 0 0 0,-1 0-1 0 0,0-1 1 0 0,0 1 0 0 0,1 0 0 0 0,-1 0-1 0 0,0-1 1 0 0,1 1 0 0 0,-1 0 0 0 0,1-1 0 0 0,0 1-1 0 0,-1 0 1 0 0,1-1 0 0 0,0 1 0 0 0,0 0-1 0 0,0-1 1 0 0,0 1 0 0 0,0-1 0 0 0,0 1-1 0 0,0-1 1 0 0,1 1 0 0 0,-1 0 0 0 0,0-1-1 0 0,1 1 1 0 0,-1 0 0 0 0,1-1 0 0 0,-1 1-1 0 0,3-2 1 0 0,-1-2-64 0 0,1 1 0 0 0,0-1 0 0 0,1 1 1 0 0,-1 0-1 0 0,1 1 0 0 0,0-1 0 0 0,0 1 0 0 0,0-1 0 0 0,0 1 0 0 0,1 0 1 0 0,-1 0-1 0 0,8-2 0 0 0,-11 4 171 0 0,22 17 24 0 0,-23-13-71 0 0,1 0-1 0 0,-1 0 1 0 0,0 1-1 0 0,0-1 1 0 0,0 0-1 0 0,-1 0 1 0 0,1 0-1 0 0,-1 0 1 0 0,0 0-1 0 0,0 0 1 0 0,0 0-1 0 0,0 0 1 0 0,0 0-1 0 0,-1-1 1 0 0,1 1-1 0 0,-4 4 1 0 0,0-1 12 0 0,0-1 0 0 0,0 0 1 0 0,0 0-1 0 0,0 0 0 0 0,-1 0 0 0 0,0-1 1 0 0,-7 4-1 0 0,-4 1 38 0 0,0-1 0 0 0,-1 0 0 0 0,0-1 0 0 0,-32 7 1 0 0,46-12 19 0 0,0-1 1 0 0,0 0-1 0 0,0-1 1 0 0,0 1 0 0 0,0-1-1 0 0,0 0 1 0 0,0 0 0 0 0,0 0-1 0 0,0 0 1 0 0,0-1 0 0 0,-1 1-1 0 0,1-1 1 0 0,0 0-1 0 0,1 0 1 0 0,-1-1 0 0 0,0 1-1 0 0,0-1 1 0 0,0 0 0 0 0,1 0-1 0 0,-1 0 1 0 0,1 0 0 0 0,0-1-1 0 0,0 0 1 0 0,0 1-1 0 0,0-1 1 0 0,0 0 0 0 0,0 0-1 0 0,-4-7 1 0 0,4 4 39 0 0,0-1 0 0 0,0 0-1 0 0,1 0 1 0 0,0 0 0 0 0,0 0 0 0 0,1 0-1 0 0,-1 0 1 0 0,2-1 0 0 0,-1 1 0 0 0,1 0 0 0 0,0-1-1 0 0,0 1 1 0 0,1 0 0 0 0,0 0 0 0 0,3-10 0 0 0,25-74-2452 0 0,9 3-10520 0 0,-29 69 8365 0 0,-8 15 3675 0 0,0 0 0 0 0,0 0 0 0 0,0 0 1 0 0,0 0-1 0 0,0 0 0 0 0,-1-1 0 0 0,0-7 0 0 0,0-2-1155 0 0</inkml:trace>
</inkml:ink>
</file>

<file path=ppt/ink/ink4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8.791"/>
    </inkml:context>
    <inkml:brush xml:id="br0">
      <inkml:brushProperty name="width" value="0.05" units="cm"/>
      <inkml:brushProperty name="height" value="0.05" units="cm"/>
    </inkml:brush>
  </inkml:definitions>
  <inkml:trace contextRef="#ctx0" brushRef="#br0">251 53 3408 0 0,'0'0'5107'0'0,"-10"-23"975"0"0,11 21-5828 0 0,0 0-1 0 0,0-1 1 0 0,0 1-1 0 0,0 1 1 0 0,1-1-1 0 0,-1 0 0 0 0,0 0 1 0 0,1 0-1 0 0,-1 1 1 0 0,1-1-1 0 0,0 1 1 0 0,-1-1-1 0 0,1 1 0 0 0,0 0 1 0 0,3-2-1 0 0,-3 2 571 0 0,2 13-110 0 0,-3-12-696 0 0,-1 1 0 0 0,1-1 0 0 0,-1 1 0 0 0,1 0 0 0 0,-1-1 0 0 0,0 1-1 0 0,1 0 1 0 0,-1 0 0 0 0,0-1 0 0 0,0 1 0 0 0,0 0 0 0 0,0 0 0 0 0,1-1 0 0 0,-1 1 0 0 0,0 0-1 0 0,0 0 1 0 0,0 0 0 0 0,-1-1 0 0 0,1 1 0 0 0,0 0 0 0 0,0 0 0 0 0,0-1 0 0 0,-1 1 0 0 0,1 0-1 0 0,0 0 1 0 0,-1 0 0 0 0,-1 4-16 0 0,-1 0 1 0 0,0-1-1 0 0,0 1 0 0 0,-1-1 0 0 0,1 0 0 0 0,-1 1 0 0 0,0-2 0 0 0,0 1 1 0 0,-8 5-1 0 0,-45 29-1498 0 0,47-32 1024 0 0,-48 25-3921 0 0,46-26 2465 0 0,0 0-1 0 0,-1 0 1 0 0,0-2-1 0 0,1 1 1 0 0,-19 1 0 0 0,16-4 92 0 0</inkml:trace>
</inkml:ink>
</file>

<file path=ppt/ink/ink4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9.119"/>
    </inkml:context>
    <inkml:brush xml:id="br0">
      <inkml:brushProperty name="width" value="0.05" units="cm"/>
      <inkml:brushProperty name="height" value="0.05" units="cm"/>
    </inkml:brush>
  </inkml:definitions>
  <inkml:trace contextRef="#ctx0" brushRef="#br0">1205 253 4320 0 0,'-5'8'1353'0'0,"-1"0"-1"0"0,1-1 1 0 0,-1 1-1 0 0,-1-1 1 0 0,-10 9-1 0 0,-45 26 2474 0 0,23-22-2073 0 0,-56 20-1 0 0,51-25-873 0 0,-1-2-1 0 0,0-2 1 0 0,-1-2-1 0 0,-79 6 0 0 0,52-12 300 0 0,0-4 0 0 0,-94-11-1 0 0,141 9-873 0 0,0-2 1 0 0,1 0-1 0 0,0-2 0 0 0,0-1 0 0 0,0-1 0 0 0,1 0 0 0 0,-41-25 0 0 0,56 29-384 0 0,1-1-1 0 0,-1 0 0 0 0,2-1 1 0 0,-1 0-1 0 0,1 0 0 0 0,0-1 1 0 0,0 1-1 0 0,1-2 1 0 0,-10-16-1 0 0,12 18-278 0 0,1 0 0 0 0,1 0 0 0 0,-1-1 0 0 0,1 1 0 0 0,0-1 0 0 0,1 0 0 0 0,0 1 0 0 0,0-1-1 0 0,1 0 1 0 0,0 0 0 0 0,0 0 0 0 0,1 1 0 0 0,0-1 0 0 0,2-11 0 0 0,2 1-2302 0 0,0 1-1 0 0,2 1 1 0 0,-1-1 0 0 0,2 1-1 0 0,0 0 1 0 0,1 1-1 0 0,19-25 1 0 0,-17 25 816 0 0</inkml:trace>
</inkml:ink>
</file>

<file path=ppt/ink/ink4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9.447"/>
    </inkml:context>
    <inkml:brush xml:id="br0">
      <inkml:brushProperty name="width" value="0.05" units="cm"/>
      <inkml:brushProperty name="height" value="0.05" units="cm"/>
    </inkml:brush>
  </inkml:definitions>
  <inkml:trace contextRef="#ctx0" brushRef="#br0">0 37 4276 0 0,'17'0'1733'0'0,"3"-2"-93"0"0,11-2-188 0 0,0 4-152 0 0,9-3-112 0 0,1-1-216 0 0,3 3-112 0 0,-1-4-492 0 0,2 3-500 0 0,3 2-820 0 0,-3-4-1792 0 0,-1 1 164 0 0,-1 1 335 0 0,-1-3 177 0 0,-9 3 156 0 0</inkml:trace>
</inkml:ink>
</file>

<file path=ppt/ink/ink4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8.103"/>
    </inkml:context>
    <inkml:brush xml:id="br0">
      <inkml:brushProperty name="width" value="0.05" units="cm"/>
      <inkml:brushProperty name="height" value="0.05" units="cm"/>
    </inkml:brush>
  </inkml:definitions>
  <inkml:trace contextRef="#ctx0" brushRef="#br0">0 96 6581 0 0,'10'-17'7363'0'0,"4"-3"-3488"0"0,-2 12-2526 0 0,0 0-1 0 0,0 1 1 0 0,22-10 0 0 0,-15 8-4353 0 0,0-1-5002 0 0</inkml:trace>
</inkml:ink>
</file>

<file path=ppt/ink/ink4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08.463"/>
    </inkml:context>
    <inkml:brush xml:id="br0">
      <inkml:brushProperty name="width" value="0.05" units="cm"/>
      <inkml:brushProperty name="height" value="0.05" units="cm"/>
    </inkml:brush>
  </inkml:definitions>
  <inkml:trace contextRef="#ctx0" brushRef="#br0">56 0 4084 0 0,'-6'7'9779'0'0,"-1"1"-11388"0"0,-25 17-7654 0 0,21-16 7528 0 0</inkml:trace>
</inkml:ink>
</file>

<file path=ppt/ink/ink4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10.010"/>
    </inkml:context>
    <inkml:brush xml:id="br0">
      <inkml:brushProperty name="width" value="0.05" units="cm"/>
      <inkml:brushProperty name="height" value="0.05" units="cm"/>
    </inkml:brush>
  </inkml:definitions>
  <inkml:trace contextRef="#ctx0" brushRef="#br0">9 1 4288 0 0,'0'0'13377'0'0,"-8"11"-12453"0"0</inkml:trace>
</inkml:ink>
</file>

<file path=ppt/ink/ink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6.396"/>
    </inkml:context>
    <inkml:brush xml:id="br0">
      <inkml:brushProperty name="width" value="0.05" units="cm"/>
      <inkml:brushProperty name="height" value="0.05" units="cm"/>
      <inkml:brushProperty name="color" value="#E71224"/>
    </inkml:brush>
  </inkml:definitions>
  <inkml:trace contextRef="#ctx0" brushRef="#br0">1 95 5404 0 0,'23'-27'14820'0'0,"9"-14"-6781"0"0,-24 31-6037 0 0,-4 6-613 0 0,-4 3-1356 0 0,0 1 0 0 0,-1-1-1 0 0,1 1 1 0 0,0-1 0 0 0,0 1 0 0 0,0-1-1 0 0,0 1 1 0 0,-1-1 0 0 0,1 1 0 0 0,0-1-1 0 0,0 1 1 0 0,-1 0 0 0 0,1-1-1 0 0,0 1 1 0 0,-1-1 0 0 0,1 1 0 0 0,0 0-1 0 0,-1-1 1 0 0,1 1 0 0 0,-1 0 0 0 0,1 0-1 0 0,0-1 1 0 0,-1 1 0 0 0,1 0-1 0 0,-1 0 1 0 0,1 0 0 0 0,-1-1 0 0 0,1 1-1 0 0,-1 0 1 0 0,1 0 0 0 0,-1 0 0 0 0,1 0-1 0 0,-1 0 1 0 0,-12-1-69 0 0,10 1-253 0 0,-5 9-2371 0 0,0 2-6665 0 0,8-8 7551 0 0,2 14-11325 0 0,-6-11 9833 0 0,-5-2 1528 0 0</inkml:trace>
</inkml:ink>
</file>

<file path=ppt/ink/ink4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11.244"/>
    </inkml:context>
    <inkml:brush xml:id="br0">
      <inkml:brushProperty name="width" value="0.05" units="cm"/>
      <inkml:brushProperty name="height" value="0.05" units="cm"/>
    </inkml:brush>
  </inkml:definitions>
  <inkml:trace contextRef="#ctx0" brushRef="#br0">1191 188 5485 0 0,'-7'4'1937'0'0,"0"1"0"0"0,-1-1 1 0 0,1 0-1 0 0,-1-1 1 0 0,0 1-1 0 0,-10 1 1 0 0,17-4-1784 0 0,-1-1 1 0 0,0 1-1 0 0,1-1 1 0 0,-1 0-1 0 0,0 1 0 0 0,0-1 1 0 0,1 0-1 0 0,-1 0 1 0 0,0 0-1 0 0,1-1 1 0 0,-1 1-1 0 0,0 0 1 0 0,0-1-1 0 0,1 1 1 0 0,-1-1-1 0 0,1 1 1 0 0,-1-1-1 0 0,0 0 1 0 0,1 0-1 0 0,-1 1 0 0 0,1-1 1 0 0,0 0-1 0 0,-1 0 1 0 0,1-1-1 0 0,0 1 1 0 0,-1 0-1 0 0,1 0 1 0 0,0-1-1 0 0,0 1 1 0 0,0 0-1 0 0,0-1 1 0 0,0 1-1 0 0,1-1 0 0 0,-1 0 1 0 0,0 1-1 0 0,1-1 1 0 0,-1-1-1 0 0,0-2-130 0 0,1 0 0 0 0,0 1 0 0 0,0-1 0 0 0,0 0 0 0 0,0 1 0 0 0,1-1 0 0 0,0 0 0 0 0,0 1 0 0 0,0-1-1 0 0,0 1 1 0 0,1-1 0 0 0,0 1 0 0 0,0 0 0 0 0,0-1 0 0 0,0 1 0 0 0,1 0 0 0 0,3-4 0 0 0,4-6-219 0 0,1 0 1 0 0,1 0-1 0 0,14-12 1 0 0,-24 24 145 0 0,35-27 31 0 0,-37 28 29 0 0,1 1 0 0 0,-1 0 0 0 0,1-1 1 0 0,-1 1-1 0 0,1-1 0 0 0,0 1 0 0 0,-1 0 0 0 0,1 0 0 0 0,-1-1 0 0 0,1 1 1 0 0,0 0-1 0 0,-1 0 0 0 0,1 0 0 0 0,0-1 0 0 0,-1 1 0 0 0,1 0 0 0 0,0 0 1 0 0,-1 0-1 0 0,1 0 0 0 0,0 0 0 0 0,0 1 0 0 0,-1-1 0 0 0,1 0 0 0 0,-1 0 1 0 0,1 0-1 0 0,0 1 0 0 0,-1-1 0 0 0,1 0 0 0 0,0 0 0 0 0,-1 1 0 0 0,1-1 1 0 0,-1 1-1 0 0,1-1 0 0 0,-1 0 0 0 0,1 1 0 0 0,-1-1 0 0 0,1 1 0 0 0,-1-1 1 0 0,1 1-1 0 0,-1 0 0 0 0,0-1 0 0 0,1 1 0 0 0,-1-1 0 0 0,0 1 0 0 0,0 0 1 0 0,1-1-1 0 0,-1 1 0 0 0,0 0 0 0 0,0-1 0 0 0,0 1 0 0 0,0 0 0 0 0,0-1 1 0 0,0 1-1 0 0,0 0 0 0 0,0-1 0 0 0,0 1 0 0 0,0 0 0 0 0,0-1 0 0 0,0 1 1 0 0,-1 1-1 0 0,1 5 53 0 0,-2 1 0 0 0,1-1 0 0 0,-1 1 0 0 0,0-1 0 0 0,0 1 1 0 0,-1-1-1 0 0,1 0 0 0 0,-2 0 0 0 0,1-1 0 0 0,-1 1 0 0 0,-6 7 1 0 0,-55 66 591 0 0,62-77-609 0 0,-3 3-71 0 0,-1 0 0 0 0,0-1-1 0 0,0 0 1 0 0,0 0 0 0 0,-1 0 0 0 0,1-1-1 0 0,-1 0 1 0 0,0 0 0 0 0,0-1 0 0 0,0 0-1 0 0,-1-1 1 0 0,1 0 0 0 0,-1 0-1 0 0,-11 1 1 0 0,-31 8 309 0 0,27-1 11 0 0,0 1-1 0 0,0 1 1 0 0,1 1 0 0 0,1 1 0 0 0,0 2 0 0 0,1 0-1 0 0,-21 20 1 0 0,0-2-109 0 0,-31 24-21 0 0,11-5-293 0 0,-3-4 1 0 0,-1-2 0 0 0,-128 66 0 0 0,135-94-1565 0 0,48-17-98 0 0,0-1-1 0 0,0 0 1 0 0,-22-1-1 0 0,28 0 1033 0 0,0 0 0 0 0,0-1 0 0 0,0 0 1 0 0,0 1-1 0 0,0-2 0 0 0,0 1 0 0 0,0-1 0 0 0,0 1 0 0 0,1-1 0 0 0,-1-1 0 0 0,0 1 0 0 0,1-1 0 0 0,0 0 0 0 0,-1 0 1 0 0,1 0-1 0 0,1 0 0 0 0,-1-1 0 0 0,0 1 0 0 0,1-1 0 0 0,0 0 0 0 0,-1 0 0 0 0,-2-6 0 0 0,-2-9-1151 0 0</inkml:trace>
</inkml:ink>
</file>

<file path=ppt/ink/ink4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11.603"/>
    </inkml:context>
    <inkml:brush xml:id="br0">
      <inkml:brushProperty name="width" value="0.05" units="cm"/>
      <inkml:brushProperty name="height" value="0.05" units="cm"/>
    </inkml:brush>
  </inkml:definitions>
  <inkml:trace contextRef="#ctx0" brushRef="#br0">66 1 7597 0 0,'11'3'12384'0'0,"-8"0"-12517"0"0,-19 2-10919 0 0,5-2 11730 0 0,-24 4-7570 0 0,17-4 5006 0 0</inkml:trace>
</inkml:ink>
</file>

<file path=ppt/ink/ink4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12.088"/>
    </inkml:context>
    <inkml:brush xml:id="br0">
      <inkml:brushProperty name="width" value="0.05" units="cm"/>
      <inkml:brushProperty name="height" value="0.05" units="cm"/>
    </inkml:brush>
  </inkml:definitions>
  <inkml:trace contextRef="#ctx0" brushRef="#br0">936 1 5160 0 0,'0'0'3089'0'0,"-11"30"3870"0"0,4-20-5937 0 0,-1 0-1 0 0,0 0 0 0 0,-14 11 1 0 0,12-12-713 0 0,0 0 0 0 0,-1-2 1 0 0,0 1-1 0 0,0-1 0 0 0,-22 9 0 0 0,30-15-358 0 0,-1 0-1 0 0,0 0 0 0 0,0 0 0 0 0,0-1 1 0 0,1 1-1 0 0,-1-1 0 0 0,0 0 0 0 0,0 0 1 0 0,0 0-1 0 0,0-1 0 0 0,0 1 1 0 0,-6-3-1 0 0,-1 1 160 0 0,9 2 51 0 0,-38 13 537 0 0,-5 13-33 0 0,-1-2 1 0 0,-1-2-1 0 0,-1-3 1 0 0,-76 22-1 0 0,108-37-491 0 0,-1-1 1 0 0,0 0-1 0 0,0-1 0 0 0,0-1 0 0 0,0 0 0 0 0,0-1 0 0 0,0-1 0 0 0,1-1 0 0 0,-1 0 0 0 0,0-2 1 0 0,1 1-1 0 0,-1-2 0 0 0,1 0 0 0 0,0-1 0 0 0,1-1 0 0 0,-1 0 0 0 0,-23-16 0 0 0,35 20-206 0 0,0 0 1 0 0,0 0-1 0 0,0 0 0 0 0,0-1 0 0 0,1 1 1 0 0,-1-1-1 0 0,1 0 0 0 0,0 0 0 0 0,0 0 0 0 0,1 0 1 0 0,-1-1-1 0 0,1 1 0 0 0,0-1 0 0 0,0 1 1 0 0,0-1-1 0 0,0 0 0 0 0,1 0 0 0 0,0 0 1 0 0,0 0-1 0 0,1 0 0 0 0,-1 0 0 0 0,1 0 0 0 0,0 0 1 0 0,0 0-1 0 0,1 0 0 0 0,-1 0 0 0 0,3-6 1 0 0,-2 6-500 0 0,1 0 1 0 0,0 0 0 0 0,0 0 0 0 0,1 0 0 0 0,-1 0 0 0 0,1 1-1 0 0,0-1 1 0 0,0 1 0 0 0,1 0 0 0 0,6-7 0 0 0,-5 6-677 0 0,0 2 0 0 0,0-1 1 0 0,0 1-1 0 0,0-1 1 0 0,0 1-1 0 0,1 1 0 0 0,-1-1 1 0 0,1 1-1 0 0,0 0 0 0 0,9-2 1 0 0,18-3-3197 0 0,-15 5 2451 0 0</inkml:trace>
</inkml:ink>
</file>

<file path=ppt/ink/ink4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12.447"/>
    </inkml:context>
    <inkml:brush xml:id="br0">
      <inkml:brushProperty name="width" value="0.05" units="cm"/>
      <inkml:brushProperty name="height" value="0.05" units="cm"/>
    </inkml:brush>
  </inkml:definitions>
  <inkml:trace contextRef="#ctx0" brushRef="#br0">0 107 6357 0 0,'14'6'7114'0'0,"7"-8"-3869"0"0,17-9-563 0 0,-12 2-1813 0 0,77-33 1686 0 0,-71 25-5907 0 0,-6-1-4170 0 0,-26 9 2399 0 0,-22 5-886 0 0</inkml:trace>
</inkml:ink>
</file>

<file path=ppt/ink/ink4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12.775"/>
    </inkml:context>
    <inkml:brush xml:id="br0">
      <inkml:brushProperty name="width" value="0.05" units="cm"/>
      <inkml:brushProperty name="height" value="0.05" units="cm"/>
    </inkml:brush>
  </inkml:definitions>
  <inkml:trace contextRef="#ctx0" brushRef="#br0">48 1 5300 0 0,'0'0'2357'0'0,"-12"2"3551"0"0,-3-1-1667 0 0,3 1-3465 0 0,4 3-4985 0 0</inkml:trace>
</inkml:ink>
</file>

<file path=ppt/ink/ink4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14.416"/>
    </inkml:context>
    <inkml:brush xml:id="br0">
      <inkml:brushProperty name="width" value="0.05" units="cm"/>
      <inkml:brushProperty name="height" value="0.05" units="cm"/>
    </inkml:brush>
  </inkml:definitions>
  <inkml:trace contextRef="#ctx0" brushRef="#br0">2326 5 4924 0 0,'-7'-4'12689'0'0,"7"4"-12484"0"0,-16 23 4245 0 0,-22 47-4632 0 0,30-55 1709 0 0,2-5-1784 0 0,0 0 0 0 0,-1 0-1 0 0,0 0 1 0 0,-1-1-1 0 0,0-1 1 0 0,-1 1-1 0 0,0-1 1 0 0,0 0 0 0 0,-1-1-1 0 0,-12 8 1 0 0,-33 25 470 0 0,-5 18 2 0 0,47-44-112 0 0,0-1 0 0 0,0 0 0 0 0,-2-1-1 0 0,1 0 1 0 0,-1-2 0 0 0,-1 1 0 0 0,-16 7 0 0 0,28-17-36 0 0,1 0 1 0 0,0 0 0 0 0,0 0-1 0 0,0 0 1 0 0,0 0 0 0 0,-1-1-1 0 0,1 0 1 0 0,0 1-1 0 0,0-1 1 0 0,-1-1 0 0 0,1 1-1 0 0,0 0 1 0 0,0-1 0 0 0,-1 1-1 0 0,1-1 1 0 0,0 0 0 0 0,0 0-1 0 0,0 0 1 0 0,0-1-1 0 0,0 1 1 0 0,0-1 0 0 0,0 0-1 0 0,1 1 1 0 0,-1-1 0 0 0,1-1-1 0 0,-1 1 1 0 0,1 0 0 0 0,0 0-1 0 0,-1-1 1 0 0,-1-3-1 0 0,0 0 25 0 0,0 1-1 0 0,1-1 0 0 0,-1 0 0 0 0,1 0 0 0 0,1-1 0 0 0,-1 1 0 0 0,1 0 0 0 0,0-1 0 0 0,1 0 0 0 0,0 1 0 0 0,0-1 0 0 0,0 0 0 0 0,0-9 0 0 0,12-77 489 0 0,-5 57-67 0 0,0-46-1 0 0,-7 67 699 0 0,-1 40-925 0 0,-4 40-155 0 0,2-47-288 0 0,-2 0-1 0 0,0-1 1 0 0,-1 1 0 0 0,0-1-1 0 0,-1-1 1 0 0,-1 0-1 0 0,-21 29 1 0 0,-35 29-2049 0 0,63-70 2166 0 0,0 0 0 0 0,-1-1 0 0 0,1 1 0 0 0,-1-1 0 0 0,0 1 0 0 0,0-1 0 0 0,0 0 0 0 0,0 0 1 0 0,0-1-1 0 0,-1 1 0 0 0,1 0 0 0 0,-1-1 0 0 0,0 0 0 0 0,0 0 0 0 0,0 0 0 0 0,0-1 0 0 0,0 1 0 0 0,0-1 0 0 0,-8 2 1 0 0,9-3 19 0 0,2-1-49 0 0,0 0 67 0 0,0 0 0 0 0,0 0 0 0 0,0 1 0 0 0,-1-1 1 0 0,1 0-1 0 0,0 1 0 0 0,-1-1 0 0 0,1 1 0 0 0,0-1 0 0 0,-1 1 0 0 0,1 0 0 0 0,0-1 0 0 0,-1 1 0 0 0,1 0 1 0 0,-1 0-1 0 0,1 0 0 0 0,-2 0 0 0 0,1 0 49 0 0,-43 34 663 0 0,41-29-630 0 0,-1-1 0 0 0,1 1 0 0 0,-1-1 0 0 0,0 0 1 0 0,1-1-1 0 0,-2 1 0 0 0,1-1 0 0 0,0 0 1 0 0,-1 0-1 0 0,1-1 0 0 0,-1 0 0 0 0,-11 3 0 0 0,14-4-42 0 0,1-1-34 0 0,0 0-1 0 0,1-1 1 0 0,-1 1-1 0 0,0-1 1 0 0,0 1 0 0 0,0-1-1 0 0,0 0 1 0 0,0 1-1 0 0,0-1 1 0 0,1 0-1 0 0,-1 0 1 0 0,0-1-1 0 0,1 1 1 0 0,-1 0-1 0 0,1 0 1 0 0,-1-1-1 0 0,1 1 1 0 0,0-1-1 0 0,-1 1 1 0 0,1-1-1 0 0,0 0 1 0 0,-2-3-1 0 0,1 1 23 0 0,1 0 0 0 0,-1 0 0 0 0,0 0 0 0 0,1 0 0 0 0,0 0 0 0 0,0-1 0 0 0,0 1 0 0 0,0 0 0 0 0,1-5 0 0 0,0 8-10 0 0,-1 1 0 0 0,1 0 0 0 0,0-1 0 0 0,0 1 0 0 0,0 0 0 0 0,0-1 0 0 0,-1 1 0 0 0,1 0 0 0 0,0 0 0 0 0,0-1 0 0 0,-1 1 0 0 0,1 0 0 0 0,0 0 0 0 0,-1 0 0 0 0,1 0 0 0 0,0-1 0 0 0,-1 1 0 0 0,1 0 0 0 0,0 0 0 0 0,-1 0 0 0 0,1 0 0 0 0,0 0 0 0 0,-1 0 0 0 0,1 0 0 0 0,0 0 0 0 0,-1 0 0 0 0,1 0 0 0 0,0 0 0 0 0,-1 0 0 0 0,1 0 0 0 0,0 0 0 0 0,-1 0 0 0 0,1 0 0 0 0,0 0 0 0 0,-1 0 0 0 0,1 0 0 0 0,0 1 0 0 0,-1-1 0 0 0,1 0 0 0 0,0 0 0 0 0,0 0 0 0 0,-1 1 0 0 0,1-1 0 0 0,-1 1 0 0 0,-11 5 20 0 0,3-1 186 0 0,1 1 0 0 0,0 1 1 0 0,0-1-1 0 0,-11 13 0 0 0,-17 14 283 0 0,5-13-361 0 0,-1-2 0 0 0,-1-1 0 0 0,0-1-1 0 0,-1-2 1 0 0,0-2 0 0 0,-1-1 0 0 0,-1-1 0 0 0,1-2-1 0 0,-2-2 1 0 0,1-1 0 0 0,0-2 0 0 0,-44-1 0 0 0,10-5-929 0 0,0-3 0 0 0,0-2 1 0 0,1-4-1 0 0,1-2 1 0 0,-97-35-1 0 0,87 18-3088 0 0,52 19-2 0 0,1-1 0 0 0,1-1-1 0 0,-1-2 1 0 0,-39-33 0 0 0,49 35 1957 0 0</inkml:trace>
</inkml:ink>
</file>

<file path=ppt/ink/ink4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15.275"/>
    </inkml:context>
    <inkml:brush xml:id="br0">
      <inkml:brushProperty name="width" value="0.05" units="cm"/>
      <inkml:brushProperty name="height" value="0.05" units="cm"/>
    </inkml:brush>
  </inkml:definitions>
  <inkml:trace contextRef="#ctx0" brushRef="#br0">131 266 6069 0 0,'-1'-9'5432'0'0,"-2"-30"1562"0"0,1 22-5486 0 0,1 1 0 0 0,1-1-1 0 0,2-21 1 0 0,-1 27-1261 0 0,1 1 0 0 0,0-1 0 0 0,1 1 0 0 0,0 0 0 0 0,0 0 0 0 0,1 0 0 0 0,0 0 0 0 0,1 0 0 0 0,0 1 0 0 0,11-15 0 0 0,-16 24-247 0 0,0-1-1 0 0,1 1 1 0 0,-1 0-1 0 0,0-1 0 0 0,1 1 1 0 0,-1 0-1 0 0,0-1 1 0 0,1 1-1 0 0,-1 0 1 0 0,1 0-1 0 0,-1-1 1 0 0,0 1-1 0 0,1 0 1 0 0,-1 0-1 0 0,1 0 0 0 0,-1 0 1 0 0,1-1-1 0 0,-1 1 1 0 0,1 0-1 0 0,-1 0 1 0 0,0 0-1 0 0,1 0 1 0 0,-1 0-1 0 0,1 0 1 0 0,-1 0-1 0 0,1 0 1 0 0,-1 0-1 0 0,1 0 0 0 0,-1 1 1 0 0,1-1-1 0 0,-1 0 1 0 0,1 0-1 0 0,-1 0 1 0 0,0 1-1 0 0,1-1 1 0 0,-1 0-1 0 0,1 0 1 0 0,-1 1-1 0 0,0-1 0 0 0,1 0 1 0 0,-1 1-1 0 0,0-1 1 0 0,1 0-1 0 0,-1 1 1 0 0,0-1-1 0 0,0 0 1 0 0,1 1-1 0 0,-1-1 1 0 0,0 1-1 0 0,0-1 0 0 0,1 1 1 0 0,6 24-24 0 0,-10-15-67 0 0,0 1-1 0 0,0-1 0 0 0,-1 1 1 0 0,-1-1-1 0 0,1 0 1 0 0,-2 0-1 0 0,1-1 0 0 0,-1 0 1 0 0,-1 0-1 0 0,0 0 1 0 0,-8 8-1 0 0,-41 31-4453 0 0,-4-15-9777 0 0,48-32 10482 0 0,10-1 3193 0 0,0 0-1303 0 0</inkml:trace>
</inkml:ink>
</file>

<file path=ppt/ink/ink4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15.619"/>
    </inkml:context>
    <inkml:brush xml:id="br0">
      <inkml:brushProperty name="width" value="0.05" units="cm"/>
      <inkml:brushProperty name="height" value="0.05" units="cm"/>
    </inkml:brush>
  </inkml:definitions>
  <inkml:trace contextRef="#ctx0" brushRef="#br0">1230 1 4144 0 0,'-13'7'7355'0'0,"-54"32"-4258"0"0,-315 210 193 0 0,-13-20-9452 0 0,99-98-3219 0 0,219-103 7570 0 0</inkml:trace>
</inkml:ink>
</file>

<file path=ppt/ink/ink4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15.947"/>
    </inkml:context>
    <inkml:brush xml:id="br0">
      <inkml:brushProperty name="width" value="0.05" units="cm"/>
      <inkml:brushProperty name="height" value="0.05" units="cm"/>
    </inkml:brush>
  </inkml:definitions>
  <inkml:trace contextRef="#ctx0" brushRef="#br0">1 168 5136 0 0,'0'0'1673'0'0,"20"-10"-97"0"0,-7 5-8 0 0,1-2-220 0 0,7 1 36 0 0,2-2-236 0 0,2 1-196 0 0,-1-4-144 0 0,7 1-308 0 0,-4 3-468 0 0,6-2-584 0 0,0-5-1784 0 0,-2 0-532 0 0,0 2 280 0 0,-2-4 344 0 0,-2 0 147 0 0,0 1 201 0 0</inkml:trace>
</inkml:ink>
</file>

<file path=ppt/ink/ink4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1.744"/>
    </inkml:context>
    <inkml:brush xml:id="br0">
      <inkml:brushProperty name="width" value="0.05" units="cm"/>
      <inkml:brushProperty name="height" value="0.05" units="cm"/>
    </inkml:brush>
  </inkml:definitions>
  <inkml:trace contextRef="#ctx0" brushRef="#br0">246 48 3704 0 0,'-40'-47'23770'0'0,"40"47"-23642"0"0,6 1-65 0 0,-1 1 0 0 0,1 1 0 0 0,0-1 0 0 0,-1 1 1 0 0,1 0-1 0 0,-1 0 0 0 0,0 1 0 0 0,0-1 0 0 0,0 1 0 0 0,-1 0 1 0 0,1 1-1 0 0,-1-1 0 0 0,0 1 0 0 0,0-1 0 0 0,0 1 0 0 0,-1 1 1 0 0,0-1-1 0 0,0 0 0 0 0,0 1 0 0 0,-1-1 0 0 0,0 1 0 0 0,0 0 0 0 0,0 0 1 0 0,0 0-1 0 0,-1 0 0 0 0,0 0 0 0 0,-1 0 0 0 0,1 0 0 0 0,-1 1 1 0 0,0-1-1 0 0,-1 0 0 0 0,0 0 0 0 0,0 0 0 0 0,0 0 0 0 0,0 0 0 0 0,-1 0 1 0 0,0 0-1 0 0,0 0 0 0 0,-4 5 0 0 0,-4 9-68 0 0,-2-1-1 0 0,0-1 0 0 0,-1 0 1 0 0,-1 0-1 0 0,-1-1 1 0 0,-26 23-1 0 0,-35 21-3815 0 0,-3-11-8767 0 0,58-44 2504 0 0</inkml:trace>
</inkml:ink>
</file>

<file path=ppt/ink/ink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8.318"/>
    </inkml:context>
    <inkml:brush xml:id="br0">
      <inkml:brushProperty name="width" value="0.05" units="cm"/>
      <inkml:brushProperty name="height" value="0.05" units="cm"/>
      <inkml:brushProperty name="color" value="#E71224"/>
    </inkml:brush>
  </inkml:definitions>
  <inkml:trace contextRef="#ctx0" brushRef="#br0">1978 328 5136 0 0,'-6'2'1239'0'0,"1"0"-1"0"0,-1 0 1 0 0,0-1-1 0 0,0 0 1 0 0,1 0-1 0 0,-1 0 0 0 0,0 0 1 0 0,0-1-1 0 0,0 0 1 0 0,-10-1-1 0 0,11 0-630 0 0,0 0 0 0 0,0-1 0 0 0,1 1 0 0 0,-1-1 0 0 0,0 0-1 0 0,1 0 1 0 0,-1 0 0 0 0,1-1 0 0 0,0 1 0 0 0,0-1 0 0 0,-5-4 0 0 0,5 4-399 0 0,1-1 0 0 0,0 0 1 0 0,0 1-1 0 0,0-1 0 0 0,0 0 0 0 0,1 0 0 0 0,0 0 1 0 0,0-1-1 0 0,0 1 0 0 0,0 0 0 0 0,1-1 1 0 0,-1 1-1 0 0,1-1 0 0 0,0 0 0 0 0,1 1 1 0 0,-1-1-1 0 0,1 0 0 0 0,0 0 0 0 0,0 1 0 0 0,0-1 1 0 0,1 0-1 0 0,-1 1 0 0 0,1-1 0 0 0,0 0 1 0 0,1 1-1 0 0,-1-1 0 0 0,3-4 0 0 0,2-5-155 0 0,0 2-1 0 0,1-1 1 0 0,0 1-1 0 0,1 0 0 0 0,1 0 1 0 0,0 1-1 0 0,0 0 1 0 0,1 1-1 0 0,0 0 0 0 0,1 0 1 0 0,0 1-1 0 0,0 1 1 0 0,1 0-1 0 0,0 0 1 0 0,25-10-1 0 0,-27 15-53 0 0,-9 3 0 0 0,1-1 0 0 0,-1 1 0 0 0,0 0 0 0 0,1-1 0 0 0,-1 1 0 0 0,1 0 0 0 0,-1 0 0 0 0,0 0 0 0 0,1 0 0 0 0,-1 0 0 0 0,1 1 0 0 0,-1-1 0 0 0,0 0 0 0 0,1 1 0 0 0,-1-1 0 0 0,0 1 0 0 0,0-1 0 0 0,1 1 0 0 0,-1-1 0 0 0,0 1 0 0 0,0 0 0 0 0,0 0 0 0 0,0 0 0 0 0,1-1 0 0 0,-1 1 0 0 0,-1 0 0 0 0,1 0 0 0 0,0 1 0 0 0,0-1 0 0 0,0 0 0 0 0,0 0 0 0 0,-1 0 0 0 0,1 0 0 0 0,-1 1 0 0 0,1-1 0 0 0,-1 0 0 0 0,1 1 0 0 0,-1-1 0 0 0,0 0 0 0 0,1 3 0 0 0,-1 1 0 0 0,0 0 0 0 0,0 0 0 0 0,-1 0 0 0 0,1 0 0 0 0,-1 0 0 0 0,0 0 0 0 0,-3 7 0 0 0,-4 8 0 0 0,-2 0 0 0 0,0 0 0 0 0,-1 0 0 0 0,-1-2 0 0 0,0 1 0 0 0,-2-2 0 0 0,0 0 0 0 0,-24 22 0 0 0,15-17 0 0 0,-1-2 0 0 0,-1 0 0 0 0,-1-2 0 0 0,0-1 0 0 0,-41 19 0 0 0,52-29 0 0 0,0-2 0 0 0,-1 1 0 0 0,1-2 0 0 0,-1 0 0 0 0,0-1 0 0 0,0-1 0 0 0,-27 1 0 0 0,38-3 0 0 0,-1 0 0 0 0,0 0 0 0 0,1 0 0 0 0,-1 0 0 0 0,0-1 0 0 0,1 0 0 0 0,-1-1 0 0 0,1 1 0 0 0,0-1 0 0 0,-1 0 0 0 0,1 0 0 0 0,0 0 0 0 0,0-1 0 0 0,0 0 0 0 0,0 0 0 0 0,1 0 0 0 0,-1-1 0 0 0,1 1 0 0 0,0-1 0 0 0,0 0 0 0 0,0 0 0 0 0,0-1 0 0 0,1 1 0 0 0,0-1 0 0 0,-3-5 0 0 0,4 7 0 0 0,1 0 0 0 0,0 0 0 0 0,0 0 0 0 0,0 0 0 0 0,1-1 0 0 0,-1 1 0 0 0,1 0 0 0 0,0 0 0 0 0,0-1 0 0 0,0 1 0 0 0,0 0 0 0 0,0 0 0 0 0,1-1 0 0 0,-1 1 0 0 0,1 0 0 0 0,0 0 0 0 0,0 0 0 0 0,0 0 0 0 0,0 0 0 0 0,1 0 0 0 0,-1 0 0 0 0,5-5 0 0 0,4-5 0 0 0,1 0 0 0 0,0 1 0 0 0,1 1 0 0 0,15-12 0 0 0,-19 17 0 0 0,1 5 0 0 0,-8 1 0 0 0,-1 0 0 0 0,1 0 0 0 0,-1 0 0 0 0,1 0 0 0 0,0 1 0 0 0,-1-1 0 0 0,1 0 0 0 0,-1 0 0 0 0,1 1 0 0 0,-1-1 0 0 0,1 1 0 0 0,-1-1 0 0 0,1 0 0 0 0,-1 1 0 0 0,1-1 0 0 0,-1 1 0 0 0,0-1 0 0 0,1 1 0 0 0,-1-1 0 0 0,0 1 0 0 0,1-1 0 0 0,-1 1 0 0 0,0 0 0 0 0,0-1 0 0 0,1 1 0 0 0,-1-1 0 0 0,0 1 0 0 0,0 1 0 0 0,-2 3 0 0 0,0 4 0 0 0,0 0 0 0 0,0 1 0 0 0,-1-1 0 0 0,0 0 0 0 0,-1 0 0 0 0,0 0 0 0 0,-1-1 0 0 0,1 1 0 0 0,-9 9 0 0 0,-2 2 0 0 0,-36 36 0 0 0,42-47 0 0 0,0 0 0 0 0,-1-1 0 0 0,0 0 0 0 0,0 0 0 0 0,0-1 0 0 0,-1 0 0 0 0,0-1 0 0 0,-1 0 0 0 0,1-1 0 0 0,-25 7 0 0 0,25-11 0 0 0,8-1-21 0 0,0 0-1 0 0,1-1 1 0 0,-1 1-1 0 0,1-1 1 0 0,-1 0 0 0 0,1 1-1 0 0,-1-1 1 0 0,1 0-1 0 0,-1-1 1 0 0,1 1 0 0 0,0 0-1 0 0,0-1 1 0 0,-1 1-1 0 0,1-1 1 0 0,0 0 0 0 0,1 1-1 0 0,-1-1 1 0 0,0 0-1 0 0,0 0 1 0 0,1-1 0 0 0,-1 1-1 0 0,1 0 1 0 0,0 0-1 0 0,0-1 1 0 0,-1-2 0 0 0,-11-10-178 0 0,8 18 262 0 0,-1-1 0 0 0,1 2 0 0 0,0-1 0 0 0,0 0 0 0 0,0 1-1 0 0,0 0 1 0 0,1 0 0 0 0,0 0 0 0 0,-7 10 0 0 0,2-5 21 0 0,-31 18 21 0 0,39-26-132 0 0,0 0 0 0 0,0 0 0 0 0,-1-1 1 0 0,1 1-1 0 0,0-1 0 0 0,-1 1 0 0 0,1-1 0 0 0,-1 1 0 0 0,1-1 0 0 0,0 0 0 0 0,-1 0 0 0 0,1 1 0 0 0,-1-1 0 0 0,1 0 0 0 0,-1 0 0 0 0,1-1 0 0 0,-1 1 0 0 0,1 0 0 0 0,-1 0 0 0 0,1-1 0 0 0,0 1 0 0 0,-1-1 0 0 0,1 1 0 0 0,0-1 0 0 0,-1 0 0 0 0,1 1 0 0 0,-2-2 0 0 0,3 2 13 0 0,-1-1 0 0 0,0 1 0 0 0,1 0 0 0 0,-1 0 0 0 0,0 0 0 0 0,0-1 0 0 0,1 1 0 0 0,-1 0 0 0 0,0 0 0 0 0,1 0 1 0 0,-1 0-1 0 0,0 1 0 0 0,0-1 0 0 0,1 0 0 0 0,-1 0 0 0 0,0 0 0 0 0,1 0 0 0 0,-1 1 0 0 0,0-1 0 0 0,1 0 0 0 0,-1 1 0 0 0,0-1 0 0 0,1 1 0 0 0,-1-1 0 0 0,1 0 0 0 0,-1 1 0 0 0,1-1 0 0 0,-1 1 0 0 0,1 0 1 0 0,-1-1-1 0 0,1 1 0 0 0,-1-1 0 0 0,1 1 0 0 0,-1 1 0 0 0,-26 32 598 0 0,11-14-245 0 0,12-14-298 0 0,-13 13 96 0 0,12-16-127 0 0,0-1-1 0 0,-1 1 1 0 0,1-1 0 0 0,-1 0 0 0 0,0 0 0 0 0,1-1 0 0 0,-10 2 0 0 0,4-3-10 0 0,0-7 0 0 0,3-1 0 0 0,-2-1 0 0 0,8 5 0 0 0,-8-17 0 0 0,12 33 0 0 0,-1 1 0 0 0,-1-1 0 0 0,0 0 0 0 0,-1 1 0 0 0,0-1 0 0 0,-1 1 0 0 0,-1-1 0 0 0,-6 20 0 0 0,2-15 0 0 0,0-1 0 0 0,-1 0 0 0 0,-1 0 0 0 0,-1-1 0 0 0,0 0 0 0 0,-1 0 0 0 0,0-1 0 0 0,-1-1 0 0 0,-25 21 0 0 0,1-3 0 0 0,-2-2 0 0 0,-61 36 0 0 0,71-49 0 0 0,0-1 0 0 0,-2-2 0 0 0,1-1 0 0 0,-2 0 0 0 0,1-3 0 0 0,-47 9 0 0 0,63-15 0 0 0,0-1 0 0 0,-1-1 0 0 0,1 0 0 0 0,0-1 0 0 0,0 0 0 0 0,-1-1 0 0 0,1-1 0 0 0,0 0 0 0 0,0-1 0 0 0,0 0 0 0 0,0-1 0 0 0,1-1 0 0 0,0 0 0 0 0,0-1 0 0 0,0-1 0 0 0,-22-14 0 0 0,29 17 0 0 0,1-1 0 0 0,0 0 0 0 0,0-1 0 0 0,0 1 0 0 0,0-1 0 0 0,1 0 0 0 0,0 0 0 0 0,0 0 0 0 0,0-1 0 0 0,1 1 0 0 0,0-1 0 0 0,-3-11 0 0 0,3 6 0 0 0,0 0 0 0 0,1 0 0 0 0,1 0 0 0 0,0 0 0 0 0,1 0 0 0 0,2-25 0 0 0,2 9 0 0 0,1 1 0 0 0,2 0 0 0 0,1-1 0 0 0,1 2 0 0 0,22-47 0 0 0,-8 31-1592 0 0,-12 26-365 0 0,1 0-1 0 0,0 1 1 0 0,1 0 0 0 0,1 1-1 0 0,0 0 1 0 0,1 1-1 0 0,21-14 1 0 0,-24 18-1067 0 0,1 1 0 0 0,0 1-1 0 0,19-9 1 0 0,-14 9 1189 0 0</inkml:trace>
</inkml:ink>
</file>

<file path=ppt/ink/ink4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2.073"/>
    </inkml:context>
    <inkml:brush xml:id="br0">
      <inkml:brushProperty name="width" value="0.05" units="cm"/>
      <inkml:brushProperty name="height" value="0.05" units="cm"/>
    </inkml:brush>
  </inkml:definitions>
  <inkml:trace contextRef="#ctx0" brushRef="#br0">621 1 4064 0 0,'-4'2'1915'0'0,"-16"14"1321"0"0,0 1 0 0 0,-31 36 0 0 0,28-28-1743 0 0,-44 37 0 0 0,2-9-4 0 0,-64 47-5113 0 0,90-72 28 0 0,-2-1 1 0 0,0-2-1 0 0,-48 20 1 0 0,58-31 1835 0 0</inkml:trace>
</inkml:ink>
</file>

<file path=ppt/ink/ink4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3.088"/>
    </inkml:context>
    <inkml:brush xml:id="br0">
      <inkml:brushProperty name="width" value="0.05" units="cm"/>
      <inkml:brushProperty name="height" value="0.05" units="cm"/>
    </inkml:brush>
  </inkml:definitions>
  <inkml:trace contextRef="#ctx0" brushRef="#br0">230 0 5280 0 0,'3'0'11488'0'0,"18"6"-10884"0"0,-16-3-356 0 0,0-1 0 0 0,1 1 1 0 0,-1 0-1 0 0,0 1 0 0 0,0-1 1 0 0,-1 1-1 0 0,1 0 0 0 0,-1 0 1 0 0,0 1-1 0 0,0-1 0 0 0,0 1 1 0 0,-1 0-1 0 0,0 0 0 0 0,1 0 1 0 0,-2 0-1 0 0,1 0 0 0 0,-1 1 1 0 0,1-1-1 0 0,-2 1 0 0 0,1 0 1 0 0,-1 0-1 0 0,1 0 0 0 0,-2-1 1 0 0,1 1-1 0 0,-1 0 0 0 0,0 10 1 0 0,-1-5-104 0 0,-1 1 1 0 0,-1 0 0 0 0,0-1 0 0 0,-1 1 0 0 0,0-1 0 0 0,0 0 0 0 0,-1 0 0 0 0,-1-1 0 0 0,1 0-1 0 0,-2 0 1 0 0,0 0 0 0 0,-8 9 0 0 0,-9 10-398 0 0,-2-2 0 0 0,-47 40 1 0 0,26-33-3184 0 0,-4-8-4458 0 0,48-25 6961 0 0,0 0 1 0 0,0 0 0 0 0,0 0-1 0 0,0 0 1 0 0,-1 0-1 0 0,1-1 1 0 0,0 0-1 0 0,-1 1 1 0 0,1-1-1 0 0,0-1 1 0 0,-1 1-1 0 0,-3-1 1 0 0,4 0-830 0 0</inkml:trace>
</inkml:ink>
</file>

<file path=ppt/ink/ink4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3.479"/>
    </inkml:context>
    <inkml:brush xml:id="br0">
      <inkml:brushProperty name="width" value="0.05" units="cm"/>
      <inkml:brushProperty name="height" value="0.05" units="cm"/>
    </inkml:brush>
  </inkml:definitions>
  <inkml:trace contextRef="#ctx0" brushRef="#br0">425 54 3244 0 0,'0'0'3974'0'0,"-4"2"-2829"0"0,-7 2 488 0 0,1-1-1 0 0,0 0 0 0 0,-1 0 0 0 0,-20 2 0 0 0,29-5-1094 0 0,-27-18 2192 0 0,29 15-2616 0 0,0 0 0 0 0,0 0-1 0 0,1-1 1 0 0,-1 1 0 0 0,1 0 0 0 0,-1 0 0 0 0,1 0 0 0 0,0 0 0 0 0,0 0 0 0 0,0 0 0 0 0,1 0 0 0 0,-1 0-1 0 0,1 0 1 0 0,0 0 0 0 0,-1 1 0 0 0,5-5 0 0 0,-5 6 311 0 0,0 2-386 0 0,1 0 0 0 0,-1-1 0 0 0,0 1 0 0 0,0 0 0 0 0,0 0 1 0 0,1 0-1 0 0,-1 0 0 0 0,0 0 0 0 0,0 0 0 0 0,0 0 0 0 0,-1 1 1 0 0,1-1-1 0 0,0 0 0 0 0,0 0 0 0 0,-1 1 0 0 0,1-1 0 0 0,0 0 0 0 0,-1 1 1 0 0,0-1-1 0 0,1 1 0 0 0,-1-1 0 0 0,0 0 0 0 0,1 1 0 0 0,-1 2 1 0 0,-1 1-4 0 0,1-1 0 0 0,-1 1 0 0 0,0-1 0 0 0,0 1 1 0 0,0-1-1 0 0,-1 0 0 0 0,1 0 0 0 0,-4 7 0 0 0,-2 1-575 0 0,0 0-1 0 0,-1 0 1 0 0,0-1-1 0 0,-1 0 0 0 0,-11 10 1 0 0,-10 6-4503 0 0,-47 33 0 0 0,45-38 1793 0 0,-57 28-1 0 0,32-24 1341 0 0</inkml:trace>
</inkml:ink>
</file>

<file path=ppt/ink/ink4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4.713"/>
    </inkml:context>
    <inkml:brush xml:id="br0">
      <inkml:brushProperty name="width" value="0.05" units="cm"/>
      <inkml:brushProperty name="height" value="0.05" units="cm"/>
    </inkml:brush>
  </inkml:definitions>
  <inkml:trace contextRef="#ctx0" brushRef="#br0">850 222 5088 0 0,'-5'-7'951'0'0,"0"0"0"0"0,0 0 0 0 0,1 0 0 0 0,0-1 0 0 0,0 0 0 0 0,1 0 0 0 0,0 0 0 0 0,1 0 0 0 0,-1-1 0 0 0,1 1 0 0 0,1-1 0 0 0,-1-13-1 0 0,2 18-842 0 0,0 0 0 0 0,1 0-1 0 0,0 0 1 0 0,0 0-1 0 0,0 0 1 0 0,0 0-1 0 0,0 0 1 0 0,1 0 0 0 0,0 1-1 0 0,0-1 1 0 0,0 1-1 0 0,0-1 1 0 0,0 1-1 0 0,1 0 1 0 0,-1-1 0 0 0,1 1-1 0 0,0 1 1 0 0,0-1-1 0 0,0 0 1 0 0,1 1-1 0 0,-1-1 1 0 0,0 1-1 0 0,1 0 1 0 0,0 0 0 0 0,-1 0-1 0 0,1 1 1 0 0,0 0-1 0 0,6-2 1 0 0,-8 2-89 0 0,50-13 432 0 0,-49 14-423 0 0,-1-1 1 0 0,0 1-1 0 0,1-1 0 0 0,-1 1 0 0 0,0 0 0 0 0,1 0 1 0 0,-1 0-1 0 0,1 0 0 0 0,-1 1 0 0 0,0-1 0 0 0,1 1 1 0 0,-1-1-1 0 0,0 1 0 0 0,0 0 0 0 0,1 0 0 0 0,-1 0 1 0 0,0 0-1 0 0,2 1 0 0 0,-3-1-6 0 0,-1 1 1 0 0,0-1-1 0 0,1 0 1 0 0,-1 0-1 0 0,0 0 1 0 0,0 1-1 0 0,1-1 1 0 0,-1 0-1 0 0,0 0 1 0 0,0 1-1 0 0,0-1 0 0 0,-1 0 1 0 0,1 0-1 0 0,0 1 1 0 0,0-1-1 0 0,-1 0 1 0 0,1 0-1 0 0,-1 0 1 0 0,1 0-1 0 0,-1 1 1 0 0,1-1-1 0 0,-1 0 1 0 0,0 0-1 0 0,1 0 0 0 0,-1 0 1 0 0,-1 1-1 0 0,1 0-15 0 0,-12 14 55 0 0,0 0-1 0 0,-2-1 1 0 0,1 0-1 0 0,-2-1 1 0 0,0-1-1 0 0,0 0 1 0 0,-1-1-1 0 0,-19 9 1 0 0,-34 26-64 0 0,39-26-13 0 0,23-16-163 0 0,-1-1-1 0 0,2 1 0 0 0,-1 1 0 0 0,0 0 0 0 0,1 0 0 0 0,0 0 0 0 0,1 1 1 0 0,-1 0-1 0 0,-10 15 0 0 0,17-21 103 0 0,0 0 1 0 0,0-1-1 0 0,0 1 0 0 0,0 0 1 0 0,0 0-1 0 0,0 0 0 0 0,1 0 1 0 0,-1 0-1 0 0,0-1 0 0 0,0 1 1 0 0,1 0-1 0 0,-1 0 0 0 0,0 0 1 0 0,1 0-1 0 0,-1-1 0 0 0,1 1 1 0 0,-1 0-1 0 0,1-1 0 0 0,-1 1 1 0 0,1 0-1 0 0,-1-1 0 0 0,1 1 1 0 0,0-1-1 0 0,-1 1 0 0 0,1 0 1 0 0,0-1-1 0 0,0 0 0 0 0,-1 1 1 0 0,1-1-1 0 0,0 1 0 0 0,0-1 1 0 0,0 0-1 0 0,0 0 0 0 0,-1 0 1 0 0,1 1-1 0 0,0-1 0 0 0,0 0 1 0 0,1 0-1 0 0,45 8-1687 0 0,-36-7 1544 0 0,3 1-43 0 0,-5 0 645 0 0,0-1 0 0 0,0 1 0 0 0,0 0-1 0 0,0 1 1 0 0,15 7 0 0 0,-22-9-315 0 0,-1 0 0 0 0,0 0 1 0 0,0-1-1 0 0,1 1 0 0 0,-1 0 0 0 0,0 1 1 0 0,0-1-1 0 0,0 0 0 0 0,0 0 0 0 0,0 0 1 0 0,-1 1-1 0 0,1-1 0 0 0,0 0 0 0 0,0 1 1 0 0,-1-1-1 0 0,1 0 0 0 0,-1 1 1 0 0,1-1-1 0 0,-1 1 0 0 0,0-1 0 0 0,0 1 1 0 0,1-1-1 0 0,-1 1 0 0 0,0-1 0 0 0,0 1 1 0 0,-1 0-1 0 0,1-1 0 0 0,0 1 0 0 0,0-1 1 0 0,-1 1-1 0 0,1-1 0 0 0,-1 0 0 0 0,1 1 1 0 0,-1-1-1 0 0,0 1 0 0 0,1-1 0 0 0,-1 0 1 0 0,0 0-1 0 0,0 1 0 0 0,0-1 0 0 0,0 0 1 0 0,0 0-1 0 0,-2 1 0 0 0,-7 11 175 0 0,0 0 0 0 0,-1-1 0 0 0,-1-1 0 0 0,0 0 0 0 0,-1 0 0 0 0,0-2 0 0 0,-19 12 0 0 0,14-11-196 0 0,-1 0 0 0 0,-1-1-1 0 0,0 0 1 0 0,0-2 0 0 0,0 0 0 0 0,-1-2 0 0 0,0 0-1 0 0,-39 3 1 0 0,50-8-122 0 0,0 0 1 0 0,0-1-1 0 0,0 0 0 0 0,0 0 1 0 0,0-1-1 0 0,-17-6 0 0 0,23 7 12 0 0,1 0-1 0 0,0-1 0 0 0,0 1 0 0 0,0 0 1 0 0,0-1-1 0 0,0 0 0 0 0,0 0 1 0 0,0 0-1 0 0,0 0 0 0 0,1 0 1 0 0,-1 0-1 0 0,1-1 0 0 0,-1 0 1 0 0,1 1-1 0 0,0-1 0 0 0,0 0 0 0 0,0 0 1 0 0,1 0-1 0 0,-1 0 0 0 0,1 0 1 0 0,-1 0-1 0 0,1 0 0 0 0,-1-5 1 0 0,7-21-653 0 0,-5 28 716 0 0,0 0-1 0 0,1 0 0 0 0,-1 0 1 0 0,0 0-1 0 0,1 0 1 0 0,-1 0-1 0 0,1 0 1 0 0,-1 0-1 0 0,1 0 0 0 0,0 0 1 0 0,-1 0-1 0 0,1 0 1 0 0,0 0-1 0 0,-1 0 0 0 0,1 0 1 0 0,0 0-1 0 0,0 1 1 0 0,0-1-1 0 0,0 0 1 0 0,0 1-1 0 0,0-1 0 0 0,0 1 1 0 0,2-2-1 0 0,-3 3 22 0 0,1-1 1 0 0,0 0-1 0 0,-1 0 0 0 0,1 1 0 0 0,0-1 0 0 0,-1 0 0 0 0,1 1 0 0 0,-1-1 1 0 0,1 1-1 0 0,0-1 0 0 0,-1 1 0 0 0,1-1 0 0 0,-1 1 0 0 0,1-1 1 0 0,-1 1-1 0 0,0-1 0 0 0,1 1 0 0 0,-1 0 0 0 0,0-1 0 0 0,1 1 0 0 0,-1 0 1 0 0,0-1-1 0 0,0 1 0 0 0,1 0 0 0 0,-1-1 0 0 0,0 1 0 0 0,0 0 0 0 0,0 0 1 0 0,0-1-1 0 0,0 1 0 0 0,0 0 0 0 0,0-1 0 0 0,0 1 0 0 0,0 0 1 0 0,-1 0-1 0 0,1-1 0 0 0,0 1 0 0 0,0 0 0 0 0,-1-1 0 0 0,1 1 0 0 0,0 0 1 0 0,-1-1-1 0 0,0 2 0 0 0,-12 31 560 0 0,-2-10-403 0 0,0-1 1 0 0,-1 0 0 0 0,-2-1-1 0 0,0-1 1 0 0,-31 26-1 0 0,32-32-1097 0 0,-1 0-1 0 0,-1-1 0 0 0,-39 19 0 0 0,54-29-51 0 0,0-1-1 0 0,0 0 1 0 0,-1-1-1 0 0,1 1 1 0 0,-1-1 0 0 0,0 0-1 0 0,1 0 1 0 0,-1 0-1 0 0,0-1 1 0 0,1 0-1 0 0,-1 0 1 0 0,0 0 0 0 0,1 0-1 0 0,-1-1 1 0 0,0 1-1 0 0,1-1 1 0 0,-8-3 0 0 0,3-1-871 0 0</inkml:trace>
</inkml:ink>
</file>

<file path=ppt/ink/ink4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5.057"/>
    </inkml:context>
    <inkml:brush xml:id="br0">
      <inkml:brushProperty name="width" value="0.05" units="cm"/>
      <inkml:brushProperty name="height" value="0.05" units="cm"/>
    </inkml:brush>
  </inkml:definitions>
  <inkml:trace contextRef="#ctx0" brushRef="#br0">456 0 5589 0 0,'-19'26'1844'0'0,"3"-1"-136"0"0,-7-1-192 0 0,2 0-204 0 0,-10 4-504 0 0,-12 14-532 0 0,8-10-880 0 0,-15 11-2180 0 0,-2-3 152 0 0,-4 0 339 0 0,3-1 253 0 0,-3-4 220 0 0</inkml:trace>
</inkml:ink>
</file>

<file path=ppt/ink/ink4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7.026"/>
    </inkml:context>
    <inkml:brush xml:id="br0">
      <inkml:brushProperty name="width" value="0.05" units="cm"/>
      <inkml:brushProperty name="height" value="0.05" units="cm"/>
    </inkml:brush>
  </inkml:definitions>
  <inkml:trace contextRef="#ctx0" brushRef="#br0">790 37 4872 0 0,'1'-32'8542'0'0,"1"27"-4471"0"0,2 19-3247 0 0,-3-5-498 0 0,0 0 0 0 0,-1 0 0 0 0,-1 0 1 0 0,1 0-1 0 0,-1 0 0 0 0,-1 0 0 0 0,0-1 0 0 0,-4 14 0 0 0,0-3 36 0 0,-1-1 0 0 0,-16 30 0 0 0,16-35-367 0 0,0 0 0 0 0,-1 0 0 0 0,-1-1-1 0 0,0 0 1 0 0,0-1 0 0 0,-1 0 0 0 0,0 0 0 0 0,-1-1 0 0 0,-1-1 0 0 0,-15 12-1 0 0,26-21-33 0 0,-1 1 0 0 0,1 0 0 0 0,0-1 0 0 0,-1 1 0 0 0,1-1 0 0 0,0 1 0 0 0,-1-1 0 0 0,1 0 0 0 0,0 0 0 0 0,-1 0 0 0 0,1 1 0 0 0,-1-1 0 0 0,1 0 0 0 0,0-1-1 0 0,-1 1 1 0 0,1 0 0 0 0,-1 0 0 0 0,1-1 0 0 0,0 1 0 0 0,-1 0 0 0 0,1-1 0 0 0,0 0 0 0 0,-1 1 0 0 0,1-1 0 0 0,0 0 0 0 0,0 1 0 0 0,0-1 0 0 0,0 0 0 0 0,0 0 0 0 0,-2-2 0 0 0,-15-8-353 0 0,17 10 324 0 0,-3 6 96 0 0,0 1 34 0 0,0-1 0 0 0,1 1 0 0 0,-1 0 0 0 0,2 0 0 0 0,-1 0 0 0 0,-2 8 0 0 0,1-5 35 0 0,4-8-96 0 0,-42 77 866 0 0,38-71-749 0 0,0 0 0 0 0,-1-1 0 0 0,0 1 1 0 0,0-1-1 0 0,0-1 0 0 0,-1 1 0 0 0,0-1 0 0 0,-13 9 0 0 0,19-13-130 0 0,-1-1 1 0 0,0 1 0 0 0,0-1 0 0 0,0 1-1 0 0,0-1 1 0 0,0 1 0 0 0,0-1-1 0 0,0 0 1 0 0,0 0 0 0 0,1 1-1 0 0,-1-1 1 0 0,0 0 0 0 0,0 0 0 0 0,0 0-1 0 0,0 0 1 0 0,0 0 0 0 0,0 0-1 0 0,0-1 1 0 0,0 1 0 0 0,0 0-1 0 0,0 0 1 0 0,0-1 0 0 0,0 1-1 0 0,0 0 1 0 0,0-1 0 0 0,0 1 0 0 0,-1-2-1 0 0,0 0-4 0 0,0 0 1 0 0,1 0-1 0 0,-1 0 0 0 0,1 0 0 0 0,-1 0 0 0 0,1 0 0 0 0,0-1 0 0 0,0 1 0 0 0,0 0 1 0 0,-1-5-1 0 0,-1-8-94 0 0,0 0 1 0 0,-2-28-1 0 0,5 37 23 0 0,-2-95-320 0 0,2 99 487 0 0,-5 9 182 0 0,1-1 0 0 0,0 2 0 0 0,1-1-1 0 0,0 0 1 0 0,-3 9 0 0 0,-21 44 169 0 0,12-39-498 0 0,-1 0 0 0 0,0-2 1 0 0,-2 0-1 0 0,0 0 0 0 0,-35 26 1 0 0,34-32-1101 0 0,-1 0 0 0 0,0-1 0 0 0,-35 15 0 0 0,34-20-1565 0 0,19-7 2119 0 0,-1 1 0 0 0,1-1 0 0 0,-1 1-1 0 0,1-1 1 0 0,-1 0 0 0 0,1 0 0 0 0,-1 0 0 0 0,1 0-1 0 0,-1 0 1 0 0,1 0 0 0 0,0-1 0 0 0,-1 1-1 0 0,1-1 1 0 0,-1 0 0 0 0,1 0 0 0 0,0 0 0 0 0,-1 0-1 0 0,1 0 1 0 0,0 0 0 0 0,-3-3 0 0 0,0-3-975 0 0</inkml:trace>
</inkml:ink>
</file>

<file path=ppt/ink/ink4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7.370"/>
    </inkml:context>
    <inkml:brush xml:id="br0">
      <inkml:brushProperty name="width" value="0.05" units="cm"/>
      <inkml:brushProperty name="height" value="0.05" units="cm"/>
    </inkml:brush>
  </inkml:definitions>
  <inkml:trace contextRef="#ctx0" brushRef="#br0">1 86 5180 0 0,'27'-17'6886'0'0,"44"-10"-1577"0"0,16-7-6836 0 0,-78 27-1270 0 0</inkml:trace>
</inkml:ink>
</file>

<file path=ppt/ink/ink4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7.713"/>
    </inkml:context>
    <inkml:brush xml:id="br0">
      <inkml:brushProperty name="width" value="0.05" units="cm"/>
      <inkml:brushProperty name="height" value="0.05" units="cm"/>
    </inkml:brush>
  </inkml:definitions>
  <inkml:trace contextRef="#ctx0" brushRef="#br0">1 15 5416 0 0,'2'0'21083'0'0,"12"-5"-21176"0"0,-9 3 1273 0 0,-26-6-262 0 0</inkml:trace>
</inkml:ink>
</file>

<file path=ppt/ink/ink4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8.151"/>
    </inkml:context>
    <inkml:brush xml:id="br0">
      <inkml:brushProperty name="width" value="0.05" units="cm"/>
      <inkml:brushProperty name="height" value="0.05" units="cm"/>
    </inkml:brush>
  </inkml:definitions>
  <inkml:trace contextRef="#ctx0" brushRef="#br0">358 63 4504 0 0,'-19'11'11223'0'0,"12"-7"-9332"0"0,3-3-1513 0 0,1-1 0 0 0,-1 1 0 0 0,0-1 1 0 0,0 1-1 0 0,0-1 0 0 0,0 0 0 0 0,1-1 0 0 0,-1 1 0 0 0,0-1 0 0 0,0 1 0 0 0,0-1 0 0 0,1 0 0 0 0,-1 0 0 0 0,0-1 0 0 0,1 1 0 0 0,0-1 0 0 0,-6-3 1 0 0,8 2-341 0 0,0 1-78 0 0,1-1 0 0 0,0 1 0 0 0,1-1 0 0 0,-1 1 0 0 0,0-1 0 0 0,1 1 0 0 0,-1-1 0 0 0,1 1 0 0 0,0-1 0 0 0,0 1 0 0 0,0 0 0 0 0,0-1 0 0 0,0 1 0 0 0,0 0 0 0 0,1 0 1 0 0,-1 0-1 0 0,1 0 0 0 0,0 0 0 0 0,-1 0 0 0 0,1 0 0 0 0,0 1 0 0 0,0-1 0 0 0,0 1 0 0 0,0-1 0 0 0,0 1 0 0 0,1 0 0 0 0,-1 0 0 0 0,0-1 0 0 0,0 2 0 0 0,1-1 0 0 0,3-1 0 0 0,-4 2 62 0 0,4 9 93 0 0,-5-9-100 0 0,-1 1-1 0 0,1-1 1 0 0,0 1 0 0 0,0 0 0 0 0,-1-1-1 0 0,1 1 1 0 0,-1 0 0 0 0,1 0 0 0 0,-1-1-1 0 0,1 1 1 0 0,-1 0 0 0 0,1 0 0 0 0,-1 0-1 0 0,1 0 1 0 0,-1 0 0 0 0,0 0-1 0 0,0 0 1 0 0,0-1 0 0 0,1 1 0 0 0,-1 0-1 0 0,0 2 1 0 0,-2 7-97 0 0,-1 1-1 0 0,0-1 0 0 0,0 0 1 0 0,-1 0-1 0 0,-1 0 1 0 0,1-1-1 0 0,-2 0 0 0 0,1 1 1 0 0,-8 7-1 0 0,-5 8-3623 0 0,-40 40 0 0 0,39-47 1603 0 0,-2 0-1 0 0,1-1 1 0 0,-2-1 0 0 0,0-1 0 0 0,-34 16-1 0 0,18-13 238 0 0</inkml:trace>
</inkml:ink>
</file>

<file path=ppt/ink/ink4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9.292"/>
    </inkml:context>
    <inkml:brush xml:id="br0">
      <inkml:brushProperty name="width" value="0.05" units="cm"/>
      <inkml:brushProperty name="height" value="0.05" units="cm"/>
    </inkml:brush>
  </inkml:definitions>
  <inkml:trace contextRef="#ctx0" brushRef="#br0">960 75 4216 0 0,'0'-1'242'0'0,"-3"-12"3269"0"0,0 1 1 0 0,-1 0-1 0 0,-11-25 2188 0 0,16 41-4969 0 0,3 13-219 0 0,0-1-1 0 0,-2 1 0 0 0,0 0 1 0 0,-1 1-1 0 0,-1-1 0 0 0,0 0 1 0 0,-2 0-1 0 0,-3 20 0 0 0,3-24-483 0 0,0-1-1 0 0,-2 0 0 0 0,1 0 1 0 0,-1 0-1 0 0,-1 0 0 0 0,0 0 1 0 0,-1-1-1 0 0,0 0 0 0 0,-1 0 1 0 0,0 0-1 0 0,-17 18 0 0 0,23-27-117 0 0,-1 0 0 0 0,0-1 0 0 0,0 1 0 0 0,-1 0 0 0 0,1-1 0 0 0,0 1 0 0 0,0-1 0 0 0,-1 0 0 0 0,1 0 0 0 0,-1 0-1 0 0,1 0 1 0 0,-1 0 0 0 0,0 0 0 0 0,1-1 0 0 0,-1 1 0 0 0,1-1 0 0 0,-1 0 0 0 0,0 0 0 0 0,0 0 0 0 0,-2 0 0 0 0,2-1-47 0 0,2 1-49 0 0,0-1 150 0 0,0 0 0 0 0,0 1-1 0 0,-1-1 1 0 0,1 1 0 0 0,0 0 0 0 0,0-1 0 0 0,-1 1-1 0 0,1 0 1 0 0,0 0 0 0 0,-1-1 0 0 0,1 1 0 0 0,0 0-1 0 0,0 0 1 0 0,-1 1 0 0 0,1-1 0 0 0,0 0 0 0 0,-1 0-1 0 0,1 1 1 0 0,0-1 0 0 0,0 0 0 0 0,-1 1 0 0 0,1-1-1 0 0,0 1 1 0 0,0 0 0 0 0,0-1 0 0 0,0 1-1 0 0,0 0 1 0 0,-2 1 0 0 0,-6 19 164 0 0,-1 0 1 0 0,-1 0-1 0 0,-22 30 0 0 0,28-44-69 0 0,1-1 0 0 0,-1 0 1 0 0,0 0-1 0 0,0 0 0 0 0,-1 0 0 0 0,0-1 0 0 0,0 0 0 0 0,0 0 0 0 0,-1-1 0 0 0,1 0 0 0 0,-1 0 1 0 0,0 0-1 0 0,0-1 0 0 0,-11 4 0 0 0,15-7-78 0 0,0 0 0 0 0,0 0 0 0 0,0 0 1 0 0,0 0-1 0 0,0-1 0 0 0,0 1 0 0 0,0-1 0 0 0,0 1 0 0 0,0-1 0 0 0,0 0 1 0 0,0 0-1 0 0,0-1 0 0 0,1 1 0 0 0,-1 0 0 0 0,0-1 0 0 0,1 0 1 0 0,-1 0-1 0 0,1 0 0 0 0,0 0 0 0 0,-1 0 0 0 0,1 0 0 0 0,0 0 1 0 0,0-1-1 0 0,0 1 0 0 0,1-1 0 0 0,-1 1 0 0 0,1-1 0 0 0,-1 0 0 0 0,1 0 1 0 0,0 0-1 0 0,0 1 0 0 0,-1-6 0 0 0,-2-5-79 0 0,1 0-1 0 0,0-1 1 0 0,0 0-1 0 0,1 1 1 0 0,1-23-1 0 0,1 27 71 0 0,0 3 12 0 0,0 0 0 0 0,0-1 0 0 0,0 1 0 0 0,-1-1-1 0 0,-2-10 1 0 0,3 17 193 0 0,-2 3-108 0 0,-21 32-19 0 0,-1 0-1 0 0,-1-1 1 0 0,-2-2-1 0 0,-2 0 1 0 0,-33 28-1 0 0,38-40-932 0 0,-1 0-1 0 0,-51 29 1 0 0,58-39-613 0 0,-1-1 1 0 0,1-1-1 0 0,-2-1 0 0 0,1 0 1 0 0,-23 3-1 0 0,38-9 544 0 0,0 0-1 0 0,0-1 1 0 0,-1 1-1 0 0,1-1 1 0 0,0 0-1 0 0,0-1 1 0 0,0 1-1 0 0,0-1 1 0 0,-8-1-1 0 0,3-4-872 0 0</inkml:trace>
</inkml:ink>
</file>

<file path=ppt/ink/ink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8.771"/>
    </inkml:context>
    <inkml:brush xml:id="br0">
      <inkml:brushProperty name="width" value="0.05" units="cm"/>
      <inkml:brushProperty name="height" value="0.05" units="cm"/>
      <inkml:brushProperty name="color" value="#E71224"/>
    </inkml:brush>
  </inkml:definitions>
  <inkml:trace contextRef="#ctx0" brushRef="#br0">0 135 5272 0 0,'2'-14'10892'0'0,"2"4"-6967"0"0,58-19 1817 0 0,4-2-4611 0 0,-27 4-8472 0 0,-72 9-8488 0 0,21 16 13944 0 0,-2-1 294 0 0</inkml:trace>
</inkml:ink>
</file>

<file path=ppt/ink/ink4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29.698"/>
    </inkml:context>
    <inkml:brush xml:id="br0">
      <inkml:brushProperty name="width" value="0.05" units="cm"/>
      <inkml:brushProperty name="height" value="0.05" units="cm"/>
    </inkml:brush>
  </inkml:definitions>
  <inkml:trace contextRef="#ctx0" brushRef="#br0">1456 31 5016 0 0,'1'-11'3235'0'0,"-5"-9"4413"0"0,-1 22-6727 0 0,-20 11 105 0 0,1 2 1 0 0,-43 32-1 0 0,20-13-492 0 0,-480 309 1668 0 0,160-138-6185 0 0,329-185 1632 0 0,-1-2 0 0 0,-1-1-1 0 0,-1-2 1 0 0,0-3 0 0 0,-1 0 0 0 0,-66 7 0 0 0,66-15 573 0 0</inkml:trace>
</inkml:ink>
</file>

<file path=ppt/ink/ink4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0.026"/>
    </inkml:context>
    <inkml:brush xml:id="br0">
      <inkml:brushProperty name="width" value="0.05" units="cm"/>
      <inkml:brushProperty name="height" value="0.05" units="cm"/>
    </inkml:brush>
  </inkml:definitions>
  <inkml:trace contextRef="#ctx0" brushRef="#br0">2 12 4472 0 0,'14'12'2426'0'0,"-12"-11"-1716"0"0,-1-1-1 0 0,1 1 0 0 0,-1-1 1 0 0,1 1-1 0 0,-1-1 0 0 0,1 0 1 0 0,-1 1-1 0 0,1-1 0 0 0,-1 0 1 0 0,1 0-1 0 0,-1 0 0 0 0,1 0 1 0 0,0-1-1 0 0,-1 1 0 0 0,1 0 1 0 0,-1-1-1 0 0,1 1 1 0 0,2-2-1 0 0,4 0-758 0 0,-8 1 169 0 0,-1-1-1 0 0,1 1 0 0 0,0 0 0 0 0,-1-1 1 0 0,0 1-1 0 0,1 0 0 0 0,-1 0 1 0 0,0 0-1 0 0,1 0 0 0 0,-1-1 1 0 0,0 1-1 0 0,0 0 0 0 0,0 0 1 0 0,0 0-1 0 0,-1-1 0 0 0,-5 1-3042 0 0,0 3-3363 0 0,5-1 5883 0 0,-9 5-2274 0 0,-1 4-3766 0 0,7-4 4523 0 0</inkml:trace>
</inkml:ink>
</file>

<file path=ppt/ink/ink4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7.136"/>
    </inkml:context>
    <inkml:brush xml:id="br0">
      <inkml:brushProperty name="width" value="0.05" units="cm"/>
      <inkml:brushProperty name="height" value="0.05" units="cm"/>
    </inkml:brush>
  </inkml:definitions>
  <inkml:trace contextRef="#ctx0" brushRef="#br0">552 1 5529 0 0,'4'7'17111'0'0,"-15"16"-12508"0"0,-16 21-3039 0 0,1-15-553 0 0,-1 0 1 0 0,-2-1-1 0 0,-38 29 0 0 0,28-28-1318 0 0,-1-2-1 0 0,-2-2 1 0 0,0-1-1 0 0,-65 25 1 0 0,81-42-2562 0 0,23-6 1709 0 0,0-1 1 0 0,0 0 0 0 0,0 1 0 0 0,0-2 0 0 0,0 1 0 0 0,0 0-1 0 0,0 0 1 0 0,0-1 0 0 0,-5-1 0 0 0,6 1 332 0 0,0 0 1 0 0,0 0-1 0 0,0 0 0 0 0,0 0 0 0 0,1 0 1 0 0,-1 0-1 0 0,0-1 0 0 0,0 1 1 0 0,1-1-1 0 0,-1 1 0 0 0,1-1 0 0 0,0 0 1 0 0,-2-2-1 0 0,-7-22-2011 0 0,7 11 1020 0 0</inkml:trace>
</inkml:ink>
</file>

<file path=ppt/ink/ink4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7.464"/>
    </inkml:context>
    <inkml:brush xml:id="br0">
      <inkml:brushProperty name="width" value="0.05" units="cm"/>
      <inkml:brushProperty name="height" value="0.05" units="cm"/>
    </inkml:brush>
  </inkml:definitions>
  <inkml:trace contextRef="#ctx0" brushRef="#br0">246 81 4288 0 0,'31'-80'26256'0'0,"-30"99"-26009"0"0,-2 0-1 0 0,0 0 1 0 0,-1 0 0 0 0,-1 0-1 0 0,-1 0 1 0 0,0 0 0 0 0,-2-1-1 0 0,0 0 1 0 0,-13 26 0 0 0,-35 59-3788 0 0,-6-11-6272 0 0,45-70 5730 0 0,-1-1-1 0 0,-1-1 1 0 0,-37 35-1 0 0,38-43 2129 0 0</inkml:trace>
</inkml:ink>
</file>

<file path=ppt/ink/ink4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8.042"/>
    </inkml:context>
    <inkml:brush xml:id="br0">
      <inkml:brushProperty name="width" value="0.05" units="cm"/>
      <inkml:brushProperty name="height" value="0.05" units="cm"/>
    </inkml:brush>
  </inkml:definitions>
  <inkml:trace contextRef="#ctx0" brushRef="#br0">1003 0 5424 0 0,'0'0'9467'0'0,"-1"4"-7876"0"0,-1 9-737 0 0,-1 0 0 0 0,-1 0 0 0 0,0-1 0 0 0,0 1 0 0 0,-2-1 0 0 0,1 0 0 0 0,-2-1 0 0 0,1 1 0 0 0,-14 16 0 0 0,-3 2 41 0 0,-2-1 0 0 0,-34 32 0 0 0,36-40-641 0 0,-1-1 1 0 0,-1 0-1 0 0,-1-2 1 0 0,0-1-1 0 0,-48 23 1 0 0,61-34-380 0 0,-1-1 0 0 0,0 0 0 0 0,0 0 0 0 0,0-1-1 0 0,0-1 1 0 0,-1-1 0 0 0,1 0 0 0 0,-1 0 0 0 0,0-2 0 0 0,0 0 0 0 0,1 0 0 0 0,-1-2-1 0 0,0 0 1 0 0,-19-5 0 0 0,28 4-34 0 0,0 1-1 0 0,0-2 0 0 0,0 1 1 0 0,0-1-1 0 0,0 0 0 0 0,1 0 1 0 0,-9-9-1 0 0,-14-10-770 0 0,26 22 768 0 0,2 1 154 0 0,-1 0 0 0 0,0-1-1 0 0,0 1 1 0 0,0 0 0 0 0,0 0 0 0 0,1 0 0 0 0,-1 0 0 0 0,0-1 0 0 0,0 1 0 0 0,0 0 0 0 0,0 1 0 0 0,0-1 0 0 0,0 0 0 0 0,0 0 0 0 0,1 0 0 0 0,-1 0 0 0 0,0 1 0 0 0,0-1 0 0 0,0 0 0 0 0,1 1 0 0 0,-1-1 0 0 0,0 1 0 0 0,0-1 0 0 0,1 1 0 0 0,-2 0 0 0 0,-23 11 106 0 0,14-5 127 0 0,-1-1 0 0 0,0 0 1 0 0,0-1-1 0 0,0 0 0 0 0,-1-1 0 0 0,0-1 0 0 0,0 0 1 0 0,0 0-1 0 0,0-1 0 0 0,-21 0 0 0 0,29-2-155 0 0,1 0 0 0 0,-1 0 0 0 0,1 0 0 0 0,-1-1 0 0 0,1 0 0 0 0,-1 0 0 0 0,1 0 0 0 0,0 0-1 0 0,-1-1 1 0 0,1 0 0 0 0,0 0 0 0 0,0 0 0 0 0,0 0 0 0 0,0 0 0 0 0,1-1 0 0 0,-1 0 0 0 0,1 0 0 0 0,-1 0 0 0 0,1 0 0 0 0,0 0 0 0 0,0-1-1 0 0,1 1 1 0 0,-1-1 0 0 0,1 0 0 0 0,-1 0 0 0 0,1 0 0 0 0,0 0 0 0 0,1 0 0 0 0,-1 0 0 0 0,1 0 0 0 0,0-1 0 0 0,0 1 0 0 0,0-1-1 0 0,0-5 1 0 0,0 3-396 0 0,1 0 0 0 0,0 1-1 0 0,0-1 1 0 0,1 1-1 0 0,0-1 1 0 0,0 0-1 0 0,2-6 1 0 0,1 1-1351 0 0,1 0 0 0 0,0 0 0 0 0,1 0-1 0 0,0 0 1 0 0,12-15 0 0 0,45-50-8755 0 0,-22 36 7164 0 0,-29 28 1293 0 0</inkml:trace>
</inkml:ink>
</file>

<file path=ppt/ink/ink4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8.371"/>
    </inkml:context>
    <inkml:brush xml:id="br0">
      <inkml:brushProperty name="width" value="0.05" units="cm"/>
      <inkml:brushProperty name="height" value="0.05" units="cm"/>
    </inkml:brush>
  </inkml:definitions>
  <inkml:trace contextRef="#ctx0" brushRef="#br0">0 81 4676 0 0,'15'-7'2219'0'0,"0"1"-1"0"0,1 0 1 0 0,21-4-1 0 0,21-2 431 0 0,-8 2-4223 0 0,-1-4-4910 0 0,-39 9 4093 0 0,-4 0-1331 0 0,3-1 2090 0 0</inkml:trace>
</inkml:ink>
</file>

<file path=ppt/ink/ink4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8.996"/>
    </inkml:context>
    <inkml:brush xml:id="br0">
      <inkml:brushProperty name="width" value="0.05" units="cm"/>
      <inkml:brushProperty name="height" value="0.05" units="cm"/>
    </inkml:brush>
  </inkml:definitions>
  <inkml:trace contextRef="#ctx0" brushRef="#br0">160 334 6049 0 0,'7'-1'1271'0'0,"0"-1"1"0"0,0 1 0 0 0,0 1 0 0 0,0-1-1 0 0,0 1 1 0 0,10 1 0 0 0,48 13 3547 0 0,-44-6-3467 0 0,-1 0 0 0 0,0 1 0 0 0,34 21 0 0 0,-52-30-1241 0 0,0 1 0 0 0,0 0 0 0 0,0 0 0 0 0,0 1 0 0 0,0-1 0 0 0,0 0-1 0 0,-1 1 1 0 0,1-1 0 0 0,0 1 0 0 0,-1-1 0 0 0,1 1 0 0 0,-1 0 0 0 0,0-1 0 0 0,0 1 0 0 0,1 0 0 0 0,-1 0 0 0 0,0 0 0 0 0,-1 0 0 0 0,1 0 0 0 0,0 0 0 0 0,0 1 0 0 0,-1-1 0 0 0,0 0 0 0 0,1 0 0 0 0,-1 0 0 0 0,0 0 0 0 0,0 1 0 0 0,0-1 0 0 0,0 0 0 0 0,0 0 0 0 0,-2 4 0 0 0,0-3-10 0 0,0 0-1 0 0,0 0 1 0 0,0 0 0 0 0,-1 0 0 0 0,1 0-1 0 0,-1 0 1 0 0,0-1 0 0 0,0 1 0 0 0,0-1-1 0 0,0 0 1 0 0,0 0 0 0 0,0 0-1 0 0,0 0 1 0 0,-1-1 0 0 0,1 1 0 0 0,-1-1-1 0 0,-7 2 1 0 0,8-2-160 0 0,0 0 1 0 0,0 1-1 0 0,0-1 0 0 0,-1 0 1 0 0,1 0-1 0 0,0-1 0 0 0,-1 1 1 0 0,1-1-1 0 0,-1 0 0 0 0,1 0 1 0 0,-1 0-1 0 0,1 0 0 0 0,-1 0 1 0 0,1-1-1 0 0,0 0 0 0 0,-1 1 1 0 0,1-1-1 0 0,0-1 0 0 0,0 1 1 0 0,-1 0-1 0 0,1-1 0 0 0,0 1 1 0 0,0-1-1 0 0,-4-4 0 0 0,8-18-2062 0 0,-9 36 2362 0 0,0 0 0 0 0,-1 0-1 0 0,0-1 1 0 0,-1 0-1 0 0,0-1 1 0 0,-1 0-1 0 0,0 0 1 0 0,0-1-1 0 0,-1 0 1 0 0,0-1-1 0 0,-1-1 1 0 0,0 0 0 0 0,0-1-1 0 0,0 0 1 0 0,-1-1-1 0 0,0 0 1 0 0,-22 4-1 0 0,34-9-225 0 0,0 1 0 0 0,0-1 0 0 0,0 0-1 0 0,0 0 1 0 0,0 1 0 0 0,0-2 0 0 0,0 1 0 0 0,0 0-1 0 0,0 0 1 0 0,0 0 0 0 0,0-1 0 0 0,0 1 0 0 0,0-1-1 0 0,0 0 1 0 0,0 0 0 0 0,0 1 0 0 0,0-1 0 0 0,1 0-1 0 0,-1-1 1 0 0,0 1 0 0 0,1 0 0 0 0,-1 0 0 0 0,1-1-1 0 0,-2-1 1 0 0,1 0 21 0 0,1 1-1 0 0,0-1 0 0 0,-1 0 1 0 0,1 0-1 0 0,0-1 0 0 0,0 1 0 0 0,1 0 1 0 0,-1 0-1 0 0,1 0 0 0 0,0-1 1 0 0,-1 1-1 0 0,1 0 0 0 0,1-5 1 0 0,1-7 87 0 0,1 0 1 0 0,0 0 0 0 0,1 0-1 0 0,11-27 1 0 0,80-139-8771 0 0,-19 43 1311 0 0,-68 123 4852 0 0,-1-1 0 0 0,-1 0 0 0 0,0-1 0 0 0,-1 1 0 0 0,4-28 0 0 0,-7 26 672 0 0</inkml:trace>
</inkml:ink>
</file>

<file path=ppt/ink/ink4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9.371"/>
    </inkml:context>
    <inkml:brush xml:id="br0">
      <inkml:brushProperty name="width" value="0.05" units="cm"/>
      <inkml:brushProperty name="height" value="0.05" units="cm"/>
    </inkml:brush>
  </inkml:definitions>
  <inkml:trace contextRef="#ctx0" brushRef="#br0">184 86 5324 0 0,'0'0'6398'0'0,"7"26"-1236"0"0,-17-12-4258 0 0,-1-1-1 0 0,0 0 0 0 0,0-1 0 0 0,-2 0 1 0 0,1-1-1 0 0,-22 14 0 0 0,17-12-152 0 0,1 0 0 0 0,0 2 0 0 0,-21 23-1 0 0,36-38-732 0 0,1 0-1 0 0,0 0 0 0 0,0 0 0 0 0,0 1 0 0 0,0-1 1 0 0,0 0-1 0 0,-1 0 0 0 0,1 0 0 0 0,0 1 0 0 0,0-1 1 0 0,0 0-1 0 0,0 0 0 0 0,0 0 0 0 0,0 1 0 0 0,0-1 1 0 0,0 0-1 0 0,0 0 0 0 0,0 1 0 0 0,0-1 0 0 0,0 0 1 0 0,0 0-1 0 0,0 1 0 0 0,0-1 0 0 0,0 0 0 0 0,0 0 1 0 0,0 1-1 0 0,0-1 0 0 0,0 0 0 0 0,0 0 0 0 0,1 0 1 0 0,-1 1-1 0 0,0-1 0 0 0,0 0 0 0 0,0 0 0 0 0,0 0 1 0 0,0 0-1 0 0,1 1 0 0 0,-1-1 0 0 0,0 0 0 0 0,0 0 1 0 0,0 0-1 0 0,1 0 0 0 0,-1 1 0 0 0,15 4 253 0 0,17-3-186 0 0,31-6-1007 0 0,-1-3 0 0 0,1-3 1 0 0,73-22-1 0 0,-64 15-158 0 0,78-21-5766 0 0,-1-6 0 0 0,197-87 0 0 0,-293 107 5031 0 0</inkml:trace>
</inkml:ink>
</file>

<file path=ppt/ink/ink4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0.652"/>
    </inkml:context>
    <inkml:brush xml:id="br0">
      <inkml:brushProperty name="width" value="0.05" units="cm"/>
      <inkml:brushProperty name="height" value="0.05" units="cm"/>
    </inkml:brush>
  </inkml:definitions>
  <inkml:trace contextRef="#ctx0" brushRef="#br0">845 28 5477 0 0,'8'-28'19913'0'0,"-10"51"-18533"0"0,-1-1 0 0 0,-12 43-1 0 0,13-56-1312 0 0,-1-1 0 0 0,0 1 0 0 0,0-1 0 0 0,-1 1 0 0 0,0-1 0 0 0,-1 0 0 0 0,0-1 0 0 0,0 1 0 0 0,0-1 0 0 0,-12 11 0 0 0,14-16-219 0 0,0-1 0 0 0,0 0 0 0 0,0 0 0 0 0,0 0 0 0 0,0 0 0 0 0,-1 0 0 0 0,1-1 0 0 0,0 1 0 0 0,-1-1 0 0 0,1 0 0 0 0,0 0 0 0 0,-1 0 0 0 0,1-1 0 0 0,0 1 0 0 0,-1-1 0 0 0,-4-1 0 0 0,6 1-49 0 0,-34 1-435 0 0,31 4 769 0 0,0 1 1 0 0,0 0-1 0 0,0 0 0 0 0,1 0 1 0 0,-1 1-1 0 0,1-1 0 0 0,1 1 1 0 0,-6 11-1 0 0,-4 4 140 0 0,0-2-37 0 0,-50 68 437 0 0,58-80-542 0 0,-1-1 0 0 0,0 0 0 0 0,0 0 0 0 0,-1-1 0 0 0,0 1 0 0 0,0-1-1 0 0,0-1 1 0 0,0 0 0 0 0,-16 7 0 0 0,20-10-127 0 0,0 0 0 0 0,1-1 0 0 0,-1 0 0 0 0,0 1 0 0 0,0-1 0 0 0,0 0 0 0 0,0 0-1 0 0,0-1 1 0 0,0 1 0 0 0,1 0 0 0 0,-1-1 0 0 0,0 0 0 0 0,0 0 0 0 0,0 0 0 0 0,1 0 0 0 0,-1 0 0 0 0,1 0 0 0 0,-1-1 0 0 0,1 1-1 0 0,-1-1 1 0 0,1 0 0 0 0,0 1 0 0 0,0-1 0 0 0,0 0 0 0 0,0-1 0 0 0,0 1 0 0 0,0 0 0 0 0,0 0 0 0 0,1-1 0 0 0,-1 1-1 0 0,-1-5 1 0 0,-2-1-74 0 0,1-1 0 0 0,0 0 0 0 0,1-1 0 0 0,-1 1 0 0 0,2 0-1 0 0,-1-1 1 0 0,-1-16 0 0 0,0-72 207 0 0,-24 152 410 0 0,23-40-461 0 0,-2 0-1 0 0,0-1 0 0 0,-1 0 1 0 0,0 0-1 0 0,-1-1 1 0 0,-20 22-1 0 0,6-11-29 0 0,0-1 1 0 0,-33 24-1 0 0,48-40-292 0 0,-3 2-12 0 0,0 0-1 0 0,-1 0 1 0 0,-13 6-1 0 0,-8-5-2411 0 0,31-9 2194 0 0,0 0-1 0 0,-1 0 1 0 0,1-1-1 0 0,0 1 1 0 0,-1 0-1 0 0,1-1 1 0 0,0 0 0 0 0,0 1-1 0 0,0-1 1 0 0,0 0-1 0 0,0 0 1 0 0,-3-1-1 0 0,-9-16-8344 0 0,11-5 3393 0 0,13-21 319 0 0,0 21 3206 0 0</inkml:trace>
</inkml:ink>
</file>

<file path=ppt/ink/ink4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0.980"/>
    </inkml:context>
    <inkml:brush xml:id="br0">
      <inkml:brushProperty name="width" value="0.05" units="cm"/>
      <inkml:brushProperty name="height" value="0.05" units="cm"/>
    </inkml:brush>
  </inkml:definitions>
  <inkml:trace contextRef="#ctx0" brushRef="#br0">1 219 6265 0 0,'117'-48'11581'0'0,"-88"38"-10145"0"0,1-1-1 0 0,-2-1 1 0 0,1-2 0 0 0,-2-1 0 0 0,33-23-1 0 0,-44 26-2100 0 0,14-11-1465 0 0,-23 14-2374 0 0,-2-2-3457 0 0,-5 11 7701 0 0,0-1-1 0 0,0 1 1 0 0,-1-1-1 0 0,1 1 1 0 0,0-1-1 0 0,0 1 1 0 0,0-1 0 0 0,0 1-1 0 0,0-1 1 0 0,-1 1-1 0 0,1-1 1 0 0,0 1-1 0 0,0 0 1 0 0,-1-1-1 0 0,1 1 1 0 0,0-1-1 0 0,-1 1 1 0 0,1 0-1 0 0,-1-1 1 0 0,1 1-1 0 0,0 0 1 0 0,-1 0-1 0 0,1-1 1 0 0,-1 1-1 0 0,1 0 1 0 0,-1 0 0 0 0,0-1-1 0 0,-13-3-1814 0 0</inkml:trace>
</inkml:ink>
</file>

<file path=ppt/ink/ink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9.115"/>
    </inkml:context>
    <inkml:brush xml:id="br0">
      <inkml:brushProperty name="width" value="0.05" units="cm"/>
      <inkml:brushProperty name="height" value="0.05" units="cm"/>
      <inkml:brushProperty name="color" value="#E71224"/>
    </inkml:brush>
  </inkml:definitions>
  <inkml:trace contextRef="#ctx0" brushRef="#br0">255 26 5416 0 0,'-30'-26'19532'0'0,"-5"166"-13692"0"0,-34 71-6581 0 0,37-111-3603 0 0,-6 54-8205 0 0,-3 5 2033 0 0,31-126 8878 0 0</inkml:trace>
</inkml:ink>
</file>

<file path=ppt/ink/ink4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1.355"/>
    </inkml:context>
    <inkml:brush xml:id="br0">
      <inkml:brushProperty name="width" value="0.05" units="cm"/>
      <inkml:brushProperty name="height" value="0.05" units="cm"/>
    </inkml:brush>
  </inkml:definitions>
  <inkml:trace contextRef="#ctx0" brushRef="#br0">120 1 6441 0 0,'-37'15'24634'0'0,"41"-27"-23819"0"0,-67 61-30010 0 0,53-40 28390 0 0,-4 5-945 0 0</inkml:trace>
</inkml:ink>
</file>

<file path=ppt/ink/ink4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1.730"/>
    </inkml:context>
    <inkml:brush xml:id="br0">
      <inkml:brushProperty name="width" value="0.05" units="cm"/>
      <inkml:brushProperty name="height" value="0.05" units="cm"/>
    </inkml:brush>
  </inkml:definitions>
  <inkml:trace contextRef="#ctx0" brushRef="#br0">242 97 5004 0 0,'0'0'11229'0'0,"-4"1"-10261"0"0,1-1-591 0 0,0 1 0 0 0,-1-1 0 0 0,1 0 0 0 0,0 0 0 0 0,0 0 0 0 0,-1-1 0 0 0,1 1 0 0 0,0-1 0 0 0,0 0 0 0 0,-1 0 0 0 0,-3-2 0 0 0,6 3-324 0 0,0-1 0 0 0,0 0 0 0 0,0 1 0 0 0,0-1 1 0 0,1 0-1 0 0,-1 1 0 0 0,0-1 0 0 0,1 0 0 0 0,-1 0 0 0 0,0 0 0 0 0,1 0 0 0 0,-1 0 1 0 0,1 0-1 0 0,0 0 0 0 0,-1 0 0 0 0,1 0 0 0 0,0 0 0 0 0,-1 0 0 0 0,1 0 0 0 0,0 0 1 0 0,0 0-1 0 0,0 0 0 0 0,0 0 0 0 0,0 0 0 0 0,0 0 0 0 0,0 0 0 0 0,0 0 1 0 0,1 0-1 0 0,-1 0 0 0 0,0 0 0 0 0,1 0 0 0 0,-1 0 0 0 0,0 0 0 0 0,1 0 0 0 0,-1 0 1 0 0,1 0-1 0 0,0 0 0 0 0,-1 0 0 0 0,1 0 0 0 0,0 0 0 0 0,-1 1 0 0 0,2-2 1 0 0,2-3 25 0 0,0 1 0 0 0,0-1 1 0 0,1 1-1 0 0,-1 0 0 0 0,1 0 1 0 0,0 0-1 0 0,0 1 0 0 0,10-6 1 0 0,-13 8-29 0 0,0 0 0 0 0,0 0 1 0 0,1-1-1 0 0,-1 2 1 0 0,0-1-1 0 0,1 0 0 0 0,-1 0 1 0 0,1 1-1 0 0,-1-1 1 0 0,1 1-1 0 0,-1 0 0 0 0,1 0 1 0 0,-1 0-1 0 0,1 0 1 0 0,-1 0-1 0 0,1 0 0 0 0,-1 1 1 0 0,1-1-1 0 0,-1 1 1 0 0,1 0-1 0 0,-1 0 0 0 0,5 2 1 0 0,-7-2-26 0 0,1 0 1 0 0,0 0 0 0 0,0 0-1 0 0,0 1 1 0 0,-1-1-1 0 0,1 0 1 0 0,-1 0 0 0 0,1 1-1 0 0,-1-1 1 0 0,1 0-1 0 0,-1 1 1 0 0,0-1 0 0 0,0 0-1 0 0,0 1 1 0 0,0-1 0 0 0,0 0-1 0 0,0 1 1 0 0,0-1-1 0 0,0 0 1 0 0,0 1 0 0 0,0-1-1 0 0,-1 1 1 0 0,1-1-1 0 0,-1 0 1 0 0,1 0 0 0 0,-1 1-1 0 0,1-1 1 0 0,-1 0-1 0 0,0 0 1 0 0,-1 2 0 0 0,-23 36 42 0 0,24-38-73 0 0,-63 76-3535 0 0,49-61 1206 0 0,-1-1 0 0 0,0 0 0 0 0,-1-1 0 0 0,-1 0 0 0 0,0-2 0 0 0,-1 0 0 0 0,0-1 0 0 0,-31 13 0 0 0,25-15 513 0 0</inkml:trace>
</inkml:ink>
</file>

<file path=ppt/ink/ink4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2.886"/>
    </inkml:context>
    <inkml:brush xml:id="br0">
      <inkml:brushProperty name="width" value="0.05" units="cm"/>
      <inkml:brushProperty name="height" value="0.05" units="cm"/>
    </inkml:brush>
  </inkml:definitions>
  <inkml:trace contextRef="#ctx0" brushRef="#br0">765 57 5252 0 0,'-3'-22'6541'0'0,"3"19"-5669"0"0,0 0 0 0 0,-1 0 0 0 0,1 0 0 0 0,-1 0 0 0 0,1 0 0 0 0,-1 0 0 0 0,0 0 0 0 0,0 1 0 0 0,-3-6 5165 0 0,-11 95-2492 0 0,11-62-3071 0 0,0 0 0 0 0,-1-1 1 0 0,-10 30-1 0 0,6-31-194 0 0,-1 0 1 0 0,-22 39-1 0 0,28-56-372 0 0,1-1-1 0 0,-1 1 0 0 0,0-1 1 0 0,-1 0-1 0 0,1 0 0 0 0,-1-1 1 0 0,0 1-1 0 0,0-1 1 0 0,-1 0-1 0 0,1-1 0 0 0,-1 1 1 0 0,1-1-1 0 0,-1 0 1 0 0,0 0-1 0 0,-11 2 0 0 0,15-4-192 0 0,-2-2 60 0 0,0-1-1 0 0,0 1 1 0 0,0-1-1 0 0,1 0 0 0 0,-1 0 1 0 0,0-1-1 0 0,-3-2 1 0 0,6 4 247 0 0,0 1 0 0 0,0 0 0 0 0,0 0 0 0 0,0 0 0 0 0,0 0-1 0 0,0-1 1 0 0,0 1 0 0 0,0 1 0 0 0,0-1 0 0 0,0 0 0 0 0,0 0 0 0 0,0 0 0 0 0,0 0 0 0 0,0 1 0 0 0,0-1 0 0 0,0 0-1 0 0,0 1 1 0 0,0-1 0 0 0,0 1 0 0 0,0-1 0 0 0,1 1 0 0 0,-1 0 0 0 0,0-1 0 0 0,0 1 0 0 0,1 0 0 0 0,-1-1 0 0 0,0 1 0 0 0,1 0-1 0 0,-1 0 1 0 0,1 0 0 0 0,-1 0 0 0 0,0 1 0 0 0,-32 46 1105 0 0,15-21-766 0 0,9-16-205 0 0,3-1 95 0 0,-2-1 1 0 0,1-1-1 0 0,-15 13 0 0 0,19-19-223 0 0,0 0 0 0 0,1 0 0 0 0,-1 0 0 0 0,0 0 1 0 0,0-1-1 0 0,-1 0 0 0 0,1 1 0 0 0,0-1 0 0 0,0 0 0 0 0,-1 0 0 0 0,1-1 0 0 0,0 1 0 0 0,-1-1 0 0 0,1 0 0 0 0,0 0 0 0 0,-6 0 0 0 0,8 0-46 0 0,-1 0 0 0 0,0-1 0 0 0,1 1 0 0 0,-1 0 0 0 0,1-1 0 0 0,-1 1 0 0 0,1-1 0 0 0,-1 1 0 0 0,1-1 0 0 0,0 0 0 0 0,-1 0 0 0 0,1 0 0 0 0,0 1 1 0 0,-1-1-1 0 0,1 0 0 0 0,0-1 0 0 0,0 1 0 0 0,0 0 0 0 0,0 0 0 0 0,0 0 0 0 0,0-1 0 0 0,-1-2 0 0 0,1 1-48 0 0,0 0 0 0 0,0 0 0 0 0,0 0 0 0 0,0 0 0 0 0,1 0 0 0 0,-1-1 0 0 0,1 1 0 0 0,0 0 0 0 0,0-1 0 0 0,1-4 0 0 0,1-3-169 0 0,1-1 0 0 0,0 1 0 0 0,0 0 0 0 0,9-19 0 0 0,23-46-487 0 0,-35 75 1131 0 0,-17 24-66 0 0,-9 7-585 0 0,-2-1 0 0 0,-1-1-1 0 0,-1-2 1 0 0,-1-1 0 0 0,-62 38-1 0 0,44-36-2139 0 0,32-21-1624 0 0,0-3-4478 0 0,16-4 7955 0 0,-1 1-1 0 0,1 0 1 0 0,-1-1 0 0 0,1 1 0 0 0,-1-1 0 0 0,1 1 0 0 0,-1-1 0 0 0,1 0 0 0 0,-1 0 0 0 0,1 1 0 0 0,0-1 0 0 0,-1 0 0 0 0,1 0 0 0 0,0-1 0 0 0,0 1 0 0 0,0 0-1 0 0,0 0 1 0 0,-1-2 0 0 0</inkml:trace>
</inkml:ink>
</file>

<file path=ppt/ink/ink4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3.324"/>
    </inkml:context>
    <inkml:brush xml:id="br0">
      <inkml:brushProperty name="width" value="0.05" units="cm"/>
      <inkml:brushProperty name="height" value="0.05" units="cm"/>
    </inkml:brush>
  </inkml:definitions>
  <inkml:trace contextRef="#ctx0" brushRef="#br0">1832 0 5465 0 0,'-2'1'7158'0'0,"-3"0"-3545"0"0,-34 14-1841 0 0,-216 151 2328 0 0,-206 130-1290 0 0,-15-27-5038 0 0,395-230-847 0 0,-110 39 1 0 0,153-66 625 0 0,0-1 1 0 0,-2-2-1 0 0,1-1 1 0 0,-1-3 0 0 0,-55 2-1 0 0,64-8 627 0 0</inkml:trace>
</inkml:ink>
</file>

<file path=ppt/ink/ink4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3.668"/>
    </inkml:context>
    <inkml:brush xml:id="br0">
      <inkml:brushProperty name="width" value="0.05" units="cm"/>
      <inkml:brushProperty name="height" value="0.05" units="cm"/>
    </inkml:brush>
  </inkml:definitions>
  <inkml:trace contextRef="#ctx0" brushRef="#br0">0 41 4268 0 0,'0'0'3597'0'0,"11"0"-805"0"0,-4 0 878 0 0,35 0 1997 0 0,-41 0-5358 0 0,1-1 0 0 0,0 1 0 0 0,-1 0 0 0 0,1 0 0 0 0,0-1 0 0 0,-1 1 1 0 0,1-1-1 0 0,0 0 0 0 0,-1 1 0 0 0,1-1 0 0 0,-1 0 0 0 0,1 0 0 0 0,-1 0 0 0 0,1 0 0 0 0,-1 0 1 0 0,0 0-1 0 0,0 0 0 0 0,1-1 0 0 0,-1 1 0 0 0,0 0 0 0 0,0-1 0 0 0,0 1 0 0 0,1-3 1 0 0,-2 3 358 0 0,-3-10 1682 0 0,-1 6-4004 0 0</inkml:trace>
</inkml:ink>
</file>

<file path=ppt/ink/ink4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4.511"/>
    </inkml:context>
    <inkml:brush xml:id="br0">
      <inkml:brushProperty name="width" value="0.05" units="cm"/>
      <inkml:brushProperty name="height" value="0.05" units="cm"/>
    </inkml:brush>
  </inkml:definitions>
  <inkml:trace contextRef="#ctx0" brushRef="#br0">629 12 5168 0 0,'14'-11'18055'0'0,"-20"25"-13221"0"0,-7 6-5348 0 0,-13 17 1231 0 0,-1-2 0 0 0,-2-1 0 0 0,-39 34 0 0 0,-108 84 1639 0 0,148-130-5529 0 0,-55 35-1 0 0,75-52 2548 0 0,0 0 0 0 0,-1-1 0 0 0,1 0 0 0 0,-1-1 0 0 0,0 0 0 0 0,1 0 0 0 0,-1-1 0 0 0,0 0 0 0 0,-1-1 0 0 0,1 0 0 0 0,0 0 0 0 0,-16-1 0 0 0,22-1-17 0 0,0 1-1 0 0,0-1 1 0 0,1 0-1 0 0,-1 0 1 0 0,0 0 0 0 0,1 0-1 0 0,-1 0 1 0 0,1 0-1 0 0,-1-1 1 0 0,1 1-1 0 0,0-1 1 0 0,0 0-1 0 0,0 0 1 0 0,0 0-1 0 0,0 0 1 0 0,0 0-1 0 0,0 0 1 0 0,0 0-1 0 0,1 0 1 0 0,-1-1-1 0 0,1 1 1 0 0,0-1-1 0 0,0 1 1 0 0,-2-4 0 0 0,1-8-1177 0 0</inkml:trace>
</inkml:ink>
</file>

<file path=ppt/ink/ink4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4.855"/>
    </inkml:context>
    <inkml:brush xml:id="br0">
      <inkml:brushProperty name="width" value="0.05" units="cm"/>
      <inkml:brushProperty name="height" value="0.05" units="cm"/>
    </inkml:brush>
  </inkml:definitions>
  <inkml:trace contextRef="#ctx0" brushRef="#br0">234 35 6685 0 0,'-1'-34'20897'0'0,"-3"48"-20572"0"0,-20 92 2139 0 0,-5 14-68 0 0,28-115-2410 0 0,-21 63-7120 0 0,-51 111-1 0 0,69-171 5335 0 0,-1 0 0 0 0,0 0 0 0 0,-1-1 0 0 0,1 0 0 0 0,-2 0-1 0 0,1 0 1 0 0,-1-1 0 0 0,-14 11 0 0 0,8-10-35 0 0</inkml:trace>
</inkml:ink>
</file>

<file path=ppt/ink/ink4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5.183"/>
    </inkml:context>
    <inkml:brush xml:id="br0">
      <inkml:brushProperty name="width" value="0.05" units="cm"/>
      <inkml:brushProperty name="height" value="0.05" units="cm"/>
    </inkml:brush>
  </inkml:definitions>
  <inkml:trace contextRef="#ctx0" brushRef="#br0">41 25 5088 0 0,'0'0'4421'0'0,"5"1"-3133"0"0,-1 0-893 0 0,1 1 1 0 0,-1 0-1 0 0,0 0 0 0 0,0 0 0 0 0,0 0 1 0 0,0 1-1 0 0,0-1 0 0 0,0 1 0 0 0,0 0 1 0 0,-1 0-1 0 0,0 1 0 0 0,0-1 1 0 0,0 1-1 0 0,0-1 0 0 0,0 1 0 0 0,-1 0 1 0 0,4 6-1 0 0,-5-8-259 0 0,0 0 1 0 0,-1 1-1 0 0,1-1 1 0 0,0 0-1 0 0,-1 0 1 0 0,0 1-1 0 0,1-1 1 0 0,-1 0-1 0 0,0 1 1 0 0,0-1-1 0 0,0 0 1 0 0,0 0-1 0 0,-1 1 1 0 0,1-1-1 0 0,-1 0 0 0 0,1 1 1 0 0,-1-1-1 0 0,0 0 1 0 0,0 0-1 0 0,0 0 1 0 0,0 0-1 0 0,0 0 1 0 0,-1 0-1 0 0,1 0 1 0 0,0 0-1 0 0,-1-1 1 0 0,1 1-1 0 0,-1 0 1 0 0,0-1-1 0 0,0 1 1 0 0,1-1-1 0 0,-1 0 0 0 0,0 1 1 0 0,0-1-1 0 0,0 0 1 0 0,-1 0-1 0 0,1 0 1 0 0,0-1-1 0 0,-3 2 1 0 0,3-1-37 0 0,-1 0-1 0 0,0 0 1 0 0,0 0 0 0 0,1 0 0 0 0,-1-1-1 0 0,0 1 1 0 0,0-1 0 0 0,0 0 0 0 0,0 0-1 0 0,1 0 1 0 0,-1 0 0 0 0,0 0 0 0 0,0 0-1 0 0,0-1 1 0 0,0 0 0 0 0,0 1 0 0 0,1-1-1 0 0,-1 0 1 0 0,0 0 0 0 0,1-1 0 0 0,-5-1-1 0 0,6 2-138 0 0,0 0-1 0 0,0 0 0 0 0,1 0 0 0 0,-1 1 0 0 0,0-1 1 0 0,0 0-1 0 0,1 0 0 0 0,-1 0 0 0 0,1 0 0 0 0,-1 0 1 0 0,1 0-1 0 0,-1 0 0 0 0,1-1 0 0 0,0 1 0 0 0,-1 0 1 0 0,1 0-1 0 0,0 0 0 0 0,0 0 0 0 0,0 0 0 0 0,0-3 1 0 0,0 2-208 0 0,1 0-1 0 0,-1 0 1 0 0,1-1 0 0 0,0 1 0 0 0,0 0 0 0 0,0 0 0 0 0,0 0 0 0 0,0 0 0 0 0,0 0 0 0 0,1 0 0 0 0,-1 0 0 0 0,1 0-1 0 0,-1 1 1 0 0,3-3 0 0 0,74-65-15743 0 0,-56 51 13056 0 0,-11 7 1251 0 0</inkml:trace>
</inkml:ink>
</file>

<file path=ppt/ink/ink4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5.808"/>
    </inkml:context>
    <inkml:brush xml:id="br0">
      <inkml:brushProperty name="width" value="0.05" units="cm"/>
      <inkml:brushProperty name="height" value="0.05" units="cm"/>
    </inkml:brush>
  </inkml:definitions>
  <inkml:trace contextRef="#ctx0" brushRef="#br0">311 0 5589 0 0,'-5'17'12354'0'0,"-4"12"-5417"0"0,-9 25-3497 0 0,-33 80-2477 0 0,37-106-715 0 0,-6 16-3828 0 0,-33 50 0 0 0,47-83 2004 0 0,-1-1 1 0 0,-1 0-1 0 0,1-1 0 0 0,-2 0 0 0 0,1 0 0 0 0,-1-1 0 0 0,0 0 1 0 0,-1 0-1 0 0,0-1 0 0 0,-14 8 0 0 0,7-9-497 0 0,1-1 141 0 0</inkml:trace>
</inkml:ink>
</file>

<file path=ppt/ink/ink4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6.824"/>
    </inkml:context>
    <inkml:brush xml:id="br0">
      <inkml:brushProperty name="width" value="0.05" units="cm"/>
      <inkml:brushProperty name="height" value="0.05" units="cm"/>
    </inkml:brush>
  </inkml:definitions>
  <inkml:trace contextRef="#ctx0" brushRef="#br0">1278 0 6581 0 0,'0'0'9433'0'0,"-1"5"-7980"0"0,-3 5-617 0 0,-1 1-1 0 0,0-1 1 0 0,0-1 0 0 0,-1 1 0 0 0,0-1-1 0 0,-1 0 1 0 0,1 0 0 0 0,-2 0 0 0 0,-12 10-1 0 0,12-12-858 0 0,-1-1-1 0 0,1 0 0 0 0,-1 0 1 0 0,0-1-1 0 0,-1 0 0 0 0,1-1 1 0 0,-1 0-1 0 0,0 0 0 0 0,0-1 0 0 0,-17 3 1 0 0,25-6-25 0 0,-31 5 349 0 0,31-5-297 0 0,-35 33 710 0 0,29-24-626 0 0,0 0-1 0 0,0-1 1 0 0,-1 0-1 0 0,0 0 1 0 0,-1-1-1 0 0,1 0 1 0 0,-1 0 0 0 0,-1-1-1 0 0,1-1 1 0 0,-1 1-1 0 0,0-2 1 0 0,-1 0-1 0 0,1 0 1 0 0,-22 4 0 0 0,30-8-58 0 0,-1 1 0 0 0,0 0 0 0 0,1-1 0 0 0,-1 1 0 0 0,0-1 0 0 0,0 0 0 0 0,1 0 0 0 0,-1-1 0 0 0,0 1 0 0 0,0-1 0 0 0,1 0 0 0 0,-1 0 0 0 0,1 0 0 0 0,-1 0 0 0 0,1-1 0 0 0,-1 1 0 0 0,1-1 0 0 0,0 0 0 0 0,0 0 0 0 0,-1 0 0 0 0,2 0 0 0 0,-1-1 0 0 0,0 1 0 0 0,0-1 0 0 0,1 0 0 0 0,-1 0 0 0 0,1 0 0 0 0,0 0 0 0 0,0 0 0 0 0,0 0 0 0 0,0-1 0 0 0,1 1 0 0 0,-1-1 1 0 0,1 1-1 0 0,0-1 0 0 0,-1-6 0 0 0,0-2 97 0 0,1 1-1 0 0,0-1 1 0 0,1 1 0 0 0,0-1 0 0 0,1 1 0 0 0,1-1 0 0 0,-1 1 0 0 0,2 0 0 0 0,-1-1 0 0 0,8-16-1 0 0,-5 11 491 0 0,-5 15-544 0 0,1 0-1 0 0,-1 1 1 0 0,1-1-1 0 0,-1 0 1 0 0,1 0-1 0 0,0 0 1 0 0,-1 1-1 0 0,1-1 1 0 0,0 1-1 0 0,0-1 0 0 0,0 0 1 0 0,1 1-1 0 0,1-3 1 0 0,-2 3 542 0 0,11 33-450 0 0,-12-22-165 0 0,-1 1 0 0 0,0-1 0 0 0,0 0 0 0 0,-1 0 0 0 0,-1 0 0 0 0,1 0 0 0 0,-2 0 0 0 0,-7 18 0 0 0,1-10 0 0 0,-1-1 0 0 0,0 0 0 0 0,-1 0 0 0 0,-1-1 0 0 0,0 0 0 0 0,-2-1 0 0 0,1-1 0 0 0,-2 0 0 0 0,0-1 0 0 0,0-1 0 0 0,-1 0 0 0 0,-1-2 0 0 0,-19 10 0 0 0,17-10 0 0 0,1 2 0 0 0,0 0 0 0 0,0 1 0 0 0,-26 24 0 0 0,35-27 0 0 0,1 1 0 0 0,-1 0 0 0 0,2 0 0 0 0,-1 1 0 0 0,2 0 0 0 0,0 1 0 0 0,0 0 0 0 0,-6 18 0 0 0,2-3 0 0 0,-1-1 0 0 0,-1 0 0 0 0,-1-1 0 0 0,-18 25 0 0 0,25-41 0 0 0,1-1 0 0 0,-1-1 0 0 0,-1 1 0 0 0,0-1 0 0 0,0 0 0 0 0,-1-1 0 0 0,1 0 0 0 0,-2-1 0 0 0,1 1 0 0 0,-1-2 0 0 0,0 1 0 0 0,0-1 0 0 0,-19 6 0 0 0,26-10 0 0 0,0 0 0 0 0,0 0 0 0 0,0-1 0 0 0,0 1 0 0 0,0-1 0 0 0,0 0 0 0 0,0 1 0 0 0,0-1 0 0 0,0 0 0 0 0,0-1 0 0 0,0 1 0 0 0,0-1 0 0 0,0 1 0 0 0,0-1 0 0 0,0 0 0 0 0,0 0 0 0 0,1 0 0 0 0,-5-2 0 0 0,1 0 0 0 0,3 1 0 0 0,0 1 0 0 0,0-1 0 0 0,1 1 0 0 0,-1-1 0 0 0,1 0 0 0 0,-1 0 0 0 0,1 0 0 0 0,0-1 0 0 0,-1 1 0 0 0,1 0 0 0 0,0-1 0 0 0,1 1 0 0 0,-1-1 0 0 0,0 0 0 0 0,1 0 0 0 0,0 1 0 0 0,-2-6 0 0 0,1 2 0 0 0,1 0 0 0 0,0 0 0 0 0,0-1 0 0 0,0 1 0 0 0,1 0 0 0 0,0-1 0 0 0,0 1 0 0 0,2-9 0 0 0,1-2 0 0 0,1 0 0 0 0,1 0 0 0 0,0 1 0 0 0,2-1 0 0 0,11-22 0 0 0,-6 18-525 0 0,1 0-1 0 0,0 2 1 0 0,2-1-1 0 0,17-17 1 0 0,-15 20-446 0 0,1 0 0 0 0,1 0 0 0 0,0 2 0 0 0,1 1 0 0 0,0 0 0 0 0,2 1 0 0 0,-1 2 0 0 0,1 0 0 0 0,1 1 0 0 0,0 1 0 0 0,48-11 0 0 0,-37 14-3068 0 0,0 1 1 0 0,1 2 0 0 0,40 1 0 0 0,-47 4 2071 0 0</inkml:trace>
</inkml:ink>
</file>

<file path=ppt/ink/ink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9.474"/>
    </inkml:context>
    <inkml:brush xml:id="br0">
      <inkml:brushProperty name="width" value="0.05" units="cm"/>
      <inkml:brushProperty name="height" value="0.05" units="cm"/>
      <inkml:brushProperty name="color" value="#E71224"/>
    </inkml:brush>
  </inkml:definitions>
  <inkml:trace contextRef="#ctx0" brushRef="#br0">0 11 6901 0 0,'2'27'9871'0'0,"-1"9"313"0"0,-2-34-8817 0 0,25-55-25374 0 0,-23 45 22404 0 0,1-6-110 0 0</inkml:trace>
</inkml:ink>
</file>

<file path=ppt/ink/ink4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7.230"/>
    </inkml:context>
    <inkml:brush xml:id="br0">
      <inkml:brushProperty name="width" value="0.05" units="cm"/>
      <inkml:brushProperty name="height" value="0.05" units="cm"/>
    </inkml:brush>
  </inkml:definitions>
  <inkml:trace contextRef="#ctx0" brushRef="#br0">302 199 6225 0 0,'-4'-5'1490'0'0,"0"0"0"0"0,1 0 0 0 0,-1 0 0 0 0,1-1 0 0 0,0 0 0 0 0,-3-8 0 0 0,-3-35 5306 0 0,10 31-4919 0 0,0 1 0 0 0,2 0 0 0 0,7-33 1 0 0,-10 49-900 0 0,2 4-943 0 0,-1 2-344 0 0,0 0 0 0 0,0 1 0 0 0,0-1 0 0 0,-1 0-1 0 0,0 1 1 0 0,0-1 0 0 0,0 0 0 0 0,-1 1 0 0 0,0-1 0 0 0,0 0 0 0 0,0 0 0 0 0,0 1 0 0 0,-1-1 0 0 0,0 0-1 0 0,0-1 1 0 0,0 1 0 0 0,-6 9 0 0 0,-8 10-3293 0 0,0 0 1 0 0,-22 24-1 0 0,24-31 1631 0 0,-124 138-8204 0 0,94-112 8273 0 0</inkml:trace>
</inkml:ink>
</file>

<file path=ppt/ink/ink4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7.558"/>
    </inkml:context>
    <inkml:brush xml:id="br0">
      <inkml:brushProperty name="width" value="0.05" units="cm"/>
      <inkml:brushProperty name="height" value="0.05" units="cm"/>
    </inkml:brush>
  </inkml:definitions>
  <inkml:trace contextRef="#ctx0" brushRef="#br0">0 463 4288 0 0,'0'0'1793'0'0,"11"-14"-177"0"0,-3 5-140 0 0,4-3-44 0 0,5 0-232 0 0,2-4-116 0 0,1-3-160 0 0,3 0-180 0 0,4-2-304 0 0,6-3-304 0 0,2-4-412 0 0,11-11-700 0 0,3 1-608 0 0,-3-2-1120 0 0,-3-4 184 0 0,0 2 215 0 0,1-1 257 0 0,-3 1 136 0 0</inkml:trace>
</inkml:ink>
</file>

<file path=ppt/ink/ink4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7.902"/>
    </inkml:context>
    <inkml:brush xml:id="br0">
      <inkml:brushProperty name="width" value="0.05" units="cm"/>
      <inkml:brushProperty name="height" value="0.05" units="cm"/>
    </inkml:brush>
  </inkml:definitions>
  <inkml:trace contextRef="#ctx0" brushRef="#br0">1 205 5352 0 0,'8'-12'4942'0'0,"53"-31"1373"0"0,7 6-5349 0 0,2-2-5135 0 0,-4-7-4811 0 0,-50 33 6980 0 0,1-1 218 0 0</inkml:trace>
</inkml:ink>
</file>

<file path=ppt/ink/ink4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58.262"/>
    </inkml:context>
    <inkml:brush xml:id="br0">
      <inkml:brushProperty name="width" value="0.05" units="cm"/>
      <inkml:brushProperty name="height" value="0.05" units="cm"/>
    </inkml:brush>
  </inkml:definitions>
  <inkml:trace contextRef="#ctx0" brushRef="#br0">1565 14 4944 0 0,'2'-13'8426'0'0,"-13"18"-3378"0"0,4-1-5934 0 0,-284 195 6255 0 0,147-95-4450 0 0,97-71-881 0 0,-383 260-2438 0 0,138-107-6664 0 0,224-149 5849 0 0,-1-2 0 0 0,-76 25 0 0 0,82-37 1438 0 0</inkml:trace>
</inkml:ink>
</file>

<file path=ppt/ink/ink4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1.762"/>
    </inkml:context>
    <inkml:brush xml:id="br0">
      <inkml:brushProperty name="width" value="0.05" units="cm"/>
      <inkml:brushProperty name="height" value="0.05" units="cm"/>
    </inkml:brush>
  </inkml:definitions>
  <inkml:trace contextRef="#ctx0" brushRef="#br0">1683 212 4392 0 0,'-36'-53'9347'0'0,"32"46"-8363"0"0,-1-2 0 0 0,1 1 0 0 0,1 0 0 0 0,0-1 0 0 0,0 0 0 0 0,1 0 0 0 0,0 0 0 0 0,-2-14 0 0 0,4 21-885 0 0,1-1 0 0 0,-1 0-1 0 0,1 0 1 0 0,-1 1-1 0 0,1-1 1 0 0,0 0-1 0 0,0 1 1 0 0,0-1 0 0 0,1 1-1 0 0,-1-1 1 0 0,0 1-1 0 0,1 0 1 0 0,0 0-1 0 0,-1-1 1 0 0,1 1 0 0 0,0 0-1 0 0,0 1 1 0 0,0-1-1 0 0,0 0 1 0 0,1 0-1 0 0,-1 1 1 0 0,0 0 0 0 0,1-1-1 0 0,-1 1 1 0 0,1 0-1 0 0,-1 0 1 0 0,1 0-1 0 0,0 0 1 0 0,-1 1-1 0 0,5-1 1 0 0,8-2-31 0 0,0 0 0 0 0,0 2 0 0 0,30 0 0 0 0,-38 1-55 0 0,-6 0-6 0 0,0-1-1 0 0,0 1 1 0 0,0 0 0 0 0,1 0 0 0 0,-1 0 0 0 0,0 0 0 0 0,0 0 0 0 0,0 1 0 0 0,0-1-1 0 0,0 0 1 0 0,0 0 0 0 0,0 1 0 0 0,0-1 0 0 0,0 1 0 0 0,0-1 0 0 0,0 1 0 0 0,0-1-1 0 0,0 1 1 0 0,-1-1 0 0 0,1 1 0 0 0,0 0 0 0 0,0-1 0 0 0,0 1 0 0 0,-1 0 0 0 0,1 0-1 0 0,0 0 1 0 0,-1 0 0 0 0,1 1 0 0 0,0 0 17 0 0,-1 0 1 0 0,0 0-1 0 0,0 0 0 0 0,0 0 1 0 0,0-1-1 0 0,0 1 0 0 0,-1 0 0 0 0,1 0 1 0 0,-1 0-1 0 0,1 0 0 0 0,-1 0 1 0 0,1-1-1 0 0,-1 1 0 0 0,-1 2 1 0 0,-4 6 99 0 0,1-1 0 0 0,-1 0 1 0 0,-1-1-1 0 0,-9 10 0 0 0,-18 14 52 0 0,-2-3 0 0 0,-69 45 0 0 0,63-48-421 0 0,2 3 1 0 0,-43 39 0 0 0,82-68 208 0 0,1 1 0 0 0,-1-1 0 0 0,1 0 0 0 0,-1 1 1 0 0,1-1-1 0 0,-1 1 0 0 0,1-1 0 0 0,-1 1 0 0 0,1-1 0 0 0,-1 1 0 0 0,1-1 1 0 0,0 1-1 0 0,-1 0 0 0 0,1-1 0 0 0,0 1 0 0 0,0-1 0 0 0,-1 1 1 0 0,1 0-1 0 0,0-1 0 0 0,0 1 0 0 0,0 0 0 0 0,0-1 0 0 0,0 1 0 0 0,0 0 1 0 0,0-1-1 0 0,0 1 0 0 0,0 0 0 0 0,0-1 0 0 0,0 1 0 0 0,0 0 0 0 0,1-1 1 0 0,-1 1-1 0 0,0 0 0 0 0,1 0 0 0 0,0 1-43 0 0,1-1 0 0 0,0 0-1 0 0,-1 0 1 0 0,1 0 0 0 0,0 0 0 0 0,-1 0-1 0 0,1 0 1 0 0,0 0 0 0 0,0-1 0 0 0,0 1-1 0 0,4 0 1 0 0,62 7-1076 0 0,-62-8 1053 0 0,1 0 16 0 0,3 0 166 0 0,-1 0-1 0 0,1 1 1 0 0,-1 0 0 0 0,1 0-1 0 0,-1 1 1 0 0,1 0 0 0 0,-1 0-1 0 0,0 1 1 0 0,0 1 0 0 0,0 0-1 0 0,12 6 1 0 0,-20-9-25 0 0,-1 0-1 0 0,1 0 1 0 0,0 0-1 0 0,-1 0 1 0 0,1 0 0 0 0,0 0-1 0 0,-1 0 1 0 0,1 0 0 0 0,-1 0-1 0 0,0 0 1 0 0,1 0 0 0 0,-1 1-1 0 0,0-1 1 0 0,0 0 0 0 0,0 0-1 0 0,0 0 1 0 0,0 0-1 0 0,0 1 1 0 0,0-1 0 0 0,0 0-1 0 0,0 0 1 0 0,0 0 0 0 0,-1 0-1 0 0,1 1 1 0 0,0-1 0 0 0,-1 0-1 0 0,1 0 1 0 0,-1 0 0 0 0,1 0-1 0 0,-1 0 1 0 0,0 0 0 0 0,1 0-1 0 0,-1 0 1 0 0,0 0-1 0 0,0-1 1 0 0,0 1 0 0 0,0 0-1 0 0,1 0 1 0 0,-1-1 0 0 0,-2 2-1 0 0,-37 27 826 0 0,26-21-750 0 0,0-1 1 0 0,0 0 0 0 0,-25 6 0 0 0,-18-4-3019 0 0,47-9 2134 0 0,6 0 752 0 0,0 0-1 0 0,0 0 1 0 0,0 0-1 0 0,0 0 0 0 0,0 1 1 0 0,1 0-1 0 0,-1-1 1 0 0,0 1-1 0 0,0 1 1 0 0,1-1-1 0 0,-1 1 1 0 0,1-1-1 0 0,-1 1 1 0 0,-3 2-1 0 0,-4 3 232 0 0,-7 4 91 0 0,-1-1 0 0 0,0-1-1 0 0,-1 0 1 0 0,-28 7 0 0 0,43-14-215 0 0,1-1-1 0 0,-1 0 1 0 0,1 0 0 0 0,-1-1 0 0 0,1 0-1 0 0,-1 1 1 0 0,0-1 0 0 0,1-1-1 0 0,-1 1 1 0 0,1-1 0 0 0,-1 0 0 0 0,1 0-1 0 0,-1 0 1 0 0,1-1 0 0 0,-1 1-1 0 0,1-1 1 0 0,0 0 0 0 0,0 0 0 0 0,0-1-1 0 0,0 1 1 0 0,0-1 0 0 0,1 0-1 0 0,-1 0 1 0 0,1 0 0 0 0,0 0 0 0 0,-4-6-1 0 0,-3-5 77 0 0,0-1-1 0 0,2 0 0 0 0,0-1 1 0 0,1 0-1 0 0,0 0 0 0 0,1 0 1 0 0,-6-27-1 0 0,-13-127 1794 0 0,14 82-1565 0 0,5 36-409 0 0,24 101 0 0 0,-15-27 0 0 0,-1 1 0 0 0,-1 0 0 0 0,-1-1 0 0 0,-1 1 0 0 0,-1 0 0 0 0,-6 26 0 0 0,5-35 0 0 0,-1-1 0 0 0,0 0 0 0 0,0 0 0 0 0,-2 0 0 0 0,1 0 0 0 0,-2-1 0 0 0,0 0 0 0 0,0 0 0 0 0,-1-1 0 0 0,0 0 0 0 0,-15 15 0 0 0,5-9 0 0 0,0-1 0 0 0,-32 22 0 0 0,41-33 0 0 0,1 0 0 0 0,-1 0 0 0 0,0-1 0 0 0,0 0 0 0 0,0-1 0 0 0,0 0 0 0 0,-1-1 0 0 0,1 0 0 0 0,-16 2 0 0 0,20-4-20 0 0,0 0 1 0 0,0 0-1 0 0,0 0 0 0 0,0 0 1 0 0,1-1-1 0 0,-1 0 0 0 0,0 0 1 0 0,0 0-1 0 0,0-1 1 0 0,1 0-1 0 0,-1 0 0 0 0,1 0 1 0 0,-1 0-1 0 0,1-1 0 0 0,0 1 1 0 0,0-1-1 0 0,0 0 0 0 0,0 0 1 0 0,1-1-1 0 0,-1 1 0 0 0,1-1 1 0 0,0 0-1 0 0,0 0 0 0 0,0 0 1 0 0,0 0-1 0 0,1 0 1 0 0,0-1-1 0 0,0 1 0 0 0,0-1 1 0 0,0 1-1 0 0,1-1 0 0 0,-2-5 1 0 0,2 4-10 0 0,-1 0 0 0 0,1-1 0 0 0,0 1 0 0 0,0 0 0 0 0,1-1 0 0 0,0 1 0 0 0,0 0 0 0 0,1-1 0 0 0,-1 1 0 0 0,1 0 0 0 0,1-1 0 0 0,-1 1 0 0 0,1 0 0 0 0,0 0 0 0 0,0 0 0 0 0,1 0 0 0 0,0 1 0 0 0,0-1 0 0 0,0 1 0 0 0,1-1 0 0 0,0 1 0 0 0,4-5 0 0 0,-6 9 27 0 0,0 0 1 0 0,0 0-1 0 0,0 0 0 0 0,0 0 0 0 0,0 0 0 0 0,1 0 0 0 0,-1 0 1 0 0,0 1-1 0 0,0-1 0 0 0,1 1 0 0 0,-1-1 0 0 0,0 1 1 0 0,1 0-1 0 0,-1 0 0 0 0,0 0 0 0 0,1 0 0 0 0,-1 1 0 0 0,0-1 1 0 0,1 0-1 0 0,-1 1 0 0 0,0 0 0 0 0,0-1 0 0 0,0 1 0 0 0,0 0 1 0 0,1 0-1 0 0,-1 1 0 0 0,0-1 0 0 0,-1 0 0 0 0,1 1 0 0 0,0-1 1 0 0,0 1-1 0 0,-1-1 0 0 0,1 1 0 0 0,0 0 0 0 0,2 3 1 0 0,-2-2-1 0 0,0-1 0 0 0,0 1 0 0 0,0 0 0 0 0,0-1 0 0 0,0 1 0 0 0,-1 0 0 0 0,1 0 0 0 0,-1 0 0 0 0,1 0 0 0 0,-1 1 1 0 0,0-1-1 0 0,-1 0 0 0 0,1 0 0 0 0,0 1 0 0 0,-1-1 0 0 0,0 1 0 0 0,0-1 0 0 0,0 0 0 0 0,0 1 0 0 0,0-1 1 0 0,-1 0-1 0 0,0 1 0 0 0,1-1 0 0 0,-3 6 0 0 0,-8 6 147 0 0,-1-1 1 0 0,0-1-1 0 0,-1 0 0 0 0,-1 0 1 0 0,0-1-1 0 0,-27 18 1 0 0,-11 9 162 0 0,-152 146-229 0 0,167-145-73 0 0,1 1 0 0 0,2 1-1 0 0,-30 51 1 0 0,48-65-6 0 0,-23 34 0 0 0,36-58 0 0 0,-1 0 0 0 0,1 0 0 0 0,-1-1 0 0 0,1 1 0 0 0,-1-1 0 0 0,0 1 0 0 0,0-1 0 0 0,0-1 0 0 0,-1 1 0 0 0,1-1 0 0 0,-7 3 0 0 0,8-4 0 0 0,1 0 0 0 0,-1 0 0 0 0,0 0 0 0 0,0-1 0 0 0,0 1 0 0 0,1-1 0 0 0,-1 0 0 0 0,0 0 0 0 0,0 0 0 0 0,0 0 0 0 0,0-1 0 0 0,0 1 0 0 0,1-1 0 0 0,-1 1 0 0 0,0-1 0 0 0,0 0 0 0 0,1 0 0 0 0,-1 0 0 0 0,0-1 0 0 0,1 1 0 0 0,-1-1 0 0 0,1 1 0 0 0,0-1 0 0 0,0 0 0 0 0,-1 0 0 0 0,1 0 0 0 0,0 0 0 0 0,-2-3 0 0 0,0 0 0 0 0,1-1 0 0 0,-1 1 0 0 0,1-1 0 0 0,1 0 0 0 0,-1 0 0 0 0,1 0 0 0 0,0 0 0 0 0,0 0 0 0 0,-1-12 0 0 0,2 1 0 0 0,1 0 0 0 0,0 1 0 0 0,2-1 0 0 0,0 1 0 0 0,1-1 0 0 0,0 1 0 0 0,1 0 0 0 0,1 0 0 0 0,12-26 0 0 0,-1 7 0 0 0,2 0 0 0 0,1 1 0 0 0,26-33 0 0 0,-21 34-1265 0 0,2 1 0 0 0,1 1 0 0 0,2 2 0 0 0,0 1 0 0 0,2 1 0 0 0,68-44 0 0 0,34-9-10967 0 0,4 7 3800 0 0,-99 55 6380 0 0</inkml:trace>
</inkml:ink>
</file>

<file path=ppt/ink/ink4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2.418"/>
    </inkml:context>
    <inkml:brush xml:id="br0">
      <inkml:brushProperty name="width" value="0.05" units="cm"/>
      <inkml:brushProperty name="height" value="0.05" units="cm"/>
    </inkml:brush>
  </inkml:definitions>
  <inkml:trace contextRef="#ctx0" brushRef="#br0">62 1 6857 0 0,'-1'-1'13927'0'0,"-10"2"-6030"0"0,21 49-3811 0 0,-13-38-6584 0 0,-15-1-7431 0 0,-15-5-6101 0 0,30-5 15232 0 0,0-1-1110 0 0</inkml:trace>
</inkml:ink>
</file>

<file path=ppt/ink/ink4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2.809"/>
    </inkml:context>
    <inkml:brush xml:id="br0">
      <inkml:brushProperty name="width" value="0.05" units="cm"/>
      <inkml:brushProperty name="height" value="0.05" units="cm"/>
    </inkml:brush>
  </inkml:definitions>
  <inkml:trace contextRef="#ctx0" brushRef="#br0">4 89 5569 0 0,'-4'-7'4196'0'0,"10"-3"-640"0"0,9 1-2064 0 0,-3 4-212 0 0,1-4-151 0 0,-1 2-361 0 0,3 2-388 0 0,-1 0-380 0 0,1 0-576 0 0,-1-1-869 0 0,-4 1-1851 0 0,1 0 356 0 0,-5 1 412 0 0,-2-3-1897 0 0</inkml:trace>
</inkml:ink>
</file>

<file path=ppt/ink/ink4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3.137"/>
    </inkml:context>
    <inkml:brush xml:id="br0">
      <inkml:brushProperty name="width" value="0.05" units="cm"/>
      <inkml:brushProperty name="height" value="0.05" units="cm"/>
    </inkml:brush>
  </inkml:definitions>
  <inkml:trace contextRef="#ctx0" brushRef="#br0">1 57 5485 0 0,'0'0'5885'0'0,"15"-37"520"0"0,-8 29-2234 0 0,-8 0-9831 0 0,-18 5-8884 0 0</inkml:trace>
</inkml:ink>
</file>

<file path=ppt/ink/ink4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3.496"/>
    </inkml:context>
    <inkml:brush xml:id="br0">
      <inkml:brushProperty name="width" value="0.05" units="cm"/>
      <inkml:brushProperty name="height" value="0.05" units="cm"/>
    </inkml:brush>
  </inkml:definitions>
  <inkml:trace contextRef="#ctx0" brushRef="#br0">462 1 5865 0 0,'-2'3'9050'0'0,"-2"5"-4122"0"0,-23 44-908 0 0,0-3-2124 0 0,-2-1 0 0 0,-45 59-1 0 0,54-82-1928 0 0,-1-1-1 0 0,-1-1 0 0 0,-1 0 0 0 0,-1-2 0 0 0,-40 28 0 0 0,29-32-624 0 0,32-16 80 0 0,0 0 1 0 0,0 0 0 0 0,0-1-1 0 0,0 1 1 0 0,0-1 0 0 0,0 0-1 0 0,0 1 1 0 0,1-1-1 0 0,-1-1 1 0 0,0 1 0 0 0,0 0-1 0 0,0-1 1 0 0,-4-1 0 0 0,4 1-63 0 0,0-1 1 0 0,1 1-1 0 0,-1-1 1 0 0,0 0-1 0 0,1 0 1 0 0,0-1-1 0 0,-1 1 1 0 0,1 0 0 0 0,0-1-1 0 0,0 0 1 0 0,1 1-1 0 0,-1-1 1 0 0,0 0-1 0 0,1 0 1 0 0,-1 0-1 0 0,1 0 1 0 0,0 0-1 0 0,0 0 1 0 0,1 0-1 0 0,-1 0 1 0 0,0 0-1 0 0,1 0 1 0 0,0-1 0 0 0,0-3-1 0 0,-2-17-1363 0 0,0-2 223 0 0</inkml:trace>
</inkml:ink>
</file>

<file path=ppt/ink/ink4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3.824"/>
    </inkml:context>
    <inkml:brush xml:id="br0">
      <inkml:brushProperty name="width" value="0.05" units="cm"/>
      <inkml:brushProperty name="height" value="0.05" units="cm"/>
    </inkml:brush>
  </inkml:definitions>
  <inkml:trace contextRef="#ctx0" brushRef="#br0">338 41 5300 0 0,'0'-17'2402'0'0,"1"-7"16118"0"0,-3 37-14915 0 0,2-6-4216 0 0,-8 44 2572 0 0,-20 69-1 0 0,-59 123-4225 0 0,45-164-3353 0 0,31-62 2689 0 0,-1 0 0 0 0,0-1 0 0 0,-2-1 0 0 0,1 0 1 0 0,-24 19-1 0 0,-15 0-2232 0 0,32-24 3325 0 0</inkml:trace>
</inkml:ink>
</file>

<file path=ppt/ink/ink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09.802"/>
    </inkml:context>
    <inkml:brush xml:id="br0">
      <inkml:brushProperty name="width" value="0.05" units="cm"/>
      <inkml:brushProperty name="height" value="0.05" units="cm"/>
      <inkml:brushProperty name="color" value="#E71224"/>
    </inkml:brush>
  </inkml:definitions>
  <inkml:trace contextRef="#ctx0" brushRef="#br0">2 290 6317 0 0,'-1'-12'1050'0'0,"1"0"0"0"0,0 0 1 0 0,1 0-1 0 0,1 0 1 0 0,0 0-1 0 0,0 0 1 0 0,1 0-1 0 0,0 0 1 0 0,6-11-1 0 0,-4 11-424 0 0,1-1-1 0 0,1 1 1 0 0,0 1 0 0 0,0-1-1 0 0,1 1 1 0 0,0 0 0 0 0,1 1-1 0 0,0 0 1 0 0,1 0-1 0 0,0 1 1 0 0,1 0 0 0 0,21-14-1 0 0,-31 23-583 0 0,0-1-1 0 0,0 1 1 0 0,0-1-1 0 0,-1 1 1 0 0,1-1-1 0 0,0 1 1 0 0,0-1-1 0 0,0 1 1 0 0,0 0-1 0 0,0-1 0 0 0,0 1 1 0 0,0 0-1 0 0,0 0 1 0 0,0 0-1 0 0,0 0 1 0 0,0 0-1 0 0,0 0 1 0 0,0 0-1 0 0,0 0 1 0 0,0 0-1 0 0,0 0 1 0 0,0 1-1 0 0,0-1 1 0 0,0 0-1 0 0,0 1 1 0 0,0-1-1 0 0,0 0 1 0 0,0 1-1 0 0,0 0 0 0 0,1 0 1 0 0,-1 1-23 0 0,1 0 0 0 0,-1 0 1 0 0,0 1-1 0 0,0-1 0 0 0,0 0 1 0 0,0 0-1 0 0,0 1 0 0 0,-1-1 0 0 0,1 1 1 0 0,-1-1-1 0 0,1 0 0 0 0,-1 4 0 0 0,0 9-546 0 0,0-1-1 0 0,-1 0 0 0 0,-3 18 1 0 0,0-9-1696 0 0,0 0 0 0 0,-2-1 1 0 0,-1 0-1 0 0,0 0 1 0 0,-2-1-1 0 0,0 0 0 0 0,-2-1 1 0 0,0 0-1 0 0,-26 35 1 0 0,17-34 364 0 0</inkml:trace>
</inkml:ink>
</file>

<file path=ppt/ink/ink4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4.449"/>
    </inkml:context>
    <inkml:brush xml:id="br0">
      <inkml:brushProperty name="width" value="0.05" units="cm"/>
      <inkml:brushProperty name="height" value="0.05" units="cm"/>
    </inkml:brush>
  </inkml:definitions>
  <inkml:trace contextRef="#ctx0" brushRef="#br0">1373 1 5581 0 0,'0'0'10396'0'0,"-2"3"-9026"0"0,-65 69 3845 0 0,-52 29-2110 0 0,36-31-1603 0 0,26-23-725 0 0,30-26-604 0 0,1 1-1 0 0,-33 36 0 0 0,59-58-198 0 0,-1 1-1 0 0,1-1 1 0 0,-1 1 0 0 0,1-1-1 0 0,-1 1 1 0 0,1-1-1 0 0,-1 1 1 0 0,1-1 0 0 0,-1 1-1 0 0,1 0 1 0 0,0-1-1 0 0,-1 1 1 0 0,1 0-1 0 0,0-1 1 0 0,0 1 0 0 0,0 0-1 0 0,-1-1 1 0 0,1 1-1 0 0,0 0 1 0 0,0 0 0 0 0,0-1-1 0 0,0 1 1 0 0,0 0-1 0 0,0 0 1 0 0,0-1-1 0 0,1 1 1 0 0,-1 0 0 0 0,0-1-1 0 0,0 1 1 0 0,0 0-1 0 0,1 1 1 0 0,1-1-17 0 0,-1 0 0 0 0,0 0 0 0 0,1-1 0 0 0,-1 1 0 0 0,0 0 0 0 0,1 0 1 0 0,-1-1-1 0 0,1 1 0 0 0,0-1 0 0 0,-1 1 0 0 0,1-1 0 0 0,-1 1 0 0 0,3-1 0 0 0,57 0-515 0 0,-57 0 543 0 0,10-1 223 0 0,0 1 0 0 0,-1 0 0 0 0,1 1 0 0 0,22 5 0 0 0,-32-6-119 0 0,-1 1 1 0 0,0 0 0 0 0,1 0-1 0 0,-1 0 1 0 0,1 0-1 0 0,-1 1 1 0 0,0-1 0 0 0,0 1-1 0 0,0 0 1 0 0,0 0 0 0 0,0 0-1 0 0,0 0 1 0 0,-1 1 0 0 0,1-1-1 0 0,-1 1 1 0 0,1-1 0 0 0,-1 1-1 0 0,0 0 1 0 0,0 0-1 0 0,0 0 1 0 0,-1 0 0 0 0,3 7-1 0 0,-3-9-67 0 0,-1 1 0 0 0,0 0-1 0 0,1-1 1 0 0,-1 1 0 0 0,0 0-1 0 0,0 0 1 0 0,-1-1-1 0 0,1 1 1 0 0,0 0 0 0 0,0-1-1 0 0,-1 1 1 0 0,1 0 0 0 0,-1-1-1 0 0,0 1 1 0 0,1-1-1 0 0,-1 1 1 0 0,0-1 0 0 0,0 1-1 0 0,0-1 1 0 0,0 1 0 0 0,0-1-1 0 0,0 0 1 0 0,0 0 0 0 0,-1 1-1 0 0,1-1 1 0 0,0 0-1 0 0,-1 0 1 0 0,1 0 0 0 0,-1 0-1 0 0,1-1 1 0 0,-1 1 0 0 0,1 0-1 0 0,-1-1 1 0 0,1 1-1 0 0,-1-1 1 0 0,0 1 0 0 0,1-1-1 0 0,-1 0 1 0 0,-2 1 0 0 0,-8 1-50 0 0,0 0 0 0 0,0-1 0 0 0,-21 0 0 0 0,32-1 19 0 0,-11 1 120 0 0,1-1 1 0 0,0 2-1 0 0,0-1 0 0 0,0 1 0 0 0,0 1 1 0 0,1 0-1 0 0,-1 1 0 0 0,1 0 1 0 0,-1 0-1 0 0,1 1 0 0 0,1 1 0 0 0,-1-1 1 0 0,1 2-1 0 0,0-1 0 0 0,0 1 0 0 0,1 0 1 0 0,-13 15-1 0 0,-100 105 148 0 0,-64 61 216 0 0,150-157-1317 0 0,-2-1 1 0 0,-1-2 0 0 0,-67 39-1 0 0,81-55-2206 0 0,-44 16 0 0 0,51-22 1201 0 0,0-1 0 0 0,-1-1 0 0 0,0 0 0 0 0,0-1 0 0 0,0-1 0 0 0,0 0 0 0 0,-1-2 0 0 0,1 0 0 0 0,0-1 0 0 0,-36-7 0 0 0,30 1-41 0 0</inkml:trace>
</inkml:ink>
</file>

<file path=ppt/ink/ink4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4.871"/>
    </inkml:context>
    <inkml:brush xml:id="br0">
      <inkml:brushProperty name="width" value="0.05" units="cm"/>
      <inkml:brushProperty name="height" value="0.05" units="cm"/>
    </inkml:brush>
  </inkml:definitions>
  <inkml:trace contextRef="#ctx0" brushRef="#br0">1 76 6305 0 0,'42'-19'5385'0'0,"56"-17"1"0"0,-51 24-4672 0 0,1 4-3386 0 0,-46 8 2195 0 0,0 0 0 0 0,0-1 0 0 0,-1 1 0 0 0,1 0 0 0 0,0 1 0 0 0,0-1 0 0 0,0 0 0 0 0,0 0 0 0 0,0 1 0 0 0,0-1 0 0 0,-1 1 0 0 0,1 0 0 0 0,0 0 0 0 0,-1-1 0 0 0,1 1 0 0 0,0 0 0 0 0,-1 0 0 0 0,1 1 0 0 0,-1-1 0 0 0,1 0 0 0 0,-1 0 0 0 0,0 1 0 0 0,1-1 0 0 0,1 3 0 0 0,1 5-1316 0 0</inkml:trace>
</inkml:ink>
</file>

<file path=ppt/ink/ink4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5.199"/>
    </inkml:context>
    <inkml:brush xml:id="br0">
      <inkml:brushProperty name="width" value="0.05" units="cm"/>
      <inkml:brushProperty name="height" value="0.05" units="cm"/>
    </inkml:brush>
  </inkml:definitions>
  <inkml:trace contextRef="#ctx0" brushRef="#br0">48 46 8077 0 0,'0'0'2771'0'0,"0"3"-1630"0"0,1 9 7599 0 0,-2-4-6009 0 0,-36-62-23890 0 0,27 39 19358 0 0</inkml:trace>
</inkml:ink>
</file>

<file path=ppt/ink/ink4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5.559"/>
    </inkml:context>
    <inkml:brush xml:id="br0">
      <inkml:brushProperty name="width" value="0.05" units="cm"/>
      <inkml:brushProperty name="height" value="0.05" units="cm"/>
    </inkml:brush>
  </inkml:definitions>
  <inkml:trace contextRef="#ctx0" brushRef="#br0">412 0 6417 0 0,'6'1'10169'0'0,"-6"-1"-9981"0"0,4 14 2618 0 0,-4 21-755 0 0,-3-24-1517 0 0,-2-1 0 0 0,1 1 0 0 0,-1-1 0 0 0,-1 1 1 0 0,0-1-1 0 0,-1-1 0 0 0,1 1 0 0 0,-12 11 0 0 0,12-15-525 0 0,-1 0 1 0 0,1-1-1 0 0,-1 1 0 0 0,0-1 0 0 0,0 0 0 0 0,-1-1 0 0 0,1 0 0 0 0,-1 0 0 0 0,0 0 1 0 0,0-1-1 0 0,-15 3 0 0 0,12-2 52 0 0,-1 0 0 0 0,0 0 1 0 0,1 1-1 0 0,0 1 0 0 0,0-1 1 0 0,1 2-1 0 0,-1 0 0 0 0,1 0 1 0 0,-15 14-1 0 0,1 3-969 0 0,0 1 0 0 0,-24 33 1 0 0,18-9-5000 0 0,21-14-5101 0 0,14-25 7256 0 0,-4-10 3269 0 0,7 5-1425 0 0</inkml:trace>
</inkml:ink>
</file>

<file path=ppt/ink/ink4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5.887"/>
    </inkml:context>
    <inkml:brush xml:id="br0">
      <inkml:brushProperty name="width" value="0.05" units="cm"/>
      <inkml:brushProperty name="height" value="0.05" units="cm"/>
    </inkml:brush>
  </inkml:definitions>
  <inkml:trace contextRef="#ctx0" brushRef="#br0">0 1 4584 0 0,'34'13'12155'0'0,"-26"-10"-8604"0"0,11 1-8586 0 0,-18-4 4605 0 0,-1 0 0 0 0,1 1 0 0 0,0-1-1 0 0,-1 0 1 0 0,1 0 0 0 0,0 0 0 0 0,-1 0-1 0 0,1 0 1 0 0,0 0 0 0 0,0 0 0 0 0,-1 0-1 0 0,1 0 1 0 0,0 0 0 0 0,0 0 0 0 0,-1 0-1 0 0,1 0 1 0 0,0 0 0 0 0,-1-1 0 0 0,1 1-1 0 0,0 0 1 0 0,-1-1 0 0 0,1 1 0 0 0,0 0-1 0 0,-1-1 1 0 0,1 1 0 0 0,-1-1 0 0 0,1 1-1 0 0,0-1 1 0 0</inkml:trace>
</inkml:ink>
</file>

<file path=ppt/ink/ink4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6.653"/>
    </inkml:context>
    <inkml:brush xml:id="br0">
      <inkml:brushProperty name="width" value="0.05" units="cm"/>
      <inkml:brushProperty name="height" value="0.05" units="cm"/>
    </inkml:brush>
  </inkml:definitions>
  <inkml:trace contextRef="#ctx0" brushRef="#br0">753 71 5352 0 0,'-21'-70'20910'0'0,"20"74"-20096"0"0,-18 71 2491 0 0,16-59-2866 0 0,0-1 0 0 0,-1 0 0 0 0,-1 0 0 0 0,-6 15 0 0 0,9-25-429 0 0,-1 0 0 0 0,0-1 0 0 0,0 1 0 0 0,0 0 0 0 0,-1-1 0 0 0,0 1 0 0 0,0-1 0 0 0,0 0 0 0 0,0-1-1 0 0,-1 1 1 0 0,1-1 0 0 0,-1 0 0 0 0,0 0 0 0 0,0 0 0 0 0,-6 2 0 0 0,-4 2-75 0 0,1 1-1 0 0,0 0 1 0 0,0 1-1 0 0,1 0 1 0 0,0 1-1 0 0,-15 15 1 0 0,-64 78 510 0 0,15-17-437 0 0,46-55-644 0 0,-1-1 0 0 0,-37 25 1 0 0,54-45-308 0 0,0-1 1 0 0,0 0-1 0 0,-18 6 1 0 0,24-11-346 0 0,1-1 0 0 0,-1 0 0 0 0,0-1 0 0 0,-1 0 0 0 0,1 0 0 0 0,-18 0 0 0 0,26-2 814 0 0,-1 0 1 0 0,0 0-1 0 0,0-1 0 0 0,0 1 1 0 0,0 0-1 0 0,0-1 0 0 0,0 1 1 0 0,1-1-1 0 0,-1 1 0 0 0,0-1 1 0 0,0 0-1 0 0,1 0 0 0 0,-1 0 1 0 0,0 0-1 0 0,1 0 0 0 0,-1 0 1 0 0,1 0-1 0 0,0 0 0 0 0,-1-1 1 0 0,1 1-1 0 0,0-1 0 0 0,0 1 1 0 0,-1-1-1 0 0,1 1 0 0 0,0-1 1 0 0,1 0-1 0 0,-1 1 0 0 0,0-1 1 0 0,0 0-1 0 0,1 0 0 0 0,-1-1 1 0 0,1-9-1363 0 0</inkml:trace>
</inkml:ink>
</file>

<file path=ppt/ink/ink4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7.028"/>
    </inkml:context>
    <inkml:brush xml:id="br0">
      <inkml:brushProperty name="width" value="0.05" units="cm"/>
      <inkml:brushProperty name="height" value="0.05" units="cm"/>
    </inkml:brush>
  </inkml:definitions>
  <inkml:trace contextRef="#ctx0" brushRef="#br0">1425 9 4400 0 0,'-4'-8'13509'0'0,"-14"13"-10616"0"0,-24 20-2088 0 0,-70 62 1743 0 0,-247 177 313 0 0,-10-9-1578 0 0,213-143-3179 0 0,44-33-1939 0 0,72-51-954 0 0,-1-2 0 0 0,-1-2 0 0 0,-58 23 0 0 0,70-35 2841 0 0</inkml:trace>
</inkml:ink>
</file>

<file path=ppt/ink/ink4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7.387"/>
    </inkml:context>
    <inkml:brush xml:id="br0">
      <inkml:brushProperty name="width" value="0.05" units="cm"/>
      <inkml:brushProperty name="height" value="0.05" units="cm"/>
    </inkml:brush>
  </inkml:definitions>
  <inkml:trace contextRef="#ctx0" brushRef="#br0">127 1 6737 0 0,'32'10'13508'0'0,"15"18"-8463"0"0,-43-25-4927 0 0,0-1-1 0 0,-1 1 0 0 0,0 0 0 0 0,1 0 0 0 0,-1 0 0 0 0,0 0 0 0 0,0 1 0 0 0,-1-1 0 0 0,1 1 0 0 0,-1 0 0 0 0,0 0 0 0 0,0 0 0 0 0,0 0 0 0 0,0 0 0 0 0,0 0 0 0 0,-1 0 1 0 0,0 0-1 0 0,0 1 0 0 0,0-1 0 0 0,-1 1 0 0 0,1-1 0 0 0,-1 0 0 0 0,-1 10 0 0 0,-3 0-371 0 0,-1 0 0 0 0,-1-1 0 0 0,0 1 0 0 0,-1-1 0 0 0,-1 0 0 0 0,0-1-1 0 0,0 0 1 0 0,-1 0 0 0 0,-1 0 0 0 0,-16 14 0 0 0,-22 14-5037 0 0,-2-15-4835 0 0,6-16 3598 0 0,30-9 4700 0 0</inkml:trace>
</inkml:ink>
</file>

<file path=ppt/ink/ink4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7.731"/>
    </inkml:context>
    <inkml:brush xml:id="br0">
      <inkml:brushProperty name="width" value="0.05" units="cm"/>
      <inkml:brushProperty name="height" value="0.05" units="cm"/>
    </inkml:brush>
  </inkml:definitions>
  <inkml:trace contextRef="#ctx0" brushRef="#br0">54 44 4300 0 0,'0'0'1595'0'0,"3"2"-101"0"0,2 0-883 0 0,0 0 0 0 0,0 1 0 0 0,0-1 0 0 0,-1 1 0 0 0,1 0 0 0 0,-1 0 0 0 0,0 1 1 0 0,0-1-1 0 0,5 7 0 0 0,-8-9-480 0 0,0 0-1 0 0,-1 1 1 0 0,1-1 0 0 0,0 0 0 0 0,-1 1-1 0 0,1-1 1 0 0,0 1 0 0 0,-1-1 0 0 0,0 1 0 0 0,1 0-1 0 0,-1-1 1 0 0,0 1 0 0 0,0-1 0 0 0,0 1 0 0 0,0-1-1 0 0,0 1 1 0 0,0 0 0 0 0,0-1 0 0 0,-1 1-1 0 0,1-1 1 0 0,0 1 0 0 0,-1-1 0 0 0,0 1 0 0 0,1-1-1 0 0,-1 1 1 0 0,0-1 0 0 0,1 1 0 0 0,-1-1 0 0 0,0 0-1 0 0,0 0 1 0 0,0 1 0 0 0,0-1 0 0 0,-1 0 0 0 0,1 0-1 0 0,0 0 1 0 0,0 0 0 0 0,-3 1 0 0 0,0 1 151 0 0,-1 0 0 0 0,0 0 1 0 0,1 0-1 0 0,-1 0 0 0 0,0-1 0 0 0,-1 0 1 0 0,1 0-1 0 0,-7 1 0 0 0,11-3-270 0 0,0 1 0 0 0,-1-1 1 0 0,1 0-1 0 0,0 1 0 0 0,-1-1 0 0 0,1 0 0 0 0,-1 0 0 0 0,1 0 0 0 0,0 0 0 0 0,-1 0 0 0 0,1 0 0 0 0,-1 0 0 0 0,1 0 0 0 0,0-1 0 0 0,-1 1 0 0 0,1-1 0 0 0,0 1 0 0 0,-1-1 0 0 0,1 1 0 0 0,0-1 0 0 0,-1 0 0 0 0,1 0 0 0 0,0 1 0 0 0,0-1 0 0 0,0 0 1 0 0,0 0-1 0 0,0 0 0 0 0,0 0 0 0 0,0 0 0 0 0,0-1 0 0 0,0 1 0 0 0,1 0 0 0 0,-1 0 0 0 0,0 0 0 0 0,1-1 0 0 0,-1-1 0 0 0,1 0-600 0 0,0 0 0 0 0,0-1-1 0 0,0 1 1 0 0,0 0 0 0 0,1 0 0 0 0,0 0 0 0 0,-1-1-1 0 0,1 1 1 0 0,0 0 0 0 0,1 0 0 0 0,-1 0-1 0 0,1 0 1 0 0,-1 0 0 0 0,1 1 0 0 0,0-1 0 0 0,3-4-1 0 0,41-45-7666 0 0,-36 41 7280 0 0,7-7-883 0 0</inkml:trace>
</inkml:ink>
</file>

<file path=ppt/ink/ink4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1.042"/>
    </inkml:context>
    <inkml:brush xml:id="br0">
      <inkml:brushProperty name="width" value="0.05" units="cm"/>
      <inkml:brushProperty name="height" value="0.05" units="cm"/>
    </inkml:brush>
  </inkml:definitions>
  <inkml:trace contextRef="#ctx0" brushRef="#br0">308 334 5392 0 0,'0'0'9737'0'0,"-9"36"-5821"0"0,-7-15-2312 0 0,0 0 0 0 0,-23 20-1 0 0,28-30-1329 0 0,-1 0 0 0 0,0-1-1 0 0,-1-1 1 0 0,0 0 0 0 0,0 0-1 0 0,-1-1 1 0 0,0-1-1 0 0,-23 8 1 0 0,34-14-217 0 0,1 0 0 0 0,-1 0-1 0 0,1 0 1 0 0,0 0 0 0 0,-1-1 0 0 0,0 1-1 0 0,1-1 1 0 0,-1 0 0 0 0,1 0 0 0 0,-1 0-1 0 0,1 0 1 0 0,-1 0 0 0 0,1-1 0 0 0,-1 1-1 0 0,0-1 1 0 0,1 1 0 0 0,0-1 0 0 0,-1 0 0 0 0,1 0-1 0 0,-1 0 1 0 0,1 0 0 0 0,0 0 0 0 0,0-1-1 0 0,0 1 1 0 0,0-1 0 0 0,0 0 0 0 0,0 1-1 0 0,0-1 1 0 0,0 0 0 0 0,1 0 0 0 0,-1 0-1 0 0,1 0 1 0 0,-1 0 0 0 0,1-1 0 0 0,0 1-1 0 0,0 0 1 0 0,0-1 0 0 0,0 1 0 0 0,0-1-1 0 0,0 1 1 0 0,1-1 0 0 0,-1 1 0 0 0,1-1 0 0 0,0-3-1 0 0,-2-13 11 0 0,1 0 0 0 0,1 0 0 0 0,0-1 0 0 0,6-30 0 0 0,-5 44-217 0 0,19-85-1953 0 0,14 1-3317 0 0,-20 61 619 0 0,1 1 1 0 0,1 1-1 0 0,40-49 1 0 0,-45 61 2987 0 0</inkml:trace>
</inkml:ink>
</file>

<file path=ppt/ink/ink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11.459"/>
    </inkml:context>
    <inkml:brush xml:id="br0">
      <inkml:brushProperty name="width" value="0.05" units="cm"/>
      <inkml:brushProperty name="height" value="0.05" units="cm"/>
      <inkml:brushProperty name="color" value="#E71224"/>
    </inkml:brush>
  </inkml:definitions>
  <inkml:trace contextRef="#ctx0" brushRef="#br0">1634 302 4556 0 0,'-16'-3'3252'0'0,"1"0"0"0"0,-28-10-1 0 0,-33-24 2962 0 0,64 30-5368 0 0,0 0-1 0 0,1-1 1 0 0,0 0-1 0 0,1-1 1 0 0,-1-1 0 0 0,2 1-1 0 0,0-2 1 0 0,0 1-1 0 0,-13-21 1 0 0,20 27-687 0 0,0-1-1 0 0,0 1 1 0 0,0 0 0 0 0,0-1 0 0 0,1 0-1 0 0,0 1 1 0 0,0-1 0 0 0,0 0-1 0 0,1 1 1 0 0,-1-1 0 0 0,1 0 0 0 0,0 0-1 0 0,1 0 1 0 0,-1 1 0 0 0,1-1-1 0 0,1-6 1 0 0,-1 8-137 0 0,0 1 0 0 0,0-1-1 0 0,1 0 1 0 0,-1 0 0 0 0,1 1-1 0 0,-1-1 1 0 0,1 1 0 0 0,0-1 0 0 0,0 1-1 0 0,0 0 1 0 0,0 0 0 0 0,0 0-1 0 0,1 0 1 0 0,-1 0 0 0 0,1 0-1 0 0,-1 1 1 0 0,1-1 0 0 0,0 1 0 0 0,-1-1-1 0 0,1 1 1 0 0,0 0 0 0 0,0 0-1 0 0,0 1 1 0 0,0-1 0 0 0,5 0 0 0 0,37-1-305 0 0,1 2-1 0 0,-1 2 1 0 0,76 14 0 0 0,-10-2-313 0 0,-55-12 500 0 0,-33-2-34 0 0,-1 1 0 0 0,26 4 0 0 0,-47-5 131 0 0,-1 0-1 0 0,0 0 1 0 0,1 0 0 0 0,-1 1-1 0 0,0-1 1 0 0,0 0-1 0 0,1 0 1 0 0,-1 0 0 0 0,0 0-1 0 0,0 1 1 0 0,0-1 0 0 0,1 0-1 0 0,-1 0 1 0 0,0 0 0 0 0,0 1-1 0 0,0-1 1 0 0,1 0-1 0 0,-1 0 1 0 0,0 1 0 0 0,0-1-1 0 0,0 0 1 0 0,0 0 0 0 0,0 1-1 0 0,0-1 1 0 0,0 0-1 0 0,0 1 1 0 0,0-1 0 0 0,0 0-1 0 0,0 0 1 0 0,0 1 0 0 0,0-1-1 0 0,0 0 1 0 0,0 1 0 0 0,0-1-1 0 0,0 0 1 0 0,0 0-1 0 0,0 1 1 0 0,0-1 0 0 0,0 0-1 0 0,0 1 1 0 0,0-1 0 0 0,-1 0-1 0 0,1 0 1 0 0,0 1-1 0 0,0-1 1 0 0,0 0 0 0 0,0 0-1 0 0,-1 0 1 0 0,1 1 0 0 0,0-1-1 0 0,0 0 1 0 0,-1 0 0 0 0,1 0-1 0 0,0 0 1 0 0,-1 1-1 0 0,-9 9 21 0 0,-9 7 25 0 0,0-2-1 0 0,-1-1 0 0 0,-1 0 0 0 0,0-1 0 0 0,-1-2 1 0 0,-37 15-1 0 0,25-10 40 0 0,-36 16 25 0 0,-1-4-1 0 0,-1-2 1 0 0,-2-4 0 0 0,0-3 0 0 0,-1-3 0 0 0,-1-4 0 0 0,0-3 0 0 0,0-3-1 0 0,-1-3 1 0 0,0-4 0 0 0,-118-16 0 0 0,168 12-44 0 0,0 0 0 0 0,1-2 1 0 0,-33-13-1 0 0,52 18-71 0 0,1 0 1 0 0,0-1-1 0 0,0 0 1 0 0,1 0-1 0 0,-1 0 1 0 0,1-1-1 0 0,0 1 1 0 0,-1-1-1 0 0,2-1 1 0 0,-1 1 0 0 0,0-1-1 0 0,1 0 1 0 0,0 0-1 0 0,0 0 1 0 0,0 0-1 0 0,1-1 1 0 0,0 0-1 0 0,0 0 1 0 0,-3-9-1 0 0,5 10-20 0 0,1 1 0 0 0,0-1 0 0 0,0 1-1 0 0,0-1 1 0 0,1 1 0 0 0,-1-1 0 0 0,1 1-1 0 0,0-1 1 0 0,1 1 0 0 0,-1 0 0 0 0,1 0-1 0 0,0 0 1 0 0,0-1 0 0 0,0 2 0 0 0,0-1-1 0 0,1 0 1 0 0,-1 0 0 0 0,1 1 0 0 0,0-1-1 0 0,0 1 1 0 0,1 0 0 0 0,-1 0 0 0 0,5-3-1 0 0,3-3-36 0 0,1 1 0 0 0,-1 0 0 0 0,1 1 0 0 0,1 0 0 0 0,-1 1-1 0 0,19-7 1 0 0,-10 7-23 0 0,-1 1-1 0 0,1 1 0 0 0,0 1 1 0 0,0 1-1 0 0,0 1 0 0 0,26 1 1 0 0,-35 0 54 0 0,0 1 0 0 0,0 1 1 0 0,0 0-1 0 0,0 0 0 0 0,0 1 1 0 0,-1 1-1 0 0,1 0 0 0 0,-1 0 1 0 0,0 1-1 0 0,0 0 0 0 0,-1 1 1 0 0,15 10-1 0 0,-24-14 57 0 0,1-1 0 0 0,0 1 0 0 0,0-1 0 0 0,-1 1 0 0 0,1-1 0 0 0,-1 1 0 0 0,1 0 0 0 0,-1 0 0 0 0,0-1 0 0 0,0 1 0 0 0,0 0 0 0 0,0 0 0 0 0,0 0 0 0 0,0 1 0 0 0,0-1 0 0 0,-1 0 0 0 0,1 0 0 0 0,-1 0 0 0 0,1 0 0 0 0,-1 1 0 0 0,0-1 0 0 0,0 0 0 0 0,0 0 0 0 0,0 1 0 0 0,-1-1 0 0 0,1 0 0 0 0,0 0 0 0 0,-1 1 0 0 0,0-1 0 0 0,1 0 0 0 0,-1 0 0 0 0,0 0 0 0 0,0 0 0 0 0,0 0 0 0 0,0 0 0 0 0,-1 0 0 0 0,1 0 0 0 0,0-1 0 0 0,-1 1 0 0 0,1 0 0 0 0,-3 1 0 0 0,-9 9 248 0 0,0 0 0 0 0,-1-1 0 0 0,-1-1 0 0 0,-21 13 0 0 0,5-4-48 0 0,-27 22-192 0 0,-35 24 82 0 0,-90 82-1 0 0,156-122-96 0 0,1 2-1 0 0,2 0 0 0 0,0 1 1 0 0,2 2-1 0 0,1 0 0 0 0,1 1 1 0 0,-22 48-1 0 0,30-52-17 0 0,-1-1 0 0 0,-1-1 0 0 0,-1 0 0 0 0,-2-1 0 0 0,0-1 0 0 0,-25 26 0 0 0,37-45 0 0 0,1-1 0 0 0,-1 1 0 0 0,0-1 0 0 0,0 0 0 0 0,0 0 0 0 0,0-1 0 0 0,-1 0 0 0 0,1 0 0 0 0,-1 0 0 0 0,-8 1 0 0 0,12-2 0 0 0,-1-1 0 0 0,0 1 0 0 0,0-1 0 0 0,0 0 0 0 0,0 0 0 0 0,0 0 0 0 0,0 0 0 0 0,0-1 0 0 0,0 1 0 0 0,0-1 0 0 0,1 1 0 0 0,-1-1 0 0 0,0 0 0 0 0,0 0 0 0 0,1-1 0 0 0,-1 1 0 0 0,1 0 0 0 0,-1-1 0 0 0,1 0 0 0 0,-1 1 0 0 0,1-1 0 0 0,0 0 0 0 0,0 0 0 0 0,-3-4 0 0 0,2 0 0 0 0,0 0 0 0 0,0 0 0 0 0,0 0 0 0 0,1 0 0 0 0,0-1 0 0 0,0 1 0 0 0,1-1 0 0 0,0 1 0 0 0,0-1 0 0 0,0 1 0 0 0,1-1 0 0 0,0 0 0 0 0,0 1 0 0 0,1-1 0 0 0,0 1 0 0 0,3-14 0 0 0,4-11 0 0 0,2 1 0 0 0,15-37 0 0 0,-15 43 0 0 0,9-22-1381 0 0,36-61-1 0 0,-29 65-626 0 0,2 1 1 0 0,1 1-1 0 0,2 1 0 0 0,2 2 0 0 0,72-64 1 0 0,-6 12-13223 0 0,-86 77 13482 0 0</inkml:trace>
</inkml:ink>
</file>

<file path=ppt/ink/ink4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1.370"/>
    </inkml:context>
    <inkml:brush xml:id="br0">
      <inkml:brushProperty name="width" value="0.05" units="cm"/>
      <inkml:brushProperty name="height" value="0.05" units="cm"/>
    </inkml:brush>
  </inkml:definitions>
  <inkml:trace contextRef="#ctx0" brushRef="#br0">0 140 952 0 0,'11'-10'908'0'0,"1"0"0"0"0,0 0 0 0 0,0 1 0 0 0,0 1 0 0 0,1 0 0 0 0,1 1 0 0 0,-1 0 0 0 0,1 1 0 0 0,0 0 0 0 0,19-4 0 0 0,51-25-1860 0 0,-78 32-498 0 0,-5 3 1090 0 0,0 0 1 0 0,0 0-1 0 0,0 0 1 0 0,0-1-1 0 0,0 1 1 0 0,0 0-1 0 0,0-1 1 0 0,0 1-1 0 0,0-1 0 0 0,0 1 1 0 0,-1-1-1 0 0,1 0 1 0 0,0 1-1 0 0,0-1 1 0 0,-1 0-1 0 0,1 1 1 0 0,0-1-1 0 0,0-1 1 0 0</inkml:trace>
</inkml:ink>
</file>

<file path=ppt/ink/ink4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2.292"/>
    </inkml:context>
    <inkml:brush xml:id="br0">
      <inkml:brushProperty name="width" value="0.05" units="cm"/>
      <inkml:brushProperty name="height" value="0.05" units="cm"/>
    </inkml:brush>
  </inkml:definitions>
  <inkml:trace contextRef="#ctx0" brushRef="#br0">938 0 4760 0 0,'0'0'2869'0'0,"-2"41"3371"0"0,-2-20-4865 0 0,-1-1 0 0 0,-10 24 0 0 0,13-38-1298 0 0,-1 0-1 0 0,0-1 0 0 0,0 1 0 0 0,0-1 1 0 0,0 0-1 0 0,-1 1 0 0 0,0-2 0 0 0,0 1 1 0 0,0 0-1 0 0,-1-1 0 0 0,0 0 0 0 0,-5 4 1 0 0,9-7-65 0 0,-27 20-530 0 0,-40 50 550 0 0,26-26 125 0 0,36-39-146 0 0,0 0-22 0 0,0 0 1 0 0,-1-1 0 0 0,1 0-1 0 0,-1 0 1 0 0,0 0 0 0 0,0-1-1 0 0,-14 6 1 0 0,16-9 9 0 0,-1 1 1 0 0,1-1-1 0 0,0 0 1 0 0,0-1-1 0 0,-1 1 0 0 0,1-1 1 0 0,0 0-1 0 0,-1-1 0 0 0,1 1 1 0 0,-7-2-1 0 0,-15 0 223 0 0,16 4-134 0 0,0 0-1 0 0,1 1 1 0 0,-1 0-1 0 0,1 1 1 0 0,-1 0-1 0 0,1 1 0 0 0,0 0 1 0 0,1 0-1 0 0,-1 1 1 0 0,1 0-1 0 0,-11 10 1 0 0,-15 16 336 0 0,-45 49 0 0 0,13-11-284 0 0,17-22 68 0 0,-1 2 101 0 0,-83 61-1 0 0,134-111-311 0 0,0 0 0 0 0,0 0 0 0 0,0 0 0 0 0,0 0 0 0 0,0 1 0 0 0,0-1 0 0 0,0 0 0 0 0,0 0 0 0 0,-1 0 0 0 0,1 0 0 0 0,0 0 1 0 0,0 0-1 0 0,0 0 0 0 0,0 0 0 0 0,0 0 0 0 0,0 1 0 0 0,0-1 0 0 0,-1 0 0 0 0,1 0 0 0 0,0 0 0 0 0,0 0 0 0 0,0 0 0 0 0,0 0 0 0 0,0 0 0 0 0,0 0 0 0 0,-1 0 0 0 0,1 0 0 0 0,0 0 0 0 0,0 0 0 0 0,0 0 0 0 0,0 0 0 0 0,0 0 0 0 0,0 0 0 0 0,-1 0 0 0 0,1 0 0 0 0,0 0 0 0 0,0 0 0 0 0,0 0 0 0 0,0 0 0 0 0,0-1 0 0 0,0 1 0 0 0,0 0 0 0 0,-1 0 0 0 0,1 0 0 0 0,0 0 0 0 0,0 0 0 0 0,0 0 0 0 0,0 0 0 0 0,0 0 0 0 0,0 0 0 0 0,0-1 0 0 0,0 1 0 0 0,0 0 0 0 0,0 0 0 0 0,0 0 0 0 0,-1 0 0 0 0,1 0 0 0 0,0 0 0 0 0,0-1 0 0 0,0 1 0 0 0,0 0 0 0 0,0 0 0 0 0,3-14-197 0 0,11-15-275 0 0,20-16-700 0 0,3 1 0 0 0,61-56 0 0 0,42-49 2394 0 0,-140 149-1203 0 0,1 0 0 0 0,0-1 0 0 0,-1 1 0 0 0,1-1 0 0 0,-1 1 0 0 0,1-1 0 0 0,-1 0 0 0 0,0 1 0 0 0,1-1 1 0 0,-1 1-1 0 0,0-1 0 0 0,1 0 0 0 0,-1 1 0 0 0,0-1 0 0 0,0 0 0 0 0,1 0 0 0 0,-1 1 0 0 0,0-1 0 0 0,0 0 0 0 0,0 1 0 0 0,0-1 0 0 0,0 0 0 0 0,0 0 0 0 0,0 1 0 0 0,0-1 0 0 0,0 0 0 0 0,-1 0 0 0 0,1 1 0 0 0,0-1 0 0 0,0 0 0 0 0,-1 1 0 0 0,1-1 0 0 0,0 0 0 0 0,-1 1 0 0 0,1-1 0 0 0,-1 1 0 0 0,1-1 0 0 0,0 0 0 0 0,-1 1 0 0 0,1-1 0 0 0,-2 0 0 0 0,-34-12 95 0 0,-3-2 964 0 0,37 13-952 0 0,0 1 0 0 0,0-1 0 0 0,0 0-1 0 0,0 0 1 0 0,0 0 0 0 0,0 0 0 0 0,1 0 0 0 0,-1 0-1 0 0,1 0 1 0 0,-1 0 0 0 0,1-1 0 0 0,0 1 0 0 0,0-1-1 0 0,0 1 1 0 0,0-1 0 0 0,1 1 0 0 0,-1-1 0 0 0,0-3-1 0 0,1 3-376 0 0,0-1 0 0 0,0 1 0 0 0,1-1 0 0 0,-1 1 0 0 0,1 0 0 0 0,0-1 0 0 0,0 1-1 0 0,0-1 1 0 0,0 1 0 0 0,1 0 0 0 0,-1 0 0 0 0,4-4 0 0 0,-1 1-1105 0 0,0 0 1 0 0,0 1-1 0 0,1-1 1 0 0,0 1-1 0 0,0 0 0 0 0,0 1 1 0 0,1-1-1 0 0,-1 1 1 0 0,1 0-1 0 0,0 0 1 0 0,0 1-1 0 0,14-6 0 0 0,-8 6-202 0 0</inkml:trace>
</inkml:ink>
</file>

<file path=ppt/ink/ink4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2.698"/>
    </inkml:context>
    <inkml:brush xml:id="br0">
      <inkml:brushProperty name="width" value="0.05" units="cm"/>
      <inkml:brushProperty name="height" value="0.05" units="cm"/>
    </inkml:brush>
  </inkml:definitions>
  <inkml:trace contextRef="#ctx0" brushRef="#br0">52 47 6233 0 0,'-21'29'17513'0'0,"5"-51"-31499"0"0,5-16 7132 0 0,7 22 4876 0 0</inkml:trace>
</inkml:ink>
</file>

<file path=ppt/ink/ink4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3.057"/>
    </inkml:context>
    <inkml:brush xml:id="br0">
      <inkml:brushProperty name="width" value="0.05" units="cm"/>
      <inkml:brushProperty name="height" value="0.05" units="cm"/>
    </inkml:brush>
  </inkml:definitions>
  <inkml:trace contextRef="#ctx0" brushRef="#br0">17 224 4668 0 0,'-1'-6'598'0'0,"0"-1"0"0"0,0 1-1 0 0,1-1 1 0 0,0 1-1 0 0,0-1 1 0 0,0 1-1 0 0,1-1 1 0 0,0 1-1 0 0,0-1 1 0 0,1 1 0 0 0,-1 0-1 0 0,2 0 1 0 0,-1-1-1 0 0,1 1 1 0 0,-1 1-1 0 0,2-1 1 0 0,-1 0-1 0 0,8-9 1 0 0,-2 4-107 0 0,0 1 1 0 0,0 1-1 0 0,1-1 1 0 0,0 1-1 0 0,0 1 1 0 0,1 0-1 0 0,0 1 1 0 0,16-8-1 0 0,-27 14-482 0 0,1 0-1 0 0,0 0 1 0 0,0 1-1 0 0,0-1 1 0 0,0 0-1 0 0,0 1 1 0 0,0-1-1 0 0,0 1 1 0 0,0-1-1 0 0,0 1 1 0 0,0 0 0 0 0,0-1-1 0 0,0 1 1 0 0,0 0-1 0 0,0 0 1 0 0,0 0-1 0 0,1 0 1 0 0,-1 0-1 0 0,0 0 1 0 0,0 0-1 0 0,0 0 1 0 0,0 0-1 0 0,0 0 1 0 0,0 1-1 0 0,0-1 1 0 0,0 0-1 0 0,0 1 1 0 0,1-1-1 0 0,-2 1 1 0 0,1-1-1 0 0,0 1 1 0 0,0 0 0 0 0,0-1-1 0 0,0 1 1 0 0,0 0-1 0 0,0 0 1 0 0,-1-1-1 0 0,1 1 1 0 0,0 0-1 0 0,-1 0 1 0 0,1 0-1 0 0,0 0 1 0 0,-1 0-1 0 0,1 0 1 0 0,-1 0-1 0 0,0 0 1 0 0,1 0-1 0 0,-1 0 1 0 0,0 0-1 0 0,0 1 1 0 0,1-1 0 0 0,-1 0-1 0 0,0 0 1 0 0,0 0-1 0 0,0 0 1 0 0,0 0-1 0 0,-1 0 1 0 0,1 2-1 0 0,-1 7-440 0 0,0 0 0 0 0,0 0 0 0 0,-1 0 0 0 0,0 0 0 0 0,-4 10 0 0 0,-15 28-3525 0 0,-2-1 1 0 0,-2-1-1 0 0,-55 76 1 0 0,70-107 3224 0 0,-14 18-882 0 0</inkml:trace>
</inkml:ink>
</file>

<file path=ppt/ink/ink4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5.386"/>
    </inkml:context>
    <inkml:brush xml:id="br0">
      <inkml:brushProperty name="width" value="0.05" units="cm"/>
      <inkml:brushProperty name="height" value="0.05" units="cm"/>
    </inkml:brush>
  </inkml:definitions>
  <inkml:trace contextRef="#ctx0" brushRef="#br0">254 126 3244 0 0,'0'0'4304'0'0,"-3"30"-774"0"0,-3-20-3169 0 0,0-1 0 0 0,-1 0 0 0 0,1 0 0 0 0,-2 0-1 0 0,1-1 1 0 0,-1-1 0 0 0,-1 1 0 0 0,1-1 0 0 0,-1 0 0 0 0,0-1 0 0 0,-1 0 0 0 0,1-1 0 0 0,-1 0 0 0 0,0 0 0 0 0,-1-1 0 0 0,1 0 0 0 0,-17 3 0 0 0,24-6-227 0 0,0-1 0 0 0,1 0 0 0 0,-1 1 0 0 0,1-1 1 0 0,-1-1-1 0 0,0 1 0 0 0,1 0 0 0 0,-1 0 0 0 0,0-1 0 0 0,1 0 0 0 0,-1 1 0 0 0,1-1 1 0 0,-1 0-1 0 0,1 0 0 0 0,0 0 0 0 0,-1-1 0 0 0,1 1 0 0 0,0 0 0 0 0,0-1 0 0 0,0 0 0 0 0,-2-1 1 0 0,1-1 52 0 0,0 1 0 0 0,1-1 1 0 0,0 0-1 0 0,0 1 1 0 0,0-1-1 0 0,0 0 1 0 0,1 0-1 0 0,-1 0 0 0 0,1-1 1 0 0,0 1-1 0 0,-1-7 1 0 0,1-4 126 0 0,0-1 0 0 0,1 1 0 0 0,1 0-1 0 0,0 0 1 0 0,1 0 0 0 0,4-15 0 0 0,9-25-337 0 0,-5 20-3009 0 0,2 53-11699 0 0,-11-9 12054 0 0,-1 3 764 0 0,2 0 185 0 0</inkml:trace>
</inkml:ink>
</file>

<file path=ppt/ink/ink4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5.714"/>
    </inkml:context>
    <inkml:brush xml:id="br0">
      <inkml:brushProperty name="width" value="0.05" units="cm"/>
      <inkml:brushProperty name="height" value="0.05" units="cm"/>
    </inkml:brush>
  </inkml:definitions>
  <inkml:trace contextRef="#ctx0" brushRef="#br0">0 1 4196 0 0,'0'0'1613'0'0,"3"4"1310"0"0</inkml:trace>
</inkml:ink>
</file>

<file path=ppt/ink/ink4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6.948"/>
    </inkml:context>
    <inkml:brush xml:id="br0">
      <inkml:brushProperty name="width" value="0.05" units="cm"/>
      <inkml:brushProperty name="height" value="0.05" units="cm"/>
    </inkml:brush>
  </inkml:definitions>
  <inkml:trace contextRef="#ctx0" brushRef="#br0">110 7 4624 0 0,'0'0'3357'0'0,"-17"-7"10465"0"0,13 10-13321 0 0,1 0 0 0 0,-1 1 0 0 0,1-1 1 0 0,0 1-1 0 0,0-1 0 0 0,1 1 0 0 0,-5 8 0 0 0,6-11-464 0 0,1 0 0 0 0,-1 0 0 0 0,0 0 0 0 0,1 0 0 0 0,-1 0-1 0 0,1 0 1 0 0,0 0 0 0 0,-1 0 0 0 0,1 1 0 0 0,0-1 0 0 0,0 0-1 0 0,0 0 1 0 0,0 0 0 0 0,0 0 0 0 0,0 0 0 0 0,0 1 0 0 0,0-1-1 0 0,0 0 1 0 0,0 0 0 0 0,1 0 0 0 0,-1 0 0 0 0,0 0 0 0 0,1 0-1 0 0,-1 0 1 0 0,1 0 0 0 0,-1 0 0 0 0,1 0 0 0 0,0 0 0 0 0,-1 0-1 0 0,1 0 1 0 0,0 0 0 0 0,-1 0 0 0 0,1-1 0 0 0,0 1 0 0 0,0 0-1 0 0,0-1 1 0 0,0 1 0 0 0,0 0 0 0 0,0-1 0 0 0,1 1 0 0 0,0 0-53 0 0,0-1 58 0 0,0 0 1 0 0,0-1 0 0 0,0 1 0 0 0,0 0 0 0 0,1-1 0 0 0,-1 1 0 0 0,0-1 0 0 0,0 0-1 0 0,0 0 1 0 0,0 0 0 0 0,0 0 0 0 0,0 0 0 0 0,-1 0 0 0 0,1 0 0 0 0,2-3 0 0 0,-3 3-7 0 0,-1 0-1 0 0,1 1 1 0 0,-1-1 0 0 0,0 0 0 0 0,1 0 0 0 0,-1 0 0 0 0,0 0 0 0 0,0 0 0 0 0,0 0 0 0 0,0 0 0 0 0,0 1 0 0 0,0-1 0 0 0,0 0 0 0 0,0 0 0 0 0,0 0 0 0 0,0 0 0 0 0,0 0 0 0 0,-1 0 0 0 0,1 0 0 0 0,0 0 0 0 0,-1 1 0 0 0,1-1-1 0 0,0 0 1 0 0,-1 0 0 0 0,1 0 0 0 0,-1 1 0 0 0,1-1 0 0 0,-1 0 0 0 0,0 0 0 0 0,1 1 0 0 0,-1-1 0 0 0,0 1 0 0 0,0-1 0 0 0,1 0 0 0 0,-1 1 0 0 0,0 0 0 0 0,0-1 0 0 0,0 1 0 0 0,1-1 0 0 0,-1 1 0 0 0,0 0 0 0 0,0 0 0 0 0,0-1-1 0 0,0 1 1 0 0,0 0 0 0 0,0 0 0 0 0,0 0 0 0 0,0 0 0 0 0,-1 0 0 0 0,-26 0-2163 0 0,6 5-5472 0 0,13 0 702 0 0,-13 3-3090 0 0,13-5 8115 0 0</inkml:trace>
</inkml:ink>
</file>

<file path=ppt/ink/ink4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8.792"/>
    </inkml:context>
    <inkml:brush xml:id="br0">
      <inkml:brushProperty name="width" value="0.05" units="cm"/>
      <inkml:brushProperty name="height" value="0.05" units="cm"/>
    </inkml:brush>
  </inkml:definitions>
  <inkml:trace contextRef="#ctx0" brushRef="#br0">1550 303 4248 0 0,'-34'-14'7868'0'0,"30"12"-7313"0"0,0-1-1 0 0,1 0 0 0 0,-1 0 0 0 0,1 0 0 0 0,0 0 0 0 0,0-1 0 0 0,0 1 0 0 0,0-1 1 0 0,0 0-1 0 0,1 0 0 0 0,0 0 0 0 0,0 0 0 0 0,0 0 0 0 0,-1-5 0 0 0,1 3-175 0 0,1 1-1 0 0,0-1 1 0 0,1 0-1 0 0,-1 1 1 0 0,1-1-1 0 0,0 0 0 0 0,0 0 1 0 0,1 1-1 0 0,0-1 1 0 0,1-6-1 0 0,1 2-162 0 0,0 0 1 0 0,1 1-1 0 0,0-1 0 0 0,1 1 0 0 0,0 0 1 0 0,0 0-1 0 0,1 0 0 0 0,0 1 0 0 0,0 0 0 0 0,1 0 1 0 0,13-11-1 0 0,-15 14-159 0 0,1 0 0 0 0,0 1 0 0 0,1-1 0 0 0,-1 2-1 0 0,1-1 1 0 0,-1 1 0 0 0,1 0 0 0 0,0 0 0 0 0,0 1 0 0 0,0 0 0 0 0,1 0 0 0 0,10-1 0 0 0,-15 3-56 0 0,25 18-139 0 0,-26-16 148 0 0,-1 1 1 0 0,0 0 0 0 0,0-1 0 0 0,0 1 0 0 0,0 0-1 0 0,0 0 1 0 0,-1 0 0 0 0,1 0 0 0 0,-1 0 0 0 0,1 0-1 0 0,-1 0 1 0 0,0 0 0 0 0,-1 0 0 0 0,1-1 0 0 0,0 1-1 0 0,-1 0 1 0 0,0 0 0 0 0,1 0 0 0 0,-1 0 0 0 0,0 0-1 0 0,0-1 1 0 0,-3 5 0 0 0,-2 5-9 0 0,1-1 0 0 0,-2 0 0 0 0,0 0 0 0 0,-8 9 0 0 0,-6 6-146 0 0,-2-1 0 0 0,0-1 0 0 0,-2-1 0 0 0,-1-1 0 0 0,0-1 0 0 0,-1-2 0 0 0,-35 19 0 0 0,44-28 14 0 0,-2-1-1 0 0,1-1 1 0 0,-1 0 0 0 0,-1-2 0 0 0,1 0 0 0 0,-1-1 0 0 0,0-2 0 0 0,0 0 0 0 0,-1-1-1 0 0,1-1 1 0 0,0-1 0 0 0,-31-3 0 0 0,45 2 78 0 0,-1-1 1 0 0,1 1-1 0 0,-1-1 0 0 0,1-1 0 0 0,0 0 1 0 0,-1 0-1 0 0,1 0 0 0 0,1-1 1 0 0,-1 0-1 0 0,0 0 0 0 0,1 0 1 0 0,0-1-1 0 0,0 0 0 0 0,1 0 1 0 0,-1-1-1 0 0,1 0 0 0 0,0 0 0 0 0,0 0 1 0 0,1 0-1 0 0,-6-11 0 0 0,8 12 7 0 0,0 0 0 0 0,0-1-1 0 0,0 1 1 0 0,1-1 0 0 0,-1 0-1 0 0,1 0 1 0 0,1 1 0 0 0,-1-1 0 0 0,1 0-1 0 0,0 0 1 0 0,0 0 0 0 0,1 0-1 0 0,-1 1 1 0 0,1-1 0 0 0,1 0-1 0 0,-1 1 1 0 0,1-1 0 0 0,0 0-1 0 0,0 1 1 0 0,1 0 0 0 0,-1 0 0 0 0,1 0-1 0 0,1 0 1 0 0,-1 0 0 0 0,0 0-1 0 0,1 1 1 0 0,5-6 0 0 0,-1 3 11 0 0,0 0 1 0 0,0 0 0 0 0,1 1-1 0 0,0-1 1 0 0,0 2 0 0 0,0 0-1 0 0,1 0 1 0 0,0 0 0 0 0,0 1-1 0 0,0 1 1 0 0,0 0 0 0 0,1 0-1 0 0,10-1 1 0 0,-20 4 47 0 0,0-1 0 0 0,0 1-1 0 0,0 0 1 0 0,0 0 0 0 0,0 0 0 0 0,0 0-1 0 0,0 0 1 0 0,1 0 0 0 0,-1 0 0 0 0,0 0-1 0 0,0 1 1 0 0,-1-1 0 0 0,1 0 0 0 0,0 0-1 0 0,0 1 1 0 0,0-1 0 0 0,0 1 0 0 0,0-1-1 0 0,0 1 1 0 0,0-1 0 0 0,0 1 0 0 0,-1-1 0 0 0,1 1-1 0 0,0 0 1 0 0,0 0 0 0 0,-1-1 0 0 0,1 1-1 0 0,-1 0 1 0 0,1 0 0 0 0,0 0 0 0 0,-1 0-1 0 0,0-1 1 0 0,1 1 0 0 0,-1 0 0 0 0,1 0-1 0 0,-1 0 1 0 0,0 0 0 0 0,0 0 0 0 0,0 0-1 0 0,1 0 1 0 0,-1 0 0 0 0,0 0 0 0 0,0 0-1 0 0,-1 0 1 0 0,1 0 0 0 0,0 0 0 0 0,0 0-1 0 0,0 0 1 0 0,-1 0 0 0 0,1 0 0 0 0,-1 1 0 0 0,-1 5 76 0 0,0 0 1 0 0,0 0-1 0 0,-1 0 1 0 0,-7 13-1 0 0,3-8-264 0 0,-1-1-1 0 0,0 0 1 0 0,-1-1-1 0 0,0 1 1 0 0,0-2-1 0 0,-1 1 0 0 0,0-1 1 0 0,-1-1-1 0 0,0 0 1 0 0,-1 0-1 0 0,1-1 1 0 0,-19 7-1 0 0,28-13 4 0 0,-1-1 0 0 0,1 0 0 0 0,-1 0 0 0 0,1 0 0 0 0,-1 0 0 0 0,1 0-1 0 0,-1 0 1 0 0,1-1 0 0 0,-1 0 0 0 0,1 1 0 0 0,0-1 0 0 0,-1 0 0 0 0,1 0 0 0 0,0 0 0 0 0,-1 0-1 0 0,1 0 1 0 0,0-1 0 0 0,0 1 0 0 0,0-1 0 0 0,0 1 0 0 0,1-1 0 0 0,-3-2 0 0 0,4 4 154 0 0,-1-1-25 0 0,-25 10 1576 0 0,24-7-1443 0 0,-6 7-35 0 0,0 0 0 0 0,0-1 1 0 0,-1 1-1 0 0,0-1 0 0 0,0-1 0 0 0,-1 0 0 0 0,0 0 0 0 0,-1-1 0 0 0,1 0 0 0 0,-23 8 0 0 0,31-14-199 0 0,-46 4-1097 0 0,45-3 1283 0 0,0 1 1 0 0,-1 0 0 0 0,1 1-1 0 0,0-1 1 0 0,0 0 0 0 0,0 1-1 0 0,1 0 1 0 0,-1-1 0 0 0,1 1-1 0 0,-4 5 1 0 0,-2 1 43 0 0,2-3-35 0 0,0-1-1 0 0,0 0 1 0 0,0-1-1 0 0,-1 1 1 0 0,0-1-1 0 0,0-1 1 0 0,0 1 0 0 0,0-1-1 0 0,-1 0 1 0 0,1-1-1 0 0,-1 0 1 0 0,1 0-1 0 0,-1 0 1 0 0,-10 0-1 0 0,15-2-93 0 0,-33-13-149 0 0,13-23 231 0 0,22 35-49 0 0,12 14 1092 0 0,-10-9-1030 0 0,1 0 1 0 0,-1 0 0 0 0,0 0 0 0 0,-1 0-1 0 0,1 0 1 0 0,-1 0 0 0 0,1 1 0 0 0,-1-1-1 0 0,0 0 1 0 0,-1 0 0 0 0,1 0 0 0 0,-1 1-1 0 0,-2 5 1 0 0,-19 53 275 0 0,16-50-320 0 0,-4 10 52 0 0,-1-1 0 0 0,-1 0 0 0 0,-1 0 0 0 0,-1-2 0 0 0,-1 1 0 0 0,0-2 0 0 0,-2 0-1 0 0,0-1 1 0 0,-28 22 0 0 0,36-33 55 0 0,0-1-1 0 0,-1 1 0 0 0,0-2 0 0 0,0 1 0 0 0,-1-1 1 0 0,1-1-1 0 0,-1 0 0 0 0,0 0 0 0 0,-22 3 0 0 0,24-6 58 0 0,1-1-1 0 0,0 0 1 0 0,-1 0 0 0 0,1 0-1 0 0,-1-1 1 0 0,1-1-1 0 0,-1 0 1 0 0,1 0 0 0 0,0 0-1 0 0,0-1 1 0 0,0 0-1 0 0,0 0 1 0 0,1-1-1 0 0,-14-9 1 0 0,15 9-74 0 0,0 0-1 0 0,1-1 1 0 0,-1 1-1 0 0,1-1 1 0 0,0 0-1 0 0,0-1 1 0 0,0 1-1 0 0,1-1 1 0 0,0 0-1 0 0,0 0 1 0 0,1 0-1 0 0,-1-1 1 0 0,1 1-1 0 0,1-1 1 0 0,-3-8-1 0 0,3 6-184 0 0,1 0 0 0 0,0-1 0 0 0,0 1 1 0 0,1 0-1 0 0,0-1 0 0 0,0 1 0 0 0,1 0 0 0 0,1-1 0 0 0,-1 1 0 0 0,5-13 0 0 0,0 5-888 0 0,1 0-1 0 0,0 0 1 0 0,1 1 0 0 0,19-30-1 0 0,-15 29-1577 0 0,1 1 1 0 0,0 0-1 0 0,27-24 0 0 0,-6 11-2036 0 0,43-29 1 0 0,-50 40 2727 0 0</inkml:trace>
</inkml:ink>
</file>

<file path=ppt/ink/ink4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9.230"/>
    </inkml:context>
    <inkml:brush xml:id="br0">
      <inkml:brushProperty name="width" value="0.05" units="cm"/>
      <inkml:brushProperty name="height" value="0.05" units="cm"/>
    </inkml:brush>
  </inkml:definitions>
  <inkml:trace contextRef="#ctx0" brushRef="#br0">0 192 5989 0 0,'0'0'1708'0'0,"25"-17"2635"0"0,94-40 2512 0 0,-30 15-5024 0 0,-4-5-4356 0 0,-85 47 2278 0 0,0-1 1 0 0,1 1-1 0 0,-1 0 0 0 0,1 0 0 0 0,-1 0 1 0 0,1 0-1 0 0,-1-1 0 0 0,0 1 1 0 0,1 0-1 0 0,-1-1 0 0 0,0 1 0 0 0,1 0 1 0 0,-1 0-1 0 0,0-1 0 0 0,1 1 1 0 0,-1 0-1 0 0,0-1 0 0 0,0 1 0 0 0,1-1 1 0 0,-1 1-1 0 0,0 0 0 0 0,0-1 1 0 0,0 1-1 0 0,1-1 0 0 0,-1 1 0 0 0,0-1 1 0 0,0 1-1 0 0,0-1 0 0 0,0 1 1 0 0,0 0-1 0 0,0-1 0 0 0,0 1 1 0 0,0-1-1 0 0,0 1 0 0 0,0-1 0 0 0,0 1 1 0 0,0-1-1 0 0,-1 1 0 0 0,1-1 1 0 0,0 1-1 0 0,0 0 0 0 0,0-1 0 0 0,-1 1 1 0 0,1-1-1 0 0,0 1 0 0 0,0 0 1 0 0,-1-1-1 0 0,1 1 0 0 0,0 0 0 0 0,-1-1 1 0 0,1 1-1 0 0,0 0 0 0 0,-1 0 1 0 0,0-1-1 0 0,-8-4-1349 0 0,0 1-120 0 0</inkml:trace>
</inkml:ink>
</file>

<file path=ppt/ink/ink4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9.558"/>
    </inkml:context>
    <inkml:brush xml:id="br0">
      <inkml:brushProperty name="width" value="0.05" units="cm"/>
      <inkml:brushProperty name="height" value="0.05" units="cm"/>
    </inkml:brush>
  </inkml:definitions>
  <inkml:trace contextRef="#ctx0" brushRef="#br0">189 1 5641 0 0,'-5'3'9938'0'0,"2"13"-5882"0"0,0 29-3335 0 0,3-34 510 0 0,-5 34-312 0 0,-21 86 1 0 0,-26 43-4806 0 0,-3 14-4797 0 0,20-10-12 0 0,31-139 7001 0 0</inkml:trace>
</inkml:ink>
</file>

<file path=ppt/ink/ink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11.818"/>
    </inkml:context>
    <inkml:brush xml:id="br0">
      <inkml:brushProperty name="width" value="0.05" units="cm"/>
      <inkml:brushProperty name="height" value="0.05" units="cm"/>
      <inkml:brushProperty name="color" value="#E71224"/>
    </inkml:brush>
  </inkml:definitions>
  <inkml:trace contextRef="#ctx0" brushRef="#br0">62 75 6205 0 0,'-7'-38'6257'0'0,"-2"1"8361"0"0,11 41-13587 0 0,3 11-779 0 0,0 1 1 0 0,0-1 0 0 0,-2 0-1 0 0,0 1 1 0 0,0 0-1 0 0,-2 0 1 0 0,0 0 0 0 0,-2 26-1 0 0,-19 138 2042 0 0,15-149-2205 0 0,-14 73-3622 0 0,10-60-245 0 0,1 0-1 0 0,2 1 1 0 0,0 77-1 0 0,7-111 1831 0 0,-1-7 1141 0 0,0 0 1 0 0,0 0-1 0 0,0 0 1 0 0,1 0-1 0 0,0-1 1 0 0,-1 1 0 0 0,1 0-1 0 0,1 0 1 0 0,-1 0-1 0 0,1-1 1 0 0,2 5-1 0 0,0-2-911 0 0</inkml:trace>
</inkml:ink>
</file>

<file path=ppt/ink/ink4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39.917"/>
    </inkml:context>
    <inkml:brush xml:id="br0">
      <inkml:brushProperty name="width" value="0.05" units="cm"/>
      <inkml:brushProperty name="height" value="0.05" units="cm"/>
    </inkml:brush>
  </inkml:definitions>
  <inkml:trace contextRef="#ctx0" brushRef="#br0">30 124 6141 0 0,'-10'12'11663'0'0,"4"-13"-7903"0"0,4-20-9008 0 0,1 3 1374 0 0,-6-52-5730 0 0,4 44 7626 0 0</inkml:trace>
</inkml:ink>
</file>

<file path=ppt/ink/ink4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0.261"/>
    </inkml:context>
    <inkml:brush xml:id="br0">
      <inkml:brushProperty name="width" value="0.05" units="cm"/>
      <inkml:brushProperty name="height" value="0.05" units="cm"/>
    </inkml:brush>
  </inkml:definitions>
  <inkml:trace contextRef="#ctx0" brushRef="#br0">72 351 5384 0 0,'-6'-17'2556'0'0,"1"1"-1"0"0,-6-34 1 0 0,8 32-1106 0 0,1-1 0 0 0,2-34 1 0 0,0 40-1146 0 0,1 0 1 0 0,1 0-1 0 0,0 0 1 0 0,1 0-1 0 0,1 0 1 0 0,0 1-1 0 0,0-1 1 0 0,1 1-1 0 0,1 0 1 0 0,0 1-1 0 0,12-18 1 0 0,-18 29-320 0 0,0-1 1 0 0,1 0-1 0 0,-1 0 1 0 0,1 1-1 0 0,-1-1 1 0 0,1 0-1 0 0,-1 1 1 0 0,1-1-1 0 0,0 1 1 0 0,-1-1-1 0 0,1 1 0 0 0,0-1 1 0 0,-1 1-1 0 0,1-1 1 0 0,0 1-1 0 0,0 0 1 0 0,-1-1-1 0 0,1 1 1 0 0,0 0-1 0 0,1-1 1 0 0,4 12-1595 0 0,-8 27-1792 0 0,-25 41-3842 0 0,13-48 4523 0 0,-30 49 0 0 0,11-31 859 0 0</inkml:trace>
</inkml:ink>
</file>

<file path=ppt/ink/ink4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1.308"/>
    </inkml:context>
    <inkml:brush xml:id="br0">
      <inkml:brushProperty name="width" value="0.05" units="cm"/>
      <inkml:brushProperty name="height" value="0.05" units="cm"/>
    </inkml:brush>
  </inkml:definitions>
  <inkml:trace contextRef="#ctx0" brushRef="#br0">1372 291 4676 0 0,'-15'-14'1991'0'0,"-59"-62"6901"0"0,69 70-8348 0 0,0 0-1 0 0,1-1 1 0 0,-1 0-1 0 0,1 0 1 0 0,1 0-1 0 0,-1 0 1 0 0,1 0-1 0 0,1-1 1 0 0,-1 1-1 0 0,-2-15 1 0 0,5 19-498 0 0,0 0 0 0 0,0-1 0 0 0,1 1 0 0 0,-1 0 0 0 0,1-1 0 0 0,-1 1-1 0 0,1 0 1 0 0,0 0 0 0 0,1-1 0 0 0,-1 1 0 0 0,0 0 0 0 0,1 0 0 0 0,-1 1 0 0 0,1-1 0 0 0,0 0 0 0 0,0 0 0 0 0,0 1 0 0 0,1-1 0 0 0,-1 1 0 0 0,1 0 0 0 0,-1 0-1 0 0,1 0 1 0 0,0 0 0 0 0,-1 0 0 0 0,1 0 0 0 0,0 1 0 0 0,0-1 0 0 0,6-1 0 0 0,8-3-180 0 0,1 0-1 0 0,-1 1 1 0 0,34-4 0 0 0,-39 7 4 0 0,-10 1 104 0 0,0 0 0 0 0,0 1 1 0 0,0-1-1 0 0,0 1 1 0 0,0 0-1 0 0,0-1 0 0 0,0 1 1 0 0,0 0-1 0 0,0 0 1 0 0,0 0-1 0 0,0 1 0 0 0,0-1 1 0 0,0 0-1 0 0,0 1 1 0 0,0-1-1 0 0,0 1 0 0 0,0 0 1 0 0,0 0-1 0 0,0-1 0 0 0,0 1 1 0 0,-1 0-1 0 0,1 1 1 0 0,0-1-1 0 0,-1 0 0 0 0,1 0 1 0 0,-1 1-1 0 0,1-1 1 0 0,-1 1-1 0 0,0 0 0 0 0,1-1 1 0 0,0 4-1 0 0,-1-2 10 0 0,0 0 1 0 0,-1 0-1 0 0,0 1 0 0 0,0-1 1 0 0,0 0-1 0 0,0 0 0 0 0,0 1 1 0 0,-1-1-1 0 0,1 0 0 0 0,-1 0 0 0 0,0 1 1 0 0,0-1-1 0 0,0 0 0 0 0,0 0 1 0 0,-1 0-1 0 0,1 0 0 0 0,-5 5 1 0 0,-5 7 5 0 0,0 0 0 0 0,-1 0 0 0 0,-1-2 0 0 0,-1 1 0 0 0,-29 22 1 0 0,-83 46-20 0 0,69-50 0 0 0,-1-3 0 0 0,-1-3 0 0 0,-78 24-1 0 0,102-39 0 0 0,-1-2 0 0 0,0-2 0 0 0,-1-1 0 0 0,0-2 0 0 0,0-1 0 0 0,0-2 0 0 0,-41-5 0 0 0,72 4-41 0 0,0-1 0 0 0,1 0 0 0 0,-1 0 1 0 0,1-1-1 0 0,-1 1 0 0 0,1-1 0 0 0,0-1 0 0 0,0 1 0 0 0,0-1 1 0 0,0 0-1 0 0,0 0 0 0 0,0 0 0 0 0,1 0 0 0 0,0-1 0 0 0,-1 0 1 0 0,1 0-1 0 0,-6-8 0 0 0,9 9-2 0 0,-1 0 0 0 0,0 0 0 0 0,1-1 0 0 0,0 1 0 0 0,0 0 0 0 0,0-1 0 0 0,0 1 0 0 0,0 0 0 0 0,1-1 0 0 0,0 1 0 0 0,-1-1 0 0 0,1 1 0 0 0,1-1 0 0 0,-1 1 0 0 0,0-1 0 0 0,1 1 0 0 0,0-1 0 0 0,-1 1 0 0 0,1 0 0 0 0,1-1 0 0 0,-1 1 0 0 0,0 0 0 0 0,1 0 0 0 0,0 0 0 0 0,0 0 0 0 0,0 0 0 0 0,0 0 1 0 0,0 1-1 0 0,4-5 0 0 0,5-4 222 0 0,0 1 0 0 0,1 0 0 0 0,0 1 0 0 0,0 0 0 0 0,1 1 0 0 0,0 1 0 0 0,0 0 0 0 0,1 0 0 0 0,0 1 0 0 0,0 1 0 0 0,27-6 0 0 0,-21 6 60 0 0,0 2 1 0 0,0 0-1 0 0,0 1 0 0 0,0 1 1 0 0,1 1-1 0 0,-1 0 0 0 0,0 2 1 0 0,27 5-1 0 0,-45-7-178 0 0,0 1 1 0 0,0-1-1 0 0,0 0 0 0 0,0 1 1 0 0,0-1-1 0 0,-1 1 0 0 0,1 0 1 0 0,0-1-1 0 0,0 1 0 0 0,-1 0 1 0 0,1 0-1 0 0,-1 0 1 0 0,1 0-1 0 0,0 1 0 0 0,-1-1 1 0 0,0 0-1 0 0,1 1 0 0 0,-1-1 1 0 0,0 0-1 0 0,0 1 0 0 0,0 0 1 0 0,0-1-1 0 0,0 1 1 0 0,0 0-1 0 0,0-1 0 0 0,0 1 1 0 0,0 3-1 0 0,-1-2 7 0 0,-1-1-1 0 0,1 1 1 0 0,-1-1 0 0 0,1 1-1 0 0,-1-1 1 0 0,0 0 0 0 0,0 1 0 0 0,0-1-1 0 0,0 0 1 0 0,-1 1 0 0 0,1-1-1 0 0,0 0 1 0 0,-1 0 0 0 0,0 0-1 0 0,1 0 1 0 0,-1-1 0 0 0,0 1 0 0 0,0 0-1 0 0,0-1 1 0 0,0 1 0 0 0,-3 0-1 0 0,-179 111 1241 0 0,-21 15 521 0 0,182-111-1545 0 0,1 1-1 0 0,0 1 0 0 0,2 2 0 0 0,0 0 0 0 0,1 0 0 0 0,-23 38 1 0 0,-37 90 476 0 0,63-112-479 0 0,-2 0 0 0 0,-2-2 0 0 0,-1 0-1 0 0,-36 44 1 0 0,55-76-185 0 0,1-1-1 0 0,-1 0 0 0 0,0-1 1 0 0,0 1-1 0 0,1 0 0 0 0,-1 0 0 0 0,0-1 1 0 0,-1 1-1 0 0,1-1 0 0 0,0 0 1 0 0,0 1-1 0 0,0-1 0 0 0,-1 0 0 0 0,1 0 1 0 0,-1-1-1 0 0,1 1 0 0 0,-1 0 1 0 0,1-1-1 0 0,-1 0 0 0 0,1 1 0 0 0,-1-1 1 0 0,1 0-1 0 0,-1 0 0 0 0,1-1 1 0 0,-1 1-1 0 0,-3-1 0 0 0,3-1 24 0 0,0 1 0 0 0,0-1 0 0 0,0 0-1 0 0,0-1 1 0 0,0 1 0 0 0,0 0 0 0 0,0-1 0 0 0,1 0 0 0 0,-1 1-1 0 0,1-1 1 0 0,0 0 0 0 0,0 0 0 0 0,0 0 0 0 0,0-1 0 0 0,1 1-1 0 0,-1 0 1 0 0,-1-8 0 0 0,-3-8-183 0 0,2 0 1 0 0,0 0-1 0 0,1-1 1 0 0,1 0-1 0 0,1 1 0 0 0,0-1 1 0 0,2 0-1 0 0,0 0 0 0 0,1 0 1 0 0,1 1-1 0 0,1-1 1 0 0,9-23-1 0 0,-4 14-168 0 0,1 1 0 0 0,1 1 0 0 0,2-1 0 0 0,1 2 0 0 0,1 0 1 0 0,1 1-1 0 0,29-35 0 0 0,137-120-18448 0 0,-123 126 14054 0 0,-9 4 693 0 0,-27 27 2297 0 0</inkml:trace>
</inkml:ink>
</file>

<file path=ppt/ink/ink4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1.652"/>
    </inkml:context>
    <inkml:brush xml:id="br0">
      <inkml:brushProperty name="width" value="0.05" units="cm"/>
      <inkml:brushProperty name="height" value="0.05" units="cm"/>
    </inkml:brush>
  </inkml:definitions>
  <inkml:trace contextRef="#ctx0" brushRef="#br0">81 1 4380 0 0,'-5'4'10885'0'0,"2"4"-9797"0"0,2 25 2486 0 0,-10 61 0 0 0,-15 30-937 0 0,-5 41-7186 0 0,28-135-1390 0 0,2-21 867 0 0,1 1-3494 0 0</inkml:trace>
</inkml:ink>
</file>

<file path=ppt/ink/ink4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1.980"/>
    </inkml:context>
    <inkml:brush xml:id="br0">
      <inkml:brushProperty name="width" value="0.05" units="cm"/>
      <inkml:brushProperty name="height" value="0.05" units="cm"/>
    </inkml:brush>
  </inkml:definitions>
  <inkml:trace contextRef="#ctx0" brushRef="#br0">4 22 5857 0 0,'0'0'8299'0'0,"35"-22"-308"0"0,-61 33-20811 0 0,19-2 7327 0 0,4-2 3632 0 0,0-2 140 0 0</inkml:trace>
</inkml:ink>
</file>

<file path=ppt/ink/ink4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3.355"/>
    </inkml:context>
    <inkml:brush xml:id="br0">
      <inkml:brushProperty name="width" value="0.05" units="cm"/>
      <inkml:brushProperty name="height" value="0.05" units="cm"/>
    </inkml:brush>
  </inkml:definitions>
  <inkml:trace contextRef="#ctx0" brushRef="#br0">1180 174 6389 0 0,'-20'1'5393'0'0,"15"0"-4841"0"0,0 0-1 0 0,-1 1 1 0 0,1 0 0 0 0,0 0 0 0 0,0 1-1 0 0,0 0 1 0 0,0 0 0 0 0,1 0 0 0 0,-1 0-1 0 0,1 0 1 0 0,0 1 0 0 0,0 0 0 0 0,0 0 0 0 0,0 0-1 0 0,1 1 1 0 0,0-1 0 0 0,-1 1 0 0 0,2-1-1 0 0,-1 1 1 0 0,0 0 0 0 0,1 0 0 0 0,0 1 0 0 0,-1 6-1 0 0,3-12-564 0 0,0 1 0 0 0,0 0 0 0 0,0-1 0 0 0,0 1 0 0 0,0-1 0 0 0,1 1 0 0 0,-1 0 0 0 0,0-1 0 0 0,0 1 0 0 0,1-1 0 0 0,-1 1 0 0 0,0-1 0 0 0,1 1 0 0 0,-1-1 0 0 0,1 1 0 0 0,-1-1 0 0 0,0 1 0 0 0,1-1 0 0 0,-1 0 0 0 0,1 1 0 0 0,0-1 0 0 0,-1 0 0 0 0,1 1 0 0 0,-1-1 0 0 0,1 0-1 0 0,-1 0 1 0 0,1 0 0 0 0,0 1 0 0 0,-1-1 0 0 0,1 0 0 0 0,-1 0 0 0 0,1 0 0 0 0,0 0 0 0 0,-1 0 0 0 0,1 0 0 0 0,-1 0 0 0 0,1 0 0 0 0,0 0 0 0 0,-1-1 0 0 0,1 1 0 0 0,0 0 0 0 0,-1 0 0 0 0,1 0 0 0 0,-1-1 0 0 0,1 1 0 0 0,0-1 0 0 0,28-7-764 0 0,-28 8 789 0 0,8-4-93 0 0,1 0 0 0 0,0-1 0 0 0,-1 0 0 0 0,0 0 0 0 0,0-1 0 0 0,0 0-1 0 0,-1-1 1 0 0,0 1 0 0 0,0-2 0 0 0,0 1 0 0 0,-1-1 0 0 0,-1 0 0 0 0,10-15 0 0 0,-15 23 116 0 0,-1-1-1 0 0,0 1 1 0 0,1 0-1 0 0,-1 0 1 0 0,0-1 0 0 0,0 1-1 0 0,1 0 1 0 0,-1-1-1 0 0,0 1 1 0 0,0 0 0 0 0,1-1-1 0 0,-1 1 1 0 0,0 0-1 0 0,0-1 1 0 0,0 1-1 0 0,0-1 1 0 0,0 1 0 0 0,0 0-1 0 0,0-1 1 0 0,0 1-1 0 0,1-1 1 0 0,-1 1 0 0 0,-1 0-1 0 0,1-1 1 0 0,0 1-1 0 0,0-1 1 0 0,0 1-1 0 0,0 0 1 0 0,0-1 0 0 0,0 1-1 0 0,0 0 1 0 0,0-1-1 0 0,-1 1 1 0 0,1-1 0 0 0,0 1-1 0 0,0 0 1 0 0,0-1-1 0 0,-1 1 1 0 0,1-1-1 0 0,-18 4 819 0 0,-19 15 29 0 0,-78 59 879 0 0,-36 22-578 0 0,127-86-1295 0 0,-1-1 1 0 0,0 0-1 0 0,-1-2 0 0 0,-42 11 1 0 0,63-20-138 0 0,0 1 0 0 0,-1-1 0 0 0,1 0 0 0 0,0 0 0 0 0,-1-1 0 0 0,1 1 0 0 0,-1-1 0 0 0,1 0 0 0 0,-1-1 0 0 0,1 1 0 0 0,-1-1 0 0 0,1 0 0 0 0,0-1 0 0 0,-1 1 0 0 0,1-1 0 0 0,0 0 0 0 0,0 0 0 0 0,0-1 0 0 0,1 0 0 0 0,-1 1 0 0 0,0-2 0 0 0,1 1 0 0 0,0 0 1 0 0,0-1-1 0 0,0 0 0 0 0,0 0 0 0 0,-4-6 0 0 0,1-4-335 0 0,10 13 1016 0 0,-3 3-370 0 0,1-1 1 0 0,0 0-1 0 0,-1 1 0 0 0,0-1 1 0 0,1 1-1 0 0,-1-1 0 0 0,0 1 1 0 0,0-1-1 0 0,1 1 1 0 0,-1-1-1 0 0,0 1 0 0 0,-1-1 1 0 0,1 1-1 0 0,0-1 0 0 0,0 1 1 0 0,-1-1-1 0 0,1 1 0 0 0,0-1 1 0 0,-1 1-1 0 0,0-1 0 0 0,-1 3 1 0 0,-3 6 82 0 0,-2 1 1 0 0,1-1 0 0 0,-1-1 0 0 0,-1 1-1 0 0,1-1 1 0 0,-2-1 0 0 0,1 1-1 0 0,-1-2 1 0 0,-1 1 0 0 0,1-1-1 0 0,-1 0 1 0 0,0-1 0 0 0,-1 0 0 0 0,-20 8-1 0 0,20-9-126 0 0,0-1 0 0 0,-1 0 1 0 0,0-1-1 0 0,1 0 0 0 0,-1-1 0 0 0,0 0 0 0 0,-1-1 0 0 0,1 0 0 0 0,0-1 0 0 0,0 0 0 0 0,0-1 1 0 0,0-1-1 0 0,0 0 0 0 0,-17-4 0 0 0,25 4-63 0 0,0 1 0 0 0,1-1 0 0 0,-1 1 0 0 0,0-1 0 0 0,1 0 0 0 0,0-1 0 0 0,-1 1 0 0 0,1 0 0 0 0,0-1 0 0 0,0 0 0 0 0,0 0 0 0 0,1 0 0 0 0,-1 0 0 0 0,1 0 0 0 0,-1 0 0 0 0,1-1 0 0 0,0 1 0 0 0,-2-6 0 0 0,4 6 4 0 0,-1 1 1 0 0,1 0-1 0 0,-1-1 0 0 0,1 0 0 0 0,0 1 0 0 0,0-1 0 0 0,0 1 0 0 0,1-1 1 0 0,-1 1-1 0 0,0-1 0 0 0,1 1 0 0 0,0 0 0 0 0,-1-1 0 0 0,1 1 0 0 0,0-1 1 0 0,0 1-1 0 0,1 0 0 0 0,-1 0 0 0 0,0 0 0 0 0,1 0 0 0 0,-1 0 0 0 0,1 0 0 0 0,0 0 1 0 0,0 0-1 0 0,0 0 0 0 0,0 1 0 0 0,0-1 0 0 0,0 1 0 0 0,4-3 0 0 0,-1 1 43 0 0,0 1 0 0 0,0-1 0 0 0,0 1 0 0 0,0-1-1 0 0,1 2 1 0 0,-1-1 0 0 0,1 0 0 0 0,-1 1 0 0 0,10-1 0 0 0,-14 2 10 0 0,1 0 0 0 0,-1 0 1 0 0,1 0-1 0 0,-1 0 0 0 0,1 0 1 0 0,-1 1-1 0 0,1-1 0 0 0,-1 0 1 0 0,1 1-1 0 0,-1-1 0 0 0,1 1 1 0 0,-1-1-1 0 0,1 1 0 0 0,-1 0 1 0 0,0-1-1 0 0,0 1 0 0 0,1 0 1 0 0,-1 0-1 0 0,0 0 0 0 0,0 0 1 0 0,0 0-1 0 0,0 1 1 0 0,0-1-1 0 0,0 0 0 0 0,0 0 1 0 0,0 1-1 0 0,-1-1 0 0 0,1 0 1 0 0,0 1-1 0 0,-1-1 0 0 0,1 0 1 0 0,-1 1-1 0 0,1-1 0 0 0,-1 1 1 0 0,0-1-1 0 0,0 1 0 0 0,0-1 1 0 0,0 1-1 0 0,0 0 0 0 0,0 2 1 0 0,-1 1 15 0 0,0 1 1 0 0,0 0 0 0 0,-1 0-1 0 0,0-1 1 0 0,0 1 0 0 0,0 0-1 0 0,-1-1 1 0 0,1 0 0 0 0,-1 0-1 0 0,-1 0 1 0 0,1 0-1 0 0,-1 0 1 0 0,0-1 0 0 0,0 1-1 0 0,0-1 1 0 0,0 0 0 0 0,-1 0-1 0 0,-8 5 1 0 0,4-3 84 0 0,0 0 0 0 0,1-1 0 0 0,-2 0 1 0 0,1 0-1 0 0,0-1 0 0 0,-1 0 0 0 0,0-1 0 0 0,0 0 0 0 0,0 0 0 0 0,-12 0 1 0 0,17-2 57 0 0,-1-1 0 0 0,1 0 0 0 0,-1 0 0 0 0,0 0 0 0 0,1-1 0 0 0,-1 0 0 0 0,1 0 0 0 0,-1-1 1 0 0,1 1-1 0 0,0-1 0 0 0,-1 0 0 0 0,1-1 0 0 0,0 1 0 0 0,0-1 0 0 0,1 0 0 0 0,-1 0 0 0 0,0 0 1 0 0,-6-8-1 0 0,6 5 54 0 0,-1-1 1 0 0,2 0 0 0 0,-1 0 0 0 0,1 0-1 0 0,0 0 1 0 0,1-1 0 0 0,-1 0-1 0 0,1 0 1 0 0,1 0 0 0 0,0 0 0 0 0,-2-12-1 0 0,1 1-284 0 0,1-1 1 0 0,1 1-1 0 0,1-1 0 0 0,4-28 0 0 0,-2 28-1381 0 0,2 0-1 0 0,0 0 1 0 0,11-28-1 0 0,24-45-12753 0 0,9 3 5946 0 0,-32 63 6472 0 0</inkml:trace>
</inkml:ink>
</file>

<file path=ppt/ink/ink4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3.698"/>
    </inkml:context>
    <inkml:brush xml:id="br0">
      <inkml:brushProperty name="width" value="0.05" units="cm"/>
      <inkml:brushProperty name="height" value="0.05" units="cm"/>
    </inkml:brush>
  </inkml:definitions>
  <inkml:trace contextRef="#ctx0" brushRef="#br0">0 121 4944 0 0,'78'-40'9247'0'0,"0"4"-5634"0"0,-10 5-7275 0 0,-61 26 1351 0 0,8-3-6948 0 0</inkml:trace>
</inkml:ink>
</file>

<file path=ppt/ink/ink4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4.027"/>
    </inkml:context>
    <inkml:brush xml:id="br0">
      <inkml:brushProperty name="width" value="0.05" units="cm"/>
      <inkml:brushProperty name="height" value="0.05" units="cm"/>
    </inkml:brush>
  </inkml:definitions>
  <inkml:trace contextRef="#ctx0" brushRef="#br0">81 45 6837 0 0,'0'0'10903'0'0,"5"-37"-4822"0"0,-7 30-6044 0 0,-5 13-2716 0 0,0 1-1 0 0,1 0 0 0 0,0 1 1 0 0,0 0-1 0 0,-6 12 0 0 0,-14 17-2287 0 0,12-18 3198 0 0</inkml:trace>
</inkml:ink>
</file>

<file path=ppt/ink/ink4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4.355"/>
    </inkml:context>
    <inkml:brush xml:id="br0">
      <inkml:brushProperty name="width" value="0.05" units="cm"/>
      <inkml:brushProperty name="height" value="0.05" units="cm"/>
    </inkml:brush>
  </inkml:definitions>
  <inkml:trace contextRef="#ctx0" brushRef="#br0">162 102 5292 0 0,'0'0'1704'0'0,"-19"-27"6105"0"0,19 23-7465 0 0,-1 0 0 0 0,2 0 0 0 0,-1 0 0 0 0,0 0 0 0 0,1 0 0 0 0,0 0 0 0 0,0 0-1 0 0,0 1 1 0 0,0-1 0 0 0,1 0 0 0 0,-1 0 0 0 0,1 1 0 0 0,0-1 0 0 0,0 1 0 0 0,0 0 0 0 0,1-1 0 0 0,-1 1-1 0 0,5-4 1 0 0,-6 7 447 0 0,11 25-168 0 0,-17-10-857 0 0,0 1 1 0 0,0-1 0 0 0,-2 0-1 0 0,0 0 1 0 0,-1 0 0 0 0,-15 22-1 0 0,-34 36-7411 0 0,54-69 6798 0 0,-1-1 0 0 0,1 0 0 0 0,-1 0 1 0 0,0 0-1 0 0,1 0 0 0 0,-1 0 0 0 0,-1-1 0 0 0,1 0 1 0 0,0 0-1 0 0,-1 0 0 0 0,-4 1 0 0 0,-6 1-1053 0 0</inkml:trace>
</inkml:ink>
</file>

<file path=ppt/ink/ink4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4.683"/>
    </inkml:context>
    <inkml:brush xml:id="br0">
      <inkml:brushProperty name="width" value="0.05" units="cm"/>
      <inkml:brushProperty name="height" value="0.05" units="cm"/>
    </inkml:brush>
  </inkml:definitions>
  <inkml:trace contextRef="#ctx0" brushRef="#br0">1011 567 5016 0 0,'0'9'1370'0'0,"-1"0"0"0"0,0 1 0 0 0,0-1 0 0 0,-1-1 0 0 0,-1 1 0 0 0,-3 9 0 0 0,0-3 96 0 0,0 0 0 0 0,-18 26 0 0 0,10-20-606 0 0,-1-1 0 0 0,-1-1 0 0 0,-1 0 0 0 0,-22 19 0 0 0,20-23-567 0 0,-1 0-1 0 0,-1-2 0 0 0,-1 0 1 0 0,1-1-1 0 0,-2-1 1 0 0,0-2-1 0 0,0 0 0 0 0,0-1 1 0 0,-1-1-1 0 0,0-2 1 0 0,-1 0-1 0 0,1-1 0 0 0,-1-2 1 0 0,0-1-1 0 0,1 0 0 0 0,-28-4 1 0 0,25 0-890 0 0,1 0 0 0 0,0-2 0 0 0,0-1 0 0 0,0-1 1 0 0,1-2-1 0 0,-37-16 0 0 0,43 15-884 0 0,0 0 1 0 0,1-2-1 0 0,1 0 1 0 0,0 0-1 0 0,0-2 0 0 0,1 0 1 0 0,1-1-1 0 0,-20-24 1 0 0,28 31 444 0 0,1-1 0 0 0,0 0 0 0 0,0 0 0 0 0,1 0 0 0 0,1-1 0 0 0,-6-13 0 0 0,4 2-992 0 0</inkml:trace>
  <inkml:trace contextRef="#ctx0" brushRef="#br0" timeOffset="1">87 426 3356 0 0,'48'-28'4234'0'0,"58"-25"0"0"0,58-16 702 0 0,-25 11-3164 0 0,-71 29-1068 0 0,64-30-5091 0 0,-89 37 172 0 0,0-1 1 0 0,58-42-1 0 0,-74 45 2418 0 0</inkml:trace>
</inkml:ink>
</file>

<file path=ppt/ink/ink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12.177"/>
    </inkml:context>
    <inkml:brush xml:id="br0">
      <inkml:brushProperty name="width" value="0.05" units="cm"/>
      <inkml:brushProperty name="height" value="0.05" units="cm"/>
      <inkml:brushProperty name="color" value="#E71224"/>
    </inkml:brush>
  </inkml:definitions>
  <inkml:trace contextRef="#ctx0" brushRef="#br0">0 43 5485 0 0,'56'-40'20814'0'0,"-67"37"-15498"0"0,0 5-7640 0 0,-1 7-3644 0 0,-10 20-17255 0 0</inkml:trace>
</inkml:ink>
</file>

<file path=ppt/ink/ink4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5.480"/>
    </inkml:context>
    <inkml:brush xml:id="br0">
      <inkml:brushProperty name="width" value="0.05" units="cm"/>
      <inkml:brushProperty name="height" value="0.05" units="cm"/>
    </inkml:brush>
  </inkml:definitions>
  <inkml:trace contextRef="#ctx0" brushRef="#br0">165 15 5701 0 0,'0'0'1801'0'0,"5"-13"4611"0"0,-3 13-6133 0 0,0-1 0 0 0,0 1-1 0 0,0 0 1 0 0,0 0 0 0 0,0 0 0 0 0,0 0-1 0 0,1 0 1 0 0,-1 0 0 0 0,0 0 0 0 0,0 1 0 0 0,0-1-1 0 0,0 1 1 0 0,0-1 0 0 0,0 1 0 0 0,0 0-1 0 0,0 0 1 0 0,-1 0 0 0 0,1 0 0 0 0,0 0 0 0 0,2 2-1 0 0,0 1 67 0 0,-1-1 0 0 0,0 0 1 0 0,-1 1-1 0 0,1 0 0 0 0,0-1 0 0 0,-1 1 0 0 0,0 0 0 0 0,0 0 0 0 0,2 6 0 0 0,-1 0 70 0 0,0 1 1 0 0,0-1-1 0 0,-1 0 1 0 0,0 1-1 0 0,-1-1 1 0 0,0 1-1 0 0,-2 19 0 0 0,-2-12-230 0 0,-1-1 0 0 0,0 0-1 0 0,-1 0 1 0 0,-1-1 0 0 0,-1 1-1 0 0,0-1 1 0 0,-16 25 0 0 0,14-28-893 0 0,0 1 1 0 0,-1-2-1 0 0,-16 17 1 0 0,18-21-788 0 0,0-1 1 0 0,0 0 0 0 0,-1-1-1 0 0,0 0 1 0 0,-15 8-1 0 0,20-13 678 0 0,1 0-1 0 0,-1 0 0 0 0,0 0 0 0 0,1 0 0 0 0,-1-1 0 0 0,0 1 0 0 0,1-1 1 0 0,-1 0-1 0 0,0 0 0 0 0,1-1 0 0 0,-1 1 0 0 0,0-1 0 0 0,1 1 0 0 0,-1-1 0 0 0,-6-3 1 0 0,-2-1-1113 0 0</inkml:trace>
</inkml:ink>
</file>

<file path=ppt/ink/ink4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8:45.808"/>
    </inkml:context>
    <inkml:brush xml:id="br0">
      <inkml:brushProperty name="width" value="0.05" units="cm"/>
      <inkml:brushProperty name="height" value="0.05" units="cm"/>
    </inkml:brush>
  </inkml:definitions>
  <inkml:trace contextRef="#ctx0" brushRef="#br0">695 0 5444 0 0,'-4'1'2186'0'0,"-2"2"-1314"0"0,0-1 0 0 0,0 1 0 0 0,0 0 0 0 0,1 0-1 0 0,-1 1 1 0 0,1 0 0 0 0,0 0 0 0 0,0 0 0 0 0,-7 8 0 0 0,-42 53 3071 0 0,31-35-2930 0 0,-34 42 733 0 0,-101 117-4123 0 0,121-148-1644 0 0,-2-2 0 0 0,-63 48-1 0 0,75-68 1899 0 0,-1-1-1 0 0,-33 16 1 0 0,18-15 351 0 0</inkml:trace>
</inkml:ink>
</file>

<file path=ppt/ink/ink4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8.559"/>
    </inkml:context>
    <inkml:brush xml:id="br0">
      <inkml:brushProperty name="width" value="0.05" units="cm"/>
      <inkml:brushProperty name="height" value="0.05" units="cm"/>
    </inkml:brush>
  </inkml:definitions>
  <inkml:trace contextRef="#ctx0" brushRef="#br0">426 107 4932 0 0,'0'0'7934'0'0,"-6"-1"-6937"0"0,-94-5 5260 0 0,98 6-6181 0 0,1 0 1 0 0,0 0-1 0 0,0-1 1 0 0,-1 1-1 0 0,1 0 1 0 0,0 0 0 0 0,0-1-1 0 0,0 1 1 0 0,0-1-1 0 0,-1 1 1 0 0,1-1-1 0 0,0 1 1 0 0,0-1-1 0 0,0 0 1 0 0,0 0-1 0 0,0 1 1 0 0,0-1-1 0 0,0 0 1 0 0,1 0-1 0 0,-1 0 1 0 0,0 0-1 0 0,0 0 1 0 0,1 0-1 0 0,-1 0 1 0 0,0-3-1 0 0,0 3-12 0 0,2-1 0 0 0,-1 0 0 0 0,0 1 0 0 0,0-1 0 0 0,0 0 0 0 0,1 1 0 0 0,-1-1 0 0 0,1 0 0 0 0,0 1 0 0 0,-1-1 0 0 0,1 1 0 0 0,0-1 0 0 0,0 1 0 0 0,0 0 0 0 0,0-1-1 0 0,1-1 1 0 0,4-3 77 0 0,-1 0-1 0 0,1 0 1 0 0,0 1-1 0 0,1 0 1 0 0,-1 0-1 0 0,13-7 1 0 0,-17 11-98 0 0,0 0 1 0 0,0 0 0 0 0,0 0 0 0 0,0 0 0 0 0,0 1 0 0 0,0-1 0 0 0,0 0 0 0 0,0 1 0 0 0,1 0 0 0 0,-1 0-1 0 0,0-1 1 0 0,0 1 0 0 0,0 0 0 0 0,0 1 0 0 0,1-1 0 0 0,-1 0 0 0 0,0 1 0 0 0,0-1 0 0 0,0 1 0 0 0,0 0 0 0 0,4 1-1 0 0,-5-1 0 0 0,0 1 0 0 0,0-1 0 0 0,0 0 0 0 0,-1 1 0 0 0,1-1-1 0 0,0 1 1 0 0,0-1 0 0 0,-1 1 0 0 0,1-1 0 0 0,-1 1 0 0 0,0 0-1 0 0,1-1 1 0 0,-1 1 0 0 0,0 0 0 0 0,0-1 0 0 0,0 1 0 0 0,0 0-1 0 0,0-1 1 0 0,0 1 0 0 0,0 0 0 0 0,-1-1 0 0 0,1 1-1 0 0,-1-1 1 0 0,1 1 0 0 0,-1 0 0 0 0,0-1 0 0 0,1 1 0 0 0,-1-1-1 0 0,0 0 1 0 0,-1 2 0 0 0,-9 18-271 0 0,-1-1 0 0 0,-1-1 0 0 0,0 0 0 0 0,-2-1 0 0 0,-17 18 1 0 0,-47 42-5325 0 0,59-59 3259 0 0,-4 3-787 0 0,-2-1 0 0 0,-1-1 1 0 0,0-2-1 0 0,-52 27 0 0 0,48-31 1318 0 0</inkml:trace>
</inkml:ink>
</file>

<file path=ppt/ink/ink4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09.934"/>
    </inkml:context>
    <inkml:brush xml:id="br0">
      <inkml:brushProperty name="width" value="0.05" units="cm"/>
      <inkml:brushProperty name="height" value="0.05" units="cm"/>
    </inkml:brush>
  </inkml:definitions>
  <inkml:trace contextRef="#ctx0" brushRef="#br0">801 121 4584 0 0,'0'0'306'0'0,"-1"-1"-1"0"0,1 1 1 0 0,-1-1-1 0 0,1 1 1 0 0,-1-1-1 0 0,1 1 1 0 0,0-1-1 0 0,-1 0 0 0 0,1 1 1 0 0,0-1-1 0 0,-1 1 1 0 0,1-1-1 0 0,0 0 1 0 0,0 1-1 0 0,-1-1 1 0 0,1 0-1 0 0,0 1 0 0 0,0-1 1 0 0,0 0-1 0 0,0 1 1 0 0,0-1-1 0 0,0-1 1 0 0,5-2 74 0 0,1-1 1 0 0,0 1 0 0 0,-1 0 0 0 0,1 1-1 0 0,1-1 1 0 0,-1 1 0 0 0,0 0-1 0 0,1 1 1 0 0,0 0 0 0 0,-1 0 0 0 0,12-2-1 0 0,88-11 1626 0 0,-72 12-1280 0 0,-27 2-589 0 0,108-8 1894 0 0,-105 9-1828 0 0,-1 1 0 0 0,0-1 1 0 0,0 1-1 0 0,0 1 0 0 0,1 0 1 0 0,-1 0-1 0 0,-1 0 0 0 0,1 1 1 0 0,0 1-1 0 0,9 5 0 0 0,-16-9-153 0 0,0 1 0 0 0,-1 0 0 0 0,1 0 1 0 0,-1 0-1 0 0,0 0 0 0 0,1 0 0 0 0,-1 0 0 0 0,0 1 0 0 0,1-1 0 0 0,-1 0 0 0 0,0 1 0 0 0,0-1 0 0 0,0 1 1 0 0,0-1-1 0 0,-1 1 0 0 0,1-1 0 0 0,0 1 0 0 0,0 0 0 0 0,-1-1 0 0 0,1 1 0 0 0,-1 0 0 0 0,0-1 0 0 0,1 1 1 0 0,-1 0-1 0 0,0 2 0 0 0,-1-2-8 0 0,0 1 0 0 0,0 0-1 0 0,0-1 1 0 0,0 1 0 0 0,0-1 0 0 0,0 1 0 0 0,-1-1 0 0 0,1 0 0 0 0,-1 0 0 0 0,0 0-1 0 0,0 1 1 0 0,0-1 0 0 0,0-1 0 0 0,-3 3 0 0 0,-6 5 0 0 0,-1-1-1 0 0,0 0 1 0 0,-1-2-1 0 0,-25 12 1 0 0,1-5-183 0 0,-71 17 0 0 0,92-27-162 0 0,0 0 0 0 0,0-2 0 0 0,0 0 1 0 0,0 0-1 0 0,0-2 0 0 0,0 0 0 0 0,-21-4 1 0 0,34 5 203 0 0,1-1 0 0 0,0 1 1 0 0,0-1-1 0 0,-1 1 0 0 0,1-1 0 0 0,0 0 1 0 0,0 0-1 0 0,0 0 0 0 0,0 0 0 0 0,0 0 1 0 0,0-1-1 0 0,0 1 0 0 0,1-1 0 0 0,-1 1 1 0 0,0-1-1 0 0,1 0 0 0 0,-1 1 0 0 0,1-1 1 0 0,-1 0-1 0 0,1 0 0 0 0,0 0 0 0 0,0 0 1 0 0,0 0-1 0 0,0 0 0 0 0,0 0 0 0 0,1-1 1 0 0,-1 1-1 0 0,1 0 0 0 0,-1 0 1 0 0,1-1-1 0 0,0 1 0 0 0,0-4 0 0 0,0 1 25 0 0,1-1 1 0 0,0 0-1 0 0,0 1 0 0 0,1-1 0 0 0,-1 1 0 0 0,1 0 0 0 0,0 0 0 0 0,1 0 0 0 0,-1 0 0 0 0,1 0 0 0 0,0 0 1 0 0,4-5-1 0 0,-6 10 115 0 0,-1 0 1 0 0,0-1-1 0 0,0 1 0 0 0,0 0 1 0 0,1-1-1 0 0,-1 1 1 0 0,0 0-1 0 0,0-1 1 0 0,1 1-1 0 0,-1 0 0 0 0,0 0 1 0 0,1-1-1 0 0,-1 1 1 0 0,0 0-1 0 0,1 0 0 0 0,-1 0 1 0 0,0-1-1 0 0,1 1 1 0 0,-1 0-1 0 0,1 0 1 0 0,-1 0-1 0 0,0 0 0 0 0,1 0 1 0 0,-1 0-1 0 0,1 0 1 0 0,-1 0-1 0 0,0 0 1 0 0,1 0-1 0 0,-1 0 0 0 0,1 0 1 0 0,-1 0-1 0 0,0 0 1 0 0,1 0-1 0 0,-1 0 1 0 0,0 0-1 0 0,1 1 0 0 0,-1-1 1 0 0,1 0-1 0 0,-1 0 1 0 0,0 0-1 0 0,1 1 1 0 0,-1-1-1 0 0,0 0 0 0 0,0 1 1 0 0,1-1-1 0 0,-1 0 1 0 0,0 0-1 0 0,0 1 1 0 0,1-1-1 0 0,-1 0 0 0 0,0 1 1 0 0,0-1-1 0 0,0 1 1 0 0,1-1-1 0 0,-1 0 0 0 0,0 1 1 0 0,0-1-1 0 0,0 0 1 0 0,0 1-1 0 0,0-1 1 0 0,0 1-1 0 0,0 0 0 0 0,4 25 1189 0 0,-7-17-1014 0 0,-1 0 1 0 0,0 0-1 0 0,0-1 0 0 0,-1 1 1 0 0,1-1-1 0 0,-2 0 1 0 0,1-1-1 0 0,-1 1 1 0 0,-1-1-1 0 0,1 0 0 0 0,-1-1 1 0 0,-11 9-1 0 0,1-2-158 0 0,0 0 0 0 0,-1-2 0 0 0,-1 0 0 0 0,-28 12 0 0 0,34-17-518 0 0,-1-1 0 0 0,0 0-1 0 0,0-1 1 0 0,-1 0-1 0 0,1-2 1 0 0,-1 1-1 0 0,1-2 1 0 0,-1 0 0 0 0,0-1-1 0 0,-25-2 1 0 0,37 1 229 0 0,-14 0-506 0 0,13 3 925 0 0,1 1-1 0 0,-1 0 0 0 0,0-1 1 0 0,1 1-1 0 0,-1 0 0 0 0,1 1 0 0 0,-5 5 1 0 0,-29 24 602 0 0,21-25-795 0 0,0 0 0 0 0,-1-1-1 0 0,-1-1 1 0 0,1-1 0 0 0,-1-1 0 0 0,0 0 0 0 0,1-1 0 0 0,-2-1 0 0 0,1-1 0 0 0,0 0 0 0 0,0-1 0 0 0,0-1 0 0 0,-1-1 0 0 0,1-1 0 0 0,1 0-1 0 0,-1-1 1 0 0,-18-8 0 0 0,33 11-41 0 0,0 0-1 0 0,0 0 1 0 0,0-1-1 0 0,1 1 1 0 0,-1-1-1 0 0,0 0 1 0 0,1 1-1 0 0,0-1 1 0 0,-1-1-1 0 0,1 1 1 0 0,0 0-1 0 0,0 0 1 0 0,0-1-1 0 0,-2-4 1 0 0,3 6 11 0 0,0-1 0 0 0,1 0 0 0 0,-1 0 0 0 0,1 0 0 0 0,-1 0 1 0 0,1 0-1 0 0,0 0 0 0 0,0 0 0 0 0,0 1 0 0 0,0-1 0 0 0,0 0 1 0 0,0 0-1 0 0,0 0 0 0 0,1 0 0 0 0,-1 0 0 0 0,1 0 1 0 0,-1 0-1 0 0,2-1 0 0 0,0-1 41 0 0,1 0 0 0 0,-1 0 1 0 0,1 0-1 0 0,0 0 0 0 0,0 1 1 0 0,0-1-1 0 0,0 1 0 0 0,1 0 0 0 0,0 0 1 0 0,-1 1-1 0 0,1-1 0 0 0,0 1 1 0 0,0-1-1 0 0,0 1 0 0 0,1 0 0 0 0,-1 1 1 0 0,1-1-1 0 0,4 0 0 0 0,3-1 192 0 0,0 1 0 0 0,0 1-1 0 0,21 0 1 0 0,2 8 199 0 0,-34-6-377 0 0,0-1 0 0 0,0 1 0 0 0,0 0 1 0 0,0-1-1 0 0,0 1 0 0 0,0 0 0 0 0,0-1 1 0 0,0 1-1 0 0,-1 0 0 0 0,1 0 0 0 0,0 0 1 0 0,-1 0-1 0 0,1 0 0 0 0,-1 0 0 0 0,1 0 1 0 0,-1 0-1 0 0,1 0 0 0 0,-1 0 0 0 0,1 0 1 0 0,-1 0-1 0 0,0 0 0 0 0,0 0 0 0 0,0 0 0 0 0,0 2 1 0 0,0 2 2 0 0,-1 0 1 0 0,-1 0-1 0 0,1 0 1 0 0,-1 0-1 0 0,1-1 1 0 0,-2 1-1 0 0,1 0 1 0 0,0-1-1 0 0,-1 0 1 0 0,0 1 0 0 0,0-1-1 0 0,0 0 1 0 0,0 0-1 0 0,-1-1 1 0 0,0 1-1 0 0,-7 5 1 0 0,7-6 23 0 0,1 0 1 0 0,0-1 0 0 0,-1 1 0 0 0,0-1 0 0 0,1 0 0 0 0,-1 0-1 0 0,0 0 1 0 0,0 0 0 0 0,0-1 0 0 0,0 0 0 0 0,0 1-1 0 0,-1-1 1 0 0,1-1 0 0 0,0 1 0 0 0,-1-1 0 0 0,1 0 0 0 0,0 0-1 0 0,-1 0 1 0 0,1 0 0 0 0,-7-2 0 0 0,5-1 83 0 0,1-1 1 0 0,0 1-1 0 0,0-1 1 0 0,0 0-1 0 0,0 0 1 0 0,1 0-1 0 0,-1-1 1 0 0,1 1-1 0 0,0-1 1 0 0,0 0-1 0 0,1-1 1 0 0,0 1 0 0 0,0-1-1 0 0,0 1 1 0 0,0-1-1 0 0,1 0 1 0 0,0 0-1 0 0,0 0 1 0 0,1 0-1 0 0,0 0 1 0 0,0 0-1 0 0,-1-9 1 0 0,1 2-297 0 0,0 0 1 0 0,0 0 0 0 0,1 1-1 0 0,1-1 1 0 0,0 0 0 0 0,1 1 0 0 0,0-1-1 0 0,1 1 1 0 0,0 0 0 0 0,9-20-1 0 0,11-7-4115 0 0,-11 24 322 0 0,1 1 0 0 0,0 0 1 0 0,21-17-1 0 0,-5 8 1050 0 0,-12 8 1223 0 0</inkml:trace>
</inkml:ink>
</file>

<file path=ppt/ink/ink4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0.293"/>
    </inkml:context>
    <inkml:brush xml:id="br0">
      <inkml:brushProperty name="width" value="0.05" units="cm"/>
      <inkml:brushProperty name="height" value="0.05" units="cm"/>
    </inkml:brush>
  </inkml:definitions>
  <inkml:trace contextRef="#ctx0" brushRef="#br0">35 38 5793 0 0,'0'0'16176'0'0,"-4"1"-17163"0"0,-8 2-829 0 0,11-3 1380 0 0,1 0 0 0 0,-1 0 0 0 0,0 0 0 0 0,0 0 0 0 0,1 0 0 0 0,-1 0 0 0 0,0 0 0 0 0,1 0 0 0 0,-1 0 0 0 0,0-1-1 0 0,0 1 1 0 0,1 0 0 0 0,-1 0 0 0 0,1-1 0 0 0,-1 1 0 0 0,0-1 0 0 0,1 1 0 0 0,-1 0 0 0 0,1-1 0 0 0,-1 1 0 0 0,1-1 0 0 0,-1 1-1 0 0,1-1 1 0 0,-1 0 0 0 0,1 1 0 0 0,-1-1 0 0 0,1 1 0 0 0,0-1 0 0 0,-1 0 0 0 0,1 1 0 0 0,0-1 0 0 0,0 0 0 0 0,0 1-1 0 0,-1-1 1 0 0,1 0 0 0 0,0 1 0 0 0,0-2 0 0 0,3-14-355 0 0,0 7-1005 0 0</inkml:trace>
</inkml:ink>
</file>

<file path=ppt/ink/ink4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0.621"/>
    </inkml:context>
    <inkml:brush xml:id="br0">
      <inkml:brushProperty name="width" value="0.05" units="cm"/>
      <inkml:brushProperty name="height" value="0.05" units="cm"/>
    </inkml:brush>
  </inkml:definitions>
  <inkml:trace contextRef="#ctx0" brushRef="#br0">795 1 5589 0 0,'0'3'456'0'0,"1"0"1"0"0,-1 0 0 0 0,0 1 0 0 0,-1-1 0 0 0,1 0 0 0 0,-1 0 0 0 0,1 0 0 0 0,-1 0 0 0 0,0 0 0 0 0,0 0 0 0 0,0 0 0 0 0,-1 0 0 0 0,1 0 0 0 0,-1 0 0 0 0,1-1 0 0 0,-1 1 0 0 0,0 0 0 0 0,-3 2 0 0 0,-42 44 2207 0 0,46-47-2542 0 0,-24 19 561 0 0,0-1 1 0 0,0-1-1 0 0,-2-2 0 0 0,-1 0 0 0 0,0-2 1 0 0,-1 0-1 0 0,0-2 0 0 0,-47 13 1 0 0,52-19-620 0 0,1-1 0 0 0,-2-2 1 0 0,1 0-1 0 0,-1-2 0 0 0,1 0 1 0 0,-1-2-1 0 0,1 0 0 0 0,-1-2 1 0 0,1-1-1 0 0,-1-1 1 0 0,-39-11-1 0 0,56 12-139 0 0,0-1 0 0 0,0 1 0 0 0,0-1 0 0 0,1 0 0 0 0,0-1 0 0 0,0 0 0 0 0,0 0 0 0 0,-8-8 1 0 0,13 11 24 0 0,-1 0 0 0 0,1-1 1 0 0,0 1-1 0 0,0-1 0 0 0,0 0 1 0 0,0 0-1 0 0,0 1 0 0 0,0-1 1 0 0,1 0-1 0 0,0 0 0 0 0,-1-1 1 0 0,1 1-1 0 0,0 0 0 0 0,1 0 1 0 0,-1-1-1 0 0,0 1 0 0 0,1 0 1 0 0,0-1-1 0 0,0 1 0 0 0,0 0 1 0 0,0-1-1 0 0,1 1 0 0 0,0-5 1 0 0,-1 7 9 0 0,0 1-1 0 0,1-1 1 0 0,-1 1 0 0 0,0-1 0 0 0,0 0 0 0 0,1 1 0 0 0,-1-1 0 0 0,0 1 0 0 0,1-1 0 0 0,-1 1 0 0 0,1-1-1 0 0,-1 1 1 0 0,1-1 0 0 0,-1 1 0 0 0,1 0 0 0 0,-1-1 0 0 0,1 1 0 0 0,-1 0 0 0 0,1-1 0 0 0,-1 1 0 0 0,1 0-1 0 0,-1-1 1 0 0,1 1 0 0 0,0 0 0 0 0,-1 0 0 0 0,1 0 0 0 0,0 0 0 0 0,-1 0 0 0 0,1 0 0 0 0,-1 0 0 0 0,1 0-1 0 0,0 0 1 0 0,-1 0 0 0 0,1 0 0 0 0,0 0 0 0 0,-1 0 0 0 0,1 0 0 0 0,0 0 0 0 0,-1 1 0 0 0,2-1 0 0 0,-1 1-115 0 0,1 0 1 0 0,0 0 0 0 0,0 0 0 0 0,-1 0 0 0 0,1 0 0 0 0,0 0-1 0 0,-1 0 1 0 0,0 1 0 0 0,1-1 0 0 0,-1 0 0 0 0,0 1 0 0 0,3 3-1 0 0,-2-1-494 0 0,-1 0 0 0 0,1 0 0 0 0,-1 1 0 0 0,0-1 0 0 0,0 1 0 0 0,0 0 0 0 0,-1-1 0 0 0,1 1 0 0 0,-1-1 0 0 0,0 1 0 0 0,-1 0 0 0 0,1-1 0 0 0,-2 8 0 0 0,-20 58-5805 0 0,10-44 4694 0 0</inkml:trace>
</inkml:ink>
</file>

<file path=ppt/ink/ink4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0.981"/>
    </inkml:context>
    <inkml:brush xml:id="br0">
      <inkml:brushProperty name="width" value="0.05" units="cm"/>
      <inkml:brushProperty name="height" value="0.05" units="cm"/>
    </inkml:brush>
  </inkml:definitions>
  <inkml:trace contextRef="#ctx0" brushRef="#br0">253 33 4976 0 0,'-7'-4'2174'0'0,"6"4"-1860"0"0,0 0 1 0 0,1 0-1 0 0,-1-1 1 0 0,0 1-1 0 0,0 0 1 0 0,1 0-1 0 0,-1-1 1 0 0,0 1-1 0 0,0 0 1 0 0,1-1-1 0 0,-1 1 1 0 0,0-1-1 0 0,1 1 1 0 0,-1-1-1 0 0,1 1 1 0 0,-1-1-1 0 0,1 1 1 0 0,-1-1-1 0 0,1 0 1 0 0,-1 1-1 0 0,1-1 1 0 0,-1 0-1 0 0,1 1 1 0 0,0-1-1 0 0,-1 0 1 0 0,1 0-1 0 0,0 1 1 0 0,0-1-1 0 0,-1 0 1 0 0,1 0-1 0 0,0 0 1 0 0,0 1-1 0 0,0-1 1 0 0,0 0-1 0 0,0 0 1 0 0,0 0-1 0 0,0 1 1 0 0,1-1-1 0 0,-1 0 1 0 0,0 0-1 0 0,0 1 1 0 0,1-2-1 0 0,0 1 391 0 0,2 0-357 0 0,1 1 0 0 0,-1-1 0 0 0,1 1 1 0 0,-1 0-1 0 0,1 1 0 0 0,-1-1 0 0 0,0 1 0 0 0,1-1 0 0 0,4 3 1 0 0,-4-3-65 0 0,-1 1-82 0 0,1-1 1 0 0,-1 1 0 0 0,0 0 0 0 0,0 0-1 0 0,0 0 1 0 0,0 0 0 0 0,0 1 0 0 0,0-1-1 0 0,0 1 1 0 0,0 0 0 0 0,5 4 814 0 0,-58 5-263 0 0,48-11-763 0 0,-12 1 241 0 0,0 0 0 0 0,0 1 0 0 0,0 1 0 0 0,-25 8 0 0 0,35-9-97 0 0,-1 1-1 0 0,1-1 1 0 0,0 1 0 0 0,0 0-1 0 0,0 0 1 0 0,0 0 0 0 0,0 0-1 0 0,1 0 1 0 0,-1 1 0 0 0,1 0-1 0 0,0 0 1 0 0,0 0 0 0 0,0 0 0 0 0,1 0-1 0 0,-1 1 1 0 0,1-1 0 0 0,-2 8-1 0 0,-7 21 18 0 0,1 0-1 0 0,2 1 1 0 0,-6 58-1 0 0,2 106-5278 0 0,7-66-2072 0 0,-10-2-3406 0 0,-8-15 3743 0 0,14-79 5037 0 0</inkml:trace>
</inkml:ink>
</file>

<file path=ppt/ink/ink4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2.028"/>
    </inkml:context>
    <inkml:brush xml:id="br0">
      <inkml:brushProperty name="width" value="0.05" units="cm"/>
      <inkml:brushProperty name="height" value="0.05" units="cm"/>
    </inkml:brush>
  </inkml:definitions>
  <inkml:trace contextRef="#ctx0" brushRef="#br0">941 316 4996 0 0,'-10'-5'988'0'0,"1"1"0"0"0,0-2 0 0 0,0 1-1 0 0,0-1 1 0 0,1 0 0 0 0,0-1-1 0 0,0 0 1 0 0,0 0 0 0 0,1-1 0 0 0,0 0-1 0 0,1 0 1 0 0,-1-1 0 0 0,2 0-1 0 0,-1 0 1 0 0,-4-11 0 0 0,8 15-805 0 0,0 0 1 0 0,0 0 0 0 0,1 0-1 0 0,0 0 1 0 0,0 0-1 0 0,0 0 1 0 0,1 0-1 0 0,-1 0 1 0 0,1-1 0 0 0,1 1-1 0 0,-1 0 1 0 0,1 0-1 0 0,-1 0 1 0 0,2 0-1 0 0,-1 0 1 0 0,0 0 0 0 0,1 0-1 0 0,0 0 1 0 0,0 0-1 0 0,1 1 1 0 0,-1-1-1 0 0,1 1 1 0 0,0-1 0 0 0,0 1-1 0 0,0 0 1 0 0,1 0-1 0 0,-1 1 1 0 0,1-1-1 0 0,0 1 1 0 0,0 0 0 0 0,0 0-1 0 0,7-3 1 0 0,-2 0-143 0 0,0 1 1 0 0,1 0 0 0 0,-1 1 0 0 0,1 0-1 0 0,1 1 1 0 0,-1 0 0 0 0,0 0-1 0 0,1 1 1 0 0,-1 1 0 0 0,1-1-1 0 0,0 2 1 0 0,-1 0 0 0 0,1 0-1 0 0,0 1 1 0 0,-1 0 0 0 0,1 1-1 0 0,-1 0 1 0 0,16 5 0 0 0,-25-7-41 0 0,0 1 0 0 0,-1-1-1 0 0,1 1 1 0 0,0-1 0 0 0,0 1 0 0 0,0-1 0 0 0,0 1 0 0 0,-1 0 0 0 0,1-1 0 0 0,0 1-1 0 0,0 0 1 0 0,-1 0 0 0 0,1 0 0 0 0,-1-1 0 0 0,1 1 0 0 0,-1 0 0 0 0,1 0-1 0 0,-1 0 1 0 0,1 0 0 0 0,-1 0 0 0 0,0 0 0 0 0,0 0 0 0 0,1 0 0 0 0,-1 0 0 0 0,0 0-1 0 0,0 0 1 0 0,0 0 0 0 0,0 0 0 0 0,0 0 0 0 0,0 0 0 0 0,-1 0 0 0 0,1 0-1 0 0,0 0 1 0 0,0 0 0 0 0,-1 0 0 0 0,1 0 0 0 0,0 0 0 0 0,-1 0 0 0 0,1 0 0 0 0,-1 0-1 0 0,-1 1 1 0 0,-20 27 1 0 0,-197 216 337 0 0,-10 9 145 0 0,182-208-321 0 0,-1-3 0 0 0,-2-1 0 0 0,-70 43 0 0 0,97-71-209 0 0,-2 0 0 0 0,0-1-1 0 0,0-1 1 0 0,-31 8 0 0 0,47-17-412 0 0,0-1 0 0 0,0 0 0 0 0,0-1-1 0 0,0 0 1 0 0,0 0 0 0 0,-1-1 0 0 0,-11-1 0 0 0,16 1-234 0 0,1-1 1 0 0,-1 0-1 0 0,1-1 1 0 0,-1 1 0 0 0,1-1-1 0 0,0 1 1 0 0,0-1-1 0 0,0 0 1 0 0,0-1-1 0 0,0 1 1 0 0,0-1 0 0 0,0 0-1 0 0,1 0 1 0 0,-1 0-1 0 0,-4-5 1 0 0,4 2-206 0 0,0 1-1 0 0,1-1 1 0 0,0 0-1 0 0,-1 0 1 0 0,2 0-1 0 0,-1-1 1 0 0,1 1 0 0 0,-2-8-1 0 0,-6-53-3329 0 0,7 29 2551 0 0</inkml:trace>
</inkml:ink>
</file>

<file path=ppt/ink/ink4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2.356"/>
    </inkml:context>
    <inkml:brush xml:id="br0">
      <inkml:brushProperty name="width" value="0.05" units="cm"/>
      <inkml:brushProperty name="height" value="0.05" units="cm"/>
    </inkml:brush>
  </inkml:definitions>
  <inkml:trace contextRef="#ctx0" brushRef="#br0">3 8 6449 0 0,'14'-5'7682'0'0,"-5"3"-5020"0"0,-9 2-2750 0 0,0 0-1 0 0,0 0 1 0 0,1 0 0 0 0,-1 0-1 0 0,0-1 1 0 0,0 1-1 0 0,0 0 1 0 0,0 0 0 0 0,1 0-1 0 0,-1 0 1 0 0,0 0 0 0 0,0 0-1 0 0,0 0 1 0 0,0 0-1 0 0,1 0 1 0 0,-1 0 0 0 0,0 0-1 0 0,0 1 1 0 0,0-1 0 0 0,0 0-1 0 0,0 0 1 0 0,1 0-1 0 0,-1 0 1 0 0,0 0 0 0 0,0 0-1 0 0,0 0 1 0 0,0 0 0 0 0,0 0-1 0 0,1 1 1 0 0,-1-1-1 0 0,0 0 1 0 0,0 0 0 0 0,0 0-1 0 0,0 0 1 0 0,0 0-1 0 0,0 0 1 0 0,0 1 0 0 0,0-1-1 0 0,0 0 1 0 0,0 0 0 0 0,1 0-1 0 0,-1 0 1 0 0,0 1-1 0 0,0-1 1 0 0,0 0 0 0 0,0 0-1 0 0,0 0 1 0 0,0 0 0 0 0,0 1-1 0 0,-10 15-9729 0 0,-3-1 9044 0 0,5-4-928 0 0</inkml:trace>
</inkml:ink>
</file>

<file path=ppt/ink/ink4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2.684"/>
    </inkml:context>
    <inkml:brush xml:id="br0">
      <inkml:brushProperty name="width" value="0.05" units="cm"/>
      <inkml:brushProperty name="height" value="0.05" units="cm"/>
    </inkml:brush>
  </inkml:definitions>
  <inkml:trace contextRef="#ctx0" brushRef="#br0">238 94 4892 0 0,'-2'0'442'0'0,"1"0"-1"0"0,-1 0 0 0 0,0 0 0 0 0,0 0 0 0 0,0 0 0 0 0,0 0 1 0 0,1 0-1 0 0,-1 0 0 0 0,0-1 0 0 0,0 1 0 0 0,0-1 0 0 0,1 0 1 0 0,-1 1-1 0 0,0-1 0 0 0,1 0 0 0 0,-1 0 0 0 0,1 0 0 0 0,-1 0 1 0 0,1 0-1 0 0,-1 0 0 0 0,1-1 0 0 0,0 1 0 0 0,-1 0 0 0 0,1-1 1 0 0,0 1-1 0 0,-2-4 0 0 0,3 2-50 0 0,-1 0 1 0 0,1 0-1 0 0,0 0 0 0 0,-1 0 0 0 0,1 0 1 0 0,1 0-1 0 0,-1 0 0 0 0,0 0 1 0 0,1 0-1 0 0,-1 0 0 0 0,1 0 1 0 0,0 0-1 0 0,0 0 0 0 0,3-6 0 0 0,-3 8-233 0 0,-1-1 0 0 0,1 1 0 0 0,0-1 0 0 0,0 1 0 0 0,-1-1 0 0 0,1 1 0 0 0,0 0 0 0 0,0-1 0 0 0,0 1 0 0 0,1 0 0 0 0,-1 0 0 0 0,0 0 0 0 0,2-2 0 0 0,-2 3-117 0 0,-1 0 1 0 0,1-1 0 0 0,-1 1-1 0 0,0 0 1 0 0,1 0-1 0 0,-1 0 1 0 0,1 0 0 0 0,-1 0-1 0 0,1 0 1 0 0,-1 0 0 0 0,0 0-1 0 0,1 0 1 0 0,-1 0-1 0 0,1 0 1 0 0,-1 0 0 0 0,0 1-1 0 0,1-1 1 0 0,-1 0 0 0 0,1 0-1 0 0,-1 0 1 0 0,0 0-1 0 0,1 1 1 0 0,-1-1 0 0 0,0 0-1 0 0,1 0 1 0 0,-1 1-1 0 0,0-1 1 0 0,1 0 0 0 0,-1 1-1 0 0,0-1 1 0 0,1 1 0 0 0,0 1-12 0 0,0 0 1 0 0,0 0 0 0 0,-1 0-1 0 0,1 0 1 0 0,0 0 0 0 0,-1 0 0 0 0,1 0-1 0 0,-1 0 1 0 0,0 0 0 0 0,0 0 0 0 0,0 0-1 0 0,0 0 1 0 0,0 0 0 0 0,0 1-1 0 0,-1-1 1 0 0,1 0 0 0 0,-1 0 0 0 0,1 0-1 0 0,-2 3 1 0 0,-10 21-1740 0 0,0-1 0 0 0,-28 41 1 0 0,29-50-647 0 0,-2 1 1 0 0,0-2-1 0 0,-1 0 1 0 0,0 0 0 0 0,-1-1-1 0 0,-1-1 1 0 0,-32 21 0 0 0,26-22 504 0 0</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3.848"/>
    </inkml:context>
    <inkml:brush xml:id="br0">
      <inkml:brushProperty name="width" value="0.05" units="cm"/>
      <inkml:brushProperty name="height" value="0.05" units="cm"/>
    </inkml:brush>
  </inkml:definitions>
  <inkml:trace contextRef="#ctx0" brushRef="#br0">24 111 4708 0 0,'4'-20'9995'0'0,"8"4"-3339"0"0,-8 12-5928 0 0,0 1 1 0 0,0 0-1 0 0,0 0 1 0 0,1 1-1 0 0,-1-1 1 0 0,1 1 0 0 0,5-2-1 0 0,11-3-897 0 0,1 2 0 0 0,36-6 0 0 0,-33 7 1684 0 0,97-19-563 0 0,-120 23-902 0 0,1 0-58 0 0,-2 0 11 0 0,0 0 1 0 0,-1 0 0 0 0,1 0 0 0 0,0 0 0 0 0,0 0-1 0 0,0 1 1 0 0,0-1 0 0 0,0 0 0 0 0,0 0 0 0 0,0 1-1 0 0,-1-1 1 0 0,1 1 0 0 0,0-1 0 0 0,0 1 0 0 0,0-1-1 0 0,-1 1 1 0 0,1-1 0 0 0,0 1 0 0 0,-1 0 0 0 0,1-1-1 0 0,-1 1 1 0 0,1 0 0 0 0,0 0 0 0 0,-1-1 0 0 0,0 1-1 0 0,1 0 1 0 0,-1 0 0 0 0,1 0 0 0 0,-1 0 0 0 0,0-1-1 0 0,0 1 1 0 0,1 0 0 0 0,-1 0 0 0 0,0 0 0 0 0,0 0-1 0 0,0 0 1 0 0,0 0 0 0 0,0 0 0 0 0,0 1 0 0 0,-11 29 112 0 0,10-29-101 0 0,-35 68 509 0 0,-4 0 1 0 0,-90 115-1 0 0,124-177-426 0 0,0-1 1 0 0,0-1-1 0 0,-1 1 1 0 0,-1-1-1 0 0,1-1 1 0 0,-1 1-1 0 0,-11 5 1 0 0,18-10-184 0 0,-1 0 0 0 0,1 0 0 0 0,-1 0 0 0 0,1 0 0 0 0,-1 0 0 0 0,0-1 1 0 0,1 1-1 0 0,-1 0 0 0 0,0-1 0 0 0,0 0 0 0 0,1 1 0 0 0,-1-1 0 0 0,0 0 0 0 0,0 0 0 0 0,0 0 1 0 0,1 0-1 0 0,-1 0 0 0 0,0 0 0 0 0,0-1 0 0 0,0 1 0 0 0,1-1 0 0 0,-1 1 0 0 0,0-1 0 0 0,0 1 0 0 0,1-1 1 0 0,-1 0-1 0 0,1 0 0 0 0,-1 0 0 0 0,1 0 0 0 0,-1 0 0 0 0,1 0 0 0 0,-1-1 0 0 0,1 1 0 0 0,0 0 0 0 0,0-1 1 0 0,0 1-1 0 0,0-1 0 0 0,0 1 0 0 0,0-1 0 0 0,0 1 0 0 0,0-1 0 0 0,1 0 0 0 0,-1 1 0 0 0,0-4 1 0 0,0 0-843 0 0,0 1 1 0 0,0-1-1 0 0,1 0 1 0 0,0 1 0 0 0,0-1-1 0 0,0 0 1 0 0,0 0 0 0 0,1 1-1 0 0,0-1 1 0 0,0 0-1 0 0,0 1 1 0 0,0-1 0 0 0,3-4-1 0 0,30-60-6098 0 0,-23 50 5538 0 0,26-42-2072 0 0,-16 32 1863 0 0</inkml:trace>
</inkml:ink>
</file>

<file path=ppt/ink/ink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13.177"/>
    </inkml:context>
    <inkml:brush xml:id="br0">
      <inkml:brushProperty name="width" value="0.05" units="cm"/>
      <inkml:brushProperty name="height" value="0.05" units="cm"/>
      <inkml:brushProperty name="color" value="#E71224"/>
    </inkml:brush>
  </inkml:definitions>
  <inkml:trace contextRef="#ctx0" brushRef="#br0">529 16 5188 0 0,'-8'-16'16687'0'0,"12"50"-15709"0"0,-2 0 0 0 0,-1-1 0 0 0,-2 1 0 0 0,-1 0 0 0 0,-2-1 0 0 0,-12 54 0 0 0,11-64-734 0 0,-2-1-1 0 0,-1 0 1 0 0,0 0 0 0 0,-1-1-1 0 0,-2 0 1 0 0,0-1-1 0 0,-1 0 1 0 0,-1-1 0 0 0,-1 0-1 0 0,-28 29 1 0 0,34-41-80 0 0,0 0 0 0 0,0 0 0 0 0,-1-1 1 0 0,-16 9-1 0 0,23-14-156 0 0,0 0 0 0 0,0 0 1 0 0,-1 1-1 0 0,1-1 0 0 0,0-1 0 0 0,-1 1 1 0 0,1 0-1 0 0,-1-1 0 0 0,1 1 1 0 0,-1-1-1 0 0,1 1 0 0 0,-1-1 1 0 0,1 0-1 0 0,-1 0 0 0 0,1-1 0 0 0,-1 1 1 0 0,1 0-1 0 0,-1-1 0 0 0,1 0 1 0 0,-1 1-1 0 0,1-1 0 0 0,-1 0 0 0 0,1 0 1 0 0,-4-3-1 0 0,5 3-28 0 0,-1-1 1 0 0,1 0-1 0 0,0 0 1 0 0,1 0-1 0 0,-1 0 1 0 0,0 0-1 0 0,0 0 1 0 0,1 0-1 0 0,-1 0 0 0 0,1 0 1 0 0,0 0-1 0 0,0 0 1 0 0,0 0-1 0 0,0-1 1 0 0,0 1-1 0 0,0 0 0 0 0,0 0 1 0 0,1 0-1 0 0,-1 0 1 0 0,1 0-1 0 0,-1 0 1 0 0,1 0-1 0 0,0 0 1 0 0,0 0-1 0 0,1-2 0 0 0,-1 2-14 0 0,0 0 0 0 0,0-1 0 0 0,0 1 0 0 0,0 0 0 0 0,0 0 0 0 0,0 0 0 0 0,1 0 0 0 0,-1 0 0 0 0,1 0 0 0 0,0 0 0 0 0,-1 0 0 0 0,1 1 0 0 0,0-1 0 0 0,0 1 0 0 0,0-1 0 0 0,0 1 0 0 0,0 0 0 0 0,0 0 0 0 0,1 0 0 0 0,-1 0 0 0 0,4-1 0 0 0,-4 2 35 0 0,0 1 1 0 0,0-1-1 0 0,0 1 0 0 0,0-1 1 0 0,0 1-1 0 0,0 0 0 0 0,0 0 0 0 0,0 0 1 0 0,-1 0-1 0 0,1 1 0 0 0,0-1 0 0 0,0 0 1 0 0,-1 1-1 0 0,1-1 0 0 0,-1 1 1 0 0,0-1-1 0 0,1 1 0 0 0,-1 0 0 0 0,0-1 1 0 0,0 1-1 0 0,0 0 0 0 0,0 0 1 0 0,0 0-1 0 0,0 0 0 0 0,-1 0 0 0 0,1 0 1 0 0,0 0-1 0 0,-1 3 0 0 0,2 2 4 0 0,0 1 0 0 0,-1 0-1 0 0,0 0 1 0 0,0 0 0 0 0,-1-1-1 0 0,-1 12 1 0 0,-1-7-37 0 0,-1 0 0 0 0,-1 0 0 0 0,0 0 0 0 0,0 0-1 0 0,-1-1 1 0 0,-1 0 0 0 0,0 0 0 0 0,0 0 0 0 0,-1-1 0 0 0,-1 1 0 0 0,1-2-1 0 0,-19 18 1 0 0,16-17-487 0 0,-1 0 1 0 0,0-1-1 0 0,-1 0 0 0 0,0-1 0 0 0,-1 0 0 0 0,0-1 0 0 0,0 0 1 0 0,0-1-1 0 0,-1 0 0 0 0,-23 5 0 0 0,2-10-3854 0 0,32-1 3775 0 0,1-1-1 0 0,0 0 1 0 0,-1 0-1 0 0,1 1 1 0 0,0-1 0 0 0,0-1-1 0 0,0 1 1 0 0,0 0-1 0 0,0 0 1 0 0,0-1-1 0 0,0 1 1 0 0,0-1 0 0 0,0 0-1 0 0,1 0 1 0 0,-1 1-1 0 0,1-1 1 0 0,-1 0-1 0 0,1 0 1 0 0,0 0-1 0 0,0-1 1 0 0,-1 1 0 0 0,2 0-1 0 0,-1 0 1 0 0,0-1-1 0 0,0 1 1 0 0,0-3-1 0 0,0-24-2083 0 0,5 8 938 0 0</inkml:trace>
</inkml:ink>
</file>

<file path=ppt/ink/ink4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3.372"/>
    </inkml:context>
    <inkml:brush xml:id="br0">
      <inkml:brushProperty name="width" value="0.05" units="cm"/>
      <inkml:brushProperty name="height" value="0.05" units="cm"/>
    </inkml:brush>
  </inkml:definitions>
  <inkml:trace contextRef="#ctx0" brushRef="#br0">354 211 4492 0 0,'-7'-8'1105'0'0,"-35"-43"5235"0"0,39 47-5854 0 0,0 0-1 0 0,1 0 1 0 0,-1 0-1 0 0,1 0 1 0 0,0 0-1 0 0,1-1 1 0 0,-1 1-1 0 0,1-1 0 0 0,-1 1 1 0 0,2-1-1 0 0,-2-5 1 0 0,3 8-421 0 0,-1 1 1 0 0,1-1-1 0 0,-1 0 1 0 0,1 0 0 0 0,0 1-1 0 0,0-1 1 0 0,0 0-1 0 0,0 1 1 0 0,0-1-1 0 0,0 1 1 0 0,0-1-1 0 0,0 1 1 0 0,1 0-1 0 0,-1 0 1 0 0,0-1-1 0 0,1 1 1 0 0,-1 0-1 0 0,1 0 1 0 0,0 0-1 0 0,-1 0 1 0 0,1 1-1 0 0,0-1 1 0 0,2 0-1 0 0,46-16 455 0 0,-42 15-376 0 0,39-8 146 0 0,0 2-1 0 0,1 2 1 0 0,66 0 0 0 0,50-6 1792 0 0,-148 10-1912 0 0,-19 4 76 0 0,-38 9 292 0 0,-8 2-247 0 0,-22 11-43 0 0,1 2 0 0 0,1 4 0 0 0,-77 44 0 0 0,110-52-107 0 0,0 1-1 0 0,2 1 0 0 0,1 2 1 0 0,1 2-1 0 0,1 1 1 0 0,1 1-1 0 0,-29 40 0 0 0,50-59-12 0 0,2 1-1 0 0,-1 0 0 0 0,2 0 1 0 0,-1 0-1 0 0,2 1 0 0 0,0 0 1 0 0,0 0-1 0 0,1 1 0 0 0,1-1 1 0 0,0 1-1 0 0,-1 19 0 0 0,3-27-72 0 0,2 0 0 0 0,-1 0-1 0 0,0 0 1 0 0,1 0-1 0 0,0 0 1 0 0,1 0-1 0 0,-1-1 1 0 0,1 1-1 0 0,0 0 1 0 0,0-1 0 0 0,1 0-1 0 0,0 1 1 0 0,0-1-1 0 0,0 0 1 0 0,0 0-1 0 0,1-1 1 0 0,0 1 0 0 0,0-1-1 0 0,0 0 1 0 0,0 0-1 0 0,1 0 1 0 0,0 0-1 0 0,-1-1 1 0 0,1 0-1 0 0,1 0 1 0 0,-1 0 0 0 0,0-1-1 0 0,11 4 1 0 0,5 0-137 0 0,0 0 1 0 0,0-2-1 0 0,0 0 0 0 0,0-1 1 0 0,1-2-1 0 0,-1 0 1 0 0,42-4-1 0 0,-35 0-1030 0 0,-1-2 0 0 0,1 0-1 0 0,-1-2 1 0 0,0-1 0 0 0,42-18 0 0 0,-59 21-263 0 0,0 0 0 0 0,0-1-1 0 0,0 0 1 0 0,0-1 0 0 0,-1 0 0 0 0,0 0 0 0 0,-1-1 0 0 0,0 0 0 0 0,0-1 0 0 0,0 0 0 0 0,-1 0-1 0 0,-1 0 1 0 0,1-1 0 0 0,5-13 0 0 0,-7 7-375 0 0</inkml:trace>
</inkml:ink>
</file>

<file path=ppt/ink/ink4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3.715"/>
    </inkml:context>
    <inkml:brush xml:id="br0">
      <inkml:brushProperty name="width" value="0.05" units="cm"/>
      <inkml:brushProperty name="height" value="0.05" units="cm"/>
    </inkml:brush>
  </inkml:definitions>
  <inkml:trace contextRef="#ctx0" brushRef="#br0">62 3 4196 0 0,'0'0'5064'0'0,"-29"13"3744"0"0,33 0 819 0 0,-3-21-6898 0 0,-16-4-4006 0 0,3 8-994 0 0,2 0-5636 0 0</inkml:trace>
</inkml:ink>
</file>

<file path=ppt/ink/ink4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4.622"/>
    </inkml:context>
    <inkml:brush xml:id="br0">
      <inkml:brushProperty name="width" value="0.05" units="cm"/>
      <inkml:brushProperty name="height" value="0.05" units="cm"/>
    </inkml:brush>
  </inkml:definitions>
  <inkml:trace contextRef="#ctx0" brushRef="#br0">197 95 4872 0 0,'-7'-48'8875'0'0,"1"1"5312"0"0,-6 93-11502 0 0,1-11-1500 0 0,-15 153 138 0 0,8-54-3771 0 0,-6-2-9241 0 0,20-117 9867 0 0,0 0 0 0 0,-1 0 0 0 0,-1 0 0 0 0,0-1 0 0 0,-1 0 0 0 0,-1 0 0 0 0,0-1 0 0 0,-18 23 0 0 0,7-15-34 0 0</inkml:trace>
</inkml:ink>
</file>

<file path=ppt/ink/ink4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5.606"/>
    </inkml:context>
    <inkml:brush xml:id="br0">
      <inkml:brushProperty name="width" value="0.05" units="cm"/>
      <inkml:brushProperty name="height" value="0.05" units="cm"/>
    </inkml:brush>
  </inkml:definitions>
  <inkml:trace contextRef="#ctx0" brushRef="#br0">925 337 4360 0 0,'-3'-5'666'0'0,"0"1"0"0"0,1-1-1 0 0,-1 0 1 0 0,1 0-1 0 0,1 0 1 0 0,-1 0-1 0 0,1 0 1 0 0,0-1-1 0 0,0 1 1 0 0,0 0 0 0 0,1-1-1 0 0,-1 1 1 0 0,1-1-1 0 0,2-8 1 0 0,-1 9-265 0 0,0-1 1 0 0,1 1-1 0 0,0-1 1 0 0,0 1-1 0 0,1 0 0 0 0,0 0 1 0 0,-1 0-1 0 0,1 0 1 0 0,1 1-1 0 0,-1-1 1 0 0,9-7-1 0 0,-1 2-126 0 0,0 1 0 0 0,2 0 0 0 0,-1 0 0 0 0,1 2 0 0 0,0-1-1 0 0,0 2 1 0 0,1 0 0 0 0,0 0 0 0 0,20-4 0 0 0,84-17 290 0 0,-72 19-360 0 0,-1-3 1 0 0,69-25-1 0 0,-112 35-105 0 0,1 0-1 0 0,-1-1 1 0 0,1 1-1 0 0,-1-1 0 0 0,0 1 1 0 0,1-1-1 0 0,-1 0 1 0 0,0 0-1 0 0,3-4 1 0 0,-5 5 343 0 0,-2 1-422 0 0,0 1 0 0 0,-1-1 0 0 0,1 0 0 0 0,0 1 0 0 0,-1-1 0 0 0,1 1 0 0 0,0 0 0 0 0,0 0 0 0 0,0 0 0 0 0,-1 0 0 0 0,-1 1 0 0 0,2-1 20 0 0,-10 5 125 0 0,-1 1 0 0 0,1 0 0 0 0,1 0 1 0 0,-1 1-1 0 0,2 1 0 0 0,-1 0 1 0 0,-12 14-1 0 0,-12 9 135 0 0,-62 57 429 0 0,56-50-1308 0 0,-1-2 1 0 0,-64 45-1 0 0,101-80 334 0 0,1 1 1 0 0,0-1-1 0 0,-1 0 1 0 0,1 0-1 0 0,-1 0 1 0 0,0-1-1 0 0,0 1 1 0 0,0-1-1 0 0,1 0 1 0 0,-1-1-1 0 0,0 1 1 0 0,0-1-1 0 0,-7 0 1 0 0,-1-2-412 0 0,0-1 1 0 0,1 0-1 0 0,-22-8 0 0 0,32 11 583 0 0,-27 16 661 0 0,-5 27 407 0 0,11-13-539 0 0,-30 30-1 0 0,47-54-377 0 0,0 0 0 0 0,-1 0 0 0 0,0-1 0 0 0,0 1 0 0 0,0-2 0 0 0,0 1 0 0 0,-1-1 0 0 0,0 0 0 0 0,0-1 0 0 0,-12 4 0 0 0,17-6-40 0 0,0 0-1 0 0,0-1 0 0 0,0 0 0 0 0,0 1 1 0 0,-1-1-1 0 0,1-1 0 0 0,0 1 0 0 0,0 0 1 0 0,0-1-1 0 0,0 1 0 0 0,0-1 0 0 0,0 0 1 0 0,0 0-1 0 0,0 0 0 0 0,0-1 1 0 0,0 1-1 0 0,1-1 0 0 0,-4-1 0 0 0,1-1 28 0 0,0-1 0 0 0,1 1 0 0 0,-1-1 0 0 0,1 0-1 0 0,0 0 1 0 0,0 0 0 0 0,1 0 0 0 0,-5-9 0 0 0,-2-9 95 0 0,1 0-1 0 0,0 0 1 0 0,-7-37 0 0 0,16 58-158 0 0,-32-197 979 0 0,15 72 1464 0 0,16 123-2211 0 0,0 0 0 0 0,1 0 1 0 0,-1 0-1 0 0,1-1 0 0 0,0 1 0 0 0,1 0 0 0 0,-1 0 0 0 0,1 0 0 0 0,1-7 0 0 0,0 13-183 0 0,0 0 0 0 0,0 0 0 0 0,0 0 0 0 0,0 0 0 0 0,0 1 1 0 0,-1-1-1 0 0,1 1 0 0 0,-1-1 0 0 0,2 5 0 0 0,2 15 141 0 0,-2 0 0 0 0,0 0 0 0 0,-1 1 0 0 0,-1 0 0 0 0,-1-1 0 0 0,-6 38 0 0 0,-1-13-74 0 0,-2 0 0 0 0,-17 51 1 0 0,15-62-142 0 0,-2-2 0 0 0,-1 0 0 0 0,-35 61 0 0 0,41-83-217 0 0,0 1 0 0 0,-1-1 1 0 0,0-1-1 0 0,-1 1 0 0 0,0-2 0 0 0,-1 1 0 0 0,0-2 0 0 0,-1 1 0 0 0,0-2 0 0 0,0 1 0 0 0,-1-2 0 0 0,-20 10 0 0 0,28-15-102 0 0,0 0-1 0 0,0-1 1 0 0,0 0-1 0 0,0 0 1 0 0,0 0-1 0 0,0 0 1 0 0,-7-1-1 0 0,8 0-387 0 0,0 0 0 0 0,0-1 0 0 0,0 0 0 0 0,1 1 0 0 0,-1-2 0 0 0,0 1 0 0 0,0 0 0 0 0,0-1 0 0 0,1 1 0 0 0,-1-1 0 0 0,1 0 0 0 0,-1 0 0 0 0,-3-4 0 0 0,3 3-319 0 0,0-1 0 0 0,0 0 0 0 0,1 0 0 0 0,-1-1 0 0 0,1 1 0 0 0,0-1 0 0 0,0 1 0 0 0,0-1 0 0 0,-2-8 0 0 0,-7-32-2171 0 0,10 19 1358 0 0</inkml:trace>
</inkml:ink>
</file>

<file path=ppt/ink/ink4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5.981"/>
    </inkml:context>
    <inkml:brush xml:id="br0">
      <inkml:brushProperty name="width" value="0.05" units="cm"/>
      <inkml:brushProperty name="height" value="0.05" units="cm"/>
    </inkml:brush>
  </inkml:definitions>
  <inkml:trace contextRef="#ctx0" brushRef="#br0">50 0 6929 0 0,'0'0'10547'0'0,"4"14"-2939"0"0,-3-5-12052 0 0,-4-7 2759 0 0,0 0 0 0 0,-1 0 0 0 0,1 0 0 0 0,0 0 0 0 0,-1-1 0 0 0,1 1 0 0 0,-1-1 0 0 0,0 0 0 0 0,-4 1 0 0 0,-8 2-245 0 0</inkml:trace>
</inkml:ink>
</file>

<file path=ppt/ink/ink4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6.325"/>
    </inkml:context>
    <inkml:brush xml:id="br0">
      <inkml:brushProperty name="width" value="0.05" units="cm"/>
      <inkml:brushProperty name="height" value="0.05" units="cm"/>
    </inkml:brush>
  </inkml:definitions>
  <inkml:trace contextRef="#ctx0" brushRef="#br0">0 113 5444 0 0,'3'-5'808'0'0,"0"0"0"0"0,0 0-1 0 0,0 0 1 0 0,0 1-1 0 0,1-1 1 0 0,0 1-1 0 0,0 0 1 0 0,4-4-1 0 0,39-26 3147 0 0,-5 4-4850 0 0,-38 26-254 0 0</inkml:trace>
</inkml:ink>
</file>

<file path=ppt/ink/ink4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6.653"/>
    </inkml:context>
    <inkml:brush xml:id="br0">
      <inkml:brushProperty name="width" value="0.05" units="cm"/>
      <inkml:brushProperty name="height" value="0.05" units="cm"/>
    </inkml:brush>
  </inkml:definitions>
  <inkml:trace contextRef="#ctx0" brushRef="#br0">186 20 5260 0 0,'8'-19'17087'0'0,"-4"24"-12696"0"0,-1 13-4831 0 0,-3-3 945 0 0,0 1 0 0 0,0-1 0 0 0,-1 0 1 0 0,-6 26-1 0 0,1-18-1658 0 0,0 0 0 0 0,-16 34 0 0 0,10-30-1928 0 0,-2-1 0 0 0,0 0 0 0 0,-2-2 0 0 0,-1 1 0 0 0,-23 24 0 0 0,9-19-941 0 0,16-19 2281 0 0</inkml:trace>
</inkml:ink>
</file>

<file path=ppt/ink/ink4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6.981"/>
    </inkml:context>
    <inkml:brush xml:id="br0">
      <inkml:brushProperty name="width" value="0.05" units="cm"/>
      <inkml:brushProperty name="height" value="0.05" units="cm"/>
    </inkml:brush>
  </inkml:definitions>
  <inkml:trace contextRef="#ctx0" brushRef="#br0">1341 203 4708 0 0,'-3'-14'3261'0'0,"1"-1"-1"0"0,1 1 0 0 0,0-25 0 0 0,1 31-2508 0 0,1 0 0 0 0,0 0-1 0 0,1-1 1 0 0,0 1 0 0 0,0 0-1 0 0,1 1 1 0 0,0-1-1 0 0,0 0 1 0 0,1 1 0 0 0,-1 0-1 0 0,2 0 1 0 0,7-11 0 0 0,-11 17-716 0 0,-1 1 1 0 0,0-1-1 0 0,0 1 1 0 0,1-1-1 0 0,-1 1 1 0 0,0-1-1 0 0,1 1 1 0 0,-1-1-1 0 0,1 1 1 0 0,-1-1 0 0 0,1 1-1 0 0,-1 0 1 0 0,1-1-1 0 0,-1 1 1 0 0,1 0-1 0 0,-1-1 1 0 0,1 1-1 0 0,-1 0 1 0 0,1 0 0 0 0,0-1-1 0 0,-1 1 1 0 0,1 0-1 0 0,-1 0 1 0 0,1 0-1 0 0,0 0 1 0 0,-1 0-1 0 0,1 0 1 0 0,0 0 0 0 0,-1 0-1 0 0,1 0 1 0 0,-1 0-1 0 0,1 0 1 0 0,0 0-1 0 0,-1 1 1 0 0,1-1-1 0 0,-1 0 1 0 0,1 0-1 0 0,0 1 1 0 0,-1-1 0 0 0,1 0-1 0 0,-1 1 1 0 0,1-1-1 0 0,-1 0 1 0 0,1 1-1 0 0,-1-1 1 0 0,0 1-1 0 0,1-1 1 0 0,-1 1 0 0 0,1-1-1 0 0,-1 1 1 0 0,0-1-1 0 0,1 2 1 0 0,0 0 23 0 0,0 0 0 0 0,0 0 1 0 0,0 0-1 0 0,0 0 0 0 0,-1 0 0 0 0,1 0 1 0 0,-1 0-1 0 0,1 0 0 0 0,-1 0 0 0 0,0 1 1 0 0,0-1-1 0 0,0 0 0 0 0,0 4 0 0 0,-6 12 34 0 0,-1-1 0 0 0,0 0-1 0 0,-1 0 1 0 0,-1 0-1 0 0,0-1 1 0 0,-1 0-1 0 0,-1-1 1 0 0,-17 19-1 0 0,4-8-39 0 0,-1 0 0 0 0,-2-2 0 0 0,-42 31 0 0 0,37-35-49 0 0,-1-2 1 0 0,-1-1-1 0 0,0-1 0 0 0,-1-2 1 0 0,0-1-1 0 0,-1-2 0 0 0,-48 8 1 0 0,-8-4-61 0 0,-164 7 0 0 0,215-20-16 0 0,-149-1-239 0 0,171-3-462 0 0,0 0 0 0 0,0-1-1 0 0,0 0 1 0 0,1-2 0 0 0,-1 0 0 0 0,1-1 0 0 0,-28-15 0 0 0,39 18-293 0 0,1-1 1 0 0,0-1 0 0 0,0 1 0 0 0,1-1 0 0 0,-1 0 0 0 0,1 0 0 0 0,0-1 0 0 0,1 1 0 0 0,-1-1-1 0 0,1 0 1 0 0,0-1 0 0 0,1 1 0 0 0,-5-10 0 0 0,5 8 71 0 0,0-1-1 0 0,1 1 1 0 0,-1-1 0 0 0,2 0 0 0 0,-1 0-1 0 0,0-11 1 0 0,3-6-890 0 0</inkml:trace>
</inkml:ink>
</file>

<file path=ppt/ink/ink4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7.309"/>
    </inkml:context>
    <inkml:brush xml:id="br0">
      <inkml:brushProperty name="width" value="0.05" units="cm"/>
      <inkml:brushProperty name="height" value="0.05" units="cm"/>
    </inkml:brush>
  </inkml:definitions>
  <inkml:trace contextRef="#ctx0" brushRef="#br0">1 32 4308 0 0,'6'1'1126'0'0,"0"-1"-1"0"0,1 1 0 0 0,-1-1 0 0 0,0 0 0 0 0,1 0 1 0 0,-1 0-1 0 0,0-1 0 0 0,1 0 0 0 0,-1-1 0 0 0,0 1 0 0 0,0-1 1 0 0,0 0-1 0 0,0-1 0 0 0,0 0 0 0 0,-1 1 0 0 0,1-2 1 0 0,-1 1-1 0 0,7-6 0 0 0,-11 8-612 0 0,-17 26-20081 0 0,9-13 15126 0 0,1-4 2548 0 0</inkml:trace>
</inkml:ink>
</file>

<file path=ppt/ink/ink4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7.887"/>
    </inkml:context>
    <inkml:brush xml:id="br0">
      <inkml:brushProperty name="width" value="0.05" units="cm"/>
      <inkml:brushProperty name="height" value="0.05" units="cm"/>
    </inkml:brush>
  </inkml:definitions>
  <inkml:trace contextRef="#ctx0" brushRef="#br0">550 38 5404 0 0,'-2'-38'21088'0'0,"-5"50"-20276"0"0,-130 245 2219 0 0,113-219-2544 0 0,-1-2-1 0 0,-2-1 0 0 0,-1-1 1 0 0,-51 47-1 0 0,73-75-1162 0 0,0-1 1 0 0,-1 0-1 0 0,0 0 0 0 0,0-1 1 0 0,0 0-1 0 0,0 0 1 0 0,0 0-1 0 0,-1-1 0 0 0,0 0 1 0 0,0-1-1 0 0,0 0 0 0 0,0 0 1 0 0,-16 1-1 0 0,21-3-38 0 0,0-1 1 0 0,-1 0-1 0 0,1 0 0 0 0,0 0 0 0 0,0 0 0 0 0,-1-1 1 0 0,1 1-1 0 0,0-1 0 0 0,0 0 0 0 0,1 0 1 0 0,-1 0-1 0 0,0 0 0 0 0,1 0 0 0 0,-1-1 0 0 0,1 1 1 0 0,0-1-1 0 0,-1 0 0 0 0,1 1 0 0 0,1-1 0 0 0,-4-6 1 0 0,-4-6-1411 0 0,2 0 1 0 0,-10-27-1 0 0,7 13 380 0 0</inkml:trace>
</inkml:ink>
</file>

<file path=ppt/ink/ink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13.771"/>
    </inkml:context>
    <inkml:brush xml:id="br0">
      <inkml:brushProperty name="width" value="0.05" units="cm"/>
      <inkml:brushProperty name="height" value="0.05" units="cm"/>
      <inkml:brushProperty name="color" value="#E71224"/>
    </inkml:brush>
  </inkml:definitions>
  <inkml:trace contextRef="#ctx0" brushRef="#br0">1140 1 4512 0 0,'-16'33'9565'0'0,"-8"6"-3783"0"0,-39 48-2043 0 0,-85 81-2907 0 0,91-110-246 0 0,-2-2 0 0 0,-3-3 0 0 0,-2-3 0 0 0,-141 83 0 0 0,185-123-438 0 0,0 0 1 0 0,-1-2-1 0 0,0 0 0 0 0,0-2 1 0 0,0 0-1 0 0,-35 4 1 0 0,50-9-160 0 0,1 0-1 0 0,0-1 1 0 0,-1 1 0 0 0,1-2 0 0 0,-1 1 0 0 0,1 0 0 0 0,0-1 0 0 0,-1 0-1 0 0,1 0 1 0 0,0-1 0 0 0,0 1 0 0 0,0-1 0 0 0,0 0 0 0 0,0-1 0 0 0,0 1 0 0 0,1-1-1 0 0,-1 0 1 0 0,1 0 0 0 0,-1-1 0 0 0,1 1 0 0 0,0-1 0 0 0,1 0 0 0 0,-1 0-1 0 0,1 0 1 0 0,-1 0 0 0 0,1-1 0 0 0,0 1 0 0 0,1-1 0 0 0,-1 0 0 0 0,1 0-1 0 0,0 0 1 0 0,-2-6 0 0 0,2 1-130 0 0,1 0 0 0 0,0 0 0 0 0,0 0 0 0 0,0 0 0 0 0,1 0 0 0 0,1 0 0 0 0,0 0 0 0 0,0 0 0 0 0,1 0 0 0 0,1 0 0 0 0,-1 1 0 0 0,1-1 0 0 0,6-12 0 0 0,0 3-171 0 0,0 1 0 0 0,1 0 0 0 0,0 1-1 0 0,1 0 1 0 0,23-26 0 0 0,-32 40 293 0 0,0 1 0 0 0,1-1 0 0 0,-1 1 1 0 0,0 0-1 0 0,1 0 0 0 0,-1 0 0 0 0,1 0 0 0 0,0 0 0 0 0,0 1 0 0 0,0-1 0 0 0,0 1 0 0 0,0-1 0 0 0,0 1 0 0 0,0 0 0 0 0,0 0 1 0 0,0 1-1 0 0,0-1 0 0 0,1 1 0 0 0,-1-1 0 0 0,0 1 0 0 0,7 1 0 0 0,-8 0 34 0 0,1 0 1 0 0,-1 0-1 0 0,0 0 1 0 0,0 0-1 0 0,1 1 1 0 0,-1-1-1 0 0,0 1 1 0 0,0 0-1 0 0,-1-1 0 0 0,1 1 1 0 0,0 0-1 0 0,-1 0 1 0 0,1 0-1 0 0,-1 0 1 0 0,1 1-1 0 0,-1-1 0 0 0,0 0 1 0 0,0 0-1 0 0,0 1 1 0 0,0-1-1 0 0,0 1 1 0 0,-1-1-1 0 0,1 1 0 0 0,-1-1 1 0 0,0 1-1 0 0,0-1 1 0 0,0 1-1 0 0,0 3 1 0 0,0 11-340 0 0,-1-1 1 0 0,-1 0 0 0 0,0 0 0 0 0,-1 0 0 0 0,-1 0 0 0 0,0-1 0 0 0,-1 1 0 0 0,-1-1-1 0 0,-12 23 1 0 0,-11 14-4083 0 0,-41 58 0 0 0,68-106 4145 0 0,-34 47-4229 0 0,-66 75-1 0 0,62-85 2777 0 0</inkml:trace>
</inkml:ink>
</file>

<file path=ppt/ink/ink4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8.231"/>
    </inkml:context>
    <inkml:brush xml:id="br0">
      <inkml:brushProperty name="width" value="0.05" units="cm"/>
      <inkml:brushProperty name="height" value="0.05" units="cm"/>
    </inkml:brush>
  </inkml:definitions>
  <inkml:trace contextRef="#ctx0" brushRef="#br0">157 15 5957 0 0,'-6'-14'20005'0'0,"15"33"-14523"0"0,-4 7-5616 0 0,-4 23 664 0 0,-3 1 0 0 0,-2-1 1 0 0,-16 77-1 0 0,-13 11-1644 0 0,-8-4-4552 0 0,39-126 4507 0 0,0 1-546 0 0,0 0 1 0 0,-1-1-1 0 0,0 1 1 0 0,0 0 0 0 0,0-1-1 0 0,-1 0 1 0 0,0 1-1 0 0,-1-2 1 0 0,0 1-1 0 0,0 0 1 0 0,0-1-1 0 0,-8 7 1 0 0,6-9-98 0 0</inkml:trace>
</inkml:ink>
</file>

<file path=ppt/ink/ink4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8.575"/>
    </inkml:context>
    <inkml:brush xml:id="br0">
      <inkml:brushProperty name="width" value="0.05" units="cm"/>
      <inkml:brushProperty name="height" value="0.05" units="cm"/>
    </inkml:brush>
  </inkml:definitions>
  <inkml:trace contextRef="#ctx0" brushRef="#br0">71 21 4596 0 0,'0'0'6611'0'0,"5"3"-5216"0"0,1 0-999 0 0,-1-1-1 0 0,1 1 0 0 0,-1 0 0 0 0,0 1 0 0 0,0 0 1 0 0,-1-1-1 0 0,1 1 0 0 0,-1 1 0 0 0,0-1 0 0 0,0 1 0 0 0,0-1 1 0 0,0 1-1 0 0,2 6 0 0 0,-4-6-183 0 0,0-1 1 0 0,0 1-1 0 0,-1-1 1 0 0,0 1-1 0 0,0 0 1 0 0,0-1-1 0 0,-1 1 1 0 0,1 0 0 0 0,-1 0-1 0 0,0 0 1 0 0,-1 0-1 0 0,1-1 1 0 0,-1 1-1 0 0,0 0 1 0 0,0 0-1 0 0,0-1 1 0 0,-1 1-1 0 0,-3 6 1 0 0,3-6-22 0 0,-1 0 0 0 0,0-1 1 0 0,0 1-1 0 0,-1-1 1 0 0,1 1-1 0 0,-1-1 0 0 0,0 0 1 0 0,0 0-1 0 0,0-1 0 0 0,-1 1 1 0 0,1-1-1 0 0,-1 0 1 0 0,0 0-1 0 0,0-1 0 0 0,-7 4 1 0 0,10-6-184 0 0,0 1 1 0 0,0 0 0 0 0,0 0-1 0 0,0-1 1 0 0,0 0-1 0 0,0 1 1 0 0,0-1 0 0 0,0 0-1 0 0,-1 0 1 0 0,1 0 0 0 0,0 0-1 0 0,0 0 1 0 0,0 0-1 0 0,0-1 1 0 0,0 1 0 0 0,0-1-1 0 0,0 1 1 0 0,0-1 0 0 0,0 0-1 0 0,0 0 1 0 0,0 0-1 0 0,0 0 1 0 0,1 0 0 0 0,-1 0-1 0 0,0-1 1 0 0,1 1 0 0 0,-1 0-1 0 0,1-1 1 0 0,-1 0-1 0 0,1 1 1 0 0,0-1 0 0 0,0 0-1 0 0,-1 1 1 0 0,1-1 0 0 0,0 0-1 0 0,1 0 1 0 0,-1 0-1 0 0,0 0 1 0 0,1 0 0 0 0,-1 0-1 0 0,1 0 1 0 0,-1-4 0 0 0,0 0-756 0 0,0 0 1 0 0,1 0-1 0 0,0 0 1 0 0,0 0-1 0 0,1 0 1 0 0,-1 0 0 0 0,1 0-1 0 0,0 1 1 0 0,1-1-1 0 0,0 0 1 0 0,0 0-1 0 0,0 1 1 0 0,0-1 0 0 0,1 1-1 0 0,3-5 1 0 0,7-10-2979 0 0,0 1 1 0 0,24-25 0 0 0,-34 40 3375 0 0,14-14-1424 0 0</inkml:trace>
</inkml:ink>
</file>

<file path=ppt/ink/ink4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19.106"/>
    </inkml:context>
    <inkml:brush xml:id="br0">
      <inkml:brushProperty name="width" value="0.05" units="cm"/>
      <inkml:brushProperty name="height" value="0.05" units="cm"/>
    </inkml:brush>
  </inkml:definitions>
  <inkml:trace contextRef="#ctx0" brushRef="#br0">327 1 6101 0 0,'-1'2'14790'0'0,"-3"28"-10294"0"0,-5 43-2185 0 0,-3-17-900 0 0,-38 106 0 0 0,-41 46-5874 0 0,82-192 2316 0 0,1 0 0 0 0,-2-1 0 0 0,-20 27 1 0 0,26-38 1232 0 0,0 0 1 0 0,0 1 0 0 0,0-1-1 0 0,0 0 1 0 0,-1-1 0 0 0,1 1-1 0 0,-1-1 1 0 0,0 0 0 0 0,0 0-1 0 0,0-1 1 0 0,-1 1 0 0 0,1-1-1 0 0,0 0 1 0 0,-1-1 0 0 0,-11 3-1 0 0,3-4-890 0 0</inkml:trace>
</inkml:ink>
</file>

<file path=ppt/ink/ink4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0.092"/>
    </inkml:context>
    <inkml:brush xml:id="br0">
      <inkml:brushProperty name="width" value="0.05" units="cm"/>
      <inkml:brushProperty name="height" value="0.05" units="cm"/>
    </inkml:brush>
  </inkml:definitions>
  <inkml:trace contextRef="#ctx0" brushRef="#br0">1232 0 6093 0 0,'0'0'5641'0'0,"-2"4"-3954"0"0,-20 51 4801 0 0,15-34-4781 0 0,-1-1-1 0 0,-20 37 1 0 0,25-53-1747 0 0,0 1 1 0 0,0-1 0 0 0,0 0-1 0 0,-1 0 1 0 0,0 0 0 0 0,1 0-1 0 0,-1 0 1 0 0,-1-1-1 0 0,1 0 1 0 0,0 1 0 0 0,-1-2-1 0 0,1 1 1 0 0,-1 0 0 0 0,0-1-1 0 0,0 0 1 0 0,-9 2 0 0 0,-30 1-957 0 0,40-5 1035 0 0,1 0 0 0 0,0 0 0 0 0,-1 0 0 0 0,1 0 0 0 0,-1 1 0 0 0,1-1 0 0 0,0 1 0 0 0,-1 0-1 0 0,1 0 1 0 0,0 0 0 0 0,-1 0 0 0 0,1 1 0 0 0,0 0 0 0 0,0-1 0 0 0,0 1 0 0 0,1 0 0 0 0,-1 0 0 0 0,0 0 0 0 0,1 1 0 0 0,-1-1 0 0 0,1 1 0 0 0,0-1 0 0 0,0 1 0 0 0,-3 5 0 0 0,-8 10 167 0 0,-1 1-1 0 0,-1-2 1 0 0,0 0 0 0 0,-22 19-1 0 0,31-30-172 0 0,-1-1 1 0 0,0 1-1 0 0,0-1 1 0 0,-1 0-1 0 0,1-1 0 0 0,-1 0 1 0 0,0 0-1 0 0,0 0 0 0 0,-1-1 1 0 0,1-1-1 0 0,-1 1 0 0 0,1-1 1 0 0,-16 1-1 0 0,19-3-4 0 0,0 0-1 0 0,0-1 1 0 0,0 1-1 0 0,0-1 0 0 0,0 0 1 0 0,1-1-1 0 0,-1 1 1 0 0,0-1-1 0 0,1 0 1 0 0,-1 0-1 0 0,1-1 1 0 0,-1 1-1 0 0,1-1 1 0 0,0 0-1 0 0,-4-4 1 0 0,1 1-4 0 0,1-1 1 0 0,1 1-1 0 0,-1-1 0 0 0,1-1 1 0 0,0 1-1 0 0,1-1 0 0 0,0 0 1 0 0,-4-8-1 0 0,1-3 33 0 0,1-1 0 0 0,0 0 0 0 0,2 0 0 0 0,0 0 1 0 0,1 0-1 0 0,0-33 0 0 0,3 44-10 0 0,0 7-16 0 0,-1 1 0 0 0,1-1 0 0 0,0 1 0 0 0,-1 0 0 0 0,1-1 0 0 0,0 1-1 0 0,0-1 1 0 0,0 1 0 0 0,1-1 0 0 0,-1 1 0 0 0,0 0 0 0 0,0-1 0 0 0,1 1 0 0 0,-1 0 0 0 0,1-1 0 0 0,-1 1 0 0 0,1 0 0 0 0,0-1 0 0 0,-1 1-1 0 0,1 0 1 0 0,0 0 0 0 0,0 0 0 0 0,0-1 0 0 0,0 1 0 0 0,0 0 0 0 0,0 0 0 0 0,2-1 0 0 0,-1 2 279 0 0,0 2-161 0 0,3 2-96 0 0,0 0 0 0 0,-1 1 0 0 0,0-1 0 0 0,0 1-1 0 0,0 0 1 0 0,-1 0 0 0 0,1 0 0 0 0,-1 1 0 0 0,-1-1 0 0 0,1 1 0 0 0,-1-1-1 0 0,0 1 1 0 0,0 0 0 0 0,0 0 0 0 0,-1 0 0 0 0,0 0 0 0 0,0 0-1 0 0,-1 1 1 0 0,1-1 0 0 0,-2 11 0 0 0,-1-5 16 0 0,0 0 0 0 0,-1 0 1 0 0,0-1-1 0 0,-1 1 0 0 0,0-1 0 0 0,-1 0 1 0 0,0 0-1 0 0,-1 0 0 0 0,0-1 0 0 0,-9 11 1 0 0,-129 151 581 0 0,-3 4 572 0 0,130-152-1114 0 0,1 1 0 0 0,1 0 0 0 0,1 1 0 0 0,1 1 0 0 0,-15 49 0 0 0,20-46-110 0 0,-16 49 0 0 0,22-75 0 0 0,1 0 0 0 0,-1 0 0 0 0,0 0 0 0 0,-1 0 0 0 0,1 0 0 0 0,-1 0 0 0 0,1-1 0 0 0,-1 1 0 0 0,0-1 0 0 0,-1 0 0 0 0,1 0 0 0 0,0 0 0 0 0,-1 0 0 0 0,-4 2 0 0 0,6-3 0 0 0,-16 1 0 0 0,15-3 0 0 0,-1 1 0 0 0,1-1 0 0 0,0-1 0 0 0,0 1 0 0 0,-1-1 0 0 0,1 1 0 0 0,0-1 0 0 0,0 0 0 0 0,0 0 0 0 0,0 0 0 0 0,0 0 0 0 0,0-1 0 0 0,0 1 0 0 0,0-1 0 0 0,0 0 0 0 0,0 0 0 0 0,1 0 0 0 0,-1 0 0 0 0,1 0 0 0 0,0-1 0 0 0,0 1 0 0 0,0-1 0 0 0,0 1 0 0 0,0-1 0 0 0,0 0 0 0 0,0 0 0 0 0,1 0 0 0 0,-2-3 0 0 0,0 1 0 0 0,-2-6-45 0 0,1 0 0 0 0,0 0 1 0 0,0 0-1 0 0,1-1 0 0 0,0 1 0 0 0,1-1 0 0 0,0 0 0 0 0,1 0 1 0 0,1 1-1 0 0,0-1 0 0 0,0 0 0 0 0,1 0 0 0 0,1 0 1 0 0,0 1-1 0 0,0-1 0 0 0,6-16 0 0 0,0 6-153 0 0,0 0 0 0 0,1 1 0 0 0,2 0 1 0 0,0 1-1 0 0,1 0 0 0 0,1 1 0 0 0,22-27 0 0 0,-4 13-3207 0 0,1 1 0 0 0,2 2-1 0 0,1 1 1 0 0,2 1 0 0 0,0 2-1 0 0,2 2 1 0 0,82-38 0 0 0,-79 45 1501 0 0</inkml:trace>
</inkml:ink>
</file>

<file path=ppt/ink/ink4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0.528"/>
    </inkml:context>
    <inkml:brush xml:id="br0">
      <inkml:brushProperty name="width" value="0.05" units="cm"/>
      <inkml:brushProperty name="height" value="0.05" units="cm"/>
    </inkml:brush>
  </inkml:definitions>
  <inkml:trace contextRef="#ctx0" brushRef="#br0">321 169 5036 0 0,'-4'-1'1973'0'0,"-5"0"-939"0"0,1-2 0 0 0,-1 1 0 0 0,0-1 0 0 0,1 0 0 0 0,0-1 0 0 0,0 0 0 0 0,0 0 0 0 0,0-1 0 0 0,1 0 0 0 0,-1-1 0 0 0,-9-9 0 0 0,11 10-491 0 0,0-1 0 0 0,0-1 0 0 0,0 1 1 0 0,1-1-1 0 0,0 0 0 0 0,1 0 0 0 0,0-1 1 0 0,0 1-1 0 0,0-1 0 0 0,1 0 1 0 0,0 0-1 0 0,-3-14 0 0 0,6 20-276 0 0,0 2-252 0 0,0 0-1 0 0,0 0 0 0 0,0-1 1 0 0,-1 1-1 0 0,1 0 0 0 0,0 0 1 0 0,0 0-1 0 0,0 0 0 0 0,0 0 1 0 0,0-1-1 0 0,0 1 0 0 0,1 0 0 0 0,-1 0 1 0 0,0 0-1 0 0,0 0 0 0 0,0 0 1 0 0,0-1-1 0 0,0 1 0 0 0,0 0 1 0 0,0 0-1 0 0,0 0 0 0 0,0 0 1 0 0,0 0-1 0 0,0 0 0 0 0,0-1 0 0 0,0 1 1 0 0,1 0-1 0 0,-1 0 0 0 0,0 0 1 0 0,0 0-1 0 0,0 0 0 0 0,0 0 1 0 0,0 0-1 0 0,0 0 0 0 0,1 0 1 0 0,-1 0-1 0 0,0-1 0 0 0,0 1 0 0 0,0 0 1 0 0,0 0-1 0 0,0 0 0 0 0,1 0 1 0 0,-1 0-1 0 0,0 0 0 0 0,0 0 1 0 0,0 0-1 0 0,0 0 0 0 0,1 0 1 0 0,-1 0-1 0 0,0 0 0 0 0,0 0 0 0 0,0 1 1 0 0,0-1-1 0 0,0 0 0 0 0,1 0 1 0 0,-1 0-1 0 0,0 0 0 0 0,0 0 1 0 0,0 0-1 0 0,0 0 0 0 0,0 0 1 0 0,1 1-1 0 0,0 3-11 0 0,0 1 0 0 0,1-1 0 0 0,-1 1 0 0 0,-1 0-1 0 0,1 0 1 0 0,-1 0 0 0 0,0-1 0 0 0,0 1 0 0 0,0 0 0 0 0,-1 0 0 0 0,1 0 0 0 0,-1 0 0 0 0,0-1 0 0 0,-1 1 0 0 0,1-1 0 0 0,-1 1-1 0 0,0-1 1 0 0,-4 8 0 0 0,-24 34-2722 0 0,-6-11-5401 0 0,35-35 7651 0 0,0 1 0 0 0,-1 0 0 0 0,1-1 1 0 0,0 1-1 0 0,-1-1 0 0 0,1 0 0 0 0,-1 1 0 0 0,1-1 0 0 0,-1 0 0 0 0,1 0 0 0 0,0 0 0 0 0,-1 0 0 0 0,1 0 1 0 0,-1 0-1 0 0,1 0 0 0 0,-1-1 0 0 0,1 1 0 0 0,0 0 0 0 0,-1-1 0 0 0,1 1 0 0 0,-3-2 0 0 0,-26-17-4134 0 0,16 7 2842 0 0</inkml:trace>
</inkml:ink>
</file>

<file path=ppt/ink/ink4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0.872"/>
    </inkml:context>
    <inkml:brush xml:id="br0">
      <inkml:brushProperty name="width" value="0.05" units="cm"/>
      <inkml:brushProperty name="height" value="0.05" units="cm"/>
    </inkml:brush>
  </inkml:definitions>
  <inkml:trace contextRef="#ctx0" brushRef="#br0">1 113 6837 0 0,'4'-7'2020'0'0,"4"-2"-200"0"0,2 0-108 0 0,3 0-176 0 0,-1-1-184 0 0,3 1-320 0 0,-1 1-263 0 0,3-3-257 0 0,-1 2-92 0 0,1 1-400 0 0,-1 2-828 0 0,1 1-557 0 0,-3 0-1795 0 0,-1 1 280 0 0,-1 3 320 0 0,-4-1 399 0 0,7 7-1679 0 0</inkml:trace>
</inkml:ink>
</file>

<file path=ppt/ink/ink4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1.247"/>
    </inkml:context>
    <inkml:brush xml:id="br0">
      <inkml:brushProperty name="width" value="0.05" units="cm"/>
      <inkml:brushProperty name="height" value="0.05" units="cm"/>
    </inkml:brush>
  </inkml:definitions>
  <inkml:trace contextRef="#ctx0" brushRef="#br0">1878 11 6369 0 0,'0'0'209'0'0,"0"0"0"0"0,0-1 0 0 0,0 1 1 0 0,0 0-1 0 0,0-1 0 0 0,0 1 0 0 0,0-1 1 0 0,0 1-1 0 0,0 0 0 0 0,0-1 0 0 0,0 1 1 0 0,0 0-1 0 0,0-1 0 0 0,0 1 0 0 0,-1-1 1 0 0,1 1-1 0 0,0 0 0 0 0,0-1 0 0 0,0 1 0 0 0,0 0 1 0 0,-1 0-1 0 0,1-1 0 0 0,0 1 0 0 0,0 0 1 0 0,-1-1-1 0 0,1 1 0 0 0,0 0 0 0 0,-1 0 1 0 0,1-1-1 0 0,0 1 0 0 0,-1 0 0 0 0,1 0 1 0 0,0 0-1 0 0,-1 0 0 0 0,1-1 0 0 0,-16 8 2645 0 0,-20 26-1977 0 0,28-25 172 0 0,-399 407 4724 0 0,90-91-4743 0 0,72-83-1270 0 0,-7-9-4440 0 0,123-123-1318 0 0,-5-5 0 0 0,-147 87 1 0 0,235-164 4242 0 0</inkml:trace>
</inkml:ink>
</file>

<file path=ppt/ink/ink4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1.856"/>
    </inkml:context>
    <inkml:brush xml:id="br0">
      <inkml:brushProperty name="width" value="0.05" units="cm"/>
      <inkml:brushProperty name="height" value="0.05" units="cm"/>
    </inkml:brush>
  </inkml:definitions>
  <inkml:trace contextRef="#ctx0" brushRef="#br0">26 357 6653 0 0,'-1'0'252'0'0,"0"0"0"0"0,0 0 0 0 0,1 1 0 0 0,-1-1 0 0 0,0 0 0 0 0,0 0 0 0 0,0 0 0 0 0,0 0 0 0 0,0 0 0 0 0,1 0 0 0 0,-1 0 0 0 0,0 0 0 0 0,0-1 0 0 0,0 1 0 0 0,1 0 0 0 0,-1 0 1 0 0,0-1-1 0 0,0 1 0 0 0,0-1 0 0 0,1 1 0 0 0,-1 0 0 0 0,0-1 0 0 0,1 1 0 0 0,-1-1 0 0 0,0 0 0 0 0,1 1 0 0 0,-1-1 0 0 0,1 1 0 0 0,-1-1 0 0 0,1 0 0 0 0,-1 1 0 0 0,1-1 0 0 0,-1 0 0 0 0,1 0 1 0 0,-1 0-1 0 0,2-1 16 0 0,0-1 1 0 0,-1 1 0 0 0,1 0 0 0 0,0 0 0 0 0,0 0 0 0 0,0 1-1 0 0,0-1 1 0 0,0 0 0 0 0,0 0 0 0 0,1 0 0 0 0,-1 1-1 0 0,1-1 1 0 0,1-1 0 0 0,58-47 1295 0 0,67-29-4649 0 0,5-2-4850 0 0,-19 0 1388 0 0,-80 56 4572 0 0</inkml:trace>
</inkml:ink>
</file>

<file path=ppt/ink/ink4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3.528"/>
    </inkml:context>
    <inkml:brush xml:id="br0">
      <inkml:brushProperty name="width" value="0.05" units="cm"/>
      <inkml:brushProperty name="height" value="0.05" units="cm"/>
    </inkml:brush>
  </inkml:definitions>
  <inkml:trace contextRef="#ctx0" brushRef="#br0">254 233 5324 0 0,'6'-1'12001'0'0,"-8"10"-11310"0"0,0 1 0 0 0,-1 0-1 0 0,0-1 1 0 0,-1 0 0 0 0,0 0 0 0 0,-1 0 0 0 0,0 0 0 0 0,0 0 0 0 0,0-1-1 0 0,-1 0 1 0 0,-1 0 0 0 0,1-1 0 0 0,-16 14 0 0 0,18-18-559 0 0,0 1 0 0 0,0-1 0 0 0,0 1 0 0 0,0-1 1 0 0,0-1-1 0 0,-1 1 0 0 0,0 0 0 0 0,1-1 0 0 0,-1 0 0 0 0,0 0 0 0 0,0-1 0 0 0,0 1 1 0 0,0-1-1 0 0,0 0 0 0 0,-1 0 0 0 0,1-1 0 0 0,0 1 0 0 0,0-1 0 0 0,0 0 1 0 0,-1-1-1 0 0,1 1 0 0 0,0-1 0 0 0,0 0 0 0 0,0-1 0 0 0,0 1 0 0 0,0-1 1 0 0,0 0-1 0 0,-9-5 0 0 0,12 5-101 0 0,-1 0 0 0 0,1 0 0 0 0,-1 0 1 0 0,1-1-1 0 0,0 1 0 0 0,0-1 0 0 0,0 0 0 0 0,0 0 0 0 0,0 0 1 0 0,1 1-1 0 0,-1-1 0 0 0,1-1 0 0 0,0 1 0 0 0,0 0 0 0 0,0 0 1 0 0,0 0-1 0 0,1-1 0 0 0,-1 1 0 0 0,1 0 0 0 0,0-1 0 0 0,0 1 1 0 0,0 0-1 0 0,0-1 0 0 0,1 1 0 0 0,-1 0 0 0 0,1 0 0 0 0,0-1 1 0 0,0 1-1 0 0,2-5 0 0 0,5-12 208 0 0,0 1 0 0 0,1 1 0 0 0,19-29 0 0 0,-18 30-192 0 0,4-6-63 0 0,3-7-252 0 0,1 1 0 0 0,1 0 1 0 0,30-33-1 0 0,-49 63 33 0 0,0-1 1 0 0,0 0 0 0 0,0 1-1 0 0,0-1 1 0 0,0 1 0 0 0,0-1 0 0 0,0 0-1 0 0,0 1 1 0 0,0-1 0 0 0,0 0-1 0 0,1 1 1 0 0,-1-1 0 0 0,0 1 0 0 0,0-1-1 0 0,0 0 1 0 0,0 1 0 0 0,1-1 0 0 0,-1 0-1 0 0,0 0 1 0 0,0 1 0 0 0,1-1-1 0 0,-1 0 1 0 0,0 0 0 0 0,1 1 0 0 0,-1-1-1 0 0,0 0 1 0 0,1 0 0 0 0,-1 0-1 0 0,0 1 1 0 0,1-1 0 0 0,-1 0 0 0 0,0 0-1 0 0,1 0 1 0 0,-1 0 0 0 0,1 0-1 0 0,-1 0 1 0 0,0 0 0 0 0,1 0 0 0 0,-1 0-1 0 0,0 0 1 0 0,1 0 0 0 0,-1 0-1 0 0,1 0 1 0 0,-1 0 0 0 0,0 0 0 0 0,1 0-1 0 0,-1 0 1 0 0,0 0 0 0 0,1-1-1 0 0,-1 1 1 0 0,0 0 0 0 0,1 0 0 0 0,-1 0-1 0 0,0-1 1 0 0,1 1 0 0 0,-1 0 0 0 0,0-1-1 0 0,1 1 1 0 0,-1 0 0 0 0,0 0-1 0 0,0-1 1 0 0,0 1 0 0 0,1 0 0 0 0,-1-1-1 0 0,0 1 1 0 0,0-1 0 0 0,-1 23-9196 0 0,-1-11 7507 0 0,2-9 2287 0 0,-3 12-2416 0 0,-1 1 122 0 0</inkml:trace>
</inkml:ink>
</file>

<file path=ppt/ink/ink4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3.856"/>
    </inkml:context>
    <inkml:brush xml:id="br0">
      <inkml:brushProperty name="width" value="0.05" units="cm"/>
      <inkml:brushProperty name="height" value="0.05" units="cm"/>
    </inkml:brush>
  </inkml:definitions>
  <inkml:trace contextRef="#ctx0" brushRef="#br0">69 13 4780 0 0,'13'16'18809'0'0,"-13"-16"-18724"0"0,1 0 0 0 0,-1 0-1 0 0,1 0 1 0 0,-1 0-1 0 0,1 0 1 0 0,-1-1-1 0 0,0 1 1 0 0,1 0 0 0 0,-1 0-1 0 0,1 0 1 0 0,-1-1-1 0 0,0 1 1 0 0,1 0-1 0 0,-1 0 1 0 0,0-1 0 0 0,1 1-1 0 0,-1 0 1 0 0,0-1-1 0 0,0 1 1 0 0,1 0-1 0 0,-1-1 1 0 0,0 1 0 0 0,0-1-1 0 0,0 1 1 0 0,1 0-1 0 0,-1-1 1 0 0,0 1-1 0 0,0-1 1 0 0,0 1 0 0 0,0-1-1 0 0,0 1 1 0 0,0 0-1 0 0,0-1 1 0 0,0 1-1 0 0,0-1 1 0 0,0 1 0 0 0,0-1-1 0 0,0 1 1 0 0,0 0-1 0 0,0-1 1 0 0,-1 1-1 0 0,1-1 1 0 0,0 1 0 0 0,0 0-1 0 0,0-1 1 0 0,-1 0-1 0 0,-12-7 1782 0 0,1 4-3414 0 0,10 4 594 0 0,-20 5-6562 0 0,6-3-2070 0 0,-8-2 3170 0 0</inkml:trace>
</inkml:ink>
</file>

<file path=ppt/ink/ink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14.474"/>
    </inkml:context>
    <inkml:brush xml:id="br0">
      <inkml:brushProperty name="width" value="0.05" units="cm"/>
      <inkml:brushProperty name="height" value="0.05" units="cm"/>
      <inkml:brushProperty name="color" value="#E71224"/>
    </inkml:brush>
  </inkml:definitions>
  <inkml:trace contextRef="#ctx0" brushRef="#br0">757 20 5569 0 0,'2'-19'17060'0'0,"-1"31"-16178"0"0,-1-5-500 0 0,1 1-1 0 0,-2 0 1 0 0,1-1-1 0 0,-1 1 1 0 0,0-1-1 0 0,-1 1 1 0 0,0-1-1 0 0,0 1 0 0 0,-5 10 1 0 0,-36 63 1445 0 0,30-58-1353 0 0,13-23-471 0 0,-4 8 133 0 0,0 0-1 0 0,-1 0 1 0 0,0 0 0 0 0,0-1-1 0 0,-1 1 1 0 0,0-1 0 0 0,0-1-1 0 0,-12 10 1 0 0,15-15-88 0 0,-3 0-36 0 0,4-1-86 0 0,-13-30-170 0 0,16 7 94 0 0,-1-2-142 0 0,-4 25 202 0 0,-3 15 88 0 0,-3 8 114 0 0,0-1-1 0 0,-1 0 0 0 0,-2 0 0 0 0,0-1 0 0 0,-1-1 0 0 0,-1 0 0 0 0,-1-1 0 0 0,0-1 0 0 0,-27 22 0 0 0,41-38-94 0 0,1 0-1 0 0,-1-1 1 0 0,0 0-1 0 0,0 1 1 0 0,0-1-1 0 0,0 0 1 0 0,0 0-1 0 0,-1 0 1 0 0,1-1-1 0 0,0 1 1 0 0,0 0 0 0 0,0-1-1 0 0,-1 1 1 0 0,1-1-1 0 0,0 0 1 0 0,-1 0-1 0 0,-3 0 1 0 0,5 0-13 0 0,-1-1 1 0 0,1 1 0 0 0,-1-1-1 0 0,1 0 1 0 0,-1 0-1 0 0,1 0 1 0 0,-1 1 0 0 0,1-1-1 0 0,0-1 1 0 0,-1 1 0 0 0,1 0-1 0 0,0 0 1 0 0,0 0-1 0 0,0-1 1 0 0,0 1 0 0 0,0 0-1 0 0,0-1 1 0 0,-1-2-1 0 0,-1-2-33 0 0,1-1 0 0 0,0 1 0 0 0,0-1-1 0 0,1 0 1 0 0,0 0 0 0 0,0 1 0 0 0,0-1-1 0 0,1 0 1 0 0,0 0 0 0 0,2-10 0 0 0,8-43-302 0 0,28-93 0 0 0,-44 170 578 0 0,-2-1-1 0 0,0 0 1 0 0,-19 27-1 0 0,-6-3-765 0 0,-1-1 1 0 0,-74 64-1 0 0,42-52-4226 0 0,-4-4-5806 0 0,35-29-1286 0 0,28-15 10276 0 0</inkml:trace>
</inkml:ink>
</file>

<file path=ppt/ink/ink4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4.716"/>
    </inkml:context>
    <inkml:brush xml:id="br0">
      <inkml:brushProperty name="width" value="0.05" units="cm"/>
      <inkml:brushProperty name="height" value="0.05" units="cm"/>
    </inkml:brush>
  </inkml:definitions>
  <inkml:trace contextRef="#ctx0" brushRef="#br0">1384 86 4728 0 0,'-4'-16'10348'0'0,"-6"14"-3296"0"0,-4 9-3432 0 0,-1 6-3564 0 0,5-4 577 0 0,1 1 0 0 0,0-1 0 0 0,1 2 0 0 0,0-1 0 0 0,1 1 0 0 0,0 0 0 0 0,1 1 0 0 0,0 0 0 0 0,1 0 0 0 0,-5 14 0 0 0,10-24-671 0 0,0 0 0 0 0,-1 0 1 0 0,1-1-1 0 0,0 1 0 0 0,0 0 0 0 0,0 0 0 0 0,1-1 0 0 0,-1 1 1 0 0,0 0-1 0 0,1-1 0 0 0,-1 1 0 0 0,1 0 0 0 0,-1-1 1 0 0,1 1-1 0 0,0-1 0 0 0,0 1 0 0 0,0 0 0 0 0,0-1 0 0 0,0 0 1 0 0,0 1-1 0 0,0-1 0 0 0,0 0 0 0 0,0 0 0 0 0,1 1 1 0 0,-1-1-1 0 0,0 0 0 0 0,1 0 0 0 0,-1 0 0 0 0,1-1 0 0 0,-1 1 1 0 0,1 0-1 0 0,0-1 0 0 0,-1 1 0 0 0,1-1 0 0 0,0 1 1 0 0,-1-1-1 0 0,1 0 0 0 0,0 1 0 0 0,0-1 0 0 0,3 0 1 0 0,4 1-198 0 0,-1-1 1 0 0,1 0-1 0 0,0 0 1 0 0,0-1 0 0 0,0 0-1 0 0,12-3 1 0 0,-7 0 238 0 0,0-1 0 0 0,0-1 0 0 0,-1 0 0 0 0,0-1 0 0 0,0 0 0 0 0,-1-1 0 0 0,0-1 0 0 0,0 0-1 0 0,13-13 1 0 0,-24 22 18 0 0,-1-1-1 0 0,1 1 0 0 0,0 0 1 0 0,-1-1-1 0 0,1 1 0 0 0,-1-1 1 0 0,1 1-1 0 0,-1-1 0 0 0,1 1 1 0 0,-1-1-1 0 0,0 1 0 0 0,1-1 1 0 0,-1 1-1 0 0,1-1 1 0 0,-1 1-1 0 0,0-1 0 0 0,0 0 1 0 0,1 1-1 0 0,-1-1 0 0 0,0 0 1 0 0,0 1-1 0 0,0-1 0 0 0,0 1 1 0 0,0-1-1 0 0,0 0 0 0 0,0-1 1 0 0,-16 4 1052 0 0,-33 19 427 0 0,-1 12-1501 0 0,-2-2 0 0 0,-1-2 0 0 0,-1-2 0 0 0,-59 18 0 0 0,111-42 0 0 0,-3 0 0 0 0,-28-4 0 0 0,30 0-90 0 0,0 1 0 0 0,1-1 0 0 0,-1 0 0 0 0,0 0 1 0 0,0 0-1 0 0,0 0 0 0 0,1 0 0 0 0,-1-1 0 0 0,1 1 0 0 0,-1-1 0 0 0,1 0 0 0 0,0 0 0 0 0,-1 0 1 0 0,1 0-1 0 0,0 0 0 0 0,-2-2 0 0 0,-9-9-196 0 0,12 12 331 0 0,-3 2 79 0 0,0 0 1 0 0,0 0-1 0 0,0 0 0 0 0,0 1 0 0 0,0-1 1 0 0,0 1-1 0 0,0 0 0 0 0,-5 3 0 0 0,-31 21-66 0 0,-1-2 1 0 0,-1-2-1 0 0,0-2 0 0 0,-2-2 0 0 0,0-2 0 0 0,-76 18 1 0 0,89-28-37 0 0,-1-1 0 0 0,1-2 0 0 0,-1-1 0 0 0,1-1 0 0 0,-1-2 0 0 0,1-1 1 0 0,-1-2-1 0 0,1-1 0 0 0,0-1 0 0 0,-57-20 0 0 0,68 19-103 0 0,0-1 0 0 0,1-1 0 0 0,0-1 0 0 0,0-1 0 0 0,1 0-1 0 0,0-1 1 0 0,-20-19 0 0 0,34 27 27 0 0,-1-1-1 0 0,1 1 1 0 0,0-1-1 0 0,0 0 1 0 0,0 0-1 0 0,0-1 1 0 0,1 1-1 0 0,0-1 1 0 0,1 0-1 0 0,-1 0 1 0 0,1 0-1 0 0,0 0 1 0 0,0 0-1 0 0,1 0 1 0 0,0-1-1 0 0,0 1 1 0 0,0-1-1 0 0,1 1 1 0 0,0 0-1 0 0,0-1 1 0 0,1 1-1 0 0,-1-1 1 0 0,1 1-1 0 0,1 0 1 0 0,-1 0-1 0 0,1 0 1 0 0,1-1-1 0 0,2-5 0 0 0,2-2-2104 0 0,1 0-1 0 0,0 1 0 0 0,1 0 1 0 0,0 1-1 0 0,1 0 0 0 0,0 0 0 0 0,1 1 1 0 0,0 1-1 0 0,18-14 0 0 0,35-19-4658 0 0,-40 28 5176 0 0</inkml:trace>
</inkml:ink>
</file>

<file path=ppt/ink/ink4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5.106"/>
    </inkml:context>
    <inkml:brush xml:id="br0">
      <inkml:brushProperty name="width" value="0.05" units="cm"/>
      <inkml:brushProperty name="height" value="0.05" units="cm"/>
    </inkml:brush>
  </inkml:definitions>
  <inkml:trace contextRef="#ctx0" brushRef="#br0">62 272 5344 0 0,'-16'-28'6184'0'0,"16"23"-5691"0"0,0-1 0 0 0,1 1 0 0 0,-1-1 0 0 0,1 1 0 0 0,0-1 0 0 0,1 1 1 0 0,0 0-1 0 0,-1-1 0 0 0,1 1 0 0 0,1 0 0 0 0,-1 0 0 0 0,7-8 0 0 0,43-57 1672 0 0,-44 61-1804 0 0,13-15 619 0 0,45-39 0 0 0,-66 62-805 0 0,0 4-392 0 0,0 0 107 0 0,0 0 1 0 0,0 0-1 0 0,0 0 0 0 0,-1-1 0 0 0,1 1 1 0 0,-1 0-1 0 0,-2 5 0 0 0,-30 33-4673 0 0,-2 0 0 0 0,-2-3 1 0 0,-43 36-1 0 0,53-53 2970 0 0</inkml:trace>
</inkml:ink>
</file>

<file path=ppt/ink/ink4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5.935"/>
    </inkml:context>
    <inkml:brush xml:id="br0">
      <inkml:brushProperty name="width" value="0.05" units="cm"/>
      <inkml:brushProperty name="height" value="0.05" units="cm"/>
    </inkml:brush>
  </inkml:definitions>
  <inkml:trace contextRef="#ctx0" brushRef="#br0">369 96 5148 0 0,'3'-11'1746'0'0,"7"-41"6237"0"0,-9 20 2564 0 0,-20 69-7733 0 0,-16 52-70 0 0,-47 115-923 0 0,21-73-7394 0 0,49-108 2125 0 0,-1-1-1 0 0,-1-1 0 0 0,-17 20 0 0 0,15-22 971 0 0,-1-1 0 0 0,-1 0 0 0 0,-21 15 1 0 0,14-14 681 0 0</inkml:trace>
</inkml:ink>
</file>

<file path=ppt/ink/ink4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7.028"/>
    </inkml:context>
    <inkml:brush xml:id="br0">
      <inkml:brushProperty name="width" value="0.05" units="cm"/>
      <inkml:brushProperty name="height" value="0.05" units="cm"/>
    </inkml:brush>
  </inkml:definitions>
  <inkml:trace contextRef="#ctx0" brushRef="#br0">856 335 6809 0 0,'-2'-21'2743'0'0,"1"1"0"0"0,1-1 0 0 0,1 1 1 0 0,4-27-1 0 0,-3 36-2006 0 0,0 0 0 0 0,1 0 0 0 0,0 0 0 0 0,1 0 0 0 0,1 1 0 0 0,-1-1 0 0 0,1 1 0 0 0,1 1 0 0 0,9-13 0 0 0,-12 18-609 0 0,1 0-1 0 0,0 1 0 0 0,1-1 1 0 0,-1 1-1 0 0,1 0 0 0 0,-1 0 1 0 0,1 1-1 0 0,0 0 1 0 0,0-1-1 0 0,0 2 0 0 0,0-1 1 0 0,0 0-1 0 0,0 1 0 0 0,1 0 1 0 0,5 0-1 0 0,14-2 66 0 0,49 2 1 0 0,-48 2-127 0 0,18-1-142 0 0,-10 1-19 0 0,0-1-1 0 0,45-7 1 0 0,-59-1-451 0 0,-35 14 567 0 0,0 1 1 0 0,1 0-1 0 0,0 0 1 0 0,1 1-1 0 0,-20 16 0 0 0,-64 61 380 0 0,66-55-102 0 0,-69 50-1 0 0,93-75-561 0 0,-1 0 0 0 0,1 0 0 0 0,-1 0-1 0 0,0-1 1 0 0,0-1 0 0 0,0 1 0 0 0,-1-1-1 0 0,1-1 1 0 0,-1 1 0 0 0,0-1-1 0 0,1-1 1 0 0,-13 1 0 0 0,19-2 110 0 0,-32 14 262 0 0,18-2 222 0 0,-18 12 646 0 0,-61 35 0 0 0,86-54-829 0 0,0 0 0 0 0,-1-1 0 0 0,1 0 0 0 0,-1-1 0 0 0,0 0 0 0 0,0-1 0 0 0,0 0 1 0 0,0 0-1 0 0,-1-1 0 0 0,1-1 0 0 0,0 0 0 0 0,-13-1 0 0 0,19 1-135 0 0,0-1 1 0 0,0 0-1 0 0,1 0 0 0 0,-1 0 0 0 0,1-1 0 0 0,-1 1 0 0 0,1-1 1 0 0,-1 0-1 0 0,1 0 0 0 0,0 0 0 0 0,0 0 0 0 0,-1-1 0 0 0,2 1 1 0 0,-1-1-1 0 0,0 0 0 0 0,-4-5 0 0 0,4 3 33 0 0,0-1 0 0 0,0 0 0 0 0,0 0 0 0 0,0 0 0 0 0,1 0 0 0 0,0-1-1 0 0,0 1 1 0 0,1 0 0 0 0,-1-8 0 0 0,0-7 86 0 0,2 0-1 0 0,0 0 1 0 0,1 0-1 0 0,8-40 1 0 0,-1 12-133 0 0,29-122 0 0 0,-39 261 0 0 0,-5-49 0 0 0,-1 0 0 0 0,-2-1 0 0 0,-2 0 0 0 0,-1 0 0 0 0,-2-1 0 0 0,-33 58 0 0 0,37-75 0 0 0,-2-1 0 0 0,-1-1 0 0 0,0 0 0 0 0,-2-1 0 0 0,0 0 0 0 0,-1-2 0 0 0,-1 1 0 0 0,-1-2 0 0 0,0-1 0 0 0,-1 0 0 0 0,0-2 0 0 0,-33 17 0 0 0,46-27-339 0 0,1-1 1 0 0,0 1-1 0 0,-1-2 1 0 0,1 1-1 0 0,-12 1 1 0 0,13-3-270 0 0,1 0 0 0 0,-1 0 0 0 0,1 0 1 0 0,0 0-1 0 0,-1-1 0 0 0,1 0 0 0 0,-1 0 0 0 0,1 0 0 0 0,0 0 0 0 0,0-1 1 0 0,0 1-1 0 0,-7-5 0 0 0,7 4 152 0 0,1-1 1 0 0,0 0-1 0 0,0 0 0 0 0,0 0 0 0 0,0 0 1 0 0,0 0-1 0 0,1-1 0 0 0,-1 1 1 0 0,1-1-1 0 0,0 0 0 0 0,0 1 1 0 0,0-1-1 0 0,1 0 0 0 0,-1 0 1 0 0,1 0-1 0 0,0 0 0 0 0,0-1 1 0 0,0 1-1 0 0,1 0 0 0 0,0 0 0 0 0,0-1 1 0 0,0 1-1 0 0,0 0 0 0 0,2-9 1 0 0,1-7-1418 0 0,0-1 1 0 0,2 1-1 0 0,1 0 1 0 0,11-29 0 0 0,0 10-24 0 0</inkml:trace>
</inkml:ink>
</file>

<file path=ppt/ink/ink4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7.372"/>
    </inkml:context>
    <inkml:brush xml:id="br0">
      <inkml:brushProperty name="width" value="0.05" units="cm"/>
      <inkml:brushProperty name="height" value="0.05" units="cm"/>
    </inkml:brush>
  </inkml:definitions>
  <inkml:trace contextRef="#ctx0" brushRef="#br0">90 1 7493 0 0,'0'0'17646'0'0,"-5"4"-14471"0"0,-15 12-13326 0 0,5-14 1131 0 0,-5-4 4644 0 0,4 1 1994 0 0,3 1 641 0 0</inkml:trace>
</inkml:ink>
</file>

<file path=ppt/ink/ink4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7.731"/>
    </inkml:context>
    <inkml:brush xml:id="br0">
      <inkml:brushProperty name="width" value="0.05" units="cm"/>
      <inkml:brushProperty name="height" value="0.05" units="cm"/>
    </inkml:brush>
  </inkml:definitions>
  <inkml:trace contextRef="#ctx0" brushRef="#br0">0 87 5877 0 0,'13'-26'7471'0'0,"31"-5"-2234"0"0,5 9-4611 0 0,-32 15-1891 0 0,-13 6-908 0 0,-13 23-13540 0 0</inkml:trace>
</inkml:ink>
</file>

<file path=ppt/ink/ink4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8.060"/>
    </inkml:context>
    <inkml:brush xml:id="br0">
      <inkml:brushProperty name="width" value="0.05" units="cm"/>
      <inkml:brushProperty name="height" value="0.05" units="cm"/>
    </inkml:brush>
  </inkml:definitions>
  <inkml:trace contextRef="#ctx0" brushRef="#br0">230 27 5436 0 0,'0'-1'604'0'0,"0"0"-1"0"0,0 0 1 0 0,0 0-1 0 0,0-1 0 0 0,1 1 1 0 0,-1 0-1 0 0,0 0 0 0 0,0 0 1 0 0,1 0-1 0 0,-1 1 0 0 0,0-1 1 0 0,1 0-1 0 0,-1 0 0 0 0,1 0 1 0 0,-1 0-1 0 0,1 0 0 0 0,0 0 1 0 0,-1 1-1 0 0,1-1 0 0 0,0 0 1 0 0,-1 0-1 0 0,1 1 0 0 0,0-1 1 0 0,0 1-1 0 0,0-1 0 0 0,0 0 1 0 0,0 1-1 0 0,0 0 0 0 0,0-1 1 0 0,-1 1-1 0 0,1 0 0 0 0,0-1 1 0 0,0 1-1 0 0,0 0 0 0 0,1 0 1 0 0,0 0-1 0 0,12 11 4998 0 0,-5 13-6277 0 0,-7-12 515 0 0,-1 1 1 0 0,0-1-1 0 0,-1 1 0 0 0,0 0 1 0 0,-1-1-1 0 0,-1 1 1 0 0,0-1-1 0 0,0 1 0 0 0,-2-1 1 0 0,1 0-1 0 0,-2 0 0 0 0,1 0 1 0 0,-13 21-1 0 0,3-7-2991 0 0,-29 38-1 0 0,-19 12-7729 0 0,46-59 8395 0 0,-1-1 0 0 0,0-1 0 0 0,-29 19-1 0 0,21-18 548 0 0</inkml:trace>
</inkml:ink>
</file>

<file path=ppt/ink/ink4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8.466"/>
    </inkml:context>
    <inkml:brush xml:id="br0">
      <inkml:brushProperty name="width" value="0.05" units="cm"/>
      <inkml:brushProperty name="height" value="0.05" units="cm"/>
    </inkml:brush>
  </inkml:definitions>
  <inkml:trace contextRef="#ctx0" brushRef="#br0">1397 245 6325 0 0,'-3'-8'2283'0'0,"0"0"0"0"0,0-1 1 0 0,0 1-1 0 0,-1-16 1 0 0,2 13-656 0 0,1 0 0 0 0,1 0 0 0 0,1-20 0 0 0,0 24-1218 0 0,0 0 0 0 0,0 0 0 0 0,1 0 0 0 0,-1 0 0 0 0,1 0 0 0 0,1 0 0 0 0,-1 1 0 0 0,1-1 0 0 0,1 1 0 0 0,-1 0 0 0 0,1 0 0 0 0,0 0 0 0 0,0 0 0 0 0,1 1 0 0 0,5-6 0 0 0,-8 9-377 0 0,0 1 1 0 0,-1 0 0 0 0,1 0-1 0 0,0 0 1 0 0,0 0 0 0 0,0 0-1 0 0,0 0 1 0 0,0 0 0 0 0,0 1-1 0 0,0-1 1 0 0,0 1 0 0 0,0 0-1 0 0,1-1 1 0 0,-1 1 0 0 0,0 0-1 0 0,0 0 1 0 0,0 0 0 0 0,0 1-1 0 0,0-1 1 0 0,0 0 0 0 0,0 1-1 0 0,1-1 1 0 0,-1 1 0 0 0,0 0 0 0 0,0 0-1 0 0,-1 0 1 0 0,1 0 0 0 0,0 0-1 0 0,0 0 1 0 0,0 0 0 0 0,-1 1-1 0 0,1-1 1 0 0,-1 1 0 0 0,1-1-1 0 0,-1 1 1 0 0,1-1 0 0 0,-1 1-1 0 0,0 0 1 0 0,0 0 0 0 0,0 0-1 0 0,0 0 1 0 0,0-1 0 0 0,0 1-1 0 0,0 0 1 0 0,-1 1 0 0 0,1-1-1 0 0,-1 0 1 0 0,0 0 0 0 0,1 0 0 0 0,-1 0-1 0 0,0 0 1 0 0,0 0 0 0 0,0 1-1 0 0,-1-1 1 0 0,1 0 0 0 0,0 0-1 0 0,-2 3 1 0 0,-1 3-34 0 0,-1 0 0 0 0,0 0 0 0 0,0 0 0 0 0,-1 0 0 0 0,0-1 0 0 0,0 0 0 0 0,-1 0 0 0 0,0-1 0 0 0,0 1 0 0 0,-1-1 0 0 0,1 0 0 0 0,-14 8 0 0 0,-11 5 0 0 0,-60 28 0 0 0,55-29 0 0 0,-35 15 0 0 0,-1-2 0 0 0,-2-4 0 0 0,-1-3 0 0 0,0-3 0 0 0,-83 10 0 0 0,101-22 0 0 0,-1-3 0 0 0,0-3 0 0 0,0-2 0 0 0,0-3 0 0 0,0-2 0 0 0,1-2 0 0 0,-88-23 0 0 0,79 6-1758 0 0,56 18 776 0 0,0 0 1 0 0,0-1-1 0 0,1 0 1 0 0,0 0-1 0 0,0-1 1 0 0,-14-13-1 0 0,18 14 499 0 0,0 1 0 0 0,1-1 1 0 0,-1 0-1 0 0,1-1 0 0 0,1 1 0 0 0,-1-1 0 0 0,1 0 0 0 0,0 0 0 0 0,0 0 0 0 0,1 0 0 0 0,0 0 0 0 0,1 0 0 0 0,-1-1 0 0 0,1 1 0 0 0,1-1 0 0 0,-1 1 0 0 0,1-1 0 0 0,1 1 1 0 0,-1-1-1 0 0,3-7 0 0 0,0 0-843 0 0,0 1 1 0 0,1 0 0 0 0,1 0-1 0 0,0 0 1 0 0,1 0 0 0 0,0 1-1 0 0,1 0 1 0 0,12-16 0 0 0,-1 3-348 0 0</inkml:trace>
</inkml:ink>
</file>

<file path=ppt/ink/ink4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8.825"/>
    </inkml:context>
    <inkml:brush xml:id="br0">
      <inkml:brushProperty name="width" value="0.05" units="cm"/>
      <inkml:brushProperty name="height" value="0.05" units="cm"/>
    </inkml:brush>
  </inkml:definitions>
  <inkml:trace contextRef="#ctx0" brushRef="#br0">0 53 5180 0 0,'12'-3'3635'0'0,"1"0"-1"0"0,-2-1 0 0 0,1 0 0 0 0,0 0 1 0 0,14-9-1 0 0,-26 13-3524 0 0,0 0 0 0 0,1-1 0 0 0,-1 1-1 0 0,0 0 1 0 0,1 0 0 0 0,-1-1 0 0 0,0 1 0 0 0,1 0 0 0 0,-1-1 0 0 0,0 1 0 0 0,0 0 0 0 0,1-1 0 0 0,-1 1-1 0 0,0 0 1 0 0,0-1 0 0 0,0 1 0 0 0,0 0 0 0 0,1-1 0 0 0,-1 1 0 0 0,0-1 0 0 0,0 1 0 0 0,0 0 0 0 0,0-1-1 0 0,0 1 1 0 0,0-1 0 0 0,0 1 0 0 0,0-1 0 0 0,0 1 0 0 0,0 0 0 0 0,0-1 0 0 0,-1 1 0 0 0,1 0 0 0 0,0-1 0 0 0,0 1-1 0 0,0-1 1 0 0,0 1 0 0 0,-1 0 0 0 0,1-1 0 0 0,0 1 0 0 0,-1-1 0 0 0,-4-5-548 0 0,3 5-543 0 0</inkml:trace>
</inkml:ink>
</file>

<file path=ppt/ink/ink4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29.716"/>
    </inkml:context>
    <inkml:brush xml:id="br0">
      <inkml:brushProperty name="width" value="0.05" units="cm"/>
      <inkml:brushProperty name="height" value="0.05" units="cm"/>
    </inkml:brush>
  </inkml:definitions>
  <inkml:trace contextRef="#ctx0" brushRef="#br0">277 590 5160 0 0,'-11'2'3372'0'0,"5"-3"1184"0"0,1 0-3767 0 0,1-1 1 0 0,0 1 0 0 0,0-1-1 0 0,0 0 1 0 0,0 0-1 0 0,0 0 1 0 0,1-1-1 0 0,-1 1 1 0 0,1-1 0 0 0,-1 0-1 0 0,1 0 1 0 0,0 0-1 0 0,0 0 1 0 0,-4-7 0 0 0,6 8-597 0 0,0 0 1 0 0,0 0-1 0 0,0 0 0 0 0,0-1 1 0 0,1 1-1 0 0,-1 0 1 0 0,1-1-1 0 0,-1 1 1 0 0,1 0-1 0 0,0-1 1 0 0,0 1-1 0 0,0-1 1 0 0,0 1-1 0 0,0 0 1 0 0,1-1-1 0 0,-1 1 1 0 0,1 0-1 0 0,-1-1 1 0 0,1 1-1 0 0,0 0 1 0 0,0 0-1 0 0,0-1 1 0 0,0 1-1 0 0,0 0 1 0 0,1 0-1 0 0,-1 0 1 0 0,1 1-1 0 0,-1-1 1 0 0,1 0-1 0 0,3-2 0 0 0,-1-1 6 0 0,-3 3-150 0 0,-1 1-1 0 0,2-1 0 0 0,-1 1 0 0 0,0 0 0 0 0,0-1 1 0 0,0 1-1 0 0,1 0 0 0 0,-1 0 0 0 0,0 0 0 0 0,1 0 1 0 0,-1 0-1 0 0,1 0 0 0 0,-1 0 0 0 0,1 0 0 0 0,0 1 1 0 0,-1-1-1 0 0,1 1 0 0 0,0-1 0 0 0,-1 1 0 0 0,1 0 1 0 0,0-1-1 0 0,0 1 0 0 0,-1 0 0 0 0,1 0 0 0 0,0 0 0 0 0,0 1 1 0 0,-1-1-1 0 0,1 0 0 0 0,0 1 0 0 0,-1-1 0 0 0,1 1 1 0 0,0-1-1 0 0,2 2 0 0 0,-3-1-48 0 0,0-1 0 0 0,0 1 0 0 0,0 0 0 0 0,0-1 0 0 0,0 1 0 0 0,0 0 0 0 0,0-1 0 0 0,-1 1 0 0 0,1 0 0 0 0,0 0 0 0 0,-1 0 0 0 0,1 0 0 0 0,0 0 0 0 0,-1 0 0 0 0,1 0 0 0 0,-1 0 0 0 0,0 0 0 0 0,1 0 0 0 0,-1 0 0 0 0,0 0 0 0 0,1 0 0 0 0,-1 0 0 0 0,0 0 0 0 0,0 0 0 0 0,0 1 0 0 0,0-1 0 0 0,0 0 0 0 0,0 0 0 0 0,-1 0 0 0 0,1 2 0 0 0,-13 28 0 0 0,4-19 0 0 0,-1-1 0 0 0,0 0 0 0 0,-1-1 0 0 0,0-1 0 0 0,0 0 0 0 0,-1 0 0 0 0,0-1 0 0 0,-1 0 0 0 0,0-1 0 0 0,0-1 0 0 0,0 0 0 0 0,-19 5 0 0 0,20-9 0 0 0,9-2 0 0 0,1 0 0 0 0,-1 0 0 0 0,0 0 0 0 0,1 0 0 0 0,-1 0 0 0 0,1 0 0 0 0,-1-1 0 0 0,0 0 0 0 0,1 1 0 0 0,-1-1 0 0 0,1 0 0 0 0,-1 0 0 0 0,1 0 0 0 0,0-1 0 0 0,-1 1 0 0 0,1 0 0 0 0,0-1 0 0 0,0 0 0 0 0,0 1 0 0 0,0-1 0 0 0,0 0 0 0 0,0 0 0 0 0,1 0 0 0 0,-3-4 0 0 0,0 0 0 0 0,1-1 0 0 0,1 1 0 0 0,-1-1 0 0 0,1 0 0 0 0,0 0 0 0 0,-1-10 0 0 0,0 4 0 0 0,-1-18 0 0 0,1 1 0 0 0,1-1 0 0 0,2 1 0 0 0,0-1 0 0 0,3 1 0 0 0,0-1 0 0 0,2 1 0 0 0,1 0 0 0 0,2 0 0 0 0,12-31 0 0 0,-6 27-3050 0 0,-2 12-4443 0 0,1 0 0 0 0,18-25 1 0 0,-3 12 2565 0 0,-15 21 3219 0 0</inkml:trace>
</inkml:ink>
</file>

<file path=ppt/ink/ink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14.802"/>
    </inkml:context>
    <inkml:brush xml:id="br0">
      <inkml:brushProperty name="width" value="0.05" units="cm"/>
      <inkml:brushProperty name="height" value="0.05" units="cm"/>
      <inkml:brushProperty name="color" value="#E71224"/>
    </inkml:brush>
  </inkml:definitions>
  <inkml:trace contextRef="#ctx0" brushRef="#br0">1 297 5957 0 0,'23'-2'1772'0'0,"4"-3"-112"0"0,1-1-124 0 0,8-2-236 0 0,1-1-92 0 0,2-2-224 0 0,2-1-188 0 0,3-2-232 0 0,-1-3-412 0 0,3-2-540 0 0,-5-4-952 0 0,11-8-1580 0 0,-3-4 444 0 0,-7 7 204 0 0,-11 2 27 0 0,-2-2 413 0 0,-7 5 204 0 0</inkml:trace>
</inkml:ink>
</file>

<file path=ppt/ink/ink4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0.060"/>
    </inkml:context>
    <inkml:brush xml:id="br0">
      <inkml:brushProperty name="width" value="0.05" units="cm"/>
      <inkml:brushProperty name="height" value="0.05" units="cm"/>
    </inkml:brush>
  </inkml:definitions>
  <inkml:trace contextRef="#ctx0" brushRef="#br0">114 19 6093 0 0,'-8'-17'12794'0'0,"3"16"-11869"0"0,-39 56-12025 0 0,6-6 5228 0 0,19-27 4052 0 0</inkml:trace>
</inkml:ink>
</file>

<file path=ppt/ink/ink4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0.388"/>
    </inkml:context>
    <inkml:brush xml:id="br0">
      <inkml:brushProperty name="width" value="0.05" units="cm"/>
      <inkml:brushProperty name="height" value="0.05" units="cm"/>
    </inkml:brush>
  </inkml:definitions>
  <inkml:trace contextRef="#ctx0" brushRef="#br0">420 327 6041 0 0,'-6'12'6550'0'0,"-7"16"-837"0"0,-2-1-3040 0 0,0 0 0 0 0,-1-1 0 0 0,-32 37-1 0 0,27-40-2544 0 0,-1 0 0 0 0,-1-1 0 0 0,-1-1 0 0 0,-1-1 0 0 0,-1-1 0 0 0,-30 16 0 0 0,27-23-2140 0 0,26-11 1185 0 0,0 0 0 0 0,0-1 0 0 0,0 0 0 0 0,0 1 0 0 0,0-1 0 0 0,0 0 0 0 0,0 0 1 0 0,1-1-1 0 0,-1 1 0 0 0,0 0 0 0 0,-4-2 0 0 0,4 1 92 0 0,1 0 0 0 0,0 0 0 0 0,0 0 0 0 0,0 0 0 0 0,0-1 0 0 0,0 1 0 0 0,1 0-1 0 0,-1-1 1 0 0,0 0 0 0 0,1 1 0 0 0,-1-1 0 0 0,1 0 0 0 0,-1 0 0 0 0,-1-3 0 0 0,-8-25-3239 0 0,9 11 2018 0 0</inkml:trace>
  <inkml:trace contextRef="#ctx0" brushRef="#br0" timeOffset="1">273 67 7505 0 0,'9'-23'9099'0'0,"2"-4"1245"0"0,-10 26-10353 0 0,-47-15-25354 0 0</inkml:trace>
</inkml:ink>
</file>

<file path=ppt/ink/ink4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2.185"/>
    </inkml:context>
    <inkml:brush xml:id="br0">
      <inkml:brushProperty name="width" value="0.05" units="cm"/>
      <inkml:brushProperty name="height" value="0.05" units="cm"/>
    </inkml:brush>
  </inkml:definitions>
  <inkml:trace contextRef="#ctx0" brushRef="#br0">927 29 5877 0 0,'-9'-29'17767'0'0,"-30"131"-13879"0"0,-1 4-2614 0 0,5-42-4612 0 0,12-35-848 0 0,-13 12 4937 0 0,6-7 563 0 0,25-28-1363 0 0,-1 1-1 0 0,0-1 0 0 0,0 0 0 0 0,0 0 1 0 0,-1-1-1 0 0,0 0 0 0 0,-10 6 0 0 0,16-11-40 0 0,0 1 65 0 0,-1 0 1 0 0,1 0-1 0 0,0 0 1 0 0,-1-1-1 0 0,1 1 1 0 0,0-1-1 0 0,-1 1 1 0 0,1-1-1 0 0,-1 1 1 0 0,1-1-1 0 0,-1 0 1 0 0,1 1-1 0 0,-1-1 0 0 0,1 0 1 0 0,-3 0-1 0 0,-8 2 165 0 0,2 3 189 0 0,-1 1-1 0 0,2 0 1 0 0,-1 1 0 0 0,1 0 0 0 0,0 1-1 0 0,0 0 1 0 0,1 0 0 0 0,0 1-1 0 0,-11 16 1 0 0,-37 35 777 0 0,43-49-887 0 0,7-5-84 0 0,-1 0 1 0 0,0 0 0 0 0,0 0 0 0 0,-1-1-1 0 0,0-1 1 0 0,0 1 0 0 0,0-1 0 0 0,-16 6-1 0 0,23-10-22 0 0,-23-5 72 0 0,21 3-146 0 0,-1 1 0 0 0,0-1 0 0 0,0 0 0 0 0,1 0 0 0 0,-1 0 0 0 0,1 0 0 0 0,-1-1 0 0 0,1 0 0 0 0,0 1 0 0 0,0-1 0 0 0,0 0 0 0 0,0-1 0 0 0,1 1 0 0 0,-1 0 0 0 0,1-1 0 0 0,0 1 0 0 0,0-1 0 0 0,0 0 0 0 0,1 0 0 0 0,-1 0 0 0 0,1 0 0 0 0,0 0 0 0 0,0 0 0 0 0,0 0 0 0 0,0-7 0 0 0,-1-8 56 0 0,0-1 0 0 0,2 0 0 0 0,3-35 0 0 0,2 7 268 0 0,2 0 0 0 0,17-61 0 0 0,-20 107 156 0 0,-1 13-320 0 0,-2 20 78 0 0,-6-17-207 0 0,-1 0-1 0 0,0 0 1 0 0,-1 0 0 0 0,0 0 0 0 0,-1-1-1 0 0,-1-1 1 0 0,0 1 0 0 0,-12 11 0 0 0,-4 3-230 0 0,-2-1 1 0 0,-35 27 0 0 0,55-48-348 0 0,-1 1 1 0 0,1-1-1 0 0,-1-1 1 0 0,0 1-1 0 0,-16 5 1 0 0,20-9-658 0 0,0 0 0 0 0,0 0 0 0 0,0 0 1 0 0,0-1-1 0 0,0 1 0 0 0,0-1 0 0 0,0 0 0 0 0,-8-1 1 0 0,11 1 748 0 0,0-1 0 0 0,0 1 0 0 0,0-1 0 0 0,0 1 0 0 0,0-1 0 0 0,1 0 0 0 0,-1 1 0 0 0,0-1 1 0 0,0 0-1 0 0,0 0 0 0 0,1 1 0 0 0,-1-1 0 0 0,0 0 0 0 0,1 0 0 0 0,-1 0 0 0 0,0 0 0 0 0,1 0 0 0 0,0 0 0 0 0,-1 0 0 0 0,1 0 1 0 0,-1 0-1 0 0,1 0 0 0 0,0 0 0 0 0,0-1 0 0 0,0 1 0 0 0,0-2 0 0 0,-1-26-4359 0 0,1 28 4712 0 0,2-16-1751 0 0</inkml:trace>
</inkml:ink>
</file>

<file path=ppt/ink/ink4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2.513"/>
    </inkml:context>
    <inkml:brush xml:id="br0">
      <inkml:brushProperty name="width" value="0.05" units="cm"/>
      <inkml:brushProperty name="height" value="0.05" units="cm"/>
    </inkml:brush>
  </inkml:definitions>
  <inkml:trace contextRef="#ctx0" brushRef="#br0">0 232 7525 0 0,'49'-23'8852'0'0,"35"-2"-3026"0"0,-17 5-3001 0 0,-52 15-1619 0 0,42-16-837 0 0,-3-7-5119 0 0,-49 25 3774 0 0,-1 0-1 0 0,1 0 0 0 0,-1-1 0 0 0,1 0 0 0 0,-1 0 0 0 0,0 0 1 0 0,-1 0-1 0 0,1-1 0 0 0,-1 1 0 0 0,0-1 0 0 0,0 0 0 0 0,0 0 1 0 0,-1 0-1 0 0,1-1 0 0 0,-1 1 0 0 0,-1 0 0 0 0,1-1 0 0 0,1-8 1 0 0,-1-2-1018 0 0</inkml:trace>
</inkml:ink>
</file>

<file path=ppt/ink/ink4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2.872"/>
    </inkml:context>
    <inkml:brush xml:id="br0">
      <inkml:brushProperty name="width" value="0.05" units="cm"/>
      <inkml:brushProperty name="height" value="0.05" units="cm"/>
    </inkml:brush>
  </inkml:definitions>
  <inkml:trace contextRef="#ctx0" brushRef="#br0">185 40 5621 0 0,'-4'-3'2598'0'0,"-24"-21"10470"0"0,19 11-11163 0 0,-17 45-10514 0 0,12-16 5230 0 0,-1 1 0 0 0,-21 16 0 0 0,12-11 1344 0 0,-4 5 320 0 0</inkml:trace>
</inkml:ink>
</file>

<file path=ppt/ink/ink4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3.200"/>
    </inkml:context>
    <inkml:brush xml:id="br0">
      <inkml:brushProperty name="width" value="0.05" units="cm"/>
      <inkml:brushProperty name="height" value="0.05" units="cm"/>
    </inkml:brush>
  </inkml:definitions>
  <inkml:trace contextRef="#ctx0" brushRef="#br0">6 1 5076 0 0,'0'0'2965'0'0,"17"17"2199"0"0,-10-13-4592 0 0,0 1 1 0 0,0 0-1 0 0,0 0 0 0 0,-1 1 0 0 0,0 0 0 0 0,0 0 1 0 0,-1 0-1 0 0,1 1 0 0 0,-2 0 0 0 0,1 0 1 0 0,-1 0-1 0 0,0 0 0 0 0,5 13 0 0 0,-8-16-459 0 0,0 0 0 0 0,0 0 1 0 0,0 0-1 0 0,0 1 0 0 0,-1-1 0 0 0,1 0 0 0 0,-1 1 0 0 0,0-1 0 0 0,-1 0 0 0 0,1 1 1 0 0,-1-1-1 0 0,0 0 0 0 0,0 0 0 0 0,0 0 0 0 0,0 0 0 0 0,-1 1 0 0 0,0-2 0 0 0,0 1 1 0 0,0 0-1 0 0,0 0 0 0 0,0-1 0 0 0,-1 1 0 0 0,0-1 0 0 0,0 0 0 0 0,0 1 0 0 0,0-1 1 0 0,0-1-1 0 0,-7 5 0 0 0,8-5 14 0 0,-1 0 1 0 0,0 0-1 0 0,1 0 0 0 0,-1 0 1 0 0,0-1-1 0 0,0 1 1 0 0,-1-1-1 0 0,1 0 0 0 0,0 0 1 0 0,0 0-1 0 0,0-1 0 0 0,-1 1 1 0 0,1-1-1 0 0,-4 1 1 0 0,6-2-113 0 0,0 1 0 0 0,1 0 1 0 0,-1 0-1 0 0,0 0 1 0 0,0 0-1 0 0,1-1 0 0 0,-1 1 1 0 0,0 0-1 0 0,1-1 1 0 0,-1 1-1 0 0,0 0 0 0 0,1-1 1 0 0,-1 1-1 0 0,1-1 1 0 0,-1 1-1 0 0,1-1 0 0 0,-1 1 1 0 0,1-1-1 0 0,-1 0 1 0 0,1 1-1 0 0,-1-1 0 0 0,1 0 1 0 0,0 1-1 0 0,-1-2 1 0 0,1 0-130 0 0,-1 0 0 0 0,1 0-1 0 0,0 0 1 0 0,0-1 0 0 0,0 1 0 0 0,0 0 0 0 0,0 0 0 0 0,0 0 0 0 0,1-1 0 0 0,-1 1 0 0 0,1 0 0 0 0,0-3 0 0 0,7-15-3202 0 0,1 1 1 0 0,1 0 0 0 0,0 1-1 0 0,1 0 1 0 0,16-19-1 0 0,-9 12 209 0 0,-7 10 1297 0 0</inkml:trace>
</inkml:ink>
</file>

<file path=ppt/ink/ink4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4.825"/>
    </inkml:context>
    <inkml:brush xml:id="br0">
      <inkml:brushProperty name="width" value="0.05" units="cm"/>
      <inkml:brushProperty name="height" value="0.05" units="cm"/>
    </inkml:brush>
  </inkml:definitions>
  <inkml:trace contextRef="#ctx0" brushRef="#br0">36 186 6653 0 0,'-28'-10'11117'0'0,"27"9"-10654"0"0,0-1 0 0 0,0 1 0 0 0,0-1 0 0 0,1 1 0 0 0,-1-1 1 0 0,1 1-1 0 0,-1-1 0 0 0,1 1 0 0 0,-1-1 0 0 0,1 0 0 0 0,0 1 0 0 0,0-1 1 0 0,0 0-1 0 0,0-2 0 0 0,10-26 3128 0 0,9-2-3658 0 0,3 1-3961 0 0,5-7-10127 0 0,-17 20 6951 0 0</inkml:trace>
</inkml:ink>
</file>

<file path=ppt/ink/ink4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7.498"/>
    </inkml:context>
    <inkml:brush xml:id="br0">
      <inkml:brushProperty name="width" value="0.05" units="cm"/>
      <inkml:brushProperty name="height" value="0.05" units="cm"/>
    </inkml:brush>
  </inkml:definitions>
  <inkml:trace contextRef="#ctx0" brushRef="#br0">456 283 6041 0 0,'-5'-3'1395'0'0,"0"-1"1"0"0,1 0-1 0 0,0 0 1 0 0,-1 0 0 0 0,1 0-1 0 0,1-1 1 0 0,-5-5 0 0 0,-20-46 5377 0 0,26 49-6186 0 0,-1 0-1 0 0,1 0 1 0 0,0-1 0 0 0,1 1-1 0 0,-1 0 1 0 0,2-1 0 0 0,-1 1 0 0 0,1-1-1 0 0,0 1 1 0 0,0-1 0 0 0,1 1 0 0 0,0-1-1 0 0,3-9 1 0 0,-2 14-571 0 0,-1 1 0 0 0,1-1 0 0 0,0 1 0 0 0,0-1 0 0 0,0 1-1 0 0,1 0 1 0 0,-1 0 0 0 0,1 0 0 0 0,-1 0 0 0 0,1 0 0 0 0,-1 1 0 0 0,1-1 0 0 0,0 1 0 0 0,0 0 0 0 0,0-1 0 0 0,0 1 0 0 0,0 1 0 0 0,0-1 0 0 0,0 0-1 0 0,0 1 1 0 0,4-1 0 0 0,76-2 194 0 0,-64 3-196 0 0,59 4-84 0 0,-59-1 31 0 0,1-2 0 0 0,-1 0-1 0 0,1-1 1 0 0,-1-1 0 0 0,0-1-1 0 0,1 0 1 0 0,-1-2 0 0 0,29-8 0 0 0,-45 11-5 0 0,1-1 1 0 0,-1 0-1 0 0,1 1 1 0 0,-1-1-1 0 0,0-1 1 0 0,0 1 0 0 0,0 0-1 0 0,3-4 1 0 0,-6 6 41 0 0,0 0 0 0 0,0 0 0 0 0,0 0 0 0 0,0 0 0 0 0,0 0 1 0 0,0 0-1 0 0,0 0 0 0 0,0 0 0 0 0,-1 0 0 0 0,1 0 0 0 0,0 0 0 0 0,0 0 1 0 0,0 0-1 0 0,0 0 0 0 0,0 0 0 0 0,0 0 0 0 0,0 0 0 0 0,0 0 1 0 0,0 0-1 0 0,-1 0 0 0 0,1 0 0 0 0,0 0 0 0 0,0 0 0 0 0,0 0 0 0 0,0 0 1 0 0,0 0-1 0 0,0 0 0 0 0,0 0 0 0 0,0 0 0 0 0,0-1 0 0 0,0 1 0 0 0,0 0 1 0 0,0 0-1 0 0,0 0 0 0 0,0 0 0 0 0,-1 0 0 0 0,1 0 0 0 0,0 0 1 0 0,0 0-1 0 0,0 0 0 0 0,0 0 0 0 0,0-1 0 0 0,0 1 0 0 0,0 0 0 0 0,0 0 1 0 0,0 0-1 0 0,0 0 0 0 0,0 0 0 0 0,0 0 0 0 0,0 0 0 0 0,0 0 0 0 0,0 0 1 0 0,0-1-1 0 0,0 1 0 0 0,0 0 0 0 0,0 0 0 0 0,1 0 0 0 0,-1 0 1 0 0,0 0-1 0 0,0 0 0 0 0,0 0 0 0 0,0 0 0 0 0,0 0 0 0 0,0 0 0 0 0,0 0 1 0 0,0 0-1 0 0,0-1 0 0 0,0 1 0 0 0,0 0 0 0 0,-18 7 76 0 0,7 0 16 0 0,0 0 1 0 0,0 1-1 0 0,1 0 1 0 0,0 1-1 0 0,0 0 1 0 0,1 1-1 0 0,-8 11 0 0 0,-12 10 57 0 0,-25 26-147 0 0,26-25 0 0 0,-1-2 0 0 0,-2-1 0 0 0,-1-1 0 0 0,-1-1 0 0 0,-51 30 0 0 0,77-53 0 0 0,4-2 0 0 0,0 0 0 0 0,0-1 0 0 0,1 0 0 0 0,-1 0 0 0 0,0 0 0 0 0,0 0 0 0 0,0 0 0 0 0,0 0 0 0 0,0-1 0 0 0,0 1 0 0 0,0-1 0 0 0,-4 0 0 0 0,4 0 0 0 0,0 0 0 0 0,0 0 0 0 0,0 0 0 0 0,0 0 0 0 0,0-1 0 0 0,-1 1 0 0 0,1-1 0 0 0,0 1 0 0 0,1-1 0 0 0,-1 0 0 0 0,0-1 0 0 0,0 1 0 0 0,0 0 0 0 0,0-1 0 0 0,1 1 0 0 0,-1-1 0 0 0,1 0 0 0 0,-1 0 0 0 0,1 0 0 0 0,0 0 0 0 0,0 0 0 0 0,0-1 0 0 0,0 1 0 0 0,0-1 0 0 0,0 1 0 0 0,1-1 0 0 0,-1 0 0 0 0,1 0 0 0 0,0 1 0 0 0,0-1 0 0 0,0 0 0 0 0,-1-4 0 0 0,-2-2 0 0 0,-9-20-16 0 0,12 28-49 0 0,-3 4 28 0 0,1-1 32 0 0,-1 1-1 0 0,0 0 0 0 0,1 0 1 0 0,0 0-1 0 0,0 0 1 0 0,0 1-1 0 0,0 0 0 0 0,0-1 1 0 0,-2 6-1 0 0,-6 5-1 0 0,5-9 13 0 0,1 1-1 0 0,0-2 0 0 0,-1 1 1 0 0,0-1-1 0 0,0 0 0 0 0,-1 0 1 0 0,1-1-1 0 0,-1 1 0 0 0,0-1 1 0 0,0-1-1 0 0,0 0 0 0 0,0 0 1 0 0,0 0-1 0 0,0 0 0 0 0,0-1 1 0 0,-1-1-1 0 0,-11 1 0 0 0,14-2-2 0 0,0 1 0 0 0,1-1 0 0 0,-1 0 0 0 0,0 0 0 0 0,1-1 0 0 0,-1 1 0 0 0,1-1 0 0 0,0 0-1 0 0,-1 0 1 0 0,1 0 0 0 0,0-1 0 0 0,0 0 0 0 0,0 0 0 0 0,1 0 0 0 0,-1 0 0 0 0,1 0 0 0 0,0-1 0 0 0,-1 1 0 0 0,2-1 0 0 0,-1 0 0 0 0,0 0 0 0 0,1 0-1 0 0,0 0 1 0 0,-1-1 0 0 0,2 1 0 0 0,-1 0 0 0 0,0-1 0 0 0,0-6 0 0 0,1 4-462 0 0,0 0 0 0 0,0 0 0 0 0,1 0 0 0 0,0 0 0 0 0,0 0 0 0 0,1 0 0 0 0,-1 0-1 0 0,2 0 1 0 0,-1 0 0 0 0,1 0 0 0 0,0 1 0 0 0,1-1 0 0 0,-1 0 0 0 0,1 1 0 0 0,1 0 0 0 0,-1-1 0 0 0,1 2 0 0 0,0-1 0 0 0,0 0 0 0 0,1 1 0 0 0,0-1 0 0 0,0 1 0 0 0,0 1-1 0 0,0-1 1 0 0,1 1 0 0 0,0 0 0 0 0,-1 0 0 0 0,2 0 0 0 0,8-3 0 0 0,30-3-9280 0 0,2 11 3351 0 0,-29 3 4440 0 0</inkml:trace>
</inkml:ink>
</file>

<file path=ppt/ink/ink4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7.888"/>
    </inkml:context>
    <inkml:brush xml:id="br0">
      <inkml:brushProperty name="width" value="0.05" units="cm"/>
      <inkml:brushProperty name="height" value="0.05" units="cm"/>
    </inkml:brush>
  </inkml:definitions>
  <inkml:trace contextRef="#ctx0" brushRef="#br0">133 189 6041 0 0,'-3'-1'485'0'0,"1"0"0"0"0,0 0 0 0 0,0 0 1 0 0,-1-1-1 0 0,1 1 0 0 0,0 0 0 0 0,0-1 1 0 0,0 0-1 0 0,1 1 0 0 0,-1-1 0 0 0,0 0 1 0 0,1 0-1 0 0,-1 0 0 0 0,1 0 0 0 0,-1 0 1 0 0,1 0-1 0 0,0 0 0 0 0,0 0 1 0 0,0-1-1 0 0,0 1 0 0 0,0-4 0 0 0,0 2-139 0 0,1 0 0 0 0,0 0 0 0 0,0 0 0 0 0,0-1 0 0 0,0 1 0 0 0,1 0 0 0 0,0 0 0 0 0,0 0 0 0 0,0 0 0 0 0,0 0 0 0 0,1 1 0 0 0,1-5 0 0 0,1 0-87 0 0,0 1 0 0 0,0 0 0 0 0,0 0 0 0 0,1 1 0 0 0,0-1 0 0 0,0 1 0 0 0,1 0 1 0 0,-1 1-1 0 0,2-1 0 0 0,-1 1 0 0 0,0 0 0 0 0,13-7 0 0 0,-18 12-210 0 0,0-1-1 0 0,0 1 0 0 0,-1-1 0 0 0,1 1 1 0 0,0 0-1 0 0,0-1 0 0 0,0 1 0 0 0,0 0 1 0 0,0-1-1 0 0,0 1 0 0 0,0 0 1 0 0,0 0-1 0 0,0 0 0 0 0,0 0 0 0 0,0 0 1 0 0,0 0-1 0 0,0 0 0 0 0,-1 1 0 0 0,1-1 1 0 0,0 0-1 0 0,2 1 0 0 0,-3 0-21 0 0,1-1-1 0 0,-1 1 1 0 0,0-1-1 0 0,0 1 1 0 0,1 0-1 0 0,-1-1 1 0 0,0 1 0 0 0,0 0-1 0 0,0-1 1 0 0,0 1-1 0 0,0-1 1 0 0,0 1-1 0 0,0 0 1 0 0,0-1-1 0 0,0 1 1 0 0,0 0-1 0 0,0-1 1 0 0,0 1-1 0 0,0 0 1 0 0,-1-1-1 0 0,1 1 1 0 0,-1 1-1 0 0,-1 2-16 0 0,0 1-1 0 0,0-1 1 0 0,0 1-1 0 0,-1-1 1 0 0,0 0-1 0 0,-6 7 0 0 0,-21 14 87 0 0,24-22-1320 0 0,1 1-1 0 0,-1-1 0 0 0,0 0 1 0 0,0 0-1 0 0,0-1 1 0 0,-8 3-1 0 0,10-4 205 0 0,0 0 0 0 0,0-1 0 0 0,0 1 0 0 0,-1-1 0 0 0,1 0 0 0 0,0 0 0 0 0,0 0 0 0 0,0-1 0 0 0,-1 1 0 0 0,-4-3 0 0 0,-27-14-3592 0 0,18 5 2844 0 0</inkml:trace>
</inkml:ink>
</file>

<file path=ppt/ink/ink4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8.216"/>
    </inkml:context>
    <inkml:brush xml:id="br0">
      <inkml:brushProperty name="width" value="0.05" units="cm"/>
      <inkml:brushProperty name="height" value="0.05" units="cm"/>
    </inkml:brush>
  </inkml:definitions>
  <inkml:trace contextRef="#ctx0" brushRef="#br0">106 33 9069 0 0,'-3'-19'10801'0'0,"-3"5"-3827"0"0,-2 28-12053 0 0,-1-1 0 0 0,-1 0 1 0 0,-17 18-1 0 0,-3-6 456 0 0,17-16 2757 0 0</inkml:trace>
</inkml:ink>
</file>

<file path=ppt/ink/ink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15.177"/>
    </inkml:context>
    <inkml:brush xml:id="br0">
      <inkml:brushProperty name="width" value="0.05" units="cm"/>
      <inkml:brushProperty name="height" value="0.05" units="cm"/>
      <inkml:brushProperty name="color" value="#E71224"/>
    </inkml:brush>
  </inkml:definitions>
  <inkml:trace contextRef="#ctx0" brushRef="#br0">19 1 6397 0 0,'0'0'6028'0'0,"-4"1"-4260"0"0,3 0-1558 0 0,0-1-1 0 0,1 1 1 0 0,-1-1 0 0 0,0 1 0 0 0,0-1 0 0 0,0 1 0 0 0,0-1 0 0 0,1 1-1 0 0,-1 0 1 0 0,0-1 0 0 0,0 1 0 0 0,1 0 0 0 0,-1 0 0 0 0,1 0 0 0 0,-1 0 0 0 0,1-1-1 0 0,-1 1 1 0 0,1 0 0 0 0,-1 0 0 0 0,1 0 0 0 0,0 0 0 0 0,0 0 0 0 0,-1 0-1 0 0,1 0 1 0 0,0 2 0 0 0,0-2-6 0 0,1 0-1 0 0,-1 0 1 0 0,1 0-1 0 0,-1 0 1 0 0,1 0-1 0 0,0 0 1 0 0,-1 0-1 0 0,1 0 1 0 0,0 0-1 0 0,0 0 1 0 0,-1 0-1 0 0,1-1 1 0 0,0 1-1 0 0,0 0 1 0 0,0 0-1 0 0,0-1 1 0 0,0 1-1 0 0,0-1 1 0 0,0 1-1 0 0,0-1 1 0 0,0 1-1 0 0,1-1 1 0 0,-1 0-1 0 0,0 1 1 0 0,0-1-1 0 0,0 0 1 0 0,0 0-1 0 0,1 0 1 0 0,-1 0-1 0 0,1 0 1 0 0,1 0-32 0 0,-1 0 1 0 0,1 0-1 0 0,-1 0 1 0 0,1 0-1 0 0,-1 0 1 0 0,1-1 0 0 0,-1 1-1 0 0,1-1 1 0 0,-1 0-1 0 0,1 1 1 0 0,-1-1-1 0 0,3-2 1 0 0,16-4 2573 0 0,-22 6-2722 0 0,1 0-1 0 0,-1 0 1 0 0,1 0-1 0 0,-1 0 1 0 0,1 0-1 0 0,-1 0 0 0 0,0 0 1 0 0,0 0-1 0 0,1 0 1 0 0,-1 1-1 0 0,0-1 0 0 0,0 0 1 0 0,0 1-1 0 0,0-1 1 0 0,0 1-1 0 0,0-1 0 0 0,0 1 1 0 0,0-1-1 0 0,0 1 1 0 0,0-1-1 0 0,-2 1 1 0 0,-11 0-4059 0 0,5 12 1216 0 0,6 16-13076 0 0,2-3 9849 0 0,0-18 4258 0 0</inkml:trace>
</inkml:ink>
</file>

<file path=ppt/ink/ink4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8.748"/>
    </inkml:context>
    <inkml:brush xml:id="br0">
      <inkml:brushProperty name="width" value="0.05" units="cm"/>
      <inkml:brushProperty name="height" value="0.05" units="cm"/>
    </inkml:brush>
  </inkml:definitions>
  <inkml:trace contextRef="#ctx0" brushRef="#br0">700 1 5160 0 0,'0'0'1676'0'0,"-21"19"2978"0"0,-93 101 4027 0 0,-67 76-3656 0 0,169-184-5064 0 0,10-11-113 0 0,0 1 1 0 0,0 0 0 0 0,0 0 0 0 0,0 0 0 0 0,0 0 0 0 0,0 0-1 0 0,0 0 1 0 0,1 0 0 0 0,-1 0 0 0 0,1 1 0 0 0,-1-1 0 0 0,1 1 0 0 0,0-1-1 0 0,0 1 1 0 0,0 0 0 0 0,1-1 0 0 0,-1 1 0 0 0,0 4 0 0 0,2-6 40 0 0,-1 0 0 0 0,1 0 0 0 0,0 0 0 0 0,0 0 1 0 0,0 0-1 0 0,-1 0 0 0 0,1 0 0 0 0,0 0 0 0 0,0 0 0 0 0,0 0 0 0 0,0-1 1 0 0,1 1-1 0 0,-1 0 0 0 0,0-1 0 0 0,0 1 0 0 0,0-1 0 0 0,0 0 1 0 0,1 1-1 0 0,-1-1 0 0 0,0 0 0 0 0,2 1 0 0 0,35 5-1256 0 0,-27-5 744 0 0,87 16 2479 0 0,-97-17-1449 0 0,0 0-303 0 0,-1 0-1 0 0,1 0 1 0 0,-1 0-1 0 0,1 0 0 0 0,0 0 1 0 0,-1 0-1 0 0,1 0 1 0 0,-1 0-1 0 0,1 1 1 0 0,0-1-1 0 0,-1 0 1 0 0,1 0-1 0 0,-1 0 1 0 0,1 1-1 0 0,-1-1 1 0 0,1 0-1 0 0,-1 1 0 0 0,1-1 1 0 0,-1 1-1 0 0,1-1 1 0 0,-1 1-1 0 0,0-1 1 0 0,1 0-1 0 0,-1 1 1 0 0,0-1-1 0 0,1 1 1 0 0,-1 1-1 0 0,-4 0 17 0 0,-1 1-1 0 0,1 0 0 0 0,-1-1 1 0 0,0 0-1 0 0,0 0 1 0 0,0-1-1 0 0,0 1 1 0 0,-1-1-1 0 0,1 0 1 0 0,0-1-1 0 0,-1 1 1 0 0,1-1-1 0 0,-7 0 0 0 0,-84-9 299 0 0,56 4-217 0 0,31 5-91 0 0,1 0 1 0 0,0 0-1 0 0,-1 1 0 0 0,1 0 0 0 0,0 0 1 0 0,0 1-1 0 0,0 0 0 0 0,0 0 0 0 0,0 1 1 0 0,0 0-1 0 0,1 1 0 0 0,-1 0 1 0 0,1 0-1 0 0,-10 8 0 0 0,-49 44 911 0 0,26-14-4003 0 0,4-5-3899 0 0,1-4-5304 0 0,25-30 8197 0 0</inkml:trace>
</inkml:ink>
</file>

<file path=ppt/ink/ink4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9.076"/>
    </inkml:context>
    <inkml:brush xml:id="br0">
      <inkml:brushProperty name="width" value="0.05" units="cm"/>
      <inkml:brushProperty name="height" value="0.05" units="cm"/>
    </inkml:brush>
  </inkml:definitions>
  <inkml:trace contextRef="#ctx0" brushRef="#br0">1 21 9277 0 0,'11'-15'12201'0'0,"-1"9"-7279"0"0,-2 8-5415 0 0,-1 5-3549 0 0,4 22-8979 0 0,-11-7 11684 0 0,-3 21-3062 0 0,-2-18 2487 0 0</inkml:trace>
</inkml:ink>
</file>

<file path=ppt/ink/ink4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39.435"/>
    </inkml:context>
    <inkml:brush xml:id="br0">
      <inkml:brushProperty name="width" value="0.05" units="cm"/>
      <inkml:brushProperty name="height" value="0.05" units="cm"/>
    </inkml:brush>
  </inkml:definitions>
  <inkml:trace contextRef="#ctx0" brushRef="#br0">38 372 5168 0 0,'-22'-19'7205'0'0,"20"14"-6719"0"0,-1 1-1 0 0,1-1 1 0 0,1 0-1 0 0,-1 1 1 0 0,1-1-1 0 0,-1 0 1 0 0,2 0-1 0 0,-1 0 1 0 0,0 0-1 0 0,1 0 1 0 0,0-7-1 0 0,1 2-101 0 0,0 0-1 0 0,1 0 1 0 0,0 0 0 0 0,1 0-1 0 0,4-11 1 0 0,3-1-20 0 0,0 1 1 0 0,2 0-1 0 0,27-38 1 0 0,-35 53-225 0 0,39-47 537 0 0,-40 50-627 0 0,1-1-1 0 0,-1 1 1 0 0,1 0 0 0 0,0 0 0 0 0,0 0-1 0 0,0 0 1 0 0,0 1 0 0 0,0-1 0 0 0,1 1-1 0 0,-1 0 1 0 0,6-1 0 0 0,-9 3 86 0 0,0 3-308 0 0,-1 0 1 0 0,1 0 0 0 0,-1 0-1 0 0,0 0 1 0 0,0 0-1 0 0,-1 0 1 0 0,1 0 0 0 0,0 0-1 0 0,-1 0 1 0 0,0 0 0 0 0,0 0-1 0 0,0-1 1 0 0,0 1-1 0 0,0 0 1 0 0,0 0 0 0 0,-1-1-1 0 0,1 1 1 0 0,-1-1-1 0 0,0 1 1 0 0,0-1 0 0 0,0 0-1 0 0,0 1 1 0 0,-4 2 0 0 0,-57 53-9003 0 0,61-57 8826 0 0,-12 10-1945 0 0,0 0 0 0 0,-23 13 1 0 0,12-13 388 0 0</inkml:trace>
</inkml:ink>
</file>

<file path=ppt/ink/ink4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0.779"/>
    </inkml:context>
    <inkml:brush xml:id="br0">
      <inkml:brushProperty name="width" value="0.05" units="cm"/>
      <inkml:brushProperty name="height" value="0.05" units="cm"/>
    </inkml:brush>
  </inkml:definitions>
  <inkml:trace contextRef="#ctx0" brushRef="#br0">740 442 6133 0 0,'0'0'2072'0'0,"-33"-23"6125"0"0,30 19-7765 0 0,0 0 1 0 0,0 1 0 0 0,1-1 0 0 0,0-1-1 0 0,0 1 1 0 0,0 0 0 0 0,0 0 0 0 0,0-1-1 0 0,1 1 1 0 0,0-1 0 0 0,0 1 0 0 0,0-1-1 0 0,1 0 1 0 0,-1 1 0 0 0,1-6 0 0 0,1 1-88 0 0,0 1 1 0 0,0-1 0 0 0,1 1 0 0 0,0 0-1 0 0,1-1 1 0 0,0 1 0 0 0,7-14 0 0 0,-1 5-92 0 0,1 1 1 0 0,1 0 0 0 0,0 0 0 0 0,2 1 0 0 0,-1 1-1 0 0,27-23 1 0 0,-39 36-243 0 0,1 0 0 0 0,-1 1 0 0 0,1-1 1 0 0,0 0-1 0 0,0 0 0 0 0,0 1 0 0 0,-1-1 0 0 0,1 1 0 0 0,0-1 0 0 0,0 1 0 0 0,0-1 0 0 0,0 1 0 0 0,0-1 0 0 0,0 1 0 0 0,0 0 0 0 0,0 0 0 0 0,0-1 1 0 0,0 1-1 0 0,0 0 0 0 0,0 0 0 0 0,0 0 0 0 0,0 0 0 0 0,2 0 0 0 0,-2 1 1 0 0,-1 0 0 0 0,1-1-1 0 0,-1 1 1 0 0,1 0 0 0 0,-1 0 0 0 0,1 0 0 0 0,-1-1-1 0 0,0 1 1 0 0,1 0 0 0 0,-1 0 0 0 0,0 0-1 0 0,0 0 1 0 0,1 0 0 0 0,-1 0 0 0 0,0-1 0 0 0,0 1-1 0 0,0 0 1 0 0,0 0 0 0 0,0 0 0 0 0,-1 2 0 0 0,0 4 39 0 0,0 0 0 0 0,-1 0 1 0 0,1 0-1 0 0,-2 0 0 0 0,1 0 1 0 0,-4 8-1 0 0,-2-1-47 0 0,-1 0-1 0 0,0 0 1 0 0,-1-1 0 0 0,-1 0-1 0 0,0-1 1 0 0,0 0 0 0 0,-1 0-1 0 0,-1-1 1 0 0,0-1 0 0 0,0 0-1 0 0,-1-1 1 0 0,0-1 0 0 0,-1 0-1 0 0,0-1 1 0 0,0 0 0 0 0,-18 5-1 0 0,23-11-241 0 0,0-1 0 0 0,-1 1 0 0 0,1-2 1 0 0,0 1-1 0 0,-1-2 0 0 0,1 1 0 0 0,-16-5 0 0 0,-10-1-369 0 0,34 6 500 0 0,-2 1-1 0 0,-4 1 130 0 0,0 0 0 0 0,0 1 1 0 0,0 0-1 0 0,0 0 0 0 0,1 1 0 0 0,-1 0 0 0 0,0 0 0 0 0,1 0 1 0 0,0 1-1 0 0,-11 8 0 0 0,-69 55 872 0 0,79-60-837 0 0,7-6-95 0 0,-1 0-1 0 0,0 0 1 0 0,1 0-1 0 0,-1 0 1 0 0,1 0-1 0 0,-1 0 0 0 0,1 1 1 0 0,0-1-1 0 0,0 1 1 0 0,-1-1-1 0 0,1 1 1 0 0,0-1-1 0 0,0 1 1 0 0,0 0-1 0 0,1-1 1 0 0,-1 1-1 0 0,0 0 1 0 0,1 0-1 0 0,-1-1 0 0 0,1 1 1 0 0,-1 0-1 0 0,1 0 1 0 0,0 0-1 0 0,0 0 1 0 0,0 0-1 0 0,0 2 1 0 0,2-1-63 0 0,0 0 1 0 0,0-1-1 0 0,0 0 1 0 0,0 1 0 0 0,1-1-1 0 0,-1 0 1 0 0,1 0-1 0 0,-1 0 1 0 0,1 0-1 0 0,0-1 1 0 0,-1 1 0 0 0,1-1-1 0 0,0 0 1 0 0,5 2-1 0 0,37 14-285 0 0,-32-13 623 0 0,0 1 0 0 0,0 0 0 0 0,0 1 0 0 0,-1 1 0 0 0,0 0 0 0 0,15 11 0 0 0,-26-17-195 0 0,0 0 0 0 0,0 1 0 0 0,0-1 0 0 0,0 0 1 0 0,0 1-1 0 0,0-1 0 0 0,-1 1 0 0 0,1-1 0 0 0,0 1 0 0 0,-1-1 0 0 0,1 1 0 0 0,-1-1 0 0 0,0 1 0 0 0,0-1 1 0 0,1 1-1 0 0,-1 0 0 0 0,0-1 0 0 0,0 1 0 0 0,0-1 0 0 0,-1 1 0 0 0,1-1 0 0 0,0 1 0 0 0,-1 0 0 0 0,1-1 0 0 0,-1 1 1 0 0,1-1-1 0 0,-1 1 0 0 0,0-1 0 0 0,1 0 0 0 0,-1 1 0 0 0,0-1 0 0 0,0 0 0 0 0,0 1 0 0 0,0-1 0 0 0,0 0 1 0 0,0 0-1 0 0,-2 1 0 0 0,-3 5 73 0 0,-1 0 0 0 0,0 0 0 0 0,-1-1 0 0 0,-11 8 0 0 0,4-4 87 0 0,-1-2-1 0 0,0 0 1 0 0,-1-1 0 0 0,1 0 0 0 0,-1-2 0 0 0,-1 0 0 0 0,1-1 0 0 0,-1 0 0 0 0,0-1 0 0 0,-19 0 0 0 0,29-3-68 0 0,-1 0 1 0 0,1-1 0 0 0,-1 0 0 0 0,1 0-1 0 0,0-1 1 0 0,-1 0 0 0 0,1 0-1 0 0,0-1 1 0 0,0 0 0 0 0,-9-6-1 0 0,12 6-92 0 0,0 0-1 0 0,0-1 0 0 0,0 0 0 0 0,0 0 1 0 0,1 0-1 0 0,0-1 0 0 0,0 1 0 0 0,0-1 0 0 0,0 0 1 0 0,1 0-1 0 0,0-1 0 0 0,0 1 0 0 0,0-1 1 0 0,1 1-1 0 0,-3-10 0 0 0,2 1-42 0 0,0 0 0 0 0,1 0 0 0 0,0 0 0 0 0,1 0 0 0 0,1 0 0 0 0,0 0 0 0 0,1 0 0 0 0,6-27 0 0 0,35-115 0 0 0,-25 102 0 0 0,0-3-2867 0 0,1-1-4081 0 0,17-51-8692 0 0,-15 35 10507 0 0,-16 58 3362 0 0</inkml:trace>
</inkml:ink>
</file>

<file path=ppt/ink/ink4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1.154"/>
    </inkml:context>
    <inkml:brush xml:id="br0">
      <inkml:brushProperty name="width" value="0.05" units="cm"/>
      <inkml:brushProperty name="height" value="0.05" units="cm"/>
    </inkml:brush>
  </inkml:definitions>
  <inkml:trace contextRef="#ctx0" brushRef="#br0">0 113 6265 0 0,'1'2'702'0'0,"1"-1"1"0"0,-1 0 0 0 0,1 1 0 0 0,-1-1 0 0 0,1 0 0 0 0,-1 0 0 0 0,1 0 0 0 0,0 0 0 0 0,-1 0 0 0 0,1 0 0 0 0,0 0-1 0 0,0 0 1 0 0,0-1 0 0 0,-1 1 0 0 0,1-1 0 0 0,0 0 0 0 0,0 1 0 0 0,0-1 0 0 0,3 0 0 0 0,-1 0-206 0 0,-1-1 1 0 0,1 0-1 0 0,-1 0 1 0 0,0 0-1 0 0,1 0 1 0 0,-1 0-1 0 0,0-1 0 0 0,0 0 1 0 0,0 1-1 0 0,4-4 1 0 0,8-7-451 0 0,-1-1 0 0 0,-1 0-1 0 0,19-23 1 0 0,-9 10 1574 0 0,-22 25-1675 0 0,-1 0-1 0 0,1 0 0 0 0,0 0 1 0 0,-1 0-1 0 0,1 0 0 0 0,0 1 1 0 0,0-1-1 0 0,0 0 0 0 0,-1 1 1 0 0,1-1-1 0 0,0 0 0 0 0,0 1 1 0 0,0-1-1 0 0,0 1 1 0 0,0-1-1 0 0,0 1 0 0 0,0 0 1 0 0,0-1-1 0 0,0 1 0 0 0,1 0 1 0 0,-1 0-1 0 0,0 0 0 0 0,0 0 1 0 0,0 0-1 0 0,0 0 0 0 0,0 0 1 0 0,2 0-1 0 0,-3 2-385 0 0,1-1-1 0 0,0 0 1 0 0,-1 0-1 0 0,0 1 1 0 0,1-1-1 0 0,-1 0 1 0 0,0 1 0 0 0,1-1-1 0 0,-1 1 1 0 0,0-1-1 0 0,0 0 1 0 0,0 1-1 0 0,0-1 1 0 0,-1 1-1 0 0,1-1 1 0 0,0 0-1 0 0,0 1 1 0 0,-1-1-1 0 0,1 0 1 0 0,-1 1-1 0 0,1-1 1 0 0,-1 0 0 0 0,-1 2-1 0 0,-12 26-6762 0 0,-14 13 1534 0 0,13-24 3815 0 0</inkml:trace>
</inkml:ink>
</file>

<file path=ppt/ink/ink4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2.045"/>
    </inkml:context>
    <inkml:brush xml:id="br0">
      <inkml:brushProperty name="width" value="0.05" units="cm"/>
      <inkml:brushProperty name="height" value="0.05" units="cm"/>
    </inkml:brush>
  </inkml:definitions>
  <inkml:trace contextRef="#ctx0" brushRef="#br0">1272 541 6441 0 0,'-8'6'12048'0'0,"3"1"-9967"0"0,1 66 4370 0 0,4-63-6929 0 0,2-10 395 0 0,1 0 0 0 0,-1 0 1 0 0,0-1-1 0 0,0 1 0 0 0,0 0 0 0 0,1-1 0 0 0,-1 0 0 0 0,0 1 0 0 0,0-1 1 0 0,0 0-1 0 0,0 0 0 0 0,0 0 0 0 0,0 0 0 0 0,0-1 0 0 0,-1 1 0 0 0,1 0 0 0 0,2-3 1 0 0,2-4 279 0 0,-1-1 0 0 0,0 1 0 0 0,0-1 0 0 0,-1-1 0 0 0,7-19 1396 0 0,-19 32-1362 0 0,1 1 0 0 0,-1-1 0 0 0,1 1 0 0 0,0 1 0 0 0,0-1 0 0 0,1 1 0 0 0,0 1 0 0 0,0-1 0 0 0,-6 7 0 0 0,-1 0 182 0 0,-5 3-322 0 0,-111 88 1259 0 0,109-89-1156 0 0,-1 0 1 0 0,0-2 0 0 0,-1 0-1 0 0,-37 13 1 0 0,57-24-255 0 0,-1 0 0 0 0,0 0 1 0 0,0-1-1 0 0,1 1 0 0 0,-1-1 0 0 0,0 1 1 0 0,0-1-1 0 0,0 0 0 0 0,0 0 0 0 0,0 0 0 0 0,1-1 1 0 0,-1 1-1 0 0,0-1 0 0 0,0 0 0 0 0,1 1 0 0 0,-1-1 1 0 0,0 0-1 0 0,1-1 0 0 0,-1 1 0 0 0,1 0 1 0 0,-1-1-1 0 0,1 1 0 0 0,-3-3 0 0 0,0-2-237 0 0,-1 1 0 0 0,1-1-1 0 0,0 0 1 0 0,1-1 0 0 0,-8-13 0 0 0,7 13 231 0 0,5 5 268 0 0,-32 26 260 0 0,12 0-338 0 0,-2-1-1 0 0,-1-1 1 0 0,-1-1 0 0 0,0-1-1 0 0,-2-1 1 0 0,0-1 0 0 0,-1-1 0 0 0,-1-1-1 0 0,0-2 1 0 0,-48 17 0 0 0,57-24-54 0 0,-1-2 0 0 0,1 0 0 0 0,-1-1 0 0 0,0-1 0 0 0,0-1 0 0 0,0-1 0 0 0,0 0-1 0 0,-1-2 1 0 0,1 0 0 0 0,0-2 0 0 0,0 0 0 0 0,1-1 0 0 0,-1-1 0 0 0,1 0 0 0 0,0-2 0 0 0,0 0 0 0 0,-32-18 0 0 0,43 20-410 0 0,1 0 0 0 0,-1-1 1 0 0,1 0-1 0 0,0-1 0 0 0,1 1 0 0 0,0-1 0 0 0,0-1 0 0 0,0 1 1 0 0,1-1-1 0 0,0 0 0 0 0,0 0 0 0 0,1 0 0 0 0,0-1 0 0 0,0 0 1 0 0,1 0-1 0 0,1 0 0 0 0,-1 0 0 0 0,1 0 0 0 0,1 0 0 0 0,0 0 1 0 0,0-1-1 0 0,1 1 0 0 0,1-17 0 0 0,1 4-741 0 0,0-1-1 0 0,2 0 1 0 0,1 1-1 0 0,1 0 1 0 0,0 0-1 0 0,2 0 1 0 0,1 1-1 0 0,18-35 1 0 0,-18 41-643 0 0,0 0-1 0 0,1 0 1 0 0,0 1-1 0 0,1 1 1 0 0,1-1 0 0 0,0 2-1 0 0,22-19 1 0 0,34-31 6992 0 0,-41 46-1355 0 0,53-23 1 0 0,91-20-423 0 0,-87 31-3457 0 0,24-9-2650 0 0,-63 20-373 0 0,-1-2 0 0 0,0-1 1 0 0,61-41-1 0 0,-71 35 1177 0 0</inkml:trace>
</inkml:ink>
</file>

<file path=ppt/ink/ink4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3.326"/>
    </inkml:context>
    <inkml:brush xml:id="br0">
      <inkml:brushProperty name="width" value="0.05" units="cm"/>
      <inkml:brushProperty name="height" value="0.05" units="cm"/>
    </inkml:brush>
  </inkml:definitions>
  <inkml:trace contextRef="#ctx0" brushRef="#br0">1319 42 5733 0 0,'-6'-11'3825'0'0,"-9"-20"10619"0"0,13 40-13584 0 0,0 0 0 0 0,0-1 1 0 0,-1 1-1 0 0,-6 12 1 0 0,0 2 61 0 0,1 3-75 0 0,-2-1 1 0 0,-18 33-1 0 0,22-47-819 0 0,0-1 1 0 0,-1 0-1 0 0,0-1 0 0 0,0 0 1 0 0,-1 0-1 0 0,0 0 1 0 0,-19 14-1 0 0,24-21-190 0 0,0 0 0 0 0,-1 0 0 0 0,0-1 0 0 0,1 1-1 0 0,-1-1 1 0 0,0 0 0 0 0,0 0 0 0 0,1 0 0 0 0,-1 0 0 0 0,0-1 0 0 0,0 0 0 0 0,0 1 0 0 0,0-2 0 0 0,0 1 0 0 0,0 0-1 0 0,-6-2 1 0 0,8 2-14 0 0,-36 14-556 0 0,21 6 1077 0 0,-35 32 1 0 0,46-47-286 0 0,0 0-1 0 0,1-1 1 0 0,-2 1-1 0 0,1-1 1 0 0,-1-1-1 0 0,1 1 1 0 0,-1-1-1 0 0,0 0 1 0 0,0-1 0 0 0,0 1-1 0 0,-13 1 1 0 0,16-4-98 0 0,-1 1 0 0 0,1-1 0 0 0,0 0 0 0 0,0-1 0 0 0,-1 1 0 0 0,1-1 0 0 0,0 0 0 0 0,0 0 0 0 0,0 0 0 0 0,0 0 0 0 0,0-1 0 0 0,0 0 0 0 0,0 0 0 0 0,0 0 0 0 0,1 0 0 0 0,-7-5 0 0 0,3 1-34 0 0,1-1-1 0 0,1 1 1 0 0,-1-1 0 0 0,1-1 0 0 0,-7-11 0 0 0,1 1-61 0 0,-46-58 497 0 0,56 76-359 0 0,0-1 0 0 0,0 0 0 0 0,0 1 1 0 0,0-1-1 0 0,0 0 0 0 0,0 1 1 0 0,0-1-1 0 0,-1 1 0 0 0,1 0 0 0 0,0-1 1 0 0,0 1-1 0 0,0 0 0 0 0,0 0 1 0 0,-1-1-1 0 0,1 1 0 0 0,0 0 0 0 0,0 0 1 0 0,-1 1-1 0 0,1-1 0 0 0,0 0 1 0 0,0 0-1 0 0,0 1 0 0 0,-1-1 0 0 0,1 0 1 0 0,0 1-1 0 0,0-1 0 0 0,0 1 1 0 0,0-1-1 0 0,0 1 0 0 0,0 0 0 0 0,0 0 1 0 0,-1 0-1 0 0,-6 3-1659 0 0,56 2 825 0 0,-41-6 896 0 0,0 0-1 0 0,0 0 1 0 0,0 1-1 0 0,0 0 0 0 0,0 1 1 0 0,-1 0-1 0 0,9 3 1 0 0,-13-4 5 0 0,0 0 0 0 0,0 1 0 0 0,0-1 0 0 0,0 0 0 0 0,-1 1 0 0 0,1 0 0 0 0,-1-1 0 0 0,1 1 0 0 0,-1 0 0 0 0,0 0 0 0 0,0 0 0 0 0,1 0 0 0 0,-1 0 0 0 0,0 0-1 0 0,-1 0 1 0 0,1 0 0 0 0,0 0 0 0 0,-1 0 0 0 0,1 1 0 0 0,-1-1 0 0 0,0 0 0 0 0,0 0 0 0 0,1 1 0 0 0,-1-1 0 0 0,-1 0 0 0 0,1 0 0 0 0,-1 5 0 0 0,1-2 9 0 0,-1 0 0 0 0,0 1-1 0 0,0-1 1 0 0,0 0 0 0 0,-1 0-1 0 0,1 0 1 0 0,-1 0-1 0 0,0 0 1 0 0,-1 0 0 0 0,1-1-1 0 0,-1 1 1 0 0,0-1 0 0 0,0 1-1 0 0,-1-1 1 0 0,1 0 0 0 0,-1 0-1 0 0,0-1 1 0 0,0 1-1 0 0,0-1 1 0 0,0 0 0 0 0,0 0-1 0 0,-1 0 1 0 0,0-1 0 0 0,1 1-1 0 0,-1-1 1 0 0,0 0 0 0 0,0-1-1 0 0,0 1 1 0 0,-8 1-1 0 0,-13 0-138 0 0,0 0 0 0 0,0-2 0 0 0,0 0 0 0 0,-49-7 0 0 0,4 2-255 0 0,51 5 397 0 0,1 0 1 0 0,0 2-1 0 0,0 0 0 0 0,0 1 1 0 0,0 1-1 0 0,0 0 1 0 0,1 2-1 0 0,0 0 1 0 0,0 1-1 0 0,1 1 0 0 0,0 0 1 0 0,1 1-1 0 0,-31 25 1 0 0,-1 11-3206 0 0,5 5-3408 0 0,33-38 3321 0 0,6-7 810 0 0,0 0 1 0 0,-1 0-1 0 0,0 0 0 0 0,0 0 1 0 0,0-1-1 0 0,-12 9 1 0 0</inkml:trace>
</inkml:ink>
</file>

<file path=ppt/ink/ink4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3.716"/>
    </inkml:context>
    <inkml:brush xml:id="br0">
      <inkml:brushProperty name="width" value="0.05" units="cm"/>
      <inkml:brushProperty name="height" value="0.05" units="cm"/>
    </inkml:brush>
  </inkml:definitions>
  <inkml:trace contextRef="#ctx0" brushRef="#br0">0 103 5160 0 0,'2'-14'5935'0'0,"5"7"-5028"0"0,1 0 0 0 0,0 1 0 0 0,1 0 0 0 0,-1 0 0 0 0,1 1 0 0 0,0 0 0 0 0,0 0 0 0 0,1 1 0 0 0,11-3 0 0 0,5-2-860 0 0,1 2 1 0 0,35-6-1 0 0,-31 12-3007 0 0,-28 1 2407 0 0,-1 0-1 0 0,1 0 0 0 0,-1 1 1 0 0,0-1-1 0 0,1 1 1 0 0,-1-1-1 0 0,0 1 0 0 0,1 0 1 0 0,-1 0-1 0 0,0 0 0 0 0,0 0 1 0 0,0 0-1 0 0,0 1 1 0 0,0-1-1 0 0,0 1 0 0 0,0-1 1 0 0,0 1-1 0 0,-1 0 1 0 0,1 0-1 0 0,0 0 0 0 0,-1-1 1 0 0,0 1-1 0 0,1 1 0 0 0,-1-1 1 0 0,0 0-1 0 0,1 4 1 0 0,1 7-1287 0 0</inkml:trace>
</inkml:ink>
</file>

<file path=ppt/ink/ink4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4.060"/>
    </inkml:context>
    <inkml:brush xml:id="br0">
      <inkml:brushProperty name="width" value="0.05" units="cm"/>
      <inkml:brushProperty name="height" value="0.05" units="cm"/>
    </inkml:brush>
  </inkml:definitions>
  <inkml:trace contextRef="#ctx0" brushRef="#br0">0 508 5825 0 0,'36'-12'1800'0'0,"-24"3"-128"0"0,7-3-64 0 0,-1 1-188 0 0,5-6-168 0 0,2 0-108 0 0,-1-4-212 0 0,3-6-316 0 0,2-2-379 0 0,2-4-374 0 0,9-11-535 0 0,-9 7-712 0 0,4-11-1524 0 0,-2 1 224 0 0,-8 6 168 0 0,-7 7 251 0 0,-1-1 257 0 0,-5 2 216 0 0</inkml:trace>
</inkml:ink>
</file>

<file path=ppt/ink/ink4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4.388"/>
    </inkml:context>
    <inkml:brush xml:id="br0">
      <inkml:brushProperty name="width" value="0.05" units="cm"/>
      <inkml:brushProperty name="height" value="0.05" units="cm"/>
    </inkml:brush>
  </inkml:definitions>
  <inkml:trace contextRef="#ctx0" brushRef="#br0">46 15 6133 0 0,'-8'-11'18679'0'0,"4"7"-16129"0"0,-29 16-29432 0 0</inkml:trace>
</inkml:ink>
</file>

<file path=ppt/ink/ink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5-12T10:54:39.197"/>
    </inkml:context>
    <inkml:brush xml:id="br0">
      <inkml:brushProperty name="width" value="0.05" units="cm"/>
      <inkml:brushProperty name="height" value="0.05" units="cm"/>
      <inkml:brushProperty name="color" value="#00A0D7"/>
    </inkml:brush>
  </inkml:definitions>
  <inkml:trace contextRef="#ctx0" brushRef="#br0">38 237 2804 0 0,'0'0'1886'0'0,"-37"-7"8469"0"0,72 2-6426 0 0,71-11-3625 0 0,458-62 1075 0 0,-129-13-1397 0 0,-409 89 47 0 0,-16 1-19 0 0,0 0-1 0 0,-1 0 0 0 0,1-1 1 0 0,16-4-1 0 0,-25 5-11 0 0,2 0-506 0 0,19-2 1614 0 0,-25-5-7271 0 0,-15-3-4785 0 0,12 9 8816 0 0</inkml:trace>
</inkml:ink>
</file>

<file path=ppt/ink/ink4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6.357"/>
    </inkml:context>
    <inkml:brush xml:id="br0">
      <inkml:brushProperty name="width" value="0.05" units="cm"/>
      <inkml:brushProperty name="height" value="0.05" units="cm"/>
    </inkml:brush>
  </inkml:definitions>
  <inkml:trace contextRef="#ctx0" brushRef="#br0">672 351 4156 0 0,'-3'-3'691'0'0,"0"-1"0"0"0,0 0 0 0 0,1-1-1 0 0,-1 1 1 0 0,1 0 0 0 0,0-1-1 0 0,0 1 1 0 0,0-1 0 0 0,0 1 0 0 0,1-1-1 0 0,0 0 1 0 0,0 0 0 0 0,0 0 0 0 0,1 0-1 0 0,0 0 1 0 0,-1 0 0 0 0,2-7-1 0 0,0-4 330 0 0,1-1-1 0 0,0 1 1 0 0,1 0-1 0 0,5-16 1 0 0,-4 20-693 0 0,0 0 0 0 0,1 1 1 0 0,1-1-1 0 0,-1 1 0 0 0,2 0 1 0 0,-1 1-1 0 0,2 0 1 0 0,-1 0-1 0 0,1 0 0 0 0,1 1 1 0 0,0 0-1 0 0,0 0 0 0 0,1 1 1 0 0,18-12-1 0 0,-27 20-131 0 0,3 1-127 0 0,-2-1-41 0 0,-1 0 1 0 0,1 1-1 0 0,-1-1 0 0 0,1 1 1 0 0,-1-1-1 0 0,1 1 1 0 0,-1 0-1 0 0,1 0 0 0 0,-1-1 1 0 0,0 1-1 0 0,1 0 1 0 0,-1 0-1 0 0,0 1 0 0 0,0-1 1 0 0,0 0-1 0 0,0 0 1 0 0,0 0-1 0 0,0 1 0 0 0,0-1 1 0 0,0 1-1 0 0,0-1 1 0 0,-1 0-1 0 0,1 1 0 0 0,0 0 1 0 0,0 1-1 0 0,-1 2 40 0 0,1-1 0 0 0,-1 1 0 0 0,0-1 0 0 0,0 0-1 0 0,-1 1 1 0 0,1-1 0 0 0,-1 0 0 0 0,0 1 0 0 0,-2 6 0 0 0,-4 8 138 0 0,-1-1-1 0 0,0 0 1 0 0,-16 25 0 0 0,6-16-84 0 0,-2-1 0 0 0,0-1 1 0 0,-2-1-1 0 0,0 0 0 0 0,-43 33 0 0 0,26-27 0 0 0,-1-2 0 0 0,-1-2 0 0 0,-50 24 0 0 0,76-42-178 0 0,0-1 0 0 0,-1-1 0 0 0,0 0-1 0 0,0-1 1 0 0,-1 0 0 0 0,0-1 0 0 0,-30 2-1 0 0,45-6 26 0 0,0 0 0 0 0,0 1 0 0 0,0-2 0 0 0,0 1 1 0 0,0 0-1 0 0,0 0 0 0 0,0-1 0 0 0,0 1 0 0 0,0-1 0 0 0,0 1 0 0 0,0-1 0 0 0,0 0 0 0 0,0 0 0 0 0,0 0 0 0 0,1 0 0 0 0,-1 0 0 0 0,0 0 0 0 0,0-1 0 0 0,1 1 0 0 0,-1-1 0 0 0,1 1 0 0 0,0-1 0 0 0,-1 1 0 0 0,1-1 0 0 0,0 0 0 0 0,0 1 0 0 0,0-1 0 0 0,0 0 0 0 0,0 0 0 0 0,0 0 0 0 0,1 0 0 0 0,-1 0 0 0 0,1 0 0 0 0,-1 0 0 0 0,1 0 0 0 0,0 0 0 0 0,-1 0 0 0 0,1 0 0 0 0,1 0 0 0 0,-1-1 0 0 0,0-1 0 0 0,1 0-26 0 0,-1 0-1 0 0,1 1 0 0 0,0-1 1 0 0,0 0-1 0 0,0 1 0 0 0,0-1 1 0 0,1 1-1 0 0,-1-1 0 0 0,1 1 0 0 0,0 0 1 0 0,0 0-1 0 0,0 0 0 0 0,1 0 1 0 0,-1 0-1 0 0,1 0 0 0 0,0 0 1 0 0,-1 1-1 0 0,1-1 0 0 0,0 1 1 0 0,0 0-1 0 0,7-3 0 0 0,-7 4 81 0 0,-1-1 0 0 0,1 1 0 0 0,0 1 0 0 0,1-1 0 0 0,-1 0 0 0 0,0 1 0 0 0,0-1 0 0 0,0 1 0 0 0,0 0-1 0 0,0 0 1 0 0,0 0 0 0 0,1 1 0 0 0,-1-1 0 0 0,5 2 0 0 0,-6-1 19 0 0,-1 0 1 0 0,1 0-1 0 0,0 0 0 0 0,0 0 1 0 0,-1 0-1 0 0,1 0 1 0 0,-1 1-1 0 0,1-1 0 0 0,-1 1 1 0 0,1-1-1 0 0,-1 1 0 0 0,0-1 1 0 0,0 1-1 0 0,0 0 0 0 0,0 0 1 0 0,0-1-1 0 0,1 4 0 0 0,0 1 37 0 0,-1-1 0 0 0,0 1-1 0 0,0 0 1 0 0,0 0-1 0 0,-1 0 1 0 0,0-1-1 0 0,0 1 1 0 0,-1 0 0 0 0,1 0-1 0 0,-1 0 1 0 0,0-1-1 0 0,-1 1 1 0 0,0 0-1 0 0,-2 6 1 0 0,-6 6-236 0 0,0 0-1 0 0,-1-1 1 0 0,0 0-1 0 0,-2-1 1 0 0,0 0 0 0 0,0-1-1 0 0,-2-1 1 0 0,0 0-1 0 0,0 0 1 0 0,-1-2 0 0 0,-31 19-1 0 0,16-19-556 0 0,27-11 26 0 0,1-1 0 0 0,0 1 0 0 0,0-1 0 0 0,0 1 1 0 0,0-1-1 0 0,-1 0 0 0 0,1-1 0 0 0,0 1 0 0 0,0 0 0 0 0,0-1 1 0 0,-4-1-1 0 0,4 1 104 0 0,1 0 1 0 0,0 0-1 0 0,-1-1 0 0 0,1 1 1 0 0,0-1-1 0 0,0 0 1 0 0,0 1-1 0 0,0-1 1 0 0,0 0-1 0 0,1 0 0 0 0,-1 0 1 0 0,0 0-1 0 0,1-1 1 0 0,0 1-1 0 0,-1 0 1 0 0,1-1-1 0 0,0 1 0 0 0,0-1 1 0 0,0 1-1 0 0,1-1 1 0 0,-1 1-1 0 0,1-1 1 0 0,-1 0-1 0 0,1 1 0 0 0,0-1 1 0 0,0-3-1 0 0,0-11-1326 0 0</inkml:trace>
</inkml:ink>
</file>

<file path=ppt/ink/ink4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6.685"/>
    </inkml:context>
    <inkml:brush xml:id="br0">
      <inkml:brushProperty name="width" value="0.05" units="cm"/>
      <inkml:brushProperty name="height" value="0.05" units="cm"/>
    </inkml:brush>
  </inkml:definitions>
  <inkml:trace contextRef="#ctx0" brushRef="#br0">232 33 6029 0 0,'25'-32'20251'0'0,"-19"39"-19427"0"0,-4 6-204 0 0,-1 0 1 0 0,0 1 0 0 0,0-1-1 0 0,-2 1 1 0 0,1 0-1 0 0,-2-1 1 0 0,0 0-1 0 0,-7 26 1 0 0,7-29-543 0 0,-24 97-3049 0 0,13-65-1417 0 0,-2 0 1 0 0,-1-1-1 0 0,-2-1 0 0 0,-45 72 1 0 0,43-83 1952 0 0,-42 46 1 0 0,44-54 489 0 0</inkml:trace>
</inkml:ink>
</file>

<file path=ppt/ink/ink4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7.014"/>
    </inkml:context>
    <inkml:brush xml:id="br0">
      <inkml:brushProperty name="width" value="0.05" units="cm"/>
      <inkml:brushProperty name="height" value="0.05" units="cm"/>
    </inkml:brush>
  </inkml:definitions>
  <inkml:trace contextRef="#ctx0" brushRef="#br0">247 1 7301 0 0,'-19'33'7589'0'0,"-9"16"-922"0"0,-5-5-4695 0 0,29-39-2422 0 0,-1-1-1 0 0,0 1 1 0 0,0-1-1 0 0,0-1 1 0 0,0 1 0 0 0,-7 3-1 0 0,7-5-516 0 0,1 0-1 0 0,-1 0 1 0 0,0 0-1 0 0,0-1 1 0 0,0 0-1 0 0,0 0 1 0 0,0 0 0 0 0,-9 0-1 0 0,9-2 105 0 0,0 1 0 0 0,1-1-1 0 0,-1 0 1 0 0,0 0 0 0 0,1 0 0 0 0,-1-1-1 0 0,1 0 1 0 0,0 0 0 0 0,-1 0 0 0 0,-5-4 0 0 0,-6-5-851 0 0</inkml:trace>
</inkml:ink>
</file>

<file path=ppt/ink/ink4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7.373"/>
    </inkml:context>
    <inkml:brush xml:id="br0">
      <inkml:brushProperty name="width" value="0.05" units="cm"/>
      <inkml:brushProperty name="height" value="0.05" units="cm"/>
    </inkml:brush>
  </inkml:definitions>
  <inkml:trace contextRef="#ctx0" brushRef="#br0">221 119 5088 0 0,'1'0'279'0'0,"-1"-1"-1"0"0,1 1 1 0 0,0-1-1 0 0,0 0 1 0 0,-1 1-1 0 0,1-1 1 0 0,0 1-1 0 0,0 0 1 0 0,0-1-1 0 0,0 1 1 0 0,0 0-1 0 0,0-1 1 0 0,-1 1-1 0 0,1 0 1 0 0,0 0-1 0 0,0 0 1 0 0,0 0-1 0 0,0 0 1 0 0,0 0-1 0 0,0 0 1 0 0,0 0-1 0 0,0 0 1 0 0,0 1-1 0 0,0-1 1 0 0,1 1-1 0 0,-2 0-115 0 0,1 0 0 0 0,-1 0 0 0 0,0-1-1 0 0,1 1 1 0 0,-1 0 0 0 0,0 0 0 0 0,0 0 0 0 0,0 0-1 0 0,0 0 1 0 0,0 0 0 0 0,0 0 0 0 0,0 0 0 0 0,0 0-1 0 0,0 0 1 0 0,0 0 0 0 0,-1 0 0 0 0,1 0 0 0 0,-1 2 0 0 0,-23 51 1673 0 0,23-53-1682 0 0,-105 173 3170 0 0,27-49-544 0 0,73-116-2482 0 0,-19 36 1031 0 0,25-44-1282 0 0,-1 0 0 0 0,1 0 0 0 0,-1-1 0 0 0,1 1 0 0 0,0 0 0 0 0,-1 0 0 0 0,1 0 0 0 0,0 0 0 0 0,0 0 0 0 0,0 0 0 0 0,-1-1 0 0 0,1 1 0 0 0,0 0 0 0 0,0 0 0 0 0,0 0 0 0 0,0 0 0 0 0,1 0 0 0 0,-1 0 0 0 0,0 0 0 0 0,0 0 0 0 0,1 0 0 0 0,-1-1 0 0 0,0 1 0 0 0,1 0 0 0 0,-1 0 0 0 0,1 0 0 0 0,-1-1 0 0 0,1 1 0 0 0,-1 0-1 0 0,1 0 1 0 0,-1-1 0 0 0,1 1 0 0 0,0 0 0 0 0,-1-1 0 0 0,1 1 0 0 0,0-1 0 0 0,0 1 0 0 0,0-1 0 0 0,-1 1 0 0 0,1-1 0 0 0,0 0 0 0 0,0 1 0 0 0,1-1 0 0 0,9 0 2 0 0,0 0 0 0 0,0 0 1 0 0,0-1-1 0 0,-1-1 0 0 0,1 0 0 0 0,0 0 0 0 0,-1-1 0 0 0,1 0 1 0 0,-1-1-1 0 0,17-9 0 0 0,1 2-246 0 0,260-111-3851 0 0,-140 51-2659 0 0,-4-6 1 0 0,202-144-1 0 0,-287 178 4844 0 0</inkml:trace>
</inkml:ink>
</file>

<file path=ppt/ink/ink4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9.029"/>
    </inkml:context>
    <inkml:brush xml:id="br0">
      <inkml:brushProperty name="width" value="0.05" units="cm"/>
      <inkml:brushProperty name="height" value="0.05" units="cm"/>
    </inkml:brush>
  </inkml:definitions>
  <inkml:trace contextRef="#ctx0" brushRef="#br0">1579 35 6881 0 0,'1'-34'12541'0'0,"1"54"-6151"0"0,-2 59-2783 0 0,-4-49-2796 0 0,-1 0 0 0 0,-2 0 0 0 0,-18 51 1 0 0,19-67-1011 0 0,-1 1 0 0 0,0-1 1 0 0,-15 19-1 0 0,15-23-519 0 0,0-1-1 0 0,-1 0 0 0 0,-1 0 1 0 0,1-1-1 0 0,-14 10 0 0 0,15-14 14 0 0,0 0 1 0 0,0 0-1 0 0,0-1 0 0 0,0 0 1 0 0,-1 0-1 0 0,-8 2 0 0 0,10-4 676 0 0,0 1-1 0 0,1 0 1 0 0,-1 0-1 0 0,0 1 1 0 0,0-1-1 0 0,1 1 1 0 0,0 1-1 0 0,-1-1 1 0 0,1 1-1 0 0,1 0 1 0 0,-6 4-1 0 0,-15 20 458 0 0,-2-1 0 0 0,-1-1 0 0 0,-1-1 0 0 0,-1-2-1 0 0,-1-1 1 0 0,-1-2 0 0 0,-67 33 0 0 0,75-44-398 0 0,-1-1-1 0 0,1 0 1 0 0,-2-2-1 0 0,1-1 1 0 0,-1-1-1 0 0,1-1 1 0 0,-36-1-1 0 0,49-2-16 0 0,0 0-1 0 0,0-1 1 0 0,0 0-1 0 0,1-1 1 0 0,-1 0 0 0 0,0-1-1 0 0,1-1 1 0 0,-1 0-1 0 0,1 0 1 0 0,0-1-1 0 0,0 0 1 0 0,1-1-1 0 0,0 0 1 0 0,0-1-1 0 0,0 0 1 0 0,1-1 0 0 0,-17-16-1 0 0,23 19-37 0 0,-1 1-1 0 0,1-1 1 0 0,0 0-1 0 0,0 0 0 0 0,1 0 1 0 0,-1 0-1 0 0,1 0 1 0 0,0-1-1 0 0,1 1 1 0 0,-1-1-1 0 0,1 1 1 0 0,0-1-1 0 0,1 0 1 0 0,-1 1-1 0 0,1-1 1 0 0,0-7-1 0 0,2 4-26 0 0,-1 0 0 0 0,2 1 0 0 0,-1-1 0 0 0,1 1 0 0 0,0-1 0 0 0,1 1 0 0 0,-1 0 0 0 0,2 0 0 0 0,7-11 0 0 0,1 2 10 0 0,1 1 1 0 0,0 0-1 0 0,1 1 1 0 0,0 1-1 0 0,2 0 1 0 0,-1 1-1 0 0,2 1 0 0 0,18-10 1 0 0,-28 17 100 0 0,1 0 1 0 0,0 1-1 0 0,1 1 1 0 0,-1-1-1 0 0,1 1 0 0 0,15-2 1 0 0,-23 5-38 0 0,0 0-1 0 0,-1-1 1 0 0,1 1 0 0 0,0 0 0 0 0,0 1-1 0 0,-1-1 1 0 0,1 0 0 0 0,0 1 0 0 0,0-1 0 0 0,-1 0-1 0 0,1 1 1 0 0,0 0 0 0 0,-1 0 0 0 0,1-1-1 0 0,-1 1 1 0 0,1 0 0 0 0,2 2 0 0 0,-3-1-6 0 0,1 0 0 0 0,-1 0-1 0 0,0 0 1 0 0,0 0 0 0 0,0 0 0 0 0,0 0 0 0 0,0 0 0 0 0,-1 0 0 0 0,1 0 0 0 0,-1 0 0 0 0,1 0 0 0 0,-1 1 0 0 0,0-1-1 0 0,0 0 1 0 0,0 0 0 0 0,0 1 0 0 0,0-1 0 0 0,-1 3 0 0 0,0 6 29 0 0,-2 0 1 0 0,0 1-1 0 0,0-1 0 0 0,-1 0 1 0 0,-1 0-1 0 0,1-1 1 0 0,-2 1-1 0 0,1-1 0 0 0,-2 0 1 0 0,1-1-1 0 0,-1 1 0 0 0,-1-1 1 0 0,0-1-1 0 0,0 1 0 0 0,0-1 1 0 0,-12 8-1 0 0,-2 0 47 0 0,0 0 0 0 0,-1-1-1 0 0,-1-1 1 0 0,0-1 0 0 0,-48 17 0 0 0,52-24-94 0 0,-1 0 1 0 0,1-2-1 0 0,-1 0 1 0 0,0-2 0 0 0,-37 1-1 0 0,-102-15-18 0 0,126 9 19 0 0,33 2 6 0 0,0 1 1 0 0,-1 0-1 0 0,1 0 0 0 0,-1 0 1 0 0,1 0-1 0 0,-1 0 0 0 0,1 0 1 0 0,0 0-1 0 0,-1 1 0 0 0,1-1 0 0 0,-1 0 1 0 0,1 1-1 0 0,0-1 0 0 0,-1 1 1 0 0,1-1-1 0 0,0 1 0 0 0,0 0 0 0 0,-1-1 1 0 0,1 1-1 0 0,0 0 0 0 0,0 0 1 0 0,0 0-1 0 0,0 0 0 0 0,0 0 1 0 0,0 0-1 0 0,0 0 0 0 0,0 1 0 0 0,1-1 1 0 0,-1 0-1 0 0,0 0 0 0 0,1 1 1 0 0,-1-1-1 0 0,1 0 0 0 0,-1 1 1 0 0,1-1-1 0 0,-1 0 0 0 0,1 1 0 0 0,0-1 1 0 0,0 1-1 0 0,0 2 0 0 0,0-1 6 0 0,0-1 0 0 0,0 1 1 0 0,0 0-1 0 0,1 0 0 0 0,-1 0 0 0 0,1 0 0 0 0,0 0 0 0 0,0-1 0 0 0,0 1 0 0 0,0 0 0 0 0,0-1 0 0 0,1 1 0 0 0,-1-1 0 0 0,1 1 0 0 0,0-1 0 0 0,-1 0 0 0 0,1 0 0 0 0,4 4 1 0 0,2-2 76 0 0,-1-1 1 0 0,1 0 0 0 0,0 0-1 0 0,0 0 1 0 0,0-1 0 0 0,0-1-1 0 0,0 1 1 0 0,0-1 0 0 0,1 0-1 0 0,15-2 1 0 0,-18-3 630 0 0,-13-5-161 0 0,-16-6 104 0 0,16 14-562 0 0,-1 0 0 0 0,0 0 0 0 0,0 0 0 0 0,0 1-1 0 0,0 1 1 0 0,0-1 0 0 0,0 1 0 0 0,0 1 0 0 0,1-1-1 0 0,-1 1 1 0 0,0 0 0 0 0,1 1 0 0 0,-1 0 0 0 0,1 0-1 0 0,0 1 1 0 0,0 0 0 0 0,0 0 0 0 0,1 1 0 0 0,-1-1-1 0 0,1 1 1 0 0,-7 8 0 0 0,5-3-100 0 0,1 0 0 0 0,-1 1 0 0 0,2 0 0 0 0,-1 1 0 0 0,2-1 0 0 0,0 1 0 0 0,0 0 0 0 0,1 1 0 0 0,0-1 0 0 0,1 1 0 0 0,1 0 0 0 0,-2 15 0 0 0,1 20 0 0 0,6 97 0 0 0,1-15 0 0 0,-7-59-713 0 0,-21 133 0 0 0</inkml:trace>
</inkml:ink>
</file>

<file path=ppt/ink/ink4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9.545"/>
    </inkml:context>
    <inkml:brush xml:id="br0">
      <inkml:brushProperty name="width" value="0.05" units="cm"/>
      <inkml:brushProperty name="height" value="0.05" units="cm"/>
    </inkml:brush>
  </inkml:definitions>
  <inkml:trace contextRef="#ctx0" brushRef="#br0">5 129 6929 0 0,'-1'-1'309'0'0,"1"1"1"0"0,0-1-1 0 0,-1 0 1 0 0,1 1-1 0 0,-1-1 1 0 0,1 1-1 0 0,0-1 1 0 0,0 0 0 0 0,-1 0-1 0 0,1 1 1 0 0,0-1-1 0 0,0 0 1 0 0,0 1-1 0 0,0-1 1 0 0,0 0-1 0 0,0 0 1 0 0,0 1-1 0 0,0-1 1 0 0,0 0 0 0 0,0 1-1 0 0,0-1 1 0 0,0 0-1 0 0,0 0 1 0 0,1 1-1 0 0,-1-1 1 0 0,0 0-1 0 0,1 0 1 0 0,18-21 4073 0 0,35-11-962 0 0,-47 29-2488 0 0,18-10 308 0 0,16-9-660 0 0,-15 10-4894 0 0,-53 30-16813 0 0</inkml:trace>
</inkml:ink>
</file>

<file path=ppt/ink/ink4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49.889"/>
    </inkml:context>
    <inkml:brush xml:id="br0">
      <inkml:brushProperty name="width" value="0.05" units="cm"/>
      <inkml:brushProperty name="height" value="0.05" units="cm"/>
    </inkml:brush>
  </inkml:definitions>
  <inkml:trace contextRef="#ctx0" brushRef="#br0">135 1 5977 0 0,'-9'5'10059'0'0,"1"-1"-3573"0"0,-7 1-2205 0 0,2-2-8070 0 0,-21-6-14208 0 0,22 1 15539 0 0,-1-2 3876 0 0,-1 1-3307 0 0,-3-2 125 0 0</inkml:trace>
</inkml:ink>
</file>

<file path=ppt/ink/ink4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0.217"/>
    </inkml:context>
    <inkml:brush xml:id="br0">
      <inkml:brushProperty name="width" value="0.05" units="cm"/>
      <inkml:brushProperty name="height" value="0.05" units="cm"/>
    </inkml:brush>
  </inkml:definitions>
  <inkml:trace contextRef="#ctx0" brushRef="#br0">94 0 6153 0 0,'-12'2'12246'0'0,"11"-2"-11961"0"0,-2 22 5123 0 0,9 31-3060 0 0,-5-46-1223 0 0,3 35 217 0 0,-1 0-1 0 0,-4 48 1 0 0,-11 30-3382 0 0,-7-23-4327 0 0,-7-6-5537 0 0,-1-27 2513 0 0,21-54 7563 0 0</inkml:trace>
</inkml:ink>
</file>

<file path=ppt/ink/ink4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0.545"/>
    </inkml:context>
    <inkml:brush xml:id="br0">
      <inkml:brushProperty name="width" value="0.05" units="cm"/>
      <inkml:brushProperty name="height" value="0.05" units="cm"/>
    </inkml:brush>
  </inkml:definitions>
  <inkml:trace contextRef="#ctx0" brushRef="#br0">451 33 8161 0 0,'4'-15'6035'0'0,"2"-2"353"0"0,-6 17-6387 0 0,1 0 1 0 0,-1 0-1 0 0,1 0 1 0 0,0 0-1 0 0,-1 1 1 0 0,1-1-1 0 0,-1 0 1 0 0,1 0-1 0 0,-1 1 1 0 0,1-1-1 0 0,-1 0 1 0 0,1 0-1 0 0,-1 1 1 0 0,1-1-1 0 0,-1 1 1 0 0,0-1-1 0 0,1 0 1 0 0,-1 1-1 0 0,0-1 1 0 0,1 1-1 0 0,-1-1 1 0 0,0 1 0 0 0,1-1-1 0 0,-1 1 1 0 0,0 0-1 0 0,0-1 1 0 0,0 1-1 0 0,1-1 1 0 0,-1 1-1 0 0,0 0 1 0 0,1 3-658 0 0,0 1 0 0 0,-1-1-1 0 0,1 0 1 0 0,-1 0 0 0 0,0 0 0 0 0,0 0 0 0 0,0 1 0 0 0,-1-1 0 0 0,0 0 0 0 0,1 0 0 0 0,-1 0 0 0 0,-1 0 0 0 0,-1 6 0 0 0,-2 6-1180 0 0,-25 96-5118 0 0,11-51 5166 0 0</inkml:trace>
  <inkml:trace contextRef="#ctx0" brushRef="#br0" timeOffset="1">0 1965 3992 0 0,'23'-7'1380'0'0,"2"-3"-263"0"0,8-2-305 0 0,6-8-588 0 0,0-1-808 0 0,17-10-1525 0 0,-2-2 141 0 0,-7-6 248 0 0</inkml:trace>
</inkml:ink>
</file>

<file path=ppt/ink/ink4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1.420"/>
    </inkml:context>
    <inkml:brush xml:id="br0">
      <inkml:brushProperty name="width" value="0.05" units="cm"/>
      <inkml:brushProperty name="height" value="0.05" units="cm"/>
    </inkml:brush>
  </inkml:definitions>
  <inkml:trace contextRef="#ctx0" brushRef="#br0">672 29 4524 0 0,'1'-5'2702'0'0,"-1"4"-2244"0"0,0-1 1 0 0,0 1-1 0 0,1 0 0 0 0,-1 0 0 0 0,0 0 1 0 0,1-1-1 0 0,-1 1 0 0 0,1 0 0 0 0,-1 0 1 0 0,1 0-1 0 0,0 0 0 0 0,-1 0 0 0 0,1 0 1 0 0,0 0-1 0 0,0 0 0 0 0,0 0 0 0 0,-1 0 1 0 0,1 1-1 0 0,0-1 0 0 0,3-1 1358 0 0,17 52 4199 0 0,-18-27-4706 0 0,-1-1 0 0 0,-1 0 0 0 0,-2 25 0 0 0,0-38-1087 0 0,1-1 1 0 0,-2 0 0 0 0,1 0 0 0 0,-1 0-1 0 0,0 0 1 0 0,-1 0 0 0 0,1 0 0 0 0,-2-1 0 0 0,1 1-1 0 0,-1-1 1 0 0,-9 12 0 0 0,6-11-235 0 0,-1-1-1 0 0,0 0 1 0 0,-1-1-1 0 0,0 1 1 0 0,-11 5-1 0 0,-36 27 126 0 0,-73 100 146 0 0,82-84-89 0 0,-80 71-1 0 0,87-91-836 0 0,24-19-45 0 0,0-2 1 0 0,-1 0 0 0 0,-1 0-1 0 0,0-2 1 0 0,-1 0 0 0 0,0-1-1 0 0,-23 9 1 0 0,41-19 392 0 0,-1 0 0 0 0,1-1 0 0 0,0 1 0 0 0,-1 0 0 0 0,1-1 0 0 0,0 0 0 0 0,-1 1 0 0 0,1-1 0 0 0,-1 0 0 0 0,1 0 0 0 0,0 0 0 0 0,-1 0 0 0 0,1 0 0 0 0,-1 0 0 0 0,1 0 0 0 0,-1 0 0 0 0,1 0 0 0 0,0-1 0 0 0,-1 1 0 0 0,1-1-1 0 0,0 1 1 0 0,-1-1 0 0 0,1 1 0 0 0,0-1 0 0 0,0 0 0 0 0,-1 0 0 0 0,1 0 0 0 0,0 1 0 0 0,0-1 0 0 0,0 0 0 0 0,0 0 0 0 0,0-1 0 0 0,0 1 0 0 0,1 0 0 0 0,-1 0 0 0 0,0 0 0 0 0,0-1 0 0 0,1 1 0 0 0,-1-2 0 0 0,0 0-581 0 0,0 0 0 0 0,1 0 1 0 0,-1-1-1 0 0,1 1 0 0 0,0-1 0 0 0,0 1 1 0 0,0 0-1 0 0,1-7 0 0 0,7-16-1370 0 0,4 1 290 0 0</inkml:trace>
</inkml:ink>
</file>

<file path=ppt/ink/ink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5-12T10:54:40.135"/>
    </inkml:context>
    <inkml:brush xml:id="br0">
      <inkml:brushProperty name="width" value="0.05" units="cm"/>
      <inkml:brushProperty name="height" value="0.05" units="cm"/>
      <inkml:brushProperty name="color" value="#00A0D7"/>
    </inkml:brush>
  </inkml:definitions>
  <inkml:trace contextRef="#ctx0" brushRef="#br0">0 1 1924 0 0,'0'0'7814'0'0,"6"1"-7337"0"0,296 71 5357 0 0,-271-65-5513 0 0,0-1 1 0 0,0-2-1 0 0,60 2 0 0 0,-75-11 274 0 0,-103 58-329 0 0,-112 91-1 0 0,110-77 36 0 0,73-54-316 0 0,12-9 27 0 0,0-1 0 0 0,1 0-1 0 0,-2 0 1 0 0,1 0 0 0 0,0 0-1 0 0,-1 0 1 0 0,-7 2 0 0 0,11-4-91 0 0,-3-6-334 0 0,-7-11-84 0 0,19-28-254 0 0,-7 42 752 0 0,-1-10-32 0 0</inkml:trace>
</inkml:ink>
</file>

<file path=ppt/ink/ink4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1.998"/>
    </inkml:context>
    <inkml:brush xml:id="br0">
      <inkml:brushProperty name="width" value="0.05" units="cm"/>
      <inkml:brushProperty name="height" value="0.05" units="cm"/>
    </inkml:brush>
  </inkml:definitions>
  <inkml:trace contextRef="#ctx0" brushRef="#br0">1256 62 6193 0 0,'27'-28'4814'0'0,"3"-5"7707"0"0,-51 59-10733 0 0,12-16-1303 0 0,-75 82 1781 0 0,-166 139 0 0 0,-121 55-850 0 0,368-284-1668 0 0,0 0 0 0 0,0 0-1 0 0,0 0 1 0 0,0 0 0 0 0,0 0 0 0 0,0-1-1 0 0,0 1 1 0 0,-1-1 0 0 0,1 0 0 0 0,-7 1 0 0 0,10-9-1650 0 0,1 0 989 0 0,0 0 1 0 0,1 1-1 0 0,-1-1 0 0 0,2 0 0 0 0,-1 1 0 0 0,1-1 1 0 0,6-10-1 0 0,35-53-3534 0 0,-23 39 2359 0 0,41-78-745 0 0,-6-3 7107 0 0,-49 99-3090 0 0,-5 0 6978 0 0,-21 29-5807 0 0,-27 35-740 0 0,-120 129 1542 0 0,64-74-4160 0 0,43-46-5922 0 0,-2-2 1 0 0,-3-3 0 0 0,-140 92 0 0 0,175-129 4994 0 0</inkml:trace>
</inkml:ink>
</file>

<file path=ppt/ink/ink4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2.358"/>
    </inkml:context>
    <inkml:brush xml:id="br0">
      <inkml:brushProperty name="width" value="0.05" units="cm"/>
      <inkml:brushProperty name="height" value="0.05" units="cm"/>
    </inkml:brush>
  </inkml:definitions>
  <inkml:trace contextRef="#ctx0" brushRef="#br0">120 0 4320 0 0,'0'0'10167'0'0,"6"2"-8769"0"0,3 1-586 0 0,1 1 0 0 0,-1-1 0 0 0,1 2 0 0 0,-1 0 0 0 0,0 0-1 0 0,-1 0 1 0 0,1 1 0 0 0,14 14 0 0 0,-19-17-626 0 0,-1 0 0 0 0,0 1 0 0 0,-1 0 0 0 0,1-1-1 0 0,0 1 1 0 0,-1 0 0 0 0,0 1 0 0 0,0-1 0 0 0,0 0 0 0 0,-1 0 0 0 0,1 1-1 0 0,-1-1 1 0 0,0 1 0 0 0,-1-1 0 0 0,1 1 0 0 0,-1 0 0 0 0,1-1-1 0 0,-1 1 1 0 0,-1-1 0 0 0,1 1 0 0 0,-1 0 0 0 0,0-1 0 0 0,-1 7 0 0 0,-3 4 9 0 0,0-1 0 0 0,-1 0 0 0 0,-14 23 1 0 0,9-19-1738 0 0,-1 0 0 0 0,-20 22 0 0 0,20-26-1104 0 0,-1-1-1 0 0,-1 0 1 0 0,1-1-1 0 0,-2-1 0 0 0,0 0 1 0 0,0-1-1 0 0,-32 15 1 0 0,32-18 774 0 0</inkml:trace>
</inkml:ink>
</file>

<file path=ppt/ink/ink4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2.842"/>
    </inkml:context>
    <inkml:brush xml:id="br0">
      <inkml:brushProperty name="width" value="0.05" units="cm"/>
      <inkml:brushProperty name="height" value="0.05" units="cm"/>
    </inkml:brush>
  </inkml:definitions>
  <inkml:trace contextRef="#ctx0" brushRef="#br0">196 22 5765 0 0,'0'-2'983'0'0,"0"1"1"0"0,0-1 0 0 0,0 1-1 0 0,0 0 1 0 0,1-1 0 0 0,-1 1-1 0 0,0-1 1 0 0,0 1 0 0 0,1-1 0 0 0,-1 1-1 0 0,1 0 1 0 0,0-1 0 0 0,0 0-1 0 0,3 2-662 0 0,0 1 0 0 0,-1 0-1 0 0,1 0 1 0 0,0 0-1 0 0,0 0 1 0 0,-1 1 0 0 0,1-1-1 0 0,-1 1 1 0 0,1 0-1 0 0,-1 0 1 0 0,0 0 0 0 0,1 0-1 0 0,-1 1 1 0 0,-1-1-1 0 0,1 1 1 0 0,0 0 0 0 0,0 0-1 0 0,-1 0 1 0 0,0 0-1 0 0,0 0 1 0 0,0 1 0 0 0,0-1-1 0 0,0 1 1 0 0,0-1-1 0 0,1 8 1 0 0,0-4-87 0 0,-1 0-1 0 0,0 1 1 0 0,0-1-1 0 0,0 1 1 0 0,-1 0 0 0 0,0-1-1 0 0,-1 1 1 0 0,0 0-1 0 0,0 0 1 0 0,0-1 0 0 0,-1 1-1 0 0,-3 12 1 0 0,-28 53 687 0 0,-14-6-4325 0 0,30-47-698 0 0,-36 32-1 0 0,31-34-65 0 0,-1-1 0 0 0,0-1-1 0 0,-34 17 1 0 0,36-21 2316 0 0</inkml:trace>
</inkml:ink>
</file>

<file path=ppt/ink/ink4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3.717"/>
    </inkml:context>
    <inkml:brush xml:id="br0">
      <inkml:brushProperty name="width" value="0.05" units="cm"/>
      <inkml:brushProperty name="height" value="0.05" units="cm"/>
    </inkml:brush>
  </inkml:definitions>
  <inkml:trace contextRef="#ctx0" brushRef="#br0">412 24 5252 0 0,'-9'-24'21778'0'0,"9"38"-21389"0"0,0-7-134 0 0,0 1 0 0 0,-1-1 1 0 0,0 0-1 0 0,0 1 0 0 0,0-1 1 0 0,-1 0-1 0 0,0 0 0 0 0,-1 0 1 0 0,0 0-1 0 0,0-1 0 0 0,0 1 1 0 0,-1-1-1 0 0,0 1 0 0 0,0-1 1 0 0,-1-1-1 0 0,-5 7 0 0 0,6-7-438 0 0,0-1 1 0 0,-1 0-1 0 0,1 0 0 0 0,-1-1 0 0 0,0 1 0 0 0,0-1 0 0 0,0 0 0 0 0,0 0 0 0 0,-1-1 0 0 0,1 1 0 0 0,-1-1 0 0 0,0-1 0 0 0,1 1 0 0 0,-1-1 0 0 0,0 0 1 0 0,0 0-1 0 0,0-1 0 0 0,0 1 0 0 0,0-1 0 0 0,-7-1 0 0 0,5-1 154 0 0,1 1-1 0 0,0 0 1 0 0,-1 1 0 0 0,1 0 0 0 0,0 0-1 0 0,-1 0 1 0 0,1 1 0 0 0,0 0 0 0 0,-1 1 0 0 0,1 0-1 0 0,0 0 1 0 0,0 0 0 0 0,0 1 0 0 0,1 0-1 0 0,-1 0 1 0 0,1 1 0 0 0,-1-1 0 0 0,1 2-1 0 0,0-1 1 0 0,0 1 0 0 0,1-1 0 0 0,0 2 0 0 0,0-1-1 0 0,0 0 1 0 0,-8 12 0 0 0,6-7 51 0 0,-1-1-312 0 0,1 0 0 0 0,0 0 0 0 0,0 1 0 0 0,1 0 0 0 0,-9 21 0 0 0,15-30-502 0 0,4 7-1136 0 0,67-55-17624 0 0,-49 31 17620 0 0</inkml:trace>
</inkml:ink>
</file>

<file path=ppt/ink/ink4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4.076"/>
    </inkml:context>
    <inkml:brush xml:id="br0">
      <inkml:brushProperty name="width" value="0.05" units="cm"/>
      <inkml:brushProperty name="height" value="0.05" units="cm"/>
    </inkml:brush>
  </inkml:definitions>
  <inkml:trace contextRef="#ctx0" brushRef="#br0">2014 9 5416 0 0,'0'-1'320'0'0,"-1"0"-1"0"0,0 1 0 0 0,0-1 0 0 0,1 0 0 0 0,-1 1 0 0 0,0-1 0 0 0,0 1 0 0 0,0-1 0 0 0,1 1 0 0 0,-1-1 0 0 0,0 1 0 0 0,0 0 0 0 0,0-1 0 0 0,0 1 0 0 0,0 0 0 0 0,0 0 0 0 0,0 0 0 0 0,0 0 0 0 0,0 0 0 0 0,0 0 0 0 0,0 0 0 0 0,0 0 0 0 0,-1 0 0 0 0,-22 9 1988 0 0,19-7-2366 0 0,-25 13 948 0 0,0 1 1 0 0,1 2 0 0 0,1 1-1 0 0,1 1 1 0 0,-35 34 0 0 0,14-14-196 0 0,-357 302 2167 0 0,88-72-3456 0 0,-5-11-3291 0 0,-254 158-12629 0 0,488-362 14573 0 0</inkml:trace>
</inkml:ink>
</file>

<file path=ppt/ink/ink4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4.686"/>
    </inkml:context>
    <inkml:brush xml:id="br0">
      <inkml:brushProperty name="width" value="0.05" units="cm"/>
      <inkml:brushProperty name="height" value="0.05" units="cm"/>
    </inkml:brush>
  </inkml:definitions>
  <inkml:trace contextRef="#ctx0" brushRef="#br0">331 131 5324 0 0,'-5'-56'6146'0'0,"4"44"-3569"0"0,1 0 0 0 0,-2 0 0 0 0,0 0 0 0 0,-4-15 4376 0 0,5 32-5971 0 0,-36 163 2308 0 0,-11 43-3561 0 0,14-102-1402 0 0,-9-2-5973 0 0,33-86 4975 0 0,-1 0 1 0 0,-1-1-1 0 0,0-1 1 0 0,-2 0-1 0 0,0 0 0 0 0,-1-2 1 0 0,-31 30-1 0 0,29-33 763 0 0</inkml:trace>
</inkml:ink>
</file>

<file path=ppt/ink/ink4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5.670"/>
    </inkml:context>
    <inkml:brush xml:id="br0">
      <inkml:brushProperty name="width" value="0.05" units="cm"/>
      <inkml:brushProperty name="height" value="0.05" units="cm"/>
    </inkml:brush>
  </inkml:definitions>
  <inkml:trace contextRef="#ctx0" brushRef="#br0">941 441 6233 0 0,'-7'-6'927'0'0,"1"-1"0"0"0,1-1 0 0 0,-1 1 0 0 0,1-1 1 0 0,1 0-1 0 0,-1 0 0 0 0,1 0 0 0 0,1-1 0 0 0,-1 1 1 0 0,1-1-1 0 0,1 0 0 0 0,0 0 0 0 0,-1-10 0 0 0,2 13-636 0 0,1 1 0 0 0,0-1 0 0 0,0 0 0 0 0,1 1 0 0 0,0-1 0 0 0,0 1 0 0 0,0-1 0 0 0,0 1 0 0 0,1-1 0 0 0,0 1 0 0 0,0 0 0 0 0,1 0 0 0 0,-1 0 0 0 0,1 0 0 0 0,0 0 0 0 0,1 1 0 0 0,-1-1 0 0 0,1 1 0 0 0,0 0 0 0 0,0 0 0 0 0,0 0 0 0 0,7-4 0 0 0,18-11-40 0 0,1 2 0 0 0,1 1 1 0 0,1 2-1 0 0,63-21 0 0 0,-58 24-407 0 0,-1-3 0 0 0,0-1 0 0 0,55-32 0 0 0,-82 40 257 0 0,-3 4 152 0 0,-8 5 52 0 0,-26 25 132 0 0,-43 63-453 0 0,-159 156 1 0 0,224-241-324 0 0,1-1 1 0 0,-1-1 0 0 0,0 1 0 0 0,1-1 0 0 0,-2 0 0 0 0,1 0 0 0 0,0 0 0 0 0,0-1 0 0 0,-1 0 0 0 0,1 0 0 0 0,-10 1-1 0 0,13-3-3 0 0,-42-11-1344 0 0,41 11 1666 0 0,1 0 0 0 0,0 1-1 0 0,0-1 1 0 0,0 1 0 0 0,0-1 0 0 0,0 1-1 0 0,0 0 1 0 0,0 0 0 0 0,0 0-1 0 0,0 1 1 0 0,0-1 0 0 0,0 1-1 0 0,0 0 1 0 0,1-1 0 0 0,-1 1 0 0 0,-3 4-1 0 0,-44 46 614 0 0,19-20-443 0 0,18-19-63 0 0,-10 7 152 0 0,-42 31 0 0 0,58-47-128 0 0,0 1-1 0 0,0-2 0 0 0,0 1 0 0 0,-1-1 0 0 0,1 0 1 0 0,-1 0-1 0 0,0-1 0 0 0,0 0 0 0 0,0 0 0 0 0,0-1 1 0 0,-10 1-1 0 0,13-3-45 0 0,0 0 0 0 0,1 0 1 0 0,-1 0-1 0 0,1 0 0 0 0,-1-1 1 0 0,1 1-1 0 0,-1-1 0 0 0,1 0 0 0 0,0 0 1 0 0,0-1-1 0 0,0 0 0 0 0,0 1 1 0 0,1-1-1 0 0,-1 0 0 0 0,1-1 0 0 0,-1 1 1 0 0,1-1-1 0 0,0 1 0 0 0,1-1 1 0 0,-1 0-1 0 0,-3-7 0 0 0,-3-5 112 0 0,1 0 0 0 0,1 0 0 0 0,1 0 0 0 0,-6-24 0 0 0,-4-32 582 0 0,-10-116 1 0 0,10 54 2715 0 0,17 126-3152 0 0,4 19 236 0 0,7 22 208 0 0,-6 1-767 0 0,-2 0 0 0 0,-1 1 0 0 0,-2 0 0 0 0,-1 0 0 0 0,-7 45 0 0 0,-1-23 0 0 0,-3 0 0 0 0,-25 77 0 0 0,25-101 0 0 0,-2-1 0 0 0,-1 0 0 0 0,-21 34 0 0 0,27-53 0 0 0,0 1 0 0 0,-1-1 0 0 0,-1 0 0 0 0,0-1 0 0 0,-1-1 0 0 0,0 1 0 0 0,-1-2 0 0 0,0 1 0 0 0,-16 9 0 0 0,25-18-318 0 0,-1 0 1 0 0,0 0-1 0 0,1 0 0 0 0,-1-1 1 0 0,0 1-1 0 0,0-1 0 0 0,0 0 1 0 0,0 0-1 0 0,0 0 0 0 0,0-1 1 0 0,0 1-1 0 0,0-1 0 0 0,0 0 1 0 0,0 0-1 0 0,0 0 1 0 0,-1-1-1 0 0,1 0 0 0 0,0 1 1 0 0,-6-3-1 0 0,6 1-138 0 0,1-1 1 0 0,-1 1 0 0 0,0-1-1 0 0,0 1 1 0 0,1-1-1 0 0,-1 0 1 0 0,1 0-1 0 0,0-1 1 0 0,0 1-1 0 0,0-1 1 0 0,1 1-1 0 0,-1-1 1 0 0,1 0-1 0 0,0 0 1 0 0,0 0 0 0 0,0 0-1 0 0,-2-9 1 0 0,-11-53-7971 0 0,12 45 5948 0 0,1-1 0 0 0,2-40 0 0 0,3 28 674 0 0</inkml:trace>
</inkml:ink>
</file>

<file path=ppt/ink/ink4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6.045"/>
    </inkml:context>
    <inkml:brush xml:id="br0">
      <inkml:brushProperty name="width" value="0.05" units="cm"/>
      <inkml:brushProperty name="height" value="0.05" units="cm"/>
    </inkml:brush>
  </inkml:definitions>
  <inkml:trace contextRef="#ctx0" brushRef="#br0">52 0 6469 0 0,'-1'23'14811'0'0,"0"-3"-8645"0"0,-1-11-8727 0 0,-34 6-18822 0 0,25-12 19393 0 0</inkml:trace>
</inkml:ink>
</file>

<file path=ppt/ink/ink4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6.389"/>
    </inkml:context>
    <inkml:brush xml:id="br0">
      <inkml:brushProperty name="width" value="0.05" units="cm"/>
      <inkml:brushProperty name="height" value="0.05" units="cm"/>
    </inkml:brush>
  </inkml:definitions>
  <inkml:trace contextRef="#ctx0" brushRef="#br0">12 141 6481 0 0,'-1'0'238'0'0,"1"0"0"0"0,-1-1 0 0 0,0 1 0 0 0,1 0 0 0 0,-1 0 0 0 0,1-1 1 0 0,-1 1-1 0 0,1-1 0 0 0,-1 1 0 0 0,0 0 0 0 0,1-1 0 0 0,-1 1 0 0 0,1-1 1 0 0,0 1-1 0 0,-1-1 0 0 0,1 1 0 0 0,-1-1 0 0 0,1 1 0 0 0,0-1 0 0 0,0 0 1 0 0,-1 1-1 0 0,1-1 0 0 0,0 0 0 0 0,0 1 0 0 0,0-1 0 0 0,-1 1 0 0 0,1-1 1 0 0,0 0-1 0 0,0 1 0 0 0,0-2 0 0 0,12-20 4137 0 0,41-23-446 0 0,-34 31-2336 0 0,-3-1 2203 0 0,1 1-5716 0 0,-1 0-10619 0 0,-47 34 3249 0 0,13-9 7329 0 0,-4 2 155 0 0</inkml:trace>
</inkml:ink>
</file>

<file path=ppt/ink/ink4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6.717"/>
    </inkml:context>
    <inkml:brush xml:id="br0">
      <inkml:brushProperty name="width" value="0.05" units="cm"/>
      <inkml:brushProperty name="height" value="0.05" units="cm"/>
    </inkml:brush>
  </inkml:definitions>
  <inkml:trace contextRef="#ctx0" brushRef="#br0">172 1 6581 0 0,'2'5'19513'0'0,"0"1"-17906"0"0,3 11-3449 0 0,-4-12 3842 0 0,0 19-1150 0 0,-1 0 1 0 0,-6 38 0 0 0,1-28-1747 0 0,-13 44 0 0 0,-20 30-5058 0 0,-8-8-3979 0 0,31-72 5149 0 0,-28 38 0 0 0,31-49 2988 0 0</inkml:trace>
</inkml:ink>
</file>

<file path=ppt/ink/ink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5-12T10:54:42.572"/>
    </inkml:context>
    <inkml:brush xml:id="br0">
      <inkml:brushProperty name="width" value="0.05" units="cm"/>
      <inkml:brushProperty name="height" value="0.05" units="cm"/>
      <inkml:brushProperty name="color" value="#00A0D7"/>
    </inkml:brush>
  </inkml:definitions>
  <inkml:trace contextRef="#ctx0" brushRef="#br0">1 242 1812 0 0,'0'0'5730'0'0,"18"-7"-3989"0"0,235 18 2587 0 0,135-20-2687 0 0,-233 3-1186 0 0,290-35 241 0 0,-135 3-324 0 0,-308 37-308 0 0,0 1-68 0 0,1 0 0 0 0,-1 0 1 0 0,1-1-1 0 0,-1 1 0 0 0,1-1 1 0 0,-1 0-1 0 0,1 0 0 0 0,-1 0 1 0 0,0 0-1 0 0,4-2 0 0 0,-6 3-58 0 0,0-1-1 0 0,0 1 1 0 0,0-1 0 0 0,0 1-1 0 0,0 0 1 0 0,1-1-1 0 0,-1 1 1 0 0,0 0 0 0 0,0-1-1 0 0,0 1 1 0 0,0-1-1 0 0,0 1 1 0 0,0 0 0 0 0,0-1-1 0 0,0 1 1 0 0,0-1-1 0 0,-1 1 1 0 0,1 0 0 0 0,0-1-1 0 0,0 1 1 0 0,0 0-1 0 0,0-1 1 0 0,0 1 0 0 0,-1 0-1 0 0,1-1 1 0 0,0 1-1 0 0,0 0 1 0 0,-1-1-1 0 0,1 1 1 0 0,0 0 0 0 0,0 0-1 0 0,-1-1 1 0 0,1 1-1 0 0,-1-1 1 0 0,-20-12-1700 0 0,-24-5-677 0 0,-134-32-887 0 0,13 4 4780 0 0,164 45-1368 0 0,-3 1 36 0 0,5 0-96 0 0,-1 0 0 0 0,1 0 0 0 0,0 0 0 0 0,-1 0 0 0 0,1 0 0 0 0,0 0 0 0 0,0 0 0 0 0,-1 0 0 0 0,1 0 0 0 0,0 0 0 0 0,0 0 0 0 0,-1 0 0 0 0,1 0 0 0 0,0 0-1 0 0,0 0 1 0 0,-1 0 0 0 0,1 1 0 0 0,0-1 0 0 0,0 0 0 0 0,-1 0 0 0 0,1 0 0 0 0,0 0 0 0 0,0 0 0 0 0,0 1 0 0 0,-1-1 0 0 0,1 0 0 0 0,0 0 0 0 0,0 0 0 0 0,0 1 0 0 0,0-1 0 0 0,-1 0 0 0 0,1 0 0 0 0,0 1 0 0 0,0-1 0 0 0,0 0 0 0 0,0 0 0 0 0,0 1 0 0 0,0-1-1 0 0,0 0 1 0 0,0 0 0 0 0,0 1 0 0 0,0-1 0 0 0,0 0 0 0 0,0 1 0 0 0,0-1-46 0 0,-1 2 200 0 0,53 30 487 0 0,1-10-288 0 0,2-2 0 0 0,0-2 0 0 0,108 19 0 0 0,-139-31-253 0 0,-17 0 130 0 0,-17 1 505 0 0,-22 3-715 0 0,1 1 0 0 0,0 2-1 0 0,1 0 1 0 0,1 2 0 0 0,0 2 0 0 0,-29 21-1 0 0,54-35-60 0 0,1 0-1 0 0,-1 0 0 0 0,0 0 0 0 0,0-1 1 0 0,0 1-1 0 0,-1-1 0 0 0,1 0 1 0 0,-8 2-1 0 0,12-4 15 0 0,-1 0-1 0 0,1 0 1 0 0,0 0 0 0 0,0 0 0 0 0,-1 0 0 0 0,1 0 0 0 0,0 0-1 0 0,-1 0 1 0 0,1-1 0 0 0,0 1 0 0 0,0 0 0 0 0,-1 0 0 0 0,1 0-1 0 0,0 0 1 0 0,0-1 0 0 0,-1 1 0 0 0,1 0 0 0 0,0 0 0 0 0,0-1-1 0 0,0 1 1 0 0,-1 0 0 0 0,1 0 0 0 0,0-1 0 0 0,0 1-1 0 0,0 0 1 0 0,0 0 0 0 0,0-1 0 0 0,0 1 0 0 0,0 0 0 0 0,-1-1-1 0 0,1 1 1 0 0,0 0 0 0 0,0-1 0 0 0,0 1 0 0 0,0-1 0 0 0,3-23 122 0 0,3-10 332 0 0,-1 0 0 0 0,-2-1 0 0 0,-2-36 0 0 0,-1 48 109 0 0,0 31-268 0 0,4 68 63 0 0,5-28-883 0 0,15 62-13833 0 0,-22-99 12566 0 0</inkml:trace>
</inkml:ink>
</file>

<file path=ppt/ink/ink4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7.061"/>
    </inkml:context>
    <inkml:brush xml:id="br0">
      <inkml:brushProperty name="width" value="0.05" units="cm"/>
      <inkml:brushProperty name="height" value="0.05" units="cm"/>
    </inkml:brush>
  </inkml:definitions>
  <inkml:trace contextRef="#ctx0" brushRef="#br0">1674 228 7001 0 0,'-11'-54'10485'0'0,"7"-8"-4154"0"0,4 57-5877 0 0,0-1 0 0 0,0 0 1 0 0,1 0-1 0 0,-1 0 1 0 0,1 0-1 0 0,1 1 1 0 0,-1-1-1 0 0,1 0 1 0 0,0 1-1 0 0,0-1 1 0 0,1 1-1 0 0,-1 0 1 0 0,1 0-1 0 0,1 0 1 0 0,-1 0-1 0 0,0 0 0 0 0,6-5 1 0 0,-6 7-249 0 0,-2 3-182 0 0,0-1 1 0 0,0 0-1 0 0,-1 1 1 0 0,1-1-1 0 0,0 1 1 0 0,0 0-1 0 0,0-1 1 0 0,0 1-1 0 0,0 0 1 0 0,0-1 0 0 0,0 1-1 0 0,0 0 1 0 0,0 0-1 0 0,0 0 1 0 0,0 0-1 0 0,0 0 1 0 0,0 0-1 0 0,0 0 1 0 0,0 0-1 0 0,0 0 1 0 0,0 0-1 0 0,2 1 1 0 0,-1-1-25 0 0,1 1 0 0 0,-1-1 0 0 0,1 1 0 0 0,-1 0 0 0 0,1-1 0 0 0,-1 1 0 0 0,1 0 0 0 0,-1 0 0 0 0,0 1 0 0 0,1-1 0 0 0,-1 0 0 0 0,0 1 0 0 0,0 0 0 0 0,0-1 0 0 0,0 1 0 0 0,0 0 0 0 0,-1 0 0 0 0,1 0 0 0 0,0 0 0 0 0,-1 0 0 0 0,0 0 0 0 0,1 1 0 0 0,-1-1 0 0 0,0 0 0 0 0,0 1 0 0 0,0-1 0 0 0,-1 1 0 0 0,1-1 0 0 0,0 1 0 0 0,-1-1 0 0 0,0 1 0 0 0,1 0 0 0 0,-1-1 0 0 0,-1 5 0 0 0,0 1 0 0 0,0 0 0 0 0,-1 0 0 0 0,1-1 0 0 0,-2 1 0 0 0,1-1 0 0 0,-1 1 0 0 0,-1-1 0 0 0,1 0 0 0 0,-1 0 0 0 0,0 0 0 0 0,-1 0 0 0 0,1-1 0 0 0,-9 8 0 0 0,-5 6 0 0 0,-1-1 0 0 0,-34 28 0 0 0,-3-7 0 0 0,-1-2 0 0 0,-2-2 0 0 0,-123 54 0 0 0,77-48 0 0 0,-177 45 0 0 0,228-74 0 0 0,1-2 0 0 0,-1-2 0 0 0,-1-2 0 0 0,1-3 0 0 0,-1-3 0 0 0,0-2 0 0 0,0-2 0 0 0,1-2 0 0 0,0-3 0 0 0,-101-28 0 0 0,84 5-2447 0 0,61 25 1097 0 0,-1 0-1 0 0,1-1 1 0 0,1 0-1 0 0,-1-1 1 0 0,1 0-1 0 0,-14-17 1 0 0,17 18 362 0 0,1 0 0 0 0,1 0 0 0 0,-1 0 0 0 0,1-1 1 0 0,0 0-1 0 0,1 0 0 0 0,0 0 0 0 0,0 0 0 0 0,-3-17 0 0 0,5 15 454 0 0,0 0 0 0 0,0 0 0 0 0,1 0 1 0 0,1 0-1 0 0,2-17 0 0 0,12-38-3831 0 0,-2 30 2449 0 0</inkml:trace>
</inkml:ink>
</file>

<file path=ppt/ink/ink4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7.389"/>
    </inkml:context>
    <inkml:brush xml:id="br0">
      <inkml:brushProperty name="width" value="0.05" units="cm"/>
      <inkml:brushProperty name="height" value="0.05" units="cm"/>
    </inkml:brush>
  </inkml:definitions>
  <inkml:trace contextRef="#ctx0" brushRef="#br0">5 39 4676 0 0,'10'2'16111'0'0,"-2"-6"-16442"0"0,-8 4 690 0 0,1-1 0 0 0,0 1 1 0 0,0-1-1 0 0,-1 0 0 0 0,1 1 0 0 0,0-1 0 0 0,-1 0 0 0 0,1 1 0 0 0,0-1 1 0 0,-1 0-1 0 0,1 0 0 0 0,-1 1 0 0 0,1-1 0 0 0,-1 0 0 0 0,0 0 1 0 0,1 0-1 0 0,-1 0 0 0 0,0 0 0 0 0,1 0 0 0 0,-1 0 0 0 0,0-1 0 0 0,-3-9 633 0 0,2 9-454 0 0,-4-4 232 0 0,0 7-4431 0 0,-7 10-273 0 0,10-7 1199 0 0,1-3 1368 0 0,0 1 0 0 0,1 0 0 0 0,-1-1 0 0 0,0 1-1 0 0,1 0 1 0 0,0 0 0 0 0,-1-1 0 0 0,1 1 0 0 0,0 0-1 0 0,0 0 1 0 0,0 2 0 0 0</inkml:trace>
</inkml:ink>
</file>

<file path=ppt/ink/ink4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8.378"/>
    </inkml:context>
    <inkml:brush xml:id="br0">
      <inkml:brushProperty name="width" value="0.05" units="cm"/>
      <inkml:brushProperty name="height" value="0.05" units="cm"/>
    </inkml:brush>
  </inkml:definitions>
  <inkml:trace contextRef="#ctx0" brushRef="#br0">225 775 4636 0 0,'-7'-9'1709'0'0,"1"0"-1"0"0,0-1 1 0 0,0 1-1 0 0,1-1 1 0 0,0-1-1 0 0,-4-14 0 0 0,8 22-1545 0 0,0 0-1 0 0,1 0 1 0 0,0 0-1 0 0,-1 0 1 0 0,1 0-1 0 0,0 0 1 0 0,1 0-1 0 0,-1 0 0 0 0,0 0 1 0 0,1 0-1 0 0,0 0 1 0 0,0 0-1 0 0,0 0 1 0 0,0 0-1 0 0,0 1 0 0 0,0-1 1 0 0,1 0-1 0 0,-1 1 1 0 0,1-1-1 0 0,0 1 1 0 0,0-1-1 0 0,0 1 0 0 0,0 0 1 0 0,0 0-1 0 0,0 0 1 0 0,0 0-1 0 0,1 0 1 0 0,4-2-1 0 0,-1 0 3 0 0,0 1-1 0 0,-1 0 1 0 0,1 1 0 0 0,0-1-1 0 0,0 1 1 0 0,1 0 0 0 0,-1 1-1 0 0,11-2 1 0 0,-14 3-124 0 0,-1-1-1 0 0,0 1 1 0 0,0 0-1 0 0,0 0 1 0 0,1 0-1 0 0,-1 0 1 0 0,0 1-1 0 0,0-1 1 0 0,1 0-1 0 0,-1 1 1 0 0,0 0-1 0 0,0-1 1 0 0,0 1-1 0 0,0 0 1 0 0,0 0-1 0 0,0 0 1 0 0,0 1-1 0 0,0-1 1 0 0,0 0-1 0 0,-1 1 1 0 0,1-1-1 0 0,0 1 1 0 0,-1 0-1 0 0,1-1 1 0 0,-1 1-1 0 0,0 0 1 0 0,2 2-1 0 0,-3-2-19 0 0,0 0-1 0 0,1 0 0 0 0,-1 0 1 0 0,0-1-1 0 0,0 1 0 0 0,0 0 1 0 0,0 0-1 0 0,0 0 0 0 0,-1 0 1 0 0,1 0-1 0 0,0 0 1 0 0,-1 0-1 0 0,0 0 0 0 0,1 0 1 0 0,-1-1-1 0 0,0 1 0 0 0,0 0 1 0 0,0 0-1 0 0,0-1 0 0 0,0 1 1 0 0,0-1-1 0 0,-1 1 1 0 0,1-1-1 0 0,0 1 0 0 0,-3 1 1 0 0,-41 32 252 0 0,42-32-246 0 0,-5 2 196 0 0,0 0 1 0 0,0-1 0 0 0,0 1-1 0 0,-1-2 1 0 0,0 1 0 0 0,0-1 0 0 0,0 0-1 0 0,0-1 1 0 0,0 0 0 0 0,-1-1-1 0 0,1 0 1 0 0,-1 0 0 0 0,1-1-1 0 0,0 0 1 0 0,-1 0 0 0 0,1-1 0 0 0,-1-1-1 0 0,-12-3 1 0 0,18 3-155 0 0,1 0 0 0 0,-1 0 0 0 0,1 0 0 0 0,0 0 1 0 0,0 0-1 0 0,0-1 0 0 0,0 0 0 0 0,1 1 0 0 0,-1-1 0 0 0,1 0 0 0 0,-1 0 0 0 0,1-1 0 0 0,0 1 1 0 0,0 0-1 0 0,1-1 0 0 0,-1 1 0 0 0,1-1 0 0 0,0 1 0 0 0,0-1 0 0 0,0 0 0 0 0,-1-4 0 0 0,-1-11 425 0 0,1 0 0 0 0,1 0 0 0 0,1-20 0 0 0,-1 6-225 0 0,-28-297-269 0 0,30 293-2886 0 0,1 18-2454 0 0,0 0 1 0 0,2 1-1 0 0,10-35 0 0 0,3 12 542 0 0,-7 24 2802 0 0</inkml:trace>
</inkml:ink>
</file>

<file path=ppt/ink/ink4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8.717"/>
    </inkml:context>
    <inkml:brush xml:id="br0">
      <inkml:brushProperty name="width" value="0.05" units="cm"/>
      <inkml:brushProperty name="height" value="0.05" units="cm"/>
    </inkml:brush>
  </inkml:definitions>
  <inkml:trace contextRef="#ctx0" brushRef="#br0">67 1 5937 0 0,'0'0'14480'0'0,"-3"3"-16473"0"0,-48 89-12969 0 0,39-72 12992 0 0</inkml:trace>
</inkml:ink>
</file>

<file path=ppt/ink/ink4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9.045"/>
    </inkml:context>
    <inkml:brush xml:id="br0">
      <inkml:brushProperty name="width" value="0.05" units="cm"/>
      <inkml:brushProperty name="height" value="0.05" units="cm"/>
    </inkml:brush>
  </inkml:definitions>
  <inkml:trace contextRef="#ctx0" brushRef="#br0">462 371 6349 0 0,'-60'122'11286'0'0,"36"-82"-8916"0"0,-1-1 1 0 0,-42 48-1 0 0,64-83-2308 0 0,-21 25 1246 0 0,-39 35-1 0 0,9-25-1808 0 0,48-36 8 0 0,1 0 1 0 0,-1-1-1 0 0,0 1 1 0 0,-1-1 0 0 0,1 0-1 0 0,0-1 1 0 0,-8 2-1 0 0,11-3-228 0 0,-1 1 0 0 0,1-1 0 0 0,0 0 0 0 0,0 0 0 0 0,0-1 0 0 0,0 1 0 0 0,0-1 0 0 0,0 1 0 0 0,0-1 0 0 0,0 0 0 0 0,0 0 0 0 0,0-1 0 0 0,0 1 0 0 0,0 0 0 0 0,1-1 0 0 0,-1 0 0 0 0,1 1 0 0 0,-4-4 0 0 0,3 2 149 0 0,1 1 1 0 0,0-1-1 0 0,0 0 1 0 0,0 0-1 0 0,0 0 0 0 0,0 0 1 0 0,1 0-1 0 0,-1 0 1 0 0,1 0-1 0 0,-2-7 1 0 0,-1-13-1309 0 0</inkml:trace>
  <inkml:trace contextRef="#ctx0" brushRef="#br0" timeOffset="1">175 23 9317 0 0,'2'-7'3237'0'0,"2"-2"5061"0"0,-2 2-6995 0 0</inkml:trace>
</inkml:ink>
</file>

<file path=ppt/ink/ink4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19:59.639"/>
    </inkml:context>
    <inkml:brush xml:id="br0">
      <inkml:brushProperty name="width" value="0.05" units="cm"/>
      <inkml:brushProperty name="height" value="0.05" units="cm"/>
    </inkml:brush>
  </inkml:definitions>
  <inkml:trace contextRef="#ctx0" brushRef="#br0">276 39 6953 0 0,'-19'-38'19669'0'0,"10"62"-16960"0"0,4 4-1933 0 0,1 0 1 0 0,-1 55 0 0 0,-2 20 329 0 0,0-53-1661 0 0,-24 126-6795 0 0,25-148 5935 0 0,-2-1 0 0 0,-1-1 1 0 0,-1 1-1 0 0,-17 32 0 0 0,20-47-171 0 0,-1 0-1 0 0,1 0 1 0 0,-2-1 0 0 0,0 0-1 0 0,0-1 1 0 0,-1 0-1 0 0,0 0 1 0 0,-1-1 0 0 0,-17 12-1 0 0,8-10-257 0 0</inkml:trace>
</inkml:ink>
</file>

<file path=ppt/ink/ink4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0.389"/>
    </inkml:context>
    <inkml:brush xml:id="br0">
      <inkml:brushProperty name="width" value="0.05" units="cm"/>
      <inkml:brushProperty name="height" value="0.05" units="cm"/>
    </inkml:brush>
  </inkml:definitions>
  <inkml:trace contextRef="#ctx0" brushRef="#br0">522 46 6541 0 0,'-12'11'9876'0'0,"-3"4"-3642"0"0,-27 27-1607 0 0,-64 64-4024 0 0,69-72-377 0 0,3 1-1 0 0,-40 52 1 0 0,73-86-307 0 0,0-1-1 0 0,0 1 1 0 0,1 0-1 0 0,-1 0 1 0 0,1 0 0 0 0,-1 0-1 0 0,1 0 1 0 0,-1 0-1 0 0,1 0 1 0 0,0 0 0 0 0,-1 0-1 0 0,1 0 1 0 0,0 0-1 0 0,0 0 1 0 0,-1 0 0 0 0,1 0-1 0 0,0 2 1 0 0,1-3 39 0 0,-1 1 1 0 0,0-1 0 0 0,0 1-1 0 0,1-1 1 0 0,-1 0-1 0 0,1 1 1 0 0,-1-1 0 0 0,0 1-1 0 0,1-1 1 0 0,-1 0 0 0 0,1 1-1 0 0,-1-1 1 0 0,1 0-1 0 0,-1 0 1 0 0,1 1 0 0 0,-1-1-1 0 0,1 0 1 0 0,-1 0-1 0 0,1 0 1 0 0,-1 0 0 0 0,1 1-1 0 0,-1-1 1 0 0,1 0-1 0 0,0 0 1 0 0,48-5-975 0 0,-27 1 916 0 0,47-1 925 0 0,-67 5-632 0 0,21 20 1300 0 0,-24-16-1434 0 0,0 0 0 0 0,-1 1 0 0 0,1-1 0 0 0,-1 0 1 0 0,0 0-1 0 0,0 0 0 0 0,0 0 0 0 0,-1-1 1 0 0,1 1-1 0 0,-1 0 0 0 0,0-1 0 0 0,0 0 1 0 0,0 0-1 0 0,0 0 0 0 0,-1 0 0 0 0,-5 4 1 0 0,-65 41 561 0 0,65-43-412 0 0,1 0-1 0 0,-1-1 0 0 0,0 0 1 0 0,0 0-1 0 0,0-1 0 0 0,-1-1 1 0 0,1 1-1 0 0,-12 0 0 0 0,18-3-135 0 0,-1 0-1 0 0,0 0 0 0 0,1-1 1 0 0,-1 1-1 0 0,1-1 1 0 0,-1 0-1 0 0,1 0 1 0 0,0-1-1 0 0,-1 1 1 0 0,1-1-1 0 0,0 1 0 0 0,0-1 1 0 0,0 0-1 0 0,0 0 1 0 0,0 0-1 0 0,0-1 1 0 0,0 1-1 0 0,1-1 0 0 0,-1 1 1 0 0,1-1-1 0 0,0 0 1 0 0,0 0-1 0 0,0 0 1 0 0,-2-5-1 0 0,-9-17-72 0 0,1 0 0 0 0,1-1 0 0 0,1 0 0 0 0,2 0 0 0 0,0-1 0 0 0,2 0 0 0 0,1-1 0 0 0,1 1 0 0 0,1-1 0 0 0,2 0 0 0 0,1 0 0 0 0,4-35 0 0 0,5 30-3038 0 0,-7 28 1437 0 0,0-1 1 0 0,1 1-1 0 0,0 0 0 0 0,0 0 0 0 0,1 0 1 0 0,0 0-1 0 0,-1 1 0 0 0,2-1 0 0 0,-1 1 1 0 0,0 0-1 0 0,1 0 0 0 0,0 1 0 0 0,5-4 1 0 0,28-10-3344 0 0,-24 12 3069 0 0</inkml:trace>
</inkml:ink>
</file>

<file path=ppt/ink/ink4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0.748"/>
    </inkml:context>
    <inkml:brush xml:id="br0">
      <inkml:brushProperty name="width" value="0.05" units="cm"/>
      <inkml:brushProperty name="height" value="0.05" units="cm"/>
    </inkml:brush>
  </inkml:definitions>
  <inkml:trace contextRef="#ctx0" brushRef="#br0">1 120 6429 0 0,'0'0'4131'0'0,"11"3"-230"0"0,-6-4-592 0 0,19-11-117 0 0,0-2 1 0 0,34-24 0 0 0,10-16-4263 0 0,-105 50-24760 0 0</inkml:trace>
</inkml:ink>
</file>

<file path=ppt/ink/ink4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1.077"/>
    </inkml:context>
    <inkml:brush xml:id="br0">
      <inkml:brushProperty name="width" value="0.05" units="cm"/>
      <inkml:brushProperty name="height" value="0.05" units="cm"/>
    </inkml:brush>
  </inkml:definitions>
  <inkml:trace contextRef="#ctx0" brushRef="#br0">116 4 6961 0 0,'-22'41'19577'0'0,"14"-35"-17824"0"0,-14-11-16614 0 0,15 2 13183 0 0,-1-1 0 0 0,1 0-1 0 0,1 0 1 0 0,-1-1 0 0 0,-9-8-1 0 0,4 1-249 0 0</inkml:trace>
</inkml:ink>
</file>

<file path=ppt/ink/ink4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1.405"/>
    </inkml:context>
    <inkml:brush xml:id="br0">
      <inkml:brushProperty name="width" value="0.05" units="cm"/>
      <inkml:brushProperty name="height" value="0.05" units="cm"/>
    </inkml:brush>
  </inkml:definitions>
  <inkml:trace contextRef="#ctx0" brushRef="#br0">187 30 6929 0 0,'-1'0'346'0'0,"1"-1"1"0"0,-1 1 0 0 0,1 0 0 0 0,-1-1 0 0 0,1 0 0 0 0,-1 1-1 0 0,1-1 1 0 0,-1 1 0 0 0,1-1 0 0 0,0 0 0 0 0,-1 1 0 0 0,1-1 0 0 0,0 0-1 0 0,0 1 1 0 0,-1-1 0 0 0,1 0 0 0 0,0 1 0 0 0,0-1 0 0 0,0 0-1 0 0,0 0 1 0 0,0 1 0 0 0,0-1 0 0 0,0 0 0 0 0,0 1 0 0 0,0-1-1 0 0,0 0 1 0 0,0 0 0 0 0,1 1 0 0 0,-1-1 0 0 0,0 0 0 0 0,0 1-1 0 0,1-1 1 0 0,-1 0 0 0 0,0 1 0 0 0,1-1 0 0 0,-1 1 0 0 0,1-1-1 0 0,-1 0 1 0 0,1 1 0 0 0,-1-1 0 0 0,1 1 0 0 0,0-1 0 0 0,14-1 4367 0 0,4 4-3930 0 0,-15-2-629 0 0,1 1 1 0 0,-1 0 0 0 0,0 0 0 0 0,1 0 0 0 0,-1 1 0 0 0,0 0 0 0 0,0 0 0 0 0,0 0-1 0 0,0 0 1 0 0,0 0 0 0 0,-1 1 0 0 0,1-1 0 0 0,0 1 0 0 0,-1 0 0 0 0,0 0 0 0 0,0 1 0 0 0,0-1-1 0 0,0 1 1 0 0,-1-1 0 0 0,1 1 0 0 0,-1 0 0 0 0,0 0 0 0 0,0 0 0 0 0,0 0 0 0 0,-1 0-1 0 0,1 1 1 0 0,-1-1 0 0 0,0 0 0 0 0,0 1 0 0 0,-1-1 0 0 0,1 1 0 0 0,-1-1 0 0 0,0 1 0 0 0,-1 6-1 0 0,0 6-643 0 0,-1 0-1 0 0,-1 0 1 0 0,-1 0-1 0 0,0 0 0 0 0,-1-1 1 0 0,0 1-1 0 0,-14 24 0 0 0,7-19-1479 0 0,-1-2 0 0 0,0 0 0 0 0,-2-1 0 0 0,0 0 0 0 0,-1-1 0 0 0,-1-1 0 0 0,-1 0 1 0 0,0-1-1 0 0,-1-1 0 0 0,0-1 0 0 0,-2-1 0 0 0,-25 13 0 0 0,20-12 56 0 0</inkml:trace>
</inkml:ink>
</file>

<file path=ppt/ink/ink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5-12T10:57:45.114"/>
    </inkml:context>
    <inkml:brush xml:id="br0">
      <inkml:brushProperty name="width" value="0.05" units="cm"/>
      <inkml:brushProperty name="height" value="0.05" units="cm"/>
      <inkml:brushProperty name="color" value="#004F8B"/>
    </inkml:brush>
  </inkml:definitions>
  <inkml:trace contextRef="#ctx0" brushRef="#br0">16 163 1452 0 0,'0'0'664'0'0,"-16"-12"9415"0"0,89 21-9688 0 0,46-7-147 0 0,0-5 0 0 0,200-31 0 0 0,-195 18-151 0 0,-14 2-65 0 0,-108 14-8 0 0,0 0-331 0 0,16-2 711 0 0,-13 0-3266 0 0,-25-6 1103 0 0,0 0-1 0 0,-39-9 1 0 0,-13-4-271 0 0,-6-9 2894 0 0,77 29-679 0 0,-16-4 4429 0 0,62 21-3738 0 0,0-1 0 0 0,0-3 1 0 0,68 10-1 0 0,-67-21 1792 0 0,-79 11-2632 0 0,2 0 1 0 0,0 3-1 0 0,1 0 0 0 0,0 2 1 0 0,-46 35-1 0 0,73-50-215 0 0,0 0-1 0 0,0 1 1 0 0,0-1 0 0 0,0 1-1 0 0,0 0 1 0 0,1 0 0 0 0,0 0-1 0 0,-3 4 1 0 0,4-6-348 0 0,6 7-4290 0 0</inkml:trace>
</inkml:ink>
</file>

<file path=ppt/ink/ink4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2.780"/>
    </inkml:context>
    <inkml:brush xml:id="br0">
      <inkml:brushProperty name="width" value="0.05" units="cm"/>
      <inkml:brushProperty name="height" value="0.05" units="cm"/>
    </inkml:brush>
  </inkml:definitions>
  <inkml:trace contextRef="#ctx0" brushRef="#br0">2066 18 7321 0 0,'5'-3'1821'0'0,"0"-2"937"0"0,5-4 4564 0 0,-10 17-2881 0 0,-15 22-1538 0 0,-7-4-2333 0 0,-1-2-1 0 0,-1 0 0 0 0,-2-2 0 0 0,0 0 1 0 0,-32 19-1 0 0,-1-4 823 0 0,-94 42 1 0 0,80-46-1393 0 0,-2-4 0 0 0,-1-3 0 0 0,-1-4 0 0 0,0-3 0 0 0,-2-3 0 0 0,0-3 0 0 0,-91 1 0 0 0,103-13 0 0 0,1-2 0 0 0,0-4 0 0 0,0-2 0 0 0,0-3 0 0 0,1-3 0 0 0,1-3 0 0 0,0-3 0 0 0,2-2 0 0 0,-62-31 0 0 0,114 47 0 0 0,-1 0 0 0 0,0 0 0 0 0,0 1 0 0 0,0 0 0 0 0,-1 1 0 0 0,-23-3 0 0 0,30 6 0 0 0,-1 0 0 0 0,1 1 0 0 0,-1-1 0 0 0,1 1 0 0 0,0 1 0 0 0,-1-1 0 0 0,1 1 0 0 0,0-1 0 0 0,0 1 0 0 0,0 1 0 0 0,0-1 0 0 0,0 1 0 0 0,0 0 0 0 0,1 0 0 0 0,-1 0 0 0 0,1 1 0 0 0,-4 4 0 0 0,0 0-724 0 0,1 0 0 0 0,0 1 0 0 0,0-1 0 0 0,1 2-1 0 0,0-1 1 0 0,0 1 0 0 0,1 0 0 0 0,-5 14 0 0 0,8-20 271 0 0,1 0 0 0 0,0 1 1 0 0,0-1-1 0 0,0 0 0 0 0,1 1 0 0 0,-1-1 1 0 0,1 1-1 0 0,0-1 0 0 0,0 1 0 0 0,2 6 1 0 0,-2-8 286 0 0,1-1 0 0 0,0 0 0 0 0,0 1 1 0 0,0-1-1 0 0,0 0 0 0 0,0 0 1 0 0,1 1-1 0 0,-1-1 0 0 0,1 0 1 0 0,-1 0-1 0 0,1-1 0 0 0,0 1 1 0 0,0 0-1 0 0,0 0 0 0 0,0-1 0 0 0,0 1 1 0 0,0-1-1 0 0,0 0 0 0 0,4 2 1 0 0,29 7-8436 0 0,18-11 1517 0 0,-38-3 5301 0 0</inkml:trace>
</inkml:ink>
</file>

<file path=ppt/ink/ink4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3.108"/>
    </inkml:context>
    <inkml:brush xml:id="br0">
      <inkml:brushProperty name="width" value="0.05" units="cm"/>
      <inkml:brushProperty name="height" value="0.05" units="cm"/>
    </inkml:brush>
  </inkml:definitions>
  <inkml:trace contextRef="#ctx0" brushRef="#br0">0 282 4976 0 0,'8'-16'2446'0'0,"0"-1"0"0"0,1 1-1 0 0,14-18 1 0 0,-8 15 602 0 0,34-33-1 0 0,-12 19 596 0 0,77-52-1 0 0,-113 84-3597 0 0,0 0-1 0 0,-1 1 0 0 0,1-1 0 0 0,0 0 1 0 0,0 1-1 0 0,0-1 0 0 0,0 0 1 0 0,0 1-1 0 0,0-1 0 0 0,0 1 1 0 0,0 0-1 0 0,0-1 0 0 0,0 1 1 0 0,0 0-1 0 0,0-1 0 0 0,0 1 0 0 0,0 0 1 0 0,0 0-1 0 0,0 0 0 0 0,0 0 1 0 0,0 0-1 0 0,0 0 0 0 0,0 0 1 0 0,0 0-1 0 0,0 1 0 0 0,0-1 0 0 0,0 0 1 0 0,0 1-1 0 0,0-1 0 0 0,0 0 1 0 0,0 1-1 0 0,0-1 0 0 0,0 1 1 0 0,1 1-1 0 0,-1-1-66 0 0,-1 1 0 0 0,1-1 0 0 0,-1 1 0 0 0,0 0 0 0 0,0-1 0 0 0,1 1 0 0 0,-1-1 0 0 0,0 1 0 0 0,0 0 0 0 0,-1-1 0 0 0,1 1 0 0 0,0 0 0 0 0,-1-1 0 0 0,1 1 0 0 0,-1-1 0 0 0,1 1 0 0 0,-1-1-1 0 0,0 1 1 0 0,1-1 0 0 0,-1 1 0 0 0,0-1 0 0 0,0 0 0 0 0,-2 2 0 0 0,-22 35-4211 0 0,-3-2 0 0 0,-1-1 0 0 0,-1-2-1 0 0,-2-1 1 0 0,-36 29 0 0 0,44-43 2259 0 0</inkml:trace>
</inkml:ink>
</file>

<file path=ppt/ink/ink4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3.811"/>
    </inkml:context>
    <inkml:brush xml:id="br0">
      <inkml:brushProperty name="width" value="0.05" units="cm"/>
      <inkml:brushProperty name="height" value="0.05" units="cm"/>
    </inkml:brush>
  </inkml:definitions>
  <inkml:trace contextRef="#ctx0" brushRef="#br0">63 145 6417 0 0,'-5'-40'14477'0'0,"9"31"-8157"0"0,10 26-4877 0 0,-12-13-1273 0 0,0 1 1 0 0,0 0-1 0 0,0 0 1 0 0,0 0 0 0 0,-1 0-1 0 0,0 0 1 0 0,0 0-1 0 0,0 0 1 0 0,-1 0 0 0 0,0 1-1 0 0,0-1 1 0 0,-1 8-1 0 0,1-10-75 0 0,0 1 0 0 0,-1-1-1 0 0,0 0 1 0 0,0 1-1 0 0,0-1 1 0 0,0 0 0 0 0,0 1-1 0 0,-1-1 1 0 0,1 0 0 0 0,-1 0-1 0 0,0 0 1 0 0,0 0 0 0 0,0-1-1 0 0,-1 1 1 0 0,1 0-1 0 0,0-1 1 0 0,-1 0 0 0 0,0 1-1 0 0,-4 2 1 0 0,-1-3-95 0 0,6-2 2 0 0,1 0-1 0 0,-1 0 1 0 0,0 0 0 0 0,1 0-1 0 0,-1 0 1 0 0,1 0-1 0 0,-1 0 1 0 0,1-1 0 0 0,-1 1-1 0 0,0-1 1 0 0,1 1 0 0 0,-1-1-1 0 0,1 1 1 0 0,0-1 0 0 0,-1 0-1 0 0,1 0 1 0 0,0 0-1 0 0,-1 0 1 0 0,1 0 0 0 0,0 0-1 0 0,0 0 1 0 0,0 0 0 0 0,0 0-1 0 0,0 0 1 0 0,0-1 0 0 0,0 1-1 0 0,0 0 1 0 0,0-1-1 0 0,1 1 1 0 0,-1-1 0 0 0,0 1-1 0 0,1-1 1 0 0,-1 1 0 0 0,1-1-1 0 0,0 1 1 0 0,-1-3 0 0 0,1-1-58 0 0,-1 0 0 0 0,1 0 0 0 0,0 0 0 0 0,0 0 0 0 0,1 0 1 0 0,-1 1-1 0 0,3-9 0 0 0,4-4-3866 0 0,1 0 0 0 0,1 0 0 0 0,0 1 0 0 0,1 0 0 0 0,16-19 0 0 0,2-3-2112 0 0,-20 26 4159 0 0</inkml:trace>
</inkml:ink>
</file>

<file path=ppt/ink/ink4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4.686"/>
    </inkml:context>
    <inkml:brush xml:id="br0">
      <inkml:brushProperty name="width" value="0.05" units="cm"/>
      <inkml:brushProperty name="height" value="0.05" units="cm"/>
    </inkml:brush>
  </inkml:definitions>
  <inkml:trace contextRef="#ctx0" brushRef="#br0">190 61 6889 0 0,'-7'-12'4407'0'0,"3"4"-906"0"0,0 1-1 0 0,-1-1 1 0 0,0 1 0 0 0,-11-12 3799 0 0,-6 34-7132 0 0,17-10-168 0 0,1 1 0 0 0,-1-1 0 0 0,1 1 0 0 0,0 1 0 0 0,0-1 0 0 0,1 0 0 0 0,0 1 0 0 0,0-1 0 0 0,1 1 0 0 0,-1 0 0 0 0,0 8 0 0 0,-5 9 0 0 0,-12 39 0 0 0,2 1 0 0 0,3 1 0 0 0,-7 80 0 0 0,22-122 0 0 0,0-23-63 0 0,0 0-1 0 0,0 1 1 0 0,0-1 0 0 0,0 1-1 0 0,0-1 1 0 0,0 0 0 0 0,0 1-1 0 0,0-1 1 0 0,0 0 0 0 0,0 1-1 0 0,0-1 1 0 0,0 0 0 0 0,0 1-1 0 0,0-1 1 0 0,1 0-1 0 0,-1 0 1 0 0,0 1 0 0 0,0-1-1 0 0,0 0 1 0 0,1 1 0 0 0,-1-1-1 0 0,0 0 1 0 0,0 0 0 0 0,1 1-1 0 0,-1-1 1 0 0,0 0 0 0 0,0 0-1 0 0,1 0 1 0 0,-1 0 0 0 0,0 1-1 0 0,1-1 1 0 0,-1 0 0 0 0,0 0-1 0 0,1 0 1 0 0,-1 0 0 0 0,0 0-1 0 0,1 0 1 0 0,-1 0 0 0 0,0 0-1 0 0,1 0 1 0 0,-1 0-1 0 0,0 0 1 0 0,1 0 0 0 0,-1 0-1 0 0,0 0 1 0 0,1 0 0 0 0,-1 0-1 0 0,0 0 1 0 0,1 0 0 0 0,-1-1-1 0 0,0 1 1 0 0,1 0 0 0 0,-1 0-1 0 0,0 0 1 0 0,1-1 0 0 0,-1 1-1 0 0,0 0 1 0 0,0 0 0 0 0,1-1-1 0 0,11-10-5759 0 0,6-18-3236 0 0,6-16 2002 0 0,-1 3 2826 0 0,-9 18 2343 0 0</inkml:trace>
</inkml:ink>
</file>

<file path=ppt/ink/ink4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5.030"/>
    </inkml:context>
    <inkml:brush xml:id="br0">
      <inkml:brushProperty name="width" value="0.05" units="cm"/>
      <inkml:brushProperty name="height" value="0.05" units="cm"/>
    </inkml:brush>
  </inkml:definitions>
  <inkml:trace contextRef="#ctx0" brushRef="#br0">247 64 5733 0 0,'9'-26'6352'0'0,"0"3"3471"0"0,-7 9 1034 0 0,-13 38-10857 0 0,1 1 1 0 0,1 0-1 0 0,1 0 1 0 0,-7 38-1 0 0,-4 12 0 0 0,-9 28 0 0 0,12-43 0 0 0,-2 1 0 0 0,-32 69 0 0 0,50-128-225 0 0,-1 0 0 0 0,0 0 0 0 0,1-1 0 0 0,-1 1 1 0 0,0 0-1 0 0,0-1 0 0 0,0 1 0 0 0,0 0 0 0 0,-1-1 0 0 0,1 1 0 0 0,0-1 0 0 0,-1 0 1 0 0,1 1-1 0 0,-1-1 0 0 0,1 0 0 0 0,-1 0 0 0 0,1 0 0 0 0,-1 0 0 0 0,-3 1 0 0 0,4-2-209 0 0,0 0 0 0 0,0 0 0 0 0,0-1 0 0 0,0 1-1 0 0,0 0 1 0 0,0-1 0 0 0,-1 1 0 0 0,1 0 0 0 0,0-1-1 0 0,0 0 1 0 0,0 1 0 0 0,0-1 0 0 0,0 1 0 0 0,1-1-1 0 0,-1 0 1 0 0,0 0 0 0 0,0 1 0 0 0,0-1 0 0 0,1 0-1 0 0,-1 0 1 0 0,0 0 0 0 0,0-2 0 0 0,-19-39-11391 0 0,13 18 8247 0 0,1 4 1874 0 0</inkml:trace>
</inkml:ink>
</file>

<file path=ppt/ink/ink4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5.358"/>
    </inkml:context>
    <inkml:brush xml:id="br0">
      <inkml:brushProperty name="width" value="0.05" units="cm"/>
      <inkml:brushProperty name="height" value="0.05" units="cm"/>
    </inkml:brush>
  </inkml:definitions>
  <inkml:trace contextRef="#ctx0" brushRef="#br0">1 201 5424 0 0,'6'-11'1947'0'0,"1"-1"-1"0"0,0 1 0 0 0,1 1 0 0 0,15-18 0 0 0,-11 16-534 0 0,1 1 0 0 0,1 0 0 0 0,17-12 0 0 0,-13 12-1111 0 0,1 0 0 0 0,24-9 1 0 0,40-7-4805 0 0,-80 26 3735 0 0,0 0 1 0 0,0 1 0 0 0,0-1 0 0 0,1 1-1 0 0,-1 0 1 0 0,0 0 0 0 0,0 0-1 0 0,0 1 1 0 0,0-1 0 0 0,0 1 0 0 0,0-1-1 0 0,0 1 1 0 0,0 0 0 0 0,0 0 0 0 0,0 0-1 0 0,0 1 1 0 0,0-1 0 0 0,3 3 0 0 0,2 3-991 0 0</inkml:trace>
</inkml:ink>
</file>

<file path=ppt/ink/ink4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5.686"/>
    </inkml:context>
    <inkml:brush xml:id="br0">
      <inkml:brushProperty name="width" value="0.05" units="cm"/>
      <inkml:brushProperty name="height" value="0.05" units="cm"/>
    </inkml:brush>
  </inkml:definitions>
  <inkml:trace contextRef="#ctx0" brushRef="#br0">795 0 6317 0 0,'-6'1'15655'0'0,"-13"15"-9856"0"0,-34 32-5841 0 0,37-33 2202 0 0,-142 125-721 0 0,-234 160 0 0 0,358-278-1839 0 0,14-10-357 0 0,1 1-1 0 0,0 0 1 0 0,0 2-1 0 0,-21 21 1 0 0,81-25-27335 0 0</inkml:trace>
</inkml:ink>
</file>

<file path=ppt/ink/ink4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6.311"/>
    </inkml:context>
    <inkml:brush xml:id="br0">
      <inkml:brushProperty name="width" value="0.05" units="cm"/>
      <inkml:brushProperty name="height" value="0.05" units="cm"/>
    </inkml:brush>
  </inkml:definitions>
  <inkml:trace contextRef="#ctx0" brushRef="#br0">203 220 4944 0 0,'0'0'10273'0'0,"-1"-3"-8548"0"0,-1-3-1286 0 0,0 0 1 0 0,1 0-1 0 0,0 0 0 0 0,0-1 0 0 0,0 1 0 0 0,1 0 1 0 0,0 0-1 0 0,0-1 0 0 0,1 1 0 0 0,-1 0 1 0 0,1 0-1 0 0,1 0 0 0 0,-1 0 0 0 0,1 0 0 0 0,0 0 1 0 0,1 0-1 0 0,-1 0 0 0 0,6-8 0 0 0,-3 6 95 0 0,0 1 1 0 0,0 0-1 0 0,1 0 0 0 0,-1 0 1 0 0,2 1-1 0 0,-1 0 0 0 0,1 0 0 0 0,-1 0 1 0 0,2 1-1 0 0,-1 0 0 0 0,0 1 0 0 0,1-1 1 0 0,11-3-1 0 0,-7 5-534 0 0,5 1 0 0 0,-14 2 0 0 0,0 0 0 0 0,0 0 0 0 0,-1 0 0 0 0,1 0 0 0 0,0 1 0 0 0,0-1 0 0 0,0 1 0 0 0,0 0 0 0 0,-1-1 0 0 0,1 2 0 0 0,0-1 0 0 0,-1 0 0 0 0,1 0 0 0 0,-1 1 0 0 0,4 2 0 0 0,-5-3 0 0 0,0 0 0 0 0,0 1 0 0 0,0-1 0 0 0,0 0 0 0 0,0 1 0 0 0,0-1 0 0 0,0 1 0 0 0,-1-1 0 0 0,1 1 0 0 0,-1 0 0 0 0,1-1 0 0 0,-1 1 0 0 0,0-1 0 0 0,1 1 0 0 0,-1 0 0 0 0,0-1 0 0 0,0 1 0 0 0,-1 3 0 0 0,0 1 0 0 0,0 0 0 0 0,-1 0 0 0 0,0 0 0 0 0,0 0 0 0 0,0 0 0 0 0,-1 0 0 0 0,0 0 0 0 0,0-1 0 0 0,-4 6 0 0 0,-8 6 0 0 0,1 0 0 0 0,-2-1 0 0 0,0-1 0 0 0,-1 0 0 0 0,-36 23 0 0 0,-105 53 0 0 0,85-51 0 0 0,66-37 0 0 0,-1 0-17 0 0,24-6-172 0 0,0 1 1 0 0,0 1 0 0 0,1 0 0 0 0,17 2 0 0 0,24-1-359 0 0,59-11-1206 0 0,-60 3-3293 0 0,56-16 0 0 0,-74 13 1187 0 0,-1-2 1 0 0,47-21-1 0 0,-53 18 1663 0 0,39-27 0 0 0,-19 7 291 0 0</inkml:trace>
</inkml:ink>
</file>

<file path=ppt/ink/ink4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7.249"/>
    </inkml:context>
    <inkml:brush xml:id="br0">
      <inkml:brushProperty name="width" value="0.05" units="cm"/>
      <inkml:brushProperty name="height" value="0.05" units="cm"/>
    </inkml:brush>
  </inkml:definitions>
  <inkml:trace contextRef="#ctx0" brushRef="#br0">842 18 4944 0 0,'8'-17'12911'0'0,"-5"32"-9518"0"0,-8 35-1319 0 0,-3-20-693 0 0,6-19-824 0 0,-1 0-1 0 0,-1 0 1 0 0,0 0 0 0 0,-9 17 0 0 0,11-24-499 0 0,-1-1 1 0 0,0 1 0 0 0,0 0-1 0 0,0-1 1 0 0,-1 1 0 0 0,1-1 0 0 0,-1 0-1 0 0,0 0 1 0 0,1-1 0 0 0,-1 1-1 0 0,-1-1 1 0 0,1 0 0 0 0,0 0 0 0 0,0 0-1 0 0,-7 2 1 0 0,-15 5 118 0 0,0 1 1 0 0,1 2-1 0 0,0 1 0 0 0,-30 21 1 0 0,-91 74 1210 0 0,-13 10-838 0 0,106-83-574 0 0,14-10-850 0 0,0-1 1 0 0,-53 24-1 0 0,66-41-214 0 0,24-7 645 0 0,1 0 0 0 0,-1 0 0 0 0,0 0 0 0 0,1 0 0 0 0,-1 0 0 0 0,0 0 0 0 0,1 0 1 0 0,-1-1-1 0 0,1 1 0 0 0,-1-1 0 0 0,1 1 0 0 0,-1-1 0 0 0,1 0 0 0 0,-1 1 0 0 0,1-1 1 0 0,-2-1-1 0 0,2 1-11 0 0,0-1 1 0 0,0 1 0 0 0,0-1-1 0 0,0 0 1 0 0,0 1-1 0 0,0-1 1 0 0,1 1 0 0 0,-1-1-1 0 0,0 0 1 0 0,1 0 0 0 0,0 1-1 0 0,-1-1 1 0 0,1 0 0 0 0,0 0-1 0 0,0 0 1 0 0,0 1 0 0 0,0-1-1 0 0,0 0 1 0 0,0 0 0 0 0,1 0-1 0 0,-1 1 1 0 0,1-1-1 0 0,-1 0 1 0 0,1 0 0 0 0,-1 1-1 0 0,1-1 1 0 0,2-2 0 0 0,22-37-3759 0 0,-6 16 2529 0 0</inkml:trace>
</inkml:ink>
</file>

<file path=ppt/ink/ink4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7.827"/>
    </inkml:context>
    <inkml:brush xml:id="br0">
      <inkml:brushProperty name="width" value="0.05" units="cm"/>
      <inkml:brushProperty name="height" value="0.05" units="cm"/>
    </inkml:brush>
  </inkml:definitions>
  <inkml:trace contextRef="#ctx0" brushRef="#br0">1576 130 5885 0 0,'24'-17'1993'0'0,"45"-32"5409"0"0,-57 38-4666 0 0,0 1-1 0 0,0-1 1 0 0,12-17 1684 0 0,-24 28-4361 0 0,-1 0 0 0 0,1-1-1 0 0,-1 1 1 0 0,1-1 0 0 0,-1 1-1 0 0,1 0 1 0 0,-1 0 0 0 0,1-1-1 0 0,-1 1 1 0 0,1 0 0 0 0,-1 0 0 0 0,1 0-1 0 0,-1-1 1 0 0,0 1 0 0 0,1 0-1 0 0,-1 0 1 0 0,1 0 0 0 0,-1 0-1 0 0,1 0 1 0 0,-1 0 0 0 0,0 0-1 0 0,1 0 1 0 0,-1 0 0 0 0,1 0 0 0 0,-1 1-1 0 0,1-1 1 0 0,-1 0 0 0 0,-1 1-1 0 0,-18 4 544 0 0,-291 158 1305 0 0,137-65-1258 0 0,-27 13-649 0 0,-192 92 0 0 0,372-195-36 0 0,19-8-247 0 0,2-2-690 0 0,0 0 738 0 0,0 0 1 0 0,0 0-1 0 0,0-1 1 0 0,0 1-1 0 0,1 0 1 0 0,-1 0-1 0 0,1 0 0 0 0,-1 0 1 0 0,2-4-1 0 0,37-44-2770 0 0,2 1 0 0 0,62-57-1 0 0,34-19 1775 0 0,-48 45 4023 0 0,-58 42 6606 0 0,-75 58-9045 0 0,0 1 1 0 0,1 3-1 0 0,-73 52 1 0 0,7-4-73 0 0,-9 3-2938 0 0,0 2-3861 0 0,-123 78-9739 0 0,75-61 10819 0 0,132-77 3681 0 0</inkml:trace>
</inkml:ink>
</file>

<file path=ppt/ink/ink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5-12T10:57:47.098"/>
    </inkml:context>
    <inkml:brush xml:id="br0">
      <inkml:brushProperty name="width" value="0.05" units="cm"/>
      <inkml:brushProperty name="height" value="0.05" units="cm"/>
      <inkml:brushProperty name="color" value="#004F8B"/>
    </inkml:brush>
  </inkml:definitions>
  <inkml:trace contextRef="#ctx0" brushRef="#br0">10 1 788 0 0,'0'0'8800'0'0,"4"2"-8734"0"0,56 34 789 0 0,-49-28-595 0 0,1 0 1 0 0,1 0-1 0 0,0-1 1 0 0,0-1 0 0 0,0 0-1 0 0,0-1 1 0 0,24 6-1 0 0,-35-10-166 0 0,11 7 1741 0 0,-158 74-1798 0 0,144-82-67 0 0,-22 10-138 0 0,16-63 201 0 0,7 45-27 0 0,0 0 1 0 0,-1 0 0 0 0,0 0-1 0 0,0 0 1 0 0,0 1 0 0 0,-1-1-1 0 0,-1 0 1 0 0,1 1 0 0 0,-1-1 0 0 0,-1 1-1 0 0,-5-10 1 0 0,8 15-15 0 0,0 1 1 0 0,0-1-1 0 0,0 1 1 0 0,0-1-1 0 0,0 1 0 0 0,0-1 1 0 0,0 0-1 0 0,1 0 1 0 0,-1 1-1 0 0,1-1 0 0 0,-1 0 1 0 0,1 0-1 0 0,0 0 1 0 0,0 1-1 0 0,0-4 0 0 0,4 6-115 0 0,3 18 120 0 0,15 93-2432 0 0,-14-36-7262 0 0,-7-62 7827 0 0</inkml:trace>
</inkml:ink>
</file>

<file path=ppt/ink/ink4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8.171"/>
    </inkml:context>
    <inkml:brush xml:id="br0">
      <inkml:brushProperty name="width" value="0.05" units="cm"/>
      <inkml:brushProperty name="height" value="0.05" units="cm"/>
    </inkml:brush>
  </inkml:definitions>
  <inkml:trace contextRef="#ctx0" brushRef="#br0">172 5 4860 0 0,'-16'-4'17321'0'0,"26"9"-13040"0"0,6 8-4649 0 0,-10-8 685 0 0,0 1 0 0 0,0 0-1 0 0,-1 0 1 0 0,0 1-1 0 0,0 0 1 0 0,-1 0 0 0 0,0 0-1 0 0,0 0 1 0 0,0 1-1 0 0,-1-1 1 0 0,-1 1 0 0 0,1 0-1 0 0,-1 0 1 0 0,0 0-1 0 0,-1 0 1 0 0,0 0 0 0 0,0 14-1 0 0,-1-13-525 0 0,-1 0 1 0 0,-1 0-1 0 0,0 0 0 0 0,0-1 0 0 0,0 1 1 0 0,-1 0-1 0 0,-1-1 0 0 0,1 0 1 0 0,-1 0-1 0 0,-1 0 0 0 0,1 0 0 0 0,-1-1 1 0 0,-1 0-1 0 0,1 0 0 0 0,-1 0 0 0 0,-8 7 1 0 0,-30 22-4170 0 0,35-28 2279 0 0,-1-2 1 0 0,-1 1 0 0 0,1-1-1 0 0,-1-1 1 0 0,0 0 0 0 0,0-1-1 0 0,0 0 1 0 0,-1 0-1 0 0,-14 1 1 0 0,14-4 175 0 0</inkml:trace>
</inkml:ink>
</file>

<file path=ppt/ink/ink4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08.499"/>
    </inkml:context>
    <inkml:brush xml:id="br0">
      <inkml:brushProperty name="width" value="0.05" units="cm"/>
      <inkml:brushProperty name="height" value="0.05" units="cm"/>
    </inkml:brush>
  </inkml:definitions>
  <inkml:trace contextRef="#ctx0" brushRef="#br0">340 18 7649 0 0,'0'0'385'0'0,"-1"-1"-1"0"0,1 1 1 0 0,0-1 0 0 0,0 1 0 0 0,-1-1 0 0 0,1 1 0 0 0,0-1 0 0 0,0 1 0 0 0,0-1-1 0 0,0 1 1 0 0,0-1 0 0 0,0 0 0 0 0,0 1 0 0 0,0-1 0 0 0,0 1 0 0 0,0-1-1 0 0,0 1 1 0 0,0-1 0 0 0,4-5 5388 0 0,-3 5-5388 0 0,18 7 3958 0 0,16 22-1802 0 0,-31-24-2307 0 0,-1 0-1 0 0,-1 0 0 0 0,1 0 0 0 0,-1 0 1 0 0,1 0-1 0 0,-1 1 0 0 0,0-1 1 0 0,-1 1-1 0 0,1-1 0 0 0,-1 1 0 0 0,0 0 1 0 0,0-1-1 0 0,0 1 0 0 0,-1 0 1 0 0,0 0-1 0 0,0 0 0 0 0,0 5 0 0 0,-2-2-193 0 0,0 0-1 0 0,0-1 1 0 0,0 1 0 0 0,-1-1-1 0 0,0 0 1 0 0,0 0-1 0 0,-1 0 1 0 0,0 0-1 0 0,-9 11 1 0 0,1-3-855 0 0,-1 0 0 0 0,0-1 0 0 0,-19 15 0 0 0,-40 25-5949 0 0,34-29 1793 0 0,-1-2 0 0 0,0-2 0 0 0,-63 25 0 0 0,76-37 3129 0 0</inkml:trace>
</inkml:ink>
</file>

<file path=ppt/ink/ink4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0.233"/>
    </inkml:context>
    <inkml:brush xml:id="br0">
      <inkml:brushProperty name="width" value="0.05" units="cm"/>
      <inkml:brushProperty name="height" value="0.05" units="cm"/>
    </inkml:brush>
  </inkml:definitions>
  <inkml:trace contextRef="#ctx0" brushRef="#br0">1745 337 4636 0 0,'-3'-2'754'0'0,"0"0"-1"0"0,-1 0 1 0 0,1-1-1 0 0,0 1 1 0 0,1-1-1 0 0,-1 0 1 0 0,0 0-1 0 0,1 0 1 0 0,0 0-1 0 0,-1 0 1 0 0,1-1-1 0 0,0 1 1 0 0,1 0-1 0 0,-3-6 1 0 0,2 3-9 0 0,0-1 0 0 0,1 0 0 0 0,-1 0 0 0 0,1 0 0 0 0,1 0 0 0 0,-1 0 0 0 0,2-12-1 0 0,0 8-276 0 0,0 0-1 0 0,1 1 0 0 0,0-1 1 0 0,1 0-1 0 0,0 1 0 0 0,1-1 1 0 0,0 1-1 0 0,1 0 0 0 0,0 0 1 0 0,8-11-1 0 0,-8 13-320 0 0,1 0 1 0 0,0 1-1 0 0,0 0 0 0 0,1 0 1 0 0,0 1-1 0 0,0 0 0 0 0,1 0 1 0 0,0 1-1 0 0,0-1 0 0 0,0 2 1 0 0,1-1-1 0 0,-1 1 0 0 0,1 1 0 0 0,0-1 1 0 0,0 1-1 0 0,0 1 0 0 0,13-2 1 0 0,-21 4-131 0 0,1-1 0 0 0,-1 1 1 0 0,0 0-1 0 0,1 0 0 0 0,-1 0 0 0 0,0 0 1 0 0,0 0-1 0 0,1 1 0 0 0,-1-1 0 0 0,0 0 1 0 0,1 1-1 0 0,-1-1 0 0 0,0 1 1 0 0,0-1-1 0 0,0 1 0 0 0,1-1 0 0 0,-1 1 1 0 0,0 0-1 0 0,0 0 0 0 0,0-1 0 0 0,0 1 1 0 0,0 0-1 0 0,0 0 0 0 0,0 0 1 0 0,-1 0-1 0 0,1 0 0 0 0,0 0 0 0 0,0 1 1 0 0,-1-1-1 0 0,1 0 0 0 0,-1 0 1 0 0,1 0-1 0 0,-1 1 0 0 0,1-1 0 0 0,-1 0 1 0 0,0 0-1 0 0,0 1 0 0 0,0-1 0 0 0,0 0 1 0 0,0 1-1 0 0,0-1 0 0 0,0 0 1 0 0,0 1-1 0 0,0-1 0 0 0,-1 2 0 0 0,0 4 81 0 0,0 1 0 0 0,-1-1-1 0 0,1 1 1 0 0,-2-1 0 0 0,-5 13 0 0 0,-2-2 59 0 0,-1 0 0 0 0,0-1 0 0 0,-2 0 0 0 0,0-1 0 0 0,0-1 1 0 0,-22 18-1 0 0,-4 2 100 0 0,-58 37 0 0 0,54-43-236 0 0,-2-1-1 0 0,-63 28 0 0 0,90-48-18 0 0,-1 0 0 0 0,0-2 0 0 0,0 0 0 0 0,-1-1 0 0 0,0-1 0 0 0,0-1 0 0 0,0-1 0 0 0,0 0 0 0 0,-23-2 0 0 0,36 0-53 0 0,0-1 0 0 0,1 0 1 0 0,-1 0-1 0 0,0-1 0 0 0,1 1 0 0 0,0-1 0 0 0,-1-1 0 0 0,1 1 1 0 0,0-1-1 0 0,0 0 0 0 0,0-1 0 0 0,1 1 0 0 0,-9-8 1 0 0,11 8 19 0 0,1 1 0 0 0,0-1 0 0 0,0 0 0 0 0,0 0 0 0 0,0 0 0 0 0,1 0 0 0 0,-1-1 0 0 0,1 1 0 0 0,0 0 0 0 0,0-1 0 0 0,0 1 0 0 0,0-1 0 0 0,0 1 0 0 0,1-1 0 0 0,0 1 0 0 0,-1-1 0 0 0,1 1 0 0 0,1-1 0 0 0,-1 1 0 0 0,0-1 0 0 0,1 1 0 0 0,0-1 0 0 0,0 1 0 0 0,0-1 0 0 0,0 1 0 0 0,1 0 0 0 0,1-4 0 0 0,1-3-152 0 0,2 0-1 0 0,-1 1 1 0 0,1 0 0 0 0,0 0-1 0 0,1 0 1 0 0,0 0-1 0 0,9-7 1 0 0,-11 11 175 0 0,0 0 1 0 0,0 1-1 0 0,1 0 1 0 0,-1 0-1 0 0,1 0 0 0 0,-1 1 1 0 0,1 0-1 0 0,0 0 1 0 0,1 1-1 0 0,-1-1 0 0 0,0 1 1 0 0,11-2-1 0 0,-16 4 35 0 0,0 0 0 0 0,0 0 0 0 0,0 0 0 0 0,0-1 0 0 0,0 1 0 0 0,0 0 1 0 0,0 0-1 0 0,0 0 0 0 0,0 1 0 0 0,0-1 0 0 0,0 0 0 0 0,0 0 0 0 0,0 1 0 0 0,0-1 0 0 0,0 0 0 0 0,0 1 0 0 0,0-1 0 0 0,0 1 0 0 0,0-1 0 0 0,0 1 0 0 0,0-1 1 0 0,-1 1-1 0 0,1 0 0 0 0,0-1 0 0 0,0 1 0 0 0,-1 0 0 0 0,2 1 0 0 0,-1 0 22 0 0,-1 0-1 0 0,0 0 1 0 0,1 0 0 0 0,-1-1 0 0 0,0 1 0 0 0,0 0-1 0 0,0 0 1 0 0,0 0 0 0 0,0 0 0 0 0,-1-1-1 0 0,1 1 1 0 0,0 0 0 0 0,-1 0 0 0 0,0 2-1 0 0,-2 4 116 0 0,0-1 0 0 0,-1 1 0 0 0,0-1-1 0 0,0 1 1 0 0,-8 9 0 0 0,-9 3-340 0 0,0-1 1 0 0,-1 0-1 0 0,-1-2 1 0 0,-1-1-1 0 0,-39 21 1 0 0,61-36-74 0 0,0 0 1 0 0,-1-1-1 0 0,1 1 1 0 0,0 0-1 0 0,0-1 1 0 0,0 1-1 0 0,0-1 1 0 0,-1 0-1 0 0,1 0 0 0 0,0 0 1 0 0,0 0-1 0 0,-4-1 1 0 0,-15 2-299 0 0,17 2 683 0 0,0-1 0 0 0,0 1-1 0 0,0 0 1 0 0,0 0 0 0 0,0 1 0 0 0,-5 6-1 0 0,-4 3 302 0 0,6-7-408 0 0,-1-1-1 0 0,0 0 1 0 0,-1 0-1 0 0,1-1 1 0 0,-1 0 0 0 0,0-1-1 0 0,0 0 1 0 0,-14 3-1 0 0,22-5-158 0 0,-2-2 51 0 0,0 0-1 0 0,0 1 1 0 0,0 0-1 0 0,0-1 1 0 0,0 1-1 0 0,0 0 0 0 0,-1 1 1 0 0,1-1-1 0 0,0 0 1 0 0,0 1-1 0 0,0 0 1 0 0,0 0-1 0 0,0 0 1 0 0,0 0-1 0 0,0 0 1 0 0,0 1-1 0 0,-5 3 1 0 0,-1 1 243 0 0,1 2 1 0 0,0-1 0 0 0,-14 17 0 0 0,17-18-42 0 0,1-1 1 0 0,-1 1-1 0 0,-1-1 0 0 0,1 0 0 0 0,-1 0 0 0 0,0 0 1 0 0,0-1-1 0 0,0 0 0 0 0,-13 6 0 0 0,16-9-98 0 0,0 1 0 0 0,1-1-1 0 0,-1 0 1 0 0,0 0 0 0 0,0 0-1 0 0,0-1 1 0 0,0 1-1 0 0,0-1 1 0 0,0 0 0 0 0,0 1-1 0 0,0-1 1 0 0,0 0 0 0 0,0-1-1 0 0,0 1 1 0 0,0-1-1 0 0,1 1 1 0 0,-1-1 0 0 0,0 0-1 0 0,0 0 1 0 0,0 0 0 0 0,1 0-1 0 0,-1-1 1 0 0,0 1 0 0 0,1-1-1 0 0,-1 1 1 0 0,1-1-1 0 0,0 0 1 0 0,-1 0 0 0 0,1 0-1 0 0,0 0 1 0 0,0-1 0 0 0,0 1-1 0 0,1 0 1 0 0,-1-1-1 0 0,1 0 1 0 0,-3-3 0 0 0,0-5 230 0 0,8 12 196 0 0,10 19 28 0 0,-12-14-427 0 0,0 0 1 0 0,-1 0-1 0 0,0 0 0 0 0,-1 1 1 0 0,1-1-1 0 0,-1 0 0 0 0,0 0 0 0 0,-1 0 1 0 0,1 0-1 0 0,-1 0 0 0 0,0 0 0 0 0,-4 11 1 0 0,1-6 0 0 0,-1 0 0 0 0,0-1 0 0 0,-1 0 0 0 0,0 0 0 0 0,0-1 0 0 0,-12 14 0 0 0,0-4 9 0 0,-1 0 0 0 0,-1-1 0 0 0,-1-1 0 0 0,0 0-1 0 0,-29 16 1 0 0,28-21-60 0 0,0-1 0 0 0,0-1-1 0 0,-1 0 1 0 0,0-2 0 0 0,-1-1-1 0 0,0 0 1 0 0,-36 4 0 0 0,50-10-2 0 0,0 1-1 0 0,0-2 1 0 0,1 1 0 0 0,-1-2 0 0 0,0 1 0 0 0,1-1 0 0 0,-1 0 0 0 0,0-1 0 0 0,1 0-1 0 0,-1-1 1 0 0,1 0 0 0 0,0-1 0 0 0,0 1 0 0 0,0-2 0 0 0,1 1 0 0 0,-1-1 0 0 0,1-1-1 0 0,0 1 1 0 0,0-1 0 0 0,1-1 0 0 0,-12-12 0 0 0,15 14-73 0 0,1 0 0 0 0,-1 0 0 0 0,1 0 0 0 0,0-1 0 0 0,1 1 0 0 0,-1-1 0 0 0,1 0 0 0 0,0 1 0 0 0,1-1 0 0 0,-1 0 0 0 0,1 0 0 0 0,0-1 0 0 0,1 1 0 0 0,-1 0 0 0 0,2-9 0 0 0,0 4-235 0 0,1 1 0 0 0,0 0 0 0 0,1-1 0 0 0,0 1 0 0 0,0 0 0 0 0,1 1-1 0 0,1-1 1 0 0,7-12 0 0 0,5-4-690 0 0,1 2 1 0 0,2-1-1 0 0,0 2 0 0 0,1 1 1 0 0,27-22-1 0 0,-17 18-5085 0 0,62-38 0 0 0,-50 39 2031 0 0,49-21 0 0 0,-51 29 2114 0 0</inkml:trace>
</inkml:ink>
</file>

<file path=ppt/ink/ink4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0.639"/>
    </inkml:context>
    <inkml:brush xml:id="br0">
      <inkml:brushProperty name="width" value="0.05" units="cm"/>
      <inkml:brushProperty name="height" value="0.05" units="cm"/>
    </inkml:brush>
  </inkml:definitions>
  <inkml:trace contextRef="#ctx0" brushRef="#br0">0 192 5897 0 0,'0'-20'8563'0'0,"7"14"-7674"0"0,-1 0 1 0 0,1 1-1 0 0,0-1 1 0 0,0 1-1 0 0,1 1 1 0 0,0-1-1 0 0,11-4 1 0 0,69-23 1941 0 0,-19 8-2162 0 0,-46 15-1205 0 0,24-8-1970 0 0,-28 5-2146 0 0,-7-2-3920 0 0,-21 2 2394 0 0,-3 6 4334 0 0</inkml:trace>
</inkml:ink>
</file>

<file path=ppt/ink/ink4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0.968"/>
    </inkml:context>
    <inkml:brush xml:id="br0">
      <inkml:brushProperty name="width" value="0.05" units="cm"/>
      <inkml:brushProperty name="height" value="0.05" units="cm"/>
    </inkml:brush>
  </inkml:definitions>
  <inkml:trace contextRef="#ctx0" brushRef="#br0">241 5 7085 0 0,'-15'-5'15026'0'0,"14"6"-14620"0"0,-9 20 6420 0 0,-2 50-5421 0 0,8-40 393 0 0,-23 96 194 0 0,-4 0-5132 0 0,-70 254-20071 0 0,81-308 19016 0 0,9-28 2177 0 0,3 1 124 0 0</inkml:trace>
</inkml:ink>
</file>

<file path=ppt/ink/ink4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1.296"/>
    </inkml:context>
    <inkml:brush xml:id="br0">
      <inkml:brushProperty name="width" value="0.05" units="cm"/>
      <inkml:brushProperty name="height" value="0.05" units="cm"/>
    </inkml:brush>
  </inkml:definitions>
  <inkml:trace contextRef="#ctx0" brushRef="#br0">50 71 7721 0 0,'-3'1'1610'0'0,"-8"5"3971"0"0,5-5-3480 0 0,-2-18-6757 0 0,5 8 1470 0 0,-11-28-3583 0 0,9 22 4939 0 0</inkml:trace>
</inkml:ink>
</file>

<file path=ppt/ink/ink4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1.624"/>
    </inkml:context>
    <inkml:brush xml:id="br0">
      <inkml:brushProperty name="width" value="0.05" units="cm"/>
      <inkml:brushProperty name="height" value="0.05" units="cm"/>
    </inkml:brush>
  </inkml:definitions>
  <inkml:trace contextRef="#ctx0" brushRef="#br0">4 368 4976 0 0,'-2'-9'1133'0'0,"1"-1"0"0"0,1 0-1 0 0,0 0 1 0 0,0 0-1 0 0,1 0 1 0 0,0 0 0 0 0,3-13-1 0 0,1 7 113 0 0,0 0 0 0 0,0 0-1 0 0,15-27 1 0 0,-3 14-42 0 0,0 1 1 0 0,3 0 0 0 0,39-43-1 0 0,-25 43-281 0 0,-33 27-838 0 0,0 2-122 0 0,1 0-1 0 0,-1 0 1 0 0,0 0 0 0 0,0 0-1 0 0,0 0 1 0 0,1 0-1 0 0,-1 0 1 0 0,0 1 0 0 0,0-1-1 0 0,-1 0 1 0 0,1 0-1 0 0,0 1 1 0 0,0-1 0 0 0,0 3-1 0 0,-2 12-1324 0 0,-1-1-1 0 0,0 1 0 0 0,-1-1 1 0 0,-1 1-1 0 0,0-1 0 0 0,-14 28 1 0 0,3-9-3390 0 0,-38 57 1 0 0,29-56 2714 0 0,-1-2 246 0 0</inkml:trace>
</inkml:ink>
</file>

<file path=ppt/ink/ink4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2.220"/>
    </inkml:context>
    <inkml:brush xml:id="br0">
      <inkml:brushProperty name="width" value="0.05" units="cm"/>
      <inkml:brushProperty name="height" value="0.05" units="cm"/>
    </inkml:brush>
  </inkml:definitions>
  <inkml:trace contextRef="#ctx0" brushRef="#br0">474 229 6337 0 0,'-61'-5'9890'0'0,"-4"-12"-4277"0"0,55 14-4976 0 0,-1-1 0 0 0,1 0 0 0 0,1-1 0 0 0,-1 0 0 0 0,1 0 0 0 0,-1-1 0 0 0,1-1 0 0 0,1 1 1 0 0,-13-13-1 0 0,19 16-546 0 0,1 1-1 0 0,-1-1 1 0 0,1 0 0 0 0,0 1 0 0 0,-1-1 0 0 0,1 0 0 0 0,1 0 0 0 0,-1 0 0 0 0,0 0 0 0 0,1 1 0 0 0,-1-1 0 0 0,1 0 0 0 0,0 0 0 0 0,0 0-1 0 0,0 0 1 0 0,1 0 0 0 0,-1 0 0 0 0,1 0 0 0 0,-1 0 0 0 0,1 0 0 0 0,0 0 0 0 0,0 1 0 0 0,0-1 0 0 0,1 0 0 0 0,-1 1 0 0 0,0-1 0 0 0,4-3 0 0 0,-2 1-34 0 0,0 0 0 0 0,1 0 1 0 0,0 1-1 0 0,0-1 0 0 0,0 1 1 0 0,1 0-1 0 0,-1 0 0 0 0,1 0 1 0 0,0 1-1 0 0,0 0 0 0 0,0 0 1 0 0,0 0-1 0 0,1 0 1 0 0,6-1-1 0 0,-10 3 67 0 0,-1 1-116 0 0,0 0 0 0 0,0 0 0 0 0,1 0 0 0 0,-1 0 0 0 0,0 1 0 0 0,1-1 0 0 0,-1 0 0 0 0,0 1 0 0 0,0-1 0 0 0,0 0 0 0 0,0 1 0 0 0,1 0 0 0 0,-1-1 0 0 0,0 1 0 0 0,0 0 0 0 0,0-1 0 0 0,0 1 0 0 0,0 0 0 0 0,0 0 0 0 0,0 0 0 0 0,-1 0 0 0 0,1 0 0 0 0,0 0 0 0 0,1 2 0 0 0,-1 0 27 0 0,0 0 0 0 0,0 1 0 0 0,0-1-1 0 0,0 0 1 0 0,-1 1 0 0 0,1-1 0 0 0,-1 1 0 0 0,0-1 0 0 0,0 5-1 0 0,-1 4 62 0 0,0 1-1 0 0,-1-1 1 0 0,-1 1-1 0 0,-4 12 1 0 0,-1-3-962 0 0,0-1 0 0 0,-1-1 0 0 0,-2 0 0 0 0,0 0-1 0 0,-1-1 1 0 0,0 0 0 0 0,-2-1 0 0 0,0 0 0 0 0,-2-2 0 0 0,1 1 0 0 0,-2-2 0 0 0,0 0-1 0 0,-1-1 1 0 0,-33 19 0 0 0,46-30-328 0 0,0 0 0 0 0,0-1-1 0 0,-1 1 1 0 0,1-1 0 0 0,-1-1 0 0 0,1 1-1 0 0,-1-1 1 0 0,0 0 0 0 0,0 0 0 0 0,1-1-1 0 0,-1 1 1 0 0,0-1 0 0 0,-12-2 0 0 0,2-1-698 0 0</inkml:trace>
</inkml:ink>
</file>

<file path=ppt/ink/ink4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2.561"/>
    </inkml:context>
    <inkml:brush xml:id="br0">
      <inkml:brushProperty name="width" value="0.05" units="cm"/>
      <inkml:brushProperty name="height" value="0.05" units="cm"/>
    </inkml:brush>
  </inkml:definitions>
  <inkml:trace contextRef="#ctx0" brushRef="#br0">427 1 4964 0 0,'-2'1'15211'0'0,"-8"18"-14023"0"0,3-4 177 0 0,-1-1-1 0 0,-1 1 1 0 0,0-1 0 0 0,-12 13 0 0 0,-6 4-170 0 0,-53 45 0 0 0,27-30-1662 0 0,-6-4-3925 0 0,-4-8-4350 0 0,52-29 5363 0 0,-1-1 0 0 0,0 0-1 0 0,-21 3 1 0 0,23-5 1504 0 0</inkml:trace>
</inkml:ink>
</file>

<file path=ppt/ink/ink4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2.921"/>
    </inkml:context>
    <inkml:brush xml:id="br0">
      <inkml:brushProperty name="width" value="0.05" units="cm"/>
      <inkml:brushProperty name="height" value="0.05" units="cm"/>
    </inkml:brush>
  </inkml:definitions>
  <inkml:trace contextRef="#ctx0" brushRef="#br0">205 187 6509 0 0,'0'0'10115'0'0,"-15"-34"-4329"0"0,14 26-5536 0 0,0 1 0 0 0,0 0 0 0 0,1 0-1 0 0,0 0 1 0 0,0 0 0 0 0,1 0 0 0 0,-1 0 0 0 0,2-1 0 0 0,-1 1-1 0 0,1 1 1 0 0,0-1 0 0 0,0 0 0 0 0,1 0 0 0 0,0 1 0 0 0,0-1-1 0 0,1 1 1 0 0,-1 0 0 0 0,1 0 0 0 0,1 0 0 0 0,8-8 0 0 0,-13 13-226 0 0,1 1 1 0 0,-1 0 0 0 0,1-1 0 0 0,0 1-1 0 0,-1 0 1 0 0,1 0 0 0 0,-1 0-1 0 0,1-1 1 0 0,0 1 0 0 0,-1 0 0 0 0,1 0-1 0 0,0 0 1 0 0,-1 0 0 0 0,1 0 0 0 0,0 0-1 0 0,0 0 1 0 0,-1 0 0 0 0,1 1 0 0 0,0-1-1 0 0,-1 0 1 0 0,1 0 0 0 0,-1 0 0 0 0,1 1-1 0 0,0-1 1 0 0,-1 0 0 0 0,1 1 0 0 0,-1-1-1 0 0,1 1 1 0 0,-1-1 0 0 0,1 0 0 0 0,-1 1-1 0 0,1-1 1 0 0,-1 1 0 0 0,1-1 0 0 0,0 2-1 0 0,11 20 668 0 0,-13-17-635 0 0,1 1 0 0 0,-1-1 0 0 0,1 1 0 0 0,-2-1 1 0 0,1 0-1 0 0,0 1 0 0 0,-1-1 0 0 0,0 0 0 0 0,0 0 0 0 0,-1 0 1 0 0,0 0-1 0 0,1-1 0 0 0,-2 1 0 0 0,-3 4 0 0 0,-7 9-812 0 0,0-1-1 0 0,-18 15 0 0 0,-10 5-3580 0 0,36-32 2880 0 0,-1 0-1 0 0,0 0 1 0 0,0-1-1 0 0,0 0 0 0 0,0 0 1 0 0,-1-1-1 0 0,1 0 1 0 0,-1 0-1 0 0,0 0 1 0 0,0-1-1 0 0,0 0 1 0 0,0-1-1 0 0,-14 1 1 0 0,4-3-346 0 0</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4.176"/>
    </inkml:context>
    <inkml:brush xml:id="br0">
      <inkml:brushProperty name="width" value="0.05" units="cm"/>
      <inkml:brushProperty name="height" value="0.05" units="cm"/>
    </inkml:brush>
  </inkml:definitions>
  <inkml:trace contextRef="#ctx0" brushRef="#br0">0 98 5601 0 0,'21'-43'22081'0'0,"-7"16"-42828"0"0,-4 9 15882 0 0,-5 9 3111 0 0</inkml:trace>
</inkml:ink>
</file>

<file path=ppt/ink/ink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5-12T10:57:49.286"/>
    </inkml:context>
    <inkml:brush xml:id="br0">
      <inkml:brushProperty name="width" value="0.05" units="cm"/>
      <inkml:brushProperty name="height" value="0.05" units="cm"/>
      <inkml:brushProperty name="color" value="#004F8B"/>
    </inkml:brush>
  </inkml:definitions>
  <inkml:trace contextRef="#ctx0" brushRef="#br0">26 20 1636 0 0,'0'0'720'0'0,"-26"-19"11153"0"0,44 23-11205 0 0,33 14-860 0 0,-13 0 324 0 0,1-2 0 0 0,0-2 0 0 0,1-2 0 0 0,0-1-1 0 0,68 9 1 0 0,-106-20-88 0 0,2 1 60 0 0,-10 4 98 0 0,-12 6 110 0 0,18-11-373 0 0,-27 17 164 0 0,-45 37-1 0 0,-16 11 65 0 0,83-61-193 0 0,0-1 0 0 0,0 1 0 0 0,1 0 0 0 0,0 0 0 0 0,0 0 0 0 0,0 1 0 0 0,-4 5 0 0 0,7-8 0 0 0,0-1 8 0 0,-8 2-38 0 0,6-3 142 0 0,3-14-88 0 0,0-3 51 0 0,-1 0-1 0 0,-1 0 0 0 0,0 0 0 0 0,-1 1 0 0 0,0-1 0 0 0,-2 1 0 0 0,0 0 0 0 0,0 0 0 0 0,-2 0 1 0 0,0 1-1 0 0,-1 0 0 0 0,-16-24 0 0 0,23 38-35 0 0,-12-23 331 0 0,36 94 208 0 0,-3 1 0 0 0,18 131 0 0 0,-31-174-1005 0 0,-4-20-4215 0 0</inkml:trace>
</inkml:ink>
</file>

<file path=ppt/ink/ink4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3.265"/>
    </inkml:context>
    <inkml:brush xml:id="br0">
      <inkml:brushProperty name="width" value="0.05" units="cm"/>
      <inkml:brushProperty name="height" value="0.05" units="cm"/>
    </inkml:brush>
  </inkml:definitions>
  <inkml:trace contextRef="#ctx0" brushRef="#br0">213 12 5997 0 0,'0'0'323'0'0,"0"-1"0"0"0,0 1 1 0 0,0 0-1 0 0,0-1 0 0 0,0 1 1 0 0,4-9 7112 0 0,-3 9-7112 0 0,-1 0-1 0 0,1-1 0 0 0,13 6 4204 0 0,11 20-1118 0 0,-22-22-3138 0 0,-1 1 0 0 0,0-1 0 0 0,0 1 0 0 0,0 0-1 0 0,-1 0 1 0 0,1 0 0 0 0,-1 0 0 0 0,0 0 0 0 0,0 0 0 0 0,-1 0 0 0 0,1 1 0 0 0,-1-1 0 0 0,0 0 0 0 0,0 0-1 0 0,0 0 1 0 0,-1 1 0 0 0,0 4 0 0 0,-1-1-177 0 0,-1-1 0 0 0,0 1 0 0 0,0-1-1 0 0,0 1 1 0 0,-1-1 0 0 0,0 0 0 0 0,0 0-1 0 0,-9 9 1 0 0,3-3-970 0 0,-1-2 1 0 0,-1 0-1 0 0,0 0 0 0 0,0-1 1 0 0,-1 0-1 0 0,0-1 0 0 0,0-1 1 0 0,-23 11-1 0 0,-14-6-9445 0 0,48-13 9815 0 0,-1 0 0 0 0,1 0 0 0 0,-1 0 0 0 0,1 0 0 0 0,-1 0 0 0 0,1 0 0 0 0,-1-1 0 0 0,1 1 0 0 0,-1-1 0 0 0,1 0 0 0 0,-1 0 0 0 0,1 1 0 0 0,0-2 0 0 0,0 1 0 0 0,-1 0 0 0 0,1 0 0 0 0,-3-3 0 0 0,-2-4-1375 0 0</inkml:trace>
</inkml:ink>
</file>

<file path=ppt/ink/ink4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3.593"/>
    </inkml:context>
    <inkml:brush xml:id="br0">
      <inkml:brushProperty name="width" value="0.05" units="cm"/>
      <inkml:brushProperty name="height" value="0.05" units="cm"/>
    </inkml:brush>
  </inkml:definitions>
  <inkml:trace contextRef="#ctx0" brushRef="#br0">243 222 5096 0 0,'0'2'8089'0'0,"-10"13"-4725"0"0,-16 17-2087 0 0,-23 11 982 0 0,9-9 1010 0 0,-67 73-1 0 0,106-106-3177 0 0,1 0 0 0 0,-1 0 0 0 0,0 0 0 0 0,0 0 0 0 0,0 0 0 0 0,0 0-1 0 0,1 0 1 0 0,-1 0 0 0 0,1 0 0 0 0,-1 0 0 0 0,0 0 0 0 0,1 1 0 0 0,0-1 0 0 0,-1 0 0 0 0,1 0 0 0 0,0 1 0 0 0,0-1 0 0 0,0 0 0 0 0,0 1 0 0 0,0-1 0 0 0,0 0 0 0 0,0 0 0 0 0,0 1 0 0 0,0-1 0 0 0,0 0 0 0 0,1 2 0 0 0,0-2-9 0 0,1 1 0 0 0,-1-1 0 0 0,0 1 0 0 0,1-1 1 0 0,-1 0-1 0 0,1 0 0 0 0,-1 0 0 0 0,1 0 0 0 0,0 0 1 0 0,-1 0-1 0 0,1 0 0 0 0,0-1 0 0 0,-1 1 0 0 0,1-1 1 0 0,3 1-1 0 0,9 2 123 0 0,0-1-1 0 0,-1-1 1 0 0,24-1 0 0 0,88-9-1398 0 0,239-50 1 0 0,-290 44 374 0 0,34-9-3434 0 0,-2-5-1 0 0,175-72 0 0 0,181-129-7896 0 0,-388 187 10295 0 0</inkml:trace>
</inkml:ink>
</file>

<file path=ppt/ink/ink4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4.858"/>
    </inkml:context>
    <inkml:brush xml:id="br0">
      <inkml:brushProperty name="width" value="0.05" units="cm"/>
      <inkml:brushProperty name="height" value="0.05" units="cm"/>
    </inkml:brush>
  </inkml:definitions>
  <inkml:trace contextRef="#ctx0" brushRef="#br0">1419 362 6121 0 0,'-9'-4'1154'0'0,"0"1"0"0"0,1-1 1 0 0,-1-1-1 0 0,1 0 1 0 0,0 0-1 0 0,1 0 1 0 0,-1-1-1 0 0,1 0 0 0 0,-10-11 1 0 0,11 10-411 0 0,0-1 0 0 0,0 1 0 0 0,1-1 0 0 0,0 0 0 0 0,0-1 0 0 0,1 1 0 0 0,0-1 0 0 0,1 0 0 0 0,-3-9 0 0 0,4 11-573 0 0,0 1 0 0 0,1-1 0 0 0,0 0 0 0 0,1 1 0 0 0,-1-1-1 0 0,1 0 1 0 0,1 0 0 0 0,-1 1 0 0 0,1-1 0 0 0,0 0 0 0 0,1 1 0 0 0,-1-1 0 0 0,1 1 0 0 0,1-1 0 0 0,-1 1-1 0 0,1 0 1 0 0,0 0 0 0 0,1 0 0 0 0,-1 0 0 0 0,1 1 0 0 0,0 0 0 0 0,0-1 0 0 0,1 1 0 0 0,0 1 0 0 0,0-1-1 0 0,0 1 1 0 0,0 0 0 0 0,1 0 0 0 0,8-5 0 0 0,-5 5-134 0 0,1-1 1 0 0,0 1-1 0 0,0 1 0 0 0,0-1 1 0 0,0 2-1 0 0,0-1 0 0 0,1 2 1 0 0,11-2-1 0 0,-18 3-34 0 0,0-1 0 0 0,0 1 0 0 0,0 0 0 0 0,0 0 0 0 0,0 0 1 0 0,0 1-1 0 0,0 0 0 0 0,0-1 0 0 0,0 1 0 0 0,0 0 0 0 0,0 1 0 0 0,-1-1 0 0 0,1 1 0 0 0,0 0 0 0 0,-1 0 0 0 0,1 0 0 0 0,-1 0 0 0 0,0 0 0 0 0,0 1 0 0 0,0 0 1 0 0,0-1-1 0 0,0 1 0 0 0,-1 0 0 0 0,4 5 0 0 0,-5-6-6 0 0,-1 0 1 0 0,1 0-1 0 0,-1 0 0 0 0,1 0 1 0 0,-1 0-1 0 0,0 0 1 0 0,0 0-1 0 0,0 0 1 0 0,0 0-1 0 0,0 0 0 0 0,-1 0 1 0 0,1 0-1 0 0,0 0 1 0 0,-1 0-1 0 0,0 0 0 0 0,1 0 1 0 0,-1-1-1 0 0,0 1 1 0 0,0 0-1 0 0,0 0 1 0 0,0 0-1 0 0,0-1 0 0 0,-1 1 1 0 0,1-1-1 0 0,0 1 1 0 0,-1-1-1 0 0,-2 3 1 0 0,-52 38-73 0 0,45-35 23 0 0,-19 12-26 0 0,-1-2 0 0 0,-1-1-1 0 0,0-1 1 0 0,-57 17 0 0 0,-143 26-95 0 0,226-57 176 0 0,-75 16-42 0 0,-1-3-1 0 0,-1-4 0 0 0,-126 0 0 0 0,189-11 41 0 0,1 0-1 0 0,-1-2 1 0 0,-21-4-1 0 0,36 6-36 0 0,1-1-1 0 0,-1 1 0 0 0,0-1 0 0 0,1 0 0 0 0,-1 0 0 0 0,1-1 0 0 0,0 1 0 0 0,-5-5 0 0 0,8 6-11 0 0,-1 0-1 0 0,1-1 1 0 0,0 1 0 0 0,-1-1-1 0 0,1 1 1 0 0,0-1 0 0 0,0 1-1 0 0,0-1 1 0 0,0 0 0 0 0,0 0-1 0 0,1 1 1 0 0,-1-1-1 0 0,0 0 1 0 0,1 0 0 0 0,0 0-1 0 0,-1 0 1 0 0,1 0 0 0 0,0 0-1 0 0,0 0 1 0 0,0-3 0 0 0,1 1-28 0 0,0 0 0 0 0,1 0 1 0 0,-1 0-1 0 0,1 1 1 0 0,0-1-1 0 0,0 1 1 0 0,0-1-1 0 0,0 1 0 0 0,0 0 1 0 0,1-1-1 0 0,0 1 1 0 0,-1 1-1 0 0,1-1 0 0 0,0 0 1 0 0,1 1-1 0 0,-1-1 1 0 0,0 1-1 0 0,1 0 1 0 0,-1 0-1 0 0,7-2 0 0 0,9-5-144 0 0,0 2 0 0 0,30-9-1 0 0,-47 16 209 0 0,36-10 77 0 0,1 2-1 0 0,0 2 0 0 0,1 1 0 0 0,0 3 0 0 0,0 1 0 0 0,60 6 0 0 0,-94-4 37 0 0,1 0 0 0 0,-1 0-1 0 0,0 1 1 0 0,0 0 0 0 0,0 0 0 0 0,9 5 0 0 0,-38 14 131 0 0,-111 37 237 0 0,1 0 30 0 0,87-32-202 0 0,1 2 0 0 0,2 2 0 0 0,1 1 1 0 0,1 3-1 0 0,1 1 0 0 0,2 2 0 0 0,2 2 0 0 0,2 1 1 0 0,-43 64-1 0 0,68-90-197 0 0,-58 80 306 0 0,59-85-292 0 0,0 1-1 0 0,-1-1 1 0 0,0 0 0 0 0,-1-1 0 0 0,0 0 0 0 0,-19 12 0 0 0,28-19-114 0 0,0 0 1 0 0,0-1 0 0 0,0 1-1 0 0,0-1 1 0 0,0 1 0 0 0,0-1-1 0 0,0 1 1 0 0,0-1-1 0 0,0 0 1 0 0,0 1 0 0 0,0-1-1 0 0,-1 0 1 0 0,1 0 0 0 0,0 0-1 0 0,0 0 1 0 0,0 0 0 0 0,0 0-1 0 0,-1 0 1 0 0,1 0 0 0 0,0-1-1 0 0,0 1 1 0 0,0 0-1 0 0,0-1 1 0 0,0 1 0 0 0,0-1-1 0 0,-2 0 1 0 0,2 0-1 0 0,0-1 1 0 0,0 1-1 0 0,0-1 0 0 0,0 1 0 0 0,0-1 1 0 0,0 0-1 0 0,0 1 0 0 0,1-1 1 0 0,-1 0-1 0 0,1 1 0 0 0,-1-1 0 0 0,1 0 1 0 0,0 0-1 0 0,-1-3 0 0 0,1-5-1 0 0,0 0 0 0 0,1-1 0 0 0,3-19 0 0 0,8-20-1350 0 0,35-92 0 0 0,-21 83-627 0 0,2 0 0 0 0,2 2 0 0 0,3 1 0 0 0,3 2 0 0 0,58-70 0 0 0,16-27-13814 0 0,-94 127 13919 0 0</inkml:trace>
</inkml:ink>
</file>

<file path=ppt/ink/ink4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5.233"/>
    </inkml:context>
    <inkml:brush xml:id="br0">
      <inkml:brushProperty name="width" value="0.05" units="cm"/>
      <inkml:brushProperty name="height" value="0.05" units="cm"/>
    </inkml:brush>
  </inkml:definitions>
  <inkml:trace contextRef="#ctx0" brushRef="#br0">50 1 6521 0 0,'-4'4'13550'0'0,"3"-4"-13342"0"0,-3 24 6050 0 0,-4 53-5032 0 0,4-34 468 0 0,-7 33-1360 0 0,-7 60-1295 0 0,20-69-4485 0 0,13-3-6022 0 0,-15-62 10977 0 0,1-1 0 0 0,0 1 0 0 0,0 0-1 0 0,0-1 1 0 0,0 0 0 0 0,-1 1 0 0 0,2-1-1 0 0,-1 1 1 0 0,0-1 0 0 0,0 0-1 0 0,0 0 1 0 0,1 0 0 0 0,-1 0 0 0 0,0 0-1 0 0,1 0 1 0 0,-1 0 0 0 0,1 0 0 0 0,1 0-1 0 0</inkml:trace>
</inkml:ink>
</file>

<file path=ppt/ink/ink4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5.562"/>
    </inkml:context>
    <inkml:brush xml:id="br0">
      <inkml:brushProperty name="width" value="0.05" units="cm"/>
      <inkml:brushProperty name="height" value="0.05" units="cm"/>
    </inkml:brush>
  </inkml:definitions>
  <inkml:trace contextRef="#ctx0" brushRef="#br0">22 45 4984 0 0,'9'-4'15407'0'0,"14"2"-12453"0"0,-22 1-2085 0 0,3-23 2029 0 0,-12 14-7307 0 0,-11 7-6411 0 0,-1 7 1893 0 0,11-1 7884 0 0,7-2-730 0 0</inkml:trace>
</inkml:ink>
</file>

<file path=ppt/ink/ink4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6.702"/>
    </inkml:context>
    <inkml:brush xml:id="br0">
      <inkml:brushProperty name="width" value="0.05" units="cm"/>
      <inkml:brushProperty name="height" value="0.05" units="cm"/>
    </inkml:brush>
  </inkml:definitions>
  <inkml:trace contextRef="#ctx0" brushRef="#br0">542 1 6277 0 0,'0'0'9129'0'0,"-2"5"-7879"0"0,-1 4-571 0 0,-2 1 1 0 0,1 0-1 0 0,-1-1 1 0 0,-1 0 0 0 0,1 0-1 0 0,-1-1 1 0 0,-1 1-1 0 0,0-1 1 0 0,-9 8 0 0 0,10-11-602 0 0,-1 1 1 0 0,0-2 0 0 0,0 1 0 0 0,0-1 0 0 0,-1 0 0 0 0,1 0 0 0 0,-1-1-1 0 0,0 0 1 0 0,0 0 0 0 0,0-1 0 0 0,0 0 0 0 0,0-1 0 0 0,-10 1 0 0 0,-11 0-209 0 0,13-2 437 0 0,0 1 0 0 0,0 1 0 0 0,0 0-1 0 0,0 1 1 0 0,0 0 0 0 0,0 2 0 0 0,1 0-1 0 0,0 0 1 0 0,-22 12 0 0 0,16-4 113 0 0,1 1 1 0 0,0 0-1 0 0,-18 18 1 0 0,31-26-856 0 0,0 1 1 0 0,1 0-1 0 0,1 1 1 0 0,-10 14-1 0 0,13-18-330 0 0,0-1 0 0 0,0 1-1 0 0,1 0 1 0 0,-1 0 0 0 0,1 0-1 0 0,0 0 1 0 0,0 0-1 0 0,0 0 1 0 0,1 0 0 0 0,0 0-1 0 0,0 8 1 0 0,0-9 15 0 0,1-1-1 0 0,-1 1 1 0 0,1-1-1 0 0,0 0 1 0 0,0 1-1 0 0,0-1 1 0 0,0 0 0 0 0,0 1-1 0 0,1-1 1 0 0,-1 0-1 0 0,0 0 1 0 0,1 0 0 0 0,0 0-1 0 0,-1 0 1 0 0,1-1-1 0 0,0 1 1 0 0,0 0-1 0 0,0-1 1 0 0,0 1 0 0 0,5 1-1 0 0,3 1-1137 0 0</inkml:trace>
</inkml:ink>
</file>

<file path=ppt/ink/ink4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7.046"/>
    </inkml:context>
    <inkml:brush xml:id="br0">
      <inkml:brushProperty name="width" value="0.05" units="cm"/>
      <inkml:brushProperty name="height" value="0.05" units="cm"/>
    </inkml:brush>
  </inkml:definitions>
  <inkml:trace contextRef="#ctx0" brushRef="#br0">1 0 5344 0 0,'22'9'19196'0'0,"-15"-7"-23266"0"0</inkml:trace>
</inkml:ink>
</file>

<file path=ppt/ink/ink4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8.593"/>
    </inkml:context>
    <inkml:brush xml:id="br0">
      <inkml:brushProperty name="width" value="0.05" units="cm"/>
      <inkml:brushProperty name="height" value="0.05" units="cm"/>
    </inkml:brush>
  </inkml:definitions>
  <inkml:trace contextRef="#ctx0" brushRef="#br0">2027 256 5220 0 0,'-4'0'750'0'0,"1"0"-1"0"0,-1 0 1 0 0,1 0-1 0 0,-1-1 0 0 0,1 1 1 0 0,-1-1-1 0 0,1 0 0 0 0,-1 1 1 0 0,1-2-1 0 0,0 1 1 0 0,-1 0-1 0 0,-5-4 0 0 0,4 2-137 0 0,1 0 0 0 0,-1-1 1 0 0,1 0-1 0 0,-1 0 0 0 0,1 0 0 0 0,0 0 0 0 0,-6-9 0 0 0,7 9-400 0 0,1 0 0 0 0,-1 0 0 0 0,0 0 0 0 0,1-1 0 0 0,0 0 1 0 0,0 1-1 0 0,0-1 0 0 0,1 0 0 0 0,0 0 0 0 0,0 0 0 0 0,0 0 0 0 0,0 0 1 0 0,1 0-1 0 0,0 0 0 0 0,0 0 0 0 0,0 0 0 0 0,0 0 0 0 0,1 0 0 0 0,2-8 1 0 0,0 6-170 0 0,0 0 0 0 0,1 1 1 0 0,0-1-1 0 0,0 1 0 0 0,0 0 1 0 0,0 1-1 0 0,1-1 1 0 0,0 1-1 0 0,0 0 0 0 0,1 0 1 0 0,0 0-1 0 0,-1 1 0 0 0,2-1 1 0 0,-1 2-1 0 0,0-1 0 0 0,1 1 1 0 0,-1 0-1 0 0,11-3 1 0 0,-16 5-28 0 0,0 1 0 0 0,-1-1 0 0 0,1 1 1 0 0,0 0-1 0 0,0 0 0 0 0,0-1 0 0 0,-1 1 1 0 0,1 0-1 0 0,0 0 0 0 0,0 0 0 0 0,0 0 1 0 0,0 0-1 0 0,-1 0 0 0 0,1 0 0 0 0,0 0 1 0 0,0 0-1 0 0,0 0 0 0 0,0 0 0 0 0,-1 1 1 0 0,1-1-1 0 0,0 0 0 0 0,0 1 0 0 0,-1-1 1 0 0,1 1-1 0 0,0-1 0 0 0,0 0 0 0 0,-1 1 0 0 0,1 0 1 0 0,0-1-1 0 0,0 2 0 0 0,0-1 25 0 0,-1 1-1 0 0,1 0 0 0 0,-1-1 1 0 0,0 1-1 0 0,1 0 1 0 0,-1-1-1 0 0,0 1 1 0 0,0 0-1 0 0,0 0 0 0 0,0-1 1 0 0,0 1-1 0 0,-1 0 1 0 0,0 2-1 0 0,-18 50 779 0 0,9-38-698 0 0,-1 0 1 0 0,0-1-1 0 0,-1 0 1 0 0,0-1-1 0 0,-1 0 1 0 0,-1-1-1 0 0,-16 12 1 0 0,-112 72 179 0 0,107-77-238 0 0,0-1 0 0 0,-2-1 0 0 0,0-3 1 0 0,-2 0-1 0 0,-44 9 0 0 0,62-18-130 0 0,-1-2 0 0 0,1-1-1 0 0,-1 0 1 0 0,1-2 0 0 0,-1 0 0 0 0,0-1 0 0 0,0-2 0 0 0,1 0-1 0 0,-1-1 1 0 0,1-1 0 0 0,-27-9 0 0 0,44 11-17 0 0,0 1 0 0 0,1 0-1 0 0,-1-1 1 0 0,1 0 0 0 0,-1 0 0 0 0,1 0 0 0 0,0 0-1 0 0,0 0 1 0 0,-1-1 0 0 0,2 1 0 0 0,-1-1 0 0 0,0 0-1 0 0,1 0 1 0 0,-1 0 0 0 0,1 0 0 0 0,0 0 0 0 0,0-1 0 0 0,0 1-1 0 0,-3-7 1 0 0,4 5-54 0 0,0-1-1 0 0,1 1 1 0 0,-1 0 0 0 0,1 0-1 0 0,0 0 1 0 0,0 0 0 0 0,1 0-1 0 0,-1-1 1 0 0,1 1-1 0 0,0 0 1 0 0,1 0 0 0 0,-1 0-1 0 0,4-6 1 0 0,1-2-75 0 0,0 0 1 0 0,1 0-1 0 0,1 1 1 0 0,0 0-1 0 0,1 1 1 0 0,0-1-1 0 0,1 1 1 0 0,0 1 0 0 0,21-16-1 0 0,-22 20 338 0 0,0 1-1 0 0,0 0 1 0 0,0 0-1 0 0,19-5 1 0 0,-25 9-30 0 0,0 0-1 0 0,-1 0 0 0 0,1 1 1 0 0,0 0-1 0 0,-1-1 1 0 0,1 1-1 0 0,0 0 1 0 0,0 0-1 0 0,-1 1 1 0 0,6 0-1 0 0,-7-1-33 0 0,0 1 0 0 0,0-1-1 0 0,0 1 1 0 0,0-1-1 0 0,0 1 1 0 0,0 0 0 0 0,0-1-1 0 0,0 1 1 0 0,0 0 0 0 0,0 0-1 0 0,0 0 1 0 0,-1-1 0 0 0,1 1-1 0 0,0 0 1 0 0,-1 0 0 0 0,1 0-1 0 0,0 0 1 0 0,-1 0-1 0 0,0 1 1 0 0,1-1 0 0 0,-1 0-1 0 0,1 0 1 0 0,-1 0 0 0 0,0 0-1 0 0,0 3 1 0 0,0-1 16 0 0,0 0 0 0 0,0 0 0 0 0,-1 0 1 0 0,0-1-1 0 0,1 1 0 0 0,-1 0 0 0 0,0 0 0 0 0,0 0 0 0 0,0 0 0 0 0,-1-1 1 0 0,1 1-1 0 0,-1 0 0 0 0,0-1 0 0 0,-3 5 0 0 0,-34 35 514 0 0,29-31-450 0 0,-1-1-169 0 0,0 0 0 0 0,-1-1 0 0 0,0 0 0 0 0,-1 0 1 0 0,-20 10-1 0 0,-35 12-2875 0 0,67-31 2372 0 0,-25-8-2233 0 0,26 7 2714 0 0,0 1 1 0 0,-1-1 0 0 0,1 0 0 0 0,0 0 0 0 0,-1 0 0 0 0,1 1 0 0 0,-1-1 0 0 0,1 0 0 0 0,-1 1 0 0 0,1-1 0 0 0,-1 1 0 0 0,0-1 0 0 0,1 0-1 0 0,-1 1 1 0 0,0-1 0 0 0,1 1 0 0 0,-1 0 0 0 0,0-1 0 0 0,0 1 0 0 0,1-1 0 0 0,-1 1 0 0 0,0 0 0 0 0,0 0 0 0 0,0-1 0 0 0,0 1 0 0 0,1 0-1 0 0,-1 0 1 0 0,0 0 0 0 0,0 0 0 0 0,-1 0 0 0 0,-21 17 1669 0 0,11-5-1488 0 0,2-4 181 0 0,4-2-328 0 0,0 0 1 0 0,-1-1 0 0 0,1 0-1 0 0,-1 0 1 0 0,-1 0 0 0 0,1-1-1 0 0,0 0 1 0 0,-1-1 0 0 0,0 0-1 0 0,-12 4 1 0 0,18-7-170 0 0,-48 7-856 0 0,48-7 1024 0 0,-30 23 742 0 0,27-17-691 0 0,-1 0 1 0 0,0-1-1 0 0,0 0 0 0 0,0 0 1 0 0,0 0-1 0 0,-1 0 0 0 0,1-1 1 0 0,-1 0-1 0 0,-1-1 0 0 0,1 1 1 0 0,0-1-1 0 0,-1-1 1 0 0,1 0-1 0 0,-1 0 0 0 0,0 0 1 0 0,0-1-1 0 0,0 0 0 0 0,0 0 1 0 0,0-1-1 0 0,0 0 0 0 0,0 0 1 0 0,1-1-1 0 0,-1 0 0 0 0,0-1 1 0 0,0 0-1 0 0,0 0 1 0 0,1 0-1 0 0,-1-1 0 0 0,1 0 1 0 0,0-1-1 0 0,0 0 0 0 0,0 0 1 0 0,0 0-1 0 0,-9-9 0 0 0,4 3-11 0 0,2 2 1900 0 0,15 22-727 0 0,-2-9-1103 0 0,-2 0 0 0 0,1 0-1 0 0,0 1 1 0 0,-1-1 0 0 0,0 0-1 0 0,-1 1 1 0 0,1-1 0 0 0,-1 1-1 0 0,0-1 1 0 0,0 1 0 0 0,-1-1-1 0 0,1 1 1 0 0,-1-1 0 0 0,0 1-1 0 0,-1-1 1 0 0,1 0 0 0 0,-1 0-1 0 0,0 0 1 0 0,-5 8 0 0 0,-2 4 38 0 0,-1-1 1 0 0,0 0 0 0 0,-1-1-1 0 0,-15 16 1 0 0,8-11 45 0 0,-1-2-1 0 0,-1 0 0 0 0,0-1 1 0 0,-1-2-1 0 0,-1 0 1 0 0,0-1-1 0 0,-1-1 1 0 0,-38 16-1 0 0,47-24 6 0 0,0 0 1 0 0,-1-1-1 0 0,1-1 1 0 0,-1 0-1 0 0,0-1 0 0 0,0 0 1 0 0,-18-1-1 0 0,23-2-45 0 0,0 0 0 0 0,1 0 0 0 0,-1-1 0 0 0,1 0 0 0 0,0-1 0 0 0,0 0 0 0 0,-1 0 0 0 0,2-1 0 0 0,-1 0 0 0 0,0 0 0 0 0,1-1 0 0 0,-8-6 0 0 0,11 7-110 0 0,0 0-1 0 0,1 0 1 0 0,0 0 0 0 0,0 0 0 0 0,0-1-1 0 0,0 0 1 0 0,1 1 0 0 0,0-1 0 0 0,0-1 0 0 0,0 1-1 0 0,0 0 1 0 0,1-1 0 0 0,0 1 0 0 0,0-1-1 0 0,-1-6 1 0 0,2 2-155 0 0,0 1 0 0 0,0-1-1 0 0,1 1 1 0 0,0-1 0 0 0,1 1-1 0 0,0-1 1 0 0,0 1 0 0 0,6-17 0 0 0,-1 6-643 0 0,1 1 0 0 0,2 0 1 0 0,0 0-1 0 0,0 1 0 0 0,2 0 1 0 0,0 1-1 0 0,1 0 1 0 0,16-16-1 0 0,1 4-2318 0 0,2 2 0 0 0,0 1-1 0 0,2 1 1 0 0,1 2 0 0 0,1 2 0 0 0,59-28 0 0 0,-53 31 1256 0 0</inkml:trace>
</inkml:ink>
</file>

<file path=ppt/ink/ink4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8.952"/>
    </inkml:context>
    <inkml:brush xml:id="br0">
      <inkml:brushProperty name="width" value="0.05" units="cm"/>
      <inkml:brushProperty name="height" value="0.05" units="cm"/>
    </inkml:brush>
  </inkml:definitions>
  <inkml:trace contextRef="#ctx0" brushRef="#br0">0 190 5885 0 0,'0'0'2307'0'0,"13"-21"3753"0"0,49-15 177 0 0,5 6-3331 0 0,21-10-3370 0 0,-74 30-1279 0 0,-1-4-3436 0 0,-12 13 4775 0 0,-1 0 0 0 0,1 0-1 0 0,-1 1 1 0 0,1-1 0 0 0,-1 0 0 0 0,1 0 0 0 0,-1 0-1 0 0,1 0 1 0 0,-1 0 0 0 0,0 0 0 0 0,0 0 0 0 0,1 0 0 0 0,-1 0-1 0 0,0 0 1 0 0,0 0 0 0 0,0-1 0 0 0,0 1 0 0 0,0 0-1 0 0,0 0 1 0 0,-1 0 0 0 0,1 0 0 0 0,0 0 0 0 0,0 0-1 0 0,-1 0 1 0 0,1 0 0 0 0,-1 0 0 0 0,1 0 0 0 0,-1 0 0 0 0,1 1-1 0 0,-1-1 1 0 0,-1-1 0 0 0,-6-5-1463 0 0</inkml:trace>
</inkml:ink>
</file>

<file path=ppt/ink/ink4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9.280"/>
    </inkml:context>
    <inkml:brush xml:id="br0">
      <inkml:brushProperty name="width" value="0.05" units="cm"/>
      <inkml:brushProperty name="height" value="0.05" units="cm"/>
    </inkml:brush>
  </inkml:definitions>
  <inkml:trace contextRef="#ctx0" brushRef="#br0">189 6 5793 0 0,'-1'-1'308'0'0,"1"1"0"0"0,-1-1 0 0 0,1 1 0 0 0,0 0 0 0 0,-1-1 0 0 0,1 1 0 0 0,-1 0 0 0 0,1-1 0 0 0,-1 1 0 0 0,1 0 0 0 0,-1 0 0 0 0,1-1 0 0 0,-1 1 0 0 0,0 0 0 0 0,1 0 0 0 0,-1 0 0 0 0,1 0 0 0 0,-1 0 0 0 0,1 0 0 0 0,-1 0 0 0 0,0 0 0 0 0,1 0 0 0 0,-1 0 0 0 0,1 0 0 0 0,-1 0 0 0 0,1 0 0 0 0,-1 1 0 0 0,1-1 0 0 0,-1 0 0 0 0,1 0 0 0 0,-1 1 0 0 0,0 0 0 0 0,-12 19 4389 0 0,1 37-1948 0 0,11-50-1908 0 0,-6 36 922 0 0,-12 75-185 0 0,-1-1-3649 0 0,-45 234-13295 0 0,38-201 8488 0 0,20-104 5000 0 0</inkml:trace>
</inkml:ink>
</file>

<file path=ppt/ink/ink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2:49.649"/>
    </inkml:context>
    <inkml:brush xml:id="br0">
      <inkml:brushProperty name="width" value="0.05" units="cm"/>
      <inkml:brushProperty name="height" value="0.05" units="cm"/>
      <inkml:brushProperty name="color" value="#004F8B"/>
    </inkml:brush>
  </inkml:definitions>
  <inkml:trace contextRef="#ctx0" brushRef="#br0">8 128 2660 0 0,'-8'-8'12857'0'0,"416"35"-8828"0"0,215-12-2306 0 0,-161-6-857 0 0,390 5-161 0 0,106-3-308 0 0,-726-15-11 0 0,-226 5 545 0 0,-6-1-1065 0 0,1 0 1 0 0,-1 0 0 0 0,0 0 0 0 0,0 0 0 0 0,0 0-1 0 0,1 0 1 0 0,-1 1 0 0 0,0-1 0 0 0,0 0 0 0 0,1 0-1 0 0,-1 0 1 0 0,0 0 0 0 0,0 0 0 0 0,1 0 0 0 0,-1 0-1 0 0,0 0 1 0 0,0 0 0 0 0,1-1 0 0 0,-1 1 0 0 0,0 0-1 0 0,0 0 1 0 0,0 0 0 0 0,1 0 0 0 0,-1 0-1 0 0,0 0 1 0 0,0 0 0 0 0,0-1 0 0 0,1 1 0 0 0,-1 0-1 0 0,0 0 1 0 0,0 0 0 0 0,0 0 0 0 0,0-1 0 0 0,1 1-1 0 0,-1 0 1 0 0,0 0 0 0 0,0 0 0 0 0,0-1 0 0 0,0 1-1 0 0,0 0 1 0 0,0 0 0 0 0,0-1 0 0 0,0 1 0 0 0,1 0-1 0 0,-1 0 1 0 0,0 0 0 0 0,0-1 0 0 0,0 1 0 0 0,0 0-1 0 0,0 0 1 0 0,-1-1 0 0 0,1-1-891 0 0,-52-25-7124 0 0,-50-28 5306 0 0,73 38 5563 0 0,-60-27 1 0 0,57 27-363 0 0,28 14-1849 0 0,0 0 0 0 0,-1 0 0 0 0,1 1 0 0 0,-1-1 0 0 0,0 1 0 0 0,0 0 0 0 0,0 0 0 0 0,0 1 0 0 0,0 0 0 0 0,-7-1 0 0 0,11 2-495 0 0,1 0-1 0 0,0 0 0 0 0,0 0 1 0 0,0 0-1 0 0,0 0 1 0 0,0 0-1 0 0,-1 1 1 0 0,1-1-1 0 0,0 0 1 0 0,0 0-1 0 0,0 0 1 0 0,0 0-1 0 0,0 1 1 0 0,0-1-1 0 0,0 0 1 0 0,0 0-1 0 0,-1 0 1 0 0,1 1-1 0 0,0-1 0 0 0,0 0 1 0 0,0 0-1 0 0,0 0 1 0 0,0 1-1 0 0,0-1 1 0 0,0 0-1 0 0,0 0 1 0 0,0 0-1 0 0,0 1 1 0 0,0-1-1 0 0,1 0 1 0 0,-1 0-1 0 0,0 0 1 0 0,0 1-1 0 0,0-1 0 0 0,0 0 1 0 0,0 0-1 0 0,0 0 1 0 0,0 0-1 0 0,0 1 1 0 0,1-1-1 0 0,-1 0 1 0 0,0 0-1 0 0,0 0 1 0 0,0 0-1 0 0,0 0 1 0 0,0 1-1 0 0,1-1 1 0 0,-1 0-1 0 0,0 0 0 0 0,0 0 1 0 0,1 0-1 0 0,9 13 403 0 0,-8-11-344 0 0,28 15 531 0 0,0-1 0 0 0,0-2 0 0 0,2-1 0 0 0,44 13 0 0 0,-32-12-212 0 0,1 0-77 0 0,0-1 1 0 0,1-3 0 0 0,1-2-1 0 0,-1-2 1 0 0,75 1-1 0 0,-102-9-399 0 0,-24-2-3 0 0,-33 0 10 0 0,11 7 83 0 0,0 1 0 0 0,1 1 0 0 0,0 1 0 0 0,-50 20 0 0 0,-97 56 585 0 0,136-63-418 0 0,36-18-176 0 0</inkml:trace>
</inkml:ink>
</file>

<file path=ppt/ink/ink4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9.609"/>
    </inkml:context>
    <inkml:brush xml:id="br0">
      <inkml:brushProperty name="width" value="0.05" units="cm"/>
      <inkml:brushProperty name="height" value="0.05" units="cm"/>
    </inkml:brush>
  </inkml:definitions>
  <inkml:trace contextRef="#ctx0" brushRef="#br0">59 178 6121 0 0,'-21'4'17230'0'0,"9"-22"-19022"0"0,0-25-5346 0 0,2-36-3289 0 0,9 70 10285 0 0,-1-24-1930 0 0</inkml:trace>
</inkml:ink>
</file>

<file path=ppt/ink/ink4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19.937"/>
    </inkml:context>
    <inkml:brush xml:id="br0">
      <inkml:brushProperty name="width" value="0.05" units="cm"/>
      <inkml:brushProperty name="height" value="0.05" units="cm"/>
    </inkml:brush>
  </inkml:definitions>
  <inkml:trace contextRef="#ctx0" brushRef="#br0">133 203 5252 0 0,'-1'-9'893'0'0,"-1"0"-1"0"0,2 1 0 0 0,0-1 1 0 0,0 0-1 0 0,0 1 0 0 0,1-1 1 0 0,0 0-1 0 0,1 1 0 0 0,0-1 1 0 0,0 1-1 0 0,1-1 0 0 0,5-10 1 0 0,-5 14-510 0 0,0-1 1 0 0,0 1-1 0 0,1 0 0 0 0,0 0 1 0 0,0 0-1 0 0,0 0 1 0 0,0 1-1 0 0,1 0 0 0 0,0 0 1 0 0,0 0-1 0 0,0 0 1 0 0,1 1-1 0 0,-1 0 1 0 0,1 0-1 0 0,-1 0 0 0 0,1 1 1 0 0,0-1-1 0 0,7 0 1 0 0,-11 2-299 0 0,-1 1 0 0 0,1-1 0 0 0,0 1 0 0 0,0-1 0 0 0,-1 1 0 0 0,1 0 1 0 0,0-1-1 0 0,0 1 0 0 0,0 0 0 0 0,0 0 0 0 0,-1 1 0 0 0,1-1 0 0 0,0 0 1 0 0,0 1-1 0 0,0-1 0 0 0,-1 1 0 0 0,1-1 0 0 0,0 1 0 0 0,-1 0 0 0 0,1 0 0 0 0,0 0 1 0 0,-1 0-1 0 0,1 0 0 0 0,1 2 0 0 0,-1-1-35 0 0,-1 0 0 0 0,0 1 0 0 0,1-1 0 0 0,-1 1 0 0 0,0-1 0 0 0,0 1 0 0 0,0 0 0 0 0,-1-1 0 0 0,1 1 1 0 0,-1 0-1 0 0,0 0 0 0 0,1-1 0 0 0,-1 1 0 0 0,-1 4 0 0 0,-1 12-473 0 0,0 0 1 0 0,-2 0 0 0 0,-10 32 0 0 0,12-43 24 0 0,-9 19-1512 0 0,0 0 0 0 0,-2-1 0 0 0,-1 0 0 0 0,-1-1 0 0 0,-1 0 0 0 0,-2-1 0 0 0,0-1 0 0 0,-1-1 0 0 0,-1-1 0 0 0,-1-1 0 0 0,-46 35 0 0 0,34-30 84 0 0</inkml:trace>
</inkml:ink>
</file>

<file path=ppt/ink/ink4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0.374"/>
    </inkml:context>
    <inkml:brush xml:id="br0">
      <inkml:brushProperty name="width" value="0.05" units="cm"/>
      <inkml:brushProperty name="height" value="0.05" units="cm"/>
    </inkml:brush>
  </inkml:definitions>
  <inkml:trace contextRef="#ctx0" brushRef="#br0">306 44 5016 0 0,'-1'-1'669'0'0,"-1"0"0"0"0,1 0 0 0 0,0 0-1 0 0,-1-1 1 0 0,1 1 0 0 0,0 0-1 0 0,-1-1 1 0 0,1 1 0 0 0,0-1 0 0 0,0 1-1 0 0,0-1 1 0 0,1 0 0 0 0,-1 1-1 0 0,0-1 1 0 0,1 0 0 0 0,-2-3 0 0 0,2 4-449 0 0,0 0 1 0 0,1 1 0 0 0,-1-1 0 0 0,0 0 0 0 0,0 1 0 0 0,0-1-1 0 0,1 0 1 0 0,-1 1 0 0 0,0-1 0 0 0,1 1 0 0 0,-1-1 0 0 0,1 0 0 0 0,-1 1-1 0 0,1-1 1 0 0,-1 1 0 0 0,1-1 0 0 0,-1 1 0 0 0,1-1 0 0 0,-1 1-1 0 0,1 0 1 0 0,-1-1 0 0 0,1 1 0 0 0,0 0 0 0 0,-1-1 0 0 0,1 1 0 0 0,0 0-1 0 0,-1 0 1 0 0,2-1 0 0 0,1 1-1 0 0,0-1 0 0 0,0 1 1 0 0,0 0-1 0 0,0 0 0 0 0,0 0 0 0 0,0 0 0 0 0,0 1 0 0 0,0-1 1 0 0,0 1-1 0 0,0 0 0 0 0,0-1 0 0 0,0 1 0 0 0,-1 1 0 0 0,1-1 1 0 0,0 0-1 0 0,-1 1 0 0 0,1-1 0 0 0,-1 1 0 0 0,5 4 0 0 0,-3-3-84 0 0,-1 1 0 0 0,1 0 0 0 0,-1 0 0 0 0,0 0 0 0 0,-1 1 0 0 0,1-1 0 0 0,-1 1 0 0 0,0 0 0 0 0,0-1-1 0 0,0 1 1 0 0,0 0 0 0 0,-1 0 0 0 0,0 0 0 0 0,0 0 0 0 0,0 9 0 0 0,-1-6-53 0 0,-1 1 1 0 0,0-1 0 0 0,0 1-1 0 0,-1-1 1 0 0,0 0-1 0 0,0 0 1 0 0,-1 0-1 0 0,-7 15 1 0 0,1-6-599 0 0,-1 0-1 0 0,-1 0 1 0 0,-1-1 0 0 0,0-1 0 0 0,-1 0 0 0 0,-1 0-1 0 0,-22 17 1 0 0,27-24-522 0 0,-1-2 0 0 0,0 1 0 0 0,0-1 0 0 0,-15 6 0 0 0,15-8-169 0 0,0 0-1 0 0,0-1 1 0 0,0-1-1 0 0,-1 1 1 0 0,1-2 0 0 0,-1 1-1 0 0,1-1 1 0 0,-1-1 0 0 0,1 0-1 0 0,-1-1 1 0 0,1 0-1 0 0,-1 0 1 0 0,1-1 0 0 0,-15-5-1 0 0,0-1-713 0 0</inkml:trace>
</inkml:ink>
</file>

<file path=ppt/ink/ink4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0.718"/>
    </inkml:context>
    <inkml:brush xml:id="br0">
      <inkml:brushProperty name="width" value="0.05" units="cm"/>
      <inkml:brushProperty name="height" value="0.05" units="cm"/>
    </inkml:brush>
  </inkml:definitions>
  <inkml:trace contextRef="#ctx0" brushRef="#br0">308 53 6069 0 0,'0'-22'2165'0'0,"0"-8"18784"0"0,0 53-18799 0 0,-1 24-1755 0 0,-3 1 0 0 0,-1-1 0 0 0,-15 56 0 0 0,-47 133-757 0 0,65-231 368 0 0,-36 93-4757 0 0,28-77 2025 0 0,-1-1 0 0 0,-1 0 0 0 0,0-1 1 0 0,-2-1-1 0 0,0 0 0 0 0,-1 0 0 0 0,0-1 0 0 0,-34 27 1 0 0,30-30 851 0 0</inkml:trace>
</inkml:ink>
</file>

<file path=ppt/ink/ink4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1.046"/>
    </inkml:context>
    <inkml:brush xml:id="br0">
      <inkml:brushProperty name="width" value="0.05" units="cm"/>
      <inkml:brushProperty name="height" value="0.05" units="cm"/>
    </inkml:brush>
  </inkml:definitions>
  <inkml:trace contextRef="#ctx0" brushRef="#br0">953 212 5148 0 0,'20'-23'4085'0'0,"-7"8"-1782"0"0,-1 0 0 0 0,-1 0-1 0 0,13-23 1 0 0,-22 34-1917 0 0,0 1-1 0 0,0-1 1 0 0,-1 1-1 0 0,1-1 0 0 0,-1 0 1 0 0,0 0-1 0 0,0 0 1 0 0,0 0-1 0 0,-1 1 1 0 0,1-1-1 0 0,-1 0 1 0 0,0 0-1 0 0,0 0 1 0 0,-1 0-1 0 0,1 0 1 0 0,-1 0-1 0 0,0 0 1 0 0,0 0-1 0 0,0 0 1 0 0,0 1-1 0 0,-4-8 0 0 0,4 10-293 0 0,0 0-1 0 0,0-1 0 0 0,0 1 0 0 0,0 0 1 0 0,-1 0-1 0 0,1 0 0 0 0,0 0 0 0 0,-1 0 1 0 0,1 1-1 0 0,0-1 0 0 0,-1 0 0 0 0,1 1 1 0 0,-1-1-1 0 0,1 1 0 0 0,-1-1 0 0 0,0 1 1 0 0,1 0-1 0 0,-1 0 0 0 0,1-1 0 0 0,-1 1 1 0 0,0 0-1 0 0,1 0 0 0 0,-1 1 0 0 0,1-1 1 0 0,-1 0-1 0 0,0 1 0 0 0,1-1 0 0 0,-1 0 1 0 0,1 1-1 0 0,-3 1 0 0 0,-3 1 132 0 0,0 0 1 0 0,0 0-1 0 0,0 1 1 0 0,0 0-1 0 0,-8 7 1 0 0,-13 15 70 0 0,1 2 0 0 0,1 1 1 0 0,1 2-1 0 0,-36 59 0 0 0,16-25-92 0 0,23-35-210 0 0,-146 194-444 0 0,130-179 221 0 0,-2-1 0 0 0,-79 66 0 0 0,-30-2-3778 0 0,66-62-2390 0 0,63-37 2112 0 0,0-1 1 0 0,-26 7-1 0 0,25-13-2139 0 0</inkml:trace>
</inkml:ink>
</file>

<file path=ppt/ink/ink4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1.374"/>
    </inkml:context>
    <inkml:brush xml:id="br0">
      <inkml:brushProperty name="width" value="0.05" units="cm"/>
      <inkml:brushProperty name="height" value="0.05" units="cm"/>
    </inkml:brush>
  </inkml:definitions>
  <inkml:trace contextRef="#ctx0" brushRef="#br0">0 159 5773 0 0,'27'-7'2212'0'0,"-4"0"-236"0"0,-4-2-204 0 0,-1 1-288 0 0,-1-3-500 0 0,-3 4-352 0 0,-1-3-496 0 0,-1 1-904 0 0,-2-1-644 0 0,-1-3-1324 0 0,-5 1 248 0 0,-2-2 255 0 0,0 2 133 0 0,-4-4 288 0 0,-4 2 400 0 0</inkml:trace>
</inkml:ink>
</file>

<file path=ppt/ink/ink4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1.718"/>
    </inkml:context>
    <inkml:brush xml:id="br0">
      <inkml:brushProperty name="width" value="0.05" units="cm"/>
      <inkml:brushProperty name="height" value="0.05" units="cm"/>
    </inkml:brush>
  </inkml:definitions>
  <inkml:trace contextRef="#ctx0" brushRef="#br0">57 23 6817 0 0,'0'0'6017'0'0,"6"2"-4331"0"0,0 0-1086 0 0,0 0 0 0 0,-1 1 0 0 0,1 0 0 0 0,-1 0 0 0 0,0 0-1 0 0,0 1 1 0 0,0 0 0 0 0,-1 0 0 0 0,1 0 0 0 0,7 9 0 0 0,-11-11-390 0 0,0-1 0 0 0,0 1-1 0 0,0-1 1 0 0,0 1 0 0 0,0 0 0 0 0,-1-1-1 0 0,1 1 1 0 0,-1 0 0 0 0,1 0 0 0 0,-1-1-1 0 0,1 1 1 0 0,-1 0 0 0 0,0 0 0 0 0,0 0-1 0 0,0-1 1 0 0,0 1 0 0 0,0 0 0 0 0,-1 2 0 0 0,0-2-111 0 0,0 1 0 0 0,0-1 0 0 0,0 0 0 0 0,-1 0 0 0 0,1 1 0 0 0,-1-1 0 0 0,1 0 0 0 0,-1 0 0 0 0,0 0 0 0 0,0-1 0 0 0,0 1 0 0 0,0 0 0 0 0,0-1 0 0 0,0 1 0 0 0,0-1 0 0 0,-5 2 0 0 0,4-1 20 0 0,0 0 1 0 0,0-1 0 0 0,-1 1 0 0 0,1-1-1 0 0,-1 0 1 0 0,1 0 0 0 0,-1-1-1 0 0,1 1 1 0 0,-1 0 0 0 0,1-1-1 0 0,-1 0 1 0 0,1 0 0 0 0,-1 0-1 0 0,0-1 1 0 0,1 1 0 0 0,-1-1-1 0 0,1 0 1 0 0,-1 1 0 0 0,-5-4-1 0 0,7 3-248 0 0,0 0-1 0 0,0-1 1 0 0,0 1-1 0 0,1-1 0 0 0,-1 1 1 0 0,0-1-1 0 0,1 0 0 0 0,-1 0 1 0 0,1 0-1 0 0,0 0 0 0 0,-1 0 1 0 0,1 0-1 0 0,0 0 0 0 0,0 0 1 0 0,1 0-1 0 0,-1 0 1 0 0,0-1-1 0 0,1 1 0 0 0,-1 0 1 0 0,1-1-1 0 0,0 1 0 0 0,0 0 1 0 0,-1-1-1 0 0,2 1 0 0 0,-1 0 1 0 0,0 0-1 0 0,0-1 1 0 0,1 1-1 0 0,-1 0 0 0 0,1-1 1 0 0,1-2-1 0 0,6-17-5357 0 0,-5 17 3145 0 0,-1 0 0 0 0,0 0 0 0 0,-1 0 0 0 0,1 0 1 0 0,-1 0-1 0 0,1-10 0 0 0,-2 6 489 0 0</inkml:trace>
</inkml:ink>
</file>

<file path=ppt/ink/ink4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2.077"/>
    </inkml:context>
    <inkml:brush xml:id="br0">
      <inkml:brushProperty name="width" value="0.05" units="cm"/>
      <inkml:brushProperty name="height" value="0.05" units="cm"/>
    </inkml:brush>
  </inkml:definitions>
  <inkml:trace contextRef="#ctx0" brushRef="#br0">133 17 5252 0 0,'-13'-16'7142'0'0,"5"17"-735"0"0,2 13-2082 0 0,1 8-3429 0 0,4-18-1127 0 0,-5 20 560 0 0,-1 1 0 0 0,-1-1 0 0 0,-12 26 0 0 0,-1-11-3836 0 0,-4-9-4883 0 0,13-22 4683 0 0</inkml:trace>
</inkml:ink>
</file>

<file path=ppt/ink/ink4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2.421"/>
    </inkml:context>
    <inkml:brush xml:id="br0">
      <inkml:brushProperty name="width" value="0.05" units="cm"/>
      <inkml:brushProperty name="height" value="0.05" units="cm"/>
    </inkml:brush>
  </inkml:definitions>
  <inkml:trace contextRef="#ctx0" brushRef="#br0">226 142 6133 0 0,'0'-1'325'0'0,"1"1"1"0"0,0-1 0 0 0,0 1-1 0 0,-1 0 1 0 0,1-1 0 0 0,0 1 0 0 0,0 0-1 0 0,0-1 1 0 0,0 1 0 0 0,-1 0-1 0 0,1 0 1 0 0,0 0 0 0 0,0 0 0 0 0,0 0-1 0 0,0 0 1 0 0,0 0 0 0 0,0 0-1 0 0,-1 0 1 0 0,1 1 0 0 0,0-1 0 0 0,0 0-1 0 0,0 0 1 0 0,0 1 0 0 0,-1-1-1 0 0,1 1 1 0 0,1-1 0 0 0,-2 1-118 0 0,1 0-1 0 0,-1 0 1 0 0,1 0 0 0 0,-1 0 0 0 0,0 0 0 0 0,1 0-1 0 0,-1 0 1 0 0,0 1 0 0 0,0-1 0 0 0,1 0-1 0 0,-1 0 1 0 0,0 0 0 0 0,0 0 0 0 0,0 0 0 0 0,0 0-1 0 0,-1 0 1 0 0,1 2 0 0 0,-2 3 192 0 0,1 1 0 0 0,-1-1 1 0 0,0 0-1 0 0,-1 0 0 0 0,-5 11 1 0 0,-126 164 3621 0 0,68-96-2240 0 0,61-79-1535 0 0,0 1 0 0 0,0 0 0 0 0,1 0 0 0 0,0 0 0 0 0,-5 14 0 0 0,8-20-197 0 0,1 0 0 0 0,0 0 0 0 0,0 0 0 0 0,-1 0 0 0 0,1 0 0 0 0,0 0 0 0 0,0 0 0 0 0,0 0 0 0 0,0 0 0 0 0,0 0 0 0 0,1 0 0 0 0,-1 0-1 0 0,0 0 1 0 0,0 0 0 0 0,1 0 0 0 0,-1 0 0 0 0,0 0 0 0 0,1 0 0 0 0,-1-1 0 0 0,1 1 0 0 0,0 1 0 0 0,0-1-8 0 0,1 0 0 0 0,-1 0 0 0 0,1 0-1 0 0,0 0 1 0 0,-1 0 0 0 0,1 0 0 0 0,0 0 0 0 0,-1-1-1 0 0,1 1 1 0 0,0-1 0 0 0,0 1 0 0 0,0-1 0 0 0,0 0-1 0 0,-1 1 1 0 0,1-1 0 0 0,2 0 0 0 0,15 0 53 0 0,0-1 0 0 0,0-1 0 0 0,0 0 0 0 0,0-2 0 0 0,18-5 0 0 0,93-35-446 0 0,-76 25 113 0 0,213-83-1771 0 0,-81 29-860 0 0,-9-2-8325 0 0,221-128 1 0 0,-343 173 9396 0 0</inkml:trace>
</inkml:ink>
</file>

<file path=ppt/ink/ink4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3.546"/>
    </inkml:context>
    <inkml:brush xml:id="br0">
      <inkml:brushProperty name="width" value="0.05" units="cm"/>
      <inkml:brushProperty name="height" value="0.05" units="cm"/>
    </inkml:brush>
  </inkml:definitions>
  <inkml:trace contextRef="#ctx0" brushRef="#br0">298 44 6777 0 0,'-9'-19'2288'0'0,"4"-5"11468"0"0,5 24-13630 0 0,0 0-1 0 0,0 0 1 0 0,1 0 0 0 0,-1 0 0 0 0,0 0 0 0 0,0 0 0 0 0,0 0 0 0 0,0 0-1 0 0,1 0 1 0 0,-1 0 378 0 0,1 0-378 0 0,17 11 773 0 0,-10-5-571 0 0,-1 1 1 0 0,0 0-1 0 0,0 0 1 0 0,-1 1 0 0 0,0-1-1 0 0,-1 1 1 0 0,1 1-1 0 0,7 17 1 0 0,-3-3 194 0 0,0 1-1 0 0,6 27 1 0 0,-8-19-166 0 0,-2 2 0 0 0,-1-1 1 0 0,-1 1-1 0 0,-2 0 1 0 0,-4 61-1 0 0,-5-33-304 0 0,-2 1 1 0 0,-22 77-1 0 0,19-98-745 0 0,-2-1 0 0 0,-2 0 0 0 0,-1-1 0 0 0,-31 51 0 0 0,29-62-1814 0 0,-1 0 1 0 0,-1-1-1 0 0,-32 33 0 0 0,43-50 870 0 0,-1-1 0 0 0,0-1-1 0 0,-1 0 1 0 0,0-1 0 0 0,0 0-1 0 0,-1-1 1 0 0,0 0 0 0 0,0-1-1 0 0,-19 5 1 0 0,10-5-239 0 0</inkml:trace>
</inkml:ink>
</file>

<file path=ppt/ink/ink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2:56.228"/>
    </inkml:context>
    <inkml:brush xml:id="br0">
      <inkml:brushProperty name="width" value="0.05" units="cm"/>
      <inkml:brushProperty name="height" value="0.05" units="cm"/>
      <inkml:brushProperty name="color" value="#004F8B"/>
    </inkml:brush>
  </inkml:definitions>
  <inkml:trace contextRef="#ctx0" brushRef="#br0">331 9 1708 0 0,'-9'-8'15222'0'0,"256"33"-11897"0"0,-149-5-2799 0 0,-60-11-382 0 0,-38-9-140 0 0,1 0 1 0 0,0 1 0 0 0,-1-1-1 0 0,1 0 1 0 0,-1 0 0 0 0,1 1 0 0 0,-1-1-1 0 0,1 1 1 0 0,-1-1 0 0 0,1 0-1 0 0,-1 1 1 0 0,0-1 0 0 0,1 1 0 0 0,-1-1-1 0 0,1 1 1 0 0,-1-1 0 0 0,0 1-1 0 0,0-1 1 0 0,1 1 0 0 0,-1-1 0 0 0,0 1-1 0 0,0 0 1 0 0,1-1 0 0 0,-1 1 0 0 0,0-1-1 0 0,0 1 1 0 0,0 0 0 0 0,0-1-1 0 0,0 1 1 0 0,0-1 0 0 0,0 1 0 0 0,0 0-1 0 0,0-1 1 0 0,0 1 0 0 0,-1-1-1 0 0,1 1 1 0 0,0 0 0 0 0,0-1 0 0 0,-1 1-1 0 0,-9 22 56 0 0,0-10-25 0 0,0 0 0 0 0,-1 0-1 0 0,-1-1 1 0 0,0 0 0 0 0,0-1 0 0 0,-1 0-1 0 0,-26 15 1 0 0,28-19-25 0 0,-1 0-1 0 0,1-1 1 0 0,-2-1 0 0 0,1 0-1 0 0,-1-1 1 0 0,1 0 0 0 0,-1-1-1 0 0,0 0 1 0 0,0-1 0 0 0,-18 1-1 0 0,26-3-13 0 0,-1 0-1 0 0,1 0 0 0 0,-1-1 0 0 0,1 0 1 0 0,-1 0-1 0 0,1 0 0 0 0,0-1 0 0 0,0 0 1 0 0,0 0-1 0 0,-1 0 0 0 0,2 0 0 0 0,-1-1 1 0 0,0 0-1 0 0,0 0 0 0 0,1 0 1 0 0,0-1-1 0 0,0 1 0 0 0,0-1 0 0 0,0 0 1 0 0,0 0-1 0 0,1-1 0 0 0,0 1 0 0 0,0-1 1 0 0,0 1-1 0 0,0-1 0 0 0,1 0 0 0 0,0 0 1 0 0,-3-7-1 0 0,5 10-6 0 0,0 0 1 0 0,0-1-1 0 0,0 1 1 0 0,0-1-1 0 0,0 1 1 0 0,0-1-1 0 0,1 1 0 0 0,-1 0 1 0 0,1-1-1 0 0,0 1 1 0 0,-1 0-1 0 0,1-1 1 0 0,0 1-1 0 0,0 0 1 0 0,1 0-1 0 0,-1 0 0 0 0,0 0 1 0 0,1 0-1 0 0,-1 0 1 0 0,1 0-1 0 0,0 0 1 0 0,-1 1-1 0 0,1-1 0 0 0,0 1 1 0 0,0-1-1 0 0,0 1 1 0 0,0 0-1 0 0,0-1 1 0 0,1 1-1 0 0,-1 0 1 0 0,4-1-1 0 0,4-2-14 0 0,0 0 0 0 0,1 0 0 0 0,0 1-1 0 0,-1 0 1 0 0,15-2 0 0 0,-9 3 35 0 0,-12 1-29 0 0,0 1 0 0 0,0-1 0 0 0,0 1 0 0 0,1 0 0 0 0,-1 0 1 0 0,0 0-1 0 0,1 0 0 0 0,-1 1 0 0 0,0-1 0 0 0,5 3 0 0 0,-8-3 25 0 0,0 1-1 0 0,0-1 0 0 0,0 1 1 0 0,-1-1-1 0 0,1 1 0 0 0,0-1 1 0 0,0 1-1 0 0,-1-1 0 0 0,1 1 1 0 0,0 0-1 0 0,-1 0 0 0 0,1-1 1 0 0,0 1-1 0 0,-1 0 1 0 0,1 0-1 0 0,-1 0 0 0 0,0 0 1 0 0,1 0-1 0 0,-1-1 0 0 0,0 1 1 0 0,1 0-1 0 0,-1 0 0 0 0,0 0 1 0 0,0 0-1 0 0,0 0 0 0 0,0 0 1 0 0,0 0-1 0 0,0 2 0 0 0,-6 22 291 0 0,5-22-276 0 0,-8 23 268 0 0,-1-1 0 0 0,-1 0 0 0 0,-2-1-1 0 0,0 0 1 0 0,-1-1 0 0 0,-2-1 0 0 0,0 0 0 0 0,-28 27 0 0 0,-22 17 616 0 0,-81 62 1 0 0,103-91-580 0 0,-2-10-2115 0 0,45-26 958 0 0,0-1 723 0 0,1 0-1 0 0,0 1 0 0 0,0-1 0 0 0,-1 0 0 0 0,1 0 0 0 0,0 0 1 0 0,-1 1-1 0 0,1-1 0 0 0,0 0 0 0 0,-1 0 0 0 0,1 0 0 0 0,0 0 0 0 0,-1 0 1 0 0,1 0-1 0 0,0 0 0 0 0,-1 0 0 0 0,1 0 0 0 0,0 0 0 0 0,-1 0 0 0 0,1 0 1 0 0,0 0-1 0 0,-1 0 0 0 0,1 0 0 0 0,-1 0 0 0 0,1 0 0 0 0,0 0 1 0 0,-1 0-1 0 0,1-1 0 0 0,0 1 0 0 0,0 0 0 0 0,-1 0 0 0 0,1 0 0 0 0,0-1 1 0 0,-1 1-1 0 0,1 0 0 0 0,0 0 0 0 0,0-1 0 0 0,-1 1 0 0 0,1 0 0 0 0,0 0 1 0 0,0-1-1 0 0,-19-12-7362 0 0,17 11 6270 0 0,-8-19-5474 0 0,8 14 4764 0 0</inkml:trace>
</inkml:ink>
</file>

<file path=ppt/ink/ink4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4.702"/>
    </inkml:context>
    <inkml:brush xml:id="br0">
      <inkml:brushProperty name="width" value="0.05" units="cm"/>
      <inkml:brushProperty name="height" value="0.05" units="cm"/>
    </inkml:brush>
  </inkml:definitions>
  <inkml:trace contextRef="#ctx0" brushRef="#br0">1143 33 5300 0 0,'9'-33'16169'0'0,"0"44"-15168"0"0,-7-6-739 0 0,0 0 1 0 0,0 0-1 0 0,0 0 0 0 0,-1 0 0 0 0,0 0 1 0 0,0 0-1 0 0,0 1 0 0 0,-1-1 1 0 0,0 0-1 0 0,0 0 0 0 0,0 1 0 0 0,-2 8 1 0 0,-14 59 1378 0 0,6-43-1208 0 0,0-1 0 0 0,-2 0 1 0 0,-16 27-1 0 0,20-42-664 0 0,-1 0 1 0 0,0-1-1 0 0,-1 0 1 0 0,0-1-1 0 0,0 0 0 0 0,-2-1 1 0 0,-21 18-1 0 0,-2-13-2155 0 0,31-15 2276 0 0,0 0 0 0 0,1 1 1 0 0,-1-1-1 0 0,1 1 0 0 0,-1 0 1 0 0,1-1-1 0 0,0 1 0 0 0,0 1 0 0 0,0-1 1 0 0,0 0-1 0 0,0 1 0 0 0,1 0 1 0 0,-4 3-1 0 0,-18 27 748 0 0,-1-2 1 0 0,-2-1 0 0 0,-42 38-1 0 0,59-59-586 0 0,0-1-1 0 0,-1 0 0 0 0,0-1 1 0 0,-1 0-1 0 0,0 0 1 0 0,0-1-1 0 0,0-1 0 0 0,-1 0 1 0 0,1-1-1 0 0,-1 0 0 0 0,0-1 1 0 0,-1 0-1 0 0,1-1 0 0 0,-15 0 1 0 0,25-2-106 0 0,0 1 1 0 0,0-1-1 0 0,0-1 0 0 0,0 1 1 0 0,0 0-1 0 0,0-1 0 0 0,1 1 1 0 0,-1-1-1 0 0,0 0 1 0 0,0 0-1 0 0,1 0 0 0 0,-1 0 1 0 0,0 0-1 0 0,1-1 1 0 0,-1 1-1 0 0,1-1 0 0 0,0 0 1 0 0,0 1-1 0 0,-1-1 0 0 0,-1-3 1 0 0,2 2-61 0 0,1 1-1 0 0,0-1 1 0 0,0 0 0 0 0,0 0 0 0 0,0 1-1 0 0,0-1 1 0 0,0 0 0 0 0,1 0-1 0 0,-1 0 1 0 0,1 0 0 0 0,0 0 0 0 0,0 0-1 0 0,0 0 1 0 0,1 0 0 0 0,-1 0 0 0 0,1-4-1 0 0,2-3-178 0 0,0 0-1 0 0,1 1 0 0 0,-1-1 1 0 0,2 0-1 0 0,-1 1 0 0 0,2 0 0 0 0,-1 0 1 0 0,1 1-1 0 0,0 0 0 0 0,9-9 1 0 0,36-24-407 0 0,-50 40 739 0 0,1 0 0 0 0,0-1 0 0 0,0 1 0 0 0,0 0-1 0 0,0 0 1 0 0,0 0 0 0 0,0 0 0 0 0,0 1 0 0 0,0-1-1 0 0,0 1 1 0 0,0-1 0 0 0,0 1 0 0 0,0 0 0 0 0,1-1 0 0 0,-1 1-1 0 0,0 0 1 0 0,0 1 0 0 0,0-1 0 0 0,0 0 0 0 0,1 1-1 0 0,-1-1 1 0 0,0 1 0 0 0,0-1 0 0 0,0 1 0 0 0,0 0-1 0 0,3 1 1 0 0,-4 0 25 0 0,-1-1-1 0 0,1 0 0 0 0,0 1 1 0 0,-1-1-1 0 0,1 1 1 0 0,-1-1-1 0 0,1 1 0 0 0,-1-1 1 0 0,1 1-1 0 0,-1-1 0 0 0,0 1 1 0 0,0-1-1 0 0,0 1 1 0 0,0-1-1 0 0,0 1 0 0 0,0 0 1 0 0,0-1-1 0 0,-1 1 0 0 0,1-1 1 0 0,-1 1-1 0 0,1-1 1 0 0,-1 1-1 0 0,1-1 0 0 0,-2 3 1 0 0,-20 38 643 0 0,20-39-625 0 0,-4 8-120 0 0,-1-1-1 0 0,0 0 1 0 0,-1 0 0 0 0,0 0 0 0 0,-1-1 0 0 0,0 0 0 0 0,0-1 0 0 0,-1 0-1 0 0,0 0 1 0 0,0-1 0 0 0,-1 0 0 0 0,0-1 0 0 0,0 0 0 0 0,-1-1-1 0 0,0 0 1 0 0,-12 3 0 0 0,21-8-152 0 0,0 1 1 0 0,0-1-1 0 0,0 0 0 0 0,0 0 1 0 0,0 0-1 0 0,0-1 0 0 0,0 1 0 0 0,0-1 1 0 0,0 1-1 0 0,0-1 0 0 0,0 0 1 0 0,-4-2-1 0 0,5 2-194 0 0,-15-6-962 0 0,-2 43 2960 0 0,17-30-1420 0 0,0 0-1 0 0,-1 0 0 0 0,0 0 1 0 0,0 0-1 0 0,0-1 1 0 0,-5 6-1 0 0,3-5-103 0 0,0 0 0 0 0,0-1 0 0 0,-1 0 0 0 0,1 0 0 0 0,-1 0 0 0 0,0-1 0 0 0,0 0 0 0 0,-1 0 0 0 0,1-1 0 0 0,-1 1 0 0 0,0-1 0 0 0,0-1 0 0 0,0 1-1 0 0,0-1 1 0 0,-11 1 0 0 0,15-2-159 0 0,1-1 7 0 0,1 0 0 0 0,0 0 0 0 0,-1-1 0 0 0,1 1 0 0 0,-1 0 0 0 0,1 0 0 0 0,-1-1 0 0 0,1 1 0 0 0,0 0 0 0 0,-1-1 0 0 0,1 0 1 0 0,0 1-1 0 0,-1-1 0 0 0,1 0 0 0 0,0 1 0 0 0,0-1 0 0 0,0 0 0 0 0,0 0 0 0 0,0 0 0 0 0,0 0 0 0 0,0 0 0 0 0,0-1 0 0 0,0 1 0 0 0,0 0 0 0 0,0 0 0 0 0,1 0 0 0 0,-1-1 0 0 0,0 1 0 0 0,1 0 0 0 0,-1-1 0 0 0,1-1 0 0 0,0 1-25 0 0,0 0 0 0 0,0 0 0 0 0,1 0 0 0 0,-1-1-1 0 0,0 1 1 0 0,1 0 0 0 0,0 0 0 0 0,0 0 0 0 0,0 0 0 0 0,0 0 0 0 0,0 0-1 0 0,0 0 1 0 0,0 0 0 0 0,0 0 0 0 0,1 1 0 0 0,-1-1 0 0 0,1 0 0 0 0,-1 1-1 0 0,1-1 1 0 0,0 1 0 0 0,0 0 0 0 0,-1 0 0 0 0,1-1 0 0 0,0 1 0 0 0,0 0-1 0 0,0 0 1 0 0,0 1 0 0 0,0-1 0 0 0,1 0 0 0 0,-1 1 0 0 0,0-1 0 0 0,4 1-1 0 0,-4 0 134 0 0,0 0 0 0 0,-1 0-1 0 0,1 0 1 0 0,0 0 0 0 0,0 1-1 0 0,-1-1 1 0 0,1 0 0 0 0,0 1-1 0 0,-1 0 1 0 0,1-1 0 0 0,0 1-1 0 0,-1 0 1 0 0,1 0 0 0 0,-1 0 0 0 0,1 0-1 0 0,-1 0 1 0 0,0 0 0 0 0,1 0-1 0 0,-1 0 1 0 0,0 1 0 0 0,0-1-1 0 0,0 1 1 0 0,0-1 0 0 0,0 1-1 0 0,0-1 1 0 0,0 1 0 0 0,-1-1-1 0 0,1 1 1 0 0,0-1 0 0 0,-1 1-1 0 0,1 0 1 0 0,-1 0 0 0 0,0-1-1 0 0,0 1 1 0 0,1 0 0 0 0,-1 0-1 0 0,0-1 1 0 0,-1 1 0 0 0,1 0-1 0 0,0 0 1 0 0,0-1 0 0 0,-1 1-1 0 0,0 2 1 0 0,-1 5 51 0 0,-1 0-1 0 0,0 0 1 0 0,0-1-1 0 0,-1 1 1 0 0,0-1-1 0 0,-1 0 1 0 0,0 0 0 0 0,0 0-1 0 0,0-1 1 0 0,-1 0-1 0 0,0 0 1 0 0,-9 7-1 0 0,-6 6-277 0 0,-2-1-1 0 0,-38 24 0 0 0,36-25-201 0 0,-31 18-3330 0 0,51-33 2422 0 0,0-1 1 0 0,0 1 0 0 0,0-1 0 0 0,-1 0 0 0 0,1-1 0 0 0,0 1 0 0 0,-1-1 0 0 0,-10 1 0 0 0</inkml:trace>
</inkml:ink>
</file>

<file path=ppt/ink/ink4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5.062"/>
    </inkml:context>
    <inkml:brush xml:id="br0">
      <inkml:brushProperty name="width" value="0.05" units="cm"/>
      <inkml:brushProperty name="height" value="0.05" units="cm"/>
    </inkml:brush>
  </inkml:definitions>
  <inkml:trace contextRef="#ctx0" brushRef="#br0">54 1 8077 0 0,'-1'8'7377'0'0,"-1"-2"-3829"0"0,-5-1-4850 0 0,-14-11-13246 0 0,15 3 12865 0 0,1 2 3815 0 0,-7-1-4157 0 0</inkml:trace>
</inkml:ink>
</file>

<file path=ppt/ink/ink4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5.390"/>
    </inkml:context>
    <inkml:brush xml:id="br0">
      <inkml:brushProperty name="width" value="0.05" units="cm"/>
      <inkml:brushProperty name="height" value="0.05" units="cm"/>
    </inkml:brush>
  </inkml:definitions>
  <inkml:trace contextRef="#ctx0" brushRef="#br0">0 1568 6665 0 0,'0'0'7332'0'0,"33"-22"-5900"0"0,-12 9-203 0 0,-1 0-245 0 0,5-3-348 0 0,2-3-288 0 0,-4-4-484 0 0,6 4-1008 0 0,-6-6-517 0 0,-1-6-1423 0 0,1-4 320 0 0,0-3 156 0 0,-7-2 363 0 0,7-18 361 0 0,-11 7 144 0 0</inkml:trace>
  <inkml:trace contextRef="#ctx0" brushRef="#br0" timeOffset="1">339 18 8301 0 0,'-7'-5'5142'0'0,"-14"-6"670"0"0,12 9-489 0 0,-35 48-18637 0 0,-23 24 4141 0 0,48-48 7430 0 0</inkml:trace>
</inkml:ink>
</file>

<file path=ppt/ink/ink4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5.781"/>
    </inkml:context>
    <inkml:brush xml:id="br0">
      <inkml:brushProperty name="width" value="0.05" units="cm"/>
      <inkml:brushProperty name="height" value="0.05" units="cm"/>
    </inkml:brush>
  </inkml:definitions>
  <inkml:trace contextRef="#ctx0" brushRef="#br0">415 34 4616 0 0,'-20'31'7491'0'0,"-3"8"-2281"0"0,-7 23-1613 0 0,7-3-1473 0 0,7-20-1558 0 0,1 1 0 0 0,-17 79 0 0 0,30-107-526 0 0,-1 0 0 0 0,0 0 0 0 0,-1 0 1 0 0,0-1-1 0 0,-1 1 0 0 0,0-1 0 0 0,-1 0 0 0 0,0-1 0 0 0,-10 15 0 0 0,13-21 89 0 0,-1 0-1 0 0,1-1 1 0 0,-1 1 0 0 0,1-1 0 0 0,-1 1-1 0 0,0-1 1 0 0,-1 0 0 0 0,1-1 0 0 0,0 1-1 0 0,-1-1 1 0 0,1 1 0 0 0,-1-1 0 0 0,0-1-1 0 0,0 1 1 0 0,0-1 0 0 0,0 0 0 0 0,0 0 0 0 0,0 0-1 0 0,0-1 1 0 0,0 0 0 0 0,0 0 0 0 0,0 0-1 0 0,0 0 1 0 0,0-1 0 0 0,-7-1 0 0 0,8 1 17 0 0,0 0 0 0 0,0 0 0 0 0,1-1 1 0 0,-1 1-1 0 0,1-1 0 0 0,-1 0 1 0 0,1 0-1 0 0,0 0 0 0 0,0 0 0 0 0,-1-1 1 0 0,2 1-1 0 0,-1-1 0 0 0,0 0 1 0 0,0 0-1 0 0,1 0 0 0 0,-4-5 0 0 0,3 2-35 0 0,0 0 0 0 0,1 0-1 0 0,-1 0 1 0 0,1 0-1 0 0,0-1 1 0 0,1 1-1 0 0,0-1 1 0 0,0 1-1 0 0,0-7 1 0 0,1-10-543 0 0,1 1 0 0 0,0-1 0 0 0,2 1 0 0 0,10-36 0 0 0,29-80-8118 0 0,5-18-7515 0 0,-43 133 13956 0 0,-3 4 144 0 0</inkml:trace>
</inkml:ink>
</file>

<file path=ppt/ink/ink4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6.124"/>
    </inkml:context>
    <inkml:brush xml:id="br0">
      <inkml:brushProperty name="width" value="0.05" units="cm"/>
      <inkml:brushProperty name="height" value="0.05" units="cm"/>
    </inkml:brush>
  </inkml:definitions>
  <inkml:trace contextRef="#ctx0" brushRef="#br0">447 5 6961 0 0,'-5'-4'9895'0'0,"-24"37"-7021"0"0,2 1 0 0 0,-44 72-1 0 0,-34 88-508 0 0,88-162-1825 0 0,-108 244 1966 0 0,110-233-2209 0 0,1 0-1 0 0,3 1 1 0 0,1 1 0 0 0,-6 72 0 0 0,15-102-381 0 0,1 0-1 0 0,0 0 1 0 0,1 0-1 0 0,1 0 1 0 0,1 0-1 0 0,0 0 1 0 0,1 0-1 0 0,0-1 1 0 0,1 0-1 0 0,1 0 1 0 0,0 0-1 0 0,1 0 1 0 0,1-1-1 0 0,13 18 1 0 0,-11-18-818 0 0,2 0-1 0 0,0 0 1 0 0,0-1 0 0 0,28 20 0 0 0,-23-20-1079 0 0,1-1 0 0 0,0-1 0 0 0,1 0 0 0 0,20 6 0 0 0,-14-7-1368 0 0,0 0 0 0 0,1-2 0 0 0,43 7 1 0 0,-47-12 1342 0 0</inkml:trace>
</inkml:ink>
</file>

<file path=ppt/ink/ink4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6.937"/>
    </inkml:context>
    <inkml:brush xml:id="br0">
      <inkml:brushProperty name="width" value="0.05" units="cm"/>
      <inkml:brushProperty name="height" value="0.05" units="cm"/>
    </inkml:brush>
  </inkml:definitions>
  <inkml:trace contextRef="#ctx0" brushRef="#br0">164 8 5629 0 0,'0'0'1873'0'0,"1"-1"-1452"0"0,-1 1 0 0 0,1-1 1 0 0,0 0-1 0 0,-1 1 0 0 0,1-1 0 0 0,0 1 1 0 0,0-1-1 0 0,0 1 0 0 0,0-1 0 0 0,-1 1 0 0 0,1 0 1 0 0,0-1-1 0 0,0 1 0 0 0,0 0 0 0 0,0 0 1 0 0,0 0-1 0 0,0 0 0 0 0,0 0 0 0 0,0 0 0 0 0,0 0 1 0 0,1 0-1 0 0,7 2-44 0 0,0 1 1 0 0,-1-1 0 0 0,0 2-1 0 0,1-1 1 0 0,-1 1-1 0 0,0 1 1 0 0,-1-1 0 0 0,1 1-1 0 0,-1 1 1 0 0,0-1-1 0 0,0 1 1 0 0,-1 0 0 0 0,0 1-1 0 0,0 0 1 0 0,0 0-1 0 0,-1 0 1 0 0,0 0-1 0 0,0 1 1 0 0,-1 0 0 0 0,0 0-1 0 0,0 0 1 0 0,-1 1-1 0 0,0-1 1 0 0,-1 1 0 0 0,1-1-1 0 0,-2 1 1 0 0,1 0-1 0 0,-1 0 1 0 0,-1 0 0 0 0,0 0-1 0 0,0 0 1 0 0,-2 11-1 0 0,0-4-171 0 0,-2 1 0 0 0,0-1 0 0 0,-1 1 0 0 0,-1-1 0 0 0,0-1 0 0 0,-1 1 0 0 0,-1-1 0 0 0,0 0-1 0 0,-1-1 1 0 0,-18 23 0 0 0,8-14-683 0 0,-38 36 0 0 0,-26 6-3803 0 0,81-63 3663 0 0,0 0 0 0 0,0-1 1 0 0,0 1-1 0 0,0-1 0 0 0,0 1 1 0 0,-1-1-1 0 0,1 0 1 0 0,0 0-1 0 0,-1 0 0 0 0,1 0 1 0 0,-1-1-1 0 0,0 1 0 0 0,1-1 1 0 0,-1 1-1 0 0,1-1 0 0 0,-1 0 1 0 0,0 0-1 0 0,1 0 0 0 0,-1 0 1 0 0,1-1-1 0 0,-1 1 0 0 0,0-1 1 0 0,1 0-1 0 0,-1 1 0 0 0,1-1 1 0 0,-1 0-1 0 0,1 0 0 0 0,0-1 1 0 0,-1 1-1 0 0,1 0 1 0 0,0-1-1 0 0,0 1 0 0 0,0-1 1 0 0,0 0-1 0 0,0 0 0 0 0,-3-3 1 0 0,-2-6-1388 0 0</inkml:trace>
</inkml:ink>
</file>

<file path=ppt/ink/ink4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7.281"/>
    </inkml:context>
    <inkml:brush xml:id="br0">
      <inkml:brushProperty name="width" value="0.05" units="cm"/>
      <inkml:brushProperty name="height" value="0.05" units="cm"/>
    </inkml:brush>
  </inkml:definitions>
  <inkml:trace contextRef="#ctx0" brushRef="#br0">861 0 4532 0 0,'-36'55'13584'0'0,"-7"6"-7485"0"0,-107 127-5354 0 0,138-174-311 0 0,-33 40-2533 0 0,-59 52 0 0 0,56-63-1753 0 0,-1-3 1 0 0,-3-1-1 0 0,-81 46 1 0 0,-4-17-164 0 0,86-46 2372 0 0</inkml:trace>
</inkml:ink>
</file>

<file path=ppt/ink/ink4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8.062"/>
    </inkml:context>
    <inkml:brush xml:id="br0">
      <inkml:brushProperty name="width" value="0.05" units="cm"/>
      <inkml:brushProperty name="height" value="0.05" units="cm"/>
    </inkml:brush>
  </inkml:definitions>
  <inkml:trace contextRef="#ctx0" brushRef="#br0">818 308 4484 0 0,'-8'-5'946'0'0,"0"0"0"0"0,1 0 0 0 0,-1-1 0 0 0,1 0 0 0 0,0-1 0 0 0,0 1 0 0 0,1-1 0 0 0,0 0 0 0 0,0-1 0 0 0,1 0 0 0 0,-1 0-1 0 0,2 0 1 0 0,-1 0 0 0 0,1-1 0 0 0,-4-15 0 0 0,6 20-743 0 0,1-1 1 0 0,-1 1-1 0 0,1-1 0 0 0,1 0 1 0 0,-1 0-1 0 0,1 0 0 0 0,0 1 1 0 0,0-1-1 0 0,0 0 0 0 0,0 0 1 0 0,1 0-1 0 0,0 1 0 0 0,0-1 1 0 0,0 0-1 0 0,1 1 0 0 0,0-1 1 0 0,0 1-1 0 0,0-1 0 0 0,0 1 1 0 0,0 0-1 0 0,1 0 0 0 0,0 0 1 0 0,0 0-1 0 0,0 1 0 0 0,0-1 1 0 0,1 1-1 0 0,-1-1 0 0 0,1 1 1 0 0,0 0-1 0 0,0 1 0 0 0,9-5 1 0 0,3-1-38 0 0,0 1 1 0 0,1 1-1 0 0,0 1 0 0 0,0 1 1 0 0,1 0-1 0 0,24-2 1 0 0,-29 4-150 0 0,1 1 1 0 0,-1 1 0 0 0,1 0-1 0 0,0 1 1 0 0,-1 1 0 0 0,1 0-1 0 0,-1 0 1 0 0,26 9 0 0 0,-38-10-10 0 0,0-1 1 0 0,0 1 0 0 0,0-1-1 0 0,1 1 1 0 0,-1-1-1 0 0,0 1 1 0 0,0 0-1 0 0,0 0 1 0 0,0 0-1 0 0,0-1 1 0 0,0 1 0 0 0,-1 0-1 0 0,1 0 1 0 0,0 0-1 0 0,0 0 1 0 0,-1 0-1 0 0,1 1 1 0 0,0-1 0 0 0,-1 0-1 0 0,1 0 1 0 0,-1 0-1 0 0,0 0 1 0 0,1 1-1 0 0,-1-1 1 0 0,0 0-1 0 0,0 2 1 0 0,0 0 2 0 0,0 0 1 0 0,-1 0-1 0 0,1 0 0 0 0,-1 0 1 0 0,0 0-1 0 0,0 0 0 0 0,0 0 1 0 0,0 0-1 0 0,-1-1 0 0 0,-2 5 1 0 0,-5 6 31 0 0,0 0-1 0 0,-1-1 1 0 0,-14 14 0 0 0,22-24-31 0 0,-183 193 562 0 0,-216 204 940 0 0,363-367-1293 0 0,-74 46 1 0 0,97-69-562 0 0,1-1 1 0 0,-2 0 0 0 0,1-2 0 0 0,-1 1-1 0 0,0-2 1 0 0,-1 0 0 0 0,1-1 0 0 0,-32 4 0 0 0,44-8-149 0 0,1 0 0 0 0,-1 0 0 0 0,0 0 0 0 0,0 0 0 0 0,0-1 0 0 0,1 1 0 0 0,-1-1 0 0 0,0 0 0 0 0,1 0 0 0 0,-1-1 0 0 0,1 1 0 0 0,-1-1 0 0 0,1 0 0 0 0,0 1 0 0 0,0-2 1 0 0,0 1-1 0 0,0 0 0 0 0,0 0 0 0 0,0-1 0 0 0,0 0 0 0 0,1 0 0 0 0,-1 1 0 0 0,1-1 0 0 0,0-1 0 0 0,0 1 0 0 0,0 0 0 0 0,0 0 0 0 0,1-1 0 0 0,-2-4 1 0 0,-1-2-1152 0 0,1 0 0 0 0,1 0 1 0 0,0-1-1 0 0,-2-20 0 0 0,3-18-109 0 0,3 4 57 0 0</inkml:trace>
</inkml:ink>
</file>

<file path=ppt/ink/ink4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8.421"/>
    </inkml:context>
    <inkml:brush xml:id="br0">
      <inkml:brushProperty name="width" value="0.05" units="cm"/>
      <inkml:brushProperty name="height" value="0.05" units="cm"/>
    </inkml:brush>
  </inkml:definitions>
  <inkml:trace contextRef="#ctx0" brushRef="#br0">42 18 7729 0 0,'0'0'2440'0'0,"18"-18"10435"0"0,-53 88-30711 0 0,23-50 15987 0 0,0-1-78 0 0</inkml:trace>
</inkml:ink>
</file>

<file path=ppt/ink/ink4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8.750"/>
    </inkml:context>
    <inkml:brush xml:id="br0">
      <inkml:brushProperty name="width" value="0.05" units="cm"/>
      <inkml:brushProperty name="height" value="0.05" units="cm"/>
    </inkml:brush>
  </inkml:definitions>
  <inkml:trace contextRef="#ctx0" brushRef="#br0">300 142 4952 0 0,'-41'-23'10357'0'0,"40"19"-10061"0"0,0 0 0 0 0,0 0 1 0 0,0 0-1 0 0,1 0 0 0 0,-1 0 0 0 0,1 0 1 0 0,0 0-1 0 0,0 0 0 0 0,0 0 0 0 0,1 0 1 0 0,-1 0-1 0 0,1 0 0 0 0,0 0 0 0 0,0 0 1 0 0,1 0-1 0 0,-1 0 0 0 0,1 1 0 0 0,0-1 1 0 0,0 0-1 0 0,0 1 0 0 0,0 0 1 0 0,0-1-1 0 0,1 1 0 0 0,0 0 0 0 0,-1 0 1 0 0,1 0-1 0 0,0 1 0 0 0,1-1 0 0 0,-1 1 1 0 0,0 0-1 0 0,1 0 0 0 0,-1 0 0 0 0,6-2 1 0 0,-8 4-275 0 0,0 0 1 0 0,-1 0 0 0 0,1 0 0 0 0,0 0 0 0 0,0 1 0 0 0,0-1-1 0 0,0 0 1 0 0,0 0 0 0 0,0 1 0 0 0,-1-1 0 0 0,1 1 0 0 0,0-1-1 0 0,0 1 1 0 0,0-1 0 0 0,-1 1 0 0 0,1-1 0 0 0,0 1 0 0 0,-1 0-1 0 0,1-1 1 0 0,0 1 0 0 0,-1 0 0 0 0,1-1 0 0 0,-1 1 0 0 0,1 0-1 0 0,-1 0 1 0 0,0 0 0 0 0,1-1 0 0 0,-1 1 0 0 0,0 0 0 0 0,1 0-1 0 0,-1 0 1 0 0,0 0 0 0 0,0 0 0 0 0,0 0 0 0 0,0 0 0 0 0,0 0-1 0 0,0 0 1 0 0,0-1 0 0 0,0 1 0 0 0,0 0 0 0 0,-1 1 0 0 0,-3 38-332 0 0,-4-18-608 0 0,0-1 0 0 0,-2 0 0 0 0,0 0 0 0 0,-1-1 0 0 0,-1 0 1 0 0,-1-1-1 0 0,-25 29 0 0 0,22-30-1158 0 0,-1-1 1 0 0,0-1-1 0 0,-1 0 0 0 0,-24 15 0 0 0,-42 16-4288 0 0,59-36 4679 0 0</inkml:trace>
</inkml:ink>
</file>

<file path=ppt/ink/ink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2:57.025"/>
    </inkml:context>
    <inkml:brush xml:id="br0">
      <inkml:brushProperty name="width" value="0.05" units="cm"/>
      <inkml:brushProperty name="height" value="0.05" units="cm"/>
      <inkml:brushProperty name="color" value="#004F8B"/>
    </inkml:brush>
  </inkml:definitions>
  <inkml:trace contextRef="#ctx0" brushRef="#br0">15 390 3532 0 0,'-1'-1'322'0'0,"-1"-1"0"0"0,1 1 0 0 0,0-1 0 0 0,-1 0 0 0 0,1 0-1 0 0,0 0 1 0 0,0 0 0 0 0,0 0 0 0 0,1 0 0 0 0,-1 0 0 0 0,0 0 0 0 0,1 0-1 0 0,0 0 1 0 0,-1 0 0 0 0,1 0 0 0 0,0-1 0 0 0,0 1 0 0 0,0 0-1 0 0,0 0 1 0 0,0 0 0 0 0,2-4 0 0 0,-1 3-112 0 0,0 0-1 0 0,1 0 1 0 0,-1 1 0 0 0,1-1 0 0 0,0 1-1 0 0,0-1 1 0 0,0 1 0 0 0,0 0 0 0 0,1 0-1 0 0,-1 0 1 0 0,0 0 0 0 0,1 0-1 0 0,4-2 1 0 0,3-2 8 0 0,0 1 0 0 0,1 1 1 0 0,-1 0-1 0 0,1 0 0 0 0,0 1 0 0 0,0 1 0 0 0,18-3 0 0 0,-24 5-162 0 0,0-1 0 0 0,0 1-1 0 0,0 0 1 0 0,0 1 0 0 0,-1-1 0 0 0,1 1 0 0 0,0 0-1 0 0,0 0 1 0 0,-1 0 0 0 0,1 1 0 0 0,5 2 0 0 0,-9-3-43 0 0,0-1 0 0 0,0 1 0 0 0,-1 0 1 0 0,1-1-1 0 0,0 1 0 0 0,0 0 0 0 0,-1-1 1 0 0,1 1-1 0 0,0 0 0 0 0,-1 0 1 0 0,1 0-1 0 0,-1 0 0 0 0,1 0 0 0 0,-1 0 1 0 0,1-1-1 0 0,-1 1 0 0 0,0 0 1 0 0,1 0-1 0 0,-1 0 0 0 0,0 0 0 0 0,0 1 1 0 0,0 0-1 0 0,0 0 12 0 0,-1 1 0 0 0,1-1 0 0 0,-1 1 0 0 0,0-1 1 0 0,1 1-1 0 0,-1-1 0 0 0,-1 0 0 0 0,1 1 0 0 0,0-1 0 0 0,0 0 0 0 0,-1 0 1 0 0,1 0-1 0 0,-3 2 0 0 0,-6 7 138 0 0,1-2 0 0 0,-1 1 1 0 0,-1-1-1 0 0,-11 7 0 0 0,17-12 53 0 0,-1 0 0 0 0,1-1 0 0 0,-1 0 0 0 0,0 0 1 0 0,0 0-1 0 0,0-1 0 0 0,0 0 0 0 0,0 0 0 0 0,-1 0 0 0 0,-11 0 0 0 0,17-2-146 0 0,-1 0 0 0 0,1-1 0 0 0,-1 1 0 0 0,1-1 0 0 0,0 1 0 0 0,-1-1 0 0 0,1 0 0 0 0,-1 1 0 0 0,1-1 0 0 0,0 0 0 0 0,0 0 0 0 0,-1 0 0 0 0,1 0 0 0 0,0 0 0 0 0,0 0 0 0 0,0-1 1 0 0,0 1-1 0 0,0 0 0 0 0,0 0 0 0 0,1-1 0 0 0,-1 1 0 0 0,0-1 0 0 0,1 1 0 0 0,-1 0 0 0 0,1-1 0 0 0,-1 1 0 0 0,1-1 0 0 0,0 1 0 0 0,-1-1 0 0 0,1 0 0 0 0,0 1 0 0 0,0-1 0 0 0,0 1 0 0 0,0-1 0 0 0,1 1 0 0 0,-1-3 0 0 0,9-58 996 0 0,59-161 757 0 0,-63 200-634 0 0,1-1-6289 0 0,-5 20 3676 0 0,0 0 0 0 0,1 0 0 0 0,-1 1 0 0 0,1-1 0 0 0,0 0 0 0 0,0 1 0 0 0,0-1 0 0 0,0 1 0 0 0,1 0 0 0 0,0 0 1 0 0,-1 0-1 0 0,4-3 0 0 0</inkml:trace>
</inkml:ink>
</file>

<file path=ppt/ink/ink4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9.140"/>
    </inkml:context>
    <inkml:brush xml:id="br0">
      <inkml:brushProperty name="width" value="0.05" units="cm"/>
      <inkml:brushProperty name="height" value="0.05" units="cm"/>
    </inkml:brush>
  </inkml:definitions>
  <inkml:trace contextRef="#ctx0" brushRef="#br0">525 218 4768 0 0,'0'-10'874'0'0,"1"0"0"0"0,-1 0 0 0 0,2 0 0 0 0,-1 0 0 0 0,1 0-1 0 0,1 0 1 0 0,0 1 0 0 0,0-1 0 0 0,1 1 0 0 0,0 0-1 0 0,8-13 1 0 0,-7 15-456 0 0,1 0 0 0 0,-1 1 0 0 0,1 0-1 0 0,0 0 1 0 0,0 0 0 0 0,1 1 0 0 0,-1 0 0 0 0,1 0-1 0 0,0 0 1 0 0,1 1 0 0 0,-1 0 0 0 0,1 1 0 0 0,0 0 0 0 0,10-3-1 0 0,-8 3-65 0 0,0 0-1 0 0,0 2 1 0 0,0-1 0 0 0,0 1-1 0 0,0 0 1 0 0,0 1-1 0 0,13 1 1 0 0,-21-1-305 0 0,0 1 0 0 0,0-1 0 0 0,-1 0 0 0 0,1 0-1 0 0,0 1 1 0 0,0-1 0 0 0,-1 1 0 0 0,1 0 0 0 0,0 0 0 0 0,-1-1 0 0 0,1 1 0 0 0,-1 0 0 0 0,1 0 0 0 0,-1 0 0 0 0,1 1-1 0 0,-1-1 1 0 0,0 0 0 0 0,1 0 0 0 0,-1 1 0 0 0,0-1 0 0 0,0 1 0 0 0,0-1 0 0 0,0 1 0 0 0,0-1 0 0 0,0 1 0 0 0,-1 0 0 0 0,1-1-1 0 0,-1 1 1 0 0,1 0 0 0 0,-1 0 0 0 0,1 0 0 0 0,-1-1 0 0 0,0 1 0 0 0,0 0 0 0 0,0 0 0 0 0,0 0 0 0 0,0-1 0 0 0,0 1 0 0 0,-1 0-1 0 0,1 0 1 0 0,0 0 0 0 0,-1-1 0 0 0,0 1 0 0 0,1 0 0 0 0,-1-1 0 0 0,0 1 0 0 0,-1 2 0 0 0,-7 12 87 0 0,0 1 1 0 0,-1-2-1 0 0,0 1 0 0 0,-2-2 1 0 0,-20 23-1 0 0,5-6-5 0 0,-81 101 642 0 0,-116 183 0 0 0,195-266-558 0 0,-67 102-54 0 0,84-134 125 0 0,-2-1 0 0 0,0 0 0 0 0,-1 0 0 0 0,0-2 0 0 0,-1 0 0 0 0,-20 13 0 0 0,32-23-133 0 0,3-3-108 0 0,0 0 1 0 0,-1 0 0 0 0,1 0 0 0 0,-1 0 0 0 0,1 0-1 0 0,-1 0 1 0 0,1 0 0 0 0,-1-1 0 0 0,0 1 0 0 0,1 0-1 0 0,-1-1 1 0 0,0 1 0 0 0,0-1 0 0 0,1 0 0 0 0,-1 0-1 0 0,0 0 1 0 0,0 0 0 0 0,1 0 0 0 0,-1 0 0 0 0,0 0-1 0 0,0 0 1 0 0,0-1 0 0 0,1 1 0 0 0,-1-1 0 0 0,-3-1-1 0 0,1 0-40 0 0,0 0 0 0 0,1 0 0 0 0,-1-1 0 0 0,0 0 0 0 0,1 0-1 0 0,0 0 1 0 0,0 0 0 0 0,0 0 0 0 0,0-1 0 0 0,0 1 0 0 0,0-1 0 0 0,1 0-1 0 0,0 0 1 0 0,0 0 0 0 0,0 0 0 0 0,0 0 0 0 0,1 0 0 0 0,0-1-1 0 0,-1 1 1 0 0,2 0 0 0 0,-1-1 0 0 0,0 1 0 0 0,1-8 0 0 0,-2-10-7 0 0,1-1 1 0 0,1 0-1 0 0,4-29 1 0 0,0 28-659 0 0,0-1 0 0 0,2 0 0 0 0,0 1 0 0 0,2 0 0 0 0,0 1 0 0 0,2 0 0 0 0,1 0 0 0 0,0 1 0 0 0,2 0 0 0 0,22-29 1 0 0,-26 40 235 0 0,-1 1 1 0 0,1-1-1 0 0,1 2 1 0 0,0-1 0 0 0,1 1-1 0 0,-1 1 1 0 0,2 0 0 0 0,-1 1-1 0 0,1 0 1 0 0,0 0 0 0 0,0 1-1 0 0,1 1 1 0 0,0 0-1 0 0,0 1 1 0 0,0 0 0 0 0,0 1-1 0 0,1 1 1 0 0,0 0 0 0 0,-1 0-1 0 0,22 2 1 0 0,-16 2-1690 0 0,0 1 0 0 0,-1 0 1 0 0,1 2-1 0 0,-1 0 0 0 0,0 1 0 0 0,31 15 0 0 0,-23-7 486 0 0</inkml:trace>
</inkml:ink>
</file>

<file path=ppt/ink/ink4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29.484"/>
    </inkml:context>
    <inkml:brush xml:id="br0">
      <inkml:brushProperty name="width" value="0.05" units="cm"/>
      <inkml:brushProperty name="height" value="0.05" units="cm"/>
    </inkml:brush>
  </inkml:definitions>
  <inkml:trace contextRef="#ctx0" brushRef="#br0">1 0 3664 0 0,'12'27'4648'0'0,"11"11"12740"0"0,-15-45-16463 0 0,2 1-1561 0 0,-13-4-5488 0 0,0 5 3248 0 0,-14-4-10355 0 0,9 7 11324 0 0,-4 1 176 0 0</inkml:trace>
</inkml:ink>
</file>

<file path=ppt/ink/ink4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30.437"/>
    </inkml:context>
    <inkml:brush xml:id="br0">
      <inkml:brushProperty name="width" value="0.05" units="cm"/>
      <inkml:brushProperty name="height" value="0.05" units="cm"/>
    </inkml:brush>
  </inkml:definitions>
  <inkml:trace contextRef="#ctx0" brushRef="#br0">892 107 4492 0 0,'-14'-41'7347'0'0,"-1"1"-852"0"0,11 15 993 0 0,4 34-7211 0 0,-2-1-1 0 0,1 1 0 0 0,-1 0 0 0 0,0-1 1 0 0,-1 1-1 0 0,0-1 0 0 0,0 0 0 0 0,-1 0 1 0 0,-5 8-1 0 0,-44 65 683 0 0,44-69-1009 0 0,0-1 0 0 0,-1 1 1 0 0,-13 10-1 0 0,20-19-107 0 0,-1 0 1 0 0,1 0 0 0 0,-1 0-1 0 0,0-1 1 0 0,0 1-1 0 0,1-1 1 0 0,-2 0-1 0 0,1 0 1 0 0,0-1 0 0 0,0 1-1 0 0,-1-1 1 0 0,1 0-1 0 0,0 0 1 0 0,-6 0-1 0 0,8-1-129 0 0,-17-6-364 0 0,17 5 592 0 0,0 0 1 0 0,-1 0-1 0 0,1 0 1 0 0,-1 0 0 0 0,1 0-1 0 0,-1 1 1 0 0,0-1-1 0 0,1 1 1 0 0,-1-1 0 0 0,-3 1-1 0 0,0 7 208 0 0,1 1 0 0 0,0 0-1 0 0,0 0 1 0 0,1 0 0 0 0,0 0-1 0 0,1 1 1 0 0,-6 15 0 0 0,-14 32 406 0 0,16-43-437 0 0,0 0 0 0 0,-1-1 0 0 0,-1 1 0 0 0,-16 17 0 0 0,21-27-90 0 0,1 0 1 0 0,0 0-1 0 0,-1 0 1 0 0,0 0-1 0 0,0-1 1 0 0,0 0-1 0 0,0 1 1 0 0,0-1-1 0 0,0-1 1 0 0,-1 1-1 0 0,1-1 1 0 0,0 1-1 0 0,-1-1 1 0 0,1 0-1 0 0,-1-1 1 0 0,0 1-1 0 0,1-1 1 0 0,-7 0-1 0 0,8-1-26 0 0,0 0 0 0 0,0 0 0 0 0,0 0 0 0 0,0 0 1 0 0,1 0-1 0 0,-1-1 0 0 0,0 1 0 0 0,1-1 0 0 0,-1 0 0 0 0,1 0 0 0 0,-1 1 0 0 0,1-2 0 0 0,0 1 0 0 0,0 0 0 0 0,0 0 0 0 0,0-1 0 0 0,1 1 0 0 0,-1-1 0 0 0,0 1 0 0 0,-1-5 0 0 0,-2-3 7 0 0,1 0 0 0 0,0 0 0 0 0,-6-20 0 0 0,5-5 225 0 0,1 0 0 0 0,1 0 0 0 0,2 0 0 0 0,1 0 0 0 0,2 0 0 0 0,7-41 0 0 0,-5 68 1042 0 0,-1 20-854 0 0,-2 27 139 0 0,-8-2-690 0 0,-2-1 1 0 0,-1 0-1 0 0,-2 0 0 0 0,-1-1 1 0 0,-2 0-1 0 0,-1-1 1 0 0,-2-1-1 0 0,-1-1 1 0 0,-2-1-1 0 0,-1 0 1 0 0,-1-2-1 0 0,-32 32 0 0 0,54-60-89 0 0,-41 35-2001 0 0,40-35 1536 0 0,-1 1 1 0 0,1-1-1 0 0,0 1 0 0 0,-1-1 1 0 0,1 0-1 0 0,-1 0 0 0 0,1 0 1 0 0,-1-1-1 0 0,1 1 1 0 0,-5 0-1 0 0,6-1 300 0 0,0-1 0 0 0,-1 1 0 0 0,1-1 0 0 0,0 1-1 0 0,0-1 1 0 0,0 0 0 0 0,-1 0 0 0 0,1 0 0 0 0,0 1 0 0 0,0-1 0 0 0,0 0 0 0 0,1 0 0 0 0,-1 0 0 0 0,0 0-1 0 0,0-1 1 0 0,0 1 0 0 0,1 0 0 0 0,-1 0 0 0 0,1 0 0 0 0,-1-1 0 0 0,1 1 0 0 0,-1 0 0 0 0,1-1 0 0 0,0 1 0 0 0,-1 0-1 0 0,1-1 1 0 0,0 1 0 0 0,0 0 0 0 0,0-1 0 0 0,0 1 0 0 0,0 0 0 0 0,1-1 0 0 0,-1-1 0 0 0,5-49-4433 0 0,-5 50 4547 0 0,6-24-1548 0 0</inkml:trace>
</inkml:ink>
</file>

<file path=ppt/ink/ink4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30.765"/>
    </inkml:context>
    <inkml:brush xml:id="br0">
      <inkml:brushProperty name="width" value="0.05" units="cm"/>
      <inkml:brushProperty name="height" value="0.05" units="cm"/>
    </inkml:brush>
  </inkml:definitions>
  <inkml:trace contextRef="#ctx0" brushRef="#br0">0 177 6213 0 0,'71'-47'7492'0'0,"4"3"-3469"0"0,-28 19-4075 0 0,61-22 1 0 0,-105 46 289 0 0,36-10-5791 0 0,-38 10 5289 0 0,0 1 1 0 0,0 0-1 0 0,0 0 1 0 0,0 0 0 0 0,0-1-1 0 0,0 1 1 0 0,0 0-1 0 0,0 1 1 0 0,0-1 0 0 0,0 0-1 0 0,0 0 1 0 0,0 0-1 0 0,0 0 1 0 0,0 1-1 0 0,0-1 1 0 0,0 1 0 0 0,0-1-1 0 0,0 0 1 0 0,0 1-1 0 0,-1-1 1 0 0,1 1 0 0 0,0 0-1 0 0,0-1 1 0 0,-1 1-1 0 0,1 0 1 0 0,0-1 0 0 0,-1 1-1 0 0,1 0 1 0 0,0 0-1 0 0,-1 0 1 0 0,1 0 0 0 0,-1-1-1 0 0,0 1 1 0 0,1 2-1 0 0,1 5-1518 0 0</inkml:trace>
</inkml:ink>
</file>

<file path=ppt/ink/ink4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31.093"/>
    </inkml:context>
    <inkml:brush xml:id="br0">
      <inkml:brushProperty name="width" value="0.05" units="cm"/>
      <inkml:brushProperty name="height" value="0.05" units="cm"/>
    </inkml:brush>
  </inkml:definitions>
  <inkml:trace contextRef="#ctx0" brushRef="#br0">130 163 6901 0 0,'-12'11'15910'0'0,"-19"-41"-19061"0"0,13 5-4987 0 0,-27-51-1 0 0,37 62 7790 0 0,-8-15-1561 0 0</inkml:trace>
</inkml:ink>
</file>

<file path=ppt/ink/ink4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31.578"/>
    </inkml:context>
    <inkml:brush xml:id="br0">
      <inkml:brushProperty name="width" value="0.05" units="cm"/>
      <inkml:brushProperty name="height" value="0.05" units="cm"/>
    </inkml:brush>
  </inkml:definitions>
  <inkml:trace contextRef="#ctx0" brushRef="#br0">713 183 4512 0 0,'1'1'13636'0'0,"8"16"-12968"0"0,-8-9-328 0 0,-1-1 0 0 0,0 1 0 0 0,0 0 0 0 0,0 0 0 0 0,-1 0 0 0 0,0-1 0 0 0,-1 1 0 0 0,0 0 1 0 0,0-1-1 0 0,0 0 0 0 0,-1 1 0 0 0,0-1 0 0 0,-6 10 0 0 0,2-2 159 0 0,1-1-201 0 0,0-1 0 0 0,0-1 0 0 0,-1 1 1 0 0,-1-1-1 0 0,0-1 0 0 0,0 1 0 0 0,-2-1 1 0 0,1-1-1 0 0,-1 1 0 0 0,-1-2 0 0 0,-13 11 1 0 0,23-19-254 0 0,0-1 0 0 0,0 1 1 0 0,0-1-1 0 0,0 1 1 0 0,0-1-1 0 0,0 1 1 0 0,0-1-1 0 0,0 0 1 0 0,0 0-1 0 0,0 1 0 0 0,-1-1 1 0 0,1 0-1 0 0,0 0 1 0 0,0 0-1 0 0,0 0 1 0 0,0 0-1 0 0,0-1 1 0 0,0 1-1 0 0,0 0 0 0 0,0 0 1 0 0,0-1-1 0 0,0 1 1 0 0,0 0-1 0 0,0-1 1 0 0,0 1-1 0 0,0-1 1 0 0,-1 0-1 0 0,0-1 6 0 0,0 0 1 0 0,0-1-1 0 0,0 1 0 0 0,0 0 1 0 0,1-1-1 0 0,-1 1 0 0 0,1-1 0 0 0,-1 0 1 0 0,1 1-1 0 0,-1-4 0 0 0,-2-8 50 0 0,0 0-1 0 0,1-1 0 0 0,-1-14 1 0 0,3 28-91 0 0,-3-36 262 0 0,1-1 1 0 0,2 0 0 0 0,1 0 0 0 0,2 1-1 0 0,2-1 1 0 0,1 0 0 0 0,17-60-1 0 0,-13 84-103 0 0,0 19 59 0 0,0 26 58 0 0,-10 26-286 0 0,-2 0 0 0 0,-3-1 0 0 0,-2 1 0 0 0,-17 56 0 0 0,12-49 0 0 0,-45 187 0 0 0,44-200 0 0 0,-3-2 0 0 0,-43 90 0 0 0,51-122 0 0 0,0-1 0 0 0,-2 0 0 0 0,0-1 0 0 0,-1 0 0 0 0,0-1 0 0 0,-1 0 0 0 0,0-1 0 0 0,-23 16 0 0 0,32-26 0 0 0,0 0 0 0 0,0 0 0 0 0,0 0 0 0 0,-1-1 0 0 0,1 1 0 0 0,-1-1 0 0 0,0 0 0 0 0,0-1 0 0 0,0 1 0 0 0,1-1 0 0 0,-1 0 0 0 0,0 0 0 0 0,-1-1 0 0 0,1 1 0 0 0,0-1 0 0 0,0 0 0 0 0,0 0 0 0 0,0-1 0 0 0,0 0 0 0 0,0 0 0 0 0,0 0 0 0 0,0 0 0 0 0,0-1 0 0 0,1 0 0 0 0,-1 0 0 0 0,0 0 0 0 0,1 0 0 0 0,-1-1 0 0 0,1 0 0 0 0,0 0 0 0 0,0 0 0 0 0,0 0 0 0 0,0-1 0 0 0,1 1 0 0 0,-5-7 0 0 0,-1-2-105 0 0,2 0-1 0 0,-1 0 0 0 0,2-1 1 0 0,-1 0-1 0 0,2 0 1 0 0,0-1-1 0 0,1 1 1 0 0,0-1-1 0 0,1 0 1 0 0,0 0-1 0 0,1 0 1 0 0,1 0-1 0 0,0-1 1 0 0,1 1-1 0 0,0 0 1 0 0,1-1-1 0 0,5-22 1 0 0,-4 25-16 0 0,0 1 1 0 0,1-1-1 0 0,0 1 0 0 0,1 0 1 0 0,0-1-1 0 0,1 1 1 0 0,0 1-1 0 0,0-1 0 0 0,1 1 1 0 0,1 0-1 0 0,0 0 0 0 0,0 1 1 0 0,1 0-1 0 0,0 0 0 0 0,0 1 1 0 0,1 0-1 0 0,0 1 0 0 0,1-1 1 0 0,-1 2-1 0 0,1-1 1 0 0,18-7-1 0 0,-18 11-1060 0 0,0 1 0 0 0,0 0-1 0 0,0 0 1 0 0,0 1 0 0 0,0 0 0 0 0,0 1 0 0 0,0 0 0 0 0,0 1-1 0 0,0 0 1 0 0,0 1 0 0 0,0 0 0 0 0,0 0 0 0 0,-1 1 0 0 0,1 0-1 0 0,-1 1 1 0 0,15 7 0 0 0,-16-6 352 0 0,0 0 0 0 0,0 0 0 0 0,0 1 0 0 0,0 0 0 0 0,-1 0 0 0 0,8 9 0 0 0,3 7-878 0 0</inkml:trace>
</inkml:ink>
</file>

<file path=ppt/ink/ink4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31.922"/>
    </inkml:context>
    <inkml:brush xml:id="br0">
      <inkml:brushProperty name="width" value="0.05" units="cm"/>
      <inkml:brushProperty name="height" value="0.05" units="cm"/>
    </inkml:brush>
  </inkml:definitions>
  <inkml:trace contextRef="#ctx0" brushRef="#br0">1 392 4800 0 0,'0'0'5914'0'0,"5"-2"-4304"0"0,16-6 3 0 0,-1-2-1 0 0,35-23 1 0 0,44-36-447 0 0,-50 34-2398 0 0,-9 7-1799 0 0,-2-2 0 0 0,-1-1 0 0 0,-1-2 0 0 0,38-45 1 0 0,-46 43 1208 0 0</inkml:trace>
</inkml:ink>
</file>

<file path=ppt/ink/ink4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32.765"/>
    </inkml:context>
    <inkml:brush xml:id="br0">
      <inkml:brushProperty name="width" value="0.05" units="cm"/>
      <inkml:brushProperty name="height" value="0.05" units="cm"/>
    </inkml:brush>
  </inkml:definitions>
  <inkml:trace contextRef="#ctx0" brushRef="#br0">513 227 5805 0 0,'-5'-3'1248'0'0,"0"0"0"0"0,1-1 0 0 0,-1 1 0 0 0,1-1 0 0 0,0 0 0 0 0,0 0 0 0 0,1-1 0 0 0,-1 1 0 0 0,-3-6 0 0 0,3 3-449 0 0,1 1 0 0 0,0-1 0 0 0,0 0 0 0 0,0 0 0 0 0,1 0 0 0 0,0 0 0 0 0,-1-8 0 0 0,2 11-635 0 0,0 0-1 0 0,0 0 1 0 0,1 0 0 0 0,0 0-1 0 0,0 0 1 0 0,0-1-1 0 0,0 1 1 0 0,1 0 0 0 0,-1 0-1 0 0,1 0 1 0 0,0 0-1 0 0,0 0 1 0 0,1 0 0 0 0,-1 0-1 0 0,1 1 1 0 0,0-1-1 0 0,0 0 1 0 0,0 1-1 0 0,0-1 1 0 0,1 1 0 0 0,-1 0-1 0 0,1 0 1 0 0,0 0-1 0 0,0 0 1 0 0,0 0 0 0 0,1 1-1 0 0,-1-1 1 0 0,8-3-1 0 0,-7 4-63 0 0,1 0-1 0 0,-1 0 0 0 0,1 1 1 0 0,0 0-1 0 0,0 0 0 0 0,0 0 0 0 0,0 0 1 0 0,0 1-1 0 0,-1 0 0 0 0,11 1 1 0 0,-14-1-75 0 0,1 0 1 0 0,-1 0 0 0 0,0 1-1 0 0,0-1 1 0 0,0 0-1 0 0,0 1 1 0 0,0-1 0 0 0,0 1-1 0 0,0 0 1 0 0,0-1 0 0 0,0 1-1 0 0,0 0 1 0 0,0-1-1 0 0,0 1 1 0 0,0 0 0 0 0,0 0-1 0 0,-1 0 1 0 0,1 0 0 0 0,1 2-1 0 0,-1-1-4 0 0,-1 0 0 0 0,1 0 0 0 0,-1-1 0 0 0,0 1 0 0 0,0 0 0 0 0,0 0 0 0 0,0 0 0 0 0,0 0 0 0 0,0 0 0 0 0,0 0 0 0 0,-1 0 0 0 0,1 0 0 0 0,0 0 0 0 0,-1 0 0 0 0,0-1 0 0 0,-1 4 0 0 0,-11 21 138 0 0,-1-1 0 0 0,-2-1 0 0 0,0 0 0 0 0,-2-1 1 0 0,0-1-1 0 0,-27 25 0 0 0,-19 25 111 0 0,46-50-270 0 0,0 0 0 0 0,2 2 0 0 0,1 0 0 0 0,0 1 0 0 0,2 0 0 0 0,1 1 0 0 0,1 0 0 0 0,-11 41 0 0 0,21-60 0 0 0,-7 25 0 0 0,-21 56 0 0 0,26-81 0 0 0,0 0 0 0 0,-1 0 0 0 0,1-1 0 0 0,-1 1 0 0 0,0-1 0 0 0,-1 0 0 0 0,0 0 0 0 0,0 0 0 0 0,0 0 0 0 0,0-1 0 0 0,-1 0 0 0 0,0 0 0 0 0,-12 7 0 0 0,15-10 0 0 0,1-1 0 0 0,0 1 0 0 0,-1-1 0 0 0,0 0 0 0 0,1 0 0 0 0,-1 0 0 0 0,1 0 0 0 0,-1 0 0 0 0,0 0 0 0 0,0-1 0 0 0,0 0 0 0 0,1 1 0 0 0,-1-1 0 0 0,0 0 0 0 0,0 0 0 0 0,0-1 0 0 0,1 1 0 0 0,-1 0 0 0 0,0-1 0 0 0,0 0 0 0 0,1 0 0 0 0,-1 0 0 0 0,0 0 0 0 0,1 0 0 0 0,-1 0 0 0 0,1 0 0 0 0,0-1 0 0 0,-1 0 0 0 0,1 1 0 0 0,0-1 0 0 0,0 0 0 0 0,0 0 0 0 0,0 0 0 0 0,0 0 0 0 0,0-1 0 0 0,1 1 0 0 0,-1 0 0 0 0,1-1 0 0 0,-1 1 0 0 0,1-1 0 0 0,0 1 0 0 0,0-1 0 0 0,0 0 0 0 0,0-5 0 0 0,-4-8 0 0 0,2 0 0 0 0,0-1 0 0 0,1 1 0 0 0,1-1 0 0 0,1-25 0 0 0,11-49-2509 0 0,25-44-5427 0 0,-17 69 5157 0 0,-17 60 1511 0 0,-1 0 0 0 0,0 0 1 0 0,1 0-1 0 0,-2 0 0 0 0,1 0 0 0 0,-1 0 0 0 0,0-1 0 0 0,0 1 0 0 0,-1 0 1 0 0,1 0-1 0 0,-2 0 0 0 0,-2-10 0 0 0,0 6-669 0 0</inkml:trace>
</inkml:ink>
</file>

<file path=ppt/ink/ink4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33.265"/>
    </inkml:context>
    <inkml:brush xml:id="br0">
      <inkml:brushProperty name="width" value="0.05" units="cm"/>
      <inkml:brushProperty name="height" value="0.05" units="cm"/>
    </inkml:brush>
  </inkml:definitions>
  <inkml:trace contextRef="#ctx0" brushRef="#br0">546 0 4708 0 0,'0'0'7160'0'0,"1"4"-5665"0"0,5 16 85 0 0,0 1 0 0 0,-1 0-1 0 0,-1 0 1 0 0,-1 0 0 0 0,0 42-1 0 0,-3-50-1288 0 0,-1 0-1 0 0,0 0 1 0 0,0 0-1 0 0,-1 0 1 0 0,-1 0-1 0 0,0-1 1 0 0,-1 1-1 0 0,0-1 1 0 0,-1 0-1 0 0,-1 0 1 0 0,-10 17-1 0 0,3-13-152 0 0,-1 0-1 0 0,-24 22 1 0 0,23-24 13 0 0,0 0-1 0 0,1 1 1 0 0,-12 18 0 0 0,-43 75 349 0 0,-45 63 130 0 0,95-145-975 0 0,-2-1-1 0 0,0-2 1 0 0,-1 0-1 0 0,-33 25 1 0 0,54-47 98 0 0,0 1 0 0 0,-1-1 0 0 0,0 1 0 0 0,1-1 0 0 0,-1 1 1 0 0,0-1-1 0 0,0 0 0 0 0,0 0 0 0 0,0 0 0 0 0,0 0 0 0 0,0-1 0 0 0,0 1 1 0 0,0 0-1 0 0,0-1 0 0 0,0 1 0 0 0,0-1 0 0 0,0 0 0 0 0,0 0 0 0 0,-1 0 1 0 0,1 0-1 0 0,0 0 0 0 0,0 0 0 0 0,0-1 0 0 0,0 1 0 0 0,0-1 0 0 0,-3 0 1 0 0,4-1-226 0 0,-1 0 1 0 0,0 0 0 0 0,1 0 0 0 0,-1 0 0 0 0,1 0 0 0 0,0-1 0 0 0,0 1-1 0 0,0 0 1 0 0,0-1 0 0 0,0 1 0 0 0,0-1 0 0 0,1 1 0 0 0,-1-1 0 0 0,1 1 0 0 0,0-1-1 0 0,0 0 1 0 0,0 1 0 0 0,0-1 0 0 0,0 1 0 0 0,0-1 0 0 0,2-4 0 0 0,14-79-6439 0 0,-6 46 5032 0 0</inkml:trace>
</inkml:ink>
</file>

<file path=ppt/ink/ink4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33.875"/>
    </inkml:context>
    <inkml:brush xml:id="br0">
      <inkml:brushProperty name="width" value="0.05" units="cm"/>
      <inkml:brushProperty name="height" value="0.05" units="cm"/>
    </inkml:brush>
  </inkml:definitions>
  <inkml:trace contextRef="#ctx0" brushRef="#br0">1241 130 4184 0 0,'48'-82'11011'0'0,"-21"34"-458"0"0,-29 53-10294 0 0,0 0 0 0 0,0-1 0 0 0,-1 1 1 0 0,1-1-1 0 0,-1 1 0 0 0,0-1 0 0 0,0 0 0 0 0,0 0 0 0 0,-5 3 0 0 0,-3 7 211 0 0,-92 117 832 0 0,-5-5-1 0 0,-143 129 1 0 0,126-145-1276 0 0,-261 176 1 0 0,385-285-80 0 0,0 0 0 0 0,0 0 0 0 0,0 0 0 0 0,-1 0 0 0 0,1 0 0 0 0,0 0 0 0 0,0 0 0 0 0,0-1 0 0 0,-1 1 0 0 0,1-1 0 0 0,0 1 0 0 0,-1-1 0 0 0,1 1 0 0 0,0-1 0 0 0,-1 0 0 0 0,1 1-1 0 0,-1-1 1 0 0,1 0 0 0 0,-1 0 0 0 0,1 0 0 0 0,0 0 0 0 0,-1 0 0 0 0,1-1 0 0 0,-2 1 0 0 0,2-2-97 0 0,0 1-1 0 0,1 0 1 0 0,0 0-1 0 0,-1-1 1 0 0,1 1-1 0 0,0 0 1 0 0,-1-1-1 0 0,1 1 1 0 0,0 0-1 0 0,0-1 1 0 0,0 1-1 0 0,0 0 1 0 0,0-1-1 0 0,0 1 1 0 0,1 0 0 0 0,-1-1-1 0 0,0 1 1 0 0,1 0-1 0 0,0-2 1 0 0,31-72-5116 0 0,127-189-5693 0 0,-70 137 10142 0 0,2 3 4480 0 0,-81 111-3364 0 0,10-15 4159 0 0,-21 25-2308 0 0,-12 14-1459 0 0,-275 259 3840 0 0,145-133-6949 0 0,-3-3-9543 0 0,84-74 2403 0 0,49-48 7725 0 0</inkml:trace>
</inkml:ink>
</file>

<file path=ppt/ink/ink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2:57.431"/>
    </inkml:context>
    <inkml:brush xml:id="br0">
      <inkml:brushProperty name="width" value="0.05" units="cm"/>
      <inkml:brushProperty name="height" value="0.05" units="cm"/>
      <inkml:brushProperty name="color" value="#004F8B"/>
    </inkml:brush>
  </inkml:definitions>
  <inkml:trace contextRef="#ctx0" brushRef="#br0">282 16 3580 0 0,'15'-16'11672'0'0,"-32"44"-10791"0"0,-2-1-1 0 0,-1-1 1 0 0,-1-1-1 0 0,-44 42 1 0 0,12-12-137 0 0,42-43-674 0 0,-16 15 152 0 0,9-10-222 0 0,4-4-166 0 0,5-5-50 0 0,-9 5-2186 0 0,18-12 2267 0 0,0-1 0 0 0,0 0 0 0 0,0 0 0 0 0,0 0 0 0 0,-1 0 1 0 0,1 0-1 0 0,0 0 0 0 0,0 0 0 0 0,0 0 0 0 0,0-1 1 0 0,-1 1-1 0 0,1 0 0 0 0,0 0 0 0 0,0 0 0 0 0,0 0 0 0 0,0 0 1 0 0,-1 0-1 0 0,-1-4-3775 0 0,3 3 3775 0 0,-1 1 0 0 0,0 0 1 0 0,5-22-7161 0 0,2 5 6618 0 0,0 3-1249 0 0</inkml:trace>
</inkml:ink>
</file>

<file path=ppt/ink/ink4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34.250"/>
    </inkml:context>
    <inkml:brush xml:id="br0">
      <inkml:brushProperty name="width" value="0.05" units="cm"/>
      <inkml:brushProperty name="height" value="0.05" units="cm"/>
    </inkml:brush>
  </inkml:definitions>
  <inkml:trace contextRef="#ctx0" brushRef="#br0">2 0 6725 0 0,'-1'6'9065'0'0,"12"3"-4555"0"0,26 10-2346 0 0,-20-10-514 0 0,-9-5-1361 0 0,0 1 0 0 0,0 0 0 0 0,0 1 1 0 0,-1 0-1 0 0,0 0 0 0 0,-1 0 0 0 0,1 1 1 0 0,-1 0-1 0 0,0 1 0 0 0,-1-1 1 0 0,0 1-1 0 0,0 0 0 0 0,0 0 0 0 0,-1 1 1 0 0,-1-1-1 0 0,4 11 0 0 0,-5-10-375 0 0,0 1 0 0 0,-1-1 1 0 0,0 1-1 0 0,-1-1 0 0 0,0 1 0 0 0,0 0 0 0 0,-1-1 0 0 0,0 1 0 0 0,-1-1 0 0 0,0 0 1 0 0,-1 1-1 0 0,0-1 0 0 0,0 0 0 0 0,-1 0 0 0 0,-7 14 0 0 0,-8 10-1173 0 0,-5-1-3446 0 0,21-29 3777 0 0,1 0 1 0 0,-1 0-1 0 0,0-1 1 0 0,0 1 0 0 0,0-1-1 0 0,0 0 1 0 0,0 0-1 0 0,0 0 1 0 0,-1 0-1 0 0,1 0 1 0 0,-1 0 0 0 0,1-1-1 0 0,-1 0 1 0 0,0 0-1 0 0,1 0 1 0 0,-1 0 0 0 0,-6 0-1 0 0,5-2-994 0 0,-10-3 101 0 0</inkml:trace>
</inkml:ink>
</file>

<file path=ppt/ink/ink4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34.578"/>
    </inkml:context>
    <inkml:brush xml:id="br0">
      <inkml:brushProperty name="width" value="0.05" units="cm"/>
      <inkml:brushProperty name="height" value="0.05" units="cm"/>
    </inkml:brush>
  </inkml:definitions>
  <inkml:trace contextRef="#ctx0" brushRef="#br0">174 31 5344 0 0,'-1'0'492'0'0,"0"-1"-1"0"0,0 0 0 0 0,0 1 0 0 0,0-1 0 0 0,0 0 1 0 0,0 0-1 0 0,0 0 0 0 0,1 0 0 0 0,-1 0 0 0 0,0 0 1 0 0,0 0-1 0 0,1 0 0 0 0,-1 0 0 0 0,1 0 0 0 0,-1 0 1 0 0,1 0-1 0 0,-1-1 0 0 0,1 1 0 0 0,-1 0 0 0 0,1 0 1 0 0,0-3-1 0 0,0 4-256 0 0,1-1 1 0 0,-1 1 0 0 0,1-1-1 0 0,0 1 1 0 0,-1-1 0 0 0,1 1-1 0 0,0-1 1 0 0,-1 1 0 0 0,1-1-1 0 0,0 1 1 0 0,0 0 0 0 0,-1-1-1 0 0,1 1 1 0 0,0 0 0 0 0,0 0-1 0 0,0 0 1 0 0,-1-1 0 0 0,1 1-1 0 0,0 0 1 0 0,0 0-1 0 0,0 0 1 0 0,-1 0 0 0 0,1 1-1 0 0,0-1 1 0 0,0 0 0 0 0,1 0-1 0 0,2 1-40 0 0,-1 0 0 0 0,1 0 0 0 0,0 0 0 0 0,-1 0 0 0 0,1 1 0 0 0,-1-1 0 0 0,1 1 0 0 0,-1 0-1 0 0,0 0 1 0 0,0 0 0 0 0,0 0 0 0 0,0 1 0 0 0,0-1 0 0 0,0 1 0 0 0,-1 0 0 0 0,1 0 0 0 0,-1-1-1 0 0,1 2 1 0 0,-1-1 0 0 0,0 0 0 0 0,-1 0 0 0 0,1 1 0 0 0,1 5 0 0 0,1-1-54 0 0,-2 1 0 0 0,1 0 0 0 0,-1-1 0 0 0,-1 1 0 0 0,1 0 0 0 0,-1 1 0 0 0,-1-1 1 0 0,0 11-1 0 0,-3 1-431 0 0,-1 0 1 0 0,-1-1 0 0 0,0 1-1 0 0,-2-1 1 0 0,0 0 0 0 0,-1-1-1 0 0,-2 0 1 0 0,-14 24 0 0 0,7-15-2651 0 0,-31 36 1 0 0,-24 12-7972 0 0,28-41 4516 0 0,34-27 4531 0 0</inkml:trace>
</inkml:ink>
</file>

<file path=ppt/ink/ink4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47.547"/>
    </inkml:context>
    <inkml:brush xml:id="br0">
      <inkml:brushProperty name="width" value="0.05" units="cm"/>
      <inkml:brushProperty name="height" value="0.05" units="cm"/>
      <inkml:brushProperty name="color" value="#004F8B"/>
    </inkml:brush>
  </inkml:definitions>
  <inkml:trace contextRef="#ctx0" brushRef="#br0">501 297 4236 0 0,'18'-33'7496'0'0,"-1"-2"-1"0"0,17-54 0 0 0,-33 89-7448 0 0,-1-1 0 0 0,1 0-1 0 0,-1 0 1 0 0,1 0-1 0 0,-1 0 1 0 0,0 0-1 0 0,1 0 1 0 0,-1 0-1 0 0,0 0 1 0 0,0 0-1 0 0,0 0 1 0 0,0 0-1 0 0,0 0 1 0 0,0 0-1 0 0,0 0 1 0 0,0 0-1 0 0,0 0 1 0 0,0 0-1 0 0,-1 0 1 0 0,1 0 0 0 0,-1 0-1 0 0,-14 13 1667 0 0,-29 49 1343 0 0,35-47-2804 0 0,-242 315-252 0 0,76-105 0 0 0,106-138 0 0 0,64-82 0 0 0,5-5 0 0 0,-1 1 0 0 0,1 0 0 0 0,0 0 0 0 0,0-1 0 0 0,-1 1 0 0 0,1 0 0 0 0,0 0 0 0 0,0-1 0 0 0,0 1 0 0 0,0 0 0 0 0,-1-1 0 0 0,1 1 0 0 0,0 0 0 0 0,0-1 0 0 0,0 1 0 0 0,0 0 0 0 0,0-1 0 0 0,0 1 0 0 0,0 0 0 0 0,0-1 0 0 0,0 1 0 0 0,0-1 0 0 0,0 1 0 0 0,0 0 0 0 0,0-1 0 0 0,0 1 0 0 0,0 0 0 0 0,0-1 0 0 0,1 1 0 0 0,-1 0 0 0 0,0-1 0 0 0,0 1 0 0 0,0 0 0 0 0,0 0 0 0 0,1-1 0 0 0,-1 1 0 0 0,0 0 0 0 0,0 0 0 0 0,1-1 0 0 0,-1 1 0 0 0,0 0 0 0 0,9-21 0 0 0,210-309-7049 0 0,-72 116 3360 0 0,-119 169 5040 0 0,2 1 0 0 0,2 2 0 0 0,2 1 0 0 0,54-49 0 0 0,-87 89-1315 0 0,0 0-1 0 0,0 0 1 0 0,0 0-1 0 0,0 1 1 0 0,0-1-1 0 0,0 1 1 0 0,0-1 0 0 0,0 1-1 0 0,0-1 1 0 0,0 1-1 0 0,0-1 1 0 0,1 1-1 0 0,-1 0 1 0 0,0 0 0 0 0,0 0-1 0 0,0 0 1 0 0,1 0-1 0 0,-1 0 1 0 0,0 0 0 0 0,0 0-1 0 0,0 0 1 0 0,0 0-1 0 0,1 1 1 0 0,-1-1-1 0 0,0 0 1 0 0,0 1 0 0 0,0-1-1 0 0,0 1 1 0 0,0-1-1 0 0,0 1 1 0 0,0 0-1 0 0,0-1 1 0 0,0 1 0 0 0,0 0-1 0 0,0 0 1 0 0,0 0-1 0 0,0-1 1 0 0,-1 1-1 0 0,1 0 1 0 0,0 0 0 0 0,-1 0-1 0 0,1 0 1 0 0,-1 1-1 0 0,1-1 1 0 0,0 2-1 0 0,5 9 488 0 0,-1 0 0 0 0,0 0-1 0 0,4 20 1 0 0,-3-13-267 0 0,13 31-256 0 0,2 0 0 0 0,2-1 0 0 0,2-1 0 0 0,3-2 0 0 0,1 0 0 0 0,2-2 0 0 0,2-1 0 0 0,2-2 0 0 0,2-2 0 0 0,2-1 0 0 0,1-1 0 0 0,1-3 0 0 0,48 30 0 0 0,-69-51 0 0 0,1 1 0 0 0,1 1 0 0 0,22 20 0 0 0,-44-35 0 0 0,0 0 0 0 0,1 1 0 0 0,-1-1 0 0 0,0 0 0 0 0,1 0 0 0 0,-1 1 0 0 0,0-1 0 0 0,1 0 0 0 0,-1 1 0 0 0,0-1 0 0 0,0 1 0 0 0,0-1 0 0 0,1 0 0 0 0,-1 1 0 0 0,0-1 0 0 0,0 1 0 0 0,0-1 0 0 0,0 1 0 0 0,0-1 0 0 0,0 0 0 0 0,0 1 0 0 0,0-1 0 0 0,0 1 0 0 0,0-1 0 0 0,0 1 0 0 0,0-1 0 0 0,0 1 0 0 0,0-1 0 0 0,0 0 0 0 0,0 1 0 0 0,0-1 0 0 0,0 1 0 0 0,-1-1 0 0 0,1 1 0 0 0,-16 9 0 0 0,-22-1 0 0 0,37-9 0 0 0,-86 10 0 0 0,-128 0 0 0 0,-90-20 0 0 0,237 7 0 0 0,23 1-88 0 0,-146-12-1531 0 0,167 10 1244 0 0,0 0 1 0 0,1-1 0 0 0,0-2 0 0 0,0 0 0 0 0,-40-19 0 0 0,45 12-9971 0 0,17 13 9542 0 0,0 1 0 0 0,-7-10-7225 0 0,8 9 7225 0 0,0 0 0 0 0,-1 0 1 0 0,1 0-1 0 0,-1 0 0 0 0,1 0 0 0 0,0-1 0 0 0,0-1 1 0 0,2-4-1032 0 0</inkml:trace>
</inkml:ink>
</file>

<file path=ppt/ink/ink4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48.078"/>
    </inkml:context>
    <inkml:brush xml:id="br0">
      <inkml:brushProperty name="width" value="0.05" units="cm"/>
      <inkml:brushProperty name="height" value="0.05" units="cm"/>
      <inkml:brushProperty name="color" value="#004F8B"/>
    </inkml:brush>
  </inkml:definitions>
  <inkml:trace contextRef="#ctx0" brushRef="#br0">35 23 3508 0 0,'-35'-11'16541'0'0,"39"13"-15634"0"0,12 4-326 0 0,0-2 0 0 0,0 0 0 0 0,0 0 0 0 0,1-2 0 0 0,-1 0 1 0 0,28 0-1 0 0,110-11 753 0 0,-96 5-844 0 0,61-6-212 0 0,20 0-2303 0 0,-47 5-5801 0 0,-92 7 6089 0 0,0-2 1701 0 0,0 1 0 0 0,0-1 1 0 0,0 0-1 0 0,1 0 1 0 0,-1 0-1 0 0,0 1 0 0 0,0-1 1 0 0,0 0-1 0 0,0 0 0 0 0,0 0 1 0 0,0 0-1 0 0,0 1 0 0 0,0-1 1 0 0,-1 0-1 0 0,1 0 1 0 0,0 0-1 0 0,0 1 0 0 0,0-1 1 0 0,0 0-1 0 0,0 0 0 0 0,0 0 1 0 0,0 0-1 0 0,0 1 0 0 0,0-1 1 0 0,-1 0-1 0 0,1 0 1 0 0,0 0-1 0 0,0 0 0 0 0,0 0 1 0 0,0 1-1 0 0,0-1 0 0 0,-1 0 1 0 0,1 0-1 0 0,0 0 0 0 0,0 0 1 0 0,0 0-1 0 0,0 0 0 0 0,-1 0 1 0 0,1 0-1 0 0,0 0 1 0 0,0 0-1 0 0,-1 0 0 0 0,-164 49-3970 0 0,-91 20 7087 0 0,183-50-1748 0 0,67-18-961 0 0,-1 1 0 0 0,0 0 0 0 0,1 1 0 0 0,-1-1 1 0 0,1 1-1 0 0,0 0 0 0 0,-7 5 1272 0 0,61 5 1303 0 0,199-18 2131 0 0,-82-1-4894 0 0,-51 2-3859 0 0,0 1-4523 0 0,39-6-4477 0 0,-124 6 10852 0 0</inkml:trace>
</inkml:ink>
</file>

<file path=ppt/ink/ink4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48.797"/>
    </inkml:context>
    <inkml:brush xml:id="br0">
      <inkml:brushProperty name="width" value="0.05" units="cm"/>
      <inkml:brushProperty name="height" value="0.05" units="cm"/>
      <inkml:brushProperty name="color" value="#004F8B"/>
    </inkml:brush>
  </inkml:definitions>
  <inkml:trace contextRef="#ctx0" brushRef="#br0">26 92 6789 0 0,'-19'-25'10591'0'0,"19"25"-10465"0"0,0 0 1 0 0,0 0-1 0 0,-1 0 0 0 0,1 0 0 0 0,0 0 1 0 0,0 0-1 0 0,0 0 0 0 0,0 0 1 0 0,-1 0-1 0 0,1 0 0 0 0,0-1 1 0 0,0 1-1 0 0,0 0 0 0 0,0 0 1 0 0,-1 1-1 0 0,-2 0 2400 0 0,3-1-2399 0 0,0 1-1 0 0,0-1 0 0 0,0 0 1 0 0,0 0-1 0 0,0 0 0 0 0,0 0 1 0 0,0 1-1 0 0,0-1 0 0 0,0 0 1 0 0,0 0-1 0 0,0 0 0 0 0,0 0 1 0 0,0 1-1 0 0,0-1 0 0 0,0 0 1 0 0,0 0-1 0 0,0 0 0 0 0,0 0 1 0 0,0 1-1 0 0,0-1 0 0 0,0 0 1 0 0,0 0-1 0 0,0 0 0 0 0,0 1 1 0 0,8 54 7052 0 0,-4-36-7518 0 0,8 75 614 0 0,-5 1-1 0 0,-5 97 0 0 0,-2-138-256 0 0,0-25-18 0 0,-1-29 0 0 0,0 0 0 0 0,0 0 0 0 0,1-1 0 0 0,-1 1 0 0 0,0 0 0 0 0,1-1 0 0 0,-1 1 0 0 0,0-1 0 0 0,0 1 0 0 0,1-1 0 0 0,-1 1 0 0 0,1-1 0 0 0,-1 1 0 0 0,1-1 0 0 0,-1 0 0 0 0,1 1 0 0 0,-1-1 0 0 0,1 0 0 0 0,-1 0 0 0 0,1 1 0 0 0,-1-2 0 0 0,1 1 0 0 0,-2-6 0 0 0,2-1 0 0 0,-1 1 0 0 0,1 0 0 0 0,0 0 0 0 0,0 0 0 0 0,1 0 0 0 0,0 0 0 0 0,0-1 0 0 0,1 1 0 0 0,4-12 0 0 0,-2 3 0 0 0,9-35 0 0 0,2 0 0 0 0,2 1 0 0 0,26-51 0 0 0,-32 78 0 0 0,2 0 0 0 0,0 1 0 0 0,1 0 0 0 0,1 1 0 0 0,1 1 0 0 0,1 1 0 0 0,1 0 0 0 0,27-22 0 0 0,-40 37 0 0 0,-2 1 0 0 0,-1 1 0 0 0,1 0 0 0 0,-1 0 0 0 0,1 0 0 0 0,0 0 0 0 0,0 1 0 0 0,0-1 0 0 0,0 1 0 0 0,0 0 0 0 0,0 0 0 0 0,0 0 0 0 0,1 0 0 0 0,-1 0 0 0 0,0 1 0 0 0,1-1 0 0 0,-1 1 0 0 0,0 0 0 0 0,1 0 0 0 0,-1 0 0 0 0,0 0 0 0 0,4 2 0 0 0,-3-2 0 0 0,-1 1 0 0 0,1 0 0 0 0,0 1 0 0 0,-1-1 0 0 0,1 1 0 0 0,-1-1 0 0 0,0 1 0 0 0,0 0 0 0 0,1 0 0 0 0,-1 1 0 0 0,-1-1 0 0 0,1 1 0 0 0,0-1 0 0 0,0 1 0 0 0,3 5 0 0 0,-2-2 0 0 0,0 0 0 0 0,-1 1 0 0 0,0-1 0 0 0,0 1 0 0 0,-1-1 0 0 0,0 1 0 0 0,3 14 0 0 0,-2 7 0 0 0,-1 1 0 0 0,-1 0 0 0 0,-3 38 0 0 0,0-40 0 0 0,1 9 0 0 0,-2 9 0 0 0,6 65 0 0 0,-2-99 0 0 0,0 0 0 0 0,1 0 0 0 0,0 0 0 0 0,1 0 0 0 0,0-1 0 0 0,0 1 0 0 0,1-1 0 0 0,1 0 0 0 0,0 0 0 0 0,0 0 0 0 0,10 12 0 0 0,-5-11-685 0 0,1-2-1 0 0,-1 1 1 0 0,2-1-1 0 0,-1-1 1 0 0,1 0 0 0 0,0-1-1 0 0,1 0 1 0 0,0-1 0 0 0,0 0-1 0 0,24 6 1 0 0,-4-2-1622 0 0,1-2 0 0 0,0-2 0 0 0,44 3-1 0 0,-43-8-269 0 0,0-2 0 0 0,0-2 0 0 0,0 0 0 0 0,36-10 0 0 0,-20 3 691 0 0</inkml:trace>
</inkml:ink>
</file>

<file path=ppt/ink/ink4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49.875"/>
    </inkml:context>
    <inkml:brush xml:id="br0">
      <inkml:brushProperty name="width" value="0.05" units="cm"/>
      <inkml:brushProperty name="height" value="0.05" units="cm"/>
      <inkml:brushProperty name="color" value="#004F8B"/>
    </inkml:brush>
  </inkml:definitions>
  <inkml:trace contextRef="#ctx0" brushRef="#br0">205 868 5300 0 0,'5'-2'1093'0'0,"1"-1"0"0"0,-1 0 0 0 0,0 0 0 0 0,0-1 0 0 0,0 1 0 0 0,0-1 0 0 0,0 0 0 0 0,-1 0 0 0 0,6-7 0 0 0,-6 6-493 0 0,1 0 0 0 0,-1 0 0 0 0,-1 0 0 0 0,1 0 0 0 0,-1 0 0 0 0,0-1 0 0 0,0 0 0 0 0,-1 0 0 0 0,0 1 0 0 0,0-1 0 0 0,0-1 0 0 0,0 1 0 0 0,-1 0 0 0 0,1-13 0 0 0,-2 16-486 0 0,-1 0 0 0 0,1 0 0 0 0,0 0 0 0 0,-1 0 0 0 0,0 0 0 0 0,1 0 0 0 0,-1 0 0 0 0,-1 0 0 0 0,1 0 0 0 0,0 0 0 0 0,-1 0 0 0 0,1 1 0 0 0,-1-1 0 0 0,0 1 0 0 0,0-1 0 0 0,0 1 0 0 0,0 0 0 0 0,0-1 0 0 0,0 1 0 0 0,-1 0 0 0 0,1 1 0 0 0,-1-1 0 0 0,1 0 0 0 0,-1 1 0 0 0,0-1 0 0 0,0 1 0 0 0,0 0 0 0 0,1 0 0 0 0,-1 0 0 0 0,0 0 1 0 0,0 0-1 0 0,-5 0 0 0 0,2 1 35 0 0,-1 0 0 0 0,1 1 0 0 0,0-1 0 0 0,0 1 0 0 0,0 0 0 0 0,0 1 0 0 0,0-1 0 0 0,0 1 0 0 0,0 0 0 0 0,1 1 0 0 0,-1 0 0 0 0,1-1 0 0 0,-1 2 0 0 0,1-1 0 0 0,-7 6 1 0 0,-3 5-18 0 0,1 0 0 0 0,0 0 1 0 0,1 2-1 0 0,1 0 1 0 0,-19 31-1 0 0,26-39-89 0 0,0 1-1 0 0,0-1 1 0 0,1 1-1 0 0,1 1 1 0 0,0-1-1 0 0,0 0 1 0 0,0 1-1 0 0,1 0 1 0 0,1-1-1 0 0,0 1 1 0 0,0 0-1 0 0,1 0 1 0 0,2 18-1 0 0,-2-25-42 0 0,0 0 0 0 0,1-1 0 0 0,0 1 0 0 0,0 0 0 0 0,0 0 0 0 0,0-1 0 0 0,0 1 0 0 0,0-1 0 0 0,1 1 0 0 0,-1-1 0 0 0,1 0 0 0 0,0 1 0 0 0,-1-1 0 0 0,1 0 0 0 0,0 0 0 0 0,0 0 0 0 0,1-1 0 0 0,-1 1 0 0 0,0 0 0 0 0,0-1 0 0 0,3 2 0 0 0,0-2 0 0 0,-1 1 0 0 0,0-1 0 0 0,1 0 0 0 0,-1-1 0 0 0,1 1 0 0 0,-1-1 0 0 0,1 0 0 0 0,-1 0 0 0 0,0 0 0 0 0,1 0 0 0 0,-1-1 0 0 0,6-1 0 0 0,5-3 0 0 0,1 0 0 0 0,-1 0 0 0 0,0-2 0 0 0,-1 0 0 0 0,1 0 0 0 0,18-14 0 0 0,9-12 0 0 0,-2-1 0 0 0,-1-3 0 0 0,-1 0 0 0 0,-3-3 0 0 0,60-85 0 0 0,-36 35 0 0 0,88-190 0 0 0,-133 253 0 0 0,-2 0 0 0 0,-1-2 0 0 0,-2 1 0 0 0,0-1 0 0 0,-2-1 0 0 0,-1 0 0 0 0,2-39 0 0 0,-7 68 0 0 0,-1 1 0 0 0,0 0 0 0 0,0-1 0 0 0,0 1 0 0 0,0 0 0 0 0,0-1 0 0 0,0 1 0 0 0,1-1 0 0 0,-1 1 0 0 0,0 0 0 0 0,0-1 0 0 0,0 1 0 0 0,0 0 0 0 0,0-1 0 0 0,0 1 0 0 0,0-1 0 0 0,-1 1 0 0 0,1 0 0 0 0,0-1 0 0 0,0 1 0 0 0,0 0 0 0 0,0-1 0 0 0,0 1 0 0 0,0 0 0 0 0,-1-1 0 0 0,1 1 0 0 0,0 0 0 0 0,0-1 0 0 0,-1 1 0 0 0,1 0 0 0 0,0 0 0 0 0,0-1 0 0 0,-1 1 0 0 0,1 0 0 0 0,0 0 0 0 0,-1-1 0 0 0,1 1 0 0 0,0 0 0 0 0,-1 0 0 0 0,1 0 0 0 0,0 0 0 0 0,-1 0 0 0 0,1-1 0 0 0,0 1 0 0 0,-1 0 0 0 0,1 0 0 0 0,-1 0 0 0 0,1 0 0 0 0,0 0 0 0 0,-1 0 0 0 0,1 0 0 0 0,-1 0 0 0 0,1 0 0 0 0,0 1 0 0 0,-1-1 0 0 0,1 0 0 0 0,0 0 0 0 0,-1 0 0 0 0,1 0 0 0 0,0 0 0 0 0,-1 1 0 0 0,1-1 0 0 0,0 0 0 0 0,-1 0 0 0 0,1 1 0 0 0,0-1 0 0 0,0 0 0 0 0,-1 1 0 0 0,-17 20 0 0 0,-3 21 0 0 0,2 1 0 0 0,2 1 0 0 0,1 1 0 0 0,3 0 0 0 0,2 1 0 0 0,2 0 0 0 0,2 0 0 0 0,2 1 0 0 0,1 0 0 0 0,6 82 0 0 0,1-110 0 0 0,0 0 0 0 0,0 1 0 0 0,2-2 0 0 0,1 1 0 0 0,0 0 0 0 0,1-1 0 0 0,1 0 0 0 0,1-1 0 0 0,0 0 0 0 0,2 0 0 0 0,-1-1 0 0 0,2 0 0 0 0,0-1 0 0 0,1 0 0 0 0,17 14 0 0 0,-2-10-3026 0 0,-23-17 1538 0 0,0 1 0 0 0,0-1 0 0 0,0-1 0 0 0,0 1 0 0 0,0-1 0 0 0,0 0 0 0 0,0 0 0 0 0,0-1 0 0 0,0 1 0 0 0,1-1 0 0 0,-1 0 0 0 0,0-1 0 0 0,0 1 1 0 0,8-3-1 0 0,24-10-3428 0 0,-23 6 3126 0 0</inkml:trace>
</inkml:ink>
</file>

<file path=ppt/ink/ink4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50.782"/>
    </inkml:context>
    <inkml:brush xml:id="br0">
      <inkml:brushProperty name="width" value="0.05" units="cm"/>
      <inkml:brushProperty name="height" value="0.05" units="cm"/>
      <inkml:brushProperty name="color" value="#004F8B"/>
    </inkml:brush>
  </inkml:definitions>
  <inkml:trace contextRef="#ctx0" brushRef="#br0">534 22 5364 0 0,'-20'-22'19971'0'0,"27"34"-19446"0"0,-5-8-321 0 0,0 1-1 0 0,-1-1 0 0 0,1 0 0 0 0,-1 1 0 0 0,0-1 1 0 0,0 1-1 0 0,-1 0 0 0 0,1-1 0 0 0,-1 1 0 0 0,0 0 1 0 0,0-1-1 0 0,0 1 0 0 0,-1-1 0 0 0,0 1 1 0 0,0 0-1 0 0,0-1 0 0 0,-2 5 0 0 0,-3 8 382 0 0,0 0 0 0 0,-17 29-1 0 0,2-9-155 0 0,-1-1 0 0 0,-2-2 1 0 0,-42 49-1 0 0,50-66-676 0 0,0-1 0 0 0,-1 0 1 0 0,0-2-1 0 0,-1 0 0 0 0,-1 0 0 0 0,0-2 1 0 0,-1 0-1 0 0,-24 10 0 0 0,39-21-173 0 0,0 1 1 0 0,0 0-1 0 0,0-1 0 0 0,0 0 0 0 0,0 0 1 0 0,0-1-1 0 0,0 1 0 0 0,-9-2 0 0 0,10 1-306 0 0,-1-1-1 0 0,1 0 0 0 0,-1 0 0 0 0,1 0 0 0 0,0-1 1 0 0,0 1-1 0 0,0-1 0 0 0,0 0 0 0 0,0 0 1 0 0,0-1-1 0 0,1 1 0 0 0,-1-1 0 0 0,1 0 1 0 0,-4-3-1 0 0,2 1-460 0 0,0-1 0 0 0,1 0 0 0 0,-1 0-1 0 0,1 0 1 0 0,0 0 0 0 0,1-1 0 0 0,0 1 0 0 0,-3-10 0 0 0,-6-34-2204 0 0,10 19 1661 0 0</inkml:trace>
</inkml:ink>
</file>

<file path=ppt/ink/ink4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51.110"/>
    </inkml:context>
    <inkml:brush xml:id="br0">
      <inkml:brushProperty name="width" value="0.05" units="cm"/>
      <inkml:brushProperty name="height" value="0.05" units="cm"/>
      <inkml:brushProperty name="color" value="#004F8B"/>
    </inkml:brush>
  </inkml:definitions>
  <inkml:trace contextRef="#ctx0" brushRef="#br0">141 60 4912 0 0,'1'-23'2720'0'0,"10"-14"18240"0"0,-11 37-20810 0 0,4 30 1949 0 0,-3 12-1550 0 0,-2 0 1 0 0,-2 0-1 0 0,-14 68 1 0 0,-18 43-5918 0 0,33-140 3418 0 0,-2 1-1 0 0,0-1 0 0 0,0 0 1 0 0,-1 0-1 0 0,-1 0 0 0 0,0 0 1 0 0,0-1-1 0 0,-1 0 0 0 0,-1-1 1 0 0,0 1-1 0 0,-1-1 1 0 0,-13 12-1 0 0,12-14 198 0 0</inkml:trace>
</inkml:ink>
</file>

<file path=ppt/ink/ink4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51.454"/>
    </inkml:context>
    <inkml:brush xml:id="br0">
      <inkml:brushProperty name="width" value="0.05" units="cm"/>
      <inkml:brushProperty name="height" value="0.05" units="cm"/>
      <inkml:brushProperty name="color" value="#004F8B"/>
    </inkml:brush>
  </inkml:definitions>
  <inkml:trace contextRef="#ctx0" brushRef="#br0">0 82 5096 0 0,'0'0'6115'0'0,"6"1"-4792"0"0,2 1-841 0 0,0 0-1 0 0,0 0 1 0 0,-1 1 0 0 0,1 0 0 0 0,-1 0 0 0 0,0 1-1 0 0,0 0 1 0 0,0 0 0 0 0,0 1 0 0 0,-1 0 0 0 0,10 8 0 0 0,-14-11-386 0 0,0 0 1 0 0,0 0 0 0 0,0 0-1 0 0,-1 0 1 0 0,1 1 0 0 0,-1-1 0 0 0,1 0-1 0 0,-1 1 1 0 0,0-1 0 0 0,0 1 0 0 0,0-1-1 0 0,0 1 1 0 0,0 0 0 0 0,0-1-1 0 0,-1 1 1 0 0,1 0 0 0 0,-1-1 0 0 0,0 1-1 0 0,0 0 1 0 0,0 0 0 0 0,0 0 0 0 0,-1-1-1 0 0,1 1 1 0 0,-1 0 0 0 0,1-1-1 0 0,-1 1 1 0 0,0 0 0 0 0,0-1 0 0 0,0 1-1 0 0,-1-1 1 0 0,1 0 0 0 0,0 1 0 0 0,-1-1-1 0 0,0 0 1 0 0,1 0 0 0 0,-1 0 0 0 0,0 0-1 0 0,0 0 1 0 0,-3 3 0 0 0,2-3 61 0 0,0 1 0 0 0,0-1 0 0 0,0 1 0 0 0,0-1 0 0 0,0 0 0 0 0,-1 0 0 0 0,1 0 0 0 0,0 0 0 0 0,-1-1 0 0 0,1 1 0 0 0,-6 0 0 0 0,7-2 223 0 0,1 1-346 0 0,0-1 0 0 0,-1 0 1 0 0,1-1-1 0 0,0 1 1 0 0,0 0-1 0 0,-1 0 1 0 0,1 0-1 0 0,0-1 1 0 0,0 1-1 0 0,0-1 0 0 0,-1 1 1 0 0,1-1-1 0 0,0 1 1 0 0,0-1-1 0 0,0 0 1 0 0,0 1-1 0 0,0-1 1 0 0,0 0-1 0 0,0 0 1 0 0,0 0-1 0 0,1 0 0 0 0,-1 0 1 0 0,0 0-1 0 0,-1-1 1 0 0,1-1-30 0 0,0 1 0 0 0,1-1 0 0 0,-1 0-1 0 0,0 1 1 0 0,1-1 0 0 0,-1 0 0 0 0,1 0 0 0 0,0 1 0 0 0,0-1 0 0 0,1-5 0 0 0,0-2-370 0 0,1 0 0 0 0,1 0-1 0 0,-1 1 1 0 0,2-1 0 0 0,4-10-1 0 0,15-22-3763 0 0,42-45-11763 0 0,-56 76 13971 0 0</inkml:trace>
</inkml:ink>
</file>

<file path=ppt/ink/ink4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52.016"/>
    </inkml:context>
    <inkml:brush xml:id="br0">
      <inkml:brushProperty name="width" value="0.05" units="cm"/>
      <inkml:brushProperty name="height" value="0.05" units="cm"/>
      <inkml:brushProperty name="color" value="#004F8B"/>
    </inkml:brush>
  </inkml:definitions>
  <inkml:trace contextRef="#ctx0" brushRef="#br0">290 63 5661 0 0,'12'-63'17939'0'0,"-5"101"-14226"0"0,-9-11-3039 0 0,-1-1 0 0 0,0 1 1 0 0,-3-1-1 0 0,0 1 1 0 0,-1-1-1 0 0,-19 42 0 0 0,-6 3-2878 0 0,-42 69 0 0 0,67-129 742 0 0,0 1-1 0 0,0-2 0 0 0,-1 1 0 0 0,0-1 1 0 0,-16 15-1 0 0,19-21 370 0 0,1-1 0 0 0,-1 1 0 0 0,0-1-1 0 0,0 0 1 0 0,0 0 0 0 0,0-1 0 0 0,0 0 0 0 0,-1 1 0 0 0,1-2-1 0 0,-1 1 1 0 0,1-1 0 0 0,-1 1 0 0 0,1-2 0 0 0,-11 2 0 0 0</inkml:trace>
</inkml:ink>
</file>

<file path=ppt/ink/ink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2:57.775"/>
    </inkml:context>
    <inkml:brush xml:id="br0">
      <inkml:brushProperty name="width" value="0.05" units="cm"/>
      <inkml:brushProperty name="height" value="0.05" units="cm"/>
      <inkml:brushProperty name="color" value="#004F8B"/>
    </inkml:brush>
  </inkml:definitions>
  <inkml:trace contextRef="#ctx0" brushRef="#br0">245 0 2956 0 0,'-3'1'8144'0'0,"-13"12"-7644"0"0,6-3 160 0 0,1 0 1 0 0,1 1 0 0 0,0 0-1 0 0,-8 14 1 0 0,-12 17-285 0 0,10-18-592 0 0,-2 1-3708 0 0,0-1 0 0 0,-46 44 1 0 0,44-51 2103 0 0</inkml:trace>
</inkml:ink>
</file>

<file path=ppt/ink/ink4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53.037"/>
    </inkml:context>
    <inkml:brush xml:id="br0">
      <inkml:brushProperty name="width" value="0.05" units="cm"/>
      <inkml:brushProperty name="height" value="0.05" units="cm"/>
      <inkml:brushProperty name="color" value="#004F8B"/>
    </inkml:brush>
  </inkml:definitions>
  <inkml:trace contextRef="#ctx0" brushRef="#br0">1157 18 6717 0 0,'-3'-11'12564'0'0,"-5"18"-5968"0"0,-16 42-4052 0 0,-5 7-1010 0 0,24-49-1463 0 0,4-4-97 0 0,0-1 0 0 0,-1 0 0 0 0,1 0 0 0 0,0 0 0 0 0,-1 0 0 0 0,1-1 0 0 0,-1 1 0 0 0,1 0 1 0 0,-1-1-1 0 0,0 1 0 0 0,0-1 0 0 0,0 1 0 0 0,0-1 0 0 0,0 0 0 0 0,0 0 0 0 0,0 0 0 0 0,0 0 0 0 0,0 0 0 0 0,-1 0 1 0 0,1-1-1 0 0,0 1 0 0 0,0-1 0 0 0,-1 0 0 0 0,-2 1 0 0 0,3-2 38 0 0,1 0-1 0 0,-1 1 1 0 0,0-1-1 0 0,0 1 1 0 0,0-1-1 0 0,1 1 1 0 0,-1 0-1 0 0,0 0 1 0 0,0 0-1 0 0,0 0 1 0 0,0 0-1 0 0,0 0 1 0 0,0 0-1 0 0,1 1 1 0 0,-1-1-1 0 0,0 1 1 0 0,0-1-1 0 0,0 1 1 0 0,1 0 0 0 0,-1 0-1 0 0,0-1 1 0 0,1 1-1 0 0,-1 1 1 0 0,1-1-1 0 0,-1 0 1 0 0,1 0-1 0 0,-1 0 1 0 0,1 1-1 0 0,0-1 1 0 0,0 1-1 0 0,0-1 1 0 0,0 1-1 0 0,0-1 1 0 0,-2 4-1 0 0,-6 8 178 0 0,-1-1-1 0 0,0 0 0 0 0,-1 0 0 0 0,-18 14 0 0 0,24-21-126 0 0,0-1 1 0 0,-1 0-1 0 0,1-1 0 0 0,-1 1 0 0 0,0-1 0 0 0,0 0 0 0 0,0 0 0 0 0,0-1 1 0 0,0 0-1 0 0,-1 0 0 0 0,1 0 0 0 0,-14 1 0 0 0,16-3-50 0 0,0 0 1 0 0,0-1-1 0 0,0 1 0 0 0,0-1 1 0 0,0 0-1 0 0,0 0 0 0 0,0 0 0 0 0,0 0 1 0 0,1-1-1 0 0,-1 1 0 0 0,0-1 0 0 0,1 0 1 0 0,-1 0-1 0 0,1 0 0 0 0,0-1 1 0 0,0 1-1 0 0,0-1 0 0 0,-3-3 0 0 0,1 1 30 0 0,1-1 1 0 0,1 0-1 0 0,-1 0 0 0 0,1 0 0 0 0,0 0 0 0 0,0-1 0 0 0,1 1 0 0 0,-1-1 0 0 0,-1-11 0 0 0,1-6 75 0 0,0-1-1 0 0,2 1 1 0 0,0 0-1 0 0,6-45 1 0 0,1 46-117 0 0,1 21 0 0 0,-5 3 0 0 0,-1 0 0 0 0,1 0 0 0 0,0 0 0 0 0,-1 0 0 0 0,1 0 0 0 0,-1 0 0 0 0,1 0 0 0 0,-1 1 0 0 0,0-1 0 0 0,0 1 0 0 0,1-1 0 0 0,-1 1 0 0 0,0-1 0 0 0,0 1 0 0 0,-1 0 0 0 0,1-1 0 0 0,0 1 0 0 0,0 0 0 0 0,0 2 0 0 0,0 3 0 0 0,1 0 0 0 0,-1-1 0 0 0,-1 1 0 0 0,1 0 0 0 0,-1 10 0 0 0,-3 9 0 0 0,-10 49 0 0 0,12-74 0 0 0,-1 10 0 0 0,-2 0 0 0 0,1 1 0 0 0,-2-2 0 0 0,1 1 0 0 0,-1 0 0 0 0,-1-1 0 0 0,0 0 0 0 0,-1 0 0 0 0,0-1 0 0 0,0 1 0 0 0,-14 12 0 0 0,-4-1 0 0 0,1-1 0 0 0,-53 30 0 0 0,-21 17 0 0 0,85-57 0 0 0,1 2 0 0 0,0-1 0 0 0,1 2 0 0 0,0-1 0 0 0,1 1 0 0 0,0 1 0 0 0,-7 16 0 0 0,0 2 0 0 0,1 2 0 0 0,-11 38 0 0 0,23-63 0 0 0,0 0 0 0 0,-1 0 0 0 0,-1-1 0 0 0,1 1 0 0 0,-1-1 0 0 0,-1 0 0 0 0,1-1 0 0 0,-1 0 0 0 0,-1 0 0 0 0,1 0 0 0 0,-1-1 0 0 0,0 0 0 0 0,-1-1 0 0 0,1 0 0 0 0,-12 5 0 0 0,16-7 0 0 0,0-1 0 0 0,0-1 0 0 0,0 1 0 0 0,0-1 0 0 0,0 1 0 0 0,-1-1 0 0 0,1 0 0 0 0,0-1 0 0 0,-1 1 0 0 0,1-1 0 0 0,-1 0 0 0 0,1 0 0 0 0,0 0 0 0 0,-1-1 0 0 0,1 1 0 0 0,0-1 0 0 0,-1 0 0 0 0,1 0 0 0 0,0-1 0 0 0,0 1 0 0 0,0-1 0 0 0,0 0 0 0 0,0 0 0 0 0,0 0 0 0 0,0-1 0 0 0,1 1 0 0 0,-1-1 0 0 0,1 0 0 0 0,0 0 0 0 0,0 0 0 0 0,0-1 0 0 0,0 1 0 0 0,0-1 0 0 0,1 1 0 0 0,0-1 0 0 0,-4-6 0 0 0,2 0 0 0 0,1 0 0 0 0,0-1 0 0 0,0 1 0 0 0,1-1 0 0 0,0 0 0 0 0,1 1 0 0 0,0-1 0 0 0,1 0 0 0 0,0 0 0 0 0,0 0 0 0 0,1 1 0 0 0,1-1 0 0 0,0 0 0 0 0,0 1 0 0 0,5-11 0 0 0,0-2 0 0 0,2 0 0 0 0,0 1 0 0 0,2 0 0 0 0,0 0 0 0 0,24-32 0 0 0,-23 38-730 0 0,0 1 0 0 0,2 0-1 0 0,17-15 1 0 0,-14 16-1069 0 0,0 1 0 0 0,1 1 0 0 0,0 1 0 0 0,1 0 0 0 0,0 1 0 0 0,1 2 0 0 0,0 0 0 0 0,1 0-1 0 0,-1 2 1 0 0,1 1 0 0 0,23-3 0 0 0,-18 5 195 0 0,0 0-1 0 0,45 3 0 0 0,-40 2-314 0 0</inkml:trace>
</inkml:ink>
</file>

<file path=ppt/ink/ink4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53.391"/>
    </inkml:context>
    <inkml:brush xml:id="br0">
      <inkml:brushProperty name="width" value="0.05" units="cm"/>
      <inkml:brushProperty name="height" value="0.05" units="cm"/>
      <inkml:brushProperty name="color" value="#004F8B"/>
    </inkml:brush>
  </inkml:definitions>
  <inkml:trace contextRef="#ctx0" brushRef="#br0">172 140 5497 0 0,'0'0'2112'0'0,"-4"-3"-24"0"0,-1-1-1043 0 0,0 1-1 0 0,0-1 1 0 0,1-1-1 0 0,-1 1 1 0 0,1-1 0 0 0,0 0-1 0 0,0 0 1 0 0,1 0 0 0 0,0 0-1 0 0,-1 0 1 0 0,-2-10-1 0 0,-12-41 4409 0 0,18 54-5122 0 0,0 1-302 0 0,1 1 0 0 0,-1-1 0 0 0,0 0 0 0 0,1 0 0 0 0,-1 1 0 0 0,1-1 0 0 0,-1 0 0 0 0,1 0 0 0 0,-1 1 0 0 0,1-1 0 0 0,-1 1 0 0 0,1-1 0 0 0,0 1-1 0 0,-1-1 1 0 0,1 1 0 0 0,0-1 0 0 0,0 1 0 0 0,-1-1 0 0 0,1 1 0 0 0,0 0 0 0 0,0-1 0 0 0,0 1 0 0 0,-1 0 0 0 0,1 0 0 0 0,0 0 0 0 0,0 0 0 0 0,0 0 0 0 0,0 0 0 0 0,-1 0 0 0 0,1 0 0 0 0,0 0 0 0 0,0 0 0 0 0,0 0 0 0 0,0 0 0 0 0,-1 0 0 0 0,1 1 0 0 0,0-1 0 0 0,0 0 0 0 0,1 1 0 0 0,0 2-160 0 0,1-1 0 0 0,-1 0 1 0 0,0 1-1 0 0,0-1 0 0 0,0 1 0 0 0,0 0 1 0 0,0-1-1 0 0,0 1 0 0 0,-1 0 1 0 0,1 0-1 0 0,-1 1 0 0 0,0-1 1 0 0,0 0-1 0 0,0 0 0 0 0,0 0 0 0 0,-1 1 1 0 0,1 5-1 0 0,-1-2-763 0 0,-1 0-1 0 0,1-1 1 0 0,-2 1 0 0 0,1 0 0 0 0,0-1-1 0 0,-1 1 1 0 0,-1-1 0 0 0,-3 9 0 0 0,-3 3-2612 0 0,0-2 1 0 0,-22 30 0 0 0,-3-3-240 0 0,7-14 1637 0 0,-1 2 183 0 0</inkml:trace>
</inkml:ink>
</file>

<file path=ppt/ink/ink4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53.735"/>
    </inkml:context>
    <inkml:brush xml:id="br0">
      <inkml:brushProperty name="width" value="0.05" units="cm"/>
      <inkml:brushProperty name="height" value="0.05" units="cm"/>
      <inkml:brushProperty name="color" value="#004F8B"/>
    </inkml:brush>
  </inkml:definitions>
  <inkml:trace contextRef="#ctx0" brushRef="#br0">1 457 5404 0 0,'19'-30'6322'0'0,"85"-70"1"0"0,-21 22-8217 0 0,-53 47-2245 0 0,52-66 0 0 0,-21 11-363 0 0,-35 51 2475 0 0</inkml:trace>
</inkml:ink>
</file>

<file path=ppt/ink/ink4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54.063"/>
    </inkml:context>
    <inkml:brush xml:id="br0">
      <inkml:brushProperty name="width" value="0.05" units="cm"/>
      <inkml:brushProperty name="height" value="0.05" units="cm"/>
      <inkml:brushProperty name="color" value="#004F8B"/>
    </inkml:brush>
  </inkml:definitions>
  <inkml:trace contextRef="#ctx0" brushRef="#br0">0 265 4912 0 0,'3'-7'5057'0'0,"5"-9"-2207"0"0,70-45 2243 0 0,-5 5-8650 0 0,-55 41 563 0 0,-1-1 0 0 0,0-1 1 0 0,28-36-1 0 0,-29 29 1318 0 0</inkml:trace>
</inkml:ink>
</file>

<file path=ppt/ink/ink4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54.423"/>
    </inkml:context>
    <inkml:brush xml:id="br0">
      <inkml:brushProperty name="width" value="0.05" units="cm"/>
      <inkml:brushProperty name="height" value="0.05" units="cm"/>
      <inkml:brushProperty name="color" value="#004F8B"/>
    </inkml:brush>
  </inkml:definitions>
  <inkml:trace contextRef="#ctx0" brushRef="#br0">1700 8 6541 0 0,'-3'-7'6015'0'0,"3"7"-5827"0"0,0 0-1 0 0,0-1 1 0 0,-1 1 0 0 0,1 0 0 0 0,0 0 0 0 0,0 0 0 0 0,-1 0 0 0 0,1 0 0 0 0,0 0 0 0 0,0 0 0 0 0,-1 0 0 0 0,1 0 0 0 0,0 0 0 0 0,0 0 0 0 0,-1 0 0 0 0,-2 2 2444 0 0,3-2-2444 0 0,-33 13 3058 0 0,-35 22-2010 0 0,67-34-1165 0 0,-360 233 4804 0 0,17 32-3316 0 0,180-136-1560 0 0,-75 65-1385 0 0,93-73-1514 0 0,-2-6-4467 0 0,121-95 3442 0 0,-1-2 0 0 0,-1 0 1 0 0,-51 23-1 0 0,59-32 2092 0 0</inkml:trace>
</inkml:ink>
</file>

<file path=ppt/ink/ink4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0:57.032"/>
    </inkml:context>
    <inkml:brush xml:id="br0">
      <inkml:brushProperty name="width" value="0.05" units="cm"/>
      <inkml:brushProperty name="height" value="0.05" units="cm"/>
      <inkml:brushProperty name="color" value="#E71224"/>
    </inkml:brush>
  </inkml:definitions>
  <inkml:trace contextRef="#ctx0" brushRef="#br0">18 200 5324 0 0,'-15'-8'22287'0'0,"15"11"-22232"0"0,-1 0 1 0 0,1 0 0 0 0,-1 1 0 0 0,1-1 0 0 0,0 0 0 0 0,0 0 0 0 0,0 0 0 0 0,1 0 0 0 0,-1 1 0 0 0,1-1 0 0 0,0 0-1 0 0,-1 0 1 0 0,1 0 0 0 0,1 0 0 0 0,-1 0 0 0 0,0 0 0 0 0,1-1 0 0 0,2 4 0 0 0,0-1 138 0 0,0 0-1 0 0,0-1 1 0 0,1 1 0 0 0,0-1 0 0 0,0 0-1 0 0,0 0 1 0 0,0-1 0 0 0,10 6 0 0 0,5-1 276 0 0,1 1 0 0 0,-1-2 0 0 0,1-1 0 0 0,31 5 0 0 0,10-1-470 0 0,1-4 0 0 0,0-2 0 0 0,99-6 0 0 0,-57-8 0 0 0,139-30 0 0 0,-173 23 0 0 0,-2-4 0 0 0,-1-3 0 0 0,-1-2 0 0 0,-1-4 0 0 0,113-69 0 0 0,-144 77 0 0 0,-20 11 0 0 0,2 0 0 0 0,0 2 0 0 0,0 0 0 0 0,26-9 0 0 0,-32 15 0 0 0,0 1 0 0 0,-1 0-229 0 0,-8 2-947 0 0</inkml:trace>
</inkml:ink>
</file>

<file path=ppt/ink/ink4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00.595"/>
    </inkml:context>
    <inkml:brush xml:id="br0">
      <inkml:brushProperty name="width" value="0.05" units="cm"/>
      <inkml:brushProperty name="height" value="0.05" units="cm"/>
      <inkml:brushProperty name="color" value="#E71224"/>
    </inkml:brush>
  </inkml:definitions>
  <inkml:trace contextRef="#ctx0" brushRef="#br0">600 327 4104 0 0,'-4'-7'1540'0'0,"1"0"0"0"0,0 0-1 0 0,1-1 1 0 0,-1 1-1 0 0,2-1 1 0 0,-3-15-1 0 0,2 11-523 0 0,2-1-1 0 0,-1 0 1 0 0,2 1-1 0 0,-1-1 1 0 0,2 1-1 0 0,4-22 1 0 0,-3 25-848 0 0,0 1-1 0 0,0-1 1 0 0,1 1 0 0 0,0 0-1 0 0,1 0 1 0 0,0 0 0 0 0,0 1-1 0 0,0 0 1 0 0,1 0 0 0 0,0 0-1 0 0,1 0 1 0 0,-1 1 0 0 0,1 0-1 0 0,0 1 1 0 0,1 0 0 0 0,0 0-1 0 0,-1 0 1 0 0,1 1 0 0 0,1 0-1 0 0,-1 0 1 0 0,1 1-1 0 0,-1 0 1 0 0,1 1 0 0 0,0 0-1 0 0,10-1 1 0 0,-17 3-161 0 0,-1 0 0 0 0,1-1 0 0 0,0 1 0 0 0,-1 0-1 0 0,1 0 1 0 0,0 1 0 0 0,-1-1 0 0 0,1 0 0 0 0,0 0 0 0 0,-1 1 0 0 0,1-1-1 0 0,-1 1 1 0 0,1-1 0 0 0,-1 1 0 0 0,1 0 0 0 0,-1 0 0 0 0,0 0 0 0 0,1 0 0 0 0,-1 0-1 0 0,0 0 1 0 0,1 0 0 0 0,-1 0 0 0 0,1 2 0 0 0,0-1 2 0 0,-1 1 0 0 0,0-1 1 0 0,0 1-1 0 0,0 0 0 0 0,0-1 0 0 0,0 1 0 0 0,-1 0 1 0 0,1 0-1 0 0,-1-1 0 0 0,0 1 0 0 0,0 0 1 0 0,0 4-1 0 0,-1 1 9 0 0,0 0 1 0 0,0 0 0 0 0,-1 0-1 0 0,0 0 1 0 0,0 0-1 0 0,-1 0 1 0 0,0-1 0 0 0,-5 9-1 0 0,-4 1 28 0 0,-1-1 0 0 0,-1 0 1 0 0,-1-1-1 0 0,0-1 0 0 0,0 0 0 0 0,-2-1 0 0 0,0-1 0 0 0,0 0 0 0 0,-1-1 0 0 0,-22 9 1 0 0,-29 11 133 0 0,-102 30-1 0 0,147-53-200 0 0,-2 0-116 0 0,10-4 53 0 0,4-1 25 0 0,3 0 20 0 0,-56 18-549 0 0,45-12 539 0 0,0 1-1 0 0,-24 15 1 0 0,42-23 55 0 0,1-1 0 0 0,-1 1 1 0 0,1-1-1 0 0,-1 1 1 0 0,1 0-1 0 0,0-1 0 0 0,0 1 1 0 0,0 0-1 0 0,0 0 0 0 0,0 0 1 0 0,1 0-1 0 0,-1 0 0 0 0,1 0 1 0 0,-1 0-1 0 0,1 0 0 0 0,0 0 1 0 0,-1 0-1 0 0,1 4 0 0 0,1-4-86 0 0,21 11-403 0 0,-5-9 475 0 0,-1-1 0 0 0,1-1 1 0 0,-1 0-1 0 0,1-1 0 0 0,0-1 0 0 0,23-3 0 0 0,33 0-34 0 0,12 0-484 0 0,-83 3 546 0 0,5-1-62 0 0,-1 0 0 0 0,1 1 1 0 0,0-1-1 0 0,0 2 0 0 0,-1-1 0 0 0,10 2 1 0 0,-15-2 49 0 0,0 0-1 0 0,-1 0 1 0 0,1 0 0 0 0,0 0 0 0 0,0 0 0 0 0,0 0 0 0 0,0 1 0 0 0,0-1 0 0 0,0 0 0 0 0,0 0 0 0 0,0 1 0 0 0,-1-1-1 0 0,1 1 1 0 0,0-1 0 0 0,0 1 0 0 0,0-1 0 0 0,-1 1 0 0 0,1-1 0 0 0,0 1 0 0 0,-1 0 0 0 0,1-1 0 0 0,0 1 0 0 0,-1 0-1 0 0,1 0 1 0 0,-1-1 0 0 0,1 1 0 0 0,-1 0 0 0 0,1 0 0 0 0,-1 0 0 0 0,0 0 0 0 0,1-1 0 0 0,-1 1 0 0 0,0 0 0 0 0,0 0-1 0 0,0 0 1 0 0,0 0 0 0 0,0 0 0 0 0,0 0 0 0 0,0 0 0 0 0,0 0 0 0 0,0 0 0 0 0,0 0 0 0 0,0 0 0 0 0,0-1 0 0 0,-1 1-1 0 0,1 0 1 0 0,0 0 0 0 0,-1 0 0 0 0,1 0 0 0 0,-1 0 0 0 0,1-1 0 0 0,-1 1 0 0 0,1 0 0 0 0,-1 0 0 0 0,0-1-1 0 0,1 1 1 0 0,-1 0 0 0 0,0-1 0 0 0,0 1 0 0 0,-4 5 91 0 0,0-1 0 0 0,0 1 0 0 0,0-2 0 0 0,-1 1 0 0 0,0 0 0 0 0,-10 5-1 0 0,-9 2 40 0 0,0-1 1 0 0,-1 0-1 0 0,0-3 0 0 0,0 0 0 0 0,-41 6 0 0 0,55-12-37 0 0,0 0 0 0 0,0-1 0 0 0,0-1 1 0 0,0 0-1 0 0,0-1 0 0 0,0 0 0 0 0,1-1 0 0 0,-1 0 1 0 0,0-1-1 0 0,1 0 0 0 0,-1-1 0 0 0,1 0 0 0 0,0-1 1 0 0,0 0-1 0 0,-10-8 0 0 0,16 10-23 0 0,0-1 0 0 0,1 0 0 0 0,0 0-1 0 0,0 0 1 0 0,0-1 0 0 0,1 0 0 0 0,-1 0 0 0 0,1 1 0 0 0,0-2-1 0 0,1 1 1 0 0,-1 0 0 0 0,1-1 0 0 0,0 1 0 0 0,0-1 0 0 0,1 1-1 0 0,0-1 1 0 0,0 0 0 0 0,0 0 0 0 0,1 0 0 0 0,-1 1 0 0 0,1-1-1 0 0,1 0 1 0 0,-1 0 0 0 0,1 0 0 0 0,0 0 0 0 0,3-8 0 0 0,4-16-1469 0 0,2 1 1 0 0,0 0-1 0 0,27-50 0 0 0,-22 50-1365 0 0,-10 18 1011 0 0,0 0-1 0 0,0 0 1 0 0,-1 0-1 0 0,0 0 1 0 0,-1-1-1 0 0,-1 0 1 0 0,0 1-1 0 0,0-1 1 0 0,-1 0-1 0 0,0 0 1 0 0,-2-16-1 0 0,-3 9 193 0 0</inkml:trace>
</inkml:ink>
</file>

<file path=ppt/ink/ink4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01.110"/>
    </inkml:context>
    <inkml:brush xml:id="br0">
      <inkml:brushProperty name="width" value="0.05" units="cm"/>
      <inkml:brushProperty name="height" value="0.05" units="cm"/>
      <inkml:brushProperty name="color" value="#E71224"/>
    </inkml:brush>
  </inkml:definitions>
  <inkml:trace contextRef="#ctx0" brushRef="#br0">9 100 5136 0 0,'0'0'4821'0'0,"-9"38"11298"0"0,10-37-15372 0 0,14 2 991 0 0,-5-5-1914 0 0,0-1-1 0 0,0 1 1 0 0,0-2-1 0 0,-1 1 1 0 0,1-2 0 0 0,-1 1-1 0 0,0-1 1 0 0,0 0-1 0 0,0-1 1 0 0,7-7-1 0 0,44-38-1065 0 0,-25 16 1672 0 0,-32 31-313 0 0,-3 4-131 0 0,0 1 0 0 0,0-1 1 0 0,1 0-1 0 0,-1 0 0 0 0,0 0 0 0 0,0 1 0 0 0,0-1 1 0 0,0 0-1 0 0,0 0 0 0 0,0 1 0 0 0,0-1 0 0 0,0 0 1 0 0,0 0-1 0 0,1 0 0 0 0,-1 1 0 0 0,0-1 0 0 0,0 0 0 0 0,0 0 1 0 0,0 0-1 0 0,1 1 0 0 0,-1-1 0 0 0,0 0 0 0 0,0 0 1 0 0,0 0-1 0 0,1 0 0 0 0,-1 0 0 0 0,0 0 0 0 0,0 0 1 0 0,1 0-1 0 0,-1 1 0 0 0,0-1 0 0 0,0 0 0 0 0,1 0 1 0 0,-1 0-1 0 0,0 0 0 0 0,0 0 0 0 0,1 0 0 0 0,-1 0 1 0 0,0 0-1 0 0,0 0 0 0 0,1-1 0 0 0,-1 1 0 0 0,0 0 0 0 0,0 0 1 0 0,0 0-1 0 0,1 0 0 0 0,-1 0 0 0 0,0 0 0 0 0,0 0 1 0 0,0 0-1 0 0,1-1 0 0 0,-1 1 0 0 0,0 0 0 0 0,0 0 1 0 0,0 0-1 0 0,1-1 0 0 0,-1 1 0 0 0,0 0 0 0 0,-4 21-3013 0 0,-30 18-8012 0 0,-30 9 2744 0 0,40-33 6414 0 0</inkml:trace>
</inkml:ink>
</file>

<file path=ppt/ink/ink4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02.032"/>
    </inkml:context>
    <inkml:brush xml:id="br0">
      <inkml:brushProperty name="width" value="0.05" units="cm"/>
      <inkml:brushProperty name="height" value="0.05" units="cm"/>
      <inkml:brushProperty name="color" value="#E71224"/>
    </inkml:brush>
  </inkml:definitions>
  <inkml:trace contextRef="#ctx0" brushRef="#br0">1239 495 5517 0 0,'0'0'2116'0'0,"-27"14"6815"0"0,2 25-603 0 0,8-10-4403 0 0,9-12-2253 0 0,18-19-1158 0 0,-6 0-532 0 0,-1-1 0 0 0,0 1 0 0 0,0 0 0 0 0,0-1 0 0 0,0 0 0 0 0,-1 0-1 0 0,1 0 1 0 0,-1 0 0 0 0,3-4 0 0 0,7-36 1867 0 0,-36 58-1824 0 0,2 0 0 0 0,-26 23 0 0 0,33-25-22 0 0,-2 0 0 0 0,1 0 0 0 0,-1-1 0 0 0,-1-2 0 0 0,0 1 0 0 0,-38 14 0 0 0,46-23-3 0 0,-5 1 0 0 0,-3-3 0 0 0,0 0 0 0 0,12-2 0 0 0,-14-13 0 0 0,18 14 0 0 0,0 0 0 0 0,0 0 0 0 0,0 0 0 0 0,0 0 0 0 0,0 1 0 0 0,0-1 0 0 0,0 1 0 0 0,0-1 0 0 0,-1 1 0 0 0,1 0 0 0 0,0 0 0 0 0,0 0 0 0 0,-1 0 0 0 0,1 0 0 0 0,0 1 0 0 0,0-1 0 0 0,0 0 0 0 0,0 1 0 0 0,-1 0 0 0 0,1-1 0 0 0,0 1 0 0 0,-3 2 0 0 0,-48 34 0 0 0,25-16 0 0 0,-22 12 0 0 0,-1-2 0 0 0,-1-2 0 0 0,-2-3 0 0 0,-59 21 0 0 0,93-41 0 0 0,-1 0 0 0 0,1-2 0 0 0,-1 0 0 0 0,0-1 0 0 0,0-2 0 0 0,-31 0 0 0 0,38-2 0 0 0,0-1 0 0 0,0 0 0 0 0,0-1 0 0 0,0-1 0 0 0,0 0 0 0 0,1-1 0 0 0,0 0 0 0 0,0-1 0 0 0,0 0 0 0 0,-19-14 0 0 0,26 16-129 0 0,-1-1 0 0 0,2 0 0 0 0,-1 0 0 0 0,0 0 1 0 0,1-1-1 0 0,0 1 0 0 0,1-1 0 0 0,-1 0 0 0 0,1-1 0 0 0,0 1 0 0 0,0-1 0 0 0,1 0 0 0 0,0 0 1 0 0,0 0-1 0 0,-1-9 0 0 0,2 5-332 0 0,0 0 1 0 0,1 0 0 0 0,0 0-1 0 0,1 0 1 0 0,1 0 0 0 0,0 0 0 0 0,0 0-1 0 0,1 0 1 0 0,4-16 0 0 0,5-5-762 0 0,2 1 1 0 0,0 0-1 0 0,2 0 1 0 0,2 2-1 0 0,36-50 1 0 0,-42 63 805 0 0,1 1 1 0 0,1 1-1 0 0,0 0 1 0 0,1 1-1 0 0,25-19 1 0 0,-19 19 1221 0 0,1 1 1 0 0,0 1-1 0 0,0 1 0 0 0,1 1 1 0 0,0 1-1 0 0,1 0 1 0 0,25-4-1 0 0,112-18 1682 0 0,19-5-3810 0 0,-93 11-2958 0 0,-3-9-3532 0 0,-63 23 5482 0 0,0-1 0 0 0,-1-1 0 0 0,35-28 0 0 0,-37 24 517 0 0</inkml:trace>
</inkml:ink>
</file>

<file path=ppt/ink/ink4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03.313"/>
    </inkml:context>
    <inkml:brush xml:id="br0">
      <inkml:brushProperty name="width" value="0.05" units="cm"/>
      <inkml:brushProperty name="height" value="0.05" units="cm"/>
      <inkml:brushProperty name="color" value="#E71224"/>
    </inkml:brush>
  </inkml:definitions>
  <inkml:trace contextRef="#ctx0" brushRef="#br0">1293 27 5949 0 0,'0'-11'4854'0'0,"0"-5"8302"0"0,-12 41-11664 0 0,-1-1 1 0 0,-1 0-1 0 0,-31 40 1 0 0,39-55-1389 0 0,-1-1 0 0 0,-1 0 0 0 0,1 0 0 0 0,-1 0 1 0 0,-1-1-1 0 0,1-1 0 0 0,-1 1 0 0 0,-1-1 0 0 0,1-1 1 0 0,-1 0-1 0 0,0 0 0 0 0,0-1 0 0 0,-11 4 1 0 0,17-8-178 0 0,0 0 1 0 0,1 0-1 0 0,-1 0 1 0 0,0 0 0 0 0,0-1-1 0 0,1 1 1 0 0,-1-1 0 0 0,0 0-1 0 0,1 0 1 0 0,-1 0 0 0 0,1-1-1 0 0,-1 1 1 0 0,1-1-1 0 0,-1 0 1 0 0,1 0 0 0 0,0 0-1 0 0,-5-5 1 0 0,-17-8-881 0 0,20 15 935 0 0,0 0 0 0 0,1 0 0 0 0,-1 1-1 0 0,0 0 1 0 0,1 0 0 0 0,-1 0 0 0 0,1 1 0 0 0,0-1 0 0 0,-1 1-1 0 0,1 0 1 0 0,0 0 0 0 0,-4 4 0 0 0,-3-1 127 0 0,1 0-83 0 0,-1-1 0 0 0,0 0-1 0 0,1-1 1 0 0,-1 0 0 0 0,0 0 0 0 0,-1-1-1 0 0,1-1 1 0 0,-22 1 0 0 0,27-3-114 0 0,0 1 0 0 0,-1-1 1 0 0,1 0-1 0 0,0-1 1 0 0,-1 0-1 0 0,1 0 0 0 0,0 0 1 0 0,0-1-1 0 0,1 1 0 0 0,-1-1 1 0 0,0-1-1 0 0,1 1 0 0 0,0-1 1 0 0,0 0-1 0 0,0 0 0 0 0,0-1 1 0 0,-4-5-1 0 0,-5-6-151 0 0,7 6 61 0 0,-1 1 0 0 0,0 0 1 0 0,-1 0-1 0 0,1 1 0 0 0,-14-9 0 0 0,21 16 127 0 0,-30 4-74 0 0,30-3 108 0 0,0 0 1 0 0,0 0 0 0 0,-1 0 0 0 0,1 0 0 0 0,0 0 0 0 0,0 1 0 0 0,0-1 0 0 0,0 0 0 0 0,0 1 0 0 0,0-1 0 0 0,0 1 0 0 0,0-1 0 0 0,0 1 0 0 0,0-1 0 0 0,1 1 0 0 0,-1 0 0 0 0,0-1 0 0 0,0 1 0 0 0,0 0-1 0 0,1 0 1 0 0,-1 0 0 0 0,0 0 0 0 0,1 0 0 0 0,-1 0 0 0 0,1-1 0 0 0,-1 1 0 0 0,0 2 0 0 0,2-3-24 0 0,-1 1 0 0 0,1 0-1 0 0,0 0 1 0 0,-1-1 0 0 0,1 1 0 0 0,-1 0 0 0 0,1 0-1 0 0,0-1 1 0 0,0 1 0 0 0,-1-1 0 0 0,1 1-1 0 0,0-1 1 0 0,0 1 0 0 0,0-1 0 0 0,0 1 0 0 0,-1-1-1 0 0,1 0 1 0 0,0 0 0 0 0,0 1 0 0 0,0-1 0 0 0,0 0-1 0 0,0 0 1 0 0,0 0 0 0 0,0 0 0 0 0,0 0-1 0 0,1 0 1 0 0,26 1-307 0 0,-27-1 281 0 0,22-1-357 0 0,-17 1 612 0 0,1-1 0 0 0,0 1 0 0 0,-1 0 0 0 0,1 1 0 0 0,-1 0 1 0 0,1 0-1 0 0,-1 0 0 0 0,8 3 0 0 0,-13-4-90 0 0,0 1 0 0 0,0 0 0 0 0,0 0 1 0 0,0-1-1 0 0,0 1 0 0 0,0 0 0 0 0,0 0 0 0 0,0 0 1 0 0,0 0-1 0 0,0 0 0 0 0,0 0 0 0 0,-1 0 1 0 0,1 0-1 0 0,0 1 0 0 0,-1-1 0 0 0,1 0 0 0 0,0 3 1 0 0,0-1 75 0 0,-1 0 0 0 0,1 0 0 0 0,-1 1 1 0 0,0-1-1 0 0,0 0 0 0 0,-1 1 1 0 0,1-1-1 0 0,0 0 0 0 0,-3 7 0 0 0,1-3-71 0 0,0 1 0 0 0,0-1 0 0 0,-1 1-1 0 0,0-1 1 0 0,-1 0 0 0 0,0 0 0 0 0,0-1 0 0 0,0 1-1 0 0,-1-1 1 0 0,0 0 0 0 0,0 0 0 0 0,0 0 0 0 0,-1-1-1 0 0,0 0 1 0 0,0 0 0 0 0,0 0 0 0 0,-1-1-1 0 0,-11 6 1 0 0,8-6 21 0 0,1 0 0 0 0,-2-1 0 0 0,1 0 0 0 0,0-1 0 0 0,0 0 0 0 0,-1-1 0 0 0,1 0 0 0 0,-1 0 0 0 0,1-1 0 0 0,-1-1 0 0 0,1 1 0 0 0,-1-2 0 0 0,-14-3 0 0 0,2 0-203 0 0,-1 1 1 0 0,1 0-1 0 0,-1 2 1 0 0,0 1-1 0 0,0 1 1 0 0,0 1-1 0 0,-30 5 0 0 0,40-3-11 0 0,0 0 1 0 0,1 0-1 0 0,0 2 0 0 0,-1 0 0 0 0,2 0 0 0 0,-1 1 0 0 0,1 0 0 0 0,-1 2 0 0 0,2-1 0 0 0,-1 1 0 0 0,1 1 0 0 0,0 0 0 0 0,-17 19 0 0 0,14-9-1754 0 0,0 6-3500 0 0,12-23 4096 0 0,1 0-1 0 0,0 1 0 0 0,0 0 0 0 0,0-1 1 0 0,0 1-1 0 0,0 0 0 0 0,1-1 1 0 0,-1 1-1 0 0,1 0 0 0 0,0 0 0 0 0,0-1 1 0 0,0 1-1 0 0,0 0 0 0 0,0 0 0 0 0,1 5 1 0 0</inkml:trace>
</inkml:ink>
</file>

<file path=ppt/ink/ink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2:58.103"/>
    </inkml:context>
    <inkml:brush xml:id="br0">
      <inkml:brushProperty name="width" value="0.05" units="cm"/>
      <inkml:brushProperty name="height" value="0.05" units="cm"/>
      <inkml:brushProperty name="color" value="#004F8B"/>
    </inkml:brush>
  </inkml:definitions>
  <inkml:trace contextRef="#ctx0" brushRef="#br0">46 0 3672 0 0,'0'0'3157'0'0,"8"17"1388"0"0,-3-11-4056 0 0,1 1 1 0 0,-2 0 0 0 0,1 0-1 0 0,-1 0 1 0 0,0 1-1 0 0,-1-1 1 0 0,1 1 0 0 0,-2 0-1 0 0,1 0 1 0 0,1 10 0 0 0,-3-15-406 0 0,0 0 0 0 0,-1 0 0 0 0,1 0 0 0 0,-1 0 1 0 0,0 0-1 0 0,0 0 0 0 0,0 0 0 0 0,0 0 1 0 0,0 0-1 0 0,-1 0 0 0 0,1-1 0 0 0,-1 1 0 0 0,0 0 1 0 0,0 0-1 0 0,0 0 0 0 0,0-1 0 0 0,-1 1 1 0 0,1 0-1 0 0,-1-1 0 0 0,1 1 0 0 0,-1-1 0 0 0,0 0 1 0 0,0 0-1 0 0,0 1 0 0 0,0-1 0 0 0,0 0 1 0 0,-1-1-1 0 0,1 1 0 0 0,-1 0 0 0 0,-4 2 0 0 0,5-3-28 0 0,1-1 0 0 0,-1 1-1 0 0,1 0 1 0 0,-1-1 0 0 0,1 1-1 0 0,-1-1 1 0 0,0 1 0 0 0,1-1-1 0 0,-1 0 1 0 0,0 0 0 0 0,0 0-1 0 0,1 0 1 0 0,-1 0 0 0 0,0 0-1 0 0,1 0 1 0 0,-1 0 0 0 0,0-1-1 0 0,1 1 1 0 0,-1-1 0 0 0,0 1-1 0 0,1-1 1 0 0,-1 0 0 0 0,1 1-1 0 0,-1-1 1 0 0,1 0 0 0 0,-1 0-1 0 0,1 0 1 0 0,0 0 0 0 0,-1-1-1 0 0,1 1 1 0 0,0 0 0 0 0,0 0-1 0 0,0-1 1 0 0,0 1 0 0 0,-1-2-1 0 0,1 0-183 0 0,0 0 0 0 0,0 0 0 0 0,0 1-1 0 0,0-1 1 0 0,0 0 0 0 0,1 0-1 0 0,-1 0 1 0 0,1 0 0 0 0,0 0 0 0 0,0 0-1 0 0,0 0 1 0 0,1 0 0 0 0,-1 0 0 0 0,1 0-1 0 0,-1 0 1 0 0,1 0 0 0 0,0 0 0 0 0,0 0-1 0 0,2-3 1 0 0,23-31-6451 0 0,-21 31 4987 0 0,0-1 0 0 0,0 0 1 0 0,-1 0-1 0 0,1 0 0 0 0,3-10 1 0 0,-5 6-57 0 0</inkml:trace>
</inkml:ink>
</file>

<file path=ppt/ink/ink4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03.688"/>
    </inkml:context>
    <inkml:brush xml:id="br0">
      <inkml:brushProperty name="width" value="0.05" units="cm"/>
      <inkml:brushProperty name="height" value="0.05" units="cm"/>
      <inkml:brushProperty name="color" value="#E71224"/>
    </inkml:brush>
  </inkml:definitions>
  <inkml:trace contextRef="#ctx0" brushRef="#br0">0 31 5661 0 0,'0'0'1756'0'0,"14"-10"2823"0"0,6 7-3135 0 0,22-4 595 0 0,55-3-1 0 0,-84 10-3740 0 0,1 0 1 0 0,-1 1-1 0 0,1 0 1 0 0,23 6-1 0 0,-6 11-4645 0 0,-24-10 4613 0 0</inkml:trace>
</inkml:ink>
</file>

<file path=ppt/ink/ink4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04.017"/>
    </inkml:context>
    <inkml:brush xml:id="br0">
      <inkml:brushProperty name="width" value="0.05" units="cm"/>
      <inkml:brushProperty name="height" value="0.05" units="cm"/>
      <inkml:brushProperty name="color" value="#E71224"/>
    </inkml:brush>
  </inkml:definitions>
  <inkml:trace contextRef="#ctx0" brushRef="#br0">1 224 4300 0 0,'12'-5'1893'0'0,"2"-2"-173"0"0,3-2-172 0 0,4 2-84 0 0,-3-3-216 0 0,3-1-244 0 0,0 1-176 0 0,-1-4-388 0 0,1 2-388 0 0,0-1-584 0 0,1-4-604 0 0,3-2-1580 0 0,-2-2 136 0 0,-3 0 215 0 0,1-2 237 0 0,2-1 244 0 0</inkml:trace>
</inkml:ink>
</file>

<file path=ppt/ink/ink4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04.345"/>
    </inkml:context>
    <inkml:brush xml:id="br0">
      <inkml:brushProperty name="width" value="0.05" units="cm"/>
      <inkml:brushProperty name="height" value="0.05" units="cm"/>
      <inkml:brushProperty name="color" value="#E71224"/>
    </inkml:brush>
  </inkml:definitions>
  <inkml:trace contextRef="#ctx0" brushRef="#br0">11 13 8405 0 0,'-3'-8'7014'0'0,"1"3"-6926"0"0,-3 20-12791 0 0,5-11 10851 0 0</inkml:trace>
</inkml:ink>
</file>

<file path=ppt/ink/ink4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4.095"/>
    </inkml:context>
    <inkml:brush xml:id="br0">
      <inkml:brushProperty name="width" value="0.05" units="cm"/>
      <inkml:brushProperty name="height" value="0.05" units="cm"/>
      <inkml:brushProperty name="color" value="#E71224"/>
    </inkml:brush>
  </inkml:definitions>
  <inkml:trace contextRef="#ctx0" brushRef="#br0">348 119 3960 0 0,'-10'-54'13319'0'0,"4"15"-5808"0"0,-2 13-6430 0 0,8 26-1048 0 0,0 0 1 0 0,0 0 0 0 0,0 0-1 0 0,0 1 1 0 0,0-1 0 0 0,0 0-1 0 0,0 0 1 0 0,0 0 0 0 0,0 0-1 0 0,0 0 1 0 0,0 0 0 0 0,0 0-1 0 0,0 1 1 0 0,0-1 0 0 0,0 0-1 0 0,0 0 1 0 0,0 0 0 0 0,0 0-1 0 0,0 0 1 0 0,-1 0 0 0 0,1 0-1 0 0,0 0 1 0 0,0 0-1 0 0,0 0 1 0 0,0 1 0 0 0,0-1-1 0 0,0 0 1 0 0,0 0 0 0 0,0 0-1 0 0,0 0 1 0 0,0 0 0 0 0,0 0-1 0 0,-1 0 1 0 0,1 0 0 0 0,0 0-1 0 0,0 0 1 0 0,0 0 0 0 0,0 0-1 0 0,0 0 1 0 0,0 0 0 0 0,0 0-1 0 0,0 0 1 0 0,-1 0 0 0 0,1 0-1 0 0,0 0 1 0 0,0 0 0 0 0,0 0-1 0 0,0 0 1 0 0,0 0 0 0 0,0 0-1 0 0,0 0 1 0 0,0 0 0 0 0,-1 0-1 0 0,1 0 1 0 0,0 0 0 0 0,0 0-1 0 0,0 0 1 0 0,0 49 4024 0 0,1-23-3172 0 0,0 51-861 0 0,-5 170 43 0 0,0-197-361 0 0,-2-1 0 0 0,-23 94 1 0 0,22-122-1764 0 0,-1 0 0 0 0,0 0 1 0 0,-2-1-1 0 0,-1 0 1 0 0,0 0-1 0 0,-1-2 1 0 0,-18 22-1 0 0,4-9-880 0 0,-2-2 1 0 0,-1-1-1 0 0,-36 27 0 0 0,32-30 954 0 0</inkml:trace>
</inkml:ink>
</file>

<file path=ppt/ink/ink4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5.423"/>
    </inkml:context>
    <inkml:brush xml:id="br0">
      <inkml:brushProperty name="width" value="0.05" units="cm"/>
      <inkml:brushProperty name="height" value="0.05" units="cm"/>
      <inkml:brushProperty name="color" value="#E71224"/>
    </inkml:brush>
  </inkml:definitions>
  <inkml:trace contextRef="#ctx0" brushRef="#br0">748 388 5837 0 0,'-5'-11'1873'0'0,"1"0"0"0"0,1 0 0 0 0,0 0 0 0 0,0-1 0 0 0,-1-17 1 0 0,2 0 545 0 0,1 0 1 0 0,5-47 0 0 0,-3 72-2331 0 0,-1 1 0 0 0,1-1 0 0 0,0 0 0 0 0,0 1 0 0 0,0-1 0 0 0,1 1 0 0 0,-1 0 0 0 0,1-1 0 0 0,0 1 0 0 0,0 0 0 0 0,0 0 0 0 0,0 0 0 0 0,0 0 0 0 0,1 0 0 0 0,-1 1 0 0 0,1-1 0 0 0,0 1 0 0 0,0-1 0 0 0,0 1 0 0 0,0 0 0 0 0,0 0 0 0 0,1 0 0 0 0,-1 1 0 0 0,0-1 0 0 0,6-1-1 0 0,10-2-92 0 0,0 0-1 0 0,0 2 0 0 0,39-3 0 0 0,-41 5-231 0 0,-1-1-1 0 0,32-7 1 0 0,-39 5 282 0 0,-1 1-1 0 0,0-1 1 0 0,0-1 0 0 0,-1 1 0 0 0,1-1 0 0 0,-1-1 0 0 0,0 1 0 0 0,0-1 0 0 0,-1 0 0 0 0,8-9-1 0 0,-84 107 1055 0 0,33-40-660 0 0,-2-2-1 0 0,-3-2 1 0 0,-59 55 0 0 0,97-100-510 0 0,0 0 0 0 0,0 0 0 0 0,-1 0 0 0 0,1 0 0 0 0,-1-1 0 0 0,1 1 0 0 0,-1-1 0 0 0,0 0 0 0 0,0-1 0 0 0,0 1 0 0 0,0-1 0 0 0,0 0 0 0 0,0 0 0 0 0,0-1 0 0 0,-6 1 0 0 0,1-2-96 0 0,1 0 0 0 0,-1-1 1 0 0,1 0-1 0 0,0-1 0 0 0,0 1 0 0 0,-15-8 0 0 0,21 9 133 0 0,1 0 0 0 0,0 0 0 0 0,0 1 0 0 0,-1-1 0 0 0,1 1 1 0 0,-1 0-1 0 0,1 0 0 0 0,0-1 0 0 0,-1 1 0 0 0,1 1 0 0 0,0-1 0 0 0,-1 0 0 0 0,1 1 0 0 0,0-1 0 0 0,-1 1 0 0 0,1 0 0 0 0,0-1 0 0 0,-1 1 0 0 0,1 0 0 0 0,-3 3 0 0 0,-41 36 487 0 0,41-35-338 0 0,1 0 0 0 0,-1-1 0 0 0,0 1 0 0 0,0-1 0 0 0,0 1 0 0 0,-1-2-1 0 0,1 1 1 0 0,-1 0 0 0 0,0-1 0 0 0,-10 4 0 0 0,12-6-80 0 0,1-1 0 0 0,-1 1 0 0 0,1-1 0 0 0,-1 0 0 0 0,1 0 0 0 0,-1 0 0 0 0,1 0 0 0 0,-1-1 0 0 0,1 1 0 0 0,-1-1 0 0 0,1 0 0 0 0,-1 0 0 0 0,1 0-1 0 0,0 0 1 0 0,0-1 0 0 0,0 1 0 0 0,-4-3 0 0 0,2 0 11 0 0,1 0 0 0 0,0 0 0 0 0,0 0 0 0 0,0 0 0 0 0,0 0 0 0 0,1-1 0 0 0,0 0 0 0 0,0 0 0 0 0,-5-9 0 0 0,-1-11 64 0 0,1 0 1 0 0,0 0-1 0 0,-6-49 1 0 0,7 39-97 0 0,1-31 171 0 0,5 52-49 0 0,0-1 1 0 0,0 1-1 0 0,-6-21 1 0 0,7 34-38 0 0,1 1-77 0 0,0 0 0 0 0,0 1 0 0 0,0-1 0 0 0,-1 1-1 0 0,1-1 1 0 0,0 1 0 0 0,0-1 0 0 0,0 1-1 0 0,0 0 1 0 0,-1-1 0 0 0,1 1 0 0 0,0 0 0 0 0,0 0-1 0 0,-1-1 1 0 0,1 1 0 0 0,-1 0 0 0 0,1 0 0 0 0,-1 0-1 0 0,1 0 1 0 0,-1 0 0 0 0,0 0 0 0 0,1 0-1 0 0,-1 0 1 0 0,0 1 0 0 0,10 44 380 0 0,-3 48 135 0 0,-8-71-439 0 0,-1 1 0 0 0,-1-1 0 0 0,-1 0 1 0 0,-1 0-1 0 0,-1 0 0 0 0,-1-1 1 0 0,-13 29-1 0 0,13-35-102 0 0,-1 1 1 0 0,-1-1-1 0 0,-1-1 1 0 0,0 0-1 0 0,0 0 1 0 0,-2-1-1 0 0,0 0 0 0 0,0-1 1 0 0,-1-1-1 0 0,-16 12 1 0 0,26-21-95 0 0,-1-1 0 0 0,0 0 0 0 0,0 1 1 0 0,1-1-1 0 0,-1-1 0 0 0,0 1 0 0 0,-1-1 1 0 0,1 1-1 0 0,0-1 0 0 0,0 0 0 0 0,0-1 1 0 0,-1 1-1 0 0,1-1 0 0 0,0 0 0 0 0,-1 0 0 0 0,1 0 1 0 0,0-1-1 0 0,-1 1 0 0 0,1-1 0 0 0,0 0 1 0 0,-7-3-1 0 0,8 3-221 0 0,0-1 0 0 0,0 0-1 0 0,0 0 1 0 0,0 0 0 0 0,1 0 0 0 0,-1 0 0 0 0,1-1 0 0 0,-1 1 0 0 0,1-1 0 0 0,0 0-1 0 0,0 0 1 0 0,0 0 0 0 0,0 0 0 0 0,1 0 0 0 0,-1 0 0 0 0,1 0 0 0 0,0 0 0 0 0,-1-1-1 0 0,2 1 1 0 0,-1 0 0 0 0,0-1 0 0 0,1 1 0 0 0,-1-1 0 0 0,1 1 0 0 0,0-1 0 0 0,0 1-1 0 0,1-5 1 0 0,0-5-2764 0 0,1-1 0 0 0,0 1-1 0 0,8-25 1 0 0,23-33-4558 0 0,-23 51 5984 0 0</inkml:trace>
</inkml:ink>
</file>

<file path=ppt/ink/ink4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5.798"/>
    </inkml:context>
    <inkml:brush xml:id="br0">
      <inkml:brushProperty name="width" value="0.05" units="cm"/>
      <inkml:brushProperty name="height" value="0.05" units="cm"/>
      <inkml:brushProperty name="color" value="#E71224"/>
    </inkml:brush>
  </inkml:definitions>
  <inkml:trace contextRef="#ctx0" brushRef="#br0">133 0 6665 0 0,'2'3'26788'0'0,"0"4"-30237"0"0,-2-4 5496 0 0,0 1-1440 0 0,-1 2-498 0 0,-2 1-109 0 0,1-5-393 0 0,1 0 1 0 0,-1 1-1 0 0,1-1 1 0 0,-1 0-1 0 0,0 0 0 0 0,0 0 1 0 0,0-1-1 0 0,0 1 0 0 0,-5 2 1 0 0,2-1-1569 0 0,0-1 0 0 0,-1-1 0 0 0,1 1 0 0 0,-1-1 0 0 0,1 0 0 0 0,-1 0 1 0 0,0 0-1 0 0,1-1 0 0 0,-1 0 0 0 0,-6-1 0 0 0,-14 2-2485 0 0,9 2 2573 0 0</inkml:trace>
</inkml:ink>
</file>

<file path=ppt/ink/ink4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6.142"/>
    </inkml:context>
    <inkml:brush xml:id="br0">
      <inkml:brushProperty name="width" value="0.05" units="cm"/>
      <inkml:brushProperty name="height" value="0.05" units="cm"/>
      <inkml:brushProperty name="color" value="#E71224"/>
    </inkml:brush>
  </inkml:definitions>
  <inkml:trace contextRef="#ctx0" brushRef="#br0">6 85 6489 0 0,'0'0'6027'0'0,"0"0"-5818"0"0,-1-1 1 0 0,1 1 0 0 0,-1-1-1 0 0,1 1 1 0 0,0 0-1 0 0,-1-1 1 0 0,1 1-1 0 0,0-1 1 0 0,-1 1 0 0 0,1-1-1 0 0,0 1 1 0 0,-1-1-1 0 0,1 1 1 0 0,0-1 0 0 0,0 1-1 0 0,0-1 1 0 0,-1 1-1 0 0,1-1 1 0 0,0 1-1 0 0,0-1 1 0 0,0 0 0 0 0,0 1-1 0 0,0-1 1 0 0,0 1-1 0 0,0-1 1 0 0,0 1 0 0 0,0-1-1 0 0,1 0 1 0 0,52-38 4216 0 0,-9 8-4930 0 0,-80 49-18358 0 0,30-15 16979 0 0,-15 8 204 0 0</inkml:trace>
</inkml:ink>
</file>

<file path=ppt/ink/ink4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6.502"/>
    </inkml:context>
    <inkml:brush xml:id="br0">
      <inkml:brushProperty name="width" value="0.05" units="cm"/>
      <inkml:brushProperty name="height" value="0.05" units="cm"/>
      <inkml:brushProperty name="color" value="#E71224"/>
    </inkml:brush>
  </inkml:definitions>
  <inkml:trace contextRef="#ctx0" brushRef="#br0">124 37 5609 0 0,'15'-37'23966'0'0,"-11"57"-21887"0"0,-3 1-2119 0 0,-1 0 0 0 0,-2 0 0 0 0,0 0 0 0 0,-1 0 0 0 0,-6 22 1 0 0,-34 101-8185 0 0,31-112 2881 0 0,-1-1-1 0 0,-1-1 1 0 0,-25 39-1 0 0,32-58 3659 0 0</inkml:trace>
</inkml:ink>
</file>

<file path=ppt/ink/ink4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6.830"/>
    </inkml:context>
    <inkml:brush xml:id="br0">
      <inkml:brushProperty name="width" value="0.05" units="cm"/>
      <inkml:brushProperty name="height" value="0.05" units="cm"/>
      <inkml:brushProperty name="color" value="#E71224"/>
    </inkml:brush>
  </inkml:definitions>
  <inkml:trace contextRef="#ctx0" brushRef="#br0">1027 229 5477 0 0,'-12'-42'12423'0'0,"8"-3"-5993"0"0,4 35-6001 0 0,0 1 1 0 0,0 0-1 0 0,1-1 0 0 0,1 1 0 0 0,0 0 0 0 0,0-1 0 0 0,1 1 0 0 0,0 1 0 0 0,0-1 0 0 0,1 0 1 0 0,0 1-1 0 0,8-11 0 0 0,-12 18-381 0 0,0 0 1 0 0,1 0-1 0 0,-1 0 1 0 0,0 1-1 0 0,1-1 0 0 0,-1 0 1 0 0,1 1-1 0 0,-1-1 1 0 0,1 0-1 0 0,-1 1 1 0 0,1-1-1 0 0,-1 1 1 0 0,1-1-1 0 0,0 1 0 0 0,-1-1 1 0 0,1 1-1 0 0,0-1 1 0 0,-1 1-1 0 0,1 0 1 0 0,0-1-1 0 0,0 1 1 0 0,-1 0-1 0 0,1 0 0 0 0,0-1 1 0 0,0 1-1 0 0,0 0 1 0 0,-1 0-1 0 0,3 0 1 0 0,-2 1-6 0 0,-1 0 1 0 0,1 0-1 0 0,-1 0 1 0 0,1 1-1 0 0,-1-1 1 0 0,1 0-1 0 0,-1 0 1 0 0,0 0-1 0 0,1 0 1 0 0,-1 1-1 0 0,0-1 1 0 0,0 0-1 0 0,0 0 1 0 0,0 1-1 0 0,0 1 1 0 0,-7 55 686 0 0,1-42-728 0 0,0 0 0 0 0,-1 0 0 0 0,-1-1 0 0 0,0 0 0 0 0,-1 0 0 0 0,0-1 0 0 0,-2 0 0 0 0,1-1 0 0 0,-2 0 0 0 0,0-1 0 0 0,0 0 0 0 0,-1 0 0 0 0,-1-2 0 0 0,1 0 0 0 0,-2 0 0 0 0,-29 14 0 0 0,5-5-3 0 0,-1-2 0 0 0,-1-1-1 0 0,0-2 1 0 0,-1-3 0 0 0,-67 12 0 0 0,57-16-203 0 0,1-1-1 0 0,-87-3 1 0 0,119-3 73 0 0,-1-2 1 0 0,1 0 0 0 0,-1-2-1 0 0,1 0 1 0 0,0-1-1 0 0,0-1 1 0 0,1 0-1 0 0,-1-2 1 0 0,2 0-1 0 0,-22-13 1 0 0,33 17-871 0 0,1-1 1 0 0,-1 1 0 0 0,1-1-1 0 0,1 0 1 0 0,-1-1-1 0 0,1 1 1 0 0,-1-1 0 0 0,2 0-1 0 0,-1 0 1 0 0,1 0-1 0 0,0-1 1 0 0,0 1-1 0 0,0-1 1 0 0,1 0 0 0 0,-2-9-1 0 0,1 0-945 0 0,1 0 0 0 0,0 1 0 0 0,1-1 0 0 0,1 0 0 0 0,3-28 0 0 0,0 17 106 0 0</inkml:trace>
</inkml:ink>
</file>

<file path=ppt/ink/ink4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7.158"/>
    </inkml:context>
    <inkml:brush xml:id="br0">
      <inkml:brushProperty name="width" value="0.05" units="cm"/>
      <inkml:brushProperty name="height" value="0.05" units="cm"/>
      <inkml:brushProperty name="color" value="#E71224"/>
    </inkml:brush>
  </inkml:definitions>
  <inkml:trace contextRef="#ctx0" brushRef="#br0">1 35 7229 0 0,'34'-17'12370'0'0,"-1"0"-5558"0"0,-32 16-6953 0 0,-31 16-23705 0 0</inkml:trace>
</inkml:ink>
</file>

<file path=ppt/ink/ink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2:59.197"/>
    </inkml:context>
    <inkml:brush xml:id="br0">
      <inkml:brushProperty name="width" value="0.05" units="cm"/>
      <inkml:brushProperty name="height" value="0.05" units="cm"/>
      <inkml:brushProperty name="color" value="#004F8B"/>
    </inkml:brush>
  </inkml:definitions>
  <inkml:trace contextRef="#ctx0" brushRef="#br0">172 1 3672 0 0,'3'-1'11742'0'0,"19"4"-11322"0"0,-18 0-164 0 0,0-1 0 0 0,-1 1 0 0 0,1 0 0 0 0,0 0 0 0 0,-1 0 0 0 0,0 0 0 0 0,0 1 0 0 0,0-1 0 0 0,0 1 0 0 0,0 0 0 0 0,-1 0 0 0 0,0 0 0 0 0,1 0-1 0 0,-2 0 1 0 0,1 0 0 0 0,0 1 0 0 0,-1-1 0 0 0,2 9 0 0 0,-1-5-7 0 0,-1 1-1 0 0,0 0 0 0 0,0-1 1 0 0,-1 1-1 0 0,0 0 0 0 0,-1 0 0 0 0,0 0 1 0 0,-3 12-1 0 0,-2-2-76 0 0,-1 0-1 0 0,0 0 1 0 0,-2-1 0 0 0,0-1-1 0 0,-1 0 1 0 0,-1 0 0 0 0,-20 24-1 0 0,22-31-1103 0 0,0 1 0 0 0,-1-2 0 0 0,0 1 0 0 0,-1-2 0 0 0,0 1 0 0 0,-24 13 0 0 0,33-21 271 0 0,0 0 1 0 0,0 0-1 0 0,-1-1 1 0 0,1 1-1 0 0,0 0 1 0 0,-1-1-1 0 0,1 0 1 0 0,-1 1-1 0 0,1-1 1 0 0,-1 0-1 0 0,1 0 1 0 0,0-1-1 0 0,-1 1 1 0 0,1 0-1 0 0,-1-1 1 0 0,1 0-1 0 0,0 1 1 0 0,-1-1-1 0 0,1 0 0 0 0,0 0 1 0 0,0 0-1 0 0,-4-3 1 0 0,-1-3-1173 0 0</inkml:trace>
</inkml:ink>
</file>

<file path=ppt/ink/ink4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7.673"/>
    </inkml:context>
    <inkml:brush xml:id="br0">
      <inkml:brushProperty name="width" value="0.05" units="cm"/>
      <inkml:brushProperty name="height" value="0.05" units="cm"/>
      <inkml:brushProperty name="color" value="#E71224"/>
    </inkml:brush>
  </inkml:definitions>
  <inkml:trace contextRef="#ctx0" brushRef="#br0">542 24 5208 0 0,'1'-1'147'0'0,"18"-22"19045"0"0,-19 37-18247 0 0,-4-1-387 0 0,0-1-1 0 0,-1 1 1 0 0,0-1-1 0 0,-1 0 1 0 0,0 0-1 0 0,-1-1 1 0 0,-1 0-1 0 0,0 0 1 0 0,-12 13-1 0 0,3-2-35 0 0,-25 34-286 0 0,-3-2-1 0 0,-1-2 1 0 0,-4-2-1 0 0,-90 71 1 0 0,136-118-481 0 0,-1 0 1 0 0,1-1-1 0 0,-1 1 1 0 0,1-1-1 0 0,-1 0 1 0 0,-7 2-1 0 0,8-3-270 0 0,0 0-1 0 0,0 0 1 0 0,0-1-1 0 0,0 1 1 0 0,1-1-1 0 0,-1 0 1 0 0,0 0-1 0 0,0-1 1 0 0,0 1-1 0 0,0-1 1 0 0,0 0-1 0 0,-6-2 1 0 0,6 1 130 0 0,1 0 0 0 0,0 1 1 0 0,-1-2-1 0 0,1 1 0 0 0,0 0 0 0 0,0-1 1 0 0,1 1-1 0 0,-1-1 0 0 0,0 0 1 0 0,1 0-1 0 0,0 0 0 0 0,-1 0 1 0 0,1 0-1 0 0,0 0 0 0 0,1-1 0 0 0,-1 1 1 0 0,1-1-1 0 0,-1 1 0 0 0,1-1 1 0 0,0 0-1 0 0,0 1 0 0 0,1-1 0 0 0,-1 0 1 0 0,1 0-1 0 0,0-5 0 0 0,2-65-6401 0 0,12-38 1288 0 0,-6 67 3635 0 0</inkml:trace>
</inkml:ink>
</file>

<file path=ppt/ink/ink4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8.002"/>
    </inkml:context>
    <inkml:brush xml:id="br0">
      <inkml:brushProperty name="width" value="0.05" units="cm"/>
      <inkml:brushProperty name="height" value="0.05" units="cm"/>
      <inkml:brushProperty name="color" value="#E71224"/>
    </inkml:brush>
  </inkml:definitions>
  <inkml:trace contextRef="#ctx0" brushRef="#br0">133 48 5773 0 0,'2'-19'1857'0'0,"2"-9"15260"0"0,-4 45-11651 0 0,0 0-5603 0 0,-2 63 1878 0 0,-20 142-1 0 0,1-123-5611 0 0,-7-4-6245 0 0,24-84 8087 0 0,-1 0 0 0 0,0-1 0 0 0,0 1 0 0 0,-1-1 0 0 0,-1-1 0 0 0,1 1 0 0 0,-15 14 0 0 0,14-16 51 0 0</inkml:trace>
</inkml:ink>
</file>

<file path=ppt/ink/ink4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8.330"/>
    </inkml:context>
    <inkml:brush xml:id="br0">
      <inkml:brushProperty name="width" value="0.05" units="cm"/>
      <inkml:brushProperty name="height" value="0.05" units="cm"/>
      <inkml:brushProperty name="color" value="#E71224"/>
    </inkml:brush>
  </inkml:definitions>
  <inkml:trace contextRef="#ctx0" brushRef="#br0">58 44 4984 0 0,'2'0'13554'0'0,"19"4"-12977"0"0,-18-3-363 0 0,0 1-1 0 0,0-1 1 0 0,1 1-1 0 0,-1 0 1 0 0,0 0 0 0 0,-1 0-1 0 0,1 1 1 0 0,0-1-1 0 0,-1 1 1 0 0,1-1 0 0 0,-1 1-1 0 0,0 0 1 0 0,0 0-1 0 0,0 0 1 0 0,0 0-1 0 0,0 0 1 0 0,-1 0 0 0 0,1 0-1 0 0,-1 1 1 0 0,0-1-1 0 0,0 1 1 0 0,0-1 0 0 0,0 1-1 0 0,0 5 1 0 0,-1-7-124 0 0,0 1 1 0 0,-1-1-1 0 0,1 0 1 0 0,0 1-1 0 0,-1-1 1 0 0,1 0 0 0 0,-1 1-1 0 0,0-1 1 0 0,1 0-1 0 0,-1 0 1 0 0,0 0-1 0 0,-1 0 1 0 0,1 0-1 0 0,0 0 1 0 0,0 0 0 0 0,-1 0-1 0 0,0 0 1 0 0,1 0-1 0 0,-1-1 1 0 0,0 1-1 0 0,1-1 1 0 0,-1 1-1 0 0,0-1 1 0 0,0 0-1 0 0,0 0 1 0 0,-1 1 0 0 0,1-2-1 0 0,0 1 1 0 0,0 0-1 0 0,0 0 1 0 0,-1-1-1 0 0,1 1 1 0 0,0-1-1 0 0,-1 0 1 0 0,-3 1 0 0 0,3-1-28 0 0,0 0 1 0 0,0 0 0 0 0,0 0 0 0 0,0-1 0 0 0,0 1 0 0 0,0-1 0 0 0,0 1 0 0 0,0-1 0 0 0,1 0 0 0 0,-1 0 0 0 0,0 0 0 0 0,0-1 0 0 0,1 1 0 0 0,-1-1 0 0 0,1 1 0 0 0,-1-1 0 0 0,1 0 0 0 0,-1 0 0 0 0,1 0-1 0 0,0 0 1 0 0,0-1 0 0 0,0 1 0 0 0,0 0 0 0 0,1-1 0 0 0,-1 1 0 0 0,1-1 0 0 0,-1 0 0 0 0,1 0 0 0 0,0 1 0 0 0,-1-4 0 0 0,1 2-373 0 0,0 0 0 0 0,0 0 0 0 0,1 0 1 0 0,-1 0-1 0 0,1 0 0 0 0,0-1 0 0 0,0 1 0 0 0,0 0 1 0 0,0 0-1 0 0,1 0 0 0 0,0 0 0 0 0,0 0 0 0 0,2-6 1 0 0,1-1-2683 0 0,10-24-6502 0 0,4 20-435 0 0,-10 12 7958 0 0</inkml:trace>
</inkml:ink>
</file>

<file path=ppt/ink/ink4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8.658"/>
    </inkml:context>
    <inkml:brush xml:id="br0">
      <inkml:brushProperty name="width" value="0.05" units="cm"/>
      <inkml:brushProperty name="height" value="0.05" units="cm"/>
      <inkml:brushProperty name="color" value="#E71224"/>
    </inkml:brush>
  </inkml:definitions>
  <inkml:trace contextRef="#ctx0" brushRef="#br0">160 79 5016 0 0,'-2'-78'19536'0'0,"4"83"-18577"0"0,1 8-595 0 0,-1 0 0 0 0,0-1 0 0 0,0 1 0 0 0,-2 0 0 0 0,1 0 0 0 0,-2 0 0 0 0,0 0 0 0 0,-2 13 0 0 0,-28 112-958 0 0,12-63-748 0 0,17-65 1007 0 0,-32 115-4373 0 0,8-66-1186 0 0,21-51 3766 0 0,0-1 0 0 0,0 1 0 0 0,0-1 0 0 0,-12 11 0 0 0,10-11 123 0 0,-1-3 268 0 0</inkml:trace>
</inkml:ink>
</file>

<file path=ppt/ink/ink4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19.627"/>
    </inkml:context>
    <inkml:brush xml:id="br0">
      <inkml:brushProperty name="width" value="0.05" units="cm"/>
      <inkml:brushProperty name="height" value="0.05" units="cm"/>
      <inkml:brushProperty name="color" value="#E71224"/>
    </inkml:brush>
  </inkml:definitions>
  <inkml:trace contextRef="#ctx0" brushRef="#br0">1060 84 6061 0 0,'-10'-7'12571'0'0,"-3"31"-10863"0"0,10-17-1113 0 0,-1 0 0 0 0,1 0 0 0 0,-1 0 1 0 0,-1 0-1 0 0,1-1 0 0 0,-9 9 0 0 0,12-15-489 0 0,-27 13 295 0 0,21-12-388 0 0,3 1-8 0 0,1 0 0 0 0,-1 0 1 0 0,1 0-1 0 0,0 0 0 0 0,0 0 1 0 0,0 1-1 0 0,0 0 1 0 0,0-1-1 0 0,0 1 0 0 0,1 0 1 0 0,-1 0-1 0 0,1 1 0 0 0,0-1 1 0 0,-3 6-1 0 0,-5 6 22 0 0,-11 14-1 0 0,16-21 24 0 0,-1 0-1 0 0,0 0 1 0 0,0 0 0 0 0,-1 0 0 0 0,1-1-1 0 0,-1-1 1 0 0,-1 1 0 0 0,0-1-1 0 0,0 0 1 0 0,-10 5 0 0 0,16-10-33 0 0,1-1-1 0 0,-1 1 1 0 0,1-1 0 0 0,-1 0 0 0 0,0 0 0 0 0,0 0 0 0 0,1 0 0 0 0,-1 0-1 0 0,0 0 1 0 0,1 0 0 0 0,-1 0 0 0 0,0-1 0 0 0,1 1 0 0 0,-1-1-1 0 0,1 1 1 0 0,-1-1 0 0 0,1 0 0 0 0,-1 1 0 0 0,1-1 0 0 0,-1 0 0 0 0,1 0-1 0 0,-1 0 1 0 0,1 0 0 0 0,0 0 0 0 0,0-1 0 0 0,0 1 0 0 0,-1 0 0 0 0,1-1-1 0 0,0 1 1 0 0,1 0 0 0 0,-1-1 0 0 0,0 1 0 0 0,0-1 0 0 0,1 1-1 0 0,-1-1 1 0 0,1 0 0 0 0,-1-2 0 0 0,-4-9-19 0 0,1 0 0 0 0,0 0-1 0 0,-1-18 1 0 0,4 27 5 0 0,-7-59 947 0 0,-1-113 0 0 0,26 227-509 0 0,-15-34-379 0 0,0 0 1 0 0,-1-1-1 0 0,-1 1 0 0 0,0 0 1 0 0,-1 0-1 0 0,-1 0 1 0 0,-1-1-1 0 0,0 1 1 0 0,-1-1-1 0 0,-1 0 1 0 0,0 0-1 0 0,-1 0 1 0 0,-1-1-1 0 0,0 0 1 0 0,-1 0-1 0 0,-1-1 0 0 0,-1 0 1 0 0,0 0-1 0 0,0-1 1 0 0,-1 0-1 0 0,-1-1 1 0 0,0-1-1 0 0,-1 0 1 0 0,-22 16-1 0 0,-3-1 298 0 0,2 1-1 0 0,1 2 0 0 0,-47 51 1 0 0,65-61-307 0 0,1 1 1 0 0,0 1 0 0 0,2 0-1 0 0,0 1 1 0 0,1 0-1 0 0,2 1 1 0 0,-15 41-1 0 0,19-45-81 0 0,0-1 0 0 0,0 0 0 0 0,-2 0 0 0 0,-15 23 0 0 0,20-35 55 0 0,1-1 0 0 0,-1 0 0 0 0,0 0 0 0 0,0 0 0 0 0,-1 0 0 0 0,1-1-1 0 0,-1 0 1 0 0,0 0 0 0 0,-1 0 0 0 0,1 0 0 0 0,0-1 0 0 0,-1 0 0 0 0,0 0 0 0 0,0-1 0 0 0,0 1 0 0 0,-11 2 0 0 0,14-5-18 0 0,0 0 0 0 0,0-1 1 0 0,1 1-1 0 0,-1 0 1 0 0,0-1-1 0 0,0 0 1 0 0,0 0-1 0 0,1 1 0 0 0,-1-2 1 0 0,1 1-1 0 0,-1 0 1 0 0,1 0-1 0 0,-1-1 1 0 0,1 0-1 0 0,-1 1 0 0 0,1-1 1 0 0,0 0-1 0 0,0 0 1 0 0,0 0-1 0 0,0 0 0 0 0,1-1 1 0 0,-4-3-1 0 0,1-1 9 0 0,-1 0 0 0 0,1-1 0 0 0,0 1 0 0 0,0-1-1 0 0,1 0 1 0 0,-2-8 0 0 0,1-1-343 0 0,1-1 0 0 0,1 1 0 0 0,1-1 0 0 0,1 1 0 0 0,0-1 0 0 0,1 1 0 0 0,1 0 0 0 0,1-1 0 0 0,0 1 0 0 0,1 0 0 0 0,1 0 0 0 0,0 1 0 0 0,2 0 0 0 0,0-1 1 0 0,0 2-1 0 0,2-1 0 0 0,9-14 0 0 0,-5 11-231 0 0,1 1 0 0 0,0 0 0 0 0,2 0 1 0 0,-1 2-1 0 0,2 0 0 0 0,0 0 1 0 0,1 2-1 0 0,1 0 0 0 0,0 1 0 0 0,1 1 1 0 0,0 1-1 0 0,30-12 0 0 0,-22 15-2425 0 0,-1 0-1 0 0,1 2 1 0 0,0 1 0 0 0,1 2-1 0 0,48-1 1 0 0,-48 4 1288 0 0</inkml:trace>
</inkml:ink>
</file>

<file path=ppt/ink/ink4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0.173"/>
    </inkml:context>
    <inkml:brush xml:id="br0">
      <inkml:brushProperty name="width" value="0.05" units="cm"/>
      <inkml:brushProperty name="height" value="0.05" units="cm"/>
      <inkml:brushProperty name="color" value="#E71224"/>
    </inkml:brush>
  </inkml:definitions>
  <inkml:trace contextRef="#ctx0" brushRef="#br0">121 257 5857 0 0,'-1'1'624'0'0,"0"0"0"0"0,0 1 0 0 0,-1-1 0 0 0,1 0 1 0 0,0 0-1 0 0,-1 0 0 0 0,1-1 0 0 0,-1 1 0 0 0,1 0 1 0 0,-1-1-1 0 0,1 1 0 0 0,-1 0 0 0 0,0-1 1 0 0,1 0-1 0 0,-1 1 0 0 0,0-1 0 0 0,1 0 0 0 0,-1 0 1 0 0,0 0-1 0 0,1 0 0 0 0,-1 0 0 0 0,-2-1 0 0 0,3 0-266 0 0,-1 1-1 0 0,1-1 0 0 0,-1 0 0 0 0,1-1 0 0 0,-1 1 0 0 0,1 0 1 0 0,-1 0-1 0 0,1-1 0 0 0,0 1 0 0 0,0 0 0 0 0,0-1 0 0 0,0 1 0 0 0,0-1 1 0 0,0 0-1 0 0,0 1 0 0 0,-1-4 0 0 0,-1-2 30 0 0,1 0-1 0 0,0-1 1 0 0,0 1 0 0 0,1-1-1 0 0,0 1 1 0 0,1-1-1 0 0,-1 1 1 0 0,2-13 0 0 0,5-10-73 0 0,0 0 0 0 0,2 0 0 0 0,19-43 1 0 0,-26 72-305 0 0,-1 1-7 0 0,1 0 1 0 0,0 0 0 0 0,-1 1-1 0 0,1-1 1 0 0,0 0 0 0 0,-1 1-1 0 0,1-1 1 0 0,-1 0 0 0 0,1 1 0 0 0,0-1-1 0 0,-1 1 1 0 0,1-1 0 0 0,-1 1-1 0 0,1-1 1 0 0,-1 1 0 0 0,0-1 0 0 0,1 1-1 0 0,-1 0 1 0 0,0-1 0 0 0,1 1-1 0 0,-1-1 1 0 0,0 1 0 0 0,1 0 0 0 0,-1 0-1 0 0,0-1 1 0 0,0 1 0 0 0,0 0-1 0 0,0-1 1 0 0,0 1 0 0 0,0 0 0 0 0,0-1-1 0 0,0 1 1 0 0,0 0 0 0 0,0 0-1 0 0,0-1 1 0 0,-1 2 0 0 0,-1 5-220 0 0,-1 0 0 0 0,0 0 0 0 0,0 0-1 0 0,0-1 1 0 0,-1 1 0 0 0,0-1 0 0 0,0 0 0 0 0,-1 0 0 0 0,0 0 0 0 0,0-1 0 0 0,-7 6 0 0 0,-14 9-6466 0 0,-4-5-7759 0 0</inkml:trace>
</inkml:ink>
</file>

<file path=ppt/ink/ink4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0.533"/>
    </inkml:context>
    <inkml:brush xml:id="br0">
      <inkml:brushProperty name="width" value="0.05" units="cm"/>
      <inkml:brushProperty name="height" value="0.05" units="cm"/>
      <inkml:brushProperty name="color" value="#E71224"/>
    </inkml:brush>
  </inkml:definitions>
  <inkml:trace contextRef="#ctx0" brushRef="#br0">1 131 5372 0 0,'0'-6'584'0'0,"1"1"-1"0"0,0 0 0 0 0,0 0 0 0 0,0-1 0 0 0,1 1 0 0 0,-1 0 0 0 0,1 0 0 0 0,0 0 0 0 0,1 1 0 0 0,-1-1 0 0 0,1 1 0 0 0,0-1 0 0 0,0 1 0 0 0,0 0 0 0 0,1 0 0 0 0,6-6 0 0 0,30-19-292 0 0,4 14-3546 0 0,-42 15 2857 0 0,0 1 0 0 0,0-1 0 0 0,0 0 0 0 0,0 1 0 0 0,0 0 0 0 0,0-1 0 0 0,-1 1 0 0 0,1 0 0 0 0,0 0 0 0 0,0 0 0 0 0,-1 0 0 0 0,1 0 0 0 0,-1 0 0 0 0,1 1-1 0 0,-1-1 1 0 0,0 0 0 0 0,1 1 0 0 0,-1-1 0 0 0,0 1 0 0 0,0-1 0 0 0,0 1 0 0 0,2 3 0 0 0,5 10-1375 0 0</inkml:trace>
</inkml:ink>
</file>

<file path=ppt/ink/ink4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0.861"/>
    </inkml:context>
    <inkml:brush xml:id="br0">
      <inkml:brushProperty name="width" value="0.05" units="cm"/>
      <inkml:brushProperty name="height" value="0.05" units="cm"/>
      <inkml:brushProperty name="color" value="#E71224"/>
    </inkml:brush>
  </inkml:definitions>
  <inkml:trace contextRef="#ctx0" brushRef="#br0">0 659 3460 0 0,'0'0'2733'0'0,"23"-20"-1625"0"0,-11 10-24 0 0,3-4-124 0 0,6-4-88 0 0,-1-2-72 0 0,5-5-44 0 0,0-5-204 0 0,10-18-356 0 0,0 1-420 0 0,4-8-444 0 0,-1-2-1708 0 0,3-6-140 0 0,11-17 191 0 0,-5-2 305 0 0,7-7 188 0 0</inkml:trace>
</inkml:ink>
</file>

<file path=ppt/ink/ink4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1.189"/>
    </inkml:context>
    <inkml:brush xml:id="br0">
      <inkml:brushProperty name="width" value="0.05" units="cm"/>
      <inkml:brushProperty name="height" value="0.05" units="cm"/>
      <inkml:brushProperty name="color" value="#E71224"/>
    </inkml:brush>
  </inkml:definitions>
  <inkml:trace contextRef="#ctx0" brushRef="#br0">1588 36 4556 0 0,'0'-1'906'0'0,"0"-21"1078"0"0,-8 9 6717 0 0,-12 25-7971 0 0,1 1 1 0 0,1 1-1 0 0,0 1 1 0 0,0 0-1 0 0,2 1 1 0 0,-24 29-1 0 0,-1-1-121 0 0,-404 480 2595 0 0,235-263-2793 0 0,-243 312-5107 0 0,422-533 3788 0 0,-78 95-4769 0 0,71-92 76 0 0,-45 38 1 0 0,62-62 3578 0 0</inkml:trace>
</inkml:ink>
</file>

<file path=ppt/ink/ink4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1.970"/>
    </inkml:context>
    <inkml:brush xml:id="br0">
      <inkml:brushProperty name="width" value="0.05" units="cm"/>
      <inkml:brushProperty name="height" value="0.05" units="cm"/>
      <inkml:brushProperty name="color" value="#E71224"/>
    </inkml:brush>
  </inkml:definitions>
  <inkml:trace contextRef="#ctx0" brushRef="#br0">129 0 6233 0 0,'0'0'4495'0'0,"-17"2"2863"0"0,-19 38 316 0 0,16-5-8158 0 0,5 4-3357 0 0,-6 42-6742 0 0,12-25 7133 0 0,4-25 4741 0 0,1-7-660 0 0,3 37 11041 0 0,4-36-9677 0 0,2-3-5583 0 0,1 2-7456 0 0,-8-13 4664 0 0,-2-5 4605 0 0</inkml:trace>
</inkml:ink>
</file>

<file path=ppt/ink/ink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2:59.525"/>
    </inkml:context>
    <inkml:brush xml:id="br0">
      <inkml:brushProperty name="width" value="0.05" units="cm"/>
      <inkml:brushProperty name="height" value="0.05" units="cm"/>
      <inkml:brushProperty name="color" value="#004F8B"/>
    </inkml:brush>
  </inkml:definitions>
  <inkml:trace contextRef="#ctx0" brushRef="#br0">423 1 2240 0 0,'0'0'4992'0'0,"-5"3"-3713"0"0,-96 87 5211 0 0,18-16-5088 0 0,5-12-4164 0 0,61-51 892 0 0,-1 0 1 0 0,0 0 0 0 0,0-2 0 0 0,-1 0-1 0 0,-23 7 1 0 0,19-9 88 0 0</inkml:trace>
</inkml:ink>
</file>

<file path=ppt/ink/ink4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3.689"/>
    </inkml:context>
    <inkml:brush xml:id="br0">
      <inkml:brushProperty name="width" value="0.05" units="cm"/>
      <inkml:brushProperty name="height" value="0.05" units="cm"/>
      <inkml:brushProperty name="color" value="#E71224"/>
    </inkml:brush>
  </inkml:definitions>
  <inkml:trace contextRef="#ctx0" brushRef="#br0">22 102 4624 0 0,'-21'-3'20722'0'0,"21"3"-20627"0"0,0 1 1 0 0,0-1-1 0 0,0 1 1 0 0,0-1 0 0 0,0 1-1 0 0,0-1 1 0 0,0 1-1 0 0,1-1 1 0 0,-1 1-1 0 0,0-1 1 0 0,0 1 0 0 0,1-1-1 0 0,-1 0 1 0 0,0 1-1 0 0,0-1 1 0 0,1 0-1 0 0,-1 1 1 0 0,0-1 0 0 0,1 0-1 0 0,-1 1 1 0 0,1-1-1 0 0,-1 0 1 0 0,1 1-1 0 0,-1-1 1 0 0,0 0 0 0 0,1 0-1 0 0,-1 0 1 0 0,1 0-1 0 0,-1 1 1 0 0,1-1-1 0 0,-1 0 1 0 0,1 0 0 0 0,-1 0-1 0 0,1 0 1 0 0,31 2 1570 0 0,38-8-278 0 0,-64 5-1105 0 0,861-103 190 0 0,-865 104-1407 0 0,6 10-7492 0 0,-8-10 8351 0 0,0 0 0 0 0,0 0-1 0 0,0 0 1 0 0,0 1 0 0 0,0-1-1 0 0,0 0 1 0 0,0 0 0 0 0,-1 0-1 0 0,1 1 1 0 0,0-1 0 0 0,0 0-1 0 0,-32 20-13737 0 0,-7-1 7498 0 0,22-12 4574 0 0</inkml:trace>
</inkml:ink>
</file>

<file path=ppt/ink/ink4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4.096"/>
    </inkml:context>
    <inkml:brush xml:id="br0">
      <inkml:brushProperty name="width" value="0.05" units="cm"/>
      <inkml:brushProperty name="height" value="0.05" units="cm"/>
      <inkml:brushProperty name="color" value="#E71224"/>
    </inkml:brush>
  </inkml:definitions>
  <inkml:trace contextRef="#ctx0" brushRef="#br0">15 133 3416 0 0,'-15'8'14739'0'0,"38"-8"-11311"0"0,23-5-4212 0 0,-22 1 2992 0 0,277-44 3248 0 0,3 3-3482 0 0,-177 26-2191 0 0,-46 7-2226 0 0,-29 5-5895 0 0</inkml:trace>
</inkml:ink>
</file>

<file path=ppt/ink/ink4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5.611"/>
    </inkml:context>
    <inkml:brush xml:id="br0">
      <inkml:brushProperty name="width" value="0.05" units="cm"/>
      <inkml:brushProperty name="height" value="0.05" units="cm"/>
      <inkml:brushProperty name="color" value="#E71224"/>
    </inkml:brush>
  </inkml:definitions>
  <inkml:trace contextRef="#ctx0" brushRef="#br0">26 102 6325 0 0,'-7'-28'6314'0'0,"-3"-26"11218"0"0,11 60-16697 0 0,13 143 1 0 0,4 92 89 0 0,-16-173-925 0 0,-1-30 0 0 0,-1 0 0 0 0,-5 41 0 0 0,3-71 0 0 0,-2 1 0 0 0,3-9 0 0 0,1 0 0 0 0,0 0 0 0 0,0 1 0 0 0,-1-1 0 0 0,1 0 0 0 0,0 0 0 0 0,-1 0 0 0 0,1 0 0 0 0,0 1 0 0 0,-1-1 0 0 0,1 0 0 0 0,0 0 0 0 0,-1 0 0 0 0,1 0 0 0 0,0 0 0 0 0,-1 0 0 0 0,1 0 0 0 0,0 0 0 0 0,-1 0 0 0 0,1 0 0 0 0,0 0 0 0 0,-1 0 0 0 0,1 0 0 0 0,0 0 0 0 0,-1 0 0 0 0,1-1 0 0 0,0 1 0 0 0,-1 0 0 0 0,1 0 0 0 0,0 0 0 0 0,-1 0 0 0 0,1-1 0 0 0,0 1 0 0 0,0 0 0 0 0,-1 0 0 0 0,1-1 0 0 0,0 1 0 0 0,0 0 0 0 0,-1 0 0 0 0,1-1 0 0 0,-6-6 0 0 0,4 3 0 0 0,0 0 0 0 0,0-1 0 0 0,0 1 0 0 0,0-1 0 0 0,1 0 0 0 0,0 1 0 0 0,0-1 0 0 0,0 0 0 0 0,1 0 0 0 0,-1-5 0 0 0,2-53 0 0 0,-1 53 0 0 0,3-23 0 0 0,0 0 0 0 0,3 1 0 0 0,0-1 0 0 0,2 1 0 0 0,2 0 0 0 0,15-36 0 0 0,-15 46 0 0 0,0 1 0 0 0,2 0 0 0 0,0 0 0 0 0,1 2 0 0 0,1 0 0 0 0,1 0 0 0 0,1 1 0 0 0,0 1 0 0 0,28-22 0 0 0,-33 29 0 0 0,-9 8 0 0 0,1-1 0 0 0,0 0 0 0 0,-1 1 0 0 0,1 0 0 0 0,0-1 0 0 0,1 1 0 0 0,-1 0 0 0 0,0 1 0 0 0,0-1 0 0 0,1 0 0 0 0,-1 1 0 0 0,7-2 0 0 0,-8 3 0 0 0,1 0 0 0 0,-1 0 0 0 0,0 0 0 0 0,0 0 0 0 0,1 0 0 0 0,-1 0 0 0 0,0 0 0 0 0,0 1 0 0 0,0-1 0 0 0,1 1 0 0 0,-1 0 0 0 0,0-1 0 0 0,0 1 0 0 0,0 0 0 0 0,0 0 0 0 0,0 1 0 0 0,0-1 0 0 0,0 0 0 0 0,-1 1 0 0 0,1-1 0 0 0,0 1 0 0 0,-1-1 0 0 0,1 1 0 0 0,-1 0 0 0 0,1-1 0 0 0,-1 1 0 0 0,0 0 0 0 0,0 0 0 0 0,0 0 0 0 0,1 4 0 0 0,1-1 0 0 0,7 13 0 0 0,-1 1 0 0 0,0 0 0 0 0,-2 0 0 0 0,0 1 0 0 0,-2 0 0 0 0,5 21 0 0 0,8 124 0 0 0,-17-127 0 0 0,2-1 0 0 0,2 1 0 0 0,1 0 0 0 0,2-1 0 0 0,14 38 0 0 0,-19-69-344 0 0,-1 0 0 0 0,1 0 0 0 0,0-1 0 0 0,1 0 0 0 0,-1 1 0 0 0,1-1 0 0 0,0 0 0 0 0,1-1 0 0 0,-1 1 0 0 0,1-1 0 0 0,0 0 0 0 0,0 0 1 0 0,0 0-1 0 0,0 0 0 0 0,1-1 0 0 0,-1 0 0 0 0,1-1 0 0 0,9 4 0 0 0,-7-4-250 0 0,0 0 1 0 0,0 0 0 0 0,1-1-1 0 0,-1 0 1 0 0,1 0-1 0 0,-1-1 1 0 0,1 0 0 0 0,-1-1-1 0 0,1 0 1 0 0,-1 0-1 0 0,1-1 1 0 0,-1 0 0 0 0,10-3-1 0 0,-2-2-3355 0 0,-1 0 0 0 0,1 0-1 0 0,20-16 1 0 0,-20 13 2026 0 0</inkml:trace>
</inkml:ink>
</file>

<file path=ppt/ink/ink4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6.064"/>
    </inkml:context>
    <inkml:brush xml:id="br0">
      <inkml:brushProperty name="width" value="0.05" units="cm"/>
      <inkml:brushProperty name="height" value="0.05" units="cm"/>
      <inkml:brushProperty name="color" value="#E71224"/>
    </inkml:brush>
  </inkml:definitions>
  <inkml:trace contextRef="#ctx0" brushRef="#br0">233 13 6101 0 0,'11'-10'18732'0'0,"-11"11"-18668"0"0,1 1 1 0 0,-1 0-1 0 0,0 0 0 0 0,0 0 1 0 0,0 0-1 0 0,0 0 0 0 0,-1 0 1 0 0,1-1-1 0 0,0 1 1 0 0,-1 0-1 0 0,1 0 0 0 0,-1 0 1 0 0,0-1-1 0 0,1 1 0 0 0,-1 0 1 0 0,0 0-1 0 0,0-1 0 0 0,0 1 1 0 0,0-1-1 0 0,-1 1 0 0 0,1-1 1 0 0,0 0-1 0 0,-2 2 1 0 0,-1 0 204 0 0,0 0 0 0 0,-1 0 1 0 0,1-1-1 0 0,0 0 0 0 0,-1 0 1 0 0,1 0-1 0 0,-1 0 0 0 0,0-1 1 0 0,-6 2-1 0 0,5-1-52 0 0,0-1 1 0 0,0 0-1 0 0,-1 0 1 0 0,1-1-1 0 0,0 0 0 0 0,0 0 1 0 0,0 0-1 0 0,-1-1 1 0 0,1 0-1 0 0,0 0 1 0 0,0-1-1 0 0,0 1 0 0 0,0-1 1 0 0,0-1-1 0 0,1 1 1 0 0,-9-5-1 0 0,-40-41-217 0 0,46 44 0 0 0,8 4 0 0 0,0 0 0 0 0,-1 0 0 0 0,1 0 0 0 0,0 0 0 0 0,0 0 0 0 0,0 0 0 0 0,0 0 0 0 0,-1 0 0 0 0,1 0 0 0 0,0 0 0 0 0,0 0 0 0 0,0 0 0 0 0,0 0 0 0 0,0 0 0 0 0,-1 0 0 0 0,1 0 0 0 0,0 0 0 0 0,0 0 0 0 0,0 1 0 0 0,0-1 0 0 0,0 0 0 0 0,-1 0 0 0 0,1 0 0 0 0,0 0 0 0 0,0 0 0 0 0,0 0 0 0 0,0 1 0 0 0,0-1 0 0 0,0 0 0 0 0,0 0 0 0 0,0 0 0 0 0,0 0 0 0 0,0 0 0 0 0,0 1 0 0 0,-1-1 0 0 0,1 0 0 0 0,0 0 0 0 0,0 0 0 0 0,0 0 0 0 0,0 1 0 0 0,0-1 0 0 0,0 0 0 0 0,0 0 0 0 0,0 0 0 0 0,0 0 0 0 0,1 0 0 0 0,-1 1 0 0 0,0-1 0 0 0,0 0 0 0 0,0 0 0 0 0,0 0 0 0 0,0 1 0 0 0,3 17 0 0 0,7 12 0 0 0,28 68-4339 0 0,25 70-7377 0 0,-52-97-1550 0 0,-9-61 11352 0 0</inkml:trace>
</inkml:ink>
</file>

<file path=ppt/ink/ink4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6.799"/>
    </inkml:context>
    <inkml:brush xml:id="br0">
      <inkml:brushProperty name="width" value="0.05" units="cm"/>
      <inkml:brushProperty name="height" value="0.05" units="cm"/>
      <inkml:brushProperty name="color" value="#E71224"/>
    </inkml:brush>
  </inkml:definitions>
  <inkml:trace contextRef="#ctx0" brushRef="#br0">214 891 5877 0 0,'8'-12'1615'0'0,"0"0"1"0"0,-2 0 0 0 0,1-1 0 0 0,-2 0 0 0 0,0 0 0 0 0,0-1-1 0 0,4-20 1 0 0,-7 23-897 0 0,-1 1 0 0 0,0 0-1 0 0,0-1 1 0 0,-1 1 0 0 0,0-1 0 0 0,-1 1-1 0 0,0-1 1 0 0,0 1 0 0 0,-1 0-1 0 0,-7-19 1 0 0,8 26-580 0 0,0-1 1 0 0,0 1-1 0 0,-1 0 1 0 0,1 0-1 0 0,-1 0 0 0 0,0 0 1 0 0,0 0-1 0 0,0 1 1 0 0,0-1-1 0 0,0 0 0 0 0,-1 1 1 0 0,1 0-1 0 0,-1-1 1 0 0,1 1-1 0 0,-1 0 0 0 0,0 0 1 0 0,0 1-1 0 0,0-1 1 0 0,0 1-1 0 0,0-1 0 0 0,-1 1 1 0 0,1 0-1 0 0,0 0 0 0 0,0 0 1 0 0,-1 1-1 0 0,-4-1 1 0 0,3 1-6 0 0,0 1 0 0 0,0-1 0 0 0,0 1 0 0 0,0 1 0 0 0,0-1 0 0 0,0 1 1 0 0,1-1-1 0 0,-1 2 0 0 0,0-1 0 0 0,1 0 0 0 0,-1 1 0 0 0,1 0 0 0 0,0 0 1 0 0,0 0-1 0 0,0 0 0 0 0,-7 8 0 0 0,-1 4-131 0 0,0 0 0 0 0,0 1 0 0 0,1 0 0 0 0,1 1 0 0 0,-13 29 0 0 0,19-38-4 0 0,1 1 1 0 0,-1-1 0 0 0,2 1 0 0 0,-1 0-1 0 0,1 0 1 0 0,1 0 0 0 0,-1 0 0 0 0,2 0-1 0 0,-1 1 1 0 0,1-1 0 0 0,0 0 0 0 0,1 0-1 0 0,0 0 1 0 0,3 11 0 0 0,-3-18 0 0 0,-1 0 0 0 0,1 0 0 0 0,0 0 0 0 0,0 0 0 0 0,0 0 0 0 0,0 0 0 0 0,0 0 0 0 0,0 0 0 0 0,1 0 0 0 0,-1-1 0 0 0,0 1 0 0 0,1-1 0 0 0,-1 1 0 0 0,1-1 0 0 0,0 1 0 0 0,-1-1 0 0 0,1 0 0 0 0,0 0 0 0 0,0 0 0 0 0,0 0 0 0 0,0 0 0 0 0,3 1 0 0 0,-2-2 0 0 0,1 0 0 0 0,-1 1 0 0 0,1-1 0 0 0,-1-1 0 0 0,1 1 0 0 0,-1 0 0 0 0,1-1 0 0 0,-1 0 0 0 0,1 0 0 0 0,-1 0 0 0 0,0 0 0 0 0,6-2 0 0 0,3-4 0 0 0,1 0 0 0 0,-1-1 0 0 0,0-1 0 0 0,0 0 0 0 0,16-16 0 0 0,1-6 0 0 0,-2-1 0 0 0,0-2 0 0 0,-2-1 0 0 0,-2-1 0 0 0,21-42 0 0 0,77-200 0 0 0,-107 240 0 0 0,-2-1 0 0 0,-1 0 0 0 0,-3-1 0 0 0,-1 0 0 0 0,-1-1 0 0 0,-1-50 0 0 0,-6 91 0 0 0,0 0 0 0 0,0 1 0 0 0,-1-1 0 0 0,1 1 0 0 0,0-1 0 0 0,0 1 0 0 0,0-1 0 0 0,0 1 0 0 0,0 0 0 0 0,0-1 0 0 0,1 1 0 0 0,-1 0 0 0 0,0 0 0 0 0,0 0 0 0 0,-1 1 0 0 0,-3 9 0 0 0,0 1 0 0 0,1-1 0 0 0,0 1 0 0 0,0 0 0 0 0,2 0 0 0 0,-1 1 0 0 0,1-1 0 0 0,1 0 0 0 0,0 19 0 0 0,0-7 0 0 0,-3 34 0 0 0,3 0 0 0 0,2 0 0 0 0,3 0 0 0 0,2 0 0 0 0,3-1 0 0 0,24 82 0 0 0,-26-117-229 0 0,1 0 0 0 0,21 39 0 0 0,-24-52-27 0 0,0 0-1 0 0,1 0 0 0 0,1-1 1 0 0,-1 0-1 0 0,1-1 0 0 0,0 1 1 0 0,1-1-1 0 0,0-1 1 0 0,9 7-1 0 0,-14-11-777 0 0,0-1-1 0 0,0 0 1 0 0,0 0-1 0 0,0 0 1 0 0,0 0 0 0 0,0 0-1 0 0,0-1 1 0 0,0 1-1 0 0,0-1 1 0 0,0 0-1 0 0,1 0 1 0 0,-1 0 0 0 0,0-1-1 0 0,4 0 1 0 0,47-13-8086 0 0,-33 7 6228 0 0,-7 4 1058 0 0</inkml:trace>
</inkml:ink>
</file>

<file path=ppt/ink/ink4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7.127"/>
    </inkml:context>
    <inkml:brush xml:id="br0">
      <inkml:brushProperty name="width" value="0.05" units="cm"/>
      <inkml:brushProperty name="height" value="0.05" units="cm"/>
      <inkml:brushProperty name="color" value="#E71224"/>
    </inkml:brush>
  </inkml:definitions>
  <inkml:trace contextRef="#ctx0" brushRef="#br0">1 53 4564 0 0,'0'0'2153'0'0,"16"0"1879"0"0,7 0-2260 0 0,-6-2-164 0 0,1 0-236 0 0,5 2-315 0 0,6-3-149 0 0,2-1-352 0 0,6 1-444 0 0,4 1-972 0 0,1-1-2369 0 0,-1-1 169 0 0,1 1 368 0 0,-1-4 296 0 0,-2 2 183 0 0,-4-2 329 0 0,0 0 176 0 0</inkml:trace>
</inkml:ink>
</file>

<file path=ppt/ink/ink4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7.939"/>
    </inkml:context>
    <inkml:brush xml:id="br0">
      <inkml:brushProperty name="width" value="0.05" units="cm"/>
      <inkml:brushProperty name="height" value="0.05" units="cm"/>
      <inkml:brushProperty name="color" value="#E71224"/>
    </inkml:brush>
  </inkml:definitions>
  <inkml:trace contextRef="#ctx0" brushRef="#br0">9 187 6337 0 0,'-7'-95'11901'0'0,"6"32"1011"0"0,1 65-12799 0 0,1-1 0 0 0,0 1 0 0 0,0 0 0 0 0,0 0 0 0 0,0-1-1 0 0,1 1 1 0 0,-1-1 0 0 0,0 1 0 0 0,1-1 0 0 0,-1 1 0 0 0,3 0 0 0 0,0 2 41 0 0,2 8-143 0 0,-1 0 1 0 0,1 0-1 0 0,-2 0 0 0 0,0 1 0 0 0,0 0 1 0 0,-2 0-1 0 0,1 0 0 0 0,-1 0 0 0 0,-1 13 1 0 0,2-6-17 0 0,3 39 5 0 0,-1-1 0 0 0,-4 0 0 0 0,-1 1 0 0 0,-14 92 0 0 0,13-149 0 0 0,1 0 0 0 0,0 0 0 0 0,-1 0 0 0 0,1-1 0 0 0,-1 1 0 0 0,0 0 0 0 0,1 0 0 0 0,-1-1 0 0 0,0 1 0 0 0,0 0 0 0 0,0-1 0 0 0,-2 2 0 0 0,2-3 0 0 0,1 0 0 0 0,-1 0 0 0 0,0 0 0 0 0,1 0 0 0 0,-1-1 0 0 0,0 1 0 0 0,1 0 0 0 0,-1-1 0 0 0,0 1 0 0 0,1-1 0 0 0,-1 1 0 0 0,1 0 0 0 0,-1-1 0 0 0,0 1 0 0 0,1-1 0 0 0,-1 0 0 0 0,1 1 0 0 0,0-1 0 0 0,-1 1 0 0 0,1-1 0 0 0,-1 0 0 0 0,1 1 0 0 0,0-1 0 0 0,0 0 0 0 0,-1 1 0 0 0,1-1 0 0 0,0-1 0 0 0,0 2 0 0 0,-1-7 0 0 0,0 0 0 0 0,1 0 0 0 0,-1 0 0 0 0,2 0 0 0 0,-1 0 0 0 0,1 0 0 0 0,0 0 0 0 0,0 0 0 0 0,1 0 0 0 0,4-10 0 0 0,-3 3 0 0 0,11-37 0 0 0,1 1 0 0 0,2 0 0 0 0,42-81 0 0 0,-50 113 0 0 0,1 1 0 0 0,1 0 0 0 0,0 0 0 0 0,1 1 0 0 0,1 1 0 0 0,1 0 0 0 0,0 1 0 0 0,1 0 0 0 0,0 1 0 0 0,1 1 0 0 0,1 0 0 0 0,33-17 0 0 0,-46 27 0 0 0,0 0 0 0 0,1 0 0 0 0,-1 0 0 0 0,0 1 0 0 0,1-1 0 0 0,-1 1 0 0 0,1 0 0 0 0,0 1 0 0 0,-1-1 0 0 0,1 1 0 0 0,0 0 0 0 0,-1 0 0 0 0,1 0 0 0 0,0 1 0 0 0,-1 0 0 0 0,1 0 0 0 0,-1 0 0 0 0,1 0 0 0 0,-1 1 0 0 0,1-1 0 0 0,-1 1 0 0 0,0 0 0 0 0,0 1 0 0 0,0-1 0 0 0,0 1 0 0 0,0-1 0 0 0,0 1 0 0 0,3 5 0 0 0,0 0 0 0 0,0 0 0 0 0,-1 1 0 0 0,-1 0 0 0 0,1 1 0 0 0,-2-1 0 0 0,1 1 0 0 0,-1 0 0 0 0,-1 0 0 0 0,0 0 0 0 0,0 1 0 0 0,2 14 0 0 0,-1 17 0 0 0,-1 0 0 0 0,-3 48 0 0 0,-2-52 0 0 0,3-1 0 0 0,1 0 0 0 0,7 43 0 0 0,-8-76-387 0 0,0 0 1 0 0,0 1-1 0 0,1-1 0 0 0,-1 0 1 0 0,1 0-1 0 0,0-1 0 0 0,5 8 0 0 0,-6-9-355 0 0,1 0-1 0 0,0 1 1 0 0,0-2-1 0 0,0 1 0 0 0,0 0 1 0 0,0 0-1 0 0,1-1 0 0 0,-1 1 1 0 0,0-1-1 0 0,1 1 0 0 0,0-1 1 0 0,-1 0-1 0 0,1 0 0 0 0,-1 0 1 0 0,6 1-1 0 0,-2-2-783 0 0,-1 1 1 0 0,1-1-1 0 0,-1 0 0 0 0,1-1 1 0 0,-1 1-1 0 0,0-1 0 0 0,11-3 1 0 0,20-9-2142 0 0,-23 6 1952 0 0</inkml:trace>
</inkml:ink>
</file>

<file path=ppt/ink/ink4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8.283"/>
    </inkml:context>
    <inkml:brush xml:id="br0">
      <inkml:brushProperty name="width" value="0.05" units="cm"/>
      <inkml:brushProperty name="height" value="0.05" units="cm"/>
      <inkml:brushProperty name="color" value="#E71224"/>
    </inkml:brush>
  </inkml:definitions>
  <inkml:trace contextRef="#ctx0" brushRef="#br0">0 1 4400 0 0,'2'0'535'0'0,"0"0"-1"0"0,0 0 1 0 0,0 0-1 0 0,0 0 1 0 0,0 0-1 0 0,0 1 1 0 0,0-1-1 0 0,0 0 0 0 0,0 1 1 0 0,0 0-1 0 0,0-1 1 0 0,-1 1-1 0 0,1 0 1 0 0,0 0-1 0 0,0 0 1 0 0,-1 0-1 0 0,1 0 1 0 0,-1 1-1 0 0,1-1 0 0 0,-1 0 1 0 0,1 1-1 0 0,-1-1 1 0 0,0 1-1 0 0,0-1 1 0 0,0 1-1 0 0,0 0 1 0 0,0-1-1 0 0,1 4 0 0 0,5 8 1440 0 0,-1 1-1 0 0,9 28 0 0 0,-1-3-526 0 0,16 13-3341 0 0,-23-42-208 0 0,-1-2 0 0 0,1 1-1 0 0,1-1 1 0 0,0 0 0 0 0,0-1 0 0 0,1 0 0 0 0,-1 0 0 0 0,1 0 0 0 0,1-1-1 0 0,15 7 1 0 0,-12-7 406 0 0</inkml:trace>
</inkml:ink>
</file>

<file path=ppt/ink/ink4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8.689"/>
    </inkml:context>
    <inkml:brush xml:id="br0">
      <inkml:brushProperty name="width" value="0.05" units="cm"/>
      <inkml:brushProperty name="height" value="0.05" units="cm"/>
      <inkml:brushProperty name="color" value="#E71224"/>
    </inkml:brush>
  </inkml:definitions>
  <inkml:trace contextRef="#ctx0" brushRef="#br0">310 835 5344 0 0,'6'-18'1686'0'0,"-2"0"-1"0"0,-1 0 1 0 0,0 0-1 0 0,-1 0 1 0 0,-1-1-1 0 0,-2-27 1 0 0,1 37-1178 0 0,-1-1-1 0 0,0 1 1 0 0,-1 0 0 0 0,0 0-1 0 0,0 0 1 0 0,-1 0 0 0 0,0 0-1 0 0,0 1 1 0 0,-1-1 0 0 0,0 1 0 0 0,-1 0-1 0 0,0 0 1 0 0,0 1 0 0 0,-12-13-1 0 0,15 18-378 0 0,0 0 0 0 0,0 0-1 0 0,0 1 1 0 0,0-1 0 0 0,0 1-1 0 0,-1 0 1 0 0,1 0 0 0 0,0 0-1 0 0,-1 0 1 0 0,1 0 0 0 0,-1 0-1 0 0,1 0 1 0 0,-1 1-1 0 0,0-1 1 0 0,1 1 0 0 0,-1 0-1 0 0,0 0 1 0 0,1 0 0 0 0,-5 1-1 0 0,2 0 34 0 0,0 0-1 0 0,0 1 1 0 0,0-1-1 0 0,1 1 0 0 0,-1 1 1 0 0,0-1-1 0 0,1 1 0 0 0,-1-1 1 0 0,-5 6-1 0 0,-4 4 185 0 0,0 1 0 0 0,1 1-1 0 0,1 0 1 0 0,-15 21-1 0 0,12-14-59 0 0,1 1 0 0 0,1 1 0 0 0,-13 28-1 0 0,23-44-229 0 0,0-1 0 0 0,1 1 0 0 0,-1 0 0 0 0,1 0 0 0 0,1 0 0 0 0,-1 0 0 0 0,1 0 0 0 0,1 1 0 0 0,-1-1 0 0 0,1 0-1 0 0,0 0 1 0 0,1 1 0 0 0,0-1 0 0 0,0 0 0 0 0,0 0 0 0 0,4 10 0 0 0,-4-15-56 0 0,0 0 0 0 0,0-1 0 0 0,0 1 0 0 0,0 0 0 0 0,0 0 0 0 0,0-1 0 0 0,0 1 0 0 0,1 0 0 0 0,-1-1 0 0 0,1 0 0 0 0,-1 1 0 0 0,1-1 0 0 0,0 0 0 0 0,0 0 0 0 0,-1 0 0 0 0,1 0 0 0 0,0 0 0 0 0,0 0 0 0 0,0 0 0 0 0,0 0 0 0 0,0-1 0 0 0,0 1 0 0 0,3-1 0 0 0,0 0 0 0 0,0 0 0 0 0,0 0 0 0 0,-1-1 0 0 0,1 1 0 0 0,0-1 0 0 0,-1-1 0 0 0,1 1 0 0 0,-1-1 0 0 0,1 1 0 0 0,4-4 0 0 0,6-3 0 0 0,0-1 0 0 0,0-1 0 0 0,-1 0 0 0 0,23-21 0 0 0,-6-2-33 0 0,-1-2 0 0 0,-2 0 0 0 0,-1-2 0 0 0,28-50 0 0 0,-18 19-88 0 0,46-120 0 0 0,-64 132 222 0 0,-2-1 1 0 0,-3-1 0 0 0,13-112 0 0 0,-30 164-102 0 0,-4 15 0 0 0,-9 20 0 0 0,-5 32-2 0 0,3 2-1 0 0,3 0 1 0 0,-9 72 0 0 0,21-107-63 0 0,0-1 0 0 0,2 1 0 0 0,1 0 0 0 0,2-1 0 0 0,1 1 1 0 0,0-1-1 0 0,2 0 0 0 0,1 0 0 0 0,2 0 0 0 0,10 26 0 0 0,-13-42-1564 0 0,1-1-1 0 0,-1 0 1 0 0,2 0-1 0 0,-1-1 1 0 0,1 0-1 0 0,1 0 1 0 0,0-1-1 0 0,0 0 0 0 0,0 0 1 0 0,1-1-1 0 0,0 0 1 0 0,1 0-1 0 0,10 5 1 0 0,-9-6-82 0 0,1-1 1 0 0,0 0 0 0 0,23 6 0 0 0,-8-4-172 0 0</inkml:trace>
</inkml:ink>
</file>

<file path=ppt/ink/ink4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9.314"/>
    </inkml:context>
    <inkml:brush xml:id="br0">
      <inkml:brushProperty name="width" value="0.05" units="cm"/>
      <inkml:brushProperty name="height" value="0.05" units="cm"/>
      <inkml:brushProperty name="color" value="#E71224"/>
    </inkml:brush>
  </inkml:definitions>
  <inkml:trace contextRef="#ctx0" brushRef="#br0">0 11 5128 0 0,'19'1'11407'0'0,"44"-4"-6813"0"0,33 0-3168 0 0,17 0-316 0 0,51 0-2801 0 0,-135 5-2971 0 0,49 9-1 0 0,-76-11 3985 0 0,17 6-2451 0 0,-13 2-2539 0 0,-8-1 3802 0 0</inkml:trace>
</inkml:ink>
</file>

<file path=ppt/ink/ink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0.243"/>
    </inkml:context>
    <inkml:brush xml:id="br0">
      <inkml:brushProperty name="width" value="0.05" units="cm"/>
      <inkml:brushProperty name="height" value="0.05" units="cm"/>
      <inkml:brushProperty name="color" value="#004F8B"/>
    </inkml:brush>
  </inkml:definitions>
  <inkml:trace contextRef="#ctx0" brushRef="#br0">317 0 4228 0 0,'-1'3'8962'0'0,"-2"5"-5065"0"0,-14 38-1742 0 0,-11-4-522 0 0,-2-1 0 0 0,-48 52 0 0 0,54-68-1921 0 0,-1-1-1 0 0,-36 25 1 0 0,51-42 1068 0 0,4-4-5406 0 0,5-3 3084 0 0,-1 1 0 0 0,0 0 0 0 0,0-1 0 0 0,0 0-1 0 0,0 1 1 0 0,0-1 0 0 0,0 0 0 0 0,-3 0 0 0 0,-5-2-952 0 0,6 1 621 0 0</inkml:trace>
</inkml:ink>
</file>

<file path=ppt/ink/ink4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29.674"/>
    </inkml:context>
    <inkml:brush xml:id="br0">
      <inkml:brushProperty name="width" value="0.05" units="cm"/>
      <inkml:brushProperty name="height" value="0.05" units="cm"/>
      <inkml:brushProperty name="color" value="#E71224"/>
    </inkml:brush>
  </inkml:definitions>
  <inkml:trace contextRef="#ctx0" brushRef="#br0">52 0 4556 0 0,'-12'5'1105'0'0,"-28"13"8681"0"0,44-16-8848 0 0,15 3-621 0 0,0 0 0 0 0,0-1 0 0 0,0 0-1 0 0,0-2 1 0 0,40 0 0 0 0,-10 0-1347 0 0,439 15-12890 0 0,-395-18 12096 0 0</inkml:trace>
</inkml:ink>
</file>

<file path=ppt/ink/ink4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30.471"/>
    </inkml:context>
    <inkml:brush xml:id="br0">
      <inkml:brushProperty name="width" value="0.05" units="cm"/>
      <inkml:brushProperty name="height" value="0.05" units="cm"/>
      <inkml:brushProperty name="color" value="#E71224"/>
    </inkml:brush>
  </inkml:definitions>
  <inkml:trace contextRef="#ctx0" brushRef="#br0">25 119 4328 0 0,'-5'-12'2690'0'0,"1"-1"-1"0"0,0 1 1 0 0,1-1-1 0 0,0 0 1 0 0,1 0-1 0 0,-1-19 1 0 0,3 31-2616 0 0,0 1 0 0 0,0 0-1 0 0,0 0 1 0 0,0 0 0 0 0,0 0 0 0 0,0 0 0 0 0,0-1 0 0 0,0 1 0 0 0,0 0-1 0 0,0 0 1 0 0,0 0 0 0 0,0 0 0 0 0,0 0 0 0 0,0-1 0 0 0,0 1 0 0 0,0 0 0 0 0,0 0-1 0 0,0 0 1 0 0,0 0 0 0 0,0 0 0 0 0,1 0 0 0 0,-1-1 0 0 0,0 1 0 0 0,0 0-1 0 0,0 0 1 0 0,0 0 0 0 0,0 0 0 0 0,0 0 0 0 0,1 0 0 0 0,-1 0 0 0 0,0 0 0 0 0,0 0-1 0 0,0 0 1 0 0,0 0 0 0 0,0 0 0 0 0,1 0 0 0 0,-1 0 0 0 0,0 0 0 0 0,0 0-1 0 0,0 0 1 0 0,0 0 0 0 0,0 0 0 0 0,1 0 0 0 0,-1 0 0 0 0,0 0 0 0 0,0 0 0 0 0,0 0-1 0 0,0 0 1 0 0,0 0 0 0 0,1 0 0 0 0,-1 0 0 0 0,0 0 0 0 0,13 8 831 0 0,10 14-342 0 0,-9-1-251 0 0,0 1 0 0 0,-2 0 0 0 0,0 1 0 0 0,-2 0 0 0 0,14 44 0 0 0,22 129 1852 0 0,-34-137-1971 0 0,-7-36-193 0 0,0-2 0 0 0,-1 2 0 0 0,0-1 0 0 0,-1 33 0 0 0,-5-60 0 0 0,0 0 0 0 0,0 0 0 0 0,0 0 0 0 0,0-1 0 0 0,1 1 0 0 0,0 0 0 0 0,-1-9 0 0 0,2-42 0 0 0,3 0 0 0 0,13-72 0 0 0,-12 106 0 0 0,1 0 0 0 0,1 0 0 0 0,1 0 0 0 0,1 1 0 0 0,1 0 0 0 0,0 0 0 0 0,2 1 0 0 0,21-30 0 0 0,-25 41 0 0 0,1 0 0 0 0,0 1 0 0 0,0 0 0 0 0,1 0 0 0 0,0 1 0 0 0,0 0 0 0 0,1 1 0 0 0,0 0 0 0 0,0 0 0 0 0,0 1 0 0 0,1 0 0 0 0,0 1 0 0 0,0 0 0 0 0,0 1 0 0 0,20-3 0 0 0,-28 5 0 0 0,1 1 0 0 0,-1-1 0 0 0,1 1 0 0 0,-1 0 0 0 0,1 0 0 0 0,-1 1 0 0 0,1-1 0 0 0,-1 1 0 0 0,1 0 0 0 0,-1-1 0 0 0,1 2 0 0 0,-1-1 0 0 0,0 0 0 0 0,0 1 0 0 0,1-1 0 0 0,-1 1 0 0 0,0 0 0 0 0,0 0 0 0 0,-1 0 0 0 0,1 0 0 0 0,0 1 0 0 0,-1-1 0 0 0,1 1 0 0 0,-1-1 0 0 0,0 1 0 0 0,0 0 0 0 0,0 0 0 0 0,0 0 0 0 0,2 6 0 0 0,1 4 0 0 0,-1 1 0 0 0,0-1 0 0 0,-1 1 0 0 0,0 0 0 0 0,1 22 0 0 0,-3-21 0 0 0,7 86-118 0 0,-6-54-159 0 0,2 0 0 0 0,18 83 0 0 0,-19-118 197 0 0,0 0-1 0 0,1-1 0 0 0,1 0 0 0 0,0 0 0 0 0,0 0 1 0 0,1 0-1 0 0,0-1 0 0 0,1 0 0 0 0,0 0 1 0 0,0-1-1 0 0,1 0 0 0 0,1 0 0 0 0,-1-1 1 0 0,1 0-1 0 0,19 13 0 0 0,-22-17-1138 0 0,1-1-1 0 0,-1 0 1 0 0,0 0-1 0 0,1-1 1 0 0,-1 0-1 0 0,1 0 1 0 0,0 0-1 0 0,0-1 1 0 0,0 0 0 0 0,-1-1-1 0 0,1 1 1 0 0,8-1-1 0 0,41-11-7474 0 0,-18-4 5789 0 0,-11 3 915 0 0</inkml:trace>
</inkml:ink>
</file>

<file path=ppt/ink/ink4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30.861"/>
    </inkml:context>
    <inkml:brush xml:id="br0">
      <inkml:brushProperty name="width" value="0.05" units="cm"/>
      <inkml:brushProperty name="height" value="0.05" units="cm"/>
      <inkml:brushProperty name="color" value="#E71224"/>
    </inkml:brush>
  </inkml:definitions>
  <inkml:trace contextRef="#ctx0" brushRef="#br0">179 14 4440 0 0,'2'-2'725'0'0,"-1"1"0"0"0,1 0 0 0 0,0-1 0 0 0,-1 1 0 0 0,1 0-1 0 0,0 0 1 0 0,0 0 0 0 0,0 0 0 0 0,0 1 0 0 0,0-1 0 0 0,0 0-1 0 0,0 1 1 0 0,0 0 0 0 0,3-1 0 0 0,-4 1-450 0 0,0 0-1 0 0,-1 0 1 0 0,1 0-1 0 0,0 1 1 0 0,0-1 0 0 0,0 0-1 0 0,0 0 1 0 0,-1 1 0 0 0,1-1-1 0 0,0 0 1 0 0,0 1-1 0 0,-1-1 1 0 0,1 1 0 0 0,0-1-1 0 0,-1 1 1 0 0,1-1-1 0 0,0 1 1 0 0,-1-1 0 0 0,1 1-1 0 0,-1 0 1 0 0,1 0-1 0 0,-1-1 1 0 0,1 2 0 0 0,0 0-62 0 0,-1 0-1 0 0,1-1 1 0 0,-1 1 0 0 0,0 0 0 0 0,0 0 0 0 0,1 0 0 0 0,-1-1-1 0 0,-1 1 1 0 0,1 0 0 0 0,0 0 0 0 0,0-1 0 0 0,-1 1-1 0 0,1 0 1 0 0,-1 0 0 0 0,1-1 0 0 0,-1 1 0 0 0,0 0 0 0 0,0-1-1 0 0,1 1 1 0 0,-1-1 0 0 0,0 1 0 0 0,-1-1 0 0 0,1 1 0 0 0,0-1-1 0 0,0 0 1 0 0,-1 0 0 0 0,1 0 0 0 0,0 1 0 0 0,-1-1-1 0 0,-1 1 1 0 0,-4 2 13 0 0,0 0 0 0 0,0 0 1 0 0,-1-1-1 0 0,1 1 0 0 0,0-2 0 0 0,-1 1 0 0 0,0-1 0 0 0,0 0 0 0 0,0-1 0 0 0,0 0 0 0 0,0 0 0 0 0,-9-1 0 0 0,13 0-175 0 0,-1 0 0 0 0,0 0 0 0 0,1-1-1 0 0,-1 0 1 0 0,0 0 0 0 0,1-1 0 0 0,-1 1-1 0 0,1-1 1 0 0,0 0 0 0 0,-1 0 0 0 0,1 0-1 0 0,0-1 1 0 0,0 1 0 0 0,1-1 0 0 0,-1 0-1 0 0,0 0 1 0 0,1 0 0 0 0,0-1 0 0 0,0 1-1 0 0,0-1 1 0 0,-4-6 0 0 0,0 0 27 0 0,16 31-10 0 0,16 37-4 0 0,-19-32-498 0 0,-2-3-1233 0 0,2-1 0 0 0,0-1 0 0 0,1 1 0 0 0,1-1 0 0 0,1 0 0 0 0,17 27 1 0 0,-24-44 518 0 0,1-1 1 0 0,-1 0 0 0 0,1 0 0 0 0,0 0-1 0 0,0 0 1 0 0,0-1 0 0 0,0 1-1 0 0,0-1 1 0 0,1 0 0 0 0,-1 0 0 0 0,1 0-1 0 0,0 0 1 0 0,-1 0 0 0 0,8 1 0 0 0,-1-1-897 0 0</inkml:trace>
</inkml:ink>
</file>

<file path=ppt/ink/ink4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31.190"/>
    </inkml:context>
    <inkml:brush xml:id="br0">
      <inkml:brushProperty name="width" value="0.05" units="cm"/>
      <inkml:brushProperty name="height" value="0.05" units="cm"/>
      <inkml:brushProperty name="color" value="#E71224"/>
    </inkml:brush>
  </inkml:definitions>
  <inkml:trace contextRef="#ctx0" brushRef="#br0">0 6 5332 0 0,'31'0'2181'0'0,"-2"0"-61"0"0,0 0-204 0 0,0-2-216 0 0,-2 1-84 0 0,6 1-232 0 0,-2-2-259 0 0,4 2-345 0 0,-4 0-444 0 0,2 0-396 0 0,8 3-872 0 0,3-3-1013 0 0,-7 0-1239 0 0,4 0 336 0 0,-6 0 392 0 0,1 0 67 0 0,-3 0 341 0 0,2 0 300 0 0</inkml:trace>
</inkml:ink>
</file>

<file path=ppt/ink/ink4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31.705"/>
    </inkml:context>
    <inkml:brush xml:id="br0">
      <inkml:brushProperty name="width" value="0.05" units="cm"/>
      <inkml:brushProperty name="height" value="0.05" units="cm"/>
      <inkml:brushProperty name="color" value="#E71224"/>
    </inkml:brush>
  </inkml:definitions>
  <inkml:trace contextRef="#ctx0" brushRef="#br0">19 58 6377 0 0,'-7'-36'6644'0'0,"-5"14"2815"0"0,41 114 828 0 0,-9-1-10287 0 0,9 134 0 0 0,-27-214 0 0 0,-2-7 0 0 0,1 0 0 0 0,-1 0 0 0 0,0 0 0 0 0,0 0 0 0 0,0 0 0 0 0,0-1 0 0 0,-1 1 0 0 0,-1 7 0 0 0,-2-3 0 0 0,-3-7 0 0 0,-4-13 0 0 0,8 7 0 0 0,1-1 0 0 0,1 1 0 0 0,-1-1 0 0 0,1 1 0 0 0,0-1 0 0 0,0 0 0 0 0,0 1 0 0 0,1-1 0 0 0,0-10 0 0 0,8-56 0 0 0,-6 59 0 0 0,0-12 0 0 0,2 0 0 0 0,1 0 0 0 0,1 0 0 0 0,1 1 0 0 0,17-37 0 0 0,-21 55 0 0 0,0 0 0 0 0,0 0 0 0 0,1 0 0 0 0,0 1 0 0 0,0-1 0 0 0,0 1 0 0 0,1 0 0 0 0,0 0 0 0 0,0 1 0 0 0,0-1 0 0 0,0 1 0 0 0,1 0 0 0 0,0 1 0 0 0,-1-1 0 0 0,1 1 0 0 0,1 0 0 0 0,-1 1 0 0 0,0-1 0 0 0,1 1 0 0 0,-1 1 0 0 0,1-1 0 0 0,0 1 0 0 0,-1 0 0 0 0,1 0 0 0 0,0 1 0 0 0,0 0 0 0 0,10 1 0 0 0,-12 0 0 0 0,0-1 0 0 0,0 1 0 0 0,0-1 0 0 0,0 1 0 0 0,0 1 0 0 0,-1-1 0 0 0,1 1 0 0 0,0-1 0 0 0,-1 1 0 0 0,1 1 0 0 0,-1-1 0 0 0,0 1 0 0 0,0-1 0 0 0,0 1 0 0 0,0 1 0 0 0,0-1 0 0 0,0 0 0 0 0,-1 1 0 0 0,0 0 0 0 0,0 0 0 0 0,0 0 0 0 0,0 0 0 0 0,-1 0 0 0 0,1 0 0 0 0,-1 1 0 0 0,0-1 0 0 0,0 1 0 0 0,-1 0 0 0 0,2 7 0 0 0,1 11 0 0 0,-2 0 0 0 0,0 0 0 0 0,-2 0 0 0 0,-1 0 0 0 0,-4 29 0 0 0,1 40 0 0 0,8-62-2926 0 0,-3-25 1051 0 0,0 1-1 0 0,1 0 0 0 0,0 0 1 0 0,0 0-1 0 0,6 9 0 0 0,-7-13 1102 0 0,1 1 0 0 0,-1-1 0 0 0,1 0 0 0 0,0 0 0 0 0,0 0 0 0 0,0 0-1 0 0,0 0 1 0 0,0 0 0 0 0,0-1 0 0 0,0 1 0 0 0,0-1 0 0 0,1 1 0 0 0,-1-1 0 0 0,5 2-1 0 0,-4-2 419 0 0,0-1 0 0 0,0 1 0 0 0,0-1 0 0 0,0 1 0 0 0,0-1 0 0 0,0 0 0 0 0,0 0 0 0 0,0-1-1 0 0,6 0 1 0 0,13-3-1554 0 0</inkml:trace>
</inkml:ink>
</file>

<file path=ppt/ink/ink4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32.033"/>
    </inkml:context>
    <inkml:brush xml:id="br0">
      <inkml:brushProperty name="width" value="0.05" units="cm"/>
      <inkml:brushProperty name="height" value="0.05" units="cm"/>
      <inkml:brushProperty name="color" value="#E71224"/>
    </inkml:brush>
  </inkml:definitions>
  <inkml:trace contextRef="#ctx0" brushRef="#br0">1 17 4728 0 0,'8'-7'5072'0'0,"3"-2"2780"0"0,-6 17-4652 0 0,8 12-466 0 0,2 36 2352 0 0,1 2-5881 0 0,7-5-4634 0 0,-20-47 4300 0 0,1-1 1 0 0,-1 0 0 0 0,1 1 0 0 0,0-2 0 0 0,0 1 0 0 0,1 0 0 0 0,-1-1 0 0 0,1 0 0 0 0,0 0 0 0 0,0 0 0 0 0,1-1 0 0 0,-1 0 0 0 0,1 0 0 0 0,-1 0-1 0 0,1-1 1 0 0,11 4 0 0 0,-5-3-742 0 0</inkml:trace>
</inkml:ink>
</file>

<file path=ppt/ink/ink4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32.362"/>
    </inkml:context>
    <inkml:brush xml:id="br0">
      <inkml:brushProperty name="width" value="0.05" units="cm"/>
      <inkml:brushProperty name="height" value="0.05" units="cm"/>
      <inkml:brushProperty name="color" value="#E71224"/>
    </inkml:brush>
  </inkml:definitions>
  <inkml:trace contextRef="#ctx0" brushRef="#br0">11 72 5332 0 0,'-10'-67'15234'0'0,"10"67"-15140"0"0,0-1 0 0 0,0 1-1 0 0,1 0 1 0 0,-1 0 0 0 0,0-1 0 0 0,0 1 0 0 0,1 0-1 0 0,-1-1 1 0 0,0 1 0 0 0,1 0 0 0 0,-1 0 0 0 0,0 0-1 0 0,1-1 1 0 0,-1 1 0 0 0,0 0 0 0 0,1 0 0 0 0,-1 0-1 0 0,0 0 1 0 0,1 0 0 0 0,-1 0 0 0 0,0-1 0 0 0,1 1 0 0 0,-1 0-1 0 0,1 0 1 0 0,-1 0 0 0 0,0 0 0 0 0,1 0 0 0 0,-1 1-1 0 0,0-1 1 0 0,1 0 0 0 0,-1 0 0 0 0,1 0 0 0 0,-1 0-1 0 0,0 0 1 0 0,1 0 0 0 0,-1 1 0 0 0,0-1 0 0 0,1 0-1 0 0,-1 0 1 0 0,0 0 0 0 0,1 1 0 0 0,12 5 874 0 0,-2 0-488 0 0,-2 1 0 0 0,1 0-1 0 0,-1 0 1 0 0,0 1 0 0 0,0 0 0 0 0,-1 1-1 0 0,-1 0 1 0 0,1 0 0 0 0,9 16 0 0 0,4 11 412 0 0,21 48 0 0 0,-42-82-854 0 0,13 31 87 0 0,-1 0 1 0 0,-2 1 0 0 0,-1 0 0 0 0,-2 1 0 0 0,-2 0 0 0 0,-1 0-1 0 0,-1 0 1 0 0,-2 0 0 0 0,-7 70 0 0 0,-28 107-3644 0 0,-16-9-9708 0 0,44-179 11112 0 0,-1 0 1 0 0,-1-1 0 0 0,-1 0 0 0 0,-2 0-1 0 0,0-1 1 0 0,-20 30 0 0 0,13-28 306 0 0</inkml:trace>
</inkml:ink>
</file>

<file path=ppt/ink/ink4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32.908"/>
    </inkml:context>
    <inkml:brush xml:id="br0">
      <inkml:brushProperty name="width" value="0.05" units="cm"/>
      <inkml:brushProperty name="height" value="0.05" units="cm"/>
      <inkml:brushProperty name="color" value="#E71224"/>
    </inkml:brush>
  </inkml:definitions>
  <inkml:trace contextRef="#ctx0" brushRef="#br0">251 43 4576 0 0,'0'-3'642'0'0,"-9"-27"6929"0"0,9 30-7402 0 0,0-1-1 0 0,-1 1 0 0 0,1-1 1 0 0,0 0-1 0 0,-1 1 1 0 0,1-1-1 0 0,-1 1 1 0 0,1-1-1 0 0,-1 1 1 0 0,1-1-1 0 0,-1 1 1 0 0,1-1-1 0 0,-1 1 1 0 0,1-1-1 0 0,-1 1 0 0 0,0 0 1 0 0,1-1-1 0 0,-1 1 1 0 0,0 0-1 0 0,1 0 1 0 0,-1 0-1 0 0,0-1 1 0 0,1 1-1 0 0,-1 0 1 0 0,0 0-1 0 0,1 0 1 0 0,-1 0-1 0 0,0 0 0 0 0,0 0 1 0 0,1 0-1 0 0,-1 0 1 0 0,0 0-1 0 0,1 1 1 0 0,-1-1-1 0 0,0 0 1 0 0,1 0-1 0 0,-1 1 1 0 0,0-1-1 0 0,1 0 1 0 0,-1 1-1 0 0,0 0 0 0 0,-13 9 552 0 0,1 0 0 0 0,1 1 0 0 0,0 1-1 0 0,0 0 1 0 0,1 1 0 0 0,1 0-1 0 0,0 0 1 0 0,1 1 0 0 0,0 1 0 0 0,1-1-1 0 0,1 1 1 0 0,-8 22 0 0 0,0 6 129 0 0,1 1 1 0 0,2 1 0 0 0,-8 63 0 0 0,14-61-820 0 0,1 0 1 0 0,3 1 0 0 0,1-1-1 0 0,3 1 1 0 0,13 79 0 0 0,-10-100-34 0 0,2 0 0 0 0,1-1 0 0 0,2 0 0 0 0,0 0-1 0 0,1-1 1 0 0,2 0 0 0 0,0-1 0 0 0,2 0 0 0 0,1-1 0 0 0,0-1 0 0 0,25 26 0 0 0,-10-18-759 0 0,0-2 0 0 0,2 0-1 0 0,44 27 1 0 0,-25-24-2166 0 0,1-1-1 0 0,1-4 1 0 0,95 34 0 0 0,-59-32-3090 0 0,158 29 0 0 0,-24-28 2396 0 0,-130-22 1835 0 0</inkml:trace>
</inkml:ink>
</file>

<file path=ppt/ink/ink4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34.049"/>
    </inkml:context>
    <inkml:brush xml:id="br0">
      <inkml:brushProperty name="width" value="0.05" units="cm"/>
      <inkml:brushProperty name="height" value="0.05" units="cm"/>
      <inkml:brushProperty name="color" value="#E71224"/>
    </inkml:brush>
  </inkml:definitions>
  <inkml:trace contextRef="#ctx0" brushRef="#br0">228 761 4768 0 0,'6'-8'1169'0'0,"0"0"-1"0"0,0 1 0 0 0,-1-2 1 0 0,0 1-1 0 0,-1 0 0 0 0,0-1 1 0 0,0 0-1 0 0,-1 0 1 0 0,0 0-1 0 0,-1-1 0 0 0,0 1 1 0 0,2-19-1 0 0,-4 22-865 0 0,0 0 0 0 0,0 0-1 0 0,0 0 1 0 0,-1 1 0 0 0,0-1 0 0 0,0 0 0 0 0,0 1-1 0 0,-1-1 1 0 0,1 1 0 0 0,-1-1 0 0 0,-1 1 0 0 0,1 0 0 0 0,-1-1-1 0 0,0 1 1 0 0,0 1 0 0 0,0-1 0 0 0,-1 0 0 0 0,0 1 0 0 0,0 0-1 0 0,0 0 1 0 0,0 0 0 0 0,-8-5 0 0 0,9 7-200 0 0,-1 1 0 0 0,1 0 1 0 0,0 0-1 0 0,-1 0 0 0 0,1 0 1 0 0,-1 1-1 0 0,1-1 0 0 0,-1 1 1 0 0,0 0-1 0 0,1 0 0 0 0,-1 0 1 0 0,1 0-1 0 0,-1 1 0 0 0,1-1 1 0 0,-1 1-1 0 0,1 0 0 0 0,-1 0 1 0 0,1 1-1 0 0,0-1 0 0 0,0 1 1 0 0,-1-1-1 0 0,1 1 0 0 0,0 0 1 0 0,0 0-1 0 0,1 0 1 0 0,-1 1-1 0 0,-2 2 0 0 0,-8 5 195 0 0,1 1 1 0 0,1 1-1 0 0,0 0 0 0 0,-14 20 0 0 0,17-20-159 0 0,0 1 0 0 0,1 0 0 0 0,0 0 0 0 0,1 0 0 0 0,-7 26 0 0 0,11-34-109 0 0,1-1 0 0 0,-1 1 0 0 0,2 0 0 0 0,-1 0-1 0 0,0 0 1 0 0,1 0 0 0 0,0 0 0 0 0,0 0 0 0 0,0 0 0 0 0,1 0-1 0 0,0 0 1 0 0,0-1 0 0 0,0 1 0 0 0,0 0 0 0 0,1 0 0 0 0,0-1 0 0 0,0 1-1 0 0,0-1 1 0 0,0 1 0 0 0,6 6 0 0 0,-5-8-30 0 0,-1-1 0 0 0,1 0 0 0 0,0 0 0 0 0,0 0 0 0 0,1 0 0 0 0,-1-1 0 0 0,0 1 0 0 0,0-1 0 0 0,1 0 0 0 0,-1 0 0 0 0,1 0 0 0 0,-1 0 0 0 0,1 0 0 0 0,-1-1 0 0 0,1 0 0 0 0,-1 0 0 0 0,1 0 0 0 0,0 0 0 0 0,-1 0 0 0 0,1-1 0 0 0,-1 1 0 0 0,1-1 0 0 0,-1 0 0 0 0,1 0 0 0 0,-1-1 0 0 0,0 1 0 0 0,4-2 0 0 0,8-5 0 0 0,0 1 0 0 0,0-2 0 0 0,0 0 0 0 0,15-13 0 0 0,-3-1 0 0 0,-1-1 0 0 0,-1-2 0 0 0,-1 0 0 0 0,-2-1 0 0 0,34-54 0 0 0,75-162 0 0 0,-109 191 0 0 0,-3-1 0 0 0,-2-2 0 0 0,12-62 0 0 0,-21 83 0 0 0,-7 26 0 0 0,-3 9 0 0 0,1 0 0 0 0,-1 0 0 0 0,1 0 0 0 0,0 1 0 0 0,-1-1 0 0 0,1 0 0 0 0,0 1 0 0 0,0-1 0 0 0,0 1 0 0 0,0-1 0 0 0,-1 3 0 0 0,-7 16 0 0 0,1 1 0 0 0,2 0 0 0 0,0 0 0 0 0,1 1 0 0 0,-3 29 0 0 0,-1 108 0 0 0,9-112-131 0 0,1-1 0 0 0,3-1-1 0 0,1 1 1 0 0,3 0 0 0 0,2-1 0 0 0,1-1-1 0 0,3 0 1 0 0,1 0 0 0 0,2-2 0 0 0,33 60 0 0 0,-42-89-2194 0 0,0-1 1 0 0,1 0-1 0 0,0 0 1 0 0,1 0 0 0 0,0-2-1 0 0,1 1 1 0 0,0-1-1 0 0,0-1 1 0 0,1 0 0 0 0,1 0-1 0 0,16 8 1 0 0,-16-11 405 0 0</inkml:trace>
</inkml:ink>
</file>

<file path=ppt/ink/ink4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40.002"/>
    </inkml:context>
    <inkml:brush xml:id="br0">
      <inkml:brushProperty name="width" value="0.05" units="cm"/>
      <inkml:brushProperty name="height" value="0.05" units="cm"/>
      <inkml:brushProperty name="color" value="#008C3A"/>
    </inkml:brush>
  </inkml:definitions>
  <inkml:trace contextRef="#ctx0" brushRef="#br0">379 31 4596 0 0,'0'-19'5246'0'0,"-5"8"3737"0"0,-136 223-3298 0 0,-52 73-1109 0 0,161-243-5575 0 0,24-37-2694 0 0,19-30 13 0 0,27-56-7343 0 0,1-1 4412 0 0,-25 54 4831 0 0</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4.583"/>
    </inkml:context>
    <inkml:brush xml:id="br0">
      <inkml:brushProperty name="width" value="0.05" units="cm"/>
      <inkml:brushProperty name="height" value="0.05" units="cm"/>
    </inkml:brush>
  </inkml:definitions>
  <inkml:trace contextRef="#ctx0" brushRef="#br0">298 53 4892 0 0,'1'-3'933'0'0,"0"0"-1"0"0,0 0 0 0 0,0 0 0 0 0,-1 0 0 0 0,0 1 0 0 0,1-1 0 0 0,-1 0 0 0 0,0 0 0 0 0,-1-5 1 0 0,1 1 1513 0 0,0 6-1277 0 0,0 0-987 0 0,0 1 0 0 0,0-1-1 0 0,0 1 1 0 0,-1-1 0 0 0,1 1 0 0 0,0-1 0 0 0,0 1-1 0 0,-1-1 1 0 0,1 1 0 0 0,0-1 0 0 0,-1 1 0 0 0,1 0-1 0 0,0-1 1 0 0,-1 1 0 0 0,1-1 0 0 0,-1 1 0 0 0,1 0-1 0 0,-1 0 1 0 0,1-1 0 0 0,-1 1 0 0 0,1 0 0 0 0,-1 0 0 0 0,1-1-1 0 0,-1 1 1 0 0,1 0 0 0 0,-1 0 0 0 0,1 0 0 0 0,-1 0-1 0 0,1 0 1 0 0,-1 0 0 0 0,1 0 0 0 0,-1 0 0 0 0,0 0-1 0 0,0 0 1 0 0,-284 173 3486 0 0,284-172-3700 0 0,1-1-2 0 0,5-2-671 0 0,0 0 589 0 0,0 0 0 0 0,0-1-1 0 0,-1 1 1 0 0,1-1 0 0 0,-1 0-1 0 0,1 0 1 0 0,4-5 0 0 0,8-5-281 0 0,52-37-377 0 0,18-10 526 0 0,-71 55 479 0 0,-7 5-25 0 0,-3 1 105 0 0,-1 1-166 0 0,0 0 0 0 0,0 1 0 0 0,0-1-1 0 0,0 1 1 0 0,0 0 0 0 0,0 1-1 0 0,-1-1 1 0 0,1 1 0 0 0,-1 0 0 0 0,0 0-1 0 0,6 8 1 0 0,40 62 792 0 0,-2-3-2195 0 0,-41-62 321 0 0,38 38-6958 0 0,-41-44 6596 0 0,-1 0-1 0 0,1 0 0 0 0,0 0 0 0 0,-1-1 0 0 0,1 0 0 0 0,1 1 0 0 0,-1-1 0 0 0,0-1 0 0 0,0 1 0 0 0,1-1 0 0 0,7 2 1 0 0,4-1-379 0 0</inkml:trace>
</inkml:ink>
</file>

<file path=ppt/ink/ink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0.650"/>
    </inkml:context>
    <inkml:brush xml:id="br0">
      <inkml:brushProperty name="width" value="0.05" units="cm"/>
      <inkml:brushProperty name="height" value="0.05" units="cm"/>
      <inkml:brushProperty name="color" value="#004F8B"/>
    </inkml:brush>
  </inkml:definitions>
  <inkml:trace contextRef="#ctx0" brushRef="#br0">108 40 3836 0 0,'5'-40'16591'0'0,"-4"63"-14886"0"0,-6 92 1528 0 0,-11 1-5399 0 0,9-84-1687 0 0,-18 48-1 0 0,16-57-608 0 0,-1 0-1 0 0,-22 35 0 0 0,22-43 2767 0 0</inkml:trace>
</inkml:ink>
</file>

<file path=ppt/ink/ink4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40.518"/>
    </inkml:context>
    <inkml:brush xml:id="br0">
      <inkml:brushProperty name="width" value="0.05" units="cm"/>
      <inkml:brushProperty name="height" value="0.05" units="cm"/>
      <inkml:brushProperty name="color" value="#008C3A"/>
    </inkml:brush>
  </inkml:definitions>
  <inkml:trace contextRef="#ctx0" brushRef="#br0">162 78 3396 0 0,'13'-24'3433'0'0,"-11"18"-2163"0"0,1 1 1 0 0,-1 0 0 0 0,1 0 0 0 0,0 0-1 0 0,1 0 1 0 0,-1 0 0 0 0,6-4-1 0 0,-8 8-1037 0 0,1 0 0 0 0,-1 0 0 0 0,1 0 0 0 0,0 0 0 0 0,0 0 0 0 0,-1 1 0 0 0,1-1 0 0 0,0 1 0 0 0,0-1 0 0 0,0 1 0 0 0,0-1-1 0 0,-1 1 1 0 0,1 0 0 0 0,0 0 0 0 0,0 0 0 0 0,0 0 0 0 0,0 0 0 0 0,0 1 0 0 0,0-1 0 0 0,-1 1 0 0 0,1-1 0 0 0,0 1 0 0 0,0-1-1 0 0,-1 1 1 0 0,1 0 0 0 0,0 0 0 0 0,1 1 0 0 0,20 13 566 0 0,0 1 1 0 0,-2 0-1 0 0,0 2 0 0 0,-1 1 0 0 0,-1 0 0 0 0,18 23 1 0 0,6 5-96 0 0,46 38-124 0 0,150 111 0 0 0,-226-187-679 0 0,-8-6 105 0 0,0 0 0 0 0,0 1 0 0 0,-1-1 0 0 0,1 1 0 0 0,-1 0 0 0 0,0 0 0 0 0,0 0 0 0 0,3 6-1 0 0,-7-9 7 0 0,0 0-1 0 0,0 0 1 0 0,0 0-1 0 0,-1 0 1 0 0,1 0-1 0 0,0 0 0 0 0,-1 0 1 0 0,1 0-1 0 0,-1 0 1 0 0,1 0-1 0 0,-1 0 0 0 0,1 0 1 0 0,-1 0-1 0 0,1-1 1 0 0,-1 1-1 0 0,0 0 0 0 0,0 0 1 0 0,1-1-1 0 0,-1 1 1 0 0,0 0-1 0 0,0-1 0 0 0,0 1 1 0 0,0-1-1 0 0,0 1 1 0 0,0-1-1 0 0,0 1 0 0 0,0-1 1 0 0,0 0-1 0 0,0 1 1 0 0,0-1-1 0 0,0 0 0 0 0,-2 0 1 0 0,-37 10 229 0 0,40-10-228 0 0,-129 18 288 0 0,-1-7 1 0 0,-1-4 0 0 0,-142-13 0 0 0,202-5-3456 0 0,35-4 765 0 0,35 15 2329 0 0,1-1 0 0 0,-1 1 1 0 0,0-1-1 0 0,0 0 0 0 0,0 1 1 0 0,1-1-1 0 0,-1 0 1 0 0,0 0-1 0 0,1 0 0 0 0,-1 0 1 0 0,1 1-1 0 0,-1-1 0 0 0,1 0 1 0 0,-1 0-1 0 0,1 0 0 0 0,-1 0 1 0 0,1 0-1 0 0,0 0 0 0 0,0 0 1 0 0,0 0-1 0 0,-1 0 1 0 0,1 0-1 0 0,0 0 0 0 0,0 0 1 0 0,1-2-1 0 0,4 0-1591 0 0,0 1 0 0 0,0 0 0 0 0,0 0 0 0 0,1 0 0 0 0,-1 0-1 0 0,8 0 1 0 0,-8 1 317 0 0,66-17-8108 0 0,-46 13 7667 0 0</inkml:trace>
</inkml:ink>
</file>

<file path=ppt/ink/ink4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41.221"/>
    </inkml:context>
    <inkml:brush xml:id="br0">
      <inkml:brushProperty name="width" value="0.05" units="cm"/>
      <inkml:brushProperty name="height" value="0.05" units="cm"/>
      <inkml:brushProperty name="color" value="#008C3A"/>
    </inkml:brush>
  </inkml:definitions>
  <inkml:trace contextRef="#ctx0" brushRef="#br0">413 43 4156 0 0,'-30'-23'8097'0'0,"21"19"-7139"0"0,0 1-1 0 0,0 0 1 0 0,0 0-1 0 0,0 1 1 0 0,0 0-1 0 0,0 1 1 0 0,-1 0-1 0 0,1 1 1 0 0,-12 0-1 0 0,7 1-258 0 0,0 1-1 0 0,1 0 0 0 0,-1 1 0 0 0,1 1 1 0 0,0 0-1 0 0,-13 6 0 0 0,12-4-382 0 0,1 0-1 0 0,0 1 1 0 0,1 1 0 0 0,0 0-1 0 0,0 0 1 0 0,1 2 0 0 0,0-1-1 0 0,0 1 1 0 0,1 1-1 0 0,0 0 1 0 0,1 0 0 0 0,1 1-1 0 0,-8 12 1 0 0,14-21-300 0 0,1-1 1 0 0,0 1-1 0 0,-1 0 0 0 0,1-1 1 0 0,0 1-1 0 0,1 0 0 0 0,-1 0 1 0 0,0 0-1 0 0,1 0 1 0 0,-1-1-1 0 0,1 1 0 0 0,0 0 1 0 0,0 0-1 0 0,0 0 0 0 0,1 0 1 0 0,-1 0-1 0 0,1 0 1 0 0,-1 0-1 0 0,1 0 0 0 0,2 3 1 0 0,-1-2 25 0 0,0-1 1 0 0,0 0-1 0 0,1 1 0 0 0,0-1 1 0 0,0 0-1 0 0,0 0 1 0 0,0 0-1 0 0,0-1 0 0 0,0 1 1 0 0,1-1-1 0 0,-1 0 1 0 0,7 4-1 0 0,8 1 81 0 0,-1-1 0 0 0,1 0-1 0 0,0-1 1 0 0,1-1 0 0 0,20 2 0 0 0,14 0-140 0 0,0-3 0 0 0,0-1-1 0 0,70-9 1 0 0,-84 3 3 0 0,-1-2 0 0 0,0-1 0 0 0,0-2 0 0 0,-1-2 0 0 0,47-20 0 0 0,-79 29-162 0 0,27-15 214 0 0,-31 16-294 0 0,0 1 0 0 0,1-1 1 0 0,-1 0-1 0 0,0 0 1 0 0,0 0-1 0 0,0 0 0 0 0,0 0 1 0 0,0 0-1 0 0,0 0 1 0 0,0 0-1 0 0,0 0 1 0 0,-1 0-1 0 0,1-1 0 0 0,0 1 1 0 0,-1 0-1 0 0,1 0 1 0 0,-1-1-1 0 0,1 1 0 0 0,0-3 1 0 0,-14-22-14850 0 0,9 18 12010 0 0,-19-18-3441 0 0,15 13 4768 0 0</inkml:trace>
</inkml:ink>
</file>

<file path=ppt/ink/ink4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41.706"/>
    </inkml:context>
    <inkml:brush xml:id="br0">
      <inkml:brushProperty name="width" value="0.05" units="cm"/>
      <inkml:brushProperty name="height" value="0.05" units="cm"/>
      <inkml:brushProperty name="color" value="#008C3A"/>
    </inkml:brush>
  </inkml:definitions>
  <inkml:trace contextRef="#ctx0" brushRef="#br0">213 65 5352 0 0,'-4'-7'2017'0'0,"0"1"0"0"0,-1-1 0 0 0,1 1 0 0 0,-2 0 0 0 0,1 0 0 0 0,0 0-1 0 0,-1 1 1 0 0,0 0 0 0 0,-9-5 2240 0 0,3 43-900 0 0,-5 101-2126 0 0,8-44-813 0 0,-32 153-418 0 0,-10 75 0 0 0,36-161 0 0 0,13-147 0 0 0,0-1 0 0 0,0-2 0 0 0,0-1-27 0 0,2-5-353 0 0,32-4-16223 0 0,-17-1 14505 0 0,79-19-9632 0 0,-70 18 10045 0 0</inkml:trace>
</inkml:ink>
</file>

<file path=ppt/ink/ink4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42.206"/>
    </inkml:context>
    <inkml:brush xml:id="br0">
      <inkml:brushProperty name="width" value="0.05" units="cm"/>
      <inkml:brushProperty name="height" value="0.05" units="cm"/>
      <inkml:brushProperty name="color" value="#008C3A"/>
    </inkml:brush>
  </inkml:definitions>
  <inkml:trace contextRef="#ctx0" brushRef="#br0">175 46 6929 0 0,'2'-1'9214'0'0,"4"-2"-5559"0"0,32-12-931 0 0,-7 8-1150 0 0,49-10 229 0 0,-30 14-5199 0 0,-49 3 3276 0 0,-1 0 0 0 0,1 0 0 0 0,-1 0-1 0 0,1 0 1 0 0,-1 0 0 0 0,0 0-1 0 0,1 0 1 0 0,-1 0 0 0 0,1 0-1 0 0,-1 1 1 0 0,1-1 0 0 0,-1 0 0 0 0,1 0-1 0 0,-1 0 1 0 0,0 0 0 0 0,1 1-1 0 0,-1-1 1 0 0,1 0 0 0 0,-1 0 0 0 0,0 1-1 0 0,1-1 1 0 0,-1 0 0 0 0,0 1-1 0 0,1-1 1 0 0,-1 0 0 0 0,0 1-1 0 0,0-1 1 0 0,1 0 0 0 0,-1 1 0 0 0,0-1-1 0 0,0 1 1 0 0,0-1 0 0 0,1 0-1 0 0,-1 1 1 0 0,0-1 0 0 0,0 1 0 0 0,0-1-1 0 0,0 1 1 0 0,0-1 0 0 0,0 1-1 0 0,0-1 1 0 0,0 1 0 0 0,0-1-1 0 0,0 0 1 0 0,0 1 0 0 0,0-1 0 0 0,0 1-1 0 0,0-1 1 0 0,-1 1 0 0 0,1-1-1 0 0,0 0 1 0 0,0 1 0 0 0,0-1 0 0 0,-1 1-1 0 0,1-1 1 0 0,0 0 0 0 0,-1 1-1 0 0,0 0 1 0 0,-18 19-2734 0 0,-8-1 1524 0 0,-47 22-1 0 0,-32 8 2910 0 0,-59 32 6557 0 0,176-81-4453 0 0,50-5-2828 0 0,61-21-1756 0 0,171-9-19917 0 0,-260 33 19129 0 0</inkml:trace>
</inkml:ink>
</file>

<file path=ppt/ink/ink4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43.409"/>
    </inkml:context>
    <inkml:brush xml:id="br0">
      <inkml:brushProperty name="width" value="0.05" units="cm"/>
      <inkml:brushProperty name="height" value="0.05" units="cm"/>
      <inkml:brushProperty name="color" value="#008C3A"/>
    </inkml:brush>
  </inkml:definitions>
  <inkml:trace contextRef="#ctx0" brushRef="#br0">46 104 4340 0 0,'1'-52'9689'0'0,"0"1"4324"0"0,18 117-9976 0 0,-16-27-3919 0 0,-2 0 0 0 0,-2-1 0 0 0,-5 47 0 0 0,-27 115 86 0 0,21-137-192 0 0,-5 24-12 0 0,16-83-164 0 0,31-23-13282 0 0,-17 8 7283 0 0,18-17-5055 0 0,-25 21 9562 0 0</inkml:trace>
</inkml:ink>
</file>

<file path=ppt/ink/ink4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44.018"/>
    </inkml:context>
    <inkml:brush xml:id="br0">
      <inkml:brushProperty name="width" value="0.05" units="cm"/>
      <inkml:brushProperty name="height" value="0.05" units="cm"/>
      <inkml:brushProperty name="color" value="#008C3A"/>
    </inkml:brush>
  </inkml:definitions>
  <inkml:trace contextRef="#ctx0" brushRef="#br0">368 58 4440 0 0,'34'-56'14176'0'0,"-33"54"-13114"0"0,-1 3-780 0 0,1 0 0 0 0,-1 0-1 0 0,1-1 1 0 0,-1 1 0 0 0,0 0 0 0 0,1 0 0 0 0,-1 0 0 0 0,0 0 0 0 0,0 0-1 0 0,0 0 1 0 0,0 0 0 0 0,0-1 0 0 0,0 1 0 0 0,0 0 0 0 0,0 0 0 0 0,0 0-1 0 0,0 0 1 0 0,0 0 0 0 0,-1 1 0 0 0,-10 28 1753 0 0,-22 27-550 0 0,12-25-1129 0 0,-2-1-1 0 0,-1-1 0 0 0,-1-2 1 0 0,-1 0-1 0 0,-2-1 0 0 0,-1-2 0 0 0,0-1 1 0 0,-2-1-1 0 0,-40 22 0 0 0,69-44-370 0 0,0 0-1 0 0,0 0 1 0 0,0 0-1 0 0,0-1 1 0 0,0 1-1 0 0,0-1 1 0 0,0 1-1 0 0,0-1 1 0 0,0 0 0 0 0,0 1-1 0 0,-1-1 1 0 0,1 0-1 0 0,0-1 1 0 0,0 1-1 0 0,0 0 1 0 0,0-1-1 0 0,0 1 1 0 0,0-1-1 0 0,0 1 1 0 0,-2-2-1 0 0,3 1 25 0 0,0 1 0 0 0,0-1-1 0 0,1 0 1 0 0,-1 0 0 0 0,1 1-1 0 0,-1-1 1 0 0,0 0 0 0 0,1 0 0 0 0,0 0-1 0 0,-1 1 1 0 0,1-1 0 0 0,-1 0-1 0 0,1 0 1 0 0,0 0 0 0 0,0 0-1 0 0,-1 0 1 0 0,1 0 0 0 0,0 0-1 0 0,0 0 1 0 0,0 0 0 0 0,0 0 0 0 0,0 0-1 0 0,0 0 1 0 0,1 0 0 0 0,-1 0-1 0 0,0 0 1 0 0,0 0 0 0 0,1 1-1 0 0,-1-1 1 0 0,0 0 0 0 0,1 0-1 0 0,-1 0 1 0 0,1 0 0 0 0,-1 0-1 0 0,1 1 1 0 0,-1-1 0 0 0,1 0 0 0 0,0 1-1 0 0,0-1 1 0 0,-1 0 0 0 0,1 1-1 0 0,1-2 1 0 0,1 0 200 0 0,-1 2-203 0 0,1-1-1 0 0,-1 1 0 0 0,1 0 1 0 0,-1 0-1 0 0,0 0 0 0 0,1 0 0 0 0,-1 0 1 0 0,1 0-1 0 0,-1 1 0 0 0,0-1 1 0 0,1 1-1 0 0,-1-1 0 0 0,0 1 1 0 0,0 0-1 0 0,1 0 0 0 0,-1 0 1 0 0,3 2-1 0 0,32 26 19 0 0,-30-23-23 0 0,23 20-53 0 0,-4-3-252 0 0,1 0 0 0 0,2-2 0 0 0,37 21 0 0 0,-56-37 209 0 0,-1 0 1 0 0,1-1-1 0 0,0 0 0 0 0,1-1 0 0 0,-1 0 0 0 0,0 0 0 0 0,1-1 1 0 0,0-1-1 0 0,-1 0 0 0 0,1 0 0 0 0,0-1 0 0 0,0 0 1 0 0,-1-1-1 0 0,1-1 0 0 0,11-2 0 0 0,4-5-4869 0 0,-20 5 1563 0 0,1 0 1 0 0,-1-1-1 0 0,-1 1 1 0 0,1-1-1 0 0,8-10 1 0 0,-6 7 1143 0 0,-4 3 511 0 0</inkml:trace>
</inkml:ink>
</file>

<file path=ppt/ink/ink4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45.471"/>
    </inkml:context>
    <inkml:brush xml:id="br0">
      <inkml:brushProperty name="width" value="0.05" units="cm"/>
      <inkml:brushProperty name="height" value="0.05" units="cm"/>
      <inkml:brushProperty name="color" value="#008C3A"/>
    </inkml:brush>
  </inkml:definitions>
  <inkml:trace contextRef="#ctx0" brushRef="#br0">294 63 4276 0 0,'33'-63'19336'0'0,"-52"97"-16807"0"0,10-20-1750 0 0,-128 256 2710 0 0,24-44-1131 0 0,110-217-2358 0 0,2-7 0 0 0,0 1 0 0 0,0-1 0 0 0,0 0 0 0 0,0 0 0 0 0,0 0 0 0 0,0 1 0 0 0,0-1 0 0 0,-1 0 0 0 0,1-1 0 0 0,-1 1 0 0 0,0 0 0 0 0,0 0 0 0 0,1-1 0 0 0,-1 1 0 0 0,-2 1 0 0 0,3-3-6 0 0,1 0 0 0 0,-1 0 0 0 0,1 1-1 0 0,0-1 1 0 0,-1 0 0 0 0,1 0 0 0 0,0 0 0 0 0,-1 0 0 0 0,1 0-1 0 0,-1 0 1 0 0,1 0 0 0 0,0 0 0 0 0,-1 0 0 0 0,1 0 0 0 0,-1 0 0 0 0,1 0-1 0 0,0 0 1 0 0,-1 0 0 0 0,1 0 0 0 0,-1 0 0 0 0,1-1 0 0 0,0 1-1 0 0,-1 0 1 0 0,1 0 0 0 0,0 0 0 0 0,-1 0 0 0 0,1-1 0 0 0,0 1 0 0 0,-1 0-1 0 0,1-1 1 0 0,0 1 0 0 0,-1 0 0 0 0,1 0 0 0 0,0-1 0 0 0,0 1-1 0 0,-1-1 1 0 0,-4-7-767 0 0,5 6 384 0 0,-1 0 0 0 0,1 0 0 0 0,-1 0 0 0 0,1 0 0 0 0,0 0 0 0 0,-1 0 0 0 0,1 0 0 0 0,0 0 0 0 0,1 0 0 0 0,-1 0 0 0 0,0 0 0 0 0,0 0 0 0 0,1 0 0 0 0,-1 0 0 0 0,1 1 0 0 0,0-1 0 0 0,1-3-1 0 0,19-35-6688 0 0,-16 31 4512 0 0,26-52-9524 0 0,-25 49 10225 0 0</inkml:trace>
</inkml:ink>
</file>

<file path=ppt/ink/ink4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46.221"/>
    </inkml:context>
    <inkml:brush xml:id="br0">
      <inkml:brushProperty name="width" value="0.05" units="cm"/>
      <inkml:brushProperty name="height" value="0.05" units="cm"/>
      <inkml:brushProperty name="color" value="#008C3A"/>
    </inkml:brush>
  </inkml:definitions>
  <inkml:trace contextRef="#ctx0" brushRef="#br0">445 41 5128 0 0,'17'-41'18047'0'0,"-14"68"-10937"0"0,6 35-4829 0 0,-2-22-2243 0 0,2-1 0 0 0,1 0 0 0 0,2-1-1 0 0,31 64 1 0 0,-13-42-34 0 0,3-2 0 0 0,43 57 0 0 0,-72-110-4 0 0,7 18 0 0 0,-11-15 0 0 0,-9-1 0 0 0,-7-1 0 0 0,0-2 0 0 0,0 0 0 0 0,0-1 0 0 0,0 0 0 0 0,0-1 0 0 0,-23-1 0 0 0,-15 3 0 0 0,-264 20 0 0 0,190-17 0 0 0,88-10 0 0 0,15-1-3340 0 0,55-16-20662 0 0,-23 17 22042 0 0,4-1-73 0 0</inkml:trace>
</inkml:ink>
</file>

<file path=ppt/ink/ink4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48.643"/>
    </inkml:context>
    <inkml:brush xml:id="br0">
      <inkml:brushProperty name="width" value="0.05" units="cm"/>
      <inkml:brushProperty name="height" value="0.05" units="cm"/>
      <inkml:brushProperty name="color" value="#008C3A"/>
    </inkml:brush>
  </inkml:definitions>
  <inkml:trace contextRef="#ctx0" brushRef="#br0">261 89 1860 0 0,'0'0'3164'0'0,"-24"-30"5983"0"0,20 26-8978 0 0,-2 0 19 0 0,1-1 0 0 0,-1 0 1 0 0,1 0-1 0 0,1 0 1 0 0,-6-7-1 0 0,10 11 89 0 0,-17-16 1313 0 0,-13 48-2527 0 0,-35 51 0 0 0,29-35-3197 0 0,-2-2-3809 0 0,27-34 6181 0 0</inkml:trace>
</inkml:ink>
</file>

<file path=ppt/ink/ink4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53.206"/>
    </inkml:context>
    <inkml:brush xml:id="br0">
      <inkml:brushProperty name="width" value="0.05" units="cm"/>
      <inkml:brushProperty name="height" value="0.05" units="cm"/>
      <inkml:brushProperty name="color" value="#008C3A"/>
    </inkml:brush>
  </inkml:definitions>
  <inkml:trace contextRef="#ctx0" brushRef="#br0">201 19 2056 0 0,'6'-11'2881'0'0,"-6"11"-2769"0"0,0 0 1 0 0,0 0 0 0 0,0 0 0 0 0,0 0 0 0 0,-1 0 0 0 0,1 0 0 0 0,0 0 0 0 0,0 0 0 0 0,0 0-1 0 0,0 0 1 0 0,-1 0 0 0 0,1 0 0 0 0,0 0 0 0 0,0 0 0 0 0,0 0 0 0 0,0 0 0 0 0,-1-1 677 0 0,1 1-677 0 0,0-1 0 0 0,-1 1-1 0 0,1 0 1 0 0,0 0 0 0 0,0 0 0 0 0,0 0 0 0 0,0 0 0 0 0,0-1 0 0 0,0 1 0 0 0,0 0 0 0 0,0 0-1 0 0,0 0 1 0 0,0 0 0 0 0,0-1 0 0 0,0 1 0 0 0,0 0 0 0 0,0 0 0 0 0,0 0 0 0 0,0 0-1 0 0,0-1 1 0 0,0 1 0 0 0,0 0 0 0 0,0 0 0 0 0,0 0 0 0 0,0 0 0 0 0,0-1 0 0 0,0 1 0 0 0,0 0-1 0 0,1-1 679 0 0,-1 1-679 0 0,0 0 1 0 0,1 0 0 0 0,-1 0 0 0 0,0 0 0 0 0,0 0 0 0 0,0-1 0 0 0,-12 7 28 0 0,1 0 0 0 0,-1 0 1 0 0,1 1-1 0 0,1 1 0 0 0,-1 0 0 0 0,1 0 0 0 0,-10 11 1 0 0,-22 27-1724 0 0,2 2-4218 0 0,23-27 1578 0 0,8-10 2492 0 0</inkml:trace>
</inkml:ink>
</file>

<file path=ppt/ink/ink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1.337"/>
    </inkml:context>
    <inkml:brush xml:id="br0">
      <inkml:brushProperty name="width" value="0.05" units="cm"/>
      <inkml:brushProperty name="height" value="0.05" units="cm"/>
      <inkml:brushProperty name="color" value="#004F8B"/>
    </inkml:brush>
  </inkml:definitions>
  <inkml:trace contextRef="#ctx0" brushRef="#br0">785 24 4256 0 0,'7'-24'13778'0'0,"-13"48"-10406"0"0,-16 50-2057 0 0,13-54-1100 0 0,0 1 1 0 0,-2-1 0 0 0,0-1 0 0 0,-1 0-1 0 0,-1-1 1 0 0,0 0 0 0 0,-1-1 0 0 0,-2 0-1 0 0,1-1 1 0 0,-2-1 0 0 0,0 0-1 0 0,-1-2 1 0 0,0 0 0 0 0,-1-1 0 0 0,0 0-1 0 0,-1-2 1 0 0,-37 14 0 0 0,51-22-234 0 0,1-1 0 0 0,-1 1 0 0 0,1-1 0 0 0,-1-1 0 0 0,0 1 0 0 0,0-1 0 0 0,1 0 0 0 0,-1 0 0 0 0,0 0 0 0 0,1-1 0 0 0,-1 0 0 0 0,0 0-1 0 0,1-1 1 0 0,-6-2 0 0 0,0-1-209 0 0,0-1 1 0 0,0 0-1 0 0,1-1 0 0 0,0-1 0 0 0,-12-10 0 0 0,21 17 191 0 0,-1-1 1 0 0,1 1-1 0 0,0 0 1 0 0,-1 0-1 0 0,1 0 1 0 0,0 0-1 0 0,-1 0 1 0 0,1 0-1 0 0,-1 0 1 0 0,0 1-1 0 0,1-1 1 0 0,-1 1-1 0 0,0-1 1 0 0,1 1-1 0 0,-1-1 1 0 0,0 1-1 0 0,1 0 1 0 0,-1 0-1 0 0,0 0 1 0 0,0 0-1 0 0,-1 0 1 0 0,0 2-5 0 0,-1-1-1 0 0,1 1 1 0 0,0 0 0 0 0,0 0 0 0 0,0 0 0 0 0,0 1 0 0 0,1-1 0 0 0,-5 6 0 0 0,-1-1 55 0 0,2 0 18 0 0,-1-1 0 0 0,0-1-1 0 0,0 1 1 0 0,0-1 0 0 0,0 0 0 0 0,-1-1 0 0 0,0 0 0 0 0,0 0-1 0 0,0-1 1 0 0,0 0 0 0 0,-11 3 0 0 0,16-6 23 0 0,-1 1 0 0 0,0-1 0 0 0,0 0 1 0 0,1 0-1 0 0,-1 0 0 0 0,0-1 0 0 0,0 0 0 0 0,1 1 0 0 0,-1-1 1 0 0,0 0-1 0 0,1-1 0 0 0,-1 1 0 0 0,1-1 0 0 0,-1 1 0 0 0,1-1 1 0 0,0 0-1 0 0,0 0 0 0 0,0-1 0 0 0,0 1 0 0 0,0-1 0 0 0,0 1 1 0 0,1-1-1 0 0,-1 0 0 0 0,1 0 0 0 0,0 0 0 0 0,0 0 0 0 0,0 0 1 0 0,-3-7-1 0 0,2 4 149 0 0,0-1 1 0 0,0 0-1 0 0,0 0 0 0 0,1 0 1 0 0,0 0-1 0 0,-1-8 1 0 0,2 6-756 0 0,0 1 1 0 0,1 0-1 0 0,0-1 1 0 0,1-13-1 0 0,4 0-4592 0 0,0-1 0 0 0,17-42 0 0 0,-9 29-2146 0 0,-9 23 5616 0 0</inkml:trace>
</inkml:ink>
</file>

<file path=ppt/ink/ink4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1:59.925"/>
    </inkml:context>
    <inkml:brush xml:id="br0">
      <inkml:brushProperty name="width" value="0.05" units="cm"/>
      <inkml:brushProperty name="height" value="0.05" units="cm"/>
      <inkml:brushProperty name="color" value="#008C3A"/>
    </inkml:brush>
  </inkml:definitions>
  <inkml:trace contextRef="#ctx0" brushRef="#br0">16 9 4564 0 0,'-15'-3'17567'0'0,"52"4"-16400"0"0,45-4 0 0 0,13-1-2048 0 0,-77 4-811 0 0,0 1 0 0 0,0 1 0 0 0,18 4 0 0 0,-18 1-3170 0 0,-18-7 4637 0 0,1 0 0 0 0,-1 0 0 0 0,1 1 0 0 0,-1-1-1 0 0,1 0 1 0 0,-1 0 0 0 0,0 1 0 0 0,1-1 0 0 0,-1 0 0 0 0,1 1 0 0 0,-1-1 0 0 0,0 0 0 0 0,0 1 0 0 0,1-1 0 0 0,-1 1 0 0 0,0-1 0 0 0,1 0 0 0 0,-1 1-1 0 0,0-1 1 0 0,0 1 0 0 0,0-1 0 0 0,0 1 0 0 0,1-1 0 0 0,-1 1 0 0 0,0-1 0 0 0,0 0 0 0 0,0 1 0 0 0,0-1 0 0 0,0 1 0 0 0,0-1 0 0 0,0 1 0 0 0,0-1-1 0 0,0 1 1 0 0,-1-1 0 0 0,1 1 0 0 0,0-1 0 0 0,0 1 0 0 0,0-1 0 0 0,-1 1 0 0 0,-6 9-1662 0 0</inkml:trace>
</inkml:ink>
</file>

<file path=ppt/ink/ink4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0.284"/>
    </inkml:context>
    <inkml:brush xml:id="br0">
      <inkml:brushProperty name="width" value="0.05" units="cm"/>
      <inkml:brushProperty name="height" value="0.05" units="cm"/>
      <inkml:brushProperty name="color" value="#008C3A"/>
    </inkml:brush>
  </inkml:definitions>
  <inkml:trace contextRef="#ctx0" brushRef="#br0">0 74 3152 0 0,'6'-1'1352'0'0,"49"-10"7072"0"0,17-4-4510 0 0,26-2-3769 0 0,48 0-5651 0 0,-33 8-3283 0 0,-88 6 7057 0 0</inkml:trace>
</inkml:ink>
</file>

<file path=ppt/ink/ink4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1.566"/>
    </inkml:context>
    <inkml:brush xml:id="br0">
      <inkml:brushProperty name="width" value="0.05" units="cm"/>
      <inkml:brushProperty name="height" value="0.05" units="cm"/>
      <inkml:brushProperty name="color" value="#008C3A"/>
    </inkml:brush>
  </inkml:definitions>
  <inkml:trace contextRef="#ctx0" brushRef="#br0">86 167 3828 0 0,'-4'-4'1002'0'0,"1"0"-1"0"0,0 0 0 0 0,0 0 0 0 0,0 0 1 0 0,0-1-1 0 0,1 0 0 0 0,-1 1 0 0 0,1-1 1 0 0,1 0-1 0 0,-1 0 0 0 0,1 0 1 0 0,-1 0-1 0 0,1 0 0 0 0,1 0 0 0 0,-1 0 1 0 0,1-6-1 0 0,0 9-821 0 0,0-1 1 0 0,0 1 0 0 0,1 0-1 0 0,-1-1 1 0 0,1 1-1 0 0,0 0 1 0 0,-1 0 0 0 0,1-1-1 0 0,0 1 1 0 0,0 0-1 0 0,0 0 1 0 0,1 0-1 0 0,-1 0 1 0 0,0 0 0 0 0,1 1-1 0 0,-1-1 1 0 0,1 0-1 0 0,3-2 1 0 0,0 0 4 0 0,0 1 0 0 0,0 0 0 0 0,0 0 0 0 0,1 0 0 0 0,-1 1-1 0 0,1-1 1 0 0,6-1 0 0 0,6 0 140 0 0,-1 1-1 0 0,1 0 1 0 0,-1 1 0 0 0,21 0-1 0 0,-33 2-266 0 0,-1 0 0 0 0,0 0 0 0 0,1 0 0 0 0,-1 1 0 0 0,0-1 0 0 0,1 1 0 0 0,-1 0 0 0 0,0 1 0 0 0,0-1 0 0 0,0 1 0 0 0,0-1 0 0 0,0 1 0 0 0,0 0 0 0 0,0 1 0 0 0,-1-1 0 0 0,1 1 0 0 0,-1-1 0 0 0,1 1 0 0 0,-1 0 0 0 0,0 0 0 0 0,0 1-1 0 0,-1-1 1 0 0,1 1 0 0 0,-1-1 0 0 0,1 1 0 0 0,-1 0 0 0 0,2 5 0 0 0,-3-4-17 0 0,1 1-1 0 0,-1 0 1 0 0,0-1-1 0 0,0 1 0 0 0,-1 0 1 0 0,0 0-1 0 0,0 0 1 0 0,0 0-1 0 0,-1 0 1 0 0,0 0-1 0 0,0-1 0 0 0,0 1 1 0 0,-1 0-1 0 0,0-1 1 0 0,0 1-1 0 0,0-1 0 0 0,-1 1 1 0 0,1-1-1 0 0,-7 8 1 0 0,-11 13 4 0 0,0-1 0 0 0,-3-1 1 0 0,0-1-1 0 0,-1-1 0 0 0,-1-1 1 0 0,-1-1-1 0 0,0-2 0 0 0,-44 24 1 0 0,68-41-127 0 0,0 0 0 0 0,-1 0 0 0 0,1 0 0 0 0,0 0 0 0 0,-1 0 0 0 0,1 0 0 0 0,-1 0 0 0 0,1-1 0 0 0,-1 1 0 0 0,1-1 0 0 0,-1 0 0 0 0,1 0 0 0 0,-1 0 0 0 0,1 0 0 0 0,-1 0 0 0 0,0 0 0 0 0,1-1 0 0 0,-5 0 0 0 0,4-1 14 0 0,24-9 234 0 0,9-4 486 0 0,0 13-211 0 0,1 2 0 0 0,-1 1 0 0 0,0 1 0 0 0,1 2 0 0 0,-1 1 0 0 0,46 14-1 0 0,-24-7-204 0 0,-37-9-480 0 0,-1-1-1 0 0,0-1 1 0 0,1 0 0 0 0,-1-1-1 0 0,0-1 1 0 0,1 0 0 0 0,-1-1-1 0 0,0 0 1 0 0,0-2 0 0 0,19-5-1 0 0,0-3-550 0 0,-1-2-1 0 0,-1-1 1 0 0,32-20-1 0 0,-38 23-2433 0 0,16-2-6654 0 0,-2 0-842 0 0</inkml:trace>
</inkml:ink>
</file>

<file path=ppt/ink/ink4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1.941"/>
    </inkml:context>
    <inkml:brush xml:id="br0">
      <inkml:brushProperty name="width" value="0.05" units="cm"/>
      <inkml:brushProperty name="height" value="0.05" units="cm"/>
      <inkml:brushProperty name="color" value="#008C3A"/>
    </inkml:brush>
  </inkml:definitions>
  <inkml:trace contextRef="#ctx0" brushRef="#br0">0 40 4740 0 0,'0'-40'27444'0'0,"3"53"-27745"0"0,5 32 584 0 0,3 49-1 0 0,-9-60-202 0 0,2 0 0 0 0,2-1-1 0 0,10 38 1 0 0,-16-69-230 0 0,1-1 1 0 0,-1 1-1 0 0,0-1 1 0 0,1 0-1 0 0,-1 1 0 0 0,1-1 1 0 0,-1 1-1 0 0,1-1 1 0 0,0 0-1 0 0,-1 1 0 0 0,1-1 1 0 0,0 0-1 0 0,0 0 1 0 0,0 0-1 0 0,0 0 0 0 0,0 0 1 0 0,0 0-1 0 0,0 0 1 0 0,1 0-1 0 0,-1 0 0 0 0,0 0 1 0 0,0-1-1 0 0,1 1 1 0 0,-1 0-1 0 0,0-1 0 0 0,3 1 1 0 0,-2-1-380 0 0,0 0 0 0 0,0-1-1 0 0,0 1 1 0 0,-1-1 0 0 0,1 0 0 0 0,0 0 0 0 0,0 0 0 0 0,-1 0 0 0 0,1 0 0 0 0,0 0 0 0 0,-1 0-1 0 0,1 0 1 0 0,-1-1 0 0 0,0 1 0 0 0,1-1 0 0 0,1-2 0 0 0,29-45-10210 0 0,-18 23 7361 0 0,4-13-566 0 0,-10 19 2320 0 0</inkml:trace>
</inkml:ink>
</file>

<file path=ppt/ink/ink4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2.300"/>
    </inkml:context>
    <inkml:brush xml:id="br0">
      <inkml:brushProperty name="width" value="0.05" units="cm"/>
      <inkml:brushProperty name="height" value="0.05" units="cm"/>
      <inkml:brushProperty name="color" value="#008C3A"/>
    </inkml:brush>
  </inkml:definitions>
  <inkml:trace contextRef="#ctx0" brushRef="#br0">1 134 1556 0 0,'11'-83'6800'0'0,"-8"57"602"0"0,-1 2 6235 0 0,-3 46-13099 0 0,1-1 0 0 0,2 1 0 0 0,0 0-1 0 0,1-1 1 0 0,1 0 0 0 0,8 23 0 0 0,49 127-1684 0 0,-47-137 950 0 0,-43-42-22027 0 0,0-32 15575 0 0,17 23 4733 0 0</inkml:trace>
</inkml:ink>
</file>

<file path=ppt/ink/ink4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2.628"/>
    </inkml:context>
    <inkml:brush xml:id="br0">
      <inkml:brushProperty name="width" value="0.05" units="cm"/>
      <inkml:brushProperty name="height" value="0.05" units="cm"/>
      <inkml:brushProperty name="color" value="#008C3A"/>
    </inkml:brush>
  </inkml:definitions>
  <inkml:trace contextRef="#ctx0" brushRef="#br0">40 101 3664 0 0,'-9'-5'1542'0'0,"5"3"167"0"0,1 0 0 0 0,-1 0 0 0 0,1-1 0 0 0,0 1 0 0 0,0-1 0 0 0,0 1 0 0 0,-5-8 1187 0 0,28 1-646 0 0,1 0 0 0 0,36-9 1 0 0,48-2-5031 0 0,109 9-14438 0 0,-166 10 13760 0 0,-14-1 1518 0 0</inkml:trace>
</inkml:ink>
</file>

<file path=ppt/ink/ink4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3.285"/>
    </inkml:context>
    <inkml:brush xml:id="br0">
      <inkml:brushProperty name="width" value="0.05" units="cm"/>
      <inkml:brushProperty name="height" value="0.05" units="cm"/>
      <inkml:brushProperty name="color" value="#008C3A"/>
    </inkml:brush>
  </inkml:definitions>
  <inkml:trace contextRef="#ctx0" brushRef="#br0">27 189 4832 0 0,'-26'-3'17020'0'0,"61"-2"-8856"0"0,-11 2-9440 0 0,905-84 4376 0 0,-465 52-2173 0 0,144-15-927 0 0,-590 49 0 0 0,-3 0 0 0 0,-2-1 0 0 0,-1 0-113 0 0,-10 2-592 0 0,-25 5-6888 0 0,-42 34-10519 0 0,38-20 13957 0 0,14-12 2574 0 0</inkml:trace>
</inkml:ink>
</file>

<file path=ppt/ink/ink4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3.988"/>
    </inkml:context>
    <inkml:brush xml:id="br0">
      <inkml:brushProperty name="width" value="0.05" units="cm"/>
      <inkml:brushProperty name="height" value="0.05" units="cm"/>
      <inkml:brushProperty name="color" value="#008C3A"/>
    </inkml:brush>
  </inkml:definitions>
  <inkml:trace contextRef="#ctx0" brushRef="#br0">316 83 6533 0 0,'-19'-16'8020'0'0,"1"-1"1"0"0,-26-31 1039 0 0,43 47-8206 0 0,76 119-584 0 0,31 44-261 0 0,72 59-9 0 0,-172-217-1790 0 0,-8-18-2198 0 0,-9-19-2304 0 0,2 16 5831 0 0,-1 1 0 0 0,0 0 0 0 0,-23-26 0 0 0,-43-37 5324 0 0,73 76-4565 0 0,0-1 1 0 0,-1 2-1 0 0,1-1 0 0 0,-1 0 0 0 0,0 1 0 0 0,1-1 0 0 0,-1 1 1 0 0,0 0-1 0 0,0 1 0 0 0,-1-1 0 0 0,1 1 0 0 0,0-1 1 0 0,0 1-1 0 0,-1 0 0 0 0,-6 0 0 0 0,4 2 130 0 0,0 0 0 0 0,1 0 0 0 0,-1 0 0 0 0,1 1 0 0 0,-1 0 0 0 0,1 0 0 0 0,0 1 0 0 0,-1-1 0 0 0,-8 7 0 0 0,-28 15-458 0 0,2 2 0 0 0,0 2 0 0 0,2 2-1 0 0,-53 50 1 0 0,69-48-5757 0 0,-3 2-13355 0 0</inkml:trace>
</inkml:ink>
</file>

<file path=ppt/ink/ink4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4.722"/>
    </inkml:context>
    <inkml:brush xml:id="br0">
      <inkml:brushProperty name="width" value="0.05" units="cm"/>
      <inkml:brushProperty name="height" value="0.05" units="cm"/>
      <inkml:brushProperty name="color" value="#008C3A"/>
    </inkml:brush>
  </inkml:definitions>
  <inkml:trace contextRef="#ctx0" brushRef="#br0">83 1 6305 0 0,'0'0'16117'0'0,"-1"3"-14717"0"0,-2 1-867 0 0,-3 17 4449 0 0,11-12-1556 0 0,-4-9-3422 0 0,-21-9-4 0 0,3 5 0 0 0,3 3 0 0 0,1 0 0 0 0,1 0-291 0 0,10 1-1616 0 0</inkml:trace>
</inkml:ink>
</file>

<file path=ppt/ink/ink4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6.300"/>
    </inkml:context>
    <inkml:brush xml:id="br0">
      <inkml:brushProperty name="width" value="0.05" units="cm"/>
      <inkml:brushProperty name="height" value="0.05" units="cm"/>
      <inkml:brushProperty name="color" value="#008C3A"/>
    </inkml:brush>
  </inkml:definitions>
  <inkml:trace contextRef="#ctx0" brushRef="#br0">71 210 4860 0 0,'-70'-145'27442'0'0,"71"153"-27373"0"0,0 0-1 0 0,1 0 1 0 0,0 0-1 0 0,1 0 0 0 0,4 9 1 0 0,5 21-15 0 0,42 313-54 0 0,-54-348 0 0 0,1-2 0 0 0,-1 0 0 0 0,0 0 0 0 0,0 0 0 0 0,1 0 0 0 0,-1 0 0 0 0,0 0 0 0 0,0 0 0 0 0,0 0 0 0 0,0 0 0 0 0,0 0 0 0 0,-1 0 0 0 0,1 0 0 0 0,0 0 0 0 0,0 0 0 0 0,-1 0 0 0 0,1 0 0 0 0,0 0 0 0 0,-1 0 0 0 0,1 0 0 0 0,-1 0 0 0 0,0-1 0 0 0,1 1 0 0 0,-1 0 0 0 0,0 0 0 0 0,1 0 0 0 0,-3 1 0 0 0,3-2 0 0 0,-1 0 0 0 0,1 1 0 0 0,0-1 0 0 0,-1 0 0 0 0,1 0 0 0 0,-1 1 0 0 0,1-1 0 0 0,-1 0 0 0 0,0 0 0 0 0,1 0 0 0 0,-1 0 0 0 0,1 0 0 0 0,-1 1 0 0 0,1-1 0 0 0,-1 0 0 0 0,1 0 0 0 0,-1-1 0 0 0,0 1 0 0 0,1 0 0 0 0,-1 0 0 0 0,1 0 0 0 0,-1 0 0 0 0,1 0 0 0 0,-1 0 0 0 0,1-1 0 0 0,-1 1 0 0 0,1 0 0 0 0,-1 0 0 0 0,1-1 0 0 0,-1 1 0 0 0,0-1 0 0 0,-4-6 0 0 0,3 3 0 0 0,-1 0 0 0 0,1 0 0 0 0,0 0 0 0 0,0-1 0 0 0,1 1 0 0 0,-1-1 0 0 0,1 1 0 0 0,0-1 0 0 0,0 1 0 0 0,0-1 0 0 0,1 0 0 0 0,0 1 0 0 0,0-1 0 0 0,0-6 0 0 0,10-69 0 0 0,-9 72 0 0 0,5-25 0 0 0,1 0 0 0 0,2 0 0 0 0,1 1 0 0 0,25-52 0 0 0,-30 72 0 0 0,1 1 0 0 0,0 0 0 0 0,0 1 0 0 0,2-1 0 0 0,-1 1 0 0 0,1 1 0 0 0,1 0 0 0 0,-1 0 0 0 0,2 0 0 0 0,-1 1 0 0 0,1 0 0 0 0,0 1 0 0 0,1 0 0 0 0,-1 1 0 0 0,23-9 0 0 0,-30 14 0 0 0,-1 0 0 0 0,1 0 0 0 0,-1 1 0 0 0,1-1 0 0 0,-1 1 0 0 0,1 0 0 0 0,0 0 0 0 0,-1 0 0 0 0,1 0 0 0 0,-1 0 0 0 0,1 0 0 0 0,-1 1 0 0 0,1-1 0 0 0,-1 1 0 0 0,1 0 0 0 0,-1 0 0 0 0,1 0 0 0 0,-1 0 0 0 0,0 0 0 0 0,1 0 0 0 0,-1 1 0 0 0,0-1 0 0 0,0 1 0 0 0,0 0 0 0 0,0-1 0 0 0,0 1 0 0 0,2 3 0 0 0,1 1 0 0 0,0 1 0 0 0,-1 1 0 0 0,0-1 0 0 0,0 1 0 0 0,5 12 0 0 0,-9-19 0 0 0,11 33-294 0 0,-2 1 1 0 0,10 70-1 0 0,-15-72-207 0 0,2 0 1 0 0,1-1-1 0 0,1 1 0 0 0,16 36 1 0 0,-20-60 339 0 0,1 0 0 0 0,-1 0 1 0 0,1-1-1 0 0,1 0 0 0 0,0 0 0 0 0,0 0 1 0 0,1-1-1 0 0,-1 0 0 0 0,2 0 0 0 0,-1-1 0 0 0,1 0 1 0 0,0 0-1 0 0,0 0 0 0 0,0-1 0 0 0,1-1 1 0 0,0 1-1 0 0,0-2 0 0 0,16 6 0 0 0,-19-7-1305 0 0,1-1 0 0 0,0 0 0 0 0,-1 0 0 0 0,1 0 0 0 0,0-1 0 0 0,0 0-1 0 0,0-1 1 0 0,0 1 0 0 0,9-3 0 0 0,60-22-7306 0 0,-54 16 6941 0 0</inkml:trace>
</inkml:ink>
</file>

<file path=ppt/ink/ink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1.681"/>
    </inkml:context>
    <inkml:brush xml:id="br0">
      <inkml:brushProperty name="width" value="0.05" units="cm"/>
      <inkml:brushProperty name="height" value="0.05" units="cm"/>
      <inkml:brushProperty name="color" value="#004F8B"/>
    </inkml:brush>
  </inkml:definitions>
  <inkml:trace contextRef="#ctx0" brushRef="#br0">1 77 4368 0 0,'8'-5'1701'0'0,"-2"0"-153"0"0,3-1-168 0 0,-1 1-108 0 0,-2 0-84 0 0,6 0-144 0 0,-3-1-216 0 0,-1 1-160 0 0,2 0-392 0 0,-1 0-288 0 0,1 1-368 0 0,-2 1-488 0 0,2-3-2848 0 0,-1 1-893 0 0,-9-2 921 0 0</inkml:trace>
</inkml:ink>
</file>

<file path=ppt/ink/ink4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6.722"/>
    </inkml:context>
    <inkml:brush xml:id="br0">
      <inkml:brushProperty name="width" value="0.05" units="cm"/>
      <inkml:brushProperty name="height" value="0.05" units="cm"/>
      <inkml:brushProperty name="color" value="#008C3A"/>
    </inkml:brush>
  </inkml:definitions>
  <inkml:trace contextRef="#ctx0" brushRef="#br0">230 34 4924 0 0,'4'-7'4874'0'0,"6"-19"13615"0"0,-10 30-18374 0 0,-2-1 1 0 0,1 1-1 0 0,0-1 0 0 0,-1 1 0 0 0,1-1 1 0 0,-1 0-1 0 0,0 0 0 0 0,0 1 0 0 0,-1-1 0 0 0,1 0 1 0 0,0-1-1 0 0,-1 1 0 0 0,0 0 0 0 0,0-1 0 0 0,0 0 1 0 0,0 1-1 0 0,0-1 0 0 0,0 0 0 0 0,0-1 0 0 0,-8 4 1 0 0,5-2 42 0 0,-1 0 1 0 0,0-1-1 0 0,0 0 1 0 0,-1 0-1 0 0,1 0 1 0 0,0-1-1 0 0,-1 0 1 0 0,1-1-1 0 0,-1 1 1 0 0,1-1-1 0 0,-1-1 1 0 0,-8-1-1 0 0,11 1-158 0 0,1 0 0 0 0,0 0 0 0 0,-1-1 0 0 0,1 1 0 0 0,0-1 0 0 0,0 0 0 0 0,0 0 0 0 0,0-1 0 0 0,0 1 0 0 0,0-1 0 0 0,0 0 0 0 0,1 0 0 0 0,0 0 0 0 0,-1 0 0 0 0,1-1 0 0 0,1 1 0 0 0,-4-5 0 0 0,-8-8 0 0 0,36 44-2543 0 0,-1 1-1 0 0,34 61 1 0 0,21 30-4295 0 0,-74-117 5426 0 0,1 1 1 0 0,-1-1-1 0 0,1 0 1 0 0,0 0-1 0 0,0 0 1 0 0,0 0-1 0 0,0-1 0 0 0,1 1 1 0 0,-1-1-1 0 0,8 4 1 0 0</inkml:trace>
</inkml:ink>
</file>

<file path=ppt/ink/ink4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7.066"/>
    </inkml:context>
    <inkml:brush xml:id="br0">
      <inkml:brushProperty name="width" value="0.05" units="cm"/>
      <inkml:brushProperty name="height" value="0.05" units="cm"/>
      <inkml:brushProperty name="color" value="#008C3A"/>
    </inkml:brush>
  </inkml:definitions>
  <inkml:trace contextRef="#ctx0" brushRef="#br0">1 74 7301 0 0,'27'-5'2396'0'0,"0"1"-144"0"0,-1 1-164 0 0,-1-1-348 0 0,-2-1-151 0 0,4 2-321 0 0,0-3-344 0 0,2 3-608 0 0,2-2-632 0 0,6-2-1192 0 0,-4 3-1801 0 0,-2 1 465 0 0,2-1 212 0 0,-2-1 196 0 0,0 0 255 0 0,-2 1 153 0 0,-2 1 256 0 0</inkml:trace>
</inkml:ink>
</file>

<file path=ppt/ink/ink4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7.597"/>
    </inkml:context>
    <inkml:brush xml:id="br0">
      <inkml:brushProperty name="width" value="0.05" units="cm"/>
      <inkml:brushProperty name="height" value="0.05" units="cm"/>
      <inkml:brushProperty name="color" value="#008C3A"/>
    </inkml:brush>
  </inkml:definitions>
  <inkml:trace contextRef="#ctx0" brushRef="#br0">28 37 4760 0 0,'-5'-8'2320'0'0,"-17"-21"18747"0"0,28 52-19316 0 0,16 62-795 0 0,-4 0 1 0 0,10 106-1 0 0,-28-175-956 0 0,0-16 0 0 0,0 1 0 0 0,-1-1 0 0 0,1 0 0 0 0,0 0 0 0 0,0 0 0 0 0,0 1 0 0 0,0-1 0 0 0,0 0 0 0 0,-1 0 0 0 0,1 1 0 0 0,0-1 0 0 0,0 0 0 0 0,-1 0 0 0 0,1 0 0 0 0,0 0 0 0 0,0 1 0 0 0,0-1 0 0 0,-1 0 0 0 0,1 0 0 0 0,0 0 0 0 0,0 0 0 0 0,-1 0 0 0 0,1 0 0 0 0,0 0 0 0 0,-1 0 0 0 0,1 0 0 0 0,0 0 0 0 0,0 0 0 0 0,-1 0 0 0 0,1 0 0 0 0,0 0 0 0 0,0 0 0 0 0,-1 0 0 0 0,1 0 0 0 0,0 0 0 0 0,-1 0 0 0 0,1 0 0 0 0,0 0 0 0 0,0 0 0 0 0,-1-1 0 0 0,1 1 0 0 0,0 0 0 0 0,0 0 0 0 0,0 0 0 0 0,-1 0 0 0 0,1-1 0 0 0,0 1 0 0 0,0 0 0 0 0,0 0 0 0 0,-9-6 0 0 0,7 2 0 0 0,0 0 0 0 0,0 0 0 0 0,0 0 0 0 0,0 0 0 0 0,1 0 0 0 0,0-1 0 0 0,-1 1 0 0 0,2 0 0 0 0,-1-1 0 0 0,0 1 0 0 0,1 0 0 0 0,0-1 0 0 0,0 1 0 0 0,0-1 0 0 0,1 1 0 0 0,0-5 0 0 0,0-6 0 0 0,-1-8 0 0 0,1 1 0 0 0,1 0 0 0 0,1 0 0 0 0,1 0 0 0 0,13-40 0 0 0,-15 55 0 0 0,0 1 0 0 0,1-1 0 0 0,0 1 0 0 0,0 0 0 0 0,0-1 0 0 0,1 2 0 0 0,0-1 0 0 0,0 0 0 0 0,0 1 0 0 0,1 0 0 0 0,0 0 0 0 0,0 0 0 0 0,0 0 0 0 0,0 1 0 0 0,1 0 0 0 0,0 0 0 0 0,0 1 0 0 0,0 0 0 0 0,0-1 0 0 0,1 2 0 0 0,-1-1 0 0 0,14-2 0 0 0,-16 4 0 0 0,1 0 0 0 0,-1 1 0 0 0,1 0 0 0 0,-1 0 0 0 0,1 0 0 0 0,-1 1 0 0 0,0-1 0 0 0,1 1 0 0 0,-1 0 0 0 0,0 1 0 0 0,1-1 0 0 0,-1 1 0 0 0,0-1 0 0 0,0 1 0 0 0,0 0 0 0 0,0 1 0 0 0,0-1 0 0 0,-1 1 0 0 0,1 0 0 0 0,-1-1 0 0 0,0 2 0 0 0,1-1 0 0 0,-1 0 0 0 0,-1 1 0 0 0,1-1 0 0 0,0 1 0 0 0,-1 0 0 0 0,0 0 0 0 0,0 0 0 0 0,3 8 0 0 0,2 7 0 0 0,-1 0 0 0 0,0 0 0 0 0,-2 1 0 0 0,0 0 0 0 0,1 20 0 0 0,-2 8-70 0 0,-3-36-73 0 0,0 1-1 0 0,1-1 1 0 0,0 0 0 0 0,1 1 0 0 0,0-1 0 0 0,1 0-1 0 0,1 0 1 0 0,0 0 0 0 0,10 21 0 0 0,1-15-4836 0 0,-13-17 3845 0 0,0 1-1 0 0,0 0 1 0 0,0-1 0 0 0,0 0 0 0 0,0 1 0 0 0,1-1 0 0 0,-1 0 0 0 0,0 0 0 0 0,1 0 0 0 0,-1 0 0 0 0,1-1 0 0 0,-1 1 0 0 0,1-1 0 0 0,-1 1 0 0 0,6-1 0 0 0,22-7-4654 0 0,-16 0 3935 0 0</inkml:trace>
</inkml:ink>
</file>

<file path=ppt/ink/ink4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7.972"/>
    </inkml:context>
    <inkml:brush xml:id="br0">
      <inkml:brushProperty name="width" value="0.05" units="cm"/>
      <inkml:brushProperty name="height" value="0.05" units="cm"/>
      <inkml:brushProperty name="color" value="#008C3A"/>
    </inkml:brush>
  </inkml:definitions>
  <inkml:trace contextRef="#ctx0" brushRef="#br0">0 13 6613 0 0,'12'-12'20655'0'0,"-10"20"-19761"0"0,1 1 0 0 0,-1-1 0 0 0,-1 1-1 0 0,2 14 1 0 0,2 17-2945 0 0,9-1-7420 0 0,8-5 1214 0 0,22 9 185 0 0,-28-31 6026 0 0</inkml:trace>
</inkml:ink>
</file>

<file path=ppt/ink/ink4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8.332"/>
    </inkml:context>
    <inkml:brush xml:id="br0">
      <inkml:brushProperty name="width" value="0.05" units="cm"/>
      <inkml:brushProperty name="height" value="0.05" units="cm"/>
      <inkml:brushProperty name="color" value="#008C3A"/>
    </inkml:brush>
  </inkml:definitions>
  <inkml:trace contextRef="#ctx0" brushRef="#br0">13 48 7185 0 0,'-1'-2'683'0'0,"-1"-1"612"0"0,1-1 0 0 0,-1 1 0 0 0,1 0 0 0 0,0 0 0 0 0,0-1 0 0 0,0 1 0 0 0,0-1 0 0 0,1 1 0 0 0,-1-1 0 0 0,1-4 0 0 0,0 8-1172 0 0,1-1-1 0 0,-1 1 1 0 0,0 0-1 0 0,1-1 1 0 0,-1 1-1 0 0,1 0 1 0 0,0-1-1 0 0,-1 1 0 0 0,1 0 1 0 0,-1 0-1 0 0,1 0 1 0 0,-1 0-1 0 0,1 0 1 0 0,0-1-1 0 0,-1 1 1 0 0,1 0-1 0 0,-1 0 1 0 0,1 0-1 0 0,-1 1 0 0 0,1-1 1 0 0,0 0-1 0 0,-1 0 1 0 0,1 0-1 0 0,-1 0 1 0 0,1 0-1 0 0,-1 1 1 0 0,1-1-1 0 0,-1 0 1 0 0,1 0-1 0 0,-1 1 0 0 0,2 0 1 0 0,16 8 943 0 0,-18-9-1044 0 0,15 9 393 0 0,-1 1-1 0 0,0 1 0 0 0,0 0 0 0 0,-1 1 0 0 0,-1 0 0 0 0,20 25 0 0 0,54 89 2291 0 0,-77-111-2662 0 0,20 38-599 0 0,-1 2 0 0 0,-4 1 1 0 0,-2 1-1 0 0,-2 1 0 0 0,-3 0 0 0 0,-2 1 0 0 0,10 92 1 0 0,-22-127-1483 0 0,-1 0 0 0 0,-1 1 0 0 0,-1 0 1 0 0,-2-1-1 0 0,0 1 0 0 0,-1-1 1 0 0,-14 47-1 0 0,10-48 768 0 0,-2 0 0 0 0,0-1 0 0 0,-2 0 0 0 0,0 0 0 0 0,-2-1 0 0 0,0 0 0 0 0,-29 33 0 0 0,8-18-541 0 0</inkml:trace>
</inkml:ink>
</file>

<file path=ppt/ink/ink4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09.019"/>
    </inkml:context>
    <inkml:brush xml:id="br0">
      <inkml:brushProperty name="width" value="0.05" units="cm"/>
      <inkml:brushProperty name="height" value="0.05" units="cm"/>
      <inkml:brushProperty name="color" value="#008C3A"/>
    </inkml:brush>
  </inkml:definitions>
  <inkml:trace contextRef="#ctx0" brushRef="#br0">239 45 4812 0 0,'23'-21'3941'0'0,"0"-3"8538"0"0,-26 29-11011 0 0,-74 124 150 0 0,-57 112 3690 0 0,121-212-4860 0 0,1 1 1 0 0,1 0 0 0 0,2 1 0 0 0,1 0-1 0 0,1 1 1 0 0,-4 49 0 0 0,11-61-890 0 0,1-1 1 0 0,0 1-1 0 0,2 0 1 0 0,0-1-1 0 0,1 1 1 0 0,1-1-1 0 0,1 0 1 0 0,1-1-1 0 0,0 1 0 0 0,1-1 1 0 0,1-1-1 0 0,1 1 1 0 0,0-2-1 0 0,2 1 1 0 0,18 21-1 0 0,-6-12-643 0 0,1 0-1 0 0,1-2 1 0 0,1-1-1 0 0,1-1 1 0 0,1-1 0 0 0,1-2-1 0 0,55 27 1 0 0,-53-30-1354 0 0,146 61-10217 0 0,-152-68 10817 0 0</inkml:trace>
</inkml:ink>
</file>

<file path=ppt/ink/ink4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10.425"/>
    </inkml:context>
    <inkml:brush xml:id="br0">
      <inkml:brushProperty name="width" value="0.05" units="cm"/>
      <inkml:brushProperty name="height" value="0.05" units="cm"/>
      <inkml:brushProperty name="color" value="#008C3A"/>
    </inkml:brush>
  </inkml:definitions>
  <inkml:trace contextRef="#ctx0" brushRef="#br0">252 797 4728 0 0,'5'-6'1244'0'0,"-1"0"0"0"0,1 0-1 0 0,-1 0 1 0 0,0-1 0 0 0,0 0 0 0 0,-1 0-1 0 0,1 0 1 0 0,-2 0 0 0 0,5-14-1 0 0,-5 12-593 0 0,-1-1-1 0 0,1 0 1 0 0,-1 0-1 0 0,-1 0 1 0 0,0 0-1 0 0,-1 0 1 0 0,-1-13-1 0 0,0 14-447 0 0,1 1-1 0 0,-2-1 1 0 0,1 1 0 0 0,-1 0 0 0 0,0 0-1 0 0,0 0 1 0 0,-1 0 0 0 0,0 1-1 0 0,-1-1 1 0 0,0 1 0 0 0,0 0-1 0 0,0 1 1 0 0,-1-1 0 0 0,0 1 0 0 0,0 0-1 0 0,-1 0 1 0 0,1 1 0 0 0,-1 0-1 0 0,-11-6 1 0 0,14 9-113 0 0,1 0-1 0 0,-1 1 1 0 0,1 0 0 0 0,-1 0-1 0 0,0 0 1 0 0,0 0-1 0 0,1 0 1 0 0,-1 1 0 0 0,0 0-1 0 0,0-1 1 0 0,0 1 0 0 0,0 1-1 0 0,1-1 1 0 0,-1 1-1 0 0,0-1 1 0 0,0 1 0 0 0,0 0-1 0 0,-4 2 1 0 0,2 0 32 0 0,0 1 0 0 0,0-1 0 0 0,1 1 1 0 0,-1 0-1 0 0,1 0 0 0 0,0 0 0 0 0,1 1 0 0 0,-1 0 0 0 0,1 0 1 0 0,-5 6-1 0 0,1 0 85 0 0,1 1 0 0 0,0 0 1 0 0,1 0-1 0 0,1 1 0 0 0,-1-1 1 0 0,2 1-1 0 0,0 1 0 0 0,0-1 1 0 0,-2 27-1 0 0,5-30-135 0 0,1 0 0 0 0,0-1 0 0 0,1 1 0 0 0,0 0 0 0 0,0 0 0 0 0,1-1 0 0 0,0 1 0 0 0,1-1 0 0 0,4 10 0 0 0,-6-17-47 0 0,0 0-1 0 0,0 0 1 0 0,0 0 0 0 0,1 0 0 0 0,-1 0 0 0 0,1 0-1 0 0,-1 0 1 0 0,1-1 0 0 0,0 1 0 0 0,0 0-1 0 0,0-1 1 0 0,0 0 0 0 0,0 1 0 0 0,0-1 0 0 0,0 0-1 0 0,4 2 1 0 0,-2-3-13 0 0,-1 1 0 0 0,0-1 0 0 0,1 0 1 0 0,-1 0-1 0 0,0 0 0 0 0,1 0 0 0 0,-1-1 0 0 0,0 1 0 0 0,1-1 0 0 0,-1 0 0 0 0,0 0 1 0 0,0 0-1 0 0,0 0 0 0 0,0 0 0 0 0,5-4 0 0 0,14-8-11 0 0,0-1 0 0 0,-1-1 0 0 0,-1-1 0 0 0,-1-1 0 0 0,0-1 0 0 0,-1-1 0 0 0,0 0 0 0 0,22-35 0 0 0,8-18 0 0 0,44-91 0 0 0,-71 120 0 0 0,-2-1 0 0 0,-2 0 0 0 0,-2-1 0 0 0,-1-1 0 0 0,-3-1 0 0 0,7-67 0 0 0,-36 165 0 0 0,8-2 0 0 0,3 0 0 0 0,2 1 0 0 0,2 0 0 0 0,2 0 0 0 0,2 0 0 0 0,2-1 0 0 0,3 1 0 0 0,2 0 0 0 0,2-1 0 0 0,23 68 0 0 0,-28-104-897 0 0,0 0-1 0 0,0-1 1 0 0,1 1 0 0 0,1-2 0 0 0,0 1-1 0 0,1-1 1 0 0,0 0 0 0 0,1 0-1 0 0,0-1 1 0 0,13 11 0 0 0,-21-19 340 0 0,5 3-2189 0 0,-1-1 1 0 0,1 1-1 0 0,0-1 0 0 0,0 0 0 0 0,1 0 0 0 0,11 4 0 0 0,-9-4 811 0 0</inkml:trace>
</inkml:ink>
</file>

<file path=ppt/ink/ink4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2.738"/>
    </inkml:context>
    <inkml:brush xml:id="br0">
      <inkml:brushProperty name="width" value="0.05" units="cm"/>
      <inkml:brushProperty name="height" value="0.05" units="cm"/>
      <inkml:brushProperty name="color" value="#008C3A"/>
    </inkml:brush>
  </inkml:definitions>
  <inkml:trace contextRef="#ctx0" brushRef="#br0">246 36 5537 0 0,'1'-11'17134'0'0,"-12"42"-16114"0"0,-1-1 0 0 0,-1 0 0 0 0,-28 45 1 0 0,-66 87 4330 0 0,67-104-4687 0 0,18-29-6559 0 0,28-51 2508 0 0,0 0 0 0 0,2 0 0 0 0,14-29 0 0 0,12-30-821 0 0,-22 45 3965 0 0,-5 10 1583 0 0,1 0-1 0 0,1 1 1 0 0,2 1 0 0 0,1 0 0 0 0,23-37 0 0 0,-34 59-1174 0 0,0 1 0 0 0,1-1 0 0 0,-1 1 0 0 0,1-1 0 0 0,-1 1 0 0 0,1 0 0 0 0,0 0 0 0 0,0 0 0 0 0,-1 0 0 0 0,1 0 1 0 0,0 0-1 0 0,0 0 0 0 0,0 0 0 0 0,0 1 0 0 0,0-1 0 0 0,0 1 0 0 0,0-1 0 0 0,0 1 0 0 0,0 0 0 0 0,0 0 0 0 0,0 0 1 0 0,0 0-1 0 0,1 0 0 0 0,-1 1 0 0 0,0-1 0 0 0,0 0 0 0 0,0 1 0 0 0,0 0 0 0 0,0-1 0 0 0,0 1 0 0 0,-1 0 0 0 0,1 0 1 0 0,0 0-1 0 0,0 0 0 0 0,0 0 0 0 0,2 3 0 0 0,10 7 232 0 0,0 0-1 0 0,-1 1 1 0 0,19 21 0 0 0,-13-13 107 0 0,27 27-163 0 0,3-2 0 0 0,1-2 0 0 0,93 61-1 0 0,-140-103-371 0 0,2 2 73 0 0,0-1-1 0 0,0 1 0 0 0,0 0 1 0 0,0 1-1 0 0,0-1 0 0 0,-1 1 1 0 0,0-1-1 0 0,0 1 0 0 0,0 1 1 0 0,0-1-1 0 0,5 9 0 0 0,-9-12-34 0 0,0 0 0 0 0,-1 0-1 0 0,1 0 1 0 0,0 0-1 0 0,-1 0 1 0 0,1 0 0 0 0,-1-1-1 0 0,1 1 1 0 0,-1 0-1 0 0,1 0 1 0 0,-1 0 0 0 0,0-1-1 0 0,1 1 1 0 0,-1 0-1 0 0,0 0 1 0 0,0-1 0 0 0,0 1-1 0 0,1-1 1 0 0,-1 1-1 0 0,0-1 1 0 0,0 1 0 0 0,0-1-1 0 0,-1 1 1 0 0,-25 11 129 0 0,25-11-113 0 0,-30 10 105 0 0,0-2 1 0 0,0-1 0 0 0,-1-1-1 0 0,0-2 1 0 0,-66 1-1 0 0,55-6-156 0 0,-1-2 0 0 0,1-2 0 0 0,-87-19 0 0 0,122 21-356 0 0,7 2 167 0 0,-1-1 0 0 0,0 1 0 0 0,0-1 0 0 0,0 0 1 0 0,1 0-1 0 0,-1 0 0 0 0,1 0 0 0 0,-1 0 1 0 0,1-1-1 0 0,-1 1 0 0 0,1-1 0 0 0,0 0 1 0 0,-3-2-1 0 0,19-6-7279 0 0,58-8-7348 0 0,-53 14 13042 0 0</inkml:trace>
</inkml:ink>
</file>

<file path=ppt/ink/ink4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3.395"/>
    </inkml:context>
    <inkml:brush xml:id="br0">
      <inkml:brushProperty name="width" value="0.05" units="cm"/>
      <inkml:brushProperty name="height" value="0.05" units="cm"/>
      <inkml:brushProperty name="color" value="#008C3A"/>
    </inkml:brush>
  </inkml:definitions>
  <inkml:trace contextRef="#ctx0" brushRef="#br0">515 74 4288 0 0,'0'-2'473'0'0,"0"-1"0"0"0,-1 1 0 0 0,1 0 0 0 0,0-1 0 0 0,-1 1 0 0 0,1 0 0 0 0,-1-1-1 0 0,0 1 1 0 0,0 0 0 0 0,0 0 0 0 0,0 0 0 0 0,0 0 0 0 0,0 0 0 0 0,-1 0 0 0 0,1 0 0 0 0,-1 0-1 0 0,1 1 1 0 0,-3-3 0 0 0,0 1 44 0 0,0 0-1 0 0,0 0 1 0 0,-1 1-1 0 0,1 0 1 0 0,-1-1-1 0 0,1 2 1 0 0,-1-1-1 0 0,-6-1 1 0 0,-4 0 283 0 0,-1 0 0 0 0,0 1 1 0 0,1 1-1 0 0,-24 1 0 0 0,1 2 554 0 0,0 1-1 0 0,-57 14 0 0 0,79-13-1077 0 0,0 0 1 0 0,0 1-1 0 0,1 1 0 0 0,0 1 0 0 0,0 0 0 0 0,0 1 0 0 0,1 0 0 0 0,-18 15 1 0 0,30-22-261 0 0,0 0 1 0 0,1 0 0 0 0,-1 0 0 0 0,1 1-1 0 0,-1-1 1 0 0,1 1 0 0 0,-1-1 0 0 0,1 1-1 0 0,0-1 1 0 0,0 1 0 0 0,0 0 0 0 0,0 0-1 0 0,0 0 1 0 0,0-1 0 0 0,0 1 0 0 0,1 0-1 0 0,-1 0 1 0 0,1 0 0 0 0,-1 0 0 0 0,1 0 0 0 0,0 0-1 0 0,0 0 1 0 0,0 1 0 0 0,0-1 0 0 0,0 0-1 0 0,0 0 1 0 0,0 0 0 0 0,1 0 0 0 0,-1 0-1 0 0,1 0 1 0 0,0 0 0 0 0,-1-1 0 0 0,1 1-1 0 0,0 0 1 0 0,0 0 0 0 0,0 0 0 0 0,0-1-1 0 0,1 1 1 0 0,-1 0 0 0 0,0-1 0 0 0,1 1-1 0 0,-1-1 1 0 0,1 0 0 0 0,-1 1 0 0 0,1-1-1 0 0,0 0 1 0 0,3 2 0 0 0,5 3-2 0 0,0 1 0 0 0,0-2 0 0 0,1 1 0 0 0,0-2 1 0 0,0 1-1 0 0,0-2 0 0 0,12 4 0 0 0,27 0-15 0 0,0-2 1 0 0,1-1-1 0 0,-1-4 1 0 0,1-1-1 0 0,-1-3 1 0 0,1-1-1 0 0,-1-3 1 0 0,91-27-1 0 0,-111 20 299 0 0,-28 14-912 0 0,0 0 0 0 0,0-1 0 0 0,-1 1 0 0 0,1-1 0 0 0,-1 0 1 0 0,1 1-1 0 0,-1-1 0 0 0,0 0 0 0 0,0 0 0 0 0,0 0 0 0 0,0 0 0 0 0,0 0 0 0 0,0 0 1 0 0,0 0-1 0 0,0-3 0 0 0,-1 2-373 0 0,1 1 0 0 0,-1-1 0 0 0,0 0 0 0 0,0 1 0 0 0,-1-1 0 0 0,1 0 0 0 0,0 1 0 0 0,-1-1 1 0 0,0 0-1 0 0,1 1 0 0 0,-1-1 0 0 0,-2-3 0 0 0,-14-20-4068 0 0,8 17 3310 0 0</inkml:trace>
</inkml:ink>
</file>

<file path=ppt/ink/ink4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3.801"/>
    </inkml:context>
    <inkml:brush xml:id="br0">
      <inkml:brushProperty name="width" value="0.05" units="cm"/>
      <inkml:brushProperty name="height" value="0.05" units="cm"/>
      <inkml:brushProperty name="color" value="#008C3A"/>
    </inkml:brush>
  </inkml:definitions>
  <inkml:trace contextRef="#ctx0" brushRef="#br0">166 34 5232 0 0,'-22'-34'19680'0'0,"17"55"-18388"0"0,1 1 0 0 0,1-1-1 0 0,0 43 1 0 0,-4 28 1396 0 0,-100 510-2688 0 0,92-533 0 0 0,16-55-1799 0 0,-1-13 1495 0 0,1-1 0 0 0,-1 1 0 0 0,0-1 1 0 0,1 1-1 0 0,-1-1 0 0 0,1 0 0 0 0,0 1 0 0 0,-1-1 0 0 0,1 0 0 0 0,-1 1 1 0 0,1-1-1 0 0,-1 0 0 0 0,1 1 0 0 0,0-1 0 0 0,-1 0 0 0 0,1 0 0 0 0,0 0 1 0 0,-1 0-1 0 0,1 0 0 0 0,-1 0 0 0 0,1 0 0 0 0,0 0 0 0 0,0 0 0 0 0,31-7-12625 0 0,-27 5 11588 0 0,24-8-5272 0 0,-19 5 4833 0 0</inkml:trace>
</inkml:ink>
</file>

<file path=ppt/ink/ink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2.040"/>
    </inkml:context>
    <inkml:brush xml:id="br0">
      <inkml:brushProperty name="width" value="0.05" units="cm"/>
      <inkml:brushProperty name="height" value="0.05" units="cm"/>
      <inkml:brushProperty name="color" value="#004F8B"/>
    </inkml:brush>
  </inkml:definitions>
  <inkml:trace contextRef="#ctx0" brushRef="#br0">2355 1 4800 0 0,'-6'2'893'0'0,"1"0"0"0"0,-1 0 0 0 0,1 1-1 0 0,0 0 1 0 0,-1 0 0 0 0,2 1-1 0 0,-1-1 1 0 0,0 1 0 0 0,1 0-1 0 0,-1 0 1 0 0,-5 8 0 0 0,-44 63 2760 0 0,20-25-1985 0 0,-123 135 1118 0 0,-8-6 0 0 0,-222 185 0 0 0,337-319-2324 0 0,-2-3-1 0 0,-2-2 1 0 0,-99 55 0 0 0,130-83-330 0 0,-1-1 1 0 0,-1-2 0 0 0,0 0 0 0 0,0-1 0 0 0,-1-2 0 0 0,0 0 0 0 0,0-2 0 0 0,-1-1 0 0 0,1-1 0 0 0,0-1 0 0 0,-1-1 0 0 0,-36-6 0 0 0,23 0-598 0 0,0-2 1 0 0,0-2-1 0 0,1-2 1 0 0,1-1-1 0 0,0-2 1 0 0,0-1-1 0 0,2-2 1 0 0,0-2-1 0 0,2-1 1 0 0,0-2-1 0 0,1-1 0 0 0,1-2 1 0 0,2-1-1 0 0,0-1 1 0 0,-49-64-1 0 0,45 45-5461 0 0,-108-161-10682 0 0,121 173 14860 0 0</inkml:trace>
</inkml:ink>
</file>

<file path=ppt/ink/ink4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4.301"/>
    </inkml:context>
    <inkml:brush xml:id="br0">
      <inkml:brushProperty name="width" value="0.05" units="cm"/>
      <inkml:brushProperty name="height" value="0.05" units="cm"/>
      <inkml:brushProperty name="color" value="#008C3A"/>
    </inkml:brush>
  </inkml:definitions>
  <inkml:trace contextRef="#ctx0" brushRef="#br0">0 48 5344 0 0,'1'-7'9661'0'0,"1"1"-8518"0"0,5 3-504 0 0,-1 1 0 0 0,1 0 0 0 0,0 0-1 0 0,1 0 1 0 0,-1 1 0 0 0,0 0 0 0 0,10-1-1 0 0,1 1 246 0 0,22-6 342 0 0,-20 3-1642 0 0,1 1-1 0 0,-1 0 0 0 0,37 2 0 0 0,-56 1 401 0 0,0-1 0 0 0,-1 1-1 0 0,1 0 1 0 0,-1 0 0 0 0,1 0-1 0 0,-1 1 1 0 0,1-1 0 0 0,0 0-1 0 0,-1 0 1 0 0,1 0 0 0 0,-1 0-1 0 0,1 0 1 0 0,-1 1 0 0 0,1-1-1 0 0,-1 0 1 0 0,1 1 0 0 0,-1-1-1 0 0,1 0 1 0 0,-1 1 0 0 0,1-1-1 0 0,-1 0 1 0 0,0 1 0 0 0,1-1-1 0 0,-1 1 1 0 0,0-1 0 0 0,1 1-1 0 0,-1-1 1 0 0,0 1 0 0 0,1-1-1 0 0,-1 1 1 0 0,0 0 0 0 0,-7 16-864 0 0,-22 13-351 0 0,28-30 1230 0 0,-40 32 2190 0 0,-2-3-1 0 0,-51 28 0 0 0,93-57-1412 0 0,7 0-810 0 0,52-4-201 0 0,35-6-6323 0 0,62-5-7102 0 0,-80 9 9754 0 0,-32 3 2123 0 0</inkml:trace>
</inkml:ink>
</file>

<file path=ppt/ink/ink4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4.973"/>
    </inkml:context>
    <inkml:brush xml:id="br0">
      <inkml:brushProperty name="width" value="0.05" units="cm"/>
      <inkml:brushProperty name="height" value="0.05" units="cm"/>
      <inkml:brushProperty name="color" value="#008C3A"/>
    </inkml:brush>
  </inkml:definitions>
  <inkml:trace contextRef="#ctx0" brushRef="#br0">57 98 4492 0 0,'0'-19'5387'0'0,"-1"0"-1"0"0,-1 0 0 0 0,-5-21 4394 0 0,5 44-8946 0 0,-7 26-557 0 0,2 1 0 0 0,0-1 0 0 0,3 1 0 0 0,-3 63 0 0 0,4-37-160 0 0,-4 140-117 0 0,7-165-7219 0 0,16-51 1654 0 0,-1 2 1628 0 0,35-80-8897 0 0,-40 76 10930 0 0</inkml:trace>
</inkml:ink>
</file>

<file path=ppt/ink/ink4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5.317"/>
    </inkml:context>
    <inkml:brush xml:id="br0">
      <inkml:brushProperty name="width" value="0.05" units="cm"/>
      <inkml:brushProperty name="height" value="0.05" units="cm"/>
      <inkml:brushProperty name="color" value="#008C3A"/>
    </inkml:brush>
  </inkml:definitions>
  <inkml:trace contextRef="#ctx0" brushRef="#br0">71 86 3092 0 0,'52'-86'23177'0'0,"-52"115"-20993"0"0,1-9-1131 0 0,-1 0 0 0 0,-2 0 1 0 0,-4 27-1 0 0,-20 136-927 0 0,3-13-151 0 0,15-130-912 0 0,-12-68-18122 0 0,15 19 17082 0 0,1 0-1 0 0,0 0 1 0 0,-3-11-1 0 0,-3-5-411 0 0,2 4 581 0 0</inkml:trace>
</inkml:ink>
</file>

<file path=ppt/ink/ink4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5.660"/>
    </inkml:context>
    <inkml:brush xml:id="br0">
      <inkml:brushProperty name="width" value="0.05" units="cm"/>
      <inkml:brushProperty name="height" value="0.05" units="cm"/>
      <inkml:brushProperty name="color" value="#008C3A"/>
    </inkml:brush>
  </inkml:definitions>
  <inkml:trace contextRef="#ctx0" brushRef="#br0">7 192 4740 0 0,'-1'-1'484'0'0,"0"-1"-1"0"0,0 1 1 0 0,1-1-1 0 0,-1 1 0 0 0,1-1 1 0 0,-1 1-1 0 0,1-1 0 0 0,-1 1 1 0 0,1-1-1 0 0,0 0 0 0 0,0 1 1 0 0,0-1-1 0 0,0 0 1 0 0,0 1-1 0 0,0-1 0 0 0,0 1 1 0 0,1-1-1 0 0,-1 0 0 0 0,0 1 1 0 0,1-1-1 0 0,-1 1 1 0 0,2-2-1 0 0,0-1-5 0 0,0 1-1 0 0,0 0 1 0 0,1 0-1 0 0,-1 0 1 0 0,1 0 0 0 0,0 0-1 0 0,-1 1 1 0 0,2-1 0 0 0,3-2-1 0 0,9-5 172 0 0,0 1-1 0 0,1 1 0 0 0,20-7 1 0 0,-29 11 19 0 0,16-5-18 0 0,99-37-2967 0 0,-60 30-4407 0 0,0 10-5320 0 0</inkml:trace>
</inkml:ink>
</file>

<file path=ppt/ink/ink4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6.020"/>
    </inkml:context>
    <inkml:brush xml:id="br0">
      <inkml:brushProperty name="width" value="0.05" units="cm"/>
      <inkml:brushProperty name="height" value="0.05" units="cm"/>
      <inkml:brushProperty name="color" value="#008C3A"/>
    </inkml:brush>
  </inkml:definitions>
  <inkml:trace contextRef="#ctx0" brushRef="#br0">392 1 7289 0 0,'-39'68'13937'0'0,"-6"12"-7155"0"0,-158 265-2066 0 0,195-332-4987 0 0,-54 84 925 0 0,27-32-5244 0 0,85-116-21711 0 0,-37 36 24573 0 0</inkml:trace>
</inkml:ink>
</file>

<file path=ppt/ink/ink4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6.364"/>
    </inkml:context>
    <inkml:brush xml:id="br0">
      <inkml:brushProperty name="width" value="0.05" units="cm"/>
      <inkml:brushProperty name="height" value="0.05" units="cm"/>
      <inkml:brushProperty name="color" value="#008C3A"/>
    </inkml:brush>
  </inkml:definitions>
  <inkml:trace contextRef="#ctx0" brushRef="#br0">188 1 5837 0 0,'3'0'438'0'0,"-1"0"0"0"0,1 1 0 0 0,-1-1 0 0 0,0 1 0 0 0,1 0 0 0 0,-1 0 0 0 0,0 0 1 0 0,0 0-1 0 0,1 0 0 0 0,-1 0 0 0 0,0 1 0 0 0,0-1 0 0 0,0 1 0 0 0,-1-1 0 0 0,1 1 0 0 0,0 0 1 0 0,-1 0-1 0 0,1 0 0 0 0,-1 0 0 0 0,1 0 0 0 0,-1 0 0 0 0,0 0 0 0 0,1 3 0 0 0,-1-2 105 0 0,0-1 1 0 0,-1 1-1 0 0,0 0 0 0 0,1 0 0 0 0,-1-1 0 0 0,0 1 0 0 0,0 0 0 0 0,-1 0 0 0 0,1 0 0 0 0,-2 4 0 0 0,-7 18 620 0 0,5-18-896 0 0,0 0 0 0 0,0-1 1 0 0,-1 1-1 0 0,1-1 0 0 0,-1-1 0 0 0,-1 1 0 0 0,1-1 0 0 0,-1 0 0 0 0,0 0 0 0 0,0 0 0 0 0,0-1 1 0 0,-1 0-1 0 0,0 0 0 0 0,0 0 0 0 0,0-1 0 0 0,0 0 0 0 0,0-1 0 0 0,0 0 0 0 0,-1 0 0 0 0,1 0 1 0 0,-15 0-1 0 0,19-2-254 0 0,0 0 0 0 0,0 0 1 0 0,0-1-1 0 0,0 1 0 0 0,0-1 1 0 0,0 0-1 0 0,0 0 0 0 0,0 0 1 0 0,1 0-1 0 0,-1-1 0 0 0,0 1 1 0 0,1-1-1 0 0,-1 0 0 0 0,1 1 1 0 0,0-1-1 0 0,-1 0 0 0 0,1 0 1 0 0,0-1-1 0 0,0 1 0 0 0,0 0 0 0 0,0-1 1 0 0,-1-3-1 0 0,0 1 182 0 0,0 0 0 0 0,1 0 0 0 0,0 0 0 0 0,0-1 0 0 0,0 0-1 0 0,1 1 1 0 0,0-1 0 0 0,0 0 0 0 0,0 1 0 0 0,0-8 0 0 0,4 17 308 0 0,5 9-389 0 0,0 1 1 0 0,-1-1-1 0 0,-1 2 0 0 0,0-1 0 0 0,-1 0 0 0 0,4 17 0 0 0,19 102-2198 0 0,-19-82-3078 0 0,-2-23-1727 0 0,-4-13 1523 0 0,1 0-1 0 0,1 30 0 0 0,-5-34 3569 0 0</inkml:trace>
</inkml:ink>
</file>

<file path=ppt/ink/ink4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6.942"/>
    </inkml:context>
    <inkml:brush xml:id="br0">
      <inkml:brushProperty name="width" value="0.05" units="cm"/>
      <inkml:brushProperty name="height" value="0.05" units="cm"/>
      <inkml:brushProperty name="color" value="#008C3A"/>
    </inkml:brush>
  </inkml:definitions>
  <inkml:trace contextRef="#ctx0" brushRef="#br0">33 0 7729 0 0,'-10'5'14713'0'0,"10"-4"-14379"0"0,-7 25 4979 0 0,-1 28-5065 0 0,9-38-1562 0 0,-1 3-6591 0 0,-1 1-1 0 0,-5 35 0 0 0,4-43 6032 0 0</inkml:trace>
</inkml:ink>
</file>

<file path=ppt/ink/ink4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7.286"/>
    </inkml:context>
    <inkml:brush xml:id="br0">
      <inkml:brushProperty name="width" value="0.05" units="cm"/>
      <inkml:brushProperty name="height" value="0.05" units="cm"/>
      <inkml:brushProperty name="color" value="#008C3A"/>
    </inkml:brush>
  </inkml:definitions>
  <inkml:trace contextRef="#ctx0" brushRef="#br0">6 0 4648 0 0,'-1'7'1976'0'0,"-1"-1"-1"0"0,1 0 0 0 0,0 0 0 0 0,1 0 0 0 0,0 1 0 0 0,0-1 0 0 0,0 0 0 0 0,1 1 0 0 0,1 7 0 0 0,10 14-1814 0 0,13 0-22191 0 0</inkml:trace>
</inkml:ink>
</file>

<file path=ppt/ink/ink4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9.129"/>
    </inkml:context>
    <inkml:brush xml:id="br0">
      <inkml:brushProperty name="width" value="0.05" units="cm"/>
      <inkml:brushProperty name="height" value="0.05" units="cm"/>
      <inkml:brushProperty name="color" value="#008C3A"/>
    </inkml:brush>
  </inkml:definitions>
  <inkml:trace contextRef="#ctx0" brushRef="#br0">1385 237 6093 0 0,'-19'0'5830'0'0,"-43"-21"-2285"0"0,41 11-495 0 0,1-1 1 0 0,1-1-1 0 0,0 0 0 0 0,-31-29 0 0 0,8 3-1002 0 0,41 38-2048 0 0,0-1 0 0 0,0 0 0 0 0,0 0 0 0 0,0 0 0 0 0,0 0 0 0 0,0 0 0 0 0,0 0 0 0 0,1 0 0 0 0,-1 0 0 0 0,0-1 0 0 0,1 1 0 0 0,-1 0 0 0 0,1 0 0 0 0,-1 0 0 0 0,1-1 0 0 0,-1 1 0 0 0,1 0 0 0 0,0-1 0 0 0,0 1 0 0 0,0 0 0 0 0,0-1 0 0 0,0 1 0 0 0,0 0 0 0 0,0-1 0 0 0,0 1 0 0 0,0 0 0 0 0,0-1 0 0 0,1 1 0 0 0,-1 0 0 0 0,1 0 0 0 0,-1-1 0 0 0,1 1 0 0 0,1-2 0 0 0,-1 1 0 0 0,1-1 0 0 0,1 1 0 0 0,-1 0 0 0 0,0 0 0 0 0,0 1 0 0 0,1-1 0 0 0,-1 0 0 0 0,1 1 0 0 0,-1-1 0 0 0,1 1 0 0 0,0 0 0 0 0,-1 0 0 0 0,5-1 0 0 0,23-6-230 0 0,1 2 0 0 0,0 1 0 0 0,0 2 1 0 0,0 0-1 0 0,1 3 0 0 0,-1 0 0 0 0,58 9 0 0 0,-88-9 222 0 0,0 0-1 0 0,0 0 1 0 0,0 0-1 0 0,1 0 1 0 0,-1 0-1 0 0,0 0 0 0 0,0 1 1 0 0,0-1-1 0 0,0 0 1 0 0,0 1-1 0 0,0-1 1 0 0,0 0-1 0 0,-1 1 1 0 0,1-1-1 0 0,0 1 1 0 0,0 0-1 0 0,0-1 1 0 0,0 1-1 0 0,0 0 1 0 0,-1-1-1 0 0,1 1 0 0 0,0 0 1 0 0,-1 0-1 0 0,1 0 1 0 0,-1-1-1 0 0,1 1 1 0 0,0 0-1 0 0,-1 0 1 0 0,0 0-1 0 0,1 0 1 0 0,-1 0-1 0 0,0 0 1 0 0,1 0-1 0 0,-1 0 1 0 0,0 0-1 0 0,0 0 1 0 0,0 0-1 0 0,0 0 0 0 0,0 0 1 0 0,0 0-1 0 0,0 1 1 0 0,0-1-1 0 0,-1 0 1 0 0,1 0-1 0 0,0 0 1 0 0,-1 0-1 0 0,1 0 1 0 0,0 0-1 0 0,-1-1 1 0 0,1 1-1 0 0,-1 0 1 0 0,0 0-1 0 0,0 1 0 0 0,-4 5-10 0 0,-1 0 0 0 0,1 0 0 0 0,-1-1 0 0 0,-11 10-1 0 0,13-13 18 0 0,-29 23 166 0 0,-2-2 0 0 0,-1-1-1 0 0,0-2 1 0 0,-2-2-1 0 0,-60 22 1 0 0,28-13 177 0 0,-112 28 0 0 0,140-47-287 0 0,0-1 0 0 0,0-3 0 0 0,-1-1 0 0 0,-51-2 0 0 0,70-3-17 0 0,-1-1 1 0 0,-39-10-1 0 0,54 10-130 0 0,-1-1 1 0 0,1-1-1 0 0,-1 0 1 0 0,1 0-1 0 0,0-1 1 0 0,1 0-1 0 0,-1-1 1 0 0,-10-8-1 0 0,19 13 69 0 0,1 1 0 0 0,-1 0 0 0 0,1-1 0 0 0,-1 1 0 0 0,1-1 0 0 0,-1 1 0 0 0,1-1 0 0 0,-1 1 0 0 0,1-1 0 0 0,-1 0 0 0 0,1 1 0 0 0,0-1 0 0 0,-1 0 0 0 0,1 1-1 0 0,0-1 1 0 0,0 0 0 0 0,-1 1 0 0 0,1-1 0 0 0,0 0 0 0 0,0 1 0 0 0,0-1 0 0 0,0 0 0 0 0,0 0 0 0 0,0 1 0 0 0,0-1 0 0 0,0 0 0 0 0,0 1 0 0 0,0-1 0 0 0,1-1 0 0 0,17-16-468 0 0,30-4 23 0 0,-48 22 466 0 0,47-15-209 0 0,83-17 0 0 0,-107 29 187 0 0,0 0 1 0 0,1 1-1 0 0,-1 1 1 0 0,1 1-1 0 0,45 7 1 0 0,-68-7 26 0 0,1 0-1 0 0,-1 0 1 0 0,0 0-1 0 0,1 0 1 0 0,-1 0-1 0 0,0 1 1 0 0,0-1 0 0 0,1 0-1 0 0,-1 1 1 0 0,0-1-1 0 0,0 1 1 0 0,1 0-1 0 0,-1-1 1 0 0,0 1 0 0 0,0 0-1 0 0,0 0 1 0 0,0 0-1 0 0,0-1 1 0 0,0 1-1 0 0,0 0 1 0 0,0 0-1 0 0,-1 1 1 0 0,1-1 0 0 0,1 2-1 0 0,-2-2 6 0 0,0 1 0 0 0,0-1 0 0 0,-1 1-1 0 0,1-1 1 0 0,0 0 0 0 0,-1 1 0 0 0,1-1 0 0 0,-1 0-1 0 0,1 1 1 0 0,-1-1 0 0 0,0 0 0 0 0,0 0 0 0 0,1 0 0 0 0,-1 0-1 0 0,0 1 1 0 0,0-1 0 0 0,0 0 0 0 0,-2 1 0 0 0,-6 6 62 0 0,-1-1 1 0 0,1 0-1 0 0,-1-1 1 0 0,-17 8-1 0 0,-255 102 1537 0 0,157-68-1020 0 0,-124 66 1 0 0,238-108-533 0 0,4-3-53 0 0,0 0 1 0 0,0 1-1 0 0,0 0 0 0 0,1 1 1 0 0,0-1-1 0 0,0 1 1 0 0,0 0-1 0 0,0 1 1 0 0,-6 8-1 0 0,11-14-24 0 0,15 6 44 0 0,14 4-4 0 0,54-6-149 0 0,-16-2 116 0 0,1 3 1 0 0,97 21-1 0 0,-162-26 18 0 0,-1 0 0 0 0,1 0-1 0 0,0 0 1 0 0,-1 1 0 0 0,1-1 0 0 0,-1 0-1 0 0,1 1 1 0 0,-1 0 0 0 0,0-1 0 0 0,1 1 0 0 0,-1 0-1 0 0,0-1 1 0 0,1 1 0 0 0,-1 0 0 0 0,0 0-1 0 0,0 0 1 0 0,0 0 0 0 0,1 0 0 0 0,-1 1 0 0 0,0-1-1 0 0,-1 0 1 0 0,1 0 0 0 0,0 1 0 0 0,0-1-1 0 0,1 3 1 0 0,-3-2 3 0 0,1 0-1 0 0,0 0 1 0 0,-1 0 0 0 0,1-1-1 0 0,-1 1 1 0 0,0 0-1 0 0,0 0 1 0 0,1-1-1 0 0,-1 1 1 0 0,0-1 0 0 0,0 1-1 0 0,-1-1 1 0 0,1 1-1 0 0,0-1 1 0 0,0 0-1 0 0,-1 1 1 0 0,-2 1-1 0 0,-8 6 25 0 0,0 0-1 0 0,-1-1 1 0 0,-26 13-1 0 0,12-10-28 0 0,0-1 0 0 0,-1-1 0 0 0,0-1 0 0 0,0-1 0 0 0,-54 5 0 0 0,70-11 0 0 0,0-1 0 0 0,1 0 0 0 0,-1-1 0 0 0,1-1 0 0 0,-1 1 0 0 0,1-2 0 0 0,-20-6 0 0 0,25 7 0 0 0,0-1 0 0 0,0 0 0 0 0,0 0 0 0 0,0-1 0 0 0,1 0 0 0 0,0 0 0 0 0,-1 0 0 0 0,2 0 0 0 0,-1-1 0 0 0,0 0 0 0 0,1 0 0 0 0,0 0 0 0 0,0-1 0 0 0,-5-8 0 0 0,5 3-67 0 0,0 1 1 0 0,0-1-1 0 0,1 0 1 0 0,1-1-1 0 0,0 1 1 0 0,0 0-1 0 0,1-1 1 0 0,0 1-1 0 0,1-1 1 0 0,1 1-1 0 0,0-1 1 0 0,0 1-1 0 0,4-15 1 0 0,3-6-338 0 0,0 0-1 0 0,2 1 1 0 0,20-41 0 0 0,9 3-3733 0 0,-15 39-2993 0 0,1 0 0 0 0,47-41 0 0 0,-62 61 5811 0 0,6-5-614 0 0</inkml:trace>
</inkml:ink>
</file>

<file path=ppt/ink/ink4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9.489"/>
    </inkml:context>
    <inkml:brush xml:id="br0">
      <inkml:brushProperty name="width" value="0.05" units="cm"/>
      <inkml:brushProperty name="height" value="0.05" units="cm"/>
      <inkml:brushProperty name="color" value="#008C3A"/>
    </inkml:brush>
  </inkml:definitions>
  <inkml:trace contextRef="#ctx0" brushRef="#br0">1 59 5056 0 0,'8'-25'8117'0'0,"-8"22"-6851"0"0,1 0 1 0 0,0 0 0 0 0,0-1 0 0 0,0 1 0 0 0,0 0-1 0 0,0 1 1 0 0,1-1 0 0 0,-1 0 0 0 0,4-4 2072 0 0,2 103 1325 0 0,-15 124-5429 0 0,12-127-9441 0 0,-4-91 9597 0 0,-1 0 0 0 0,1 0 0 0 0,0-1-1 0 0,0 1 1 0 0,1 0 0 0 0,-1-1 0 0 0,0 1 0 0 0,0 0 0 0 0,1 0-1 0 0,-1-1 1 0 0,1 1 0 0 0,0-1 0 0 0,-1 1 0 0 0,1 0 0 0 0,0-1 0 0 0,0 1-1 0 0,0-1 1 0 0,0 0 0 0 0,0 1 0 0 0,0-1 0 0 0,0 0 0 0 0,1 0-1 0 0,-1 1 1 0 0,0-1 0 0 0,1 0 0 0 0,-1 0 0 0 0,1 0 0 0 0,-1-1 0 0 0,1 1-1 0 0,1 1 1 0 0,-1-2-1093 0 0</inkml:trace>
</inkml:ink>
</file>

<file path=ppt/ink/ink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3.197"/>
    </inkml:context>
    <inkml:brush xml:id="br0">
      <inkml:brushProperty name="width" value="0.05" units="cm"/>
      <inkml:brushProperty name="height" value="0.05" units="cm"/>
      <inkml:brushProperty name="color" value="#004F8B"/>
    </inkml:brush>
  </inkml:definitions>
  <inkml:trace contextRef="#ctx0" brushRef="#br0">261 54 5805 0 0,'-4'-20'4563'0'0,"-4"-12"9035"0"0,8 32-13513 0 0,0 0 168 0 0,0 0-168 0 0,0 0-1 0 0,-1 0 1 0 0,1-1-1 0 0,0 1 0 0 0,0 0 1 0 0,0 0-1 0 0,0 0 1 0 0,0 0-1 0 0,0 0 1 0 0,-1 0-1 0 0,1 0 1 0 0,0 0-1 0 0,0 0 0 0 0,0 0 1 0 0,0 0-1 0 0,0 0 1 0 0,0 0-1 0 0,-1 0 1 0 0,1 0-1 0 0,0 0 0 0 0,0 0 1 0 0,0 0-1 0 0,0 0 1 0 0,0 0-1 0 0,0 0 1 0 0,-1 0-1 0 0,1 0 1 0 0,0 0-1 0 0,0 0 0 0 0,0 0 1 0 0,0 1-1 0 0,0-1 1 0 0,-1 0 168 0 0,1 0-168 0 0,0 0-1 0 0,0 0 0 0 0,0 0 1 0 0,0 0-1 0 0,0 1 1 0 0,0-1-1 0 0,0 0 1 0 0,0 0-1 0 0,0 0 0 0 0,0 0 1 0 0,0 0-1 0 0,0 0 1 0 0,0 1-1 0 0,0-1 1 0 0,0 0-1 0 0,0 0 1 0 0,0 0-1 0 0,-7 24 782 0 0,-1 25 385 0 0,-2 98 0 0 0,7-70-716 0 0,-1-15-2533 0 0,-3 0 0 0 0,-15 61 0 0 0,16-97 1028 0 0,-2 0 0 0 0,-1 0-1 0 0,0-1 1 0 0,-2 0-1 0 0,-1-1 1 0 0,-1 0 0 0 0,-18 24-1 0 0,16-29-4190 0 0,0-1-1 0 0,-28 24 1 0 0,33-31 3199 0 0</inkml:trace>
</inkml:ink>
</file>

<file path=ppt/ink/ink4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29.817"/>
    </inkml:context>
    <inkml:brush xml:id="br0">
      <inkml:brushProperty name="width" value="0.05" units="cm"/>
      <inkml:brushProperty name="height" value="0.05" units="cm"/>
      <inkml:brushProperty name="color" value="#008C3A"/>
    </inkml:brush>
  </inkml:definitions>
  <inkml:trace contextRef="#ctx0" brushRef="#br0">0 111 8201 0 0,'0'0'5187'0'0,"20"-8"4600"0"0,-6 1-6109 0 0,-6 4-3284 0 0,-5 1-173 0 0,1 1 0 0 0,0 0 0 0 0,-1-1 0 0 0,0 0-1 0 0,1 0 1 0 0,-1 0 0 0 0,0 0 0 0 0,0 0-1 0 0,0-1 1 0 0,0 1 0 0 0,-1-1 0 0 0,1 0 0 0 0,-1 0-1 0 0,1 0 1 0 0,-1 0 0 0 0,0 0 0 0 0,0-1 0 0 0,-1 1-1 0 0,1-1 1 0 0,-1 1 0 0 0,1-1 0 0 0,-1 1-1 0 0,0-1 1 0 0,0-5 0 0 0,-1 2-221 0 0,-6 0 0 0 0,-2 2 0 0 0,-5 6 0 0 0,-10 15-3067 0 0,20-12 1384 0 0,0 0-1 0 0,0 0 1 0 0,0 0-1 0 0,0 1 1 0 0,1-1-1 0 0,-4 10 1 0 0,-4 32-10438 0 0,11-16 8458 0 0,1-15 1847 0 0</inkml:trace>
</inkml:ink>
</file>

<file path=ppt/ink/ink4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0.442"/>
    </inkml:context>
    <inkml:brush xml:id="br0">
      <inkml:brushProperty name="width" value="0.05" units="cm"/>
      <inkml:brushProperty name="height" value="0.05" units="cm"/>
      <inkml:brushProperty name="color" value="#008C3A"/>
    </inkml:brush>
  </inkml:definitions>
  <inkml:trace contextRef="#ctx0" brushRef="#br0">124 47 4228 0 0,'-93'-15'14543'0'0,"72"11"-10998"0"0,12 2 4749 0 0,105 7-7466 0 0,0-3 1 0 0,105-12-1 0 0,41 0-4584 0 0,-195 10 1232 0 0,38 1-6811 0 0,-73-2 6285 0 0,1 0 1 0 0,0-1 0 0 0,-1 0-1 0 0,16-5 1 0 0</inkml:trace>
</inkml:ink>
</file>

<file path=ppt/ink/ink4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0.786"/>
    </inkml:context>
    <inkml:brush xml:id="br0">
      <inkml:brushProperty name="width" value="0.05" units="cm"/>
      <inkml:brushProperty name="height" value="0.05" units="cm"/>
      <inkml:brushProperty name="color" value="#008C3A"/>
    </inkml:brush>
  </inkml:definitions>
  <inkml:trace contextRef="#ctx0" brushRef="#br0">246 72 5056 0 0,'-71'-42'10938'0'0,"18"13"158"0"0,64 31-6467 0 0,49 11-3706 0 0,-37-4-871 0 0,-7-4-43 0 0,1 0 0 0 0,-1 2 1 0 0,-1 0-1 0 0,1 1 0 0 0,-1 1 0 0 0,0 0 0 0 0,20 17 0 0 0,-33-24-9 0 0,-1 0 0 0 0,1 0 0 0 0,-1 0 0 0 0,0 0 0 0 0,0 0 0 0 0,0 0 0 0 0,0 0 0 0 0,-1 0 0 0 0,1 0 0 0 0,0 0 0 0 0,-1 0 0 0 0,1 0 0 0 0,-1 1 0 0 0,0-1 0 0 0,0 0 0 0 0,0 0 0 0 0,0 1 0 0 0,0-1 0 0 0,-1 0 0 0 0,1 0 0 0 0,0 1 0 0 0,-1-1 0 0 0,0 0 0 0 0,1 0 0 0 0,-1 0 0 0 0,0 0 0 0 0,0 0 0 0 0,0 0 0 0 0,-1 0 0 0 0,1 0 0 0 0,0 0 0 0 0,-1-1 0 0 0,1 1 0 0 0,-1-1 0 0 0,-1 3 0 0 0,-9 7 0 0 0,1 1 0 0 0,-1-2 0 0 0,-22 16 0 0 0,32-25 0 0 0,-103 67-6567 0 0,5-4-4012 0 0,38-15 6631 0 0,61-48 3480 0 0,0 0-1 0 0,-1 0 1 0 0,1 0-1 0 0,0 0 1 0 0,0 0 0 0 0,0 1-1 0 0,0-1 1 0 0,0 0-1 0 0,0 1 1 0 0,0-1 0 0 0,0 0-1 0 0,1 1 1 0 0,-1-1-1 0 0,0 1 1 0 0,1-1 0 0 0,-1 1-1 0 0,1 0 1 0 0,0-1-1 0 0,-1 3 1 0 0</inkml:trace>
</inkml:ink>
</file>

<file path=ppt/ink/ink4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1.817"/>
    </inkml:context>
    <inkml:brush xml:id="br0">
      <inkml:brushProperty name="width" value="0.05" units="cm"/>
      <inkml:brushProperty name="height" value="0.05" units="cm"/>
      <inkml:brushProperty name="color" value="#008C3A"/>
    </inkml:brush>
  </inkml:definitions>
  <inkml:trace contextRef="#ctx0" brushRef="#br0">352 30 6921 0 0,'-58'-30'23417'0'0,"87"51"-21850"0"0,-15-12-1507 0 0,0 0 0 0 0,0 1 1 0 0,-1 0-1 0 0,-1 1 0 0 0,0 0 1 0 0,-1 1-1 0 0,0 1 0 0 0,10 13 0 0 0,-17-20-46 0 0,-1 0 0 0 0,0 0 0 0 0,0 0 0 0 0,0 0 0 0 0,0 0 0 0 0,-1 1 0 0 0,0-1 0 0 0,-1 1 0 0 0,0-1-1 0 0,0 1 1 0 0,0 0 0 0 0,0 0 0 0 0,-1-1 0 0 0,0 1 0 0 0,-1 0 0 0 0,0-1 0 0 0,0 1 0 0 0,0 0-1 0 0,-1-1 1 0 0,0 1 0 0 0,0-1 0 0 0,-4 9 0 0 0,-5 4-457 0 0,-1 1-1 0 0,-1-2 1 0 0,0 0 0 0 0,-2 0 0 0 0,0-2-1 0 0,0 1 1 0 0,-2-2 0 0 0,0 0-1 0 0,-1-1 1 0 0,0-1 0 0 0,-1-1 0 0 0,0-1-1 0 0,-1 0 1 0 0,-1-1 0 0 0,-22 7-1 0 0,34-14-1029 0 0,0-1-1 0 0,0 0 1 0 0,0 0-1 0 0,-1-1 1 0 0,1 0-1 0 0,0-1 0 0 0,0 0 1 0 0,-1 0-1 0 0,1-1 1 0 0,0-1-1 0 0,0 1 1 0 0,0-1-1 0 0,0-1 1 0 0,-15-5-1 0 0,6-2-409 0 0</inkml:trace>
</inkml:ink>
</file>

<file path=ppt/ink/ink4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2.145"/>
    </inkml:context>
    <inkml:brush xml:id="br0">
      <inkml:brushProperty name="width" value="0.05" units="cm"/>
      <inkml:brushProperty name="height" value="0.05" units="cm"/>
      <inkml:brushProperty name="color" value="#008C3A"/>
    </inkml:brush>
  </inkml:definitions>
  <inkml:trace contextRef="#ctx0" brushRef="#br0">164 27 6397 0 0,'0'-2'737'0'0,"1"0"1"0"0,-1 0 0 0 0,0 0-1 0 0,1 1 1 0 0,-1-1 0 0 0,1 0-1 0 0,0 0 1 0 0,-1 1 0 0 0,1-1-1 0 0,0 0 1 0 0,0 1 0 0 0,2-4-1 0 0,-2 5-529 0 0,-1 0 1 0 0,0 0-1 0 0,1 0 0 0 0,-1 0 0 0 0,1 0 1 0 0,-1 0-1 0 0,0 0 0 0 0,1 0 0 0 0,-1 0 1 0 0,0 0-1 0 0,1 0 0 0 0,-1 0 0 0 0,0 0 0 0 0,1 0 1 0 0,-1 0-1 0 0,1 1 0 0 0,-1-1 0 0 0,0 0 1 0 0,1 0-1 0 0,-1 0 0 0 0,0 0 0 0 0,0 1 1 0 0,1-1-1 0 0,-1 0 0 0 0,0 0 0 0 0,1 1 1 0 0,-1-1-1 0 0,0 0 0 0 0,0 0 0 0 0,0 1 0 0 0,1-1 1 0 0,-1 0-1 0 0,0 1 0 0 0,0-1 0 0 0,0 0 1 0 0,0 1-1 0 0,1-1 0 0 0,8 25 4673 0 0,-3 4-4388 0 0,-5-3-35 0 0,0 0-1 0 0,-2 1 0 0 0,-1-1 0 0 0,-1 0 0 0 0,-8 32 1 0 0,-42 125-7842 0 0,44-159 4590 0 0,0-1 0 0 0,-2 0-1 0 0,-1 0 1 0 0,0-1 0 0 0,-2-1 0 0 0,0 0 0 0 0,-23 24 0 0 0,23-30 1014 0 0</inkml:trace>
</inkml:ink>
</file>

<file path=ppt/ink/ink4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2.473"/>
    </inkml:context>
    <inkml:brush xml:id="br0">
      <inkml:brushProperty name="width" value="0.05" units="cm"/>
      <inkml:brushProperty name="height" value="0.05" units="cm"/>
      <inkml:brushProperty name="color" value="#008C3A"/>
    </inkml:brush>
  </inkml:definitions>
  <inkml:trace contextRef="#ctx0" brushRef="#br0">650 174 5416 0 0,'11'-46'8916'0'0,"9"-21"346"0"0,-8 28-4106 0 0,-11 38-5112 0 0,-1 0 0 0 0,0 1 0 0 0,0-1 0 0 0,0 0-1 0 0,0 1 1 0 0,1-1 0 0 0,-1 1 0 0 0,0-1 0 0 0,0 0 0 0 0,0 1 0 0 0,0-1 0 0 0,-1 0 0 0 0,1 1 0 0 0,0-1-1 0 0,0 0 1 0 0,0 1 0 0 0,0-1 0 0 0,-1 1 0 0 0,1-1 0 0 0,0 1 0 0 0,-1-1 0 0 0,1 0 0 0 0,0 1 0 0 0,-1-1-1 0 0,1 1 1 0 0,0-1 0 0 0,-1 1 0 0 0,1 0 0 0 0,-1-1 0 0 0,1 1 0 0 0,-1-1 0 0 0,1 1 0 0 0,-1 0 0 0 0,0-1 0 0 0,1 1-1 0 0,-1 0 1 0 0,1 0 0 0 0,-1 0 0 0 0,0-1 0 0 0,1 1 0 0 0,-1 0 0 0 0,0 0 0 0 0,1 0 0 0 0,-1 0 0 0 0,1 0-1 0 0,-1 0 1 0 0,0 0 0 0 0,1 0 0 0 0,-2 1 0 0 0,-28 3 1778 0 0,21 0-1822 0 0,0 1 0 0 0,1-1 0 0 0,-1 1 0 0 0,1 1 0 0 0,0-1 0 0 0,0 1 0 0 0,1 1 0 0 0,-14 14 0 0 0,-45 63 0 0 0,64-82 0 0 0,-53 77-720 0 0,-95 122-5501 0 0,122-170 5034 0 0,0 0 1 0 0,-2-2 0 0 0,-1-1-1 0 0,-37 24 1 0 0,55-44-2034 0 0,0 0 0 0 0,-1-2 0 0 0,-21 9 1 0 0,10-5-2018 0 0</inkml:trace>
</inkml:ink>
</file>

<file path=ppt/ink/ink4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2.801"/>
    </inkml:context>
    <inkml:brush xml:id="br0">
      <inkml:brushProperty name="width" value="0.05" units="cm"/>
      <inkml:brushProperty name="height" value="0.05" units="cm"/>
      <inkml:brushProperty name="color" value="#008C3A"/>
    </inkml:brush>
  </inkml:definitions>
  <inkml:trace contextRef="#ctx0" brushRef="#br0">0 126 6397 0 0,'35'-9'2664'0'0,"-4"2"-188"0"0,-4-2-212 0 0,-4 2-276 0 0,-4 0-267 0 0,-3 0-165 0 0,1 2-340 0 0,-3-2-476 0 0,-3 2-568 0 0,3 0-532 0 0,-4-6-1112 0 0,-3 6-1765 0 0,-3 0 157 0 0,-4-2 220 0 0,-7-7-1921 0 0,-1 7 2725 0 0,0-2 140 0 0</inkml:trace>
</inkml:ink>
</file>

<file path=ppt/ink/ink4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3.176"/>
    </inkml:context>
    <inkml:brush xml:id="br0">
      <inkml:brushProperty name="width" value="0.05" units="cm"/>
      <inkml:brushProperty name="height" value="0.05" units="cm"/>
      <inkml:brushProperty name="color" value="#008C3A"/>
    </inkml:brush>
  </inkml:definitions>
  <inkml:trace contextRef="#ctx0" brushRef="#br0">67 50 6285 0 0,'1'-2'492'0'0,"1"0"1"0"0,0 1 0 0 0,0-1 0 0 0,0 0 0 0 0,0 0 0 0 0,0 1 0 0 0,0 0 0 0 0,0-1 0 0 0,1 1 0 0 0,-1 0 0 0 0,0 0 0 0 0,1 0 0 0 0,-1 0-1 0 0,1 1 1 0 0,-1-1 0 0 0,1 1 0 0 0,0-1 0 0 0,-1 1 0 0 0,1 0 0 0 0,-1 0 0 0 0,1 0 0 0 0,0 0 0 0 0,-1 1 0 0 0,1-1 0 0 0,-1 1 0 0 0,1-1-1 0 0,4 3 1 0 0,-6-2-356 0 0,1 0-1 0 0,0 0 1 0 0,-1 0-1 0 0,1 0 1 0 0,-1 1-1 0 0,0-1 1 0 0,1 0-1 0 0,-1 1 1 0 0,0-1-1 0 0,0 1 1 0 0,0 0-1 0 0,0-1 1 0 0,0 1-1 0 0,0 0 1 0 0,-1 0 0 0 0,1-1-1 0 0,0 1 1 0 0,-1 0-1 0 0,0 0 1 0 0,1 0-1 0 0,-1 0 1 0 0,0 0-1 0 0,0 0 1 0 0,0-1-1 0 0,0 1 1 0 0,0 0-1 0 0,0 0 1 0 0,-1 0-1 0 0,1 0 1 0 0,-1 0-1 0 0,1 0 1 0 0,-1-1-1 0 0,0 1 1 0 0,0 0-1 0 0,1 0 1 0 0,-1-1-1 0 0,-3 4 1 0 0,1 1 14 0 0,-1-1 1 0 0,0 1 0 0 0,-1-1 0 0 0,1 0 0 0 0,-1 0 0 0 0,0 0-1 0 0,0-1 1 0 0,0 1 0 0 0,-1-1 0 0 0,0 0 0 0 0,0-1 0 0 0,0 0-1 0 0,0 0 1 0 0,0 0 0 0 0,-1 0 0 0 0,1-1 0 0 0,-11 2 0 0 0,16-4-129 0 0,0 1 0 0 0,-1-1 0 0 0,1 0 0 0 0,0 0 1 0 0,-1 0-1 0 0,1 0 0 0 0,-1 0 0 0 0,1 0 1 0 0,0 0-1 0 0,-1 0 0 0 0,1-1 0 0 0,0 1 1 0 0,-1 0-1 0 0,1-1 0 0 0,0 1 0 0 0,-1-1 1 0 0,1 1-1 0 0,0-1 0 0 0,0 0 0 0 0,0 0 0 0 0,-1 1 1 0 0,1-1-1 0 0,0 0 0 0 0,0 0 0 0 0,-1-2 1 0 0,1 1 4 0 0,-1-1 0 0 0,1 1 0 0 0,0-1 1 0 0,1 0-1 0 0,-1 1 0 0 0,0-1 0 0 0,1 0 1 0 0,-1 1-1 0 0,1-1 0 0 0,0 0 1 0 0,0 1-1 0 0,0-4 0 0 0,2-8-382 0 0,-1 1-1 0 0,2 0 1 0 0,8-24 0 0 0,-6 26-405 0 0,8-15-5597 0 0,-10 15-982 0 0</inkml:trace>
</inkml:ink>
</file>

<file path=ppt/ink/ink4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3.520"/>
    </inkml:context>
    <inkml:brush xml:id="br0">
      <inkml:brushProperty name="width" value="0.05" units="cm"/>
      <inkml:brushProperty name="height" value="0.05" units="cm"/>
      <inkml:brushProperty name="color" value="#008C3A"/>
    </inkml:brush>
  </inkml:definitions>
  <inkml:trace contextRef="#ctx0" brushRef="#br0">321 0 7309 0 0,'-5'3'11106'0'0,"-4"13"-7191"0"0,-7 26-3026 0 0,14-38 156 0 0,-57 125 1291 0 0,-12-5-5202 0 0,17-58-2190 0 0,26-33-247 0 0,21-25 3666 0 0,0-1-1 0 0,0 1 0 0 0,-1-1 1 0 0,0-1-1 0 0,0 1 0 0 0,-13 7 1 0 0,10-11-63 0 0</inkml:trace>
</inkml:ink>
</file>

<file path=ppt/ink/ink4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3.848"/>
    </inkml:context>
    <inkml:brush xml:id="br0">
      <inkml:brushProperty name="width" value="0.05" units="cm"/>
      <inkml:brushProperty name="height" value="0.05" units="cm"/>
      <inkml:brushProperty name="color" value="#008C3A"/>
    </inkml:brush>
  </inkml:definitions>
  <inkml:trace contextRef="#ctx0" brushRef="#br0">379 345 6521 0 0,'-4'-19'12593'0'0,"1"19"-12290"0"0,1 0 0 0 0,0 0-1 0 0,-1 1 1 0 0,1-1-1 0 0,-1 1 1 0 0,1-1-1 0 0,0 1 1 0 0,-1 0 0 0 0,1 0-1 0 0,0 0 1 0 0,0 0-1 0 0,0 1 1 0 0,0-1-1 0 0,0 0 1 0 0,0 1 0 0 0,0 0-1 0 0,0-1 1 0 0,0 1-1 0 0,1 0 1 0 0,-1 0-1 0 0,1 0 1 0 0,-1 0 0 0 0,1 0-1 0 0,-1 3 1 0 0,-34 58 2007 0 0,36-63-2294 0 0,-34 74 1228 0 0,19-38-893 0 0,-2-1 0 0 0,-1 0 1 0 0,-36 51-1 0 0,50-81-278 0 0,1 0 1 0 0,0-1-1 0 0,-1 0 0 0 0,0 0 0 0 0,0 0 1 0 0,-1-1-1 0 0,1 1 0 0 0,0-1 0 0 0,-1 0 1 0 0,0 0-1 0 0,0 0 0 0 0,0-1 0 0 0,0 0 1 0 0,-6 2-1 0 0,8-4-72 0 0,1 0-1 0 0,-1 1 1 0 0,1-2-1 0 0,-1 1 1 0 0,1 0 0 0 0,-1 0-1 0 0,1-1 1 0 0,-1 0-1 0 0,1 1 1 0 0,-1-1 0 0 0,1 0-1 0 0,-1 0 1 0 0,1 0-1 0 0,0-1 1 0 0,0 1 0 0 0,0 0-1 0 0,0-1 1 0 0,0 0-1 0 0,0 1 1 0 0,0-1 0 0 0,0 0-1 0 0,0 0 1 0 0,1 0-1 0 0,-1 0 1 0 0,1 0 0 0 0,0 0-1 0 0,-1-1 1 0 0,0-2-1 0 0,-1-4 0 0 0,0 1-1 0 0,0-1 1 0 0,1 0-1 0 0,0 0 1 0 0,0-14-1 0 0,1 17 1 0 0,0-10-83 0 0,1-1 0 0 0,1 1 0 0 0,0-1 0 0 0,1 1 0 0 0,1 0 0 0 0,0 0 0 0 0,2 0 0 0 0,7-21 0 0 0,-1 10-390 0 0,1 0-1 0 0,1 1 0 0 0,32-46 0 0 0,-23 43-2354 0 0,1 2 0 0 0,1 0 0 0 0,1 2 0 0 0,32-25 0 0 0,125-80-9670 0 0,-147 106 10475 0 0</inkml:trace>
</inkml:ink>
</file>

<file path=ppt/ink/ink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4.087"/>
    </inkml:context>
    <inkml:brush xml:id="br0">
      <inkml:brushProperty name="width" value="0.05" units="cm"/>
      <inkml:brushProperty name="height" value="0.05" units="cm"/>
      <inkml:brushProperty name="color" value="#004F8B"/>
    </inkml:brush>
  </inkml:definitions>
  <inkml:trace contextRef="#ctx0" brushRef="#br0">977 33 5673 0 0,'2'-33'18565'0'0,"-1"50"-17759"0"0,-1-7-540 0 0,0 0 1 0 0,-1 0 0 0 0,0 1 0 0 0,-1-1 0 0 0,0 0 0 0 0,0 0-1 0 0,-1 0 1 0 0,0-1 0 0 0,-1 1 0 0 0,0-1 0 0 0,-10 16 0 0 0,-15 41-479 0 0,28-64 121 0 0,0-1 0 0 0,0 1-1 0 0,0 0 1 0 0,-1-1 0 0 0,1 0 0 0 0,0 1 0 0 0,-1-1-1 0 0,0 1 1 0 0,1-1 0 0 0,-1 0 0 0 0,1 0 0 0 0,-1 0 0 0 0,0 0-1 0 0,0 0 1 0 0,0-1 0 0 0,-2 2 0 0 0,3-2-183 0 0,-34 20-1157 0 0,13-4 1473 0 0,-2-1-1 0 0,1-2 1 0 0,-40 17 0 0 0,-3-14-251 0 0,54-14 157 0 0,-1 0 1 0 0,1 1 0 0 0,-1 1-1 0 0,1-1 1 0 0,0 2-1 0 0,0 0 1 0 0,-12 7 0 0 0,8-2 301 0 0,-1-1-1 0 0,1-1 1 0 0,-1 0 0 0 0,-1-1 0 0 0,1-1 0 0 0,-1-1 0 0 0,0 0 0 0 0,0-1 0 0 0,-1-1 0 0 0,1-1 0 0 0,-1-1 0 0 0,-21-1 0 0 0,24 0 16 0 0,0-1 1 0 0,-1 0 0 0 0,1-2 0 0 0,0 0-1 0 0,0-1 1 0 0,0 0 0 0 0,0-1 0 0 0,1-1-1 0 0,0 0 1 0 0,0-2 0 0 0,0 1-1 0 0,1-2 1 0 0,-26-19 0 0 0,36 24-190 0 0,-1-1 0 0 0,1 1 1 0 0,0-1-1 0 0,0 1 0 0 0,1-1 0 0 0,-1 0 1 0 0,1-1-1 0 0,0 1 0 0 0,1-1 0 0 0,-1 1 1 0 0,1-1-1 0 0,0 0 0 0 0,-2-10 1 0 0,3 8-818 0 0,1 0 0 0 0,0 0 0 0 0,0 0 0 0 0,0 1 0 0 0,1-1 0 0 0,0 0 0 0 0,1 0 0 0 0,-1 0 0 0 0,5-9 0 0 0,5-10-3792 0 0,2 2 1 0 0,0-1-1 0 0,2 2 1 0 0,28-37-1 0 0,-42 59 4219 0 0,10-14-1535 0 0</inkml:trace>
</inkml:ink>
</file>

<file path=ppt/ink/ink4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6.927"/>
    </inkml:context>
    <inkml:brush xml:id="br0">
      <inkml:brushProperty name="width" value="0.05" units="cm"/>
      <inkml:brushProperty name="height" value="0.05" units="cm"/>
      <inkml:brushProperty name="color" value="#008C3A"/>
    </inkml:brush>
  </inkml:definitions>
  <inkml:trace contextRef="#ctx0" brushRef="#br0">4 178 3836 0 0,'-4'-5'15904'0'0,"26"-1"-15359"0"0,-1 1 0 0 0,1 0 1 0 0,0 2-1 0 0,0 0 0 0 0,0 1 1 0 0,26 2-1 0 0,-11-1-492 0 0,17-3-740 0 0,18 0-2424 0 0,-26 6-6005 0 0,-51-2 8841 0 0,0 0 0 0 0,0 1 0 0 0,0 0 0 0 0,0 0 0 0 0,1 1 0 0 0,-9 3 0 0 0,-17 4-457 0 0,-7-3 533 0 0,-13 1 2217 0 0,0 2 1 0 0,-78 25-1 0 0,127-33-1826 0 0,-1-1-1 0 0,0 1 1 0 0,0-1-1 0 0,1 1 1 0 0,-1 0 0 0 0,0 0-1 0 0,1 0 1 0 0,-1 0-1 0 0,1 0 1 0 0,-1 0-1 0 0,1 0 1 0 0,0 1-1 0 0,-1-1 1 0 0,1 0 0 0 0,-2 4-1 0 0,3-5-87 0 0,0 1 0 0 0,0 0-1 0 0,0-1 1 0 0,-1 1 0 0 0,1 0-1 0 0,0-1 1 0 0,1 1 0 0 0,-1 0-1 0 0,0-1 1 0 0,0 1 0 0 0,0 0-1 0 0,0-1 1 0 0,0 1 0 0 0,1 0-1 0 0,-1-1 1 0 0,0 1 0 0 0,1-1-1 0 0,-1 1 1 0 0,0 0 0 0 0,1-1 0 0 0,-1 1-1 0 0,1-1 1 0 0,-1 1 0 0 0,1-1-1 0 0,-1 1 1 0 0,1-1 0 0 0,0 1-1 0 0,3 2 164 0 0,0-1-1 0 0,0 0 1 0 0,1 0 0 0 0,-1 0-1 0 0,0 0 1 0 0,1-1-1 0 0,-1 1 1 0 0,1-1-1 0 0,0 0 1 0 0,6 0-1 0 0,28 1-203 0 0,70-6-1 0 0,-34-11-3482 0 0,-66 12 2240 0 0,0-1 1 0 0,-1 1-1 0 0,1-1 0 0 0,-1-1 0 0 0,13-8 0 0 0,-18 10 851 0 0,0 0-1 0 0,0-1 0 0 0,0 1 1 0 0,0-1-1 0 0,-1 0 1 0 0,1 1-1 0 0,-1-1 1 0 0,0-1-1 0 0,0 1 1 0 0,0 0-1 0 0,-1 0 1 0 0,0-1-1 0 0,1 1 0 0 0,-1-1 1 0 0,-1 1-1 0 0,1-1 1 0 0,-1 1-1 0 0,0-8 1 0 0,0-6 1845 0 0,-1 0 0 0 0,-1-1 0 0 0,-5-19 0 0 0,7 36-1221 0 0,-1 0-1 0 0,1 1 1 0 0,0-1-1 0 0,-1 0 1 0 0,1 0-1 0 0,0 1 0 0 0,0-1 1 0 0,0 0-1 0 0,0 0 1 0 0,1 1-1 0 0,-1-1 1 0 0,0 0-1 0 0,1 0 0 0 0,-1 1 1 0 0,1-1-1 0 0,-1 1 1 0 0,1-1-1 0 0,0 0 0 0 0,0 1 1 0 0,2-3-1 0 0,-2 3-149 0 0,1 0-1 0 0,-1 0 1 0 0,1 0-1 0 0,0 0 1 0 0,-1 1-1 0 0,1-1 0 0 0,0 1 1 0 0,0-1-1 0 0,-1 1 1 0 0,1 0-1 0 0,0-1 1 0 0,0 1-1 0 0,0 0 1 0 0,0 0-1 0 0,-1 0 0 0 0,1 1 1 0 0,0-1-1 0 0,0 0 1 0 0,0 1-1 0 0,3 0 1 0 0,6 2 230 0 0,1 0 0 0 0,0 1 1 0 0,-1 0-1 0 0,0 1 0 0 0,0 0 1 0 0,0 1-1 0 0,-1 0 0 0 0,0 1 1 0 0,16 13-1 0 0,-22-17-325 0 0,-1 1 0 0 0,0 0 1 0 0,0-1-1 0 0,0 1 0 0 0,0 0 1 0 0,-1 0-1 0 0,1 1 0 0 0,-1-1 0 0 0,0 0 1 0 0,0 1-1 0 0,-1 0 0 0 0,1-1 1 0 0,-1 1-1 0 0,0 0 0 0 0,0 0 0 0 0,-1-1 1 0 0,0 1-1 0 0,1 0 0 0 0,-1 0 0 0 0,-1 0 1 0 0,1 0-1 0 0,-1-1 0 0 0,0 1 1 0 0,0 0-1 0 0,0 0 0 0 0,-1-1 0 0 0,-4 9 1 0 0,-1 4-284 0 0,-1-2 0 0 0,-1 1 0 0 0,-13 17 0 0 0,-40 38-4626 0 0,15-29-1656 0 0,-2-4-3387 0 0,42-31 7984 0 0,2-2-6 0 0</inkml:trace>
</inkml:ink>
</file>

<file path=ppt/ink/ink4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8.848"/>
    </inkml:context>
    <inkml:brush xml:id="br0">
      <inkml:brushProperty name="width" value="0.05" units="cm"/>
      <inkml:brushProperty name="height" value="0.05" units="cm"/>
      <inkml:brushProperty name="color" value="#008C3A"/>
    </inkml:brush>
  </inkml:definitions>
  <inkml:trace contextRef="#ctx0" brushRef="#br0">171 145 796 0 0,'-5'-8'19121'0'0,"-9"-23"-15579"0"0,17 24-3370 0 0,-1 0-1 0 0,1 0 0 0 0,0 1 0 0 0,1-1 0 0 0,-1 1 0 0 0,1 0 0 0 0,1 0 0 0 0,-1 1 0 0 0,1-1 0 0 0,0 1 1 0 0,0 0-1 0 0,9-6 0 0 0,-12 8-128 0 0,1 1 0 0 0,-1 0 0 0 0,1 0 0 0 0,0 0 1 0 0,0 1-1 0 0,0-1 0 0 0,0 1 0 0 0,0-1 0 0 0,1 1 0 0 0,-1 0 1 0 0,0 0-1 0 0,0 0 0 0 0,1 1 0 0 0,-1-1 0 0 0,1 1 1 0 0,-1 0-1 0 0,0 0 0 0 0,1 0 0 0 0,-1 0 0 0 0,1 1 0 0 0,-1 0 1 0 0,0-1-1 0 0,1 1 0 0 0,-1 0 0 0 0,0 0 0 0 0,0 1 0 0 0,0-1 1 0 0,6 4-1 0 0,-6-2 32 0 0,-1 0 1 0 0,1 0-1 0 0,-1 0 1 0 0,0 1-1 0 0,0-1 1 0 0,0 0-1 0 0,0 1 1 0 0,-1-1-1 0 0,1 1 1 0 0,-1 0-1 0 0,0 0 1 0 0,0-1-1 0 0,0 1 1 0 0,-1 0-1 0 0,1 0 1 0 0,-1 0-1 0 0,0 0 1 0 0,0 0-1 0 0,0 0 1 0 0,-1 0-1 0 0,-1 7 1 0 0,-1 10 232 0 0,-2 0 1 0 0,-10 30-1 0 0,8-34-186 0 0,0 0 0 0 0,-1 0 0 0 0,-1-1 0 0 0,0 0 0 0 0,-1-1 0 0 0,-1 0 0 0 0,-19 22 0 0 0,20-27-130 0 0,0 0 0 0 0,-1 0 0 0 0,0-1 0 0 0,0 0 0 0 0,-1-1 0 0 0,0 0 0 0 0,-1-1 0 0 0,0-1 0 0 0,0 0 0 0 0,-18 6 0 0 0,28-11-41 0 0,-1 0 0 0 0,1 0 0 0 0,-1 0 0 0 0,0-1-1 0 0,0 0 1 0 0,1 1 0 0 0,-1-1 0 0 0,0 0 0 0 0,0-1 0 0 0,1 1-1 0 0,-1-1 1 0 0,0 0 0 0 0,1 0 0 0 0,-1 0 0 0 0,1 0 0 0 0,-1 0 0 0 0,-3-3-1 0 0,6 3-38 0 0,1 1 83 0 0,0-1 1 0 0,0 0-1 0 0,0 1 1 0 0,0-1 0 0 0,0 0-1 0 0,0 0 1 0 0,0 1-1 0 0,1-1 1 0 0,-1 0-1 0 0,0 1 1 0 0,0-1-1 0 0,1 0 1 0 0,-1 1 0 0 0,0-1-1 0 0,1 0 1 0 0,-1 1-1 0 0,0-1 1 0 0,1 1-1 0 0,-1-1 1 0 0,1 1 0 0 0,-1-1-1 0 0,1 1 1 0 0,0-1-1 0 0,-1 1 1 0 0,1 0-1 0 0,-1-1 1 0 0,1 1-1 0 0,0 0 1 0 0,-1-1 0 0 0,1 1-1 0 0,1-1 1 0 0,8 0 134 0 0,0-1 1 0 0,1 1-1 0 0,-1 1 1 0 0,1 0-1 0 0,-1 0 1 0 0,0 1 0 0 0,17 4-1 0 0,79 24 1623 0 0,-26-7-1078 0 0,-51-15-1820 0 0,-11-2-2729 0 0,0-1 0 0 0,33 3 0 0 0,-45-7 3194 0 0,0 0 0 0 0,0 0 1 0 0,0-1-1 0 0,-1 1 0 0 0,1-1 1 0 0,0-1-1 0 0,0 1 0 0 0,-1-1 1 0 0,1 0-1 0 0,-1 0 0 0 0,1-1 1 0 0,-1 1-1 0 0,6-5 0 0 0,34-33-8075 0 0,-33 30 7118 0 0</inkml:trace>
</inkml:ink>
</file>

<file path=ppt/ink/ink4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9.224"/>
    </inkml:context>
    <inkml:brush xml:id="br0">
      <inkml:brushProperty name="width" value="0.05" units="cm"/>
      <inkml:brushProperty name="height" value="0.05" units="cm"/>
      <inkml:brushProperty name="color" value="#008C3A"/>
    </inkml:brush>
  </inkml:definitions>
  <inkml:trace contextRef="#ctx0" brushRef="#br0">4 65 5208 0 0,'0'-44'13514'0'0,"-2"23"140"0"0,1 46-13263 0 0,1-2-391 0 0,2-1 0 0 0,0 1 0 0 0,2-1 0 0 0,0 0 0 0 0,14 39 0 0 0,-1 3 0 0 0,-11-44-820 0 0,0 0-1 0 0,12 26 1 0 0,11-114-25436 0 0,-26 54 24749 0 0,1-2-312 0 0</inkml:trace>
</inkml:ink>
</file>

<file path=ppt/ink/ink4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9.552"/>
    </inkml:context>
    <inkml:brush xml:id="br0">
      <inkml:brushProperty name="width" value="0.05" units="cm"/>
      <inkml:brushProperty name="height" value="0.05" units="cm"/>
      <inkml:brushProperty name="color" value="#008C3A"/>
    </inkml:brush>
  </inkml:definitions>
  <inkml:trace contextRef="#ctx0" brushRef="#br0">1 68 4484 0 0,'7'-67'26263'0'0,"8"87"-24780"0"0,1 33-1360 0 0,-3 1-1 0 0,-2 0 0 0 0,5 74 1 0 0,-11-86-78 0 0,-5-41-368 0 0,0 0-1 0 0,0 0 1 0 0,1-1-1 0 0,-1 1 1 0 0,0 0-1 0 0,0 0 1 0 0,0 0-1 0 0,0 0 1 0 0,0 0 0 0 0,0 0-1 0 0,0 0 1 0 0,0 0-1 0 0,0 0 1 0 0,-1 0-1 0 0,1 0 1 0 0,0 0-1 0 0,0-1 1 0 0,-1 1 0 0 0,1 0-1 0 0,-1 0 1 0 0,1 0-1 0 0,-2 1 1 0 0,-12-10-9473 0 0,-6-18 762 0 0,12 12 7975 0 0,-1-3-900 0 0,1-1 45 0 0</inkml:trace>
</inkml:ink>
</file>

<file path=ppt/ink/ink4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39.880"/>
    </inkml:context>
    <inkml:brush xml:id="br0">
      <inkml:brushProperty name="width" value="0.05" units="cm"/>
      <inkml:brushProperty name="height" value="0.05" units="cm"/>
      <inkml:brushProperty name="color" value="#008C3A"/>
    </inkml:brush>
  </inkml:definitions>
  <inkml:trace contextRef="#ctx0" brushRef="#br0">7 67 4156 0 0,'0'0'425'0'0,"-1"-1"-1"0"0,1 0 0 0 0,-1 1 0 0 0,0-1 0 0 0,1 0 0 0 0,0 1 1 0 0,-1-1-1 0 0,1 0 0 0 0,-1 0 0 0 0,1 1 0 0 0,0-1 1 0 0,0 0-1 0 0,-1 0 0 0 0,1 0 0 0 0,0 0 0 0 0,0 1 1 0 0,0-1-1 0 0,0 0 0 0 0,0 0 0 0 0,0 0 0 0 0,0 0 0 0 0,0 0 1 0 0,0 1-1 0 0,0-1 0 0 0,1 0 0 0 0,0-1 0 0 0,0 0-75 0 0,0 1-1 0 0,0 0 0 0 0,0 0 0 0 0,0 0 1 0 0,0 0-1 0 0,1 0 0 0 0,-1 0 0 0 0,1 0 1 0 0,-1 0-1 0 0,0 0 0 0 0,1 0 0 0 0,0 1 1 0 0,1-1-1 0 0,61-12 1281 0 0,-53 12-790 0 0,-1-1-443 0 0,75-8-4220 0 0,-59 7-1716 0 0,0 2 1 0 0,49 3-1 0 0,-59 1 3934 0 0</inkml:trace>
</inkml:ink>
</file>

<file path=ppt/ink/ink4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0.364"/>
    </inkml:context>
    <inkml:brush xml:id="br0">
      <inkml:brushProperty name="width" value="0.05" units="cm"/>
      <inkml:brushProperty name="height" value="0.05" units="cm"/>
      <inkml:brushProperty name="color" value="#008C3A"/>
    </inkml:brush>
  </inkml:definitions>
  <inkml:trace contextRef="#ctx0" brushRef="#br0">31 89 4604 0 0,'-30'-1'19756'0'0,"626"-18"-13435"0"0,-292 3-4235 0 0,397-28-2086 0 0,-564 37 0 0 0,-127 6-19 0 0,-8 0-152 0 0,-2 1 2 0 0,0 0-1 0 0,1 0 1 0 0,-1 0-1 0 0,0 0 1 0 0,0 0 0 0 0,1 0-1 0 0,-1 0 1 0 0,0 0-1 0 0,0 0 1 0 0,0 0-1 0 0,1 0 1 0 0,-1 0 0 0 0,0 0-1 0 0,0 1 1 0 0,0-1-1 0 0,1 0 1 0 0,-19 29-15079 0 0,-30 10 3860 0 0,36-31 9747 0 0</inkml:trace>
</inkml:ink>
</file>

<file path=ppt/ink/ink4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0.989"/>
    </inkml:context>
    <inkml:brush xml:id="br0">
      <inkml:brushProperty name="width" value="0.05" units="cm"/>
      <inkml:brushProperty name="height" value="0.05" units="cm"/>
      <inkml:brushProperty name="color" value="#008C3A"/>
    </inkml:brush>
  </inkml:definitions>
  <inkml:trace contextRef="#ctx0" brushRef="#br0">290 34 5056 0 0,'-49'-30'18762'0'0,"35"26"-9878"0"0,25 25-8870 0 0,2-1 1 0 0,0-1 0 0 0,1-1-1 0 0,27 28 1 0 0,77 63-9 0 0,23 23-20 0 0,-129-109-10053 0 0,-26-35 9130 0 0,0-2-1 0 0,2 1 1 0 0,-13-17-1 0 0,12 13 1631 0 0,0 1 0 0 0,-2 1 0 0 0,-22-19-1 0 0,33 30-52 0 0,0 0 0 0 0,-1 1 0 0 0,0 0 0 0 0,0 0 0 0 0,0 0-1 0 0,0 1 1 0 0,0-1 0 0 0,-1 1 0 0 0,-10-2 0 0 0,12 4-383 0 0,0 0 0 0 0,0 0 1 0 0,1 0-1 0 0,-1 1 1 0 0,0 0-1 0 0,1 0 0 0 0,-1 0 1 0 0,0 0-1 0 0,1 0 0 0 0,-1 1 1 0 0,1-1-1 0 0,0 1 0 0 0,0 0 1 0 0,-1 0-1 0 0,1 1 1 0 0,-4 3-1 0 0,-110 98 675 0 0,68-58-1370 0 0,-1-2-4470 0 0,16-17-2194 0 0,-3-1-4009 0 0,9-14 4815 0 0,21-8 4512 0 0</inkml:trace>
</inkml:ink>
</file>

<file path=ppt/ink/ink4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2.333"/>
    </inkml:context>
    <inkml:brush xml:id="br0">
      <inkml:brushProperty name="width" value="0.05" units="cm"/>
      <inkml:brushProperty name="height" value="0.05" units="cm"/>
      <inkml:brushProperty name="color" value="#008C3A"/>
    </inkml:brush>
  </inkml:definitions>
  <inkml:trace contextRef="#ctx0" brushRef="#br0">5 2 7341 0 0,'-4'-2'20788'0'0,"6"15"-23854"0"0,13-1-6333 0 0,9-8-277 0 0,-4-5 6118 0 0,2 0 1708 0 0</inkml:trace>
</inkml:ink>
</file>

<file path=ppt/ink/ink4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3.302"/>
    </inkml:context>
    <inkml:brush xml:id="br0">
      <inkml:brushProperty name="width" value="0.05" units="cm"/>
      <inkml:brushProperty name="height" value="0.05" units="cm"/>
      <inkml:brushProperty name="color" value="#008C3A"/>
    </inkml:brush>
  </inkml:definitions>
  <inkml:trace contextRef="#ctx0" brushRef="#br0">36 45 5649 0 0,'-9'-15'5734'0'0,"-9"-13"7825"0"0,18 27-13470 0 0,0 1 0 0 0,-1 0 0 0 0,1 0-1 0 0,0 0 1 0 0,0 0 0 0 0,0 0 0 0 0,0 0 0 0 0,0 0-1 0 0,-1 0 1 0 0,1 0 0 0 0,0 0 0 0 0,0 0 0 0 0,0 0-1 0 0,0 0 1 0 0,0 0 0 0 0,-1 0 0 0 0,1 0 0 0 0,0 0-1 0 0,0 0 1 0 0,0 0 0 0 0,0 0 0 0 0,-1 0 0 0 0,1 0-1 0 0,0 0 1 0 0,0 0 0 0 0,0 0 0 0 0,0 0 0 0 0,0 0-1 0 0,-1 0 1 0 0,1 0 0 0 0,0 0 0 0 0,0 0 0 0 0,0 0 0 0 0,0 1-1 0 0,0-1 1 0 0,0 0 0 0 0,0 0 0 0 0,-1 0 0 0 0,1 0-1 0 0,0 0 1 0 0,0 0 0 0 0,0 1 0 0 0,0-1 0 0 0,0 0-1 0 0,0 0 1 0 0,0 0 0 0 0,0 0 0 0 0,0 0 0 0 0,0 1-1 0 0,0-1 1 0 0,-3 22 1366 0 0,4 61-841 0 0,2 0-1 0 0,22 122 1 0 0,-22-173-614 0 0,-4-28 0 0 0,0-17 0 0 0,1-27 0 0 0,1 1 0 0 0,3 0 0 0 0,1 0 0 0 0,1 0 0 0 0,23-70 0 0 0,-27 102-1 0 0,0 0 1 0 0,1 1-1 0 0,0-1 1 0 0,0 1-1 0 0,1-1 1 0 0,0 1-1 0 0,0 0 1 0 0,0 1-1 0 0,1-1 1 0 0,0 1-1 0 0,0-1 1 0 0,0 1-1 0 0,1 1 1 0 0,0-1-1 0 0,-1 1 0 0 0,2 0 1 0 0,-1 1-1 0 0,0-1 1 0 0,8-2-1 0 0,-13 5 2 0 0,0 1-1 0 0,0-1 0 0 0,0 1 1 0 0,0 0-1 0 0,1-1 0 0 0,-1 1 1 0 0,0 0-1 0 0,0 0 0 0 0,0 0 1 0 0,0 0-1 0 0,0 0 0 0 0,0 0 1 0 0,0 0-1 0 0,0 0 0 0 0,1 0 1 0 0,-1 0-1 0 0,0 0 0 0 0,0 1 1 0 0,0-1-1 0 0,0 1 0 0 0,0-1 1 0 0,0 0-1 0 0,0 1 0 0 0,0 0 1 0 0,0-1-1 0 0,0 1 0 0 0,-1 0 1 0 0,1-1-1 0 0,0 1 0 0 0,0 0 1 0 0,0 0-1 0 0,-1 0 0 0 0,1-1 1 0 0,0 1-1 0 0,-1 0 0 0 0,1 0 1 0 0,-1 0-1 0 0,1 0 0 0 0,-1 2 1 0 0,7 38-4 0 0,-7-36 3 0 0,4 87 0 0 0,-3-42 0 0 0,2 0 0 0 0,18 89 0 0 0,-19-130-339 0 0,13 39-8538 0 0,-14-46 8367 0 0,0 0 0 0 0,0 1-1 0 0,0-1 1 0 0,0 0 0 0 0,1 0-1 0 0,-1 0 1 0 0,0 0 0 0 0,1 0 0 0 0,0-1-1 0 0,0 1 1 0 0,-1 0 0 0 0,1-1-1 0 0,0 1 1 0 0,0-1 0 0 0,0 0-1 0 0,4 2 1 0 0,13-2-7385 0 0,10-11 3118 0 0,-17 2 3041 0 0</inkml:trace>
</inkml:ink>
</file>

<file path=ppt/ink/ink4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3.724"/>
    </inkml:context>
    <inkml:brush xml:id="br0">
      <inkml:brushProperty name="width" value="0.05" units="cm"/>
      <inkml:brushProperty name="height" value="0.05" units="cm"/>
      <inkml:brushProperty name="color" value="#008C3A"/>
    </inkml:brush>
  </inkml:definitions>
  <inkml:trace contextRef="#ctx0" brushRef="#br0">227 16 4760 0 0,'13'-15'19961'0'0,"-13"17"-19790"0"0,-1 1 1 0 0,1-1 0 0 0,0 1-1 0 0,-1-1 1 0 0,1 0-1 0 0,-1 1 1 0 0,0-1-1 0 0,0 0 1 0 0,0 1-1 0 0,0-1 1 0 0,0 0 0 0 0,0 0-1 0 0,-1 0 1 0 0,1 0-1 0 0,-1 0 1 0 0,1 0-1 0 0,-1 0 1 0 0,0 0-1 0 0,-3 2 1 0 0,1-1-13 0 0,-1 0 1 0 0,0 0-1 0 0,0-1 1 0 0,-1 1-1 0 0,1-1 1 0 0,0 0-1 0 0,-1-1 1 0 0,-8 3-1 0 0,5-3-120 0 0,1 1 1 0 0,-1-2-1 0 0,0 1 0 0 0,0-1 0 0 0,1 0 1 0 0,-1-1-1 0 0,0 0 0 0 0,1 0 0 0 0,-1-1 1 0 0,1 0-1 0 0,-16-6 0 0 0,15 5-12 0 0,7 2-33 0 0,0 1 1 0 0,0-1-1 0 0,0 0 1 0 0,0 0 0 0 0,0 0-1 0 0,0 0 1 0 0,0 0-1 0 0,0 0 1 0 0,0-1 0 0 0,1 1-1 0 0,-1-1 1 0 0,0 1-1 0 0,1-1 1 0 0,-1 1 0 0 0,1-1-1 0 0,-2-3 1 0 0,8 7 313 0 0,-1 0 0 0 0,1 1 1 0 0,-1 0-1 0 0,0-1 0 0 0,0 2 0 0 0,0-1 1 0 0,0 0-1 0 0,4 5 0 0 0,14 29-2076 0 0,3 23-4987 0 0,-19-43 4643 0 0,0 0 0 0 0,2-1 0 0 0,10 19-1 0 0,-15-30 328 0 0,0 0 0 0 0,1 0-1 0 0,-1-1 1 0 0,1 0-1 0 0,0 1 1 0 0,6 4 0 0 0,-4-5 11 0 0</inkml:trace>
</inkml:ink>
</file>

<file path=ppt/ink/ink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4.697"/>
    </inkml:context>
    <inkml:brush xml:id="br0">
      <inkml:brushProperty name="width" value="0.05" units="cm"/>
      <inkml:brushProperty name="height" value="0.05" units="cm"/>
      <inkml:brushProperty name="color" value="#004F8B"/>
    </inkml:brush>
  </inkml:definitions>
  <inkml:trace contextRef="#ctx0" brushRef="#br0">21 4 5272 0 0,'0'0'24281'0'0,"-19"-4"-21103"0"0,19 11-3142 0 0,-2 2-36 0 0,2 0 0 0 0,0-2 0 0 0,0 0-43 0 0,0-5-382 0 0</inkml:trace>
</inkml:ink>
</file>

<file path=ppt/ink/ink4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4.083"/>
    </inkml:context>
    <inkml:brush xml:id="br0">
      <inkml:brushProperty name="width" value="0.05" units="cm"/>
      <inkml:brushProperty name="height" value="0.05" units="cm"/>
      <inkml:brushProperty name="color" value="#008C3A"/>
    </inkml:brush>
  </inkml:definitions>
  <inkml:trace contextRef="#ctx0" brushRef="#br0">0 55 7813 0 0,'117'-18'13728'0'0,"-26"4"-13303"0"0,-45 8-5077 0 0,-1 0-3963 0 0,-5-2 2209 0 0,-30 6 4613 0 0</inkml:trace>
</inkml:ink>
</file>

<file path=ppt/ink/ink4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4.614"/>
    </inkml:context>
    <inkml:brush xml:id="br0">
      <inkml:brushProperty name="width" value="0.05" units="cm"/>
      <inkml:brushProperty name="height" value="0.05" units="cm"/>
      <inkml:brushProperty name="color" value="#008C3A"/>
    </inkml:brush>
  </inkml:definitions>
  <inkml:trace contextRef="#ctx0" brushRef="#br0">0 92 6185 0 0,'5'-36'11531'0'0,"-2"4"2643"0"0,16 79-13297 0 0,-7 15-877 0 0,-3 0 0 0 0,1 105 0 0 0,-8-156 0 0 0,0 11 0 0 0,-5-13 0 0 0,-4-7 0 0 0,5-4 0 0 0,-1-1 0 0 0,1 0 0 0 0,0 0 0 0 0,0 0 0 0 0,0 0 0 0 0,0 0 0 0 0,0 0 0 0 0,1 0 0 0 0,-1-1 0 0 0,1 1 0 0 0,0-1 0 0 0,0 1 0 0 0,0-1 0 0 0,1 1 0 0 0,-1-1 0 0 0,1 1 0 0 0,0-1 0 0 0,0 0 0 0 0,0 1 0 0 0,0-1 0 0 0,2-5 0 0 0,0-14 0 0 0,1 1 0 0 0,7-25 0 0 0,-5 27 0 0 0,0 1 0 0 0,2 1 0 0 0,1-1 0 0 0,0 1 0 0 0,16-25 0 0 0,-19 35 0 0 0,1-1 0 0 0,0 1 0 0 0,0 1 0 0 0,1-1 0 0 0,0 1 0 0 0,0 1 0 0 0,1-1 0 0 0,0 1 0 0 0,0 0 0 0 0,0 1 0 0 0,1 0 0 0 0,0 0 0 0 0,14-5 0 0 0,-22 10 0 0 0,0 0 0 0 0,0-1 0 0 0,0 1 0 0 0,1 0 0 0 0,-1-1 0 0 0,0 1 0 0 0,0 0 0 0 0,0 0 0 0 0,0 0 0 0 0,0 0 0 0 0,1 0 0 0 0,-1 1 0 0 0,0-1 0 0 0,0 0 0 0 0,0 0 0 0 0,0 1 0 0 0,0-1 0 0 0,0 1 0 0 0,0-1 0 0 0,0 1 0 0 0,0-1 0 0 0,0 1 0 0 0,0 0 0 0 0,0-1 0 0 0,0 1 0 0 0,0 0 0 0 0,0 0 0 0 0,0 0 0 0 0,-1 0 0 0 0,1 0 0 0 0,0-1 0 0 0,-1 1 0 0 0,1 1 0 0 0,-1-1 0 0 0,1 0 0 0 0,-1 0 0 0 0,1 0 0 0 0,-1 2 0 0 0,8 46 0 0 0,-7-39 0 0 0,3 101 0 0 0,2 10 0 0 0,-5-109 0 0 0,1 0 0 0 0,1 1 0 0 0,0-1 0 0 0,1 0 0 0 0,0 0 0 0 0,1-1 0 0 0,8 16 0 0 0,1-10-3012 0 0,-13-15 2003 0 0,1-1-1 0 0,0 0 1 0 0,0 1 0 0 0,-1-1-1 0 0,1 0 1 0 0,0 0 0 0 0,0 0-1 0 0,0 0 1 0 0,0 0 0 0 0,0-1-1 0 0,0 1 1 0 0,1 0 0 0 0,-1-1-1 0 0,0 0 1 0 0,0 1 0 0 0,0-1-1 0 0,1 0 1 0 0,-1 0 0 0 0,0 0-1 0 0,0-1 1 0 0,4 0-1 0 0,17-9-3873 0 0,-11 2 3065 0 0</inkml:trace>
</inkml:ink>
</file>

<file path=ppt/ink/ink4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4.974"/>
    </inkml:context>
    <inkml:brush xml:id="br0">
      <inkml:brushProperty name="width" value="0.05" units="cm"/>
      <inkml:brushProperty name="height" value="0.05" units="cm"/>
      <inkml:brushProperty name="color" value="#008C3A"/>
    </inkml:brush>
  </inkml:definitions>
  <inkml:trace contextRef="#ctx0" brushRef="#br0">1 17 5649 0 0,'11'-16'23415'0'0,"-9"30"-22293"0"0,-1 1 0 0 0,0-1 0 0 0,-2 30 0 0 0,0 4-3465 0 0,4-1-3504 0 0,12-5-3838 0 0,-13-38 8145 0 0,1 0 1 0 0,0 0-1 0 0,0 0 0 0 0,0-1 1 0 0,0 1-1 0 0,0-1 0 0 0,0 0 1 0 0,5 3-1 0 0,0-1-180 0 0</inkml:trace>
</inkml:ink>
</file>

<file path=ppt/ink/ink4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5.302"/>
    </inkml:context>
    <inkml:brush xml:id="br0">
      <inkml:brushProperty name="width" value="0.05" units="cm"/>
      <inkml:brushProperty name="height" value="0.05" units="cm"/>
      <inkml:brushProperty name="color" value="#008C3A"/>
    </inkml:brush>
  </inkml:definitions>
  <inkml:trace contextRef="#ctx0" brushRef="#br0">13 67 6349 0 0,'-4'-38'10566'0'0,"1"10"2377"0"0,31 57-10159 0 0,-13-1-2753 0 0,-2 0 1 0 0,0 1-1 0 0,-2 1 0 0 0,7 31 0 0 0,20 126-62 0 0,-27-76-2470 0 0,-10-68-717 0 0,-2 0-1 0 0,-7 45 1 0 0,4-56 698 0 0,-3-1 1 0 0,0 0 0 0 0,-17 44 0 0 0,15-55 1436 0 0,0 1 1 0 0,-24 36-1 0 0,-2-10-3036 0 0,18-25 2240 0 0</inkml:trace>
</inkml:ink>
</file>

<file path=ppt/ink/ink4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5.833"/>
    </inkml:context>
    <inkml:brush xml:id="br0">
      <inkml:brushProperty name="width" value="0.05" units="cm"/>
      <inkml:brushProperty name="height" value="0.05" units="cm"/>
      <inkml:brushProperty name="color" value="#008C3A"/>
    </inkml:brush>
  </inkml:definitions>
  <inkml:trace contextRef="#ctx0" brushRef="#br0">182 92 3324 0 0,'-1'-47'7902'0'0,"0"25"-2837"0"0,1 0 4373 0 0,-3 26-8547 0 0,-27 51 646 0 0,2 0-1 0 0,2 2 1 0 0,-28 95 0 0 0,45-125-1537 0 0,1 1 0 0 0,1 1 0 0 0,2-1 0 0 0,1 1 0 0 0,1 0 0 0 0,1 0 0 0 0,2 0 0 0 0,4 41 0 0 0,0-46 0 0 0,1 0 0 0 0,1 0 0 0 0,2 0 0 0 0,0-1 0 0 0,1 0 0 0 0,1-1 0 0 0,1 0 0 0 0,1-1 0 0 0,1 0 0 0 0,20 24 0 0 0,-16-23-810 0 0,2-2 0 0 0,26 24 1 0 0,-12-17-2322 0 0,0-1 1 0 0,49 27-1 0 0,81 32-6699 0 0,-54-36 6621 0 0,-16-14-1246 0 0,-48-19 2547 0 0</inkml:trace>
</inkml:ink>
</file>

<file path=ppt/ink/ink4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6.989"/>
    </inkml:context>
    <inkml:brush xml:id="br0">
      <inkml:brushProperty name="width" value="0.05" units="cm"/>
      <inkml:brushProperty name="height" value="0.05" units="cm"/>
      <inkml:brushProperty name="color" value="#008C3A"/>
    </inkml:brush>
  </inkml:definitions>
  <inkml:trace contextRef="#ctx0" brushRef="#br0">194 730 4840 0 0,'8'-12'2421'0'0,"0"-1"-1"0"0,-1 0 1 0 0,7-17-1 0 0,-8 16-871 0 0,-2 0 0 0 0,0 0-1 0 0,4-25 1 0 0,-7 31-1159 0 0,0 1 0 0 0,0-1 0 0 0,-1 1 1 0 0,0-1-1 0 0,0 1 0 0 0,-1-1 0 0 0,0 1 1 0 0,0-1-1 0 0,-1 1 0 0 0,0 0 0 0 0,0-1 0 0 0,0 1 1 0 0,-1 0-1 0 0,-1 1 0 0 0,1-1 0 0 0,-1 0 1 0 0,0 1-1 0 0,0 0 0 0 0,-8-9 0 0 0,11 14-360 0 0,0 0 0 0 0,-1 0-1 0 0,1 0 1 0 0,0 0 0 0 0,0 1-1 0 0,-1-1 1 0 0,1 0 0 0 0,-1 0-1 0 0,1 1 1 0 0,0-1 0 0 0,-1 1-1 0 0,1-1 1 0 0,-1 1 0 0 0,1 0-1 0 0,-1-1 1 0 0,1 1 0 0 0,-1 0-1 0 0,0 0 1 0 0,1 0 0 0 0,-1 0-1 0 0,1 1 1 0 0,-1-1 0 0 0,1 0-1 0 0,-1 1 1 0 0,-1 0 0 0 0,-1 0 131 0 0,-1 2-1 0 0,1-1 1 0 0,0 0 0 0 0,0 1 0 0 0,0 0 0 0 0,0 0-1 0 0,1 0 1 0 0,-5 5 0 0 0,-6 7 515 0 0,1 1-1 0 0,-19 31 1 0 0,18-25-676 0 0,1 0 0 0 0,-13 34 0 0 0,22-45 0 0 0,0-1 0 0 0,1 1 0 0 0,0-1 0 0 0,1 1 0 0 0,0 0 0 0 0,1 0 0 0 0,0 0 0 0 0,1 14 0 0 0,0-23 0 0 0,0 0 0 0 0,1 0 0 0 0,-1 0 0 0 0,0 0 0 0 0,1 1 0 0 0,-1-1 0 0 0,1 0 0 0 0,0 0 0 0 0,0 0 0 0 0,0 0 0 0 0,0 0 0 0 0,0 0 0 0 0,0-1 0 0 0,0 1 0 0 0,0 0 0 0 0,1 0 0 0 0,-1-1 0 0 0,1 1 0 0 0,0-1 0 0 0,-1 1 0 0 0,4 1 0 0 0,-2-2 0 0 0,0 1 0 0 0,0-1 0 0 0,1 0 0 0 0,-1-1 0 0 0,0 1 0 0 0,0 0 0 0 0,1-1 0 0 0,-1 0 0 0 0,0 0 0 0 0,1 0 0 0 0,-1 0 0 0 0,6-1 0 0 0,3-2 0 0 0,-1 0 0 0 0,1 0 0 0 0,-1-1 0 0 0,0 0 0 0 0,0-1 0 0 0,19-12 0 0 0,-6-1 0 0 0,-1 0 0 0 0,-2-2 0 0 0,0 0 0 0 0,-1-2 0 0 0,0 0 0 0 0,-2-1 0 0 0,-1 0 0 0 0,-1-2 0 0 0,14-28 0 0 0,-2-3 0 0 0,-3-1 0 0 0,-2-1 0 0 0,19-76 0 0 0,-3-66 0 0 0,-62 235 0 0 0,8 13 0 0 0,3 0 0 0 0,1 1 0 0 0,3 0 0 0 0,-4 100 0 0 0,12-108 0 0 0,1 0 0 0 0,2-1 0 0 0,2 1 0 0 0,2-1 0 0 0,2 0 0 0 0,20 60 0 0 0,-10-63-3066 0 0,-15-32 1739 0 0,-1-1-1 0 0,1 1 1 0 0,0-1 0 0 0,0 0-1 0 0,0 0 1 0 0,0 0 0 0 0,1 0 0 0 0,-1-1-1 0 0,1 0 1 0 0,0 0 0 0 0,0 0-1 0 0,0-1 1 0 0,1 1 0 0 0,-1-1-1 0 0,1 0 1 0 0,8 1 0 0 0,-9-2 713 0 0,1-1 0 0 0,-1 1 0 0 0,0-1 0 0 0,0 0 0 0 0,0-1 0 0 0,0 1 0 0 0,6-3 1 0 0,6-1-1061 0 0</inkml:trace>
</inkml:ink>
</file>

<file path=ppt/ink/ink4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7.349"/>
    </inkml:context>
    <inkml:brush xml:id="br0">
      <inkml:brushProperty name="width" value="0.05" units="cm"/>
      <inkml:brushProperty name="height" value="0.05" units="cm"/>
      <inkml:brushProperty name="color" value="#008C3A"/>
    </inkml:brush>
  </inkml:definitions>
  <inkml:trace contextRef="#ctx0" brushRef="#br0">0 1 7741 0 0,'0'0'14458'0'0,"1"1"-14259"0"0,-1-1 1 0 0,1 1-1 0 0,-1 0 0 0 0,1 0 1 0 0,-1-1-1 0 0,1 1 1 0 0,-1 0-1 0 0,1-1 0 0 0,0 1 1 0 0,-1 0-1 0 0,1-1 1 0 0,0 1-1 0 0,0-1 1 0 0,-1 1-1 0 0,1-1 0 0 0,0 1 1 0 0,0-1-1 0 0,0 0 1 0 0,1 1-1 0 0,129-6 2635 0 0,-66 1-9570 0 0,-32 3-1251 0 0,0 0-4061 0 0</inkml:trace>
</inkml:ink>
</file>

<file path=ppt/ink/ink4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7.693"/>
    </inkml:context>
    <inkml:brush xml:id="br0">
      <inkml:brushProperty name="width" value="0.05" units="cm"/>
      <inkml:brushProperty name="height" value="0.05" units="cm"/>
      <inkml:brushProperty name="color" value="#008C3A"/>
    </inkml:brush>
  </inkml:definitions>
  <inkml:trace contextRef="#ctx0" brushRef="#br0">167 1 4092 0 0,'-19'4'1289'0'0,"6"-2"184"0"0,0 1-1 0 0,1 0 1 0 0,0 0 0 0 0,-1 1-1 0 0,2 1 1 0 0,-1 0 0 0 0,0 1-1 0 0,1 0 1 0 0,-20 16 0 0 0,30-22-1375 0 0,0 0 0 0 0,1 1 1 0 0,-1-1-1 0 0,1 1 0 0 0,-1-1 1 0 0,1 1-1 0 0,0-1 0 0 0,-1 1 0 0 0,1-1 1 0 0,-1 1-1 0 0,1-1 0 0 0,0 1 0 0 0,-1 0 1 0 0,1-1-1 0 0,0 1 0 0 0,0-1 1 0 0,0 1-1 0 0,-1 0 0 0 0,1-1 0 0 0,0 1 1 0 0,0 0-1 0 0,0-1 0 0 0,0 1 0 0 0,0 0 1 0 0,0-1-1 0 0,0 1 0 0 0,0 0 1 0 0,1-1-1 0 0,-1 1 0 0 0,0 0 0 0 0,0-1 1 0 0,0 1-1 0 0,1 0 0 0 0,-1-1 1 0 0,0 1-1 0 0,1-1 0 0 0,-1 1 0 0 0,1 0 1 0 0,1 1-48 0 0,1 0 1 0 0,-1 0 0 0 0,1-1 0 0 0,-1 1-1 0 0,1-1 1 0 0,0 1 0 0 0,0-1-1 0 0,0 0 1 0 0,3 1 0 0 0,65 12-3619 0 0,-71-14 3510 0 0,122 8-11541 0 0,0-14 4716 0 0,-81 1 5048 0 0</inkml:trace>
</inkml:ink>
</file>

<file path=ppt/ink/ink4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8.208"/>
    </inkml:context>
    <inkml:brush xml:id="br0">
      <inkml:brushProperty name="width" value="0.05" units="cm"/>
      <inkml:brushProperty name="height" value="0.05" units="cm"/>
      <inkml:brushProperty name="color" value="#008C3A"/>
    </inkml:brush>
  </inkml:definitions>
  <inkml:trace contextRef="#ctx0" brushRef="#br0">1 22 5056 0 0,'3'-21'20537'0'0,"4"56"-19102"0"0,-2 0 1 0 0,2 64-1 0 0,-4-54-1 0 0,9 58 0 0 0,18 37-4552 0 0,9-153-17555 0 0,-32 4 17130 0 0,2-5 1569 0 0,1-1 91 0 0</inkml:trace>
</inkml:ink>
</file>

<file path=ppt/ink/ink4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8.552"/>
    </inkml:context>
    <inkml:brush xml:id="br0">
      <inkml:brushProperty name="width" value="0.05" units="cm"/>
      <inkml:brushProperty name="height" value="0.05" units="cm"/>
      <inkml:brushProperty name="color" value="#008C3A"/>
    </inkml:brush>
  </inkml:definitions>
  <inkml:trace contextRef="#ctx0" brushRef="#br0">0 32 5589 0 0,'4'-32'20609'0'0,"2"54"-19712"0"0,-1-1 1 0 0,-1 0-1 0 0,0 1 0 0 0,0 43 0 0 0,7 39 1186 0 0,-3-38-2498 0 0,-7-48 95 0 0,1 0 1 0 0,1 0-1 0 0,0-1 0 0 0,8 23 0 0 0,-38-102-27401 0 0,21 43 25865 0 0</inkml:trace>
</inkml:ink>
</file>

<file path=ppt/ink/ink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5.025"/>
    </inkml:context>
    <inkml:brush xml:id="br0">
      <inkml:brushProperty name="width" value="0.05" units="cm"/>
      <inkml:brushProperty name="height" value="0.05" units="cm"/>
      <inkml:brushProperty name="color" value="#004F8B"/>
    </inkml:brush>
  </inkml:definitions>
  <inkml:trace contextRef="#ctx0" brushRef="#br0">1 63 5977 0 0,'0'0'3783'0'0,"3"-2"-2088"0"0,75-31 6442 0 0,-43 20-9506 0 0,-2-1-8605 0 0</inkml:trace>
</inkml:ink>
</file>

<file path=ppt/ink/ink4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8.911"/>
    </inkml:context>
    <inkml:brush xml:id="br0">
      <inkml:brushProperty name="width" value="0.05" units="cm"/>
      <inkml:brushProperty name="height" value="0.05" units="cm"/>
      <inkml:brushProperty name="color" value="#008C3A"/>
    </inkml:brush>
  </inkml:definitions>
  <inkml:trace contextRef="#ctx0" brushRef="#br0">10 101 5673 0 0,'-9'-19'7922'0'0,"14"6"-3315"0"0,31-1-1174 0 0,-32 13-3277 0 0,178-36 4081 0 0,-59 22-10874 0 0,-116 14 5034 0 0,1 1 0 0 0,-1 0 0 0 0,1 0 0 0 0,-1 1 0 0 0,1 0 1 0 0,-1 1-1 0 0,1 0 0 0 0,-1 0 0 0 0,0 0 0 0 0,13 6 0 0 0,-8-1-96 0 0</inkml:trace>
</inkml:ink>
</file>

<file path=ppt/ink/ink4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9.255"/>
    </inkml:context>
    <inkml:brush xml:id="br0">
      <inkml:brushProperty name="width" value="0.05" units="cm"/>
      <inkml:brushProperty name="height" value="0.05" units="cm"/>
      <inkml:brushProperty name="color" value="#008C3A"/>
    </inkml:brush>
  </inkml:definitions>
  <inkml:trace contextRef="#ctx0" brushRef="#br0">451 19 6061 0 0,'0'-18'18383'0'0,"-1"18"-18205"0"0,-26 26 3208 0 0,-35 42 0 0 0,12-11-2110 0 0,-53 57-1159 0 0,-65 65-137 0 0,161-172-416 0 0,4-5-133 0 0,0 1-1 0 0,0-1 1 0 0,0 1-1 0 0,0 0 1 0 0,0 1-1 0 0,1-1 1 0 0,-1 0-1 0 0,1 1 1 0 0,0-1-1 0 0,0 1 1 0 0,-1 4-1 0 0,24-12-17889 0 0,-18 2 17937 0 0,0 1 1 0 0,1-1-1 0 0,-1 0 1 0 0,0 0 0 0 0,0 0-1 0 0,4-5 1 0 0,5-4-1383 0 0</inkml:trace>
</inkml:ink>
</file>

<file path=ppt/ink/ink4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49.833"/>
    </inkml:context>
    <inkml:brush xml:id="br0">
      <inkml:brushProperty name="width" value="0.05" units="cm"/>
      <inkml:brushProperty name="height" value="0.05" units="cm"/>
      <inkml:brushProperty name="color" value="#008C3A"/>
    </inkml:brush>
  </inkml:definitions>
  <inkml:trace contextRef="#ctx0" brushRef="#br0">198 31 5673 0 0,'17'-6'5668'0'0,"18"-10"15681"0"0,-34 15-21274 0 0,2-4-73 0 0,1 3-2 0 0,0 14 0 0 0,-5-10 0 0 0,1 1 0 0 0,0-1 0 0 0,0 1 0 0 0,-1-1 0 0 0,0 0 0 0 0,1 1 0 0 0,-1-1 0 0 0,0 0 0 0 0,0 0 0 0 0,0 1 0 0 0,0-1 0 0 0,-1 0 0 0 0,1 0 0 0 0,0 0 0 0 0,-1 0 0 0 0,0-1 0 0 0,1 1 0 0 0,-1 0 0 0 0,0-1 0 0 0,0 1 0 0 0,-3 1 0 0 0,4-2 0 0 0,-7 6 0 0 0,0-1 0 0 0,0 0 0 0 0,0 0 0 0 0,-1-1 0 0 0,1 0 0 0 0,-1 0 0 0 0,0-1 0 0 0,-1-1 0 0 0,1 1 0 0 0,-1-1 0 0 0,-13 2 0 0 0,6-3 0 0 0,-1-3 0 0 0,17 1 0 0 0,-1 1 0 0 0,0-1 0 0 0,0 0 0 0 0,1-1 0 0 0,-1 1 0 0 0,0 0 0 0 0,0 0 0 0 0,1-1 0 0 0,-1 1 0 0 0,1-1 0 0 0,-1 0 0 0 0,0 1 0 0 0,1-1 0 0 0,-1 0 0 0 0,1 0 0 0 0,-1 0 0 0 0,1 0 0 0 0,0 0 0 0 0,-1 0 0 0 0,1 0 0 0 0,0 0 0 0 0,0-1 0 0 0,0 1 0 0 0,0-1 0 0 0,0 1 0 0 0,0 0 0 0 0,0-1 0 0 0,0 0 0 0 0,1 1 0 0 0,-1-1 0 0 0,0 1 0 0 0,1-1 0 0 0,0 0 0 0 0,-1 1 0 0 0,1-4 0 0 0,-3-4 0 0 0,2 0 0 0 0,0 1 0 0 0,4 12 0 0 0,-1 0 0 0 0,1 0 0 0 0,-1 0 0 0 0,0 1 0 0 0,0-1 0 0 0,0 0 0 0 0,-1 1 0 0 0,2 4 0 0 0,0 48-769 0 0,-3 0 0 0 0,-10 89 1 0 0,4-74-692 0 0,4-44-3900 0 0,-1 1 0 0 0,-2-1 1 0 0,-1 0-1 0 0,-11 33 0 0 0,13-51 3678 0 0</inkml:trace>
</inkml:ink>
</file>

<file path=ppt/ink/ink4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50.458"/>
    </inkml:context>
    <inkml:brush xml:id="br0">
      <inkml:brushProperty name="width" value="0.05" units="cm"/>
      <inkml:brushProperty name="height" value="0.05" units="cm"/>
      <inkml:brushProperty name="color" value="#008C3A"/>
    </inkml:brush>
  </inkml:definitions>
  <inkml:trace contextRef="#ctx0" brushRef="#br0">32 24 5424 0 0,'-31'-16'21690'0'0,"45"13"-22000"0"0,27 0 1744 0 0,51 2-1 0 0,-15 0-2631 0 0,11 2-5758 0 0,-79 0 3880 0 0,-1 0 1 0 0,0 1-1 0 0,0-1 0 0 0,13 6 0 0 0,-15-3-779 0 0</inkml:trace>
</inkml:ink>
</file>

<file path=ppt/ink/ink4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50.802"/>
    </inkml:context>
    <inkml:brush xml:id="br0">
      <inkml:brushProperty name="width" value="0.05" units="cm"/>
      <inkml:brushProperty name="height" value="0.05" units="cm"/>
      <inkml:brushProperty name="color" value="#008C3A"/>
    </inkml:brush>
  </inkml:definitions>
  <inkml:trace contextRef="#ctx0" brushRef="#br0">26 1 3612 0 0,'-3'2'962'0'0,"1"1"0"0"0,-1-1 1 0 0,0 1-1 0 0,1 0 0 0 0,-1 0 0 0 0,1 0 0 0 0,-4 7 0 0 0,4 10 3640 0 0,12-5-2533 0 0,-4-11-1663 0 0,0 1-1 0 0,0-1 1 0 0,0-1 0 0 0,0 1-1 0 0,1-1 1 0 0,0 0-1 0 0,-1 0 1 0 0,1-1-1 0 0,0 0 1 0 0,1 0 0 0 0,9 0-1 0 0,84 6-192 0 0,-91-7-328 0 0,8-1 119 0 0,6 2-1746 0 0,-1-2 0 0 0,35-4 0 0 0,-50 2 593 0 0,0 1 0 0 0,-1-1 0 0 0,1-1 0 0 0,0 0 0 0 0,11-5 0 0 0,15-17-4763 0 0,-22 11 3978 0 0,-1-2 115 0 0</inkml:trace>
</inkml:ink>
</file>

<file path=ppt/ink/ink4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51.130"/>
    </inkml:context>
    <inkml:brush xml:id="br0">
      <inkml:brushProperty name="width" value="0.05" units="cm"/>
      <inkml:brushProperty name="height" value="0.05" units="cm"/>
      <inkml:brushProperty name="color" value="#008C3A"/>
    </inkml:brush>
  </inkml:definitions>
  <inkml:trace contextRef="#ctx0" brushRef="#br0">181 53 4328 0 0,'-5'-21'4032'0'0,"-3"-10"11392"0"0,25 40-14862 0 0,-1 1 0 0 0,0 1-1 0 0,0 1 1 0 0,-1 0 0 0 0,-1 1 0 0 0,0 1-1 0 0,0 0 1 0 0,17 25 0 0 0,-26-33-521 0 0,-1 0 0 0 0,0 1 0 0 0,-1-1 1 0 0,0 1-1 0 0,0 0 0 0 0,0 0 0 0 0,0 0 1 0 0,-1 0-1 0 0,-1 0 0 0 0,1 0 0 0 0,-1 0 0 0 0,0 1 1 0 0,-1-1-1 0 0,0 1 0 0 0,0-1 0 0 0,0 0 1 0 0,-1 1-1 0 0,0-1 0 0 0,-1 0 0 0 0,1 0 0 0 0,-1 1 1 0 0,-1-1-1 0 0,0 0 0 0 0,0-1 0 0 0,0 1 1 0 0,-5 7-1 0 0,-1-1-526 0 0,-1 1-1 0 0,-1-1 1 0 0,-20 20 0 0 0,-48 29-4870 0 0,-93 35-14059 0 0,156-89 17583 0 0</inkml:trace>
</inkml:ink>
</file>

<file path=ppt/ink/ink4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57.224"/>
    </inkml:context>
    <inkml:brush xml:id="br0">
      <inkml:brushProperty name="width" value="0.05" units="cm"/>
      <inkml:brushProperty name="height" value="0.05" units="cm"/>
      <inkml:brushProperty name="color" value="#004F8B"/>
    </inkml:brush>
  </inkml:definitions>
  <inkml:trace contextRef="#ctx0" brushRef="#br0">278 796 3120 0 0,'0'0'19933'0'0,"3"-3"-19499"0"0,3-3-41 0 0,-1 0 1 0 0,0 0-1 0 0,0-1 1 0 0,-1 1-1 0 0,0-1 1 0 0,0 0-1 0 0,0 0 1 0 0,-1-1-1 0 0,0 1 1 0 0,-1-1-1 0 0,0 1 1 0 0,2-14 0 0 0,-3 15-257 0 0,0 0 1 0 0,0 0 0 0 0,-1 0 0 0 0,0 0-1 0 0,0 0 1 0 0,-1 0 0 0 0,0 0 0 0 0,0 0-1 0 0,0 0 1 0 0,-1 1 0 0 0,0-1 0 0 0,0 0 0 0 0,0 1-1 0 0,-1-1 1 0 0,1 1 0 0 0,-1-1 0 0 0,-1 1-1 0 0,-4-6 1 0 0,6 9-99 0 0,0 0 0 0 0,0 0-1 0 0,0 1 1 0 0,0-1-1 0 0,-1 0 1 0 0,1 1 0 0 0,-1-1-1 0 0,1 1 1 0 0,-1 0 0 0 0,1 0-1 0 0,-1 0 1 0 0,0 0 0 0 0,0 0-1 0 0,1 1 1 0 0,-1-1 0 0 0,0 1-1 0 0,0 0 1 0 0,0 0 0 0 0,-4 0-1 0 0,-18 4 274 0 0,9 2-79 0 0,2 1-218 0 0,-1 1-1 0 0,2 0 0 0 0,-1 1 1 0 0,1 1-1 0 0,0 0 1 0 0,1 1-1 0 0,0 0 0 0 0,1 1 1 0 0,-19 23-1 0 0,23-25-8 0 0,0 0-1 0 0,1-1 1 0 0,0 2 0 0 0,1-1-1 0 0,0 1 1 0 0,0 0 0 0 0,1 0-1 0 0,1 0 1 0 0,0 1 0 0 0,0-1-1 0 0,1 1 1 0 0,0-1 0 0 0,1 1-1 0 0,1 14 1 0 0,0-22-6 0 0,1 0 0 0 0,-1-1 0 0 0,1 1 0 0 0,0-1 0 0 0,0 1 0 0 0,0-1 0 0 0,1 1 0 0 0,-1-1 0 0 0,1 0 0 0 0,0 0 0 0 0,0 1 0 0 0,0-1 0 0 0,0-1 0 0 0,0 1 0 0 0,1 0 0 0 0,-1 0 0 0 0,1-1 0 0 0,0 0 0 0 0,0 1 0 0 0,0-1 0 0 0,0 0 0 0 0,0 0 0 0 0,0-1 0 0 0,0 1 0 0 0,1-1 0 0 0,-1 1 0 0 0,1-1 0 0 0,-1 0 0 0 0,1-1 0 0 0,-1 1 0 0 0,6 0 0 0 0,-2-1 0 0 0,-1-1 0 0 0,1 0 0 0 0,-1 0 0 0 0,1-1 0 0 0,-1 0 0 0 0,0 0 0 0 0,0 0 0 0 0,1-1 0 0 0,-2 0 0 0 0,1 0 0 0 0,0 0 0 0 0,-1-1 0 0 0,1 0 0 0 0,-1 0 0 0 0,0 0 0 0 0,0-1 0 0 0,7-8 0 0 0,4-2 0 0 0,16-16-39 0 0,-2-1-1 0 0,0-1 1 0 0,-3-2 0 0 0,-1 0-1 0 0,41-75 1 0 0,78-209-250 0 0,-137 299 283 0 0,66-168 537 0 0,-53 136-531 0 0,-19 44 0 0 0,0 1 0 0 0,-46 95 0 0 0,35-60 0 0 0,-80 250 0 0 0,73-224 0 0 0,3 1 0 0 0,2 0 0 0 0,3 0 0 0 0,2 1 0 0 0,2 70 0 0 0,5-107 0 0 0,1 0 0 0 0,1-1 0 0 0,7 26 0 0 0,-8-36 0 0 0,1-1 0 0 0,-1 0 0 0 0,1 0 0 0 0,1 0 0 0 0,0 0 0 0 0,0 0 0 0 0,0-1 0 0 0,0 0 0 0 0,1 0 0 0 0,0 0 0 0 0,7 6 0 0 0,6 5 0 0 0,-4-10-401 0 0,22-26-26718 0 0,-22 11 23994 0 0,-7 4 1267 0 0</inkml:trace>
</inkml:ink>
</file>

<file path=ppt/ink/ink4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58.615"/>
    </inkml:context>
    <inkml:brush xml:id="br0">
      <inkml:brushProperty name="width" value="0.05" units="cm"/>
      <inkml:brushProperty name="height" value="0.05" units="cm"/>
      <inkml:brushProperty name="color" value="#004F8B"/>
    </inkml:brush>
  </inkml:definitions>
  <inkml:trace contextRef="#ctx0" brushRef="#br0">0 3 4044 0 0,'0'0'17663'0'0,"9"0"-16747"0"0,138-2 2726 0 0,23 1-3052 0 0,-60 11-7398 0 0,-89-4-997 0 0,-21-6 7536 0 0,1 0-1 0 0,-1 0 1 0 0,0 0 0 0 0,1 1 0 0 0,-1-1-1 0 0,0 0 1 0 0,1 1 0 0 0,-1-1 0 0 0,0 0 0 0 0,1 1-1 0 0,-1-1 1 0 0,0 0 0 0 0,1 1 0 0 0,-1-1-1 0 0,0 0 1 0 0,0 1 0 0 0,0-1 0 0 0,1 1 0 0 0,-1-1-1 0 0,0 1 1 0 0,0-1 0 0 0,0 1 0 0 0,0-1 0 0 0,0 0-1 0 0,0 1 1 0 0,0-1 0 0 0,0 1 0 0 0,0-1-1 0 0,0 1 1 0 0,0-1 0 0 0,0 1 0 0 0,0-1 0 0 0,0 1-1 0 0,0-1 1 0 0,-1 0 0 0 0,1 1 0 0 0,0 0 0 0 0</inkml:trace>
</inkml:ink>
</file>

<file path=ppt/ink/ink4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2:58.974"/>
    </inkml:context>
    <inkml:brush xml:id="br0">
      <inkml:brushProperty name="width" value="0.05" units="cm"/>
      <inkml:brushProperty name="height" value="0.05" units="cm"/>
      <inkml:brushProperty name="color" value="#004F8B"/>
    </inkml:brush>
  </inkml:definitions>
  <inkml:trace contextRef="#ctx0" brushRef="#br0">0 0 3960 0 0,'1'1'317'0'0,"-1"0"-1"0"0,1-1 1 0 0,0 1-1 0 0,-1 0 1 0 0,1-1-1 0 0,0 1 1 0 0,0-1-1 0 0,0 1 1 0 0,-1-1-1 0 0,1 1 1 0 0,0-1-1 0 0,0 1 1 0 0,0-1-1 0 0,0 0 1 0 0,0 1-1 0 0,0-1 1 0 0,0 0-1 0 0,0 0 0 0 0,0 0 1 0 0,0 0-1 0 0,0 0 1 0 0,0 0-1 0 0,0 0 1 0 0,1 0-1 0 0,39 0 896 0 0,-24-1 184 0 0,55 3 1000 0 0,0-2-3931 0 0,73-6-10639 0 0,-134 6 10912 0 0,9 0-491 0 0</inkml:trace>
</inkml:ink>
</file>

<file path=ppt/ink/ink4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01.006"/>
    </inkml:context>
    <inkml:brush xml:id="br0">
      <inkml:brushProperty name="width" value="0.05" units="cm"/>
      <inkml:brushProperty name="height" value="0.05" units="cm"/>
      <inkml:brushProperty name="color" value="#004F8B"/>
    </inkml:brush>
  </inkml:definitions>
  <inkml:trace contextRef="#ctx0" brushRef="#br0">429 1 1124 0 0,'-50'47'196'0'0,"-4"2"60"0"0,1 1-144 0 0,-5 3 72 0 0,-8 8-348 0 0,-5 1 204 0 0,-5 1-652 0 0</inkml:trace>
</inkml:ink>
</file>

<file path=ppt/ink/ink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5.353"/>
    </inkml:context>
    <inkml:brush xml:id="br0">
      <inkml:brushProperty name="width" value="0.05" units="cm"/>
      <inkml:brushProperty name="height" value="0.05" units="cm"/>
      <inkml:brushProperty name="color" value="#004F8B"/>
    </inkml:brush>
  </inkml:definitions>
  <inkml:trace contextRef="#ctx0" brushRef="#br0">91 205 4604 0 0,'-3'-1'497'0'0,"1"-1"0"0"0,-1 0-1 0 0,0 0 1 0 0,1 0-1 0 0,0 0 1 0 0,-1-1-1 0 0,1 1 1 0 0,0 0-1 0 0,0-1 1 0 0,0 0 0 0 0,0 0-1 0 0,1 1 1 0 0,-1-1-1 0 0,1 0 1 0 0,0 0-1 0 0,0 0 1 0 0,0-1-1 0 0,0 1 1 0 0,0 0 0 0 0,0 0-1 0 0,1-5 1 0 0,-1-5 315 0 0,2 0 0 0 0,0 0 0 0 0,0 0 1 0 0,4-15-1 0 0,1-24 1317 0 0,-3 41-1584 0 0,3 15-594 0 0,-4-2-17 0 0,-1 0-1 0 0,0 0 0 0 0,0 0 0 0 0,-1 0 1 0 0,1 0-1 0 0,0 0 0 0 0,-1 1 1 0 0,1-1-1 0 0,-1 0 0 0 0,0 0 0 0 0,0 3 1 0 0,-4 19-2697 0 0,-1 1 1 0 0,-1-1 0 0 0,-1 0-1 0 0,-2-1 1 0 0,0 0 0 0 0,-23 40-1 0 0,21-41 1021 0 0</inkml:trace>
</inkml:ink>
</file>

<file path=ppt/ink/ink4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02.084"/>
    </inkml:context>
    <inkml:brush xml:id="br0">
      <inkml:brushProperty name="width" value="0.05" units="cm"/>
      <inkml:brushProperty name="height" value="0.05" units="cm"/>
      <inkml:brushProperty name="color" value="#004F8B"/>
    </inkml:brush>
  </inkml:definitions>
  <inkml:trace contextRef="#ctx0" brushRef="#br0">1385 6 2720 0 0,'0'0'1159'0'0,"-6"-4"504"0"0,1 3 2137 0 0,-2 2-3410 0 0,1 1 0 0 0,-1 0 0 0 0,1 0 0 0 0,0 0 0 0 0,0 1 0 0 0,0 0 0 0 0,0 0 0 0 0,0 1 1 0 0,1 0-1 0 0,-8 6 0 0 0,-55 52 1265 0 0,43-37-1245 0 0,-227 216 1918 0 0,-73 68-1486 0 0,27-34-4252 0 0,3 1-9332 0 0,258-241 10802 0 0</inkml:trace>
</inkml:ink>
</file>

<file path=ppt/ink/ink4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03.318"/>
    </inkml:context>
    <inkml:brush xml:id="br0">
      <inkml:brushProperty name="width" value="0.05" units="cm"/>
      <inkml:brushProperty name="height" value="0.05" units="cm"/>
      <inkml:brushProperty name="color" value="#004F8B"/>
    </inkml:brush>
  </inkml:definitions>
  <inkml:trace contextRef="#ctx0" brushRef="#br0">1081 16 3868 0 0,'3'-16'10910'0'0,"-3"16"-10781"0"0,-101 77 1749 0 0,-165 162-1 0 0,87-72-1832 0 0,-60 36-1354 0 0,107-91-2231 0 0,3 0-6213 0 0,110-96 7936 0 0,0-4 69 0 0</inkml:trace>
</inkml:ink>
</file>

<file path=ppt/ink/ink4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11.772"/>
    </inkml:context>
    <inkml:brush xml:id="br0">
      <inkml:brushProperty name="width" value="0.05" units="cm"/>
      <inkml:brushProperty name="height" value="0.05" units="cm"/>
      <inkml:brushProperty name="color" value="#004F8B"/>
    </inkml:brush>
  </inkml:definitions>
  <inkml:trace contextRef="#ctx0" brushRef="#br0">55 92 2620 0 0,'-44'-75'17299'0'0,"34"58"-12526"0"0,13 31-2257 0 0,14 31-848 0 0,22 22-1039 0 0,96 146 2633 0 0,2-3-3262 0 0,-48-67 0 0 0,11 14 0 0 0,-97-150 0 0 0,26 40 0 0 0,-26-43-45 0 0,-2-3-372 0 0,-8-11-8595 0 0,-33-23-6270 0 0,21 18 10275 0 0,13 9 3159 0 0</inkml:trace>
</inkml:ink>
</file>

<file path=ppt/ink/ink4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12.381"/>
    </inkml:context>
    <inkml:brush xml:id="br0">
      <inkml:brushProperty name="width" value="0.05" units="cm"/>
      <inkml:brushProperty name="height" value="0.05" units="cm"/>
      <inkml:brushProperty name="color" value="#004F8B"/>
    </inkml:brush>
  </inkml:definitions>
  <inkml:trace contextRef="#ctx0" brushRef="#br0">590 67 2200 0 0,'0'0'881'0'0,"-17"-32"6246"0"0,-5-3 3931 0 0,-9 61-9542 0 0,6-8-324 0 0,-121 117 3009 0 0,11-12-1435 0 0,86-73-2233 0 0,-66 63 760 0 0,95-98-13083 0 0,3-19-2134 0 0,16 4 13272 0 0,-1 0 1 0 0,1 1-1 0 0,-1-1 0 0 0,1 0 0 0 0,-1 1 1 0 0,-2 0-1 0 0</inkml:trace>
</inkml:ink>
</file>

<file path=ppt/ink/ink4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14.147"/>
    </inkml:context>
    <inkml:brush xml:id="br0">
      <inkml:brushProperty name="width" value="0.05" units="cm"/>
      <inkml:brushProperty name="height" value="0.05" units="cm"/>
      <inkml:brushProperty name="color" value="#004F8B"/>
    </inkml:brush>
  </inkml:definitions>
  <inkml:trace contextRef="#ctx0" brushRef="#br0">13 95 1944 0 0,'-12'-5'14816'0'0,"24"1"-12005"0"0,16 3-4565 0 0,-13 1 3567 0 0,269 11 2049 0 0,-117-7-2989 0 0,430 24 0 0 0,-125-26-1266 0 0,-216-6 110 0 0,215-26 73 0 0,87-13-210 0 0,-173 18 687 0 0,-220 8 1106 0 0,-150 16-1193 0 0,-6 1-331 0 0,0-1 1 0 0,0 0-1 0 0,0 0 1 0 0,13-5-1 0 0,-20 6-403 0 0,-90 3-20387 0 0,62-3 19085 0 0</inkml:trace>
</inkml:ink>
</file>

<file path=ppt/ink/ink4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15.319"/>
    </inkml:context>
    <inkml:brush xml:id="br0">
      <inkml:brushProperty name="width" value="0.05" units="cm"/>
      <inkml:brushProperty name="height" value="0.05" units="cm"/>
      <inkml:brushProperty name="color" value="#004F8B"/>
    </inkml:brush>
  </inkml:definitions>
  <inkml:trace contextRef="#ctx0" brushRef="#br0">171 95 3284 0 0,'51'-76'16246'0'0,"-37"57"-11957"0"0,-13 28-397 0 0,-22 35-2049 0 0,-157 175 115 0 0,173-214-1919 0 0,1 0 1 0 0,0 1 0 0 0,0-1 0 0 0,1 1-1 0 0,0 0 1 0 0,0 0 0 0 0,0 0 0 0 0,0 0-1 0 0,1 1 1 0 0,-2 8 0 0 0,4-13-36 0 0,0 0 1 0 0,0 0-1 0 0,0 0 1 0 0,1 0-1 0 0,-1 0 1 0 0,0 0-1 0 0,1 0 1 0 0,-1 0-1 0 0,1 0 1 0 0,0 0 0 0 0,0 0-1 0 0,0 0 1 0 0,0 0-1 0 0,0 0 1 0 0,0-1-1 0 0,0 1 1 0 0,1 0-1 0 0,-1-1 1 0 0,1 1-1 0 0,-1-1 1 0 0,1 1-1 0 0,-1-1 1 0 0,1 0-1 0 0,0 0 1 0 0,0 0-1 0 0,0 0 1 0 0,-1 0-1 0 0,1 0 1 0 0,0 0-1 0 0,0-1 1 0 0,0 1 0 0 0,0-1-1 0 0,1 1 1 0 0,-1-1-1 0 0,2 0 1 0 0,33 7 17 0 0,1-1 1 0 0,-1-3 0 0 0,1-1 0 0 0,0-1 0 0 0,64-8 0 0 0,184-43-1050 0 0,-270 47 2047 0 0,-10 2-3549 0 0</inkml:trace>
</inkml:ink>
</file>

<file path=ppt/ink/ink4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15.928"/>
    </inkml:context>
    <inkml:brush xml:id="br0">
      <inkml:brushProperty name="width" value="0.05" units="cm"/>
      <inkml:brushProperty name="height" value="0.05" units="cm"/>
      <inkml:brushProperty name="color" value="#004F8B"/>
    </inkml:brush>
  </inkml:definitions>
  <inkml:trace contextRef="#ctx0" brushRef="#br0">151 63 3736 0 0,'-30'-63'29027'0'0,"-41"316"-29023"0"0,57-203-4 0 0,-14 92 0 0 0,26-133 0 0 0,-1-2-405 0 0,0 6-10234 0 0</inkml:trace>
</inkml:ink>
</file>

<file path=ppt/ink/ink4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16.913"/>
    </inkml:context>
    <inkml:brush xml:id="br0">
      <inkml:brushProperty name="width" value="0.05" units="cm"/>
      <inkml:brushProperty name="height" value="0.05" units="cm"/>
      <inkml:brushProperty name="color" value="#004F8B"/>
    </inkml:brush>
  </inkml:definitions>
  <inkml:trace contextRef="#ctx0" brushRef="#br0">250 13 2720 0 0,'-2'-13'18025'0'0,"-11"25"-17183"0"0,0 1 0 0 0,1 0 0 0 0,0 0 0 0 0,1 1 0 0 0,-16 27-1 0 0,-45 88 2078 0 0,61-107-2413 0 0,-3 4-129 0 0,1 1 0 0 0,1 0 0 0 0,2 1 0 0 0,-11 41 0 0 0,19-58-273 0 0,0 0 0 0 0,1 0 0 0 0,0-1 0 0 0,1 1-1 0 0,0 0 1 0 0,1 0 0 0 0,0 0 0 0 0,0 0-1 0 0,1-1 1 0 0,1 1 0 0 0,0 0 0 0 0,0-1 0 0 0,1 0-1 0 0,0 0 1 0 0,8 13 0 0 0,-2-9-104 0 0,25 43 0 0 0</inkml:trace>
</inkml:ink>
</file>

<file path=ppt/ink/ink4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18.069"/>
    </inkml:context>
    <inkml:brush xml:id="br0">
      <inkml:brushProperty name="width" value="0.05" units="cm"/>
      <inkml:brushProperty name="height" value="0.05" units="cm"/>
      <inkml:brushProperty name="color" value="#004F8B"/>
    </inkml:brush>
  </inkml:definitions>
  <inkml:trace contextRef="#ctx0" brushRef="#br0">94 114 3552 0 0,'10'-22'18171'0'0,"-10"43"-14511"0"0,-6 25-5583 0 0,2-24 4111 0 0,-68 209 2609 0 0,69-220-4780 0 0,3-7 56 0 0,-1-1 1 0 0,0 1-1 0 0,0 0 0 0 0,0 0 1 0 0,-1 0-1 0 0,1-1 0 0 0,-1 1 1 0 0,0-1-1 0 0,-4 6 1 0 0,4-15-252 0 0,5-18-227 0 0,10-27-269 0 0,-3 28 505 0 0,-1 1-263 0 0,0 1-1 0 0,1 1 1 0 0,24-35 0 0 0,5-10-38 0 0,-33 52 322 0 0,1 1 0 0 0,0 0 0 0 0,1 1 0 0 0,0 0 0 0 0,0 0 0 0 0,16-14 0 0 0,1 1 67 0 0,-19 18-13 0 0,1 0-1 0 0,-1 0 1 0 0,1 0 0 0 0,0 1-1 0 0,0 0 1 0 0,1 0-1 0 0,9-4 1 0 0,-14 8 132 0 0,0-1 0 0 0,1 0 1 0 0,-1 1-1 0 0,0 0 0 0 0,0 0 0 0 0,1 0 0 0 0,-1 0 0 0 0,1 1 0 0 0,-1-1 1 0 0,1 1-1 0 0,-1 0 0 0 0,1 0 0 0 0,-1 0 0 0 0,1 1 0 0 0,-1-1 1 0 0,6 2-1 0 0,-7 0 25 0 0,-1-1 0 0 0,1 1 1 0 0,-1 0-1 0 0,0 0 0 0 0,1 0 0 0 0,-1-1 1 0 0,0 1-1 0 0,0 0 0 0 0,-1 1 0 0 0,1-1 1 0 0,0 0-1 0 0,-1 0 0 0 0,1 0 0 0 0,-1 0 1 0 0,1 1-1 0 0,-1-1 0 0 0,0 0 0 0 0,0 0 1 0 0,0 0-1 0 0,0 1 0 0 0,-1-1 0 0 0,1 0 1 0 0,-1 0-1 0 0,1 0 0 0 0,-2 3 0 0 0,1 8 224 0 0,-1 12 133 0 0,-1-1 1 0 0,-1 0-1 0 0,-1 0 0 0 0,-13 39 0 0 0,-2 7 478 0 0,7-29-516 0 0,8-29-219 0 0,2 0-1 0 0,-1 0 1 0 0,-2 23 0 0 0,5-31-644 0 0,1 0 0 0 0,0 0 1 0 0,0 0-1 0 0,1 0 0 0 0,-1 0 0 0 0,1 0 0 0 0,0 0 1 0 0,0 0-1 0 0,3 6 0 0 0</inkml:trace>
</inkml:ink>
</file>

<file path=ppt/ink/ink4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19.069"/>
    </inkml:context>
    <inkml:brush xml:id="br0">
      <inkml:brushProperty name="width" value="0.05" units="cm"/>
      <inkml:brushProperty name="height" value="0.05" units="cm"/>
      <inkml:brushProperty name="color" value="#004F8B"/>
    </inkml:brush>
  </inkml:definitions>
  <inkml:trace contextRef="#ctx0" brushRef="#br0">65 68 3440 0 0,'0'0'1206'0'0,"0"-13"5151"0"0,2-13-1595 0 0,30 1-2356 0 0,-31 24-2021 0 0,11-1 449 0 0,-11 2-790 0 0,1 1-1 0 0,0-1 0 0 0,0 1 1 0 0,0-1-1 0 0,0 1 0 0 0,0 0 1 0 0,-1 0-1 0 0,1 0 0 0 0,0 0 1 0 0,-1 0-1 0 0,1 0 0 0 0,-1 0 1 0 0,1 1-1 0 0,-1-1 0 0 0,0 1 1 0 0,1-1-1 0 0,-1 1 0 0 0,0-1 1 0 0,0 1-1 0 0,0 0 0 0 0,0-1 1 0 0,1 4-1 0 0,-2-2 24 0 0,1 0-1 0 0,-1 1 1 0 0,0-1 0 0 0,1 0 0 0 0,-2 1 0 0 0,1-1-1 0 0,0 0 1 0 0,-1 1 0 0 0,1-1 0 0 0,-1 0-1 0 0,0 0 1 0 0,0 0 0 0 0,0 0 0 0 0,-3 4 0 0 0,-1 5 90 0 0,-1 0 0 0 0,0 0 0 0 0,-1-1 0 0 0,0 1 0 0 0,-1-2 0 0 0,-1 1 0 0 0,-10 10 0 0 0,4-6 107 0 0,12-10-275 0 0,-1-1-1 0 0,0 0 0 0 0,0 0 0 0 0,-1-1 1 0 0,1 1-1 0 0,-1-1 0 0 0,-9 5 0 0 0,13-7 27 0 0,-8 0 17 0 0,6-1-56 0 0,8 0-165 0 0,35-4-436 0 0,78-5 207 0 0,-79 7-4144 0 0,-2 2-4493 0 0,-20-4 2939 0 0,-7 3 4435 0 0</inkml:trace>
</inkml:ink>
</file>

<file path=ppt/ink/ink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5.728"/>
    </inkml:context>
    <inkml:brush xml:id="br0">
      <inkml:brushProperty name="width" value="0.05" units="cm"/>
      <inkml:brushProperty name="height" value="0.05" units="cm"/>
      <inkml:brushProperty name="color" value="#004F8B"/>
    </inkml:brush>
  </inkml:definitions>
  <inkml:trace contextRef="#ctx0" brushRef="#br0">461 0 4420 0 0,'0'0'1487'0'0,"-8"11"2828"0"0,7-3-3706 0 0,0 0 1 0 0,-1 0 0 0 0,0 1 0 0 0,0-1 0 0 0,-1-1-1 0 0,0 1 1 0 0,0 0 0 0 0,-1-1 0 0 0,0 1-1 0 0,-7 9 1 0 0,-57 72 412 0 0,58-77-857 0 0,-126 135-1841 0 0,39-55-5451 0 0,16-27 652 0 0,56-48 4689 0 0</inkml:trace>
</inkml:ink>
</file>

<file path=ppt/ink/ink4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19.413"/>
    </inkml:context>
    <inkml:brush xml:id="br0">
      <inkml:brushProperty name="width" value="0.05" units="cm"/>
      <inkml:brushProperty name="height" value="0.05" units="cm"/>
      <inkml:brushProperty name="color" value="#004F8B"/>
    </inkml:brush>
  </inkml:definitions>
  <inkml:trace contextRef="#ctx0" brushRef="#br0">0 2 5601 0 0,'0'0'11368'0'0,"4"0"-10461"0"0,20 0 2726 0 0,6-1-4886 0 0,7 0-5440 0 0,-1 1-4426 0 0,-24 0 9207 0 0</inkml:trace>
</inkml:ink>
</file>

<file path=ppt/ink/ink4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20.600"/>
    </inkml:context>
    <inkml:brush xml:id="br0">
      <inkml:brushProperty name="width" value="0.05" units="cm"/>
      <inkml:brushProperty name="height" value="0.05" units="cm"/>
      <inkml:brushProperty name="color" value="#004F8B"/>
    </inkml:brush>
  </inkml:definitions>
  <inkml:trace contextRef="#ctx0" brushRef="#br0">59 121 3992 0 0,'2'-17'3987'0'0,"12"-6"13681"0"0,-13 23-17546 0 0,-3 23 1001 0 0,-53 249 2784 0 0,48-243-3813 0 0,-4 17 319 0 0,11-39-614 0 0,6-21-584 0 0,5-13 236 0 0,1 1 0 0 0,1 0 1 0 0,28-38-1 0 0,-23 36 18 0 0,30-59-1 0 0,-42 72 407 0 0,0 1 1 0 0,2 0-1 0 0,0 1 0 0 0,0 0 0 0 0,1 0 0 0 0,1 1 0 0 0,0 0 0 0 0,1 0 0 0 0,0 2 0 0 0,22-18 0 0 0,17 3 104 0 0,-49 24 56 0 0,40-3 738 0 0,-39 7-725 0 0,0-1 1 0 0,0 1-1 0 0,0-1 1 0 0,0 1-1 0 0,0 0 0 0 0,-1 0 1 0 0,1 0-1 0 0,-1 0 0 0 0,0 0 1 0 0,0 0-1 0 0,0 0 0 0 0,0 1 1 0 0,-1-1-1 0 0,1 0 1 0 0,-1 0-1 0 0,0 1 0 0 0,0-1 1 0 0,0 0-1 0 0,0 1 0 0 0,-1-1 1 0 0,0 4-1 0 0,-14 76 830 0 0,14-77-800 0 0,-4 14-169 0 0,-26 137 1798 0 0,29-136-2637 0 0,1-1 1 0 0,1 1-1 0 0,3 24 1 0 0,3-1-18860 0 0,-5-36 15417 0 0,3 1 2464 0 0</inkml:trace>
</inkml:ink>
</file>

<file path=ppt/ink/ink4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20.975"/>
    </inkml:context>
    <inkml:brush xml:id="br0">
      <inkml:brushProperty name="width" value="0.05" units="cm"/>
      <inkml:brushProperty name="height" value="0.05" units="cm"/>
      <inkml:brushProperty name="color" value="#004F8B"/>
    </inkml:brush>
  </inkml:definitions>
  <inkml:trace contextRef="#ctx0" brushRef="#br0">5 10 5044 0 0,'8'-10'16953'0'0,"-7"14"-16636"0"0,0-1-1 0 0,0 1 1 0 0,0 0 0 0 0,0-1 0 0 0,-1 1 0 0 0,1 0 0 0 0,-1 0 0 0 0,0-1 0 0 0,-1 8 0 0 0,-7 40-7374 0 0,-1 10-8514 0 0,9-52 13809 0 0</inkml:trace>
</inkml:ink>
</file>

<file path=ppt/ink/ink4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21.960"/>
    </inkml:context>
    <inkml:brush xml:id="br0">
      <inkml:brushProperty name="width" value="0.05" units="cm"/>
      <inkml:brushProperty name="height" value="0.05" units="cm"/>
      <inkml:brushProperty name="color" value="#004F8B"/>
    </inkml:brush>
  </inkml:definitions>
  <inkml:trace contextRef="#ctx0" brushRef="#br0">0 1 4072 0 0,'10'-1'18123'0'0,"45"88"-16519"0"0,-23-39 1196 0 0,28 58 0 0 0,-52-87-2319 0 0,0 0 0 0 0,-1 0 1 0 0,-1 1-1 0 0,0-1 0 0 0,-2 1 0 0 0,4 41 0 0 0,-7-32-1508 0 0,-2 0-1 0 0,-1-1 1 0 0,-2 1-1 0 0,0-1 1 0 0,-12 38-1 0 0,0-11-2924 0 0,-42 89 0 0 0,-12-11-11576 0 0,61-114 13658 0 0</inkml:trace>
</inkml:ink>
</file>

<file path=ppt/ink/ink4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28.038"/>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16 1504 0 0,'26'-15'11803'0'0,"46"26"-12782"0"0,-43-5 1898 0 0,409 37-209 0 0,-292-32-584 0 0,743 48-40 0 0,-31-35-1447 0 0,291-6 1092 0 0,-497-16 332 0 0,-90-4 43 0 0,-497 5-79 0 0,-29-1-24 0 0,-11-1-2 0 0,146 5-131 0 0,85 9-333 0 0,-230-10-818 0 0</inkml:trace>
</inkml:ink>
</file>

<file path=ppt/ink/ink4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29.944"/>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21 1464 0 0,'14'-11'4685'0'0,"48"5"-3118"0"0,0 2 0 0 0,100 8-1 0 0,-67-1-895 0 0,1108 19 2236 0 0,-542-16-3595 0 0,146 3 307 0 0,21 15-129 0 0,-525-20 263 0 0,245 11 180 0 0,-62 14 71 0 0,-398-26 98 0 0,284-5-218 0 0,-334 4-295 0 0,16 3 1141 0 0,-11-1-2851 0 0</inkml:trace>
</inkml:ink>
</file>

<file path=ppt/ink/ink4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31.585"/>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34 2904 0 0,'25'-18'7492'0'0,"18"12"-6428"0"0,1 1 1 0 0,0 2 0 0 0,0 2-1 0 0,74 8 1 0 0,-2-1-292 0 0,637 25 1408 0 0,-1 0-2025 0 0,-110-31-2900 0 0,-288-2 1648 0 0,-224 2 978 0 0,869-8-333 0 0,-106-5-1701 0 0,-570 20 2409 0 0,232-7 521 0 0,-229-3 504 0 0,-181 5-1853 0 0,-132-1-296 0 0</inkml:trace>
</inkml:ink>
</file>

<file path=ppt/ink/ink4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33.351"/>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34 2856 0 0,'94'-6'6304'0'0,"50"7"-2468"0"0,-44 1-2547 0 0,634 21 3192 0 0,-156-1-4198 0 0,-302-16-221 0 0,759-8-3221 0 0,-1009 1 3011 0 0,801-38-2373 0 0,-100 14 2690 0 0,-268 14 568 0 0,-154 8 38 0 0,206 28 2042 0 0,-404-17-1858 0 0,0-1-232 0 0</inkml:trace>
</inkml:ink>
</file>

<file path=ppt/ink/ink4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50.164"/>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0 116 2044 0 0,'15'-30'11109'0'0,"10"29"-11866"0"0,-23 0 543 0 0,332-11 1183 0 0,-167 8-783 0 0,219-30-2 0 0,-3 1-16 0 0,41 35-228 0 0,-146 3 152 0 0,364 24-201 0 0,-483-10 5 0 0,251 41 203 0 0,-298-41-33 0 0,-74-15 374 0 0,71 19 0 0 0,153 59 720 0 0,-228-71-1087 0 0,59 31-1 0 0,-91-41-69 0 0,50 31 544 0 0</inkml:trace>
</inkml:ink>
</file>

<file path=ppt/ink/ink4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51.883"/>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1 360 2260 0 0,'31'-26'5453'0'0,"130"-18"-500"0"0,6 15-3704 0 0,397-55 437 0 0,-423 69-1385 0 0,653-73 29 0 0,-748 82-343 0 0,413-34-20 0 0,-167 24 16 0 0,-180 6-58 0 0,184 8 0 0 0,-115 16 312 0 0,237 49 1 0 0,-300-41-240 0 0,-68-15 322 0 0,91 27 0 0 0,-99-21-88 0 0,-21-7-588 0 0,0 1 0 0 0,21 10-1 0 0</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7.755"/>
    </inkml:context>
    <inkml:brush xml:id="br0">
      <inkml:brushProperty name="width" value="0.05" units="cm"/>
      <inkml:brushProperty name="height" value="0.05" units="cm"/>
    </inkml:brush>
  </inkml:definitions>
  <inkml:trace contextRef="#ctx0" brushRef="#br0">798 111 5108 0 0,'16'-13'16415'0'0,"-142"-8"-13780"0"0,-170-50 1 0 0,292 70-2638 0 0,0 0 0 0 0,0 0 0 0 0,0 0 0 0 0,1 0 0 0 0,-1 1 0 0 0,0 0 0 0 0,0 0 0 0 0,0 0 0 0 0,0 0 0 0 0,0 0 0 0 0,0 1 0 0 0,0 0 0 0 0,0 0 1 0 0,1 0-1 0 0,-1 0 0 0 0,-4 2 0 0 0,3 1 10 0 0,-1 0 0 0 0,1 0-1 0 0,0 1 1 0 0,0-1 0 0 0,0 1 0 0 0,0 0 0 0 0,1 0 0 0 0,-7 10 0 0 0,-49 67 322 0 0,-71 108 185 0 0,118-169-427 0 0,2 1 0 0 0,0 1 0 0 0,2 0 0 0 0,0 0 0 0 0,2 1 0 0 0,0 0 0 0 0,-3 27 0 0 0,9-43-50 0 0,0 0 0 0 0,0 0 1 0 0,1-1-1 0 0,1 1 0 0 0,-1 0 0 0 0,1 0 0 0 0,0 0 0 0 0,1-1 0 0 0,0 1 0 0 0,0-1 0 0 0,1 1 0 0 0,-1-1 0 0 0,2 0 0 0 0,-1 0 0 0 0,1 0 1 0 0,8 11-1 0 0,-5-10 6 0 0,1 0 1 0 0,0 0 0 0 0,0-1-1 0 0,1 0 1 0 0,0-1-1 0 0,0 1 1 0 0,1-2 0 0 0,0 1-1 0 0,0-2 1 0 0,17 7 0 0 0,3-2-556 0 0,0-2 1 0 0,0 0 0 0 0,1-3 0 0 0,0 0 0 0 0,-1-2 0 0 0,1-1 0 0 0,49-5 0 0 0,-44 0-1090 0 0,0-2 0 0 0,36-11 0 0 0,-3-8-2357 0 0,-56 19 2080 0 0,-1-1 0 0 0,-1 0 1 0 0,14-10-1 0 0,7-21-4357 0 0,-24 26 4561 0 0</inkml:trace>
</inkml:ink>
</file>

<file path=ppt/ink/ink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7.228"/>
    </inkml:context>
    <inkml:brush xml:id="br0">
      <inkml:brushProperty name="width" value="0.05" units="cm"/>
      <inkml:brushProperty name="height" value="0.05" units="cm"/>
      <inkml:brushProperty name="color" value="#004F8B"/>
    </inkml:brush>
  </inkml:definitions>
  <inkml:trace contextRef="#ctx0" brushRef="#br0">595 38 4236 0 0,'6'-32'23533'0'0,"-7"29"-22657"0"0,-6 1 1911 0 0,-5 3-4120 0 0,2 0 1341 0 0,0 1-1 0 0,0 0 0 0 0,0 0 0 0 0,0 1 0 0 0,1 1 0 0 0,-1 0 0 0 0,1 0 0 0 0,0 1 1 0 0,0 0-1 0 0,0 0 0 0 0,1 1 0 0 0,0 0 0 0 0,0 1 0 0 0,1 0 0 0 0,-1 0 0 0 0,1 1 1 0 0,1-1-1 0 0,0 2 0 0 0,0-1 0 0 0,0 0 0 0 0,1 1 0 0 0,0 0 0 0 0,1 1 1 0 0,0-1-1 0 0,-5 18 0 0 0,4-5-72 0 0,-1 0 1 0 0,-2 0-1 0 0,0 0 1 0 0,-1-1-1 0 0,-1 0 1 0 0,-1-1-1 0 0,-1 0 1 0 0,-1-1 0 0 0,-20 24-1 0 0,10-18-890 0 0,0-1-1 0 0,-2-1 0 0 0,0-1 1 0 0,-2-2-1 0 0,-52 33 1 0 0,54-37-2077 0 0,4-2-2096 0 0,6-6-3370 0 0</inkml:trace>
</inkml:ink>
</file>

<file path=ppt/ink/ink4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53.398"/>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1 237 1392 0 0,'18'-2'1798'0'0,"-7"1"-1373"0"0,316-23 7118 0 0,170-1-5264 0 0,-205 11-1577 0 0,407-72 0 0 0,-33 27-638 0 0,-459 48 28 0 0,145-4-98 0 0,44 23-307 0 0,-330-7 360 0 0,0 3-1 0 0,94 16 1 0 0,-121-10-172 0 0,21 4-742 0 0</inkml:trace>
</inkml:ink>
</file>

<file path=ppt/ink/ink4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3:55.930"/>
    </inkml:context>
    <inkml:brush xml:id="br0">
      <inkml:brushProperty name="width" value="0.4" units="cm"/>
      <inkml:brushProperty name="height" value="0.8" units="cm"/>
      <inkml:brushProperty name="color" value="#FFFC00"/>
      <inkml:brushProperty name="tip" value="rectangle"/>
      <inkml:brushProperty name="rasterOp" value="maskPen"/>
    </inkml:brush>
  </inkml:definitions>
  <inkml:trace contextRef="#ctx0" brushRef="#br0">1 213 3100 0 0,'0'0'8466'0'0,"6"-1"-7932"0"0,241-37 3169 0 0,139 1-2482 0 0,328 10-923 0 0,-180 12-461 0 0,-452 11 134 0 0,652-22-1673 0 0,-24-7 1913 0 0,-212 7 720 0 0,-364 20-734 0 0,28 7-94 0 0,-1 6 1 0 0,221 39-1 0 0,205 23 1717 0 0,-341-64 946 0 0,-182-5-2260 0 0,-62 0-518 0 0,32-2-2854 0 0</inkml:trace>
</inkml:ink>
</file>

<file path=ppt/ink/ink4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59.822"/>
    </inkml:context>
    <inkml:brush xml:id="br0">
      <inkml:brushProperty name="width" value="0.05" units="cm"/>
      <inkml:brushProperty name="height" value="0.05" units="cm"/>
      <inkml:brushProperty name="color" value="#008C3A"/>
    </inkml:brush>
  </inkml:definitions>
  <inkml:trace contextRef="#ctx0" brushRef="#br0">491 192 3888 0 0,'0'0'8158'0'0,"-3"0"-7198"0"0,1 0-754 0 0,1 0 1 0 0,0-1-1 0 0,-1 1 1 0 0,1 0-1 0 0,0 0 1 0 0,0-1-1 0 0,-1 1 0 0 0,1-1 1 0 0,0 1-1 0 0,0-1 1 0 0,0 0-1 0 0,0 1 1 0 0,0-1-1 0 0,0 0 1 0 0,0 0-1 0 0,0 0 0 0 0,0 0 1 0 0,0 0-1 0 0,0 0 1 0 0,0 0-1 0 0,1 0 1 0 0,-1 0-1 0 0,0 0 1 0 0,1 0-1 0 0,-1 0 0 0 0,1-1 1 0 0,-1 1-1 0 0,0-2 1 0 0,1 0 88 0 0,0-1 0 0 0,0 0 1 0 0,0 1-1 0 0,0-1 0 0 0,1 1 1 0 0,-1-1-1 0 0,1 0 0 0 0,0 1 1 0 0,0 0-1 0 0,2-6 0 0 0,4-6 188 0 0,0 1-1 0 0,1-1 0 0 0,1 1 1 0 0,12-15-1 0 0,-19 26-448 0 0,0 0 0 0 0,0 0 1 0 0,1 0-1 0 0,0 0 0 0 0,-1 1 1 0 0,1-1-1 0 0,0 1 0 0 0,0 0 0 0 0,0 0 1 0 0,1 0-1 0 0,-1 0 0 0 0,0 0 0 0 0,1 1 1 0 0,3-2-1 0 0,-4 3 13 0 0,0 2-36 0 0,0 0-1 0 0,1 0 1 0 0,-1 1 0 0 0,0-1-1 0 0,-1 1 1 0 0,1 0-1 0 0,0 0 1 0 0,2 3 0 0 0,-4-1-3 0 0,1 0 1 0 0,-1 0 0 0 0,1 1-1 0 0,-2-1 1 0 0,1 0 0 0 0,0 1-1 0 0,-1-1 1 0 0,0 1 0 0 0,0-1-1 0 0,-1 0 1 0 0,0 1-1 0 0,1-1 1 0 0,-2 0 0 0 0,1 0-1 0 0,-1 1 1 0 0,1-1 0 0 0,-4 6-1 0 0,1-2 13 0 0,-1 0 1 0 0,0 0-1 0 0,0 0 0 0 0,0-1 0 0 0,-1 1 0 0 0,-1-1 0 0 0,1-1 0 0 0,-10 9 0 0 0,10-12-55 0 0,-1 0 1 0 0,0 0-1 0 0,0-1 1 0 0,0 0-1 0 0,0 0 1 0 0,0 0-1 0 0,-1-1 1 0 0,1 0-1 0 0,-13 1 1 0 0,18-3 49 0 0,-4 0-42 0 0,0-1 0 0 0,0 1 1 0 0,0 1-1 0 0,0-1 1 0 0,1 1-1 0 0,-11 3 0 0 0,4-2-14 0 0,0 1 0 0 0,0 0 0 0 0,0 1 0 0 0,0 0 0 0 0,1 1 0 0 0,-20 11 0 0 0,-58 43 73 0 0,87-58-140 0 0,-1 1 0 0 0,1-1 1 0 0,-1 1-1 0 0,1-1 0 0 0,0 1 1 0 0,-1 0-1 0 0,1 0 0 0 0,0 0 0 0 0,0 0 1 0 0,0 0-1 0 0,1 1 0 0 0,-1-1 0 0 0,0 1 1 0 0,1-1-1 0 0,-1 1 0 0 0,1-1 1 0 0,0 1-1 0 0,0 0 0 0 0,0-1 0 0 0,0 1 1 0 0,1 0-1 0 0,-1 0 0 0 0,1 5 0 0 0,3-5 14 0 0,0-1 0 0 0,1 1 0 0 0,-1-1-1 0 0,1 0 1 0 0,0 0 0 0 0,0-1 0 0 0,-1 1-1 0 0,1-1 1 0 0,0 0 0 0 0,0 0 0 0 0,1 0-1 0 0,5 0 1 0 0,-3 1-19 0 0,66 24-86 0 0,-72-25 234 0 0,0-1-22 0 0,-1 0 1 0 0,1 1 0 0 0,0-1-1 0 0,-1 0 1 0 0,1 0 0 0 0,-1 1-1 0 0,1-1 1 0 0,-1 0 0 0 0,1 1-1 0 0,-1-1 1 0 0,0 0 0 0 0,1 1 0 0 0,-1-1-1 0 0,1 1 1 0 0,-1-1 0 0 0,0 1-1 0 0,1-1 1 0 0,-1 1 0 0 0,0-1-1 0 0,0 1 1 0 0,1-1 0 0 0,-1 1-1 0 0,0-1 1 0 0,0 1 0 0 0,0-1 0 0 0,0 1-1 0 0,0 0 1 0 0,1-1 0 0 0,-1 1-1 0 0,0-1 1 0 0,0 1 0 0 0,-1-1-1 0 0,1 1 1 0 0,0 0 0 0 0,0-1-1 0 0,0 1 1 0 0,0-1 0 0 0,0 1 0 0 0,-1-1-1 0 0,1 1 1 0 0,0-1 0 0 0,0 1-1 0 0,-1-1 1 0 0,1 1 0 0 0,-1 0-1 0 0,-12 24 505 0 0,11-23-464 0 0,-15 10 140 0 0,0 0-1 0 0,0-1 1 0 0,-1-1-1 0 0,0 0 1 0 0,-1-1-1 0 0,-36 11 0 0 0,21-15 107 0 0,33-5-241 0 0,-23-2 21 0 0,20 2-38 0 0,1-1 0 0 0,0 1 1 0 0,-1-1-1 0 0,1 0 0 0 0,0 0 0 0 0,0 0 0 0 0,-1 0 1 0 0,1-1-1 0 0,0 1 0 0 0,0-1 0 0 0,0 0 1 0 0,1 0-1 0 0,-1 0 0 0 0,0 0 0 0 0,1 0 1 0 0,-1 0-1 0 0,1-1 0 0 0,0 0 0 0 0,-1 1 0 0 0,1-1 1 0 0,1 0-1 0 0,-1 0 0 0 0,0 0 0 0 0,1 0 1 0 0,-1 0-1 0 0,1 0 0 0 0,0-1 0 0 0,0 1 1 0 0,1 0-1 0 0,-1-1 0 0 0,0 1 0 0 0,1 0 0 0 0,0-1 1 0 0,0-4-1 0 0,0-12 199 0 0,2-1-1 0 0,0 1 1 0 0,1 0 0 0 0,9-31-1 0 0,-7 30-42 0 0,4-20-102 0 0,18-45 0 0 0,10 7-5150 0 0,18-10-14046 0 0,-45 77 17308 0 0</inkml:trace>
</inkml:ink>
</file>

<file path=ppt/ink/ink4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0.182"/>
    </inkml:context>
    <inkml:brush xml:id="br0">
      <inkml:brushProperty name="width" value="0.05" units="cm"/>
      <inkml:brushProperty name="height" value="0.05" units="cm"/>
      <inkml:brushProperty name="color" value="#008C3A"/>
    </inkml:brush>
  </inkml:definitions>
  <inkml:trace contextRef="#ctx0" brushRef="#br0">0 77 3448 0 0,'0'0'12549'0'0,"20"1"-10892"0"0,4-9-781 0 0,0 0 1 0 0,-1-2-1 0 0,0-1 1 0 0,37-23-1 0 0,-44 28-741 0 0,-20 18-4980 0 0,-20 19-5399 0 0,3-12 5890 0 0,8-10 2462 0 0</inkml:trace>
</inkml:ink>
</file>

<file path=ppt/ink/ink4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1.104"/>
    </inkml:context>
    <inkml:brush xml:id="br0">
      <inkml:brushProperty name="width" value="0.05" units="cm"/>
      <inkml:brushProperty name="height" value="0.05" units="cm"/>
      <inkml:brushProperty name="color" value="#008C3A"/>
    </inkml:brush>
  </inkml:definitions>
  <inkml:trace contextRef="#ctx0" brushRef="#br0">790 98 4996 0 0,'0'0'3425'0'0,"-18"4"7066"0"0,13-1-9959 0 0,-12 29 1406 0 0,14-27-1493 0 0,-1 0 0 0 0,1 1-1 0 0,0 0 1 0 0,0 0 0 0 0,1 0-1 0 0,0 0 1 0 0,0 0 0 0 0,1 0-1 0 0,-2 9 1 0 0,3-14-450 0 0,0-1-1 0 0,1 0 1 0 0,-1 1-1 0 0,0-1 1 0 0,0 0-1 0 0,1 1 1 0 0,-1-1-1 0 0,0 0 0 0 0,0 0 1 0 0,1 1-1 0 0,-1-1 1 0 0,0 0-1 0 0,1 0 1 0 0,-1 0-1 0 0,0 0 1 0 0,1 1-1 0 0,-1-1 1 0 0,1 0-1 0 0,-1 0 1 0 0,0 0-1 0 0,1 0 1 0 0,-1 0-1 0 0,0 0 1 0 0,1 0-1 0 0,-1 0 1 0 0,1 0-1 0 0,-1 0 1 0 0,0 0-1 0 0,1 0 1 0 0,-1 0-1 0 0,1 0 1 0 0,-1-1-1 0 0,0 1 1 0 0,1 0-1 0 0,-1 0 1 0 0,0 0-1 0 0,1 0 1 0 0,-1-1-1 0 0,0 1 1 0 0,0 0-1 0 0,1 0 1 0 0,-1-1-1 0 0,0 1 1 0 0,1 0-1 0 0,-1-1 1 0 0,0 1-1 0 0,1-1 1 0 0,18-15-298 0 0,-15 10 309 0 0,1-1 1 0 0,-1 0 0 0 0,-1 0 0 0 0,0 0-1 0 0,0 0 1 0 0,0-1 0 0 0,-1 1-1 0 0,0-1 1 0 0,0 0 0 0 0,0-12 736 0 0,-5 23-497 0 0,-10 7 219 0 0,0 0 0 0 0,2 2 1 0 0,-16 16-1 0 0,16-14-58 0 0,-2-1 1 0 0,0 0 0 0 0,-26 19-1 0 0,36-30-431 0 0,-1 1 0 0 0,1-1 0 0 0,-1 0 0 0 0,0 0 0 0 0,0-1 0 0 0,0 1 0 0 0,0-1 0 0 0,0 0 0 0 0,0 0 0 0 0,-7 1 0 0 0,9-2-22 0 0,0 0 1 0 0,-1-1-1 0 0,1 1 0 0 0,0 0 1 0 0,0-1-1 0 0,-1 0 0 0 0,1 1 1 0 0,0-1-1 0 0,0 0 1 0 0,0 0-1 0 0,0-1 0 0 0,0 1 1 0 0,0 0-1 0 0,0-1 0 0 0,1 1 1 0 0,-1-1-1 0 0,0 1 1 0 0,1-1-1 0 0,-1 0 0 0 0,-1-2 1 0 0,-13-5-67 0 0,15 9 142 0 0,-35 29 435 0 0,28-22-451 0 0,-23 20 484 0 0,-1-1 0 0 0,-2-1 0 0 0,-61 33-1 0 0,86-53-411 0 0,0 0-1 0 0,-1-1 0 0 0,1-1 1 0 0,-1 1-1 0 0,0-2 0 0 0,1 1 1 0 0,-1-1-1 0 0,-1-1 0 0 0,1 0 1 0 0,0 0-1 0 0,0-1 0 0 0,0 0 1 0 0,0-1-1 0 0,0 0 0 0 0,-1-1 0 0 0,2 0 1 0 0,-1-1-1 0 0,0 1 0 0 0,0-2 1 0 0,-15-7-1 0 0,19 8-403 0 0,0-1 0 0 0,1-1 0 0 0,-1 1 0 0 0,1-1 0 0 0,0 1 0 0 0,0-2 1 0 0,0 1-1 0 0,1 0 0 0 0,-1-1 0 0 0,1 0 0 0 0,1 0 0 0 0,-1 0 0 0 0,1-1 0 0 0,0 1 0 0 0,1-1 0 0 0,-1 1 0 0 0,1-1 0 0 0,1 0 0 0 0,-1 0 0 0 0,1 0 1 0 0,0 0-1 0 0,1 0 0 0 0,0-10 0 0 0,0 4-453 0 0,1 0 1 0 0,1 0-1 0 0,0 0 1 0 0,0 0 0 0 0,2 0-1 0 0,-1 0 1 0 0,2 0-1 0 0,0 1 1 0 0,0 0-1 0 0,1 0 1 0 0,11-16-1 0 0,-5 11-3973 0 0,2 1-1 0 0,19-19 0 0 0,-25 27 3168 0 0</inkml:trace>
</inkml:ink>
</file>

<file path=ppt/ink/ink4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1.906"/>
    </inkml:context>
    <inkml:brush xml:id="br0">
      <inkml:brushProperty name="width" value="0.05" units="cm"/>
      <inkml:brushProperty name="height" value="0.05" units="cm"/>
      <inkml:brushProperty name="color" value="#008C3A"/>
    </inkml:brush>
  </inkml:definitions>
  <inkml:trace contextRef="#ctx0" brushRef="#br0">1 189 3060 0 0,'60'-41'8276'0'0,"5"10"-3714"0"0,76-13-4641 0 0,-96 32-4287 0 0,0-2 1 0 0,47-22 0 0 0,-71 25 2602 0 0</inkml:trace>
</inkml:ink>
</file>

<file path=ppt/ink/ink4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2.890"/>
    </inkml:context>
    <inkml:brush xml:id="br0">
      <inkml:brushProperty name="width" value="0.05" units="cm"/>
      <inkml:brushProperty name="height" value="0.05" units="cm"/>
      <inkml:brushProperty name="color" value="#008C3A"/>
    </inkml:brush>
  </inkml:definitions>
  <inkml:trace contextRef="#ctx0" brushRef="#br0">917 0 5232 0 0,'1'1'12768'0'0,"0"14"-12274"0"0,0-6 73 0 0,-1-1 0 0 0,0 1 0 0 0,0-1 0 0 0,-1 1 0 0 0,0-1 0 0 0,-1 1 0 0 0,0-1 0 0 0,-5 14 0 0 0,5-17-476 0 0,0 1-1 0 0,-1-1 1 0 0,0 1 0 0 0,0-1 0 0 0,0 0 0 0 0,0 0 0 0 0,-1 0 0 0 0,0-1 0 0 0,0 1 0 0 0,0-1-1 0 0,-1 0 1 0 0,-5 5 0 0 0,8-9-123 0 0,1 1-1 0 0,-1-1 0 0 0,1 1 1 0 0,-1-1-1 0 0,1 0 1 0 0,-1 1-1 0 0,1-1 0 0 0,-1 0 1 0 0,1 0-1 0 0,-1 0 1 0 0,1 0-1 0 0,-1 0 0 0 0,1-1 1 0 0,-1 1-1 0 0,1 0 0 0 0,-1-1 1 0 0,1 1-1 0 0,0-1 1 0 0,-1 1-1 0 0,1-1 0 0 0,-1 0 1 0 0,1 0-1 0 0,0 0 1 0 0,0 1-1 0 0,0-1 0 0 0,-1 0 1 0 0,1-1-1 0 0,0 1 1 0 0,0 0-1 0 0,0 0 0 0 0,-1-2 1 0 0,-3-2-76 0 0,4 4 131 0 0,1 0-27 0 0,0 1 0 0 0,0 0 0 0 0,0-1 0 0 0,0 1 0 0 0,0-1-1 0 0,0 1 1 0 0,0 0 0 0 0,0-1 0 0 0,0 1 0 0 0,0-1 0 0 0,0 1 0 0 0,0 0 0 0 0,0-1 0 0 0,0 1-1 0 0,0-1 1 0 0,0 1 0 0 0,0 0 0 0 0,0-1 0 0 0,0 1 0 0 0,-1 0 0 0 0,1-1 0 0 0,0 1-1 0 0,0 0 1 0 0,-1-1 0 0 0,1 1 0 0 0,0 0 0 0 0,0-1 0 0 0,-1 1 0 0 0,1 0 0 0 0,0 0-1 0 0,-1-1 1 0 0,1 1 0 0 0,0 0 0 0 0,-1 0 0 0 0,1 0 0 0 0,0 0 0 0 0,-1-1 0 0 0,1 1 0 0 0,0 0-1 0 0,-1 0 1 0 0,1 0 0 0 0,-1 0 0 0 0,1 0 0 0 0,0 0 0 0 0,-1 0 0 0 0,1 0 0 0 0,-1 0-1 0 0,1 0 1 0 0,0 0 0 0 0,-1 0 0 0 0,1 0 0 0 0,0 0 0 0 0,-1 1 0 0 0,1-1 0 0 0,-1 0 0 0 0,1 0-1 0 0,0 0 1 0 0,-1 0 0 0 0,1 1 0 0 0,-29 9-232 0 0,24-6 267 0 0,-1 0 1 0 0,0 0-1 0 0,0 0 1 0 0,-1-1 0 0 0,-10 4-1 0 0,16-6-14 0 0,-2-1-35 0 0,0 0 1 0 0,0-1-1 0 0,0 1 1 0 0,0 0-1 0 0,0-1 1 0 0,0 0-1 0 0,0 0 0 0 0,0 0 1 0 0,0 0-1 0 0,1 0 1 0 0,-1 0-1 0 0,-2-3 1 0 0,3 2-10 0 0,0 0 0 0 0,1-1 0 0 0,-1 1 0 0 0,1-1 0 0 0,-1 0 0 0 0,1 0 0 0 0,0 1 0 0 0,0-1 0 0 0,1 0 0 0 0,-1 0 0 0 0,0 0 0 0 0,1 0 0 0 0,0 0 1 0 0,0-4-1 0 0,-3-12-63 0 0,1 14 73 0 0,2 4 36 0 0,0 0 0 0 0,0 0 0 0 0,0 0-1 0 0,-1 0 1 0 0,1 0 0 0 0,0 0 0 0 0,-1 0-1 0 0,1 0 1 0 0,0 0 0 0 0,-1 0-1 0 0,0 1 1 0 0,1-1 0 0 0,-1 0 0 0 0,1 0-1 0 0,-1 0 1 0 0,0 1 0 0 0,1-1 0 0 0,-1 0-1 0 0,0 1 1 0 0,0-1 0 0 0,0 0 0 0 0,-1 0-1 0 0,0 1 141 0 0,-2 1-111 0 0,-118 44-193 0 0,120-44 96 0 0,3 0-61 0 0,-1 0 60 0 0,1 1 0 0 0,0-1 0 0 0,0 0 1 0 0,0 0-1 0 0,0 0 0 0 0,0 0 0 0 0,0 0 0 0 0,0 0 1 0 0,0 0-1 0 0,0 0 0 0 0,0 0 0 0 0,0 0 0 0 0,1-1 1 0 0,-1 1-1 0 0,0 0 0 0 0,1-1 0 0 0,-1 1 0 0 0,0-1 1 0 0,1 0-1 0 0,-1 1 0 0 0,1-1 0 0 0,-1 0 1 0 0,0 0-1 0 0,3 0 0 0 0,45 6-198 0 0,-42-5 206 0 0,8 0 310 0 0,-10-1-84 0 0,1 0 1 0 0,0 1-1 0 0,-1 0 0 0 0,1 0 0 0 0,-1 0 1 0 0,1 1-1 0 0,-1 0 0 0 0,0 0 0 0 0,7 3 0 0 0,-11-4-139 0 0,-1 0-1 0 0,1 0 0 0 0,-1 0 0 0 0,1 0 0 0 0,-1 0 0 0 0,1 0 0 0 0,-1 0 0 0 0,0 0 0 0 0,0 0 1 0 0,1 0-1 0 0,-1 0 0 0 0,0 0 0 0 0,0 0 0 0 0,0 0 0 0 0,0 0 0 0 0,0 0 0 0 0,0 0 0 0 0,-1 0 0 0 0,1 0 1 0 0,0 0-1 0 0,0 0 0 0 0,-1 0 0 0 0,1 0 0 0 0,0 0 0 0 0,-1 0 0 0 0,1 0 0 0 0,-1-1 0 0 0,0 1 1 0 0,1 0-1 0 0,-1 0 0 0 0,0 0 0 0 0,0 0 0 0 0,-21 27 427 0 0,16-23-386 0 0,1 0 1 0 0,-1 0-1 0 0,0-1 0 0 0,0 0 0 0 0,0-1 0 0 0,-1 1 0 0 0,1-1 0 0 0,-1 0 0 0 0,0-1 0 0 0,0 1 0 0 0,0-1 0 0 0,0-1 0 0 0,0 1 1 0 0,0-1-1 0 0,-1-1 0 0 0,1 1 0 0 0,-8-1 0 0 0,-7-2 31 0 0,0-1 1 0 0,1-1-1 0 0,-1-1 1 0 0,-25-9 0 0 0,39 13-78 0 0,1-1 0 0 0,-1 1 0 0 0,0 1 0 0 0,0-1 0 0 0,1 1 0 0 0,-1 1 0 0 0,0-1 0 0 0,0 1 0 0 0,1 1 0 0 0,-1-1 0 0 0,1 1 0 0 0,-1 1 0 0 0,1-1 0 0 0,0 1 0 0 0,0 0 0 0 0,0 1 0 0 0,0 0 0 0 0,1 0 0 0 0,-1 1 0 0 0,-7 6 0 0 0,-12 11-281 0 0,1 2 0 0 0,1 1 0 0 0,-26 32 0 0 0,48-54 135 0 0,-19 23-1804 0 0,-9 11-5126 0 0,-20 13-8814 0 0</inkml:trace>
</inkml:ink>
</file>

<file path=ppt/ink/ink4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3.422"/>
    </inkml:context>
    <inkml:brush xml:id="br0">
      <inkml:brushProperty name="width" value="0.05" units="cm"/>
      <inkml:brushProperty name="height" value="0.05" units="cm"/>
      <inkml:brushProperty name="color" value="#008C3A"/>
    </inkml:brush>
  </inkml:definitions>
  <inkml:trace contextRef="#ctx0" brushRef="#br0">0 83 5324 0 0,'2'-4'1038'0'0,"0"1"-1"0"0,0-1 1 0 0,1 1-1 0 0,-1 0 1 0 0,1 0-1 0 0,0 0 1 0 0,0 0-1 0 0,4-4 1 0 0,34-17 3881 0 0,-26 18-4835 0 0,0 1-1 0 0,0 0 1 0 0,25-4-1 0 0,-38 9-605 0 0,0 0-1 0 0,0-1 1 0 0,0 1-1 0 0,-1 0 1 0 0,1 0-1 0 0,0 0 1 0 0,0 0-1 0 0,0 1 1 0 0,-1-1 0 0 0,1 0-1 0 0,0 1 1 0 0,0-1-1 0 0,-1 1 1 0 0,1 0-1 0 0,0-1 1 0 0,-1 1-1 0 0,1 0 1 0 0,0 0-1 0 0,-1 0 1 0 0,0 0-1 0 0,1 0 1 0 0,-1 1-1 0 0,0-1 1 0 0,1 0 0 0 0,-1 1-1 0 0,0-1 1 0 0,0 1-1 0 0,0-1 1 0 0,0 1-1 0 0,0-1 1 0 0,0 3-1 0 0,0 5-1241 0 0</inkml:trace>
</inkml:ink>
</file>

<file path=ppt/ink/ink4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3.766"/>
    </inkml:context>
    <inkml:brush xml:id="br0">
      <inkml:brushProperty name="width" value="0.05" units="cm"/>
      <inkml:brushProperty name="height" value="0.05" units="cm"/>
      <inkml:brushProperty name="color" value="#008C3A"/>
    </inkml:brush>
  </inkml:definitions>
  <inkml:trace contextRef="#ctx0" brushRef="#br0">1 367 5793 0 0,'0'0'5747'0'0,"25"-1"-1152"0"0,9-10-1073 0 0,56-27 0 0 0,-61 23-3828 0 0,-1-1 0 0 0,35-27 1 0 0,-44 28-1580 0 0,-1-1 1 0 0,-1 0-1 0 0,30-35 1 0 0,-37 37 53 0 0,0 0 0 0 0,-1 0 0 0 0,-1-1 0 0 0,0 0 0 0 0,-1-1 0 0 0,6-18 1 0 0,-8 12 134 0 0</inkml:trace>
</inkml:ink>
</file>

<file path=ppt/ink/ink4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4.125"/>
    </inkml:context>
    <inkml:brush xml:id="br0">
      <inkml:brushProperty name="width" value="0.05" units="cm"/>
      <inkml:brushProperty name="height" value="0.05" units="cm"/>
      <inkml:brushProperty name="color" value="#008C3A"/>
    </inkml:brush>
  </inkml:definitions>
  <inkml:trace contextRef="#ctx0" brushRef="#br0">73 38 7277 0 0,'-3'-11'6019'0'0,"0"-3"-548"0"0,0 6-4795 0 0,1 3-3457 0 0,-7 7-4958 0 0,-32 17 2061 0 0,29-9 3925 0 0</inkml:trace>
</inkml:ink>
</file>

<file path=ppt/ink/ink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7.666"/>
    </inkml:context>
    <inkml:brush xml:id="br0">
      <inkml:brushProperty name="width" value="0.05" units="cm"/>
      <inkml:brushProperty name="height" value="0.05" units="cm"/>
      <inkml:brushProperty name="color" value="#004F8B"/>
    </inkml:brush>
  </inkml:definitions>
  <inkml:trace contextRef="#ctx0" brushRef="#br0">176 161 5741 0 0,'0'0'3570'0'0,"-3"-3"-2060"0"0,0-1-961 0 0,0 0 0 0 0,1 0-1 0 0,-1-1 1 0 0,1 1 0 0 0,-1-1 0 0 0,1 1-1 0 0,1-1 1 0 0,-1 0 0 0 0,1 1 0 0 0,0-1-1 0 0,0 0 1 0 0,0 0 0 0 0,0 0 0 0 0,1-5-1 0 0,0 1-167 0 0,0 1-1 0 0,1 0 1 0 0,-1-1-1 0 0,2 1 1 0 0,-1 0-1 0 0,1 0 1 0 0,1 0-1 0 0,3-9 1 0 0,-6 17-374 0 0,0 0 1 0 0,0 1 0 0 0,0-1-1 0 0,0 0 1 0 0,0 1-1 0 0,0-1 1 0 0,1 1 0 0 0,-1-1-1 0 0,0 0 1 0 0,0 1 0 0 0,0-1-1 0 0,0 0 1 0 0,1 0 0 0 0,-1 1-1 0 0,0-1 1 0 0,0 0-1 0 0,1 1 1 0 0,-1-1 0 0 0,0 0-1 0 0,0 0 1 0 0,1 1 0 0 0,-1-1-1 0 0,0 0 1 0 0,1 0-1 0 0,-1 0 1 0 0,0 0 0 0 0,1 1-1 0 0,-1-1 1 0 0,0 0 0 0 0,1 0-1 0 0,-1 0 1 0 0,0 0-1 0 0,1 0 1 0 0,-1 0 0 0 0,0 0-1 0 0,1 0 1 0 0,-1 0 0 0 0,1 0-1 0 0,-1 0 1 0 0,0 0-1 0 0,1 0 1 0 0,-1 0 0 0 0,0 0-1 0 0,1-1 1 0 0,-1 1 0 0 0,0 0-1 0 0,1 0 1 0 0,-1 0 0 0 0,0 0-1 0 0,1-1 1 0 0,-1 1-1 0 0,0 0 1 0 0,0 0 0 0 0,1-1-1 0 0,-1 1 1 0 0,0 0 0 0 0,0-1-1 0 0,0 1 1 0 0,1 0-1 0 0,-1 0 1 0 0,0-1 0 0 0,0 1-1 0 0,0 0 1 0 0,0-1 0 0 0,0 1-1 0 0,1-1 1 0 0,-1 1-1 0 0,0-1 1 0 0,5 31 107 0 0,-6-24-286 0 0,0-1 0 0 0,-1 1 0 0 0,0-1 0 0 0,-1 1 0 0 0,1-1 0 0 0,-1 0 0 0 0,0 0 0 0 0,0 0 0 0 0,-1 0 0 0 0,1-1 0 0 0,-1 1 0 0 0,0-1 0 0 0,-5 4 0 0 0,3-3-896 0 0,0-1 1 0 0,0 0 0 0 0,-1 0 0 0 0,1 0 0 0 0,-1-1-1 0 0,0 0 1 0 0,0 0 0 0 0,-1-1 0 0 0,1 0 0 0 0,0 0-1 0 0,-1-1 1 0 0,1 1 0 0 0,-1-2 0 0 0,0 1 0 0 0,-8-1-1 0 0,-3-2-973 0 0</inkml:trace>
</inkml:ink>
</file>

<file path=ppt/ink/ink4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4.469"/>
    </inkml:context>
    <inkml:brush xml:id="br0">
      <inkml:brushProperty name="width" value="0.05" units="cm"/>
      <inkml:brushProperty name="height" value="0.05" units="cm"/>
      <inkml:brushProperty name="color" value="#008C3A"/>
    </inkml:brush>
  </inkml:definitions>
  <inkml:trace contextRef="#ctx0" brushRef="#br0">93 0 5352 0 0,'0'0'1834'0'0,"-16"3"5913"0"0,7 1-6034 0 0,3 54-1276 0 0,1-37-3462 0 0,0 0 0 0 0,-2-1 0 0 0,-1 0 0 0 0,-17 32 0 0 0,13-31 1291 0 0</inkml:trace>
</inkml:ink>
</file>

<file path=ppt/ink/ink4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6.859"/>
    </inkml:context>
    <inkml:brush xml:id="br0">
      <inkml:brushProperty name="width" value="0.05" units="cm"/>
      <inkml:brushProperty name="height" value="0.05" units="cm"/>
      <inkml:brushProperty name="color" value="#008C3A"/>
    </inkml:brush>
  </inkml:definitions>
  <inkml:trace contextRef="#ctx0" brushRef="#br0">426 1 4308 0 0,'-2'1'21309'0'0,"-9"13"-21085"0"0,-75 178 5142 0 0,26-97-4817 0 0,-13-7-6211 0 0,52-67 452 0 0,-43 33 0 0 0,45-41 635 0 0,0-1 0 0 0,-38 19-1 0 0,43-24 2924 0 0</inkml:trace>
</inkml:ink>
</file>

<file path=ppt/ink/ink4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7.984"/>
    </inkml:context>
    <inkml:brush xml:id="br0">
      <inkml:brushProperty name="width" value="0.05" units="cm"/>
      <inkml:brushProperty name="height" value="0.05" units="cm"/>
      <inkml:brushProperty name="color" value="#008C3A"/>
    </inkml:brush>
  </inkml:definitions>
  <inkml:trace contextRef="#ctx0" brushRef="#br0">394 45 3560 0 0,'5'-32'7113'0'0,"-3"20"640"0"0,-5 34-7433 0 0,-2 0 0 0 0,-1 0 0 0 0,-1-1 0 0 0,0 0 0 0 0,-2 0 0 0 0,-1 0 0 0 0,0-1 0 0 0,-1-1 0 0 0,-1 0-1 0 0,-21 25 1 0 0,33-43-335 0 0,-1 0 1 0 0,1 0-1 0 0,-1 0 0 0 0,1 0 0 0 0,-1 0 0 0 0,0 0 0 0 0,0 0 0 0 0,1-1 0 0 0,-1 1 0 0 0,0 0 0 0 0,0 0 0 0 0,0-1 0 0 0,0 1 1 0 0,0 0-1 0 0,0-1 0 0 0,0 1 0 0 0,0-1 0 0 0,0 1 0 0 0,-1-1 0 0 0,1 0 0 0 0,0 1 0 0 0,0-1 0 0 0,0 0 0 0 0,0 0 1 0 0,-1 0-1 0 0,1 0 0 0 0,0 0 0 0 0,0 0 0 0 0,0 0 0 0 0,-1 0 0 0 0,1 0 0 0 0,0-1 0 0 0,0 1 0 0 0,0 0 0 0 0,0-1 1 0 0,0 1-1 0 0,0-1 0 0 0,0 1 0 0 0,0-1 0 0 0,0 0 0 0 0,0 1 0 0 0,0-1 0 0 0,0 0 0 0 0,0 0 0 0 0,0 0 0 0 0,0 0 0 0 0,1 1 1 0 0,-1-1-1 0 0,0 0 0 0 0,1 0 0 0 0,-1 0 0 0 0,1-1 0 0 0,-1 1 0 0 0,0-1 0 0 0,-4-9-215 0 0,0-1-1 0 0,1 1 1 0 0,1-1 0 0 0,-3-13-1 0 0,4 15 101 0 0,1 8 103 0 0,1 0 0 0 0,0-1-1 0 0,-1 1 1 0 0,0 0 0 0 0,1 0-1 0 0,-1 0 1 0 0,0-1 0 0 0,0 1-1 0 0,0 0 1 0 0,-1 0 0 0 0,1 0 0 0 0,0 0-1 0 0,-1 0 1 0 0,1 1 0 0 0,-1-1-1 0 0,0 0 1 0 0,1 1 0 0 0,-1-1-1 0 0,0 1 1 0 0,0 0 0 0 0,0-1-1 0 0,0 1 1 0 0,0 0 0 0 0,-1 0 0 0 0,1 0-1 0 0,0 1 1 0 0,-3-2 0 0 0,-10 2-28 0 0,0 0 0 0 0,0 1 1 0 0,0 0-1 0 0,-27 7 1 0 0,41-8 37 0 0,1 0 0 0 0,0 0-1 0 0,0 0 1 0 0,0 0 0 0 0,-1 0 0 0 0,1 0 0 0 0,0 0 0 0 0,0 0 0 0 0,0 0 0 0 0,-1 1 0 0 0,1-1-1 0 0,0 0 1 0 0,0 0 0 0 0,0 0 0 0 0,0 0 0 0 0,-1 1 0 0 0,1-1 0 0 0,0 0 0 0 0,0 0 0 0 0,0 0 0 0 0,0 1-1 0 0,0-1 1 0 0,0 0 0 0 0,0 0 0 0 0,0 1 0 0 0,0-1 0 0 0,0 0 0 0 0,0 0 0 0 0,0 0 0 0 0,0 1 0 0 0,0-1-1 0 0,0 0 1 0 0,0 0 0 0 0,0 1 0 0 0,0-1 0 0 0,0 0 0 0 0,0 0 0 0 0,0 0 0 0 0,0 1 0 0 0,0-1 0 0 0,0 0-1 0 0,0 0 1 0 0,0 0 0 0 0,0 1 0 0 0,1-1 0 0 0,-1 0 0 0 0,0 0 0 0 0,0 0 0 0 0,0 1 0 0 0,0-1-1 0 0,1 0 1 0 0,-1 0 0 0 0,0 0 0 0 0,0 0 0 0 0,0 0 0 0 0,1 0 0 0 0,-1 1 0 0 0,0-1 0 0 0,0 0 0 0 0,0 0-1 0 0,1 0 1 0 0,-1 0 0 0 0,0 0 0 0 0,0 0 0 0 0,1 0 0 0 0,-1 0 0 0 0,0 0 0 0 0,20 9-205 0 0,8-6 258 0 0,0 2 0 0 0,40 11 1 0 0,-67-16-4 0 0,-1 0 0 0 0,1 1 0 0 0,-1-1 0 0 0,1 1 1 0 0,-1-1-1 0 0,1 1 0 0 0,-1-1 0 0 0,1 1 0 0 0,-1-1 1 0 0,1 1-1 0 0,-1-1 0 0 0,0 1 0 0 0,1-1 0 0 0,-1 1 1 0 0,0 0-1 0 0,1-1 0 0 0,-1 1 0 0 0,0 0 0 0 0,0-1 1 0 0,0 1-1 0 0,0 0 0 0 0,1-1 0 0 0,-1 1 1 0 0,0 0-1 0 0,0-1 0 0 0,0 1 0 0 0,0 0 0 0 0,-1-1 1 0 0,1 1-1 0 0,0 0 0 0 0,0-1 0 0 0,0 1 0 0 0,0 0 1 0 0,-1-1-1 0 0,1 1 0 0 0,0-1 0 0 0,-1 1 0 0 0,1 0 1 0 0,0-1-1 0 0,-1 1 0 0 0,1-1 0 0 0,-1 1 0 0 0,1-1 1 0 0,-1 1-1 0 0,-25 31 806 0 0,21-26-507 0 0,-27 33 1123 0 0,1 2-1 0 0,-37 68 1 0 0,59-94-1113 0 0,2 0 0 0 0,0 1 0 0 0,1 0 0 0 0,0 0 1 0 0,1 1-1 0 0,1-1 0 0 0,1 1 0 0 0,0 0 1 0 0,2 0-1 0 0,-1 0 0 0 0,3 24 0 0 0,-1-36-273 0 0,1-1 0 0 0,0 1-1 0 0,0 0 1 0 0,1-1-1 0 0,-1 1 1 0 0,1-1 0 0 0,0 0-1 0 0,0 1 1 0 0,1-1 0 0 0,-1 0-1 0 0,1 0 1 0 0,0 0-1 0 0,0-1 1 0 0,4 5 0 0 0,0-2-51 0 0,0 0 0 0 0,1 0 0 0 0,-1-1 0 0 0,1 0-1 0 0,0-1 1 0 0,0 0 0 0 0,10 4 0 0 0,2-1-462 0 0,1-1-1 0 0,0-1 0 0 0,0 0 0 0 0,0-2 1 0 0,36 2-1 0 0,-34-5-1195 0 0,1-1 1 0 0,44-7 0 0 0,-45 3-382 0 0,0-1-1 0 0,0-1 1 0 0,0-1 0 0 0,-1-1 0 0 0,0-1 0 0 0,-1-1 0 0 0,0 0 0 0 0,-1-2 0 0 0,23-18 0 0 0,-23 15 440 0 0</inkml:trace>
</inkml:ink>
</file>

<file path=ppt/ink/ink4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8.609"/>
    </inkml:context>
    <inkml:brush xml:id="br0">
      <inkml:brushProperty name="width" value="0.05" units="cm"/>
      <inkml:brushProperty name="height" value="0.05" units="cm"/>
      <inkml:brushProperty name="color" value="#008C3A"/>
    </inkml:brush>
  </inkml:definitions>
  <inkml:trace contextRef="#ctx0" brushRef="#br0">58 8 3500 0 0,'0'0'5625'0'0,"-7"13"5723"0"0,8-12-11260 0 0,-1-1 0 0 0,1 0 0 0 0,-1 0 0 0 0,1 0 1 0 0,-1 1-1 0 0,1-1 0 0 0,-1 0 0 0 0,1 0 1 0 0,-1 0-1 0 0,1 0 0 0 0,-1 0 0 0 0,1 0 1 0 0,0 0-1 0 0,-1 0 0 0 0,1 0 0 0 0,-1 0 0 0 0,1 0 1 0 0,-1 0-1 0 0,1 0 0 0 0,-1 0 0 0 0,1-1 1 0 0,-1 1-1 0 0,1 0 0 0 0,-1 0 0 0 0,1 0 1 0 0,-1-1-1 0 0,0 1 0 0 0,1 0 0 0 0,-1-1 0 0 0,1 1 1 0 0,-1 0-1 0 0,0-1 0 0 0,1 1 0 0 0,-1-1 1 0 0,0 1-1 0 0,1-1 0 0 0,-1 1 0 0 0,0-1 1 0 0,0 1-1 0 0,1-1 0 0 0,-1 1 0 0 0,0-1 0 0 0,0 1 1 0 0,0-1-1 0 0,0 1 0 0 0,0-1 0 0 0,0 1 1 0 0,0-1-1 0 0,0 1 0 0 0,0-1 0 0 0,0 1 0 0 0,0-1 1 0 0,0 1-1 0 0,0-1 0 0 0,0 1 0 0 0,0-1 1 0 0,0 1-1 0 0,-1-1 0 0 0,1 1 0 0 0,0-1 1 0 0,0 1-1 0 0,-1-1 0 0 0,1 1 0 0 0,0-1 0 0 0,-1 0 1 0 0,0 0 796 0 0,-3 2-1856 0 0,-12 10-184 0 0,-29 33-22213 0 0</inkml:trace>
</inkml:ink>
</file>

<file path=ppt/ink/ink4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09.862"/>
    </inkml:context>
    <inkml:brush xml:id="br0">
      <inkml:brushProperty name="width" value="0.05" units="cm"/>
      <inkml:brushProperty name="height" value="0.05" units="cm"/>
      <inkml:brushProperty name="color" value="#008C3A"/>
    </inkml:brush>
  </inkml:definitions>
  <inkml:trace contextRef="#ctx0" brushRef="#br0">491 29 3888 0 0,'0'0'1168'0'0,"-2"3"-47"0"0,-8 41 4203 0 0,9-43-5172 0 0,1 1-1 0 0,0 0 1 0 0,0-1-1 0 0,0 1 1 0 0,0 0-1 0 0,0 0 1 0 0,1-1-1 0 0,-1 1 1 0 0,0 0 0 0 0,1-1-1 0 0,-1 1 1 0 0,1 0-1 0 0,0-1 1 0 0,0 1-1 0 0,-1-1 1 0 0,1 1 0 0 0,0-1-1 0 0,0 1 1 0 0,0-1-1 0 0,0 0 1 0 0,1 0-1 0 0,-1 1 1 0 0,0-1 0 0 0,3 1-1 0 0,-3-1-157 0 0,0-1-61 0 0,1 0 0 0 0,-1 0 0 0 0,1 0 0 0 0,-1-1-1 0 0,1 1 1 0 0,-1 0 0 0 0,1-1 0 0 0,-1 1 0 0 0,1-1 0 0 0,-1 0 0 0 0,0 1 0 0 0,1-1 0 0 0,-1 0-1 0 0,0 0 1 0 0,1 0 0 0 0,-1 0 0 0 0,0 0 0 0 0,0 0 0 0 0,0 0 0 0 0,0 0 0 0 0,0 0 0 0 0,0-1-1 0 0,-1 1 1 0 0,1 0 0 0 0,0-1 0 0 0,0 1 0 0 0,-1-1 0 0 0,1 1 0 0 0,-1 0 0 0 0,1-1-1 0 0,-1 1 1 0 0,0-4 0 0 0,2-5 82 0 0,-2 0 0 0 0,1 0 0 0 0,-1 0 1 0 0,-2-11-1 0 0,1 0 2189 0 0,-26 40-1352 0 0,14 7-456 0 0,-2-2-1 0 0,-1 1 1 0 0,-1-2 0 0 0,-1 0 0 0 0,-1-2 0 0 0,0 0-1 0 0,-34 27 1 0 0,44-41-329 0 0,-1-1 0 0 0,0 0 0 0 0,0 0 0 0 0,-1-1-1 0 0,0 0 1 0 0,0-1 0 0 0,0-1 0 0 0,0 1 0 0 0,-22 2 0 0 0,30-6-93 0 0,-1 0-47 0 0,0-1 0 0 0,-1 0 0 0 0,1-1 0 0 0,0 1 0 0 0,0-1 0 0 0,0 0 0 0 0,0 0 0 0 0,-5-3 0 0 0,8 3 6 0 0,-1 1 0 0 0,1 0 0 0 0,1 0 0 0 0,-1-1 0 0 0,0 1 0 0 0,0-1 0 0 0,0 1 1 0 0,1-1-1 0 0,-1 1 0 0 0,1-1 0 0 0,-1 1 0 0 0,1-1 0 0 0,0 1 0 0 0,-1-1 0 0 0,1 0 0 0 0,0 1 0 0 0,0-1 0 0 0,0 1 0 0 0,0-1 0 0 0,1 0 0 0 0,-1 1 0 0 0,0-1 0 0 0,1 1 0 0 0,-1-1 0 0 0,1 1 0 0 0,-1-1 0 0 0,1 1 1 0 0,0-1-1 0 0,1-1 0 0 0,0-1-15 0 0,-1 1 1 0 0,1 0 0 0 0,0 0 0 0 0,0 0-1 0 0,1 1 1 0 0,-1-1 0 0 0,0 0-1 0 0,1 1 1 0 0,0 0 0 0 0,-1-1 0 0 0,1 1-1 0 0,5-2 1 0 0,-7 3 78 0 0,15-1 495 0 0,-15 2-452 0 0,1 1-1 0 0,0 0 1 0 0,-1-1-1 0 0,1 1 1 0 0,-1 0 0 0 0,1 0-1 0 0,-1 0 1 0 0,0 0 0 0 0,1 0-1 0 0,-1 0 1 0 0,0 0 0 0 0,0 0-1 0 0,0 0 1 0 0,0 1-1 0 0,0-1 1 0 0,0 0 0 0 0,0 1-1 0 0,0-1 1 0 0,0 1 0 0 0,-1-1-1 0 0,1 1 1 0 0,-1-1 0 0 0,1 1-1 0 0,-1 0 1 0 0,1-1 0 0 0,-1 3-1 0 0,0 2 40 0 0,0-1 0 0 0,0 0 1 0 0,-1 0-1 0 0,0 0 0 0 0,0 0 0 0 0,0 0 0 0 0,-1 0 0 0 0,0-1 0 0 0,-2 6 0 0 0,-4 7-255 0 0,-1-1 0 0 0,-1 0 0 0 0,0 0-1 0 0,-16 17 1 0 0,14-21-1440 0 0,0-1 1 0 0,0 0-1 0 0,-1-1 0 0 0,0 0 1 0 0,-1-1-1 0 0,0-1 1 0 0,-1 0-1 0 0,-19 7 0 0 0,10-6-252 0 0</inkml:trace>
</inkml:ink>
</file>

<file path=ppt/ink/ink4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10.861"/>
    </inkml:context>
    <inkml:brush xml:id="br0">
      <inkml:brushProperty name="width" value="0.05" units="cm"/>
      <inkml:brushProperty name="height" value="0.05" units="cm"/>
      <inkml:brushProperty name="color" value="#008C3A"/>
    </inkml:brush>
  </inkml:definitions>
  <inkml:trace contextRef="#ctx0" brushRef="#br0">66 213 3100 0 0,'-10'-44'8432'0'0,"9"42"-8158"0"0,-4-49 3109 0 0,5 48-3215 0 0,-1 0 0 0 0,1 0 0 0 0,0-1-1 0 0,1 1 1 0 0,-1 0 0 0 0,0 0 0 0 0,1 0-1 0 0,0 0 1 0 0,0 0 0 0 0,0 0-1 0 0,0 0 1 0 0,0 0 0 0 0,2-3 0 0 0,3 4-121 0 0,1 0-1 0 0,-1 1 1 0 0,0-1 0 0 0,1 1 0 0 0,-1 1 0 0 0,1 0 0 0 0,-1-1 0 0 0,1 2 0 0 0,12 1 0 0 0,-18-2-47 0 0,213 10 334 0 0,-183-10-288 0 0,0-3 0 0 0,0 0 0 0 0,0-2 1 0 0,56-17-1 0 0,-80 19-33 0 0,-1 1 0 0 0,0-1 0 0 0,0 0 1 0 0,0-1-1 0 0,0 1 0 0 0,6-6 0 0 0,-12 9-12 0 0,0-1-1 0 0,0 1 0 0 0,1 0 0 0 0,-1 0 0 0 0,0-1 1 0 0,0 1-1 0 0,0 0 0 0 0,0 0 0 0 0,0-1 1 0 0,0 1-1 0 0,0 0 0 0 0,0 0 0 0 0,0-1 1 0 0,0 1-1 0 0,0 0 0 0 0,0 0 0 0 0,0-1 0 0 0,0 1 1 0 0,0 0-1 0 0,0 0 0 0 0,0-1 0 0 0,0 1 1 0 0,0 0-1 0 0,-1 0 0 0 0,1-1 0 0 0,0 1 0 0 0,0 0 1 0 0,0 0-1 0 0,0-1 0 0 0,-1 1 0 0 0,1 0 1 0 0,0 0-1 0 0,0 0 0 0 0,0 0 0 0 0,-1-1 0 0 0,1 1 1 0 0,0 0-1 0 0,0 0 0 0 0,0 0 0 0 0,-1 0 1 0 0,1 0-1 0 0,0 0 0 0 0,0 0 0 0 0,-1 0 0 0 0,1-1 1 0 0,0 1-1 0 0,0 0 0 0 0,-1 0 0 0 0,1 0 1 0 0,0 0-1 0 0,-1 0 0 0 0,-9-2 22 0 0,5 1-25 0 0,-1 1 0 0 0,1 0-1 0 0,-1 0 1 0 0,1 0 0 0 0,0 1 0 0 0,0 0 0 0 0,-1 0 0 0 0,-8 4 0 0 0,4-3 40 0 0,-25 8 2 0 0,1 2-1 0 0,1 1 1 0 0,0 1 0 0 0,0 2-1 0 0,2 1 1 0 0,0 1-1 0 0,-29 24 1 0 0,35-23 144 0 0,1 1-1 0 0,1 1 1 0 0,1 1-1 0 0,1 1 1 0 0,1 0-1 0 0,1 2 1 0 0,1 0-1 0 0,-21 40 1 0 0,35-56-46 0 0,0 0 1 0 0,0 1 0 0 0,1-1-1 0 0,0 1 1 0 0,0-1 0 0 0,1 1 0 0 0,1 0-1 0 0,0 0 1 0 0,0 0 0 0 0,1 0 0 0 0,0 12-1 0 0,1-17-70 0 0,0 0 0 0 0,0 0 0 0 0,0 0 0 0 0,1 0 0 0 0,0-1 0 0 0,0 1 0 0 0,0 0 0 0 0,0 0 0 0 0,1-1 0 0 0,0 0 0 0 0,0 1 0 0 0,0-1 0 0 0,0 0 0 0 0,1-1 0 0 0,-1 1 0 0 0,1 0 0 0 0,0-1 0 0 0,0 0 0 0 0,0 0 0 0 0,1 0 0 0 0,-1-1 1 0 0,1 1-1 0 0,5 1 0 0 0,12 4-123 0 0,1-1 1 0 0,-1-2 0 0 0,1 0 0 0 0,0-1-1 0 0,0-2 1 0 0,0 0 0 0 0,1-1 0 0 0,-1-2-1 0 0,38-4 1 0 0,-16-2-1609 0 0,47-12 0 0 0,35-20-6709 0 0,-45 1-573 0 0,-67 28 7154 0 0</inkml:trace>
</inkml:ink>
</file>

<file path=ppt/ink/ink4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11.406"/>
    </inkml:context>
    <inkml:brush xml:id="br0">
      <inkml:brushProperty name="width" value="0.05" units="cm"/>
      <inkml:brushProperty name="height" value="0.05" units="cm"/>
      <inkml:brushProperty name="color" value="#008C3A"/>
    </inkml:brush>
  </inkml:definitions>
  <inkml:trace contextRef="#ctx0" brushRef="#br0">0 0 4392 0 0,'2'21'10332'0'0,"0"-15"-8430"0"0,-2-6-1691 0 0,1 1 0 0 0,0-1 0 0 0,0 1-1 0 0,0-1 1 0 0,-1 0 0 0 0,1 1 0 0 0,0-1-1 0 0,0 0 1 0 0,0 0 0 0 0,0 0 0 0 0,0 1 0 0 0,0-1-1 0 0,-1 0 1 0 0,1 0 0 0 0,0-1 0 0 0,0 1-1 0 0,0 0 1 0 0,0 0 0 0 0,0 0 0 0 0,0 0 0 0 0,0-1-1 0 0,-1 1 1 0 0,2-1 0 0 0,6-4-1283 0 0</inkml:trace>
</inkml:ink>
</file>

<file path=ppt/ink/ink4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31.063"/>
    </inkml:context>
    <inkml:brush xml:id="br0">
      <inkml:brushProperty name="width" value="0.1" units="cm"/>
      <inkml:brushProperty name="height" value="0.2" units="cm"/>
      <inkml:brushProperty name="color" value="#00FDFF"/>
      <inkml:brushProperty name="tip" value="rectangle"/>
      <inkml:brushProperty name="rasterOp" value="maskPen"/>
    </inkml:brush>
  </inkml:definitions>
  <inkml:trace contextRef="#ctx0" brushRef="#br0">0 2928 1208 0 0,'9'-42'4362'0'0,"2"-102"-956"0"0,-10 104-2978 0 0,2-1 0 0 0,1 1 0 0 0,18-72 0 0 0,-22 112-428 0 0,15-50 320 0 0,43-97-1 0 0,-51 134-339 0 0,-1 0 0 0 0,2 1-1 0 0,-1 0 1 0 0,2 0 0 0 0,0 1-1 0 0,0 0 1 0 0,1 0 0 0 0,0 1-1 0 0,1 0 1 0 0,0 1 0 0 0,0 0-1 0 0,20-10 1 0 0,-27 17-133 0 0,0-1-1 0 0,0 2 1 0 0,1-1-1 0 0,-1 0 1 0 0,0 1 0 0 0,1 0-1 0 0,-1 0 1 0 0,1 0-1 0 0,5 0 1 0 0,-9 1-15 0 0,19 9-337 0 0,-14-1 112 0 0,-20-2 263 0 0,13-5 136 0 0,-1-1 1 0 0,0 0 0 0 0,1 0 0 0 0,-1 0-1 0 0,0 0 1 0 0,0 0 0 0 0,1 0-1 0 0,-1 0 1 0 0,0 0 0 0 0,1 0 0 0 0,-1-1-1 0 0,0 1 1 0 0,1-1 0 0 0,-1 0-1 0 0,1 1 1 0 0,-1-1 0 0 0,0 0 0 0 0,1 0-1 0 0,0 0 1 0 0,-1 0 0 0 0,1 0-1 0 0,-2-2 1 0 0,2 1 8 0 0,0 0 0 0 0,0 0 0 0 0,1 0 0 0 0,-1 1 0 0 0,1-1-1 0 0,-1 0 1 0 0,1 0 0 0 0,0 0 0 0 0,0 0 0 0 0,0 0 0 0 0,0 0 0 0 0,0 0 0 0 0,0 0 0 0 0,0 0 0 0 0,1 0-1 0 0,-1 0 1 0 0,1 0 0 0 0,0 0 0 0 0,-1 0 0 0 0,1 0 0 0 0,1-2 0 0 0,18-32 92 0 0,1 1 0 0 0,1 0 1 0 0,3 2-1 0 0,0 0 0 0 0,31-29 1 0 0,-23 25 21 0 0,-7 6-129 0 0,2 1 0 0 0,0 1-1 0 0,3 1 1 0 0,0 2 0 0 0,43-28-1 0 0,-71 53-1 0 0,0-1 0 0 0,-1 1 0 0 0,1 0 0 0 0,0 0 0 0 0,0 0 0 0 0,0 0 1 0 0,0 0-1 0 0,-1 0 0 0 0,1 1 0 0 0,0 0 0 0 0,0-1 0 0 0,5 2 0 0 0,-7-1-8 0 0,0 0 0 0 0,0 0 0 0 0,0 0 0 0 0,-1 1 0 0 0,1-1 0 0 0,0 0 0 0 0,0 1 0 0 0,0-1 0 0 0,0 1 0 0 0,0-1 0 0 0,-1 1 0 0 0,1 0 0 0 0,0-1 0 0 0,0 1 0 0 0,-1 0 0 0 0,1-1 0 0 0,-1 1 0 0 0,1 0 0 0 0,0 0 0 0 0,-1-1 1 0 0,0 1-1 0 0,1 0 0 0 0,-1 0 0 0 0,1 0 0 0 0,-1 0 0 0 0,0 0 0 0 0,0 0 0 0 0,1 0 0 0 0,-1 0 0 0 0,0 0 0 0 0,0 0 0 0 0,0 0 0 0 0,0 0 0 0 0,0-1 0 0 0,0 1 0 0 0,0 0 0 0 0,-1 0 0 0 0,1 2 0 0 0,-9 32-432 0 0,8-34 528 0 0,8-18-49 0 0,8-25-8 0 0,3 1 1 0 0,2 1-1 0 0,1 1 0 0 0,47-65 1 0 0,-58 90-41 0 0,1 1 0 0 0,1 1 0 0 0,0 0 0 0 0,1 1 0 0 0,0 0 0 0 0,1 1 0 0 0,0 0 0 0 0,1 1 0 0 0,-1 1 0 0 0,2 0 0 0 0,-1 1 1 0 0,1 1-1 0 0,0 0 0 0 0,1 2 0 0 0,23-5 0 0 0,26 2 54 0 0,1 3-1 0 0,0 4 1 0 0,74 8 0 0 0,-122-7-28 0 0,-8 0 5 0 0,12 0-108 0 0,-23-1 93 0 0,1 0 0 0 0,-1 0 0 0 0,0 0 0 0 0,1 0 0 0 0,-1 0-1 0 0,0 0 1 0 0,1 0 0 0 0,-1 0 0 0 0,0 0 0 0 0,1 0 0 0 0,-1 0 0 0 0,0 0 0 0 0,1-1 0 0 0,-1 1 0 0 0,0 0 0 0 0,1 0-1 0 0,-1 0 1 0 0,0-1 0 0 0,0 1 0 0 0,1 0 0 0 0,-1 0 0 0 0,0 0 0 0 0,0-1 0 0 0,1 1 0 0 0,-1 0 0 0 0,0-1 0 0 0,0 1-1 0 0,0 0 1 0 0,0 0 0 0 0,1-1 0 0 0,-1 1 0 0 0,0 0 0 0 0,0-1 0 0 0,0 1 0 0 0,0 0 0 0 0,0-1 0 0 0,0 1 0 0 0,0 0 0 0 0,0-1-1 0 0,0 1 1 0 0,0-1 0 0 0,0 1 0 0 0,0-2 131 0 0,-1 2-110 0 0,0-1-1 0 0,1 1 1 0 0,-1-1-1 0 0,1 1 1 0 0,-1-1-1 0 0,1 1 1 0 0,-1-1-1 0 0,1 1 1 0 0,-1-1-1 0 0,1 0 1 0 0,0 1-1 0 0,-1-1 1 0 0,1 0-1 0 0,0 1 1 0 0,0-1-1 0 0,-1 0 1 0 0,1 1-1 0 0,0-1 1 0 0,0 0-1 0 0,0 0 1 0 0,0 1-1 0 0,0-1 1 0 0,0 0-1 0 0,0 1 1 0 0,0-1-1 0 0,0-1 1 0 0,1-22 327 0 0,1 14-318 0 0,1 0 1 0 0,-1 0-1 0 0,2 1 0 0 0,-1-1 0 0 0,2 1 0 0 0,-1 0 1 0 0,1 0-1 0 0,0 0 0 0 0,1 1 0 0 0,0 0 0 0 0,0 0 1 0 0,1 0-1 0 0,0 1 0 0 0,1 0 0 0 0,-1 0 0 0 0,1 1 1 0 0,0 0-1 0 0,1 0 0 0 0,-1 1 0 0 0,1 0 0 0 0,12-4 1 0 0,5-2-29 0 0,1 0 1 0 0,0 2 0 0 0,1 1 0 0 0,0 2 0 0 0,0 0 0 0 0,38-1 0 0 0,5 3-144 0 0,0 4 1 0 0,0 3 0 0 0,0 4-1 0 0,110 23 1 0 0,-202-56 69 0 0,20 24 64 0 0,0 0 1 0 0,0 0 0 0 0,0 0 0 0 0,0 0 0 0 0,0 0 0 0 0,0 0 0 0 0,1 0-1 0 0,-1-1 1 0 0,1 1 0 0 0,0 0 0 0 0,0 0 0 0 0,-1 0 0 0 0,2-1 0 0 0,-1 1-1 0 0,0 0 1 0 0,0 0 0 0 0,1-1 0 0 0,-1 1 0 0 0,1 0 0 0 0,-1 0 0 0 0,1 0-1 0 0,2-3 1 0 0,5-11-19 0 0,1 2 0 0 0,1 0-1 0 0,1 0 1 0 0,0 0 0 0 0,0 2-1 0 0,2-1 1 0 0,-1 1 0 0 0,2 1-1 0 0,-1 1 1 0 0,1 0 0 0 0,1 0-1 0 0,0 1 1 0 0,0 1 0 0 0,1 1 0 0 0,0 0-1 0 0,17-4 1 0 0,34-9-84 0 0,1 3-1 0 0,1 3 1 0 0,0 4 0 0 0,1 2-1 0 0,0 3 1 0 0,82 6 0 0 0,-120 5 249 0 0,-31-58-9 0 0,2 34-154 0 0,1 0 1 0 0,2 0-1 0 0,-1 1 0 0 0,2-1 0 0 0,0 1 1 0 0,1 1-1 0 0,1 0 0 0 0,1 0 0 0 0,0 0 1 0 0,1 1-1 0 0,0 1 0 0 0,1 0 0 0 0,1 1 1 0 0,0 0-1 0 0,1 1 0 0 0,0 0 0 0 0,1 1 1 0 0,32-18-1 0 0,-15 14-75 0 0,0 1 0 0 0,2 1 0 0 0,-1 2 0 0 0,2 1 1 0 0,-1 2-1 0 0,1 1 0 0 0,37-2 0 0 0,44 5-125 0 0,-38 9 101 0 0,48 16-10 0 0,-98-13-41 0 0,-13-5 358 0 0,-27-24 98 0 0,10 19-284 0 0,1 1 0 0 0,0-1 1 0 0,0 1-1 0 0,0-1 0 0 0,0 0 0 0 0,0 1 0 0 0,1-1 0 0 0,-1 0 1 0 0,1 0-1 0 0,-1 0 0 0 0,1 0 0 0 0,-1 1 0 0 0,1-1 1 0 0,0 0-1 0 0,0 0 0 0 0,0 0 0 0 0,0 0 0 0 0,0 0 0 0 0,0 0 1 0 0,1 0-1 0 0,-1 1 0 0 0,1-1 0 0 0,-1 0 0 0 0,2-3 0 0 0,1 1-23 0 0,-1 1-1 0 0,1-1 0 0 0,0 1 0 0 0,0-1 1 0 0,0 1-1 0 0,0 0 0 0 0,1 1 1 0 0,-1-1-1 0 0,1 0 0 0 0,6-2 0 0 0,11-6-112 0 0,0 2 0 0 0,1 1 0 0 0,28-8-1 0 0,-42 14 124 0 0,56-17-153 0 0,1 3-1 0 0,1 2 0 0 0,0 3 1 0 0,0 4-1 0 0,1 2 0 0 0,0 3 1 0 0,98 10-1 0 0,-147-5 204 0 0,0 2 0 0 0,33 12 0 0 0,-4-1 1323 0 0,-45-16-1170 0 0,12 1 500 0 0,68-30-617 0 0,-56 18-109 0 0,50-14-1 0 0,-26 15 5 0 0,0 2 0 0 0,1 3 0 0 0,0 1 0 0 0,-1 3-1 0 0,1 2 1 0 0,0 3 0 0 0,-1 1 0 0 0,0 3 0 0 0,0 2 0 0 0,65 21 0 0 0,-87-20 96 0 0,1 1-1 0 0,45 25 1 0 0,-73-36 145 0 0,0 0-178 0 0,0-1-1 0 0,-1 0 1 0 0,1 1 0 0 0,0-1 0 0 0,-1 0-1 0 0,1 0 1 0 0,0 1 0 0 0,0-1-1 0 0,-1 0 1 0 0,1 0 0 0 0,0 0-1 0 0,0 0 1 0 0,-1 0 0 0 0,1 0-1 0 0,0 0 1 0 0,0 0 0 0 0,-1-1-1 0 0,1 1 1 0 0,0 0 0 0 0,0 0-1 0 0,-1 0 1 0 0,1-1 0 0 0,0 1-1 0 0,-1 0 1 0 0,1-1 0 0 0,1 0-1 0 0,18-8 162 0 0,-7 3-212 0 0,0 1 0 0 0,1 0 0 0 0,-1 1 0 0 0,1 1 0 0 0,0 0-1 0 0,0 0 1 0 0,0 1 0 0 0,0 1 0 0 0,0 1 0 0 0,1 0 0 0 0,19 3 0 0 0,15 3 55 0 0,91 24 1 0 0,-116-24-79 0 0,-2-2-181 0 0,0 2 1 0 0,-1 0-1 0 0,0 2 0 0 0,0 0 0 0 0,-1 1 0 0 0,28 16 0 0 0,-38-14-1780 0 0</inkml:trace>
</inkml:ink>
</file>

<file path=ppt/ink/ink4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33.673"/>
    </inkml:context>
    <inkml:brush xml:id="br0">
      <inkml:brushProperty name="width" value="0.1" units="cm"/>
      <inkml:brushProperty name="height" value="0.2" units="cm"/>
      <inkml:brushProperty name="color" value="#00FDFF"/>
      <inkml:brushProperty name="tip" value="rectangle"/>
      <inkml:brushProperty name="rasterOp" value="maskPen"/>
    </inkml:brush>
  </inkml:definitions>
  <inkml:trace contextRef="#ctx0" brushRef="#br0">452 7 2508 0 0,'0'0'780'0'0,"-17"-7"3492"0"0,11 9-4140 0 0,0-1 0 0 0,0 1 0 0 0,1 1 0 0 0,-1-1-1 0 0,1 1 1 0 0,-1 0 0 0 0,1 0 0 0 0,0 0 0 0 0,0 1 0 0 0,1 0 0 0 0,-1 0 0 0 0,1 0 0 0 0,-4 5-1 0 0,6-7-85 0 0,-20 21 156 0 0,1 0 0 0 0,1 2 0 0 0,1 0 0 0 0,2 1 0 0 0,0 1 0 0 0,2 1 0 0 0,1 0-1 0 0,1 1 1 0 0,2 0 0 0 0,0 1 0 0 0,-6 36 0 0 0,15-58-220 0 0,0 1 1 0 0,1-1-1 0 0,0 1 1 0 0,0-1-1 0 0,1 1 0 0 0,0-1 1 0 0,1 1-1 0 0,0-1 1 0 0,0 0-1 0 0,1 1 0 0 0,0-1 1 0 0,0 0-1 0 0,5 10 0 0 0,-4-13-6 0 0,0 0 0 0 0,0-1 0 0 0,0 1 0 0 0,0-1 0 0 0,1 0 0 0 0,0 0-1 0 0,0 0 1 0 0,0 0 0 0 0,0-1 0 0 0,0 0 0 0 0,1 1 0 0 0,0-2 0 0 0,0 1-1 0 0,0 0 1 0 0,0-1 0 0 0,0 0 0 0 0,0 0 0 0 0,0-1 0 0 0,1 1 0 0 0,-1-1-1 0 0,0 0 1 0 0,1-1 0 0 0,6 1 0 0 0,-10-1 20 0 0,0 0-1 0 0,0 1 1 0 0,0-1-1 0 0,0 0 1 0 0,0-1-1 0 0,0 1 1 0 0,0 0-1 0 0,0 0 1 0 0,0-1-1 0 0,0 1 1 0 0,0-1-1 0 0,0 0 1 0 0,3-1-1 0 0,-4 1-33 0 0,-8 3 45 0 0,-4 2 27 0 0,0 1 0 0 0,0 0 0 0 0,1 1 0 0 0,-1 0 0 0 0,1 1-1 0 0,1 0 1 0 0,-1 1 0 0 0,1 0 0 0 0,1 0 0 0 0,-1 1 0 0 0,1 0 0 0 0,1 0 0 0 0,-11 18 0 0 0,-6 9 37 0 0,2 1 0 0 0,-29 65 0 0 0,35-64 157 0 0,2 0 0 0 0,-14 55 0 0 0,25-82-218 0 0,1-1-1 0 0,0 0 1 0 0,1 1-1 0 0,0-1 1 0 0,0 0-1 0 0,1 1 0 0 0,1-1 1 0 0,0 1-1 0 0,0-1 1 0 0,1 1-1 0 0,0-1 1 0 0,1 0-1 0 0,0 0 1 0 0,9 18-1 0 0,-8-23-23 0 0,0 0-1 0 0,1-1 0 0 0,-1 1 1 0 0,1-1-1 0 0,1 0 1 0 0,-1-1-1 0 0,0 1 1 0 0,1-1-1 0 0,0 0 0 0 0,0 0 1 0 0,0-1-1 0 0,0 0 1 0 0,0 0-1 0 0,0 0 1 0 0,0-1-1 0 0,1 1 0 0 0,6-1 1 0 0,19 3 495 0 0,62 0-1 0 0,-89-4-363 0 0,-28 35 251 0 0,8-17-302 0 0,0 2 0 0 0,2-1 1 0 0,0 2-1 0 0,1 0 0 0 0,1 0 1 0 0,1 1-1 0 0,1 0 0 0 0,1 1 1 0 0,1-1-1 0 0,1 2 1 0 0,1-1-1 0 0,-3 35 0 0 0,7-40-103 0 0,0 0-1 0 0,2 0 0 0 0,0 0 0 0 0,1 0 1 0 0,0-1-1 0 0,2 1 0 0 0,0-1 1 0 0,1 1-1 0 0,0-1 0 0 0,2-1 1 0 0,0 1-1 0 0,1-1 0 0 0,0 0 0 0 0,2-1 1 0 0,0 0-1 0 0,0-1 0 0 0,16 17 1 0 0,-7-13-64 0 0,1-1 1 0 0,0-1 0 0 0,1-1 0 0 0,1-1 0 0 0,1-1 0 0 0,0 0-1 0 0,0-2 1 0 0,1-1 0 0 0,1-1 0 0 0,-1-1 0 0 0,52 10-1 0 0,-74-18 112 0 0,-1 1-1 0 0,0-1 1 0 0,0 1-1 0 0,0 0 1 0 0,0-1-1 0 0,0 1 0 0 0,0 0 1 0 0,0-1-1 0 0,0 1 1 0 0,0 0-1 0 0,0 0 0 0 0,-1 0 1 0 0,1 0-1 0 0,0 0 1 0 0,0 0-1 0 0,-1 0 1 0 0,1 0-1 0 0,-1 0 0 0 0,1 0 1 0 0,-1 0-1 0 0,1 1 1 0 0,-1-1-1 0 0,0 0 0 0 0,0 0 1 0 0,0 0-1 0 0,1 1 1 0 0,-1-1-1 0 0,0 0 1 0 0,0 0-1 0 0,0 1 0 0 0,-1-1 1 0 0,1 0-1 0 0,0 0 1 0 0,-1 2-1 0 0,-14 53 101 0 0,9-33 11 0 0,2-5-120 0 0,2-1-1 0 0,0 1 1 0 0,1 0 0 0 0,1 0 0 0 0,0 0 0 0 0,1 0-1 0 0,1 0 1 0 0,9 33 0 0 0,-8-41-39 0 0,0-1-1 0 0,1 0 1 0 0,0 0 0 0 0,1 0-1 0 0,0-1 1 0 0,0 0-1 0 0,0 0 1 0 0,1 0 0 0 0,1 0-1 0 0,-1-1 1 0 0,1 0-1 0 0,0-1 1 0 0,1 1 0 0 0,0-1-1 0 0,0-1 1 0 0,0 1 0 0 0,17 7-1 0 0,-6-4-138 0 0,0-1-1 0 0,0-1 1 0 0,1-1-1 0 0,0 0 1 0 0,0-1-1 0 0,0-2 1 0 0,1 0-1 0 0,-1-1 1 0 0,1-1 0 0 0,0 0-1 0 0,-1-2 1 0 0,1-1-1 0 0,0 0 1 0 0,-1-2-1 0 0,0 0 1 0 0,0-1-1 0 0,22-9 1 0 0,2-7 1701 0 0,-42 36-1226 0 0,-1 14 209 0 0,-3-19-602 0 0,0 1 0 0 0,1-1 1 0 0,0 1-1 0 0,1-1 0 0 0,0 1 0 0 0,1 0 0 0 0,0-1 0 0 0,0 1 0 0 0,1-1 1 0 0,1 0-1 0 0,-1 0 0 0 0,2 0 0 0 0,-1 0 0 0 0,2 0 0 0 0,-1 0 1 0 0,1-1-1 0 0,0 0 0 0 0,1 0 0 0 0,0-1 0 0 0,1 1 0 0 0,0-1 0 0 0,0-1 1 0 0,1 1-1 0 0,-1-1 0 0 0,2 0 0 0 0,-1-1 0 0 0,1 0 0 0 0,0-1 1 0 0,0 1-1 0 0,0-2 0 0 0,1 1 0 0 0,18 5 0 0 0,-5-4-101 0 0,0 0 0 0 0,1-2-1 0 0,0-1 1 0 0,0 0 0 0 0,0-2 0 0 0,34-2-1 0 0,-7-4-328 0 0,98-21 0 0 0,-109 16 685 0 0,-38 9 386 0 0,-1 3-461 0 0,0 0 0 0 0,-1 0-1 0 0,1 0 1 0 0,0 0 0 0 0,-1 0-1 0 0,1-1 1 0 0,-1 1 0 0 0,1 0 0 0 0,-1 0-1 0 0,0 0 1 0 0,0 0 0 0 0,0 0-1 0 0,0 0 1 0 0,-1 3 0 0 0,2 2 74 0 0,-1 1-116 0 0,1-1-1 0 0,0 0 0 0 0,0 1 0 0 0,0-1 0 0 0,1 0 0 0 0,1 1 0 0 0,-1-1 0 0 0,1 0 0 0 0,0-1 0 0 0,1 1 0 0 0,-1 0 0 0 0,1-1 0 0 0,1 0 1 0 0,-1 0-1 0 0,1 0 0 0 0,0-1 0 0 0,10 9 0 0 0,0-2 95 0 0,0-1-1 0 0,1-1 1 0 0,0 0 0 0 0,1-1-1 0 0,1 0 1 0 0,-1-2 0 0 0,1 0-1 0 0,0-1 1 0 0,0-1 0 0 0,1-1-1 0 0,28 4 1 0 0,-3-4-227 0 0,1-1 0 0 0,-1-2 0 0 0,80-10 0 0 0,117-34 1378 0 0,-216 38-284 0 0,-21 7-712 0 0,-4-2-276 0 0,1 0 0 0 0,0 1 1 0 0,-1-1-1 0 0,1 0 0 0 0,-1 0 0 0 0,1 1 1 0 0,-1-1-1 0 0,1 0 0 0 0,0 0 0 0 0,-1 1 1 0 0,1-1-1 0 0,-1 1 0 0 0,1-1 0 0 0,-1 0 1 0 0,0 1-1 0 0,1-1 0 0 0,-1 1 0 0 0,1-1 1 0 0,-1 1-1 0 0,0-1 0 0 0,1 1 0 0 0,-1 0 1 0 0,0-1-1 0 0,0 1 0 0 0,0-1 0 0 0,1 1 1 0 0,-1 0-1 0 0,0-1 0 0 0,0 2 0 0 0,0 6-16 0 0,0 1 0 0 0,0 0 0 0 0,1-1 0 0 0,1 1 0 0 0,-1 0 0 0 0,6 14 0 0 0,-5-19-93 0 0,0 0 1 0 0,0 0-1 0 0,0 0 0 0 0,1 0 0 0 0,0 0 1 0 0,-1-1-1 0 0,2 0 0 0 0,-1 1 1 0 0,0-1-1 0 0,1 0 0 0 0,-1 0 0 0 0,1-1 1 0 0,0 1-1 0 0,0-1 0 0 0,6 3 0 0 0,2 0-136 0 0,0-1 0 0 0,0-1 0 0 0,1 1 0 0 0,-1-2 0 0 0,1 0 0 0 0,-1-1 0 0 0,1 0-1 0 0,0-1 1 0 0,-1 0 0 0 0,1-1 0 0 0,0 0 0 0 0,-1-1 0 0 0,1 0 0 0 0,12-5 0 0 0,24-8-299 0 0,0-3 1 0 0,51-26 0 0 0,-58 25 589 0 0,54-21 2686 0 0,-94 40-2422 0 0,18 10 1352 0 0,-5 30-329 0 0,-14-36-1366 0 0,-1-1 0 0 0,1 0 1 0 0,0 0-1 0 0,0 0 0 0 0,0 0 1 0 0,0 0-1 0 0,0 0 0 0 0,1 0 1 0 0,-1 0-1 0 0,1 0 1 0 0,0-1-1 0 0,0 1 0 0 0,0-1 1 0 0,0 1-1 0 0,1-1 0 0 0,-1 0 1 0 0,0 0-1 0 0,1 0 0 0 0,0 0 1 0 0,3 2-1 0 0,1 0-372 0 0,0-1-1 0 0,0 0 1 0 0,1-1-1 0 0,-1 1 1 0 0,1-1-1 0 0,-1-1 1 0 0,15 2-1 0 0,-8-2-1373 0 0,1-1 0 0 0,-1-1-1 0 0,20-3 1 0 0,-10 1-180 0 0</inkml:trace>
</inkml:ink>
</file>

<file path=ppt/ink/ink4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34.391"/>
    </inkml:context>
    <inkml:brush xml:id="br0">
      <inkml:brushProperty name="width" value="0.1" units="cm"/>
      <inkml:brushProperty name="height" value="0.2" units="cm"/>
      <inkml:brushProperty name="color" value="#00FDFF"/>
      <inkml:brushProperty name="tip" value="rectangle"/>
      <inkml:brushProperty name="rasterOp" value="maskPen"/>
    </inkml:brush>
  </inkml:definitions>
  <inkml:trace contextRef="#ctx0" brushRef="#br0">8 1 2292 0 0,'-1'4'304'0'0,"-1"1"0"0"0,1-1 0 0 0,0 1 1 0 0,0-1-1 0 0,0 1 0 0 0,0 0 0 0 0,1 0 0 0 0,0-1 0 0 0,0 1 0 0 0,0 0 0 0 0,1-1 0 0 0,0 1 0 0 0,0 0 0 0 0,0-1 0 0 0,0 1 0 0 0,1-1 0 0 0,-1 1 1 0 0,5 6-1 0 0,-3-6-133 0 0,1 0 1 0 0,1 0 0 0 0,-1 0 0 0 0,1 0 0 0 0,0-1 0 0 0,0 1-1 0 0,0-1 1 0 0,0-1 0 0 0,1 1 0 0 0,0-1 0 0 0,11 6-1 0 0,5-2-399 0 0,0 0-1 0 0,0-1 0 0 0,0-1 0 0 0,1-1 0 0 0,-1-1 0 0 0,44 0 0 0 0,-11-6-1347 0 0,0-3 0 0 0,0-2 0 0 0,0-3 0 0 0,99-33 1 0 0,-63 18 3781 0 0,-89 25-2019 0 0,0 0 1 0 0,0 1-1 0 0,0-1 1 0 0,0 1 0 0 0,0 0-1 0 0,0 0 1 0 0,1 0-1 0 0,-1 0 1 0 0,0 0 0 0 0,0 0-1 0 0,0 1 1 0 0,0-1-1 0 0,0 1 1 0 0,0-1 0 0 0,0 1-1 0 0,0 0 1 0 0,0 0-1 0 0,0 0 1 0 0,2 1 0 0 0,26 30 1689 0 0,-26-27-1747 0 0,0 1 0 0 0,0-1 0 0 0,1 0 0 0 0,0-1 0 0 0,0 1 0 0 0,6 3 1 0 0,6 2-31 0 0,1-1 1 0 0,0 0 0 0 0,0-2-1 0 0,37 10 1 0 0,84 12-1148 0 0,-70-17-790 0 0,-38-7 1170 0 0,0-2-1 0 0,0-2 0 0 0,38-1 0 0 0,-16-1 507 0 0,-26 3 18 0 0,-1 1 0 0 0,1 1-1 0 0,-1 2 1 0 0,0 0 0 0 0,48 20 0 0 0,-42-14 192 0 0,1-2 0 0 0,62 12 1 0 0,-29-17 62 0 0,1-2 0 0 0,0-3 0 0 0,0-3 0 0 0,109-20 0 0 0,-96 14-1357 0 0,-64 7-202 0 0</inkml:trace>
</inkml:ink>
</file>

<file path=ppt/ink/ink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8.228"/>
    </inkml:context>
    <inkml:brush xml:id="br0">
      <inkml:brushProperty name="width" value="0.05" units="cm"/>
      <inkml:brushProperty name="height" value="0.05" units="cm"/>
      <inkml:brushProperty name="color" value="#004F8B"/>
    </inkml:brush>
  </inkml:definitions>
  <inkml:trace contextRef="#ctx0" brushRef="#br0">395 0 4800 0 0,'0'0'5353'0'0,"4"2"-3772"0"0,-1 0-1112 0 0,0-1-1 0 0,0 1 1 0 0,0 0-1 0 0,0 1 1 0 0,0-1-1 0 0,0 0 1 0 0,0 1-1 0 0,-1-1 1 0 0,0 1-1 0 0,1 0 1 0 0,-1 0-1 0 0,0 0 1 0 0,0 0-1 0 0,-1 0 1 0 0,1 1-1 0 0,0-1 1 0 0,-1 0-1 0 0,1 5 1 0 0,-1-1-45 0 0,0-1 1 0 0,0 0 0 0 0,-1 1-1 0 0,1-1 1 0 0,-2 1 0 0 0,1-1-1 0 0,-1 1 1 0 0,0-1 0 0 0,-3 12 0 0 0,-1-4-85 0 0,0-1 0 0 0,0 1 0 0 0,-1-1 0 0 0,-1 0 0 0 0,-1 0 0 0 0,0-1 1 0 0,0 0-1 0 0,-18 20 0 0 0,23-30-295 0 0,-1 3-3 0 0,0 0 0 0 0,0-1 0 0 0,0 0 0 0 0,-1 0 0 0 0,1 0 0 0 0,-1 0 0 0 0,0-1 0 0 0,0 0 0 0 0,0 0 0 0 0,-1 0 0 0 0,1-1 0 0 0,-1 1 0 0 0,1-1 0 0 0,-1-1 0 0 0,-9 3 0 0 0,12-4-121 0 0,2-1 16 0 0,-1 1 3 0 0,1 0 0 0 0,-1 0 0 0 0,1-1 1 0 0,-1 1-1 0 0,1 0 0 0 0,-1-1 0 0 0,1 0 0 0 0,0 1 0 0 0,-1-1 0 0 0,1 0 1 0 0,0 1-1 0 0,-1-1 0 0 0,1 0 0 0 0,0 0 0 0 0,0 0 0 0 0,0 0 0 0 0,0 0 0 0 0,0-1 1 0 0,0 1-1 0 0,-1-1 0 0 0,2 1 16 0 0,0 0 0 0 0,0 0-1 0 0,0 0 1 0 0,0 0 0 0 0,0 1 0 0 0,0-1 0 0 0,0 0 0 0 0,0 0 0 0 0,0 0 0 0 0,1 0-1 0 0,-1 1 1 0 0,0-1 0 0 0,0 0 0 0 0,1 0 0 0 0,-1 1 0 0 0,1-1 0 0 0,-1 0-1 0 0,1 0 1 0 0,-1 1 0 0 0,1-1 0 0 0,-1 1 0 0 0,1-1 0 0 0,-1 0 0 0 0,1 1 0 0 0,0-1-1 0 0,-1 1 1 0 0,1-1 0 0 0,0 1 0 0 0,-1 0 0 0 0,1-1 0 0 0,0 1 0 0 0,0 0-1 0 0,0-1 1 0 0,-1 1 0 0 0,1 0 0 0 0,0 0 0 0 0,0 0 0 0 0,0 0 0 0 0,0 0 0 0 0,1 0-1 0 0,0 0-67 0 0,23 23 69 0 0,-23-18 56 0 0,0-1 1 0 0,0 1-1 0 0,-1 0 0 0 0,0 0 0 0 0,0 0 1 0 0,0 0-1 0 0,0 0 0 0 0,-1 0 0 0 0,0 0 1 0 0,0 0-1 0 0,0 0 0 0 0,-1 1 1 0 0,1-1-1 0 0,-1 0 0 0 0,0 0 0 0 0,-1 0 1 0 0,1-1-1 0 0,-1 1 0 0 0,0 0 0 0 0,0-1 1 0 0,-1 1-1 0 0,1-1 0 0 0,-4 5 1 0 0,-1 2 27 0 0,-1 0 1 0 0,0-1-1 0 0,0 0 1 0 0,-1-1-1 0 0,0 1 1 0 0,-1-2-1 0 0,-20 16 1 0 0,25-22-67 0 0,1 0 0 0 0,0 1-1 0 0,0-1 1 0 0,-1-1 0 0 0,1 1 0 0 0,-1-1 0 0 0,1 1 0 0 0,-8 0 0 0 0,7-2-605 0 0,1 0 0 0 0,0 0 0 0 0,-1 0 0 0 0,1-1 0 0 0,0 1 0 0 0,-1-1 0 0 0,1 0 0 0 0,0 0 0 0 0,0 0 0 0 0,0-1 1 0 0,0 0-1 0 0,0 0 0 0 0,-5-3 0 0 0,3 2-591 0 0,1-1 1 0 0,0 0 0 0 0,0-1-1 0 0,1 1 1 0 0,-1-1 0 0 0,1 0-1 0 0,0 0 1 0 0,-6-10-1 0 0,-10-30-2852 0 0,12 17 2235 0 0</inkml:trace>
</inkml:ink>
</file>

<file path=ppt/ink/ink4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30:35.282"/>
    </inkml:context>
    <inkml:brush xml:id="br0">
      <inkml:brushProperty name="width" value="0.1" units="cm"/>
      <inkml:brushProperty name="height" value="0.2" units="cm"/>
      <inkml:brushProperty name="color" value="#00FDFF"/>
      <inkml:brushProperty name="tip" value="rectangle"/>
      <inkml:brushProperty name="rasterOp" value="maskPen"/>
    </inkml:brush>
  </inkml:definitions>
  <inkml:trace contextRef="#ctx0" brushRef="#br0">831 355 2444 0 0,'4'-9'977'0'0,"-3"6"-847"0"0,1 0 0 0 0,-1 0-1 0 0,0 0 1 0 0,0 0 0 0 0,0 0 0 0 0,0 0 0 0 0,0 0-1 0 0,-1 0 1 0 0,1 0 0 0 0,-1-1 0 0 0,0 1-1 0 0,0 0 1 0 0,0 0 0 0 0,0 0 0 0 0,-1 0-1 0 0,1-1 1 0 0,-1 1 0 0 0,0 0 0 0 0,0 0-1 0 0,0 0 1 0 0,-2-3 0 0 0,-6-18 297 0 0,8 20-379 0 0,-1 0 0 0 0,1 1 0 0 0,-1-1 0 0 0,1 0 0 0 0,-1 0-1 0 0,0 1 1 0 0,-1-1 0 0 0,1 1 0 0 0,-1 0 0 0 0,-4-6-1 0 0,4 7-55 0 0,-4-8-56 0 0,7 9 17 0 0,6-9 556 0 0,7 5-307 0 0,0 0 0 0 0,0-1 0 0 0,0-1 1 0 0,-1 0-1 0 0,19-14 0 0 0,-1-9 473 0 0,-15 6-141 0 0,-13 22-506 0 0,-1 0 1 0 0,0 0 0 0 0,1 0-1 0 0,-1-1 1 0 0,0 1-1 0 0,-1 0 1 0 0,1-1-1 0 0,0 1 1 0 0,-1 0 0 0 0,1-1-1 0 0,-1 1 1 0 0,0-1-1 0 0,0 1 1 0 0,0-1-1 0 0,0 1 1 0 0,0-1-1 0 0,0 1 1 0 0,-1 0 0 0 0,1-1-1 0 0,-1 1 1 0 0,0-1-1 0 0,0 1 1 0 0,0 0-1 0 0,0 0 1 0 0,0-1 0 0 0,0 1-1 0 0,0 0 1 0 0,-1 0-1 0 0,1 0 1 0 0,-3-2-1 0 0,2 3-62 0 0,0 1 0 0 0,0-1-1 0 0,-1 0 1 0 0,1 1 0 0 0,0-1-1 0 0,-1 1 1 0 0,1 0 0 0 0,0 0 0 0 0,-1 0-1 0 0,1 0 1 0 0,0 0 0 0 0,-1 0-1 0 0,1 1 1 0 0,0-1 0 0 0,-1 1-1 0 0,1 0 1 0 0,0 0 0 0 0,0-1-1 0 0,0 1 1 0 0,0 1 0 0 0,0-1-1 0 0,-2 1 1 0 0,-10 4-54 0 0,-162 72-4396 0 0,96-40 2408 0 0,27-15 1293 0 0,7-2 886 0 0,2 2 0 0 0,1 2 0 0 0,1 1-1 0 0,-46 39 1 0 0,66-51-93 0 0,-1 0-1 0 0,0-2 1 0 0,-1 0-1 0 0,0-2 0 0 0,-45 14 1 0 0,4-2 1597 0 0,22 4-3543 0 0</inkml:trace>
</inkml:ink>
</file>

<file path=ppt/ink/ink4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04.235"/>
    </inkml:context>
    <inkml:brush xml:id="br0">
      <inkml:brushProperty name="width" value="0.05" units="cm"/>
      <inkml:brushProperty name="height" value="0.05" units="cm"/>
    </inkml:brush>
  </inkml:definitions>
  <inkml:trace contextRef="#ctx0" brushRef="#br0">602 13 3624 0 0,'3'-7'17498'0'0,"-8"6"-17382"0"0,0 0 0 0 0,0 0 0 0 0,0 0 0 0 0,0 0 0 0 0,0 1 0 0 0,0 0 0 0 0,0 0 0 0 0,0 0 0 0 0,0 1 0 0 0,0 0 0 0 0,0-1 0 0 0,0 2 0 0 0,0-1 0 0 0,0 1 0 0 0,1 0 0 0 0,-1 0 0 0 0,1 0 0 0 0,-1 0 0 0 0,1 1 0 0 0,0 0 0 0 0,0 0 0 0 0,0 0 0 0 0,0 0 1 0 0,0 1-1 0 0,1-1 0 0 0,-1 1 0 0 0,1 0 0 0 0,-5 8 0 0 0,-8 13 344 0 0,1 1 0 0 0,1 0 1 0 0,-20 53-1 0 0,15-35-119 0 0,5-14-247 0 0,-3 0-1 0 0,0-1 0 0 0,-2-1 1 0 0,0-1-1 0 0,-2-1 1 0 0,-2 0-1 0 0,0-2 0 0 0,-48 40 1 0 0,8-18-3720 0 0,-4-3-3584 0 0,49-37-7275 0 0</inkml:trace>
</inkml:ink>
</file>

<file path=ppt/ink/ink4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04.563"/>
    </inkml:context>
    <inkml:brush xml:id="br0">
      <inkml:brushProperty name="width" value="0.05" units="cm"/>
      <inkml:brushProperty name="height" value="0.05" units="cm"/>
    </inkml:brush>
  </inkml:definitions>
  <inkml:trace contextRef="#ctx0" brushRef="#br0">9 21 5128 0 0,'9'4'5031'0'0,"-12"-13"-13183"0"0,-1 4 7915 0 0,3 4 1393 0 0,-9-9-2918 0 0</inkml:trace>
</inkml:ink>
</file>

<file path=ppt/ink/ink4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04.891"/>
    </inkml:context>
    <inkml:brush xml:id="br0">
      <inkml:brushProperty name="width" value="0.05" units="cm"/>
      <inkml:brushProperty name="height" value="0.05" units="cm"/>
    </inkml:brush>
  </inkml:definitions>
  <inkml:trace contextRef="#ctx0" brushRef="#br0">63 40 5136 0 0,'0'-10'1306'0'0,"2"-19"15512"0"0,2 43-16170 0 0,-1-2-319 0 0,-2 1-1 0 0,0-1 1 0 0,0 1-1 0 0,-1 0 0 0 0,-1-1 1 0 0,0 1-1 0 0,-5 24 1 0 0,-11 25-2736 0 0,-4-7-7421 0 0,21-53 9016 0 0,-1 0 1 0 0,0 0-1 0 0,0 0 1 0 0,0 0-1 0 0,0 0 1 0 0,0 0-1 0 0,0-1 1 0 0,0 1-1 0 0,-1 0 1 0 0,1-1-1 0 0,-1 1 1 0 0,1-1-1 0 0,-1 1 1 0 0,-2 0-1 0 0,-4 1-992 0 0</inkml:trace>
</inkml:ink>
</file>

<file path=ppt/ink/ink4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05.313"/>
    </inkml:context>
    <inkml:brush xml:id="br0">
      <inkml:brushProperty name="width" value="0.05" units="cm"/>
      <inkml:brushProperty name="height" value="0.05" units="cm"/>
    </inkml:brush>
  </inkml:definitions>
  <inkml:trace contextRef="#ctx0" brushRef="#br0">159 53 3900 0 0,'6'-8'2480'0'0,"0"-1"-1"0"0,1 1 1 0 0,0 0-1 0 0,14-11 1108 0 0,-20 20-3522 0 0,-1 1 1 0 0,0-1 0 0 0,1 1-1 0 0,-1-1 1 0 0,0 1-1 0 0,0-1 1 0 0,0 0-1 0 0,0 1 1 0 0,0-1-1 0 0,0 1 1 0 0,0-1 0 0 0,-1 1-1 0 0,1-1 1 0 0,0 0-1 0 0,-1 1 1 0 0,1-1-1 0 0,-1 1 1 0 0,0 0-1 0 0,-53 80 1251 0 0,-90 155 436 0 0,139-216-1466 0 0,13-11 112 0 0,29-11-10 0 0,-35 0-407 0 0,57-10-377 0 0,0-4 0 0 0,87-33 0 0 0,42-12-2480 0 0,-122 45 90 0 0,151-45-10546 0 0,-188 48 11723 0 0</inkml:trace>
</inkml:ink>
</file>

<file path=ppt/ink/ink4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06.516"/>
    </inkml:context>
    <inkml:brush xml:id="br0">
      <inkml:brushProperty name="width" value="0.05" units="cm"/>
      <inkml:brushProperty name="height" value="0.05" units="cm"/>
    </inkml:brush>
  </inkml:definitions>
  <inkml:trace contextRef="#ctx0" brushRef="#br0">89 0 4112 0 0,'-7'37'9624'0'0,"-5"20"-4055"0"0,-3 11-5043 0 0,-6-1-5647 0 0,-4-11-6254 0 0,23-54 9725 0 0,-5 1 77 0 0</inkml:trace>
</inkml:ink>
</file>

<file path=ppt/ink/ink4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07.094"/>
    </inkml:context>
    <inkml:brush xml:id="br0">
      <inkml:brushProperty name="width" value="0.05" units="cm"/>
      <inkml:brushProperty name="height" value="0.05" units="cm"/>
    </inkml:brush>
  </inkml:definitions>
  <inkml:trace contextRef="#ctx0" brushRef="#br0">819 58 5044 0 0,'29'-57'14810'0'0,"-35"83"-13972"0"0,-2 0-429 0 0,-1 1 1 0 0,-1-1-1 0 0,-2 0 0 0 0,0-1 0 0 0,-22 33 1 0 0,-89 106 332 0 0,116-154-892 0 0,-1 0 0 0 0,0-1 0 0 0,-1 0 0 0 0,1 0 0 0 0,-2-1 0 0 0,1 0 0 0 0,-1-1 0 0 0,0 0 0 0 0,-1-1 0 0 0,0 0 0 0 0,0 0 0 0 0,0-1 0 0 0,0-1 0 0 0,-1 0 0 0 0,0 0 0 0 0,0-1 0 0 0,0-1 0 0 0,-15 2 0 0 0,-12-2-547 0 0,15-2 269 0 0,0 1-1 0 0,0 1 0 0 0,-41 10 1 0 0,57-9 383 0 0,0 0 0 0 0,0 0 0 0 0,1 0 0 0 0,-1 1 0 0 0,1 0 0 0 0,0 1 0 0 0,0-1 0 0 0,0 2 0 0 0,0-1 0 0 0,1 1 0 0 0,0-1 0 0 0,0 2 0 0 0,1-1 0 0 0,-8 11 0 0 0,-23 47-998 0 0,5 4-3315 0 0,16-32-729 0 0,-27 45 1 0 0,28-58 3318 0 0</inkml:trace>
</inkml:ink>
</file>

<file path=ppt/ink/ink4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07.985"/>
    </inkml:context>
    <inkml:brush xml:id="br0">
      <inkml:brushProperty name="width" value="0.05" units="cm"/>
      <inkml:brushProperty name="height" value="0.05" units="cm"/>
    </inkml:brush>
  </inkml:definitions>
  <inkml:trace contextRef="#ctx0" brushRef="#br0">402 55 3808 0 0,'-1'5'706'0'0,"0"1"0"0"0,1 0 0 0 0,-2 0 0 0 0,1 0 0 0 0,-1-1 0 0 0,0 1 0 0 0,0-1-1 0 0,0 1 1 0 0,-5 7 0 0 0,2-5-299 0 0,0 0 1 0 0,-1 0-1 0 0,0-1 0 0 0,0 1 1 0 0,0-1-1 0 0,-1-1 0 0 0,0 1 0 0 0,-15 9 1 0 0,18-13-299 0 0,0-1 1 0 0,1 0 0 0 0,-1 0-1 0 0,0 0 1 0 0,0-1 0 0 0,0 0 0 0 0,-1 1-1 0 0,1-1 1 0 0,0-1 0 0 0,0 1-1 0 0,-1-1 1 0 0,-7 1 0 0 0,10-1 38 0 0,0 0-132 0 0,-5 1-34 0 0,-2 14-3 0 0,9-14 96 0 0,0 0 1 0 0,-1-1 0 0 0,1 1-1 0 0,0 0 1 0 0,0 0 0 0 0,0-1-1 0 0,-1 1 1 0 0,1 0 0 0 0,0-1-1 0 0,-1 1 1 0 0,1 0 0 0 0,-1-1 0 0 0,1 1-1 0 0,0 0 1 0 0,-1-1 0 0 0,1 1-1 0 0,-1-1 1 0 0,0 1 0 0 0,1-1-1 0 0,-1 1 1 0 0,1-1 0 0 0,-1 1-1 0 0,0-1 1 0 0,1 0 0 0 0,-1 1-1 0 0,-1-1 1 0 0,0-2-6 0 0,0 0-1 0 0,0-1 1 0 0,0 1 0 0 0,0-1-1 0 0,0 1 1 0 0,1-1 0 0 0,-1 0-1 0 0,1 0 1 0 0,-1 0 0 0 0,1 1-1 0 0,0-1 1 0 0,0 0 0 0 0,1-1 0 0 0,-1 1-1 0 0,0 0 1 0 0,1 0 0 0 0,0 0-1 0 0,0 0 1 0 0,0 0 0 0 0,0-4-1 0 0,11-79 799 0 0,-5 49-230 0 0,2-19 734 0 0,-8 55-1362 0 0,12 12 254 0 0,-9-4-246 0 0,-1-1 0 0 0,0 1 0 0 0,-1 0 0 0 0,0 0 0 0 0,0 0 0 0 0,0 0 0 0 0,-1 0 0 0 0,0 0 0 0 0,0 0 0 0 0,0 0 0 0 0,-1 0 0 0 0,-1 0 0 0 0,1 0 0 0 0,-1 0 0 0 0,-5 12 0 0 0,6-14-71 0 0,-1-1 1 0 0,0 0-1 0 0,0 0 1 0 0,0 0-1 0 0,-1-1 1 0 0,1 1-1 0 0,-1 0 1 0 0,0-1-1 0 0,0 0 1 0 0,0 0-1 0 0,-1 0 1 0 0,1 0-1 0 0,-1 0 1 0 0,1 0-1 0 0,-1-1 1 0 0,0 0-1 0 0,0 0 1 0 0,0 0-1 0 0,0 0 1 0 0,0-1-1 0 0,-1 1 1 0 0,1-1-1 0 0,0 0 1 0 0,-1 0-1 0 0,-7 0 1 0 0,8-2 34 0 0,-1 1 0 0 0,0 0-1 0 0,0 1 1 0 0,1-1 0 0 0,-1 1 0 0 0,0 0 0 0 0,1 0 0 0 0,-1 0 0 0 0,1 1 0 0 0,-1-1 0 0 0,1 1 0 0 0,0 0 0 0 0,0 1 0 0 0,0-1 0 0 0,0 1-1 0 0,0 0 1 0 0,0-1 0 0 0,1 2 0 0 0,-1-1 0 0 0,1 0 0 0 0,0 1 0 0 0,0 0 0 0 0,0-1 0 0 0,0 1 0 0 0,1 0 0 0 0,0 0 0 0 0,-4 8 0 0 0,4-7-294 0 0,-16 39-70 0 0,15-28-2853 0 0,2 0-4111 0 0,8-11 2825 0 0</inkml:trace>
</inkml:ink>
</file>

<file path=ppt/ink/ink4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08.313"/>
    </inkml:context>
    <inkml:brush xml:id="br0">
      <inkml:brushProperty name="width" value="0.05" units="cm"/>
      <inkml:brushProperty name="height" value="0.05" units="cm"/>
    </inkml:brush>
  </inkml:definitions>
  <inkml:trace contextRef="#ctx0" brushRef="#br0">1 26 5589 0 0,'0'-3'2311'0'0,"1"-13"-8085"0"0,4 9 3996 0 0</inkml:trace>
</inkml:ink>
</file>

<file path=ppt/ink/ink4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08.657"/>
    </inkml:context>
    <inkml:brush xml:id="br0">
      <inkml:brushProperty name="width" value="0.05" units="cm"/>
      <inkml:brushProperty name="height" value="0.05" units="cm"/>
    </inkml:brush>
  </inkml:definitions>
  <inkml:trace contextRef="#ctx0" brushRef="#br0">1402 18 3868 0 0,'1'-17'10101'0'0,"-5"17"-9793"0"0,-1 1 0 0 0,0-1 0 0 0,0 1 0 0 0,0 0 0 0 0,1 1 1 0 0,-1-1-1 0 0,1 1 0 0 0,-1 0 0 0 0,1 0 0 0 0,0 1 0 0 0,-6 3 1 0 0,-54 38 734 0 0,43-28-637 0 0,-350 242 2236 0 0,-46 33-3395 0 0,253-163-3298 0 0,100-74-727 0 0,-3-4 1 0 0,-74 43-1 0 0,107-75 3017 0 0</inkml:trace>
</inkml:ink>
</file>

<file path=ppt/ink/ink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08.572"/>
    </inkml:context>
    <inkml:brush xml:id="br0">
      <inkml:brushProperty name="width" value="0.05" units="cm"/>
      <inkml:brushProperty name="height" value="0.05" units="cm"/>
      <inkml:brushProperty name="color" value="#004F8B"/>
    </inkml:brush>
  </inkml:definitions>
  <inkml:trace contextRef="#ctx0" brushRef="#br0">1 114 4768 0 0,'14'-12'1865'0'0,"3"2"-217"0"0,-3 3-172 0 0,1-2-288 0 0,1 2-392 0 0,1 0-344 0 0,-1 2-616 0 0,5-4-900 0 0,0-1-1392 0 0,-1 1-4 0 0,-1-2 259 0 0,-5 3 213 0 0,-1-1 176 0 0</inkml:trace>
</inkml:ink>
</file>

<file path=ppt/ink/ink4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0.157"/>
    </inkml:context>
    <inkml:brush xml:id="br0">
      <inkml:brushProperty name="width" value="0.05" units="cm"/>
      <inkml:brushProperty name="height" value="0.05" units="cm"/>
    </inkml:brush>
  </inkml:definitions>
  <inkml:trace contextRef="#ctx0" brushRef="#br0">281 9 4000 0 0,'6'-9'14261'0'0,"-11"26"-13619"0"0,0-1 1 0 0,-1 0-1 0 0,-1 0 0 0 0,-1-1 1 0 0,0 1-1 0 0,-12 17 0 0 0,-73 90 899 0 0,57-77-1451 0 0,-3-1-1857 0 0,36-42 904 0 0,0-1 0 0 0,0 0 0 0 0,0 1 0 0 0,0-1 0 0 0,0 0 0 0 0,0-1 0 0 0,-1 1 0 0 0,-3 1 0 0 0,-2-4-6221 0 0,8 0 6806 0 0,0 1 0 0 0,0-1-1 0 0,0 0 1 0 0,0 1-1 0 0,0-1 1 0 0,-1 0 0 0 0,1 0-1 0 0,0 0 1 0 0,0 1-1 0 0,1-1 1 0 0,-1 0 0 0 0,0 0-1 0 0,0 0 1 0 0,0-1-1 0 0,1 1 1 0 0,-2-1 0 0 0,0-7-1472 0 0</inkml:trace>
</inkml:ink>
</file>

<file path=ppt/ink/ink4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0.532"/>
    </inkml:context>
    <inkml:brush xml:id="br0">
      <inkml:brushProperty name="width" value="0.05" units="cm"/>
      <inkml:brushProperty name="height" value="0.05" units="cm"/>
    </inkml:brush>
  </inkml:definitions>
  <inkml:trace contextRef="#ctx0" brushRef="#br0">106 29 5392 0 0,'5'-28'15425'0'0,"-2"59"-14516"0"0,-1 0-1 0 0,-2 0 0 0 0,-5 47 0 0 0,-15 38-2553 0 0,-8-21-4078 0 0,-7-5-5313 0 0,15-59 7392 0 0,13-18 1938 0 0</inkml:trace>
</inkml:ink>
</file>

<file path=ppt/ink/ink4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1.048"/>
    </inkml:context>
    <inkml:brush xml:id="br0">
      <inkml:brushProperty name="width" value="0.05" units="cm"/>
      <inkml:brushProperty name="height" value="0.05" units="cm"/>
    </inkml:brush>
  </inkml:definitions>
  <inkml:trace contextRef="#ctx0" brushRef="#br0">868 0 5272 0 0,'0'0'8015'0'0,"-2"5"-6631"0"0,-55 129 5346 0 0,41-102-6059 0 0,-1-1 0 0 0,-1 0-1 0 0,-2-2 1 0 0,-33 39 0 0 0,43-57-505 0 0,-13 15 269 0 0,-45 39 0 0 0,62-60-439 0 0,-1 0-1 0 0,1 0 0 0 0,-1 0 0 0 0,0-1 1 0 0,0 0-1 0 0,0-1 0 0 0,0 0 0 0 0,-1 0 0 0 0,1 0 1 0 0,-1-1-1 0 0,0 0 0 0 0,0 0 0 0 0,-10 0 0 0 0,11-3-77 0 0,1 0-1 0 0,-1-1 0 0 0,1 1 0 0 0,0-1 0 0 0,-1 0 1 0 0,1-1-1 0 0,0 0 0 0 0,1 0 0 0 0,-1 0 0 0 0,0 0 1 0 0,1-1-1 0 0,0 0 0 0 0,0 0 0 0 0,0-1 0 0 0,0 1 1 0 0,-6-9-1 0 0,11 13 72 0 0,-1-1-1 0 0,0 1 1 0 0,0 0 0 0 0,0-1 0 0 0,0 1-1 0 0,0 0 1 0 0,1 0 0 0 0,-1 0 0 0 0,0 0-1 0 0,0 0 1 0 0,0 0 0 0 0,0 0 0 0 0,0 0-1 0 0,0 0 1 0 0,0 0 0 0 0,1 0 0 0 0,-1 0-1 0 0,0 1 1 0 0,0-1 0 0 0,0 0 0 0 0,0 1-1 0 0,0-1 1 0 0,1 0 0 0 0,-1 1 0 0 0,0-1-1 0 0,0 1 1 0 0,1 0 0 0 0,-1-1 0 0 0,0 1-1 0 0,1-1 1 0 0,-1 2 0 0 0,-25 23 21 0 0,23-21-5 0 0,-5 4 91 0 0,0 0 0 0 0,0-1 0 0 0,0 0 0 0 0,-1-1 1 0 0,0 0-1 0 0,-1 0 0 0 0,1-1 0 0 0,-1 0 1 0 0,0 0-1 0 0,0-1 0 0 0,0-1 0 0 0,-21 5 1 0 0,25-7 32 0 0,0-1 0 0 0,1 1 0 0 0,-1-1 1 0 0,0-1-1 0 0,0 1 0 0 0,0-1 0 0 0,0 0 1 0 0,0 0-1 0 0,1 0 0 0 0,-1-1 0 0 0,1 0 1 0 0,-1 0-1 0 0,1-1 0 0 0,-1 1 0 0 0,1-1 1 0 0,0 0-1 0 0,0-1 0 0 0,1 1 0 0 0,-1-1 1 0 0,1 0-1 0 0,0 0 0 0 0,0-1 1 0 0,0 1-1 0 0,0-1 0 0 0,-4-6 0 0 0,3 3-240 0 0,1 1 0 0 0,0-1-1 0 0,0 0 1 0 0,0 0 0 0 0,1 0 0 0 0,0 0-1 0 0,1 0 1 0 0,0-1 0 0 0,0 1 0 0 0,1-1-1 0 0,0 0 1 0 0,0 1 0 0 0,1-14 0 0 0,1 13-1133 0 0,1-1 0 0 0,-1 1 1 0 0,1 0-1 0 0,7-17 1 0 0,-4 14-1561 0 0,1 0 1 0 0,0 1 0 0 0,10-16-1 0 0,14-20-3557 0 0,-18 31 4592 0 0</inkml:trace>
</inkml:ink>
</file>

<file path=ppt/ink/ink4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1.376"/>
    </inkml:context>
    <inkml:brush xml:id="br0">
      <inkml:brushProperty name="width" value="0.05" units="cm"/>
      <inkml:brushProperty name="height" value="0.05" units="cm"/>
    </inkml:brush>
  </inkml:definitions>
  <inkml:trace contextRef="#ctx0" brushRef="#br0">0 95 3672 0 0,'0'0'1280'0'0,"19"-5"-79"0"0,-9 1-169 0 0,5-1-36 0 0,1 0-156 0 0,-1-2-260 0 0,3 0-252 0 0,3 0-532 0 0,-4 2-480 0 0,3-4-988 0 0,-3 2-353 0 0,-1-3 181 0 0,-1-1 92 0 0,-1-1 196 0 0</inkml:trace>
</inkml:ink>
</file>

<file path=ppt/ink/ink4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1.704"/>
    </inkml:context>
    <inkml:brush xml:id="br0">
      <inkml:brushProperty name="width" value="0.05" units="cm"/>
      <inkml:brushProperty name="height" value="0.05" units="cm"/>
    </inkml:brush>
  </inkml:definitions>
  <inkml:trace contextRef="#ctx0" brushRef="#br0">244 1 3408 0 0,'0'0'5346'0'0,"-3"2"-4445"0"0,-10 6 110 0 0,0 2 0 0 0,1-1 0 0 0,0 2 0 0 0,-18 20 0 0 0,-17 14 404 0 0,14-18-521 0 0,16-15-321 0 0,1 2-1 0 0,0 0 0 0 0,-15 18 0 0 0,31-32-557 0 0,0 1-1 0 0,0-1 0 0 0,0 0 0 0 0,0 1 1 0 0,0-1-1 0 0,0 0 0 0 0,0 1 0 0 0,0-1 0 0 0,0 0 1 0 0,0 1-1 0 0,0-1 0 0 0,0 0 0 0 0,0 1 1 0 0,0-1-1 0 0,0 0 0 0 0,0 1 0 0 0,0-1 0 0 0,1 0 1 0 0,-1 0-1 0 0,0 1 0 0 0,0-1 0 0 0,0 0 1 0 0,1 1-1 0 0,-1-1 0 0 0,0 0 0 0 0,0 0 0 0 0,0 0 1 0 0,1 1-1 0 0,-1-1 0 0 0,0 0 0 0 0,1 0 1 0 0,-1 0-1 0 0,0 1 0 0 0,0-1 0 0 0,1 0 1 0 0,-1 0-1 0 0,0 0 0 0 0,1 0 0 0 0,-1 0 0 0 0,0 0 1 0 0,1 0-1 0 0,-1 0 0 0 0,13 4 117 0 0,17-2-1174 0 0,1-2 0 0 0,-1-1 0 0 0,0-1 0 0 0,0-2 0 0 0,42-9 0 0 0,-52 9 52 0 0,92-19-4480 0 0,155-54 1 0 0,-194 50 3841 0 0</inkml:trace>
</inkml:ink>
</file>

<file path=ppt/ink/ink4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3.642"/>
    </inkml:context>
    <inkml:brush xml:id="br0">
      <inkml:brushProperty name="width" value="0.05" units="cm"/>
      <inkml:brushProperty name="height" value="0.05" units="cm"/>
    </inkml:brush>
  </inkml:definitions>
  <inkml:trace contextRef="#ctx0" brushRef="#br0">1653 203 4196 0 0,'0'0'5209'0'0,"-4"-1"-4082"0"0,-2-2-352 0 0,0 0 1 0 0,0 0-1 0 0,0 0 1 0 0,1 0-1 0 0,-1-1 0 0 0,1 0 1 0 0,0 0-1 0 0,-9-10 1 0 0,12 12-623 0 0,1 0 0 0 0,-1 0 0 0 0,1-1-1 0 0,0 1 1 0 0,-1-1 0 0 0,1 1 0 0 0,0-1 0 0 0,0 1 0 0 0,1-1 0 0 0,-1 1 0 0 0,0-1-1 0 0,1 0 1 0 0,0 1 0 0 0,0-1 0 0 0,-1 0 0 0 0,2 0 0 0 0,-1 1 0 0 0,0-1 0 0 0,0 0-1 0 0,1 1 1 0 0,0-1 0 0 0,-1 0 0 0 0,1 1 0 0 0,0-1 0 0 0,0 1 0 0 0,3-5 0 0 0,1-1-33 0 0,1 0 0 0 0,-1 0 0 0 0,2 0 0 0 0,-1 1 1 0 0,1 0-1 0 0,0 0 0 0 0,0 0 0 0 0,1 1 0 0 0,0 1 1 0 0,9-6-1 0 0,-16 10-116 0 0,0 0 1 0 0,-1 1-1 0 0,1 0 0 0 0,0-1 1 0 0,-1 1-1 0 0,1-1 0 0 0,0 1 1 0 0,-1 0-1 0 0,1-1 1 0 0,0 1-1 0 0,0 0 0 0 0,0 0 1 0 0,-1 0-1 0 0,1 0 0 0 0,0-1 1 0 0,0 1-1 0 0,0 0 1 0 0,-1 0-1 0 0,1 1 0 0 0,0-1 1 0 0,0 0-1 0 0,0 0 1 0 0,-1 0-1 0 0,1 0 0 0 0,0 1 1 0 0,0-1-1 0 0,-1 0 0 0 0,1 1 1 0 0,0-1-1 0 0,-1 1 1 0 0,1-1-1 0 0,0 0 0 0 0,-1 1 1 0 0,1 0-1 0 0,-1-1 0 0 0,1 1 1 0 0,0-1-1 0 0,-1 1 1 0 0,0 0-1 0 0,1-1 0 0 0,-1 1 1 0 0,1 0-1 0 0,-1-1 1 0 0,0 1-1 0 0,1 0 0 0 0,-1 0 1 0 0,0-1-1 0 0,0 1 0 0 0,0 0 1 0 0,1 1-1 0 0,-1 1 0 0 0,1 0 1 0 0,-1 0-1 0 0,1 0 0 0 0,-1 0 0 0 0,0 0 0 0 0,0 0 0 0 0,0 0 0 0 0,0 0 1 0 0,-1 0-1 0 0,1 0 0 0 0,-2 5 0 0 0,-7 9-3 0 0,-1-1-1 0 0,0 1 1 0 0,-2-2 0 0 0,1 1-1 0 0,-2-2 1 0 0,-22 22-1 0 0,5-10-165 0 0,-1-2 0 0 0,-41 26 0 0 0,54-39 88 0 0,-1-1-1 0 0,0-1 1 0 0,-1-1-1 0 0,0-1 0 0 0,0-1 1 0 0,0 0-1 0 0,-1-2 1 0 0,-29 4-1 0 0,36-6 47 0 0,0-2 0 0 0,0 1 1 0 0,0-1-1 0 0,0-1 0 0 0,0-1 0 0 0,0 0 1 0 0,1-1-1 0 0,-1 0 0 0 0,0-1 0 0 0,1 0 0 0 0,0-1 1 0 0,0-1-1 0 0,-18-11 0 0 0,28 15 4 0 0,0 1 0 0 0,0-1 0 0 0,0 0 0 0 0,1-1 0 0 0,-1 1 0 0 0,1 0 0 0 0,0-1 0 0 0,-1 0 0 0 0,1 1 0 0 0,0-1 0 0 0,1 0 0 0 0,-1 0 0 0 0,0 0 0 0 0,1 0 0 0 0,0 0 0 0 0,0 0 0 0 0,-1-1 0 0 0,2 1 0 0 0,-1 0 0 0 0,0-1 0 0 0,1-5 0 0 0,0 4-57 0 0,1 0 0 0 0,0 0 0 0 0,0 0 0 0 0,0 0 0 0 0,1 0 0 0 0,0 0-1 0 0,0 0 1 0 0,0 0 0 0 0,0 1 0 0 0,1-1 0 0 0,0 1 0 0 0,6-8 0 0 0,-1 2-19 0 0,0 1-1 0 0,1 1 1 0 0,0-1 0 0 0,1 1-1 0 0,-1 1 1 0 0,2 0 0 0 0,-1 0-1 0 0,1 1 1 0 0,0 0 0 0 0,0 1-1 0 0,14-5 1 0 0,-24 10 105 0 0,1-1-1 0 0,-1 1 1 0 0,0-1 0 0 0,1 1 0 0 0,-1 0-1 0 0,0 0 1 0 0,0 0 0 0 0,1 0-1 0 0,-1-1 1 0 0,0 2 0 0 0,1-1-1 0 0,-1 0 1 0 0,0 0 0 0 0,1 0 0 0 0,-1 1-1 0 0,0-1 1 0 0,1 0 0 0 0,-1 1-1 0 0,0 0 1 0 0,0-1 0 0 0,0 1 0 0 0,1-1-1 0 0,-1 1 1 0 0,0 0 0 0 0,0 0-1 0 0,2 2 1 0 0,-2-1-3 0 0,-1 0 0 0 0,1 0 1 0 0,0 0-1 0 0,0 0 0 0 0,-1 0 0 0 0,0 0 0 0 0,1 0 0 0 0,-1 1 1 0 0,0-1-1 0 0,0 0 0 0 0,0 0 0 0 0,0 0 0 0 0,0 1 0 0 0,-1 2 1 0 0,-1 4 13 0 0,0 0 0 0 0,-1 0 0 0 0,0 0 0 0 0,-1 0 0 0 0,1-1 0 0 0,-7 10 0 0 0,8-15-18 0 0,-13 19 85 0 0,-1-1 0 0 0,-20 21 0 0 0,32-38-140 0 0,0 0 1 0 0,-1 0-1 0 0,1 0 1 0 0,-1 0 0 0 0,0 0-1 0 0,0-1 1 0 0,0 0 0 0 0,-1 0-1 0 0,1-1 1 0 0,-1 1 0 0 0,1-1-1 0 0,-1 0 1 0 0,0-1 0 0 0,0 1-1 0 0,-9 0 1 0 0,11-2-3 0 0,1-1 0 0 0,0 1 0 0 0,0-1 0 0 0,0 0 0 0 0,0 0 0 0 0,0 0-1 0 0,0-1 1 0 0,0 1 0 0 0,-5-4 0 0 0,6 4 34 0 0,-24 4-270 0 0,20 4 231 0 0,-1-1 0 0 0,1 1 0 0 0,-1-2 0 0 0,-1 1 1 0 0,1-1-1 0 0,-1 0 0 0 0,0 0 0 0 0,0-1 1 0 0,-1 0-1 0 0,1-1 0 0 0,-1 0 0 0 0,-16 4 0 0 0,23-7 19 0 0,-2-1-112 0 0,0 0 152 0 0,1 0 0 0 0,-1 1-1 0 0,0-1 1 0 0,0 1 0 0 0,1 0-1 0 0,-1 0 1 0 0,0 1 0 0 0,0-1-1 0 0,-5 2 1 0 0,-1 7 74 0 0,0-1 0 0 0,0-1 0 0 0,-1 0-1 0 0,-1 0 1 0 0,1-1 0 0 0,-1 0 0 0 0,-19 6-1 0 0,27-11 14 0 0,-1 1 0 0 0,1-1 0 0 0,-1-1 0 0 0,1 1 0 0 0,-1-1 0 0 0,0 0-1 0 0,1 0 1 0 0,-1 0 0 0 0,1 0 0 0 0,-1-1 0 0 0,1 0 0 0 0,-1 0-1 0 0,1 0 1 0 0,-1-1 0 0 0,1 1 0 0 0,0-1 0 0 0,0 0 0 0 0,0 0-1 0 0,0 0 1 0 0,0-1 0 0 0,0 0 0 0 0,0 0 0 0 0,1 1 0 0 0,-1-2 0 0 0,-3-4-1 0 0,-9-4 625 0 0,20 32-411 0 0,3 20-93 0 0,-8-31-174 0 0,0 0 1 0 0,-1 0 0 0 0,0 0 0 0 0,-1 0-1 0 0,0 0 1 0 0,0-1 0 0 0,-1 1-1 0 0,0-1 1 0 0,-1 0 0 0 0,1 0-1 0 0,-2 0 1 0 0,1 0 0 0 0,-1-1-1 0 0,-7 7 1 0 0,-1 1 108 0 0,-1-1-1 0 0,0 0 0 0 0,-1-1 1 0 0,0-1-1 0 0,-27 16 1 0 0,27-21 146 0 0,0 0 0 0 0,0 0 0 0 0,0-2 0 0 0,-1 0 1 0 0,0-1-1 0 0,0-1 0 0 0,0 0 0 0 0,-1-1 0 0 0,-28-1 0 0 0,37-1-148 0 0,1 0 0 0 0,-1-1 1 0 0,1 1-1 0 0,-1-2 0 0 0,1 1 0 0 0,0-1 0 0 0,0-1 1 0 0,-1 0-1 0 0,2 0 0 0 0,-1 0 0 0 0,0-1 0 0 0,1 0 0 0 0,-1 0 1 0 0,1-1-1 0 0,0 0 0 0 0,1-1 0 0 0,-1 1 0 0 0,1-1 1 0 0,0 0-1 0 0,1-1 0 0 0,-9-12 0 0 0,11 14-186 0 0,0 0-1 0 0,1 0 1 0 0,0-1 0 0 0,0 1-1 0 0,0-1 1 0 0,1 1 0 0 0,-1-1-1 0 0,2 0 1 0 0,-1 0 0 0 0,0 1-1 0 0,1-1 1 0 0,0 0 0 0 0,1 0-1 0 0,-1 0 1 0 0,2-6 0 0 0,1 3-660 0 0,0 0 1 0 0,0-1 0 0 0,1 1 0 0 0,0 1-1 0 0,0-1 1 0 0,1 1 0 0 0,1-1 0 0 0,7-9-1 0 0,9-6-2284 0 0,0 1 0 0 0,2 1-1 0 0,0 1 1 0 0,37-24-1 0 0,-27 22 1131 0 0,1 2 78 0 0</inkml:trace>
</inkml:ink>
</file>

<file path=ppt/ink/ink4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4.142"/>
    </inkml:context>
    <inkml:brush xml:id="br0">
      <inkml:brushProperty name="width" value="0.05" units="cm"/>
      <inkml:brushProperty name="height" value="0.05" units="cm"/>
    </inkml:brush>
  </inkml:definitions>
  <inkml:trace contextRef="#ctx0" brushRef="#br0">1 126 6113 0 0,'0'-1'282'0'0,"0"0"0"0"0,0-1 1 0 0,0 1-1 0 0,0 0 1 0 0,0 0-1 0 0,0 0 1 0 0,0-1-1 0 0,1 1 1 0 0,-1 0-1 0 0,0 0 0 0 0,1 0 1 0 0,-1 0-1 0 0,1 0 1 0 0,-1 0-1 0 0,1 0 1 0 0,0 0-1 0 0,-1 0 0 0 0,1 0 1 0 0,0 0-1 0 0,0 0 1 0 0,0 0-1 0 0,0 1 1 0 0,0-1-1 0 0,0 0 1 0 0,0 0-1 0 0,0 1 0 0 0,0-1 1 0 0,0 1-1 0 0,0-1 1 0 0,0 1-1 0 0,0 0 1 0 0,0-1-1 0 0,2 1 1 0 0,50-20 2191 0 0,-41 16-1532 0 0,70-19 1758 0 0,-6 2-3305 0 0,-30 3-8158 0 0,-67 8-2189 0 0</inkml:trace>
</inkml:ink>
</file>

<file path=ppt/ink/ink4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4.501"/>
    </inkml:context>
    <inkml:brush xml:id="br0">
      <inkml:brushProperty name="width" value="0.05" units="cm"/>
      <inkml:brushProperty name="height" value="0.05" units="cm"/>
    </inkml:brush>
  </inkml:definitions>
  <inkml:trace contextRef="#ctx0" brushRef="#br0">112 7 5477 0 0,'0'0'2040'0'0,"-19"-7"8882"0"0,15 20-10160 0 0,1 0 1 0 0,0 1-1 0 0,1-1 1 0 0,1 1-1 0 0,0 25 1 0 0,-1 6-526 0 0,-13 97-3322 0 0,-17 68-6325 0 0,9-64 3228 0 0,18-99 4307 0 0,4-7 56 0 0</inkml:trace>
</inkml:ink>
</file>

<file path=ppt/ink/ink4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4.845"/>
    </inkml:context>
    <inkml:brush xml:id="br0">
      <inkml:brushProperty name="width" value="0.05" units="cm"/>
      <inkml:brushProperty name="height" value="0.05" units="cm"/>
    </inkml:brush>
  </inkml:definitions>
  <inkml:trace contextRef="#ctx0" brushRef="#br0">575 1220 6029 0 0,'-4'13'8492'0'0,"1"-10"-5946"0"0,0-18-7503 0 0,-4-13-341 0 0,-4-3 1459 0 0,4 12 2206 0 0</inkml:trace>
  <inkml:trace contextRef="#ctx0" brushRef="#br0" timeOffset="1">122 180 4812 0 0,'-1'-9'795'0'0,"0"-1"0"0"0,1 0 0 0 0,0 1-1 0 0,1-1 1 0 0,0 0 0 0 0,1 1 0 0 0,-1-1-1 0 0,2 1 1 0 0,-1 0 0 0 0,2-1 0 0 0,-1 1-1 0 0,1 1 1 0 0,0-1 0 0 0,1 0 0 0 0,0 1-1 0 0,0 0 1 0 0,10-11 0 0 0,-15 19-781 0 0,0-1 0 0 0,1 1 0 0 0,-1 0 0 0 0,0 0 0 0 0,0-1 0 0 0,0 1 0 0 0,0 0-1 0 0,1 0 1 0 0,-1-1 0 0 0,0 1 0 0 0,0 0 0 0 0,0 0 0 0 0,1 0 0 0 0,-1-1 0 0 0,0 1 0 0 0,0 0 0 0 0,1 0 0 0 0,-1 0 0 0 0,0 0 0 0 0,1 0 0 0 0,-1 0 0 0 0,0-1 0 0 0,0 1 0 0 0,1 0 0 0 0,-1 0 0 0 0,0 0 0 0 0,1 0 0 0 0,-1 0 0 0 0,0 0 0 0 0,1 0 0 0 0,-1 0 0 0 0,0 0 0 0 0,1 0 0 0 0,-1 1 0 0 0,0-1-1 0 0,0 0 1 0 0,1 0 0 0 0,-1 0 0 0 0,0 0 0 0 0,0 0 0 0 0,1 0 0 0 0,-1 1 0 0 0,0-1 0 0 0,0 0 0 0 0,1 0 0 0 0,-1 0 0 0 0,0 1 0 0 0,0-1 0 0 0,1 0 0 0 0,-1 0 0 0 0,0 1 0 0 0,0-1 0 0 0,0 0 0 0 0,0 0 0 0 0,0 1 0 0 0,1-1 0 0 0,-1 0 0 0 0,0 1 0 0 0,0-1 0 0 0,0 0 0 0 0,0 0 0 0 0,0 1 0 0 0,0-1-1 0 0,0 0 1 0 0,0 1 0 0 0,0-1 0 0 0,0 0 0 0 0,0 1 0 0 0,0-1 0 0 0,1 23-75 0 0,-5 0-1267 0 0,0-1-1 0 0,-2 0 1 0 0,-1 0 0 0 0,-1 0-1 0 0,-1-1 1 0 0,-14 25 0 0 0,0-4-2597 0 0,-57 72 0 0 0,54-80 2083 0 0</inkml:trace>
</inkml:ink>
</file>

<file path=ppt/ink/ink4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6.360"/>
    </inkml:context>
    <inkml:brush xml:id="br0">
      <inkml:brushProperty name="width" value="0.05" units="cm"/>
      <inkml:brushProperty name="height" value="0.05" units="cm"/>
    </inkml:brush>
  </inkml:definitions>
  <inkml:trace contextRef="#ctx0" brushRef="#br0">1071 269 5096 0 0,'-9'-7'1592'0'0,"0"1"0"0"0,0-2-1 0 0,1 1 1 0 0,0-1-1 0 0,0 0 1 0 0,1-1 0 0 0,0 0-1 0 0,0 0 1 0 0,-10-19-1 0 0,16 24-1427 0 0,-1 0-1 0 0,1 1 0 0 0,-1-1 0 0 0,1 0 0 0 0,0 0 0 0 0,0 1 0 0 0,1-1 0 0 0,-1 0 0 0 0,1 0 1 0 0,0 0-1 0 0,0 0 0 0 0,0 0 0 0 0,1 0 0 0 0,-1 0 0 0 0,1 0 0 0 0,0 0 0 0 0,0 0 0 0 0,0 1 1 0 0,1-1-1 0 0,-1 0 0 0 0,1 1 0 0 0,0-1 0 0 0,0 1 0 0 0,0 0 0 0 0,1-1 0 0 0,-1 1 0 0 0,1 0 1 0 0,-1 1-1 0 0,1-1 0 0 0,0 0 0 0 0,0 1 0 0 0,4-3 0 0 0,3-2-241 0 0,1 1 0 0 0,-1 0 1 0 0,1 1-1 0 0,1 0 0 0 0,-1 0 0 0 0,1 1 0 0 0,-1 1 0 0 0,1 0 0 0 0,0 0 1 0 0,0 2-1 0 0,1-1 0 0 0,-1 2 0 0 0,0-1 0 0 0,0 2 0 0 0,1-1 0 0 0,22 6 1 0 0,-34-6 72 0 0,0 0 1 0 0,0 0 0 0 0,0 0 0 0 0,0 0 0 0 0,-1 1-1 0 0,1-1 1 0 0,0 0 0 0 0,0 1 0 0 0,0-1 0 0 0,0 0-1 0 0,-1 1 1 0 0,1-1 0 0 0,0 1 0 0 0,0 0-1 0 0,-1-1 1 0 0,1 1 0 0 0,0-1 0 0 0,-1 1 0 0 0,1 0-1 0 0,-1-1 1 0 0,1 1 0 0 0,-1 0 0 0 0,1 0 0 0 0,-1 0-1 0 0,0-1 1 0 0,1 1 0 0 0,-1 0 0 0 0,0 0 0 0 0,1 0-1 0 0,-1 1 1 0 0,0 1-6 0 0,0-1 1 0 0,-1 1-1 0 0,1-1 0 0 0,-1 1 1 0 0,0-1-1 0 0,1 0 0 0 0,-1 1 0 0 0,0-1 1 0 0,0 0-1 0 0,-1 0 0 0 0,0 3 1 0 0,-40 45-110 0 0,6-16-2 0 0,-2-2 0 0 0,-1-2 0 0 0,-2-1-1 0 0,-1-3 1 0 0,-1-1 0 0 0,0-2 0 0 0,-2-2-1 0 0,-1-2 1 0 0,-1-1 0 0 0,0-3 0 0 0,-76 13-1 0 0,101-24 130 0 0,-1-2-1 0 0,1 0 1 0 0,-41-3-1 0 0,56 1-30 0 0,0-1 0 0 0,-1 0-1 0 0,1 0 1 0 0,0 0 0 0 0,0-1 0 0 0,0 0 0 0 0,0-1 0 0 0,1 1-1 0 0,-1-2 1 0 0,1 1 0 0 0,-1 0 0 0 0,1-1 0 0 0,0 0-1 0 0,0-1 1 0 0,-7-7 0 0 0,11 11-31 0 0,1-1 0 0 0,-1 1 0 0 0,1-1 0 0 0,0 0 0 0 0,0 0 0 0 0,0 0 0 0 0,0 1 0 0 0,0-1 0 0 0,0 0 0 0 0,0 0 0 0 0,1 0 0 0 0,-1 0 0 0 0,1 0 0 0 0,-1-1 0 0 0,1 1 0 0 0,0 0 0 0 0,0 0 0 0 0,0 0 0 0 0,0 0 0 0 0,0 0 0 0 0,0 0-1 0 0,1 0 1 0 0,0-3 0 0 0,0 2-50 0 0,1-1 0 0 0,0 1 0 0 0,0 1 0 0 0,0-1 0 0 0,0 0-1 0 0,1 0 1 0 0,-1 1 0 0 0,1-1 0 0 0,-1 1 0 0 0,1 0 0 0 0,0 0-1 0 0,5-3 1 0 0,7-3-182 0 0,-1 1 0 0 0,1 0-1 0 0,1 2 1 0 0,27-8 0 0 0,-24 9 244 0 0,0 0 0 0 0,0 1 1 0 0,0 0-1 0 0,0 2 0 0 0,0 0 0 0 0,1 2 1 0 0,-1 0-1 0 0,29 5 0 0 0,-47-5 56 0 0,-1-1 0 0 0,0 0 0 0 0,0 0 0 0 0,1 0 0 0 0,-1 0 1 0 0,0 0-1 0 0,0 0 0 0 0,0 0 0 0 0,1 0 0 0 0,-1 1 0 0 0,0-1 0 0 0,0 0 0 0 0,0 0 0 0 0,1 0 0 0 0,-1 0 0 0 0,0 1 0 0 0,0-1 0 0 0,0 0 0 0 0,0 0 0 0 0,0 1 0 0 0,1-1 0 0 0,-1 0 0 0 0,0 0 0 0 0,0 0 0 0 0,0 1 0 0 0,0-1 0 0 0,0 0 0 0 0,0 0 0 0 0,0 1 0 0 0,0-1 0 0 0,0 0 0 0 0,0 0 0 0 0,0 1 0 0 0,0-1 0 0 0,0 0 0 0 0,0 0 0 0 0,0 1 0 0 0,0-1 0 0 0,0 0 0 0 0,0 0 0 0 0,-1 1 0 0 0,1-1 1 0 0,-10 14 323 0 0,-15 6-7 0 0,-233 177 2903 0 0,208-152-2878 0 0,1 2-1 0 0,3 2 0 0 0,2 2 0 0 0,3 2 1 0 0,-60 97-1 0 0,101-149-269 0 0,0 0 1 0 0,-1 0-1 0 0,1 0 1 0 0,0 0-1 0 0,-1-1 1 0 0,1 1-1 0 0,0 0 1 0 0,-1 0-1 0 0,1-1 0 0 0,-1 1 1 0 0,0 0-1 0 0,1-1 1 0 0,-1 1-1 0 0,1 0 1 0 0,-1-1-1 0 0,0 1 0 0 0,0-1 1 0 0,1 1-1 0 0,-1-1 1 0 0,0 1-1 0 0,0-1 1 0 0,1 0-1 0 0,-1 1 1 0 0,0-1-1 0 0,0 0 0 0 0,0 0 1 0 0,0 0-1 0 0,0 1 1 0 0,0-1-1 0 0,1 0 1 0 0,-1 0-1 0 0,0 0 1 0 0,0-1-1 0 0,0 1 0 0 0,0 0 1 0 0,-1 0-1 0 0,0-2 58 0 0,0 0 0 0 0,0 0-1 0 0,1 0 1 0 0,-1 0-1 0 0,0 0 1 0 0,1 0 0 0 0,0 0-1 0 0,-1 0 1 0 0,1-1-1 0 0,0 1 1 0 0,0-1 0 0 0,-1-2-1 0 0,-4-13 501 0 0,1-1 0 0 0,-4-26 0 0 0,5 16-510 0 0,1 1 0 0 0,2-1 0 0 0,1 0 1 0 0,1 0-1 0 0,1 1 0 0 0,12-54 0 0 0,-9 63-419 0 0,1 0 0 0 0,1 1-1 0 0,1 0 1 0 0,12-24-1 0 0,-10 27-562 0 0,0-1-1 0 0,1 1 0 0 0,1 1 1 0 0,0 0-1 0 0,15-13 0 0 0,138-109-16814 0 0,-90 77 11351 0 0,-53 42 4575 0 0</inkml:trace>
</inkml:ink>
</file>

<file path=ppt/ink/ink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0.213"/>
    </inkml:context>
    <inkml:brush xml:id="br0">
      <inkml:brushProperty name="width" value="0.05" units="cm"/>
      <inkml:brushProperty name="height" value="0.05" units="cm"/>
      <inkml:brushProperty name="color" value="#004F8B"/>
    </inkml:brush>
  </inkml:definitions>
  <inkml:trace contextRef="#ctx0" brushRef="#br0">461 33 5240 0 0,'-1'-5'994'0'0,"-3"-22"16378"0"0,8 48-16555 0 0,0 2-740 0 0,16 86 2171 0 0,6 116 1 0 0,-24-188-1711 0 0,-2 1 1 0 0,-2 0 0 0 0,-1 0-1 0 0,-2 0 1 0 0,-2-1-1 0 0,-21 70 1 0 0,1-39-539 0 0,-2-2 0 0 0,-73 121 0 0 0,-101 112 0 0 0,167-249 0 0 0,16-25 0 0 0,13-20 0 0 0,-3-3-67 0 0,8-1-348 0 0,-2-5-1811 0 0,-6-6 156 0 0,5 3-2450 0 0,-6-31-11818 0 0,10 20 12481 0 0,1 7 1951 0 0</inkml:trace>
</inkml:ink>
</file>

<file path=ppt/ink/ink4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6.689"/>
    </inkml:context>
    <inkml:brush xml:id="br0">
      <inkml:brushProperty name="width" value="0.05" units="cm"/>
      <inkml:brushProperty name="height" value="0.05" units="cm"/>
    </inkml:brush>
  </inkml:definitions>
  <inkml:trace contextRef="#ctx0" brushRef="#br0">43 1 3788 0 0,'0'0'3008'0'0,"0"4"-1605"0"0,-14 87 4479 0 0,-4 53-1817 0 0,17-135-4000 0 0,-8 89-1108 0 0,9-66-2746 0 0,3-1-3325 0 0,1-21 3271 0 0</inkml:trace>
</inkml:ink>
</file>

<file path=ppt/ink/ink4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7.048"/>
    </inkml:context>
    <inkml:brush xml:id="br0">
      <inkml:brushProperty name="width" value="0.05" units="cm"/>
      <inkml:brushProperty name="height" value="0.05" units="cm"/>
    </inkml:brush>
  </inkml:definitions>
  <inkml:trace contextRef="#ctx0" brushRef="#br0">46 28 6601 0 0,'0'0'2276'0'0,"3"-10"1684"0"0,-3-1-303 0 0,-3 4-3337 0 0,-15 25-11505 0 0,12-15 9108 0 0,-5 0 345 0 0,1 3 96 0 0</inkml:trace>
</inkml:ink>
</file>

<file path=ppt/ink/ink4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7.595"/>
    </inkml:context>
    <inkml:brush xml:id="br0">
      <inkml:brushProperty name="width" value="0.05" units="cm"/>
      <inkml:brushProperty name="height" value="0.05" units="cm"/>
    </inkml:brush>
  </inkml:definitions>
  <inkml:trace contextRef="#ctx0" brushRef="#br0">478 19 5765 0 0,'-6'-19'8677'0'0,"-1"34"-5038"0"0,-4 12-2984 0 0,-20 29 202 0 0,-2-2 0 0 0,-3-1 1 0 0,-2-3-1 0 0,-60 63 0 0 0,88-102-1033 0 0,-11 12 268 0 0,-33 29 0 0 0,11-24-2091 0 0,39-26 1365 0 0,0 0 0 0 0,0-1-1 0 0,0 1 1 0 0,-1-1 0 0 0,1 0-1 0 0,-1 0 1 0 0,1-1-1 0 0,-6 1 1 0 0,9-1 241 0 0,-1 0 1 0 0,1-1-1 0 0,0 1 0 0 0,0 0 1 0 0,-1-1-1 0 0,1 1 0 0 0,0-1 1 0 0,0 1-1 0 0,0-1 0 0 0,0 1 1 0 0,0-1-1 0 0,-1 0 0 0 0,1 0 1 0 0,0 1-1 0 0,1-1 0 0 0,-3-2 1 0 0,-15-27-4848 0 0,11 13 3377 0 0</inkml:trace>
</inkml:ink>
</file>

<file path=ppt/ink/ink4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7.939"/>
    </inkml:context>
    <inkml:brush xml:id="br0">
      <inkml:brushProperty name="width" value="0.05" units="cm"/>
      <inkml:brushProperty name="height" value="0.05" units="cm"/>
    </inkml:brush>
  </inkml:definitions>
  <inkml:trace contextRef="#ctx0" brushRef="#br0">121 21 5260 0 0,'-4'-21'14494'0'0,"9"42"-11079"0"0,-2 6-3840 0 0,-4 37 1378 0 0,-14 98 0 0 0,4-57-2770 0 0,7-59-1507 0 0,-3-1 1 0 0,-1 0-1 0 0,-3 0 1 0 0,-1-1-1 0 0,-29 68 1 0 0,27-81 1503 0 0</inkml:trace>
</inkml:ink>
</file>

<file path=ppt/ink/ink4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8.829"/>
    </inkml:context>
    <inkml:brush xml:id="br0">
      <inkml:brushProperty name="width" value="0.05" units="cm"/>
      <inkml:brushProperty name="height" value="0.05" units="cm"/>
    </inkml:brush>
  </inkml:definitions>
  <inkml:trace contextRef="#ctx0" brushRef="#br0">1240 11 4556 0 0,'12'-10'8541'0'0,"-10"11"-8337"0"0,1 0 1 0 0,-1 1 0 0 0,0 0 0 0 0,0 0-1 0 0,0-1 1 0 0,0 1 0 0 0,0 0 0 0 0,0 1 0 0 0,0-1-1 0 0,-1 0 1 0 0,1 0 0 0 0,-1 1 0 0 0,0-1 0 0 0,1 1-1 0 0,-1-1 1 0 0,0 1 0 0 0,0 0 0 0 0,-1-1-1 0 0,2 6 1 0 0,-2-1 32 0 0,0 0 0 0 0,0-1-1 0 0,0 1 1 0 0,-1 0-1 0 0,0-1 1 0 0,0 1 0 0 0,0 0-1 0 0,-4 7 1 0 0,-1 2 24 0 0,0 0 0 0 0,-1-1-1 0 0,-1 1 1 0 0,-1-2 0 0 0,0 1 0 0 0,-13 14-1 0 0,20-26-295 0 0,0 0-1 0 0,0 0 0 0 0,-1 0 1 0 0,0-1-1 0 0,1 1 0 0 0,-1-1 1 0 0,0 1-1 0 0,0-1 0 0 0,0 0 1 0 0,-1 0-1 0 0,1 0 0 0 0,0-1 1 0 0,-1 1-1 0 0,1-1 0 0 0,-1 0 1 0 0,0 0-1 0 0,1 0 0 0 0,-1 0 1 0 0,0-1-1 0 0,0 1 1 0 0,1-1-1 0 0,-1 0 0 0 0,0 0 1 0 0,0-1-1 0 0,1 1 0 0 0,-1-1 1 0 0,0 1-1 0 0,0-1 0 0 0,1 0 1 0 0,-1-1-1 0 0,1 1 0 0 0,-1-1 1 0 0,1 1-1 0 0,0-1 0 0 0,-1 0 1 0 0,1 0-1 0 0,0-1 0 0 0,0 1 1 0 0,1-1-1 0 0,-1 1 0 0 0,0-1 1 0 0,1 0-1 0 0,0 0 0 0 0,-1 0 1 0 0,-2-5-1 0 0,0-2-103 0 0,-1 1 0 0 0,-1 0 0 0 0,0 1-1 0 0,0-1 1 0 0,-12-10 0 0 0,17 18 127 0 0,-1-1 1 0 0,1 0-1 0 0,-1 0 0 0 0,0 1 1 0 0,1-1-1 0 0,-1 1 0 0 0,0 0 1 0 0,0 0-1 0 0,0 0 1 0 0,0 0-1 0 0,0 0 0 0 0,0 1 1 0 0,0-1-1 0 0,0 1 0 0 0,-1 0 1 0 0,1 0-1 0 0,0 0 0 0 0,0 1 1 0 0,0-1-1 0 0,0 1 1 0 0,0-1-1 0 0,0 1 0 0 0,0 0 1 0 0,-4 2-1 0 0,-37 24 251 0 0,4-1-3707 0 0,116-46 2338 0 0,-74 19 1109 0 0,2 1 38 0 0,-1 1 1 0 0,0-1-1 0 0,0 1 1 0 0,0 0-1 0 0,0 0 1 0 0,1 0 0 0 0,-1 1-1 0 0,4 1 1 0 0,-5 0 54 0 0,1 0 0 0 0,-1 0 0 0 0,1 0 0 0 0,-1 0 0 0 0,0 0 0 0 0,0 1 0 0 0,-1-1 0 0 0,1 1 0 0 0,-1-1 0 0 0,1 1 1 0 0,-1 0-1 0 0,0-1 0 0 0,-1 1 0 0 0,1 0 0 0 0,0 0 0 0 0,-1-1 0 0 0,0 1 0 0 0,0 0 0 0 0,0 0 0 0 0,-1 0 0 0 0,1 0 0 0 0,-1-1 1 0 0,0 1-1 0 0,0 0 0 0 0,0-1 0 0 0,0 1 0 0 0,-4 6 0 0 0,2-4 43 0 0,0 0-1 0 0,1 0 1 0 0,-2-1 0 0 0,1 0-1 0 0,-1 1 1 0 0,0-1 0 0 0,0 0-1 0 0,0-1 1 0 0,0 1 0 0 0,-1-1-1 0 0,0 0 1 0 0,0 0 0 0 0,0 0-1 0 0,-1-1 1 0 0,1 0 0 0 0,-8 3-1 0 0,-52 9 409 0 0,56-14-377 0 0,-1 0 0 0 0,0 1 0 0 0,1 0 1 0 0,-1 1-1 0 0,1 0 0 0 0,-1 0 0 0 0,1 1 0 0 0,0 1 0 0 0,1-1 0 0 0,-1 1 0 0 0,-14 12 1 0 0,-30 36 287 0 0,3 3 1 0 0,-71 99 0 0 0,81-98-1261 0 0,-3-2 0 0 0,-3-2 0 0 0,-70 65 0 0 0,104-109-446 0 0,0-1 0 0 0,-1 0-1 0 0,0-1 1 0 0,0 0 0 0 0,-1-1 0 0 0,0 0-1 0 0,0-1 1 0 0,0-1 0 0 0,0 0 0 0 0,-1-1 0 0 0,0-1-1 0 0,-29 2 1 0 0,15-5-256 0 0</inkml:trace>
</inkml:ink>
</file>

<file path=ppt/ink/ink4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9.298"/>
    </inkml:context>
    <inkml:brush xml:id="br0">
      <inkml:brushProperty name="width" value="0.05" units="cm"/>
      <inkml:brushProperty name="height" value="0.05" units="cm"/>
    </inkml:brush>
  </inkml:definitions>
  <inkml:trace contextRef="#ctx0" brushRef="#br0">1 69 5128 0 0,'136'-37'12554'0'0,"-92"21"-13152"0"0,-2 0-4706 0 0</inkml:trace>
</inkml:ink>
</file>

<file path=ppt/ink/ink4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19.673"/>
    </inkml:context>
    <inkml:brush xml:id="br0">
      <inkml:brushProperty name="width" value="0.05" units="cm"/>
      <inkml:brushProperty name="height" value="0.05" units="cm"/>
    </inkml:brush>
  </inkml:definitions>
  <inkml:trace contextRef="#ctx0" brushRef="#br0">25 0 6225 0 0,'-17'2'6102'0'0,"9"2"-3962"0"0,12 15-5376 0 0,-2-16 2536 0 0,0 1 0 0 0,-1-1 0 0 0,0 1-1 0 0,1 0 1 0 0,-1-1 0 0 0,-1 1 0 0 0,1 0 0 0 0,-1 0-1 0 0,1 5 1 0 0,-3 14-1079 0 0,2 2 65 0 0</inkml:trace>
</inkml:ink>
</file>

<file path=ppt/ink/ink4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20.001"/>
    </inkml:context>
    <inkml:brush xml:id="br0">
      <inkml:brushProperty name="width" value="0.05" units="cm"/>
      <inkml:brushProperty name="height" value="0.05" units="cm"/>
    </inkml:brush>
  </inkml:definitions>
  <inkml:trace contextRef="#ctx0" brushRef="#br0">428 141 4112 0 0,'23'-7'1937'0'0,"-11"4"-165"0"0,5-4-196 0 0,-1 2-48 0 0,3-2-228 0 0,0-2-52 0 0,3-2-256 0 0,-1 1-160 0 0,2 1-312 0 0,-5-3-356 0 0,3 2-400 0 0,2 1-736 0 0,-7-2-1740 0 0,-1 4 80 0 0,-3 0 268 0 0,-1-1 343 0 0,-3 2 129 0 0,-6 3 232 0 0</inkml:trace>
  <inkml:trace contextRef="#ctx0" brushRef="#br0" timeOffset="1">0 422 4676 0 0,'19'-24'1261'0'0,"-7"15"-133"0"0,3 0-116 0 0,8-1-316 0 0,-1-2-540 0 0,11-2-548 0 0,-2 0-1900 0 0,9-6 255 0 0,-3-2 253 0 0,0-3 116 0 0</inkml:trace>
</inkml:ink>
</file>

<file path=ppt/ink/ink4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20.892"/>
    </inkml:context>
    <inkml:brush xml:id="br0">
      <inkml:brushProperty name="width" value="0.05" units="cm"/>
      <inkml:brushProperty name="height" value="0.05" units="cm"/>
    </inkml:brush>
  </inkml:definitions>
  <inkml:trace contextRef="#ctx0" brushRef="#br0">13 27 3816 0 0,'-8'-4'3740'0'0,"8"4"-3628"0"0,-1 0-1 0 0,1 0 1 0 0,0 0-1 0 0,0 0 1 0 0,0 0-1 0 0,0 0 1 0 0,0 0-1 0 0,-3-1 1673 0 0,3 1-1672 0 0,0-1-1 0 0,0 1 1 0 0,0 0-1 0 0,0 0 1 0 0,0 0-1 0 0,0 0 1 0 0,0 0-1 0 0,0-1 1 0 0,0 1-1 0 0,0 0 1 0 0,0 0-1 0 0,0 0 1 0 0,0 0-1 0 0,0 0 1 0 0,0-1-1 0 0,0 1 1 0 0,0 0-1 0 0,0 0 1 0 0,0 0-1 0 0,0 0 1 0 0,0-1-1 0 0,0 1 1 0 0,1-1 1114 0 0,-1 1-1114 0 0,11-4 377 0 0,0 1-1 0 0,0 0 1 0 0,0 1 0 0 0,1 0 0 0 0,-1 1 0 0 0,0 0 0 0 0,1 0 0 0 0,-1 2 0 0 0,1-1 0 0 0,-1 1 0 0 0,19 5-1 0 0,-14-3-218 0 0,-1 1-1 0 0,1 1 0 0 0,-1 0 0 0 0,-1 1 0 0 0,1 0 0 0 0,-1 2 0 0 0,0-1 0 0 0,15 12 0 0 0,-27-17-224 0 0,1 0-1 0 0,-1 0 0 0 0,0 0 1 0 0,0 0-1 0 0,0 0 0 0 0,0 1 0 0 0,0-1 1 0 0,0 1-1 0 0,0 0 0 0 0,-1-1 1 0 0,0 1-1 0 0,1 0 0 0 0,-1 0 1 0 0,0 0-1 0 0,0 0 0 0 0,-1 0 1 0 0,1 0-1 0 0,0 0 0 0 0,-1 0 0 0 0,0 4 1 0 0,0-1 10 0 0,-1-1 0 0 0,0 0 0 0 0,0 1 0 0 0,-1-1 0 0 0,0 0 1 0 0,0 1-1 0 0,0-1 0 0 0,0 0 0 0 0,-1-1 0 0 0,-5 9 0 0 0,-2 0-14 0 0,0 0-1 0 0,-1-1 0 0 0,0 0 1 0 0,-1-1-1 0 0,-1 0 1 0 0,-24 16-1 0 0,29-22-509 0 0,-13 8-158 0 0,-42 19 0 0 0,17-18-4860 0 0,40-14 3399 0 0,1 1 1 0 0,0-1-1 0 0,-1 0 0 0 0,1 0 1 0 0,0 0-1 0 0,-10-3 1 0 0,3 0 351 0 0</inkml:trace>
</inkml:ink>
</file>

<file path=ppt/ink/ink4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22.814"/>
    </inkml:context>
    <inkml:brush xml:id="br0">
      <inkml:brushProperty name="width" value="0.05" units="cm"/>
      <inkml:brushProperty name="height" value="0.05" units="cm"/>
    </inkml:brush>
  </inkml:definitions>
  <inkml:trace contextRef="#ctx0" brushRef="#br0">453 92 3460 0 0,'0'-3'368'0'0,"0"-1"-1"0"0,0 1 1 0 0,1 0-1 0 0,0 0 1 0 0,-1 0-1 0 0,1 0 1 0 0,0 0-1 0 0,0 0 1 0 0,0 0-1 0 0,1 0 1 0 0,-1 1-1 0 0,1-1 1 0 0,0 0-1 0 0,-1 1 1 0 0,1-1-1 0 0,0 1 1 0 0,1 0-1 0 0,-1-1 1 0 0,3-1-1 0 0,0 0-51 0 0,1 0-1 0 0,0 1 0 0 0,-1 0 0 0 0,1 0 1 0 0,0 1-1 0 0,1-1 0 0 0,-1 1 1 0 0,0 1-1 0 0,8-2 0 0 0,-4 1-134 0 0,0 0 0 0 0,0 2 0 0 0,0-1 0 0 0,1 1 0 0 0,-1 0 0 0 0,0 1 0 0 0,0 0 0 0 0,0 1 0 0 0,0 0 0 0 0,0 1 0 0 0,0 0 0 0 0,11 5 0 0 0,-18-7-114 0 0,0 1 0 0 0,0 0-1 0 0,-1-1 1 0 0,1 1 0 0 0,0 0-1 0 0,-1 1 1 0 0,1-1 0 0 0,-1 0-1 0 0,0 1 1 0 0,0 0 0 0 0,0-1-1 0 0,0 1 1 0 0,0 0 0 0 0,-1 0-1 0 0,1 0 1 0 0,-1 0 0 0 0,0 0-1 0 0,0 0 1 0 0,0 0 0 0 0,0 0-1 0 0,0 1 1 0 0,-1-1 0 0 0,1 0-1 0 0,-1 1 1 0 0,0-1 0 0 0,0 0-1 0 0,-1 5 1 0 0,0-5-20 0 0,1 0 0 0 0,-1-1 0 0 0,0 1 0 0 0,-1 0 0 0 0,1 0 0 0 0,0 0 0 0 0,-1-1 0 0 0,0 1 0 0 0,1-1 0 0 0,-1 1 0 0 0,0-1 0 0 0,0 0 0 0 0,-1 0 0 0 0,1 0 0 0 0,0 0 0 0 0,-1 0 0 0 0,1 0 0 0 0,-1-1 0 0 0,0 1 0 0 0,1-1 0 0 0,-1 0 0 0 0,0 1 0 0 0,0-1 0 0 0,0-1 0 0 0,0 1 0 0 0,0 0 0 0 0,0-1 0 0 0,-4 1 0 0 0,5-1-47 0 0,0 0 0 0 0,0 0-1 0 0,0 0 1 0 0,-1-1-1 0 0,1 1 1 0 0,0-1-1 0 0,0 1 1 0 0,0-1-1 0 0,0 0 1 0 0,1 1-1 0 0,-1-1 1 0 0,0 0-1 0 0,0 0 1 0 0,0-1 0 0 0,1 1-1 0 0,-1 0 1 0 0,0 0-1 0 0,1-1 1 0 0,-1 1-1 0 0,1-1 1 0 0,0 0-1 0 0,-1 1 1 0 0,1-1-1 0 0,0 0 1 0 0,0 0-1 0 0,0 1 1 0 0,0-1 0 0 0,1 0-1 0 0,-1 0 1 0 0,0 0-1 0 0,1 0 1 0 0,-1 0-1 0 0,1-3 1 0 0,-3-7-69 0 0,1-1 0 0 0,1 1 0 0 0,0-25 0 0 0,1 32 40 0 0,0 4 13 0 0,0 0 14 0 0,0-1 0 0 0,-1 1 0 0 0,1 0 0 0 0,0-1 0 0 0,0 1 0 0 0,0 0 0 0 0,0-1 0 0 0,0 1 0 0 0,1 0 0 0 0,-1 0 0 0 0,0-1 1 0 0,1 1-1 0 0,-1 0 0 0 0,1 0 0 0 0,-1-1 0 0 0,1 1 0 0 0,-1 0 0 0 0,1 0 0 0 0,0 0 0 0 0,0 0 0 0 0,-1 0 0 0 0,1 0 0 0 0,0 0 0 0 0,1-1 0 0 0,-1 3 11 0 0,0 0-1 0 0,0 0 0 0 0,0 0 1 0 0,-1 0-1 0 0,1 0 1 0 0,0 0-1 0 0,-1 0 0 0 0,1 0 1 0 0,-1 0-1 0 0,1 0 1 0 0,-1 1-1 0 0,1-1 0 0 0,-1 0 1 0 0,0 0-1 0 0,0 0 1 0 0,1 1-1 0 0,-1-1 0 0 0,0 0 1 0 0,0 0-1 0 0,-1 2 1 0 0,2 26 77 0 0,-2-17-55 0 0,0-1 0 0 0,-1 0 0 0 0,0 0 0 0 0,-1 0 0 0 0,-1 0 0 0 0,1 0 0 0 0,-2-1 0 0 0,1 1 0 0 0,-2-1 0 0 0,1 0 0 0 0,-1-1 0 0 0,-13 17 0 0 0,15-22-53 0 0,0 0-1 0 0,0 0 1 0 0,-1 0 0 0 0,1-1 0 0 0,-1 1 0 0 0,0-1 0 0 0,1 0 0 0 0,-2 0 0 0 0,1-1 0 0 0,0 1 0 0 0,0-1 0 0 0,-1 0 0 0 0,1-1-1 0 0,-1 1 1 0 0,0-1 0 0 0,1 0 0 0 0,-1-1 0 0 0,0 1 0 0 0,0-1 0 0 0,1 0 0 0 0,-1-1 0 0 0,0 1 0 0 0,0-1 0 0 0,1 0 0 0 0,-1-1-1 0 0,-8-2 1 0 0,-47-24-368 0 0,47 21 282 0 0,0 1 0 0 0,0 0 0 0 0,0 0 0 0 0,-20-3 0 0 0,28 8 89 0 0,1 0 0 0 0,-1 0 0 0 0,1 1 1 0 0,-1 0-1 0 0,1 1 0 0 0,-1-1 0 0 0,1 1 1 0 0,0 0-1 0 0,-1 0 0 0 0,1 0 0 0 0,0 1 1 0 0,0 0-1 0 0,0 0 0 0 0,0 1 0 0 0,0-1 1 0 0,-6 5-1 0 0,10-6 12 0 0,-3 1-50 0 0,0-1-1 0 0,0 1 1 0 0,1 1-1 0 0,-1-1 1 0 0,1 1-1 0 0,0-1 1 0 0,0 1-1 0 0,0 0 1 0 0,0 0-1 0 0,0 0 1 0 0,0 1-1 0 0,1-1 1 0 0,0 1-1 0 0,-1-1 1 0 0,1 1-1 0 0,1 0 1 0 0,-1 0-1 0 0,0-1 1 0 0,1 1-1 0 0,-1 5 1 0 0,3-8 35 0 0,0 1 0 0 0,0-1 0 0 0,0 0 0 0 0,0 0 0 0 0,1 0 0 0 0,-1 1 0 0 0,0-1 0 0 0,1 0 0 0 0,-1-1 0 0 0,1 1 0 0 0,-1 0 0 0 0,1 0 0 0 0,0-1 0 0 0,-1 1 0 0 0,1 0 0 0 0,2-1 0 0 0,32 10 405 0 0,-61-11 1834 0 0,19 0-2086 0 0,-42 0 901 0 0,43 2-906 0 0,-1-1-1 0 0,0 2 1 0 0,0-1 0 0 0,0 1 0 0 0,1 0 0 0 0,-1 0-1 0 0,1 1 1 0 0,0-1 0 0 0,0 1 0 0 0,-7 5-1 0 0,9-5-43 0 0,0-1 0 0 0,1 1-1 0 0,-1-1 1 0 0,1 1-1 0 0,0 0 1 0 0,0 0 0 0 0,0 0-1 0 0,0 0 1 0 0,1 0-1 0 0,-1 1 1 0 0,1-1 0 0 0,0 1-1 0 0,0-1 1 0 0,0 0-1 0 0,0 1 1 0 0,1 0 0 0 0,-1-1-1 0 0,1 1 1 0 0,0 3-1 0 0,4 65 1345 0 0,3 0 0 0 0,3-1-1 0 0,19 70 1 0 0,-25-124-1189 0 0,35 247 843 0 0,-39-263-1325 0 0,0-1-1 0 0,0 1 1 0 0,0 0 0 0 0,1-1 0 0 0,-1 1 0 0 0,0-1 0 0 0,0 1 0 0 0,1-1-1 0 0,-1 1 1 0 0,0-1 0 0 0,0 1 0 0 0,1-1 0 0 0,-1 1 0 0 0,1-1-1 0 0,-1 0 1 0 0,0 1 0 0 0,1-1 0 0 0,-1 1 0 0 0,1-1 0 0 0,-1 0 0 0 0,1 0-1 0 0,-1 1 1 0 0,1-1 0 0 0,-1 0 0 0 0,1 0 0 0 0,0 1 0 0 0,-1-1-1 0 0,1 0 1 0 0,-1 0 0 0 0,1 0 0 0 0,-1 0 0 0 0,1 0 0 0 0,0 0 0 0 0,-1 0-1 0 0,1 0 1 0 0,-1 0 0 0 0,1 0 0 0 0,-1 0 0 0 0,1 0 0 0 0,0-1-1 0 0,-1 1 1 0 0,1 0 0 0 0,-1 0 0 0 0,1-1 0 0 0,-1 1 0 0 0,1 0-1 0 0,-1-1 1 0 0,1 1 0 0 0,-1 0 0 0 0,0-1 0 0 0,1 1 0 0 0,-1-1 0 0 0,1 0-1 0 0,25-22-7765 0 0,7-11 1812 0 0,-23 23 4365 0 0</inkml:trace>
</inkml:ink>
</file>

<file path=ppt/ink/ink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0.885"/>
    </inkml:context>
    <inkml:brush xml:id="br0">
      <inkml:brushProperty name="width" value="0.05" units="cm"/>
      <inkml:brushProperty name="height" value="0.05" units="cm"/>
      <inkml:brushProperty name="color" value="#004F8B"/>
    </inkml:brush>
  </inkml:definitions>
  <inkml:trace contextRef="#ctx0" brushRef="#br0">555 65 3612 0 0,'11'-40'11337'0'0,"-12"38"-11185"0"0,1 1 0 0 0,-1-1-1 0 0,0 1 1 0 0,0 0 0 0 0,1-1-1 0 0,-1 1 1 0 0,0 0 0 0 0,0 0-1 0 0,0-1 1 0 0,0 1 0 0 0,0 0-1 0 0,-1 0 1 0 0,1 0 0 0 0,0 0-1 0 0,0 1 1 0 0,-1-1 0 0 0,1 0-1 0 0,-1 0 1 0 0,1 1 0 0 0,0-1-1 0 0,-1 1 1 0 0,1-1 0 0 0,-1 1-1 0 0,1 0 1 0 0,-1 0 0 0 0,1-1-1 0 0,-1 1 1 0 0,0 0-1 0 0,1 0 1 0 0,-1 1 0 0 0,1-1-1 0 0,-1 0 1 0 0,1 0 0 0 0,-1 1-1 0 0,1-1 1 0 0,-3 2 0 0 0,-2-1 19 0 0,0 1 1 0 0,0 0 0 0 0,0 0-1 0 0,1 0 1 0 0,-1 1 0 0 0,1 0-1 0 0,-8 5 1 0 0,0 4 67 0 0,1 1 0 0 0,-1 0 0 0 0,2 0-1 0 0,0 2 1 0 0,1-1 0 0 0,-11 20 0 0 0,-42 102 716 0 0,49-101-771 0 0,-1-1 0 0 0,-2 0 0 0 0,-39 56 0 0 0,38-68-132 0 0,-2-2 0 0 0,0-1 1 0 0,-1 0-1 0 0,-38 25 0 0 0,24-17-3934 0 0,0 0-4513 0 0,63-47-4714 0 0</inkml:trace>
</inkml:ink>
</file>

<file path=ppt/ink/ink4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23.142"/>
    </inkml:context>
    <inkml:brush xml:id="br0">
      <inkml:brushProperty name="width" value="0.05" units="cm"/>
      <inkml:brushProperty name="height" value="0.05" units="cm"/>
    </inkml:brush>
  </inkml:definitions>
  <inkml:trace contextRef="#ctx0" brushRef="#br0">1 124 4532 0 0,'12'-2'1681'0'0,"1"-1"-165"0"0,3-2-184 0 0,3 1-84 0 0,1-5-48 0 0,5 2-280 0 0,0-3-276 0 0,2 1-652 0 0,8 1-864 0 0,-2-3-1648 0 0,-2 1 176 0 0,-2-3 183 0 0,0 1 309 0 0,-4 3 212 0 0,-5-3 116 0 0</inkml:trace>
</inkml:ink>
</file>

<file path=ppt/ink/ink4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25.298"/>
    </inkml:context>
    <inkml:brush xml:id="br0">
      <inkml:brushProperty name="width" value="0.05" units="cm"/>
      <inkml:brushProperty name="height" value="0.05" units="cm"/>
    </inkml:brush>
  </inkml:definitions>
  <inkml:trace contextRef="#ctx0" brushRef="#br0">212 148 2996 0 0,'0'0'7831'0'0,"0"4"-7026"0"0,-1 4-244 0 0,-1 0 0 0 0,1 0-1 0 0,-2 0 1 0 0,1 0 0 0 0,-1-1 0 0 0,0 1 0 0 0,-1-1 0 0 0,0 0 0 0 0,-8 12 0 0 0,5-10-242 0 0,0 1 1 0 0,-1-2-1 0 0,0 1 1 0 0,-1-1-1 0 0,1 0 0 0 0,-2 0 1 0 0,1-1-1 0 0,-1-1 1 0 0,0 0-1 0 0,-16 8 1 0 0,24-14-261 0 0,1 1 1 0 0,-1-1 0 0 0,1 1-1 0 0,-1-1 1 0 0,1 0 0 0 0,-1 0-1 0 0,1 0 1 0 0,-1 0 0 0 0,0 0 0 0 0,1 0-1 0 0,-1 0 1 0 0,1 0 0 0 0,-1-1-1 0 0,1 1 1 0 0,-1 0 0 0 0,1-1-1 0 0,-1 1 1 0 0,1-1 0 0 0,-1 0 0 0 0,1 0-1 0 0,-1 1 1 0 0,1-1 0 0 0,0 0-1 0 0,0 0 1 0 0,-1 0 0 0 0,1 0 0 0 0,0 0-1 0 0,0-1 1 0 0,0 1 0 0 0,0 0-1 0 0,0 0 1 0 0,1-1 0 0 0,-1 1-1 0 0,0-1 1 0 0,0 1 0 0 0,1-1 0 0 0,-1-1-1 0 0,-2-4 265 0 0,0-1 0 0 0,1 1-1 0 0,0-1 1 0 0,0 0 0 0 0,-1-13 0 0 0,3-4 206 0 0,1 0 1 0 0,1 0-1 0 0,7-36 0 0 0,-3 32-1945 0 0,1-54 1 0 0,-7 82 465 0 0,7 51-19890 0 0,-5-39 19249 0 0</inkml:trace>
</inkml:ink>
</file>

<file path=ppt/ink/ink4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25.673"/>
    </inkml:context>
    <inkml:brush xml:id="br0">
      <inkml:brushProperty name="width" value="0.05" units="cm"/>
      <inkml:brushProperty name="height" value="0.05" units="cm"/>
    </inkml:brush>
  </inkml:definitions>
  <inkml:trace contextRef="#ctx0" brushRef="#br0">48 2 3152 0 0,'15'7'19910'0'0,"-14"-16"-19699"0"0,-6 9-173 0 0,-16 1-492 0 0,4 3-3223 0 0,-4 5-12299 0 0</inkml:trace>
</inkml:ink>
</file>

<file path=ppt/ink/ink4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26.220"/>
    </inkml:context>
    <inkml:brush xml:id="br0">
      <inkml:brushProperty name="width" value="0.05" units="cm"/>
      <inkml:brushProperty name="height" value="0.05" units="cm"/>
    </inkml:brush>
  </inkml:definitions>
  <inkml:trace contextRef="#ctx0" brushRef="#br0">474 34 4564 0 0,'-3'-34'15989'0'0,"5"52"-15522"0"0,-2-3-174 0 0,0 1 1 0 0,0 0-1 0 0,-2-1 0 0 0,0 1 0 0 0,-1-1 1 0 0,0 0-1 0 0,-1 0 0 0 0,-1 0 1 0 0,-1 0-1 0 0,-12 24 0 0 0,18-38-288 0 0,-1 0 1 0 0,1 0-1 0 0,0 0 0 0 0,-1 0 0 0 0,1 0 0 0 0,-1-1 1 0 0,1 1-1 0 0,-1 0 0 0 0,0 0 0 0 0,1 0 0 0 0,-1-1 1 0 0,0 1-1 0 0,0 0 0 0 0,1-1 0 0 0,-1 1 1 0 0,0-1-1 0 0,0 1 0 0 0,0-1 0 0 0,0 1 0 0 0,0-1 1 0 0,0 1-1 0 0,0-1 0 0 0,0 0 0 0 0,0 0 0 0 0,1 0 1 0 0,-1 1-1 0 0,0-1 0 0 0,-1 0 0 0 0,1 0 0 0 0,0 0 1 0 0,0 0-1 0 0,0 0 0 0 0,0-1 0 0 0,1 1 0 0 0,-1 0 1 0 0,0 0-1 0 0,0-1 0 0 0,0 1 0 0 0,0-1 0 0 0,0 1 1 0 0,0-1-1 0 0,0 1 0 0 0,0-1 0 0 0,1 1 0 0 0,-2-2 1 0 0,-2 0 13 0 0,1-1 0 0 0,0 0 0 0 0,0 0 0 0 0,0 0 1 0 0,1 0-1 0 0,-1 0 0 0 0,1 0 0 0 0,-1-1 0 0 0,1 1 1 0 0,-2-5-1 0 0,-2-8 128 0 0,1-1-1 0 0,0 0 1 0 0,2 0 0 0 0,0-1-1 0 0,0 1 1 0 0,1-21 0 0 0,2 36 41 0 0,-1 5-138 0 0,-27 55-13 0 0,-2-2 0 0 0,-38 54 0 0 0,42-74-3365 0 0,-59 63-1 0 0,62-78-5331 0 0,-42 32 0 0 0,58-48 7052 0 0</inkml:trace>
</inkml:ink>
</file>

<file path=ppt/ink/ink4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26.564"/>
    </inkml:context>
    <inkml:brush xml:id="br0">
      <inkml:brushProperty name="width" value="0.05" units="cm"/>
      <inkml:brushProperty name="height" value="0.05" units="cm"/>
    </inkml:brush>
  </inkml:definitions>
  <inkml:trace contextRef="#ctx0" brushRef="#br0">0 119 5160 0 0,'19'-5'1749'0'0,"6"0"-121"0"0,-2-4-164 0 0,10 1-284 0 0,-2-3-312 0 0,0 2-488 0 0,0 1-596 0 0,2-5-644 0 0,0 3-1524 0 0,-2 0-44 0 0,-4 1 287 0 0,-5-2 441 0 0,-3 1 72 0 0</inkml:trace>
</inkml:ink>
</file>

<file path=ppt/ink/ink4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47.268"/>
    </inkml:context>
    <inkml:brush xml:id="br0">
      <inkml:brushProperty name="width" value="0.05" units="cm"/>
      <inkml:brushProperty name="height" value="0.05" units="cm"/>
    </inkml:brush>
  </inkml:definitions>
  <inkml:trace contextRef="#ctx0" brushRef="#br0">150 108 2292 0 0,'-1'-12'3104'0'0,"0"0"0"0"0,-1 0-1 0 0,-1 1 1 0 0,1-1 0 0 0,-9-20 0 0 0,10 30-2097 0 0,-4-8 1404 0 0,-1 5 1728 0 0,6 30-3938 0 0,2-1 0 0 0,0 0 0 0 0,1 1 0 0 0,11 38 1 0 0,-7-30 196 0 0,7 62-1 0 0,-14-68-384 0 0,0-1-1 0 0,-2 1 1 0 0,0-1-1 0 0,-2 0 0 0 0,-8 31 1 0 0,0-17-2292 0 0,-18 42 1 0 0,19-54-2241 0 0,-2-1-1 0 0,0 1 1 0 0,-2-2 0 0 0,-20 28-1 0 0,25-41 2674 0 0</inkml:trace>
</inkml:ink>
</file>

<file path=ppt/ink/ink4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48.518"/>
    </inkml:context>
    <inkml:brush xml:id="br0">
      <inkml:brushProperty name="width" value="0.05" units="cm"/>
      <inkml:brushProperty name="height" value="0.05" units="cm"/>
    </inkml:brush>
  </inkml:definitions>
  <inkml:trace contextRef="#ctx0" brushRef="#br0">772 391 3920 0 0,'-10'-17'2283'0'0,"1"0"-1"0"0,1-1 1 0 0,0 0 0 0 0,1 0-1 0 0,-5-24 1 0 0,10 37-2087 0 0,1 1 0 0 0,0-1 0 0 0,0 1 1 0 0,1-1-1 0 0,-1 0 0 0 0,1 0 0 0 0,0 1 0 0 0,0-1 1 0 0,1 0-1 0 0,-1 1 0 0 0,1-1 0 0 0,0 0 1 0 0,0 1-1 0 0,1-1 0 0 0,-1 1 0 0 0,1-1 1 0 0,0 1-1 0 0,0 0 0 0 0,1 0 0 0 0,-1 0 0 0 0,1 0 1 0 0,0 0-1 0 0,0 1 0 0 0,0-1 0 0 0,0 1 1 0 0,1 0-1 0 0,4-4 0 0 0,3 3-214 0 0,-1 0 0 0 0,1 1 1 0 0,0 0-1 0 0,-1 1 0 0 0,1 0 0 0 0,0 1 0 0 0,0 0 1 0 0,1 1-1 0 0,-1 0 0 0 0,0 1 0 0 0,12 2 0 0 0,20-1-342 0 0,-41-2 316 0 0,2-1 57 0 0,-1 0 0 0 0,0 0 0 0 0,0 0 0 0 0,0 0 1 0 0,0-1-1 0 0,0 0 0 0 0,0 1 0 0 0,0-1 0 0 0,0 0 0 0 0,2-3 0 0 0,-5 5 7 0 0,1 0 0 0 0,-1 0 0 0 0,0 0-1 0 0,0 0 1 0 0,0 0 0 0 0,0 0 0 0 0,1 0 0 0 0,-1-1 0 0 0,0 1-1 0 0,0 0 1 0 0,0 0 0 0 0,0 0 0 0 0,0 0 0 0 0,1 0 0 0 0,-1 0-1 0 0,0-1 1 0 0,0 1 0 0 0,0 0 0 0 0,0 0 0 0 0,0 0 0 0 0,0 0-1 0 0,0-1 1 0 0,0 1 0 0 0,0 0 0 0 0,0 0 0 0 0,0 0 0 0 0,0-1-1 0 0,0 1 1 0 0,0 0 0 0 0,0 0 0 0 0,0 0 0 0 0,0 0 0 0 0,0-1-1 0 0,0 1 1 0 0,0 0 0 0 0,0 0 0 0 0,0 0 0 0 0,0-1 0 0 0,0 1-1 0 0,0 0 1 0 0,0 0 0 0 0,0 0 0 0 0,-1 0 0 0 0,1 0 0 0 0,0-1-1 0 0,0 1 1 0 0,0 0 0 0 0,0 0 0 0 0,0 0 0 0 0,0 0 0 0 0,-1 0 0 0 0,1 0-1 0 0,0 0 1 0 0,0-1 0 0 0,-14 7 181 0 0,-19 20-103 0 0,-15 36 313 0 0,25-30-283 0 0,-2-2 1 0 0,-55 54-1 0 0,78-82-155 0 0,-1 0-1 0 0,1 0 1 0 0,-1 0 0 0 0,0-1 0 0 0,0 1 0 0 0,0-1 0 0 0,0 1 0 0 0,0-1 0 0 0,0 0 0 0 0,-1 0-1 0 0,1 0 1 0 0,0-1 0 0 0,-1 1 0 0 0,-6-1 0 0 0,-44-10-630 0 0,49 8 635 0 0,3 2-55 0 0,-42 12-238 0 0,-13 25 319 0 0,-21 13 179 0 0,71-47-150 0 0,0 1 1 0 0,-1-1-1 0 0,1 0 1 0 0,-1-1-1 0 0,1 0 1 0 0,-1 0-1 0 0,0-1 1 0 0,-14 2-1 0 0,18-3-30 0 0,-1-1 0 0 0,1 1 0 0 0,0-1 1 0 0,-1 0-1 0 0,1 0 0 0 0,0-1 0 0 0,0 1 0 0 0,0-1 0 0 0,0 0 0 0 0,0 0 0 0 0,0 0 0 0 0,0 0 0 0 0,1-1 0 0 0,-1 0 0 0 0,1 0 0 0 0,-1 0 1 0 0,1 0-1 0 0,0 0 0 0 0,0 0 0 0 0,1-1 0 0 0,-1 1 0 0 0,1-1 0 0 0,0 0 0 0 0,0 0 0 0 0,0 0 0 0 0,0 0 0 0 0,1 0 0 0 0,-2-6 1 0 0,-3-12 52 0 0,0-1 1 0 0,2 0-1 0 0,0-1 1 0 0,0-23-1 0 0,2 23 24 0 0,0-21 180 0 0,4-54 0 0 0,0 20 320 0 0,-2 78-210 0 0,15 27-325 0 0,-8 12 139 0 0,-1 0 0 0 0,-2 0 0 0 0,-2 0 0 0 0,-1 0 0 0 0,-6 52 0 0 0,3-66-93 0 0,-2 0 0 0 0,-1 0 0 0 0,-1 0 0 0 0,-1 0 0 0 0,-1-1 0 0 0,-1-1 0 0 0,-1 1 0 0 0,-1-1 0 0 0,-21 31 0 0 0,28-48-118 0 0,0 1 0 0 0,-1-1 1 0 0,0 0-1 0 0,0 0 0 0 0,0-1 0 0 0,0 0 0 0 0,-1 0 0 0 0,0 0 0 0 0,1 0 0 0 0,-2-1 1 0 0,1 0-1 0 0,0 0 0 0 0,0-1 0 0 0,-1 0 0 0 0,-11 3 0 0 0,15-5-209 0 0,-1 1 1 0 0,0-1-1 0 0,1 0 0 0 0,-1 0 0 0 0,1 0 0 0 0,-1-1 1 0 0,1 1-1 0 0,-1-1 0 0 0,1 0 0 0 0,-1 0 0 0 0,1 0 1 0 0,0 0-1 0 0,-5-3 0 0 0,5 2-453 0 0,0-1 0 0 0,-1 1 1 0 0,1-1-1 0 0,1 1 0 0 0,-1-1 0 0 0,0 0 0 0 0,1 0 0 0 0,-1 0 0 0 0,1-1 1 0 0,0 1-1 0 0,0 0 0 0 0,0-1 0 0 0,1 0 0 0 0,-2-4 0 0 0,-4-42-9057 0 0,6 36 7751 0 0,0-1 251 0 0</inkml:trace>
</inkml:ink>
</file>

<file path=ppt/ink/ink4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49.002"/>
    </inkml:context>
    <inkml:brush xml:id="br0">
      <inkml:brushProperty name="width" value="0.05" units="cm"/>
      <inkml:brushProperty name="height" value="0.05" units="cm"/>
    </inkml:brush>
  </inkml:definitions>
  <inkml:trace contextRef="#ctx0" brushRef="#br0">23 11 6553 0 0,'2'-10'20926'0'0,"-2"16"-19929"0"0,-1 18-6182 0 0,-7-5-8393 0 0,-5-17 7140 0 0,11-2 4687 0 0</inkml:trace>
</inkml:ink>
</file>

<file path=ppt/ink/ink4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49.346"/>
    </inkml:context>
    <inkml:brush xml:id="br0">
      <inkml:brushProperty name="width" value="0.05" units="cm"/>
      <inkml:brushProperty name="height" value="0.05" units="cm"/>
    </inkml:brush>
  </inkml:definitions>
  <inkml:trace contextRef="#ctx0" brushRef="#br0">25 74 5024 0 0,'-1'0'227'0'0,"0"0"-1"0"0,1 0 0 0 0,-1 0 0 0 0,0 1 0 0 0,0-1 0 0 0,0-1 0 0 0,0 1 0 0 0,0 0 1 0 0,0 0-1 0 0,0 0 0 0 0,0 0 0 0 0,0-1 0 0 0,0 1 0 0 0,1 0 0 0 0,-1-1 0 0 0,0 1 1 0 0,0-1-1 0 0,0 1 0 0 0,1-1 0 0 0,-1 1 0 0 0,0-1 0 0 0,0 1 0 0 0,1-1 0 0 0,-1 0 1 0 0,1 0-1 0 0,-1 1 0 0 0,0-1 0 0 0,1 0 0 0 0,-1-1 0 0 0,1 1-12 0 0,1 0-1 0 0,0-1 1 0 0,-1 1-1 0 0,1 0 1 0 0,0 0-1 0 0,0 0 1 0 0,0 0-1 0 0,-1-1 1 0 0,1 1-1 0 0,0 0 1 0 0,1 0-1 0 0,-1 1 1 0 0,0-1-1 0 0,0 0 1 0 0,0 0-1 0 0,2 0 1 0 0,56-30-152 0 0,-43 25-2513 0 0,10 0-7641 0 0</inkml:trace>
</inkml:ink>
</file>

<file path=ppt/ink/ink4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49.706"/>
    </inkml:context>
    <inkml:brush xml:id="br0">
      <inkml:brushProperty name="width" value="0.05" units="cm"/>
      <inkml:brushProperty name="height" value="0.05" units="cm"/>
    </inkml:brush>
  </inkml:definitions>
  <inkml:trace contextRef="#ctx0" brushRef="#br0">32 13 4348 0 0,'3'-13'14989'0'0,"5"25"-12001"0"0,1 15-4605 0 0,-6-13 3430 0 0,-1 11-1942 0 0,-1-1-1 0 0,-1 1 0 0 0,-3 28 1 0 0,-15 45-7462 0 0,-12-9-3830 0 0,24-75 9626 0 0</inkml:trace>
</inkml:ink>
</file>

<file path=ppt/ink/ink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1.244"/>
    </inkml:context>
    <inkml:brush xml:id="br0">
      <inkml:brushProperty name="width" value="0.05" units="cm"/>
      <inkml:brushProperty name="height" value="0.05" units="cm"/>
      <inkml:brushProperty name="color" value="#004F8B"/>
    </inkml:brush>
  </inkml:definitions>
  <inkml:trace contextRef="#ctx0" brushRef="#br0">26 23 6317 0 0,'0'0'7487'0'0,"7"6"-2045"0"0,-4-4-4999 0 0,-32-25-17702 0 0,23 16 15453 0 0</inkml:trace>
</inkml:ink>
</file>

<file path=ppt/ink/ink4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0.080"/>
    </inkml:context>
    <inkml:brush xml:id="br0">
      <inkml:brushProperty name="width" value="0.05" units="cm"/>
      <inkml:brushProperty name="height" value="0.05" units="cm"/>
    </inkml:brush>
  </inkml:definitions>
  <inkml:trace contextRef="#ctx0" brushRef="#br0">1165 177 5272 0 0,'-4'-3'1322'0'0,"0"-1"0"0"0,1 0 0 0 0,-1 0 0 0 0,1 0 0 0 0,0 0 0 0 0,-4-9-1 0 0,4 8-412 0 0,0-1-1 0 0,1 0 1 0 0,0 0-1 0 0,0 0 1 0 0,-1-11-1 0 0,2 13-697 0 0,1 1-1 0 0,-1-1 1 0 0,1 0-1 0 0,0 1 1 0 0,0-1-1 0 0,0 0 1 0 0,1 1-1 0 0,-1-1 1 0 0,1 0-1 0 0,0 1 0 0 0,0-1 1 0 0,0 1-1 0 0,1-1 1 0 0,-1 1-1 0 0,1 0 1 0 0,0-1-1 0 0,0 1 1 0 0,0 0-1 0 0,0 0 1 0 0,1 0-1 0 0,-1 1 1 0 0,1-1-1 0 0,3-3 1 0 0,-5 5-186 0 0,0 0 1 0 0,0 0 0 0 0,0 0-1 0 0,0 1 1 0 0,1-1 0 0 0,-1 0-1 0 0,0 0 1 0 0,0 1-1 0 0,1-1 1 0 0,-1 1 0 0 0,0-1-1 0 0,0 1 1 0 0,1 0 0 0 0,-1-1-1 0 0,1 1 1 0 0,-1 0 0 0 0,0 0-1 0 0,1 0 1 0 0,-1 0 0 0 0,0 0-1 0 0,1 0 1 0 0,-1 0 0 0 0,1 0-1 0 0,-1 1 1 0 0,0-1-1 0 0,1 1 1 0 0,-1-1 0 0 0,0 1-1 0 0,0-1 1 0 0,1 1 0 0 0,-1 0-1 0 0,0-1 1 0 0,0 1 0 0 0,0 0-1 0 0,0 0 1 0 0,0 0 0 0 0,0 0-1 0 0,0 0 1 0 0,0 0 0 0 0,0 0-1 0 0,-1 0 1 0 0,1 0-1 0 0,0 1 1 0 0,0-1 0 0 0,-1 0-1 0 0,1 0 1 0 0,-1 1 0 0 0,0-1-1 0 0,1 0 1 0 0,-1 1 0 0 0,0-1-1 0 0,1 3 1 0 0,0 2 51 0 0,0 0 0 0 0,0 0 0 0 0,0 0 0 0 0,0 0 0 0 0,-1 0 0 0 0,0 1 0 0 0,0-1 0 0 0,-1 0 0 0 0,0 0 0 0 0,-2 8 0 0 0,-2-3 29 0 0,-1 0 0 0 0,-1 0 0 0 0,1-1-1 0 0,-2 0 1 0 0,1 0 0 0 0,-2-1-1 0 0,1 0 1 0 0,-1 0 0 0 0,0-1-1 0 0,-1 0 1 0 0,-10 6 0 0 0,-13 8 216 0 0,-1-2-1 0 0,-41 17 1 0 0,35-20-124 0 0,-2-2-1 0 0,0-2 1 0 0,0-2-1 0 0,-1-1 1 0 0,-82 7 0 0 0,48-13-10 0 0,-1-3 0 0 0,-112-12 1 0 0,147 6-388 0 0,-52-12 0 0 0,28-7-1433 0 0,59 20 779 0 0,1 0 0 0 0,-1 0 0 0 0,1-1 0 0 0,0 0-1 0 0,-10-9 1 0 0,14 10-66 0 0,0 1 0 0 0,1-1 0 0 0,0 0 0 0 0,-1 0 0 0 0,2 0 0 0 0,-1 0 0 0 0,0 0 0 0 0,1 0 0 0 0,0 0 0 0 0,0-1 0 0 0,0 1 0 0 0,0-1 0 0 0,1 1 0 0 0,-1 0 0 0 0,2-9 0 0 0,-1 1-290 0 0,1 1 1 0 0,1 0-1 0 0,0 0 1 0 0,0 0-1 0 0,5-13 1 0 0,4-3-631 0 0</inkml:trace>
</inkml:ink>
</file>

<file path=ppt/ink/ink4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0.409"/>
    </inkml:context>
    <inkml:brush xml:id="br0">
      <inkml:brushProperty name="width" value="0.05" units="cm"/>
      <inkml:brushProperty name="height" value="0.05" units="cm"/>
    </inkml:brush>
  </inkml:definitions>
  <inkml:trace contextRef="#ctx0" brushRef="#br0">17 33 4820 0 0,'57'-32'15489'0'0,"-56"31"-14699"0"0,-9 5-3398 0 0,0-1 1 0 0,0 1-1 0 0,0 1 1 0 0,1-1-1 0 0,0 1 1 0 0,-12 11-1 0 0,9-8 794 0 0</inkml:trace>
</inkml:ink>
</file>

<file path=ppt/ink/ink4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0.971"/>
    </inkml:context>
    <inkml:brush xml:id="br0">
      <inkml:brushProperty name="width" value="0.05" units="cm"/>
      <inkml:brushProperty name="height" value="0.05" units="cm"/>
    </inkml:brush>
  </inkml:definitions>
  <inkml:trace contextRef="#ctx0" brushRef="#br0">196 491 3488 0 0,'-3'-4'962'0'0,"-1"0"0"0"0,1 0-1 0 0,0-1 1 0 0,0 1 0 0 0,0-1-1 0 0,0 1 1 0 0,1-1 0 0 0,0 0-1 0 0,0 0 1 0 0,-2-7 0 0 0,4 10-798 0 0,0 0 0 0 0,0 1 0 0 0,0-1 0 0 0,0 0 1 0 0,0 0-1 0 0,1 1 0 0 0,-1-1 0 0 0,0 0 0 0 0,1 0 0 0 0,-1 1 1 0 0,1-1-1 0 0,0 0 0 0 0,0 1 0 0 0,-1-1 0 0 0,1 1 0 0 0,0-1 1 0 0,0 1-1 0 0,0 0 0 0 0,1-1 0 0 0,-1 1 0 0 0,0 0 0 0 0,0 0 1 0 0,1-1-1 0 0,-1 1 0 0 0,1 0 0 0 0,-1 0 0 0 0,1 1 0 0 0,-1-1 1 0 0,1 0-1 0 0,-1 0 0 0 0,1 1 0 0 0,0-1 0 0 0,3 0 0 0 0,-4 1 78 0 0,40 14 493 0 0,-38-13-688 0 0,-1 0-1 0 0,0 0 1 0 0,0 0 0 0 0,0 0 0 0 0,0 1 0 0 0,0-1 0 0 0,-1 1 0 0 0,1-1 0 0 0,0 1 0 0 0,0-1 0 0 0,-1 1 0 0 0,1 0 0 0 0,-1 0 0 0 0,0 0 0 0 0,0 0 0 0 0,1 0 0 0 0,-1 0 0 0 0,0 0 0 0 0,-1 1 0 0 0,1-1-1 0 0,0 0 1 0 0,-1 0 0 0 0,1 1 0 0 0,-1-1 0 0 0,0 0 0 0 0,0 1 0 0 0,0-1 0 0 0,0 0 0 0 0,0 1 0 0 0,0-1 0 0 0,0 0 0 0 0,-1 1 0 0 0,1-1 0 0 0,-1 0 0 0 0,-1 3 0 0 0,0-2 48 0 0,0 1 0 0 0,-1-1 1 0 0,0 0-1 0 0,1 0 0 0 0,-1 0 1 0 0,0 0-1 0 0,-1-1 0 0 0,1 1 1 0 0,0-1-1 0 0,-1 1 0 0 0,1-1 0 0 0,-1-1 1 0 0,0 1-1 0 0,0 0 0 0 0,1-1 1 0 0,-1 0-1 0 0,0 0 0 0 0,0 0 1 0 0,0 0-1 0 0,-7 0 0 0 0,4 0 40 0 0,-1-1-1 0 0,1 0 1 0 0,0 0-1 0 0,-1-1 1 0 0,1 0-1 0 0,0 0 1 0 0,0 0-1 0 0,0-1 0 0 0,0 0 1 0 0,0-1-1 0 0,0 0 1 0 0,0 0-1 0 0,1 0 1 0 0,-1-1-1 0 0,1 1 1 0 0,0-2-1 0 0,0 1 1 0 0,0-1-1 0 0,1 0 1 0 0,0 0-1 0 0,0 0 1 0 0,0-1-1 0 0,0 0 1 0 0,1 0-1 0 0,0 0 0 0 0,0 0 1 0 0,1-1-1 0 0,0 1 1 0 0,0-1-1 0 0,0 0 1 0 0,-3-14-1 0 0,3 7-308 0 0,1 0-1 0 0,0 0 1 0 0,0-24 0 0 0,9-41-6113 0 0,4 30-1834 0 0,22-57 1 0 0,-19 63 5486 0 0,-4 15 906 0 0</inkml:trace>
</inkml:ink>
</file>

<file path=ppt/ink/ink4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1.299"/>
    </inkml:context>
    <inkml:brush xml:id="br0">
      <inkml:brushProperty name="width" value="0.05" units="cm"/>
      <inkml:brushProperty name="height" value="0.05" units="cm"/>
    </inkml:brush>
  </inkml:definitions>
  <inkml:trace contextRef="#ctx0" brushRef="#br0">50 5 4136 0 0,'-1'-1'103'0'0,"1"1"0"0"0,-1-1 0 0 0,1 1 0 0 0,-1-1 0 0 0,0 1 0 0 0,1 0 0 0 0,-1-1 0 0 0,0 1-1 0 0,1 0 1 0 0,-1 0 0 0 0,0-1 0 0 0,0 1 0 0 0,1 0 0 0 0,-1 0 0 0 0,0 0 0 0 0,0 0 0 0 0,1 0 0 0 0,-1 0-1 0 0,0 0 1 0 0,0 0 0 0 0,1 0 0 0 0,-1 1 0 0 0,0-1 0 0 0,1 0 0 0 0,-1 0 0 0 0,0 0 0 0 0,0 1 0 0 0,0 0-1 0 0,-13 19-1705 0 0,9-10-550 0 0,-5 5 345 0 0</inkml:trace>
</inkml:ink>
</file>

<file path=ppt/ink/ink4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1.643"/>
    </inkml:context>
    <inkml:brush xml:id="br0">
      <inkml:brushProperty name="width" value="0.05" units="cm"/>
      <inkml:brushProperty name="height" value="0.05" units="cm"/>
    </inkml:brush>
  </inkml:definitions>
  <inkml:trace contextRef="#ctx0" brushRef="#br0">163 0 2996 0 0,'-7'61'8481'0'0,"5"-43"-7518"0"0,0 0 0 0 0,-1 0 0 0 0,-6 19 0 0 0,-1-4 112 0 0,-2 0 1 0 0,-20 37-1 0 0,25-58-1482 0 0,0 0 0 0 0,-1 0-1 0 0,-1 0 1 0 0,-17 18 0 0 0,26-30 209 0 0,0 1 0 0 0,-1-1 0 0 0,1 0 0 0 0,0 1 0 0 0,-1-1 0 0 0,1 0 0 0 0,0 1 0 0 0,-1-1 0 0 0,1 0 1 0 0,-1 1-1 0 0,1-1 0 0 0,0 0 0 0 0,-1 0 0 0 0,1 0 0 0 0,-1 0 0 0 0,1 1 0 0 0,0-1 0 0 0,-1 0 0 0 0,1 0 0 0 0,-1 0 0 0 0,1 0 0 0 0,-1 0 0 0 0,1 0 0 0 0,-1 0 1 0 0,1 0-1 0 0,-1 0 0 0 0,1 0 0 0 0,0 0 0 0 0,-1-1 0 0 0,1 1 0 0 0,-1 0 0 0 0,1 0 0 0 0,-1 0 0 0 0,1 0 0 0 0,0-1 0 0 0,-1 1 0 0 0,1 0 0 0 0,-1 0 0 0 0,1-1 1 0 0,0 1-1 0 0,-1 0 0 0 0,1-1 0 0 0,0 1 0 0 0,0 0 0 0 0,-1-1 0 0 0,1 0 0 0 0,-7-13-4695 0 0,5 3 4788 0 0,0-5-1573 0 0</inkml:trace>
</inkml:ink>
</file>

<file path=ppt/ink/ink4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2.002"/>
    </inkml:context>
    <inkml:brush xml:id="br0">
      <inkml:brushProperty name="width" value="0.05" units="cm"/>
      <inkml:brushProperty name="height" value="0.05" units="cm"/>
    </inkml:brush>
  </inkml:definitions>
  <inkml:trace contextRef="#ctx0" brushRef="#br0">9 50 4320 0 0,'11'-29'10718'0'0,"-2"15"-11128"0"0,-32 7-12581 0 0,17 8 11402 0 0</inkml:trace>
</inkml:ink>
</file>

<file path=ppt/ink/ink4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3.127"/>
    </inkml:context>
    <inkml:brush xml:id="br0">
      <inkml:brushProperty name="width" value="0.05" units="cm"/>
      <inkml:brushProperty name="height" value="0.05" units="cm"/>
    </inkml:brush>
  </inkml:definitions>
  <inkml:trace contextRef="#ctx0" brushRef="#br0">1002 1 4392 0 0,'-12'37'12399'0'0,"-9"16"-8703"0"0,16-44-3626 0 0,1 1 0 0 0,-2-1 1 0 0,1 1-1 0 0,-1-2 0 0 0,-1 1 0 0 0,1-1 0 0 0,-1 0 0 0 0,-15 14 1 0 0,18-20-155 0 0,-1 0 0 0 0,1 0 0 0 0,0 0 0 0 0,0 0 0 0 0,-1 0 0 0 0,1-1 0 0 0,-1 0 1 0 0,-7 1-1 0 0,9-2 59 0 0,-1 1 1 0 0,1-1 0 0 0,-1 1 0 0 0,1 0 0 0 0,0 0-1 0 0,-1 0 1 0 0,1 1 0 0 0,0-1 0 0 0,0 1 0 0 0,-1-1-1 0 0,1 1 1 0 0,1 0 0 0 0,-1 1 0 0 0,0-1 0 0 0,-3 4-1 0 0,-6 8 60 0 0,8-7-20 0 0,-1-1 0 0 0,0 0 0 0 0,-1 0 1 0 0,1 0-1 0 0,-1-1 0 0 0,0 1 1 0 0,-1-1-1 0 0,1-1 0 0 0,-1 1 0 0 0,0-1 1 0 0,0 0-1 0 0,0-1 0 0 0,0 0 1 0 0,-16 5-1 0 0,20-8-33 0 0,0 0 0 0 0,0 0 0 0 0,-1 0 1 0 0,1 0-1 0 0,0-1 0 0 0,0 1 0 0 0,0-1 0 0 0,0 0 0 0 0,0 1 1 0 0,0-2-1 0 0,0 1 0 0 0,0 0 0 0 0,0 0 0 0 0,0-1 1 0 0,1 0-1 0 0,-4-2 0 0 0,-35-33 206 0 0,40 36 245 0 0,-3 42 166 0 0,5-22-439 0 0,0 1 0 0 0,-2 0-1 0 0,-1 0 1 0 0,0 0-1 0 0,-1-1 1 0 0,-1 1 0 0 0,-1-1-1 0 0,-1 0 1 0 0,-1 0-1 0 0,0-1 1 0 0,-2 0 0 0 0,0 0-1 0 0,0-1 1 0 0,-2 0 0 0 0,-23 29-1 0 0,24-34 18 0 0,0-1-1 0 0,0 0 0 0 0,-1 0 1 0 0,-1-1-1 0 0,0-1 0 0 0,0 0 1 0 0,-1 0-1 0 0,0-1 0 0 0,0-1 1 0 0,-1 0-1 0 0,1-1 1 0 0,-2 0-1 0 0,1-1 0 0 0,-1-1 1 0 0,1 0-1 0 0,-1-1 0 0 0,0-1 1 0 0,-1 0-1 0 0,1-1 0 0 0,0-1 1 0 0,-20-2-1 0 0,28 2-119 0 0,-1-1 0 0 0,1-1 0 0 0,-1 0 0 0 0,1 0 0 0 0,0 0-1 0 0,0-1 1 0 0,0 0 0 0 0,0 0 0 0 0,0-1 0 0 0,1 0 0 0 0,-1 0 0 0 0,1 0 0 0 0,0-1 0 0 0,1 0-1 0 0,-1 0 1 0 0,1-1 0 0 0,0 1 0 0 0,0-1 0 0 0,1 0 0 0 0,-1-1 0 0 0,1 1 0 0 0,1-1-1 0 0,-1 0 1 0 0,1 0 0 0 0,0 0 0 0 0,-2-10 0 0 0,3 7-333 0 0,0 0 0 0 0,1-1 0 0 0,0 1 0 0 0,0-1 0 0 0,1 1 0 0 0,1-1 0 0 0,0 0 0 0 0,0 1 0 0 0,1 0 0 0 0,0-1 0 0 0,1 1 0 0 0,0 0 0 0 0,1 0 0 0 0,0 0 0 0 0,0 1 0 0 0,1-1 0 0 0,0 1 0 0 0,9-11 0 0 0,15-15-2280 0 0,-19 24 661 0 0,2 0 1 0 0,-1 0-1 0 0,1 2 1 0 0,1-1-1 0 0,0 1 1 0 0,0 1-1 0 0,0 0 1 0 0,1 1-1 0 0,19-7 1 0 0,-14 8 300 0 0</inkml:trace>
</inkml:ink>
</file>

<file path=ppt/ink/ink4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3.471"/>
    </inkml:context>
    <inkml:brush xml:id="br0">
      <inkml:brushProperty name="width" value="0.05" units="cm"/>
      <inkml:brushProperty name="height" value="0.05" units="cm"/>
    </inkml:brush>
  </inkml:definitions>
  <inkml:trace contextRef="#ctx0" brushRef="#br0">67 0 6645 0 0,'2'7'13236'0'0,"3"9"-6508"0"0,0 0-6663 0 0,-3-5-6821 0 0,-3-6 5145 0 0,0 0 0 0 0,-1 0 0 0 0,1 1 1 0 0,-1-1-1 0 0,0 0 0 0 0,-5 7 0 0 0,-35 49-4895 0 0,40-57 6121 0 0,-18 21-1298 0 0</inkml:trace>
</inkml:ink>
</file>

<file path=ppt/ink/ink4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3.799"/>
    </inkml:context>
    <inkml:brush xml:id="br0">
      <inkml:brushProperty name="width" value="0.05" units="cm"/>
      <inkml:brushProperty name="height" value="0.05" units="cm"/>
    </inkml:brush>
  </inkml:definitions>
  <inkml:trace contextRef="#ctx0" brushRef="#br0">11 532 4924 0 0,'0'0'1857'0'0,"-1"0"-1669"0"0,1 0-1 0 0,-1 0 1 0 0,1-1-1 0 0,-1 1 1 0 0,0 0 0 0 0,1-1-1 0 0,-1 1 1 0 0,1-1-1 0 0,-1 1 1 0 0,1-1-1 0 0,-1 1 1 0 0,1-1-1 0 0,0 1 1 0 0,-1-1-1 0 0,1 1 1 0 0,-1-1-1 0 0,1 1 1 0 0,0-1-1 0 0,0 0 1 0 0,-1 1 0 0 0,1-1-1 0 0,0 0 1 0 0,0 1-1 0 0,0-2 1 0 0,24-29 2531 0 0,32-39 483 0 0,-3-3-3370 0 0,-33 43-2340 0 0,-1-1 1 0 0,29-64 0 0 0,-35 62 401 0 0,-1-1 0 0 0,9-39 0 0 0,-12 24 307 0 0</inkml:trace>
</inkml:ink>
</file>

<file path=ppt/ink/ink4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4.128"/>
    </inkml:context>
    <inkml:brush xml:id="br0">
      <inkml:brushProperty name="width" value="0.05" units="cm"/>
      <inkml:brushProperty name="height" value="0.05" units="cm"/>
    </inkml:brush>
  </inkml:definitions>
  <inkml:trace contextRef="#ctx0" brushRef="#br0">122 21 6553 0 0,'-49'-21'14706'0'0,"38"43"-16127"0"0,11-18 346 0 0,-1 0-1 0 0,1 0 1 0 0,-1 0 0 0 0,0-1-1 0 0,0 1 1 0 0,0 0 0 0 0,-1 0-1 0 0,1-1 1 0 0,-1 1 0 0 0,-3 5-1 0 0,-27 31-4577 0 0,17-23 3869 0 0</inkml:trace>
</inkml:ink>
</file>

<file path=ppt/ink/ink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1.572"/>
    </inkml:context>
    <inkml:brush xml:id="br0">
      <inkml:brushProperty name="width" value="0.05" units="cm"/>
      <inkml:brushProperty name="height" value="0.05" units="cm"/>
      <inkml:brushProperty name="color" value="#004F8B"/>
    </inkml:brush>
  </inkml:definitions>
  <inkml:trace contextRef="#ctx0" brushRef="#br0">101 24 6349 0 0,'-10'-23'18340'0'0,"20"31"-18135"0"0,-7-5 50 0 0,0 1 0 0 0,0 0 1 0 0,0 0-1 0 0,-1 0 0 0 0,1 1 0 0 0,-1-1 0 0 0,0 1 0 0 0,0-1 0 0 0,-1 1 0 0 0,0 0 0 0 0,1-1 0 0 0,-1 1 0 0 0,-1 0 0 0 0,1 0 1 0 0,-1 0-1 0 0,0 5 0 0 0,0 1-183 0 0,-1-1 0 0 0,0 0 0 0 0,0 0 0 0 0,-1 0 0 0 0,0 0 0 0 0,-5 14 0 0 0,3-17-392 0 0,1 0 0 0 0,0-1 0 0 0,-1 1 0 0 0,-1-1-1 0 0,1 0 1 0 0,-1 0 0 0 0,-8 8 0 0 0,11-12-320 0 0,-1 1 1 0 0,1-1-1 0 0,-1 0 1 0 0,0 0 0 0 0,0 0-1 0 0,0-1 1 0 0,0 1-1 0 0,0-1 1 0 0,0 0-1 0 0,0 1 1 0 0,-4-1-1 0 0,-5-3-9777 0 0,10 2 10092 0 0,1-1-1 0 0,-1 0 1 0 0,1 1 0 0 0,0-1 0 0 0,-1 0 0 0 0,1 1-1 0 0,0-1 1 0 0,0 0 0 0 0,0 0 0 0 0,0 0 0 0 0,0 0-1 0 0,0 0 1 0 0,0-1 0 0 0,0 1 0 0 0,0 0 0 0 0,-1-2-1 0 0,-2-5-1540 0 0</inkml:trace>
</inkml:ink>
</file>

<file path=ppt/ink/ink4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4.581"/>
    </inkml:context>
    <inkml:brush xml:id="br0">
      <inkml:brushProperty name="width" value="0.05" units="cm"/>
      <inkml:brushProperty name="height" value="0.05" units="cm"/>
    </inkml:brush>
  </inkml:definitions>
  <inkml:trace contextRef="#ctx0" brushRef="#br0">263 9 6317 0 0,'-16'-8'13765'0'0,"26"14"-12759"0"0,0 1 1 0 0,0 0 0 0 0,12 13 0 0 0,-18-14-844 0 0,0 1 1 0 0,0-1-1 0 0,0 1 1 0 0,-1 0-1 0 0,0 0 1 0 0,0 1-1 0 0,-1-1 1 0 0,0 1-1 0 0,0-1 1 0 0,-1 1-1 0 0,0 0 1 0 0,0-1-1 0 0,-1 14 1 0 0,-2-7-60 0 0,1-1 1 0 0,-2 0-1 0 0,0 0 0 0 0,0 0 1 0 0,-1 0-1 0 0,-1 0 0 0 0,-8 16 1 0 0,1-5-732 0 0,-1-2-1 0 0,-2 1 1 0 0,-17 20 0 0 0,10-16-3245 0 0,-38 34 0 0 0,48-49 1992 0 0,-1-1-1 0 0,0 0 0 0 0,-1-1 1 0 0,0 0-1 0 0,-1-1 0 0 0,0-1 1 0 0,-17 7-1 0 0,16-10 58 0 0</inkml:trace>
</inkml:ink>
</file>

<file path=ppt/ink/ink4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4.987"/>
    </inkml:context>
    <inkml:brush xml:id="br0">
      <inkml:brushProperty name="width" value="0.05" units="cm"/>
      <inkml:brushProperty name="height" value="0.05" units="cm"/>
    </inkml:brush>
  </inkml:definitions>
  <inkml:trace contextRef="#ctx0" brushRef="#br0">348 63 4300 0 0,'0'0'7410'0'0,"-6"1"-6224"0"0,-37 5 1724 0 0,40-6-2017 0 0,1 0-710 0 0,0 0 1 0 0,0 0-1 0 0,0 0 0 0 0,0 0 1 0 0,0-1-1 0 0,0 1 0 0 0,0 0 1 0 0,0-1-1 0 0,0 0 0 0 0,1 0 1 0 0,-1 1-1 0 0,0-1 0 0 0,0 0 1 0 0,0-1-1 0 0,-1 0 0 0 0,-2-1 317 0 0,4 3-447 0 0,-1-1 1 0 0,1-1-1 0 0,1 1 1 0 0,-1 0-1 0 0,0 0 1 0 0,0 0-1 0 0,0 0 0 0 0,1-1 1 0 0,-1 1-1 0 0,0 0 1 0 0,1-1-1 0 0,-1 1 1 0 0,1 0-1 0 0,0-1 1 0 0,-1 1-1 0 0,1-1 1 0 0,0 1-1 0 0,0-1 0 0 0,0 1 1 0 0,0 0-1 0 0,0-1 1 0 0,0 1-1 0 0,1-1 1 0 0,-1 1-1 0 0,0-1 1 0 0,1 1-1 0 0,-1 0 0 0 0,1-1 1 0 0,-1 1-1 0 0,1 0 1 0 0,0-1-1 0 0,-1 1 1 0 0,1 0-1 0 0,0 0 1 0 0,0 0-1 0 0,0 0 1 0 0,0 0-1 0 0,0 0 0 0 0,0 0 1 0 0,0 0-1 0 0,1 0 1 0 0,-1 0-1 0 0,0 0 1 0 0,0 1-1 0 0,1-1 1 0 0,1 0-1 0 0,-1 1 23 0 0,14 24 201 0 0,-14-18-319 0 0,0 1 0 0 0,0-1 0 0 0,-1 1 0 0 0,0-1 0 0 0,-1 1 0 0 0,1-1 0 0 0,-1 1 0 0 0,0-1 0 0 0,-1 1 0 0 0,1-1 0 0 0,-1 1 0 0 0,-3 9 0 0 0,-4 11-2128 0 0,-18 42 1 0 0,16-44 50 0 0,0-3 226 0 0,0 0-1 0 0,-2 0 1 0 0,-20 29-1 0 0,12-25 250 0 0,-2 0 0 0 0,0-1 0 0 0,-49 41 1 0 0,24-28-41 0 0</inkml:trace>
</inkml:ink>
</file>

<file path=ppt/ink/ink4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6.112"/>
    </inkml:context>
    <inkml:brush xml:id="br0">
      <inkml:brushProperty name="width" value="0.05" units="cm"/>
      <inkml:brushProperty name="height" value="0.05" units="cm"/>
    </inkml:brush>
  </inkml:definitions>
  <inkml:trace contextRef="#ctx0" brushRef="#br0">597 1 4228 0 0,'0'0'10678'0'0,"0"4"-9655"0"0,0-3-974 0 0,-7 63 3839 0 0,7-61-3751 0 0,0 1 0 0 0,0-1 0 0 0,0 1 0 0 0,0-1 0 0 0,1 0 0 0 0,-1 1 0 0 0,1-1 0 0 0,0 1-1 0 0,0-1 1 0 0,0 0 0 0 0,1 0 0 0 0,-1 1 0 0 0,1-1 0 0 0,0 0 0 0 0,0 0 0 0 0,4 5 0 0 0,-5-8-176 0 0,0 1-1 0 0,-1 0 1 0 0,1 0-1 0 0,0-1 1 0 0,0 1-1 0 0,0 0 1 0 0,0-1 0 0 0,0 1-1 0 0,0-1 1 0 0,1 1-1 0 0,-1-1 1 0 0,0 0-1 0 0,0 0 1 0 0,0 1-1 0 0,0-1 1 0 0,0 0 0 0 0,1 0-1 0 0,-1 0 1 0 0,0 0-1 0 0,0 0 1 0 0,0 0-1 0 0,0 0 1 0 0,1-1-1 0 0,-1 1 1 0 0,2-1 0 0 0,-1 0-29 0 0,0-1 1 0 0,0 1 0 0 0,0-1-1 0 0,0 1 1 0 0,0-1 0 0 0,-1 0-1 0 0,1 0 1 0 0,0 0 0 0 0,-1 1 0 0 0,0-2-1 0 0,3-3 1 0 0,-1 0 98 0 0,0-1 0 0 0,0 1 1 0 0,-1-1-1 0 0,0 0 0 0 0,0 0 0 0 0,0 0 0 0 0,0-11 1 0 0,-1 18 31 0 0,-1-1 1 0 0,0 0 0 0 0,0 0-1 0 0,0 0 1 0 0,0 0 0 0 0,0 0-1 0 0,0 0 1 0 0,0 0 0 0 0,0 0-1 0 0,0 0 1 0 0,0 0 0 0 0,0 0-1 0 0,-1 0 1 0 0,1 0 0 0 0,0 0-1 0 0,-1 1 1 0 0,1-1 0 0 0,-1 0-1 0 0,1 0 1 0 0,-1 0 0 0 0,1 0-1 0 0,-1 1 1 0 0,1-1 0 0 0,-1 0-1 0 0,0 1 1 0 0,-1-2 0 0 0,1 2-25 0 0,0 1 1 0 0,0-1 0 0 0,0 0-1 0 0,0 1 1 0 0,-1-1 0 0 0,1 1 0 0 0,0-1-1 0 0,0 1 1 0 0,0 0 0 0 0,0-1-1 0 0,0 1 1 0 0,0 0 0 0 0,1 0 0 0 0,-1 0-1 0 0,0 0 1 0 0,0 0 0 0 0,-1 1-1 0 0,-40 63 160 0 0,35-53-45 0 0,-7 9-42 0 0,0-1 0 0 0,-2 0 1 0 0,0-1-1 0 0,-37 33 0 0 0,42-43-123 0 0,0 0 0 0 0,-1-1 0 0 0,0-1 0 0 0,0 0 0 0 0,0 0 0 0 0,-1-1 0 0 0,0-1-1 0 0,0 0 1 0 0,-1 0 0 0 0,-15 2 0 0 0,27-7-33 0 0,-1 1 0 0 0,1-1-1 0 0,0 1 1 0 0,0-1 0 0 0,-1 0 0 0 0,1 0-1 0 0,0 0 1 0 0,-1-1 0 0 0,1 1 0 0 0,0 0 0 0 0,0-1-1 0 0,-1 1 1 0 0,1-1 0 0 0,0 0 0 0 0,0 0-1 0 0,0 0 1 0 0,0 0 0 0 0,0 0 0 0 0,0 0-1 0 0,0-1 1 0 0,0 1 0 0 0,1-1 0 0 0,-1 1-1 0 0,0-1 1 0 0,1 1 0 0 0,-1-1 0 0 0,1 0-1 0 0,0 0 1 0 0,-1 0 0 0 0,1 0 0 0 0,0 0-1 0 0,0 0 1 0 0,0 0 0 0 0,1 0 0 0 0,-1-1-1 0 0,0 1 1 0 0,1 0 0 0 0,0 0 0 0 0,-1-1-1 0 0,1 1 1 0 0,0 0 0 0 0,0 0 0 0 0,0-1-1 0 0,0 1 1 0 0,1 0 0 0 0,-1 0 0 0 0,1-1 0 0 0,-1 1-1 0 0,1 0 1 0 0,0 0 0 0 0,0 0 0 0 0,0 0-1 0 0,0 0 1 0 0,0 0 0 0 0,2-2 0 0 0,-3 3 48 0 0,1 0 1 0 0,-1 0 0 0 0,1 0 0 0 0,0 1 0 0 0,-1-1 0 0 0,1 0-1 0 0,0 1 1 0 0,-1-1 0 0 0,1 0 0 0 0,0 1 0 0 0,0-1-1 0 0,0 1 1 0 0,0-1 0 0 0,-1 1 0 0 0,1 0 0 0 0,0-1 0 0 0,0 1-1 0 0,0 0 1 0 0,0-1 0 0 0,0 1 0 0 0,0 0 0 0 0,0 0-1 0 0,0 0 1 0 0,0 0 0 0 0,0 0 0 0 0,0 0 0 0 0,0 0 0 0 0,0 1-1 0 0,0-1 1 0 0,0 0 0 0 0,0 0 0 0 0,0 1 0 0 0,0-1 0 0 0,0 1-1 0 0,-1-1 1 0 0,1 1 0 0 0,0-1 0 0 0,0 1 0 0 0,0-1-1 0 0,-1 1 1 0 0,1 0 0 0 0,0-1 0 0 0,-1 1 0 0 0,2 1-1 0 0,1 1 66 0 0,0-1-1 0 0,-1 1 0 0 0,1 0 0 0 0,-1 0 0 0 0,0 0 0 0 0,0 0 0 0 0,0 0 0 0 0,0 1 0 0 0,-1-1 0 0 0,3 6 0 0 0,-4-2 22 0 0,1 0 0 0 0,-1 0-1 0 0,-1 1 1 0 0,1-1 0 0 0,-1 0 0 0 0,0 0 0 0 0,-1 0 0 0 0,0 0 0 0 0,0 0 0 0 0,-4 7 0 0 0,-33 67 245 0 0,35-75-301 0 0,-7 14-128 0 0,-2-1 1 0 0,0-1 0 0 0,-1-1 0 0 0,-22 22 0 0 0,-22 10-3222 0 0,50-44 1390 0 0,-1 0 0 0 0,1 0 0 0 0,-1-1-1 0 0,-17 7 1 0 0,20-10 1168 0 0,1 1 0 0 0,-1-1 0 0 0,0 0 0 0 0,1 0 0 0 0,-1-1 0 0 0,1 1 0 0 0,-1-1 0 0 0,0-1 0 0 0,1 1 0 0 0,-9-3 0 0 0,-3-1-882 0 0</inkml:trace>
</inkml:ink>
</file>

<file path=ppt/ink/ink4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6.862"/>
    </inkml:context>
    <inkml:brush xml:id="br0">
      <inkml:brushProperty name="width" value="0.05" units="cm"/>
      <inkml:brushProperty name="height" value="0.05" units="cm"/>
    </inkml:brush>
  </inkml:definitions>
  <inkml:trace contextRef="#ctx0" brushRef="#br0">705 34 5372 0 0,'6'-33'16461'0'0,"-5"33"-16360"0"0,1 1 0 0 0,-1 0 0 0 0,0 0 0 0 0,0 0 1 0 0,0 0-1 0 0,0 0 0 0 0,0 0 0 0 0,0 0 0 0 0,0 0 1 0 0,0 0-1 0 0,-1 0 0 0 0,1 1 0 0 0,0-1 0 0 0,-1 0 1 0 0,1 1-1 0 0,-1-1 0 0 0,1 0 0 0 0,-1 1 0 0 0,1 0 0 0 0,8 32 1053 0 0,-8-32-1011 0 0,5 25 367 0 0,-2 1 0 0 0,-1-1 0 0 0,0 1 0 0 0,-3-1 0 0 0,-4 53 0 0 0,1-50-479 0 0,-2 0-1 0 0,-1-1 1 0 0,-1 1 0 0 0,-2-1 0 0 0,-1-1-1 0 0,-1 0 1 0 0,-1 0 0 0 0,-2-1-1 0 0,-16 25 1 0 0,23-42-96 0 0,0-1 1 0 0,-1 0 0 0 0,0 0-1 0 0,0-1 1 0 0,-1 0-1 0 0,0 0 1 0 0,0-1-1 0 0,-1 0 1 0 0,0-1-1 0 0,0 0 1 0 0,0-1-1 0 0,-15 6 1 0 0,19-9 13 0 0,1 0 0 0 0,-1-1 1 0 0,1 0-1 0 0,-1 0 0 0 0,0 0 0 0 0,1-1 1 0 0,-1 0-1 0 0,0 0 0 0 0,0 0 0 0 0,1-1 1 0 0,-1 1-1 0 0,0-1 0 0 0,1-1 0 0 0,-1 1 0 0 0,1-1 1 0 0,0 0-1 0 0,-1 0 0 0 0,1-1 0 0 0,0 0 1 0 0,0 0-1 0 0,1 0 0 0 0,-1 0 0 0 0,0-1 0 0 0,1 1 1 0 0,0-1-1 0 0,0 0 0 0 0,-5-7 0 0 0,5 5-43 0 0,-1 0 0 0 0,1 0 0 0 0,0 0 0 0 0,1-1 0 0 0,0 0 0 0 0,0 0 0 0 0,0 0 0 0 0,1 0 0 0 0,0 0 0 0 0,0 0 0 0 0,0-1 0 0 0,1 1 0 0 0,0-11 0 0 0,1 15 68 0 0,0 0-1 0 0,0 0 1 0 0,1-1 0 0 0,-1 1 0 0 0,1 0 0 0 0,-1 0 0 0 0,1 0 0 0 0,0 0 0 0 0,0 0 0 0 0,1 0 0 0 0,-1 0 0 0 0,0 0 0 0 0,1 1 0 0 0,0-1 0 0 0,0 0 0 0 0,0 1 0 0 0,0 0-1 0 0,0-1 1 0 0,0 1 0 0 0,1 0 0 0 0,-1 0 0 0 0,1 0 0 0 0,-1 0 0 0 0,1 0 0 0 0,0 1 0 0 0,0 0 0 0 0,0-1 0 0 0,-1 1 0 0 0,2 0 0 0 0,-1 0 0 0 0,0 0 0 0 0,6 0 0 0 0,-6 0 31 0 0,0 1 1 0 0,0-1-1 0 0,0 1 1 0 0,0 0-1 0 0,0 0 1 0 0,0 0 0 0 0,0 1-1 0 0,0-1 1 0 0,0 1-1 0 0,0 0 1 0 0,-1-1 0 0 0,1 1-1 0 0,0 0 1 0 0,0 1-1 0 0,-1-1 1 0 0,1 0-1 0 0,0 1 1 0 0,-1 0 0 0 0,0-1-1 0 0,1 1 1 0 0,-1 0-1 0 0,0 0 1 0 0,0 1 0 0 0,0-1-1 0 0,0 0 1 0 0,0 1-1 0 0,0-1 1 0 0,-1 1-1 0 0,1-1 1 0 0,-1 1 0 0 0,0 0-1 0 0,0-1 1 0 0,0 1-1 0 0,0 0 1 0 0,0 0-1 0 0,-1 0 1 0 0,1 0 0 0 0,-1 0-1 0 0,0 0 1 0 0,0 0-1 0 0,0 0 1 0 0,0 0 0 0 0,0 0-1 0 0,-1 0 1 0 0,0 0-1 0 0,1 0 1 0 0,-1 0-1 0 0,0-1 1 0 0,0 1 0 0 0,-3 5-1 0 0,0-3-40 0 0,0 0 0 0 0,0 0 0 0 0,0 0-1 0 0,-1-1 1 0 0,1 1 0 0 0,-1-1 0 0 0,-1 0-1 0 0,1-1 1 0 0,0 1 0 0 0,-1-1 0 0 0,0 0-1 0 0,1-1 1 0 0,-10 4 0 0 0,-7 0-94 0 0,-1 0 0 0 0,-34 4-1 0 0,38-8 194 0 0,-1 2 0 0 0,0 0 0 0 0,-28 10-1 0 0,37-9-22 0 0,1 0 1 0 0,-1 0-1 0 0,1 1 0 0 0,1 1 0 0 0,-1 0 0 0 0,1 0 0 0 0,0 0 1 0 0,1 1-1 0 0,0 1 0 0 0,0-1 0 0 0,-7 12 0 0 0,6-6-289 0 0,0 1-1 0 0,1 0 1 0 0,1 0 0 0 0,1 1-1 0 0,0 0 1 0 0,-7 30-1 0 0,14-35-3112 0 0,25-17-13793 0 0,-19-2 17935 0 0,0-3-2492 0 0</inkml:trace>
</inkml:ink>
</file>

<file path=ppt/ink/ink4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7.206"/>
    </inkml:context>
    <inkml:brush xml:id="br0">
      <inkml:brushProperty name="width" value="0.05" units="cm"/>
      <inkml:brushProperty name="height" value="0.05" units="cm"/>
    </inkml:brush>
  </inkml:definitions>
  <inkml:trace contextRef="#ctx0" brushRef="#br0">89 30 6593 0 0,'-22'-25'12761'0'0,"12"20"-17479"0"0,-9 13 362 0 0,-8 4-3064 0 0,16-7 5704 0 0</inkml:trace>
</inkml:ink>
</file>

<file path=ppt/ink/ink4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6:57.534"/>
    </inkml:context>
    <inkml:brush xml:id="br0">
      <inkml:brushProperty name="width" value="0.05" units="cm"/>
      <inkml:brushProperty name="height" value="0.05" units="cm"/>
    </inkml:brush>
  </inkml:definitions>
  <inkml:trace contextRef="#ctx0" brushRef="#br0">125 0 4052 0 0,'0'0'1577'0'0,"-8"18"6067"0"0,14 12-4858 0 0,7 37-885 0 0,-13-57-2623 0 0,1 0 0 0 0,-1 0 0 0 0,0 0 0 0 0,-1 0 0 0 0,-3 12 0 0 0,-3 2-724 0 0,0 0-1 0 0,-2-1 1 0 0,-1 0-1 0 0,-1-1 1 0 0,0 0 0 0 0,-2-1-1 0 0,-15 20 1 0 0,-7 8-287 0 0</inkml:trace>
</inkml:ink>
</file>

<file path=ppt/ink/ink4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0.175"/>
    </inkml:context>
    <inkml:brush xml:id="br0">
      <inkml:brushProperty name="width" value="0.05" units="cm"/>
      <inkml:brushProperty name="height" value="0.05" units="cm"/>
    </inkml:brush>
  </inkml:definitions>
  <inkml:trace contextRef="#ctx0" brushRef="#br0">1706 324 3376 0 0,'-7'-4'904'0'0,"1"0"0"0"0,0-1 0 0 0,0 0 1 0 0,0 0-1 0 0,1-1 0 0 0,0 0 0 0 0,0 0 0 0 0,0 0 0 0 0,0 0 0 0 0,1-1 0 0 0,0 0 0 0 0,-3-7 0 0 0,5 8-662 0 0,0 0 0 0 0,0 0 0 0 0,1 0 0 0 0,-1 0-1 0 0,1 0 1 0 0,1 0 0 0 0,-1-1 0 0 0,1 1 0 0 0,0 0 0 0 0,0 0 0 0 0,1 0 0 0 0,0 0 0 0 0,0-1 0 0 0,0 1-1 0 0,1 0 1 0 0,0 0 0 0 0,0 1 0 0 0,1-1 0 0 0,-1 0 0 0 0,1 1 0 0 0,1-1 0 0 0,-1 1 0 0 0,6-7 0 0 0,1 2-129 0 0,1 1 0 0 0,0 0 1 0 0,1 0-1 0 0,0 1 1 0 0,0 1-1 0 0,1 0 0 0 0,0 0 1 0 0,0 1-1 0 0,0 1 1 0 0,1 0-1 0 0,18-3 0 0 0,-31 7-104 0 0,0 1 0 0 0,1-1-1 0 0,-1 1 1 0 0,0 0-1 0 0,1-1 1 0 0,-1 1 0 0 0,0 0-1 0 0,1 0 1 0 0,-1 0-1 0 0,0 0 1 0 0,1 0 0 0 0,-1 0-1 0 0,1 0 1 0 0,-1 0-1 0 0,0 0 1 0 0,1 1 0 0 0,-1-1-1 0 0,0 1 1 0 0,1-1-1 0 0,-1 1 1 0 0,0-1 0 0 0,0 1-1 0 0,0 0 1 0 0,1 0-1 0 0,-1-1 1 0 0,0 1 0 0 0,0 0-1 0 0,0 0 1 0 0,0 0-1 0 0,0 0 1 0 0,-1 0 0 0 0,1 0-1 0 0,0 1 1 0 0,0-1-1 0 0,-1 0 1 0 0,1 0 0 0 0,0 1-1 0 0,-1-1 1 0 0,0 0 0 0 0,1 1-1 0 0,-1-1 1 0 0,0 0-1 0 0,1 3 1 0 0,-1 1 36 0 0,1 0 1 0 0,-1 0-1 0 0,0 0 0 0 0,-1 0 1 0 0,1 0-1 0 0,-1 0 0 0 0,0 0 1 0 0,0 0-1 0 0,-1 0 0 0 0,-1 5 1 0 0,-6 7 26 0 0,-1-1 0 0 0,0 0-1 0 0,-1 0 1 0 0,-1-1 0 0 0,-20 20 0 0 0,-73 61 164 0 0,81-75-108 0 0,0-1 1 0 0,-2-2-1 0 0,-1 0 0 0 0,0-2 0 0 0,-47 20 0 0 0,65-32-138 0 0,0-1 0 0 0,0 0 0 0 0,0 0 0 0 0,0-1 0 0 0,-1 0-1 0 0,0-1 1 0 0,1 0 0 0 0,-1 0 0 0 0,1-1 0 0 0,-1-1 0 0 0,0 1 0 0 0,1-1 0 0 0,-1-1-1 0 0,1 0 1 0 0,-1 0 0 0 0,1-1 0 0 0,0 0 0 0 0,0-1 0 0 0,0 0 0 0 0,1 0 0 0 0,-1-1-1 0 0,-11-9 1 0 0,16 11-67 0 0,-1 0 0 0 0,1-1 1 0 0,0 0-1 0 0,0 0 0 0 0,0 0 0 0 0,0-1 0 0 0,1 1 0 0 0,0-1 0 0 0,0 0 0 0 0,0 1 1 0 0,1-2-1 0 0,-1 1 0 0 0,1 0 0 0 0,0 0 0 0 0,1-1 0 0 0,-1 1 0 0 0,1-1 0 0 0,0 1 1 0 0,0-1-1 0 0,1 1 0 0 0,0-1 0 0 0,0 0 0 0 0,0 1 0 0 0,1-1 0 0 0,-1 0 0 0 0,2 1 1 0 0,2-11-1 0 0,-2 10 18 0 0,1 0 0 0 0,0-1 0 0 0,0 1 0 0 0,1 0 0 0 0,0 1 0 0 0,0-1 0 0 0,0 1 1 0 0,1 0-1 0 0,-1 0 0 0 0,1 0 0 0 0,1 0 0 0 0,-1 1 0 0 0,1 0 0 0 0,-1 0 0 0 0,1 1 0 0 0,0-1 1 0 0,0 1-1 0 0,1 1 0 0 0,-1-1 0 0 0,1 1 0 0 0,-1 0 0 0 0,11-2 0 0 0,-16 4 67 0 0,1 0-1 0 0,-1-1 0 0 0,0 1 0 0 0,1 0 1 0 0,-1-1-1 0 0,1 1 0 0 0,-1 0 1 0 0,1 0-1 0 0,-1 0 0 0 0,1 0 1 0 0,-1 1-1 0 0,1-1 0 0 0,-1 0 1 0 0,1 1-1 0 0,-1-1 0 0 0,1 1 1 0 0,-1-1-1 0 0,0 1 0 0 0,1 0 0 0 0,-1-1 1 0 0,0 1-1 0 0,0 0 0 0 0,1 0 1 0 0,1 2-1 0 0,-3-2 8 0 0,1 1 0 0 0,-1-1-1 0 0,1 1 1 0 0,-1 0 0 0 0,1-1 0 0 0,-1 1-1 0 0,0 0 1 0 0,0 0 0 0 0,0-1 0 0 0,0 1-1 0 0,0 0 1 0 0,0 0 0 0 0,0-1 0 0 0,-1 1-1 0 0,1 0 1 0 0,-1-1 0 0 0,0 3 0 0 0,-2 5 35 0 0,-1 0 0 0 0,0 0 0 0 0,-1 0 1 0 0,0-1-1 0 0,0 0 0 0 0,-7 8 0 0 0,-9 7-64 0 0,-38 32-1 0 0,52-49-124 0 0,0 0 1 0 0,-1 0-1 0 0,0-1 0 0 0,-1 0 1 0 0,1-1-1 0 0,-1 0 0 0 0,0 0 1 0 0,0 0-1 0 0,-13 2 0 0 0,20-5 25 0 0,-1-1 0 0 0,1 1 0 0 0,-1-1 0 0 0,1 0 0 0 0,-1 0 0 0 0,1 0 0 0 0,-1 0 0 0 0,0 0 1 0 0,1-1-1 0 0,-1 1 0 0 0,1-1 0 0 0,-1 1 0 0 0,1-1 0 0 0,0 0 0 0 0,-1 0 0 0 0,1 0 0 0 0,0-1 0 0 0,-1 1 0 0 0,1 0 0 0 0,0-1 0 0 0,0 1 0 0 0,0-1 0 0 0,0 0 0 0 0,1 0 0 0 0,-1 0 0 0 0,-2-4 0 0 0,3 5 71 0 0,-6 0 3 0 0,6 1 48 0 0,1 0 1 0 0,0 0 0 0 0,-1 0-1 0 0,1 0 1 0 0,-1 0 0 0 0,1-1-1 0 0,-1 1 1 0 0,1 0 0 0 0,-1 0-1 0 0,1 0 1 0 0,-1 1 0 0 0,1-1-1 0 0,-1 0 1 0 0,1 0 0 0 0,-1 0-1 0 0,1 0 1 0 0,-1 0 0 0 0,1 1-1 0 0,-1-1 1 0 0,1 0 0 0 0,0 0-1 0 0,-1 0 1 0 0,1 1 0 0 0,-1-1 0 0 0,1 0-1 0 0,0 1 1 0 0,-1-1 0 0 0,1 0-1 0 0,0 1 1 0 0,0-1 0 0 0,-1 1-1 0 0,1-1 1 0 0,0 1 0 0 0,0-1-1 0 0,-1 0 1 0 0,1 1 0 0 0,0 0-1 0 0,-5 8 70 0 0,-1-1 0 0 0,1-1 0 0 0,-1 1 0 0 0,-1-1 0 0 0,0 0 0 0 0,0 0 0 0 0,-10 7 0 0 0,13-11-166 0 0,0 0 0 0 0,0-1-1 0 0,0 1 1 0 0,-1-1 0 0 0,1 0-1 0 0,-1 0 1 0 0,1-1 0 0 0,-1 1-1 0 0,0-1 1 0 0,0 0 0 0 0,1 0-1 0 0,-1-1 1 0 0,0 0 0 0 0,0 0-1 0 0,0 0 1 0 0,0 0 0 0 0,0-1-1 0 0,0 1 1 0 0,-5-3-1 0 0,8 3 31 0 0,0-1 67 0 0,0 1-1 0 0,0-1 0 0 0,0 1 0 0 0,0 0 1 0 0,0 0-1 0 0,0 0 0 0 0,0 0 0 0 0,0 0 1 0 0,0 1-1 0 0,0-1 0 0 0,0 0 0 0 0,0 1 1 0 0,0 0-1 0 0,0-1 0 0 0,0 1 0 0 0,1 0 1 0 0,-1 0-1 0 0,0 0 0 0 0,0 0 0 0 0,1 0 0 0 0,-1 0 1 0 0,1 1-1 0 0,-1-1 0 0 0,1 1 0 0 0,0-1 1 0 0,-1 1-1 0 0,1-1 0 0 0,0 1 0 0 0,0-1 1 0 0,0 1-1 0 0,0 0 0 0 0,0 0 0 0 0,-1 3 1 0 0,-3 2 57 0 0,0 0 0 0 0,-1 0 1 0 0,0 0-1 0 0,0-1 1 0 0,-1 0-1 0 0,0-1 1 0 0,0 1-1 0 0,-1-1 1 0 0,-10 6-1 0 0,13-8-39 0 0,3-2-16 0 0,-1 1-1 0 0,1-1 1 0 0,-1 1 0 0 0,1-1-1 0 0,-1 0 1 0 0,0 0 0 0 0,1 0-1 0 0,-1 0 1 0 0,0-1 0 0 0,0 1-1 0 0,0-1 1 0 0,0 0 0 0 0,1 1 0 0 0,-1-1-1 0 0,0-1 1 0 0,0 1 0 0 0,0 0-1 0 0,0-1 1 0 0,0 1 0 0 0,1-1-1 0 0,-1 0 1 0 0,0 0 0 0 0,-2-1-1 0 0,-1-1 10 0 0,1-1-1 0 0,0 1 1 0 0,1-1-1 0 0,-1 0 1 0 0,1 0-1 0 0,-1-1 1 0 0,-6-8-1 0 0,10 12 344 0 0,14 41 82 0 0,-13-25-408 0 0,1-1 0 0 0,-2 0 0 0 0,0 1 1 0 0,-1-1-1 0 0,0 0 0 0 0,-1 0 0 0 0,0 0 0 0 0,-1 0 0 0 0,-1-1 0 0 0,-1 1 0 0 0,1-1 1 0 0,-14 21-1 0 0,8-18 107 0 0,1-1 1 0 0,-2-1 0 0 0,0 1-1 0 0,0-2 1 0 0,-2 0 0 0 0,1-1-1 0 0,-2 0 1 0 0,1-1 0 0 0,-26 14-1 0 0,26-17 61 0 0,0-1-1 0 0,0 0 1 0 0,-1-1-1 0 0,0-1 1 0 0,-1-1-1 0 0,1 0 1 0 0,-1-1-1 0 0,0 0 1 0 0,1-1-1 0 0,-1-1 0 0 0,-16-1 1 0 0,19-1 14 0 0,1 0 0 0 0,0-1 0 0 0,-1-1 0 0 0,1 0 0 0 0,0-1 0 0 0,1 0 0 0 0,-1 0-1 0 0,1-1 1 0 0,0-1 0 0 0,0 0 0 0 0,0-1 0 0 0,1 0 0 0 0,0 0 0 0 0,0-1 0 0 0,-9-10 0 0 0,12 11-248 0 0,0 0 0 0 0,1-1 0 0 0,0 0 0 0 0,1 0 0 0 0,-1 0 0 0 0,1-1 0 0 0,1 0 0 0 0,0 0 0 0 0,0 0 0 0 0,1 0 0 0 0,0-1 0 0 0,0 1 0 0 0,1-1 0 0 0,1 0 0 0 0,0 0 0 0 0,0 0 0 0 0,0 1 0 0 0,2-13 0 0 0,0 10-560 0 0,1 1 0 0 0,0-1 0 0 0,1 1 0 0 0,0 0 0 0 0,1 0 0 0 0,7-15 0 0 0,-5 14-813 0 0,0 1 0 0 0,1-1 0 0 0,1 1 0 0 0,0 1 0 0 0,15-16 0 0 0,-1 4-780 0 0,1 2 0 0 0,1 0 0 0 0,1 2 0 0 0,35-21 0 0 0,-24 18 551 0 0</inkml:trace>
</inkml:ink>
</file>

<file path=ppt/ink/ink4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0.659"/>
    </inkml:context>
    <inkml:brush xml:id="br0">
      <inkml:brushProperty name="width" value="0.05" units="cm"/>
      <inkml:brushProperty name="height" value="0.05" units="cm"/>
    </inkml:brush>
  </inkml:definitions>
  <inkml:trace contextRef="#ctx0" brushRef="#br0">1 133 6113 0 0,'15'-10'2158'0'0,"0"1"1"0"0,1 1-1 0 0,19-8 1 0 0,53-15 2364 0 0,-57 22-4236 0 0,-1-2 1 0 0,47-23 0 0 0,-117 30-14847 0 0,27 5 12312 0 0,-6-1 424 0 0</inkml:trace>
</inkml:ink>
</file>

<file path=ppt/ink/ink4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0.987"/>
    </inkml:context>
    <inkml:brush xml:id="br0">
      <inkml:brushProperty name="width" value="0.05" units="cm"/>
      <inkml:brushProperty name="height" value="0.05" units="cm"/>
    </inkml:brush>
  </inkml:definitions>
  <inkml:trace contextRef="#ctx0" brushRef="#br0">81 18 6193 0 0,'-18'-17'8729'0'0,"18"17"-8570"0"0,-1 0 0 0 0,1 0-1 0 0,0 0 1 0 0,0-1 0 0 0,-1 1 0 0 0,1 0-1 0 0,0 0 1 0 0,0 0 0 0 0,-1 0 0 0 0,1 0-1 0 0,0 0 1 0 0,-1 0 0 0 0,1 0 0 0 0,0 0-1 0 0,0 0 1 0 0,-1 0 0 0 0,1 1 0 0 0,0-1-1 0 0,0 0 1 0 0,-1 0 0 0 0,1 0 0 0 0,0 0-1 0 0,0 0 1 0 0,-1 0 0 0 0,1 1 0 0 0,0-1-1 0 0,0 0 1 0 0,0 0 0 0 0,-1 0 0 0 0,1 0-1 0 0,0 1 1 0 0,0-1 0 0 0,0 0 0 0 0,0 0-1 0 0,0 1 1 0 0,-1-1 0 0 0,1 0-1 0 0,0 0 1 0 0,0 1 0 0 0,-3 40 5429 0 0,4-24-5856 0 0,-4 150 2136 0 0,-4-3-4786 0 0,-30 327-18504 0 0,34-446 19614 0 0,1-5 160 0 0</inkml:trace>
</inkml:ink>
</file>

<file path=ppt/ink/ink4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1.315"/>
    </inkml:context>
    <inkml:brush xml:id="br0">
      <inkml:brushProperty name="width" value="0.05" units="cm"/>
      <inkml:brushProperty name="height" value="0.05" units="cm"/>
    </inkml:brush>
  </inkml:definitions>
  <inkml:trace contextRef="#ctx0" brushRef="#br0">58 183 6337 0 0,'0'-1'15030'0'0,"-2"-15"-15029"0"0,1 4-1887 0 0,0 1 0 0 0,-1-1 0 0 0,0 1 0 0 0,-1-1 0 0 0,-1 1 0 0 0,0 0 0 0 0,0 0 0 0 0,-8-14 0 0 0,2 4 734 0 0,-3-8-586 0 0</inkml:trace>
</inkml:ink>
</file>

<file path=ppt/ink/ink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1.900"/>
    </inkml:context>
    <inkml:brush xml:id="br0">
      <inkml:brushProperty name="width" value="0.05" units="cm"/>
      <inkml:brushProperty name="height" value="0.05" units="cm"/>
      <inkml:brushProperty name="color" value="#004F8B"/>
    </inkml:brush>
  </inkml:definitions>
  <inkml:trace contextRef="#ctx0" brushRef="#br0">650 7 4248 0 0,'-1'-1'210'0'0,"1"1"-1"0"0,0-1 0 0 0,0 1 0 0 0,-1 0 1 0 0,1-1-1 0 0,0 1 0 0 0,-1-1 1 0 0,1 1-1 0 0,-1 0 0 0 0,1-1 0 0 0,0 1 1 0 0,-1 0-1 0 0,1 0 0 0 0,-1-1 1 0 0,1 1-1 0 0,-1 0 0 0 0,1 0 0 0 0,-1 0 1 0 0,1-1-1 0 0,-1 1 0 0 0,1 0 0 0 0,-1 0 1 0 0,1 0-1 0 0,-1 0 0 0 0,1 0 1 0 0,-1 0-1 0 0,1 0 0 0 0,-1 0 0 0 0,1 0 1 0 0,-1 0-1 0 0,1 1 0 0 0,-1-1 0 0 0,1 0 1 0 0,-1 0-1 0 0,1 0 0 0 0,-1 1 1 0 0,1-1-1 0 0,-1 0 0 0 0,1 0 0 0 0,0 1 1 0 0,-1-1-1 0 0,1 0 0 0 0,0 1 0 0 0,-1 0 1 0 0,-11 30 3826 0 0,4 41-713 0 0,8-72-3230 0 0,-1 26 535 0 0,-9 104 605 0 0,-3-66-5525 0 0,-10-7-6271 0 0,6-34 4346 0 0,11-18 4606 0 0</inkml:trace>
  <inkml:trace contextRef="#ctx0" brushRef="#br0" timeOffset="1">443 336 5044 0 0,'-9'4'1377'0'0,"0"0"-1"0"0,1 0 1 0 0,-1 1-1 0 0,1 0 0 0 0,-10 8 1 0 0,-6 8 840 0 0,-32 36 1 0 0,9-7-1081 0 0,-50 50-2137 0 0,27-25-4842 0 0,-5-7-4594 0 0,63-59 8899 0 0</inkml:trace>
</inkml:ink>
</file>

<file path=ppt/ink/ink4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1.659"/>
    </inkml:context>
    <inkml:brush xml:id="br0">
      <inkml:brushProperty name="width" value="0.05" units="cm"/>
      <inkml:brushProperty name="height" value="0.05" units="cm"/>
    </inkml:brush>
  </inkml:definitions>
  <inkml:trace contextRef="#ctx0" brushRef="#br0">61 209 5332 0 0,'-4'-11'1154'0'0,"0"0"-1"0"0,1-1 1 0 0,1 0-1 0 0,0 0 1 0 0,1 0-1 0 0,0 1 1 0 0,1-22-1 0 0,0 28-894 0 0,1 1 0 0 0,-1 0 0 0 0,1-1 0 0 0,0 1 0 0 0,0 0 1 0 0,0 0-1 0 0,1 0 0 0 0,-1 0 0 0 0,1 0 0 0 0,0 0 0 0 0,0 0 0 0 0,0 0 0 0 0,1 1 0 0 0,0-1 0 0 0,-1 1 0 0 0,1 0 0 0 0,0 0 0 0 0,0 0 0 0 0,1 0 0 0 0,-1 0 0 0 0,1 1 0 0 0,-1-1 0 0 0,1 1 1 0 0,7-3-1 0 0,-10 4-220 0 0,0 1 0 0 0,0-1 1 0 0,0 1-1 0 0,1 0 0 0 0,-1-1 0 0 0,0 1 1 0 0,0 0-1 0 0,0-1 0 0 0,0 1 1 0 0,1 0-1 0 0,-1 0 0 0 0,0 0 1 0 0,0 0-1 0 0,1 0 0 0 0,-1 1 1 0 0,0-1-1 0 0,0 0 0 0 0,0 0 0 0 0,0 1 1 0 0,1-1-1 0 0,-1 1 0 0 0,0-1 1 0 0,0 1-1 0 0,0 0 0 0 0,0-1 1 0 0,0 1-1 0 0,0 0 0 0 0,0 0 1 0 0,1 1-1 0 0,0 1-177 0 0,-1 0 0 0 0,1 0-1 0 0,-1 0 1 0 0,0 0 0 0 0,0 0 0 0 0,0 0 0 0 0,0 0 0 0 0,0 1 0 0 0,-1-1-1 0 0,1 0 1 0 0,-1 4 0 0 0,0 11-2125 0 0,-1 1-1 0 0,-6 34 1 0 0,-2-13 359 0 0,-3-1-1 0 0,-1 0 1 0 0,-1-1-1 0 0,-3 0 1 0 0,-31 52 0 0 0,17-32 226 0 0</inkml:trace>
</inkml:ink>
</file>

<file path=ppt/ink/ink4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2.097"/>
    </inkml:context>
    <inkml:brush xml:id="br0">
      <inkml:brushProperty name="width" value="0.05" units="cm"/>
      <inkml:brushProperty name="height" value="0.05" units="cm"/>
    </inkml:brush>
  </inkml:definitions>
  <inkml:trace contextRef="#ctx0" brushRef="#br0">275 13 3980 0 0,'-30'-12'10222'0'0,"45"14"-4898"0"0,-2 2-4617 0 0,-1 0 0 0 0,0 1 0 0 0,16 8-1 0 0,-20-8-548 0 0,-2 0 0 0 0,1 0-1 0 0,0 1 1 0 0,-1-1-1 0 0,0 1 1 0 0,0 1 0 0 0,-1-1-1 0 0,0 1 1 0 0,0 0-1 0 0,-1 0 1 0 0,1 1 0 0 0,-1-1-1 0 0,-1 1 1 0 0,0 0-1 0 0,0 0 1 0 0,0 0 0 0 0,2 16-1 0 0,-4-14-167 0 0,-1-1-1 0 0,0 1 0 0 0,-1 0 1 0 0,0 0-1 0 0,0-1 0 0 0,-1 1 1 0 0,0 0-1 0 0,-1-1 1 0 0,0 0-1 0 0,0 1 0 0 0,-1-1 1 0 0,-1 0-1 0 0,1-1 1 0 0,-1 1-1 0 0,-8 9 0 0 0,-11 14-1133 0 0,-2-1 0 0 0,-1-2 0 0 0,-51 44 0 0 0,-42 16-9298 0 0,110-83 9076 0 0,1-1 0 0 0,-1 0 0 0 0,0 0 0 0 0,0-1 0 0 0,-19 5 0 0 0,12-5-300 0 0</inkml:trace>
</inkml:ink>
</file>

<file path=ppt/ink/ink4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2.425"/>
    </inkml:context>
    <inkml:brush xml:id="br0">
      <inkml:brushProperty name="width" value="0.05" units="cm"/>
      <inkml:brushProperty name="height" value="0.05" units="cm"/>
    </inkml:brush>
  </inkml:definitions>
  <inkml:trace contextRef="#ctx0" brushRef="#br0">363 1 5096 0 0,'-4'16'1693'0'0,"-5"1"-77"0"0,-3 9-264 0 0,-9 7-156 0 0,1 6-192 0 0,-16 15-696 0 0,1 9-880 0 0,-4-2-544 0 0,-4 0-1444 0 0,-5-4 276 0 0,1-1 131 0 0,-1-5 197 0 0</inkml:trace>
</inkml:ink>
</file>

<file path=ppt/ink/ink4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2.987"/>
    </inkml:context>
    <inkml:brush xml:id="br0">
      <inkml:brushProperty name="width" value="0.05" units="cm"/>
      <inkml:brushProperty name="height" value="0.05" units="cm"/>
    </inkml:brush>
  </inkml:definitions>
  <inkml:trace contextRef="#ctx0" brushRef="#br0">410 0 5444 0 0,'1'5'10781'0'0,"0"18"-8940"0"0,-11 7-403 0 0,-2-1-1 0 0,-1-1 1 0 0,-30 48-1 0 0,19-39-1037 0 0,-2-2 0 0 0,-35 37 0 0 0,20-29-790 0 0,-12 0-3420 0 0,46-38 2766 0 0,1-1-1 0 0,-1-1 0 0 0,0 1 0 0 0,0-1 0 0 0,0 0 0 0 0,-11 2 1 0 0,14-4 317 0 0,1 0 0 0 0,-1-1 0 0 0,1 1 0 0 0,-1-1 0 0 0,0 0 0 0 0,1 0 1 0 0,-1-1-1 0 0,0 1 0 0 0,1-1 0 0 0,-1 0 0 0 0,1 0 0 0 0,-1 0 0 0 0,1 0 0 0 0,-6-3 1 0 0,-1-3-934 0 0</inkml:trace>
</inkml:ink>
</file>

<file path=ppt/ink/ink4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3.315"/>
    </inkml:context>
    <inkml:brush xml:id="br0">
      <inkml:brushProperty name="width" value="0.05" units="cm"/>
      <inkml:brushProperty name="height" value="0.05" units="cm"/>
    </inkml:brush>
  </inkml:definitions>
  <inkml:trace contextRef="#ctx0" brushRef="#br0">191 29 6213 0 0,'-9'-28'10690'0'0,"11"41"-3067"0"0,5 20-3605 0 0,-3-1-3957 0 0,-4 23 266 0 0,-2 0 1 0 0,-2 0-1 0 0,-3 0 1 0 0,-14 53-1 0 0,-24 52-5333 0 0,-13-6-6701 0 0,46-127 6767 0 0,-25 38 1 0 0,28-50 2965 0 0</inkml:trace>
</inkml:ink>
</file>

<file path=ppt/ink/ink4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3.831"/>
    </inkml:context>
    <inkml:brush xml:id="br0">
      <inkml:brushProperty name="width" value="0.05" units="cm"/>
      <inkml:brushProperty name="height" value="0.05" units="cm"/>
    </inkml:brush>
  </inkml:definitions>
  <inkml:trace contextRef="#ctx0" brushRef="#br0">670 34 4840 0 0,'0'0'6274'0'0,"10"28"-1038"0"0,-8-15-4366 0 0,-1-1 0 0 0,-1 1 1 0 0,0-1-1 0 0,-1 1 0 0 0,0 0 0 0 0,-1-1 0 0 0,-1 0 0 0 0,1 1 1 0 0,-10 21-1 0 0,-1 1-9 0 0,-2-2 0 0 0,-22 36 0 0 0,28-53-668 0 0,-2 0 1 0 0,1-1 0 0 0,-2 0 0 0 0,0-1 0 0 0,-18 17 0 0 0,24-26-227 0 0,0 1 0 0 0,-1-1 0 0 0,1-1 0 0 0,-1 1 0 0 0,0-1 0 0 0,0-1 0 0 0,0 1 0 0 0,0-1 1 0 0,-1 0-1 0 0,1-1 0 0 0,-1 0 0 0 0,0 0 0 0 0,0 0 0 0 0,-13 0 0 0 0,16-2-18 0 0,1-1 0 0 0,-1 0 1 0 0,0 1-1 0 0,1-2 0 0 0,0 1 0 0 0,-1 0 0 0 0,1-1 1 0 0,0 0-1 0 0,-1 0 0 0 0,1 0 0 0 0,0-1 0 0 0,0 1 1 0 0,1-1-1 0 0,-1 0 0 0 0,1 0 0 0 0,-1 0 1 0 0,1-1-1 0 0,0 1 0 0 0,0-1 0 0 0,0 1 0 0 0,1-1 1 0 0,-3-5-1 0 0,-21-23-40 0 0,7 18-226 0 0,11 27 226 0 0,-1 9 158 0 0,5-16-6 0 0,1 1 0 0 0,-2 0-1 0 0,1-1 1 0 0,-1 0-1 0 0,0 0 1 0 0,0 0-1 0 0,0 0 1 0 0,-1-1-1 0 0,0 0 1 0 0,0 0 0 0 0,-1-1-1 0 0,1 0 1 0 0,-1 0-1 0 0,0 0 1 0 0,0-1-1 0 0,0 0 1 0 0,0 0-1 0 0,-1-1 1 0 0,1 0-1 0 0,-1 0 1 0 0,-11 1 0 0 0,15-4-5 0 0,0 1-1 0 0,0-1 1 0 0,0 0 0 0 0,0 0 0 0 0,1 0 0 0 0,-1-1 0 0 0,0 1 0 0 0,0-1 0 0 0,1 0 0 0 0,-1 0 0 0 0,1 0 0 0 0,-1 0 0 0 0,1-1 0 0 0,0 1 0 0 0,0-1 0 0 0,0 0 0 0 0,1 0 0 0 0,-1 0 0 0 0,0 0 0 0 0,1-1 0 0 0,0 1 0 0 0,0-1 0 0 0,0 1 0 0 0,0-1 0 0 0,1 0 0 0 0,-1 1-1 0 0,1-1 1 0 0,0 0 0 0 0,-1-6 0 0 0,-1-5-384 0 0,0 0-1 0 0,1 0 0 0 0,0 0 0 0 0,1 0 0 0 0,1 0 1 0 0,3-22-1 0 0,5-6-4861 0 0,2 0 0 0 0,2 2 0 0 0,23-57 0 0 0,-8 25 633 0 0,-16 45 2756 0 0</inkml:trace>
</inkml:ink>
</file>

<file path=ppt/ink/ink4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4.190"/>
    </inkml:context>
    <inkml:brush xml:id="br0">
      <inkml:brushProperty name="width" value="0.05" units="cm"/>
      <inkml:brushProperty name="height" value="0.05" units="cm"/>
    </inkml:brush>
  </inkml:definitions>
  <inkml:trace contextRef="#ctx0" brushRef="#br0">1 119 6901 0 0,'4'-5'2076'0'0,"4"-4"-220"0"0,2 0-208 0 0,1 1 20 0 0,1-1-236 0 0,0-2-263 0 0,3 1-185 0 0,-3 3-372 0 0,3-3-284 0 0,-1 3-788 0 0,-3 0-1044 0 0,1 0-1621 0 0,-4 1 401 0 0,1 1 308 0 0,-3 2 156 0 0,-2-3 95 0 0</inkml:trace>
</inkml:ink>
</file>

<file path=ppt/ink/ink4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4.612"/>
    </inkml:context>
    <inkml:brush xml:id="br0">
      <inkml:brushProperty name="width" value="0.05" units="cm"/>
      <inkml:brushProperty name="height" value="0.05" units="cm"/>
    </inkml:brush>
  </inkml:definitions>
  <inkml:trace contextRef="#ctx0" brushRef="#br0">151 501 5016 0 0,'0'-4'731'0'0,"1"1"0"0"0,1 0 0 0 0,-1-1 0 0 0,0 1 0 0 0,1 0 0 0 0,0-1 0 0 0,0 1 0 0 0,0 0 0 0 0,0 0 0 0 0,0 0 0 0 0,5-4 0 0 0,-2 2 56 0 0,1 1-1 0 0,-1-1 0 0 0,1 1 0 0 0,0 0 0 0 0,10-4 1 0 0,-2 2 319 0 0,0 0-1 0 0,0 1 1 0 0,1 1 0 0 0,27-5 0 0 0,-40 9-1016 0 0,0-1 0 0 0,0 1 1 0 0,0 0-1 0 0,0 0 0 0 0,0 0 0 0 0,0 0 1 0 0,0 0-1 0 0,0 0 0 0 0,0 0 0 0 0,0 1 1 0 0,0-1-1 0 0,0 1 0 0 0,0-1 0 0 0,0 1 1 0 0,0 0-1 0 0,2 1 0 0 0,-4-2-38 0 0,1 1 1 0 0,0 0-1 0 0,-1-1 0 0 0,1 1 1 0 0,-1 0-1 0 0,0 0 0 0 0,1-1 1 0 0,-1 1-1 0 0,0 0 0 0 0,1 0 1 0 0,-1 0-1 0 0,0-1 0 0 0,0 1 1 0 0,0 0-1 0 0,0 0 0 0 0,0 0 1 0 0,0 0-1 0 0,0-1 0 0 0,0 1 1 0 0,0 0-1 0 0,0 0 0 0 0,0 0 1 0 0,0 0-1 0 0,0-1 0 0 0,-1 2 1 0 0,-1 3 87 0 0,0 0 0 0 0,-1-1 1 0 0,0 1-1 0 0,1-1 1 0 0,-1 1-1 0 0,0-1 0 0 0,-1 0 1 0 0,1-1-1 0 0,-1 1 1 0 0,-5 4-1 0 0,2-3-110 0 0,0-1 1 0 0,-1 1-1 0 0,1-1 1 0 0,-16 6-1 0 0,21-10-70 0 0,1 1 0 0 0,0 0 0 0 0,-1-1 0 0 0,1 1-1 0 0,0-1 1 0 0,-1 1 0 0 0,1-1 0 0 0,-1 0 0 0 0,1 1-1 0 0,-1-1 1 0 0,1 0 0 0 0,-1 0 0 0 0,1 0 0 0 0,-1 0 0 0 0,1-1-1 0 0,-1 1 1 0 0,1 0 0 0 0,-1-1 0 0 0,1 1 0 0 0,-1 0 0 0 0,1-1-1 0 0,0 0 1 0 0,-1 1 0 0 0,1-1 0 0 0,0 0 0 0 0,-1 0-1 0 0,1 0 1 0 0,0 0 0 0 0,0 0 0 0 0,0 0 0 0 0,0 0 0 0 0,0 0-1 0 0,0 0 1 0 0,0 0 0 0 0,-1-2 0 0 0,-5-19-1069 0 0,5 18 433 0 0,1 7 182 0 0,-11 33 271 0 0,3-17 202 0 0,-1 1-1 0 0,-16 21 0 0 0,22-34 143 0 0,-1-1 0 0 0,1 0-1 0 0,-1 0 1 0 0,-1-1 0 0 0,1 1-1 0 0,-1-1 1 0 0,0 0 0 0 0,0 0 0 0 0,-12 6-1 0 0,16-10-73 0 0,1-1-1 0 0,0 1 0 0 0,-1-1 1 0 0,1 1-1 0 0,-1-1 1 0 0,1 0-1 0 0,-1 1 0 0 0,1-1 1 0 0,0 0-1 0 0,-1 0 0 0 0,1 0 1 0 0,-1 0-1 0 0,1-1 0 0 0,-1 1 1 0 0,1 0-1 0 0,0-1 1 0 0,-1 1-1 0 0,1 0 0 0 0,-1-1 1 0 0,1 0-1 0 0,0 1 0 0 0,0-1 1 0 0,-2-1-1 0 0,1 0 16 0 0,-1 0 0 0 0,1 0 0 0 0,0-1 0 0 0,0 1 0 0 0,0-1 0 0 0,0 0 0 0 0,0 1 0 0 0,1-1 0 0 0,-3-6 0 0 0,-2-6-32 0 0,2 0 0 0 0,0 0 1 0 0,-3-21-1 0 0,7 31-75 0 0,-9-74-1683 0 0,9-45-5195 0 0,19-82-5758 0 0,-15 174 11566 0 0,1-12-754 0 0,0 4 100 0 0</inkml:trace>
</inkml:ink>
</file>

<file path=ppt/ink/ink4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4.987"/>
    </inkml:context>
    <inkml:brush xml:id="br0">
      <inkml:brushProperty name="width" value="0.05" units="cm"/>
      <inkml:brushProperty name="height" value="0.05" units="cm"/>
    </inkml:brush>
  </inkml:definitions>
  <inkml:trace contextRef="#ctx0" brushRef="#br0">311 391 4800 0 0,'3'-10'10850'0'0,"-2"17"-10560"0"0,-1 0 1 0 0,0 0-1 0 0,-1 0 0 0 0,0 1 0 0 0,0-1 1 0 0,0 0-1 0 0,-1 0 0 0 0,0-1 0 0 0,-1 1 0 0 0,1 0 1 0 0,-1-1-1 0 0,0 1 0 0 0,-6 6 0 0 0,-9 17 484 0 0,-30 36-1 0 0,39-55-508 0 0,-187 218 3288 0 0,194-228-3486 0 0,1 1 0 0 0,-1 0 0 0 0,1 0 1 0 0,-1 1-1 0 0,1-1 0 0 0,0 0 0 0 0,0 0 0 0 0,0 1 1 0 0,0-1-1 0 0,-1 5 0 0 0,2-7-37 0 0,0 1-1 0 0,0-1 1 0 0,0 1 0 0 0,0-1-1 0 0,0 1 1 0 0,0-1 0 0 0,0 1-1 0 0,0-1 1 0 0,0 1-1 0 0,0-1 1 0 0,1 0 0 0 0,-1 1-1 0 0,0-1 1 0 0,0 1-1 0 0,1-1 1 0 0,-1 1 0 0 0,0-1-1 0 0,1 0 1 0 0,-1 1 0 0 0,0-1-1 0 0,1 0 1 0 0,-1 1-1 0 0,0-1 1 0 0,1 0 0 0 0,-1 0-1 0 0,1 1 1 0 0,-1-1 0 0 0,0 0-1 0 0,1 0 1 0 0,-1 0-1 0 0,1 0 1 0 0,-1 1 0 0 0,1-1-1 0 0,5 0 89 0 0,1 1 0 0 0,-1-1 0 0 0,0-1-1 0 0,0 1 1 0 0,1-1 0 0 0,-1 0 0 0 0,8-3 0 0 0,156-41 242 0 0,189-77 0 0 0,-17-26-4877 0 0,-242 98-1090 0 0,163-107-1 0 0,-206 115 3034 0 0,-1-1 0 0 0,-2-3 0 0 0,91-101-1 0 0,-98 93 721 0 0</inkml:trace>
</inkml:ink>
</file>

<file path=ppt/ink/ink4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6.722"/>
    </inkml:context>
    <inkml:brush xml:id="br0">
      <inkml:brushProperty name="width" value="0.05" units="cm"/>
      <inkml:brushProperty name="height" value="0.05" units="cm"/>
    </inkml:brush>
  </inkml:definitions>
  <inkml:trace contextRef="#ctx0" brushRef="#br0">808 1 4236 0 0,'0'0'6041'0'0,"0"5"-5260"0"0,-1 10-166 0 0,-1 1 0 0 0,0 0 0 0 0,-2-1 0 0 0,0 0 0 0 0,0 0 0 0 0,-2 0-1 0 0,0 0 1 0 0,-9 17 0 0 0,9-21-513 0 0,-1 1-1 0 0,0 0 1 0 0,0-1 0 0 0,-1-1-1 0 0,0 1 1 0 0,-1-1-1 0 0,-1-1 1 0 0,1 0-1 0 0,-1 0 1 0 0,-17 11 0 0 0,24-18-148 0 0,0-1 0 0 0,1 0 0 0 0,-1 1 1 0 0,0-1-1 0 0,0 0 0 0 0,0-1 1 0 0,0 1-1 0 0,0-1 0 0 0,0 1 1 0 0,0-1-1 0 0,-1 0 0 0 0,1 0 0 0 0,0 0 1 0 0,0 0-1 0 0,0-1 0 0 0,0 1 1 0 0,0-1-1 0 0,0 0 0 0 0,0 0 0 0 0,-4-2 1 0 0,-5 0-11 0 0,10 2 107 0 0,-27 33 905 0 0,21-10-615 0 0,0 0 0 0 0,-2-1-1 0 0,0 0 1 0 0,-2 0 0 0 0,0-1 0 0 0,-1-1-1 0 0,-18 21 1 0 0,29-37-273 0 0,-1 0 0 0 0,0-1-1 0 0,0 1 1 0 0,0-1 0 0 0,0 0-1 0 0,0 1 1 0 0,0-1 0 0 0,0-1-1 0 0,-1 1 1 0 0,1 0 0 0 0,-5 0-1 0 0,6-1 21 0 0,-25-14 210 0 0,24 9-224 0 0,0-1 1 0 0,1 1-1 0 0,0-1 0 0 0,0 0 0 0 0,1 0 0 0 0,-1 0 0 0 0,1 1 1 0 0,0-1-1 0 0,0 0 0 0 0,0-1 0 0 0,1-8 0 0 0,4-60 495 0 0,-3 61-440 0 0,3-40 654 0 0,-4 51-578 0 0,-3 25-96 0 0,0-14-108 0 0,-1 1 1 0 0,0-1 0 0 0,0 0 0 0 0,-1 0 0 0 0,0 0 0 0 0,0-1 0 0 0,-1 0 0 0 0,0 0 0 0 0,-1 0 0 0 0,0-1 0 0 0,-13 11 0 0 0,2-2-257 0 0,-2-1-1 0 0,0-1 1 0 0,-34 18 0 0 0,42-26-221 0 0,-65 30-1713 0 0,70-34 652 0 0,0 0 0 0 0,0 0 0 0 0,0-1 0 0 0,0 0 0 0 0,-11 1-1 0 0,17-2 1225 0 0,-1 0-1 0 0,1 0 1 0 0,0 0-1 0 0,0 0 1 0 0,0-1-1 0 0,0 1 0 0 0,0 0 1 0 0,-1-1-1 0 0,1 1 1 0 0,0 0-1 0 0,0-1 0 0 0,0 0 1 0 0,0 1-1 0 0,0-1 1 0 0,0 1-1 0 0,0-1 1 0 0,1 0-1 0 0,-1 0 0 0 0,0 0 1 0 0,0 1-1 0 0,0-1 1 0 0,1 0-1 0 0,-1 0 1 0 0,0 0-1 0 0,1 0 0 0 0,-1 0 1 0 0,0-2-1 0 0,-1-5-1378 0 0</inkml:trace>
</inkml:ink>
</file>

<file path=ppt/ink/ink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2.353"/>
    </inkml:context>
    <inkml:brush xml:id="br0">
      <inkml:brushProperty name="width" value="0.05" units="cm"/>
      <inkml:brushProperty name="height" value="0.05" units="cm"/>
      <inkml:brushProperty name="color" value="#004F8B"/>
    </inkml:brush>
  </inkml:definitions>
  <inkml:trace contextRef="#ctx0" brushRef="#br0">35 37 4012 0 0,'-3'-15'2571'0'0,"11"-7"11654"0"0,1 34-12635 0 0,-6-6-1339 0 0,-2-1 0 0 0,1 1 0 0 0,-1 0 0 0 0,0-1 0 0 0,0 1 0 0 0,0 0 0 0 0,-1 0 0 0 0,0 0 0 0 0,0 0 0 0 0,-2 11 0 0 0,-16 61 913 0 0,10-48-975 0 0,-13 42-2330 0 0,11-40-2580 0 0,35-55-14213 0 0</inkml:trace>
</inkml:ink>
</file>

<file path=ppt/ink/ink4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7.050"/>
    </inkml:context>
    <inkml:brush xml:id="br0">
      <inkml:brushProperty name="width" value="0.05" units="cm"/>
      <inkml:brushProperty name="height" value="0.05" units="cm"/>
    </inkml:brush>
  </inkml:definitions>
  <inkml:trace contextRef="#ctx0" brushRef="#br0">0 182 5344 0 0,'69'-27'6735'0'0,"74"-35"2185"0"0,-126 53-9428 0 0,0-1-1 0 0,0-1 1 0 0,15-13-1 0 0,-31 24 217 0 0,-1-1 0 0 0,1 1 0 0 0,-1 0 0 0 0,1-1 0 0 0,-1 1 0 0 0,0-1-1 0 0,1 1 1 0 0,-1 0 0 0 0,1-1 0 0 0,-1 1 0 0 0,0-1 0 0 0,1 0 0 0 0,-1 1 0 0 0,0-1 0 0 0,0 1 0 0 0,0-1 0 0 0,1 1-1 0 0,-1-1 1 0 0,0 1 0 0 0,0-1 0 0 0,0 0 0 0 0,0 1 0 0 0,0-1 0 0 0,0 1 0 0 0,0-1 0 0 0,0 0 0 0 0,0 1 0 0 0,0-1 0 0 0,0 1-1 0 0,-1-1 1 0 0,1 0 0 0 0,0 1 0 0 0,0-1 0 0 0,0 1 0 0 0,-1-2 0 0 0,-19-11-5084 0 0,7 8 3498 0 0</inkml:trace>
</inkml:ink>
</file>

<file path=ppt/ink/ink4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7.393"/>
    </inkml:context>
    <inkml:brush xml:id="br0">
      <inkml:brushProperty name="width" value="0.05" units="cm"/>
      <inkml:brushProperty name="height" value="0.05" units="cm"/>
    </inkml:brush>
  </inkml:definitions>
  <inkml:trace contextRef="#ctx0" brushRef="#br0">104 1 6581 0 0,'-25'17'17662'0'0,"19"-7"-16895"0"0,0-1-6113 0 0,-12 11-4604 0 0,-6-3 4031 0 0,12-8 4142 0 0,-1-1 3 0 0</inkml:trace>
</inkml:ink>
</file>

<file path=ppt/ink/ink4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7.737"/>
    </inkml:context>
    <inkml:brush xml:id="br0">
      <inkml:brushProperty name="width" value="0.05" units="cm"/>
      <inkml:brushProperty name="height" value="0.05" units="cm"/>
    </inkml:brush>
  </inkml:definitions>
  <inkml:trace contextRef="#ctx0" brushRef="#br0">344 12 5036 0 0,'0'0'1831'0'0,"-27"17"8944"0"0,-5-15-4438 0 0,18-3-4506 0 0,46-28-1226 0 0,-31 28-590 0 0,2 3-103 0 0,-2-1 74 0 0,-1 0 0 0 0,1-1 0 0 0,0 1 0 0 0,0 0 0 0 0,-1 0 0 0 0,1-1 0 0 0,0 1 0 0 0,-1 0 0 0 0,1 0 0 0 0,-1 0 0 0 0,1 0 0 0 0,-1 0 0 0 0,1 0 0 0 0,-1 0 0 0 0,0 0 0 0 0,1 0 0 0 0,-1 0 0 0 0,0 0 0 0 0,0 0 0 0 0,0 0 0 0 0,0 1 0 0 0,0-1 0 0 0,0 0-1 0 0,0 0 1 0 0,0 0 0 0 0,0 0 0 0 0,0 0 0 0 0,-1 0 0 0 0,1 0 0 0 0,0 0 0 0 0,-1 0 0 0 0,1 0 0 0 0,-1 0 0 0 0,1 0 0 0 0,-1 0 0 0 0,0 0 0 0 0,1 0 0 0 0,-1-1 0 0 0,0 1 0 0 0,0 0 0 0 0,1 0 0 0 0,-3 0 0 0 0,1 2-200 0 0,-15 20-2403 0 0,-1-1 1 0 0,0-1-1 0 0,-2-1 0 0 0,0 0 1 0 0,-36 25-1 0 0,-61 32-3980 0 0,79-54 4697 0 0</inkml:trace>
</inkml:ink>
</file>

<file path=ppt/ink/ink4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8.769"/>
    </inkml:context>
    <inkml:brush xml:id="br0">
      <inkml:brushProperty name="width" value="0.05" units="cm"/>
      <inkml:brushProperty name="height" value="0.05" units="cm"/>
    </inkml:brush>
  </inkml:definitions>
  <inkml:trace contextRef="#ctx0" brushRef="#br0">755 52 5056 0 0,'3'-51'19868'0'0,"-2"78"-18711"0"0,-1-9-856 0 0,-1 1 0 0 0,0-1 0 0 0,-2 0-1 0 0,0 0 1 0 0,-1 0 0 0 0,0 0 0 0 0,-2-1 0 0 0,0 0 0 0 0,-1 0 0 0 0,0 0-1 0 0,-2-1 1 0 0,0 0 0 0 0,-1 0 0 0 0,0-1 0 0 0,-1-1 0 0 0,-14 15 0 0 0,21-26-383 0 0,0 0 0 0 0,0-1 0 0 0,0 1 0 0 0,0-1 0 0 0,-1 0 0 0 0,1 0 0 0 0,0 0 0 0 0,-1-1 1 0 0,1 1-1 0 0,-1-1 0 0 0,0-1 0 0 0,0 1 0 0 0,1 0 0 0 0,-1-1 0 0 0,-8 0 0 0 0,11 0-6 0 0,-15-4-405 0 0,16 4 476 0 0,-1 1 0 0 0,0-1 0 0 0,1 1 0 0 0,0 0 0 0 0,-1-1-1 0 0,1 1 1 0 0,-1 0 0 0 0,1 0 0 0 0,0 0 0 0 0,-1 0 0 0 0,1 0 0 0 0,0 0 0 0 0,0 0 0 0 0,0 0 0 0 0,0 1 0 0 0,0-1 0 0 0,0 0-1 0 0,0 1 1 0 0,0-1 0 0 0,1 0 0 0 0,-1 1 0 0 0,0 2 0 0 0,-19 50 425 0 0,1-5-78 0 0,13-38-202 0 0,-28 38 470 0 0,33-47-573 0 0,-1 0 1 0 0,0 0 0 0 0,1-1 0 0 0,-1 1 0 0 0,0-1-1 0 0,0 1 1 0 0,0-1 0 0 0,0 0 0 0 0,-1 0 0 0 0,1 0-1 0 0,0 0 1 0 0,0 0 0 0 0,-1 0 0 0 0,1-1-1 0 0,-1 1 1 0 0,1-1 0 0 0,0 1 0 0 0,-1-1 0 0 0,1 0-1 0 0,-4 0 1 0 0,5-1-12 0 0,-1 1-1 0 0,1-1 0 0 0,-1 0 1 0 0,1 0-1 0 0,-1 0 0 0 0,1 1 1 0 0,-1-1-1 0 0,1 0 0 0 0,0-1 1 0 0,0 1-1 0 0,0 0 1 0 0,0 0-1 0 0,0 0 0 0 0,0-1 1 0 0,0 1-1 0 0,0-1 0 0 0,0 1 1 0 0,0-1-1 0 0,1 1 1 0 0,-1-1-1 0 0,0 1 0 0 0,1-1 1 0 0,0 1-1 0 0,-1-4 0 0 0,-4-38 9 0 0,6 15-141 0 0,9-49 1 0 0,-5 50-181 0 0,1-48 0 0 0,-8 81 305 0 0,0-1-1 0 0,-1 1 0 0 0,0-1 0 0 0,0 1 1 0 0,0-1-1 0 0,-1 0 0 0 0,0 0 0 0 0,-6 6 1 0 0,2-2-22 0 0,-118 136-602 0 0,108-128-312 0 0,0-1 0 0 0,-1 0 1 0 0,-1-1-1 0 0,0-1 0 0 0,-41 20 0 0 0,58-33-284 0 0,0 0 0 0 0,-1 1 0 0 0,1-1 0 0 0,0-1-1 0 0,-1 1 1 0 0,1-1 0 0 0,-1 1 0 0 0,1-1 0 0 0,-4 0 0 0 0,6 0 821 0 0,0 0 1 0 0,0 0 0 0 0,0-1-1 0 0,0 1 1 0 0,0 0 0 0 0,0 0-1 0 0,0-1 1 0 0,0 1 0 0 0,0 0-1 0 0,0-1 1 0 0,0 1 0 0 0,0-1-1 0 0,1 0 1 0 0,-1 1 0 0 0,0-1-1 0 0,0 1 1 0 0,-1-2 0 0 0,-1-12-1380 0 0,5 2 59 0 0</inkml:trace>
</inkml:ink>
</file>

<file path=ppt/ink/ink4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9.175"/>
    </inkml:context>
    <inkml:brush xml:id="br0">
      <inkml:brushProperty name="width" value="0.05" units="cm"/>
      <inkml:brushProperty name="height" value="0.05" units="cm"/>
    </inkml:brush>
  </inkml:definitions>
  <inkml:trace contextRef="#ctx0" brushRef="#br0">1522 94 5681 0 0,'11'-19'2862'0'0,"10"-21"3458"0"0,-16 14 636 0 0,-5 25-6860 0 0,0 1 0 0 0,0 0 1 0 0,0-1-1 0 0,0 1 0 0 0,0 0 0 0 0,0-1 0 0 0,0 1 0 0 0,0 0 0 0 0,0 0 0 0 0,0-1 0 0 0,0 1 0 0 0,-1 0 0 0 0,1-1 1 0 0,0 1-1 0 0,0 0 0 0 0,0 0 0 0 0,0-1 0 0 0,-1 1 0 0 0,1 0 0 0 0,0 0 0 0 0,0-1 0 0 0,0 1 0 0 0,-1 0 0 0 0,1 0 0 0 0,0 0 1 0 0,0 0-1 0 0,-1-1 0 0 0,1 1 0 0 0,0 0 0 0 0,-1 0 0 0 0,1 0 0 0 0,0 0 0 0 0,0 0 0 0 0,-1 0 0 0 0,1 0 0 0 0,0 0 1 0 0,-1 0-1 0 0,0 0 0 0 0,-16 4 1482 0 0,-10 10-830 0 0,27-14-693 0 0,-35 24 656 0 0,1 1 1 0 0,2 2-1 0 0,-44 46 0 0 0,12-12-196 0 0,-418 363 471 0 0,143-161-3621 0 0,337-262 2577 0 0,-146 100-3778 0 0,69-60-557 0 0,-4-11-3616 0 0,74-28 7023 0 0,0-1 0 0 0,-1 0 0 0 0,1 0 0 0 0,0-1 0 0 0,-1 0 1 0 0,1 0-1 0 0,0-1 0 0 0,-1-1 0 0 0,-12-3 0 0 0,-4-2-962 0 0</inkml:trace>
</inkml:ink>
</file>

<file path=ppt/ink/ink4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09.503"/>
    </inkml:context>
    <inkml:brush xml:id="br0">
      <inkml:brushProperty name="width" value="0.05" units="cm"/>
      <inkml:brushProperty name="height" value="0.05" units="cm"/>
    </inkml:brush>
  </inkml:definitions>
  <inkml:trace contextRef="#ctx0" brushRef="#br0">22 6 5857 0 0,'13'-5'18380'0'0,"-13"6"-18088"0"0,2 8 825 0 0,-38 8-23437 0 0</inkml:trace>
</inkml:ink>
</file>

<file path=ppt/ink/ink4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2.784"/>
    </inkml:context>
    <inkml:brush xml:id="br0">
      <inkml:brushProperty name="width" value="0.05" units="cm"/>
      <inkml:brushProperty name="height" value="0.05" units="cm"/>
    </inkml:brush>
  </inkml:definitions>
  <inkml:trace contextRef="#ctx0" brushRef="#br0">769 118 5456 0 0,'3'-22'8825'0'0,"4"17"-8247"0"0,0 1-1 0 0,0 0 1 0 0,1 0-1 0 0,-1 1 0 0 0,1 0 1 0 0,0 0-1 0 0,0 1 1 0 0,0 0-1 0 0,0 0 1 0 0,13 0-1 0 0,89-3 1230 0 0,-99 5-1552 0 0,9 1 118 0 0,0 0 0 0 0,36 7 0 0 0,-50-7-316 0 0,-1 0 0 0 0,0 0 0 0 0,0 0 1 0 0,0 1-1 0 0,0 0 0 0 0,0 0 0 0 0,0 1 0 0 0,0-1 0 0 0,-1 1 0 0 0,1 0 1 0 0,-1 0-1 0 0,0 0 0 0 0,0 1 0 0 0,0-1 0 0 0,6 9 0 0 0,-9-11-44 0 0,-1 1 0 0 0,1-1-1 0 0,-1 1 1 0 0,0-1-1 0 0,1 1 1 0 0,-1-1 0 0 0,0 1-1 0 0,0-1 1 0 0,0 1 0 0 0,0 0-1 0 0,0-1 1 0 0,-1 1 0 0 0,1-1-1 0 0,0 1 1 0 0,-1-1-1 0 0,1 1 1 0 0,-1-1 0 0 0,1 1-1 0 0,-1-1 1 0 0,0 1 0 0 0,0-1-1 0 0,1 0 1 0 0,-1 1 0 0 0,0-1-1 0 0,0 0 1 0 0,-1 0-1 0 0,1 0 1 0 0,0 0 0 0 0,0 0-1 0 0,0 0 1 0 0,-1 0 0 0 0,1 0-1 0 0,0 0 1 0 0,-1-1 0 0 0,1 1-1 0 0,-3 0 1 0 0,-6 5-22 0 0,0-1 0 0 0,-1-1 1 0 0,-17 6-1 0 0,19-7-74 0 0,-12 3-74 0 0,1-1 1 0 0,-29 4-1 0 0,45-8 16 0 0,-1 0 0 0 0,1-1-1 0 0,0 0 1 0 0,-1 0 0 0 0,1 0 0 0 0,0 0 0 0 0,-1-1-1 0 0,1 0 1 0 0,0 1 0 0 0,0-2 0 0 0,0 1 0 0 0,-1 0 0 0 0,1-1-1 0 0,1 0 1 0 0,-1 0 0 0 0,0 0 0 0 0,0 0 0 0 0,-4-4-1 0 0,7 5 90 0 0,1 0-1 0 0,-1 0 0 0 0,0 0 0 0 0,0 0 1 0 0,1 0-1 0 0,-1 0 0 0 0,0 0 0 0 0,1 0 0 0 0,-1 0 1 0 0,1 0-1 0 0,-1 0 0 0 0,1 0 0 0 0,0 0 1 0 0,-1-1-1 0 0,1 1 0 0 0,0 0 0 0 0,0 0 1 0 0,0 0-1 0 0,0-1 0 0 0,0 1 0 0 0,0 0 1 0 0,0 0-1 0 0,1-3 0 0 0,14-23-947 0 0,-13 24 1106 0 0,0 1 0 0 0,-1 0 0 0 0,1-1 0 0 0,-1 1 0 0 0,1-1 0 0 0,-1 0 1 0 0,0 1-1 0 0,0-1 0 0 0,0 0 0 0 0,1-5 0 0 0,-1 26 683 0 0,0-15-705 0 0,-1-1 1 0 0,0 1-1 0 0,0 0 0 0 0,0-1 1 0 0,0 1-1 0 0,0-1 1 0 0,0 1-1 0 0,-1 0 0 0 0,1-1 1 0 0,-1 1-1 0 0,1-1 0 0 0,-1 1 1 0 0,0-1-1 0 0,0 0 0 0 0,0 1 1 0 0,-1-1-1 0 0,-1 3 0 0 0,-6 7 55 0 0,-2 0 0 0 0,1-1 0 0 0,-1-1 0 0 0,-1 1 0 0 0,0-2 0 0 0,0 0 0 0 0,-1 0 0 0 0,0-1 0 0 0,0-1 0 0 0,-1 0 0 0 0,0 0 0 0 0,-1-2 0 0 0,-23 7 0 0 0,14-6-325 0 0,0-1 1 0 0,0-1-1 0 0,-1-1 0 0 0,0-1 0 0 0,1-1 0 0 0,-1-1 0 0 0,-41-6 0 0 0,4-5-1089 0 0,60 11 1175 0 0,0 1-28 0 0,0 1 157 0 0,0 0 0 0 0,0 1 0 0 0,0-1 0 0 0,0 0-1 0 0,0 1 1 0 0,0-1 0 0 0,1 1 0 0 0,-3 4-1 0 0,3-3 23 0 0,-1 0-1 0 0,0-1 0 0 0,-1 0 0 0 0,1 1 0 0 0,0-1 1 0 0,-1 0-1 0 0,-4 5 0 0 0,-8 1 105 0 0,1-1 0 0 0,-1 0-1 0 0,0-1 1 0 0,-1-1 0 0 0,0 0 0 0 0,0-1 0 0 0,0 0-1 0 0,-1-2 1 0 0,-22 3 0 0 0,30-5-76 0 0,-1 0 1 0 0,0-1-1 0 0,1 0 0 0 0,-1 0 1 0 0,0-1-1 0 0,0-1 0 0 0,1 1 1 0 0,-1-2-1 0 0,1 1 1 0 0,0-1-1 0 0,-1-1 0 0 0,1 0 1 0 0,1 0-1 0 0,-1 0 0 0 0,1-1 1 0 0,-1-1-1 0 0,-9-8 0 0 0,16 13-87 0 0,1 0 0 0 0,-1 0-1 0 0,1 0 1 0 0,-1-1-1 0 0,1 1 1 0 0,0-1 0 0 0,-1 1-1 0 0,1 0 1 0 0,0-1-1 0 0,0 0 1 0 0,0 1 0 0 0,0-1-1 0 0,1 0 1 0 0,-1 1 0 0 0,0-1-1 0 0,1 0 1 0 0,-1 0-1 0 0,1 0 1 0 0,0 0 0 0 0,-1 1-1 0 0,1-1 1 0 0,0 0-1 0 0,0 0 1 0 0,0 0 0 0 0,0 0-1 0 0,1 0 1 0 0,-1 0-1 0 0,0 1 1 0 0,1-1 0 0 0,0 0-1 0 0,-1 0 1 0 0,1 1 0 0 0,0-1-1 0 0,0 0 1 0 0,0 1-1 0 0,0-1 1 0 0,0 0 0 0 0,0 1-1 0 0,0-1 1 0 0,0 1-1 0 0,1 0 1 0 0,-1 0 0 0 0,1-1-1 0 0,-1 1 1 0 0,1 0 0 0 0,-1 0-1 0 0,3-1 1 0 0,2-2-30 0 0,1 1 0 0 0,-1-1 0 0 0,1 2-1 0 0,-1-1 1 0 0,1 0 0 0 0,0 1 0 0 0,0 1 0 0 0,0-1 0 0 0,0 1 0 0 0,1 0 0 0 0,9 0 0 0 0,-12 1 67 0 0,0 0 0 0 0,0 0 1 0 0,0 0-1 0 0,0 1 0 0 0,0 0 0 0 0,0 0 0 0 0,0 0 1 0 0,0 0-1 0 0,0 1 0 0 0,0 0 0 0 0,-1 0 1 0 0,1 0-1 0 0,-1 0 0 0 0,1 1 0 0 0,-1 0 0 0 0,0 0 1 0 0,0 0-1 0 0,0 0 0 0 0,-1 1 0 0 0,1-1 0 0 0,3 6 1 0 0,-6-8-19 0 0,-1 1 1 0 0,0-1 0 0 0,0 1-1 0 0,1-1 1 0 0,-1 0 0 0 0,0 1-1 0 0,0-1 1 0 0,0 1 0 0 0,0-1-1 0 0,-1 1 1 0 0,1-1 0 0 0,0 0-1 0 0,-1 1 1 0 0,1-1 0 0 0,-1 0-1 0 0,1 1 1 0 0,-1-1 0 0 0,1 0 0 0 0,-1 1-1 0 0,0-1 1 0 0,0 0 0 0 0,0 0-1 0 0,0 0 1 0 0,0 0 0 0 0,0 0-1 0 0,0 0 1 0 0,0 0 0 0 0,-2 1-1 0 0,-32 22 520 0 0,31-22-401 0 0,0-1 0 0 0,0 1-1 0 0,0-1 1 0 0,0 0 0 0 0,0-1 0 0 0,0 1-1 0 0,0-1 1 0 0,0 1 0 0 0,0-1-1 0 0,-1 0 1 0 0,1-1 0 0 0,0 1 0 0 0,0-1-1 0 0,0 0 1 0 0,0 0 0 0 0,0 0 0 0 0,0 0-1 0 0,0-1 1 0 0,0 0 0 0 0,0 0 0 0 0,1 0-1 0 0,-1 0 1 0 0,1 0 0 0 0,-1-1 0 0 0,1 1-1 0 0,0-1 1 0 0,0 0 0 0 0,0 0 0 0 0,1 0-1 0 0,-1-1 1 0 0,1 1 0 0 0,-1-1 0 0 0,-1-4-1 0 0,-1 1-22 0 0,1-1 0 0 0,1 1 0 0 0,-1-1 0 0 0,1 0 0 0 0,1-1 0 0 0,-1 1-1 0 0,1 0 1 0 0,1-1 0 0 0,0 1 0 0 0,0-1 0 0 0,0 1 0 0 0,1-1 0 0 0,1 0 0 0 0,-1 1-1 0 0,3-12 1 0 0,12-24-5123 0 0,-7 27-384 0 0,0 0 1 0 0,1 1-1 0 0,22-30 1 0 0,-7 17 2032 0 0,-9 13 1512 0 0</inkml:trace>
</inkml:ink>
</file>

<file path=ppt/ink/ink4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3.144"/>
    </inkml:context>
    <inkml:brush xml:id="br0">
      <inkml:brushProperty name="width" value="0.05" units="cm"/>
      <inkml:brushProperty name="height" value="0.05" units="cm"/>
    </inkml:brush>
  </inkml:definitions>
  <inkml:trace contextRef="#ctx0" brushRef="#br0">73 44 7485 0 0,'20'-5'16571'0'0,"-38"4"-16778"0"0,-10-3-4831 0 0,26 4 4193 0 0,-1 0-1 0 0,1-1 0 0 0,-1 1 1 0 0,1-1-1 0 0,-1 0 0 0 0,1 0 0 0 0,-1 0 1 0 0,1 0-1 0 0,0-1 0 0 0,-1 1 1 0 0,1-1-1 0 0,0 1 0 0 0,0-1 0 0 0,0 0 1 0 0,0 1-1 0 0,0-1 0 0 0,1 0 1 0 0,-3-3-1 0 0,1-2-885 0 0</inkml:trace>
</inkml:ink>
</file>

<file path=ppt/ink/ink4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3.488"/>
    </inkml:context>
    <inkml:brush xml:id="br0">
      <inkml:brushProperty name="width" value="0.05" units="cm"/>
      <inkml:brushProperty name="height" value="0.05" units="cm"/>
    </inkml:brush>
  </inkml:definitions>
  <inkml:trace contextRef="#ctx0" brushRef="#br0">637 1 4524 0 0,'14'28'6226'0'0,"-17"-18"-5661"0"0,-1 0-1 0 0,0 0 0 0 0,-1 0 1 0 0,0-1-1 0 0,0 1 0 0 0,-1-1 1 0 0,0-1-1 0 0,-1 1 1 0 0,0-1-1 0 0,0 0 0 0 0,-1-1 1 0 0,-14 12-1 0 0,-6 3 220 0 0,-1-2 0 0 0,-47 25 0 0 0,54-33-441 0 0,-2-1 0 0 0,0-1 0 0 0,0-1 0 0 0,0-1 0 0 0,-33 5 0 0 0,46-11-228 0 0,0 0 0 0 0,-1 0 1 0 0,1-2-1 0 0,-1 1 0 0 0,1-2 0 0 0,0 1 0 0 0,-1-1 1 0 0,1-1-1 0 0,-1 0 0 0 0,1-1 0 0 0,0 0 0 0 0,0-1 0 0 0,1 0 1 0 0,-12-6-1 0 0,19 8-81 0 0,0-1 0 0 0,0 1 0 0 0,0-1 0 0 0,0 0 1 0 0,0 0-1 0 0,1 0 0 0 0,-1 0 0 0 0,1 0 0 0 0,0-1 0 0 0,0 1 0 0 0,0-1 1 0 0,0 0-1 0 0,1 1 0 0 0,-1-1 0 0 0,1 0 0 0 0,0 0 0 0 0,0 0 0 0 0,0 0 1 0 0,1 0-1 0 0,0 0 0 0 0,-1 0 0 0 0,1 0 0 0 0,1 0 0 0 0,-1 0 0 0 0,1 0 1 0 0,-1 0-1 0 0,1 0 0 0 0,1-4 0 0 0,-1 8-42 0 0,0-1 0 0 0,0 1 0 0 0,-1 0 0 0 0,1-1 0 0 0,0 1-1 0 0,0 0 1 0 0,0-1 0 0 0,-1 1 0 0 0,1 0 0 0 0,0 0 0 0 0,0 0 0 0 0,0 0 0 0 0,0 0 0 0 0,-1 0 0 0 0,1 0 0 0 0,0 0-1 0 0,0 0 1 0 0,0 0 0 0 0,0 0 0 0 0,-1 0 0 0 0,1 1 0 0 0,0-1 0 0 0,0 0 0 0 0,0 1 0 0 0,-1-1 0 0 0,1 1 0 0 0,0-1-1 0 0,-1 1 1 0 0,1-1 0 0 0,0 1 0 0 0,-1-1 0 0 0,2 2 0 0 0,-2-2-1 0 0,2 2-248 0 0,-1-1 0 0 0,1 1 0 0 0,-1 0 0 0 0,1-1 0 0 0,-1 1 0 0 0,0 0 0 0 0,0 0 0 0 0,0 0 0 0 0,0 0 0 0 0,0 0 0 0 0,-1 0 0 0 0,1 0 0 0 0,0 0 0 0 0,-1 1 0 0 0,0-1 0 0 0,1 0 0 0 0,-1 0 0 0 0,0 0 0 0 0,0 1 0 0 0,0-1 0 0 0,-1 0 0 0 0,1 0 0 0 0,0 0-1 0 0,-1 0 1 0 0,-1 4 0 0 0,-20 55-7908 0 0,21-57 7671 0 0,-38 71-5995 0 0,23-51 4649 0 0</inkml:trace>
</inkml:ink>
</file>

<file path=ppt/ink/ink4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3.847"/>
    </inkml:context>
    <inkml:brush xml:id="br0">
      <inkml:brushProperty name="width" value="0.05" units="cm"/>
      <inkml:brushProperty name="height" value="0.05" units="cm"/>
    </inkml:brush>
  </inkml:definitions>
  <inkml:trace contextRef="#ctx0" brushRef="#br0">497 63 6325 0 0,'-3'-3'1099'0'0,"1"0"1"0"0,0 0-1 0 0,0 0 1 0 0,0 0-1 0 0,1-1 0 0 0,-1 1 1 0 0,1 0-1 0 0,-1-1 1 0 0,1 1-1 0 0,0-1 1 0 0,1 1-1 0 0,-1-1 1 0 0,0-6-1 0 0,1 8-150 0 0,27-6 3059 0 0,-14 11-3614 0 0,0 0-1 0 0,0 0 1 0 0,-1 2 0 0 0,1 0 0 0 0,-1 0 0 0 0,0 1-1 0 0,0 0 1 0 0,-1 1 0 0 0,0 0 0 0 0,20 18 1056 0 0,-71-22-808 0 0,34-3-583 0 0,-2-1-59 0 0,0 0 0 0 0,0 0 1 0 0,0 1-1 0 0,1 0 0 0 0,-1 0 0 0 0,0 1 0 0 0,0 0 1 0 0,0 0-1 0 0,1 1 0 0 0,-1 0 0 0 0,1 1 0 0 0,-1-1 1 0 0,1 1-1 0 0,0 1 0 0 0,0-1 0 0 0,0 1 0 0 0,1 1 1 0 0,-1-1-1 0 0,1 1 0 0 0,0 0 0 0 0,0 0 0 0 0,1 1 1 0 0,-1 0-1 0 0,-4 7 0 0 0,-1 6 0 0 0,1 0 0 0 0,1 1 0 0 0,0 0-1 0 0,2 1 1 0 0,0 0 0 0 0,-6 31 0 0 0,4-15 0 0 0,-11 38-605 0 0,-78 267-11640 0 0,22-144 4138 0 0,14-73 5460 0 0,42-91-691 0 0,-33 40 0 0 0,29-43 1483 0 0</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8.083"/>
    </inkml:context>
    <inkml:brush xml:id="br0">
      <inkml:brushProperty name="width" value="0.05" units="cm"/>
      <inkml:brushProperty name="height" value="0.05" units="cm"/>
    </inkml:brush>
  </inkml:definitions>
  <inkml:trace contextRef="#ctx0" brushRef="#br0">10 6 4064 0 0,'-10'-1'11638'0'0,"47"-1"-8760"0"0,60 0-1548 0 0,-33 2-2065 0 0,73 10 0 0 0,-70 3-4576 0 0,-3 6-4708 0 0,-48-14 8401 0 0</inkml:trace>
</inkml:ink>
</file>

<file path=ppt/ink/ink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2.681"/>
    </inkml:context>
    <inkml:brush xml:id="br0">
      <inkml:brushProperty name="width" value="0.05" units="cm"/>
      <inkml:brushProperty name="height" value="0.05" units="cm"/>
      <inkml:brushProperty name="color" value="#004F8B"/>
    </inkml:brush>
  </inkml:definitions>
  <inkml:trace contextRef="#ctx0" brushRef="#br0">226 3 4176 0 0,'8'-2'7418'0'0,"-4"10"-4080"0"0,-15 16-1833 0 0,2-16-1092 0 0,-1-1 1 0 0,0 1-1 0 0,0-2 1 0 0,-1 1-1 0 0,0-1 1 0 0,0-1-1 0 0,0 0 0 0 0,-1-1 1 0 0,-22 6-1 0 0,18-6-1 0 0,0 1-1 0 0,1 1 0 0 0,0 1 1 0 0,-21 11-1 0 0,36-16-386 0 0,0-1 1 0 0,0 0-1 0 0,0 0 1 0 0,1 0-1 0 0,-1 1 1 0 0,0-1-1 0 0,0 0 0 0 0,1 0 1 0 0,-1 0-1 0 0,1 0 1 0 0,-1 0-1 0 0,1 1 0 0 0,0-1 1 0 0,-1 0-1 0 0,1 0 1 0 0,1 1-1 0 0,51 52 599 0 0,-41-43-1286 0 0,0 0 1 0 0,-1 1 0 0 0,12 16 0 0 0,-10-9-1420 0 0,-5-6-1176 0 0,0-1 0 0 0,1-1 0 0 0,1 1 0 0 0,16 14 0 0 0,-18-19 1412 0 0</inkml:trace>
</inkml:ink>
</file>

<file path=ppt/ink/ink4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4.613"/>
    </inkml:context>
    <inkml:brush xml:id="br0">
      <inkml:brushProperty name="width" value="0.05" units="cm"/>
      <inkml:brushProperty name="height" value="0.05" units="cm"/>
    </inkml:brush>
  </inkml:definitions>
  <inkml:trace contextRef="#ctx0" brushRef="#br0">703 263 6009 0 0,'-3'-3'788'0'0,"-1"0"1"0"0,1-1-1 0 0,-1 1 1 0 0,1-1 0 0 0,0 0-1 0 0,1 1 1 0 0,-1-1-1 0 0,1-1 1 0 0,-1 1 0 0 0,1 0-1 0 0,0 0 1 0 0,-1-6-1 0 0,2 6-340 0 0,0 0-1 0 0,1 0 0 0 0,-1-1 1 0 0,1 1-1 0 0,0 0 0 0 0,0 0 1 0 0,0 0-1 0 0,1 0 1 0 0,0 0-1 0 0,-1 0 0 0 0,2 0 1 0 0,0-4-1 0 0,1 1-172 0 0,1 0-1 0 0,-1 0 1 0 0,1 1-1 0 0,0 0 1 0 0,1 0 0 0 0,0 0-1 0 0,0 0 1 0 0,0 1-1 0 0,0-1 1 0 0,1 1 0 0 0,0 1-1 0 0,0-1 1 0 0,0 1-1 0 0,13-6 1 0 0,8-2-7 0 0,1 1-1 0 0,0 2 0 0 0,0 1 1 0 0,0 1-1 0 0,38-4 1 0 0,-66 11-267 0 0,1 0 0 0 0,0-1 0 0 0,-1 1 0 0 0,1 0 0 0 0,-1-1-1 0 0,1 1 1 0 0,0 0 0 0 0,-1 0 0 0 0,1 0 0 0 0,0 0 0 0 0,0 0 0 0 0,-1 0 0 0 0,1 0 0 0 0,0 0 0 0 0,-1 0 0 0 0,1 0 0 0 0,0 0 0 0 0,-1 0 0 0 0,1 0 0 0 0,0 0-1 0 0,-1 1 1 0 0,1-1 0 0 0,0 0 0 0 0,-1 1 0 0 0,1-1 0 0 0,0 0 0 0 0,-1 1 0 0 0,1-1 0 0 0,-1 0 0 0 0,1 1 0 0 0,-1-1 0 0 0,1 1 0 0 0,-1 0 0 0 0,1-1-1 0 0,-1 1 1 0 0,0-1 0 0 0,1 1 0 0 0,-1-1 0 0 0,0 1 0 0 0,1 0 0 0 0,-1-1 0 0 0,0 1 0 0 0,0 0 0 0 0,0-1 0 0 0,1 1 0 0 0,-1 0 0 0 0,0-1 0 0 0,0 1 0 0 0,0 0-1 0 0,0 0 1 0 0,0-1 0 0 0,0 1 0 0 0,0 0 0 0 0,-1-1 0 0 0,1 1 0 0 0,0 0 0 0 0,0-1 0 0 0,-1 1 0 0 0,1 0 0 0 0,0-1 0 0 0,0 1 0 0 0,-1-1 0 0 0,0 2 0 0 0,-29 46 197 0 0,21-37-74 0 0,-7 14 114 0 0,-217 315 1777 0 0,192-287-1594 0 0,-3-2 0 0 0,-2-2-1 0 0,-2-2 1 0 0,-60 46 0 0 0,93-82-536 0 0,0 0 0 0 0,-1-2 0 0 0,-1 1 0 0 0,0-2 0 0 0,0 0 0 0 0,0-1 0 0 0,-1-1 0 0 0,0 0 0 0 0,-30 4 0 0 0,40-9-473 0 0,0 0 0 0 0,0-1-1 0 0,1 0 1 0 0,-1 0 0 0 0,0-1-1 0 0,0 0 1 0 0,0-1 0 0 0,1 0-1 0 0,-1 0 1 0 0,1 0 0 0 0,-8-4-1 0 0,9 2-443 0 0,-1 0-1 0 0,1 0 1 0 0,0 0 0 0 0,1 0-1 0 0,-1-1 1 0 0,1 0-1 0 0,0-1 1 0 0,0 1-1 0 0,0-1 1 0 0,1 0-1 0 0,0 0 1 0 0,0 0-1 0 0,-4-11 1 0 0,2 4 74 0 0,0-1 0 0 0,2 0 0 0 0,0-1 0 0 0,1 1 0 0 0,0-1 1 0 0,-1-20-1 0 0,3-14-904 0 0</inkml:trace>
</inkml:ink>
</file>

<file path=ppt/ink/ink4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4.941"/>
    </inkml:context>
    <inkml:brush xml:id="br0">
      <inkml:brushProperty name="width" value="0.05" units="cm"/>
      <inkml:brushProperty name="height" value="0.05" units="cm"/>
    </inkml:brush>
  </inkml:definitions>
  <inkml:trace contextRef="#ctx0" brushRef="#br0">0 15 6869 0 0,'24'-15'15637'0'0,"-24"15"-15840"0"0,-1 1 1 0 0,1-1-1 0 0,0 0 1 0 0,0 0-1 0 0,0 1 1 0 0,-1-1-1 0 0,1 0 0 0 0,0 1 1 0 0,0-1-1 0 0,0 0 1 0 0,0 1-1 0 0,0-1 1 0 0,0 0-1 0 0,0 1 0 0 0,0-1 1 0 0,0 0-1 0 0,0 1 1 0 0,0-1-1 0 0,0 1 0 0 0,0-1 1 0 0,0 0-1 0 0,0 1 1 0 0,0-1-1 0 0,0 0 1 0 0,0 1-1 0 0,0-1 0 0 0,0 0 1 0 0,1 1-1 0 0,-1-1 1 0 0,0 0-1 0 0,0 0 1 0 0,0 1-1 0 0,1-1 0 0 0,-1 0 1 0 0,0 0-1 0 0,0 1 1 0 0,1-1-1 0 0,-1 0 0 0 0,0 0 1 0 0,0 1-1 0 0,1-1 1 0 0,-1 0-1 0 0,0 0 1 0 0,1 0-1 0 0,-1 0 0 0 0,0 0 1 0 0,1 0-1 0 0,-1 1 1 0 0,0-1-1 0 0,1 0 0 0 0,-1 0 1 0 0,0 0-1 0 0,1 0 1 0 0,-1 0-1 0 0,0 0 1 0 0,1 0-1 0 0,-1 0 0 0 0,0 0 1 0 0,1-1-1 0 0,-1 1 1 0 0,0 0-1 0 0,1 0 1 0 0,-1 0-1 0 0,0 0 0 0 0,1 0 1 0 0,-1-1-1 0 0,0 1 1 0 0,1 0-1 0 0,-11 29-6401 0 0,4-19 4904 0 0</inkml:trace>
</inkml:ink>
</file>

<file path=ppt/ink/ink4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5.300"/>
    </inkml:context>
    <inkml:brush xml:id="br0">
      <inkml:brushProperty name="width" value="0.05" units="cm"/>
      <inkml:brushProperty name="height" value="0.05" units="cm"/>
    </inkml:brush>
  </inkml:definitions>
  <inkml:trace contextRef="#ctx0" brushRef="#br0">228 97 5108 0 0,'-1'-1'379'0'0,"0"0"0"0"0,-1 0-1 0 0,1 0 1 0 0,0 0 0 0 0,0 0-1 0 0,0 0 1 0 0,0 0 0 0 0,0 0-1 0 0,0 0 1 0 0,1 0 0 0 0,-1 0-1 0 0,0-1 1 0 0,0 1 0 0 0,1 0-1 0 0,-1-1 1 0 0,1 1 0 0 0,-1 0-1 0 0,1-1 1 0 0,0 1 0 0 0,-1-2-1 0 0,1 0-5 0 0,0 1 0 0 0,0 0 0 0 0,1-1 0 0 0,-1 1 0 0 0,1 0 0 0 0,-1 0 0 0 0,1-1 0 0 0,0 1 0 0 0,-1 0 0 0 0,1 0 0 0 0,2-4 0 0 0,-1 3-53 0 0,0 0 0 0 0,0 0 0 0 0,0 0-1 0 0,1 1 1 0 0,-1-1 0 0 0,0 0 0 0 0,1 1-1 0 0,0 0 1 0 0,0 0 0 0 0,0-1 0 0 0,0 2 0 0 0,0-1-1 0 0,0 0 1 0 0,0 0 0 0 0,7-1 0 0 0,-9 3 52 0 0,30 9 643 0 0,-30-9-975 0 0,1 1 1 0 0,-1 0-1 0 0,0 0 1 0 0,1-1 0 0 0,-1 1-1 0 0,0 0 1 0 0,0 0 0 0 0,0 0-1 0 0,0 1 1 0 0,0-1 0 0 0,0 0-1 0 0,0 0 1 0 0,0 0-1 0 0,0 1 1 0 0,0-1 0 0 0,-1 1-1 0 0,1-1 1 0 0,-1 0 0 0 0,1 1-1 0 0,-1-1 1 0 0,1 1-1 0 0,-1 2 1 0 0,0 0-32 0 0,0 0-1 0 0,0 0 0 0 0,0 0 1 0 0,-1 0-1 0 0,1 0 1 0 0,-1-1-1 0 0,0 1 0 0 0,-3 6 1 0 0,-1 4-420 0 0,-2-1 1 0 0,0 0-1 0 0,-16 22 0 0 0,6-12-1641 0 0,-1 0 0 0 0,-1-1 0 0 0,-1-1-1 0 0,-1-1 1 0 0,0-1 0 0 0,-2 0 0 0 0,0-2-1 0 0,-1-1 1 0 0,-30 16 0 0 0,23-18 219 0 0</inkml:trace>
</inkml:ink>
</file>

<file path=ppt/ink/ink4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5.831"/>
    </inkml:context>
    <inkml:brush xml:id="br0">
      <inkml:brushProperty name="width" value="0.05" units="cm"/>
      <inkml:brushProperty name="height" value="0.05" units="cm"/>
    </inkml:brush>
  </inkml:definitions>
  <inkml:trace contextRef="#ctx0" brushRef="#br0">90 201 6625 0 0,'-2'-3'812'0'0,"1"1"0"0"0,-1-1 0 0 0,1 0 0 0 0,0 1 0 0 0,0-1 0 0 0,0 0 0 0 0,0 0-1 0 0,1 0 1 0 0,-1 1 0 0 0,1-1 0 0 0,0-5 0 0 0,0 6-493 0 0,0 0-1 0 0,0 0 1 0 0,1 1-1 0 0,-1-1 1 0 0,1 0 0 0 0,-1 0-1 0 0,1 1 1 0 0,0-1-1 0 0,0 0 1 0 0,0 1-1 0 0,0-1 1 0 0,0 1-1 0 0,0-1 1 0 0,2-1-1 0 0,3-2 90 0 0,0 1 1 0 0,0-1-1 0 0,0 2 0 0 0,1-1 1 0 0,-1 1-1 0 0,1 0 0 0 0,0 0 1 0 0,8-2-1 0 0,18-4 370 0 0,0 0 1 0 0,1 2-1 0 0,47-3 1 0 0,107 3 504 0 0,-22 1-423 0 0,-115 4-623 0 0,-37 3-91 0 0,0-1 1 0 0,0-1 0 0 0,-1 0-1 0 0,1-1 1 0 0,0 0-1 0 0,0-1 1 0 0,-1-1 0 0 0,23-8-1 0 0,-36 12-143 0 0,0-1 1 0 0,0 1-1 0 0,1 0 0 0 0,-1 0 0 0 0,0-1 0 0 0,0 1 0 0 0,0 0 1 0 0,0 0-1 0 0,0-1 0 0 0,0 1 0 0 0,1 0 0 0 0,-1 0 1 0 0,0-1-1 0 0,0 1 0 0 0,0 0 0 0 0,0-1 0 0 0,0 1 0 0 0,0 0 1 0 0,0 0-1 0 0,0-1 0 0 0,0 1 0 0 0,0 0 0 0 0,0 0 1 0 0,0-1-1 0 0,-1 1 0 0 0,1 0 0 0 0,0-1 0 0 0,0 1 0 0 0,0 0 1 0 0,0 0-1 0 0,0-1 0 0 0,0 1 0 0 0,-1 0 0 0 0,1 0 1 0 0,0 0-1 0 0,0-1 0 0 0,0 1 0 0 0,-1 0 0 0 0,1 0 0 0 0,0 0 1 0 0,0-1-1 0 0,-1 1 0 0 0,1 0 0 0 0,0 0 0 0 0,0 0 1 0 0,-1 0-1 0 0,1 0 0 0 0,0 0 0 0 0,0 0 0 0 0,-1 0 0 0 0,1 0 1 0 0,0 0-1 0 0,-1 0 0 0 0,1 0 0 0 0,-13-6-13 0 0,6 3 23 0 0,-1 1 0 0 0,0 1 0 0 0,1 0 0 0 0,-1 0-1 0 0,0 0 1 0 0,1 1 0 0 0,-1 0 0 0 0,0 0 0 0 0,-8 2 0 0 0,-67 15 33 0 0,80-16-38 0 0,-50 16 54 0 0,1 1 1 0 0,0 3 0 0 0,2 3 0 0 0,1 1 0 0 0,1 2-1 0 0,1 3 1 0 0,1 2 0 0 0,2 1 0 0 0,2 3-1 0 0,1 1 1 0 0,-53 61 0 0 0,85-86-61 0 0,-1-1 0 0 0,2 2-1 0 0,0-1 1 0 0,0 1 0 0 0,1 0 0 0 0,1 1 0 0 0,0-1 0 0 0,1 1-1 0 0,0 1 1 0 0,-2 15 0 0 0,6-25-2 0 0,0 0 1 0 0,1 0-1 0 0,-1 0 0 0 0,1 0 1 0 0,0 0-1 0 0,1 0 1 0 0,-1 0-1 0 0,1 0 0 0 0,0 0 1 0 0,1 0-1 0 0,-1 0 0 0 0,1 0 1 0 0,0 0-1 0 0,0-1 0 0 0,0 1 1 0 0,0-1-1 0 0,1 0 1 0 0,0 1-1 0 0,0-1 0 0 0,0 0 1 0 0,1-1-1 0 0,-1 1 0 0 0,1-1 1 0 0,0 1-1 0 0,0-1 0 0 0,0 0 1 0 0,0 0-1 0 0,0-1 1 0 0,1 1-1 0 0,-1-1 0 0 0,1 0 1 0 0,7 2-1 0 0,9 3-574 0 0,1-2 0 0 0,-1 0 0 0 0,1-1 0 0 0,0-1 0 0 0,1-1 0 0 0,-1-1 0 0 0,0-1 0 0 0,1-1 0 0 0,-1-1 0 0 0,31-7 0 0 0,-27 4-199 0 0,0-2 0 0 0,0-1 0 0 0,-1-1 0 0 0,0 0 0 0 0,-1-2 0 0 0,0-2 0 0 0,0 0 0 0 0,28-21 0 0 0,-40 25 209 0 0,-1-1-1 0 0,-1 0 0 0 0,1-1 0 0 0,-2 0 0 0 0,15-21 0 0 0,14-33 3584 0 0,-37 61-2386 0 0,2 0 0 0 0,-1 0 0 0 0,0 0 0 0 0,1 1-1 0 0,0-1 1 0 0,0 1 0 0 0,0-1 0 0 0,6-4 0 0 0,-7 7-227 0 0,8-1 2694 0 0,-5 0-6459 0 0</inkml:trace>
</inkml:ink>
</file>

<file path=ppt/ink/ink4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6.425"/>
    </inkml:context>
    <inkml:brush xml:id="br0">
      <inkml:brushProperty name="width" value="0.05" units="cm"/>
      <inkml:brushProperty name="height" value="0.05" units="cm"/>
    </inkml:brush>
  </inkml:definitions>
  <inkml:trace contextRef="#ctx0" brushRef="#br0">211 3 5416 0 0,'-3'-2'15280'0'0,"7"33"-11865"0"0,5 38-1900 0 0,-10-9-187 0 0,-15 93-1 0 0,-15-10-2675 0 0,-5-27-3559 0 0,-9-8-4807 0 0,38-95 8173 0 0,0 1 0 0 0,-1-1 0 0 0,-1-1 0 0 0,0 0 0 0 0,0 0 0 0 0,-20 19 0 0 0,16-19 24 0 0</inkml:trace>
</inkml:ink>
</file>

<file path=ppt/ink/ink4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6.769"/>
    </inkml:context>
    <inkml:brush xml:id="br0">
      <inkml:brushProperty name="width" value="0.05" units="cm"/>
      <inkml:brushProperty name="height" value="0.05" units="cm"/>
    </inkml:brush>
  </inkml:definitions>
  <inkml:trace contextRef="#ctx0" brushRef="#br0">402 1 4268 0 0,'0'0'5202'0'0,"-2"2"-3550"0"0,-63 78 6458 0 0,38-45-6221 0 0,-41 40 1 0 0,46-54-1375 0 0,-1-1 0 0 0,-26 18 0 0 0,39-31-1080 0 0,0-1 0 0 0,-1 0 0 0 0,1-1 0 0 0,-1 0 0 0 0,0-1 0 0 0,0 0 0 0 0,0-1 0 0 0,-16 3 0 0 0,26-6 248 0 0,0 0-1 0 0,0 0 0 0 0,-1 0 1 0 0,1 0-1 0 0,0 0 1 0 0,0 0-1 0 0,0 0 1 0 0,0 0-1 0 0,0-1 0 0 0,0 1 1 0 0,0 0-1 0 0,-1-1 1 0 0,1 1-1 0 0,0-1 1 0 0,0 1-1 0 0,0-1 0 0 0,1 0 1 0 0,-1 1-1 0 0,0-1 1 0 0,0 0-1 0 0,0 0 1 0 0,0 0-1 0 0,1 1 0 0 0,-1-1 1 0 0,0 0-1 0 0,1 0 1 0 0,-1 0-1 0 0,1 0 1 0 0,-1 0-1 0 0,1 0 0 0 0,-1 0 1 0 0,1 0-1 0 0,0-1 1 0 0,-1 0-1 0 0,-2-37-5224 0 0,3 18 3792 0 0</inkml:trace>
</inkml:ink>
</file>

<file path=ppt/ink/ink4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7.113"/>
    </inkml:context>
    <inkml:brush xml:id="br0">
      <inkml:brushProperty name="width" value="0.05" units="cm"/>
      <inkml:brushProperty name="height" value="0.05" units="cm"/>
    </inkml:brush>
  </inkml:definitions>
  <inkml:trace contextRef="#ctx0" brushRef="#br0">0 53 5549 0 0,'1'-1'536'0'0,"11"-34"17325"0"0,-10 21-15564 0 0,-2 12-2744 0 0</inkml:trace>
</inkml:ink>
</file>

<file path=ppt/ink/ink4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8.050"/>
    </inkml:context>
    <inkml:brush xml:id="br0">
      <inkml:brushProperty name="width" value="0.05" units="cm"/>
      <inkml:brushProperty name="height" value="0.05" units="cm"/>
    </inkml:brush>
  </inkml:definitions>
  <inkml:trace contextRef="#ctx0" brushRef="#br0">1119 0 5344 0 0,'-7'63'13823'0'0,"-14"11"-9637"0"0,17-66-4341 0 0,1 0 0 0 0,-1 0 1 0 0,0 0-1 0 0,-1 0 0 0 0,1-1 0 0 0,-2 1 0 0 0,1-1 0 0 0,-1-1 1 0 0,0 1-1 0 0,0-1 0 0 0,-1 0 0 0 0,0 0 0 0 0,0-1 1 0 0,0 0-1 0 0,-15 7 0 0 0,-27 2-1289 0 0,43-13 1413 0 0,0 0 0 0 0,0 0 1 0 0,0 0-1 0 0,0 1 0 0 0,1 0 0 0 0,-1 1 0 0 0,1-1 0 0 0,-1 1 0 0 0,-6 5 0 0 0,-41 38 177 0 0,43-36-140 0 0,0 0-1 0 0,0-1 1 0 0,-1 0 0 0 0,0-1 0 0 0,-1 0-1 0 0,1-1 1 0 0,-1 0 0 0 0,-1 0-1 0 0,0-2 1 0 0,-20 8 0 0 0,29-13-54 0 0,-1 1 1 0 0,1-1 0 0 0,0 0-1 0 0,-1-1 1 0 0,1 1 0 0 0,-1 0-1 0 0,1-1 1 0 0,-1 0 0 0 0,1 0-1 0 0,0-1 1 0 0,0 1 0 0 0,0-1-1 0 0,0 0 1 0 0,0 0 0 0 0,-5-3 0 0 0,-4-5-102 0 0,-1 0 1 0 0,-21-23 0 0 0,27 25 182 0 0,0-1 0 0 0,-1 2 0 0 0,0-1 0 0 0,0 1 0 0 0,0 1 0 0 0,-13-7 0 0 0,21 12-25 0 0,-1 1 0 0 0,1-1 0 0 0,0 1-1 0 0,0-1 1 0 0,-1 1 0 0 0,1 0 0 0 0,0 0 0 0 0,-1-1 0 0 0,1 1 0 0 0,0 0 0 0 0,-1 0 0 0 0,1 1 0 0 0,0-1 0 0 0,-1 0 0 0 0,1 0 0 0 0,0 1 0 0 0,-1-1 0 0 0,1 0 0 0 0,0 1 0 0 0,0-1 0 0 0,-1 1 0 0 0,1 0 0 0 0,0-1 0 0 0,0 1 0 0 0,-2 2 0 0 0,-15 7-127 0 0,18-10 114 0 0,0 1 0 0 0,0 0-1 0 0,1-1 1 0 0,-1 1 0 0 0,0-1 0 0 0,0 1-1 0 0,1 0 1 0 0,-1-1 0 0 0,1 1 0 0 0,-1-1-1 0 0,0 1 1 0 0,1-1 0 0 0,-1 1 0 0 0,1-1-1 0 0,-1 0 1 0 0,1 1 0 0 0,0-1 0 0 0,-1 1-1 0 0,1-1 1 0 0,-1 0 0 0 0,1 0 0 0 0,0 1 0 0 0,-1-1-1 0 0,1 0 1 0 0,-1 0 0 0 0,1 0 0 0 0,0 0-1 0 0,0 0 1 0 0,27 4-147 0 0,-20-3 90 0 0,-4-1 1 0 0,2 0 199 0 0,1 1 1 0 0,-1 0 0 0 0,0 0-1 0 0,1 0 1 0 0,-1 1-1 0 0,0 0 1 0 0,12 5 0 0 0,-17-6-75 0 0,1 1 0 0 0,-1-1 0 0 0,0 0 0 0 0,1 1 0 0 0,-1-1 1 0 0,0 1-1 0 0,0 0 0 0 0,0-1 0 0 0,0 1 0 0 0,0 0 0 0 0,-1 0 0 0 0,1-1 1 0 0,0 1-1 0 0,-1 0 0 0 0,1 0 0 0 0,-1 0 0 0 0,0 0 0 0 0,1 0 0 0 0,-1 0 1 0 0,0 0-1 0 0,0 0 0 0 0,-1 0 0 0 0,1 0 0 0 0,0 0 0 0 0,-1 0 0 0 0,1-1 1 0 0,-1 1-1 0 0,1 0 0 0 0,-1 0 0 0 0,0 0 0 0 0,-2 2 0 0 0,2 1 7 0 0,-1-1 0 0 0,1 0 0 0 0,-2 0 0 0 0,1 0 0 0 0,0-1 0 0 0,-1 1 0 0 0,1 0 0 0 0,-1-1 0 0 0,0 0 0 0 0,0 1 0 0 0,0-1 0 0 0,-1-1 0 0 0,1 1 0 0 0,-1 0 0 0 0,0-1 0 0 0,1 0 0 0 0,-1 1 0 0 0,0-2 0 0 0,-1 1 0 0 0,1 0 0 0 0,0-1 0 0 0,0 0 0 0 0,-1 0 0 0 0,-4 1 0 0 0,-11-1 164 0 0,0 0 1 0 0,1-1 0 0 0,-1-1-1 0 0,-27-4 1 0 0,-33-1 471 0 0,68 7-699 0 0,0 1 1 0 0,0 0-1 0 0,0 1 0 0 0,1 1 0 0 0,-1 0 0 0 0,1 0 1 0 0,0 1-1 0 0,0 1 0 0 0,1 0 0 0 0,-1 0 0 0 0,1 1 1 0 0,0 0-1 0 0,1 1 0 0 0,0 0 0 0 0,0 1 0 0 0,1-1 0 0 0,-14 20 1 0 0,-5 16-4872 0 0,9 2-4585 0 0,17-45 9042 0 0,1 0 0 0 0,0 0-1 0 0,0 0 1 0 0,0 0 0 0 0,0 0 0 0 0,0-1 0 0 0,0 1-1 0 0,1 0 1 0 0,-1 0 0 0 0,0 0 0 0 0,0 0-1 0 0,1 0 1 0 0,-1 0 0 0 0,0 0 0 0 0,1 0 0 0 0,-1-1-1 0 0,1 1 1 0 0,-1 0 0 0 0,1 0 0 0 0,0 0 0 0 0,8 2-1311 0 0</inkml:trace>
</inkml:ink>
</file>

<file path=ppt/ink/ink4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8.456"/>
    </inkml:context>
    <inkml:brush xml:id="br0">
      <inkml:brushProperty name="width" value="0.05" units="cm"/>
      <inkml:brushProperty name="height" value="0.05" units="cm"/>
    </inkml:brush>
  </inkml:definitions>
  <inkml:trace contextRef="#ctx0" brushRef="#br0">4 89 6509 0 0,'-4'-7'11648'0'0,"26"-4"-9895"0"0,-1 2 0 0 0,2 0 1 0 0,38-10-1 0 0,31-4-1301 0 0,-57 15-1662 0 0,7 5-5063 0 0,-40 3 5796 0 0,0 0-1 0 0,0 0 1 0 0,0 0-1 0 0,1 1 1 0 0,-1-1-1 0 0,0 0 1 0 0,0 1-1 0 0,0-1 1 0 0,0 1-1 0 0,0 0 1 0 0,0 0-1 0 0,0 0 1 0 0,0 0-1 0 0,0 0 0 0 0,0 0 1 0 0,0 0-1 0 0,0 1 1 0 0,-1-1-1 0 0,1 1 1 0 0,-1-1-1 0 0,1 1 1 0 0,-1-1-1 0 0,1 1 1 0 0,-1 0-1 0 0,0 0 1 0 0,0 0-1 0 0,0 0 1 0 0,0 0-1 0 0,0 0 0 0 0,-1 0 1 0 0,1 0-1 0 0,0 3 1 0 0,0 9-1272 0 0</inkml:trace>
</inkml:ink>
</file>

<file path=ppt/ink/ink4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8.785"/>
    </inkml:context>
    <inkml:brush xml:id="br0">
      <inkml:brushProperty name="width" value="0.05" units="cm"/>
      <inkml:brushProperty name="height" value="0.05" units="cm"/>
    </inkml:brush>
  </inkml:definitions>
  <inkml:trace contextRef="#ctx0" brushRef="#br0">0 459 4728 0 0,'9'-1'960'0'0,"-2"0"-1"0"0,1 0 0 0 0,0-1 1 0 0,0 0-1 0 0,0-1 0 0 0,-1 0 1 0 0,1 0-1 0 0,9-6 0 0 0,61-38 2746 0 0,-59 34-3090 0 0,76-55 799 0 0,-7-12-4111 0 0,-69 60 794 0 0,-1 0-1 0 0,-1-1 1 0 0,-1-1 0 0 0,-1 0-1 0 0,-1-1 1 0 0,19-44 0 0 0,-20 36 43 0 0</inkml:trace>
</inkml:ink>
</file>

<file path=ppt/ink/ink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3.275"/>
    </inkml:context>
    <inkml:brush xml:id="br0">
      <inkml:brushProperty name="width" value="0.05" units="cm"/>
      <inkml:brushProperty name="height" value="0.05" units="cm"/>
      <inkml:brushProperty name="color" value="#004F8B"/>
    </inkml:brush>
  </inkml:definitions>
  <inkml:trace contextRef="#ctx0" brushRef="#br0">253 5 3992 0 0,'-5'-5'14340'0'0,"-20"34"-10446"0"0,-28 45-2456 0 0,29-39-753 0 0,2 2-1 0 0,1 0 0 0 0,1 1 1 0 0,3 1-1 0 0,1 0 1 0 0,-21 84-1 0 0,33-101-396 0 0,0 0-1 0 0,1 1 0 0 0,2 0 1 0 0,0 0-1 0 0,2-1 1 0 0,0 1-1 0 0,1 0 1 0 0,2-1-1 0 0,0 1 1 0 0,2-1-1 0 0,0 0 1 0 0,1 0-1 0 0,1-1 1 0 0,20 36-1 0 0,-19-41-2042 0 0,1-1 1 0 0,0-1-1 0 0,1 0 1 0 0,1-1-1 0 0,0 0 1 0 0,20 16-1 0 0</inkml:trace>
</inkml:ink>
</file>

<file path=ppt/ink/ink4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9.160"/>
    </inkml:context>
    <inkml:brush xml:id="br0">
      <inkml:brushProperty name="width" value="0.05" units="cm"/>
      <inkml:brushProperty name="height" value="0.05" units="cm"/>
    </inkml:brush>
  </inkml:definitions>
  <inkml:trace contextRef="#ctx0" brushRef="#br0">42 47 5885 0 0,'-12'-11'8566'0'0,"11"10"-8061"0"0,1 1 1 0 0,0-1-1 0 0,0 0 0 0 0,0 1 1 0 0,0-1-1 0 0,0 1 0 0 0,0-2 1 0 0,3-5 892 0 0,-2 5-422 0 0,1 2-505 0 0,-1-1 0 0 0,0 0 0 0 0,0 0 0 0 0,0 0 0 0 0,0 0 0 0 0,0 0 1 0 0,0 0-1 0 0,0-1 0 0 0,0 1 0 0 0,0 0 0 0 0,0 0 0 0 0,-1-1 0 0 0,2-1 0 0 0,-3 3-694 0 0,1-1-1 0 0,-1 1 0 0 0,1 0 1 0 0,-1-1-1 0 0,1 1 1 0 0,-1 0-1 0 0,1 0 0 0 0,-1 0 1 0 0,1-1-1 0 0,-1 1 1 0 0,1 0-1 0 0,-1 0 0 0 0,0 0 1 0 0,1 0-1 0 0,-1 0 1 0 0,1 0-1 0 0,-1 0 0 0 0,1 0 1 0 0,-1 0-1 0 0,0 0 1 0 0,1 0-1 0 0,-1 0 1 0 0,1 1-1 0 0,-1-1 0 0 0,1 0 1 0 0,-1 0-1 0 0,1 0 1 0 0,-1 1-1 0 0,1-1 0 0 0,-1 0 1 0 0,1 1-1 0 0,-1-1 1 0 0,1 0-1 0 0,-1 1 0 0 0,1-1 1 0 0,0 1-1 0 0,-1 0 1 0 0,-13 25-9785 0 0,6-9 4667 0 0,2-7 3347 0 0</inkml:trace>
</inkml:ink>
</file>

<file path=ppt/ink/ink4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19.503"/>
    </inkml:context>
    <inkml:brush xml:id="br0">
      <inkml:brushProperty name="width" value="0.05" units="cm"/>
      <inkml:brushProperty name="height" value="0.05" units="cm"/>
    </inkml:brush>
  </inkml:definitions>
  <inkml:trace contextRef="#ctx0" brushRef="#br0">88 1 4420 0 0,'1'5'12947'0'0,"3"22"-12192"0"0,-7-15-2199 0 0,-1 0 0 0 0,-1 0 1 0 0,0 0-1 0 0,-1-1 0 0 0,0 1 0 0 0,-1-1 1 0 0,0-1-1 0 0,-1 1 0 0 0,0-1 1 0 0,-9 8-1 0 0,1-2-237 0 0</inkml:trace>
</inkml:ink>
</file>

<file path=ppt/ink/ink4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0.394"/>
    </inkml:context>
    <inkml:brush xml:id="br0">
      <inkml:brushProperty name="width" value="0.05" units="cm"/>
      <inkml:brushProperty name="height" value="0.05" units="cm"/>
    </inkml:brush>
  </inkml:definitions>
  <inkml:trace contextRef="#ctx0" brushRef="#br0">413 1 5897 0 0,'-3'3'11281'0'0,"-7"12"-6178"0"0,2-2-4471 0 0,0-1 0 0 0,0 0 0 0 0,-1 0 0 0 0,-10 10 0 0 0,14-18-573 0 0,1 0 0 0 0,-1-1 0 0 0,0 1 0 0 0,0-1 0 0 0,0 0 0 0 0,0 0 0 0 0,-1 0 0 0 0,1-1 0 0 0,-1 0 0 0 0,1 0 0 0 0,-1 0 0 0 0,0-1 0 0 0,0 0 0 0 0,0 0 0 0 0,0 0 0 0 0,0-1 0 0 0,0 0 0 0 0,0 0 0 0 0,0 0 0 0 0,-10-3 0 0 0,9 2 30 0 0,0 0 0 0 0,0 0 0 0 0,0 1 0 0 0,0 0-1 0 0,0 0 1 0 0,0 1 0 0 0,0-1 0 0 0,0 2 0 0 0,0-1-1 0 0,1 1 1 0 0,-1 0 0 0 0,0 0 0 0 0,1 1 0 0 0,0 0-1 0 0,-1 0 1 0 0,1 0 0 0 0,0 1 0 0 0,1 0 0 0 0,-1 0-1 0 0,1 1 1 0 0,-8 7 0 0 0,5-4-153 0 0,0 1 1 0 0,1 0 0 0 0,0 0-1 0 0,1 0 1 0 0,0 1-1 0 0,1 0 1 0 0,0 0-1 0 0,0 1 1 0 0,-6 20-1 0 0,10-27-529 0 0,0 1-1 0 0,0-1 0 0 0,1 1 1 0 0,0-1-1 0 0,0 0 0 0 0,0 1 1 0 0,0-1-1 0 0,0 1 1 0 0,1-1-1 0 0,0 0 0 0 0,0 1 1 0 0,2 4-1 0 0,-2-6-396 0 0,1 0 1 0 0,0 1-1 0 0,0-1 1 0 0,0 0-1 0 0,1 0 0 0 0,-1 0 1 0 0,0-1-1 0 0,1 1 1 0 0,0-1-1 0 0,0 1 1 0 0,0-1-1 0 0,0 0 0 0 0,0 0 1 0 0,0 0-1 0 0,0 0 1 0 0,6 1-1 0 0,1 2-694 0 0,0-1 81 0 0</inkml:trace>
</inkml:ink>
</file>

<file path=ppt/ink/ink4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0.738"/>
    </inkml:context>
    <inkml:brush xml:id="br0">
      <inkml:brushProperty name="width" value="0.05" units="cm"/>
      <inkml:brushProperty name="height" value="0.05" units="cm"/>
    </inkml:brush>
  </inkml:definitions>
  <inkml:trace contextRef="#ctx0" brushRef="#br0">9 1 5088 0 0,'28'32'16246'0'0,"-21"-22"-14398"0"0,-32-7-21911 0 0,6-7 18292 0 0</inkml:trace>
</inkml:ink>
</file>

<file path=ppt/ink/ink4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1.066"/>
    </inkml:context>
    <inkml:brush xml:id="br0">
      <inkml:brushProperty name="width" value="0.05" units="cm"/>
      <inkml:brushProperty name="height" value="0.05" units="cm"/>
    </inkml:brush>
  </inkml:definitions>
  <inkml:trace contextRef="#ctx0" brushRef="#br0">146 35 5272 0 0,'-3'-34'20632'0'0,"15"46"-19632"0"0,-7 3-514 0 0,0 0 0 0 0,0 0 0 0 0,-2 1 0 0 0,0 0 0 0 0,0-1 0 0 0,-2 1-1 0 0,0 0 1 0 0,-1 0 0 0 0,0 0 0 0 0,-3 16 0 0 0,-5 24-1874 0 0,-23 78 0 0 0,23-103 453 0 0,1 1-27 0 0,-34 108-9112 0 0,35-122 7967 0 0,-1-1 0 0 0,-1-1 1 0 0,-1 0-1 0 0,-1 0 0 0 0,0 0 0 0 0,-12 13 0 0 0,12-17 293 0 0</inkml:trace>
</inkml:ink>
</file>

<file path=ppt/ink/ink4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1.425"/>
    </inkml:context>
    <inkml:brush xml:id="br0">
      <inkml:brushProperty name="width" value="0.05" units="cm"/>
      <inkml:brushProperty name="height" value="0.05" units="cm"/>
    </inkml:brush>
  </inkml:definitions>
  <inkml:trace contextRef="#ctx0" brushRef="#br0">606 4 5108 0 0,'-7'-3'11129'0'0,"5"13"-10163"0"0,0 0 0 0 0,1 0 0 0 0,0 0 1 0 0,1 0-1 0 0,1 17 0 0 0,0-14-333 0 0,0 1-1 0 0,-2-1 1 0 0,-3 24-1 0 0,0-19-159 0 0,-1 1 0 0 0,-1-1 0 0 0,-1 0 0 0 0,-13 24 0 0 0,15-32-356 0 0,-1-1 0 0 0,0 0-1 0 0,0 0 1 0 0,-1-1 0 0 0,0 1 0 0 0,-1-2 0 0 0,0 1 0 0 0,0-1 0 0 0,-12 9 0 0 0,18-15-133 0 0,0 1-1 0 0,-1-1 1 0 0,1 1 0 0 0,0-1-1 0 0,-1 0 1 0 0,1 0 0 0 0,-1 0-1 0 0,1 0 1 0 0,-1 0 0 0 0,0-1-1 0 0,1 1 1 0 0,-1-1 0 0 0,1 1-1 0 0,-1-1 1 0 0,0 0 0 0 0,0 0-1 0 0,1 0 1 0 0,-1-1 0 0 0,1 1-1 0 0,-1-1 1 0 0,0 1 0 0 0,1-1-1 0 0,-5-2 1 0 0,3 0-59 0 0,0 1 1 0 0,1-1-1 0 0,0 0 0 0 0,0 0 1 0 0,0-1-1 0 0,0 1 0 0 0,0-1 1 0 0,1 1-1 0 0,-1-1 0 0 0,1 0 1 0 0,0 0-1 0 0,0 0 0 0 0,-1-5 1 0 0,-4-13-226 0 0,0-1 0 0 0,2 0 0 0 0,1 0 0 0 0,-2-29 1 0 0,0 6 435 0 0,5 45 449 0 0,1 6-316 0 0,-1 12-117 0 0,-1 1 0 0 0,-1 0 0 0 0,-1 0 0 0 0,0-1 0 0 0,-2 0 0 0 0,0 0 0 0 0,0 0 0 0 0,-11 18 0 0 0,2-7-42 0 0,-1-1-1 0 0,-1 0 1 0 0,-41 47 0 0 0,-1-17-925 0 0,24-33-1558 0 0,1-12-4590 0 0,26-14 618 0 0,6 1 5986 0 0,0 0-1 0 0,0 0 1 0 0,0 0-1 0 0,0 0 1 0 0,0 0-1 0 0,0-1 1 0 0,0 1 0 0 0,1-1-1 0 0,-1 1 1 0 0,1-1-1 0 0,-1 0 1 0 0,1 1 0 0 0,0-1-1 0 0,-1 0 1 0 0,1 0-1 0 0,0 0 1 0 0,0 0-1 0 0,0 0 1 0 0,1 0 0 0 0,-1 0-1 0 0,0 0 1 0 0,1-1-1 0 0,-1-3 1 0 0,-1-14-1354 0 0</inkml:trace>
</inkml:ink>
</file>

<file path=ppt/ink/ink4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1.785"/>
    </inkml:context>
    <inkml:brush xml:id="br0">
      <inkml:brushProperty name="width" value="0.05" units="cm"/>
      <inkml:brushProperty name="height" value="0.05" units="cm"/>
    </inkml:brush>
  </inkml:definitions>
  <inkml:trace contextRef="#ctx0" brushRef="#br0">67 59 8569 0 0,'8'-15'15735'0'0,"-7"9"-17148"0"0,-14-3-8392 0 0,-11-1 3260 0 0,-2-1 1850 0 0,13 4 3021 0 0</inkml:trace>
</inkml:ink>
</file>

<file path=ppt/ink/ink4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2.113"/>
    </inkml:context>
    <inkml:brush xml:id="br0">
      <inkml:brushProperty name="width" value="0.05" units="cm"/>
      <inkml:brushProperty name="height" value="0.05" units="cm"/>
    </inkml:brush>
  </inkml:definitions>
  <inkml:trace contextRef="#ctx0" brushRef="#br0">579 16 5557 0 0,'0'-1'587'0'0,"-1"0"1"0"0,1 0 0 0 0,-1 0 0 0 0,0 0 0 0 0,0 0-1 0 0,0 0 1 0 0,0 0 0 0 0,1 0 0 0 0,-1 1 0 0 0,0-1-1 0 0,0 0 1 0 0,0 0 0 0 0,-1 1 0 0 0,1-1 0 0 0,0 1-1 0 0,0-1 1 0 0,0 1 0 0 0,0 0 0 0 0,-2-1 0 0 0,2 1-374 0 0,1 1-1 0 0,-1-1 1 0 0,0 0 0 0 0,1 1 0 0 0,-1-1 0 0 0,1 1 0 0 0,-1-1 0 0 0,1 1 0 0 0,-1-1 0 0 0,1 1 0 0 0,0-1-1 0 0,-1 1 1 0 0,1 0 0 0 0,0-1 0 0 0,-1 1 0 0 0,1 0 0 0 0,0-1 0 0 0,0 1 0 0 0,-1 0 0 0 0,1-1 0 0 0,0 1-1 0 0,0 0 1 0 0,0-1 0 0 0,0 2 0 0 0,0 66 1614 0 0,1-43-172 0 0,-29 295 1421 0 0,-4-109-7932 0 0,14-129-2362 0 0,15-70 5509 0 0,-1 0 0 0 0,0 0 0 0 0,-1-1 0 0 0,0 0 0 0 0,-1 0-1 0 0,0 0 1 0 0,0 0 0 0 0,-10 10 0 0 0,8-12 156 0 0</inkml:trace>
  <inkml:trace contextRef="#ctx0" brushRef="#br0" timeOffset="1">338 782 4852 0 0,'-5'6'1129'0'0,"1"0"0"0"0,1 1 0 0 0,-1 0 0 0 0,1 0 0 0 0,1 0-1 0 0,-1 0 1 0 0,1 0 0 0 0,-2 13 0 0 0,-8 23 1163 0 0,-7 1-535 0 0,-1 0 1 0 0,-35 53-1 0 0,37-70-1941 0 0,0-2 0 0 0,-30 32 0 0 0,28-40-1358 0 0,19-16 960 0 0,-1 0 0 0 0,-1 1 0 0 0,1-1 0 0 0,0 0 0 0 0,0 0 1 0 0,0 0-1 0 0,-1-1 0 0 0,1 1 0 0 0,0 0 0 0 0,-1-1 0 0 0,1 0 0 0 0,0 1 0 0 0,-1-1 0 0 0,1 0 0 0 0,0 0 0 0 0,-1 0 0 0 0,1-1 0 0 0,-1 1 1 0 0,1 0-1 0 0,0-1 0 0 0,-1 0 0 0 0,1 1 0 0 0,-4-3 0 0 0,-20-18-2963 0 0,13 5 1822 0 0</inkml:trace>
</inkml:ink>
</file>

<file path=ppt/ink/ink4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2.441"/>
    </inkml:context>
    <inkml:brush xml:id="br0">
      <inkml:brushProperty name="width" value="0.05" units="cm"/>
      <inkml:brushProperty name="height" value="0.05" units="cm"/>
    </inkml:brush>
  </inkml:definitions>
  <inkml:trace contextRef="#ctx0" brushRef="#br0">0 52 6869 0 0,'20'-36'21599'0'0,"-10"25"-18985"0"0,-9 10-2523 0 0,2-1 345 0 0,-2 0 473 0 0</inkml:trace>
</inkml:ink>
</file>

<file path=ppt/ink/ink4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2.769"/>
    </inkml:context>
    <inkml:brush xml:id="br0">
      <inkml:brushProperty name="width" value="0.05" units="cm"/>
      <inkml:brushProperty name="height" value="0.05" units="cm"/>
    </inkml:brush>
  </inkml:definitions>
  <inkml:trace contextRef="#ctx0" brushRef="#br0">8 292 5865 0 0,'-7'-1'12199'0'0,"12"0"-11873"0"0,0 0 0 0 0,1 1 0 0 0,-1 0-1 0 0,0 0 1 0 0,1 0 0 0 0,-1 1-1 0 0,0 0 1 0 0,1 0 0 0 0,-1 0 0 0 0,0 1-1 0 0,0 0 1 0 0,0 0 0 0 0,0 0 0 0 0,0 0-1 0 0,5 4 1 0 0,-8-4-217 0 0,1-1 0 0 0,-1 1-1 0 0,1 0 1 0 0,-1 0 0 0 0,0 1 0 0 0,0-1 0 0 0,0 0 0 0 0,0 1-1 0 0,0-1 1 0 0,0 1 0 0 0,-1 0 0 0 0,1-1 0 0 0,-1 1-1 0 0,0 0 1 0 0,0 0 0 0 0,0 0 0 0 0,0 0 0 0 0,0 0 0 0 0,0 0-1 0 0,-1 0 1 0 0,0 0 0 0 0,0 0 0 0 0,0 1 0 0 0,0-1-1 0 0,0 0 1 0 0,0 0 0 0 0,-1 0 0 0 0,1 0 0 0 0,-2 4-1 0 0,2-7-100 0 0,0 1-1 0 0,0 0 0 0 0,0-1 0 0 0,0 1 0 0 0,0 0 0 0 0,0-1 0 0 0,-1 1 0 0 0,1 0 0 0 0,0-1 0 0 0,0 1 1 0 0,0-1-1 0 0,-1 1 0 0 0,1 0 0 0 0,0-1 0 0 0,-1 1 0 0 0,1-1 0 0 0,0 1 0 0 0,-1 0 0 0 0,1-1 0 0 0,-1 1 1 0 0,1-1-1 0 0,-1 0 0 0 0,1 1 0 0 0,-1-1 0 0 0,1 1 0 0 0,-1-1 0 0 0,1 0 0 0 0,-1 1 0 0 0,0-1 0 0 0,1 0 1 0 0,-1 0-1 0 0,0 1 0 0 0,1-1 0 0 0,-1 0 0 0 0,0 0 0 0 0,1 0 0 0 0,-1 0 0 0 0,0 0 0 0 0,1 0 0 0 0,-1 0 1 0 0,0 0-1 0 0,1 0 0 0 0,-1 0 0 0 0,0 0 0 0 0,1-1 0 0 0,-1 1 0 0 0,1 0 0 0 0,-1 0 0 0 0,0-1 0 0 0,1 1 1 0 0,-1 0-1 0 0,1-1 0 0 0,-1 1 0 0 0,1 0 0 0 0,-1-1 0 0 0,1 1 0 0 0,-1-1 0 0 0,0 0 0 0 0,-1-1-118 0 0,0 0-1 0 0,0 0 0 0 0,1-1 1 0 0,-1 1-1 0 0,1 0 0 0 0,0-1 1 0 0,-1 1-1 0 0,1-1 1 0 0,0 1-1 0 0,0-1 0 0 0,1 1 1 0 0,-1-1-1 0 0,0-3 0 0 0,19-226-18889 0 0,-8 141 14826 0 0,-7 47 2507 0 0</inkml:trace>
</inkml:ink>
</file>

<file path=ppt/ink/ink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4.791"/>
    </inkml:context>
    <inkml:brush xml:id="br0">
      <inkml:brushProperty name="width" value="0.05" units="cm"/>
      <inkml:brushProperty name="height" value="0.05" units="cm"/>
      <inkml:brushProperty name="color" value="#004F8B"/>
    </inkml:brush>
  </inkml:definitions>
  <inkml:trace contextRef="#ctx0" brushRef="#br0">410 95 4000 0 0,'8'-5'12926'0'0,"-61"-26"-8924"0"0,52 30-3974 0 0,0 0 0 0 0,0 0 1 0 0,0 0-1 0 0,0 0 0 0 0,1 0 0 0 0,-1-1 0 0 0,0 1 1 0 0,1 0-1 0 0,-1 0 0 0 0,1 0 0 0 0,-1-1 0 0 0,1 1 1 0 0,0 0-1 0 0,0-1 0 0 0,-1 1 0 0 0,1 0 0 0 0,0 0 1 0 0,0-1-1 0 0,0 1 0 0 0,0 0 0 0 0,0-1 0 0 0,1 1 1 0 0,-1 0-1 0 0,0-1 0 0 0,1 1 0 0 0,-1 0 0 0 0,1 0 1 0 0,-1-1-1 0 0,1 1 0 0 0,-1 0 0 0 0,1 0 1 0 0,0 0-1 0 0,0 0 0 0 0,0 0 0 0 0,-1 0 0 0 0,1 0 1 0 0,0 0-1 0 0,0 0 0 0 0,0 0 0 0 0,3-1 0 0 0,1-4 115 0 0,-4 5-110 0 0,-1 1-19 0 0,0-1 0 0 0,1 1 0 0 0,-1 0 0 0 0,0 0 0 0 0,1-1 0 0 0,-1 1 1 0 0,1 0-1 0 0,-1 0 0 0 0,1 0 0 0 0,-1 0 0 0 0,0 0 0 0 0,1 0 0 0 0,-1-1 0 0 0,1 1 0 0 0,-1 0 0 0 0,1 0 0 0 0,-1 0 0 0 0,1 1 0 0 0,-1-1 1 0 0,1 0-1 0 0,-1 0 0 0 0,0 0 0 0 0,1 0 0 0 0,-1 0 0 0 0,1 0 0 0 0,0 1 0 0 0,0 1 18 0 0,0 0 0 0 0,1 1-1 0 0,-1-1 1 0 0,0 0 0 0 0,0 1 0 0 0,0-1 0 0 0,0 1-1 0 0,-1 0 1 0 0,1-1 0 0 0,-1 1 0 0 0,0-1 0 0 0,1 1-1 0 0,-1 0 1 0 0,0-1 0 0 0,-1 1 0 0 0,0 4 0 0 0,0 0 28 0 0,-1 0-1 0 0,0 0 1 0 0,-1 0 0 0 0,1 0 0 0 0,-2 0 0 0 0,-3 6 0 0 0,-7 9-267 0 0,-2 0 0 0 0,-25 28-1 0 0,41-49 182 0 0,-74 75-3393 0 0,49-54 455 0 0,0-1 0 0 0,-1-2 0 0 0,-1 0-1 0 0,-1-2 1 0 0,-48 22 0 0 0,51-29 1308 0 0</inkml:trace>
</inkml:ink>
</file>

<file path=ppt/ink/ink4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3.129"/>
    </inkml:context>
    <inkml:brush xml:id="br0">
      <inkml:brushProperty name="width" value="0.05" units="cm"/>
      <inkml:brushProperty name="height" value="0.05" units="cm"/>
    </inkml:brush>
  </inkml:definitions>
  <inkml:trace contextRef="#ctx0" brushRef="#br0">33 29 4544 0 0,'-2'-10'1814'0'0,"3"-8"11165"0"0,8 27-13470 0 0,-8-6 83 0 0,0-1 0 0 0,0 0 0 0 0,0 1 0 0 0,0-1 0 0 0,0 0 0 0 0,-1 1 0 0 0,1-1-1 0 0,-1 1 1 0 0,1-1 0 0 0,-1 1 0 0 0,0-1 0 0 0,0 1 0 0 0,0-1 0 0 0,-1 1 0 0 0,1-1 0 0 0,0 1-1 0 0,-1-1 1 0 0,-1 5 0 0 0,-17 42-6219 0 0,18-46 6357 0 0,-10 18-1610 0 0,-3 2-19 0 0</inkml:trace>
</inkml:ink>
</file>

<file path=ppt/ink/ink4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3.722"/>
    </inkml:context>
    <inkml:brush xml:id="br0">
      <inkml:brushProperty name="width" value="0.05" units="cm"/>
      <inkml:brushProperty name="height" value="0.05" units="cm"/>
    </inkml:brush>
  </inkml:definitions>
  <inkml:trace contextRef="#ctx0" brushRef="#br0">51 14 6285 0 0,'-23'-13'9021'0'0,"22"13"-8804"0"0,1 0 1 0 0,-1 0-1 0 0,1 0 0 0 0,-1 0 0 0 0,1 0 0 0 0,-1 0 0 0 0,1 0 0 0 0,-1 0 0 0 0,1 0 0 0 0,-1 0 0 0 0,1 0 0 0 0,-1 1 0 0 0,1-1 0 0 0,-1 0 0 0 0,1 0 0 0 0,0 0 0 0 0,-1 1 0 0 0,1-1 1 0 0,-1 0-1 0 0,1 1 0 0 0,-1-1 0 0 0,1 0 0 0 0,0 1 0 0 0,-1-1 0 0 0,1 0 0 0 0,-1 1 0 0 0,0 4 489 0 0,-1-1-1 0 0,1 0 1 0 0,0 0-1 0 0,0 1 1 0 0,0-1 0 0 0,0 1-1 0 0,1 7 1 0 0,-2 6 353 0 0,-2 53 1051 0 0,8 131 0 0 0,0-111-1434 0 0,27 230-676 0 0,-31-314 0 0 0,0 1 0 0 0,0-2-212 0 0,2-18-3738 0 0,0 0 0 0 0,1 0 0 0 0,0 0 0 0 0,0 0 0 0 0,9-18 0 0 0,3-9-325 0 0,-9 19 2412 0 0,0-2 322 0 0</inkml:trace>
</inkml:ink>
</file>

<file path=ppt/ink/ink4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4.129"/>
    </inkml:context>
    <inkml:brush xml:id="br0">
      <inkml:brushProperty name="width" value="0.05" units="cm"/>
      <inkml:brushProperty name="height" value="0.05" units="cm"/>
    </inkml:brush>
  </inkml:definitions>
  <inkml:trace contextRef="#ctx0" brushRef="#br0">48 34 6305 0 0,'0'-13'3118'0'0,"-8"-7"13535"0"0,2 32-14780 0 0,0 27-565 0 0,0 0 0 0 0,1 50 0 0 0,1-20-414 0 0,-2 20-894 0 0,3 0 0 0 0,5 1 0 0 0,13 89 0 0 0,-8-143 0 0 0,-4-23 0 0 0,-1-1 0 0 0,0 1 0 0 0,-1 0 0 0 0,0 0 0 0 0,-1 0 0 0 0,-1 13 0 0 0,-1-19-51 0 0,2-6-414 0 0,-13-48-18527 0 0,3 13 13145 0 0,2-1 1722 0 0,6 13 2402 0 0</inkml:trace>
</inkml:ink>
</file>

<file path=ppt/ink/ink4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4.457"/>
    </inkml:context>
    <inkml:brush xml:id="br0">
      <inkml:brushProperty name="width" value="0.05" units="cm"/>
      <inkml:brushProperty name="height" value="0.05" units="cm"/>
    </inkml:brush>
  </inkml:definitions>
  <inkml:trace contextRef="#ctx0" brushRef="#br0">3 149 6441 0 0,'-3'-6'7812'0'0,"150"-33"1913"0"0,-26 8-10267 0 0,-61 13-3883 0 0,-2-5-3423 0 0,-3-5-781 0 0,-46 24 6779 0 0</inkml:trace>
</inkml:ink>
</file>

<file path=ppt/ink/ink4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6.629"/>
    </inkml:context>
    <inkml:brush xml:id="br0">
      <inkml:brushProperty name="width" value="0.05" units="cm"/>
      <inkml:brushProperty name="height" value="0.05" units="cm"/>
    </inkml:brush>
  </inkml:definitions>
  <inkml:trace contextRef="#ctx0" brushRef="#br0">1082 0 5969 0 0,'5'12'9569'0'0,"3"10"-4326"0"0,-5-9-4962 0 0,1 0-1 0 0,-2 0 1 0 0,0 0-1 0 0,0 0 1 0 0,-1 1-1 0 0,-1-1 1 0 0,0 0-1 0 0,-1 1 1 0 0,-5 25-1 0 0,2-27-796 0 0,-1 0-1 0 0,0-1 1 0 0,-1 1-1 0 0,-1-1 0 0 0,0 0 1 0 0,0-1-1 0 0,-1 0 1 0 0,0 0-1 0 0,-1-1 1 0 0,0 0-1 0 0,-16 13 1 0 0,24-21 472 0 0,-26 24 621 0 0,3-4-458 0 0,-1 0 1 0 0,-1-2-1 0 0,-1-1 0 0 0,-53 27 1 0 0,70-40-97 0 0,1 1 1 0 0,-1 0 0 0 0,1 1 0 0 0,1 0 0 0 0,-1 0 0 0 0,1 1-1 0 0,1 0 1 0 0,-8 9 0 0 0,5-5 15 0 0,0-2 0 0 0,0 0 1 0 0,-19 15-1 0 0,8-10 163 0 0,-1-1 1 0 0,-1-1-1 0 0,0-1 1 0 0,-1-1-1 0 0,0-1 0 0 0,0-2 1 0 0,-1 0-1 0 0,-31 5 1 0 0,28-8 310 0 0,-50 2 0 0 0,69-6-458 0 0,1-1 0 0 0,0-1 0 0 0,0 1 0 0 0,-1-1 0 0 0,1-1 0 0 0,0 0 0 0 0,0 0 0 0 0,0 0 0 0 0,0-1 0 0 0,-13-7 0 0 0,19 9-85 0 0,1 0 1 0 0,-1 0-1 0 0,0 0 1 0 0,1 0-1 0 0,-1-1 0 0 0,1 1 1 0 0,-1 0-1 0 0,1-1 1 0 0,0 0-1 0 0,-1 1 0 0 0,1-1 1 0 0,0 1-1 0 0,0-1 1 0 0,0 0-1 0 0,0 0 0 0 0,0 0 1 0 0,1 0-1 0 0,-1 0 1 0 0,1 0-1 0 0,-1 1 0 0 0,1-1 1 0 0,0 0-1 0 0,-1-1 0 0 0,1-1 1 0 0,1 0-26 0 0,0 1 0 0 0,0 0 0 0 0,0-1 0 0 0,0 1 0 0 0,0 0 0 0 0,1 0 0 0 0,-1 0 0 0 0,1 0 0 0 0,0 0 0 0 0,0 1 0 0 0,0-1 0 0 0,0 0 0 0 0,4-3 0 0 0,-2 2 1 0 0,0 0-1 0 0,1 0 1 0 0,-1 0-1 0 0,1 1 1 0 0,0 0-1 0 0,0 0 1 0 0,0 0-1 0 0,0 0 0 0 0,0 1 1 0 0,1 0-1 0 0,-1 0 1 0 0,1 0-1 0 0,-1 1 1 0 0,1 0-1 0 0,0 0 1 0 0,0 0-1 0 0,6 1 0 0 0,-10 0 62 0 0,1 1 0 0 0,0 0-1 0 0,-1 0 1 0 0,1 0-1 0 0,-1 0 1 0 0,1 0-1 0 0,-1 1 1 0 0,1-1 0 0 0,-1 1-1 0 0,0-1 1 0 0,0 1-1 0 0,0 0 1 0 0,0 0-1 0 0,0 0 1 0 0,0 0-1 0 0,0 0 1 0 0,-1 1 0 0 0,1-1-1 0 0,-1 0 1 0 0,1 1-1 0 0,-1-1 1 0 0,0 1-1 0 0,0-1 1 0 0,0 1-1 0 0,-1 0 1 0 0,1-1 0 0 0,-1 1-1 0 0,1 0 1 0 0,-1 0-1 0 0,0-1 1 0 0,0 1-1 0 0,0 0 1 0 0,0 0-1 0 0,0-1 1 0 0,-2 6 0 0 0,0 3 23 0 0,0 0 1 0 0,0 0 0 0 0,-2-1-1 0 0,1 1 1 0 0,-1-1 0 0 0,-1 0-1 0 0,-9 17 1 0 0,0-6 64 0 0,-2 0 1 0 0,0-1-1 0 0,-1 0 1 0 0,-35 29 0 0 0,36-36-697 0 0,0-1 1 0 0,-25 15 0 0 0,28-21-1587 0 0,0 1 1 0 0,0-2 0 0 0,-28 9 0 0 0,38-13 1006 0 0,-8 1-676 0 0,1-4-3528 0 0,-5-6 3712 0 0</inkml:trace>
</inkml:ink>
</file>

<file path=ppt/ink/ink4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7.082"/>
    </inkml:context>
    <inkml:brush xml:id="br0">
      <inkml:brushProperty name="width" value="0.05" units="cm"/>
      <inkml:brushProperty name="height" value="0.05" units="cm"/>
    </inkml:brush>
  </inkml:definitions>
  <inkml:trace contextRef="#ctx0" brushRef="#br0">220 216 6265 0 0,'-1'-1'235'0'0,"-18"-18"3786"0"0,1 0 0 0 0,-16-23 0 0 0,30 37-3590 0 0,1 1 0 0 0,0-1 0 0 0,0 0 0 0 0,0 0 0 0 0,0 0-1 0 0,1 0 1 0 0,0-1 0 0 0,0 1 0 0 0,0 0 0 0 0,1-1 0 0 0,0 0-1 0 0,0 1 1 0 0,0-1 0 0 0,1 0 0 0 0,0 1 0 0 0,0-10 0 0 0,1 14-369 0 0,-1-1 1 0 0,0 0 0 0 0,1 1 0 0 0,-1-1 0 0 0,1 0-1 0 0,-1 1 1 0 0,1-1 0 0 0,0 1 0 0 0,0-1 0 0 0,-1 1-1 0 0,1-1 1 0 0,0 1 0 0 0,0-1 0 0 0,1 1 0 0 0,-1 0-1 0 0,0 0 1 0 0,0 0 0 0 0,1 0 0 0 0,-1 0-1 0 0,0 0 1 0 0,1 0 0 0 0,-1 0 0 0 0,1 0 0 0 0,0 0-1 0 0,-1 1 1 0 0,1-1 0 0 0,-1 1 0 0 0,1-1 0 0 0,0 1-1 0 0,-1 0 1 0 0,1-1 0 0 0,0 1 0 0 0,0 0-1 0 0,-1 0 1 0 0,4 1 0 0 0,-2 0-32 0 0,1-1-1 0 0,-1 1 1 0 0,0 0-1 0 0,0 0 1 0 0,0 1-1 0 0,0-1 1 0 0,-1 1-1 0 0,1 0 1 0 0,0-1-1 0 0,-1 1 1 0 0,1 0-1 0 0,-1 0 1 0 0,1 1-1 0 0,-1-1 1 0 0,0 0 0 0 0,0 1-1 0 0,0 0 1 0 0,-1-1-1 0 0,3 4 1 0 0,0 5-176 0 0,-1-1 0 0 0,0 0 0 0 0,-1 1 0 0 0,0-1 0 0 0,0 1 0 0 0,-1 0 0 0 0,0 0 0 0 0,-1-1 0 0 0,-1 1 0 0 0,1 0 0 0 0,-2 0 0 0 0,0-1 0 0 0,0 1 0 0 0,-6 16 0 0 0,-2 6-2778 0 0,-3-1 1 0 0,0 0-1 0 0,-23 38 0 0 0,26-53 1362 0 0,0 0 0 0 0,-2 0 0 0 0,0-1-1 0 0,0 0 1 0 0,-1-1 0 0 0,-1-1 0 0 0,-19 16 0 0 0,3-8-271 0 0</inkml:trace>
</inkml:ink>
</file>

<file path=ppt/ink/ink4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27.426"/>
    </inkml:context>
    <inkml:brush xml:id="br0">
      <inkml:brushProperty name="width" value="0.05" units="cm"/>
      <inkml:brushProperty name="height" value="0.05" units="cm"/>
    </inkml:brush>
  </inkml:definitions>
  <inkml:trace contextRef="#ctx0" brushRef="#br0">310 11 3396 0 0,'1'0'263'0'0,"-1"-1"-1"0"0,1 0 1 0 0,-1 0 0 0 0,1 1-1 0 0,0-1 1 0 0,-1 0-1 0 0,1 1 1 0 0,0-1-1 0 0,-1 1 1 0 0,1-1 0 0 0,0 1-1 0 0,0-1 1 0 0,-1 1-1 0 0,1-1 1 0 0,0 1-1 0 0,0 0 1 0 0,0-1 0 0 0,0 1-1 0 0,-1 0 1 0 0,1 0-1 0 0,0 0 1 0 0,0 0-1 0 0,0 0 1 0 0,0 0 0 0 0,2 0-1 0 0,25 11 2493 0 0,-21-6-2226 0 0,-1 0 0 0 0,1 0 0 0 0,-1 0 0 0 0,-1 1 0 0 0,9 10 0 0 0,-9-8-294 0 0,0 1 0 0 0,-1 0 0 0 0,-1 0 0 0 0,1 0-1 0 0,-2 0 1 0 0,1 0 0 0 0,-1 1 0 0 0,0-1 0 0 0,-1 1 0 0 0,0-1-1 0 0,-1 1 1 0 0,0 0 0 0 0,-1-1 0 0 0,1 1 0 0 0,-2-1 0 0 0,1 1-1 0 0,-2-1 1 0 0,-5 19 0 0 0,-6 11-656 0 0,-2-1 1 0 0,-39 71-1 0 0,35-75-1296 0 0,-1-2 0 0 0,-1-1 0 0 0,-2 0 0 0 0,-1-2 0 0 0,-2 0 0 0 0,0-2 0 0 0,-2-2 0 0 0,-1 0 0 0 0,-52 32 0 0 0,52-38-17 0 0</inkml:trace>
</inkml:ink>
</file>

<file path=ppt/ink/ink4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34.316"/>
    </inkml:context>
    <inkml:brush xml:id="br0">
      <inkml:brushProperty name="width" value="0.05" units="cm"/>
      <inkml:brushProperty name="height" value="0.05" units="cm"/>
      <inkml:brushProperty name="color" value="#004F8B"/>
    </inkml:brush>
  </inkml:definitions>
  <inkml:trace contextRef="#ctx0" brushRef="#br0">452 51 5641 0 0,'0'-5'1841'0'0,"1"1"1"0"0,-1-1-1 0 0,-1 0 1 0 0,1 1-1 0 0,-1-1 1 0 0,1 1-1 0 0,-1-1 1 0 0,-3-7-1 0 0,4 12-1690 0 0,-1 0 1 0 0,1 0-1 0 0,0-1 0 0 0,0 1 0 0 0,0 0 0 0 0,-1 0 0 0 0,1 0 0 0 0,0 0 0 0 0,0 0 0 0 0,-1 0 1 0 0,1-1-1 0 0,0 1 0 0 0,0 0 0 0 0,-1 0 0 0 0,1 0 0 0 0,0 0 0 0 0,-1 0 0 0 0,1 0 0 0 0,0 0 1 0 0,0 0-1 0 0,-1 0 0 0 0,1 0 0 0 0,0 0 0 0 0,0 0 0 0 0,-1 0 0 0 0,1 0 0 0 0,0 1 0 0 0,0-1 1 0 0,-1 0-1 0 0,1 0 0 0 0,0 0 0 0 0,0 0 0 0 0,-1 0 0 0 0,1 1 0 0 0,0-1 0 0 0,0 0 0 0 0,0 0 1 0 0,-1 0-1 0 0,1 1 0 0 0,0-1 0 0 0,0 0 0 0 0,-17 24 1869 0 0,-67 150-382 0 0,36-69-1090 0 0,-177 325-548 0 0,211-398 14 0 0,10-21-30 0 0,-1 1-1 0 0,0-1 1 0 0,-1-1 0 0 0,0 1-1 0 0,-16 18 1 0 0,92-100-18322 0 0,-43 36 12219 0 0,30-52 0 0 0,-36 54 4308 0 0</inkml:trace>
</inkml:ink>
</file>

<file path=ppt/ink/ink4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34.863"/>
    </inkml:context>
    <inkml:brush xml:id="br0">
      <inkml:brushProperty name="width" value="0.05" units="cm"/>
      <inkml:brushProperty name="height" value="0.05" units="cm"/>
      <inkml:brushProperty name="color" value="#004F8B"/>
    </inkml:brush>
  </inkml:definitions>
  <inkml:trace contextRef="#ctx0" brushRef="#br0">444 23 5785 0 0,'5'-22'17050'0'0,"-2"46"-15045"0"0,1 0 0 0 0,15 48 0 0 0,-5-32-735 0 0,20 41-1 0 0,93 143 102 0 0,76 63-1363 0 0,-91-135-9 0 0,-110-150 1 0 0,-1 0 0 0 0,1-1 0 0 0,-1 1 0 0 0,0 0 0 0 0,1 0 0 0 0,-1 0 0 0 0,0 1 0 0 0,0-1 0 0 0,0 0 0 0 0,-1 0 0 0 0,1 0 0 0 0,0 1 0 0 0,-1-1 0 0 0,1 0 0 0 0,-1 1 0 0 0,0-1 0 0 0,0 1 0 0 0,0-1 0 0 0,0 0 0 0 0,0 1 0 0 0,-1-1 0 0 0,0 3 0 0 0,-1-2 0 0 0,0-1 0 0 0,0 1 0 0 0,0-1 0 0 0,0 0 0 0 0,-1 1 0 0 0,1-1 0 0 0,-1 0 0 0 0,1-1 0 0 0,-1 1 0 0 0,0 0 0 0 0,0-1 0 0 0,0 0 0 0 0,0 1 0 0 0,0-1 0 0 0,0 0 0 0 0,-3 0 0 0 0,-27 8 0 0 0,0-1 0 0 0,0-2 0 0 0,-54 4 0 0 0,-106-8 0 0 0,80-2 0 0 0,-9 4 3 0 0,24 1-15 0 0,-121-12 0 0 0,255-20-26836 0 0,-29 24 23345 0 0,5-2 1720 0 0</inkml:trace>
</inkml:ink>
</file>

<file path=ppt/ink/ink4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35.551"/>
    </inkml:context>
    <inkml:brush xml:id="br0">
      <inkml:brushProperty name="width" value="0.05" units="cm"/>
      <inkml:brushProperty name="height" value="0.05" units="cm"/>
      <inkml:brushProperty name="color" value="#004F8B"/>
    </inkml:brush>
  </inkml:definitions>
  <inkml:trace contextRef="#ctx0" brushRef="#br0">20 15 4976 0 0,'-20'3'14002'0'0,"37"2"-13074"0"0,0-1 1 0 0,1-1-1 0 0,-1-1 0 0 0,0-1 1 0 0,24 0-1 0 0,98-11 1134 0 0,-58 3-1517 0 0,1 0-1113 0 0,43-2-2783 0 0,-44 12-5790 0 0,-62 1 5385 0 0,-18-4 3564 0 0,-1 0 0 0 0,1 0 1 0 0,-1 0-1 0 0,0 0 0 0 0,1 0 1 0 0,-1 0-1 0 0,1 1 1 0 0,-1-1-1 0 0,0 0 0 0 0,1 0 1 0 0,-1 0-1 0 0,1 1 0 0 0,-1-1 1 0 0,0 0-1 0 0,1 0 0 0 0,-1 1 1 0 0,0-1-1 0 0,1 0 1 0 0,-1 1-1 0 0,0-1 0 0 0,1 0 1 0 0,-1 1-1 0 0,0-1 0 0 0,0 0 1 0 0,0 1-1 0 0,1-1 0 0 0,-1 1 1 0 0,0-1-1 0 0,0 0 1 0 0,0 1-1 0 0,0-1 0 0 0,0 1 1 0 0,0-1-1 0 0,0 1 0 0 0,0-1 1 0 0,0 0-1 0 0,0 1 0 0 0,0-1 1 0 0,0 1-1 0 0,0 0 1 0 0,-7 11-1607 0 0</inkml:trace>
</inkml:ink>
</file>

<file path=ppt/ink/ink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7.354"/>
    </inkml:context>
    <inkml:brush xml:id="br0">
      <inkml:brushProperty name="width" value="0.05" units="cm"/>
      <inkml:brushProperty name="height" value="0.05" units="cm"/>
      <inkml:brushProperty name="color" value="#004F8B"/>
    </inkml:brush>
  </inkml:definitions>
  <inkml:trace contextRef="#ctx0" brushRef="#br0">408 314 4720 0 0,'-2'-2'609'0'0,"1"0"0"0"0,0 0 0 0 0,0 0 0 0 0,0 0 0 0 0,0-1 0 0 0,0 1-1 0 0,1 0 1 0 0,-1 0 0 0 0,1 0 0 0 0,-1-1 0 0 0,1 1 0 0 0,0 0 0 0 0,0 0 0 0 0,0-1-1 0 0,0 1 1 0 0,0 0 0 0 0,1 0 0 0 0,-1-1 0 0 0,2-3 0 0 0,14-43 3078 0 0,-14 43-3439 0 0,1 0 0 0 0,0 0-1 0 0,0 1 1 0 0,1-1 0 0 0,0 1-1 0 0,0 0 1 0 0,6-6 0 0 0,8 0 1 0 0,-4 6-152 0 0,2 3-28 0 0,-4 3-26 0 0,186 33-103 0 0,-101-14 208 0 0,-92-19-129 0 0,25 3 360 0 0,-28-3-356 0 0,-1-1 0 0 0,0 0 0 0 0,1 0 1 0 0,-1 0-1 0 0,0-1 0 0 0,0 1 0 0 0,1 0 0 0 0,-1 0 0 0 0,0-1 0 0 0,0 1 1 0 0,1-1-1 0 0,-1 1 0 0 0,0-1 0 0 0,0 1 0 0 0,0-1 0 0 0,0 0 0 0 0,0 0 1 0 0,0 0-1 0 0,0 1 0 0 0,0-1 0 0 0,2-2 0 0 0,-2 2 81 0 0,-5-1-84 0 0,1 0-6 0 0,0 1 0 0 0,0 0 0 0 0,0 0 0 0 0,0 0 0 0 0,-1 0 0 0 0,1 1 0 0 0,0-1 0 0 0,-1 1 0 0 0,1 0 0 0 0,0 0 1 0 0,-1 0-1 0 0,1 0 0 0 0,0 1 0 0 0,-1 0 0 0 0,1-1 0 0 0,0 1 0 0 0,0 0 0 0 0,-1 0 0 0 0,1 1 0 0 0,0-1 0 0 0,0 1 0 0 0,0-1 0 0 0,1 1 0 0 0,-6 3 0 0 0,-8 8-2 0 0,0 0 0 0 0,1 1 0 0 0,-15 19 0 0 0,-11 8 9 0 0,8-12 0 0 0,14-12 9 0 0,-1 0 0 0 0,-1-1 1 0 0,0 0-1 0 0,0-2 0 0 0,-2-1 1 0 0,-32 15-1 0 0,51-27-25 0 0,-19 7 158 0 0,13-6-97 0 0,2-1-42 0 0,4 0 57 0 0,-1-1-1 0 0,1 1 1 0 0,-1-1-1 0 0,1 0 1 0 0,-1-1-1 0 0,1 1 1 0 0,-1-1 0 0 0,1 0-1 0 0,0 0 1 0 0,-1 0-1 0 0,1-1 1 0 0,-5-2-1 0 0,5 2-9 0 0,1-1-1 0 0,-1 1 0 0 0,1-1 0 0 0,0 0 0 0 0,0 0 0 0 0,0-1 0 0 0,0 1 0 0 0,0 0 0 0 0,1-1 0 0 0,-1 0 0 0 0,1 0 0 0 0,0 1 0 0 0,0-1 0 0 0,1-1 0 0 0,-1 1 0 0 0,-1-8 0 0 0,-1-12 118 0 0,1-1 0 0 0,1 1-1 0 0,1-1 1 0 0,4-42 0 0 0,-1 15-179 0 0,-1 13 474 0 0,3 1 0 0 0,9-48 0 0 0,-7 61 109 0 0,-5 37-382 0 0,0 15-236 0 0,-1 10 96 0 0,-1-1-1 0 0,-2 1 1 0 0,-2-1 0 0 0,-1 0-1 0 0,-2 0 1 0 0,-18 52 0 0 0,18-63-156 0 0,-1-1 1 0 0,-2-1 0 0 0,0 1 0 0 0,-1-2 0 0 0,-1 1 0 0 0,-2-2 0 0 0,0 0 0 0 0,-30 32 0 0 0,18-36-2022 0 0,25-16 1400 0 0,-1 0 0 0 0,1-1 0 0 0,-1 1-1 0 0,1-1 1 0 0,-1 0 0 0 0,0 1 0 0 0,1-1 0 0 0,-1 0 0 0 0,0-1-1 0 0,1 1 1 0 0,-1 0 0 0 0,1-1 0 0 0,-5-1 0 0 0,3 0-554 0 0,0 1 0 0 0,1-1 0 0 0,-1 0 0 0 0,0 0 0 0 0,1-1 0 0 0,0 1 0 0 0,-1-1 0 0 0,-3-4 0 0 0,-12-18-3419 0 0,11 12 2904 0 0</inkml:trace>
</inkml:ink>
</file>

<file path=ppt/ink/ink4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35.879"/>
    </inkml:context>
    <inkml:brush xml:id="br0">
      <inkml:brushProperty name="width" value="0.05" units="cm"/>
      <inkml:brushProperty name="height" value="0.05" units="cm"/>
      <inkml:brushProperty name="color" value="#004F8B"/>
    </inkml:brush>
  </inkml:definitions>
  <inkml:trace contextRef="#ctx0" brushRef="#br0">106 58 3520 0 0,'-48'23'2937'0'0,"-9"4"6003"0"0,86-29-7566 0 0,-6 2-843 0 0,11-4 101 0 0,197-30-1138 0 0,116-8-9974 0 0,-232 25 6497 0 0,-59 8 2142 0 0</inkml:trace>
</inkml:ink>
</file>

<file path=ppt/ink/ink4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38.785"/>
    </inkml:context>
    <inkml:brush xml:id="br0">
      <inkml:brushProperty name="width" value="0.05" units="cm"/>
      <inkml:brushProperty name="height" value="0.05" units="cm"/>
      <inkml:brushProperty name="color" value="#004F8B"/>
    </inkml:brush>
  </inkml:definitions>
  <inkml:trace contextRef="#ctx0" brushRef="#br0">16 52 5785 0 0,'-16'-31'17114'0'0,"26"52"-16257"0"0,26 57 691 0 0,-4 2 0 0 0,-3 1 0 0 0,31 145 0 0 0,-56-212-1383 0 0,-1 1 1 0 0,0-1-1 0 0,-1 1 0 0 0,-1 0 1 0 0,0 0-1 0 0,-1 0 1 0 0,-3 26-1 0 0,3-41-159 0 0,0 0 0 0 0,0 1 0 0 0,0-1 1 0 0,0 0-1 0 0,0 1 0 0 0,0-1 0 0 0,-1 0 0 0 0,1 1 0 0 0,0-1 1 0 0,0 0-1 0 0,0 0 0 0 0,0 1 0 0 0,-1-1 0 0 0,1 0 1 0 0,0 0-1 0 0,0 0 0 0 0,0 1 0 0 0,-1-1 0 0 0,1 0 0 0 0,0 0 1 0 0,0 0-1 0 0,-1 0 0 0 0,1 1 0 0 0,0-1 0 0 0,0 0 1 0 0,-1 0-1 0 0,1 0 0 0 0,0 0 0 0 0,-1 0 0 0 0,1 0 0 0 0,0 0 1 0 0,-1 0-1 0 0,1 0 0 0 0,0 0 0 0 0,0 0 0 0 0,-1 0 1 0 0,1 0-1 0 0,0 0 0 0 0,-1 0 0 0 0,1 0 0 0 0,0 0 0 0 0,-1 0 1 0 0,1 0-1 0 0,0 0 0 0 0,0-1 0 0 0,-1 1 0 0 0,1 0 1 0 0,0 0-1 0 0,0 0 0 0 0,-1 0 0 0 0,1-1 0 0 0,0 1 0 0 0,0 0 1 0 0,0 0-1 0 0,-1-1 0 0 0,-9-10 36 0 0,8 4-57 0 0,-1 0 0 0 0,2 0 0 0 0,-1 0 0 0 0,0 0 0 0 0,1 0 0 0 0,1 0 0 0 0,-1 0 0 0 0,1-1 0 0 0,0 1 0 0 0,1 0 0 0 0,1-7 0 0 0,-1-4-30 0 0,2-27-84 0 0,1 1 0 0 0,3-1 0 0 0,1 1 0 0 0,2 0 0 0 0,3 1 0 0 0,25-61 0 0 0,-27 81-21 0 0,0 0 0 0 0,18-23 1 0 0,-25 39 130 0 0,1 0 0 0 0,1 0 0 0 0,-1 0 1 0 0,1 1-1 0 0,0 0 0 0 0,0 0 0 0 0,1 1 1 0 0,0 0-1 0 0,-1 0 0 0 0,9-4 0 0 0,-13 9 30 0 0,0-1 0 0 0,0 1 0 0 0,0 0 0 0 0,0 0 0 0 0,0 0 0 0 0,0 0 0 0 0,0 0-1 0 0,0 0 1 0 0,0 1 0 0 0,0-1 0 0 0,0 0 0 0 0,0 1 0 0 0,0 0 0 0 0,0 0 0 0 0,0-1-1 0 0,0 1 1 0 0,-1 0 0 0 0,1 0 0 0 0,0 1 0 0 0,-1-1 0 0 0,1 0 0 0 0,-1 0 0 0 0,1 1-1 0 0,-1-1 1 0 0,2 3 0 0 0,30 39 360 0 0,-33-43-367 0 0,28 49 298 0 0,-2 1 1 0 0,-3 2-1 0 0,-2 0 1 0 0,19 74-1 0 0,35 87 420 0 0,-73-211-730 0 0,32 65-3504 0 0,-32-64 3258 0 0,0 0 0 0 0,0-1 1 0 0,0 1-1 0 0,1-1 0 0 0,-1 1 1 0 0,1-1-1 0 0,-1 0 0 0 0,1 1 1 0 0,0-1-1 0 0,0-1 0 0 0,0 1 1 0 0,0 0-1 0 0,0-1 0 0 0,0 1 1 0 0,0-1-1 0 0,1 0 0 0 0,-1 0 1 0 0,4 0-1 0 0,-5-1-405 0 0,1 0 0 0 0,-1-1 0 0 0,0 1 0 0 0,0 0 0 0 0,1-1 0 0 0,-1 0 0 0 0,0 0 0 0 0,0 1 0 0 0,0-1 0 0 0,0 0 0 0 0,0-1 0 0 0,0 1 0 0 0,0 0 0 0 0,0-1 0 0 0,0 1 0 0 0,-1-1 0 0 0,1 1 0 0 0,1-3 0 0 0,26-34-5674 0 0,-24 32 5194 0 0,7-12-735 0 0,2 1 90 0 0</inkml:trace>
</inkml:ink>
</file>

<file path=ppt/ink/ink4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39.207"/>
    </inkml:context>
    <inkml:brush xml:id="br0">
      <inkml:brushProperty name="width" value="0.05" units="cm"/>
      <inkml:brushProperty name="height" value="0.05" units="cm"/>
      <inkml:brushProperty name="color" value="#004F8B"/>
    </inkml:brush>
  </inkml:definitions>
  <inkml:trace contextRef="#ctx0" brushRef="#br0">217 20 4368 0 0,'3'-20'9104'0'0,"-17"37"-2352"0"0,-16 19-4161 0 0,23-32-2323 0 0,0 0-1 0 0,0 0 0 0 0,-1 0 0 0 0,1-1 1 0 0,-1-1-1 0 0,0 1 0 0 0,1-1 0 0 0,-1 0 1 0 0,-13 1-1 0 0,17-3-206 0 0,0 0 0 0 0,1 0 0 0 0,-1-1 0 0 0,1 1 1 0 0,-1-1-1 0 0,1 0 0 0 0,-1 0 0 0 0,1 0 0 0 0,0-1 1 0 0,-1 1-1 0 0,1-1 0 0 0,0 1 0 0 0,0-1 0 0 0,0 0 0 0 0,0 0 1 0 0,0-1-1 0 0,1 1 0 0 0,-1-1 0 0 0,1 1 0 0 0,-1-1 0 0 0,1 0 1 0 0,0 0-1 0 0,0 0 0 0 0,-1-3 0 0 0,-9-12 617 0 0,19 33 464 0 0,9 23-108 0 0,5 34-198 0 0,14 42-1677 0 0,-9-62-3027 0 0,10-8-3840 0 0,-32-41 6633 0 0,-1 0-1 0 0,1-1 0 0 0,0 1 0 0 0,0-1 1 0 0,1 0-1 0 0,-1 0 0 0 0,0 0 0 0 0,1 0 0 0 0,-1-1 1 0 0,1 0-1 0 0,-1 0 0 0 0,1 0 0 0 0,8 0 1 0 0</inkml:trace>
</inkml:ink>
</file>

<file path=ppt/ink/ink4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39.551"/>
    </inkml:context>
    <inkml:brush xml:id="br0">
      <inkml:brushProperty name="width" value="0.05" units="cm"/>
      <inkml:brushProperty name="height" value="0.05" units="cm"/>
      <inkml:brushProperty name="color" value="#004F8B"/>
    </inkml:brush>
  </inkml:definitions>
  <inkml:trace contextRef="#ctx0" brushRef="#br0">0 37 4964 0 0,'132'-15'12014'0'0,"2"9"-10116"0"0,-50 3-6699 0 0,0-3-5170 0 0,-65 3 8107 0 0,-2 0 228 0 0</inkml:trace>
</inkml:ink>
</file>

<file path=ppt/ink/ink4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0.223"/>
    </inkml:context>
    <inkml:brush xml:id="br0">
      <inkml:brushProperty name="width" value="0.05" units="cm"/>
      <inkml:brushProperty name="height" value="0.05" units="cm"/>
      <inkml:brushProperty name="color" value="#004F8B"/>
    </inkml:brush>
  </inkml:definitions>
  <inkml:trace contextRef="#ctx0" brushRef="#br0">12 21 7001 0 0,'-11'-21'17671'0'0,"18"44"-13268"0"0,15 30-4889 0 0,-16-38 2830 0 0,17 46-1857 0 0,-4 1 0 0 0,16 85 0 0 0,0-1-114 0 0,-34-142-373 0 0,0-2 0 0 0,-1-1 0 0 0,1 1 0 0 0,-1-1 0 0 0,0 1 0 0 0,1-1 0 0 0,-1 1 0 0 0,0 0 0 0 0,0-1 0 0 0,0 1 0 0 0,0-1 0 0 0,0 1 0 0 0,0-1 0 0 0,0 1 0 0 0,-1-1 0 0 0,1 1 0 0 0,-1 0 0 0 0,1-1 0 0 0,-1 0 0 0 0,-1 3 0 0 0,-3 4 0 0 0,-3-9 0 0 0,4-2 0 0 0,1 0 0 0 0,0-1 0 0 0,0 1 0 0 0,0-1 0 0 0,1 0 0 0 0,-1 0 0 0 0,1 0 0 0 0,0 0 0 0 0,0 0 0 0 0,0 0 0 0 0,1 0 0 0 0,0-1 0 0 0,-1 1 0 0 0,1-1 0 0 0,0-8 0 0 0,-4-83 0 0 0,5 57 0 0 0,-1 9 0 0 0,1 0 0 0 0,1 1 0 0 0,6-32 0 0 0,-6 53 0 0 0,1 0 0 0 0,-1 0 0 0 0,1 1 0 0 0,1-1 0 0 0,-1 0 0 0 0,1 1 0 0 0,0 0 0 0 0,1 0 0 0 0,0 0 0 0 0,0 0 0 0 0,1 1 0 0 0,-1-1 0 0 0,1 1 0 0 0,1 0 0 0 0,-1 0 0 0 0,11-7 0 0 0,-6 8 0 0 0,-7 4 0 0 0,0 0 0 0 0,0 0 0 0 0,0 0 0 0 0,0 1 0 0 0,0 0 0 0 0,0-1 0 0 0,0 1 0 0 0,0 0 0 0 0,0 1 0 0 0,0-1 0 0 0,0 0 0 0 0,0 1 0 0 0,0 0 0 0 0,0-1 0 0 0,0 1 0 0 0,0 1 0 0 0,0-1 0 0 0,0 0 0 0 0,0 1 0 0 0,-1-1 0 0 0,1 1 0 0 0,-1 0 0 0 0,1 0 0 0 0,-1 0 0 0 0,1 0 0 0 0,-1 0 0 0 0,2 3 0 0 0,-3-4 0 0 0,11 12 0 0 0,-2-1 0 0 0,0 1 0 0 0,0 1 0 0 0,-1-1 0 0 0,-1 2 0 0 0,0-1 0 0 0,8 22 0 0 0,1 12 0 0 0,11 53 0 0 0,-19-64 0 0 0,1 0 0 0 0,2-1 0 0 0,20 43 0 0 0,-29-74-403 0 0,1 1 0 0 0,-1-1 1 0 0,1 0-1 0 0,0 0 0 0 0,0 0 0 0 0,9 8 1 0 0,-9-9-383 0 0,0-1 0 0 0,1 0 0 0 0,-1-1 0 0 0,0 1-1 0 0,1-1 1 0 0,0 0 0 0 0,-1 0 0 0 0,1 0 0 0 0,0 0 0 0 0,0-1 0 0 0,0 0 0 0 0,0 0 0 0 0,0 0 0 0 0,0-1 0 0 0,0 0 0 0 0,1 0 0 0 0,-1 0 0 0 0,0-1 0 0 0,0 1 0 0 0,0-1 0 0 0,0 0 0 0 0,0-1-1 0 0,0 1 1 0 0,0-1 0 0 0,7-4 0 0 0,-7 3 339 0 0,1 0-1 0 0,-1-1 1 0 0,1 0-1 0 0,-1 0 0 0 0,0 0 1 0 0,-1-1-1 0 0,1 1 1 0 0,5-9-1 0 0,1-3 1171 0 0,0-1-1 0 0,-2 0 1 0 0,0 0-1 0 0,7-20 1 0 0,21-74 12295 0 0,-37 111-12904 0 0,0 0 0 0 0,0-1 0 0 0,0 1 0 0 0,0 0 0 0 0,0 0 0 0 0,0-1 0 0 0,0 1 0 0 0,0 0 0 0 0,0 0 0 0 0,1-1 0 0 0,-1 1 0 0 0,0 0-1 0 0,0 0 1 0 0,0-1 0 0 0,0 1 0 0 0,1 0 0 0 0,-1 0 0 0 0,0 0 0 0 0,0-1 0 0 0,0 1 0 0 0,1 0 0 0 0,-1 0 0 0 0,0 0 0 0 0,0 0 0 0 0,1 0 0 0 0,-1-1 0 0 0,0 1 0 0 0,0 0 0 0 0,1 0 0 0 0,-1 0 0 0 0,0 0 0 0 0,0 0 0 0 0,1 0 0 0 0,-1 0 0 0 0,0 0 0 0 0,1 0 0 0 0,-1 0-1 0 0,0 0 1 0 0,0 0 0 0 0,1 0 0 0 0,-1 0 0 0 0,1 1 0 0 0,12 9 1558 0 0,7 20-93 0 0,4 22 181 0 0,5 12-3822 0 0,6-1-3717 0 0,-29-53 3951 0 0,1-1-1 0 0,-1 0 0 0 0,1 0 1 0 0,1 0-1 0 0,0-1 0 0 0,0 0 1 0 0,0-1-1 0 0,1 1 1 0 0,1-2-1 0 0,9 7 0 0 0,-5-7-8 0 0,-2-2 24 0 0</inkml:trace>
</inkml:ink>
</file>

<file path=ppt/ink/ink4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0.614"/>
    </inkml:context>
    <inkml:brush xml:id="br0">
      <inkml:brushProperty name="width" value="0.05" units="cm"/>
      <inkml:brushProperty name="height" value="0.05" units="cm"/>
      <inkml:brushProperty name="color" value="#004F8B"/>
    </inkml:brush>
  </inkml:definitions>
  <inkml:trace contextRef="#ctx0" brushRef="#br0">4 23 5785 0 0,'-4'-23'13537'0'0,"15"30"-4662"0"0,0 2-10688 0 0,28 26 3607 0 0,-2 1-1 0 0,46 59 0 0 0,-49-55-1067 0 0,24 28-525 0 0,-4 3-1 0 0,67 113 0 0 0,-102-151-616 0 0,-2 0 0 0 0,-1 2 0 0 0,-2-1 0 0 0,-1 2 0 0 0,-2 0 0 0 0,-1 0 0 0 0,-2 1 0 0 0,5 57 0 0 0,-13-69-1294 0 0,-1-1 0 0 0,-1 1 0 0 0,-1 0 0 0 0,-1-1 0 0 0,-1 0 0 0 0,-1 0 0 0 0,-2 0 0 0 0,-13 32 0 0 0,7-27-227 0 0,-1 0 0 0 0,-1-2 0 0 0,-1 1 0 0 0,-1-2 0 0 0,-43 47 0 0 0,30-42 142 0 0</inkml:trace>
</inkml:ink>
</file>

<file path=ppt/ink/ink4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1.286"/>
    </inkml:context>
    <inkml:brush xml:id="br0">
      <inkml:brushProperty name="width" value="0.05" units="cm"/>
      <inkml:brushProperty name="height" value="0.05" units="cm"/>
      <inkml:brushProperty name="color" value="#004F8B"/>
    </inkml:brush>
  </inkml:definitions>
  <inkml:trace contextRef="#ctx0" brushRef="#br0">368 22 5813 0 0,'3'-22'13564'0'0,"-12"34"-9189"0"0,-19 50-4947 0 0,22-48 2270 0 0,-61 132 476 0 0,-89 217 1192 0 0,130-292-2851 0 0,4 1-1 0 0,2 1 1 0 0,-12 93 0 0 0,30-145-538 0 0,0 0 1 0 0,2 0-1 0 0,0 0 1 0 0,1 1-1 0 0,1-1 1 0 0,1 0-1 0 0,1-1 1 0 0,1 1-1 0 0,1-1 0 0 0,1 0 1 0 0,0 0-1 0 0,11 20 1 0 0,-7-20-359 0 0,1-2 0 0 0,0 1 1 0 0,2-2-1 0 0,0 0 0 0 0,0 0 0 0 0,2-2 1 0 0,0 1-1 0 0,1-2 0 0 0,0 0 1 0 0,1-2-1 0 0,26 16 0 0 0,13 0-2106 0 0,0-2-1 0 0,2-2 1 0 0,0-3 0 0 0,2-3-1 0 0,0-2 1 0 0,1-3 0 0 0,0-3-1 0 0,1-3 1 0 0,90 0 0 0 0,-93-8 665 0 0</inkml:trace>
</inkml:ink>
</file>

<file path=ppt/ink/ink4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2.520"/>
    </inkml:context>
    <inkml:brush xml:id="br0">
      <inkml:brushProperty name="width" value="0.05" units="cm"/>
      <inkml:brushProperty name="height" value="0.05" units="cm"/>
      <inkml:brushProperty name="color" value="#004F8B"/>
    </inkml:brush>
  </inkml:definitions>
  <inkml:trace contextRef="#ctx0" brushRef="#br0">293 969 3972 0 0,'2'-1'680'0'0,"0"-1"-1"0"0,0 0 0 0 0,0 0 0 0 0,-1 0 0 0 0,1 0 0 0 0,-1 0 1 0 0,1-1-1 0 0,-1 1 0 0 0,0 0 0 0 0,0-1 0 0 0,0 1 0 0 0,0-1 1 0 0,0 1-1 0 0,-1-1 0 0 0,1 1 0 0 0,-1-1 0 0 0,1-5 1 0 0,-1 3-93 0 0,-1 0 0 0 0,1 0 0 0 0,-1-1 0 0 0,0 1 0 0 0,-1 0 0 0 0,1 0 0 0 0,-1 0 1 0 0,-4-8-1 0 0,3 5-268 0 0,-2 1 1 0 0,1-1 0 0 0,-1 1 0 0 0,0 0-1 0 0,0 0 1 0 0,-1 1 0 0 0,0 0 0 0 0,0 0-1 0 0,-1 0 1 0 0,-13-9 0 0 0,16 13-251 0 0,0 0 0 0 0,0 0 0 0 0,-1 1 0 0 0,1-1 0 0 0,-1 1 0 0 0,1 0 1 0 0,-1 0-1 0 0,0 0 0 0 0,1 1 0 0 0,-1-1 0 0 0,0 1 0 0 0,0 1 0 0 0,1-1 0 0 0,-1 0 0 0 0,0 1 0 0 0,1 0 0 0 0,-10 3 1 0 0,7-1 2 0 0,0 1 0 0 0,0 0 0 0 0,0 0 0 0 0,0 0 0 0 0,1 1 1 0 0,0 0-1 0 0,0 0 0 0 0,0 0 0 0 0,0 1 0 0 0,-5 7 0 0 0,4-4-9 0 0,0 0-1 0 0,1 1 0 0 0,0 0 1 0 0,0 0-1 0 0,1 0 0 0 0,0 0 1 0 0,1 1-1 0 0,1 0 0 0 0,-1 0 0 0 0,1 0 1 0 0,1 0-1 0 0,0 0 0 0 0,1 1 1 0 0,0-1-1 0 0,1 13 0 0 0,0-22-32 0 0,1 1-1 0 0,-1 0 1 0 0,1-1-1 0 0,-1 1 0 0 0,1-1 1 0 0,0 1-1 0 0,0-1 1 0 0,0 1-1 0 0,0-1 1 0 0,0 0-1 0 0,0 1 0 0 0,1-1 1 0 0,-1 0-1 0 0,1 0 1 0 0,0 0-1 0 0,0 0 1 0 0,-1 0-1 0 0,1 0 1 0 0,0-1-1 0 0,1 1 0 0 0,-1-1 1 0 0,3 3-1 0 0,-1-3 10 0 0,0 0 0 0 0,0 0 0 0 0,0 0-1 0 0,0-1 1 0 0,0 1 0 0 0,0-1 0 0 0,0 0-1 0 0,0 0 1 0 0,1 0 0 0 0,-1-1 0 0 0,0 0-1 0 0,0 1 1 0 0,4-3 0 0 0,5-1 52 0 0,1-1 1 0 0,-1 0 0 0 0,0-2-1 0 0,0 1 1 0 0,0-1-1 0 0,-1-1 1 0 0,12-10-1 0 0,4-8-23 0 0,-1-1 0 0 0,-1-2-1 0 0,-1 0 1 0 0,-2-2 0 0 0,-1-1-1 0 0,-2 0 1 0 0,19-39 0 0 0,-12 12-46 0 0,-2 0 0 0 0,-2-2 0 0 0,20-90 0 0 0,-32 105 286 0 0,-3-1-1 0 0,-1 0 1 0 0,-2-1-1 0 0,-2 1 0 0 0,-3-1 1 0 0,-7-72-1 0 0,-9 151-307 0 0,-10 371 0 0 0,26-395 0 0 0,0 26 0 0 0,-2 44 0 0 0,10 101 0 0 0,-5-156 0 0 0,0 0 0 0 0,1 0 0 0 0,2 0 0 0 0,0 0 0 0 0,1-1 0 0 0,1 0 0 0 0,2-1 0 0 0,-1 0 0 0 0,17 23 0 0 0,-20-34-743 0 0,1-1 0 0 0,-1 0 0 0 0,17 13 0 0 0,-12-12-1542 0 0,0-1 0 0 0,1 0-1 0 0,0-1 1 0 0,24 10 0 0 0,-19-10-660 0 0,-1-1 1 0 0,1-1 0 0 0,26 4-1 0 0,18-4-649 0 0,-44-5 1689 0 0</inkml:trace>
</inkml:ink>
</file>

<file path=ppt/ink/ink4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3.723"/>
    </inkml:context>
    <inkml:brush xml:id="br0">
      <inkml:brushProperty name="width" value="0.05" units="cm"/>
      <inkml:brushProperty name="height" value="0.05" units="cm"/>
      <inkml:brushProperty name="color" value="#004F8B"/>
    </inkml:brush>
  </inkml:definitions>
  <inkml:trace contextRef="#ctx0" brushRef="#br0">277 82 4504 0 0,'-7'-50'10539'0'0,"2"18"-1212"0"0,-22 61-6937 0 0,5 21-992 0 0,3 2 0 0 0,1 0 0 0 0,-21 109 0 0 0,12 57-7524 0 0,25-201 4333 0 0,0 0 0 0 0,-1 1 1 0 0,-1-1-1 0 0,0 0 0 0 0,-1-1 0 0 0,-1 1 1 0 0,-1-1-1 0 0,0 0 0 0 0,-1-1 0 0 0,-1 1 1 0 0,0-2-1 0 0,-17 21 0 0 0,5-15-107 0 0</inkml:trace>
</inkml:ink>
</file>

<file path=ppt/ink/ink4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4.708"/>
    </inkml:context>
    <inkml:brush xml:id="br0">
      <inkml:brushProperty name="width" value="0.05" units="cm"/>
      <inkml:brushProperty name="height" value="0.05" units="cm"/>
      <inkml:brushProperty name="color" value="#004F8B"/>
    </inkml:brush>
  </inkml:definitions>
  <inkml:trace contextRef="#ctx0" brushRef="#br0">795 246 5240 0 0,'-5'-18'2165'0'0,"2"8"-287"0"0,1 0 1 0 0,-1 0 0 0 0,2 0-1 0 0,-2-17 1 0 0,3 23-1528 0 0,1 0 0 0 0,-1 0 0 0 0,1 0 1 0 0,0 0-1 0 0,0 0 0 0 0,0 0 1 0 0,0 0-1 0 0,1 0 0 0 0,0 1 0 0 0,0-1 1 0 0,0 0-1 0 0,0 1 0 0 0,0 0 0 0 0,1 0 1 0 0,3-5-1 0 0,1 2-176 0 0,-1 0 1 0 0,1 1-1 0 0,0 0 1 0 0,0 0-1 0 0,1 1 0 0 0,-1 0 1 0 0,1 0-1 0 0,0 0 0 0 0,0 1 1 0 0,0 0-1 0 0,17-3 1 0 0,9 1-279 0 0,60-4 1 0 0,-23 4-52 0 0,-47 3 130 0 0,-11 0 55 0 0,1 0 0 0 0,0 0 0 0 0,-1-1-1 0 0,23-8 1 0 0,-35 10 242 0 0,-6 4-247 0 0,-23 16 164 0 0,0 1 0 0 0,2 1 1 0 0,0 1-1 0 0,-33 37 0 0 0,-47 41 174 0 0,87-85-301 0 0,9-6-124 0 0,0 0-1 0 0,-1-1 1 0 0,1 0-1 0 0,-2-1 1 0 0,1 0 0 0 0,-1-1-1 0 0,0 0 1 0 0,-17 5-1 0 0,23-11-39 0 0,0 0 1 0 0,0 0-1 0 0,-1 0 0 0 0,1-1 0 0 0,0 1 0 0 0,0-2 0 0 0,0 1 0 0 0,0-1 0 0 0,-7-2 1 0 0,12 3 130 0 0,-32 9-216 0 0,-27 37 674 0 0,41-29-222 0 0,0-2 0 0 0,0 0-1 0 0,-1 0 1 0 0,-1-2 0 0 0,-44 19-1 0 0,61-30-227 0 0,0 0-1 0 0,0 0 1 0 0,0 0-1 0 0,0 0 0 0 0,0 0 1 0 0,0-1-1 0 0,0 0 0 0 0,0 0 1 0 0,0 0-1 0 0,0 0 0 0 0,0 0 1 0 0,0-1-1 0 0,0 0 1 0 0,0 0-1 0 0,0 0 0 0 0,0 0 1 0 0,0-1-1 0 0,0 0 0 0 0,1 1 1 0 0,-1-1-1 0 0,1-1 1 0 0,-1 1-1 0 0,1 0 0 0 0,0-1 1 0 0,0 0-1 0 0,0 1 0 0 0,0-1 1 0 0,1 0-1 0 0,-1-1 1 0 0,1 1-1 0 0,-1 0 0 0 0,1-1 1 0 0,0 1-1 0 0,1-1 0 0 0,-1 0 1 0 0,1 0-1 0 0,-2-4 0 0 0,-2-8 60 0 0,0 0-1 0 0,1-1 1 0 0,1 1-1 0 0,1 0 1 0 0,0-1-1 0 0,2 0 1 0 0,1-29-1 0 0,3-4 686 0 0,21-93-1 0 0,-25 142-767 0 0,0 0-1 0 0,0 0 0 0 0,0 0 0 0 0,0 1 0 0 0,0-1 1 0 0,0 0-1 0 0,1 0 0 0 0,-1 1 0 0 0,0-1 0 0 0,0 0 1 0 0,1 0-1 0 0,-1 1 0 0 0,1-1 0 0 0,-1 0 0 0 0,0 1 1 0 0,1-1-1 0 0,-1 0 0 0 0,1 1 0 0 0,0-1 0 0 0,-1 1 1 0 0,1-1-1 0 0,-1 1 0 0 0,1-1 0 0 0,1 0 0 0 0,7 15 278 0 0,-1 36 183 0 0,-9-23-368 0 0,-2 0 1 0 0,0 0-1 0 0,-2 0 1 0 0,-2-1-1 0 0,0 1 1 0 0,-1-1-1 0 0,-15 30 1 0 0,0-7 90 0 0,-2-2 1 0 0,-53 76 0 0 0,72-115-225 0 0,0 0 1 0 0,0-1-1 0 0,-1 0 1 0 0,0 0-1 0 0,0 0 0 0 0,-1-1 1 0 0,0 0-1 0 0,-12 7 1 0 0,16-11-280 0 0,-1 0 0 0 0,1 0 0 0 0,-1 0 0 0 0,0 0 0 0 0,1-1 0 0 0,-1 0 0 0 0,0 0 0 0 0,0 0 0 0 0,0-1 0 0 0,0 1 0 0 0,0-1 0 0 0,0 0 0 0 0,0 0 0 0 0,0-1 0 0 0,1 0 0 0 0,-1 0 0 0 0,-8-2 0 0 0,10 1-328 0 0,0 1 0 0 0,1-1-1 0 0,-1 0 1 0 0,1 1-1 0 0,0-1 1 0 0,-1 0 0 0 0,1-1-1 0 0,0 1 1 0 0,0 0-1 0 0,0-1 1 0 0,1 1 0 0 0,-1-1-1 0 0,1 1 1 0 0,-1-1-1 0 0,1 0 1 0 0,0 1-1 0 0,0-1 1 0 0,0 0 0 0 0,-1-6-1 0 0,0 2-687 0 0,1-1 0 0 0,0 0 0 0 0,0 0 0 0 0,1 0 0 0 0,0 1 0 0 0,1-11 0 0 0,3-6-712 0 0,2-2 190 0 0</inkml:trace>
</inkml:ink>
</file>

<file path=ppt/ink/ink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7.697"/>
    </inkml:context>
    <inkml:brush xml:id="br0">
      <inkml:brushProperty name="width" value="0.05" units="cm"/>
      <inkml:brushProperty name="height" value="0.05" units="cm"/>
      <inkml:brushProperty name="color" value="#004F8B"/>
    </inkml:brush>
  </inkml:definitions>
  <inkml:trace contextRef="#ctx0" brushRef="#br0">0 65 4800 0 0,'23'-60'15949'0'0,"-16"56"-10522"0"0,-3 11-5080 0 0,0 1 0 0 0,-1-1 0 0 0,0 1 0 0 0,0 0 0 0 0,0 1 0 0 0,-1-1 0 0 0,-1 0 0 0 0,1 1 0 0 0,-1-1 0 0 0,-1 1 0 0 0,1-1 0 0 0,-2 13 0 0 0,-1 0-847 0 0,0 0-1 0 0,-2 0 0 0 0,0-1 1 0 0,-8 23-1 0 0,9-35 31 0 0,-9 30-5357 0 0,6-4-8757 0 0,9-27 10828 0 0</inkml:trace>
</inkml:ink>
</file>

<file path=ppt/ink/ink4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5.051"/>
    </inkml:context>
    <inkml:brush xml:id="br0">
      <inkml:brushProperty name="width" value="0.05" units="cm"/>
      <inkml:brushProperty name="height" value="0.05" units="cm"/>
      <inkml:brushProperty name="color" value="#004F8B"/>
    </inkml:brush>
  </inkml:definitions>
  <inkml:trace contextRef="#ctx0" brushRef="#br0">144 35 7393 0 0,'6'-18'13563'0'0,"-4"6"-9744"0"0,-6 8-3806 0 0,-22 8-4997 0 0,-36 6-9129 0 0,23-5 10446 0 0,19-4 1827 0 0</inkml:trace>
</inkml:ink>
</file>

<file path=ppt/ink/ink4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5.379"/>
    </inkml:context>
    <inkml:brush xml:id="br0">
      <inkml:brushProperty name="width" value="0.05" units="cm"/>
      <inkml:brushProperty name="height" value="0.05" units="cm"/>
      <inkml:brushProperty name="color" value="#004F8B"/>
    </inkml:brush>
  </inkml:definitions>
  <inkml:trace contextRef="#ctx0" brushRef="#br0">0 101 4932 0 0,'4'-12'5897'0'0,"6"0"-4029"0"0,1 1 0 0 0,1 1-1 0 0,0-1 1 0 0,14-8 0 0 0,-20 15-2073 0 0,1 0 0 0 0,-1 1 0 0 0,1-1-1 0 0,0 1 1 0 0,0 0 0 0 0,9-2 0 0 0,-35 20-15393 0 0,14-11 15011 0 0,-13 5-1164 0 0</inkml:trace>
</inkml:ink>
</file>

<file path=ppt/ink/ink4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5.770"/>
    </inkml:context>
    <inkml:brush xml:id="br0">
      <inkml:brushProperty name="width" value="0.05" units="cm"/>
      <inkml:brushProperty name="height" value="0.05" units="cm"/>
      <inkml:brushProperty name="color" value="#004F8B"/>
    </inkml:brush>
  </inkml:definitions>
  <inkml:trace contextRef="#ctx0" brushRef="#br0">303 2 5332 0 0,'-15'-1'23005'0'0,"17"21"-21070"0"0,2 1-3006 0 0,-5-8 3348 0 0,-8 33-2080 0 0,-2-1-1 0 0,-2 0 1 0 0,-2-1-1 0 0,-29 59 1 0 0,-3-16-4638 0 0,-9-3-5721 0 0,49-75 8210 0 0,-1 0 1 0 0,0 0 0 0 0,0 0 0 0 0,-1-1 0 0 0,0-1 0 0 0,0 1-1 0 0,-16 8 1 0 0,11-10 79 0 0</inkml:trace>
</inkml:ink>
</file>

<file path=ppt/ink/ink4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6.114"/>
    </inkml:context>
    <inkml:brush xml:id="br0">
      <inkml:brushProperty name="width" value="0.05" units="cm"/>
      <inkml:brushProperty name="height" value="0.05" units="cm"/>
      <inkml:brushProperty name="color" value="#004F8B"/>
    </inkml:brush>
  </inkml:definitions>
  <inkml:trace contextRef="#ctx0" brushRef="#br0">1058 233 5589 0 0,'-3'-6'1670'0'0,"0"0"0"0"0,1-1 0 0 0,0 1 0 0 0,0 0 0 0 0,1-1 1 0 0,-1-8-1 0 0,2 9-858 0 0,-1 1 1 0 0,2-1-1 0 0,-1 1 1 0 0,1 0-1 0 0,-1-1 1 0 0,2 1-1 0 0,1-6 1 0 0,0 3-290 0 0,0 0 1 0 0,1 1-1 0 0,0 0 1 0 0,0-1 0 0 0,1 1-1 0 0,0 1 1 0 0,1-1 0 0 0,-1 1-1 0 0,1 0 1 0 0,11-9-1 0 0,-14 12-355 0 0,5-4 321 0 0,1 0 0 0 0,0 0 0 0 0,0 1 0 0 0,15-8 0 0 0,-21 13-191 0 0,0 34 19 0 0,-16-9-317 0 0,0-1 0 0 0,-1 0 0 0 0,-2-1 0 0 0,0-1 0 0 0,-1 0 0 0 0,-1-2 0 0 0,-1 0 0 0 0,-1-1 0 0 0,0-1 0 0 0,-1 0 0 0 0,-1-2 0 0 0,-26 14 0 0 0,16-13 0 0 0,0-1 0 0 0,-1-1 0 0 0,0-2 0 0 0,-1-2 0 0 0,0-1 0 0 0,-1-1 0 0 0,-56 4 0 0 0,43-8 0 0 0,-1-3 0 0 0,1-1 0 0 0,-1-3 0 0 0,-94-18 0 0 0,119 16-1408 0 0,0-1-1 0 0,0-1 1 0 0,1-1 0 0 0,-45-22-1 0 0,61 27 975 0 0,0-1 1 0 0,1-1-1 0 0,-1 0 0 0 0,1 0 0 0 0,0 0 1 0 0,0 0-1 0 0,1-1 0 0 0,-1 0 0 0 0,1 0 1 0 0,1-1-1 0 0,-1 1 0 0 0,1-1 0 0 0,0 0 1 0 0,1 0-1 0 0,-1-1 0 0 0,1 1 0 0 0,1-1 1 0 0,0 1-1 0 0,-2-9 0 0 0,3 0-1226 0 0,0 1 1 0 0,1 0-1 0 0,1 0 0 0 0,1 0 0 0 0,0 0 1 0 0,0 0-1 0 0,2 0 0 0 0,8-23 0 0 0,-3 12-128 0 0</inkml:trace>
</inkml:ink>
</file>

<file path=ppt/ink/ink4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6.442"/>
    </inkml:context>
    <inkml:brush xml:id="br0">
      <inkml:brushProperty name="width" value="0.05" units="cm"/>
      <inkml:brushProperty name="height" value="0.05" units="cm"/>
      <inkml:brushProperty name="color" value="#004F8B"/>
    </inkml:brush>
  </inkml:definitions>
  <inkml:trace contextRef="#ctx0" brushRef="#br0">1 23 4164 0 0,'23'-4'4089'0'0,"64"-14"11670"0"0,-86 17-14707 0 0,6 2-357 0 0,-67 30-23194 0 0,41-23 20651 0 0</inkml:trace>
</inkml:ink>
</file>

<file path=ppt/ink/ink4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6.770"/>
    </inkml:context>
    <inkml:brush xml:id="br0">
      <inkml:brushProperty name="width" value="0.05" units="cm"/>
      <inkml:brushProperty name="height" value="0.05" units="cm"/>
      <inkml:brushProperty name="color" value="#004F8B"/>
    </inkml:brush>
  </inkml:definitions>
  <inkml:trace contextRef="#ctx0" brushRef="#br0">418 52 5300 0 0,'4'-20'4086'0'0,"4"-11"12703"0"0,-7 46-16496 0 0,-3-7-8 0 0,0 0-1 0 0,0 0 1 0 0,-1 0-1 0 0,0-1 0 0 0,0 1 1 0 0,-1-1-1 0 0,0 1 0 0 0,0-1 1 0 0,-1 0-1 0 0,-7 8 1 0 0,-2 5 67 0 0,-23 35 756 0 0,-73 83 0 0 0,-5-22-3994 0 0,75-88-1444 0 0,10-17-4875 0 0,9-19 1095 0 0,19 6 7743 0 0,1 0-1 0 0,-1 0 1 0 0,1 0-1 0 0,0 0 1 0 0,0 0-1 0 0,0 0 1 0 0,0 0-1 0 0,0 0 1 0 0,0 0-1 0 0,1 0 1 0 0,-1 0-1 0 0,1-1 1 0 0,-1-2-1 0 0,0-2-294 0 0,-4-15-993 0 0</inkml:trace>
</inkml:ink>
</file>

<file path=ppt/ink/ink4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7.098"/>
    </inkml:context>
    <inkml:brush xml:id="br0">
      <inkml:brushProperty name="width" value="0.05" units="cm"/>
      <inkml:brushProperty name="height" value="0.05" units="cm"/>
      <inkml:brushProperty name="color" value="#004F8B"/>
    </inkml:brush>
  </inkml:definitions>
  <inkml:trace contextRef="#ctx0" brushRef="#br0">180 30 6601 0 0,'1'-30'12136'0'0,"1"50"-5371"0"0,-1 50-2832 0 0,-7-18-3416 0 0,-3 0 0 0 0,-18 57-1 0 0,-16 31-7333 0 0,39-127 4824 0 0,0-1 0 0 0,-1 1 1 0 0,-1-1-1 0 0,0-1 0 0 0,-1 1 1 0 0,0-1-1 0 0,0 0 0 0 0,-1-1 1 0 0,-1 1-1 0 0,-15 13 0 0 0,12-15 193 0 0</inkml:trace>
</inkml:ink>
</file>

<file path=ppt/ink/ink4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7.426"/>
    </inkml:context>
    <inkml:brush xml:id="br0">
      <inkml:brushProperty name="width" value="0.05" units="cm"/>
      <inkml:brushProperty name="height" value="0.05" units="cm"/>
      <inkml:brushProperty name="color" value="#004F8B"/>
    </inkml:brush>
  </inkml:definitions>
  <inkml:trace contextRef="#ctx0" brushRef="#br0">60 65 5877 0 0,'14'10'10346'0'0,"-1"4"-4549"0"0,-11-11-5600 0 0,0 0-1 0 0,0 1 1 0 0,0-1-1 0 0,0 0 1 0 0,0 1 0 0 0,-1-1-1 0 0,1 1 1 0 0,-1-1-1 0 0,0 1 1 0 0,0 0-1 0 0,-1-1 1 0 0,1 1-1 0 0,-1 0 1 0 0,0 0 0 0 0,0 0-1 0 0,0-1 1 0 0,0 1-1 0 0,0 0 1 0 0,-1 0-1 0 0,0-1 1 0 0,0 1-1 0 0,0 0 1 0 0,0-1 0 0 0,-1 1-1 0 0,1-1 1 0 0,-4 6-1 0 0,2-5-2 0 0,0 1 0 0 0,0-1 0 0 0,0 0 0 0 0,0 0 0 0 0,-1 0 0 0 0,0 0 0 0 0,0-1 0 0 0,-5 4 0 0 0,7-5-130 0 0,1-1-1 0 0,-1-1 1 0 0,1 1 0 0 0,-1 0 0 0 0,0 0 0 0 0,1-1-1 0 0,-1 1 1 0 0,0-1 0 0 0,1 1 0 0 0,-1-1 0 0 0,0 0-1 0 0,0 1 1 0 0,1-1 0 0 0,-1 0 0 0 0,0 0 0 0 0,0 0-1 0 0,1-1 1 0 0,-1 1 0 0 0,0 0 0 0 0,0-1 0 0 0,1 1-1 0 0,-1-1 1 0 0,0 1 0 0 0,1-1 0 0 0,-1 0 0 0 0,-1-1-1 0 0,2 1-114 0 0,0 0 0 0 0,0 0 0 0 0,0 0 0 0 0,0-1 0 0 0,1 1 0 0 0,-1 0 0 0 0,0-1 0 0 0,1 1 0 0 0,-1-1 0 0 0,1 1 0 0 0,-1 0 0 0 0,1-1 0 0 0,0 1 0 0 0,0-1 0 0 0,0 1 0 0 0,-1-1 0 0 0,1 1 0 0 0,1-1 0 0 0,-1 1 0 0 0,0-1 0 0 0,0 1 0 0 0,0-1 0 0 0,1 1 0 0 0,0-3 0 0 0,12-32-3519 0 0,-12 35 3444 0 0,16-33-10086 0 0,41-58 0 0 0,-47 75 7900 0 0,-2 3 432 0 0</inkml:trace>
</inkml:ink>
</file>

<file path=ppt/ink/ink4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7.942"/>
    </inkml:context>
    <inkml:brush xml:id="br0">
      <inkml:brushProperty name="width" value="0.05" units="cm"/>
      <inkml:brushProperty name="height" value="0.05" units="cm"/>
      <inkml:brushProperty name="color" value="#004F8B"/>
    </inkml:brush>
  </inkml:definitions>
  <inkml:trace contextRef="#ctx0" brushRef="#br0">294 17 6265 0 0,'0'-16'14910'0'0,"-1"35"-10878"0"0,-4 37-1968 0 0,-6-3 65 0 0,-33 86 1 0 0,-35 42-5865 0 0,73-170 1792 0 0,0 0 1 0 0,0-1 0 0 0,-1 0 0 0 0,-1 0 0 0 0,-14 15 0 0 0,19-21 1171 0 0,-1-1 0 0 0,1 1 1 0 0,-1-1-1 0 0,0-1 0 0 0,0 1 0 0 0,-1 0 1 0 0,1-1-1 0 0,0 0 0 0 0,-1 0 0 0 0,1 0 1 0 0,-1-1-1 0 0,0 1 0 0 0,0-1 0 0 0,1 0 0 0 0,-1-1 1 0 0,0 1-1 0 0,-6-1 0 0 0,-3-2-1037 0 0</inkml:trace>
</inkml:ink>
</file>

<file path=ppt/ink/ink4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8.942"/>
    </inkml:context>
    <inkml:brush xml:id="br0">
      <inkml:brushProperty name="width" value="0.05" units="cm"/>
      <inkml:brushProperty name="height" value="0.05" units="cm"/>
      <inkml:brushProperty name="color" value="#004F8B"/>
    </inkml:brush>
  </inkml:definitions>
  <inkml:trace contextRef="#ctx0" brushRef="#br0">1330 20 7053 0 0,'-16'-19'17752'0'0,"-10"44"-15929"0"0,-1 1-1401 0 0,0-2 0 0 0,-55 38 0 0 0,50-41-1175 0 0,-31 18 55 0 0,58-36 816 0 0,1 0 0 0 0,-1 1 0 0 0,1-1 0 0 0,0 1 1 0 0,1 0-1 0 0,-1 0 0 0 0,1 0 0 0 0,-5 7 0 0 0,-6 7 235 0 0,3-6-232 0 0,-1-1 1 0 0,0 0 0 0 0,-1-1 0 0 0,0 0-1 0 0,-1-1 1 0 0,0-1 0 0 0,0 0 0 0 0,-1-1 0 0 0,0 0-1 0 0,0-1 1 0 0,-26 6 0 0 0,38-11-100 0 0,0-1 0 0 0,0 1-1 0 0,0-1 1 0 0,0 1 0 0 0,0-1 0 0 0,0 0-1 0 0,0 0 1 0 0,0 0 0 0 0,1-1 0 0 0,-1 1-1 0 0,0-1 1 0 0,0 1 0 0 0,0-1 0 0 0,0 0-1 0 0,1 0 1 0 0,-1 0 0 0 0,0-1 0 0 0,1 1-1 0 0,-6-4 1 0 0,5 2 5 0 0,-1-1 0 0 0,1 1 0 0 0,0-1 1 0 0,0 0-1 0 0,1 0 0 0 0,-1 0 0 0 0,1 0 0 0 0,-1-1 0 0 0,1 1 0 0 0,1-1 0 0 0,-2-4 0 0 0,-2-10 22 0 0,1 1 0 0 0,1-1-1 0 0,1 0 1 0 0,0-33-1 0 0,3 39 64 0 0,0 0-1 0 0,1 0 0 0 0,7-22 1 0 0,-6 24 92 0 0,0-1 1 0 0,-1 0-1 0 0,2-21 1 0 0,-2 29 470 0 0,4 15-482 0 0,3 19-14 0 0,-10-4-167 0 0,0-1 0 0 0,-1 0 0 0 0,-1 0 1 0 0,-2 0-1 0 0,0-1 0 0 0,-2 1 0 0 0,-1-1 0 0 0,0 0 0 0 0,-2-1 0 0 0,-14 24 0 0 0,20-39-12 0 0,-2 0 0 0 0,1 0 0 0 0,-1-1 0 0 0,-1 0 0 0 0,1 0 0 0 0,-1 0 0 0 0,0-1 0 0 0,-1 0 0 0 0,-9 6 0 0 0,-7 3 0 0 0,-46 18 0 0 0,52-26 0 0 0,1 1 0 0 0,0 1 0 0 0,1 0 0 0 0,-1 1 0 0 0,2 1 0 0 0,-25 21 0 0 0,1 13 0 0 0,1 1 0 0 0,-56 95 0 0 0,4-6 0 0 0,86-129 0 0 0,3-4 0 0 0,0 1 0 0 0,-1-1 0 0 0,1 0 0 0 0,-1 0 0 0 0,0 0 0 0 0,1 0 0 0 0,-1 0 0 0 0,0-1 0 0 0,0 1 0 0 0,0 0 0 0 0,-1-1 0 0 0,1 0 0 0 0,0 1 0 0 0,0-1 0 0 0,-1 0 0 0 0,1 0 0 0 0,-1 0 0 0 0,1-1 0 0 0,-1 1 0 0 0,1 0 0 0 0,-6-1 0 0 0,6 0 0 0 0,0 0 0 0 0,0 0 0 0 0,0 0 0 0 0,0-1 0 0 0,0 1 0 0 0,0-1 0 0 0,0 1 0 0 0,0-1 0 0 0,0 0 0 0 0,0 0 0 0 0,0 0 0 0 0,1 0 0 0 0,-1 0 0 0 0,0-1 0 0 0,1 1 0 0 0,-1 0 0 0 0,1-1 0 0 0,-1 1 0 0 0,1-1 0 0 0,0 1 0 0 0,-1-1 0 0 0,1 0 0 0 0,0 1 0 0 0,0-1 0 0 0,0 0 0 0 0,0 0 0 0 0,1 0 0 0 0,-1 0 0 0 0,1 0 0 0 0,-1 0 0 0 0,1 0 0 0 0,-1 0 0 0 0,1 0 0 0 0,0 0 0 0 0,0 0 0 0 0,0-4 0 0 0,0 3 0 0 0,-2-18-294 0 0,2 1 0 0 0,0 0-1 0 0,1-1 1 0 0,0 1 0 0 0,2 0 0 0 0,1 0-1 0 0,0 0 1 0 0,1 1 0 0 0,2-1 0 0 0,0 1-1 0 0,0 1 1 0 0,2-1 0 0 0,0 1 0 0 0,2 1-1 0 0,0 0 1 0 0,0 0 0 0 0,2 1 0 0 0,0 0-1 0 0,1 2 1 0 0,0-1 0 0 0,1 2 0 0 0,1 0-1 0 0,0 0 1 0 0,0 2 0 0 0,2 0 0 0 0,-1 1-1 0 0,28-12 1 0 0,-22 14-3227 0 0,1 1-1 0 0,-1 0 0 0 0,34-3 0 0 0,-16 5-779 0 0,51 1-1 0 0,-50 4 2484 0 0</inkml:trace>
</inkml:ink>
</file>

<file path=ppt/ink/ink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8.104"/>
    </inkml:context>
    <inkml:brush xml:id="br0">
      <inkml:brushProperty name="width" value="0.05" units="cm"/>
      <inkml:brushProperty name="height" value="0.05" units="cm"/>
      <inkml:brushProperty name="color" value="#004F8B"/>
    </inkml:brush>
  </inkml:definitions>
  <inkml:trace contextRef="#ctx0" brushRef="#br0">28 58 4740 0 0,'10'-42'16598'0'0,"-6"26"-12666"0"0,-28 57-28744 0 0,19-31 26630 0 0,-7 4-3330 0 0</inkml:trace>
</inkml:ink>
</file>

<file path=ppt/ink/ink4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9.348"/>
    </inkml:context>
    <inkml:brush xml:id="br0">
      <inkml:brushProperty name="width" value="0.05" units="cm"/>
      <inkml:brushProperty name="height" value="0.05" units="cm"/>
      <inkml:brushProperty name="color" value="#004F8B"/>
    </inkml:brush>
  </inkml:definitions>
  <inkml:trace contextRef="#ctx0" brushRef="#br0">184 176 5188 0 0,'0'0'3231'0'0,"-33"-16"3895"0"0,29 11-6201 0 0,0-1 1 0 0,0 1 0 0 0,0-1-1 0 0,0 0 1 0 0,-4-11 0 0 0,6 9-457 0 0,0 0-1 0 0,1 0 1 0 0,-1 1 0 0 0,1-1 0 0 0,1 0 0 0 0,0 0-1 0 0,0 0 1 0 0,0 0 0 0 0,1 0 0 0 0,0 0 0 0 0,1 0-1 0 0,3-12 1 0 0,-4 36-276 0 0,0-15-196 0 0,-1 1 0 0 0,0-1 0 0 0,1 1 0 0 0,-1-1 0 0 0,0 1 0 0 0,0-1 0 0 0,0 1 0 0 0,0-1 0 0 0,0 1 0 0 0,0-1 0 0 0,-1 1 0 0 0,1-1 0 0 0,0 1 0 0 0,-1-1 0 0 0,-1 3 0 0 0,-36 68-2504 0 0,13-40-2327 0 0,-5-8-6854 0 0,9-28 5583 0 0,12-1 4409 0 0</inkml:trace>
</inkml:ink>
</file>

<file path=ppt/ink/ink4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49.676"/>
    </inkml:context>
    <inkml:brush xml:id="br0">
      <inkml:brushProperty name="width" value="0.05" units="cm"/>
      <inkml:brushProperty name="height" value="0.05" units="cm"/>
      <inkml:brushProperty name="color" value="#004F8B"/>
    </inkml:brush>
  </inkml:definitions>
  <inkml:trace contextRef="#ctx0" brushRef="#br0">1 99 5300 0 0,'4'-7'1946'0'0,"2"0"-1"0"0,-1 0 0 0 0,0 1 1 0 0,12-11-1 0 0,-8 10-879 0 0,0 0 1 0 0,0 1-1 0 0,0-1 0 0 0,11-4 0 0 0,-15 9-1260 0 0,1-1-1 0 0,0 1 0 0 0,-1 0 0 0 0,1 0 1 0 0,0 1-1 0 0,0-1 0 0 0,0 1 1 0 0,8 0-1 0 0,-11 1-445 0 0,1 0-1 0 0,-1 0 1 0 0,0 1 0 0 0,0-1-1 0 0,-1 1 1 0 0,1 0 0 0 0,0 0 0 0 0,0 0-1 0 0,0 0 1 0 0,0 0 0 0 0,-1 0-1 0 0,1 1 1 0 0,0-1 0 0 0,-1 1-1 0 0,0 0 1 0 0,1 0 0 0 0,2 3 0 0 0,-4-4 352 0 0,0 1 1 0 0,0-1 0 0 0,0 1 0 0 0,0-1-1 0 0,-1 1 1 0 0,1-1 0 0 0,0 1 0 0 0,-1 0-1 0 0,1-1 1 0 0,-1 1 0 0 0,0 0-1 0 0,0 0 1 0 0,1 1 0 0 0,1 14-1484 0 0</inkml:trace>
</inkml:ink>
</file>

<file path=ppt/ink/ink4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0.020"/>
    </inkml:context>
    <inkml:brush xml:id="br0">
      <inkml:brushProperty name="width" value="0.05" units="cm"/>
      <inkml:brushProperty name="height" value="0.05" units="cm"/>
      <inkml:brushProperty name="color" value="#004F8B"/>
    </inkml:brush>
  </inkml:definitions>
  <inkml:trace contextRef="#ctx0" brushRef="#br0">1 43 1052 0 0,'37'-42'-60'0'0</inkml:trace>
</inkml:ink>
</file>

<file path=ppt/ink/ink4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0.380"/>
    </inkml:context>
    <inkml:brush xml:id="br0">
      <inkml:brushProperty name="width" value="0.05" units="cm"/>
      <inkml:brushProperty name="height" value="0.05" units="cm"/>
      <inkml:brushProperty name="color" value="#004F8B"/>
    </inkml:brush>
  </inkml:definitions>
  <inkml:trace contextRef="#ctx0" brushRef="#br0">2105 1 4348 0 0,'-9'0'725'0'0,"0"0"0"0"0,1 0 0 0 0,-1 1 0 0 0,1 0 0 0 0,-1 0 0 0 0,1 1 0 0 0,-1 0 0 0 0,1 1 0 0 0,0 0 0 0 0,-13 7 0 0 0,-14 7 322 0 0,-33 24-1 0 0,41-23-386 0 0,-652 473 5044 0 0,259-171-5109 0 0,336-260-355 0 0,-227 154-6745 0 0,247-175 2374 0 0,-2-2 0 0 0,-136 53-1 0 0,159-74 2316 0 0</inkml:trace>
</inkml:ink>
</file>

<file path=ppt/ink/ink4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1.895"/>
    </inkml:context>
    <inkml:brush xml:id="br0">
      <inkml:brushProperty name="width" value="0.05" units="cm"/>
      <inkml:brushProperty name="height" value="0.05" units="cm"/>
      <inkml:brushProperty name="color" value="#004F8B"/>
    </inkml:brush>
  </inkml:definitions>
  <inkml:trace contextRef="#ctx0" brushRef="#br0">281 90 5312 0 0,'0'0'211'0'0,"0"-1"-1"0"0,0 1 0 0 0,0 0 1 0 0,0-1-1 0 0,0 1 0 0 0,0 0 1 0 0,0 0-1 0 0,-1-1 0 0 0,1 1 1 0 0,0 0-1 0 0,0-1 0 0 0,0 1 1 0 0,-1 0-1 0 0,1 0 0 0 0,0-1 1 0 0,0 1-1 0 0,-1 0 0 0 0,1 0 1 0 0,0-1-1 0 0,0 1 0 0 0,-1 0 1 0 0,1 0-1 0 0,0 0 0 0 0,-1 0 1 0 0,1 0-1 0 0,0-1 0 0 0,0 1 1 0 0,-1 0-1 0 0,1 0 0 0 0,0 0 1 0 0,-1 0-1 0 0,1 0 0 0 0,0 0 1 0 0,-1 0-1 0 0,1 0 0 0 0,-1 0 1 0 0,1 0-1 0 0,0 0 0 0 0,-1 0 1 0 0,1 0-1 0 0,0 0 0 0 0,0 1 1 0 0,-1-1-1 0 0,1 0 0 0 0,0 0 1 0 0,-1 0-1 0 0,1 0 0 0 0,-1 1 1 0 0,-15 19 2576 0 0,-11 33-1170 0 0,-181 406 7476 0 0,192-425-8895 0 0,15-33-554 0 0,1-6-3013 0 0,2-12 1573 0 0,1 0-1 0 0,0 0 1 0 0,1 0 0 0 0,1 0-1 0 0,9-22 1 0 0,9-27-3793 0 0,16-68-1522 0 0,-2 10 7707 0 0,-5-2 8507 0 0,-32 121-8390 0 0,1-1 0 0 0,1 1 0 0 0,-1 0 0 0 0,1 0 0 0 0,0 0 0 0 0,0 0 0 0 0,0 0 1 0 0,1 0-1 0 0,5-8 0 0 0,-6 12-483 0 0,0-1 1 0 0,0 1 0 0 0,0 0-1 0 0,0 0 1 0 0,0-1-1 0 0,0 1 1 0 0,0 1 0 0 0,0-1-1 0 0,0 0 1 0 0,0 0 0 0 0,1 1-1 0 0,-1-1 1 0 0,0 1-1 0 0,0 0 1 0 0,1 0 0 0 0,-1 0-1 0 0,0 0 1 0 0,1 0 0 0 0,-1 0-1 0 0,0 1 1 0 0,0-1-1 0 0,1 1 1 0 0,-1-1 0 0 0,0 1-1 0 0,3 1 1 0 0,24 9 453 0 0,0 1 1 0 0,-1 1-1 0 0,-1 2 0 0 0,0 0 1 0 0,-1 2-1 0 0,32 26 1 0 0,-8 0 13 0 0,85 93 0 0 0,-100-97-482 0 0,64 76-11 0 0,-85-97-168 0 0,-1 1-1 0 0,-1 1 1 0 0,0-1 0 0 0,11 30-1 0 0,-21-46-28 0 0,-1-1-1 0 0,0 1 1 0 0,0 0 0 0 0,-1-1-1 0 0,1 1 1 0 0,0 0-1 0 0,-1 0 1 0 0,0 0-1 0 0,1 0 1 0 0,-1-1-1 0 0,0 1 1 0 0,-1 0 0 0 0,1 0-1 0 0,0 0 1 0 0,-1 0-1 0 0,0-1 1 0 0,1 1-1 0 0,-1 0 1 0 0,0-1 0 0 0,-1 1-1 0 0,1 0 1 0 0,-2 2-1 0 0,0-1 20 0 0,-1-1-1 0 0,1 0 0 0 0,-1 1 0 0 0,0-2 1 0 0,1 1-1 0 0,-1 0 0 0 0,-1-1 0 0 0,1 1 1 0 0,0-1-1 0 0,0 0 0 0 0,-1-1 0 0 0,-5 2 1 0 0,-14 3 103 0 0,-1-1 0 0 0,0-2 0 0 0,-49 1 1 0 0,68-3-129 0 0,-246-14-2 0 0,78-1 0 0 0,156 14 0 0 0,6 0-183 0 0,9 0-836 0 0,35-2-3803 0 0,-1-2 1 0 0,0-1-1 0 0,55-16 1 0 0,-11 3 558 0 0,94-25-1745 0 0,-99 25 4276 0 0</inkml:trace>
</inkml:ink>
</file>

<file path=ppt/ink/ink4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2.755"/>
    </inkml:context>
    <inkml:brush xml:id="br0">
      <inkml:brushProperty name="width" value="0.05" units="cm"/>
      <inkml:brushProperty name="height" value="0.05" units="cm"/>
      <inkml:brushProperty name="color" value="#004F8B"/>
    </inkml:brush>
  </inkml:definitions>
  <inkml:trace contextRef="#ctx0" brushRef="#br0">861 319 4872 0 0,'-2'-4'617'0'0,"-1"0"0"0"0,1 1 0 0 0,0-1 0 0 0,-1 1 0 0 0,0-1 0 0 0,0 1 0 0 0,0 0 0 0 0,0 0 0 0 0,0 0 0 0 0,0 1 0 0 0,-1-1 0 0 0,-6-3 0 0 0,3 2 5 0 0,-1 1 0 0 0,1 0 0 0 0,-1 1 0 0 0,0 0 0 0 0,0 0 1 0 0,-10-1-1 0 0,-10 1 530 0 0,0 1 0 0 0,-55 5 0 0 0,62-2-590 0 0,-43 4 377 0 0,1 2-1 0 0,0 4 1 0 0,0 2 0 0 0,1 3-1 0 0,-81 33 1 0 0,142-49-921 0 0,-75 37 655 0 0,71-36-618 0 0,0 1 0 0 0,1 0 0 0 0,-1 0-1 0 0,1 0 1 0 0,0 1 0 0 0,0 0-1 0 0,0 0 1 0 0,1 0 0 0 0,-1 0-1 0 0,1 0 1 0 0,0 1 0 0 0,0-1 0 0 0,-3 7-1 0 0,6-8-29 0 0,0-1 0 0 0,0 1-1 0 0,0-1 1 0 0,0 0 0 0 0,0 1-1 0 0,0-1 1 0 0,1 1 0 0 0,-1-1-1 0 0,1 0 1 0 0,-1 1 0 0 0,1-1-1 0 0,0 0 1 0 0,0 0 0 0 0,0 0-1 0 0,0 0 1 0 0,1 1 0 0 0,-1-2-1 0 0,1 1 1 0 0,-1 0 0 0 0,1 0-1 0 0,-1 0 1 0 0,1-1 0 0 0,0 1-1 0 0,0-1 1 0 0,0 1 0 0 0,0-1-1 0 0,0 0 1 0 0,0 0 0 0 0,0 0-1 0 0,5 2 1 0 0,9 5 43 0 0,1-1 0 0 0,33 9 0 0 0,-40-13-43 0 0,36 9-77 0 0,0-2 0 0 0,1-2 0 0 0,0-2 0 0 0,89-1-1 0 0,189-31-90 0 0,-270 20 17 0 0,71-10 189 0 0,-114 13-209 0 0,0 0 0 0 0,-1 0 0 0 0,1-1 0 0 0,-1 0 0 0 0,0-1 0 0 0,0-1 0 0 0,19-12 1 0 0,-28 17-3 0 0,0 0 0 0 0,-1-1 1 0 0,1 1-1 0 0,0-1 0 0 0,0 1 1 0 0,-1-1-1 0 0,1 0 1 0 0,-1 1-1 0 0,1-1 0 0 0,-1 0 1 0 0,0 0-1 0 0,0 0 1 0 0,0 0-1 0 0,0-1 0 0 0,0 1 1 0 0,0 0-1 0 0,0 0 1 0 0,-1 0-1 0 0,1-1 0 0 0,-1 1 1 0 0,0 0-1 0 0,0-1 1 0 0,0 1-1 0 0,0 0 0 0 0,0-1 1 0 0,0 1-1 0 0,-1 0 0 0 0,1-1 1 0 0,-1 1-1 0 0,1 0 1 0 0,-1 0-1 0 0,0-1 0 0 0,0 1 1 0 0,0 0-1 0 0,0 0 1 0 0,0 0-1 0 0,-1 0 0 0 0,1 0 1 0 0,0 1-1 0 0,-1-1 1 0 0,-2-2-1 0 0,-8-9-1102 0 0,-1 1-1 0 0,0 1 1 0 0,-1 0-1 0 0,-22-14 1 0 0,13 9 507 0 0,-4-5-168 0 0,1-1 0 0 0,-24-27 0 0 0,-41-55 3949 0 0,-25-26 7105 0 0,116 130-10077 0 0,-1 0 0 0 0,1-1 0 0 0,0 1-1 0 0,-1-1 1 0 0,1 1 0 0 0,0 0 0 0 0,-1 0 0 0 0,1-1-1 0 0,0 1 1 0 0,-1 0 0 0 0,1-1 0 0 0,-1 1 0 0 0,1 0-1 0 0,-1 0 1 0 0,1 0 0 0 0,0 0 0 0 0,-1-1 0 0 0,1 1-1 0 0,-1 0 1 0 0,1 0 0 0 0,-1 0 0 0 0,1 0 0 0 0,-1 0-1 0 0,1 0 1 0 0,-1 0 0 0 0,1 0 0 0 0,-1 0 0 0 0,1 0-1 0 0,-1 1 1 0 0,1-1 0 0 0,-1 0 0 0 0,1 0 0 0 0,-1 0 0 0 0,1 0-1 0 0,0 1 1 0 0,-1-1 0 0 0,1 0 0 0 0,-1 1 0 0 0,1-1-1 0 0,-1 1 1 0 0,-10 23 1423 0 0,3 31-2 0 0,8-54-1450 0 0,-41 849 2051 0 0,45-720-4786 0 0,16-137-9962 0 0,-11 1 9980 0 0,-7 6 3315 0 0,60-52-12945 0 0,-46 38 10524 0 0</inkml:trace>
</inkml:ink>
</file>

<file path=ppt/ink/ink4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3.130"/>
    </inkml:context>
    <inkml:brush xml:id="br0">
      <inkml:brushProperty name="width" value="0.05" units="cm"/>
      <inkml:brushProperty name="height" value="0.05" units="cm"/>
      <inkml:brushProperty name="color" value="#004F8B"/>
    </inkml:brush>
  </inkml:definitions>
  <inkml:trace contextRef="#ctx0" brushRef="#br0">110 61 4256 0 0,'131'-25'6911'0'0,"66"-9"-4054"0"0,-195 34-2931 0 0,0 0-1 0 0,0-1 1 0 0,0 1-1 0 0,0 0 1 0 0,0 0-1 0 0,0 0 1 0 0,0 0-1 0 0,0 0 1 0 0,0 0-1 0 0,0 1 1 0 0,0-1 0 0 0,0 1-1 0 0,0 0 1 0 0,0-1-1 0 0,0 1 1 0 0,-1 0-1 0 0,1 0 1 0 0,0 0-1 0 0,-1 0 1 0 0,4 3-1 0 0,-7-1 142 0 0,-1 0 0 0 0,1 0 0 0 0,-1 0-1 0 0,0 0 1 0 0,1-1 0 0 0,-2 1 0 0 0,-4 3 0 0 0,-49 31 1803 0 0,-2-2 1 0 0,-81 35-1 0 0,25-14 1670 0 0,95-47-2834 0 0,15-7-475 0 0,0 0-1 0 0,0 0 0 0 0,1 0 0 0 0,-1 0 0 0 0,0 1 0 0 0,1 0 0 0 0,-1 0 0 0 0,1 0 0 0 0,0 0 0 0 0,0 1 1 0 0,1 0-1 0 0,-6 6 0 0 0,8-9-179 0 0,86-10-3541 0 0,43-23-7016 0 0,-92 22 8119 0 0,121-41-4126 0 0,-91 27 4658 0 0</inkml:trace>
</inkml:ink>
</file>

<file path=ppt/ink/ink4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3.802"/>
    </inkml:context>
    <inkml:brush xml:id="br0">
      <inkml:brushProperty name="width" value="0.05" units="cm"/>
      <inkml:brushProperty name="height" value="0.05" units="cm"/>
      <inkml:brushProperty name="color" value="#004F8B"/>
    </inkml:brush>
  </inkml:definitions>
  <inkml:trace contextRef="#ctx0" brushRef="#br0">189 109 4832 0 0,'0'-1'61'0'0,"-20"-55"7140"0"0,-8 5 8443 0 0,28 55-15323 0 0,0 0 0 0 0,0 0 1 0 0,0 0-1 0 0,0 0 0 0 0,0 0 0 0 0,1 0 0 0 0,0 0 1 0 0,2 7-1 0 0,1 9 579 0 0,-2 31-686 0 0,-2 1 1 0 0,-2-1-1 0 0,-18 100 0 0 0,-52 149 167 0 0,15-104-480 0 0,57-195-592 0 0,5-5-954 0 0,18-18-2401 0 0,-1-1-1 0 0,0-1 1 0 0,-2-1 0 0 0,33-53-1 0 0,18-23-1384 0 0,-36 57 3550 0 0,-1 7 125 0 0</inkml:trace>
</inkml:ink>
</file>

<file path=ppt/ink/ink4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4.161"/>
    </inkml:context>
    <inkml:brush xml:id="br0">
      <inkml:brushProperty name="width" value="0.05" units="cm"/>
      <inkml:brushProperty name="height" value="0.05" units="cm"/>
      <inkml:brushProperty name="color" value="#004F8B"/>
    </inkml:brush>
  </inkml:definitions>
  <inkml:trace contextRef="#ctx0" brushRef="#br0">373 42 3028 0 0,'16'-10'3970'0'0,"0"0"1"0"0,31-12 2249 0 0,-47 31-4101 0 0,1-8-2030 0 0,-1 0 1 0 0,0 0-1 0 0,0 0 0 0 0,0 0 0 0 0,0 0 1 0 0,0-1-1 0 0,0 1 0 0 0,0 0 0 0 0,-1 0 1 0 0,1 0-1 0 0,0 0 0 0 0,0-1 0 0 0,-1 1 1 0 0,1 0-1 0 0,0 0 0 0 0,-1 0 1 0 0,1-1-1 0 0,-1 1 0 0 0,0 1 0 0 0,-15 15 454 0 0,1-1-1 0 0,-2 0 1 0 0,0-1 0 0 0,-1-1-1 0 0,-1-1 1 0 0,0 0-1 0 0,-27 12 1 0 0,37-19-393 0 0,-36 17 662 0 0,-52 19-1 0 0,-33 18 778 0 0,130-59-1570 0 0,0-1 0 0 0,0 0 0 0 0,0 1 0 0 0,0-1 0 0 0,0 0 0 0 0,0 1 0 0 0,1-1 0 0 0,-1 0 0 0 0,0 1 0 0 0,0-1 0 0 0,0 0-1 0 0,0 1 1 0 0,1-1 0 0 0,-1 0 0 0 0,0 1 0 0 0,0-1 0 0 0,1 0 0 0 0,-1 0 0 0 0,0 1 0 0 0,0-1 0 0 0,1 0 0 0 0,-1 0 0 0 0,0 1 0 0 0,1-1 0 0 0,-1 0 0 0 0,0 0 0 0 0,1 0 0 0 0,-1 0 0 0 0,0 0 0 0 0,1 1 0 0 0,-1-1 0 0 0,0 0 0 0 0,1 0 0 0 0,-1 0 0 0 0,0 0-1 0 0,1 0 1 0 0,-1 0 0 0 0,1 0 0 0 0,-1 0 0 0 0,0 0 0 0 0,1-1 0 0 0,26 9 162 0 0,-22-7-24 0 0,43 14 515 0 0,-1 3 1 0 0,-1 2-1 0 0,45 26 1 0 0,-34-17-1553 0 0,61 22 1 0 0,-25-25-4878 0 0,-73-23 2177 0 0,1 0 1 0 0,37-1 0 0 0,-19-4-2347 0 0,67-12 0 0 0,-79 8 4332 0 0</inkml:trace>
</inkml:ink>
</file>

<file path=ppt/ink/ink4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5.286"/>
    </inkml:context>
    <inkml:brush xml:id="br0">
      <inkml:brushProperty name="width" value="0.05" units="cm"/>
      <inkml:brushProperty name="height" value="0.05" units="cm"/>
      <inkml:brushProperty name="color" value="#004F8B"/>
    </inkml:brush>
  </inkml:definitions>
  <inkml:trace contextRef="#ctx0" brushRef="#br0">344 167 5416 0 0,'-1'-17'3008'0'0,"-2"-10"6477"0"0,-2 16-2024 0 0,-2 27-5255 0 0,-159 509 2985 0 0,145-469-5191 0 0,-88 199 0 0 0,85-204 0 0 0,16-36 0 0 0,20-40 0 0 0,80-172-2151 0 0,106-241-8263 0 0,-127 244 8751 0 0,-19 34 9502 0 0,-52 159-7807 0 0,0 1 1 0 0,0-1-1 0 0,0 0 1 0 0,1 0-1 0 0,-1 1 1 0 0,0-1-1 0 0,0 0 1 0 0,1 1-1 0 0,-1-1 1 0 0,0 0-1 0 0,1 1 1 0 0,-1-1 0 0 0,1 0-1 0 0,-1 1 1 0 0,1-1-1 0 0,-1 1 1 0 0,1-1-1 0 0,-1 1 1 0 0,1-1-1 0 0,-1 1 1 0 0,1 0-1 0 0,0-1 1 0 0,-1 1-1 0 0,1 0 1 0 0,0-1-1 0 0,-1 1 1 0 0,1 0-1 0 0,0 0 1 0 0,0-1-1 0 0,-1 1 1 0 0,1 0-1 0 0,1 0 1 0 0,0 1 109 0 0,0 0-1 0 0,-1-1 1 0 0,1 1 0 0 0,-1 0-1 0 0,1 0 1 0 0,-1 0 0 0 0,1 1 0 0 0,-1-1-1 0 0,0 0 1 0 0,1 0 0 0 0,-1 1-1 0 0,0-1 1 0 0,1 2 0 0 0,32 59 3111 0 0,-32-57-3174 0 0,143 277-79 0 0,-102-207 0 0 0,87 114 0 0 0,-31-77 0 0 0,13 15 0 0 0,-111-125 0 0 0,0 0 0 0 0,1-1 0 0 0,-1 1 0 0 0,0 0 0 0 0,0-1 0 0 0,0 1 0 0 0,0 0 0 0 0,-1 0 0 0 0,1 0 0 0 0,0 0 0 0 0,-1 0 0 0 0,1 0 0 0 0,-1 0 0 0 0,0 0 0 0 0,1 0 0 0 0,-1 0 0 0 0,0 0 0 0 0,0 0 0 0 0,-1 0 0 0 0,1 0 0 0 0,0 0 0 0 0,-1 0 0 0 0,1 0 0 0 0,-1 0 0 0 0,-1 2 0 0 0,0-1 0 0 0,0 1 0 0 0,0-1 0 0 0,-1 0 0 0 0,0-1 0 0 0,0 1 0 0 0,0 0 0 0 0,0-1 0 0 0,0 1 0 0 0,0-1 0 0 0,0 0 0 0 0,-1 0 0 0 0,-4 1 0 0 0,-10 5 0 0 0,-1-2 0 0 0,1 0 0 0 0,-1-1 0 0 0,-22 2 0 0 0,-69 5 0 0 0,0-6 0 0 0,0-4 0 0 0,0-5 0 0 0,-140-22 0 0 0,238 24 8 0 0,7 1-16 0 0,0 0 0 0 0,0 0 0 0 0,0-1-1 0 0,0 0 1 0 0,0 0 0 0 0,1 0 0 0 0,-1 0-1 0 0,0-1 1 0 0,1 1 0 0 0,-1-1 0 0 0,1 0 0 0 0,-1-1-1 0 0,1 1 1 0 0,0-1 0 0 0,-4-3 0 0 0,8 5-206 0 0,0 1-1 0 0,0 0 1 0 0,0-1 0 0 0,0 1 0 0 0,0-1 0 0 0,0 1 0 0 0,0-1 0 0 0,0 1 0 0 0,0-1 0 0 0,0 1 0 0 0,0 0-1 0 0,0-1 1 0 0,1 1 0 0 0,-1-1 0 0 0,0 1 0 0 0,0 0 0 0 0,0-1 0 0 0,1 1 0 0 0,-1 0 0 0 0,0-1 0 0 0,1 1-1 0 0,-1 0 1 0 0,0-1 0 0 0,1 1 0 0 0,-1 0 0 0 0,0-1 0 0 0,1 1 0 0 0,-1 0 0 0 0,0 0 0 0 0,1 0 0 0 0,-1-1-1 0 0,1 1 1 0 0,-1 0 0 0 0,1 0 0 0 0,-1 0 0 0 0,1 0 0 0 0,21-9-6487 0 0,-18 8 5548 0 0,65-23-10279 0 0,-24 9 7901 0 0,-15 5 1758 0 0</inkml:trace>
</inkml:ink>
</file>

<file path=ppt/ink/ink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8.791"/>
    </inkml:context>
    <inkml:brush xml:id="br0">
      <inkml:brushProperty name="width" value="0.05" units="cm"/>
      <inkml:brushProperty name="height" value="0.05" units="cm"/>
      <inkml:brushProperty name="color" value="#004F8B"/>
    </inkml:brush>
  </inkml:definitions>
  <inkml:trace contextRef="#ctx0" brushRef="#br0">1001 136 4000 0 0,'-26'-9'9407'0'0,"24"8"-9028"0"0,-1-1 1 0 0,1 1-1 0 0,1-1 1 0 0,-1 0-1 0 0,0 0 1 0 0,0 0 0 0 0,1 0-1 0 0,-1 0 1 0 0,1 0-1 0 0,0-1 1 0 0,-1 1 0 0 0,1 0-1 0 0,0-1 1 0 0,0 1-1 0 0,1-1 1 0 0,-1 1-1 0 0,0-1 1 0 0,1 1 0 0 0,0-1-1 0 0,-1 1 1 0 0,1-6-1 0 0,1-2 144 0 0,0 1 0 0 0,1-1-1 0 0,0 1 1 0 0,4-13 0 0 0,-4 17-322 0 0,-2 5-184 0 0,1-1 0 0 0,0 0 0 0 0,0 0 0 0 0,0 0 0 0 0,0 1 0 0 0,0-1 0 0 0,0 1 0 0 0,0-1 0 0 0,0 0 0 0 0,0 1 0 0 0,0 0 1 0 0,0-1-1 0 0,0 1 0 0 0,1 0 0 0 0,-1-1 0 0 0,0 1 0 0 0,0 0 0 0 0,0 0 0 0 0,1 0 0 0 0,-1 0 0 0 0,0 0 0 0 0,0 0 0 0 0,0 1 0 0 0,0-1 0 0 0,1 0 0 0 0,-1 1 0 0 0,0-1 0 0 0,0 0 0 0 0,0 1 0 0 0,0-1 0 0 0,0 1 0 0 0,0 0 0 0 0,0-1 0 0 0,0 1 0 0 0,0 0 0 0 0,0 0 0 0 0,0-1 0 0 0,-1 1 0 0 0,1 0 0 0 0,0 0 0 0 0,0 0 0 0 0,-1 0 0 0 0,1 0 0 0 0,-1 0 0 0 0,1 0 0 0 0,-1 0 0 0 0,1 0 0 0 0,-1 1 0 0 0,0-1 0 0 0,1 0 0 0 0,-1 0 0 0 0,0 2 0 0 0,-4 7 126 0 0,0 0-1 0 0,-1 0 0 0 0,0-1 1 0 0,-1 1-1 0 0,0-1 0 0 0,0-1 1 0 0,-1 1-1 0 0,0-1 0 0 0,-1 0 1 0 0,0 0-1 0 0,0-1 0 0 0,-1 0 1 0 0,-9 6-1 0 0,-9 5 247 0 0,-1-1 0 0 0,-1-2-1 0 0,0 0 1 0 0,-60 20 0 0 0,1-11 260 0 0,29-11-288 0 0,4-3 142 0 0,-70 2-1 0 0,90-10-412 0 0,0-2 0 0 0,-1-2 0 0 0,1-1 0 0 0,0-1 0 0 0,-59-16 0 0 0,88 18-152 0 0,1 0 0 0 0,-1-1 1 0 0,1 1-1 0 0,0-1 1 0 0,-1 0-1 0 0,1 0 1 0 0,-5-4-1 0 0,6 3-1056 0 0,-1-1 1 0 0,1 1-1 0 0,0-1 0 0 0,0 1 1 0 0,0-1-1 0 0,-3-7 0 0 0,2 3-1141 0 0,1 0-1 0 0,0-1 1 0 0,1 0-1 0 0,0 0 1 0 0,0 0-1 0 0,1 0 1 0 0,0 0-1 0 0,0-13 1 0 0,2 8 457 0 0</inkml:trace>
</inkml:ink>
</file>

<file path=ppt/ink/ink4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5.817"/>
    </inkml:context>
    <inkml:brush xml:id="br0">
      <inkml:brushProperty name="width" value="0.05" units="cm"/>
      <inkml:brushProperty name="height" value="0.05" units="cm"/>
      <inkml:brushProperty name="color" value="#004F8B"/>
    </inkml:brush>
  </inkml:definitions>
  <inkml:trace contextRef="#ctx0" brushRef="#br0">6 51 5517 0 0,'-6'0'8642'0'0,"13"-2"-3400"0"0,32-4-1801 0 0,60-9-2578 0 0,-25 4-781 0 0,49-4-2918 0 0,-108 14 1253 0 0,-1 0 1 0 0,1 2 0 0 0,-1 0 0 0 0,1 0-1 0 0,-1 1 1 0 0,17 5 0 0 0,-29-6 1105 0 0,1 0 0 0 0,0 0 1 0 0,-1 0-1 0 0,1 0 0 0 0,0 0 0 0 0,-1 0 1 0 0,1 1-1 0 0,-1-1 0 0 0,0 1 0 0 0,1 0 1 0 0,-1 0-1 0 0,0 0 0 0 0,3 3 0 0 0,-2 4-1447 0 0</inkml:trace>
</inkml:ink>
</file>

<file path=ppt/ink/ink4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6.146"/>
    </inkml:context>
    <inkml:brush xml:id="br0">
      <inkml:brushProperty name="width" value="0.05" units="cm"/>
      <inkml:brushProperty name="height" value="0.05" units="cm"/>
      <inkml:brushProperty name="color" value="#004F8B"/>
    </inkml:brush>
  </inkml:definitions>
  <inkml:trace contextRef="#ctx0" brushRef="#br0">83 88 4720 0 0,'-21'7'1922'0'0,"12"-4"-581"0"0,0 0 0 0 0,1 0 0 0 0,-1 1 0 0 0,1 0 0 0 0,-11 7 3490 0 0,149-20-3073 0 0,66-26-8424 0 0,-77 12 2215 0 0,107-18-1883 0 0,-150 27 4461 0 0</inkml:trace>
</inkml:ink>
</file>

<file path=ppt/ink/ink4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7.880"/>
    </inkml:context>
    <inkml:brush xml:id="br0">
      <inkml:brushProperty name="width" value="0.05" units="cm"/>
      <inkml:brushProperty name="height" value="0.05" units="cm"/>
      <inkml:brushProperty name="color" value="#004F8B"/>
    </inkml:brush>
  </inkml:definitions>
  <inkml:trace contextRef="#ctx0" brushRef="#br0">126 273 6417 0 0,'-31'-18'7404'0'0,"25"14"-6690"0"0,1 0-1 0 0,0-1 1 0 0,0 1-1 0 0,1-1 1 0 0,-1-1-1 0 0,1 1 1 0 0,0 0 0 0 0,1-1-1 0 0,-1 0 1 0 0,1 0-1 0 0,0 0 1 0 0,1 0-1 0 0,-1-1 1 0 0,-2-9-1 0 0,5 11-553 0 0,-1 1 0 0 0,0 0-1 0 0,1-1 1 0 0,0 1 0 0 0,0-1-1 0 0,1 1 1 0 0,-1 0 0 0 0,1-1-1 0 0,0 1 1 0 0,0 0-1 0 0,0 0 1 0 0,0-1 0 0 0,1 1-1 0 0,0 0 1 0 0,0 0 0 0 0,0 1-1 0 0,0-1 1 0 0,0 0 0 0 0,1 1-1 0 0,0-1 1 0 0,0 1 0 0 0,0 0-1 0 0,5-4 1 0 0,0-1-47 0 0,2 2 0 0 0,-1-1 0 0 0,0 1 0 0 0,1 0 0 0 0,0 1 0 0 0,1 0 0 0 0,-1 1 0 0 0,1 0 0 0 0,0 1 0 0 0,0 0 0 0 0,22-3 0 0 0,-28 5-90 0 0,1 1 1 0 0,-1 0 0 0 0,1 1-1 0 0,-1-1 1 0 0,1 1 0 0 0,-1 0-1 0 0,0 0 1 0 0,1 1 0 0 0,-1-1-1 0 0,0 1 1 0 0,0 0 0 0 0,0 1-1 0 0,0-1 1 0 0,0 1 0 0 0,-1 0-1 0 0,1 0 1 0 0,-1 1 0 0 0,0-1-1 0 0,0 1 1 0 0,0 0 0 0 0,-1 0-1 0 0,1 0 1 0 0,-1 1 0 0 0,0-1-1 0 0,0 1 1 0 0,5 10 0 0 0,-4-5 2 0 0,1 0-1 0 0,-2 0 1 0 0,1 1 0 0 0,-2 0 0 0 0,1 0-1 0 0,-1 0 1 0 0,-1 0 0 0 0,0 0 0 0 0,0 0-1 0 0,-1 0 1 0 0,-2 14 0 0 0,-1-8-10 0 0,0 0 0 0 0,-1 0-1 0 0,-1-1 1 0 0,0 1 0 0 0,-1-1 0 0 0,-15 26 0 0 0,5-15 2 0 0,0-1 1 0 0,-3-1-1 0 0,0 0 0 0 0,-1-1 1 0 0,-1-1-1 0 0,-1-2 0 0 0,-44 34 1 0 0,56-48-18 0 0,-1 0 0 0 0,0-1 1 0 0,-17 7-1 0 0,-7-6-279 0 0,34-7 253 0 0,0 0 0 0 0,0 0 1 0 0,0 0-1 0 0,0 0 0 0 0,0 0 1 0 0,0 0-1 0 0,0-1 0 0 0,0 1 1 0 0,0 0-1 0 0,0-1 0 0 0,0 1 1 0 0,1-1-1 0 0,-1 1 0 0 0,0-1 1 0 0,0 1-1 0 0,0-1 0 0 0,1 0 1 0 0,-1 1-1 0 0,0-1 0 0 0,1 0 1 0 0,-1 0-1 0 0,0 1 0 0 0,1-1 1 0 0,-1 0-1 0 0,1 0 0 0 0,-1-1 1 0 0,1 0-4 0 0,-1 1 0 0 0,1-1 1 0 0,0 1-1 0 0,0-1 0 0 0,0 1 1 0 0,0-1-1 0 0,0 0 0 0 0,0 1 1 0 0,0-1-1 0 0,1 1 0 0 0,-1-1 0 0 0,1 1 1 0 0,-1-1-1 0 0,1 1 0 0 0,-1-1 1 0 0,1 1-1 0 0,0-1 0 0 0,0 1 1 0 0,0 0-1 0 0,-1-1 0 0 0,1 1 1 0 0,1 0-1 0 0,-1 0 0 0 0,0 0 0 0 0,0 0 1 0 0,0 0-1 0 0,1 0 0 0 0,-1 0 1 0 0,0 0-1 0 0,1 0 0 0 0,-1 1 1 0 0,1-1-1 0 0,-1 0 0 0 0,1 1 1 0 0,1-1-1 0 0,4-2 50 0 0,1 0 0 0 0,-1 1 0 0 0,1 0 0 0 0,0 0-1 0 0,12-1 1 0 0,10 4 233 0 0,-1 1-1 0 0,0 2 1 0 0,0 1-1 0 0,0 1 1 0 0,-1 1-1 0 0,38 15 1 0 0,-29-9-262 0 0,1-2 0 0 0,67 10-1 0 0,-59-21-91 0 0,-39-1-1217 0 0,0 0 0 0 0,1-1 0 0 0,-1 0 0 0 0,0 0 0 0 0,0 0 0 0 0,9-6 0 0 0,-7 3-1070 0 0,1-2 1 0 0,-1 1-1 0 0,0-1 1 0 0,0-1 0 0 0,0 0-1 0 0,-1 0 1 0 0,10-13-1 0 0,-8 8 540 0 0</inkml:trace>
</inkml:ink>
</file>

<file path=ppt/ink/ink4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8.505"/>
    </inkml:context>
    <inkml:brush xml:id="br0">
      <inkml:brushProperty name="width" value="0.05" units="cm"/>
      <inkml:brushProperty name="height" value="0.05" units="cm"/>
      <inkml:brushProperty name="color" value="#004F8B"/>
    </inkml:brush>
  </inkml:definitions>
  <inkml:trace contextRef="#ctx0" brushRef="#br0">12 53 5701 0 0,'-6'-26'5257'0'0,"1"0"12642"0"0,13 48-16736 0 0,50 159 110 0 0,35 87 201 0 0,-93-267-1561 0 0,0 0 0 0 0,0 0 0 0 0,1 0 0 0 0,-1 0 0 0 0,1-1 0 0 0,-1 1 1 0 0,1 0-1 0 0,-1 0 0 0 0,1 0 0 0 0,-1 0 0 0 0,1-1 0 0 0,0 1 0 0 0,-1 0 0 0 0,1 0 0 0 0,0-1 0 0 0,0 1 0 0 0,0-1 0 0 0,-1 1 0 0 0,1-1 1 0 0,0 1-1 0 0,0-1 0 0 0,0 1 0 0 0,0-1 0 0 0,0 0 0 0 0,0 1 0 0 0,0-1 0 0 0,1 0 0 0 0,0 0-257 0 0,0-1-1 0 0,-1 1 1 0 0,1-1-1 0 0,-1 0 1 0 0,0 1 0 0 0,1-1-1 0 0,-1 0 1 0 0,1 0-1 0 0,-1 0 1 0 0,0 0-1 0 0,0 0 1 0 0,1 0-1 0 0,-1 0 1 0 0,0 0 0 0 0,1-2-1 0 0,28-49-9167 0 0,-7-14 1802 0 0,-10-2 6268 0 0,-11 50 2898 0 0,-1 0 0 0 0,-3-29-1 0 0,1 31 467 0 0,-2 1 0 0 0,1 0 0 0 0,-2 0 0 0 0,0 1 0 0 0,-1-1 0 0 0,-8-16 4552 0 0,29 65-3834 0 0,133 305-1044 0 0,-141-318-5874 0 0,-8-21 4147 0 0,0 0-1 0 0,1 1 0 0 0,-1-1 0 0 0,0 0 0 0 0,0 0 0 0 0,1 1 0 0 0,-1-1 0 0 0,0 0 1 0 0,0 1-1 0 0,0-1 0 0 0,1 0 0 0 0,-1 1 0 0 0,0-1 0 0 0,0 1 0 0 0,0-1 1 0 0,0 0-1 0 0,0 1 0 0 0,0-1 0 0 0,0 0 0 0 0,0 1 0 0 0,0-1 0 0 0,0 1 0 0 0,0-1 1 0 0,0 0-1 0 0,0 1 0 0 0,0-1 0 0 0,0 1 0 0 0,0-1 0 0 0,0 0 0 0 0,0 1 0 0 0,-1-1 1 0 0,1 0-1 0 0,0 1 0 0 0,0-1 0 0 0,0 0 0 0 0,-1 1 0 0 0,1-1 0 0 0,0 0 0 0 0,0 1 1 0 0,-1-1-1 0 0,-19-14-3257 0 0,1-2-1 0 0,0 0 1 0 0,2-1 0 0 0,-19-23 0 0 0,-12-10-176 0 0,19 21 1881 0 0</inkml:trace>
</inkml:ink>
</file>

<file path=ppt/ink/ink4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8.833"/>
    </inkml:context>
    <inkml:brush xml:id="br0">
      <inkml:brushProperty name="width" value="0.05" units="cm"/>
      <inkml:brushProperty name="height" value="0.05" units="cm"/>
      <inkml:brushProperty name="color" value="#004F8B"/>
    </inkml:brush>
  </inkml:definitions>
  <inkml:trace contextRef="#ctx0" brushRef="#br0">79 129 3880 0 0,'-19'-14'1975'0'0,"-19"-14"3383"0"0,17 7 2223 0 0,24 19-7106 0 0,1 1-1 0 0,0-1 0 0 0,0 1 1 0 0,0-1-1 0 0,0 1 0 0 0,0 0 1 0 0,0 1-1 0 0,1-1 0 0 0,7 1 0 0 0,137-14 2448 0 0,-1-2-7486 0 0,-43 4-3403 0 0,1 1-4005 0 0,-88 9 10176 0 0</inkml:trace>
</inkml:ink>
</file>

<file path=ppt/ink/ink4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9.286"/>
    </inkml:context>
    <inkml:brush xml:id="br0">
      <inkml:brushProperty name="width" value="0.05" units="cm"/>
      <inkml:brushProperty name="height" value="0.05" units="cm"/>
      <inkml:brushProperty name="color" value="#004F8B"/>
    </inkml:brush>
  </inkml:definitions>
  <inkml:trace contextRef="#ctx0" brushRef="#br0">49 152 5436 0 0,'-38'-1'5213'0'0,"27"2"3670"0"0,263-11-2933 0 0,673-36-176 0 0,-677 28-5356 0 0,364-32 675 0 0,-575 46-1437 0 0,-16 3-272 0 0,0-1 1 0 0,0-1 0 0 0,0 0-1 0 0,31-11 1 0 0,-51 13-324 0 0,-73 25-24672 0 0,55-18 23899 0 0</inkml:trace>
</inkml:ink>
</file>

<file path=ppt/ink/ink4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7:59.864"/>
    </inkml:context>
    <inkml:brush xml:id="br0">
      <inkml:brushProperty name="width" value="0.05" units="cm"/>
      <inkml:brushProperty name="height" value="0.05" units="cm"/>
      <inkml:brushProperty name="color" value="#004F8B"/>
    </inkml:brush>
  </inkml:definitions>
  <inkml:trace contextRef="#ctx0" brushRef="#br0">260 14 5773 0 0,'-35'-14'26040'0'0,"48"25"-26089"0"0,273 242 997 0 0,-206-178-893 0 0,-76-71-50 0 0,-1-2-19 0 0,-1 1-1 0 0,1 0 0 0 0,0-1 1 0 0,0 1-1 0 0,0-1 1 0 0,0 0-1 0 0,1 0 0 0 0,-1 0 1 0 0,0 0-1 0 0,1-1 0 0 0,0 1 1 0 0,-1-1-1 0 0,1 0 1 0 0,0 0-1 0 0,6 0 0 0 0,-7-1-1185 0 0,-3-2 364 0 0,-1 0 0 0 0,1 0 0 0 0,-1-1 0 0 0,1 1 0 0 0,-1 0 0 0 0,1 0-1 0 0,-1 0 1 0 0,0 0 0 0 0,0 0 0 0 0,0 0 0 0 0,0 0 0 0 0,-1 0 0 0 0,1 0 0 0 0,0 0-1 0 0,-4-2 1 0 0,-34-24-4373 0 0,17 18 5201 0 0,-45-15 0 0 0,65 24-5 0 0,-104-26 3658 0 0,-3 12 3441 0 0,103 16-6817 0 0,1-1 1 0 0,-1 1-1 0 0,0 0 0 0 0,0 1 1 0 0,0-1-1 0 0,1 1 0 0 0,-1 0 1 0 0,1 0-1 0 0,0 1 0 0 0,-1 0 1 0 0,1 0-1 0 0,0 0 0 0 0,1 0 1 0 0,-1 1-1 0 0,-4 4 0 0 0,-12 11 2134 0 0,-32 39-1 0 0,41-44-2202 0 0,-17 18-1539 0 0,8-9-2191 0 0,1 1 0 0 0,-28 41-1 0 0,41-57-1438 0 0,1-2 48 0 0</inkml:trace>
</inkml:ink>
</file>

<file path=ppt/ink/ink4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0.661"/>
    </inkml:context>
    <inkml:brush xml:id="br0">
      <inkml:brushProperty name="width" value="0.05" units="cm"/>
      <inkml:brushProperty name="height" value="0.05" units="cm"/>
      <inkml:brushProperty name="color" value="#004F8B"/>
    </inkml:brush>
  </inkml:definitions>
  <inkml:trace contextRef="#ctx0" brushRef="#br0">3 4 5372 0 0,'10'12'27352'0'0,"-20"-25"-27680"0"0,8 10-1689 0 0,18 15-10828 0 0,28-1-2 0 0,-30-9 11566 0 0,3-1-621 0 0</inkml:trace>
</inkml:ink>
</file>

<file path=ppt/ink/ink4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1.411"/>
    </inkml:context>
    <inkml:brush xml:id="br0">
      <inkml:brushProperty name="width" value="0.05" units="cm"/>
      <inkml:brushProperty name="height" value="0.05" units="cm"/>
      <inkml:brushProperty name="color" value="#004F8B"/>
    </inkml:brush>
  </inkml:definitions>
  <inkml:trace contextRef="#ctx0" brushRef="#br0">135 56 5096 0 0,'1'-8'1308'0'0,"2"-19"4448"0"0,-3 26-5292 0 0,0 0 0 0 0,0 0 0 0 0,0 0-1 0 0,0 0 1 0 0,0 0 0 0 0,0 0-1 0 0,-1 0 1 0 0,1 0 0 0 0,0 0 0 0 0,-1 0-1 0 0,1 1 1 0 0,-1-1 0 0 0,1 0 0 0 0,-1 0-1 0 0,1 0 1 0 0,-1 0 0 0 0,1 0-1 0 0,-1 1 1 0 0,0-1 0 0 0,-1-1 0 0 0,0 4-132 0 0,0 0 1 0 0,0 0-1 0 0,0 1 1 0 0,0-1-1 0 0,0 1 1 0 0,0-1-1 0 0,1 1 1 0 0,-1 0-1 0 0,1-1 1 0 0,-2 5-1 0 0,3-7-317 0 0,-18 50 1514 0 0,2 0-1 0 0,2 0 1 0 0,-10 74 0 0 0,14-71-874 0 0,0 0-584 0 0,2-1 1 0 0,3 1-1 0 0,1 1 0 0 0,8 102 1 0 0,-1-129-67 0 0,2-1 1 0 0,0 0 0 0 0,1-1 0 0 0,2 1-1 0 0,1-1 1 0 0,1-1 0 0 0,0 0 0 0 0,2 0 0 0 0,1-1-1 0 0,1-1 1 0 0,32 40 0 0 0,-28-42-2 0 0,0-1 0 0 0,1-2 0 0 0,1 1 0 0 0,34 21 0 0 0,94 44-25 0 0,-39-25-71 0 0,-108-58-612 0 0,20-27-14954 0 0,-8-9 7190 0 0,7-18 2622 0 0,-12 32 4164 0 0</inkml:trace>
</inkml:ink>
</file>

<file path=ppt/ink/ink4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2.099"/>
    </inkml:context>
    <inkml:brush xml:id="br0">
      <inkml:brushProperty name="width" value="0.05" units="cm"/>
      <inkml:brushProperty name="height" value="0.05" units="cm"/>
      <inkml:brushProperty name="color" value="#004F8B"/>
    </inkml:brush>
  </inkml:definitions>
  <inkml:trace contextRef="#ctx0" brushRef="#br0">5 181 5549 0 0,'-3'-13'1627'0'0,"2"-25"17162"0"0,13 52-17777 0 0,-6-3-504 0 0,0 0 0 0 0,-1 0 0 0 0,-1 1-1 0 0,1 0 1 0 0,-2 0 0 0 0,0 0 0 0 0,2 14 0 0 0,4 12 193 0 0,23 98-188 0 0,20 198 0 0 0,-51-331-513 0 0,-1-3 0 0 0,0 1 0 0 0,0 0 0 0 0,0 0 0 0 0,0-1 0 0 0,0 1 0 0 0,0 0 0 0 0,0 0 0 0 0,0-1 0 0 0,0 1 0 0 0,0 0 0 0 0,0 0 0 0 0,0 0 0 0 0,0-1 0 0 0,-1 1 0 0 0,1 0 0 0 0,0 0 0 0 0,-1-1 0 0 0,1 1 0 0 0,0 0 0 0 0,-1-1 0 0 0,1 1 0 0 0,-1 0 0 0 0,1-1 0 0 0,-1 1 0 0 0,1-1 0 0 0,-1 1 0 0 0,0 0 0 0 0,-7-1 0 0 0,4-3 0 0 0,1 0 0 0 0,1 0 0 0 0,-1 0 0 0 0,0-1 0 0 0,1 1 0 0 0,0-1 0 0 0,0 1 0 0 0,0-1 0 0 0,0 0 0 0 0,0 0 0 0 0,1 0 0 0 0,0 0 0 0 0,0 0 0 0 0,0 0 0 0 0,0 0 0 0 0,1 0 0 0 0,-1-1 0 0 0,1 1 0 0 0,0-4 0 0 0,0-21 0 0 0,7-48 0 0 0,-4 44 0 0 0,57-364-491 0 0,-56 372 495 0 0,-1 10 61 0 0,1 0 1 0 0,0-1 0 0 0,10-22 0 0 0,-13 34-56 0 0,1 1 1 0 0,-1-1 0 0 0,1 1 0 0 0,0 0-1 0 0,0-1 1 0 0,0 1 0 0 0,0 0-1 0 0,1 0 1 0 0,0 1 0 0 0,-1-1-1 0 0,1 0 1 0 0,0 1 0 0 0,0-1-1 0 0,0 1 1 0 0,1 0 0 0 0,-1 0-1 0 0,0 0 1 0 0,1 1 0 0 0,-1-1-1 0 0,6 0 1 0 0,-6 1-11 0 0,1 1 0 0 0,-1 0 0 0 0,0 0 0 0 0,1 0 0 0 0,-1 0 0 0 0,1 0 0 0 0,-1 1 0 0 0,0 0 0 0 0,1 0 0 0 0,-1 0 0 0 0,0 0 0 0 0,0 0 0 0 0,0 0 0 0 0,0 1 0 0 0,0 0 0 0 0,5 3 0 0 0,31 35 0 0 0,-35-35 0 0 0,9 12 0 0 0,-1 1 0 0 0,0 0 0 0 0,-2 1 0 0 0,0 0 0 0 0,14 39 0 0 0,23 110 0 0 0,-22-74 0 0 0,2 13 0 0 0,-13-48 0 0 0,26 68 0 0 0,-23-93-1788 0 0,-14-29 1099 0 0,0 0-1 0 0,0-1 0 0 0,1 1 0 0 0,-1-1 1 0 0,1 0-1 0 0,0 0 0 0 0,0 0 0 0 0,0-1 0 0 0,1 1 1 0 0,-1-1-1 0 0,1 0 0 0 0,0 0 0 0 0,0-1 1 0 0,0 1-1 0 0,0-1 0 0 0,0 0 0 0 0,0-1 1 0 0,1 1-1 0 0,-1-1 0 0 0,0 0 0 0 0,1 0 1 0 0,-1-1-1 0 0,1 1 0 0 0,8-2 0 0 0,3-2-2757 0 0,1-1-1 0 0,25-9 1 0 0,-30 9 2277 0 0,8-3-533 0 0</inkml:trace>
</inkml:ink>
</file>

<file path=ppt/ink/ink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19.260"/>
    </inkml:context>
    <inkml:brush xml:id="br0">
      <inkml:brushProperty name="width" value="0.05" units="cm"/>
      <inkml:brushProperty name="height" value="0.05" units="cm"/>
      <inkml:brushProperty name="color" value="#004F8B"/>
    </inkml:brush>
  </inkml:definitions>
  <inkml:trace contextRef="#ctx0" brushRef="#br0">0 20 3756 0 0,'30'-18'16271'0'0,"-28"18"-17462"0"0,8-1 6961 0 0,-5 2-6749 0 0</inkml:trace>
</inkml:ink>
</file>

<file path=ppt/ink/ink4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2.614"/>
    </inkml:context>
    <inkml:brush xml:id="br0">
      <inkml:brushProperty name="width" value="0.05" units="cm"/>
      <inkml:brushProperty name="height" value="0.05" units="cm"/>
      <inkml:brushProperty name="color" value="#004F8B"/>
    </inkml:brush>
  </inkml:definitions>
  <inkml:trace contextRef="#ctx0" brushRef="#br0">110 194 5465 0 0,'-27'-41'10185'0'0,"24"35"-9488"0"0,0-1 0 0 0,0 0 0 0 0,1 0 0 0 0,-1 0 0 0 0,1 0 0 0 0,1-1 0 0 0,0 1 0 0 0,0-1 0 0 0,0 1 0 0 0,1-13 0 0 0,0 18-592 0 0,0-1 1 0 0,1 0-1 0 0,-1 1 0 0 0,1-1 1 0 0,-1 0-1 0 0,1 1 0 0 0,0-1 0 0 0,0 1 1 0 0,0-1-1 0 0,0 1 0 0 0,1 0 0 0 0,-1-1 1 0 0,1 1-1 0 0,-1 0 0 0 0,1 0 0 0 0,0 0 1 0 0,0 0-1 0 0,0 0 0 0 0,0 0 1 0 0,0 1-1 0 0,0-1 0 0 0,0 1 0 0 0,1-1 1 0 0,-1 1-1 0 0,1 0 0 0 0,-1 0 0 0 0,1 0 1 0 0,-1 0-1 0 0,1 0 0 0 0,2 0 0 0 0,-2 1-68 0 0,-1-1 0 0 0,1 1 0 0 0,-1 0-1 0 0,0-1 1 0 0,1 1 0 0 0,-1 1 0 0 0,1-1-1 0 0,-1 0 1 0 0,0 0 0 0 0,1 1 0 0 0,-1-1-1 0 0,0 1 1 0 0,1 0 0 0 0,-1 0-1 0 0,0 0 1 0 0,0 0 0 0 0,0 0 0 0 0,0 0-1 0 0,0 0 1 0 0,0 1 0 0 0,0-1 0 0 0,0 1-1 0 0,0 0 1 0 0,-1-1 0 0 0,1 1 0 0 0,-1 0-1 0 0,1 0 1 0 0,-1 0 0 0 0,0 0-1 0 0,0 0 1 0 0,1 0 0 0 0,-1 1 0 0 0,-1-1-1 0 0,1 0 1 0 0,0 0 0 0 0,-1 1 0 0 0,1 2-1 0 0,1 2 29 0 0,-1 0 0 0 0,-1 0-1 0 0,1 0 1 0 0,-1 0 0 0 0,0 0-1 0 0,0 0 1 0 0,-1 0-1 0 0,0 0 1 0 0,-1 0 0 0 0,1 0-1 0 0,-4 7 1 0 0,0-1-12 0 0,0 0 0 0 0,-1-1 0 0 0,0 0 0 0 0,-1 0 0 0 0,-1 0 0 0 0,0-1 1 0 0,0 0-1 0 0,-1-1 0 0 0,0 0 0 0 0,-1 0 0 0 0,0-1 0 0 0,-1 0 0 0 0,0-1 0 0 0,0 0 0 0 0,-1-1 0 0 0,0 0 0 0 0,-16 6 0 0 0,27-12-83 0 0,4 0-82 0 0,0 0 114 0 0,0 0 0 0 0,1 0 0 0 0,-1-1 0 0 0,1 1 0 0 0,-1-1 0 0 0,0 0 0 0 0,6 0 0 0 0,102-1 309 0 0,0-6-3663 0 0,-2-11-4415 0 0,-86 12 3456 0 0,1-1 0 0 0,32-15-1 0 0,-16-1 425 0 0,-20 9 2239 0 0</inkml:trace>
</inkml:ink>
</file>

<file path=ppt/ink/ink4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2.974"/>
    </inkml:context>
    <inkml:brush xml:id="br0">
      <inkml:brushProperty name="width" value="0.05" units="cm"/>
      <inkml:brushProperty name="height" value="0.05" units="cm"/>
      <inkml:brushProperty name="color" value="#004F8B"/>
    </inkml:brush>
  </inkml:definitions>
  <inkml:trace contextRef="#ctx0" brushRef="#br0">0 28 6377 0 0,'11'2'4056'0'0,"3"1"-2264"0"0,-3-3 1352 0 0,13 0-1823 0 0,-3-2-337 0 0,0 1-360 0 0,8-1-576 0 0,6-5-1396 0 0,-4 7-1817 0 0,4-2 533 0 0,2-1-32 0 0,-2 1 288 0 0,5-3 287 0 0,1 1 165 0 0,-2-1 144 0 0</inkml:trace>
</inkml:ink>
</file>

<file path=ppt/ink/ink4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3.661"/>
    </inkml:context>
    <inkml:brush xml:id="br0">
      <inkml:brushProperty name="width" value="0.05" units="cm"/>
      <inkml:brushProperty name="height" value="0.05" units="cm"/>
      <inkml:brushProperty name="color" value="#004F8B"/>
    </inkml:brush>
  </inkml:definitions>
  <inkml:trace contextRef="#ctx0" brushRef="#br0">21 76 6521 0 0,'-20'-73'20338'0'0,"21"78"-19274"0"0,99 458 3780 0 0,-90-415-4844 0 0,-6-35 0 0 0,-1 0 0 0 0,0 0 0 0 0,-1 1 0 0 0,-1-1 0 0 0,0 22 0 0 0,-1-33 0 0 0,0-1 0 0 0,0 0 0 0 0,0 0 0 0 0,0 0 0 0 0,0 0 0 0 0,0 1 0 0 0,0-1 0 0 0,-1 0 0 0 0,1 0 0 0 0,0 0 0 0 0,-1 0 0 0 0,1 0 0 0 0,-1 0 0 0 0,1 0 0 0 0,-1 0 0 0 0,1 0 0 0 0,-1 0 0 0 0,0 0 0 0 0,0-1 0 0 0,1 1 0 0 0,-1 0 0 0 0,0 0 0 0 0,0-1 0 0 0,0 1 0 0 0,0 0 0 0 0,0-1 0 0 0,0 1 0 0 0,0-1 0 0 0,-2 2 0 0 0,1-2 0 0 0,-1 0 0 0 0,1 1 0 0 0,-1-1 0 0 0,0 0 0 0 0,1 0 0 0 0,-1 0 0 0 0,0 0 0 0 0,1-1 0 0 0,-1 1 0 0 0,1-1 0 0 0,-1 0 0 0 0,1 0 0 0 0,-1 1 0 0 0,1-2 0 0 0,-1 1 0 0 0,1 0 0 0 0,0 0 0 0 0,-1-1 0 0 0,1 1 0 0 0,0-1 0 0 0,0 0 0 0 0,0 0 0 0 0,1 1 0 0 0,-1-1 0 0 0,0 0 0 0 0,1-1 0 0 0,-1 1 0 0 0,1 0 0 0 0,-1 0 0 0 0,1-1 0 0 0,0 1 0 0 0,0-1 0 0 0,-1-3 0 0 0,2 5 0 0 0,-7-16 0 0 0,1-1 0 0 0,1 0 0 0 0,1 0 0 0 0,0 0 0 0 0,1 0 0 0 0,1-1 0 0 0,1 1 0 0 0,1-1 0 0 0,0 1 0 0 0,6-33 0 0 0,0 14 0 0 0,2 0 0 0 0,2 1 0 0 0,1 1 0 0 0,21-48 0 0 0,-26 71 0 0 0,-1 0 0 0 0,2 1 0 0 0,-1 0 0 0 0,2 0 0 0 0,-1 1 0 0 0,2 0 0 0 0,-1 0 0 0 0,1 1 0 0 0,15-13 0 0 0,-20 19 0 0 0,0 1 0 0 0,0-1 0 0 0,0 1 0 0 0,0-1 0 0 0,1 1 0 0 0,-1 0 0 0 0,1 1 0 0 0,-1-1 0 0 0,1 1 0 0 0,0 0 0 0 0,0 0 0 0 0,-1 0 0 0 0,1 1 0 0 0,0 0 0 0 0,0 0 0 0 0,0 0 0 0 0,0 0 0 0 0,-1 1 0 0 0,1 0 0 0 0,0 0 0 0 0,0 0 0 0 0,-1 0 0 0 0,1 1 0 0 0,-1 0 0 0 0,1 0 0 0 0,-1 0 0 0 0,0 1 0 0 0,6 3 0 0 0,3 4 0 0 0,0 0 0 0 0,-1 1 0 0 0,0 1 0 0 0,-1 0 0 0 0,0 1 0 0 0,-1 0 0 0 0,0 0 0 0 0,-1 1 0 0 0,-1 0 0 0 0,12 26 0 0 0,2 15 0 0 0,25 97 0 0 0,-8-20 0 0 0,-31-109-840 0 0,1-1 0 0 0,2 0 1 0 0,0-1-1 0 0,1 0 0 0 0,1-1 0 0 0,20 23 1 0 0,-25-33 296 0 0,1-1-1 0 0,0 0 1 0 0,0 0 0 0 0,1-1 0 0 0,0 0 0 0 0,0-1 0 0 0,1 0 0 0 0,0 0 0 0 0,0-1 0 0 0,1-1-1 0 0,0 0 1 0 0,0-1 0 0 0,17 5 0 0 0,19-3-8305 0 0,-38-6 7392 0 0,-1-1-1 0 0,0 1 0 0 0,1-1 0 0 0,-1-1 0 0 0,15-4 0 0 0,-6 1 25 0 0</inkml:trace>
</inkml:ink>
</file>

<file path=ppt/ink/ink4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3.990"/>
    </inkml:context>
    <inkml:brush xml:id="br0">
      <inkml:brushProperty name="width" value="0.05" units="cm"/>
      <inkml:brushProperty name="height" value="0.05" units="cm"/>
      <inkml:brushProperty name="color" value="#004F8B"/>
    </inkml:brush>
  </inkml:definitions>
  <inkml:trace contextRef="#ctx0" brushRef="#br0">0 8 6461 0 0,'6'-7'11676'0'0,"-5"7"-11391"0"0,9 11 6542 0 0,3 13-4559 0 0,1 6-3983 0 0,3 8-5247 0 0,-1-12-4275 0 0,-6-16 6978 0 0,-6-4 2387 0 0</inkml:trace>
</inkml:ink>
</file>

<file path=ppt/ink/ink4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4.677"/>
    </inkml:context>
    <inkml:brush xml:id="br0">
      <inkml:brushProperty name="width" value="0.05" units="cm"/>
      <inkml:brushProperty name="height" value="0.05" units="cm"/>
      <inkml:brushProperty name="color" value="#004F8B"/>
    </inkml:brush>
  </inkml:definitions>
  <inkml:trace contextRef="#ctx0" brushRef="#br0">9 54 5272 0 0,'-4'-26'6563'0'0,"-1"-2"4644"0"0,11 31-9879 0 0,7 4-728 0 0,-1 0 1 0 0,0 1 0 0 0,-1 0 0 0 0,0 1 0 0 0,0 0 0 0 0,-1 1 0 0 0,0 0-1 0 0,-1 1 1 0 0,16 22 0 0 0,69 127 1526 0 0,-68-112-1888 0 0,17 37-225 0 0,50 140 1 0 0,12 105-21 0 0,-95-293-351 0 0,-1 0 0 0 0,-2 1 0 0 0,-2 0 0 0 0,1 71 0 0 0,-7-84-35 0 0,0-1 0 0 0,-2 1 0 0 0,-1-1 0 0 0,-2 0 0 0 0,0 0 0 0 0,-1 0-1 0 0,-1-1 1 0 0,-17 34 0 0 0,8-26-3632 0 0,0 0 0 0 0,-3-1 0 0 0,0-1 0 0 0,-2 0-1 0 0,-45 44 1 0 0,53-60 2064 0 0</inkml:trace>
</inkml:ink>
</file>

<file path=ppt/ink/ink4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5.818"/>
    </inkml:context>
    <inkml:brush xml:id="br0">
      <inkml:brushProperty name="width" value="0.05" units="cm"/>
      <inkml:brushProperty name="height" value="0.05" units="cm"/>
      <inkml:brushProperty name="color" value="#004F8B"/>
    </inkml:brush>
  </inkml:definitions>
  <inkml:trace contextRef="#ctx0" brushRef="#br0">419 1026 4688 0 0,'19'-29'6518'0'0,"-16"20"-5699"0"0,-1-1 0 0 0,-1 0 1 0 0,1 0-1 0 0,-2 0 0 0 0,1 0 1 0 0,-1 1-1 0 0,-1-1 0 0 0,0 0 1 0 0,-4-19-1 0 0,1 14-295 0 0,-1 0 1 0 0,0 1-1 0 0,-1 0 0 0 0,-1 0 1 0 0,0 1-1 0 0,-10-15 0 0 0,6 12-231 0 0,0 1-1 0 0,-1 1 0 0 0,0 0 1 0 0,-1 1-1 0 0,-1 0 0 0 0,0 1 1 0 0,-1 1-1 0 0,0 0 0 0 0,-1 1 1 0 0,0 0-1 0 0,-21-9 0 0 0,33 18-234 0 0,0 0 0 0 0,0-1 0 0 0,0 1 0 0 0,0 0 0 0 0,0 1 0 0 0,0-1 0 0 0,0 1 0 0 0,0 0 0 0 0,-1 0 0 0 0,1 0 1 0 0,0 1-1 0 0,0-1 0 0 0,0 1 0 0 0,0 0 0 0 0,0 0 0 0 0,0 0 0 0 0,-6 3 0 0 0,4 0 35 0 0,-1 0 0 0 0,1 0 0 0 0,1 0 0 0 0,-1 1 0 0 0,1 0 0 0 0,-1 0 0 0 0,1 0 0 0 0,1 1 0 0 0,-7 8 0 0 0,2 0 110 0 0,1 1 0 0 0,0-1 0 0 0,1 2 0 0 0,0-1 0 0 0,1 1 0 0 0,1 0 1 0 0,-6 32-1 0 0,10-33-98 0 0,1-1-1 0 0,0 0 1 0 0,0 0 0 0 0,2 0-1 0 0,0 0 1 0 0,0 0 0 0 0,1 0 0 0 0,1-1-1 0 0,1 1 1 0 0,-1-1 0 0 0,2 0 0 0 0,14 25-1 0 0,-18-34-69 0 0,1 1-1 0 0,0 0 0 0 0,1-1 0 0 0,-1 1 0 0 0,1-1 0 0 0,-1 0 0 0 0,1 0 0 0 0,1-1 1 0 0,-1 1-1 0 0,0-1 0 0 0,1 0 0 0 0,0 0 0 0 0,0 0 0 0 0,-1-1 0 0 0,2 1 0 0 0,-1-1 1 0 0,0-1-1 0 0,0 1 0 0 0,1-1 0 0 0,-1 0 0 0 0,1 0 0 0 0,-1 0 0 0 0,1-1 0 0 0,-1 0 1 0 0,1 0-1 0 0,-1 0 0 0 0,1-1 0 0 0,-1 1 0 0 0,1-1 0 0 0,-1-1 0 0 0,0 1 0 0 0,1-1 1 0 0,-1 0-1 0 0,0 0 0 0 0,7-5 0 0 0,4-3-34 0 0,0 0 0 0 0,-1-1 0 0 0,0-1 0 0 0,-1-1 0 0 0,0 0 0 0 0,-1-1 0 0 0,0 0 0 0 0,-2-1 0 0 0,1 0 0 0 0,14-27 0 0 0,1-8 0 0 0,-3 0 0 0 0,25-71 0 0 0,-27 53 0 0 0,-2-2 0 0 0,-4 0 0 0 0,-3 0 0 0 0,-2-1 0 0 0,-4-1 0 0 0,-3 0 0 0 0,-6-81 0 0 0,0 114 0 0 0,-3 78 0 0 0,1 0 0 0 0,2 1 0 0 0,1-1 0 0 0,10 77 0 0 0,-4-42 0 0 0,0 5 0 0 0,4 0 0 0 0,38 154 0 0 0,-35-191 0 0 0,2-1 0 0 0,2 0 0 0 0,1-1 0 0 0,2-1 0 0 0,2-1 0 0 0,2 0 0 0 0,29 35 0 0 0,-37-53-99 0 0,1 1-721 0 0,0-1 1 0 0,1 0 0 0 0,1-1-1 0 0,27 21 1 0 0,-31-23-9924 0 0</inkml:trace>
</inkml:ink>
</file>

<file path=ppt/ink/ink4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7.818"/>
    </inkml:context>
    <inkml:brush xml:id="br0">
      <inkml:brushProperty name="width" value="0.05" units="cm"/>
      <inkml:brushProperty name="height" value="0.05" units="cm"/>
      <inkml:brushProperty name="color" value="#004F8B"/>
    </inkml:brush>
  </inkml:definitions>
  <inkml:trace contextRef="#ctx0" brushRef="#br0">304 105 4268 0 0,'-68'-101'16880'0'0,"67"101"-16823"0"0,1-1 1 0 0,0 1-1 0 0,-1 0 0 0 0,1 0 0 0 0,0-1 1 0 0,-1 1-1 0 0,1 0 0 0 0,0 0 1 0 0,-1 0-1 0 0,1-1 0 0 0,0 1 1 0 0,-1 0-1 0 0,1 0 0 0 0,0 0 0 0 0,-1 0 1 0 0,1 0-1 0 0,0 0 0 0 0,-1 0 1 0 0,1 0-1 0 0,-1 0 0 0 0,1 0 1 0 0,0 0-1 0 0,-1 0 0 0 0,1 0 1 0 0,0 0-1 0 0,-1 0 0 0 0,1 0 0 0 0,0 1 1 0 0,-1-1-1 0 0,1 0 0 0 0,-1 0 1 0 0,1 0-1 0 0,0 0 0 0 0,0 1 1 0 0,-1-1-1 0 0,1 0 0 0 0,0 0 0 0 0,-1 1 1 0 0,1-1-1 0 0,0 1 0 0 0,-11 11 695 0 0,11-11-788 0 0,-17 24 724 0 0,1 1 1 0 0,1 0-1 0 0,2 0 0 0 0,-13 35 1 0 0,-19 38 277 0 0,21-50-423 0 0,15-30-429 0 0,0 0 0 0 0,-2 0 0 0 0,-14 19 0 0 0,25-37-549 0 0,5-26-6461 0 0,2 1 1673 0 0,1 0 0 0 0,17-37 0 0 0,-8 22 1847 0 0,-7 17 1596 0 0</inkml:trace>
</inkml:ink>
</file>

<file path=ppt/ink/ink4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8.287"/>
    </inkml:context>
    <inkml:brush xml:id="br0">
      <inkml:brushProperty name="width" value="0.05" units="cm"/>
      <inkml:brushProperty name="height" value="0.05" units="cm"/>
      <inkml:brushProperty name="color" value="#004F8B"/>
    </inkml:brush>
  </inkml:definitions>
  <inkml:trace contextRef="#ctx0" brushRef="#br0">83 118 2608 0 0,'12'-96'14446'0'0,"-12"95"-14317"0"0,1 0 0 0 0,-1 0 1 0 0,1-1-1 0 0,-1 1 0 0 0,0 0 1 0 0,1 0-1 0 0,0 0 0 0 0,-1 0 1 0 0,1 0-1 0 0,0 0 0 0 0,-1 1 1 0 0,1-1-1 0 0,0 0 0 0 0,0 0 1 0 0,0 0-1 0 0,0 1 0 0 0,-1-1 1 0 0,1 0-1 0 0,0 1 0 0 0,0-1 1 0 0,1 1-1 0 0,-1-1 0 0 0,0 1 1 0 0,0-1-1 0 0,0 1 0 0 0,0 0 1 0 0,0 0-1 0 0,0 0 0 0 0,0-1 1 0 0,1 1-1 0 0,-1 0 0 0 0,0 0 1 0 0,0 1-1 0 0,0-1 0 0 0,0 0 1 0 0,1 0-1 0 0,-1 0 0 0 0,0 1 1 0 0,0-1-1 0 0,0 1 0 0 0,2 0 1 0 0,43 20 1414 0 0,193 143 1277 0 0,41 26-1483 0 0,-260-178-1306 0 0,-12-8-10 0 0,1 1 0 0 0,0 0 0 0 0,-1 1 1 0 0,0-1-1 0 0,-1 2 0 0 0,1-1 0 0 0,-1 1 0 0 0,0 0 0 0 0,6 9 1 0 0,-13-15-18 0 0,1 0 0 0 0,-1 0 1 0 0,0 1-1 0 0,0-1 1 0 0,0 0-1 0 0,0 0 1 0 0,0 0-1 0 0,0 0 1 0 0,0 0-1 0 0,0 0 0 0 0,-1 0 1 0 0,1 0-1 0 0,0 1 1 0 0,0-1-1 0 0,-1 0 1 0 0,1 0-1 0 0,-1 0 0 0 0,1 0 1 0 0,-1 0-1 0 0,0-1 1 0 0,1 1-1 0 0,-1 0 1 0 0,0 0-1 0 0,1 0 0 0 0,-1 0 1 0 0,0-1-1 0 0,0 1 1 0 0,0 0-1 0 0,0-1 1 0 0,0 1-1 0 0,0-1 0 0 0,0 1 1 0 0,0-1-1 0 0,-2 1 1 0 0,-39 17 123 0 0,40-17-128 0 0,-69 21 333 0 0,0-3 0 0 0,-128 18 0 0 0,150-32-185 0 0,-1-2-1 0 0,0-2 1 0 0,0-2 0 0 0,1-2-1 0 0,-51-10 1 0 0,98 12-283 0 0,-1 1 1 0 0,1-1 0 0 0,-1 1-1 0 0,1-1 1 0 0,-1 0 0 0 0,1 1-1 0 0,0-1 1 0 0,-1 0 0 0 0,1-1-1 0 0,0 1 1 0 0,0 0 0 0 0,0-1-1 0 0,0 1 1 0 0,0-1 0 0 0,0 0-1 0 0,0 1 1 0 0,0-1 0 0 0,1 0-1 0 0,-1 0 1 0 0,1 0 0 0 0,-1-1-1 0 0,1 1 1 0 0,0 0-1 0 0,0 0 1 0 0,0-1 0 0 0,-1-2-1 0 0,2 2-327 0 0,0 1-1 0 0,0 0 0 0 0,1 0 1 0 0,-1 0-1 0 0,1 0 1 0 0,-1 0-1 0 0,1 0 0 0 0,0 0 1 0 0,-1 0-1 0 0,1 0 0 0 0,0 1 1 0 0,0-1-1 0 0,1 0 0 0 0,-1 0 1 0 0,0 1-1 0 0,1-1 0 0 0,-1 1 1 0 0,1-1-1 0 0,-1 1 1 0 0,1 0-1 0 0,-1-1 0 0 0,1 1 1 0 0,0 0-1 0 0,0 0 0 0 0,0 0 1 0 0,0 0-1 0 0,0 1 0 0 0,0-1 1 0 0,0 0-1 0 0,0 1 0 0 0,4-1 1 0 0,59-15-8751 0 0,-46 13 7448 0 0</inkml:trace>
</inkml:ink>
</file>

<file path=ppt/ink/ink4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09.240"/>
    </inkml:context>
    <inkml:brush xml:id="br0">
      <inkml:brushProperty name="width" value="0.05" units="cm"/>
      <inkml:brushProperty name="height" value="0.05" units="cm"/>
      <inkml:brushProperty name="color" value="#004F8B"/>
    </inkml:brush>
  </inkml:definitions>
  <inkml:trace contextRef="#ctx0" brushRef="#br0">491 426 4504 0 0,'-2'-11'1407'0'0,"0"0"0"0"0,0 0 0 0 0,-1 0 0 0 0,-1 0 0 0 0,1 0 0 0 0,-2 1-1 0 0,-8-16 1 0 0,10 22-1109 0 0,0 0 0 0 0,0 0 0 0 0,-1 0 0 0 0,0 1 0 0 0,0-1 0 0 0,0 1 0 0 0,0 0 0 0 0,0 0 0 0 0,-1 1 0 0 0,1-1-1 0 0,-1 1 1 0 0,0 0 0 0 0,1 0 0 0 0,-1 0 0 0 0,0 1 0 0 0,0 0 0 0 0,0 0 0 0 0,-10-1 0 0 0,-10 0 96 0 0,0 1 1 0 0,-1 1-1 0 0,1 1 0 0 0,0 1 1 0 0,0 2-1 0 0,0 0 0 0 0,0 2 0 0 0,1 0 1 0 0,0 2-1 0 0,0 1 0 0 0,-28 14 1 0 0,50-22-370 0 0,-1 0 1 0 0,1 0 0 0 0,-1 0-1 0 0,1 1 1 0 0,0-1 0 0 0,0 1-1 0 0,-1 0 1 0 0,1 0 0 0 0,0-1-1 0 0,1 1 1 0 0,-1 0 0 0 0,0 1-1 0 0,0-1 1 0 0,1 0 0 0 0,-1 0-1 0 0,1 1 1 0 0,0-1 0 0 0,0 1-1 0 0,0-1 1 0 0,0 1 0 0 0,0-1-1 0 0,1 1 1 0 0,-1 0 0 0 0,1-1 0 0 0,-1 1-1 0 0,1 0 1 0 0,0 3 0 0 0,2-1-5 0 0,-1-1 1 0 0,1 0 0 0 0,0-1 0 0 0,0 1 0 0 0,0 0-1 0 0,1 0 1 0 0,-1-1 0 0 0,1 1 0 0 0,0-1 0 0 0,0 0-1 0 0,0 0 1 0 0,0 0 0 0 0,1 0 0 0 0,-1-1 0 0 0,1 1-1 0 0,6 2 1 0 0,14 8-51 0 0,1-1 0 0 0,1-1-1 0 0,0-1 1 0 0,0-2 0 0 0,1 0-1 0 0,0-2 1 0 0,0-1 0 0 0,40 2-1 0 0,7-3-546 0 0,144-12-1 0 0,-191 6 371 0 0,-11 2 3 0 0,0-1 1 0 0,-1 0 0 0 0,1-1-1 0 0,0-1 1 0 0,0-1 0 0 0,-1 0 0 0 0,0-1-1 0 0,0 0 1 0 0,20-11 0 0 0,-33 14 26 0 0,0 1 0 0 0,0-1-1 0 0,0 0 1 0 0,0 1 0 0 0,-1-1 0 0 0,1 0 0 0 0,0 0 0 0 0,-1 0-1 0 0,1 0 1 0 0,-1 0 0 0 0,0 0 0 0 0,0-1 0 0 0,0 1 0 0 0,0 0 0 0 0,0-1-1 0 0,0 1 1 0 0,-1 0 0 0 0,1-1 0 0 0,-1 1 0 0 0,1-4 0 0 0,-1 1-249 0 0,-1-1 1 0 0,0 1-1 0 0,1 0 0 0 0,-1 0 1 0 0,-1 0-1 0 0,1 0 1 0 0,-1 0-1 0 0,0 0 0 0 0,-3-6 1 0 0,-6-7-923 0 0,0 0 0 0 0,-2 1 1 0 0,-24-27-1 0 0,-130-114 2821 0 0,76 76 4886 0 0,35 34 1935 0 0,41 75-6440 0 0,8 19-1179 0 0,1 1 1 0 0,2-1-1 0 0,3 1 0 0 0,1 0 0 0 0,9 57 0 0 0,-3-16-213 0 0,11 117-463 0 0,3 95 0 0 0,-18-289 0 0 0,-1-6 0 0 0,-1-1 0 0 0,1 1 0 0 0,-1 0 0 0 0,1 0 0 0 0,-1 0 0 0 0,-1 0 0 0 0,1-1 0 0 0,-3 10 0 0 0,3-13-121 0 0,0 0 1 0 0,0-1-1 0 0,0 1 0 0 0,0-1 0 0 0,0 1 1 0 0,0-1-1 0 0,-1 0 0 0 0,1 1 1 0 0,0-1-1 0 0,-1 1 0 0 0,1-1 0 0 0,0 1 1 0 0,0-1-1 0 0,-1 0 0 0 0,1 1 0 0 0,-1-1 1 0 0,1 1-1 0 0,0-1 0 0 0,-1 0 1 0 0,1 0-1 0 0,-1 1 0 0 0,1-1 0 0 0,-1 0 1 0 0,1 0-1 0 0,-1 0 0 0 0,1 1 1 0 0,-1-1-1 0 0,1 0 0 0 0,-1 0 0 0 0,1 0 1 0 0,-1 0-1 0 0,1 0 0 0 0,-1 0 1 0 0,1 0-1 0 0,-1 0 0 0 0,1 0 0 0 0,-1 0 1 0 0,1 0-1 0 0,-1 0 0 0 0,0-1 1 0 0,-11-4-6292 0 0,8 4 3147 0 0,-13-5-8318 0 0,6 1 7856 0 0</inkml:trace>
</inkml:ink>
</file>

<file path=ppt/ink/ink4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0.365"/>
    </inkml:context>
    <inkml:brush xml:id="br0">
      <inkml:brushProperty name="width" value="0.05" units="cm"/>
      <inkml:brushProperty name="height" value="0.05" units="cm"/>
      <inkml:brushProperty name="color" value="#004F8B"/>
    </inkml:brush>
  </inkml:definitions>
  <inkml:trace contextRef="#ctx0" brushRef="#br0">38 27 5392 0 0,'-38'-1'18446'0'0,"79"4"-17599"0"0,0-2 0 0 0,-1-1 0 0 0,1-3-1 0 0,42-8 1 0 0,60-3-3686 0 0,-118 13-426 0 0,1 1-1 0 0,-1 1 1 0 0,39 7-1 0 0,-63-8 2818 0 0,0 0 0 0 0,1 0 0 0 0,-1 1 0 0 0,0-1 0 0 0,0 0-1 0 0,1 1 1 0 0,-1-1 0 0 0,0 1 0 0 0,0-1 0 0 0,0 1 0 0 0,0 0 0 0 0,0-1 0 0 0,0 1 0 0 0,0 0-1 0 0,0 0 1 0 0,0 0 0 0 0,0 0 0 0 0,0 0 0 0 0,1 2 0 0 0,-4 5-1321 0 0</inkml:trace>
</inkml:ink>
</file>

<file path=ppt/ink/ink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0.354"/>
    </inkml:context>
    <inkml:brush xml:id="br0">
      <inkml:brushProperty name="width" value="0.05" units="cm"/>
      <inkml:brushProperty name="height" value="0.05" units="cm"/>
      <inkml:brushProperty name="color" value="#004F8B"/>
    </inkml:brush>
  </inkml:definitions>
  <inkml:trace contextRef="#ctx0" brushRef="#br0">1284 154 4064 0 0,'-3'-2'464'0'0,"1"-1"0"0"0,0 0 0 0 0,0 0-1 0 0,0-1 1 0 0,1 1 0 0 0,-1 0-1 0 0,1 0 1 0 0,0-1 0 0 0,0 1-1 0 0,0-1 1 0 0,0 1 0 0 0,0-1 0 0 0,1 1-1 0 0,0-1 1 0 0,0 0 0 0 0,0 1-1 0 0,0-1 1 0 0,0 0 0 0 0,1 1 0 0 0,-1-1-1 0 0,1 1 1 0 0,0-1 0 0 0,2-4-1 0 0,-1 3-278 0 0,0 0-1 0 0,0 1 0 0 0,1-1 0 0 0,0 1 0 0 0,0-1 0 0 0,0 1 1 0 0,0 0-1 0 0,0 1 0 0 0,1-1 0 0 0,0 0 0 0 0,-1 1 0 0 0,2 0 1 0 0,-1 0-1 0 0,0 0 0 0 0,0 0 0 0 0,6-2 0 0 0,-9 5 704 0 0,0 0-860 0 0,0 0 0 0 0,-1 0 1 0 0,1 0-1 0 0,0 0 0 0 0,-1 1 0 0 0,1-1 0 0 0,-1 0 1 0 0,1 0-1 0 0,0 1 0 0 0,-1-1 0 0 0,1 0 1 0 0,-1 1-1 0 0,1-1 0 0 0,-1 1 0 0 0,1-1 1 0 0,-1 1-1 0 0,1-1 0 0 0,-1 1 0 0 0,1-1 1 0 0,-1 1-1 0 0,0-1 0 0 0,1 1 0 0 0,-1-1 1 0 0,0 1-1 0 0,0 0 0 0 0,1-1 0 0 0,-1 1 1 0 0,0-1-1 0 0,0 1 0 0 0,0 0 0 0 0,0-1 1 0 0,0 1-1 0 0,0 0 0 0 0,0-1 0 0 0,0 1 1 0 0,0 0-1 0 0,0-1 0 0 0,0 1 0 0 0,0 0 1 0 0,0-1-1 0 0,0 1 0 0 0,-1 0 0 0 0,1-1 1 0 0,0 1-1 0 0,0-1 0 0 0,-1 2 0 0 0,-14 33 875 0 0,13-32-743 0 0,-25 47 561 0 0,-3-2 0 0 0,-2-1 0 0 0,-45 50 0 0 0,66-83-643 0 0,-201 227 1733 0 0,212-241-1816 0 0,0 0-1 0 0,0 0 1 0 0,0 0-1 0 0,0 1 1 0 0,0-1 0 0 0,0 0-1 0 0,0 0 1 0 0,0 0-1 0 0,0 0 1 0 0,0 1 0 0 0,0-1-1 0 0,0 0 1 0 0,0 0-1 0 0,0 0 1 0 0,-1 0 0 0 0,1 0-1 0 0,0 0 1 0 0,0 1-1 0 0,0-1 1 0 0,0 0-1 0 0,0 0 1 0 0,0 0 0 0 0,-1 0-1 0 0,1 0 1 0 0,0 0-1 0 0,0 0 1 0 0,0 0 0 0 0,0 0-1 0 0,0 0 1 0 0,-1 0-1 0 0,1 0 1 0 0,0 1 0 0 0,0-1-1 0 0,0 0 1 0 0,0 0-1 0 0,0 0 1 0 0,-1 0 0 0 0,1 0-1 0 0,0 0 1 0 0,0 0-1 0 0,0-1 1 0 0,0 1-1 0 0,-1 0 1 0 0,1 0 0 0 0,0 0-1 0 0,0 0 1 0 0,0 0-1 0 0,0 0 1 0 0,0 0 0 0 0,0 0-1 0 0,-1 0 1 0 0,1 0-1 0 0,0 0 1 0 0,0-1 0 0 0,0 1-1 0 0,0 0 1 0 0,-1-13-327 0 0,7-17-479 0 0,58-140-2173 0 0,-28 56 3742 0 0,-35 104-77 0 0,-9 15-205 0 0,-22 32 95 0 0,5-5-167 0 0,23-30-379 0 0,-50 49 716 0 0,48-48-650 0 0,0 0-1 0 0,-1 1 1 0 0,1-2 0 0 0,-1 1 0 0 0,1 0 0 0 0,-1-1 0 0 0,0 0 0 0 0,0 0-1 0 0,0-1 1 0 0,-10 3 0 0 0,12-4-18 0 0,-21-16-131 0 0,24 13 23 0 0,-3-3-93 0 0,1 1-1 0 0,1-1 1 0 0,-1 0 0 0 0,1 0 0 0 0,0 0 0 0 0,1 0 0 0 0,-1 0-1 0 0,1 0 1 0 0,0 0 0 0 0,2-10 0 0 0,-16 38 408 0 0,-2-1 0 0 0,0-1 0 0 0,0 0 0 0 0,-2-1 1 0 0,-1-1-1 0 0,0 0 0 0 0,-1-2 0 0 0,-1 0 0 0 0,-1-1 0 0 0,0-1 0 0 0,0-2 0 0 0,-2 0 0 0 0,1-1 0 0 0,-1-1 1 0 0,-37 9-1 0 0,41-14-178 0 0,0-1 0 0 0,0-1-1 0 0,-1 0 1 0 0,0-2 0 0 0,1 0 0 0 0,-1-2 0 0 0,1 0 0 0 0,-1-1 0 0 0,1-1 0 0 0,-1-1 0 0 0,-19-6 0 0 0,23 4-459 0 0,0-1 1 0 0,1-1-1 0 0,0 0 1 0 0,0-1 0 0 0,1 0-1 0 0,0-1 1 0 0,0-1-1 0 0,-18-18 1 0 0,6-7-4750 0 0,24 28 3485 0 0,0 1 0 0 0,1 0 0 0 0,0 0 0 0 0,0-1-1 0 0,1 1 1 0 0,0-1 0 0 0,0 1 0 0 0,0-1 0 0 0,1 0 0 0 0,0 1-1 0 0,3-15 1 0 0,0 5-205 0 0</inkml:trace>
</inkml:ink>
</file>

<file path=ppt/ink/ink4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0.709"/>
    </inkml:context>
    <inkml:brush xml:id="br0">
      <inkml:brushProperty name="width" value="0.05" units="cm"/>
      <inkml:brushProperty name="height" value="0.05" units="cm"/>
      <inkml:brushProperty name="color" value="#004F8B"/>
    </inkml:brush>
  </inkml:definitions>
  <inkml:trace contextRef="#ctx0" brushRef="#br0">40 29 4788 0 0,'-20'8'2716'0'0,"1"1"6253"0"0,46-9-4677 0 0,116-15-1428 0 0,3 4-3545 0 0,2 2-4929 0 0,-1 4-6311 0 0,-88 2 8307 0 0,-31 1 2015 0 0</inkml:trace>
</inkml:ink>
</file>

<file path=ppt/ink/ink4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1.084"/>
    </inkml:context>
    <inkml:brush xml:id="br0">
      <inkml:brushProperty name="width" value="0.05" units="cm"/>
      <inkml:brushProperty name="height" value="0.05" units="cm"/>
      <inkml:brushProperty name="color" value="#004F8B"/>
    </inkml:brush>
  </inkml:definitions>
  <inkml:trace contextRef="#ctx0" brushRef="#br0">52 50 7065 0 0,'-45'-49'20607'0'0,"38"50"-15591"0"0,49 130-4920 0 0,26 72-113 0 0,-59-181 17 0 0,8 22-623 0 0,21 85-1 0 0,-39-141-2664 0 0,0 1 0 0 0,1-1 0 0 0,0 1 0 0 0,0-1 0 0 0,2 1 0 0 0,3-17 0 0 0,0-10-1382 0 0,-3 17 2728 0 0,0 1 142 0 0</inkml:trace>
</inkml:ink>
</file>

<file path=ppt/ink/ink4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1.677"/>
    </inkml:context>
    <inkml:brush xml:id="br0">
      <inkml:brushProperty name="width" value="0.05" units="cm"/>
      <inkml:brushProperty name="height" value="0.05" units="cm"/>
      <inkml:brushProperty name="color" value="#004F8B"/>
    </inkml:brush>
  </inkml:definitions>
  <inkml:trace contextRef="#ctx0" brushRef="#br0">264 89 4576 0 0,'-5'-25'6129'0'0,"5"19"-3977"0"0,-1-1 0 0 0,0 1 1 0 0,-1 0-1 0 0,1 0 0 0 0,-1 0 0 0 0,-5-10 5286 0 0,7 19-7297 0 0,0-1 1 0 0,0 1 0 0 0,1 0-1 0 0,-1-1 1 0 0,1 1 0 0 0,0 0 0 0 0,0-1-1 0 0,0 1 1 0 0,0-1 0 0 0,2 5-1 0 0,3 6 8 0 0,41 101-147 0 0,93 159 0 0 0,-117-238-2 0 0,-17-27 0 0 0,0 1 0 0 0,0 0 0 0 0,-1 1 0 0 0,0-1 0 0 0,7 21 0 0 0,-12-22 0 0 0,-5-3-89 0 0,3-6-64 0 0,0 1 0 0 0,1-1 0 0 0,-1 0 1 0 0,0 1-1 0 0,1-1 0 0 0,-1 0 1 0 0,1 0-1 0 0,-1 0 0 0 0,1 0 0 0 0,-1 0 1 0 0,1 0-1 0 0,-2-2 0 0 0,-18-14-5053 0 0,1-1 0 0 0,1-1 0 0 0,-27-35 0 0 0,-5-5-1230 0 0,-7 1 4596 0 0,-2 2 3421 0 0,-15-8 3796 0 0,-40-26 7172 0 0,114 90-12394 0 0,0-1-1 0 0,0 0 1 0 0,-1 1-1 0 0,1-1 1 0 0,0 0-1 0 0,0 0 1 0 0,1 0-1 0 0,-1 1 1 0 0,0-1-1 0 0,0 0 1 0 0,0 0-1 0 0,1 0 1 0 0,-1-1-1 0 0,0 1 1 0 0,1 0-1 0 0,-1 0 1 0 0,1 0-1 0 0,-1 0 1 0 0,1-1 0 0 0,0 1-1 0 0,-1 0 1 0 0,1 0-1 0 0,0-1 1 0 0,0 1-1 0 0,0 0 1 0 0,0 0-1 0 0,0-1 1 0 0,0-1-1 0 0,1 1-18 0 0,0 0 1 0 0,1 0-1 0 0,-1 0 0 0 0,0 0 0 0 0,1 0 1 0 0,0 0-1 0 0,-1 1 0 0 0,1-1 0 0 0,0 1 1 0 0,0-1-1 0 0,0 1 0 0 0,0-1 0 0 0,4-1 1 0 0,8-4-15 0 0,0 1 1 0 0,0 0 0 0 0,25-6 0 0 0,50-5-2534 0 0,-30 8-6447 0 0,-34 6 149 0 0</inkml:trace>
</inkml:ink>
</file>

<file path=ppt/ink/ink4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4.302"/>
    </inkml:context>
    <inkml:brush xml:id="br0">
      <inkml:brushProperty name="width" value="0.05" units="cm"/>
      <inkml:brushProperty name="height" value="0.05" units="cm"/>
      <inkml:brushProperty name="color" value="#004F8B"/>
    </inkml:brush>
  </inkml:definitions>
  <inkml:trace contextRef="#ctx0" brushRef="#br0">33 68 3868 0 0,'-9'-2'2522'0'0,"-14"0"9373"0"0,57 7-11216 0 0,-1 0 0 0 0,2-3-1 0 0,-1-1 1 0 0,0-1 0 0 0,47-7 0 0 0,-6 2-75 0 0,865-49 1770 0 0,-828 46-2322 0 0,-110 8-149 0 0,11-1 223 0 0,-7-1-997 0 0,-291 52-14019 0 0,-55 7 10816 0 0,85-32 7527 0 0,85-12 2645 0 0,147-9-4770 0 0,16-2 2658 0 0,31 5-3398 0 0,1-2-1 0 0,1 0 1 0 0,-1-2-1 0 0,34 0 1 0 0,114-7 398 0 0,-70-1-597 0 0,184-9-1659 0 0,-98-9-4494 0 0,-176 22 4395 0 0,0-2-1 0 0,0 1 1 0 0,-1-2-1 0 0,0 1 0 0 0,0-2 1 0 0,0 0-1 0 0,0 0 1 0 0,-1-1-1 0 0,1 0 0 0 0,13-12 1 0 0,-12 5-384 0 0</inkml:trace>
</inkml:ink>
</file>

<file path=ppt/ink/ink4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4.662"/>
    </inkml:context>
    <inkml:brush xml:id="br0">
      <inkml:brushProperty name="width" value="0.05" units="cm"/>
      <inkml:brushProperty name="height" value="0.05" units="cm"/>
      <inkml:brushProperty name="color" value="#004F8B"/>
    </inkml:brush>
  </inkml:definitions>
  <inkml:trace contextRef="#ctx0" brushRef="#br0">112 38 4360 0 0,'-48'-15'4769'0'0,"-15"-8"7745"0"0,87 36-11494 0 0,14 2-32 0 0,56 16 1 0 0,16 5-124 0 0,-104-34-811 0 0,23 10 171 0 0,0 1 1 0 0,32 20-1 0 0,-55-29-188 0 0,0-1 0 0 0,-1 1 0 0 0,1 0 0 0 0,-1 0 0 0 0,0 1 0 0 0,0-1 0 0 0,-1 1 0 0 0,1 0 0 0 0,-1 1 0 0 0,0-1 0 0 0,-1 1 0 0 0,1-1 0 0 0,-1 1 0 0 0,0 0 0 0 0,0 0 0 0 0,3 13 0 0 0,-6-13-23 0 0,0 0 0 0 0,0-1-1 0 0,-1 1 1 0 0,0 0-1 0 0,0-1 1 0 0,0 1-1 0 0,-1-1 1 0 0,0 0-1 0 0,0 1 1 0 0,0-1 0 0 0,-1 0-1 0 0,0 0 1 0 0,1 0-1 0 0,-2-1 1 0 0,1 1-1 0 0,-1-1 1 0 0,1 1-1 0 0,-8 5 1 0 0,-6 7-252 0 0,-1-2 0 0 0,-1 0 0 0 0,-20 13 0 0 0,-37 25-1641 0 0,1-2-4770 0 0,0-4-8481 0 0</inkml:trace>
</inkml:ink>
</file>

<file path=ppt/ink/ink4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6.146"/>
    </inkml:context>
    <inkml:brush xml:id="br0">
      <inkml:brushProperty name="width" value="0.05" units="cm"/>
      <inkml:brushProperty name="height" value="0.05" units="cm"/>
      <inkml:brushProperty name="color" value="#004F8B"/>
    </inkml:brush>
  </inkml:definitions>
  <inkml:trace contextRef="#ctx0" brushRef="#br0">872 222 4512 0 0,'0'0'4028'0'0,"-3"-1"-2076"0"0,-10-4 676 0 0,0-1 1 0 0,1 0-1 0 0,-1-1 0 0 0,-22-16 1 0 0,31 19-2166 0 0,-1 1-1 0 0,0-1 1 0 0,1 0 0 0 0,0 0 0 0 0,0 0-1 0 0,0 0 1 0 0,0-1 0 0 0,1 0-1 0 0,0 0 1 0 0,0 1 0 0 0,0-2 0 0 0,0 1-1 0 0,1 0 1 0 0,0-1 0 0 0,-2-7 0 0 0,4 10-431 0 0,1 0 1 0 0,-1 0 0 0 0,0 0 0 0 0,1 0 0 0 0,0 0 0 0 0,0 1 0 0 0,0-1 0 0 0,0 0 0 0 0,0 0 0 0 0,1 1 0 0 0,-1-1 0 0 0,1 1 0 0 0,0-1 0 0 0,-1 1 0 0 0,1 0 0 0 0,0 0 0 0 0,1-1 0 0 0,-1 1 0 0 0,0 1 0 0 0,0-1 0 0 0,1 0 0 0 0,-1 1 0 0 0,1-1 0 0 0,0 1-1 0 0,-1 0 1 0 0,1-1 0 0 0,0 1 0 0 0,0 1 0 0 0,4-2 0 0 0,10-3 152 0 0,0 0 1 0 0,0 1-1 0 0,25-2 0 0 0,-12 2-197 0 0,0 2-1 0 0,-1 1 1 0 0,1 1 0 0 0,0 2 0 0 0,0 0-1 0 0,55 14 1 0 0,-84-16-31 0 0,20 9-226 0 0,-20-9 257 0 0,-1 0 0 0 0,1 1 0 0 0,0-1 0 0 0,-1 1 0 0 0,1-1 0 0 0,-1 0 0 0 0,1 1 0 0 0,-1-1 0 0 0,1 1 0 0 0,-1-1 0 0 0,1 1 0 0 0,-1 0 0 0 0,1-1 0 0 0,-1 1 0 0 0,0-1 0 0 0,1 1 0 0 0,-1 0 0 0 0,0-1 1 0 0,0 1-1 0 0,1 0 0 0 0,-1-1 0 0 0,0 1 0 0 0,0 0 0 0 0,0 0 0 0 0,0-1 0 0 0,0 1 0 0 0,0 0 0 0 0,0-1 0 0 0,0 1 0 0 0,0 0 0 0 0,0 0 0 0 0,0-1 0 0 0,-1 1 0 0 0,1 1 0 0 0,-4 1-6 0 0,1 0-1 0 0,-1 1 1 0 0,1-1-1 0 0,-1-1 1 0 0,0 1-1 0 0,-1-1 1 0 0,1 1-1 0 0,0-1 0 0 0,-1 0 1 0 0,1-1-1 0 0,-1 1 1 0 0,1-1-1 0 0,-8 2 1 0 0,-3 1-64 0 0,-15 7 151 0 0,0 2 0 0 0,1 1 0 0 0,1 1 0 0 0,0 2 0 0 0,1 1 0 0 0,0 0 0 0 0,-27 27 0 0 0,11-3 83 0 0,2 1-1 0 0,2 2 1 0 0,-34 51-1 0 0,10-1-151 0 0,-39 52 0 0 0,89-131 0 0 0,0-1 0 0 0,-1 0 0 0 0,-1-1 0 0 0,-1 0 0 0 0,0-1 0 0 0,-25 15 0 0 0,-15-5-1840 0 0,42-19 404 0 0,0-1 0 0 0,-1 0 1 0 0,1-1-1 0 0,-26 0 0 0 0,30-2 683 0 0,0-1 1 0 0,-1 0 0 0 0,1 0-1 0 0,0-1 1 0 0,0 0 0 0 0,0 0-1 0 0,1-1 1 0 0,-1-1 0 0 0,0 0-1 0 0,1 0 1 0 0,0 0 0 0 0,0-1 0 0 0,-12-10-1 0 0,16 11-501 0 0,0-1 1 0 0,0 1-1 0 0,0-1 0 0 0,1 0 0 0 0,0-1 1 0 0,0 1-1 0 0,-6-11 0 0 0,4 4-683 0 0</inkml:trace>
</inkml:ink>
</file>

<file path=ppt/ink/ink4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6.678"/>
    </inkml:context>
    <inkml:brush xml:id="br0">
      <inkml:brushProperty name="width" value="0.05" units="cm"/>
      <inkml:brushProperty name="height" value="0.05" units="cm"/>
      <inkml:brushProperty name="color" value="#004F8B"/>
    </inkml:brush>
  </inkml:definitions>
  <inkml:trace contextRef="#ctx0" brushRef="#br0">329 194 4768 0 0,'-40'-10'7962'0'0,"34"5"-7254"0"0,1 1 1 0 0,-1-1 0 0 0,1 0-1 0 0,0 0 1 0 0,0 0-1 0 0,0-1 1 0 0,1 1 0 0 0,0-1-1 0 0,0 0 1 0 0,0-1-1 0 0,1 1 1 0 0,0-1-1 0 0,-3-9 1 0 0,5 13-608 0 0,0 0 1 0 0,0 0-1 0 0,0 0 1 0 0,0 0-1 0 0,1-1 1 0 0,-1 1-1 0 0,1 0 1 0 0,0 0-1 0 0,0-1 1 0 0,0 1-1 0 0,0 0 0 0 0,1 0 1 0 0,-1 0-1 0 0,1-1 1 0 0,0 1-1 0 0,0 0 1 0 0,0 0-1 0 0,0 0 1 0 0,1 0-1 0 0,-1 0 0 0 0,1 0 1 0 0,0 1-1 0 0,-1-1 1 0 0,1 0-1 0 0,1 1 1 0 0,-1-1-1 0 0,0 1 1 0 0,0 0-1 0 0,1 0 0 0 0,0 0 1 0 0,3-3-1 0 0,-5 5 197 0 0,6 3-160 0 0,-6-3-136 0 0,0 1 0 0 0,0-1 1 0 0,0 0-1 0 0,0 0 1 0 0,-1 1-1 0 0,1-1 0 0 0,0 0 1 0 0,0 1-1 0 0,0-1 0 0 0,-1 1 1 0 0,1-1-1 0 0,0 1 1 0 0,-1-1-1 0 0,1 1 0 0 0,0-1 1 0 0,-1 1-1 0 0,1 0 1 0 0,0 0-1 0 0,-1-1 0 0 0,1 2 1 0 0,0 3-70 0 0,-1 0 0 0 0,0-1 0 0 0,-1 1 0 0 0,1 0 0 0 0,-1 0 0 0 0,1-1 0 0 0,-1 1 0 0 0,-1 0 0 0 0,1-1 0 0 0,-1 1 0 0 0,0-1 1 0 0,0 0-1 0 0,0 1 0 0 0,0-1 0 0 0,-1 0 0 0 0,-3 4 0 0 0,-51 61-3971 0 0,47-59 2449 0 0,-1 0 0 0 0,-1-1 1 0 0,1 0-1 0 0,-2-1 0 0 0,1 0 0 0 0,-1-1 0 0 0,0-1 0 0 0,0 0 1 0 0,-1 0-1 0 0,0-1 0 0 0,-23 4 0 0 0,12-5-71 0 0</inkml:trace>
</inkml:ink>
</file>

<file path=ppt/ink/ink4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7.724"/>
    </inkml:context>
    <inkml:brush xml:id="br0">
      <inkml:brushProperty name="width" value="0.05" units="cm"/>
      <inkml:brushProperty name="height" value="0.05" units="cm"/>
      <inkml:brushProperty name="color" value="#004F8B"/>
    </inkml:brush>
  </inkml:definitions>
  <inkml:trace contextRef="#ctx0" brushRef="#br0">939 253 3860 0 0,'-4'-6'959'0'0,"1"0"0"0"0,-1-1 0 0 0,1 0 0 0 0,1 1 0 0 0,-1-1 0 0 0,1 0 0 0 0,0 0-1 0 0,1-1 1 0 0,0 1 0 0 0,0 0 0 0 0,0 0 0 0 0,1-1 0 0 0,1-12 0 0 0,0 16-782 0 0,0 0 0 0 0,0 0 1 0 0,1 0-1 0 0,-1 0 0 0 0,1 1 0 0 0,0-1 1 0 0,0 0-1 0 0,0 1 0 0 0,0-1 1 0 0,1 1-1 0 0,-1-1 0 0 0,1 1 0 0 0,0 0 1 0 0,0 0-1 0 0,0 1 0 0 0,0-1 1 0 0,0 1-1 0 0,1-1 0 0 0,-1 1 0 0 0,1 0 1 0 0,0 0-1 0 0,0 0 0 0 0,0 1 0 0 0,-1 0 1 0 0,6-2-1 0 0,18-3-6 0 0,1 1 0 0 0,0 1 0 0 0,49-1 0 0 0,-47 4-477 0 0,-1-1 0 0 0,0-1 0 0 0,36-9-1 0 0,-44 0 412 0 0,-20 11-94 0 0,-1 1-1 0 0,0 0 1 0 0,0-1-1 0 0,0 1 1 0 0,1 0-1 0 0,-1-1 1 0 0,0 1-1 0 0,0 0 1 0 0,0-1-1 0 0,0 1 0 0 0,0-1 1 0 0,0 1-1 0 0,0 0 1 0 0,0-1-1 0 0,0 1 1 0 0,0 0-1 0 0,0-1 1 0 0,0 1-1 0 0,0-1 1 0 0,0 1-1 0 0,0 0 1 0 0,0-1-1 0 0,0 1 1 0 0,0 0-1 0 0,0-1 1 0 0,-1 1-1 0 0,1-1 1 0 0,0 1-1 0 0,0 0 0 0 0,0 0 1 0 0,-1-1-1 0 0,1 1 1 0 0,0 0-1 0 0,0-1 1 0 0,-1 1-1 0 0,1 0 1 0 0,0 0-1 0 0,-1-1 1 0 0,1 1-1 0 0,0 0 1 0 0,-1 0-1 0 0,0 0 1 0 0,-1-2 37 0 0,-26 9 28 0 0,12 2-7 0 0,0 0 1 0 0,1 1 0 0 0,0 0 0 0 0,1 1 0 0 0,-17 17-1 0 0,-64 73 659 0 0,24-22-457 0 0,46-54-554 0 0,0-1-1 0 0,-2-1 1 0 0,-54 37 0 0 0,75-57 298 0 0,0 0 1 0 0,0-1-1 0 0,0 1 0 0 0,0-1 1 0 0,-1 0-1 0 0,1-1 1 0 0,0 0-1 0 0,-1 0 1 0 0,1 0-1 0 0,-1-1 1 0 0,0 0-1 0 0,1 0 0 0 0,-1-1 1 0 0,1 1-1 0 0,-1-1 1 0 0,1-1-1 0 0,0 1 1 0 0,-1-1-1 0 0,1-1 1 0 0,0 1-1 0 0,0-1 0 0 0,0 0 1 0 0,0 0-1 0 0,1 0 1 0 0,-1-1-1 0 0,1 0 1 0 0,0 0-1 0 0,0-1 1 0 0,1 1-1 0 0,-6-7 0 0 0,13 39 1119 0 0,1-11-1021 0 0,-2 1 0 0 0,1-1 0 0 0,-2 1 0 0 0,-1 21 0 0 0,-4-19-40 0 0,0 1 1 0 0,-2-1-1 0 0,0 0 1 0 0,-1-1 0 0 0,-2 1-1 0 0,1-2 1 0 0,-2 1 0 0 0,-1-1-1 0 0,0 0 1 0 0,-1-1-1 0 0,-1-1 1 0 0,-22 23 0 0 0,24-28 79 0 0,-1-1 1 0 0,0-1 0 0 0,0 0-1 0 0,-1-1 1 0 0,0 0-1 0 0,-1-1 1 0 0,1 0 0 0 0,-1-1-1 0 0,-1-1 1 0 0,1 0 0 0 0,-1-1-1 0 0,0 0 1 0 0,0-1-1 0 0,0-1 1 0 0,0-1 0 0 0,-1 0-1 0 0,-26-2 1 0 0,24 0 66 0 0,-1-2 0 0 0,1 0 0 0 0,0 0 0 0 0,0-2 0 0 0,0 0-1 0 0,1-1 1 0 0,-1-1 0 0 0,-23-13 0 0 0,35 16-228 0 0,1 1 0 0 0,-1-1 0 0 0,1 0 0 0 0,0-1 0 0 0,0 1 0 0 0,0-1 0 0 0,0 0 0 0 0,1 0 0 0 0,0-1 0 0 0,0 1 0 0 0,0-1 0 0 0,1 0 0 0 0,0 0 0 0 0,0 0 0 0 0,0 0 0 0 0,1-1 0 0 0,0 1 0 0 0,0-1 0 0 0,1 1 0 0 0,0-1 0 0 0,0 1 0 0 0,0-1 0 0 0,1 0 0 0 0,0 0 0 0 0,0 0 0 0 0,2-10 0 0 0,2 1-620 0 0,0-1 0 0 0,1 1 0 0 0,0 0 0 0 0,1 1 1 0 0,1 0-1 0 0,1 0 0 0 0,0 0 0 0 0,1 1 0 0 0,0 0 1 0 0,1 0-1 0 0,16-16 0 0 0,18-14-6069 0 0,84-68 1 0 0,-100 89 4535 0 0,60-47-1788 0 0,-50 41 2163 0 0</inkml:trace>
</inkml:ink>
</file>

<file path=ppt/ink/ink4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8.053"/>
    </inkml:context>
    <inkml:brush xml:id="br0">
      <inkml:brushProperty name="width" value="0.05" units="cm"/>
      <inkml:brushProperty name="height" value="0.05" units="cm"/>
      <inkml:brushProperty name="color" value="#004F8B"/>
    </inkml:brush>
  </inkml:definitions>
  <inkml:trace contextRef="#ctx0" brushRef="#br0">118 23 7605 0 0,'14'-22'17811'0'0,"-62"47"-28207"0"0,6-2 193 0 0,15-10 7173 0 0,12-6 1311 0 0</inkml:trace>
</inkml:ink>
</file>

<file path=ppt/ink/ink4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8.412"/>
    </inkml:context>
    <inkml:brush xml:id="br0">
      <inkml:brushProperty name="width" value="0.05" units="cm"/>
      <inkml:brushProperty name="height" value="0.05" units="cm"/>
      <inkml:brushProperty name="color" value="#004F8B"/>
    </inkml:brush>
  </inkml:definitions>
  <inkml:trace contextRef="#ctx0" brushRef="#br0">176 262 6789 0 0,'-6'-3'754'0'0,"-1"0"1"0"0,1-1 0 0 0,0 1 0 0 0,0-1 0 0 0,1 0-1 0 0,-1-1 1 0 0,1 1 0 0 0,0-1 0 0 0,0 0 0 0 0,0-1-1 0 0,1 1 1 0 0,0-1 0 0 0,0 0 0 0 0,0 0 0 0 0,1 0-1 0 0,-1 0 1 0 0,-3-12 0 0 0,6 12-455 0 0,0 0 0 0 0,0 0 0 0 0,0 0 0 0 0,1 0 0 0 0,0-1 0 0 0,0 1 0 0 0,0 0 0 0 0,1 0 0 0 0,0 0 0 0 0,0 0 0 0 0,1 0 0 0 0,-1 0 0 0 0,1 1 0 0 0,1-1 0 0 0,-1 0 0 0 0,1 1 0 0 0,0 0 0 0 0,0-1 0 0 0,0 1 0 0 0,8-8 0 0 0,-5 5-114 0 0,-5 7-198 0 0,0-1 0 0 0,0 0 0 0 0,0 0 0 0 0,0 1 1 0 0,0-1-1 0 0,1 1 0 0 0,-1-1 0 0 0,1 1 0 0 0,-1-1 0 0 0,1 1 0 0 0,0 0 0 0 0,-1 0 0 0 0,1 0 1 0 0,0 0-1 0 0,0 0 0 0 0,0 0 0 0 0,-1 0 0 0 0,4 0 0 0 0,-4 1-109 0 0,0 1 0 0 0,0 0 0 0 0,-1-1 1 0 0,1 1-1 0 0,0-1 0 0 0,0 1 0 0 0,-1 0 0 0 0,1-1 0 0 0,0 1 0 0 0,-1 0 0 0 0,1 0 0 0 0,-1-1 1 0 0,1 1-1 0 0,-1 0 0 0 0,0 0 0 0 0,1 0 0 0 0,-1 0 0 0 0,0 0 0 0 0,1 0 0 0 0,-1-1 1 0 0,0 1-1 0 0,0 0 0 0 0,0 0 0 0 0,0 0 0 0 0,0 0 0 0 0,0 0 0 0 0,0 0 0 0 0,0 0 0 0 0,0 0 1 0 0,0 0-1 0 0,-1 0 0 0 0,1 0 0 0 0,-1 1 0 0 0,-7 34-6153 0 0,1-20 3652 0 0,-1 0 0 0 0,-15 23 0 0 0,4-11 120 0 0,-36 38 1 0 0,12-19 487 0 0</inkml:trace>
</inkml:ink>
</file>

<file path=ppt/ink/ink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0.760"/>
    </inkml:context>
    <inkml:brush xml:id="br0">
      <inkml:brushProperty name="width" value="0.05" units="cm"/>
      <inkml:brushProperty name="height" value="0.05" units="cm"/>
      <inkml:brushProperty name="color" value="#004F8B"/>
    </inkml:brush>
  </inkml:definitions>
  <inkml:trace contextRef="#ctx0" brushRef="#br0">0 22 6489 0 0,'0'0'12583'0'0,"6"-1"-11542"0"0,80-16 2358 0 0,7 13-5541 0 0,1 15-5215 0 0,-74-7 3274 0 0,-1 1 0 0 0,31 13 1 0 0,-33-11 2469 0 0</inkml:trace>
</inkml:ink>
</file>

<file path=ppt/ink/ink4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19.943"/>
    </inkml:context>
    <inkml:brush xml:id="br0">
      <inkml:brushProperty name="width" value="0.05" units="cm"/>
      <inkml:brushProperty name="height" value="0.05" units="cm"/>
      <inkml:brushProperty name="color" value="#004F8B"/>
    </inkml:brush>
  </inkml:definitions>
  <inkml:trace contextRef="#ctx0" brushRef="#br0">1680 282 5128 0 0,'-3'0'386'0'0,"-21"-6"2148"0"0,0 0 1 0 0,0-2 0 0 0,1 0-1 0 0,-23-12 1 0 0,42 18-2309 0 0,0 0 0 0 0,-1-1 1 0 0,1 1-1 0 0,0-1 1 0 0,0 1-1 0 0,1-1 1 0 0,-1 0-1 0 0,1 0 1 0 0,-1-1-1 0 0,1 1 0 0 0,0-1 1 0 0,0 0-1 0 0,1 0 1 0 0,-1 0-1 0 0,1 0 1 0 0,0 0-1 0 0,0 0 1 0 0,0-1-1 0 0,0 1 1 0 0,1-1-1 0 0,0 1 0 0 0,0-1 1 0 0,0 0-1 0 0,0 1 1 0 0,1-1-1 0 0,0 0 1 0 0,0 1-1 0 0,1-9 1 0 0,0 8-189 0 0,1-1 1 0 0,0 1 0 0 0,0 0-1 0 0,1 0 1 0 0,-1 0 0 0 0,1 0-1 0 0,0 0 1 0 0,0 1 0 0 0,1 0-1 0 0,-1-1 1 0 0,1 1 0 0 0,0 0-1 0 0,0 1 1 0 0,1-1 0 0 0,-1 1 0 0 0,1-1-1 0 0,6-2 1 0 0,-1 0-43 0 0,1 1 0 0 0,-1 0 0 0 0,1 1 0 0 0,0 0 0 0 0,0 1 0 0 0,0 0 0 0 0,14-2 0 0 0,-24 5 3 0 0,-1 0 0 0 0,1 0 0 0 0,0 0 0 0 0,-1 0 0 0 0,1 0 0 0 0,0 1 0 0 0,-1-1 1 0 0,1 0-1 0 0,0 0 0 0 0,-1 1 0 0 0,1-1 0 0 0,0 0 0 0 0,-1 1 0 0 0,1-1 0 0 0,-1 0 1 0 0,1 1-1 0 0,-1-1 0 0 0,1 1 0 0 0,-1-1 0 0 0,1 1 0 0 0,-1-1 0 0 0,1 1 0 0 0,-1 0 1 0 0,0-1-1 0 0,1 1 0 0 0,-1-1 0 0 0,0 1 0 0 0,1 0 0 0 0,-1-1 0 0 0,0 1 0 0 0,0 0 0 0 0,0-1 1 0 0,1 1-1 0 0,-1 0 0 0 0,0-1 0 0 0,0 1 0 0 0,0 0 0 0 0,0 0 0 0 0,0-1 0 0 0,-1 2 1 0 0,-3 25 26 0 0,-7-4-16 0 0,-2-1 0 0 0,0 0-1 0 0,-1-1 1 0 0,-1-1-1 0 0,-2 0 1 0 0,1-1-1 0 0,-2-1 1 0 0,-1-1 0 0 0,-28 21-1 0 0,31-26-10 0 0,0-1 0 0 0,-1 0 0 0 0,-1-1 0 0 0,0-1 0 0 0,0-1 0 0 0,-1-1-1 0 0,0 0 1 0 0,0-1 0 0 0,0-2 0 0 0,-1 1 0 0 0,0-2 0 0 0,-27 1 0 0 0,40-4-55 0 0,0-1 0 0 0,0 1 0 0 0,0-1 0 0 0,0 0 0 0 0,0-1 0 0 0,1 0 0 0 0,-1 0 0 0 0,0 0 0 0 0,1-1 0 0 0,0 0 0 0 0,0 0 0 0 0,0-1 0 0 0,0 0 0 0 0,0 0 0 0 0,1 0 0 0 0,-1 0 0 0 0,-4-7 0 0 0,7 8-37 0 0,1 0 0 0 0,-1-1 0 0 0,1 1 0 0 0,0-1 0 0 0,0 0 0 0 0,0 1 0 0 0,1-1 0 0 0,-1 0 0 0 0,1 0 0 0 0,0 0 0 0 0,0-1 0 0 0,0 1 0 0 0,1 0 0 0 0,-1 0 0 0 0,1 0 0 0 0,0 0 0 0 0,1-1 0 0 0,-1 1 0 0 0,0 0 0 0 0,1 0 0 0 0,0 0 0 0 0,0 0 0 0 0,1 0 0 0 0,-1 0 0 0 0,1 0 1 0 0,-1 0-1 0 0,1 0 0 0 0,1 1 0 0 0,2-6 0 0 0,-1 4 61 0 0,-1-1 0 0 0,1 0 0 0 0,0 1 1 0 0,0 0-1 0 0,1 0 0 0 0,-1 0 1 0 0,1 1-1 0 0,0-1 0 0 0,1 1 0 0 0,-1 0 1 0 0,1 1-1 0 0,-1-1 0 0 0,1 1 1 0 0,0 0-1 0 0,0 1 0 0 0,1-1 0 0 0,-1 1 1 0 0,12-2-1 0 0,-17 4 47 0 0,1 0 0 0 0,-1 0 0 0 0,0 1 0 0 0,1-1 0 0 0,-1 0 0 0 0,0 1 0 0 0,0-1 0 0 0,1 0 0 0 0,-1 1 0 0 0,0 0 0 0 0,0-1 0 0 0,1 1 0 0 0,-1 0 0 0 0,0 0 0 0 0,0-1 0 0 0,0 1 0 0 0,0 0 0 0 0,0 0 0 0 0,0 0 0 0 0,0 0 0 0 0,-1 0 0 0 0,1 0 0 0 0,0 1 0 0 0,0-1 0 0 0,-1 0 0 0 0,1 0 0 0 0,-1 1 0 0 0,1-1 0 0 0,-1 0 0 0 0,0 0 0 0 0,1 1 0 0 0,-1-1 0 0 0,0 0 1 0 0,0 1-1 0 0,0-1 0 0 0,0 1 0 0 0,0-1 0 0 0,0 0 0 0 0,0 1 0 0 0,-1-1 0 0 0,1 0 0 0 0,0 1 0 0 0,-1-1 0 0 0,0 2 0 0 0,-1 5 64 0 0,0 0 0 0 0,0 0 1 0 0,-1 0-1 0 0,0 0 0 0 0,-6 10 0 0 0,3-7-142 0 0,-1-1 0 0 0,0 0 0 0 0,0 0 0 0 0,-1-1-1 0 0,0 0 1 0 0,-1-1 0 0 0,0 1 0 0 0,0-1 0 0 0,-1-1-1 0 0,0 0 1 0 0,0-1 0 0 0,0 1 0 0 0,-12 3 0 0 0,21-9-8 0 0,0-1 1 0 0,0 1 0 0 0,0-1 0 0 0,0 0 0 0 0,-1 1 0 0 0,1-1-1 0 0,0 0 1 0 0,0 0 0 0 0,0 0 0 0 0,0 0 0 0 0,0 0-1 0 0,0 0 1 0 0,0 0 0 0 0,-1 0 0 0 0,1 0 0 0 0,0 0 0 0 0,0-1-1 0 0,0 1 1 0 0,0 0 0 0 0,0-1 0 0 0,0 1 0 0 0,0-1-1 0 0,0 1 1 0 0,0-1 0 0 0,0 0 0 0 0,0 1 0 0 0,0-1 0 0 0,1 0-1 0 0,-1 0 1 0 0,-1-1 0 0 0,1 1-20 0 0,0 0 1 0 0,0 0-1 0 0,0 0 0 0 0,0 0 1 0 0,1 1-1 0 0,-1-1 0 0 0,0 0 1 0 0,0 1-1 0 0,0-1 1 0 0,-1 0-1 0 0,1 1 0 0 0,0 0 1 0 0,0-1-1 0 0,0 1 0 0 0,0 0 1 0 0,-2-1-1 0 0,-4 3 144 0 0,1 1 1 0 0,0 0 0 0 0,0 0-1 0 0,0 0 1 0 0,0 1-1 0 0,0 0 1 0 0,1 0-1 0 0,0 0 1 0 0,-9 9-1 0 0,-5 2 120 0 0,16-12-221 0 0,0-1 0 0 0,0 0 0 0 0,-1 0 0 0 0,1 0 0 0 0,-1-1 0 0 0,0 1 0 0 0,1-1 0 0 0,-1 0 0 0 0,0 0 0 0 0,0 0 0 0 0,0-1 0 0 0,0 1 0 0 0,1-1 0 0 0,-1 0 0 0 0,0 0 0 0 0,0 0 0 0 0,0-1 0 0 0,0 1 0 0 0,0-1 0 0 0,0 0 0 0 0,1 0 0 0 0,-1 0 0 0 0,-4-2 0 0 0,7 2 68 0 0,-15 1-433 0 0,15 0 417 0 0,1 0 1 0 0,-1 0 0 0 0,0 0-1 0 0,0 0 1 0 0,0 0-1 0 0,0 0 1 0 0,0 0 0 0 0,0 0-1 0 0,0 0 1 0 0,0 1-1 0 0,0-1 1 0 0,0 0 0 0 0,0 1-1 0 0,1-1 1 0 0,-1 0-1 0 0,0 1 1 0 0,0-1 0 0 0,0 1-1 0 0,1 0 1 0 0,-1-1-1 0 0,0 1 1 0 0,1 0 0 0 0,-1-1-1 0 0,0 1 1 0 0,1 0-1 0 0,-1 0 1 0 0,0 1 0 0 0,-2 2 40 0 0,-1 0 1 0 0,0 0 0 0 0,1 0 0 0 0,-1-1-1 0 0,-1 1 1 0 0,1-1 0 0 0,0 0 0 0 0,-1-1-1 0 0,0 1 1 0 0,1-1 0 0 0,-1 1 0 0 0,0-2 0 0 0,0 1-1 0 0,0 0 1 0 0,-1-1 0 0 0,1 0 0 0 0,0 0-1 0 0,0-1 1 0 0,-1 1 0 0 0,1-1 0 0 0,0 0-1 0 0,-1-1 1 0 0,1 1 0 0 0,0-1 0 0 0,-1 0 0 0 0,1 0-1 0 0,0-1 1 0 0,0 1 0 0 0,0-1 0 0 0,0-1-1 0 0,0 1 1 0 0,1 0 0 0 0,-1-1 0 0 0,1 0-1 0 0,-1 0 1 0 0,1-1 0 0 0,0 1 0 0 0,0-1 0 0 0,1 0-1 0 0,-6-6 1 0 0,8 9 314 0 0,0 19-258 0 0,-2 0 0 0 0,0 0-1 0 0,-1 0 1 0 0,-1 0 0 0 0,0 0 0 0 0,-1-1 0 0 0,-1 0 0 0 0,-1 0 0 0 0,0-1 0 0 0,-2 0 0 0 0,0 0-1 0 0,0-1 1 0 0,-1-1 0 0 0,-1 1 0 0 0,0-2 0 0 0,-1 0 0 0 0,-1 0 0 0 0,-19 13 0 0 0,20-16 21 0 0,0-1 1 0 0,-1-1 0 0 0,0 0 0 0 0,0-1 0 0 0,-1 0-1 0 0,0-1 1 0 0,0-1 0 0 0,-1-1 0 0 0,-24 5 0 0 0,29-7 23 0 0,-1-2 0 0 0,1 1 0 0 0,-1-1 0 0 0,1-1 0 0 0,-1 0 0 0 0,1-1 0 0 0,0 0 0 0 0,0 0 1 0 0,0-1-1 0 0,0-1 0 0 0,0 0 0 0 0,0 0 0 0 0,1-1 0 0 0,-12-8 0 0 0,17 11-225 0 0,0-2-1 0 0,1 1 0 0 0,-1-1 1 0 0,1 1-1 0 0,0-1 0 0 0,0 0 1 0 0,0-1-1 0 0,0 1 1 0 0,1-1-1 0 0,-1 1 0 0 0,1-1 1 0 0,1 0-1 0 0,-1 0 0 0 0,1-1 1 0 0,-1 1-1 0 0,2-1 0 0 0,-1 1 1 0 0,0-1-1 0 0,1 1 0 0 0,0-1 1 0 0,1 0-1 0 0,-1 1 1 0 0,1-1-1 0 0,0 0 0 0 0,0 0 1 0 0,1 1-1 0 0,0-1 0 0 0,0 0 1 0 0,3-10-1 0 0,1 3-786 0 0,0 0-1 0 0,0 0 1 0 0,1 1 0 0 0,1 0-1 0 0,0 0 1 0 0,1 0 0 0 0,0 1-1 0 0,1 0 1 0 0,0 1 0 0 0,0 0-1 0 0,16-13 1 0 0,0 5-2081 0 0,1 0 1 0 0,49-25-1 0 0,-36 25 1144 0 0</inkml:trace>
</inkml:ink>
</file>

<file path=ppt/ink/ink4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20.490"/>
    </inkml:context>
    <inkml:brush xml:id="br0">
      <inkml:brushProperty name="width" value="0.05" units="cm"/>
      <inkml:brushProperty name="height" value="0.05" units="cm"/>
      <inkml:brushProperty name="color" value="#004F8B"/>
    </inkml:brush>
  </inkml:definitions>
  <inkml:trace contextRef="#ctx0" brushRef="#br0">1 91 5260 0 0,'0'-1'219'0'0,"-1"0"-1"0"0,1 0 1 0 0,0 0-1 0 0,0 0 1 0 0,0 1-1 0 0,0-1 1 0 0,0 0-1 0 0,0 0 1 0 0,1 0-1 0 0,-1 0 1 0 0,0 0-1 0 0,0 0 0 0 0,0 0 1 0 0,1 1-1 0 0,-1-1 1 0 0,1 0-1 0 0,-1 0 1 0 0,1 0-1 0 0,-1 1 1 0 0,1-1-1 0 0,-1 0 1 0 0,1 1-1 0 0,-1-1 0 0 0,1 0 1 0 0,0 1-1 0 0,-1-1 1 0 0,1 1-1 0 0,0-1 1 0 0,0 1-1 0 0,-1-1 1 0 0,1 1-1 0 0,0-1 1 0 0,0 1-1 0 0,1-1 0 0 0,40-17 2259 0 0,-31 13-1375 0 0,28-11 1248 0 0,-4 1-1839 0 0,-12 4-7168 0 0,-29 12 5155 0 0,0 0-1 0 0,-1 0 0 0 0,1-1 1 0 0,-1 1-1 0 0,-11-3 0 0 0,-3 2-501 0 0,5 0 427 0 0</inkml:trace>
</inkml:ink>
</file>

<file path=ppt/ink/ink4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20.818"/>
    </inkml:context>
    <inkml:brush xml:id="br0">
      <inkml:brushProperty name="width" value="0.05" units="cm"/>
      <inkml:brushProperty name="height" value="0.05" units="cm"/>
      <inkml:brushProperty name="color" value="#004F8B"/>
    </inkml:brush>
  </inkml:definitions>
  <inkml:trace contextRef="#ctx0" brushRef="#br0">114 8 4812 0 0,'-1'0'594'0'0,"0"-1"-1"0"0,0 0 0 0 0,0 0 0 0 0,0 1 0 0 0,1-1 0 0 0,-2 1 0 0 0,1-1 0 0 0,0 1 0 0 0,0-1 1 0 0,0 1-1 0 0,0 0 0 0 0,0-1 0 0 0,0 1 0 0 0,0 0 0 0 0,0 0 0 0 0,0 0 0 0 0,-1 0 0 0 0,1 0 1 0 0,-1 0-1 0 0,2 23 3966 0 0,1-12-4476 0 0,2 23 1043 0 0,-1 0 0 0 0,-2 0 0 0 0,-6 43 0 0 0,-21 103-1943 0 0,2-22-2632 0 0,11-57-1584 0 0,-10 145-8347 0 0,22-209 11586 0 0</inkml:trace>
</inkml:ink>
</file>

<file path=ppt/ink/ink4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21.162"/>
    </inkml:context>
    <inkml:brush xml:id="br0">
      <inkml:brushProperty name="width" value="0.05" units="cm"/>
      <inkml:brushProperty name="height" value="0.05" units="cm"/>
      <inkml:brushProperty name="color" value="#004F8B"/>
    </inkml:brush>
  </inkml:definitions>
  <inkml:trace contextRef="#ctx0" brushRef="#br0">91 157 5404 0 0,'-8'21'10702'0'0,"8"-21"-10583"0"0,0 0 1 0 0,0 1-1 0 0,-1-1 1 0 0,1 0-1 0 0,0 0 1 0 0,0 0-1 0 0,0 0 1 0 0,-1 0-1 0 0,1 1 1 0 0,0-1-1 0 0,0 0 1 0 0,-1 0-1 0 0,1 0 1 0 0,0 0-1 0 0,0 0 1 0 0,-1 0-1 0 0,1 0 1 0 0,0 0-1 0 0,0 0 1 0 0,-1 0-1 0 0,1 0 1 0 0,0 0-1 0 0,0 0 1 0 0,-1 0-1 0 0,1 0 1 0 0,0-1-1 0 0,0 1 1 0 0,-1 0-1 0 0,1 0 1 0 0,0 0-1 0 0,0 0 1 0 0,-1 0-1 0 0,1 0 1 0 0,0-1-1 0 0,0 1 1 0 0,0 0-1 0 0,0 0 1 0 0,-1 0-1 0 0,1-1 1 0 0,-10-14 9 0 0,0-6-3379 0 0,1 2-1835 0 0,-26-70-4170 0 0,25 56 7394 0 0</inkml:trace>
</inkml:ink>
</file>

<file path=ppt/ink/ink4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21.553"/>
    </inkml:context>
    <inkml:brush xml:id="br0">
      <inkml:brushProperty name="width" value="0.05" units="cm"/>
      <inkml:brushProperty name="height" value="0.05" units="cm"/>
      <inkml:brushProperty name="color" value="#004F8B"/>
    </inkml:brush>
  </inkml:definitions>
  <inkml:trace contextRef="#ctx0" brushRef="#br0">15 197 3900 0 0,'-1'-7'611'0'0,"0"0"-1"0"0,1 0 0 0 0,-1 1 1 0 0,1-1-1 0 0,1 0 0 0 0,0 0 1 0 0,0 0-1 0 0,0 0 0 0 0,0 1 1 0 0,1-1-1 0 0,0 0 0 0 0,1 1 1 0 0,0 0-1 0 0,0-1 0 0 0,4-6 1 0 0,-2 6-216 0 0,0 0 0 0 0,0 0 0 0 0,0 0 0 0 0,1 1 0 0 0,0 0 0 0 0,0 0 0 0 0,1 1 0 0 0,-1-1 0 0 0,1 1 0 0 0,1 1 0 0 0,-1-1 0 0 0,10-3 0 0 0,-17 8-359 0 0,1-1 1 0 0,0 1-1 0 0,0-1 0 0 0,0 1 0 0 0,-1 0 1 0 0,1-1-1 0 0,0 1 0 0 0,0 0 0 0 0,0 0 1 0 0,0-1-1 0 0,0 1 0 0 0,0 0 0 0 0,0 0 1 0 0,0 0-1 0 0,-1 0 0 0 0,1 0 0 0 0,0 1 1 0 0,0-1-1 0 0,0 0 0 0 0,0 0 1 0 0,0 1-1 0 0,0-1 0 0 0,0 0 0 0 0,-1 1 1 0 0,1-1-1 0 0,0 0 0 0 0,0 1 0 0 0,-1 0 1 0 0,1-1-1 0 0,0 1 0 0 0,0-1 0 0 0,0 2 1 0 0,0 0-97 0 0,0 1 1 0 0,0-1 0 0 0,0 1 0 0 0,0-1 0 0 0,-1 1-1 0 0,1-1 1 0 0,-1 1 0 0 0,0-1 0 0 0,1 1 0 0 0,-1-1-1 0 0,-1 5 1 0 0,0 6-1168 0 0,-1 0-1 0 0,0 0 1 0 0,-7 20-1 0 0,-6 3-1106 0 0,-1-1-1 0 0,-1-1 0 0 0,-2-1 0 0 0,-29 39 1 0 0,17-32 590 0 0</inkml:trace>
</inkml:ink>
</file>

<file path=ppt/ink/ink4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22.772"/>
    </inkml:context>
    <inkml:brush xml:id="br0">
      <inkml:brushProperty name="width" value="0.05" units="cm"/>
      <inkml:brushProperty name="height" value="0.05" units="cm"/>
      <inkml:brushProperty name="color" value="#004F8B"/>
    </inkml:brush>
  </inkml:definitions>
  <inkml:trace contextRef="#ctx0" brushRef="#br0">1022 285 5280 0 0,'-5'-5'1158'0'0,"-1"0"0"0"0,1 0 0 0 0,1-1-1 0 0,-1 0 1 0 0,1 1 0 0 0,-1-1 0 0 0,-5-13-1 0 0,8 13-644 0 0,-1 1 0 0 0,1-1 0 0 0,1 1 0 0 0,-1-1 0 0 0,1 0 0 0 0,0 1-1 0 0,1-1 1 0 0,-1 0 0 0 0,1-7 0 0 0,1 7-363 0 0,-1 1 0 0 0,1 0 0 0 0,1-1-1 0 0,-1 1 1 0 0,1 0 0 0 0,-1 0 0 0 0,2 0 0 0 0,-1 0-1 0 0,0 0 1 0 0,1 1 0 0 0,0-1 0 0 0,0 1 0 0 0,1-1 0 0 0,-1 1-1 0 0,1 0 1 0 0,0 0 0 0 0,0 1 0 0 0,0-1 0 0 0,0 1-1 0 0,1 0 1 0 0,-1 0 0 0 0,1 0 0 0 0,6-2 0 0 0,17-7-86 0 0,1 1 0 0 0,0 1 0 0 0,1 2 0 0 0,48-8 0 0 0,-46 16-179 0 0,-32 0 113 0 0,0 0 0 0 0,1 0 0 0 0,-1 0 0 0 0,1 0 0 0 0,-1 1 0 0 0,0-1 0 0 0,1 0 0 0 0,-1 0 0 0 0,1 1 1 0 0,-1-1-1 0 0,0 0 0 0 0,1 0 0 0 0,-1 1 0 0 0,0-1 0 0 0,1 1 0 0 0,-1-1 0 0 0,0 0 0 0 0,0 1 0 0 0,1-1 0 0 0,-1 0 1 0 0,0 1-1 0 0,0-1 0 0 0,0 1 0 0 0,0-1 0 0 0,0 1 0 0 0,1-1 0 0 0,-1 1 0 0 0,0-1 0 0 0,0 0 0 0 0,0 1 0 0 0,0 0 1 0 0,-2 3-2 0 0,1-1 0 0 0,0 1 0 0 0,-1-1 1 0 0,0 1-1 0 0,0-1 0 0 0,0 0 0 0 0,0 0 0 0 0,0 0 1 0 0,-1 0-1 0 0,0 0 0 0 0,-2 2 0 0 0,-31 30 13 0 0,-2-2-1 0 0,-1-2 1 0 0,-1-1-1 0 0,-1-2 0 0 0,-2-2 1 0 0,0-2-1 0 0,-2-2 1 0 0,-1-1-1 0 0,0-3 0 0 0,-1-2 1 0 0,-62 13-1 0 0,94-26 4 0 0,0-1 0 0 0,0-1 0 0 0,0 0 0 0 0,0-1 0 0 0,0-1-1 0 0,0 0 1 0 0,-24-5 0 0 0,34 5-9 0 0,1-1-1 0 0,-1 1 0 0 0,0-1 1 0 0,1 0-1 0 0,0 0 0 0 0,-1 0 1 0 0,1-1-1 0 0,0 1 0 0 0,0-1 1 0 0,0 0-1 0 0,0-1 0 0 0,-3-2 1 0 0,5 3-26 0 0,1 0 1 0 0,-1 0-1 0 0,0 0 1 0 0,1 0-1 0 0,-1 0 0 0 0,1 0 1 0 0,0 0-1 0 0,0 0 1 0 0,0-1-1 0 0,0 1 1 0 0,1 0-1 0 0,-1-1 0 0 0,1 1 1 0 0,0 0-1 0 0,0-1 1 0 0,0 1-1 0 0,1 0 1 0 0,-1-1-1 0 0,2-3 0 0 0,-1 2 3 0 0,1 0 0 0 0,0 0-1 0 0,1 0 1 0 0,-1 0 0 0 0,1 0-1 0 0,0 1 1 0 0,0 0-1 0 0,1-1 1 0 0,-1 1 0 0 0,1 0-1 0 0,0 1 1 0 0,0-1 0 0 0,0 1-1 0 0,1-1 1 0 0,-1 1-1 0 0,1 1 1 0 0,-1-1 0 0 0,1 1-1 0 0,0-1 1 0 0,0 1 0 0 0,0 1-1 0 0,7-2 1 0 0,7-3-13 0 0,-1 2 0 0 0,1 0 1 0 0,0 1-1 0 0,38 0 0 0 0,-50 3 26 0 0,1 0-1 0 0,-1 1 0 0 0,0 0 1 0 0,0 0-1 0 0,0 1 0 0 0,0-1 1 0 0,0 2-1 0 0,0-1 0 0 0,10 6 0 0 0,-16-7 8 0 0,0-1 0 0 0,0 1 0 0 0,0 0 0 0 0,0-1-1 0 0,0 1 1 0 0,0 0 0 0 0,0 0 0 0 0,0 0 0 0 0,-1 0-1 0 0,1 0 1 0 0,0 0 0 0 0,0 0 0 0 0,-1 0 0 0 0,1 0-1 0 0,-1 0 1 0 0,1 0 0 0 0,-1 0 0 0 0,0 0 0 0 0,1 0-1 0 0,-1 1 1 0 0,0-1 0 0 0,0 0 0 0 0,0 0 0 0 0,0 2-1 0 0,0-1-3 0 0,-1 1 1 0 0,0-1-1 0 0,0 0 0 0 0,0 1 0 0 0,-1-1 0 0 0,1 0 0 0 0,-1 0 0 0 0,1 1 0 0 0,-1-1 1 0 0,0 0-1 0 0,1-1 0 0 0,-1 1 0 0 0,0 0 0 0 0,0 0 0 0 0,0-1 0 0 0,-3 2 0 0 0,-22 15 83 0 0,-1-2 0 0 0,-1 0-1 0 0,-55 20 1 0 0,51-23 227 0 0,1 1-1 0 0,1 1 1 0 0,-33 22-1 0 0,45-23-117 0 0,2 1 0 0 0,0 0 1 0 0,0 1-1 0 0,1 1 0 0 0,1 0 0 0 0,1 1 0 0 0,-14 24 0 0 0,-5 15 269 0 0,-29 73 0 0 0,47-97-299 0 0,13-28-70 0 0,-1 1 1 0 0,0-1-1 0 0,0 1 0 0 0,-1-1 0 0 0,0 0 0 0 0,0 0 0 0 0,0 0 0 0 0,0-1 0 0 0,-1 0 0 0 0,-7 6 0 0 0,10-8-27 0 0,0-1 0 0 0,0 0 0 0 0,-1 0 0 0 0,1 0 0 0 0,0 0 0 0 0,0 0 0 0 0,-1-1 0 0 0,1 1 0 0 0,0-1 0 0 0,-1 1 0 0 0,1-1 0 0 0,-1 0 0 0 0,1 0 0 0 0,0 0 0 0 0,-1 0 0 0 0,1 0 0 0 0,-1-1 0 0 0,1 1 0 0 0,0-1 0 0 0,-1 0 1 0 0,1 1-1 0 0,0-1 0 0 0,-1 0 0 0 0,1 0 0 0 0,0-1 0 0 0,0 1 0 0 0,0 0 0 0 0,0-1 0 0 0,-3-2 0 0 0,1 0 2 0 0,-1-1 1 0 0,1 1-1 0 0,0-1 0 0 0,0 1 1 0 0,1-1-1 0 0,-1 0 1 0 0,1 0-1 0 0,0-1 0 0 0,1 1 1 0 0,-1-1-1 0 0,1 1 1 0 0,0-1-1 0 0,-1-10 0 0 0,1 5-186 0 0,1 0-1 0 0,0 0 0 0 0,1-1 0 0 0,0 1 1 0 0,1 0-1 0 0,3-22 0 0 0,2 9-704 0 0,1 1 0 0 0,1-1-1 0 0,1 1 1 0 0,0 1-1 0 0,2 0 1 0 0,15-23-1 0 0,16-15-6029 0 0,3 3 0 0 0,74-74 0 0 0,-96 106 5079 0 0</inkml:trace>
</inkml:ink>
</file>

<file path=ppt/ink/ink4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23.100"/>
    </inkml:context>
    <inkml:brush xml:id="br0">
      <inkml:brushProperty name="width" value="0.05" units="cm"/>
      <inkml:brushProperty name="height" value="0.05" units="cm"/>
      <inkml:brushProperty name="color" value="#004F8B"/>
    </inkml:brush>
  </inkml:definitions>
  <inkml:trace contextRef="#ctx0" brushRef="#br0">98 19 5641 0 0,'-8'-19'6572'0'0,"4"27"-1400"0"0,3 41 290 0 0,1-32-5477 0 0,-4 31 1147 0 0,-17 68 0 0 0,3-16-1939 0 0,-1-10-1747 0 0,4-17-2931 0 0,8-1-8119 0 0</inkml:trace>
</inkml:ink>
</file>

<file path=ppt/ink/ink4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23.428"/>
    </inkml:context>
    <inkml:brush xml:id="br0">
      <inkml:brushProperty name="width" value="0.05" units="cm"/>
      <inkml:brushProperty name="height" value="0.05" units="cm"/>
      <inkml:brushProperty name="color" value="#004F8B"/>
    </inkml:brush>
  </inkml:definitions>
  <inkml:trace contextRef="#ctx0" brushRef="#br0">1 95 4812 0 0,'41'-21'10445'0'0,"-5"-6"-4909"0"0,-35 26-5337 0 0,0 1 0 0 0,0-1 0 0 0,0 0-1 0 0,0 0 1 0 0,0-1 0 0 0,-1 1 0 0 0,1 0 0 0 0,0 0 0 0 0,0 0-1 0 0,-1 0 1 0 0,1-1 0 0 0,-1 1 0 0 0,1 0 0 0 0,-1-1 0 0 0,1 1-1 0 0,-1 0 1 0 0,0-1 0 0 0,0 1 0 0 0,0-1 0 0 0,0 1 0 0 0,0 0-1 0 0,0-1 1 0 0,0 1 0 0 0,0-1 0 0 0,0 1 0 0 0,-1 0 0 0 0,0-2-1 0 0,1 2-148 0 0,0 1-1 0 0,-1-1 0 0 0,1 0 0 0 0,0 1 0 0 0,-1-1 1 0 0,1 0-1 0 0,-1 1 0 0 0,1-1 0 0 0,-1 1 0 0 0,0-1 0 0 0,1 1 1 0 0,-1-1-1 0 0,0 1 0 0 0,1 0 0 0 0,-1-1 0 0 0,0 1 1 0 0,1 0-1 0 0,-1-1 0 0 0,0 1 0 0 0,1 0 0 0 0,-1 0 0 0 0,0 0 1 0 0,0-1-1 0 0,0 1 0 0 0,1 0 0 0 0,-1 0 0 0 0,0 0 1 0 0,0 0-1 0 0,1 0 0 0 0,-1 1 0 0 0,0-1 0 0 0,0 0 0 0 0,1 0 1 0 0,-1 0-1 0 0,0 1 0 0 0,0-1 0 0 0,1 0 0 0 0,-1 1 1 0 0,0-1-1 0 0,1 1 0 0 0,-1-1 0 0 0,1 1 0 0 0,-1-1 0 0 0,0 1 1 0 0,0 0-1 0 0,-13 15-2448 0 0,8-2-4163 0 0,6-4-169 0 0,3 9 729 0 0,-1-13 2703 0 0,-1 3 1337 0 0</inkml:trace>
</inkml:ink>
</file>

<file path=ppt/ink/ink4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4.475"/>
    </inkml:context>
    <inkml:brush xml:id="br0">
      <inkml:brushProperty name="width" value="0.05" units="cm"/>
      <inkml:brushProperty name="height" value="0.05" units="cm"/>
      <inkml:brushProperty name="color" value="#004F8B"/>
    </inkml:brush>
  </inkml:definitions>
  <inkml:trace contextRef="#ctx0" brushRef="#br0">241 274 4768 0 0,'-12'-7'2110'0'0,"-1"-1"0"0"0,1 0 0 0 0,1 0 0 0 0,-1-1 0 0 0,1-1 0 0 0,-14-16 0 0 0,20 20-1639 0 0,0 1 0 0 0,0-1 0 0 0,1-1 0 0 0,0 1 0 0 0,0 0 0 0 0,0-1 0 0 0,1 0 0 0 0,0 0 0 0 0,1 0 0 0 0,-1 0 0 0 0,1 0 1 0 0,1-1-1 0 0,-1 1 0 0 0,1-9 0 0 0,1 12-411 0 0,1 0 1 0 0,0 1-1 0 0,0-1 1 0 0,0 0-1 0 0,0 1 1 0 0,1 0 0 0 0,-1-1-1 0 0,1 1 1 0 0,0 0-1 0 0,0 0 1 0 0,0-1-1 0 0,0 2 1 0 0,1-1-1 0 0,-1 0 1 0 0,1 0-1 0 0,0 1 1 0 0,-1-1-1 0 0,1 1 1 0 0,1 0-1 0 0,-1 0 1 0 0,0 0 0 0 0,0 1-1 0 0,1-1 1 0 0,-1 1-1 0 0,1-1 1 0 0,-1 1-1 0 0,8-1 1 0 0,2-2-9 0 0,1 1 0 0 0,0 1 1 0 0,-1 0-1 0 0,1 0 1 0 0,0 2-1 0 0,17 0 0 0 0,-18 2-26 0 0,-1 0 0 0 0,0 0 1 0 0,0 1-1 0 0,0 0 0 0 0,0 1 0 0 0,0 1 0 0 0,-1 0 0 0 0,0 0 0 0 0,0 1 0 0 0,13 9 0 0 0,-20-12-15 0 0,0 0 1 0 0,0 0-1 0 0,0 1 0 0 0,0-1 0 0 0,-1 1 0 0 0,0 0 0 0 0,1 0 1 0 0,-1 0-1 0 0,-1 1 0 0 0,1-1 0 0 0,-1 1 0 0 0,1-1 0 0 0,-1 1 0 0 0,-1 0 1 0 0,1 0-1 0 0,-1 0 0 0 0,0 0 0 0 0,0 0 0 0 0,0 0 0 0 0,-1 0 1 0 0,1 0-1 0 0,-1 0 0 0 0,0 1 0 0 0,-1-1 0 0 0,0 0 0 0 0,1 0 1 0 0,-3 6-1 0 0,-4 9 6 0 0,-1 0 0 0 0,-1 0 0 0 0,-1-1 0 0 0,0-1 1 0 0,-2 1-1 0 0,0-2 0 0 0,0 0 0 0 0,-2 0 0 0 0,-23 22 1 0 0,-19 13 69 0 0,-78 55 1 0 0,124-99-127 0 0,0 0 1 0 0,0-1-1 0 0,-1 0 0 0 0,0-1 1 0 0,0 0-1 0 0,0-1 0 0 0,-1 0 1 0 0,-19 5-1 0 0,30-10-146 0 0,-3-1 30 0 0,-12-2 8 0 0,16 3 128 0 0,-1 0 1 0 0,0-1-1 0 0,1 1 1 0 0,-1 0-1 0 0,0-1 1 0 0,1 1-1 0 0,-1-1 1 0 0,0 1-1 0 0,1-1 0 0 0,-1 1 1 0 0,1-1-1 0 0,-1 1 1 0 0,1-1-1 0 0,-1 1 1 0 0,1-1-1 0 0,-1 1 1 0 0,1-1-1 0 0,0 0 1 0 0,-1 1-1 0 0,1-1 1 0 0,0 0-1 0 0,0 0 1 0 0,-1 1-1 0 0,1-1 1 0 0,0 0-1 0 0,0 0 1 0 0,0 1-1 0 0,0-1 1 0 0,0 0-1 0 0,0 0 1 0 0,0 1-1 0 0,0-1 1 0 0,0 0-1 0 0,0 1 1 0 0,1-1-1 0 0,-1 0 1 0 0,0 0-1 0 0,1-1 1 0 0,1-1 44 0 0,0 0 1 0 0,0 1-1 0 0,0-1 1 0 0,1 0-1 0 0,-1 1 1 0 0,1-1-1 0 0,0 1 1 0 0,0 0 0 0 0,0 0-1 0 0,0 0 1 0 0,0 0-1 0 0,0 0 1 0 0,0 1-1 0 0,0-1 1 0 0,1 1-1 0 0,-1 0 1 0 0,1 0-1 0 0,-1 0 1 0 0,1 0 0 0 0,-1 1-1 0 0,6-1 1 0 0,13-1 291 0 0,1 1-1 0 0,25 1 1 0 0,-36 1-264 0 0,139 3 910 0 0,393-5-752 0 0,-499-4-3115 0 0,-39 5 1026 0 0,0-1-1 0 0,0-1 1 0 0,0 1-1 0 0,0-1 1 0 0,-1 0-1 0 0,1-1 1 0 0,-1 1 0 0 0,1-1-1 0 0,-1 0 1 0 0,0 0-1 0 0,0-1 1 0 0,0 1-1 0 0,7-8 1 0 0,-4 4 282 0 0</inkml:trace>
</inkml:ink>
</file>

<file path=ppt/ink/ink4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4.850"/>
    </inkml:context>
    <inkml:brush xml:id="br0">
      <inkml:brushProperty name="width" value="0.05" units="cm"/>
      <inkml:brushProperty name="height" value="0.05" units="cm"/>
      <inkml:brushProperty name="color" value="#004F8B"/>
    </inkml:brush>
  </inkml:definitions>
  <inkml:trace contextRef="#ctx0" brushRef="#br0">8 25 4748 0 0,'-8'-25'13866'0'0,"15"56"-7497"0"0,3 11-4556 0 0,18 139 1045 0 0,7 33 255 0 0,-33-193-3094 0 0,-1-15-33 0 0,-1 0 1 0 0,1 0-1 0 0,0-1 1 0 0,0 1-1 0 0,0-1 1 0 0,1 1-1 0 0,0-1 1 0 0,5 10-1 0 0,-6-15-354 0 0,-1-1-1 0 0,1 1 1 0 0,0-1-1 0 0,0 0 1 0 0,0 1-1 0 0,0-1 1 0 0,0 0-1 0 0,0 1 1 0 0,-1-1-1 0 0,1 0 1 0 0,0 0-1 0 0,-1 0 1 0 0,1 0-1 0 0,-1 0 1 0 0,1 0-1 0 0,-1 1 1 0 0,1-1-1 0 0,-1 0 1 0 0,1-1-1 0 0,-1 1 1 0 0,0 0-1 0 0,0 0 1 0 0,1 0-1 0 0,-1-1 1 0 0,13-34-6670 0 0,-5 4 2151 0 0,15-78-4757 0 0,-19 79 7933 0 0</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8.458"/>
    </inkml:context>
    <inkml:brush xml:id="br0">
      <inkml:brushProperty name="width" value="0.05" units="cm"/>
      <inkml:brushProperty name="height" value="0.05" units="cm"/>
    </inkml:brush>
  </inkml:definitions>
  <inkml:trace contextRef="#ctx0" brushRef="#br0">103 10 5016 0 0,'0'0'5205'0'0,"-3"-3"-3700"0"0,2 2-1259 0 0,-1 0-1 0 0,1 1 1 0 0,0-1-1 0 0,-1 0 0 0 0,1 1 1 0 0,0-1-1 0 0,-1 1 1 0 0,1-1-1 0 0,0 1 0 0 0,-1 0 1 0 0,1-1-1 0 0,-1 1 1 0 0,1 0-1 0 0,-1 0 0 0 0,1 0 1 0 0,0 0-1 0 0,-1 0 1 0 0,1 1-1 0 0,-1-1 0 0 0,1 0 1 0 0,-1 1-1 0 0,0 0 1 0 0,-2 0 136 0 0,1 1 0 0 0,0 0 0 0 0,0 0 1 0 0,0-1-1 0 0,1 2 0 0 0,-1-1 0 0 0,0 0 1 0 0,1 1-1 0 0,-1-1 0 0 0,-2 6 0 0 0,0-2-47 0 0,1-1 1 0 0,1 2-1 0 0,-1-1 0 0 0,1 0 0 0 0,0 1 0 0 0,1-1 1 0 0,0 1-1 0 0,0 0 0 0 0,0 0 0 0 0,-1 11 0 0 0,3-16-328 0 0,0-1-1 0 0,0 1 0 0 0,0 0 0 0 0,0 0 1 0 0,0-1-1 0 0,1 1 0 0 0,-1 0 1 0 0,1-1-1 0 0,-1 1 0 0 0,1-1 1 0 0,-1 1-1 0 0,1 0 0 0 0,0-1 0 0 0,0 1 1 0 0,0-1-1 0 0,0 0 0 0 0,0 1 1 0 0,2 1-1 0 0,-1-1-91 0 0,0-1 1 0 0,0 0-1 0 0,0 0 0 0 0,0 0 0 0 0,0-1 1 0 0,0 1-1 0 0,1 0 0 0 0,-1-1 1 0 0,0 1-1 0 0,0-1 0 0 0,1 0 1 0 0,-1 0-1 0 0,0 0 0 0 0,0 0 1 0 0,1 0-1 0 0,-1 0 0 0 0,0-1 1 0 0,3 0-1 0 0,0 0 26 0 0,0 0 0 0 0,0-1 0 0 0,0 0 0 0 0,0 0 0 0 0,0 0 0 0 0,0 0 0 0 0,-1-1 0 0 0,1 1 0 0 0,-1-1 0 0 0,0-1 0 0 0,0 1 0 0 0,0 0 1 0 0,0-1-1 0 0,0 0 0 0 0,-1 0 0 0 0,1 0 0 0 0,-1 0 0 0 0,0-1 0 0 0,-1 1 0 0 0,1-1 0 0 0,-1 0 0 0 0,0 0 0 0 0,0 0 0 0 0,0 0 0 0 0,-1 0 0 0 0,0 0 0 0 0,0 0 0 0 0,1-9 0 0 0,-3 12 13 0 0,1 1 0 0 0,-1-1-1 0 0,1 1 1 0 0,-1 0-1 0 0,1-1 1 0 0,-1 1 0 0 0,0 0-1 0 0,0 0 1 0 0,0 0 0 0 0,0-1-1 0 0,0 1 1 0 0,0 0-1 0 0,0 0 1 0 0,0 0 0 0 0,0 1-1 0 0,0-1 1 0 0,-1 0-1 0 0,1 0 1 0 0,0 1 0 0 0,-1-1-1 0 0,1 0 1 0 0,0 1-1 0 0,-1 0 1 0 0,1-1 0 0 0,-1 1-1 0 0,1 0 1 0 0,-3-1 0 0 0,3 1-1109 0 0,-3 0-773 0 0,-8 2-665 0 0,-28 5-9334 0 0,30-4 10277 0 0</inkml:trace>
</inkml:ink>
</file>

<file path=ppt/ink/ink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1.182"/>
    </inkml:context>
    <inkml:brush xml:id="br0">
      <inkml:brushProperty name="width" value="0.05" units="cm"/>
      <inkml:brushProperty name="height" value="0.05" units="cm"/>
      <inkml:brushProperty name="color" value="#004F8B"/>
    </inkml:brush>
  </inkml:definitions>
  <inkml:trace contextRef="#ctx0" brushRef="#br0">44 55 4184 0 0,'0'0'10690'0'0,"2"-4"-9779"0"0,3-6-817 0 0,-5 9 111 0 0,1 0-1 0 0,-1 0 1 0 0,1 0 0 0 0,-1 0-1 0 0,1-1 1 0 0,-1 1 0 0 0,0 0-1 0 0,1 0 1 0 0,-1 0-1 0 0,0 0 1 0 0,0 0 0 0 0,0 0-1 0 0,0 0 1 0 0,0-1 0 0 0,0 1-1 0 0,0 0 1 0 0,-1 0 0 0 0,1 0-1 0 0,0 0 1 0 0,0 0 0 0 0,-1 0-1 0 0,1 0 1 0 0,-1 0 0 0 0,1 0-1 0 0,-1 0 1 0 0,1 0 0 0 0,-1 0-1 0 0,0 0 1 0 0,0 0 0 0 0,1 0-1 0 0,-1 1 1 0 0,0-1-1 0 0,0 0 1 0 0,0 0 0 0 0,0 1-1 0 0,0-1 1 0 0,0 1 0 0 0,0-1-1 0 0,0 1 1 0 0,0-1 0 0 0,0 1-1 0 0,0-1 1 0 0,-2 1 0 0 0,1-1 287 0 0,-29 10-5283 0 0</inkml:trace>
</inkml:ink>
</file>

<file path=ppt/ink/ink4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5.178"/>
    </inkml:context>
    <inkml:brush xml:id="br0">
      <inkml:brushProperty name="width" value="0.05" units="cm"/>
      <inkml:brushProperty name="height" value="0.05" units="cm"/>
      <inkml:brushProperty name="color" value="#004F8B"/>
    </inkml:brush>
  </inkml:definitions>
  <inkml:trace contextRef="#ctx0" brushRef="#br0">5 39 3716 0 0,'-4'-19'2405'0'0,"3"-1"12750"0"0,4 44-13004 0 0,20 135 4517 0 0,14-2-4206 0 0,-4-19-4016 0 0,-32-128-6394 0 0,-16-32-5316 0 0,-18-51 7750 0 0,26 58 3579 0 0,-7-12 165 0 0</inkml:trace>
</inkml:ink>
</file>

<file path=ppt/ink/ink4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5.506"/>
    </inkml:context>
    <inkml:brush xml:id="br0">
      <inkml:brushProperty name="width" value="0.05" units="cm"/>
      <inkml:brushProperty name="height" value="0.05" units="cm"/>
      <inkml:brushProperty name="color" value="#004F8B"/>
    </inkml:brush>
  </inkml:definitions>
  <inkml:trace contextRef="#ctx0" brushRef="#br0">9 99 3744 0 0,'-1'-1'331'0'0,"0"0"0"0"0,1 0 0 0 0,-1 0 0 0 0,0 1 0 0 0,1-1 0 0 0,-1 0 0 0 0,1 0 0 0 0,-1 0 0 0 0,1 0 0 0 0,-1 0 0 0 0,1 0 0 0 0,0 0 0 0 0,-1 0 0 0 0,1 0 1 0 0,0 0-1 0 0,0-1 0 0 0,0 1 0 0 0,0 0 0 0 0,0 0 0 0 0,0 0 0 0 0,0 0 0 0 0,0 0 0 0 0,0 0 0 0 0,1 0 0 0 0,-1 0 0 0 0,0 0 0 0 0,1 0 0 0 0,-1 0 0 0 0,1 0 0 0 0,-1 0 0 0 0,2-2 0 0 0,1 2 166 0 0,0-1 1 0 0,0 1-1 0 0,0-1 1 0 0,0 1-1 0 0,0 0 1 0 0,0 0-1 0 0,0 1 1 0 0,7-2 0 0 0,5 0 34 0 0,42-10 1885 0 0,1 0-3943 0 0,11 0-4104 0 0,36-1-6979 0 0,-87 11 10946 0 0</inkml:trace>
</inkml:ink>
</file>

<file path=ppt/ink/ink4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5.897"/>
    </inkml:context>
    <inkml:brush xml:id="br0">
      <inkml:brushProperty name="width" value="0.05" units="cm"/>
      <inkml:brushProperty name="height" value="0.05" units="cm"/>
      <inkml:brushProperty name="color" value="#004F8B"/>
    </inkml:brush>
  </inkml:definitions>
  <inkml:trace contextRef="#ctx0" brushRef="#br0">55 306 4576 0 0,'-31'-4'4946'0'0,"8"-2"9793"0"0,43 2-14446 0 0,774-99 5857 0 0,-386 53-4087 0 0,384-25-2063 0 0,-454 48 0 0 0,-78 9 0 0 0,-248 17 0 0 0,11-7-1230 0 0,-20 6 957 0 0,-2 1-305 0 0,-14-6-5995 0 0,6 7 314 0 0,-71 34-8689 0 0,62-26 13330 0 0</inkml:trace>
</inkml:ink>
</file>

<file path=ppt/ink/ink4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6.303"/>
    </inkml:context>
    <inkml:brush xml:id="br0">
      <inkml:brushProperty name="width" value="0.05" units="cm"/>
      <inkml:brushProperty name="height" value="0.05" units="cm"/>
      <inkml:brushProperty name="color" value="#004F8B"/>
    </inkml:brush>
  </inkml:definitions>
  <inkml:trace contextRef="#ctx0" brushRef="#br0">26 47 6101 0 0,'-16'-19'3719'0'0,"7"-8"12158"0"0,9 27-15736 0 0,0 0 1 0 0,0 0-1 0 0,0 0 1 0 0,0 0-1 0 0,1-1 1 0 0,-1 1-1 0 0,0 0 1 0 0,0 0-1 0 0,0 0 1 0 0,0 0-1 0 0,1 1 1 0 0,-1-1 0 0 0,0 0-1 0 0,0 0 1 0 0,0 0-1 0 0,23 10 1051 0 0,-11 0-873 0 0,0-1 1 0 0,-1 2-1 0 0,-1 0 1 0 0,1 0 0 0 0,-2 1-1 0 0,1 0 1 0 0,-2 1-1 0 0,0 0 1 0 0,7 14 0 0 0,9 12 98 0 0,68 109-412 0 0,67 97-41 0 0,-205-343-30817 0 0,35 81 29158 0 0</inkml:trace>
</inkml:ink>
</file>

<file path=ppt/ink/ink4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6.631"/>
    </inkml:context>
    <inkml:brush xml:id="br0">
      <inkml:brushProperty name="width" value="0.05" units="cm"/>
      <inkml:brushProperty name="height" value="0.05" units="cm"/>
      <inkml:brushProperty name="color" value="#004F8B"/>
    </inkml:brush>
  </inkml:definitions>
  <inkml:trace contextRef="#ctx0" brushRef="#br0">396 48 2752 0 0,'-21'-19'2985'0'0,"-10"-9"7444"0"0,1 49-6817 0 0,-90 113 2377 0 0,-42 40-4432 0 0,147-161 305 0 0,-2 1-10918 0 0,33-35-6622 0 0,-4 7 13861 0 0,4-4 110 0 0</inkml:trace>
</inkml:ink>
</file>

<file path=ppt/ink/ink4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7.022"/>
    </inkml:context>
    <inkml:brush xml:id="br0">
      <inkml:brushProperty name="width" value="0.05" units="cm"/>
      <inkml:brushProperty name="height" value="0.05" units="cm"/>
      <inkml:brushProperty name="color" value="#004F8B"/>
    </inkml:brush>
  </inkml:definitions>
  <inkml:trace contextRef="#ctx0" brushRef="#br0">88 0 6509 0 0,'0'0'11353'0'0,"-1"4"-10265"0"0,1 0-500 0 0,-1-1 1 0 0,1 1 0 0 0,1-1-1 0 0,-1 1 1 0 0,0-1-1 0 0,1 1 1 0 0,0-1 0 0 0,0 1-1 0 0,0-1 1 0 0,2 6 5655 0 0,-3-10-6267 0 0,0 1 0 0 0,0-1 1 0 0,-1 1-1 0 0,1-1 1 0 0,0 1-1 0 0,0-1 0 0 0,0 1 1 0 0,-1-1-1 0 0,1 1 1 0 0,0-1-1 0 0,-1 1 0 0 0,1-1 1 0 0,0 1-1 0 0,-1 0 1 0 0,1-1-1 0 0,0 1 0 0 0,-1 0 1 0 0,1-1-1 0 0,-1 1 1 0 0,1 0-1 0 0,-1 0 1 0 0,1-1-1 0 0,0 1 0 0 0,-1 0 1 0 0,1 0-1 0 0,-1 0 1 0 0,1 0-1 0 0,-1-1 0 0 0,1 1 1 0 0,-1 0-1 0 0,0 0 1 0 0,1 0-1 0 0,-1 0 0 0 0,1 0 1 0 0,-1 0-1 0 0,1 0 1 0 0,-1 1-1 0 0,1-1 1 0 0,-1 0-1 0 0,-19 5-2910 0 0,15-1 788 0 0,0-1 1 0 0,1 1-1 0 0,0 0 0 0 0,0 0 1 0 0,0 1-1 0 0,0-1 0 0 0,1 1 1 0 0,0 0-1 0 0,-4 7 0 0 0,-3 3-1641 0 0,6-7 2008 0 0</inkml:trace>
</inkml:ink>
</file>

<file path=ppt/ink/ink4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8.178"/>
    </inkml:context>
    <inkml:brush xml:id="br0">
      <inkml:brushProperty name="width" value="0.05" units="cm"/>
      <inkml:brushProperty name="height" value="0.05" units="cm"/>
      <inkml:brushProperty name="color" value="#004F8B"/>
    </inkml:brush>
  </inkml:definitions>
  <inkml:trace contextRef="#ctx0" brushRef="#br0">73 267 5444 0 0,'-71'-62'19202'0'0,"70"61"-18239"0"0,9 29 1297 0 0,1 1-1 0 0,17 36 1 0 0,-19-47-1881 0 0,-3-7-379 0 0,24 56 0 0 0,-4 1 0 0 0,23 103 0 0 0,-47-169 0 0 0,1 0 0 0 0,-1-1 0 0 0,1 1 0 0 0,-1 0 0 0 0,0 0 0 0 0,0 0 0 0 0,0-1 0 0 0,0 1 0 0 0,0 0 0 0 0,0 0 0 0 0,0-1 0 0 0,-1 1 0 0 0,1 0 0 0 0,0 0 0 0 0,-1-1 0 0 0,0 1 0 0 0,1 0 0 0 0,-1-1 0 0 0,0 1 0 0 0,0-1 0 0 0,0 1 0 0 0,0-1 0 0 0,-2 3 0 0 0,-5 1 0 0 0,7-5 0 0 0,0 0 0 0 0,-1 0 0 0 0,1 0 0 0 0,0 0 0 0 0,0 0 0 0 0,0 0 0 0 0,0-1 0 0 0,0 1 0 0 0,0 0 0 0 0,0 0 0 0 0,0-1 0 0 0,0 1 0 0 0,0-1 0 0 0,0 1 0 0 0,0-1 0 0 0,0 1 0 0 0,0-1 0 0 0,1 0 0 0 0,-1 1 0 0 0,0-1 0 0 0,0 0 0 0 0,1 0 0 0 0,-1 0 0 0 0,0 1 0 0 0,1-1 0 0 0,-1 0 0 0 0,1 0 0 0 0,-1 0 0 0 0,1 0 0 0 0,-1 0 0 0 0,1 0 0 0 0,0 0 0 0 0,-1-2 0 0 0,0 1 0 0 0,-7-18 0 0 0,0 0 0 0 0,1-1 0 0 0,1 0 0 0 0,0-1 0 0 0,2 1 0 0 0,1-1 0 0 0,1 0 0 0 0,0-34 0 0 0,3 20 0 0 0,1 1 0 0 0,2 0 0 0 0,2 0 0 0 0,15-55 0 0 0,-12 63 0 0 0,0 1 0 0 0,2 0 0 0 0,14-24 0 0 0,-21 42 0 0 0,1 0 0 0 0,0 0 0 0 0,0 1 0 0 0,0-1 0 0 0,1 1 0 0 0,0 1 0 0 0,1-1 0 0 0,-1 1 0 0 0,1 0 0 0 0,1 1 0 0 0,-1-1 0 0 0,1 2 0 0 0,10-6 0 0 0,-13 9 0 0 0,1-1 0 0 0,0 2 0 0 0,0-1 0 0 0,0 1 0 0 0,0-1 0 0 0,-1 2 0 0 0,1-1 0 0 0,0 1 0 0 0,0 0 0 0 0,0 0 0 0 0,-1 0 0 0 0,1 1 0 0 0,0 0 0 0 0,-1 0 0 0 0,1 0 0 0 0,-1 1 0 0 0,0 0 0 0 0,0 0 0 0 0,0 0 0 0 0,0 1 0 0 0,4 4 0 0 0,8 5 0 0 0,-2 1 0 0 0,1 1 0 0 0,-2 0 0 0 0,21 29 0 0 0,-13-9 0 0 0,-2 1 0 0 0,-1 1 0 0 0,-2 1 0 0 0,21 66 0 0 0,-21-54 0 0 0,3 0 0 0 0,25 48 0 0 0,-40-88-798 0 0,1 0 0 0 0,0-1 1 0 0,0 1-1 0 0,1-1 0 0 0,0 0 0 0 0,1-1 0 0 0,0 0 1 0 0,0 0-1 0 0,0 0 0 0 0,1-1 0 0 0,14 8 0 0 0,-21-14-83 0 0,0-1 0 0 0,0 1-1 0 0,0-1 1 0 0,0 0-1 0 0,1 1 1 0 0,-1-1-1 0 0,0 0 1 0 0,0 0-1 0 0,1 0 1 0 0,-1 0-1 0 0,0-1 1 0 0,0 1 0 0 0,3-2-1 0 0,44-21-5752 0 0,-38 16 4366 0 0,2-1 561 0 0</inkml:trace>
</inkml:ink>
</file>

<file path=ppt/ink/ink4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8.694"/>
    </inkml:context>
    <inkml:brush xml:id="br0">
      <inkml:brushProperty name="width" value="0.05" units="cm"/>
      <inkml:brushProperty name="height" value="0.05" units="cm"/>
      <inkml:brushProperty name="color" value="#004F8B"/>
    </inkml:brush>
  </inkml:definitions>
  <inkml:trace contextRef="#ctx0" brushRef="#br0">50 178 5969 0 0,'-3'-7'1376'0'0,"0"0"0"0"0,0 0 0 0 0,0-1 1 0 0,1 1-1 0 0,0-1 0 0 0,0 0 0 0 0,1 1 1 0 0,0-1-1 0 0,1-10 0 0 0,0 13-1059 0 0,0 1 0 0 0,1 0 1 0 0,-1-1-1 0 0,1 1 0 0 0,0-1 0 0 0,0 1 0 0 0,1 0 0 0 0,0 0 0 0 0,-1 0 0 0 0,1 0 0 0 0,1 0 0 0 0,-1 0 1 0 0,0 0-1 0 0,1 1 0 0 0,0-1 0 0 0,0 1 0 0 0,6-6 0 0 0,-8 8-239 0 0,1-1 1 0 0,-1 1-1 0 0,1 0 1 0 0,-1-1-1 0 0,1 1 0 0 0,0 0 1 0 0,0 0-1 0 0,-1 0 1 0 0,1 1-1 0 0,0-1 0 0 0,0 0 1 0 0,0 1-1 0 0,0-1 1 0 0,0 1-1 0 0,0 0 1 0 0,0-1-1 0 0,0 1 0 0 0,0 0 1 0 0,0 0-1 0 0,0 0 1 0 0,0 1-1 0 0,0-1 0 0 0,0 0 1 0 0,0 1-1 0 0,0-1 1 0 0,0 1-1 0 0,0 0 0 0 0,-1 0 1 0 0,1 0-1 0 0,0 0 1 0 0,0 0-1 0 0,-1 0 0 0 0,1 0 1 0 0,0 0-1 0 0,-1 0 1 0 0,1 1-1 0 0,1 2 0 0 0,0-1 29 0 0,0 1 0 0 0,0 1-1 0 0,0-1 1 0 0,-1 0-1 0 0,0 0 1 0 0,1 1-1 0 0,-2 0 1 0 0,1-1-1 0 0,0 1 1 0 0,-1 0-1 0 0,0 0 1 0 0,0 0 0 0 0,0 8-1 0 0,-2 2 19 0 0,0-1-1 0 0,-1 0 1 0 0,0 0-1 0 0,-2 0 1 0 0,1 0-1 0 0,-2 0 1 0 0,0-1-1 0 0,0 0 1 0 0,-13 21-1 0 0,13-24-51 0 0,-1 0-1 0 0,-1-1 0 0 0,0 0 0 0 0,0 0 1 0 0,-1 0-1 0 0,0-1 0 0 0,0 0 0 0 0,-1-1 0 0 0,0 0 1 0 0,0 0-1 0 0,-1-1 0 0 0,-15 8 0 0 0,99-16 457 0 0,35-3-3819 0 0,-57 5-5528 0 0,1-3 0 0 0,69-13 0 0 0,-101 11 6983 0 0</inkml:trace>
</inkml:ink>
</file>

<file path=ppt/ink/ink4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9.053"/>
    </inkml:context>
    <inkml:brush xml:id="br0">
      <inkml:brushProperty name="width" value="0.05" units="cm"/>
      <inkml:brushProperty name="height" value="0.05" units="cm"/>
      <inkml:brushProperty name="color" value="#004F8B"/>
    </inkml:brush>
  </inkml:definitions>
  <inkml:trace contextRef="#ctx0" brushRef="#br0">1 25 6253 0 0,'56'-5'11231'0'0,"3"4"-5684"0"0,-4 0-4877 0 0,-3-2-3742 0 0,-29 2-2673 0 0,-19 1 4518 0 0,0 0 0 0 0,1 0 0 0 0,-1 0 0 0 0,0-1 0 0 0,0 1-1 0 0,0-1 1 0 0,0 0 0 0 0,0 0 0 0 0,5-3 0 0 0,4-2-478 0 0</inkml:trace>
</inkml:ink>
</file>

<file path=ppt/ink/ink4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9.507"/>
    </inkml:context>
    <inkml:brush xml:id="br0">
      <inkml:brushProperty name="width" value="0.05" units="cm"/>
      <inkml:brushProperty name="height" value="0.05" units="cm"/>
      <inkml:brushProperty name="color" value="#004F8B"/>
    </inkml:brush>
  </inkml:definitions>
  <inkml:trace contextRef="#ctx0" brushRef="#br0">4 21 7533 0 0,'-3'-21'19325'0'0,"18"30"-15306"0"0,9 18-5619 0 0,-12-11 4473 0 0,8 25-2752 0 0,-3 1 1 0 0,0 0-1 0 0,-3 1 1 0 0,16 85 0 0 0,-17-72-113 0 0,-10-44-9 0 0,-1-8 0 0 0,-1 0 0 0 0,0 1 0 0 0,0-1 0 0 0,0 0 0 0 0,-1 1 0 0 0,1-1 0 0 0,-1 0 0 0 0,0 1 0 0 0,-1 4 0 0 0,-9-22 0 0 0,-1-14 0 0 0,4-5 0 0 0,1 0 0 0 0,2-1 0 0 0,2 0 0 0 0,1 0 0 0 0,1 0 0 0 0,2 0 0 0 0,1 0 0 0 0,8-35 0 0 0,-10 65 0 0 0,0-1 0 0 0,0 1 0 0 0,0-1 0 0 0,0 1 0 0 0,1 0 0 0 0,0 0 0 0 0,-1 0 0 0 0,1 0 0 0 0,0 0 0 0 0,0 0 0 0 0,1 0 0 0 0,-1 1 0 0 0,1-1 0 0 0,-1 1 0 0 0,1 0 0 0 0,0-1 0 0 0,0 1 0 0 0,0 0 0 0 0,0 1 0 0 0,0-1 0 0 0,0 1 0 0 0,0-1 0 0 0,1 1 0 0 0,-1 0 0 0 0,0 0 0 0 0,1 0 0 0 0,-1 1 0 0 0,1-1 0 0 0,-1 1 0 0 0,1 0 0 0 0,0 0 0 0 0,-1 0 0 0 0,7 1 0 0 0,0 1 0 0 0,-1 1 0 0 0,1 0 0 0 0,-1 0 0 0 0,0 1 0 0 0,0 0 0 0 0,0 1 0 0 0,-1 0 0 0 0,0 0 0 0 0,0 0 0 0 0,0 1 0 0 0,0 1 0 0 0,-1-1 0 0 0,0 1 0 0 0,-1 1 0 0 0,9 11 0 0 0,8 12 0 0 0,-2 2 0 0 0,25 53 0 0 0,-33-60 0 0 0,-4-8-673 0 0,29 48-6833 0 0,-36-64 7161 0 0,-1 1 0 0 0,1 0 0 0 0,0-1 0 0 0,1 0 0 0 0,-1 1 0 0 0,0-1 0 0 0,1 0 0 0 0,-1 0 0 0 0,1 0 0 0 0,0-1 0 0 0,-1 1 0 0 0,1-1 0 0 0,0 1 0 0 0,0-1 0 0 0,0 0 0 0 0,0 0 0 0 0,0 0 0 0 0,0-1 0 0 0,4 1 0 0 0,-3-1-533 0 0,-1 0-1 0 0,1-1 1 0 0,-1 1 0 0 0,1-1-1 0 0,-1 0 1 0 0,1-1-1 0 0,-1 1 1 0 0,0 0 0 0 0,0-1-1 0 0,5-2 1 0 0,26-22-4197 0 0,-32 24 4772 0 0,11-9-1465 0 0</inkml:trace>
</inkml:ink>
</file>

<file path=ppt/ink/ink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1.916"/>
    </inkml:context>
    <inkml:brush xml:id="br0">
      <inkml:brushProperty name="width" value="0.05" units="cm"/>
      <inkml:brushProperty name="height" value="0.05" units="cm"/>
      <inkml:brushProperty name="color" value="#004F8B"/>
    </inkml:brush>
  </inkml:definitions>
  <inkml:trace contextRef="#ctx0" brushRef="#br0">220 25 4616 0 0,'-5'-25'17018'0'0,"-24"155"-12423"0"0,4-11-3074 0 0,15-81-2556 0 0,-16 41 0 0 0,1-20-2843 0 0,19-48 2019 0 0,0 1 0 0 0,-1-1-1 0 0,0 0 1 0 0,-1 0 0 0 0,0-1-1 0 0,0 0 1 0 0,-1 0 0 0 0,0-1-1 0 0,-11 8 1 0 0,9-9 154 0 0</inkml:trace>
</inkml:ink>
</file>

<file path=ppt/ink/ink4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39.866"/>
    </inkml:context>
    <inkml:brush xml:id="br0">
      <inkml:brushProperty name="width" value="0.05" units="cm"/>
      <inkml:brushProperty name="height" value="0.05" units="cm"/>
      <inkml:brushProperty name="color" value="#004F8B"/>
    </inkml:brush>
  </inkml:definitions>
  <inkml:trace contextRef="#ctx0" brushRef="#br0">0 43 3068 0 0,'4'-16'1977'0'0,"9"-11"19889"0"0,-7 46-20885 0 0,6 47 1633 0 0,-9-45-2708 0 0,1-1 1 0 0,8 26-1 0 0,-10-39-578 0 0,1 0 0 0 0,0-1 0 0 0,0 1-1 0 0,0-1 1 0 0,1 0 0 0 0,0 0 0 0 0,0-1 0 0 0,1 1 0 0 0,0-1 0 0 0,8 8-1 0 0,-6-7-1144 0 0,-4-2 718 0 0,1-1 0 0 0,0 0 1 0 0,-1 0-1 0 0,1 0 0 0 0,0 0 0 0 0,1 0 0 0 0,-1-1 1 0 0,0 0-1 0 0,1 0 0 0 0,-1 0 0 0 0,1 0 1 0 0,0-1-1 0 0,0 1 0 0 0,-1-1 0 0 0,7 0 1 0 0</inkml:trace>
</inkml:ink>
</file>

<file path=ppt/ink/ink4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40.210"/>
    </inkml:context>
    <inkml:brush xml:id="br0">
      <inkml:brushProperty name="width" value="0.05" units="cm"/>
      <inkml:brushProperty name="height" value="0.05" units="cm"/>
      <inkml:brushProperty name="color" value="#004F8B"/>
    </inkml:brush>
  </inkml:definitions>
  <inkml:trace contextRef="#ctx0" brushRef="#br0">15 37 6921 0 0,'-2'-2'1036'0'0,"-11"-23"6617"0"0,15 15-3398 0 0,13 10-590 0 0,6 8-3060 0 0,-1 1 0 0 0,0 0-1 0 0,-1 1 1 0 0,0 1 0 0 0,-1 1-1 0 0,0 1 1 0 0,-1 1 0 0 0,20 19-1 0 0,120 138 1098 0 0,-148-160-1549 0 0,12 15-290 0 0,-1 0 1 0 0,-1 1-1 0 0,-1 1 1 0 0,-2 1-1 0 0,-1 0 0 0 0,-1 1 1 0 0,-2 1-1 0 0,-1 0 1 0 0,-1 0-1 0 0,-2 1 0 0 0,-1 0 1 0 0,3 36-1 0 0,-10-44-911 0 0,0 0-1 0 0,-2 0 0 0 0,0 1 0 0 0,-2-2 0 0 0,-7 28 1 0 0,-43 113-7247 0 0,42-133 6320 0 0,-2-1-1 0 0,0 0 1 0 0,-2-1 0 0 0,-1-1 0 0 0,-39 49-1 0 0,28-46 160 0 0</inkml:trace>
</inkml:ink>
</file>

<file path=ppt/ink/ink4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40.694"/>
    </inkml:context>
    <inkml:brush xml:id="br0">
      <inkml:brushProperty name="width" value="0.05" units="cm"/>
      <inkml:brushProperty name="height" value="0.05" units="cm"/>
      <inkml:brushProperty name="color" value="#004F8B"/>
    </inkml:brush>
  </inkml:definitions>
  <inkml:trace contextRef="#ctx0" brushRef="#br0">89 116 4368 0 0,'9'-116'17433'0'0,"-10"123"-16952"0"0,-1-1-1 0 0,0 0 1 0 0,1 0-1 0 0,-2 0 0 0 0,-4 11 1 0 0,-5 10 334 0 0,-6 33 190 0 0,2 1 1 0 0,3 0-1 0 0,-7 88 1 0 0,18-119-825 0 0,2 1 1 0 0,1 0-1 0 0,1 0 1 0 0,1 0-1 0 0,2 0 1 0 0,1-1-1 0 0,2 0 1 0 0,21 55-1 0 0,-15-54-324 0 0,1-1 0 0 0,2 0 0 0 0,1-2 0 0 0,31 39 0 0 0,-22-36-1351 0 0,1-2 0 0 0,2 0-1 0 0,0-2 1 0 0,2-2 0 0 0,62 39 0 0 0,-24-26-2288 0 0,2-3-1 0 0,1-3 1 0 0,2-3 0 0 0,133 32-1 0 0,-155-48 1985 0 0</inkml:trace>
</inkml:ink>
</file>

<file path=ppt/ink/ink4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41.866"/>
    </inkml:context>
    <inkml:brush xml:id="br0">
      <inkml:brushProperty name="width" value="0.05" units="cm"/>
      <inkml:brushProperty name="height" value="0.05" units="cm"/>
      <inkml:brushProperty name="color" value="#004F8B"/>
    </inkml:brush>
  </inkml:definitions>
  <inkml:trace contextRef="#ctx0" brushRef="#br0">340 891 3776 0 0,'1'-2'567'0'0,"1"1"0"0"0,-1 0 0 0 0,1-1 0 0 0,-1 1 0 0 0,0-1 0 0 0,0 1 0 0 0,0-1 0 0 0,0 1 0 0 0,0-1 0 0 0,0 0 0 0 0,0 0 0 0 0,0 1 0 0 0,-1-1 0 0 0,1 0 0 0 0,0 0 0 0 0,-1 0 0 0 0,0 0 0 0 0,1-2 0 0 0,-1-1 109 0 0,0-1-1 0 0,0 1 1 0 0,-1 0-1 0 0,1-1 1 0 0,-1 1-1 0 0,-3-8 1 0 0,0-1 47 0 0,-1 1-1 0 0,-1 0 1 0 0,0 0 0 0 0,-11-17 0 0 0,4 10 72 0 0,-1 1-1 0 0,-33-35 1 0 0,42 49-695 0 0,0 0-1 0 0,0 1 1 0 0,0 0 0 0 0,0 0 0 0 0,-1 0 0 0 0,0 0 0 0 0,0 1 0 0 0,0 0 0 0 0,0 0 0 0 0,0 1 0 0 0,0-1 0 0 0,-1 1 0 0 0,1 1 0 0 0,-1-1 0 0 0,-9 0-1 0 0,11 3-34 0 0,0 0 0 0 0,0 0 0 0 0,0 0 0 0 0,-1 0 0 0 0,2 1 0 0 0,-1 0 0 0 0,0 0 0 0 0,0 0 0 0 0,1 1-1 0 0,-1-1 1 0 0,1 1 0 0 0,-1 0 0 0 0,1 1 0 0 0,0-1 0 0 0,1 1 0 0 0,-1-1 0 0 0,1 1 0 0 0,-1 0 0 0 0,1 1 0 0 0,0-1-1 0 0,0 0 1 0 0,1 1 0 0 0,0 0 0 0 0,-1 0 0 0 0,0 5 0 0 0,-4 6 75 0 0,1 1 0 0 0,1-1 0 0 0,1 1 0 0 0,0 0 0 0 0,2 0 0 0 0,-2 20 0 0 0,4-28-78 0 0,0-1 0 0 0,0 1 0 0 0,1 0 0 0 0,0-1 0 0 0,1 1 0 0 0,0-1 0 0 0,0 0 0 0 0,1 1 0 0 0,0-1 0 0 0,5 9 0 0 0,-7-14-44 0 0,1-1 1 0 0,-1 1-1 0 0,1-1 1 0 0,-1 0-1 0 0,1 0 1 0 0,0 0-1 0 0,0 0 1 0 0,0 0-1 0 0,0 0 0 0 0,0-1 1 0 0,0 1-1 0 0,0-1 1 0 0,1 1-1 0 0,-1-1 1 0 0,1 0-1 0 0,-1 0 1 0 0,1 0-1 0 0,-1 0 1 0 0,1 0-1 0 0,0-1 0 0 0,-1 1 1 0 0,1-1-1 0 0,0 0 1 0 0,-1 1-1 0 0,1-1 1 0 0,0-1-1 0 0,-1 1 1 0 0,1 0-1 0 0,0-1 0 0 0,0 1 1 0 0,-1-1-1 0 0,1 0 1 0 0,-1 0-1 0 0,1 0 1 0 0,4-2-1 0 0,4-3 7 0 0,0-1-1 0 0,-1 0 1 0 0,0 0-1 0 0,0-1 1 0 0,0-1 0 0 0,-1 1-1 0 0,0-2 1 0 0,-1 1-1 0 0,0-1 1 0 0,11-18 0 0 0,4-10-154 0 0,30-67 0 0 0,-28 47-76 0 0,-2-1 0 0 0,-2 0 1 0 0,17-90-1 0 0,-31 109 584 0 0,-1 0 1 0 0,-3 0-1 0 0,-1-1 1 0 0,-2 1-1 0 0,-1 0 0 0 0,-11-60 1 0 0,6 84-351 0 0,5 16-29 0 0,0 0 0 0 0,1-1 0 0 0,-1 1 0 0 0,0 0 0 0 0,1 0 0 0 0,-1 0 0 0 0,0 0 0 0 0,0 0 0 0 0,1 0 0 0 0,-1 0 0 0 0,0 0 0 0 0,1 1 0 0 0,-1-1 0 0 0,0 0 0 0 0,1 0 0 0 0,-1 1 0 0 0,1-1 0 0 0,-1 0 0 0 0,0 1 0 0 0,1-1 0 0 0,-1 0 0 0 0,1 1 0 0 0,-1-1 0 0 0,1 1 0 0 0,-1-1 0 0 0,1 1 0 0 0,-1-1 0 0 0,1 1 0 0 0,-1-1 0 0 0,1 1 0 0 0,0-1 0 0 0,-1 1 0 0 0,1 0 0 0 0,0 0 0 0 0,-4 8 0 0 0,2 0 0 0 0,-1 0 0 0 0,1 1 0 0 0,1-1 0 0 0,-1 0 0 0 0,2 1 0 0 0,-1-1 0 0 0,1 1 0 0 0,1-1 0 0 0,2 17 0 0 0,-1-4 0 0 0,6 81 0 0 0,4 0 0 0 0,4-1 0 0 0,5 0 0 0 0,44 125 0 0 0,-60-212-1330 0 0,1 0-1 0 0,1 0 1 0 0,0-1-1 0 0,0 0 1 0 0,11 14 0 0 0,-14-23 736 0 0,0 0 0 0 0,0 0 0 0 0,1-1 0 0 0,0 1 1 0 0,0-1-1 0 0,0 0 0 0 0,0 0 0 0 0,0 0 1 0 0,1-1-1 0 0,0 0 0 0 0,-1 0 0 0 0,1-1 0 0 0,0 1 1 0 0,1-1-1 0 0,6 1 0 0 0,-3-2-926 0 0,-1 0-1 0 0,1-1 1 0 0,0 0-1 0 0,0 0 1 0 0,0-1-1 0 0,12-4 1 0 0,-6 3 1 0 0,8-2-255 0 0</inkml:trace>
</inkml:ink>
</file>

<file path=ppt/ink/ink4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42.210"/>
    </inkml:context>
    <inkml:brush xml:id="br0">
      <inkml:brushProperty name="width" value="0.05" units="cm"/>
      <inkml:brushProperty name="height" value="0.05" units="cm"/>
      <inkml:brushProperty name="color" value="#004F8B"/>
    </inkml:brush>
  </inkml:definitions>
  <inkml:trace contextRef="#ctx0" brushRef="#br0">1 29 6929 0 0,'3'1'11850'0'0,"26"2"-10876"0"0,16-6 1388 0 0,51-11 1 0 0,23-2-3869 0 0,-60 16-3470 0 0,-1 10-3959 0 0,-46 1 2442 0 0</inkml:trace>
</inkml:ink>
</file>

<file path=ppt/ink/ink4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42.538"/>
    </inkml:context>
    <inkml:brush xml:id="br0">
      <inkml:brushProperty name="width" value="0.05" units="cm"/>
      <inkml:brushProperty name="height" value="0.05" units="cm"/>
      <inkml:brushProperty name="color" value="#004F8B"/>
    </inkml:brush>
  </inkml:definitions>
  <inkml:trace contextRef="#ctx0" brushRef="#br0">184 1 4412 0 0,'-30'11'2612'0'0,"1"2"0"0"0,1 1 0 0 0,0 1 0 0 0,-28 21 0 0 0,55-36-2456 0 0,0 0-1 0 0,1 0 1 0 0,-1 1-1 0 0,0-1 1 0 0,1 0-1 0 0,-1 1 1 0 0,0-1-1 0 0,1 1 1 0 0,-1-1-1 0 0,1 1 1 0 0,-1-1 0 0 0,1 1-1 0 0,-1-1 1 0 0,1 1-1 0 0,-1 0 1 0 0,1-1-1 0 0,-1 1 1 0 0,1 0-1 0 0,0-1 1 0 0,0 1-1 0 0,-1 0 1 0 0,1-1-1 0 0,0 1 1 0 0,0 0-1 0 0,0 0 1 0 0,0-1-1 0 0,-1 1 1 0 0,1 0-1 0 0,0 0 1 0 0,1 0-1 0 0,19 6 1244 0 0,36-9-1703 0 0,22-9-1758 0 0,277-43-16058 0 0,-307 44 16282 0 0</inkml:trace>
</inkml:ink>
</file>

<file path=ppt/ink/ink4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43.085"/>
    </inkml:context>
    <inkml:brush xml:id="br0">
      <inkml:brushProperty name="width" value="0.05" units="cm"/>
      <inkml:brushProperty name="height" value="0.05" units="cm"/>
      <inkml:brushProperty name="color" value="#004F8B"/>
    </inkml:brush>
  </inkml:definitions>
  <inkml:trace contextRef="#ctx0" brushRef="#br0">25 77 6849 0 0,'-1'-11'3989'0'0,"0"0"0"0"0,-1-1 1 0 0,0 1-1 0 0,-7-20 1 0 0,9 31-3969 0 0,1 0-1 0 0,-1 0 1 0 0,0 0 0 0 0,0 0-1 0 0,0 1 1 0 0,0-1 0 0 0,0 0 0 0 0,0 0-1 0 0,0 0 1 0 0,0 0 0 0 0,0 0-1 0 0,0 0 1 0 0,0 0 0 0 0,0 1 0 0 0,0-1-1 0 0,0 0 1 0 0,0 0 0 0 0,0 0-1 0 0,0 0 1 0 0,0 0 0 0 0,0 0 0 0 0,0 0-1 0 0,0 1 1 0 0,-1-1 0 0 0,1 0 0 0 0,0 0-1 0 0,0 0 1 0 0,0 0 0 0 0,0 0-1 0 0,0 0 1 0 0,0 0 0 0 0,0 0 0 0 0,0 0-1 0 0,0 1 1 0 0,0-1 0 0 0,0 0-1 0 0,-1 0 1 0 0,1 0 0 0 0,0 0 0 0 0,0 0-1 0 0,0 0 1 0 0,0 0 0 0 0,0 0-1 0 0,0 0 1 0 0,0 0 0 0 0,-1 0 0 0 0,1 0-1 0 0,0 0 1 0 0,0 0 0 0 0,0 0 0 0 0,0 0-1 0 0,0 0 1 0 0,0 0 0 0 0,0 0-1 0 0,-1 0 1 0 0,1 0 0 0 0,0 0 0 0 0,0 0-1 0 0,0 0 1 0 0,0 0 0 0 0,0 0-1 0 0,0-1 1 0 0,-4 22 1990 0 0,1 25 644 0 0,8 12-2655 0 0,2 1 0 0 0,27 105 0 0 0,51 110 0 0 0,-64-211 0 0 0,-14-43 0 0 0,-5-10 0 0 0,0 0 0 0 0,1-1 0 0 0,1 1 0 0 0,0-1 0 0 0,0 0 0 0 0,0 0 0 0 0,1 0 0 0 0,1-1 0 0 0,12 16 0 0 0,-17-23-141 0 0,0-1-1 0 0,0 1 1 0 0,0-1 0 0 0,0 0-1 0 0,0 1 1 0 0,0-1 0 0 0,0 0-1 0 0,0 0 1 0 0,0 1 0 0 0,0-1-1 0 0,1 0 1 0 0,-1 0-1 0 0,0 0 1 0 0,0 0 0 0 0,0-1-1 0 0,0 1 1 0 0,0 0 0 0 0,0 0-1 0 0,0-1 1 0 0,1 1 0 0 0,-1-1-1 0 0,0 1 1 0 0,0-1 0 0 0,0 1-1 0 0,0-1 1 0 0,-1 0 0 0 0,1 1-1 0 0,2-2 1 0 0,21-24-6642 0 0,-20 22 5407 0 0,41-58-7931 0 0,11-42 2018 0 0,-41 74 5576 0 0,3-5-139 0 0</inkml:trace>
</inkml:ink>
</file>

<file path=ppt/ink/ink4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43.429"/>
    </inkml:context>
    <inkml:brush xml:id="br0">
      <inkml:brushProperty name="width" value="0.05" units="cm"/>
      <inkml:brushProperty name="height" value="0.05" units="cm"/>
      <inkml:brushProperty name="color" value="#004F8B"/>
    </inkml:brush>
  </inkml:definitions>
  <inkml:trace contextRef="#ctx0" brushRef="#br0">38 100 5280 0 0,'-25'-64'12198'0'0,"12"28"437"0"0,14 41-12353 0 0,-1-1-1 0 0,1 0 0 0 0,-1 1 0 0 0,1-1 1 0 0,1 0-1 0 0,-1 1 0 0 0,3 5 1 0 0,1 4 121 0 0,39 230-403 0 0,-6-21 0 0 0,-24-169 0 0 0,24 59 0 0 0,-29-91 0 0 0,1 0 0 0 0,1-1 0 0 0,1 0 0 0 0,1 0 0 0 0,17 20 0 0 0,-12-26-2299 0 0,-17-14 1969 0 0,-1-1 1 0 0,1 0-1 0 0,0 1 0 0 0,0-1 0 0 0,-1 0 1 0 0,1 0-1 0 0,0 0 0 0 0,0 0 1 0 0,0 1-1 0 0,-1-1 0 0 0,1 0 1 0 0,0 0-1 0 0,0-1 0 0 0,-1 1 0 0 0,1 0 1 0 0,0 0-1 0 0,0 0 0 0 0,0 0 1 0 0,-1-1-1 0 0,1 1 0 0 0,0 0 0 0 0,-1-1 1 0 0,1 1-1 0 0,0-1 0 0 0,-1 1 1 0 0,2-1-1 0 0,-1-1-339 0 0,0 1 0 0 0,0-1 1 0 0,0 1-1 0 0,0 0 0 0 0,0-1 0 0 0,0 0 1 0 0,0 1-1 0 0,-1-1 0 0 0,1 1 0 0 0,-1-1 1 0 0,1 0-1 0 0,-1 1 0 0 0,1-3 0 0 0,-2-19-2449 0 0,-2 9 1040 0 0,-1-1 0 0 0,-12-25 0 0 0,15 36 1843 0 0,-12-26-1545 0 0</inkml:trace>
</inkml:ink>
</file>

<file path=ppt/ink/ink4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43.757"/>
    </inkml:context>
    <inkml:brush xml:id="br0">
      <inkml:brushProperty name="width" value="0.05" units="cm"/>
      <inkml:brushProperty name="height" value="0.05" units="cm"/>
      <inkml:brushProperty name="color" value="#004F8B"/>
    </inkml:brush>
  </inkml:definitions>
  <inkml:trace contextRef="#ctx0" brushRef="#br0">38 304 5076 0 0,'-3'-2'519'0'0,"0"0"1"0"0,0 0-1 0 0,0 0 0 0 0,1 0 0 0 0,-1-1 0 0 0,1 1 0 0 0,0-1 0 0 0,-1 1 0 0 0,1-1 0 0 0,1 0 0 0 0,-1 0 0 0 0,0 0 0 0 0,1 0 0 0 0,-1 0 0 0 0,1 0 0 0 0,-2-6 0 0 0,4 7-209 0 0,-1-1 0 0 0,0 1 0 0 0,1-1 0 0 0,-1 0 0 0 0,1 1 0 0 0,0-1 0 0 0,0 1 0 0 0,0-1 0 0 0,0 1 0 0 0,0 0 0 0 0,0-1 0 0 0,1 1 0 0 0,-1 0-1 0 0,1 0 1 0 0,-1 0 0 0 0,1 0 0 0 0,0 0 0 0 0,0 0 0 0 0,0 1 0 0 0,0-1 0 0 0,0 1 0 0 0,3-2 0 0 0,15-11 435 0 0,0 2 0 0 0,1 1 0 0 0,0 1 0 0 0,0 0 0 0 0,1 2 0 0 0,26-7 0 0 0,143-27 185 0 0,-131 31-1299 0 0,94-10-5449 0 0,-102 16-434 0 0,-1-2 0 0 0,81-23 1 0 0,-113 23 4459 0 0</inkml:trace>
</inkml:ink>
</file>

<file path=ppt/ink/ink4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48.132"/>
    </inkml:context>
    <inkml:brush xml:id="br0">
      <inkml:brushProperty name="width" value="0.05" units="cm"/>
      <inkml:brushProperty name="height" value="0.05" units="cm"/>
      <inkml:brushProperty name="color" value="#E71224"/>
    </inkml:brush>
  </inkml:definitions>
  <inkml:trace contextRef="#ctx0" brushRef="#br0">1443 1579 2672 0 0,'25'-25'3975'0'0,"33"-46"-1"0"0,11-34 465 0 0,-33 35-2654 0 0,35-90-1 0 0,-64 138-1653 0 0,-1 0 0 0 0,-1 0 0 0 0,-1-1 0 0 0,-1 0 0 0 0,-1 0 1 0 0,-1 1-1 0 0,0-1 0 0 0,-2 0 0 0 0,-1 0 0 0 0,-1 0 0 0 0,-1 1 0 0 0,-12-43 0 0 0,2 21 22 0 0,-2 1 0 0 0,-2 1 1 0 0,-2 0-1 0 0,-1 2 0 0 0,-41-58 0 0 0,13 29-98 0 0,-3 1 0 0 0,-72-71 0 0 0,99 115-70 0 0,0 0-1 0 0,-2 2 1 0 0,0 2 0 0 0,-2 0-1 0 0,0 2 1 0 0,-1 1 0 0 0,-1 1 0 0 0,-44-16-1 0 0,48 24 8 0 0,-1 1 0 0 0,0 0 0 0 0,0 3 0 0 0,0 0 0 0 0,-1 1 0 0 0,0 2 0 0 0,1 1 0 0 0,-1 2 0 0 0,0 0 0 0 0,1 2 0 0 0,0 1-1 0 0,-48 15 1 0 0,38-6-1 0 0,0 1 1 0 0,2 2-1 0 0,0 2 0 0 0,1 1 0 0 0,0 2 0 0 0,2 1 0 0 0,1 1 0 0 0,-42 43 0 0 0,46-42 16 0 0,2 2 1 0 0,0 1-1 0 0,2 1 0 0 0,2 1 1 0 0,0 1-1 0 0,2 1 0 0 0,-27 60 1 0 0,38-73 11 0 0,2 0 0 0 0,1 1 1 0 0,0 0-1 0 0,1 0 0 0 0,1 0 1 0 0,1 0-1 0 0,1 1 0 0 0,1 0 1 0 0,1-1-1 0 0,0 1 0 0 0,2-1 1 0 0,0 1-1 0 0,7 26 0 0 0,4 4 46 0 0,1-1-1 0 0,3-1 0 0 0,2 0 0 0 0,2-1 1 0 0,2-1-1 0 0,44 65 0 0 0,-45-79-42 0 0,2-1 1 0 0,2-1-1 0 0,0-1 0 0 0,2-2 0 0 0,1 0 0 0 0,1-2 0 0 0,2-2 0 0 0,0 0 0 0 0,1-2 0 0 0,2-2 0 0 0,0-1 1 0 0,1-2-1 0 0,45 16 0 0 0,-38-19-2 0 0,1-1 0 0 0,0-3 0 0 0,1-1 0 0 0,0-2 0 0 0,0-3 0 0 0,0-1 0 0 0,0-2 0 0 0,1-2 0 0 0,-1-3 0 0 0,0-1 0 0 0,88-22 0 0 0,-112 21 154 0 0,25-7-907 0 0,-1-2 0 0 0,44-21 0 0 0,-73 28-833 0 0,0-1-1 0 0,0-1 1 0 0,15-13 0 0 0,-19 13-810 0 0,0-1 1 0 0,-1 0 0 0 0,-1-1 0 0 0,13-16 0 0 0,-13 14 698 0 0</inkml:trace>
</inkml:ink>
</file>

<file path=ppt/ink/ink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2.697"/>
    </inkml:context>
    <inkml:brush xml:id="br0">
      <inkml:brushProperty name="width" value="0.05" units="cm"/>
      <inkml:brushProperty name="height" value="0.05" units="cm"/>
      <inkml:brushProperty name="color" value="#004F8B"/>
    </inkml:brush>
  </inkml:definitions>
  <inkml:trace contextRef="#ctx0" brushRef="#br0">1053 3 5877 0 0,'-4'-3'11829'0'0,"3"15"-11160"0"0,0-1-1 0 0,0 0 1 0 0,-1 0 0 0 0,0 0-1 0 0,-1 0 1 0 0,0 0-1 0 0,-7 14 1 0 0,2-8-689 0 0,-1-1 0 0 0,0 0 0 0 0,-22 28 0 0 0,13-24-162 0 0,-1-1 0 0 0,0-1 0 0 0,-29 20 1 0 0,7-6 287 0 0,36-27-111 0 0,-1-1 0 0 0,0 0-1 0 0,0 0 1 0 0,0-1 0 0 0,-1 0 0 0 0,1 0 0 0 0,-1 0-1 0 0,1-1 1 0 0,-13 3 0 0 0,18-5-26 0 0,-32 12-81 0 0,0 3 329 0 0,-47 29-1 0 0,60-31 150 0 0,-1-1 0 0 0,0-1 1 0 0,-38 13-1 0 0,28-14 170 0 0,-1-1 1 0 0,-1-2-1 0 0,0-1 1 0 0,1-2-1 0 0,-50 1 1 0 0,71-5-316 0 0,-1 0 1 0 0,0-1 0 0 0,1 0 0 0 0,-1-1 0 0 0,1-1-1 0 0,0 0 1 0 0,0 0 0 0 0,0-1 0 0 0,0 0-1 0 0,0-1 1 0 0,1 0 0 0 0,0-1 0 0 0,0 0-1 0 0,0-1 1 0 0,1 0 0 0 0,0 0 0 0 0,0-1-1 0 0,1 0 1 0 0,-8-11 0 0 0,13 15-208 0 0,0 0 1 0 0,0 0 0 0 0,1-1-1 0 0,0 1 1 0 0,0-1-1 0 0,0 1 1 0 0,0-1 0 0 0,1 0-1 0 0,0 0 1 0 0,0 0-1 0 0,0 0 1 0 0,0-6-1 0 0,1 3-975 0 0,1 0 0 0 0,-1-1 1 0 0,1 1-1 0 0,1 0 0 0 0,0-1 0 0 0,5-13 0 0 0,0 5-2693 0 0,0 0 1 0 0,2 1-1 0 0,0 0 0 0 0,1 0 1 0 0,22-27-1 0 0,-21 31 1678 0 0</inkml:trace>
</inkml:ink>
</file>

<file path=ppt/ink/ink4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49.444"/>
    </inkml:context>
    <inkml:brush xml:id="br0">
      <inkml:brushProperty name="width" value="0.05" units="cm"/>
      <inkml:brushProperty name="height" value="0.05" units="cm"/>
      <inkml:brushProperty name="color" value="#E71224"/>
    </inkml:brush>
  </inkml:definitions>
  <inkml:trace contextRef="#ctx0" brushRef="#br0">2051 9 4288 0 0,'0'0'144'0'0,"0"0"0"0"0,0 0 0 0 0,0 0 0 0 0,1-1 0 0 0,-1 1 0 0 0,0 0 0 0 0,0 0 0 0 0,0 0 0 0 0,0-1-1 0 0,0 1 1 0 0,0 0 0 0 0,0 0 0 0 0,0 0 0 0 0,0-1 0 0 0,0 1 0 0 0,0 0 0 0 0,0 0 0 0 0,0-1 0 0 0,0 1-1 0 0,0 0 1 0 0,0 0 0 0 0,0-1 0 0 0,0 1 0 0 0,0 0 0 0 0,0 0 0 0 0,0 0 0 0 0,0-1 0 0 0,-1 1 0 0 0,1 0-1 0 0,0 0 1 0 0,0 0 0 0 0,0-1 288 0 0,-1 1-288 0 0,1 0 0 0 0,0 0 0 0 0,0 0 0 0 0,0-1 0 0 0,-1 1-1 0 0,1 0 1 0 0,0 0 0 0 0,0 0 0 0 0,0 0 0 0 0,-1 0 0 0 0,1 0 0 0 0,0 0 0 0 0,0 0 0 0 0,0 0 0 0 0,-1 0-1 0 0,1 0 1 0 0,0 0 0 0 0,0 0 0 0 0,-1 0 0 0 0,1 0 0 0 0,0 0 0 0 0,0 0 0 0 0,0 0 0 0 0,-1 0 0 0 0,1 0-1 0 0,-22 12 1999 0 0,-26 28-1151 0 0,-153 154 1806 0 0,-56 50-1490 0 0,-87 44-726 0 0,-74 63-1258 0 0,136-112-1675 0 0,-5-2-4745 0 0,131-121-1487 0 0,126-97 6962 0 0</inkml:trace>
</inkml:ink>
</file>

<file path=ppt/ink/ink4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50.695"/>
    </inkml:context>
    <inkml:brush xml:id="br0">
      <inkml:brushProperty name="width" value="0.05" units="cm"/>
      <inkml:brushProperty name="height" value="0.05" units="cm"/>
      <inkml:brushProperty name="color" value="#E71224"/>
    </inkml:brush>
  </inkml:definitions>
  <inkml:trace contextRef="#ctx0" brushRef="#br0">1245 107 3184 0 0,'6'-12'1479'0'0,"0"0"0"0"0,-1 0 1 0 0,-1-1-1 0 0,0 0 0 0 0,-1 0 0 0 0,2-18 1113 0 0,-9 34-2289 0 0,-38 33 244 0 0,1 2 0 0 0,-55 65 0 0 0,-64 101 182 0 0,156-200-715 0 0,-208 275 624 0 0,-268 356-1178 0 0,338-431-2515 0 0,98-134-748 0 0,2 2-3704 0 0,32-54 5632 0 0</inkml:trace>
</inkml:ink>
</file>

<file path=ppt/ink/ink4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52.570"/>
    </inkml:context>
    <inkml:brush xml:id="br0">
      <inkml:brushProperty name="width" value="0.05" units="cm"/>
      <inkml:brushProperty name="height" value="0.05" units="cm"/>
      <inkml:brushProperty name="color" value="#E71224"/>
    </inkml:brush>
  </inkml:definitions>
  <inkml:trace contextRef="#ctx0" brushRef="#br0">4 4 3140 0 0,'-4'-3'11061'0'0,"21"10"-10384"0"0,0 0 0 0 0,1-1 0 0 0,-1-1 0 0 0,1 0 0 0 0,21 2 0 0 0,104 8 966 0 0,-67-9-1004 0 0,401 23 886 0 0,-82-8-5657 0 0,-407-19-1132 0 0,-62 9 3891 0 0,-338 26-533 0 0,-1 10 5027 0 0,393-45-2816 0 0,11-1-67 0 0,-1 0 1 0 0,0 0-1 0 0,0 1 1 0 0,0 0-1 0 0,1 1 1 0 0,-12 4 1450 0 0,38 4-782 0 0,-5-8-625 0 0,-1-1-1 0 0,0 0 1 0 0,1 0-1 0 0,-1-1 1 0 0,1 0-1 0 0,-1-1 1 0 0,15-2 0 0 0,20 2 340 0 0,506 19 1274 0 0,-184-21-8862 0 0,-364 2 6820 0 0,22 0-2305 0 0,0-1-1 0 0,0-2 0 0 0,0 0 1 0 0,26-8-1 0 0,-34 4 703 0 0</inkml:trace>
</inkml:ink>
</file>

<file path=ppt/ink/ink4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53.070"/>
    </inkml:context>
    <inkml:brush xml:id="br0">
      <inkml:brushProperty name="width" value="0.05" units="cm"/>
      <inkml:brushProperty name="height" value="0.05" units="cm"/>
      <inkml:brushProperty name="color" value="#E71224"/>
    </inkml:brush>
  </inkml:definitions>
  <inkml:trace contextRef="#ctx0" brushRef="#br0">81 27 3468 0 0,'-60'-26'9902'0'0,"58"25"-9036"0"0,0 2-85 0 0,1-1-691 0 0,0 0 0 0 0,1 0 1 0 0,-1 0-1 0 0,1 0 1 0 0,-1 0-1 0 0,1 0 1 0 0,-1 0-1 0 0,0 0 0 0 0,1 0 1 0 0,-1 0-1 0 0,1 0 1 0 0,-1 1-1 0 0,1-1 1 0 0,-1 0-1 0 0,1 0 0 0 0,-1 1 1 0 0,1-1-1 0 0,-1 0 1 0 0,1 1-1 0 0,-1-1 1 0 0,1 0-1 0 0,0 1 0 0 0,-1-1 1 0 0,1 1-1 0 0,-1-1 1 0 0,1 1-1 0 0,0-1 1 0 0,-1 1-1 0 0,1-1 0 0 0,0 1 1 0 0,0-1-1 0 0,0 1 1 0 0,-1-1-1 0 0,1 1 1 0 0,0-1-1 0 0,0 1 0 0 0,0-1 1 0 0,0 1-1 0 0,0 0 1 0 0,1 3 85 0 0,0-1 1 0 0,1 0-1 0 0,-1 0 1 0 0,1 0-1 0 0,0 0 1 0 0,0 0-1 0 0,0 0 1 0 0,0-1-1 0 0,1 1 1 0 0,-1-1-1 0 0,1 1 1 0 0,-1-1-1 0 0,1 0 1 0 0,0 0-1 0 0,6 3 1 0 0,56 27 842 0 0,-43-22-683 0 0,110 44 228 0 0,2-5 0 0 0,180 39 1 0 0,-246-74-890 0 0,-42-9 1 0 0,-2 0 0 0 0,1 2-1 0 0,35 13 1 0 0,-60-20 316 0 0,1 0-1 0 0,-1 1 0 0 0,0-1 1 0 0,1 0-1 0 0,-1 0 1 0 0,0 0-1 0 0,1 0 1 0 0,-1 0-1 0 0,0 1 0 0 0,1-1 1 0 0,-1 0-1 0 0,0 0 1 0 0,0 0-1 0 0,1 1 1 0 0,-1-1-1 0 0,0 0 1 0 0,0 0-1 0 0,1 1 0 0 0,-1-1 1 0 0,0 0-1 0 0,0 1 1 0 0,0-1-1 0 0,0 0 1 0 0,0 0-1 0 0,1 1 0 0 0,-1-1 1 0 0,0 0-1 0 0,0 1 1 0 0,0-1-1 0 0,0 0 1 0 0,0 1-1 0 0,0-1 0 0 0,0 1 1 0 0,0-1-1 0 0,0 0 1 0 0,0 1-1 0 0,0-1 1 0 0,0 0-1 0 0,0 1 1 0 0,0-1-1 0 0,-1 0 0 0 0,1 1 1 0 0,0-1-1 0 0,0 1 1 0 0,-18 12-131 0 0,-26 6 214 0 0,44-19-75 0 0,-78 29 563 0 0,-142 75-1 0 0,190-87-487 0 0,0 2 0 0 0,2 1 0 0 0,0 2 0 0 0,2 0 0 0 0,0 2 0 0 0,2 1 0 0 0,-30 39 0 0 0,42-50-627 0 0,-18 30-1518 0 0,22-13-6728 0 0,17-15-955 0 0</inkml:trace>
</inkml:ink>
</file>

<file path=ppt/ink/ink4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54.492"/>
    </inkml:context>
    <inkml:brush xml:id="br0">
      <inkml:brushProperty name="width" value="0.05" units="cm"/>
      <inkml:brushProperty name="height" value="0.05" units="cm"/>
      <inkml:brushProperty name="color" value="#E71224"/>
    </inkml:brush>
  </inkml:definitions>
  <inkml:trace contextRef="#ctx0" brushRef="#br0">326 1139 3952 0 0,'8'-5'2011'0'0,"0"0"0"0"0,-1-1-1 0 0,1 0 1 0 0,-1 0-1 0 0,8-8 1 0 0,-8 6-439 0 0,-1 0 0 0 0,0 0-1 0 0,-1 0 1 0 0,8-15 0 0 0,-8 13-905 0 0,-1-1 0 0 0,0 0-1 0 0,-1 0 1 0 0,0 0 0 0 0,0 0-1 0 0,-1 0 1 0 0,-1 0 0 0 0,0-1 0 0 0,-1-17-1 0 0,0 19-586 0 0,-1 1 0 0 0,0-1 0 0 0,-1 1 0 0 0,0-1-1 0 0,0 1 1 0 0,-1 0 0 0 0,0 0 0 0 0,-1 0 0 0 0,0 0 0 0 0,0 1-1 0 0,-1-1 1 0 0,0 1 0 0 0,-1 0 0 0 0,1 1 0 0 0,-2-1-1 0 0,1 1 1 0 0,-1 0 0 0 0,0 1 0 0 0,0 0 0 0 0,-1 0 0 0 0,1 0-1 0 0,-1 1 1 0 0,-1 0 0 0 0,1 1 0 0 0,-18-7 0 0 0,19 8-78 0 0,1 1 1 0 0,-1 1 0 0 0,0-1-1 0 0,1 1 1 0 0,-1 1-1 0 0,0-1 1 0 0,0 1 0 0 0,0 0-1 0 0,1 0 1 0 0,-1 1 0 0 0,0 0-1 0 0,0 0 1 0 0,1 1-1 0 0,-1 0 1 0 0,1 0 0 0 0,-8 4-1 0 0,5-2 3 0 0,0 2 0 0 0,1-1 0 0 0,0 1 0 0 0,0 1 0 0 0,0 0 0 0 0,0 0 0 0 0,1 0 0 0 0,1 1-1 0 0,-12 16 1 0 0,6-5 1 0 0,1 0-1 0 0,0 1 1 0 0,2 1 0 0 0,0 0-1 0 0,2 0 1 0 0,0 1-1 0 0,2 0 1 0 0,0 0-1 0 0,-2 26 1 0 0,6-38-6 0 0,1 0 0 0 0,0 0 0 0 0,0 1 0 0 0,1-1 0 0 0,1 0 0 0 0,0 0 0 0 0,0 0 0 0 0,1 0 0 0 0,0-1 0 0 0,1 1 0 0 0,0-1 0 0 0,6 12 0 0 0,-8-18 0 0 0,1 1 0 0 0,-1-1 0 0 0,1 1 0 0 0,0-1 0 0 0,0 0 0 0 0,0 0 0 0 0,1 0 0 0 0,-1 0 0 0 0,1-1 0 0 0,-1 0 0 0 0,1 1 0 0 0,0-1 0 0 0,0 0 0 0 0,0-1 0 0 0,0 1 0 0 0,0-1 0 0 0,0 0 0 0 0,0 0 0 0 0,1 0 0 0 0,-1 0 0 0 0,0-1 0 0 0,1 0 0 0 0,-1 0 0 0 0,0 0 0 0 0,1 0 0 0 0,-1-1 0 0 0,0 0 0 0 0,0 1 0 0 0,1-2 0 0 0,-1 1 0 0 0,4-2 0 0 0,8-4 0 0 0,0 0 0 0 0,0-1 0 0 0,-1-1 0 0 0,0-1 0 0 0,-1 0 0 0 0,0-1 0 0 0,0 0 0 0 0,-1-1 0 0 0,19-23 0 0 0,-1-2 0 0 0,-3-1 0 0 0,34-56 0 0 0,-25 29 0 0 0,-2-2 0 0 0,-3-1 0 0 0,-4-1 0 0 0,-2-2 0 0 0,-4 0 0 0 0,-2-2 0 0 0,-4 0 0 0 0,-3-1 0 0 0,5-112 0 0 0,-17 172 0 0 0,-2-69 0 0 0,0 76 0 0 0,-6 7 0 0 0,4 4 0 0 0,0 1 0 0 0,0 0 0 0 0,0 0 0 0 0,0 0 0 0 0,1 0 0 0 0,0 0 0 0 0,0 1 0 0 0,0-1 0 0 0,-1 8 0 0 0,-10 62 0 0 0,10-51 0 0 0,-46 372 0 0 0,44-314 0 0 0,3 0 0 0 0,17 153 0 0 0,-11-210 0 0 0,0 0 0 0 0,2 0 0 0 0,1 0 0 0 0,1-1 0 0 0,1-1 0 0 0,1 1 0 0 0,1-1 0 0 0,0-1 0 0 0,2 0 0 0 0,1-1 0 0 0,1 0 0 0 0,1-1 0 0 0,0-1 0 0 0,34 30 0 0 0,-43-43-351 0 0,14 12-4816 0 0,-18-16 3544 0 0,1 1-1 0 0,-1-1 1 0 0,1 0 0 0 0,0 1 0 0 0,0-2-1 0 0,0 1 1 0 0,0 0 0 0 0,0-1-1 0 0,0 0 1 0 0,0 0 0 0 0,8 1-1 0 0,16-2-1435 0 0,-9-1 1170 0 0,-3 0 120 0 0</inkml:trace>
</inkml:ink>
</file>

<file path=ppt/ink/ink4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54.945"/>
    </inkml:context>
    <inkml:brush xml:id="br0">
      <inkml:brushProperty name="width" value="0.05" units="cm"/>
      <inkml:brushProperty name="height" value="0.05" units="cm"/>
      <inkml:brushProperty name="color" value="#E71224"/>
    </inkml:brush>
  </inkml:definitions>
  <inkml:trace contextRef="#ctx0" brushRef="#br0">4 5 7257 0 0,'-3'-5'12897'0'0,"138"12"-6458"0"0,7 8-5561 0 0,-93-9-2023 0 0,-26-4 30 0 0,52 8-6214 0 0,-65-8 4958 0 0,0 0-1 0 0,-1 1 1 0 0,1 0 0 0 0,-1 0-1 0 0,11 6 1 0 0</inkml:trace>
</inkml:ink>
</file>

<file path=ppt/ink/ink4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55.288"/>
    </inkml:context>
    <inkml:brush xml:id="br0">
      <inkml:brushProperty name="width" value="0.05" units="cm"/>
      <inkml:brushProperty name="height" value="0.05" units="cm"/>
      <inkml:brushProperty name="color" value="#E71224"/>
    </inkml:brush>
  </inkml:definitions>
  <inkml:trace contextRef="#ctx0" brushRef="#br0">39 1 4584 0 0,'-2'0'638'0'0,"-25"9"2720"0"0,27-9-3090 0 0,-1 0 1 0 0,0 1-1 0 0,1-1 0 0 0,-1 0 0 0 0,1 1 1 0 0,-1-1-1 0 0,1 0 0 0 0,-1 1 1 0 0,1-1-1 0 0,-1 1 0 0 0,1-1 0 0 0,-1 1 1 0 0,1-1-1 0 0,-1 1 0 0 0,1-1 1 0 0,0 1-1 0 0,-1 0 0 0 0,1-1 1 0 0,0 1-1 0 0,0-1 0 0 0,-1 1 0 0 0,1 1 1 0 0,1-1-85 0 0,0 0 0 0 0,0 0 1 0 0,0 0-1 0 0,0 0 1 0 0,0 0-1 0 0,0-1 0 0 0,0 1 1 0 0,0 0-1 0 0,0 0 1 0 0,0-1-1 0 0,0 1 0 0 0,1-1 1 0 0,-1 1-1 0 0,0-1 0 0 0,0 1 1 0 0,1-1-1 0 0,-1 0 1 0 0,0 1-1 0 0,1-1 0 0 0,-1 0 1 0 0,2 0-1 0 0,34 4 1460 0 0,-36-4-1516 0 0,204 7 1145 0 0,1-11-8953 0 0,-133 3 2742 0 0,40-8-1406 0 0,-76 4 4546 0 0</inkml:trace>
</inkml:ink>
</file>

<file path=ppt/ink/ink4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57.070"/>
    </inkml:context>
    <inkml:brush xml:id="br0">
      <inkml:brushProperty name="width" value="0.05" units="cm"/>
      <inkml:brushProperty name="height" value="0.05" units="cm"/>
      <inkml:brushProperty name="color" value="#E71224"/>
    </inkml:brush>
  </inkml:definitions>
  <inkml:trace contextRef="#ctx0" brushRef="#br0">42 114 4228 0 0,'-12'-37'6645'0'0,"9"28"-4731"0"0,1-1 0 0 0,-1 1-1 0 0,-1 1 1 0 0,1-1 0 0 0,-2 1-1 0 0,-4-9 1 0 0,8 16-1167 0 0,1-4 3780 0 0,65 100-3279 0 0,40 65 728 0 0,144 236-1976 0 0,-188-302 0 0 0,350 450 0 0 0,-368-495-384 0 0,-50-62-8456 0 0,-31-48-11195 0 0,32 52 19519 0 0,0-3-1268 0 0</inkml:trace>
</inkml:ink>
</file>

<file path=ppt/ink/ink4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57.648"/>
    </inkml:context>
    <inkml:brush xml:id="br0">
      <inkml:brushProperty name="width" value="0.05" units="cm"/>
      <inkml:brushProperty name="height" value="0.05" units="cm"/>
      <inkml:brushProperty name="color" value="#E71224"/>
    </inkml:brush>
  </inkml:definitions>
  <inkml:trace contextRef="#ctx0" brushRef="#br0">657 12 3252 0 0,'0'0'396'0'0,"-5"-9"7129"0"0,5 9-7129 0 0,-1-1 0 0 0,1 1 0 0 0,-1 0 0 0 0,1 0 0 0 0,-1-1 0 0 0,1 1 0 0 0,-1 0 0 0 0,1 0 0 0 0,-1 0 0 0 0,1 0 0 0 0,-1 0 0 0 0,0 0 0 0 0,1 0 0 0 0,-1 0 0 0 0,0 0 0 0 0,-22 13 4879 0 0,-28 44-5495 0 0,35-38 2157 0 0,-142 151 1296 0 0,-138 157 1757 0 0,279-305-4955 0 0,7-9-39 0 0,0 0 0 0 0,-1-1 0 0 0,-1 0 0 0 0,1-1 0 0 0,-15 10 1 0 0,24-20-281 0 0</inkml:trace>
</inkml:ink>
</file>

<file path=ppt/ink/ink4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8:59.195"/>
    </inkml:context>
    <inkml:brush xml:id="br0">
      <inkml:brushProperty name="width" value="0.05" units="cm"/>
      <inkml:brushProperty name="height" value="0.05" units="cm"/>
      <inkml:brushProperty name="color" value="#E71224"/>
    </inkml:brush>
  </inkml:definitions>
  <inkml:trace contextRef="#ctx0" brushRef="#br0">0 140 2136 0 0,'30'5'9968'0'0,"57"-3"-6616"0"0,-26 0-1927 0 0,571 15 3604 0 0,-396-13-4464 0 0,616 6 634 0 0,-719-10-1195 0 0,1065-19 548 0 0,-930 7 53 0 0,576-42 240 0 0,-22-9-649 0 0,-377 59 1723 0 0,-272 5-135 0 0,-13-1 242 0 0,-157 0-2181 0 0,8-1 188 0 0,-5-1-4002 0 0,-91-18-20281 0 0,64 15 22306 0 0</inkml:trace>
</inkml:ink>
</file>

<file path=ppt/ink/ink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3.307"/>
    </inkml:context>
    <inkml:brush xml:id="br0">
      <inkml:brushProperty name="width" value="0.05" units="cm"/>
      <inkml:brushProperty name="height" value="0.05" units="cm"/>
      <inkml:brushProperty name="color" value="#004F8B"/>
    </inkml:brush>
  </inkml:definitions>
  <inkml:trace contextRef="#ctx0" brushRef="#br0">1 0 5372 0 0,'0'0'4540'0'0,"8"7"-763"0"0,9 7 9752 0 0,-15-9-12260 0 0,3 3 818 0 0,1 3-900 0 0,-4-6-1716 0 0,0-1-272 0 0,-1 0 1599 0 0,1 0-3300 0 0</inkml:trace>
</inkml:ink>
</file>

<file path=ppt/ink/ink4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00.867"/>
    </inkml:context>
    <inkml:brush xml:id="br0">
      <inkml:brushProperty name="width" value="0.05" units="cm"/>
      <inkml:brushProperty name="height" value="0.05" units="cm"/>
      <inkml:brushProperty name="color" value="#E71224"/>
    </inkml:brush>
  </inkml:definitions>
  <inkml:trace contextRef="#ctx0" brushRef="#br0">113 206 3388 0 0,'-4'-52'9060'0'0,"5"46"-8588"0"0,0 0 0 0 0,1 0 0 0 0,0 0 0 0 0,0 0 0 0 0,0 0 0 0 0,1 1 1 0 0,0-1-1 0 0,0 1 0 0 0,0 0 0 0 0,0 0 0 0 0,1 0 0 0 0,0 0 0 0 0,5-4 0 0 0,-2 2-92 0 0,1 0 1 0 0,0 1-1 0 0,1 0 0 0 0,0 0 0 0 0,0 1 1 0 0,0 0-1 0 0,15-5 0 0 0,-14 5-231 0 0,0 2 1 0 0,0 0-1 0 0,1 0 0 0 0,0 1 0 0 0,-1 0 1 0 0,1 0-1 0 0,0 2 0 0 0,0-1 1 0 0,0 1-1 0 0,0 1 0 0 0,0 0 0 0 0,-1 0 1 0 0,1 1-1 0 0,0 1 0 0 0,17 6 1 0 0,-23-7-112 0 0,0 0 1 0 0,0 1 0 0 0,-1 0 0 0 0,1 0 0 0 0,-1 0 0 0 0,0 0-1 0 0,0 1 1 0 0,0 0 0 0 0,0 0 0 0 0,-1 0 0 0 0,1 0 0 0 0,-1 0 0 0 0,0 1-1 0 0,-1-1 1 0 0,1 1 0 0 0,-1 0 0 0 0,4 9 0 0 0,-4-6-3 0 0,-1 0 0 0 0,0 0 1 0 0,0 0-1 0 0,-1 0 0 0 0,0 0 1 0 0,0 1-1 0 0,-1-1 0 0 0,0 0 0 0 0,0 0 1 0 0,-4 13-1 0 0,-5 7-10 0 0,-1-1-1 0 0,-1 0 1 0 0,-2 0-1 0 0,0-1 1 0 0,-23 30 0 0 0,10-17 72 0 0,-3-1 0 0 0,-46 47 1 0 0,58-68-43 0 0,0 0 1 0 0,-1-2 0 0 0,0 0 0 0 0,-2-1 0 0 0,1-1 0 0 0,-37 16-1 0 0,1-15-165 0 0,54-14 41 0 0,-1-1-7 0 0,1 1 64 0 0,1-1-1 0 0,0 1 0 0 0,0-1 0 0 0,-1 1 0 0 0,1-1 1 0 0,0 1-1 0 0,0-1 0 0 0,0 0 0 0 0,-1 0 0 0 0,1 0 0 0 0,0 0 1 0 0,0 0-1 0 0,0 0 0 0 0,1 0 0 0 0,-1 0 0 0 0,0 0 1 0 0,0 0-1 0 0,1 0 0 0 0,-1-1 0 0 0,0 1 0 0 0,1 0 1 0 0,-1 0-1 0 0,1-1 0 0 0,0 1 0 0 0,-1 0 0 0 0,1-1 0 0 0,0 1 1 0 0,0 0-1 0 0,0-3 0 0 0,0 2-6 0 0,1-1 0 0 0,-1 0-1 0 0,1 0 1 0 0,0 0 0 0 0,0 1 0 0 0,0-1 0 0 0,0 0 0 0 0,0 1-1 0 0,1-1 1 0 0,-1 1 0 0 0,1-1 0 0 0,-1 1 0 0 0,1 0-1 0 0,0-1 1 0 0,3-1 0 0 0,-3 2 56 0 0,1 0 0 0 0,0 0 0 0 0,0 0 0 0 0,0 1 0 0 0,1-1-1 0 0,-1 1 1 0 0,0 0 0 0 0,0 0 0 0 0,1 0 0 0 0,-1 0 0 0 0,1 0 0 0 0,-1 1 0 0 0,1 0 0 0 0,-1-1 0 0 0,0 1 0 0 0,7 1 0 0 0,62 11 945 0 0,-51-7-722 0 0,137 29 1418 0 0,-77-14-1681 0 0,1-4 1 0 0,0-4-1 0 0,100 3 1 0 0,-126-15-1442 0 0,2-5-4464 0 0,-48 4 3810 0 0,1-1 0 0 0,-1 0 0 0 0,1-1 0 0 0,-1 0 0 0 0,0-1 0 0 0,0 0 0 0 0,0 0 0 0 0,13-9 0 0 0,-13 7 439 0 0</inkml:trace>
</inkml:ink>
</file>

<file path=ppt/ink/ink4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01.601"/>
    </inkml:context>
    <inkml:brush xml:id="br0">
      <inkml:brushProperty name="width" value="0.05" units="cm"/>
      <inkml:brushProperty name="height" value="0.05" units="cm"/>
      <inkml:brushProperty name="color" value="#E71224"/>
    </inkml:brush>
  </inkml:definitions>
  <inkml:trace contextRef="#ctx0" brushRef="#br0">117 18 5300 0 0,'-3'-18'13910'0'0,"-14"37"-10232"0"0,-21 42-1288 0 0,28-40-2057 0 0,0 1-1 0 0,2 0 0 0 0,1 1 1 0 0,0 0-1 0 0,2 0 1 0 0,0 0-1 0 0,2 1 0 0 0,1 0 1 0 0,1 0-1 0 0,0-1 0 0 0,6 42 1 0 0,1-25 167 0 0,2-1 0 0 0,2 0 0 0 0,1 0 0 0 0,2-1 0 0 0,2 0 0 0 0,21 39 0 0 0,53 71-13501 0 0</inkml:trace>
</inkml:ink>
</file>

<file path=ppt/ink/ink4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02.898"/>
    </inkml:context>
    <inkml:brush xml:id="br0">
      <inkml:brushProperty name="width" value="0.05" units="cm"/>
      <inkml:brushProperty name="height" value="0.05" units="cm"/>
      <inkml:brushProperty name="color" value="#E71224"/>
    </inkml:brush>
  </inkml:definitions>
  <inkml:trace contextRef="#ctx0" brushRef="#br0">12 164 4624 0 0,'-12'-83'21313'0'0,"17"88"-21032"0"0,-1 1-1 0 0,0 1 1 0 0,-1-1-1 0 0,1 1 1 0 0,2 7 0 0 0,20 58 1075 0 0,31 144 0 0 0,-22-69-443 0 0,-34-144-898 0 0,1 3 89 0 0,0-1 0 0 0,-1 1 0 0 0,1 0 1 0 0,-1 0-1 0 0,-1 0 0 0 0,1 0 0 0 0,-2 11 0 0 0,1-16-2 0 0,-2-4-391 0 0,-4-9 197 0 0,0 1 1 0 0,1 0-1 0 0,0-1 0 0 0,1 0 1 0 0,0 0-1 0 0,1-1 1 0 0,1 1-1 0 0,0-1 0 0 0,-1-22 1 0 0,5-124-834 0 0,-1 147 855 0 0,1-6-45 0 0,0 2 0 0 0,1-1-1 0 0,1 0 1 0 0,1 0 0 0 0,0 1 0 0 0,1 0-1 0 0,1 0 1 0 0,0 1 0 0 0,11-16-1 0 0,-12 21 46 0 0,0-1-1 0 0,1 2 1 0 0,1-1-1 0 0,0 1 1 0 0,0 0-1 0 0,1 1 1 0 0,0 0-1 0 0,0 0 1 0 0,1 1-1 0 0,-1 0 1 0 0,2 1-1 0 0,-1 0 0 0 0,19-7 1 0 0,-8 8-11 0 0,-19 5 88 0 0,0 0 0 0 0,0 0 0 0 0,1 0 0 0 0,-1 0 0 0 0,0 1 1 0 0,1-1-1 0 0,-1 1 0 0 0,0 0 0 0 0,0-1 0 0 0,0 1 0 0 0,1 0 0 0 0,-1 0 0 0 0,0 0 0 0 0,0 1 0 0 0,-1-1 0 0 0,1 0 0 0 0,0 1 0 0 0,0-1 0 0 0,-1 1 0 0 0,1 0 0 0 0,-1 0 0 0 0,1-1 0 0 0,-1 1 0 0 0,0 0 0 0 0,2 3 1 0 0,1 1 63 0 0,0 0 0 0 0,-1 1 1 0 0,1-1-1 0 0,-1 1 0 0 0,-1 0 1 0 0,3 9-1 0 0,18 97 937 0 0,25 137 578 0 0,-45-229-1449 0 0,2 1 1 0 0,0-1-1 0 0,1 0 0 0 0,14 29 0 0 0,-15-38-389 0 0,2-1 0 0 0,-1 0 0 0 0,12 14 0 0 0,-11-17-673 0 0,0 0 1 0 0,0-1-1 0 0,0 0 0 0 0,16 11 0 0 0,-19-15-427 0 0,1 0 0 0 0,0 0 0 0 0,-1 0 1 0 0,1-1-1 0 0,0 0 0 0 0,0 0 0 0 0,0-1 0 0 0,0 1 0 0 0,1-1 0 0 0,-1 0 0 0 0,0 0 0 0 0,1-1 0 0 0,-1 0 0 0 0,0 0 0 0 0,1 0 0 0 0,9-2 0 0 0,0-1-503 0 0</inkml:trace>
</inkml:ink>
</file>

<file path=ppt/ink/ink4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03.742"/>
    </inkml:context>
    <inkml:brush xml:id="br0">
      <inkml:brushProperty name="width" value="0.05" units="cm"/>
      <inkml:brushProperty name="height" value="0.05" units="cm"/>
      <inkml:brushProperty name="color" value="#E71224"/>
    </inkml:brush>
  </inkml:definitions>
  <inkml:trace contextRef="#ctx0" brushRef="#br0">0 115 4380 0 0,'10'-44'9218'0'0,"-7"39"-8643"0"0,0-1-1 0 0,1 1 1 0 0,0 0 0 0 0,0 1-1 0 0,1-1 1 0 0,-1 1 0 0 0,1-1 0 0 0,0 1-1 0 0,0 1 1 0 0,0-1 0 0 0,1 1-1 0 0,-1 0 1 0 0,8-3 0 0 0,-11 5-476 0 0,1-1-1 0 0,0 1 1 0 0,0 0 0 0 0,0 0 0 0 0,0 1-1 0 0,0-1 1 0 0,1 1 0 0 0,-1-1 0 0 0,0 1 0 0 0,0 0-1 0 0,0 0 1 0 0,0 0 0 0 0,0 1 0 0 0,0-1-1 0 0,0 1 1 0 0,1 0 0 0 0,-1-1 0 0 0,-1 1-1 0 0,1 1 1 0 0,0-1 0 0 0,0 0 0 0 0,0 1 0 0 0,-1-1-1 0 0,1 1 1 0 0,0 0 0 0 0,-1 0 0 0 0,0 0-1 0 0,1 0 1 0 0,2 4 0 0 0,-3-2-52 0 0,0-1 0 0 0,0 1 0 0 0,0 0 0 0 0,-1 0 0 0 0,1 0 0 0 0,-1 0 0 0 0,0 0 1 0 0,0 0-1 0 0,-1 0 0 0 0,1 1 0 0 0,-1-1 0 0 0,0 0 0 0 0,0 0 0 0 0,0 0 0 0 0,-1 1 0 0 0,1-1 0 0 0,-1 0 0 0 0,0 0 0 0 0,0 0 0 0 0,-1 0 1 0 0,1 0-1 0 0,-1 0 0 0 0,-3 5 0 0 0,-5 12 76 0 0,-2-1 0 0 0,-27 37 1 0 0,31-46-114 0 0,-4 3 64 0 0,0 0 0 0 0,-1 0 0 0 0,-22 17 0 0 0,34-31-103 0 0,10 2-123 0 0,0 0 0 0 0,1 0 0 0 0,-1-1 0 0 0,0 0-1 0 0,18-2 1 0 0,14 3 94 0 0,21 4-91 0 0,86 7-1640 0 0,-99-12-2439 0 0,0-2-3321 0 0,15-8-1284 0 0,-49 6 7144 0 0</inkml:trace>
</inkml:ink>
</file>

<file path=ppt/ink/ink4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04.070"/>
    </inkml:context>
    <inkml:brush xml:id="br0">
      <inkml:brushProperty name="width" value="0.05" units="cm"/>
      <inkml:brushProperty name="height" value="0.05" units="cm"/>
      <inkml:brushProperty name="color" value="#E71224"/>
    </inkml:brush>
  </inkml:definitions>
  <inkml:trace contextRef="#ctx0" brushRef="#br0">0 8 5116 0 0,'0'0'1871'0'0,"10"-7"6484"0"0,41 13-2199 0 0,4-4-7081 0 0,113-9-17931 0 0,-142 6 17179 0 0</inkml:trace>
</inkml:ink>
</file>

<file path=ppt/ink/ink4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05.055"/>
    </inkml:context>
    <inkml:brush xml:id="br0">
      <inkml:brushProperty name="width" value="0.05" units="cm"/>
      <inkml:brushProperty name="height" value="0.05" units="cm"/>
      <inkml:brushProperty name="color" value="#E71224"/>
    </inkml:brush>
  </inkml:definitions>
  <inkml:trace contextRef="#ctx0" brushRef="#br0">1 25 6553 0 0,'1'-24'17649'0'0,"14"48"-17129"0"0,-1 1 1 0 0,-1 0-1 0 0,-1 1 0 0 0,-1 1 0 0 0,-1 0 0 0 0,-1 0 0 0 0,6 37 1 0 0,24 210 3811 0 0,-36-244-4261 0 0,-1-3-71 0 0,-2-21 0 0 0,-3-16 0 0 0,0-22 0 0 0,1 1 0 0 0,2-1-1 0 0,1 1 1 0 0,9-61 0 0 0,-4 43-6 0 0,-4 32-97 0 0,0 0 1 0 0,2 0-1 0 0,0 1 1 0 0,0 0 0 0 0,2 0-1 0 0,0 0 1 0 0,1 0-1 0 0,16-26 1 0 0,-17 33 43 0 0,0 1 0 0 0,0 1 0 0 0,0-1 0 0 0,1 1 0 0 0,0 0 0 0 0,1 0 0 0 0,0 1 0 0 0,0 0 1 0 0,0 1-1 0 0,0 0 0 0 0,1 0 0 0 0,0 1 0 0 0,0 0 0 0 0,0 0 0 0 0,1 1 0 0 0,11-3 0 0 0,-16 6 15 0 0,0 0 60 0 0,0 0 1 0 0,-1 0-1 0 0,1 1 1 0 0,0-1-1 0 0,0 1 0 0 0,-1 0 1 0 0,1 1-1 0 0,0-1 0 0 0,-1 1 1 0 0,1 0-1 0 0,-1 0 0 0 0,0 0 1 0 0,0 1-1 0 0,0-1 0 0 0,0 1 1 0 0,0 0-1 0 0,0 0 0 0 0,-1 1 1 0 0,1-1-1 0 0,-1 1 0 0 0,0 0 1 0 0,0-1-1 0 0,4 9 0 0 0,0 2 89 0 0,-1 1 0 0 0,-1-1 0 0 0,0 1 0 0 0,-1 0 0 0 0,3 24 0 0 0,-1-10 26 0 0,-1-8-307 0 0,6 30 732 0 0,23 62 1 0 0,-27-94-1803 0 0,2-1 1 0 0,0 0 0 0 0,18 28 0 0 0,-14-31-2126 0 0,-11-13 2266 0 0,1-1-1 0 0,-1 1 1 0 0,1 0 0 0 0,-1 0 0 0 0,1-1 0 0 0,0 0 0 0 0,-1 1-1 0 0,1-1 1 0 0,0 0 0 0 0,0 0 0 0 0,0-1 0 0 0,0 1-1 0 0,0-1 1 0 0,0 1 0 0 0,4-1 0 0 0,15-5-3414 0 0,-10-1 2915 0 0</inkml:trace>
</inkml:ink>
</file>

<file path=ppt/ink/ink4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05.398"/>
    </inkml:context>
    <inkml:brush xml:id="br0">
      <inkml:brushProperty name="width" value="0.05" units="cm"/>
      <inkml:brushProperty name="height" value="0.05" units="cm"/>
      <inkml:brushProperty name="color" value="#E71224"/>
    </inkml:brush>
  </inkml:definitions>
  <inkml:trace contextRef="#ctx0" brushRef="#br0">1 0 5621 0 0,'9'2'13150'0'0,"-3"2"-13469"0"0,0 4 1497 0 0,-1-1 0 0 0,-1 1 0 0 0,1 0 0 0 0,-1 0 0 0 0,5 13 0 0 0,11 45-821 0 0,-18-35-3311 0 0,0 7-4546 0 0,3-19 3728 0 0,-4-12 2360 0 0,1 0-1 0 0,0-1 0 0 0,0 1 0 0 0,0-1 1 0 0,7 12-1 0 0,-3-6-434 0 0</inkml:trace>
</inkml:ink>
</file>

<file path=ppt/ink/ink4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05.976"/>
    </inkml:context>
    <inkml:brush xml:id="br0">
      <inkml:brushProperty name="width" value="0.05" units="cm"/>
      <inkml:brushProperty name="height" value="0.05" units="cm"/>
      <inkml:brushProperty name="color" value="#E71224"/>
    </inkml:brush>
  </inkml:definitions>
  <inkml:trace contextRef="#ctx0" brushRef="#br0">15 70 5044 0 0,'-6'-28'6991'0'0,"-2"-6"942"0"0,10 27-6617 0 0,3 7 2414 0 0,6 3-3368 0 0,-1 1-1 0 0,0 0 1 0 0,0 1-1 0 0,0 0 1 0 0,0 1-1 0 0,-1 0 1 0 0,0 0-1 0 0,-1 1 1 0 0,1 0-1 0 0,7 10 1 0 0,13 12 508 0 0,36 50-1 0 0,-37-42-684 0 0,-2 1 0 0 0,-1 2 1 0 0,-2 1-1 0 0,-2 0 0 0 0,-2 1 0 0 0,-2 2 0 0 0,-1 0 0 0 0,-3 0 1 0 0,-1 1-1 0 0,9 72 0 0 0,-16-60-2347 0 0,-3 0 1 0 0,-8 106-1 0 0,2-126 792 0 0,-2 0 0 0 0,-2-1 0 0 0,-1 0 0 0 0,-2 0 0 0 0,-21 48 0 0 0,30-80 486 0 0,0 0-1 0 0,0-1 1 0 0,0 1-1 0 0,0-1 1 0 0,-1 1-1 0 0,1-1 0 0 0,-1 0 1 0 0,0 0-1 0 0,0 0 1 0 0,0 0-1 0 0,0-1 1 0 0,0 1-1 0 0,-1-1 1 0 0,1 0-1 0 0,-1 0 0 0 0,-7 3 1 0 0,2-1-841 0 0</inkml:trace>
</inkml:ink>
</file>

<file path=ppt/ink/ink4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23.868"/>
    </inkml:context>
    <inkml:brush xml:id="br0">
      <inkml:brushProperty name="width" value="0.2" units="cm"/>
      <inkml:brushProperty name="height" value="0.4" units="cm"/>
      <inkml:brushProperty name="color" value="#00F900"/>
      <inkml:brushProperty name="tip" value="rectangle"/>
      <inkml:brushProperty name="rasterOp" value="maskPen"/>
    </inkml:brush>
  </inkml:definitions>
  <inkml:trace contextRef="#ctx0" brushRef="#br0">63 216 2792 0 0,'-18'-26'15482'0'0,"41"24"-15321"0"0,287-11 741 0 0,-178 11-605 0 0,980-40-312 0 0,-760 32-403 0 0,282-13-352 0 0,629-28 969 0 0,-533 28-19 0 0,721-1 1552 0 0,-376 61-810 0 0,-1074-37-923 0 0,1075 71-417 0 0,267 128 659 0 0,-862-126-98 0 0,-281-60-429 0 0,41 5-131 0 0,-231-16 436 0 0,9 3 131 0 0,-8-1-32 0 0,-4-1-58 0 0,-2-1-39 0 0,-1-1 71 0 0,-1 0 0 0 0,0 1 1 0 0,-1 0-1 0 0,1-1 0 0 0,0 1 0 0 0,0 0 1 0 0,-1 0-1 0 0,1 1 0 0 0,-1-1 0 0 0,0 0 1 0 0,0 1-1 0 0,0 0 0 0 0,0-1 0 0 0,0 1 1 0 0,0 0-1 0 0,2 5 0 0 0,16 55 960 0 0,-12-34-824 0 0,3 13 147 0 0,-1 0 0 0 0,6 80 1 0 0,-5 63 516 0 0,-9-131-808 0 0,-5 73 0 0 0,0-22-18 0 0,1-36 122 0 0,-3 0-1 0 0,-21 107 0 0 0,7-68-51 0 0,11-36 236 0 0,4-40-313 0 0,-1 16 15 0 0,0 0-11 0 0,-3 24 24 0 0,1 0 9 0 0,1-23-166 0 0,-18 285 42 0 0,24-301 153 0 0,-1 0 1 0 0,-1 0-1 0 0,-12 57 1 0 0,5 10-148 0 0,-6-15 124 0 0,11-54-47 0 0,-16 58 0 0 0,10-52 136 0 0,2 0 0 0 0,-6 71 0 0 0,11-70 104 0 0,-2-1 0 0 0,-19 69 0 0 0,16-74-222 0 0,1 1 0 0 0,-4 40-1 0 0,-4 21-74 0 0,13-78-46 0 0,0-1 0 0 0,1 0-1 0 0,1 17 1 0 0,1-17-7 0 0,-2 0 1 0 0,0 0-1 0 0,-4 23 1 0 0,-4 11-726 0 0,-5 66 0 0 0,14-115 780 0 0,-2 13-4 0 0,0-1 1 0 0,-1 1-1 0 0,0 0 1 0 0,-1-1-1 0 0,0 0 0 0 0,-1 0 1 0 0,-1 0-1 0 0,1-1 1 0 0,-2 1-1 0 0,-9 11 1 0 0,9-15 66 0 0,0-1 0 0 0,-1 0 1 0 0,0 0-1 0 0,0-1 0 0 0,0 0 0 0 0,-1-1 1 0 0,0 0-1 0 0,0 0 0 0 0,-19 6 1 0 0,-11 3 244 0 0,-45 8 0 0 0,59-16-191 0 0,-64 13 216 0 0,-1-4-1 0 0,-121 5 1 0 0,-187-14-73 0 0,115-5-130 0 0,-278-6-130 0 0,165-2 27 0 0,-325 12-226 0 0,-182-22-971 0 0,-25 8-321 0 0,477-8-878 0 0,176 2 1855 0 0,-640-34-921 0 0,567 28 520 0 0,-933-114-2511 0 0,985 99 2733 0 0,-390 4-1 0 0,627 32 748 0 0,-193-4 835 0 0,158 0 75 0 0,-173-32 0 0 0,257 34-853 0 0,0 0 0 0 0,0 0 0 0 0,0-1 0 0 0,0 0 0 0 0,0-1 0 0 0,1 0 0 0 0,0 0 0 0 0,0-1 0 0 0,0-1 0 0 0,0 1 0 0 0,1-1 0 0 0,0-1 0 0 0,0 0 0 0 0,1 0 0 0 0,0 0 0 0 0,0-1 0 0 0,0 0 0 0 0,1 0 0 0 0,-10-18 0 0 0,0-8 155 0 0,1-1 0 0 0,1 0 0 0 0,3-1 0 0 0,0-1 1 0 0,-9-68-1 0 0,-5-195 224 0 0,24 278-448 0 0,-1-467-210 0 0,-10 85-420 0 0,4 288 180 0 0,2-18-211 0 0,5 60 341 0 0,-4 0 0 0 0,-18-97 0 0 0,0 59-96 0 0,15 61-348 0 0,-3 0-1 0 0,-2 1 1 0 0,-2 1 0 0 0,-30-67-1 0 0,38 100 636 0 0,1 0 1 0 0,0 0-1 0 0,1 0 1 0 0,0 0-1 0 0,2-1 1 0 0,0 0-1 0 0,1 1 1 0 0,0-1-1 0 0,2-28 1 0 0,-1 6-68 0 0,2-1 1 0 0,2 1 0 0 0,1 0 0 0 0,12-49 0 0 0,-3 53 190 0 0,0 1 0 0 0,2 0 0 0 0,2 1 1 0 0,1 0-1 0 0,2 1 0 0 0,41-51 0 0 0,-48 66 297 0 0,-8 10-863 0 0,0 1 1 0 0,0-1-1 0 0,0 1 0 0 0,1 1 1 0 0,6-6-1 0 0</inkml:trace>
</inkml:ink>
</file>

<file path=ppt/ink/ink4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44.806"/>
    </inkml:context>
    <inkml:brush xml:id="br0">
      <inkml:brushProperty name="width" value="0.05" units="cm"/>
      <inkml:brushProperty name="height" value="0.05" units="cm"/>
      <inkml:brushProperty name="color" value="#008C3A"/>
    </inkml:brush>
  </inkml:definitions>
  <inkml:trace contextRef="#ctx0" brushRef="#br0">701 208 3644 0 0,'0'0'20824'0'0,"-38"-31"-16985"0"0,36 29-3795 0 0,1-1 1 0 0,-1 1-1 0 0,1 0 0 0 0,0-1 0 0 0,0 1 1 0 0,0-1-1 0 0,0 1 0 0 0,0-1 0 0 0,1 0 0 0 0,-1 1 1 0 0,1-1-1 0 0,0 0 0 0 0,0 1 0 0 0,0-1 1 0 0,0 0-1 0 0,0 1 0 0 0,0-1 0 0 0,1 0 0 0 0,1-4 1 0 0,0 0-35 0 0,0 1 0 0 0,0-1 1 0 0,1 1-1 0 0,0 0 1 0 0,0 0-1 0 0,0 0 0 0 0,6-7 1 0 0,-5 7-21 0 0,0 1-1 0 0,1 0 1 0 0,-1 0 0 0 0,1 1 0 0 0,0 0 0 0 0,0-1 0 0 0,0 1-1 0 0,1 1 1 0 0,-1-1 0 0 0,1 1 0 0 0,0 0 0 0 0,0 0 0 0 0,0 1-1 0 0,0 0 1 0 0,0 0 0 0 0,9-2 0 0 0,-14 4 37 0 0,2 1-32 0 0,0 0 0 0 0,0 0 0 0 0,0 0 0 0 0,0 1 0 0 0,-1-1 0 0 0,1 1 0 0 0,-1-1 0 0 0,1 1 0 0 0,2 3 0 0 0,-3-1 19 0 0,-1 0 1 0 0,0 0-1 0 0,0 0 1 0 0,0 0 0 0 0,-1 0-1 0 0,1 0 1 0 0,-1 0-1 0 0,0 1 1 0 0,0-1-1 0 0,0 0 1 0 0,-1 0-1 0 0,1 0 1 0 0,-1 0 0 0 0,0 1-1 0 0,0-1 1 0 0,-1 0-1 0 0,1-1 1 0 0,-1 1-1 0 0,0 0 1 0 0,0 0 0 0 0,0-1-1 0 0,-1 1 1 0 0,1-1-1 0 0,-1 0 1 0 0,1 1-1 0 0,-6 3 1 0 0,-2 3-28 0 0,0 0 0 0 0,0-1 1 0 0,-1-1-1 0 0,0 1 0 0 0,0-2 0 0 0,-25 13 1 0 0,23-14-156 0 0,0-1-1 0 0,0 0 1 0 0,-1-1 0 0 0,0-1 0 0 0,0 0 0 0 0,0 0 0 0 0,0-2 0 0 0,0 0-1 0 0,-17-1 1 0 0,17 2 121 0 0,0 0-1 0 0,-1 1 0 0 0,1 0 1 0 0,0 1-1 0 0,1 1 1 0 0,-1 0-1 0 0,1 1 0 0 0,-25 15 1 0 0,0-2-92 0 0,34-18 121 0 0,0 1 0 0 0,0 0 0 0 0,0 0 0 0 0,1 0 0 0 0,-1 1 0 0 0,0-1 0 0 0,1 1 0 0 0,0 0 0 0 0,0 0 0 0 0,-6 6 0 0 0,9-8 0 0 0,27 23-518 0 0,77 18 498 0 0,-102-41 83 0 0,0 1 7 0 0,-1-1-1 0 0,1 1 1 0 0,0-1 0 0 0,-1 1-1 0 0,0-1 1 0 0,1 1 0 0 0,-1 0-1 0 0,0-1 1 0 0,0 1 0 0 0,0 0-1 0 0,0 0 1 0 0,0 0 0 0 0,0 0-1 0 0,0 0 1 0 0,-1 0 0 0 0,1 0-1 0 0,-1 0 1 0 0,0 0 0 0 0,1 1-1 0 0,-1-1 1 0 0,0 0 0 0 0,0 4-1 0 0,-1-2 26 0 0,-1 0-1 0 0,1-1 0 0 0,0 1 0 0 0,-1 0 1 0 0,0 0-1 0 0,0-1 0 0 0,0 1 0 0 0,0-1 1 0 0,-1 0-1 0 0,1 1 0 0 0,-4 2 1 0 0,-7 6 118 0 0,0 0-1 0 0,-1-1 1 0 0,0 0 0 0 0,-17 8 0 0 0,14-7-116 0 0,-1-2-1 0 0,0 0 1 0 0,0-1-1 0 0,-1-1 1 0 0,-1-1-1 0 0,1-1 0 0 0,-1 0 1 0 0,0-1-1 0 0,-1-2 1 0 0,-35 3-1 0 0,53-6-69 0 0,-1 1-1 0 0,0-2 1 0 0,0 1 0 0 0,0 0 0 0 0,1-1-1 0 0,-1 0 1 0 0,0 0 0 0 0,1 0-1 0 0,-1 0 1 0 0,0-1 0 0 0,1 1-1 0 0,-1-1 1 0 0,1 0 0 0 0,0 0-1 0 0,0 0 1 0 0,0 0 0 0 0,0-1-1 0 0,0 1 1 0 0,0-1 0 0 0,-2-3-1 0 0,1 1 31 0 0,2 0 0 0 0,-1 0 0 0 0,0-1 0 0 0,1 1 0 0 0,0-1 0 0 0,1 1-1 0 0,-1-1 1 0 0,1 1 0 0 0,0-1 0 0 0,0 0 0 0 0,0-11 0 0 0,2-4-23 0 0,1 1 0 0 0,0 0 1 0 0,2 0-1 0 0,0 0 0 0 0,1 0 1 0 0,11-25-1 0 0,1 3-238 0 0,4 1-4507 0 0,48-77-19322 0 0,-63 109 22284 0 0</inkml:trace>
</inkml:ink>
</file>

<file path=ppt/ink/ink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3.635"/>
    </inkml:context>
    <inkml:brush xml:id="br0">
      <inkml:brushProperty name="width" value="0.05" units="cm"/>
      <inkml:brushProperty name="height" value="0.05" units="cm"/>
      <inkml:brushProperty name="color" value="#004F8B"/>
    </inkml:brush>
  </inkml:definitions>
  <inkml:trace contextRef="#ctx0" brushRef="#br0">29 111 6625 0 0,'-28'-28'11573'0'0,"28"25"-11313"0"0,0 1-1 0 0,0 0 0 0 0,-1 0 0 0 0,1 0 0 0 0,1-1 0 0 0,-1 1 1 0 0,0 0-1 0 0,0 0 0 0 0,1-1 0 0 0,0 1 0 0 0,-1 0 1 0 0,1 0-1 0 0,0 0 0 0 0,0 0 0 0 0,0 0 0 0 0,0 0 1 0 0,0 0-1 0 0,0 0 0 0 0,1 1 0 0 0,-1-1 0 0 0,1 0 1 0 0,-1 1-1 0 0,1-1 0 0 0,2-1 0 0 0,21-16-3656 0 0,-3 7-9970 0 0</inkml:trace>
</inkml:ink>
</file>

<file path=ppt/ink/ink4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45.290"/>
    </inkml:context>
    <inkml:brush xml:id="br0">
      <inkml:brushProperty name="width" value="0.05" units="cm"/>
      <inkml:brushProperty name="height" value="0.05" units="cm"/>
      <inkml:brushProperty name="color" value="#008C3A"/>
    </inkml:brush>
  </inkml:definitions>
  <inkml:trace contextRef="#ctx0" brushRef="#br0">1 115 5272 0 0,'3'-7'14709'0'0,"6"6"-14881"0"0,1-1 0 0 0,-1-1 0 0 0,1 1 1 0 0,-1-2-1 0 0,0 1 0 0 0,0-1 1 0 0,0 0-1 0 0,-1-1 0 0 0,1 0 1 0 0,-1-1-1 0 0,9-7 0 0 0,-2 2 659 0 0,0 2-1 0 0,24-13 0 0 0,-25 12 467 0 0,-7 6-1783 0 0,-5 15-886 0 0,-4-8 835 0 0,0 1 0 0 0,0-1 0 0 0,0 0 0 0 0,0 0 0 0 0,-1 0 0 0 0,1 0 0 0 0,-1 0 0 0 0,0 0 0 0 0,0-1 0 0 0,0 1 0 0 0,0-1-1 0 0,-6 4 1 0 0,3-2-417 0 0,-9 8-700 0 0,-2 2 218 0 0</inkml:trace>
</inkml:ink>
</file>

<file path=ppt/ink/ink4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46.228"/>
    </inkml:context>
    <inkml:brush xml:id="br0">
      <inkml:brushProperty name="width" value="0.05" units="cm"/>
      <inkml:brushProperty name="height" value="0.05" units="cm"/>
      <inkml:brushProperty name="color" value="#008C3A"/>
    </inkml:brush>
  </inkml:definitions>
  <inkml:trace contextRef="#ctx0" brushRef="#br0">927 81 4760 0 0,'-8'-7'11445'0'0,"8"7"-11220"0"0,-10 16 3215 0 0,-1 26-1541 0 0,11-41-1739 0 0,0-1-166 0 0,0 1 0 0 0,0-1-1 0 0,0 0 1 0 0,0 1 0 0 0,0-1-1 0 0,0 0 1 0 0,0 1 0 0 0,0-1-1 0 0,0 0 1 0 0,0 0 0 0 0,0 1 0 0 0,0-1-1 0 0,0 0 1 0 0,0 1 0 0 0,0-1-1 0 0,1 0 1 0 0,-1 0 0 0 0,0 1-1 0 0,0-1 1 0 0,0 0 0 0 0,0 0-1 0 0,1 1 1 0 0,-1-1 0 0 0,0 0-1 0 0,0 0 1 0 0,0 0 0 0 0,1 1-1 0 0,-1-1 1 0 0,0 0 0 0 0,0 0 0 0 0,1 0-1 0 0,-1 0 1 0 0,0 0 0 0 0,1 1-1 0 0,-1-1 1 0 0,0 0 0 0 0,0 0-1 0 0,1 0 1 0 0,-1 0 0 0 0,0 0-1 0 0,1 0 1 0 0,-1 0 0 0 0,0 0-1 0 0,1 0 1 0 0,-1 0 0 0 0,0 0-1 0 0,0 0 1 0 0,1 0 0 0 0,-1-1 0 0 0,0 1-1 0 0,1 0 1 0 0,-1 0 0 0 0,0 0-1 0 0,0 0 1 0 0,1-1 0 0 0,22-2-626 0 0,-20 2 594 0 0,1-2 37 0 0,0 0-1 0 0,0 0 1 0 0,-1-1 0 0 0,1 1-1 0 0,-1-1 1 0 0,0 0 0 0 0,0 0 0 0 0,0 0-1 0 0,0 0 1 0 0,-1-1 0 0 0,0 1-1 0 0,0-1 1 0 0,0 1 0 0 0,0-1 0 0 0,-1 0-1 0 0,2-8 1 0 0,-1 7 1698 0 0,-16 15-1232 0 0,0 0-1 0 0,0 0 1 0 0,1 2 0 0 0,1 0-1 0 0,-15 16 1 0 0,16-16-288 0 0,1 0 1 0 0,-2-1-1 0 0,1 0 1 0 0,-1-1 0 0 0,-1 0-1 0 0,-24 12 1 0 0,19-13-67 0 0,12-5-178 0 0,0 0 0 0 0,0-1 0 0 0,0 1 0 0 0,0-1 0 0 0,-1-1 0 0 0,-8 2-1 0 0,12-3 0 0 0,0 0-1 0 0,1 0 1 0 0,-1 0-1 0 0,0-1 1 0 0,1 1-1 0 0,-1-1 0 0 0,1 0 1 0 0,-1 0-1 0 0,0 0 1 0 0,1 0-1 0 0,0 0 0 0 0,-1 0 1 0 0,1-1-1 0 0,0 1 1 0 0,0-1-1 0 0,0 0 0 0 0,0 0 1 0 0,0 1-1 0 0,-4-6 1 0 0,6 7 70 0 0,-1-1-1 0 0,0 1 1 0 0,0-1 0 0 0,-1 1 0 0 0,1-1 0 0 0,0 1 0 0 0,0 0 0 0 0,0-1 0 0 0,0 1 0 0 0,0 0 0 0 0,0 0 0 0 0,0 0-1 0 0,-1 0 1 0 0,1 0 0 0 0,0 0 0 0 0,0 0 0 0 0,0 0 0 0 0,0 0 0 0 0,0 1 0 0 0,-1-1 0 0 0,1 0 0 0 0,0 1 0 0 0,0-1 0 0 0,0 1-1 0 0,0-1 1 0 0,0 1 0 0 0,0 0 0 0 0,0-1 0 0 0,0 1 0 0 0,1 0 0 0 0,-1 0 0 0 0,0-1 0 0 0,0 1 0 0 0,1 0 0 0 0,-2 1-1 0 0,-43 47 813 0 0,16-17-405 0 0,10-15-189 0 0,-1-2 0 0 0,-1 0 0 0 0,0-1 0 0 0,-1-1 0 0 0,0-1 0 0 0,-1-1 0 0 0,0-1 0 0 0,-1-1 0 0 0,-35 9 0 0 0,48-15-162 0 0,1-1 1 0 0,0 0-1 0 0,-1-1 1 0 0,1 0 0 0 0,-1-1-1 0 0,1 0 1 0 0,-1 0-1 0 0,1-1 1 0 0,0-1-1 0 0,-1 0 1 0 0,1 0-1 0 0,0-1 1 0 0,0 0 0 0 0,0-1-1 0 0,0 0 1 0 0,1 0-1 0 0,-1-1 1 0 0,1-1-1 0 0,1 1 1 0 0,-1-1 0 0 0,1-1-1 0 0,0 0 1 0 0,0 0-1 0 0,1 0 1 0 0,-10-12-1 0 0,12 12-45 0 0,1 0 1 0 0,-1 0-1 0 0,1-1 0 0 0,1 1 0 0 0,-1-1 0 0 0,1 0 0 0 0,0 0 0 0 0,1 0 0 0 0,-2-8 0 0 0,3 6-742 0 0,0 0 0 0 0,1 0 1 0 0,0 0-1 0 0,0 0 0 0 0,1 0 0 0 0,3-17 0 0 0,1 7-1988 0 0,2 1 0 0 0,-1 1 0 0 0,2 0 0 0 0,1 0 0 0 0,0 0 0 0 0,1 1 0 0 0,13-18 0 0 0,-14 22 877 0 0</inkml:trace>
</inkml:ink>
</file>

<file path=ppt/ink/ink4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46.587"/>
    </inkml:context>
    <inkml:brush xml:id="br0">
      <inkml:brushProperty name="width" value="0.05" units="cm"/>
      <inkml:brushProperty name="height" value="0.05" units="cm"/>
      <inkml:brushProperty name="color" value="#008C3A"/>
    </inkml:brush>
  </inkml:definitions>
  <inkml:trace contextRef="#ctx0" brushRef="#br0">0 159 4492 0 0,'144'-46'10420'0'0,"0"2"-10098"0"0,-58 19-5212 0 0,-7-10-3145 0 0,-75 34 7622 0 0,10-7-1219 0 0</inkml:trace>
</inkml:ink>
</file>

<file path=ppt/ink/ink4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48.009"/>
    </inkml:context>
    <inkml:brush xml:id="br0">
      <inkml:brushProperty name="width" value="0.05" units="cm"/>
      <inkml:brushProperty name="height" value="0.05" units="cm"/>
      <inkml:brushProperty name="color" value="#008C3A"/>
    </inkml:brush>
  </inkml:definitions>
  <inkml:trace contextRef="#ctx0" brushRef="#br0">1095 51 4248 0 0,'6'-50'15862'0'0,"-6"54"-15220"0"0,-4 15-151 0 0,0-1 1 0 0,-1 0-1 0 0,0 0 1 0 0,-2-1-1 0 0,0 0 1 0 0,-1 0-1 0 0,0 0 1 0 0,-2-1-1 0 0,0 0 1 0 0,-1-1-1 0 0,0 0 1 0 0,-27 25-1 0 0,36-38-514 0 0,-1 0-1 0 0,0 0 1 0 0,0 0 0 0 0,0-1-1 0 0,0 0 1 0 0,0 1 0 0 0,0-1-1 0 0,0 0 1 0 0,-1 0 0 0 0,1-1-1 0 0,0 1 1 0 0,0-1 0 0 0,-1 0-1 0 0,-3 0 1 0 0,4 0-28 0 0,-1-2-5 0 0,1-1 1 0 0,0 1 0 0 0,0 0-1 0 0,-1 1 1 0 0,0-1-1 0 0,1 0 1 0 0,-1 1 0 0 0,0 0-1 0 0,1 0 1 0 0,-7-1-1 0 0,6 3 69 0 0,0 0-1 0 0,1 1 0 0 0,-1-1 1 0 0,0 1-1 0 0,0 0 0 0 0,0 0 1 0 0,1 0-1 0 0,-1 0 0 0 0,1 1 0 0 0,-6 4 1 0 0,-38 39 154 0 0,11-10-34 0 0,32-33-134 0 0,0 0 1 0 0,0 0 0 0 0,0 0 0 0 0,-1 0-1 0 0,1-1 1 0 0,-1 1 0 0 0,1-1-1 0 0,-7 1 1 0 0,10-3 8 0 0,-2-1-211 0 0,0-1 155 0 0,0 0 0 0 0,0 0-1 0 0,0 0 1 0 0,0 0-1 0 0,1-1 1 0 0,-1 1-1 0 0,1-1 1 0 0,0 0-1 0 0,0 0 1 0 0,0 1 0 0 0,0-1-1 0 0,0-1 1 0 0,0 1-1 0 0,1 0 1 0 0,0 0-1 0 0,0-1 1 0 0,0 1 0 0 0,0 0-1 0 0,0-1 1 0 0,0-5-1 0 0,-3-4-28 0 0,3 11 63 0 0,1 0 1 0 0,-1-1 0 0 0,0 1 0 0 0,0 0 0 0 0,-1-1 0 0 0,1 1-1 0 0,0 0 1 0 0,-1 0 0 0 0,1 0 0 0 0,-1 0 0 0 0,0 0-1 0 0,0 1 1 0 0,1-1 0 0 0,-1 0 0 0 0,0 1 0 0 0,-1-1 0 0 0,1 1-1 0 0,0 0 1 0 0,0 0 0 0 0,-1 0 0 0 0,1 0 0 0 0,0 0-1 0 0,-1 0 1 0 0,1 1 0 0 0,-4-1 0 0 0,4 0 24 0 0,-4 2-56 0 0,0 0 1 0 0,-1 0 0 0 0,1 0 0 0 0,0 0-1 0 0,-10 5 1 0 0,13-4-878 0 0,8 3 749 0 0,12 5-8 0 0,-15-9 217 0 0,1 0 0 0 0,-1 1-1 0 0,0-1 1 0 0,0 1 0 0 0,0-1-1 0 0,1 1 1 0 0,-2 0 0 0 0,1 0-1 0 0,0 0 1 0 0,0 0 0 0 0,-1 0 0 0 0,1 1-1 0 0,-1-1 1 0 0,0 0 0 0 0,1 1-1 0 0,-1-1 1 0 0,0 1 0 0 0,-1-1-1 0 0,1 1 1 0 0,0 0 0 0 0,-1-1-1 0 0,1 1 1 0 0,-1 0 0 0 0,0-1 0 0 0,0 1-1 0 0,0 0 1 0 0,0-1 0 0 0,0 1-1 0 0,-1 0 1 0 0,1-1 0 0 0,-2 5-1 0 0,1-1 126 0 0,-1 0 0 0 0,0 0 0 0 0,0 0 0 0 0,-1 0-1 0 0,1 0 1 0 0,-1 0 0 0 0,-1 0 0 0 0,1-1-1 0 0,-1 1 1 0 0,0-1 0 0 0,-8 9 0 0 0,10-13-142 0 0,-1 1 0 0 0,1 0 0 0 0,0-1-1 0 0,-1 0 1 0 0,1 0 0 0 0,0 0 0 0 0,-1 0 0 0 0,1 0 0 0 0,-1 0 0 0 0,0 0 0 0 0,1-1 0 0 0,-1 1 0 0 0,0-1 0 0 0,1 0 0 0 0,-1 0 0 0 0,0 0-1 0 0,-4-1 1 0 0,-50-16 28 0 0,49 14-43 0 0,0 0 1 0 0,0 0-1 0 0,0 1 0 0 0,0 0 0 0 0,0 0 0 0 0,-1 1 0 0 0,1 0 0 0 0,-13 0 0 0 0,6 3 196 0 0,-1 2 0 0 0,0-1-1 0 0,1 2 1 0 0,0 0-1 0 0,0 1 1 0 0,0 1 0 0 0,1 0-1 0 0,0 1 1 0 0,0 0 0 0 0,-22 19-1 0 0,-44 44-2795 0 0,43-32-2400 0 0,2 0-3520 0 0,2-15-1380 0 0</inkml:trace>
</inkml:ink>
</file>

<file path=ppt/ink/ink4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48.509"/>
    </inkml:context>
    <inkml:brush xml:id="br0">
      <inkml:brushProperty name="width" value="0.05" units="cm"/>
      <inkml:brushProperty name="height" value="0.05" units="cm"/>
      <inkml:brushProperty name="color" value="#008C3A"/>
    </inkml:brush>
  </inkml:definitions>
  <inkml:trace contextRef="#ctx0" brushRef="#br0">1 91 5621 0 0,'4'-4'889'0'0,"-1"-1"1"0"0,1 1-1 0 0,0 1 1 0 0,1-1 0 0 0,-1 0-1 0 0,1 1 1 0 0,-1 0-1 0 0,1 0 1 0 0,0 1 0 0 0,10-5-1 0 0,56-17 2891 0 0,7 4-1339 0 0,-27 15-3964 0 0,-49 5 1134 0 0,-1 0 1 0 0,1 0-1 0 0,-1 1 1 0 0,1-1-1 0 0,-1 0 0 0 0,0 1 1 0 0,1-1-1 0 0,-1 0 1 0 0,1 1-1 0 0,-1 0 0 0 0,0-1 1 0 0,0 1-1 0 0,1 0 1 0 0,-1 0-1 0 0,0-1 0 0 0,0 1 1 0 0,0 0-1 0 0,0 0 1 0 0,0 0-1 0 0,0 1 1 0 0,0-1-1 0 0,0 0 0 0 0,0 0 1 0 0,0 0-1 0 0,-1 1 1 0 0,1-1-1 0 0,-1 0 0 0 0,1 1 1 0 0,-1-1-1 0 0,1 1 1 0 0,-1-1-1 0 0,0 0 0 0 0,1 1 1 0 0,-1-1-1 0 0,0 3 1 0 0,-3 20-2449 0 0,-4-4 1103 0 0</inkml:trace>
</inkml:ink>
</file>

<file path=ppt/ink/ink4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48.869"/>
    </inkml:context>
    <inkml:brush xml:id="br0">
      <inkml:brushProperty name="width" value="0.05" units="cm"/>
      <inkml:brushProperty name="height" value="0.05" units="cm"/>
      <inkml:brushProperty name="color" value="#008C3A"/>
    </inkml:brush>
  </inkml:definitions>
  <inkml:trace contextRef="#ctx0" brushRef="#br0">0 220 4924 0 0,'0'0'8174'0'0,"6"-1"-6971"0"0,19-5 298 0 0,-1-1 0 0 0,-1-2 0 0 0,42-19 0 0 0,22-23-5397 0 0,-78 43 2322 0 0,1 0-1 0 0,-1-1 1 0 0,0 0 0 0 0,-1-1-1 0 0,0 1 1 0 0,0-2 0 0 0,-1 1-1 0 0,6-13 1 0 0,-1 2-74 0 0</inkml:trace>
</inkml:ink>
</file>

<file path=ppt/ink/ink4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49.213"/>
    </inkml:context>
    <inkml:brush xml:id="br0">
      <inkml:brushProperty name="width" value="0.05" units="cm"/>
      <inkml:brushProperty name="height" value="0.05" units="cm"/>
      <inkml:brushProperty name="color" value="#008C3A"/>
    </inkml:brush>
  </inkml:definitions>
  <inkml:trace contextRef="#ctx0" brushRef="#br0">85 17 7873 0 0,'-6'-15'16019'0'0,"4"13"-16928"0"0,-9 12-8045 0 0,7-6 7459 0 0,-1 0 1 0 0,0 0-1 0 0,0 0 0 0 0,0-1 0 0 0,0 0 0 0 0,-8 3 1 0 0,3 0 320 0 0,-4 2-666 0 0</inkml:trace>
</inkml:ink>
</file>

<file path=ppt/ink/ink4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49.541"/>
    </inkml:context>
    <inkml:brush xml:id="br0">
      <inkml:brushProperty name="width" value="0.05" units="cm"/>
      <inkml:brushProperty name="height" value="0.05" units="cm"/>
      <inkml:brushProperty name="color" value="#008C3A"/>
    </inkml:brush>
  </inkml:definitions>
  <inkml:trace contextRef="#ctx0" brushRef="#br0">139 0 5713 0 0,'-9'2'15486'0'0,"12"3"-15310"0"0,-1-1 0 0 0,0 1 0 0 0,0 0 0 0 0,0 1 0 0 0,0-1 0 0 0,-1 0 0 0 0,0 0 0 0 0,0 1 0 0 0,-1-1 0 0 0,0 0 0 0 0,1 1 0 0 0,-2 5 0 0 0,0 0-1027 0 0,-1-1 1 0 0,0 1-1 0 0,-1-1 0 0 0,0 0 1 0 0,-8 19-1 0 0,3-13-1073 0 0,-1 0-1 0 0,0-1 1 0 0,-1 0-1 0 0,0-1 1 0 0,-1 0-1 0 0,-1-1 0 0 0,-20 19 1 0 0,9-14 81 0 0</inkml:trace>
</inkml:ink>
</file>

<file path=ppt/ink/ink4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50.728"/>
    </inkml:context>
    <inkml:brush xml:id="br0">
      <inkml:brushProperty name="width" value="0.05" units="cm"/>
      <inkml:brushProperty name="height" value="0.05" units="cm"/>
      <inkml:brushProperty name="color" value="#008C3A"/>
    </inkml:brush>
  </inkml:definitions>
  <inkml:trace contextRef="#ctx0" brushRef="#br0">819 19 4328 0 0,'4'-18'12052'0'0,"-7"38"-8799"0"0,-13 45-1415 0 0,11-53-1575 0 0,-1 0 0 0 0,-1-1 0 0 0,0 1 1 0 0,0-2-1 0 0,-1 1 0 0 0,-1-1 0 0 0,0 0 0 0 0,0-1 0 0 0,-1 0 0 0 0,0 0 0 0 0,-14 9 0 0 0,15-13-303 0 0,1-1 0 0 0,-1 0 0 0 0,0 0 0 0 0,0 0-1 0 0,0-1 1 0 0,0-1 0 0 0,-1 1 0 0 0,1-2 0 0 0,-1 1 0 0 0,1-1 0 0 0,-1-1 0 0 0,0 0 0 0 0,1 0 0 0 0,-1-1-1 0 0,1 0 1 0 0,-13-3 0 0 0,-114-32-32 0 0,134 35 99 0 0,-1 0 0 0 0,0 0-1 0 0,0 1 1 0 0,1-1 0 0 0,-1 1 0 0 0,0-1-1 0 0,0 1 1 0 0,1 0 0 0 0,-1 0-1 0 0,0 0 1 0 0,0 1 0 0 0,0-1 0 0 0,1 1-1 0 0,-1 0 1 0 0,0-1 0 0 0,1 1-1 0 0,-1 0 1 0 0,0 0 0 0 0,1 1 0 0 0,0-1-1 0 0,-1 1 1 0 0,1-1 0 0 0,0 1-1 0 0,-1 0 1 0 0,1 0 0 0 0,0 0 0 0 0,0 0-1 0 0,1 0 1 0 0,-1 0 0 0 0,0 0 0 0 0,1 1-1 0 0,-1-1 1 0 0,-1 5 0 0 0,1-2 5 0 0,0 0 1 0 0,1 0 0 0 0,0 0 0 0 0,0 0-1 0 0,0 1 1 0 0,0-1 0 0 0,1 0 0 0 0,0 1-1 0 0,0-1 1 0 0,1 0 0 0 0,-1 1-1 0 0,1-1 1 0 0,0 0 0 0 0,3 8 0 0 0,-1-3 10 0 0,-2-8-23 0 0,0 1 1 0 0,-1-1-1 0 0,1 0 1 0 0,0 0-1 0 0,0 1 1 0 0,1-1-1 0 0,-1 0 1 0 0,0 0 0 0 0,1 0-1 0 0,-1 0 1 0 0,1-1-1 0 0,0 1 1 0 0,-1 0-1 0 0,1-1 1 0 0,0 1-1 0 0,0-1 1 0 0,4 3-1 0 0,-1-4 522 0 0,-7-6-408 0 0,-16-11-81 0 0,6 14 177 0 0,1 0-1 0 0,-1 0 1 0 0,0 2 0 0 0,0-1-1 0 0,0 1 1 0 0,1 1 0 0 0,-1 0-1 0 0,0 1 1 0 0,0 0 0 0 0,0 1-1 0 0,0 0 1 0 0,0 1-1 0 0,1 1 1 0 0,0-1 0 0 0,-12 7-1 0 0,17-7-177 0 0,0 1 0 0 0,0 1-1 0 0,1-1 1 0 0,-1 1 0 0 0,1 0-1 0 0,0 0 1 0 0,0 0 0 0 0,1 1-1 0 0,-1 0 1 0 0,1 0 0 0 0,0 0-1 0 0,1 0 1 0 0,0 1-1 0 0,0-1 1 0 0,0 1 0 0 0,1 0-1 0 0,-3 10 1 0 0,1 8 291 0 0,0 2 0 0 0,2-1 0 0 0,1 40 0 0 0,-3 22 33 0 0,-19 154-376 0 0,22-289-7311 0 0,13-16-3487 0 0,14-31 2719 0 0,-8 34 4150 0 0,-8 26 2023 0 0</inkml:trace>
</inkml:ink>
</file>

<file path=ppt/ink/ink4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51.056"/>
    </inkml:context>
    <inkml:brush xml:id="br0">
      <inkml:brushProperty name="width" value="0.05" units="cm"/>
      <inkml:brushProperty name="height" value="0.05" units="cm"/>
      <inkml:brushProperty name="color" value="#008C3A"/>
    </inkml:brush>
  </inkml:definitions>
  <inkml:trace contextRef="#ctx0" brushRef="#br0">104 34 7721 0 0,'-2'-9'2784'0'0,"-4"-15"12454"0"0,-7 136-29359 0 0,-38 44 6103 0 0,42-131 7232 0 0,-13 36-1092 0 0</inkml:trace>
</inkml:ink>
</file>

<file path=ppt/ink/ink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3.963"/>
    </inkml:context>
    <inkml:brush xml:id="br0">
      <inkml:brushProperty name="width" value="0.05" units="cm"/>
      <inkml:brushProperty name="height" value="0.05" units="cm"/>
      <inkml:brushProperty name="color" value="#004F8B"/>
    </inkml:brush>
  </inkml:definitions>
  <inkml:trace contextRef="#ctx0" brushRef="#br0">77 202 3888 0 0,'-4'-6'644'0'0,"1"0"-1"0"0,1 0 1 0 0,-1 0-1 0 0,1-1 1 0 0,0 1 0 0 0,1-1-1 0 0,0 1 1 0 0,0-1-1 0 0,0 0 1 0 0,1 0-1 0 0,0 1 1 0 0,0-1-1 0 0,2-13 1 0 0,-1 13-305 0 0,0-1 0 0 0,0 1 1 0 0,1-1-1 0 0,0 1 0 0 0,1-1 0 0 0,0 1 1 0 0,0 0-1 0 0,0 0 0 0 0,1 0 0 0 0,0 1 1 0 0,9-13-1 0 0,-13 20-315 0 0,0-1-1 0 0,0 1 1 0 0,0-1 0 0 0,0 1-1 0 0,0-1 1 0 0,0 0 0 0 0,0 1-1 0 0,0-1 1 0 0,0 1 0 0 0,0-1 0 0 0,0 1-1 0 0,0-1 1 0 0,0 0 0 0 0,0 1-1 0 0,1-1 1 0 0,-1 1 0 0 0,0-1-1 0 0,0 0 1 0 0,1 1 0 0 0,-1-1-1 0 0,0 0 1 0 0,0 1 0 0 0,1-1 0 0 0,-1 0-1 0 0,0 1 1 0 0,1-1 0 0 0,-1 0-1 0 0,0 0 1 0 0,1 1 0 0 0,-1-1-1 0 0,1 0 1 0 0,-1 0 0 0 0,0 0-1 0 0,1 1 1 0 0,-1-1 0 0 0,1 0 0 0 0,-1 0-1 0 0,1 0 1 0 0,-1 0 0 0 0,0 0-1 0 0,1 0 1 0 0,-1 0 0 0 0,1 0-1 0 0,-1 0 1 0 0,1 0 0 0 0,-1 0-1 0 0,1 0 1 0 0,-1-1 0 0 0,0 1 0 0 0,1 0-1 0 0,-1 0 1 0 0,1 0 0 0 0,-1 0-1 0 0,0-1 1 0 0,1 1 0 0 0,-1 0-1 0 0,0 0 1 0 0,1-1 0 0 0,-1 1-1 0 0,0 0 1 0 0,1-1 0 0 0,-1 1 0 0 0,0-1-1 0 0,-5 39-763 0 0,-9-6-2847 0 0,-1-1 1 0 0,-1 0-1 0 0,-33 46 1 0 0,31-50 1743 0 0</inkml:trace>
</inkml:ink>
</file>

<file path=ppt/ink/ink4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51.416"/>
    </inkml:context>
    <inkml:brush xml:id="br0">
      <inkml:brushProperty name="width" value="0.05" units="cm"/>
      <inkml:brushProperty name="height" value="0.05" units="cm"/>
      <inkml:brushProperty name="color" value="#008C3A"/>
    </inkml:brush>
  </inkml:definitions>
  <inkml:trace contextRef="#ctx0" brushRef="#br0">0 281 6973 0 0,'21'7'8857'0'0,"60"-15"-3029"0"0,4-13-3329 0 0,79-37-6724 0 0,-149 53 3231 0 0,9-6-1740 0 0,0 0 0 0 0,37-24-1 0 0,84-74-5017 0 0,-143 108 7688 0 0,32-28-1751 0 0</inkml:trace>
</inkml:ink>
</file>

<file path=ppt/ink/ink4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52.463"/>
    </inkml:context>
    <inkml:brush xml:id="br0">
      <inkml:brushProperty name="width" value="0.05" units="cm"/>
      <inkml:brushProperty name="height" value="0.05" units="cm"/>
      <inkml:brushProperty name="color" value="#008C3A"/>
    </inkml:brush>
  </inkml:definitions>
  <inkml:trace contextRef="#ctx0" brushRef="#br0">712 30 4964 0 0,'0'1'13855'0'0,"-7"8"-13377"0"0,3-3-109 0 0,0 0-1 0 0,1 0 1 0 0,-1 0-1 0 0,1 0 1 0 0,1 0-1 0 0,-1 1 1 0 0,1-1-1 0 0,0 1 1 0 0,0 0-1 0 0,1-1 1 0 0,0 1-1 0 0,0 13 1 0 0,2-19-412 0 0,-1-1 1 0 0,1 1-1 0 0,0-1 1 0 0,0 0-1 0 0,0 0 1 0 0,0 1-1 0 0,0-1 1 0 0,0 0-1 0 0,0 0 0 0 0,0 0 1 0 0,0 0-1 0 0,0 0 1 0 0,0 0-1 0 0,-1 0 1 0 0,1-1-1 0 0,0 1 1 0 0,0 0-1 0 0,0 0 1 0 0,0-1-1 0 0,0 1 1 0 0,0 0-1 0 0,0-1 1 0 0,-1 1-1 0 0,1-1 1 0 0,0 0-1 0 0,0 1 1 0 0,-1-1-1 0 0,1 1 1 0 0,0-1-1 0 0,-1 0 1 0 0,2 0-1 0 0,2-8 139 0 0,0-1 0 0 0,0 1 0 0 0,0-1-1 0 0,-1 1 1 0 0,-1-1 0 0 0,0 0 0 0 0,0 0 0 0 0,-1 0-1 0 0,0 0 1 0 0,0-14 0 0 0,-1 24-82 0 0,0 0-1 0 0,0-1 1 0 0,0 1-1 0 0,0 0 1 0 0,0-1 0 0 0,0 1-1 0 0,0 0 1 0 0,0 0 0 0 0,0-1-1 0 0,-1 1 1 0 0,1 0 0 0 0,0-1-1 0 0,0 1 1 0 0,0 0 0 0 0,0 0-1 0 0,0-1 1 0 0,0 1 0 0 0,0 0-1 0 0,-1 0 1 0 0,1-1 0 0 0,0 1-1 0 0,0 0 1 0 0,0 0 0 0 0,-1 0-1 0 0,1-1 1 0 0,0 1 0 0 0,0 0-1 0 0,-1 0 1 0 0,1 0 0 0 0,0 0-1 0 0,0-1 1 0 0,-1 1 0 0 0,1 0-1 0 0,0 0 1 0 0,0 0 0 0 0,-1 0-1 0 0,1 0 1 0 0,0 0-1 0 0,-1 0 1 0 0,-14 5 498 0 0,-9 12 273 0 0,-33 42 92 0 0,26-25-464 0 0,-56 46 1 0 0,72-69-319 0 0,0 0 0 0 0,-1 0 0 0 0,-24 11 0 0 0,37-20-81 0 0,-1 0-1 0 0,0-1 1 0 0,1 1-1 0 0,-1-1 1 0 0,0 0 0 0 0,0 0-1 0 0,0 0 1 0 0,0 0-1 0 0,0-1 1 0 0,0 0-1 0 0,0 0 1 0 0,0 0-1 0 0,0 0 1 0 0,0 0-1 0 0,0-1 1 0 0,0 0-1 0 0,0 0 1 0 0,0 0-1 0 0,1 0 1 0 0,-1-1-1 0 0,0 1 1 0 0,-5-4-1 0 0,7 4-43 0 0,1 0 0 0 0,-1-1-1 0 0,1 1 1 0 0,-1 0 0 0 0,1-1-1 0 0,0 1 1 0 0,0-1 0 0 0,0 1-1 0 0,0-1 1 0 0,0 0 0 0 0,0 1-1 0 0,0-1 1 0 0,0 0 0 0 0,0 0-1 0 0,1 0 1 0 0,-1 1 0 0 0,1-1-1 0 0,0 0 1 0 0,-1 0 0 0 0,1 0-1 0 0,0 0 1 0 0,0 0 0 0 0,0 0-1 0 0,0 0 1 0 0,1 0 0 0 0,-1 0-1 0 0,0 0 1 0 0,1 1 0 0 0,-1-1-1 0 0,1 0 1 0 0,0 0 0 0 0,0 0-1 0 0,0 1 1 0 0,-1-1 0 0 0,2 0-1 0 0,-1 1 1 0 0,0-1 0 0 0,0 1-1 0 0,0-1 1 0 0,1 1 0 0 0,-1 0-1 0 0,1-1 1 0 0,1 0-1 0 0,-2 1 32 0 0,1 0 0 0 0,-1-1 0 0 0,0 1 0 0 0,1 0 0 0 0,0 0 0 0 0,-1 1 0 0 0,1-1 0 0 0,-1 0 0 0 0,1 0 0 0 0,0 1 0 0 0,0-1 0 0 0,-1 1 0 0 0,1-1 0 0 0,0 1 0 0 0,0 0 0 0 0,0 0 0 0 0,0 0 0 0 0,-1 0 0 0 0,1 0 0 0 0,0 0 0 0 0,0 0 0 0 0,0 1 0 0 0,-1-1 0 0 0,1 1 0 0 0,0-1 0 0 0,0 1 0 0 0,-1 0 0 0 0,1-1 0 0 0,-1 1 0 0 0,1 0 0 0 0,0 0 0 0 0,-1 0 0 0 0,0 1 0 0 0,1-1 0 0 0,-1 0 0 0 0,0 0 0 0 0,1 1 0 0 0,-1-1 0 0 0,0 1 0 0 0,0-1 0 0 0,0 1 0 0 0,0-1 0 0 0,0 1 0 0 0,-1 0 0 0 0,1-1 0 0 0,0 4 0 0 0,1 1 40 0 0,-1 0 1 0 0,0-1-1 0 0,0 1 0 0 0,-1 0 0 0 0,0-1 1 0 0,0 1-1 0 0,0 0 0 0 0,-1 0 0 0 0,0-1 1 0 0,0 1-1 0 0,0 0 0 0 0,-1-1 0 0 0,1 1 1 0 0,-1-1-1 0 0,-1 0 0 0 0,1 0 0 0 0,-1 0 1 0 0,0 0-1 0 0,0 0 0 0 0,0 0 0 0 0,-5 4 1 0 0,-7 10-567 0 0,-2 0 0 0 0,0-1 0 0 0,-29 23 1 0 0,-21 7-4173 0 0,49-37 2435 0 0,1-2-1 0 0,-2 0 1 0 0,1-1-1 0 0,-1-1 1 0 0,-1-1-1 0 0,1-1 0 0 0,-34 5 1 0 0,30-8 399 0 0</inkml:trace>
</inkml:ink>
</file>

<file path=ppt/ink/ink4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53.275"/>
    </inkml:context>
    <inkml:brush xml:id="br0">
      <inkml:brushProperty name="width" value="0.05" units="cm"/>
      <inkml:brushProperty name="height" value="0.05" units="cm"/>
      <inkml:brushProperty name="color" value="#008C3A"/>
    </inkml:brush>
  </inkml:definitions>
  <inkml:trace contextRef="#ctx0" brushRef="#br0">97 154 4288 0 0,'-3'-4'834'0'0,"0"0"-1"0"0,0 0 0 0 0,0 0 0 0 0,0 0 0 0 0,1 0 0 0 0,-1 0 1 0 0,1-1-1 0 0,0 1 0 0 0,1-1 0 0 0,-1 0 0 0 0,1 1 0 0 0,0-1 0 0 0,0 0 1 0 0,0 0-1 0 0,1 0 0 0 0,0 0 0 0 0,0-9 0 0 0,1 11-635 0 0,0 0-1 0 0,0 0 0 0 0,0 0 1 0 0,0 1-1 0 0,0-1 0 0 0,1 0 1 0 0,-1 0-1 0 0,1 1 0 0 0,-1-1 0 0 0,1 1 1 0 0,0-1-1 0 0,0 1 0 0 0,0 0 1 0 0,1 0-1 0 0,-1 0 0 0 0,0 0 1 0 0,1 0-1 0 0,0 1 0 0 0,-1-1 1 0 0,1 1-1 0 0,0-1 0 0 0,-1 1 1 0 0,1 0-1 0 0,0 0 0 0 0,0 0 1 0 0,0 1-1 0 0,0-1 0 0 0,0 1 1 0 0,5-1-1 0 0,20 1 161 0 0,-1 0 1 0 0,1 2-1 0 0,-1 1 0 0 0,1 1 1 0 0,39 12-1 0 0,15 1 107 0 0,-36-9-292 0 0,72 10 98 0 0,-104-16-211 0 0,0-2 1 0 0,0 0-1 0 0,1 0 1 0 0,-1-1-1 0 0,0-1 1 0 0,16-4-1 0 0,-28 5-53 0 0,-1 1-1 0 0,1 0 0 0 0,0-1 1 0 0,0 0-1 0 0,0 1 0 0 0,-1-1 1 0 0,1 0-1 0 0,0 0 0 0 0,-1 0 1 0 0,1 0-1 0 0,-1 0 0 0 0,1 0 1 0 0,-1-1-1 0 0,1 1 0 0 0,-1 0 1 0 0,2-4-1 0 0,-2 5-4 0 0,-1-1-1 0 0,0 0 1 0 0,0 0 0 0 0,0 0-1 0 0,0 1 1 0 0,0-1 0 0 0,0 0 0 0 0,0 0-1 0 0,0 0 1 0 0,0 0 0 0 0,0 0 0 0 0,0 1-1 0 0,0-1 1 0 0,-1 0 0 0 0,1 0-1 0 0,0 0 1 0 0,0 1 0 0 0,-1-1 0 0 0,1 0-1 0 0,-1 1 1 0 0,1-1 0 0 0,-1 0-1 0 0,1 0 1 0 0,-1 1 0 0 0,-1-2 0 0 0,-1-1 6 0 0,0 0 0 0 0,-1 1 0 0 0,0-1 1 0 0,0 1-1 0 0,0-1 0 0 0,0 1 1 0 0,0 0-1 0 0,0 1 0 0 0,-1-1 0 0 0,1 1 1 0 0,0 0-1 0 0,-8-1 0 0 0,-12 1 45 0 0,1 2-1 0 0,-1 0 1 0 0,1 1-1 0 0,-1 2 1 0 0,1 0-1 0 0,0 2 1 0 0,1 0-1 0 0,-1 1 0 0 0,1 2 1 0 0,1 0-1 0 0,0 1 1 0 0,-28 18-1 0 0,14-5 147 0 0,0 2-1 0 0,1 0 0 0 0,2 3 1 0 0,0 1-1 0 0,-53 64 0 0 0,74-79-64 0 0,0 0-1 0 0,1 1 0 0 0,1 0 1 0 0,1 0-1 0 0,0 1 0 0 0,0 0 1 0 0,2 1-1 0 0,-9 32 0 0 0,14-44-109 0 0,0 1-1 0 0,1-1 0 0 0,-1 1 0 0 0,1-1 1 0 0,0 1-1 0 0,0 0 0 0 0,1-1 0 0 0,-1 1 1 0 0,1-1-1 0 0,1 1 0 0 0,-1-1 0 0 0,1 1 0 0 0,0-1 1 0 0,0 0-1 0 0,0 0 0 0 0,1 0 0 0 0,0 0 1 0 0,0 0-1 0 0,0-1 0 0 0,1 1 0 0 0,-1-1 1 0 0,1 0-1 0 0,0 0 0 0 0,0 0 0 0 0,1-1 1 0 0,-1 1-1 0 0,1-1 0 0 0,-1 0 0 0 0,1 0 0 0 0,0-1 1 0 0,7 3-1 0 0,6 2-235 0 0,0-1-1 0 0,0 0 1 0 0,1-2-1 0 0,-1 0 1 0 0,1-1-1 0 0,0-1 1 0 0,0-1-1 0 0,24-1 1 0 0,-4-2-1609 0 0,1-2 0 0 0,73-18 0 0 0,-90 16-542 0 0,-2 0 0 0 0,1-2-1 0 0,30-16 1 0 0,-42 19 1034 0 0,-1 0 0 0 0,0-1 0 0 0,1 0 1 0 0,-2-1-1 0 0,1 0 0 0 0,-1-1 0 0 0,0 1 0 0 0,-1-1 1 0 0,9-12-1 0 0,-6 4-482 0 0</inkml:trace>
</inkml:ink>
</file>

<file path=ppt/ink/ink4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20:29:53.603"/>
    </inkml:context>
    <inkml:brush xml:id="br0">
      <inkml:brushProperty name="width" value="0.05" units="cm"/>
      <inkml:brushProperty name="height" value="0.05" units="cm"/>
      <inkml:brushProperty name="color" value="#008C3A"/>
    </inkml:brush>
  </inkml:definitions>
  <inkml:trace contextRef="#ctx0" brushRef="#br0">123 0 4472 0 0,'-4'0'867'0'0,"0"1"-1"0"0,0-1 0 0 0,-1 1 0 0 0,1 0 0 0 0,0 0 0 0 0,0 1 1 0 0,0-1-1 0 0,0 1 0 0 0,-6 3 0 0 0,8-4-609 0 0,1-1 1 0 0,0 1-1 0 0,0 0 0 0 0,0 0 0 0 0,0 0 1 0 0,-1-1-1 0 0,1 1 0 0 0,0 0 0 0 0,1 0 1 0 0,-1 1-1 0 0,0-1 0 0 0,0 0 1 0 0,0 0-1 0 0,1 0 0 0 0,-1 0 0 0 0,0 1 1 0 0,1-1-1 0 0,-1 0 0 0 0,1 1 0 0 0,0-1 1 0 0,-1 0-1 0 0,1 1 0 0 0,0-1 1 0 0,0 0-1 0 0,0 1 0 0 0,0-1 0 0 0,0 1 1 0 0,0-1-1 0 0,0 0 0 0 0,0 1 0 0 0,1-1 1 0 0,0 2-1 0 0,-2-3-198 0 0,1-1 0 0 0,0 1-1 0 0,0-1 1 0 0,0 1 0 0 0,0-1 0 0 0,0 1 0 0 0,0-1-1 0 0,0 1 1 0 0,0-1 0 0 0,0 1 0 0 0,0-1 0 0 0,0 1-1 0 0,1 0 1 0 0,-1-1 0 0 0,0 1 0 0 0,0-1 0 0 0,0 1-1 0 0,1-1 1 0 0,-1 1 0 0 0,0-1 0 0 0,0 1 0 0 0,1 0-1 0 0,-1-1 1 0 0,0 1 0 0 0,1 0 0 0 0,-1-1 0 0 0,0 1 0 0 0,1 0-1 0 0,-1-1 1 0 0,1 1 0 0 0,-1 0 0 0 0,0 0 0 0 0,1-1-1 0 0,-1 1 1 0 0,1 0 0 0 0,-1 0 0 0 0,1 0 0 0 0,-1 0-1 0 0,1 0 1 0 0,-1 0 0 0 0,1 0 0 0 0,-1 0 0 0 0,1 0-1 0 0,-1 0 1 0 0,1 0 0 0 0,-1 0 0 0 0,1 0 0 0 0,-1 0-1 0 0,1 0 1 0 0,-1 0 0 0 0,1 0 0 0 0,-1 1 0 0 0,0-1-1 0 0,1 0 1 0 0,-1 0 0 0 0,1 1 0 0 0,-1-1 0 0 0,0 0-1 0 0,1 0 1 0 0,-1 1 0 0 0,1-1 0 0 0,-1 1 0 0 0,0-1-1 0 0,0 0 1 0 0,1 1 0 0 0,-1-1 0 0 0,0 1 0 0 0,0-1 0 0 0,1 1-1 0 0,-23-14 634 0 0,2 12-3285 0 0,2 12-4101 0 0,1 10-4918 0 0,14-17 9557 0 0</inkml:trace>
</inkml:ink>
</file>

<file path=ppt/ink/ink4854.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dev"/>
          <inkml:channel name="T" type="integer" max="2.14748E9" units="dev"/>
        </inkml:traceFormat>
        <inkml:channelProperties>
          <inkml:channelProperty channel="X" name="resolution" value="3640.77759" units="1/cm"/>
          <inkml:channelProperty channel="Y" name="resolution" value="5461.1665" units="1/cm"/>
          <inkml:channelProperty channel="F" name="resolution" value="0" units="1/dev"/>
          <inkml:channelProperty channel="T" name="resolution" value="1" units="1/dev"/>
        </inkml:channelProperties>
      </inkml:inkSource>
      <inkml:timestamp xml:id="ts0" timeString="2021-05-27T18:52:37.678"/>
    </inkml:context>
    <inkml:brush xml:id="br0">
      <inkml:brushProperty name="width" value="0.05" units="cm"/>
      <inkml:brushProperty name="height" value="0.05" units="cm"/>
      <inkml:brushProperty name="color" value="#E71224"/>
      <inkml:brushProperty name="fitToCurve" value="1"/>
    </inkml:brush>
  </inkml:definitions>
  <inkml:trace contextRef="#ctx0" brushRef="#br0">1493 1454 488 0,'8'-4'203'0,"-8"4"42"16,0 0-35-16,0 0 10 0,0 0-17 0,0 0 6 15,0 0 12-15,0 0-4 0,0 0-9 16,0 0-19-16,0 0-15 0,0 0 21 0,0 0-19 16,0 0-7-16,0 0-8 0,0 0 1 15,0 0-1-15,0 0-5 0,0 0-20 16,0 0 10-16,0 0-26 0,0 0 8 0,0 0-13 15,0 0-20-15,0 0 5 0,0 0-3 0,0 0 5 16,0 0-10-16,0 0-2 0,0 0-6 16,0 0 9-16,0 0-9 0,0 0-12 0,0 0 5 15,0 0 7-15,0 0-10 0,0 0-7 0,0 0-19 16,0 0-9-16,0 0 17 0,0 0-15 15,0 0 18-15,0 0-5 0,0 0-16 0,0 0 24 16,0 0-22-16,0 0 22 0,0 0-19 0,0 0 9 16,0 0-6-16,0 0 0 15,0 0 0-15,0 0-23 0,0 0 31 0,0 0-3 16,0 0-15-16,0 0-3 0,0 0 3 0,0 0-34 15,0 0 32-15,0 0-9 0,0 0 1 16,0 0-8-16,0 0-16 0,0 0 6 0,0 0-5 16,0 0-6-16,0 0 23 0,-27 10-12 15,27-10 7-15,0 0-4 0,-11 1-11 0,11-1 13 16,-9 4-26-16,9-4 13 0,-12 3 20 0,12-3-10 15,-10 5-10-15,3-3-10 0,7-2-3 16,-12 8 11-16,6-6 20 0,-2 0-16 0,0 1 11 16,8-3-18-16,-12 7 20 0,6-4-10 15,6-3-10-15,-11 4-5 0,7 0 2 16,4-4 21-16,-5 4-18 0,5-4-8 0,0 0-2 15,-8 8-3-15,3-5 0 0,5-3 21 0,-5 7-1 16,5-7-15-16,-4 9 3 0,4-9 15 16,-4 7 6-16,3-3 1 0,1-4-27 0,-2 10 38 15,2-2-36-15,0-8 16 0,2 10 4 0,-2-3-14 16,0-7 4-16,0 10 1 0,1-2 2 15,-1 0-8-15,0-2-2 0,2 3 10 0,-2-2-5 16,0-7 20-16,0 15-18 0,-2-6-20 0,2 0 21 16,0 2 4-16,-3-2 9 15,1 1-45-15,0 0 34 0,-2 4 11 0,-2-2 1 16,-2 0 14-16,3 2-3 0,-7 0-38 0,3-2-54 15,0 0-26-15,-3 1-36 0,1-1-20 16,-1 0-87-16,3 0-71 0,0-1-142 0,-1-4-225 16,-1 2-143-16,5-5 92 0,-2 0 103 15,1 0 32-15,-1-3 45 0,8-1 68 0,-13 3 34 16,13-3 30-16</inkml:trace>
  <inkml:trace contextRef="#ctx0" brushRef="#br0" timeOffset="829">1628 1658 1005 0,'0'0'387'0,"0"0"-18"0,0 0-47 15,0 0-25-15,0 0-3 0,0 0-2 16,0 0-44-16,0 0-9 0,0 0-9 0,0 0-25 16,0 0-8-16,0 0-10 0,0 0-8 15,0 0-15-15,0 0-16 0,0 0-25 0,-18-15-8 16,18 15 26-16,-4-5-34 0,4 5-30 15,0 0 8-15,-4-11-1 0,4 11-33 0,0-6-23 16,0 6 24-16,1-9-1 0,-1 9-10 16,3-7-13-16,-3 7-2 0,4-10-8 0,-1 5 2 15,-3 5 0-15,6-9 6 0,-6 9 5 0,5-8-18 16,0 4 15-16,-5 4-18 0,10-6-25 15,-6 2 22-15,-4 4-2 0,9-7-2 0,-5 3 17 16,-4 4-7-16,9-4-33 0,-9 4 20 0,8-4 2 16,-8 4-17-16,9-1 56 15,-9 1-54-15,0 0-2 0,13-3 2 0,-13 3-5 16,0 0 3-16,12 6 2 0,-12-6 13 0,5 6 41 15,-1-2-33-15,-4-4-14 0,5 11 32 16,-5-6 20-16,2 2-10 0,-2 1 2 0,0-1-20 16,0 2 31-16,-2-1-29 0,-2 2 3 0,3 3 6 15,-3-3-22-15,-1 1 19 0,-3 4-77 16,-1-3-39-16,-2 3-76 0,-2-1-108 0,3 3-202 15,-6-4-372-15,2 1 57 0,-2 0 77 0,-1-4 92 16,0 2 26-16,1 0 74 0,-1-4 46 16,1 2 23-16</inkml:trace>
  <inkml:trace contextRef="#ctx0" brushRef="#br0" timeOffset="1920">1137 1244 1272 0,'8'-4'378'0,"-8"4"-58"0,0 0-10 16,0 0-41-16,0 0 7 0,0 0-38 16,0 0-23-16,0 0 0 0,0 0-25 0,6 14-3 15,-6-14-18-15,4 9-36 0,0-6 25 0,-4-3-22 16,4 11 15-16,-3-4-33 0,2 2 0 15,-2-2 25-15,1 1-5 0,0 1-20 0,0 1-5 16,1-1-26-16,-1 0 35 0,0 0-42 16,0 3 4-16,2 1 3 0,-4-3-18 15,1 3 36-15,1-1-28 0,0-1-33 0,-2 0 15 16,0 1-1-16,1 0-1 0,-1-2-11 0,-1 0 5 15,1 2 8-15,-2-2-21 0,0 0 8 16,1-1 29-16,-3 2-52 0,2-3 5 0,-3 2 0 16,1-1 41-16,0 1-56 0,0-1-28 0,-1-2 32 15,0-1 14-15,1 3 0 0,-1-2-21 16,1 1-30-16,-2-2-3 0,1-1 7 0,5-5 16 15,-8 7-23-15,5-4-8 0,3-3-7 16,-10 6-13-16,10-6 15 0,-6 5-5 16,6-5 0-16,-10 4 5 0,10-4-17 0,0 0 14 15,0 0 3-15,0 0-7 0,0 0 22 16,0 0-20-16,-18-8-17 0,18 8 17 0,0 0-16 15,-5-3 44-15,5 3-28 0,0 0 26 0,0 0-23 16,0 0 7-16,0 0 36 0,-4-9-20 16,4 9 2-16,0 0-20 0,0 0 28 0,0 0-6 15,0 0-14-15,5-10 7 0,-5 10-3 0,0 0 19 16,0 0-3-16,0 0-3 0,6-6-2 15,-6 6-11-15,0 0 21 0,0 0 23 0,0 0-41 16,0 0 11-16,0 0-9 0,0 0 4 16,0 0 27-16,16 2-36 0,-16-2 24 15,0 0-16-15,6 9 21 0,-6-9 33 0,4 8-26 16,-3-2-2-16,-1-6-10 0,0 14 4 0,0-6 11 15,-1 0-8-15,-2 3-4 0,-1 1 17 16,-1 1-6-16,1 1 14 0,-1-2-18 0,-2 4-3 16,2-3 11-16,-3 1-26 0,0-2-8 15,-1 0-23-15,0 2-28 0,-2 0-5 0,-2-1-62 16,3-5-15-16,1 1-66 0,-3 0-95 0,4-6-169 15,-4 4-302-15,3-3 92 0,0 0 38 16,0-3 57-16,0 1 92 0,9-2 40 16,-19-3 42-16,13-1 77 0</inkml:trace>
  <inkml:trace contextRef="#ctx0" brushRef="#br0" timeOffset="2204">960 1146 1533 0,'7'-5'489'0,"0"-1"-62"0,2-2-15 16,2 1-82-16,1-2-33 0,-2-1-38 0,1 2-80 15,3-5-74-15,-1 5-123 0,3-2-179 16,-2-2-507-16,-3 3 13 0,1-2 107 0,-6 5 57 15,0-1 33-15,-3 0 41 0</inkml:trace>
  <inkml:trace contextRef="#ctx0" brushRef="#br0" timeOffset="3813">855 1062 734 0,'0'0'312'0,"3"-6"13"16,-3 6-51-16,0 0 0 0,0 0-5 16,0 0-26-16,0 0 18 0,0 0-12 15,0 0 1-15,0 0-24 0,0 0-45 0,0 0-9 16,0 0-31-16,0 0-3 0,0 0-8 0,0 0-30 15,0 0-5-15,0 0-8 0,0 0 3 16,0 0-21-16,0 0-10 0,0 0-8 0,0 0-5 16,0 0 8-16,-7 24-6 0,6-18-9 0,1-6-4 15,-4 10 19-15,3-5 15 0,-3 2-28 16,-2-1-20-16,3 0 4 0,-3 1 4 0,1-1 1 15,-1 2-9-15,3-3-11 0,-4 2 10 16,1-1-9-16,2 0 25 0,-1-2-26 16,-1 2-5-16,6-6-18 0,-11 6 3 0,5-2 23 15,1 0-8-15,5-4-18 0,0 0 23 16,-17 0-15-16,17 0 13 0,0 0-16 0,-16-8 0 15,11 4 29-15,1-2-29 0,4 6 11 0,-9-12-11 16,5 4 8-16,0-1 13 0,0 0-21 16,3 1-2-16,-2-3 20 0,1 3-15 0,-1-2 0 15,2 0 5-15,1-1-8 0,-2 1 8 0,2-1 0 16,-2 1-23-16,2 0-13 0,-2 0-17 15,2 0-16-15,-2-1-29 0,1 2-50 0,1-2-39 16,-2 3-82-16,2 0-112 0,-2 0-300 16,0-1 13-16,0 0 61 0,0 3 93 15,-1-3 25-15,1 2 59 0,2-2 41 0</inkml:trace>
  <inkml:trace contextRef="#ctx0" brushRef="#br0" timeOffset="4022">767 667 1123 0,'6'-5'364'0,"-2"-1"-32"0,3 0-40 0,0-1-28 15,1-2 2-15,1 1-69 0,0-2-18 16,0 4-30-16,-2-2-39 0,2-1-67 0,0 4-91 15,-1 0-129-15,1-2-81 0,-4 3-308 0,-1 0-2 16,-4 4 66-16,7-8 54 0,-7 8 31 16</inkml:trace>
  <inkml:trace contextRef="#ctx0" brushRef="#br0" timeOffset="5063">680 363 1272 0,'0'0'391'0,"1"-8"-35"15,-1 8-15-15,2-9-47 0,-2 9-10 0,2-7-41 16,-2 7-12-16,0-7-9 0,0 7-58 0,0 0 8 15,0 0-50-15,0 0 24 0,0 0-38 16,0 0-11-16,0 0 11 0,0 0-21 16,0 0 2-16,-9 26 11 0,7-16-46 0,-2 2 17 15,1 2-12-15,0 0-5 0,-1 0-10 16,-3 1-9-16,2 1-4 0,-4 1 0 0,0 2 10 15,0-2-3-15,0 6-25 0,-2-5 2 16,-2 6 3-16,-2-2 21 0,2-5-11 0,3 2-13 16,-2-2 8-16,0 0-12 0,1-1-1 0,0 1-8 15,-2-3-7-15,0-2 8 0,1 1-44 16,3-2 8-16,-4-1 2 0,3-1-2 0,1 0 17 15,-1-4-30-15,1 2 15 0,-4-1-17 0,5-5-24 16,-3 3 29-16,2-2-37 16,9-2 19-16,-17 0-8 0,17 0 35 0,-18-2-17 15,11 1 10-15,7 1-10 0,-13-6 10 0,5 3 28 16,8 3-10-16,-9-4-10 0,5-1 7 15,4 5 3-15,-10-4 11 0,10 4-1 0,-7-4 15 16,7 4-14-16,-6-5 17 0,6 5 0 16,0 0-18-16,-7-3 16 0,7 3-14 0,0 0 1 15,0 0 7-15,0 0-12 0,0 0 18 0,-9-4 2 16,9 4 2-16,0 0-12 0,0 0 3 15,0 0 9-15,0 0-4 0,0 0 5 0,-4 12 5 16,4-12 2-16,0 9 8 0,0-9 0 16,1 14-3-16,-1-7 14 0,3 3-9 15,-3 0 19-15,-3 0-39 0,3 0 15 0,0 3 3 16,-3-1 11-16,1-1 7 0,1 1-31 0,-3 2-2 15,0 0-3-15,0-1 2 0,1 1 1 16,-2 0 15-16,-3 0-18 0,0-2 11 0,2 3-4 16,-2-3 11-16,1 0 8 0,1-2-28 15,-1 0 2-15,-2 1 20 0,1-2 9 0,0-4-29 16,3 1 8-16,-2 1 20 0,-2-4-5 0,2 1 23 15,7-4-2-15,-16 3 17 0,8-3-25 16,8 0 5-16,-15 0 16 0,15 0-24 16,-14-7 44-16,9 4-23 0,-3-2-46 0,0 0 2 15,1 0 11-15,2-2 2 0,-1 0-8 16,1-2-7-16,2 1-15 0,-1 1 17 0,0-3 0 15,0 0-22-15,3-1-1 0,-2 1 13 0,2-1-20 16,1 1 5-16,0-2-16 0,1 2 0 16,-1-2 1-16,3 1 4 0,1-2-7 0,-3 2 10 15,0-1-15-15,6 1-18 0,-6-1-11 0,3 0-9 16,1 1 12-16,-1-1-49 0,1 0-22 15,-1 2-14-15,2-1-40 0,-1 1 2 0,0 1-43 16,1 1-39-16,1 0-2 16,1-1-56-16,-1-3 17 0,-2 5-302 0,3 2 16 15,-3 0 43-15,-1-1 72 0,4 4 31 0,-8 2 89 16</inkml:trace>
  <inkml:trace contextRef="#ctx0" brushRef="#br0" timeOffset="5376">579 1060 1466 0,'0'0'515'16,"4"6"-55"-16,-1 0-58 0,-3-6-7 0,4 5-60 15,-4-5-23-15,3 5-28 0,-3-5-41 0,0 0 1 16,4 8-37-16,-4-8-20 0,0 0-39 15,0 6-48-15,0-6-21 0,0 0-91 0,0 0-68 16,-7 8-119-16,7-8-208 0,0 0-392 16,-15-2 100-16,15 2 34 0,-12-6 89 15,7 0 56-15,-3-4 59 0,2 2 47 0,0-2-4 16</inkml:trace>
  <inkml:trace contextRef="#ctx0" brushRef="#br0" timeOffset="5800">381 303 1064 0,'-3'-10'446'15,"1"1"-37"-15,-2-1-22 0,2 0-31 16,1-1-36-16,-2 3-21 0,2-4-17 0,1 0-6 15,-4 0-46-15,3-2-22 0,1-1-34 0,0-1-26 16,0 2 67-16,0 1-71 16,0-2-39-16,1 0-13 0,3 2-8 0,1 2 26 15,-3-2-41-15,2 2-25 0,-1-1-1 0,1 4 9 16,0 0 65-16,2 0-83 0,-1 1-32 15,0 1 24-15,0 0-13 0,2 3 4 0,-7 3-14 16,14 0 12-16,-14 0 3 0,16 6-13 0,-8 2 13 16,0 0-20-16,-2 4-37 0,0 3-14 15,-3 3-98-15,1 3-100 0,-2 4-128 0,-4-1-422 16,-3 2 71-16,-3 3 54 0,-2 0 37 0,-6-2 83 15,-4 7 80-15,5-1 59 0,-6-2-8 16</inkml:trace>
</inkml:ink>
</file>

<file path=ppt/ink/ink4855.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dev"/>
          <inkml:channel name="T" type="integer" max="2.14748E9" units="dev"/>
        </inkml:traceFormat>
        <inkml:channelProperties>
          <inkml:channelProperty channel="X" name="resolution" value="3640.77759" units="1/cm"/>
          <inkml:channelProperty channel="Y" name="resolution" value="5461.1665" units="1/cm"/>
          <inkml:channelProperty channel="F" name="resolution" value="0" units="1/dev"/>
          <inkml:channelProperty channel="T" name="resolution" value="1" units="1/dev"/>
        </inkml:channelProperties>
      </inkml:inkSource>
      <inkml:timestamp xml:id="ts0" timeString="2021-05-27T18:52:50.206"/>
    </inkml:context>
    <inkml:brush xml:id="br0">
      <inkml:brushProperty name="width" value="0.05" units="cm"/>
      <inkml:brushProperty name="height" value="0.05" units="cm"/>
      <inkml:brushProperty name="color" value="#E71224"/>
      <inkml:brushProperty name="fitToCurve" value="1"/>
    </inkml:brush>
  </inkml:definitions>
  <inkml:trace contextRef="#ctx0" brushRef="#br0">2331 309 775 0,'4'-9'307'0,"-4"9"-5"0,0 0-18 0,0-6-30 16,0 6 12-16,0 0-33 0,4-7 5 0,-4 7-10 16,0 0-13-16,4-7-13 0,-4 7 18 15,0 0-53-15,1-7 7 0,-1 7-16 0,0 0 9 16,0 0-14-16,0 0-17 0,0 0-11 15,0 0-12-15,0 0 0 0,0 0-1 0,0 0-4 16,0 0 2-16,0 0-13 0,0 0-30 16,-9-7 2-16,9 7 10 0,0 0-30 15,0 0-3-15,0 0-8 0,0 0-7 0,0 0 0 16,-24 7-13-16,24-7 10 0,-11 3 0 0,6 1-20 15,-2 0 15-15,2 0-13 0,-3 0-5 16,1 0 31-16,1 3-34 0,-2-3 9 0,1 3-4 16,2-1-4-16,-3 1 22 0,3-2-32 0,0 3 4 15,-2-3-2-15,2 2 5 0,1-2 8 16,-1 1-1-16,3 0-14 0,-1 1 12 0,-1-3-18 15,2 6 18-15,-2-3-2 0,1-1-3 16,1 2 10-16,1-2-25 0,-2 3 20 0,3-1-13 16,-1 1 18-16,1 2 6 0,-3-1 37 0,2-2-58 15,1 2 3-15,0 1-19 16,0-1 21-16,-1 4-13 0,1-2 19 0,-3-2-27 15,2 2-2-15,-2 1 33 0,2 2-10 0,-3 0 21 16,2-1-19-16,-1-1-12 0,-1 5 20 16,-2-4 11-16,1 0-37 0,-3 2-22 0,2-2-3 15,-2 0-13-15,-1 2-20 0,2-3 2 0,-2-1-63 16,1-1-47-16,-1 0-84 0,1 1-54 15,2-5-82-15,-2 2-335 0,1-1 84 16,-1-1 21-16,3-3 61 0,-3 0 69 0,8-4 54 16,-13 4 31-16</inkml:trace>
  <inkml:trace contextRef="#ctx0" brushRef="#br0" timeOffset="709">2447 536 1215 0,'0'0'372'0,"0"0"-19"15,0 0-26-15,0 0 14 0,0 0-85 16,0 0-16-16,0 0 21 0,0 0-48 0,0 0-21 16,0 0-18-16,0 0-10 0,0 0-3 15,0 0-28-15,0 0-25 0,-14-19-1 0,14 19-10 16,-2-10-15-16,-1 4-2 0,-1-1-14 0,4 7 19 15,-4-12-16-15,4 4-44 0,0 8-4 16,-2-12-11-16,2 5-15 0,0-2-5 0,0 9 15 16,0-12-10-16,1 5-16 0,-1 7-7 0,4-12 10 15,-3 8 0-15,3-2 8 0,-4 6-16 16,4-8 34-16,0 4 8 0,-4 4-14 0,5-6-28 15,-5 6 19-15,8-7-6 0,-8 7 23 16,8-1-23-16,-8 1-7 0,0 0 17 0,13-1 6 16,-13 1-11-16,0 0-5 0,13 9 8 15,-9-5 21-15,0 2-16 0,-3 2-5 16,1 1 7-16,-2 1-12 0,-2 0-5 0,-2 4-70 15,2 2-56-15,-5-2-66 0,1 5-80 0,-6 1-127 16,3-3-306-16,-2 2 37 0,-2-2 97 16,0-1 38-16,1-2 59 0,-1 1 69 0</inkml:trace>
  <inkml:trace contextRef="#ctx0" brushRef="#br0" timeOffset="1512">1968 344 1213 0,'0'0'361'16,"0"-8"-29"-16,0 8-37 0,0 0-29 15,0 0-28-15,0 0-18 0,0 0-2 0,0 0-52 16,4-6-12-16,-4 6 7 0,0 0-38 0,0 0-16 16,0 0 11-16,0 0 15 15,0 0-20-15,0 0-16 0,0 0-28 0,0 0 26 16,13 15-21-16,-10-9 23 0,-3-6-2 0,6 13-46 15,-2-8 7-15,0 4-5 0,-2 0 44 16,2 1-62-16,-1 2-7 0,3-2 10 0,-2 1 15 16,-3 1 8-16,3 0-41 0,-3-2-8 15,2 2 41-15,-2 0-38 0,-1 0 18 0,-1 1-24 16,1-2 11-16,-4 1-15 0,0 1 2 0,0 1 49 15,0-3-62-15,-1 2-2 0,1-3 5 16,-1 2-8-16,-1-1-8 0,1-1-25 0,0 0-20 16,0-2 7-16,-2-3-23 0,3 3-10 15,-1-3 0-15,5-5 2 0,-9 7-5 16,6-4-43-16,3-3-5 0,-8 4-6 0,8-4-4 15,0 0 15-15,0 0-8 0,0 0-5 0,-14-2 12 16,14 2 14-16,0 0 15 0,0 0-13 16,0 0 8-16,0 0 23 0,-12-5 7 0,12 5 34 15,0 0-36-15,0 0 28 0,0 0 8 0,0 0 25 16,0 0 16-16,0 0-8 0,0 0 11 15,0 0-1-15,0 0 16 0,0 0-3 0,0 0 10 16,0 0 13-16,0 0 26 0,0 0-8 0,0 0 26 16,0 0-3-16,17 15 5 15,-14-9-2-15,-2 2-1 0,-1 1-2 0,0-1-20 16,-1 1 12-16,-2 3 1 0,2-2-24 0,-2 1 26 15,-1 1-36-15,2-3 16 0,-5 6-26 16,4-2-8-16,-3-2-18 0,-1 1-66 0,0-2-15 16,1 0-75-16,1 1-28 0,-7-3-103 15,6 2-306-15,-3-1 28 0,1-2 63 0,1-2 42 16,-1-2 38-16</inkml:trace>
  <inkml:trace contextRef="#ctx0" brushRef="#br0" timeOffset="1801">1857 227 1220 0,'5'-8'351'0,"2"0"8"16,-2-2-68-16,3 0-45 0,1 0-26 0,-3-2-59 15,5 0-48-15,-2 1-62 0,0-1-89 0,-1 1-90 16,0 1-143-16,-1 0-277 0,-3 2 3 16,1 3 22-16,-3-2 111 0,0 0 23 0</inkml:trace>
  <inkml:trace contextRef="#ctx0" brushRef="#br0" timeOffset="3245">1561 587 721 0,'0'0'305'0,"0"0"7"0,0 0-15 0,0 0-10 16,0 0-13-16,0 0-11 0,0 0-19 16,0 0-22-16,0 0-14 0,8-3-19 0,-8 3 6 15,0 0-47-15,0 0 6 0,0 0-14 0,0 0-7 16,0 0-17-16,0 0-1 0,0 0 8 15,0 0-29-15,0 0 1 0,0 0-5 0,4 13 2 16,-4-13-20-16,0 11-6 0,1-6-12 0,-1-5 10 16,3 8-8-16,-3-8-15 15,0 11-3-15,0-4-9 0,1-1 19 0,-1 1-9 16,0-7-6-16,-1 14-7 0,-2-6-6 0,3-2 0 15,-1 1 11-15,1-7-3 0,-3 12 1 16,2-7 9-16,1-5-10 0,-4 8 3 0,4-8 7 16,-4 7-10-16,4-7 0 0,-3 8-28 0,-1-4 6 15,4-4 1-15,-9 8 21 0,5-5-10 16,4-3-13-16,-5 4 16 0,5-4-6 0,-8 4 16 15,8-4-8-15,-9 4 10 0,9-4-5 0,0 0 24 16,0 0-1-16,-12 0-13 0,12 0 11 16,0 0-3-16,0 0 3 0,-13-7-16 15,13 7 16-15,-8-2-9 0,8 2-6 0,0 0 25 16,-10-5 2-16,10 5-28 0,-5-5 19 15,5 5 4-15,-7-5 3 0,7 5-26 0,-3-9 13 16,-1 5 0-16,4 4 0 0,-5-10 8 0,3 3-16 16,0 1 8-16,-2-1-23 0,3-2 26 15,-1 1 0-15,-1 1 15 0,0-3-21 0,-1 1 14 16,3 1-16-16,0-3 7 0,-2 1 14 0,2-2-16 15,-2 1 2-15,2 0 1 0,-3-1-11 16,3 1 8-16,-2-1-2 0,2-1 12 0,-3 0-5 16,2 0-7-16,-2 0-36 0,3-1 25 15,-1 3-13-15,-2-3-7 0,2 4-5 16,1-1 5-16,-2 1 15 0,2 0-26 0,0 1-7 15,-2 1-10-15,2-1-54 0,-2 4-26 0,3 5-20 16,-1-14-59-16,-2 11-77 0,3 3-54 16,-1-11-127-16,1 11 9 0,0 0-117 0,0 0-345 15,0 0 99-15,0 0 46 0,0 0 139 0,0 0 4 16,0 0 62-16,0 0 51 0,0 0 65 15,14 18 12-15</inkml:trace>
  <inkml:trace contextRef="#ctx0" brushRef="#br0" timeOffset="3818">1584 930 1308 0,'0'0'478'0,"0"0"-30"15,0 0-51-15,0 0-26 0,0 0-31 0,0 0-25 16,0 0-15-16,0 0-14 0,-16-3-53 0,16 3-23 16,0 0-25-16,0 0-19 15,0 0-10-15,0 0-20 0,0 0-47 0,0 0-78 16,0 0-73-16,-3 7-97 0,3-7-163 0,0 0-372 15,-3 7-69-15,3-7 75 0,0 0 107 16,-7 5 23-16,7-5 43 0,0 0 65 0,0 0 51 16</inkml:trace>
  <inkml:trace contextRef="#ctx0" brushRef="#br0" timeOffset="4209">1330 800 1151 0,'0'0'507'0,"0"0"-31"0,4-7-25 0,-4 7-31 16,0 0-54-16,0 0 5 0,0 0-62 15,4-5-68-15,-4 5 20 0,0 0-23 0,0 0-28 16,0 0-23-16,0 0-33 0,5 15 2 0,-5-8-10 16,0 4 7-16,-1-1-17 0,-3 4-13 15,-1 1-21-15,-3 6-53 0,0-1-83 0,-1 3-81 16,-2 0-100-16,-2 5-161 0,0-4-348 0,-1 0-72 15,-1-2 97-15,1 0 18 0,-3-3 67 16,5-1 58-16,-4-3 77 0,3-1 75 0,5-4 17 16</inkml:trace>
  <inkml:trace contextRef="#ctx0" brushRef="#br0" timeOffset="11840">1271 490 1238 0,'0'0'525'0,"0"0"-54"16,0 0 8-16,0 0-44 0,0 0-69 0,0 0 10 15,3-6-30-15,-3 6-19 0,0 0-4 16,0 0-18-16,0 0-16 0,0 0-26 0,0 0-27 15,0 0-29-15,0 0 24 0,0 0-32 0,0 0-17 16,0 0-28-16,0 0-16 16,0 0 0-16,0 0 21 0,0 0-34 0,0 0-28 15,0 0 19-15,0 0-37 0,0 0-41 0,0 0-35 16,0 0-80-16,0 0-66 0,0 0-65 15,0 0-83-15,0 0-152 0,0 0-182 0,0 0-319 16,0 0 107-16,0 0 46 0,0 0 82 0,0 0 77 16,0 0 48-16,-21 13 92 0,18-7 14 15,-1 1 38-15</inkml:trace>
  <inkml:trace contextRef="#ctx0" brushRef="#br0" timeOffset="12667">1052 810 985 0,'0'0'474'0,"0"0"-44"0,0 0-18 0,6-5-31 15,-6 5-10-15,0 0-41 0,0 0-10 0,0 0-23 16,5-7 13-16,-5 7-36 0,0 0-23 15,0 0-16-15,0 0-12 0,0 0-8 0,0 0-23 16,0 0-31-16,0 0-2 0,0 0-41 0,0 0-1 16,0 0 1-16,0 0-46 0,0 0 23 15,0 0-21-15,0 0-13 0,0 0 16 0,0 0-18 16,0 0 2-16,0 0-27 0,0 0-11 15,0 0 41-15,-5 24-23 0,5-24-11 16,-6 9 11-16,2-4-13 0,4-5-7 0,-5 9 7 16,4-5 8-16,-3 2-11 0,0 0 4 0,4-6-9 15,-8 9-17-15,3-3 25 0,1-1-18 16,-1-1 0-16,1 2 26 0,4-6-36 0,-9 7 3 15,6-4 22-15,3-3-20 0,-6 5 29 16,6-5-14-16,-10 4-28 0,10-4 24 0,-9 2-3 16,9-2 5-16,0 0-8 0,-12 0 13 0,12 0 0 15,-9-6 10-15,9 6-12 16,-9-8 22-16,6 3-5 0,1-3-2 0,-2 3 21 0,1-5-16 15,2 0 15-15,-3-4 5 0,4 4-25 16,-1-4 26-16,-2 1-11 0,2-3-8 16,-2 1-2-16,2-2-30 0,-1 1-11 0,2-1 0 15,-2 0 0-15,-2 0 0 0,3-1 0 0,-1 2 0 16,0-2 0-16,0 3 0 0,-2-3 0 15,3 3 0-15,-1 0 0 0,-1-1 0 0,0 1 0 16,2 1 0-16,-3-2 0 0,3 3 0 0,-3-2-47 16,1 4-211-16,2-1-83 0,-2 2-96 15,3 1-226-15,0-1-310 0,0-1 64 0,0 1 98 16,0 0 99-16,3 2 49 0,-3-1 80 0,1-1 45 15,2 3 95-15,-2-2 34 16,2 2 20-16</inkml:trace>
  <inkml:trace contextRef="#ctx0" brushRef="#br0" timeOffset="12812">992 175 875 0,'7'-13'366'0,"0"1"-13"16,0 0-28-16,1 1-30 0,0-1-32 16,-2 2-27-16,4-2-34 0,-3-2-31 0,0 4-27 15,2-2-65-15,-1 2-110 0,1-1-163 16,0 1-162-16,-1 2-233 0,-3 1 34 0,-2-1 43 15,0 5 77-15,-3 3 23 0</inkml:trace>
  <inkml:trace contextRef="#ctx0" brushRef="#br0" timeOffset="14044">735 700 1279 0,'0'0'379'16,"0"0"0"-16,3-8-44 0,-3 8-17 15,0 0 20-15,0 0-41 0,0-8-24 0,0 8-14 16,0 0 2-16,0 0-23 0,1-6-13 0,-1 6-12 15,0 0-39-15,0 0 10 0,0 0-15 16,0 0-31-16,0 0-10 0,0 0-25 0,0 0-6 16,0 0-13-16,0 0-30 0,0 0 23 0,0 0 2 15,0 0-30-15,0 0 15 0,0 0-21 16,0 0 4-16,5 24-17 0,-5-14 6 0,0 1 23 15,0-1-23-15,0 2-16 0,0 4-2 16,-1-1-2-16,-1 0-6 0,-1 1 15 16,-4 1-9-16,5 0-14 0,-1-1 34 0,-2 4-21 15,0 1 16-15,-1-3 0 0,0-2-29 0,-1 1 14 16,-2 1-19-16,1-2 16 0,-1 0 23 15,-1 1-36-15,-1-3 13 0,-1-1-21 0,-1-1 13 16,4 0-15-16,-3 0 0 0,-1 0-3 0,0 1-2 16,0-3-11-16,2 0 23 0,1-4 1 15,-2 2-11-15,2-3-18 0,-2 0 8 0,3-2 23 16,1-1-5-16,-4 0-33 0,3 0 10 0,9-2 7 15,-17 0-17-15,17 0 2 16,-14-6-15-16,7 5-1 0,0-2 27 0,7 3 20 16,-14-6-31-16,14 6-10 0,-7-7 7 0,3 3 4 15,4 4 6-15,-7-6-1 0,7 6-4 16,-7-5 29-16,7 5-15 0,-4-5 15 0,4 5-23 15,-5-5 22-15,5 5 9 0,0 0-18 0,-8-3 2 16,8 3-2-16,0 0 25 0,-4-6-18 16,4 6 13-16,0 0 3 0,0 0-16 0,0 0 8 15,0 0 3-15,0 0-1 0,0 0 21 0,0 0-25 16,0 0 20-16,0 0-5 0,0 0-19 15,17 18 12-15,-14-14 14 0,-1 4-15 16,-2-8 8-16,6 13-3 0,-4-6 3 0,0 1 10 16,0 1 5-16,-2 3 5 0,0-2-4 15,0 1-4-15,-2 2 29 0,-2 1-28 0,2-1-11 16,1 2 8-16,-3-2-8 0,0 1-4 0,-1-1-4 15,-1 3 9-15,-3 0-11 0,2 1 5 16,-3-2 5-16,0 0 13 0,2-2 1 0,-1 0-24 16,-2 1 43-16,-2 0-30 0,3-1 8 0,-2-2-6 15,1-1-7-15,-2 1 26 0,4-3-29 16,-4-1-5-16,3 0 36 0,-3-1-8 0,2 0 6 15,2-3-4-15,-4 1 1 0,2-4-5 16,-2 0 0-16,13 0 10 0,-22-6-6 16,9 2-12-16,1-3 0 0,-1-2-12 0,-3-2 7 15,6 1-8-15,1 0-10 0,-3-4 10 0,1 1-5 16,2-1-25-16,3 0-21 0,0-1-23 15,1 2-39-15,1-3-17 0,4-1-33 0,0 0-24 16,2-1-43-16,1 1-39 0,3-2-43 0,3 0 0 16,0 0-184-16,3 3-21 0,-2 0-243 15,3-3 61-15,-1 3 60 0,0 2 43 0,1 1 110 16,-1 1 10-16,1 0 41 0</inkml:trace>
  <inkml:trace contextRef="#ctx0" brushRef="#br0" timeOffset="14363">679 1368 1412 0,'0'0'494'0,"-4"6"-51"16,4-6-23-16,-1 9-39 0,1-9-50 0,-3 7-22 15,3-7-24-15,0 0-32 0,3 10-20 0,-3-10-49 16,-4 7-46-16,4-7-81 0,0 0-62 16,0 0-57-16,0 7-86 0,0-7-152 0,0 0-171 15,0 0-258-15,0 0 53 0,0 0 74 0,0 0 57 16,-19-14 84-16,14 6 29 0,1-2 56 15</inkml:trace>
  <inkml:trace contextRef="#ctx0" brushRef="#br0" timeOffset="14703">236 510 1331 0,'-5'-20'419'0,"2"4"-30"0,-1 0-33 0,3 1-15 16,1 2-52-16,0-2-23 0,0 3-2 15,1-3-44-15,3 0-18 0,0-1-2 0,-1 1-36 16,2 2-3-16,-1-2-23 0,1 4-13 0,0-2-7 15,1 3-33-15,-3 2-9 0,3 1-9 16,-2 0-8-16,0 2-3 0,-4 5-17 0,10-2-1 16,-10 2 6-16,11 9-11 0,-4-1-5 0,-1 4-8 15,-1 4-35-15,-1 2-21 0,1 4-25 16,-1 5-116-16,-4-2-69 0,3 6-176 0,-10 1-333 15,3 1-3-15,-2 6 72 0,-5-4 80 16,-3 4 60-16,-3 0 68 0,-6-2 96 16</inkml:trace>
</inkml:ink>
</file>

<file path=ppt/ink/ink4856.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dev"/>
          <inkml:channel name="T" type="integer" max="2.14748E9" units="dev"/>
        </inkml:traceFormat>
        <inkml:channelProperties>
          <inkml:channelProperty channel="X" name="resolution" value="3640.77759" units="1/cm"/>
          <inkml:channelProperty channel="Y" name="resolution" value="5461.1665" units="1/cm"/>
          <inkml:channelProperty channel="F" name="resolution" value="0" units="1/dev"/>
          <inkml:channelProperty channel="T" name="resolution" value="1" units="1/dev"/>
        </inkml:channelProperties>
      </inkml:inkSource>
      <inkml:timestamp xml:id="ts0" timeString="2021-05-27T18:53:19.639"/>
    </inkml:context>
    <inkml:brush xml:id="br0">
      <inkml:brushProperty name="width" value="0.05" units="cm"/>
      <inkml:brushProperty name="height" value="0.05" units="cm"/>
      <inkml:brushProperty name="color" value="#E71224"/>
      <inkml:brushProperty name="fitToCurve" value="1"/>
    </inkml:brush>
  </inkml:definitions>
  <inkml:trace contextRef="#ctx0" brushRef="#br0">16 15 215 0,'0'0'110'0,"0"0"-18"0,-5-8-69 15,2 4-16-15,3 4-101 0,-8-3-252 16</inkml:trace>
</inkml:ink>
</file>

<file path=ppt/ink/ink4857.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dev"/>
          <inkml:channel name="T" type="integer" max="2.14748E9" units="dev"/>
        </inkml:traceFormat>
        <inkml:channelProperties>
          <inkml:channelProperty channel="X" name="resolution" value="3640.77759" units="1/cm"/>
          <inkml:channelProperty channel="Y" name="resolution" value="5461.1665" units="1/cm"/>
          <inkml:channelProperty channel="F" name="resolution" value="0" units="1/dev"/>
          <inkml:channelProperty channel="T" name="resolution" value="1" units="1/dev"/>
        </inkml:channelProperties>
      </inkml:inkSource>
      <inkml:timestamp xml:id="ts0" timeString="2021-05-27T18:53:23.871"/>
    </inkml:context>
    <inkml:brush xml:id="br0">
      <inkml:brushProperty name="width" value="0.05" units="cm"/>
      <inkml:brushProperty name="height" value="0.05" units="cm"/>
      <inkml:brushProperty name="color" value="#E71224"/>
      <inkml:brushProperty name="fitToCurve" value="1"/>
    </inkml:brush>
  </inkml:definitions>
  <inkml:trace contextRef="#ctx0" brushRef="#br0">220 4 680 0,'-14'-2'215'0,"-2"2"-33"16,2-1 8-16,-2 1-86 0,0 0-47 15,-2-1 2-15,2 1-21 0,-2 0-25 0,0 1-64 16,-1-1-59-16,1 1-336 0,0-1-2 0,-1-1 82 16</inkml:trace>
</inkml:ink>
</file>

<file path=ppt/ink/ink4858.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6:48.877"/>
    </inkml:context>
    <inkml:brush xml:id="br0">
      <inkml:brushProperty name="width" value="0.05" units="cm"/>
      <inkml:brushProperty name="height" value="0.05" units="cm"/>
      <inkml:brushProperty name="color" value="#E71224"/>
      <inkml:brushProperty name="fitToCurve" value="1"/>
    </inkml:brush>
  </inkml:definitions>
  <inkml:trace contextRef="#ctx0" brushRef="#br0">1689 1174 295 0,'7'-12'141'0,"-7"12"-27"15,0 0 10-15,0 0-1 0,0 0 6 16,0 0-2-16,0 0-3 0,0 0-15 16,6-10 4-16,-6 10-16 0,0 0-7 0,0 0-16 15,0 0 12-15,0 0 9 0,0 0 9 16,0 0-40-16,0 0 8 0,0 0 5 0,0 0-5 15,0 0-1-15,8-11 12 0,-8 11-14 0,0 0 8 16,0 0 4-16,0 0 11 0,0 0-29 16,0 0 38-16,0 0-59 0,0 0 30 0,0 0-8 15,0 0-13-15,0 0-5 0,0 0 29 0,0 0-28 16,0 0 31-16,0 0-21 0,0 0 6 15,0 0-20-15,0 0 10 0,0 0-5 0,0 0 5 16,0 0 20-16,0 0-32 0,0 0 2 16,0 0 12-16,0 0 0 0,0 0 13 0,0 0-15 15,0 0 13-15,0 0-4 0,0 0 14 16,0 0-3-16,0 0 6 0,0 0-25 15,0 0 13-15,0 0-17 0,0 0 12 0,0 0-25 16,0 0-10-16,0 0-1 0,0 0-6 0,0 0 5 16,0 0-2-16,0 0-11 0,0 0 35 15,0 0-26-15,0 0-3 0,0 0-7 0,0 0-6 16,0 0 12-16,0 0-8 0,0 0-20 0,-40 13 17 15,40-13-4-15,0 0 22 0,0 0-28 16,-13 12 4-16,13-12 15 0,-7 8-10 0,7-8 10 16,-9 10-6-16,9-10-33 0,-10 14 24 15,10-14 4-15,-9 15 22 0,5-6-37 16,4-9 22-16,-9 17-11 0,5-9-9 0,4-8 3 15,-6 17 10-15,6-17-8 0,-8 18 28 0,6-8-18 16,2-10-15-16,-6 18-6 0,6-18 13 16,-3 15 22-16,3-15-18 0,0 17-7 0,0-17 8 15,2 18-3-15,-2-18 28 0,1 17-33 0,-1-17-4 16,4 20 6-16,-4-20-11 0,2 20 19 15,0-10 21-15,-1 4-35 0,-1-14 7 0,3 23-7 16,-3-11-8-16,0-12 17 0,-4 26-15 0,2-12 19 16,-1-1-43-16,3-13 2 0,-12 26-15 15,7-10-30-15,-4-3 13 0,2 1-53 16,-1-2-22-16,-1 1-69 0,-2 1-54 0,2-1-76 15,0-4-27-15,-3 3-276 0,3-2 78 16,-1 1 62-16,-1-6 97 0,-1 2 58 0,2-1 18 16,-2 2 80-16</inkml:trace>
  <inkml:trace contextRef="#ctx0" brushRef="#br0" timeOffset="680">1823 1478 648 0,'0'0'230'16,"0"0"-29"-16,0 0-9 0,0 0-16 0,0 0-14 15,0 0 17-15,0 0-11 16,0 0-36-16,0 0 6 0,0 0-19 0,0 0 1 15,0-18-30-15,0 18-3 0,0 0-8 0,0 0-1 16,0 0-32-16,0 0 13 0,0 0-11 16,-7-27-15-16,7 27 1 0,2-14-3 0,-2 14-16 15,2-15 23-15,-2 15-11 0,5-15-8 0,-5 15-12 16,6-18 17-16,-6 18-11 0,5-15 7 15,-5 15-6-15,5-14 0 0,-5 14 11 0,8-15-17 16,-8 15-1-16,0 0 20 0,5-13-29 0,-5 13 24 16,6-8-15-16,-6 8-7 0,0 0-2 15,9-8 14-15,-9 8-2 0,0 0 15 16,0 0-17-16,14-6 43 0,-14 6-6 0,0 0-11 15,0 0-10-15,0 0 20 0,0 0 2 16,13 22-11-16,-13-22-15 0,-4 18 6 0,4-18-19 16,-9 28-14-16,0-11-24 0,-2-1-14 0,1 4-108 15,-6 2-117-15,2 0-65 0,2-3-243 16,-1-2 54-16,-2-2 111 0,-1 0 18 0,1-2 51 15,2-5 53-15,0 2 28 0</inkml:trace>
  <inkml:trace contextRef="#ctx0" brushRef="#br0" timeOffset="1492">1415 1220 804 0,'-4'-13'250'0,"4"13"-10"0,0 0 13 15,0 0-18-15,0 0-18 0,0 0 7 16,0 0-14-16,-5-14-26 0,5 14 2 0,0 0-11 0,0 0 13 16,0 0-51-16,0 0-7 0,0 0-23 15,0 0-1-15,0 0 21 0,0 0-45 16,0 0 13-16,0 0-22 0,0 0-7 0,0 0 1 15,0 0-2-15,0 0-20 0,0 0 13 0,0 0-28 16,0 0 33-16,0 0-44 0,0 0 14 16,17 39-2-16,-17-39-17 0,5 15 7 0,-5-15 8 15,3 16-19-15,-3-16 15 0,0 19-19 0,0-19 28 16,-1 20-20-16,1-20-1 0,-2 23 7 15,-2-11 18-15,3 4-36 0,-3-5-2 0,0 3 3 16,4-14 14-16,-7 24-1 0,1-12 19 16,2 0-32-16,-1-1 3 0,5-11-12 0,-9 20-6 15,9-20-5-15,-7 14-11 0,1-5-4 16,6-9 47-16,-7 12-41 0,7-12-21 15,-9 8-12-15,9-8 45 0,0 0-17 0,-13 10-47 16,13-10 32-16,0 0-3 0,0 0 0 0,-13 4-14 16,13-4-16-16,0 0 7 0,0 0 0 15,0 0 15-15,0 0 15 0,0 0-19 0,0 0 9 16,0 0 11-16,0 0-5 0,0 0 30 0,0 0-5 15,0 0-5-15,0 0-9 0,0 0 40 16,0 0-25-16,0 0-3 0,0 0 8 0,0 0 20 16,0 0-18-16,0 0-5 0,0 0 3 0,0 0 1 15,0 0 14-15,0 0 4 16,0 0 16-16,0 0 1 0,0 0-19 0,0 0 39 15,0 0-14-15,0 0-1 0,0 0-1 0,26 19-12 16,-26-19 14-16,0 14-22 0,0-14 5 16,0 16 6-16,0-16 1 0,-9 23 4 0,1-10-21 15,-1 1 10-15,2-2-30 0,-4 4 2 0,0-1-15 16,-1-1 11-16,0 0-84 0,-1-1-9 15,0 3-84-15,0-4-100 0,3-4-4 16,0 3-256-16,0-2 54 0,1-3 72 0,9-6 79 16,-21 7 31-16,21-7 47 0,-16 0 28 0</inkml:trace>
  <inkml:trace contextRef="#ctx0" brushRef="#br0" timeOffset="1864">1259 1070 784 0,'0'0'288'0,"0"0"-14"16,4-13-34-16,-4 13 2 16,8-12-32-16,-8 12-18 0,11-15-2 0,-5 4 10 0,2 2-38 15,1-4-23-15,3 1-38 0,-2-3-58 16,4 3-54-16,-1-2-67 0,-1-2-216 15,-1 3-250-15,1-3 37 0,-4 4 77 0,0 1 64 16,-3-1 48-16,-5 12 50 0,4-16 51 0</inkml:trace>
  <inkml:trace contextRef="#ctx0" brushRef="#br0" timeOffset="4149">1050 1223 446 0,'0'0'178'0,"-10"-8"4"16,10 8-5-16,0 0 13 0,0 0-14 15,0 0-6-15,0 0-16 0,0 0 8 0,0 0 0 16,0 0-8-16,0 0 3 0,0 0-5 0,0 0-8 15,0 0-12-15,0 0 6 0,-13-7-24 16,13 7-1-16,0 0-4 0,0 0-21 0,0 0 4 16,0 0-27-16,0 0-8 0,0 0-19 0,0 0-2 15,0 0-3-15,0 0 10 16,0 0-5-16,0 0-15 0,0 0-7 0,0 0 10 15,0 0-3-15,-3 31 0 0,3-31 24 0,0 0-29 16,-2 19 14-16,2-19-22 0,0 0 8 16,2 21-18-16,-2-21 2 0,0 0 5 0,0 20-14 15,0-20 24-15,0 14 3 0,0-14-25 0,0 0-20 16,-2 14-10-16,2-14 30 0,0 0-24 15,0 0 14-15,0 0-38 0,0 19 28 16,0-19-61-16,0 0 23 0,0 0-3 0,0 0 8 0,0 0 26 16,-4 14-21-16,4-14-7 15,0 0 18-15,0 0-10 0,0 0 28 0,0 0-28 16,0 0 28-16,0 0-10 0,0 0 7 0,0 0 18 15,0 0-10-15,-13 4-6 0,13-4 8 16,0 0 10-16,0 0-21 0,0 0 18 0,-9 9 12 16,9-9-2-16,0 0 0 0,0 0-12 15,0 0 0-15,-8 14 7 0,8-14 20 0,0 0-31 16,-5 12 3-16,5-12 9 0,0 0 6 0,0 0 0 15,-9 14-4-15,9-14 2 0,0 0-7 16,-5 8-12-16,5-8-16 0,0 0-20 0,0 0 13 16,-7 10-15-16,7-10 37 0,0 0-38 0,0 0 28 15,0 0-23-15,0 0 24 16,-8 10-11-16,8-10 14 0,0 0-6 0,0 0 25 15,0 0-25-15,0 0 6 0,0 0-6 0,0 0 17 16,0 0 8-16,-8 12 14 0,8-12-23 16,0 0 16-16,0 0-9 0,0 0 7 0,0 0 0 15,-6 11 12-15,6-11-14 0,0 0 2 0,0 0-9 16,0 0 24-16,-8 12 10 0,8-12-28 15,0 0 7-15,-7 10-4 0,7-10 2 0,0 0 20 16,-8 10-18-16,8-10 14 0,0 0-7 0,-6 11 0 16,6-11-16-16,0 0 39 0,-8 10-41 15,8-10 22-15,0 0-24 0,-8 12 31 16,8-12-24-16,0 0 15 0,0 0-4 0,-9 10 13 15,9-10 17-15,0 0-15 0,-7 8-3 16,7-8-2-16,0 0-8 0,-11 8 15 0,11-8-22 16,0 0 21-16,-11 7-30 0,11-7 9 0,0 0 10 15,-10 6 6-15,10-6-11 0,0 0 5 16,0 0-21-16,0 0 9 0,-17 4 15 0,17-4 4 15,0 0-22-15,0 0-3 0,0 0-19 16,-15-17 22-16,15 17-20 0,-5-14-2 16,5 14-12-16,-3-18 19 0,3 18 9 0,-2-21-11 0,2 21-10 15,-3-22 41-15,3 22-24 0,-1-20 35 16,1 20-15-16,-3-23-11 0,3 23-12 15,0-18 25-15,0 18 9 0,-1-17 0 0,1 17 1 16,0 0 7-16,-3-21 14 0,3 21 9 16,0 0-18-16,-1-17 9 0,1 17 9 0,0 0-18 15,0 0-13-15,0-17 6 0,0 17 0 0,0 0 8 16,0 0-17-16,0 0 4 0,0 0 5 15,1-15-5-15,-1 15 8 0,0 0 8 0,0 0-1 16,0 0-10-16,0 0 3 0,0 0 14 0,0 0-27 16,0 0 6-16,0 0 2 0,0 0-4 15,0 0 4-15,0 0-3 0,0 0-7 16,0 0-4-16,7 48 2 0,-7-48 4 0,-3 15-3 15,3-15 16-15,-1 22-12 0,-3-10-11 16,4-12-8-16,-5 23 8 0,1-10 1 0,-2 0 21 16,3 1-34-16,-1-2 16 0,4-12-16 0,-9 20 23 15,6-11 8-15,3-9-21 0,-8 14 6 16,8-14-16-16,-8 16 3 0,8-16 0 0,-5 14-8 15,5-14 18-15,-5 9-45 0,5-9 6 0,-10 9 1 16,10-9-28-16,0 0-18 0,0 0 12 16,-14 3-6-16,14-3 21 0,0 0-1 0,0 0 8 15,0 0-9-15,0 0 25 0,0 0 1 16,0 0 26-16,0 0-24 0,0 0 1 15,-22-11-6-15,22 11 29 0,0 0-8 0,0 0 13 16,0 0 11-16,0 0-7 0,0 0-19 16,0 0 36-16,0 0-23 0,-11 12 11 0,11-12-21 15,0 0 21-15,-5 11-12 0,5-11 12 0,0 0 2 16,-8 17-3-16,8-17-6 0,-5 12 7 15,5-12-15-15,-5 12 27 0,5-12-18 0,-8 11-1 16,8-11-7-16,0 0 2 0,-9 12 8 0,9-12-14 16,0 0 0-16,-9 6-32 0,9-6-16 15,0 0 3-15,0 0-14 0,0 0-5 16,0 0-24-16,-16 1 24 0,16-1 24 0,0 0-6 15,0 0 14-15,0 0 10 0,0 0 5 16,0 0 22-16,0 0 1 0,0 0 15 0,0 0 5 16,0 0-10-16,0 0 11 0,-23-1-4 0,23 1 1 15,0 0-4-15,-7 10-1 0,7-10 25 16,0 0-16-16,-9 14 8 0,9-14-10 0,-6 10 11 15,6-10-3-15,-5 13-5 0,5-13 3 0,0 0 6 16,-12 10-13-16,12-10 15 0,0 0-15 16,-10 8 2-16,10-8-21 0,0 0-3 0,-11 8-17 15,11-8-10-15,0 0-2 0,0 0-28 16,0 0-15-16,-25-4 12 0,25 4-13 15,0 0 5-15,-14-9-1 0,14 9 24 0,0 0-2 16,0 0-11-16,-14-9 22 0,14 9 0 16,0 0-1-16,-10-6 23 0,10 6 4 0,0 0 24 15,0 0 14-15,0 0-29 0,0 0 2 0,-13-7 6 16,13 7 7-16,0 0 6 0,0 0-2 15,0 0-2-15,0 0 6 0,0 0-4 0,0 0 6 16,0 0 19-16,-16 20-15 0,16-20 24 0,-6 9-4 16,6-9 30-16,-7 12-30 0,7-12 19 15,-9 10 10-15,9-10 1 0,-13 14-28 16,13-14 11-16,-13 11-3 0,3-3 8 0,0-3-12 15,0 2 6-15,-2-1 6 0,12-6-16 16,-23 13 42-16,10-8-19 0,1 0-17 0,-2-1 10 16,0 0-23-16,14-4-6 0,-25 8 12 0,11-7-11 15,-1 2 3-15,15-3 12 0,-28 4-15 16,11-2-23-16,2-2-27 0,15 0-4 0,-31 2-44 15,19-4-7-15,12 2-73 0,-30-4-21 0,15 2-70 16,15 2-51-16,-23-3-151 16,11 0-66-16,12 3 86 0,-21-6 51 0,9 2 57 15,12 4 26-15</inkml:trace>
  <inkml:trace contextRef="#ctx0" brushRef="#br0" timeOffset="5023">949 1003 508 0,'0'0'221'16,"0"0"1"-16,0 0-10 0,0 0-3 0,0 0-13 0,0-18 3 16,0 18-27-16,0 0 12 0,0 0-24 15,0 0 31-15,0 0-61 0,-12-18-6 16,12 18-8-16,0 0 2 0,-9-17-26 0,9 17 8 15,-7-11-27-15,7 11 1 0,-5-14-35 0,5 14-12 16,-5-15-6-16,5 15-10 0,-4-14 2 16,4 14-15-16,-3-17-10 0,3 17 7 0,0-17-25 15,0 17 15-15,0 0-5 0,-1-24 18 0,1 24 11 16,0 0-29-16,1-18-2 0,-1 18 0 15,3-13 5-15,-3 13 17 0,0 0-22 0,7-14-7 16,-7 14 14-16,5-10 10 0,-5 10-12 16,0 0 5-16,9-9-3 0,-9 9 11 15,0 0-4-15,0 0 3 0,0 0 1 0,0 0-1 16,0 0 19-16,0 0-14 0,0 0-14 15,0 0-1-15,12 35 8 0,-12-35 19 0,-8 29-22 16,1-11-29-16,-2 2-25 0,4-2-73 0,-2-1-1 16,1 0-55-16,-2 2-31 0,3-6 14 15,-3 0-314-15,3-1 77 0,-1-2 48 0,6-10 94 16,-14 16 27-16</inkml:trace>
  <inkml:trace contextRef="#ctx0" brushRef="#br0" timeOffset="5400">1221 28 761 0,'0'0'379'0,"6"-13"-21"0,-6 13-30 15,0 0-27-15,0 0 17 0,0 0-63 0,0 0-43 16,1-15 8-16,-1 15-15 0,0 0-2 0,0 0-28 15,0 0-4-15,-26 42-21 0,9-22-16 16,0 6-5-16,-4 7-25 0,-15 13-32 0,4 3 36 16,-4 5-52-16,-2 1 9 0,-2-1-23 0,-2 5 3 15,0-4 32-15,0-2-62 16,4-1-15-16,1-3 2 0,2-3-30 0,3-1-3 0,9-7-29 15,2-7-31-15,0-2-43 0,2-3-59 0,1 5-161 16,2-5-72-16,-1-2-63 0,3-2-173 16,-3 2 77-16,3-7 83 0,3-1 99 15,-6 0 35-15,4-2 56 0</inkml:trace>
</inkml:ink>
</file>

<file path=ppt/ink/ink4859.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7:38.404"/>
    </inkml:context>
    <inkml:brush xml:id="br0">
      <inkml:brushProperty name="width" value="0.4" units="cm"/>
      <inkml:brushProperty name="height" value="0.8" units="cm"/>
      <inkml:brushProperty name="color" value="#FFFC00"/>
      <inkml:brushProperty name="tip" value="rectangle"/>
      <inkml:brushProperty name="rasterOp" value="maskPen"/>
      <inkml:brushProperty name="fitToCurve" value="1"/>
    </inkml:brush>
  </inkml:definitions>
  <inkml:trace contextRef="#ctx0" brushRef="#br0">0 0 144 0,'0'0'57'0,"0"0"5"16,0 0-6-16,0 0-2 16,0 0 16-16,0 0-16 0,0 0 10 0,0 0-23 0,0 0 25 15,0 0-16-15,0 0 6 0,0 0-9 0,0 0-2 16,0 0-14-16,0 0-10 0,0 0-4 15,0 0 13-15,0 0-10 0,0 0 7 0,0 0-16 16,0 0 3-16,0 0 13 0,0 0-2 16,0 0-9-16,0 0-2 0,0 0 0 0,0 0 3 15,0 0-9-15,0 0-14 0,0 0 24 0,0 0 17 16,0 0-3-16,0 0 6 0,0 0 9 15,0 0-1-15,0 0 5 0,0 0-7 0,0 0-3 16,0 0 29-16,0 0-39 0,0 0-1 16,0 0 3-16,0 0-3 0,0 0-9 15,0 0 14-15,0 0-28 0,0 0 7 0,0 0 5 16,0 0-12-16,0 0 1 0,0 0 9 0,0 0 0 15,0 0 4-15,0 0-2 0,0 0-8 16,0 0-24-16,0 0 24 0,0 0 16 0,0 0-16 16,0 0 10-16,0 0 8 0,0 0-19 0,0 0 23 15,0 0-32-15,0 0 9 0,0 0-6 16,0 0-4-16,0 0 2 0,0 0 0 0,0 0 7 15,0 0-9-15,0 0 4 0,0 0-2 16,0 0 15-16,0 0-3 0,0 0-10 16,0 0 9-16,0 0-13 0,0 0-4 0,0 0-3 15,0 0 18-15,0 0-22 0,0 0 7 16,0 0 4-16,0 0 19 0,0 0-21 0,12 37-11 15,-12-37 13-15,0 0 4 0,0 0-8 0,0 0-5 16,0 0 9-16,0 0 11 0,0 0-13 16,0 0 4-16,0 0 5 0,0 0 2 0,0 0-8 15,12 6 10-15,-12-6-8 0,0 0 28 0,0 0-49 16,0 0 7-16,0 0 11 0,0 0-16 15,0 0 19-15,0 0 4 0,0 0 3 0,0 0-16 16,14 3 12-16,-14-3 1 0,0 0-23 16,0 0 19-16,0 0-14 0,0 0 8 15,0 0 6-15,0 0 5 0,0 0-8 0,0 0 0 16,16 2 3-16,-16-2 3 0,0 0-8 0,0 0 15 15,0 0-15-15,0 0 19 0,0 0-18 16,0 0 9-16,17 1-15 0,-17-1 7 0,0 0 0 16,0 0 7-16,0 0-14 0,0 0 7 0,0 0 5 15,17 2-14-15,-17-2 1 0,0 0-8 16,0 0 8-16,0 0 27 0,0 0-14 0,12 5 1 15,-12-5-15-15,0 0 18 0,0 0-9 16,0 0 0-16,0 0-11 0,17 0 33 16,-17 0-27-16,0 0 10 0,0 0 2 0,0 0 1 15,0 0-15-15,18 0 23 0,-18 0-5 16,0 0-28-16,0 0 14 0,0 0-10 0,15 2 5 15,-15-2 12-15,0 0 0 0,0 0 1 0,0 0-23 16,0 0 33-16,0 0 0 0,0 0-23 16,22 0 4-16,-22 0 36 0,0 0-33 0,0 0 2 15,0 0-11-15,17 0 14 0,-17 0-11 0,0 0 7 16,0 0-13-16,0 0 22 0,14 2-5 15,-14-2 3-15,0 0 6 0,0 0 11 0,0 0-32 16,0 0 1-16,0 0 2 0,19 0 5 16,-19 0-1-16,0 0 11 0,0 0-14 15,0 0 6-15,0 0-13 0,0 0 11 0,0 0-4 16,0 0 28-16,18-2-20 0,-18 2 12 0,0 0-3 15,0 0 2-15,0 0-15 0,0 0 14 16,0 0-3-16,16 2-2 0,-16-2-16 0,0 0 26 16,0 0-18-16,0 0 8 0,0 0-9 15,0 0-4-15,18-2-1 0,-18 2 18 0,0 0-14 16,0 0 8-16,0 0-6 0,15-2 11 0,-15 2-4 15,0 0 1-15,0 0 10 0,0 0-15 16,0 0 7-16,21 0-11 0,-21 0 2 16,0 0-11-16,0 0 16 0,0 0 11 0,0 0-24 15,18 0-1-15,-18 0 16 0,0 0 9 16,0 0-29-16,0 0 18 0,14-5-17 0,-14 5 13 15,0 0 4-15,0 0 2 0,0 0-14 0,0 0 21 16,0 0-5-16,16-2 23 0,-16 2-48 16,0 0 5-16,0 0-2 0,0 0 20 0,0 0-9 15,0 0 0-15,19 0-2 0,-19 0 2 0,0 0 13 16,0 0-3-16,0 0-8 0,0 0 0 15,0 0-16-15,18 2 21 0,-18-2 2 0,0 0-6 16,0 0-8-16,0 0 11 0,0 0-14 16,18 0 19-16,-18 0-22 0,0 0 15 15,0 0 3-15,0 0-10 0,17 2 2 0,-17-2 2 16,0 0 2-16,0 0 0 0,16 3-3 0,-16-3 1 15,0 0-5-15,0 0 32 0,17 0-24 16,-17 0-4-16,0 0 5 0,15 0-4 0,-15 0-2 16,0 0-2-16,0 0 3 0,0 0 7 15,19 2-4-15,-19-2-13 0,0 0 20 0,0 0-4 16,16 2-12-16,-16-2 10 0,0 0-7 0,0 0 20 15,0 0-22-15,0 0-4 0,20 1-2 16,-20-1 3-16,0 0 16 0,0 0-4 16,0 0-1-16,16 0-9 0,-16 0 16 0,0 0 6 15,0 0-26-15,0 0 10 0,0 0 8 16,19 0 8-16,-19 0-7 0,0 0-11 0,0 0 6 15,0 0 8-15,0 0 1 0,20-1 11 0,-20 1-34 16,0 0-4-16,0 0 19 0,0 0 11 16,15-2-7-16,-15 2-13 0,0 0-10 0,0 0 16 15,0 0-11-15,20-2 25 0,-20 2-23 0,0 0 2 16,0 0 13-16,0 0 5 0,17 2-19 15,-17-2 21-15,0 0-9 0,0 0-12 0,0 0 18 16,21-2-14-16,-21 2-14 0,0 0 11 16,0 0 19-16,0 0-1 0,18 2-22 15,-18-2 8-15,0 0 2 0,0 0 8 0,15-2-10 16,-15 2 19-16,0 0-14 0,0 0 17 0,0 0 3 15,17-3-3-15,-17 3-23 0,0 0 4 16,0 0 17-16,0 0-1 0,18-2-6 0,-18 2-5 16,0 0-7-16,0 0 5 0,16-2 6 15,-16 2-4-15,0 0 3 0,0 0-3 0,17-3-19 16,-17 3 19-16,0 0 1 0,0 0 15 0,16 0-25 15,-16 0 19-15,0 0-20 0,0 0 0 16,16-1 10-16,-16 1 17 0,0 0-14 16,0 0 4-16,23 0-16 0,-23 0 4 0,0 0 29 15,14-5-29-15,-14 5-4 0,0 0 19 16,16 0-17-16,-16 0 7 0,0 0-14 0,0 0 14 15,21-1-9-15,-21 1 16 0,0 0-7 0,0 0-11 16,18 0 8-16,-18 0-4 0,0 0 2 16,0 0 10-16,17-2-14 0,-17 2-8 0,0 0 1 15,17 0 4-15,-17 0 5 0,0 0 0 0,0 0-3 16,21-1 18-16,-21 1-3 0,0 0-14 15,16-1 4-15,-16 1 8 0,0 0-1 0,18 0-1 16,-18 0-19-16,0 0 2 0,19 0 17 16,-19 0 1-16,0 0-23 0,18 0 9 15,-18 0-10-15,0 0 9 0,20 0 20 0,-20 0-14 16,0 0-3-16,21 0 27 0,-21 0-28 0,0 0 21 15,19-3-30-15,-19 3 10 0,0 0-1 16,20 0 8-16,-20 0-10 0,0 0 6 0,21-1-3 16,-21 1 11-16,0 0-8 0,20-3-5 15,-20 3 10-15,0 0-10 0,18-1 2 0,-18 1-2 16,0 0 1-16,22 0 16 0,-22 0-6 0,0 0-12 15,16 0-16-15,-16 0 20 0,0 0 4 16,21 0 0-16,-21 0 1 0,0 0 2 16,22 0-13-16,-22 0 20 0,15 0-12 0,-15 0 14 15,0 0-20-15,23-2 1 0,-23 2-5 16,13 0 27-16,-13 0-14 0,0 0-2 0,20 0-2 15,-20 0 10-15,14-3-17 0,-14 3 8 0,0 0-1 16,21 0-7-16,-21 0 11 0,0 0-8 16,20 0 7-16,-20 0 23 0,0 0-38 0,20 0 23 15,-20 0-17-15,14-1-8 0,-14 1 3 0,0 0 5 16,21 4 5-16,-21-4 18 0,14 0-16 15,-14 0 8-15,0 0-18 0,20 0 3 0,-20 0 4 16,17 0 13-16,-17 0-10 0,0 0 15 16,22 0-6-16,-22 0-4 0,15 0-24 15,-15 0 19-15,0 0-10 0,22 0 5 0,-22 0-23 16,0 0 63-16,21 0-39 0,-21 0 11 0,16 0 12 15,-16 0-28-15,0 0-4 0,21 0 16 16,-21 0-15-16,14 0 34 0,-14 0-22 0,0 0-5 16,21 0-3-16,-21 0 13 0,13 2 20 15,-13-2-21-15,0 0-13 0,18 0 23 0,-18 0-19 16,0 0 13-16,19 0-8 0,-19 0 21 0,0 0-38 15,18 0 10-15,-18 0 19 0,0 0-21 16,20 1 9-16,-20-1 4 0,0 0-16 16,20 0 8-16,-20 0-1 0,0 0 5 0,22-3 5 15,-22 3-15-15,14 0 3 0,-14 0 14 16,0 0-13-16,21 0 14 0,-21 0-5 0,0 0 3 15,21 0-23-15,-21 0 17 0,16-3 6 0,-16 3-6 16,0 0-6-16,23-1-3 0,-23 1 2 16,16 0 5-16,-16 0 4 0,17 0-2 0,-17 0 2 15,0 0-6-15,25 0 4 0,-25 0 17 0,16 0-16 16,-16 0-7-16,18 0 8 0,-18 0-2 15,16 1-14-15,-16-1 21 0,18 0-5 0,-18 0 6 16,19 0-16-16,-19 0 16 0,17 0-13 16,-17 0 28-16,15 0-15 0,-15 0-5 15,19 0 3-15,-19 0-12 0,17 3 6 0,-17-3-6 16,0 0-3-16,22 0 24 0,-22 0-23 0,14 0 20 15,-14 0-10-15,0 0 30 0,20 0-51 16,-20 0 14-16,13 2 31 0,-13-2-4 0,0 0-31 16,18 1-1-16,-18-1 3 0,0 0 24 15,19 0-34-15,-19 0 24 0,0 0-12 0,18 3-7 16,-18-3 0-16,0 0 0 0,16 0 4 0,-16 0 23 15,0 0-22-15,18 0 7 0,-18 0 2 16,0 0 10-16,19 0 0 0,-19 0-12 16,0 0-9-16,17 0 23 0,-17 0-16 0,0 0 9 15,0 0-9-15,19 0-3 0,-19 0-3 16,0 0-1-16,15 0 9 0,-15 0-3 0,0 0 11 15,0 0-6-15,18 0 3 0,-18 0-3 0,0 0-7 16,0 0 22-16,18-4-4 0,-18 4-11 16,0 0-2-16,0 0 34 0,21-2-41 0,-21 2 7 15,0 0-6-15,0 0 6 0,20 0 0 0,-20 0 11 16,0 0-5-16,0 0 16 0,0 0-33 15,17 0 20-15,-17 0-4 0,0 0 9 0,0 0-6 16,0 0 0-16,0 0-3 0,0 0 7 16,0 0 12-16,16-3-19 0,-16 3 10 15,0 0-5-15,0 0 9 0,0 0 1 0,0 0-15 16,0 0 3-16,0 0-1 0,0 0 31 0,0 0-21 15,0 0-15-15,0 0-4 0,0 0 34 16,0 0-30-16,0 0 16 0,0 0-15 0,0 0 11 16,0 0-11-16,0 0-6 0,0 0-34 15,0 0-50-15,0 0-48 0,0 0-97 0,0 0-49 16,0 0 2-16,0 0-125 0,0 0-88 0,0 0 79 15,0 0 43-15,0 0 21 0,0 0 77 16</inkml:trace>
</inkml:ink>
</file>

<file path=ppt/ink/ink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4.307"/>
    </inkml:context>
    <inkml:brush xml:id="br0">
      <inkml:brushProperty name="width" value="0.05" units="cm"/>
      <inkml:brushProperty name="height" value="0.05" units="cm"/>
      <inkml:brushProperty name="color" value="#004F8B"/>
    </inkml:brush>
  </inkml:definitions>
  <inkml:trace contextRef="#ctx0" brushRef="#br0">482 0 4624 0 0,'-8'16'2683'0'0,"-1"0"0"0"0,-21 28 0 0 0,-33 27 713 0 0,-77 51-2238 0 0,60-61-3594 0 0,58-46-553 0 0,0-1-1 0 0,-1-1 0 0 0,-42 18 0 0 0,46-24 1202 0 0</inkml:trace>
</inkml:ink>
</file>

<file path=ppt/ink/ink4860.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7:38.765"/>
    </inkml:context>
    <inkml:brush xml:id="br0">
      <inkml:brushProperty name="width" value="0.4" units="cm"/>
      <inkml:brushProperty name="height" value="0.8" units="cm"/>
      <inkml:brushProperty name="color" value="#FFFC00"/>
      <inkml:brushProperty name="tip" value="rectangle"/>
      <inkml:brushProperty name="rasterOp" value="maskPen"/>
      <inkml:brushProperty name="fitToCurve" value="1"/>
    </inkml:brush>
  </inkml:definitions>
  <inkml:trace contextRef="#ctx0" brushRef="#br0">71 0 80 0,'-17'0'19'16,"17"0"3"-16,0 0 9 0,0 0-12 0,0 0-6 0,0 0-32 15,-20-2 24-15,20 2 2 0,0 0-16 16,0 0 8-16,-16 4-67 0,16-4 56 16,0 0 15-16,0 0-20 0,0 0 6 0,-18 0-7 15,18 0 9-15,0 0 28 0,0 0-33 16,0 0 2-16</inkml:trace>
</inkml:ink>
</file>

<file path=ppt/ink/ink4861.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7:46.038"/>
    </inkml:context>
    <inkml:brush xml:id="br0">
      <inkml:brushProperty name="width" value="0.4" units="cm"/>
      <inkml:brushProperty name="height" value="0.8" units="cm"/>
      <inkml:brushProperty name="color" value="#FFFC00"/>
      <inkml:brushProperty name="tip" value="rectangle"/>
      <inkml:brushProperty name="rasterOp" value="maskPen"/>
      <inkml:brushProperty name="fitToCurve" value="1"/>
    </inkml:brush>
  </inkml:definitions>
  <inkml:trace contextRef="#ctx0" brushRef="#br0">23 31 352 0,'0'0'149'15,"0"0"11"-15,0 0-3 0,0 0 10 0,0 0 6 16,0 0-1-16,0 0-4 0,0 0 5 0,0 0 1 15,0 0 5-15,0 0-13 0,0 0 8 0,0 0 1 16,0 0-7-16,0 0 17 0,0 0-29 16,0 0-1-16,0 0 5 0,0 0-23 15,0 0 0-15,-23-31-14 0,23 31 17 16,0 0-22-16,0 0 20 0,0 0-38 0,0 0-24 15,0 0 0-15,0 0-4 0,0 0-17 0,0 0 1 16,0 0-58-16,0 0-7 0,0 0-96 16,0 0-62-16,0 0-94 0,0 0-66 0,0 0-78 15,0 0 57-15,0 0-278 0,0 0 101 0,0 0 53 16,0 0 75-16,0 0 77 0,0 0 32 15,0 0-4-15</inkml:trace>
</inkml:ink>
</file>

<file path=ppt/ink/ink4862.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7:46.542"/>
    </inkml:context>
    <inkml:brush xml:id="br0">
      <inkml:brushProperty name="width" value="0.4" units="cm"/>
      <inkml:brushProperty name="height" value="0.8" units="cm"/>
      <inkml:brushProperty name="color" value="#FFFC00"/>
      <inkml:brushProperty name="tip" value="rectangle"/>
      <inkml:brushProperty name="rasterOp" value="maskPen"/>
      <inkml:brushProperty name="fitToCurve" value="1"/>
    </inkml:brush>
  </inkml:definitions>
  <inkml:trace contextRef="#ctx0" brushRef="#br0">0 0 716 0,'0'0'236'0,"0"0"-5"0,0 0-24 15,0 0 38-15,0 0-35 0,0 0 15 16,0 0-21-16,0 0 5 0,0 0-35 0,0 0-4 16,0 0-7-16,0 0-14 0,0 0-19 0,0 0-4 15,0 0-14-15,0 0-5 0,0 0-24 16,0 0-25-16,0 0-53 0,0 0-52 0,0 0-91 15,0 0-134-15,0 0-67 0,0 0-8 0,0 0-226 16,0 0 45-16,0 0 98 0,0 0 60 16,0 0 68-16,0 0 25 0</inkml:trace>
</inkml:ink>
</file>

<file path=ppt/ink/ink4863.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7:51.812"/>
    </inkml:context>
    <inkml:brush xml:id="br0">
      <inkml:brushProperty name="width" value="0.05" units="cm"/>
      <inkml:brushProperty name="height" value="0.05" units="cm"/>
      <inkml:brushProperty name="color" value="#004F8B"/>
      <inkml:brushProperty name="fitToCurve" value="1"/>
    </inkml:brush>
  </inkml:definitions>
  <inkml:trace contextRef="#ctx0" brushRef="#br0">331 226 578 0,'6'-10'302'16,"-6"10"-45"-16,0 0-16 0,0 0 12 0,0 0-3 15,5-17-39-15,-5 17 18 0,0 0-47 0,0 0 32 16,0 0-36-16,4-13-11 0,-4 13-7 15,0 0 6-15,0 0-17 0,0 0 19 0,0 0-30 16,1-15-8-16,-1 15-35 0,0 0 4 16,0 0 11-16,0 0-16 0,0 0 10 0,0 0 6 15,-1-20-56-15,1 20 22 0,0 0-9 0,0 0-16 16,-4-18-16-16,4 18 28 0,0 0-8 15,-4-14-8-15,4 14-12 0,0 0 3 0,-5-13 14 16,5 13 11-16,0 0-1 0,-6-15-27 0,6 15 22 16,0 0 15-16,-3-15-8 15,3 15 30-15,0 0-57 0,-10-12 19 0,10 12-13 16,0 0-15-16,-9-12 12 0,9 12-2 0,-9-8-3 15,9 8-22-15,0 0-4 0,-14-10 13 16,14 10 16-16,-13-8-38 0,13 8 25 0,-11-6 13 16,11 6-11-16,-13-7-15 0,13 7 10 0,-14-4 1 15,14 4-31-15,-15-4 22 0,15 4-28 16,0 0 8-16,-21-2 23 0,21 2-1 0,0 0-26 15,-18-2 24-15,18 2-12 0,0 0 21 0,0 0-20 16,-21 0-29-16,21 0 32 0,0 0-12 16,-21 4 10-16,21-4-18 0,-11 7 12 15,11-7-19-15,-10 8 21 0,10-8-28 0,-13 12 48 16,6-5-43-16,7-7 39 0,-14 17-22 15,7-9-10-15,0 3-4 0,1-1 14 0,-2 0 6 16,8-10 22-16,-12 23-40 0,6-13 24 0,1 1-19 16,5-11-3-16,-9 20-25 0,6-12 9 15,3-8 83-15,-8 18-64 0,8-18-6 0,-4 14 4 16,4-14-23-16,-4 17 56 0,4-17-43 0,0 0-9 15,-1 20 6-15,1-20-4 0,0 0 4 16,1 21 12-16,-1-21-21 0,4 13 9 0,-4-13-6 16,6 12-18-16,-6-12 27 0,9 13-8 15,-9-13 36-15,9 11-24 0,-9-11-25 16,11 11 43-16,-1-4-12 0,-4 1 3 0,-6-8-13 15,15 8 2-15,-4 0 25 0,-1-4 11 0,-10-4-40 16,22 9 14-16,-13-5-5 0,-9-4 34 16,20 7-1-16,-7-4-40 0,-13-3 29 0,20 7-25 15,-10-4 0-15,-10-3 15 0,22 6 0 0,-10-4 18 16,-12-2-24-16,20 7-15 0,-20-7 29 15,19 5 2-15,-11-3-8 0,-8-2 2 0,19 6-1 16,-10-1 6-16,-9-5-12 0,16 5-10 16,-16-5 26-16,15 7-14 0,-15-7 17 15,16 7-16-15,-8-2-4 0,-8-5 37 0,18 7-33 16,-9-2 4-16,-9-5-4 0,16 9-7 0,-7-4 29 15,-9-5-13-15,15 8-24 0,-6-1 27 16,-9-7-10-16,13 12 35 0,-13-12-41 0,12 11-7 16,-7-5 13-16,-5-6 14 0,13 12-10 15,-13-12 15-15,8 13-27 0,-8-13 33 0,8 12-1 16,-8-12-13-16,6 13-11 0,-6-13 25 0,7 15 3 15,-7-15-17-15,4 12 26 0,-4-12-16 16,1 16-17-16,-1-16 16 0,0 0-1 0,-4 24-7 16,4-24 8-16,-5 15-16 0,5-15 12 15,-8 14 7-15,8-14-19 0,-7 16-16 16,2-7 32-16,5-9-10 0,-9 11 5 0,4-2-32 15,5-9 40-15,-12 10-17 0,12-10 4 0,-11 12 25 16,11-12-34-16,-9 9-15 0,9-9 67 16,-13 5-65-16,13-5 7 0,-14 8 9 0,14-8-22 15,-13 3 22-15,13-3-18 0,0 0-27 0,-20-1 5 16,20 1 28-16,0 0 12 0,-25-5-33 15,25 5 22-15,-16-5 13 0,16 5-25 0,-14-4-8 16,14 4 16-16,-17-7 9 0,17 7 4 0,-16-8-17 16,16 8-8-16,-14-8 19 15,5 2-10-15,9 6-3 0,-13-7-2 0,13 7-19 16,-13-12 33-16,13 12-25 0,-14-11 15 0,14 11 6 15,-10-10-20-15,10 10 42 0,-12-10-32 16,12 10 11-16,-9-10-11 0,9 10 12 0,-9-12 5 16,9 12-9-16,-9-12 1 0,9 12 14 0,-7-10 5 15,7 10-22-15,-8-11 14 0,8 11-3 16,-5-12 10-16,5 12-22 0,0 0 6 0,-8-13 7 15,8 13 42-15,0 0-43 0,-5-12 10 0,5 12-11 16,0 0 45-16,-5-12-47 0,5 12 0 16,0 0 1-16,0 0 11 0,0 0-3 15,0 0 14-15,-6-14-3 0,6 14 30 0,0 0-26 16,0 0-13-16,0 0 26 0,0 0-35 15,0 0 25-15,0 0 10 0,0 0-30 0,0 0-1 16,0 0-3-16,0 0 15 0,0 0 12 0,0 0 5 16,0 0 39-16,0 0-45 0,0 0-16 15,0 0 16-15,0 0 4 0,0 0 6 0,0 0-7 16,0 0 16-16,-5 41-20 0,5-41 16 0,-4 18 11 15,4-18-31-15,-1 15 9 0,1-15-2 16,-3 15-22-16,3-15 9 0,-4 14 5 0,4-14 2 16,0 0 5-16,-1 17-9 0,1-17-30 15,0 0 55-15,-1 14-15 0,1-14-4 16,0 0-12-16,0 0-2 0,-4 15 2 0,4-15 6 15,0 0-9-15,0 0-12 0,0 0 5 0,0 0-8 16,0 0-34-16,-4 16-24 0,4-16-4 16,0 0-73-16,0 0-39 0,0 0-63 0,0 0-147 15,0 0-130-15,0 0-280 0,0 0 127 0,0 0 141 16,0 0 42-16,0 0 88 0,4 17 70 15,-4-17 46-15,0 0 59 0</inkml:trace>
  <inkml:trace contextRef="#ctx0" brushRef="#br0" timeOffset="1176">165 609 472 0,'0'0'152'16,"0"0"2"-16,0 0-6 0,0 0-16 0,0 0 5 15,0 0-8-15,0 0 6 0,0 0-22 0,0 0 11 16,0 0-15-16,0 0 10 0,0 0-5 15,0 0-10-15,0 0 8 0,0 0-12 0,0 0-14 16,0 0 7-16,0 0-13 0,0 0-4 0,0 0 17 16,0 0-8-16,0 0-17 0,0 0 11 15,0 0-17-15,0 0 33 0,0 0-41 0,0 0 14 16,0 0-11-16,0 0-22 0,0 0 10 15,0 0-8-15,0 0-15 0,0 0 25 0,-26 27-31 16,26-27 28-16,-8 16-29 0,8-16-2 16,-10 14 12-16,4-6-7 0,6-8 28 15,-9 15-31-15,9-15-4 0,-9 14 2 0,9-14 23 16,-9 13-13-16,9-13-15 0,-8 12 11 0,8-12-2 15,-7 9-17-15,7-9 26 0,0 0-10 16,-7 12-5-16,7-12 4 0,0 0-5 0,-7 9 14 16,7-9-26-16,0 0 7 0,0 0 0 0,0 0-5 15,-8 12 24-15,8-12-19 0,0 0-2 16,0 0-3-16,0 0 10 0,0 0 6 0,0 0-13 15,-5 10-11-15,5-10 8 0,0 0 3 0,0 0-17 16,0 0 38-16,0 0-56 16,0 0 6-16,0 0-52 0,0 0-9 0,0 0-57 15,0 0-18-15,0 0-44 0,0 0-88 0,0 0-19 16,0 0 30-16,0 0-248 0,0 0 50 15,0 0 82-15,0 0 31 0,0 0 78 0,0 0 17 16</inkml:trace>
</inkml:ink>
</file>

<file path=ppt/ink/ink4864.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7:58.421"/>
    </inkml:context>
    <inkml:brush xml:id="br0">
      <inkml:brushProperty name="width" value="0.05" units="cm"/>
      <inkml:brushProperty name="height" value="0.05" units="cm"/>
      <inkml:brushProperty name="color" value="#004F8B"/>
      <inkml:brushProperty name="fitToCurve" value="1"/>
    </inkml:brush>
  </inkml:definitions>
  <inkml:trace contextRef="#ctx0" brushRef="#br0">53 157 450 0,'0'0'208'0,"0"-18"10"0,0 18-16 16,0 0-8-16,0 0-3 0,0 0-6 15,0 0-1-15,-2-18 2 0,2 18 9 0,0 0-20 16,0 0 7-16,0 0-3 0,0 0 13 0,-4-15-25 15,4 15-17-15,0 0-1 0,0 0-11 16,0 0 27-16,0 0-17 0,0 0-36 16,0 0 0-16,0 0-9 0,0 0 14 0,0 0-22 0,0 0-21 15,0 0-1-15,0 0 11 16,0 0 12-16,0 0-29 0,0 0 25 0,0 0-41 15,-4-13-5-15,4 13 7 0,0 0-22 0,0 0 16 16,0 0 6-16,0 0-6 0,0 0-8 16,0 0-6-16,0 0 29 0,0 0-14 0,0 0 6 15,0 0 16-15,0 0-49 0,7 52 38 0,-7-52-8 16,3 19-13-16,-1-9 15 0,-2-10-1 15,1 21 10-15,-1-9 15 0,0-12-27 0,6 24 24 16,-4-11 8-16,-2 1-20 0,0-14-8 16,3 29 9-16,-1-16-2 0,-2 4-11 15,2-4 6-15,-2-13-3 0,4 28 24 0,-4-16-37 16,1 4 8-16,-1-16-55 0,0 24 57 15,3-7 46-15,-3-17-41 0,0 23 27 0,0-11-22 16,0-12 9-16,-3 22-12 0,3-22 9 0,0 24-19 16,-1-13-15-16,1-11 18 0,0 22 7 15,-2-10 4-15,2-12-32 0,0 22 32 0,-2-10-42 16,2-12 25-16,-2 21-22 0,2-21-4 0,-2 21 48 15,2-21-44-15,-1 17 11 0,1-17-40 16,-2 19 14-16,2-19 20 0,-2 15 18 16,2-15-26-16,-3 14-24 0,3-14 46 0,0 0-44 15,-3 20 21-15,3-20-9 0,0 0-2 16,-1 18-7-16,1-18 7 0,0 0 20 0,-2 13-39 15,2-13 46-15,0 0 7 0,0 0-9 0,0 0-25 16,-2 16 15-16,2-16 13 0,0 0-16 16,0 0-26-16,0 0 46 0,0 0-39 0,0 0 0 15,0 0 0-15,0 0 0 0,0 0 0 0,0 16 0 16,0-16 0-16,0 0-9 0,0 0-75 15,0 0-79-15,0 0-52 0,0 0-58 0,0 0-149 16,0 0-137-16,0 0-271 0,0 0-276 16,0 0 235-16,0 0 124 0,0 0 105 15,0 0 99-15,20-36 78 0,-20 36 81 0,8-20 16 16,-7 10 53-16</inkml:trace>
  <inkml:trace contextRef="#ctx0" brushRef="#br0" timeOffset="1121">62 123 456 0,'0'0'179'0,"-6"-14"-10"0,6 14-13 15,0 0-9-15,0 0-5 0,0 0-19 0,0 0 24 16,0 0-26-16,0 0-3 0,4-23-3 0,-4 23-4 16,0 0-14-16,0 0-6 0,9-12-5 15,-9 12-12-15,0 0-18 0,14-13 9 0,-14 13-8 16,9-7-4-16,-9 7-15 0,10-7 27 0,-10 7-4 15,11-8-24-15,-11 8-12 0,13-6 8 16,-13 6-19-16,13-7 24 0,-13 7-5 0,14-4-7 16,-14 4 3-16,15-5 4 0,-15 5 42 15,14-3-40-15,-14 3-5 0,20-3 1 16,-20 3 3-16,16-4 1 0,-16 4-12 0,15-3 39 0,-15 3-10 15,20-1-17-15,-20 1-3 16,20-2-6-16,-20 2 9 0,18 0-10 0,-18 0-8 16,18-2 1-16,-18 2 3 0,20 2 17 0,-20-2-25 15,21 0 6-15,-21 0-11 0,20 3 10 16,-20-3-3-16,18 2 30 0,-18-2-40 0,17 4 38 15,-17-4-35-15,16 3-11 0,-16-3 24 0,14 4-11 16,-14-4 9-16,12 6 30 0,-12-6-25 16,10 7 5-16,-10-7-3 0,11 9 19 0,-11-9 48 15,9 11-40-15,-9-11-24 0,8 11 25 0,-8-11-7 16,4 17 28-16,-4-17-44 0,5 19 1 15,-4-11-9-15,-1-8 41 0,0 24-37 16,0-12-2-16,0-12-17 0,-1 23 37 0,0-10-31 16,1-13-14-16,-3 23 22 0,3-23-18 15,-4 20 12-15,0-9-5 0,4-11-11 0,-5 20 18 16,1-9 4-16,4-11 21 0,-6 18-38 0,0-9 9 15,6-9-2-15,-10 18-10 0,2-10 16 16,8-8-1-16,-15 15-17 0,8-8 55 0,-2 0-64 16,9-7 14-16,-19 12-10 0,9-5 30 0,-2-2 1 15,1 2-17-15,-2 0 8 0,0 0-31 16,1-2 34-16,-2 0-9 0,1 2-19 15,-3-4 3-15,2 5 1 0,-1-4 19 0,1 0 11 16,-1 0-17-16,-1 2-12 0,1-3-1 16,2 0-9-16,13-3 15 0,-24 6-17 0,14-4 4 15,10-2 5-15,-22 3 10 0,22-3 9 16,-19 2-24-16,19-2 0 0,-17 2 7 0,17-2-9 15,-16 0 15-15,16 0-11 0,0 0-8 0,-22 0 15 16,22 0 33-16,0 0-71 0,-18-6 11 16,18 6 3-16,0 0 20 0,-13-6-30 0,13 6-8 15,0 0-1-15,-9-9 14 0,9 9-16 16,0 0-21-16,0 0-39 0,-12-10-12 15,12 10-67-15,0 0-47 0,0 0-160 0,0 0-109 16,0 0-145-16,0 0 87 0,0 0 100 0,0 0 54 16,0 0 42-16,0 0 66 0,6-25 22 15</inkml:trace>
</inkml:ink>
</file>

<file path=ppt/ink/ink4865.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8:02.930"/>
    </inkml:context>
    <inkml:brush xml:id="br0">
      <inkml:brushProperty name="width" value="0.4" units="cm"/>
      <inkml:brushProperty name="height" value="0.8" units="cm"/>
      <inkml:brushProperty name="color" value="#FFFC00"/>
      <inkml:brushProperty name="tip" value="rectangle"/>
      <inkml:brushProperty name="rasterOp" value="maskPen"/>
      <inkml:brushProperty name="fitToCurve" value="1"/>
    </inkml:brush>
  </inkml:definitions>
  <inkml:trace contextRef="#ctx0" brushRef="#br0">0 11 675 0,'0'0'276'15,"0"0"3"-15,0 0-13 0,0 0 9 0,0 0-28 0,0 0-8 16,0 0 3-16,0 0-10 0,0 0 4 15,0 0-32-15,0 0-15 0,0 0 1 16,0 0-32-16,0 0-5 0,0 0 36 0,0 0-42 16,0 0-4-16,0 0-1 0,0 0-14 15,0 0-9-15,0 0-17 0,0 0 5 0,0 0 25 16,0 0-61-16,0 0 3 0,0 0 2 0,0 0-22 15,0 0-27-15,0 0 7 0,0 0-26 16,0 0 2-16,0 0-59 0,0 0-58 0,0 0-61 16,0 0-119-16,0 0-106 0,0 0-46 15,0 0-143-15,0 0-132 0,0 0 86 0,0 0 103 16,0 0 72-16,7-11 62 0,-7 11 51 0,0 0 51 15</inkml:trace>
</inkml:ink>
</file>

<file path=ppt/ink/ink4866.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8:03.478"/>
    </inkml:context>
    <inkml:brush xml:id="br0">
      <inkml:brushProperty name="width" value="0.4" units="cm"/>
      <inkml:brushProperty name="height" value="0.8" units="cm"/>
      <inkml:brushProperty name="color" value="#FFFC00"/>
      <inkml:brushProperty name="tip" value="rectangle"/>
      <inkml:brushProperty name="rasterOp" value="maskPen"/>
      <inkml:brushProperty name="fitToCurve" value="1"/>
    </inkml:brush>
  </inkml:definitions>
  <inkml:trace contextRef="#ctx0" brushRef="#br0">0 15 536 0,'0'0'251'15,"0"0"-7"-15,0 0-14 0,0 0 7 0,0 0 0 0,0 0-31 16,0 0 6-16,0 0-8 0,0 0 6 16,0 0-32-16,0 0-7 0,7-13-8 15,-7 13-6-15,0 0-13 0,0 0 1 0,0 0-16 0,0 0 13 16,0 0-38-16,0 0-5 0,0 0-16 15,0 0-9-15,0 0 2 0,0 0-63 16,0 0-30-16,0 0-19 0,0 0-45 0,0 0-46 16,0 0-64-16,0 0-62 0,0 0-92 15,16-1 19-15,-16 1-260 0,0 0 45 0,0 0 81 16,16-1 108-16,-16 1 0 0,0 0 28 0,0 0 73 15</inkml:trace>
</inkml:ink>
</file>

<file path=ppt/ink/ink4867.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8:09.166"/>
    </inkml:context>
    <inkml:brush xml:id="br0">
      <inkml:brushProperty name="width" value="0.3" units="cm"/>
      <inkml:brushProperty name="height" value="0.6" units="cm"/>
      <inkml:brushProperty name="color" value="#00F900"/>
      <inkml:brushProperty name="tip" value="rectangle"/>
      <inkml:brushProperty name="rasterOp" value="maskPen"/>
      <inkml:brushProperty name="fitToCurve" value="1"/>
    </inkml:brush>
  </inkml:definitions>
  <inkml:trace contextRef="#ctx0" brushRef="#br0">0 0 337 0,'0'0'142'0,"0"0"10"0,0 0-16 15,0 0-10-15,0 0 4 0,0 0 23 0,0 0-26 0,0 0 5 16,0 0 3-16,0 0-1 15,0 0-21-15,0 0 11 0,0 0-8 0,0 0 9 16,0 0-35-16,0 0 3 0,0 0-2 0,0 0 7 16,0 0-16-16,0 0 10 0,0 0-14 15,0 0 2-15,0 0 2 0,0 0 17 0,0 0-34 16,0 0 3-16,0 0-27 0,0 0 33 0,0 0-22 15,0 0 20-15,0 0-33 0,0 0 3 16,0 0-22-16,0 0 0 0,0 0-30 0,0 0 2 16,0 0-92-16,0 0-81 0,0 0-116 0,0 0-70 15,0 0-181-15,0 0 34 0,0 0 117 16,0 0 9-16,0 0 58 0,0 0 54 15</inkml:trace>
</inkml:ink>
</file>

<file path=ppt/ink/ink4868.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8:09.533"/>
    </inkml:context>
    <inkml:brush xml:id="br0">
      <inkml:brushProperty name="width" value="0.3" units="cm"/>
      <inkml:brushProperty name="height" value="0.6" units="cm"/>
      <inkml:brushProperty name="color" value="#00F900"/>
      <inkml:brushProperty name="tip" value="rectangle"/>
      <inkml:brushProperty name="rasterOp" value="maskPen"/>
      <inkml:brushProperty name="fitToCurve" value="1"/>
    </inkml:brush>
  </inkml:definitions>
  <inkml:trace contextRef="#ctx0" brushRef="#br0">0 0 378 0,'0'0'181'0,"0"0"-22"0,0 0-25 0,0 0-7 16,0 0 18-16,0 0-34 15,0 0-10-15,0 0-26 0,0 0 16 0,0 0-36 16,0 0-36-16,0 0-25 0,0 0-74 0,0 0-46 16,0 0-13-16,0 0-14 0,0 0-171 15,0 0 5-15,0 0 36 0</inkml:trace>
</inkml:ink>
</file>

<file path=ppt/ink/ink4869.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8:16.213"/>
    </inkml:context>
    <inkml:brush xml:id="br0">
      <inkml:brushProperty name="width" value="0.3" units="cm"/>
      <inkml:brushProperty name="height" value="0.6" units="cm"/>
      <inkml:brushProperty name="color" value="#00F900"/>
      <inkml:brushProperty name="tip" value="rectangle"/>
      <inkml:brushProperty name="rasterOp" value="maskPen"/>
      <inkml:brushProperty name="fitToCurve" value="1"/>
    </inkml:brush>
  </inkml:definitions>
  <inkml:trace contextRef="#ctx0" brushRef="#br0">0 14 490 0,'0'0'135'15,"0"0"8"-15,0 0-1 0,0 0 14 16,0 0-15-16,0 0-2 0,0 0-22 0,0 0 10 15,0 0-5-15,0 0-14 0,0 0 15 0,0 0-24 16,0 0 3-16,0 0 4 0,0 0-19 16,0 0-11-16,0 0-2 0,0 0 3 0,0 0 16 15,0 0-23-15,0 0-18 0,0 0 17 16,0 0-14-16,0 0 4 0,0 0-24 0,0 0 21 15,0 0-8-15,0 0-5 0,0 0-9 0,0 0-2 16,0 0-12-16,0 0 8 0,0 0-5 16,0 0-3-16,0 0-3 0,0 0 5 0,0 0-4 15,0 0 1-15,0 0-6 0,0 0 17 16,0 0-15-16,0 0-6 0,0 0 14 0,0 0-17 15,0 0-1-15,0 0 22 0,0 0-27 0,0 0 2 16,0 0 1-16,0 0 5 0,0 0 7 16,0 0-6-16,0 0-11 0,0 0 4 15,0 0-2-15,0 0 33 0,0 0-43 0,0 0 28 16,0 0-20-16,0 0-4 0,0 0 6 15,0 0-2-15,43-8-6 0,-43 8 31 0,0 0-41 16,0 0 23-16,0 0-5 0,0 0 0 0,0 0 0 16,0 0-2-16,0 0-3 0,20-3 18 15,-20 3-21-15,0 0 16 0,0 0-8 0,0 0 10 16,0 0-10-16,0 0-5 0,18 0 2 0,-18 0 1 15,0 0-1-15,0 0 6 0,0 0 7 16,14-3-5-16,-14 3-2 0,0 0 17 16,0 0-38-16,0 0 26 0,0 0-13 0,0 0-6 15,0 0 4-15,23 2 40 0,-23-2-15 16,0 0-28-16,0 0-8 0,0 0 31 0,0 0-24 15,18 0 19-15,-18 0-34 0,0 0 32 0,0 0 11 16,0 0-17-16,0 0 6 0,16-2-12 16,-16 2 1-16,0 0 0 0,0 0-18 0,0 0 18 15,0 0 10-15,0 0-10 0,17 2-23 16,-17-2 28-16,0 0-14 0,0 0 14 15,0 0 0-15,0 0-18 0,0 0 25 0,0 0-20 0,17 0 3 16,-17 0 13-16,0 0-16 0,0 0 0 16,0 0 7-16,12 4 3 0,-12-4 15 15,0 0-21-15,0 0 15 0,0 0-18 0,14 2 5 16,-14-2 12-16,0 0-23 0,0 0 18 0,16 2 28 15,-16-2-25-15,0 0-21 0,0 0 45 16,0 0-25-16,16 4-7 0,-16-4 13 0,0 0 5 16,0 0-8-16,0 0-5 0,18 3-8 0,-18-3 1 15,0 0 4-15,17 1 36 0,-17-1-40 16,0 0 1-16,16 2-9 0,-16-2 20 0,0 0-10 15,17 0 15-15,-17 0-20 0,0 0 20 0,18 0-20 16,-18 0 10-16,13 4-5 16,-13-4 0-16,0 0-12 0,16 0 17 0,-16 0-5 15,0 0 7-15,0 0 10 0,22 2-18 0,-22-2 11 16,13 1 4-16,-13-1 24 0,0 0-30 15,0 0-3-15,20 2 22 0,-20-2-30 0,0 0 8 16,18 4-27-16,-18-4 12 0,0 0 22 0,15 0-9 16,-15 0-11-16,0 0 5 0,14 5 2 15,-14-5 6-15,0 0-21 0,16 1 11 0,-16-1 10 16,0 0 5-16,12 3-15 0,-12-3 17 0,0 0-16 15,0 0 9-15,18 4-5 0,-18-4 8 16,0 0 6-16,0 0-9 0,18 3-9 16,-18-3 28-16,0 0-34 0,13 2 15 0,-13-2-10 15,0 0 43-15,0 0-23 0,17 2-18 16,-17-2 3-16,0 0 8 0,0 0-16 0,16 2 15 15,-16-2-12-15,0 0 4 0,0 0 10 0,17 3 1 16,-17-3-10-16,0 0-5 0,0 0-2 16,18 2 7-16,-18-2 12 0,0 0-4 0,0 0 10 15,19-2-13-15,-19 2-16 0,0 0 14 0,14 2-3 16,-14-2 17-16,0 0-14 0,0 0 2 15,20 0 5-15,-20 0 5 0,0 0-23 0,14 3 35 16,-14-3-24-16,0 0 2 0,16 2-7 16,-16-2-8-16,0 0 15 0,14 2 2 15,-14-2-4-15,0 0-8 0,15 3-12 0,-15-3 22 16,0 0-16-16,14 2 16 0,-14-2 0 0,0 0 0 15,0 0-19-15,19-2 6 0,-19 2-1 16,0 0 25-16,14 3-20 0,-14-3 7 0,0 0-6 16,0 0 8-16,21 2-12 0,-21-2 4 0,0 0-7 15,12 2 18-15,-12-2-15 0,0 0 2 16,13 4-10-16,-13-4 33 0,0 0-26 0,0 0 4 15,17 1-7-15,-17-1 11 0,0 0-1 0,0 0-9 16,16 0 10-16,-16 0 8 16,0 0-11-16,0 0 3 0,18 1-9 0,-18-1 36 15,0 0-44-15,17 0 27 0,-17 0-13 0,0 0-1 16,16 0 23-16,-16 0-22 0,0 0-8 15,17 2 21-15,-17-2-3 0,0 0 7 0,0 0-23 16,18 0 19-16,-18 0-12 0,0 0 4 0,0 0-6 16,20-2 11-16,-20 2-4 0,0 0-1 15,0 0-2-15,18 2 5 0,-18-2 0 0,0 0-2 16,17-2-8-16,-17 2 18 0,0 0-8 0,0 0 46 15,20-1-56-15,-20 1 12 0,0 0 6 16,14-1 6-16,-14 1-21 0,0 0-12 16,0 0 4-16,21 1 20 0,-21-1-10 0,0 0 29 15,0 0-38-15,18 0 6 0,-18 0 1 16,0 0 2-16,0 0 5 0,16 0 8 0,-16 0-11 15,0 0-16-15,0 0 7 0,17 3 7 0,-17-3 7 16,0 0 1-16,0 0-13 0,16-2 32 16,-16 2-27-16,0 0 0 0,0 0 3 0,18 2-1 15,-18-2-4-15,0 0 17 0,0 0-23 0,0 0 26 16,21-2-30-16,-21 2 29 0,0 0-24 15,0 0 14-15,16 0-4 0,-16 0-8 0,0 0 15 16,0 0 14-16,17 2-24 0,-17-2 3 16,0 0-7-16,0 0 6 0,18 4 0 15,-18-4 1-15,0 0-1 0,0 0 16 0,20 0-23 16,-20 0 7-16,0 0 6 0,0 0 5 0,18 0-14 15,-18 0 9-15,0 0-11 0,0 0 30 16,19 0-19-16,-19 0-3 0,0 0-3 0,0 0 6 16,17 2-23-16,-17-2 23 0,0 0-8 0,0 0 34 15,0 0-36-15,19 0 4 0,-19 0-8 16,0 0 17-16,0 0 4 0,15 0-7 15,-15 0-8-15,0 0 14 0,0 0-23 0,17 0 28 16,-17 0-23-16,0 0 9 0,17 2 17 16,-17-2-25-16,0 0 1 0,14 0 19 0,-14 0-21 15,0 0 11-15,0 0-7 0,20 3 5 0,-20-3 17 16,0 0-14-16,14 1-11 0,-14-1 23 15,0 0-39-15,17 3 21 0,-17-3-7 0,0 0 13 16,0 0-3-16,20-4 0 0,-20 4-3 16,0 0-1-16,0 0 4 0,18 0 12 0,-18 0-15 15,0 0 30-15,0 0-37 0,15-3 5 0,-15 3 8 16,0 0-18-16,0 0 10 0,0 0 15 15,17-4-12-15,-17 4-1 0,0 0 6 16,0 0 4-16,14-4-17 0,-14 4 15 0,0 0-7 16,0 0 16-16,0 0-28 0,20-2 19 0,-20 2-15 15,0 0 15-15,0 0-10 0,18-2 7 16,-18 2-4-16,0 0 12 0,0 0-18 0,16-2 18 15,-16 2-20-15,0 0 18 0,0 0 23 16,17-2-33-16,-17 2-8 0,0 0 20 0,0 0-13 16,17-4 11-16,-17 4-23 0,0 0 5 0,15-3 8 15,-15 3 2-15,0 0-3 0,0 0 11 16,14-3-18-16,-14 3 12 0,0 0-9 0,0 0 7 15,0 0 10-15,14-6-8 0,-14 6-9 16,0 0 7-16,0 0-2 0,0 0-3 16,16-3 0-16,-16 3 5 0,0 0-5 0,0 0-5 15,0 0 4-15,14-1 12 0,-14 1-8 0,0 0-1 16,0 0 6-16,0 0-3 0,15-4 12 15,-15 4-2-15,0 0-18 0,0 0 11 0,0 0-15 16,17-5 9-16,-17 5-6 0,0 0 2 0,0 0 7 16,12-6 24-16,-12 6-32 0,0 0-11 15,0 0 5-15,15-3 45 0,-15 3-40 0,0 0 6 16,0 0 1-16,19-2-8 0,-19 2 3 0,0 0 4 15,0 0-6-15,16-3 18 16,-16 3-35-16,0 0 14 0,0 0 0 0,16-4 22 16,-16 4-20-16,0 0 3 0,0 0 2 0,0 0 12 15,0 0-21-15,23 3 16 0,-23-3 15 16,0 0 0-16,0 0-34 0,0 0 22 0,14-6-24 15,-14 6 7-15,0 0 7 0,0 0 10 0,0 0-22 16,17-1 22-16,-17 1-19 0,0 0 28 16,0 0-16-16,16-2-7 0,-16 2-2 0,0 0-1 15,0 0 8-15,0 0 4 0,18 0-26 0,-18 0-30 16,0 0-49-16,0 0-80 0,0 0-92 15,0 0-244-15,16-2 73 0,-16 2 41 16,0 0 81-16,0 0 31 0,0 0 42 0</inkml:trace>
</inkml:ink>
</file>

<file path=ppt/ink/ink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5.338"/>
    </inkml:context>
    <inkml:brush xml:id="br0">
      <inkml:brushProperty name="width" value="0.05" units="cm"/>
      <inkml:brushProperty name="height" value="0.05" units="cm"/>
      <inkml:brushProperty name="color" value="#004F8B"/>
    </inkml:brush>
  </inkml:definitions>
  <inkml:trace contextRef="#ctx0" brushRef="#br0">207 3 5733 0 0,'0'0'3351'0'0,"10"-2"-963"0"0,-4 2 1797 0 0,-3 2-3812 0 0,1 0 0 0 0,0 0 1 0 0,-1 0-1 0 0,0 1 0 0 0,0-1 1 0 0,0 1-1 0 0,0 0 0 0 0,0 0 1 0 0,0 0-1 0 0,0 0 0 0 0,-1 0 1 0 0,0 1-1 0 0,0-1 0 0 0,0 1 1 0 0,0-1-1 0 0,0 1 0 0 0,1 4 1 0 0,-1 0 26 0 0,0 0 1 0 0,-1 0 0 0 0,0 0-1 0 0,0 0 1 0 0,-1 0 0 0 0,1 0-1 0 0,-2 0 1 0 0,-1 11 0 0 0,-1-1-14 0 0,-1 1 1 0 0,-1-1 0 0 0,-1 0-1 0 0,0 0 1 0 0,-1-1 0 0 0,-18 31 0 0 0,13-28-758 0 0,-2-2-1 0 0,0 0 1 0 0,-25 26 0 0 0,30-36-1010 0 0,1-1 0 0 0,-1 0 0 0 0,-18 11 1 0 0,22-15-139 0 0,1-1 1 0 0,-1 0-1 0 0,0 0 1 0 0,0 0 0 0 0,0-1-1 0 0,0 1 1 0 0,0-1-1 0 0,0-1 1 0 0,-7 1 0 0 0,-10-9-2680 0 0,11 3 2403 0 0</inkml:trace>
</inkml:ink>
</file>

<file path=ppt/ink/ink4870.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cm"/>
          <inkml:channel name="T" type="integer" max="2.14748E9" units="dev"/>
        </inkml:traceFormat>
        <inkml:channelProperties>
          <inkml:channelProperty channel="X" name="resolution" value="999.99994" units="1/cm"/>
          <inkml:channelProperty channel="Y" name="resolution" value="999.99994" units="1/cm"/>
          <inkml:channelProperty channel="F" name="resolution" value="249.9771" units="1/cm"/>
          <inkml:channelProperty channel="T" name="resolution" value="1" units="1/dev"/>
        </inkml:channelProperties>
      </inkml:inkSource>
      <inkml:timestamp xml:id="ts0" timeString="2021-05-28T05:58:20.589"/>
    </inkml:context>
    <inkml:brush xml:id="br0">
      <inkml:brushProperty name="width" value="0.3" units="cm"/>
      <inkml:brushProperty name="height" value="0.6" units="cm"/>
      <inkml:brushProperty name="color" value="#00F900"/>
      <inkml:brushProperty name="tip" value="rectangle"/>
      <inkml:brushProperty name="rasterOp" value="maskPen"/>
      <inkml:brushProperty name="fitToCurve" value="1"/>
    </inkml:brush>
  </inkml:definitions>
  <inkml:trace contextRef="#ctx0" brushRef="#br0">0 68 284 0,'0'0'91'0,"0"0"6"0,0 0-15 0,0 0 6 15,0 0-29-15,0 0 11 16,0 0-3-16,0 0 4 0,0 0-23 0,0 0 9 16,0 0-3-16,0 0 6 0,0 0 2 0,0 0 5 15,0 0-10-15,0 0 18 0,0 0-17 16,0 0 7-16,0 0 7 0,0 0-8 0,0 0-12 15,0 0 0-15,0 0 3 0,0 0-8 0,0 0-7 16,0 0 11-16,0 0 1 0,0 0-7 16,0 0 1-16,0 0-18 0,0 0-6 0,0 0 8 15,0 0-8-15,0 0 9 0,0 0-11 0,0 0 7 16,0 0 8-16,0 0-6 0,0 0-20 15,0 0-2-15,0 0-10 0,0 0 32 16,0 0-17-16,0 0 10 0,0 0-26 0,0 0 15 16,0 0 7-16,0 0 16 0,20-24-39 15,-20 24 14-15,0 0-4 0,0 0 2 0,0 0 2 16,0 0 0-16,0 0 0 0,18 0 7 0,-18 0-16 15,0 0 0-15,0 0-3 0,0 0 18 16,15-3-25-16,-15 3 21 0,0 0-17 0,0 0 3 16,0 0 1-16,0 0-3 0,22 0 8 0,-22 0-1 15,0 0-16-15,15-2 26 0,-15 2-25 16,0 0 10-16,0 0 10 0,16-2 20 0,-16 2-27 15,0 0 4-15,0 0-10 0,0 0 27 16,19 0-30-16,-19 0 18 0,0 0-9 16,0 0-9-16,0 0-12 0,18 0 14 0,-18 0 0 15,0 0 16-15,0 0-2 0,0 0-9 0,18 0-8 16,-18 0 15-16,0 0-3 0,0 0 10 15,0 0-10-15,20 0-11 0,-20 0 13 0,0 0-1 16,0 0 3-16,0 0-7 0,19-2 12 16,-19 2-22-16,0 0-3 0,0 0 4 0,14 2 10 15,-14-2 10-15,0 0-4 0,0 0 13 0,0 0-26 16,21-2 11-16,-21 2 17 0,0 0-23 15,0 0-12-15,16 0 9 0,-16 0 1 16,0 0 29-16,0 0-43 0,0 0 11 0,20 0 14 16,-20 0-2-16,0 0-10 0,0 0 11 15,16-1-7-15,-16 1 17 0,0 0-28 0,0 0 24 16,19-2-8-16,-19 2-2 0,0 0 12 0,0 0-16 15,0 0-7-15,18-1 1 0,-18 1 11 16,0 0 22-16,0 0-32 0,17-4 3 0,-17 4 6 16,0 0-4-16,0 0-15 0,0 0 32 0,18-3-31 15,-18 3 38-15,0 0-35 0,0 0 13 16,15 0-3-16,-15 0 6 0,0 0-6 0,0 0 1 15,0 0-2-15,18 0 4 0,-18 0-3 16,0 0 17-16,0 0-3 0,16-2 1 16,-16 2-1-16,0 0-13 0,0 0-12 0,18 0 19 15,-18 0-19-15,0 0 21 0,0 0-18 0,21 0 11 16,-21 0 0-16,0 0-5 0,0 0 3 15,18-2 20-15,-18 2-34 0,0 0 14 0,0 0-6 16,16 0 4-16,-16 0-2 0,0 0-4 0,0 0 26 16,19-1-7-16,-19 1-11 0,0 0-11 15,0 0 3-15,18-2 4 0,-18 2-6 0,0 0 24 16,0 0-19-16,21 2 14 0,-21-2-1 15,0 0 1-15,14 1-10 0,-14-1 11 16,0 0-26-16,0 0 28 0,21-1 0 0,-21 1-5 16,0 0-8-16,0 0 3 0,21 0 7 15,-21 0 0-15,0 0-7 0,15 1 2 0,-15-1-9 16,0 0 23-16,0 0-27 0,22-1 18 0,-22 1-16 15,0 0 4-15,14-2 21 0,-14 2-7 16,0 0-11-16,0 0 7 0,20 0-1 0,-20 0-8 16,0 0-1-16,0 0 3 0,21 0-14 0,-21 0 27 15,0 0 3-15,0 0-16 0,18-2-12 16,-18 2 5-16,0 0 9 0,0 0 9 0,16 2-5 15,-16-2-10-15,0 0-9 0,0 0 18 16,17 0 11-16,-17 0-10 0,0 0-17 16,0 0 8-16,18 2 5 0,-18-2 7 0,0 0-25 15,0 0 22-15,20-2-22 0,-20 2 20 0,0 0-11 16,0 0-3-16,17 2 8 0,-17-2 7 15,0 0-13-15,14 1 20 0,-14-1-13 0,0 0 7 16,0 0-1-16,20 0 19 0,-20 0-12 16,0 0-12-16,0 0-10 0,21 0 47 0,-21 0-45 15,0 0 15-15,14 0-21 0,-14 0 21 0,0 0-14 16,16 0 3-16,-16 0-4 0,0 0 7 15,17 0-9-15,-17 0 17 0,0 0-2 16,0 0 5-16,19-1-16 0,-19 1 5 0,0 0 7 16,0 0-1-16,18 0-6 0,-18 0 19 15,0 0-17-15,16 1-2 0,-16-1 6 0,0 0 14 16,0 0-18-16,21-1 10 0,-21 1-14 0,0 0 7 15,15 0-4-15,-15 0 9 0,0 0-9 16,0 0-3-16,21-2 5 0,-21 2 0 0,0 0-16 16,15-2 9-16,-15 2 14 0,0 0 30 0,17-2-37 15,-17 2 9-15,0 0-14 0,0 0 8 16,0 0-8-16,21 0 7 0,-21 0-6 0,0 0 17 15,0 0-3-15,17-1-20 0,-17 1-3 16,0 0 20-16,0 0 6 0,16-2-24 16,-16 2 22-16,0 0-24 0,0 0 19 0,17-2 22 15,-17 2-32-15,0 0 17 0,0 0-13 0,0 0 3 16,22-1-1-16,-22 1 8 0,0 0-13 15,0 0 22-15,19 0-10 0,-19 0 9 0,0 0-30 16,19-2 22-16,-19 2-22 0,0 0 20 0,17-2 3 16,-17 2-22-16,0 0 5 0,0 0 13 15,21 0 1-15,-21 0 20 0,0 0-14 0,14-2-10 16,-14 2-4-16,0 0 18 0,0 0-1 15,21-1-7-15,-21 1-1 0,0 0-18 16,0 0 11-16,20 0 14 0,-20 0-34 0,0 0 24 16,0 0-19-16,18 0 10 0,-18 0 34 15,0 0-46-15,17 0 4 0,-17 0 6 0,0 0 3 16,0 0-1-16,18 0-18 0,-18 0 17 0,0 0 11 15,0 0-5-15,0 0-9 0,23 0 5 16,-23 0-15-16,0 0 22 0,0 0-10 0,14 1 8 16,-14-1-8-16,0 0 1 0,0 0 25 0,16 2-27 15,-16-2 14-15,0 0 1 0,16 2-11 16,-16-2 4-16,0 0-13 0,0 0 8 0,19 0 0 15,-19 0 3-15,0 0 10 0,16 2-8 16,-16-2-4-16,0 0-9 0,16 1 18 16,-16-1 4-16,0 0-20 0,0 0 13 0,23-1-4 15,-23 1-2-15,0 0 12 0,15 1-22 0,-15-1 7 16,0 0 12-16,0 0-11 0,20 0 8 15,-20 0-6-15,0 0 0 0,14 0 4 0,-14 0 7 16,0 0-26-16,0 0 17 0,17 0 8 0,-17 0 11 16,0 0-3-16,0 0-11 0,18 0-15 15,-18 0 20-15,0 0-1 0,0 0 14 0,16 0-34 16,-16 0-6-16,0 0 6 0,0 0 32 15,18-1-24-15,-18 1 13 0,0 0-17 16,0 0 4-16,20-2 10 0,-20 2-9 0,0 0 0 16,0 0 9-16,17-2 4 0,-17 2 20 15,0 0-29-15,0 0 8 0,25-2 0 0,-25 2-20 16,0 0-4-16,16-1 16 0,-16 1-6 0,0 0 20 15,19 0-16-15,-19 0 0 0,0 0 7 16,20 0-12-16,-20 0 31 0,0 0-7 0,16 0-12 16,-16 0 8-16,0 0-39 0,0 0 28 0,19-2-1 15,-19 2-3-15,0 0-5 0,0 0 10 16,19 2 7-16,-19-2-1 0,0 0-5 0,0 0-1 15,17 0 6-15,-17 0 6 0,0 0-7 16,0 0-8-16,18 1 7 0,-18-1 6 16,0 0-13-16,0 0 3 0,18 2-3 0,-18-2 20 15,0 0-14-15,16 0 4 0,-16 0-12 0,0 0 16 16,0 0 1-16,17 4-17 0,-17-4 15 15,0 0-1-15,0 0-4 0,17 0 7 0,-17 0-17 16,0 0 0-16,0 0 3 0,0 0 14 0,14 1 9 16,-14-1-24-16,0 0-4 0,0 0 15 15,0 0-13-15,0 0 6 0,0 0-20 0,0 0 9 16,0 0-9-16,0 0-35 0,0 0-34 15,19 4-114-15,-19-4-97 0,0 0-277 16,0 0 70-16,0 0 51 0,0 0 80 0,0 0 53 16,0 0 50-16</inkml:trace>
</inkml:ink>
</file>

<file path=ppt/ink/ink4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8:05.615"/>
    </inkml:context>
    <inkml:brush xml:id="br0">
      <inkml:brushProperty name="width" value="0.05" units="cm"/>
      <inkml:brushProperty name="height" value="0.05" units="cm"/>
      <inkml:brushProperty name="color" value="#E71224"/>
    </inkml:brush>
  </inkml:definitions>
  <inkml:trace contextRef="#ctx0" brushRef="#br0">195 42 3488 0 0,'10'-15'22684'0'0,"-9"12"-23693"0"0,-2 2 1032 0 0,2-22-295 0 0,0 26 296 0 0,-1 0-31 0 0,1-1 0 0 0,-1 1 0 0 0,0-1 0 0 0,0 1 1 0 0,0-1-1 0 0,0 0 0 0 0,0 1 0 0 0,0-1 0 0 0,-1 1 0 0 0,1-1 0 0 0,-1 3 0 0 0,0-3 49 0 0,0-2-77 0 0,-1 4 63 0 0,1-3 98 0 0,1-1-238 0 0,-1 0 109 0 0,1 0 1 0 0,0 0-1 0 0,-1 0 0 0 0,1 0 0 0 0,0 0 0 0 0,-1 0 1 0 0,1 0-1 0 0,-1 0 0 0 0,1 0 0 0 0,0 0 0 0 0,-1 0 1 0 0,1 0-1 0 0,0 0 0 0 0,-1 0 0 0 0,1 0 1 0 0,0 0-1 0 0,-1 0 0 0 0,1-1 0 0 0,0 1 0 0 0,-1 0 1 0 0,1 0-1 0 0,0 0 0 0 0,-1-1 0 0 0,1 1 0 0 0,0 0 1 0 0,0 0-1 0 0,-1-1 0 0 0,1 1 0 0 0,0 0 0 0 0,0-1 1 0 0,-1 1-1 0 0,1 0 0 0 0,0-1 0 0 0,0 1 0 0 0,0 0 1 0 0,0-1-1 0 0,0 1 0 0 0,0 0 0 0 0,-1-1 1 0 0,1 1-1 0 0,0 0 0 0 0,0-2 0 0 0,-1 15-67 0 0,1-12 75 0 0,0 0 1 0 0,0 0-1 0 0,0-1 1 0 0,0 1-1 0 0,0 0 1 0 0,-1 0-1 0 0,1-1 1 0 0,0 1-1 0 0,0 0 1 0 0,-1 0-1 0 0,1-1 1 0 0,0 1-1 0 0,-1 0 1 0 0,1-1-1 0 0,-1 1 1 0 0,1-1-1 0 0,-1 1 1 0 0,1-1-1 0 0,-1 1 1 0 0,0-1-1 0 0,1 1 1 0 0,-1-1-1 0 0,1 1 1 0 0,-1-1-1 0 0,0 0 1 0 0,0 1 0 0 0,1-1-1 0 0,-1 0 1 0 0,0 1-1 0 0,1-1 1 0 0,-1 0-1 0 0,0 0 1 0 0,0 0-1 0 0,0 0 1 0 0,-1 0-1 0 0,2 0-8 0 0,-1 0-1 0 0,1-1 1 0 0,-1 1-1 0 0,1 0 1 0 0,0-1 0 0 0,-1 1-1 0 0,1 0 1 0 0,-1-1-1 0 0,1 1 1 0 0,0-1-1 0 0,-1 1 1 0 0,1 0 0 0 0,0-1-1 0 0,0 1 1 0 0,-1-1-1 0 0,1 1 1 0 0,0-1-1 0 0,0 1 1 0 0,0-1 0 0 0,-1 1-1 0 0,1-1 1 0 0,0 1-1 0 0,0-1 1 0 0,0 1-1 0 0,0-1 1 0 0,0 0 0 0 0,0 1-1 0 0,0-1 1 0 0,0 1-1 0 0,0-1 1 0 0,1 1-1 0 0,-1-1 1 0 0,0 1 0 0 0,0-1-1 0 0,0 1 1 0 0,1-1-1 0 0,-1 1 1 0 0,0-1-1 0 0,1 0 1 0 0,1-2-22 0 0,-1 0 0 0 0,1 1 0 0 0,1-1 0 0 0,-1 0 0 0 0,0 1 0 0 0,1-1 1 0 0,-1 1-1 0 0,1 0 0 0 0,-1-1 0 0 0,1 1 0 0 0,0 1 0 0 0,0-1 0 0 0,0 0 0 0 0,0 1 0 0 0,1-1 0 0 0,-1 1 0 0 0,6-1 0 0 0,-8 2 18 0 0,1-1 0 0 0,-1 1 0 0 0,0 0-1 0 0,0 1 1 0 0,0-1 0 0 0,0 0-1 0 0,0 0 1 0 0,1 0 0 0 0,-1 1-1 0 0,0-1 1 0 0,0 0 0 0 0,0 1-1 0 0,0-1 1 0 0,0 1 0 0 0,0 0-1 0 0,0-1 1 0 0,0 1 0 0 0,0 0 0 0 0,0-1-1 0 0,0 1 1 0 0,1 1 0 0 0,-1 1-3 0 0,0-1 0 0 0,1 0 0 0 0,-1 1 0 0 0,0-1 0 0 0,0 1 0 0 0,-1-1 0 0 0,1 1 0 0 0,0 0 0 0 0,-1-1 1 0 0,1 1-1 0 0,-1 0 0 0 0,0-1 0 0 0,0 5 0 0 0,0-1-85 0 0,-1 0 0 0 0,0-1 0 0 0,1 1-1 0 0,-2 0 1 0 0,1 0 0 0 0,-1 0 0 0 0,0-1 0 0 0,-3 8 0 0 0,0-4-807 0 0,0-1-1 0 0,0 0 1 0 0,0 0 0 0 0,-1-1 0 0 0,-1 0 0 0 0,1 0 0 0 0,-16 12-1 0 0,5-5-1162 0 0,-2-2 1 0 0,0 0-1 0 0,0-2 0 0 0,-1 0 0 0 0,-27 10 0 0 0,11-8 65 0 0</inkml:trace>
</inkml:ink>
</file>

<file path=ppt/ink/ink4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8:07.350"/>
    </inkml:context>
    <inkml:brush xml:id="br0">
      <inkml:brushProperty name="width" value="0.05" units="cm"/>
      <inkml:brushProperty name="height" value="0.05" units="cm"/>
      <inkml:brushProperty name="color" value="#E71224"/>
    </inkml:brush>
  </inkml:definitions>
  <inkml:trace contextRef="#ctx0" brushRef="#br0">1 79 4964 0 0,'5'-18'4867'0'0,"5"-23"2908"0"0,-10 22 1631 0 0,46 198-6528 0 0,31 247-1 0 0,-68-346-2877 0 0,-1 84 0 0 0,-7-156 0 0 0,2-2 0 0 0,1-5 0 0 0,-3-5 0 0 0,0 0 0 0 0,0 1 0 0 0,-1-1 0 0 0,1 0 0 0 0,-1 1 0 0 0,0-1 0 0 0,1 0 0 0 0,-2 0 0 0 0,1 0 0 0 0,-1-4 0 0 0,0-10 0 0 0,6-1 0 0 0,0 0 0 0 0,0 1 0 0 0,2 0 0 0 0,1 0 0 0 0,0 1 0 0 0,1 0 0 0 0,0 0 0 0 0,2 1 0 0 0,0 0 0 0 0,1 1 0 0 0,17-18 0 0 0,-21 25 0 0 0,-1 1 0 0 0,1 0 0 0 0,0 1 0 0 0,1-1 0 0 0,-1 2 0 0 0,1-1 0 0 0,1 1 0 0 0,-1 1 0 0 0,1 0 0 0 0,-1 0 0 0 0,1 1 0 0 0,0 0 0 0 0,0 0 0 0 0,1 1 0 0 0,-1 1 0 0 0,0 0 0 0 0,1 0 0 0 0,-1 1 0 0 0,1 0 0 0 0,-1 1 0 0 0,1 0 0 0 0,15 4 0 0 0,-20-3 0 0 0,0-1 0 0 0,0 1 0 0 0,-1 0 0 0 0,1 1 0 0 0,0 0 0 0 0,-1 0 0 0 0,0 0 0 0 0,1 0 0 0 0,-1 1 0 0 0,-1 0 0 0 0,1 0 0 0 0,0 0 0 0 0,-1 0 0 0 0,0 1 0 0 0,0 0 0 0 0,0 0 0 0 0,-1 0 0 0 0,0 0 0 0 0,0 0 0 0 0,0 1 0 0 0,0 0 0 0 0,-1-1 0 0 0,0 1 0 0 0,0 0 0 0 0,-1 0 0 0 0,0 0 0 0 0,0 0 0 0 0,0 0 0 0 0,0 1 0 0 0,-1-1 0 0 0,0 0 0 0 0,-1 0 0 0 0,1 0 0 0 0,-1 0 0 0 0,0 0 0 0 0,-1 0 0 0 0,1 0 0 0 0,-1 0 0 0 0,-1 0 0 0 0,1 0 0 0 0,-1-1 0 0 0,0 1 0 0 0,0-1 0 0 0,0 0 0 0 0,-1 0 0 0 0,0 0 0 0 0,0 0 0 0 0,0-1 0 0 0,0 0 0 0 0,-1 1 0 0 0,0-2 0 0 0,-7 6 0 0 0,4-4-18 0 0,0 0 1 0 0,-1 0-1 0 0,1-1 0 0 0,-1 0 0 0 0,0-1 1 0 0,0 0-1 0 0,0 0 0 0 0,0-1 0 0 0,-1 0 1 0 0,1 0-1 0 0,-1-1 0 0 0,1-1 0 0 0,-1 0 1 0 0,0 0-1 0 0,1 0 0 0 0,-1-1 0 0 0,1-1 1 0 0,-1 0-1 0 0,1 0 0 0 0,0-1 1 0 0,0 0-1 0 0,0 0 0 0 0,0-1 0 0 0,1 0 1 0 0,-1-1-1 0 0,1 0 0 0 0,0 0 0 0 0,0-1 1 0 0,-9-9-1 0 0,8 4 415 0 0,4-2-4535 0 0,5 8 994 0 0,0 0 1 0 0,0 1-1 0 0,0-1 1 0 0,0 0-1 0 0,1 0 1 0 0,2-8-1 0 0,-1 5-319 0 0</inkml:trace>
</inkml:ink>
</file>

<file path=ppt/ink/ink4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8:08.725"/>
    </inkml:context>
    <inkml:brush xml:id="br0">
      <inkml:brushProperty name="width" value="0.05" units="cm"/>
      <inkml:brushProperty name="height" value="0.05" units="cm"/>
      <inkml:brushProperty name="color" value="#E71224"/>
    </inkml:brush>
  </inkml:definitions>
  <inkml:trace contextRef="#ctx0" brushRef="#br0">0 15 5068 0 0,'6'-13'16740'0'0,"-5"12"-16287"0"0,4 5-163 0 0,0 1 0 0 0,-1 0 0 0 0,1 0 0 0 0,-1 0 0 0 0,-1 0 0 0 0,1 1 0 0 0,-1-1 1 0 0,1 1-1 0 0,-2 0 0 0 0,1 0 0 0 0,-1 0 0 0 0,0 0 0 0 0,0 0 0 0 0,2 11 0 0 0,0 6 324 0 0,-1 0 0 0 0,1 45 0 0 0,-4-69-449 0 0,0-5-174 0 0,-1 0 1 0 0,1 0 0 0 0,0 0 0 0 0,1 0 0 0 0,-1 0 0 0 0,1 0 0 0 0,0 0-1 0 0,4-9 1 0 0,3-4-26 0 0,-5 10-3 0 0,1 0 1 0 0,0 0-1 0 0,0 0 0 0 0,1 1 1 0 0,0 0-1 0 0,1-1 1 0 0,0 2-1 0 0,0-1 1 0 0,1 1-1 0 0,10-10 1 0 0,-15 16 25 0 0,0 0 0 0 0,0 0 1 0 0,-1 0-1 0 0,1 0 0 0 0,0 0 1 0 0,0 0-1 0 0,0 1 0 0 0,0-1 1 0 0,0 1-1 0 0,0-1 0 0 0,0 1 1 0 0,0 0-1 0 0,0 0 0 0 0,0 0 1 0 0,0 0-1 0 0,0 0 0 0 0,0 0 0 0 0,0 1 1 0 0,0-1-1 0 0,0 1 0 0 0,0-1 1 0 0,0 1-1 0 0,0 0 0 0 0,0 0 1 0 0,0-1-1 0 0,-1 1 0 0 0,1 1 1 0 0,0-1-1 0 0,-1 0 0 0 0,1 0 1 0 0,0 1-1 0 0,-1-1 0 0 0,0 1 1 0 0,1-1-1 0 0,-1 1 0 0 0,0-1 1 0 0,0 1-1 0 0,0 0 0 0 0,1 2 1 0 0,2 2 22 0 0,0 0 0 0 0,-1 1 0 0 0,0-1 0 0 0,0 1-1 0 0,-1-1 1 0 0,0 1 0 0 0,0 0 0 0 0,-1 0 0 0 0,1 0 0 0 0,-1 8 0 0 0,-1-14 137 0 0,5-25-803 0 0,-3 19 587 0 0,0 0 0 0 0,1 0 1 0 0,-1 0-1 0 0,1 0 0 0 0,1 1 1 0 0,-1 0-1 0 0,1-1 0 0 0,-1 1 1 0 0,1 0-1 0 0,0 1 0 0 0,8-6 1 0 0,48-30-637 0 0,-57 38 634 0 0,7-2 8 0 0,-9 3 68 0 0,0 0 0 0 0,1 0-1 0 0,-1 0 1 0 0,0 0 0 0 0,1 0 0 0 0,-1 0 0 0 0,0 0-1 0 0,1 1 1 0 0,-1-1 0 0 0,0 0 0 0 0,0 1 0 0 0,1-1-1 0 0,-1 0 1 0 0,0 1 0 0 0,0 0 0 0 0,0-1 0 0 0,0 1-1 0 0,0 0 1 0 0,0 0 0 0 0,0-1 0 0 0,0 1 0 0 0,0 0-1 0 0,0 0 1 0 0,0 0 0 0 0,0 0 0 0 0,0 0 0 0 0,-1 0-1 0 0,1 1 1 0 0,-1-1 0 0 0,1 0 0 0 0,0 0 0 0 0,-1 0 0 0 0,0 1-1 0 0,1 1 1 0 0,10 51 284 0 0,-9-39-242 0 0,-1-9-97 0 0,0 1 1 0 0,1-1-1 0 0,-1 0 0 0 0,1 0 0 0 0,1 0 0 0 0,-1 0 1 0 0,1 0-1 0 0,0 0 0 0 0,1-1 0 0 0,-1 1 1 0 0,1-1-1 0 0,0 0 0 0 0,0 0 0 0 0,8 6 0 0 0,17 7-6866 0 0,7-4-8819 0 0</inkml:trace>
</inkml:ink>
</file>

<file path=ppt/ink/ink4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8:09.443"/>
    </inkml:context>
    <inkml:brush xml:id="br0">
      <inkml:brushProperty name="width" value="0.05" units="cm"/>
      <inkml:brushProperty name="height" value="0.05" units="cm"/>
      <inkml:brushProperty name="color" value="#E71224"/>
    </inkml:brush>
  </inkml:definitions>
  <inkml:trace contextRef="#ctx0" brushRef="#br0">1 3 4236 0 0,'0'0'6204'0'0,"5"2"-5100"0"0,21 2-85 0 0,0-1 0 0 0,0-1-1 0 0,1-1 1 0 0,-1-2 0 0 0,45-5 0 0 0,21-1-4736 0 0,-72 7-444 0 0,0 0 0 0 0,29 5 0 0 0,-47-4 2712 0 0</inkml:trace>
</inkml:ink>
</file>

<file path=ppt/ink/ink4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8:09.772"/>
    </inkml:context>
    <inkml:brush xml:id="br0">
      <inkml:brushProperty name="width" value="0.05" units="cm"/>
      <inkml:brushProperty name="height" value="0.05" units="cm"/>
      <inkml:brushProperty name="color" value="#E71224"/>
    </inkml:brush>
  </inkml:definitions>
  <inkml:trace contextRef="#ctx0" brushRef="#br0">1 15 4248 0 0,'0'0'3390'0'0,"6"-1"-2458"0"0,82-3 1757 0 0,98-5-1452 0 0,-61 10-9015 0 0,-102-1 5828 0 0,0-1 182 0 0</inkml:trace>
</inkml:ink>
</file>

<file path=ppt/ink/ink4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8:10.428"/>
    </inkml:context>
    <inkml:brush xml:id="br0">
      <inkml:brushProperty name="width" value="0.05" units="cm"/>
      <inkml:brushProperty name="height" value="0.05" units="cm"/>
      <inkml:brushProperty name="color" value="#E71224"/>
    </inkml:brush>
  </inkml:definitions>
  <inkml:trace contextRef="#ctx0" brushRef="#br0">131 37 3664 0 0,'-2'-2'445'0'0,"1"1"0"0"0,-1 0 0 0 0,0-1 0 0 0,0 1 0 0 0,0 0 0 0 0,0 0 0 0 0,0 0-1 0 0,0 0 1 0 0,0 0 0 0 0,-1 0 0 0 0,1 1 0 0 0,0-1 0 0 0,0 1 0 0 0,-1 0 0 0 0,1-1 0 0 0,0 1 0 0 0,0 0-1 0 0,-1 0 1 0 0,1 0 0 0 0,0 1 0 0 0,-1-1 0 0 0,1 1 0 0 0,-4 1 0 0 0,2-1-90 0 0,1 1 1 0 0,-1 0 0 0 0,0 1 0 0 0,1-1-1 0 0,0 1 1 0 0,0-1 0 0 0,0 1 0 0 0,0 0-1 0 0,0 0 1 0 0,0 0 0 0 0,1 1-1 0 0,-4 5 1 0 0,3-5-215 0 0,0 0 0 0 0,1 0 0 0 0,0 1 0 0 0,0-1 0 0 0,0 0 0 0 0,0 1 0 0 0,1-1 0 0 0,0 1 0 0 0,-1 0 0 0 0,2 0 0 0 0,-1-1 0 0 0,1 1 0 0 0,-1 0 0 0 0,1 0 0 0 0,1-1 0 0 0,-1 1 0 0 0,1 0 0 0 0,0 0 0 0 0,0-1 0 0 0,0 1 0 0 0,0-1 0 0 0,1 1 0 0 0,0-1 0 0 0,4 8 0 0 0,-3-9-82 0 0,0 1-1 0 0,1-1 1 0 0,-1 0 0 0 0,1 0 0 0 0,0-1 0 0 0,0 1 0 0 0,0-1 0 0 0,0 1-1 0 0,0-1 1 0 0,1-1 0 0 0,-1 1 0 0 0,1 0 0 0 0,-1-1 0 0 0,1 0 0 0 0,0 0-1 0 0,-1-1 1 0 0,1 1 0 0 0,7-1 0 0 0,-5 0-17 0 0,0-1 0 0 0,0 0 0 0 0,0 0 0 0 0,0-1 0 0 0,0 0 0 0 0,0 0 0 0 0,-1-1 0 0 0,1 1 0 0 0,-1-2 0 0 0,1 1 0 0 0,9-7 1 0 0,-12 7-36 0 0,0-1 0 0 0,0 1 0 0 0,0 0 1 0 0,0-1-1 0 0,-1 0 0 0 0,1 0 0 0 0,-1 0 1 0 0,0 0-1 0 0,0-1 0 0 0,-1 1 0 0 0,1-1 1 0 0,-1 0-1 0 0,0 1 0 0 0,0-1 0 0 0,1-7 0 0 0,-2 8-9 0 0,-1-1 0 0 0,0 1 0 0 0,0 0 0 0 0,0 0 0 0 0,-1 0 0 0 0,1 0-1 0 0,-1 0 1 0 0,0 0 0 0 0,0 0 0 0 0,0 0 0 0 0,-1 0 0 0 0,0 0 0 0 0,1 0-1 0 0,-1 1 1 0 0,0-1 0 0 0,-1 1 0 0 0,1-1 0 0 0,-1 1 0 0 0,1 0 0 0 0,-1 0-1 0 0,-6-5 1 0 0,5 5-62 0 0,0 0 0 0 0,0 0 0 0 0,0 0 0 0 0,0 0 0 0 0,0 1 0 0 0,-9-4 0 0 0,8 4-705 0 0,-1 0 0 0 0,1 1 0 0 0,-1 0 0 0 0,1 0 0 0 0,-1 0 1 0 0,0 1-1 0 0,0 0 0 0 0,-9 1 0 0 0,1 1-1497 0 0,0 1 0 0 0,1 0 0 0 0,-1 1-1 0 0,1 1 1 0 0,-21 9 0 0 0,16-5 441 0 0</inkml:trace>
</inkml:ink>
</file>

<file path=ppt/ink/ink4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18.530"/>
    </inkml:context>
    <inkml:brush xml:id="br0">
      <inkml:brushProperty name="width" value="0.05" units="cm"/>
      <inkml:brushProperty name="height" value="0.05" units="cm"/>
      <inkml:brushProperty name="color" value="#004F8B"/>
    </inkml:brush>
  </inkml:definitions>
  <inkml:trace contextRef="#ctx0" brushRef="#br0">58 390 3644 0 0,'-16'-8'15215'0'0,"15"6"-14607"0"0,11-14 4923 0 0,42-19-7023 0 0,-32 24 3410 0 0,-8 3-1707 0 0,-1-1 0 0 0,0 0 0 0 0,0-1-1 0 0,-1 0 1 0 0,0 0 0 0 0,13-19 0 0 0,-19 23-164 0 0,0 0 0 0 0,-1-1 0 0 0,0 1 1 0 0,0-1-1 0 0,0 0 0 0 0,0 0 0 0 0,-1 0 1 0 0,-1-1-1 0 0,1 1 0 0 0,-1 0 0 0 0,0-1 1 0 0,-1 1-1 0 0,0 0 0 0 0,0-10 1 0 0,-1 10-61 0 0,-1 0 1 0 0,0 0 0 0 0,1 0 0 0 0,-2 1 0 0 0,1-1 0 0 0,-1 0 0 0 0,0 1 0 0 0,-1 0 0 0 0,1-1 0 0 0,-1 1 0 0 0,-1 1 0 0 0,1-1 0 0 0,-1 1 0 0 0,0 0 0 0 0,0 0 0 0 0,0 0 0 0 0,-8-5 0 0 0,11 9 1 0 0,0 0 1 0 0,0 1 0 0 0,0-1-1 0 0,0 1 1 0 0,1-1-1 0 0,-1 1 1 0 0,0 0 0 0 0,0 0-1 0 0,0 0 1 0 0,0 0-1 0 0,0 0 1 0 0,0 0 0 0 0,0 0-1 0 0,0 1 1 0 0,0-1-1 0 0,0 1 1 0 0,0-1 0 0 0,1 1-1 0 0,-1 0 1 0 0,0 0-1 0 0,0 0 1 0 0,1 0-1 0 0,-1 0 1 0 0,0 0 0 0 0,1 0-1 0 0,-1 0 1 0 0,1 1-1 0 0,0-1 1 0 0,-1 0 0 0 0,0 3-1 0 0,-4 2 17 0 0,0 1-1 0 0,1 0 0 0 0,-1 0 0 0 0,-5 11 1 0 0,3-1 160 0 0,1 0 1 0 0,1 0 0 0 0,0 1-1 0 0,1-1 1 0 0,1 1-1 0 0,0 0 1 0 0,-1 31-1 0 0,4 9 855 0 0,6 64-1 0 0,1 2 497 0 0,-3-7-1230 0 0,0-48-40 0 0,-7 72 0 0 0,0-1-247 0 0,4-90 0 0 0,0-41 0 0 0,-2 0 0 0 0,1-2 0 0 0,0-1-38 0 0,1-5-336 0 0,-3-3-1588 0 0,2 2 1704 0 0,1-1-1 0 0,-1 0 1 0 0,0 1-1 0 0,1-1 1 0 0,-1 0-1 0 0,0 0 1 0 0,1 1 0 0 0,-1-1-1 0 0,1 0 1 0 0,-1 0-1 0 0,1 0 1 0 0,-1 0 0 0 0,1 0-1 0 0,0 0 1 0 0,-1 0-1 0 0,1 0 1 0 0,0 0 0 0 0,0-2-1 0 0,-7-33-9842 0 0,3 19 4118 0 0,-7-18-608 0 0,5 23 4795 0 0</inkml:trace>
</inkml:ink>
</file>

<file path=ppt/ink/ink4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18.873"/>
    </inkml:context>
    <inkml:brush xml:id="br0">
      <inkml:brushProperty name="width" value="0.05" units="cm"/>
      <inkml:brushProperty name="height" value="0.05" units="cm"/>
      <inkml:brushProperty name="color" value="#004F8B"/>
    </inkml:brush>
  </inkml:definitions>
  <inkml:trace contextRef="#ctx0" brushRef="#br0">4 72 4012 0 0,'-1'-1'722'0'0,"1"1"-481"0"0,-1 0 0 0 0,1 0-1 0 0,0-1 1 0 0,0 1 0 0 0,0 0 0 0 0,0-1-1 0 0,-1 1 1 0 0,1 0 0 0 0,0-1-1 0 0,0 1 1 0 0,0 0 0 0 0,0-1-1 0 0,0 1 1 0 0,0-1 0 0 0,0 1-1 0 0,0 0 1 0 0,0-1 0 0 0,0 1-1 0 0,0 0 1 0 0,0-1 0 0 0,0 1-1 0 0,0 0 1 0 0,0-1 0 0 0,0 1-1 0 0,1 0 1 0 0,-1-1 0 0 0,0 1 0 0 0,0 0-1 0 0,0-1 1 0 0,1 1 0 0 0,14-8 3730 0 0,33-1-2173 0 0,-29 6-661 0 0,109-22 1356 0 0,-44 12-6879 0 0,-82 13 3598 0 0,19-2-4421 0 0,-9 4-2638 0 0,-5 3 5966 0 0</inkml:trace>
</inkml:ink>
</file>

<file path=ppt/ink/ink4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19.342"/>
    </inkml:context>
    <inkml:brush xml:id="br0">
      <inkml:brushProperty name="width" value="0.05" units="cm"/>
      <inkml:brushProperty name="height" value="0.05" units="cm"/>
      <inkml:brushProperty name="color" value="#004F8B"/>
    </inkml:brush>
  </inkml:definitions>
  <inkml:trace contextRef="#ctx0" brushRef="#br0">131 51 5108 0 0,'0'-2'760'0'0,"1"0"0"0"0,0-1-1 0 0,-1 1 1 0 0,0 0 0 0 0,1 0-1 0 0,-1-1 1 0 0,0 1-1 0 0,0 0 1 0 0,0-1 0 0 0,0 1-1 0 0,-1 0 1 0 0,1 0-1 0 0,-1 0 1 0 0,1-1 0 0 0,-1 1-1 0 0,0 0 1 0 0,0 0 0 0 0,0 0-1 0 0,0 0 1 0 0,0 0-1 0 0,-3-3 2151 0 0,-23 20-1153 0 0,14 3-1227 0 0,2 2 1 0 0,0 0-1 0 0,0 0 1 0 0,2 1-1 0 0,1 0 1 0 0,1 1-1 0 0,0 0 1 0 0,2 0-1 0 0,0 0 1 0 0,-2 44-1 0 0,7-53-438 0 0,1 0 0 0 0,0 0 0 0 0,1 0-1 0 0,0-1 1 0 0,1 1 0 0 0,1-1 0 0 0,0 1 0 0 0,0-1-1 0 0,1 0 1 0 0,1-1 0 0 0,0 1 0 0 0,14 18 0 0 0,-12-19-1484 0 0,0-1-1 0 0,2 1 1 0 0,17 16 0 0 0,-12-18-1829 0 0,-13-8 2140 0 0,1 0 0 0 0,-1 0-1 0 0,1 0 1 0 0,-1 0-1 0 0,1-1 1 0 0,-1 1 0 0 0,1-1-1 0 0,0 1 1 0 0,-1-1-1 0 0,1 0 1 0 0,0 0 0 0 0,-1-1-1 0 0,1 1 1 0 0,-1 0-1 0 0,5-2 1 0 0,12-7-3358 0 0,-11 3 2674 0 0</inkml:trace>
</inkml:ink>
</file>

<file path=ppt/ink/ink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5.666"/>
    </inkml:context>
    <inkml:brush xml:id="br0">
      <inkml:brushProperty name="width" value="0.05" units="cm"/>
      <inkml:brushProperty name="height" value="0.05" units="cm"/>
      <inkml:brushProperty name="color" value="#004F8B"/>
    </inkml:brush>
  </inkml:definitions>
  <inkml:trace contextRef="#ctx0" brushRef="#br0">540 1 5569 0 0,'-6'0'8063'0'0,"-6"11"-5393"0"0,-11 16-1586 0 0,21-24 46 0 0,-90 97 4808 0 0,58-68-6887 0 0,-38 27 1 0 0,-21 1-4712 0 0,68-46 2481 0 0,-1-1 0 0 0,-1-2 0 0 0,-44 14 0 0 0,43-20 1316 0 0,-1-1 77 0 0</inkml:trace>
</inkml:ink>
</file>

<file path=ppt/ink/ink4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19.733"/>
    </inkml:context>
    <inkml:brush xml:id="br0">
      <inkml:brushProperty name="width" value="0.05" units="cm"/>
      <inkml:brushProperty name="height" value="0.05" units="cm"/>
      <inkml:brushProperty name="color" value="#004F8B"/>
    </inkml:brush>
  </inkml:definitions>
  <inkml:trace contextRef="#ctx0" brushRef="#br0">79 38 3428 0 0,'-5'-15'2322'0'0,"-7"-7"15956"0"0,9 37-17742 0 0,-25 156 3256 0 0,17-122-3385 0 0,3 1-1 0 0,-4 79 1 0 0,15-105-944 0 0,1-10-1790 0 0,7-10-6879 0 0,-9-5 8646 0 0,0 0 0 0 0,-1 0 0 0 0,1 0 0 0 0,-1 0 0 0 0,1 0 0 0 0,-1 0 0 0 0,1-1 0 0 0,-1 1 0 0 0,0 0 0 0 0,1-1 0 0 0,-1 1 0 0 0,0-1 0 0 0,0 0 0 0 0,0 1 0 0 0,-1-1 0 0 0,1 0 0 0 0,0 1 0 0 0,0-1 0 0 0,-1 0 0 0 0,0 0 0 0 0,1 0 0 0 0,-1 0 0 0 0,0 0 0 0 0,1-3 0 0 0,-1 4 99 0 0,2-10-1356 0 0</inkml:trace>
</inkml:ink>
</file>

<file path=ppt/ink/ink4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0.061"/>
    </inkml:context>
    <inkml:brush xml:id="br0">
      <inkml:brushProperty name="width" value="0.05" units="cm"/>
      <inkml:brushProperty name="height" value="0.05" units="cm"/>
      <inkml:brushProperty name="color" value="#004F8B"/>
    </inkml:brush>
  </inkml:definitions>
  <inkml:trace contextRef="#ctx0" brushRef="#br0">16 29 3724 0 0,'-12'-9'10780'0'0,"11"8"-9882"0"0,1 0 0 0 0,-1 0 1 0 0,1 0-1 0 0,-1-2 0 0 0,47-3 112 0 0,66 0 0 0 0,-2 6-8553 0 0,-43 0-3197 0 0,-54 0 9052 0 0</inkml:trace>
</inkml:ink>
</file>

<file path=ppt/ink/ink4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0.389"/>
    </inkml:context>
    <inkml:brush xml:id="br0">
      <inkml:brushProperty name="width" value="0.05" units="cm"/>
      <inkml:brushProperty name="height" value="0.05" units="cm"/>
      <inkml:brushProperty name="color" value="#004F8B"/>
    </inkml:brush>
  </inkml:definitions>
  <inkml:trace contextRef="#ctx0" brushRef="#br0">19 28 4072 0 0,'-19'-27'21014'0'0,"34"44"-20683"0"0,-1 1-19 0 0,0 0 0 0 0,-1 1 0 0 0,-1 1 1 0 0,-1 0-1 0 0,-1 1 0 0 0,-1 0 0 0 0,0 0 0 0 0,-2 1 0 0 0,0 0 1 0 0,-2 1-1 0 0,0-1 0 0 0,2 36 0 0 0,-6-33-1075 0 0,-1-1 0 0 0,-1 1-1 0 0,0-1 1 0 0,-2 0 0 0 0,-1 1 0 0 0,-1-1 0 0 0,-9 23-1 0 0,9-33-1559 0 0,0-1-1 0 0,-1 0 1 0 0,-1 0-1 0 0,0 0 1 0 0,-1-1-1 0 0,0 0 1 0 0,-1-1-1 0 0,-15 16 1 0 0,17-19 693 0 0</inkml:trace>
</inkml:ink>
</file>

<file path=ppt/ink/ink4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1.217"/>
    </inkml:context>
    <inkml:brush xml:id="br0">
      <inkml:brushProperty name="width" value="0.05" units="cm"/>
      <inkml:brushProperty name="height" value="0.05" units="cm"/>
      <inkml:brushProperty name="color" value="#004F8B"/>
    </inkml:brush>
  </inkml:definitions>
  <inkml:trace contextRef="#ctx0" brushRef="#br0">7 24 3960 0 0,'-6'-1'15228'0'0,"39"4"-13925"0"0,1-2 1 0 0,0-2-1 0 0,0-1 0 0 0,41-7 1 0 0,32-3-5744 0 0,-53 10-1777 0 0,-1 5-3463 0 0,-41-2 7752 0 0,-6 3 112 0 0</inkml:trace>
</inkml:ink>
</file>

<file path=ppt/ink/ink4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1.545"/>
    </inkml:context>
    <inkml:brush xml:id="br0">
      <inkml:brushProperty name="width" value="0.05" units="cm"/>
      <inkml:brushProperty name="height" value="0.05" units="cm"/>
      <inkml:brushProperty name="color" value="#004F8B"/>
    </inkml:brush>
  </inkml:definitions>
  <inkml:trace contextRef="#ctx0" brushRef="#br0">3 49 3836 0 0,'0'0'102'0'0,"-1"0"-1"0"0,1 0 1 0 0,0 0-1 0 0,0 1 1 0 0,0-1-1 0 0,0 0 1 0 0,0 0-1 0 0,0 0 1 0 0,-1 0-1 0 0,1 0 1 0 0,0 1-1 0 0,0-1 1 0 0,0 0-1 0 0,0 0 1 0 0,0 0-1 0 0,0 0 1 0 0,0 0-1 0 0,0 1 1 0 0,0-1-1 0 0,0 0 1 0 0,0 0-1 0 0,0 0 1 0 0,0 1-1 0 0,0-1 1 0 0,0 0-1 0 0,0 0 1 0 0,0 0-1 0 0,0 0 1 0 0,0 1-1 0 0,0-1 1 0 0,0 0-1 0 0,0 0 1 0 0,0 0-1 0 0,0 0 1 0 0,0 0-1 0 0,0 1 1 0 0,1-1-1 0 0,-1 0 1 0 0,0 0-1 0 0,0 0 1 0 0,0 0-1 0 0,0 0 1 0 0,0 1-1 0 0,0-1 1 0 0,1 0-1 0 0,-1 0 1 0 0,0 0 0 0 0,0 0-1 0 0,0 0 1 0 0,0 0-1 0 0,0 0 1 0 0,1 0-1 0 0,-1 0 1 0 0,23 1 1785 0 0,0-1 1 0 0,35-4-1 0 0,51-13-735 0 0,-5 0-3912 0 0,16 0-8259 0 0,-101 15 9218 0 0</inkml:trace>
</inkml:ink>
</file>

<file path=ppt/ink/ink4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3.530"/>
    </inkml:context>
    <inkml:brush xml:id="br0">
      <inkml:brushProperty name="width" value="0.05" units="cm"/>
      <inkml:brushProperty name="height" value="0.05" units="cm"/>
      <inkml:brushProperty name="color" value="#004F8B"/>
    </inkml:brush>
  </inkml:definitions>
  <inkml:trace contextRef="#ctx0" brushRef="#br0">50 68 4512 0 0,'-8'-8'3464'0'0,"1"0"-1"0"0,0-1 1 0 0,0 0 0 0 0,-11-20-1 0 0,16 25-2160 0 0,2 3-586 0 0,-1 18 4839 0 0,14 43-4155 0 0,-5-25-762 0 0,7 42-804 0 0,0 0-4820 0 0,21 114-12950 0 0,-25-109 11667 0 0,-9-56 4471 0 0</inkml:trace>
</inkml:ink>
</file>

<file path=ppt/ink/ink4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4.264"/>
    </inkml:context>
    <inkml:brush xml:id="br0">
      <inkml:brushProperty name="width" value="0.05" units="cm"/>
      <inkml:brushProperty name="height" value="0.05" units="cm"/>
      <inkml:brushProperty name="color" value="#004F8B"/>
    </inkml:brush>
  </inkml:definitions>
  <inkml:trace contextRef="#ctx0" brushRef="#br0">0 128 5813 0 0,'3'1'13568'0'0,"25"-2"-12952"0"0,330-36 4498 0 0,-64 5-3088 0 0,-181 22-1440 0 0,281-33-214 0 0,-384 42-1691 0 0,18-4-9 0 0,-17 7-3277 0 0</inkml:trace>
</inkml:ink>
</file>

<file path=ppt/ink/ink4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4.764"/>
    </inkml:context>
    <inkml:brush xml:id="br0">
      <inkml:brushProperty name="width" value="0.05" units="cm"/>
      <inkml:brushProperty name="height" value="0.05" units="cm"/>
      <inkml:brushProperty name="color" value="#004F8B"/>
    </inkml:brush>
  </inkml:definitions>
  <inkml:trace contextRef="#ctx0" brushRef="#br0">354 1 6349 0 0,'-10'0'13551'0'0,"5"13"-12604"0"0,-2 0 0 0 0,0 0 0 0 0,-1 0 0 0 0,0-1 1 0 0,-19 22-1 0 0,23-30-846 0 0,0-1 0 0 0,-1 1 1 0 0,1-1-1 0 0,-1 0 0 0 0,0 0 0 0 0,0 0 1 0 0,0-1-1 0 0,0 1 0 0 0,0-1 0 0 0,0 0 1 0 0,-1-1-1 0 0,1 0 0 0 0,-1 1 0 0 0,1-2 1 0 0,-1 1-1 0 0,0-1 0 0 0,1 0 0 0 0,-1 0 1 0 0,-7-1-1 0 0,1-1 61 0 0,0-2 1 0 0,0 1 0 0 0,0-1-1 0 0,0-1 1 0 0,1 0-1 0 0,0-1 1 0 0,0 0-1 0 0,0 0 1 0 0,1-1-1 0 0,0-1 1 0 0,0 0-1 0 0,1 0 1 0 0,0-1 0 0 0,-10-12 1005 0 0,23 21-1114 0 0,-1 1 0 0 0,1 0 0 0 0,0 1 0 0 0,0-1 0 0 0,-1 0 0 0 0,1 1 0 0 0,-1 0 1 0 0,1 0-1 0 0,-1 0 0 0 0,0 0 0 0 0,1 1 0 0 0,-1-1 0 0 0,2 4 0 0 0,40 43 328 0 0,-31-32-325 0 0,54 74 567 0 0,-52-65-3633 0 0,25 54-1 0 0,-34-65 1046 0 0,-1 2 0 0 0,0-1 1 0 0,-1 1-1 0 0,-1 0 0 0 0,-1 0 0 0 0,0 0 1 0 0,-1 0-1 0 0,-1 1 0 0 0,-1-1 0 0 0,0 1 0 0 0,-4 24 1 0 0,-2-20-5 0 0</inkml:trace>
</inkml:ink>
</file>

<file path=ppt/ink/ink4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5.561"/>
    </inkml:context>
    <inkml:brush xml:id="br0">
      <inkml:brushProperty name="width" value="0.05" units="cm"/>
      <inkml:brushProperty name="height" value="0.05" units="cm"/>
      <inkml:brushProperty name="color" value="#004F8B"/>
    </inkml:brush>
  </inkml:definitions>
  <inkml:trace contextRef="#ctx0" brushRef="#br0">12 40 3808 0 0,'-12'9'10216'0'0,"17"-6"-9833"0"0,0-1 1 0 0,0 0-1 0 0,0 0 1 0 0,0 0-1 0 0,0 0 0 0 0,1-1 1 0 0,-1 0-1 0 0,0 0 1 0 0,1 0-1 0 0,-1-1 0 0 0,1 0 1 0 0,6 0-1 0 0,79-10 1660 0 0,-40 3-1111 0 0,145-14-642 0 0,-131 13-3805 0 0,0-1-4677 0 0,-62 8 7570 0 0,6-1-1374 0 0,0-2-2274 0 0,-1 0 2404 0 0</inkml:trace>
</inkml:ink>
</file>

<file path=ppt/ink/ink4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5.889"/>
    </inkml:context>
    <inkml:brush xml:id="br0">
      <inkml:brushProperty name="width" value="0.05" units="cm"/>
      <inkml:brushProperty name="height" value="0.05" units="cm"/>
      <inkml:brushProperty name="color" value="#004F8B"/>
    </inkml:brush>
  </inkml:definitions>
  <inkml:trace contextRef="#ctx0" brushRef="#br0">12 9 6205 0 0,'-11'-9'16692'0'0,"25"57"-13667"0"0,19 67 219 0 0,-21-55-5318 0 0,-7 2-3595 0 0,-5-22 176 0 0,-3 0-1 0 0,-8 45 0 0 0,8-58 3139 0 0,0-7 504 0 0</inkml:trace>
</inkml:ink>
</file>

<file path=ppt/ink/ink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6.588"/>
    </inkml:context>
    <inkml:brush xml:id="br0">
      <inkml:brushProperty name="width" value="0.05" units="cm"/>
      <inkml:brushProperty name="height" value="0.05" units="cm"/>
      <inkml:brushProperty name="color" value="#004F8B"/>
    </inkml:brush>
  </inkml:definitions>
  <inkml:trace contextRef="#ctx0" brushRef="#br0">1021 60 5324 0 0,'21'-59'18810'0'0,"-22"64"-18286"0"0,-2 5-373 0 0,-1 0 1 0 0,0-1 0 0 0,0 1 0 0 0,-1-1 0 0 0,0 0 0 0 0,0 0-1 0 0,-1-1 1 0 0,0 0 0 0 0,-1 0 0 0 0,0 0 0 0 0,0-1 0 0 0,-1 0 0 0 0,1 0-1 0 0,-2-1 1 0 0,1 0 0 0 0,-1 0 0 0 0,0-1 0 0 0,0 0 0 0 0,0 0-1 0 0,-1-1 1 0 0,1-1 0 0 0,-20 5 0 0 0,27-8-179 0 0,0 1 0 0 0,0-1-1 0 0,0 0 1 0 0,1 0 0 0 0,-1 0 0 0 0,0-1 0 0 0,0 1 0 0 0,0 0 0 0 0,0-1-1 0 0,0 1 1 0 0,1-1 0 0 0,-1 0 0 0 0,0 0 0 0 0,1 1 0 0 0,-1-1 0 0 0,0 0-1 0 0,1 0 1 0 0,-1-1 0 0 0,1 1 0 0 0,-1 0 0 0 0,1 0 0 0 0,0-1-1 0 0,0 1 1 0 0,0-1 0 0 0,-1 1 0 0 0,1-1 0 0 0,0 1 0 0 0,1-1 0 0 0,-1 0-1 0 0,0 1 1 0 0,0-1 0 0 0,1 0 0 0 0,-1 0 0 0 0,0-2 0 0 0,0 0-80 0 0,0-1 0 0 0,0 0 0 0 0,0 0 0 0 0,1 1 0 0 0,0-1 0 0 0,0 0 0 0 0,0 0 0 0 0,0 0 0 0 0,1 0 0 0 0,0 1 0 0 0,1-8 0 0 0,0 5-146 0 0,-7 10 323 0 0,-5 9 102 0 0,0 2 24 0 0,-1 1 1 0 0,0-2-1 0 0,-2 0 0 0 0,1 0 0 0 0,-1-1 1 0 0,-1-1-1 0 0,0 0 0 0 0,-1-1 0 0 0,-31 17 1 0 0,10-9 94 0 0,-2-2 0 0 0,0-2 0 0 0,-47 12 0 0 0,48-17 76 0 0,0-2 1 0 0,0-1-1 0 0,-52 1 0 0 0,65-7-751 0 0,-1-1-1 0 0,1 0 1 0 0,0-2 0 0 0,1-1-1 0 0,-1-1 1 0 0,-31-10 0 0 0,54 14 431 0 0,-15-5-1867 0 0,3-1-3503 0 0,11 6 4464 0 0,1 0 0 0 0,0 0 1 0 0,0 0-1 0 0,0-1-858 0 0,0 1 858 0 0,0 0 1 0 0,0 0-1 0 0,0 0 0 0 0,1 0 1 0 0,-1-1-1 0 0,1 1 1 0 0,-1 0-1 0 0,1 0 0 0 0,-1-1 1 0 0,1 1-1 0 0,0 0 0 0 0,-1-1 1 0 0,1 1-1 0 0,0-3 1 0 0</inkml:trace>
</inkml:ink>
</file>

<file path=ppt/ink/ink4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7.108"/>
    </inkml:context>
    <inkml:brush xml:id="br0">
      <inkml:brushProperty name="width" value="0.05" units="cm"/>
      <inkml:brushProperty name="height" value="0.05" units="cm"/>
      <inkml:brushProperty name="color" value="#004F8B"/>
    </inkml:brush>
  </inkml:definitions>
  <inkml:trace contextRef="#ctx0" brushRef="#br0">304 104 4176 0 0,'2'-31'4191'0'0,"-1"24"-2897"0"0,-1-1 0 0 0,1 0 0 0 0,-1 0-1 0 0,0 1 1 0 0,-1-1 0 0 0,0 0-1 0 0,-3-10 1 0 0,5 21-962 0 0,0 1-1 0 0,0-1 1 0 0,0 1-1 0 0,-1-1 1 0 0,1 1 0 0 0,-1 0-1 0 0,0 0 1 0 0,0-1-1 0 0,-1 1 1 0 0,1 0-1 0 0,-1-1 1 0 0,1 1 0 0 0,-1-1-1 0 0,0 1 1 0 0,-1-1-1 0 0,1 1 1 0 0,-2 3-1 0 0,-1-1-128 0 0,1 0-1 0 0,-1 0 1 0 0,-1 0-1 0 0,1 0 1 0 0,-1-1-1 0 0,0 1 0 0 0,0-1 1 0 0,0 0-1 0 0,-8 4 1 0 0,9-5-175 0 0,-1-1 1 0 0,1 0 0 0 0,-1 0-1 0 0,0 0 1 0 0,0 0 0 0 0,0-1 0 0 0,-1 0-1 0 0,1 0 1 0 0,0-1 0 0 0,-1 1-1 0 0,0-1 1 0 0,1 0 0 0 0,-1 0-1 0 0,1-1 1 0 0,-1 0 0 0 0,0 0 0 0 0,1 0-1 0 0,-1-1 1 0 0,0 0 0 0 0,1 0-1 0 0,-1 0 1 0 0,1-1 0 0 0,0 0-1 0 0,-1 0 1 0 0,1 0 0 0 0,0 0-1 0 0,-9-7 1 0 0,-26-30 308 0 0,33 31-184 0 0,0 0 1 0 0,0 1 0 0 0,-18-13 0 0 0,24 19 118 0 0,33 32-16 0 0,-5-6-186 0 0,-2 0-1 0 0,0 2 0 0 0,33 48 0 0 0,-47-59-797 0 0,-1 1-1 0 0,-1 0 0 0 0,0 1 1 0 0,-2 0-1 0 0,0 1 0 0 0,-1-1 1 0 0,0 1-1 0 0,3 26 0 0 0,2 18-4907 0 0,-6-38 2853 0 0,-1 1 1 0 0,0-1-1 0 0,-2 1 1 0 0,-3 45-1 0 0,-2-42 948 0 0</inkml:trace>
</inkml:ink>
</file>

<file path=ppt/ink/ink4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7.561"/>
    </inkml:context>
    <inkml:brush xml:id="br0">
      <inkml:brushProperty name="width" value="0.05" units="cm"/>
      <inkml:brushProperty name="height" value="0.05" units="cm"/>
      <inkml:brushProperty name="color" value="#004F8B"/>
    </inkml:brush>
  </inkml:definitions>
  <inkml:trace contextRef="#ctx0" brushRef="#br0">0 81 4932 0 0,'0'0'12395'0'0,"9"-1"-11165"0"0,284-17 5342 0 0,13-2-4234 0 0,-280 18-2329 0 0,278-26 1093 0 0,-101 17-7753 0 0,-161 10 90 0 0,-4 3-4371 0 0,-35-2 8832 0 0</inkml:trace>
</inkml:ink>
</file>

<file path=ppt/ink/ink4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8.186"/>
    </inkml:context>
    <inkml:brush xml:id="br0">
      <inkml:brushProperty name="width" value="0.05" units="cm"/>
      <inkml:brushProperty name="height" value="0.05" units="cm"/>
      <inkml:brushProperty name="color" value="#004F8B"/>
    </inkml:brush>
  </inkml:definitions>
  <inkml:trace contextRef="#ctx0" brushRef="#br0">11 43 5845 0 0,'-10'-42'20064'0'0,"11"54"-16889"0"0,0 5-3224 0 0,15 125 3285 0 0,28 69-3178 0 0,-27-171-3680 0 0,-16-39 3053 0 0,0 0 1 0 0,0 1-1 0 0,0-1 1 0 0,0 0-1 0 0,0 0 1 0 0,0 0-1 0 0,0 0 1 0 0,0 0-1 0 0,0 0 1 0 0,1 0 0 0 0,-1-1-1 0 0,0 1 1 0 0,0 0-1 0 0,1-1 1 0 0,1 2-1 0 0,5 0-6081 0 0,-7-2 6450 0 0,-1 0 0 0 0,0 0 0 0 0,1 0 0 0 0,-1 0 0 0 0,1 0 0 0 0,-1 0 0 0 0,1 0 0 0 0,-1-1 0 0 0,0 1 0 0 0,1 0 0 0 0,-1 0 0 0 0,0 0 0 0 0,1-1 0 0 0,-1 1 0 0 0,1 0 0 0 0,-1 0 0 0 0,0-1 0 0 0,0 1 0 0 0,1 0 0 0 0,-1-1 0 0 0,0 1 0 0 0,1 0 0 0 0,-1-1 0 0 0,0 1 0 0 0,0-1 0 0 0,1 0 0 0 0,14-15-3790 0 0,-9 6 2107 0 0</inkml:trace>
</inkml:ink>
</file>

<file path=ppt/ink/ink4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8.546"/>
    </inkml:context>
    <inkml:brush xml:id="br0">
      <inkml:brushProperty name="width" value="0.05" units="cm"/>
      <inkml:brushProperty name="height" value="0.05" units="cm"/>
      <inkml:brushProperty name="color" value="#004F8B"/>
    </inkml:brush>
  </inkml:definitions>
  <inkml:trace contextRef="#ctx0" brushRef="#br0">12 56 4064 0 0,'-12'-55'22997'0'0,"22"66"-22666"0"0,-4 1-32 0 0,-1 0 0 0 0,0 0 0 0 0,-1 0 0 0 0,-1 0 0 0 0,0 1 0 0 0,0-1 1 0 0,1 18-1 0 0,2 11 47 0 0,2-3-502 0 0,24 106 1285 0 0,-2-52-8986 0 0,-35-110-6428 0 0,3 13 13333 0 0,-1 1 1 0 0,1-1-1 0 0,-4-4 1 0 0,1-1-797 0 0,-5-8 32 0 0,0-1 116 0 0</inkml:trace>
</inkml:ink>
</file>

<file path=ppt/ink/ink4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8.889"/>
    </inkml:context>
    <inkml:brush xml:id="br0">
      <inkml:brushProperty name="width" value="0.05" units="cm"/>
      <inkml:brushProperty name="height" value="0.05" units="cm"/>
      <inkml:brushProperty name="color" value="#004F8B"/>
    </inkml:brush>
  </inkml:definitions>
  <inkml:trace contextRef="#ctx0" brushRef="#br0">7 119 4924 0 0,'-6'-19'7004'0'0,"15"13"-6334"0"0,0-1-1 0 0,1 2 0 0 0,0-1 0 0 0,0 1 0 0 0,0 1 0 0 0,1 0 0 0 0,11-3 1 0 0,88-18-3080 0 0,-57 14-2975 0 0,5-3-941 0 0,-41 9 4465 0 0</inkml:trace>
</inkml:ink>
</file>

<file path=ppt/ink/ink4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29.858"/>
    </inkml:context>
    <inkml:brush xml:id="br0">
      <inkml:brushProperty name="width" value="0.05" units="cm"/>
      <inkml:brushProperty name="height" value="0.05" units="cm"/>
      <inkml:brushProperty name="color" value="#004F8B"/>
    </inkml:brush>
  </inkml:definitions>
  <inkml:trace contextRef="#ctx0" brushRef="#br0">258 98 3776 0 0,'2'-3'592'0'0,"-1"0"0"0"0,1-1 0 0 0,-1 1-1 0 0,0-1 1 0 0,0 1 0 0 0,0-1 0 0 0,0 1-1 0 0,-1-1 1 0 0,0 0 0 0 0,1 1 0 0 0,-1-1-1 0 0,0 0 1 0 0,-1 1 0 0 0,1-1 0 0 0,-1 1-1 0 0,1-1 1 0 0,-1 0 0 0 0,0 1 0 0 0,-1-1-1 0 0,1 1 1 0 0,0 0 0 0 0,-1-1 0 0 0,-3-3-1 0 0,4 6-482 0 0,0 0-1 0 0,-1 0 1 0 0,0 0-1 0 0,1 0 1 0 0,-1 0-1 0 0,1 0 1 0 0,-1 1-1 0 0,0-1 1 0 0,0 1-1 0 0,1-1 1 0 0,-1 1 0 0 0,0 0-1 0 0,0-1 1 0 0,0 1-1 0 0,0 0 1 0 0,1 0-1 0 0,-1 0 1 0 0,0 1-1 0 0,0-1 1 0 0,0 0-1 0 0,1 1 1 0 0,-4 0-1 0 0,-38 17 1011 0 0,28-7-842 0 0,0 2 1 0 0,1-1 0 0 0,0 2-1 0 0,1 0 1 0 0,1 0-1 0 0,1 1 1 0 0,0 1 0 0 0,0 0-1 0 0,-12 27 1 0 0,18-34-188 0 0,1-1 0 0 0,0 1 0 0 0,1 0-1 0 0,0 1 1 0 0,0-1 0 0 0,1 0 0 0 0,0 1 0 0 0,0 0 0 0 0,1-1 0 0 0,1 1 0 0 0,-1 0 0 0 0,2 0 0 0 0,-1-1 0 0 0,1 1 0 0 0,1 0-1 0 0,0-1 1 0 0,0 1 0 0 0,1-1 0 0 0,0 0 0 0 0,6 12 0 0 0,-3-13-341 0 0,1 1-1 0 0,0-1 1 0 0,1 0-1 0 0,-1 0 1 0 0,2-1-1 0 0,-1 0 1 0 0,1-1-1 0 0,0 0 1 0 0,0 0-1 0 0,1-1 1 0 0,0 0-1 0 0,0-1 1 0 0,15 5-1 0 0,62 15-5967 0 0,-7-11-5342 0 0,-66-12 9567 0 0,-1-2 176 0 0</inkml:trace>
</inkml:ink>
</file>

<file path=ppt/ink/ink4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30.405"/>
    </inkml:context>
    <inkml:brush xml:id="br0">
      <inkml:brushProperty name="width" value="0.05" units="cm"/>
      <inkml:brushProperty name="height" value="0.05" units="cm"/>
      <inkml:brushProperty name="color" value="#004F8B"/>
    </inkml:brush>
  </inkml:definitions>
  <inkml:trace contextRef="#ctx0" brushRef="#br0">164 47 3592 0 0,'0'-2'567'0'0,"-1"0"0"0"0,1-1-1 0 0,-1 1 1 0 0,1 0 0 0 0,-1-1-1 0 0,0 1 1 0 0,0 0 0 0 0,0 0 0 0 0,0 0-1 0 0,0 0 1 0 0,-1 0 0 0 0,1 0-1 0 0,0 0 1 0 0,-1 0 0 0 0,0 0-1 0 0,1 1 1 0 0,-1-1 0 0 0,0 1-1 0 0,0-1 1 0 0,0 1 0 0 0,0 0 0 0 0,0 0-1 0 0,-4-2 1 0 0,4 2 77 0 0,-27 11 1049 0 0,20-3-1406 0 0,2 0 0 0 0,-1 0 1 0 0,1 0-1 0 0,0 1 0 0 0,0 0 1 0 0,1 1-1 0 0,1-1 0 0 0,-1 1 1 0 0,1 0-1 0 0,1 1 0 0 0,-6 14 1 0 0,6-16-232 0 0,2 0 0 0 0,-1 0 0 0 0,1 0 0 0 0,0 0 1 0 0,0 0-1 0 0,1 1 0 0 0,1-1 0 0 0,-1 1 0 0 0,1-1 0 0 0,1 1 1 0 0,-1-1-1 0 0,1 0 0 0 0,1 1 0 0 0,3 12 0 0 0,-4-18-120 0 0,0-1 0 0 0,1 1-1 0 0,-1-1 1 0 0,0 1 0 0 0,1-1 0 0 0,-1 0-1 0 0,1 0 1 0 0,0 0 0 0 0,0 0 0 0 0,0 0-1 0 0,0 0 1 0 0,0 0 0 0 0,0 0-1 0 0,0-1 1 0 0,1 1 0 0 0,-1-1 0 0 0,0 0-1 0 0,1 0 1 0 0,0 1 0 0 0,-1-2 0 0 0,1 1-1 0 0,-1 0 1 0 0,1 0 0 0 0,0-1-1 0 0,0 0 1 0 0,-1 1 0 0 0,1-1 0 0 0,0 0-1 0 0,0 0 1 0 0,-1-1 0 0 0,1 1 0 0 0,0-1-1 0 0,0 1 1 0 0,-1-1 0 0 0,1 0 0 0 0,-1 0-1 0 0,1 0 1 0 0,-1 0 0 0 0,3-2-1 0 0,2 0-50 0 0,-1 0 0 0 0,1-1 0 0 0,-1 0 0 0 0,-1 0 0 0 0,1 0 0 0 0,0-1 0 0 0,-1 0 0 0 0,0 0 0 0 0,0 0 0 0 0,0-1-1 0 0,-1 0 1 0 0,0 0 0 0 0,0 0 0 0 0,3-8 0 0 0,-5 11 200 0 0,0-1 0 0 0,-1 0-1 0 0,0 0 1 0 0,0 1 0 0 0,0-1-1 0 0,0 0 1 0 0,-1 0 0 0 0,1 0-1 0 0,-1 0 1 0 0,0 0 0 0 0,0 0-1 0 0,0 0 1 0 0,-1 0 0 0 0,0 0 0 0 0,1 0-1 0 0,-1 0 1 0 0,-1 1 0 0 0,1-1-1 0 0,0 0 1 0 0,-1 1 0 0 0,0-1-1 0 0,0 0 1 0 0,0 1 0 0 0,-3-3 0 0 0,2 3 0 0 0,0 0 1 0 0,0 1 0 0 0,0 0 0 0 0,-1-1 0 0 0,1 1-1 0 0,-1 1 1 0 0,0-1 0 0 0,1 0 0 0 0,-1 1 0 0 0,0 0 0 0 0,0 0-1 0 0,0 0 1 0 0,0 0 0 0 0,0 1 0 0 0,0-1 0 0 0,0 1-1 0 0,0 0 1 0 0,0 0 0 0 0,0 1 0 0 0,0-1 0 0 0,0 1 0 0 0,0 0-1 0 0,-7 2 1 0 0,9-2-88 0 0,0-1 1 0 0,0 1-1 0 0,0-1 0 0 0,0 1 0 0 0,0 0 0 0 0,1 0 1 0 0,-1 0-1 0 0,0 0 0 0 0,0 0 0 0 0,1 0 0 0 0,-1 0 1 0 0,1 0-1 0 0,-1 1 0 0 0,1-1 0 0 0,-1 1 0 0 0,-1 2 1 0 0,2-3-253 0 0,1 1 0 0 0,0-1 0 0 0,-1 0 0 0 0,1 0 1 0 0,0 0-1 0 0,0 0 0 0 0,0 1 0 0 0,0-1 1 0 0,0 0-1 0 0,0 0 0 0 0,0 0 0 0 0,0 0 0 0 0,0 1 1 0 0,1-1-1 0 0,-1 0 0 0 0,0 0 0 0 0,1 0 0 0 0,-1 0 1 0 0,1 0-1 0 0,-1 0 0 0 0,2 1 0 0 0,1 2-858 0 0,0 0 0 0 0,0 0 1 0 0,0 0-1 0 0,1 0 0 0 0,0-1 0 0 0,0 0 0 0 0,0 0 0 0 0,0 0 0 0 0,0 0 1 0 0,1-1-1 0 0,7 4 0 0 0,3-1-856 0 0,1-1 120 0 0</inkml:trace>
</inkml:ink>
</file>

<file path=ppt/ink/ink4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30.843"/>
    </inkml:context>
    <inkml:brush xml:id="br0">
      <inkml:brushProperty name="width" value="0.05" units="cm"/>
      <inkml:brushProperty name="height" value="0.05" units="cm"/>
      <inkml:brushProperty name="color" value="#004F8B"/>
    </inkml:brush>
  </inkml:definitions>
  <inkml:trace contextRef="#ctx0" brushRef="#br0">263 149 4268 0 0,'3'-8'1262'0'0,"1"0"0"0"0,-1 0 0 0 0,-1 0 0 0 0,0-1 0 0 0,0 1 0 0 0,1-18 0 0 0,-3 23-906 0 0,0 0 0 0 0,0 0 0 0 0,0-1 0 0 0,-1 1 1 0 0,1 0-1 0 0,-1 0 0 0 0,0 0 0 0 0,1 0 0 0 0,-1 0 0 0 0,-1 1 1 0 0,1-1-1 0 0,0 0 0 0 0,-1 0 0 0 0,1 1 0 0 0,-1-1 1 0 0,0 1-1 0 0,0-1 0 0 0,0 1 0 0 0,0 0 0 0 0,0 0 1 0 0,-1 0-1 0 0,-3-3 0 0 0,4 4-237 0 0,-1 0-1 0 0,1-1 1 0 0,0 2 0 0 0,-1-1-1 0 0,1 0 1 0 0,-1 0 0 0 0,1 1 0 0 0,-1-1-1 0 0,1 1 1 0 0,-1 0 0 0 0,1 0-1 0 0,-1 0 1 0 0,1 0 0 0 0,-1 0-1 0 0,1 1 1 0 0,-1-1 0 0 0,1 1 0 0 0,-1-1-1 0 0,1 1 1 0 0,-1 0 0 0 0,1 0-1 0 0,0 0 1 0 0,-1 0 0 0 0,1 1-1 0 0,0-1 1 0 0,0 1 0 0 0,0-1 0 0 0,0 1-1 0 0,0 0 1 0 0,-1 2 0 0 0,1-3-96 0 0,1 1 1 0 0,-1-1 0 0 0,1 1 0 0 0,0 0 0 0 0,0 0 0 0 0,-1-1 0 0 0,1 1-1 0 0,1 0 1 0 0,-1 0 0 0 0,0 0 0 0 0,0 0 0 0 0,1 0 0 0 0,-1 0-1 0 0,1 0 1 0 0,0 1 0 0 0,-1-1 0 0 0,1 0 0 0 0,0 0 0 0 0,0 0-1 0 0,1 0 1 0 0,-1 0 0 0 0,0 0 0 0 0,1 0 0 0 0,-1 1 0 0 0,1-1-1 0 0,-1 0 1 0 0,1 0 0 0 0,0 0 0 0 0,0-1 0 0 0,0 1 0 0 0,0 0-1 0 0,1 0 1 0 0,-1 0 0 0 0,0-1 0 0 0,1 1 0 0 0,1 1 0 0 0,12 9 3 0 0,0-1 0 0 0,1 0 0 0 0,1-2 1 0 0,24 12-1 0 0,-18-10-26 0 0,-1 2 0 0 0,29 19 1 0 0,-46-28-4 0 0,1 0 1 0 0,-1 1 0 0 0,-1-1 0 0 0,1 1-1 0 0,-1 0 1 0 0,0 0 0 0 0,0 1 0 0 0,0-1 0 0 0,-1 1-1 0 0,1 0 1 0 0,-2 0 0 0 0,1 0 0 0 0,3 11-1 0 0,-5-9 7 0 0,0-1-1 0 0,-1 1 0 0 0,0 0 1 0 0,0 0-1 0 0,0 0 0 0 0,-1-1 1 0 0,0 1-1 0 0,-1 0 1 0 0,0-1-1 0 0,0 1 0 0 0,-1-1 1 0 0,1 0-1 0 0,-2 0 0 0 0,1 0 1 0 0,-1 0-1 0 0,0 0 0 0 0,0-1 1 0 0,-1 1-1 0 0,0-1 0 0 0,-11 10 1 0 0,7-6-141 0 0,-1-1-1 0 0,0 0 1 0 0,0-1 0 0 0,-1 0 0 0 0,0 0-1 0 0,-1-1 1 0 0,1-1 0 0 0,-1 0 0 0 0,-1-1-1 0 0,1 0 1 0 0,-18 4 0 0 0,19-7-562 0 0,1-1-1 0 0,-1 0 1 0 0,1 0 0 0 0,-17-2-1 0 0,16 0-694 0 0,0-1 0 0 0,1 0-1 0 0,-1-1 1 0 0,0 0-1 0 0,1 0 1 0 0,-1-1-1 0 0,1 0 1 0 0,0-1-1 0 0,1 0 1 0 0,-1-1-1 0 0,1 0 1 0 0,-13-11-1 0 0,7 3-414 0 0</inkml:trace>
</inkml:ink>
</file>

<file path=ppt/ink/ink4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37.843"/>
    </inkml:context>
    <inkml:brush xml:id="br0">
      <inkml:brushProperty name="width" value="0.05" units="cm"/>
      <inkml:brushProperty name="height" value="0.05" units="cm"/>
      <inkml:brushProperty name="color" value="#004F8B"/>
    </inkml:brush>
  </inkml:definitions>
  <inkml:trace contextRef="#ctx0" brushRef="#br0">86 46 1012 0 0,'0'0'551'0'0,"10"-46"18069"0"0,-19 54-12744 0 0,-29 57-4170 0 0,26-27-1225 0 0,1 1 1 0 0,3 1-1 0 0,1-1 0 0 0,2 1 0 0 0,1 0 0 0 0,3 1 0 0 0,1-1 0 0 0,7 50 1 0 0,-4-62-415 0 0,1 1 0 0 0,1-1 0 0 0,2 0 0 0 0,1 0 0 0 0,1-1 0 0 0,2 0 1 0 0,0 0-1 0 0,2-1 0 0 0,18 28 0 0 0,-28-47-66 0 0,1 4-1 0 0,31 35-8 0 0,-6-86-26666 0 0,-26 33 23337 0 0,0-2 1424 0 0</inkml:trace>
</inkml:ink>
</file>

<file path=ppt/ink/ink4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38.812"/>
    </inkml:context>
    <inkml:brush xml:id="br0">
      <inkml:brushProperty name="width" value="0.05" units="cm"/>
      <inkml:brushProperty name="height" value="0.05" units="cm"/>
      <inkml:brushProperty name="color" value="#004F8B"/>
    </inkml:brush>
  </inkml:definitions>
  <inkml:trace contextRef="#ctx0" brushRef="#br0">52 12 3756 0 0,'-11'-12'15124'0'0,"6"18"-14800"0"0,1 0 0 0 0,0 0 0 0 0,0 1 0 0 0,0-1 0 0 0,1 1 0 0 0,0 0 0 0 0,0 0 1 0 0,1 0-1 0 0,0 0 0 0 0,0 1 0 0 0,1-1 0 0 0,-1 0 0 0 0,2 1 0 0 0,-1 9 0 0 0,1-6-130 0 0,-1 0 0 0 0,2 0-1 0 0,0 1 1 0 0,0-1 0 0 0,1 0-1 0 0,0 0 1 0 0,1 0 0 0 0,1-1 0 0 0,5 15-1 0 0,-5-18-138 0 0,0 0-1 0 0,1 0 1 0 0,0 0-1 0 0,0 0 0 0 0,0-1 1 0 0,1 1-1 0 0,0-1 1 0 0,0-1-1 0 0,0 1 1 0 0,1-1-1 0 0,0 0 0 0 0,0-1 1 0 0,0 0-1 0 0,1 0 1 0 0,-1 0-1 0 0,1-1 1 0 0,0 0-1 0 0,11 2 0 0 0,-16-4-50 0 0,0-1-1 0 0,0 0 0 0 0,0 0 0 0 0,0 0 0 0 0,-1-1 1 0 0,1 1-1 0 0,0-1 0 0 0,0 1 0 0 0,-1-1 0 0 0,1 0 1 0 0,0 0-1 0 0,-1 0 0 0 0,1-1 0 0 0,-1 1 0 0 0,1-1 1 0 0,-1 1-1 0 0,1-1 0 0 0,-1 0 0 0 0,0 0 0 0 0,0 1 1 0 0,0-2-1 0 0,0 1 0 0 0,0 0 0 0 0,-1 0 0 0 0,1-1 1 0 0,-1 1-1 0 0,2-4 0 0 0,4-8 55 0 0,-1 1 0 0 0,0-1 0 0 0,6-27-1 0 0,-8 27 110 0 0,4-5-31 0 0,-3 34-76 0 0,1 12-186 0 0,-3-19 116 0 0,1 0 0 0 0,0 0 0 0 0,1 0 0 0 0,-1-1 0 0 0,1 1-1 0 0,1-1 1 0 0,-1 0 0 0 0,1-1 0 0 0,1 0 0 0 0,-1 0-1 0 0,1 0 1 0 0,0 0 0 0 0,0-1 0 0 0,1 0 0 0 0,-1-1-1 0 0,1 0 1 0 0,0 0 0 0 0,0-1 0 0 0,12 4 0 0 0,-12-5-4 0 0,0 1 1 0 0,0-1 0 0 0,0-1 0 0 0,0 0-1 0 0,0 0 1 0 0,1-1 0 0 0,-1 0 0 0 0,0 0-1 0 0,1 0 1 0 0,-1-2 0 0 0,0 1 0 0 0,0-1-1 0 0,0 0 1 0 0,0 0 0 0 0,0-1 0 0 0,0 0-1 0 0,-1-1 1 0 0,1 1 0 0 0,-1-1 0 0 0,0-1-1 0 0,7-5 1 0 0,-10 7 27 0 0,0-1-1 0 0,-1 0 1 0 0,1-1-1 0 0,-1 1 1 0 0,0-1-1 0 0,0 1 1 0 0,0-1-1 0 0,0 0 1 0 0,-1 0-1 0 0,0 0 1 0 0,0 0 0 0 0,0-1-1 0 0,-1 1 1 0 0,0 0-1 0 0,0-1 1 0 0,0 1-1 0 0,-1-1 1 0 0,1 1-1 0 0,-1-1 1 0 0,-1 1-1 0 0,1-1 1 0 0,-1 1-1 0 0,-1-7 1 0 0,-3-8 31 0 0,-1-1-1 0 0,0 1 1 0 0,-2 1 0 0 0,-16-32-1 0 0,20 43-1404 0 0</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3.036"/>
    </inkml:context>
    <inkml:brush xml:id="br0">
      <inkml:brushProperty name="width" value="0.05" units="cm"/>
      <inkml:brushProperty name="height" value="0.05" units="cm"/>
    </inkml:brush>
  </inkml:definitions>
  <inkml:trace contextRef="#ctx0" brushRef="#br0">79 76 4472 0 0,'-2'-2'1260'0'0,"-1"0"0"0"0,0 0 0 0 0,0 1 0 0 0,0-1 0 0 0,0 1-1 0 0,0-1 1 0 0,-1 1 0 0 0,-7-2 3437 0 0,14-16-2032 0 0,-2 18-2611 0 0,-1 0 1 0 0,1 0-1 0 0,-1 0 1 0 0,0 0-1 0 0,1 0 0 0 0,-1 0 1 0 0,0 0-1 0 0,0 0 1 0 0,0 0-1 0 0,0 0 0 0 0,0 0 1 0 0,0 0-1 0 0,0 0 1 0 0,0 0-1 0 0,0 0 0 0 0,-1 0 1 0 0,1-1-1 0 0,0 2 1 0 0,0-1-1 0 0,-1 0 0 0 0,1 0 1 0 0,-1 0-1 0 0,1 0 1 0 0,-1 0-1 0 0,0 0 0 0 0,1 0 1 0 0,-1 1-1 0 0,0-1 1 0 0,1 0-1 0 0,-1 0 0 0 0,0 1 1 0 0,0-1-1 0 0,0 0 1 0 0,0 1-1 0 0,1-1 1 0 0,-1 1-1 0 0,0 0 0 0 0,0-1 1 0 0,0 1-1 0 0,0 0 1 0 0,0-1-1 0 0,0 1 0 0 0,0 0 1 0 0,0 0-1 0 0,-2 0 1 0 0,-17-4 950 0 0,15 2-3160 0 0</inkml:trace>
</inkml:ink>
</file>

<file path=ppt/ink/ink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6.948"/>
    </inkml:context>
    <inkml:brush xml:id="br0">
      <inkml:brushProperty name="width" value="0.05" units="cm"/>
      <inkml:brushProperty name="height" value="0.05" units="cm"/>
      <inkml:brushProperty name="color" value="#004F8B"/>
    </inkml:brush>
  </inkml:definitions>
  <inkml:trace contextRef="#ctx0" brushRef="#br0">0 363 3448 0 0,'16'2'1606'0'0,"-1"0"-1"0"0,1-2 1 0 0,-1 1-1 0 0,1-2 0 0 0,21-3 1 0 0,-13-1-525 0 0,1-1-1 0 0,40-14 1 0 0,-1-8-3126 0 0,85-49 1 0 0,-121 61 1051 0 0,223-148-7927 0 0,-188 117 7191 0 0</inkml:trace>
</inkml:ink>
</file>

<file path=ppt/ink/ink4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39.468"/>
    </inkml:context>
    <inkml:brush xml:id="br0">
      <inkml:brushProperty name="width" value="0.05" units="cm"/>
      <inkml:brushProperty name="height" value="0.05" units="cm"/>
      <inkml:brushProperty name="color" value="#004F8B"/>
    </inkml:brush>
  </inkml:definitions>
  <inkml:trace contextRef="#ctx0" brushRef="#br0">14 65 3408 0 0,'-12'-59'14094'0'0,"10"53"-8864"0"0,24 238-1238 0 0,-19-165-3634 0 0,3 1 1 0 0,20 90-1 0 0,-22-140-387 0 0,-3-9-37 0 0,1-1 0 0 0,0 0-1 0 0,0 0 1 0 0,1 0 0 0 0,0 0-1 0 0,0 0 1 0 0,1 0 0 0 0,0-1 0 0 0,0 1-1 0 0,1-1 1 0 0,-1 0 0 0 0,10 9-1 0 0,-12-15-230 0 0,-1 0-1 0 0,1 0 0 0 0,-1 0 0 0 0,1 0 0 0 0,-1 0 0 0 0,1-1 0 0 0,0 1 0 0 0,-1-1 0 0 0,1 1 0 0 0,0-1 0 0 0,0 0 0 0 0,-1 1 0 0 0,1-1 0 0 0,0 0 0 0 0,0 0 0 0 0,-1 0 0 0 0,1 0 0 0 0,0-1 0 0 0,0 1 0 0 0,-1 0 0 0 0,1-1 0 0 0,0 1 0 0 0,-1-1 0 0 0,1 0 0 0 0,0 0 0 0 0,-1 1 0 0 0,1-1 0 0 0,-1 0 0 0 0,1 0 0 0 0,-1 0 0 0 0,0-1 1 0 0,3-1-1 0 0,-1 1-694 0 0,-1-1 0 0 0,1 0 1 0 0,0 0-1 0 0,-1 0 0 0 0,0 0 1 0 0,1 0-1 0 0,-1 0 0 0 0,-1-1 1 0 0,1 1-1 0 0,0-1 0 0 0,-1 1 1 0 0,0-1-1 0 0,2-5 0 0 0,-3-1-780 0 0</inkml:trace>
</inkml:ink>
</file>

<file path=ppt/ink/ink4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39.796"/>
    </inkml:context>
    <inkml:brush xml:id="br0">
      <inkml:brushProperty name="width" value="0.05" units="cm"/>
      <inkml:brushProperty name="height" value="0.05" units="cm"/>
      <inkml:brushProperty name="color" value="#004F8B"/>
    </inkml:brush>
  </inkml:definitions>
  <inkml:trace contextRef="#ctx0" brushRef="#br0">1 15 4492 0 0,'0'0'11109'0'0,"5"0"-10416"0"0,68-7 773 0 0,3 0-6075 0 0,1 7-6615 0 0,-64 0 9561 0 0</inkml:trace>
</inkml:ink>
</file>

<file path=ppt/ink/ink4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40.327"/>
    </inkml:context>
    <inkml:brush xml:id="br0">
      <inkml:brushProperty name="width" value="0.05" units="cm"/>
      <inkml:brushProperty name="height" value="0.05" units="cm"/>
      <inkml:brushProperty name="color" value="#004F8B"/>
    </inkml:brush>
  </inkml:definitions>
  <inkml:trace contextRef="#ctx0" brushRef="#br0">21 37 3928 0 0,'-21'-37'21476'0'0,"57"64"-20045"0"0,-2 2 1 0 0,55 59 0 0 0,-49-42-950 0 0,-2 2 0 0 0,-3 1 0 0 0,43 77 1 0 0,-67-104-431 0 0,-1 0 0 0 0,-1 1 1 0 0,-1 0-1 0 0,-1 0 0 0 0,-1 1 1 0 0,-1 0-1 0 0,-1 0 0 0 0,-1 0 1 0 0,-1 0-1 0 0,-1 1 0 0 0,-4 31 1 0 0,-3-7 49 0 0,-2-1 0 0 0,-2 0 1 0 0,-2 0-1 0 0,-29 72 0 0 0,-2-9-5288 0 0,41-101 31 0 0,0 6-1837 0 0</inkml:trace>
</inkml:ink>
</file>

<file path=ppt/ink/ink4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47.062"/>
    </inkml:context>
    <inkml:brush xml:id="br0">
      <inkml:brushProperty name="width" value="0.05" units="cm"/>
      <inkml:brushProperty name="height" value="0.05" units="cm"/>
      <inkml:brushProperty name="color" value="#004F8B"/>
    </inkml:brush>
  </inkml:definitions>
  <inkml:trace contextRef="#ctx0" brushRef="#br0">1551 206 2752 0 0,'0'0'5725'0'0,"-16"-19"5136"0"0,-22 5-8059 0 0,26 11-2597 0 0,1-1-1 0 0,-1-1 1 0 0,1 0-1 0 0,-20-12 1 0 0,26 13-211 0 0,0 0 1 0 0,0 0-1 0 0,1 0 0 0 0,-1-1 1 0 0,1 1-1 0 0,0-1 1 0 0,0 0-1 0 0,1-1 1 0 0,-5-7-1 0 0,7 11-37 0 0,0 0 1 0 0,0-1-1 0 0,0 1 1 0 0,0 0-1 0 0,1-1 1 0 0,-1 1-1 0 0,1-1 1 0 0,-1 1-1 0 0,1-1 1 0 0,0 0-1 0 0,0 1 0 0 0,0-1 1 0 0,0 1-1 0 0,1-1 1 0 0,-1 1-1 0 0,1-1 1 0 0,-1 1-1 0 0,1-1 1 0 0,0 1-1 0 0,0-1 1 0 0,0 1-1 0 0,0 0 0 0 0,0 0 1 0 0,3-4-1 0 0,-1 4 23 0 0,-1 0-1 0 0,0 0 0 0 0,1 0 0 0 0,-1 1 0 0 0,1-1 0 0 0,-1 1 1 0 0,1 0-1 0 0,0 0 0 0 0,-1 0 0 0 0,1 0 0 0 0,0 0 0 0 0,0 0 1 0 0,0 1-1 0 0,0 0 0 0 0,0-1 0 0 0,5 1 0 0 0,-6 0 79 0 0,-1 0-108 0 0,0 0 42 0 0,0-1 0 0 0,0 1 0 0 0,0 0 0 0 0,0 0 1 0 0,0 0-1 0 0,0 0 0 0 0,0 0 0 0 0,1 0 0 0 0,-1 0 0 0 0,0 0 1 0 0,0 1-1 0 0,0-1 0 0 0,0 0 0 0 0,0 1 0 0 0,0-1 0 0 0,0 0 0 0 0,0 1 1 0 0,0-1-1 0 0,0 1 0 0 0,0 0 0 0 0,0 0 0 0 0,2 0-5 0 0,-1 0 0 0 0,-1 0 0 0 0,1 0-1 0 0,0 1 1 0 0,0-1 0 0 0,0 0 0 0 0,-1 1 0 0 0,1-1 0 0 0,0 1-1 0 0,-1 0 1 0 0,3 2 0 0 0,-4 2 20 0 0,1-1 1 0 0,-1 1-1 0 0,0-1 1 0 0,0 0-1 0 0,-1 1 1 0 0,1-1-1 0 0,-1 1 1 0 0,0-1-1 0 0,-1 0 1 0 0,1 0-1 0 0,-1 0 0 0 0,0 0 1 0 0,-1 0-1 0 0,1 0 1 0 0,-1 0-1 0 0,0-1 1 0 0,0 1-1 0 0,0-1 1 0 0,-1 0-1 0 0,-7 8 1 0 0,-2 0 63 0 0,0 0 0 0 0,-1 0 0 0 0,0-2 0 0 0,-28 17 0 0 0,13-13-86 0 0,-1-1 1 0 0,-1-2-1 0 0,0 0 1 0 0,0-2-1 0 0,-1-2 0 0 0,0-1 1 0 0,0-1-1 0 0,-44 1 1 0 0,59-6-88 0 0,1-1 0 0 0,0-1 0 0 0,0 0 0 0 0,0-1 0 0 0,0-1 0 0 0,0 0 1 0 0,1-1-1 0 0,-1-1 0 0 0,-21-11 0 0 0,35 16 58 0 0,0 0 0 0 0,0 0 1 0 0,0 0-1 0 0,0 0 0 0 0,0 0 0 0 0,0 0 1 0 0,0-1-1 0 0,0 1 0 0 0,0-1 0 0 0,1 1 1 0 0,-1-1-1 0 0,1 0 0 0 0,-1 0 0 0 0,1 1 0 0 0,0-1 1 0 0,0 0-1 0 0,0 0 0 0 0,0 0 0 0 0,0 0 1 0 0,0 0-1 0 0,0-1 0 0 0,1 1 0 0 0,-1 0 1 0 0,1 0-1 0 0,-1-1 0 0 0,1 1 0 0 0,0 0 1 0 0,0 0-1 0 0,0-1 0 0 0,0 1 0 0 0,0 0 1 0 0,1 0-1 0 0,-1-1 0 0 0,1 1 0 0 0,-1 0 0 0 0,1 0 1 0 0,0 0-1 0 0,0 0 0 0 0,0 0 0 0 0,0 0 1 0 0,0 0-1 0 0,1 0 0 0 0,-1 0 0 0 0,0 0 1 0 0,1 1-1 0 0,-1-1 0 0 0,1 0 0 0 0,0 1 1 0 0,0 0-1 0 0,-1-1 0 0 0,1 1 0 0 0,0 0 0 0 0,0 0 1 0 0,4-2-1 0 0,14-4-34 0 0,-1 0 0 0 0,1 1-1 0 0,39-6 1 0 0,-57 12 116 0 0,1 0-32 0 0,10-1 12 0 0,-12 0-4 0 0,0 1 0 0 0,0 0 0 0 0,0 0 0 0 0,0-1 0 0 0,0 1 1 0 0,1 0-1 0 0,-1 0 0 0 0,0 0 0 0 0,0 0 0 0 0,0 1 0 0 0,0-1 0 0 0,0 0 1 0 0,0 0-1 0 0,0 1 0 0 0,0-1 0 0 0,0 0 0 0 0,0 1 0 0 0,0-1 0 0 0,0 1 1 0 0,0 0-1 0 0,0-1 0 0 0,0 1 0 0 0,0 0 0 0 0,0-1 0 0 0,0 1 1 0 0,0 1-1 0 0,0-1 16 0 0,-1 1 0 0 0,0-1 1 0 0,0 1-1 0 0,0-1 1 0 0,0 0-1 0 0,0 1 0 0 0,0-1 1 0 0,0 0-1 0 0,0 1 0 0 0,-1-1 1 0 0,1 1-1 0 0,-1-1 1 0 0,1 0-1 0 0,-1 0 0 0 0,1 1 1 0 0,-1-1-1 0 0,-1 2 0 0 0,-35 46 779 0 0,27-38-770 0 0,-1-2 1 0 0,-1 1-1 0 0,0-2 0 0 0,0 1 0 0 0,0-2 0 0 0,-1 0 0 0 0,0 0 1 0 0,-1-1-1 0 0,1-1 0 0 0,-1 0 0 0 0,0-1 0 0 0,0 0 1 0 0,-1-1-1 0 0,1-1 0 0 0,-1 0 0 0 0,-15 0 0 0 0,3-2-184 0 0,1-1 0 0 0,-1-1-1 0 0,0-1 1 0 0,1-2-1 0 0,-1 0 1 0 0,1-2-1 0 0,-48-19 1 0 0,71 25 80 0 0,0 0 0 0 0,1 0 0 0 0,-1-1 0 0 0,0 1 0 0 0,0-1 0 0 0,1 0 1 0 0,-1 0-1 0 0,1 0 0 0 0,0 0 0 0 0,-1 0 0 0 0,1 0 0 0 0,0-1 0 0 0,0 1 0 0 0,0-1 0 0 0,1 1 1 0 0,-1-1-1 0 0,1 0 0 0 0,-1 0 0 0 0,0-3 0 0 0,2 4 18 0 0,0 0 1 0 0,0-1-1 0 0,0 1 0 0 0,0 0 0 0 0,0 0 1 0 0,1 0-1 0 0,-1 0 0 0 0,1 0 1 0 0,-1 0-1 0 0,1 0 0 0 0,0 0 0 0 0,0 0 1 0 0,0 0-1 0 0,0 1 0 0 0,0-1 0 0 0,0 0 1 0 0,0 0-1 0 0,1 1 0 0 0,-1-1 1 0 0,1 1-1 0 0,-1-1 0 0 0,1 1 0 0 0,0 0 1 0 0,-1 0-1 0 0,1-1 0 0 0,0 1 0 0 0,0 0 1 0 0,0 1-1 0 0,0-1 0 0 0,2-1 1 0 0,4-1 72 0 0,-1 1 1 0 0,0-1 0 0 0,1 1 0 0 0,0 1 0 0 0,-1-1-1 0 0,1 1 1 0 0,0 1 0 0 0,12 0 0 0 0,-18-1 13 0 0,0 1 1 0 0,0 0-1 0 0,-1 0 0 0 0,1 1 1 0 0,0-1-1 0 0,0 0 1 0 0,-1 1-1 0 0,1-1 0 0 0,0 1 1 0 0,0-1-1 0 0,-1 1 1 0 0,1 0-1 0 0,-1 0 0 0 0,1-1 1 0 0,-1 1-1 0 0,1 0 0 0 0,-1 1 1 0 0,1-1-1 0 0,-1 0 1 0 0,0 0-1 0 0,0 1 0 0 0,0-1 1 0 0,1 0-1 0 0,-1 1 1 0 0,0-1-1 0 0,-1 1 0 0 0,1-1 1 0 0,0 1-1 0 0,0 0 1 0 0,-1-1-1 0 0,1 1 0 0 0,-1 0 1 0 0,1 0-1 0 0,-1-1 1 0 0,0 1-1 0 0,0 0 0 0 0,0 0 1 0 0,0-1-1 0 0,0 1 1 0 0,0 0-1 0 0,0 0 0 0 0,-1 0 1 0 0,1-1-1 0 0,0 1 1 0 0,-2 2-1 0 0,0 2 57 0 0,-1 0-1 0 0,0 0 0 0 0,0 0 1 0 0,0-1-1 0 0,-1 1 1 0 0,1-1-1 0 0,-1 0 1 0 0,-1 0-1 0 0,1 0 1 0 0,-1 0-1 0 0,0-1 1 0 0,0 0-1 0 0,0 0 1 0 0,-1 0-1 0 0,-8 4 1 0 0,-7 4-62 0 0,0-1 0 0 0,-44 14 0 0 0,43-19-731 0 0,-1-1 0 0 0,0 0 0 0 0,0-2 1 0 0,0-1-1 0 0,0-1 0 0 0,-38-3 0 0 0,28-1-4273 0 0,-64-14 0 0 0,55 2 1156 0 0,21 6 2151 0 0</inkml:trace>
</inkml:ink>
</file>

<file path=ppt/ink/ink4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47.765"/>
    </inkml:context>
    <inkml:brush xml:id="br0">
      <inkml:brushProperty name="width" value="0.05" units="cm"/>
      <inkml:brushProperty name="height" value="0.05" units="cm"/>
      <inkml:brushProperty name="color" value="#004F8B"/>
    </inkml:brush>
  </inkml:definitions>
  <inkml:trace contextRef="#ctx0" brushRef="#br0">17 24 4708 0 0,'1'-3'5443'0'0,"18"-17"8067"0"0,-19 20-13504 0 0,0 0 1 0 0,1 0-1 0 0,-1 0 1 0 0,0 0-1 0 0,0 0 1 0 0,0 0-1 0 0,0 0 1 0 0,1 0-1 0 0,-1 0 1 0 0,0 0-1 0 0,0 0 1 0 0,0 0-1 0 0,1 0 1 0 0,-1 0-1 0 0,0 0 1 0 0,0 0-1 0 0,0 0 1 0 0,0 0-1 0 0,1 0 1 0 0,-1 1-1 0 0,0-1 1 0 0,0 0-1 0 0,0 0 1 0 0,0 0-1 0 0,0 0 1 0 0,1 0-1 0 0,-1 1 1 0 0,0-1 0 0 0,0 0-1 0 0,0 0 1 0 0,0 0-1 0 0,0 0 1 0 0,0 1-1 0 0,0-1 1 0 0,0 0-1 0 0,0 0 1 0 0,0 0-1 0 0,0 1 1 0 0,0-1-1 0 0,0 0 1 0 0,0 0-1 0 0,0 0 1 0 0,0 1-1 0 0,0-1 1 0 0,0 0-1 0 0,0 0 1 0 0,0 0-1 0 0,0 1 1 0 0,0-1-1 0 0,0 0 1 0 0,0 0-1 0 0,0 0 1 0 0,0 0-1 0 0,0 1 1 0 0,-9 18-5835 0 0,-16 17-8927 0 0,17-30 12751 0 0</inkml:trace>
</inkml:ink>
</file>

<file path=ppt/ink/ink4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48.093"/>
    </inkml:context>
    <inkml:brush xml:id="br0">
      <inkml:brushProperty name="width" value="0.05" units="cm"/>
      <inkml:brushProperty name="height" value="0.05" units="cm"/>
      <inkml:brushProperty name="color" value="#004F8B"/>
    </inkml:brush>
  </inkml:definitions>
  <inkml:trace contextRef="#ctx0" brushRef="#br0">26 73 5108 0 0,'-1'0'419'0'0,"0"0"-1"0"0,0 0 0 0 0,0 0 0 0 0,0 0 0 0 0,0 0 0 0 0,0 0 0 0 0,0 0 0 0 0,0 0 1 0 0,0-1-1 0 0,0 1 0 0 0,0 0 0 0 0,0-1 0 0 0,0 1 0 0 0,0 0 0 0 0,0-1 0 0 0,1 1 0 0 0,-1-1 1 0 0,0 0-1 0 0,0 1 0 0 0,0-1 0 0 0,1 0 0 0 0,-1 1 0 0 0,0-1 0 0 0,0 0 0 0 0,1 0 0 0 0,-1 0 1 0 0,1 0-1 0 0,-1 0 0 0 0,0 0 0 0 0,2-1-153 0 0,0 1 1 0 0,-1-1-1 0 0,1 1 0 0 0,0 0 0 0 0,0-1 1 0 0,0 1-1 0 0,0 0 0 0 0,0 0 1 0 0,0 0-1 0 0,1 0 0 0 0,-1 0 1 0 0,0 0-1 0 0,0 0 0 0 0,1 0 1 0 0,-1 1-1 0 0,2-2 0 0 0,65-27-841 0 0,-59 25-158 0 0,-3 1 880 0 0,-1 1-2959 0 0</inkml:trace>
</inkml:ink>
</file>

<file path=ppt/ink/ink4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48.421"/>
    </inkml:context>
    <inkml:brush xml:id="br0">
      <inkml:brushProperty name="width" value="0.05" units="cm"/>
      <inkml:brushProperty name="height" value="0.05" units="cm"/>
      <inkml:brushProperty name="color" value="#004F8B"/>
    </inkml:brush>
  </inkml:definitions>
  <inkml:trace contextRef="#ctx0" brushRef="#br0">46 35 5529 0 0,'-38'-34'19811'0'0,"53"140"-16849"0"0,-13-12-5687 0 0,0-43-6487 0 0,-7 83 0 0 0,-10-54 3816 0 0,8-54 3687 0 0</inkml:trace>
</inkml:ink>
</file>

<file path=ppt/ink/ink4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49.640"/>
    </inkml:context>
    <inkml:brush xml:id="br0">
      <inkml:brushProperty name="width" value="0.05" units="cm"/>
      <inkml:brushProperty name="height" value="0.05" units="cm"/>
      <inkml:brushProperty name="color" value="#004F8B"/>
    </inkml:brush>
  </inkml:definitions>
  <inkml:trace contextRef="#ctx0" brushRef="#br0">282 194 3980 0 0,'-2'0'908'0'0,"-1"-1"0"0"0,1 0-1 0 0,0 1 1 0 0,0-1-1 0 0,0 0 1 0 0,0 0 0 0 0,0-1-1 0 0,0 1 1 0 0,0 0-1 0 0,-3-3 1 0 0,16-1-569 0 0,1 2 1 0 0,0 0-1 0 0,0 0 1 0 0,0 1-1 0 0,0 1 0 0 0,1 0 1 0 0,17 1-1 0 0,90 9 1277 0 0,-103-7-1420 0 0,-6-2-61 0 0,0 1 0 0 0,0 0 1 0 0,0 1-1 0 0,0 0 0 0 0,0 1 1 0 0,-1 0-1 0 0,1 1 0 0 0,-1 0 1 0 0,0 1-1 0 0,11 6 0 0 0,-20-10-116 0 0,0-1 0 0 0,-1 1 0 0 0,1 0 0 0 0,0 0 1 0 0,-1-1-1 0 0,1 1 0 0 0,0 0 0 0 0,-1 0 0 0 0,1 0 0 0 0,-1 0 0 0 0,1 0 0 0 0,-1 0 0 0 0,1 0 0 0 0,-1 0 0 0 0,0 0 0 0 0,0 0 0 0 0,1 0 0 0 0,-1 0 1 0 0,0 0-1 0 0,0 0 0 0 0,0 0 0 0 0,0 0 0 0 0,0 0 0 0 0,0 0 0 0 0,0 0 0 0 0,-1 2 0 0 0,0 0 4 0 0,-1-1 0 0 0,1 1 0 0 0,0 0 0 0 0,-1-1 0 0 0,0 1 1 0 0,0-1-1 0 0,1 0 0 0 0,-2 1 0 0 0,-2 2 0 0 0,-4 2 8 0 0,1 0 0 0 0,-1-1 1 0 0,0 0-1 0 0,-15 7 0 0 0,3-4-111 0 0,0-1 0 0 0,0 0-1 0 0,0-2 1 0 0,-25 5 0 0 0,42-10 2 0 0,-1 0 0 0 0,0 0 0 0 0,1-1 0 0 0,-1 1 0 0 0,0-1 0 0 0,1 0 0 0 0,-1 0-1 0 0,0-1 1 0 0,1 0 0 0 0,-1 1 0 0 0,0-1 0 0 0,1-1 0 0 0,0 1 0 0 0,-1-1 0 0 0,1 0 0 0 0,0 0 0 0 0,-1 0 0 0 0,1 0 0 0 0,0-1 0 0 0,1 0 0 0 0,-1 0 0 0 0,0 0 0 0 0,1 0 0 0 0,0 0-1 0 0,-1-1 1 0 0,-2-5 0 0 0,4 8 55 0 0,1-1-1 0 0,0 0 0 0 0,0 0 0 0 0,0-1 0 0 0,0 1 1 0 0,1 0-1 0 0,-1 0 0 0 0,0 0 0 0 0,1 0 1 0 0,0-1-1 0 0,-1 1 0 0 0,1 0 0 0 0,0 0 0 0 0,0-1 1 0 0,1 1-1 0 0,-1 0 0 0 0,0-1 0 0 0,1 1 1 0 0,-1 0-1 0 0,1 0 0 0 0,0 0 0 0 0,-1 0 0 0 0,1 0 1 0 0,0 0-1 0 0,0 0 0 0 0,1 0 0 0 0,-1 0 0 0 0,0 0 1 0 0,1 0-1 0 0,-1 0 0 0 0,1 1 0 0 0,-1-1 1 0 0,1 1-1 0 0,0-1 0 0 0,0 1 0 0 0,0 0 0 0 0,0 0 1 0 0,0-1-1 0 0,3 0 0 0 0,2-1 97 0 0,0-1 0 0 0,0 2 0 0 0,0-1 0 0 0,0 1 1 0 0,0 0-1 0 0,1 0 0 0 0,-1 1 0 0 0,1 0 0 0 0,-1 0 0 0 0,13 1 0 0 0,-19 0-54 0 0,0 0-1 0 0,-1 0 1 0 0,1 1-1 0 0,0-1 1 0 0,0 0-1 0 0,-1 0 1 0 0,1 0-1 0 0,0 1 1 0 0,0-1-1 0 0,-1 0 1 0 0,1 1-1 0 0,0-1 1 0 0,-1 1-1 0 0,1-1 1 0 0,-1 0-1 0 0,1 1 1 0 0,0-1-1 0 0,-1 1 1 0 0,1 0-1 0 0,-1-1 1 0 0,1 1-1 0 0,-1 0 1 0 0,0-1-1 0 0,1 1 1 0 0,-1 0-1 0 0,1-1 1 0 0,-1 1-1 0 0,0 0 1 0 0,0-1 0 0 0,0 1-1 0 0,1 0 1 0 0,-1 0-1 0 0,0 0 1 0 0,0-1-1 0 0,0 1 1 0 0,0 0-1 0 0,0 0 1 0 0,0-1-1 0 0,0 1 1 0 0,-1 0-1 0 0,1 0 1 0 0,0-1-1 0 0,0 1 1 0 0,0 0-1 0 0,-1 0 1 0 0,0 0-1 0 0,-17 30 441 0 0,4-18-373 0 0,-1 0-1 0 0,-1 0 0 0 0,0-2 0 0 0,0 0 0 0 0,-1-1 0 0 0,-1-1 0 0 0,0 0 0 0 0,0-1 0 0 0,0-1 0 0 0,-33 7 0 0 0,45-13 2 0 0,1 0-1 0 0,-1-1 1 0 0,1 0 0 0 0,-1 0 0 0 0,1 0 0 0 0,0-1-1 0 0,-1 0 1 0 0,1 0 0 0 0,0 0 0 0 0,-1-1-1 0 0,1 1 1 0 0,0-1 0 0 0,0-1 0 0 0,0 1 0 0 0,1-1-1 0 0,-6-3 1 0 0,3 1 97 0 0,1-1-1 0 0,0 0 1 0 0,0 0-1 0 0,1 0 1 0 0,0-1 0 0 0,0 1-1 0 0,0-1 1 0 0,1-1-1 0 0,-5-11 1 0 0,-3-12 236 0 0,1-1 1 0 0,2 0-1 0 0,2 0 0 0 0,-5-40 1 0 0,10 57-477 0 0,0 5-149 0 0,-3-26-593 0 0,4 13-3603 0 0</inkml:trace>
</inkml:ink>
</file>

<file path=ppt/ink/ink4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49.968"/>
    </inkml:context>
    <inkml:brush xml:id="br0">
      <inkml:brushProperty name="width" value="0.05" units="cm"/>
      <inkml:brushProperty name="height" value="0.05" units="cm"/>
      <inkml:brushProperty name="color" value="#004F8B"/>
    </inkml:brush>
  </inkml:definitions>
  <inkml:trace contextRef="#ctx0" brushRef="#br0">272 0 4348 0 0,'0'0'6'0'0,"-20"51"7246"0"0,-1-2-3525 0 0,9-24-2878 0 0,-1 0 0 0 0,-1 0 0 0 0,-29 37 0 0 0,28-42-645 0 0,-67 79-3193 0 0,63-81-49 0 0,-14 2-6596 0 0</inkml:trace>
</inkml:ink>
</file>

<file path=ppt/ink/ink4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0.718"/>
    </inkml:context>
    <inkml:brush xml:id="br0">
      <inkml:brushProperty name="width" value="0.05" units="cm"/>
      <inkml:brushProperty name="height" value="0.05" units="cm"/>
      <inkml:brushProperty name="color" value="#004F8B"/>
    </inkml:brush>
  </inkml:definitions>
  <inkml:trace contextRef="#ctx0" brushRef="#br0">405 56 3532 0 0,'0'0'1106'0'0,"-20"10"7863"0"0,20-9-8961 0 0,0-1-1 0 0,0 0 0 0 0,0 1 1 0 0,0-1-1 0 0,0 1 0 0 0,0-1 1 0 0,0 0-1 0 0,0 1 0 0 0,0-1 1 0 0,0 0-1 0 0,0 1 0 0 0,0-1 1 0 0,0 0-1 0 0,1 1 0 0 0,-1-1 1 0 0,0 0-1 0 0,0 1 0 0 0,0-1 1 0 0,1 0-1 0 0,-1 0 0 0 0,0 1 1 0 0,0-1-1 0 0,1 0 1 0 0,-1 0-1 0 0,0 1 0 0 0,0-1 1 0 0,1 0-1 0 0,-1 0 0 0 0,0 0 1 0 0,1 1-1 0 0,-1-1 0 0 0,0 0 1 0 0,1 0-1 0 0,-1 0 0 0 0,1 0 1 0 0,-1 0-1 0 0,18-4-649 0 0,-15 2 507 0 0,0 0-1 0 0,0 0 0 0 0,0 0 0 0 0,1 0 1 0 0,-2 0-1 0 0,1-1 0 0 0,0 1 1 0 0,4-7-1 0 0,-6 8 241 0 0,0-1 1 0 0,0 0-1 0 0,0 0 0 0 0,0 1 1 0 0,-1-1-1 0 0,1 0 1 0 0,-1 0-1 0 0,1 0 0 0 0,-1 0 1 0 0,0 0-1 0 0,0 0 1 0 0,0 0-1 0 0,0 1 0 0 0,0-1 1 0 0,0 0-1 0 0,0 0 1 0 0,-1 0-1 0 0,1 0 0 0 0,-1 0 1 0 0,1 0-1 0 0,-1 0 1 0 0,-1-3 821 0 0,-2 7-787 0 0,-4 3-33 0 0,1 0 0 0 0,0 0 1 0 0,0 1-1 0 0,1-1 0 0 0,0 2 0 0 0,0-1 1 0 0,0 1-1 0 0,1 0 0 0 0,0 0 0 0 0,0 0 0 0 0,0 1 1 0 0,-4 11-1 0 0,2-6 95 0 0,-2 1 0 0 0,1-1 0 0 0,-14 15 0 0 0,14-20-83 0 0,0 0 0 0 0,0-1 0 0 0,-1 0 0 0 0,0 0 0 0 0,0-1-1 0 0,0 0 1 0 0,-1-1 0 0 0,0 0 0 0 0,0 0 0 0 0,0-1 0 0 0,-20 5-1 0 0,29-9-69 0 0,-19-11 141 0 0,19 11-190 0 0,-1 0 0 0 0,1-1 0 0 0,-1 1 0 0 0,1-1 0 0 0,0 1 0 0 0,-1-1 0 0 0,1 0 0 0 0,-1 0 0 0 0,1 0 0 0 0,0 0 0 0 0,0 0 0 0 0,0 0 0 0 0,0 0 0 0 0,0 0 0 0 0,0 0 0 0 0,0 0 0 0 0,0-1 0 0 0,0 1 0 0 0,0 0 0 0 0,0-1 0 0 0,1 1 0 0 0,-1 0 0 0 0,1-1 0 0 0,-1 1 0 0 0,1-1 0 0 0,-1 1 0 0 0,1-1 0 0 0,0 0-1 0 0,0 1 1 0 0,0-1 0 0 0,0 1 0 0 0,0-1 0 0 0,0 1 0 0 0,1-3 0 0 0,-1 0-1 0 0,0 1 0 0 0,1-1 0 0 0,-1 1 0 0 0,1 0 0 0 0,0-1 0 0 0,0 1 0 0 0,1 0 0 0 0,-1 0 0 0 0,1-1 0 0 0,-1 1 0 0 0,1 0 0 0 0,0 0 0 0 0,0 1 0 0 0,0-1 0 0 0,1 0 0 0 0,-1 1 0 0 0,1-1 0 0 0,-1 1 0 0 0,1 0 0 0 0,0 0 0 0 0,0 0 0 0 0,0 0 0 0 0,0 0 0 0 0,0 1-1 0 0,0-1 1 0 0,6-1 0 0 0,-8 3-38 0 0,1 0 37 0 0,-1 0 0 0 0,0 0 0 0 0,0 1 0 0 0,0-1-1 0 0,0 1 1 0 0,0-1 0 0 0,0 1 0 0 0,0-1 0 0 0,0 1 0 0 0,0-1 0 0 0,0 1 0 0 0,0 0-1 0 0,0 0 1 0 0,0-1 0 0 0,-1 1 0 0 0,1 0 0 0 0,0 0 0 0 0,-1 0 0 0 0,1 0 0 0 0,0 0-1 0 0,-1 0 1 0 0,1 0 0 0 0,-1 0 0 0 0,1 0 0 0 0,-1 0 0 0 0,0 0 0 0 0,1 2-1 0 0,-1 0-4 0 0,0 1 0 0 0,0-1 0 0 0,-1 0 0 0 0,1 0 0 0 0,-1 1 0 0 0,1-1-1 0 0,-1 0 1 0 0,0 0 0 0 0,-3 6 0 0 0,-5 9-255 0 0,-1 0 0 0 0,-19 26 0 0 0,21-33-125 0 0,-53 67-3476 0 0,52-68 2042 0 0,0-1-1 0 0,-1 0 1 0 0,0 0 0 0 0,-1-1 0 0 0,-15 9-1 0 0,11-10 96 0 0</inkml:trace>
</inkml:ink>
</file>

<file path=ppt/ink/ink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7.276"/>
    </inkml:context>
    <inkml:brush xml:id="br0">
      <inkml:brushProperty name="width" value="0.05" units="cm"/>
      <inkml:brushProperty name="height" value="0.05" units="cm"/>
      <inkml:brushProperty name="color" value="#004F8B"/>
    </inkml:brush>
  </inkml:definitions>
  <inkml:trace contextRef="#ctx0" brushRef="#br0">1665 40 3928 0 0,'1'-1'464'0'0,"1"-1"0"0"0,-1 1 0 0 0,0 0-1 0 0,0 0 1 0 0,1-1 0 0 0,-1 1 0 0 0,0 0-1 0 0,0-1 1 0 0,-1 1 0 0 0,1-1-1 0 0,0 0 1 0 0,0 1 0 0 0,-1-1 0 0 0,1 0-1 0 0,-1 1 1 0 0,1-1 0 0 0,-1-3 0 0 0,0 4-310 0 0,0 1 1 0 0,-1-1 0 0 0,1 0-1 0 0,-1 1 1 0 0,1-1 0 0 0,-1 1-1 0 0,1-1 1 0 0,-1 1 0 0 0,0-1-1 0 0,1 1 1 0 0,-1-1-1 0 0,0 1 1 0 0,1 0 0 0 0,-1-1-1 0 0,0 1 1 0 0,1 0 0 0 0,-1 0-1 0 0,0-1 1 0 0,0 1 0 0 0,1 0-1 0 0,-1 0 1 0 0,0 0 0 0 0,0 0-1 0 0,1 0 1 0 0,-1 0 0 0 0,0 0-1 0 0,0 0 1 0 0,-10 1 449 0 0,1 0 0 0 0,-1 1 0 0 0,1 0 0 0 0,-18 5 0 0 0,-28 14 814 0 0,0 3 0 0 0,-99 58 0 0 0,-97 83 56 0 0,187-121-1136 0 0,-187 130-408 0 0,-36 23-2377 0 0,95-68-3941 0 0,130-87-264 0 0,-115 54-1 0 0,144-82 4695 0 0</inkml:trace>
</inkml:ink>
</file>

<file path=ppt/ink/ink4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1.578"/>
    </inkml:context>
    <inkml:brush xml:id="br0">
      <inkml:brushProperty name="width" value="0.05" units="cm"/>
      <inkml:brushProperty name="height" value="0.05" units="cm"/>
      <inkml:brushProperty name="color" value="#004F8B"/>
    </inkml:brush>
  </inkml:definitions>
  <inkml:trace contextRef="#ctx0" brushRef="#br0">1184 15 3788 0 0,'0'-12'9198'0'0,"-3"28"-8377"0"0,-1 1 0 0 0,-1-1 0 0 0,-6 17 0 0 0,9-28-750 0 0,0-1 1 0 0,0 1 0 0 0,0-1-1 0 0,-1 0 1 0 0,0 1 0 0 0,0-1-1 0 0,0-1 1 0 0,0 1 0 0 0,0 0-1 0 0,-1-1 1 0 0,1 1 0 0 0,-1-1-1 0 0,0 0 1 0 0,0-1 0 0 0,-7 5-1 0 0,10-7-141 0 0,-25-17-834 0 0,26 16 893 0 0,0 0 1 0 0,-1 0-1 0 0,1 1 0 0 0,-1-1 0 0 0,1 0 1 0 0,0 0-1 0 0,-1 0 0 0 0,0 0 0 0 0,1 1 1 0 0,-1-1-1 0 0,1 0 0 0 0,-1 0 0 0 0,0 1 0 0 0,0-1 1 0 0,1 0-1 0 0,-1 1 0 0 0,0-1 0 0 0,0 1 1 0 0,0-1-1 0 0,0 1 0 0 0,0 0 0 0 0,1-1 1 0 0,-1 1-1 0 0,0 0 0 0 0,0-1 0 0 0,0 1 1 0 0,-2 0-1 0 0,-17 20 614 0 0,8-4-473 0 0,7-10-25 0 0,1 0 0 0 0,-1 0-1 0 0,-1 0 1 0 0,1-1 0 0 0,-1 0-1 0 0,0 0 1 0 0,0-1 0 0 0,0 1-1 0 0,-1-1 1 0 0,1 0 0 0 0,-1-1-1 0 0,0 0 1 0 0,-13 4 0 0 0,17-6-37 0 0,0-2-72 0 0,-1-1 1 0 0,1 1 0 0 0,0-1 0 0 0,0 1 0 0 0,0-1-1 0 0,0 0 1 0 0,0 0 0 0 0,0 0 0 0 0,1 0 0 0 0,-1-1-1 0 0,1 1 1 0 0,0-1 0 0 0,-1 0 0 0 0,1 1 0 0 0,0-1-1 0 0,0 0 1 0 0,1 0 0 0 0,-1 0 0 0 0,1 0 0 0 0,-1-1-1 0 0,1 1 1 0 0,0 0 0 0 0,0-1 0 0 0,0-4 0 0 0,-1-4-53 0 0,0 1 0 0 0,1-1 0 0 0,0 0 0 0 0,1 0 0 0 0,1 0 0 0 0,-1 1 0 0 0,2-1 1 0 0,0 0-1 0 0,0 1 0 0 0,1-1 0 0 0,5-11 0 0 0,-8 22 563 0 0,-2 25-201 0 0,0-17-242 0 0,0 0-1 0 0,0-1 1 0 0,-1 1 0 0 0,0-1 0 0 0,0 1 0 0 0,-1-1 0 0 0,0 0-1 0 0,0 0 1 0 0,0 0 0 0 0,-1-1 0 0 0,1 1 0 0 0,-7 4 0 0 0,-3 2 84 0 0,0 0 0 0 0,0 0 0 0 0,-24 12 0 0 0,-4-1 24 0 0,-1-2 0 0 0,-2-1 0 0 0,0-3 0 0 0,-1-2 0 0 0,-61 13 0 0 0,-242 24-907 0 0,309-44-2764 0 0,8-2-5968 0 0</inkml:trace>
</inkml:ink>
</file>

<file path=ppt/ink/ink4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2.203"/>
    </inkml:context>
    <inkml:brush xml:id="br0">
      <inkml:brushProperty name="width" value="0.05" units="cm"/>
      <inkml:brushProperty name="height" value="0.05" units="cm"/>
      <inkml:brushProperty name="color" value="#004F8B"/>
    </inkml:brush>
  </inkml:definitions>
  <inkml:trace contextRef="#ctx0" brushRef="#br0">44 32 3204 0 0,'11'-31'21415'0'0,"-29"78"-35094"0"0,-9 22 5512 0 0,17-48 6386 0 0</inkml:trace>
</inkml:ink>
</file>

<file path=ppt/ink/ink4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2.547"/>
    </inkml:context>
    <inkml:brush xml:id="br0">
      <inkml:brushProperty name="width" value="0.05" units="cm"/>
      <inkml:brushProperty name="height" value="0.05" units="cm"/>
      <inkml:brushProperty name="color" value="#004F8B"/>
    </inkml:brush>
  </inkml:definitions>
  <inkml:trace contextRef="#ctx0" brushRef="#br0">1 304 3428 0 0,'0'0'10724'0'0,"6"-3"-9810"0"0,76-31 2784 0 0,2-10-4464 0 0,-12 1-5802 0 0,94-76 0 0 0,-132 89 4570 0 0,-3-1 186 0 0</inkml:trace>
</inkml:ink>
</file>

<file path=ppt/ink/ink4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2.937"/>
    </inkml:context>
    <inkml:brush xml:id="br0">
      <inkml:brushProperty name="width" value="0.05" units="cm"/>
      <inkml:brushProperty name="height" value="0.05" units="cm"/>
      <inkml:brushProperty name="color" value="#004F8B"/>
    </inkml:brush>
  </inkml:definitions>
  <inkml:trace contextRef="#ctx0" brushRef="#br0">1561 5 3684 0 0,'-2'-1'496'0'0,"0"1"0"0"0,0-1 0 0 0,0 0 1 0 0,0 1-1 0 0,0-1 0 0 0,0 1 0 0 0,0-1 0 0 0,-1 1 0 0 0,1 0 0 0 0,-4 0 0 0 0,-11 10 298 0 0,-1 0-1 0 0,1 1 1 0 0,1 0 0 0 0,-28 26 0 0 0,-59 68 513 0 0,65-65-841 0 0,-714 638 1384 0 0,674-615-2249 0 0,-129 100-3050 0 0,-9-13-6354 0 0,188-132 7929 0 0</inkml:trace>
</inkml:ink>
</file>

<file path=ppt/ink/ink4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4.234"/>
    </inkml:context>
    <inkml:brush xml:id="br0">
      <inkml:brushProperty name="width" value="0.05" units="cm"/>
      <inkml:brushProperty name="height" value="0.05" units="cm"/>
      <inkml:brushProperty name="color" value="#004F8B"/>
    </inkml:brush>
  </inkml:definitions>
  <inkml:trace contextRef="#ctx0" brushRef="#br0">174 38 5004 0 0,'-9'-38'15912'0'0,"13"56"-15193"0"0,-1 5-400 0 0,0 1 0 0 0,-2-1 0 0 0,-1 1 0 0 0,-1 0-1 0 0,-1-1 1 0 0,-5 28 0 0 0,-2 18 134 0 0,2-4-687 0 0,-21 80 1 0 0,-7-9-4831 0 0,32-121 3411 0 0,-1-1 1 0 0,-1 0-1 0 0,0 0 0 0 0,-1-1 0 0 0,-1 0 1 0 0,0 0-1 0 0,0 0 0 0 0,-1-1 0 0 0,-15 17 1 0 0,12-18-142 0 0</inkml:trace>
</inkml:ink>
</file>

<file path=ppt/ink/ink4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4.750"/>
    </inkml:context>
    <inkml:brush xml:id="br0">
      <inkml:brushProperty name="width" value="0.05" units="cm"/>
      <inkml:brushProperty name="height" value="0.05" units="cm"/>
      <inkml:brushProperty name="color" value="#004F8B"/>
    </inkml:brush>
  </inkml:definitions>
  <inkml:trace contextRef="#ctx0" brushRef="#br0">203 51 2884 0 0,'0'0'2252'0'0,"-10"-4"6117"0"0,-31 14-5345 0 0,38-11-2765 0 0,-7-7 454 0 0,9 6-727 0 0,1 0 0 0 0,0 0 1 0 0,0 0-1 0 0,1 1 0 0 0,-1-1 0 0 0,0 0 0 0 0,0 0 0 0 0,1 0 1 0 0,-1 1-1 0 0,1-1 0 0 0,0 0 0 0 0,-1 1 0 0 0,1-1 1 0 0,0 0-1 0 0,0 1 0 0 0,0-1 0 0 0,0 1 0 0 0,0-1 1 0 0,1 1-1 0 0,-1 0 0 0 0,0 0 0 0 0,1-1 0 0 0,-1 1 0 0 0,1 0 1 0 0,-1 0-1 0 0,1 0 0 0 0,-1 0 0 0 0,1 1 0 0 0,0-1 1 0 0,-1 0-1 0 0,1 1 0 0 0,0-1 0 0 0,0 1 0 0 0,2-1 1 0 0,-2 0 6 0 0,8 12 266 0 0,-10-10-244 0 0,1-1 0 0 0,0 1 0 0 0,0 0 0 0 0,-1-1 0 0 0,1 1 1 0 0,0 0-1 0 0,-1 0 0 0 0,1-1 0 0 0,-1 1 0 0 0,1 0 0 0 0,-1 0 0 0 0,0 0 1 0 0,1 0-1 0 0,-1 0 0 0 0,0-1 0 0 0,1 1 0 0 0,-1 0 0 0 0,0 0 0 0 0,0 0 0 0 0,0 0 1 0 0,0 0-1 0 0,0 0 0 0 0,0 0 0 0 0,0 0 0 0 0,0 0 0 0 0,0 1 0 0 0,-2 7-43 0 0,0 0-1 0 0,0-1 1 0 0,-1 0-1 0 0,0 1 0 0 0,0-1 1 0 0,-1 0-1 0 0,-9 14 1 0 0,-41 54-2626 0 0,33-48 583 0 0,12-15 273 0 0,0-2 0 0 0,-1 1 0 0 0,0-2 0 0 0,-1 1-1 0 0,-15 10 1 0 0,11-10 66 0 0</inkml:trace>
</inkml:ink>
</file>

<file path=ppt/ink/ink4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5.515"/>
    </inkml:context>
    <inkml:brush xml:id="br0">
      <inkml:brushProperty name="width" value="0.05" units="cm"/>
      <inkml:brushProperty name="height" value="0.05" units="cm"/>
      <inkml:brushProperty name="color" value="#004F8B"/>
    </inkml:brush>
  </inkml:definitions>
  <inkml:trace contextRef="#ctx0" brushRef="#br0">788 23 3940 0 0,'-1'-23'12015'0'0,"-3"36"-11302"0"0,0 0-1 0 0,1 1 1 0 0,1-1-1 0 0,0 1 1 0 0,0-1-1 0 0,2 26 1 0 0,11 91 872 0 0,-4-66-1024 0 0,-3-21-288 0 0,3 23 29 0 0,-2 1 1 0 0,-4 0-1 0 0,-10 101 0 0 0,7-149-280 0 0,-2 1 0 0 0,0-1-1 0 0,-1 0 1 0 0,-1-1-1 0 0,-1 0 1 0 0,0 0 0 0 0,-2 0-1 0 0,0-1 1 0 0,-1 0 0 0 0,0 0-1 0 0,-2-1 1 0 0,1-1-1 0 0,-2 0 1 0 0,0-1 0 0 0,-1 0-1 0 0,-27 21 1 0 0,22-23-7 0 0,-1 0 0 0 0,1-1 0 0 0,-2-1 0 0 0,1-1 0 0 0,-2-1 0 0 0,1-1 0 0 0,-1-1 0 0 0,0 0 0 0 0,0-2 0 0 0,0 0 0 0 0,-1-2 0 0 0,-25 0 0 0 0,33-2 17 0 0,0 0 1 0 0,0-1-1 0 0,-1-1 0 0 0,1 0 1 0 0,0-1-1 0 0,1-1 1 0 0,-1 0-1 0 0,0-1 1 0 0,1-1-1 0 0,0 0 1 0 0,1-1-1 0 0,-1 0 1 0 0,1-1-1 0 0,1-1 1 0 0,-1 0-1 0 0,2 0 0 0 0,-1-1 1 0 0,-19-23-1 0 0,27 28-133 0 0,0 0 1 0 0,0-1-1 0 0,1 1 0 0 0,0-1 0 0 0,0 0 0 0 0,0 0 0 0 0,1 0 0 0 0,0-1 0 0 0,0 1 0 0 0,0-1 0 0 0,1 1 0 0 0,0-1 0 0 0,0 1 0 0 0,1-1 1 0 0,0-8-1 0 0,1 6-275 0 0,1 0 0 0 0,0 0 1 0 0,0 0-1 0 0,1 0 0 0 0,0 1 1 0 0,1-1-1 0 0,0 1 0 0 0,0 0 1 0 0,1 0-1 0 0,0 0 0 0 0,6-7 1 0 0,21-24-3039 0 0,2 2-1 0 0,2 0 1 0 0,2 3 0 0 0,71-52 0 0 0,-73 60 1613 0 0</inkml:trace>
</inkml:ink>
</file>

<file path=ppt/ink/ink4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6.203"/>
    </inkml:context>
    <inkml:brush xml:id="br0">
      <inkml:brushProperty name="width" value="0.05" units="cm"/>
      <inkml:brushProperty name="height" value="0.05" units="cm"/>
      <inkml:brushProperty name="color" value="#004F8B"/>
    </inkml:brush>
  </inkml:definitions>
  <inkml:trace contextRef="#ctx0" brushRef="#br0">244 3 4420 0 0,'-4'-2'8465'0'0,"-3"5"-3361"0"0,-14 11-1838 0 0,-16 21-2551 0 0,25-22-1523 0 0,2-1 620 0 0,0-1 0 0 0,0 0 0 0 0,-1 0 0 0 0,-18 12 0 0 0,27-21 203 0 0,0-1-1 0 0,0 1 1 0 0,0-1-1 0 0,-1 0 1 0 0,1 1 0 0 0,0-1-1 0 0,-1 0 1 0 0,1-1-1 0 0,-1 1 1 0 0,0 0-1 0 0,1-1 1 0 0,-1 1-1 0 0,1-1 1 0 0,-1 0-1 0 0,0 0 1 0 0,1 0-1 0 0,-1 0 1 0 0,0 0-1 0 0,1 0 1 0 0,-1-1 0 0 0,0 1-1 0 0,1-1 1 0 0,-1 0-1 0 0,1 0 1 0 0,-1 0-1 0 0,1 0 1 0 0,0 0-1 0 0,-1-1 1 0 0,1 1-1 0 0,0-1 1 0 0,0 1-1 0 0,-3-4 1 0 0,4 4-221 0 0,0-1 0 0 0,0 1 1 0 0,0-1-1 0 0,0 1 0 0 0,0-1 0 0 0,0 0 0 0 0,1 1 1 0 0,-1-1-1 0 0,1 0 0 0 0,-1 0 0 0 0,1 1 0 0 0,-1-1 1 0 0,1 0-1 0 0,0 0 0 0 0,0 0 0 0 0,0 0 0 0 0,0 1 1 0 0,0-1-1 0 0,1 0 0 0 0,-1 0 0 0 0,1-2 0 0 0,15-42-9721 0 0,-8 26 5443 0 0,-5 11 2781 0 0</inkml:trace>
</inkml:ink>
</file>

<file path=ppt/ink/ink4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7"/>
    </inkml:context>
    <inkml:brush xml:id="br0">
      <inkml:brushProperty name="width" value="0.05" units="cm"/>
      <inkml:brushProperty name="height" value="0.05" units="cm"/>
      <inkml:brushProperty name="color" value="#004F8B"/>
    </inkml:brush>
  </inkml:definitions>
  <inkml:trace contextRef="#ctx0" brushRef="#br0">400 22 4696 0 0,'-11'-22'12438'0'0,"19"36"-11984"0"0,0 0 0 0 0,-1 0 1 0 0,-1 1-1 0 0,0 0 0 0 0,-2 0 0 0 0,1 0 0 0 0,-2 0 0 0 0,3 24 0 0 0,5 132 684 0 0,-11-167-1119 0 0,2 83 377 0 0,-13 128 0 0 0,8-189-470 0 0,-2 1 0 0 0,0-1 0 0 0,-2 0 1 0 0,-1 0-1 0 0,-1-1 0 0 0,-1 0 0 0 0,-1 0 1 0 0,-2-2-1 0 0,-17 28 0 0 0,5-16-611 0 0,-2-1 0 0 0,-49 47 0 0 0,56-62-1445 0 0,-38 25 1 0 0,42-33-1217 0 0,-1-1 0 0 0,-36 15 0 0 0,19-15-635 0 0,18-7 2230 0 0</inkml:trace>
</inkml:ink>
</file>

<file path=ppt/ink/ink4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7.625"/>
    </inkml:context>
    <inkml:brush xml:id="br0">
      <inkml:brushProperty name="width" value="0.05" units="cm"/>
      <inkml:brushProperty name="height" value="0.05" units="cm"/>
      <inkml:brushProperty name="color" value="#004F8B"/>
    </inkml:brush>
  </inkml:definitions>
  <inkml:trace contextRef="#ctx0" brushRef="#br0">192 177 3744 0 0,'2'-4'10029'0'0,"-5"19"-8031"0"0,-11 28-1772 0 0,11-37-114 0 0,0 0 1 0 0,0 0-1 0 0,-1 0 1 0 0,0-1-1 0 0,0 1 0 0 0,0-1 1 0 0,-1 0-1 0 0,1 0 1 0 0,-1 0-1 0 0,0-1 1 0 0,-1 0-1 0 0,1 0 0 0 0,-1 0 1 0 0,0-1-1 0 0,0 1 1 0 0,0-1-1 0 0,0-1 1 0 0,-1 1-1 0 0,1-1 1 0 0,-1 0-1 0 0,0-1 0 0 0,1 0 1 0 0,-1 0-1 0 0,-12 0 1 0 0,17-1-91 0 0,0-1 0 0 0,1 1-1 0 0,-1-1 1 0 0,0 0 0 0 0,1 1 0 0 0,-1-1 0 0 0,0 0 0 0 0,1 0 0 0 0,-1 0 0 0 0,1 0 0 0 0,0-1-1 0 0,-1 1 1 0 0,1 0 0 0 0,0-1 0 0 0,0 1 0 0 0,0-1 0 0 0,0 1 0 0 0,0-1 0 0 0,0 1 0 0 0,0-1-1 0 0,0 0 1 0 0,1 1 0 0 0,-1-1 0 0 0,0 0 0 0 0,1 0 0 0 0,0 1 0 0 0,-1-1 0 0 0,1 0 0 0 0,0 0-1 0 0,0-3 1 0 0,3-57 177 0 0,-2 56-188 0 0,4-38-212 0 0,7-48 217 0 0,1 32-5540 0 0,-4 44-5621 0 0</inkml:trace>
</inkml:ink>
</file>

<file path=ppt/ink/ink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8.557"/>
    </inkml:context>
    <inkml:brush xml:id="br0">
      <inkml:brushProperty name="width" value="0.05" units="cm"/>
      <inkml:brushProperty name="height" value="0.05" units="cm"/>
      <inkml:brushProperty name="color" value="#004F8B"/>
    </inkml:brush>
  </inkml:definitions>
  <inkml:trace contextRef="#ctx0" brushRef="#br0">1594 10 4020 0 0,'1'-1'667'0'0,"1"0"0"0"0,0 0 0 0 0,0 0 0 0 0,0 0 0 0 0,0 0-1 0 0,-1 0 1 0 0,1 0 0 0 0,1 1 0 0 0,-1-1 0 0 0,0 1 0 0 0,0 0-1 0 0,0-1 1 0 0,4 1 0 0 0,-4 9 2428 0 0,-11 12-2784 0 0,-6 2 498 0 0,-1-1 1 0 0,0-1-1 0 0,-39 37 1 0 0,-69 52 239 0 0,93-84-707 0 0,-379 294 1454 0 0,401-309-2641 0 0,12-5 110 0 0,25-4-440 0 0,39-14-183 0 0,-39 5 1238 0 0,0 1 0 0 0,0 1 0 0 0,0 1 0 0 0,1 2 1 0 0,0 1-1 0 0,43 3 0 0 0,-71-2 159 0 0,0 0 1 0 0,0 0-1 0 0,1 0 0 0 0,-1 1 0 0 0,0-1 1 0 0,0 0-1 0 0,0 0 0 0 0,0 1 1 0 0,1-1-1 0 0,-1 1 0 0 0,0-1 0 0 0,0 1 1 0 0,0-1-1 0 0,0 1 0 0 0,0 0 1 0 0,0-1-1 0 0,0 1 0 0 0,0 0 0 0 0,-1 0 1 0 0,1 0-1 0 0,0 0 0 0 0,0 0 1 0 0,-1 0-1 0 0,2 2 0 0 0,-2-2-8 0 0,0 0 1 0 0,0 0-1 0 0,0 1 0 0 0,0-1 0 0 0,-1 0 0 0 0,1 1 0 0 0,0-1 1 0 0,-1 0-1 0 0,1 0 0 0 0,-1 1 0 0 0,1-1 0 0 0,-1 0 1 0 0,0 0-1 0 0,0 0 0 0 0,1 0 0 0 0,-1 0 0 0 0,0 0 0 0 0,-1 1 1 0 0,-7 7 135 0 0,-1 0-1 0 0,1-1 1 0 0,-16 9 0 0 0,21-14-89 0 0,-33 18 123 0 0,-1 0 1 0 0,-2-3 0 0 0,0-1-1 0 0,-1-2 1 0 0,0-1 0 0 0,-1-3-1 0 0,-69 10 1 0 0,65-13-146 0 0,1-3-1 0 0,-1-2 1 0 0,-1-2-1 0 0,1-2 1 0 0,0-1 0 0 0,0-3-1 0 0,1-2 1 0 0,-1-2-1 0 0,-65-22 1 0 0,108 30-86 0 0,-1 0 0 0 0,1 0 1 0 0,0-1-1 0 0,0 1 0 0 0,0-1 0 0 0,-1 0 0 0 0,2 0 1 0 0,-1 0-1 0 0,0 0 0 0 0,0 0 0 0 0,1-1 0 0 0,-1 1 0 0 0,1-1 1 0 0,0 0-1 0 0,0 0 0 0 0,0 0 0 0 0,0 0 0 0 0,0 0 1 0 0,-1-4-1 0 0,2 4-25 0 0,1 1 1 0 0,0-1-1 0 0,0 1 1 0 0,0-1 0 0 0,0 1-1 0 0,1-1 1 0 0,-1 1-1 0 0,1-1 1 0 0,-1 1-1 0 0,1-1 1 0 0,0 1-1 0 0,0 0 1 0 0,0-1 0 0 0,0 1-1 0 0,0 0 1 0 0,1 0-1 0 0,-1 0 1 0 0,1 0-1 0 0,-1 0 1 0 0,1 0-1 0 0,0 0 1 0 0,0 0-1 0 0,-1 0 1 0 0,1 1 0 0 0,0-1-1 0 0,1 1 1 0 0,1-2-1 0 0,13-6-68 0 0,-1 1-1 0 0,1 0 1 0 0,0 1-1 0 0,1 0 1 0 0,0 2-1 0 0,0 0 0 0 0,0 1 1 0 0,1 1-1 0 0,-1 1 1 0 0,1 0-1 0 0,-1 1 1 0 0,1 1-1 0 0,29 5 1 0 0,-45-5 124 0 0,-1 0 0 0 0,1 0 1 0 0,-1 1-1 0 0,0-1 0 0 0,1 1 1 0 0,-1 0-1 0 0,0 0 0 0 0,0 0 0 0 0,0 0 1 0 0,0 0-1 0 0,0 0 0 0 0,0 0 1 0 0,0 1-1 0 0,0-1 0 0 0,0 1 1 0 0,0-1-1 0 0,-1 1 0 0 0,1 0 1 0 0,1 2-1 0 0,-3-3 9 0 0,1-1-1 0 0,-1 1 1 0 0,0 0 0 0 0,0-1 0 0 0,0 1 0 0 0,0 0-1 0 0,0-1 1 0 0,0 1 0 0 0,0 0 0 0 0,0 0-1 0 0,0-1 1 0 0,0 1 0 0 0,0 0 0 0 0,0-1-1 0 0,0 1 1 0 0,0 0 0 0 0,-1-1 0 0 0,1 1 0 0 0,0 0-1 0 0,-1-1 1 0 0,1 1 0 0 0,0-1 0 0 0,-2 2-1 0 0,-23 14 173 0 0,-2-7-44 0 0,0-2 1 0 0,0-1-1 0 0,-55 5 1 0 0,60-10-48 0 0,1 1 1 0 0,0 1-1 0 0,0 1 1 0 0,0 1 0 0 0,0 1-1 0 0,1 1 1 0 0,0 0-1 0 0,-22 13 1 0 0,22-7 189 0 0,0 1 0 0 0,1 1 1 0 0,1 1-1 0 0,0 0 0 0 0,2 2 0 0 0,-16 19 0 0 0,-19 28-6134 0 0,18-23-5031 0 0</inkml:trace>
</inkml:ink>
</file>

<file path=ppt/ink/ink4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8.062"/>
    </inkml:context>
    <inkml:brush xml:id="br0">
      <inkml:brushProperty name="width" value="0.05" units="cm"/>
      <inkml:brushProperty name="height" value="0.05" units="cm"/>
      <inkml:brushProperty name="color" value="#004F8B"/>
    </inkml:brush>
  </inkml:definitions>
  <inkml:trace contextRef="#ctx0" brushRef="#br0">81 249 3980 0 0,'0'0'1314'0'0,"-20"-17"3116"0"0,17 8-3923 0 0,2 1 1 0 0,-1-1-1 0 0,1 0 0 0 0,0 1 0 0 0,1-1 0 0 0,0 0 0 0 0,0 0 0 0 0,1 1 1 0 0,0-1-1 0 0,1 0 0 0 0,3-11 0 0 0,-2 8-275 0 0,1 0 0 0 0,1 1-1 0 0,-1 0 1 0 0,2 0 0 0 0,-1 0 0 0 0,2 0-1 0 0,11-14 1 0 0,-18 24-218 0 0,1 0-1 0 0,-1 0 0 0 0,1 1 1 0 0,0-1-1 0 0,-1 0 1 0 0,1 0-1 0 0,0 1 0 0 0,0-1 1 0 0,-1 0-1 0 0,1 1 0 0 0,0-1 1 0 0,0 1-1 0 0,0-1 1 0 0,0 1-1 0 0,0 0 0 0 0,0-1 1 0 0,0 1-1 0 0,0 0 0 0 0,0 0 1 0 0,1-1-1 0 0,-2 1 0 0 0,1 1 1 0 0,-1-1-1 0 0,1 0 0 0 0,-1 1 0 0 0,1-1 0 0 0,-1 0 0 0 0,1 1 1 0 0,-1-1-1 0 0,1 1 0 0 0,-1-1 0 0 0,0 0 0 0 0,1 1 1 0 0,-1-1-1 0 0,0 1 0 0 0,1-1 0 0 0,-1 1 0 0 0,0-1 0 0 0,1 1 1 0 0,-1 0-1 0 0,0-1 0 0 0,0 1 0 0 0,0-1 0 0 0,0 1 1 0 0,0 0-1 0 0,1 3-38 0 0,0 0 0 0 0,-1 0 0 0 0,0 1 0 0 0,0-1 0 0 0,0 0 0 0 0,-1 0 0 0 0,1 0 0 0 0,-2 7 0 0 0,-6 9-967 0 0,0 0 0 0 0,-1 0-1 0 0,-1 0 1 0 0,-18 26 0 0 0,21-37-789 0 0,0 1 1 0 0,0-1-1 0 0,-1-1 0 0 0,-1 1 0 0 0,-16 12 0 0 0,12-13 173 0 0</inkml:trace>
</inkml:ink>
</file>

<file path=ppt/ink/ink4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8.547"/>
    </inkml:context>
    <inkml:brush xml:id="br0">
      <inkml:brushProperty name="width" value="0.05" units="cm"/>
      <inkml:brushProperty name="height" value="0.05" units="cm"/>
      <inkml:brushProperty name="color" value="#004F8B"/>
    </inkml:brush>
  </inkml:definitions>
  <inkml:trace contextRef="#ctx0" brushRef="#br0">405 3 3540 0 0,'-2'-2'2441'0'0,"2"2"-2312"0"0,0 0-1 0 0,0-1 1 0 0,0 1-1 0 0,0 0 1 0 0,0 0-1 0 0,-1 0 1 0 0,1 0-1 0 0,0 0 1 0 0,0 0-1 0 0,0 0 1 0 0,-1 0-1 0 0,1 0 1 0 0,0 0-1 0 0,0 0 1 0 0,0 0-1 0 0,0 0 1 0 0,-1 0-1 0 0,1 0 1 0 0,-1 1 1284 0 0,0-1-1285 0 0,-8 12 1489 0 0,-6 17-395 0 0,9-12-458 0 0,-33 77 1995 0 0,36-88-2670 0 0,0 0-1 0 0,-1 1 1 0 0,0-1-1 0 0,0-1 1 0 0,0 1-1 0 0,-1-1 1 0 0,0 1 0 0 0,0-1-1 0 0,0-1 1 0 0,-1 1-1 0 0,-8 5 1 0 0,11-9-124 0 0,-1-1 0 0 0,1 1 1 0 0,-1-1-1 0 0,0 1 0 0 0,1-1 1 0 0,-1 0-1 0 0,0-1 0 0 0,0 1 0 0 0,1-1 1 0 0,-1 1-1 0 0,-6-3 0 0 0,6 1 53 0 0,0 1-1 0 0,-1 1 1 0 0,1-1 0 0 0,0 0-1 0 0,-1 1 1 0 0,1 0 0 0 0,-1 0-1 0 0,-4 1 1 0 0,2 2 47 0 0,1 0 0 0 0,0 0 0 0 0,0 1 0 0 0,0 0 0 0 0,0 0 1 0 0,1 1-1 0 0,-1 0 0 0 0,1 0 0 0 0,0 0 0 0 0,1 0 0 0 0,-1 1 0 0 0,1 0 0 0 0,-4 7 0 0 0,-8 14-823 0 0,-19 43 0 0 0,15-12-5057 0 0,2-5-2400 0 0,13-41 6507 0 0</inkml:trace>
</inkml:ink>
</file>

<file path=ppt/ink/ink4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8.906"/>
    </inkml:context>
    <inkml:brush xml:id="br0">
      <inkml:brushProperty name="width" value="0.05" units="cm"/>
      <inkml:brushProperty name="height" value="0.05" units="cm"/>
      <inkml:brushProperty name="color" value="#004F8B"/>
    </inkml:brush>
  </inkml:definitions>
  <inkml:trace contextRef="#ctx0" brushRef="#br0">0 67 3060 0 0,'15'-3'1248'0'0,"3"-1"-132"0"0,5-1-203 0 0,0-2-277 0 0,2 2-484 0 0,-1-2-632 0 0,3 0-556 0 0,-2-4-929 0 0,0 3 29 0 0,0-1 340 0 0</inkml:trace>
</inkml:ink>
</file>

<file path=ppt/ink/ink4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1:59.719"/>
    </inkml:context>
    <inkml:brush xml:id="br0">
      <inkml:brushProperty name="width" value="0.05" units="cm"/>
      <inkml:brushProperty name="height" value="0.05" units="cm"/>
      <inkml:brushProperty name="color" value="#004F8B"/>
    </inkml:brush>
  </inkml:definitions>
  <inkml:trace contextRef="#ctx0" brushRef="#br0">132 64 4216 0 0,'-10'-63'19776'0'0,"8"77"-19135"0"0,-1-1 1 0 0,-1 1-1 0 0,0-1 1 0 0,-8 18-1 0 0,-2 8 131 0 0,-10 42 186 0 0,4 0 1 0 0,-14 119-1 0 0,31-170-828 0 0,2 1 1 0 0,1-1-1 0 0,1 1 0 0 0,2-1 0 0 0,1 0 0 0 0,1 0 0 0 0,2 0 1 0 0,1-1-1 0 0,1 0 0 0 0,15 32 0 0 0,17 38-3815 0 0,-40-94 704 0 0,2 4 4562 0 0,-2-5-3609 0 0</inkml:trace>
</inkml:ink>
</file>

<file path=ppt/ink/ink4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1.328"/>
    </inkml:context>
    <inkml:brush xml:id="br0">
      <inkml:brushProperty name="width" value="0.05" units="cm"/>
      <inkml:brushProperty name="height" value="0.05" units="cm"/>
      <inkml:brushProperty name="color" value="#004F8B"/>
    </inkml:brush>
  </inkml:definitions>
  <inkml:trace contextRef="#ctx0" brushRef="#br0">1071 272 6441 0 0,'0'0'2110'0'0,"-4"0"-39"0"0,-5-2-1063 0 0,1-1 0 0 0,-1 0 1 0 0,1 0-1 0 0,0-1 0 0 0,0 0 1 0 0,0-1-1 0 0,0 1 1 0 0,1-1-1 0 0,0-1 0 0 0,0 0 1 0 0,0 0-1 0 0,1 0 0 0 0,-9-11 1 0 0,10 11-756 0 0,0 1 0 0 0,1-1 0 0 0,0 0 0 0 0,0 0 1 0 0,1 0-1 0 0,-1 0 0 0 0,1-1 0 0 0,1 1 0 0 0,-1-1 0 0 0,1 0 1 0 0,0 0-1 0 0,1 0 0 0 0,-1 0 0 0 0,1 0 0 0 0,1 0 0 0 0,-1 0 0 0 0,1 0 1 0 0,2-9-1 0 0,-2 13-280 0 0,1 1 1 0 0,0-1 0 0 0,1 1-1 0 0,-1-1 1 0 0,0 1 0 0 0,1 0-1 0 0,0 0 1 0 0,-1-1 0 0 0,1 1-1 0 0,0 0 1 0 0,0 0 0 0 0,0 1-1 0 0,0-1 1 0 0,0 0 0 0 0,1 1-1 0 0,-1-1 1 0 0,0 1 0 0 0,1 0-1 0 0,-1-1 1 0 0,1 1 0 0 0,-1 1-1 0 0,1-1 1 0 0,0 0 0 0 0,-1 1-1 0 0,6-1 1 0 0,9-2-131 0 0,0 2 1 0 0,0 0-1 0 0,19 2 1 0 0,-14 0 21 0 0,52 0-303 0 0,-28 1 282 0 0,0-3 1 0 0,0-1-1 0 0,55-10 0 0 0,-77 6 673 0 0,-33 8-390 0 0,-40 15-60 0 0,-15 27-114 0 0,-98 87 0 0 0,108-84 51 0 0,-2-2-1 0 0,-80 49 1 0 0,119-84-6 0 0,0-2 0 0 0,-1 0 0 0 0,0-1 0 0 0,0 0 0 0 0,-28 5 0 0 0,39-10-49 0 0,0-1-1 0 0,1 0 1 0 0,-1 0 0 0 0,0-1 0 0 0,0 0 0 0 0,0 0 0 0 0,0 0 0 0 0,0-1-1 0 0,0 0 1 0 0,0 0 0 0 0,0-1 0 0 0,1 0 0 0 0,-1 0 0 0 0,0-1-1 0 0,1 0 1 0 0,0 0 0 0 0,0 0 0 0 0,-9-7 0 0 0,13 8-35 0 0,-1-1 1 0 0,1 0-1 0 0,0 0 1 0 0,0 0 0 0 0,0 0-1 0 0,0 0 1 0 0,0-1-1 0 0,1 1 1 0 0,0 0 0 0 0,-1-1-1 0 0,1 1 1 0 0,0-1-1 0 0,1 0 1 0 0,-1 1-1 0 0,1-1 1 0 0,-1 0 0 0 0,1 1-1 0 0,0-1 1 0 0,1 0-1 0 0,-1 1 1 0 0,1-1-1 0 0,-1 0 1 0 0,1 1 0 0 0,0-1-1 0 0,0 1 1 0 0,1-1-1 0 0,-1 1 1 0 0,1 0-1 0 0,0-1 1 0 0,-1 1 0 0 0,2 0-1 0 0,-1 0 1 0 0,0 0-1 0 0,0 1 1 0 0,1-1-1 0 0,0 0 1 0 0,-1 1 0 0 0,1 0-1 0 0,4-3 1 0 0,-6 4 88 0 0,1 0 1 0 0,-1 0 0 0 0,0 1-1 0 0,0-1 1 0 0,0 0 0 0 0,0 1-1 0 0,1-1 1 0 0,-1 1 0 0 0,0-1-1 0 0,0 1 1 0 0,1 0 0 0 0,-1 0-1 0 0,0 0 1 0 0,1-1 0 0 0,-1 1-1 0 0,1 0 1 0 0,-1 1 0 0 0,0-1-1 0 0,1 0 1 0 0,-1 0 0 0 0,0 0-1 0 0,0 1 1 0 0,1-1 0 0 0,-1 1-1 0 0,0-1 1 0 0,0 1 0 0 0,1-1-1 0 0,-1 1 1 0 0,0 0 0 0 0,0 0-1 0 0,0 0 1 0 0,0-1 0 0 0,0 1-1 0 0,0 0 1 0 0,0 0 0 0 0,0 0-1 0 0,-1 0 1 0 0,1 1 0 0 0,0-1-1 0 0,0 0 1 0 0,-1 0 0 0 0,2 3-1 0 0,-1-1 51 0 0,0 1-1 0 0,0 0 0 0 0,0 0 1 0 0,0 0-1 0 0,0 0 1 0 0,-1-1-1 0 0,0 1 0 0 0,0 0 1 0 0,0 0-1 0 0,0 0 0 0 0,-1 0 1 0 0,-1 6-1 0 0,-1-1-14 0 0,0-1 1 0 0,-1 0-1 0 0,0 0 0 0 0,-1 0 0 0 0,0-1 0 0 0,0 1 1 0 0,-1-1-1 0 0,0-1 0 0 0,0 1 0 0 0,0-1 1 0 0,-1 0-1 0 0,0 0 0 0 0,0-1 0 0 0,-1 0 0 0 0,1 0 1 0 0,-1-1-1 0 0,0 1 0 0 0,0-2 0 0 0,-1 1 0 0 0,-11 2 1 0 0,18-6-118 0 0,-1 0 1 0 0,0 0 0 0 0,1 0 0 0 0,-1 0 0 0 0,1-1-1 0 0,-1 1 1 0 0,0-1 0 0 0,1 0 0 0 0,-1 0 0 0 0,1 1-1 0 0,0-2 1 0 0,-1 1 0 0 0,1 0 0 0 0,0 0 0 0 0,0-1-1 0 0,0 1 1 0 0,0-1 0 0 0,0 0 0 0 0,-2-1-1 0 0,3 2-45 0 0,1 1 50 0 0,0 0 78 0 0,1 0 0 0 0,-1 0 0 0 0,0 0-1 0 0,0 0 1 0 0,0 1 0 0 0,1-1 0 0 0,-1 0 0 0 0,0 0 0 0 0,0 0 0 0 0,0 0 0 0 0,1 1-1 0 0,-1-1 1 0 0,0 0 0 0 0,0 0 0 0 0,0 1 0 0 0,0-1 0 0 0,0 0 0 0 0,0 0 0 0 0,1 1-1 0 0,-1-1 1 0 0,0 0 0 0 0,0 0 0 0 0,0 1 0 0 0,0-1 0 0 0,0 0 0 0 0,0 1 0 0 0,0-1-1 0 0,0 0 1 0 0,0 0 0 0 0,0 1 0 0 0,0-1 0 0 0,-1 0 0 0 0,1 0 0 0 0,0 1-1 0 0,0-1 1 0 0,0 0 0 0 0,0 0 0 0 0,0 1 0 0 0,0-1 0 0 0,-1 0 0 0 0,-8 23 347 0 0,-19 21 199 0 0,22-38-514 0 0,0 0 0 0 0,0-1 0 0 0,0 0 0 0 0,-1 0 0 0 0,1-1 0 0 0,-1 0 0 0 0,0 0 0 0 0,-1 0 0 0 0,1-1 0 0 0,0 0 0 0 0,-1-1 0 0 0,0 1 0 0 0,0-1 0 0 0,0-1 0 0 0,0 0 0 0 0,0 0 0 0 0,0 0 0 0 0,0-1 0 0 0,0 0 0 0 0,-9-2 0 0 0,14 1-87 0 0,0 0 0 0 0,0 0 0 0 0,0 0 0 0 0,1 0 0 0 0,-1 0 0 0 0,0-1 0 0 0,1 1 0 0 0,-1-1 0 0 0,1 0 0 0 0,-1 0 0 0 0,1 0 0 0 0,0 0 0 0 0,0 0 0 0 0,0-1 0 0 0,-3-2 0 0 0,4 3 23 0 0,0 1 1 0 0,0 0-1 0 0,1-1 1 0 0,-1 1-1 0 0,0 0 1 0 0,0-1 0 0 0,1 1-1 0 0,-1-1 1 0 0,1 1-1 0 0,-1-1 1 0 0,1 0-1 0 0,0 1 1 0 0,-1-1-1 0 0,1 1 1 0 0,0-1-1 0 0,0 0 1 0 0,0 1-1 0 0,0-1 1 0 0,1 0-1 0 0,-1 1 1 0 0,0-1-1 0 0,1 1 1 0 0,-1-1-1 0 0,1 1 1 0 0,-1-1-1 0 0,1 1 1 0 0,1-3-1 0 0,-1 3 23 0 0,-1 0 0 0 0,1 0-1 0 0,-1 0 1 0 0,1 1 0 0 0,0-1-1 0 0,-1 0 1 0 0,1 1-1 0 0,0-1 1 0 0,0 0 0 0 0,-1 1-1 0 0,1-1 1 0 0,0 1-1 0 0,0-1 1 0 0,0 1 0 0 0,0 0-1 0 0,0-1 1 0 0,-1 1 0 0 0,1 0-1 0 0,0-1 1 0 0,0 1-1 0 0,0 0 1 0 0,0 0 0 0 0,0 0-1 0 0,0 0 1 0 0,0 0-1 0 0,0 0 1 0 0,0 0 0 0 0,0 0-1 0 0,0 1 1 0 0,0-1 0 0 0,0 0-1 0 0,0 0 1 0 0,0 1-1 0 0,0-1 1 0 0,-1 1 0 0 0,1-1-1 0 0,0 1 1 0 0,0-1-1 0 0,0 1 1 0 0,-1-1 0 0 0,1 1-1 0 0,0 0 1 0 0,1 1-1 0 0,-1 0 16 0 0,1 0 0 0 0,-1-1-1 0 0,0 1 1 0 0,1 0-1 0 0,-1 0 1 0 0,0 1-1 0 0,0-1 1 0 0,0 0-1 0 0,-1 0 1 0 0,1 0-1 0 0,0 1 1 0 0,-1-1-1 0 0,1 0 1 0 0,-1 1-1 0 0,0-1 1 0 0,0 5-1 0 0,-3 3 68 0 0,0 1 0 0 0,0-1-1 0 0,-2 0 1 0 0,1 0-1 0 0,-1-1 1 0 0,0 1-1 0 0,-1-1 1 0 0,0 0-1 0 0,-1-1 1 0 0,1 1 0 0 0,-2-1-1 0 0,1 0 1 0 0,-10 7-1 0 0,9-9-331 0 0,0 0 0 0 0,0 0-1 0 0,-1 0 1 0 0,0-1-1 0 0,0 0 1 0 0,-12 4 0 0 0,15-7-465 0 0,0 0 0 0 0,0-1 0 0 0,0 0 0 0 0,0 0 0 0 0,0 0 0 0 0,0 0 0 0 0,0-1 0 0 0,-1 0 0 0 0,1 0 0 0 0,-10-2 0 0 0,12 0 13 0 0,1 1 0 0 0,-1 0 1 0 0,1-1-1 0 0,0 1 0 0 0,0-1 0 0 0,0 0 0 0 0,0 0 0 0 0,0 0 1 0 0,0-1-1 0 0,0 1 0 0 0,1-1 0 0 0,-1 1 0 0 0,1-1 0 0 0,-1 0 1 0 0,1 0-1 0 0,-2-4 0 0 0,-6-8-1147 0 0</inkml:trace>
</inkml:ink>
</file>

<file path=ppt/ink/ink4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1.656"/>
    </inkml:context>
    <inkml:brush xml:id="br0">
      <inkml:brushProperty name="width" value="0.05" units="cm"/>
      <inkml:brushProperty name="height" value="0.05" units="cm"/>
      <inkml:brushProperty name="color" value="#004F8B"/>
    </inkml:brush>
  </inkml:definitions>
  <inkml:trace contextRef="#ctx0" brushRef="#br0">27 21 4512 0 0,'0'0'1937'0'0,"4"-7"2875"0"0,0 0-1556 0 0,-2 0-2640 0 0,-20 21-10837 0 0,9-7 8265 0 0,-1 0 176 0 0</inkml:trace>
</inkml:ink>
</file>

<file path=ppt/ink/ink4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1.984"/>
    </inkml:context>
    <inkml:brush xml:id="br0">
      <inkml:brushProperty name="width" value="0.05" units="cm"/>
      <inkml:brushProperty name="height" value="0.05" units="cm"/>
      <inkml:brushProperty name="color" value="#004F8B"/>
    </inkml:brush>
  </inkml:definitions>
  <inkml:trace contextRef="#ctx0" brushRef="#br0">490 1 3908 0 0,'-34'53'7053'0'0,"1"0"-3464"0"0,-67 101-981 0 0,35-67-2340 0 0,-40 53-5178 0 0,88-121 2901 0 0,-1 0 0 0 0,-1-1 0 0 0,0 0-1 0 0,-34 22 1 0 0,26-24 275 0 0</inkml:trace>
</inkml:ink>
</file>

<file path=ppt/ink/ink4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2.484"/>
    </inkml:context>
    <inkml:brush xml:id="br0">
      <inkml:brushProperty name="width" value="0.05" units="cm"/>
      <inkml:brushProperty name="height" value="0.05" units="cm"/>
      <inkml:brushProperty name="color" value="#004F8B"/>
    </inkml:brush>
  </inkml:definitions>
  <inkml:trace contextRef="#ctx0" brushRef="#br0">342 36 4064 0 0,'-5'-1'1193'0'0,"0"1"0"0"0,0-2-1 0 0,1 1 1 0 0,-1 0 0 0 0,0-1-1 0 0,1 0 1 0 0,-1 0 0 0 0,1 0-1 0 0,0-1 1 0 0,0 1 0 0 0,-8-8 1944 0 0,12 9-3015 0 0,1 1 0 0 0,0-1 0 0 0,-1 0 0 0 0,1 1-1 0 0,0-1 1 0 0,0 1 0 0 0,-1-1 0 0 0,1 1 0 0 0,0-1 0 0 0,0 1-1 0 0,0 0 1 0 0,0-1 0 0 0,-1 1 0 0 0,1 0 0 0 0,0 0 0 0 0,0-1-1 0 0,0 1 1 0 0,1 0 0 0 0,2 1-25 0 0,-1-1-1 0 0,0 1 1 0 0,0 0 0 0 0,1 0 0 0 0,-1 1-1 0 0,0-1 1 0 0,0 0 0 0 0,0 1-1 0 0,0 0 1 0 0,0 0 0 0 0,-1 0 0 0 0,1 0-1 0 0,-1 0 1 0 0,1 0 0 0 0,-1 1-1 0 0,0-1 1 0 0,1 1 0 0 0,-1 0-1 0 0,-1 0 1 0 0,3 3 0 0 0,-2-2-10 0 0,-1 1 0 0 0,1 0 0 0 0,-1 0 0 0 0,0 0-1 0 0,-1 0 1 0 0,1 0 0 0 0,-1 0 0 0 0,0 0 0 0 0,0 0 0 0 0,0 0 0 0 0,-1 1 0 0 0,-1 4 0 0 0,-2 7 56 0 0,-1 0 1 0 0,-1 0 0 0 0,-1 0-1 0 0,0-1 1 0 0,-1-1 0 0 0,-19 30-1 0 0,11-23-251 0 0,0-1 0 0 0,-1-1 0 0 0,-28 27 0 0 0,36-40-588 0 0,1 0 1 0 0,-1-1 0 0 0,0 0 0 0 0,-17 8 0 0 0,20-11-589 0 0,-1 0 0 0 0,0-1 0 0 0,0 0 0 0 0,-1 0 1 0 0,1-1-1 0 0,0 0 0 0 0,-14 0 0 0 0,17-1 497 0 0,-1-1 0 0 0,1 1 0 0 0,-1-1 0 0 0,1 0 0 0 0,0-1 0 0 0,0 1 0 0 0,-1-1 0 0 0,1 0 1 0 0,0 0-1 0 0,0 0 0 0 0,-5-5 0 0 0,-5-3-1045 0 0</inkml:trace>
</inkml:ink>
</file>

<file path=ppt/ink/ink4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2.813"/>
    </inkml:context>
    <inkml:brush xml:id="br0">
      <inkml:brushProperty name="width" value="0.05" units="cm"/>
      <inkml:brushProperty name="height" value="0.05" units="cm"/>
      <inkml:brushProperty name="color" value="#004F8B"/>
    </inkml:brush>
  </inkml:definitions>
  <inkml:trace contextRef="#ctx0" brushRef="#br0">121 56 6245 0 0,'-7'-56'19067'0'0,"8"62"-18386"0"0,-1 44 3 0 0,-1 0-1 0 0,-3-1 1 0 0,-12 63-1 0 0,-24 63-7730 0 0,29-139-2725 0 0,-27 63 1 0 0,34-90 7898 0 0</inkml:trace>
</inkml:ink>
</file>

<file path=ppt/ink/ink4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3.141"/>
    </inkml:context>
    <inkml:brush xml:id="br0">
      <inkml:brushProperty name="width" value="0.05" units="cm"/>
      <inkml:brushProperty name="height" value="0.05" units="cm"/>
      <inkml:brushProperty name="color" value="#004F8B"/>
    </inkml:brush>
  </inkml:definitions>
  <inkml:trace contextRef="#ctx0" brushRef="#br0">284 1 4740 0 0,'-3'13'10803'0'0,"-13"46"-7883"0"0,3-27-1998 0 0,-1-1-1 0 0,-2-1 1 0 0,-40 57 0 0 0,-30 22-5733 0 0,55-84-2035 0 0,29-24 6257 0 0,0 0 0 0 0,0 0 0 0 0,0 0 0 0 0,0-1 0 0 0,0 1 0 0 0,0-1 0 0 0,0 1 1 0 0,0-1-1 0 0,0 0 0 0 0,0 0 0 0 0,0 0 0 0 0,-3 0 0 0 0,-14-3-1196 0 0</inkml:trace>
</inkml:ink>
</file>

<file path=ppt/ink/ink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8.932"/>
    </inkml:context>
    <inkml:brush xml:id="br0">
      <inkml:brushProperty name="width" value="0.05" units="cm"/>
      <inkml:brushProperty name="height" value="0.05" units="cm"/>
      <inkml:brushProperty name="color" value="#004F8B"/>
    </inkml:brush>
  </inkml:definitions>
  <inkml:trace contextRef="#ctx0" brushRef="#br0">38 17 5148 0 0,'-1'-16'17349'0'0,"-1"36"-13119"0"0,-3 4-4226 0 0,-5 15 1599 0 0,-6 53 0 0 0,14-77-2476 0 0,1-1 0 0 0,1 1-1 0 0,0-1 1 0 0,3 16 0 0 0,-3-29 231 0 0,0 1 1 0 0,0 0-1 0 0,0 0 1 0 0,1 0-1 0 0,-1-1 1 0 0,0 1-1 0 0,1 0 0 0 0,-1 0 1 0 0,1-1-1 0 0,0 1 1 0 0,0-1-1 0 0,0 1 0 0 0,-1 0 1 0 0,1-1-1 0 0,1 1 1 0 0,-1-1-1 0 0,0 0 1 0 0,0 1-1 0 0,1-1 0 0 0,-1 0 1 0 0,0 0-1 0 0,1 0 1 0 0,-1 0-1 0 0,1 0 0 0 0,-1 0 1 0 0,1 0-1 0 0,0 0 1 0 0,-1-1-1 0 0,1 1 1 0 0,0-1-1 0 0,0 1 0 0 0,-1-1 1 0 0,1 0-1 0 0,2 1 1 0 0,-1-2-1279 0 0</inkml:trace>
</inkml:ink>
</file>

<file path=ppt/ink/ink4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3.500"/>
    </inkml:context>
    <inkml:brush xml:id="br0">
      <inkml:brushProperty name="width" value="0.05" units="cm"/>
      <inkml:brushProperty name="height" value="0.05" units="cm"/>
      <inkml:brushProperty name="color" value="#004F8B"/>
    </inkml:brush>
  </inkml:definitions>
  <inkml:trace contextRef="#ctx0" brushRef="#br0">180 39 5765 0 0,'-1'0'517'0'0,"0"-1"-1"0"0,0 0 1 0 0,0 0 0 0 0,1 0 0 0 0,-1 0 0 0 0,0 0 0 0 0,0 0 0 0 0,1-1 0 0 0,-1 1 0 0 0,1 0 0 0 0,-1 0 0 0 0,1 0 0 0 0,-1-1 0 0 0,1 1 0 0 0,0 0 0 0 0,0-1 0 0 0,-1 1 0 0 0,1 0 0 0 0,0 0 0 0 0,0-1 0 0 0,0 1 0 0 0,1-3 0 0 0,0 3-268 0 0,-1 0 0 0 0,1 1 1 0 0,0-1-1 0 0,0 0 0 0 0,-1 1 0 0 0,1-1 0 0 0,0 0 0 0 0,0 1 0 0 0,0-1 1 0 0,0 1-1 0 0,0-1 0 0 0,0 1 0 0 0,0 0 0 0 0,0-1 0 0 0,0 1 0 0 0,0 0 0 0 0,0 0 1 0 0,0 0-1 0 0,0 0 0 0 0,0 0 0 0 0,2 0 0 0 0,1 0-14 0 0,0 0 0 0 0,0 0 0 0 0,1 1 0 0 0,-1 0 0 0 0,0 0 0 0 0,0 0 0 0 0,0 0 0 0 0,-1 0 0 0 0,1 1 0 0 0,0 0 0 0 0,0 0 0 0 0,-1 0 0 0 0,1 0-1 0 0,4 4 1 0 0,-4 0-132 0 0,0 1 0 0 0,0 0-1 0 0,0 0 1 0 0,0 0-1 0 0,-1 0 1 0 0,-1 1 0 0 0,1 0-1 0 0,-1-1 1 0 0,0 1 0 0 0,-1 0-1 0 0,0 0 1 0 0,0 0-1 0 0,0 0 1 0 0,-1-1 0 0 0,-1 1-1 0 0,1 0 1 0 0,-1 0-1 0 0,-1 0 1 0 0,-2 11 0 0 0,-5 16-997 0 0,-1-1-1 0 0,-28 62 1 0 0,30-79-633 0 0,0 0 0 0 0,0 0-1 0 0,-2 0 1 0 0,0-1-1 0 0,-1 0 1 0 0,0-1-1 0 0,-1-1 1 0 0,-1 0 0 0 0,0 0-1 0 0,-1-1 1 0 0,-1-1-1 0 0,0 0 1 0 0,0-1-1 0 0,-21 10 1 0 0,9-8-292 0 0</inkml:trace>
</inkml:ink>
</file>

<file path=ppt/ink/ink4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5.828"/>
    </inkml:context>
    <inkml:brush xml:id="br0">
      <inkml:brushProperty name="width" value="0.05" units="cm"/>
      <inkml:brushProperty name="height" value="0.05" units="cm"/>
      <inkml:brushProperty name="color" value="#004F8B"/>
    </inkml:brush>
  </inkml:definitions>
  <inkml:trace contextRef="#ctx0" brushRef="#br0">1 385 4208 0 0,'1'7'11121'0'0,"14"-7"-10127"0"0,-1-2 0 0 0,0 0 0 0 0,0 0 0 0 0,0-2 0 0 0,0 0 1 0 0,24-10-1 0 0,-19 6-597 0 0,0-1 1 0 0,-1-1-1 0 0,0-1 1 0 0,0-1-1 0 0,-1 0 1 0 0,-1-2-1 0 0,22-21 1 0 0,-32 27-329 0 0,0 0 1 0 0,0 0-1 0 0,-1 0 1 0 0,0 0 0 0 0,-1-1-1 0 0,0 0 1 0 0,0 0-1 0 0,-1 0 1 0 0,0-1 0 0 0,-1 1-1 0 0,0 0 1 0 0,1-11-1 0 0,-2 15-77 0 0,-1 0-1 0 0,1 1 1 0 0,-1-1-1 0 0,0 0 0 0 0,-1 0 1 0 0,1 1-1 0 0,-1-1 1 0 0,0 0-1 0 0,0 1 0 0 0,0-1 1 0 0,-1 1-1 0 0,1-1 1 0 0,-1 1-1 0 0,0 0 0 0 0,-1-1 1 0 0,1 1-1 0 0,-1 0 1 0 0,0 1-1 0 0,0-1 1 0 0,0 0-1 0 0,0 1 0 0 0,0 0 1 0 0,-1-1-1 0 0,0 1 1 0 0,0 1-1 0 0,-4-4 0 0 0,4 4-31 0 0,0 0 0 0 0,0 0 0 0 0,0 0-1 0 0,0 1 1 0 0,-1-1 0 0 0,1 1 0 0 0,-1 0-1 0 0,1 0 1 0 0,-1 1 0 0 0,1-1 0 0 0,-6 1-1 0 0,8 0 36 0 0,-1 1 0 0 0,1-1-1 0 0,0 1 1 0 0,0 0 0 0 0,0 0-1 0 0,0 0 1 0 0,0 0-1 0 0,0 0 1 0 0,1 0 0 0 0,-1 0-1 0 0,0 0 1 0 0,0 1 0 0 0,1-1-1 0 0,-1 1 1 0 0,1-1-1 0 0,-1 1 1 0 0,1 0 0 0 0,0 0-1 0 0,0-1 1 0 0,-1 1 0 0 0,1 0-1 0 0,0 0 1 0 0,1 0-1 0 0,-1 0 1 0 0,-1 3 0 0 0,-9 39 369 0 0,1 0 0 0 0,2 0 0 0 0,2 1 0 0 0,-1 81 0 0 0,-3 25 733 0 0,-29 407 1984 0 0,37-513-2863 0 0,2 32-1261 0 0,-5-73-180 0 0,-7-28-11414 0 0,4 2 6603 0 0,-6-24-1 0 0,8 22 3649 0 0,1 7 870 0 0</inkml:trace>
</inkml:ink>
</file>

<file path=ppt/ink/ink4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6.156"/>
    </inkml:context>
    <inkml:brush xml:id="br0">
      <inkml:brushProperty name="width" value="0.05" units="cm"/>
      <inkml:brushProperty name="height" value="0.05" units="cm"/>
      <inkml:brushProperty name="color" value="#004F8B"/>
    </inkml:brush>
  </inkml:definitions>
  <inkml:trace contextRef="#ctx0" brushRef="#br0">1 192 3152 0 0,'0'-3'896'0'0,"0"-1"0"0"0,0 1 1 0 0,0-1-1 0 0,0 0 0 0 0,1 1 0 0 0,0 0 0 0 0,0-1 0 0 0,0 1 0 0 0,0-1 0 0 0,3-4 0 0 0,-2 5-548 0 0,0 0 0 0 0,0 1 0 0 0,0-1 0 0 0,1 1 0 0 0,-1 0 0 0 0,1 0 0 0 0,0 0 0 0 0,0 0 0 0 0,0 0-1 0 0,0 0 1 0 0,6-2 0 0 0,92-35 3143 0 0,5 7-4285 0 0,-34 13-3279 0 0,-1 2-3650 0 0,-37 9 2536 0 0,-20 3 3341 0 0</inkml:trace>
</inkml:ink>
</file>

<file path=ppt/ink/ink4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6.688"/>
    </inkml:context>
    <inkml:brush xml:id="br0">
      <inkml:brushProperty name="width" value="0.05" units="cm"/>
      <inkml:brushProperty name="height" value="0.05" units="cm"/>
      <inkml:brushProperty name="color" value="#004F8B"/>
    </inkml:brush>
  </inkml:definitions>
  <inkml:trace contextRef="#ctx0" brushRef="#br0">96 28 4964 0 0,'0'-1'561'0'0,"1"-1"-1"0"0,-1 0 0 0 0,0 1 0 0 0,0-1 0 0 0,0 0 0 0 0,0 0 0 0 0,-1 1 0 0 0,1-1 1 0 0,0 0-1 0 0,-1 1 0 0 0,1-1 0 0 0,-1 0 0 0 0,0 1 0 0 0,-1-3 0 0 0,2 4-387 0 0,-1 0 0 0 0,1 0 1 0 0,-1 0-1 0 0,1 0 0 0 0,-1 0 0 0 0,1 1 0 0 0,-1-1 0 0 0,1 0 0 0 0,-1 0 0 0 0,1 1 0 0 0,-1-1 0 0 0,1 0 0 0 0,-1 0 0 0 0,1 1 0 0 0,-1-1 0 0 0,1 0 0 0 0,0 1 0 0 0,-1-1 0 0 0,1 1 0 0 0,0-1 0 0 0,-1 1 0 0 0,1-1 0 0 0,0 1 0 0 0,0-1 0 0 0,-1 1 0 0 0,1-1 0 0 0,0 1 0 0 0,0 0 1 0 0,-23 53 2808 0 0,10 1-1579 0 0,1 1 0 0 0,-5 81 0 0 0,9-65-781 0 0,5-50-266 0 0,1 0 0 0 0,1 0-1 0 0,1 0 1 0 0,4 35 0 0 0,-3-51-694 0 0,1 1-1 0 0,0-1 1 0 0,0 1-1 0 0,0-1 0 0 0,0 0 1 0 0,1 0-1 0 0,0 0 1 0 0,6 9-1 0 0,16 8-5054 0 0,10-9-3680 0 0,-16-13 2804 0 0,-5-2 4038 0 0,-3-3 491 0 0</inkml:trace>
</inkml:ink>
</file>

<file path=ppt/ink/ink4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7.078"/>
    </inkml:context>
    <inkml:brush xml:id="br0">
      <inkml:brushProperty name="width" value="0.05" units="cm"/>
      <inkml:brushProperty name="height" value="0.05" units="cm"/>
      <inkml:brushProperty name="color" value="#004F8B"/>
    </inkml:brush>
  </inkml:definitions>
  <inkml:trace contextRef="#ctx0" brushRef="#br0">30 41 5557 0 0,'1'-40'18911'0'0,"2"53"-18484"0"0,-1 0 0 0 0,0 0 0 0 0,0 1 0 0 0,-1-1 0 0 0,-1 0 0 0 0,-1 15 0 0 0,-15 87 685 0 0,3-22-464 0 0,9-58-610 0 0,-2 64 262 0 0,6-91-1136 0 0,0 0-1 0 0,1-1 0 0 0,0 1 1 0 0,1-1-1 0 0,4 14 1 0 0,-2-16-3604 0 0,11-30-15104 0 0</inkml:trace>
</inkml:ink>
</file>

<file path=ppt/ink/ink4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7.407"/>
    </inkml:context>
    <inkml:brush xml:id="br0">
      <inkml:brushProperty name="width" value="0.05" units="cm"/>
      <inkml:brushProperty name="height" value="0.05" units="cm"/>
      <inkml:brushProperty name="color" value="#004F8B"/>
    </inkml:brush>
  </inkml:definitions>
  <inkml:trace contextRef="#ctx0" brushRef="#br0">37 56 4308 0 0,'-10'-8'3632'0'0,"7"6"-2429"0"0,0 0 0 0 0,1 0 1 0 0,-1 0-1 0 0,0 0 0 0 0,1-1 0 0 0,0 0 1 0 0,-1 1-1 0 0,-1-5 0 0 0,3 7-1075 0 0,1-1 1 0 0,0 1-1 0 0,0-1 0 0 0,0 1 1 0 0,0 0-1 0 0,0-1 0 0 0,0 1 1 0 0,0-1-1 0 0,0 1 0 0 0,0 0 1 0 0,0-1-1 0 0,0 1 0 0 0,0-1 1 0 0,0 1-1 0 0,0 0 1 0 0,0-1-1 0 0,0 1 0 0 0,1-1 1 0 0,-1 1-1 0 0,0 0 0 0 0,0-1 1 0 0,0 1-1 0 0,1 0 0 0 0,-1-1 1 0 0,0 1-1 0 0,0 0 0 0 0,1-1 1 0 0,-1 1-1 0 0,1-1 0 0 0,24-7 1532 0 0,24 6-1456 0 0,3 10-3625 0 0,50 23-11965 0 0,-90-27 12886 0 0,-1-1 672 0 0</inkml:trace>
</inkml:ink>
</file>

<file path=ppt/ink/ink4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07.781"/>
    </inkml:context>
    <inkml:brush xml:id="br0">
      <inkml:brushProperty name="width" value="0.05" units="cm"/>
      <inkml:brushProperty name="height" value="0.05" units="cm"/>
      <inkml:brushProperty name="color" value="#004F8B"/>
    </inkml:brush>
  </inkml:definitions>
  <inkml:trace contextRef="#ctx0" brushRef="#br0">71 37 5601 0 0,'-8'-36'19689'0'0,"30"76"-18599"0"0,-2 2-1 0 0,-2 0 0 0 0,-2 1 0 0 0,12 45 1 0 0,-22-61-947 0 0,-1 0 1 0 0,-1 0-1 0 0,-1 1 1 0 0,-1-1-1 0 0,-2 1 1 0 0,-1-1-1 0 0,0 1 1 0 0,-8 32-1 0 0,-7 13-1415 0 0,-34 94-1 0 0,19-90-4029 0 0,-6-3-5790 0 0,33-66 9213 0 0,-1-1 0 0 0,0 1 0 0 0,0-1 0 0 0,-9 10 0 0 0,5-10-95 0 0</inkml:trace>
</inkml:ink>
</file>

<file path=ppt/ink/ink4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12.907"/>
    </inkml:context>
    <inkml:brush xml:id="br0">
      <inkml:brushProperty name="width" value="0.05" units="cm"/>
      <inkml:brushProperty name="height" value="0.05" units="cm"/>
      <inkml:brushProperty name="color" value="#004F8B"/>
    </inkml:brush>
  </inkml:definitions>
  <inkml:trace contextRef="#ctx0" brushRef="#br0">8 1 4748 0 0,'-7'6'15998'0'0,"12"-4"-15707"0"0,0 0-1 0 0,0 0 1 0 0,0 0 0 0 0,0 0 0 0 0,0-1-1 0 0,1 0 1 0 0,-1 0 0 0 0,0 0-1 0 0,1-1 1 0 0,6 0 0 0 0,64-5 877 0 0,-41 1-515 0 0,16-1-150 0 0,62-2-693 0 0,-42 14-3037 0 0,-67-6 2582 0 0,0 0 0 0 0,-1 0-1 0 0,1 1 1 0 0,0-1-1 0 0,-1 1 1 0 0,0-1 0 0 0,1 1-1 0 0,-1 0 1 0 0,5 4 0 0 0,-7-5 285 0 0,0 0 0 0 0,-1 0 1 0 0,1-1-1 0 0,0 1 0 0 0,0 0 1 0 0,-1 0-1 0 0,1 0 1 0 0,-1 0-1 0 0,1 0 0 0 0,-1 0 1 0 0,1 0-1 0 0,-1 0 0 0 0,0 0 1 0 0,1 1-1 0 0,-1-1 1 0 0,0 0-1 0 0,0 0 0 0 0,0 0 1 0 0,0 0-1 0 0,0 0 0 0 0,0 1 1 0 0,0-1-1 0 0,0 0 0 0 0,-1 0 1 0 0,1 0-1 0 0,0 0 1 0 0,-1 0-1 0 0,1 0 0 0 0,-1 0 1 0 0,1 0-1 0 0,-1 0 0 0 0,1 0 1 0 0,-1 0-1 0 0,0 0 1 0 0,0 1-1 0 0,-5 5-1467 0 0</inkml:trace>
</inkml:ink>
</file>

<file path=ppt/ink/ink4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13.266"/>
    </inkml:context>
    <inkml:brush xml:id="br0">
      <inkml:brushProperty name="width" value="0.05" units="cm"/>
      <inkml:brushProperty name="height" value="0.05" units="cm"/>
      <inkml:brushProperty name="color" value="#004F8B"/>
    </inkml:brush>
  </inkml:definitions>
  <inkml:trace contextRef="#ctx0" brushRef="#br0">35 12 3080 0 0,'-34'4'15298'0'0,"52"-3"-14647"0"0,0 0 0 0 0,-1-1 0 0 0,1 0-1 0 0,0-2 1 0 0,20-4 0 0 0,38-3-937 0 0,-64 9-789 0 0,-1 0 1 0 0,1 0-1 0 0,0 1 1 0 0,16 4-1 0 0,-25-5-43 0 0,-1 1 0 0 0,1 0 0 0 0,0 1 0 0 0,-1-1 0 0 0,1 0 0 0 0,-1 1 0 0 0,1-1 0 0 0,-1 1 0 0 0,0 0 0 0 0,0 0 0 0 0,0 0 0 0 0,3 4 0 0 0</inkml:trace>
</inkml:ink>
</file>

<file path=ppt/ink/ink4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15.251"/>
    </inkml:context>
    <inkml:brush xml:id="br0">
      <inkml:brushProperty name="width" value="0.05" units="cm"/>
      <inkml:brushProperty name="height" value="0.05" units="cm"/>
      <inkml:brushProperty name="color" value="#004F8B"/>
    </inkml:brush>
  </inkml:definitions>
  <inkml:trace contextRef="#ctx0" brushRef="#br0">139 65 5016 0 0,'-14'-65'20680'0'0,"25"89"-19275"0"0,-3 0-701 0 0,0-1 0 0 0,-1 1 0 0 0,-1 0 1 0 0,-2 0-1 0 0,4 43 0 0 0,-7-35-2085 0 0,-2 0 0 0 0,-1 1 0 0 0,-11 60 0 0 0,2-47-1852 0 0,-2-1 0 0 0,-2-1-1 0 0,-2 0 1 0 0,-2 0 0 0 0,-1-2-1 0 0,-29 43 1 0 0,32-57 1404 0 0</inkml:trace>
</inkml:ink>
</file>

<file path=ppt/ink/ink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9.276"/>
    </inkml:context>
    <inkml:brush xml:id="br0">
      <inkml:brushProperty name="width" value="0.05" units="cm"/>
      <inkml:brushProperty name="height" value="0.05" units="cm"/>
      <inkml:brushProperty name="color" value="#004F8B"/>
    </inkml:brush>
  </inkml:definitions>
  <inkml:trace contextRef="#ctx0" brushRef="#br0">52 57 5917 0 0,'8'-42'18213'0'0,"-7"32"-16183"0"0,-2 6-3875 0 0,-35 3-16385 0 0,22 6 15371 0 0,4-2 933 0 0</inkml:trace>
</inkml:ink>
</file>

<file path=ppt/ink/ink4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16.110"/>
    </inkml:context>
    <inkml:brush xml:id="br0">
      <inkml:brushProperty name="width" value="0.05" units="cm"/>
      <inkml:brushProperty name="height" value="0.05" units="cm"/>
      <inkml:brushProperty name="color" value="#004F8B"/>
    </inkml:brush>
  </inkml:definitions>
  <inkml:trace contextRef="#ctx0" brushRef="#br0">14 91 4696 0 0,'-14'-8'12304'0'0,"48"4"-10402"0"0,-1 1 0 0 0,62 4 0 0 0,23-1-576 0 0,469-50-210 0 0,-338 27-7666 0 0,-240 22 6262 0 0,26-2-4076 0 0,-31 3 3321 0 0,0 0 0 0 0,0 0-1 0 0,0 0 1 0 0,0 1 0 0 0,0-1 0 0 0,0 1-1 0 0,0 0 1 0 0,0 0 0 0 0,0 0-1 0 0,3 2 1 0 0,-3 1-691 0 0</inkml:trace>
</inkml:ink>
</file>

<file path=ppt/ink/ink4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16.610"/>
    </inkml:context>
    <inkml:brush xml:id="br0">
      <inkml:brushProperty name="width" value="0.05" units="cm"/>
      <inkml:brushProperty name="height" value="0.05" units="cm"/>
      <inkml:brushProperty name="color" value="#004F8B"/>
    </inkml:brush>
  </inkml:definitions>
  <inkml:trace contextRef="#ctx0" brushRef="#br0">357 7 6349 0 0,'0'-1'341'0'0,"0"1"0"0"0,-1-1 1 0 0,1 0 340 0 0,-1 1-341 0 0,1 0 1 0 0,-1-1-1 0 0,1 1 0 0 0,0 0 1 0 0,-1 0-1 0 0,1-1 0 0 0,-1 1 1 0 0,1 0-1 0 0,-1 0 0 0 0,1-1 1 0 0,-1 1-1 0 0,1 0 0 0 0,-1 0 1 0 0,1 0-1 0 0,-1 0 0 0 0,0 0 1 0 0,1 0-1 0 0,-1 0 0 0 0,1 0 1 0 0,-1 0-1 0 0,1 0 0 0 0,-1 0 1 0 0,1 0-1 0 0,-1 0 0 0 0,1 1 0 0 0,-1-1 1 0 0,1 0-1 0 0,-1 0 0 0 0,1 1 1 0 0,-1-1-1 0 0,1 0 0 0 0,-1 0 1 0 0,1 1-1 0 0,-4 13 5349 0 0,-1 5-5669 0 0,0-6 405 0 0,0-1-1 0 0,-2 1 1 0 0,0-1-1 0 0,0 0 1 0 0,-1-1-1 0 0,0 0 1 0 0,-18 18-1 0 0,21-24-306 0 0,0 1 0 0 0,-1-1 0 0 0,0 0 0 0 0,0 0 0 0 0,0-1 0 0 0,-1 0 0 0 0,1 0 0 0 0,-1 0 0 0 0,0-1 0 0 0,0 0 0 0 0,0 0 0 0 0,-1-1 0 0 0,1 0 0 0 0,-1 0 0 0 0,-11 1 0 0 0,13-4-52 0 0,-1 0-1 0 0,1-1 1 0 0,0 1-1 0 0,0-1 1 0 0,0-1-1 0 0,0 1 1 0 0,0-1-1 0 0,0 0 1 0 0,1 0-1 0 0,-1-1 1 0 0,1 0-1 0 0,0 0 1 0 0,0 0-1 0 0,1 0 0 0 0,-6-7 1 0 0,-34-44 955 0 0,43 55-1020 0 0,11 16-2 0 0,-1 1 0 0 0,0 0 0 0 0,-2 0 0 0 0,0 0 0 0 0,-1 1 0 0 0,5 25 0 0 0,5 9 0 0 0,8 28-2687 0 0,7 46-7673 0 0,-25-91 4974 0 0,2 57 1 0 0,-12-7 1969 0 0,-1-61 1307 0 0,-2-1 281 0 0</inkml:trace>
</inkml:ink>
</file>

<file path=ppt/ink/ink4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17.907"/>
    </inkml:context>
    <inkml:brush xml:id="br0">
      <inkml:brushProperty name="width" value="0.05" units="cm"/>
      <inkml:brushProperty name="height" value="0.05" units="cm"/>
      <inkml:brushProperty name="color" value="#004F8B"/>
    </inkml:brush>
  </inkml:definitions>
  <inkml:trace contextRef="#ctx0" brushRef="#br0">15 16 3100 0 0,'-15'-12'13329'0'0,"26"8"-8196"0"0,48 10-6221 0 0,-22-1 2746 0 0,162 1 187 0 0,-66-3-2117 0 0,-46 1-3008 0 0,-14 2-2390 0 0,-1 3-3427 0 0,-60-9 5329 0 0,-10 0 1998 0 0</inkml:trace>
</inkml:ink>
</file>

<file path=ppt/ink/ink4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18.235"/>
    </inkml:context>
    <inkml:brush xml:id="br0">
      <inkml:brushProperty name="width" value="0.05" units="cm"/>
      <inkml:brushProperty name="height" value="0.05" units="cm"/>
      <inkml:brushProperty name="color" value="#004F8B"/>
    </inkml:brush>
  </inkml:definitions>
  <inkml:trace contextRef="#ctx0" brushRef="#br0">14 24 5332 0 0,'-13'-23'11100'0'0,"19"34"-9298"0"0,-1 0 0 0 0,-1 0 1 0 0,0 1-1 0 0,4 15 0 0 0,10 71 475 0 0,1 125-10906 0 0,-13-133 2064 0 0,5 48-2924 0 0,-8-112 7628 0 0</inkml:trace>
</inkml:ink>
</file>

<file path=ppt/ink/ink4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19.032"/>
    </inkml:context>
    <inkml:brush xml:id="br0">
      <inkml:brushProperty name="width" value="0.05" units="cm"/>
      <inkml:brushProperty name="height" value="0.05" units="cm"/>
      <inkml:brushProperty name="color" value="#004F8B"/>
    </inkml:brush>
  </inkml:definitions>
  <inkml:trace contextRef="#ctx0" brushRef="#br0">334 12 4708 0 0,'5'-11'11748'0'0,"-7"18"-11470"0"0,-1-1 1 0 0,0 1 0 0 0,-1-1-1 0 0,0 1 1 0 0,0-1 0 0 0,0 0-1 0 0,-1-1 1 0 0,1 1 0 0 0,-1-1-1 0 0,-1 0 1 0 0,1 0 0 0 0,-1 0-1 0 0,0-1 1 0 0,-12 8 0 0 0,8-6-102 0 0,-1 0 0 0 0,0-1 0 0 0,0 0-1 0 0,0 0 1 0 0,0-1 0 0 0,-1-1 0 0 0,0 0 0 0 0,-21 3 0 0 0,26-7-122 0 0,0 1 0 0 0,0-1-1 0 0,0 0 1 0 0,0 0 0 0 0,1-1 0 0 0,-1 0-1 0 0,0 0 1 0 0,1-1 0 0 0,-1 0 0 0 0,1 0 0 0 0,0 0-1 0 0,0-1 1 0 0,0 0 0 0 0,0 0 0 0 0,1-1-1 0 0,-1 1 1 0 0,-6-9 0 0 0,-4-1 330 0 0,18 26 82 0 0,0 1 0 0 0,1-1-1 0 0,1 0 1 0 0,7 16-1 0 0,8 18-49 0 0,57 145-680 0 0,-64-154-1531 0 0,9 58-1 0 0,-13-35-4610 0 0,-3-1 0 0 0,-5 105 0 0 0,-1-136 4411 0 0</inkml:trace>
</inkml:ink>
</file>

<file path=ppt/ink/ink4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19.501"/>
    </inkml:context>
    <inkml:brush xml:id="br0">
      <inkml:brushProperty name="width" value="0.05" units="cm"/>
      <inkml:brushProperty name="height" value="0.05" units="cm"/>
      <inkml:brushProperty name="color" value="#004F8B"/>
    </inkml:brush>
  </inkml:definitions>
  <inkml:trace contextRef="#ctx0" brushRef="#br0">0 110 4800 0 0,'0'0'2975'0'0,"8"0"-1601"0"0,339-15 6987 0 0,182-46-6276 0 0,-453 48-3020 0 0,33-3-2712 0 0,-39 11-5668 0 0,-54 7 5547 0 0,-13-2 2090 0 0</inkml:trace>
</inkml:ink>
</file>

<file path=ppt/ink/ink4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0.110"/>
    </inkml:context>
    <inkml:brush xml:id="br0">
      <inkml:brushProperty name="width" value="0.05" units="cm"/>
      <inkml:brushProperty name="height" value="0.05" units="cm"/>
      <inkml:brushProperty name="color" value="#004F8B"/>
    </inkml:brush>
  </inkml:definitions>
  <inkml:trace contextRef="#ctx0" brushRef="#br0">5 23 5877 0 0,'-5'-22'10480'0'0,"13"36"-2919"0"0,4 15-3497 0 0,-4-6-4077 0 0,5 44 1408 0 0,19 84 1273 0 0,-3-54-9064 0 0,-29-97 5878 0 0,0 1-1 0 0,0 0 1 0 0,0-1 0 0 0,0 1 0 0 0,0 0 0 0 0,0-1 0 0 0,0 1 0 0 0,0-1 0 0 0,24 7-19288 0 0,-20-11 22036 0 0,1-4-4135 0 0</inkml:trace>
</inkml:ink>
</file>

<file path=ppt/ink/ink4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0.438"/>
    </inkml:context>
    <inkml:brush xml:id="br0">
      <inkml:brushProperty name="width" value="0.05" units="cm"/>
      <inkml:brushProperty name="height" value="0.05" units="cm"/>
      <inkml:brushProperty name="color" value="#004F8B"/>
    </inkml:brush>
  </inkml:definitions>
  <inkml:trace contextRef="#ctx0" brushRef="#br0">0 7 4276 0 0,'6'-7'12845'0'0,"6"18"-11795"0"0,0-1 0 0 0,0 1 0 0 0,-1 1 0 0 0,-1 0 0 0 0,0 1 0 0 0,15 26 0 0 0,-8-10-573 0 0,-2 0 0 0 0,18 47 0 0 0,-30-68-900 0 0,15 53-2011 0 0,-18-32-2053 0 0,-11-2-5050 0 0,10-27 9244 0 0,0 1-1 0 0,0-1 0 0 0,0 1 0 0 0,1-1 0 0 0,-1 1 0 0 0,0-1 0 0 0,0 0 0 0 0,0 0 0 0 0,0 1 0 0 0,0-1 1 0 0,0 0-1 0 0,0 0 0 0 0,0 0 0 0 0,1 0 0 0 0,-1 0 0 0 0,0 0 0 0 0,0 0 0 0 0,0 0 0 0 0,0 0 0 0 0,0 0 0 0 0,-1-1 1 0 0,-15-5-1519 0 0</inkml:trace>
</inkml:ink>
</file>

<file path=ppt/ink/ink4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0.766"/>
    </inkml:context>
    <inkml:brush xml:id="br0">
      <inkml:brushProperty name="width" value="0.05" units="cm"/>
      <inkml:brushProperty name="height" value="0.05" units="cm"/>
      <inkml:brushProperty name="color" value="#004F8B"/>
    </inkml:brush>
  </inkml:definitions>
  <inkml:trace contextRef="#ctx0" brushRef="#br0">1 75 4800 0 0,'0'-4'1166'0'0,"-1"0"0"0"0,2-1 0 0 0,-1 1 0 0 0,0 0 0 0 0,1 0-1 0 0,0 0 1 0 0,0-1 0 0 0,2-5 0 0 0,-2 8-977 0 0,1 0-1 0 0,-1 1 1 0 0,1-1 0 0 0,-1 0 0 0 0,1 1 0 0 0,-1-1 0 0 0,1 1-1 0 0,0 0 1 0 0,0-1 0 0 0,0 1 0 0 0,0 0 0 0 0,0 0-1 0 0,0 0 1 0 0,0 0 0 0 0,0 1 0 0 0,0-1 0 0 0,1 0 0 0 0,2 1-1 0 0,49-7-1474 0 0,31 11-6458 0 0,1-1-46 0 0,-62-4 6146 0 0</inkml:trace>
</inkml:ink>
</file>

<file path=ppt/ink/ink4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1.954"/>
    </inkml:context>
    <inkml:brush xml:id="br0">
      <inkml:brushProperty name="width" value="0.05" units="cm"/>
      <inkml:brushProperty name="height" value="0.05" units="cm"/>
      <inkml:brushProperty name="color" value="#004F8B"/>
    </inkml:brush>
  </inkml:definitions>
  <inkml:trace contextRef="#ctx0" brushRef="#br0">767 16 3480 0 0,'0'0'125'0'0,"0"-1"0"0"0,1 1-1 0 0,-1 0 1 0 0,0-1-1 0 0,0 1 1 0 0,0 0-1 0 0,0-1 1 0 0,0 1 0 0 0,0 0-1 0 0,0-1 1 0 0,0 1-1 0 0,0 0 1 0 0,0-1 0 0 0,0 1-1 0 0,0-1 1 0 0,0 1-1 0 0,0 0 1 0 0,0-1 0 0 0,0 1-1 0 0,0 0 1 0 0,0-1-1 0 0,0 1 1 0 0,-1 0 0 0 0,1-1-1 0 0,0 1 1 0 0,0 0-1 0 0,0-1 1 0 0,-1 1 0 0 0,1 0-1 0 0,0 0 1 0 0,0-1-1 0 0,-1 1 1 0 0,1 0 0 0 0,0 0-1 0 0,0-1 1 0 0,-1 1-1 0 0,1 0 1 0 0,0 0 0 0 0,-1 0-1 0 0,1 0 1 0 0,0 0-1 0 0,-1-1 1 0 0,0 1 0 0 0,-25-2 1957 0 0,-37 9-1215 0 0,56-6-331 0 0,-520 86 3640 0 0,397-71-1680 0 0,130-16-2473 0 0,0 0 0 0 0,-1 0 0 0 0,1 0 0 0 0,-1 1 0 0 0,1-1 0 0 0,0 0 0 0 0,-1 0 0 0 0,1 0 1 0 0,0 1-1 0 0,-1-1 0 0 0,1 0 0 0 0,0 0 0 0 0,-1 1 0 0 0,1-1 0 0 0,0 0 0 0 0,-1 1 0 0 0,1-1 0 0 0,0 0 0 0 0,0 1 0 0 0,-1-1 1 0 0,1 0-1 0 0,0 1 0 0 0,0-1 0 0 0,0 1 0 0 0,0-1 0 0 0,0 0 0 0 0,0 1 0 0 0,-1-1 0 0 0,1 1 0 0 0,0-1 0 0 0,0 1 0 0 0,0-1 1 0 0,0 0-1 0 0,0 1 0 0 0,1-1 0 0 0,-1 1 0 0 0,0-1 0 0 0,0 0 0 0 0,0 1 0 0 0,0-1 0 0 0,0 1 0 0 0,0-1 0 0 0,1 0 1 0 0,-1 1-1 0 0,10 25 625 0 0,-7-18-265 0 0,27 80 1018 0 0,-19-59-875 0 0,-1 0-1 0 0,-2 1 0 0 0,0 0 0 0 0,5 54 0 0 0,-6 201 2263 0 0,-35 336-1 0 0,20-492-1799 0 0,11 182-1 0 0,0-276-987 0 0,1-1 0 0 0,2 1 0 0 0,1-1 0 0 0,2 0 0 0 0,2-1 0 0 0,0 0 0 0 0,3-1 0 0 0,0 0 0 0 0,29 46 0 0 0,-33-66 1 0 0,0-1 1 0 0,1 0-1 0 0,0 0 1 0 0,1-1-1 0 0,1-1 1 0 0,-1 1-1 0 0,1-2 1 0 0,1 0-1 0 0,-1-1 1 0 0,1 0-1 0 0,1-1 1 0 0,-1-1-1 0 0,1 0 1 0 0,0-1-1 0 0,22 4 0 0 0,15 0-30 0 0,2-3 0 0 0,-1-1-1 0 0,61-5 1 0 0,51-11-6075 0 0,-117 6 389 0 0,-1-2 1 0 0,0-3 0 0 0,53-18 0 0 0,-80 20 3879 0 0,-1 1 26 0 0</inkml:trace>
</inkml:ink>
</file>

<file path=ppt/ink/ink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29.604"/>
    </inkml:context>
    <inkml:brush xml:id="br0">
      <inkml:brushProperty name="width" value="0.05" units="cm"/>
      <inkml:brushProperty name="height" value="0.05" units="cm"/>
      <inkml:brushProperty name="color" value="#004F8B"/>
    </inkml:brush>
  </inkml:definitions>
  <inkml:trace contextRef="#ctx0" brushRef="#br0">189 0 4904 0 0,'-3'1'912'0'0,"1"0"-1"0"0,-1 0 1 0 0,1 0-1 0 0,0 0 0 0 0,0 0 1 0 0,-1 0-1 0 0,1 1 1 0 0,0-1-1 0 0,0 1 0 0 0,0 0 1 0 0,-2 2-1 0 0,3-1-587 0 0,0-1-1 0 0,0 0 1 0 0,1 1-1 0 0,-1-1 0 0 0,1 1 1 0 0,0-1-1 0 0,0 1 1 0 0,0-1-1 0 0,0 1 1 0 0,0-1-1 0 0,0 1 0 0 0,1 3 1 0 0,0 3 41 0 0,-1-1 0 0 0,0 1 0 0 0,0-1 0 0 0,-1 1 0 0 0,-3 16 0 0 0,0-12-1293 0 0,0 1 1 0 0,-1-1 0 0 0,-8 15 0 0 0,5-12-1316 0 0,-1-1 0 0 0,0 0 0 0 0,-2-1 0 0 0,1 0 0 0 0,-26 25-1 0 0,14-20 284 0 0,1-1 140 0 0</inkml:trace>
</inkml:ink>
</file>

<file path=ppt/ink/ink4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3.407"/>
    </inkml:context>
    <inkml:brush xml:id="br0">
      <inkml:brushProperty name="width" value="0.05" units="cm"/>
      <inkml:brushProperty name="height" value="0.05" units="cm"/>
      <inkml:brushProperty name="color" value="#004F8B"/>
    </inkml:brush>
  </inkml:definitions>
  <inkml:trace contextRef="#ctx0" brushRef="#br0">302 58 3284 0 0,'-24'-36'10397'0'0,"22"34"-10084"0"0,-1 0-1 0 0,0 0 1 0 0,1 0 0 0 0,-1 0 0 0 0,0 0 0 0 0,0 1 0 0 0,0-1 0 0 0,0 1 0 0 0,0 0 0 0 0,0 0 0 0 0,0 0 0 0 0,0 0 0 0 0,0 0 0 0 0,-1 1-1 0 0,1-1 1 0 0,0 1 0 0 0,-1 0 0 0 0,1 0 0 0 0,0 0 0 0 0,-6 2 0 0 0,4-1-63 0 0,0 1 0 0 0,0 0 0 0 0,1 1 0 0 0,-1-1 0 0 0,1 1 0 0 0,0 0 0 0 0,0 0 0 0 0,0 0 0 0 0,0 1 0 0 0,0-1 0 0 0,1 1 0 0 0,-5 5 0 0 0,-7 12 272 0 0,1 2 0 0 0,1 0 0 0 0,1 0 0 0 0,-11 29 0 0 0,18-42-229 0 0,-8 21 144 0 0,0 0-1 0 0,2 1 1 0 0,1 0-1 0 0,-7 46 1 0 0,16-70-365 0 0,-1 0 1 0 0,2 1-1 0 0,-1-1 1 0 0,1 0-1 0 0,0 0 1 0 0,1 0 0 0 0,0 1-1 0 0,1-1 1 0 0,-1 0-1 0 0,1 0 1 0 0,1 0-1 0 0,0-1 1 0 0,0 1-1 0 0,0 0 1 0 0,1-1-1 0 0,0 0 1 0 0,0 0-1 0 0,1 0 1 0 0,0-1 0 0 0,0 1-1 0 0,1-1 1 0 0,0 0-1 0 0,9 7 1 0 0,-1-3-491 0 0,1-1 1 0 0,0 0-1 0 0,1-1 1 0 0,0 0-1 0 0,0-2 0 0 0,23 7 1 0 0,8-3-5794 0 0,-2-6-6087 0 0,-19-10 5866 0 0,-19 1 4631 0 0</inkml:trace>
</inkml:ink>
</file>

<file path=ppt/ink/ink4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4.298"/>
    </inkml:context>
    <inkml:brush xml:id="br0">
      <inkml:brushProperty name="width" value="0.05" units="cm"/>
      <inkml:brushProperty name="height" value="0.05" units="cm"/>
      <inkml:brushProperty name="color" value="#004F8B"/>
    </inkml:brush>
  </inkml:definitions>
  <inkml:trace contextRef="#ctx0" brushRef="#br0">112 268 3316 0 0,'1'-6'1192'0'0,"1"1"-1"0"0,-1 0 0 0 0,-1-1 0 0 0,1 1 1 0 0,-1 0-1 0 0,0-1 0 0 0,-1-8 0 0 0,1 13-983 0 0,-1-1-1 0 0,1 1 0 0 0,-1-1 1 0 0,1 1-1 0 0,-1 0 0 0 0,1-1 1 0 0,-1 1-1 0 0,0 0 0 0 0,0 0 1 0 0,0-1-1 0 0,1 1 0 0 0,-1 0 0 0 0,0 0 1 0 0,0 0-1 0 0,-1 0 0 0 0,1 0 1 0 0,0 0-1 0 0,0 0 0 0 0,0 0 1 0 0,-1 1-1 0 0,1-1 0 0 0,0 0 1 0 0,-1 1-1 0 0,1-1 0 0 0,-1 1 1 0 0,1 0-1 0 0,0-1 0 0 0,-1 1 0 0 0,-2 0 1 0 0,2-1 276 0 0,-27 12 697 0 0,23-5-1007 0 0,1 0 1 0 0,0 1 0 0 0,1 0 0 0 0,-1 0-1 0 0,1 0 1 0 0,0 0 0 0 0,1 0 0 0 0,0 1 0 0 0,0 0-1 0 0,1 0 1 0 0,0-1 0 0 0,0 1 0 0 0,1 1 0 0 0,0-1-1 0 0,0 0 1 0 0,1 0 0 0 0,0 0 0 0 0,2 16-1 0 0,-2-19-140 0 0,1 0 0 0 0,0 0 0 0 0,1 0 0 0 0,-1 0 0 0 0,1 0 0 0 0,0 0 0 0 0,0 0 0 0 0,0 0-1 0 0,1-1 1 0 0,-1 1 0 0 0,1-1 0 0 0,0 0 0 0 0,6 6 0 0 0,-6-7-51 0 0,0-1 0 0 0,0 0 0 0 0,1 0 0 0 0,-1 0 0 0 0,1 0 0 0 0,-1 0 0 0 0,1-1 1 0 0,-1 1-1 0 0,1-1 0 0 0,0 0 0 0 0,0 0 0 0 0,0-1 0 0 0,0 1 0 0 0,-1-1 0 0 0,1 1 0 0 0,0-1 0 0 0,0-1 0 0 0,0 1 0 0 0,8-2 1 0 0,-5 0-7 0 0,0 0 0 0 0,-1-1 0 0 0,1 0 0 0 0,0 0 0 0 0,-1-1 1 0 0,0 1-1 0 0,0-1 0 0 0,0-1 0 0 0,0 1 0 0 0,0-1 0 0 0,-1 0 1 0 0,0 0-1 0 0,0-1 0 0 0,-1 0 0 0 0,1 1 0 0 0,-1-2 0 0 0,0 1 1 0 0,5-12-1 0 0,-6 13 48 0 0,0-1 1 0 0,-1 0 0 0 0,1 0 0 0 0,-1 0-1 0 0,-1 0 1 0 0,1 0 0 0 0,-1 0-1 0 0,0-1 1 0 0,0 1 0 0 0,0 0 0 0 0,-1-1-1 0 0,0 1 1 0 0,-1-1 0 0 0,1 1 0 0 0,-1 0-1 0 0,-1-1 1 0 0,1 1 0 0 0,-1 0-1 0 0,0 0 1 0 0,0 0 0 0 0,-6-10 0 0 0,6 13 3 0 0,-1 0 0 0 0,0 1 1 0 0,0-1-1 0 0,0 1 1 0 0,0-1-1 0 0,0 1 0 0 0,0 0 1 0 0,-1 0-1 0 0,1 1 1 0 0,-1-1-1 0 0,1 1 1 0 0,-1-1-1 0 0,0 1 0 0 0,0 0 1 0 0,1 1-1 0 0,-1-1 1 0 0,0 1-1 0 0,0-1 0 0 0,0 1 1 0 0,0 0-1 0 0,0 1 1 0 0,0-1-1 0 0,1 1 0 0 0,-1-1 1 0 0,-7 3-1 0 0,6-2-131 0 0,0 1 1 0 0,0-1-1 0 0,0 1 0 0 0,0 0 0 0 0,0 0 0 0 0,0 1 0 0 0,1-1 1 0 0,-1 1-1 0 0,1 0 0 0 0,0 0 0 0 0,-1 1 0 0 0,1-1 0 0 0,1 1 1 0 0,-1 0-1 0 0,1 0 0 0 0,-1 0 0 0 0,1 0 0 0 0,-4 8 0 0 0,7-11-91 0 0,-1 0-1 0 0,1 0 1 0 0,-1 0-1 0 0,1 0 0 0 0,0 0 1 0 0,-1 0-1 0 0,1 1 1 0 0,0-1-1 0 0,0 0 0 0 0,0 0 1 0 0,0 0-1 0 0,0 0 1 0 0,0 0-1 0 0,0 1 0 0 0,0-1 1 0 0,0 0-1 0 0,1 0 0 0 0,-1 0 1 0 0,0 0-1 0 0,1 0 1 0 0,-1 0-1 0 0,1 0 0 0 0,-1 0 1 0 0,1 0-1 0 0,-1 0 1 0 0,1 0-1 0 0,0 0 0 0 0,1 1 1 0 0,0 0-199 0 0,0-1-1 0 0,1 1 1 0 0,-1-1 0 0 0,1 0 0 0 0,-1 0-1 0 0,1 0 1 0 0,-1 0 0 0 0,1-1 0 0 0,0 1-1 0 0,-1-1 1 0 0,6 1 0 0 0,3 0-727 0 0,1-1 0 0 0,0-1 0 0 0,-1 0 0 0 0,19-4 0 0 0,-9-1 932 0 0,-1-1 1 0 0,0-1-1 0 0,0-1 0 0 0,-1 0 0 0 0,-1-2 0 0 0,1 0 0 0 0,21-18 0 0 0,-8 3 3600 0 0,-2-2 0 0 0,51-57 0 0 0,-80 84-3287 0 0,0 0 1 0 0,0 1-1 0 0,-1-1 0 0 0,1 0 1 0 0,0 0-1 0 0,0 0 1 0 0,0 0-1 0 0,-1 0 0 0 0,1 0 1 0 0,-1 0-1 0 0,1 0 0 0 0,0 0 1 0 0,-1 0-1 0 0,0 0 1 0 0,1 0-1 0 0,-1 0 0 0 0,0 0 1 0 0,1 0-1 0 0,-1-1 1 0 0,0 1-1 0 0,0 0 0 0 0,0 0 1 0 0,0 0-1 0 0,0 0 1 0 0,0-1-1 0 0,-1 1 0 0 0,1 0 1 0 0,0 0-1 0 0,0 0 1 0 0,-1 0-1 0 0,1 0 0 0 0,-1 0 1 0 0,1 0-1 0 0,-1 0 0 0 0,1 0 1 0 0,-1 0-1 0 0,0 0 1 0 0,0 0-1 0 0,1 0 0 0 0,-1 0 1 0 0,0 0-1 0 0,0 0 1 0 0,-1 0-1 0 0,0 0-31 0 0,0 0 0 0 0,0 0 0 0 0,0 0 0 0 0,0 1 1 0 0,0-1-1 0 0,-1 1 0 0 0,1-1 0 0 0,0 1 0 0 0,0 0 0 0 0,0 0 0 0 0,-1 0 0 0 0,1 0 0 0 0,0 0 0 0 0,0 1 0 0 0,-1-1 1 0 0,1 1-1 0 0,0-1 0 0 0,0 1 0 0 0,0 0 0 0 0,0 0 0 0 0,-3 1 0 0 0,4-1-74 0 0,0-1 0 0 0,1 1 0 0 0,-1-1 1 0 0,0 1-1 0 0,0 0 0 0 0,1-1 0 0 0,-1 1 0 0 0,0 0 0 0 0,1 0 0 0 0,-1 0 0 0 0,0 0 0 0 0,1 0 1 0 0,0-1-1 0 0,-1 1 0 0 0,1 0 0 0 0,-1 0 0 0 0,1 0 0 0 0,0 0 0 0 0,0 0 0 0 0,0 0 0 0 0,-1 0 0 0 0,1 0 1 0 0,0 0-1 0 0,0 0 0 0 0,0 0 0 0 0,1 0 0 0 0,-1 1 0 0 0,0-1 0 0 0,0 0 0 0 0,0 0 0 0 0,1-1 1 0 0,-1 1-1 0 0,0 0 0 0 0,1 0 0 0 0,-1 0 0 0 0,1 0 0 0 0,0 0 0 0 0,-1 0 0 0 0,1 0 0 0 0,-1-1 0 0 0,1 1 1 0 0,0 0-1 0 0,0-1 0 0 0,1 2 0 0 0,39 33 139 0 0,-38-34-166 0 0,18 14-5 0 0,0 1-1 0 0,-1 0 1 0 0,0 1-1 0 0,-2 1 1 0 0,0 1-1 0 0,19 27 1 0 0,-32-40 1 0 0,-1 1 1 0 0,0 0 0 0 0,0 0-1 0 0,-1 0 1 0 0,0 0-1 0 0,0 0 1 0 0,0 1 0 0 0,-1 0-1 0 0,-1-1 1 0 0,1 1-1 0 0,-1 0 1 0 0,0 0 0 0 0,-1 0-1 0 0,0-1 1 0 0,0 1-1 0 0,-1 0 1 0 0,0 0 0 0 0,0 0-1 0 0,-1-1 1 0 0,0 1 0 0 0,0 0-1 0 0,-1-1 1 0 0,1 0-1 0 0,-2 1 1 0 0,-3 6 0 0 0,1-5-89 0 0,0 0 0 0 0,-1 0 0 0 0,0 0 1 0 0,0-1-1 0 0,0 0 0 0 0,-1-1 1 0 0,0 1-1 0 0,-1-1 0 0 0,0-1 0 0 0,0 0 1 0 0,-19 10-1 0 0,-21 1-3336 0 0,-1-11-4077 0 0,46-7 6789 0 0,1 1-1 0 0,0 0 1 0 0,-1-1 0 0 0,1 1-1 0 0,0-1 1 0 0,0 0 0 0 0,0 0 0 0 0,-1 0-1 0 0,1-1 1 0 0,0 1 0 0 0,1-1 0 0 0,-6-3-1 0 0,2 0-1115 0 0</inkml:trace>
</inkml:ink>
</file>

<file path=ppt/ink/ink4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5.235"/>
    </inkml:context>
    <inkml:brush xml:id="br0">
      <inkml:brushProperty name="width" value="0.05" units="cm"/>
      <inkml:brushProperty name="height" value="0.05" units="cm"/>
      <inkml:brushProperty name="color" value="#004F8B"/>
    </inkml:brush>
  </inkml:definitions>
  <inkml:trace contextRef="#ctx0" brushRef="#br0">143 22 5741 0 0,'21'-22'18465'0'0,"-27"32"-18957"0"0,-20 33 1910 0 0,3 1 0 0 0,1 1 0 0 0,-18 54 0 0 0,29-67-1010 0 0,2 1 0 0 0,1-1-1 0 0,1 1 1 0 0,2 0 0 0 0,-1 52 0 0 0,6-71-353 0 0,1 0-1 0 0,1 0 1 0 0,0-1 0 0 0,1 1 0 0 0,0-1-1 0 0,1 1 1 0 0,1-1 0 0 0,0-1 0 0 0,10 20-1 0 0,6 2 75 0 0,1-2 0 0 0,26 32 0 0 0,-21-31-3862 0 0,-26-32 3393 0 0,-1-1-1 0 0,1 0 1 0 0,-1 0-1 0 0,1 0 1 0 0,-1 0 0 0 0,1 0-1 0 0,-1 1 1 0 0,1-1-1 0 0,-1 0 1 0 0,1 0 0 0 0,-1 0-1 0 0,1 0 1 0 0,-1-1 0 0 0,1 1-1 0 0,-1 0 1 0 0,1 0-1 0 0,-1 0 1 0 0,0 0 0 0 0,1 0-1 0 0,-1-1 1 0 0,1 1-1 0 0,-1 0 1 0 0,1 0 0 0 0,-1-1-1 0 0,1 1 1 0 0,2-5-3064 0 0,10-6-4157 0 0,-8 7 5998 0 0,13-21-4530 0 0,-12 16 4550 0 0</inkml:trace>
</inkml:ink>
</file>

<file path=ppt/ink/ink4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5.892"/>
    </inkml:context>
    <inkml:brush xml:id="br0">
      <inkml:brushProperty name="width" value="0.05" units="cm"/>
      <inkml:brushProperty name="height" value="0.05" units="cm"/>
      <inkml:brushProperty name="color" value="#004F8B"/>
    </inkml:brush>
  </inkml:definitions>
  <inkml:trace contextRef="#ctx0" brushRef="#br0">2 65 4144 0 0,'-2'-65'20622'0'0,"3"69"-20084"0"0,0 68 1765 0 0,3 27-903 0 0,-3-91-1300 0 0,0 1 0 0 0,1 0 0 0 0,0 0 0 0 0,0-1 0 0 0,1 1 0 0 0,0-1 0 0 0,1 0 0 0 0,5 11 0 0 0,-7-17-109 0 0,-1 0 0 0 0,1 1 0 0 0,0-1-1 0 0,-1 0 1 0 0,1 0 0 0 0,0 0 0 0 0,0 0-1 0 0,1 0 1 0 0,-1 0 0 0 0,0 0 0 0 0,1-1 0 0 0,-1 1-1 0 0,1-1 1 0 0,-1 0 0 0 0,1 0 0 0 0,0 0-1 0 0,-1 0 1 0 0,1 0 0 0 0,0 0 0 0 0,0-1-1 0 0,-1 1 1 0 0,1-1 0 0 0,0 0 0 0 0,0 0-1 0 0,0 0 1 0 0,0 0 0 0 0,0-1 0 0 0,4 0-1 0 0,5-3-51 0 0,0 0 0 0 0,-1-1 0 0 0,1 0 0 0 0,-1-1-1 0 0,14-9 1 0 0,26-12-646 0 0,-49 26 648 0 0,15 43-96 0 0,-14-31 62 0 0,0 0 1 0 0,1 0-1 0 0,0 0 1 0 0,1-1-1 0 0,0 1 1 0 0,1-1-1 0 0,8 10 1 0 0,-12-17 54 0 0,1 0 0 0 0,-1-1 0 0 0,1 1 0 0 0,0-1 1 0 0,0 0-1 0 0,0 0 0 0 0,0 0 0 0 0,0 0 0 0 0,1 0 1 0 0,-1-1-1 0 0,1 1 0 0 0,-1-1 0 0 0,1 0 0 0 0,-1 0 1 0 0,1 0-1 0 0,-1-1 0 0 0,1 1 0 0 0,0-1 1 0 0,-1 0-1 0 0,1 0 0 0 0,0 0 0 0 0,0-1 0 0 0,-1 1 1 0 0,1-1-1 0 0,-1 0 0 0 0,1 0 0 0 0,3-1 0 0 0,1-1 13 0 0,0 0 0 0 0,0 0 0 0 0,-1-1 0 0 0,1 0 1 0 0,-1-1-1 0 0,0 0 0 0 0,0 0 0 0 0,-1 0 0 0 0,1 0 0 0 0,-1-1 0 0 0,-1-1 0 0 0,1 1 0 0 0,-1-1 0 0 0,0 1 0 0 0,0-1 0 0 0,-1-1 0 0 0,0 1 0 0 0,0-1 0 0 0,-1 0 0 0 0,1 1 0 0 0,2-16 0 0 0,-3 9 84 0 0,0 0-1 0 0,-1 0 1 0 0,0 0 0 0 0,-1 0 0 0 0,-1 0 0 0 0,0-1 0 0 0,-1 1 0 0 0,-1 0-1 0 0,0 0 1 0 0,-1 0 0 0 0,0 0 0 0 0,-8-18 0 0 0,10 30-131 0 0,1 1 0 0 0,-1-1 1 0 0,0 0-1 0 0,0 1 0 0 0,0-1 1 0 0,0 0-1 0 0,0 1 0 0 0,-1 0 0 0 0,1-1 1 0 0,0 1-1 0 0,-1 0 0 0 0,1-1 1 0 0,-1 1-1 0 0,1 0 0 0 0,-1 0 1 0 0,1 0-1 0 0,-1 0 0 0 0,0 1 0 0 0,0-1 1 0 0,1 0-1 0 0,-5 0 0 0 0,4 1-972 0 0,-1 1-369 0 0,-12 8-354 0 0,13-8 625 0 0,0 1-1 0 0,0 0 1 0 0,0-1-1 0 0,0 1 1 0 0,0 0 0 0 0,1 0-1 0 0,-1 0 1 0 0,1 0-1 0 0,-1 0 1 0 0,1 0 0 0 0,0 0-1 0 0,0 1 1 0 0,0-1-1 0 0,0 0 1 0 0,-1 4 0 0 0</inkml:trace>
</inkml:ink>
</file>

<file path=ppt/ink/ink4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6.517"/>
    </inkml:context>
    <inkml:brush xml:id="br0">
      <inkml:brushProperty name="width" value="0.05" units="cm"/>
      <inkml:brushProperty name="height" value="0.05" units="cm"/>
      <inkml:brushProperty name="color" value="#004F8B"/>
    </inkml:brush>
  </inkml:definitions>
  <inkml:trace contextRef="#ctx0" brushRef="#br0">17 67 4300 0 0,'-7'-22'4551'0'0,"-1"-4"1520"0"0,6 8 2497 0 0,24 39-7459 0 0,-19-16-953 0 0,0-1 0 0 0,0 2-1 0 0,0-1 1 0 0,-1 0 0 0 0,1 1 0 0 0,-1-1 0 0 0,-1 1-1 0 0,1-1 1 0 0,-1 1 0 0 0,0 0 0 0 0,0 0 0 0 0,0 9-1 0 0,-6 70 769 0 0,4-77-829 0 0,-12 90 464 0 0,4-41-273 0 0,2 1 0 0 0,3 0 1 0 0,5 76-1 0 0,0-123-336 0 0,1 12 155 0 0,1 1 1 0 0,7 26-1 0 0,-9-45-315 0 0,0 0 0 0 0,1 0 0 0 0,-1 0 0 0 0,1 0 0 0 0,1-1 0 0 0,-1 1 0 0 0,1-1 0 0 0,-1 1 0 0 0,1-1 0 0 0,0 0 0 0 0,1 0 0 0 0,-1 0 0 0 0,1-1-1 0 0,0 1 1 0 0,8 5 0 0 0,-10-8-254 0 0,1 0 1 0 0,-1 0-1 0 0,1 0 0 0 0,-1 0 0 0 0,1 0 0 0 0,0-1 0 0 0,-1 0 0 0 0,1 1 0 0 0,-1-1 0 0 0,1 0 0 0 0,0 0 0 0 0,-1 0 0 0 0,1-1 0 0 0,0 1 0 0 0,-1-1 0 0 0,1 1 1 0 0,-1-1-1 0 0,1 0 0 0 0,-1 0 0 0 0,1 0 0 0 0,-1 0 0 0 0,1-1 0 0 0,-1 1 0 0 0,0-1 0 0 0,3-2 0 0 0,0 0-736 0 0,0 0 0 0 0,-1 0 0 0 0,1-1 0 0 0,-1 1 0 0 0,-1-1 1 0 0,1 0-1 0 0,-1 0 0 0 0,1 0 0 0 0,3-10 0 0 0,-2 2-667 0 0</inkml:trace>
</inkml:ink>
</file>

<file path=ppt/ink/ink4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6.845"/>
    </inkml:context>
    <inkml:brush xml:id="br0">
      <inkml:brushProperty name="width" value="0.05" units="cm"/>
      <inkml:brushProperty name="height" value="0.05" units="cm"/>
      <inkml:brushProperty name="color" value="#004F8B"/>
    </inkml:brush>
  </inkml:definitions>
  <inkml:trace contextRef="#ctx0" brushRef="#br0">0 14 4484 0 0,'0'0'2875'0'0,"9"-9"2191"0"0,61 5 104 0 0,6 6-5686 0 0,-1 8-4863 0 0,-5 10-4039 0 0,-58-15 7644 0 0</inkml:trace>
</inkml:ink>
</file>

<file path=ppt/ink/ink4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7.392"/>
    </inkml:context>
    <inkml:brush xml:id="br0">
      <inkml:brushProperty name="width" value="0.05" units="cm"/>
      <inkml:brushProperty name="height" value="0.05" units="cm"/>
      <inkml:brushProperty name="color" value="#004F8B"/>
    </inkml:brush>
  </inkml:definitions>
  <inkml:trace contextRef="#ctx0" brushRef="#br0">228 39 4256 0 0,'-19'-38'21304'0'0,"32"63"-19677"0"0,6 16-387 0 0,-2 1 0 0 0,20 74 0 0 0,-28-78-1093 0 0,-2 1 0 0 0,-1 0-1 0 0,-2 0 1 0 0,-1 0 0 0 0,-2 0 0 0 0,-6 50-1 0 0,1-60-624 0 0,-2 1 1 0 0,-16 49-1 0 0,12-51-2076 0 0,-1-1-1 0 0,-28 48 1 0 0,27-55 714 0 0,0-1 0 0 0,-2-1 0 0 0,0 0-1 0 0,-2 0 1 0 0,0-2 0 0 0,0 0 0 0 0,-1-1-1 0 0,-1-1 1 0 0,-1 0 0 0 0,-27 15 0 0 0,19-15-72 0 0</inkml:trace>
</inkml:ink>
</file>

<file path=ppt/ink/ink4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8.314"/>
    </inkml:context>
    <inkml:brush xml:id="br0">
      <inkml:brushProperty name="width" value="0.05" units="cm"/>
      <inkml:brushProperty name="height" value="0.05" units="cm"/>
      <inkml:brushProperty name="color" value="#004F8B"/>
    </inkml:brush>
  </inkml:definitions>
  <inkml:trace contextRef="#ctx0" brushRef="#br0">8 0 4112 0 0,'-8'1'17837'0'0,"174"0"-14290"0"0,-53-2-5348 0 0,-2 6-6857 0 0,-35-2-3547 0 0</inkml:trace>
</inkml:ink>
</file>

<file path=ppt/ink/ink4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8.892"/>
    </inkml:context>
    <inkml:brush xml:id="br0">
      <inkml:brushProperty name="width" value="0.05" units="cm"/>
      <inkml:brushProperty name="height" value="0.05" units="cm"/>
      <inkml:brushProperty name="color" value="#004F8B"/>
    </inkml:brush>
  </inkml:definitions>
  <inkml:trace contextRef="#ctx0" brushRef="#br0">5 46 5845 0 0,'-4'-20'3077'0'0,"8"-5"12328"0"0,11 35-14337 0 0,-9-3-812 0 0,-1 0 0 0 0,0 0 0 0 0,0 0 0 0 0,0 1 0 0 0,-1 0 0 0 0,-1 0 0 0 0,1 0 0 0 0,-1 0-1 0 0,3 18 1 0 0,-1-9-135 0 0,3 8-792 0 0,-2 1 1 0 0,3 29-1 0 0,-2 57-6199 0 0,-9-54-1240 0 0,-18 105 0 0 0,14-134 6253 0 0</inkml:trace>
</inkml:ink>
</file>

<file path=ppt/ink/ink4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29.517"/>
    </inkml:context>
    <inkml:brush xml:id="br0">
      <inkml:brushProperty name="width" value="0.05" units="cm"/>
      <inkml:brushProperty name="height" value="0.05" units="cm"/>
      <inkml:brushProperty name="color" value="#004F8B"/>
    </inkml:brush>
  </inkml:definitions>
  <inkml:trace contextRef="#ctx0" brushRef="#br0">0 53 4328 0 0,'20'-1'11044'0'0,"42"-4"-6343"0"0,43-3-3236 0 0,192-15 1042 0 0,-159 11-8045 0 0,-59 9-9705 0 0,-69 4 13399 0 0</inkml:trace>
</inkml:ink>
</file>

<file path=ppt/ink/ink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0.167"/>
    </inkml:context>
    <inkml:brush xml:id="br0">
      <inkml:brushProperty name="width" value="0.05" units="cm"/>
      <inkml:brushProperty name="height" value="0.05" units="cm"/>
      <inkml:brushProperty name="color" value="#004F8B"/>
    </inkml:brush>
  </inkml:definitions>
  <inkml:trace contextRef="#ctx0" brushRef="#br0">310 36 5404 0 0,'-4'-19'5055'0'0,"-1"2"5301"0"0,-3 32-6448 0 0,1 9-2569 0 0,2 1 0 0 0,-4 34 0 0 0,-4 24-5 0 0,10-71-1329 0 0,-9 41-782 0 0,-3-2 0 0 0,-22 53 0 0 0,29-86-845 0 0,-1 0 1 0 0,-1 0-1 0 0,-16 20 1 0 0,16-25-1004 0 0,0-1 0 0 0,-2 0 0 0 0,1-1 1 0 0,-25 18-1 0 0,31-25 1628 0 0,-1-1-1 0 0,1 0 1 0 0,-1 0 0 0 0,0 0 0 0 0,-11 3-1 0 0,2-3-740 0 0</inkml:trace>
</inkml:ink>
</file>

<file path=ppt/ink/ink4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30.220"/>
    </inkml:context>
    <inkml:brush xml:id="br0">
      <inkml:brushProperty name="width" value="0.05" units="cm"/>
      <inkml:brushProperty name="height" value="0.05" units="cm"/>
      <inkml:brushProperty name="color" value="#004F8B"/>
    </inkml:brush>
  </inkml:definitions>
  <inkml:trace contextRef="#ctx0" brushRef="#br0">513 37 5332 0 0,'0'-1'623'0'0,"0"0"-1"0"0,-1 0 0 0 0,1 0 0 0 0,0 0 0 0 0,0 0 1 0 0,-1 0-1 0 0,1 0 0 0 0,-1 0 0 0 0,1 0 0 0 0,-1 0 0 0 0,1 1 1 0 0,-1-1-1 0 0,0 0 0 0 0,1 0 0 0 0,-1 1 0 0 0,0-1 0 0 0,0 0 1 0 0,1 1-1 0 0,-1-1 0 0 0,0 1 0 0 0,0-1 0 0 0,-1 0 0 0 0,-13 14 5356 0 0,-5 7-5813 0 0,14-14-177 0 0,-1-1 0 0 0,0 0 0 0 0,0-1 0 0 0,-1 0-1 0 0,0 0 1 0 0,1 0 0 0 0,-1-1 0 0 0,0 0 0 0 0,-1 0 0 0 0,1-1 0 0 0,0 0 0 0 0,-1-1-1 0 0,-9 1 1 0 0,13-2-3 0 0,-1 0-1 0 0,0-1 1 0 0,0 1-1 0 0,1-1 0 0 0,-1 0 1 0 0,1 0-1 0 0,-1-1 1 0 0,1 0-1 0 0,-1 0 0 0 0,1 0 1 0 0,0-1-1 0 0,0 0 0 0 0,0 1 1 0 0,0-2-1 0 0,1 1 1 0 0,-1-1-1 0 0,1 1 0 0 0,0-1 1 0 0,0 0-1 0 0,-6-9 1 0 0,9 12 15 0 0,-2-3 69 0 0,0-1 0 0 0,-1 0 0 0 0,1 1-1 0 0,-1 0 1 0 0,0 0 0 0 0,-1 0 0 0 0,1 0-1 0 0,-8-5 1 0 0,-22 35 197 0 0,14-8-40 0 0,14-14-253 0 0,0-1-1 0 0,0 1 1 0 0,-1-1-1 0 0,1-1 1 0 0,0 1-1 0 0,-1-1 1 0 0,0 0-1 0 0,0-1 1 0 0,-9 2-1 0 0,13-3 14 0 0,0 0-1 0 0,0-1 1 0 0,-1 1-1 0 0,1-1 0 0 0,0 0 1 0 0,0 0-1 0 0,0 0 1 0 0,0 0-1 0 0,0 0 1 0 0,0 0-1 0 0,0-1 0 0 0,0 0 1 0 0,1 1-1 0 0,-1-1 1 0 0,0 0-1 0 0,1-1 1 0 0,0 1-1 0 0,-1 0 1 0 0,1-1-1 0 0,-3-3 0 0 0,4 5 449 0 0,7 3-257 0 0,0 0-108 0 0,0 1-1 0 0,0 0 0 0 0,0 0 1 0 0,-1 1-1 0 0,1 0 1 0 0,-1 0-1 0 0,0 0 0 0 0,0 1 1 0 0,-1-1-1 0 0,1 1 1 0 0,-1 0-1 0 0,0 1 0 0 0,0-1 1 0 0,-1 1-1 0 0,5 8 1 0 0,7 17-45 0 0,21 59 0 0 0,-20-47-741 0 0,15 47-3945 0 0,-25-68 1268 0 0,-1 1 0 0 0,-1-1 0 0 0,0 1 0 0 0,-1 28 0 0 0,-4-36 1363 0 0,-3-2 199 0 0</inkml:trace>
</inkml:ink>
</file>

<file path=ppt/ink/ink4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31.236"/>
    </inkml:context>
    <inkml:brush xml:id="br0">
      <inkml:brushProperty name="width" value="0.05" units="cm"/>
      <inkml:brushProperty name="height" value="0.05" units="cm"/>
      <inkml:brushProperty name="color" value="#004F8B"/>
    </inkml:brush>
  </inkml:definitions>
  <inkml:trace contextRef="#ctx0" brushRef="#br0">197 66 4464 0 0,'1'-2'603'0'0,"1"0"0"0"0,-1-1 0 0 0,0 1-1 0 0,0 0 1 0 0,0-1 0 0 0,0 0-1 0 0,-1 1 1 0 0,1-1 0 0 0,-1 1 0 0 0,1-1-1 0 0,-1 0 1 0 0,0 1 0 0 0,0-1 0 0 0,0 0-1 0 0,0 1 1 0 0,-1-1 0 0 0,1 0-1 0 0,-1 1 1 0 0,1-1 0 0 0,-1 1 0 0 0,0-1-1 0 0,0 1 1 0 0,-2-5 0 0 0,1 6-53 0 0,-31 19 983 0 0,20-9-1236 0 0,0 1 0 0 0,0 0-1 0 0,1 1 1 0 0,1 0 0 0 0,0 1 0 0 0,0 1-1 0 0,1-1 1 0 0,1 1 0 0 0,0 1 0 0 0,1 0-1 0 0,0 0 1 0 0,1 1 0 0 0,1 0 0 0 0,-6 18-1 0 0,9-21-279 0 0,1-1 0 0 0,-1 1 0 0 0,2-1-1 0 0,0 1 1 0 0,0 0 0 0 0,1-1-1 0 0,1 1 1 0 0,3 21 0 0 0,-2-23-440 0 0,0-1 0 0 0,1 0 0 0 0,0 0 0 0 0,1 0 1 0 0,0 0-1 0 0,1-1 0 0 0,-1 1 0 0 0,2-1 0 0 0,-1 0 0 0 0,1-1 0 0 0,11 12 1 0 0,-11-13-1044 0 0,-1-1 0 0 0,1 0 0 0 0,0-1 0 0 0,1 1 0 0 0,-1-1 0 0 0,1 0 0 0 0,0-1 0 0 0,0 0 0 0 0,0 0 0 0 0,0 0 0 0 0,14 2 0 0 0,-7-3-267 0 0</inkml:trace>
</inkml:ink>
</file>

<file path=ppt/ink/ink4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31.736"/>
    </inkml:context>
    <inkml:brush xml:id="br0">
      <inkml:brushProperty name="width" value="0.05" units="cm"/>
      <inkml:brushProperty name="height" value="0.05" units="cm"/>
      <inkml:brushProperty name="color" value="#004F8B"/>
    </inkml:brush>
  </inkml:definitions>
  <inkml:trace contextRef="#ctx0" brushRef="#br0">125 81 4032 0 0,'-5'-45'11594'0'0,"5"43"-11245"0"0,-1 0-1 0 0,1 1 1 0 0,-1-1-1 0 0,1 1 1 0 0,-1-1 0 0 0,0 0-1 0 0,1 1 1 0 0,-1 0-1 0 0,0-1 1 0 0,0 1-1 0 0,0-1 1 0 0,0 1 0 0 0,0 0-1 0 0,0 0 1 0 0,-1-1-1 0 0,1 1 1 0 0,0 0-1 0 0,-1 0 1 0 0,1 0 0 0 0,0 1-1 0 0,-1-1 1 0 0,1 0-1 0 0,-1 0 1 0 0,0 1 0 0 0,1-1-1 0 0,-3 0 1 0 0,2 2-192 0 0,0-1 1 0 0,0 1 0 0 0,0 0-1 0 0,0 0 1 0 0,0 0 0 0 0,0 0-1 0 0,0 0 1 0 0,0 0 0 0 0,1 1-1 0 0,-1-1 1 0 0,0 0-1 0 0,1 1 1 0 0,-1-1 0 0 0,1 1-1 0 0,0 0 1 0 0,-1 0 0 0 0,0 1-1 0 0,-7 12 113 0 0,0 0 0 0 0,1 1 0 0 0,-11 29 0 0 0,17-38-325 0 0,0 0 1 0 0,0 1 0 0 0,0-1-1 0 0,1 1 1 0 0,0-1-1 0 0,0 1 1 0 0,1-1 0 0 0,0 1-1 0 0,0 0 1 0 0,2 9-1 0 0,-1-15 2 0 0,-1-1-1 0 0,1 1 0 0 0,-1-1 0 0 0,1 1 0 0 0,-1-1 0 0 0,1 1 1 0 0,0-1-1 0 0,0 0 0 0 0,-1 1 0 0 0,1-1 0 0 0,0 0 0 0 0,0 0 1 0 0,0 1-1 0 0,1-1 0 0 0,-1 0 0 0 0,0 0 0 0 0,0 0 0 0 0,1-1 1 0 0,-1 1-1 0 0,0 0 0 0 0,2 0 0 0 0,0 0-12 0 0,0-1 1 0 0,0 1-1 0 0,0-1 0 0 0,-1 0 0 0 0,1 0 1 0 0,0-1-1 0 0,0 1 0 0 0,0 0 0 0 0,-1-1 1 0 0,1 0-1 0 0,0 0 0 0 0,0 0 0 0 0,-1 0 1 0 0,1 0-1 0 0,-1 0 0 0 0,3-2 0 0 0,3-2-23 0 0,-1 0 0 0 0,0 0 0 0 0,0 0 0 0 0,-1-1-1 0 0,0 0 1 0 0,0-1 0 0 0,0 1 0 0 0,-1-1 0 0 0,0 0-1 0 0,0 0 1 0 0,-1-1 0 0 0,6-10 0 0 0,-8 14 144 0 0,0-1 0 0 0,0 1 0 0 0,0-1 0 0 0,-1 1 0 0 0,1-1 0 0 0,-1 0 1 0 0,0 1-1 0 0,-1-1 0 0 0,1 0 0 0 0,-1 0 0 0 0,0 0 0 0 0,0 0 0 0 0,0 1 0 0 0,-1-1 0 0 0,0 0 0 0 0,0 0 0 0 0,0 1 1 0 0,0-1-1 0 0,-1 0 0 0 0,1 1 0 0 0,-1-1 0 0 0,-1 1 0 0 0,-2-5 0 0 0,3 7 1 0 0,1 1-1 0 0,-1-1 1 0 0,0 1 0 0 0,0-1 0 0 0,0 1-1 0 0,-1-1 1 0 0,1 1 0 0 0,0 0-1 0 0,-1 0 1 0 0,1 0 0 0 0,0 1-1 0 0,-1-1 1 0 0,1 0 0 0 0,-1 1 0 0 0,-2-1-1 0 0,-1 0 9 0 0,5 1 38 0 0,-3 1-75 0 0,1 1-115 0 0,0-1 1 0 0,0 1-1 0 0,1 0 1 0 0,-1 0-1 0 0,0 0 1 0 0,0 0-1 0 0,1 0 1 0 0,0 0-1 0 0,-1 1 1 0 0,1-1-1 0 0,0 1 1 0 0,0 0-1 0 0,-2 3 1 0 0,4-5-123 0 0,-1 0 0 0 0,1 0 0 0 0,-1 0 0 0 0,1 1 0 0 0,0-1 0 0 0,0 0 0 0 0,-1 0 0 0 0,1 0 0 0 0,0 0 0 0 0,0 1 0 0 0,0-1 0 0 0,0 0 0 0 0,0 0 0 0 0,1 0 0 0 0,-1 1 0 0 0,0-1 0 0 0,1 2 0 0 0,0-2-244 0 0,0 1 0 0 0,0 0-1 0 0,0-1 1 0 0,0 0 0 0 0,0 1-1 0 0,1-1 1 0 0,-1 1 0 0 0,1-1 0 0 0,-1 0-1 0 0,1 0 1 0 0,-1 0 0 0 0,1 0-1 0 0,-1 0 1 0 0,1 0 0 0 0,2 0-1 0 0,3 2-1378 0 0,1 0 0 0 0,0 0-1 0 0,0-1 1 0 0,0 0-1 0 0,0-1 1 0 0,12 1 0 0 0,-3 0-65 0 0</inkml:trace>
</inkml:ink>
</file>

<file path=ppt/ink/ink4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32.126"/>
    </inkml:context>
    <inkml:brush xml:id="br0">
      <inkml:brushProperty name="width" value="0.05" units="cm"/>
      <inkml:brushProperty name="height" value="0.05" units="cm"/>
      <inkml:brushProperty name="color" value="#004F8B"/>
    </inkml:brush>
  </inkml:definitions>
  <inkml:trace contextRef="#ctx0" brushRef="#br0">81 99 4300 0 0,'15'-36'6360'0'0,"-13"31"-4819"0"0,-1-1 1 0 0,0 0 0 0 0,0 0 0 0 0,0 0 0 0 0,0 0-1 0 0,-1 0 1 0 0,0 0 0 0 0,-1-7 0 0 0,0 12-1381 0 0,-1 1 1 0 0,1 0-1 0 0,0-1 1 0 0,0 1-1 0 0,-1 0 1 0 0,1 0-1 0 0,0-1 1 0 0,0 1-1 0 0,-1 0 1 0 0,1 1 0 0 0,0-1-1 0 0,0 0 1 0 0,-1 0-1 0 0,1 0 1 0 0,0 1-1 0 0,0-1 1 0 0,0 1-1 0 0,-1-1 1 0 0,1 1-1 0 0,0-1 1 0 0,0 1 0 0 0,0 0-1 0 0,-2 1 1 0 0,1 0-108 0 0,0 0 1 0 0,1 0-1 0 0,-1 1 1 0 0,0-1 0 0 0,1 1-1 0 0,-1-1 1 0 0,1 1-1 0 0,0 0 1 0 0,0 0 0 0 0,0-1-1 0 0,0 1 1 0 0,0 0 0 0 0,1 0-1 0 0,0 0 1 0 0,-1 0-1 0 0,1 0 1 0 0,0 0 0 0 0,0 0-1 0 0,0 0 1 0 0,1 0-1 0 0,-1 0 1 0 0,1 0 0 0 0,0-1-1 0 0,-1 1 1 0 0,1 0-1 0 0,1 0 1 0 0,-1-1 0 0 0,0 1-1 0 0,1 0 1 0 0,1 2-1 0 0,7 10-261 0 0,1-1-1 0 0,1 0 1 0 0,0 0-1 0 0,15 12 1 0 0,6 8-50 0 0,-25-25 162 0 0,-1 0 0 0 0,-1 1 0 0 0,0-1 0 0 0,0 1-1 0 0,-1 1 1 0 0,0-1 0 0 0,-1 1 0 0 0,0 0 0 0 0,-1 0-1 0 0,0 0 1 0 0,0 0 0 0 0,-1 1 0 0 0,-1-1 0 0 0,0 1 0 0 0,-1 13-1 0 0,0-15-162 0 0,-1-1-1 0 0,-1 1 1 0 0,0-1-1 0 0,0 0 1 0 0,0 0-1 0 0,-1 1 1 0 0,-1-2-1 0 0,0 1 1 0 0,0 0-1 0 0,0-1 0 0 0,-1 0 1 0 0,-1 0-1 0 0,1 0 1 0 0,-1-1-1 0 0,0 1 1 0 0,-1-2-1 0 0,0 1 1 0 0,-14 10-1 0 0,-14 6-3925 0 0,30-20 3168 0 0,0-1 0 0 0,0 0 0 0 0,-1 0 0 0 0,1 0 0 0 0,0 0 0 0 0,-1-1 0 0 0,1 0 0 0 0,-1 0 0 0 0,1 0 0 0 0,-1-1 0 0 0,1 0 0 0 0,-1 0 0 0 0,1 0 0 0 0,-1-1 0 0 0,-6-1 0 0 0,-3-1-840 0 0</inkml:trace>
</inkml:ink>
</file>

<file path=ppt/ink/ink4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32.986"/>
    </inkml:context>
    <inkml:brush xml:id="br0">
      <inkml:brushProperty name="width" value="0.05" units="cm"/>
      <inkml:brushProperty name="height" value="0.05" units="cm"/>
      <inkml:brushProperty name="color" value="#004F8B"/>
    </inkml:brush>
  </inkml:definitions>
  <inkml:trace contextRef="#ctx0" brushRef="#br0">154 10 4380 0 0,'5'-9'15262'0'0,"-21"26"-14633"0"0,1 0-1 0 0,1 1 1 0 0,0 1-1 0 0,2 1 1 0 0,0 0-1 0 0,1 0 0 0 0,1 1 1 0 0,1 0-1 0 0,1 1 1 0 0,0 0-1 0 0,2 0 0 0 0,1 1 1 0 0,-3 27-1 0 0,2-4-132 0 0,3 0 0 0 0,1 0 0 0 0,2 0 0 0 0,3 0 0 0 0,14 82 0 0 0,-4-77-549 0 0,2-1 0 0 0,2 0 0 0 0,3-2-1 0 0,1 0 1 0 0,29 46 0 0 0,-47-89-566 0 0,0-1-1 0 0,1 1 1 0 0,-1-1 0 0 0,1 0 0 0 0,0 0 0 0 0,0 0 0 0 0,0-1-1 0 0,1 0 1 0 0,5 4 0 0 0,10 8-8717 0 0,-2-15 1779 0 0,-11-1 2659 0 0,5-3 3084 0 0</inkml:trace>
</inkml:ink>
</file>

<file path=ppt/ink/ink4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34.111"/>
    </inkml:context>
    <inkml:brush xml:id="br0">
      <inkml:brushProperty name="width" value="0.05" units="cm"/>
      <inkml:brushProperty name="height" value="0.05" units="cm"/>
      <inkml:brushProperty name="color" value="#004F8B"/>
    </inkml:brush>
  </inkml:definitions>
  <inkml:trace contextRef="#ctx0" brushRef="#br0">540 13 4696 0 0,'4'-12'14069'0'0,"-5"22"-10348"0"0,-8 6-4508 0 0,-2-3 978 0 0,0-2 0 0 0,-1 0 0 0 0,-1 0 0 0 0,0-1 0 0 0,0 0 0 0 0,0-2 0 0 0,-1 1-1 0 0,-1-2 1 0 0,0 0 0 0 0,0 0 0 0 0,0-1 0 0 0,-18 4 0 0 0,30-10-238 0 0,-1 0 0 0 0,1 1-1 0 0,-1-1 1 0 0,1 0 0 0 0,0-1 0 0 0,-1 1 0 0 0,1-1 0 0 0,0 1 0 0 0,0-1 0 0 0,-1 0-1 0 0,1 0 1 0 0,0 0 0 0 0,0-1 0 0 0,0 1 0 0 0,0-1 0 0 0,0 0 0 0 0,0 0-1 0 0,1 0 1 0 0,-6-4 0 0 0,0-3-37 0 0,1 1 0 0 0,0-2 0 0 0,0 1 1 0 0,-7-15-1 0 0,11 18 78 0 0,2 5 87 0 0,-30 31 176 0 0,-29 18-155 0 0,56-45-119 0 0,0-1 0 0 0,-1 1 1 0 0,0 0-1 0 0,1-1 1 0 0,-1 0-1 0 0,0 0 0 0 0,0-1 1 0 0,0 1-1 0 0,0-1 1 0 0,0 0-1 0 0,0-1 0 0 0,-11 1 1 0 0,4-3 12 0 0,10 2 12 0 0,0 0 1 0 0,-1 0-1 0 0,1 0 0 0 0,0-1 1 0 0,0 1-1 0 0,-1-1 1 0 0,1 0-1 0 0,0 1 0 0 0,0-1 1 0 0,0 0-1 0 0,0 0 0 0 0,0-1 1 0 0,0 1-1 0 0,0 0 1 0 0,0-1-1 0 0,0 1 0 0 0,1-1 1 0 0,-3-1-1 0 0,-3-5 155 0 0,6 7-53 0 0,3 3 53 0 0,1 0 0 0 0,-1 0 0 0 0,1 0 0 0 0,-1 1 1 0 0,0-1-1 0 0,0 1 0 0 0,0-1 0 0 0,0 1 0 0 0,-1 0 0 0 0,1 0 1 0 0,-1 0-1 0 0,0 0 0 0 0,2 3 0 0 0,25 60 920 0 0,-25-60-945 0 0,27 80 839 0 0,33 151 0 0 0,-37-127-4335 0 0,-22-91 597 0 0,-2-8-667 0 0,1 0 1 0 0,0 0-1 0 0,0-1 0 0 0,1 1 1 0 0,8 14-1 0 0,-8-18 1545 0 0</inkml:trace>
</inkml:ink>
</file>

<file path=ppt/ink/ink4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35.001"/>
    </inkml:context>
    <inkml:brush xml:id="br0">
      <inkml:brushProperty name="width" value="0.05" units="cm"/>
      <inkml:brushProperty name="height" value="0.05" units="cm"/>
      <inkml:brushProperty name="color" value="#004F8B"/>
    </inkml:brush>
  </inkml:definitions>
  <inkml:trace contextRef="#ctx0" brushRef="#br0">23 33 4276 0 0,'2'-16'1891'0'0,"-5"0"12126"0"0,-3 30-13143 0 0,2 4-241 0 0,0 1-1 0 0,1-1 1 0 0,0 1 0 0 0,2 0-1 0 0,0 26 1 0 0,2-35-592 0 0,0 0 0 0 0,0 0 0 0 0,1 0 0 0 0,0 0 0 0 0,0 0 1 0 0,1-1-1 0 0,1 1 0 0 0,0-1 0 0 0,0 0 0 0 0,1 0 0 0 0,7 12 0 0 0,-10-19-78 0 0,-1 0-1 0 0,1 0 1 0 0,-1 0-1 0 0,1 0 1 0 0,0 0-1 0 0,-1-1 1 0 0,1 1-1 0 0,0 0 1 0 0,0-1-1 0 0,0 0 1 0 0,0 1-1 0 0,1-1 1 0 0,-1 0-1 0 0,0 0 1 0 0,0 0-1 0 0,1-1 1 0 0,-1 1-1 0 0,1 0 1 0 0,-1-1 0 0 0,1 0-1 0 0,-1 1 1 0 0,0-1-1 0 0,1 0 1 0 0,-1 0-1 0 0,1-1 1 0 0,-1 1-1 0 0,1 0 1 0 0,-1-1-1 0 0,1 1 1 0 0,-1-1-1 0 0,0 0 1 0 0,1 0-1 0 0,-1 0 1 0 0,0 0-1 0 0,0 0 1 0 0,0-1-1 0 0,4-2 1 0 0,-1 0 55 0 0,-1 1-1 0 0,0-1 1 0 0,0 0 0 0 0,0-1 0 0 0,0 1-1 0 0,-1-1 1 0 0,1 0 0 0 0,-1 0-1 0 0,0 0 1 0 0,-1 0 0 0 0,1 0-1 0 0,-1 0 1 0 0,0-1 0 0 0,-1 1 0 0 0,2-8-1 0 0,-2 9 166 0 0,-1 1 0 0 0,1-1 0 0 0,0 0 0 0 0,0 1 0 0 0,0-1 0 0 0,0 1-1 0 0,1 0 1 0 0,-1-1 0 0 0,5-4 0 0 0,14 47 101 0 0,-14-24-183 0 0,0-7-129 0 0,0 0-1 0 0,0 0 1 0 0,1-1 0 0 0,0 0 0 0 0,0 0 0 0 0,0-1 0 0 0,1 1-1 0 0,0-2 1 0 0,0 1 0 0 0,1-1 0 0 0,0 0 0 0 0,14 5-1 0 0,-19-8 6 0 0,1 0-1 0 0,-1-1 0 0 0,0 1 0 0 0,1-1 0 0 0,-1 0 0 0 0,1-1 0 0 0,-1 1 0 0 0,1-1 0 0 0,-1 0 0 0 0,1 0 0 0 0,-1 0 0 0 0,1 0 0 0 0,-1-1 0 0 0,1 0 0 0 0,-1 0 0 0 0,1 0 0 0 0,-1-1 0 0 0,0 1 0 0 0,0-1 0 0 0,0 0 0 0 0,1 0 0 0 0,-2 0 0 0 0,1-1 0 0 0,0 0 0 0 0,0 1 0 0 0,-1-1 0 0 0,0 0 0 0 0,0-1 0 0 0,5-5 0 0 0,-4 3 24 0 0,-1 1 0 0 0,0-1 0 0 0,0 0 0 0 0,0 0 0 0 0,-1 0-1 0 0,0 0 1 0 0,0-1 0 0 0,-1 1 0 0 0,0 0 0 0 0,0-1 0 0 0,0 1 0 0 0,-1-1-1 0 0,0 1 1 0 0,-1-13 0 0 0,-3-4-189 0 0,0-1-1 0 0,-13-37 1 0 0,12 44-165 0 0,0 5-2592 0 0,8 37-15900 0 0,2-16 18446 0 0,-1-5-1318 0 0</inkml:trace>
</inkml:ink>
</file>

<file path=ppt/ink/ink4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35.501"/>
    </inkml:context>
    <inkml:brush xml:id="br0">
      <inkml:brushProperty name="width" value="0.05" units="cm"/>
      <inkml:brushProperty name="height" value="0.05" units="cm"/>
      <inkml:brushProperty name="color" value="#004F8B"/>
    </inkml:brush>
  </inkml:definitions>
  <inkml:trace contextRef="#ctx0" brushRef="#br0">0 43 4256 0 0,'0'-3'1169'0'0,"0"0"0"0"0,0 0 0 0 0,0 0 0 0 0,1 0 1 0 0,-1 0-1 0 0,1 0 0 0 0,-1 0 0 0 0,1 0 0 0 0,0 0 0 0 0,0 1 0 0 0,3-6 0 0 0,-4 8-1039 0 0,0 0 1 0 0,0-1 0 0 0,1 1-1 0 0,-1 0 1 0 0,0 0 0 0 0,0 0 0 0 0,1 0-1 0 0,-1 0 1 0 0,0-1 0 0 0,0 1-1 0 0,1 0 1 0 0,-1 0 0 0 0,0 0-1 0 0,0 0 1 0 0,1 0 0 0 0,-1 0-1 0 0,0 0 1 0 0,1 0 0 0 0,-1 0 0 0 0,0 0-1 0 0,0 0 1 0 0,1 0 0 0 0,-1 0-1 0 0,0 0 1 0 0,0 0 0 0 0,1 0-1 0 0,-1 0 1 0 0,0 0 0 0 0,1 0-1 0 0,-1 1 1 0 0,0-1 0 0 0,0 0 0 0 0,1 0-1 0 0,-1 0 1 0 0,0 0 0 0 0,0 1-1 0 0,1-1 1 0 0,12 21 942 0 0,-6-3-485 0 0,-1 1 0 0 0,-1 0 0 0 0,0 0 0 0 0,-1 0 0 0 0,1 22 0 0 0,0 102 736 0 0,-1-10-636 0 0,-2-111-811 0 0,-1-4 271 0 0,0 0 0 0 0,2-1 0 0 0,7 28 0 0 0,-9-41-361 0 0,0-1 0 0 0,1 1 0 0 0,-1 0 0 0 0,1-1-1 0 0,0 1 1 0 0,0-1 0 0 0,0 0 0 0 0,0 0 0 0 0,0 1 0 0 0,1-2 0 0 0,0 1 0 0 0,-1 0-1 0 0,1 0 1 0 0,0-1 0 0 0,0 1 0 0 0,0-1 0 0 0,1 0 0 0 0,-1 0 0 0 0,1 0 0 0 0,-1-1-1 0 0,8 3 1 0 0,-9-3-428 0 0,1-1 0 0 0,-1 1-1 0 0,0-1 1 0 0,0 0-1 0 0,1 0 1 0 0,-1 0-1 0 0,0 0 1 0 0,0 0 0 0 0,1 0-1 0 0,-1-1 1 0 0,0 1-1 0 0,0-1 1 0 0,1 1 0 0 0,-1-1-1 0 0,0 0 1 0 0,0 0-1 0 0,0 0 1 0 0,0 0 0 0 0,0 0-1 0 0,0-1 1 0 0,0 1-1 0 0,-1-1 1 0 0,1 1-1 0 0,0-1 1 0 0,-1 1 0 0 0,1-1-1 0 0,-1 0 1 0 0,1 0-1 0 0,-1 0 1 0 0,0 0 0 0 0,0 0-1 0 0,0 0 1 0 0,0 0-1 0 0,1-4 1 0 0,2-3-1398 0 0</inkml:trace>
</inkml:ink>
</file>

<file path=ppt/ink/ink4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35.861"/>
    </inkml:context>
    <inkml:brush xml:id="br0">
      <inkml:brushProperty name="width" value="0.05" units="cm"/>
      <inkml:brushProperty name="height" value="0.05" units="cm"/>
      <inkml:brushProperty name="color" value="#004F8B"/>
    </inkml:brush>
  </inkml:definitions>
  <inkml:trace contextRef="#ctx0" brushRef="#br0">13 41 5549 0 0,'-12'-22'8747'0'0,"12"22"-8512"0"0,0-1-1 0 0,0 1 1 0 0,0-1-1 0 0,0 1 1 0 0,0-1-1 0 0,0 1 0 0 0,0-1 1 0 0,0 1-1 0 0,0-1 1 0 0,0 1-1 0 0,0-1 1 0 0,0 1-1 0 0,1-1 0 0 0,-1 1 1 0 0,0-1-1 0 0,0 1 1 0 0,1-1-1 0 0,-1 1 1 0 0,0 0-1 0 0,0-1 0 0 0,1 1 1 0 0,-1-1-1 0 0,0 1 1 0 0,1 0-1 0 0,-1-1 1 0 0,1 1-1 0 0,3-2 113 0 0,-1 1 0 0 0,1 0 1 0 0,0 0-1 0 0,-1 1 0 0 0,1-1 0 0 0,0 1 1 0 0,-1-1-1 0 0,1 1 0 0 0,0 0 0 0 0,5 1 1 0 0,59 1 991 0 0,38 3-2596 0 0,-39 6-9355 0 0,-42 0 342 0 0</inkml:trace>
</inkml:ink>
</file>

<file path=ppt/ink/ink4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36.376"/>
    </inkml:context>
    <inkml:brush xml:id="br0">
      <inkml:brushProperty name="width" value="0.05" units="cm"/>
      <inkml:brushProperty name="height" value="0.05" units="cm"/>
      <inkml:brushProperty name="color" value="#004F8B"/>
    </inkml:brush>
  </inkml:definitions>
  <inkml:trace contextRef="#ctx0" brushRef="#br0">5 28 4596 0 0,'-5'-19'11239'0'0,"9"11"-4536"0"0,-2 8-6447 0 0,-1 0 1 0 0,1 0 0 0 0,-1 0 0 0 0,1 0 0 0 0,-1 0-1 0 0,1 0 1 0 0,-1 1 0 0 0,0-1 0 0 0,1 1 0 0 0,-1-1-1 0 0,1 1 1 0 0,-1-1 0 0 0,0 1 0 0 0,1 0 0 0 0,1 1-1 0 0,42 32-1337 0 0,-33-23 3347 0 0,7 10-1876 0 0,-1 2 1 0 0,0 0 0 0 0,-2 1 0 0 0,-1 0 0 0 0,-1 1-1 0 0,0 1 1 0 0,-3 0 0 0 0,0 1 0 0 0,-1 0 0 0 0,-2 1 0 0 0,10 53-1 0 0,-12-41-388 0 0,-2 1 1 0 0,-2-1-1 0 0,-1 1 0 0 0,-2 0 0 0 0,-2-1 0 0 0,-2 1 0 0 0,-18 73 0 0 0,-8-35-1300 0 0,-16-1-3332 0 0,36-62 1524 0 0,-2-1-1 0 0,-22 22 0 0 0,25-29 33 0 0,0 0 0 0 0,0 0 0 0 0,-1-1 0 0 0,-17 9 1 0 0,21-12 1313 0 0</inkml:trace>
</inkml:ink>
</file>

<file path=ppt/ink/ink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0.495"/>
    </inkml:context>
    <inkml:brush xml:id="br0">
      <inkml:brushProperty name="width" value="0.05" units="cm"/>
      <inkml:brushProperty name="height" value="0.05" units="cm"/>
      <inkml:brushProperty name="color" value="#004F8B"/>
    </inkml:brush>
  </inkml:definitions>
  <inkml:trace contextRef="#ctx0" brushRef="#br0">360 1 4256 0 0,'0'0'8305'0'0,"-14"35"-2416"0"0,5-16-4803 0 0,0-1 0 0 0,-2-1 1 0 0,0 1-1 0 0,-1-2 0 0 0,0 1 1 0 0,-2-2-1 0 0,-22 22 0 0 0,19-23-1170 0 0,0 1 0 0 0,-27 15 0 0 0,27-20-1206 0 0,0-1-1 0 0,-35 14 1 0 0,50-23 664 0 0,0 1 0 0 0,0 0 0 0 0,0-1 1 0 0,0 0-1 0 0,0 1 0 0 0,0-1 0 0 0,0 0 0 0 0,0 0 1 0 0,0 0-1 0 0,0 0 0 0 0,0 0 0 0 0,0-1 0 0 0,0 1 1 0 0,0-1-1 0 0,0 1 0 0 0,-3-2 0 0 0,3 1 127 0 0,0-1 0 0 0,0 1-1 0 0,0-1 1 0 0,0 1 0 0 0,1-1-1 0 0,-1 0 1 0 0,0 0 0 0 0,1 1 0 0 0,-1-1-1 0 0,1 0 1 0 0,-1-1 0 0 0,1 1-1 0 0,0 0 1 0 0,0 0 0 0 0,0-1-1 0 0,0 1 1 0 0,1 0 0 0 0,-2-5 0 0 0,0-10-1289 0 0</inkml:trace>
</inkml:ink>
</file>

<file path=ppt/ink/ink4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37.705"/>
    </inkml:context>
    <inkml:brush xml:id="br0">
      <inkml:brushProperty name="width" value="0.05" units="cm"/>
      <inkml:brushProperty name="height" value="0.05" units="cm"/>
      <inkml:brushProperty name="color" value="#004F8B"/>
    </inkml:brush>
  </inkml:definitions>
  <inkml:trace contextRef="#ctx0" brushRef="#br0">0 0 3632 0 0,'0'0'5355'0'0,"19"1"-1001"0"0,49 7-1274 0 0,-20-4-1813 0 0,0 3 0 0 0,0 1 0 0 0,79 25 0 0 0,-123-30-1116 0 0,1 0 0 0 0,0-1 0 0 0,-1 1-1 0 0,1 1 1 0 0,-1-1 0 0 0,0 1 0 0 0,0 0-1 0 0,0-1 1 0 0,0 2 0 0 0,-1-1 0 0 0,0 0-1 0 0,0 1 1 0 0,0 0 0 0 0,0-1-1 0 0,-1 1 1 0 0,0 0 0 0 0,0 0 0 0 0,0 1-1 0 0,-1-1 1 0 0,3 10 0 0 0,0 12 614 0 0,-1 1 0 0 0,1 53-1 0 0,-4-41-185 0 0,3 127 895 0 0,7 105 279 0 0,1-167-1544 0 0,7 60 693 0 0,45 190-1 0 0,5-105-901 0 0,17 68 0 0 0,-79-293 0 0 0,0 1 0 0 0,-2 0 0 0 0,-1 0 0 0 0,0 41 0 0 0,-4-59 0 0 0,0 1 0 0 0,0 0 0 0 0,-1-1 0 0 0,0 1 0 0 0,0-1 0 0 0,-1 0 0 0 0,0 0 0 0 0,-1 0 0 0 0,0 0 0 0 0,0 0 0 0 0,0-1 0 0 0,-1 1 0 0 0,0-1 0 0 0,-1-1 0 0 0,1 1 0 0 0,-1-1 0 0 0,-10 9 0 0 0,4-6-513 0 0,-1 0 0 0 0,0 0-1 0 0,0-1 1 0 0,0-1 0 0 0,-29 12 0 0 0,20-12-1178 0 0,0-1 1 0 0,0-1 0 0 0,0-1-1 0 0,0-1 1 0 0,-1-1 0 0 0,-26 0-1 0 0,2-4-2364 0 0,0-2-1 0 0,-47-10 0 0 0,-24-10 381 0 0,81 15 1846 0 0</inkml:trace>
</inkml:ink>
</file>

<file path=ppt/ink/ink4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1.377"/>
    </inkml:context>
    <inkml:brush xml:id="br0">
      <inkml:brushProperty name="width" value="0.05" units="cm"/>
      <inkml:brushProperty name="height" value="0.05" units="cm"/>
      <inkml:brushProperty name="color" value="#004F8B"/>
    </inkml:brush>
  </inkml:definitions>
  <inkml:trace contextRef="#ctx0" brushRef="#br0">248 193 3672 0 0,'0'0'196'0'0,"0"-1"-1"0"0,0 1 0 0 0,0-1 0 0 0,-1 1 1 0 0,1 0-1 0 0,0-1 0 0 0,0 1 0 0 0,0-1 1 0 0,0 1-1 0 0,0-1 0 0 0,0 1 0 0 0,0-1 1 0 0,0 1-1 0 0,0-1 0 0 0,0 1 0 0 0,0 0 1 0 0,0-1-1 0 0,0 1 0 0 0,0-1 0 0 0,1 1 1 0 0,-1-1-1 0 0,0 1 0 0 0,0-1 0 0 0,0 1 1 0 0,1 0-1 0 0,-1-1 0 0 0,0 1 0 0 0,0 0 1 0 0,1-1-1 0 0,-1 1 0 0 0,0 0 1 0 0,1-1-1 0 0,-1 1 0 0 0,1 0 0 0 0,-1-1 1 0 0,0 1-1 0 0,1 0 0 0 0,0 0 0 0 0,26-6 2352 0 0,35 8-1429 0 0,-60-2-867 0 0,79 5 1212 0 0,87 10 465 0 0,-154-12-1793 0 0,1 0 0 0 0,-1 0 0 0 0,1 2-1 0 0,-1 0 1 0 0,0 0 0 0 0,-1 1 0 0 0,0 1-1 0 0,22 14 1 0 0,-33-20-109 0 0,-1 0-1 0 0,0-1 1 0 0,1 1 0 0 0,-1 0-1 0 0,0 0 1 0 0,0 0 0 0 0,0 0-1 0 0,0 0 1 0 0,0 1 0 0 0,0-1-1 0 0,0 0 1 0 0,0 0-1 0 0,0 1 1 0 0,0-1 0 0 0,-1 0-1 0 0,1 1 1 0 0,0-1 0 0 0,-1 1-1 0 0,0-1 1 0 0,1 1 0 0 0,-1-1-1 0 0,0 1 1 0 0,1-1-1 0 0,-1 1 1 0 0,0-1 0 0 0,0 3-1 0 0,-1-2-4 0 0,0-1 0 0 0,-1 1 1 0 0,1 0-1 0 0,0 0 0 0 0,0-1 0 0 0,-1 1 0 0 0,1 0 0 0 0,-1-1 0 0 0,1 0 0 0 0,-1 1 0 0 0,0-1 0 0 0,0 0 0 0 0,1 0 0 0 0,-1 0 0 0 0,0 0 0 0 0,-3 1 0 0 0,-12 5-4 0 0,0-2 0 0 0,-1 0 0 0 0,-24 4-1 0 0,39-8-25 0 0,-14 1 43 0 0,0 0 0 0 0,0 0 1 0 0,-27-2-1 0 0,37-1-58 0 0,0 1 0 0 0,1-1 0 0 0,-1 0-1 0 0,0 0 1 0 0,1-1 0 0 0,-1 0 0 0 0,1 0 0 0 0,-1-1 0 0 0,1 1 0 0 0,0-2 0 0 0,-11-6 0 0 0,16 9 7 0 0,-1 0 1 0 0,1 0-1 0 0,0 0 1 0 0,0 0-1 0 0,0-1 1 0 0,1 1-1 0 0,-1 0 1 0 0,0 0-1 0 0,0-1 1 0 0,1 1-1 0 0,-1 0 1 0 0,1-1-1 0 0,-1 1 1 0 0,1-1-1 0 0,-1 1 1 0 0,1-1-1 0 0,0 1 1 0 0,0-1-1 0 0,0 1 1 0 0,0-1-1 0 0,0 1 1 0 0,0-1-1 0 0,0 1 1 0 0,0-1-1 0 0,1 1 1 0 0,-1-1-1 0 0,1 1 1 0 0,-1-1-1 0 0,1 1 1 0 0,-1 0-1 0 0,1-1 1 0 0,0 1-1 0 0,0 0 1 0 0,-1 0-1 0 0,1-1 1 0 0,0 1-1 0 0,2-2 1 0 0,2-3-8 0 0,1 1 1 0 0,-1-1-1 0 0,1 1 1 0 0,0 0 0 0 0,11-7-1 0 0,-16 12 54 0 0,0-1-1 0 0,0 0 1 0 0,0 1 0 0 0,0-1-1 0 0,0 1 1 0 0,0-1 0 0 0,0 1-1 0 0,0 0 1 0 0,0-1 0 0 0,0 1-1 0 0,0 0 1 0 0,0 0 0 0 0,0 0-1 0 0,0-1 1 0 0,0 1 0 0 0,0 0-1 0 0,0 1 1 0 0,0-1 0 0 0,0 0-1 0 0,0 0 1 0 0,0 0 0 0 0,0 1-1 0 0,0-1 1 0 0,0 0 0 0 0,0 1-1 0 0,0-1 1 0 0,0 1 0 0 0,0-1-1 0 0,0 1 1 0 0,0-1 0 0 0,0 1-1 0 0,0 0 1 0 0,0-1 0 0 0,-1 1-1 0 0,1 0 1 0 0,0 0 0 0 0,-1 0-1 0 0,1 0 1 0 0,0 0 0 0 0,-1 0-1 0 0,1-1 1 0 0,-1 1 0 0 0,0 0-1 0 0,1 0 1 0 0,-1 1 0 0 0,1 0-1 0 0,0 1 65 0 0,0 1 0 0 0,0-1 0 0 0,-1 1 0 0 0,1-1 0 0 0,0 1 0 0 0,-1-1 0 0 0,0 1 0 0 0,0 0 0 0 0,0-1 0 0 0,-1 1 0 0 0,1-1 0 0 0,-2 6 0 0 0,-2-2-12 0 0,1 0-1 0 0,-2-1 0 0 0,1 0 0 0 0,-1 0 1 0 0,1 0-1 0 0,-2 0 0 0 0,1-1 0 0 0,0 0 0 0 0,-1 0 1 0 0,0-1-1 0 0,-1 1 0 0 0,1-1 0 0 0,0 0 1 0 0,-1-1-1 0 0,0 0 0 0 0,0 0 0 0 0,0 0 0 0 0,-10 1 1 0 0,3 0 10 0 0,0 0 1 0 0,0-2-1 0 0,-1 1 1 0 0,1-2-1 0 0,-1 0 1 0 0,1-1 0 0 0,-1 0-1 0 0,-23-4 1 0 0,30 2 25 0 0,0 0 0 0 0,0-1 0 0 0,1 0 0 0 0,-1 0 0 0 0,1-1 0 0 0,-1 0 1 0 0,1 0-1 0 0,0 0 0 0 0,1-1 0 0 0,-1 0 0 0 0,1-1 0 0 0,0 0 0 0 0,0 1 0 0 0,1-2 1 0 0,-1 1-1 0 0,1-1 0 0 0,1 1 0 0 0,-1-1 0 0 0,1-1 0 0 0,-3-7 0 0 0,-6-16 288 0 0,2-1 0 0 0,1 0 0 0 0,-10-56 0 0 0,0 0-2308 0 0,19 87 1440 0 0,1 1 0 0 0,0-1 0 0 0,-1 0-1 0 0,1 1 1 0 0,-1-1 0 0 0,1 1 0 0 0,-1-1-1 0 0,1 1 1 0 0,-1-1 0 0 0,1 1 0 0 0,-1-1-1 0 0,0 1 1 0 0,1-1 0 0 0,-1 1-1 0 0,1-1 1 0 0,-1 1 0 0 0,0 0 0 0 0,0 0-1 0 0,1-1 1 0 0,-1 1 0 0 0,0 0 0 0 0,0 0-1 0 0,1 0 1 0 0,-1 0 0 0 0,0 0-1 0 0,0 0 1 0 0,1 0 0 0 0,-1 0 0 0 0,0 0-1 0 0,0 0 1 0 0,1 0 0 0 0,-1 0 0 0 0,0 0-1 0 0,1 1 1 0 0,-1-1 0 0 0,0 0 0 0 0,0 1-1 0 0,0 0 1 0 0,-15 6-4312 0 0,7-1 3354 0 0,1-3-412 0 0</inkml:trace>
</inkml:ink>
</file>

<file path=ppt/ink/ink4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1.705"/>
    </inkml:context>
    <inkml:brush xml:id="br0">
      <inkml:brushProperty name="width" value="0.05" units="cm"/>
      <inkml:brushProperty name="height" value="0.05" units="cm"/>
      <inkml:brushProperty name="color" value="#004F8B"/>
    </inkml:brush>
  </inkml:definitions>
  <inkml:trace contextRef="#ctx0" brushRef="#br0">222 1 3664 0 0,'-4'39'7694'0'0,"2"-25"-6837"0"0,0 0 1 0 0,-2 1-1 0 0,1-1 0 0 0,-2-1 1 0 0,0 1-1 0 0,0-1 1 0 0,-1 0-1 0 0,-1 0 1 0 0,0 0-1 0 0,-1-1 0 0 0,-10 12 1 0 0,-45 45-1442 0 0,-7-6-7465 0 0,57-61 2508 0 0</inkml:trace>
</inkml:ink>
</file>

<file path=ppt/ink/ink4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2.345"/>
    </inkml:context>
    <inkml:brush xml:id="br0">
      <inkml:brushProperty name="width" value="0.05" units="cm"/>
      <inkml:brushProperty name="height" value="0.05" units="cm"/>
      <inkml:brushProperty name="color" value="#004F8B"/>
    </inkml:brush>
  </inkml:definitions>
  <inkml:trace contextRef="#ctx0" brushRef="#br0">540 9 4860 0 0,'0'0'177'0'0,"-1"-1"0"0"0,1 1-1 0 0,0-1 1 0 0,0 1 0 0 0,-1-1-1 0 0,1 1 1 0 0,0-1 0 0 0,-1 1-1 0 0,1 0 1 0 0,-1-1 0 0 0,1 1-1 0 0,-1-1 1 0 0,1 1 0 0 0,0 0-1 0 0,-1-1 1 0 0,1 1 0 0 0,-1 0-1 0 0,1 0 1 0 0,-1-1 0 0 0,0 1-1 0 0,1 0 1 0 0,-1 0 0 0 0,1 0-1 0 0,-1 0 1 0 0,1 0 0 0 0,-1 0-1 0 0,1 0 1 0 0,-1 0 0 0 0,0 0-1 0 0,1 0 1 0 0,-1 0 0 0 0,1 0-1 0 0,-1 0 1 0 0,1 0 0 0 0,-1 0-1 0 0,0 0 1 0 0,1 1 0 0 0,-1-1-1 0 0,1 0 1 0 0,-1 0 0 0 0,1 1-1 0 0,-1-1 1 0 0,1 0 0 0 0,0 1-1 0 0,-1-1 1 0 0,1 1-1 0 0,-1-1 1 0 0,1 0 0 0 0,0 1-1 0 0,-1-1 1 0 0,1 1 0 0 0,0-1-1 0 0,-1 1 1 0 0,1-1 0 0 0,0 1-1 0 0,0-1 1 0 0,0 1 0 0 0,-1 0-1 0 0,1-1 1 0 0,0 1 0 0 0,0 0-1 0 0,-2 3 336 0 0,0 1 0 0 0,1-1 0 0 0,-1 1 0 0 0,1-1-1 0 0,0 1 1 0 0,0-1 0 0 0,0 7 0 0 0,0-10-496 0 0,1 0 1 0 0,0 0-1 0 0,-1 1 0 0 0,1-1 1 0 0,0 0-1 0 0,0 0 0 0 0,0 0 1 0 0,0 1-1 0 0,0-1 0 0 0,0 0 1 0 0,1 0-1 0 0,-1 0 0 0 0,0 1 1 0 0,1-1-1 0 0,-1 0 1 0 0,1 0-1 0 0,-1 0 0 0 0,1 0 1 0 0,-1 0-1 0 0,1 0 0 0 0,0 0 1 0 0,-1 0-1 0 0,1 0 0 0 0,0 0 1 0 0,0 0-1 0 0,0 0 1 0 0,0-1-1 0 0,0 1 0 0 0,0 0 1 0 0,0 0-1 0 0,0-1 0 0 0,0 1 1 0 0,0-1-1 0 0,0 1 0 0 0,0-1 1 0 0,0 0-1 0 0,0 1 0 0 0,1-1 1 0 0,-1 0-1 0 0,2 0 1 0 0,-2 0-237 0 0,37-19-467 0 0,-34 15 842 0 0,1-1-1 0 0,-1 1 0 0 0,0-1 0 0 0,-1 0 0 0 0,1-1 0 0 0,-1 1 0 0 0,0 0 0 0 0,0-1 0 0 0,3-10 1508 0 0,-11 19-1362 0 0,-15 15 237 0 0,0 0 0 0 0,1 1 0 0 0,1 0 0 0 0,-17 26 0 0 0,9-13-189 0 0,-31 30 0 0 0,48-53-282 0 0,-1-1-1 0 0,0 0 0 0 0,0 0 0 0 0,0-1 0 0 0,-1-1 0 0 0,0 0 1 0 0,-21 9-1 0 0,29-14-72 0 0,0 0 1 0 0,0 0-1 0 0,0 0 0 0 0,0 0 1 0 0,0 0-1 0 0,0 0 1 0 0,0-1-1 0 0,0 1 1 0 0,0-1-1 0 0,0 0 0 0 0,0 0 1 0 0,0 0-1 0 0,0-1 1 0 0,0 1-1 0 0,0-1 0 0 0,0 1 1 0 0,0-1-1 0 0,0 0 1 0 0,0 0-1 0 0,0 0 1 0 0,0-1-1 0 0,0 1 0 0 0,1-1 1 0 0,-1 0-1 0 0,1 1 1 0 0,-1-1-1 0 0,1 0 0 0 0,0 0 1 0 0,-1-1-1 0 0,1 1 1 0 0,0 0-1 0 0,1-1 0 0 0,-1 1 1 0 0,0-1-1 0 0,1 0 1 0 0,-1 1-1 0 0,1-1 1 0 0,0 0-1 0 0,0 0 0 0 0,-1-4 1 0 0,0 1-75 0 0,1 0 0 0 0,0 0 0 0 0,1 0 0 0 0,-1 0 0 0 0,1 1 0 0 0,0-1 0 0 0,1 0 0 0 0,-1 0 0 0 0,1 0 0 0 0,1 0 0 0 0,-1 1 0 0 0,1-1 0 0 0,0 0 0 0 0,0 1 0 0 0,0-1 0 0 0,1 1 0 0 0,0 0 0 0 0,0 0 1 0 0,0 0-1 0 0,6-7 0 0 0,-8 11 89 0 0,-1 1 1 0 0,1-1 0 0 0,-1 0 0 0 0,1 1 0 0 0,-1-1 0 0 0,1 1 0 0 0,-1-1-1 0 0,1 1 1 0 0,-1-1 0 0 0,1 1 0 0 0,0-1 0 0 0,-1 1 0 0 0,1-1 0 0 0,0 1-1 0 0,0 0 1 0 0,-1-1 0 0 0,1 1 0 0 0,0 0 0 0 0,0 0 0 0 0,-1 0-1 0 0,1-1 1 0 0,0 1 0 0 0,0 0 0 0 0,0 0 0 0 0,-1 0 0 0 0,1 0 0 0 0,0 0-1 0 0,0 1 1 0 0,0-1 0 0 0,-1 0 0 0 0,1 0 0 0 0,0 0 0 0 0,0 1 0 0 0,-1-1-1 0 0,1 0 1 0 0,0 1 0 0 0,-1-1 0 0 0,1 1 0 0 0,0-1 0 0 0,-1 1 0 0 0,1-1-1 0 0,0 1 1 0 0,-1-1 0 0 0,1 1 0 0 0,-1-1 0 0 0,1 1 0 0 0,-1 0-1 0 0,1-1 1 0 0,-1 1 0 0 0,0 0 0 0 0,1 0 0 0 0,-1 0 0 0 0,1 2 15 0 0,1 0 0 0 0,-2 0 0 0 0,1 0 0 0 0,0 0 0 0 0,0 0 0 0 0,-1 0 1 0 0,0 0-1 0 0,1 0 0 0 0,-1 0 0 0 0,0 0 0 0 0,-1 0 0 0 0,0 5 0 0 0,-4 9 250 0 0,-1-1-1 0 0,-1 0 1 0 0,-10 19-1 0 0,8-22-1367 0 0,1 1-1 0 0,-2-1 0 0 0,-18 20 0 0 0,20-24-382 0 0,-1-1 1 0 0,-1 0 0 0 0,0 0-1 0 0,0-1 1 0 0,0 0-1 0 0,-1-1 1 0 0,0 0-1 0 0,0 0 1 0 0,0-2-1 0 0,-1 1 1 0 0,0-1-1 0 0,-20 4 1 0 0,11-5-493 0 0</inkml:trace>
</inkml:ink>
</file>

<file path=ppt/ink/ink4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3.095"/>
    </inkml:context>
    <inkml:brush xml:id="br0">
      <inkml:brushProperty name="width" value="0.05" units="cm"/>
      <inkml:brushProperty name="height" value="0.05" units="cm"/>
      <inkml:brushProperty name="color" value="#004F8B"/>
    </inkml:brush>
  </inkml:definitions>
  <inkml:trace contextRef="#ctx0" brushRef="#br0">1225 0 5044 0 0,'5'1'8969'0'0,"-3"8"-6838"0"0,-3 11-1515 0 0,-1-13-406 0 0,0 0 1 0 0,-1-1 0 0 0,0 0 0 0 0,0 0-1 0 0,-1 1 1 0 0,0-2 0 0 0,0 1 0 0 0,0 0 0 0 0,0-1-1 0 0,-1 0 1 0 0,0 0 0 0 0,0 0 0 0 0,-1-1-1 0 0,1 0 1 0 0,-1 0 0 0 0,0 0 0 0 0,0-1 0 0 0,0 1-1 0 0,0-1 1 0 0,-1-1 0 0 0,-8 3 0 0 0,12-4-205 0 0,-15-12-78 0 0,17 11 65 0 0,0 0-1 0 0,0 0 0 0 0,0 0 1 0 0,0 0-1 0 0,0-1 0 0 0,0 1 0 0 0,0 0 1 0 0,0-1-1 0 0,0 1 0 0 0,0-1 0 0 0,0 1 1 0 0,0-1-1 0 0,1 0 0 0 0,-1 1 1 0 0,0-1-1 0 0,0 0 0 0 0,0 1 0 0 0,1-1 1 0 0,-1 0-1 0 0,0 0 0 0 0,1 0 0 0 0,-1 0 1 0 0,1 0-1 0 0,-1 0 0 0 0,1 0 1 0 0,-1 0-1 0 0,1 0 0 0 0,0 0 0 0 0,-1 0 1 0 0,1-1-1 0 0,-16 24 769 0 0,9-11-617 0 0,0 1 0 0 0,0-1 0 0 0,-1-1 0 0 0,0 1 0 0 0,-11 10 0 0 0,17-19-115 0 0,-1 0 1 0 0,1-1 0 0 0,0 1 0 0 0,0 0-1 0 0,-1-1 1 0 0,1 1 0 0 0,-1-1-1 0 0,1 0 1 0 0,-1 0 0 0 0,0 0 0 0 0,1 0-1 0 0,-1-1 1 0 0,0 1 0 0 0,0-1 0 0 0,0 1-1 0 0,0-1 1 0 0,1 0 0 0 0,-1 0-1 0 0,0 0 1 0 0,0 0 0 0 0,0-1 0 0 0,1 1-1 0 0,-1-1 1 0 0,0 0 0 0 0,0 0-1 0 0,1 0 1 0 0,-5-2 0 0 0,5 1-38 0 0,-1-1-1 0 0,0 0 1 0 0,1 1 0 0 0,-1-1-1 0 0,1 0 1 0 0,0-1 0 0 0,0 1 0 0 0,0 0-1 0 0,1-1 1 0 0,-1 1 0 0 0,1-1 0 0 0,0 1-1 0 0,0-1 1 0 0,0 0 0 0 0,0 1 0 0 0,0-1-1 0 0,1 0 1 0 0,0 0 0 0 0,0-6-1 0 0,0 9 6 0 0,0-11-23 0 0,0 0 1 0 0,1 1-1 0 0,0-1 0 0 0,5-23 1014 0 0,-13 58-404 0 0,3-16-459 0 0,-1 1 0 0 0,1-1 0 0 0,-1 1-1 0 0,0-1 1 0 0,0-1 0 0 0,-1 1 0 0 0,0-1 0 0 0,0 0 0 0 0,-1 0 0 0 0,-10 7 0 0 0,-10 5 64 0 0,-38 19-1 0 0,31-21-83 0 0,-1-1 0 0 0,0-1 0 0 0,-1-2 0 0 0,-1-2 0 0 0,0-1 0 0 0,-68 7 0 0 0,-63-9-1571 0 0,2-15-3493 0 0,127 2 896 0 0,3-5-6547 0 0,29-1 6269 0 0,8 4 2485 0 0</inkml:trace>
</inkml:ink>
</file>

<file path=ppt/ink/ink4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3.595"/>
    </inkml:context>
    <inkml:brush xml:id="br0">
      <inkml:brushProperty name="width" value="0.05" units="cm"/>
      <inkml:brushProperty name="height" value="0.05" units="cm"/>
      <inkml:brushProperty name="color" value="#004F8B"/>
    </inkml:brush>
  </inkml:definitions>
  <inkml:trace contextRef="#ctx0" brushRef="#br0">0 19 6141 0 0,'7'-17'19482'0'0,"-6"16"-18235"0"0,-3 24-7927 0 0,1 12-1281 0 0,0 8-712 0 0,-1-26 6673 0 0</inkml:trace>
</inkml:ink>
</file>

<file path=ppt/ink/ink4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3.924"/>
    </inkml:context>
    <inkml:brush xml:id="br0">
      <inkml:brushProperty name="width" value="0.05" units="cm"/>
      <inkml:brushProperty name="height" value="0.05" units="cm"/>
      <inkml:brushProperty name="color" value="#004F8B"/>
    </inkml:brush>
  </inkml:definitions>
  <inkml:trace contextRef="#ctx0" brushRef="#br0">5 580 5384 0 0,'0'0'3047'0'0,"0"-1"-2876"0"0,0 1 0 0 0,-1 0-1 0 0,1-1 1 0 0,-1 1 0 0 0,1 0-1 0 0,0-1 1 0 0,0 1 0 0 0,-1-1-1 0 0,1 1 1 0 0,0-1-1 0 0,0 1 1 0 0,-1-1 0 0 0,1 1-1 0 0,0-1 1 0 0,0 1 0 0 0,0-1-1 0 0,0 1 1 0 0,0-1 0 0 0,0 1-1 0 0,0-1 1 0 0,0 1 0 0 0,0-1-1 0 0,0 1 1 0 0,0-1-1 0 0,0 1 1 0 0,0-1 0 0 0,0 1-1 0 0,1-1 1 0 0,-1 1 0 0 0,0-1-1 0 0,124-93 6611 0 0,32-27-8409 0 0,154-184-15354 0 0,-268 261 15170 0 0</inkml:trace>
</inkml:ink>
</file>

<file path=ppt/ink/ink4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4.252"/>
    </inkml:context>
    <inkml:brush xml:id="br0">
      <inkml:brushProperty name="width" value="0.05" units="cm"/>
      <inkml:brushProperty name="height" value="0.05" units="cm"/>
      <inkml:brushProperty name="color" value="#004F8B"/>
    </inkml:brush>
  </inkml:definitions>
  <inkml:trace contextRef="#ctx0" brushRef="#br0">1602 79 3816 0 0,'5'-27'3683'0'0,"-4"25"-3364"0"0,0 1 0 0 0,0-1 1 0 0,-1 0-1 0 0,1 0 1 0 0,-1 0-1 0 0,1 0 0 0 0,-1 0 1 0 0,0 0-1 0 0,0 0 1 0 0,0 0-1 0 0,0 0 0 0 0,0 0 1 0 0,0 0-1 0 0,-1 0 1 0 0,1 0-1 0 0,-1 0 0 0 0,1 0 1 0 0,-1 0-1 0 0,0 1 0 0 0,0-1 1 0 0,0 0-1 0 0,0 0 1 0 0,-1-1-1 0 0,1 2-212 0 0,-1 0-1 0 0,1 1 0 0 0,0-1 1 0 0,-1 1-1 0 0,1-1 1 0 0,-1 1-1 0 0,1 0 1 0 0,0 0-1 0 0,-1 0 1 0 0,1 0-1 0 0,-1 0 1 0 0,1 0-1 0 0,-1 0 1 0 0,1 0-1 0 0,-1 0 0 0 0,1 0 1 0 0,0 1-1 0 0,-1-1 1 0 0,1 1-1 0 0,0-1 1 0 0,-1 1-1 0 0,-1 1 1 0 0,-33 16 968 0 0,-323 225 1645 0 0,191-124-2549 0 0,-57 40-835 0 0,-59 41-4680 0 0,-156 74-7728 0 0,383-244 11369 0 0</inkml:trace>
</inkml:ink>
</file>

<file path=ppt/ink/ink4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5.674"/>
    </inkml:context>
    <inkml:brush xml:id="br0">
      <inkml:brushProperty name="width" value="0.05" units="cm"/>
      <inkml:brushProperty name="height" value="0.05" units="cm"/>
      <inkml:brushProperty name="color" value="#004F8B"/>
    </inkml:brush>
  </inkml:definitions>
  <inkml:trace contextRef="#ctx0" brushRef="#br0">275 207 4880 0 0,'2'-1'11435'0'0,"-7"14"-9078"0"0,3-7-2276 0 0,0-1 0 0 0,-1 0 0 0 0,0-1 0 0 0,0 1 0 0 0,0 0 0 0 0,-5 6 0 0 0,-11 8 515 0 0,-1-1-1 0 0,-1 0 1 0 0,-1-1-1 0 0,0-1 1 0 0,-40 21-1 0 0,60-36-528 0 0,0-1-1 0 0,0 1 1 0 0,0 0-1 0 0,0-1 1 0 0,0 1 0 0 0,0-1-1 0 0,0 1 1 0 0,0-1-1 0 0,0 0 1 0 0,0 0 0 0 0,0 0-1 0 0,0 0 1 0 0,0 0-1 0 0,0-1 1 0 0,0 1 0 0 0,0 0-1 0 0,0-1 1 0 0,0 0-1 0 0,0 1 1 0 0,0-1 0 0 0,0 0-1 0 0,0 0 1 0 0,1 0-1 0 0,-1 0 1 0 0,0-1 0 0 0,0 1-1 0 0,1 0 1 0 0,-1-1-1 0 0,1 1 1 0 0,0-1 0 0 0,-1 1-1 0 0,1-1 1 0 0,0 0-1 0 0,0 1 1 0 0,0-1 0 0 0,0 0-1 0 0,0 0 1 0 0,0 0-1 0 0,1 0 1 0 0,-2-4 0 0 0,-1-2 87 0 0,0-1 1 0 0,1-1-1 0 0,0 1 1 0 0,1 0-1 0 0,0 0 1 0 0,0-1 0 0 0,1-14-1 0 0,4-11 166 0 0,1-1 0 0 0,14-46 1 0 0,-14 64-936 0 0,1 1 0 0 0,1 1 1 0 0,14-28-1 0 0,-9 31-1884 0 0,-11 13 2167 0 0,0 0 0 0 0,-1 0 0 0 0,1-1 0 0 0,-1 1 0 0 0,1 0 0 0 0,-1 0 0 0 0,1 0 0 0 0,0 0 0 0 0,-1 0 0 0 0,1 0 0 0 0,0 0 0 0 0,-1 0 0 0 0,1 0 0 0 0,-1 0 0 0 0,1 0 0 0 0,0 0 0 0 0,-1 0 0 0 0,1 1 0 0 0,-1-1 0 0 0,1 0 1 0 0,-1 0-1 0 0,1 1 0 0 0,-1-1 0 0 0,1 0 0 0 0,-1 1 0 0 0,1-1 0 0 0,0 1 0 0 0,10 19-8329 0 0,-8-3 7290 0 0,-3-2-552 0 0</inkml:trace>
</inkml:ink>
</file>

<file path=ppt/ink/ink4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6.033"/>
    </inkml:context>
    <inkml:brush xml:id="br0">
      <inkml:brushProperty name="width" value="0.05" units="cm"/>
      <inkml:brushProperty name="height" value="0.05" units="cm"/>
      <inkml:brushProperty name="color" value="#004F8B"/>
    </inkml:brush>
  </inkml:definitions>
  <inkml:trace contextRef="#ctx0" brushRef="#br0">150 180 4228 0 0,'-2'1'323'0'0,"0"-1"0"0"0,0 0-1 0 0,1-1 1 0 0,-1 1 0 0 0,0 0 0 0 0,0 0-1 0 0,0-1 1 0 0,1 1 0 0 0,-1-1-1 0 0,0 1 1 0 0,1-1 0 0 0,-1 0-1 0 0,0 0 1 0 0,1 0 0 0 0,-1 0-1 0 0,1 0 1 0 0,-1 0 0 0 0,1 0-1 0 0,0 0 1 0 0,-1 0 0 0 0,1-1-1 0 0,0 1 1 0 0,-2-3 0 0 0,2 1 6 0 0,0 0 1 0 0,0 0-1 0 0,0 0 1 0 0,0-1-1 0 0,0 1 1 0 0,1 0-1 0 0,0 0 0 0 0,-1 0 1 0 0,1-1-1 0 0,0 1 1 0 0,1 0-1 0 0,0-5 1 0 0,0 0-2 0 0,1-1-1 0 0,0 1 1 0 0,1 0 0 0 0,0 0 0 0 0,0 0 0 0 0,0 1 0 0 0,1-1 0 0 0,0 1 0 0 0,9-12-1 0 0,-10 16-168 0 0,0 1-1 0 0,0-1 0 0 0,0 0 0 0 0,0 1 0 0 0,0-1 0 0 0,0 1 1 0 0,1 0-1 0 0,3-2 0 0 0,-5 4 292 0 0,0 11 12 0 0,-2 3-190 0 0,-28 36-94 0 0,-9-4-4032 0 0,31-39 2517 0 0,-1-1 0 0 0,0 0 0 0 0,0 0-1 0 0,0 0 1 0 0,-1-1 0 0 0,0 0 0 0 0,0 0 0 0 0,0-1-1 0 0,-1 0 1 0 0,-10 3 0 0 0,0-3-764 0 0</inkml:trace>
</inkml:ink>
</file>

<file path=ppt/ink/ink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0.854"/>
    </inkml:context>
    <inkml:brush xml:id="br0">
      <inkml:brushProperty name="width" value="0.05" units="cm"/>
      <inkml:brushProperty name="height" value="0.05" units="cm"/>
      <inkml:brushProperty name="color" value="#004F8B"/>
    </inkml:brush>
  </inkml:definitions>
  <inkml:trace contextRef="#ctx0" brushRef="#br0">87 74 5905 0 0,'8'-12'9956'0'0,"4"3"-4206"0"0,-11 8-5498 0 0,0 1-1 0 0,1-1 1 0 0,-1 0-1 0 0,0 0 0 0 0,0 0 1 0 0,0 0-1 0 0,0 0 1 0 0,1 0-1 0 0,-2 0 0 0 0,1 0 1 0 0,0 0-1 0 0,0 0 1 0 0,0-1-1 0 0,0 1 1 0 0,-1 0-1 0 0,1 0 0 0 0,0-1 1 0 0,-1 1-1 0 0,0-1 1 0 0,1 1-1 0 0,-1 0 0 0 0,1-3 1 0 0,-1 3-171 0 0,0 0 0 0 0,0 0-1 0 0,0 0 1 0 0,0-1 0 0 0,0 1 0 0 0,0 0 0 0 0,0 0 0 0 0,0 0-1 0 0,0 0 1 0 0,-1 0 0 0 0,1 0 0 0 0,0 0 0 0 0,-1 0 0 0 0,1 0 0 0 0,-1 0-1 0 0,1 0 1 0 0,-1 0 0 0 0,1 0 0 0 0,-1 0 0 0 0,0 0 0 0 0,-1-1 0 0 0,2 2-271 0 0,-1 0 1 0 0,0 0 0 0 0,0 0 0 0 0,0 0 0 0 0,1 0 0 0 0,-1 0-1 0 0,0 0 1 0 0,0 0 0 0 0,0 0 0 0 0,1 1 0 0 0,-1-1 0 0 0,0 0-1 0 0,0 1 1 0 0,1-1 0 0 0,-1 0 0 0 0,0 1 0 0 0,1-1 0 0 0,-1 1-1 0 0,0-1 1 0 0,1 1 0 0 0,-1 0 0 0 0,0 0 0 0 0,-37 47-13685 0 0,32-40 11686 0 0,-36 39-4248 0 0,27-30 4652 0 0</inkml:trace>
</inkml:ink>
</file>

<file path=ppt/ink/ink4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6.486"/>
    </inkml:context>
    <inkml:brush xml:id="br0">
      <inkml:brushProperty name="width" value="0.05" units="cm"/>
      <inkml:brushProperty name="height" value="0.05" units="cm"/>
      <inkml:brushProperty name="color" value="#004F8B"/>
    </inkml:brush>
  </inkml:definitions>
  <inkml:trace contextRef="#ctx0" brushRef="#br0">445 7 4596 0 0,'1'-1'285'0'0,"-1"1"0"0"0,1-1 0 0 0,-1 1-1 0 0,1-1 1 0 0,-1 1 0 0 0,1-1-1 0 0,-1 1 1 0 0,1 0 0 0 0,-1-1 0 0 0,1 1-1 0 0,0 0 1 0 0,-1-1 0 0 0,1 1 0 0 0,0 0-1 0 0,-1 0 1 0 0,1 0 0 0 0,0-1-1 0 0,-1 1 1 0 0,1 0 0 0 0,0 0 0 0 0,0 0-1 0 0,-1 0 1 0 0,1 0 0 0 0,0 0-1 0 0,-1 0 1 0 0,1 1 0 0 0,0-1 0 0 0,-1 0-1 0 0,1 0 1 0 0,0 0 0 0 0,-1 1-1 0 0,1-1 1 0 0,0 0 0 0 0,0 1 0 0 0,0 1 18 0 0,0 0 0 0 0,1-1 0 0 0,-1 1 0 0 0,0 0 0 0 0,0 0 0 0 0,-1 0 0 0 0,1 0 0 0 0,0 0 0 0 0,0 0 0 0 0,-1 0 0 0 0,1 3 1 0 0,0 6 205 0 0,0-1 0 0 0,0 1 0 0 0,-1-1 0 0 0,-2 13 0 0 0,2-16-437 0 0,-1-1 0 0 0,-1 0 1 0 0,1 0-1 0 0,-1 1 0 0 0,0-1 0 0 0,-1 0 0 0 0,1 0 1 0 0,-1-1-1 0 0,0 1 0 0 0,-1-1 0 0 0,1 1 0 0 0,-1-1 1 0 0,0 0-1 0 0,-1 0 0 0 0,1-1 0 0 0,-1 1 0 0 0,0-1 1 0 0,0 0-1 0 0,0 0 0 0 0,-1-1 0 0 0,1 0 0 0 0,-1 0 1 0 0,0 0-1 0 0,1 0 0 0 0,-1-1 0 0 0,-1 0 0 0 0,1 0 1 0 0,0-1-1 0 0,0 0 0 0 0,-1 0 0 0 0,1 0 0 0 0,-1-1 1 0 0,-7 0-1 0 0,-35 3 162 0 0,43-1-161 0 0,0 0 1 0 0,0 0-1 0 0,1 1 1 0 0,-1 0-1 0 0,0 0 1 0 0,1 0 0 0 0,0 1-1 0 0,0 0 1 0 0,0 0-1 0 0,0 0 1 0 0,-7 9-1 0 0,-43 60 422 0 0,43-55-491 0 0,-52 79-4035 0 0,4 1-11680 0 0,55-86 13549 0 0,-1-1 232 0 0</inkml:trace>
</inkml:ink>
</file>

<file path=ppt/ink/ink4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6.814"/>
    </inkml:context>
    <inkml:brush xml:id="br0">
      <inkml:brushProperty name="width" value="0.05" units="cm"/>
      <inkml:brushProperty name="height" value="0.05" units="cm"/>
      <inkml:brushProperty name="color" value="#004F8B"/>
    </inkml:brush>
  </inkml:definitions>
  <inkml:trace contextRef="#ctx0" brushRef="#br0">0 60 4512 0 0,'19'-4'1837'0'0,"0"3"-161"0"0,5-4-140 0 0,1-1-276 0 0,4 1-452 0 0,0 0-652 0 0,4 0-996 0 0,0-1-1804 0 0,0 3 208 0 0,2-6 347 0 0,-1-1 73 0 0</inkml:trace>
</inkml:ink>
</file>

<file path=ppt/ink/ink4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7.643"/>
    </inkml:context>
    <inkml:brush xml:id="br0">
      <inkml:brushProperty name="width" value="0.05" units="cm"/>
      <inkml:brushProperty name="height" value="0.05" units="cm"/>
      <inkml:brushProperty name="color" value="#004F8B"/>
    </inkml:brush>
  </inkml:definitions>
  <inkml:trace contextRef="#ctx0" brushRef="#br0">590 43 4768 0 0,'0'0'5738'0'0,"-7"1"-4533"0"0,4 0-1129 0 0,-23 5 1739 0 0,-1-1 0 0 0,0-2 0 0 0,-1 0 0 0 0,1-2 0 0 0,-30-2 0 0 0,55 1-1786 0 0,1 0 0 0 0,0 0 0 0 0,-1 0 0 0 0,1 0-1 0 0,-1 0 1 0 0,1 0 0 0 0,-1-1 0 0 0,1 1 0 0 0,0-1-1 0 0,-1 1 1 0 0,1-1 0 0 0,0 1 0 0 0,-1-1 0 0 0,1 0-1 0 0,0 1 1 0 0,0-1 0 0 0,0 0 0 0 0,0 0 0 0 0,-1 0-1 0 0,1 0 1 0 0,1 0 0 0 0,-1 0 0 0 0,0 0 0 0 0,0-1 0 0 0,0 1-1 0 0,0 0 1 0 0,1 0 0 0 0,-1-1 0 0 0,1 1 0 0 0,-1 0-1 0 0,1-1 1 0 0,-1 1 0 0 0,1-1 0 0 0,0 1 0 0 0,0 0-1 0 0,-1-3 1 0 0,2 2-35 0 0,-1 1 1 0 0,1-1-1 0 0,-1 1 0 0 0,1 0 1 0 0,0-1-1 0 0,-1 1 0 0 0,1-1 0 0 0,0 1 1 0 0,0 0-1 0 0,0 0 0 0 0,0-1 1 0 0,0 1-1 0 0,0 0 0 0 0,0 0 0 0 0,1 0 1 0 0,-1 0-1 0 0,0 0 0 0 0,0 1 0 0 0,1-1 1 0 0,-1 0-1 0 0,1 0 0 0 0,-1 1 1 0 0,1-1-1 0 0,-1 1 0 0 0,1 0 0 0 0,-1-1 1 0 0,1 1-1 0 0,-1 0 0 0 0,1 0 1 0 0,-1 0-1 0 0,3 0 0 0 0,-2 0-35 0 0,-1 0 57 0 0,0 0-1 0 0,1 1 1 0 0,-1-1-1 0 0,1 1 1 0 0,-1-1-1 0 0,0 1 1 0 0,0-1-1 0 0,1 1 1 0 0,-1 0-1 0 0,0 0 0 0 0,0 0 1 0 0,0 0-1 0 0,0 0 1 0 0,0 0-1 0 0,0 0 1 0 0,0 0-1 0 0,0 0 1 0 0,0 0-1 0 0,0 0 0 0 0,-1 0 1 0 0,1 1-1 0 0,-1-1 1 0 0,1 0-1 0 0,-1 1 1 0 0,1 1-1 0 0,0 0 16 0 0,-1 0-1 0 0,0 1 1 0 0,0-1 0 0 0,0 1-1 0 0,0-1 1 0 0,-1 0 0 0 0,1 1-1 0 0,-1-1 1 0 0,0 0-1 0 0,-2 5 1 0 0,-3 6 7 0 0,0 1-1 0 0,-2-2 1 0 0,-13 21 0 0 0,-31 41-1073 0 0,-37 32-6680 0 0,73-91 6003 0 0,-1 1 0 0 0,-1-2 0 0 0,0 0 0 0 0,-1-1 0 0 0,-1-1 0 0 0,0-1 0 0 0,-39 17 1 0 0,16-12 103 0 0</inkml:trace>
</inkml:ink>
</file>

<file path=ppt/ink/ink4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8.893"/>
    </inkml:context>
    <inkml:brush xml:id="br0">
      <inkml:brushProperty name="width" value="0.05" units="cm"/>
      <inkml:brushProperty name="height" value="0.05" units="cm"/>
      <inkml:brushProperty name="color" value="#004F8B"/>
    </inkml:brush>
  </inkml:definitions>
  <inkml:trace contextRef="#ctx0" brushRef="#br0">1125 13 4000 0 0,'0'0'486'0'0,"0"-1"0"0"0,1 0 0 0 0,5-8 7288 0 0,-6 9-7288 0 0,1-1 0 0 0,-1 1 0 0 0,2-1 0 0 0,1 11 96 0 0,0 0-1 0 0,0 0 0 0 0,-1 0 1 0 0,-1 0-1 0 0,0 0 1 0 0,0 1-1 0 0,-1-1 1 0 0,0 0-1 0 0,0 1 0 0 0,-1-1 1 0 0,-4 15-1 0 0,-1 1-54 0 0,0 0-1 0 0,-2 0 1 0 0,-15 34 0 0 0,5-24-189 0 0,-1-2 1 0 0,-2 0 0 0 0,-1-1 0 0 0,-48 54-1 0 0,15-28 164 0 0,-86 69-1 0 0,114-105-384 0 0,-1-2 0 0 0,-1-1 0 0 0,-1-1 0 0 0,-1-2 0 0 0,-36 14 0 0 0,51-24-183 0 0,-1 0 0 0 0,0-2 0 0 0,-1 0 1 0 0,0-1-1 0 0,1-1 0 0 0,-1 0 0 0 0,0-2 0 0 0,0 0 0 0 0,0-1 0 0 0,0 0 1 0 0,-32-6-1 0 0,42 4-64 0 0,0-1 0 0 0,1 1 0 0 0,0-1 0 0 0,-1-1 0 0 0,1 1 0 0 0,1-1 0 0 0,-1 0 0 0 0,0-1 0 0 0,1 0 0 0 0,0 0 0 0 0,0 0 0 0 0,-7-9 0 0 0,10 12 71 0 0,1-1 0 0 0,0 1-1 0 0,1-1 1 0 0,-1 0 0 0 0,0 1-1 0 0,1-1 1 0 0,-1 0 0 0 0,1 0-1 0 0,0 0 1 0 0,0 0 0 0 0,0 0-1 0 0,1 0 1 0 0,-1-1 0 0 0,1 1-1 0 0,-1 0 1 0 0,1 0 0 0 0,0 0-1 0 0,0 0 1 0 0,1-1 0 0 0,-1 1 0 0 0,0 0-1 0 0,1 0 1 0 0,0 0 0 0 0,0 0-1 0 0,0 0 1 0 0,0 0 0 0 0,1 0-1 0 0,-1 0 1 0 0,1 0 0 0 0,-1 1-1 0 0,1-1 1 0 0,3-3 0 0 0,0 0 11 0 0,0 1 1 0 0,1-1 0 0 0,0 1-1 0 0,0 0 1 0 0,0 1 0 0 0,1 0-1 0 0,11-6 1 0 0,-16 8 56 0 0,1 1 1 0 0,-1 0-1 0 0,0 0 1 0 0,1 0-1 0 0,-1 0 1 0 0,1 1-1 0 0,-1-1 0 0 0,1 1 1 0 0,-1-1-1 0 0,1 1 1 0 0,-1 0-1 0 0,1 0 1 0 0,0 0-1 0 0,-1 0 1 0 0,1 1-1 0 0,-1-1 0 0 0,1 1 1 0 0,-1-1-1 0 0,1 1 1 0 0,-1 0-1 0 0,1 0 1 0 0,-1 0-1 0 0,0 0 0 0 0,0 1 1 0 0,1-1-1 0 0,2 3 1 0 0,-4-2 6 0 0,1 0 0 0 0,-1 0 0 0 0,0 0 0 0 0,0 0 0 0 0,0 0 1 0 0,0 0-1 0 0,0 1 0 0 0,-1-1 0 0 0,1 0 0 0 0,-1 1 0 0 0,1-1 0 0 0,-1 0 0 0 0,0 1 1 0 0,0-1-1 0 0,0 0 0 0 0,0 1 0 0 0,0-1 0 0 0,0 0 0 0 0,-1 1 0 0 0,1-1 1 0 0,-1 0-1 0 0,0 0 0 0 0,1 1 0 0 0,-1-1 0 0 0,0 0 0 0 0,-1 0 0 0 0,-1 3 0 0 0,-4 9 138 0 0,-2-1 1 0 0,-17 23-1 0 0,22-31-147 0 0,-38 44-2088 0 0,-33 24-5953 0 0,60-61 5939 0 0,0-1 0 0 0,0 0 0 0 0,-27 12 1 0 0,32-18 1420 0 0,0-1 0 0 0,-1 0 0 0 0,-19 4 0 0 0,12-4-1174 0 0</inkml:trace>
</inkml:ink>
</file>

<file path=ppt/ink/ink4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49.908"/>
    </inkml:context>
    <inkml:brush xml:id="br0">
      <inkml:brushProperty name="width" value="0.05" units="cm"/>
      <inkml:brushProperty name="height" value="0.05" units="cm"/>
      <inkml:brushProperty name="color" value="#004F8B"/>
    </inkml:brush>
  </inkml:definitions>
  <inkml:trace contextRef="#ctx0" brushRef="#br0">886 0 3704 0 0,'-2'6'8473'0'0,"-8"16"-6333"0"0,9-18-1871 0 0,0-1 0 0 0,0 1 0 0 0,1 0 0 0 0,-1-1 0 0 0,1 1 0 0 0,0 0 0 0 0,0-1 1 0 0,0 1-1 0 0,1 0 0 0 0,-1-1 0 0 0,1 1 0 0 0,0-1 0 0 0,0 1 0 0 0,3 5 0 0 0,-4-8-318 0 0,1 1-1 0 0,0-1 0 0 0,-1 0 0 0 0,1 0 0 0 0,0 0 0 0 0,0 0 0 0 0,0 0 1 0 0,0 0-1 0 0,0 0 0 0 0,0 0 0 0 0,0-1 0 0 0,0 1 0 0 0,0 0 1 0 0,0-1-1 0 0,1 1 0 0 0,-1-1 0 0 0,0 1 0 0 0,0-1 0 0 0,1 1 0 0 0,-1-1 1 0 0,0 0-1 0 0,1 0 0 0 0,-1 1 0 0 0,0-1 0 0 0,1 0 0 0 0,-1 0 1 0 0,0 0-1 0 0,1-1 0 0 0,-1 1 0 0 0,0 0 0 0 0,0 0 0 0 0,1-1 0 0 0,-1 1 1 0 0,0-1-1 0 0,0 1 0 0 0,1-1 0 0 0,-1 0 0 0 0,0 1 0 0 0,2-2 0 0 0,-2 0-14 0 0,1 1-1 0 0,0-1 1 0 0,-1 1-1 0 0,1-1 1 0 0,-1 0-1 0 0,1 1 1 0 0,-1-1-1 0 0,0 0 0 0 0,0 0 1 0 0,1 0-1 0 0,-2 0 1 0 0,1 0-1 0 0,0 0 1 0 0,0 0-1 0 0,-1 0 1 0 0,1-1-1 0 0,-1 1 0 0 0,1 0 1 0 0,-1 0-1 0 0,0-1 1 0 0,0 1-1 0 0,0 0 1 0 0,0 0-1 0 0,-1 0 1 0 0,1-1-1 0 0,0 1 0 0 0,-1 0 1 0 0,-1-3-1 0 0,2 4 393 0 0,-5 0 39 0 0,5 1-334 0 0,0 0 0 0 0,0-1 0 0 0,-1 1 0 0 0,1 0 0 0 0,0 0 0 0 0,0 0 0 0 0,-1 0-1 0 0,1-1 1 0 0,0 1 0 0 0,0 0 0 0 0,-1 0 0 0 0,1 0 0 0 0,0 0 0 0 0,0 0 0 0 0,-1 0 0 0 0,1 0 0 0 0,0 0 0 0 0,-1 0-1 0 0,1 0 1 0 0,0 0 0 0 0,0 0 0 0 0,-1 0 0 0 0,1 0 0 0 0,0 0 0 0 0,0 0 0 0 0,-1 0 0 0 0,1 0 0 0 0,0 0-1 0 0,-1 0 1 0 0,1 0 0 0 0,0 0 0 0 0,0 1 0 0 0,-1-1 0 0 0,1 0 0 0 0,0 0 0 0 0,0 0 0 0 0,0 0 0 0 0,-1 1 0 0 0,-44 48 2466 0 0,37-37-2200 0 0,-2-1 1 0 0,1 0 0 0 0,-1-1 0 0 0,-1 0 0 0 0,0-1-1 0 0,0 0 1 0 0,-1-1 0 0 0,-20 12 0 0 0,29-19-358 0 0,0-1 0 0 0,0 1 1 0 0,0-1-1 0 0,1 1 1 0 0,-1-1-1 0 0,0 0 0 0 0,0 0 1 0 0,0 0-1 0 0,0 0 1 0 0,1-1-1 0 0,-1 1 0 0 0,0-1 1 0 0,0 0-1 0 0,0 0 1 0 0,1 0-1 0 0,-1 0 0 0 0,-4-2 1 0 0,6 2-18 0 0,0 2 101 0 0,-1-1 0 0 0,0 0 0 0 0,0 1 0 0 0,0-1 0 0 0,0 1-1 0 0,0-1 1 0 0,0 1 0 0 0,1 0 0 0 0,-1 0 0 0 0,0 0 0 0 0,1 0 0 0 0,-1 0-1 0 0,1 0 1 0 0,-1 0 0 0 0,1 0 0 0 0,-1 1 0 0 0,1-1 0 0 0,0 1 0 0 0,-1-1 0 0 0,1 1-1 0 0,0-1 1 0 0,0 1 0 0 0,0 0 0 0 0,1 0 0 0 0,-1-1 0 0 0,-1 5 0 0 0,-9 13 359 0 0,8-15-272 0 0,0 0-1 0 0,-1 0 1 0 0,1-1-1 0 0,-1 1 1 0 0,0-1-1 0 0,0 0 1 0 0,0 0-1 0 0,0 0 1 0 0,-1-1-1 0 0,1 1 1 0 0,-1-1-1 0 0,0 0 1 0 0,0 0-1 0 0,-5 1 1 0 0,9-3-17 0 0,-37-16 88 0 0,35 13-194 0 0,1 0 0 0 0,0 0 0 0 0,0 0 0 0 0,-1-1 0 0 0,2 1 0 0 0,-1-1 0 0 0,0 0 0 0 0,1 1 0 0 0,0-1 0 0 0,0 0 0 0 0,-1-6 0 0 0,2 4 86 0 0,3 32 144 0 0,-3-12-155 0 0,0 0-1 0 0,-1 0 1 0 0,-1 0 0 0 0,0 1 0 0 0,-1-2-1 0 0,-1 1 1 0 0,0 0 0 0 0,-1-1 0 0 0,-11 22-1 0 0,-2 0 70 0 0,-2-1-1 0 0,-30 41 1 0 0,39-61 11 0 0,0 0 0 0 0,-1-1 0 0 0,-1 0 0 0 0,0 0 0 0 0,0-2 0 0 0,-1 0 0 0 0,-1 0 0 0 0,0-1 0 0 0,-21 11 1 0 0,29-18-54 0 0,-1 0 0 0 0,1 0 0 0 0,0-1 0 0 0,-1 0 0 0 0,1 0 1 0 0,-1-1-1 0 0,0 1 0 0 0,1-2 0 0 0,-1 1 0 0 0,0-1 1 0 0,0 0-1 0 0,1-1 0 0 0,-1 0 0 0 0,0 0 0 0 0,1-1 0 0 0,-1 0 1 0 0,1 0-1 0 0,-1-1 0 0 0,1 1 0 0 0,0-2 0 0 0,0 1 1 0 0,0-1-1 0 0,-11-8 0 0 0,12 6-54 0 0,0 0 0 0 0,0 0 0 0 0,0 0 0 0 0,1-1-1 0 0,0 0 1 0 0,1 0 0 0 0,-1 0 0 0 0,1-1 0 0 0,1 1 0 0 0,-1-1 0 0 0,1 0 0 0 0,1 0 0 0 0,-1 0 0 0 0,1-1 0 0 0,1 1-1 0 0,0 0 1 0 0,0-1 0 0 0,0 1 0 0 0,2-14 0 0 0,-1 7-364 0 0,2 0 0 0 0,-1 0 0 0 0,2 0 0 0 0,0 1 0 0 0,1-1 0 0 0,0 1 0 0 0,1 0 0 0 0,0 0 0 0 0,2 0 0 0 0,9-16 0 0 0,-9 21-816 0 0,0-1 0 0 0,0 1 0 0 0,1 0 0 0 0,0 1 0 0 0,0 0-1 0 0,1 0 1 0 0,15-10 0 0 0,-18 15 192 0 0,0-1-1 0 0,0 1 0 0 0,0 0 1 0 0,0 0-1 0 0,0 1 1 0 0,1 0-1 0 0,-1 0 1 0 0,1 1-1 0 0,0-1 1 0 0,-1 2-1 0 0,1-1 1 0 0,0 0-1 0 0,-1 1 0 0 0,11 2 1 0 0,2 1-665 0 0</inkml:trace>
</inkml:ink>
</file>

<file path=ppt/ink/ink4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0.236"/>
    </inkml:context>
    <inkml:brush xml:id="br0">
      <inkml:brushProperty name="width" value="0.05" units="cm"/>
      <inkml:brushProperty name="height" value="0.05" units="cm"/>
      <inkml:brushProperty name="color" value="#004F8B"/>
    </inkml:brush>
  </inkml:definitions>
  <inkml:trace contextRef="#ctx0" brushRef="#br0">0 368 6021 0 0,'0'0'1738'0'0,"4"-1"-83"0"0,14-7 524 0 0,-1-1-1 0 0,27-17 1 0 0,-27 13-1985 0 0,0 0 0 0 0,17-18 1 0 0,-16 11-1773 0 0,0 0 1 0 0,-2 0 0 0 0,-1-2 0 0 0,0 0-1 0 0,-2 0 1 0 0,0-2 0 0 0,-2 1 0 0 0,12-36 0 0 0,-12 24-169 0 0</inkml:trace>
</inkml:ink>
</file>

<file path=ppt/ink/ink4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0.564"/>
    </inkml:context>
    <inkml:brush xml:id="br0">
      <inkml:brushProperty name="width" value="0.05" units="cm"/>
      <inkml:brushProperty name="height" value="0.05" units="cm"/>
      <inkml:brushProperty name="color" value="#004F8B"/>
    </inkml:brush>
  </inkml:definitions>
  <inkml:trace contextRef="#ctx0" brushRef="#br0">17 1 3736 0 0,'-1'0'234'0'0,"1"0"1"0"0,-1 0-1 0 0,1 0 0 0 0,-1 0 0 0 0,1 0 0 0 0,-1 0 0 0 0,0 0 1 0 0,1 0-1 0 0,-1 0 0 0 0,1 0 0 0 0,-1 0 0 0 0,1 1 0 0 0,-1-1 1 0 0,1 0-1 0 0,-1 0 0 0 0,1 0 0 0 0,-1 1 0 0 0,1-1 0 0 0,0 0 0 0 0,-1 1 1 0 0,1-1-1 0 0,-1 0 0 0 0,1 1 0 0 0,0-1 0 0 0,-1 1 0 0 0,1-1 1 0 0,0 1-1 0 0,-1-1 0 0 0,1 0 0 0 0,0 1 0 0 0,0-1 0 0 0,0 1 0 0 0,-1-1 1 0 0,1 2-1 0 0,-2 23 4561 0 0,8-9-1670 0 0,-5-16-3048 0 0,-1 0 1 0 0,0 0 0 0 0,1 0-1 0 0,-1 0 1 0 0,1 0-1 0 0,-1 0 1 0 0,0 0 0 0 0,1-1-1 0 0,-1 1 1 0 0,0 0-1 0 0,1 0 1 0 0,-1-1 0 0 0,0 1-1 0 0,1 0 1 0 0,-1 0-1 0 0,0-1 1 0 0,1 1 0 0 0,-1 0-1 0 0,0-1 1 0 0,0 1-1 0 0,0 0 1 0 0,1-1 0 0 0,-1 1-1 0 0,0 0 1 0 0,0-1-1 0 0,0 1 1 0 0,0-1 0 0 0,0 1-1 0 0,1 0 1 0 0,-1-1-1 0 0,0 1 1 0 0,0-1 0 0 0,0 1-1 0 0,0 0 1 0 0,0-1-1 0 0,0 1 1 0 0,-1-1 0 0 0,1 1-1 0 0,0-1 1 0 0,0 0-1 0 0,1-2 66 0 0,-2-4-2135 0 0,-2 24-11948 0 0,7-6 13927 0 0,4 3-4171 0 0,-4-7 2273 0 0</inkml:trace>
</inkml:ink>
</file>

<file path=ppt/ink/ink4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1.846"/>
    </inkml:context>
    <inkml:brush xml:id="br0">
      <inkml:brushProperty name="width" value="0.05" units="cm"/>
      <inkml:brushProperty name="height" value="0.05" units="cm"/>
      <inkml:brushProperty name="color" value="#004F8B"/>
    </inkml:brush>
  </inkml:definitions>
  <inkml:trace contextRef="#ctx0" brushRef="#br0">439 167 4976 0 0,'0'0'180'0'0,"-1"-1"0"0"0,1 1-1 0 0,-1 0 1 0 0,1 0-1 0 0,-1-1 1 0 0,1 1 0 0 0,-1-1-1 0 0,1 1 1 0 0,-1 0-1 0 0,1-1 1 0 0,0 1-1 0 0,-1-1 1 0 0,1 1 0 0 0,0-1-1 0 0,0 1 1 0 0,-1-1-1 0 0,1 1 1 0 0,0-1-1 0 0,0 1 1 0 0,0-1 0 0 0,-1 1-1 0 0,1-1 1 0 0,0 1-1 0 0,0-1 1 0 0,0 0 0 0 0,0 1-1 0 0,0-1 1 0 0,0 1-1 0 0,0-1 1 0 0,0 1-1 0 0,1-1 1 0 0,-1 1 0 0 0,0-1-1 0 0,0 0 1 0 0,0 1-1 0 0,1-1 1 0 0,-1 1 0 0 0,0-1-1 0 0,0 1 1 0 0,1-1-1 0 0,-1 1 1 0 0,1-1-1 0 0,30-14 3027 0 0,39 4-977 0 0,-57 11-1868 0 0,125 0 2069 0 0,-126 1-2239 0 0,1 0-1 0 0,0 1 0 0 0,-1 1 1 0 0,1 0-1 0 0,-1 0 1 0 0,0 2-1 0 0,0-1 1 0 0,17 10-1 0 0,-25-11-148 0 0,0 0 0 0 0,0 0-1 0 0,-1 0 1 0 0,1 0 0 0 0,-1 0 0 0 0,1 1-1 0 0,-1-1 1 0 0,0 1 0 0 0,0 0 0 0 0,-1 0-1 0 0,1 0 1 0 0,-1 0 0 0 0,0 0 0 0 0,0 1 0 0 0,0-1-1 0 0,1 6 1 0 0,-3-7-28 0 0,1-1 1 0 0,-1 1-1 0 0,0 0 0 0 0,0 0 0 0 0,0 0 1 0 0,0-1-1 0 0,0 1 0 0 0,-1 0 0 0 0,1 0 0 0 0,-1-1 1 0 0,0 1-1 0 0,1 0 0 0 0,-1-1 0 0 0,-1 1 1 0 0,1-1-1 0 0,0 1 0 0 0,-1-1 0 0 0,1 0 1 0 0,-1 1-1 0 0,1-1 0 0 0,-1 0 0 0 0,0 0 1 0 0,0 0-1 0 0,0 0 0 0 0,0 0 0 0 0,-1-1 1 0 0,-3 4-1 0 0,-13 5-113 0 0,0 0 0 0 0,0-2 1 0 0,0 0-1 0 0,-1-1 0 0 0,0 0 0 0 0,-1-2 0 0 0,-31 4 1 0 0,40-7 26 0 0,0-1 0 0 0,0 0 0 0 0,-1-1 0 0 0,1 0 0 0 0,0-1 0 0 0,0 0 0 0 0,-1-1 0 0 0,1-1 0 0 0,0 0 1 0 0,1 0-1 0 0,-1-1 0 0 0,1-1 0 0 0,-1 0 0 0 0,-11-7 0 0 0,20 11 42 0 0,2 0-1 0 0,-1 0 1 0 0,0-1-1 0 0,0 1 1 0 0,0 0 0 0 0,0-1-1 0 0,1 1 1 0 0,-1-1-1 0 0,1 0 1 0 0,-1 0-1 0 0,1 1 1 0 0,0-1 0 0 0,0 0-1 0 0,0 0 1 0 0,0 0-1 0 0,0 0 1 0 0,0 0-1 0 0,0 0 1 0 0,1-1 0 0 0,-2-2-1 0 0,3 3 17 0 0,-1 0 0 0 0,0 0 0 0 0,1 1 0 0 0,0-1 0 0 0,-1 0 0 0 0,1 1 0 0 0,0-1 1 0 0,0 1-1 0 0,-1-1 0 0 0,1 0 0 0 0,1 1 0 0 0,-1 0 0 0 0,0-1 0 0 0,0 1 0 0 0,0 0 0 0 0,1 0 0 0 0,-1 0 0 0 0,1-1 0 0 0,2 0 0 0 0,3-2 99 0 0,-1 0 1 0 0,1 1-1 0 0,0 0 1 0 0,0 1-1 0 0,0-1 1 0 0,1 1-1 0 0,-1 1 1 0 0,0-1-1 0 0,1 1 1 0 0,12 0-1 0 0,-18 1-42 0 0,1 0 0 0 0,0 0 0 0 0,-1 0 0 0 0,1 1 0 0 0,-1-1-1 0 0,1 0 1 0 0,-1 1 0 0 0,1 0 0 0 0,-1 0 0 0 0,0 0 0 0 0,1 0 0 0 0,-1 0 0 0 0,0 0 0 0 0,1 0 0 0 0,-1 1-1 0 0,0-1 1 0 0,0 1 0 0 0,0 0 0 0 0,0-1 0 0 0,-1 1 0 0 0,1 0 0 0 0,1 2 0 0 0,-2-2-19 0 0,-1 1 1 0 0,1-1-1 0 0,-1 0 0 0 0,0 0 1 0 0,0 1-1 0 0,0-1 1 0 0,0 0-1 0 0,0 0 0 0 0,0 1 1 0 0,-1-1-1 0 0,1 0 1 0 0,-1 0-1 0 0,1 0 0 0 0,-1 0 1 0 0,0 1-1 0 0,0-1 1 0 0,0 0-1 0 0,0 0 0 0 0,0-1 1 0 0,0 1-1 0 0,-1 0 1 0 0,1 0-1 0 0,-1 0 0 0 0,-1 1 1 0 0,-9 10 82 0 0,-1 1 1 0 0,0-2-1 0 0,-1 0 1 0 0,-1 0 0 0 0,0-1-1 0 0,0-1 1 0 0,-1-1-1 0 0,0 0 1 0 0,-1-1-1 0 0,0-1 1 0 0,-21 7-1 0 0,29-12 15 0 0,0 0 0 0 0,0 0-1 0 0,0-1 1 0 0,1 0 0 0 0,-1-1-1 0 0,0 1 1 0 0,0-2 0 0 0,0 1-1 0 0,0-2 1 0 0,-17-3 0 0 0,20 3-10 0 0,-1-1 0 0 0,1 0 0 0 0,0 0-1 0 0,0 0 1 0 0,0-1 0 0 0,0 0 0 0 0,1 0 0 0 0,0 0 0 0 0,-1-1 0 0 0,2 1 0 0 0,-1-1 0 0 0,0-1 0 0 0,1 1 0 0 0,0 0 0 0 0,-6-12 0 0 0,-2-10 196 0 0,0-1 0 0 0,2 0 1 0 0,1 0-1 0 0,2-1 0 0 0,-8-51 0 0 0,-9-36-1543 0 0,15 97-2333 0 0,8 18 3125 0 0,0 1-1 0 0,1-1 1 0 0,-1 1-1 0 0,0-1 1 0 0,0 1-1 0 0,1-1 1 0 0,-1 1-1 0 0,0-1 1 0 0,0 1-1 0 0,0-1 0 0 0,0 1 1 0 0,0 0-1 0 0,0 0 1 0 0,0-1-1 0 0,1 1 1 0 0,-1 0-1 0 0,0 0 1 0 0,0 0-1 0 0,0 0 1 0 0,0 0-1 0 0,-2 1 0 0 0,-21 9-9081 0 0,8 1 6371 0 0,8-6 1364 0 0</inkml:trace>
</inkml:ink>
</file>

<file path=ppt/ink/ink4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2.190"/>
    </inkml:context>
    <inkml:brush xml:id="br0">
      <inkml:brushProperty name="width" value="0.05" units="cm"/>
      <inkml:brushProperty name="height" value="0.05" units="cm"/>
      <inkml:brushProperty name="color" value="#004F8B"/>
    </inkml:brush>
  </inkml:definitions>
  <inkml:trace contextRef="#ctx0" brushRef="#br0">304 0 4564 0 0,'-13'47'7809'0'0,"8"-26"-6327"0"0,-1 0-1 0 0,-1-1 0 0 0,0 0 0 0 0,-16 28 1 0 0,7-22-645 0 0,-2 0 0 0 0,-38 42 1 0 0,-14 6-3859 0 0,31-34-3177 0 0,38-38 5483 0 0,-14 8-4180 0 0,4-9-951 0 0,-6-3 4289 0 0</inkml:trace>
</inkml:ink>
</file>

<file path=ppt/ink/ink4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2.752"/>
    </inkml:context>
    <inkml:brush xml:id="br0">
      <inkml:brushProperty name="width" value="0.05" units="cm"/>
      <inkml:brushProperty name="height" value="0.05" units="cm"/>
      <inkml:brushProperty name="color" value="#004F8B"/>
    </inkml:brush>
  </inkml:definitions>
  <inkml:trace contextRef="#ctx0" brushRef="#br0">604 28 3716 0 0,'0'0'11630'0'0,"1"4"-10941"0"0,0-2-542 0 0,-1 0 0 0 0,1 1 0 0 0,0-1 0 0 0,0 0 0 0 0,0 0 0 0 0,0 0-1 0 0,0 0 1 0 0,1 0 0 0 0,-1 0 0 0 0,1-1 0 0 0,-1 1 0 0 0,1 0 0 0 0,0-1 0 0 0,-1 1 0 0 0,1-1 0 0 0,4 3 0 0 0,-4-3-172 0 0,-1-1-9 0 0,0 0 0 0 0,0 0 0 0 0,0 1 1 0 0,0-1-1 0 0,0 0 0 0 0,0 0 0 0 0,0 0 1 0 0,0 0-1 0 0,0 0 0 0 0,0 0 0 0 0,0 0 0 0 0,0 0 1 0 0,0-1-1 0 0,0 1 0 0 0,0 0 0 0 0,0-1 1 0 0,0 1-1 0 0,0 0 0 0 0,-1-1 0 0 0,1 1 1 0 0,0-1-1 0 0,0 1 0 0 0,0-1 0 0 0,1-1 0 0 0,26-18-1204 0 0,-3-21 3623 0 0,-29 44-2033 0 0,-15 11 258 0 0,0 0 1 0 0,1 1-1 0 0,0 1 0 0 0,-17 22 0 0 0,12-14 62 0 0,-46 39 0 0 0,58-54-589 0 0,-1 0 0 0 0,0-1 0 0 0,0-1 0 0 0,-1 0 0 0 0,0 0 0 0 0,-1-2 0 0 0,1 1 0 0 0,-1-2 0 0 0,0 0 0 0 0,0 0 0 0 0,0-1 0 0 0,-19 1 0 0 0,30-4-147 0 0,0-1 0 0 0,0 1 1 0 0,1-1-1 0 0,-1 1 1 0 0,0-1-1 0 0,0 0 1 0 0,1 0-1 0 0,-1 0 1 0 0,0 0-1 0 0,1-1 0 0 0,-1 1 1 0 0,1-1-1 0 0,0 1 1 0 0,-1-1-1 0 0,1 0 1 0 0,0 0-1 0 0,0 0 1 0 0,0 0-1 0 0,0 0 0 0 0,0 0 1 0 0,1-1-1 0 0,-1 1 1 0 0,1-1-1 0 0,0 1 1 0 0,-1-1-1 0 0,1 1 1 0 0,0-1-1 0 0,0 0 1 0 0,1 0-1 0 0,-1 1 0 0 0,1-1 1 0 0,-1 0-1 0 0,1 0 1 0 0,0-5-1 0 0,0 4-19 0 0,-1-1-1 0 0,1 1 1 0 0,0-1-1 0 0,1 1 1 0 0,-1 0-1 0 0,1-1 0 0 0,0 1 1 0 0,0 0-1 0 0,0-1 1 0 0,1 1-1 0 0,0 0 1 0 0,-1 0-1 0 0,1 0 1 0 0,1 0-1 0 0,-1 1 1 0 0,0-1-1 0 0,1 0 1 0 0,0 1-1 0 0,0 0 0 0 0,0 0 1 0 0,0 0-1 0 0,5-4 1 0 0,-8 7 111 0 0,1-1 1 0 0,0 1-1 0 0,-1-1 0 0 0,1 1 1 0 0,0-1-1 0 0,-1 1 0 0 0,1-1 1 0 0,0 1-1 0 0,0 0 0 0 0,-1-1 1 0 0,1 1-1 0 0,0 0 0 0 0,0 0 1 0 0,0-1-1 0 0,-1 1 0 0 0,1 0 1 0 0,0 0-1 0 0,0 0 0 0 0,0 0 1 0 0,-1 0-1 0 0,1 0 0 0 0,0 0 1 0 0,0 1-1 0 0,0-1 0 0 0,-1 0 1 0 0,1 0-1 0 0,0 1 0 0 0,0-1 1 0 0,0 0-1 0 0,-1 1 0 0 0,1-1 1 0 0,0 0-1 0 0,0 2 0 0 0,0 0 22 0 0,0 0-1 0 0,-1 0 0 0 0,1-1 1 0 0,-1 1-1 0 0,1 0 0 0 0,-1 0 1 0 0,0 0-1 0 0,0 0 0 0 0,0 0 1 0 0,0 0-1 0 0,0 0 0 0 0,-1 0 0 0 0,0 3 1 0 0,-1 7 109 0 0,-2 0 0 0 0,1 0 0 0 0,-11 21 0 0 0,-34 51 327 0 0,32-61-2062 0 0,-30 37-1 0 0,35-49 166 0 0,0 0-1 0 0,0 0 1 0 0,-1-1 0 0 0,-19 12-1 0 0,22-17 9 0 0,0 0 0 0 0,0 0 0 0 0,0-1 0 0 0,-1-1 0 0 0,1 1 0 0 0,-1-2 0 0 0,-17 4 0 0 0,6-4-245 0 0</inkml:trace>
</inkml:ink>
</file>

<file path=ppt/ink/ink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1.198"/>
    </inkml:context>
    <inkml:brush xml:id="br0">
      <inkml:brushProperty name="width" value="0.05" units="cm"/>
      <inkml:brushProperty name="height" value="0.05" units="cm"/>
      <inkml:brushProperty name="color" value="#004F8B"/>
    </inkml:brush>
  </inkml:definitions>
  <inkml:trace contextRef="#ctx0" brushRef="#br0">277 2 3828 0 0,'4'-1'11253'0'0,"1"11"-8212"0"0,-5-8-2794 0 0,1 0 1 0 0,0 1-1 0 0,-1-1 1 0 0,0 0-1 0 0,0 0 1 0 0,1 1-1 0 0,-1-1 0 0 0,0 0 1 0 0,-1 1-1 0 0,1-1 1 0 0,-1 4-1 0 0,-7 10 656 0 0,0 0-1 0 0,0 0 0 0 0,-2-1 1 0 0,0 0-1 0 0,-1-1 0 0 0,0 0 1 0 0,-1-1-1 0 0,-22 20 0 0 0,20-21-1543 0 0,-1 0-1 0 0,-1 0 0 0 0,0-2 0 0 0,-25 14 1 0 0,39-24-227 0 0,0 1 0 0 0,1 0 0 0 0,-1-1 1 0 0,0 1-1 0 0,0-1 0 0 0,0 1 0 0 0,1-1 0 0 0,-1 0 1 0 0,0 0-1 0 0,0 0 0 0 0,0 0 0 0 0,0 0 0 0 0,-2-1 1 0 0,1 1 357 0 0,1-2 1 0 0,-1 1 0 0 0,1 0 0 0 0,0 0 0 0 0,-1-1-1 0 0,1 1 1 0 0,0-1 0 0 0,0 0 0 0 0,0 0-1 0 0,0 0 1 0 0,0 0 0 0 0,0 0 0 0 0,1 0-1 0 0,-1 0 1 0 0,1 0 0 0 0,0-1 0 0 0,-1 1-1 0 0,1-1 1 0 0,0 1 0 0 0,0-1 0 0 0,-1-4 0 0 0,-2-10-1191 0 0</inkml:trace>
</inkml:ink>
</file>

<file path=ppt/ink/ink4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3.455"/>
    </inkml:context>
    <inkml:brush xml:id="br0">
      <inkml:brushProperty name="width" value="0.05" units="cm"/>
      <inkml:brushProperty name="height" value="0.05" units="cm"/>
      <inkml:brushProperty name="color" value="#004F8B"/>
    </inkml:brush>
  </inkml:definitions>
  <inkml:trace contextRef="#ctx0" brushRef="#br0">1292 15 5352 0 0,'9'-15'7749'0'0,"-5"22"-2562"0"0,-8 27-1542 0 0,-2-22-2943 0 0,0-1-1 0 0,0 1 0 0 0,-1-1 1 0 0,-15 19-1 0 0,18-26-594 0 0,-1 1 0 0 0,1 0 0 0 0,-1-1 0 0 0,1 0 0 0 0,-1 0 0 0 0,-1-1 0 0 0,1 1 0 0 0,0-1 0 0 0,-1 0 0 0 0,1-1 0 0 0,-12 4 0 0 0,15-5-147 0 0,-1-1-4 0 0,1-1 0 0 0,-1 0-1 0 0,1 1 1 0 0,0-1 0 0 0,-1 0 0 0 0,1 0 0 0 0,0 0 0 0 0,-1-1 0 0 0,1 1-1 0 0,0 0 1 0 0,0-1 0 0 0,0 0 0 0 0,0 1 0 0 0,1-1 0 0 0,-4-3 0 0 0,-14-11-312 0 0,18 16 504 0 0,-8 33 141 0 0,7-25-214 0 0,-1 0 1 0 0,1 0-1 0 0,-1-1 0 0 0,-1 1 0 0 0,1-1 0 0 0,-2 0 1 0 0,1 0-1 0 0,-1 0 0 0 0,-7 8 0 0 0,10-12-34 0 0,-1 0-1 0 0,0 0 1 0 0,0 0 0 0 0,0 0-1 0 0,0-1 1 0 0,0 1-1 0 0,-1-1 1 0 0,1 0-1 0 0,-1 0 1 0 0,1 0 0 0 0,-1-1-1 0 0,0 1 1 0 0,0-1-1 0 0,0 0 1 0 0,0 0-1 0 0,0 0 1 0 0,0 0-1 0 0,0-1 1 0 0,-5 1 0 0 0,6-2-35 0 0,0 0 0 0 0,0 0 0 0 0,1 0 0 0 0,-1 0 0 0 0,0 0 0 0 0,1 0 0 0 0,-1-1 0 0 0,1 1 0 0 0,-1-1 0 0 0,1 0 0 0 0,0 1 0 0 0,0-1 0 0 0,-1 0 1 0 0,1-1-1 0 0,1 1 0 0 0,-1 0 0 0 0,0 0 0 0 0,1-1 0 0 0,-1 1 0 0 0,1-1 0 0 0,-1 0 0 0 0,1 1 0 0 0,0-1 0 0 0,0 0 0 0 0,1 0 0 0 0,-2-3 1 0 0,-1-7 14 0 0,1 0 1 0 0,0 0-1 0 0,1 0 1 0 0,0-16 0 0 0,1 21-19 0 0,-1 0 13 0 0,1-1 0 0 0,0 1 0 0 0,1 0 0 0 0,0 0 0 0 0,0 0 0 0 0,1 0-1 0 0,0 0 1 0 0,6-13 0 0 0,-8 19 401 0 0,-1 8-274 0 0,-4 8-53 0 0,0-1-1 0 0,-1 0 1 0 0,0 0-1 0 0,-1-1 1 0 0,0 0-1 0 0,-1 0 1 0 0,0 0-1 0 0,-1-1 1 0 0,-1 0-1 0 0,-16 14 1 0 0,5-5 38 0 0,-1-2 1 0 0,-1 0 0 0 0,-1-2 0 0 0,-39 21 0 0 0,34-23-85 0 0,-1-2 1 0 0,-1-1-1 0 0,0-1 0 0 0,-1-2 0 0 0,1-1 1 0 0,-53 5-1 0 0,-192-8-3239 0 0,148-6-4121 0 0,105-2-1804 0 0,22-10-409 0 0</inkml:trace>
</inkml:ink>
</file>

<file path=ppt/ink/ink4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3.986"/>
    </inkml:context>
    <inkml:brush xml:id="br0">
      <inkml:brushProperty name="width" value="0.05" units="cm"/>
      <inkml:brushProperty name="height" value="0.05" units="cm"/>
      <inkml:brushProperty name="color" value="#004F8B"/>
    </inkml:brush>
  </inkml:definitions>
  <inkml:trace contextRef="#ctx0" brushRef="#br0">139 41 6173 0 0,'1'-25'11931'0'0,"1"10"-5921"0"0,-2 17-4955 0 0,-3 25-3991 0 0,0-10 193 0 0,-1 0-1 0 0,0 0 0 0 0,-10 22 1 0 0,-48 89-4490 0 0,38-84 5780 0 0,-3 8-260 0 0</inkml:trace>
</inkml:ink>
</file>

<file path=ppt/ink/ink4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4.315"/>
    </inkml:context>
    <inkml:brush xml:id="br0">
      <inkml:brushProperty name="width" value="0.05" units="cm"/>
      <inkml:brushProperty name="height" value="0.05" units="cm"/>
      <inkml:brushProperty name="color" value="#004F8B"/>
    </inkml:brush>
  </inkml:definitions>
  <inkml:trace contextRef="#ctx0" brushRef="#br0">6 762 4720 0 0,'-5'1'11678'0'0,"34"-33"-9989"0"0,2 0 0 0 0,43-34 0 0 0,-19 17-1416 0 0,25-24-613 0 0,69-63-9176 0 0,157-183 0 0 0,-262 263 7782 0 0</inkml:trace>
</inkml:ink>
</file>

<file path=ppt/ink/ink4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4.643"/>
    </inkml:context>
    <inkml:brush xml:id="br0">
      <inkml:brushProperty name="width" value="0.05" units="cm"/>
      <inkml:brushProperty name="height" value="0.05" units="cm"/>
      <inkml:brushProperty name="color" value="#004F8B"/>
    </inkml:brush>
  </inkml:definitions>
  <inkml:trace contextRef="#ctx0" brushRef="#br0">1524 8 3632 0 0,'-2'-1'255'0'0,"1"0"-1"0"0,-1 0 1 0 0,1 0-1 0 0,-1 1 1 0 0,0-1-1 0 0,1 0 1 0 0,-1 1-1 0 0,0 0 1 0 0,1-1-1 0 0,-1 1 1 0 0,0 0-1 0 0,1 0 1 0 0,-1 0-1 0 0,0 0 0 0 0,1 0 1 0 0,-1 0-1 0 0,0 0 1 0 0,1 1-1 0 0,-4 0 1 0 0,-33 15 1531 0 0,-21 16-193 0 0,2 4 0 0 0,-61 48 1 0 0,-99 97-103 0 0,83-68-1113 0 0,-45 38-976 0 0,-421 318-12969 0 0,514-413 11831 0 0</inkml:trace>
</inkml:ink>
</file>

<file path=ppt/ink/ink4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6.316"/>
    </inkml:context>
    <inkml:brush xml:id="br0">
      <inkml:brushProperty name="width" value="0.05" units="cm"/>
      <inkml:brushProperty name="height" value="0.05" units="cm"/>
      <inkml:brushProperty name="color" value="#004F8B"/>
    </inkml:brush>
  </inkml:definitions>
  <inkml:trace contextRef="#ctx0" brushRef="#br0">1076 307 3808 0 0,'-4'-3'702'0'0,"0"1"0"0"0,1-1 0 0 0,-1 0 0 0 0,1 0 0 0 0,0-1-1 0 0,0 1 1 0 0,0-1 0 0 0,0 1 0 0 0,1-1 0 0 0,-1 0 0 0 0,1 0 0 0 0,0 0-1 0 0,0-1 1 0 0,-2-6 0 0 0,3 5-166 0 0,-1-1 1 0 0,1 0-1 0 0,0 0 1 0 0,1 0-1 0 0,-1-1 0 0 0,1 1 1 0 0,1 0-1 0 0,-1 0 1 0 0,3-8-1 0 0,-2 9-399 0 0,0-1 1 0 0,1 1-1 0 0,0 0 0 0 0,0-1 1 0 0,1 1-1 0 0,-1 0 1 0 0,1 0-1 0 0,1 0 0 0 0,-1 1 1 0 0,1-1-1 0 0,0 1 0 0 0,0 0 1 0 0,1 0-1 0 0,-1 0 0 0 0,1 1 1 0 0,0-1-1 0 0,0 1 1 0 0,1 0-1 0 0,-1 1 0 0 0,1-1 1 0 0,8-3-1 0 0,19-1-28 0 0,0 1 0 0 0,1 1 1 0 0,0 2-1 0 0,-1 1 0 0 0,43 2 0 0 0,32-2-1075 0 0,-102 3 863 0 0,-1 0 0 0 0,1-1 0 0 0,-1 0-1 0 0,1 0 1 0 0,-1 0 0 0 0,0-1-1 0 0,1 1 1 0 0,-1-1 0 0 0,10-5 0 0 0,-14 6 25 0 0,-16 0-81 0 0,11 1 159 0 0,0 0 0 0 0,0 0 1 0 0,0 0-1 0 0,0 0 1 0 0,0 1-1 0 0,0 0 1 0 0,0 0-1 0 0,0 0 1 0 0,1 0-1 0 0,-1 0 1 0 0,-4 2-1 0 0,-17 10 127 0 0,0 1 0 0 0,1 1 0 0 0,0 1 0 0 0,2 1 0 0 0,-27 25 0 0 0,-93 109 521 0 0,33-32-320 0 0,94-104-294 0 0,-1-1-1 0 0,0 0 0 0 0,-1-2 0 0 0,-1 0 0 0 0,1-1 1 0 0,-2-1-1 0 0,0 0 0 0 0,-28 10 0 0 0,41-18-104 0 0,0 0 0 0 0,0 0 0 0 0,0-1 0 0 0,0 1 0 0 0,0-1 0 0 0,0-1-1 0 0,-1 1 1 0 0,1-1 0 0 0,0 0 0 0 0,0 0 0 0 0,-1-1 0 0 0,1 0 0 0 0,0 0 0 0 0,0-1 0 0 0,0 1 0 0 0,0-1-1 0 0,0 0 1 0 0,1-1 0 0 0,-1 0 0 0 0,1 0 0 0 0,-1 0 0 0 0,1 0 0 0 0,0-1 0 0 0,0 0 0 0 0,0 0 0 0 0,1 0-1 0 0,-1 0 1 0 0,1-1 0 0 0,0 0 0 0 0,1 0 0 0 0,-1 0 0 0 0,-4-10 0 0 0,6 12 14 0 0,0-1 0 0 0,0 0 0 0 0,0 0 0 0 0,1 0 0 0 0,-1 0 0 0 0,1 0 0 0 0,0 0 0 0 0,1-1 0 0 0,-1 1 0 0 0,1 0 0 0 0,-1 0 1 0 0,1-1-1 0 0,0 1 0 0 0,1 0 0 0 0,-1 0 0 0 0,1 0 0 0 0,0-1 0 0 0,0 1 0 0 0,0 0 0 0 0,1 0 0 0 0,-1 0 0 0 0,1 0 0 0 0,0 0 0 0 0,0 1 0 0 0,0-1 0 0 0,1 1 0 0 0,-1-1 0 0 0,1 1 0 0 0,0 0 0 0 0,0 0 0 0 0,0 0 1 0 0,0 0-1 0 0,1 0 0 0 0,-1 1 0 0 0,1 0 0 0 0,-1 0 0 0 0,1 0 0 0 0,0 0 0 0 0,0 0 0 0 0,6-1 0 0 0,-9 2 80 0 0,0 1 1 0 0,0 0-1 0 0,0-1 0 0 0,0 1 0 0 0,0 0 1 0 0,0 0-1 0 0,0 0 0 0 0,0 0 1 0 0,0 0-1 0 0,0 0 0 0 0,0 0 0 0 0,0 0 1 0 0,0 0-1 0 0,0 1 0 0 0,0-1 1 0 0,0 0-1 0 0,0 0 0 0 0,0 1 0 0 0,-1-1 1 0 0,1 1-1 0 0,0-1 0 0 0,0 1 1 0 0,0-1-1 0 0,0 1 0 0 0,-1 0 0 0 0,1-1 1 0 0,1 2-1 0 0,-1 0 26 0 0,0 0 1 0 0,-1 0-1 0 0,1 0 1 0 0,0 0-1 0 0,-1 0 1 0 0,1 0 0 0 0,-1 0-1 0 0,0 0 1 0 0,0 0-1 0 0,0 0 1 0 0,0 0-1 0 0,0 4 1 0 0,-2 3 117 0 0,1 1 1 0 0,-2 0-1 0 0,1-1 1 0 0,-5 12 0 0 0,1-10-102 0 0,0-1 1 0 0,-1-1 0 0 0,0 1 0 0 0,0-1 0 0 0,-1 0-1 0 0,0 0 1 0 0,0-1 0 0 0,-1 0 0 0 0,0-1-1 0 0,-1 0 1 0 0,0-1 0 0 0,0 1 0 0 0,0-2 0 0 0,-1 0-1 0 0,1 0 1 0 0,-15 4 0 0 0,19-8-230 0 0,0 0-1 0 0,1 0 1 0 0,-1-1 0 0 0,-1 0 0 0 0,1 0-1 0 0,0 0 1 0 0,0-1 0 0 0,1 0 0 0 0,-1 0-1 0 0,0-1 1 0 0,0 1 0 0 0,0-1-1 0 0,1-1 1 0 0,-1 1 0 0 0,1-1 0 0 0,0 0-1 0 0,-9-6 1 0 0,12 8 188 0 0,2 8 102 0 0,-1 0 0 0 0,0 0 0 0 0,-1 0 1 0 0,1 0-1 0 0,-1-1 0 0 0,-1 1 0 0 0,1-1 0 0 0,-1 1 0 0 0,0-1 0 0 0,-1 0 0 0 0,1 0 0 0 0,-1 0 0 0 0,-1-1 0 0 0,1 1 0 0 0,-1-1 0 0 0,0 0 0 0 0,0 0 0 0 0,-10 7 0 0 0,11-9-69 0 0,-1 1 1 0 0,0-1-1 0 0,1-1 0 0 0,-1 1 0 0 0,0-1 0 0 0,0 1 1 0 0,0-2-1 0 0,0 1 0 0 0,-1 0 0 0 0,1-1 1 0 0,0 0-1 0 0,-1 0 0 0 0,1-1 0 0 0,-1 1 1 0 0,1-1-1 0 0,-1-1 0 0 0,1 1 0 0 0,-1-1 1 0 0,1 0-1 0 0,0 0 0 0 0,-1 0 0 0 0,1-1 1 0 0,0 1-1 0 0,-9-6 0 0 0,11 6-119 0 0,1-1-1 0 0,-1 0 1 0 0,1 0 0 0 0,-1 0-1 0 0,1 0 1 0 0,0-1 0 0 0,0 1-1 0 0,0-1 1 0 0,0 1 0 0 0,0-1-1 0 0,1 0 1 0 0,-1 0-1 0 0,1 1 1 0 0,-2-6 0 0 0,2 6 17 0 0,1 1 0 0 0,0-1-1 0 0,-1 1 1 0 0,1-1 0 0 0,0 1 0 0 0,0-1 0 0 0,0 1 0 0 0,0-1 0 0 0,0 1 0 0 0,0-1 0 0 0,0 1 0 0 0,0-1 0 0 0,1 1 0 0 0,-1-1 0 0 0,0 1-1 0 0,1-1 1 0 0,0 1 0 0 0,-1-1 0 0 0,1 1 0 0 0,0 0 0 0 0,0-1 0 0 0,-1 1 0 0 0,1 0 0 0 0,0 0 0 0 0,0 0 0 0 0,0 0 0 0 0,1 0 0 0 0,-1 0-1 0 0,0 0 1 0 0,0 0 0 0 0,2-1 0 0 0,-2 1 44 0 0,0 1 1 0 0,0-1-1 0 0,0 1 0 0 0,0 0 1 0 0,0-1-1 0 0,0 1 0 0 0,0 0 1 0 0,0-1-1 0 0,0 1 0 0 0,0 0 0 0 0,0 0 1 0 0,0 0-1 0 0,0 0 0 0 0,0 0 1 0 0,0 0-1 0 0,0 0 0 0 0,0 0 0 0 0,1 1 1 0 0,-1-1-1 0 0,0 0 0 0 0,0 1 1 0 0,0-1-1 0 0,0 0 0 0 0,-1 1 0 0 0,1 0 1 0 0,0-1-1 0 0,0 1 0 0 0,0-1 1 0 0,0 1-1 0 0,0 0 0 0 0,-1 0 0 0 0,1-1 1 0 0,0 1-1 0 0,-1 0 0 0 0,1 0 1 0 0,0 0-1 0 0,-1 0 0 0 0,1 0 0 0 0,-1 0 1 0 0,1 2-1 0 0,1 0 43 0 0,-1 0 0 0 0,0 0 0 0 0,0 0 0 0 0,0 1 0 0 0,-1-1-1 0 0,1 1 1 0 0,-1-1 0 0 0,1 0 0 0 0,-1 1 0 0 0,0-1 0 0 0,-1 4 0 0 0,-2 6-28 0 0,-1-1 0 0 0,-1-1 1 0 0,0 1-1 0 0,0 0 0 0 0,-1-1 0 0 0,-1 0 1 0 0,0-1-1 0 0,0 1 0 0 0,-1-1 0 0 0,-1-1 0 0 0,1 1 1 0 0,-12 8-1 0 0,11-11-635 0 0,-1 1-1 0 0,0-1 1 0 0,0 0 0 0 0,0-1-1 0 0,-19 8 1 0 0,22-11-531 0 0,0-1-1 0 0,0 0 0 0 0,-1 0 1 0 0,1 0-1 0 0,-1-1 0 0 0,0 0 1 0 0,1 0-1 0 0,-1-1 0 0 0,-9-1 1 0 0,-14-9-2591 0 0,17 3 1968 0 0</inkml:trace>
</inkml:ink>
</file>

<file path=ppt/ink/ink4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6.643"/>
    </inkml:context>
    <inkml:brush xml:id="br0">
      <inkml:brushProperty name="width" value="0.05" units="cm"/>
      <inkml:brushProperty name="height" value="0.05" units="cm"/>
      <inkml:brushProperty name="color" value="#004F8B"/>
    </inkml:brush>
  </inkml:definitions>
  <inkml:trace contextRef="#ctx0" brushRef="#br0">112 69 6061 0 0,'31'-67'20240'0'0,"-31"66"-20275"0"0,-7 6-4854 0 0,4-2 3830 0 0,0 0 0 0 0,0 0 0 0 0,0 0 0 0 0,0 0-1 0 0,0 1 1 0 0,-3 7 0 0 0,-3 0-1374 0 0,-69 73-6451 0 0,54-56 7074 0 0</inkml:trace>
</inkml:ink>
</file>

<file path=ppt/ink/ink4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6.987"/>
    </inkml:context>
    <inkml:brush xml:id="br0">
      <inkml:brushProperty name="width" value="0.05" units="cm"/>
      <inkml:brushProperty name="height" value="0.05" units="cm"/>
      <inkml:brushProperty name="color" value="#004F8B"/>
    </inkml:brush>
  </inkml:definitions>
  <inkml:trace contextRef="#ctx0" brushRef="#br0">463 0 4904 0 0,'-14'51'11829'0'0,"13"-42"-10944"0"0,-1 0 0 0 0,0 0 0 0 0,0-1 0 0 0,-6 13 0 0 0,-52 83 1239 0 0,-11-6-4361 0 0,28-49-2211 0 0,-2-1 0 0 0,-3-3 0 0 0,-81 62 0 0 0,91-80 2463 0 0</inkml:trace>
</inkml:ink>
</file>

<file path=ppt/ink/ink4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7.487"/>
    </inkml:context>
    <inkml:brush xml:id="br0">
      <inkml:brushProperty name="width" value="0.05" units="cm"/>
      <inkml:brushProperty name="height" value="0.05" units="cm"/>
      <inkml:brushProperty name="color" value="#004F8B"/>
    </inkml:brush>
  </inkml:definitions>
  <inkml:trace contextRef="#ctx0" brushRef="#br0">207 12 4944 0 0,'0'0'1468'0'0,"24"-12"4819"0"0,-21 12-6025 0 0,1 1 0 0 0,0 0 1 0 0,0-1-1 0 0,0 1 0 0 0,0 0 0 0 0,0 1 0 0 0,-1-1 0 0 0,1 1 0 0 0,0-1 0 0 0,-1 1 1 0 0,0 0-1 0 0,1 1 0 0 0,-1-1 0 0 0,0 0 0 0 0,0 1 0 0 0,0 0 0 0 0,0 0 0 0 0,-1 0 1 0 0,1 0-1 0 0,-1 0 0 0 0,4 6 0 0 0,-4-4-129 0 0,-1 0 0 0 0,1 0 1 0 0,-1 1-1 0 0,1-1 0 0 0,-1 0 1 0 0,-1 0-1 0 0,1 1 0 0 0,-1-1 1 0 0,0 1-1 0 0,0-1 0 0 0,-1 0 0 0 0,0 1 1 0 0,0-1-1 0 0,0 0 0 0 0,0 1 1 0 0,-4 6-1 0 0,-7 17-14 0 0,-1-2 1 0 0,-2 1 0 0 0,0-2-1 0 0,-2 0 1 0 0,-1-1-1 0 0,-1-1 1 0 0,-1 0-1 0 0,-1-2 1 0 0,-43 36-1 0 0,28-35-2673 0 0,10-15-3473 0 0,1-25-4091 0 0,19 8 8230 0 0</inkml:trace>
</inkml:ink>
</file>

<file path=ppt/ink/ink4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7.846"/>
    </inkml:context>
    <inkml:brush xml:id="br0">
      <inkml:brushProperty name="width" value="0.05" units="cm"/>
      <inkml:brushProperty name="height" value="0.05" units="cm"/>
      <inkml:brushProperty name="color" value="#004F8B"/>
    </inkml:brush>
  </inkml:definitions>
  <inkml:trace contextRef="#ctx0" brushRef="#br0">56 84 4984 0 0,'0'-2'328'0'0,"0"-4"985"0"0,-1-1 0 0 0,1 1 0 0 0,1-1 0 0 0,-1 1-1 0 0,1-1 1 0 0,1 0 0 0 0,-1 1 0 0 0,1 0 0 0 0,0-1 0 0 0,5-8 1051 0 0,5 14 422 0 0,-9 6-2452 0 0,1 1 0 0 0,-1 0-1 0 0,0 0 1 0 0,-1 0 0 0 0,1 0-1 0 0,-1 0 1 0 0,0 0-1 0 0,-1 1 1 0 0,0-1 0 0 0,0 1-1 0 0,1 11 1 0 0,-4 80 890 0 0,2-86-1096 0 0,-5 53-2173 0 0,-23 106-1 0 0,9-93-3644 0 0,-4-2-3672 0 0,-1-21 2385 0 0,15-40 5090 0 0</inkml:trace>
</inkml:ink>
</file>

<file path=ppt/ink/ink4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8.205"/>
    </inkml:context>
    <inkml:brush xml:id="br0">
      <inkml:brushProperty name="width" value="0.05" units="cm"/>
      <inkml:brushProperty name="height" value="0.05" units="cm"/>
      <inkml:brushProperty name="color" value="#004F8B"/>
    </inkml:brush>
  </inkml:definitions>
  <inkml:trace contextRef="#ctx0" brushRef="#br0">345 1 5629 0 0,'0'0'7037'0'0,"-4"2"-5551"0"0,-10 9-581 0 0,1 0 0 0 0,0 1 0 0 0,1 1 0 0 0,0 0 0 0 0,1 0 0 0 0,0 1 0 0 0,-11 20 0 0 0,-29 35-98 0 0,18-26-769 0 0,-30 34-5994 0 0,59-73 4881 0 0,-1 0 0 0 0,1 1 0 0 0,-1-1 0 0 0,0-1-1 0 0,0 1 1 0 0,0-1 0 0 0,-1 0 0 0 0,1 0 0 0 0,-1 0 0 0 0,0-1 0 0 0,0 0-1 0 0,-7 2 1 0 0,2-3-781 0 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23.908"/>
    </inkml:context>
    <inkml:brush xml:id="br0">
      <inkml:brushProperty name="width" value="0.05" units="cm"/>
      <inkml:brushProperty name="height" value="0.05" units="cm"/>
    </inkml:brush>
  </inkml:definitions>
  <inkml:trace contextRef="#ctx0" brushRef="#br0">1 1 3408 0 0,'-1'7'8026'0'0,"1"-7"-7883"0"0,0 1 0 0 0,1-1 1 0 0,-1 0-1 0 0,0 0 0 0 0,0 0 1 0 0,1 0-1 0 0,19 7 3419 0 0,25 2-760 0 0,80 4 464 0 0,0-4-4948 0 0,-41-4-3528 0 0,-1-1-4208 0 0,-46-4 5782 0 0,-18-1 2107 0 0</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3.583"/>
    </inkml:context>
    <inkml:brush xml:id="br0">
      <inkml:brushProperty name="width" value="0.05" units="cm"/>
      <inkml:brushProperty name="height" value="0.05" units="cm"/>
    </inkml:brush>
  </inkml:definitions>
  <inkml:trace contextRef="#ctx0" brushRef="#br0">313 16 5456 0 0,'-4'-16'8735'0'0,"-1"16"-8397"0"0,1 1 0 0 0,-1 0 0 0 0,1-1 0 0 0,0 1 0 0 0,0 1 0 0 0,-1-1 0 0 0,1 1 0 0 0,0-1 0 0 0,0 1 0 0 0,1 0 0 0 0,-1 1 0 0 0,0-1-1 0 0,-3 4 1 0 0,-54 43 1150 0 0,44-34-1026 0 0,-151 139 3009 0 0,167-153-3472 0 0,4-3-460 0 0,1 1 387 0 0,-1-1-1 0 0,0 0 0 0 0,0-1 0 0 0,0 1 0 0 0,0 0 0 0 0,0-1 1 0 0,-1 0-1 0 0,4-3 0 0 0,-2 2-132 0 0,172-196-2868 0 0,-176 199 3121 0 0,1 1 0 0 0,-1-1 0 0 0,0 1 0 0 0,1 0 0 0 0,-1-1 0 0 0,1 1 0 0 0,-1-1 0 0 0,1 1 0 0 0,-1 0 0 0 0,1-1 0 0 0,-1 1 0 0 0,1 0 0 0 0,0 0 0 0 0,-1-1 0 0 0,1 1 0 0 0,-1 0 0 0 0,1 0 0 0 0,0 0 0 0 0,-1 0 0 0 0,1 0 0 0 0,-1 0 0 0 0,1 0 0 0 0,0 0 0 0 0,-1 0-1 0 0,1 0 1 0 0,-1 0 0 0 0,1 0 0 0 0,0 0 0 0 0,-1 1 0 0 0,1-1 0 0 0,-1 0 0 0 0,1 0 0 0 0,0 1 0 0 0,13 21 1235 0 0,2 43 458 0 0,-13-53-1420 0 0,18 68 903 0 0,8-7-4351 0 0,10-6-4492 0 0,14-4-4634 0 0,-42-52 10478 0 0</inkml:trace>
</inkml:ink>
</file>

<file path=ppt/ink/ink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1.557"/>
    </inkml:context>
    <inkml:brush xml:id="br0">
      <inkml:brushProperty name="width" value="0.05" units="cm"/>
      <inkml:brushProperty name="height" value="0.05" units="cm"/>
      <inkml:brushProperty name="color" value="#004F8B"/>
    </inkml:brush>
  </inkml:definitions>
  <inkml:trace contextRef="#ctx0" brushRef="#br0">3 41 4512 0 0,'31'-13'15536'0'0,"-6"3"-7978"0"0,-33-2-5564 0 0,5 10-1753 0 0,-24-1 447 0 0,26 3-887 0 0,0 1-1 0 0,0-1 1 0 0,0 1 0 0 0,0 0-1 0 0,0 0 1 0 0,1-1-1 0 0,-1 1 1 0 0,0 0-1 0 0,0 0 1 0 0,1 0-1 0 0,-1 0 1 0 0,1 0-1 0 0,-1 0 1 0 0,1 0-1 0 0,-1 0 1 0 0,1 1-1 0 0,-4 36-16875 0 0,3-21 11458 0 0,0-2 3560 0 0,-1-4 292 0 0</inkml:trace>
</inkml:ink>
</file>

<file path=ppt/ink/ink5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8.534"/>
    </inkml:context>
    <inkml:brush xml:id="br0">
      <inkml:brushProperty name="width" value="0.05" units="cm"/>
      <inkml:brushProperty name="height" value="0.05" units="cm"/>
      <inkml:brushProperty name="color" value="#004F8B"/>
    </inkml:brush>
  </inkml:definitions>
  <inkml:trace contextRef="#ctx0" brushRef="#br0">598 27 4924 0 0,'5'-10'1681'0'0,"3"-6"5714"0"0,-7 16-7318 0 0,-1 0-1 0 0,1 0 0 0 0,-1 0 1 0 0,0 0-1 0 0,1 0 0 0 0,-1 1 1 0 0,1-1-1 0 0,-1 0 1 0 0,0 0-1 0 0,1 0 0 0 0,-1 1 1 0 0,0-1-1 0 0,1 0 1 0 0,-1 0-1 0 0,0 1 0 0 0,1-1 1 0 0,-1 0-1 0 0,0 1 0 0 0,0-1 1 0 0,1 0-1 0 0,-1 1 1 0 0,0-1-1 0 0,0 0 0 0 0,0 1 1 0 0,1-1-1 0 0,-1 0 1 0 0,0 1-1 0 0,0-1 0 0 0,0 1 1 0 0,0-1-1 0 0,0 0 0 0 0,0 1 1 0 0,0-1-1 0 0,0 1 1 0 0,0-1-1 0 0,0 0 0 0 0,0 1 1 0 0,0-1-1 0 0,0 1 1 0 0,1 5 193 0 0,-1 0 0 0 0,1 0 1 0 0,-1 0-1 0 0,0 0 1 0 0,-1 0-1 0 0,1 0 0 0 0,-1 0 1 0 0,0-1-1 0 0,-1 1 0 0 0,-1 6 1 0 0,-24 56 1151 0 0,24-61-1227 0 0,-6 12 217 0 0,0-1 1 0 0,-1-1-1 0 0,-12 17 0 0 0,17-27-309 0 0,0-1 0 0 0,0 0 0 0 0,-1 0 0 0 0,0 0 0 0 0,0-1 0 0 0,0 0 0 0 0,-1 0 0 0 0,1 0 0 0 0,-1-1 0 0 0,-9 4 0 0 0,15-7-138 0 0,-1-1 1 0 0,1 1-1 0 0,-1-1 0 0 0,1 0 1 0 0,-1 0-1 0 0,1 1 0 0 0,-1-1 1 0 0,1 0-1 0 0,-1 0 1 0 0,1-1-1 0 0,-1 1 0 0 0,1 0 1 0 0,-1 0-1 0 0,1-1 0 0 0,0 1 1 0 0,-1-1-1 0 0,1 1 0 0 0,-1-1 1 0 0,1 0-1 0 0,0 1 0 0 0,-1-1 1 0 0,1 0-1 0 0,0 0 1 0 0,0 0-1 0 0,0 0 0 0 0,0 0 1 0 0,0 0-1 0 0,0 0 0 0 0,0 0 1 0 0,0-1-1 0 0,0 1 0 0 0,0 0 1 0 0,1-1-1 0 0,-1 1 1 0 0,0 0-1 0 0,1-1 0 0 0,-1 1 1 0 0,1-1-1 0 0,0 1 0 0 0,-1-2 1 0 0,-2-9-408 0 0,-1-1 0 0 0,2 1 0 0 0,-2-20 0 0 0,3 24 256 0 0,0 3 88 0 0,-1-8 29 0 0,0-1 1 0 0,1 1-1 0 0,1 0 0 0 0,0-1 0 0 0,4-24 1291 0 0,-6 63-596 0 0,-1-10-448 0 0,0-1 1 0 0,0 1-1 0 0,-1-1 1 0 0,-1 0-1 0 0,0-1 1 0 0,-1 1-1 0 0,-1-1 0 0 0,-9 14 1 0 0,-1-1-279 0 0,-1 0 0 0 0,-36 38 1 0 0,6-19-813 0 0,-10-4-3327 0 0,52-37 3296 0 0,-1 0-1 0 0,1 0 0 0 0,-1-1 1 0 0,0 0-1 0 0,0-1 0 0 0,0 0 1 0 0,0 0-1 0 0,0 0 0 0 0,-1-1 1 0 0,1 0-1 0 0,-1 0 0 0 0,1-1 1 0 0,0 0-1 0 0,-1 0 0 0 0,1-1 1 0 0,-10-1-1 0 0,1-3-771 0 0</inkml:trace>
</inkml:ink>
</file>

<file path=ppt/ink/ink5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2:59.018"/>
    </inkml:context>
    <inkml:brush xml:id="br0">
      <inkml:brushProperty name="width" value="0.05" units="cm"/>
      <inkml:brushProperty name="height" value="0.05" units="cm"/>
      <inkml:brushProperty name="color" value="#004F8B"/>
    </inkml:brush>
  </inkml:definitions>
  <inkml:trace contextRef="#ctx0" brushRef="#br0">0 53 5649 0 0,'20'-9'8603'0'0,"21"-15"-404"0"0,-40 23-7448 0 0,-4-10 4036 0 0,-12 3-908 0 0,16 10-4209 0 0,-1 0 0 0 0,1 0 0 0 0,0 1 0 0 0,0-2 0 0 0,0 1 0 0 0,0 0 0 0 0,1 0 0 0 0,-1 0 0 0 0,1 0 0 0 0,-1-1-1 0 0,1 1 1 0 0,-1-1 0 0 0,1 1 0 0 0,3 1 0 0 0,11 14-2881 0 0</inkml:trace>
</inkml:ink>
</file>

<file path=ppt/ink/ink5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07.730"/>
    </inkml:context>
    <inkml:brush xml:id="br0">
      <inkml:brushProperty name="width" value="0.05" units="cm"/>
      <inkml:brushProperty name="height" value="0.05" units="cm"/>
      <inkml:brushProperty name="color" value="#E71224"/>
    </inkml:brush>
  </inkml:definitions>
  <inkml:trace contextRef="#ctx0" brushRef="#br0">188 239 3696 0 0,'-10'-11'20064'0'0,"21"7"-19872"0"0,1 0 1 0 0,-1 1 0 0 0,1 0-1 0 0,0 1 1 0 0,0 1 0 0 0,20-1-1 0 0,80 4 111 0 0,-99-1-188 0 0,-11-1-116 0 0,74 7 83 0 0,-70-6-71 0 0,0 0-1 0 0,0 0 1 0 0,0 1 0 0 0,0 0 0 0 0,0 0 0 0 0,-1 1 0 0 0,1-1 0 0 0,-1 1 0 0 0,9 7 0 0 0,-13-10-12 0 0,-1 1 0 0 0,1 0 0 0 0,0 0 0 0 0,-1 0 0 0 0,1 0 0 0 0,-1 0 0 0 0,1 0 0 0 0,-1 0 0 0 0,0 0 1 0 0,1 0-1 0 0,-1 0 0 0 0,0 0 0 0 0,0 0 0 0 0,0 0 0 0 0,0 0 0 0 0,0 1 0 0 0,0-1 0 0 0,0 0 0 0 0,0 0 0 0 0,0 0 0 0 0,0 0 1 0 0,-1 0-1 0 0,1 0 0 0 0,0 0 0 0 0,-1 0 0 0 0,1 0 0 0 0,-1 0 0 0 0,1 0 0 0 0,-1 0 0 0 0,1 0 0 0 0,-1 0 0 0 0,0 0 0 0 0,1-1 1 0 0,-1 1-1 0 0,0 0 0 0 0,0 0 0 0 0,0-1 0 0 0,0 1 0 0 0,1-1 0 0 0,-1 1 0 0 0,-2 0 0 0 0,-37 26-26 0 0,27-19-10 0 0,-1-1 0 0 0,0-1 0 0 0,0-1 0 0 0,0 0 0 0 0,0 0 0 0 0,-19 2 0 0 0,27-6-58 0 0,0-1-1 0 0,0 1 1 0 0,0-1-1 0 0,0-1 1 0 0,0 1 0 0 0,0-1-1 0 0,0 0 1 0 0,0 0-1 0 0,0-1 1 0 0,0 0-1 0 0,0 0 1 0 0,1 0 0 0 0,-1-1-1 0 0,1 0 1 0 0,-1 0-1 0 0,1 0 1 0 0,-9-8 0 0 0,12 9-2 0 0,0 1 1 0 0,0-1-1 0 0,0 0 1 0 0,0 0-1 0 0,1 0 1 0 0,-1 0-1 0 0,1 0 1 0 0,-1 0-1 0 0,1 0 1 0 0,0 0-1 0 0,-2-6 1 0 0,3 7 52 0 0,-1 0 1 0 0,1-1 0 0 0,0 1 0 0 0,0-1-1 0 0,0 1 1 0 0,1 0 0 0 0,-1-1 0 0 0,0 1-1 0 0,0 0 1 0 0,1-1 0 0 0,-1 1 0 0 0,1 0-1 0 0,-1-1 1 0 0,1 1 0 0 0,0 0 0 0 0,-1 0-1 0 0,1 0 1 0 0,0 0 0 0 0,0-1 0 0 0,0 1 0 0 0,0 0-1 0 0,0 0 1 0 0,0 1 0 0 0,0-1 0 0 0,1-1-1 0 0,4-2 4 0 0,1 1 0 0 0,0 0 0 0 0,0 0 0 0 0,0 0 0 0 0,0 1 0 0 0,0 0 0 0 0,0 0 0 0 0,1 1 0 0 0,8-1 0 0 0,-14 2 130 0 0,3 1 126 0 0,-4-1-192 0 0,0 1 0 0 0,0-1-1 0 0,1 0 1 0 0,-1 0-1 0 0,0 0 1 0 0,0 1-1 0 0,0-1 1 0 0,1 0 0 0 0,-1 1-1 0 0,0-1 1 0 0,0 1-1 0 0,0 0 1 0 0,0-1-1 0 0,0 1 1 0 0,0 0 0 0 0,0-1-1 0 0,0 1 1 0 0,0 0-1 0 0,-1 0 1 0 0,1 0-1 0 0,0 0 1 0 0,0 0 0 0 0,-1 0-1 0 0,2 2 1 0 0,-6 6 97 0 0,0 0 0 0 0,-1-1 0 0 0,0 1 1 0 0,0-1-1 0 0,-1 0 0 0 0,0 0 0 0 0,-1-1 1 0 0,1 0-1 0 0,-1 0 0 0 0,-1 0 0 0 0,1-1 1 0 0,-1 0-1 0 0,-12 7 0 0 0,6-5-33 0 0,1-1-1 0 0,-1 0 1 0 0,-1-1-1 0 0,1 0 1 0 0,-1-1 0 0 0,0-1-1 0 0,-26 4 1 0 0,38-8-18 0 0,-1 1-1 0 0,1-1 1 0 0,0-1 0 0 0,0 1-1 0 0,-1 0 1 0 0,1-1 0 0 0,0 1-1 0 0,0-1 1 0 0,0 0 0 0 0,0 0-1 0 0,0 0 1 0 0,0-1 0 0 0,0 1 0 0 0,0-1-1 0 0,0 0 1 0 0,1 1 0 0 0,-1-1-1 0 0,1 0 1 0 0,-1-1 0 0 0,1 1-1 0 0,0 0 1 0 0,0-1 0 0 0,0 1-1 0 0,0-1 1 0 0,0 0 0 0 0,0 1 0 0 0,1-1-1 0 0,-1 0 1 0 0,1 0 0 0 0,0 0-1 0 0,0 0 1 0 0,0 0 0 0 0,0-1-1 0 0,0-3 1 0 0,-3-13 392 0 0,1 0-1 0 0,1-1 1 0 0,0 1 0 0 0,2-24-1 0 0,1 31-244 0 0,1-95 1440 0 0,-1 55-1984 0 0,0 1-4452 0 0,-41 63-18994 0 0,32-6 21990 0 0</inkml:trace>
</inkml:ink>
</file>

<file path=ppt/ink/ink5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08.058"/>
    </inkml:context>
    <inkml:brush xml:id="br0">
      <inkml:brushProperty name="width" value="0.05" units="cm"/>
      <inkml:brushProperty name="height" value="0.05" units="cm"/>
      <inkml:brushProperty name="color" value="#E71224"/>
    </inkml:brush>
  </inkml:definitions>
  <inkml:trace contextRef="#ctx0" brushRef="#br0">306 0 2956 0 0,'-5'16'2016'0'0,"-1"0"1"0"0,0-1-1 0 0,-1 0 0 0 0,-11 17 0 0 0,6-15-517 0 0,0 0 0 0 0,-27 28 1 0 0,10-17-2024 0 0,-1-2 0 0 0,-1-1 0 0 0,-38 23 0 0 0,57-42-1357 0 0,11-6 1515 0 0,0 1 0 0 0,1-1 1 0 0,-1 0-1 0 0,0 1 0 0 0,0-1 1 0 0,0 0-1 0 0,0 0 0 0 0,0 0 1 0 0,1 1-1 0 0,-1-1 0 0 0,0 0 1 0 0,0 0-1 0 0,0 0 0 0 0,0-1 1 0 0,0 1-1 0 0,1 0 1 0 0,-1 0-1 0 0,0 0 0 0 0,0-1 1 0 0,0 1-1 0 0,0 0 0 0 0,1-1 1 0 0,-1 1-1 0 0,0-1 0 0 0,0 1 1 0 0,0-1-1 0 0,-6-8-1723 0 0</inkml:trace>
</inkml:ink>
</file>

<file path=ppt/ink/ink5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08.699"/>
    </inkml:context>
    <inkml:brush xml:id="br0">
      <inkml:brushProperty name="width" value="0.05" units="cm"/>
      <inkml:brushProperty name="height" value="0.05" units="cm"/>
      <inkml:brushProperty name="color" value="#E71224"/>
    </inkml:brush>
  </inkml:definitions>
  <inkml:trace contextRef="#ctx0" brushRef="#br0">536 0 3532 0 0,'0'0'8268'0'0,"-2"3"-7424"0"0,-1 0-487 0 0,0 0-1 0 0,1 0 0 0 0,-1 0 0 0 0,1 0 0 0 0,0 1 0 0 0,0-1 0 0 0,0 1 0 0 0,1-1 0 0 0,-1 1 0 0 0,1 0 0 0 0,0 0 0 0 0,0-1 0 0 0,0 1 0 0 0,0 7 0 0 0,1-10-135 0 0,2-1-178 0 0,-1 0-1 0 0,1 0 1 0 0,-1 0-1 0 0,1 0 1 0 0,-1-1-1 0 0,1 1 1 0 0,-1 0-1 0 0,0-1 0 0 0,1 0 1 0 0,-1 1-1 0 0,1-1 1 0 0,-1 1-1 0 0,0-1 1 0 0,0 0-1 0 0,2-1 1 0 0,38-45 1261 0 0,-40 46-1202 0 0,-13 13 1247 0 0,-43 60-325 0 0,-30 34-471 0 0,77-97-510 0 0,-1 0 1 0 0,-1-1-1 0 0,0 0 1 0 0,0 0-1 0 0,0-1 1 0 0,-1-1-1 0 0,0 1 0 0 0,-14 4 1 0 0,23-9-30 0 0,-1-1 0 0 0,0 0 0 0 0,0 0 0 0 0,1-1 0 0 0,-1 1 0 0 0,0 0 0 0 0,0-1 0 0 0,0 0 0 0 0,0 0-1 0 0,0 0 1 0 0,0 0 0 0 0,1 0 0 0 0,-1 0 0 0 0,0-1 0 0 0,0 1 0 0 0,0-1 0 0 0,0 0 0 0 0,1 0 0 0 0,-1 0 0 0 0,0 0 0 0 0,1 0 0 0 0,-1-1 0 0 0,1 1 0 0 0,-1-1 0 0 0,1 0 0 0 0,0 0 0 0 0,0 0 0 0 0,0 0 0 0 0,0 0 0 0 0,-4-5 0 0 0,4 4-32 0 0,1 0 1 0 0,-1-1 0 0 0,0 1-1 0 0,1-1 1 0 0,0 0-1 0 0,0 0 1 0 0,0 1 0 0 0,0-1-1 0 0,1 0 1 0 0,-1 0 0 0 0,1 0-1 0 0,0 0 1 0 0,0 0-1 0 0,0 0 1 0 0,1 1 0 0 0,0-1-1 0 0,-1 0 1 0 0,1 0 0 0 0,1 0-1 0 0,-1 1 1 0 0,0-1 0 0 0,3-3-1 0 0,-2 2 1 0 0,0 1 0 0 0,0-1-1 0 0,1 1 1 0 0,-1 0 0 0 0,1 0-1 0 0,0 0 1 0 0,0 1-1 0 0,1-1 1 0 0,-1 1 0 0 0,1-1-1 0 0,0 1 1 0 0,6-4 0 0 0,-9 7 29 0 0,0-1-1 0 0,0 1 1 0 0,0 0 0 0 0,0 0-1 0 0,-1 0 1 0 0,1 0 0 0 0,0 0-1 0 0,0 0 1 0 0,0 0 0 0 0,0 0-1 0 0,-1 0 1 0 0,1 0 0 0 0,0 0 0 0 0,0 0-1 0 0,0 1 1 0 0,-1-1 0 0 0,1 0-1 0 0,0 1 1 0 0,0-1 0 0 0,-1 0-1 0 0,1 1 1 0 0,0-1 0 0 0,0 1-1 0 0,-1-1 1 0 0,1 1 0 0 0,-1-1 0 0 0,1 1-1 0 0,0 1 1 0 0,6 25 41 0 0,-8-18-40 0 0,1-1 0 0 0,-1 1 0 0 0,-1-1 1 0 0,-4 15-1 0 0,-3 1-271 0 0,-1 0 0 0 0,-1-1 0 0 0,-2 0 0 0 0,0-1 0 0 0,-1 0 0 0 0,-20 22 1 0 0,22-30-1342 0 0,-1 0 1 0 0,0-2 0 0 0,-27 21 0 0 0,29-26-127 0 0,0 0 1 0 0,0-1-1 0 0,-1 0 1 0 0,0-1-1 0 0,1 0 1 0 0,-15 3-1 0 0,8-4-184 0 0</inkml:trace>
</inkml:ink>
</file>

<file path=ppt/ink/ink5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09.949"/>
    </inkml:context>
    <inkml:brush xml:id="br0">
      <inkml:brushProperty name="width" value="0.05" units="cm"/>
      <inkml:brushProperty name="height" value="0.05" units="cm"/>
      <inkml:brushProperty name="color" value="#E71224"/>
    </inkml:brush>
  </inkml:definitions>
  <inkml:trace contextRef="#ctx0" brushRef="#br0">790 1 4708 0 0,'-3'1'10884'0'0,"-7"20"-6951"0"0,-35 56-2460 0 0,39-69-1261 0 0,4-4-163 0 0,0-1-1 0 0,-1 0 1 0 0,1 0 0 0 0,-1 0 0 0 0,1 0 0 0 0,-1 0 0 0 0,0-1 0 0 0,0 1 0 0 0,0-1 0 0 0,-1 0 0 0 0,1 1-1 0 0,0-2 1 0 0,-1 1 0 0 0,1 0 0 0 0,-8 2 0 0 0,9-4-89 0 0,-30 15-31 0 0,19-1 11 0 0,-40 39-82 0 0,48-48 162 0 0,0-1-1 0 0,0 0 0 0 0,-1 0 1 0 0,1-1-1 0 0,-1 1 0 0 0,0-1 1 0 0,0 0-1 0 0,-10 3 0 0 0,14-6-16 0 0,0 0 1 0 0,0 1-1 0 0,0-1 0 0 0,0 0 0 0 0,0 0 0 0 0,0 0 0 0 0,0 0 0 0 0,0 0 1 0 0,0-1-1 0 0,1 1 0 0 0,-1 0 0 0 0,0-1 0 0 0,0 0 0 0 0,0 1 0 0 0,0-1 0 0 0,0 0 1 0 0,1 0-1 0 0,-1 0 0 0 0,0 0 0 0 0,1 0 0 0 0,-1-1 0 0 0,1 1 0 0 0,-1 0 0 0 0,1-1 1 0 0,0 1-1 0 0,-1-1 0 0 0,1 1 0 0 0,0-1 0 0 0,0 0 0 0 0,0 1 0 0 0,0-1 1 0 0,1 0-1 0 0,-1 0 0 0 0,0 0 0 0 0,1 1 0 0 0,-1-1 0 0 0,1 0 0 0 0,0 0 0 0 0,-1 0 1 0 0,1-3-1 0 0,-2-10 24 0 0,1 1 0 0 0,1-1 0 0 0,0 1 0 0 0,2-17 0 0 0,-1 25-25 0 0,17-103 920 0 0,-21 129-835 0 0,-1 0-1 0 0,0 0 1 0 0,-2 0-1 0 0,-1 0 0 0 0,0-1 1 0 0,-1 0-1 0 0,-1-1 1 0 0,-17 27-1 0 0,-15 16 485 0 0,-50 59 1 0 0,39-55-387 0 0,-111 132 232 0 0,153-184-433 0 0,7-10 75 0 0,1 0 0 0 0,0 0-1 0 0,-1 0 1 0 0,1 0 0 0 0,-1-1 0 0 0,0 1-1 0 0,0-1 1 0 0,0 0 0 0 0,0 0 0 0 0,0 0-1 0 0,-7 3 1 0 0,8-4 146 0 0,3-12-324 0 0,1 0 0 0 0,-1 0 0 0 0,2 1-1 0 0,-1-1 1 0 0,1 0 0 0 0,1 1 0 0 0,0 0 0 0 0,9-16-1 0 0,52-78-1171 0 0,-45 73 1048 0 0,88-111-158 0 0,-36 51 717 0 0,-52 67-700 0 0,-32 42 30 0 0,9-14 378 0 0,-1 0 0 0 0,0 0 1 0 0,0 0-1 0 0,-1 0 0 0 0,1-1 0 0 0,-1 0 0 0 0,0 0 0 0 0,0 0 1 0 0,0-1-1 0 0,0 1 0 0 0,0-1 0 0 0,0 0 0 0 0,-1-1 0 0 0,1 1 1 0 0,-1-1-1 0 0,1 0 0 0 0,-1 0 0 0 0,1-1 0 0 0,-1 0 0 0 0,0 0 1 0 0,1 0-1 0 0,-1-1 0 0 0,1 1 0 0 0,-11-4 0 0 0,14 3-19 0 0,0 0-1 0 0,0 0 1 0 0,0 0 0 0 0,0 0-1 0 0,0-1 1 0 0,0 1-1 0 0,0-1 1 0 0,0 1 0 0 0,0-1-1 0 0,1 0 1 0 0,-1 0-1 0 0,1 0 1 0 0,-1 1 0 0 0,1-2-1 0 0,0 1 1 0 0,-1 0-1 0 0,1 0 1 0 0,0 0 0 0 0,1 0-1 0 0,-1-1 1 0 0,0 1-1 0 0,1 0 1 0 0,-1-1 0 0 0,1 1-1 0 0,0 0 1 0 0,0-1-1 0 0,0 1 1 0 0,0-1 0 0 0,0 1-1 0 0,0 0 1 0 0,1-1-1 0 0,-1 1 1 0 0,1-1 0 0 0,-1 1-1 0 0,2-3 1 0 0,17-39-3359 0 0,2 11-4951 0 0,19-12-874 0 0,-29 33 7335 0 0</inkml:trace>
</inkml:ink>
</file>

<file path=ppt/ink/ink5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0.308"/>
    </inkml:context>
    <inkml:brush xml:id="br0">
      <inkml:brushProperty name="width" value="0.05" units="cm"/>
      <inkml:brushProperty name="height" value="0.05" units="cm"/>
      <inkml:brushProperty name="color" value="#E71224"/>
    </inkml:brush>
  </inkml:definitions>
  <inkml:trace contextRef="#ctx0" brushRef="#br0">164 9 6009 0 0,'0'0'6493'0'0,"13"-9"4383"0"0,-13 12-11856 0 0,-3 8-888 0 0,-1 0 1 0 0,0-1-1 0 0,-1 0 0 0 0,-1 0 1 0 0,-12 19-1 0 0,-44 52-4531 0 0,27-36 4650 0 0,-4 7-179 0 0</inkml:trace>
</inkml:ink>
</file>

<file path=ppt/ink/ink5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0.652"/>
    </inkml:context>
    <inkml:brush xml:id="br0">
      <inkml:brushProperty name="width" value="0.05" units="cm"/>
      <inkml:brushProperty name="height" value="0.05" units="cm"/>
      <inkml:brushProperty name="color" value="#E71224"/>
    </inkml:brush>
  </inkml:definitions>
  <inkml:trace contextRef="#ctx0" brushRef="#br0">0 421 4504 0 0,'0'0'3061'0'0,"29"-11"-1689"0"0,-19 4-100 0 0,5-1-128 0 0,3-5-88 0 0,3-1-52 0 0,2-1-164 0 0,2-4-360 0 0,1-2-296 0 0,8-7-460 0 0,-3 2-880 0 0,-5-6-240 0 0,18-10-1252 0 0,-1 0 240 0 0,-1-3 195 0 0,-5-4 229 0 0,2 0 312 0 0</inkml:trace>
</inkml:ink>
</file>

<file path=ppt/ink/ink5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0.980"/>
    </inkml:context>
    <inkml:brush xml:id="br0">
      <inkml:brushProperty name="width" value="0.05" units="cm"/>
      <inkml:brushProperty name="height" value="0.05" units="cm"/>
      <inkml:brushProperty name="color" value="#E71224"/>
    </inkml:brush>
  </inkml:definitions>
  <inkml:trace contextRef="#ctx0" brushRef="#br0">1003 4 3580 0 0,'-30'-3'4047'0'0,"14"7"-3375"0"0,-1 0 1 0 0,0 2-1 0 0,1 0 0 0 0,0 1 0 0 0,1 1 0 0 0,-27 17 0 0 0,-83 68 632 0 0,112-83-1111 0 0,-53 46-135 0 0,3 3 0 0 0,2 2 0 0 0,3 3 0 0 0,-55 80 0 0 0,30-31-1825 0 0,-122 143-8143 0 0,159-203 8184 0 0</inkml:trace>
</inkml:ink>
</file>

<file path=ppt/ink/ink5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1.402"/>
    </inkml:context>
    <inkml:brush xml:id="br0">
      <inkml:brushProperty name="width" value="0.05" units="cm"/>
      <inkml:brushProperty name="height" value="0.05" units="cm"/>
      <inkml:brushProperty name="color" value="#E71224"/>
    </inkml:brush>
  </inkml:definitions>
  <inkml:trace contextRef="#ctx0" brushRef="#br0">3325 0 3848 0 0,'-7'7'8402'0'0,"-25"28"-6771"0"0,-264 411 3456 0 0,143-249-4270 0 0,-215 214 1 0 0,362-406-811 0 0,-100 105 280 0 0,-4-6 1 0 0,-154 114-1 0 0,218-187-267 0 0,-1-2 1 0 0,-1-3 0 0 0,-95 39 0 0 0,107-53-113 0 0,-1 0 1 0 0,-1-3-1 0 0,0-1 1 0 0,0-2-1 0 0,0-1 0 0 0,-55-1 1 0 0,-2-8-899 0 0,0-4 1 0 0,1-5-1 0 0,0-3 0 0 0,1-5 1 0 0,-92-33-1 0 0,56 8-2894 0 0,2-7 1 0 0,-229-129-1 0 0,244 114 2051 0 0</inkml:trace>
</inkml:ink>
</file>

<file path=ppt/ink/ink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2.120"/>
    </inkml:context>
    <inkml:brush xml:id="br0">
      <inkml:brushProperty name="width" value="0.05" units="cm"/>
      <inkml:brushProperty name="height" value="0.05" units="cm"/>
      <inkml:brushProperty name="color" value="#004F8B"/>
    </inkml:brush>
  </inkml:definitions>
  <inkml:trace contextRef="#ctx0" brushRef="#br0">268 273 4728 0 0,'0'0'10902'0'0,"-15"24"-6651"0"0,14-24-4232 0 0,1 1 0 0 0,0 0 0 0 0,0 0-1 0 0,-1-1 1 0 0,1 1 0 0 0,0 0 0 0 0,0 0-1 0 0,0-1 1 0 0,0 1 0 0 0,0 0 0 0 0,0 0 0 0 0,0-1-1 0 0,0 1 1 0 0,0 0 0 0 0,1 0 0 0 0,-1-1-1 0 0,0 1 1 0 0,0 0 0 0 0,1-1 0 0 0,-1 1 0 0 0,0 0-1 0 0,1-1 1 0 0,-1 1 0 0 0,1 0 0 0 0,-1-1 0 0 0,1 1-1 0 0,-1-1 1 0 0,1 1 0 0 0,-1-1 0 0 0,1 1-1 0 0,-1-1 1 0 0,1 1 0 0 0,0-1 0 0 0,-1 1 0 0 0,1-1-1 0 0,0 0 1 0 0,-1 0 0 0 0,1 1 0 0 0,0-1 0 0 0,0 0-1 0 0,-1 0 1 0 0,1 0 0 0 0,0 0 0 0 0,0 1-1 0 0,1-2 1 0 0,29-36-565 0 0,-42 50 1333 0 0,-1 0 1 0 0,-1-1 0 0 0,0 0 0 0 0,0-1 0 0 0,-1 0-1 0 0,-1-1 1 0 0,-15 8 0 0 0,24-15-630 0 0,0 0 0 0 0,0-1-1 0 0,0 1 1 0 0,-1-1 0 0 0,1-1 0 0 0,-1 1-1 0 0,1-1 1 0 0,-1 0 0 0 0,0-1 0 0 0,-10 1 0 0 0,13-2 26 0 0,0 0 0 0 0,0 0 0 0 0,0 0 0 0 0,0 0 0 0 0,0 0 0 0 0,0-1 0 0 0,0 0 1 0 0,0 0-1 0 0,0 0 0 0 0,1 0 0 0 0,-1 0 0 0 0,1-1 0 0 0,-1 0 0 0 0,1 0 0 0 0,0 0 1 0 0,0 0-1 0 0,1 0 0 0 0,-4-5 0 0 0,2 1-99 0 0,0-1 0 0 0,0 0 0 0 0,1 0 0 0 0,0 0 0 0 0,0 0-1 0 0,1 0 1 0 0,1-1 0 0 0,-1 1 0 0 0,1-1 0 0 0,0 1 0 0 0,1-1 0 0 0,0 1 0 0 0,1-1 0 0 0,-1 1 0 0 0,4-12 0 0 0,0-5-840 0 0,2 0 0 0 0,1 1 0 0 0,19-47 0 0 0,-4 29-8981 0 0,-6 14-7066 0 0</inkml:trace>
</inkml:ink>
</file>

<file path=ppt/ink/ink5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2.339"/>
    </inkml:context>
    <inkml:brush xml:id="br0">
      <inkml:brushProperty name="width" value="0.05" units="cm"/>
      <inkml:brushProperty name="height" value="0.05" units="cm"/>
      <inkml:brushProperty name="color" value="#E71224"/>
    </inkml:brush>
  </inkml:definitions>
  <inkml:trace contextRef="#ctx0" brushRef="#br0">238 147 4976 0 0,'-1'-15'13480'0'0,"-14"40"-13137"0"0,-2 4 595 0 0,2-10-594 0 0,-1-1 1 0 0,-18 17-1 0 0,29-30-230 0 0,-1 0 1 0 0,1 0-1 0 0,-1-1 1 0 0,0 0-1 0 0,0 0 0 0 0,-1 0 1 0 0,1-1-1 0 0,-1 0 1 0 0,0 0-1 0 0,-12 3 1 0 0,17-6-76 0 0,1 1 0 0 0,-1-1 0 0 0,0 0 0 0 0,1 0 0 0 0,-1 0 0 0 0,0-1 0 0 0,1 1 0 0 0,-1 0 0 0 0,0 0 0 0 0,1-1 0 0 0,-1 1 0 0 0,1-1 0 0 0,-1 0 0 0 0,0 1 0 0 0,1-1 0 0 0,0 0 0 0 0,-1 0 0 0 0,1 0 0 0 0,0 0 0 0 0,-1 0 0 0 0,1 0 0 0 0,-1-2 0 0 0,-1 0 24 0 0,1 0 0 0 0,0-1 0 0 0,0 1 0 0 0,0-1-1 0 0,0 0 1 0 0,1 1 0 0 0,0-1 0 0 0,-1 0 0 0 0,1-4 0 0 0,-2-6 124 0 0,1-1 0 0 0,1 0 0 0 0,1-27 0 0 0,1-12-91 0 0,0-14-535 0 0,7 25-3300 0 0,7 62-11915 0 0,-13-9 13234 0 0,0 2 689 0 0</inkml:trace>
</inkml:ink>
</file>

<file path=ppt/ink/ink5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2.699"/>
    </inkml:context>
    <inkml:brush xml:id="br0">
      <inkml:brushProperty name="width" value="0.05" units="cm"/>
      <inkml:brushProperty name="height" value="0.05" units="cm"/>
      <inkml:brushProperty name="color" value="#E71224"/>
    </inkml:brush>
  </inkml:definitions>
  <inkml:trace contextRef="#ctx0" brushRef="#br0">106 233 3468 0 0,'-26'-22'5085'0'0,"24"17"-4646"0"0,1-1 1 0 0,-1 1 0 0 0,1-1-1 0 0,0 1 1 0 0,1-1 0 0 0,0 0-1 0 0,0 0 1 0 0,0 1-1 0 0,0-1 1 0 0,1 0 0 0 0,0 1-1 0 0,0-1 1 0 0,2-5 0 0 0,4-9 233 0 0,0 1 0 0 0,13-23 0 0 0,-17 35-477 0 0,-1 4-106 0 0,0 0 0 0 0,0 0-1 0 0,0 0 1 0 0,0 1 0 0 0,0-1 0 0 0,0 0 0 0 0,1 1-1 0 0,-1-1 1 0 0,1 1 0 0 0,0 0 0 0 0,0 0 0 0 0,0 0 0 0 0,6-3-1 0 0,-8 5 128 0 0,0 3-177 0 0,-1 4-164 0 0,0-1-1 0 0,0 1 1 0 0,-1-1-1 0 0,0 1 1 0 0,-1-1 0 0 0,1 0-1 0 0,-1 1 1 0 0,0-1 0 0 0,-1 0-1 0 0,1 0 1 0 0,-1 0-1 0 0,0 0 1 0 0,-5 5 0 0 0,-5 11-3180 0 0,-35 40 0 0 0,-3-13-3308 0 0,33-34 4720 0 0</inkml:trace>
</inkml:ink>
</file>

<file path=ppt/ink/ink5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3.183"/>
    </inkml:context>
    <inkml:brush xml:id="br0">
      <inkml:brushProperty name="width" value="0.05" units="cm"/>
      <inkml:brushProperty name="height" value="0.05" units="cm"/>
      <inkml:brushProperty name="color" value="#E71224"/>
    </inkml:brush>
  </inkml:definitions>
  <inkml:trace contextRef="#ctx0" brushRef="#br0">426 1 4400 0 0,'0'8'7669'0'0,"-3"42"-5841"0"0,-2-34-1338 0 0,0 0 0 0 0,-1-1 0 0 0,0 1 0 0 0,-15 23-1 0 0,19-36-461 0 0,1 0 0 0 0,-1 0 0 0 0,0 0 0 0 0,-1-1 0 0 0,1 1 0 0 0,0 0-1 0 0,-1-1 1 0 0,0 1 0 0 0,1-1 0 0 0,-1 0 0 0 0,0 0 0 0 0,0 0 0 0 0,0 0 0 0 0,0-1-1 0 0,-1 1 1 0 0,1-1 0 0 0,0 0 0 0 0,-1 0 0 0 0,1 0 0 0 0,-1 0 0 0 0,1-1-1 0 0,-1 1 1 0 0,1-1 0 0 0,-1 0 0 0 0,1 0 0 0 0,-1 0 0 0 0,0 0 0 0 0,1-1-1 0 0,-5-1 1 0 0,-9-4-58 0 0,7 1 9 0 0,1 1 0 0 0,-1 1 0 0 0,0 0 0 0 0,-13-2 1 0 0,14 5 35 0 0,0 2 0 0 0,0-1 0 0 0,0 1 0 0 0,1 1 0 0 0,-1-1 0 0 0,1 1 0 0 0,0 1 0 0 0,0 0 0 0 0,0 0 0 0 0,0 0 0 0 0,0 1 0 0 0,1 0 0 0 0,0 1 0 0 0,0 0 0 0 0,1 0 0 0 0,-1 0 0 0 0,1 1 1 0 0,-5 7-1 0 0,4-4-615 0 0,0 0 0 0 0,1 1 0 0 0,1-1 0 0 0,-9 23 0 0 0,10-21-1446 0 0,1 0-1 0 0,0 0 1 0 0,0 1-1 0 0,0 13 1 0 0,3-11 130 0 0,2-4 98 0 0</inkml:trace>
</inkml:ink>
</file>

<file path=ppt/ink/ink5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3.511"/>
    </inkml:context>
    <inkml:brush xml:id="br0">
      <inkml:brushProperty name="width" value="0.05" units="cm"/>
      <inkml:brushProperty name="height" value="0.05" units="cm"/>
      <inkml:brushProperty name="color" value="#E71224"/>
    </inkml:brush>
  </inkml:definitions>
  <inkml:trace contextRef="#ctx0" brushRef="#br0">0 51 4392 0 0,'15'0'1309'0'0,"3"0"-81"0"0,3-2-112 0 0,4-2-244 0 0,2-1-288 0 0,1 2-596 0 0,8-6-856 0 0,-7 4-1448 0 0,-1-2 135 0 0,-5 0 257 0 0,4-2 276 0 0</inkml:trace>
</inkml:ink>
</file>

<file path=ppt/ink/ink5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5.074"/>
    </inkml:context>
    <inkml:brush xml:id="br0">
      <inkml:brushProperty name="width" value="0.05" units="cm"/>
      <inkml:brushProperty name="height" value="0.05" units="cm"/>
      <inkml:brushProperty name="color" value="#E71224"/>
    </inkml:brush>
  </inkml:definitions>
  <inkml:trace contextRef="#ctx0" brushRef="#br0">1 218 5324 0 0,'0'-8'1933'0'0,"0"-1"-77"0"0,0-2-292 0 0,2-1-232 0 0,0 2-72 0 0,0-4-136 0 0,2 0-292 0 0,2 0-340 0 0,0-2-536 0 0,7 6-836 0 0,-1-6-356 0 0,1 0-1572 0 0,-1 1 220 0 0,2 1 192 0 0,-1-2 479 0 0,-3 4-39 0 0,-1 1 124 0 0</inkml:trace>
</inkml:ink>
</file>

<file path=ppt/ink/ink5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7.199"/>
    </inkml:context>
    <inkml:brush xml:id="br0">
      <inkml:brushProperty name="width" value="0.05" units="cm"/>
      <inkml:brushProperty name="height" value="0.05" units="cm"/>
      <inkml:brushProperty name="color" value="#E71224"/>
    </inkml:brush>
  </inkml:definitions>
  <inkml:trace contextRef="#ctx0" brushRef="#br0">730 14 3920 0 0,'1'-14'11523'0'0,"1"38"-8716"0"0,1 42-1990 0 0,-5-41-582 0 0,-1-1 0 0 0,-1 1 0 0 0,-1 0 0 0 0,-1-1 0 0 0,-11 28 0 0 0,3-6-1104 0 0,11-40 431 0 0,0-1-1 0 0,-1 0 1 0 0,1 0-1 0 0,-1-1 1 0 0,0 1-1 0 0,0-1 1 0 0,0 0-1 0 0,-6 4 1 0 0,-14 16 765 0 0,9-7-276 0 0,-1 0 0 0 0,0-2 0 0 0,-20 15-1 0 0,13-11-563 0 0,20-17 418 0 0,1-1-1 0 0,-1 1 0 0 0,1-1 0 0 0,-1 0 0 0 0,1 0 0 0 0,-1 0 0 0 0,0 0 0 0 0,0 0 0 0 0,-4 0 0 0 0,-9 3-314 0 0,14-3 327 0 0,-35 16 114 0 0,-20 25 203 0 0,49-36-201 0 0,1 1-1 0 0,-1-1 0 0 0,-1 0 0 0 0,1-1 0 0 0,-1 0 0 0 0,-18 8 0 0 0,25-12-43 0 0,-1 0 1 0 0,0-1 0 0 0,0 1-1 0 0,0 0 1 0 0,1-1-1 0 0,-1 0 1 0 0,0 0 0 0 0,0 0-1 0 0,0 0 1 0 0,0 0-1 0 0,0-1 1 0 0,0 1 0 0 0,1-1-1 0 0,-1 0 1 0 0,0 1-1 0 0,0-1 1 0 0,1-1 0 0 0,-1 1-1 0 0,0 0 1 0 0,1-1-1 0 0,0 1 1 0 0,-4-4 0 0 0,4 4-13 0 0,1-1 0 0 0,-1 1 0 0 0,1-1 1 0 0,0 0-1 0 0,0 1 0 0 0,0-1 0 0 0,0 0 1 0 0,0 0-1 0 0,0 0 0 0 0,0 0 0 0 0,0 0 1 0 0,1 0-1 0 0,-1 0 0 0 0,1 0 0 0 0,0 0 0 0 0,-1 0 1 0 0,1-1-1 0 0,0 1 0 0 0,0 0 0 0 0,0 0 1 0 0,1 0-1 0 0,-1 0 0 0 0,0 0 0 0 0,1 0 1 0 0,0 0-1 0 0,-1 0 0 0 0,1 0 0 0 0,0 0 1 0 0,0 0-1 0 0,0 0 0 0 0,2-3 0 0 0,-3 4 48 0 0,1 0 0 0 0,-1 0 0 0 0,1 1 0 0 0,-1-1 0 0 0,1 0 0 0 0,0 0 0 0 0,0 0 0 0 0,-1 0-1 0 0,1 0 1 0 0,0 1 0 0 0,0-1 0 0 0,0 0 0 0 0,0 1 0 0 0,0-1 0 0 0,0 1 0 0 0,0-1 0 0 0,2 0 0 0 0,-2 1-6 0 0,-1 0 1 0 0,1 0-1 0 0,-1 0 1 0 0,1 0 0 0 0,0 0-1 0 0,-1 0 1 0 0,1 0-1 0 0,-1 1 1 0 0,1-1 0 0 0,-1 0-1 0 0,1 0 1 0 0,0 1-1 0 0,-1-1 1 0 0,1 0 0 0 0,-1 1-1 0 0,1-1 1 0 0,-1 0-1 0 0,1 1 1 0 0,-1-1 0 0 0,0 1-1 0 0,1-1 1 0 0,-1 1-1 0 0,1 0 1 0 0,0 1 35 0 0,0 0 0 0 0,0 0-1 0 0,0 0 1 0 0,0 0 0 0 0,0 0 0 0 0,0 1-1 0 0,-1-1 1 0 0,1 0 0 0 0,-1 1 0 0 0,1-1-1 0 0,-1 0 1 0 0,0 1 0 0 0,0-1 0 0 0,0 4-1 0 0,-4 5-107 0 0,0 0-1 0 0,0 0 1 0 0,-1 0-1 0 0,0-1 0 0 0,-1 0 1 0 0,0 0-1 0 0,0 0 0 0 0,-1 0 1 0 0,-1-1-1 0 0,0 0 0 0 0,-15 13 1 0 0,-43 32-3098 0 0,1-14-3536 0 0,42-28 4796 0 0,0-2 74 0 0</inkml:trace>
</inkml:ink>
</file>

<file path=ppt/ink/ink5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8.011"/>
    </inkml:context>
    <inkml:brush xml:id="br0">
      <inkml:brushProperty name="width" value="0.05" units="cm"/>
      <inkml:brushProperty name="height" value="0.05" units="cm"/>
      <inkml:brushProperty name="color" value="#E71224"/>
    </inkml:brush>
  </inkml:definitions>
  <inkml:trace contextRef="#ctx0" brushRef="#br0">129 79 5609 0 0,'1'-4'790'0'0,"-1"-1"1"0"0,1 1 0 0 0,0 0 0 0 0,1 0 0 0 0,-1 0 0 0 0,1 0-1 0 0,0 1 1 0 0,0-1 0 0 0,0 0 0 0 0,3-3 0 0 0,-2 4-350 0 0,-1 0 1 0 0,0 1 0 0 0,1-1-1 0 0,0 1 1 0 0,0 0-1 0 0,0 0 1 0 0,0 0 0 0 0,0 0-1 0 0,0 1 1 0 0,5-3-1 0 0,-2 2-227 0 0,-1 1 0 0 0,0 0-1 0 0,1 0 1 0 0,-1 1-1 0 0,0-1 1 0 0,1 1 0 0 0,-1 0-1 0 0,1 1 1 0 0,-1-1-1 0 0,0 1 1 0 0,1 0 0 0 0,-1 0-1 0 0,0 1 1 0 0,0-1 0 0 0,0 1-1 0 0,5 3 1 0 0,-8-4-172 0 0,0-1 0 0 0,-1 1 1 0 0,1 0-1 0 0,-1-1 1 0 0,0 1-1 0 0,1 0 0 0 0,-1 0 1 0 0,0 0-1 0 0,1 0 1 0 0,-1 0-1 0 0,0 0 0 0 0,0 1 1 0 0,0-1-1 0 0,0 0 0 0 0,0 1 1 0 0,0-1-1 0 0,0 0 1 0 0,-1 1-1 0 0,1-1 0 0 0,0 3 1 0 0,-1-3-15 0 0,0 1 0 0 0,0-1 0 0 0,0 0 0 0 0,0 0 0 0 0,-1 1 1 0 0,1-1-1 0 0,0 0 0 0 0,-1 0 0 0 0,1 0 0 0 0,-1 1 0 0 0,1-1 1 0 0,-1 0-1 0 0,0 0 0 0 0,1 0 0 0 0,-1 0 0 0 0,0 0 0 0 0,0 0 1 0 0,0 0-1 0 0,0 0 0 0 0,-1 0 0 0 0,-3 3 6 0 0,0 0 0 0 0,0-1 0 0 0,-1 0 0 0 0,1 0 0 0 0,-1 0 0 0 0,0-1 0 0 0,0 1 0 0 0,0-2 0 0 0,-6 3 0 0 0,-8-2 38 0 0,1 2 1 0 0,1 0 0 0 0,-1 1 0 0 0,-29 13 0 0 0,42-15 37 0 0,0 0 0 0 0,1 1 1 0 0,-1 0-1 0 0,1 0 1 0 0,0 0-1 0 0,0 0 1 0 0,0 1-1 0 0,1 0 0 0 0,-1 0 1 0 0,1 0-1 0 0,0 0 1 0 0,1 1-1 0 0,-1 0 0 0 0,1-1 1 0 0,0 1-1 0 0,1 1 1 0 0,-3 6-1 0 0,0 10 353 0 0,0 0 0 0 0,2 1-1 0 0,1-1 1 0 0,1 1 0 0 0,0-1 0 0 0,2 1-1 0 0,6 34 1 0 0,-4-22-56 0 0,0-1-1 0 0,-4 46 1 0 0,2-36-1086 0 0,-1 4-8630 0 0,0-44 7431 0 0,-1-1 1 0 0,0 0-1 0 0,1 0 1 0 0,-2 0 0 0 0,1 0-1 0 0,0 0 1 0 0,-1 0-1 0 0,0 0 1 0 0,-3 6-1 0 0,-2 0 38 0 0</inkml:trace>
</inkml:ink>
</file>

<file path=ppt/ink/ink5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18.683"/>
    </inkml:context>
    <inkml:brush xml:id="br0">
      <inkml:brushProperty name="width" value="0.05" units="cm"/>
      <inkml:brushProperty name="height" value="0.05" units="cm"/>
      <inkml:brushProperty name="color" value="#E71224"/>
    </inkml:brush>
  </inkml:definitions>
  <inkml:trace contextRef="#ctx0" brushRef="#br0">393 48 3672 0 0,'-2'-4'13195'0'0,"-9"4"-9233"0"0,-19 4-5716 0 0,21-3 3698 0 0,7 0-1670 0 0,-28-11 641 0 0,30 10-931 0 0,-1-1 0 0 0,1 0 0 0 0,0 1 0 0 0,-1-1-1 0 0,1 0 1 0 0,0 1 0 0 0,0-1 0 0 0,0 0 0 0 0,-1 1 0 0 0,1-1 0 0 0,0 0-1 0 0,0 1 1 0 0,0-1 0 0 0,0 0 0 0 0,0 1 0 0 0,0-1 0 0 0,0 0 0 0 0,0 1 0 0 0,0-1-1 0 0,1 0 1 0 0,-1 1 0 0 0,0-1 0 0 0,0 0 0 0 0,1 1 0 0 0,-1-1 0 0 0,0 0 0 0 0,1 1-1 0 0,-1-1 1 0 0,0 1 0 0 0,1-1 0 0 0,-1 1 0 0 0,1-1 0 0 0,-1 1 0 0 0,1-1-1 0 0,-1 1 1 0 0,1-1 0 0 0,0 1 0 0 0,-1 0 0 0 0,1-1 0 0 0,-1 1 0 0 0,1 0 0 0 0,1-1-1 0 0,23-13-97 0 0,-23 14 137 0 0,7 8 61 0 0,-8-8-80 0 0,0 1 0 0 0,0-1 1 0 0,-1 1-1 0 0,1-1 0 0 0,0 1 1 0 0,-1-1-1 0 0,1 1 0 0 0,-1 0 0 0 0,1-1 1 0 0,-1 1-1 0 0,1 0 0 0 0,-1 0 1 0 0,1-1-1 0 0,-1 1 0 0 0,0 0 1 0 0,1 0-1 0 0,-1 0 0 0 0,0-1 0 0 0,0 1 1 0 0,0 0-1 0 0,1 0 0 0 0,-1 0 1 0 0,0 0-1 0 0,0-1 0 0 0,0 1 1 0 0,0 0-1 0 0,-1 0 0 0 0,1 0 0 0 0,0 0 1 0 0,0 0-1 0 0,0-1 0 0 0,-1 1 1 0 0,1 0-1 0 0,0 0 0 0 0,-1 0 1 0 0,1-1-1 0 0,-1 1 0 0 0,1 0 0 0 0,-1-1 1 0 0,1 1-1 0 0,-1 0 0 0 0,1-1 1 0 0,-2 2-1 0 0,-45 71-1844 0 0,21-39-1641 0 0,-1-1 0 0 0,-1-2 0 0 0,-63 54 0 0 0,6-23-28 0 0,32-30 1638 0 0</inkml:trace>
</inkml:ink>
</file>

<file path=ppt/ink/ink5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0.683"/>
    </inkml:context>
    <inkml:brush xml:id="br0">
      <inkml:brushProperty name="width" value="0.05" units="cm"/>
      <inkml:brushProperty name="height" value="0.05" units="cm"/>
      <inkml:brushProperty name="color" value="#E71224"/>
    </inkml:brush>
  </inkml:definitions>
  <inkml:trace contextRef="#ctx0" brushRef="#br0">769 12 4788 0 0,'1'-12'13637'0'0,"-5"29"-13200"0"0,0 0 1 0 0,-1-1-1 0 0,-1 0 0 0 0,-1 0 0 0 0,0-1 1 0 0,-1 1-1 0 0,-16 22 0 0 0,14-24-523 0 0,0-1 0 0 0,-1 0 1 0 0,0 0-1 0 0,-1-1 0 0 0,-1-1 0 0 0,1 0 0 0 0,-2-1 0 0 0,-15 10 1 0 0,23-17-73 0 0,1 0 0 0 0,-1-1 0 0 0,0 0 0 0 0,0 0 0 0 0,0 0 0 0 0,0-1 0 0 0,0 1-1 0 0,0-1 1 0 0,0-1 0 0 0,0 1 0 0 0,0-1 0 0 0,-1 0 0 0 0,-6-2 0 0 0,-3-1-293 0 0,-1-1-1 0 0,1 0 0 0 0,-21-10 1 0 0,20 8 99 0 0,1 0 0 0 0,-35-6-1 0 0,43 11 313 0 0,-1 1-1 0 0,1 0 1 0 0,-1 1-1 0 0,1 0 0 0 0,-1 0 1 0 0,1 1-1 0 0,0 0 0 0 0,0 1 1 0 0,-11 4-1 0 0,-64 34-142 0 0,45-10-750 0 0,51-25 927 0 0,0 0 0 0 0,1-1 0 0 0,26 5 0 0 0,-32-8 80 0 0,0 0-1 0 0,-1 0 1 0 0,1 0 0 0 0,-1 1-1 0 0,0 0 1 0 0,0 0 0 0 0,0 1-1 0 0,7 4 1 0 0,-11-6-42 0 0,0 0-1 0 0,0 1 1 0 0,0-1-1 0 0,0 1 1 0 0,0-1-1 0 0,0 1 1 0 0,-1 0-1 0 0,1 0 1 0 0,-1 0-1 0 0,0 0 1 0 0,0 1 0 0 0,0-1-1 0 0,0 0 1 0 0,0 1-1 0 0,-1 0 1 0 0,2 4-1 0 0,-3-5-17 0 0,-1-1-1 0 0,1 0 0 0 0,0 1 0 0 0,-1-1 1 0 0,0 1-1 0 0,1-1 0 0 0,-1 0 1 0 0,0 0-1 0 0,0 0 0 0 0,-1 1 1 0 0,1-1-1 0 0,0 0 0 0 0,-1 0 1 0 0,1-1-1 0 0,-1 1 0 0 0,1 0 0 0 0,-1 0 1 0 0,0-1-1 0 0,0 1 0 0 0,0-1 1 0 0,0 1-1 0 0,0-1 0 0 0,0 0 1 0 0,0 0-1 0 0,0 0 0 0 0,-1 0 1 0 0,-2 1-1 0 0,-71 24 247 0 0,64-23-274 0 0,1 0 0 0 0,0 0 0 0 0,0 1 0 0 0,1 0 0 0 0,-1 1 0 0 0,1 0 0 0 0,0 1 0 0 0,0 0 0 0 0,-14 12 0 0 0,24-17 11 0 0,1 0 0 0 0,-1 0 0 0 0,1 0 0 0 0,-1 0 0 0 0,1 0 0 0 0,0 0 0 0 0,-1 0-1 0 0,1-1 1 0 0,0 1 0 0 0,0 0 0 0 0,0 0 0 0 0,-1-1 0 0 0,1 1 0 0 0,0 0 0 0 0,0-1 0 0 0,0 1 0 0 0,0-1 0 0 0,0 0 0 0 0,0 1 0 0 0,0-1 0 0 0,1 0 0 0 0,-1 1 0 0 0,0-1 0 0 0,0 0 0 0 0,0 0 0 0 0,0 0 0 0 0,0 0 0 0 0,2 0 0 0 0,35 0 115 0 0,38-1 672 0 0,-51 2 459 0 0,44-4-1 0 0,-67 2-800 0 0,37 4 2950 0 0,-58 2-3313 0 0,14-4-5 0 0,1-2-30 0 0,-102-17 95 0 0,104 18-145 0 0,-47-5-7 0 0,10 8 84 0 0,34-2 4 0 0,-1 0 0 0 0,1 0 1 0 0,-1 0-1 0 0,1 1 1 0 0,0 0-1 0 0,0 0 1 0 0,0 1-1 0 0,0-1 1 0 0,0 1-1 0 0,0 0 0 0 0,1 0 1 0 0,-1 1-1 0 0,1-1 1 0 0,0 1-1 0 0,0 0 1 0 0,0 0-1 0 0,1 1 1 0 0,0-1-1 0 0,-1 1 0 0 0,1-1 1 0 0,1 1-1 0 0,-1 0 1 0 0,1 0-1 0 0,0 0 1 0 0,0 0-1 0 0,0 1 1 0 0,1-1-1 0 0,0 1 0 0 0,0-1 1 0 0,0 6-1 0 0,-1 28 902 0 0,1-28-727 0 0,0 0 1 0 0,1 0-1 0 0,1 0 1 0 0,0 0-1 0 0,3 16 0 0 0,34 184 3346 0 0,-35-173-4070 0 0,-3 68 0 0 0,3-66-4566 0 0,-1-32 2648 0 0,0-1 0 0 0,0 1 0 0 0,1 0 0 0 0,0-1-1 0 0,0 1 1 0 0,0-1 0 0 0,1 0 0 0 0,1 0 0 0 0,9 12 0 0 0,-8-12 508 0 0</inkml:trace>
</inkml:ink>
</file>

<file path=ppt/ink/ink5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1.308"/>
    </inkml:context>
    <inkml:brush xml:id="br0">
      <inkml:brushProperty name="width" value="0.05" units="cm"/>
      <inkml:brushProperty name="height" value="0.05" units="cm"/>
      <inkml:brushProperty name="color" value="#E71224"/>
    </inkml:brush>
  </inkml:definitions>
  <inkml:trace contextRef="#ctx0" brushRef="#br0">108 308 3644 0 0,'-3'-8'1588'0'0,"0"-1"0"0"0,1 1 0 0 0,-1 0 0 0 0,2-1 0 0 0,-1 0 0 0 0,0-13 0 0 0,2 7-490 0 0,1 1 0 0 0,0-1 0 0 0,4-20 0 0 0,1 9-591 0 0,1 2 0 0 0,1-1 0 0 0,2 1 0 0 0,12-25 0 0 0,-15 41 218 0 0,-7 22-517 0 0,-11 29-48 0 0,8-38-39 0 0,-3 8-560 0 0,0-1-1 0 0,-1 0 1 0 0,-1 0 0 0 0,-13 17 0 0 0,18-26-309 0 0,0 0 1 0 0,-1-1-1 0 0,1 1 1 0 0,0 0-1 0 0,-1-1 1 0 0,0 0-1 0 0,-6 3 1 0 0,6-3-358 0 0,0-1 0 0 0,0 0 0 0 0,-1 0 0 0 0,1 0 0 0 0,0-1 0 0 0,0 1 0 0 0,0-1 0 0 0,-1 0 0 0 0,-3-1 0 0 0,-8-2-954 0 0</inkml:trace>
</inkml:ink>
</file>

<file path=ppt/ink/ink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2.760"/>
    </inkml:context>
    <inkml:brush xml:id="br0">
      <inkml:brushProperty name="width" value="0.05" units="cm"/>
      <inkml:brushProperty name="height" value="0.05" units="cm"/>
      <inkml:brushProperty name="color" value="#004F8B"/>
    </inkml:brush>
  </inkml:definitions>
  <inkml:trace contextRef="#ctx0" brushRef="#br0">618 9 7073 0 0,'0'-1'442'0'0,"0"1"1"0"0,-3-3 1770 0 0,3 3-1771 0 0,-1-1 1 0 0,1 1-1 0 0,-1-1 1 0 0,1 1 0 0 0,-1 0-1 0 0,0-1 1 0 0,1 1-1 0 0,-1 0 1 0 0,0 0-1 0 0,1-1 1 0 0,-1 1 0 0 0,0 0-1 0 0,1 0 1 0 0,-1 0-1 0 0,0 0 1 0 0,1 0 0 0 0,-1 0-1 0 0,0 0 1 0 0,1 0-1 0 0,-1 0 1 0 0,0 0-1 0 0,0 1 1 0 0,-1 17 4177 0 0,17 31-1531 0 0,-6-27-2901 0 0,-1 1-1 0 0,-1 0 1 0 0,-1 1 0 0 0,-2 0-1 0 0,0 0 1 0 0,-1 0-1 0 0,-2 0 1 0 0,0 0 0 0 0,-1 0-1 0 0,-2 0 1 0 0,-1 1-1 0 0,0-2 1 0 0,-8 28 0 0 0,5-32-66 0 0,0 0 1 0 0,-1-1-1 0 0,-1 0 0 0 0,-1-1 1 0 0,0 0-1 0 0,-1 0 1 0 0,-1-1-1 0 0,0 0 1 0 0,-2-1-1 0 0,1-1 0 0 0,-2 1 1 0 0,0-2-1 0 0,0 0 1 0 0,-2-1-1 0 0,1 0 1 0 0,-33 17-1 0 0,34-22-122 0 0,-1-1 0 0 0,0 0 0 0 0,0-1 0 0 0,-1-1 0 0 0,1 0 0 0 0,-1-1 0 0 0,0-1 0 0 0,0 0 0 0 0,0-1 0 0 0,0-1 0 0 0,0-1 0 0 0,-31-4 0 0 0,38 3 0 0 0,0 1 0 0 0,0-2 0 0 0,0 1 0 0 0,0-1 0 0 0,1-1 0 0 0,0 0 0 0 0,-1 0 0 0 0,1 0 0 0 0,0-1 0 0 0,1 0 0 0 0,-1-1 0 0 0,1 0 0 0 0,0 0 0 0 0,1 0 0 0 0,0-1 0 0 0,0 0 0 0 0,0 0 0 0 0,0-1 0 0 0,1 1 0 0 0,1-1 0 0 0,-1 0 0 0 0,1-1 0 0 0,-5-14 0 0 0,7 13-154 0 0,0 0 1 0 0,0 0-1 0 0,1 0 1 0 0,0 0-1 0 0,1 0 1 0 0,0 0-1 0 0,0 0 1 0 0,1 0-1 0 0,1 0 1 0 0,-1 0-1 0 0,2 0 1 0 0,-1 0-1 0 0,1 1 1 0 0,1-1-1 0 0,0 1 1 0 0,0 0-1 0 0,1 0 1 0 0,0 0-1 0 0,1 1 1 0 0,9-12-1 0 0,-8 10-29 0 0,1 1 1 0 0,1 1-1 0 0,0 0 0 0 0,0 0 1 0 0,0 0-1 0 0,1 1 0 0 0,0 1 0 0 0,0-1 1 0 0,1 2-1 0 0,0-1 0 0 0,0 2 1 0 0,0-1-1 0 0,1 2 0 0 0,-1-1 0 0 0,1 2 1 0 0,20-3-1 0 0,-5 5 1070 0 0,29-1 2488 0 0,-53 1-3260 0 0,0-1 0 0 0,0 0 0 0 0,-1 0 0 0 0,1 1 0 0 0,0-2-1 0 0,0 1 1 0 0,-1 0 0 0 0,1-1 0 0 0,0 1 0 0 0,-1-1 0 0 0,1 1 0 0 0,-1-1 0 0 0,0 0-1 0 0,0 0 1 0 0,0-1 0 0 0,0 1 0 0 0,2-3 0 0 0,2-16-291 0 0,-5 20-793 0 0</inkml:trace>
</inkml:ink>
</file>

<file path=ppt/ink/ink5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1.668"/>
    </inkml:context>
    <inkml:brush xml:id="br0">
      <inkml:brushProperty name="width" value="0.05" units="cm"/>
      <inkml:brushProperty name="height" value="0.05" units="cm"/>
      <inkml:brushProperty name="color" value="#E71224"/>
    </inkml:brush>
  </inkml:definitions>
  <inkml:trace contextRef="#ctx0" brushRef="#br0">0 5 5713 0 0,'4'-5'12004'0'0,"4"22"-11258"0"0,5 29-6944 0 0,-11-22 3866 0 0,-1-1 0 0 0,0 1 0 0 0,-4 29 1 0 0,0-17 465 0 0</inkml:trace>
</inkml:ink>
</file>

<file path=ppt/ink/ink5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2.012"/>
    </inkml:context>
    <inkml:brush xml:id="br0">
      <inkml:brushProperty name="width" value="0.05" units="cm"/>
      <inkml:brushProperty name="height" value="0.05" units="cm"/>
      <inkml:brushProperty name="color" value="#E71224"/>
    </inkml:brush>
  </inkml:definitions>
  <inkml:trace contextRef="#ctx0" brushRef="#br0">0 0 5753 0 0,'0'0'1804'0'0,"5"9"1472"0"0,-3-2-1884 0 0,0-2 972 0 0,2 2-1156 0 0,-4 2-1340 0 0,0-1-6524 0 0,-8-4 235 0 0</inkml:trace>
</inkml:ink>
</file>

<file path=ppt/ink/ink5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3.574"/>
    </inkml:context>
    <inkml:brush xml:id="br0">
      <inkml:brushProperty name="width" value="0.05" units="cm"/>
      <inkml:brushProperty name="height" value="0.05" units="cm"/>
      <inkml:brushProperty name="color" value="#E71224"/>
    </inkml:brush>
  </inkml:definitions>
  <inkml:trace contextRef="#ctx0" brushRef="#br0">1109 326 4748 0 0,'-33'-51'10162'0'0,"11"-11"-5191"0"0,20 57-4771 0 0,1 0-1 0 0,0-1 1 0 0,0 1-1 0 0,1-1 1 0 0,-1 1 0 0 0,1-1-1 0 0,0 0 1 0 0,1 1-1 0 0,-1-1 1 0 0,1 1 0 0 0,0-1-1 0 0,1 1 1 0 0,-1 0 0 0 0,1-1-1 0 0,0 1 1 0 0,1 0-1 0 0,-1 0 1 0 0,1 0 0 0 0,0 1-1 0 0,4-6 1 0 0,-3 5-141 0 0,1 1 1 0 0,0 1-1 0 0,0-1 1 0 0,0 1-1 0 0,0 0 1 0 0,1 0-1 0 0,-1 0 0 0 0,1 1 1 0 0,0 0-1 0 0,-1 0 1 0 0,1 0-1 0 0,0 1 1 0 0,9-2-1 0 0,12 0-147 0 0,48 1 0 0 0,-38 1-39 0 0,-10 0 24 0 0,0-1 0 0 0,-1-2 0 0 0,1 0 0 0 0,43-14 0 0 0,-31-3 414 0 0,-38 20-175 0 0,-9 2-146 0 0,1 0 20 0 0,-1 1 0 0 0,0-1 0 0 0,1 1 0 0 0,-1 1 0 0 0,1 0 0 0 0,0 0 0 0 0,0 0 0 0 0,0 1 0 0 0,0 0 0 0 0,-7 6 0 0 0,-71 59-50 0 0,73-57 24 0 0,-59 52-14 0 0,16-13 52 0 0,-1-3 1 0 0,-79 52-1 0 0,116-88-45 0 0,-1-1 0 0 0,-1-1 0 0 0,0-1-1 0 0,-42 12 1 0 0,56-18-64 0 0,0-2-1 0 0,0 1 1 0 0,0-1-1 0 0,0 0 0 0 0,0 0 1 0 0,-1-1-1 0 0,1 0 1 0 0,0 0-1 0 0,0 0 1 0 0,0-1-1 0 0,0-1 1 0 0,0 1-1 0 0,0-1 0 0 0,0 0 1 0 0,0 0-1 0 0,0-1 1 0 0,1 0-1 0 0,-1 0 1 0 0,-8-7-1 0 0,12 7-57 0 0,1 1-1 0 0,0-1 1 0 0,-1 0 0 0 0,1 0-1 0 0,0 1 1 0 0,1-2 0 0 0,-1 1-1 0 0,0 0 1 0 0,1 0 0 0 0,0 0-1 0 0,0-1 1 0 0,0 1 0 0 0,0-1-1 0 0,0 1 1 0 0,1-1 0 0 0,0 1-1 0 0,-1-1 1 0 0,1 1 0 0 0,1-7-1 0 0,-1 7 98 0 0,1 0-1 0 0,-1 1 0 0 0,1-1 0 0 0,-1 0 0 0 0,1 1 1 0 0,0-1-1 0 0,0 0 0 0 0,0 1 0 0 0,0-1 0 0 0,1 1 1 0 0,-1 0-1 0 0,1-1 0 0 0,-1 1 0 0 0,1 0 0 0 0,0 0 0 0 0,0 0 1 0 0,0 0-1 0 0,0 0 0 0 0,0 1 0 0 0,0-1 0 0 0,1 0 1 0 0,-1 1-1 0 0,0 0 0 0 0,1 0 0 0 0,4-2 0 0 0,-6 2 86 0 0,0 1 1 0 0,0-1-1 0 0,0 0 0 0 0,1 1 0 0 0,-1-1 0 0 0,0 1 0 0 0,1 0 0 0 0,-1-1 0 0 0,0 1 0 0 0,1 0 0 0 0,-1 0 0 0 0,0 0 0 0 0,1 0 1 0 0,-1 0-1 0 0,0 0 0 0 0,1 0 0 0 0,-1 1 0 0 0,0-1 0 0 0,1 0 0 0 0,-1 1 0 0 0,0-1 0 0 0,0 1 0 0 0,0-1 0 0 0,1 1 0 0 0,-1 0 1 0 0,0 0-1 0 0,0-1 0 0 0,0 1 0 0 0,0 0 0 0 0,0 0 0 0 0,0 0 0 0 0,0 0 0 0 0,0 0 0 0 0,0 0 0 0 0,-1 0 0 0 0,1 0 1 0 0,0 1-1 0 0,-1-1 0 0 0,1 0 0 0 0,-1 0 0 0 0,1 1 0 0 0,-1-1 0 0 0,0 0 0 0 0,1 0 0 0 0,-1 1 0 0 0,0-1 0 0 0,0 0 0 0 0,0 1 1 0 0,0-1-1 0 0,0 0 0 0 0,-1 3 0 0 0,1 3 57 0 0,-1-1 1 0 0,0 0-1 0 0,-1 0 1 0 0,1 0-1 0 0,-1 0 1 0 0,0 0-1 0 0,-1 0 1 0 0,1-1-1 0 0,-7 9 1 0 0,5-7-111 0 0,-1 0-1 0 0,0 0 1 0 0,0-1 0 0 0,-1 0 0 0 0,0 0-1 0 0,0 0 1 0 0,0-1 0 0 0,-1 0 0 0 0,0 0-1 0 0,0 0 1 0 0,0-1 0 0 0,-1 0-1 0 0,1-1 1 0 0,-1 0 0 0 0,0 0 0 0 0,0 0-1 0 0,0-1 1 0 0,0 0 0 0 0,-10 0 0 0 0,16-2-216 0 0,-32-25-1439 0 0,34 25 1672 0 0,0-1 0 0 0,-1 1 1 0 0,1 0-1 0 0,0 0 0 0 0,0 0 1 0 0,0-1-1 0 0,-1 1 1 0 0,1 0-1 0 0,0 0 0 0 0,0 0 1 0 0,0 0-1 0 0,-1 0 0 0 0,1 0 1 0 0,0-1-1 0 0,0 1 0 0 0,-1 0 1 0 0,1 0-1 0 0,0 0 0 0 0,-1 0 1 0 0,1 0-1 0 0,0 0 0 0 0,0 0 1 0 0,-1 0-1 0 0,1 0 0 0 0,0 0 1 0 0,0 0-1 0 0,-1 0 0 0 0,1 0 1 0 0,0 0-1 0 0,0 1 0 0 0,-1-1 1 0 0,1 0-1 0 0,0 0 1 0 0,0 0-1 0 0,-1 0 0 0 0,1 0 1 0 0,0 1-1 0 0,0-1 0 0 0,0 0 1 0 0,-1 0-1 0 0,1 0 0 0 0,0 0 1 0 0,0 1-1 0 0,0-1 0 0 0,0 0 1 0 0,-1 0-1 0 0,1 1 0 0 0,0-1 1 0 0,0 0-1 0 0,0 0 0 0 0,0 1 1 0 0,0-1-1 0 0,0 0 0 0 0,0 1 1 0 0,-15 25 267 0 0,-12 17 209 0 0,20-36-341 0 0,0 0 0 0 0,-1-1 1 0 0,1 0-1 0 0,-1 0 0 0 0,-1-1 0 0 0,1 0 0 0 0,-1-1 0 0 0,-13 6 0 0 0,16-8-66 0 0,0-1 0 0 0,0 1 1 0 0,1-1-1 0 0,-1 0 0 0 0,0 0 0 0 0,0-1 0 0 0,0 1 0 0 0,0-1 0 0 0,0-1 0 0 0,0 1 1 0 0,0-1-1 0 0,0 0 0 0 0,0 0 0 0 0,-11-5 0 0 0,16 6-96 0 0,-1-1 0 0 0,1 1 1 0 0,-1-1-1 0 0,1 0 0 0 0,-1 1 0 0 0,1-1 0 0 0,0 0 0 0 0,0 0 1 0 0,-1 0-1 0 0,1 0 0 0 0,0 0 0 0 0,0 0 0 0 0,0-1 0 0 0,0 1 1 0 0,0 0-1 0 0,0 0 0 0 0,0-1 0 0 0,1 1 0 0 0,-1-1 0 0 0,0 1 1 0 0,1-1-1 0 0,-1 1 0 0 0,1-1 0 0 0,-1-1 0 0 0,1 2-99 0 0,0 0 75 0 0,0 1 42 0 0,0-1-1 0 0,0 0 0 0 0,0 1 0 0 0,0-1 0 0 0,0 0 1 0 0,0 0-1 0 0,0 1 0 0 0,0-1 0 0 0,0 0 0 0 0,1 1 1 0 0,-1-1-1 0 0,0 0 0 0 0,0 1 0 0 0,1-1 0 0 0,-1 1 1 0 0,0-1-1 0 0,1 0 0 0 0,-1 1 0 0 0,1-1 0 0 0,-1 1 1 0 0,1-1-1 0 0,-1 1 0 0 0,1-1 0 0 0,-1 1 0 0 0,1-1 0 0 0,-1 1 1 0 0,1 0-1 0 0,-1-1 0 0 0,1 1 0 0 0,0 0 0 0 0,-1-1 1 0 0,1 1-1 0 0,0 0 0 0 0,-1 0 0 0 0,1 0 0 0 0,0 0 1 0 0,-1 0-1 0 0,1 0 0 0 0,0 0 0 0 0,0 0 0 0 0,-1 0 1 0 0,1 0-1 0 0,0 0 0 0 0,0 0 0 0 0,1 1 22 0 0,-1 0-1 0 0,1 0 1 0 0,0 0-1 0 0,-1 1 1 0 0,1-1-1 0 0,-1 0 1 0 0,0 1-1 0 0,1-1 1 0 0,-1 1-1 0 0,0-1 0 0 0,0 1 1 0 0,0 0-1 0 0,0-1 1 0 0,0 1-1 0 0,0 0 1 0 0,-1 0-1 0 0,1 0 1 0 0,0 0-1 0 0,-1-1 1 0 0,0 1-1 0 0,1 0 1 0 0,-1 0-1 0 0,0 0 1 0 0,0 0-1 0 0,0 2 0 0 0,-1 2 9 0 0,0-1 0 0 0,0 1-1 0 0,-1-1 1 0 0,0 0-1 0 0,0 1 1 0 0,0-1-1 0 0,0 0 1 0 0,-1 0-1 0 0,-3 5 1 0 0,-4 4-68 0 0,-1 1 0 0 0,0-2 0 0 0,-1 1 0 0 0,-1-2 0 0 0,-16 14 0 0 0,-21 10-111 0 0,-8-5-3451 0 0,50-27 2550 0 0,1-1-1 0 0,-1 0 1 0 0,0-1-1 0 0,1 0 1 0 0,-1 0-1 0 0,0-1 1 0 0,0 1-1 0 0,0-2 1 0 0,-1 1-1 0 0,1-1 1 0 0,0 0-1 0 0,0-1 0 0 0,-13-2 1 0 0,5-2-707 0 0</inkml:trace>
</inkml:ink>
</file>

<file path=ppt/ink/ink5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3.934"/>
    </inkml:context>
    <inkml:brush xml:id="br0">
      <inkml:brushProperty name="width" value="0.05" units="cm"/>
      <inkml:brushProperty name="height" value="0.05" units="cm"/>
      <inkml:brushProperty name="color" value="#E71224"/>
    </inkml:brush>
  </inkml:definitions>
  <inkml:trace contextRef="#ctx0" brushRef="#br0">21 20 6993 0 0,'0'0'2140'0'0,"5"-7"1668"0"0,-1 2-644 0 0,-2-2-459 0 0,-19 24-16091 0 0,11-10 11278 0 0,-2 2 276 0 0</inkml:trace>
</inkml:ink>
</file>

<file path=ppt/ink/ink5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4.293"/>
    </inkml:context>
    <inkml:brush xml:id="br0">
      <inkml:brushProperty name="width" value="0.05" units="cm"/>
      <inkml:brushProperty name="height" value="0.05" units="cm"/>
      <inkml:brushProperty name="color" value="#E71224"/>
    </inkml:brush>
  </inkml:definitions>
  <inkml:trace contextRef="#ctx0" brushRef="#br0">474 0 5773 0 0,'-4'9'1936'0'0,"0"3"-92"0"0,-2 0-236 0 0,-5 6-208 0 0,-1-1-16 0 0,-7 6-260 0 0,-1 1-284 0 0,-7 6-315 0 0,0 3-281 0 0,-12 11-468 0 0,-1-1-557 0 0,1 5-527 0 0,-4-7-1428 0 0,-3-1 24 0 0,9-6 520 0 0,4-6-9 0 0,0-1 277 0 0,0-4 264 0 0</inkml:trace>
</inkml:ink>
</file>

<file path=ppt/ink/ink5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4.746"/>
    </inkml:context>
    <inkml:brush xml:id="br0">
      <inkml:brushProperty name="width" value="0.05" units="cm"/>
      <inkml:brushProperty name="height" value="0.05" units="cm"/>
      <inkml:brushProperty name="color" value="#E71224"/>
    </inkml:brush>
  </inkml:definitions>
  <inkml:trace contextRef="#ctx0" brushRef="#br0">399 37 4616 0 0,'-22'-20'7793'0'0,"22"20"-7682"0"0,0 0 0 0 0,-1 0 1 0 0,1-1-1 0 0,0 1 0 0 0,-1 0 0 0 0,1 0 0 0 0,0-1 0 0 0,0 1 1 0 0,-1 0-1 0 0,1-1 0 0 0,0 1 0 0 0,0 0 0 0 0,-1-1 0 0 0,1 1 1 0 0,0 0-1 0 0,0-1 0 0 0,0 1 0 0 0,0 0 0 0 0,0-1 0 0 0,-1 1 0 0 0,1 0 1 0 0,0-1-1 0 0,0 1 0 0 0,0-1 0 0 0,0 1 0 0 0,0 0 0 0 0,0-1 1 0 0,0 1-1 0 0,0-1 0 0 0,1 1 0 0 0,-1 0 0 0 0,0-1 0 0 0,0 1 1 0 0,0 0-1 0 0,0-1 0 0 0,0 1 0 0 0,1-1 0 0 0,-1 1 0 0 0,0 0 0 0 0,0-1 1 0 0,0 1-1 0 0,1 0 0 0 0,-1 0 0 0 0,0-1 0 0 0,1 1 0 0 0,-1 0 1 0 0,0 0-1 0 0,1-1 0 0 0,-1 1 0 0 0,0 0 0 0 0,1 0 0 0 0,-1 0 0 0 0,0 0 1 0 0,1-1-1 0 0,-1 1 0 0 0,0 0 0 0 0,1 0 0 0 0,-1 0 0 0 0,1 0 1 0 0,-1 0-1 0 0,0 0 0 0 0,1 0 0 0 0,-1 0 0 0 0,1 0 0 0 0,-1 0 1 0 0,0 0-1 0 0,2 1 0 0 0,0-1-31 0 0,0 0 0 0 0,0 0 1 0 0,0 1-1 0 0,0-1 0 0 0,1 1 0 0 0,-1-1 1 0 0,0 1-1 0 0,0 0 0 0 0,0 0 0 0 0,0 0 0 0 0,0 0 1 0 0,-1 0-1 0 0,1 0 0 0 0,0 1 0 0 0,0-1 1 0 0,-1 1-1 0 0,1-1 0 0 0,-1 1 0 0 0,1 0 1 0 0,-1-1-1 0 0,0 1 0 0 0,1 0 0 0 0,-1 0 1 0 0,0 0-1 0 0,0 0 0 0 0,-1 0 0 0 0,1 0 1 0 0,0 0-1 0 0,-1 0 0 0 0,1 0 0 0 0,-1 0 1 0 0,1 1-1 0 0,-1-1 0 0 0,0 3 0 0 0,1 4 66 0 0,-1-1-1 0 0,0 1 0 0 0,-1-1 1 0 0,1 1-1 0 0,-2-1 1 0 0,1 0-1 0 0,-5 14 1 0 0,-5 5-114 0 0,0-1 0 0 0,-3 0 0 0 0,0 0 0 0 0,-1-2 0 0 0,-1 0 0 0 0,-2 0 0 0 0,0-2 0 0 0,-22 21 0 0 0,20-23-1242 0 0,-1-1 0 0 0,-1-1 0 0 0,-1-1-1 0 0,-44 24 1 0 0,62-38 313 0 0,0-1 1 0 0,0 0-1 0 0,-1 0 0 0 0,1 0 1 0 0,-1-1-1 0 0,1 0 1 0 0,-1 0-1 0 0,1 0 0 0 0,-1-1 1 0 0,0 1-1 0 0,0-2 0 0 0,1 1 1 0 0,-1 0-1 0 0,0-1 1 0 0,1 0-1 0 0,-8-3 0 0 0,-1-3-769 0 0</inkml:trace>
</inkml:ink>
</file>

<file path=ppt/ink/ink5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5.090"/>
    </inkml:context>
    <inkml:brush xml:id="br0">
      <inkml:brushProperty name="width" value="0.05" units="cm"/>
      <inkml:brushProperty name="height" value="0.05" units="cm"/>
      <inkml:brushProperty name="color" value="#E71224"/>
    </inkml:brush>
  </inkml:definitions>
  <inkml:trace contextRef="#ctx0" brushRef="#br0">118 6 4380 0 0,'19'-6'10877'0'0,"-16"9"-10379"0"0,1 1 0 0 0,-1-1-1 0 0,0 1 1 0 0,0 0 0 0 0,0 0-1 0 0,-1 0 1 0 0,1 0 0 0 0,-1 1-1 0 0,0-1 1 0 0,0 1 0 0 0,0-1-1 0 0,1 6 1 0 0,-1 0 11 0 0,0 1 1 0 0,-1-1-1 0 0,0 1 1 0 0,-1-1-1 0 0,0 13 1 0 0,-3 7 94 0 0,-2 0 1 0 0,-15 57-1 0 0,-35 84-4478 0 0,20-88-2995 0 0,-8-5-4435 0 0,35-66 9291 0 0,-1-3 200 0 0</inkml:trace>
</inkml:ink>
</file>

<file path=ppt/ink/ink5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5.449"/>
    </inkml:context>
    <inkml:brush xml:id="br0">
      <inkml:brushProperty name="width" value="0.05" units="cm"/>
      <inkml:brushProperty name="height" value="0.05" units="cm"/>
      <inkml:brushProperty name="color" value="#E71224"/>
    </inkml:brush>
  </inkml:definitions>
  <inkml:trace contextRef="#ctx0" brushRef="#br0">290 0 5344 0 0,'0'0'3906'0'0,"-2"4"-2074"0"0,-36 74 4472 0 0,-7 1-3434 0 0,-7-1-3606 0 0,-5-8-3783 0 0,52-65 3541 0 0,0 0 0 0 0,-1 0 0 0 0,1 0 0 0 0,-1 0 0 0 0,0-1 0 0 0,0 0 0 0 0,0 0 0 0 0,-1-1 0 0 0,1 0-1 0 0,-1 0 1 0 0,-9 3 0 0 0,2-4-802 0 0</inkml:trace>
</inkml:ink>
</file>

<file path=ppt/ink/ink5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5.777"/>
    </inkml:context>
    <inkml:brush xml:id="br0">
      <inkml:brushProperty name="width" value="0.05" units="cm"/>
      <inkml:brushProperty name="height" value="0.05" units="cm"/>
      <inkml:brushProperty name="color" value="#E71224"/>
    </inkml:brush>
  </inkml:definitions>
  <inkml:trace contextRef="#ctx0" brushRef="#br0">589 1 4768 0 0,'0'0'6336'0'0,"13"27"-2611"0"0,-13-15-3227 0 0,-1-1 1 0 0,0 1 0 0 0,0-1 0 0 0,-1 1 0 0 0,-1-1 0 0 0,1 0-1 0 0,-2 0 1 0 0,0 0 0 0 0,0-1 0 0 0,-1 1 0 0 0,-6 10-1 0 0,3-6-128 0 0,-1-1-1 0 0,-1 0 0 0 0,0 0 1 0 0,-1-1-1 0 0,0 0 0 0 0,-24 20 0 0 0,32-30-357 0 0,0-1 0 0 0,0 0 0 0 0,0 1-1 0 0,0-1 1 0 0,-1 0 0 0 0,1-1-1 0 0,-1 1 1 0 0,1 0 0 0 0,-1-1-1 0 0,1 0 1 0 0,-1 0 0 0 0,0 0 0 0 0,1 0-1 0 0,-1-1 1 0 0,0 1 0 0 0,0-1-1 0 0,0 0 1 0 0,1 0 0 0 0,-1-1-1 0 0,0 1 1 0 0,0-1 0 0 0,1 0 0 0 0,-1 0-1 0 0,-5-1 1 0 0,5-1-72 0 0,-1 0-1 0 0,1 0 1 0 0,-1-1-1 0 0,1 1 1 0 0,0-1 0 0 0,0 0-1 0 0,1 0 1 0 0,-1 0-1 0 0,1 0 1 0 0,0-1 0 0 0,0 1-1 0 0,1-1 1 0 0,-1 0 0 0 0,1 0-1 0 0,0 0 1 0 0,-2-9-1 0 0,0 1-22 0 0,1-1-1 0 0,1 0 0 0 0,0-1 0 0 0,1 1 0 0 0,1 0 0 0 0,0 0 0 0 0,1-1 1 0 0,0 1-1 0 0,1 0 0 0 0,1 0 0 0 0,0 0 0 0 0,11-26 0 0 0,-14 39 252 0 0,-2 10-131 0 0,0 0-1 0 0,0 0 1 0 0,-1 0-1 0 0,0-1 0 0 0,-1 1 1 0 0,0-1-1 0 0,0 0 1 0 0,-1 0-1 0 0,0 0 0 0 0,-1-1 1 0 0,-6 8-1 0 0,-8 14-33 0 0,-69 98 199 0 0,35-70-1276 0 0,-6-12-3522 0 0,58-44 3922 0 0,1 0 1 0 0,-1 0-1 0 0,0 0 0 0 0,1-1 1 0 0,-1 1-1 0 0,0-1 0 0 0,0 1 1 0 0,1-1-1 0 0,-1 0 0 0 0,0 0 1 0 0,0 0-1 0 0,0 0 0 0 0,1 0 1 0 0,-1 0-1 0 0,0 0 0 0 0,0 0 1 0 0,-3-2-1 0 0,-7-4-1703 0 0,5-3 685 0 0</inkml:trace>
</inkml:ink>
</file>

<file path=ppt/ink/ink5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26.106"/>
    </inkml:context>
    <inkml:brush xml:id="br0">
      <inkml:brushProperty name="width" value="0.05" units="cm"/>
      <inkml:brushProperty name="height" value="0.05" units="cm"/>
      <inkml:brushProperty name="color" value="#E71224"/>
    </inkml:brush>
  </inkml:definitions>
  <inkml:trace contextRef="#ctx0" brushRef="#br0">1 62 6685 0 0,'41'-24'11303'0'0,"-38"22"-11035"0"0,0 1 204 0 0,-1-1 0 0 0,1 0-1 0 0,-1 1 1 0 0,1-1 0 0 0,-1 0-1 0 0,0-1 1 0 0,0 1 0 0 0,0 0 0 0 0,0 0-1 0 0,-1-1 1 0 0,1 1 0 0 0,2-7 1147 0 0,-28 7 245 0 0,17 4-1860 0 0,4-2-35 0 0,1 1 0 0 0,-1-1 1 0 0,1 1-1 0 0,-1 0 0 0 0,0 0 0 0 0,1 0 1 0 0,0 0-1 0 0,-1 0 0 0 0,1 1 0 0 0,0-1 1 0 0,-1 1-1 0 0,1-1 0 0 0,0 1 0 0 0,0 0 1 0 0,0 0-1 0 0,-3 4 0 0 0,5-5-362 0 0,0 0 1 0 0,0-1-1 0 0,1 1 0 0 0,-1 0 0 0 0,0 0 1 0 0,0 0-1 0 0,0-1 0 0 0,1 1 0 0 0,-1 0 0 0 0,0 0 1 0 0,1-1-1 0 0,-1 1 0 0 0,0 0 0 0 0,1-1 1 0 0,-1 1-1 0 0,1 0 0 0 0,-1-1 0 0 0,1 1 1 0 0,-1-1-1 0 0,1 1 0 0 0,0-1 0 0 0,-1 1 1 0 0,1-1-1 0 0,0 1 0 0 0,-1-1 0 0 0,2 1 0 0 0,21 11-10615 0 0,-14-10 8900 0 0,-2 0 184 0 0</inkml:trace>
</inkml:ink>
</file>

<file path=ppt/ink/ink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05.887"/>
    </inkml:context>
    <inkml:brush xml:id="br0">
      <inkml:brushProperty name="width" value="0.05" units="cm"/>
      <inkml:brushProperty name="height" value="0.05" units="cm"/>
      <inkml:brushProperty name="color" value="#004F8B"/>
    </inkml:brush>
  </inkml:definitions>
  <inkml:trace contextRef="#ctx0" brushRef="#br0">394 39 2372 0 0,'25'-39'28637'0'0,"-44"39"-28949"0"0,18 0 933 0 0,-4 0-374 0 0,-58 34 955 0 0,58-30-1202 0 0,0 1 0 0 0,1-1 0 0 0,0 1 0 0 0,0 0 0 0 0,0 0 0 0 0,0 0 0 0 0,1 0 0 0 0,0 1 0 0 0,0 0 0 0 0,0-1 0 0 0,1 1 0 0 0,-3 7 0 0 0,-2 12 0 0 0,-6 46 0 0 0,10-49 0 0 0,-1 0 0 0 0,-10 32 0 0 0,4-34 0 0 0,-1 0 0 0 0,0-1 0 0 0,-2 0 0 0 0,0 0 0 0 0,-1-2 0 0 0,0 0 0 0 0,-2 0 0 0 0,0-2 0 0 0,-1 0 0 0 0,-32 22 0 0 0,38-28-1242 0 0,-34 26-12450 0 0</inkml:trace>
</inkml:ink>
</file>

<file path=ppt/ink/ink5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0.982"/>
    </inkml:context>
    <inkml:brush xml:id="br0">
      <inkml:brushProperty name="width" value="0.05" units="cm"/>
      <inkml:brushProperty name="height" value="0.05" units="cm"/>
      <inkml:brushProperty name="color" value="#E71224"/>
    </inkml:brush>
  </inkml:definitions>
  <inkml:trace contextRef="#ctx0" brushRef="#br0">214 447 3572 0 0,'0'0'12584'0'0,"-23"31"-10072"0"0,8-5-1441 0 0,-22 35 236 0 0,34-56-1217 0 0,0-1 0 0 0,0 0 0 0 0,-1 0 0 0 0,0 0 0 0 0,0 0 1 0 0,0-1-1 0 0,0 1 0 0 0,0-1 0 0 0,-1 0 0 0 0,-4 2 0 0 0,7-4-18 0 0,0 0 0 0 0,0-1 0 0 0,0 1-1 0 0,0-1 1 0 0,-1 1 0 0 0,1-1 0 0 0,0 0 0 0 0,0 0-1 0 0,0 0 1 0 0,0 0 0 0 0,0 0 0 0 0,0 0 0 0 0,0-1-1 0 0,0 1 1 0 0,0-1 0 0 0,0 1 0 0 0,0-1-1 0 0,0 0 1 0 0,0 0 0 0 0,0 1 0 0 0,0-2 0 0 0,1 1-1 0 0,-1 0 1 0 0,0 0 0 0 0,1 0 0 0 0,-1-1 0 0 0,0 1-1 0 0,1-1 1 0 0,0 1 0 0 0,-1-1 0 0 0,1 0-1 0 0,0 0 1 0 0,0 1 0 0 0,0-1 0 0 0,0 0 0 0 0,-1-4-1 0 0,-3-6 293 0 0,0 0-1 0 0,2-1 0 0 0,-1 1 0 0 0,-2-18 0 0 0,6 27-260 0 0,-2-16 159 0 0,2 0 0 0 0,0 0-1 0 0,1 1 1 0 0,1-1-1 0 0,1 0 1 0 0,1 1 0 0 0,0 0-1 0 0,9-23 1 0 0,-4 9-1 0 0,7-43 0 0 0,-13 53-304 0 0,7-50-323 0 0,0 27-4686 0 0,12-6-16096 0 0,-17 42 19332 0 0</inkml:trace>
</inkml:ink>
</file>

<file path=ppt/ink/ink5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1.310"/>
    </inkml:context>
    <inkml:brush xml:id="br0">
      <inkml:brushProperty name="width" value="0.05" units="cm"/>
      <inkml:brushProperty name="height" value="0.05" units="cm"/>
      <inkml:brushProperty name="color" value="#E71224"/>
    </inkml:brush>
  </inkml:definitions>
  <inkml:trace contextRef="#ctx0" brushRef="#br0">0 135 4768 0 0,'20'-17'4575'0'0,"-12"9"-3465"0"0,0 1-1 0 0,1 0 0 0 0,0 1 1 0 0,0 0-1 0 0,1 0 1 0 0,10-5-1 0 0,7 1-125 0 0,22-11-5840 0 0,-43 18 3110 0 0,0 0-1 0 0,1-1 0 0 0,-2 0 1 0 0,1 0-1 0 0,6-7 1 0 0,-6 5-72 0 0</inkml:trace>
</inkml:ink>
</file>

<file path=ppt/ink/ink5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5.482"/>
    </inkml:context>
    <inkml:brush xml:id="br0">
      <inkml:brushProperty name="width" value="0.05" units="cm"/>
      <inkml:brushProperty name="height" value="0.05" units="cm"/>
      <inkml:brushProperty name="color" value="#E71224"/>
    </inkml:brush>
  </inkml:definitions>
  <inkml:trace contextRef="#ctx0" brushRef="#br0">0 372 4852 0 0,'2'1'7342'0'0,"3"-2"-3760"0"0,38-10-2276 0 0,48-35 288 0 0,-53 21-3895 0 0,49-41 1 0 0,100-110-8272 0 0,-183 172 10481 0 0,40-39-1817 0 0</inkml:trace>
</inkml:ink>
</file>

<file path=ppt/ink/ink5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2.513"/>
    </inkml:context>
    <inkml:brush xml:id="br0">
      <inkml:brushProperty name="width" value="0.05" units="cm"/>
      <inkml:brushProperty name="height" value="0.05" units="cm"/>
      <inkml:brushProperty name="color" value="#E71224"/>
    </inkml:brush>
  </inkml:definitions>
  <inkml:trace contextRef="#ctx0" brushRef="#br0">286 110 3644 0 0,'-1'0'302'0'0,"1"-1"0"0"0,-1 1 0 0 0,0-1-1 0 0,0 1 1 0 0,1-1 0 0 0,-1 0 0 0 0,0 1 0 0 0,1-1-1 0 0,-1 0 1 0 0,1 1 0 0 0,-1-1 0 0 0,1 0 0 0 0,-1 0-1 0 0,1 1 1 0 0,0-1 0 0 0,-1 0 0 0 0,1 0-1 0 0,0 0 1 0 0,-1 0 0 0 0,1 1 0 0 0,0-1 0 0 0,0 0-1 0 0,0 0 1 0 0,0 0 0 0 0,0-1 0 0 0,1 1-104 0 0,-1 0 0 0 0,1 0 1 0 0,0 0-1 0 0,-1 0 0 0 0,1 1 1 0 0,0-1-1 0 0,0 0 1 0 0,-1 0-1 0 0,1 1 0 0 0,0-1 1 0 0,0 1-1 0 0,0-1 0 0 0,0 1 1 0 0,0-1-1 0 0,0 1 0 0 0,0 0 1 0 0,2-1-1 0 0,51-5 2164 0 0,-33 6-1752 0 0,14-1 453 0 0,47 7 0 0 0,-73-5-950 0 0,-1 0 0 0 0,1 1 0 0 0,0 0 0 0 0,-1 1 0 0 0,1 0 0 0 0,-1 0 0 0 0,0 0 0 0 0,0 1 0 0 0,0 1 1 0 0,12 8-1 0 0,-19-12-96 0 0,0 0 0 0 0,0 0 0 0 0,0 0 0 0 0,0 0 0 0 0,0 0 0 0 0,0 0 0 0 0,0 0 0 0 0,0 0 0 0 0,0 0 0 0 0,-1 0 0 0 0,1 1 0 0 0,0-1 0 0 0,-1 0 0 0 0,1 1 0 0 0,-1-1 0 0 0,1 0 0 0 0,-1 1 0 0 0,0-1 0 0 0,0 0 0 0 0,0 1 0 0 0,1-1 0 0 0,-1 1 0 0 0,0-1 0 0 0,-1 0 0 0 0,1 1 0 0 0,0-1 0 0 0,-1 3 0 0 0,0-1 6 0 0,-1 0 0 0 0,0 0 0 0 0,0 0 0 0 0,0 0 0 0 0,0 0 0 0 0,0 0 0 0 0,-1 0 0 0 0,1-1 0 0 0,-1 1 0 0 0,-5 3 0 0 0,-2 1 33 0 0,-1 0-1 0 0,0 0 1 0 0,0-1-1 0 0,0-1 1 0 0,-18 6-1 0 0,18-8-71 0 0,0 0-1 0 0,0-1 0 0 0,0-1 1 0 0,0 0-1 0 0,-16 0 0 0 0,23-1-33 0 0,0 0 0 0 0,0-1 0 0 0,1 1 0 0 0,-1-1 1 0 0,0 0-1 0 0,0 0 0 0 0,0 0 0 0 0,1-1 0 0 0,-1 1 0 0 0,1-1 0 0 0,-1 0 0 0 0,1 0 0 0 0,0 0 0 0 0,0 0 0 0 0,-1-1 0 0 0,1 1 0 0 0,1-1 1 0 0,-5-4-1 0 0,5 4-11 0 0,1 0 1 0 0,0 1 0 0 0,0-1 0 0 0,0 0 0 0 0,0 1 0 0 0,0-1 0 0 0,1 0-1 0 0,-1 0 1 0 0,1 0 0 0 0,-1 1 0 0 0,1-1 0 0 0,0 0 0 0 0,1 0-1 0 0,-1 0 1 0 0,0 0 0 0 0,1 0 0 0 0,-1 1 0 0 0,1-1 0 0 0,0 0-1 0 0,1-3 1 0 0,26-51-853 0 0,-27 56 903 0 0,0 0 29 0 0,-1 1 0 0 0,0 0 0 0 0,0-1 0 0 0,1 1 0 0 0,-1 0 0 0 0,0 0 0 0 0,1-1 1 0 0,-1 1-1 0 0,0 0 0 0 0,1 0 0 0 0,-1-1 0 0 0,1 1 0 0 0,-1 0 0 0 0,0 0 0 0 0,1 0 0 0 0,-1 0 0 0 0,1 0 1 0 0,-1-1-1 0 0,0 1 0 0 0,1 0 0 0 0,-1 0 0 0 0,1 0 0 0 0,-1 0 0 0 0,1 0 0 0 0,-1 0 0 0 0,0 1 0 0 0,1-1 1 0 0,-1 0-1 0 0,1 0 0 0 0,-1 0 0 0 0,0 0 0 0 0,1 0 0 0 0,-1 1 0 0 0,1-1 0 0 0,-1 0 0 0 0,0 0 0 0 0,1 1 1 0 0,-1-1-1 0 0,0 0 0 0 0,1 0 0 0 0,-1 1 0 0 0,0-1 0 0 0,1 1 0 0 0,8 15 250 0 0,-12-6-210 0 0,0-1 0 0 0,-1 1 1 0 0,0-1-1 0 0,-1 0 1 0 0,0 0-1 0 0,0-1 1 0 0,-1 0-1 0 0,0 1 1 0 0,-1-2-1 0 0,0 1 1 0 0,0-1-1 0 0,-10 8 1 0 0,8-7 26 0 0,0-1 0 0 0,0 0 0 0 0,-1 0 1 0 0,1-1-1 0 0,-2-1 0 0 0,1 0 0 0 0,0 0 0 0 0,-1-1 1 0 0,0 0-1 0 0,-19 4 0 0 0,27-7 7 0 0,-1-1 0 0 0,0 1 1 0 0,0-1-1 0 0,0 0 0 0 0,0 0 0 0 0,0 0 0 0 0,0 0 1 0 0,1 0-1 0 0,-1-1 0 0 0,0 0 0 0 0,0 0 0 0 0,0 0 1 0 0,1 0-1 0 0,-1-1 0 0 0,0 1 0 0 0,1-1 0 0 0,0 0 1 0 0,-1 0-1 0 0,1 0 0 0 0,0-1 0 0 0,0 1 0 0 0,0-1 0 0 0,0 0 1 0 0,1 1-1 0 0,-1-1 0 0 0,1 0 0 0 0,-1-1 0 0 0,1 1 1 0 0,0 0-1 0 0,0-1 0 0 0,1 1 0 0 0,-1-1 0 0 0,1 1 1 0 0,-2-7-1 0 0,-1-11 280 0 0,1 1 0 0 0,0-1 0 0 0,2 1 0 0 0,0-1 0 0 0,4-28 0 0 0,-2 6-214 0 0,-5 26-1092 0 0,3 16 273 0 0,1 1 1 0 0,-12-8-9234 0 0,12 7 9234 0 0,-1 1 0 0 0,0 0-1 0 0,-1 0 1 0 0,-7 0-1308 0 0,6 1-582 0 0,-18 1-3648 0 0,13-1 4481 0 0</inkml:trace>
</inkml:ink>
</file>

<file path=ppt/ink/ink5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2.873"/>
    </inkml:context>
    <inkml:brush xml:id="br0">
      <inkml:brushProperty name="width" value="0.05" units="cm"/>
      <inkml:brushProperty name="height" value="0.05" units="cm"/>
      <inkml:brushProperty name="color" value="#E71224"/>
    </inkml:brush>
  </inkml:definitions>
  <inkml:trace contextRef="#ctx0" brushRef="#br0">434 1 2948 0 0,'0'0'1454'0'0,"-13"39"5633"0"0,4-16-6003 0 0,-2 1 0 0 0,0-2 0 0 0,-2 0 0 0 0,0 0 0 0 0,-2-1 0 0 0,-27 31 0 0 0,-115 106 155 0 0,146-147-1259 0 0,7-7 61 0 0,-52 43-4962 0 0,51-43 3808 0 0,0-1 0 0 0,0 0 0 0 0,-1-1 0 0 0,1 1 0 0 0,-1-1 0 0 0,1 0 0 0 0,-1 0 0 0 0,0 0 0 0 0,0-1 0 0 0,-6 1 0 0 0,0-2-692 0 0</inkml:trace>
</inkml:ink>
</file>

<file path=ppt/ink/ink5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3.529"/>
    </inkml:context>
    <inkml:brush xml:id="br0">
      <inkml:brushProperty name="width" value="0.05" units="cm"/>
      <inkml:brushProperty name="height" value="0.05" units="cm"/>
      <inkml:brushProperty name="color" value="#E71224"/>
    </inkml:brush>
  </inkml:definitions>
  <inkml:trace contextRef="#ctx0" brushRef="#br0">586 4 3868 0 0,'0'0'1338'0'0,"-10"-2"654"0"0,5 5 1600 0 0,-26 53 2446 0 0,32-55-6085 0 0,-1-1 0 0 0,0 1 1 0 0,1 0-1 0 0,-1-1 1 0 0,1 1-1 0 0,-1-1 1 0 0,0 0-1 0 0,1 1 0 0 0,-1-1 1 0 0,1 1-1 0 0,-1-1 1 0 0,1 0-1 0 0,0 1 1 0 0,-1-1-1 0 0,1 0 1 0 0,-1 1-1 0 0,1-1 0 0 0,-1 0 1 0 0,1 0-1 0 0,0 0 1 0 0,-1 0-1 0 0,1 0 1 0 0,0 0-1 0 0,-1 0 0 0 0,1 0 1 0 0,0 0-1 0 0,-1 0 1 0 0,1 0-1 0 0,-1 0 1 0 0,1 0-1 0 0,0 0 1 0 0,-1 0-1 0 0,1-1 0 0 0,-1 1 1 0 0,1 0-1 0 0,0-1 1 0 0,4-1-48 0 0,-2 0 1 0 0,1 0 0 0 0,0 0 0 0 0,0-1-1 0 0,-1 1 1 0 0,1-1 0 0 0,-1 0 0 0 0,0 0-1 0 0,0-1 1 0 0,0 1 0 0 0,0 0 0 0 0,0-1-1 0 0,-1 0 1 0 0,4-7 0 0 0,-5 9 166 0 0,2-6 22 0 0,-3 8-61 0 0,1 0 1 0 0,-1 0-1 0 0,0 0 1 0 0,0 0-1 0 0,0 0 1 0 0,0 0 0 0 0,0 0-1 0 0,0 0 1 0 0,0-1-1 0 0,0 1 1 0 0,0 0-1 0 0,0 0 1 0 0,1 0-1 0 0,-1 0 1 0 0,0 0-1 0 0,0 0 1 0 0,0 0 0 0 0,0-1-1 0 0,0 1 1 0 0,0 0-1 0 0,0 0 1 0 0,0 0-1 0 0,0 0 1 0 0,0 0-1 0 0,0-1 1 0 0,0 1-1 0 0,0 0 1 0 0,0 0-1 0 0,0 0 1 0 0,0 0 0 0 0,0 0-1 0 0,0 0 1 0 0,0-1-1 0 0,-1 1 1 0 0,1 0-1 0 0,0 0 1 0 0,0 0-1 0 0,0 0 1 0 0,0 0-1 0 0,0 0 1 0 0,0 0 0 0 0,0 0-1 0 0,0-1 1 0 0,0 1-1 0 0,0 0 1 0 0,-1 0-1 0 0,1 0 1 0 0,0 0-1 0 0,0 0 1 0 0,0 0-1 0 0,0 0 1 0 0,0 0-1 0 0,0 0 1 0 0,-1 0 0 0 0,1 0-1 0 0,0 0 1 0 0,0 0-1 0 0,0 0 1 0 0,0 0-1 0 0,0 0 1 0 0,0 0-1 0 0,-1 0 1 0 0,1 0-1 0 0,0 0 1 0 0,0 0-1 0 0,-15 9 323 0 0,1 0-1 0 0,0 1 0 0 0,1 0 0 0 0,0 1 0 0 0,1 1 1 0 0,0 0-1 0 0,-13 18 0 0 0,11-13 14 0 0,-1-1 0 0 0,-1 0 0 0 0,-1-1 0 0 0,-32 23 0 0 0,42-33-317 0 0,-6 3 112 0 0,0-1-1 0 0,0 0 1 0 0,-1 0-1 0 0,-21 6 1 0 0,32-12-159 0 0,1 0 0 0 0,0-1 0 0 0,-1 1 1 0 0,1 0-1 0 0,0-1 0 0 0,-1 0 0 0 0,1 0 1 0 0,-1 1-1 0 0,1-2 0 0 0,-1 1 0 0 0,1 0 1 0 0,0 0-1 0 0,-1-1 0 0 0,1 1 0 0 0,-1-1 1 0 0,1 0-1 0 0,0 0 0 0 0,0 1 0 0 0,-1-2 1 0 0,1 1-1 0 0,0 0 0 0 0,0 0 0 0 0,0-1 1 0 0,0 1-1 0 0,0-1 0 0 0,1 1 0 0 0,-1-1 1 0 0,0 0-1 0 0,1 0 0 0 0,-1 0 0 0 0,1 0 1 0 0,0 0-1 0 0,-1 0 0 0 0,1 0 0 0 0,0 0 1 0 0,-1-4-1 0 0,1 2-81 0 0,1 0 0 0 0,-1 0 0 0 0,1 0-1 0 0,0 0 1 0 0,0 0 0 0 0,0 0 0 0 0,1 0 0 0 0,-1 0 0 0 0,1 0-1 0 0,0 0 1 0 0,0 0 0 0 0,1 0 0 0 0,-1 1 0 0 0,1-1 0 0 0,-1 0 0 0 0,1 1-1 0 0,4-6 1 0 0,-3 5 66 0 0,-1 0-1 0 0,1 0 1 0 0,0 0-1 0 0,0 0 1 0 0,1 0-1 0 0,-1 1 1 0 0,1-1-1 0 0,0 1 1 0 0,0 0-1 0 0,0 0 1 0 0,0 1-1 0 0,1-1 1 0 0,5-2 0 0 0,-8 5 126 0 0,-1 0-88 0 0,1 0 1 0 0,-1 1 0 0 0,0-1-1 0 0,0 1 1 0 0,0-1-1 0 0,0 1 1 0 0,0-1-1 0 0,0 1 1 0 0,0 0-1 0 0,0-1 1 0 0,0 1 0 0 0,0 0-1 0 0,0 0 1 0 0,0 0-1 0 0,-1 0 1 0 0,1-1-1 0 0,0 1 1 0 0,-1 0 0 0 0,1 1-1 0 0,0-1 1 0 0,-1 0-1 0 0,1 0 1 0 0,-1 0-1 0 0,0 0 1 0 0,1 2-1 0 0,-1 0 23 0 0,1 1 0 0 0,-1-1 0 0 0,0 1 0 0 0,0 0 0 0 0,0-1 0 0 0,-1 1-1 0 0,1-1 1 0 0,-3 6 0 0 0,-2 7 103 0 0,0-1 0 0 0,-14 26-1 0 0,18-39-136 0 0,-13 22 176 0 0,0 1 0 0 0,-1-2 0 0 0,-36 42 0 0 0,42-55-972 0 0,-1 0 0 0 0,-1 0 0 0 0,1-2 0 0 0,-14 9 0 0 0,17-13-843 0 0,0 0 1 0 0,0 0-1 0 0,0-1 1 0 0,-1 0-1 0 0,1 0 1 0 0,-1-1-1 0 0,-15 3 1 0 0,-5-6-2215 0 0,10-1 2019 0 0</inkml:trace>
</inkml:ink>
</file>

<file path=ppt/ink/ink5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4.294"/>
    </inkml:context>
    <inkml:brush xml:id="br0">
      <inkml:brushProperty name="width" value="0.05" units="cm"/>
      <inkml:brushProperty name="height" value="0.05" units="cm"/>
      <inkml:brushProperty name="color" value="#E71224"/>
    </inkml:brush>
  </inkml:definitions>
  <inkml:trace contextRef="#ctx0" brushRef="#br0">1793 10 4432 0 0,'11'-10'9862'0'0,"-9"23"-7441"0"0,-13 28-1519 0 0,7-34-743 0 0,0 1 0 0 0,-1-1 0 0 0,1 0 0 0 0,-1 0 0 0 0,-1 0 0 0 0,1-1 0 0 0,-1 0 0 0 0,0 0 0 0 0,-1 0 0 0 0,1-1 0 0 0,-1 0 0 0 0,0 0 0 0 0,-1 0 0 0 0,1-1 0 0 0,-9 3 0 0 0,14-6-245 0 0,-16 0-378 0 0,-4-2 116 0 0,20 1 347 0 0,-19 39 60 0 0,10-21 102 0 0,0-1-1 0 0,-27 32 1 0 0,33-44-53 0 0,-1 1 1 0 0,1-1 0 0 0,-1 0 0 0 0,0-1-1 0 0,0 0 1 0 0,0 1 0 0 0,-1-2-1 0 0,1 1 1 0 0,-1-1 0 0 0,0 0 0 0 0,-10 3-1 0 0,16-6-96 0 0,0 0-1 0 0,0 0 1 0 0,0 0-1 0 0,-1 0 1 0 0,1 0-1 0 0,0 0 1 0 0,0 0-1 0 0,0-1 1 0 0,0 1-1 0 0,0 0 0 0 0,0 0 1 0 0,0-1-1 0 0,-1 1 1 0 0,1-1-1 0 0,0 1 1 0 0,0-1-1 0 0,0 0 1 0 0,1 1-1 0 0,-1-1 1 0 0,0 0-1 0 0,0 1 1 0 0,0-1-1 0 0,0 0 1 0 0,1 0-1 0 0,-1 0 1 0 0,0 0-1 0 0,1 0 0 0 0,-1 0 1 0 0,1 0-1 0 0,-1 0 1 0 0,1 0-1 0 0,-1 0 1 0 0,1 0-1 0 0,0 0 1 0 0,-1 0-1 0 0,1 0 1 0 0,0-3-1 0 0,-4-42 173 0 0,4 43-190 0 0,1-16 1 0 0,1 0 0 0 0,1 0 1 0 0,1 0-1 0 0,1 0 1 0 0,11-26-1 0 0,-2-1 14 0 0,-8 33 434 0 0,-4 17 10 0 0,-2-1-408 0 0,0 0-1 0 0,-1 0 1 0 0,0 0-1 0 0,1 0 1 0 0,-1 0-1 0 0,0-1 1 0 0,0 1-1 0 0,-1 0 1 0 0,-1 3-1 0 0,-8 11 289 0 0,0 0-1 0 0,-2 0 1 0 0,0-2 0 0 0,-1 1-1 0 0,-1-2 1 0 0,0 0-1 0 0,-27 20 1 0 0,15-16-51 0 0,-1-2 0 0 0,0 0 0 0 0,-2-2 0 0 0,-37 13 0 0 0,-12-3 33 0 0,-1-3 0 0 0,-152 18 0 0 0,-215-13 988 0 0,256-26-4684 0 0,64 0-3619 0 0,107-6-8484 0 0</inkml:trace>
</inkml:ink>
</file>

<file path=ppt/ink/ink5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5.123"/>
    </inkml:context>
    <inkml:brush xml:id="br0">
      <inkml:brushProperty name="width" value="0.05" units="cm"/>
      <inkml:brushProperty name="height" value="0.05" units="cm"/>
      <inkml:brushProperty name="color" value="#E71224"/>
    </inkml:brush>
  </inkml:definitions>
  <inkml:trace contextRef="#ctx0" brushRef="#br0">1 44 4912 0 0,'23'-38'21236'0'0,"-13"33"-19082"0"0,11 12-3015 0 0,-20-6 750 0 0,0 0-65 0 0,4 1 168 0 0,-4-1 305 0 0,11 5-2176 0 0,-2 19-18839 0 0,-16-11 18476 0 0,2-5 538 0 0</inkml:trace>
</inkml:ink>
</file>

<file path=ppt/ink/ink5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5.873"/>
    </inkml:context>
    <inkml:brush xml:id="br0">
      <inkml:brushProperty name="width" value="0.05" units="cm"/>
      <inkml:brushProperty name="height" value="0.05" units="cm"/>
      <inkml:brushProperty name="color" value="#E71224"/>
    </inkml:brush>
  </inkml:definitions>
  <inkml:trace contextRef="#ctx0" brushRef="#br0">1997 20 5444 0 0,'1'-3'1189'0'0,"-4"-14"8766"0"0,-24 31-9097 0 0,1 1 1 0 0,1 1-1 0 0,-37 30 1 0 0,-74 71 479 0 0,97-82-1039 0 0,-199 186 900 0 0,-76 66-645 0 0,-50 14-1284 0 0,115-97-1839 0 0,5 4-5623 0 0,23-31-1455 0 0,171-141 7769 0 0</inkml:trace>
</inkml:ink>
</file>

<file path=ppt/ink/ink5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6.810"/>
    </inkml:context>
    <inkml:brush xml:id="br0">
      <inkml:brushProperty name="width" value="0.05" units="cm"/>
      <inkml:brushProperty name="height" value="0.05" units="cm"/>
      <inkml:brushProperty name="color" value="#E71224"/>
    </inkml:brush>
  </inkml:definitions>
  <inkml:trace contextRef="#ctx0" brushRef="#br0">284 227 3960 0 0,'-1'1'12643'0'0,"-6"12"-12237"0"0,-3 7-39 0 0,-1-1 1 0 0,0-1 0 0 0,-1 0-1 0 0,-1-1 1 0 0,-1 0-1 0 0,-1-1 1 0 0,0-1 0 0 0,-1 0-1 0 0,0-1 1 0 0,-1 0-1 0 0,-20 10 1 0 0,36-22-303 0 0,-1-1 0 0 0,0 0 0 0 0,1 0-1 0 0,-1 0 1 0 0,0 0 0 0 0,0 0 0 0 0,0 0 0 0 0,0-1 0 0 0,1 1 0 0 0,-1-1 0 0 0,0 1 0 0 0,0-1-1 0 0,0 0 1 0 0,0 0 0 0 0,0 0 0 0 0,0 0 0 0 0,0 0 0 0 0,0 0 0 0 0,0 0 0 0 0,0-1 0 0 0,0 1-1 0 0,0-1 1 0 0,0 1 0 0 0,0-1 0 0 0,-2-1 0 0 0,1 0 50 0 0,1 0-1 0 0,0-1 1 0 0,-1 1 0 0 0,1-1-1 0 0,0 1 1 0 0,0-1 0 0 0,1 0 0 0 0,-1 0-1 0 0,1 0 1 0 0,-1 0 0 0 0,1 0 0 0 0,0 0-1 0 0,-1-6 1 0 0,-3-12 313 0 0,2 0 1 0 0,1-1 0 0 0,1-34-1 0 0,1 52-428 0 0,4-171 761 0 0,4 101-3377 0 0,3 44-1765 0 0,-1 23-2387 0 0,-9 9 6146 0 0,1-1-1 0 0,0 0 1 0 0,0 1 0 0 0,-1 0-1 0 0,1-1 1 0 0,-1 1-1 0 0,1 0 1 0 0,-1 0-1 0 0,0 0 1 0 0,0 0 0 0 0,0 0-1 0 0,0 0 1 0 0,0 0-1 0 0,0 0 1 0 0,0 0-1 0 0,-1 1 1 0 0,1 2 0 0 0,1 7-1018 0 0</inkml:trace>
</inkml:ink>
</file>

<file path=ppt/ink/ink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06.231"/>
    </inkml:context>
    <inkml:brush xml:id="br0">
      <inkml:brushProperty name="width" value="0.05" units="cm"/>
      <inkml:brushProperty name="height" value="0.05" units="cm"/>
      <inkml:brushProperty name="color" value="#004F8B"/>
    </inkml:brush>
  </inkml:definitions>
  <inkml:trace contextRef="#ctx0" brushRef="#br0">52 44 5220 0 0,'20'-14'7641'0'0,"-19"13"-7166"0"0,0 1 1 0 0,-1-1 0 0 0,1 1 0 0 0,0-1-1 0 0,0 0 1 0 0,-1 0 0 0 0,1 1 0 0 0,0-1-1 0 0,-1 0 1 0 0,1 0 0 0 0,-1 0 0 0 0,1 1-1 0 0,-1-1 1 0 0,0 0 0 0 0,1 0 0 0 0,-1 0-1 0 0,0 0 1 0 0,1 0 0 0 0,-1 0 0 0 0,0 0-1 0 0,0 0 1 0 0,0-2 0 0 0,-2 2-183 0 0,0 0 0 0 0,-1 0 0 0 0,1 0 0 0 0,0 0 0 0 0,-1 0-1 0 0,1 0 1 0 0,0 1 0 0 0,-1-1 0 0 0,1 1 0 0 0,-1 0 0 0 0,1-1 0 0 0,-1 1 0 0 0,1 0 0 0 0,-1 1 0 0 0,1-1 0 0 0,-1 0 0 0 0,1 1 0 0 0,-1-1 0 0 0,-3 2-1 0 0,-6 0-116 0 0,-6 4-2955 0 0</inkml:trace>
</inkml:ink>
</file>

<file path=ppt/ink/ink5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7.170"/>
    </inkml:context>
    <inkml:brush xml:id="br0">
      <inkml:brushProperty name="width" value="0.05" units="cm"/>
      <inkml:brushProperty name="height" value="0.05" units="cm"/>
      <inkml:brushProperty name="color" value="#E71224"/>
    </inkml:brush>
  </inkml:definitions>
  <inkml:trace contextRef="#ctx0" brushRef="#br0">0 122 3908 0 0,'17'20'10139'0'0,"-10"-21"-9456"0"0,1 1 0 0 0,-1-1-1 0 0,1-1 1 0 0,-1 1 0 0 0,9-4 0 0 0,38-21-1272 0 0,-48 22-289 0 0,0-1 0 0 0,0 0 0 0 0,0 0 0 0 0,0-1 0 0 0,7-9 0 0 0,-10 11-116 0 0,0-1 0 0 0,0 1 0 0 0,-1 0 0 0 0,1-1 0 0 0,-1 1 0 0 0,0-1 0 0 0,-1 0 0 0 0,1 0 0 0 0,0-6 0 0 0,0-3-749 0 0</inkml:trace>
</inkml:ink>
</file>

<file path=ppt/ink/ink5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7.513"/>
    </inkml:context>
    <inkml:brush xml:id="br0">
      <inkml:brushProperty name="width" value="0.05" units="cm"/>
      <inkml:brushProperty name="height" value="0.05" units="cm"/>
      <inkml:brushProperty name="color" value="#E71224"/>
    </inkml:brush>
  </inkml:definitions>
  <inkml:trace contextRef="#ctx0" brushRef="#br0">495 5 4184 0 0,'-5'-4'2365'0'0,"0"4"1748"0"0,-11 10-3157 0 0,0 0 0 0 0,1 0 0 0 0,0 2 1 0 0,1 0-1 0 0,0 1 0 0 0,-21 24 0 0 0,-29 27 334 0 0,23-28-1003 0 0,11-10 549 0 0,-42 30-1 0 0,61-49-1430 0 0,0-1 0 0 0,0 0 0 0 0,0 0 1 0 0,-1-1-1 0 0,1-1 0 0 0,-1 0 0 0 0,0 0 0 0 0,-16 1 0 0 0,27-4 349 0 0,0-1 0 0 0,0 0-1 0 0,0 0 1 0 0,0 0-1 0 0,0 0 1 0 0,0 0 0 0 0,0-1-1 0 0,0 1 1 0 0,0 0 0 0 0,0 0-1 0 0,0-1 1 0 0,0 1-1 0 0,0 0 1 0 0,0-1 0 0 0,1 1-1 0 0,-1-1 1 0 0,0 1 0 0 0,0-1-1 0 0,0 0 1 0 0,1 1-1 0 0,-1-1 1 0 0,0 0 0 0 0,1 1-1 0 0,-1-1 1 0 0,0 0-1 0 0,1 0 1 0 0,-1 0 0 0 0,1 1-1 0 0,-1-1 1 0 0,1-1 0 0 0,-7-27-5146 0 0,6 15 3612 0 0</inkml:trace>
</inkml:ink>
</file>

<file path=ppt/ink/ink5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7.842"/>
    </inkml:context>
    <inkml:brush xml:id="br0">
      <inkml:brushProperty name="width" value="0.05" units="cm"/>
      <inkml:brushProperty name="height" value="0.05" units="cm"/>
      <inkml:brushProperty name="color" value="#E71224"/>
    </inkml:brush>
  </inkml:definitions>
  <inkml:trace contextRef="#ctx0" brushRef="#br0">69 101 5188 0 0,'13'-24'7411'0'0,"2"-9"-2333"0"0,2-4 1287 0 0,-17 37-6331 0 0,0-1 1 0 0,0 1 0 0 0,0-1 0 0 0,-1 1-1 0 0,1 0 1 0 0,0-1 0 0 0,0 1 0 0 0,-1 0 0 0 0,1-1-1 0 0,0 1 1 0 0,0 0 0 0 0,-1 0 0 0 0,1-1 0 0 0,0 1-1 0 0,-1 0 1 0 0,1 0 0 0 0,-1-1 0 0 0,1 1 0 0 0,0 0-1 0 0,-1 0 1 0 0,1 0 0 0 0,-1 0 0 0 0,1 0 0 0 0,0 0-1 0 0,-1 0 1 0 0,1 0 0 0 0,-1-1 0 0 0,1 1 0 0 0,0 1-1 0 0,-1-1 1 0 0,1 0 0 0 0,-1 0 0 0 0,1 0 0 0 0,-1 0-1 0 0,1 0 1 0 0,0 0 0 0 0,-1 0 0 0 0,1 1-1 0 0,0-1 1 0 0,-1 0 0 0 0,1 0 0 0 0,0 0 0 0 0,-1 1-1 0 0,1-1 1 0 0,0 0 0 0 0,-1 1 0 0 0,-20 24-2453 0 0,-12 35-9020 0 0,0-6 2389 0 0,23-40 7205 0 0</inkml:trace>
</inkml:ink>
</file>

<file path=ppt/ink/ink5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8.170"/>
    </inkml:context>
    <inkml:brush xml:id="br0">
      <inkml:brushProperty name="width" value="0.05" units="cm"/>
      <inkml:brushProperty name="height" value="0.05" units="cm"/>
      <inkml:brushProperty name="color" value="#E71224"/>
    </inkml:brush>
  </inkml:definitions>
  <inkml:trace contextRef="#ctx0" brushRef="#br0">89 15 4400 0 0,'0'0'1435'0'0,"15"-14"5120"0"0,-10 14-6290 0 0,0 0 0 0 0,0 0 0 0 0,0 1 0 0 0,0-1 1 0 0,-1 1-1 0 0,1 0 0 0 0,0 0 0 0 0,-1 1 0 0 0,1 0 0 0 0,0 0 1 0 0,-1 0-1 0 0,0 0 0 0 0,1 0 0 0 0,-1 1 0 0 0,0 0 0 0 0,0 0 1 0 0,-1 0-1 0 0,1 0 0 0 0,-1 1 0 0 0,1-1 0 0 0,-1 1 0 0 0,0 0 0 0 0,-1 0 1 0 0,1 0-1 0 0,-1 0 0 0 0,5 9 0 0 0,-5-6-159 0 0,-1-1-1 0 0,1 1 1 0 0,-1-1 0 0 0,0 1-1 0 0,-1 0 1 0 0,1-1 0 0 0,-1 1-1 0 0,0 0 1 0 0,-1-1 0 0 0,0 1-1 0 0,0 0 1 0 0,0-1-1 0 0,-1 1 1 0 0,0-1 0 0 0,0 0-1 0 0,-1 1 1 0 0,0-1 0 0 0,0 0-1 0 0,-6 8 1 0 0,0-2-481 0 0,0 0 0 0 0,-1 0 0 0 0,-1-1-1 0 0,0 0 1 0 0,-24 18 0 0 0,-19 2-5077 0 0,48-29 3844 0 0,0 0 0 0 0,0 0 0 0 0,0 0-1 0 0,0-1 1 0 0,0 0 0 0 0,-12 1 0 0 0,16-2-194 0 0</inkml:trace>
</inkml:ink>
</file>

<file path=ppt/ink/ink5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39.326"/>
    </inkml:context>
    <inkml:brush xml:id="br0">
      <inkml:brushProperty name="width" value="0.05" units="cm"/>
      <inkml:brushProperty name="height" value="0.05" units="cm"/>
      <inkml:brushProperty name="color" value="#E71224"/>
    </inkml:brush>
  </inkml:definitions>
  <inkml:trace contextRef="#ctx0" brushRef="#br0">501 44 3540 0 0,'2'-3'412'0'0,"0"0"-1"0"0,1 0 1 0 0,-1 0-1 0 0,1 0 1 0 0,0 1-1 0 0,0-1 1 0 0,0 1-1 0 0,0-1 0 0 0,0 1 1 0 0,0 0-1 0 0,1 0 1 0 0,-1 0-1 0 0,1 1 1 0 0,-1-1-1 0 0,1 1 1 0 0,0 0-1 0 0,-1 0 1 0 0,1 0-1 0 0,0 1 0 0 0,0-1 1 0 0,7 1-1 0 0,10-2 882 0 0,0 2 0 0 0,33 2-1 0 0,-47-1-1052 0 0,1 0 0 0 0,0 0-1 0 0,0 1 1 0 0,-1 0 0 0 0,1 0-1 0 0,-1 1 1 0 0,0 0 0 0 0,1 0-1 0 0,-1 1 1 0 0,-1 0 0 0 0,9 5 0 0 0,-13-7-168 0 0,0 0 0 0 0,1 0 1 0 0,-1 0-1 0 0,0 0 0 0 0,0 1 1 0 0,-1-1-1 0 0,1 1 0 0 0,0-1 1 0 0,-1 1-1 0 0,0 0 0 0 0,1-1 1 0 0,-1 1-1 0 0,0 0 1 0 0,0 0-1 0 0,-1 0 0 0 0,1 0 1 0 0,-1 0-1 0 0,1 0 0 0 0,-1 0 1 0 0,0 0-1 0 0,0 0 0 0 0,0 0 1 0 0,-1 0-1 0 0,1 0 0 0 0,-1 0 1 0 0,1 0-1 0 0,-1 0 1 0 0,0 0-1 0 0,0-1 0 0 0,0 1 1 0 0,-3 3-1 0 0,0 2-15 0 0,-1 0-1 0 0,-1-1 1 0 0,1 0 0 0 0,-1 0 0 0 0,0-1-1 0 0,-1 1 1 0 0,1-2 0 0 0,-1 1 0 0 0,-1-1-1 0 0,1 1 1 0 0,-1-2 0 0 0,-11 6-1 0 0,16-8-77 0 0,-1 0 0 0 0,0 0 0 0 0,0 0 0 0 0,0-1 0 0 0,0 1 0 0 0,0-1 0 0 0,0 0 0 0 0,0 0 0 0 0,0-1 0 0 0,0 1 0 0 0,0-1 0 0 0,-1 0 0 0 0,1 0 0 0 0,0 0 0 0 0,0-1 0 0 0,0 1 0 0 0,0-1 0 0 0,-1 0 0 0 0,1 0 0 0 0,0 0 0 0 0,0-1 0 0 0,1 0 0 0 0,-1 0 0 0 0,0 0 0 0 0,1 0 0 0 0,-1 0 0 0 0,-5-5 0 0 0,6 3-83 0 0,0 0-1 0 0,0-1 0 0 0,0 1 0 0 0,1-1 0 0 0,0 1 0 0 0,0-1 1 0 0,0 0-1 0 0,0 1 0 0 0,1-1 0 0 0,-2-7 0 0 0,3 10 93 0 0,-1-1 0 0 0,1 1-1 0 0,-1-1 1 0 0,1 0 0 0 0,0 1 0 0 0,0-1-1 0 0,0 1 1 0 0,1-1 0 0 0,-1 1-1 0 0,1-1 1 0 0,-1 1 0 0 0,1-1-1 0 0,0 1 1 0 0,0-1 0 0 0,0 1 0 0 0,0 0-1 0 0,0-1 1 0 0,0 1 0 0 0,1 0-1 0 0,-1 0 1 0 0,3-3 0 0 0,-3 5 283 0 0,15 27 337 0 0,-16-17-529 0 0,0 1 1 0 0,-1 0-1 0 0,0 0 0 0 0,-1 0 0 0 0,0-1 0 0 0,0 1 0 0 0,-2-1 0 0 0,1 1 0 0 0,-1-1 1 0 0,-1 0-1 0 0,1-1 0 0 0,-2 1 0 0 0,1-1 0 0 0,-2 0 0 0 0,-9 12 0 0 0,10-14-50 0 0,0 0 0 0 0,-1 0 0 0 0,0-1 0 0 0,0 0 0 0 0,0 0 0 0 0,-1-1 0 0 0,0 0 0 0 0,0 0 0 0 0,0-1 0 0 0,-1 0 0 0 0,1 0 0 0 0,-1-1 0 0 0,0 0 0 0 0,0 0 0 0 0,0-1 0 0 0,0 0 0 0 0,-16 0 0 0 0,13-3-100 0 0,-1 0 0 0 0,1-1 0 0 0,-1-1 0 0 0,1 0 0 0 0,-16-6-1 0 0,17 5 34 0 0,0 1-1 0 0,0 0 1 0 0,0 0-1 0 0,-1 1 1 0 0,-12-1-1 0 0,22 3 55 0 0,-1 0-1 0 0,1 0 0 0 0,0 0 1 0 0,-1 1-1 0 0,1-1 0 0 0,0 1 1 0 0,0-1-1 0 0,0 1 0 0 0,-1-1 1 0 0,1 1-1 0 0,0 0 0 0 0,0 0 1 0 0,0 0-1 0 0,0 0 0 0 0,0 1 1 0 0,0-1-1 0 0,1 0 0 0 0,-1 1 1 0 0,0 0-1 0 0,1-1 1 0 0,-1 1-1 0 0,1 0 0 0 0,-1 0 1 0 0,1-1-1 0 0,0 1 0 0 0,0 0 1 0 0,0 0-1 0 0,0 1 0 0 0,0-1 1 0 0,0 0-1 0 0,1 0 0 0 0,-1 0 1 0 0,1 1-1 0 0,-1-1 0 0 0,1 0 1 0 0,0 3-1 0 0,0-1 24 0 0,0 0-1 0 0,0 1 1 0 0,0-1 0 0 0,1 0 0 0 0,-1 0-1 0 0,1 1 1 0 0,0-1 0 0 0,1 0 0 0 0,-1 0-1 0 0,1 0 1 0 0,-1 0 0 0 0,1-1-1 0 0,1 1 1 0 0,-1 0 0 0 0,0-1 0 0 0,1 1-1 0 0,5 5 1 0 0,-3-4 172 0 0,1-1-1 0 0,-1 0 1 0 0,1 0 0 0 0,-1 0-1 0 0,1 0 1 0 0,0-1-1 0 0,15 5 2959 0 0,-27-8-2973 0 0,1 0-49 0 0,-1 0 0 0 0,1 0 1 0 0,-1 0-1 0 0,1 0 0 0 0,-1 1 0 0 0,0 0 0 0 0,1 0 0 0 0,0 1 0 0 0,-1 0 0 0 0,1 0 0 0 0,0 0 0 0 0,0 0 0 0 0,0 1 1 0 0,0 0-1 0 0,1 0 0 0 0,-1 0 0 0 0,1 0 0 0 0,-1 1 0 0 0,1 0 0 0 0,0 0 0 0 0,1 0 0 0 0,-1 0 0 0 0,1 1 1 0 0,-1-1-1 0 0,2 1 0 0 0,-1 0 0 0 0,0 0 0 0 0,-2 7 0 0 0,-3 11-147 0 0,0 1 0 0 0,2-1 0 0 0,0 1 0 0 0,2 1 0 0 0,-2 44 0 0 0,6-9 0 0 0,9 72 0 0 0,-8-100-369 0 0,-4 59 1 0 0,-2 7-1666 0 0,-2-73-13156 0 0,5-22 14100 0 0,0-1 0 0 0,-1 1 0 0 0,0-1 0 0 0,1 1 0 0 0,-1-1 0 0 0,0 0 0 0 0,0 0 0 0 0,-4 2 0 0 0,0 0-1156 0 0,1 0 324 0 0</inkml:trace>
</inkml:ink>
</file>

<file path=ppt/ink/ink5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42.295"/>
    </inkml:context>
    <inkml:brush xml:id="br0">
      <inkml:brushProperty name="width" value="0.05" units="cm"/>
      <inkml:brushProperty name="height" value="0.05" units="cm"/>
      <inkml:brushProperty name="color" value="#E71224"/>
    </inkml:brush>
  </inkml:definitions>
  <inkml:trace contextRef="#ctx0" brushRef="#br0">1204 302 3756 0 0,'-2'-11'991'0'0,"1"0"-1"0"0,1 0 1 0 0,0 0-1 0 0,0 0 1 0 0,1 0 0 0 0,1 0-1 0 0,0 1 1 0 0,0-1-1 0 0,1 0 1 0 0,0 1-1 0 0,9-18 1 0 0,-9 21-752 0 0,1 1 1 0 0,0-1 0 0 0,1 1-1 0 0,-1 0 1 0 0,1 1-1 0 0,0-1 1 0 0,1 1 0 0 0,-1 0-1 0 0,1 0 1 0 0,0 1 0 0 0,0-1-1 0 0,0 1 1 0 0,1 1-1 0 0,0-1 1 0 0,0 1 0 0 0,-1 0-1 0 0,14-3 1 0 0,23-3 118 0 0,0 2 1 0 0,68-2 0 0 0,-58 6-211 0 0,55-11 1 0 0,-98 13-89 0 0,0-1 0 0 0,0-1 0 0 0,0 0 0 0 0,0 0 0 0 0,13-7 0 0 0,-22 9 68 0 0,-7 3-60 0 0,-12 6-57 0 0,1 0-1 0 0,0 1 1 0 0,0 0 0 0 0,0 2 0 0 0,-19 16 0 0 0,-80 74-37 0 0,38-30 51 0 0,40-39-50 0 0,-190 148 200 0 0,198-160-141 0 0,0-2 0 0 0,-1 0 1 0 0,-1-2-1 0 0,0-2 0 0 0,-1-1 0 0 0,-38 10 1 0 0,57-19-59 0 0,-1-2 1 0 0,1 0-1 0 0,0 0 1 0 0,-1-1 0 0 0,1-1-1 0 0,-1 0 1 0 0,1-2-1 0 0,-24-3 1 0 0,34 4-52 0 0,0 0 1 0 0,0 0-1 0 0,0 0 1 0 0,0-1-1 0 0,1 1 1 0 0,-1-1-1 0 0,0 0 1 0 0,1 0-1 0 0,-1 0 1 0 0,1 0-1 0 0,0-1 1 0 0,-1 1-1 0 0,1-1 1 0 0,1 0-1 0 0,-1 0 1 0 0,0 0-1 0 0,1-1 1 0 0,-1 1-1 0 0,1 0 1 0 0,0-1-1 0 0,0 1 1 0 0,0-1-1 0 0,1 0 1 0 0,-1 0-1 0 0,1 0 1 0 0,0 0-1 0 0,0 0 1 0 0,1 0-1 0 0,-1 0 1 0 0,1 0-1 0 0,-1 0 1 0 0,1 0-1 0 0,1 0 1 0 0,0-4-1 0 0,0 2-22 0 0,1 0 0 0 0,0 0 0 0 0,0 0 0 0 0,1 0 0 0 0,0 1 0 0 0,0-1 0 0 0,0 1 0 0 0,1 0 0 0 0,-1 0 0 0 0,1 0 0 0 0,1 0 0 0 0,-1 1 0 0 0,1-1 0 0 0,-1 1 0 0 0,1 0 0 0 0,0 1 0 0 0,1-1 0 0 0,-1 1 0 0 0,8-3 0 0 0,-11 5 174 0 0,21 21 438 0 0,-23-15-433 0 0,1 1-1 0 0,-1-1 1 0 0,-1 1 0 0 0,1 0 0 0 0,-1-1 0 0 0,0 1 0 0 0,0-1-1 0 0,0 1 1 0 0,-1-1 0 0 0,0 1 0 0 0,0-1 0 0 0,0 0 0 0 0,-1 0 0 0 0,0 0-1 0 0,0 0 1 0 0,0-1 0 0 0,-6 7 0 0 0,2-1 29 0 0,-2 0 0 0 0,1 0 0 0 0,-1-2 0 0 0,0 1 0 0 0,-1-1 0 0 0,-19 13 0 0 0,27-20-183 0 0,0 0 1 0 0,0 1 0 0 0,0-1-1 0 0,0 0 1 0 0,-1 0-1 0 0,1 0 1 0 0,0 0-1 0 0,-1-1 1 0 0,1 1 0 0 0,-1-1-1 0 0,1 1 1 0 0,0-1-1 0 0,-1 0 1 0 0,1 0 0 0 0,-1 0-1 0 0,1 0 1 0 0,-1-1-1 0 0,1 1 1 0 0,-1 0-1 0 0,1-1 1 0 0,-1 0 0 0 0,1 0-1 0 0,0 0 1 0 0,0 0-1 0 0,-1 0 1 0 0,1 0-1 0 0,0 0 1 0 0,0-1 0 0 0,0 1-1 0 0,0-1 1 0 0,0 1-1 0 0,0-1 1 0 0,1 0-1 0 0,-1 0 1 0 0,1 0 0 0 0,-1 0-1 0 0,1 0 1 0 0,-1 0-1 0 0,0-3 1 0 0,1 4-36 0 0,-2 3 101 0 0,-1 0 59 0 0,1 1 0 0 0,0 0 0 0 0,0 0 0 0 0,0 0-1 0 0,0 0 1 0 0,0 0 0 0 0,1 0 0 0 0,-1 1 0 0 0,1 0 0 0 0,-3 5 0 0 0,-8 10 203 0 0,4-8-104 0 0,-1 0 0 0 0,0 0 0 0 0,0-1 0 0 0,-1 0 0 0 0,-1-1 0 0 0,1 0 0 0 0,-2-1 0 0 0,1-1 0 0 0,-1 0 0 0 0,0 0-1 0 0,0-1 1 0 0,-1-1 0 0 0,-21 6 0 0 0,33-11-205 0 0,-1 1 0 0 0,1-1 0 0 0,0 0-1 0 0,-1 0 1 0 0,1 0 0 0 0,-1 0 0 0 0,1 0 0 0 0,-1 0-1 0 0,1-1 1 0 0,0 1 0 0 0,-1-1 0 0 0,1 0 0 0 0,0 0-1 0 0,-1 0 1 0 0,1 0 0 0 0,0 0 0 0 0,0 0 0 0 0,0 0-1 0 0,0-1 1 0 0,0 1 0 0 0,0-1 0 0 0,0 1-1 0 0,1-1 1 0 0,-1 0 0 0 0,0 0 0 0 0,1 0 0 0 0,0 0-1 0 0,-1 0 1 0 0,1 0 0 0 0,0 0 0 0 0,0 0 0 0 0,0 0-1 0 0,0-1 1 0 0,0 1 0 0 0,1 0 0 0 0,-1-1 0 0 0,1 1-1 0 0,-1 0 1 0 0,1-1 0 0 0,0 1 0 0 0,0-1 0 0 0,0 1-1 0 0,0-1 1 0 0,1 1 0 0 0,-1 0 0 0 0,1-1 0 0 0,-1 1-1 0 0,1 0 1 0 0,1-4 0 0 0,-1 5 54 0 0,-1 0-1 0 0,0 0 1 0 0,1 1 0 0 0,0-1-1 0 0,-1 0 1 0 0,1 0-1 0 0,-1 0 1 0 0,1 0 0 0 0,0 1-1 0 0,0-1 1 0 0,0 0 0 0 0,-1 1-1 0 0,1-1 1 0 0,0 1 0 0 0,0-1-1 0 0,0 1 1 0 0,0-1 0 0 0,0 1-1 0 0,0 0 1 0 0,0-1-1 0 0,0 1 1 0 0,0 0 0 0 0,0 0-1 0 0,0 0 1 0 0,0-1 0 0 0,0 1-1 0 0,0 0 1 0 0,0 1 0 0 0,0-1-1 0 0,0 0 1 0 0,0 0 0 0 0,0 0-1 0 0,0 1 1 0 0,0-1-1 0 0,0 0 1 0 0,0 1 0 0 0,0-1-1 0 0,1 1 1 0 0,0 0 48 0 0,-1 0 0 0 0,1 0 0 0 0,0-1 0 0 0,-1 1 0 0 0,1 1 0 0 0,0-1 0 0 0,-1 0 0 0 0,1 0 0 0 0,-1 0 0 0 0,0 1 0 0 0,0-1 0 0 0,1 1 0 0 0,-1-1 0 0 0,0 1 0 0 0,0 0 0 0 0,0-1 0 0 0,0 1 0 0 0,-1 0 0 0 0,2 3 0 0 0,-2 2 35 0 0,0 0-1 0 0,-1 0 0 0 0,0-1 1 0 0,0 1-1 0 0,-1 0 0 0 0,0 0 0 0 0,0-1 1 0 0,0 1-1 0 0,-1-1 0 0 0,0 0 1 0 0,-1 1-1 0 0,1-1 0 0 0,-1-1 0 0 0,0 1 1 0 0,0-1-1 0 0,-8 8 0 0 0,-1 1-76 0 0,-1-1 1 0 0,0 0-1 0 0,0-1 0 0 0,-31 19 0 0 0,-5-8 71 0 0,-8-9-4004 0 0,54-14 3362 0 0,1 1 1 0 0,-1-1 0 0 0,0 0 0 0 0,0 0 0 0 0,0 0 0 0 0,0 0 0 0 0,0-1 0 0 0,0 1-1 0 0,0-1 1 0 0,0 0 0 0 0,0 0 0 0 0,1-1 0 0 0,-1 1 0 0 0,0-1 0 0 0,1 0-1 0 0,-1 0 1 0 0,1 0 0 0 0,0 0 0 0 0,0-1 0 0 0,0 1 0 0 0,0-1 0 0 0,0 0 0 0 0,0 0-1 0 0,1 0 1 0 0,-5-6 0 0 0,-1-7-1101 0 0</inkml:trace>
</inkml:ink>
</file>

<file path=ppt/ink/ink5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42.639"/>
    </inkml:context>
    <inkml:brush xml:id="br0">
      <inkml:brushProperty name="width" value="0.05" units="cm"/>
      <inkml:brushProperty name="height" value="0.05" units="cm"/>
      <inkml:brushProperty name="color" value="#E71224"/>
    </inkml:brush>
  </inkml:definitions>
  <inkml:trace contextRef="#ctx0" brushRef="#br0">77 15 6481 0 0,'10'-12'9990'0'0,"-9"9"-9041"0"0,-52 43-12993 0 0,29-21 9320 0 0,8-5 992 0 0</inkml:trace>
</inkml:ink>
</file>

<file path=ppt/ink/ink5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42.967"/>
    </inkml:context>
    <inkml:brush xml:id="br0">
      <inkml:brushProperty name="width" value="0.05" units="cm"/>
      <inkml:brushProperty name="height" value="0.05" units="cm"/>
      <inkml:brushProperty name="color" value="#E71224"/>
    </inkml:brush>
  </inkml:definitions>
  <inkml:trace contextRef="#ctx0" brushRef="#br0">493 1 4184 0 0,'-118'144'9974'0'0,"-10"-7"-8550"0"0,63-70-3115 0 0,42-43-1141 0 0,-2-2 0 0 0,0-1 0 0 0,-54 36 1 0 0,50-41 1247 0 0</inkml:trace>
</inkml:ink>
</file>

<file path=ppt/ink/ink5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43.545"/>
    </inkml:context>
    <inkml:brush xml:id="br0">
      <inkml:brushProperty name="width" value="0.05" units="cm"/>
      <inkml:brushProperty name="height" value="0.05" units="cm"/>
      <inkml:brushProperty name="color" value="#E71224"/>
    </inkml:brush>
  </inkml:definitions>
  <inkml:trace contextRef="#ctx0" brushRef="#br0">379 13 4276 0 0,'-19'-12'6998'0'0,"30"17"-893"0"0,12 9-2408 0 0,-3 1-3922 0 0,-17-10 357 0 0,1-1 1 0 0,-1 0 0 0 0,-1 1 0 0 0,1-1 0 0 0,0 1 0 0 0,-1 0 0 0 0,0 0 0 0 0,0 0 0 0 0,-1 0-1 0 0,1 0 1 0 0,-1 0 0 0 0,0 0 0 0 0,-1 0 0 0 0,1 1 0 0 0,-1-1 0 0 0,0 0 0 0 0,-1 8-1 0 0,-1-4-21 0 0,0 1 0 0 0,-1-1 0 0 0,0-1-1 0 0,0 1 1 0 0,-1 0 0 0 0,0-1-1 0 0,0 0 1 0 0,-1 0 0 0 0,-7 9 0 0 0,-10 10-94 0 0,-1-2 1 0 0,-2 0-1 0 0,0-2 0 0 0,-36 26 1 0 0,8-11 34 0 0,-8-6-4160 0 0,57-30 3470 0 0,0 0 1 0 0,0-1 0 0 0,0 0-1 0 0,0 0 1 0 0,0 0-1 0 0,0 0 1 0 0,-1 0 0 0 0,1-1-1 0 0,0 0 1 0 0,0 0-1 0 0,0 0 1 0 0,-1 0 0 0 0,1-1-1 0 0,0 0 1 0 0,0 0-1 0 0,0 0 1 0 0,0 0 0 0 0,0 0-1 0 0,0-1 1 0 0,0 0-1 0 0,0 0 1 0 0,0 0 0 0 0,1 0-1 0 0,-1-1 1 0 0,1 1-1 0 0,0-1 1 0 0,0 0 0 0 0,-5-5-1 0 0,-4-7-1146 0 0</inkml:trace>
</inkml:ink>
</file>

<file path=ppt/ink/ink5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43.873"/>
    </inkml:context>
    <inkml:brush xml:id="br0">
      <inkml:brushProperty name="width" value="0.05" units="cm"/>
      <inkml:brushProperty name="height" value="0.05" units="cm"/>
      <inkml:brushProperty name="color" value="#E71224"/>
    </inkml:brush>
  </inkml:definitions>
  <inkml:trace contextRef="#ctx0" brushRef="#br0">166 2 5805 0 0,'1'-2'13662'0'0,"2"24"-10641"0"0,1 36-2211 0 0,-7-21-98 0 0,-1-1 0 0 0,-2 0-1 0 0,-16 50 1 0 0,-18 41-2056 0 0,13-47-1788 0 0,24-68 2181 0 0,-1 2-1386 0 0,0 0 0 0 0,-1 0 0 0 0,0 0 0 0 0,-1-1 0 0 0,-1 1 1 0 0,0-2-1 0 0,-15 22 0 0 0,13-26 598 0 0</inkml:trace>
</inkml:ink>
</file>

<file path=ppt/ink/ink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06.622"/>
    </inkml:context>
    <inkml:brush xml:id="br0">
      <inkml:brushProperty name="width" value="0.05" units="cm"/>
      <inkml:brushProperty name="height" value="0.05" units="cm"/>
      <inkml:brushProperty name="color" value="#004F8B"/>
    </inkml:brush>
  </inkml:definitions>
  <inkml:trace contextRef="#ctx0" brushRef="#br0">195 39 4740 0 0,'-35'-39'24863'0'0,"38"43"-24331"0"0,3 3-368 0 0,-1-1 1 0 0,0 1-1 0 0,0 1 0 0 0,-1-1 0 0 0,0 1 0 0 0,0 0 0 0 0,-1-1 0 0 0,0 2 0 0 0,0-1 0 0 0,-1 0 0 0 0,0 0 0 0 0,-1 1 0 0 0,0 0 0 0 0,0-1 0 0 0,0 1 0 0 0,-1-1 1 0 0,-1 1-1 0 0,-1 13 0 0 0,1-14-415 0 0,-1 1-1 0 0,0-1 1 0 0,0 1 0 0 0,0-1 0 0 0,-1 0 0 0 0,-1 0 0 0 0,1 0 0 0 0,-1 0 0 0 0,-1 0 0 0 0,1-1 0 0 0,-1 0 0 0 0,0 0-1 0 0,-1 0 1 0 0,0-1 0 0 0,0 1 0 0 0,0-2 0 0 0,-1 1 0 0 0,-14 9 0 0 0,-1-3-2021 0 0,-9-2-6205 0 0,27-9 7543 0 0,1-1 0 0 0,0 0 1 0 0,0 0-1 0 0,0 0 1 0 0,0-1-1 0 0,0 1 0 0 0,0-1 1 0 0,0 1-1 0 0,0-1 0 0 0,0 0 1 0 0,0 0-1 0 0,0 0 0 0 0,0-1 1 0 0,0 1-1 0 0,1-1 0 0 0,-6-3 1 0 0,2 0-828 0 0</inkml:trace>
</inkml:ink>
</file>

<file path=ppt/ink/ink5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44.451"/>
    </inkml:context>
    <inkml:brush xml:id="br0">
      <inkml:brushProperty name="width" value="0.05" units="cm"/>
      <inkml:brushProperty name="height" value="0.05" units="cm"/>
      <inkml:brushProperty name="color" value="#E71224"/>
    </inkml:brush>
  </inkml:definitions>
  <inkml:trace contextRef="#ctx0" brushRef="#br0">507 1 5845 0 0,'0'0'9048'0'0,"-3"5"-7718"0"0,-21 34 335 0 0,-2 0 0 0 0,-2-2-1 0 0,-1-1 1 0 0,-49 47 0 0 0,-36 21-2361 0 0,-3-9-4059 0 0,113-92 4394 0 0,-1 2-1181 0 0,-1 0 0 0 0,0 0 0 0 0,0-1-1 0 0,0 0 1 0 0,-1 0 0 0 0,1 0 0 0 0,-1-1 0 0 0,0 0 0 0 0,0-1 0 0 0,-14 4 0 0 0</inkml:trace>
</inkml:ink>
</file>

<file path=ppt/ink/ink5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44.811"/>
    </inkml:context>
    <inkml:brush xml:id="br0">
      <inkml:brushProperty name="width" value="0.05" units="cm"/>
      <inkml:brushProperty name="height" value="0.05" units="cm"/>
      <inkml:brushProperty name="color" value="#E71224"/>
    </inkml:brush>
  </inkml:definitions>
  <inkml:trace contextRef="#ctx0" brushRef="#br0">230 38 5693 0 0,'14'-34'9827'0'0,"-11"33"-9646"0"0,0 1 1 0 0,0-1-1 0 0,1 0 1 0 0,-1 1-1 0 0,0-1 0 0 0,0 1 1 0 0,0 0-1 0 0,0 0 1 0 0,0 0-1 0 0,1 1 0 0 0,-1-1 1 0 0,0 1-1 0 0,0-1 1 0 0,0 1-1 0 0,0 0 1 0 0,0 1-1 0 0,0-1 0 0 0,0 0 1 0 0,-1 1-1 0 0,1-1 1 0 0,0 1-1 0 0,-1 0 0 0 0,1 0 1 0 0,-1 0-1 0 0,0 0 1 0 0,1 0-1 0 0,-1 1 0 0 0,0-1 1 0 0,0 1-1 0 0,-1-1 1 0 0,1 1-1 0 0,0 0 0 0 0,-1 0 1 0 0,0 0-1 0 0,0 0 1 0 0,0 0-1 0 0,2 5 0 0 0,-1 2-33 0 0,1 1 0 0 0,-2-1-1 0 0,1 1 1 0 0,-1 0 0 0 0,-1-1 0 0 0,0 1-1 0 0,0 0 1 0 0,-1-1 0 0 0,0 1-1 0 0,-4 12 1 0 0,-5 6-441 0 0,0 1-1 0 0,-2-2 1 0 0,-2 0-1 0 0,0 0 1 0 0,-29 39-1 0 0,20-35-3889 0 0,-52 56 0 0 0,44-60-1709 0 0,-62 43 1 0 0,75-59 4179 0 0</inkml:trace>
</inkml:ink>
</file>

<file path=ppt/ink/ink5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53.592"/>
    </inkml:context>
    <inkml:brush xml:id="br0">
      <inkml:brushProperty name="width" value="0.05" units="cm"/>
      <inkml:brushProperty name="height" value="0.05" units="cm"/>
      <inkml:brushProperty name="color" value="#008C3A"/>
    </inkml:brush>
  </inkml:definitions>
  <inkml:trace contextRef="#ctx0" brushRef="#br0">58 15 2056 0 0,'-6'-15'17054'0'0,"4"27"-15415"0"0,-1-10-1440 0 0,0 0 1 0 0,0 1-1 0 0,0-1 0 0 0,0 0 0 0 0,0 0 0 0 0,-1-1 1 0 0,1 1-1 0 0,-5 1 0 0 0,8-11-877 0 0,-13 11-9917 0 0,12-3 10742 0 0,-2 3-2786 0 0</inkml:trace>
</inkml:ink>
</file>

<file path=ppt/ink/ink5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6:55.467"/>
    </inkml:context>
    <inkml:brush xml:id="br0">
      <inkml:brushProperty name="width" value="0.05" units="cm"/>
      <inkml:brushProperty name="height" value="0.05" units="cm"/>
      <inkml:brushProperty name="color" value="#008C3A"/>
    </inkml:brush>
  </inkml:definitions>
  <inkml:trace contextRef="#ctx0" brushRef="#br0">15 8 3140 0 0,'-13'-7'16170'0'0,"13"7"-16161"0"0,0 1 1 0 0,0 0 0 0 0,0 0 0 0 0,0 0-1 0 0,0-1 1 0 0,0 1 0 0 0,0 0 0 0 0,0 0-1 0 0,0 0 1 0 0,0 0 0 0 0,0-1-1 0 0,1 1 1 0 0,-1 0 0 0 0,0 0 0 0 0,0-1-1 0 0,1 1 1 0 0,-1 0 0 0 0,1 0-1 0 0,-1-1 1 0 0,1 1 0 0 0,-1 0 0 0 0,1-1-1 0 0,-1 1 1 0 0,1 0 0 0 0,0 0-1 0 0,1 0 229 0 0,-4 8-455 0 0,1-7 203 0 0,0-1 0 0 0,0 1 0 0 0,1 0-1 0 0,-1-1 1 0 0,1 1 0 0 0,-1-1 0 0 0,1 1 0 0 0,0 0 0 0 0,0-1-1 0 0,0 1 1 0 0,0 0 0 0 0,0-1 0 0 0,0 1 0 0 0,0 0 0 0 0,1 2-1 0 0,0-4 22 0 0,0 0-1 0 0,1-1 0 0 0,-1 1 0 0 0,0 0 1 0 0,0-1-1 0 0,0 0 0 0 0,1 1 0 0 0,-1-1 0 0 0,0 0 1 0 0,0 1-1 0 0,0-1 0 0 0,0 0 0 0 0,0 0 0 0 0,0 0 1 0 0,0 0-1 0 0,-1 0 0 0 0,1 0 0 0 0,0 0 0 0 0,0 0 1 0 0,-1 0-1 0 0,1-2 0 0 0,0 2 514 0 0,-3 2-576 0 0,0-1 30 0 0,1 1 0 0 0,-1-1-1 0 0,0 1 1 0 0,1-1 0 0 0,-1 1-1 0 0,1 0 1 0 0,-1 0-1 0 0,1 0 1 0 0,-1 0 0 0 0,1 0-1 0 0,0 0 1 0 0,-1 1 0 0 0,1-1-1 0 0,0 0 1 0 0,0 1 0 0 0,-1 1-1 0 0,2-3-57 0 0,1-4-959 0 0,1-4 2913 0 0,-1 3-3709 0 0</inkml:trace>
</inkml:ink>
</file>

<file path=ppt/ink/ink5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29.828"/>
    </inkml:context>
    <inkml:brush xml:id="br0">
      <inkml:brushProperty name="width" value="0.05" units="cm"/>
      <inkml:brushProperty name="height" value="0.05" units="cm"/>
      <inkml:brushProperty name="color" value="#008C3A"/>
    </inkml:brush>
  </inkml:definitions>
  <inkml:trace contextRef="#ctx0" brushRef="#br0">522 32 1740 0 0,'8'-21'19331'0'0,"6"18"-19867"0"0,27-2 692 0 0,73 2 1 0 0,-64 4 6 0 0,-47-1-155 0 0,0-1 0 0 0,0 2 0 0 0,-1-1 0 0 0,1 0 0 0 0,0 1 0 0 0,0-1-1 0 0,0 1 1 0 0,0 0 0 0 0,-1 0 0 0 0,1 0 0 0 0,0 0 0 0 0,3 2 0 0 0,-5-2 7 0 0,0 0 0 0 0,0 0 0 0 0,0-1-1 0 0,-1 1 1 0 0,1 0 0 0 0,0 0 0 0 0,-1 0 0 0 0,1 0 0 0 0,-1 0 0 0 0,1-1 0 0 0,-1 1 0 0 0,1 0 0 0 0,-1 0 0 0 0,0 1 0 0 0,1-1-1 0 0,-1 0 1 0 0,0 0 0 0 0,0 0 0 0 0,0 0 0 0 0,0 0 0 0 0,0 0 0 0 0,0 2 0 0 0,-1 1 13 0 0,-1 0 1 0 0,1 0-1 0 0,-1 0 1 0 0,1-1-1 0 0,-1 1 1 0 0,0 0-1 0 0,-1-1 1 0 0,1 0 0 0 0,0 1-1 0 0,-1-1 1 0 0,0 0-1 0 0,0 0 1 0 0,0 0-1 0 0,-7 4 1 0 0,-7 4-59 0 0,-2-1 1 0 0,1 0 0 0 0,-1-1 0 0 0,-1-2 0 0 0,0 0-1 0 0,0 0 1 0 0,0-2 0 0 0,0-1 0 0 0,-1 0-1 0 0,0-2 1 0 0,0 0 0 0 0,-29-2 0 0 0,48 0-30 0 0,-1 0 1 0 0,1 0-1 0 0,0 0 1 0 0,-1-1 0 0 0,1 1-1 0 0,0-1 1 0 0,0 1 0 0 0,-1-1-1 0 0,1 0 1 0 0,0 0-1 0 0,0 0 1 0 0,0 0 0 0 0,0-1-1 0 0,0 1 1 0 0,0 0-1 0 0,-2-3 1 0 0,3 4 23 0 0,1-1 1 0 0,-1 0-1 0 0,1 1 1 0 0,0-1-1 0 0,-1 0 0 0 0,1 1 1 0 0,0-1-1 0 0,-1 0 0 0 0,1 1 1 0 0,0-1-1 0 0,0 0 0 0 0,-1 1 1 0 0,1-1-1 0 0,0 0 0 0 0,0 0 1 0 0,0 1-1 0 0,0-1 0 0 0,0 0 1 0 0,0 0-1 0 0,0 1 1 0 0,1-1-1 0 0,-1 0 0 0 0,0 1 1 0 0,0-1-1 0 0,0 0 0 0 0,1 0 1 0 0,-1 1-1 0 0,0-1 0 0 0,1 1 1 0 0,-1-1-1 0 0,1 0 0 0 0,-1 1 1 0 0,1-1-1 0 0,-1 1 1 0 0,1-1-1 0 0,-1 1 0 0 0,1-1 1 0 0,-1 1-1 0 0,1-1 0 0 0,0 1 1 0 0,-1 0-1 0 0,1-1 0 0 0,0 1 1 0 0,-1 0-1 0 0,2-1 0 0 0,15-7-209 0 0,1 0 0 0 0,0 1 0 0 0,0 1 0 0 0,24-5 0 0 0,-7 2 340 0 0,-33 9-10 0 0,38 4 1269 0 0,-38 0-1233 0 0,-1 0 0 0 0,0 0 0 0 0,0 0 0 0 0,0 0 0 0 0,0 1-1 0 0,0-1 1 0 0,-1 0 0 0 0,0 0 0 0 0,0 1 0 0 0,0-1 0 0 0,-1 0 0 0 0,1 0 0 0 0,-1 0 0 0 0,0 0-1 0 0,0 0 1 0 0,0 1 0 0 0,-1-2 0 0 0,1 1 0 0 0,-4 5 0 0 0,-5 12 277 0 0,-1-1-1 0 0,-17 24 1 0 0,23-37-291 0 0,-18 25 535 0 0,-2 0-1 0 0,-33 33 0 0 0,33-41-1417 0 0,-1 0 1 0 0,-52 35-1 0 0,54-44-1085 0 0,-1-1 1 0 0,0-1 0 0 0,-49 18-1 0 0,51-23-822 0 0,0-2 0 0 0,-1 0-1 0 0,0-2 1 0 0,-45 3 0 0 0,43-7 1019 0 0</inkml:trace>
</inkml:ink>
</file>

<file path=ppt/ink/ink5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0.719"/>
    </inkml:context>
    <inkml:brush xml:id="br0">
      <inkml:brushProperty name="width" value="0.05" units="cm"/>
      <inkml:brushProperty name="height" value="0.05" units="cm"/>
      <inkml:brushProperty name="color" value="#008C3A"/>
    </inkml:brush>
  </inkml:definitions>
  <inkml:trace contextRef="#ctx0" brushRef="#br0">552 181 3468 0 0,'0'0'3973'0'0,"-4"-1"-2855"0"0,2 1-923 0 0,1-1-1 0 0,-1 1 1 0 0,0 0-1 0 0,1-1 1 0 0,-1 1-1 0 0,0-1 0 0 0,1 0 1 0 0,-1 0-1 0 0,1 1 1 0 0,-1-1-1 0 0,1 0 0 0 0,-1 0 1 0 0,1 0-1 0 0,0-1 1 0 0,0 1-1 0 0,-1 0 1 0 0,1 0-1 0 0,0-1 0 0 0,0 1 1 0 0,0-1-1 0 0,0 1 1 0 0,0-1-1 0 0,1 1 0 0 0,-1-1 1 0 0,0 1-1 0 0,0-3 1 0 0,1 1-28 0 0,0 0 1 0 0,0-1-1 0 0,0 1 1 0 0,1 0-1 0 0,-1 0 1 0 0,1 0 0 0 0,0 0-1 0 0,0 0 1 0 0,0 0-1 0 0,0 0 1 0 0,0 0-1 0 0,1 0 1 0 0,-1 1-1 0 0,1-1 1 0 0,3-3 0 0 0,0-2-71 0 0,1 0 0 0 0,1 1 0 0 0,-1-1 0 0 0,1 1 1 0 0,1 1-1 0 0,-1 0 0 0 0,1 0 0 0 0,0 0 0 0 0,0 1 1 0 0,1 0-1 0 0,0 1 0 0 0,0-1 0 0 0,0 2 0 0 0,0-1 1 0 0,1 2-1 0 0,-1-1 0 0 0,1 1 0 0 0,10-1 0 0 0,-19 3-73 0 0,1 0 1 0 0,-1 0-1 0 0,1 0 0 0 0,0 0 0 0 0,-1 0 0 0 0,1 0 0 0 0,-1 1 0 0 0,1-1 1 0 0,-1 0-1 0 0,1 1 0 0 0,-1 0 0 0 0,1-1 0 0 0,-1 1 0 0 0,1 0 0 0 0,-1-1 0 0 0,1 1 1 0 0,-1 0-1 0 0,0 0 0 0 0,0 0 0 0 0,1 0 0 0 0,-1 1 0 0 0,0-1 0 0 0,0 0 0 0 0,0 0 1 0 0,0 1-1 0 0,-1-1 0 0 0,1 0 0 0 0,0 1 0 0 0,0-1 0 0 0,-1 1 0 0 0,1-1 1 0 0,-1 1-1 0 0,1-1 0 0 0,-1 1 0 0 0,0 0 0 0 0,0-1 0 0 0,0 1 0 0 0,1-1 0 0 0,-2 1 1 0 0,1 0-1 0 0,0-1 0 0 0,0 1 0 0 0,0-1 0 0 0,-1 1 0 0 0,1 0 0 0 0,-1-1 0 0 0,0 3 1 0 0,-1 3 117 0 0,-1 1 1 0 0,1-1 0 0 0,-1 0-1 0 0,-1 1 1 0 0,1-1 0 0 0,-1-1-1 0 0,0 1 1 0 0,-6 6 0 0 0,1-4-85 0 0,-1 1 0 0 0,-1-1 0 0 0,1-1 1 0 0,-1 1-1 0 0,-1-2 0 0 0,0 0 1 0 0,0 0-1 0 0,0-1 0 0 0,-1-1 1 0 0,1 0-1 0 0,-15 3 0 0 0,-12 1-528 0 0,-1-1 0 0 0,-56 2 0 0 0,3 0-106 0 0,82-8 681 0 0,0 1 0 0 0,1 0 1 0 0,-1 1-1 0 0,1 0 0 0 0,0 1 1 0 0,1 0-1 0 0,-1 1 0 0 0,1 0 1 0 0,0 0-1 0 0,0 1 0 0 0,1 0 0 0 0,0 0 1 0 0,0 1-1 0 0,-9 11 0 0 0,-4 8-788 0 0,1 1-1 0 0,1 1 0 0 0,-19 38 0 0 0,17-30-11223 0 0,15-28 7690 0 0,3-4 2493 0 0</inkml:trace>
</inkml:ink>
</file>

<file path=ppt/ink/ink5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1.172"/>
    </inkml:context>
    <inkml:brush xml:id="br0">
      <inkml:brushProperty name="width" value="0.05" units="cm"/>
      <inkml:brushProperty name="height" value="0.05" units="cm"/>
      <inkml:brushProperty name="color" value="#008C3A"/>
    </inkml:brush>
  </inkml:definitions>
  <inkml:trace contextRef="#ctx0" brushRef="#br0">91 154 3940 0 0,'0'0'8470'0'0,"-2"-4"-7838"0"0,1 3-542 0 0,0 0 1 0 0,0-1-1 0 0,0 1 1 0 0,0-1-1 0 0,1 1 1 0 0,-1-1-1 0 0,1 1 1 0 0,-1-1-1 0 0,1 0 1 0 0,0 1-1 0 0,0-1 1 0 0,-1 0-1 0 0,1 1 1 0 0,0-1-1 0 0,0 1 1 0 0,1-1-1 0 0,-1 0 1 0 0,0 1 0 0 0,0-1-1 0 0,1 0 1 0 0,-1 1-1 0 0,1-1 1 0 0,0 1-1 0 0,-1-1 1 0 0,2-1-1 0 0,1-2 35 0 0,1-1 1 0 0,-1 1-1 0 0,1 0 0 0 0,1 0 1 0 0,-1 1-1 0 0,1-1 0 0 0,5-3 1 0 0,2-2 23 0 0,1 0 1 0 0,0 2-1 0 0,1-1 1 0 0,0 2-1 0 0,20-9 1 0 0,-32 16-120 0 0,0-1 1 0 0,-1 0-1 0 0,1 1 0 0 0,0-1 1 0 0,-1 1-1 0 0,1 0 0 0 0,0-1 1 0 0,-1 1-1 0 0,1 0 0 0 0,0 0 1 0 0,0 0-1 0 0,-1 0 0 0 0,1 0 1 0 0,0 1-1 0 0,0-1 0 0 0,1 1 1 0 0,-2 0-16 0 0,-1-1 1 0 0,1 0 0 0 0,-1 1 0 0 0,1-1 0 0 0,-1 1 0 0 0,1-1-1 0 0,-1 1 1 0 0,0 0 0 0 0,1-1 0 0 0,-1 1 0 0 0,0-1 0 0 0,0 1-1 0 0,1 0 1 0 0,-1-1 0 0 0,0 1 0 0 0,0 0 0 0 0,0-1-1 0 0,0 1 1 0 0,0 0 0 0 0,0-1 0 0 0,0 1 0 0 0,0 0 0 0 0,0-1-1 0 0,0 1 1 0 0,0 0 0 0 0,0-1 0 0 0,-1 2 0 0 0,-1 3 12 0 0,1 0 0 0 0,-2 0 0 0 0,1-1 0 0 0,0 1 0 0 0,-1 0 0 0 0,0-1 0 0 0,0 0 0 0 0,-7 8 0 0 0,-48 45-2094 0 0,35-36-1210 0 0,0-1 1 0 0,-2-1 0 0 0,-51 31-1 0 0,49-36 1402 0 0</inkml:trace>
</inkml:ink>
</file>

<file path=ppt/ink/ink5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8.422"/>
    </inkml:context>
    <inkml:brush xml:id="br0">
      <inkml:brushProperty name="width" value="0.05" units="cm"/>
      <inkml:brushProperty name="height" value="0.05" units="cm"/>
      <inkml:brushProperty name="color" value="#008C3A"/>
    </inkml:brush>
  </inkml:definitions>
  <inkml:trace contextRef="#ctx0" brushRef="#br0">191 4 5641 0 0,'-5'-4'14119'0'0,"13"20"-11425"0"0,12 26-1845 0 0,-16-23-599 0 0,-1 0 1 0 0,-1 1 0 0 0,-1-1 0 0 0,0 1-1 0 0,-2-1 1 0 0,0 1 0 0 0,-1-1-1 0 0,-1 0 1 0 0,-1 0 0 0 0,-1 0-1 0 0,0 0 1 0 0,-9 20 0 0 0,6-20-1182 0 0,-1-1 0 0 0,-17 28 0 0 0,18-34-965 0 0,0 0 0 0 0,-2-1 0 0 0,-19 20 0 0 0,25-27 866 0 0,-1 0 0 0 0,1-1-1 0 0,-1 1 1 0 0,1-1 0 0 0,-1 0-1 0 0,0 0 1 0 0,0-1-1 0 0,-1 0 1 0 0,1 0 0 0 0,0 0-1 0 0,-1 0 1 0 0,1-1 0 0 0,-10 1-1 0 0,3-1-569 0 0</inkml:trace>
</inkml:ink>
</file>

<file path=ppt/ink/ink5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8.766"/>
    </inkml:context>
    <inkml:brush xml:id="br0">
      <inkml:brushProperty name="width" value="0.05" units="cm"/>
      <inkml:brushProperty name="height" value="0.05" units="cm"/>
      <inkml:brushProperty name="color" value="#008C3A"/>
    </inkml:brush>
  </inkml:definitions>
  <inkml:trace contextRef="#ctx0" brushRef="#br0">366 1 5036 0 0,'0'0'7265'0'0,"0"4"-6017"0"0,-2 7-758 0 0,-1 1 1 0 0,1-1 0 0 0,-2 0-1 0 0,0 0 1 0 0,0 0 0 0 0,-1-1-1 0 0,0 1 1 0 0,-1-1 0 0 0,0 0-1 0 0,0 0 1 0 0,-15 15 0 0 0,-12 11-2644 0 0,-56 48 0 0 0,58-57-464 0 0,8-7-488 0 0,-1-2-1 0 0,-47 28 1 0 0,44-30 1299 0 0</inkml:trace>
</inkml:ink>
</file>

<file path=ppt/ink/ink5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9.719"/>
    </inkml:context>
    <inkml:brush xml:id="br0">
      <inkml:brushProperty name="width" value="0.05" units="cm"/>
      <inkml:brushProperty name="height" value="0.05" units="cm"/>
      <inkml:brushProperty name="color" value="#008C3A"/>
    </inkml:brush>
  </inkml:definitions>
  <inkml:trace contextRef="#ctx0" brushRef="#br0">687 39 5456 0 0,'5'-21'5655'0'0,"-1"3"1988"0"0,3 31-4896 0 0,-6-8-2574 0 0,-1 0 0 0 0,1 1 0 0 0,-1-1 1 0 0,0 0-1 0 0,-1 1 0 0 0,1-1 0 0 0,-1 0 1 0 0,0 0-1 0 0,-1 0 0 0 0,1 1 0 0 0,-1-1 1 0 0,0-1-1 0 0,0 1 0 0 0,-6 9 1 0 0,-2 3 6 0 0,-1 0 1 0 0,-18 22 0 0 0,22-31-601 0 0,0 1 0 0 0,-1-1 0 0 0,0 0 1 0 0,0 0-1 0 0,-1-1 0 0 0,0-1 0 0 0,0 1 0 0 0,-1-1 0 0 0,0-1 0 0 0,0 0 0 0 0,-11 4 0 0 0,20-8 305 0 0,-23 5-156 0 0,19-1 353 0 0,-6 5-144 0 0,-1 0-1 0 0,1-1 1 0 0,-2 0-1 0 0,1-1 1 0 0,-17 8-1 0 0,-4 3-1259 0 0,32-19 1241 0 0,-8 2 67 0 0,0 1 0 0 0,1 0 0 0 0,-1 0 0 0 0,1 0 0 0 0,0 1 0 0 0,0 1 0 0 0,0-1 0 0 0,-8 7 0 0 0,7-6-76 0 0,3-1 181 0 0,-1 0-1 0 0,0-1 1 0 0,0 0 0 0 0,0 0 0 0 0,0-1 0 0 0,0 0-1 0 0,-1 0 1 0 0,1-1 0 0 0,-1 1 0 0 0,1-2 0 0 0,-1 1-1 0 0,1-1 1 0 0,-1 0 0 0 0,0-1 0 0 0,1 0-1 0 0,-1 0 1 0 0,1-1 0 0 0,0 1 0 0 0,-1-2 0 0 0,1 1-1 0 0,0-1 1 0 0,0 0 0 0 0,1 0 0 0 0,-10-7 0 0 0,9 5 55 0 0,0-1 1 0 0,0 0 0 0 0,1 0-1 0 0,0-1 1 0 0,0 0 0 0 0,0 0 0 0 0,1 0-1 0 0,0 0 1 0 0,1-1 0 0 0,0 0 0 0 0,0 0-1 0 0,0 0 1 0 0,1 0 0 0 0,0-1 0 0 0,1 1-1 0 0,0-1 1 0 0,0 0 0 0 0,1 0 0 0 0,0 1-1 0 0,1-11 1 0 0,0 6-518 0 0,1 0-1 0 0,0 1 1 0 0,1-1-1 0 0,1 0 1 0 0,7-24-1 0 0,9-8-4823 0 0,4-1-3671 0 0,-14 29 4928 0 0,-7 12 2206 0 0</inkml:trace>
</inkml:ink>
</file>

<file path=ppt/ink/ink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06.950"/>
    </inkml:context>
    <inkml:brush xml:id="br0">
      <inkml:brushProperty name="width" value="0.05" units="cm"/>
      <inkml:brushProperty name="height" value="0.05" units="cm"/>
      <inkml:brushProperty name="color" value="#004F8B"/>
    </inkml:brush>
  </inkml:definitions>
  <inkml:trace contextRef="#ctx0" brushRef="#br0">156 71 5168 0 0,'2'-70'21100'0'0,"-3"75"-20446"0"0,-22 204 2155 0 0,-4-102-7372 0 0,20-88 1686 0 0,0-1 1 0 0,-1 0-1 0 0,-14 22 1 0 0,18-34 1594 0 0,0 0 0 0 0,0 0 0 0 0,0-1 0 0 0,-1 0 0 0 0,0 0 1 0 0,0 0-1 0 0,-1-1 0 0 0,-10 8 0 0 0,7-8-375 0 0</inkml:trace>
</inkml:ink>
</file>

<file path=ppt/ink/ink5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0.673"/>
    </inkml:context>
    <inkml:brush xml:id="br0">
      <inkml:brushProperty name="width" value="0.05" units="cm"/>
      <inkml:brushProperty name="height" value="0.05" units="cm"/>
      <inkml:brushProperty name="color" value="#008C3A"/>
    </inkml:brush>
  </inkml:definitions>
  <inkml:trace contextRef="#ctx0" brushRef="#br0">914 219 5220 0 0,'-20'-33'8447'0'0,"19"31"-8194"0"0,0-1 1 0 0,0 0 0 0 0,0 0 0 0 0,0 0 0 0 0,1 0 0 0 0,-1 0 0 0 0,1 0 0 0 0,0 0 0 0 0,0 0 0 0 0,0 0 0 0 0,0 1 0 0 0,1-1-1 0 0,-1 0 1 0 0,1 0 0 0 0,0 0 0 0 0,0 0 0 0 0,0 0 0 0 0,0 0 0 0 0,0 1 0 0 0,1-1 0 0 0,-1 1 0 0 0,1-1 0 0 0,-1 1 0 0 0,1-1-1 0 0,0 1 1 0 0,0 0 0 0 0,0 0 0 0 0,0 0 0 0 0,1 0 0 0 0,-1 0 0 0 0,1 0 0 0 0,-1 1 0 0 0,1-1 0 0 0,-1 1 0 0 0,1 0-1 0 0,3-2 1 0 0,10-2-144 0 0,1 1 0 0 0,0 1 0 0 0,0 0 0 0 0,0 1 0 0 0,23 0 0 0 0,22-4-509 0 0,-56 5 415 0 0,-1-1-1 0 0,0 1 1 0 0,0-1-1 0 0,0 0 1 0 0,0-1 0 0 0,0 1-1 0 0,7-7 1 0 0,-6 5 49 0 0,-4 4 68 0 0,-2-1-108 0 0,0 1 1 0 0,0 0 0 0 0,0-1-1 0 0,1 1 1 0 0,-1 0 0 0 0,0-1-1 0 0,0 1 1 0 0,0-1-1 0 0,0 1 1 0 0,0 0 0 0 0,1-1-1 0 0,-1 1 1 0 0,0-1 0 0 0,0 1-1 0 0,0-1 1 0 0,0 1-1 0 0,0 0 1 0 0,0-1 0 0 0,-1 1-1 0 0,1-1 1 0 0,0 1 0 0 0,0 0-1 0 0,0-1 1 0 0,0 1-1 0 0,0 0 1 0 0,0-1 0 0 0,-1 1-1 0 0,1-1 1 0 0,0 1 0 0 0,0 0-1 0 0,-1-1 1 0 0,1 1-1 0 0,0 0 1 0 0,-1 0 0 0 0,1-1-1 0 0,0 1 1 0 0,0 0 0 0 0,-1-1-1 0 0,-6 4-2 0 0,1 0 0 0 0,0 0 0 0 0,-1 1 0 0 0,1-1 0 0 0,1 1 0 0 0,-1 1-1 0 0,1-1 1 0 0,-10 11 0 0 0,-44 53 236 0 0,16-17-72 0 0,25-31-139 0 0,-1-1 1 0 0,-2 0 0 0 0,-34 24 0 0 0,45-37-167 0 0,1-1 0 0 0,-1 1-1 0 0,0-2 1 0 0,0 1 0 0 0,-1-1 0 0 0,1-1 0 0 0,-1 0 0 0 0,0-1-1 0 0,0 0 1 0 0,0 0 0 0 0,-16 0 0 0 0,19-3-7 0 0,-1-1 1 0 0,1 1-1 0 0,0-1 1 0 0,-1-1-1 0 0,1 0 1 0 0,0 0-1 0 0,1 0 1 0 0,-1-1-1 0 0,0 0 1 0 0,-10-8-1 0 0,-12-5 139 0 0,29 16 16 0 0,-1 1 0 0 0,0-1 1 0 0,0 1-1 0 0,0 0 0 0 0,0 0 0 0 0,0 0 1 0 0,1 0-1 0 0,-1 0 0 0 0,0 0 1 0 0,0 0-1 0 0,0 0 0 0 0,0 1 1 0 0,0-1-1 0 0,1 1 0 0 0,-1 0 0 0 0,0-1 1 0 0,0 1-1 0 0,1 0 0 0 0,-1 0 1 0 0,1 0-1 0 0,-1 0 0 0 0,1 0 0 0 0,-3 2 1 0 0,-39 39 562 0 0,23-22-291 0 0,7-8-120 0 0,-1-2 1 0 0,0 0-1 0 0,-1-1 0 0 0,0 0 1 0 0,-1-1-1 0 0,0-1 1 0 0,0 0-1 0 0,0-1 0 0 0,-1-1 1 0 0,0 0-1 0 0,-32 3 0 0 0,33-6-7 0 0,0 0-1 0 0,0-2 1 0 0,0 0-1 0 0,0-1 0 0 0,0 0 1 0 0,0-2-1 0 0,0 1 0 0 0,1-2 1 0 0,0 0-1 0 0,-1-1 1 0 0,1-1-1 0 0,1 0 0 0 0,-18-10 1 0 0,28 14-179 0 0,-1-1 1 0 0,1 0 0 0 0,-1 0 0 0 0,1-1-1 0 0,0 1 1 0 0,0-1 0 0 0,1 0 0 0 0,-1 0-1 0 0,1 0 1 0 0,0 0 0 0 0,0-1-1 0 0,0 1 1 0 0,0-1 0 0 0,1 0 0 0 0,0 0-1 0 0,0 0 1 0 0,0 0 0 0 0,0 0 0 0 0,1 0-1 0 0,0 0 1 0 0,0 0 0 0 0,1-1 0 0 0,-1-6-1 0 0,2 4-570 0 0,0-1-1 0 0,1 1 1 0 0,0 0-1 0 0,0-1 1 0 0,1 1-1 0 0,0 0 0 0 0,0 0 1 0 0,1 1-1 0 0,0-1 1 0 0,0 1-1 0 0,1-1 1 0 0,0 2-1 0 0,11-13 1 0 0,63-61-10597 0 0,7 8 4053 0 0,-60 51 5396 0 0</inkml:trace>
</inkml:ink>
</file>

<file path=ppt/ink/ink5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1.032"/>
    </inkml:context>
    <inkml:brush xml:id="br0">
      <inkml:brushProperty name="width" value="0.05" units="cm"/>
      <inkml:brushProperty name="height" value="0.05" units="cm"/>
      <inkml:brushProperty name="color" value="#008C3A"/>
    </inkml:brush>
  </inkml:definitions>
  <inkml:trace contextRef="#ctx0" brushRef="#br0">7 1 5240 0 0,'0'0'7006'0'0,"38"8"7878"0"0,-48 11-26848 0 0,-17 22 78 0 0,20-33 9986 0 0</inkml:trace>
</inkml:ink>
</file>

<file path=ppt/ink/ink5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1.360"/>
    </inkml:context>
    <inkml:brush xml:id="br0">
      <inkml:brushProperty name="width" value="0.05" units="cm"/>
      <inkml:brushProperty name="height" value="0.05" units="cm"/>
      <inkml:brushProperty name="color" value="#008C3A"/>
    </inkml:brush>
  </inkml:definitions>
  <inkml:trace contextRef="#ctx0" brushRef="#br0">2 194 6441 0 0,'-2'-5'3652'0'0,"12"-11"-2116"0"0,3 4-60 0 0,3 1-280 0 0,5 1-220 0 0,2-4-232 0 0,4 0-436 0 0,4 2-636 0 0,0-4-828 0 0,0 2-1784 0 0,0 0 188 0 0,-2-2 200 0 0,-5 2 291 0 0,-1 2 153 0 0,-6-2 448 0 0</inkml:trace>
</inkml:ink>
</file>

<file path=ppt/ink/ink5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2.126"/>
    </inkml:context>
    <inkml:brush xml:id="br0">
      <inkml:brushProperty name="width" value="0.05" units="cm"/>
      <inkml:brushProperty name="height" value="0.05" units="cm"/>
      <inkml:brushProperty name="color" value="#008C3A"/>
    </inkml:brush>
  </inkml:definitions>
  <inkml:trace contextRef="#ctx0" brushRef="#br0">251 461 5569 0 0,'-7'-16'15463'0'0,"7"16"-15312"0"0,-7 14 62 0 0,0-1 1 0 0,0 0 0 0 0,-1-1-1 0 0,-1 0 1 0 0,0 0 0 0 0,-1 0 0 0 0,0-2-1 0 0,-1 1 1 0 0,0-1 0 0 0,0-1-1 0 0,-1 0 1 0 0,0 0 0 0 0,-1-1 0 0 0,-14 6-1 0 0,25-12-185 0 0,0-1 0 0 0,0 0-1 0 0,-1 0 1 0 0,1-1 0 0 0,0 1 0 0 0,-1 0-1 0 0,1-1 1 0 0,0 1 0 0 0,-1-1 0 0 0,1 0-1 0 0,0 0 1 0 0,-1 0 0 0 0,1 0 0 0 0,-1 0-1 0 0,1 0 1 0 0,0-1 0 0 0,-1 1-1 0 0,1-1 1 0 0,0 1 0 0 0,0-1 0 0 0,-1 0-1 0 0,-3-2 1 0 0,4 1 18 0 0,0-1 0 0 0,0 1 0 0 0,0 0 0 0 0,1-1 0 0 0,-1 1 0 0 0,0-1 0 0 0,1 0 0 0 0,0 1 0 0 0,-1-1 0 0 0,1 0 0 0 0,0 0 0 0 0,1 0-1 0 0,-1 0 1 0 0,0 0 0 0 0,1-4 0 0 0,-1-13 236 0 0,0 0 0 0 0,2-1 0 0 0,0 1 0 0 0,6-23 0 0 0,-7 39-230 0 0,29-144 634 0 0,-5 52-4591 0 0,-1 16-3630 0 0,3 0-5066 0 0,-20 61 10715 0 0,-2 3 180 0 0</inkml:trace>
</inkml:ink>
</file>

<file path=ppt/ink/ink5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2.470"/>
    </inkml:context>
    <inkml:brush xml:id="br0">
      <inkml:brushProperty name="width" value="0.05" units="cm"/>
      <inkml:brushProperty name="height" value="0.05" units="cm"/>
      <inkml:brushProperty name="color" value="#008C3A"/>
    </inkml:brush>
  </inkml:definitions>
  <inkml:trace contextRef="#ctx0" brushRef="#br0">1 77 3860 0 0,'8'-5'1248'0'0,"0"0"-91"0"0,1-2-101 0 0,1 2-84 0 0,2-2-20 0 0,1 0-276 0 0,-1 0-216 0 0,1 0-356 0 0,-1 2-576 0 0,3-1-428 0 0,-7 3-308 0 0,2-2-892 0 0,0-1 103 0 0,-3 5 265 0 0</inkml:trace>
</inkml:ink>
</file>

<file path=ppt/ink/ink5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3.188"/>
    </inkml:context>
    <inkml:brush xml:id="br0">
      <inkml:brushProperty name="width" value="0.05" units="cm"/>
      <inkml:brushProperty name="height" value="0.05" units="cm"/>
      <inkml:brushProperty name="color" value="#008C3A"/>
    </inkml:brush>
  </inkml:definitions>
  <inkml:trace contextRef="#ctx0" brushRef="#br0">433 7 4484 0 0,'-8'-2'9381'0'0,"-23"65"-6294"0"0,27-51-2856 0 0,-1 1 0 0 0,-1-1 1 0 0,0 0-1 0 0,0-1 0 0 0,-1 0 0 0 0,-1 0 0 0 0,0 0 0 0 0,0-1 0 0 0,-1 0 0 0 0,0 0 0 0 0,-11 7 0 0 0,19-16-243 0 0,0 0-1 0 0,0-1 1 0 0,-1 1-1 0 0,1 0 1 0 0,0-1 0 0 0,0 0-1 0 0,-1 1 1 0 0,1-1-1 0 0,0 0 1 0 0,-1 1-1 0 0,1-1 1 0 0,0 0-1 0 0,-1 0 1 0 0,1 0 0 0 0,0 0-1 0 0,-1 0 1 0 0,1-1-1 0 0,0 1 1 0 0,-1 0-1 0 0,1-1 1 0 0,0 1 0 0 0,0 0-1 0 0,-1-1 1 0 0,1 0-1 0 0,0 1 1 0 0,0-1-1 0 0,0 0 1 0 0,0 0 0 0 0,0 1-1 0 0,0-1 1 0 0,0 0-1 0 0,0 0 1 0 0,0 0-1 0 0,0 0 1 0 0,0 0-1 0 0,0 0 1 0 0,1-1 0 0 0,-1 1-1 0 0,0 0 1 0 0,1 0-1 0 0,-1 0 1 0 0,1-1-1 0 0,0 1 1 0 0,-1-2 0 0 0,-4-9-179 0 0,1 0 1 0 0,1-1-1 0 0,-4-20 1 0 0,5 20 125 0 0,-2-7-18 0 0,3 14 129 0 0,1 0 0 0 0,-1 1 1 0 0,0-1-1 0 0,-1 1 0 0 0,0-1 1 0 0,1 1-1 0 0,-2 0 0 0 0,1 0 1 0 0,-1-1-1 0 0,1 2 0 0 0,-1-1 1 0 0,-1 0-1 0 0,-4-5 0 0 0,6 9-34 0 0,0 0 0 0 0,0 0 0 0 0,0 1 0 0 0,0-1 0 0 0,0 0 0 0 0,0 1-1 0 0,-1 0 1 0 0,1 0 0 0 0,0 0 0 0 0,0 0 0 0 0,0 0 0 0 0,0 0-1 0 0,-1 0 1 0 0,1 0 0 0 0,0 1 0 0 0,0-1 0 0 0,0 1 0 0 0,0 0 0 0 0,0 0-1 0 0,0 0 1 0 0,0 0 0 0 0,-3 2 0 0 0,-40 27 283 0 0,31-17-238 0 0,10-10-64 0 0,0 0 0 0 0,0 0-1 0 0,0 1 1 0 0,0 0-1 0 0,1 0 1 0 0,0 0 0 0 0,0 0-1 0 0,0 0 1 0 0,0 0-1 0 0,1 1 1 0 0,-4 8-1 0 0,6-12-5 0 0,0 0-1 0 0,0 0 0 0 0,0 0 0 0 0,0 0 0 0 0,0 0 0 0 0,1-1 0 0 0,-1 1 0 0 0,0 0 1 0 0,1 0-1 0 0,-1 0 0 0 0,0 0 0 0 0,1-1 0 0 0,-1 1 0 0 0,1 0 0 0 0,-1 0 0 0 0,1-1 1 0 0,0 1-1 0 0,-1-1 0 0 0,1 1 0 0 0,0 0 0 0 0,-1-1 0 0 0,1 1 0 0 0,0-1 0 0 0,0 1 1 0 0,-1-1-1 0 0,1 0 0 0 0,0 1 0 0 0,0-1 0 0 0,0 0 0 0 0,0 0 0 0 0,-1 1 0 0 0,1-1 1 0 0,0 0-1 0 0,0 0 0 0 0,2 0 0 0 0,32 3-390 0 0,-33-3 381 0 0,25 0 66 0 0,0-1-1 0 0,30-6 1 0 0,28 0 2561 0 0,-84 7-2567 0 0,0 0 1 0 0,0 0 0 0 0,0 0-1 0 0,0 0 1 0 0,-1 0-1 0 0,1 0 1 0 0,0 0-1 0 0,0 1 1 0 0,0-1-1 0 0,0 0 1 0 0,-1 1 0 0 0,1-1-1 0 0,0 0 1 0 0,0 1-1 0 0,-1-1 1 0 0,1 1-1 0 0,0-1 1 0 0,-1 1-1 0 0,1 0 1 0 0,0-1-1 0 0,-1 1 1 0 0,1 0 0 0 0,-1-1-1 0 0,1 1 1 0 0,-1 0-1 0 0,1 0 1 0 0,-1-1-1 0 0,0 1 1 0 0,1 0-1 0 0,-1 0 1 0 0,0 0 0 0 0,0-1-1 0 0,0 1 1 0 0,1 0-1 0 0,-1 0 1 0 0,0 0-1 0 0,0 0 1 0 0,0 0-1 0 0,0 0 1 0 0,0-1-1 0 0,-1 1 1 0 0,1 0 0 0 0,0 0-1 0 0,0 0 1 0 0,-1 0-1 0 0,1-1 1 0 0,0 1-1 0 0,-1 0 1 0 0,1 0-1 0 0,-1-1 1 0 0,0 2-1 0 0,-20 39 513 0 0,-58 66 365 0 0,33-47-291 0 0,-47 82 1 0 0,82-122-477 0 0,1 0 0 0 0,1 1 0 0 0,0 0 0 0 0,2 0 0 0 0,0 0 1 0 0,2 1-1 0 0,0 0 0 0 0,-3 38 0 0 0,8-55-115 0 0,0-1 0 0 0,0 1-1 0 0,0 0 1 0 0,1 0 0 0 0,-1 0 0 0 0,1 0-1 0 0,0 0 1 0 0,1 0 0 0 0,-1-1-1 0 0,1 1 1 0 0,0 0 0 0 0,0-1 0 0 0,0 0-1 0 0,1 1 1 0 0,0-1 0 0 0,-1 0 0 0 0,1 0-1 0 0,6 5 1 0 0,-3-4 6 0 0,0-1-1 0 0,0 1 1 0 0,1-1-1 0 0,-1-1 1 0 0,1 1-1 0 0,0-1 1 0 0,0 0 0 0 0,1-1-1 0 0,-1 1 1 0 0,14 1-1 0 0,7 0-120 0 0,0-2-1 0 0,0-1 0 0 0,0-1 1 0 0,0-2-1 0 0,38-6 0 0 0,-3-3-945 0 0,-1-3 0 0 0,87-31-1 0 0,23-30-7011 0 0,-162 69 6684 0 0,1 1 0 0 0,-1-1 1 0 0,0-1-1 0 0,0 0 1 0 0,-1-1-1 0 0,0 1 1 0 0,0-2-1 0 0,0 1 1 0 0,-1-1-1 0 0,8-12 1 0 0,-8 8-336 0 0</inkml:trace>
</inkml:ink>
</file>

<file path=ppt/ink/ink5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3.516"/>
    </inkml:context>
    <inkml:brush xml:id="br0">
      <inkml:brushProperty name="width" value="0.05" units="cm"/>
      <inkml:brushProperty name="height" value="0.05" units="cm"/>
      <inkml:brushProperty name="color" value="#008C3A"/>
    </inkml:brush>
  </inkml:definitions>
  <inkml:trace contextRef="#ctx0" brushRef="#br0">50 35 4708 0 0,'-3'2'1451'0'0,"1"-2"1"0"0,0 1-1 0 0,-1 0 0 0 0,1 0 0 0 0,-1-1 0 0 0,1 1 0 0 0,-1-1 0 0 0,1 0 0 0 0,-5 1 0 0 0,9-41 4138 0 0,-2 39-5197 0 0,-3 3-1668 0 0,-9 9-1408 0 0,11-10 1786 0 0,0 0 0 0 0,0 0 0 0 0,1 1 1 0 0,-1-1-1 0 0,0 0 0 0 0,1 0 0 0 0,-1 1 0 0 0,1-1 0 0 0,0 0 1 0 0,-1 1-1 0 0,1-1 0 0 0,0 0 0 0 0,0 1 0 0 0,0-1 0 0 0,0 1 1 0 0,0-1-1 0 0,0 0 0 0 0,1 3 0 0 0</inkml:trace>
</inkml:ink>
</file>

<file path=ppt/ink/ink5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4.970"/>
    </inkml:context>
    <inkml:brush xml:id="br0">
      <inkml:brushProperty name="width" value="0.05" units="cm"/>
      <inkml:brushProperty name="height" value="0.05" units="cm"/>
      <inkml:brushProperty name="color" value="#008C3A"/>
    </inkml:brush>
  </inkml:definitions>
  <inkml:trace contextRef="#ctx0" brushRef="#br0">1280 39 4276 0 0,'-2'-37'10475'0'0,"2"38"-10366"0"0,0-1-1 0 0,0 0 0 0 0,0 0 0 0 0,0 0 0 0 0,0 0 1 0 0,0 1-1 0 0,0-1 0 0 0,0 0 0 0 0,-1 0 0 0 0,1 0 1 0 0,0 0-1 0 0,0 0 0 0 0,0 0 0 0 0,0 1 1 0 0,0-1-1 0 0,-1 0 0 0 0,1 0 0 0 0,0 0 0 0 0,0 0 1 0 0,0 0-1 0 0,0 0 0 0 0,-1 0 0 0 0,1 0 0 0 0,0 0 1 0 0,0 0-1 0 0,0 0 0 0 0,0 0 0 0 0,-1 0 1 0 0,1 0-1 0 0,0 0 0 0 0,0 0 0 0 0,0 0 0 0 0,0 0 1 0 0,-1 0-1 0 0,1 0 0 0 0,0 0 0 0 0,0 0 0 0 0,0 0 1 0 0,0 0-1 0 0,-1 0 0 0 0,1-1 0 0 0,0 1 1 0 0,0 0-1 0 0,0 0 0 0 0,0 0 0 0 0,0 0 0 0 0,0 0 1 0 0,-1 0-1 0 0,1 0 0 0 0,0-1 0 0 0,0 1 0 0 0,0 0 1 0 0,0 0-1 0 0,0 0 0 0 0,0 0 0 0 0,0-1 1 0 0,0 1-1 0 0,0 0 0 0 0,0 0 0 0 0,0 0 0 0 0,0 0 1 0 0,0-1-1 0 0,0 1 0 0 0,0 0 0 0 0,-12 25 2427 0 0,-10 49-2356 0 0,18-61 550 0 0,-1 6-674 0 0,3-12-130 0 0,0 0-1 0 0,0 0 1 0 0,0-1-1 0 0,0 1 1 0 0,-1 0-1 0 0,-1-1 1 0 0,1 0-1 0 0,-1 0 0 0 0,0 0 1 0 0,0 0-1 0 0,0 0 1 0 0,-1-1-1 0 0,0 0 1 0 0,-8 6-1 0 0,-141 137-663 0 0,153-147 702 0 0,-1 0-1 0 0,0 0 0 0 0,1 0 0 0 0,-1 0 0 0 0,0 0 0 0 0,0 0 1 0 0,0 0-1 0 0,0-1 0 0 0,0 1 0 0 0,0 0 0 0 0,1-1 0 0 0,-1 0 0 0 0,-1 1 1 0 0,1-1-1 0 0,0 0 0 0 0,0 0 0 0 0,0 0 0 0 0,-2-1 0 0 0,-38-12 62 0 0,37 10-2 0 0,1 1 0 0 0,-1 0-1 0 0,0 0 1 0 0,0 1 0 0 0,0-1 0 0 0,0 1-1 0 0,0 0 1 0 0,0 0 0 0 0,-1 1 0 0 0,1 0-1 0 0,0 0 1 0 0,0 0 0 0 0,-8 1 0 0 0,1 4 96 0 0,-1-1-1 0 0,1 2 1 0 0,0 0 0 0 0,0 0 0 0 0,0 1 0 0 0,1 1-1 0 0,-12 10 1 0 0,-74 74 435 0 0,17-16-326 0 0,12-19-660 0 0,-99 64 1 0 0,136-102-1287 0 0,0-2 0 0 0,-39 15 0 0 0,47-24-1471 0 0,0 0 1 0 0,0-1 0 0 0,-49 6-1 0 0,28-11-858 0 0,23-4 2397 0 0</inkml:trace>
</inkml:ink>
</file>

<file path=ppt/ink/ink5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5.485"/>
    </inkml:context>
    <inkml:brush xml:id="br0">
      <inkml:brushProperty name="width" value="0.05" units="cm"/>
      <inkml:brushProperty name="height" value="0.05" units="cm"/>
      <inkml:brushProperty name="color" value="#008C3A"/>
    </inkml:brush>
  </inkml:definitions>
  <inkml:trace contextRef="#ctx0" brushRef="#br0">143 351 4492 0 0,'1'-2'702'0'0,"-1"0"-1"0"0,1-1 1 0 0,-1 1-1 0 0,0 0 1 0 0,0 0-1 0 0,0 0 1 0 0,0 0-1 0 0,0 0 1 0 0,0-1-1 0 0,0 1 1 0 0,-2-4-1 0 0,-17-50 4708 0 0,5 20-3353 0 0,12 25-1838 0 0,1 1 0 0 0,-1 0 0 0 0,2 0 0 0 0,0 0 0 0 0,0-1 0 0 0,0 1 0 0 0,2 0-1 0 0,3-19 1 0 0,2 5-142 0 0,0 0 0 0 0,16-32 0 0 0,-23 55-66 0 0,0 1 0 0 0,0-1 0 0 0,0 1-1 0 0,0-1 1 0 0,0 0 0 0 0,1 1 0 0 0,-1-1 0 0 0,0 1 0 0 0,0-1-1 0 0,1 1 1 0 0,-1-1 0 0 0,0 1 0 0 0,1-1 0 0 0,-1 1 0 0 0,1-1-1 0 0,-1 1 1 0 0,0-1 0 0 0,1 1 0 0 0,-1 0 0 0 0,1-1 0 0 0,-1 1-1 0 0,1 0 1 0 0,-1-1 0 0 0,1 1 0 0 0,0 0 0 0 0,-1 0 0 0 0,1-1-1 0 0,-1 1 1 0 0,1 0 0 0 0,0 0 0 0 0,7 16 161 0 0,-3 33-400 0 0,-10-23-965 0 0,-1 1-1 0 0,-11 31 1 0 0,3-20-2276 0 0,-2-1 1 0 0,-1 0-1 0 0,-2-2 0 0 0,-42 61 1 0 0,42-71 1681 0 0</inkml:trace>
</inkml:ink>
</file>

<file path=ppt/ink/ink5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6.048"/>
    </inkml:context>
    <inkml:brush xml:id="br0">
      <inkml:brushProperty name="width" value="0.05" units="cm"/>
      <inkml:brushProperty name="height" value="0.05" units="cm"/>
      <inkml:brushProperty name="color" value="#008C3A"/>
    </inkml:brush>
  </inkml:definitions>
  <inkml:trace contextRef="#ctx0" brushRef="#br0">717 0 3696 0 0,'0'0'8498'0'0,"4"4"-7545"0"0,-2-1-699 0 0,1 0-1 0 0,0 1 0 0 0,-1-1 0 0 0,0 1 1 0 0,0-1-1 0 0,0 1 0 0 0,0 0 1 0 0,0 0-1 0 0,-1 0 0 0 0,0 0 1 0 0,1 0-1 0 0,-2 0 0 0 0,1 0 1 0 0,0 0-1 0 0,-1 1 0 0 0,0 6 1 0 0,0-2 32 0 0,-1 0 0 0 0,-1 0 0 0 0,0 0 0 0 0,0 0 0 0 0,0-1 1 0 0,-1 1-1 0 0,-8 14 0 0 0,6-12-197 0 0,0 0 0 0 0,-2-1 0 0 0,1 0 1 0 0,-1 0-1 0 0,0-1 0 0 0,-1 0 0 0 0,0 0 0 0 0,-1-1 0 0 0,0 0 1 0 0,0-1-1 0 0,-1 0 0 0 0,1 0 0 0 0,-13 6 0 0 0,19-12-133 0 0,-1 0 0 0 0,0-1 0 0 0,1 1 0 0 0,-1-1 0 0 0,0 1 0 0 0,0-1-1 0 0,0 0 1 0 0,0-1 0 0 0,1 1 0 0 0,-1 0 0 0 0,0-1 0 0 0,0 0 0 0 0,1 0 0 0 0,-1 0 0 0 0,1-1-1 0 0,-1 1 1 0 0,1-1 0 0 0,-1 0 0 0 0,1 0 0 0 0,0 0 0 0 0,0 0 0 0 0,0 0 0 0 0,-5-5 0 0 0,-10-6-155 0 0,17 12 170 0 0,-2-2 87 0 0,-4 9 247 0 0,-4 9 128 0 0,6-4-284 0 0,0-1 1 0 0,0 0 0 0 0,-1 0-1 0 0,-1-1 1 0 0,0 1 0 0 0,0-2 0 0 0,0 1-1 0 0,-1-1 1 0 0,-1 0 0 0 0,1 0 0 0 0,-1-1-1 0 0,-1 0 1 0 0,1-1 0 0 0,-1 0-1 0 0,0 0 1 0 0,0-1 0 0 0,-1-1 0 0 0,0 1-1 0 0,0-2 1 0 0,0 1 0 0 0,0-2 0 0 0,-21 3-1 0 0,22-4-42 0 0,0 0 0 0 0,0-1 0 0 0,0 0 0 0 0,0-1 1 0 0,0 0-1 0 0,0 0 0 0 0,0-1 0 0 0,1 0 0 0 0,-1-1 0 0 0,1 0 0 0 0,-1-1 0 0 0,1 0 0 0 0,0 0 0 0 0,0-1 0 0 0,1 0 0 0 0,0-1 0 0 0,0 0 0 0 0,0 0 0 0 0,0-1 0 0 0,1 0 0 0 0,0 0 0 0 0,1 0 0 0 0,-1-1 0 0 0,1 0 0 0 0,1 0 0 0 0,-8-16 0 0 0,10 17-211 0 0,0 1-1 0 0,0-1 0 0 0,1 0 1 0 0,0 0-1 0 0,-2-14 0 0 0,4 13-687 0 0,-1 1-1 0 0,1 0 0 0 0,0-1 1 0 0,1 1-1 0 0,2-11 1 0 0,0 8-1008 0 0,0 0 1 0 0,0 1-1 0 0,1 0 0 0 0,0 0 1 0 0,0 0-1 0 0,1 0 0 0 0,1 1 1 0 0,-1-1-1 0 0,10-9 0 0 0,-5 9-78 0 0</inkml:trace>
</inkml:ink>
</file>

<file path=ppt/ink/ink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07.309"/>
    </inkml:context>
    <inkml:brush xml:id="br0">
      <inkml:brushProperty name="width" value="0.05" units="cm"/>
      <inkml:brushProperty name="height" value="0.05" units="cm"/>
      <inkml:brushProperty name="color" value="#004F8B"/>
    </inkml:brush>
  </inkml:definitions>
  <inkml:trace contextRef="#ctx0" brushRef="#br0">480 0 4964 0 0,'-4'2'1873'0'0,"-3"1"-792"0"0,0 1 0 0 0,0 0 0 0 0,0 0 0 0 0,0 1 0 0 0,1 0 0 0 0,0 0 0 0 0,-9 10 0 0 0,-42 52 3004 0 0,4-4-2384 0 0,-16 12-1208 0 0,-39 38-4963 0 0,95-101 1611 0 0,-2 0 1 0 0,1-2-1 0 0,-25 14 1 0 0,8-11-1104 0 0,16-8 2268 0 0</inkml:trace>
</inkml:ink>
</file>

<file path=ppt/ink/ink5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6.376"/>
    </inkml:context>
    <inkml:brush xml:id="br0">
      <inkml:brushProperty name="width" value="0.05" units="cm"/>
      <inkml:brushProperty name="height" value="0.05" units="cm"/>
      <inkml:brushProperty name="color" value="#008C3A"/>
    </inkml:brush>
  </inkml:definitions>
  <inkml:trace contextRef="#ctx0" brushRef="#br0">0 149 3928 0 0,'15'-5'1456'0'0,"3"-2"-215"0"0,5 0-105 0 0,0-2-132 0 0,2-1-288 0 0,2-2-224 0 0,2 1-504 0 0,2-1-572 0 0,-3-2-284 0 0,3 0-1480 0 0,0-2 371 0 0,3 1 53 0 0,-3-1 184 0 0</inkml:trace>
</inkml:ink>
</file>

<file path=ppt/ink/ink5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6.735"/>
    </inkml:context>
    <inkml:brush xml:id="br0">
      <inkml:brushProperty name="width" value="0.05" units="cm"/>
      <inkml:brushProperty name="height" value="0.05" units="cm"/>
      <inkml:brushProperty name="color" value="#008C3A"/>
    </inkml:brush>
  </inkml:definitions>
  <inkml:trace contextRef="#ctx0" brushRef="#br0">2149 11 5180 0 0,'0'0'175'0'0,"0"0"0"0"0,0-1 0 0 0,0 1 0 0 0,0 0 0 0 0,1 0 0 0 0,-1-1 0 0 0,0 1 0 0 0,0 0-1 0 0,0-1 1 0 0,0 1 0 0 0,0 0 0 0 0,0-1 0 0 0,0 1 0 0 0,0 0 0 0 0,0 0 0 0 0,0-1-1 0 0,0 1 1 0 0,0 0 0 0 0,0-1 0 0 0,0 1 0 0 0,0 0 0 0 0,0-1 0 0 0,0 1 0 0 0,-1 0 0 0 0,1 0-1 0 0,0-1 1 0 0,0 1 0 0 0,0 0 0 0 0,0 0 0 0 0,-1-1 0 0 0,1 1 0 0 0,0 0 0 0 0,0 0-1 0 0,0 0 1 0 0,-1-1 0 0 0,1 1 0 0 0,0 0 0 0 0,0 0 0 0 0,-1-1 0 0 0,-15 2 2594 0 0,-18 10-1005 0 0,-34 25 486 0 0,-121 87 1 0 0,-49 64-909 0 0,160-123-909 0 0,-379 309-58 0 0,98-79-3089 0 0,-2-6-7208 0 0,72-65 1130 0 0,233-183 7000 0 0</inkml:trace>
</inkml:ink>
</file>

<file path=ppt/ink/ink5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8.314"/>
    </inkml:context>
    <inkml:brush xml:id="br0">
      <inkml:brushProperty name="width" value="0.05" units="cm"/>
      <inkml:brushProperty name="height" value="0.05" units="cm"/>
      <inkml:brushProperty name="color" value="#008C3A"/>
    </inkml:brush>
  </inkml:definitions>
  <inkml:trace contextRef="#ctx0" brushRef="#br0">582 264 5312 0 0,'-4'-7'1916'0'0,"0"-1"-1"0"0,0-1 0 0 0,1 1 0 0 0,0 0 0 0 0,1-1 0 0 0,-3-13 0 0 0,4 14-995 0 0,0-1 1 0 0,0 0-1 0 0,1 0 1 0 0,0 0-1 0 0,1 0 1 0 0,2-12-1 0 0,-1 14-721 0 0,-1 1 0 0 0,1 0-1 0 0,0-1 1 0 0,1 1 0 0 0,-1 0 0 0 0,1 0 0 0 0,0 0-1 0 0,1 1 1 0 0,0-1 0 0 0,-1 1 0 0 0,2 0 0 0 0,-1 0 0 0 0,1 0-1 0 0,-1 1 1 0 0,1-1 0 0 0,0 1 0 0 0,1 0 0 0 0,-1 1-1 0 0,1-1 1 0 0,9-3 0 0 0,-14 6-184 0 0,0 0 0 0 0,0 1 0 0 0,0-1 1 0 0,0 0-1 0 0,0 1 0 0 0,1-1 0 0 0,-1 1 0 0 0,0 0 0 0 0,0-1 1 0 0,0 1-1 0 0,1 0 0 0 0,-1 0 0 0 0,0-1 0 0 0,0 1 0 0 0,1 0 0 0 0,-1 0 1 0 0,0 1-1 0 0,0-1 0 0 0,1 0 0 0 0,-1 0 0 0 0,0 0 0 0 0,0 1 1 0 0,0-1-1 0 0,1 1 0 0 0,-1-1 0 0 0,0 1 0 0 0,0-1 0 0 0,0 1 0 0 0,0 0 1 0 0,0 0-1 0 0,0-1 0 0 0,0 1 0 0 0,0 0 0 0 0,0 0 0 0 0,-1 0 0 0 0,1 0 1 0 0,0 0-1 0 0,0 0 0 0 0,-1 0 0 0 0,1 0 0 0 0,-1 0 0 0 0,2 3 1 0 0,-2-2-10 0 0,0 1 0 0 0,1 0 0 0 0,-1 0 0 0 0,0 0 0 0 0,0-1 0 0 0,0 1 0 0 0,-1 0 0 0 0,1 0 0 0 0,-1 0 1 0 0,0-1-1 0 0,1 1 0 0 0,-1 0 0 0 0,-1-1 0 0 0,1 1 0 0 0,0-1 0 0 0,0 1 0 0 0,-1-1 0 0 0,-2 4 0 0 0,-15 13-4 0 0,0 0 0 0 0,-2-1 0 0 0,0-1-1 0 0,-27 17 1 0 0,19-14 58 0 0,-45 41-1 0 0,52-39-33 0 0,0 2-1 0 0,2 0 0 0 0,1 1 1 0 0,1 1-1 0 0,1 1 0 0 0,1 1 1 0 0,-18 41-1 0 0,30-59-10 0 0,-1 0-1 0 0,-1-1 1 0 0,0 1-1 0 0,0-2 0 0 0,-1 1 1 0 0,0 0-1 0 0,0-1 1 0 0,-1-1-1 0 0,0 1 1 0 0,0-1-1 0 0,-1-1 1 0 0,0 1-1 0 0,0-2 1 0 0,0 1-1 0 0,-1-1 1 0 0,0 0-1 0 0,0-1 0 0 0,0-1 1 0 0,-1 1-1 0 0,1-1 1 0 0,-1-1-1 0 0,-13 1 1 0 0,22-2 15 0 0,-1-1-1 0 0,0 0 1 0 0,1 0 0 0 0,-1 0-1 0 0,0 0 1 0 0,1-1 0 0 0,-1 1-1 0 0,0-1 1 0 0,1 1 0 0 0,-1-1-1 0 0,1 0 1 0 0,-1 0 0 0 0,1 0 0 0 0,0 0-1 0 0,-1-1 1 0 0,1 1 0 0 0,0-1-1 0 0,0 1 1 0 0,0-1 0 0 0,0 0-1 0 0,0 0 1 0 0,0 1 0 0 0,1-2 0 0 0,-1 1-1 0 0,0 0 1 0 0,1 0 0 0 0,0 0-1 0 0,-1-1 1 0 0,1 1 0 0 0,0-1-1 0 0,0 1 1 0 0,1-1 0 0 0,-1 1-1 0 0,0-1 1 0 0,0-2 0 0 0,-1-7 103 0 0,1 1 0 0 0,0-1 0 0 0,0 0 0 0 0,1 0 0 0 0,0 1 0 0 0,3-16 0 0 0,5-11-1597 0 0,1 0-1 0 0,2 1 1 0 0,17-37-1 0 0,16-59-3854 0 0,-43 131 4587 0 0,0 0 1 0 0,-1 0-1 0 0,1 0 1 0 0,-1 0-1 0 0,0 0 1 0 0,1 0-1 0 0,-1 0 0 0 0,0 0 1 0 0,0 0-1 0 0,-1 0 1 0 0,1 0-1 0 0,0 0 0 0 0,-1 0 1 0 0,1 0-1 0 0,-1 0 1 0 0,1 0-1 0 0,-1 0 1 0 0,0 0-1 0 0,0 0 0 0 0,0 0 1 0 0,0 1-1 0 0,0-1 1 0 0,0 0-1 0 0,-1 1 0 0 0,-2-3 1 0 0,-6-3-1094 0 0</inkml:trace>
</inkml:ink>
</file>

<file path=ppt/ink/ink5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9.204"/>
    </inkml:context>
    <inkml:brush xml:id="br0">
      <inkml:brushProperty name="width" value="0.05" units="cm"/>
      <inkml:brushProperty name="height" value="0.05" units="cm"/>
      <inkml:brushProperty name="color" value="#008C3A"/>
    </inkml:brush>
  </inkml:definitions>
  <inkml:trace contextRef="#ctx0" brushRef="#br0">954 1 5837 0 0,'4'13'8464'0'0,"1"9"-3717"0"0,6 110-709 0 0,-11-101-3325 0 0,-2 0-1 0 0,-6 38 0 0 0,7-61-837 0 0,-1 1-1 0 0,1-1 0 0 0,-2 0 0 0 0,1 0 1 0 0,-1 0-1 0 0,-1 0 0 0 0,1-1 0 0 0,-2 1 1 0 0,1-1-1 0 0,0 0 0 0 0,-1 0 0 0 0,-1-1 1 0 0,-8 9-1 0 0,12-13-208 0 0,-1 0 0 0 0,1 0 0 0 0,-1 0 0 0 0,0-1 1 0 0,0 1-1 0 0,0-1 0 0 0,0 0 0 0 0,0 0 0 0 0,-5 1 1 0 0,7-1-16 0 0,0-2 308 0 0,1 1 0 0 0,-1 0 0 0 0,1 0 0 0 0,-1 0 0 0 0,1 0 0 0 0,-1 0-1 0 0,0-1 1 0 0,1 1 0 0 0,-1 0 0 0 0,1 0 0 0 0,-1 1 0 0 0,0-1 0 0 0,1 0 0 0 0,-1 0-1 0 0,1 0 1 0 0,-1 0 0 0 0,1 0 0 0 0,-1 1 0 0 0,1-1 0 0 0,-1 0 0 0 0,1 0-1 0 0,-1 1 1 0 0,1-1 0 0 0,-1 0 0 0 0,1 1 0 0 0,-1-1 0 0 0,1 1 0 0 0,-1-1-1 0 0,1 1 1 0 0,-19 12-364 0 0,-9 35 826 0 0,27-43-432 0 0,-2 0 0 0 0,1 0 1 0 0,0 0-1 0 0,-1 0 0 0 0,0-1 1 0 0,0 1-1 0 0,0-1 0 0 0,-1 1 0 0 0,1-1 1 0 0,-1 0-1 0 0,0 0 0 0 0,0-1 0 0 0,-1 1 1 0 0,1-1-1 0 0,-8 4 0 0 0,-56 21-1277 0 0,67-28 1260 0 0,-22 22 878 0 0,19-17-744 0 0,1 0 0 0 0,-1 1 0 0 0,0-1 0 0 0,-1 0 0 0 0,1-1 0 0 0,-1 1 0 0 0,0-1 0 0 0,0 0 0 0 0,0 0 0 0 0,-1-1 0 0 0,0 1 0 0 0,1-1 1 0 0,-1 0-1 0 0,0-1 0 0 0,0 0 0 0 0,0 0 0 0 0,-1 0 0 0 0,1 0 0 0 0,0-1 0 0 0,-1 0 0 0 0,-7 0 0 0 0,11-2-85 0 0,-1 1 0 0 0,1-1 0 0 0,-1 1 0 0 0,1-1 1 0 0,0 0-1 0 0,0-1 0 0 0,0 1 0 0 0,-1-1 0 0 0,1 1 0 0 0,0-1 0 0 0,1 0 0 0 0,-1 0 0 0 0,0 0 0 0 0,1 0 0 0 0,-1-1 0 0 0,1 1 0 0 0,-1-1 0 0 0,1 1 0 0 0,0-1 0 0 0,0 0 0 0 0,0 0 1 0 0,1 0-1 0 0,-1 0 0 0 0,1 0 0 0 0,0 0 0 0 0,-1 0 0 0 0,1-1 0 0 0,1 1 0 0 0,-1 0 0 0 0,0-1 0 0 0,1-3 0 0 0,-2-10 32 0 0,1-1 0 0 0,1 0-1 0 0,1 0 1 0 0,4-26-1 0 0,-3 29 21 0 0,-1 5 24 0 0,0-1 0 0 0,1 1 0 0 0,0-1 1 0 0,0 1-1 0 0,1 0 0 0 0,1 0 0 0 0,0 0 1 0 0,7-13-1 0 0,-10 22 60 0 0,-12 22-29 0 0,-8 4-228 0 0,-1-1 0 0 0,-1-1 0 0 0,-1-1 0 0 0,-1-1 0 0 0,-1-1 0 0 0,-37 24 0 0 0,36-26 19 0 0,-12 8-448 0 0,-47 27-1 0 0,17-22-3546 0 0,1-12-7355 0 0,62-19 9462 0 0,-8 0 138 0 0</inkml:trace>
</inkml:ink>
</file>

<file path=ppt/ink/ink5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59.689"/>
    </inkml:context>
    <inkml:brush xml:id="br0">
      <inkml:brushProperty name="width" value="0.05" units="cm"/>
      <inkml:brushProperty name="height" value="0.05" units="cm"/>
      <inkml:brushProperty name="color" value="#008C3A"/>
    </inkml:brush>
  </inkml:definitions>
  <inkml:trace contextRef="#ctx0" brushRef="#br0">1406 17 5581 0 0,'0'0'251'0'0,"1"-1"1"0"0,-1 1 0 0 0,0 0-1 0 0,1-1 1 0 0,-1 1 0 0 0,0-1 0 0 0,0 1-1 0 0,0-1 1 0 0,0 1 0 0 0,1-1 0 0 0,-1 1-1 0 0,0 0 1 0 0,0-1 0 0 0,0 1 0 0 0,0-1-1 0 0,0 1 1 0 0,0-1 0 0 0,0 1 0 0 0,0-1-1 0 0,0 1 1 0 0,0-1 0 0 0,-1 1 0 0 0,1-1-1 0 0,0 1 1 0 0,0-1 0 0 0,0 1 0 0 0,-1-1-1 0 0,1 1 1 0 0,0 0 0 0 0,0-1-1 0 0,-1 1 1 0 0,1-1 0 0 0,0 1 0 0 0,-1 0-1 0 0,1-1 1 0 0,-17 5 1190 0 0,10-1-1296 0 0,-29 13 687 0 0,1 2 1 0 0,1 1-1 0 0,1 1 1 0 0,-43 35-1 0 0,-10 6-19 0 0,-10 2-718 0 0,-394 267 3208 0 0,174-98-9432 0 0,289-211 2364 0 0,-1-2 1 0 0,0 0 0 0 0,-43 19-1 0 0,46-28 1982 0 0</inkml:trace>
</inkml:ink>
</file>

<file path=ppt/ink/ink5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0.048"/>
    </inkml:context>
    <inkml:brush xml:id="br0">
      <inkml:brushProperty name="width" value="0.05" units="cm"/>
      <inkml:brushProperty name="height" value="0.05" units="cm"/>
      <inkml:brushProperty name="color" value="#008C3A"/>
    </inkml:brush>
  </inkml:definitions>
  <inkml:trace contextRef="#ctx0" brushRef="#br0">0 130 4308 0 0,'1'-2'8984'0'0,"12"-9"-8473"0"0,9 1 562 0 0,7-3-245 0 0,-1-1 0 0 0,0-2 0 0 0,-1-1 0 0 0,25-20 0 0 0,-33 29 45 0 0,6 7-5781 0 0</inkml:trace>
</inkml:ink>
</file>

<file path=ppt/ink/ink5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1.376"/>
    </inkml:context>
    <inkml:brush xml:id="br0">
      <inkml:brushProperty name="width" value="0.05" units="cm"/>
      <inkml:brushProperty name="height" value="0.05" units="cm"/>
      <inkml:brushProperty name="color" value="#008C3A"/>
    </inkml:brush>
  </inkml:definitions>
  <inkml:trace contextRef="#ctx0" brushRef="#br0">836 20 4248 0 0,'-17'-20'13626'0'0,"11"21"-13205"0"0,0 1-1 0 0,1-1 1 0 0,-1 1-1 0 0,1 0 1 0 0,-1 0-1 0 0,1 0 1 0 0,0 1-1 0 0,0 0 1 0 0,0 0-1 0 0,0 0 1 0 0,0 0-1 0 0,1 1 1 0 0,0 0-1 0 0,-1 0 1 0 0,1 0-1 0 0,-4 7 1 0 0,-9 9 451 0 0,2 1 1 0 0,-18 30 0 0 0,26-40-820 0 0,0 1 0 0 0,1 1 0 0 0,0-1 0 0 0,1 1 0 0 0,0 0 1 0 0,1 0-1 0 0,1 0 0 0 0,0 0 0 0 0,1 1 0 0 0,0 0 0 0 0,0 17 0 0 0,2-30-124 0 0,0 0 1 0 0,0 1 0 0 0,1-1-1 0 0,-1 1 1 0 0,0-1-1 0 0,0 1 1 0 0,1-1-1 0 0,-1 0 1 0 0,1 1-1 0 0,-1-1 1 0 0,1 0 0 0 0,0 1-1 0 0,-1-1 1 0 0,1 0-1 0 0,0 0 1 0 0,0 0-1 0 0,0 0 1 0 0,0 0-1 0 0,0 0 1 0 0,0 0 0 0 0,0 0-1 0 0,1 0 1 0 0,-1 0-1 0 0,0 0 1 0 0,0-1-1 0 0,1 1 1 0 0,-1 0-1 0 0,0-1 1 0 0,1 1 0 0 0,-1-1-1 0 0,0 0 1 0 0,1 1-1 0 0,-1-1 1 0 0,1 0-1 0 0,-1 0 1 0 0,1 0-1 0 0,1 0 1 0 0,0 0-15 0 0,0-1 0 0 0,-1 1 0 0 0,1-1 1 0 0,0 0-1 0 0,0 0 0 0 0,-1 0 0 0 0,1 0 0 0 0,0 0 0 0 0,-1-1 1 0 0,1 1-1 0 0,-1-1 0 0 0,0 0 0 0 0,1 1 0 0 0,-1-1 1 0 0,0 0-1 0 0,4-5 0 0 0,-6 7 92 0 0,1-1 0 0 0,-1 0 0 0 0,1 1 0 0 0,-1-1-1 0 0,1 0 1 0 0,-1 1 0 0 0,1-1 0 0 0,-1 0 0 0 0,0 0 0 0 0,1 1 0 0 0,-1-1 0 0 0,0 0 0 0 0,0 0 0 0 0,1 0 0 0 0,-1 0 0 0 0,0 1-1 0 0,0-1 1 0 0,0 0 0 0 0,0 0 0 0 0,0 0 0 0 0,0-1 0 0 0,-13-1 403 0 0,10 3-380 0 0,1 1-1 0 0,-1 0 1 0 0,1 0-1 0 0,-1-1 1 0 0,1 1-1 0 0,0 1 1 0 0,-1-1-1 0 0,1 0 1 0 0,0 1-1 0 0,0-1 1 0 0,0 1-1 0 0,0-1 1 0 0,0 1-1 0 0,-2 2 1 0 0,-6 9 52 0 0,-1 0 0 0 0,0 0 0 0 0,-1-2 0 0 0,-1 1 1 0 0,0-2-1 0 0,0 1 0 0 0,-1-2 0 0 0,0 0 0 0 0,-1 0 1 0 0,0-2-1 0 0,0 0 0 0 0,-1 0 0 0 0,-19 4 0 0 0,32-10-105 0 0,1-1 0 0 0,-1 1-1 0 0,0-1 1 0 0,0 0-1 0 0,1 0 1 0 0,-1 0 0 0 0,0 0-1 0 0,0 0 1 0 0,1-1-1 0 0,-6-1 1 0 0,0 1-286 0 0,7 0 254 0 0,1 1 0 0 0,-1 0 0 0 0,0-1 0 0 0,1 1 0 0 0,-1 0 0 0 0,1-1 0 0 0,-1 1 0 0 0,1-1 0 0 0,-1 1 0 0 0,1 0 0 0 0,0-1 0 0 0,-1 1-1 0 0,1-1 1 0 0,-1 0 0 0 0,1 1 0 0 0,0-1 0 0 0,0 1 0 0 0,-1-1 0 0 0,1 0 0 0 0,0 1 0 0 0,0-1 0 0 0,0 1 0 0 0,-1-1 0 0 0,1 0 0 0 0,0 1 0 0 0,0-1 0 0 0,0 0-1 0 0,0 1 1 0 0,0-1 0 0 0,1 0 0 0 0,-1 1 0 0 0,0-1 0 0 0,0 0 0 0 0,0 1 0 0 0,0-1 0 0 0,1 1 0 0 0,-1-1 0 0 0,0 1 0 0 0,1-1 0 0 0,-1 0 0 0 0,1 0 36 0 0,-1 0 0 0 0,0 1 0 0 0,0-1 0 0 0,0 0-1 0 0,1 1 1 0 0,-1-1 0 0 0,0 0 0 0 0,1 1 0 0 0,-1-1 0 0 0,1 1 0 0 0,-1-1 0 0 0,0 1 0 0 0,1-1 0 0 0,-1 1 0 0 0,1-1 0 0 0,0 1 0 0 0,-1-1 0 0 0,1 1 0 0 0,-1-1 0 0 0,1 1 0 0 0,-1 0 0 0 0,1 0 0 0 0,0-1 0 0 0,-1 1 0 0 0,1 0 0 0 0,0 0 0 0 0,0 0 0 0 0,-1-1 0 0 0,1 1 0 0 0,0 0 0 0 0,-1 0 0 0 0,1 0 0 0 0,0 0 0 0 0,-1 0 0 0 0,1 1 0 0 0,0-1 0 0 0,-1 0 0 0 0,2 0 0 0 0,-1 1 45 0 0,1 0 0 0 0,-1 0 0 0 0,0 0 0 0 0,0 0 1 0 0,0-1-1 0 0,0 1 0 0 0,0 0 0 0 0,0 1 0 0 0,-1-1 0 0 0,1 0 1 0 0,0 0-1 0 0,0 0 0 0 0,-1 0 0 0 0,1 1 0 0 0,-1-1 0 0 0,1 0 0 0 0,-1 1 1 0 0,0-1-1 0 0,1 0 0 0 0,-1 1 0 0 0,0-1 0 0 0,0 0 0 0 0,0 1 1 0 0,0-1-1 0 0,0 3 0 0 0,-1 0 33 0 0,0 0 0 0 0,0 1 0 0 0,-1-1 0 0 0,1 0 1 0 0,-1 0-1 0 0,0 0 0 0 0,0 0 0 0 0,-4 4 0 0 0,-6 8 113 0 0,0 0 0 0 0,-26 23 1 0 0,15-17-150 0 0,-1-1 0 0 0,-1-2 1 0 0,-33 21-1 0 0,42-32-997 0 0,0 1 0 0 0,-29 9 0 0 0,35-14-562 0 0,-1-1 0 0 0,1-1 0 0 0,-1 0-1 0 0,0 0 1 0 0,-15-1 0 0 0,22-1 873 0 0,0 0 0 0 0,0-1 0 0 0,0 1 0 0 0,0-1 0 0 0,0 0 0 0 0,0 0 0 0 0,0-1 0 0 0,0 1 0 0 0,1-1 0 0 0,-1 0 0 0 0,0 0 0 0 0,1 0 0 0 0,-4-3 0 0 0,-4-4-1075 0 0</inkml:trace>
</inkml:ink>
</file>

<file path=ppt/ink/ink5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1.704"/>
    </inkml:context>
    <inkml:brush xml:id="br0">
      <inkml:brushProperty name="width" value="0.05" units="cm"/>
      <inkml:brushProperty name="height" value="0.05" units="cm"/>
      <inkml:brushProperty name="color" value="#008C3A"/>
    </inkml:brush>
  </inkml:definitions>
  <inkml:trace contextRef="#ctx0" brushRef="#br0">29 26 6685 0 0,'18'-19'16952'0'0,"-13"12"-15176"0"0,-45 45-24733 0 0,28-28 21125 0 0</inkml:trace>
</inkml:ink>
</file>

<file path=ppt/ink/ink5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2.032"/>
    </inkml:context>
    <inkml:brush xml:id="br0">
      <inkml:brushProperty name="width" value="0.05" units="cm"/>
      <inkml:brushProperty name="height" value="0.05" units="cm"/>
      <inkml:brushProperty name="color" value="#008C3A"/>
    </inkml:brush>
  </inkml:definitions>
  <inkml:trace contextRef="#ctx0" brushRef="#br0">288 1 5793 0 0,'-19'8'11754'0'0,"24"7"-7735"0"0,5 4-2754 0 0,-7-9-1049 0 0,-1 1 1 0 0,0-1 0 0 0,0 1-1 0 0,-1-1 1 0 0,-1 1-1 0 0,1-1 1 0 0,-2 1 0 0 0,0-1-1 0 0,0 1 1 0 0,0-1-1 0 0,-2 1 1 0 0,1-1 0 0 0,-1 0-1 0 0,-1 0 1 0 0,0 0-1 0 0,0 0 1 0 0,-1-1 0 0 0,0 1-1 0 0,-8 10 1 0 0,1-2-636 0 0,0-1 0 0 0,-1-1 0 0 0,-26 26 0 0 0,25-29-1040 0 0,0-1 0 0 0,-1-1 0 0 0,-31 19 0 0 0,44-28 720 0 0,-1 0-1 0 0,0-1 1 0 0,1 0-1 0 0,-1 1 1 0 0,0-1 0 0 0,0 0-1 0 0,0 0 1 0 0,0-1-1 0 0,0 1 1 0 0,0-1-1 0 0,0 1 1 0 0,0-1 0 0 0,0 0-1 0 0,0 0 1 0 0,0 0-1 0 0,0-1 1 0 0,0 1-1 0 0,0-1 1 0 0,0 1 0 0 0,0-1-1 0 0,0 0 1 0 0,-4-2-1 0 0,-4-4-1024 0 0</inkml:trace>
</inkml:ink>
</file>

<file path=ppt/ink/ink5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2.361"/>
    </inkml:context>
    <inkml:brush xml:id="br0">
      <inkml:brushProperty name="width" value="0.05" units="cm"/>
      <inkml:brushProperty name="height" value="0.05" units="cm"/>
      <inkml:brushProperty name="color" value="#008C3A"/>
    </inkml:brush>
  </inkml:definitions>
  <inkml:trace contextRef="#ctx0" brushRef="#br0">798 0 5885 0 0,'2'0'10498'0'0,"3"16"-6406"0"0,3 21-3064 0 0,-7 14 607 0 0,-7 66 0 0 0,-16 49-6001 0 0,22-165 4292 0 0,-1 9-1496 0 0,0 0 0 0 0,-1-1 0 0 0,0 1-1 0 0,-1 0 1 0 0,0 0 0 0 0,0-1 0 0 0,-1 0 0 0 0,0 0-1 0 0,-1 0 1 0 0,-10 16 0 0 0,8-18-275 0 0</inkml:trace>
  <inkml:trace contextRef="#ctx0" brushRef="#br0" timeOffset="1">637 459 3572 0 0,'0'0'3364'0'0,"-4"2"-1885"0"0,-12 12-286 0 0,1-1 1 0 0,0 2 0 0 0,1 0 0 0 0,0 1-1 0 0,-15 23 1 0 0,-5 5-553 0 0,-130 133-1979 0 0,110-127-2679 0 0,-1-3-1 0 0,-121 80 0 0 0,129-100 2203 0 0</inkml:trace>
</inkml:ink>
</file>

<file path=ppt/ink/ink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08.700"/>
    </inkml:context>
    <inkml:brush xml:id="br0">
      <inkml:brushProperty name="width" value="0.05" units="cm"/>
      <inkml:brushProperty name="height" value="0.05" units="cm"/>
      <inkml:brushProperty name="color" value="#004F8B"/>
    </inkml:brush>
  </inkml:definitions>
  <inkml:trace contextRef="#ctx0" brushRef="#br0">802 0 4176 0 0,'0'0'8812'0'0,"0"4"-7773"0"0,-1 6-481 0 0,-1 4 752 0 0,1 0 1 0 0,1 0-1 0 0,0 1 1 0 0,0-1-1 0 0,6 26 0 0 0,-6-39-1295 0 0,0-1-29 0 0,1 0-1 0 0,-1 1 1 0 0,0-1-1 0 0,0 0 0 0 0,0 0 1 0 0,1 0-1 0 0,-1 1 1 0 0,0-1-1 0 0,0 0 1 0 0,0 0-1 0 0,1 0 1 0 0,-1 0-1 0 0,0 0 1 0 0,0 0-1 0 0,1 1 1 0 0,-1-1-1 0 0,0 0 1 0 0,1 0-1 0 0,-1 0 1 0 0,0 0-1 0 0,0 0 1 0 0,1 0-1 0 0,-1 0 1 0 0,0 0-1 0 0,1 0 1 0 0,-1 0-1 0 0,0 0 1 0 0,0-1-1 0 0,1 1 1 0 0,-1 0-1 0 0,0 0 1 0 0,0 0-1 0 0,1 0 0 0 0,-1 0 1 0 0,0 0-1 0 0,0-1 1 0 0,1 1-1 0 0,-1 0 1 0 0,0 0-1 0 0,0 0 1 0 0,0-1-1 0 0,0 1 1 0 0,1 0-1 0 0,-1 0 1 0 0,0 0-1 0 0,0-1 1 0 0,0 1-1 0 0,0 0 1 0 0,1-1-1 0 0,12-13-517 0 0,-11 7 438 0 0,-1-1 0 0 0,0 1 0 0 0,0 0 0 0 0,0-1 0 0 0,-1 1 0 0 0,0-1 0 0 0,-1 1 0 0 0,1-1 0 0 0,-1 1 0 0 0,-1-1 0 0 0,-2-6 1 0 0,4 13 139 0 0,0 1 0 0 0,0 0 0 0 0,0-1 0 0 0,-1 1 0 0 0,1 0 0 0 0,0-1 1 0 0,0 1-1 0 0,0 0 0 0 0,-1-1 0 0 0,1 1 0 0 0,0 0 0 0 0,-1 0 0 0 0,1-1 1 0 0,0 1-1 0 0,0 0 0 0 0,-1 0 0 0 0,1 0 0 0 0,0-1 0 0 0,-1 1 0 0 0,1 0 1 0 0,-1 0-1 0 0,1 0 0 0 0,0 0 0 0 0,-1 0 0 0 0,1 0 0 0 0,0 0 0 0 0,-1 0 1 0 0,1 0-1 0 0,-1 0 0 0 0,1 0 0 0 0,0 0 0 0 0,-1 0 0 0 0,1 0 0 0 0,-1 0 1 0 0,1 0-1 0 0,0 0 0 0 0,-1 0 0 0 0,1 0 0 0 0,0 1 0 0 0,-1-1 0 0 0,1 0 1 0 0,0 0-1 0 0,-1 0 0 0 0,1 1 0 0 0,-1-1 0 0 0,-12 10-77 0 0,13-10 145 0 0,-7 6 163 0 0,0 1 0 0 0,0 0 0 0 0,1 1 0 0 0,0 0 0 0 0,0 0 0 0 0,1 0-1 0 0,-7 14 1 0 0,-14 19 580 0 0,19-32-721 0 0,-1 1 1 0 0,0-2 0 0 0,0 1-1 0 0,-1-1 1 0 0,0 0 0 0 0,-17 10-1 0 0,24-16-154 0 0,0-1 1 0 0,0 0-1 0 0,0 0 0 0 0,0 0 0 0 0,0 0 0 0 0,0 0 0 0 0,0 0 0 0 0,0-1 1 0 0,-1 1-1 0 0,1-1 0 0 0,0 0 0 0 0,0 1 0 0 0,-1-1 0 0 0,1 0 0 0 0,0 0 0 0 0,0-1 1 0 0,-1 1-1 0 0,1 0 0 0 0,0-1 0 0 0,0 1 0 0 0,0-1 0 0 0,0 0 0 0 0,-1 0 1 0 0,1 1-1 0 0,0-1 0 0 0,0-1 0 0 0,0 1 0 0 0,1 0 0 0 0,-1 0 0 0 0,0-1 1 0 0,0 1-1 0 0,1-1 0 0 0,-1 0 0 0 0,1 1 0 0 0,-1-1 0 0 0,1 0 0 0 0,0 0 0 0 0,0 0 1 0 0,0 0-1 0 0,0 0 0 0 0,0 0 0 0 0,0 0 0 0 0,0-3 0 0 0,-18-42-474 0 0,19 46 882 0 0,-4 5-274 0 0,1 1-1 0 0,1 0 0 0 0,-1 0 0 0 0,1 0 1 0 0,0 0-1 0 0,0 0 0 0 0,-2 7 0 0 0,-1 3 307 0 0,-4 4 131 0 0,-1-1 0 0 0,-20 28 1 0 0,25-39-368 0 0,0-1 0 0 0,0 0 0 0 0,-1 0 0 0 0,0 0 0 0 0,0-1 0 0 0,0 0 0 0 0,-1 0 1 0 0,1-1-1 0 0,-14 7 0 0 0,19-10-164 0 0,0-1 1 0 0,-1 1 0 0 0,1-1 0 0 0,0 1-1 0 0,0-1 1 0 0,-1 1 0 0 0,1-1-1 0 0,0 0 1 0 0,-1 0 0 0 0,1 0 0 0 0,-1 0-1 0 0,1 0 1 0 0,0 0 0 0 0,-1 0-1 0 0,1 0 1 0 0,0 0 0 0 0,-1-1 0 0 0,1 1-1 0 0,0 0 1 0 0,-1-1 0 0 0,1 1-1 0 0,0-1 1 0 0,0 0 0 0 0,-1 1 0 0 0,-1-3-1 0 0,1 1-15 0 0,1 0 0 0 0,-1 0 0 0 0,1 0 0 0 0,-1 0-1 0 0,1-1 1 0 0,0 1 0 0 0,0 0 0 0 0,0-1 0 0 0,0 1 0 0 0,0-1-1 0 0,1 0 1 0 0,-1-3 0 0 0,-1-8-175 0 0,2 0 1 0 0,-1 0-1 0 0,4-23 1 0 0,-3 37 160 0 0,4-53-673 0 0,-4 52 624 0 0,-3 4-171 0 0,-1 1 252 0 0,1 0-1 0 0,0 0 1 0 0,0 0-1 0 0,0 0 1 0 0,-3 7-1 0 0,4-6 20 0 0,-14 20-10 0 0,-2-1 0 0 0,0 0 0 0 0,-2-1 0 0 0,0-1-1 0 0,-41 34 1 0 0,-18 8-4272 0 0,-1-7-17762 0 0,72-51 20186 0 0</inkml:trace>
</inkml:ink>
</file>

<file path=ppt/ink/ink5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3.204"/>
    </inkml:context>
    <inkml:brush xml:id="br0">
      <inkml:brushProperty name="width" value="0.05" units="cm"/>
      <inkml:brushProperty name="height" value="0.05" units="cm"/>
      <inkml:brushProperty name="color" value="#008C3A"/>
    </inkml:brush>
  </inkml:definitions>
  <inkml:trace contextRef="#ctx0" brushRef="#br0">387 1 4512 0 0,'-8'3'16823'0'0,"-9"29"-13451"0"0,-18 25-2115 0 0,28-49-1282 0 0,-1-1 0 0 0,0 1 0 0 0,0-2-1 0 0,-1 1 1 0 0,0-1 0 0 0,0 0 0 0 0,0-1-1 0 0,-1 0 1 0 0,1-1 0 0 0,-1 0 0 0 0,-1 0-1 0 0,1-1 1 0 0,0 0 0 0 0,-1-1 0 0 0,1 0-1 0 0,-13 0 1 0 0,17-1 60 0 0,1 1 0 0 0,-1-1 0 0 0,1 1 0 0 0,0 1 0 0 0,0-1 0 0 0,0 1-1 0 0,0-1 1 0 0,0 1 0 0 0,1 1 0 0 0,-1-1 0 0 0,1 1 0 0 0,0 0 0 0 0,0 0 0 0 0,-4 5 0 0 0,-7 9 49 0 0,-25 39 1 0 0,33-44-549 0 0,-3 4-1194 0 0,4 4-3520 0 0,6-19 4454 0 0,-1 0 0 0 0,1 0 0 0 0,0-1 0 0 0,0 1 0 0 0,0 0 0 0 0,0 0 1 0 0,0-1-1 0 0,0 1 0 0 0,1 0 0 0 0,-1 0 0 0 0,1-1 0 0 0,-1 1 0 0 0,1 0 0 0 0,-1-1 0 0 0,1 1 0 0 0,0-1 1 0 0,0 1-1 0 0,0-1 0 0 0,0 1 0 0 0,0-1 0 0 0,0 0 0 0 0,2 3 0 0 0,6 3-1066 0 0</inkml:trace>
</inkml:ink>
</file>

<file path=ppt/ink/ink5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3.532"/>
    </inkml:context>
    <inkml:brush xml:id="br0">
      <inkml:brushProperty name="width" value="0.05" units="cm"/>
      <inkml:brushProperty name="height" value="0.05" units="cm"/>
      <inkml:brushProperty name="color" value="#008C3A"/>
    </inkml:brush>
  </inkml:definitions>
  <inkml:trace contextRef="#ctx0" brushRef="#br0">1 39 4084 0 0,'2'1'420'0'0,"0"0"-1"0"0,-1 0 0 0 0,1 0 0 0 0,0 0 1 0 0,0-1-1 0 0,0 1 0 0 0,1-1 0 0 0,-1 1 0 0 0,0-1 1 0 0,0 0-1 0 0,0 1 0 0 0,0-1 0 0 0,0 0 1 0 0,0 0-1 0 0,1-1 0 0 0,-1 1 0 0 0,0 0 1 0 0,0-1-1 0 0,0 0 0 0 0,0 1 0 0 0,0-1 0 0 0,3-2 1 0 0,-4 3-286 0 0,0 0 0 0 0,0-1 1 0 0,0 1-1 0 0,-1 0 1 0 0,1-1-1 0 0,0 1 0 0 0,0-1 1 0 0,-1 0-1 0 0,1 1 0 0 0,0-1 1 0 0,-1 0-1 0 0,1 1 1 0 0,-1-1-1 0 0,1 0 0 0 0,-1 0 1 0 0,1 1-1 0 0,-1-1 0 0 0,1 0 1 0 0,-1 0-1 0 0,0 0 1 0 0,1 0-1 0 0,-1 1 0 0 0,0-1 1 0 0,0 0-1 0 0,0 0 0 0 0,1 0 1 0 0,-1 0-1 0 0,0 0 1 0 0,0 0-1 0 0,-1 0 0 0 0,1 0 1 0 0,0 0-1 0 0,0 1 0 0 0,0-1 1 0 0,0 0-1 0 0,-1 0 1 0 0,1 0-1 0 0,-1 0 0 0 0,1 0 1 0 0,0 1-1 0 0,-1-1 0 0 0,1 0 1 0 0,-1 0-1 0 0,0 1 1 0 0,1-1-1 0 0,-1 0 0 0 0,0 1 1 0 0,1-1-1 0 0,-1 1 0 0 0,0-1 1 0 0,1 1-1 0 0,-2-2 1 0 0,1 2-143 0 0,-30 16-18046 0 0,22-12 16167 0 0</inkml:trace>
</inkml:ink>
</file>

<file path=ppt/ink/ink5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5.392"/>
    </inkml:context>
    <inkml:brush xml:id="br0">
      <inkml:brushProperty name="width" value="0.05" units="cm"/>
      <inkml:brushProperty name="height" value="0.05" units="cm"/>
      <inkml:brushProperty name="color" value="#008C3A"/>
    </inkml:brush>
  </inkml:definitions>
  <inkml:trace contextRef="#ctx0" brushRef="#br0">1602 28 4604 0 0,'-2'-27'11477'0'0,"-3"48"-6442"0"0,-7 26-3415 0 0,-3-11-872 0 0,-24 52-81 0 0,5-34-3236 0 0,30-50 2274 0 0,0-1 1 0 0,0 0-1 0 0,0 0 0 0 0,0-1 1 0 0,-1 1-1 0 0,0-1 0 0 0,1 0 1 0 0,-9 3-1 0 0,-23 12 511 0 0,0 9 115 0 0,10-6-257 0 0,-1-2-1 0 0,0-1 0 0 0,-30 13 0 0 0,-12 4 48 0 0,25-12 473 0 0,-90 32-1 0 0,119-49-637 0 0,0-1 0 0 0,0-1 1 0 0,0-1-1 0 0,-1 0 0 0 0,1-1 1 0 0,-1 0-1 0 0,0-1 0 0 0,1-1 1 0 0,-1-1-1 0 0,-16-3 0 0 0,28 4 0 0 0,0 0 1 0 0,1 0-1 0 0,-1-1 0 0 0,1 1 1 0 0,-1-1-1 0 0,1 0 0 0 0,0 0 0 0 0,0 0 1 0 0,0 0-1 0 0,0 0 0 0 0,-3-3 0 0 0,4 3-178 0 0,0 0 0 0 0,1-1 0 0 0,-1 1-1 0 0,0 0 1 0 0,1-1 0 0 0,0 1-1 0 0,-1 0 1 0 0,1-1 0 0 0,0 0-1 0 0,1 1 1 0 0,-1-1 0 0 0,0 1-1 0 0,1-1 1 0 0,-1 0 0 0 0,1 0 0 0 0,0 1-1 0 0,0-1 1 0 0,0 0 0 0 0,0 0-1 0 0,0 1 1 0 0,1-1 0 0 0,-1 0-1 0 0,1 1 1 0 0,0-1 0 0 0,0 0-1 0 0,0 1 1 0 0,0-1 0 0 0,0 1 0 0 0,0-1-1 0 0,1 1 1 0 0,-1 0 0 0 0,1 0-1 0 0,0-1 1 0 0,0 1 0 0 0,-1 0-1 0 0,4-2 1 0 0,0 0 205 0 0,-1 0 0 0 0,1 0 0 0 0,0 0 0 0 0,0 1 0 0 0,0-1 0 0 0,1 1 0 0 0,-1 1 0 0 0,1-1 0 0 0,0 1 0 0 0,8-3 0 0 0,-11 5 237 0 0,-1 0-145 0 0,0 0 1 0 0,-1 0-1 0 0,1 1 0 0 0,0-1 1 0 0,0 1-1 0 0,-1 0 1 0 0,1 0-1 0 0,0-1 1 0 0,-1 1-1 0 0,1 0 0 0 0,0 0 1 0 0,-1 0-1 0 0,1 1 1 0 0,-1-1-1 0 0,0 0 0 0 0,2 2 1 0 0,-2 3 2 0 0,-1 0-1 0 0,0-1 1 0 0,0 1 0 0 0,-1 0 0 0 0,1-1 0 0 0,-1 1-1 0 0,0-1 1 0 0,-1 1 0 0 0,0-1 0 0 0,1 0 0 0 0,-2 1-1 0 0,1-1 1 0 0,0 0 0 0 0,-1 0 0 0 0,0 0 0 0 0,0-1-1 0 0,-1 1 1 0 0,1-1 0 0 0,-7 6 0 0 0,2-2 30 0 0,0 0 0 0 0,0-1 0 0 0,-1 0 0 0 0,0 0 0 0 0,0-1 0 0 0,-1 0 0 0 0,0-1-1 0 0,-20 9 1 0 0,27-14-75 0 0,0 1-1 0 0,1 0 1 0 0,-1-1-1 0 0,0 0 1 0 0,0 1-1 0 0,1-1 0 0 0,-1 0 1 0 0,0 0-1 0 0,0-1 1 0 0,0 1-1 0 0,1-1 1 0 0,-1 1-1 0 0,0-1 0 0 0,1 0 1 0 0,-1 0-1 0 0,0 0 1 0 0,1 0-1 0 0,-1-1 1 0 0,1 1-1 0 0,0-1 1 0 0,-1 1-1 0 0,1-1 0 0 0,0 0 1 0 0,0 0-1 0 0,0 0 1 0 0,0 0-1 0 0,0 0 1 0 0,1 0-1 0 0,-1-1 0 0 0,1 1 1 0 0,-1 0-1 0 0,1-1 1 0 0,0 0-1 0 0,0 1 1 0 0,-1-6-1 0 0,-3-5 5 0 0,1 0-1 0 0,0 0 1 0 0,1-1-1 0 0,0 1 1 0 0,-1-23-1 0 0,-22-209 2374 0 0,19 196-1418 0 0,6 36-462 0 0,1 12-504 0 0,0-1 0 0 0,0 1 0 0 0,0 0 0 0 0,0-1 0 0 0,0 1-1 0 0,0 0 1 0 0,-1-1 0 0 0,1 1 0 0 0,-1 0 0 0 0,1-1 0 0 0,-1 1 0 0 0,1 0-1 0 0,-1 0 1 0 0,1 0 0 0 0,-2-2 0 0 0,2 94 2404 0 0,-2-44-2104 0 0,7 292 726 0 0,-8-293-1011 0 0,-3 0 1 0 0,-1 0-1 0 0,-2 0 0 0 0,-2-1 1 0 0,-2-1-1 0 0,-23 54 1 0 0,30-85-19 0 0,0-1 0 0 0,0 0-1 0 0,-1 0 1 0 0,-1-1 0 0 0,0 0 0 0 0,-1 0 0 0 0,0-1 0 0 0,0 0 0 0 0,-1 0 0 0 0,0-1 0 0 0,-1 0 0 0 0,0-1 0 0 0,-1 0 0 0 0,1-1 0 0 0,-19 8 0 0 0,21-11 88 0 0,-1 0 0 0 0,1-1 0 0 0,-1 0 0 0 0,0 0 0 0 0,0-1 1 0 0,0-1-1 0 0,0 1 0 0 0,0-2 0 0 0,0 1 0 0 0,0-1 1 0 0,0-1-1 0 0,-1 0 0 0 0,1 0 0 0 0,0-1 0 0 0,1-1 0 0 0,-1 1 1 0 0,0-1-1 0 0,1-1 0 0 0,-1 0 0 0 0,1 0 0 0 0,-15-10 1 0 0,16 8-29 0 0,1 0 0 0 0,-1-1 1 0 0,1 1-1 0 0,0-1 1 0 0,0-1-1 0 0,1 1 0 0 0,0-1 1 0 0,1-1-1 0 0,-1 1 0 0 0,2-1 1 0 0,-1 1-1 0 0,-4-13 1 0 0,5 7-20 0 0,0 0 1 0 0,0-1-1 0 0,1 1 1 0 0,1-1-1 0 0,1 0 1 0 0,0 0-1 0 0,2-27 1 0 0,0 24-291 0 0,2-1-1 0 0,0 1 1 0 0,2 0 0 0 0,-1 0 0 0 0,2 0-1 0 0,8-17 1 0 0,-8 22-353 0 0,0 1-1 0 0,1 0 1 0 0,1 0-1 0 0,0 1 1 0 0,0 0-1 0 0,1 0 1 0 0,0 1-1 0 0,12-10 0 0 0,2 2-3450 0 0,1 1 0 0 0,1 1 0 0 0,48-23 0 0 0,-6 9-356 0 0,-36 16 2587 0 0</inkml:trace>
</inkml:ink>
</file>

<file path=ppt/ink/ink5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5.845"/>
    </inkml:context>
    <inkml:brush xml:id="br0">
      <inkml:brushProperty name="width" value="0.05" units="cm"/>
      <inkml:brushProperty name="height" value="0.05" units="cm"/>
      <inkml:brushProperty name="color" value="#008C3A"/>
    </inkml:brush>
  </inkml:definitions>
  <inkml:trace contextRef="#ctx0" brushRef="#br0">241 293 5404 0 0,'-33'-43'8587'0'0,"11"-3"-3357"0"0,18 36-4777 0 0,1 0 0 0 0,1 0 1 0 0,0 0-1 0 0,0-1 0 0 0,1 1 0 0 0,1 0 0 0 0,-1-1 0 0 0,2 1 1 0 0,-1-1-1 0 0,1 1 0 0 0,1 0 0 0 0,5-20 0 0 0,-5 24-420 0 0,7-22 91 0 0,-8 27-122 0 0,-1 0 1 0 0,0 0 0 0 0,1 0-1 0 0,-1 0 1 0 0,1 0 0 0 0,-1 0-1 0 0,1 0 1 0 0,0 1-1 0 0,-1-1 1 0 0,1 0 0 0 0,0 0-1 0 0,-1 1 1 0 0,1-1-1 0 0,0 0 1 0 0,0 1 0 0 0,0-1-1 0 0,0 1 1 0 0,0-1 0 0 0,-1 1-1 0 0,1-1 1 0 0,0 1-1 0 0,0 0 1 0 0,2-1 0 0 0,-3 2-5 0 0,1-1 1 0 0,-1 1-1 0 0,1 0 1 0 0,-1-1-1 0 0,1 1 1 0 0,-1 0-1 0 0,0-1 1 0 0,1 1-1 0 0,-1 0 1 0 0,0-1-1 0 0,0 1 1 0 0,1 0-1 0 0,-1 0 1 0 0,0-1-1 0 0,0 1 1 0 0,0 0-1 0 0,0 0 1 0 0,0 0 0 0 0,0-1-1 0 0,0 1 1 0 0,0 0-1 0 0,0 0 1 0 0,0-1-1 0 0,-1 1 1 0 0,1 0-1 0 0,0 0 1 0 0,0-1-1 0 0,-1 1 1 0 0,1 0-1 0 0,0 0 1 0 0,-1-1-1 0 0,0 2 1 0 0,-9 26-163 0 0,-5 1-889 0 0,-2 0 1 0 0,0-2-1 0 0,-29 36 0 0 0,6-18-2938 0 0,-2-9-3558 0 0,39-33 6428 0 0,-11 4-4777 0 0,6-6 4049 0 0</inkml:trace>
</inkml:ink>
</file>

<file path=ppt/ink/ink5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6.189"/>
    </inkml:context>
    <inkml:brush xml:id="br0">
      <inkml:brushProperty name="width" value="0.05" units="cm"/>
      <inkml:brushProperty name="height" value="0.05" units="cm"/>
      <inkml:brushProperty name="color" value="#008C3A"/>
    </inkml:brush>
  </inkml:definitions>
  <inkml:trace contextRef="#ctx0" brushRef="#br0">807 0 5272 0 0,'-56'97'8470'0'0,"-15"0"-4592"0"0,-96 95-3996 0 0,22-27-921 0 0,-185 198-13362 0 0,292-328 12663 0 0</inkml:trace>
</inkml:ink>
</file>

<file path=ppt/ink/ink5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7.111"/>
    </inkml:context>
    <inkml:brush xml:id="br0">
      <inkml:brushProperty name="width" value="0.05" units="cm"/>
      <inkml:brushProperty name="height" value="0.05" units="cm"/>
      <inkml:brushProperty name="color" value="#008C3A"/>
    </inkml:brush>
  </inkml:definitions>
  <inkml:trace contextRef="#ctx0" brushRef="#br0">376 106 3880 0 0,'0'0'1593'0'0,"-11"0"647"0"0,5 0 1663 0 0,-55 7 3577 0 0,59-7-6880 0 0,-2-1-406 0 0,0 1 1 0 0,1-1 0 0 0,-1 0 0 0 0,0 0-1 0 0,1 0 1 0 0,-1 0 0 0 0,1-1-1 0 0,-6-2 1 0 0,8 1-158 0 0,1 1 0 0 0,-1-1-1 0 0,1 1 1 0 0,0-1 0 0 0,0 1 0 0 0,0-1 0 0 0,0 0 0 0 0,0 1 0 0 0,0-1-1 0 0,1 1 1 0 0,-1-1 0 0 0,1 1 0 0 0,0 0 0 0 0,0-1 0 0 0,0 1-1 0 0,0-1 1 0 0,0 1 0 0 0,0 0 0 0 0,1 0 0 0 0,-1 0 0 0 0,1 0 0 0 0,2-3-1 0 0,0 0 28 0 0,0 0 1 0 0,1 1-1 0 0,-1-1 0 0 0,1 1 0 0 0,0 0 0 0 0,0 0 0 0 0,0 1 0 0 0,8-4 0 0 0,-11 6 150 0 0,10 10 181 0 0,-12-9-377 0 0,1 0 0 0 0,0 0 0 0 0,-1 0 0 0 0,1 0 0 0 0,0 1-1 0 0,-1-1 1 0 0,1 0 0 0 0,-1 0 0 0 0,1 1 0 0 0,-1-1 0 0 0,1 1 0 0 0,0-1 0 0 0,-1 0 0 0 0,0 1 0 0 0,1-1 0 0 0,-1 1-1 0 0,1-1 1 0 0,-1 1 0 0 0,1 0 0 0 0,-1-1 0 0 0,0 1 0 0 0,0-1 0 0 0,1 1 0 0 0,-1-1 0 0 0,0 1 0 0 0,0 0-1 0 0,1-1 1 0 0,-1 1 0 0 0,0 1 0 0 0,0 11 163 0 0,1 0 0 0 0,-2-1 0 0 0,0 1 0 0 0,-1 0-1 0 0,0 0 1 0 0,0-1 0 0 0,-2 1 0 0 0,1-1 0 0 0,-2 0 0 0 0,0 0-1 0 0,0-1 1 0 0,-1 1 0 0 0,0-1 0 0 0,-13 17 0 0 0,9-15-482 0 0,0 0 0 0 0,-1-1 0 0 0,0 0 0 0 0,-23 18 1 0 0,25-23-490 0 0,-1 0 0 0 0,1-1 0 0 0,-2 0 0 0 0,1-1 0 0 0,-1 0 1 0 0,-19 6-1 0 0,24-9-101 0 0,1-1 1 0 0,-1 1-1 0 0,1-1 0 0 0,-1-1 1 0 0,0 1-1 0 0,1-1 0 0 0,-1 0 1 0 0,0 0-1 0 0,1-1 0 0 0,-1 0 1 0 0,1 0-1 0 0,-1 0 0 0 0,1-1 1 0 0,-1 1-1 0 0,1-1 0 0 0,0 0 1 0 0,-1-1-1 0 0,1 0 0 0 0,-5-3 1 0 0,1-5-823 0 0</inkml:trace>
</inkml:ink>
</file>

<file path=ppt/ink/ink5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7.439"/>
    </inkml:context>
    <inkml:brush xml:id="br0">
      <inkml:brushProperty name="width" value="0.05" units="cm"/>
      <inkml:brushProperty name="height" value="0.05" units="cm"/>
      <inkml:brushProperty name="color" value="#008C3A"/>
    </inkml:brush>
  </inkml:definitions>
  <inkml:trace contextRef="#ctx0" brushRef="#br0">164 35 4412 0 0,'-1'-12'2329'0'0,"5"-11"12098"0"0,2 35-13555 0 0,-4-4-456 0 0,0 0 0 0 0,0 0-1 0 0,-1 1 1 0 0,0-1 0 0 0,0 0-1 0 0,-1 1 1 0 0,-1 15 0 0 0,-12 61 550 0 0,11-70-752 0 0,-21 95 23 0 0,-8 1-4739 0 0,20-79 518 0 0,-1-1 0 0 0,-1 0-1 0 0,-2-1 1 0 0,-33 52 0 0 0,35-65 2216 0 0</inkml:trace>
</inkml:ink>
</file>

<file path=ppt/ink/ink5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8.580"/>
    </inkml:context>
    <inkml:brush xml:id="br0">
      <inkml:brushProperty name="width" value="0.05" units="cm"/>
      <inkml:brushProperty name="height" value="0.05" units="cm"/>
      <inkml:brushProperty name="color" value="#008C3A"/>
    </inkml:brush>
  </inkml:definitions>
  <inkml:trace contextRef="#ctx0" brushRef="#br0">715 281 4236 0 0,'-4'-6'901'0'0,"1"0"-1"0"0,0 0 0 0 0,0-1 0 0 0,0 1 0 0 0,0-1 0 0 0,1 1 0 0 0,0-1 1 0 0,1 0-1 0 0,-1 0 0 0 0,0-13 0 0 0,2-4 1027 0 0,5-45 0 0 0,0 1 525 0 0,-5 66-2392 0 0,0 0 1 0 0,1 0-1 0 0,-1 0 0 0 0,1 0 1 0 0,0 0-1 0 0,-1 0 1 0 0,1 1-1 0 0,0-1 0 0 0,0 0 1 0 0,0 1-1 0 0,0-1 1 0 0,1 0-1 0 0,-1 1 0 0 0,0-1 1 0 0,1 1-1 0 0,-1 0 1 0 0,1-1-1 0 0,2-1 0 0 0,-3 2 335 0 0,3 3-222 0 0,-2-1-150 0 0,0 0 0 0 0,-1 0 1 0 0,1 0-1 0 0,0 1 0 0 0,-1-1 1 0 0,1 1-1 0 0,-1-1 1 0 0,0 1-1 0 0,0 0 0 0 0,1-1 1 0 0,-1 1-1 0 0,0 0 0 0 0,0 0 1 0 0,-1 0-1 0 0,1-1 0 0 0,0 1 1 0 0,-1 0-1 0 0,1 0 0 0 0,-1 0 1 0 0,1 1-1 0 0,-1-1 0 0 0,0 0 1 0 0,0 0-1 0 0,0 0 1 0 0,0 0-1 0 0,0 0 0 0 0,-1 0 1 0 0,1 0-1 0 0,0 0 0 0 0,-1 0 1 0 0,0 0-1 0 0,1 0 0 0 0,-1 0 1 0 0,0 0-1 0 0,0-1 0 0 0,-2 3 1 0 0,-1 6 34 0 0,-1-1 1 0 0,-1 0-1 0 0,0 0 1 0 0,0-1-1 0 0,0 1 1 0 0,-1-1 0 0 0,-1-1-1 0 0,1 1 1 0 0,-1-1-1 0 0,-15 9 1 0 0,20-13-86 0 0,0-1 0 0 0,-1 0 0 0 0,1 0 0 0 0,-1-1 1 0 0,1 1-1 0 0,-1-1 0 0 0,0 1 0 0 0,0-1 0 0 0,1 0 1 0 0,-1-1-1 0 0,0 1 0 0 0,0-1 0 0 0,0 0 0 0 0,0 1 1 0 0,0-2-1 0 0,0 1 0 0 0,0 0 0 0 0,1-1 0 0 0,-1 0 0 0 0,0 0 1 0 0,0 0-1 0 0,1 0 0 0 0,-1-1 0 0 0,0 1 0 0 0,1-1 1 0 0,-1 0-1 0 0,1 0 0 0 0,0 0 0 0 0,0-1 0 0 0,0 1 1 0 0,-4-4-1 0 0,2 0-131 0 0,-1 1 1 0 0,1 0-1 0 0,-1 0 0 0 0,-1 1 1 0 0,1-1-1 0 0,-1 1 1 0 0,0 0-1 0 0,0 1 0 0 0,0 0 1 0 0,-10-3-1 0 0,15 5 99 0 0,-49 6-373 0 0,50-5 313 0 0,25-7-4025 0 0,-16 6 4280 0 0,1 0-1 0 0,-1 0 1 0 0,1 1 0 0 0,-1 0 0 0 0,1 0 0 0 0,-1 1 0 0 0,1 0-1 0 0,-1 0 1 0 0,0 1 0 0 0,0 0 0 0 0,1 1 0 0 0,-2 0 0 0 0,10 4-1 0 0,-15-6-90 0 0,0-1-1 0 0,0 1 0 0 0,0 0 1 0 0,0 0-1 0 0,0 0 1 0 0,0 0-1 0 0,0 0 0 0 0,0 0 1 0 0,-1 0-1 0 0,1 1 0 0 0,0-1 1 0 0,-1 1-1 0 0,1-1 1 0 0,-1 1-1 0 0,0-1 0 0 0,1 1 1 0 0,-1 0-1 0 0,0 0 0 0 0,0 0 1 0 0,0-1-1 0 0,0 1 1 0 0,-1 0-1 0 0,1 0 0 0 0,0 0 1 0 0,-1 0-1 0 0,1 1 0 0 0,-1-1 1 0 0,0 0-1 0 0,0 0 1 0 0,0 0-1 0 0,0 0 0 0 0,0 0 1 0 0,0 0-1 0 0,-1 1 0 0 0,1-1 1 0 0,0 0-1 0 0,-1 0 1 0 0,0 0-1 0 0,0 0 0 0 0,1 0 1 0 0,-1 0-1 0 0,0-1 0 0 0,-1 1 1 0 0,1 0-1 0 0,-3 3 0 0 0,-4 6 150 0 0,-2 0-1 0 0,0-1 0 0 0,0 0 1 0 0,-1 0-1 0 0,-14 10 0 0 0,1-1 206 0 0,1 1 0 0 0,1 1-1 0 0,1 1 1 0 0,1 0-1 0 0,-18 27 1 0 0,-73 133 804 0 0,95-155-974 0 0,-1-1 0 0 0,-1-1 0 0 0,-1-1 1 0 0,-2 0-1 0 0,-39 36 0 0 0,58-59-99 0 0,0 1 0 0 0,1 0 0 0 0,-1-1 0 0 0,0 0 0 0 0,0 1 0 0 0,0-1 0 0 0,0 0 1 0 0,0 0-1 0 0,0 0 0 0 0,0 0 0 0 0,0-1 0 0 0,0 1 0 0 0,-1 0 0 0 0,1-1 0 0 0,0 0 0 0 0,0 1 0 0 0,-1-1 0 0 0,1 0 0 0 0,-3-1 0 0 0,3 1-50 0 0,0-1 0 0 0,0 0-1 0 0,1 0 1 0 0,-1 1 0 0 0,0-1 0 0 0,1-1-1 0 0,-1 1 1 0 0,1 0 0 0 0,-1 0 0 0 0,1-1-1 0 0,0 1 1 0 0,-1 0 0 0 0,1-1-1 0 0,0 1 1 0 0,0-1 0 0 0,0 0 0 0 0,0 1-1 0 0,0-3 1 0 0,-3-5 89 0 0,1 0-1 0 0,0 0 1 0 0,1 0-1 0 0,0 0 1 0 0,0-1-1 0 0,1 1 0 0 0,0-14 1 0 0,2 4-261 0 0,1 0 0 0 0,0 1 0 0 0,1-1 0 0 0,1 1 0 0 0,1 0 0 0 0,1 0 0 0 0,1 0 0 0 0,0 1 0 0 0,1 0 0 0 0,0 0 0 0 0,2 1 0 0 0,11-15 0 0 0,4-3-1518 0 0,34-37 0 0 0,35-27-4888 0 0,-6 7-4063 0 0,23-29 2011 0 0,-84 90 6766 0 0</inkml:trace>
</inkml:ink>
</file>

<file path=ppt/ink/ink5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08.908"/>
    </inkml:context>
    <inkml:brush xml:id="br0">
      <inkml:brushProperty name="width" value="0.05" units="cm"/>
      <inkml:brushProperty name="height" value="0.05" units="cm"/>
      <inkml:brushProperty name="color" value="#008C3A"/>
    </inkml:brush>
  </inkml:definitions>
  <inkml:trace contextRef="#ctx0" brushRef="#br0">9 143 4596 0 0,'-6'-10'1741'0'0,"4"4"1371"0"0,8-6-1944 0 0,0 5-52 0 0,2-1-176 0 0,5-1-244 0 0,-1 0-276 0 0,2 0-512 0 0,1 2-704 0 0,-1-1-864 0 0,3-1-980 0 0,-3-3 272 0 0,3 0 423 0 0,-5 1 9 0 0,3-3 280 0 0</inkml:trace>
</inkml:ink>
</file>

<file path=ppt/ink/ink5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0.126"/>
    </inkml:context>
    <inkml:brush xml:id="br0">
      <inkml:brushProperty name="width" value="0.05" units="cm"/>
      <inkml:brushProperty name="height" value="0.05" units="cm"/>
      <inkml:brushProperty name="color" value="#008C3A"/>
    </inkml:brush>
  </inkml:definitions>
  <inkml:trace contextRef="#ctx0" brushRef="#br0">573 198 5436 0 0,'-5'-4'1246'0'0,"0"0"0"0"0,0 0-1 0 0,0-1 1 0 0,0 0 0 0 0,1 0 0 0 0,0 0-1 0 0,-6-8 1 0 0,6 7-391 0 0,1-1 1 0 0,-1 1-1 0 0,1-1 1 0 0,0 0-1 0 0,0 0 1 0 0,-2-13-1 0 0,4 17-745 0 0,0 0-1 0 0,1 1 0 0 0,-1-1 0 0 0,1 0 0 0 0,-1 0 1 0 0,1 0-1 0 0,0 0 0 0 0,0 0 0 0 0,1 0 0 0 0,-1 1 1 0 0,1-1-1 0 0,-1 0 0 0 0,1 0 0 0 0,0 0 0 0 0,0 1 1 0 0,0-1-1 0 0,0 1 0 0 0,1-1 0 0 0,-1 0 1 0 0,1 1-1 0 0,-1 0 0 0 0,1-1 0 0 0,0 1 0 0 0,0 0 1 0 0,0 0-1 0 0,0 0 0 0 0,0 0 0 0 0,0 1 0 0 0,1-1 1 0 0,-1 0-1 0 0,1 1 0 0 0,-1 0 0 0 0,1-1 0 0 0,0 1 1 0 0,-1 0-1 0 0,1 0 0 0 0,0 1 0 0 0,0-1 0 0 0,-1 1 1 0 0,6-1-1 0 0,30-2 147 0 0,1 1 1 0 0,49 4-1 0 0,-10 1-750 0 0,-76-3 486 0 0,15 0-274 0 0,-22 1-108 0 0,-35 8 222 0 0,23-1 184 0 0,0 1 1 0 0,0 1 0 0 0,1 0-1 0 0,1 1 1 0 0,0 1-1 0 0,-17 15 1 0 0,-73 89 174 0 0,80-85-148 0 0,0-2 0 0 0,-2-1 0 0 0,-59 47 0 0 0,77-69-95 0 0,0 0-1 0 0,-1 0 1 0 0,1-1 0 0 0,-1-1-1 0 0,-16 6 1 0 0,24-9 35 0 0,-1 0-1 0 0,1 0 1 0 0,-1-1 0 0 0,0 1 0 0 0,0-1 0 0 0,1 0 0 0 0,-1 1 0 0 0,0-1-1 0 0,1 0 1 0 0,-1-1 0 0 0,0 1 0 0 0,0 0 0 0 0,1-1 0 0 0,-1 1 0 0 0,0-1-1 0 0,1 0 1 0 0,-1 0 0 0 0,1 0 0 0 0,-1 0 0 0 0,1-1 0 0 0,-1 1 0 0 0,1-1-1 0 0,0 1 1 0 0,0-1 0 0 0,0 0 0 0 0,-3-2 0 0 0,4 2-39 0 0,0 1-1 0 0,0-1 1 0 0,0 1 0 0 0,0-1-1 0 0,1 1 1 0 0,-1-1-1 0 0,0 0 1 0 0,1 1 0 0 0,-1-1-1 0 0,1 0 1 0 0,-1 0 0 0 0,1 1-1 0 0,0-1 1 0 0,0 0 0 0 0,0 0-1 0 0,0 1 1 0 0,0-1-1 0 0,0 0 1 0 0,0 0 0 0 0,1 0-1 0 0,-1 1 1 0 0,1-1 0 0 0,-1 0-1 0 0,1 1 1 0 0,0-1 0 0 0,0 0-1 0 0,-1 1 1 0 0,1-1-1 0 0,0 1 1 0 0,0-1 0 0 0,1 1-1 0 0,-1 0 1 0 0,0-1 0 0 0,0 1-1 0 0,1 0 1 0 0,-1 0 0 0 0,0 0-1 0 0,1 0 1 0 0,-1 0 0 0 0,1 0-1 0 0,0 0 1 0 0,1 0-1 0 0,-2 0 73 0 0,1 0-1 0 0,-1 1 1 0 0,1-1-1 0 0,0 1 1 0 0,-1-1-1 0 0,1 1 1 0 0,-1 0-1 0 0,1-1 1 0 0,0 1-1 0 0,-1 0 1 0 0,1 0-1 0 0,0 0 1 0 0,-1 0-1 0 0,1 1 1 0 0,-1-1-1 0 0,1 0 1 0 0,0 1-1 0 0,-1-1 1 0 0,1 1-1 0 0,-1-1 1 0 0,1 1-1 0 0,-1 0 1 0 0,1-1-1 0 0,-1 1 1 0 0,0 0-1 0 0,1 0 1 0 0,-1 0-1 0 0,0 0 1 0 0,0 1-1 0 0,0-1 1 0 0,0 0-1 0 0,0 0 1 0 0,0 1-1 0 0,0-1 1 0 0,0 0-1 0 0,0 1 1 0 0,0-1-1 0 0,-1 1 1 0 0,1-1-1 0 0,-1 1 1 0 0,1 0-1 0 0,-1-1 1 0 0,0 1-1 0 0,1-1 1 0 0,-1 1-1 0 0,0 0 1 0 0,0 3-1 0 0,0 1 50 0 0,-1 0 0 0 0,1 1 0 0 0,-1-1 0 0 0,0 1 0 0 0,-1-1 0 0 0,0 0 0 0 0,0 0 0 0 0,0 0 0 0 0,0 0-1 0 0,-1 0 1 0 0,0 0 0 0 0,0-1 0 0 0,-1 1 0 0 0,0-1 0 0 0,0 0 0 0 0,0 0 0 0 0,0-1 0 0 0,-8 7 0 0 0,2-2-372 0 0,0-1 1 0 0,0 0 0 0 0,0 0 0 0 0,-1-1 0 0 0,-1-1 0 0 0,1 0 0 0 0,-1 0-1 0 0,-15 4 1 0 0,19-8-970 0 0,0 0 1 0 0,0-1-1 0 0,-1 0 0 0 0,1 0 0 0 0,0-1 0 0 0,-1 0 0 0 0,1 0 1 0 0,0-1-1 0 0,0 0 0 0 0,0-1 0 0 0,0 0 0 0 0,0 0 0 0 0,0-1 0 0 0,-13-5 1 0 0,9-2-475 0 0</inkml:trace>
</inkml:ink>
</file>

<file path=ppt/ink/ink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09.044"/>
    </inkml:context>
    <inkml:brush xml:id="br0">
      <inkml:brushProperty name="width" value="0.05" units="cm"/>
      <inkml:brushProperty name="height" value="0.05" units="cm"/>
      <inkml:brushProperty name="color" value="#004F8B"/>
    </inkml:brush>
  </inkml:definitions>
  <inkml:trace contextRef="#ctx0" brushRef="#br0">0 121 5128 0 0,'4'1'685'0'0,"-1"1"1"0"0,1-1-1 0 0,-1 0 0 0 0,1 0 0 0 0,0 0 0 0 0,0 0 0 0 0,0-1 0 0 0,0 1 0 0 0,-1-1 0 0 0,1 0 0 0 0,0 0 0 0 0,7-2 0 0 0,51-11 2134 0 0,-42 9-2380 0 0,35-13-1314 0 0,-47 13-266 0 0,1 0 0 0 0,-1 0 0 0 0,0-1 0 0 0,0-1 0 0 0,0 1 0 0 0,-1-1 0 0 0,0 0-1 0 0,0-1 1 0 0,-1 1 0 0 0,1-1 0 0 0,6-11 0 0 0,-2 2-663 0 0</inkml:trace>
</inkml:ink>
</file>

<file path=ppt/ink/ink5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0.470"/>
    </inkml:context>
    <inkml:brush xml:id="br0">
      <inkml:brushProperty name="width" value="0.05" units="cm"/>
      <inkml:brushProperty name="height" value="0.05" units="cm"/>
      <inkml:brushProperty name="color" value="#008C3A"/>
    </inkml:brush>
  </inkml:definitions>
  <inkml:trace contextRef="#ctx0" brushRef="#br0">36 19 6613 0 0,'6'-13'8017'0'0,"-6"8"-9616"0"0,-17 12-10023 0 0,3 0 12413 0 0,4-2-2687 0 0</inkml:trace>
</inkml:ink>
</file>

<file path=ppt/ink/ink5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0.830"/>
    </inkml:context>
    <inkml:brush xml:id="br0">
      <inkml:brushProperty name="width" value="0.05" units="cm"/>
      <inkml:brushProperty name="height" value="0.05" units="cm"/>
      <inkml:brushProperty name="color" value="#008C3A"/>
    </inkml:brush>
  </inkml:definitions>
  <inkml:trace contextRef="#ctx0" brushRef="#br0">375 0 5272 0 0,'-4'7'7272'0'0,"3"-2"-6388"0"0,3-1-327 0 0,1 0 1 0 0,-1 0-1 0 0,1 0 1 0 0,0 0-1 0 0,0-1 0 0 0,1 1 1 0 0,-1-1-1 0 0,8 6 1 0 0,15 15 899 0 0,-22-17-1321 0 0,0-1 0 0 0,0 1 0 0 0,0-1 0 0 0,-1 1 0 0 0,0 0 0 0 0,0 0 0 0 0,-1 1 0 0 0,0-1 1 0 0,0 1-1 0 0,-1-1 0 0 0,0 1 0 0 0,0-1 0 0 0,-1 1 0 0 0,0-1 0 0 0,0 1 0 0 0,-1 0 0 0 0,0-1 0 0 0,0 1 0 0 0,-4 12 0 0 0,-2-2-498 0 0,-1-1-1 0 0,0 0 0 0 0,-1 0 1 0 0,-1-1-1 0 0,-1 0 0 0 0,-22 25 1 0 0,-2 0-2118 0 0,-2-1 1 0 0,-1-3 0 0 0,-2-1 0 0 0,-2-1 0 0 0,-1-3-1 0 0,-51 30 1 0 0,53-40 721 0 0</inkml:trace>
</inkml:ink>
</file>

<file path=ppt/ink/ink5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1.720"/>
    </inkml:context>
    <inkml:brush xml:id="br0">
      <inkml:brushProperty name="width" value="0.05" units="cm"/>
      <inkml:brushProperty name="height" value="0.05" units="cm"/>
      <inkml:brushProperty name="color" value="#008C3A"/>
    </inkml:brush>
  </inkml:definitions>
  <inkml:trace contextRef="#ctx0" brushRef="#br0">1001 25 4708 0 0,'-13'-25'21435'0'0,"6"39"-21340"0"0,-2 7 1174 0 0,-4 9 731 0 0,-31 53 1 0 0,37-73-1914 0 0,0-1 1 0 0,0 1 0 0 0,-1-1 0 0 0,0-1 0 0 0,-1 1-1 0 0,0-2 1 0 0,0 1 0 0 0,-19 10 0 0 0,-2 0-62 0 0,-9 3-69 0 0,1 2 0 0 0,1 2-1 0 0,1 1 1 0 0,1 2 0 0 0,-37 39-1 0 0,37-28-126 0 0,-116 120 320 0 0,127-136-1247 0 0,-2-1-1 0 0,0-2 1 0 0,-2 0-1 0 0,-44 23 1 0 0,42-32-1801 0 0,22-9 1545 0 0,1 0 1 0 0,-1-1-1 0 0,0 0 0 0 0,0 0 0 0 0,0-1 1 0 0,0 0-1 0 0,0 0 0 0 0,0-1 0 0 0,0 0 0 0 0,0-1 1 0 0,0 0-1 0 0,0 0 0 0 0,1 0 0 0 0,-13-7 1 0 0,7 1-412 0 0</inkml:trace>
</inkml:ink>
</file>

<file path=ppt/ink/ink5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2.205"/>
    </inkml:context>
    <inkml:brush xml:id="br0">
      <inkml:brushProperty name="width" value="0.05" units="cm"/>
      <inkml:brushProperty name="height" value="0.05" units="cm"/>
      <inkml:brushProperty name="color" value="#008C3A"/>
    </inkml:brush>
  </inkml:definitions>
  <inkml:trace contextRef="#ctx0" brushRef="#br0">1 119 5240 0 0,'0'0'14165'0'0,"18"-17"-15037"0"0,70-24-7255 0 0,-30 13 8365 0 0,-42 20 1008 0 0,1 2 0 0 0,0 0 0 0 0,34-6 0 0 0,-49 12-1743 0 0,-2 0 508 0 0,15 1-3442 0 0,-15-1 3183 0 0,0 0 0 0 0,1 0-1 0 0,-1 0 1 0 0,0 0 0 0 0,1 0-1 0 0,-1 0 1 0 0,0 0 0 0 0,1 0-1 0 0,-1 0 1 0 0,0 0-1 0 0,1 0 1 0 0,-1 0 0 0 0,0 0-1 0 0,0 0 1 0 0,1 1 0 0 0,-1-1-1 0 0,4 7-5463 0 0,-8 3 4015 0 0</inkml:trace>
</inkml:ink>
</file>

<file path=ppt/ink/ink5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2.533"/>
    </inkml:context>
    <inkml:brush xml:id="br0">
      <inkml:brushProperty name="width" value="0.05" units="cm"/>
      <inkml:brushProperty name="height" value="0.05" units="cm"/>
      <inkml:brushProperty name="color" value="#008C3A"/>
    </inkml:brush>
  </inkml:definitions>
  <inkml:trace contextRef="#ctx0" brushRef="#br0">139 0 3612 0 0,'2'1'13668'0'0,"16"6"-13256"0"0,-16-6-310 0 0,-1 1-1 0 0,1-1 0 0 0,-1 1 0 0 0,0-1 0 0 0,1 1 1 0 0,-1-1-1 0 0,0 1 0 0 0,0 0 0 0 0,0 0 1 0 0,0 0-1 0 0,0 0 0 0 0,0 0 0 0 0,-1-1 0 0 0,1 1 1 0 0,-1 0-1 0 0,1 1 0 0 0,-1-1 0 0 0,0 0 1 0 0,0 0-1 0 0,0 0 0 0 0,0 0 0 0 0,0 0 0 0 0,0 0 1 0 0,0 0-1 0 0,-1 0 0 0 0,1 0 0 0 0,-1 0 1 0 0,-1 3-1 0 0,-1 4-21 0 0,0 1 0 0 0,-1-1 0 0 0,0 0 0 0 0,-6 10 0 0 0,1-3-992 0 0,-1-1-1 0 0,-1-1 1 0 0,-15 18 0 0 0,22-28-12 0 0,0 0 1 0 0,-1 0-1 0 0,1 0 1 0 0,0-1-1 0 0,-1 1 1 0 0,0-1-1 0 0,0 0 1 0 0,0 0-1 0 0,0-1 1 0 0,-1 0-1 0 0,1 0 1 0 0,-1 0-1 0 0,1 0 1 0 0,-9 1-1 0 0,3-3-1026 0 0</inkml:trace>
</inkml:ink>
</file>

<file path=ppt/ink/ink5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3.236"/>
    </inkml:context>
    <inkml:brush xml:id="br0">
      <inkml:brushProperty name="width" value="0.05" units="cm"/>
      <inkml:brushProperty name="height" value="0.05" units="cm"/>
      <inkml:brushProperty name="color" value="#008C3A"/>
    </inkml:brush>
  </inkml:definitions>
  <inkml:trace contextRef="#ctx0" brushRef="#br0">1059 43 3316 0 0,'6'-4'8631'0'0,"-3"9"-8287"0"0,0-1 0 0 0,-1 1 0 0 0,0 0 0 0 0,0-1 0 0 0,0 1 0 0 0,-1 0 0 0 0,0 0 0 0 0,0 0 0 0 0,0 0 0 0 0,0 1 0 0 0,-1-1 0 0 0,0 0 0 0 0,0 0 0 0 0,0 0 0 0 0,-1 0-1 0 0,0 0 1 0 0,0 1 0 0 0,0-1 0 0 0,0 0 0 0 0,-1-1 0 0 0,0 1 0 0 0,-4 7 0 0 0,1 0-116 0 0,-1 0 0 0 0,0 0 0 0 0,-1-1 0 0 0,0 0-1 0 0,-1-1 1 0 0,0 1 0 0 0,0-1 0 0 0,-14 11 0 0 0,21-20-217 0 0,0 1-1 0 0,0-1 1 0 0,-1 0 0 0 0,1 0 0 0 0,-1 0 0 0 0,1 0 0 0 0,-1 0-1 0 0,1 0 1 0 0,-1 0 0 0 0,0 0 0 0 0,1-1 0 0 0,-1 1 0 0 0,0-1 0 0 0,0 1-1 0 0,1-1 1 0 0,-1 0 0 0 0,0 1 0 0 0,0-1 0 0 0,0 0 0 0 0,1 0 0 0 0,-1 0-1 0 0,0 0 1 0 0,0-1 0 0 0,0 1 0 0 0,-2-1 0 0 0,1-1-6 0 0,1 0 1 0 0,0 0-1 0 0,0 1 1 0 0,0-1-1 0 0,0 0 0 0 0,0-1 1 0 0,0 1-1 0 0,0 0 1 0 0,1-1-1 0 0,-1 1 1 0 0,1 0-1 0 0,0-1 1 0 0,0 0-1 0 0,-2-4 0 0 0,-1-10-27 0 0,-1 1-1 0 0,2-1 1 0 0,0-1-1 0 0,0-18 0 0 0,1 6-41 0 0,0 11 215 0 0,1 1 0 0 0,1-1 0 0 0,3-31 0 0 0,-3 50-123 0 0,0 0 1 0 0,0-1-1 0 0,0 1 1 0 0,0 0-1 0 0,0 0 1 0 0,0 0-1 0 0,1-1 1 0 0,-1 1-1 0 0,0 0 1 0 0,0 0-1 0 0,0 0 1 0 0,0 0-1 0 0,0-1 1 0 0,0 1-1 0 0,0 0 1 0 0,0 0-1 0 0,0 0 1 0 0,1 0-1 0 0,-1 0 1 0 0,0-1-1 0 0,0 1 1 0 0,0 0-1 0 0,0 0 1 0 0,0 0-1 0 0,1 0 1 0 0,-1 0-1 0 0,0 0 1 0 0,0 0-1 0 0,0 0 1 0 0,0 0-1 0 0,1-1 1 0 0,-1 1-1 0 0,0 0 1 0 0,0 0-1 0 0,0 0 1 0 0,1 0-1 0 0,-1 0 1 0 0,0 0-1 0 0,0 0 1 0 0,0 0-1 0 0,0 0 1 0 0,1 0-1 0 0,-1 1 1 0 0,0-1-1 0 0,0 0 1 0 0,11 8 321 0 0,6 13 129 0 0,-12-11-297 0 0,0 1 0 0 0,-1 0-1 0 0,0 0 1 0 0,0 1 0 0 0,-1-1 0 0 0,-1 0 0 0 0,0 1 0 0 0,-1 0 0 0 0,0-1-1 0 0,0 1 1 0 0,-2 0 0 0 0,-2 23 0 0 0,2-26-139 0 0,0 0 0 0 0,-1 0 0 0 0,-1-1 1 0 0,1 1-1 0 0,-1 0 0 0 0,-1-1 0 0 0,1 0 0 0 0,-2 1 0 0 0,1-2 0 0 0,-1 1 0 0 0,0 0 0 0 0,0-1 1 0 0,-1 0-1 0 0,0 0 0 0 0,-1-1 0 0 0,1 1 0 0 0,-13 7 0 0 0,-41 18-28 0 0,48-27 8 0 0,0 0-1 0 0,1 1 0 0 0,0 0 0 0 0,0 1 0 0 0,1 0 0 0 0,0 1 0 0 0,-14 13 0 0 0,-92 117 256 0 0,70-80-344 0 0,-77 75 0 0 0,-44 8-4081 0 0,75-81-2574 0 0,66-46 1187 0 0,-47 18 0 0 0,26-20 1541 0 0,24-6 2045 0 0</inkml:trace>
</inkml:ink>
</file>

<file path=ppt/ink/ink5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3.642"/>
    </inkml:context>
    <inkml:brush xml:id="br0">
      <inkml:brushProperty name="width" value="0.05" units="cm"/>
      <inkml:brushProperty name="height" value="0.05" units="cm"/>
      <inkml:brushProperty name="color" value="#008C3A"/>
    </inkml:brush>
  </inkml:definitions>
  <inkml:trace contextRef="#ctx0" brushRef="#br0">0 493 4912 0 0,'20'-6'1592'0'0,"-2"-1"0"0"0,1-1 0 0 0,-1 0 0 0 0,0-2 0 0 0,20-13 0 0 0,-11 4-1708 0 0,-1-2 0 0 0,36-36 1 0 0,-1-9-5135 0 0,67-97 0 0 0,-127 162 5199 0 0,36-51-1738 0 0,-1 1 204 0 0</inkml:trace>
</inkml:ink>
</file>

<file path=ppt/ink/ink5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3.986"/>
    </inkml:context>
    <inkml:brush xml:id="br0">
      <inkml:brushProperty name="width" value="0.05" units="cm"/>
      <inkml:brushProperty name="height" value="0.05" units="cm"/>
      <inkml:brushProperty name="color" value="#008C3A"/>
    </inkml:brush>
  </inkml:definitions>
  <inkml:trace contextRef="#ctx0" brushRef="#br0">1613 6 5384 0 0,'-12'-5'4649'0'0,"5"6"-4127"0"0,0 0-1 0 0,0 1 1 0 0,1 0-1 0 0,-1 1 1 0 0,0 0 0 0 0,1 0-1 0 0,-1 0 1 0 0,-8 6-1 0 0,-51 40 1438 0 0,40-28-1421 0 0,-528 422 3481 0 0,263-206-6458 0 0,-4-6-6019 0 0,49-61 53 0 0,192-135 6668 0 0</inkml:trace>
</inkml:ink>
</file>

<file path=ppt/ink/ink5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4.330"/>
    </inkml:context>
    <inkml:brush xml:id="br0">
      <inkml:brushProperty name="width" value="0.05" units="cm"/>
      <inkml:brushProperty name="height" value="0.05" units="cm"/>
      <inkml:brushProperty name="color" value="#008C3A"/>
    </inkml:brush>
  </inkml:definitions>
  <inkml:trace contextRef="#ctx0" brushRef="#br0">0 215 5517 0 0,'11'-9'1996'0'0,"5"-3"-192"0"0,5 0-168 0 0,6-2-120 0 0,2-2-472 0 0,4 0-500 0 0,6 1-720 0 0,-12-1-916 0 0,16-3-1724 0 0,-1 0 328 0 0,-3-4 275 0 0,-6 2 237 0 0,-2-2 212 0 0</inkml:trace>
</inkml:ink>
</file>

<file path=ppt/ink/ink5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5.392"/>
    </inkml:context>
    <inkml:brush xml:id="br0">
      <inkml:brushProperty name="width" value="0.05" units="cm"/>
      <inkml:brushProperty name="height" value="0.05" units="cm"/>
      <inkml:brushProperty name="color" value="#008C3A"/>
    </inkml:brush>
  </inkml:definitions>
  <inkml:trace contextRef="#ctx0" brushRef="#br0">356 185 5424 0 0,'-5'-5'947'0'0,"0"1"0"0"0,1-1 0 0 0,-1 0 0 0 0,1 0 0 0 0,0-1 0 0 0,1 1-1 0 0,-1-1 1 0 0,1 1 0 0 0,0-1 0 0 0,1 0 0 0 0,-1-1 0 0 0,1 1 0 0 0,0 0-1 0 0,1-1 1 0 0,-2-8 0 0 0,3 12-775 0 0,-1-1 0 0 0,1 1 0 0 0,1 0-1 0 0,-1 0 1 0 0,0-1 0 0 0,1 1 0 0 0,0 0 0 0 0,-1 0 0 0 0,1 0 0 0 0,0 0-1 0 0,1 0 1 0 0,-1 0 0 0 0,0 0 0 0 0,1 0 0 0 0,0 1 0 0 0,0-1-1 0 0,0 0 1 0 0,0 1 0 0 0,0-1 0 0 0,0 1 0 0 0,0 0 0 0 0,1 0 0 0 0,-1 0-1 0 0,1 0 1 0 0,0 0 0 0 0,0 1 0 0 0,-1-1 0 0 0,1 1 0 0 0,0-1 0 0 0,0 1-1 0 0,0 0 1 0 0,5 0 0 0 0,-2-1-108 0 0,0 1 0 0 0,0 1 0 0 0,0-1 0 0 0,0 1 0 0 0,0 0 0 0 0,1 0 0 0 0,-1 1 0 0 0,0 0 0 0 0,0 0 0 0 0,8 3 0 0 0,-12-4-51 0 0,-1 0 1 0 0,1 1 0 0 0,-1-1-1 0 0,0 1 1 0 0,1-1-1 0 0,-1 1 1 0 0,0 0-1 0 0,0-1 1 0 0,1 1 0 0 0,-1 0-1 0 0,0 0 1 0 0,0 0-1 0 0,0 0 1 0 0,0 0 0 0 0,0 0-1 0 0,0 0 1 0 0,0 0-1 0 0,0 0 1 0 0,0 1 0 0 0,-1-1-1 0 0,1 0 1 0 0,0 0-1 0 0,-1 1 1 0 0,1-1-1 0 0,-1 1 1 0 0,0-1 0 0 0,1 0-1 0 0,-1 1 1 0 0,0-1-1 0 0,0 1 1 0 0,0-1 0 0 0,0 1-1 0 0,0-1 1 0 0,0 1-1 0 0,0-1 1 0 0,0 0-1 0 0,-1 1 1 0 0,1-1 0 0 0,-1 1-1 0 0,1-1 1 0 0,-1 0-1 0 0,1 1 1 0 0,-1-1 0 0 0,0 0-1 0 0,0 0 1 0 0,1 1-1 0 0,-1-1 1 0 0,-1 1 0 0 0,-77 106 176 0 0,50-70-55 0 0,2 0-1 0 0,-34 63 1 0 0,-6 52 101 0 0,-5 10-123 0 0,71-160-24 0 0,0 0 0 0 0,-1 0 0 0 0,1 0 0 0 0,-1 0 0 0 0,0 0 0 0 0,0 0 0 0 0,0-1 0 0 0,0 1 0 0 0,-1-1 0 0 0,1 0 0 0 0,-1 0 0 0 0,1 0-1 0 0,-1 0 1 0 0,0 0 0 0 0,1 0 0 0 0,-1-1 0 0 0,0 1 0 0 0,0-1 0 0 0,-6 2 0 0 0,7-3-20 0 0,-1 0 0 0 0,1-1 0 0 0,0 1 0 0 0,0-1 0 0 0,-1 1 0 0 0,1-1 0 0 0,0 0 0 0 0,0 0 0 0 0,0 0-1 0 0,0 0 1 0 0,0 0 0 0 0,0 0 0 0 0,0 0 0 0 0,0-1 0 0 0,1 1 0 0 0,-1-1 0 0 0,0 0 0 0 0,1 1 0 0 0,-1-1 0 0 0,1 0 0 0 0,0 0 0 0 0,0 0 0 0 0,-1 0-1 0 0,1 0 1 0 0,0 0 0 0 0,1 0 0 0 0,-1 0 0 0 0,0 0 0 0 0,0-3 0 0 0,-4-10-27 0 0,1 0-1 0 0,1 0 1 0 0,0 0 0 0 0,1 0 0 0 0,0-1-1 0 0,1 1 1 0 0,1-1 0 0 0,2-16-1 0 0,0 8-747 0 0,1 0 0 0 0,2 1 0 0 0,0-1 0 0 0,13-32 0 0 0,17-12-8092 0 0,-27 54 4327 0 0,0 1 0 0 0,-1-1 0 0 0,8-24 0 0 0,-14 32 2575 0 0</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2.692"/>
    </inkml:context>
    <inkml:brush xml:id="br0">
      <inkml:brushProperty name="width" value="0.05" units="cm"/>
      <inkml:brushProperty name="height" value="0.05" units="cm"/>
    </inkml:brush>
  </inkml:definitions>
  <inkml:trace contextRef="#ctx0" brushRef="#br0">73 23 4320 0 0,'-4'-23'18390'0'0,"4"23"-18151"0"0,-9 12 124 0 0,1 1 0 0 0,0 0 0 0 0,1 0 0 0 0,1 0 0 0 0,0 1 0 0 0,0 0 0 0 0,2 0-1 0 0,0 0 1 0 0,0 1 0 0 0,2-1 0 0 0,0 1 0 0 0,0 0 0 0 0,1 0 0 0 0,2 23 0 0 0,-1-36-507 0 0,1 0 0 0 0,-1 0-1 0 0,0 1 1 0 0,1-1 0 0 0,0 0 0 0 0,-1 0 0 0 0,1 0 0 0 0,0 1 0 0 0,0-1 0 0 0,1 0 0 0 0,-1 0 0 0 0,0-1 0 0 0,1 1 0 0 0,-1 0 0 0 0,1 0 0 0 0,-1-1 0 0 0,1 1 0 0 0,0-1 0 0 0,-1 1 0 0 0,1-1 0 0 0,0 0 0 0 0,0 1-1 0 0,3 0 1 0 0,-1-1-419 0 0,0 0 0 0 0,0 0-1 0 0,1 0 1 0 0,-1-1-1 0 0,0 0 1 0 0,0 0-1 0 0,1 0 1 0 0,-1 0-1 0 0,0-1 1 0 0,0 1-1 0 0,8-3 1 0 0,1-1-1016 0 0,0-1 1 0 0,-1 0-1 0 0,1 0 0 0 0,-1-1 1 0 0,0-1-1 0 0,-1 0 1 0 0,11-9-1 0 0,18-23-2107 0 0,-22 17 2111 0 0</inkml:trace>
</inkml:ink>
</file>

<file path=ppt/ink/ink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09.372"/>
    </inkml:context>
    <inkml:brush xml:id="br0">
      <inkml:brushProperty name="width" value="0.05" units="cm"/>
      <inkml:brushProperty name="height" value="0.05" units="cm"/>
      <inkml:brushProperty name="color" value="#004F8B"/>
    </inkml:brush>
  </inkml:definitions>
  <inkml:trace contextRef="#ctx0" brushRef="#br0">110 36 6133 0 0,'4'-22'5483'0'0,"-1"9"3734"0"0,-3 28-5893 0 0,-2 17-2465 0 0,-1 0 1 0 0,-2 0 0 0 0,-2 0-1 0 0,-11 34 1 0 0,-12 62-3488 0 0,22-73-423 0 0,-30 161-17319 0 0,32-196 18556 0 0</inkml:trace>
</inkml:ink>
</file>

<file path=ppt/ink/ink5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5.892"/>
    </inkml:context>
    <inkml:brush xml:id="br0">
      <inkml:brushProperty name="width" value="0.05" units="cm"/>
      <inkml:brushProperty name="height" value="0.05" units="cm"/>
      <inkml:brushProperty name="color" value="#008C3A"/>
    </inkml:brush>
  </inkml:definitions>
  <inkml:trace contextRef="#ctx0" brushRef="#br0">627 0 4452 0 0,'1'1'13349'0'0,"8"12"-12694"0"0,-7-8-334 0 0,0 1 1 0 0,0 0 0 0 0,0 0-1 0 0,-1 0 1 0 0,0 0 0 0 0,0 0 0 0 0,0 0-1 0 0,-1 0 1 0 0,0 0 0 0 0,0 1-1 0 0,0-1 1 0 0,-1 0 0 0 0,0 0-1 0 0,-4 12 1 0 0,1-5 21 0 0,-1 1 1 0 0,0-1-1 0 0,-1 0 0 0 0,-1 0 1 0 0,-8 13-1 0 0,9-18-205 0 0,-1-1-1 0 0,0 1 1 0 0,-1-1 0 0 0,0-1-1 0 0,0 1 1 0 0,-10 5 0 0 0,-28 24 422 0 0,3 10 57 0 0,-50 72 1 0 0,-16 16-478 0 0,91-115-1128 0 0,-1-1 0 0 0,0 0 0 0 0,-2-1 0 0 0,-36 23-1 0 0,9-16-5198 0 0,44-23 5046 0 0,1 1-1 0 0,-1-1 1 0 0,0 0 0 0 0,1-1 0 0 0,-1 1-1 0 0,0 0 1 0 0,0-1 0 0 0,0 0 0 0 0,0 0 0 0 0,-7-1-1 0 0,6-2-783 0 0,-5-7 244 0 0</inkml:trace>
</inkml:ink>
</file>

<file path=ppt/ink/ink5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6.330"/>
    </inkml:context>
    <inkml:brush xml:id="br0">
      <inkml:brushProperty name="width" value="0.05" units="cm"/>
      <inkml:brushProperty name="height" value="0.05" units="cm"/>
      <inkml:brushProperty name="color" value="#008C3A"/>
    </inkml:brush>
  </inkml:definitions>
  <inkml:trace contextRef="#ctx0" brushRef="#br0">786 5 3672 0 0,'-5'-4'9711'0'0,"-5"9"-9097"0"0,-1 1 0 0 0,1 1 0 0 0,0 0 0 0 0,1 1 0 0 0,-1-1 1 0 0,-9 13-1 0 0,-55 65 1506 0 0,21-23-1365 0 0,-206 198 2406 0 0,116-145-3317 0 0,101-85-2667 0 0,-70 35 0 0 0,98-64-6414 0 0,10-12 5842 0 0,9-15 123 0 0,2 12 1536 0 0</inkml:trace>
</inkml:ink>
</file>

<file path=ppt/ink/ink5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6.658"/>
    </inkml:context>
    <inkml:brush xml:id="br0">
      <inkml:brushProperty name="width" value="0.05" units="cm"/>
      <inkml:brushProperty name="height" value="0.05" units="cm"/>
      <inkml:brushProperty name="color" value="#008C3A"/>
    </inkml:brush>
  </inkml:definitions>
  <inkml:trace contextRef="#ctx0" brushRef="#br0">668 19 4276 0 0,'1'-1'222'0'0,"-1"1"0"0"0,0-1 0 0 0,1 1-1 0 0,-1-1 1 0 0,0 1 0 0 0,0-1-1 0 0,1 1 1 0 0,-1-1 0 0 0,0 0-1 0 0,0 1 1 0 0,0-1 0 0 0,0 1 0 0 0,0-1-1 0 0,0 0 1 0 0,0 1 0 0 0,0-1-1 0 0,0 1 1 0 0,0-1 0 0 0,0 0-1 0 0,0 1 1 0 0,0-1 0 0 0,0 1 0 0 0,-1-1-1 0 0,1 1 1 0 0,0-1 0 0 0,0 0-1 0 0,-1 1 1 0 0,1-1 0 0 0,0 1-1 0 0,-1-1 1 0 0,0 0 0 0 0,-18 2 3092 0 0,-25 19-1154 0 0,-12 18-577 0 0,3 2 1 0 0,-84 80 0 0 0,52-43-1798 0 0,3-4-2759 0 0,-86 72-13418 0 0,146-126 14697 0 0</inkml:trace>
</inkml:ink>
</file>

<file path=ppt/ink/ink5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6.986"/>
    </inkml:context>
    <inkml:brush xml:id="br0">
      <inkml:brushProperty name="width" value="0.05" units="cm"/>
      <inkml:brushProperty name="height" value="0.05" units="cm"/>
      <inkml:brushProperty name="color" value="#008C3A"/>
    </inkml:brush>
  </inkml:definitions>
  <inkml:trace contextRef="#ctx0" brushRef="#br0">54 16 6481 0 0,'-1'-2'1963'0'0,"0"2"-1745"0"0,1 0 0 0 0,0-1 0 0 0,0 1 0 0 0,0 0 1 0 0,0-1-1 0 0,0 1 0 0 0,0 0 0 0 0,0 0 0 0 0,0-1 0 0 0,0 1 0 0 0,0 0 0 0 0,0-1 1 0 0,0 1-1 0 0,0 0 0 0 0,0-1 0 0 0,0 1 0 0 0,0 0 0 0 0,2-4 3054 0 0,-2 4-3054 0 0,18-5 3337 0 0,23 7-999 0 0,-35-1-2333 0 0,0 0 1 0 0,0 0-1 0 0,0 0 0 0 0,0 1 0 0 0,0 0 0 0 0,0 0 0 0 0,0 0 0 0 0,-1 1 0 0 0,1 0 0 0 0,-1 0 0 0 0,0 1 0 0 0,0-1 0 0 0,0 1 1 0 0,-1 0-1 0 0,1 0 0 0 0,-1 1 0 0 0,0-1 0 0 0,0 1 0 0 0,0 0 0 0 0,-1 0 0 0 0,1 0 0 0 0,2 7 0 0 0,-4-5-191 0 0,1 0-1 0 0,-1 0 1 0 0,0-1-1 0 0,-1 1 1 0 0,0 1-1 0 0,0-1 0 0 0,0 0 1 0 0,-1 0-1 0 0,0 0 1 0 0,-1 0-1 0 0,1 0 1 0 0,-2 0-1 0 0,1 1 1 0 0,-1-1-1 0 0,1-1 1 0 0,-2 1-1 0 0,1 0 0 0 0,-7 11 1 0 0,-4 7-934 0 0,-2-1 1 0 0,0-1-1 0 0,-24 28 1 0 0,30-40-763 0 0,-1-2 0 0 0,0 1 0 0 0,-17 12 1 0 0,21-18 144 0 0,0-1 0 0 0,0 1 0 0 0,0-1 0 0 0,0 0 0 0 0,0-1 1 0 0,-1 1-1 0 0,1-1 0 0 0,-8 1 0 0 0,9-3-318 0 0,-10-1 129 0 0</inkml:trace>
</inkml:ink>
</file>

<file path=ppt/ink/ink5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7.361"/>
    </inkml:context>
    <inkml:brush xml:id="br0">
      <inkml:brushProperty name="width" value="0.05" units="cm"/>
      <inkml:brushProperty name="height" value="0.05" units="cm"/>
      <inkml:brushProperty name="color" value="#008C3A"/>
    </inkml:brush>
  </inkml:definitions>
  <inkml:trace contextRef="#ctx0" brushRef="#br0">166 23 5160 0 0,'1'-1'388'0'0,"-1"-1"-1"0"0,1 1 0 0 0,0-1 1 0 0,0 1-1 0 0,0 0 0 0 0,0-1 1 0 0,0 1-1 0 0,0 0 0 0 0,0 0 1 0 0,1 0-1 0 0,-1 0 0 0 0,0 0 1 0 0,1 0-1 0 0,-1 0 0 0 0,0 0 1 0 0,1 1-1 0 0,-1-1 0 0 0,1 0 1 0 0,-1 1-1 0 0,1-1 0 0 0,2 0 1 0 0,-1 1-17 0 0,0 0 0 0 0,0 0 0 0 0,0 0 0 0 0,0 1 1 0 0,0-1-1 0 0,0 0 0 0 0,0 1 0 0 0,0 0 0 0 0,0 0 0 0 0,-1 0 1 0 0,5 2-1 0 0,-3-1-103 0 0,1 0 1 0 0,-1 1 0 0 0,1 0-1 0 0,-1 0 1 0 0,0 0 0 0 0,0 0-1 0 0,0 1 1 0 0,-1-1 0 0 0,1 1-1 0 0,-1 0 1 0 0,0 0-1 0 0,0 0 1 0 0,0 1 0 0 0,2 4-1 0 0,-2 1-102 0 0,-1 1-1 0 0,-1-1 0 0 0,1 0 1 0 0,-2 1-1 0 0,1-1 0 0 0,-2 0 0 0 0,1 1 1 0 0,-1-1-1 0 0,-1 0 0 0 0,0 0 1 0 0,0 0-1 0 0,-1 0 0 0 0,0 0 1 0 0,-6 11-1 0 0,-6 13-457 0 0,-1-1 1 0 0,-33 49-1 0 0,-12 2-3398 0 0,51-72 1612 0 0,-1 0 1 0 0,0-1-1 0 0,-1 0 1 0 0,0-1 0 0 0,0-1-1 0 0,-1 0 1 0 0,-26 14-1 0 0,23-17 182 0 0</inkml:trace>
</inkml:ink>
</file>

<file path=ppt/ink/ink5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17.971"/>
    </inkml:context>
    <inkml:brush xml:id="br0">
      <inkml:brushProperty name="width" value="0.05" units="cm"/>
      <inkml:brushProperty name="height" value="0.05" units="cm"/>
      <inkml:brushProperty name="color" value="#008C3A"/>
    </inkml:brush>
  </inkml:definitions>
  <inkml:trace contextRef="#ctx0" brushRef="#br0">0 0 5465 0 0,'0'0'16878'0'0,"17"27"-13270"0"0,-9-16-6118 0 0</inkml:trace>
</inkml:ink>
</file>

<file path=ppt/ink/ink5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3.734"/>
    </inkml:context>
    <inkml:brush xml:id="br0">
      <inkml:brushProperty name="width" value="0.05" units="cm"/>
      <inkml:brushProperty name="height" value="0.05" units="cm"/>
      <inkml:brushProperty name="color" value="#008C3A"/>
    </inkml:brush>
  </inkml:definitions>
  <inkml:trace contextRef="#ctx0" brushRef="#br0">722 8 3696 0 0,'-6'-8'21860'0'0,"3"52"-21946"0"0,-10 55 0 0 0,4-36 96 0 0,8-58 6 0 0,0 1-1 0 0,-1 0 1 0 0,1 0 0 0 0,-1-1 0 0 0,-1 1 0 0 0,1-1 0 0 0,-1 0 0 0 0,1 1 0 0 0,-2-1 0 0 0,1 0 0 0 0,0-1 0 0 0,-1 1-1 0 0,0-1 1 0 0,-8 7 0 0 0,10-8-51 0 0,-1-1 0 0 0,0 0 0 0 0,-1 0 0 0 0,1 0 0 0 0,0 0 0 0 0,-1 0 0 0 0,1-1-1 0 0,-1 1 1 0 0,1-1 0 0 0,-1 0 0 0 0,0 0 0 0 0,0 0 0 0 0,1-1 0 0 0,-1 1 0 0 0,0-1 0 0 0,0 0 0 0 0,0 0-1 0 0,1 0 1 0 0,-1-1 0 0 0,0 0 0 0 0,0 1 0 0 0,-6-3 0 0 0,6 0-61 0 0,1 0-1 0 0,0 0 1 0 0,0 0 0 0 0,0 0-1 0 0,0 0 1 0 0,1-1 0 0 0,-1 1-1 0 0,1-1 1 0 0,0 1 0 0 0,0-1-1 0 0,0 0 1 0 0,0 0 0 0 0,1 0-1 0 0,-1 0 1 0 0,1-1 0 0 0,-1-4-1 0 0,-3-8-154 0 0,1 0-48 0 0,4 15 283 0 0,0 1 0 0 0,0-1-1 0 0,0 0 1 0 0,0 1 0 0 0,-1-1 0 0 0,1 0 0 0 0,-1 1-1 0 0,1-1 1 0 0,-1 1 0 0 0,0-1 0 0 0,0 1-1 0 0,-1-3 1 0 0,1 3-12 0 0,-1 0-1 0 0,1 0 1 0 0,-1 0-1 0 0,1 0 1 0 0,-1 0-1 0 0,1 1 1 0 0,-1-1-1 0 0,0 0 1 0 0,0 1-1 0 0,1 0 1 0 0,-1-1 0 0 0,0 1-1 0 0,1 0 1 0 0,-1 0-1 0 0,0 0 1 0 0,0 0-1 0 0,1 0 1 0 0,-1 0-1 0 0,-2 1 1 0 0,1-1-1 0 0,-30 17-819 0 0,82-3 491 0 0,-36-12 350 0 0,-1 1-1 0 0,1 0 1 0 0,18 9-1 0 0,-30-12 30 0 0,0 1 0 0 0,0-1 0 0 0,0 1 0 0 0,0 0-1 0 0,0-1 1 0 0,0 1 0 0 0,0 0 0 0 0,-1 0 0 0 0,1 0 0 0 0,0-1 0 0 0,-1 1-1 0 0,1 0 1 0 0,0 0 0 0 0,-1 0 0 0 0,1 0 0 0 0,-1 0 0 0 0,0 0-1 0 0,1 0 1 0 0,-1 0 0 0 0,0 1 0 0 0,1-1 0 0 0,-1 0 0 0 0,0 0 0 0 0,0 0-1 0 0,0 2 1 0 0,-1 1 17 0 0,1-1-1 0 0,-1 1 0 0 0,0-1 1 0 0,0 1-1 0 0,0-1 1 0 0,-1 0-1 0 0,1 1 0 0 0,-3 3 1 0 0,-2 2 22 0 0,0 0-1 0 0,-1 0 1 0 0,0-1 0 0 0,-14 14 0 0 0,6-10 77 0 0,5-2-11 0 0,-2-1-1 0 0,1 0 0 0 0,-1-1 0 0 0,-19 10 1 0 0,28-17-131 0 0,0 0 0 0 0,0 0-1 0 0,0 0 1 0 0,0-1 0 0 0,-1 1 0 0 0,1-1 0 0 0,0 0 0 0 0,0 0 0 0 0,-1 0 0 0 0,1 0 0 0 0,0-1-1 0 0,0 1 1 0 0,-1-1 0 0 0,1 0 0 0 0,0 0 0 0 0,0 0 0 0 0,0 0 0 0 0,0-1 0 0 0,0 1 0 0 0,0-1-1 0 0,0 1 1 0 0,1-1 0 0 0,-1 0 0 0 0,1 0 0 0 0,-1-1 0 0 0,1 1 0 0 0,0 0 0 0 0,-3-4 0 0 0,-8-9-90 0 0,1-1 1 0 0,0 0-1 0 0,-13-24 1 0 0,25 39 90 0 0,-1 0-51 0 0,-6 9 90 0 0,0 1 14 0 0,1 0 1 0 0,0 0-1 0 0,0 1 1 0 0,-5 13-1 0 0,5-11-30 0 0,-1 1 0 0 0,0-2-1 0 0,-11 16 1 0 0,1-7-591 0 0,-37 33 1 0 0,11-23-3173 0 0,-1-11-5398 0 0,23-17 2780 0 0</inkml:trace>
</inkml:ink>
</file>

<file path=ppt/ink/ink5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4.094"/>
    </inkml:context>
    <inkml:brush xml:id="br0">
      <inkml:brushProperty name="width" value="0.05" units="cm"/>
      <inkml:brushProperty name="height" value="0.05" units="cm"/>
      <inkml:brushProperty name="color" value="#008C3A"/>
    </inkml:brush>
  </inkml:definitions>
  <inkml:trace contextRef="#ctx0" brushRef="#br0">1 116 4800 0 0,'22'-13'2436'0'0,"71"-42"4505"0"0,-1 8-4194 0 0,-90 47-3237 0 0,-55 8-13312 0 0,35-4 12030 0 0</inkml:trace>
</inkml:ink>
</file>

<file path=ppt/ink/ink5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4.438"/>
    </inkml:context>
    <inkml:brush xml:id="br0">
      <inkml:brushProperty name="width" value="0.05" units="cm"/>
      <inkml:brushProperty name="height" value="0.05" units="cm"/>
      <inkml:brushProperty name="color" value="#008C3A"/>
    </inkml:brush>
  </inkml:definitions>
  <inkml:trace contextRef="#ctx0" brushRef="#br0">129 1 5372 0 0,'0'0'1737'0'0,"-19"2"8224"0"0,13 1-9164 0 0,2 16 510 0 0,1 1 1 0 0,1-1-1 0 0,0 0 1 0 0,2 28-1 0 0,-4 48 147 0 0,4-93-1361 0 0,-9 54-528 0 0,-4-1-4335 0 0,10-46 3158 0 0,0 0 0 0 0,0 0-1 0 0,-1-1 1 0 0,0 1-1 0 0,-1-1 1 0 0,0 0 0 0 0,0 0-1 0 0,-1-1 1 0 0,0 1 0 0 0,-7 6-1 0 0,4-5-273 0 0</inkml:trace>
</inkml:ink>
</file>

<file path=ppt/ink/ink5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4.766"/>
    </inkml:context>
    <inkml:brush xml:id="br0">
      <inkml:brushProperty name="width" value="0.05" units="cm"/>
      <inkml:brushProperty name="height" value="0.05" units="cm"/>
      <inkml:brushProperty name="color" value="#008C3A"/>
    </inkml:brush>
  </inkml:definitions>
  <inkml:trace contextRef="#ctx0" brushRef="#br0">290 1 4504 0 0,'-1'1'8346'0'0,"4"7"-3744"0"0,-1-3-4354 0 0,1 1 0 0 0,-1 1 0 0 0,-1-1 0 0 0,1 0-1 0 0,-1 0 1 0 0,0 1 0 0 0,0-1 0 0 0,-1 1 0 0 0,0-1 0 0 0,0 0 0 0 0,-2 8 0 0 0,-3 1-255 0 0,0 1 0 0 0,-1-1 0 0 0,-1 0 0 0 0,-11 17 0 0 0,6-14-1390 0 0,0 0 0 0 0,-29 29 0 0 0,22-28-759 0 0,0-1 0 0 0,-2-1-1 0 0,0-1 1 0 0,-1-1 0 0 0,-43 23 0 0 0,36-24 260 0 0</inkml:trace>
</inkml:ink>
</file>

<file path=ppt/ink/ink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0.075"/>
    </inkml:context>
    <inkml:brush xml:id="br0">
      <inkml:brushProperty name="width" value="0.05" units="cm"/>
      <inkml:brushProperty name="height" value="0.05" units="cm"/>
      <inkml:brushProperty name="color" value="#004F8B"/>
    </inkml:brush>
  </inkml:definitions>
  <inkml:trace contextRef="#ctx0" brushRef="#br0">701 44 7001 0 0,'-2'-44'19129'0'0,"6"47"-18019"0"0,2 3-857 0 0,0 1 1 0 0,0 0-1 0 0,0 0 1 0 0,-1 0 0 0 0,0 1-1 0 0,-1 0 1 0 0,0 0-1 0 0,0 0 1 0 0,0 0-1 0 0,-1 1 1 0 0,3 13-1 0 0,2 8 576 0 0,-2 0-1 0 0,4 36 0 0 0,-9-53-828 0 0,-1 1 0 0 0,0-1 0 0 0,0 1 0 0 0,-1-1 0 0 0,-1 1 0 0 0,-1-1 0 0 0,0 0 0 0 0,0 0 0 0 0,-1 0 0 0 0,-1-1 0 0 0,0 1 0 0 0,-11 18 0 0 0,6-15 0 0 0,-1-1 0 0 0,0 0 0 0 0,-1-1 0 0 0,-1 0 0 0 0,0-1 0 0 0,-1 0 0 0 0,0-1 0 0 0,-25 16 0 0 0,18-15 0 0 0,0-1 0 0 0,-1-1 0 0 0,0-1 0 0 0,-1-1 0 0 0,0 0 0 0 0,-1-2 0 0 0,1-1 0 0 0,-1-1 0 0 0,-1-1 0 0 0,1-1 0 0 0,0-1 0 0 0,-1-1 0 0 0,1-1 0 0 0,-30-4 0 0 0,42 2 0 0 0,-1-1 0 0 0,1 0 0 0 0,1 0 0 0 0,-1-1 0 0 0,0-1 0 0 0,1 0 0 0 0,0-1 0 0 0,0 0 0 0 0,1 0 0 0 0,-1-1 0 0 0,1 0 0 0 0,1-1 0 0 0,0 0 0 0 0,0-1 0 0 0,-10-12 0 0 0,13 13 0 0 0,1 0 0 0 0,0-1 0 0 0,0 0 0 0 0,1 1 0 0 0,0-2 0 0 0,0 1 0 0 0,1 0 0 0 0,0-1 0 0 0,1 0 0 0 0,0 1 0 0 0,1-1 0 0 0,0 0 0 0 0,0 0 0 0 0,1 0 0 0 0,0 0 0 0 0,1 0 0 0 0,0 0 0 0 0,1 1 0 0 0,3-13 0 0 0,-1 7-628 0 0,0-1-1 0 0,2 2 1 0 0,0-1 0 0 0,1 1 0 0 0,0 0-1 0 0,1 0 1 0 0,13-17 0 0 0,-17 26 383 0 0,0-1-1 0 0,1 1 1 0 0,-1 1 0 0 0,1-1-1 0 0,0 1 1 0 0,0 0-1 0 0,1 0 1 0 0,-1 0 0 0 0,1 1-1 0 0,0-1 1 0 0,0 2 0 0 0,0-1-1 0 0,0 1 1 0 0,0-1 0 0 0,1 2-1 0 0,-1-1 1 0 0,1 1 0 0 0,-1 0-1 0 0,1 0 1 0 0,12 1 0 0 0,25 4 373 0 0,-22-1 750 0 0,1-1 0 0 0,23-1 1 0 0,-39-1-508 0 0,1-1 0 0 0,-1 0-1 0 0,0 0 1 0 0,0-1 0 0 0,0 0 0 0 0,-1 0 0 0 0,1 0-1 0 0,0-1 1 0 0,-1 0 0 0 0,13-8 0 0 0,-2 0 1253 0 0,-29 21-3276 0 0,9-7-655 0 0,5 0-394 0 0,0 0-1 0 0,23 18-13508 0 0,-14-17 14109 0 0,-2-2 191 0 0</inkml:trace>
</inkml:ink>
</file>

<file path=ppt/ink/ink5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5.938"/>
    </inkml:context>
    <inkml:brush xml:id="br0">
      <inkml:brushProperty name="width" value="0.05" units="cm"/>
      <inkml:brushProperty name="height" value="0.05" units="cm"/>
      <inkml:brushProperty name="color" value="#008C3A"/>
    </inkml:brush>
  </inkml:definitions>
  <inkml:trace contextRef="#ctx0" brushRef="#br0">267 205 4728 0 0,'-1'-1'828'0'0,"0"-1"0"0"0,0 1 1 0 0,0 0-1 0 0,0 0 0 0 0,0 0 0 0 0,0-1 0 0 0,0 1 0 0 0,0 0 0 0 0,0-1 0 0 0,1 1 0 0 0,-1 0 0 0 0,0-3 0 0 0,14 0-333 0 0,0 0 0 0 0,0 1 0 0 0,0 0 1 0 0,0 1-1 0 0,1 1 0 0 0,-1 0 0 0 0,0 1 1 0 0,25 2-1 0 0,-1-1 161 0 0,35 4 257 0 0,-68-5-849 0 0,0 1 0 0 0,0-1 0 0 0,0 1-1 0 0,0 0 1 0 0,0 0 0 0 0,0 1 0 0 0,0-1 0 0 0,0 1-1 0 0,0 0 1 0 0,-1 0 0 0 0,1 0 0 0 0,0 0 0 0 0,-1 0-1 0 0,5 5 1 0 0,-7-5-44 0 0,-1-1 0 0 0,0 0 0 0 0,1 1-1 0 0,-1-1 1 0 0,0 1 0 0 0,0-1 0 0 0,0 0 0 0 0,0 1 0 0 0,0-1-1 0 0,0 0 1 0 0,0 1 0 0 0,-1-1 0 0 0,1 0 0 0 0,0 1 0 0 0,-1-1-1 0 0,1 0 1 0 0,-1 1 0 0 0,1-1 0 0 0,-1 0 0 0 0,0 0 0 0 0,0 0 0 0 0,1 1-1 0 0,-1-1 1 0 0,0 0 0 0 0,0 0 0 0 0,0 0 0 0 0,0-1 0 0 0,0 1-1 0 0,0 0 1 0 0,-1 0 0 0 0,-1 1 0 0 0,-39 25 22 0 0,20-16-199 0 0,-1-1 0 0 0,1-1 0 0 0,-30 7 0 0 0,45-14 67 0 0,-1 0-1 0 0,1-1 0 0 0,-1 0 0 0 0,0-1 0 0 0,0 0 0 0 0,-10-1 0 0 0,15 1 31 0 0,0-1-1 0 0,-1 1 0 0 0,1-1 0 0 0,0 0 1 0 0,0 0-1 0 0,0 0 0 0 0,0-1 1 0 0,0 1-1 0 0,1-1 0 0 0,-1 1 0 0 0,0-1 1 0 0,1 0-1 0 0,-1 0 0 0 0,1 0 1 0 0,-5-5-1 0 0,6 4 51 0 0,0 1-1 0 0,0-1 1 0 0,-1 1 0 0 0,1-1 0 0 0,1 1-1 0 0,-1-1 1 0 0,0 0 0 0 0,1 1-1 0 0,-1-1 1 0 0,1 0 0 0 0,0 0 0 0 0,0 1-1 0 0,0-1 1 0 0,0 0 0 0 0,1 0-1 0 0,-1 1 1 0 0,1-1 0 0 0,-1 0 0 0 0,1 1-1 0 0,0-1 1 0 0,0 1 0 0 0,0-1 0 0 0,0 1-1 0 0,1-1 1 0 0,-1 1 0 0 0,1 0-1 0 0,0-1 1 0 0,-1 1 0 0 0,1 0 0 0 0,0 0-1 0 0,0 0 1 0 0,0 1 0 0 0,0-1 0 0 0,1 0-1 0 0,-1 1 1 0 0,0-1 0 0 0,1 1-1 0 0,-1 0 1 0 0,1 0 0 0 0,3-1 0 0 0,-4 1 420 0 0,2 2-224 0 0,-3-1-149 0 0,1 1-1 0 0,0-1 0 0 0,0 0 0 0 0,-1 1 1 0 0,1 0-1 0 0,-1-1 0 0 0,1 1 1 0 0,0 0-1 0 0,-1-1 0 0 0,1 1 1 0 0,-1 0-1 0 0,0 0 0 0 0,1 0 1 0 0,-1 1-1 0 0,0-1 0 0 0,0 0 0 0 0,1 0 1 0 0,-1 1-1 0 0,0-1 0 0 0,0 1 1 0 0,-1-1-1 0 0,1 1 0 0 0,0-1 1 0 0,0 1-1 0 0,-1-1 0 0 0,1 1 0 0 0,-1 0 1 0 0,1-1-1 0 0,-1 1 0 0 0,0 0 1 0 0,0-1-1 0 0,1 1 0 0 0,-1 0 1 0 0,0 0-1 0 0,-1-1 0 0 0,1 1 1 0 0,0 0-1 0 0,0 0 0 0 0,-1-1 0 0 0,1 1 1 0 0,-1-1-1 0 0,0 1 0 0 0,1 0 1 0 0,-1-1-1 0 0,0 1 0 0 0,-1 1 1 0 0,-2 4 29 0 0,0 0 1 0 0,0 0 0 0 0,-1 0-1 0 0,0-1 1 0 0,0 0 0 0 0,0 0-1 0 0,-1-1 1 0 0,0 1-1 0 0,-11 7 1 0 0,9-8 30 0 0,0 0-1 0 0,-1-1 0 0 0,1 0 1 0 0,-1-1-1 0 0,0 0 1 0 0,0 0-1 0 0,0-1 0 0 0,-1 0 1 0 0,1 0-1 0 0,-16 0 1 0 0,21-2-9 0 0,0 0 0 0 0,0-1 1 0 0,0 1-1 0 0,0-1 0 0 0,0 0 0 0 0,0 1 1 0 0,0-2-1 0 0,0 1 0 0 0,1 0 0 0 0,-1-1 1 0 0,0 0-1 0 0,1 0 0 0 0,-1 0 1 0 0,1 0-1 0 0,0 0 0 0 0,0-1 0 0 0,0 1 1 0 0,0-1-1 0 0,0 0 0 0 0,0 0 1 0 0,1 0-1 0 0,-1 0 0 0 0,1-1 0 0 0,0 1 1 0 0,0-1-1 0 0,0 1 0 0 0,-1-6 0 0 0,-5-12 407 0 0,1 0 0 0 0,1 0 0 0 0,1 0 0 0 0,0-1 0 0 0,2 0-1 0 0,-1-29 1 0 0,-2-8 284 0 0,0 3-3327 0 0,3 45-2974 0 0,-27 14-16145 0 0</inkml:trace>
</inkml:ink>
</file>

<file path=ppt/ink/ink5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6.266"/>
    </inkml:context>
    <inkml:brush xml:id="br0">
      <inkml:brushProperty name="width" value="0.05" units="cm"/>
      <inkml:brushProperty name="height" value="0.05" units="cm"/>
      <inkml:brushProperty name="color" value="#008C3A"/>
    </inkml:brush>
  </inkml:definitions>
  <inkml:trace contextRef="#ctx0" brushRef="#br0">232 1 4688 0 0,'-14'28'7087'0'0,"4"6"-3768"0"0,-5 12-723 0 0,-7-5-535 0 0,-51 72 0 0 0,36-64-3930 0 0,0-3-3995 0 0,13-25-5703 0 0</inkml:trace>
</inkml:ink>
</file>

<file path=ppt/ink/ink5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6.875"/>
    </inkml:context>
    <inkml:brush xml:id="br0">
      <inkml:brushProperty name="width" value="0.05" units="cm"/>
      <inkml:brushProperty name="height" value="0.05" units="cm"/>
      <inkml:brushProperty name="color" value="#008C3A"/>
    </inkml:brush>
  </inkml:definitions>
  <inkml:trace contextRef="#ctx0" brushRef="#br0">472 1 3468 0 0,'0'0'4155'0'0,"-3"3"-3315"0"0,1-2-560 0 0,1 1-1 0 0,-1 0 1 0 0,0 0-1 0 0,1 0 1 0 0,-1 0-1 0 0,1 0 1 0 0,-1 0-1 0 0,1 1 1 0 0,0-1-1 0 0,0 0 1 0 0,0 1-1 0 0,1-1 1 0 0,-1 1-1 0 0,0-1 1 0 0,0 5-1 0 0,1-6 39 0 0,0 0-293 0 0,0-1 1 0 0,0 0 0 0 0,0 1 0 0 0,0-1-1 0 0,0 0 1 0 0,-1 1 0 0 0,1-1 0 0 0,0 0-1 0 0,0 1 1 0 0,0-1 0 0 0,0 0 0 0 0,0 0-1 0 0,0 1 1 0 0,0-1 0 0 0,0 0 0 0 0,0 1-1 0 0,0-1 1 0 0,1 0 0 0 0,-1 1 0 0 0,0-1-1 0 0,0 0 1 0 0,0 1 0 0 0,0-1 0 0 0,0 0-1 0 0,0 0 1 0 0,1 1 0 0 0,-1-1 0 0 0,0 0-1 0 0,0 0 1 0 0,1 1 0 0 0,-1-1 0 0 0,0 0-1 0 0,0 0 1 0 0,1 1 0 0 0,-1-1 0 0 0,0 0-1 0 0,0 0 1 0 0,1 0 0 0 0,-1 0 0 0 0,0 0-1 0 0,1 0 1 0 0,-1 1 0 0 0,0-1 0 0 0,1 0-1 0 0,-1 0 1 0 0,0 0 0 0 0,0 0 0 0 0,1 0-1 0 0,-1 0 1 0 0,0 0 0 0 0,1 0 0 0 0,-1 0-1 0 0,0 0 1 0 0,1-1 0 0 0,-1 1 0 0 0,0 0-1 0 0,1 0 1 0 0,-1 0 0 0 0,0 0 0 0 0,1-1-1 0 0,17-24 1093 0 0,-15 22 604 0 0,-11 17-1145 0 0,-1 3-240 0 0,0-1-1 0 0,-2 0 0 0 0,0-1 0 0 0,-1 0 0 0 0,-19 19 1 0 0,24-28-229 0 0,0 1 1 0 0,-1-1 0 0 0,0 0 0 0 0,0 0-1 0 0,-1-1 1 0 0,1 0 0 0 0,-1-1 0 0 0,0 0-1 0 0,-1 0 1 0 0,1-1 0 0 0,-16 3 0 0 0,23-5-108 0 0,0-1 1 0 0,0 1 0 0 0,0-1 0 0 0,0 0-1 0 0,0 1 1 0 0,0-1 0 0 0,-1 0-1 0 0,1 0 1 0 0,0-1 0 0 0,0 1 0 0 0,0 0-1 0 0,0-1 1 0 0,0 1 0 0 0,0-1 0 0 0,0 0-1 0 0,0 0 1 0 0,0 0 0 0 0,0 0-1 0 0,0 0 1 0 0,0 0 0 0 0,1 0 0 0 0,-1 0-1 0 0,0-1 1 0 0,1 1 0 0 0,-1-1-1 0 0,1 1 1 0 0,0-1 0 0 0,-1 0 0 0 0,1 1-1 0 0,0-1 1 0 0,0 0 0 0 0,0 0 0 0 0,0 0-1 0 0,0 0 1 0 0,0 0 0 0 0,1 0-1 0 0,-1 0 1 0 0,1 0 0 0 0,-1-3 0 0 0,1 2-26 0 0,0-1 1 0 0,0 1-1 0 0,0-1 1 0 0,0 1-1 0 0,0-1 1 0 0,1 1 0 0 0,0-1-1 0 0,-1 1 1 0 0,1-1-1 0 0,1 1 1 0 0,-1-1-1 0 0,0 1 1 0 0,1 0 0 0 0,0 0-1 0 0,0 0 1 0 0,0 0-1 0 0,0 0 1 0 0,0 0-1 0 0,0 1 1 0 0,1-1-1 0 0,-1 1 1 0 0,4-3 0 0 0,-2 4 52 0 0,4 1 12 0 0,-7 0-38 0 0,0 0-1 0 0,0 0 1 0 0,0 0-1 0 0,0 0 0 0 0,0 0 1 0 0,0 1-1 0 0,0-1 1 0 0,0 0-1 0 0,0 1 1 0 0,0-1-1 0 0,0 1 0 0 0,0-1 1 0 0,0 1-1 0 0,0-1 1 0 0,-1 1-1 0 0,1 0 1 0 0,0-1-1 0 0,0 1 0 0 0,-1 0 1 0 0,1 0-1 0 0,0-1 1 0 0,-1 1-1 0 0,1 0 1 0 0,-1 0-1 0 0,1 0 0 0 0,-1 0 1 0 0,1 0-1 0 0,-1 0 1 0 0,1 0-1 0 0,-1 0 1 0 0,0 0-1 0 0,0 0 0 0 0,0 0 1 0 0,0 0-1 0 0,1 0 1 0 0,-1 0-1 0 0,-1 0 1 0 0,1 0-1 0 0,0 2 0 0 0,0 2 21 0 0,-1 0 0 0 0,0 1 0 0 0,0-1 0 0 0,0 0-1 0 0,-1 0 1 0 0,-3 7 0 0 0,-4 6-262 0 0,-1 0 1 0 0,-1-1-1 0 0,-1-1 0 0 0,0 0 0 0 0,-1 0 1 0 0,-1-1-1 0 0,-17 14 0 0 0,-17 11-3179 0 0,-2-5-3557 0 0,45-32 6042 0 0,1-1 0 0 0,-1 1 0 0 0,0-1 0 0 0,0 0 0 0 0,-1-1 0 0 0,-7 2 0 0 0,1-1-897 0 0</inkml:trace>
</inkml:ink>
</file>

<file path=ppt/ink/ink5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7.969"/>
    </inkml:context>
    <inkml:brush xml:id="br0">
      <inkml:brushProperty name="width" value="0.05" units="cm"/>
      <inkml:brushProperty name="height" value="0.05" units="cm"/>
      <inkml:brushProperty name="color" value="#008C3A"/>
    </inkml:brush>
  </inkml:definitions>
  <inkml:trace contextRef="#ctx0" brushRef="#br0">742 72 3644 0 0,'0'0'7672'0'0,"-1"5"-7165"0"0,0-1-319 0 0,-1 1 0 0 0,0-1 0 0 0,0 1-1 0 0,0-1 1 0 0,0 0 0 0 0,-1 1 0 0 0,0-1 0 0 0,1 0 0 0 0,-1-1-1 0 0,-5 6 1 0 0,4-7-99 0 0,0 1-1 0 0,0 0 0 0 0,0 0 1 0 0,0 0-1 0 0,1 1 0 0 0,0-1 0 0 0,-1 1 1 0 0,1 0-1 0 0,1 0 0 0 0,-1 0 1 0 0,0 0-1 0 0,1 1 0 0 0,0-1 1 0 0,-2 7-1 0 0,1-4 45 0 0,0-1 1 0 0,0 0-1 0 0,-1 1 1 0 0,0-2-1 0 0,-8 11 1 0 0,2-6-46 0 0,6-5-27 0 0,0-1 0 0 0,0 0 0 0 0,-1 0-1 0 0,1 0 1 0 0,-1 0 0 0 0,0-1 0 0 0,0 0 0 0 0,-10 5 0 0 0,14-8 47 0 0,-14-12 19 0 0,14 11-118 0 0,-1 0 1 0 0,1 0 0 0 0,-1 0 0 0 0,1-1 0 0 0,-1 1 0 0 0,1 0-1 0 0,0-1 1 0 0,0 1 0 0 0,0-1 0 0 0,-1 0 0 0 0,2 1-1 0 0,-1-1 1 0 0,0 0 0 0 0,0 1 0 0 0,0-1 0 0 0,1 0 0 0 0,-1 0-1 0 0,0-3 1 0 0,-4-23 114 0 0,2 0-1 0 0,0-1 1 0 0,2-48 0 0 0,1 47 718 0 0,4 15-54 0 0,3 22-86 0 0,5 29-47 0 0,-11-29-559 0 0,-1-1-1 0 0,0 1 1 0 0,-1 0 0 0 0,1-1 0 0 0,-1 1 0 0 0,-1-1-1 0 0,1 0 1 0 0,-1 1 0 0 0,0-1 0 0 0,-1 0-1 0 0,1 0 1 0 0,-1 0 0 0 0,0 0 0 0 0,-4 5-1 0 0,-9 11 481 0 0,-1 0-1 0 0,-22 22 0 0 0,0-1 69 0 0,-21 30-36 0 0,-4-3-1 0 0,-2-4 0 0 0,-111 87 1 0 0,172-149-581 0 0,2-2-46 0 0,1 0 0 0 0,0 0-1 0 0,-1 0 1 0 0,1 0 0 0 0,-1-1-1 0 0,0 1 1 0 0,1-1 0 0 0,-1 0-1 0 0,0 1 1 0 0,0-2-1 0 0,-5 2 1 0 0,10-7-260 0 0,8-12-2 0 0,1 0 0 0 0,0 1-1 0 0,1 0 1 0 0,1 1 0 0 0,0 0 0 0 0,29-24-1 0 0,26-30-332 0 0,-53 51 433 0 0,46-60-328 0 0,-56 72 432 0 0,-2 0 0 0 0,1-1 0 0 0,-1 1-1 0 0,0-1 1 0 0,0 0 0 0 0,0 0-1 0 0,-1 0 1 0 0,0 0 0 0 0,-1 0 0 0 0,2-14-1 0 0,-3 20 52 0 0,-1-1 0 0 0,1 0-1 0 0,0 1 1 0 0,-1-1 0 0 0,1 0-1 0 0,-1 1 1 0 0,1-1 0 0 0,-1 1-1 0 0,0-1 1 0 0,1 1 0 0 0,-1-1-1 0 0,0 1 1 0 0,0-1 0 0 0,0 1-1 0 0,-1 0 1 0 0,1 0 0 0 0,0-1-1 0 0,0 1 1 0 0,-1 0-1 0 0,-1-1 1 0 0,-36-18-130 0 0,12 7 467 0 0,20 9-183 0 0,0 0 0 0 0,1-1 0 0 0,0 0 0 0 0,0 0 0 0 0,0-1 0 0 0,0 1 0 0 0,1-1-1 0 0,0-1 1 0 0,-6-9 0 0 0,9 13-302 0 0,1 0 0 0 0,0 0 0 0 0,0-1-1 0 0,0 1 1 0 0,0 0 0 0 0,1-1 0 0 0,-1 1 0 0 0,1 0-1 0 0,0-1 1 0 0,0 1 0 0 0,0-1 0 0 0,1 1 0 0 0,-1 0-1 0 0,1-1 1 0 0,-1 1 0 0 0,1 0 0 0 0,0-1-1 0 0,1 1 1 0 0,-1 0 0 0 0,0 0 0 0 0,1 0 0 0 0,0 0-1 0 0,0 0 1 0 0,3-4 0 0 0,1-1-1841 0 0,0 1 1 0 0,0 0-1 0 0,1 0 1 0 0,9-7-1 0 0,31-21-4569 0 0,-33 26 4856 0 0</inkml:trace>
</inkml:ink>
</file>

<file path=ppt/ink/ink5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9.422"/>
    </inkml:context>
    <inkml:brush xml:id="br0">
      <inkml:brushProperty name="width" value="0.05" units="cm"/>
      <inkml:brushProperty name="height" value="0.05" units="cm"/>
      <inkml:brushProperty name="color" value="#008C3A"/>
    </inkml:brush>
  </inkml:definitions>
  <inkml:trace contextRef="#ctx0" brushRef="#br0">154 27 3604 0 0,'0'0'1228'0'0,"2"-7"1461"0"0,4-12 10393 0 0,-6 27-12890 0 0,-1 0 0 0 0,0-1 0 0 0,0 1 0 0 0,-1 0 0 0 0,0 0 0 0 0,-1-1 0 0 0,1 1-1 0 0,-2-1 1 0 0,1 0 0 0 0,-1 0 0 0 0,0 0 0 0 0,0-1 0 0 0,-6 9 0 0 0,4-9-480 0 0,1 0 1 0 0,-1 0-1 0 0,0-1 1 0 0,0 1-1 0 0,-1-1 1 0 0,1-1-1 0 0,-1 1 0 0 0,-9 3 1 0 0,5-3-2579 0 0,9-5 1886 0 0,0 1-1 0 0,0-1 1 0 0,0 0 0 0 0,0 1-1 0 0,0-1 1 0 0,0 0 0 0 0,0 0-1 0 0,1 0 1 0 0,-1-1 0 0 0,0 1-1 0 0,0 0 1 0 0,0-1 0 0 0,0 1 0 0 0,0-1-1 0 0,-3-1 1 0 0,-5-4-855 0 0</inkml:trace>
</inkml:ink>
</file>

<file path=ppt/ink/ink5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39.922"/>
    </inkml:context>
    <inkml:brush xml:id="br0">
      <inkml:brushProperty name="width" value="0.05" units="cm"/>
      <inkml:brushProperty name="height" value="0.05" units="cm"/>
      <inkml:brushProperty name="color" value="#008C3A"/>
    </inkml:brush>
  </inkml:definitions>
  <inkml:trace contextRef="#ctx0" brushRef="#br0">17 22 5721 0 0,'0'-3'2008'0'0,"1"-13"9718"0"0,0 14-12033 0 0,0 12-5882 0 0,-1-1 4689 0 0,-1-1 0 0 0,0 1 0 0 0,0-1 0 0 0,0 0-1 0 0,-1 1 1 0 0,-4 10 0 0 0,-2 3-242 0 0</inkml:trace>
</inkml:ink>
</file>

<file path=ppt/ink/ink5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0.250"/>
    </inkml:context>
    <inkml:brush xml:id="br0">
      <inkml:brushProperty name="width" value="0.05" units="cm"/>
      <inkml:brushProperty name="height" value="0.05" units="cm"/>
      <inkml:brushProperty name="color" value="#008C3A"/>
    </inkml:brush>
  </inkml:definitions>
  <inkml:trace contextRef="#ctx0" brushRef="#br0">1 330 4144 0 0,'16'-2'5054'0'0,"-9"-1"-4604"0"0,-1 0 0 0 0,1-1 1 0 0,-1 0-1 0 0,1 0 1 0 0,-1 0-1 0 0,0-1 1 0 0,-1 0-1 0 0,1 0 1 0 0,-1-1-1 0 0,0 0 1 0 0,0 1-1 0 0,6-13 1 0 0,8-13-2829 0 0,21-49 1 0 0,-16 30-2333 0 0,6-11 841 0 0,-14 27 2217 0 0</inkml:trace>
</inkml:ink>
</file>

<file path=ppt/ink/ink5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0.578"/>
    </inkml:context>
    <inkml:brush xml:id="br0">
      <inkml:brushProperty name="width" value="0.05" units="cm"/>
      <inkml:brushProperty name="height" value="0.05" units="cm"/>
      <inkml:brushProperty name="color" value="#008C3A"/>
    </inkml:brush>
  </inkml:definitions>
  <inkml:trace contextRef="#ctx0" brushRef="#br0">1333 3 4104 0 0,'-11'-2'5242'0'0,"-11"10"-4061"0"0,2 2 1 0 0,-1 0 0 0 0,1 2 0 0 0,1 0 0 0 0,-27 22 0 0 0,-89 84 495 0 0,106-90-1218 0 0,-131 126 5 0 0,-201 252 0 0 0,206-205-4264 0 0,9 6-3295 0 0,2-14 689 0 0,100-140 4622 0 0</inkml:trace>
</inkml:ink>
</file>

<file path=ppt/ink/ink5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1.516"/>
    </inkml:context>
    <inkml:brush xml:id="br0">
      <inkml:brushProperty name="width" value="0.05" units="cm"/>
      <inkml:brushProperty name="height" value="0.05" units="cm"/>
      <inkml:brushProperty name="color" value="#008C3A"/>
    </inkml:brush>
  </inkml:definitions>
  <inkml:trace contextRef="#ctx0" brushRef="#br0">297 43 3324 0 0,'21'-43'13942'0'0,"-40"67"-12424"0"0,18-24-1573 0 0,-218 268 2177 0 0,207-254-2006 0 0,1 0 0 0 0,0 1 1 0 0,1 0-1 0 0,1 0 0 0 0,-13 31 1 0 0,21-44-85 0 0,1-1 0 0 0,-1 0 0 0 0,1 0 0 0 0,-1 1 1 0 0,1-1-1 0 0,0 0 0 0 0,0 1 0 0 0,0-1 1 0 0,0 0-1 0 0,0 1 0 0 0,0-1 0 0 0,0 0 0 0 0,0 1 1 0 0,1-1-1 0 0,-1 0 0 0 0,0 1 0 0 0,1-1 0 0 0,-1 0 1 0 0,1 0-1 0 0,-1 1 0 0 0,1-1 0 0 0,0 0 1 0 0,-1 0-1 0 0,1 0 0 0 0,0 0 0 0 0,0 0 0 0 0,1 1 1 0 0,1 0 8 0 0,-1-1 1 0 0,1 0 0 0 0,-1 1-1 0 0,1-1 1 0 0,0 0 0 0 0,0 0 0 0 0,0-1-1 0 0,0 1 1 0 0,0 0 0 0 0,0-1-1 0 0,5 0 1 0 0,9 0 68 0 0,0-1-1 0 0,0-1 1 0 0,21-5-1 0 0,-36 7-96 0 0,29-7-411 0 0,-1-2 1 0 0,51-21-1 0 0,-43 13-1893 0 0,57-36 0 0 0,-39 14-3044 0 0,-2-1 0 0 0,72-70 0 0 0,-103 87 3761 0 0</inkml:trace>
</inkml:ink>
</file>

<file path=ppt/ink/ink5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4.125"/>
    </inkml:context>
    <inkml:brush xml:id="br0">
      <inkml:brushProperty name="width" value="0.05" units="cm"/>
      <inkml:brushProperty name="height" value="0.05" units="cm"/>
      <inkml:brushProperty name="color" value="#008C3A"/>
    </inkml:brush>
  </inkml:definitions>
  <inkml:trace contextRef="#ctx0" brushRef="#br0">1324 5 3816 0 0,'-1'-5'9893'0'0,"-14"47"-8174"0"0,-27 55 1 0 0,34-82-1624 0 0,0 0 0 0 0,-2 0 0 0 0,1-1 0 0 0,-2 0-1 0 0,0-1 1 0 0,-25 24 0 0 0,-24 5-194 0 0,42-30 134 0 0,1-1-1 0 0,-25 23 1 0 0,-73 94 19 0 0,102-113 6 0 0,11-11-60 0 0,-1-1-1 0 0,0 1 1 0 0,0-1 0 0 0,0 0 0 0 0,0 0 0 0 0,-1 0 0 0 0,1-1 0 0 0,-1 1 0 0 0,1-1 0 0 0,-1 1 0 0 0,0-1 0 0 0,0-1 0 0 0,0 1-1 0 0,0 0 1 0 0,0-1 0 0 0,-1 0 0 0 0,1 0 0 0 0,-8 1 0 0 0,10-2-43 0 0,-34-1-54 0 0,27 0 93 0 0,-1 0 0 0 0,0 1 0 0 0,0 1 0 0 0,1-1 0 0 0,-1 1 0 0 0,1 1 0 0 0,-1 0 0 0 0,1 0 0 0 0,-1 1 0 0 0,-15 6 0 0 0,-1 8 69 0 0,0 1 0 0 0,1 1 0 0 0,0 1 0 0 0,2 1 0 0 0,0 2 0 0 0,2 0 0 0 0,-19 26 0 0 0,-24 23 34 0 0,27-34-485 0 0,-2-1 0 0 0,-2-3 0 0 0,-47 32 1 0 0,11-19-3376 0 0,-3-9-3913 0 0,62-31 5625 0 0,-1-2 254 0 0</inkml:trace>
</inkml:ink>
</file>

<file path=ppt/ink/ink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4.557"/>
    </inkml:context>
    <inkml:brush xml:id="br0">
      <inkml:brushProperty name="width" value="0.05" units="cm"/>
      <inkml:brushProperty name="height" value="0.05" units="cm"/>
      <inkml:brushProperty name="color" value="#004F8B"/>
    </inkml:brush>
  </inkml:definitions>
  <inkml:trace contextRef="#ctx0" brushRef="#br0">510 27 5917 0 0,'9'-27'20044'0'0,"-12"42"-19838"0"0,1-8 34 0 0,0 0 0 0 0,-1 1 1 0 0,0-1-1 0 0,0 0 0 0 0,0 0 0 0 0,-1-1 1 0 0,0 1-1 0 0,-1-1 0 0 0,1 0 0 0 0,-1 0 0 0 0,0 0 1 0 0,-1-1-1 0 0,1 1 0 0 0,-1-1 0 0 0,0-1 0 0 0,0 1 1 0 0,-9 4-1 0 0,10-7-234 0 0,0 0 1 0 0,-1-1 0 0 0,1 0-1 0 0,0 0 1 0 0,-1 0-1 0 0,1 0 1 0 0,0-1-1 0 0,-1 0 1 0 0,1 0 0 0 0,-1 0-1 0 0,1-1 1 0 0,0 0-1 0 0,-6-1 1 0 0,-36-2-115 0 0,32 6 279 0 0,1 1-1 0 0,-1 1 0 0 0,1 0 1 0 0,0 1-1 0 0,1 1 0 0 0,-1 0 1 0 0,1 1-1 0 0,-18 11 0 0 0,-10 10-1077 0 0,-44 40-1 0 0,67-51-3428 0 0,13-10 1232 0 0,1-2 649 0 0,-1 3-2248 0 0,4-1 1435 0 0,3 3-4082 0 0,2-4 5452 0 0,1-1 87 0 0</inkml:trace>
</inkml:ink>
</file>

<file path=ppt/ink/ink5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4.594"/>
    </inkml:context>
    <inkml:brush xml:id="br0">
      <inkml:brushProperty name="width" value="0.05" units="cm"/>
      <inkml:brushProperty name="height" value="0.05" units="cm"/>
      <inkml:brushProperty name="color" value="#008C3A"/>
    </inkml:brush>
  </inkml:definitions>
  <inkml:trace contextRef="#ctx0" brushRef="#br0">91 0 5444 0 0,'-19'30'17874'0'0,"13"-11"-18375"0"0,3-14-1708 0 0,0 1-1 0 0,0-1 0 0 0,-1 0 1 0 0,1 0-1 0 0,-1 0 1 0 0,0 0-1 0 0,-6 4 1 0 0,-10 7-1108 0 0,8-7 1613 0 0</inkml:trace>
</inkml:ink>
</file>

<file path=ppt/ink/ink5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4.922"/>
    </inkml:context>
    <inkml:brush xml:id="br0">
      <inkml:brushProperty name="width" value="0.05" units="cm"/>
      <inkml:brushProperty name="height" value="0.05" units="cm"/>
      <inkml:brushProperty name="color" value="#008C3A"/>
    </inkml:brush>
  </inkml:definitions>
  <inkml:trace contextRef="#ctx0" brushRef="#br0">1 213 3868 0 0,'0'0'1412'0'0,"10"-14"-131"0"0,-2 7-205 0 0,3-3-104 0 0,3-4-184 0 0,3 2-264 0 0,1-2-380 0 0,3-5-308 0 0,-3 1-740 0 0,5-5-1396 0 0,-2 1 95 0 0,0-4 321 0 0,3-8 256 0 0</inkml:trace>
</inkml:ink>
</file>

<file path=ppt/ink/ink5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5.282"/>
    </inkml:context>
    <inkml:brush xml:id="br0">
      <inkml:brushProperty name="width" value="0.05" units="cm"/>
      <inkml:brushProperty name="height" value="0.05" units="cm"/>
      <inkml:brushProperty name="color" value="#008C3A"/>
    </inkml:brush>
  </inkml:definitions>
  <inkml:trace contextRef="#ctx0" brushRef="#br0">42 104 4012 0 0,'-3'-5'746'0'0,"0"-1"0"0"0,1 1-1 0 0,0 0 1 0 0,0-1 0 0 0,0 1-1 0 0,1-1 1 0 0,-1 0 0 0 0,1 0-1 0 0,1 1 1 0 0,-1-1 0 0 0,1 0-1 0 0,0 0 1 0 0,1 0-1 0 0,-1 0 1 0 0,3-8 0 0 0,-3 14-709 0 0,0 0 0 0 0,0 0 0 0 0,0 0 1 0 0,0-1-1 0 0,0 1 0 0 0,0 0 0 0 0,0 0 0 0 0,0 0 1 0 0,0-1-1 0 0,0 1 0 0 0,0 0 0 0 0,0 0 0 0 0,1 0 0 0 0,-1 0 1 0 0,0-1-1 0 0,0 1 0 0 0,0 0 0 0 0,0 0 0 0 0,0 0 1 0 0,0 0-1 0 0,1 0 0 0 0,-1 0 0 0 0,0-1 0 0 0,0 1 1 0 0,0 0-1 0 0,0 0 0 0 0,1 0 0 0 0,-1 0 0 0 0,0 0 1 0 0,0 0-1 0 0,0 0 0 0 0,1 0 0 0 0,-1 0 0 0 0,0 0 1 0 0,0 0-1 0 0,0 0 0 0 0,1 0 0 0 0,-1 0 0 0 0,0 0 0 0 0,0 0 1 0 0,0 0-1 0 0,0 0 0 0 0,1 0 0 0 0,-1 0 0 0 0,0 0 1 0 0,8 10 308 0 0,0 15-506 0 0,-8 53-2176 0 0,-4-44-740 0 0,-1 0-1 0 0,-2-1 0 0 0,-14 45 1 0 0,9-47 1166 0 0</inkml:trace>
</inkml:ink>
</file>

<file path=ppt/ink/ink5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5.641"/>
    </inkml:context>
    <inkml:brush xml:id="br0">
      <inkml:brushProperty name="width" value="0.05" units="cm"/>
      <inkml:brushProperty name="height" value="0.05" units="cm"/>
      <inkml:brushProperty name="color" value="#008C3A"/>
    </inkml:brush>
  </inkml:definitions>
  <inkml:trace contextRef="#ctx0" brushRef="#br0">0 135 3416 0 0,'2'-9'1312'0'0,"0"0"-43"0"0,4 0-153 0 0,1 1-120 0 0,1-5-36 0 0,6 1-252 0 0,1 0-184 0 0,-3 2-248 0 0,3-3-524 0 0,-1 6-456 0 0,-1-3-248 0 0,-3 3-1168 0 0,2 2 71 0 0,-3 0 145 0 0,-3-1 112 0 0</inkml:trace>
</inkml:ink>
</file>

<file path=ppt/ink/ink5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7:45.985"/>
    </inkml:context>
    <inkml:brush xml:id="br0">
      <inkml:brushProperty name="width" value="0.05" units="cm"/>
      <inkml:brushProperty name="height" value="0.05" units="cm"/>
      <inkml:brushProperty name="color" value="#008C3A"/>
    </inkml:brush>
  </inkml:definitions>
  <inkml:trace contextRef="#ctx0" brushRef="#br0">434 333 3580 0 0,'-27'7'6878'0'0,"11"6"-5430"0"0,0 0 0 0 0,1 1 0 0 0,-24 29 0 0 0,32-35-1175 0 0,1 0-1 0 0,0 1 0 0 0,0 0 0 0 0,1 0 0 0 0,0 0 0 0 0,1 1 0 0 0,0 0 0 0 0,0 0 1 0 0,-3 15-1 0 0,7-22-262 0 0,0-1 0 0 0,0 0 1 0 0,0 1-1 0 0,0-1 0 0 0,0 1 1 0 0,1-1-1 0 0,-1 0 0 0 0,1 0 0 0 0,0 1 1 0 0,0-1-1 0 0,-1 0 0 0 0,2 0 1 0 0,-1 0-1 0 0,0 0 0 0 0,0 0 1 0 0,1 0-1 0 0,-1 0 0 0 0,1 0 0 0 0,-1-1 1 0 0,1 1-1 0 0,0 0 0 0 0,-1-1 1 0 0,1 1-1 0 0,0-1 0 0 0,0 0 0 0 0,4 2 1 0 0,-4-2 2 0 0,0 0 1 0 0,0 0-1 0 0,0 0 1 0 0,0 1-1 0 0,0-1 1 0 0,0 1-1 0 0,0-1 1 0 0,-1 1-1 0 0,1-1 1 0 0,-1 1-1 0 0,1 0 1 0 0,-1 0-1 0 0,0 0 1 0 0,1 0-1 0 0,-1 0 1 0 0,0 0-1 0 0,0 0 1 0 0,-1 0-1 0 0,1 0 1 0 0,0 1-1 0 0,-1-1 1 0 0,1 0-1 0 0,-1 0 1 0 0,0 1-1 0 0,1-1 1 0 0,-1 0-1 0 0,-1 1 1 0 0,1-1-1 0 0,0 3 0 0 0,-4 6 219 0 0,1 0-1 0 0,-2 0 0 0 0,1-1 0 0 0,-1 1 0 0 0,-1-1 0 0 0,0 0 0 0 0,-1-1 0 0 0,1 1 1 0 0,-2-1-1 0 0,1-1 0 0 0,-1 1 0 0 0,-1-1 0 0 0,1-1 0 0 0,-1 0 0 0 0,-16 10 0 0 0,21-14-78 0 0,-1 0 0 0 0,1 0 0 0 0,-1-1 0 0 0,0 0 0 0 0,1 0 0 0 0,-1 0-1 0 0,0-1 1 0 0,0 1 0 0 0,0-1 0 0 0,0 0 0 0 0,0-1 0 0 0,0 1 0 0 0,-1-1-1 0 0,1 0 1 0 0,0 0 0 0 0,0-1 0 0 0,0 1 0 0 0,0-1 0 0 0,0 0-1 0 0,0-1 1 0 0,0 1 0 0 0,0-1 0 0 0,0 0 0 0 0,1 0 0 0 0,-1 0 0 0 0,1-1-1 0 0,-1 0 1 0 0,1 0 0 0 0,0 0 0 0 0,0 0 0 0 0,0-1 0 0 0,0 1 0 0 0,1-1-1 0 0,0 0 1 0 0,-1 0 0 0 0,-2-6 0 0 0,0 0-178 0 0,1-1 0 0 0,0 0 0 0 0,0 0 0 0 0,1-1 0 0 0,1 0 0 0 0,0 1 0 0 0,0-1 0 0 0,1 0 0 0 0,1 0 0 0 0,0 0 1 0 0,1-1-1 0 0,0 1 0 0 0,0 0 0 0 0,2 0 0 0 0,3-19 0 0 0,3-5-1748 0 0,2 1 0 0 0,1 0 0 0 0,29-63 0 0 0,-13 45-2007 0 0,3 2-1 0 0,2 1 0 0 0,2 2 0 0 0,69-75 1 0 0,-75 91 1962 0 0</inkml:trace>
</inkml:ink>
</file>

<file path=ppt/ink/ink5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23.299"/>
    </inkml:context>
    <inkml:brush xml:id="br0">
      <inkml:brushProperty name="width" value="0.05" units="cm"/>
      <inkml:brushProperty name="height" value="0.05" units="cm"/>
      <inkml:brushProperty name="color" value="#008C3A"/>
    </inkml:brush>
  </inkml:definitions>
  <inkml:trace contextRef="#ctx0" brushRef="#br0">71 26 1984 0 0,'-3'-10'15468'0'0,"2"9"-15297"0"0,1 0 0 0 0,0 1 0 0 0,0-1 0 0 0,0 0 1 0 0,-1 0-1 0 0,1 0 0 0 0,0 0 0 0 0,-1 1 1 0 0,1-1-1 0 0,-1 0 0 0 0,1 1 0 0 0,-1-1 1 0 0,1 0-1 0 0,-1 1 0 0 0,1-1 0 0 0,-1 0 1 0 0,0 1-1 0 0,1-1 0 0 0,-1 1 0 0 0,0-1 0 0 0,0 1 1 0 0,0-1-1 0 0,-3 4-162 0 0,0-1 0 0 0,0 1 0 0 0,1 0 0 0 0,-1 0 0 0 0,1 0 0 0 0,0 1-1 0 0,0-1 1 0 0,0 1 0 0 0,0 0 0 0 0,1 0 0 0 0,0 0 0 0 0,-1 0 0 0 0,1 0 0 0 0,1 0 0 0 0,-1 1 0 0 0,1-1 0 0 0,-1 0 0 0 0,1 1 0 0 0,0 5 0 0 0,-1 10-1987 0 0,0 1 1 0 0,2 0-1 0 0,2 24 1 0 0,0 25-9725 0 0,-4-55 9949 0 0</inkml:trace>
</inkml:ink>
</file>

<file path=ppt/ink/ink5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18:25.299"/>
    </inkml:context>
    <inkml:brush xml:id="br0">
      <inkml:brushProperty name="width" value="0.05" units="cm"/>
      <inkml:brushProperty name="height" value="0.05" units="cm"/>
      <inkml:brushProperty name="color" value="#008C3A"/>
    </inkml:brush>
  </inkml:definitions>
  <inkml:trace contextRef="#ctx0" brushRef="#br0">1 59 2404 0 0,'0'1'18373'0'0,"6"9"-18364"0"0,-4-7 110 0 0,1 0-1 0 0,-1 0 1 0 0,1 0 0 0 0,-1 0-1 0 0,1 0 1 0 0,0-1 0 0 0,0 0 0 0 0,0 1-1 0 0,0-1 1 0 0,1 0 0 0 0,-1 0-1 0 0,1-1 1 0 0,-1 1 0 0 0,1-1 0 0 0,0 1-1 0 0,-1-1 1 0 0,8 1 0 0 0,-10-2 5 0 0,39-14 62 0 0,25-64 381 0 0,-65 78-599 0 0,1-2 153 0 0,0 1 1 0 0,-1 0 0 0 0,1 0-1 0 0,0-1 1 0 0,0 1 0 0 0,0 0 0 0 0,-1 0-1 0 0,1 0 1 0 0,0 0 0 0 0,1 0-1 0 0,-1 0 1 0 0,0 0 0 0 0,0 1 0 0 0,0-1-1 0 0,3-1 1 0 0,16 18 416 0 0,5 3-965 0 0,-3-13-6841 0 0,-10-5-2477 0 0,1 1 5703 0 0,-6-1 1573 0 0</inkml:trace>
</inkml:ink>
</file>

<file path=ppt/ink/ink5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1.192"/>
    </inkml:context>
    <inkml:brush xml:id="br0">
      <inkml:brushProperty name="width" value="0.05" units="cm"/>
      <inkml:brushProperty name="height" value="0.05" units="cm"/>
      <inkml:brushProperty name="color" value="#004F8B"/>
    </inkml:brush>
  </inkml:definitions>
  <inkml:trace contextRef="#ctx0" brushRef="#br0">464 36 2732 0 0,'24'-36'21565'0'0,"-40"43"-21672"0"0,3 1 154 0 0,1 1 0 0 0,-1 1-1 0 0,2 0 1 0 0,-1 1 0 0 0,1 0-1 0 0,1 1 1 0 0,0 0 0 0 0,1 0-1 0 0,0 1 1 0 0,1 0 0 0 0,-12 28-1 0 0,18-37-42 0 0,1 0-1 0 0,-1 1 1 0 0,1-1-1 0 0,0 0 1 0 0,0 1-1 0 0,1-1 0 0 0,-1 1 1 0 0,1 0-1 0 0,0-1 1 0 0,1 1-1 0 0,-1-1 1 0 0,1 1-1 0 0,-1-1 1 0 0,1 1-1 0 0,1-1 0 0 0,1 5 1 0 0,-2-7-6 0 0,0 0 0 0 0,0-1 1 0 0,1 1-1 0 0,-1 0 0 0 0,0-1 0 0 0,1 1 0 0 0,0-1 0 0 0,-1 0 1 0 0,1 1-1 0 0,0-1 0 0 0,-1 0 0 0 0,1 0 0 0 0,0 0 1 0 0,0 0-1 0 0,0 0 0 0 0,0-1 0 0 0,0 1 0 0 0,0-1 1 0 0,0 1-1 0 0,0-1 0 0 0,1 1 0 0 0,-1-1 0 0 0,0 0 0 0 0,0 0 1 0 0,0 0-1 0 0,0-1 0 0 0,0 1 0 0 0,5-1 0 0 0,-2 0 3 0 0,1 0 0 0 0,-1 0-1 0 0,1-1 1 0 0,-1 0-1 0 0,1 0 1 0 0,-1 0-1 0 0,0 0 1 0 0,9-6 0 0 0,-11 5-7 0 0,0 0 0 0 0,-1 0 1 0 0,1 0-1 0 0,-1-1 0 0 0,0 1 1 0 0,0 0-1 0 0,0-1 0 0 0,0 0 1 0 0,1-4-1 0 0,2-2-85 0 0,-5 9 56 0 0,0 0-23 0 0,0 0 52 0 0,0 0 0 0 0,0 1 0 0 0,0-1 1 0 0,-1 1-1 0 0,1-1 0 0 0,0 0 0 0 0,0 1 0 0 0,-1-1 0 0 0,1 1 0 0 0,0-1 0 0 0,-1 1 0 0 0,1-1 0 0 0,-1 1 0 0 0,1-1 0 0 0,-1 1 0 0 0,1-1 0 0 0,-1 1 0 0 0,1 0 0 0 0,-1-1 0 0 0,1 1 0 0 0,-1 0 0 0 0,1-1 0 0 0,-1 1 0 0 0,1 0 0 0 0,-1 0 0 0 0,0-1 0 0 0,1 1 0 0 0,-1 0 0 0 0,0 0 0 0 0,1 0 0 0 0,-1 0 0 0 0,1 0 0 0 0,-1 0 0 0 0,0 0 0 0 0,0 0 0 0 0,-5 2-4 0 0,0 0 0 0 0,-1 0 0 0 0,2 0 0 0 0,-1 0 0 0 0,0 1-1 0 0,0 0 1 0 0,1 1 0 0 0,0-1 0 0 0,-1 1 0 0 0,-6 7 0 0 0,-46 52 358 0 0,14-12-325 0 0,41-48-17 0 0,-1 0 0 0 0,1 0 1 0 0,-1 0-1 0 0,0 0 0 0 0,0 0 1 0 0,0-1-1 0 0,0 0 1 0 0,0 1-1 0 0,0-2 0 0 0,-1 1 1 0 0,1 0-1 0 0,-1-1 1 0 0,-7 2-1 0 0,10-3-15 0 0,1 0-96 0 0,-6-5-391 0 0,7 5 486 0 0,-1 0 1 0 0,1 0-1 0 0,0 0 1 0 0,-1 0-1 0 0,1 0 1 0 0,-1 0 0 0 0,1 0-1 0 0,0 0 1 0 0,-1 0-1 0 0,1 0 1 0 0,0 0-1 0 0,-1-1 1 0 0,1 1-1 0 0,0 0 1 0 0,-1 0 0 0 0,1 0-1 0 0,0-1 1 0 0,0 1-1 0 0,-1 0 1 0 0,1 0-1 0 0,0-1 1 0 0,0 1-1 0 0,-1 0 1 0 0,1-1-1 0 0,0 1 1 0 0,0 0 0 0 0,0 0-1 0 0,0-1 1 0 0,-1 1-1 0 0,1 0 1 0 0,0-1-1 0 0,0 1 1 0 0,0-1-1 0 0,0 1 1 0 0,0 0 0 0 0,0-1-1 0 0,0 1 1 0 0,0 0-1 0 0,0-1 1 0 0,0 1-1 0 0,0 0 1 0 0,0-1-1 0 0,0 1 1 0 0,0 0 0 0 0,0-1-1 0 0,1 1 1 0 0,-1-1-1 0 0,0 1 1 0 0,0 0-1 0 0,0 0 1 0 0,0-1-1 0 0,1 1 1 0 0,-1 0-1 0 0,0-1 1 0 0,0 1 0 0 0,1-1-1 0 0,-1 1 12 0 0,2-3-31 0 0,-1 0 0 0 0,1-1 0 0 0,0 1 0 0 0,0 0 1 0 0,0 0-1 0 0,1 1 0 0 0,-1-1 0 0 0,1 0 0 0 0,-1 1 1 0 0,1 0-1 0 0,0-1 0 0 0,0 1 0 0 0,0 0 0 0 0,0 0 1 0 0,0 1-1 0 0,4-2 0 0 0,-6 3 35 0 0,0 0 1 0 0,-1 0-1 0 0,1 0 0 0 0,-1 1 1 0 0,1-1-1 0 0,0 0 0 0 0,-1 0 1 0 0,1 1-1 0 0,-1-1 0 0 0,1 1 1 0 0,0-1-1 0 0,-1 0 0 0 0,1 1 1 0 0,-1-1-1 0 0,0 1 0 0 0,1-1 1 0 0,-1 1-1 0 0,1-1 0 0 0,-1 1 1 0 0,0 0-1 0 0,1-1 0 0 0,-1 1 1 0 0,0-1-1 0 0,1 1 0 0 0,-1 0 1 0 0,0-1-1 0 0,0 1 0 0 0,0 0 1 0 0,0-1-1 0 0,0 1 0 0 0,0 0 1 0 0,0-1-1 0 0,0 1 0 0 0,0 0 1 0 0,0-1-1 0 0,0 1 0 0 0,0 0 1 0 0,0-1-1 0 0,-1 1 0 0 0,1 0 1 0 0,-1 0-1 0 0,-8 34 336 0 0,7-31-297 0 0,-3 9-23 0 0,-1 1 0 0 0,-1-1 0 0 0,0-1 0 0 0,0 1 0 0 0,-1-1 0 0 0,-1 0-1 0 0,0-1 1 0 0,-21 20 0 0 0,-13 2-2499 0 0,-3-11-3676 0 0,43-21 5212 0 0,0 0 1 0 0,-1 0-1 0 0,1-1 0 0 0,0 0 0 0 0,0 1 1 0 0,0-1-1 0 0,0 0 0 0 0,-1 0 1 0 0,-4-1-1 0 0,-16-7-2224 0 0,10 1 1295 0 0</inkml:trace>
</inkml:ink>
</file>

<file path=ppt/ink/ink5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1.708"/>
    </inkml:context>
    <inkml:brush xml:id="br0">
      <inkml:brushProperty name="width" value="0.05" units="cm"/>
      <inkml:brushProperty name="height" value="0.05" units="cm"/>
      <inkml:brushProperty name="color" value="#004F8B"/>
    </inkml:brush>
  </inkml:definitions>
  <inkml:trace contextRef="#ctx0" brushRef="#br0">42 25 3868 0 0,'0'0'2577'0'0,"5"0"-1967"0"0,15-4 12574 0 0,-20 3-13097 0 0,1 1-1 0 0,-1-1 0 0 0,0 1 1 0 0,0-1-1 0 0,0 1 1 0 0,0-1-1 0 0,0 1 0 0 0,0-1 1 0 0,0 1-1 0 0,0-1 1 0 0,0 1-1 0 0,0-1 0 0 0,-1 1 1 0 0,1-1-1 0 0,0 1 1 0 0,0-1-1 0 0,0 1 0 0 0,-1-1 1 0 0,1 1-1 0 0,0-1 1 0 0,0 1-1 0 0,-1 0 1 0 0,1-1-1 0 0,0 1 0 0 0,-1-1 1 0 0,1 1-1 0 0,-1 0 1 0 0,1-1-1 0 0,0 1 0 0 0,-1 0 1 0 0,1 0-1 0 0,-1-1 1 0 0,1 1-1 0 0,-1 0 0 0 0,1 0 1 0 0,-1 0-1 0 0,1-1 1 0 0,-1 1-1 0 0,1 0 0 0 0,-1 0 1 0 0,1 0-1 0 0,-1 0 1 0 0,0 0-1 0 0,-6-4 164 0 0,-15 22-9365 0 0,15-3 2510 0 0,-5 4 1074 0 0,6-12 3779 0 0</inkml:trace>
</inkml:ink>
</file>

<file path=ppt/ink/ink5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2.099"/>
    </inkml:context>
    <inkml:brush xml:id="br0">
      <inkml:brushProperty name="width" value="0.05" units="cm"/>
      <inkml:brushProperty name="height" value="0.05" units="cm"/>
      <inkml:brushProperty name="color" value="#004F8B"/>
    </inkml:brush>
  </inkml:definitions>
  <inkml:trace contextRef="#ctx0" brushRef="#br0">261 2 4184 0 0,'-5'-1'15474'0'0,"9"3"-15329"0"0,0 0-1 0 0,-1 0 1 0 0,1 0 0 0 0,-1 0 0 0 0,0 0 0 0 0,0 1 0 0 0,0 0 0 0 0,0 0-1 0 0,0 0 1 0 0,-1 0 0 0 0,1 0 0 0 0,-1 0 0 0 0,0 1 0 0 0,0-1 0 0 0,0 1-1 0 0,0-1 1 0 0,-1 1 0 0 0,1 0 0 0 0,0 5 0 0 0,-1-4-54 0 0,-1 0 0 0 0,0 1 0 0 0,0-1 0 0 0,0 0 0 0 0,-1 1 0 0 0,0-1 1 0 0,0 0-1 0 0,0 1 0 0 0,-1-1 0 0 0,0 0 0 0 0,0 0 0 0 0,-4 8 0 0 0,-4 3-273 0 0,0 0 0 0 0,-1-1 0 0 0,0-1 0 0 0,-1 0-1 0 0,-1 0 1 0 0,0-1 0 0 0,-23 17 0 0 0,18-16-625 0 0,-47 32-1954 0 0,31-29-1490 0 0,0-11-3873 0 0,28-7 4026 0 0,-15-6 2273 0 0</inkml:trace>
</inkml:ink>
</file>

<file path=ppt/ink/ink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4.885"/>
    </inkml:context>
    <inkml:brush xml:id="br0">
      <inkml:brushProperty name="width" value="0.05" units="cm"/>
      <inkml:brushProperty name="height" value="0.05" units="cm"/>
      <inkml:brushProperty name="color" value="#004F8B"/>
    </inkml:brush>
  </inkml:definitions>
  <inkml:trace contextRef="#ctx0" brushRef="#br0">1 6 5477 0 0,'66'38'26362'0'0,"-65"-40"-25725"0"0,6-6-381 0 0,-7 7-254 0 0,0 1 0 0 0,1-1-1 0 0,-1 1 1 0 0,0-1-1 0 0,0 1 1 0 0,0-1 0 0 0,0 1-1 0 0,0-1 1 0 0,0 1-1 0 0,0-1 1 0 0,0 1 0 0 0,0-1-1 0 0,0 1 1 0 0,0-1-1 0 0,0 0 1 0 0,-1 1 0 0 0,1-1-1 0 0,0 1 1 0 0,0-1-1 0 0,0 1 1 0 0,-1 0 0 0 0,1-1-1 0 0,0 1 1 0 0,-1-1-1 0 0,1 1 1 0 0,-1-1 0 0 0,-4-2-11 0 0,-2-3 9 0 0,-1 1 0 0 0,-8-1-2458 0 0,1 12-7032 0 0,12 7-410 0 0,10-5 6713 0 0,5 0-2699 0 0</inkml:trace>
</inkml:ink>
</file>

<file path=ppt/ink/ink5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2.427"/>
    </inkml:context>
    <inkml:brush xml:id="br0">
      <inkml:brushProperty name="width" value="0.05" units="cm"/>
      <inkml:brushProperty name="height" value="0.05" units="cm"/>
      <inkml:brushProperty name="color" value="#004F8B"/>
    </inkml:brush>
  </inkml:definitions>
  <inkml:trace contextRef="#ctx0" brushRef="#br0">104 45 4328 0 0,'7'-44'17234'0'0,"-7"56"-16012"0"0,1-10-1350 0 0,-1 36 688 0 0,-1-1 0 0 0,-1 0-1 0 0,-2 1 1 0 0,-12 44 0 0 0,-23 66-8677 0 0,33-131 5138 0 0,0-1 0 0 0,-1 0 0 0 0,0 0 0 0 0,-11 15 1 0 0,12-22 1258 0 0</inkml:trace>
</inkml:ink>
</file>

<file path=ppt/ink/ink5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2.755"/>
    </inkml:context>
    <inkml:brush xml:id="br0">
      <inkml:brushProperty name="width" value="0.05" units="cm"/>
      <inkml:brushProperty name="height" value="0.05" units="cm"/>
      <inkml:brushProperty name="color" value="#004F8B"/>
    </inkml:brush>
  </inkml:definitions>
  <inkml:trace contextRef="#ctx0" brushRef="#br0">602 0 4052 0 0,'0'0'2835'0'0,"-3"3"-1533"0"0,-32 30 2101 0 0,-52 65 1 0 0,20-20-2773 0 0,24-31-551 0 0,-3 4-2778 0 0,-1-1 0 0 0,-3-3 0 0 0,-1-2 0 0 0,-69 47 1 0 0,68-60 987 0 0</inkml:trace>
</inkml:ink>
</file>

<file path=ppt/ink/ink5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3.302"/>
    </inkml:context>
    <inkml:brush xml:id="br0">
      <inkml:brushProperty name="width" value="0.05" units="cm"/>
      <inkml:brushProperty name="height" value="0.05" units="cm"/>
      <inkml:brushProperty name="color" value="#004F8B"/>
    </inkml:brush>
  </inkml:definitions>
  <inkml:trace contextRef="#ctx0" brushRef="#br0">174 61 4064 0 0,'10'-61'14940'0'0,"-9"66"-14422"0"0,-1 4-354 0 0,-1 1 1 0 0,0-1-1 0 0,0 0 0 0 0,-1 0 1 0 0,0 0-1 0 0,-1-1 1 0 0,1 1-1 0 0,-7 10 1 0 0,-39 76-83 0 0,21-45-642 0 0,-7 35-2135 0 0,13-29-2749 0 0,-5-4-3756 0 0,18-41 7315 0 0</inkml:trace>
</inkml:ink>
</file>

<file path=ppt/ink/ink5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3.942"/>
    </inkml:context>
    <inkml:brush xml:id="br0">
      <inkml:brushProperty name="width" value="0.05" units="cm"/>
      <inkml:brushProperty name="height" value="0.05" units="cm"/>
      <inkml:brushProperty name="color" value="#004F8B"/>
    </inkml:brush>
  </inkml:definitions>
  <inkml:trace contextRef="#ctx0" brushRef="#br0">987 96 3756 0 0,'39'-95'16153'0'0,"-68"155"-14852"0"0,-1-2 0 0 0,-4-1-1 0 0,-2-2 1 0 0,-2-1 0 0 0,-72 78-1 0 0,101-122-1414 0 0,-2 0 0 0 0,1-1 0 0 0,-1 0 0 0 0,-1 0 0 0 0,0-2 0 0 0,0 1 0 0 0,0-1 0 0 0,-1-1 0 0 0,0-1 0 0 0,0 1 0 0 0,-21 4 0 0 0,6-5-176 0 0,-1 0-1 0 0,1-3 1 0 0,-1 0-1 0 0,-49-4 1 0 0,69 2 234 0 0,1-1 0 0 0,-1 2 0 0 0,0-1 0 0 0,0 1-1 0 0,1 0 1 0 0,-1 1 0 0 0,0 0 0 0 0,1 0 0 0 0,0 1 0 0 0,-1 0 0 0 0,1 0 0 0 0,-10 7 0 0 0,9-3 81 0 0,0 0 1 0 0,0 0 0 0 0,1 1 0 0 0,0 0 0 0 0,0 1-1 0 0,1 0 1 0 0,0 0 0 0 0,1 0 0 0 0,-6 11 0 0 0,-46 101-1058 0 0,9-17-7009 0 0,40-89 5601 0 0,0 1-1 0 0,-1-2 1 0 0,-1 1-1 0 0,-17 17 1 0 0,12-17 529 0 0</inkml:trace>
</inkml:ink>
</file>

<file path=ppt/ink/ink5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4.583"/>
    </inkml:context>
    <inkml:brush xml:id="br0">
      <inkml:brushProperty name="width" value="0.05" units="cm"/>
      <inkml:brushProperty name="height" value="0.05" units="cm"/>
      <inkml:brushProperty name="color" value="#004F8B"/>
    </inkml:brush>
  </inkml:definitions>
  <inkml:trace contextRef="#ctx0" brushRef="#br0">583 10 4256 0 0,'10'-9'13439'0'0,"-8"14"-13204"0"0,-1 0 1 0 0,0 0-1 0 0,0 0 1 0 0,-1 0-1 0 0,1 0 0 0 0,-1 0 1 0 0,0 1-1 0 0,0-1 1 0 0,-1 0-1 0 0,0 0 1 0 0,0 0-1 0 0,0 0 0 0 0,0 0 1 0 0,-1 0-1 0 0,0 0 1 0 0,-3 6-1 0 0,-1 3 7 0 0,-1 1 0 0 0,-1-1 0 0 0,0 0 0 0 0,-12 16 0 0 0,-65 69 600 0 0,51-61-605 0 0,1 2 0 0 0,2 1 0 0 0,-26 44 1 0 0,25-14-99 0 0,21-46-53 0 0,0 0 0 0 0,-26 40 0 0 0,34-59-73 0 0,-1-1 0 0 0,0 0 0 0 0,0-1 0 0 0,0 1 0 0 0,0-1 1 0 0,-1 1-1 0 0,0-1 0 0 0,0-1 0 0 0,0 1 0 0 0,0-1 0 0 0,0 1 0 0 0,-1-2 0 0 0,0 1 0 0 0,1-1 0 0 0,-1 1 0 0 0,0-2 0 0 0,-7 2 0 0 0,10-2 54 0 0,0-1-1 0 0,0 1 0 0 0,0-1 1 0 0,0 0-1 0 0,0 0 0 0 0,0-1 1 0 0,0 1-1 0 0,0 0 0 0 0,0-1 1 0 0,0 0-1 0 0,1 0 0 0 0,-1 0 1 0 0,0 0-1 0 0,0 0 0 0 0,0-1 1 0 0,1 1-1 0 0,-1-1 0 0 0,1 0 1 0 0,-5-3-1 0 0,3 0 26 0 0,0 1 1 0 0,1-1-1 0 0,-1 0 0 0 0,1 0 1 0 0,0 0-1 0 0,0 0 0 0 0,1-1 0 0 0,0 1 1 0 0,-3-10-1 0 0,0-7 77 0 0,1 0-1 0 0,1 0 1 0 0,1 0-1 0 0,0-28 1 0 0,2 38-316 0 0,1 0 1 0 0,0 0-1 0 0,1 0 1 0 0,0 0 0 0 0,0 1-1 0 0,2-1 1 0 0,-1 1 0 0 0,1 0-1 0 0,1-1 1 0 0,0 2-1 0 0,1-1 1 0 0,0 1 0 0 0,14-19-1 0 0,-14 22-742 0 0,1 0 0 0 0,-1 1 0 0 0,1-1 0 0 0,0 2 0 0 0,1-1 0 0 0,-1 1 0 0 0,16-8 0 0 0,-14 10-864 0 0,0-1-1 0 0,0 1 0 0 0,0 0 1 0 0,1 1-1 0 0,-1 0 0 0 0,0 1 1 0 0,1 0-1 0 0,11 0 0 0 0,-8 1-168 0 0</inkml:trace>
</inkml:ink>
</file>

<file path=ppt/ink/ink5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4.958"/>
    </inkml:context>
    <inkml:brush xml:id="br0">
      <inkml:brushProperty name="width" value="0.05" units="cm"/>
      <inkml:brushProperty name="height" value="0.05" units="cm"/>
      <inkml:brushProperty name="color" value="#004F8B"/>
    </inkml:brush>
  </inkml:definitions>
  <inkml:trace contextRef="#ctx0" brushRef="#br0">1 0 4472 0 0,'8'23'18533'0'0,"0"-32"-14985"0"0,-10 5-2736 0 0,0 0 1263 0 0</inkml:trace>
</inkml:ink>
</file>

<file path=ppt/ink/ink5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6.036"/>
    </inkml:context>
    <inkml:brush xml:id="br0">
      <inkml:brushProperty name="width" value="0.05" units="cm"/>
      <inkml:brushProperty name="height" value="0.05" units="cm"/>
      <inkml:brushProperty name="color" value="#004F8B"/>
    </inkml:brush>
  </inkml:definitions>
  <inkml:trace contextRef="#ctx0" brushRef="#br0">639 55 4012 0 0,'11'-37'13621'0'0,"-11"35"-12895"0"0,-23-13 2874 0 0,15 16-3410 0 0,1 0 1 0 0,0 0-1 0 0,0 1 0 0 0,0 0 1 0 0,0 1-1 0 0,1-1 1 0 0,-1 1-1 0 0,1 1 1 0 0,-1-1-1 0 0,1 1 0 0 0,0 0 1 0 0,1 1-1 0 0,-1-1 1 0 0,1 1-1 0 0,-1 0 1 0 0,2 0-1 0 0,-9 11 0 0 0,-9 13 263 0 0,1 1-1 0 0,-20 40 1 0 0,34-58-363 0 0,-104 165 564 0 0,92-152-768 0 0,-1-1-1 0 0,-1-1 0 0 0,-1 0 0 0 0,-40 30 0 0 0,56-48-346 0 0,-75 50-1084 0 0,53-41-2232 0 0,-2-5-4560 0 0,16-18-1181 0 0,13-3 7682 0 0</inkml:trace>
</inkml:ink>
</file>

<file path=ppt/ink/ink5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6.411"/>
    </inkml:context>
    <inkml:brush xml:id="br0">
      <inkml:brushProperty name="width" value="0.05" units="cm"/>
      <inkml:brushProperty name="height" value="0.05" units="cm"/>
      <inkml:brushProperty name="color" value="#004F8B"/>
    </inkml:brush>
  </inkml:definitions>
  <inkml:trace contextRef="#ctx0" brushRef="#br0">22 39 3376 0 0,'0'0'3834'0'0,"15"-18"1184"0"0,-13-1-3948 0 0,-7 17 2363 0 0,-16 25 818 0 0,8-8-8870 0 0</inkml:trace>
</inkml:ink>
</file>

<file path=ppt/ink/ink5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6.755"/>
    </inkml:context>
    <inkml:brush xml:id="br0">
      <inkml:brushProperty name="width" value="0.05" units="cm"/>
      <inkml:brushProperty name="height" value="0.05" units="cm"/>
      <inkml:brushProperty name="color" value="#004F8B"/>
    </inkml:brush>
  </inkml:definitions>
  <inkml:trace contextRef="#ctx0" brushRef="#br0">141 33 4492 0 0,'-8'-33'18069'0'0,"7"38"-17457"0"0,-11 42 284 0 0,-32 86 0 0 0,19-74-4142 0 0,-2 0-3887 0 0,4-17-5019 0 0</inkml:trace>
</inkml:ink>
</file>

<file path=ppt/ink/ink5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7.224"/>
    </inkml:context>
    <inkml:brush xml:id="br0">
      <inkml:brushProperty name="width" value="0.05" units="cm"/>
      <inkml:brushProperty name="height" value="0.05" units="cm"/>
      <inkml:brushProperty name="color" value="#004F8B"/>
    </inkml:brush>
  </inkml:definitions>
  <inkml:trace contextRef="#ctx0" brushRef="#br0">191 39 4872 0 0,'27'-38'12823'0'0,"-26"38"-12794"0"0,-1 1 1 0 0,1-1-1 0 0,-1 1 1 0 0,1-1-1 0 0,-1 1 1 0 0,0-1-1 0 0,1 1 1 0 0,-1-1-1 0 0,1 1 1 0 0,-1-1-1 0 0,0 1 0 0 0,0-1 1 0 0,1 1-1 0 0,-1 0 1 0 0,0-1-1 0 0,0 1 1 0 0,0-1-1 0 0,0 1 1 0 0,0 0-1 0 0,0-1 1 0 0,0 1-1 0 0,0 0 0 0 0,0-1 1 0 0,0 1-1 0 0,0 0 1 0 0,0-1-1 0 0,0 1 1 0 0,0-1-1 0 0,-1 1 1 0 0,1 0-1 0 0,-1 0 1 0 0,-5 22 520 0 0,-15 14 43 0 0,-3 0-1 0 0,-31 38 1 0 0,31-45-350 0 0,2 2-1 0 0,0 0 0 0 0,-18 40 0 0 0,39-71-218 0 0,0 1 0 0 0,0-1 0 0 0,0 0-1 0 0,1 1 1 0 0,-1-1 0 0 0,1 1 0 0 0,-1-1-1 0 0,1 1 1 0 0,-1-1 0 0 0,1 1 0 0 0,0-1-1 0 0,0 1 1 0 0,0-1 0 0 0,0 1 0 0 0,0-1-1 0 0,0 1 1 0 0,0-1 0 0 0,0 1 0 0 0,0 0-1 0 0,1-1 1 0 0,-1 0 0 0 0,1 1 0 0 0,-1-1-1 0 0,1 1 1 0 0,0-1 0 0 0,-1 1 0 0 0,3 1 0 0 0,-1-2 5 0 0,0 0 1 0 0,0 1 0 0 0,0-1 0 0 0,0 0 0 0 0,1-1-1 0 0,-1 1 1 0 0,1 0 0 0 0,-1-1 0 0 0,0 1 0 0 0,1-1-1 0 0,-1 0 1 0 0,1 1 0 0 0,-1-1 0 0 0,1-1 0 0 0,2 1 0 0 0,14-3-147 0 0,0 0 1 0 0,0-1-1 0 0,23-8 1 0 0,38-20-4697 0 0,-1-3 0 0 0,136-82 0 0 0,-148 78 2445 0 0,40-27-1506 0 0,-61 38 2207 0 0</inkml:trace>
</inkml:ink>
</file>

<file path=ppt/ink/ink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6.198"/>
    </inkml:context>
    <inkml:brush xml:id="br0">
      <inkml:brushProperty name="width" value="0.05" units="cm"/>
      <inkml:brushProperty name="height" value="0.05" units="cm"/>
      <inkml:brushProperty name="color" value="#004F8B"/>
    </inkml:brush>
  </inkml:definitions>
  <inkml:trace contextRef="#ctx0" brushRef="#br0">718 20 4656 0 0,'7'-19'14769'0'0,"-4"37"-7516"0"0,0 9-5898 0 0,-1-14-1227 0 0,-1 0-1 0 0,0 0 0 0 0,-1 1 0 0 0,0-1 1 0 0,-1 0-1 0 0,0 0 0 0 0,-1 0 1 0 0,0 0-1 0 0,-2 0 0 0 0,1-1 0 0 0,-1 1 1 0 0,-1-1-1 0 0,0 0 0 0 0,-1 0 1 0 0,0-1-1 0 0,-1 1 0 0 0,0-1 1 0 0,-1-1-1 0 0,-10 11 0 0 0,6-7 29 0 0,-1-1 1 0 0,0-1-1 0 0,-1 0 0 0 0,-1-1 1 0 0,0 0-1 0 0,0-2 0 0 0,-1 1 0 0 0,0-2 1 0 0,0 0-1 0 0,-1-1 0 0 0,0-1 0 0 0,-1 0 1 0 0,-22 4-1 0 0,19-7-156 0 0,18-3 0 0 0,0 0 0 0 0,0 0 0 0 0,0 0 0 0 0,0 0 0 0 0,0 0 0 0 0,0-1 0 0 0,0 1 0 0 0,0-1 0 0 0,0 0 0 0 0,0 0 0 0 0,-4-2 0 0 0,0 0 0 0 0,1-1 0 0 0,1 2-117 0 0,1 0-1 0 0,0-1 1 0 0,0 0 0 0 0,0 0 0 0 0,0 0-1 0 0,1 0 1 0 0,-1-1 0 0 0,1 0-1 0 0,0 1 1 0 0,0-1 0 0 0,0 0 0 0 0,-3-7-1 0 0,5 9 66 0 0,0 0-1 0 0,0 0 0 0 0,1 0 0 0 0,-1 0 0 0 0,0 0 0 0 0,1 0 1 0 0,0 0-1 0 0,-1 0 0 0 0,1 0 0 0 0,0 0 0 0 0,0 0 0 0 0,0 0 1 0 0,0 0-1 0 0,1-1 0 0 0,-1 1 0 0 0,0 0 0 0 0,1 0 0 0 0,0 0 1 0 0,-1 0-1 0 0,1 0 0 0 0,0 1 0 0 0,0-1 0 0 0,0 0 1 0 0,0 0-1 0 0,0 0 0 0 0,1 1 0 0 0,-1-1 0 0 0,1 1 0 0 0,-1-1 1 0 0,3-1-1 0 0,-3 2 36 0 0,1 0 0 0 0,-1 0 0 0 0,0 0 0 0 0,1 0 0 0 0,-1 0 0 0 0,1 0 0 0 0,-1 0 0 0 0,1 1 0 0 0,0-1 0 0 0,-1 1 0 0 0,1-1 0 0 0,0 1 0 0 0,-1 0 0 0 0,1 0 0 0 0,0 0 1 0 0,-1 0-1 0 0,1 0 0 0 0,0 0 0 0 0,0 0 0 0 0,-1 0 0 0 0,1 1 0 0 0,0-1 0 0 0,-1 0 0 0 0,1 1 0 0 0,-1 0 0 0 0,1-1 0 0 0,0 1 0 0 0,-1 0 0 0 0,0 0 0 0 0,1 0 0 0 0,-1 0 0 0 0,1 0 0 0 0,-1 0 0 0 0,0 0 1 0 0,0 0-1 0 0,2 3 0 0 0,-2-3 45 0 0,1 0 0 0 0,-1 1 0 0 0,0-1 0 0 0,0 1 0 0 0,0 0 0 0 0,0-1 0 0 0,0 1 0 0 0,0 0 0 0 0,-1 0 0 0 0,1 0 0 0 0,0-1 0 0 0,-1 1 0 0 0,1 0 0 0 0,-1 0 0 0 0,0 0 0 0 0,0 0 0 0 0,0 0 0 0 0,0 0 0 0 0,0 0 0 0 0,0 0 0 0 0,0 0 0 0 0,-1-1 0 0 0,1 1 0 0 0,0 0 0 0 0,-1 0 0 0 0,0 0 0 0 0,1 0 0 0 0,-1-1 0 0 0,-2 4 0 0 0,-6 4 31 0 0,0 0 0 0 0,-1 0 0 0 0,0-1 0 0 0,0 0 0 0 0,-1-1 0 0 0,0 0 0 0 0,-1-1 1 0 0,-17 8-1 0 0,5-5 260 0 0,-1 0 1 0 0,0-2-1 0 0,-33 5 1 0 0,54-11-293 0 0,0 0 0 0 0,0-1 0 0 0,1 0 0 0 0,-1 0 0 0 0,0 0 0 0 0,0 0 0 0 0,0 0 0 0 0,1-1 0 0 0,-1 0 1 0 0,0 0-1 0 0,1 0 0 0 0,-1 0 0 0 0,0-1 0 0 0,1 1 0 0 0,-1-1 0 0 0,1 0 0 0 0,0 0 0 0 0,0 0 0 0 0,0 0 0 0 0,0-1 1 0 0,0 1-1 0 0,-3-4 0 0 0,2 1 20 0 0,0-1 0 0 0,0 0 0 0 0,0 0 0 0 0,1 0-1 0 0,0 0 1 0 0,0 0 0 0 0,0-1 0 0 0,1 1 0 0 0,0-1 0 0 0,-2-11 0 0 0,1 1-47 0 0,1 0 0 0 0,0 1 0 0 0,1-1 0 0 0,0-1 0 0 0,2 1 0 0 0,3-24 0 0 0,2-1-2678 0 0,-5 18-1265 0 0,0 0 1 0 0,-3-34-1 0 0,1 50 1274 0 0,1 1-1 0 0,0-1 1 0 0,0 1-1 0 0,0 0 1 0 0,3-13-1 0 0,-1 13 802 0 0</inkml:trace>
</inkml:ink>
</file>

<file path=ppt/ink/ink5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8.364"/>
    </inkml:context>
    <inkml:brush xml:id="br0">
      <inkml:brushProperty name="width" value="0.05" units="cm"/>
      <inkml:brushProperty name="height" value="0.05" units="cm"/>
      <inkml:brushProperty name="color" value="#004F8B"/>
    </inkml:brush>
  </inkml:definitions>
  <inkml:trace contextRef="#ctx0" brushRef="#br0">325 302 5837 0 0,'-4'-3'975'0'0,"0"0"0"0"0,0 0 1 0 0,0-1-1 0 0,1 0 1 0 0,-1 1-1 0 0,1-1 0 0 0,0 0 1 0 0,-3-5-1 0 0,2 2-83 0 0,1 0 0 0 0,-1 0-1 0 0,1 0 1 0 0,1 0 0 0 0,-4-11-1 0 0,5 14-686 0 0,0 0-1 0 0,0 0 1 0 0,1 0-1 0 0,-1 0 1 0 0,1 0-1 0 0,-1 0 1 0 0,1 0-1 0 0,1 1 1 0 0,-1-1-1 0 0,0 0 1 0 0,1 0-1 0 0,0 0 1 0 0,0 0-1 0 0,0 0 1 0 0,0 0-1 0 0,1 1 1 0 0,0-1-1 0 0,-1 1 1 0 0,1-1-1 0 0,0 1 1 0 0,1-1-1 0 0,-1 1 1 0 0,1 0-1 0 0,-1 0 1 0 0,4-2-1 0 0,-2 3-130 0 0,-1 0-1 0 0,0 0 0 0 0,1 1 0 0 0,0-1 0 0 0,-1 1 1 0 0,1 0-1 0 0,0 0 0 0 0,0 0 0 0 0,-1 1 1 0 0,1 0-1 0 0,0-1 0 0 0,7 2 0 0 0,53 7 84 0 0,-26-2-207 0 0,-1 0-93 0 0,-24-4 79 0 0,-1 0-1 0 0,1-1 0 0 0,0 0 0 0 0,-1-1 1 0 0,1 0-1 0 0,17-3 0 0 0,-21 1 7 0 0,-1-1 39 0 0,-15 5 40 0 0,2-1-8 0 0,0 0 0 0 0,0 1 0 0 0,0-1 0 0 0,0 1 0 0 0,0 0 1 0 0,1 0-1 0 0,-1 1 0 0 0,1-1 0 0 0,-7 6 0 0 0,-67 63 26 0 0,-38 31 84 0 0,100-90-109 0 0,0-1 1 0 0,0 0-1 0 0,-1-1 0 0 0,0-1 0 0 0,-30 11 0 0 0,41-18 43 0 0,0 0 1 0 0,0 0-1 0 0,-1-1 0 0 0,1 1 1 0 0,-1-1-1 0 0,1-1 0 0 0,-1 0 1 0 0,1 0-1 0 0,-1 0 1 0 0,0 0-1 0 0,1-1 0 0 0,-1 0 1 0 0,1-1-1 0 0,0 1 0 0 0,-1-1 1 0 0,1 0-1 0 0,0-1 0 0 0,0 0 1 0 0,0 0-1 0 0,0 0 0 0 0,-7-6 1 0 0,7 4 50 0 0,0-1-1 0 0,1 0 1 0 0,0 0 0 0 0,0 0 0 0 0,0 0 0 0 0,1-1-1 0 0,0 0 1 0 0,0 0 0 0 0,1 0 0 0 0,-1 0 0 0 0,2 0-1 0 0,-1-1 1 0 0,1 0 0 0 0,0 1 0 0 0,1-1 0 0 0,0 0 0 0 0,-1-12-1 0 0,2-2 170 0 0,2 0 0 0 0,0 1-1 0 0,5-27 1 0 0,1 1-1988 0 0,-4 0-5548 0 0,-5 46 6577 0 0,1 0 0 0 0,0 0-1 0 0,0 0 1 0 0,-1-1 0 0 0,1 1 0 0 0,-1 0 0 0 0,1 0 0 0 0,-1 0-1 0 0,1 1 1 0 0,-1-1 0 0 0,1 0 0 0 0,-1 0 0 0 0,0 0 0 0 0,0 0-1 0 0,1 0 1 0 0,-1 1 0 0 0,0-1 0 0 0,0 0 0 0 0,0 1 0 0 0,0-1-1 0 0,0 1 1 0 0,-2-2 0 0 0,-10-3-2990 0 0,3 3 1852 0 0</inkml:trace>
</inkml:ink>
</file>

<file path=ppt/ink/ink5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9.120"/>
    </inkml:context>
    <inkml:brush xml:id="br0">
      <inkml:brushProperty name="width" value="0.05" units="cm"/>
      <inkml:brushProperty name="height" value="0.05" units="cm"/>
      <inkml:brushProperty name="color" value="#004F8B"/>
    </inkml:brush>
  </inkml:definitions>
  <inkml:trace contextRef="#ctx0" brushRef="#br0">701 1 4176 0 0,'2'19'10020'0'0,"-4"10"-3993"0"0,-10 48-2235 0 0,-28 83-3248 0 0,29-127-204 0 0,-22 46 1 0 0,27-67-316 0 0,0 0 1 0 0,-1-1 0 0 0,0 0 0 0 0,-1 0-1 0 0,0-1 1 0 0,-1 0 0 0 0,-12 11 0 0 0,19-19-50 0 0,-1 0 1 0 0,0 0-1 0 0,0 0 1 0 0,0-1-1 0 0,0 1 1 0 0,0-1-1 0 0,0 0 1 0 0,0 0 0 0 0,0 0-1 0 0,0 0 1 0 0,-1 0-1 0 0,1-1 1 0 0,-4 1-1 0 0,-60-6-316 0 0,58 5 290 0 0,-1 1 1 0 0,1 0-1 0 0,-1 0 0 0 0,1 1 1 0 0,0 1-1 0 0,0 0 0 0 0,0 0 1 0 0,0 0-1 0 0,0 1 1 0 0,-9 6-1 0 0,6-3-20 0 0,-1 0-1 0 0,2 2 1 0 0,-1-1 0 0 0,1 1-1 0 0,0 1 1 0 0,1 0 0 0 0,0 1 0 0 0,1-1-1 0 0,0 2 1 0 0,1-1 0 0 0,0 1-1 0 0,1 1 1 0 0,0-1 0 0 0,1 1 0 0 0,0 1-1 0 0,1-1 1 0 0,1 1 0 0 0,-4 19-1 0 0,5-22-46 0 0,0-1 0 0 0,-1 1 0 0 0,0-1-1 0 0,-1 0 1 0 0,0-1 0 0 0,-10 16-1 0 0,14-23 186 0 0,0 0-1 0 0,-1-1 0 0 0,1 1 0 0 0,0 0 0 0 0,0-1 1 0 0,-1 1-1 0 0,1-1 0 0 0,-1 0 0 0 0,1 0 0 0 0,-1 1 1 0 0,0-1-1 0 0,0 0 0 0 0,1 0 0 0 0,-1-1 0 0 0,0 1 1 0 0,0 0-1 0 0,0 0 0 0 0,0-1 0 0 0,0 1 0 0 0,0-1 1 0 0,0 0-1 0 0,0 0 0 0 0,0 0 0 0 0,0 0 0 0 0,0 0 0 0 0,0 0 1 0 0,0 0-1 0 0,0 0 0 0 0,0-1 0 0 0,0 1 0 0 0,0-1 1 0 0,0 0-1 0 0,0 0 0 0 0,1 1 0 0 0,-1-1 0 0 0,0 0 1 0 0,0 0-1 0 0,1-1 0 0 0,-1 1 0 0 0,1 0 0 0 0,-1 0 1 0 0,1-1-1 0 0,-3-2 0 0 0,1 0 110 0 0,0 0-1 0 0,1 0 1 0 0,-1 0 0 0 0,1 0-1 0 0,0 0 1 0 0,0-1 0 0 0,0 1-1 0 0,1-1 1 0 0,-1 0 0 0 0,1 1-1 0 0,0-1 1 0 0,0 0 0 0 0,1 0-1 0 0,0 0 1 0 0,0 0 0 0 0,0 1-1 0 0,1-9 1 0 0,1-7 112 0 0,1 1-1 0 0,1 0 1 0 0,7-18 0 0 0,-2 10-553 0 0,1 1-1 0 0,1 1 1 0 0,2 0-1 0 0,15-23 1 0 0,70-90-9075 0 0,17-29-6986 0 0,-104 147 14609 0 0</inkml:trace>
</inkml:ink>
</file>

<file path=ppt/ink/ink5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4:59.443"/>
    </inkml:context>
    <inkml:brush xml:id="br0">
      <inkml:brushProperty name="width" value="0.05" units="cm"/>
      <inkml:brushProperty name="height" value="0.05" units="cm"/>
      <inkml:brushProperty name="color" value="#004F8B"/>
    </inkml:brush>
  </inkml:definitions>
  <inkml:trace contextRef="#ctx0" brushRef="#br0">4 143 4800 0 0,'-4'-10'1405'0'0,"4"3"1111"0"0,4-5-1472 0 0,2 5-80 0 0,1 0-248 0 0,3-4-328 0 0,4 4-364 0 0,3 0-744 0 0,2-5-1768 0 0,-1 0 104 0 0,3-2 367 0 0,-1-4 173 0 0,1-1 196 0 0</inkml:trace>
</inkml:ink>
</file>

<file path=ppt/ink/ink5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0.146"/>
    </inkml:context>
    <inkml:brush xml:id="br0">
      <inkml:brushProperty name="width" value="0.05" units="cm"/>
      <inkml:brushProperty name="height" value="0.05" units="cm"/>
      <inkml:brushProperty name="color" value="#004F8B"/>
    </inkml:brush>
  </inkml:definitions>
  <inkml:trace contextRef="#ctx0" brushRef="#br0">319 27 4696 0 0,'-13'-27'14739'0'0,"13"36"-14419"0"0,-1-1 1 0 0,0 0-1 0 0,0 0 0 0 0,-1 0 1 0 0,0 0-1 0 0,0 0 0 0 0,-1 0 1 0 0,0 0-1 0 0,-8 13 0 0 0,7-13-370 0 0,-1-1 1 0 0,-1 0-1 0 0,1 1 0 0 0,-1-2 0 0 0,0 1 1 0 0,-1-1-1 0 0,0 0 0 0 0,0 0 0 0 0,-7 4 1 0 0,10-8-40 0 0,0 0-1 0 0,0 0 1 0 0,0-1 0 0 0,-1 0 0 0 0,1 0 0 0 0,0 0 0 0 0,0 0 0 0 0,-8-1 0 0 0,8 1 36 0 0,-1-1 1 0 0,1 1 0 0 0,0-1 0 0 0,-1 1-1 0 0,1 0 1 0 0,0 1 0 0 0,0-1-1 0 0,-5 3 1 0 0,0 2-36 0 0,1 0 0 0 0,1 0 1 0 0,-1 1-1 0 0,1 0 0 0 0,0 0 1 0 0,-8 12-1 0 0,-18 28-3438 0 0,13-16-2148 0 0,19-30 4991 0 0,-6 9-2527 0 0,4-3-1819 0 0</inkml:trace>
</inkml:ink>
</file>

<file path=ppt/ink/ink5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0.552"/>
    </inkml:context>
    <inkml:brush xml:id="br0">
      <inkml:brushProperty name="width" value="0.05" units="cm"/>
      <inkml:brushProperty name="height" value="0.05" units="cm"/>
      <inkml:brushProperty name="color" value="#004F8B"/>
    </inkml:brush>
  </inkml:definitions>
  <inkml:trace contextRef="#ctx0" brushRef="#br0">1681 39 4556 0 0,'10'-38'17008'0'0,"-15"41"-16427"0"0,-60 44 632 0 0,-58 54-1 0 0,44-35-798 0 0,-149 113 244 0 0,-111 93-942 0 0,278-219 368 0 0,-301 252-7838 0 0,-21-29-7796 0 0,337-247 13828 0 0</inkml:trace>
</inkml:ink>
</file>

<file path=ppt/ink/ink5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2.552"/>
    </inkml:context>
    <inkml:brush xml:id="br0">
      <inkml:brushProperty name="width" value="0.05" units="cm"/>
      <inkml:brushProperty name="height" value="0.05" units="cm"/>
      <inkml:brushProperty name="color" value="#004F8B"/>
    </inkml:brush>
  </inkml:definitions>
  <inkml:trace contextRef="#ctx0" brushRef="#br0">305 80 5004 0 0,'0'0'1509'0'0,"-2"-10"5671"0"0,3 3-5606 0 0,4 5-1171 0 0,1 0 1 0 0,-1 0 0 0 0,0 0-1 0 0,1 1 1 0 0,0 0-1 0 0,-1 0 1 0 0,1 0 0 0 0,10 1-1 0 0,51 1 1222 0 0,-66-1-1594 0 0,8 1 153 0 0,1 0 0 0 0,-1 1 0 0 0,1 0 0 0 0,-1 0 0 0 0,0 1 0 0 0,0 0 1 0 0,15 8-1 0 0,-23-10-147 0 0,1 0 1 0 0,0 0 0 0 0,-1 0-1 0 0,1 0 1 0 0,-1 0-1 0 0,1 1 1 0 0,-1-1 0 0 0,1 1-1 0 0,-1-1 1 0 0,0 1 0 0 0,0-1-1 0 0,0 1 1 0 0,0-1 0 0 0,0 1-1 0 0,0 0 1 0 0,0 0-1 0 0,-1 0 1 0 0,1 1 0 0 0,-1-1-17 0 0,0 1 1 0 0,0-1-1 0 0,0 0 1 0 0,0 0-1 0 0,-1 0 1 0 0,0 0-1 0 0,1 0 0 0 0,-1 0 1 0 0,0 0-1 0 0,0 0 1 0 0,0 0-1 0 0,0 0 1 0 0,0 0-1 0 0,0 0 1 0 0,-1 0-1 0 0,1-1 1 0 0,0 1-1 0 0,-1-1 1 0 0,0 1-1 0 0,-2 1 0 0 0,-3 4-18 0 0,0-1 0 0 0,-1 0-1 0 0,0-1 1 0 0,-1 0-1 0 0,1 0 1 0 0,-1 0-1 0 0,0-1 1 0 0,0-1-1 0 0,0 1 1 0 0,-1-2 0 0 0,1 1-1 0 0,-13 1 1 0 0,18-4-56 0 0,-1 1 0 0 0,1-1 0 0 0,0 0 0 0 0,0 0 0 0 0,0-1 1 0 0,0 1-1 0 0,0-1 0 0 0,0 0 0 0 0,0 0 0 0 0,0 0 0 0 0,1 0 0 0 0,-1-1 1 0 0,0 0-1 0 0,1 0 0 0 0,-1 0 0 0 0,1 0 0 0 0,-1 0 0 0 0,1-1 0 0 0,0 1 1 0 0,0-1-1 0 0,0 0 0 0 0,0 0 0 0 0,1 0 0 0 0,-1 0 0 0 0,1 0 0 0 0,0-1 1 0 0,0 1-1 0 0,0-1 0 0 0,0 0 0 0 0,1 1 0 0 0,-3-9 0 0 0,2 8-11 0 0,1 0-1 0 0,-1 0 0 0 0,1 0 0 0 0,0 0 0 0 0,0 0 1 0 0,1 0-1 0 0,-1 0 0 0 0,1-1 0 0 0,0 1 0 0 0,0 0 1 0 0,0 0-1 0 0,1-1 0 0 0,0 1 0 0 0,-1 0 1 0 0,1 0-1 0 0,1 0 0 0 0,2-7 0 0 0,-4 11 253 0 0,7 6-125 0 0,-7-6-58 0 0,1 1 0 0 0,-1-1-1 0 0,1 0 1 0 0,-1 0 0 0 0,1 1 0 0 0,-1-1 0 0 0,1 0 0 0 0,-1 0 0 0 0,1 1-1 0 0,-1-1 1 0 0,1 1 0 0 0,-1-1 0 0 0,1 0 0 0 0,-1 1 0 0 0,0-1 0 0 0,1 1-1 0 0,-1-1 1 0 0,0 1 0 0 0,1-1 0 0 0,-1 1 0 0 0,0 0 0 0 0,0-1 0 0 0,0 1-1 0 0,1-1 1 0 0,-1 1 0 0 0,0-1 0 0 0,0 1 0 0 0,0 0 0 0 0,0-1 0 0 0,0 1-1 0 0,0 0 1 0 0,-1 8 53 0 0,-1 0 0 0 0,1-1-1 0 0,-1 1 1 0 0,-1-1-1 0 0,0 1 1 0 0,0-1 0 0 0,-1 0-1 0 0,0 0 1 0 0,0-1 0 0 0,0 1-1 0 0,-11 11 1 0 0,12-14 34 0 0,0 0 1 0 0,-1 0-1 0 0,0-1 0 0 0,0 0 1 0 0,-1 0-1 0 0,1 0 0 0 0,-1 0 1 0 0,0 0-1 0 0,0-1 1 0 0,0 0-1 0 0,0 0 0 0 0,-1 0 1 0 0,1-1-1 0 0,-1 0 0 0 0,1 0 1 0 0,-1 0-1 0 0,-11 1 0 0 0,12-3 67 0 0,1-1 0 0 0,-1 1 0 0 0,0-1 0 0 0,0 0-1 0 0,1 0 1 0 0,-1-1 0 0 0,1 0 0 0 0,-1 1-1 0 0,1-1 1 0 0,0-1 0 0 0,0 1 0 0 0,-1-1-1 0 0,2 1 1 0 0,-1-1 0 0 0,0-1 0 0 0,1 1 0 0 0,-1 0-1 0 0,1-1 1 0 0,0 1 0 0 0,0-1 0 0 0,0 0-1 0 0,1 0 1 0 0,-1 0 0 0 0,1-1 0 0 0,0 1 0 0 0,0-1-1 0 0,-1-4 1 0 0,-4-14-72 0 0,0 1 1 0 0,2-1-1 0 0,1 0 0 0 0,-2-26 0 0 0,4 34-573 0 0,-1 3-2644 0 0,-28 10-18885 0 0</inkml:trace>
</inkml:ink>
</file>

<file path=ppt/ink/ink5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2.880"/>
    </inkml:context>
    <inkml:brush xml:id="br0">
      <inkml:brushProperty name="width" value="0.05" units="cm"/>
      <inkml:brushProperty name="height" value="0.05" units="cm"/>
      <inkml:brushProperty name="color" value="#004F8B"/>
    </inkml:brush>
  </inkml:definitions>
  <inkml:trace contextRef="#ctx0" brushRef="#br0">319 1 3348 0 0,'-24'59'6926'0'0,"-5"0"-3416"0"0,-74 107-338 0 0,100-160-2979 0 0,-75 100 795 0 0,67-93-2695 0 0,0-2-1 0 0,-1 1 1 0 0,-17 12-1 0 0,10-16-7013 0 0</inkml:trace>
</inkml:ink>
</file>

<file path=ppt/ink/ink5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3.536"/>
    </inkml:context>
    <inkml:brush xml:id="br0">
      <inkml:brushProperty name="width" value="0.05" units="cm"/>
      <inkml:brushProperty name="height" value="0.05" units="cm"/>
      <inkml:brushProperty name="color" value="#004F8B"/>
    </inkml:brush>
  </inkml:definitions>
  <inkml:trace contextRef="#ctx0" brushRef="#br0">390 8 4360 0 0,'0'0'1284'0'0,"-12"0"4306"0"0,10 3-5185 0 0,0 0 1 0 0,1 0-1 0 0,0 0 0 0 0,-1 0 1 0 0,1 0-1 0 0,0 0 1 0 0,1 0-1 0 0,-1 0 0 0 0,0 1 1 0 0,1-1-1 0 0,0 0 1 0 0,0 0-1 0 0,0 1 1 0 0,0 3-1 0 0,1-6-97 0 0,-1 0-293 0 0,0-1-1 0 0,0 0 1 0 0,0 1-1 0 0,0-1 1 0 0,0 1-1 0 0,0-1 1 0 0,0 0-1 0 0,0 1 1 0 0,0-1 0 0 0,0 0-1 0 0,1 1 1 0 0,-1-1-1 0 0,0 0 1 0 0,0 1-1 0 0,0-1 1 0 0,1 0 0 0 0,-1 1-1 0 0,0-1 1 0 0,0 0-1 0 0,1 1 1 0 0,-1-1-1 0 0,0 0 1 0 0,0 0 0 0 0,1 1-1 0 0,-1-1 1 0 0,0 0-1 0 0,1 0 1 0 0,-1 0-1 0 0,1 0 1 0 0,-1 1-1 0 0,0-1 1 0 0,1 0 0 0 0,-1 0-1 0 0,0 0 1 0 0,1 0-1 0 0,-1 0 1 0 0,1 0-1 0 0,-1 0 1 0 0,0 0 0 0 0,1 0-1 0 0,-1 0 1 0 0,1 0-1 0 0,-1 0 1 0 0,0 0-1 0 0,1 0 1 0 0,-1-1 0 0 0,0 1-1 0 0,1 0 1 0 0,-1 0-1 0 0,1 0 1 0 0,-1-1-1 0 0,25-5 13 0 0,-23 5 8 0 0,0 0 0 0 0,0-1 0 0 0,0 1 0 0 0,0-1 0 0 0,0 1 0 0 0,0-1 0 0 0,0 0 0 0 0,-1 0 0 0 0,1 0 0 0 0,-1 0 0 0 0,1 0 1 0 0,-1 0-1 0 0,0 0 0 0 0,0-1 0 0 0,0 1 0 0 0,0 0 0 0 0,0-1 0 0 0,0 1 0 0 0,-1-1 0 0 0,1 1 0 0 0,-1-1 0 0 0,0 1 0 0 0,0-1 0 0 0,0 1 0 0 0,0-1 0 0 0,0-2 0 0 0,-1 3 516 0 0,-1 2-511 0 0,-1 1 0 0 0,1 0 1 0 0,-1 0-1 0 0,1 0 0 0 0,0 0 1 0 0,0 0-1 0 0,-1 1 0 0 0,1-1 0 0 0,0 1 1 0 0,0-1-1 0 0,0 1 0 0 0,1 0 1 0 0,-1 0-1 0 0,-3 4 0 0 0,-23 36 554 0 0,9-12-371 0 0,-2-2-32 0 0,17-22-146 0 0,0 1 0 0 0,-1-1 0 0 0,0 0 0 0 0,0 0 0 0 0,0 0 0 0 0,-1 0 0 0 0,1-1 0 0 0,-1 0 0 0 0,-1 0 0 0 0,1-1 0 0 0,0 0 0 0 0,-1 0 0 0 0,0 0 0 0 0,-11 3 0 0 0,16-6-69 0 0,-1-1 1 0 0,1 1-1 0 0,-1-1 1 0 0,1 0-1 0 0,0 0 1 0 0,-1 0-1 0 0,1-1 1 0 0,0 1-1 0 0,-1 0 1 0 0,1-1-1 0 0,0 0 1 0 0,-1 1-1 0 0,1-1 1 0 0,0 0-1 0 0,0 0 1 0 0,0 0-1 0 0,0 0 1 0 0,0-1-1 0 0,0 1 1 0 0,0-1-1 0 0,0 1 1 0 0,0-1-1 0 0,1 1 0 0 0,-1-1 1 0 0,1 0-1 0 0,-1 0 1 0 0,1 0-1 0 0,0 0 1 0 0,-1 0-1 0 0,1 0 1 0 0,0 0-1 0 0,1 0 1 0 0,-1-1-1 0 0,0 1 1 0 0,0 0-1 0 0,1-3 1 0 0,-2 0-48 0 0,1 0-1 0 0,0 0 1 0 0,1 0-1 0 0,-1 0 1 0 0,1 0 0 0 0,0 0-1 0 0,0-1 1 0 0,1 1-1 0 0,-1 0 1 0 0,1 0 0 0 0,0 0-1 0 0,1 0 1 0 0,-1 1-1 0 0,1-1 1 0 0,3-7 0 0 0,-4 11 71 0 0,-1 1 1 0 0,1-1-1 0 0,-1 1 1 0 0,1-1-1 0 0,-1 1 1 0 0,1 0-1 0 0,-1-1 1 0 0,1 1 0 0 0,-1-1-1 0 0,1 1 1 0 0,-1 0-1 0 0,1 0 1 0 0,0-1-1 0 0,-1 1 1 0 0,1 0 0 0 0,0 0-1 0 0,-1 0 1 0 0,1 0-1 0 0,0 0 1 0 0,-1 0-1 0 0,1 0 1 0 0,0 0-1 0 0,-1 0 1 0 0,1 0 0 0 0,0 0-1 0 0,-1 0 1 0 0,1 0-1 0 0,0 0 1 0 0,-1 1-1 0 0,1-1 1 0 0,-1 0 0 0 0,1 1-1 0 0,0-1 1 0 0,-1 0-1 0 0,1 1 1 0 0,-1-1-1 0 0,1 0 1 0 0,-1 1-1 0 0,1-1 1 0 0,-1 1 0 0 0,1-1-1 0 0,-1 1 1 0 0,0-1-1 0 0,1 1 1 0 0,-1 0-1 0 0,0-1 1 0 0,1 1 0 0 0,-1 0-1 0 0,0-1-10 0 0,2 2 26 0 0,-1 1 0 0 0,0-1 0 0 0,0 1 0 0 0,0-1 0 0 0,0 1-1 0 0,0-1 1 0 0,-1 1 0 0 0,1 0 0 0 0,-1-1 0 0 0,1 1 0 0 0,-1 0 0 0 0,0 0 0 0 0,0-1 0 0 0,0 1 0 0 0,-1 0 0 0 0,1-1 0 0 0,-1 1 0 0 0,0 3 0 0 0,-17 46 60 0 0,4-19 60 0 0,-2 0 0 0 0,-21 31 0 0 0,28-52-972 0 0,0 0-1 0 0,0 0 0 0 0,-13 11 0 0 0,17-18-702 0 0,0-1 0 0 0,0 1 1 0 0,-1-1-1 0 0,0-1 0 0 0,0 1 1 0 0,0-1-1 0 0,-12 5 0 0 0,13-7-495 0 0,-10-3 246 0 0</inkml:trace>
</inkml:ink>
</file>

<file path=ppt/ink/ink5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4.255"/>
    </inkml:context>
    <inkml:brush xml:id="br0">
      <inkml:brushProperty name="width" value="0.05" units="cm"/>
      <inkml:brushProperty name="height" value="0.05" units="cm"/>
      <inkml:brushProperty name="color" value="#004F8B"/>
    </inkml:brush>
  </inkml:definitions>
  <inkml:trace contextRef="#ctx0" brushRef="#br0">1216 0 4216 0 0,'0'0'6776'0'0,"-1"4"-5912"0"0,-16 31 853 0 0,-1-2-1 0 0,-2 0 1 0 0,-32 43-1 0 0,50-75-1718 0 0,1 0-1 0 0,0 0 0 0 0,-1-1 1 0 0,1 1-1 0 0,0 0 0 0 0,-1-1 1 0 0,1 1-1 0 0,-1-1 0 0 0,1 1 1 0 0,-1-1-1 0 0,1 1 0 0 0,-1-1 1 0 0,1 0-1 0 0,-1 0 0 0 0,1 0 1 0 0,-1 0-1 0 0,1 0 0 0 0,-1 0 1 0 0,1 0-1 0 0,-1-1 0 0 0,0 1 1 0 0,1-1-1 0 0,0 1 0 0 0,-1-1 1 0 0,1 1-1 0 0,-1-1 0 0 0,1 0 1 0 0,0 0-1 0 0,-1 1 0 0 0,1-1 1 0 0,-2-2-1 0 0,2 2-19 0 0,-19 9-95 0 0,15-1 137 0 0,1 1 0 0 0,-1-1-1 0 0,2 1 1 0 0,-6 13 0 0 0,8-16 15 0 0,0-1 1 0 0,-1 1-1 0 0,0-1 1 0 0,0 0-1 0 0,0 0 1 0 0,0 0 0 0 0,0 0-1 0 0,-1 0 1 0 0,0 0-1 0 0,0 0 1 0 0,0-1-1 0 0,0 0 1 0 0,-1 1-1 0 0,1-1 1 0 0,-1 0 0 0 0,-5 3-1 0 0,7-6-32 0 0,0 0 3 0 0,-1-1 0 0 0,1 1-1 0 0,-1-1 1 0 0,1 0 0 0 0,0 0-1 0 0,-1 0 1 0 0,1 0-1 0 0,0 0 1 0 0,0-1 0 0 0,0 1-1 0 0,0-1 1 0 0,0 1 0 0 0,0-1-1 0 0,0 0 1 0 0,1 0 0 0 0,-1 0-1 0 0,0 0 1 0 0,1 0-1 0 0,0 0 1 0 0,-1 0 0 0 0,1 0-1 0 0,0 0 1 0 0,0-1 0 0 0,0 1-1 0 0,1-1 1 0 0,-1 1 0 0 0,0 0-1 0 0,1-1 1 0 0,-1-4-1 0 0,-2-10-113 0 0,1 1-1 0 0,0-34 0 0 0,2 50 107 0 0,0-18 23 0 0,1 0 0 0 0,4-31 0 0 0,-4 47 318 0 0,-1 7-244 0 0,0 9-52 0 0,-1-1 0 0 0,-1 1 1 0 0,0-1-1 0 0,0 0 0 0 0,-1 1 0 0 0,-1-1 0 0 0,-1-1 1 0 0,1 1-1 0 0,-2-1 0 0 0,0 0 0 0 0,0 0 1 0 0,-1 0-1 0 0,-1-1 0 0 0,0 0 0 0 0,0 0 1 0 0,-1-1-1 0 0,-14 13 0 0 0,3-5-68 0 0,0 0-1 0 0,0-2 1 0 0,-2 0 0 0 0,0-1 0 0 0,-1-2-1 0 0,0 0 1 0 0,-1-1 0 0 0,-30 10 0 0 0,6-7-657 0 0,-2-2 0 0 0,1-2 1 0 0,-1-2-1 0 0,-84 4 1 0 0,20-16-4178 0 0,81-1 193 0 0,-44-10 0 0 0,52 7 2888 0 0</inkml:trace>
</inkml:ink>
</file>

<file path=ppt/ink/ink5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4.833"/>
    </inkml:context>
    <inkml:brush xml:id="br0">
      <inkml:brushProperty name="width" value="0.05" units="cm"/>
      <inkml:brushProperty name="height" value="0.05" units="cm"/>
      <inkml:brushProperty name="color" value="#004F8B"/>
    </inkml:brush>
  </inkml:definitions>
  <inkml:trace contextRef="#ctx0" brushRef="#br0">131 32 4688 0 0,'-1'-18'9340'0'0,"1"17"-9103"0"0,0 1 0 0 0,1-1 0 0 0,-1 1-1 0 0,0 0 1 0 0,0-1 0 0 0,0 1 0 0 0,0 0-1 0 0,0-1 1 0 0,0 1 0 0 0,0-1 0 0 0,0 1-1 0 0,0 0 1 0 0,0-1 0 0 0,0 1-1 0 0,0-1 1 0 0,0 1 0 0 0,0 0 0 0 0,0-1-1 0 0,0 1 1 0 0,0-1 0 0 0,0 1 0 0 0,-1 0-1 0 0,1-1 1 0 0,0 1 0 0 0,0 0-1 0 0,-1-1 1 0 0,1 1 0 0 0,0 0 0 0 0,0-1-1 0 0,-1 1 1 0 0,1 0 0 0 0,0 0 0 0 0,-1-1-1 0 0,1 1 1 0 0,0 0 0 0 0,-1-1-1 0 0,-13 26-7704 0 0,-21 45 0 0 0,7-11 3347 0 0,7-20 2238 0 0,-7 13 84 0 0</inkml:trace>
</inkml:ink>
</file>

<file path=ppt/ink/ink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6.729"/>
    </inkml:context>
    <inkml:brush xml:id="br0">
      <inkml:brushProperty name="width" value="0.05" units="cm"/>
      <inkml:brushProperty name="height" value="0.05" units="cm"/>
      <inkml:brushProperty name="color" value="#004F8B"/>
    </inkml:brush>
  </inkml:definitions>
  <inkml:trace contextRef="#ctx0" brushRef="#br0">65 15 7257 0 0,'22'-14'24775'0'0,"-71"58"-49894"0"0,25-25 21066 0 0,11-10 2317 0 0</inkml:trace>
</inkml:ink>
</file>

<file path=ppt/ink/ink5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5.162"/>
    </inkml:context>
    <inkml:brush xml:id="br0">
      <inkml:brushProperty name="width" value="0.05" units="cm"/>
      <inkml:brushProperty name="height" value="0.05" units="cm"/>
      <inkml:brushProperty name="color" value="#004F8B"/>
    </inkml:brush>
  </inkml:definitions>
  <inkml:trace contextRef="#ctx0" brushRef="#br0">1 701 4892 0 0,'19'-10'1598'0'0,"0"-2"-1"0"0,0 0 0 0 0,-1-1 1 0 0,0-1-1 0 0,29-31 0 0 0,70-92-445 0 0,-83 93-1477 0 0,25-33-3992 0 0,-4-2 0 0 0,59-116 1 0 0,-79 132 2555 0 0</inkml:trace>
</inkml:ink>
</file>

<file path=ppt/ink/ink5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5.521"/>
    </inkml:context>
    <inkml:brush xml:id="br0">
      <inkml:brushProperty name="width" value="0.05" units="cm"/>
      <inkml:brushProperty name="height" value="0.05" units="cm"/>
      <inkml:brushProperty name="color" value="#004F8B"/>
    </inkml:brush>
  </inkml:definitions>
  <inkml:trace contextRef="#ctx0" brushRef="#br0">1404 27 3048 0 0,'-15'-26'6981'0'0,"12"26"-6726"0"0,0 0-1 0 0,0 0 1 0 0,0 1 0 0 0,0-1-1 0 0,0 1 1 0 0,1-1 0 0 0,-1 1-1 0 0,0 0 1 0 0,0 0 0 0 0,0 1-1 0 0,1-1 1 0 0,-1 0 0 0 0,-4 4-1 0 0,-39 31 1183 0 0,14-11-744 0 0,-440 322 2573 0 0,12 28-3664 0 0,340-265-2227 0 0,-72 59-10110 0 0,169-149 10935 0 0</inkml:trace>
</inkml:ink>
</file>

<file path=ppt/ink/ink5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6.724"/>
    </inkml:context>
    <inkml:brush xml:id="br0">
      <inkml:brushProperty name="width" value="0.05" units="cm"/>
      <inkml:brushProperty name="height" value="0.05" units="cm"/>
      <inkml:brushProperty name="color" value="#004F8B"/>
    </inkml:brush>
  </inkml:definitions>
  <inkml:trace contextRef="#ctx0" brushRef="#br0">321 26 6049 0 0,'5'-26'19474'0'0,"-9"40"-18323"0"0,0 11 51 0 0,2 1 1 0 0,1 42 0 0 0,-1 9-382 0 0,0-56-991 0 0,-1 1-1 0 0,-2 0 1 0 0,0-1 0 0 0,-9 26-1 0 0,6-26-893 0 0,-2 0 0 0 0,0-1 0 0 0,-25 37 0 0 0,22-38-1128 0 0,-2 0 1 0 0,0-2-1 0 0,-33 29 0 0 0,30-31-1403 0 0,0-1 0 0 0,-1-1 0 0 0,-41 20 0 0 0,46-26 1747 0 0</inkml:trace>
</inkml:ink>
</file>

<file path=ppt/ink/ink5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7.349"/>
    </inkml:context>
    <inkml:brush xml:id="br0">
      <inkml:brushProperty name="width" value="0.05" units="cm"/>
      <inkml:brushProperty name="height" value="0.05" units="cm"/>
      <inkml:brushProperty name="color" value="#004F8B"/>
    </inkml:brush>
  </inkml:definitions>
  <inkml:trace contextRef="#ctx0" brushRef="#br0">252 75 4368 0 0,'0'0'11953'0'0,"-5"2"-11462"0"0,-57 8 1917 0 0,59-9-2256 0 0,0-3-148 0 0,1 2-12 0 0,1-1-1 0 0,-1 1 1 0 0,1-1 0 0 0,-1 0 0 0 0,1 1 0 0 0,0-1 0 0 0,-1 0 0 0 0,1 0 0 0 0,0 0 0 0 0,-1 0 0 0 0,1 0 0 0 0,0 0-1 0 0,0 0 1 0 0,0 0 0 0 0,0-1 0 0 0,0 1 0 0 0,0 0 0 0 0,1-1 0 0 0,-1 1 0 0 0,-1-3 0 0 0,2 1 25 0 0,0 0 0 0 0,1 0 1 0 0,-1 1-1 0 0,1-1 0 0 0,-1 0 0 0 0,1 0 1 0 0,0 0-1 0 0,0 0 0 0 0,0 1 0 0 0,0-1 1 0 0,1 1-1 0 0,-1-1 0 0 0,1 1 0 0 0,-1-1 1 0 0,1 1-1 0 0,0 0 0 0 0,0-1 0 0 0,0 1 1 0 0,0 0-1 0 0,1 1 0 0 0,-1-1 0 0 0,0 0 1 0 0,1 1-1 0 0,4-3 0 0 0,-5 3 459 0 0,9 14-74 0 0,-10-12-373 0 0,0-1 1 0 0,0 1-1 0 0,0 0 1 0 0,0 0-1 0 0,0-1 1 0 0,0 1 0 0 0,-1 0-1 0 0,1 0 1 0 0,0 0-1 0 0,-1 0 1 0 0,1 0-1 0 0,0 0 1 0 0,-1 0-1 0 0,1 0 1 0 0,-1 0-1 0 0,0 0 1 0 0,1 0 0 0 0,-1 0-1 0 0,0 0 1 0 0,0 1-1 0 0,0-1 1 0 0,1 0-1 0 0,-1 0 1 0 0,-1 2-1 0 0,1 4 42 0 0,0-1-1 0 0,-1 1 1 0 0,0-1 0 0 0,-1 1-1 0 0,0-1 1 0 0,0 1-1 0 0,0-1 1 0 0,0 0 0 0 0,-4 6-1 0 0,0-2-812 0 0,0 0 0 0 0,-1-1-1 0 0,1 0 1 0 0,-17 16 0 0 0,12-14-985 0 0,0-2 0 0 0,-1 1 1 0 0,0-2-1 0 0,0 1 0 0 0,-1-2 1 0 0,0 1-1 0 0,0-2 0 0 0,-21 8 1 0 0,12-8-62 0 0</inkml:trace>
</inkml:ink>
</file>

<file path=ppt/ink/ink5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7.912"/>
    </inkml:context>
    <inkml:brush xml:id="br0">
      <inkml:brushProperty name="width" value="0.05" units="cm"/>
      <inkml:brushProperty name="height" value="0.05" units="cm"/>
      <inkml:brushProperty name="color" value="#004F8B"/>
    </inkml:brush>
  </inkml:definitions>
  <inkml:trace contextRef="#ctx0" brushRef="#br0">657 43 5252 0 0,'0'-4'1131'0'0,"0"1"0"0"0,0-1 0 0 0,0 1 0 0 0,0-1 0 0 0,1 1 0 0 0,0-1 0 0 0,-1 1 0 0 0,1 0 0 0 0,1 0-1 0 0,0-4 1 0 0,-2 7-1037 0 0,1 0 1 0 0,-1 0-1 0 0,0-1 0 0 0,0 1 0 0 0,0 0 0 0 0,0 0 0 0 0,0 0 0 0 0,1 0 0 0 0,-1 0 0 0 0,0 0 0 0 0,0 0 0 0 0,0 0 1 0 0,1 0-1 0 0,-1-1 0 0 0,0 1 0 0 0,0 0 0 0 0,0 0 0 0 0,1 0 0 0 0,-1 0 0 0 0,0 0 0 0 0,0 0 0 0 0,0 0 0 0 0,1 0 0 0 0,-1 0 1 0 0,0 1-1 0 0,0-1 0 0 0,0 0 0 0 0,1 0 0 0 0,-1 0 0 0 0,0 0 0 0 0,0 0 0 0 0,0 0 0 0 0,0 0 0 0 0,1 0 0 0 0,-1 0 1 0 0,0 1-1 0 0,0-1 0 0 0,0 0 0 0 0,0 0 0 0 0,0 0 0 0 0,1 0 0 0 0,-1 1 0 0 0,0-1 0 0 0,0 0 0 0 0,0 0 0 0 0,0 0 0 0 0,0 1 1 0 0,10 24 1083 0 0,52 228 3574 0 0,-52-194-4380 0 0,-1 0 0 0 0,0 82 0 0 0,-10-102-355 0 0,-1 0 0 0 0,-2-1 0 0 0,-2 1 0 0 0,-1-1 0 0 0,-2-1 0 0 0,-27 72 0 0 0,28-91-4 0 0,0 0-1 0 0,0-1 0 0 0,-2 0 1 0 0,0 0-1 0 0,-1-1 1 0 0,0-1-1 0 0,-1 0 0 0 0,-1 0 1 0 0,-1-2-1 0 0,0 1 1 0 0,-1-2-1 0 0,0 0 0 0 0,0 0 1 0 0,-2-2-1 0 0,-30 16 1 0 0,35-22-2 0 0,0 0 0 0 0,-1-1 0 0 0,1-1 0 0 0,-1 0 1 0 0,0-1-1 0 0,0 0 0 0 0,0-1 0 0 0,0 0 0 0 0,1-1 1 0 0,-1-1-1 0 0,0 0 0 0 0,1 0 0 0 0,-1-1 0 0 0,1-1 1 0 0,0 0-1 0 0,0-1 0 0 0,0 0 0 0 0,0-1 0 0 0,1 0 1 0 0,-12-9-1 0 0,5 3 9 0 0,0-1 0 0 0,1 0 1 0 0,1-1-1 0 0,0-1 1 0 0,1 0-1 0 0,1-1 0 0 0,0-1 1 0 0,1 0-1 0 0,1-1 0 0 0,1 0 1 0 0,-12-26-1 0 0,19 35-91 0 0,1 0-1 0 0,-1-1 1 0 0,2 1-1 0 0,-1-1 1 0 0,2 1-1 0 0,-1-1 0 0 0,1 0 1 0 0,0 0-1 0 0,1 0 1 0 0,1 0-1 0 0,-1 0 1 0 0,1 1-1 0 0,1-1 1 0 0,3-12-1 0 0,0 9-563 0 0,0 0 0 0 0,0 1-1 0 0,2 0 1 0 0,-1 0 0 0 0,1 1 0 0 0,1 0-1 0 0,0 0 1 0 0,1 1 0 0 0,13-14-1 0 0,9-3-2392 0 0,2 1 0 0 0,1 2-1 0 0,0 1 1 0 0,2 2 0 0 0,67-30-1 0 0,-65 35 1080 0 0,-4 3 206 0 0</inkml:trace>
</inkml:ink>
</file>

<file path=ppt/ink/ink5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8.630"/>
    </inkml:context>
    <inkml:brush xml:id="br0">
      <inkml:brushProperty name="width" value="0.05" units="cm"/>
      <inkml:brushProperty name="height" value="0.05" units="cm"/>
      <inkml:brushProperty name="color" value="#004F8B"/>
    </inkml:brush>
  </inkml:definitions>
  <inkml:trace contextRef="#ctx0" brushRef="#br0">308 66 4208 0 0,'0'0'2315'0'0,"-3"3"-1260"0"0,0-1-487 0 0,-1 0-1 0 0,0 0 1 0 0,0 0 0 0 0,0 0-1 0 0,0 0 1 0 0,0-1 0 0 0,0 0-1 0 0,0 0 1 0 0,0 0 0 0 0,-1 0-1 0 0,-7 0 1 0 0,10-1-456 0 0,1 0 0 0 0,0 0 0 0 0,0-1 0 0 0,0 1 0 0 0,0 0 0 0 0,0 0 0 0 0,-1-1 1 0 0,1 1-1 0 0,0-1 0 0 0,0 1 0 0 0,0-1 0 0 0,0 1 0 0 0,0-1 0 0 0,0 1 0 0 0,0-1 0 0 0,0 0 0 0 0,1 0 0 0 0,-1 1 0 0 0,0-1 0 0 0,-1-1 1 0 0,2 0-51 0 0,-1 1 0 0 0,0-1 0 0 0,1 0 0 0 0,-1 0 1 0 0,1 1-1 0 0,0-1 0 0 0,0 0 0 0 0,-1 0 1 0 0,1 1-1 0 0,0-1 0 0 0,0 0 0 0 0,1 0 0 0 0,-1 0 1 0 0,0 1-1 0 0,1-1 0 0 0,-1 0 0 0 0,2-2 1 0 0,-1 1 23 0 0,1 0-1 0 0,0 0 1 0 0,-1 0 0 0 0,1 0 0 0 0,1 1 0 0 0,-1-1 0 0 0,0 0-1 0 0,1 1 1 0 0,-1 0 0 0 0,1 0 0 0 0,0 0 0 0 0,-1 0 0 0 0,1 0 0 0 0,0 0-1 0 0,0 1 1 0 0,6-3 0 0 0,-8 4 125 0 0,9 28 848 0 0,-12-17-999 0 0,0 0 0 0 0,0-1 0 0 0,-2 1-1 0 0,1-1 1 0 0,-1 0 0 0 0,-10 18 0 0 0,-39 58-1978 0 0,42-69 1215 0 0,-2 3-1117 0 0,0-1 0 0 0,-1 0 0 0 0,-2-1 0 0 0,0-1 0 0 0,0 0-1 0 0,-2-1 1 0 0,0-1 0 0 0,-21 14 0 0 0,14-15 106 0 0</inkml:trace>
</inkml:ink>
</file>

<file path=ppt/ink/ink5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09.568"/>
    </inkml:context>
    <inkml:brush xml:id="br0">
      <inkml:brushProperty name="width" value="0.05" units="cm"/>
      <inkml:brushProperty name="height" value="0.05" units="cm"/>
      <inkml:brushProperty name="color" value="#004F8B"/>
    </inkml:brush>
  </inkml:definitions>
  <inkml:trace contextRef="#ctx0" brushRef="#br0">1045 6 5517 0 0,'7'-5'9364'0'0,"-4"6"-9120"0"0,-1 1 0 0 0,1 0 0 0 0,-1 0 0 0 0,0 0 0 0 0,1 0 0 0 0,-1 0 1 0 0,0 0-1 0 0,0 1 0 0 0,-1-1 0 0 0,1 1 0 0 0,0 0 0 0 0,-1-1 0 0 0,0 1 0 0 0,0 0 1 0 0,0 0-1 0 0,0 0 0 0 0,1 5 0 0 0,-1-2 20 0 0,0 0 0 0 0,-1 0 0 0 0,0 1 0 0 0,0-1 0 0 0,0 0 0 0 0,-1 0 0 0 0,0 0 0 0 0,-4 12 0 0 0,3-11-368 0 0,0 1-1 0 0,-1-1 1 0 0,-1 1-1 0 0,1-1 0 0 0,-1 0 1 0 0,0 0-1 0 0,-1 0 1 0 0,0-1-1 0 0,0 1 0 0 0,0-1 1 0 0,-1-1-1 0 0,1 1 1 0 0,-2-1-1 0 0,1 0 0 0 0,-8 5 1 0 0,-1 0-410 0 0,0 0-1 0 0,1 0 1 0 0,0 1 0 0 0,1 1 0 0 0,-14 16-1 0 0,14-14 922 0 0,0-1-1 0 0,-1-1 0 0 0,0 0 1 0 0,0-1-1 0 0,-22 12 0 0 0,18-14-158 0 0,1 0 0 0 0,0 0-1 0 0,0 2 1 0 0,1 0-1 0 0,0 1 1 0 0,-19 19-1 0 0,23-20-182 0 0,1 0-1 0 0,-2-1 1 0 0,1 0 0 0 0,-1 0-1 0 0,-1-2 1 0 0,0 0-1 0 0,0 0 1 0 0,0-1 0 0 0,-23 7-1 0 0,31-12-9 0 0,-1 0 1 0 0,1 0-1 0 0,-1-1 0 0 0,0 0 1 0 0,1 0-1 0 0,-1 0 0 0 0,0-1 1 0 0,1 0-1 0 0,-1-1 0 0 0,0 1 1 0 0,1-1-1 0 0,-1-1 0 0 0,1 1 1 0 0,-1-1-1 0 0,1 0 0 0 0,-1-1 1 0 0,1 1-1 0 0,0-1 0 0 0,0 0 1 0 0,1-1-1 0 0,-1 1 0 0 0,1-1 0 0 0,-1-1 1 0 0,1 1-1 0 0,-6-7 0 0 0,8 7-53 0 0,1 1 0 0 0,0 0-1 0 0,-1-1 1 0 0,1 1-1 0 0,1-1 1 0 0,-1 0 0 0 0,0 1-1 0 0,-1-8 1 0 0,3 10-4 0 0,-1-1 0 0 0,1 1 0 0 0,0-1 0 0 0,-1 1-1 0 0,1-1 1 0 0,0 0 0 0 0,0 1 0 0 0,0-1 0 0 0,0 1 0 0 0,0-1 0 0 0,1 1 0 0 0,-1-1 0 0 0,0 0 0 0 0,1 1 0 0 0,-1-1 0 0 0,1 1 0 0 0,0 0 0 0 0,-1-1 0 0 0,1 1 0 0 0,0-1 0 0 0,0 1 0 0 0,0 0 0 0 0,1-2 0 0 0,-1 2 22 0 0,0 1-13 0 0,-1-1 0 0 0,1 1 0 0 0,-1 0 0 0 0,0 0 0 0 0,1-1 0 0 0,-1 1 0 0 0,0 0-1 0 0,1 0 1 0 0,-1 0 0 0 0,1 0 0 0 0,-1 0 0 0 0,0 0 0 0 0,1 0 0 0 0,-1 0 0 0 0,1 0 0 0 0,-1 0-1 0 0,1 0 1 0 0,-1 0 0 0 0,0 0 0 0 0,1 0 0 0 0,-1 0 0 0 0,1 0 0 0 0,-1 0 0 0 0,0 0-1 0 0,1 1 1 0 0,-1-1 0 0 0,0 0 0 0 0,1 0 0 0 0,-1 0 0 0 0,1 1 0 0 0,-1-1 0 0 0,0 0-1 0 0,0 1 1 0 0,1-1 0 0 0,15 11 174 0 0,-14-6-144 0 0,0-1 0 0 0,0 0 1 0 0,-1 1-1 0 0,0-1 0 0 0,0 1 1 0 0,0 0-1 0 0,0-1 0 0 0,-1 1 1 0 0,1 0-1 0 0,-1-1 0 0 0,0 1 1 0 0,-1 0-1 0 0,1 0 0 0 0,-1-1 1 0 0,0 1-1 0 0,0-1 0 0 0,-1 1 0 0 0,1-1 1 0 0,-1 1-1 0 0,0-1 0 0 0,0 0 1 0 0,-4 6-1 0 0,-5 9-121 0 0,-1 0 0 0 0,0-1 0 0 0,-21 23 0 0 0,18-25-806 0 0,-1 0 1 0 0,0-1-1 0 0,-29 20 0 0 0,31-25-1027 0 0,-1 0 0 0 0,0-2-1 0 0,0 0 1 0 0,-1 0-1 0 0,0-2 1 0 0,-1 0-1 0 0,0-1 1 0 0,-26 5 0 0 0,20-7-57 0 0</inkml:trace>
</inkml:ink>
</file>

<file path=ppt/ink/ink5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0.271"/>
    </inkml:context>
    <inkml:brush xml:id="br0">
      <inkml:brushProperty name="width" value="0.05" units="cm"/>
      <inkml:brushProperty name="height" value="0.05" units="cm"/>
      <inkml:brushProperty name="color" value="#004F8B"/>
    </inkml:brush>
  </inkml:definitions>
  <inkml:trace contextRef="#ctx0" brushRef="#br0">135 51 4964 0 0,'0'-3'938'0'0,"0"-1"0"0"0,0 1 0 0 0,0 0 0 0 0,1 0 0 0 0,-1 0 0 0 0,1 0 0 0 0,0 0 0 0 0,2-6 0 0 0,-2 7-678 0 0,-1 1-1 0 0,1 0 1 0 0,0 0-1 0 0,0 0 1 0 0,0 0-1 0 0,0 0 1 0 0,0 0 0 0 0,1 0-1 0 0,-1 0 1 0 0,0 0-1 0 0,0 1 1 0 0,1-1-1 0 0,-1 0 1 0 0,0 1 0 0 0,1-1-1 0 0,-1 1 1 0 0,0-1-1 0 0,1 1 1 0 0,-1 0-1 0 0,3 0 1 0 0,-2-1 301 0 0,18 7 1162 0 0,16 4 95 0 0,-26-3-1446 0 0,-7-6-255 0 0,1 1 0 0 0,-1 0 0 0 0,0 0 0 0 0,0 0 0 0 0,0 1 0 0 0,0-1 0 0 0,0 1 0 0 0,0 0 0 0 0,-1 0 0 0 0,4 4 274 0 0,-19 7 449 0 0,-19-5-270 0 0,13-5-85 0 0,0 2 0 0 0,1 0 1 0 0,-37 17-1 0 0,49-19-293 0 0,-1 0 0 0 0,1 1 0 0 0,0 0 0 0 0,0 0 0 0 0,1 0-1 0 0,-1 0 1 0 0,1 1 0 0 0,0 0 0 0 0,1 0 0 0 0,0 1 0 0 0,0-1 0 0 0,0 1 0 0 0,0 0 0 0 0,-2 8 0 0 0,0 2-87 0 0,1 0 0 0 0,0 1 0 0 0,2 0 0 0 0,0 0 0 0 0,-1 36 1 0 0,10 94 724 0 0,0-67-646 0 0,-4-33-2517 0 0,1-14-5237 0 0,-2 1 0 0 0,-6 58 0 0 0,-12-27 2410 0 0,10-50 3432 0 0</inkml:trace>
</inkml:ink>
</file>

<file path=ppt/ink/ink5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1.974"/>
    </inkml:context>
    <inkml:brush xml:id="br0">
      <inkml:brushProperty name="width" value="0.05" units="cm"/>
      <inkml:brushProperty name="height" value="0.05" units="cm"/>
      <inkml:brushProperty name="color" value="#004F8B"/>
    </inkml:brush>
  </inkml:definitions>
  <inkml:trace contextRef="#ctx0" brushRef="#br0">1117 338 5713 0 0,'-6'-6'968'0'0,"0"0"1"0"0,1-1 0 0 0,-1 1 0 0 0,2-1 0 0 0,-1 0 0 0 0,1 0 0 0 0,0 0 0 0 0,0-1 0 0 0,1 1 0 0 0,0-1 0 0 0,0 0 0 0 0,1 0-1 0 0,-2-12 1 0 0,3 14-637 0 0,0-1 0 0 0,0 1-1 0 0,1-1 1 0 0,0 0 0 0 0,0 1-1 0 0,0-1 1 0 0,1 1 0 0 0,0-1-1 0 0,0 1 1 0 0,1-1-1 0 0,0 1 1 0 0,0-1 0 0 0,0 1-1 0 0,1 0 1 0 0,0 0 0 0 0,0 1-1 0 0,6-9 1 0 0,-5 9-216 0 0,1 1 0 0 0,-1 0-1 0 0,1 0 1 0 0,0 1 0 0 0,1-1 0 0 0,-1 1 0 0 0,0 0 0 0 0,1 1 0 0 0,0-1-1 0 0,-1 1 1 0 0,1 0 0 0 0,0 0 0 0 0,9 0 0 0 0,12-3 65 0 0,48 0 1 0 0,-30 2-117 0 0,-15 1-63 0 0,-19 2-15 0 0,0 0-1 0 0,0-1 1 0 0,0-1-1 0 0,0 0 1 0 0,0 0-1 0 0,0-1 1 0 0,14-6-1 0 0,-24 9 13 0 0,-1 0-1 0 0,1 0 0 0 0,-1 0 1 0 0,1 0-1 0 0,0 0 0 0 0,-1 0 1 0 0,1 0-1 0 0,-1-1 1 0 0,1 1-1 0 0,-1 0 0 0 0,1-1 1 0 0,-1 1-1 0 0,1 0 0 0 0,-1-1 1 0 0,1 1-1 0 0,-1 0 0 0 0,1-1 1 0 0,-1 1-1 0 0,0-1 1 0 0,1 1-1 0 0,-1-1 0 0 0,0 1 1 0 0,1-1-1 0 0,-1 1 0 0 0,0-1 1 0 0,1 1-1 0 0,-1-1 1 0 0,0 1-1 0 0,0-1 0 0 0,0 0 1 0 0,0 1-1 0 0,0-1 0 0 0,0 1 1 0 0,1-1-1 0 0,-1 0 1 0 0,-1 1-1 0 0,1-1 0 0 0,0 1 1 0 0,0-1-1 0 0,0 0 0 0 0,0 1 1 0 0,0-1-1 0 0,0 1 1 0 0,-1-1-1 0 0,1 0 0 0 0,-1 0 4 0 0,0 0-1 0 0,0 1 0 0 0,0-1 1 0 0,0 1-1 0 0,0-1 1 0 0,0 1-1 0 0,0-1 0 0 0,0 1 1 0 0,0 0-1 0 0,0-1 0 0 0,0 1 1 0 0,0 0-1 0 0,-1 0 1 0 0,1 0-1 0 0,0 0 0 0 0,0 0 1 0 0,0 0-1 0 0,0 0 0 0 0,0 0 1 0 0,0 1-1 0 0,-1-1 0 0 0,-11 5 5 0 0,0 1 0 0 0,0 0-1 0 0,1 1 1 0 0,0 0 0 0 0,1 1-1 0 0,0 1 1 0 0,-18 16-1 0 0,-69 82 193 0 0,71-74-137 0 0,-55 51 0 0 0,59-65-30 0 0,0-1 1 0 0,-2-1-1 0 0,0-1 1 0 0,0-2-1 0 0,-36 16 1 0 0,48-25-2 0 0,0 0-1 0 0,0-1 0 0 0,0-1 1 0 0,-1 0-1 0 0,1 0 1 0 0,-1-2-1 0 0,1 1 1 0 0,-1-2-1 0 0,0 0 1 0 0,0-1-1 0 0,1 0 1 0 0,-1-1-1 0 0,-20-5 1 0 0,31 6-55 0 0,-1 0 0 0 0,1 0 1 0 0,0 0-1 0 0,0 0 0 0 0,0-1 0 0 0,0 0 1 0 0,0 1-1 0 0,1-1 0 0 0,-1 0 1 0 0,0 0-1 0 0,1-1 0 0 0,0 1 1 0 0,-1 0-1 0 0,1-1 0 0 0,0 1 1 0 0,0-1-1 0 0,0 0 0 0 0,1 0 1 0 0,-1 0-1 0 0,1 0 0 0 0,-1 0 1 0 0,1 0-1 0 0,0 0 0 0 0,0 0 1 0 0,0-1-1 0 0,1 1 0 0 0,-1 0 1 0 0,1 0-1 0 0,0-1 0 0 0,0 1 0 0 0,0 0 1 0 0,0-1-1 0 0,1 1 0 0 0,-1 0 1 0 0,1-1-1 0 0,0 1 0 0 0,0 0 1 0 0,0 0-1 0 0,0 0 0 0 0,0 0 1 0 0,1 0-1 0 0,-1 0 0 0 0,1 0 1 0 0,0 0-1 0 0,0 1 0 0 0,0-1 1 0 0,0 1-1 0 0,1-1 0 0 0,-1 1 1 0 0,1 0-1 0 0,-1 0 0 0 0,1 0 0 0 0,0 0 1 0 0,0 0-1 0 0,-1 1 0 0 0,6-3 1 0 0,-7 4 24 0 0,1-1-1 0 0,-1 1 1 0 0,0 0 0 0 0,1-1 0 0 0,-1 1 0 0 0,0 0 0 0 0,1 0 0 0 0,-1 0-1 0 0,0-1 1 0 0,1 2 0 0 0,-1-1 0 0 0,1 0 0 0 0,-1 0 0 0 0,0 0 0 0 0,1 1-1 0 0,-1-1 1 0 0,0 0 0 0 0,0 1 0 0 0,1 0 0 0 0,-1-1 0 0 0,0 1 0 0 0,0 0-1 0 0,0-1 1 0 0,1 1 0 0 0,-1 0 0 0 0,0 0 0 0 0,0 0 0 0 0,0 0 0 0 0,-1 0-1 0 0,1 0 1 0 0,0 0 0 0 0,0 0 0 0 0,0 0 0 0 0,-1 1 0 0 0,2 1-1 0 0,-1-1 0 0 0,0 1 0 0 0,0 0 0 0 0,0 0 0 0 0,0 0 0 0 0,0 0 0 0 0,0 0 0 0 0,-1 0-1 0 0,0 0 1 0 0,1 0 0 0 0,-1 0 0 0 0,0 0 0 0 0,-1 0 0 0 0,1 0 0 0 0,0 0 0 0 0,-2 3-1 0 0,-1 3 5 0 0,0 0 0 0 0,-1-1 0 0 0,-1 0-1 0 0,1 0 1 0 0,-2 0 0 0 0,1 0 0 0 0,-1-1-1 0 0,0 0 1 0 0,0 0 0 0 0,-1 0 0 0 0,1-1-1 0 0,-2 0 1 0 0,1 0 0 0 0,-1-1 0 0 0,0 0 0 0 0,0 0-1 0 0,0-1 1 0 0,0 0 0 0 0,-1-1 0 0 0,0 1-1 0 0,0-2 1 0 0,-10 3 0 0 0,17-5-47 0 0,-1 0 0 0 0,1 1 1 0 0,-1-1-1 0 0,0 0 0 0 0,1-1 1 0 0,-1 1-1 0 0,0 0 0 0 0,1-1 1 0 0,-1 0-1 0 0,1 1 0 0 0,-1-1 1 0 0,1 0-1 0 0,-1 0 0 0 0,1-1 1 0 0,0 1-1 0 0,-1 0 0 0 0,1-1 1 0 0,0 1-1 0 0,0-1 0 0 0,0 0 1 0 0,0 0-1 0 0,0 0 0 0 0,1 0 1 0 0,-1 0-1 0 0,1 0 0 0 0,-1 0 1 0 0,-1-4-1 0 0,3 5-75 0 0,0 1-101 0 0,0-1 209 0 0,0 1 0 0 0,0 0 0 0 0,0-1 0 0 0,0 1-1 0 0,1 0 1 0 0,-1-1 0 0 0,0 1 0 0 0,0 0-1 0 0,1 0 1 0 0,-1-1 0 0 0,0 1 0 0 0,0 0 0 0 0,1 0-1 0 0,-1-1 1 0 0,0 1 0 0 0,1 0 0 0 0,-1 0-1 0 0,0 0 1 0 0,1-1 0 0 0,-1 1 0 0 0,0 0 0 0 0,1 0-1 0 0,-1 0 1 0 0,0 0 0 0 0,1 0 0 0 0,-1 0-1 0 0,0 0 1 0 0,1 0 0 0 0,-1 0 0 0 0,1 0 0 0 0,-1 0-1 0 0,0 0 1 0 0,1 0 0 0 0,0 0 0 0 0,0 2 9 0 0,1-1 0 0 0,0 1 0 0 0,-1 0 0 0 0,1 0 1 0 0,-1 0-1 0 0,0-1 0 0 0,0 2 0 0 0,0-1 1 0 0,0 0-1 0 0,0 0 0 0 0,0 0 0 0 0,0 0 0 0 0,-1 0 1 0 0,1 1-1 0 0,-1-1 0 0 0,1 0 0 0 0,-1 1 0 0 0,0-1 1 0 0,0 0-1 0 0,0 1 0 0 0,-1 3 0 0 0,0-2 15 0 0,0 1 1 0 0,-1-1-1 0 0,0 1 0 0 0,1-1 0 0 0,-2 1 0 0 0,1-1 0 0 0,0 0 0 0 0,-1 0 1 0 0,0 0-1 0 0,-4 4 0 0 0,0 0 16 0 0,0-1 0 0 0,0-1 1 0 0,-1 1-1 0 0,0-1 0 0 0,0-1 0 0 0,0 1 0 0 0,-1-1 1 0 0,1-1-1 0 0,-1 1 0 0 0,-15 3 0 0 0,16-6-2 0 0,0 0-1 0 0,0-1 0 0 0,0 0 1 0 0,0-1-1 0 0,0 0 0 0 0,0 0 1 0 0,-14-3-1 0 0,19 3-31 0 0,1-1 0 0 0,-1 1 0 0 0,0-1-1 0 0,1 0 1 0 0,-1 0 0 0 0,1 0 0 0 0,-1 0-1 0 0,1 0 1 0 0,-1-1 0 0 0,1 1 0 0 0,0-1 0 0 0,0 0-1 0 0,-1 1 1 0 0,1-1 0 0 0,1 0 0 0 0,-1 0 0 0 0,0 0-1 0 0,0-1 1 0 0,1 1 0 0 0,-1 0 0 0 0,1-1-1 0 0,0 1 1 0 0,-1-1 0 0 0,1 1 0 0 0,-1-4 0 0 0,2 4-9 0 0,0 1 0 0 0,0-1 0 0 0,-1 1 0 0 0,1 0 0 0 0,0-1 0 0 0,0 1 0 0 0,1-1 0 0 0,-1 1 0 0 0,0 0 0 0 0,0-1 0 0 0,1 1 0 0 0,-1 0 0 0 0,0-1 0 0 0,1 1 0 0 0,0 0 0 0 0,-1-1 0 0 0,1 1 0 0 0,0 0 0 0 0,-1 0 1 0 0,1 0-1 0 0,0 0 0 0 0,0 0 0 0 0,0 0 0 0 0,0 0 0 0 0,0 0 0 0 0,0 0 0 0 0,0 0 0 0 0,1 0 0 0 0,-1 0 0 0 0,0 1 0 0 0,0-1 0 0 0,1 1 0 0 0,-1-1 0 0 0,0 1 0 0 0,3-1 0 0 0,-3 1 15 0 0,0-1-1 0 0,0 1 0 0 0,0 0 0 0 0,0 0 1 0 0,1 0-1 0 0,-1 0 0 0 0,0 1 1 0 0,0-1-1 0 0,0 0 0 0 0,0 0 1 0 0,0 1-1 0 0,0-1 0 0 0,0 0 0 0 0,0 1 1 0 0,0-1-1 0 0,0 1 0 0 0,0 0 1 0 0,0-1-1 0 0,0 1 0 0 0,0 0 0 0 0,0-1 1 0 0,0 1-1 0 0,-1 0 0 0 0,1 0 1 0 0,0 0-1 0 0,-1 0 0 0 0,1 0 1 0 0,0 0-1 0 0,-1 0 0 0 0,1 0 0 0 0,-1 0 1 0 0,0 0-1 0 0,1 0 0 0 0,-1 0 1 0 0,0 0-1 0 0,0 0 0 0 0,1 0 1 0 0,-1 0-1 0 0,0 0 0 0 0,0 0 0 0 0,0 1 1 0 0,0-1-1 0 0,0 0 0 0 0,-1 0 1 0 0,1 2-1 0 0,-2 8 24 0 0,-1-1-1 0 0,0 1 1 0 0,0-1-1 0 0,-1 0 1 0 0,0 0-1 0 0,0 0 1 0 0,-1-1 0 0 0,-1 1-1 0 0,0-1 1 0 0,0-1-1 0 0,0 1 1 0 0,-16 14-1 0 0,5-5-127 0 0,-2-1-1 0 0,0-1 0 0 0,0-1 0 0 0,-33 19 0 0 0,12-16 675 0 0,36-17-1257 0 0,0 0 0 0 0,0 0 0 0 0,0 0-1 0 0,-1-1 1 0 0,1 1 0 0 0,0-1 0 0 0,-1 0 0 0 0,1 0 0 0 0,0 0 0 0 0,-7-2 0 0 0,7 0 75 0 0,1 1 0 0 0,0 0 0 0 0,-1-1 0 0 0,1 0 0 0 0,0 0 0 0 0,0 0 0 0 0,0 0 0 0 0,0-1 0 0 0,0 1-1 0 0,1-1 1 0 0,-1 1 0 0 0,1-1 0 0 0,-1 0 0 0 0,1 0 0 0 0,0 0 0 0 0,0 0 0 0 0,0-1 0 0 0,1 1 0 0 0,-1 0 0 0 0,1-1 0 0 0,0 1 0 0 0,0-1 0 0 0,0 0 0 0 0,0-3 0 0 0,-4-16-1218 0 0</inkml:trace>
</inkml:ink>
</file>

<file path=ppt/ink/ink5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2.303"/>
    </inkml:context>
    <inkml:brush xml:id="br0">
      <inkml:brushProperty name="width" value="0.05" units="cm"/>
      <inkml:brushProperty name="height" value="0.05" units="cm"/>
      <inkml:brushProperty name="color" value="#004F8B"/>
    </inkml:brush>
  </inkml:definitions>
  <inkml:trace contextRef="#ctx0" brushRef="#br0">21 5 6041 0 0,'13'-3'4751'0'0,"-9"2"-7671"0"0,-16 5-2734 0 0,-4 3 5544 0 0,6-1-1570 0 0</inkml:trace>
</inkml:ink>
</file>

<file path=ppt/ink/ink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7.073"/>
    </inkml:context>
    <inkml:brush xml:id="br0">
      <inkml:brushProperty name="width" value="0.05" units="cm"/>
      <inkml:brushProperty name="height" value="0.05" units="cm"/>
      <inkml:brushProperty name="color" value="#004F8B"/>
    </inkml:brush>
  </inkml:definitions>
  <inkml:trace contextRef="#ctx0" brushRef="#br0">26 158 5661 0 0,'-23'-29'10320'0'0,"22"27"-10024"0"0,1 0-1 0 0,-1 1 1 0 0,1-1-1 0 0,0 0 0 0 0,0 1 1 0 0,0-1-1 0 0,0 0 1 0 0,0 1-1 0 0,0-1 0 0 0,1 0 1 0 0,-1 1-1 0 0,0-1 1 0 0,1 0-1 0 0,-1 1 0 0 0,1-1 1 0 0,1-1-1 0 0,1-3-17 0 0,1 1-1 0 0,0 0 0 0 0,0 0 1 0 0,0 0-1 0 0,8-6 1 0 0,-1-1 91 0 0,9-6-1059 0 0,6 1-3602 0 0,7 3-10836 0 0</inkml:trace>
</inkml:ink>
</file>

<file path=ppt/ink/ink5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2.631"/>
    </inkml:context>
    <inkml:brush xml:id="br0">
      <inkml:brushProperty name="width" value="0.05" units="cm"/>
      <inkml:brushProperty name="height" value="0.05" units="cm"/>
      <inkml:brushProperty name="color" value="#004F8B"/>
    </inkml:brush>
  </inkml:definitions>
  <inkml:trace contextRef="#ctx0" brushRef="#br0">474 0 3880 0 0,'-19'42'4132'0'0,"-38"60"0"0"0,-40 32-222 0 0,-12-9-5495 0 0,-7-13-6641 0 0,65-71 4229 0 0,27-25 2311 0 0</inkml:trace>
</inkml:ink>
</file>

<file path=ppt/ink/ink5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3.209"/>
    </inkml:context>
    <inkml:brush xml:id="br0">
      <inkml:brushProperty name="width" value="0.05" units="cm"/>
      <inkml:brushProperty name="height" value="0.05" units="cm"/>
      <inkml:brushProperty name="color" value="#004F8B"/>
    </inkml:brush>
  </inkml:definitions>
  <inkml:trace contextRef="#ctx0" brushRef="#br0">427 40 4452 0 0,'-38'-39'14208'0'0,"43"43"-10475"0"0,-2-1-3600 0 0,1-1-1 0 0,-1 1 1 0 0,0-1-1 0 0,-1 1 1 0 0,1 0-1 0 0,0 0 1 0 0,-1 0-1 0 0,0 0 1 0 0,0 1-1 0 0,0-1 1 0 0,0 1-1 0 0,2 4 1 0 0,-2 3-21 0 0,0 1 1 0 0,-1 0-1 0 0,0 0 1 0 0,-1-1-1 0 0,0 1 1 0 0,-1 0-1 0 0,0 0 0 0 0,-1-1 1 0 0,0 1-1 0 0,-1 0 1 0 0,-1-1-1 0 0,1 0 1 0 0,-2 0-1 0 0,0 0 1 0 0,0-1-1 0 0,-1 1 1 0 0,0-1-1 0 0,0 0 1 0 0,-11 12-1 0 0,2-4-330 0 0,0-1 0 0 0,0 0 0 0 0,-2-1 0 0 0,0-1-1 0 0,-1 0 1 0 0,0-1 0 0 0,-1-1 0 0 0,-1-1 0 0 0,-23 10 0 0 0,-2-8-1624 0 0,0-14-3870 0 0,41 0 5020 0 0,0-1 0 0 0,-1 0 0 0 0,1-1 0 0 0,0 1 0 0 0,0-1 0 0 0,1 0 0 0 0,-1 0 0 0 0,0 0 1 0 0,1 0-1 0 0,-1 0 0 0 0,1-1 0 0 0,-1 0 0 0 0,1 0 0 0 0,0 0 0 0 0,0 0 0 0 0,1 0 0 0 0,-1 0 0 0 0,1-1 0 0 0,-4-6 1 0 0,-3-9-1017 0 0</inkml:trace>
</inkml:ink>
</file>

<file path=ppt/ink/ink5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3.584"/>
    </inkml:context>
    <inkml:brush xml:id="br0">
      <inkml:brushProperty name="width" value="0.05" units="cm"/>
      <inkml:brushProperty name="height" value="0.05" units="cm"/>
      <inkml:brushProperty name="color" value="#004F8B"/>
    </inkml:brush>
  </inkml:definitions>
  <inkml:trace contextRef="#ctx0" brushRef="#br0">145 54 4564 0 0,'2'-54'16382'0'0,"-1"59"-15491"0"0,3 32 283 0 0,-2 0 1 0 0,-1 0-1 0 0,-2 1 0 0 0,-9 53 1 0 0,-4-9-3549 0 0,-24 78 0 0 0,23-113-1918 0 0,12-39 2970 0 0,0-1 0 0 0,0 1 0 0 0,-1 0 0 0 0,0-1 0 0 0,-1 0 0 0 0,1 0 0 0 0,-1 0 0 0 0,-1 0 0 0 0,1-1 0 0 0,-1 0 0 0 0,-12 10 0 0 0,8-9-483 0 0</inkml:trace>
</inkml:ink>
</file>

<file path=ppt/ink/ink5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3.912"/>
    </inkml:context>
    <inkml:brush xml:id="br0">
      <inkml:brushProperty name="width" value="0.05" units="cm"/>
      <inkml:brushProperty name="height" value="0.05" units="cm"/>
      <inkml:brushProperty name="color" value="#004F8B"/>
    </inkml:brush>
  </inkml:definitions>
  <inkml:trace contextRef="#ctx0" brushRef="#br0">310 1 4156 0 0,'0'0'8974'0'0,"-1"4"-7294"0"0,-5 20-217 0 0,-2-1 0 0 0,-1 0 1 0 0,-1-1-1 0 0,-1 0 0 0 0,-15 23 0 0 0,11-22-1958 0 0,-1 1 0 0 0,-1-2-1 0 0,-1-1 1 0 0,-29 27 0 0 0,41-42-809 0 0,0-1 1 0 0,0 0 0 0 0,0 0 0 0 0,-1-1 0 0 0,1 0 0 0 0,-1 0-1 0 0,0-1 1 0 0,-1 1 0 0 0,1-2 0 0 0,-1 1 0 0 0,1-1 0 0 0,-1 0-1 0 0,-14 2 1 0 0,7-4-593 0 0</inkml:trace>
</inkml:ink>
</file>

<file path=ppt/ink/ink5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4.240"/>
    </inkml:context>
    <inkml:brush xml:id="br0">
      <inkml:brushProperty name="width" value="0.05" units="cm"/>
      <inkml:brushProperty name="height" value="0.05" units="cm"/>
      <inkml:brushProperty name="color" value="#004F8B"/>
    </inkml:brush>
  </inkml:definitions>
  <inkml:trace contextRef="#ctx0" brushRef="#br0">734 22 5444 0 0,'0'-22'9147'0'0,"1"35"-3331"0"0,-5 40-2836 0 0,-2-31-2604 0 0,-1-1-1 0 0,-1 0 1 0 0,-1-1-1 0 0,-1 0 0 0 0,-1 0 1 0 0,-22 30-1 0 0,23-37-231 0 0,0 0 0 0 0,-1-1 0 0 0,0 0 0 0 0,-1-1-1 0 0,-1 0 1 0 0,1-1 0 0 0,-2 0 0 0 0,1-2 0 0 0,-30 16 0 0 0,40-23-137 0 0,1 0 0 0 0,-1 1 0 0 0,0-1 1 0 0,0 0-1 0 0,0-1 0 0 0,0 1 0 0 0,1 0 0 0 0,-1-1 0 0 0,0 0 1 0 0,0 1-1 0 0,0-1 0 0 0,0 0 0 0 0,0-1 0 0 0,0 1 0 0 0,0 0 1 0 0,0-1-1 0 0,0 0 0 0 0,0 0 0 0 0,0 0 0 0 0,0 0 1 0 0,1 0-1 0 0,-1 0 0 0 0,-3-3 0 0 0,2 1-32 0 0,1 0 0 0 0,0-1 0 0 0,0 0 0 0 0,0 1-1 0 0,1-1 1 0 0,-1 0 0 0 0,1 0 0 0 0,0-1 0 0 0,0 1 0 0 0,0 0 0 0 0,0-1-1 0 0,1 1 1 0 0,-1-7 0 0 0,-2-11-81 0 0,2 1 0 0 0,0-1-1 0 0,1 0 1 0 0,1 1 0 0 0,4-27-1 0 0,-3 35 118 0 0,1-1-1 0 0,1 1 1 0 0,7-24-1 0 0,-10 37 405 0 0,1 25-255 0 0,-5-10-126 0 0,0-1-1 0 0,-1 0 1 0 0,0 0-1 0 0,-1 0 1 0 0,-1-1 0 0 0,0 0-1 0 0,-1 0 1 0 0,-16 20-1 0 0,12-15 5 0 0,-19 26 25 0 0,-47 53 1 0 0,63-80-203 0 0,-1-1 0 0 0,0-1 0 0 0,-2 0 0 0 0,0-1 0 0 0,-35 21 0 0 0,23-24-324 0 0,29-11-3 0 0,-1 1 0 0 0,1-1 1 0 0,-1 0-1 0 0,1 0 0 0 0,-1 0 0 0 0,1 0 1 0 0,-1 0-1 0 0,0 0 0 0 0,1 0 0 0 0,-1-1 1 0 0,1 1-1 0 0,-1 0 0 0 0,1-1 1 0 0,-1 0-1 0 0,1 1 0 0 0,-1-1 0 0 0,1 0 1 0 0,-2-1-1 0 0,1 1-227 0 0,1-1 0 0 0,-1 1 0 0 0,1-1 0 0 0,0 0 0 0 0,0 1 0 0 0,0-1 0 0 0,0 0 0 0 0,0 0 0 0 0,0 0 0 0 0,0 0 0 0 0,1 1 0 0 0,-1-1 0 0 0,1 0 0 0 0,-1-4 0 0 0,-1-26-2518 0 0,4 8 1201 0 0,0-3 212 0 0</inkml:trace>
</inkml:ink>
</file>

<file path=ppt/ink/ink5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4.568"/>
    </inkml:context>
    <inkml:brush xml:id="br0">
      <inkml:brushProperty name="width" value="0.05" units="cm"/>
      <inkml:brushProperty name="height" value="0.05" units="cm"/>
      <inkml:brushProperty name="color" value="#004F8B"/>
    </inkml:brush>
  </inkml:definitions>
  <inkml:trace contextRef="#ctx0" brushRef="#br0">1 87 3172 0 0,'20'-7'6857'0'0,"-13"5"-5761"0"0,0 0 0 0 0,0-1 0 0 0,0 0 0 0 0,0 0 0 0 0,0 0 0 0 0,7-6 0 0 0,-13 8-967 0 0,0 0-1 0 0,0 0 0 0 0,0 0 1 0 0,0 0-1 0 0,-1 0 1 0 0,1 0-1 0 0,0 0 0 0 0,-1-1 1 0 0,1 1-1 0 0,0 0 1 0 0,-1 0-1 0 0,0-1 0 0 0,1 1 1 0 0,-1 0-1 0 0,0-1 1 0 0,1 1-1 0 0,-1 0 0 0 0,0-1 1 0 0,0 1-1 0 0,0 0 0 0 0,0-1 1 0 0,0 1-1 0 0,-1 0 1 0 0,1 0-1 0 0,0-1 0 0 0,-1 1 1 0 0,1 0-1 0 0,-1-1 1 0 0,1 1-1 0 0,-1 0 0 0 0,1 0 1 0 0,-1 0-1 0 0,0 0 1 0 0,0 0-1 0 0,0-1 0 0 0,1 1 1 0 0,-1 1-1 0 0,0-1 1 0 0,0 0-1 0 0,0 0 0 0 0,0 0 1 0 0,-2 0-1 0 0,2 0-100 0 0,0 1 0 0 0,0-1-1 0 0,0 1 1 0 0,0-1 0 0 0,0 1-1 0 0,0-1 1 0 0,-1 1 0 0 0,1 0-1 0 0,0 0 1 0 0,0 0 0 0 0,0 0 0 0 0,-1-1-1 0 0,1 2 1 0 0,0-1 0 0 0,0 0-1 0 0,0 0 1 0 0,-1 0 0 0 0,1 0 0 0 0,0 1-1 0 0,0-1 1 0 0,0 1 0 0 0,0-1-1 0 0,0 1 1 0 0,0-1 0 0 0,0 1 0 0 0,0 0-1 0 0,0-1 1 0 0,0 1 0 0 0,0 0-1 0 0,0 0 1 0 0,0 0 0 0 0,0 0-1 0 0,0 1 1 0 0,1 0-961 0 0,0 0 1 0 0,1 0-1 0 0,-1 0 0 0 0,1 0 0 0 0,0 1 1 0 0,0-1-1 0 0,0 0 0 0 0,0 0 0 0 0,0-1 1 0 0,0 1-1 0 0,0 0 0 0 0,1 0 0 0 0,-1 0 1 0 0,1-1-1 0 0,-1 1 0 0 0,1-1 0 0 0,3 3 1 0 0,1 3-3099 0 0,-2-2 2067 0 0</inkml:trace>
</inkml:ink>
</file>

<file path=ppt/ink/ink5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6.006"/>
    </inkml:context>
    <inkml:brush xml:id="br0">
      <inkml:brushProperty name="width" value="0.05" units="cm"/>
      <inkml:brushProperty name="height" value="0.05" units="cm"/>
      <inkml:brushProperty name="color" value="#004F8B"/>
    </inkml:brush>
  </inkml:definitions>
  <inkml:trace contextRef="#ctx0" brushRef="#br0">16 20 4136 0 0,'-3'-6'23102'0'0,"7"6"-24178"0"0,5-6 5276 0 0,-9-1-9312 0 0,-5 20 2430 0 0,-16 20-17892 0 0</inkml:trace>
</inkml:ink>
</file>

<file path=ppt/ink/ink5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9.662"/>
    </inkml:context>
    <inkml:brush xml:id="br0">
      <inkml:brushProperty name="width" value="0.05" units="cm"/>
      <inkml:brushProperty name="height" value="0.05" units="cm"/>
      <inkml:brushProperty name="color" value="#E71224"/>
    </inkml:brush>
  </inkml:definitions>
  <inkml:trace contextRef="#ctx0" brushRef="#br0">606 46 3756 0 0,'2'-37'12379'0'0,"-2"37"-12300"0"0,0 0 0 0 0,0-1 0 0 0,0 1 0 0 0,-1 0 0 0 0,1-1 0 0 0,0 1 0 0 0,0-1 0 0 0,0 1 0 0 0,0 0 0 0 0,0-1 0 0 0,-1 1 0 0 0,1 0 0 0 0,0-1 0 0 0,0 1 0 0 0,0 0 0 0 0,-1 0 0 0 0,1-1 0 0 0,0 1 0 0 0,-1 0 0 0 0,1 0 0 0 0,0-1 0 0 0,0 1 0 0 0,-1 0 0 0 0,1 0 0 0 0,0 0 0 0 0,-1 0 0 0 0,1-1 0 0 0,-1 1 0 0 0,1 0 0 0 0,0 0 0 0 0,-1 0 0 0 0,1 0 0 0 0,0 0 0 0 0,-1 0 0 0 0,1 0 0 0 0,-1 0 0 0 0,1 0 0 0 0,0 0 0 0 0,-1 0 0 0 0,-18 11 1644 0 0,-14 25-144 0 0,32-34-1471 0 0,-17 21 419 0 0,0 2 0 0 0,2 0-1 0 0,-20 38 1 0 0,29-48-522 0 0,1 0-1 0 0,0 0 1 0 0,1 0-1 0 0,1 1 1 0 0,0 0 0 0 0,1 0-1 0 0,0 0 1 0 0,1 16 0 0 0,2-28-75 0 0,0-1 1 0 0,0 0-1 0 0,1 0 1 0 0,-1 1-1 0 0,1-1 1 0 0,0 0-1 0 0,0 0 1 0 0,0 0-1 0 0,1 0 1 0 0,-1 0-1 0 0,1 0 1 0 0,-1 0-1 0 0,1 0 1 0 0,0-1-1 0 0,0 1 1 0 0,0-1-1 0 0,0 1 1 0 0,1-1-1 0 0,-1 0 0 0 0,1 0 1 0 0,-1 0-1 0 0,1 0 1 0 0,0 0-1 0 0,0 0 1 0 0,0-1-1 0 0,0 0 1 0 0,5 2-1 0 0,-6-2 32 0 0,22-28-332 0 0,-24 26 395 0 0,1-1-23 0 0,0 1 1 0 0,-1 0-1 0 0,1-1 0 0 0,-1 1 0 0 0,0-1 0 0 0,0 1 1 0 0,1-1-1 0 0,-1 1 0 0 0,0-1 0 0 0,0 1 1 0 0,0-1-1 0 0,0 1 0 0 0,-1 0 0 0 0,1-1 0 0 0,0 1 1 0 0,-1-1-1 0 0,0-2 0 0 0,0 4 9 0 0,1 0 0 0 0,-1 0 0 0 0,0 0 0 0 0,1 0 0 0 0,-1 0 0 0 0,0 0 0 0 0,1 0 0 0 0,-1 0 0 0 0,1 0 0 0 0,-1 0 0 0 0,0 0 0 0 0,1 0 0 0 0,-1 0 0 0 0,0 0 0 0 0,1 1 0 0 0,-1-1 0 0 0,1 0 0 0 0,-1 1 0 0 0,1-1 0 0 0,-1 0 0 0 0,0 1 0 0 0,1-1 0 0 0,-1 0 0 0 0,1 1 0 0 0,0-1 0 0 0,-1 2 0 0 0,-7 4 87 0 0,1 1 0 0 0,0 1 0 0 0,1-1 0 0 0,-6 10 0 0 0,1-1-9 0 0,0-1-1 0 0,-1-1 1 0 0,0 0 0 0 0,-29 25 0 0 0,34-33-82 0 0,0 0 0 0 0,-1-1-1 0 0,0 0 1 0 0,0 0 0 0 0,0-1 0 0 0,-1 0 0 0 0,0 0 0 0 0,0-1 0 0 0,0 0 0 0 0,0 0 0 0 0,-13 1 0 0 0,20-4-35 0 0,0 1 1 0 0,0-1 0 0 0,0 0 0 0 0,-1 0-1 0 0,1-1 1 0 0,0 1 0 0 0,0 0 0 0 0,0-1-1 0 0,0 1 1 0 0,0-1 0 0 0,0 0 0 0 0,0 0-1 0 0,0 1 1 0 0,0-1 0 0 0,0 0 0 0 0,1-1 0 0 0,-1 1-1 0 0,-3-3 1 0 0,4 3 2 0 0,0 0 0 0 0,1 0 0 0 0,-1 0-1 0 0,0 0 1 0 0,1 0 0 0 0,-1-1 0 0 0,0 1 0 0 0,1 0 0 0 0,-1 0 0 0 0,1-1 0 0 0,0 1-1 0 0,0 0 1 0 0,-1-1 0 0 0,1 1 0 0 0,0 0 0 0 0,0-1 0 0 0,0 1 0 0 0,0 0-1 0 0,0-1 1 0 0,1 1 0 0 0,-1 0 0 0 0,0-1 0 0 0,0 1 0 0 0,1 0 0 0 0,-1-1 0 0 0,2-1-1 0 0,-2 2 22 0 0,1-1-1 0 0,0 1 0 0 0,-1 0 1 0 0,1-1-1 0 0,0 1 0 0 0,0 0 1 0 0,-1 0-1 0 0,1 0 0 0 0,0 0 1 0 0,0-1-1 0 0,0 1 0 0 0,1 1 1 0 0,-1-1-1 0 0,0 0 0 0 0,0 0 1 0 0,0 0-1 0 0,1 0 0 0 0,-1 1 1 0 0,0-1-1 0 0,1 1 0 0 0,-1-1 1 0 0,1 1-1 0 0,-1-1 0 0 0,0 1 1 0 0,1 0-1 0 0,-1 0 0 0 0,1 0 0 0 0,-1 0 1 0 0,1 0-1 0 0,-1 0 0 0 0,1 0 1 0 0,-1 0-1 0 0,1 1 0 0 0,-1-1 1 0 0,0 0-1 0 0,1 1 0 0 0,-1-1 1 0 0,1 1-1 0 0,-1 0 0 0 0,2 1 1 0 0,0-1 34 0 0,-1 0 0 0 0,0 1 0 0 0,0 0 0 0 0,0-1 0 0 0,0 1 0 0 0,-1 0 0 0 0,1 0 0 0 0,0 0 0 0 0,-1 0 0 0 0,1 0 1 0 0,-1 0-1 0 0,0 0 0 0 0,0 1 0 0 0,0-1 0 0 0,0 0 0 0 0,0 1 0 0 0,0-1 0 0 0,0 1 0 0 0,-1-1 0 0 0,0 1 0 0 0,1-1 0 0 0,-1 6 0 0 0,-2 0-18 0 0,0 0-1 0 0,0 0 0 0 0,-1 0 1 0 0,0 0-1 0 0,-1 0 0 0 0,1-1 1 0 0,-1 1-1 0 0,-1-1 0 0 0,0 0 1 0 0,0 0-1 0 0,0-1 0 0 0,-1 1 1 0 0,1-1-1 0 0,-2 0 0 0 0,-8 7 1 0 0,4-5-430 0 0,0 0 0 0 0,0-1 1 0 0,0 0-1 0 0,-1-1 1 0 0,0 0-1 0 0,0 0 0 0 0,0-2 1 0 0,-1 1-1 0 0,-14 2 0 0 0,25-7-110 0 0,-1 0 0 0 0,0 1-1 0 0,1-1 1 0 0,-1 0-1 0 0,1-1 1 0 0,-1 1-1 0 0,0 0 1 0 0,1-1-1 0 0,-1 1 1 0 0,1-1-1 0 0,-1 0 1 0 0,1 0 0 0 0,0 0-1 0 0,-1 0 1 0 0,1 0-1 0 0,0-1 1 0 0,0 1-1 0 0,-1-1 1 0 0,1 1-1 0 0,1-1 1 0 0,-1 0-1 0 0,0 0 1 0 0,0 0 0 0 0,0 0-1 0 0,1 0 1 0 0,-1 0-1 0 0,1 0 1 0 0,0 0-1 0 0,0-1 1 0 0,0 1-1 0 0,0 0 1 0 0,-1-4-1 0 0,1-6-1126 0 0</inkml:trace>
</inkml:ink>
</file>

<file path=ppt/ink/ink5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19.990"/>
    </inkml:context>
    <inkml:brush xml:id="br0">
      <inkml:brushProperty name="width" value="0.05" units="cm"/>
      <inkml:brushProperty name="height" value="0.05" units="cm"/>
      <inkml:brushProperty name="color" value="#E71224"/>
    </inkml:brush>
  </inkml:definitions>
  <inkml:trace contextRef="#ctx0" brushRef="#br0">40 85 4740 0 0,'19'-27'10896'0'0,"-17"25"-10447"0"0,-1 0-1 0 0,1-1 0 0 0,-1 1 0 0 0,0 0 0 0 0,0-1 0 0 0,0 1 1 0 0,-1-1-1 0 0,1 1 0 0 0,-1-1 0 0 0,1 1 0 0 0,-1-1 1 0 0,0 0-1 0 0,0 1 0 0 0,0-1 0 0 0,0 0 0 0 0,-1-2 0 0 0,1 4 260 0 0,0 0-642 0 0,0 1-1 0 0,0 0 1 0 0,0-1 0 0 0,0 1 0 0 0,0-1-1 0 0,0 1 1 0 0,0 0 0 0 0,0-1-1 0 0,0 1 1 0 0,0-1 0 0 0,0 1 0 0 0,0 0-1 0 0,-1-1 1 0 0,1 1 0 0 0,0 0 0 0 0,0-1-1 0 0,0 1 1 0 0,-1 0 0 0 0,1-1-1 0 0,0 1 1 0 0,0 0 0 0 0,-1-1 0 0 0,1 1-1 0 0,0 0 1 0 0,0 0 0 0 0,-1-1 0 0 0,1 1-1 0 0,0 0 1 0 0,-1 0 0 0 0,1 0-1 0 0,-1-1 1 0 0,1 1 0 0 0,0 0 0 0 0,-1 0-1 0 0,1 0 1 0 0,0 0 0 0 0,-1 0 0 0 0,1 0-1 0 0,-1 0 1 0 0,1 0 0 0 0,0 0-1 0 0,-1 0 1 0 0,1 0 0 0 0,-1 0 0 0 0,1 0-1 0 0,0 0 1 0 0,-1 0 0 0 0,1 0 0 0 0,0 1-1 0 0,-1-1 1 0 0,1 0 0 0 0,0 0-1 0 0,-1 0 1 0 0,1 1 0 0 0,0-1 0 0 0,-1 0-1 0 0,1 0 1 0 0,-1 1 0 0 0,0-1-171 0 0,0 1 0 0 0,0-1-1 0 0,0 1 1 0 0,0-1 0 0 0,0 1 0 0 0,0-1 0 0 0,0 1 0 0 0,0 0-1 0 0,0-1 1 0 0,0 1 0 0 0,0 0 0 0 0,0 0 0 0 0,1 0 0 0 0,-1 0 0 0 0,0 0-1 0 0,0 0 1 0 0,1 0 0 0 0,-1 0 0 0 0,1 0 0 0 0,-1 0 0 0 0,1 0-1 0 0,-1 2 1 0 0,1 0-1485 0 0,-1 1-1 0 0,1-1 1 0 0,-1 0-1 0 0,0 0 1 0 0,0 1-1 0 0,0-1 1 0 0,0 0-1 0 0,0 0 1 0 0,-1 0-1 0 0,1 0 1 0 0,-3 2-1 0 0,-7 9-2673 0 0,3-7 2772 0 0</inkml:trace>
</inkml:ink>
</file>

<file path=ppt/ink/ink5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0.334"/>
    </inkml:context>
    <inkml:brush xml:id="br0">
      <inkml:brushProperty name="width" value="0.05" units="cm"/>
      <inkml:brushProperty name="height" value="0.05" units="cm"/>
      <inkml:brushProperty name="color" value="#E71224"/>
    </inkml:brush>
  </inkml:definitions>
  <inkml:trace contextRef="#ctx0" brushRef="#br0">199 4 5384 0 0,'-18'-4'15301'0'0,"22"11"-15093"0"0,0 1 1 0 0,0-1-1 0 0,-1 0 0 0 0,0 1 1 0 0,0 0-1 0 0,-1 0 0 0 0,0 0 0 0 0,0 0 1 0 0,-1 0-1 0 0,0 0 0 0 0,-1 0 0 0 0,1 0 1 0 0,-2 0-1 0 0,1 1 0 0 0,-1-1 0 0 0,0 0 1 0 0,-1 0-1 0 0,0 0 0 0 0,0 0 0 0 0,0 0 1 0 0,-1-1-1 0 0,-1 1 0 0 0,1-1 0 0 0,-9 13 1 0 0,-47 60-912 0 0,21-44-2506 0 0,34-33 2001 0 0,0-1 1 0 0,0 1 0 0 0,-1-1-1 0 0,1 0 1 0 0,0 0 0 0 0,-1 0-1 0 0,-7 2 1 0 0,8-3-1790 0 0,-5-1 1359 0 0,3-3-2955 0 0,-13-6 2708 0 0</inkml:trace>
</inkml:ink>
</file>

<file path=ppt/ink/ink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7.542"/>
    </inkml:context>
    <inkml:brush xml:id="br0">
      <inkml:brushProperty name="width" value="0.05" units="cm"/>
      <inkml:brushProperty name="height" value="0.05" units="cm"/>
      <inkml:brushProperty name="color" value="#004F8B"/>
    </inkml:brush>
  </inkml:definitions>
  <inkml:trace contextRef="#ctx0" brushRef="#br0">204 282 5332 0 0,'-1'0'494'0'0,"-1"-1"0"0"0,1 1 0 0 0,-1 0 0 0 0,1-1 0 0 0,-1 0 0 0 0,1 1 0 0 0,0-1 0 0 0,-1 0 0 0 0,1 0 0 0 0,0 0-1 0 0,0 0 1 0 0,-1 0 0 0 0,1 0 0 0 0,0 0 0 0 0,0 0 0 0 0,0 0 0 0 0,0 0 0 0 0,1-1 0 0 0,-1 1 0 0 0,0 0-1 0 0,0-1 1 0 0,1 1 0 0 0,-1-1 0 0 0,1 1 0 0 0,-1 0 0 0 0,1-1 0 0 0,-1-2 0 0 0,1 0-47 0 0,1 1 1 0 0,0-1-1 0 0,-1 1 1 0 0,1-1-1 0 0,0 1 1 0 0,0 0-1 0 0,1-1 1 0 0,-1 1 0 0 0,1 0-1 0 0,0 0 1 0 0,3-5-1 0 0,8-9 76 0 0,1 1-1 0 0,0 1 1 0 0,19-15-1 0 0,-31 27-266 0 0,16-12 118 0 0,1 1-1 0 0,0 1 1 0 0,0 0-1 0 0,1 1 1 0 0,1 1-1 0 0,0 2 1 0 0,1 0-1 0 0,0 0 1 0 0,39-8-1 0 0,-60 17-345 0 0,1-1-1 0 0,-1 1 1 0 0,0 0-1 0 0,0-1 0 0 0,0 1 1 0 0,0 0-1 0 0,0 0 1 0 0,0 0-1 0 0,0 0 0 0 0,1 0 1 0 0,-1 0-1 0 0,0 0 0 0 0,0 0 1 0 0,0 0-1 0 0,0 1 1 0 0,0-1-1 0 0,0 0 0 0 0,0 1 1 0 0,1-1-1 0 0,-1 1 1 0 0,0-1-1 0 0,0 1 0 0 0,0-1 1 0 0,-1 1-1 0 0,1 0 0 0 0,0-1 1 0 0,0 1-1 0 0,0 0 1 0 0,0 0-1 0 0,-1 0 0 0 0,1 0 1 0 0,0 0-1 0 0,-1 0 1 0 0,1 0-1 0 0,-1 0 0 0 0,1 0 1 0 0,-1 0-1 0 0,1 0 0 0 0,-1 0 1 0 0,0 0-1 0 0,0 0 1 0 0,1 0-1 0 0,-1 0 0 0 0,0 0 1 0 0,0 1-1 0 0,0-1 1 0 0,0 0-1 0 0,0 0 0 0 0,0 0 1 0 0,-1 0-1 0 0,1 0 0 0 0,0 0 1 0 0,-1 1-1 0 0,1-1 1 0 0,-1 1-1 0 0,-1 5 35 0 0,0 0-1 0 0,-1-1 1 0 0,1 1-1 0 0,-2-1 1 0 0,1 0-1 0 0,-1 1 1 0 0,-6 8 0 0 0,-21 14-42 0 0,0-1 1 0 0,-2-1 0 0 0,-1-2 0 0 0,-1-1 0 0 0,-45 22 0 0 0,55-31-19 0 0,-69 35-923 0 0,84-45 752 0 0,0-1 0 0 0,-1 0 0 0 0,0-1 0 0 0,1 0 0 0 0,-1-1 1 0 0,0 0-1 0 0,-14 0 0 0 0,23-2-252 0 0,-1 0 1 0 0,1 0-1 0 0,0 0 0 0 0,0-1 1 0 0,-1 1-1 0 0,1-1 1 0 0,0 0-1 0 0,0 0 1 0 0,0 0-1 0 0,0 0 0 0 0,0 0 1 0 0,0 0-1 0 0,0 0 1 0 0,0 0-1 0 0,0-1 0 0 0,0 1 1 0 0,1-1-1 0 0,-1 0 1 0 0,1 1-1 0 0,-1-1 0 0 0,1 0 1 0 0,0 0-1 0 0,-1 0 1 0 0,1 0-1 0 0,0 0 1 0 0,0 0-1 0 0,0 0 0 0 0,1 0 1 0 0,-1-1-1 0 0,0 1 1 0 0,1 0-1 0 0,0 0 0 0 0,-1-1 1 0 0,1 1-1 0 0,0-3 1 0 0,2-53-7630 0 0,3 25 5472 0 0,-4 24 2450 0 0,6-23-1815 0 0,2 0 240 0 0</inkml:trace>
</inkml:ink>
</file>

<file path=ppt/ink/ink5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0.709"/>
    </inkml:context>
    <inkml:brush xml:id="br0">
      <inkml:brushProperty name="width" value="0.05" units="cm"/>
      <inkml:brushProperty name="height" value="0.05" units="cm"/>
      <inkml:brushProperty name="color" value="#E71224"/>
    </inkml:brush>
  </inkml:definitions>
  <inkml:trace contextRef="#ctx0" brushRef="#br0">50 26 4504 0 0,'-4'-25'8476'0'0,"11"38"-2151"0"0,5 17-2754 0 0,-4-4-3354 0 0,-4-3 187 0 0,-1 1 0 0 0,-2 0 1 0 0,0 0-1 0 0,-1 0 0 0 0,-7 47 1 0 0,-17 53-5558 0 0,22-116 3708 0 0,1-1 1 0 0,-1-1 0 0 0,-1 1-1 0 0,1 0 1 0 0,-1 0-1 0 0,-1-1 1 0 0,1 0 0 0 0,-1 1-1 0 0,0-1 1 0 0,0-1-1 0 0,-8 9 1 0 0,5-10-425 0 0</inkml:trace>
</inkml:ink>
</file>

<file path=ppt/ink/ink5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1.037"/>
    </inkml:context>
    <inkml:brush xml:id="br0">
      <inkml:brushProperty name="width" value="0.05" units="cm"/>
      <inkml:brushProperty name="height" value="0.05" units="cm"/>
      <inkml:brushProperty name="color" value="#E71224"/>
    </inkml:brush>
  </inkml:definitions>
  <inkml:trace contextRef="#ctx0" brushRef="#br0">503 1 4532 0 0,'0'0'4439'0'0,"-5"3"-3041"0"0,-9 10-145 0 0,0 0 0 0 0,1 1 0 0 0,1 1-1 0 0,-19 28 1 0 0,-4 3-212 0 0,-34 42-408 0 0,-61 71-3047 0 0,103-129-1812 0 0,-46 35-1 0 0,20-29 11 0 0,26-20 2464 0 0</inkml:trace>
</inkml:ink>
</file>

<file path=ppt/ink/ink5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1.897"/>
    </inkml:context>
    <inkml:brush xml:id="br0">
      <inkml:brushProperty name="width" value="0.05" units="cm"/>
      <inkml:brushProperty name="height" value="0.05" units="cm"/>
      <inkml:brushProperty name="color" value="#E71224"/>
    </inkml:brush>
  </inkml:definitions>
  <inkml:trace contextRef="#ctx0" brushRef="#br0">792 142 3836 0 0,'0'0'3185'0'0,"-41"-26"5711"0"0,38 23-8554 0 0,0 1 1 0 0,1-1 0 0 0,-1 0-1 0 0,1 1 1 0 0,0-1 0 0 0,0 0-1 0 0,0 0 1 0 0,0 0-1 0 0,0-1 1 0 0,0 1 0 0 0,1 0-1 0 0,0-1 1 0 0,0 1 0 0 0,0-1-1 0 0,0 0 1 0 0,0 1 0 0 0,1-1-1 0 0,-1 1 1 0 0,1-1-1 0 0,0-5 1 0 0,1 7-279 0 0,-1 0-1 0 0,1 0 1 0 0,-1-1-1 0 0,1 1 1 0 0,0 0-1 0 0,0 0 1 0 0,0 0-1 0 0,0 1 1 0 0,0-1-1 0 0,0 0 1 0 0,1 0-1 0 0,-1 0 1 0 0,0 1-1 0 0,1-1 1 0 0,0 1-1 0 0,-1-1 1 0 0,1 1-1 0 0,0 0 1 0 0,0-1-1 0 0,-1 1 1 0 0,1 0-1 0 0,0 0 1 0 0,0 1-1 0 0,0-1 1 0 0,1 0-1 0 0,-1 1 1 0 0,0-1 0 0 0,0 1-1 0 0,0-1 1 0 0,0 1-1 0 0,1 0 1 0 0,-1 0-1 0 0,3 0 1 0 0,-2 1-25 0 0,0-1 0 0 0,-1 1 0 0 0,0 0 0 0 0,1 0 0 0 0,-1 0 0 0 0,1 0 0 0 0,-1 0 0 0 0,0 0 0 0 0,0 1 0 0 0,0-1 0 0 0,0 1 1 0 0,0-1-1 0 0,0 1 0 0 0,0 0 0 0 0,0 0 0 0 0,-1 0 0 0 0,1 0 0 0 0,0 0 0 0 0,-1 0 0 0 0,0 0 0 0 0,0 0 0 0 0,0 1 0 0 0,0-1 0 0 0,0 1 1 0 0,1 3-1 0 0,16 63 640 0 0,-18-67-664 0 0,0 2 24 0 0,1 0-1 0 0,-1 0 1 0 0,0 0 0 0 0,-1 0 0 0 0,1 0-1 0 0,-1 0 1 0 0,0 0 0 0 0,0 0 0 0 0,0 0-1 0 0,0 0 1 0 0,-1 0 0 0 0,1-1 0 0 0,-1 1-1 0 0,0-1 1 0 0,0 1 0 0 0,0-1 0 0 0,-1 0-1 0 0,1 0 1 0 0,-5 5 0 0 0,-7 5 230 0 0,-1 0-1 0 0,-31 21 1 0 0,-1 2 706 0 0,-126 139 1004 0 0,-19 18-1232 0 0,171-173-534 0 0,7-7-649 0 0,0 0 0 0 0,-1-1 0 0 0,0-1 0 0 0,-1 0 0 0 0,-21 11 0 0 0,33-20-16 0 0,-1 0 1 0 0,1-1 0 0 0,0 0-1 0 0,0 0 1 0 0,-1 0 0 0 0,1 0-1 0 0,-1 0 1 0 0,1-1 0 0 0,-1 0-1 0 0,1 0 1 0 0,-9-1-1 0 0,9 0-192 0 0,0-1-1 0 0,0 1 0 0 0,0-1 0 0 0,0 1 1 0 0,0-1-1 0 0,0 0 0 0 0,1-1 0 0 0,-1 1 0 0 0,1-1 1 0 0,-1 1-1 0 0,1-1 0 0 0,0 0 0 0 0,0 0 0 0 0,-3-5 1 0 0,-4-4-861 0 0,1 0 0 0 0,1-1 1 0 0,0 0-1 0 0,1 0 0 0 0,0 0 1 0 0,1-1-1 0 0,-7-24 1 0 0,5 4-212 0 0</inkml:trace>
</inkml:ink>
</file>

<file path=ppt/ink/ink5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2.225"/>
    </inkml:context>
    <inkml:brush xml:id="br0">
      <inkml:brushProperty name="width" value="0.05" units="cm"/>
      <inkml:brushProperty name="height" value="0.05" units="cm"/>
      <inkml:brushProperty name="color" value="#E71224"/>
    </inkml:brush>
  </inkml:definitions>
  <inkml:trace contextRef="#ctx0" brushRef="#br0">0 154 4832 0 0,'33'-22'3331'0'0,"0"2"-1"0"0,36-16 1 0 0,-30 17-2072 0 0,46-32 0 0 0,-84 50-2039 0 0,6-4-744 0 0</inkml:trace>
</inkml:ink>
</file>

<file path=ppt/ink/ink5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2.787"/>
    </inkml:context>
    <inkml:brush xml:id="br0">
      <inkml:brushProperty name="width" value="0.05" units="cm"/>
      <inkml:brushProperty name="height" value="0.05" units="cm"/>
      <inkml:brushProperty name="color" value="#E71224"/>
    </inkml:brush>
  </inkml:definitions>
  <inkml:trace contextRef="#ctx0" brushRef="#br0">903 1 3508 0 0,'-4'6'1073'0'0,"0"1"513"0"0,0 0 0 0 0,0 1 0 0 0,0-1 1 0 0,1 1-1 0 0,-4 13 0 0 0,6-17-1259 0 0,1 0 0 0 0,-1 0 0 0 0,1 0 0 0 0,0 0 0 0 0,0 1 0 0 0,1-1 0 0 0,-1 0 0 0 0,3 7 0 0 0,-3-11-318 0 0,1 0-1 0 0,-1 1 1 0 0,1-1 0 0 0,-1 0-1 0 0,1 0 1 0 0,-1 0-1 0 0,1 1 1 0 0,-1-1 0 0 0,1 0-1 0 0,-1 0 1 0 0,1 0 0 0 0,0 0-1 0 0,-1 0 1 0 0,1 0 0 0 0,-1 0-1 0 0,1 0 1 0 0,-1 0 0 0 0,1-1-1 0 0,0 1 1 0 0,-1 0 0 0 0,1 0-1 0 0,-1 0 1 0 0,1-1 0 0 0,-1 1-1 0 0,1 0 1 0 0,-1 0 0 0 0,1-1-1 0 0,-1 1 1 0 0,1 0 0 0 0,-1-1-1 0 0,3-1 2627 0 0,-29 45-1493 0 0,22-34-941 0 0,0-1 0 0 0,-1 0 1 0 0,0 0-1 0 0,0 0 0 0 0,-1-1 0 0 0,0 0 1 0 0,0 0-1 0 0,-1 0 0 0 0,-12 9 0 0 0,18-15-204 0 0,-1 0 0 0 0,1 0 0 0 0,-1 0 0 0 0,0 0 0 0 0,1-1 0 0 0,-1 1 0 0 0,0-1 0 0 0,0 1 0 0 0,1-1 0 0 0,-1 1 0 0 0,0-1 0 0 0,0 0 0 0 0,0 0 0 0 0,1 0 1 0 0,-1 0-1 0 0,0 0 0 0 0,0-1 0 0 0,0 1 0 0 0,1 0 0 0 0,-1-1 0 0 0,0 1 0 0 0,0-1 0 0 0,1 0 0 0 0,-4-1 0 0 0,-49-13-50 0 0,51 15 97 0 0,-1 0 0 0 0,0 0 0 0 0,0 1 0 0 0,1-1 0 0 0,-1 1 0 0 0,1 0 0 0 0,-1 0 0 0 0,1 0 0 0 0,-1 1 0 0 0,1-1 0 0 0,0 1 0 0 0,-1-1 0 0 0,1 1 0 0 0,0 0 0 0 0,0 1 0 0 0,0-1 0 0 0,0 0-1 0 0,-3 5 1 0 0,-52 61 1291 0 0,37-42-1038 0 0,-43 53 342 0 0,-78 87 554 0 0,121-144-1313 0 0,-2-1 1 0 0,0-1-1 0 0,-1-2 1 0 0,-1 0-1 0 0,-28 15 0 0 0,16-18-915 0 0,32-13 235 0 0,1-1 0 0 0,-1 0 0 0 0,0 0 0 0 0,0-1 0 0 0,0 0 0 0 0,0 1 0 0 0,0-2-1 0 0,-8 0 1 0 0,9 0 225 0 0,0 0-1 0 0,0 0 0 0 0,1-1 0 0 0,-1 1 1 0 0,0-1-1 0 0,1 0 0 0 0,0 0 0 0 0,-1 0 1 0 0,1-1-1 0 0,0 1 0 0 0,0-1 0 0 0,0 1 1 0 0,0-1-1 0 0,1 0 0 0 0,-1 0 0 0 0,1-1 1 0 0,-1 1-1 0 0,1 0 0 0 0,0-1 0 0 0,1 1 1 0 0,-2-5-1 0 0,-17-52-3263 0 0,15 24 2096 0 0</inkml:trace>
</inkml:ink>
</file>

<file path=ppt/ink/ink5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3.115"/>
    </inkml:context>
    <inkml:brush xml:id="br0">
      <inkml:brushProperty name="width" value="0.05" units="cm"/>
      <inkml:brushProperty name="height" value="0.05" units="cm"/>
      <inkml:brushProperty name="color" value="#E71224"/>
    </inkml:brush>
  </inkml:definitions>
  <inkml:trace contextRef="#ctx0" brushRef="#br0">9 20 5444 0 0,'0'0'2277'0'0,"8"-5"1603"0"0,0-1-728 0 0,-1 3-47 0 0,-1-2-2893 0 0,-35 15-16370 0 0,21-6 14458 0 0</inkml:trace>
</inkml:ink>
</file>

<file path=ppt/ink/ink5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3.444"/>
    </inkml:context>
    <inkml:brush xml:id="br0">
      <inkml:brushProperty name="width" value="0.05" units="cm"/>
      <inkml:brushProperty name="height" value="0.05" units="cm"/>
      <inkml:brushProperty name="color" value="#E71224"/>
    </inkml:brush>
  </inkml:definitions>
  <inkml:trace contextRef="#ctx0" brushRef="#br0">404 1 5404 0 0,'0'0'7277'0'0,"-4"3"-5740"0"0,-19 21 2103 0 0,-33 46 1 0 0,32-39-2439 0 0,-35 36 0 0 0,43-51-513 0 0,2-1-1795 0 0,-2-1-1 0 0,1 0 1 0 0,-33 21-1 0 0,44-33 331 0 0,0 1-1 0 0,0-1 1 0 0,-1 0-1 0 0,0 0 1 0 0,1 0-1 0 0,-1-1 1 0 0,0 1-1 0 0,0-1 1 0 0,0 0-1 0 0,0-1 1 0 0,0 1 0 0 0,0-1-1 0 0,0 0 1 0 0,0 0-1 0 0,1-1 1 0 0,-1 1-1 0 0,0-1 1 0 0,0 0-1 0 0,0 0 1 0 0,0-1-1 0 0,-6-2 1 0 0,-7-5-1020 0 0</inkml:trace>
</inkml:ink>
</file>

<file path=ppt/ink/ink5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3.944"/>
    </inkml:context>
    <inkml:brush xml:id="br0">
      <inkml:brushProperty name="width" value="0.05" units="cm"/>
      <inkml:brushProperty name="height" value="0.05" units="cm"/>
      <inkml:brushProperty name="color" value="#E71224"/>
    </inkml:brush>
  </inkml:definitions>
  <inkml:trace contextRef="#ctx0" brushRef="#br0">1239 7 3980 0 0,'2'-2'1920'0'0,"-1"2"-1280"0"0,0-1 0 0 0,0 1 0 0 0,0-1 0 0 0,-1 1 0 0 0,1-1 0 0 0,0 1 0 0 0,0 0 0 0 0,0 0 0 0 0,0-1 0 0 0,0 1 0 0 0,0 0 0 0 0,0 0 0 0 0,0 0 0 0 0,-1 0 0 0 0,1 0 0 0 0,2 0 0 0 0,-2 2-438 0 0,0-1 0 0 0,0 1 1 0 0,0 0-1 0 0,0 0 0 0 0,0 0 1 0 0,0 0-1 0 0,-1 0 1 0 0,1 0-1 0 0,-1 0 0 0 0,1 0 1 0 0,-1 0-1 0 0,0 0 0 0 0,0 0 1 0 0,0 0-1 0 0,0 0 0 0 0,0 0 1 0 0,0 0-1 0 0,-1 0 1 0 0,0 3-1 0 0,-1 1 103 0 0,0 0-1 0 0,0 0 1 0 0,-1-1 0 0 0,0 1 0 0 0,0-1-1 0 0,-6 9 1 0 0,0-2 83 0 0,-1-1-1 0 0,0-1 1 0 0,0 1 0 0 0,-1-2 0 0 0,-17 13-1 0 0,21-18-289 0 0,0 0 0 0 0,0 0 0 0 0,0 0 0 0 0,0-1-1 0 0,0 0 1 0 0,-1-1 0 0 0,1 1 0 0 0,-14 1 0 0 0,19-4-88 0 0,0 0-1 0 0,0 0 1 0 0,-1 0 0 0 0,1 0 0 0 0,0 0 0 0 0,0 0 0 0 0,0-1 0 0 0,0 1 0 0 0,0-1 0 0 0,0 0-1 0 0,0 0 1 0 0,0 1 0 0 0,0-1 0 0 0,0 0 0 0 0,1 0 0 0 0,-1-1 0 0 0,0 1 0 0 0,1 0 0 0 0,-1-1-1 0 0,0 1 1 0 0,1-1 0 0 0,0 1 0 0 0,-1-1 0 0 0,1 0 0 0 0,0 1 0 0 0,0-1 0 0 0,0 0-1 0 0,0 0 1 0 0,0 0 0 0 0,0 0 0 0 0,1 0 0 0 0,-1 0 0 0 0,1 0 0 0 0,-1 0 0 0 0,1 0 0 0 0,0-4-1 0 0,-3-5 70 0 0,1 0 0 0 0,1 0 0 0 0,0 0 0 0 0,1-1 0 0 0,0 1 0 0 0,0 0 0 0 0,1 0-1 0 0,1 0 1 0 0,5-20 0 0 0,-15 48 310 0 0,-1 0 0 0 0,0-1 1 0 0,-1 0-1 0 0,-1-1 0 0 0,0 0 0 0 0,-1 0 0 0 0,-1-1 0 0 0,-25 21 0 0 0,3-5-82 0 0,-1-2 0 0 0,-71 43 0 0 0,78-55-248 0 0,-2-2 0 0 0,0-1-1 0 0,0-2 1 0 0,-1-1 0 0 0,0-1-1 0 0,-1-2 1 0 0,-64 6 0 0 0,49-10-300 0 0,-1-3 0 0 0,1-1 0 0 0,-1-3 0 0 0,-88-17 1 0 0,103 9-567 0 0,30 10-416 0 0,0 0 0 0 0,0 0 1 0 0,0-1-1 0 0,1 1 0 0 0,-1-1 0 0 0,1 0 0 0 0,0 0 0 0 0,-6-7 0 0 0,7 8 232 0 0,0-1 0 0 0,0 0 0 0 0,1 0-1 0 0,-1 0 1 0 0,1 0 0 0 0,0 0 0 0 0,0-1 0 0 0,0 1 0 0 0,0 0 0 0 0,0 0 0 0 0,1-1-1 0 0,-1-3 1 0 0,7-31-3154 0 0,1 22 2314 0 0</inkml:trace>
</inkml:ink>
</file>

<file path=ppt/ink/ink5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4.334"/>
    </inkml:context>
    <inkml:brush xml:id="br0">
      <inkml:brushProperty name="width" value="0.05" units="cm"/>
      <inkml:brushProperty name="height" value="0.05" units="cm"/>
      <inkml:brushProperty name="color" value="#E71224"/>
    </inkml:brush>
  </inkml:definitions>
  <inkml:trace contextRef="#ctx0" brushRef="#br0">0 90 4648 0 0,'29'-17'6040'0'0,"28"-27"1931"0"0,-52 38-7193 0 0,-20-2-13824 0 0,11 8 10939 0 0,6-3 163 0 0,7-8 288 0 0</inkml:trace>
</inkml:ink>
</file>

<file path=ppt/ink/ink5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4.694"/>
    </inkml:context>
    <inkml:brush xml:id="br0">
      <inkml:brushProperty name="width" value="0.05" units="cm"/>
      <inkml:brushProperty name="height" value="0.05" units="cm"/>
      <inkml:brushProperty name="color" value="#E71224"/>
    </inkml:brush>
  </inkml:definitions>
  <inkml:trace contextRef="#ctx0" brushRef="#br0">809 5 4932 0 0,'1'-5'9713'0'0,"-78"81"-5837"0"0,-110 81 0 0 0,122-109-3286 0 0,-2-3 0 0 0,-2-3 1 0 0,-2-2-1 0 0,-119 46 0 0 0,185-84-1030 0 0,-1 0 1 0 0,1 0-1 0 0,-1 0 0 0 0,0-1 0 0 0,0 0 0 0 0,0 0 0 0 0,0 0 0 0 0,0-1 1 0 0,0 0-1 0 0,-10-1 0 0 0,15 1 271 0 0,1-1 0 0 0,-1 1 0 0 0,1 0 1 0 0,-1 0-1 0 0,1-1 0 0 0,-1 1 0 0 0,1-1 0 0 0,-1 1 1 0 0,1 0-1 0 0,-1-1 0 0 0,1 1 0 0 0,-1-1 0 0 0,1 1 1 0 0,0-1-1 0 0,-1 1 0 0 0,1-1 0 0 0,0 0 0 0 0,-1 1 1 0 0,1-1-1 0 0,0 1 0 0 0,0-1 0 0 0,0 0 0 0 0,-1 1 1 0 0,1-1-1 0 0,0 0 0 0 0,0 1 0 0 0,0-1 0 0 0,0 1 1 0 0,0-1-1 0 0,0 0 0 0 0,0 1 0 0 0,0-1 0 0 0,1 0 1 0 0,-1 1-1 0 0,0-1 0 0 0,0 1 0 0 0,0-1 0 0 0,1 0 1 0 0,-1 0-1 0 0,12-26-4591 0 0,-10 24 4315 0 0,43-65-5994 0 0,-26 43 4681 0 0</inkml:trace>
</inkml:ink>
</file>

<file path=ppt/ink/ink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7.886"/>
    </inkml:context>
    <inkml:brush xml:id="br0">
      <inkml:brushProperty name="width" value="0.05" units="cm"/>
      <inkml:brushProperty name="height" value="0.05" units="cm"/>
      <inkml:brushProperty name="color" value="#004F8B"/>
    </inkml:brush>
  </inkml:definitions>
  <inkml:trace contextRef="#ctx0" brushRef="#br0">137 82 3860 0 0,'16'-45'7127'0'0,"-5"8"5404"0"0,-9 49-11816 0 0,0 1 0 0 0,-1-1-1 0 0,0 0 1 0 0,-1 0 0 0 0,-1 0 0 0 0,-3 23 0 0 0,-21 76-904 0 0,18-87-203 0 0,-18 69-4114 0 0,16-64 1171 0 0,-1 0 1 0 0,-2 0 0 0 0,0-1 0 0 0,-2-1-1 0 0,-23 35 1 0 0,24-43 1345 0 0</inkml:trace>
</inkml:ink>
</file>

<file path=ppt/ink/ink5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5.037"/>
    </inkml:context>
    <inkml:brush xml:id="br0">
      <inkml:brushProperty name="width" value="0.05" units="cm"/>
      <inkml:brushProperty name="height" value="0.05" units="cm"/>
      <inkml:brushProperty name="color" value="#E71224"/>
    </inkml:brush>
  </inkml:definitions>
  <inkml:trace contextRef="#ctx0" brushRef="#br0">643 23 3644 0 0,'9'-7'-151'0'0,"7"-9"13720"0"0,-26 29-10510 0 0,-9 8-1856 0 0,-1-2 0 0 0,-40 33-1 0 0,-110 58-1274 0 0,121-81-409 0 0,46-27 480 0 0,-149 86-5993 0 0,126-76 3189 0 0,0 0 0 0 0,-1-2 0 0 0,0-1 0 0 0,-31 7 0 0 0,37-12 925 0 0</inkml:trace>
</inkml:ink>
</file>

<file path=ppt/ink/ink5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5.772"/>
    </inkml:context>
    <inkml:brush xml:id="br0">
      <inkml:brushProperty name="width" value="0.05" units="cm"/>
      <inkml:brushProperty name="height" value="0.05" units="cm"/>
      <inkml:brushProperty name="color" value="#E71224"/>
    </inkml:brush>
  </inkml:definitions>
  <inkml:trace contextRef="#ctx0" brushRef="#br0">828 63 3348 0 0,'0'-2'572'0'0,"1"0"0"0"0,0 0-1 0 0,-1-1 1 0 0,0 1-1 0 0,1 0 1 0 0,-1 0 0 0 0,0 0-1 0 0,0 0 1 0 0,0 0 0 0 0,0-1-1 0 0,-1 1 1 0 0,1 0 0 0 0,-1 0-1 0 0,1 0 1 0 0,-1 0 0 0 0,0 0-1 0 0,1 0 1 0 0,-1 0-1 0 0,0 0 1 0 0,0 0 0 0 0,-1 0-1 0 0,-1-2 1 0 0,-15-7 2570 0 0,16 11-2491 0 0,1-1-573 0 0,-1 1 1 0 0,1 0 0 0 0,0 0 0 0 0,0-1-1 0 0,0 1 1 0 0,0 0 0 0 0,-1 0 0 0 0,1 0-1 0 0,0 0 1 0 0,0 1 0 0 0,0-1 0 0 0,0 0-1 0 0,-1 0 1 0 0,1 1 0 0 0,0-1 0 0 0,0 1-1 0 0,0-1 1 0 0,0 1 0 0 0,0-1 0 0 0,0 1-1 0 0,0 0 1 0 0,0-1 0 0 0,0 1 0 0 0,0 0-1 0 0,0 0 1 0 0,-1 1 0 0 0,-28 21 1413 0 0,-30 38 505 0 0,-55 72 0 0 0,-42 44-906 0 0,134-155-1274 0 0,-1-1 0 0 0,-1-1 1 0 0,-1-2-1 0 0,-1 0 0 0 0,-44 21 1 0 0,47-27-455 0 0,-67 28-4104 0 0,45-31-2082 0 0,42-8 5502 0 0,1-1 0 0 0,-1 0 0 0 0,0 0 0 0 0,0-1 0 0 0,0 1 1 0 0,0-1-1 0 0,1 0 0 0 0,-8-2 0 0 0,9 0-661 0 0,-3-5 197 0 0</inkml:trace>
</inkml:ink>
</file>

<file path=ppt/ink/ink5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6.147"/>
    </inkml:context>
    <inkml:brush xml:id="br0">
      <inkml:brushProperty name="width" value="0.05" units="cm"/>
      <inkml:brushProperty name="height" value="0.05" units="cm"/>
      <inkml:brushProperty name="color" value="#E71224"/>
    </inkml:brush>
  </inkml:definitions>
  <inkml:trace contextRef="#ctx0" brushRef="#br0">1 42 6297 0 0,'17'0'7642'0'0,"12"-14"-371"0"0,-28 14-7088 0 0,-1-1-1 0 0,1 1 1 0 0,0-1 0 0 0,-1 1 0 0 0,1-1 0 0 0,-1 1 0 0 0,1-1-1 0 0,-1 1 1 0 0,1-1 0 0 0,-1 0 0 0 0,0 1 0 0 0,1-1 0 0 0,-1 0-1 0 0,0 0 1 0 0,1 1 0 0 0,-1-1 0 0 0,0 0 0 0 0,0 0 0 0 0,0 1-1 0 0,0-1 1 0 0,0 0 0 0 0,1 0 0 0 0,-1 1 0 0 0,-1-1 0 0 0,1 0-1 0 0,0 0 1 0 0,0 1 0 0 0,0-1 0 0 0,0 0 0 0 0,0 0 0 0 0,-1 1-1 0 0,1-1 1 0 0,0 0 0 0 0,-1 1 0 0 0,1-1 0 0 0,-1-1 0 0 0,-1 1 53 0 0,-6 5-2640 0 0,-6 5-4331 0 0</inkml:trace>
</inkml:ink>
</file>

<file path=ppt/ink/ink5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6.491"/>
    </inkml:context>
    <inkml:brush xml:id="br0">
      <inkml:brushProperty name="width" value="0.05" units="cm"/>
      <inkml:brushProperty name="height" value="0.05" units="cm"/>
      <inkml:brushProperty name="color" value="#E71224"/>
    </inkml:brush>
  </inkml:definitions>
  <inkml:trace contextRef="#ctx0" brushRef="#br0">172 0 5344 0 0,'-8'33'14235'0'0,"-11"20"-8383"0"0,3-17-6988 0 0,-1 0 1 0 0,-43 66 0 0 0,52-93 1153 0 0,7-8-723 0 0,0 0 0 0 0,0 0 1 0 0,0-1-1 0 0,0 1 0 0 0,0 0 1 0 0,0-1-1 0 0,0 1 0 0 0,0-1 1 0 0,0 1-1 0 0,0-1 1 0 0,0 0-1 0 0,0 1 0 0 0,-1-1 1 0 0,1 0-1 0 0,0 0 0 0 0,0 0 1 0 0,0 0-1 0 0,0 0 0 0 0,-1 0 1 0 0,1 0-1 0 0,0 0 1 0 0,-2-1-1 0 0,-8-6-1913 0 0,5 0 728 0 0</inkml:trace>
</inkml:ink>
</file>

<file path=ppt/ink/ink5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6.819"/>
    </inkml:context>
    <inkml:brush xml:id="br0">
      <inkml:brushProperty name="width" value="0.05" units="cm"/>
      <inkml:brushProperty name="height" value="0.05" units="cm"/>
      <inkml:brushProperty name="color" value="#E71224"/>
    </inkml:brush>
  </inkml:definitions>
  <inkml:trace contextRef="#ctx0" brushRef="#br0">261 195 5609 0 0,'43'-41'12283'0'0,"-41"40"-11399"0"0,-2 0-840 0 0,0 1 0 0 0,1 0 0 0 0,-1 0 0 0 0,0 0 0 0 0,0-1 0 0 0,0 1 0 0 0,0 0 0 0 0,1 0 0 0 0,-1 0 0 0 0,0 0 0 0 0,0 0 0 0 0,0-1 0 0 0,1 1 0 0 0,-1 0 1 0 0,0 0-1 0 0,0 0 0 0 0,1 0 0 0 0,-1 0 0 0 0,0 0 0 0 0,0 0 0 0 0,1 0 0 0 0,-1 0 0 0 0,0 0 0 0 0,0 0 0 0 0,0 0 0 0 0,1 0 0 0 0,-1 0 0 0 0,0 0 0 0 0,0 0 0 0 0,1 0 0 0 0,-1 0 0 0 0,0 0 1 0 0,0 0-1 0 0,1 0 0 0 0,-1 0 0 0 0,0 1 0 0 0,0-1 0 0 0,0 0 0 0 0,1 0 0 0 0,-1 0 0 0 0,0 0 0 0 0,0 1 0 0 0,0-1 0 0 0,0 0 0 0 0,1 0 0 0 0,-1 0 0 0 0,0 0 0 0 0,0 1 0 0 0,0-1 0 0 0,0 0 1 0 0,0 0-1 0 0,0 1 0 0 0,1-1 0 0 0,-1 0 0 0 0,0 0 0 0 0,0 1 0 0 0,0-1 0 0 0,0 0 0 0 0,0 0 0 0 0,0 0 0 0 0,0 1 0 0 0,0-1 0 0 0,0 0 0 0 0,0 0 0 0 0,0 1 0 0 0,-1-1 0 0 0,1 0 0 0 0,0 1 1 0 0,-2 18 1132 0 0,-17 8-606 0 0,-1 0 0 0 0,-1-1 1 0 0,-38 36-1 0 0,4-5-178 0 0,13-14-125 0 0,30-32-182 0 0,0 0 0 0 0,0 1 1 0 0,1 1-1 0 0,1 0 0 0 0,0 0 0 0 0,1 1 1 0 0,-10 19-1 0 0,19-32-78 0 0,-1 0-1 0 0,1 0 1 0 0,-1 1-1 0 0,1-1 1 0 0,0 0-1 0 0,0 0 1 0 0,0 0-1 0 0,-1 0 0 0 0,1 0 1 0 0,0 0-1 0 0,0 1 1 0 0,1-1-1 0 0,-1 0 1 0 0,0 0-1 0 0,0 0 1 0 0,1 0-1 0 0,-1 0 1 0 0,0 0-1 0 0,1 0 1 0 0,-1 0-1 0 0,1 0 1 0 0,-1 0-1 0 0,1 0 1 0 0,0 0-1 0 0,-1 0 1 0 0,1 0-1 0 0,0 0 1 0 0,0 0-1 0 0,-1-1 1 0 0,1 1-1 0 0,0 0 1 0 0,0-1-1 0 0,0 1 1 0 0,0 0-1 0 0,0-1 1 0 0,0 1-1 0 0,0-1 1 0 0,0 0-1 0 0,0 1 1 0 0,0-1-1 0 0,1 0 1 0 0,-1 0-1 0 0,0 1 1 0 0,0-1-1 0 0,0 0 1 0 0,2 0-1 0 0,59 0 49 0 0,-59-1-69 0 0,42-5-188 0 0,0-1 0 0 0,0-3 1 0 0,56-20-1 0 0,127-59-2360 0 0,-162 60-46 0 0,-2-3 1 0 0,-2-3 0 0 0,-1-2 0 0 0,-1-3 0 0 0,-3-2 0 0 0,-1-3-1 0 0,73-77 1 0 0,-84 71 860 0 0</inkml:trace>
</inkml:ink>
</file>

<file path=ppt/ink/ink5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7.912"/>
    </inkml:context>
    <inkml:brush xml:id="br0">
      <inkml:brushProperty name="width" value="0.05" units="cm"/>
      <inkml:brushProperty name="height" value="0.05" units="cm"/>
      <inkml:brushProperty name="color" value="#E71224"/>
    </inkml:brush>
  </inkml:definitions>
  <inkml:trace contextRef="#ctx0" brushRef="#br0">279 375 5292 0 0,'0'0'3618'0'0,"-31"-21"3877"0"0,29 17-7066 0 0,-1 0 0 0 0,0-1 1 0 0,1 1-1 0 0,0-1 0 0 0,0 1 0 0 0,1-1 1 0 0,-1 0-1 0 0,1 1 0 0 0,0-1 1 0 0,0 0-1 0 0,0 0 0 0 0,1 0 0 0 0,0 0 1 0 0,0 0-1 0 0,0 0 0 0 0,0 0 0 0 0,1 0 1 0 0,2-7-1 0 0,-2 7-323 0 0,0 0-1 0 0,1 0 1 0 0,0 1-1 0 0,0-1 1 0 0,1 0-1 0 0,-1 1 1 0 0,1 0 0 0 0,0-1-1 0 0,0 1 1 0 0,1 0-1 0 0,-1 1 1 0 0,1-1-1 0 0,0 1 1 0 0,0-1 0 0 0,0 1-1 0 0,0 0 1 0 0,0 0-1 0 0,1 1 1 0 0,0 0-1 0 0,-1-1 1 0 0,1 2 0 0 0,0-1-1 0 0,0 0 1 0 0,0 1-1 0 0,0 0 1 0 0,0 0-1 0 0,0 0 1 0 0,9 1 0 0 0,37 3-84 0 0,-37-1-67 0 0,0-1-1 0 0,1-1 1 0 0,-1 0 0 0 0,0-1-1 0 0,24-5 1 0 0,-19-4-219 0 0,-11 4 125 0 0,-7 5 55 0 0,-1 1 74 0 0,0 0 1 0 0,0 0-1 0 0,0 0 1 0 0,0 0-1 0 0,-1 0 1 0 0,1 0-1 0 0,0 0 1 0 0,0 0-1 0 0,0 0 0 0 0,0 0 1 0 0,0 0-1 0 0,-1 0 1 0 0,1 0-1 0 0,0 0 1 0 0,0-1-1 0 0,0 1 1 0 0,0 0-1 0 0,0 0 1 0 0,0 0-1 0 0,0 0 1 0 0,-1 0-1 0 0,1 0 1 0 0,0 0-1 0 0,0-1 1 0 0,0 1-1 0 0,0 0 0 0 0,0 0 1 0 0,0 0-1 0 0,0 0 1 0 0,0-1-1 0 0,0 1 1 0 0,0 0-1 0 0,0 0 1 0 0,0 0-1 0 0,0 0 1 0 0,0 0-1 0 0,0-1 1 0 0,0 1-1 0 0,0 0 1 0 0,0 0-1 0 0,0 0 0 0 0,0 0 1 0 0,0-1-1 0 0,0 1 1 0 0,0 0-1 0 0,0 0 1 0 0,0 0-1 0 0,0 0 1 0 0,0 0-1 0 0,1-1 1 0 0,-1 1-1 0 0,0 0 1 0 0,0 0-1 0 0,0 0 1 0 0,0 0-1 0 0,0 0 1 0 0,0 0-1 0 0,1 0 0 0 0,-1 0 1 0 0,0-1-1 0 0,-10 6-13 0 0,-1 0 0 0 0,1 0 0 0 0,0 1-1 0 0,1 0 1 0 0,-16 13 0 0 0,-51 49-106 0 0,59-53 138 0 0,2-1-7 0 0,-10 11 39 0 0,-1-2-1 0 0,-1-1 0 0 0,-1-1 1 0 0,-45 26-1 0 0,69-46 33 0 0,1 1 0 0 0,-1 0 0 0 0,1-1 0 0 0,-1 0 0 0 0,0 0 1 0 0,1 0-1 0 0,-1 0 0 0 0,0 0 0 0 0,0-1 0 0 0,0 0 0 0 0,0 0 0 0 0,1 0 0 0 0,-1 0 0 0 0,0 0 0 0 0,0-1 0 0 0,0 0 0 0 0,1 0 0 0 0,-1 0 1 0 0,0 0-1 0 0,1 0 0 0 0,-1-1 0 0 0,1 1 0 0 0,-5-4 0 0 0,4 2 29 0 0,0-1 0 0 0,0 0-1 0 0,0 0 1 0 0,0 0 0 0 0,1 0 0 0 0,0-1 0 0 0,0 1-1 0 0,0-1 1 0 0,0 0 0 0 0,0 0 0 0 0,1 0 0 0 0,0 0 0 0 0,0 0-1 0 0,1-1 1 0 0,-2-7 0 0 0,-1-16-188 0 0,2-1-1 0 0,1 0 1 0 0,1 0 0 0 0,2 0 0 0 0,6-34-1 0 0,-1-8-4849 0 0,-7 59 3247 0 0,-1 11 731 0 0,1 0 1 0 0,-1 0 0 0 0,1 0-1 0 0,-1 0 1 0 0,1 1-1 0 0,-1-1 1 0 0,0 0-1 0 0,0 0 1 0 0,0 1-1 0 0,0-1 1 0 0,0 1-1 0 0,0-1 1 0 0,-1 1-1 0 0,1-1 1 0 0,0 1-1 0 0,-3-2 1 0 0,-11-5-2298 0 0,7 4 1434 0 0</inkml:trace>
</inkml:ink>
</file>

<file path=ppt/ink/ink5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8.569"/>
    </inkml:context>
    <inkml:brush xml:id="br0">
      <inkml:brushProperty name="width" value="0.05" units="cm"/>
      <inkml:brushProperty name="height" value="0.05" units="cm"/>
      <inkml:brushProperty name="color" value="#E71224"/>
    </inkml:brush>
  </inkml:definitions>
  <inkml:trace contextRef="#ctx0" brushRef="#br0">830 13 5424 0 0,'-1'0'380'0'0,"1"-1"0"0"0,0 0 0 0 0,0 1 0 0 0,0-1 0 0 0,-1 0 0 0 0,1 1 0 0 0,0-1 0 0 0,-1 0 0 0 0,1 1-1 0 0,0-1 1 0 0,-1 1 0 0 0,1-1 0 0 0,-1 1 0 0 0,1-1 0 0 0,-1 1 0 0 0,1-1 0 0 0,-1 1 0 0 0,0-1-1 0 0,1 1 1 0 0,-1 0 0 0 0,0-1 0 0 0,1 1 0 0 0,-1 0 0 0 0,0-1 0 0 0,0 1 0 0 0,-3 17 3298 0 0,2 4-2724 0 0,-16 63 1710 0 0,-44 124 1 0 0,51-178-2505 0 0,-2-1 1 0 0,0-1 0 0 0,-2 0 0 0 0,-1 0-1 0 0,-1-2 1 0 0,-2 0 0 0 0,-33 36-1 0 0,48-58-168 0 0,0 0 0 0 0,-1 0-1 0 0,1 0 1 0 0,-1-1-1 0 0,0 0 1 0 0,0 0 0 0 0,0 0-1 0 0,0 0 1 0 0,-1-1-1 0 0,1 0 1 0 0,-1 0 0 0 0,0 0-1 0 0,-6 1 1 0 0,1-3-31 0 0,1 1-1 0 0,-1-1 1 0 0,1 0 0 0 0,0-1 0 0 0,-1-1 0 0 0,-13-2-1 0 0,23 3-2 0 0,-35 2-104 0 0,29-1 139 0 0,0 2 0 0 0,0-1-1 0 0,0 1 1 0 0,0 0-1 0 0,0 0 1 0 0,1 1-1 0 0,-1 0 1 0 0,1 0 0 0 0,-1 1-1 0 0,1 0 1 0 0,0 0-1 0 0,0 0 1 0 0,1 1 0 0 0,-1 0-1 0 0,1 0 1 0 0,0 0-1 0 0,1 0 1 0 0,-1 1 0 0 0,1 0-1 0 0,-5 9 1 0 0,-8 15-51 0 0,2 0 0 0 0,1 1 0 0 0,-12 40 1 0 0,0-2 16 0 0,20-53 70 0 0,-33 63 504 0 0,37-75-499 0 0,-1 0 1 0 0,1 0-1 0 0,-1-1 1 0 0,0 1 0 0 0,0-1-1 0 0,0 1 1 0 0,0-1-1 0 0,0 0 1 0 0,-1-1-1 0 0,0 1 1 0 0,1 0 0 0 0,-1-1-1 0 0,0 0 1 0 0,0 0-1 0 0,-9 3 1 0 0,12-5 299 0 0,-1 0-271 0 0,0 0 0 0 0,0-1-1 0 0,1 1 1 0 0,-1-1-1 0 0,0 0 1 0 0,1 1 0 0 0,-1-1-1 0 0,0 0 1 0 0,1 0-1 0 0,-1 0 1 0 0,1 0 0 0 0,-1 0-1 0 0,1 0 1 0 0,0-1-1 0 0,-1 1 1 0 0,1 0 0 0 0,0-1-1 0 0,0 1 1 0 0,0-1 0 0 0,0 1-1 0 0,0-1 1 0 0,0 1-1 0 0,0-1 1 0 0,1 0 0 0 0,-1 0-1 0 0,0 1 1 0 0,1-1-1 0 0,0 0 1 0 0,-1 0 0 0 0,1 0-1 0 0,0 1 1 0 0,0-4-1 0 0,-1-9 169 0 0,0 0-1 0 0,1 0 1 0 0,1-14 0 0 0,0 22-190 0 0,5-64-307 0 0,3 0-1 0 0,26-96 0 0 0,30-33-8503 0 0,-48 156 5203 0 0,74-177-11168 0 0,-79 191 12911 0 0</inkml:trace>
</inkml:ink>
</file>

<file path=ppt/ink/ink5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8.897"/>
    </inkml:context>
    <inkml:brush xml:id="br0">
      <inkml:brushProperty name="width" value="0.05" units="cm"/>
      <inkml:brushProperty name="height" value="0.05" units="cm"/>
      <inkml:brushProperty name="color" value="#E71224"/>
    </inkml:brush>
  </inkml:definitions>
  <inkml:trace contextRef="#ctx0" brushRef="#br0">0 198 4576 0 0,'9'-11'1721'0'0,"1"-1"-105"0"0,4-2-160 0 0,3 0-188 0 0,6-3-204 0 0,-1-1-408 0 0,1 3-504 0 0,2-5-888 0 0,0 5-1884 0 0,0-3 192 0 0,-1 3 299 0 0,-7 1 133 0 0,-1 0 316 0 0</inkml:trace>
</inkml:ink>
</file>

<file path=ppt/ink/ink5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9.553"/>
    </inkml:context>
    <inkml:brush xml:id="br0">
      <inkml:brushProperty name="width" value="0.05" units="cm"/>
      <inkml:brushProperty name="height" value="0.05" units="cm"/>
      <inkml:brushProperty name="color" value="#E71224"/>
    </inkml:brush>
  </inkml:definitions>
  <inkml:trace contextRef="#ctx0" brushRef="#br0">298 1 5621 0 0,'-4'-1'8760'0'0,"-3"11"-3521"0"0,-11 26-1805 0 0,-15 25-1878 0 0,30-58-1566 0 0,0-1 1 0 0,0 1-1 0 0,0-1 1 0 0,0 0-1 0 0,0 0 0 0 0,0 0 1 0 0,-1 0-1 0 0,1-1 1 0 0,-1 1-1 0 0,1-1 1 0 0,-1 0-1 0 0,0 0 1 0 0,0 0-1 0 0,1-1 1 0 0,-1 1-1 0 0,0-1 1 0 0,0 0-1 0 0,0 0 1 0 0,1 0-1 0 0,-1 0 1 0 0,0-1-1 0 0,0 0 1 0 0,1 1-1 0 0,-1-1 1 0 0,0-1-1 0 0,1 1 1 0 0,-1 0-1 0 0,-5-4 1 0 0,8 5 17 0 0,-1 0 0 0 0,1 0 0 0 0,-1 0 1 0 0,1 0-1 0 0,-1 0 0 0 0,1 1 0 0 0,0-1 1 0 0,-1 0-1 0 0,1 1 0 0 0,-1 0 0 0 0,1-1 1 0 0,0 1-1 0 0,-1 0 0 0 0,1-1 1 0 0,0 1-1 0 0,0 0 0 0 0,0 0 0 0 0,-1 0 1 0 0,1 0-1 0 0,0 0 0 0 0,0 0 0 0 0,0 0 1 0 0,-1 3-1 0 0,-21 28 133 0 0,3-1-107 0 0,13-23-253 0 0,1 1 0 0 0,0 0 0 0 0,0 0 1 0 0,1 0-1 0 0,1 1 0 0 0,-1 0 0 0 0,2 0 0 0 0,-1 0 1 0 0,-3 19-1 0 0,13-24-2811 0 0,61-68-13006 0 0,-47 38 14047 0 0</inkml:trace>
</inkml:ink>
</file>

<file path=ppt/ink/ink5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29.913"/>
    </inkml:context>
    <inkml:brush xml:id="br0">
      <inkml:brushProperty name="width" value="0.05" units="cm"/>
      <inkml:brushProperty name="height" value="0.05" units="cm"/>
      <inkml:brushProperty name="color" value="#E71224"/>
    </inkml:brush>
  </inkml:definitions>
  <inkml:trace contextRef="#ctx0" brushRef="#br0">1851 9 6233 0 0,'0'-1'138'0'0,"0"1"0"0"0,0 0 0 0 0,0 0 0 0 0,0 0 0 0 0,0-1 0 0 0,0 1 0 0 0,0 0 0 0 0,0 0 0 0 0,0-1 1 0 0,0 1-1 0 0,0 0 0 0 0,0 0 0 0 0,0-1 0 0 0,0 1 0 0 0,0 0 0 0 0,0 0 0 0 0,0-1 0 0 0,0 1 0 0 0,0 0 1 0 0,0 0-1 0 0,0-1 0 0 0,0 1 0 0 0,0 0 0 0 0,0 0 0 0 0,0 0 0 0 0,-1-1 0 0 0,1 1 0 0 0,0 0 0 0 0,0 0 1 0 0,0 0-1 0 0,0 0 0 0 0,-1-1 0 0 0,1 1 0 0 0,0 0 0 0 0,0 0 0 0 0,0 0 0 0 0,-1 0 0 0 0,1 0 0 0 0,0 0 1 0 0,0-1-1 0 0,-1 1 0 0 0,1 0 0 0 0,0 0 0 0 0,0 0 0 0 0,-1 0 0 0 0,1 0 0 0 0,0 0 0 0 0,0 0 0 0 0,0 0 0 0 0,-1 0 1 0 0,1 0-1 0 0,0 0 0 0 0,0 0 0 0 0,-1 0 0 0 0,-22 7 2316 0 0,-21 17-1242 0 0,-68 48 1001 0 0,-185 156 0 0 0,-75 113-1077 0 0,281-255-919 0 0,-130 135-292 0 0,-51 47-3843 0 0,234-235 2289 0 0,-238 193-10891 0 0,224-190 10435 0 0,7-7 131 0 0</inkml:trace>
</inkml:ink>
</file>

<file path=ppt/ink/ink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39.761"/>
    </inkml:context>
    <inkml:brush xml:id="br0">
      <inkml:brushProperty name="width" value="0.05" units="cm"/>
      <inkml:brushProperty name="height" value="0.05" units="cm"/>
      <inkml:brushProperty name="color" value="#004F8B"/>
    </inkml:brush>
  </inkml:definitions>
  <inkml:trace contextRef="#ctx0" brushRef="#br0">3221 239 5609 0 0,'-12'-14'3198'0'0,"1"-2"0"0"0,1 0 1 0 0,-17-33-1 0 0,25 45-2809 0 0,0-1-1 0 0,0 0 0 0 0,0 0 1 0 0,1 0-1 0 0,-1-1 1 0 0,1 1-1 0 0,0 0 1 0 0,1-1-1 0 0,-1 1 0 0 0,1 0 1 0 0,0-1-1 0 0,1 1 1 0 0,-1 0-1 0 0,1-1 1 0 0,0 1-1 0 0,0 0 0 0 0,1 0 1 0 0,3-9-1 0 0,-3 12-317 0 0,0-1 1 0 0,0 0-1 0 0,0 0 0 0 0,1 1 0 0 0,-1-1 0 0 0,1 1 0 0 0,0 0 0 0 0,0 0 0 0 0,0 0 1 0 0,0 0-1 0 0,0 0 0 0 0,0 1 0 0 0,0 0 0 0 0,0-1 0 0 0,1 1 0 0 0,-1 0 0 0 0,1 0 1 0 0,-1 1-1 0 0,1-1 0 0 0,-1 1 0 0 0,1 0 0 0 0,-1 0 0 0 0,1 0 0 0 0,-1 0 0 0 0,1 0 1 0 0,-1 1-1 0 0,0 0 0 0 0,1-1 0 0 0,-1 1 0 0 0,1 1 0 0 0,-1-1 0 0 0,0 0 0 0 0,0 1 1 0 0,5 3-1 0 0,-5-4-63 0 0,0 0 0 0 0,-1 1 0 0 0,1-1 1 0 0,-1 1-1 0 0,1 0 0 0 0,-1-1 0 0 0,0 1 1 0 0,0 0-1 0 0,0 1 0 0 0,0-1 0 0 0,0 0 0 0 0,0 0 1 0 0,-1 1-1 0 0,1-1 0 0 0,-1 1 0 0 0,1-1 1 0 0,-1 1-1 0 0,0 0 0 0 0,0 0 0 0 0,0-1 1 0 0,-1 1-1 0 0,1 0 0 0 0,-1 0 0 0 0,1 0 1 0 0,-1 0-1 0 0,0 0 0 0 0,0 0 0 0 0,0 0 0 0 0,-1-1 1 0 0,1 1-1 0 0,-1 0 0 0 0,1 0 0 0 0,-1 0 1 0 0,0 0-1 0 0,0-1 0 0 0,0 1 0 0 0,-1 0 1 0 0,1-1-1 0 0,-1 1 0 0 0,1-1 0 0 0,-1 1 0 0 0,0-1 1 0 0,-2 3-1 0 0,-19 16 143 0 0,0-1 0 0 0,-1 0 0 0 0,0-2-1 0 0,-2-1 1 0 0,0-1 0 0 0,-52 23 0 0 0,-3 3 92 0 0,48-26-202 0 0,4-2-53 0 0,10-3-252 0 0,3 1-356 0 0,8-3-55 0 0,6 1-1026 0 0,17 1-457 0 0,15-2 5 0 0,-28-9 2019 0 0,10 3-785 0 0,1 0 424 0 0,1 1 1 0 0,0 1-1 0 0,21 9 1 0 0,-33-13 631 0 0,0 0 0 0 0,0 0 1 0 0,0 0-1 0 0,-1 0 0 0 0,1 0 1 0 0,0 1-1 0 0,0-1 0 0 0,-1 0 1 0 0,1 1-1 0 0,0 0 0 0 0,-1-1 1 0 0,0 1-1 0 0,1 0 0 0 0,-1 0 1 0 0,0-1-1 0 0,0 1 0 0 0,0 0 1 0 0,0 0-1 0 0,0 0 0 0 0,-1 1 1 0 0,1-1-1 0 0,0 0 0 0 0,-1 0 1 0 0,0 0-1 0 0,1 0 0 0 0,-1 1 1 0 0,0-1-1 0 0,0 0 0 0 0,0 0 1 0 0,-1 3-1 0 0,0-2 5 0 0,-1 0-1 0 0,1 0 1 0 0,-1-1 0 0 0,0 1-1 0 0,0-1 1 0 0,0 1 0 0 0,0-1 0 0 0,0 0-1 0 0,0 1 1 0 0,-1-1 0 0 0,1 0 0 0 0,-1-1-1 0 0,1 1 1 0 0,-1 0 0 0 0,0-1-1 0 0,0 1 1 0 0,0-1 0 0 0,-4 1 0 0 0,-54 16 827 0 0,-7-8-1807 0 0,-37-8-4762 0 0,96-2 5060 0 0,5 3 854 0 0,0-1 0 0 0,0 0 0 0 0,0 1 0 0 0,0 0 0 0 0,0 0-1 0 0,1 0 1 0 0,-6 7 0 0 0,-8 5 456 0 0,-7-1-271 0 0,0-1 0 0 0,-1-2 1 0 0,0 0-1 0 0,-1-2 1 0 0,0 0-1 0 0,0-2 1 0 0,-1-1-1 0 0,-41 4 1 0 0,62-9-416 0 0,1-1 0 0 0,-1 0 0 0 0,0-1 1 0 0,1 1-1 0 0,0-1 0 0 0,-1 0 0 0 0,1-1 1 0 0,-1 1-1 0 0,1-1 0 0 0,0 0 0 0 0,0 0 1 0 0,0-1-1 0 0,0 1 0 0 0,0-1 0 0 0,-5-5 1 0 0,4 3 6 0 0,0-1-1 0 0,0 0 1 0 0,1-1 0 0 0,-1 1 0 0 0,2-1 0 0 0,-1 0 0 0 0,1 0 0 0 0,0 0-1 0 0,-4-11 1 0 0,1 0 46 0 0,2 1-1 0 0,0-1 0 0 0,1-1 0 0 0,0 1 0 0 0,2 0 0 0 0,0-1 1 0 0,1 0-1 0 0,3-24 0 0 0,0-37 473 0 0,-2 80-602 0 0,0 0 0 0 0,1 0-1 0 0,-1 0 1 0 0,0 1 0 0 0,0-1 0 0 0,1 0-1 0 0,-1 0 1 0 0,0 0 0 0 0,0 0-1 0 0,1 0 1 0 0,-1 0 0 0 0,0 0 0 0 0,0 1-1 0 0,1-1 1 0 0,-1 0 0 0 0,0 0-1 0 0,0 0 1 0 0,1 0 0 0 0,-1 0-1 0 0,0 0 1 0 0,0 0 0 0 0,1 0 0 0 0,-1-1-1 0 0,0 1 1 0 0,1 0 0 0 0,-1 0-1 0 0,0 0 1 0 0,0 0 0 0 0,1 0 0 0 0,-1 0-1 0 0,0 0 1 0 0,0-1 0 0 0,0 1-1 0 0,1 0 1 0 0,-1 0 0 0 0,0 0 0 0 0,0 0-1 0 0,0-1 1 0 0,1 1 0 0 0,-1 0-1 0 0,0 0 1 0 0,0-1 0 0 0,0 1 0 0 0,0 0-1 0 0,0 0 1 0 0,0-1 0 0 0,1 1-1 0 0,-1 0 1 0 0,0 0 0 0 0,0-1 0 0 0,0 1-1 0 0,0 0 1 0 0,0 0 0 0 0,0-1-1 0 0,0 1 1 0 0,0 0 0 0 0,12 22 193 0 0,-9-10-198 0 0,-1 0-1 0 0,-1 0 1 0 0,1 0-1 0 0,-2 1 1 0 0,0-1-1 0 0,0 0 1 0 0,-1 0-1 0 0,-1 1 1 0 0,0-1-1 0 0,0 0 1 0 0,-1 0-1 0 0,-9 20 1 0 0,9-24-2 0 0,-1-1 0 0 0,0 0-1 0 0,-1 0 1 0 0,0 0 0 0 0,0 0 0 0 0,0-1 0 0 0,-1 1-1 0 0,0-1 1 0 0,0-1 0 0 0,0 1 0 0 0,-1-1 0 0 0,0 0-1 0 0,0-1 1 0 0,0 0 0 0 0,0 0 0 0 0,-1 0 0 0 0,0-1-1 0 0,0 0 1 0 0,-15 3 0 0 0,13-4 0 0 0,0 0 0 0 0,0-1 0 0 0,1 0 0 0 0,-1-1 0 0 0,0 0 0 0 0,0 0 0 0 0,0-1 0 0 0,-17-4 0 0 0,23 4 0 0 0,0 0 0 0 0,1-1 0 0 0,-1 1 0 0 0,0-1 0 0 0,0 1 0 0 0,1-1 0 0 0,-1 0 0 0 0,1-1 0 0 0,-1 1 0 0 0,1 0 0 0 0,0-1 0 0 0,0 0 0 0 0,0 0 0 0 0,0 0 0 0 0,1 0 0 0 0,-1 0 0 0 0,1-1 0 0 0,0 1 0 0 0,0-1 0 0 0,0 1 0 0 0,0-1 0 0 0,0 0 0 0 0,-1-6 0 0 0,2 8 0 0 0,1-1 0 0 0,-1 1 0 0 0,1 0 0 0 0,0 0 0 0 0,0 0 0 0 0,-1 0 0 0 0,1-1 0 0 0,1 1 0 0 0,-1 0 0 0 0,0 0 0 0 0,0 0 0 0 0,1 0 0 0 0,-1-1 0 0 0,1 1 0 0 0,0 0 0 0 0,0 0 0 0 0,0 0 0 0 0,0 0 0 0 0,0 0 0 0 0,0 1 0 0 0,0-1 0 0 0,1 0 0 0 0,-1 0 0 0 0,0 1 0 0 0,3-2 0 0 0,2-4 0 0 0,4 4 0 0 0,-9 3 0 0 0,1 0 0 0 0,-1 0 0 0 0,0 0 0 0 0,1 0 0 0 0,-1 0 0 0 0,1 0 0 0 0,-1 1 0 0 0,0-1 0 0 0,1 0 0 0 0,-1 1 0 0 0,0-1 0 0 0,1 1 0 0 0,-1-1 0 0 0,0 1 0 0 0,1 0 0 0 0,-1-1 0 0 0,0 1 0 0 0,0 0 0 0 0,0 0 0 0 0,0 0 0 0 0,0 0 0 0 0,0 0 0 0 0,0 0 0 0 0,0 0 0 0 0,0 0 0 0 0,-1 0 0 0 0,1 1 0 0 0,0-1 0 0 0,-1 0 0 0 0,1 1 0 0 0,-1-1 0 0 0,1 0 0 0 0,-1 1 0 0 0,1 1 0 0 0,-4 33 0 0 0,2-35 0 0 0,-2 9 0 0 0,0-1 0 0 0,-1 1 0 0 0,-1-1 0 0 0,1 0 0 0 0,-2-1 0 0 0,1 1 0 0 0,-1-1 0 0 0,0 0 0 0 0,-1 0 0 0 0,0-1 0 0 0,0 0 0 0 0,0 0 0 0 0,-1-1 0 0 0,0 0 0 0 0,-1 0 0 0 0,1 0 0 0 0,-16 6 0 0 0,-12 5 0 0 0,-1-1 0 0 0,0-1 0 0 0,-40 9 0 0 0,7-7 0 0 0,-1-2 0 0 0,0-4 0 0 0,-1-2 0 0 0,0-4 0 0 0,-139-8 0 0 0,104-7 0 0 0,1-5 0 0 0,0-4 0 0 0,-136-44 0 0 0,157 35-4135 0 0,-80-37 0 0 0,126 46 2162 0 0,1-1 1 0 0,0-2 0 0 0,2-1 0 0 0,-38-32 0 0 0,64 46 951 0 0,0-1 0 0 0,1 0 1 0 0,0 0-1 0 0,1-1 0 0 0,0 0 0 0 0,0-1 1 0 0,1 0-1 0 0,1 0 0 0 0,0 0 0 0 0,1-1 1 0 0,-7-21-1 0 0,6 2-834 0 0</inkml:trace>
</inkml:ink>
</file>

<file path=ppt/ink/ink5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1.350"/>
    </inkml:context>
    <inkml:brush xml:id="br0">
      <inkml:brushProperty name="width" value="0.05" units="cm"/>
      <inkml:brushProperty name="height" value="0.05" units="cm"/>
      <inkml:brushProperty name="color" value="#E71224"/>
    </inkml:brush>
  </inkml:definitions>
  <inkml:trace contextRef="#ctx0" brushRef="#br0">208 593 5116 0 0,'10'-17'17398'0'0,"-15"34"-14008"0"0,-9 19-5357 0 0,4-18 4072 0 0,-4 3-1437 0 0,4-6-234 0 0,0-1-1 0 0,-22 24 1 0 0,29-35-360 0 0,0 0 0 0 0,-1 0-1 0 0,1 0 1 0 0,-1-1 0 0 0,0 1 0 0 0,0-1 0 0 0,1 0 0 0 0,-2 0 0 0 0,1 0 0 0 0,0 0-1 0 0,0-1 1 0 0,0 0 0 0 0,-1 0 0 0 0,1 0 0 0 0,-1 0 0 0 0,-4 0 0 0 0,7-2-21 0 0,-1 1 1 0 0,1 0 0 0 0,0-1 0 0 0,0 0-1 0 0,-1 1 1 0 0,1-1 0 0 0,0 0 0 0 0,0 0-1 0 0,0 0 1 0 0,0-1 0 0 0,0 1 0 0 0,0 0 0 0 0,0-1-1 0 0,0 0 1 0 0,1 1 0 0 0,-1-1 0 0 0,0 0-1 0 0,1 0 1 0 0,0 1 0 0 0,-1-1 0 0 0,1 0-1 0 0,0-1 1 0 0,0 1 0 0 0,0 0 0 0 0,0 0-1 0 0,0 0 1 0 0,1-1 0 0 0,-1 1 0 0 0,1 0-1 0 0,-1 0 1 0 0,1-1 0 0 0,0 1 0 0 0,0-4-1 0 0,-1-10 170 0 0,0-1 0 0 0,1 1 0 0 0,4-24 0 0 0,-4 39-223 0 0,15-94-542 0 0,34-114 0 0 0,-41 177-413 0 0,3-13-1473 0 0,0-3-6057 0 0,2 1-1 0 0,34-78 0 0 0,-40 106 6800 0 0</inkml:trace>
</inkml:ink>
</file>

<file path=ppt/ink/ink5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1.679"/>
    </inkml:context>
    <inkml:brush xml:id="br0">
      <inkml:brushProperty name="width" value="0.05" units="cm"/>
      <inkml:brushProperty name="height" value="0.05" units="cm"/>
      <inkml:brushProperty name="color" value="#E71224"/>
    </inkml:brush>
  </inkml:definitions>
  <inkml:trace contextRef="#ctx0" brushRef="#br0">1 172 4104 0 0,'17'-9'1733'0'0,"-1"0"-137"0"0,-1 2 0 0 0,-1-2-192 0 0,5-1-44 0 0,-3 1-232 0 0,3-1-236 0 0,-1-2-300 0 0,5 1-468 0 0,-4 2-576 0 0,1-1-796 0 0,-1-1-1280 0 0,-5-1-32 0 0,5 2 243 0 0,-9-2 473 0 0,-3 1 96 0 0,-1 1 120 0 0</inkml:trace>
</inkml:ink>
</file>

<file path=ppt/ink/ink5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2.897"/>
    </inkml:context>
    <inkml:brush xml:id="br0">
      <inkml:brushProperty name="width" value="0.05" units="cm"/>
      <inkml:brushProperty name="height" value="0.05" units="cm"/>
      <inkml:brushProperty name="color" value="#E71224"/>
    </inkml:brush>
  </inkml:definitions>
  <inkml:trace contextRef="#ctx0" brushRef="#br0">276 177 5076 0 0,'0'-1'479'0'0,"0"-1"-1"0"0,0 1 0 0 0,1 0 0 0 0,-1 0 0 0 0,1 0 0 0 0,-1 0 0 0 0,1 0 1 0 0,-1 0-1 0 0,1 0 0 0 0,-1 0 0 0 0,1 0 0 0 0,0 0 0 0 0,0 0 0 0 0,1-1 0 0 0,21-2 326 0 0,0 0 0 0 0,0 1-1 0 0,0 2 1 0 0,1 0-1 0 0,-1 2 1 0 0,0 0-1 0 0,0 2 1 0 0,1 0-1 0 0,-2 2 1 0 0,28 8-1 0 0,-48-12-755 0 0,0-1 0 0 0,0 1-1 0 0,0-1 1 0 0,0 1 0 0 0,0 0 0 0 0,0-1-1 0 0,0 1 1 0 0,0 0 0 0 0,-1 0 0 0 0,1 0-1 0 0,0 1 1 0 0,-1-1 0 0 0,1 0 0 0 0,-1 1-1 0 0,1-1 1 0 0,-1 1 0 0 0,0-1-1 0 0,0 1 1 0 0,1 0 0 0 0,-1-1 0 0 0,0 1-1 0 0,-1 0 1 0 0,1 0 0 0 0,0 0 0 0 0,0 0-1 0 0,-1-1 1 0 0,1 1 0 0 0,-1 0 0 0 0,1 4-1 0 0,-2-3-8 0 0,0 0-1 0 0,-1 0 1 0 0,1 0-1 0 0,0 0 1 0 0,-1 0-1 0 0,0 0 0 0 0,0 0 1 0 0,0-1-1 0 0,0 1 1 0 0,0-1-1 0 0,0 1 1 0 0,-1-1-1 0 0,1 0 1 0 0,-1 0-1 0 0,1 0 1 0 0,-1 0-1 0 0,-5 2 0 0 0,-6 4-36 0 0,0 0-1 0 0,-1-2 0 0 0,0 0 0 0 0,0 0 0 0 0,-17 2 0 0 0,25-6-60 0 0,-1 0 0 0 0,0-1-1 0 0,0-1 1 0 0,0 1 0 0 0,-12-2 0 0 0,17 1 11 0 0,1 0 1 0 0,-1-1-1 0 0,0 1 0 0 0,1-1 0 0 0,-1 0 0 0 0,1 0 1 0 0,-1 0-1 0 0,1 0 0 0 0,-1 0 0 0 0,1-1 0 0 0,0 1 1 0 0,-1-1-1 0 0,1 1 0 0 0,0-1 0 0 0,0 0 0 0 0,-2-2 1 0 0,3 1 5 0 0,-1 1 0 0 0,1-1 0 0 0,0 1 1 0 0,0-1-1 0 0,1 0 0 0 0,-1 1 0 0 0,0-1 1 0 0,1 0-1 0 0,0 1 0 0 0,0-1 0 0 0,0 0 1 0 0,0 0-1 0 0,0 0 0 0 0,0 1 1 0 0,1-1-1 0 0,-1 0 0 0 0,1 0 0 0 0,0 1 1 0 0,-1-1-1 0 0,1 1 0 0 0,1-1 0 0 0,-1 1 1 0 0,0-1-1 0 0,1 1 0 0 0,-1-1 0 0 0,1 1 1 0 0,0 0-1 0 0,-1 0 0 0 0,1 0 0 0 0,0 0 1 0 0,0 0-1 0 0,1 0 0 0 0,-1 1 0 0 0,0-1 1 0 0,4-1-1 0 0,-6 3 60 0 0,1-1 1 0 0,0 1-1 0 0,-1-1 1 0 0,1 1-1 0 0,0-1 1 0 0,0 1 0 0 0,0 0-1 0 0,-1-1 1 0 0,1 1-1 0 0,0 0 1 0 0,0 0-1 0 0,0 0 1 0 0,0 0-1 0 0,0 0 1 0 0,-1 0-1 0 0,1 0 1 0 0,0 0-1 0 0,0 0 1 0 0,0 0-1 0 0,0 0 1 0 0,0 0-1 0 0,-1 1 1 0 0,1-1-1 0 0,0 0 1 0 0,0 0-1 0 0,0 1 1 0 0,-1-1-1 0 0,1 1 1 0 0,0-1-1 0 0,0 1 1 0 0,-1-1-1 0 0,1 1 1 0 0,0-1 0 0 0,-1 1-1 0 0,1 0 1 0 0,-1-1-1 0 0,1 1 1 0 0,-1 0-1 0 0,1 0 1 0 0,-1-1-1 0 0,1 1 1 0 0,-1 0-1 0 0,0 0 1 0 0,1 0-1 0 0,-1-1 1 0 0,0 1-1 0 0,0 0 1 0 0,0 0-1 0 0,0 1 1 0 0,2 3 52 0 0,-1-1 1 0 0,0 1-1 0 0,-1-1 1 0 0,1 1-1 0 0,-1 0 0 0 0,0-1 1 0 0,-1 9-1 0 0,-2-3-15 0 0,-1 0 0 0 0,0 0 0 0 0,-1 0 0 0 0,0-1 0 0 0,0 0 0 0 0,-1 0-1 0 0,0-1 1 0 0,-1 1 0 0 0,0-1 0 0 0,0-1 0 0 0,0 1 0 0 0,-1-1 0 0 0,0-1-1 0 0,-13 9 1 0 0,15-11 70 0 0,0 0 0 0 0,0 0 0 0 0,0-1 0 0 0,-1 1 0 0 0,1-2 0 0 0,-1 1 0 0 0,0-1-1 0 0,0 1 1 0 0,0-2 0 0 0,0 1 0 0 0,0-1 0 0 0,0 0 0 0 0,0-1 0 0 0,-1 0 0 0 0,1 0 0 0 0,0 0 0 0 0,0-1-1 0 0,0 0 1 0 0,-1 0 0 0 0,1-1 0 0 0,-10-4 0 0 0,12 3 30 0 0,0 0 1 0 0,1-1-1 0 0,-1 0 1 0 0,1 0-1 0 0,0 0 0 0 0,0 0 1 0 0,1-1-1 0 0,-1 0 1 0 0,1 1-1 0 0,0-1 0 0 0,0-1 1 0 0,0 1-1 0 0,1 0 0 0 0,0 0 1 0 0,0-1-1 0 0,0 0 1 0 0,1 1-1 0 0,0-1 0 0 0,0 0 1 0 0,0-6-1 0 0,-2-18 389 0 0,1-1-1 0 0,4-45 1 0 0,-2 63-401 0 0,3-97 464 0 0,-3 64-2856 0 0,-5 39 579 0 0,-73 56-24105 0 0,66-42 24170 0 0</inkml:trace>
</inkml:ink>
</file>

<file path=ppt/ink/ink5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3.226"/>
    </inkml:context>
    <inkml:brush xml:id="br0">
      <inkml:brushProperty name="width" value="0.05" units="cm"/>
      <inkml:brushProperty name="height" value="0.05" units="cm"/>
      <inkml:brushProperty name="color" value="#E71224"/>
    </inkml:brush>
  </inkml:definitions>
  <inkml:trace contextRef="#ctx0" brushRef="#br0">263 1 4788 0 0,'0'10'1381'0'0,"-1"1"0"0"0,-1 0 0 0 0,1 0 0 0 0,-2-1 0 0 0,0 1 0 0 0,-4 10 0 0 0,-1-2 100 0 0,0-1-1 0 0,-19 30 1 0 0,4-14-740 0 0,-2-2 0 0 0,-42 45 0 0 0,55-65-1204 0 0,-21 22-1216 0 0,10-22-4307 0 0,4-21-5514 0 0</inkml:trace>
</inkml:ink>
</file>

<file path=ppt/ink/ink5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3.819"/>
    </inkml:context>
    <inkml:brush xml:id="br0">
      <inkml:brushProperty name="width" value="0.05" units="cm"/>
      <inkml:brushProperty name="height" value="0.05" units="cm"/>
      <inkml:brushProperty name="color" value="#E71224"/>
    </inkml:brush>
  </inkml:definitions>
  <inkml:trace contextRef="#ctx0" brushRef="#br0">635 17 3940 0 0,'-9'2'7917'0'0,"1"4"-7163"0"0,6-4-444 0 0,0 0 1 0 0,1 1-1 0 0,-1-1 0 0 0,1 1 1 0 0,0 0-1 0 0,-1-1 0 0 0,1 1 0 0 0,0 0 1 0 0,1 0-1 0 0,-1 0 0 0 0,0 0 1 0 0,1-1-1 0 0,0 1 0 0 0,-1 0 0 0 0,1 0 1 0 0,0 0-1 0 0,1 0 0 0 0,-1 0 1 0 0,0 0-1 0 0,2 5 0 0 0,-1-7-353 0 0,1-2-86 0 0,-1 1 112 0 0,0-1 0 0 0,1 0 0 0 0,-1 1 0 0 0,0-1 0 0 0,1 0-1 0 0,-1 0 1 0 0,0 0 0 0 0,0 0 0 0 0,0 0 0 0 0,0 0 0 0 0,0 0 0 0 0,0-1 0 0 0,0 1-1 0 0,-1 0 1 0 0,1-1 0 0 0,0 1 0 0 0,-1 0 0 0 0,1-1 0 0 0,-1 1 0 0 0,1-1-1 0 0,0-1 1 0 0,0-2 5 0 0,0 0-1 0 0,1 1 1 0 0,-1-1-1 0 0,-1 0 1 0 0,1 0-1 0 0,-1 0 1 0 0,0-9-1 0 0,0 13 43 0 0,0 1 0 0 0,0-1 0 0 0,0 1 0 0 0,0-1 0 0 0,0 1 0 0 0,0-1 0 0 0,0 1 0 0 0,0-1 0 0 0,0 1 0 0 0,-1-1 0 0 0,1 1 0 0 0,0-1 0 0 0,0 1 0 0 0,0-1 0 0 0,-1 1-1 0 0,1-1 1 0 0,0 1 0 0 0,-1-1 0 0 0,1 1 0 0 0,0 0 0 0 0,-1-1 0 0 0,1 1 0 0 0,0 0 0 0 0,-1-1 0 0 0,1 1 0 0 0,-1 0 0 0 0,1 0 0 0 0,-1-1 0 0 0,1 1 0 0 0,-1 0 0 0 0,1 0 0 0 0,0 0-1 0 0,-1-1 1 0 0,1 1 0 0 0,-2 0 0 0 0,-17 11 493 0 0,-20 32 140 0 0,34-38-378 0 0,-24 30 332 0 0,2-1-124 0 0,-34 31 0 0 0,53-57-410 0 0,-1 0 0 0 0,0-1 0 0 0,-1 0-1 0 0,1 0 1 0 0,-1-1 0 0 0,0 0 0 0 0,-1-1 0 0 0,-21 7 0 0 0,30-11-83 0 0,-1 0 1 0 0,0 0-1 0 0,0 0 0 0 0,1 0 0 0 0,-1-1 0 0 0,0 1 1 0 0,0-1-1 0 0,0 0 0 0 0,0 0 0 0 0,0 0 0 0 0,0 0 1 0 0,1-1-1 0 0,-1 1 0 0 0,0-1 0 0 0,0 0 0 0 0,0 0 1 0 0,1 0-1 0 0,-1 0 0 0 0,0 0 0 0 0,1 0 0 0 0,-1-1 1 0 0,1 1-1 0 0,0-1 0 0 0,-1 0 0 0 0,1 1 1 0 0,0-1-1 0 0,0 0 0 0 0,0-1 0 0 0,0 1 0 0 0,0 0 1 0 0,1 0-1 0 0,-1-1 0 0 0,1 1 0 0 0,-1-1 0 0 0,1 1 1 0 0,0-1-1 0 0,0 0 0 0 0,0 0 0 0 0,1 1 0 0 0,-1-1 1 0 0,0 0-1 0 0,1-5 0 0 0,-1 3-51 0 0,1 1 1 0 0,-1-1-1 0 0,1 1 0 0 0,1-1 0 0 0,-1 1 0 0 0,1-1 1 0 0,-1 1-1 0 0,1-1 0 0 0,1 1 0 0 0,-1-1 0 0 0,0 1 1 0 0,1 0-1 0 0,0 0 0 0 0,0 0 0 0 0,1 0 1 0 0,-1 0-1 0 0,1 0 0 0 0,-1 1 0 0 0,1-1 0 0 0,0 1 1 0 0,1-1-1 0 0,-1 1 0 0 0,0 0 0 0 0,1 1 1 0 0,0-1-1 0 0,4-2 0 0 0,-7 5 62 0 0,-1-1 0 0 0,1 0 0 0 0,0 1 0 0 0,0 0 0 0 0,0-1 0 0 0,0 1 1 0 0,0 0-1 0 0,-1-1 0 0 0,1 1 0 0 0,0 0 0 0 0,0 0 0 0 0,0 0 0 0 0,0 0 0 0 0,0 0 0 0 0,0 0 0 0 0,0 0 0 0 0,0 0 0 0 0,0 0 0 0 0,0 0 1 0 0,0 0-1 0 0,0 1 0 0 0,-1-1 0 0 0,1 0 0 0 0,0 1 0 0 0,0-1 0 0 0,0 0 0 0 0,0 1 0 0 0,-1-1 0 0 0,1 1 0 0 0,0 0 0 0 0,0-1 1 0 0,-1 1-1 0 0,1 0 0 0 0,0-1 0 0 0,-1 1 0 0 0,1 0 0 0 0,-1-1 0 0 0,1 1 0 0 0,-1 0 0 0 0,1 0 0 0 0,-1 0 0 0 0,0 0 0 0 0,1 0 0 0 0,-1-1 1 0 0,0 1-1 0 0,0 0 0 0 0,0 0 0 0 0,1 0 0 0 0,-1 0 0 0 0,0 0 0 0 0,0 0 0 0 0,0 0 0 0 0,0 0 0 0 0,-1 0 0 0 0,1 0 0 0 0,0 0 0 0 0,-1 1 1 0 0,0 5 71 0 0,1 0 1 0 0,-2-1-1 0 0,1 1 1 0 0,-1 0-1 0 0,0-1 1 0 0,-5 11-1 0 0,-14 18-29 0 0,-1 0-1 0 0,-43 51 1 0 0,51-70-1230 0 0,-1-1 1 0 0,0-1-1 0 0,-33 25 1 0 0,44-37 185 0 0,-1 1 0 0 0,1-1 1 0 0,-1 0-1 0 0,1 0 0 0 0,-1-1 1 0 0,1 1-1 0 0,-1-1 0 0 0,0 0 1 0 0,0 0-1 0 0,0-1 0 0 0,0 0 1 0 0,1 1-1 0 0,-6-2 0 0 0,-17-3-1946 0 0,10-2 1212 0 0</inkml:trace>
</inkml:ink>
</file>

<file path=ppt/ink/ink5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4.507"/>
    </inkml:context>
    <inkml:brush xml:id="br0">
      <inkml:brushProperty name="width" value="0.05" units="cm"/>
      <inkml:brushProperty name="height" value="0.05" units="cm"/>
      <inkml:brushProperty name="color" value="#E71224"/>
    </inkml:brush>
  </inkml:definitions>
  <inkml:trace contextRef="#ctx0" brushRef="#br0">1100 72 4584 0 0,'0'0'7634'0'0,"3"3"-6305"0"0,-1 0-1074 0 0,-1-1 0 0 0,1 1 1 0 0,-1 0-1 0 0,0 0 0 0 0,0-1 1 0 0,0 1-1 0 0,0 0 1 0 0,0 0-1 0 0,0 0 0 0 0,-1 0 1 0 0,1 1-1 0 0,-1-1 0 0 0,0 0 1 0 0,0 0-1 0 0,0 0 1 0 0,-1 0-1 0 0,1 0 0 0 0,-1 0 1 0 0,1 0-1 0 0,-1 0 0 0 0,0 0 1 0 0,0 0-1 0 0,0 0 0 0 0,-1 0 1 0 0,1-1-1 0 0,-1 1 1 0 0,0 0-1 0 0,-2 3 0 0 0,1-1-171 0 0,-1 0 0 0 0,0 0 1 0 0,1 0-1 0 0,-2-1 0 0 0,1 1 0 0 0,0-1 0 0 0,-1 0 0 0 0,0 0 0 0 0,0 0 0 0 0,0-1 0 0 0,0 0 0 0 0,-1 0 0 0 0,1 0 0 0 0,-7 2 0 0 0,8-4-151 0 0,-1-1 8 0 0,3 0-64 0 0,-16-2-156 0 0,17 2 297 0 0,-1 0 1 0 0,1-1-1 0 0,0 1 0 0 0,0 0 1 0 0,0 0-1 0 0,-1 0 0 0 0,1 0 1 0 0,0 0-1 0 0,0 0 0 0 0,-1 0 1 0 0,1 0-1 0 0,0 0 0 0 0,0 0 1 0 0,0 1-1 0 0,-1-1 1 0 0,1 1-1 0 0,0-1 0 0 0,0 1 1 0 0,0-1-1 0 0,0 1 0 0 0,0 0 1 0 0,0-1-1 0 0,0 1 0 0 0,0 0 1 0 0,0 0-1 0 0,0 0 0 0 0,0 0 1 0 0,1-1-1 0 0,-1 1 1 0 0,0 0-1 0 0,1 1 0 0 0,-1-1 1 0 0,0 0-1 0 0,1 0 0 0 0,0 0 1 0 0,-1 0-1 0 0,1 0 0 0 0,-1 3 1 0 0,-5 7 105 0 0,-1 0 1 0 0,0 0-1 0 0,-1-1 1 0 0,0 0-1 0 0,-1-1 1 0 0,0 1 0 0 0,0-2-1 0 0,-1 1 1 0 0,-12 7-1 0 0,21-15-104 0 0,0 0 0 0 0,0 0-1 0 0,0 0 1 0 0,0-1 0 0 0,0 1-1 0 0,0 0 1 0 0,0-1 0 0 0,0 1 0 0 0,0-1-1 0 0,0 0 1 0 0,0 1 0 0 0,0-1-1 0 0,0 0 1 0 0,0 1 0 0 0,-1-1 0 0 0,1 0-1 0 0,0 0 1 0 0,0 0 0 0 0,0 0-1 0 0,-1 0 1 0 0,1 0 0 0 0,0 0 0 0 0,0-1-1 0 0,0 1 1 0 0,0 0 0 0 0,-2-1-1 0 0,2 0-15 0 0,0 0-1 0 0,0-1 0 0 0,-1 1 1 0 0,1 0-1 0 0,0-1 0 0 0,0 1 0 0 0,0-1 1 0 0,1 1-1 0 0,-1-1 0 0 0,0 1 1 0 0,1-1-1 0 0,-1 1 0 0 0,1-1 1 0 0,-1 0-1 0 0,0-2 0 0 0,0-6-63 0 0,0 1 0 0 0,0-1 0 0 0,1 0 0 0 0,1 1 0 0 0,0-11 0 0 0,6-21 19 0 0,1 1-1 0 0,2 1 1 0 0,2-1 0 0 0,22-49-1 0 0,-23 74 846 0 0,-9 24 73 0 0,-11 31-76 0 0,-7-14-677 0 0,-1 0 0 0 0,-1 0 0 0 0,-1-2 0 0 0,-1-1 0 0 0,-1 0-1 0 0,-1-1 1 0 0,-1-2 0 0 0,-1 0 0 0 0,-1-1 0 0 0,-1-2 0 0 0,-51 27 0 0 0,49-31-277 0 0,-1-2 1 0 0,0-1 0 0 0,0-2 0 0 0,-1 0 0 0 0,0-2 0 0 0,0-1 0 0 0,-1-2 0 0 0,1-1 0 0 0,-1-1 0 0 0,0-1-1 0 0,1-2 1 0 0,-1-2 0 0 0,1 0 0 0 0,0-2 0 0 0,-56-18 0 0 0,57 8-1290 0 0,27 14 882 0 0,1 1 0 0 0,-1 0 0 0 0,1-1 1 0 0,0 1-1 0 0,-1-1 0 0 0,1 1 0 0 0,0-1 1 0 0,0 0-1 0 0,0 1 0 0 0,0-1 0 0 0,0 0 1 0 0,0 0-1 0 0,0 0 0 0 0,1 0 0 0 0,-1 0 0 0 0,0-2 1 0 0,1 1-194 0 0,0 1-1 0 0,0-1 1 0 0,0 1 0 0 0,1-1 0 0 0,-1 1 0 0 0,1-1-1 0 0,-1 1 1 0 0,1-1 0 0 0,0 1 0 0 0,0-1 0 0 0,0 1-1 0 0,3-5 1 0 0,16-19-1179 0 0,-2 9 159 0 0</inkml:trace>
</inkml:ink>
</file>

<file path=ppt/ink/ink5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4.835"/>
    </inkml:context>
    <inkml:brush xml:id="br0">
      <inkml:brushProperty name="width" value="0.05" units="cm"/>
      <inkml:brushProperty name="height" value="0.05" units="cm"/>
      <inkml:brushProperty name="color" value="#E71224"/>
    </inkml:brush>
  </inkml:definitions>
  <inkml:trace contextRef="#ctx0" brushRef="#br0">94 41 7925 0 0,'15'-20'13714'0'0,"-6"3"-9719"0"0,-7 14-5129 0 0,-4 10-1932 0 0,-2 4 356 0 0,-24 53-7877 0 0,-22 23 5082 0 0,48-83 5258 0 0,-31 45-1606 0 0</inkml:trace>
</inkml:ink>
</file>

<file path=ppt/ink/ink5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5.163"/>
    </inkml:context>
    <inkml:brush xml:id="br0">
      <inkml:brushProperty name="width" value="0.05" units="cm"/>
      <inkml:brushProperty name="height" value="0.05" units="cm"/>
      <inkml:brushProperty name="color" value="#E71224"/>
    </inkml:brush>
  </inkml:definitions>
  <inkml:trace contextRef="#ctx0" brushRef="#br0">1 643 4044 0 0,'0'0'218'0'0,"0"0"0"0"0,0 1 0 0 0,0-1 0 0 0,0 0 0 0 0,0 1 0 0 0,0-1 0 0 0,0 1 0 0 0,0-1 0 0 0,0 0 0 0 0,0 1 1 0 0,0-1-1 0 0,0 0 0 0 0,0 1 0 0 0,0-1 0 0 0,1 0 0 0 0,-1 1 0 0 0,0-1 0 0 0,0 0 0 0 0,0 1 0 0 0,1-1 0 0 0,-1 0 0 0 0,0 0 0 0 0,0 1 0 0 0,1-1 0 0 0,-1 0 0 0 0,0 0 0 0 0,0 1 0 0 0,1-1 0 0 0,-1 0 0 0 0,0 0 0 0 0,1 0 0 0 0,-1 0 0 0 0,0 1 0 0 0,1-1 0 0 0,-1 0 0 0 0,1 0 0 0 0,-1 0 0 0 0,0 0 0 0 0,1 0 0 0 0,-1 0 0 0 0,0 0 0 0 0,1 0 0 0 0,-1 0 0 0 0,0 0 0 0 0,1 0 0 0 0,-1 0 0 0 0,0 0 0 0 0,1-1 0 0 0,26-13 2487 0 0,25-29-2154 0 0,-51 42-318 0 0,156-150-1465 0 0,87-108-10720 0 0,-143 145 9268 0 0,-43 45 896 0 0</inkml:trace>
</inkml:ink>
</file>

<file path=ppt/ink/ink5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5.491"/>
    </inkml:context>
    <inkml:brush xml:id="br0">
      <inkml:brushProperty name="width" value="0.05" units="cm"/>
      <inkml:brushProperty name="height" value="0.05" units="cm"/>
      <inkml:brushProperty name="color" value="#E71224"/>
    </inkml:brush>
  </inkml:definitions>
  <inkml:trace contextRef="#ctx0" brushRef="#br0">1870 15 4000 0 0,'-3'-2'802'0'0,"1"0"0"0"0,-1 0 0 0 0,0 1 0 0 0,0 0 0 0 0,1-1 0 0 0,-1 1 0 0 0,0 0 0 0 0,-6-1 0 0 0,-12 4 162 0 0,1 1 0 0 0,-1 2 0 0 0,1 0 1 0 0,-1 1-1 0 0,2 0 0 0 0,-35 18 0 0 0,1 3 140 0 0,-58 41 0 0 0,-524 394 2190 0 0,256-178-6233 0 0,-67 11-14455 0 0,408-275 15578 0 0</inkml:trace>
</inkml:ink>
</file>

<file path=ppt/ink/ink5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6.554"/>
    </inkml:context>
    <inkml:brush xml:id="br0">
      <inkml:brushProperty name="width" value="0.05" units="cm"/>
      <inkml:brushProperty name="height" value="0.05" units="cm"/>
      <inkml:brushProperty name="color" value="#E71224"/>
    </inkml:brush>
  </inkml:definitions>
  <inkml:trace contextRef="#ctx0" brushRef="#br0">406 92 5272 0 0,'5'-15'4130'0'0,"0"-1"-1"0"0,5-29 0 0 0,-9 30 3565 0 0,-8 23-5660 0 0,-13 23-1914 0 0,12-18 806 0 0,-11 17-151 0 0,-2-1 0 0 0,-38 41 0 0 0,51-62-707 0 0,1-1 1 0 0,-1 0-1 0 0,-1 0 1 0 0,1 0-1 0 0,-1-1 1 0 0,0-1-1 0 0,0 0 1 0 0,-1 0-1 0 0,0-1 1 0 0,1 0-1 0 0,-2 0 1 0 0,1-1-1 0 0,-14 2 1 0 0,19-4-37 0 0,0-1 0 0 0,0 0 1 0 0,0 0-1 0 0,1-1 1 0 0,-1 1-1 0 0,0-1 0 0 0,0 0 1 0 0,0 0-1 0 0,1-1 0 0 0,-1 1 1 0 0,1-1-1 0 0,-1 0 1 0 0,1 0-1 0 0,-6-4 0 0 0,-5-5 152 0 0,1 0-1 0 0,-23-24 0 0 0,27 25-169 0 0,20 25-14 0 0,-1 0 0 0 0,-1 1 0 0 0,11 28 0 0 0,-8-19 0 0 0,51 134-2769 0 0,-44-103 367 0 0,-2 0 1 0 0,-2 2-1 0 0,-4-1 1 0 0,7 106-1 0 0,-16-139-124 0 0,-2 1-1 0 0,-1-1 0 0 0,0 1 0 0 0,-2-1 0 0 0,-8 29 1 0 0,4-30 636 0 0</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4.005"/>
    </inkml:context>
    <inkml:brush xml:id="br0">
      <inkml:brushProperty name="width" value="0.05" units="cm"/>
      <inkml:brushProperty name="height" value="0.05" units="cm"/>
    </inkml:brush>
  </inkml:definitions>
  <inkml:trace contextRef="#ctx0" brushRef="#br0">20 21 4800 0 0,'-19'-12'10110'0'0,"32"9"-2175"0"0,15 5-3390 0 0,-4 1-4607 0 0,16 3 1310 0 0,76 12-820 0 0,-39-11-7271 0 0,-42-10-2002 0 0,-34 2 8465 0 0,0 1 0 0 0,0 0-1 0 0,1 0 1 0 0,-1-1 0 0 0,0 1 0 0 0,0-1 0 0 0,0 1-1 0 0,0-1 1 0 0,0 1 0 0 0,0-1 0 0 0,0 0-1 0 0,0 0 1 0 0,0 1 0 0 0,0-1 0 0 0,-1 0 0 0 0,1 0-1 0 0,0 0 1 0 0,0 0 0 0 0,-1 0 0 0 0,1 0-1 0 0,-1 0 1 0 0,1 0 0 0 0,-1 0 0 0 0,1 0 0 0 0,-1 0-1 0 0,0 0 1 0 0,1-1 0 0 0,-1 1 0 0 0,0-1 0 0 0,0-11-950 0 0</inkml:trace>
</inkml:ink>
</file>

<file path=ppt/ink/ink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0.542"/>
    </inkml:context>
    <inkml:brush xml:id="br0">
      <inkml:brushProperty name="width" value="0.05" units="cm"/>
      <inkml:brushProperty name="height" value="0.05" units="cm"/>
      <inkml:brushProperty name="color" value="#004F8B"/>
    </inkml:brush>
  </inkml:definitions>
  <inkml:trace contextRef="#ctx0" brushRef="#br0">58 0 7065 0 0,'11'8'14422'0'0,"-8"-4"-12702"0"0,-3 4 1291 0 0,0-4-2420 0 0,0-1 0 0 0,1 1 0 0 0,-1-1 0 0 0,1 1 0 0 0,0 0 0 0 0,0-1 0 0 0,0 1 0 0 0,0-1 0 0 0,1 0 0 0 0,2 6 0 0 0,-3-8-1039 0 0,-25 15-20147 0 0,-11-17 12430 0 0,25 0 7780 0 0,-6-1-1557 0 0</inkml:trace>
</inkml:ink>
</file>

<file path=ppt/ink/ink5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7.101"/>
    </inkml:context>
    <inkml:brush xml:id="br0">
      <inkml:brushProperty name="width" value="0.05" units="cm"/>
      <inkml:brushProperty name="height" value="0.05" units="cm"/>
      <inkml:brushProperty name="color" value="#E71224"/>
    </inkml:brush>
  </inkml:definitions>
  <inkml:trace contextRef="#ctx0" brushRef="#br0">7 131 5865 0 0,'3'-60'9100'0'0,"0"18"-1487"0"0,-3 13 840 0 0,18 99-6717 0 0,4 106-8541 0 0,-4 344 0 0 0,-20-493 4511 0 0,-2 0 1 0 0,-1 0-1 0 0,0 0 0 0 0,-2 0 0 0 0,-2-1 1 0 0,-15 36-1 0 0,10-32 297 0 0</inkml:trace>
</inkml:ink>
</file>

<file path=ppt/ink/ink5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7.679"/>
    </inkml:context>
    <inkml:brush xml:id="br0">
      <inkml:brushProperty name="width" value="0.05" units="cm"/>
      <inkml:brushProperty name="height" value="0.05" units="cm"/>
      <inkml:brushProperty name="color" value="#E71224"/>
    </inkml:brush>
  </inkml:definitions>
  <inkml:trace contextRef="#ctx0" brushRef="#br0">1 30 5352 0 0,'3'-11'4342'0'0,"3"-7"10912"0"0,-1 26-14903 0 0,0 1 0 0 0,-1 0 0 0 0,0 0-1 0 0,0 1 1 0 0,-1-1 0 0 0,-1 1 0 0 0,1-1-1 0 0,1 19 1 0 0,2 93 3574 0 0,-4-65-3188 0 0,3 31-4131 0 0,-12 158-1 0 0,4-208-1207 0 0,3-27 3009 0 0,-1 1 0 0 0,0 0 0 0 0,0-1 0 0 0,-1 1 0 0 0,0-1 0 0 0,-1 0 0 0 0,0 1 0 0 0,0-1 0 0 0,-1 0 0 0 0,-1-1 0 0 0,-8 14 0 0 0,5-13-351 0 0</inkml:trace>
</inkml:ink>
</file>

<file path=ppt/ink/ink5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38.304"/>
    </inkml:context>
    <inkml:brush xml:id="br0">
      <inkml:brushProperty name="width" value="0.05" units="cm"/>
      <inkml:brushProperty name="height" value="0.05" units="cm"/>
      <inkml:brushProperty name="color" value="#E71224"/>
    </inkml:brush>
  </inkml:definitions>
  <inkml:trace contextRef="#ctx0" brushRef="#br0">174 118 4696 0 0,'-8'-30'5214'0'0,"5"24"-3966"0"0,1-1-1 0 0,0 0 1 0 0,1 0-1 0 0,-1 0 0 0 0,1 0 1 0 0,0-1-1 0 0,1 1 1 0 0,0 0-1 0 0,1-8 1 0 0,-1 14-1170 0 0,1 0-1 0 0,-1 1 1 0 0,1-1 0 0 0,0 0 0 0 0,-1 1 0 0 0,1-1 0 0 0,0 0 0 0 0,-1 1 0 0 0,1-1-1 0 0,0 1 1 0 0,0 0 0 0 0,0-1 0 0 0,-1 1 0 0 0,1-1 0 0 0,0 1 0 0 0,0 0-1 0 0,0 0 1 0 0,0 0 0 0 0,0-1 0 0 0,-1 1 0 0 0,1 0 0 0 0,0 0 0 0 0,0 0 0 0 0,0 0-1 0 0,0 0 1 0 0,0 1 0 0 0,0-1 0 0 0,0 0 0 0 0,-1 0 0 0 0,1 1 0 0 0,0-1 0 0 0,0 0-1 0 0,0 1 1 0 0,0-1 0 0 0,-1 1 0 0 0,2 0 0 0 0,30 15 682 0 0,-15-4-298 0 0,1 1-1 0 0,17 17 0 0 0,-8-6-136 0 0,-27-23-314 0 0,0-1 1 0 0,1 0-1 0 0,-1 0 0 0 0,0 0 0 0 0,0 0 0 0 0,1 0 1 0 0,-1 1-1 0 0,0-1 0 0 0,0 0 0 0 0,0 0 0 0 0,1 1 1 0 0,-1-1-1 0 0,0 0 0 0 0,0 0 0 0 0,0 1 0 0 0,0-1 1 0 0,1 0-1 0 0,-1 0 0 0 0,0 1 0 0 0,0-1 0 0 0,0 0 1 0 0,0 1-1 0 0,0-1 0 0 0,0 0 0 0 0,0 0 0 0 0,0 1 1 0 0,0-1-1 0 0,0 0 0 0 0,0 1 0 0 0,0-1 0 0 0,0 0 1 0 0,0 1-1 0 0,0-1 0 0 0,0 0 0 0 0,0 0 1 0 0,-1 1-1 0 0,1-1 0 0 0,0 0 0 0 0,0 0 0 0 0,0 1 1 0 0,0-1-1 0 0,-1 0 0 0 0,1 0 0 0 0,0 1 0 0 0,0-1 1 0 0,0 0-1 0 0,-1 0 0 0 0,1 0 0 0 0,0 1 0 0 0,0-1 1 0 0,-1 0-1 0 0,1 0 0 0 0,0 0 0 0 0,0 0 0 0 0,-1 0 1 0 0,1 1-1 0 0,0-1 0 0 0,-1 0 0 0 0,1 0 0 0 0,0 0 1 0 0,0 0-1 0 0,-1 0 0 0 0,1 0 0 0 0,0 0 0 0 0,-1 0 1 0 0,0 0-76 0 0,-2 1 139 0 0,-1-1-1 0 0,-21-3-66 0 0,5 1 244 0 0,1 1 1 0 0,-1 0-1 0 0,1 2 0 0 0,-21 2 1 0 0,34-2-91 0 0,0 0 0 0 0,0 1 1 0 0,0 0-1 0 0,0 0 0 0 0,0 0 1 0 0,0 1-1 0 0,1 0 0 0 0,-1 0 0 0 0,1 0 1 0 0,0 1-1 0 0,0 0 0 0 0,0 0 1 0 0,0 0-1 0 0,1 0 0 0 0,-1 1 0 0 0,1 0 1 0 0,-4 6-1 0 0,0 2-151 0 0,0 0-1 0 0,1 1 1 0 0,0 0 0 0 0,2 1-1 0 0,-1-1 1 0 0,2 1-1 0 0,0 0 1 0 0,0 0 0 0 0,2 0-1 0 0,0 1 1 0 0,0-1 0 0 0,2 1-1 0 0,0-1 1 0 0,1 1-1 0 0,4 26 1 0 0,7 12-395 0 0,2-1 0 0 0,2-1 0 0 0,28 60 0 0 0,-2-3-4437 0 0,-12-4-4073 0 0,-25-80 6707 0 0,-1 1 0 0 0,-1-1 1 0 0,-2 1-1 0 0,0 0 0 0 0,-2 0 1 0 0,-7 49-1 0 0,2-43 416 0 0</inkml:trace>
</inkml:ink>
</file>

<file path=ppt/ink/ink5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0.788"/>
    </inkml:context>
    <inkml:brush xml:id="br0">
      <inkml:brushProperty name="width" value="0.05" units="cm"/>
      <inkml:brushProperty name="height" value="0.05" units="cm"/>
      <inkml:brushProperty name="color" value="#E71224"/>
    </inkml:brush>
  </inkml:definitions>
  <inkml:trace contextRef="#ctx0" brushRef="#br0">282 46 5148 0 0,'-1'-1'360'0'0,"0"1"0"0"0,1-1-1 0 0,-1 0 1 0 0,1 0-1 0 0,-1 0 1 0 0,1 0 0 0 0,-1 0-1 0 0,1 0 1 0 0,-1 0-1 0 0,1 0 1 0 0,0 0 0 0 0,-1 0-1 0 0,1 0 1 0 0,0 0-1 0 0,0 0 1 0 0,0 0 0 0 0,0-1-1 0 0,0 1 1 0 0,0 0-1 0 0,0 0 1 0 0,1 0-1 0 0,-1 0 1 0 0,0 0 0 0 0,0 0-1 0 0,1 0 1 0 0,-1 0-1 0 0,1 0 1 0 0,-1 0 0 0 0,1 0-1 0 0,-1 0 1 0 0,1 0-1 0 0,1 0 1 0 0,19-11 2688 0 0,-19 12-2281 0 0,24 2 807 0 0,-23-1-1429 0 0,0-1 0 0 0,0 1 0 0 0,0-1 0 0 0,0 1 0 0 0,0 0 0 0 0,0 0 0 0 0,0 1 0 0 0,0-1 0 0 0,-1 0 0 0 0,1 1 0 0 0,0 0 0 0 0,-1 0 0 0 0,1-1 0 0 0,-1 2 0 0 0,0-1 0 0 0,0 0 0 0 0,1 0 0 0 0,-2 1 0 0 0,1-1 0 0 0,2 4 0 0 0,-3-2-12 0 0,1 0 0 0 0,-1 0-1 0 0,0 0 1 0 0,0 0 0 0 0,0 0 0 0 0,0 1 0 0 0,-1-1 0 0 0,0 0 0 0 0,0 0-1 0 0,0 1 1 0 0,0-1 0 0 0,-2 8 0 0 0,-2 5 66 0 0,-1-1 0 0 0,-1 0 0 0 0,0 0 0 0 0,-1 0 0 0 0,-17 26 0 0 0,-12 17-376 0 0,-46 53 0 0 0,10-32-2843 0 0,56-65-276 0 0,-1 0-1 0 0,-28 18 1 0 0,43-31 2567 0 0,-29 13-4511 0 0,7-14-1246 0 0,9-5 4570 0 0</inkml:trace>
</inkml:ink>
</file>

<file path=ppt/ink/ink5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1.117"/>
    </inkml:context>
    <inkml:brush xml:id="br0">
      <inkml:brushProperty name="width" value="0.05" units="cm"/>
      <inkml:brushProperty name="height" value="0.05" units="cm"/>
      <inkml:brushProperty name="color" value="#E71224"/>
    </inkml:brush>
  </inkml:definitions>
  <inkml:trace contextRef="#ctx0" brushRef="#br0">766 4 4484 0 0,'0'0'245'0'0,"-1"-1"0"0"0,1 1 0 0 0,-1 0 0 0 0,1-1 0 0 0,0 1 0 0 0,-1 0 0 0 0,1-1 0 0 0,-1 1 0 0 0,1 0 0 0 0,-1 0 0 0 0,1 0 0 0 0,-1 0 0 0 0,1-1 0 0 0,-1 1 0 0 0,1 0 0 0 0,-1 0 0 0 0,1 0 0 0 0,-1 0 0 0 0,1 0 0 0 0,-1 0 0 0 0,1 0 0 0 0,-1 0 0 0 0,1 0 0 0 0,-1 0 0 0 0,1 1 0 0 0,-1-1 0 0 0,1 0 0 0 0,-1 0 0 0 0,-17 13 3423 0 0,-15 28-1063 0 0,25-30-1399 0 0,-129 148 2008 0 0,-14-8-8386 0 0,91-97 1361 0 0,-3-3-1 0 0,-2-2 0 0 0,-89 49 0 0 0,92-66 2069 0 0</inkml:trace>
</inkml:ink>
</file>

<file path=ppt/ink/ink5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2.507"/>
    </inkml:context>
    <inkml:brush xml:id="br0">
      <inkml:brushProperty name="width" value="0.05" units="cm"/>
      <inkml:brushProperty name="height" value="0.05" units="cm"/>
      <inkml:brushProperty name="color" value="#E71224"/>
    </inkml:brush>
  </inkml:definitions>
  <inkml:trace contextRef="#ctx0" brushRef="#br0">794 38 3624 0 0,'-8'-26'7235'0'0,"3"14"-615"0"0,-3 36-4432 0 0,2 1-1824 0 0,-2-1 0 0 0,-1 0 0 0 0,0-1 0 0 0,-2 0 0 0 0,-19 31 0 0 0,26-48-575 0 0,2-4 74 0 0,1 1-1 0 0,0-1 1 0 0,-1 0 0 0 0,1 0-1 0 0,-1 0 1 0 0,0 0-1 0 0,0 0 1 0 0,0 0 0 0 0,0 0-1 0 0,0-1 1 0 0,0 1-1 0 0,0-1 1 0 0,-3 2-1 0 0,3-2 66 0 0,0 0-15 0 0,-13 11 160 0 0,-1 0 1 0 0,0-2-1 0 0,-1 1 0 0 0,0-2 1 0 0,0 0-1 0 0,-22 7 1 0 0,-23 3-74 0 0,-8 4-18 0 0,54-16 125 0 0,0 0 1 0 0,-1-2-1 0 0,1 0 0 0 0,-1 0 0 0 0,0-2 1 0 0,0 0-1 0 0,0-1 0 0 0,-1 0 0 0 0,-22-2 1 0 0,30-1 148 0 0,0 0 1 0 0,-1 0-1 0 0,1-1 1 0 0,0-1-1 0 0,1 1 1 0 0,-1-2 0 0 0,0 1-1 0 0,1-1 1 0 0,0-1-1 0 0,0 0 1 0 0,0 0-1 0 0,0-1 1 0 0,1 0-1 0 0,0 0 1 0 0,0-1 0 0 0,1 0-1 0 0,-9-10 1 0 0,12 12-135 0 0,1-1 1 0 0,-1 0-1 0 0,1 0 1 0 0,0 0-1 0 0,0 0 1 0 0,1 0-1 0 0,0-1 1 0 0,0 1-1 0 0,0-1 1 0 0,1 1-1 0 0,0-1 1 0 0,0 0-1 0 0,1 0 1 0 0,0 1-1 0 0,0-1 1 0 0,0 0-1 0 0,1 0 1 0 0,0 1-1 0 0,0-1 1 0 0,5-12-1 0 0,-2 8-1053 0 0,0 1 1 0 0,0 0-1 0 0,1 0 0 0 0,0 0 0 0 0,8-10 1 0 0,12-10-6397 0 0,2 6-4095 0 0,-21 19 9601 0 0,-1 0 119 0 0</inkml:trace>
</inkml:ink>
</file>

<file path=ppt/ink/ink5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3.367"/>
    </inkml:context>
    <inkml:brush xml:id="br0">
      <inkml:brushProperty name="width" value="0.05" units="cm"/>
      <inkml:brushProperty name="height" value="0.05" units="cm"/>
      <inkml:brushProperty name="color" value="#E71224"/>
    </inkml:brush>
  </inkml:definitions>
  <inkml:trace contextRef="#ctx0" brushRef="#br0">639 124 5004 0 0,'0'-2'348'0'0,"0"-1"0"0"0,0 0-1 0 0,0 0 1 0 0,0 1-1 0 0,0-1 1 0 0,1 0-1 0 0,-1 0 1 0 0,1 1-1 0 0,0-1 1 0 0,0 0 0 0 0,0 1-1 0 0,0-1 1 0 0,0 1-1 0 0,0-1 1 0 0,1 1-1 0 0,-1 0 1 0 0,1-1-1 0 0,0 1 1 0 0,-1 0 0 0 0,1 0-1 0 0,0 0 1 0 0,0 0-1 0 0,1 0 1 0 0,-1 1-1 0 0,0-1 1 0 0,1 1-1 0 0,2-2 1 0 0,5-3 231 0 0,1 0-1 0 0,0 0 1 0 0,0 1 0 0 0,21-7 0 0 0,-15 9-292 0 0,1 1 0 0 0,-1 1 1 0 0,1 0-1 0 0,-1 1 1 0 0,1 1-1 0 0,0 0 0 0 0,21 6 1 0 0,54 2-159 0 0,-88-10-105 0 0,-1 1 1 0 0,1-1 0 0 0,-1 0-1 0 0,1 0 1 0 0,-1-1 0 0 0,1 1-1 0 0,-1-1 1 0 0,0 0-1 0 0,0 0 1 0 0,0-1 0 0 0,0 1-1 0 0,7-6 1 0 0,-11 8 106 0 0,0-1-22 0 0,1 1-95 0 0,-1 0 1 0 0,0 0-1 0 0,0 0 1 0 0,0 0 0 0 0,0 0-1 0 0,0 0 1 0 0,1 0-1 0 0,-1 0 1 0 0,0 0-1 0 0,0 0 1 0 0,0 0 0 0 0,0-1-1 0 0,0 1 1 0 0,0 0-1 0 0,0 0 1 0 0,1 0-1 0 0,-1 0 1 0 0,0 0 0 0 0,0-1-1 0 0,0 1 1 0 0,0 0-1 0 0,0 0 1 0 0,0 0-1 0 0,0 0 1 0 0,0 0 0 0 0,0-1-1 0 0,0 1 1 0 0,0 0-1 0 0,0 0 1 0 0,0 0-1 0 0,0 0 1 0 0,0-1 0 0 0,0 1-1 0 0,0 0 1 0 0,0 0-1 0 0,0 0 1 0 0,0 0-1 0 0,0 0 1 0 0,0-1 0 0 0,0 1-1 0 0,0 0 1 0 0,0 0-1 0 0,-1 0 1 0 0,1 0-1 0 0,0 0 1 0 0,0 0 0 0 0,0-1-1 0 0,0 1 1 0 0,0 0-1 0 0,0 0 1 0 0,0 0-1 0 0,-1 0 1 0 0,1 0-1 0 0,0 0 1 0 0,0 0 0 0 0,0 0-1 0 0,0 0 1 0 0,0 0-1 0 0,-1-1 1 0 0,1 1-1 0 0,0 0 1 0 0,0 0 0 0 0,0 0-1 0 0,0 0 1 0 0,-1 0-1 0 0,-18 9 258 0 0,0 0-1 0 0,1 1 0 0 0,0 1 0 0 0,0 1 1 0 0,1 0-1 0 0,1 1 0 0 0,-16 16 0 0 0,-23 17 220 0 0,17-16-303 0 0,17-12-46 0 0,-1 0 0 0 0,-2-1 0 0 0,1-1 0 0 0,-2-1 0 0 0,0-2 0 0 0,-45 18 0 0 0,66-30-137 0 0,-1 0 0 0 0,1-1 0 0 0,-1 0-1 0 0,1 0 1 0 0,-1 0 0 0 0,0 0 0 0 0,1-1-1 0 0,-1 0 1 0 0,1 0 0 0 0,0 0 0 0 0,-1 0 0 0 0,1-1-1 0 0,0 0 1 0 0,0 0 0 0 0,0 0 0 0 0,0 0-1 0 0,0 0 1 0 0,0-1 0 0 0,0 0 0 0 0,1 0-1 0 0,0 0 1 0 0,-5-5 0 0 0,-23-15-101 0 0,30 22 50 0 0,-30 21 206 0 0,-6 18 240 0 0,17-17 71 0 0,-1-1 0 0 0,0 0-1 0 0,-1-1 1 0 0,-1-2 0 0 0,-34 21 0 0 0,51-35-368 0 0,0 0 1 0 0,0-1-1 0 0,0 0 1 0 0,-1 1-1 0 0,1-2 1 0 0,0 1-1 0 0,-1-1 0 0 0,1 0 1 0 0,-1 0-1 0 0,1-1 1 0 0,-1 0-1 0 0,0 0 1 0 0,1-1-1 0 0,-1 0 1 0 0,1 0-1 0 0,-1 0 0 0 0,1-1 1 0 0,0 0-1 0 0,0 0 1 0 0,0 0-1 0 0,0-1 1 0 0,0 0-1 0 0,0 0 1 0 0,0-1-1 0 0,1 1 0 0 0,0-1 1 0 0,0 0-1 0 0,0-1 1 0 0,-5-5-1 0 0,4 4-145 0 0,0 0-1 0 0,1-1 1 0 0,0 1-1 0 0,1-1 1 0 0,-1 0 0 0 0,1 0-1 0 0,1-1 1 0 0,-1 1-1 0 0,1-1 1 0 0,0 0-1 0 0,1 0 1 0 0,0 0 0 0 0,0 0-1 0 0,1 0 1 0 0,0 0-1 0 0,0 0 1 0 0,1-1-1 0 0,1-8 1 0 0,0 7-900 0 0,0 0-1 0 0,1-1 1 0 0,0 1 0 0 0,1 0 0 0 0,7-18 0 0 0,-5 18-1142 0 0,-1 1 0 0 0,2 0 1 0 0,-1 0-1 0 0,1 1 0 0 0,13-16 1 0 0,9-2-2662 0 0,39-30 0 0 0,-36 32 2922 0 0</inkml:trace>
</inkml:ink>
</file>

<file path=ppt/ink/ink5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3.695"/>
    </inkml:context>
    <inkml:brush xml:id="br0">
      <inkml:brushProperty name="width" value="0.05" units="cm"/>
      <inkml:brushProperty name="height" value="0.05" units="cm"/>
      <inkml:brushProperty name="color" value="#E71224"/>
    </inkml:brush>
  </inkml:definitions>
  <inkml:trace contextRef="#ctx0" brushRef="#br0">0 1 5232 0 0,'23'3'8283'0'0,"4"9"-2384"0"0,-8-3-3550 0 0,-18-9-2720 0 0,-27 2-20245 0 0</inkml:trace>
</inkml:ink>
</file>

<file path=ppt/ink/ink5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4.023"/>
    </inkml:context>
    <inkml:brush xml:id="br0">
      <inkml:brushProperty name="width" value="0.05" units="cm"/>
      <inkml:brushProperty name="height" value="0.05" units="cm"/>
      <inkml:brushProperty name="color" value="#E71224"/>
    </inkml:brush>
  </inkml:definitions>
  <inkml:trace contextRef="#ctx0" brushRef="#br0">8 161 4648 0 0,'0'0'2089'0'0,"-8"-5"1535"0"0,8-4-644 0 0,17-6-1672 0 0,-7 8-292 0 0,13-4-312 0 0,-3 2-395 0 0,5 1-533 0 0,12-10-953 0 0,-3 10-1743 0 0,-1-3 236 0 0,-4-1 372 0 0,-1-4 367 0 0,4 0 37 0 0,-10 1-96 0 0</inkml:trace>
</inkml:ink>
</file>

<file path=ppt/ink/ink5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4.695"/>
    </inkml:context>
    <inkml:brush xml:id="br0">
      <inkml:brushProperty name="width" value="0.05" units="cm"/>
      <inkml:brushProperty name="height" value="0.05" units="cm"/>
      <inkml:brushProperty name="color" value="#E71224"/>
    </inkml:brush>
  </inkml:definitions>
  <inkml:trace contextRef="#ctx0" brushRef="#br0">229 445 5076 0 0,'17'-13'15333'0'0,"-17"21"-14891"0"0,0-1 0 0 0,0 0 0 0 0,-1 0 0 0 0,0 0 0 0 0,0 0 1 0 0,-1 0-1 0 0,1 0 0 0 0,-2 0 0 0 0,1 0 0 0 0,-1-1 0 0 0,0 1 0 0 0,0-1 0 0 0,-1 0 0 0 0,-5 7 0 0 0,-12 18 608 0 0,-32 37 1 0 0,53-67-1035 0 0,-6 6 150 0 0,1 0 0 0 0,-1 0 0 0 0,0 0 0 0 0,-1 0 0 0 0,0-1 0 0 0,0-1 0 0 0,0 1 0 0 0,-1-1 0 0 0,0 0 0 0 0,-11 5 0 0 0,17-9-152 0 0,1-1 0 0 0,-1 0 0 0 0,1 0 0 0 0,0 0 0 0 0,-1 1 0 0 0,1-1 0 0 0,-1-1 0 0 0,1 1 0 0 0,-1 0 0 0 0,1 0 0 0 0,0 0 0 0 0,-1-1 0 0 0,1 1 0 0 0,0-1 0 0 0,-1 1 0 0 0,1-1 0 0 0,0 0 0 0 0,0 1 0 0 0,-1-1 0 0 0,1 0 0 0 0,0 0 0 0 0,0 0 0 0 0,-2-1 0 0 0,1-1 47 0 0,1 0-1 0 0,-1 1 1 0 0,0-1 0 0 0,1 0-1 0 0,-1 0 1 0 0,1 0 0 0 0,0 0 0 0 0,0-1-1 0 0,-1-5 1 0 0,0-4 149 0 0,1 0 0 0 0,0 0 1 0 0,3-24-1 0 0,15-94-2934 0 0,25-62-6118 0 0,-14 70 4939 0 0,1-6-10978 0 0,-23 113 12972 0 0</inkml:trace>
</inkml:ink>
</file>

<file path=ppt/ink/ink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0.870"/>
    </inkml:context>
    <inkml:brush xml:id="br0">
      <inkml:brushProperty name="width" value="0.05" units="cm"/>
      <inkml:brushProperty name="height" value="0.05" units="cm"/>
      <inkml:brushProperty name="color" value="#004F8B"/>
    </inkml:brush>
  </inkml:definitions>
  <inkml:trace contextRef="#ctx0" brushRef="#br0">5 59 7329 0 0,'-3'-3'3836'0'0,"2"2"-3517"0"0,1 1 1 0 0,0-1 0 0 0,0 1-1 0 0,0 0 1 0 0,0-1 0 0 0,0 1-1 0 0,0-1 1 0 0,-1 1 0 0 0,1 0-1 0 0,0-1 1 0 0,0 1 0 0 0,0-1-1 0 0,0 1 1 0 0,0-1-1 0 0,0 1 1 0 0,1 0 0 0 0,-1-1-1 0 0,0 0 1 0 0,11-8 2375 0 0,20-3-2203 0 0,-29 12 110 0 0,69-18-942 0 0,-47 14-3250 0 0,-2 0-4466 0 0</inkml:trace>
</inkml:ink>
</file>

<file path=ppt/ink/ink5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5.054"/>
    </inkml:context>
    <inkml:brush xml:id="br0">
      <inkml:brushProperty name="width" value="0.05" units="cm"/>
      <inkml:brushProperty name="height" value="0.05" units="cm"/>
      <inkml:brushProperty name="color" value="#E71224"/>
    </inkml:brush>
  </inkml:definitions>
  <inkml:trace contextRef="#ctx0" brushRef="#br0">1 139 3560 0 0,'9'-12'2765'0'0,"2"-1"0"0"0,21-19-1 0 0,28-18 1444 0 0,-22 19-2707 0 0,-73 42-16972 0 0,17-2 13867 0 0</inkml:trace>
</inkml:ink>
</file>

<file path=ppt/ink/ink5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5.710"/>
    </inkml:context>
    <inkml:brush xml:id="br0">
      <inkml:brushProperty name="width" value="0.05" units="cm"/>
      <inkml:brushProperty name="height" value="0.05" units="cm"/>
      <inkml:brushProperty name="color" value="#E71224"/>
    </inkml:brush>
  </inkml:definitions>
  <inkml:trace contextRef="#ctx0" brushRef="#br0">473 0 6081 0 0,'-11'24'9748'0'0,"0"55"-1130"0"0,9-58-7513 0 0,-1 1 0 0 0,-9 33 0 0 0,7-41-750 0 0,0 0 0 0 0,-1-1-1 0 0,0 0 1 0 0,-10 15 0 0 0,14-24-291 0 0,-1 1 0 0 0,0-1 0 0 0,0 0-1 0 0,0-1 1 0 0,0 1 0 0 0,-1-1 0 0 0,0 1 0 0 0,1-1 0 0 0,-1 0-1 0 0,0 0 1 0 0,-1-1 0 0 0,1 1 0 0 0,0-1 0 0 0,-1 0 0 0 0,-8 3-1 0 0,12-5-114 0 0,-1 0 24 0 0,1 0-1 0 0,-1 0 1 0 0,0-1-1 0 0,0 1 1 0 0,1 0-1 0 0,-1-1 1 0 0,1 1-1 0 0,-1-1 1 0 0,0 1-1 0 0,1-1 1 0 0,-1 0-1 0 0,1 0 1 0 0,-1 0-1 0 0,1 0 1 0 0,0 0-1 0 0,-1 0 1 0 0,1 0-1 0 0,0 0 1 0 0,0-1-1 0 0,-2-1 1 0 0,-1-9-93 0 0,1 1 1 0 0,1 0-1 0 0,0-1 0 0 0,1 0 1 0 0,0 1-1 0 0,0-1 1 0 0,2-17-1 0 0,-1 15 91 0 0,0 9 22 0 0,1 0 14 0 0,-1-1-1 0 0,-1 1 0 0 0,1-1 0 0 0,-1 1 0 0 0,0 0 0 0 0,0-1 0 0 0,0 1 0 0 0,-4-8 0 0 0,4 12-2 0 0,0 0-1 0 0,0 0 0 0 0,0 0 0 0 0,0 0 1 0 0,0 0-1 0 0,0 1 0 0 0,0-1 0 0 0,0 0 1 0 0,0 1-1 0 0,0-1 0 0 0,0 1 0 0 0,0-1 1 0 0,0 1-1 0 0,-1 0 0 0 0,1 0 0 0 0,0-1 1 0 0,0 1-1 0 0,-1 0 0 0 0,1 0 0 0 0,-2 0 1 0 0,-30 0 82 0 0,26 0-120 0 0,-1 1 64 0 0,-1-1-1 0 0,1 1 1 0 0,0 1-1 0 0,0-1 1 0 0,0 1 0 0 0,0 1-1 0 0,0 0 1 0 0,0 0 0 0 0,1 0-1 0 0,-1 1 1 0 0,1 0-1 0 0,0 1 1 0 0,-12 9 0 0 0,19-14-42 0 0,0 0 0 0 0,-1 1 0 0 0,1-1 0 0 0,0 1 0 0 0,0-1 0 0 0,-1 0 0 0 0,1 1 0 0 0,0-1 0 0 0,0 1 0 0 0,0-1 0 0 0,-1 0 0 0 0,1 1 0 0 0,0-1 0 0 0,0 1 0 0 0,0-1 0 0 0,0 1 0 0 0,0-1 0 0 0,0 1 0 0 0,0-1 0 0 0,0 1 0 0 0,0-1 0 0 0,0 1 0 0 0,0-1 0 0 0,0 0 0 0 0,0 1 0 0 0,1-1 0 0 0,-1 1 0 0 0,0-1 0 0 0,0 1 0 0 0,0-1 0 0 0,1 0 0 0 0,-1 1 0 0 0,0-1 0 0 0,0 1 0 0 0,1-1 0 0 0,19 14-382 0 0,23 2-85 0 0,3-9 92 0 0,-30-6 696 0 0,0 1-1 0 0,0 0 0 0 0,0 2 1 0 0,0 0-1 0 0,-1 0 0 0 0,0 2 0 0 0,0 0 1 0 0,16 9-1 0 0,-30-14-280 0 0,0 0 1 0 0,-1 0-1 0 0,1 0 0 0 0,0 0 1 0 0,-1 0-1 0 0,1 0 0 0 0,-1 0 1 0 0,1 1-1 0 0,-1-1 0 0 0,0 0 1 0 0,1 0-1 0 0,-1 1 0 0 0,0-1 1 0 0,0 0-1 0 0,0 0 0 0 0,0 1 1 0 0,0-1-1 0 0,0 0 0 0 0,0 1 1 0 0,0-1-1 0 0,-1 0 0 0 0,1 0 1 0 0,0 1-1 0 0,-1-1 0 0 0,1 0 1 0 0,-1 0-1 0 0,1 0 0 0 0,-1 0 1 0 0,0 0-1 0 0,1 0 0 0 0,-1 0 1 0 0,-1 1-1 0 0,-30 42 1103 0 0,26-37-1040 0 0,-99 113-91 0 0,-15 18 0 0 0,107-120 0 0 0,1 0 0 0 0,0 1 0 0 0,2 0 0 0 0,0 1 0 0 0,1 0 0 0 0,-7 23 0 0 0,14-36 0 0 0,1-1 0 0 0,0 0 0 0 0,0 1 0 0 0,0-1 0 0 0,1 1 0 0 0,0-1 0 0 0,0 1 0 0 0,1-1 0 0 0,0 1 0 0 0,0-1 0 0 0,1 0 0 0 0,-1 1 0 0 0,1-1 0 0 0,0 0 0 0 0,1 0 0 0 0,0 0 0 0 0,0-1 0 0 0,0 1 0 0 0,1-1 0 0 0,-1 1 0 0 0,1-1 0 0 0,0 0 0 0 0,1 0 0 0 0,-1-1 0 0 0,1 0 0 0 0,0 1 0 0 0,0-1 0 0 0,9 4 0 0 0,0 1 0 0 0,0 0 0 0 0,1-2 0 0 0,0 0 0 0 0,0 0 0 0 0,1-2 0 0 0,0 0 0 0 0,0 0 0 0 0,0-2 0 0 0,0 0 0 0 0,21 1 0 0 0,-2-3-1605 0 0,0-1 0 0 0,0-2 0 0 0,0-2 0 0 0,46-10 0 0 0,-62 10 649 0 0,-1-1-1 0 0,0-1 1 0 0,-1-1-1 0 0,1-1 1 0 0,-1 0-1 0 0,-1-1 0 0 0,1 0 1 0 0,-2-2-1 0 0,27-21 1 0 0,-37 27-50 0 0,0 0-1 0 0,0 0 1 0 0,-1 0 0 0 0,0-1 0 0 0,0 0 0 0 0,0 0 0 0 0,0 0 0 0 0,-1 0-1 0 0,0 0 1 0 0,0-1 0 0 0,3-13 0 0 0,-4 5-861 0 0</inkml:trace>
</inkml:ink>
</file>

<file path=ppt/ink/ink5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6.039"/>
    </inkml:context>
    <inkml:brush xml:id="br0">
      <inkml:brushProperty name="width" value="0.05" units="cm"/>
      <inkml:brushProperty name="height" value="0.05" units="cm"/>
      <inkml:brushProperty name="color" value="#E71224"/>
    </inkml:brush>
  </inkml:definitions>
  <inkml:trace contextRef="#ctx0" brushRef="#br0">83 0 4504 0 0,'-10'1'7110'0'0,"-1"2"-3566"0"0,-12 7-4411 0 0,-13 2-11314 0 0,34-12 10487 0 0</inkml:trace>
</inkml:ink>
</file>

<file path=ppt/ink/ink5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7.492"/>
    </inkml:context>
    <inkml:brush xml:id="br0">
      <inkml:brushProperty name="width" value="0.05" units="cm"/>
      <inkml:brushProperty name="height" value="0.05" units="cm"/>
      <inkml:brushProperty name="color" value="#E71224"/>
    </inkml:brush>
  </inkml:definitions>
  <inkml:trace contextRef="#ctx0" brushRef="#br0">1185 404 3796 0 0,'-41'-52'8352'0'0,"3"-11"-3590"0"0,32 51-4023 0 0,0 0 1 0 0,1 0-1 0 0,0 0 0 0 0,1-1 0 0 0,1 0 1 0 0,0 0-1 0 0,0 0 0 0 0,0-19 1 0 0,3 29-669 0 0,0 0 0 0 0,1 1 0 0 0,-1-1 0 0 0,1 1 0 0 0,0-1 0 0 0,0 0 1 0 0,0 1-1 0 0,0-1 0 0 0,0 1 0 0 0,0 0 0 0 0,1-1 0 0 0,-1 1 1 0 0,1 0-1 0 0,0 0 0 0 0,-1 0 0 0 0,1 0 0 0 0,0 0 0 0 0,0 0 0 0 0,0 1 1 0 0,1-1-1 0 0,-1 0 0 0 0,0 1 0 0 0,1 0 0 0 0,-1 0 0 0 0,1 0 1 0 0,-1 0-1 0 0,1 0 0 0 0,-1 0 0 0 0,5 0 0 0 0,12-3-255 0 0,0 0 0 0 0,0 2 1 0 0,27-1-1 0 0,-3 0-129 0 0,33-6-180 0 0,-53 8 407 0 0,-1-1 0 0 0,0-1 0 0 0,0-1 0 0 0,0-1 0 0 0,0-1 0 0 0,-1-1 0 0 0,26-11 0 0 0,-46 17 92 0 0,-1 1 0 0 0,1 0 0 0 0,0 0 0 0 0,-1-1-1 0 0,1 1 1 0 0,-1-1 0 0 0,1 1 0 0 0,0 0-1 0 0,-1-1 1 0 0,1 1 0 0 0,-1-1 0 0 0,0 1-1 0 0,1-1 1 0 0,-1 1 0 0 0,1-1 0 0 0,-1 1 0 0 0,0-1-1 0 0,1 0 1 0 0,-1 1 0 0 0,0-1 0 0 0,1 0-1 0 0,-1 1 1 0 0,0-1 0 0 0,0 0 0 0 0,0 1-1 0 0,0-1 1 0 0,0 0 0 0 0,0 1 0 0 0,0-1 0 0 0,0 0-1 0 0,0 1 1 0 0,0-1 0 0 0,0 0 0 0 0,-1-1-1 0 0,1 2 11 0 0,-1-1-1 0 0,0 0 0 0 0,1 1 1 0 0,-1-1-1 0 0,0 1 0 0 0,0-1 1 0 0,1 1-1 0 0,-1-1 0 0 0,0 1 1 0 0,0-1-1 0 0,0 1 0 0 0,0 0 1 0 0,0 0-1 0 0,0-1 0 0 0,0 1 0 0 0,1 0 1 0 0,-1 0-1 0 0,0 0 0 0 0,0 0 1 0 0,0 0-1 0 0,0 0 0 0 0,0 0 1 0 0,0 0-1 0 0,0 1 0 0 0,0-1 1 0 0,0 0-1 0 0,0 1 0 0 0,-1 0 1 0 0,-24 8 258 0 0,1 1 0 0 0,0 2 0 0 0,0 1 0 0 0,1 0 0 0 0,1 2 1 0 0,-30 24-1 0 0,-125 122 401 0 0,67-56-483 0 0,82-80-110 0 0,-1-1 0 0 0,-1-1 0 0 0,-48 28 0 0 0,68-45-82 0 0,0-1 0 0 0,-1 0 0 0 0,1 0-1 0 0,-1-1 1 0 0,0 0 0 0 0,0-1 0 0 0,0-1 0 0 0,-1 0 0 0 0,1 0 0 0 0,-1-1-1 0 0,1-1 1 0 0,-1 0 0 0 0,1-1 0 0 0,-21-3 0 0 0,30 3-70 0 0,-1 0 0 0 0,1 0 0 0 0,-1-1 0 0 0,1 1 0 0 0,0-1 1 0 0,0 0-1 0 0,0 0 0 0 0,0 0 0 0 0,0 0 0 0 0,0 0 0 0 0,1-1 0 0 0,-1 1 0 0 0,1-1 1 0 0,0 0-1 0 0,-1 1 0 0 0,1-1 0 0 0,0 0 0 0 0,1 0 0 0 0,-1-1 0 0 0,0 1 0 0 0,1 0 1 0 0,0 0-1 0 0,0-1 0 0 0,0 1 0 0 0,0-1 0 0 0,0 1 0 0 0,1-1 0 0 0,0 1 0 0 0,0-1 1 0 0,0 0-1 0 0,0 1 0 0 0,0-1 0 0 0,0 1 0 0 0,1-1 0 0 0,0 1 0 0 0,1-5 0 0 0,-1 3 5 0 0,1 0-1 0 0,-1 0 0 0 0,1 0 0 0 0,0 0 0 0 0,0 0 0 0 0,0 1 1 0 0,1-1-1 0 0,-1 1 0 0 0,1-1 0 0 0,0 1 0 0 0,1 0 0 0 0,-1 0 1 0 0,1 0-1 0 0,0 1 0 0 0,0 0 0 0 0,0-1 0 0 0,0 1 0 0 0,0 0 1 0 0,1 1-1 0 0,-1-1 0 0 0,1 1 0 0 0,0 0 0 0 0,-1 0 0 0 0,1 0 1 0 0,9-1-1 0 0,-13 3 92 0 0,1-1 0 0 0,0 1 1 0 0,-1 0-1 0 0,1-1 1 0 0,0 1-1 0 0,-1 0 0 0 0,1 0 1 0 0,0 0-1 0 0,-1 0 0 0 0,1 0 1 0 0,-1 1-1 0 0,1-1 0 0 0,0 0 1 0 0,-1 1-1 0 0,1-1 0 0 0,-1 1 1 0 0,1 0-1 0 0,-1-1 1 0 0,1 1-1 0 0,-1 0 0 0 0,1 0 1 0 0,-1 0-1 0 0,0 0 0 0 0,1 0 1 0 0,-1 0-1 0 0,0 0 0 0 0,0 1 1 0 0,0-1-1 0 0,0 0 0 0 0,0 1 1 0 0,0-1-1 0 0,-1 1 1 0 0,1-1-1 0 0,0 1 0 0 0,-1-1 1 0 0,1 1-1 0 0,-1-1 0 0 0,1 1 1 0 0,-1 0-1 0 0,0-1 0 0 0,1 1 1 0 0,-1-1-1 0 0,0 1 0 0 0,0 0 1 0 0,0-1-1 0 0,-1 1 1 0 0,1 0-1 0 0,0-1 0 0 0,-1 1 1 0 0,1 0-1 0 0,-1-1 0 0 0,-1 3 1 0 0,0 5 80 0 0,-1 0 0 0 0,0-1 0 0 0,-1 0 0 0 0,0 0 0 0 0,0 0 0 0 0,-1 0 0 0 0,0-1 1 0 0,-11 13-1 0 0,4-9-80 0 0,0-1 0 0 0,-1 0 0 0 0,0 0 1 0 0,-29 14-1 0 0,31-18-262 0 0,10-5 63 0 0,-2-1 40 0 0,1 0 0 0 0,-1 0 0 0 0,0 0 0 0 0,1-1 0 0 0,-1 1 0 0 0,0 0 0 0 0,1-1 0 0 0,-1 0 0 0 0,1 0 0 0 0,-4-1 0 0 0,6 2 108 0 0,0-1 0 0 0,-1 1-1 0 0,1 0 1 0 0,0 0 0 0 0,0 0 0 0 0,0 0 0 0 0,0 0 0 0 0,0 0 0 0 0,-1 0-1 0 0,1 0 1 0 0,0 0 0 0 0,0 0 0 0 0,0 0 0 0 0,0 0 0 0 0,0 0 0 0 0,-1 0-1 0 0,1 0 1 0 0,0 0 0 0 0,0 0 0 0 0,0 0 0 0 0,0 0 0 0 0,-1 0 0 0 0,1 0-1 0 0,0 0 1 0 0,0 0 0 0 0,0 0 0 0 0,0 0 0 0 0,-1 0 0 0 0,1 0 0 0 0,0 0-1 0 0,0 0 1 0 0,0 0 0 0 0,0 0 0 0 0,0 1 0 0 0,0-1 0 0 0,-1 0 0 0 0,1 0-1 0 0,0 0 1 0 0,0 0 0 0 0,0 0 0 0 0,0 0 0 0 0,0 1 0 0 0,0-1 0 0 0,0 0-1 0 0,0 0 1 0 0,0 0 0 0 0,0 0 0 0 0,0 0 0 0 0,0 1 0 0 0,0-1 0 0 0,-1 0-1 0 0,1 0 1 0 0,0 0 0 0 0,0 0 0 0 0,1 1 0 0 0,-5 17 31 0 0,4-13 97 0 0,-1-1-1 0 0,0 1 0 0 0,0 0 0 0 0,0-1 1 0 0,0 1-1 0 0,-1-1 0 0 0,1 1 0 0 0,-1-1 1 0 0,-3 5-1 0 0,-4 0 64 0 0,0 1 1 0 0,-1-1 0 0 0,0-1-1 0 0,-1 0 1 0 0,0 0 0 0 0,0-1-1 0 0,0 0 1 0 0,-1-1 0 0 0,0-1-1 0 0,-16 6 1 0 0,22-9-166 0 0,1 0 0 0 0,-1 0 0 0 0,0-1 1 0 0,0 1-1 0 0,0-1 0 0 0,0-1 0 0 0,0 1 0 0 0,0-1 0 0 0,0 0 0 0 0,0 0 0 0 0,0-1 1 0 0,1 0-1 0 0,-1 0 0 0 0,0 0 0 0 0,0-1 0 0 0,0 0 0 0 0,1 0 0 0 0,-1 0 1 0 0,1-1-1 0 0,-1 1 0 0 0,1-1 0 0 0,0-1 0 0 0,0 1 0 0 0,-8-8 0 0 0,11 9-80 0 0,1-1 0 0 0,0 1-1 0 0,-1 0 1 0 0,1-1-1 0 0,0 1 1 0 0,0 0 0 0 0,0-1-1 0 0,0 0 1 0 0,1 1 0 0 0,-1-1-1 0 0,1 1 1 0 0,-1-1-1 0 0,1 0 1 0 0,0 1 0 0 0,0-1-1 0 0,0 0 1 0 0,0 1-1 0 0,1-1 1 0 0,-1 0 0 0 0,1 1-1 0 0,0-1 1 0 0,-1 1 0 0 0,1-1-1 0 0,0 1 1 0 0,1-1-1 0 0,1-2 1 0 0,-3 5 82 0 0,1-1 0 0 0,-1 1 0 0 0,1 0 0 0 0,0-1-1 0 0,-1 1 1 0 0,1 0 0 0 0,-1 0 0 0 0,1-1 0 0 0,0 1 0 0 0,-1 0 0 0 0,1 0-1 0 0,0 0 1 0 0,-1 0 0 0 0,1 0 0 0 0,0 0 0 0 0,0 0 0 0 0,-1 0 0 0 0,1 0-1 0 0,0 0 1 0 0,-1 0 0 0 0,1 1 0 0 0,-1-1 0 0 0,1 0 0 0 0,0 0 0 0 0,-1 1-1 0 0,1-1 1 0 0,0 0 0 0 0,-1 1 0 0 0,1-1 0 0 0,-1 1 0 0 0,1-1 0 0 0,-1 1 0 0 0,1-1-1 0 0,-1 1 1 0 0,0-1 0 0 0,1 1 0 0 0,14 20 411 0 0,-14-16-344 0 0,-1 1 0 0 0,0-1 0 0 0,-1 1 0 0 0,1-1 0 0 0,-1 1 1 0 0,0-1-1 0 0,0 1 0 0 0,-1-1 0 0 0,1 0 0 0 0,-1 0 0 0 0,0 0 0 0 0,-1 0 0 0 0,1 0 0 0 0,-1 0 0 0 0,0-1 0 0 0,0 1 0 0 0,-1-1 0 0 0,-3 4 0 0 0,-6 7-206 0 0,0 0 0 0 0,-2-1 0 0 0,-25 19 0 0 0,0-7-721 0 0,-3-12-5329 0 0,39-13 5493 0 0,0-1-1 0 0,0 0 0 0 0,0 1 0 0 0,1-2 1 0 0,-1 1-1 0 0,0 0 0 0 0,0-1 0 0 0,0 1 1 0 0,0-1-1 0 0,1 0 0 0 0,-1-1 0 0 0,0 1 1 0 0,1-1-1 0 0,-1 1 0 0 0,1-1 0 0 0,-1 0 1 0 0,1 0-1 0 0,0 0 0 0 0,0-1 0 0 0,0 1 1 0 0,-5-6-1 0 0,-4-6-1076 0 0</inkml:trace>
</inkml:ink>
</file>

<file path=ppt/ink/ink5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7.867"/>
    </inkml:context>
    <inkml:brush xml:id="br0">
      <inkml:brushProperty name="width" value="0.05" units="cm"/>
      <inkml:brushProperty name="height" value="0.05" units="cm"/>
      <inkml:brushProperty name="color" value="#E71224"/>
    </inkml:brush>
  </inkml:definitions>
  <inkml:trace contextRef="#ctx0" brushRef="#br0">79 26 7965 0 0,'3'-3'698'0'0,"8"-16"12367"0"0,-9 16-15342 0 0,-74 48-15321 0 0,50-33 15785 0 0</inkml:trace>
</inkml:ink>
</file>

<file path=ppt/ink/ink5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8.211"/>
    </inkml:context>
    <inkml:brush xml:id="br0">
      <inkml:brushProperty name="width" value="0.05" units="cm"/>
      <inkml:brushProperty name="height" value="0.05" units="cm"/>
      <inkml:brushProperty name="color" value="#E71224"/>
    </inkml:brush>
  </inkml:definitions>
  <inkml:trace contextRef="#ctx0" brushRef="#br0">652 1 5260 0 0,'-13'24'2173'0'0,"3"1"-73"0"0,-3-3-240 0 0,-1 3-220 0 0,-3 1-116 0 0,-5 7-160 0 0,-11 16-259 0 0,-5-4-285 0 0,-1 6-460 0 0,-6 3-504 0 0,3-2-972 0 0,-11 1-2181 0 0,3-8 377 0 0,-2 0 288 0 0,1-5 256 0 0,3-3 339 0 0,-8-7 73 0 0,0-2 344 0 0</inkml:trace>
</inkml:ink>
</file>

<file path=ppt/ink/ink5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48.617"/>
    </inkml:context>
    <inkml:brush xml:id="br0">
      <inkml:brushProperty name="width" value="0.05" units="cm"/>
      <inkml:brushProperty name="height" value="0.05" units="cm"/>
      <inkml:brushProperty name="color" value="#E71224"/>
    </inkml:brush>
  </inkml:definitions>
  <inkml:trace contextRef="#ctx0" brushRef="#br0">507 75 4544 0 0,'0'0'6132'0'0,"-7"1"-4923"0"0,5-1-1113 0 0,-14 2 1343 0 0,1-2-1 0 0,-1 1 0 0 0,-18-3 1 0 0,31 2-1184 0 0,-1-1 1 0 0,1 1 0 0 0,-1-1-1 0 0,1 1 1 0 0,0-1-1 0 0,-1 0 1 0 0,1 0 0 0 0,0-1-1 0 0,0 1 1 0 0,0-1-1 0 0,0 1 1 0 0,0-1 0 0 0,0 0-1 0 0,0 0 1 0 0,0-1-1 0 0,1 1 1 0 0,-1 0 0 0 0,1-1-1 0 0,0 1 1 0 0,-1-1-1 0 0,1 0 1 0 0,-2-5-1 0 0,3 7-189 0 0,1 0-1 0 0,-1 0 0 0 0,1 0 1 0 0,-1 0-1 0 0,1-1 0 0 0,0 1 1 0 0,0 0-1 0 0,0 0 0 0 0,-1 0 1 0 0,1-1-1 0 0,0 1 0 0 0,0 0 1 0 0,1 0-1 0 0,-1 0 0 0 0,0-1 1 0 0,0 1-1 0 0,1 0 0 0 0,-1 0 1 0 0,0 0-1 0 0,1 0 0 0 0,-1-1 0 0 0,1 1 1 0 0,-1 0-1 0 0,1 0 0 0 0,0 0 1 0 0,0 0-1 0 0,2-2 704 0 0,0 6-512 0 0,-1-2-222 0 0,-1 0 0 0 0,1 0-1 0 0,0 1 1 0 0,-1-1 0 0 0,1 0 0 0 0,-1 1-1 0 0,0 0 1 0 0,0-1 0 0 0,1 1 0 0 0,-1 0-1 0 0,0 0 1 0 0,0-1 0 0 0,-1 1 0 0 0,1 0-1 0 0,0 0 1 0 0,0 0 0 0 0,-1 0 0 0 0,0 0-1 0 0,1 0 1 0 0,-1 0 0 0 0,0 0 0 0 0,0 0-1 0 0,0 3 1 0 0,-1 1-31 0 0,0-1 0 0 0,0 1 0 0 0,-1 0-1 0 0,1-1 1 0 0,-1 0 0 0 0,-1 1 0 0 0,1-1 0 0 0,-5 8-1 0 0,-6 6-1123 0 0,0-1 0 0 0,-2 0 0 0 0,-25 26 0 0 0,18-24-3742 0 0,-43 31-1 0 0,39-33 2345 0 0,-1-2 1 0 0,0-1-1 0 0,-44 17 1 0 0,31-17 613 0 0</inkml:trace>
</inkml:ink>
</file>

<file path=ppt/ink/ink5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50.039"/>
    </inkml:context>
    <inkml:brush xml:id="br0">
      <inkml:brushProperty name="width" value="0.05" units="cm"/>
      <inkml:brushProperty name="height" value="0.05" units="cm"/>
      <inkml:brushProperty name="color" value="#E71224"/>
    </inkml:brush>
  </inkml:definitions>
  <inkml:trace contextRef="#ctx0" brushRef="#br0">1576 7 5068 0 0,'20'-6'12664'0'0,"-20"18"-9087"0"0,-6 8-3739 0 0,-13 26 1554 0 0,-2 0 0 0 0,-1-1 0 0 0,-46 66-1 0 0,-105 111 689 0 0,156-202-1965 0 0,-2-1 0 0 0,0 0-1 0 0,-2-2 1 0 0,1 0 0 0 0,-2-2 0 0 0,-28 17 0 0 0,33-24-101 0 0,-1 0 0 0 0,1-1 0 0 0,-1 0 0 0 0,0-1 0 0 0,-1-2 0 0 0,0 0 0 0 0,1 0 1 0 0,-1-2-1 0 0,-27 0 0 0 0,33-2 65 0 0,0 1 0 0 0,0 0 0 0 0,0 1 0 0 0,0 1 0 0 0,1 0 0 0 0,-1 0 1 0 0,1 1-1 0 0,0 1 0 0 0,0 0 0 0 0,-15 9 0 0 0,10-3 212 0 0,1 0-1 0 0,0 2 0 0 0,0 0 1 0 0,1 0-1 0 0,-25 32 1 0 0,-31 41-84 0 0,-102 162 1 0 0,162-228-286 0 0,22-37-124 0 0,22-39-390 0 0,2-6-1481 0 0,32-81 1 0 0,-55 114 1859 0 0,-2 0 0 0 0,-2-1 1 0 0,0 0-1 0 0,-2 0 0 0 0,3-44 0 0 0,-9 54 288 0 0,-1 0 0 0 0,-1 0 0 0 0,-9-38 0 0 0,3 17 214 0 0,6 38-319 0 0,-3-1 101 0 0,3 4 105 0 0,-25 24-50 0 0,22-16-32 0 0,0-1 0 0 0,-1 0 0 0 0,0 0 0 0 0,-1-1 1 0 0,1 1-1 0 0,-1-1 0 0 0,-1-1 0 0 0,1 1 0 0 0,-13 6 0 0 0,16-11-56 0 0,-1 1-1 0 0,1-1 1 0 0,0 0-1 0 0,0 0 1 0 0,0-1 0 0 0,0 1-1 0 0,-1-1 1 0 0,1 0-1 0 0,0 0 1 0 0,-1 0 0 0 0,1-1-1 0 0,0 1 1 0 0,0-1-1 0 0,0 0 1 0 0,-1 0 0 0 0,1-1-1 0 0,0 1 1 0 0,1-1-1 0 0,-1 0 1 0 0,0 0-1 0 0,0 0 1 0 0,-6-5 0 0 0,1 0-43 0 0,0-1 0 0 0,1 1 0 0 0,-1-1 1 0 0,2-1-1 0 0,-11-12 0 0 0,14 16 2 0 0,1 0 0 0 0,0 0 0 0 0,0 0 0 0 0,0 0 0 0 0,0-1 0 0 0,1 1 0 0 0,0-1 0 0 0,0 0 0 0 0,1 1-1 0 0,-1-1 1 0 0,0-12 0 0 0,2 17-3 0 0,0-1 0 0 0,0 1 0 0 0,1-1 0 0 0,-1 1 0 0 0,0-1-1 0 0,1 1 1 0 0,-1-1 0 0 0,1 1 0 0 0,0-1 0 0 0,-1 1 0 0 0,1 0 0 0 0,0-1 0 0 0,0 1-1 0 0,0 0 1 0 0,0 0 0 0 0,0-1 0 0 0,0 1 0 0 0,0 0 0 0 0,1 0 0 0 0,-1 0-1 0 0,0 0 1 0 0,0 1 0 0 0,1-1 0 0 0,-1 0 0 0 0,1 0 0 0 0,-1 1 0 0 0,1-1-1 0 0,-1 1 1 0 0,1 0 0 0 0,-1-1 0 0 0,1 1 0 0 0,-1 0 0 0 0,1 0 0 0 0,-1 0-1 0 0,1 0 1 0 0,0 0 0 0 0,-1 0 0 0 0,3 1 0 0 0,3-1 60 0 0,-1 1 0 0 0,1-1 1 0 0,-1 2-1 0 0,1-1 0 0 0,-1 1 0 0 0,0 0 1 0 0,9 4-1 0 0,-14-5 217 0 0,0 3 92 0 0,-8 3 148 0 0,5-6-338 0 0,-18 1 372 0 0,12-2-499 0 0,0 0-1 0 0,-1 1 1 0 0,1 0 0 0 0,0 0-1 0 0,0 1 1 0 0,0 0 0 0 0,0 0-1 0 0,0 1 1 0 0,0 0 0 0 0,1 1-1 0 0,-1 0 1 0 0,1 0 0 0 0,0 0-1 0 0,0 1 1 0 0,1 0 0 0 0,-1 0-1 0 0,-10 12 1 0 0,8-6 21 0 0,2 0 1 0 0,-1 0-1 0 0,1 1 1 0 0,1 0-1 0 0,0 0 1 0 0,0 0-1 0 0,1 1 1 0 0,1-1-1 0 0,0 1 1 0 0,-3 21-1 0 0,0 23-1773 0 0,2 1 0 0 0,3 76 0 0 0,4-84-332 0 0,-3 0 0 0 0,-2 0 0 0 0,-16 86 0 0 0,16-124 1117 0 0,-7 29-4175 0 0,-1 0-1 0 0,-30 69 0 0 0,26-83 3171 0 0</inkml:trace>
</inkml:ink>
</file>

<file path=ppt/ink/ink5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50.789"/>
    </inkml:context>
    <inkml:brush xml:id="br0">
      <inkml:brushProperty name="width" value="0.05" units="cm"/>
      <inkml:brushProperty name="height" value="0.05" units="cm"/>
      <inkml:brushProperty name="color" value="#E71224"/>
    </inkml:brush>
  </inkml:definitions>
  <inkml:trace contextRef="#ctx0" brushRef="#br0">294 40 4420 0 0,'-44'-39'13836'0'0,"43"38"-12985"0"0,5 5 2785 0 0,-1-2-3440 0 0,0-1 0 0 0,-1 1 0 0 0,1 1 0 0 0,-1-1 0 0 0,0 0 0 0 0,1 1-1 0 0,-1-1 1 0 0,0 1 0 0 0,-1-1 0 0 0,1 1 0 0 0,0 0 0 0 0,-1 0 0 0 0,0 0 0 0 0,1 0 0 0 0,0 5 0 0 0,0 5 6 0 0,-1 0-1 0 0,-1 0 1 0 0,0 0 0 0 0,-1 0 0 0 0,-1-1 0 0 0,0 1 0 0 0,0 0-1 0 0,-1-1 1 0 0,-1 1 0 0 0,0-1 0 0 0,-10 21 0 0 0,-1-3-174 0 0,-1 0 1 0 0,-1-1-1 0 0,-28 36 1 0 0,37-54-424 0 0,-1-1 0 0 0,1-1 0 0 0,-2 0 0 0 0,-16 14 1 0 0,21-20-498 0 0,1 0 0 0 0,-1 0 0 0 0,0-1 0 0 0,0 1 0 0 0,0-1 0 0 0,0 0 0 0 0,0-1 0 0 0,-7 2 0 0 0,11-3 463 0 0,-1 0 0 0 0,1 0 0 0 0,-1 0 0 0 0,1-1-1 0 0,-1 1 1 0 0,1-1 0 0 0,0 1 0 0 0,-1-1 0 0 0,1 1 0 0 0,0-1-1 0 0,0 0 1 0 0,-1 1 0 0 0,1-1 0 0 0,0 0 0 0 0,0 0 0 0 0,0 0-1 0 0,0 0 1 0 0,0 0 0 0 0,0 0 0 0 0,0 0 0 0 0,0 0 0 0 0,1-1-1 0 0,-2-1 1 0 0,-14-30-4618 0 0,10 14 3178 0 0</inkml:trace>
</inkml:ink>
</file>

<file path=ppt/ink/ink5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51.117"/>
    </inkml:context>
    <inkml:brush xml:id="br0">
      <inkml:brushProperty name="width" value="0.05" units="cm"/>
      <inkml:brushProperty name="height" value="0.05" units="cm"/>
      <inkml:brushProperty name="color" value="#E71224"/>
    </inkml:brush>
  </inkml:definitions>
  <inkml:trace contextRef="#ctx0" brushRef="#br0">100 43 5088 0 0,'0'-43'18043'0'0,"1"52"-14767"0"0,2 12-3325 0 0,-2 9 873 0 0,-1 1 1 0 0,-1-1-1 0 0,-7 43 1 0 0,1-14-918 0 0,4-12-279 0 0,1-8-2407 0 0,-9 43 0 0 0,10-73 1175 0 0,-1 0 0 0 0,-1 1 0 0 0,0-1 1 0 0,0 0-1 0 0,-1 0 0 0 0,0-1 1 0 0,0 1-1 0 0,-1-1 0 0 0,-11 15 0 0 0,-3-7-2705 0 0,11-10 2463 0 0</inkml:trace>
</inkml:ink>
</file>

<file path=ppt/ink/ink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1.214"/>
    </inkml:context>
    <inkml:brush xml:id="br0">
      <inkml:brushProperty name="width" value="0.05" units="cm"/>
      <inkml:brushProperty name="height" value="0.05" units="cm"/>
      <inkml:brushProperty name="color" value="#004F8B"/>
    </inkml:brush>
  </inkml:definitions>
  <inkml:trace contextRef="#ctx0" brushRef="#br0">0 14 4984 0 0,'0'0'12680'0'0,"13"7"-8131"0"0,-12-8-4466 0 0,1 2 249 0 0,-1-1-1 0 0,0 0 1 0 0,1 0 0 0 0,-1 0-1 0 0,1-1 1 0 0,-1 1 0 0 0,1 0-1 0 0,-1 0 1 0 0,0-1 0 0 0,1 1-1 0 0,-1-1 1 0 0,0 1 0 0 0,1-1-1 0 0,-1 0 1 0 0,0 1 0 0 0,0-1-1 0 0,1 0 1 0 0,-1 0 0 0 0,0 0-1 0 0,0 0 1 0 0,0 0 0 0 0,0 0-1 0 0,0 0 1 0 0,-1 0 0 0 0,3-3-1 0 0,-3 3 656 0 0,-15-1-3613 0 0,-2 4-3907 0 0</inkml:trace>
</inkml:ink>
</file>

<file path=ppt/ink/ink5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51.445"/>
    </inkml:context>
    <inkml:brush xml:id="br0">
      <inkml:brushProperty name="width" value="0.05" units="cm"/>
      <inkml:brushProperty name="height" value="0.05" units="cm"/>
      <inkml:brushProperty name="color" value="#E71224"/>
    </inkml:brush>
  </inkml:definitions>
  <inkml:trace contextRef="#ctx0" brushRef="#br0">309 0 5056 0 0,'0'0'5604'0'0,"-2"5"-3790"0"0,-33 82 5704 0 0,-10 0-3544 0 0,-12-6-4008 0 0,44-66-1469 0 0,-1 0 0 0 0,-29 24-1 0 0,39-36 671 0 0,1 0-1 0 0,0-1 1 0 0,-1 1-1 0 0,1-1 0 0 0,-1 0 1 0 0,0 0-1 0 0,1 0 1 0 0,-1 0-1 0 0,0-1 0 0 0,0 0 1 0 0,0 0-1 0 0,-1 0 1 0 0,1 0-1 0 0,0 0 0 0 0,0-1 1 0 0,0 0-1 0 0,0 0 1 0 0,-1 0-1 0 0,1 0 0 0 0,-5-2 1 0 0,-3-3-872 0 0</inkml:trace>
</inkml:ink>
</file>

<file path=ppt/ink/ink5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51.773"/>
    </inkml:context>
    <inkml:brush xml:id="br0">
      <inkml:brushProperty name="width" value="0.05" units="cm"/>
      <inkml:brushProperty name="height" value="0.05" units="cm"/>
      <inkml:brushProperty name="color" value="#E71224"/>
    </inkml:brush>
  </inkml:definitions>
  <inkml:trace contextRef="#ctx0" brushRef="#br0">650 1 5509 0 0,'-1'1'14143'0'0,"-6"14"-13420"0"0,-6 28 2020 0 0,-27 56 1 0 0,33-85-2433 0 0,0 0 1 0 0,-1-1-1 0 0,0 0 1 0 0,-1-1-1 0 0,0 1 1 0 0,-1-2-1 0 0,-18 17 1 0 0,25-25-249 0 0,0-1-1 0 0,0 0 1 0 0,0 0-1 0 0,0 0 1 0 0,-1-1 0 0 0,1 1-1 0 0,0-1 1 0 0,-8 2-1 0 0,10-3 5 0 0,-19-8 56 0 0,19 7-130 0 0,-1-1 1 0 0,1 1-1 0 0,-1 0 1 0 0,1-1-1 0 0,0 1 1 0 0,0-1-1 0 0,0 0 1 0 0,0 1-1 0 0,0-1 1 0 0,0 0-1 0 0,1 0 1 0 0,-1 0-1 0 0,0 0 1 0 0,1 1-1 0 0,-1-1 1 0 0,1 0-1 0 0,0 0 1 0 0,0-2-1 0 0,-1-42-273 0 0,1 28 150 0 0,0-1 27 0 0,1 1 0 0 0,1-1-1 0 0,5-23 1 0 0,3-40 452 0 0,-10 81 193 0 0,-3 6-490 0 0,-48 70 347 0 0,16-21-255 0 0,-2-2 0 0 0,-46 49 0 0 0,59-75-316 0 0,-52 51-154 0 0,67-69-372 0 0,-1 0 0 0 0,0-1 0 0 0,0 0 0 0 0,0-1 0 0 0,-1 0 0 0 0,-17 7 0 0 0,26-12 278 0 0,1 0 1 0 0,0-1 0 0 0,-1 1 0 0 0,1-1-1 0 0,0 0 1 0 0,-1 1 0 0 0,1-1-1 0 0,0 0 1 0 0,-1 0 0 0 0,1 0 0 0 0,0 0-1 0 0,-1 0 1 0 0,1 0 0 0 0,-1 0 0 0 0,1 0-1 0 0,0 0 1 0 0,-1-1 0 0 0,1 1-1 0 0,0-1 1 0 0,-1 1 0 0 0,1-1 0 0 0,0 1-1 0 0,0-1 1 0 0,0 0 0 0 0,-1 0 0 0 0,1 1-1 0 0,0-1 1 0 0,0 0 0 0 0,0 0-1 0 0,0 0 1 0 0,-1-2 0 0 0,1 0-253 0 0,-1 0-1 0 0,1 0 1 0 0,0-1 0 0 0,0 1-1 0 0,0-1 1 0 0,0 1 0 0 0,0 0 0 0 0,1-1-1 0 0,0 0 1 0 0,0-5 0 0 0,0-15-1358 0 0</inkml:trace>
</inkml:ink>
</file>

<file path=ppt/ink/ink5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52.101"/>
    </inkml:context>
    <inkml:brush xml:id="br0">
      <inkml:brushProperty name="width" value="0.05" units="cm"/>
      <inkml:brushProperty name="height" value="0.05" units="cm"/>
      <inkml:brushProperty name="color" value="#E71224"/>
    </inkml:brush>
  </inkml:definitions>
  <inkml:trace contextRef="#ctx0" brushRef="#br0">0 122 4504 0 0,'50'0'12680'0'0,"-46"0"-12430"0"0,-1 0-1 0 0,1-1 1 0 0,-1 1-1 0 0,1-1 0 0 0,-1 0 1 0 0,0 1-1 0 0,1-2 1 0 0,-1 1-1 0 0,0 0 1 0 0,0-1-1 0 0,0 1 0 0 0,0-1 1 0 0,0 0-1 0 0,0 0 1 0 0,0 0-1 0 0,0 0 1 0 0,-1-1-1 0 0,0 1 0 0 0,1-1 1 0 0,-1 1-1 0 0,0-1 1 0 0,0 0-1 0 0,0 0 1 0 0,0 0-1 0 0,-1 0 0 0 0,1 0 1 0 0,-1-1-1 0 0,0 1 1 0 0,0 0-1 0 0,0-1 1 0 0,0 1-1 0 0,-1 0 0 0 0,1-1 1 0 0,-1 1-1 0 0,0-1 1 0 0,0-3-1 0 0,-1-2 329 0 0,-5-15 147 0 0,5 23-759 0 0,1 1 1 0 0,-1 0 0 0 0,0 0-1 0 0,1-1 1 0 0,-1 1 0 0 0,0 0-1 0 0,0 0 1 0 0,1 0 0 0 0,-1 0-1 0 0,0 0 1 0 0,0 0 0 0 0,1 0-1 0 0,-1 0 1 0 0,0 0 0 0 0,0 0-1 0 0,1 1 1 0 0,-1-1 0 0 0,0 0-1 0 0,0 0 1 0 0,1 1 0 0 0,-1-1-1 0 0,0 0 1 0 0,1 1 0 0 0,-1-1-1 0 0,1 1 1 0 0,-1-1 0 0 0,0 1-1 0 0,1-1 1 0 0,-1 2 0 0 0,-2 0-1159 0 0,1 1 0 0 0,0 0 0 0 0,0 0 0 0 0,0 1 0 0 0,1-1 0 0 0,-1 0 0 0 0,1 0 0 0 0,0 1 0 0 0,0-1 0 0 0,0 1 0 0 0,0-1 0 0 0,0 7 0 0 0,-5 14-5845 0 0,2-15 5017 0 0,1 0 213 0 0</inkml:trace>
</inkml:ink>
</file>

<file path=ppt/ink/ink5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5:56.273"/>
    </inkml:context>
    <inkml:brush xml:id="br0">
      <inkml:brushProperty name="width" value="0.05" units="cm"/>
      <inkml:brushProperty name="height" value="0.05" units="cm"/>
      <inkml:brushProperty name="color" value="#E71224"/>
    </inkml:brush>
  </inkml:definitions>
  <inkml:trace contextRef="#ctx0" brushRef="#br0">67 11 3100 0 0,'-15'-11'7693'0'0,"4"13"-3959"0"0,-7 19-1878 0 0,11-9-522 0 0,6-11-1033 0 0,1 0-206 0 0,-2 5 3772 0 0,41 9-5918 0 0,-29-12 1405 0 0,-10-3 649 0 0,0 0-1 0 0,0 0 1 0 0,0 0 0 0 0,0 0-1 0 0,0 0 1 0 0,0 0 0 0 0,0 0-1 0 0,0 0 1 0 0,0 1-1 0 0,0-1 1 0 0,0 0 0 0 0,0 0-1 0 0,0 0 1 0 0,0 0 0 0 0,0 0-1 0 0,0 0 1 0 0,0 0-1 0 0,0 1 1 0 0,0-1 0 0 0,0 0-1 0 0,0 0 1 0 0,0 0 0 0 0,0 0-1 0 0,0 0 1 0 0,0 0-1 0 0,0 0 1 0 0,0 0 0 0 0,0 1-1 0 0,0-1 1 0 0,0 0 0 0 0,0 0-1 0 0,1 0 1 0 0,-1 0-1 0 0,0 0 1 0 0,0 0 0 0 0,0 0-1 0 0,0 0 1 0 0,-33 1 63 0 0,30-1 84 0 0,-3-1-269 0 0,3 1 15 0 0,0-11 171 0 0,1 8-1546 0 0,-2-4 3628 0 0,-1 0-1113 0 0,2 2-3662 0 0</inkml:trace>
</inkml:ink>
</file>

<file path=ppt/ink/ink5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15.071"/>
    </inkml:context>
    <inkml:brush xml:id="br0">
      <inkml:brushProperty name="width" value="0.05" units="cm"/>
      <inkml:brushProperty name="height" value="0.05" units="cm"/>
      <inkml:brushProperty name="color" value="#004F8B"/>
    </inkml:brush>
  </inkml:definitions>
  <inkml:trace contextRef="#ctx0" brushRef="#br0">48 283 3560 0 0,'7'-12'16477'0'0,"2"-1"-14512"0"0,17-11-1180 0 0,-13 11-473 0 0,1 1-1 0 0,24-16 0 0 0,-37 26-296 0 0,1 0 0 0 0,0 0 0 0 0,-1 0 1 0 0,1 0-1 0 0,-1-1 0 0 0,0 1 0 0 0,1 0 1 0 0,-1-1-1 0 0,0 1 0 0 0,-1-1 0 0 0,1 1 0 0 0,0-1 1 0 0,-1 0-1 0 0,1-3 0 0 0,3-36 92 0 0,-4 42-104 0 0,1-5-21 0 0,-1 1 0 0 0,0-1 0 0 0,0 1 0 0 0,0-1 1 0 0,-1 1-1 0 0,1-1 0 0 0,-1 1 0 0 0,0-1 0 0 0,0 1 0 0 0,-1 0 1 0 0,1-1-1 0 0,-1 1 0 0 0,0 0 0 0 0,0 0 0 0 0,-1 0 0 0 0,1 0 1 0 0,-1 1-1 0 0,0-1 0 0 0,0 1 0 0 0,-6-6 0 0 0,2 5 1 0 0,3 3 9 0 0,0 0-1 0 0,0 1 0 0 0,0 0 0 0 0,0-1 1 0 0,-1 1-1 0 0,1 1 0 0 0,0-1 0 0 0,0 1 0 0 0,0-1 1 0 0,0 1-1 0 0,0 0 0 0 0,0 1 0 0 0,0-1 0 0 0,0 1 1 0 0,0-1-1 0 0,1 1 0 0 0,-1 0 0 0 0,1 1 1 0 0,-1-1-1 0 0,1 1 0 0 0,-4 3 0 0 0,2-1 29 0 0,1-1-1 0 0,0 1 1 0 0,0 1 0 0 0,0-1-1 0 0,1 0 1 0 0,0 1 0 0 0,0 0-1 0 0,0 0 1 0 0,1 0 0 0 0,-1 0-1 0 0,2 0 1 0 0,-1 0 0 0 0,1 1-1 0 0,0-1 1 0 0,0 1-1 0 0,0 10 1 0 0,1 15 530 0 0,1 0 0 0 0,7 39 1 0 0,-2-21 60 0 0,3 29 430 0 0,-3-28-453 0 0,-1 1 0 0 0,-3-1 0 0 0,-5 53 0 0 0,-6 81 516 0 0,10-165 105 0 0,-1-11-3361 0 0,5-55-21810 0 0,-4 22 20630 0 0,-1 12 1502 0 0</inkml:trace>
</inkml:ink>
</file>

<file path=ppt/ink/ink5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15.493"/>
    </inkml:context>
    <inkml:brush xml:id="br0">
      <inkml:brushProperty name="width" value="0.05" units="cm"/>
      <inkml:brushProperty name="height" value="0.05" units="cm"/>
      <inkml:brushProperty name="color" value="#004F8B"/>
    </inkml:brush>
  </inkml:definitions>
  <inkml:trace contextRef="#ctx0" brushRef="#br0">13 65 3356 0 0,'-12'-12'14056'0'0,"26"7"-13454"0"0,1 0 0 0 0,-1 0 0 0 0,1 1 0 0 0,0 1 1 0 0,1 1-1 0 0,27-1 0 0 0,21-5 334 0 0,13 1 294 0 0,-20 3-1743 0 0,-19-3-3848 0 0,-32 8 3546 0 0</inkml:trace>
</inkml:ink>
</file>

<file path=ppt/ink/ink5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16.026"/>
    </inkml:context>
    <inkml:brush xml:id="br0">
      <inkml:brushProperty name="width" value="0.05" units="cm"/>
      <inkml:brushProperty name="height" value="0.05" units="cm"/>
      <inkml:brushProperty name="color" value="#004F8B"/>
    </inkml:brush>
  </inkml:definitions>
  <inkml:trace contextRef="#ctx0" brushRef="#br0">91 22 3952 0 0,'0'0'1205'0'0,"-1"-2"447"0"0,-6-12 7887 0 0,4 10-8919 0 0,1 3 370 0 0,-20 31 151 0 0,14-16-840 0 0,0 1 0 0 0,2 0 0 0 0,0 0-1 0 0,0 0 1 0 0,1 1 0 0 0,-2 17 0 0 0,5-25-187 0 0,0 3 59 0 0,0 0 0 0 0,0 0 0 0 0,1 0 0 0 0,1 0 0 0 0,0 0 0 0 0,0 0 0 0 0,1 0 0 0 0,1 0 0 0 0,4 19 0 0 0,3-1-1083 0 0,2-1 0 0 0,17 36 0 0 0,-26-62 739 0 0,8 11-4141 0 0</inkml:trace>
</inkml:ink>
</file>

<file path=ppt/ink/ink5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16.493"/>
    </inkml:context>
    <inkml:brush xml:id="br0">
      <inkml:brushProperty name="width" value="0.05" units="cm"/>
      <inkml:brushProperty name="height" value="0.05" units="cm"/>
      <inkml:brushProperty name="color" value="#004F8B"/>
    </inkml:brush>
  </inkml:definitions>
  <inkml:trace contextRef="#ctx0" brushRef="#br0">22 15 4064 0 0,'-2'-14'14638'0'0,"-17"355"-8943"0"0,19-329-5753 0 0,-1 0 0 0 0,2 0-1 0 0,-1 0 1 0 0,2-1 0 0 0,-1 1 0 0 0,2 0 0 0 0,0-1-1 0 0,0 1 1 0 0,1-1 0 0 0,8 18 0 0 0,-3-24-7164 0 0,5-12 1949 0 0,1-15-3162 0 0</inkml:trace>
</inkml:ink>
</file>

<file path=ppt/ink/ink5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16.837"/>
    </inkml:context>
    <inkml:brush xml:id="br0">
      <inkml:brushProperty name="width" value="0.05" units="cm"/>
      <inkml:brushProperty name="height" value="0.05" units="cm"/>
      <inkml:brushProperty name="color" value="#004F8B"/>
    </inkml:brush>
  </inkml:definitions>
  <inkml:trace contextRef="#ctx0" brushRef="#br0">35 72 2896 0 0,'-35'-27'11291'0'0,"64"-2"-8046"0"0,6 17-3516 0 0,0 11-4556 0 0,3-1-5632 0 0,-26 1 8788 0 0</inkml:trace>
</inkml:ink>
</file>

<file path=ppt/ink/ink5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17.165"/>
    </inkml:context>
    <inkml:brush xml:id="br0">
      <inkml:brushProperty name="width" value="0.05" units="cm"/>
      <inkml:brushProperty name="height" value="0.05" units="cm"/>
      <inkml:brushProperty name="color" value="#004F8B"/>
    </inkml:brush>
  </inkml:definitions>
  <inkml:trace contextRef="#ctx0" brushRef="#br0">27 19 3612 0 0,'-5'-18'17147'0'0,"14"27"-16872"0"0,0 1 1 0 0,-1 1-1 0 0,-1-1 1 0 0,1 1-1 0 0,-2 1 1 0 0,1-1-1 0 0,-2 1 1 0 0,0 0 0 0 0,0 0-1 0 0,-1 1 1 0 0,0 0-1 0 0,1 13 1 0 0,6 28 131 0 0,4 83-1 0 0,-15-118-809 0 0,0 0 0 0 0,-1 0 0 0 0,-1 0 0 0 0,-1 0 0 0 0,-1 0 0 0 0,0-1 1 0 0,-13 34-1 0 0,-24 35-6182 0 0,-10-11-7158 0 0,44-69 12148 0 0</inkml:trace>
</inkml:ink>
</file>

<file path=ppt/ink/ink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2.792"/>
    </inkml:context>
    <inkml:brush xml:id="br0">
      <inkml:brushProperty name="width" value="0.05" units="cm"/>
      <inkml:brushProperty name="height" value="0.05" units="cm"/>
      <inkml:brushProperty name="color" value="#004F8B"/>
    </inkml:brush>
  </inkml:definitions>
  <inkml:trace contextRef="#ctx0" brushRef="#br0">1051 223 4616 0 0,'0'0'3105'0'0,"-36"-23"5808"0"0,30 16-7977 0 0,1 0 0 0 0,1-1 1 0 0,0 0-1 0 0,0 0 1 0 0,0 0-1 0 0,1-1 1 0 0,-3-15-1 0 0,5 20-827 0 0,1 1 0 0 0,0 0 0 0 0,-1 0 0 0 0,2 0 0 0 0,-1 0 0 0 0,0 0 0 0 0,1 0 0 0 0,-1-1 0 0 0,1 1 0 0 0,0 0 0 0 0,0 0 0 0 0,0 1 0 0 0,0-1 0 0 0,1 0 0 0 0,-1 0 0 0 0,1 0 0 0 0,0 1 0 0 0,0-1 0 0 0,0 1 0 0 0,0-1 0 0 0,0 1 0 0 0,0 0 0 0 0,0 0 0 0 0,1 0 0 0 0,-1 0 0 0 0,1 0 0 0 0,0 1 0 0 0,3-2 1 0 0,-2 0-47 0 0,0 1 1 0 0,1 0-1 0 0,-1 0 1 0 0,0 0-1 0 0,1 1 1 0 0,-1-1-1 0 0,6 0 1 0 0,-8 2-53 0 0,-1 0-1 0 0,0 0 1 0 0,0 0 0 0 0,0 0 0 0 0,1 0-1 0 0,-1 0 1 0 0,0 1 0 0 0,0-1-1 0 0,1 0 1 0 0,-1 1 0 0 0,0-1 0 0 0,0 1-1 0 0,0-1 1 0 0,0 1 0 0 0,0 0 0 0 0,0-1-1 0 0,0 1 1 0 0,0 0 0 0 0,0 0 0 0 0,0-1-1 0 0,0 1 1 0 0,0 0 0 0 0,0 0 0 0 0,-1 0-1 0 0,1 0 1 0 0,0 0 0 0 0,-1 0-1 0 0,1 1 1 0 0,-1-1 0 0 0,1 0 0 0 0,-1 0-1 0 0,0 0 1 0 0,1 2 0 0 0,-1 2 47 0 0,-1 0 0 0 0,0-1 0 0 0,0 1 1 0 0,0-1-1 0 0,0 1 0 0 0,-1-1 0 0 0,0 1 0 0 0,0-1 0 0 0,0 0 1 0 0,0 0-1 0 0,-1 0 0 0 0,1 0 0 0 0,-1 0 0 0 0,-5 5 1 0 0,4-4 10 0 0,-16 19 37 0 0,-1-1 1 0 0,-2-1-1 0 0,0-1 0 0 0,-1-2 1 0 0,-1 0-1 0 0,-1-1 0 0 0,0-1 1 0 0,-1-2-1 0 0,-1 0 0 0 0,-1-2 1 0 0,0-2-1 0 0,0 0 0 0 0,-1-2 0 0 0,-54 10 1 0 0,67-17-111 0 0,-1-1 1 0 0,1 0 0 0 0,-1-2-1 0 0,-29-3 1 0 0,41 3-45 0 0,0 1 1 0 0,1-1-1 0 0,-1-1 0 0 0,1 1 1 0 0,-1-1-1 0 0,1 0 1 0 0,0 0-1 0 0,0 0 1 0 0,0-1-1 0 0,0 0 1 0 0,0 0-1 0 0,0 0 0 0 0,1-1 1 0 0,-1 1-1 0 0,1-1 1 0 0,0 0-1 0 0,0 0 1 0 0,-4-7-1 0 0,7 9-41 0 0,0 0 1 0 0,0 0-1 0 0,0-1 0 0 0,1 1 1 0 0,-1 0-1 0 0,1-1 0 0 0,-1 1 1 0 0,1 0-1 0 0,0-1 0 0 0,0 1 1 0 0,0 0-1 0 0,0-1 0 0 0,0 1 1 0 0,1 0-1 0 0,-1-1 0 0 0,1 1 0 0 0,-1 0 1 0 0,1-1-1 0 0,1-1 0 0 0,0-1-85 0 0,1 1-1 0 0,-1-1 0 0 0,1 1 0 0 0,0 0 0 0 0,0 0 1 0 0,1 0-1 0 0,-1 0 0 0 0,9-6 0 0 0,-7 6 65 0 0,0 0 0 0 0,0 0 1 0 0,0 1-1 0 0,1 0 0 0 0,-1 0 0 0 0,1 0 0 0 0,0 1 1 0 0,0-1-1 0 0,0 1 0 0 0,0 1 0 0 0,0-1 0 0 0,1 1 1 0 0,-1 0-1 0 0,0 1 0 0 0,1 0 0 0 0,5 0 0 0 0,-8 0 160 0 0,0 1 0 0 0,-1 0 0 0 0,1 0 0 0 0,-1 0 0 0 0,1 1 0 0 0,-1-1 0 0 0,1 1 0 0 0,-1 0 0 0 0,0 0 0 0 0,0 0 0 0 0,0 0 0 0 0,0 0 0 0 0,0 1 0 0 0,-1-1 0 0 0,1 1 0 0 0,3 4 0 0 0,-5-5-6 0 0,0 1-1 0 0,0-1 0 0 0,-1 0 1 0 0,1 0-1 0 0,0 0 1 0 0,-1 1-1 0 0,0-1 0 0 0,1 0 1 0 0,-1 1-1 0 0,0-1 1 0 0,0 0-1 0 0,0 1 0 0 0,-1-1 1 0 0,1 0-1 0 0,0 1 1 0 0,-1-1-1 0 0,0 0 0 0 0,1 0 1 0 0,-1 0-1 0 0,0 1 1 0 0,0-1-1 0 0,0 0 1 0 0,0 0-1 0 0,-1 0 0 0 0,1 0 1 0 0,-1-1-1 0 0,1 1 1 0 0,-1 0-1 0 0,-2 1 0 0 0,-8 9 62 0 0,0 0-1 0 0,-1-1 1 0 0,-1-1-1 0 0,0 0 1 0 0,0-1-1 0 0,-1-1 1 0 0,0 0-1 0 0,-1-1 1 0 0,0 0-1 0 0,0-1 1 0 0,0-1-1 0 0,-21 4 1 0 0,35-9-165 0 0,-28-7-319 0 0,25 4 7 0 0,1 0 0 0 0,-1-1 1 0 0,1 0-1 0 0,0 1 0 0 0,0-1 0 0 0,0-1 0 0 0,-4-6 1 0 0,3 16 448 0 0,0 1 1 0 0,0-2 0 0 0,0 1 0 0 0,-1-1 0 0 0,-8 6 0 0 0,10-7-10 0 0,-7 5 203 0 0,0 0-1 0 0,-1-1 1 0 0,0 0 0 0 0,0-1 0 0 0,-1 0-1 0 0,1-1 1 0 0,-1 0 0 0 0,-18 3 0 0 0,27-7-181 0 0,0 0 1 0 0,0-1 0 0 0,-1 0-1 0 0,1 0 1 0 0,0 0-1 0 0,0 0 1 0 0,0 0 0 0 0,0-1-1 0 0,-1 0 1 0 0,1 0-1 0 0,0 0 1 0 0,0 0 0 0 0,0-1-1 0 0,1 0 1 0 0,-1 1 0 0 0,0-1-1 0 0,1-1 1 0 0,-1 1-1 0 0,1 0 1 0 0,-1-1 0 0 0,1 0-1 0 0,0 0 1 0 0,0 0-1 0 0,0 0 1 0 0,1 0 0 0 0,-1-1-1 0 0,1 1 1 0 0,0-1 0 0 0,0 1-1 0 0,0-1 1 0 0,-2-6-1 0 0,1 2-2 0 0,-1-1 0 0 0,2-1-1 0 0,-1 1 1 0 0,1 0-1 0 0,1-1 1 0 0,-1 1-1 0 0,2-1 1 0 0,0-16-1 0 0,1 11-1287 0 0,1-1-1 0 0,1 0 1 0 0,0 1-1 0 0,10-28 1 0 0,-3 19-2034 0 0,1 1 0 0 0,0-1 0 0 0,2 2 0 0 0,1 0 0 0 0,0 0 0 0 0,21-22 1 0 0,-20 28 1513 0 0</inkml:trace>
</inkml:ink>
</file>

<file path=ppt/ink/ink5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17.680"/>
    </inkml:context>
    <inkml:brush xml:id="br0">
      <inkml:brushProperty name="width" value="0.05" units="cm"/>
      <inkml:brushProperty name="height" value="0.05" units="cm"/>
      <inkml:brushProperty name="color" value="#004F8B"/>
    </inkml:brush>
  </inkml:definitions>
  <inkml:trace contextRef="#ctx0" brushRef="#br0">0 30 3540 0 0,'0'0'11089'0'0,"5"-1"-10377"0"0,11-3 248 0 0,101-16 1677 0 0,-97 18-3528 0 0,0 0 0 0 0,0 2 0 0 0,38 2 0 0 0,-56-1 447 0 0,0-1 0 0 0,0 0 0 0 0,0 1 0 0 0,0-1 0 0 0,0 1 0 0 0,0 0 0 0 0,0-1 0 0 0,0 1 0 0 0,0 0 0 0 0,0 0 0 0 0,-1 1 0 0 0,4 1 0 0 0,-5-2 257 0 0,1-1 1 0 0,-1 1-1 0 0,0-1 1 0 0,1 1-1 0 0,-1 0 1 0 0,0 0 0 0 0,1-1-1 0 0,-1 1 1 0 0,0 0-1 0 0,0-1 1 0 0,1 1-1 0 0,-1 0 1 0 0,0 0 0 0 0,0 0-1 0 0,0-1 1 0 0,0 1-1 0 0,0 0 1 0 0,0 0-1 0 0,-1-1 1 0 0,1 1-1 0 0,0 0 1 0 0,0 0 0 0 0,0-1-1 0 0,-1 1 1 0 0,1 0-1 0 0,0-1 1 0 0,-1 1-1 0 0,1 0 1 0 0,-1-1-1 0 0,1 1 1 0 0,0 0 0 0 0,-1-1-1 0 0,0 1 1 0 0,0 0-1 0 0,-7 8-1621 0 0</inkml:trace>
</inkml:ink>
</file>

<file path=ppt/ink/ink5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18.040"/>
    </inkml:context>
    <inkml:brush xml:id="br0">
      <inkml:brushProperty name="width" value="0.05" units="cm"/>
      <inkml:brushProperty name="height" value="0.05" units="cm"/>
      <inkml:brushProperty name="color" value="#004F8B"/>
    </inkml:brush>
  </inkml:definitions>
  <inkml:trace contextRef="#ctx0" brushRef="#br0">24 58 2784 0 0,'-1'0'425'0'0,"-1"0"-1"0"0,0 1 0 0 0,1-1 1 0 0,-1 1-1 0 0,1-1 1 0 0,-1 1-1 0 0,1 0 0 0 0,-1 0 1 0 0,1 0-1 0 0,0 0 1 0 0,-1 0-1 0 0,1 0 0 0 0,0 0 1 0 0,0 0-1 0 0,-2 2 0 0 0,7 3 3100 0 0,17-8-2581 0 0,194-46-1291 0 0,-140 35-3616 0 0,-2 1-3305 0 0,-54 9 5505 0 0</inkml:trace>
</inkml:ink>
</file>

<file path=ppt/ink/ink5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0.806"/>
    </inkml:context>
    <inkml:brush xml:id="br0">
      <inkml:brushProperty name="width" value="0.05" units="cm"/>
      <inkml:brushProperty name="height" value="0.05" units="cm"/>
      <inkml:brushProperty name="color" value="#004F8B"/>
    </inkml:brush>
  </inkml:definitions>
  <inkml:trace contextRef="#ctx0" brushRef="#br0">15 60 4216 0 0,'-6'-26'8256'0'0,"4"17"-2369"0"0,-4-16-4109 0 0,7 31 1782 0 0,10 49 3983 0 0,-6-33-6016 0 0,6 30-3541 0 0,9 27-6361 0 0,8 39-6830 0 0,-13-37 10260 0 0,-11-61 3197 0 0</inkml:trace>
</inkml:ink>
</file>

<file path=ppt/ink/ink5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1.649"/>
    </inkml:context>
    <inkml:brush xml:id="br0">
      <inkml:brushProperty name="width" value="0.05" units="cm"/>
      <inkml:brushProperty name="height" value="0.05" units="cm"/>
      <inkml:brushProperty name="color" value="#004F8B"/>
    </inkml:brush>
  </inkml:definitions>
  <inkml:trace contextRef="#ctx0" brushRef="#br0">32 79 4124 0 0,'-3'-1'1068'0'0,"0"1"-1"0"0,1 0 1 0 0,-1 0-1 0 0,1 0 1 0 0,-1 0-1 0 0,0 0 1 0 0,1 1-1 0 0,-1-1 1 0 0,1 1-1 0 0,-4 1 0 0 0,7 2 2548 0 0,19 0-2545 0 0,19-4-152 0 0,-1-2-1 0 0,1-2 0 0 0,72-15 1 0 0,9-2-183 0 0,-4 5-429 0 0,46-6-1687 0 0,-57 16-5491 0 0,-86 9-2716 0 0,-9-2 5410 0 0</inkml:trace>
</inkml:ink>
</file>

<file path=ppt/ink/ink5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2.149"/>
    </inkml:context>
    <inkml:brush xml:id="br0">
      <inkml:brushProperty name="width" value="0.05" units="cm"/>
      <inkml:brushProperty name="height" value="0.05" units="cm"/>
      <inkml:brushProperty name="color" value="#004F8B"/>
    </inkml:brush>
  </inkml:definitions>
  <inkml:trace contextRef="#ctx0" brushRef="#br0">218 1 5557 0 0,'0'0'12334'0'0,"-17"29"-7358"0"0,13-22-4748 0 0,0 0 0 0 0,-1 0 0 0 0,1-1 0 0 0,-2 1 0 0 0,1-1 0 0 0,-1 0 0 0 0,1-1 0 0 0,-2 1-1 0 0,1-1 1 0 0,0-1 0 0 0,-1 1 0 0 0,-14 6 0 0 0,17-10-185 0 0,1 0 0 0 0,0 0 1 0 0,-1 0-1 0 0,0-1 0 0 0,1 0 0 0 0,-1 1 0 0 0,1-1 0 0 0,-1-1 0 0 0,1 1 0 0 0,-1 0 0 0 0,1-1 0 0 0,-1 0 0 0 0,1 0 0 0 0,-1 0 0 0 0,1 0 0 0 0,0-1 0 0 0,-1 1 0 0 0,1-1 0 0 0,0 0 0 0 0,0 1 0 0 0,0-1 0 0 0,0-1 1 0 0,1 1-1 0 0,-1 0 0 0 0,1-1 0 0 0,-1 0 0 0 0,1 1 0 0 0,-3-6 0 0 0,-13-9 904 0 0,17 16-96 0 0,2 5-571 0 0,13 41 247 0 0,21 46-1 0 0,-5-13-3735 0 0,-6 2-8056 0 0,-15 7-1452 0 0,-8-73 10966 0 0</inkml:trace>
</inkml:ink>
</file>

<file path=ppt/ink/ink5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2.899"/>
    </inkml:context>
    <inkml:brush xml:id="br0">
      <inkml:brushProperty name="width" value="0.05" units="cm"/>
      <inkml:brushProperty name="height" value="0.05" units="cm"/>
      <inkml:brushProperty name="color" value="#004F8B"/>
    </inkml:brush>
  </inkml:definitions>
  <inkml:trace contextRef="#ctx0" brushRef="#br0">6 20 4276 0 0,'-6'3'14003'0'0,"28"0"-13121"0"0,-1-1 1 0 0,1-1-1 0 0,-1-1 1 0 0,1-1-1 0 0,0-1 1 0 0,40-8-1 0 0,23-2-1649 0 0,11 9-3276 0 0,-65 4-784 0 0,-1 3-4587 0 0</inkml:trace>
</inkml:ink>
</file>

<file path=ppt/ink/ink5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3.228"/>
    </inkml:context>
    <inkml:brush xml:id="br0">
      <inkml:brushProperty name="width" value="0.05" units="cm"/>
      <inkml:brushProperty name="height" value="0.05" units="cm"/>
      <inkml:brushProperty name="color" value="#004F8B"/>
    </inkml:brush>
  </inkml:definitions>
  <inkml:trace contextRef="#ctx0" brushRef="#br0">46 37 4112 0 0,'-41'-37'19604'0'0,"37"66"-17731"0"0,25 90-136 0 0,0 2-6248 0 0,-17-100 1267 0 0,-1 0-1 0 0,0 0 0 0 0,-2 0 0 0 0,0 0 1 0 0,-4 30-1 0 0,1-38 1298 0 0</inkml:trace>
</inkml:ink>
</file>

<file path=ppt/ink/ink5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4.243"/>
    </inkml:context>
    <inkml:brush xml:id="br0">
      <inkml:brushProperty name="width" value="0.05" units="cm"/>
      <inkml:brushProperty name="height" value="0.05" units="cm"/>
      <inkml:brushProperty name="color" value="#004F8B"/>
    </inkml:brush>
  </inkml:definitions>
  <inkml:trace contextRef="#ctx0" brushRef="#br0">300 36 6049 0 0,'6'-36'19658'0'0,"-6"43"-19462"0"0,1 0 1 0 0,-1-1-1 0 0,0 1 1 0 0,0 0-1 0 0,-1 0 0 0 0,0-1 1 0 0,0 1-1 0 0,0 0 1 0 0,-1-1-1 0 0,0 1 0 0 0,0-1 1 0 0,-1 0-1 0 0,0 0 1 0 0,0 0-1 0 0,0 0 1 0 0,-1 0-1 0 0,0 0 0 0 0,0-1 1 0 0,-9 9-1 0 0,6-6-178 0 0,0-1 1 0 0,0 0-1 0 0,-1-1 0 0 0,0 0 0 0 0,0 0 0 0 0,0-1 1 0 0,-1 1-1 0 0,0-2 0 0 0,0 0 0 0 0,0 0 0 0 0,0 0 1 0 0,-1-1-1 0 0,-11 2 0 0 0,16-5-6 0 0,0 0 0 0 0,1-1 0 0 0,-1 1 0 0 0,0-1 0 0 0,1 0-1 0 0,-1 0 1 0 0,1-1 0 0 0,-1 1 0 0 0,1-1 0 0 0,0 0 0 0 0,-1 0 0 0 0,1-1 0 0 0,0 1 0 0 0,-6-6 0 0 0,-46-43 1219 0 0,55 50-514 0 0,3 7-637 0 0,1 1-1 0 0,0-1 1 0 0,1 0-1 0 0,0 0 1 0 0,-1 0 0 0 0,2 0-1 0 0,9 9 1 0 0,-1 3-48 0 0,0 1-889 0 0,0 2 0 0 0,-2 0 1 0 0,11 25-1 0 0,-12-21-1773 0 0,-2 0 0 0 0,0 0 0 0 0,-1 1 0 0 0,-2 0 0 0 0,-1 0 0 0 0,0 1 0 0 0,-2-1 0 0 0,-2 1 1 0 0,-2 30-1 0 0,-1-31 722 0 0</inkml:trace>
</inkml:ink>
</file>

<file path=ppt/ink/ink5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5.071"/>
    </inkml:context>
    <inkml:brush xml:id="br0">
      <inkml:brushProperty name="width" value="0.05" units="cm"/>
      <inkml:brushProperty name="height" value="0.05" units="cm"/>
      <inkml:brushProperty name="color" value="#004F8B"/>
    </inkml:brush>
  </inkml:definitions>
  <inkml:trace contextRef="#ctx0" brushRef="#br0">3 131 4504 0 0,'-3'1'13871'0'0,"12"-2"-5845"0"0,34-2-3946 0 0,34-5-7119 0 0,-52 5 5285 0 0,303-42-151 0 0,-68 8-3183 0 0,-86 15-4407 0 0,-158 22 3843 0 0,10-1-5264 0 0,-4-6-7514 0 0,-17 3 12668 0 0</inkml:trace>
</inkml:ink>
</file>

<file path=ppt/ink/ink5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5.681"/>
    </inkml:context>
    <inkml:brush xml:id="br0">
      <inkml:brushProperty name="width" value="0.05" units="cm"/>
      <inkml:brushProperty name="height" value="0.05" units="cm"/>
      <inkml:brushProperty name="color" value="#004F8B"/>
    </inkml:brush>
  </inkml:definitions>
  <inkml:trace contextRef="#ctx0" brushRef="#br0">23 28 4256 0 0,'-22'-27'19704'0'0,"39"123"-16536"0"0,19 126-2930 0 0,-28-199-4899 0 0,0-20-1849 0 0,-8-3 6200 0 0,0 0 0 0 0,1 0-1 0 0,-1-1 1 0 0,1 1 0 0 0,-1 0 0 0 0,0 0 0 0 0,2-1-930 0 0,13-16-8973 0 0,-6 2 9337 0 0,-3 3-739 0 0</inkml:trace>
</inkml:ink>
</file>

<file path=ppt/ink/ink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3.151"/>
    </inkml:context>
    <inkml:brush xml:id="br0">
      <inkml:brushProperty name="width" value="0.05" units="cm"/>
      <inkml:brushProperty name="height" value="0.05" units="cm"/>
      <inkml:brushProperty name="color" value="#004F8B"/>
    </inkml:brush>
  </inkml:definitions>
  <inkml:trace contextRef="#ctx0" brushRef="#br0">1 120 5917 0 0,'0'0'12976'0'0,"9"-12"-10794"0"0,12 2-3334 0 0,0 0 1 0 0,36-27 0 0 0,1-8 3243 0 0,-57 44-2121 0 0,1 0-1 0 0,-1 1 1 0 0,1-1 0 0 0,-1 1-1 0 0,1-1 1 0 0,-1 1 0 0 0,1-1-1 0 0,-1 1 1 0 0,1 0 0 0 0,-1 0-1 0 0,1 0 1 0 0,-1 0 0 0 0,1 0-1 0 0,0 0 1 0 0,-1 0 0 0 0,1 1-1 0 0,-1-1 1 0 0,1 0 0 0 0,-1 1-1 0 0,1 0 1 0 0,-1-1 0 0 0,0 1-1 0 0,1 0 1 0 0,2 1 0 0 0,15 5-4982 0 0,0-7-3715 0 0,-8-4 6612 0 0,-2 1 169 0 0</inkml:trace>
</inkml:ink>
</file>

<file path=ppt/ink/ink5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6.025"/>
    </inkml:context>
    <inkml:brush xml:id="br0">
      <inkml:brushProperty name="width" value="0.05" units="cm"/>
      <inkml:brushProperty name="height" value="0.05" units="cm"/>
      <inkml:brushProperty name="color" value="#004F8B"/>
    </inkml:brush>
  </inkml:definitions>
  <inkml:trace contextRef="#ctx0" brushRef="#br0">22 56 4892 0 0,'-21'-56'19476'0'0,"22"61"-18992"0"0,24 127 2646 0 0,15 66-2123 0 0,-37-187 2104 0 0,1 4-5484 0 0,-1-1-8876 0 0,-24-42-3812 0 0,13 14 13156 0 0</inkml:trace>
</inkml:ink>
</file>

<file path=ppt/ink/ink5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6.353"/>
    </inkml:context>
    <inkml:brush xml:id="br0">
      <inkml:brushProperty name="width" value="0.05" units="cm"/>
      <inkml:brushProperty name="height" value="0.05" units="cm"/>
      <inkml:brushProperty name="color" value="#004F8B"/>
    </inkml:brush>
  </inkml:definitions>
  <inkml:trace contextRef="#ctx0" brushRef="#br0">7 160 4164 0 0,'-1'0'234'0'0,"1"0"0"0"0,0 0-1 0 0,-1-1 1 0 0,1 1-1 0 0,-1-1 1 0 0,1 1-1 0 0,0 0 1 0 0,-1-1 0 0 0,1 1-1 0 0,0-1 1 0 0,-1 1-1 0 0,1-1 1 0 0,0 1 0 0 0,0-1-1 0 0,0 1 1 0 0,-1-1-1 0 0,1 1 1 0 0,0-1-1 0 0,0 1 1 0 0,0-1 0 0 0,0 1-1 0 0,0-1 1 0 0,0 1-1 0 0,0-1 1 0 0,0 1 0 0 0,0-1-1 0 0,0 1 1 0 0,0-1-1 0 0,0 1 1 0 0,1-1-1 0 0,-1 1 1 0 0,0-1 0 0 0,0 1-1 0 0,1-2 1 0 0,19-14 3481 0 0,44-11-2529 0 0,-47 21-510 0 0,55-21-3066 0 0,-47 19-1010 0 0,0-1-1 0 0,0-2 1 0 0,31-18 0 0 0,-40 19 1614 0 0</inkml:trace>
</inkml:ink>
</file>

<file path=ppt/ink/ink5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7.821"/>
    </inkml:context>
    <inkml:brush xml:id="br0">
      <inkml:brushProperty name="width" value="0.05" units="cm"/>
      <inkml:brushProperty name="height" value="0.05" units="cm"/>
      <inkml:brushProperty name="color" value="#004F8B"/>
    </inkml:brush>
  </inkml:definitions>
  <inkml:trace contextRef="#ctx0" brushRef="#br0">415 45 4184 0 0,'13'-33'12403'0'0,"-15"32"-12251"0"0,0-1-1 0 0,0 1 1 0 0,0 0 0 0 0,-1 0-1 0 0,1 0 1 0 0,0 0 0 0 0,0 0-1 0 0,-1 0 1 0 0,1 1 0 0 0,-1-1 0 0 0,1 1-1 0 0,0 0 1 0 0,-1 0 0 0 0,1-1-1 0 0,-1 2 1 0 0,1-1 0 0 0,-1 0-1 0 0,1 0 1 0 0,-4 2 0 0 0,-59 13 592 0 0,47-11-414 0 0,-97 18 499 0 0,-21 5 144 0 0,135-27-941 0 0,-39 12 21 0 0,38-12 31 0 0,2 4-48 0 0,0 0 0 0 0,0 0 0 0 0,0-1 0 0 0,0 1 0 0 0,1 0 0 0 0,0-1 0 0 0,-1 1 0 0 0,1 0 0 0 0,1-1 0 0 0,2 7 0 0 0,-2-4 25 0 0,27 101 408 0 0,-17-70-138 0 0,-2 1-1 0 0,7 49 1 0 0,36 201 1256 0 0,-3-25 159 0 0,-49-255-1661 0 0,6 38 408 0 0,-1 0-1 0 0,-3 1 0 0 0,-2 0 1 0 0,-6 64-1 0 0,1-85-400 0 0,1 1 1 0 0,2-1-1 0 0,0 1 0 0 0,2-1 0 0 0,1 1 1 0 0,1-1-1 0 0,2 0 0 0 0,11 40 0 0 0,-4-22-112 0 0,-11-35 24 0 0,0 0 0 0 0,1 0 1 0 0,1-1-1 0 0,0 1 0 0 0,0-1 1 0 0,0 1-1 0 0,1-1 0 0 0,0 0 1 0 0,1-1-1 0 0,0 1 0 0 0,0-1 1 0 0,7 8-1 0 0,-8-12 6 0 0,1-1 0 0 0,-1 1 0 0 0,1-1 0 0 0,0 0 1 0 0,-1 0-1 0 0,1-1 0 0 0,0 1 0 0 0,0-1 0 0 0,0 0 0 0 0,10 0 0 0 0,55 1-62 0 0,-52-2-27 0 0,66-2-954 0 0,2-7-3726 0 0,-69 5 1714 0 0,1 0 0 0 0,29-12 0 0 0,-36 12 685 0 0,0-1 0 0 0,-1-1 0 0 0,0 0 0 0 0,0 0 0 0 0,11-10 0 0 0,-11 7 709 0 0</inkml:trace>
</inkml:ink>
</file>

<file path=ppt/ink/ink5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8.931"/>
    </inkml:context>
    <inkml:brush xml:id="br0">
      <inkml:brushProperty name="width" value="0.05" units="cm"/>
      <inkml:brushProperty name="height" value="0.05" units="cm"/>
      <inkml:brushProperty name="color" value="#004F8B"/>
    </inkml:brush>
  </inkml:definitions>
  <inkml:trace contextRef="#ctx0" brushRef="#br0">251 60 3776 0 0,'0'-1'248'0'0,"-1"-4"1159"0"0,0 0 0 0 0,0 1 0 0 0,-1-1 0 0 0,1 1-1 0 0,-1-1 1 0 0,0 1 0 0 0,-4-7 0 0 0,5 10-1212 0 0,-1-1 0 0 0,0 1 0 0 0,1-1 0 0 0,-1 1 0 0 0,0 0 0 0 0,0 0 1 0 0,0 0-1 0 0,0 0 0 0 0,0 0 0 0 0,-1 0 0 0 0,1 1 0 0 0,0-1 0 0 0,0 1 1 0 0,0-1-1 0 0,-1 1 0 0 0,1 0 0 0 0,-5 0 0 0 0,0-1-92 0 0,-1 1-1 0 0,1 0 1 0 0,-1 1 0 0 0,1-1 0 0 0,-1 2-1 0 0,1-1 1 0 0,-1 1 0 0 0,1 0-1 0 0,0 0 1 0 0,0 1 0 0 0,0 0 0 0 0,0 1-1 0 0,0-1 1 0 0,1 1 0 0 0,0 0-1 0 0,-1 1 1 0 0,2 0 0 0 0,-1-1 0 0 0,0 2-1 0 0,1-1 1 0 0,0 1 0 0 0,0 0-1 0 0,1 0 1 0 0,0 0 0 0 0,-6 11 0 0 0,6-9-19 0 0,1 1 0 0 0,-1-1 1 0 0,2 1-1 0 0,-1 0 0 0 0,1 0 0 0 0,0 0 1 0 0,1 0-1 0 0,0 0 0 0 0,1 1 1 0 0,0-1-1 0 0,0 0 0 0 0,1 0 1 0 0,0 1-1 0 0,1-1 0 0 0,0 0 1 0 0,0 0-1 0 0,1-1 0 0 0,0 1 1 0 0,0 0-1 0 0,7 11 0 0 0,-3-8-185 0 0,1 0 0 0 0,1 0 0 0 0,0 0 0 0 0,0-1 0 0 0,1-1 0 0 0,0 1 0 0 0,20 13-1 0 0,-22-18-719 0 0,0-1 0 0 0,1 0 0 0 0,-1 0 0 0 0,2-1 0 0 0,10 4 0 0 0,-13-6-947 0 0,1 0 1 0 0,0 0-1 0 0,0-1 1 0 0,0 0-1 0 0,0 0 1 0 0,0-1-1 0 0,9-1 1 0 0,2 0-98 0 0</inkml:trace>
</inkml:ink>
</file>

<file path=ppt/ink/ink5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9.447"/>
    </inkml:context>
    <inkml:brush xml:id="br0">
      <inkml:brushProperty name="width" value="0.05" units="cm"/>
      <inkml:brushProperty name="height" value="0.05" units="cm"/>
      <inkml:brushProperty name="color" value="#004F8B"/>
    </inkml:brush>
  </inkml:definitions>
  <inkml:trace contextRef="#ctx0" brushRef="#br0">125 34 2772 0 0,'-2'-4'964'0'0,"-1"1"0"0"0,0 0 0 0 0,0 0 0 0 0,0 0-1 0 0,0 0 1 0 0,-1 1 0 0 0,1-1 0 0 0,-1 1 0 0 0,1 0 0 0 0,-7-3 0 0 0,8 5-111 0 0,-16-1 1992 0 0,14 4-2658 0 0,-1 0 1 0 0,1 0-1 0 0,0 0 0 0 0,0 0 1 0 0,0 1-1 0 0,0 0 0 0 0,0-1 1 0 0,1 2-1 0 0,0-1 0 0 0,0 0 0 0 0,0 1 1 0 0,0-1-1 0 0,1 1 0 0 0,-1 0 1 0 0,1 0-1 0 0,0 0 0 0 0,1 0 1 0 0,-1 0-1 0 0,1 0 0 0 0,0 0 1 0 0,1 0-1 0 0,-1 1 0 0 0,1 9 1 0 0,-1-8-137 0 0,1 0 0 0 0,0 0 0 0 0,0 0-1 0 0,1 1 1 0 0,0-1 0 0 0,0 0 0 0 0,1 0 0 0 0,0 0 0 0 0,0 0 0 0 0,0-1 0 0 0,1 1 0 0 0,0 0 0 0 0,1-1 0 0 0,-1 0 0 0 0,1 0 0 0 0,0 0-1 0 0,9 10 1 0 0,-12-15-71 0 0,1 1 0 0 0,0-1 0 0 0,-1 0 0 0 0,1 1 0 0 0,0-1 0 0 0,-1 0 0 0 0,1 0 0 0 0,0 0 0 0 0,0 0 0 0 0,0 0 0 0 0,0 0 0 0 0,0-1 0 0 0,0 1 0 0 0,0-1 0 0 0,1 1 0 0 0,-1-1 0 0 0,0 0 0 0 0,0 0 0 0 0,0 0 0 0 0,0 0 0 0 0,0 0 0 0 0,0 0 0 0 0,1-1 0 0 0,-1 1 0 0 0,0-1 0 0 0,0 1 0 0 0,0-1 0 0 0,0 0 0 0 0,0 0 0 0 0,0 0 0 0 0,0 0 0 0 0,-1 0 0 0 0,1 0 0 0 0,0-1 0 0 0,-1 1 0 0 0,1 0 0 0 0,0-1 0 0 0,-1 0 0 0 0,0 1 0 0 0,1-1 0 0 0,-1 0 0 0 0,1-2 0 0 0,2-1-17 0 0,-1-1 1 0 0,1 0-1 0 0,-2 0 0 0 0,1-1 0 0 0,-1 1 1 0 0,0 0-1 0 0,0-1 0 0 0,0 0 0 0 0,-1 1 1 0 0,0-1-1 0 0,-1 0 0 0 0,1-6 0 0 0,-2-1 73 0 0,-1 0 1 0 0,0 0-1 0 0,-5-15 0 0 0,6 25 39 0 0,-1 0 0 0 0,1 0 0 0 0,0 0 0 0 0,-1 0 0 0 0,0 1-1 0 0,0-1 1 0 0,0 1 0 0 0,-1-1 0 0 0,1 1 0 0 0,-1 0 0 0 0,1 0 0 0 0,-1 0 0 0 0,0 0 0 0 0,-7-4-1 0 0,9 6-61 0 0,0 1-1 0 0,0-1 0 0 0,0 1 0 0 0,0-1 0 0 0,0 1 0 0 0,0-1 0 0 0,0 1 0 0 0,0 0 0 0 0,0 0 1 0 0,-1 0-1 0 0,1 0 0 0 0,0 0 0 0 0,0 0 0 0 0,0 0 0 0 0,0 0 0 0 0,-1 0 0 0 0,1 0 1 0 0,0 1-1 0 0,0-1 0 0 0,0 0 0 0 0,0 1 0 0 0,0-1 0 0 0,0 1 0 0 0,0-1 0 0 0,0 1 1 0 0,0 0-1 0 0,0-1 0 0 0,0 1 0 0 0,0 0 0 0 0,0 0 0 0 0,1 0 0 0 0,-1-1 0 0 0,0 1 0 0 0,0 0 1 0 0,1 0-1 0 0,-1 0 0 0 0,1 0 0 0 0,-1 0 0 0 0,1 0 0 0 0,-1 0 0 0 0,1 1 0 0 0,0-1 1 0 0,-1 0-1 0 0,1 2 0 0 0,-1 1-206 0 0,0 0 1 0 0,0 0-1 0 0,0-1 1 0 0,0 1-1 0 0,1 0 1 0 0,0 0-1 0 0,0 0 1 0 0,0 0-1 0 0,0 0 1 0 0,1 0-1 0 0,-1 0 1 0 0,2 5-1 0 0,-1-8-183 0 0,0 1 0 0 0,0 0 0 0 0,0-1-1 0 0,0 0 1 0 0,0 1 0 0 0,0-1 0 0 0,1 0 0 0 0,-1 1-1 0 0,0-1 1 0 0,1 0 0 0 0,-1 0 0 0 0,1 0 0 0 0,-1 0-1 0 0,1 0 1 0 0,0-1 0 0 0,-1 1 0 0 0,1 0 0 0 0,0-1-1 0 0,-1 1 1 0 0,1-1 0 0 0,0 1 0 0 0,0-1-1 0 0,3 0 1 0 0,0 0-742 0 0,0 0 0 0 0,-1 0 0 0 0,1-1 0 0 0,0 0-1 0 0,0 1 1 0 0,0-2 0 0 0,8-2 0 0 0,1-2-584 0 0</inkml:trace>
</inkml:ink>
</file>

<file path=ppt/ink/ink5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29.837"/>
    </inkml:context>
    <inkml:brush xml:id="br0">
      <inkml:brushProperty name="width" value="0.05" units="cm"/>
      <inkml:brushProperty name="height" value="0.05" units="cm"/>
      <inkml:brushProperty name="color" value="#004F8B"/>
    </inkml:brush>
  </inkml:definitions>
  <inkml:trace contextRef="#ctx0" brushRef="#br0">53 61 3560 0 0,'0'-3'572'0'0,"0"1"0"0"0,1-1 0 0 0,-1 1-1 0 0,-1-1 1 0 0,1 0 0 0 0,0 1 0 0 0,0-1 0 0 0,-1 0-1 0 0,0 1 1 0 0,1-1 0 0 0,-1 1 0 0 0,0-1 0 0 0,0 1-1 0 0,0 0 1 0 0,-1-1 0 0 0,1 1 0 0 0,-1 0-1 0 0,1 0 1 0 0,-1 0 0 0 0,1 0 0 0 0,-1 0 0 0 0,0 0-1 0 0,0 0 1 0 0,-4-2 1819 0 0,-2 8-1913 0 0,7-3-436 0 0,0-1 0 0 0,0 0-1 0 0,0 1 1 0 0,0-1 0 0 0,0 0 0 0 0,0 1 0 0 0,0-1 0 0 0,0 1 0 0 0,0 0 0 0 0,0-1 0 0 0,0 1 0 0 0,1 0-1 0 0,-1 0 1 0 0,0-1 0 0 0,0 1 0 0 0,1 0 0 0 0,-1 0 0 0 0,0 1 0 0 0,0 1-24 0 0,1-1 1 0 0,0 0-1 0 0,0 1 1 0 0,0-1-1 0 0,0 0 0 0 0,1 1 1 0 0,-1-1-1 0 0,1 0 0 0 0,-1 0 1 0 0,1 0-1 0 0,0 1 1 0 0,-1-1-1 0 0,1 0 0 0 0,1 0 1 0 0,-1 0-1 0 0,0 0 1 0 0,0 0-1 0 0,1 0 0 0 0,-1-1 1 0 0,1 1-1 0 0,-1 0 1 0 0,1-1-1 0 0,3 3 0 0 0,7 5-73 0 0,0-2 0 0 0,0 1 0 0 0,15 5-1 0 0,26 19-137 0 0,-48-27 208 0 0,0 0 1 0 0,0 1 0 0 0,-1-1 0 0 0,0 1 0 0 0,0 0 0 0 0,-1 0 0 0 0,1 1-1 0 0,-1-1 1 0 0,-1 1 0 0 0,1-1 0 0 0,-1 1 0 0 0,0 0 0 0 0,-1 0 0 0 0,0 0-1 0 0,0 0 1 0 0,0 0 0 0 0,-1 0 0 0 0,0 8 0 0 0,0-10-97 0 0,-1 1 1 0 0,1-1 0 0 0,-1 0 0 0 0,0 0-1 0 0,0 0 1 0 0,0 0 0 0 0,0 0-1 0 0,-1 0 1 0 0,0 0 0 0 0,0 0-1 0 0,-1 0 1 0 0,1-1 0 0 0,-1 1-1 0 0,0-1 1 0 0,0 0 0 0 0,-1 0 0 0 0,1 0-1 0 0,-1 0 1 0 0,0-1 0 0 0,0 1-1 0 0,0-1 1 0 0,0 0 0 0 0,0 0-1 0 0,-1-1 1 0 0,-5 3 0 0 0,5-3-929 0 0,1-1 0 0 0,-1 0-1 0 0,0-1 1 0 0,1 1 0 0 0,-1-1 0 0 0,0 0 0 0 0,0 0 0 0 0,0 0 0 0 0,1-1 0 0 0,-1 1 0 0 0,0-1-1 0 0,0-1 1 0 0,1 1 0 0 0,-1 0 0 0 0,1-1 0 0 0,-8-4 0 0 0,2 0-820 0 0</inkml:trace>
</inkml:ink>
</file>

<file path=ppt/ink/ink5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1.275"/>
    </inkml:context>
    <inkml:brush xml:id="br0">
      <inkml:brushProperty name="width" value="0.05" units="cm"/>
      <inkml:brushProperty name="height" value="0.05" units="cm"/>
      <inkml:brushProperty name="color" value="#004F8B"/>
    </inkml:brush>
  </inkml:definitions>
  <inkml:trace contextRef="#ctx0" brushRef="#br0">89 30 4268 0 0,'13'-30'20472'0'0,"-16"34"-19970"0"0,-8 13-76 0 0,0 1 1 0 0,2 1-1 0 0,0-1 1 0 0,1 2-1 0 0,1-1 1 0 0,-5 25-1 0 0,1-1 354 0 0,-8 86-1 0 0,18-117-643 0 0,1-1-1 0 0,-1 1 1 0 0,2 0-1 0 0,0-1 1 0 0,0 1-1 0 0,1 0 1 0 0,0-1-1 0 0,1 1 1 0 0,1-1-1 0 0,0 0 1 0 0,0 0-1 0 0,1 0 1 0 0,0-1-1 0 0,1 0 1 0 0,0 0-1 0 0,1 0 1 0 0,0-1-1 0 0,0 1 0 0 0,1-2 1 0 0,0 1-1 0 0,15 11 1 0 0,59 45-136 0 0,-77-61 0 0 0,1-1-74 0 0,-4-2-314 0 0,19-28-22586 0 0,-15 2 16453 0 0,-4 16 4775 0 0</inkml:trace>
</inkml:ink>
</file>

<file path=ppt/ink/ink5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2.040"/>
    </inkml:context>
    <inkml:brush xml:id="br0">
      <inkml:brushProperty name="width" value="0.05" units="cm"/>
      <inkml:brushProperty name="height" value="0.05" units="cm"/>
      <inkml:brushProperty name="color" value="#004F8B"/>
    </inkml:brush>
  </inkml:definitions>
  <inkml:trace contextRef="#ctx0" brushRef="#br0">12 27 4412 0 0,'-2'-26'10994'0'0,"-2"40"-6066"0"0,-1 45-2965 0 0,5-53-1845 0 0,0 26 392 0 0,1 0 0 0 0,1-1 0 0 0,8 35 0 0 0,-9-59-504 0 0,0 0 0 0 0,1 0 0 0 0,0 0 0 0 0,0-1 0 0 0,1 1 0 0 0,0-1 0 0 0,0 1 0 0 0,0-1 0 0 0,1 0 0 0 0,0-1 0 0 0,0 1 0 0 0,1-1 0 0 0,-1 1 0 0 0,1-1 0 0 0,0 0 0 0 0,1-1 0 0 0,-1 1 0 0 0,1-1 0 0 0,0-1 0 0 0,7 5 0 0 0,-11-7-22 0 0,-1 0 0 0 0,1-1 0 0 0,-1 1 1 0 0,1-1-1 0 0,0 1 0 0 0,-1-1 0 0 0,1 1 0 0 0,0-1 1 0 0,-1 0-1 0 0,1 0 0 0 0,0 0 0 0 0,0 0 0 0 0,-1 0 0 0 0,1 0 1 0 0,0-1-1 0 0,-1 1 0 0 0,1-1 0 0 0,0 1 0 0 0,-1-1 1 0 0,1 1-1 0 0,-1-1 0 0 0,1 0 0 0 0,-1 0 0 0 0,1 0 0 0 0,-1 0 1 0 0,0 0-1 0 0,1 0 0 0 0,-1 0 0 0 0,0 0 0 0 0,0 0 1 0 0,0-1-1 0 0,1 1 0 0 0,0-3 0 0 0,2-4 25 0 0,0 1 1 0 0,0-1-1 0 0,-1 0 0 0 0,-1-1 0 0 0,3-10 1 0 0,2-3 187 0 0,-7 21-191 0 0,19 38 81 0 0,-17-32-104 0 0,0 0 1 0 0,1 0-1 0 0,0-1 0 0 0,0 1 1 0 0,0-1-1 0 0,0 1 0 0 0,1-1 1 0 0,0 0-1 0 0,-1 0 0 0 0,2-1 1 0 0,-1 1-1 0 0,0-1 0 0 0,1 0 1 0 0,7 4-1 0 0,-8-5 5 0 0,-1-1-1 0 0,1-1 1 0 0,-1 1 0 0 0,1 0 0 0 0,0-1-1 0 0,-1 0 1 0 0,1 0 0 0 0,0 0-1 0 0,-1 0 1 0 0,1 0 0 0 0,-1-1-1 0 0,1 0 1 0 0,0 0 0 0 0,-1 0 0 0 0,1 0-1 0 0,-1 0 1 0 0,0-1 0 0 0,1 1-1 0 0,-1-1 1 0 0,0 0 0 0 0,0 0-1 0 0,5-4 1 0 0,-4 3 18 0 0,-1-1 0 0 0,1 1 1 0 0,-1 0-1 0 0,1-1 0 0 0,-1 0 0 0 0,0 0 0 0 0,-1 0 0 0 0,1 0 0 0 0,-1 0 1 0 0,1 0-1 0 0,-1-1 0 0 0,-1 1 0 0 0,1-1 0 0 0,-1 0 0 0 0,1 1 0 0 0,-1-1 0 0 0,-1 0 1 0 0,1 0-1 0 0,-1 0 0 0 0,1 0 0 0 0,-2-8 0 0 0,0 3 53 0 0,-1 0 0 0 0,0 0 0 0 0,0 1 1 0 0,-1-1-1 0 0,0 1 0 0 0,-1 0 0 0 0,0 0 0 0 0,-1 0 0 0 0,-9-14 0 0 0,1-2-1791 0 0,11 10-6443 0 0,17 5-3824 0 0</inkml:trace>
</inkml:ink>
</file>

<file path=ppt/ink/ink5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2.587"/>
    </inkml:context>
    <inkml:brush xml:id="br0">
      <inkml:brushProperty name="width" value="0.05" units="cm"/>
      <inkml:brushProperty name="height" value="0.05" units="cm"/>
      <inkml:brushProperty name="color" value="#004F8B"/>
    </inkml:brush>
  </inkml:definitions>
  <inkml:trace contextRef="#ctx0" brushRef="#br0">1 30 4328 0 0,'-1'-29'21627'0'0,"59"330"-16487"0"0,-24-106-4616 0 0,-30-149-275 0 0,-4-38-325 0 0,0-1-1 0 0,0 1 1 0 0,1-1-1 0 0,0 1 1 0 0,0-1-1 0 0,1 1 0 0 0,0-1 1 0 0,0 0-1 0 0,1 0 1 0 0,3 9-1 0 0,-4-15-88 0 0,0 0 1 0 0,0 1-1 0 0,0-1 0 0 0,-1 0 0 0 0,1 0 0 0 0,0 0 1 0 0,0 0-1 0 0,0-1 0 0 0,1 1 0 0 0,-1 0 1 0 0,0-1-1 0 0,0 0 0 0 0,0 1 0 0 0,0-1 0 0 0,1 0 1 0 0,-1 0-1 0 0,0 0 0 0 0,0 0 0 0 0,0 0 0 0 0,0-1 1 0 0,1 1-1 0 0,-1-1 0 0 0,0 0 0 0 0,0 1 1 0 0,0-1-1 0 0,0 0 0 0 0,0 0 0 0 0,0 0 0 0 0,3-3 1 0 0,1 1-1300 0 0,0 0 0 0 0,0-1 0 0 0,0 0 0 0 0,-1 0 0 0 0,1-1 1 0 0,-1 0-1 0 0,9-9 0 0 0,-10 8 145 0 0,-1 1 1 0 0,0-1-1 0 0,0 0 1 0 0,0 1-1 0 0,0-1 1 0 0,-1-1-1 0 0,0 1 0 0 0,2-12 1 0 0,-2 4-463 0 0</inkml:trace>
</inkml:ink>
</file>

<file path=ppt/ink/ink5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2.915"/>
    </inkml:context>
    <inkml:brush xml:id="br0">
      <inkml:brushProperty name="width" value="0.05" units="cm"/>
      <inkml:brushProperty name="height" value="0.05" units="cm"/>
      <inkml:brushProperty name="color" value="#004F8B"/>
    </inkml:brush>
  </inkml:definitions>
  <inkml:trace contextRef="#ctx0" brushRef="#br0">7 37 3540 0 0,'-6'-5'11669'0'0,"26"-1"-10517"0"0,1 0 1 0 0,25-3-1 0 0,16 2-2797 0 0,-10 4-3518 0 0,-1 2-4448 0 0,-39 1 7780 0 0</inkml:trace>
</inkml:ink>
</file>

<file path=ppt/ink/ink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4.761"/>
    </inkml:context>
    <inkml:brush xml:id="br0">
      <inkml:brushProperty name="width" value="0.05" units="cm"/>
      <inkml:brushProperty name="height" value="0.05" units="cm"/>
      <inkml:brushProperty name="color" value="#004F8B"/>
    </inkml:brush>
  </inkml:definitions>
  <inkml:trace contextRef="#ctx0" brushRef="#br0">921 31 5384 0 0,'-13'-14'14839'0'0,"9"29"-10341"0"0,0 5-4020 0 0,-19 83 2613 0 0,15-61-2429 0 0,-1-2 1 0 0,-16 41-1 0 0,20-68-586 0 0,-1 0-1 0 0,0-1 1 0 0,0 0 0 0 0,-1 0 0 0 0,-1-1-1 0 0,0 1 1 0 0,-1-2 0 0 0,0 1 0 0 0,0-1-1 0 0,-15 11 1 0 0,8-10-103 0 0,-1 0-1 0 0,0-1 1 0 0,0 0-1 0 0,-1-2 1 0 0,0 0-1 0 0,-1-1 1 0 0,0-1-1 0 0,0 0 0 0 0,-1-2 1 0 0,1 0-1 0 0,-1-1 1 0 0,0-1-1 0 0,0-1 1 0 0,1-1-1 0 0,-1-1 1 0 0,0 0-1 0 0,0-2 1 0 0,0 0-1 0 0,1-1 1 0 0,0-1-1 0 0,0-1 1 0 0,0-1-1 0 0,0 0 1 0 0,-20-12-1 0 0,35 17-87 0 0,0-1 0 0 0,0 1 0 0 0,0-1-1 0 0,0 0 1 0 0,0 0 0 0 0,1 0 0 0 0,-1 0 0 0 0,1-1-1 0 0,0 0 1 0 0,0 1 0 0 0,1-1 0 0 0,-1 0 0 0 0,1 0 0 0 0,-1-1-1 0 0,1 1 1 0 0,-2-9 0 0 0,4 11 57 0 0,0 1 0 0 0,0-1 0 0 0,0 1 0 0 0,0-1 0 0 0,1 1 0 0 0,-1-1 0 0 0,1 1 0 0 0,-1-1 0 0 0,1 1 0 0 0,-1-1 0 0 0,1 1 0 0 0,0 0 0 0 0,0-1 0 0 0,0 1 0 0 0,0 0 0 0 0,0 0 0 0 0,0 0 0 0 0,0 0 0 0 0,0 0 0 0 0,0 0 0 0 0,0 0 0 0 0,1 0 0 0 0,-1 0 0 0 0,0 0 0 0 0,1 1 0 0 0,-1-1 0 0 0,3 0 0 0 0,1-2-78 0 0,0 1 1 0 0,1 0-1 0 0,-1 0 1 0 0,1 0 0 0 0,-1 0-1 0 0,9 0 1 0 0,0 1 118 0 0,-1 1 1 0 0,1 1-1 0 0,0 0 1 0 0,22 5 0 0 0,-32-6 87 0 0,1 1 1 0 0,0 1 0 0 0,-1-1 0 0 0,1 1 0 0 0,-1-1 0 0 0,1 1 0 0 0,-1 1 0 0 0,0-1 0 0 0,0 1 0 0 0,0-1 0 0 0,0 1-1 0 0,0 0 1 0 0,-1 1 0 0 0,1-1 0 0 0,-1 1 0 0 0,0-1 0 0 0,5 7 0 0 0,-8-7-29 0 0,1-1 0 0 0,0 1 0 0 0,-1-1 0 0 0,1 0 0 0 0,-1 1 0 0 0,0-1 0 0 0,0 1 0 0 0,0-1 0 0 0,0 1 0 0 0,0-1 0 0 0,-1 1 0 0 0,1-1 0 0 0,-1 1 0 0 0,1-1 0 0 0,-1 1 0 0 0,0-1 0 0 0,0 0 0 0 0,0 0 0 0 0,0 1 0 0 0,-1-1 0 0 0,1 0 0 0 0,-1 0 1 0 0,1 0-1 0 0,-1 0 0 0 0,1 0 0 0 0,-1-1 0 0 0,0 1 0 0 0,0 0 0 0 0,0-1 0 0 0,0 0 0 0 0,-3 2 0 0 0,-6 5 65 0 0,1-1 0 0 0,-2-1 0 0 0,1 0 0 0 0,-20 8 0 0 0,7-5 53 0 0,-92 29 755 0 0,105-35-640 0 0,0-1 1 0 0,0 0-1 0 0,0-1 0 0 0,0 0 1 0 0,0 0-1 0 0,0-2 1 0 0,0 1-1 0 0,-18-4 1 0 0,25 3-272 0 0,1 0 0 0 0,-1-1 0 0 0,1 0 0 0 0,-1 1 0 0 0,1-1 0 0 0,-1 0 0 0 0,1-1 0 0 0,0 1 0 0 0,0-1 0 0 0,0 1 0 0 0,0-1 0 0 0,0 0 0 0 0,1 0 0 0 0,0 0 0 0 0,-1 0 0 0 0,1 0 0 0 0,0-1 0 0 0,0 1 0 0 0,1-1 0 0 0,-1 0 1 0 0,1 1-1 0 0,-1-1 0 0 0,1 0 0 0 0,1 0 0 0 0,-1 0 0 0 0,0-7 0 0 0,-1-11 6 0 0,1 0-1 0 0,1 0 1 0 0,5-36 0 0 0,-2 24-9 0 0,-1-23-304 0 0,-2 27-342 0 0,2 1 0 0 0,1-1-1 0 0,11-49 1 0 0,-11 70-1714 0 0,0 1 0 0 0,1-1 1 0 0,0 1-1 0 0,1 0 0 0 0,-1 1 0 0 0,2-1 0 0 0,-1 1 1 0 0,13-13-1 0 0,13-10-3060 0 0,-17 18 3468 0 0</inkml:trace>
</inkml:ink>
</file>

<file path=ppt/ink/ink5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3.322"/>
    </inkml:context>
    <inkml:brush xml:id="br0">
      <inkml:brushProperty name="width" value="0.05" units="cm"/>
      <inkml:brushProperty name="height" value="0.05" units="cm"/>
      <inkml:brushProperty name="color" value="#004F8B"/>
    </inkml:brush>
  </inkml:definitions>
  <inkml:trace contextRef="#ctx0" brushRef="#br0">15 11 5148 0 0,'-15'-11'13771'0'0,"16"13"-13543"0"0,0 0 0 0 0,-1 0 1 0 0,1 0-1 0 0,0 0 0 0 0,0 0 0 0 0,0 0 0 0 0,1 0 0 0 0,-1-1 0 0 0,0 1 0 0 0,1-1 0 0 0,-1 1 1 0 0,3 2-1 0 0,13 10 309 0 0,-2 1 0 0 0,1 1 1 0 0,-2 0-1 0 0,0 1 0 0 0,-1 1 0 0 0,-1 0 1 0 0,-1 1-1 0 0,0 0 0 0 0,-2 0 1 0 0,0 1-1 0 0,9 30 0 0 0,-11-23-464 0 0,-1 0 1 0 0,-2 0-1 0 0,0 0 1 0 0,-2 0-1 0 0,-1 1 0 0 0,-1-1 1 0 0,-2 1-1 0 0,-7 46 1 0 0,-22 68-765 0 0,16-81-2215 0 0,3-18-3224 0 0,0-1-4929 0 0,2-26 4831 0 0</inkml:trace>
</inkml:ink>
</file>

<file path=ppt/ink/ink5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4.056"/>
    </inkml:context>
    <inkml:brush xml:id="br0">
      <inkml:brushProperty name="width" value="0.05" units="cm"/>
      <inkml:brushProperty name="height" value="0.05" units="cm"/>
      <inkml:brushProperty name="color" value="#004F8B"/>
    </inkml:brush>
  </inkml:definitions>
  <inkml:trace contextRef="#ctx0" brushRef="#br0">0 65 4092 0 0,'0'0'11029'0'0,"5"1"-10076"0"0,20 0 178 0 0,0-1 0 0 0,-1-1 0 0 0,1 0-1 0 0,27-7 1 0 0,55-13-3515 0 0,-25 5-7635 0 0,-32 2 3705 0 0,-36 9 4439 0 0</inkml:trace>
</inkml:ink>
</file>

<file path=ppt/ink/ink5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4.806"/>
    </inkml:context>
    <inkml:brush xml:id="br0">
      <inkml:brushProperty name="width" value="0.05" units="cm"/>
      <inkml:brushProperty name="height" value="0.05" units="cm"/>
      <inkml:brushProperty name="color" value="#004F8B"/>
    </inkml:brush>
  </inkml:definitions>
  <inkml:trace contextRef="#ctx0" brushRef="#br0">4 91 4256 0 0,'-1'-30'5653'0'0,"-1"-20"2936"0"0,4 39-3209 0 0,2 19 1175 0 0,48 165-4061 0 0,-19-62-7366 0 0,-28-90 2404 0 0,-1 1 1 0 0,-1 0 0 0 0,-1 0 0 0 0,-1-1 0 0 0,0 1 0 0 0,-2 0-1 0 0,-1 0 1 0 0,0 0 0 0 0,-7 25 0 0 0,0-20 452 0 0</inkml:trace>
</inkml:ink>
</file>

<file path=ppt/ink/ink5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5.431"/>
    </inkml:context>
    <inkml:brush xml:id="br0">
      <inkml:brushProperty name="width" value="0.05" units="cm"/>
      <inkml:brushProperty name="height" value="0.05" units="cm"/>
      <inkml:brushProperty name="color" value="#004F8B"/>
    </inkml:brush>
  </inkml:definitions>
  <inkml:trace contextRef="#ctx0" brushRef="#br0">20 161 4464 0 0,'-19'-9'9623'0'0,"35"3"-8665"0"0,1 1 1 0 0,0 0-1 0 0,0 2 0 0 0,1 0 0 0 0,-1 1 0 0 0,31 0 1 0 0,8-2 283 0 0,479-71 2949 0 0,-297 39-8148 0 0,-221 33 2835 0 0,29-3-2158 0 0,-17 4-5059 0 0,-17 4 1671 0 0</inkml:trace>
</inkml:ink>
</file>

<file path=ppt/ink/ink5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6.212"/>
    </inkml:context>
    <inkml:brush xml:id="br0">
      <inkml:brushProperty name="width" value="0.05" units="cm"/>
      <inkml:brushProperty name="height" value="0.05" units="cm"/>
      <inkml:brushProperty name="color" value="#004F8B"/>
    </inkml:brush>
  </inkml:definitions>
  <inkml:trace contextRef="#ctx0" brushRef="#br0">390 14 3612 0 0,'-10'-13'20454'0'0,"2"18"-20334"0"0,1 0 0 0 0,-1 0 1 0 0,-1 0-1 0 0,1-1 1 0 0,-14 4-1 0 0,19-7-138 0 0,0 0 0 0 0,0-1 0 0 0,0 1 0 0 0,0-1-1 0 0,0 0 1 0 0,-1 0 0 0 0,1 0 0 0 0,0-1 0 0 0,0 1 0 0 0,0-1-1 0 0,0 1 1 0 0,0-1 0 0 0,0 0 0 0 0,0 0 0 0 0,0-1-1 0 0,0 1 1 0 0,0 0 0 0 0,1-1 0 0 0,-1 0 0 0 0,1 0-1 0 0,-4-3 1 0 0,3 4 36 0 0,1 0-25 0 0,0-1 0 0 0,0 1 1 0 0,0 0-1 0 0,0 0 1 0 0,0 0-1 0 0,0 0 1 0 0,0 0-1 0 0,-1 0 1 0 0,1 1-1 0 0,0-1 0 0 0,-1 1 1 0 0,1 0-1 0 0,0-1 1 0 0,-1 1-1 0 0,1 0 1 0 0,0 0-1 0 0,-1 1 1 0 0,1-1-1 0 0,0 0 0 0 0,-1 1 1 0 0,1 0-1 0 0,0-1 1 0 0,0 1-1 0 0,-1 0 1 0 0,1 0-1 0 0,0 0 1 0 0,0 0-1 0 0,0 1 0 0 0,0-1 1 0 0,0 1-1 0 0,0-1 1 0 0,1 1-1 0 0,-1-1 1 0 0,-2 4-1 0 0,1-2 18 0 0,0 0 0 0 0,0 0 0 0 0,0 0 0 0 0,-1-1 0 0 0,1 1 0 0 0,-1-1 0 0 0,0 0 0 0 0,0 0 0 0 0,-4 1 0 0 0,3-2 11 0 0,-1 1 1 0 0,0-2-1 0 0,1 1 0 0 0,-1-1 0 0 0,0 1 0 0 0,0-2 1 0 0,1 1-1 0 0,-1-1 0 0 0,0 1 0 0 0,1-1 0 0 0,-1-1 1 0 0,1 1-1 0 0,-1-1 0 0 0,1 0 0 0 0,0-1 0 0 0,-1 1 1 0 0,1-1-1 0 0,0 0 0 0 0,1 0 0 0 0,-1 0 1 0 0,1-1-1 0 0,-7-6 0 0 0,10 9-29 0 0,5 4 195 0 0,1 0 1 0 0,-1 0 0 0 0,0 0 0 0 0,0 1-1 0 0,0-1 1 0 0,-1 1 0 0 0,1 0-1 0 0,-1 0 1 0 0,0 0 0 0 0,0 0 0 0 0,0 1-1 0 0,3 8 1 0 0,41 75-1083 0 0,-22-16-4732 0 0,-23-61 3391 0 0,1 0 0 0 0,-2 1 0 0 0,0-1 0 0 0,0 1 0 0 0,-1-1 0 0 0,0 1 1 0 0,-3 19-1 0 0,2-19 423 0 0</inkml:trace>
</inkml:ink>
</file>

<file path=ppt/ink/ink5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7.525"/>
    </inkml:context>
    <inkml:brush xml:id="br0">
      <inkml:brushProperty name="width" value="0.05" units="cm"/>
      <inkml:brushProperty name="height" value="0.05" units="cm"/>
      <inkml:brushProperty name="color" value="#004F8B"/>
    </inkml:brush>
  </inkml:definitions>
  <inkml:trace contextRef="#ctx0" brushRef="#br0">176 82 3232 0 0,'2'-5'1638'0'0,"0"0"1"0"0,0 0-1 0 0,-1 0 0 0 0,0 0 0 0 0,1-1 0 0 0,-2 1 0 0 0,1-1 0 0 0,-1-5 0 0 0,0 9-1512 0 0,0 1 1 0 0,-1-1-1 0 0,1 1 0 0 0,0 0 0 0 0,-1-1 0 0 0,0 1 0 0 0,1 0 0 0 0,-1-1 0 0 0,0 1 0 0 0,0 0 0 0 0,1 0 1 0 0,-1 0-1 0 0,0 0 0 0 0,0 0 0 0 0,0 0 0 0 0,0 0 0 0 0,-1 0 0 0 0,1 0 0 0 0,0 0 0 0 0,0 0 1 0 0,0 1-1 0 0,-1-1 0 0 0,1 1 0 0 0,0-1 0 0 0,-1 1 0 0 0,1-1 0 0 0,-1 1 0 0 0,1 0 0 0 0,0-1 0 0 0,-1 1 1 0 0,1 0-1 0 0,-1 0 0 0 0,1 0 0 0 0,-1 0 0 0 0,1 0 0 0 0,0 1 0 0 0,-1-1 0 0 0,1 0 0 0 0,-3 1 0 0 0,-3 1-16 0 0,0 0 0 0 0,0 0 0 0 0,0 0 0 0 0,1 1 0 0 0,-1 0 0 0 0,1 1-1 0 0,0-1 1 0 0,0 1 0 0 0,0 0 0 0 0,0 0 0 0 0,0 1 0 0 0,1 0-1 0 0,0 0 1 0 0,0 0 0 0 0,0 1 0 0 0,1 0 0 0 0,0-1 0 0 0,0 2 0 0 0,0-1-1 0 0,1 0 1 0 0,0 1 0 0 0,0-1 0 0 0,-3 14 0 0 0,3-13-78 0 0,1 1 0 0 0,-1 0 0 0 0,2-1 1 0 0,-1 1-1 0 0,1 0 0 0 0,0 0 0 0 0,1 0 0 0 0,0 0 1 0 0,0 0-1 0 0,1 0 0 0 0,0 0 0 0 0,0 0 0 0 0,1 0 1 0 0,-1 0-1 0 0,2-1 0 0 0,-1 1 0 0 0,1-1 1 0 0,1 0-1 0 0,-1 0 0 0 0,1 0 0 0 0,8 10 0 0 0,-6-10-130 0 0,2 0 0 0 0,-1-1 0 0 0,1 0 0 0 0,14 10 0 0 0,41 13-4396 0 0,-29-18-4926 0 0,65 12 0 0 0,-84-20 7492 0 0</inkml:trace>
</inkml:ink>
</file>

<file path=ppt/ink/ink5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8.025"/>
    </inkml:context>
    <inkml:brush xml:id="br0">
      <inkml:brushProperty name="width" value="0.05" units="cm"/>
      <inkml:brushProperty name="height" value="0.05" units="cm"/>
      <inkml:brushProperty name="color" value="#004F8B"/>
    </inkml:brush>
  </inkml:definitions>
  <inkml:trace contextRef="#ctx0" brushRef="#br0">139 21 4032 0 0,'-35'-21'13158'0'0,"3"30"-10364"0"0,25-3-2555 0 0,1 0 0 0 0,0 1 1 0 0,0-1-1 0 0,1 1 0 0 0,-1 0 1 0 0,1 1-1 0 0,1-1 0 0 0,0 1 1 0 0,0 0-1 0 0,0 0 0 0 0,1 1 0 0 0,0-1 1 0 0,1 1-1 0 0,0-1 0 0 0,0 1 1 0 0,1 0-1 0 0,0 0 0 0 0,0-1 0 0 0,1 1 1 0 0,1 0-1 0 0,-1 0 0 0 0,4 14 1 0 0,-4-20-263 0 0,1-1 1 0 0,0 1 0 0 0,0-1-1 0 0,0 1 1 0 0,1-1 0 0 0,-1 0-1 0 0,0 1 1 0 0,1-1 0 0 0,0 0-1 0 0,-1 0 1 0 0,1 0 0 0 0,0 0-1 0 0,0-1 1 0 0,0 1-1 0 0,0 0 1 0 0,1-1 0 0 0,-1 1-1 0 0,0-1 1 0 0,1 0 0 0 0,-1 0-1 0 0,0 0 1 0 0,1 0 0 0 0,0 0-1 0 0,-1 0 1 0 0,1-1 0 0 0,-1 1-1 0 0,1-1 1 0 0,0 0 0 0 0,-1 0-1 0 0,1 0 1 0 0,0 0 0 0 0,-1 0-1 0 0,1-1 1 0 0,0 1 0 0 0,4-2-1 0 0,-2 0-35 0 0,0 1-1 0 0,0-1 1 0 0,0 1 0 0 0,0-2-1 0 0,-1 1 1 0 0,1 0-1 0 0,-1-1 1 0 0,0 0 0 0 0,1 0-1 0 0,-1 0 1 0 0,-1-1-1 0 0,1 1 1 0 0,0-1 0 0 0,-1 0-1 0 0,0 0 1 0 0,0 0-1 0 0,0 0 1 0 0,3-6 0 0 0,-5 6 136 0 0,1-1 1 0 0,-1 1 0 0 0,0 0-1 0 0,0-1 1 0 0,0 1 0 0 0,-1-1-1 0 0,0 1 1 0 0,0-1 0 0 0,0 1-1 0 0,0-1 1 0 0,-1 1 0 0 0,1-1 0 0 0,-1 1-1 0 0,0-1 1 0 0,-1 1 0 0 0,1 0-1 0 0,-1 0 1 0 0,0-1 0 0 0,0 1-1 0 0,0 0 1 0 0,0 1 0 0 0,-1-1 0 0 0,0 0-1 0 0,0 1 1 0 0,0-1 0 0 0,0 1-1 0 0,0 0 1 0 0,-6-4 0 0 0,9 6-82 0 0,-1 1 1 0 0,0-1-1 0 0,0 1 1 0 0,0 0-1 0 0,0-1 1 0 0,0 1-1 0 0,1-1 1 0 0,-1 1 0 0 0,0 0-1 0 0,0 0 1 0 0,0 0-1 0 0,0-1 1 0 0,0 1-1 0 0,0 0 1 0 0,0 0-1 0 0,0 0 1 0 0,0 0-1 0 0,0 1 1 0 0,0-1-1 0 0,0 0 1 0 0,0 0 0 0 0,0 1-1 0 0,0-1 1 0 0,0 0-1 0 0,0 1 1 0 0,1-1-1 0 0,-1 1 1 0 0,0-1-1 0 0,0 1 1 0 0,0-1-1 0 0,1 1 1 0 0,-1 0-1 0 0,0-1 1 0 0,1 1 0 0 0,-1 0-1 0 0,0 0 1 0 0,1 0-1 0 0,-1-1 1 0 0,1 1-1 0 0,-1 0 1 0 0,0 1-1 0 0,0 1-224 0 0,0-1 0 0 0,0 0 0 0 0,1 0 0 0 0,-1 1-1 0 0,0-1 1 0 0,1 1 0 0 0,-1-1 0 0 0,1 0 0 0 0,0 1-1 0 0,0-1 1 0 0,0 1 0 0 0,0-1 0 0 0,0 1 0 0 0,1-1 0 0 0,0 3-1 0 0,0-2-448 0 0,0-1-1 0 0,1 1 0 0 0,0-1 0 0 0,-1 1 0 0 0,1-1 0 0 0,0 0 1 0 0,0 0-1 0 0,0 0 0 0 0,0 0 0 0 0,1 0 0 0 0,-1 0 1 0 0,1-1-1 0 0,-1 1 0 0 0,1-1 0 0 0,-1 0 0 0 0,1 1 0 0 0,0-1 1 0 0,-1 0-1 0 0,1-1 0 0 0,0 1 0 0 0,0 0 0 0 0,3-1 1 0 0,24 3-3419 0 0,-17-3 2291 0 0</inkml:trace>
</inkml:ink>
</file>

<file path=ppt/ink/ink5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8.384"/>
    </inkml:context>
    <inkml:brush xml:id="br0">
      <inkml:brushProperty name="width" value="0.05" units="cm"/>
      <inkml:brushProperty name="height" value="0.05" units="cm"/>
      <inkml:brushProperty name="color" value="#004F8B"/>
    </inkml:brush>
  </inkml:definitions>
  <inkml:trace contextRef="#ctx0" brushRef="#br0">56 64 4464 0 0,'0'-2'587'0'0,"0"-1"-1"0"0,0 0 1 0 0,0 0-1 0 0,0 1 0 0 0,0-1 1 0 0,-1 0-1 0 0,1 0 1 0 0,-1 1-1 0 0,0-1 0 0 0,0 1 1 0 0,0-1-1 0 0,0 1 1 0 0,0-1-1 0 0,-1 1 0 0 0,1-1 1 0 0,-1 1-1 0 0,1 0 1 0 0,-1 0-1 0 0,0 0 0 0 0,0 0 1 0 0,0 0-1 0 0,0 0 1 0 0,0 0-1 0 0,-5-2 0 0 0,6 3 389 0 0,0 1-896 0 0,0 0 0 0 0,0 0 0 0 0,0 0 0 0 0,1 0 0 0 0,-1 0 0 0 0,0 0-1 0 0,0 0 1 0 0,0 0 0 0 0,0 0 0 0 0,0 0 0 0 0,1 0 0 0 0,-1 1 0 0 0,0-1 0 0 0,0 0 0 0 0,0 1 0 0 0,1-1-1 0 0,-1 0 1 0 0,0 1 0 0 0,0-1 0 0 0,1 1 0 0 0,-1-1 0 0 0,0 1 0 0 0,1 0 0 0 0,-1-1 0 0 0,1 1-1 0 0,-1-1 1 0 0,1 1 0 0 0,-1 0 0 0 0,0 1 0 0 0,1 0-49 0 0,1 0 0 0 0,-1 0 0 0 0,1 0-1 0 0,0 0 1 0 0,0 0 0 0 0,-1 0 0 0 0,1 0 0 0 0,1 0-1 0 0,-1-1 1 0 0,0 1 0 0 0,0 0 0 0 0,1-1 0 0 0,-1 1 0 0 0,0 0-1 0 0,3 1 1 0 0,33 26-136 0 0,-15-12-19 0 0,-2 1 43 0 0,-4-5-75 0 0,-1 1 1 0 0,0 0-1 0 0,-1 2 1 0 0,-1-1-1 0 0,14 21 1 0 0,-24-32 100 0 0,-1 0 1 0 0,0 0-1 0 0,0 0 1 0 0,0 1 0 0 0,-1-1-1 0 0,1 0 1 0 0,-1 1-1 0 0,0-1 1 0 0,0 1-1 0 0,-1-1 1 0 0,1 1-1 0 0,-1 0 1 0 0,0-1-1 0 0,0 1 1 0 0,-1-1 0 0 0,1 1-1 0 0,-1-1 1 0 0,0 1-1 0 0,0-1 1 0 0,-1 1-1 0 0,1-1 1 0 0,-1 0-1 0 0,0 0 1 0 0,0 1-1 0 0,0-1 1 0 0,-1-1 0 0 0,0 1-1 0 0,1 0 1 0 0,-5 3-1 0 0,0 1-285 0 0,-1 0 0 0 0,0 0 0 0 0,0-1 0 0 0,-15 10 0 0 0,-13-1-3705 0 0,33-15 3027 0 0,0 0 0 0 0,0-1 0 0 0,1 1 0 0 0,-1-1-1 0 0,0 0 1 0 0,0 0 0 0 0,0 0 0 0 0,0 0 0 0 0,0 0 0 0 0,-4-2 0 0 0,-9-2-779 0 0</inkml:trace>
</inkml:ink>
</file>

<file path=ppt/ink/ink5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39.338"/>
    </inkml:context>
    <inkml:brush xml:id="br0">
      <inkml:brushProperty name="width" value="0.05" units="cm"/>
      <inkml:brushProperty name="height" value="0.05" units="cm"/>
      <inkml:brushProperty name="color" value="#004F8B"/>
    </inkml:brush>
  </inkml:definitions>
  <inkml:trace contextRef="#ctx0" brushRef="#br0">61 28 5004 0 0,'6'-27'21258'0'0,"-13"35"-20944"0"0,1 0 0 0 0,0 0 0 0 0,1 1-1 0 0,0 0 1 0 0,0 0 0 0 0,1 0 0 0 0,0 1 0 0 0,0-1-1 0 0,1 1 1 0 0,1 0 0 0 0,0 0 0 0 0,-2 14-1 0 0,-1 20 506 0 0,1 66 0 0 0,4-89-770 0 0,1 0 0 0 0,0 1 1 0 0,1-1-1 0 0,2 0 0 0 0,0 0 0 0 0,1-1 1 0 0,1 1-1 0 0,1-1 0 0 0,1 0 0 0 0,0-1 1 0 0,2 0-1 0 0,0 0 0 0 0,1-1 1 0 0,1-1-1 0 0,25 30 0 0 0,-3-4-1979 0 0,-21-27 14 0 0,0 0 0 0 0,26 25 0 0 0,-12-57-20219 0 0,-22 10 20193 0 0</inkml:trace>
</inkml:ink>
</file>

<file path=ppt/ink/ink5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40.307"/>
    </inkml:context>
    <inkml:brush xml:id="br0">
      <inkml:brushProperty name="width" value="0.05" units="cm"/>
      <inkml:brushProperty name="height" value="0.05" units="cm"/>
      <inkml:brushProperty name="color" value="#004F8B"/>
    </inkml:brush>
  </inkml:definitions>
  <inkml:trace contextRef="#ctx0" brushRef="#br0">380 0 4604 0 0,'2'2'13382'0'0,"-8"15"-8519"0"0,-7 5-6318 0 0,3-10 3606 0 0,3-7-1935 0 0,1 0-1 0 0,-1 0 1 0 0,1 0 0 0 0,-1-1 0 0 0,-1 0-1 0 0,-9 4 1 0 0,15-7-245 0 0,0-1 1 0 0,-1 1-1 0 0,1 0 0 0 0,0-1 1 0 0,0 0-1 0 0,0 1 0 0 0,-1-1 1 0 0,1 0-1 0 0,0 0 0 0 0,0-1 0 0 0,0 1 1 0 0,-1 0-1 0 0,1-1 0 0 0,0 1 1 0 0,0-1-1 0 0,0 1 0 0 0,0-1 1 0 0,0 0-1 0 0,0 0 0 0 0,0 0 0 0 0,0 0 1 0 0,0-1-1 0 0,0 1 0 0 0,1 0 1 0 0,-1-1-1 0 0,0 1 0 0 0,1-1 1 0 0,-1 0-1 0 0,1 1 0 0 0,-2-3 1 0 0,-20-19-161 0 0,22 23 200 0 0,0-1-1 0 0,0 1 1 0 0,1 0 0 0 0,-1 0 0 0 0,0 0 0 0 0,0-1-1 0 0,0 1 1 0 0,1 0 0 0 0,-1 0 0 0 0,0 0 0 0 0,0 0-1 0 0,0 0 1 0 0,1 1 0 0 0,-1-1 0 0 0,0 0 0 0 0,0 0-1 0 0,1 0 1 0 0,-1 1 0 0 0,0-1 0 0 0,0 0 0 0 0,1 1-1 0 0,-1-1 1 0 0,0 1 0 0 0,1-1 0 0 0,-1 1 0 0 0,0-1-1 0 0,1 1 1 0 0,-1-1 0 0 0,1 1 0 0 0,-1 0 0 0 0,1-1-1 0 0,-1 1 1 0 0,0 1 0 0 0,-26 32 299 0 0,13-17 84 0 0,11-14-390 0 0,-1 0-1 0 0,1 0 1 0 0,-1-1 0 0 0,0 1 0 0 0,0-1 0 0 0,1 0 0 0 0,-2 0 0 0 0,1 0 0 0 0,0-1 0 0 0,0 1 0 0 0,0-1-1 0 0,-1 0 1 0 0,1 0 0 0 0,-8 0 0 0 0,10-1-10 0 0,-1 0 1 0 0,1 0-1 0 0,-1-1 0 0 0,1 1 0 0 0,-1 0 1 0 0,1-1-1 0 0,-1 0 0 0 0,1 0 1 0 0,-1 0-1 0 0,1 0 0 0 0,0 0 0 0 0,0 0 1 0 0,-1 0-1 0 0,1-1 0 0 0,0 1 0 0 0,0-1 1 0 0,0 1-1 0 0,1-1 0 0 0,-1 0 0 0 0,0 0 1 0 0,1 0-1 0 0,-1 0 0 0 0,1 0 1 0 0,-1 0-1 0 0,1 0 0 0 0,0-1 0 0 0,-1-3 1 0 0,-16-19 1837 0 0,29 41-1337 0 0,0 1 1 0 0,-1-1-1 0 0,-1 1 1 0 0,-1 1-1 0 0,0 0 1 0 0,-1 0-1 0 0,-1 1 1 0 0,-1-1-1 0 0,4 24 1 0 0,6 71-4174 0 0,-13-57-3349 0 0,-1-2-4849 0 0,1-36 5557 0 0</inkml:trace>
</inkml:ink>
</file>

<file path=ppt/ink/ink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5.105"/>
    </inkml:context>
    <inkml:brush xml:id="br0">
      <inkml:brushProperty name="width" value="0.05" units="cm"/>
      <inkml:brushProperty name="height" value="0.05" units="cm"/>
      <inkml:brushProperty name="color" value="#004F8B"/>
    </inkml:brush>
  </inkml:definitions>
  <inkml:trace contextRef="#ctx0" brushRef="#br0">34 48 6417 0 0,'40'-32'17293'0'0,"-39"31"-16289"0"0,1-3 223 0 0,4-6 2679 0 0,-33 25-12295 0 0,21-10 5324 0 0,1-1 0 0 0,-1 1 0 0 0,0-2 0 0 0,-1 1 0 0 0,-6 3 0 0 0,1-3 1141 0 0</inkml:trace>
</inkml:ink>
</file>

<file path=ppt/ink/ink5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41.181"/>
    </inkml:context>
    <inkml:brush xml:id="br0">
      <inkml:brushProperty name="width" value="0.05" units="cm"/>
      <inkml:brushProperty name="height" value="0.05" units="cm"/>
      <inkml:brushProperty name="color" value="#004F8B"/>
    </inkml:brush>
  </inkml:definitions>
  <inkml:trace contextRef="#ctx0" brushRef="#br0">15 22 4020 0 0,'-2'19'10165'0'0,"-2"6"-4988"0"0,1-8-4597 0 0,1 0 1 0 0,0 1-1 0 0,1-1 0 0 0,0 0 0 0 0,4 26 0 0 0,-2-36-499 0 0,0-1 0 0 0,1 1 0 0 0,0-1-1 0 0,0 0 1 0 0,1 0 0 0 0,0 0 0 0 0,0 0-1 0 0,0 0 1 0 0,1 0 0 0 0,-1-1 0 0 0,1 0-1 0 0,5 6 1 0 0,-6-9-112 0 0,0 0 0 0 0,0 0 0 0 0,0 0 0 0 0,0 0 0 0 0,0 0 0 0 0,0-1 0 0 0,0 1 0 0 0,0-1 0 0 0,1 0 0 0 0,-1 0 0 0 0,1 0 0 0 0,-1-1 0 0 0,1 1 0 0 0,-1-1 0 0 0,1 0 0 0 0,-1 0 0 0 0,1 0 0 0 0,-1 0 0 0 0,1 0 0 0 0,-1-1 0 0 0,1 0 0 0 0,-1 0 0 0 0,1 0 0 0 0,4-2 0 0 0,-1 1 23 0 0,0 0 0 0 0,-1-1-1 0 0,1 1 1 0 0,0-2 0 0 0,-1 1 0 0 0,0-1-1 0 0,1 0 1 0 0,-1 0 0 0 0,-1-1 0 0 0,1 1-1 0 0,-1-1 1 0 0,0-1 0 0 0,0 1-1 0 0,0-1 1 0 0,-1 0 0 0 0,0 0 0 0 0,7-13-1 0 0,-11 18 189 0 0,13 24 276 0 0,-10-18-455 0 0,-1 0 0 0 0,1 1 0 0 0,-1-1 0 0 0,1 0 0 0 0,1 0 0 0 0,-1 0 0 0 0,1-1 0 0 0,0 1 0 0 0,5 4 1 0 0,-6-7-5 0 0,1-1 1 0 0,0 0 0 0 0,-1 0 0 0 0,1 0 0 0 0,0 0 0 0 0,0-1-1 0 0,-1 0 1 0 0,1 1 0 0 0,0-1 0 0 0,0-1 0 0 0,0 1 0 0 0,0 0 0 0 0,-1-1-1 0 0,1 0 1 0 0,0 0 0 0 0,-1 0 0 0 0,1 0 0 0 0,0-1 0 0 0,-1 1 0 0 0,1-1-1 0 0,-1 0 1 0 0,0 0 0 0 0,0 0 0 0 0,0-1 0 0 0,0 1 0 0 0,4-5 0 0 0,0 1 16 0 0,0 0 0 0 0,-1-1 0 0 0,0 0 0 0 0,0 0 0 0 0,-1-1 0 0 0,0 1 0 0 0,0-1 0 0 0,0 0 1 0 0,-1 0-1 0 0,3-11 0 0 0,-5 13-5 0 0,0 0 0 0 0,0 0 1 0 0,-1 0-1 0 0,0-1 0 0 0,0 1 1 0 0,-1 0-1 0 0,0-1 0 0 0,0 1 1 0 0,0-1-1 0 0,-1 1 0 0 0,0 0 1 0 0,0-1-1 0 0,0 1 0 0 0,-1 0 0 0 0,0 0 1 0 0,0 0-1 0 0,-1 0 0 0 0,0 0 1 0 0,0 0-1 0 0,0 1 0 0 0,-1 0 1 0 0,1-1-1 0 0,-1 1 0 0 0,-1 0 1 0 0,-5-5-1 0 0,6 8-1748 0 0,-8 0 3837 0 0,6 2-7338 0 0</inkml:trace>
</inkml:ink>
</file>

<file path=ppt/ink/ink5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41.713"/>
    </inkml:context>
    <inkml:brush xml:id="br0">
      <inkml:brushProperty name="width" value="0.05" units="cm"/>
      <inkml:brushProperty name="height" value="0.05" units="cm"/>
      <inkml:brushProperty name="color" value="#004F8B"/>
    </inkml:brush>
  </inkml:definitions>
  <inkml:trace contextRef="#ctx0" brushRef="#br0">0 41 5344 0 0,'0'-19'6819'0'0,"1"-2"7555"0"0,2 27-10539 0 0,4 17-4278 0 0,1 16 962 0 0,-2 1 0 0 0,-1 0 0 0 0,-2 68 0 0 0,3 24 243 0 0,-4-71-774 0 0,-2-46-16 0 0,0 1-1 0 0,1-1 1 0 0,0 0-1 0 0,1 0 1 0 0,1 0-1 0 0,8 23 1 0 0,-11-36-106 0 0,1-1 0 0 0,-1 1 0 0 0,1-1-1 0 0,-1 0 1 0 0,1 0 0 0 0,0 1 0 0 0,0-1 0 0 0,0 0 0 0 0,0 0 0 0 0,0 0 0 0 0,0 0 0 0 0,0 0 0 0 0,0 0 0 0 0,0 0 0 0 0,0 0 0 0 0,1 0 0 0 0,-1 0 0 0 0,0-1 0 0 0,0 1 0 0 0,1-1 0 0 0,-1 1 0 0 0,1-1-1 0 0,-1 1 1 0 0,1-1 0 0 0,-1 0 0 0 0,3 1 0 0 0,-1-2-400 0 0,1 1 0 0 0,-1-1 0 0 0,0 0 0 0 0,0 0-1 0 0,0 0 1 0 0,0 0 0 0 0,0-1 0 0 0,0 1 0 0 0,-1-1 0 0 0,1 1 0 0 0,5-5-1 0 0,1-2-1677 0 0,-1 0-1 0 0,0 0 0 0 0,0 0 0 0 0,0-1 0 0 0,-1-1 0 0 0,6-9 1 0 0,0-6-2049 0 0,-9 11 2405 0 0</inkml:trace>
</inkml:ink>
</file>

<file path=ppt/ink/ink5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42.056"/>
    </inkml:context>
    <inkml:brush xml:id="br0">
      <inkml:brushProperty name="width" value="0.05" units="cm"/>
      <inkml:brushProperty name="height" value="0.05" units="cm"/>
      <inkml:brushProperty name="color" value="#004F8B"/>
    </inkml:brush>
  </inkml:definitions>
  <inkml:trace contextRef="#ctx0" brushRef="#br0">7 0 4320 0 0,'-6'0'13670'0'0,"49"7"-12647"0"0,64 4 0 0 0,5-1-9336 0 0,-40-1-790 0 0,-55-7 7311 0 0</inkml:trace>
</inkml:ink>
</file>

<file path=ppt/ink/ink5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42.416"/>
    </inkml:context>
    <inkml:brush xml:id="br0">
      <inkml:brushProperty name="width" value="0.05" units="cm"/>
      <inkml:brushProperty name="height" value="0.05" units="cm"/>
      <inkml:brushProperty name="color" value="#004F8B"/>
    </inkml:brush>
  </inkml:definitions>
  <inkml:trace contextRef="#ctx0" brushRef="#br0">122 53 5148 0 0,'-29'-52'20458'0'0,"35"54"-20260"0"0,-1 1 0 0 0,0 0-1 0 0,0 0 1 0 0,0 0-1 0 0,0 1 1 0 0,0 0 0 0 0,-1 0-1 0 0,0 0 1 0 0,7 7 0 0 0,-4-3 111 0 0,5 5-196 0 0,0 0 0 0 0,-2 1-1 0 0,1 0 1 0 0,-2 0 0 0 0,0 1 0 0 0,-1 1 0 0 0,0-1 0 0 0,-1 1 0 0 0,-1 1 0 0 0,-1-1-1 0 0,0 1 1 0 0,-1 0 0 0 0,0 0 0 0 0,-2 0 0 0 0,0 0 0 0 0,-1 1 0 0 0,-1-1-1 0 0,0 1 1 0 0,-4 17 0 0 0,0-3-697 0 0,-1 1 0 0 0,-2 0-1 0 0,-18 52 1 0 0,10-45-2041 0 0,-2 0 1 0 0,-27 46-1 0 0,28-61-384 0 0,-1-1 0 0 0,-1 0 0 0 0,0-2 0 0 0,-2 0 0 0 0,-25 22 0 0 0,30-30 1297 0 0</inkml:trace>
</inkml:ink>
</file>

<file path=ppt/ink/ink5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6:43.807"/>
    </inkml:context>
    <inkml:brush xml:id="br0">
      <inkml:brushProperty name="width" value="0.05" units="cm"/>
      <inkml:brushProperty name="height" value="0.05" units="cm"/>
      <inkml:brushProperty name="color" value="#004F8B"/>
    </inkml:brush>
  </inkml:definitions>
  <inkml:trace contextRef="#ctx0" brushRef="#br0">1 0 4144 0 0,'0'0'12373'0'0,"6"1"-11630"0"0,87 5 1612 0 0,-63-6-1685 0 0,0 2 0 0 0,-1 1 0 0 0,1 1 0 0 0,42 11 0 0 0,-68-13-572 0 0,0 0 0 0 0,0 0 0 0 0,0 1 0 0 0,-1-1 0 0 0,1 1 0 0 0,-1 0 0 0 0,1 0 0 0 0,-1 0 0 0 0,0 0 0 0 0,0 0 1 0 0,0 1-1 0 0,-1 0 0 0 0,1-1 0 0 0,-1 1 0 0 0,0 0 0 0 0,0 0 0 0 0,0 0 0 0 0,2 8 0 0 0,2 10 408 0 0,0-1 0 0 0,4 38 0 0 0,-1-3 405 0 0,32 158 1936 0 0,-29-146-2137 0 0,21 181-9 0 0,-22-143-75 0 0,45 185 0 0 0,-44-245-626 0 0,-1-1 0 0 0,-2 1 0 0 0,-2 1 0 0 0,1 51 0 0 0,-8-86-118 0 0,-1 0 0 0 0,-1 0 0 0 0,1 0-1 0 0,-2-1 1 0 0,1 1 0 0 0,-2-1 0 0 0,0 1 0 0 0,0-1 0 0 0,-1 0 0 0 0,0 0-1 0 0,-1-1 1 0 0,0 0 0 0 0,-1 0 0 0 0,0 0 0 0 0,0-1 0 0 0,-12 11-1 0 0,12-13-51 0 0,0-1 0 0 0,0-1 0 0 0,0 1-1 0 0,-1-1 1 0 0,0 0 0 0 0,0-1-1 0 0,0 0 1 0 0,-1 0 0 0 0,0-1-1 0 0,1 0 1 0 0,-1 0 0 0 0,0-1 0 0 0,0 0-1 0 0,-1-1 1 0 0,1 0 0 0 0,0-1-1 0 0,0 1 1 0 0,0-2 0 0 0,-1 1-1 0 0,1-1 1 0 0,-13-4 0 0 0,19 4-803 0 0,0 0 0 0 0,0 0 0 0 0,0 0 0 0 0,0 0 0 0 0,1-1 0 0 0,-1 0 0 0 0,0 1 0 0 0,1-1 0 0 0,0 0 0 0 0,-1 0 0 0 0,1 0-1 0 0,0-1 1 0 0,0 1 0 0 0,-3-4 0 0 0,2 1-554 0 0,-1-1 1 0 0,1 0-1 0 0,0 1 0 0 0,1-1 0 0 0,-4-11 0 0 0,2 2-460 0 0</inkml:trace>
</inkml:ink>
</file>

<file path=ppt/ink/ink5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0.839"/>
    </inkml:context>
    <inkml:brush xml:id="br0">
      <inkml:brushProperty name="width" value="0.05" units="cm"/>
      <inkml:brushProperty name="height" value="0.05" units="cm"/>
      <inkml:brushProperty name="color" value="#E71224"/>
    </inkml:brush>
  </inkml:definitions>
  <inkml:trace contextRef="#ctx0" brushRef="#br0">0 32 1116 0 0,'0'-7'448'0'0,"2"-2"4"0"0,-2 2-308 0 0,-2-1-196 0 0</inkml:trace>
</inkml:ink>
</file>

<file path=ppt/ink/ink5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2.996"/>
    </inkml:context>
    <inkml:brush xml:id="br0">
      <inkml:brushProperty name="width" value="0.05" units="cm"/>
      <inkml:brushProperty name="height" value="0.05" units="cm"/>
      <inkml:brushProperty name="color" value="#E71224"/>
    </inkml:brush>
  </inkml:definitions>
  <inkml:trace contextRef="#ctx0" brushRef="#br0">64 282 2556 0 0,'-5'5'17301'0'0,"11"-4"-17144"0"0,0 1 0 0 0,0-1 0 0 0,0 0 0 0 0,1 0 0 0 0,-1-1 0 0 0,0 0 0 0 0,0 0 0 0 0,1 0 0 0 0,-1-1 0 0 0,0 0 0 0 0,0 0 0 0 0,0-1 0 0 0,0 0 0 0 0,0 0 0 0 0,0 0 0 0 0,0-1 0 0 0,-1 1 0 0 0,1-1 0 0 0,-1-1 0 0 0,0 1 0 0 0,0-1 0 0 0,0 0 0 0 0,0 0 0 0 0,-1 0 0 0 0,7-9 0 0 0,-5 7-113 0 0,0 0-1 0 0,-1 0 1 0 0,0-1-1 0 0,-1 1 0 0 0,1-1 1 0 0,-1 0-1 0 0,-1 0 0 0 0,1-1 1 0 0,-1 1-1 0 0,0-1 1 0 0,-1 0-1 0 0,0 1 0 0 0,0-1 1 0 0,-1 0-1 0 0,0 0 0 0 0,0-1 1 0 0,-1 1-1 0 0,0 0 1 0 0,0 0-1 0 0,-3-11 0 0 0,2 14-42 0 0,-1-1-1 0 0,0 1 0 0 0,0 0 0 0 0,0 0 0 0 0,-1 0 1 0 0,1 0-1 0 0,-1 1 0 0 0,-1-1 0 0 0,-3-4 1 0 0,5 7 5 0 0,1 1 0 0 0,-1-1 0 0 0,0 1 0 0 0,0-1 1 0 0,0 1-1 0 0,1 0 0 0 0,-1 0 0 0 0,-1-1 0 0 0,1 2 0 0 0,0-1 1 0 0,0 0-1 0 0,0 0 0 0 0,0 1 0 0 0,-1-1 0 0 0,1 1 1 0 0,0-1-1 0 0,0 1 0 0 0,-1 0 0 0 0,1 0 0 0 0,0 0 1 0 0,-1 0-1 0 0,1 1 0 0 0,0-1 0 0 0,0 1 0 0 0,-1-1 0 0 0,-1 2 1 0 0,-1 2-3 0 0,0 0 1 0 0,1 0-1 0 0,0 0 0 0 0,0 1 1 0 0,0 0-1 0 0,1 0 1 0 0,0 0-1 0 0,0 0 1 0 0,0 0-1 0 0,0 1 1 0 0,1-1-1 0 0,-3 10 1 0 0,-8 32 426 0 0,2 0 0 0 0,3 0 1 0 0,-6 92-1 0 0,12-116-187 0 0,-35 359 2487 0 0,35-369-4215 0 0,-2 8 3810 0 0,0-1-1002 0 0,1-7-4090 0 0,2-2-3349 0 0,-26-25-13966 0 0,20 5 18399 0 0</inkml:trace>
</inkml:ink>
</file>

<file path=ppt/ink/ink5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3.355"/>
    </inkml:context>
    <inkml:brush xml:id="br0">
      <inkml:brushProperty name="width" value="0.05" units="cm"/>
      <inkml:brushProperty name="height" value="0.05" units="cm"/>
      <inkml:brushProperty name="color" value="#E71224"/>
    </inkml:brush>
  </inkml:definitions>
  <inkml:trace contextRef="#ctx0" brushRef="#br0">2 93 2640 0 0,'-2'-19'9559'0'0,"3"12"-7997"0"0,8 1-1086 0 0,-1 1 0 0 0,1 0 0 0 0,0 1 0 0 0,0-1-1 0 0,0 2 1 0 0,1-1 0 0 0,10-1 0 0 0,71-14 1370 0 0,12 9-633 0 0,-38 12-5273 0 0,-55 2 251 0 0</inkml:trace>
</inkml:ink>
</file>

<file path=ppt/ink/ink5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3.980"/>
    </inkml:context>
    <inkml:brush xml:id="br0">
      <inkml:brushProperty name="width" value="0.05" units="cm"/>
      <inkml:brushProperty name="height" value="0.05" units="cm"/>
      <inkml:brushProperty name="color" value="#E71224"/>
    </inkml:brush>
  </inkml:definitions>
  <inkml:trace contextRef="#ctx0" brushRef="#br0">101 47 4084 0 0,'-4'-37'11381'0'0,"4"36"-11181"0"0,0 1 0 0 0,0-1 1 0 0,0 1-1 0 0,0 0 0 0 0,-1-1 0 0 0,1 1 1 0 0,0-1-1 0 0,0 1 0 0 0,0-1 1 0 0,-1 1-1 0 0,1 0 0 0 0,0-1 0 0 0,-1 1 1 0 0,1-1-1 0 0,0 1 0 0 0,-1 0 1 0 0,1-1-1 0 0,0 1 0 0 0,-1 0 0 0 0,1 0 1 0 0,-1-1-1 0 0,1 1 0 0 0,-1 0 0 0 0,1 0 1 0 0,0 0-1 0 0,-1-1 0 0 0,1 1 1 0 0,-1 0-1 0 0,1 0 0 0 0,-1 0 0 0 0,1 0 1 0 0,-2 0-1 0 0,-3 5-49 0 0,0 0 0 0 0,0 1-1 0 0,0 0 1 0 0,1 0 0 0 0,-1 0 0 0 0,1 0-1 0 0,1 1 1 0 0,-1-1 0 0 0,1 1 0 0 0,0 0 0 0 0,1 0-1 0 0,-3 10 1 0 0,-20 99 772 0 0,22-103-813 0 0,1 6 25 0 0,1 0 0 0 0,1-1 0 0 0,2 34 0 0 0,1 2-1862 0 0,-3-52 1435 0 0,1-1 1 0 0,-1 1 0 0 0,0 0-1 0 0,1-1 1 0 0,-1 1 0 0 0,1-1-1 0 0,0 1 1 0 0,-1-1 0 0 0,1 1-1 0 0,0-1 1 0 0,0 1 0 0 0,0-1 0 0 0,0 0-1 0 0,0 0 1 0 0,2 2 0 0 0,9 6-8869 0 0,11-14 533 0 0</inkml:trace>
</inkml:ink>
</file>

<file path=ppt/ink/ink5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4.480"/>
    </inkml:context>
    <inkml:brush xml:id="br0">
      <inkml:brushProperty name="width" value="0.05" units="cm"/>
      <inkml:brushProperty name="height" value="0.05" units="cm"/>
      <inkml:brushProperty name="color" value="#E71224"/>
    </inkml:brush>
  </inkml:definitions>
  <inkml:trace contextRef="#ctx0" brushRef="#br0">87 24 4820 0 0,'0'-24'13800'0'0,"-1"37"-9198"0"0,-4 40-3728 0 0,-36 81 610 0 0,10-35-1023 0 0,23-50-564 0 0,8-48-3 0 0,0 1 1 0 0,0-1-1 0 0,0 1 0 0 0,0 0 1 0 0,0-1-1 0 0,0 1 1 0 0,0 0-1 0 0,1-1 1 0 0,-1 1-1 0 0,1 0 1 0 0,-1-1-1 0 0,1 1 1 0 0,0-1-1 0 0,-1 1 0 0 0,1-1 1 0 0,0 0-1 0 0,0 1 1 0 0,0-1-1 0 0,0 0 1 0 0,0 1-1 0 0,1-1 1 0 0,-1 0-1 0 0,0 0 1 0 0,0 0-1 0 0,3 1 0 0 0,-3-1-694 0 0,3-1-183 0 0,1-1 0 0 0,-1 1-1 0 0,0 0 1 0 0,0-1-1 0 0,1 0 1 0 0,-1 0-1 0 0,0-1 1 0 0,0 1 0 0 0,0-1-1 0 0,7-3 1 0 0,8-17-8465 0 0,-15 16 7564 0 0</inkml:trace>
</inkml:ink>
</file>

<file path=ppt/ink/ink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5.448"/>
    </inkml:context>
    <inkml:brush xml:id="br0">
      <inkml:brushProperty name="width" value="0.05" units="cm"/>
      <inkml:brushProperty name="height" value="0.05" units="cm"/>
      <inkml:brushProperty name="color" value="#004F8B"/>
    </inkml:brush>
  </inkml:definitions>
  <inkml:trace contextRef="#ctx0" brushRef="#br0">480 0 6009 0 0,'-2'3'10333'0'0,"-7"7"-3975"0"0,-6 10-2671 0 0,-14 18-2877 0 0,-12 16 826 0 0,-10 10 24 0 0,-95 91 1 0 0,105-118-3307 0 0,-71 49 1 0 0,95-77-90 0 0,16-9 1348 0 0,1 0 1 0 0,-1 0 0 0 0,1 0 0 0 0,-1 0-1 0 0,1 0 1 0 0,-1 1 0 0 0,0-1 0 0 0,1 0-1 0 0,-1 0 1 0 0,1 0 0 0 0,-1 0 0 0 0,1-1-1 0 0,-1 1 1 0 0,0 0 0 0 0,1 0 0 0 0,-1 0-1 0 0,1 0 1 0 0,-1-1 0 0 0,1 1 0 0 0,-1 0-1 0 0,1 0 1 0 0,-1-1 0 0 0,1 1 0 0 0,-2-2-1159 0 0,0-17-8726 0 0,9 1 9503 0 0,3 0-1328 0 0,0-1 186 0 0</inkml:trace>
</inkml:ink>
</file>

<file path=ppt/ink/ink5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4.824"/>
    </inkml:context>
    <inkml:brush xml:id="br0">
      <inkml:brushProperty name="width" value="0.05" units="cm"/>
      <inkml:brushProperty name="height" value="0.05" units="cm"/>
      <inkml:brushProperty name="color" value="#E71224"/>
    </inkml:brush>
  </inkml:definitions>
  <inkml:trace contextRef="#ctx0" brushRef="#br0">0 56 3540 0 0,'0'0'2770'0'0,"4"-7"2483"0"0,4 0-4640 0 0,4 0 763 0 0,1 2 1 0 0,0-1-1 0 0,26-5 0 0 0,19 1-1011 0 0,-10 8-5053 0 0,-2 4-6698 0 0,-30-1 9506 0 0</inkml:trace>
</inkml:ink>
</file>

<file path=ppt/ink/ink5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5.152"/>
    </inkml:context>
    <inkml:brush xml:id="br0">
      <inkml:brushProperty name="width" value="0.05" units="cm"/>
      <inkml:brushProperty name="height" value="0.05" units="cm"/>
      <inkml:brushProperty name="color" value="#E71224"/>
    </inkml:brush>
  </inkml:definitions>
  <inkml:trace contextRef="#ctx0" brushRef="#br0">137 41 4904 0 0,'-36'-41'21307'0'0,"52"57"-20782"0"0,1 1 1 0 0,-2 0-1 0 0,0 2 0 0 0,-1-1 1 0 0,-1 2-1 0 0,-1 0 0 0 0,10 22 0 0 0,-16-27-507 0 0,0 1-1 0 0,-1 0 0 0 0,0 0 1 0 0,-1 1-1 0 0,-1 0 0 0 0,-1-1 1 0 0,-1 1-1 0 0,0 0 0 0 0,-1 0 1 0 0,-3 28-1 0 0,-3-3-670 0 0,-19 66-1 0 0,10-61-2122 0 0,-23 51 0 0 0,14-48-2349 0 0,-2 0-1 0 0,-2-2 0 0 0,-51 66 0 0 0,66-96 3264 0 0</inkml:trace>
</inkml:ink>
</file>

<file path=ppt/ink/ink5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6.074"/>
    </inkml:context>
    <inkml:brush xml:id="br0">
      <inkml:brushProperty name="width" value="0.05" units="cm"/>
      <inkml:brushProperty name="height" value="0.05" units="cm"/>
      <inkml:brushProperty name="color" value="#E71224"/>
    </inkml:brush>
  </inkml:definitions>
  <inkml:trace contextRef="#ctx0" brushRef="#br0">1 55 3776 0 0,'3'-6'10729'0'0,"-3"6"-10569"0"0,25-9 2592 0 0,32-5-1815 0 0,-42 11-606 0 0,114-18-45 0 0,-115 20-1327 0 0,0 1 0 0 0,-1 0 1 0 0,1 1-1 0 0,14 2 0 0 0,-20 1-416 0 0,-8-3 1206 0 0,1-1 0 0 0,-1 1 0 0 0,0-1 0 0 0,0 1 0 0 0,1-1 0 0 0,-1 1 0 0 0,0 0 0 0 0,0-1 0 0 0,0 1 0 0 0,0-1 0 0 0,1 1 0 0 0,-1 0 0 0 0,0-1 0 0 0,0 1 0 0 0,0-1 0 0 0,-1 1 0 0 0,1 0 0 0 0,0-1 0 0 0,0 1 0 0 0,0 0 0 0 0,0-1 0 0 0,0 1 0 0 0,-1-1 0 0 0,1 1 0 0 0,0-1 0 0 0,-1 1 0 0 0,1-1 0 0 0,0 1 0 0 0,-1-1 0 0 0,1 1 0 0 0,0-1 0 0 0,-1 1 0 0 0,1-1 0 0 0,-1 1 0 0 0,0 0 0 0 0,-11 10-1419 0 0</inkml:trace>
</inkml:ink>
</file>

<file path=ppt/ink/ink5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6.418"/>
    </inkml:context>
    <inkml:brush xml:id="br0">
      <inkml:brushProperty name="width" value="0.05" units="cm"/>
      <inkml:brushProperty name="height" value="0.05" units="cm"/>
      <inkml:brushProperty name="color" value="#E71224"/>
    </inkml:brush>
  </inkml:definitions>
  <inkml:trace contextRef="#ctx0" brushRef="#br0">77 3 2300 0 0,'-11'4'1230'0'0,"1"0"619"0"0,-1-1 0 0 0,1 0-1 0 0,-1 0 1 0 0,-12 1 0 0 0,130-15 2384 0 0,-10-1-6080 0 0,-50 11-2670 0 0,0 5-3292 0 0</inkml:trace>
</inkml:ink>
</file>

<file path=ppt/ink/ink5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7.011"/>
    </inkml:context>
    <inkml:brush xml:id="br0">
      <inkml:brushProperty name="width" value="0.05" units="cm"/>
      <inkml:brushProperty name="height" value="0.05" units="cm"/>
      <inkml:brushProperty name="color" value="#E71224"/>
    </inkml:brush>
  </inkml:definitions>
  <inkml:trace contextRef="#ctx0" brushRef="#br0">25 77 6069 0 0,'-25'-77'23046'0'0,"26"81"-22296"0"0,14 68 3123 0 0,2 0-3319 0 0,8 31-4295 0 0,-8 1-3902 0 0,-15-84 5311 0 0,-1 1 0 0 0,-1 0 0 0 0,-1 0 0 0 0,0-1 0 0 0,-2 1 0 0 0,0 0 0 0 0,-1-1 0 0 0,-9 23 0 0 0,4-20 512 0 0</inkml:trace>
</inkml:ink>
</file>

<file path=ppt/ink/ink5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7.652"/>
    </inkml:context>
    <inkml:brush xml:id="br0">
      <inkml:brushProperty name="width" value="0.05" units="cm"/>
      <inkml:brushProperty name="height" value="0.05" units="cm"/>
      <inkml:brushProperty name="color" value="#E71224"/>
    </inkml:brush>
  </inkml:definitions>
  <inkml:trace contextRef="#ctx0" brushRef="#br0">0 60 4852 0 0,'0'0'9305'0'0,"20"-11"-5751"0"0,168 4 4363 0 0,2-8-6276 0 0,51-3-3845 0 0,-186 15 873 0 0,42-3-6095 0 0,-72 6 261 0 0,46 6 0 0 0,-61-5 5255 0 0</inkml:trace>
</inkml:ink>
</file>

<file path=ppt/ink/ink5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8.168"/>
    </inkml:context>
    <inkml:brush xml:id="br0">
      <inkml:brushProperty name="width" value="0.05" units="cm"/>
      <inkml:brushProperty name="height" value="0.05" units="cm"/>
      <inkml:brushProperty name="color" value="#E71224"/>
    </inkml:brush>
  </inkml:definitions>
  <inkml:trace contextRef="#ctx0" brushRef="#br0">271 2 4812 0 0,'0'0'6044'0'0,"-11"-2"-839"0"0,8 9-4666 0 0,0-1 0 0 0,0 1 0 0 0,0-1-1 0 0,-1 0 1 0 0,0 0 0 0 0,-1 0 0 0 0,1-1 0 0 0,-1 0-1 0 0,0 0 1 0 0,0 0 0 0 0,-1 0 0 0 0,0-1-1 0 0,-9 6 1 0 0,11-7-482 0 0,0-2 0 0 0,0 1 1 0 0,0 0-1 0 0,0-1 0 0 0,0 0 0 0 0,0 0 1 0 0,-1 0-1 0 0,1 0 0 0 0,0-1 0 0 0,-1 0 0 0 0,1 0 1 0 0,0 0-1 0 0,-1 0 0 0 0,1-1 0 0 0,0 1 0 0 0,-1-1 1 0 0,1 0-1 0 0,0-1 0 0 0,0 1 0 0 0,0-1 0 0 0,0 0 1 0 0,0 0-1 0 0,0 0 0 0 0,-4-3 0 0 0,-73-58 1762 0 0,91 87-1223 0 0,15 43 2356 0 0,13 32-4613 0 0,-30-73-1587 0 0,10 50-1 0 0,-16-66 2104 0 0,-1 1 0 0 0,0-1-1 0 0,0 1 1 0 0,-1 0 0 0 0,0 0-1 0 0,-1-1 1 0 0,0 1 0 0 0,-1-1-1 0 0,0 1 1 0 0,-1-1 0 0 0,0 0-1 0 0,0 1 1 0 0,-1-1 0 0 0,-1-1 0 0 0,0 1-1 0 0,-10 15 1 0 0,-1-4-636 0 0</inkml:trace>
</inkml:ink>
</file>

<file path=ppt/ink/ink5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29.965"/>
    </inkml:context>
    <inkml:brush xml:id="br0">
      <inkml:brushProperty name="width" value="0.05" units="cm"/>
      <inkml:brushProperty name="height" value="0.05" units="cm"/>
      <inkml:brushProperty name="color" value="#E71224"/>
    </inkml:brush>
  </inkml:definitions>
  <inkml:trace contextRef="#ctx0" brushRef="#br0">1 15 4720 0 0,'3'-1'15145'0'0,"15"-1"-14639"0"0,21 6 1859 0 0,44-3 1 0 0,35-8-3424 0 0,-38 2-3931 0 0,-59 4 1941 0 0,28-2-10504 0 0</inkml:trace>
</inkml:ink>
</file>

<file path=ppt/ink/ink5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30.293"/>
    </inkml:context>
    <inkml:brush xml:id="br0">
      <inkml:brushProperty name="width" value="0.05" units="cm"/>
      <inkml:brushProperty name="height" value="0.05" units="cm"/>
      <inkml:brushProperty name="color" value="#E71224"/>
    </inkml:brush>
  </inkml:definitions>
  <inkml:trace contextRef="#ctx0" brushRef="#br0">54 25 3572 0 0,'-25'-13'6251'0'0,"6"2"5675"0"0,19 11-11838 0 0,-1 1 0 0 0,0-1 0 0 0,1 1 0 0 0,-1-1-1 0 0,1 1 1 0 0,-1 0 0 0 0,1-1 0 0 0,-1 1 0 0 0,1 0-1 0 0,-1-1 1 0 0,1 1 0 0 0,0 0 0 0 0,-1 0-1 0 0,1 0 1 0 0,0-1 0 0 0,-1 1 0 0 0,1 0 0 0 0,0 0-1 0 0,0 0 1 0 0,0-1 0 0 0,0 1 0 0 0,0 0 0 0 0,0 0-1 0 0,0 1 1 0 0,-2 23 1156 0 0,5 15-117 0 0,5 58-2127 0 0,7-2-9298 0 0,1-3-2149 0 0,-13-81 10621 0 0</inkml:trace>
</inkml:ink>
</file>

<file path=ppt/ink/ink5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31.277"/>
    </inkml:context>
    <inkml:brush xml:id="br0">
      <inkml:brushProperty name="width" value="0.05" units="cm"/>
      <inkml:brushProperty name="height" value="0.05" units="cm"/>
      <inkml:brushProperty name="color" value="#E71224"/>
    </inkml:brush>
  </inkml:definitions>
  <inkml:trace contextRef="#ctx0" brushRef="#br0">234 44 4348 0 0,'22'-37'9784'0'0,"-11"30"-4444"0"0,-11 8-5259 0 0,1 0-1 0 0,-1 0 1 0 0,1 0 0 0 0,-1 0-1 0 0,1 0 1 0 0,-1 0 0 0 0,1 0-1 0 0,-1 0 1 0 0,0-1 0 0 0,0 2-1 0 0,1-1 1 0 0,-1 0 0 0 0,0 0-1 0 0,0 0 1 0 0,0 0 0 0 0,0 0-1 0 0,0 0 1 0 0,-1 1 0 0 0,1 5 157 0 0,-1-1-1 0 0,-1 1 1 0 0,1-1 0 0 0,-1 0 0 0 0,0 0 0 0 0,0 0 0 0 0,-1 0 0 0 0,0 0 0 0 0,0 0 0 0 0,-1-1 0 0 0,1 1 0 0 0,-1-1 0 0 0,0 0 0 0 0,0 0-1 0 0,-1 0 1 0 0,-5 4 0 0 0,5-4-217 0 0,0-1-1 0 0,-1 1 1 0 0,1-1 0 0 0,-1 0-1 0 0,0 0 1 0 0,-1-1-1 0 0,1 1 1 0 0,-1-1-1 0 0,1-1 1 0 0,-1 1-1 0 0,0-1 1 0 0,0-1 0 0 0,0 1-1 0 0,-8 0 1 0 0,10-3-26 0 0,1 0 1 0 0,-1 0 0 0 0,0 0-1 0 0,0 0 1 0 0,1-1 0 0 0,-1 0-1 0 0,1 0 1 0 0,-1 0 0 0 0,1-1-1 0 0,0 1 1 0 0,0-1 0 0 0,0 0-1 0 0,-4-3 1 0 0,-41-46 1416 0 0,63 75-934 0 0,-13-21-403 0 0,17 32-107 0 0,-2-1 0 0 0,-1 2-1 0 0,-1 0 1 0 0,9 43 0 0 0,-5-3-3851 0 0,-3-1-3478 0 0,-9-43 3190 0 0,-1 1 1 0 0,0 58-1 0 0,-7-65 2450 0 0</inkml:trace>
</inkml:ink>
</file>

<file path=ppt/ink/ink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5.792"/>
    </inkml:context>
    <inkml:brush xml:id="br0">
      <inkml:brushProperty name="width" value="0.05" units="cm"/>
      <inkml:brushProperty name="height" value="0.05" units="cm"/>
      <inkml:brushProperty name="color" value="#004F8B"/>
    </inkml:brush>
  </inkml:definitions>
  <inkml:trace contextRef="#ctx0" brushRef="#br0">581 0 5661 0 0,'0'0'6575'0'0,"-1"4"-5022"0"0,-3 6-616 0 0,0 0-1 0 0,0 0 1 0 0,-1-1-1 0 0,0 0 0 0 0,-1 0 1 0 0,-13 17-1 0 0,-53 53 1087 0 0,39-44-1966 0 0,-50 50-2406 0 0,-125 107-9863 0 0,112-116 7911 0 0,55-42 2415 0 0</inkml:trace>
</inkml:ink>
</file>

<file path=ppt/ink/ink5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31.824"/>
    </inkml:context>
    <inkml:brush xml:id="br0">
      <inkml:brushProperty name="width" value="0.05" units="cm"/>
      <inkml:brushProperty name="height" value="0.05" units="cm"/>
      <inkml:brushProperty name="color" value="#E71224"/>
    </inkml:brush>
  </inkml:definitions>
  <inkml:trace contextRef="#ctx0" brushRef="#br0">10 98 3592 0 0,'-1'0'188'0'0,"1"0"-1"0"0,-1 0 0 0 0,1 0 1 0 0,0 0-1 0 0,-1 0 0 0 0,1 0 1 0 0,0 0-1 0 0,-1 0 0 0 0,1 0 1 0 0,0 0-1 0 0,0 0 1 0 0,-1 0-1 0 0,1-1 0 0 0,0 1 1 0 0,-1 0-1 0 0,1 0 0 0 0,0 0 1 0 0,0-1-1 0 0,-1 1 0 0 0,1 0 1 0 0,0 0-1 0 0,0 0 0 0 0,-1-1 1 0 0,1 1-1 0 0,0 0 0 0 0,0-1 1 0 0,0 1-1 0 0,0 0 1 0 0,-1-1-1 0 0,1 1 0 0 0,0 0 1 0 0,0 0-1 0 0,0-1 0 0 0,0 1 1 0 0,0 0-1 0 0,0-1 0 0 0,0 1 1 0 0,0 0-1 0 0,0-1 0 0 0,0 1 1 0 0,0 0-1 0 0,0-1 0 0 0,0 1 1 0 0,0 0-1 0 0,0-1 0 0 0,0 1 1 0 0,1-1-1 0 0,19-9 3706 0 0,38-4-1685 0 0,-53 13-1484 0 0,89-14 1657 0 0,101-1-1 0 0,15-3-8138 0 0,-70 9-9462 0 0,-127 9 13367 0 0</inkml:trace>
</inkml:ink>
</file>

<file path=ppt/ink/ink5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32.730"/>
    </inkml:context>
    <inkml:brush xml:id="br0">
      <inkml:brushProperty name="width" value="0.05" units="cm"/>
      <inkml:brushProperty name="height" value="0.05" units="cm"/>
      <inkml:brushProperty name="color" value="#E71224"/>
    </inkml:brush>
  </inkml:definitions>
  <inkml:trace contextRef="#ctx0" brushRef="#br0">24 9 5232 0 0,'-9'-9'15050'0'0,"3"54"-11444"0"0,-2 62 0 0 0,12 49-3403 0 0,-3-150-988 0 0,-1 0-1 0 0,1-1 1 0 0,0 1 0 0 0,1-1-1 0 0,-1 0 1 0 0,5 10-1 0 0,20-15-21129 0 0</inkml:trace>
</inkml:ink>
</file>

<file path=ppt/ink/ink5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33.058"/>
    </inkml:context>
    <inkml:brush xml:id="br0">
      <inkml:brushProperty name="width" value="0.05" units="cm"/>
      <inkml:brushProperty name="height" value="0.05" units="cm"/>
      <inkml:brushProperty name="color" value="#E71224"/>
    </inkml:brush>
  </inkml:definitions>
  <inkml:trace contextRef="#ctx0" brushRef="#br0">1 71 4872 0 0,'4'-70'20591'0'0,"-4"74"-19881"0"0,7 152 3925 0 0,2 18-3463 0 0,-8-160 2675 0 0,2 2-6519 0 0,0 14-16524 0 0,-10-43 8127 0 0,3 0 9231 0 0</inkml:trace>
</inkml:ink>
</file>

<file path=ppt/ink/ink5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33.387"/>
    </inkml:context>
    <inkml:brush xml:id="br0">
      <inkml:brushProperty name="width" value="0.05" units="cm"/>
      <inkml:brushProperty name="height" value="0.05" units="cm"/>
      <inkml:brushProperty name="color" value="#E71224"/>
    </inkml:brush>
  </inkml:definitions>
  <inkml:trace contextRef="#ctx0" brushRef="#br0">0 154 5793 0 0,'7'-36'7364'0'0,"-2"29"-6873"0"0,0 0 0 0 0,1 0 0 0 0,-1 1 1 0 0,1-1-1 0 0,1 1 0 0 0,-1 1 1 0 0,1-1-1 0 0,0 1 0 0 0,1 1 1 0 0,-1-1-1 0 0,14-5 0 0 0,37-13-3520 0 0,0 6-10409 0 0,-47 14 11505 0 0</inkml:trace>
</inkml:ink>
</file>

<file path=ppt/ink/ink5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35.434"/>
    </inkml:context>
    <inkml:brush xml:id="br0">
      <inkml:brushProperty name="width" value="0.05" units="cm"/>
      <inkml:brushProperty name="height" value="0.05" units="cm"/>
      <inkml:brushProperty name="color" value="#E71224"/>
    </inkml:brush>
  </inkml:definitions>
  <inkml:trace contextRef="#ctx0" brushRef="#br0">381 93 2280 0 0,'3'-8'206'0'0,"-2"6"731"0"0,0-1 0 0 0,0 0 0 0 0,0 1 0 0 0,0-1 1 0 0,0 0-1 0 0,0 0 0 0 0,-1 1 0 0 0,1-1 0 0 0,-1 0 1 0 0,0 0-1 0 0,0 0 0 0 0,0 0 0 0 0,0 0 0 0 0,-2-5 1 0 0,1 7-470 0 0,-2 0-246 0 0,-1-1 0 0 0,0 1 0 0 0,0 1 0 0 0,0-1 0 0 0,-1 0 0 0 0,1 1 0 0 0,0 0 0 0 0,0 0 0 0 0,-5 1 0 0 0,5-1-103 0 0,-26 0 393 0 0,-21 0-113 0 0,1-1 0 0 0,-60-10 1 0 0,13-8 886 0 0,96 18-772 0 0,25 62 724 0 0,-6 9-24 0 0,-4 0 0 0 0,-2 1 1 0 0,3 126-1 0 0,3 13 475 0 0,35 397 433 0 0,-44-407-2122 0 0,5 90 0 0 0,-14-194 0 0 0,-1-66 0 0 0,0-1 0 0 0,5 36 0 0 0,-3-38 0 0 0,-1-22 0 0 0,0 1 0 0 0,0 0 0 0 0,1 0 0 0 0,0-1 0 0 0,0 1 0 0 0,0-1 0 0 0,4 10 0 0 0,-2-8 0 0 0,-2-5 0 0 0,0-1 0 0 0,0 1 0 0 0,0-1 0 0 0,0 0 0 0 0,0 0 0 0 0,0 1 0 0 0,0-1 0 0 0,1 0 0 0 0,-1 0 0 0 0,1 0 0 0 0,-1 0 0 0 0,1-1 0 0 0,-1 1 0 0 0,1 0 0 0 0,-1-1 0 0 0,1 1 0 0 0,0-1 0 0 0,-1 1 0 0 0,1-1 0 0 0,0 0 0 0 0,-1 1 0 0 0,1-1 0 0 0,3 0 0 0 0,35-3 0 0 0,-36 2 0 0 0,-1 1-7 0 0,58-7-2064 0 0,111-20-12369 0 0,-101 9 10732 0 0,-7-5-5824 0 0,-51 16 7811 0 0</inkml:trace>
</inkml:ink>
</file>

<file path=ppt/ink/ink5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36.574"/>
    </inkml:context>
    <inkml:brush xml:id="br0">
      <inkml:brushProperty name="width" value="0.05" units="cm"/>
      <inkml:brushProperty name="height" value="0.05" units="cm"/>
      <inkml:brushProperty name="color" value="#E71224"/>
    </inkml:brush>
  </inkml:definitions>
  <inkml:trace contextRef="#ctx0" brushRef="#br0">248 48 4780 0 0,'-24'-31'10349'0'0,"20"29"-9908"0"0,0 0-1 0 0,0 0 1 0 0,0 0-1 0 0,0 0 1 0 0,-1 1 0 0 0,1-1-1 0 0,0 1 1 0 0,-1 0-1 0 0,1 1 1 0 0,-1-1-1 0 0,1 1 1 0 0,-1 0-1 0 0,-5 0 1 0 0,2 1-137 0 0,1 0 0 0 0,0 0 0 0 0,0 1 1 0 0,0 0-1 0 0,0 0 0 0 0,0 1 0 0 0,1 0 1 0 0,-8 4-1 0 0,8-4-121 0 0,0 1 0 0 0,0 0 0 0 0,1 0 0 0 0,-1 0 0 0 0,1 1 0 0 0,0 0 0 0 0,0 0 0 0 0,0 0 0 0 0,1 0 0 0 0,-1 1 0 0 0,2 0 0 0 0,-1 0 0 0 0,0 0 0 0 0,1 0 0 0 0,0 1 0 0 0,1-1 0 0 0,0 1 0 0 0,-3 10 0 0 0,3-2 99 0 0,1 1 1 0 0,1-1-1 0 0,0 1 1 0 0,1-1-1 0 0,1 1 1 0 0,0-1-1 0 0,1 1 1 0 0,9 25-1 0 0,-10-34-503 0 0,1 0 1 0 0,0-1-1 0 0,0 0 0 0 0,0 0 0 0 0,1 0 0 0 0,0 0 0 0 0,0 0 1 0 0,1-1-1 0 0,0 1 0 0 0,0-1 0 0 0,0-1 0 0 0,0 1 0 0 0,1-1 0 0 0,0 0 1 0 0,0 0-1 0 0,0 0 0 0 0,0-1 0 0 0,0 0 0 0 0,1 0 0 0 0,0-1 0 0 0,9 3 1 0 0,26 3-4731 0 0,18-4-11852 0 0</inkml:trace>
</inkml:ink>
</file>

<file path=ppt/ink/ink5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37.137"/>
    </inkml:context>
    <inkml:brush xml:id="br0">
      <inkml:brushProperty name="width" value="0.05" units="cm"/>
      <inkml:brushProperty name="height" value="0.05" units="cm"/>
      <inkml:brushProperty name="color" value="#E71224"/>
    </inkml:brush>
  </inkml:definitions>
  <inkml:trace contextRef="#ctx0" brushRef="#br0">158 94 3552 0 0,'1'-3'795'0'0,"-1"-1"0"0"0,0 1 0 0 0,1-1 0 0 0,-2 0 0 0 0,1 1 0 0 0,0-1 0 0 0,-1 0 0 0 0,1 1 0 0 0,-1-1 0 0 0,0 1-1 0 0,0-1 1 0 0,-1 1 0 0 0,1 0 0 0 0,-1-1 0 0 0,1 1 0 0 0,-1 0 0 0 0,-3-4 0 0 0,3 5-333 0 0,0-1 0 0 0,0 1 1 0 0,0-1-1 0 0,-1 1 0 0 0,1 0 0 0 0,-1 0 0 0 0,0 0 1 0 0,1 0-1 0 0,-1 0 0 0 0,0 1 0 0 0,-6-3 0 0 0,7 3 11 0 0,-1 1-331 0 0,0 1-1 0 0,0-1 1 0 0,0 1 0 0 0,1 0-1 0 0,-1-1 1 0 0,0 1-1 0 0,0 1 1 0 0,0-1 0 0 0,-3 2-1 0 0,3-2-48 0 0,-2 3 67 0 0,-1 0-1 0 0,1 0 1 0 0,0 1-1 0 0,1-1 1 0 0,-1 1 0 0 0,1 0-1 0 0,0 0 1 0 0,0 1 0 0 0,1-1-1 0 0,0 1 1 0 0,-1 0 0 0 0,2 0-1 0 0,-1 0 1 0 0,1 0-1 0 0,0 0 1 0 0,0 0 0 0 0,1 1-1 0 0,-2 9 1 0 0,3-12-140 0 0,-1 1 1 0 0,1-1-1 0 0,0 0 1 0 0,0 0-1 0 0,0 1 1 0 0,0-1-1 0 0,1 0 1 0 0,0 1-1 0 0,0-1 1 0 0,0 0-1 0 0,0 0 0 0 0,1 0 1 0 0,0 0-1 0 0,-1 0 1 0 0,1 0-1 0 0,1-1 1 0 0,-1 1-1 0 0,0-1 1 0 0,1 1-1 0 0,0-1 1 0 0,0 0-1 0 0,0 0 1 0 0,0 0-1 0 0,1 0 0 0 0,-1-1 1 0 0,1 1-1 0 0,-1-1 1 0 0,7 3-1 0 0,-7-3-59 0 0,0-1 0 0 0,-1 0 0 0 0,1 0 0 0 0,0 0 0 0 0,0 0 0 0 0,0-1 0 0 0,0 1 0 0 0,1-1 0 0 0,-1 0 1 0 0,0 1-1 0 0,0-1 0 0 0,0-1 0 0 0,0 1 0 0 0,0 0 0 0 0,0-1 0 0 0,0 0 0 0 0,0 0 0 0 0,0 1 0 0 0,0-2 0 0 0,0 1 0 0 0,0 0 0 0 0,-1-1 0 0 0,1 1 0 0 0,0-1 0 0 0,-1 0 0 0 0,1 0 0 0 0,-1 0 0 0 0,0 0 0 0 0,1 0 0 0 0,-1 0 0 0 0,0-1 0 0 0,-1 1 0 0 0,1-1 0 0 0,0 1 0 0 0,2-6 0 0 0,-2 3 51 0 0,0 1 0 0 0,-1-1-1 0 0,1 1 1 0 0,-1-1 0 0 0,0 1 0 0 0,0-1 0 0 0,-1 0 0 0 0,1 0-1 0 0,-1 1 1 0 0,0-1 0 0 0,0 0 0 0 0,-1 0 0 0 0,1 1-1 0 0,-1-1 1 0 0,0 0 0 0 0,-1 1 0 0 0,1-1 0 0 0,-1 1 0 0 0,1-1-1 0 0,-1 1 1 0 0,-1 0 0 0 0,-4-8 0 0 0,5 10-6 0 0,0 0 0 0 0,0 0 0 0 0,-1 0 0 0 0,1 0 0 0 0,0 0 0 0 0,-1 0 0 0 0,1 0 0 0 0,-1 1 0 0 0,0 0 0 0 0,1-1 0 0 0,-1 1 0 0 0,0 0 0 0 0,0 0 0 0 0,0 1 0 0 0,0-1 0 0 0,0 0 0 0 0,0 1 0 0 0,0 0 0 0 0,0 0 0 0 0,0 0 0 0 0,0 0 0 0 0,0 0 0 0 0,0 1 0 0 0,0-1-1 0 0,1 1 1 0 0,-1 0 0 0 0,0 0 0 0 0,0 0 0 0 0,0 0 0 0 0,1 0 0 0 0,-1 0 0 0 0,0 1 0 0 0,1 0 0 0 0,-1-1 0 0 0,1 1 0 0 0,0 0 0 0 0,-1 0 0 0 0,1 0 0 0 0,0 1 0 0 0,0-1 0 0 0,1 0 0 0 0,-3 4 0 0 0,4-6-107 0 0,-1 1 0 0 0,1-1 0 0 0,0 1 0 0 0,0-1 0 0 0,-1 0 0 0 0,1 1 0 0 0,0-1 0 0 0,0 1 0 0 0,0-1 0 0 0,0 1-1 0 0,0-1 1 0 0,0 0 0 0 0,0 1 0 0 0,0-1 0 0 0,0 1 0 0 0,0-1 0 0 0,0 1 0 0 0,0-1 0 0 0,0 1 0 0 0,0-1 0 0 0,0 0 0 0 0,0 1 0 0 0,0-1 0 0 0,0 1-1 0 0,1-1 1 0 0,-1 1 0 0 0,0-1 0 0 0,0 0 0 0 0,1 1 0 0 0,-1-1 0 0 0,0 0 0 0 0,0 1 0 0 0,1-1 0 0 0,17 8-4496 0 0,20-4-4349 0 0,8-8 1541 0 0,-30 1 5428 0 0</inkml:trace>
</inkml:ink>
</file>

<file path=ppt/ink/ink5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37.543"/>
    </inkml:context>
    <inkml:brush xml:id="br0">
      <inkml:brushProperty name="width" value="0.05" units="cm"/>
      <inkml:brushProperty name="height" value="0.05" units="cm"/>
      <inkml:brushProperty name="color" value="#E71224"/>
    </inkml:brush>
  </inkml:definitions>
  <inkml:trace contextRef="#ctx0" brushRef="#br0">73 118 3756 0 0,'8'-15'2764'0'0,"-5"11"-1845"0"0,-1 0 1 0 0,1-1-1 0 0,-1 1 0 0 0,0-1 0 0 0,0 1 0 0 0,-1-1 1 0 0,1 0-1 0 0,-1 1 0 0 0,0-1 0 0 0,0 0 1 0 0,0 0-1 0 0,-1 0 0 0 0,0 0 0 0 0,0 0 0 0 0,0 0 1 0 0,-1 0-1 0 0,-1-8 0 0 0,1 12-789 0 0,1 1 0 0 0,-1-1 1 0 0,1 0-1 0 0,-1 0 0 0 0,0 1 0 0 0,1-1 0 0 0,-1 1 1 0 0,0-1-1 0 0,0 1 0 0 0,1-1 0 0 0,-1 1 0 0 0,0-1 0 0 0,0 1 1 0 0,0 0-1 0 0,0-1 0 0 0,1 1 0 0 0,-1 0 0 0 0,0 0 1 0 0,0 0-1 0 0,0-1 0 0 0,0 1 0 0 0,0 0 0 0 0,0 0 0 0 0,0 0 1 0 0,0 1-1 0 0,1-1 0 0 0,-1 0 0 0 0,0 0 0 0 0,0 0 1 0 0,0 1-1 0 0,0-1 0 0 0,0 0 0 0 0,1 1 0 0 0,-2 0 0 0 0,1-1-81 0 0,0 0-1 0 0,0 1 0 0 0,0-1 1 0 0,0 0-1 0 0,0 1 0 0 0,0-1 0 0 0,0 1 1 0 0,0-1-1 0 0,1 1 0 0 0,-1-1 0 0 0,0 1 1 0 0,0 0-1 0 0,1-1 0 0 0,-1 1 1 0 0,0 0-1 0 0,1-1 0 0 0,-1 1 0 0 0,1 0 1 0 0,-1 0-1 0 0,1 0 0 0 0,-1 0 0 0 0,1-1 1 0 0,0 1-1 0 0,-1 0 0 0 0,1 0 1 0 0,0 0-1 0 0,0 0 0 0 0,-1 0 0 0 0,1 2 1 0 0,3 1-43 0 0,1 1 1 0 0,-1-1-1 0 0,1 0 1 0 0,-1 0-1 0 0,1 0 1 0 0,1 0-1 0 0,-1 0 1 0 0,0-1-1 0 0,1 0 1 0 0,0 0-1 0 0,-1 0 1 0 0,11 3 0 0 0,-7-2-3 0 0,0 0 1 0 0,0 1 0 0 0,-1 0 0 0 0,0 0-1 0 0,11 10 1 0 0,-13-8-112 0 0,0-1 0 0 0,-1 1 0 0 0,0 0 0 0 0,0 0 0 0 0,-1 1 0 0 0,0-1 0 0 0,0 1-1 0 0,-1 0 1 0 0,0 0 0 0 0,0-1 0 0 0,-1 1 0 0 0,0 0 0 0 0,0 1 0 0 0,-1-1 0 0 0,0 0 0 0 0,0 0 0 0 0,-1 0 0 0 0,-3 15 0 0 0,3-16-26 0 0,-1 0 0 0 0,0 0 0 0 0,0 0 0 0 0,-1 0 1 0 0,1 0-1 0 0,-1 0 0 0 0,-1-1 0 0 0,0 0 0 0 0,0 1 0 0 0,0-1 1 0 0,0-1-1 0 0,-1 1 0 0 0,0-1 0 0 0,0 1 0 0 0,-1-2 0 0 0,1 1 1 0 0,-1 0-1 0 0,0-1 0 0 0,0 0 0 0 0,-13 5 0 0 0,16-8-739 0 0,0 0 0 0 0,1 0 0 0 0,-1-1 0 0 0,0 1 0 0 0,0-1 0 0 0,0 0 0 0 0,0 0 0 0 0,1 0-1 0 0,-1 0 1 0 0,0 0 0 0 0,0-1 0 0 0,-5 0 0 0 0,1-2-916 0 0,-1 0-1 0 0,1-1 1 0 0,-1 0 0 0 0,1 0-1 0 0,-9-7 1 0 0,5 4 47 0 0</inkml:trace>
</inkml:ink>
</file>

<file path=ppt/ink/ink5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45.606"/>
    </inkml:context>
    <inkml:brush xml:id="br0">
      <inkml:brushProperty name="width" value="0.05" units="cm"/>
      <inkml:brushProperty name="height" value="0.05" units="cm"/>
      <inkml:brushProperty name="color" value="#E71224"/>
    </inkml:brush>
  </inkml:definitions>
  <inkml:trace contextRef="#ctx0" brushRef="#br0">41 28 2956 0 0,'0'0'1220'0'0,"4"-6"1220"0"0,12-15 10050 0 0,-40 62-5583 0 0,17-21-5957 0 0,1 0 0 0 0,-6 28 0 0 0,7-23-636 0 0,2 1-1 0 0,0 0 1 0 0,2 50-1 0 0,3-56-93 0 0,0 0 0 0 0,1 0 1 0 0,1 0-1 0 0,1 0 0 0 0,9 21 0 0 0,-9-29-138 0 0,1 0 0 0 0,0-1 0 0 0,1 1 0 0 0,0-2 0 0 0,1 1 0 0 0,0-1 0 0 0,0 0 0 0 0,1-1 0 0 0,14 12 0 0 0,-14-15-2112 0 0,6 4 4581 0 0,-1-1-1862 0 0,-7-3-5700 0 0</inkml:trace>
</inkml:ink>
</file>

<file path=ppt/ink/ink5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46.637"/>
    </inkml:context>
    <inkml:brush xml:id="br0">
      <inkml:brushProperty name="width" value="0.05" units="cm"/>
      <inkml:brushProperty name="height" value="0.05" units="cm"/>
      <inkml:brushProperty name="color" value="#E71224"/>
    </inkml:brush>
  </inkml:definitions>
  <inkml:trace contextRef="#ctx0" brushRef="#br0">48 30 3368 0 0,'-11'-9'18277'0'0,"7"12"-18083"0"0,1 1 0 0 0,-1 0 0 0 0,1 1 0 0 0,0-1 0 0 0,0 1 1 0 0,1-1-1 0 0,-1 1 0 0 0,1 0 0 0 0,0 0 0 0 0,0 0 0 0 0,1 0 1 0 0,0 0-1 0 0,0 0 0 0 0,0 0 0 0 0,0 1 0 0 0,1-1 0 0 0,-1 0 0 0 0,2 0 1 0 0,-1 1-1 0 0,0-1 0 0 0,1 0 0 0 0,0 0 0 0 0,0 1 0 0 0,1-1 1 0 0,3 8-1 0 0,-3-5-154 0 0,0-1 1 0 0,1 0 0 0 0,0 1-1 0 0,0-1 1 0 0,1 0-1 0 0,0 0 1 0 0,0-1-1 0 0,1 1 1 0 0,0-1 0 0 0,0 0-1 0 0,0-1 1 0 0,1 1-1 0 0,0-1 1 0 0,0 0-1 0 0,0 0 1 0 0,0-1 0 0 0,12 7-1 0 0,-14-10-44 0 0,-1 1 0 0 0,1-1 0 0 0,-1 0 0 0 0,1 0 0 0 0,-1-1 0 0 0,1 1-1 0 0,-1-1 1 0 0,1 0 0 0 0,0 0 0 0 0,-1 0 0 0 0,1 0 0 0 0,0 0 0 0 0,-1-1 0 0 0,1 0 0 0 0,-1 1-1 0 0,1-2 1 0 0,-1 1 0 0 0,1 0 0 0 0,5-3 0 0 0,-6 1 23 0 0,1 0 1 0 0,0 0-1 0 0,-1-1 1 0 0,0 1-1 0 0,0-1 0 0 0,0 1 1 0 0,0-1-1 0 0,0 0 1 0 0,-1 0-1 0 0,0 0 0 0 0,1-1 1 0 0,-2 1-1 0 0,1 0 0 0 0,2-8 1 0 0,-4 12-10 0 0,0-1 0 0 0,1 1-1 0 0,-1 0 1 0 0,0 0 0 0 0,1-1 0 0 0,-1 1 0 0 0,0 0 0 0 0,1 0 0 0 0,-1-1 0 0 0,0 1-1 0 0,1 0 1 0 0,-1 0 0 0 0,1 0 0 0 0,-1 0 0 0 0,1 0 0 0 0,-1 0 0 0 0,0 0-1 0 0,1 0 1 0 0,-1 0 0 0 0,1 0 0 0 0,-1 0 0 0 0,1 0 0 0 0,-1 0 0 0 0,0 0 0 0 0,1 0-1 0 0,-1 0 1 0 0,1 0 0 0 0,-1 0 0 0 0,0 1 0 0 0,1-1 0 0 0,-1 0 0 0 0,0 0-1 0 0,1 0 1 0 0,-1 1 0 0 0,1-1 0 0 0,-1 0 0 0 0,0 1 0 0 0,0-1 0 0 0,1 0 0 0 0,-1 1-1 0 0,0-1 1 0 0,1 1 0 0 0,30 24-157 0 0,-24-18 37 0 0,0-1 0 0 0,1 0 0 0 0,-1 0 0 0 0,12 5 0 0 0,-15-9 106 0 0,-1-1 0 0 0,1 0 0 0 0,0 0 0 0 0,-1 0 0 0 0,1 0 1 0 0,0-1-1 0 0,0 1 0 0 0,-1-1 0 0 0,1 0 0 0 0,0 0 1 0 0,0 0-1 0 0,0-1 0 0 0,-1 1 0 0 0,1-1 0 0 0,0 0 0 0 0,-1 0 1 0 0,1-1-1 0 0,0 1 0 0 0,-1 0 0 0 0,0-1 0 0 0,1 0 1 0 0,-1 0-1 0 0,0 0 0 0 0,0-1 0 0 0,0 1 0 0 0,0 0 0 0 0,0-1 1 0 0,-1 0-1 0 0,1 0 0 0 0,-1 0 0 0 0,0 0 0 0 0,0 0 1 0 0,0 0-1 0 0,0-1 0 0 0,2-6 0 0 0,-1 4 61 0 0,0-1 0 0 0,-1 0-1 0 0,0 0 1 0 0,-1 0 0 0 0,1 0-1 0 0,-1 0 1 0 0,-1 0 0 0 0,1 0 0 0 0,-1 0-1 0 0,-1 0 1 0 0,1-1 0 0 0,-1 1-1 0 0,0 0 1 0 0,-1 0 0 0 0,0 0-1 0 0,0 1 1 0 0,0-1 0 0 0,-6-11 0 0 0,4 11-229 0 0,0 1 1 0 0,0-1 0 0 0,0 1-1 0 0,-1 1 1 0 0,0-1-1 0 0,0 0 1 0 0,0 1 0 0 0,-1 0-1 0 0,0 1 1 0 0,0-1 0 0 0,0 1-1 0 0,-9-5 1 0 0,13 9-605 0 0,13 23-17690 0 0,-6-19 14473 0 0,4 0 2045 0 0</inkml:trace>
</inkml:ink>
</file>

<file path=ppt/ink/ink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6.136"/>
    </inkml:context>
    <inkml:brush xml:id="br0">
      <inkml:brushProperty name="width" value="0.05" units="cm"/>
      <inkml:brushProperty name="height" value="0.05" units="cm"/>
      <inkml:brushProperty name="color" value="#004F8B"/>
    </inkml:brush>
  </inkml:definitions>
  <inkml:trace contextRef="#ctx0" brushRef="#br0">31 25 4708 0 0,'-12'-6'13969'0'0,"19"14"-13382"0"0,0 0 0 0 0,-1 0-1 0 0,0 1 1 0 0,0 0 0 0 0,-1 0 0 0 0,0 0 0 0 0,-1 0-1 0 0,5 14 1 0 0,-8-20-489 0 0,0 1 0 0 0,0 0 0 0 0,0 0 0 0 0,0 0 0 0 0,-1 0 0 0 0,1 0 0 0 0,-1-1 0 0 0,0 1 0 0 0,-1 0 0 0 0,1 0 0 0 0,-1 0 0 0 0,1 0 0 0 0,-1 0 0 0 0,0 0 0 0 0,-1-1 0 0 0,1 1 0 0 0,0 0 0 0 0,-1-1 0 0 0,0 1 0 0 0,0-1 0 0 0,0 0 0 0 0,-1 1 0 0 0,1-1 0 0 0,-1 0 0 0 0,1 0 0 0 0,-5 3 0 0 0,6-5-67 0 0,1-1 0 0 0,-1 1 1 0 0,0 0-1 0 0,0-1 0 0 0,1 1 1 0 0,-1-1-1 0 0,0 1 0 0 0,0-1 1 0 0,0 1-1 0 0,0-1 0 0 0,0 0 0 0 0,1 1 1 0 0,-1-1-1 0 0,0 0 0 0 0,0 0 1 0 0,0 1-1 0 0,0-1 0 0 0,0 0 1 0 0,0 0-1 0 0,0 0 0 0 0,0 0 0 0 0,0-1 1 0 0,0 1-1 0 0,0 0 0 0 0,0 0 1 0 0,0 0-1 0 0,0-1 0 0 0,0 1 1 0 0,0-1-1 0 0,0 1 0 0 0,0 0 0 0 0,1-1 1 0 0,-1 0-1 0 0,0 1 0 0 0,0-1 1 0 0,1 1-1 0 0,-1-1 0 0 0,0 0 1 0 0,1 0-1 0 0,-1 1 0 0 0,0-1 1 0 0,1 0-1 0 0,-1 0 0 0 0,0-1 0 0 0,0 0-117 0 0,0 0 0 0 0,0-1 0 0 0,0 1 0 0 0,0-1 0 0 0,0 1 0 0 0,0-1 0 0 0,1 1 0 0 0,-1-1 0 0 0,1 1 0 0 0,0-1 0 0 0,0 0 0 0 0,0 1 0 0 0,0-1 0 0 0,0 0 0 0 0,1-3 0 0 0,3-3-1424 0 0,0 0 1 0 0,0 0-1 0 0,0 1 1 0 0,1 0-1 0 0,1 0 0 0 0,-1 1 1 0 0,1-1-1 0 0,10-8 1 0 0,58-49-8431 0 0,-56 51 8014 0 0</inkml:trace>
</inkml:ink>
</file>

<file path=ppt/ink/ink5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47.215"/>
    </inkml:context>
    <inkml:brush xml:id="br0">
      <inkml:brushProperty name="width" value="0.05" units="cm"/>
      <inkml:brushProperty name="height" value="0.05" units="cm"/>
      <inkml:brushProperty name="color" value="#E71224"/>
    </inkml:brush>
  </inkml:definitions>
  <inkml:trace contextRef="#ctx0" brushRef="#br0">1 39 5785 0 0,'5'-39'22190'0'0,"-1"62"-21164"0"0,0 17-61 0 0,2 9-204 0 0,-2-1 0 0 0,-4 95 1 0 0,-2-128-749 0 0,-4 89 270 0 0,6-95-261 0 0,0 0 1 0 0,1 0-1 0 0,0 0 0 0 0,0 0 0 0 0,1-1 0 0 0,0 1 0 0 0,1-1 0 0 0,0 1 0 0 0,5 9 0 0 0,9 0-2349 0 0,-13-16 1200 0 0,-1 1 0 0 0,1-1 0 0 0,0 0 1 0 0,1 0-1 0 0,-1 0 0 0 0,0-1 0 0 0,7 2 0 0 0,-8-2 449 0 0,-1-1 0 0 0,1 1 0 0 0,0-1 0 0 0,-1 0 0 0 0,1 0 0 0 0,0 0 0 0 0,-1 0 0 0 0,1 0 0 0 0,-1-1 0 0 0,1 1 0 0 0,-1-1 0 0 0,1 0 0 0 0,3-1 0 0 0,-4 1 451 0 0,-1 0 0 0 0,1 0 0 0 0,-1 0 0 0 0,1 0 0 0 0,-1-1 0 0 0,0 1 0 0 0,0 0 0 0 0,1 0 0 0 0,-1-1 0 0 0,0 1 0 0 0,0-1 0 0 0,0 1 0 0 0,1-3 0 0 0,2-24-6458 0 0,-4 18 4799 0 0</inkml:trace>
</inkml:ink>
</file>

<file path=ppt/ink/ink5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47.575"/>
    </inkml:context>
    <inkml:brush xml:id="br0">
      <inkml:brushProperty name="width" value="0.05" units="cm"/>
      <inkml:brushProperty name="height" value="0.05" units="cm"/>
      <inkml:brushProperty name="color" value="#E71224"/>
    </inkml:brush>
  </inkml:definitions>
  <inkml:trace contextRef="#ctx0" brushRef="#br0">21 69 4780 0 0,'-4'-2'1802'0'0,"3"1"-1399"0"0,0 1 1 0 0,0-1-1 0 0,0 1 0 0 0,0-1 1 0 0,0 1-1 0 0,0-1 0 0 0,1 0 1 0 0,-1 0-1 0 0,0 1 0 0 0,0-1 1 0 0,0 0-1 0 0,1 0 0 0 0,-1 0 1 0 0,0 0-1 0 0,1 0 0 0 0,-1 0 1 0 0,1 0-1 0 0,-1 0 0 0 0,1 0 1 0 0,-1-2 1071 0 0,30-31 4810 0 0,-26 32-6266 0 0,1 0 1 0 0,-1 0-1 0 0,0 1 0 0 0,1 0 1 0 0,-1 0-1 0 0,1 0 1 0 0,0 0-1 0 0,-1 0 0 0 0,8 0 1 0 0,-2 1-3097 0 0,1 1 0 0 0,-1 0 1 0 0,0 0-1 0 0,15 4 0 0 0,-10-2-1459 0 0,-12-2 2713 0 0</inkml:trace>
</inkml:ink>
</file>

<file path=ppt/ink/ink5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47.965"/>
    </inkml:context>
    <inkml:brush xml:id="br0">
      <inkml:brushProperty name="width" value="0.05" units="cm"/>
      <inkml:brushProperty name="height" value="0.05" units="cm"/>
      <inkml:brushProperty name="color" value="#E71224"/>
    </inkml:brush>
  </inkml:definitions>
  <inkml:trace contextRef="#ctx0" brushRef="#br0">13 35 5621 0 0,'-13'-34'23848'0'0,"22"40"-23671"0"0,-1 1 0 0 0,0 1 1 0 0,0 0-1 0 0,-1 0 1 0 0,0 0-1 0 0,-1 1 0 0 0,1 0 1 0 0,-2 0-1 0 0,8 15 0 0 0,4 12 586 0 0,17 50-1 0 0,-24-53-1060 0 0,-2 1 0 0 0,-1 0 0 0 0,-2 0 0 0 0,-1 1 0 0 0,-2-1 0 0 0,-1 1 0 0 0,-2 0 0 0 0,-1 0 0 0 0,-2-1 0 0 0,-1 1 0 0 0,-16 51 0 0 0,8-31-4363 0 0,9-31-870 0 0,-2-1 1 0 0,-1 0 0 0 0,-10 25-1 0 0,12-41 3795 0 0</inkml:trace>
</inkml:ink>
</file>

<file path=ppt/ink/ink5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48.887"/>
    </inkml:context>
    <inkml:brush xml:id="br0">
      <inkml:brushProperty name="width" value="0.05" units="cm"/>
      <inkml:brushProperty name="height" value="0.05" units="cm"/>
      <inkml:brushProperty name="color" value="#E71224"/>
    </inkml:brush>
  </inkml:definitions>
  <inkml:trace contextRef="#ctx0" brushRef="#br0">0 26 5036 0 0,'3'-1'13005'0'0,"21"0"-12416"0"0,148-11 4314 0 0,-50 1-7663 0 0,-61 11-3598 0 0,0 5-4695 0 0</inkml:trace>
</inkml:ink>
</file>

<file path=ppt/ink/ink5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49.497"/>
    </inkml:context>
    <inkml:brush xml:id="br0">
      <inkml:brushProperty name="width" value="0.05" units="cm"/>
      <inkml:brushProperty name="height" value="0.05" units="cm"/>
      <inkml:brushProperty name="color" value="#E71224"/>
    </inkml:brush>
  </inkml:definitions>
  <inkml:trace contextRef="#ctx0" brushRef="#br0">7 46 5208 0 0,'-6'-45'21080'0'0,"12"75"-19243"0"0,13 74 695 0 0,-4 2-4739 0 0,-5-1-5036 0 0,-6 1-5333 0 0,-6-36 5846 0 0,0-50 4837 0 0</inkml:trace>
</inkml:ink>
</file>

<file path=ppt/ink/ink5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0.028"/>
    </inkml:context>
    <inkml:brush xml:id="br0">
      <inkml:brushProperty name="width" value="0.05" units="cm"/>
      <inkml:brushProperty name="height" value="0.05" units="cm"/>
      <inkml:brushProperty name="color" value="#E71224"/>
    </inkml:brush>
  </inkml:definitions>
  <inkml:trace contextRef="#ctx0" brushRef="#br0">9 48 5332 0 0,'-8'-8'14620'0'0,"8"8"-14334"0"0,20-4 4829 0 0,52 2-6537 0 0,-48 2 3197 0 0,310-17-202 0 0,-183 8-3741 0 0,-1 2-4088 0 0,-130 7 2414 0 0,-1 0 0 0 0,1 0 1 0 0,23 5-1 0 0,-34-3 2022 0 0</inkml:trace>
</inkml:ink>
</file>

<file path=ppt/ink/ink5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1.075"/>
    </inkml:context>
    <inkml:brush xml:id="br0">
      <inkml:brushProperty name="width" value="0.05" units="cm"/>
      <inkml:brushProperty name="height" value="0.05" units="cm"/>
      <inkml:brushProperty name="color" value="#E71224"/>
    </inkml:brush>
  </inkml:definitions>
  <inkml:trace contextRef="#ctx0" brushRef="#br0">394 29 4440 0 0,'1'-7'4040'0'0,"4"-14"12263"0"0,-8 30-16016 0 0,-1 0 1 0 0,-1-1-1 0 0,1 1 1 0 0,-1-1-1 0 0,-1 0 1 0 0,1 0-1 0 0,-1-1 1 0 0,-1 1-1 0 0,1-1 1 0 0,-1-1-1 0 0,-1 1 1 0 0,1-1-1 0 0,-1-1 1 0 0,0 1-1 0 0,-11 5 1 0 0,16-10-309 0 0,1-1 0 0 0,0 1 0 0 0,0-1 1 0 0,-1 0-1 0 0,1 1 0 0 0,0-1 0 0 0,-1 0 1 0 0,1 0-1 0 0,0-1 0 0 0,-1 1 0 0 0,1 0 1 0 0,0-1-1 0 0,-1 0 0 0 0,1 1 0 0 0,0-1 0 0 0,0 0 1 0 0,0 0-1 0 0,0 0 0 0 0,0 0 0 0 0,-3-2 1 0 0,-40-35-438 0 0,28 23 268 0 0,16 14 205 0 0,0 1 1 0 0,0 0 0 0 0,0 0 0 0 0,0 0 0 0 0,0 0 0 0 0,1 0 0 0 0,-1 1 0 0 0,0-1 0 0 0,0 0 0 0 0,0 0 0 0 0,0 1-1 0 0,0-1 1 0 0,1 0 0 0 0,-1 1 0 0 0,0-1 0 0 0,0 1 0 0 0,1-1 0 0 0,-1 1 0 0 0,0-1 0 0 0,1 1 0 0 0,-1-1-1 0 0,0 1 1 0 0,1 0 0 0 0,-1-1 0 0 0,1 1 0 0 0,-1 0 0 0 0,1-1 0 0 0,-1 3 0 0 0,-26 34 542 0 0,8-13-271 0 0,18-22-282 0 0,-1 0-1 0 0,0 0 0 0 0,0-1 1 0 0,0 1-1 0 0,0-1 1 0 0,0 0-1 0 0,0 1 0 0 0,0-1 1 0 0,0 0-1 0 0,-1 0 0 0 0,1 0 1 0 0,0-1-1 0 0,-1 1 1 0 0,1 0-1 0 0,-1-1 0 0 0,1 0 1 0 0,-1 1-1 0 0,1-1 0 0 0,-1 0 1 0 0,1 0-1 0 0,-1-1 0 0 0,1 1 1 0 0,0 0-1 0 0,-4-2 1 0 0,0 0-46 0 0,0-1 0 0 0,0 0 0 0 0,0 0 1 0 0,1 0-1 0 0,-1-1 0 0 0,1 0 0 0 0,-6-5 1 0 0,10 8 888 0 0,5 5-706 0 0,0-1-1 0 0,0 1 1 0 0,-1 1 0 0 0,1-1 0 0 0,-1 0 0 0 0,0 1-1 0 0,4 8 1 0 0,-6-11-56 0 0,22 40 608 0 0,22 56-1 0 0,-6 0-2675 0 0,-3-7-6273 0 0,-32-80 5808 0 0,0 0-1 0 0,0 0 0 0 0,-1 0 1 0 0,-1 1-1 0 0,0-1 1 0 0,0 1-1 0 0,-1 14 0 0 0,-1-17 578 0 0</inkml:trace>
</inkml:ink>
</file>

<file path=ppt/ink/ink5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2.137"/>
    </inkml:context>
    <inkml:brush xml:id="br0">
      <inkml:brushProperty name="width" value="0.05" units="cm"/>
      <inkml:brushProperty name="height" value="0.05" units="cm"/>
      <inkml:brushProperty name="color" value="#E71224"/>
    </inkml:brush>
  </inkml:definitions>
  <inkml:trace contextRef="#ctx0" brushRef="#br0">190 55 3928 0 0,'1'-2'489'0'0,"0"0"-1"0"0,-1 0 0 0 0,1 0 0 0 0,-1 0 0 0 0,1 0 0 0 0,-1 0 1 0 0,0-1-1 0 0,0 1 0 0 0,0 0 0 0 0,0 0 0 0 0,0 0 1 0 0,-1 0-1 0 0,1 0 0 0 0,-1 0 0 0 0,1 0 0 0 0,-1 0 1 0 0,-1-2-1 0 0,2 2-221 0 0,-1 1 0 0 0,0 0 1 0 0,0 0-1 0 0,0 0 0 0 0,0 0 1 0 0,0 0-1 0 0,-1 0 0 0 0,1 1 0 0 0,0-1 1 0 0,0 0-1 0 0,-1 0 0 0 0,1 1 1 0 0,0-1-1 0 0,-1 1 0 0 0,1-1 1 0 0,0 1-1 0 0,-1 0 0 0 0,1-1 0 0 0,-3 1 1 0 0,0 0-38 0 0,-1 0 0 0 0,1 0 0 0 0,-1 1 0 0 0,1-1 0 0 0,-1 1 0 0 0,1 0 0 0 0,-1 1 0 0 0,1-1 0 0 0,0 1-1 0 0,0-1 1 0 0,0 1 0 0 0,0 1 0 0 0,0-1 0 0 0,0 0 0 0 0,-4 4 0 0 0,-1 4 3 0 0,0 0-1 0 0,1 0 1 0 0,0 0-1 0 0,1 1 0 0 0,0 0 1 0 0,0 1-1 0 0,1-1 1 0 0,1 1-1 0 0,0 1 1 0 0,1-1-1 0 0,0 1 0 0 0,1-1 1 0 0,0 1-1 0 0,1 0 1 0 0,0 0-1 0 0,1 1 0 0 0,1-1 1 0 0,0 0-1 0 0,4 26 1 0 0,-3-34-219 0 0,0-1-1 0 0,0 0 1 0 0,1 1 0 0 0,0-1 0 0 0,0 0 0 0 0,0 0-1 0 0,0 0 1 0 0,1 0 0 0 0,0 0 0 0 0,-1-1 0 0 0,1 1-1 0 0,5 4 1 0 0,-2-3-731 0 0,0-1-1 0 0,0 1 0 0 0,1-1 1 0 0,0 0-1 0 0,-1-1 0 0 0,15 6 1 0 0,-5-4-2489 0 0,1 0 1 0 0,0-1 0 0 0,0-1 0 0 0,1-1-1 0 0,31 1 1 0 0,-33-2 1247 0 0</inkml:trace>
</inkml:ink>
</file>

<file path=ppt/ink/ink5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2.606"/>
    </inkml:context>
    <inkml:brush xml:id="br0">
      <inkml:brushProperty name="width" value="0.05" units="cm"/>
      <inkml:brushProperty name="height" value="0.05" units="cm"/>
      <inkml:brushProperty name="color" value="#E71224"/>
    </inkml:brush>
  </inkml:definitions>
  <inkml:trace contextRef="#ctx0" brushRef="#br0">131 50 3172 0 0,'-1'-3'770'0'0,"0"0"-1"0"0,0 0 0 0 0,0 1 1 0 0,0-1-1 0 0,-1 0 0 0 0,1 0 1 0 0,-1 1-1 0 0,0-1 0 0 0,0 1 1 0 0,0 0-1 0 0,0-1 0 0 0,0 1 0 0 0,0 0 1 0 0,-5-3-1 0 0,5 4-371 0 0,-1-1-1 0 0,1 1 0 0 0,0 0 1 0 0,-1 0-1 0 0,1 1 1 0 0,0-1-1 0 0,-1 0 0 0 0,1 1 1 0 0,-1 0-1 0 0,1-1 1 0 0,-1 1-1 0 0,0 0 0 0 0,1 0 1 0 0,-1 0-1 0 0,-2 1 1 0 0,2 0-234 0 0,0 0 0 0 0,0 0 0 0 0,0 0 0 0 0,0 0 1 0 0,0 1-1 0 0,0-1 0 0 0,0 1 0 0 0,1 0 0 0 0,-1-1 1 0 0,0 1-1 0 0,1 1 0 0 0,-1-1 0 0 0,1 0 0 0 0,0 1 1 0 0,0-1-1 0 0,0 1 0 0 0,0-1 0 0 0,0 1 1 0 0,1 0-1 0 0,-1 0 0 0 0,1 0 0 0 0,0 0 0 0 0,0 0 1 0 0,0 0-1 0 0,0 0 0 0 0,0 0 0 0 0,0 7 0 0 0,1-7-186 0 0,0 1 0 0 0,0-1 1 0 0,0 1-1 0 0,0-1 0 0 0,0 0 0 0 0,1 1 0 0 0,0-1 0 0 0,0 1 0 0 0,0-1 0 0 0,0 0 0 0 0,0 0 0 0 0,1 1 0 0 0,-1-1 0 0 0,1 0 0 0 0,0 0 0 0 0,0-1 0 0 0,0 1 0 0 0,0 0 0 0 0,0-1 0 0 0,1 1 1 0 0,-1-1-1 0 0,1 0 0 0 0,0 1 0 0 0,0-2 0 0 0,0 1 0 0 0,0 0 0 0 0,0 0 0 0 0,0-1 0 0 0,0 1 0 0 0,0-1 0 0 0,0 0 0 0 0,1 0 0 0 0,-1-1 0 0 0,1 1 0 0 0,-1 0 0 0 0,0-1 0 0 0,1 0 0 0 0,-1 0 1 0 0,1 0-1 0 0,-1 0 0 0 0,1-1 0 0 0,-1 1 0 0 0,1-1 0 0 0,-1 0 0 0 0,0 0 0 0 0,0 0 0 0 0,1-1 0 0 0,-1 1 0 0 0,0-1 0 0 0,0 1 0 0 0,0-1 0 0 0,0 0 0 0 0,-1 0 0 0 0,1-1 0 0 0,0 1 0 0 0,-1 0 1 0 0,0-1-1 0 0,1 1 0 0 0,-1-1 0 0 0,0 0 0 0 0,0 0 0 0 0,-1 0 0 0 0,1 0 0 0 0,-1 0 0 0 0,1 0 0 0 0,-1-1 0 0 0,0 1 0 0 0,1-4 0 0 0,-2 5 95 0 0,1-1-1 0 0,-1 1 1 0 0,0 0 0 0 0,1-1-1 0 0,-1 1 1 0 0,0 0 0 0 0,0-1-1 0 0,-1 1 1 0 0,1 0-1 0 0,0-1 1 0 0,-1 1 0 0 0,0 0-1 0 0,1 0 1 0 0,-1-1 0 0 0,0 1-1 0 0,0 0 1 0 0,0 0-1 0 0,0 0 1 0 0,-1 0 0 0 0,1 0-1 0 0,-1 0 1 0 0,1 1 0 0 0,-1-1-1 0 0,1 0 1 0 0,-1 1-1 0 0,0-1 1 0 0,0 1 0 0 0,0-1-1 0 0,0 1 1 0 0,0 0 0 0 0,0 0-1 0 0,0 0 1 0 0,0 0-1 0 0,0 0 1 0 0,-1 1 0 0 0,1-1-1 0 0,0 1 1 0 0,-1-1-1 0 0,-1 1 1 0 0,1 0 144 0 0,0 0-188 0 0,1 1 1 0 0,-1 0-1 0 0,0 0 0 0 0,1 0 1 0 0,-1 0-1 0 0,1 0 0 0 0,-1 1 1 0 0,1-1-1 0 0,-1 1 0 0 0,1-1 1 0 0,-4 4-1 0 0,6-3-130 0 0,-1-1 0 0 0,1 0 0 0 0,-1 0-1 0 0,1 1 1 0 0,0-1 0 0 0,0 0 0 0 0,-1 1 0 0 0,1-1 0 0 0,0 1 0 0 0,0-1 0 0 0,0 0 0 0 0,1 1 0 0 0,-1-1-1 0 0,0 0 1 0 0,1 3 0 0 0,0-3-362 0 0,0 1-1 0 0,0-1 0 0 0,0 1 1 0 0,0-1-1 0 0,0 0 0 0 0,0 0 1 0 0,0 1-1 0 0,0-1 1 0 0,1 0-1 0 0,-1 0 0 0 0,0 0 1 0 0,1 0-1 0 0,-1-1 0 0 0,1 1 1 0 0,-1 0-1 0 0,1 0 1 0 0,2 0-1 0 0,4 1-1571 0 0,0 0 0 0 0,-1-1 0 0 0,1 0-1 0 0,0 0 1 0 0,0-1 0 0 0,10 0 0 0 0,-3-2 88 0 0</inkml:trace>
</inkml:ink>
</file>

<file path=ppt/ink/ink5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3.028"/>
    </inkml:context>
    <inkml:brush xml:id="br0">
      <inkml:brushProperty name="width" value="0.05" units="cm"/>
      <inkml:brushProperty name="height" value="0.05" units="cm"/>
      <inkml:brushProperty name="color" value="#E71224"/>
    </inkml:brush>
  </inkml:definitions>
  <inkml:trace contextRef="#ctx0" brushRef="#br0">99 95 4328 0 0,'-12'-53'11791'0'0,"11"50"-11117"0"0,-1-1 1 0 0,0 1 0 0 0,0 0-1 0 0,0 0 1 0 0,0 1 0 0 0,0-1-1 0 0,-1 0 1 0 0,1 1 0 0 0,-1-1-1 0 0,1 1 1 0 0,-1 0-1 0 0,0 0 1 0 0,0 0 0 0 0,-6-3 1897 0 0,-15 12-1554 0 0,24-5-986 0 0,0 0 0 0 0,0 0 0 0 0,0 0 0 0 0,0 0 0 0 0,0 0 0 0 0,1 0 0 0 0,-1 0 0 0 0,0 0 0 0 0,1 0 0 0 0,0 0 0 0 0,-1 0 0 0 0,1 0 0 0 0,0 0 0 0 0,0 0 0 0 0,0 0 0 0 0,0-1 0 0 0,1 1 0 0 0,-1 0 0 0 0,0-1 0 0 0,1 1 0 0 0,-1-1 0 0 0,1 1 0 0 0,-1-1 0 0 0,1 0 0 0 0,3 2 0 0 0,59 35-396 0 0,-35-22 240 0 0,-20-10 78 0 0,0 0-1 0 0,-1 1 1 0 0,0 1-1 0 0,0-1 0 0 0,-1 1 1 0 0,0 0-1 0 0,0 1 1 0 0,-1 0-1 0 0,0 0 1 0 0,0 0-1 0 0,-1 1 1 0 0,6 14-1 0 0,-9-19 1 0 0,-1 1 0 0 0,1-1 0 0 0,-1 0 0 0 0,0 1 0 0 0,0-1 0 0 0,0 1 0 0 0,-1-1 0 0 0,0 1 0 0 0,0-1 0 0 0,0 1 0 0 0,-1-1 0 0 0,0 1 0 0 0,0-1 0 0 0,0 0 0 0 0,-1 1 0 0 0,1-1 0 0 0,-1 0 0 0 0,-1 0 0 0 0,1 0 0 0 0,-1 0 0 0 0,0-1 0 0 0,0 1 0 0 0,0-1 0 0 0,0 1 0 0 0,-1-1 0 0 0,-5 4 0 0 0,5-4-424 0 0,0 0 0 0 0,-1-1 0 0 0,0 0 0 0 0,0 0 0 0 0,0 0 0 0 0,0-1 0 0 0,0 0 0 0 0,-8 3 1 0 0,4-3-1061 0 0,0 0 0 0 0,0-1 0 0 0,0 0 0 0 0,0 0 0 0 0,0-1 0 0 0,0 0 1 0 0,-1 0-1 0 0,1-1 0 0 0,0-1 0 0 0,0 1 0 0 0,0-2 0 0 0,0 1 0 0 0,-9-5 1 0 0,1 0-171 0 0</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4.364"/>
    </inkml:context>
    <inkml:brush xml:id="br0">
      <inkml:brushProperty name="width" value="0.05" units="cm"/>
      <inkml:brushProperty name="height" value="0.05" units="cm"/>
    </inkml:brush>
  </inkml:definitions>
  <inkml:trace contextRef="#ctx0" brushRef="#br0">118 2 4812 0 0,'-10'-2'13325'0'0,"3"17"-12230"0"0,1 0 0 0 0,1 0 0 0 0,0 0-1 0 0,0 1 1 0 0,-2 21 0 0 0,-3 11-76 0 0,-12 26-731 0 0,-6 25-6481 0 0,24-80 2318 0 0,1 1 0 0 0,0 0-1 0 0,1 23 1 0 0,2-34 2079 0 0,2 0 9 0 0</inkml:trace>
</inkml:ink>
</file>

<file path=ppt/ink/ink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7.323"/>
    </inkml:context>
    <inkml:brush xml:id="br0">
      <inkml:brushProperty name="width" value="0.05" units="cm"/>
      <inkml:brushProperty name="height" value="0.05" units="cm"/>
      <inkml:brushProperty name="color" value="#004F8B"/>
    </inkml:brush>
  </inkml:definitions>
  <inkml:trace contextRef="#ctx0" brushRef="#br0">716 77 4996 0 0,'8'-44'9177'0'0,"-3"11"2380"0"0,-4 37-10615 0 0,0 12-690 0 0,0 0 0 0 0,-1 0 0 0 0,0 0 0 0 0,-1-1 0 0 0,-1 1 0 0 0,-1 0 0 0 0,0-1 0 0 0,-1 1 0 0 0,0-1 0 0 0,-2 0-1 0 0,0 0 1 0 0,-7 14 0 0 0,2-7 101 0 0,-1-1-1 0 0,-1-1 1 0 0,-1 1-1 0 0,0-2 1 0 0,-2 0-1 0 0,0-1 1 0 0,-24 21-1 0 0,33-33-388 0 0,0 0-1 0 0,0-1 1 0 0,-1 0-1 0 0,1 0 1 0 0,-1-1 0 0 0,-1 0-1 0 0,1 0 1 0 0,0-1-1 0 0,-1 0 1 0 0,0 0 0 0 0,0-1-1 0 0,0-1 1 0 0,-10 2-1 0 0,6-3-29 0 0,1-1-1 0 0,-1 0 0 0 0,0-1 1 0 0,1 0-1 0 0,-1-1 0 0 0,1 0 1 0 0,0-1-1 0 0,-19-8 1 0 0,29 11 33 0 0,-5-2-56 0 0,-1 0 1 0 0,1 0 0 0 0,-1 1 0 0 0,1 0-1 0 0,-12-2 1 0 0,18 4 89 0 0,-1 0 1 0 0,1 0-1 0 0,-1 0 1 0 0,0 0-1 0 0,1 0 1 0 0,-1 1-1 0 0,1-1 0 0 0,-1 0 1 0 0,1 1-1 0 0,-1-1 1 0 0,0 1-1 0 0,1-1 1 0 0,0 1-1 0 0,-1 0 0 0 0,1 0 1 0 0,-1-1-1 0 0,1 1 1 0 0,0 0-1 0 0,0 0 1 0 0,-1 0-1 0 0,1 1 0 0 0,0-1 1 0 0,0 0-1 0 0,0 0 1 0 0,0 1-1 0 0,0-1 1 0 0,1 0-1 0 0,-1 1 0 0 0,0-1 1 0 0,1 1-1 0 0,-1-1 1 0 0,1 1-1 0 0,-1 2 1 0 0,-1 5 39 0 0,0 1 1 0 0,1-1 0 0 0,1 1-1 0 0,-1-1 1 0 0,2 1 0 0 0,-1-1-1 0 0,1 1 1 0 0,1-1 0 0 0,-1 0 0 0 0,5 12-1 0 0,1 9-105 0 0,-5-26 88 0 0,2 4-7 0 0,-6-6 224 0 0,-4-6-185 0 0,1 1 54 0 0,0 1 1 0 0,0-1-1 0 0,0 1 1 0 0,0 0-1 0 0,-1 1 1 0 0,1-1-1 0 0,-6 0 1 0 0,-1 1-104 0 0,-3 1-7 0 0,-7 0 0 0 0,14 3 0 0 0,-8 6 0 0 0,10-5 0 0 0,0 1 0 0 0,-1-1 0 0 0,2 1 0 0 0,-1 0 0 0 0,0 1 0 0 0,1 0 0 0 0,0-1 0 0 0,1 2 0 0 0,-1-1 0 0 0,1 0 0 0 0,0 1 0 0 0,0 0 0 0 0,1 0 0 0 0,0 0 0 0 0,1 0 0 0 0,-1 1 0 0 0,1-1 0 0 0,1 1 0 0 0,-2 7 0 0 0,0 14 0 0 0,1-1 0 0 0,2 0 0 0 0,4 45 0 0 0,-3-60 0 0 0,0 166 0 0 0,-1-171 0 0 0,-1 0 0 0 0,0-1 0 0 0,0-1-55 0 0,0-5-942 0 0,4-5-2909 0 0,6-12-1428 0 0,1 0 0 0 0,21-25 0 0 0,32-28-3457 0 0,-42 46 6911 0 0</inkml:trace>
</inkml:ink>
</file>

<file path=ppt/ink/ink5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4.184"/>
    </inkml:context>
    <inkml:brush xml:id="br0">
      <inkml:brushProperty name="width" value="0.05" units="cm"/>
      <inkml:brushProperty name="height" value="0.05" units="cm"/>
      <inkml:brushProperty name="color" value="#E71224"/>
    </inkml:brush>
  </inkml:definitions>
  <inkml:trace contextRef="#ctx0" brushRef="#br0">113 24 4740 0 0,'3'-24'13996'0'0,"-7"26"-13761"0"0,0 0 1 0 0,0-1-1 0 0,0 1 1 0 0,1 1-1 0 0,-1-1 0 0 0,1 0 1 0 0,-1 1-1 0 0,1 0 1 0 0,0 0-1 0 0,0 0 1 0 0,0 0-1 0 0,1 0 1 0 0,-1 1-1 0 0,1-1 1 0 0,0 1-1 0 0,0 0 1 0 0,0-1-1 0 0,-3 9 0 0 0,-5 10 620 0 0,1 1-1 0 0,-6 23 0 0 0,9-24-523 0 0,1 0 0 0 0,1 1 0 0 0,1-1 0 0 0,1 1 0 0 0,1 0 0 0 0,1-1 0 0 0,1 1 0 0 0,1 0-1 0 0,1-1 1 0 0,1 1 0 0 0,1-1 0 0 0,0 0 0 0 0,2-1 0 0 0,1 1 0 0 0,1-1 0 0 0,0-1 0 0 0,2 1 0 0 0,0-2-1 0 0,28 36 1 0 0,-19-24-603 0 0,-9-12-2676 0 0,-7-12-345 0 0,27-27-19135 0 0,-23 13 20603 0 0</inkml:trace>
</inkml:ink>
</file>

<file path=ppt/ink/ink5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4.887"/>
    </inkml:context>
    <inkml:brush xml:id="br0">
      <inkml:brushProperty name="width" value="0.05" units="cm"/>
      <inkml:brushProperty name="height" value="0.05" units="cm"/>
      <inkml:brushProperty name="color" value="#E71224"/>
    </inkml:brush>
  </inkml:definitions>
  <inkml:trace contextRef="#ctx0" brushRef="#br0">338 0 5693 0 0,'1'2'13618'0'0,"1"9"-12991"0"0,-4-7-390 0 0,1 1-1 0 0,-1-1 1 0 0,0 0 0 0 0,0 0 0 0 0,-1 0-1 0 0,1 0 1 0 0,-1 0 0 0 0,0 0 0 0 0,0-1-1 0 0,0 1 1 0 0,0-1 0 0 0,-1 0 0 0 0,0 0 0 0 0,1 0-1 0 0,-1 0 1 0 0,0-1 0 0 0,0 1 0 0 0,-1-1-1 0 0,-5 2 1 0 0,-5 5 109 0 0,13-8-361 0 0,1 0 1 0 0,-1 0-1 0 0,0 0 0 0 0,0-1 0 0 0,0 1 1 0 0,0 0-1 0 0,0-1 0 0 0,0 1 1 0 0,0-1-1 0 0,0 0 0 0 0,0 0 0 0 0,0 0 1 0 0,-1 0-1 0 0,1 0 0 0 0,0 0 1 0 0,0-1-1 0 0,0 1 0 0 0,0 0 1 0 0,0-1-1 0 0,0 0 0 0 0,0 0 0 0 0,0 1 1 0 0,1-1-1 0 0,-1 0 0 0 0,-3-3 1 0 0,-2-1-54 0 0,0-1 1 0 0,0 0 0 0 0,0 0 0 0 0,-7-10-1 0 0,9 9 52 0 0,3 6 17 0 0,2 1 11 0 0,0 0 0 0 0,0 0 0 0 0,0-1 0 0 0,0 1 0 0 0,0 0 0 0 0,0 0 0 0 0,-1-1 0 0 0,1 1 0 0 0,0 0 0 0 0,0 0 0 0 0,0 0 0 0 0,-1 0 0 0 0,1-1 0 0 0,0 1 0 0 0,0 0 0 0 0,-1 0-1 0 0,1 0 1 0 0,0 0 0 0 0,0 0 0 0 0,-1 0 0 0 0,1 0 0 0 0,0 0 0 0 0,0-1 0 0 0,-1 1 0 0 0,1 0 0 0 0,0 0 0 0 0,0 0 0 0 0,-1 0 0 0 0,1 0 0 0 0,0 0 0 0 0,0 1 0 0 0,-1-1 0 0 0,1 0 0 0 0,0 0 0 0 0,0 0 0 0 0,-1 0 0 0 0,1 0 0 0 0,0 0 0 0 0,0 0 0 0 0,-1 0 0 0 0,1 1 0 0 0,0-1 0 0 0,0 0 0 0 0,0 0 0 0 0,-1 0 0 0 0,1 0 0 0 0,0 1 0 0 0,-13 11 642 0 0,11-8-613 0 0,0 0-1 0 0,0 0 1 0 0,0-1 0 0 0,-1 1 0 0 0,1 0 0 0 0,-1-1 0 0 0,0 0-1 0 0,0 0 1 0 0,0 0 0 0 0,-1 0 0 0 0,1 0 0 0 0,-1 0 0 0 0,1-1-1 0 0,-1 0 1 0 0,0 0 0 0 0,0 0 0 0 0,0 0 0 0 0,0-1 0 0 0,0 1 0 0 0,-1-1-1 0 0,1 0 1 0 0,-9 1 0 0 0,10-2-94 0 0,1-1 61 0 0,0 1 1 0 0,0 0-1 0 0,0-1 0 0 0,0 0 1 0 0,0 1-1 0 0,0-1 1 0 0,0 0-1 0 0,0 0 1 0 0,0 0-1 0 0,0 0 1 0 0,1 0-1 0 0,-1-1 0 0 0,0 1 1 0 0,1 0-1 0 0,-1-1 1 0 0,1 0-1 0 0,-1 1 1 0 0,-1-4-1 0 0,-6-2 1136 0 0,14 27-427 0 0,27 99 2043 0 0,-17-58-3302 0 0,3-1-3293 0 0,5-2-4773 0 0,7-3-6254 0 0,-25-48 13020 0 0</inkml:trace>
</inkml:ink>
</file>

<file path=ppt/ink/ink5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5.778"/>
    </inkml:context>
    <inkml:brush xml:id="br0">
      <inkml:brushProperty name="width" value="0.05" units="cm"/>
      <inkml:brushProperty name="height" value="0.05" units="cm"/>
      <inkml:brushProperty name="color" value="#E71224"/>
    </inkml:brush>
  </inkml:definitions>
  <inkml:trace contextRef="#ctx0" brushRef="#br0">11 67 4216 0 0,'-7'-11'15622'0'0,"5"21"-14813"0"0,1 1 0 0 0,0-1-1 0 0,1 0 1 0 0,0 1 0 0 0,1-1-1 0 0,2 15 1 0 0,-2-21-670 0 0,0 1 0 0 0,0-1 0 0 0,0 1 0 0 0,0-1 0 0 0,1 1 0 0 0,-1-1 0 0 0,1 0 0 0 0,0 0 0 0 0,1 0 0 0 0,-1 0 0 0 0,1 0 0 0 0,0 0 0 0 0,-1 0 0 0 0,2-1 0 0 0,-1 0 0 0 0,0 1 0 0 0,5 2 0 0 0,-6-5-142 0 0,0 0 0 0 0,0-1 0 0 0,0 1 0 0 0,1 0 0 0 0,-1-1 1 0 0,0 0-1 0 0,0 1 0 0 0,1-1 0 0 0,-1 0 0 0 0,0 0 0 0 0,1 0 1 0 0,-1 0-1 0 0,0-1 0 0 0,0 1 0 0 0,1-1 0 0 0,-1 1 0 0 0,0-1 1 0 0,0 0-1 0 0,0 0 0 0 0,0 0 0 0 0,0 0 0 0 0,3-2 1 0 0,46-37 5 0 0,-19 14 817 0 0,-31 26-798 0 0,-1-1-1 0 0,1 0 1 0 0,0 1-1 0 0,-1-1 1 0 0,1 1-1 0 0,0-1 1 0 0,-1 1-1 0 0,1-1 1 0 0,0 1-1 0 0,0-1 0 0 0,-1 1 1 0 0,1 0-1 0 0,0-1 1 0 0,0 1-1 0 0,0 0 1 0 0,0 0-1 0 0,0 0 1 0 0,-1-1-1 0 0,1 1 1 0 0,0 0-1 0 0,0 0 1 0 0,0 0-1 0 0,0 0 1 0 0,0 1-1 0 0,0-1 0 0 0,-1 0 1 0 0,1 0-1 0 0,0 1 1 0 0,0-1-1 0 0,0 0 1 0 0,0 1-1 0 0,-1-1 1 0 0,1 0-1 0 0,0 1 1 0 0,0-1-1 0 0,-1 1 1 0 0,1 0-1 0 0,0-1 1 0 0,-1 1-1 0 0,1-1 0 0 0,-1 1 1 0 0,1 0-1 0 0,-1 0 1 0 0,1-1-1 0 0,-1 1 1 0 0,1 0-1 0 0,-1 0 1 0 0,0 0-1 0 0,1-1 1 0 0,-1 1-1 0 0,0 0 1 0 0,0 0-1 0 0,0 0 1 0 0,1 0-1 0 0,-1 0 1 0 0,0-1-1 0 0,0 1 0 0 0,0 0 1 0 0,-1 1-1 0 0,2 3-19 0 0,0-1-1 0 0,0 1 0 0 0,1-1 1 0 0,-1 1-1 0 0,1-1 0 0 0,0 1 1 0 0,0-1-1 0 0,0 0 0 0 0,1 0 0 0 0,-1 0 1 0 0,1 0-1 0 0,0-1 0 0 0,0 1 1 0 0,1-1-1 0 0,-1 1 0 0 0,1-1 1 0 0,-1 0-1 0 0,1-1 0 0 0,0 1 0 0 0,0-1 1 0 0,0 1-1 0 0,1-1 0 0 0,-1 0 1 0 0,0-1-1 0 0,1 1 0 0 0,-1-1 0 0 0,1 0 1 0 0,0 0-1 0 0,-1 0 0 0 0,1-1 1 0 0,0 0-1 0 0,0 0 0 0 0,-1 0 1 0 0,1 0-1 0 0,0-1 0 0 0,-1 1 0 0 0,1-1 1 0 0,8-3-1 0 0,-7 2 0 0 0,0 1 1 0 0,-1-1-1 0 0,0-1 1 0 0,1 1-1 0 0,-1-1 0 0 0,0 1 1 0 0,0-1-1 0 0,0-1 1 0 0,-1 1-1 0 0,1-1 0 0 0,-1 0 1 0 0,0 0-1 0 0,0 0 1 0 0,0-1-1 0 0,0 1 0 0 0,-1-1 1 0 0,0 0-1 0 0,0 0 1 0 0,0 0-1 0 0,0 0 0 0 0,-1 0 1 0 0,0-1-1 0 0,0 1 0 0 0,-1-1 1 0 0,1 0-1 0 0,-1 1 1 0 0,-1-1-1 0 0,1 0 0 0 0,-1 0 1 0 0,0 0-1 0 0,0 1 1 0 0,0-1-1 0 0,-1 0 0 0 0,0 0 1 0 0,0 1-1 0 0,-1-1 1 0 0,1 0-1 0 0,-1 1 0 0 0,0 0 1 0 0,-1-1-1 0 0,1 1 0 0 0,-1 0 1 0 0,0 0-1 0 0,-1 0 1 0 0,-4-5-1 0 0,6 7-206 0 0,0 0 1 0 0,0 1-1 0 0,-1-1 0 0 0,0 1 0 0 0,1-1 1 0 0,-1 1-1 0 0,0 0 0 0 0,0 0 1 0 0,0 0-1 0 0,0 1 0 0 0,0-1 0 0 0,-1 1 1 0 0,1 0-1 0 0,-4-1 0 0 0,41 3-26398 0 0</inkml:trace>
</inkml:ink>
</file>

<file path=ppt/ink/ink5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6.231"/>
    </inkml:context>
    <inkml:brush xml:id="br0">
      <inkml:brushProperty name="width" value="0.05" units="cm"/>
      <inkml:brushProperty name="height" value="0.05" units="cm"/>
      <inkml:brushProperty name="color" value="#E71224"/>
    </inkml:brush>
  </inkml:definitions>
  <inkml:trace contextRef="#ctx0" brushRef="#br0">4 21 4268 0 0,'-4'-20'19470'0'0,"27"208"-13559"0"0,-5-44-4254 0 0,-15-110-1493 0 0,8 56 368 0 0,-9-82-792 0 0,-1 0 0 0 0,1 0 0 0 0,1-1-1 0 0,0 1 1 0 0,0-1 0 0 0,0 1 0 0 0,1-1 0 0 0,7 10 0 0 0,-11-16-14 0 0,1 0 0 0 0,0 0 0 0 0,-1-1 0 0 0,1 1 0 0 0,0 0 0 0 0,0 0 0 0 0,0-1 0 0 0,0 1 0 0 0,0 0 0 0 0,0-1 0 0 0,0 1 0 0 0,0-1 0 0 0,0 1 0 0 0,0-1 0 0 0,0 0 0 0 0,0 1 0 0 0,0-1 0 0 0,0 0 0 0 0,0 0 0 0 0,0 0 1 0 0,1 0-1 0 0,-1 0 0 0 0,0 0 0 0 0,0 0 0 0 0,0 0 0 0 0,0 0 0 0 0,0 0 0 0 0,0-1 0 0 0,1 1 0 0 0,-1 0 0 0 0,0-1 0 0 0,0 1 0 0 0,0-1 0 0 0,0 1 0 0 0,0-1 0 0 0,0 0 0 0 0,-1 1 0 0 0,1-1 0 0 0,0 0 0 0 0,0 0 0 0 0,0 1 0 0 0,-1-1 0 0 0,1 0 0 0 0,1-2 0 0 0,1-1-1292 0 0,0 0 0 0 0,1 0 0 0 0,-2-1 0 0 0,1 1 0 0 0,-1-1 0 0 0,1 0 0 0 0,-1 0 0 0 0,2-7 0 0 0,-2 1-168 0 0</inkml:trace>
</inkml:ink>
</file>

<file path=ppt/ink/ink5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6.559"/>
    </inkml:context>
    <inkml:brush xml:id="br0">
      <inkml:brushProperty name="width" value="0.05" units="cm"/>
      <inkml:brushProperty name="height" value="0.05" units="cm"/>
      <inkml:brushProperty name="color" value="#E71224"/>
    </inkml:brush>
  </inkml:definitions>
  <inkml:trace contextRef="#ctx0" brushRef="#br0">21 35 4852 0 0,'-2'-1'1366'0'0,"0"0"-1"0"0,0 0 1 0 0,1 0-1 0 0,-1 0 0 0 0,-4-5 4097 0 0,4 5-4097 0 0,-1-4 1 0 0,11 2-677 0 0,0 0-1 0 0,0 0 1 0 0,1 0 0 0 0,-1 1-1 0 0,16-1 1 0 0,48 3-988 0 0,2 11-5548 0 0,-7 5-6669 0 0,-54-12 10349 0 0,-1 3 188 0 0</inkml:trace>
</inkml:ink>
</file>

<file path=ppt/ink/ink5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6.966"/>
    </inkml:context>
    <inkml:brush xml:id="br0">
      <inkml:brushProperty name="width" value="0.05" units="cm"/>
      <inkml:brushProperty name="height" value="0.05" units="cm"/>
      <inkml:brushProperty name="color" value="#E71224"/>
    </inkml:brush>
  </inkml:definitions>
  <inkml:trace contextRef="#ctx0" brushRef="#br0">26 31 5384 0 0,'-13'-30'21580'0'0,"28"35"-21492"0"0,-7 0 168 0 0,1 1-1 0 0,-1 0 0 0 0,0 0 0 0 0,-1 0 0 0 0,0 1 0 0 0,0 1 1 0 0,0-1-1 0 0,0 1 0 0 0,-1 0 0 0 0,-1 0 0 0 0,8 15 0 0 0,-4-5 276 0 0,0 0-1 0 0,-2 1 1 0 0,0 0-1 0 0,7 33 1 0 0,-9-16-955 0 0,-1 0 1 0 0,-2 0-1 0 0,-2 0 0 0 0,-1 0 0 0 0,-2 0 1 0 0,-1 0-1 0 0,-18 68 0 0 0,14-74-3291 0 0,-21 48-1 0 0,13-42-2277 0 0,-2-1-1 0 0,-32 47 0 0 0,39-66 4003 0 0,-3-2 157 0 0</inkml:trace>
</inkml:ink>
</file>

<file path=ppt/ink/ink5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7.950"/>
    </inkml:context>
    <inkml:brush xml:id="br0">
      <inkml:brushProperty name="width" value="0.05" units="cm"/>
      <inkml:brushProperty name="height" value="0.05" units="cm"/>
      <inkml:brushProperty name="color" value="#E71224"/>
    </inkml:brush>
  </inkml:definitions>
  <inkml:trace contextRef="#ctx0" brushRef="#br0">1 9 4512 0 0,'0'0'5220'0'0,"23"-9"1428"0"0,179 13 1871 0 0,-99-1-9152 0 0,-1-1-6003 0 0,-95-1 2781 0 0,0 2 3122 0 0,-2-1-2381 0 0</inkml:trace>
</inkml:ink>
</file>

<file path=ppt/ink/ink5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8.278"/>
    </inkml:context>
    <inkml:brush xml:id="br0">
      <inkml:brushProperty name="width" value="0.05" units="cm"/>
      <inkml:brushProperty name="height" value="0.05" units="cm"/>
      <inkml:brushProperty name="color" value="#E71224"/>
    </inkml:brush>
  </inkml:definitions>
  <inkml:trace contextRef="#ctx0" brushRef="#br0">35 25 3940 0 0,'-26'-25'19861'0'0,"23"35"-19294"0"0,1-1-1 0 0,1 1 1 0 0,0 0 0 0 0,0 18 0 0 0,9 46-1740 0 0,9 0-4225 0 0,4-7-4440 0 0,2-24 3159 0 0,-15-29 4676 0 0</inkml:trace>
</inkml:ink>
</file>

<file path=ppt/ink/ink5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8.825"/>
    </inkml:context>
    <inkml:brush xml:id="br0">
      <inkml:brushProperty name="width" value="0.05" units="cm"/>
      <inkml:brushProperty name="height" value="0.05" units="cm"/>
      <inkml:brushProperty name="color" value="#E71224"/>
    </inkml:brush>
  </inkml:definitions>
  <inkml:trace contextRef="#ctx0" brushRef="#br0">8 92 5416 0 0,'-3'-67'12377'0'0,"-1"43"-939"0"0,30 155-6963 0 0,-4 6-8437 0 0,-7 2-6803 0 0,-9-2-5168 0 0,-6-119 13939 0 0</inkml:trace>
</inkml:ink>
</file>

<file path=ppt/ink/ink5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7:59.388"/>
    </inkml:context>
    <inkml:brush xml:id="br0">
      <inkml:brushProperty name="width" value="0.05" units="cm"/>
      <inkml:brushProperty name="height" value="0.05" units="cm"/>
      <inkml:brushProperty name="color" value="#E71224"/>
    </inkml:brush>
  </inkml:definitions>
  <inkml:trace contextRef="#ctx0" brushRef="#br0">30 44 6233 0 0,'-29'-6'10232'0'0,"37"2"-4708"0"0,57 2-2548 0 0,-40 1-2462 0 0,300-12 2617 0 0,-141 6-6635 0 0,-91 3-2956 0 0,-2-2-4476 0 0,-75 5 6782 0 0,-4 3 2346 0 0</inkml:trace>
</inkml:ink>
</file>

<file path=ppt/ink/ink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7.792"/>
    </inkml:context>
    <inkml:brush xml:id="br0">
      <inkml:brushProperty name="width" value="0.05" units="cm"/>
      <inkml:brushProperty name="height" value="0.05" units="cm"/>
      <inkml:brushProperty name="color" value="#004F8B"/>
    </inkml:brush>
  </inkml:definitions>
  <inkml:trace contextRef="#ctx0" brushRef="#br0">1586 62 6317 0 0,'1'-1'423'0'0,"0"-1"0"0"0,-1 1 1 0 0,1-1-1 0 0,0 1 0 0 0,0-1 1 0 0,-1 1-1 0 0,1-1 0 0 0,-1 0 1 0 0,1 1-1 0 0,-1-1 1 0 0,0 0-1 0 0,0 1 0 0 0,0-1 1 0 0,0 0-1 0 0,0 1 0 0 0,0-1 1 0 0,0 0-1 0 0,0 1 0 0 0,-1-1 1 0 0,1 1-1 0 0,-1-1 0 0 0,1 0 1 0 0,-1 1-1 0 0,1-1 1 0 0,-1 1-1 0 0,0-1 0 0 0,0 1 1 0 0,0 0-1 0 0,0-1 0 0 0,0 1 1 0 0,0 0-1 0 0,0-1 0 0 0,-2 0 1 0 0,0 1-158 0 0,1-1 0 0 0,-1 1 0 0 0,0 0 0 0 0,0 0 1 0 0,0 1-1 0 0,0-1 0 0 0,-1 0 0 0 0,1 1 0 0 0,0 0 0 0 0,0 0 1 0 0,0 0-1 0 0,0 0 0 0 0,0 0 0 0 0,-1 1 0 0 0,1-1 0 0 0,0 1 0 0 0,-4 1 1 0 0,-50 20 808 0 0,1 1 1 0 0,1 4 0 0 0,1 1 0 0 0,-53 39 0 0 0,-28 14-222 0 0,-220 124 449 0 0,3-1-2637 0 0,113-78-8445 0 0,231-121 7996 0 0,0-2 1 0 0,0 1-1 0 0,-1-1 0 0 0,0 0 0 0 0,0-1 0 0 0,1 0 0 0 0,-1 0 0 0 0,0-1 0 0 0,-1 0 0 0 0,-10-1 1 0 0,17 0-92 0 0</inkml:trace>
</inkml:ink>
</file>

<file path=ppt/ink/ink5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0.044"/>
    </inkml:context>
    <inkml:brush xml:id="br0">
      <inkml:brushProperty name="width" value="0.05" units="cm"/>
      <inkml:brushProperty name="height" value="0.05" units="cm"/>
      <inkml:brushProperty name="color" value="#E71224"/>
    </inkml:brush>
  </inkml:definitions>
  <inkml:trace contextRef="#ctx0" brushRef="#br0">244 49 5116 0 0,'-21'-22'20746'0'0,"29"24"-20454"0"0,1 0 0 0 0,0 1-1 0 0,-1 0 1 0 0,1 1 0 0 0,-1-1-1 0 0,0 2 1 0 0,-1-1 0 0 0,1 1-1 0 0,-1 0 1 0 0,1 1 0 0 0,-2 0-1 0 0,12 11 1 0 0,-9-8-76 0 0,-1 0-1 0 0,0 0 1 0 0,-1 1 0 0 0,0 0-1 0 0,0 0 1 0 0,-1 1 0 0 0,-1 0 0 0 0,0 0-1 0 0,6 18 1 0 0,-10-27-198 0 0,0-1 0 0 0,-1 1 0 0 0,1 0 1 0 0,-1 0-1 0 0,1 0 0 0 0,-1 0 0 0 0,0 0 0 0 0,0 1 0 0 0,0-1 1 0 0,0 0-1 0 0,0 0 0 0 0,0 0 0 0 0,0 0 0 0 0,-1 0 0 0 0,1 0 1 0 0,-1 0-1 0 0,1 0 0 0 0,-1 0 0 0 0,0 0 0 0 0,0-1 0 0 0,0 1 1 0 0,0 0-1 0 0,0 0 0 0 0,0-1 0 0 0,-1 1 0 0 0,1 0 0 0 0,0-1 1 0 0,-1 0-1 0 0,1 1 0 0 0,-1-1 0 0 0,0 0 0 0 0,1 0 0 0 0,-1 1 0 0 0,0-1 1 0 0,-3 1-1 0 0,1-1-203 0 0,0 0-1 0 0,0-1 1 0 0,0 1 0 0 0,0-1 0 0 0,0 0-1 0 0,0 0 1 0 0,0 0 0 0 0,0 0 0 0 0,0-1 0 0 0,0 1-1 0 0,0-1 1 0 0,0 0 0 0 0,1-1 0 0 0,-1 1-1 0 0,0-1 1 0 0,-5-2 0 0 0,8 3-52 0 0,-7 1-165 0 0,6 0 327 0 0,0 0 0 0 0,0 0 0 0 0,0 0 0 0 0,0 0 0 0 0,1 0 0 0 0,-1 0 0 0 0,0 1 0 0 0,0-1 0 0 0,0 1 0 0 0,0-1-1 0 0,1 1 1 0 0,-1 0 0 0 0,0-1 0 0 0,1 1 0 0 0,-1 0 0 0 0,0 0 0 0 0,-2 2 0 0 0,-2 2 175 0 0,-1 0 0 0 0,-1-1 1 0 0,1 0-1 0 0,-1 0 0 0 0,1-1 1 0 0,-1 0-1 0 0,0 0 0 0 0,0-1 1 0 0,0 0-1 0 0,-1 0 0 0 0,1-1 1 0 0,0 0-1 0 0,-1 0 0 0 0,1-1 0 0 0,-1-1 1 0 0,1 1-1 0 0,0-1 0 0 0,-12-3 1 0 0,14 2-21 0 0,0 1 0 0 0,0-1 1 0 0,1-1-1 0 0,0 1 0 0 0,-1-1 0 0 0,1 0 1 0 0,0 0-1 0 0,0-1 0 0 0,0 1 1 0 0,1-1-1 0 0,-1 0 0 0 0,1 0 0 0 0,0-1 1 0 0,0 1-1 0 0,1-1 0 0 0,-1 0 1 0 0,1 0-1 0 0,0 0 0 0 0,0-1 1 0 0,1 1-1 0 0,0-1 0 0 0,-1 1 0 0 0,2-1 1 0 0,-1 0-1 0 0,1 1 0 0 0,-1-11 1 0 0,1 11-264 0 0,1 1 1 0 0,0 0 0 0 0,0-1-1 0 0,1 1 1 0 0,-1-1 0 0 0,1 1-1 0 0,0 0 1 0 0,0-1 0 0 0,2-3 0 0 0,22-34-6314 0 0,-11 26 771 0 0,1 0 0 0 0,31-23 0 0 0,-25 22 1934 0 0,-10 8 1992 0 0</inkml:trace>
</inkml:ink>
</file>

<file path=ppt/ink/ink5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0.825"/>
    </inkml:context>
    <inkml:brush xml:id="br0">
      <inkml:brushProperty name="width" value="0.05" units="cm"/>
      <inkml:brushProperty name="height" value="0.05" units="cm"/>
      <inkml:brushProperty name="color" value="#E71224"/>
    </inkml:brush>
  </inkml:definitions>
  <inkml:trace contextRef="#ctx0" brushRef="#br0">291 19 4112 0 0,'-3'-2'515'0'0,"1"0"0"0"0,-1 0 0 0 0,0 0 0 0 0,1 1 0 0 0,-1-1 0 0 0,0 1 0 0 0,0 0 0 0 0,0 0 0 0 0,0 0 0 0 0,-1 0 0 0 0,1 0 0 0 0,0 1 0 0 0,0-1 0 0 0,0 1 0 0 0,-1 0 0 0 0,-3 0 0 0 0,1 1-60 0 0,1 0 0 0 0,-1 0 0 0 0,0 1 0 0 0,0-1-1 0 0,1 1 1 0 0,-1 1 0 0 0,1-1 0 0 0,-7 5 0 0 0,-1 1 200 0 0,1 0-1 0 0,0 1 1 0 0,1 1 0 0 0,0 0 0 0 0,0 0-1 0 0,-10 15 1 0 0,8-8 91 0 0,1 0-1 0 0,1 2 1 0 0,0-1 0 0 0,-8 23-1 0 0,15-32-537 0 0,0 1-1 0 0,1-1 0 0 0,0 1 1 0 0,1 0-1 0 0,0 0 1 0 0,0 0-1 0 0,1 0 1 0 0,0 0-1 0 0,1 0 0 0 0,2 19 1 0 0,-1-24-256 0 0,0-1 1 0 0,1 1 0 0 0,-1 0-1 0 0,1 0 1 0 0,1 0 0 0 0,-1-1-1 0 0,1 1 1 0 0,-1-1 0 0 0,1 0-1 0 0,0 0 1 0 0,5 5-1 0 0,-2-3-1066 0 0,1 0 0 0 0,-1-1-1 0 0,1 1 1 0 0,1-1 0 0 0,15 8-1 0 0,-8-6-1517 0 0,1 0-1 0 0,0-2 0 0 0,1 0 1 0 0,-1 0-1 0 0,1-2 0 0 0,21 3 1 0 0,-20-5 789 0 0</inkml:trace>
</inkml:ink>
</file>

<file path=ppt/ink/ink5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1.325"/>
    </inkml:context>
    <inkml:brush xml:id="br0">
      <inkml:brushProperty name="width" value="0.05" units="cm"/>
      <inkml:brushProperty name="height" value="0.05" units="cm"/>
      <inkml:brushProperty name="color" value="#E71224"/>
    </inkml:brush>
  </inkml:definitions>
  <inkml:trace contextRef="#ctx0" brushRef="#br0">163 66 4368 0 0,'1'-2'586'0'0,"0"0"-1"0"0,0 0 1 0 0,-1 0-1 0 0,1 0 0 0 0,-1 0 1 0 0,1 0-1 0 0,-1 0 1 0 0,0 0-1 0 0,0 0 0 0 0,0 0 1 0 0,0 0-1 0 0,0 0 1 0 0,0 0-1 0 0,0 0 1 0 0,-1 0-1 0 0,1 0 0 0 0,-1 0 1 0 0,1 0-1 0 0,-3-3 1 0 0,2 3-185 0 0,0 0 0 0 0,-1 1 0 0 0,1-1 1 0 0,-1 1-1 0 0,1-1 0 0 0,-1 1 0 0 0,0 0 1 0 0,1 0-1 0 0,-1 0 0 0 0,0 0 1 0 0,0 0-1 0 0,0 0 0 0 0,0 0 0 0 0,0 0 1 0 0,0 1-1 0 0,-3-1 0 0 0,1 0-85 0 0,-1 0 0 0 0,0 1 0 0 0,0 0 0 0 0,0 0 0 0 0,0 0-1 0 0,0 0 1 0 0,0 1 0 0 0,0 0 0 0 0,1 0 0 0 0,-1 0 0 0 0,0 1-1 0 0,0-1 1 0 0,1 1 0 0 0,-1 0 0 0 0,-7 5 0 0 0,8-4-161 0 0,0 1 0 0 0,0-1 0 0 0,0 1-1 0 0,1 0 1 0 0,-1 0 0 0 0,1 0 0 0 0,0 0 0 0 0,0 0 0 0 0,1 1 0 0 0,-1 0 0 0 0,1-1 0 0 0,-4 11-1 0 0,6-13-162 0 0,0 0 0 0 0,-1 0-1 0 0,1 0 1 0 0,0 0-1 0 0,0 0 1 0 0,0 1-1 0 0,0-1 1 0 0,0 0-1 0 0,1 0 1 0 0,-1 0-1 0 0,1 0 1 0 0,-1 0 0 0 0,1 0-1 0 0,0 0 1 0 0,0 0-1 0 0,0 0 1 0 0,0 0-1 0 0,0-1 1 0 0,0 1-1 0 0,0 0 1 0 0,1-1-1 0 0,-1 1 1 0 0,1 0 0 0 0,-1-1-1 0 0,1 0 1 0 0,-1 1-1 0 0,1-1 1 0 0,0 0-1 0 0,0 0 1 0 0,0 0-1 0 0,0 0 1 0 0,0 0-1 0 0,3 1 1 0 0,0-1-181 0 0,0 1 0 0 0,0-1 0 0 0,0 0 1 0 0,0 0-1 0 0,1 0 0 0 0,-1-1 0 0 0,0 1 0 0 0,0-1 0 0 0,1-1 0 0 0,-1 1 0 0 0,0-1 0 0 0,0 0 1 0 0,0 0-1 0 0,1 0 0 0 0,4-3 0 0 0,-8 4 184 0 0,0-1 0 0 0,0 0 0 0 0,0 0 0 0 0,0 0 0 0 0,0 0 0 0 0,0-1 0 0 0,0 1 0 0 0,-1 0 0 0 0,1-1-1 0 0,0 1 1 0 0,-1-1 0 0 0,1 0 0 0 0,-1 1 0 0 0,0-1 0 0 0,1 0 0 0 0,-1 0 0 0 0,0 0 0 0 0,0 0 0 0 0,0 0 0 0 0,0 0 0 0 0,-1 0 0 0 0,1 0 0 0 0,0-1 0 0 0,-1 1 0 0 0,0 0 0 0 0,1 0 0 0 0,-1 0 0 0 0,0-1 0 0 0,0 1 0 0 0,0 0 0 0 0,0 0 0 0 0,-1-1 0 0 0,1 1 0 0 0,-1 0-1 0 0,-1-4 1 0 0,2 5 57 0 0,0-1 0 0 0,-1 1 0 0 0,1-1 0 0 0,-1 1-1 0 0,0-1 1 0 0,1 1 0 0 0,-1 0 0 0 0,0-1 0 0 0,0 1 0 0 0,0 0-1 0 0,0-1 1 0 0,0 1 0 0 0,0 0 0 0 0,0 0 0 0 0,0 0-1 0 0,-1 0 1 0 0,1 0 0 0 0,0 1 0 0 0,-1-1 0 0 0,1 0 0 0 0,0 0-1 0 0,-1 1 1 0 0,1-1 0 0 0,-1 1 0 0 0,1-1 0 0 0,-1 1-1 0 0,-1 0 1 0 0,1-1 84 0 0,-31 15 450 0 0,31-12-640 0 0,0-1-1 0 0,0 0 0 0 0,0 1 1 0 0,1-1-1 0 0,-1 1 0 0 0,1 0 1 0 0,-1 0-1 0 0,1 0 0 0 0,0-1 1 0 0,-1 1-1 0 0,1 1 0 0 0,0-1 1 0 0,0 0-1 0 0,0 0 0 0 0,1 0 1 0 0,-2 4-1 0 0,2-5-182 0 0,0 0 0 0 0,1 0 0 0 0,-1 1 0 0 0,0-1 0 0 0,0 0 0 0 0,1 0 0 0 0,-1 0-1 0 0,1 0 1 0 0,-1-1 0 0 0,1 1 0 0 0,-1 0 0 0 0,1 0 0 0 0,0 0 0 0 0,-1 0 0 0 0,1 0 0 0 0,0-1 0 0 0,0 1 0 0 0,-1 0-1 0 0,1-1 1 0 0,0 1 0 0 0,0 0 0 0 0,0-1 0 0 0,0 1 0 0 0,2 0 0 0 0,2 1-1048 0 0,1-1 0 0 0,0 1 0 0 0,-1-1 0 0 0,1 0 0 0 0,0 0-1 0 0,0 0 1 0 0,0-1 0 0 0,0 0 0 0 0,0 0 0 0 0,-1-1 0 0 0,9-1 0 0 0,19-6-2885 0 0,-16 2 2202 0 0</inkml:trace>
</inkml:ink>
</file>

<file path=ppt/ink/ink5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1.653"/>
    </inkml:context>
    <inkml:brush xml:id="br0">
      <inkml:brushProperty name="width" value="0.05" units="cm"/>
      <inkml:brushProperty name="height" value="0.05" units="cm"/>
      <inkml:brushProperty name="color" value="#E71224"/>
    </inkml:brush>
  </inkml:definitions>
  <inkml:trace contextRef="#ctx0" brushRef="#br0">104 111 3028 0 0,'2'-5'1149'0'0,"-1"0"0"0"0,1 0-1 0 0,-1 0 1 0 0,0 0-1 0 0,-1 0 1 0 0,1 0 0 0 0,-1 0-1 0 0,0 0 1 0 0,-1-1 0 0 0,1 1-1 0 0,-1 0 1 0 0,0 0-1 0 0,0 0 1 0 0,-1 0 0 0 0,1 1-1 0 0,-1-1 1 0 0,0 0 0 0 0,-4-6-1 0 0,2 1-602 0 0,9 11 447 0 0,21 21 1694 0 0,31 39 1002 0 0,-52-53-3693 0 0,2 3-54 0 0,0 0-1 0 0,-1 0 0 0 0,0 0 0 0 0,-1 1 1 0 0,5 13-1 0 0,-9-21 31 0 0,-1 0 0 0 0,1 0-1 0 0,-1 0 1 0 0,1 1 0 0 0,-1-1 0 0 0,0 0 0 0 0,-1 0 0 0 0,1 0-1 0 0,-1 0 1 0 0,0 0 0 0 0,0 0 0 0 0,0 0 0 0 0,0 0 0 0 0,-1 0-1 0 0,1 0 1 0 0,-1 0 0 0 0,0-1 0 0 0,0 1 0 0 0,-6 6 0 0 0,2-2-904 0 0,-1 0 0 0 0,-1 0 1 0 0,0 0-1 0 0,-10 7 1 0 0,10-9-867 0 0,0 0 1 0 0,-1-1 0 0 0,0 0 0 0 0,0-1 0 0 0,-1 0-1 0 0,1 0 1 0 0,-1-1 0 0 0,1 0 0 0 0,-1-1 0 0 0,0 0-1 0 0,0-1 1 0 0,-1 0 0 0 0,-9 0 0 0 0,5-1 12 0 0</inkml:trace>
</inkml:ink>
</file>

<file path=ppt/ink/ink5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2.950"/>
    </inkml:context>
    <inkml:brush xml:id="br0">
      <inkml:brushProperty name="width" value="0.05" units="cm"/>
      <inkml:brushProperty name="height" value="0.05" units="cm"/>
      <inkml:brushProperty name="color" value="#E71224"/>
    </inkml:brush>
  </inkml:definitions>
  <inkml:trace contextRef="#ctx0" brushRef="#br0">128 31 5877 0 0,'6'-30'17979'0'0,"-18"52"-16942"0"0,1 1 0 0 0,0 0 0 0 0,2 0 0 0 0,-10 37 0 0 0,5-15-312 0 0,0-2-323 0 0,1 1 1 0 0,3 1-1 0 0,-7 65 0 0 0,15-85-228 0 0,1 0 0 0 0,1 0 0 0 0,1 0 0 0 0,1 0 0 0 0,2 0 0 0 0,0-1 0 0 0,15 46 0 0 0,-16-62-524 0 0,1 0-1 0 0,0 0 1 0 0,1 0-1 0 0,-1-1 1 0 0,2 0 0 0 0,-1 0-1 0 0,1 0 1 0 0,0 0-1 0 0,0-1 1 0 0,1 0-1 0 0,-1 0 1 0 0,1-1 0 0 0,1 0-1 0 0,-1 0 1 0 0,1-1-1 0 0,0 0 1 0 0,0 0 0 0 0,0 0-1 0 0,0-1 1 0 0,11 2-1 0 0,-15-5-1571 0 0,0 0-1 0 0,0 0 0 0 0,0 0 0 0 0,0-1 1 0 0,0 1-1 0 0,0-1 0 0 0,0 0 0 0 0,0 0 1 0 0,0 0-1 0 0,0-1 0 0 0,5-2 1 0 0,0 0 86 0 0</inkml:trace>
</inkml:ink>
</file>

<file path=ppt/ink/ink5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3.591"/>
    </inkml:context>
    <inkml:brush xml:id="br0">
      <inkml:brushProperty name="width" value="0.05" units="cm"/>
      <inkml:brushProperty name="height" value="0.05" units="cm"/>
      <inkml:brushProperty name="color" value="#E71224"/>
    </inkml:brush>
  </inkml:definitions>
  <inkml:trace contextRef="#ctx0" brushRef="#br0">15 60 5300 0 0,'-2'-4'1909'0'0,"1"2"-1280"0"0,0 0 1 0 0,0 0 0 0 0,1 0-1 0 0,-1 0 1 0 0,0 0-1 0 0,1 0 1 0 0,-1 0 0 0 0,1-1-1 0 0,0 1 1 0 0,0 0 0 0 0,0 0-1 0 0,0 0 1 0 0,0-1 0 0 0,0 1-1 0 0,0 0 1 0 0,1 0 0 0 0,-1 0-1 0 0,1-1 1 0 0,0 1-1 0 0,-1 0 1 0 0,1 0 0 0 0,0 0-1 0 0,3-3 1 0 0,-2 5-390 0 0,1-1 0 0 0,-1 1 0 0 0,1 0 0 0 0,-1 0 0 0 0,1 0 0 0 0,0 0 0 0 0,-1 1 1 0 0,1-1-1 0 0,-1 1 0 0 0,1 0 0 0 0,-1-1 0 0 0,0 1 0 0 0,1 0 0 0 0,-1 0 0 0 0,0 1 0 0 0,3 1 0 0 0,12 8 154 0 0,-2 1 0 0 0,0 0 0 0 0,0 2 0 0 0,-1-1 0 0 0,-1 2 0 0 0,0 0 0 0 0,-1 0-1 0 0,0 1 1 0 0,-2 1 0 0 0,0 0 0 0 0,11 26 0 0 0,-18-38-447 0 0,-1-1 0 0 0,0 1 1 0 0,-1 0-1 0 0,1 0 0 0 0,-1 0 0 0 0,0 0 0 0 0,0 0 0 0 0,-1 0 0 0 0,0 0 1 0 0,0 0-1 0 0,0 0 0 0 0,0 0 0 0 0,-1 0 0 0 0,1 1 0 0 0,-1-1 0 0 0,-1-1 1 0 0,-2 9-1 0 0,4-12-246 0 0,-28 13-1976 0 0,25-9 2336 0 0,0 1 1 0 0,-1-1-1 0 0,1 0 1 0 0,-1 0-1 0 0,0 0 1 0 0,-1-1-1 0 0,1 1 1 0 0,-1-1-1 0 0,0 0 1 0 0,0 0-1 0 0,0-1 1 0 0,-1 0-1 0 0,1 0 1 0 0,-1 0 0 0 0,0 0-1 0 0,1-1 1 0 0,-8 2-1 0 0,10-3-15 0 0,0 0 1 0 0,-1 1-1 0 0,1-2 0 0 0,-1 1 1 0 0,1 0-1 0 0,-1-1 0 0 0,0 1 1 0 0,1-1-1 0 0,-1 0 0 0 0,0 0 1 0 0,1-1-1 0 0,-1 1 0 0 0,1-1 1 0 0,-1 0-1 0 0,1 0 0 0 0,-1 0 1 0 0,1 0-1 0 0,-1-1 0 0 0,1 1 1 0 0,0-1-1 0 0,0 0 0 0 0,0 0 1 0 0,0 0-1 0 0,0 0 0 0 0,0 0 0 0 0,0-1 1 0 0,1 1-1 0 0,-1-1 0 0 0,1 0 1 0 0,-4-5-1 0 0,4 3-91 0 0,1 0 0 0 0,0 1 0 0 0,-1-1 0 0 0,1 0 1 0 0,1 1-1 0 0,-1-1 0 0 0,1 0 0 0 0,0 0 0 0 0,0 0 0 0 0,0 0 0 0 0,1 1 0 0 0,0-1 0 0 0,0 0 0 0 0,0 0 0 0 0,0 1 0 0 0,1-1 1 0 0,0 1-1 0 0,0-1 0 0 0,0 1 0 0 0,0 0 0 0 0,1 0 0 0 0,3-4 0 0 0,33-42-4302 0 0,1 15-7222 0 0,-16 22 1562 0 0,-13 10 8033 0 0</inkml:trace>
</inkml:ink>
</file>

<file path=ppt/ink/ink5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4.404"/>
    </inkml:context>
    <inkml:brush xml:id="br0">
      <inkml:brushProperty name="width" value="0.05" units="cm"/>
      <inkml:brushProperty name="height" value="0.05" units="cm"/>
      <inkml:brushProperty name="color" value="#E71224"/>
    </inkml:brush>
  </inkml:definitions>
  <inkml:trace contextRef="#ctx0" brushRef="#br0">45 28 3612 0 0,'-22'-27'15281'0'0,"17"39"-14568"0"0,1 0-1 0 0,1 1 1 0 0,0-1-1 0 0,0 1 1 0 0,1-1-1 0 0,1 1 1 0 0,0 19-1 0 0,1-25-639 0 0,0 0 0 0 0,0-1 0 0 0,1 1 0 0 0,-1 0 0 0 0,1-1 0 0 0,1 1 0 0 0,0-1 0 0 0,0 0 0 0 0,0 1 0 0 0,0-1 0 0 0,1 0 0 0 0,0 0 0 0 0,0 0 0 0 0,1-1 0 0 0,0 1 0 0 0,7 8 0 0 0,-8-12-142 0 0,0 0 1 0 0,0-1-1 0 0,0 1 0 0 0,0-1 1 0 0,0 1-1 0 0,0-1 1 0 0,0 0-1 0 0,0 0 1 0 0,1 0-1 0 0,-1-1 0 0 0,0 1 1 0 0,1-1-1 0 0,-1 0 1 0 0,4 0-1 0 0,48-6-417 0 0,-37 3 479 0 0,-16 2 8 0 0,0 1-5 0 0,-1 1 8 0 0,1-1-1 0 0,-1 0 0 0 0,1 0 0 0 0,-1 1 1 0 0,1-1-1 0 0,-1 0 0 0 0,0 1 0 0 0,1 0 0 0 0,-1-1 1 0 0,1 1-1 0 0,-1 0 0 0 0,0-1 0 0 0,0 1 0 0 0,1 0 1 0 0,0 2-1 0 0,0 2-26 0 0,1 3 17 0 0,1 1 1 0 0,0-1-1 0 0,0 0 0 0 0,0 0 1 0 0,7 8-1 0 0,-9-14 9 0 0,0 1-1 0 0,1-1 1 0 0,-1 0-1 0 0,1 1 1 0 0,-1-1-1 0 0,1 0 1 0 0,0-1 0 0 0,0 1-1 0 0,0 0 1 0 0,0-1-1 0 0,0 0 1 0 0,0 0-1 0 0,0 0 1 0 0,0 0 0 0 0,0 0-1 0 0,1 0 1 0 0,-1-1-1 0 0,0 0 1 0 0,5 1 0 0 0,-4-2 8 0 0,0 1 0 0 0,0-1 1 0 0,-1 0-1 0 0,1 0 1 0 0,0-1-1 0 0,-1 1 1 0 0,1-1-1 0 0,-1 1 1 0 0,1-1-1 0 0,-1 0 1 0 0,0 0-1 0 0,0-1 0 0 0,0 1 1 0 0,0-1-1 0 0,0 1 1 0 0,-1-1-1 0 0,1 0 1 0 0,-1 0-1 0 0,1 0 1 0 0,-1 0-1 0 0,2-4 0 0 0,1-2 109 0 0,-1 0-1 0 0,1 0 0 0 0,-1 0 1 0 0,-1 0-1 0 0,1-1 0 0 0,2-15 0 0 0,-4 9-47 0 0,-1 0-1 0 0,-1 0 0 0 0,0-1 0 0 0,-1 1 0 0 0,0 0 0 0 0,-2 0 1 0 0,0 0-1 0 0,-6-19 0 0 0,7 29 1198 0 0,0 2-3647 0 0</inkml:trace>
</inkml:ink>
</file>

<file path=ppt/ink/ink5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4.763"/>
    </inkml:context>
    <inkml:brush xml:id="br0">
      <inkml:brushProperty name="width" value="0.05" units="cm"/>
      <inkml:brushProperty name="height" value="0.05" units="cm"/>
      <inkml:brushProperty name="color" value="#E71224"/>
    </inkml:brush>
  </inkml:definitions>
  <inkml:trace contextRef="#ctx0" brushRef="#br0">1 36 5537 0 0,'3'-18'5273'0'0,"1"0"5948"0"0,-3 18-11086 0 0,-1 0 1 0 0,1 0 0 0 0,-1 0-1 0 0,1 0 1 0 0,-1 0 0 0 0,1 1-1 0 0,-1-1 1 0 0,1 0-1 0 0,-1 0 1 0 0,1 0 0 0 0,-1 0-1 0 0,1 1 1 0 0,-1-1 0 0 0,1 0-1 0 0,-1 0 1 0 0,0 1-1 0 0,1-1 1 0 0,-1 0 0 0 0,0 1-1 0 0,1-1 1 0 0,-1 0 0 0 0,0 1-1 0 0,1-1 1 0 0,-1 0 0 0 0,0 1-1 0 0,1-1 1 0 0,-1 1-1 0 0,0-1 1 0 0,0 1 0 0 0,0-1-1 0 0,1 1 1 0 0,-1-1 0 0 0,0 0-1 0 0,0 2 1 0 0,6 10 461 0 0,-1 1 0 0 0,-1 0 0 0 0,0 0 0 0 0,-1 0 0 0 0,0 0-1 0 0,-1 0 1 0 0,1 25 0 0 0,0-10 41 0 0,3 133-3 0 0,-7-121-667 0 0,1-1 0 0 0,3 1-1 0 0,10 58 1 0 0,-11-93-370 0 0,-1-1-1 0 0,0 1 1 0 0,1-1-1 0 0,0 0 1 0 0,0 0 0 0 0,0 0-1 0 0,1 0 1 0 0,-1 0 0 0 0,1 0-1 0 0,0-1 1 0 0,4 5-1 0 0,9 3-4370 0 0,2-5-3327 0 0,-4-26-4495 0 0,-15 12 10891 0 0</inkml:trace>
</inkml:ink>
</file>

<file path=ppt/ink/ink5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5.091"/>
    </inkml:context>
    <inkml:brush xml:id="br0">
      <inkml:brushProperty name="width" value="0.05" units="cm"/>
      <inkml:brushProperty name="height" value="0.05" units="cm"/>
      <inkml:brushProperty name="color" value="#E71224"/>
    </inkml:brush>
  </inkml:definitions>
  <inkml:trace contextRef="#ctx0" brushRef="#br0">9 30 5220 0 0,'-1'-1'471'0'0,"0"1"0"0"0,1-1-1 0 0,-1 0 1 0 0,1 1 0 0 0,-1-1-1 0 0,1 1 1 0 0,-1-1 0 0 0,1 0-1 0 0,-1 0 1 0 0,1 1 0 0 0,-1-1-1 0 0,1 0 1 0 0,0 0-1 0 0,0 1 1 0 0,-1-1 0 0 0,1 0-1 0 0,0 0 1 0 0,0 0 0 0 0,0 0-1 0 0,9-3 401 0 0,1 1-1 0 0,-1 1 1 0 0,1 0-1 0 0,0 1 1 0 0,-1-1-1 0 0,1 2 1 0 0,0-1-1 0 0,0 2 1 0 0,0-1-1 0 0,18 4 1 0 0,42 10-358 0 0,-8 3-3876 0 0,-53-14 2353 0 0,8 2-2359 0 0,-12-3 1874 0 0,1 0-1 0 0,-1 0 0 0 0,1-1 1 0 0,0 0-1 0 0,0 0 0 0 0,-1 0 1 0 0,1-1-1 0 0,0 0 0 0 0,10-1 1 0 0,1-1-345 0 0</inkml:trace>
</inkml:ink>
</file>

<file path=ppt/ink/ink5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5.419"/>
    </inkml:context>
    <inkml:brush xml:id="br0">
      <inkml:brushProperty name="width" value="0.05" units="cm"/>
      <inkml:brushProperty name="height" value="0.05" units="cm"/>
      <inkml:brushProperty name="color" value="#E71224"/>
    </inkml:brush>
  </inkml:definitions>
  <inkml:trace contextRef="#ctx0" brushRef="#br0">11 72 6501 0 0,'-11'-72'24372'0'0,"14"76"-23683"0"0,12 21-594 0 0,-2 0 1 0 0,0 2 0 0 0,-1-1 0 0 0,-2 1 0 0 0,-1 1 0 0 0,-1 0-1 0 0,5 34 1 0 0,18 207 343 0 0,-27-218-439 0 0,-2 1 0 0 0,-3 0 0 0 0,-2-1 0 0 0,-3 0 0 0 0,-1 0 0 0 0,-26 90 0 0 0,23-111-2871 0 0,-17 51-12586 0 0,27-81 15005 0 0,0 1 0 0 0,0 0 0 0 0,-1-1-1 0 0,1 1 1 0 0,0-1 0 0 0,0 1 0 0 0,-1-1 0 0 0</inkml:trace>
</inkml:ink>
</file>

<file path=ppt/ink/ink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8.167"/>
    </inkml:context>
    <inkml:brush xml:id="br0">
      <inkml:brushProperty name="width" value="0.05" units="cm"/>
      <inkml:brushProperty name="height" value="0.05" units="cm"/>
      <inkml:brushProperty name="color" value="#004F8B"/>
    </inkml:brush>
  </inkml:definitions>
  <inkml:trace contextRef="#ctx0" brushRef="#br0">2 16 6113 0 0,'-2'-15'22202'0'0,"5"15"-21128"0"0,3 7-1946 0 0,-1-1 1 0 0,0 1 0 0 0,0 0 0 0 0,0 1 0 0 0,-1-1-1 0 0,0 1 1 0 0,-1 0 0 0 0,0 0 0 0 0,0 0-1 0 0,-1 0 1 0 0,0 0 0 0 0,0 1 0 0 0,-1-1 0 0 0,0 1-1 0 0,0-1 1 0 0,-1 11 0 0 0,-3 86-8475 0 0,-4-44 6736 0 0,1-17 776 0 0</inkml:trace>
</inkml:ink>
</file>

<file path=ppt/ink/ink5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7.357"/>
    </inkml:context>
    <inkml:brush xml:id="br0">
      <inkml:brushProperty name="width" value="0.05" units="cm"/>
      <inkml:brushProperty name="height" value="0.05" units="cm"/>
      <inkml:brushProperty name="color" value="#E71224"/>
    </inkml:brush>
  </inkml:definitions>
  <inkml:trace contextRef="#ctx0" brushRef="#br0">0 10 3796 0 0,'9'-9'17242'0'0,"38"18"-14529"0"0,-1-1-2316 0 0,-1 2-4894 0 0,3 2-11894 0 0,-38-10 14499 0 0</inkml:trace>
</inkml:ink>
</file>

<file path=ppt/ink/ink5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7.700"/>
    </inkml:context>
    <inkml:brush xml:id="br0">
      <inkml:brushProperty name="width" value="0.05" units="cm"/>
      <inkml:brushProperty name="height" value="0.05" units="cm"/>
      <inkml:brushProperty name="color" value="#E71224"/>
    </inkml:brush>
  </inkml:definitions>
  <inkml:trace contextRef="#ctx0" brushRef="#br0">1 5 4164 0 0,'0'0'1740'0'0,"23"-5"11391"0"0,5 9-8560 0 0,0 2-5372 0 0,6 4-5093 0 0,17 5-7519 0 0,-46-13 12037 0 0,3 1-350 0 0</inkml:trace>
</inkml:ink>
</file>

<file path=ppt/ink/ink5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8.029"/>
    </inkml:context>
    <inkml:brush xml:id="br0">
      <inkml:brushProperty name="width" value="0.05" units="cm"/>
      <inkml:brushProperty name="height" value="0.05" units="cm"/>
      <inkml:brushProperty name="color" value="#E71224"/>
    </inkml:brush>
  </inkml:definitions>
  <inkml:trace contextRef="#ctx0" brushRef="#br0">1 4 3632 0 0,'25'-3'9102'0'0,"-14"3"-7120"0"0,-5 0 1414 0 0,18 1-741 0 0,-22-1-2287 0 0,27 8-2030 0 0,-9-2-4888 0 0,-9-4 1602 0 0,0-1 2719 0 0,1 0-187 0 0</inkml:trace>
</inkml:ink>
</file>

<file path=ppt/ink/ink5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8.388"/>
    </inkml:context>
    <inkml:brush xml:id="br0">
      <inkml:brushProperty name="width" value="0.05" units="cm"/>
      <inkml:brushProperty name="height" value="0.05" units="cm"/>
      <inkml:brushProperty name="color" value="#E71224"/>
    </inkml:brush>
  </inkml:definitions>
  <inkml:trace contextRef="#ctx0" brushRef="#br0">1 9 4092 0 0,'0'0'4670'0'0,"40"-3"5392"0"0,-21 3-9475 0 0,41-1-3892 0 0,-28 0-2064 0 0,-1-1-3288 0 0,-17 0 7025 0 0</inkml:trace>
</inkml:ink>
</file>

<file path=ppt/ink/ink5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8.763"/>
    </inkml:context>
    <inkml:brush xml:id="br0">
      <inkml:brushProperty name="width" value="0.05" units="cm"/>
      <inkml:brushProperty name="height" value="0.05" units="cm"/>
      <inkml:brushProperty name="color" value="#E71224"/>
    </inkml:brush>
  </inkml:definitions>
  <inkml:trace contextRef="#ctx0" brushRef="#br0">0 13 4064 0 0,'0'0'3223'0'0,"26"-5"7225"0"0,-17 3-9529 0 0,33-3-1574 0 0,2 5-10650 0 0,-30 0 6845 0 0,-2 0 2734 0 0</inkml:trace>
</inkml:ink>
</file>

<file path=ppt/ink/ink5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09.091"/>
    </inkml:context>
    <inkml:brush xml:id="br0">
      <inkml:brushProperty name="width" value="0.05" units="cm"/>
      <inkml:brushProperty name="height" value="0.05" units="cm"/>
      <inkml:brushProperty name="color" value="#E71224"/>
    </inkml:brush>
  </inkml:definitions>
  <inkml:trace contextRef="#ctx0" brushRef="#br0">0 4 4952 0 0,'33'-2'8795'0'0,"-12"0"-6466"0"0,-7 3-703 0 0,28 0-17148 0 0</inkml:trace>
</inkml:ink>
</file>

<file path=ppt/ink/ink5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32.436"/>
    </inkml:context>
    <inkml:brush xml:id="br0">
      <inkml:brushProperty name="width" value="0.05" units="cm"/>
      <inkml:brushProperty name="height" value="0.05" units="cm"/>
      <inkml:brushProperty name="color" value="#E71224"/>
    </inkml:brush>
  </inkml:definitions>
  <inkml:trace contextRef="#ctx0" brushRef="#br0">25 51 396 0 0,'0'-1'38'0'0,"1"1"-1"0"0,-1-1 1 0 0,1 1 0 0 0,-1 0-1 0 0,0-1 1 0 0,1 1 0 0 0,-1-1-1 0 0,0 1 1 0 0,1-1 0 0 0,-1 1-1 0 0,0-1 1 0 0,0 1 0 0 0,0-1-1 0 0,1 1 1 0 0,-1-1 0 0 0,0 0-1 0 0,0 1 1 0 0,0-1 0 0 0,0 1-1 0 0,0-1 1 0 0,0 1 0 0 0,0-1-1 0 0,0 1 1 0 0,0-1 0 0 0,0 0-1 0 0,-1 1 1 0 0,1-1-1 0 0,0 1 1 0 0,-1-2 0 0 0,0 1 34 0 0,0 0 0 0 0,-1 0 1 0 0,1 0-1 0 0,-1 0 0 0 0,0 1 0 0 0,1-1 1 0 0,-1 0-1 0 0,0 1 0 0 0,1-1 0 0 0,-1 1 1 0 0,0-1-1 0 0,0 1 0 0 0,-3 0 1 0 0,3-1-52 0 0,8-1 87 0 0,0-1 126 0 0,0 1 0 0 0,0 0-1 0 0,0 0 1 0 0,1 1 0 0 0,-1 0 0 0 0,10-1 0 0 0,-2 0-13 0 0,1-1-382 0 0,1 1 0 0 0,-1 1 1 0 0,1 1-1 0 0,15 1 0 0 0,-29-1-334 0 0,15 4-1343 0 0,-16-3 1174 0 0</inkml:trace>
</inkml:ink>
</file>

<file path=ppt/ink/ink5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33.421"/>
    </inkml:context>
    <inkml:brush xml:id="br0">
      <inkml:brushProperty name="width" value="0.05" units="cm"/>
      <inkml:brushProperty name="height" value="0.05" units="cm"/>
      <inkml:brushProperty name="color" value="#E71224"/>
    </inkml:brush>
  </inkml:definitions>
  <inkml:trace contextRef="#ctx0" brushRef="#br0">42 46 2076 0 0,'0'0'1914'0'0,"-8"-3"276"0"0,-26-8 12066 0 0,35 10-13940 0 0,-1 1 1 0 0,0-1-1 0 0,0 1 1 0 0,1-1-1 0 0,-1 1 1 0 0,0-1-1 0 0,1 1 1 0 0,-1-1-1 0 0,0 1 1 0 0,1-1-1 0 0,-1 1 0 0 0,1-1 1 0 0,-1 1-1 0 0,1 0 1 0 0,-1-1-1 0 0,1 1 1 0 0,-1 0-1 0 0,1-1 1 0 0,-1 1-1 0 0,1 0 1 0 0,-1 0-1 0 0,1 0 1 0 0,0-1-1 0 0,0 1 1 0 0,28-6 2119 0 0,41 2-3390 0 0,-52 3 1969 0 0,161-7 438 0 0,-111 6-1158 0 0,-65 1-230 0 0,16 2-2445 0 0,-8 2-5081 0 0,-35 15-13110 0 0</inkml:trace>
</inkml:ink>
</file>

<file path=ppt/ink/ink5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33.874"/>
    </inkml:context>
    <inkml:brush xml:id="br0">
      <inkml:brushProperty name="width" value="0.05" units="cm"/>
      <inkml:brushProperty name="height" value="0.05" units="cm"/>
      <inkml:brushProperty name="color" value="#E71224"/>
    </inkml:brush>
  </inkml:definitions>
  <inkml:trace contextRef="#ctx0" brushRef="#br0">18 39 4616 0 0,'-15'-38'17341'0'0,"14"64"-6926"0"0,0 37-9141 0 0,1-40-4393 0 0,1 0 0 0 0,4 28 1 0 0,1-29-2126 0 0,1 0 1 0 0,14 31 0 0 0,-7-20 159 0 0,-10-20 3132 0 0</inkml:trace>
</inkml:ink>
</file>

<file path=ppt/ink/ink5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34.936"/>
    </inkml:context>
    <inkml:brush xml:id="br0">
      <inkml:brushProperty name="width" value="0.05" units="cm"/>
      <inkml:brushProperty name="height" value="0.05" units="cm"/>
      <inkml:brushProperty name="color" value="#E71224"/>
    </inkml:brush>
  </inkml:definitions>
  <inkml:trace contextRef="#ctx0" brushRef="#br0">11 30 4440 0 0,'-10'-29'20604'0'0,"10"43"-17530"0"0,4 57-1731 0 0,5 18-318 0 0,-2-1-3711 0 0,0 89-12829 0 0,-13-65 6152 0 0,4-86 7473 0 0</inkml:trace>
</inkml:ink>
</file>

<file path=ppt/ink/ink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3:48.495"/>
    </inkml:context>
    <inkml:brush xml:id="br0">
      <inkml:brushProperty name="width" value="0.05" units="cm"/>
      <inkml:brushProperty name="height" value="0.05" units="cm"/>
      <inkml:brushProperty name="color" value="#004F8B"/>
    </inkml:brush>
  </inkml:definitions>
  <inkml:trace contextRef="#ctx0" brushRef="#br0">0 61 4020 0 0,'7'6'1713'0'0,"3"-5"-177"0"0,2 1-124 0 0,3-2-40 0 0,1 0-288 0 0,3 0-252 0 0,2-3-240 0 0,-1-1-416 0 0,5-1-432 0 0,0-4-748 0 0,0 2-1772 0 0,0 0 308 0 0,-5-1 287 0 0,3-5 125 0 0,-4-1 364 0 0</inkml:trace>
</inkml:ink>
</file>

<file path=ppt/ink/ink5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35.624"/>
    </inkml:context>
    <inkml:brush xml:id="br0">
      <inkml:brushProperty name="width" value="0.05" units="cm"/>
      <inkml:brushProperty name="height" value="0.05" units="cm"/>
      <inkml:brushProperty name="color" value="#E71224"/>
    </inkml:brush>
  </inkml:definitions>
  <inkml:trace contextRef="#ctx0" brushRef="#br0">1 111 4720 0 0,'3'-12'10548'0'0,"0"8"-10007"0"0,95-13 3860 0 0,58 7-2312 0 0,-28 2-1063 0 0,59-8-215 0 0,53-4-1426 0 0,-80-1-2993 0 0,-120 19-100 0 0,-28 4-412 0 0,-3 2-3511 0 0</inkml:trace>
</inkml:ink>
</file>

<file path=ppt/ink/ink5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36.093"/>
    </inkml:context>
    <inkml:brush xml:id="br0">
      <inkml:brushProperty name="width" value="0.05" units="cm"/>
      <inkml:brushProperty name="height" value="0.05" units="cm"/>
      <inkml:brushProperty name="color" value="#E71224"/>
    </inkml:brush>
  </inkml:definitions>
  <inkml:trace contextRef="#ctx0" brushRef="#br0">29 31 5300 0 0,'-28'-31'18814'0'0,"28"54"-14657"0"0,13 121-1700 0 0,-9-71-5302 0 0,-3-1-3679 0 0,0-64 4767 0 0,0 0 0 0 0,1 0 0 0 0,0 0 0 0 0,1 0-1 0 0,-1 0 1 0 0,1-1 0 0 0,1 1 0 0 0,0-1 0 0 0,0 1-1 0 0,7 8 1 0 0,-5-7-89 0 0</inkml:trace>
</inkml:ink>
</file>

<file path=ppt/ink/ink5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36.811"/>
    </inkml:context>
    <inkml:brush xml:id="br0">
      <inkml:brushProperty name="width" value="0.05" units="cm"/>
      <inkml:brushProperty name="height" value="0.05" units="cm"/>
      <inkml:brushProperty name="color" value="#E71224"/>
    </inkml:brush>
  </inkml:definitions>
  <inkml:trace contextRef="#ctx0" brushRef="#br0">243 201 4852 0 0,'-10'0'13802'0'0,"-29"4"-7838"0"0,22-2-5810 0 0,0-1 0 0 0,0-1 0 0 0,0-1-1 0 0,-30-4 1 0 0,42 4-139 0 0,1-1 0 0 0,-1 1 0 0 0,1-1-1 0 0,-1 0 1 0 0,1 0 0 0 0,0-1 0 0 0,0 1 0 0 0,0-1 0 0 0,0 0-1 0 0,1 0 1 0 0,-1 0 0 0 0,1-1 0 0 0,0 1 0 0 0,0-1 0 0 0,0 1 0 0 0,0-1-1 0 0,0 0 1 0 0,1 0 0 0 0,0-1 0 0 0,0 1 0 0 0,-2-5 0 0 0,4 6-29 0 0,0 1 0 0 0,0-1 1 0 0,0 1-1 0 0,0 0 0 0 0,0-1 1 0 0,1 1-1 0 0,-1 0 0 0 0,1-1 1 0 0,-1 1-1 0 0,1 0 0 0 0,0 0 0 0 0,0-1 1 0 0,0 1-1 0 0,0 0 0 0 0,0 0 1 0 0,1 0-1 0 0,-1 0 0 0 0,1 0 1 0 0,-1 1-1 0 0,1-1 0 0 0,0 0 1 0 0,0 1-1 0 0,3-3 0 0 0,2-1-10 0 0,0-1-1 0 0,1 1 1 0 0,0 1-1 0 0,13-7 1 0 0,6 0 302 0 0,0 2 0 0 0,1 0 1 0 0,51-9-1 0 0,-77 18 0 0 0,26 17 1725 0 0,-24-6-1684 0 0,-2 0 0 0 0,1 0 0 0 0,-1 1 0 0 0,-1-1 0 0 0,0 0 0 0 0,-1 1 0 0 0,0-1 0 0 0,-3 17 0 0 0,3 43 920 0 0,12-17-3402 0 0,21 18-5487 0 0,0-3 1943 0 0,-21-10-7798 0 0,-11-50 11531 0 0</inkml:trace>
</inkml:ink>
</file>

<file path=ppt/ink/ink5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37.780"/>
    </inkml:context>
    <inkml:brush xml:id="br0">
      <inkml:brushProperty name="width" value="0.05" units="cm"/>
      <inkml:brushProperty name="height" value="0.05" units="cm"/>
      <inkml:brushProperty name="color" value="#E71224"/>
    </inkml:brush>
  </inkml:definitions>
  <inkml:trace contextRef="#ctx0" brushRef="#br0">221 55 3304 0 0,'-1'-28'8638'0'0,"1"26"-8380"0"0,-1 1 1 0 0,0-1-1 0 0,0 1 1 0 0,0-1-1 0 0,0 1 1 0 0,0-1-1 0 0,0 1 0 0 0,0-1 1 0 0,-1 1-1 0 0,1 0 1 0 0,0 0-1 0 0,-1 0 1 0 0,1 0-1 0 0,-1 0 1 0 0,1 0-1 0 0,-1 0 1 0 0,0 0-1 0 0,1 0 1 0 0,-1 1-1 0 0,0-1 1 0 0,1 1-1 0 0,-1-1 0 0 0,-2 1 1 0 0,0 0-23 0 0,0 0 1 0 0,1 0-1 0 0,-1 1 0 0 0,0-1 0 0 0,0 1 1 0 0,1 0-1 0 0,-1 0 0 0 0,0 1 1 0 0,1-1-1 0 0,-6 4 0 0 0,0 0 108 0 0,0 0 0 0 0,0 1 0 0 0,1 0 0 0 0,0 1 0 0 0,0 0 0 0 0,0 0 0 0 0,-9 13 0 0 0,8-6-130 0 0,1 0 0 0 0,1 0 0 0 0,0 1 0 0 0,1 0 0 0 0,0 0 0 0 0,1 1 0 0 0,1 0 0 0 0,0 0 0 0 0,1 0 0 0 0,1 0 0 0 0,1 0 0 0 0,0 1 0 0 0,1-1 0 0 0,1 0 0 0 0,0 1 0 0 0,5 19 0 0 0,-4-29-555 0 0,0-1 0 0 0,1 1 0 0 0,0-1 0 0 0,0 0-1 0 0,1 0 1 0 0,-1 0 0 0 0,1 0 0 0 0,1-1 0 0 0,-1 0 0 0 0,1 1 0 0 0,0-2 0 0 0,0 1 0 0 0,0 0 0 0 0,1-1 0 0 0,9 6 0 0 0,21 7-4921 0 0,3-6-3652 0 0,-27-11 5289 0 0,-9-1 3001 0 0,0 1-1144 0 0</inkml:trace>
</inkml:ink>
</file>

<file path=ppt/ink/ink5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38.374"/>
    </inkml:context>
    <inkml:brush xml:id="br0">
      <inkml:brushProperty name="width" value="0.05" units="cm"/>
      <inkml:brushProperty name="height" value="0.05" units="cm"/>
      <inkml:brushProperty name="color" value="#E71224"/>
    </inkml:brush>
  </inkml:definitions>
  <inkml:trace contextRef="#ctx0" brushRef="#br0">108 104 3960 0 0,'-5'-42'9257'0'0,"-7"6"289"0"0,8 37-9004 0 0,-1 3-307 0 0,-1 1 0 0 0,0-1 0 0 0,1 1 0 0 0,0 0-1 0 0,0 0 1 0 0,0 0 0 0 0,1 1 0 0 0,0 0-1 0 0,0 0 1 0 0,0 0 0 0 0,1 0 0 0 0,0 0-1 0 0,-3 9 1 0 0,2-6-122 0 0,0 1-1 0 0,1-1 1 0 0,0 1-1 0 0,1 0 0 0 0,0 0 1 0 0,0 0-1 0 0,1 1 1 0 0,0-1-1 0 0,2 12 1 0 0,-1-20-158 0 0,0-1 1 0 0,0 0-1 0 0,0 0 1 0 0,1 0 0 0 0,-1 1-1 0 0,0-1 1 0 0,1 0-1 0 0,-1 0 1 0 0,1 0 0 0 0,-1 0-1 0 0,1 0 1 0 0,0 0-1 0 0,0 0 1 0 0,-1 0 0 0 0,1 0-1 0 0,0 0 1 0 0,0 0-1 0 0,0 0 1 0 0,0 0 0 0 0,0-1-1 0 0,0 1 1 0 0,0 0 0 0 0,0-1-1 0 0,0 1 1 0 0,2 0-1 0 0,0 0-50 0 0,0-1-1 0 0,0 1 0 0 0,0-1 0 0 0,0 0 1 0 0,0 0-1 0 0,0 0 0 0 0,0 0 0 0 0,0 0 1 0 0,0-1-1 0 0,4 0 0 0 0,1-2-109 0 0,1 1 0 0 0,-1-2 1 0 0,1 1-1 0 0,-1-1 0 0 0,0 0 0 0 0,9-7 0 0 0,-10 6 149 0 0,-1-1 0 0 0,0 0 1 0 0,0 0-1 0 0,0-1 0 0 0,-1 1 0 0 0,0-1 1 0 0,0 0-1 0 0,-1-1 0 0 0,0 1 0 0 0,0-1 1 0 0,-1 0-1 0 0,3-10 0 0 0,-4 14 152 0 0,-1 0 0 0 0,0 0 0 0 0,0 0 0 0 0,-1-1-1 0 0,1 1 1 0 0,-1 0 0 0 0,0-1 0 0 0,0 1 0 0 0,-1 0 0 0 0,1-1 0 0 0,-1 1-1 0 0,0 0 1 0 0,0 0 0 0 0,0 0 0 0 0,-1 0 0 0 0,1 0 0 0 0,-1 0 0 0 0,0 0-1 0 0,0 0 1 0 0,0 0 0 0 0,-1 1 0 0 0,0-1 0 0 0,1 1 0 0 0,-1 0 0 0 0,-5-5-1 0 0,5 7-45 0 0,-1-1-1 0 0,1 1 1 0 0,-1 0-1 0 0,1-1 1 0 0,-1 1-1 0 0,0 1 1 0 0,0-1-1 0 0,1 1 1 0 0,-1-1-1 0 0,0 1 1 0 0,0 0-1 0 0,0 1 0 0 0,1-1 1 0 0,-1 0-1 0 0,0 1 1 0 0,1 0-1 0 0,-1 0 1 0 0,-4 2-1 0 0,5-2-159 0 0,1 0 0 0 0,0 0 1 0 0,-1 0-1 0 0,1 0 0 0 0,0 0 0 0 0,0 0 0 0 0,0 1 0 0 0,0-1 0 0 0,0 1 0 0 0,0 0 1 0 0,0 0-1 0 0,-2 2 0 0 0,4-3-97 0 0,-1 0 1 0 0,1 0-1 0 0,-1 0 0 0 0,1 0 1 0 0,-1 0-1 0 0,1 0 0 0 0,0 1 1 0 0,-1-1-1 0 0,1 0 1 0 0,0 0-1 0 0,0 0 0 0 0,0 0 1 0 0,0 0-1 0 0,0 1 1 0 0,0-1-1 0 0,0 0 0 0 0,1 0 1 0 0,-1 0-1 0 0,0 0 0 0 0,1 0 1 0 0,-1 0-1 0 0,0 0 1 0 0,1 1-1 0 0,-1-1 0 0 0,1 0 1 0 0,0-1-1 0 0,0 2 0 0 0,2 1-984 0 0,0 0-1 0 0,1 0 1 0 0,-1-1 0 0 0,0 1-1 0 0,1-1 1 0 0,0 0-1 0 0,-1 0 1 0 0,1-1-1 0 0,0 1 1 0 0,0-1-1 0 0,0 1 1 0 0,0-1-1 0 0,0 0 1 0 0,7 0-1 0 0,8 0-484 0 0</inkml:trace>
</inkml:ink>
</file>

<file path=ppt/ink/ink5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38.811"/>
    </inkml:context>
    <inkml:brush xml:id="br0">
      <inkml:brushProperty name="width" value="0.05" units="cm"/>
      <inkml:brushProperty name="height" value="0.05" units="cm"/>
      <inkml:brushProperty name="color" value="#E71224"/>
    </inkml:brush>
  </inkml:definitions>
  <inkml:trace contextRef="#ctx0" brushRef="#br0">197 77 4360 0 0,'1'-2'742'0'0,"0"-1"0"0"0,0 1-1 0 0,0-1 1 0 0,0 1 0 0 0,0-1-1 0 0,-1 0 1 0 0,1 1 0 0 0,-1-1 0 0 0,0 0-1 0 0,0 1 1 0 0,0-1 0 0 0,0 0-1 0 0,0 0 1 0 0,0 1 0 0 0,-1-1-1 0 0,1 0 1 0 0,-1 1 0 0 0,0-1-1 0 0,0 1 1 0 0,-2-5 0 0 0,-13-10 3207 0 0,15 16-3126 0 0,-33 2 2424 0 0,32 1-3169 0 0,1-1-1 0 0,0 0 1 0 0,0 0 0 0 0,-1 1 0 0 0,1-1 0 0 0,0 1 0 0 0,1-1 0 0 0,-1 1 0 0 0,0-1 0 0 0,0 1 0 0 0,1 0 0 0 0,-1-1 0 0 0,0 1 0 0 0,1 0 0 0 0,0-1 0 0 0,-1 1 0 0 0,1 0 0 0 0,0 0 0 0 0,0-1 0 0 0,0 1 0 0 0,0 0 0 0 0,0 0 0 0 0,1-1 0 0 0,-1 1-1 0 0,0 0 1 0 0,1 0 0 0 0,0-1 0 0 0,-1 1 0 0 0,1 0 0 0 0,1 1 0 0 0,3 8 16 0 0,1-1 0 0 0,1 0 0 0 0,13 16-1 0 0,7 12 79 0 0,-23-30-197 0 0,-1 0 0 0 0,0 0 0 0 0,-1 0-1 0 0,1 1 1 0 0,-2-1 0 0 0,1 1 0 0 0,-1-1 0 0 0,-1 1-1 0 0,1-1 1 0 0,-1 1 0 0 0,-1-1 0 0 0,0 1 0 0 0,0-1-1 0 0,0 1 1 0 0,-1-1 0 0 0,-1 0 0 0 0,1 0 0 0 0,-1 0-1 0 0,-1 0 1 0 0,1 0 0 0 0,-9 12 0 0 0,8-14-640 0 0,0 0 1 0 0,-1-1-1 0 0,0 1 1 0 0,0-1-1 0 0,-1 0 1 0 0,1 0-1 0 0,-1 0 1 0 0,0-1-1 0 0,0 0 0 0 0,-1 0 1 0 0,-6 3-1 0 0,7-4-652 0 0,-1-1 1 0 0,1 0-1 0 0,0 0 0 0 0,-1-1 0 0 0,-9 2 0 0 0,9-3-561 0 0,-1 0 0 0 0,1 0 0 0 0,-1 0 0 0 0,1-1 0 0 0,-10-2 0 0 0,2-2 26 0 0</inkml:trace>
</inkml:ink>
</file>

<file path=ppt/ink/ink5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39.718"/>
    </inkml:context>
    <inkml:brush xml:id="br0">
      <inkml:brushProperty name="width" value="0.05" units="cm"/>
      <inkml:brushProperty name="height" value="0.05" units="cm"/>
      <inkml:brushProperty name="color" value="#E71224"/>
    </inkml:brush>
  </inkml:definitions>
  <inkml:trace contextRef="#ctx0" brushRef="#br0">139 36 4164 0 0,'4'-28'12707'0'0,"-4"28"-12598"0"0,0 0 0 0 0,0-1 1 0 0,0 1-1 0 0,0 0 0 0 0,0 0 1 0 0,0-1-1 0 0,0 1 0 0 0,0 0 0 0 0,0 0 1 0 0,0-1-1 0 0,0 1 0 0 0,0 0 0 0 0,0 0 1 0 0,0-1-1 0 0,-1 1 0 0 0,1 0 1 0 0,0 0-1 0 0,0-1 0 0 0,0 1 0 0 0,0 0 1 0 0,0 0-1 0 0,-1 0 0 0 0,1 0 1 0 0,0-1-1 0 0,0 1 0 0 0,0 0 0 0 0,0 0 1 0 0,-1 0-1 0 0,1 0 0 0 0,0 0 0 0 0,0-1 1 0 0,-1 1-1 0 0,1 0 0 0 0,0 0 1 0 0,0 0-1 0 0,-1 0 0 0 0,1 0 0 0 0,0 0 1 0 0,0 0-1 0 0,-1 0 0 0 0,1 0 1 0 0,0 0-1 0 0,0 0 0 0 0,-1 0 0 0 0,1 0 1 0 0,0 0-1 0 0,0 0 0 0 0,-1 0 1 0 0,1 0-1 0 0,0 0 0 0 0,0 1 0 0 0,-1-1 1 0 0,1 0-1 0 0,0 0 0 0 0,0 0 0 0 0,0 0 1 0 0,-1 0-1 0 0,1 1 0 0 0,0-1 1 0 0,0 0-1 0 0,0 0 0 0 0,0 0 0 0 0,-1 1 1 0 0,1-1-1 0 0,0 0 0 0 0,-18 27 2413 0 0,-11 36-686 0 0,8-6-1063 0 0,2 1 0 0 0,-19 99-1 0 0,36-138-617 0 0,-1 0-1 0 0,2 0 1 0 0,1 0-1 0 0,0 0 0 0 0,2 1 1 0 0,0-1-1 0 0,1-1 1 0 0,0 1-1 0 0,2 0 1 0 0,0-1-1 0 0,1 0 1 0 0,15 30-1 0 0,-4-19-154 0 0,2-1 0 0 0,25 32 0 0 0,-17-26 0 0 0,22 38 0 0 0,-45-67 0 0 0,1 2 0 0 0,0-2 0 0 0,6 5-2151 0 0,4-7-6641 0 0,8-19-7364 0 0,-15 8 13873 0 0,1 1 547 0 0,-1-1 167 0 0</inkml:trace>
</inkml:ink>
</file>

<file path=ppt/ink/ink5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40.093"/>
    </inkml:context>
    <inkml:brush xml:id="br0">
      <inkml:brushProperty name="width" value="0.05" units="cm"/>
      <inkml:brushProperty name="height" value="0.05" units="cm"/>
      <inkml:brushProperty name="color" value="#E71224"/>
    </inkml:brush>
  </inkml:definitions>
  <inkml:trace contextRef="#ctx0" brushRef="#br0">6 41 5016 0 0,'1'-40'21876'0'0,"3"227"-16517"0"0,-13-59-8386 0 0,7-92-576 0 0,3 19-8641 0 0,0-14 671 0 0</inkml:trace>
</inkml:ink>
</file>

<file path=ppt/ink/ink5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41.062"/>
    </inkml:context>
    <inkml:brush xml:id="br0">
      <inkml:brushProperty name="width" value="0.05" units="cm"/>
      <inkml:brushProperty name="height" value="0.05" units="cm"/>
      <inkml:brushProperty name="color" value="#E71224"/>
    </inkml:brush>
  </inkml:definitions>
  <inkml:trace contextRef="#ctx0" brushRef="#br0">205 158 4452 0 0,'7'-4'15577'0'0,"-14"7"-10081"0"0,-35 15-6659 0 0,25-12 3785 0 0,10-4-2513 0 0,0-1 1 0 0,-1 0-1 0 0,1 0 1 0 0,0-1 0 0 0,-1 0-1 0 0,1-1 1 0 0,0 1-1 0 0,0-1 1 0 0,-1-1-1 0 0,-7-2 1 0 0,12 4-152 0 0,0-1 0 0 0,0 1 0 0 0,0-1 0 0 0,0 0 0 0 0,1-1 0 0 0,-1 1 0 0 0,0 0 0 0 0,1-1 0 0 0,-1 1 0 0 0,1-1 0 0 0,-1 0 0 0 0,1 0 1 0 0,0 0-1 0 0,0 0 0 0 0,0 0 0 0 0,0 0 0 0 0,0-1 0 0 0,0 1 0 0 0,1-1 0 0 0,-1 1 0 0 0,1-1 0 0 0,0 1 0 0 0,-1-1 0 0 0,1 0 0 0 0,1 0 0 0 0,-1 0 0 0 0,0 0 0 0 0,0-4 0 0 0,1 3-11 0 0,0-1-1 0 0,1 1 0 0 0,-1 0 0 0 0,1-1 0 0 0,0 1 0 0 0,0 0 0 0 0,1-1 0 0 0,-1 1 0 0 0,1 0 0 0 0,0 0 0 0 0,0 0 0 0 0,0 0 0 0 0,1 1 0 0 0,-1-1 0 0 0,4-3 0 0 0,1 0 20 0 0,0 0-1 0 0,0 1 0 0 0,1 0 1 0 0,0 1-1 0 0,15-9 1 0 0,-22 13 112 0 0,25 0 1589 0 0,-22 6-1538 0 0,-1 0 1 0 0,1 1-1 0 0,-2-1 1 0 0,1 1-1 0 0,0-1 1 0 0,-1 1 0 0 0,0 0-1 0 0,-1 0 1 0 0,1 0-1 0 0,-1 0 1 0 0,0 9-1 0 0,1 79 2385 0 0,-2-19-1462 0 0,3-40-1191 0 0,0 0-561 0 0,1 1 1 0 0,1-1-1 0 0,11 35 0 0 0,-12-44-4799 0 0,-3-22 3897 0 0,-1-1 1 0 0,0 1-1 0 0,1-1 1 0 0,0 1-1 0 0,-1-1 1 0 0,1 0-1 0 0,1 1 1 0 0,-1-1-1 0 0,0 0 0 0 0,1 1 1 0 0,0-1-1 0 0,0 0 1 0 0,4 5-1 0 0,1-1-62 0 0</inkml:trace>
</inkml:ink>
</file>

<file path=ppt/ink/ink5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41.890"/>
    </inkml:context>
    <inkml:brush xml:id="br0">
      <inkml:brushProperty name="width" value="0.05" units="cm"/>
      <inkml:brushProperty name="height" value="0.05" units="cm"/>
      <inkml:brushProperty name="color" value="#E71224"/>
    </inkml:brush>
  </inkml:definitions>
  <inkml:trace contextRef="#ctx0" brushRef="#br0">15 29 5404 0 0,'6'-25'19062'0'0,"-9"48"-14741"0"0,-5 33-5735 0 0,5-41 3595 0 0,1-3-2010 0 0,0-1 0 0 0,1 1 0 0 0,0 0 1 0 0,1-1-1 0 0,0 1 0 0 0,1 0 0 0 0,0-1 0 0 0,5 20 0 0 0,-6-30-209 0 0,0 0 0 0 0,0 0 0 0 0,1 0-1 0 0,-1 0 1 0 0,0 0 0 0 0,1 0 0 0 0,-1-1-1 0 0,0 1 1 0 0,1 0 0 0 0,-1 0 0 0 0,1 0-1 0 0,-1-1 1 0 0,1 1 0 0 0,0 0 0 0 0,-1-1 0 0 0,1 1-1 0 0,0-1 1 0 0,-1 1 0 0 0,1-1 0 0 0,0 1-1 0 0,0-1 1 0 0,0 1 0 0 0,-1-1 0 0 0,1 1-1 0 0,0-1 1 0 0,0 0 0 0 0,0 0 0 0 0,0 1 0 0 0,0-1-1 0 0,1 0 1 0 0,0 0-13 0 0,0-1 1 0 0,1 1-1 0 0,-1-1 0 0 0,0 0 1 0 0,1 0-1 0 0,-1 1 0 0 0,0-1 1 0 0,0-1-1 0 0,0 1 0 0 0,0 0 1 0 0,3-3-1 0 0,3-2-55 0 0,-1 0 1 0 0,0-1-1 0 0,0 0 0 0 0,9-12 1 0 0,-7 5 348 0 0,6-6 1238 0 0,-11 23-891 0 0,-2 16-533 0 0,-2-16-78 0 0,0 1 0 0 0,0-1 0 0 0,0 0 0 0 0,1 0 1 0 0,-1 0-1 0 0,1 1 0 0 0,0-1 0 0 0,0 0 0 0 0,0 0 1 0 0,0 0-1 0 0,0 0 0 0 0,1 0 0 0 0,0 0 0 0 0,-1-1 1 0 0,1 1-1 0 0,0 0 0 0 0,0-1 0 0 0,0 1 0 0 0,1-1 1 0 0,-1 0-1 0 0,1 0 0 0 0,-1 0 0 0 0,1 0 0 0 0,0 0 1 0 0,3 1-1 0 0,-3-2-13 0 0,0 0 1 0 0,-1-1 0 0 0,1 1-1 0 0,0-1 1 0 0,0 1-1 0 0,0-1 1 0 0,-1 0-1 0 0,1 0 1 0 0,0 0-1 0 0,0-1 1 0 0,0 1-1 0 0,-1-1 1 0 0,1 0 0 0 0,0 1-1 0 0,0-1 1 0 0,-1 0-1 0 0,1-1 1 0 0,-1 1-1 0 0,1 0 1 0 0,-1-1-1 0 0,1 1 1 0 0,-1-1 0 0 0,0 0-1 0 0,0 0 1 0 0,0 0-1 0 0,0 0 1 0 0,0 0-1 0 0,0 0 1 0 0,1-4-1 0 0,2-1 19 0 0,-1-1 0 0 0,0 1-1 0 0,0-1 1 0 0,-1 0-1 0 0,0 0 1 0 0,0-1 0 0 0,-1 1-1 0 0,0 0 1 0 0,2-17 0 0 0,-4 18 77 0 0,1 1 0 0 0,-1-1 0 0 0,0 0 1 0 0,0 0-1 0 0,-1 1 0 0 0,0-1 1 0 0,0 0-1 0 0,0 1 0 0 0,-1-1 1 0 0,0 1-1 0 0,-1-1 0 0 0,1 1 1 0 0,-5-7-1 0 0,5 10-2552 0 0,-6-8 6384 0 0,4 6-4891 0 0</inkml:trace>
</inkml:ink>
</file>

<file path=ppt/ink/ink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1.497"/>
    </inkml:context>
    <inkml:brush xml:id="br0">
      <inkml:brushProperty name="width" value="0.05" units="cm"/>
      <inkml:brushProperty name="height" value="0.05" units="cm"/>
      <inkml:brushProperty name="color" value="#004F8B"/>
    </inkml:brush>
  </inkml:definitions>
  <inkml:trace contextRef="#ctx0" brushRef="#br0">230 38 6705 0 0,'20'-37'22008'0'0,"-30"60"-20140"0"0,-31 84 394 0 0,9-20-2179 0 0,6-31-3106 0 0,1-13-2412 0 0,-5-4-3405 0 0,26-34 7718 0 0,-1 0 0 0 0,0 0 0 0 0,0-1-1 0 0,0 1 1 0 0,0-1 0 0 0,-1-1 0 0 0,1 1 0 0 0,-1-1 0 0 0,0 0-1 0 0,-10 4 1 0 0,-2-3-514 0 0</inkml:trace>
</inkml:ink>
</file>

<file path=ppt/ink/ink5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42.390"/>
    </inkml:context>
    <inkml:brush xml:id="br0">
      <inkml:brushProperty name="width" value="0.05" units="cm"/>
      <inkml:brushProperty name="height" value="0.05" units="cm"/>
      <inkml:brushProperty name="color" value="#E71224"/>
    </inkml:brush>
  </inkml:definitions>
  <inkml:trace contextRef="#ctx0" brushRef="#br0">41 23 5300 0 0,'7'-23'23269'0'0,"-6"37"-22074"0"0,2 69-194 0 0,-3 0 0 0 0,-12 91 0 0 0,-7-81-1001 0 0,14-75 0 0 0,0 1 0 0 0,1-1 0 0 0,1 1 0 0 0,1 0 0 0 0,1-1 0 0 0,1 26 0 0 0,1-41-173 0 0,0 0-1 0 0,0-1 1 0 0,0 1-1 0 0,1 0 1 0 0,-1-1 0 0 0,1 0-1 0 0,0 1 1 0 0,-1-1-1 0 0,1 0 1 0 0,0 0 0 0 0,0 0-1 0 0,0 0 1 0 0,1 0-1 0 0,-1 0 1 0 0,0-1-1 0 0,1 1 1 0 0,-1-1 0 0 0,1 1-1 0 0,0-1 1 0 0,-1 0-1 0 0,1 0 1 0 0,0-1 0 0 0,0 1-1 0 0,-1 0 1 0 0,1-1-1 0 0,0 1 1 0 0,0-1 0 0 0,0 0-1 0 0,0 0 1 0 0,0 0-1 0 0,-1-1 1 0 0,1 1 0 0 0,4-2-1 0 0,-6 2-283 0 0,0 0-1 0 0,0-1 0 0 0,0 1 1 0 0,0-1-1 0 0,-1 0 1 0 0,1 1-1 0 0,0-1 0 0 0,0 1 1 0 0,-1-1-1 0 0,1 0 1 0 0,0 0-1 0 0,-1 1 0 0 0,1-1 1 0 0,0 0-1 0 0,-1 0 1 0 0,1 0-1 0 0,-1 0 0 0 0,0 0 1 0 0,1 0-1 0 0,-1 0 1 0 0,0 0-1 0 0,1 0 0 0 0,-1 0 1 0 0,0 0-1 0 0,0 0 1 0 0,0 0-1 0 0,0 0 0 0 0,0 0 1 0 0,0 0-1 0 0,0 0 1 0 0,0 0-1 0 0,-1-1 0 0 0,-8-32-7685 0 0,8 31 7744 0 0,-3-7-1673 0 0</inkml:trace>
</inkml:ink>
</file>

<file path=ppt/ink/ink5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42.749"/>
    </inkml:context>
    <inkml:brush xml:id="br0">
      <inkml:brushProperty name="width" value="0.05" units="cm"/>
      <inkml:brushProperty name="height" value="0.05" units="cm"/>
      <inkml:brushProperty name="color" value="#E71224"/>
    </inkml:brush>
  </inkml:definitions>
  <inkml:trace contextRef="#ctx0" brushRef="#br0">4 91 5044 0 0,'-1'-3'732'0'0,"0"0"0"0"0,1 0 0 0 0,-1 0 0 0 0,1 0 0 0 0,-1 0 0 0 0,1 0 0 0 0,0 1-1 0 0,0-1 1 0 0,0 0 0 0 0,1 0 0 0 0,-1 0 0 0 0,1 0 0 0 0,0 0 0 0 0,-1 0-1 0 0,1 0 1 0 0,0 1 0 0 0,3-5 0 0 0,-3 5-358 0 0,1-1-1 0 0,0 1 1 0 0,1 0 0 0 0,-1-1-1 0 0,0 1 1 0 0,1 0 0 0 0,-1 0 0 0 0,1 1-1 0 0,0-1 1 0 0,-1 0 0 0 0,1 1-1 0 0,0 0 1 0 0,0 0 0 0 0,0 0-1 0 0,0 0 1 0 0,0 0 0 0 0,6 0-1 0 0,61-3-1509 0 0,38 16-13638 0 0,-73-6 9052 0 0,-24-6 3850 0 0</inkml:trace>
</inkml:ink>
</file>

<file path=ppt/ink/ink5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43.109"/>
    </inkml:context>
    <inkml:brush xml:id="br0">
      <inkml:brushProperty name="width" value="0.05" units="cm"/>
      <inkml:brushProperty name="height" value="0.05" units="cm"/>
      <inkml:brushProperty name="color" value="#E71224"/>
    </inkml:brush>
  </inkml:definitions>
  <inkml:trace contextRef="#ctx0" brushRef="#br0">21 55 5364 0 0,'-12'-30'10120'0'0,"3"6"2793"0"0,30 40-11425 0 0,-10-3-1167 0 0,-1 0-1 0 0,0 1 0 0 0,-1 0 0 0 0,0 0 0 0 0,-1 1 0 0 0,-1 0 1 0 0,-1 0-1 0 0,8 27 0 0 0,-1-1-1053 0 0,-3 1 0 0 0,-1 0 0 0 0,-2 0 0 0 0,-2 1 0 0 0,-1 0-1 0 0,-3 0 1 0 0,-7 79 0 0 0,-4-51-1191 0 0,-2 0 0 0 0,-4-2 0 0 0,-46 130 0 0 0,61-196 1068 0 0,-2 4-1072 0 0,1 0-1 0 0,-1 0 0 0 0,0-1 1 0 0,0 1-1 0 0,-1-1 0 0 0,0 0 1 0 0,-8 11-1 0 0,5-13 80 0 0</inkml:trace>
</inkml:ink>
</file>

<file path=ppt/ink/ink5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9:00.406"/>
    </inkml:context>
    <inkml:brush xml:id="br0">
      <inkml:brushProperty name="width" value="0.05" units="cm"/>
      <inkml:brushProperty name="height" value="0.05" units="cm"/>
      <inkml:brushProperty name="color" value="#E71224"/>
    </inkml:brush>
  </inkml:definitions>
  <inkml:trace contextRef="#ctx0" brushRef="#br0">297 21 3672 0 0,'0'-16'19737'0'0,"94"11"-17819"0"0,142 12 0 0 0,-206-5-1704 0 0,77 3 1014 0 0,-106-5-1219 0 0,1 1 0 0 0,-1-1 1 0 0,1 1-1 0 0,-1 0 0 0 0,0-1 0 0 0,0 1 0 0 0,1 0 0 0 0,-1 0 0 0 0,0 0 0 0 0,0 0 0 0 0,0 0 0 0 0,0 0 0 0 0,0 0 0 0 0,0 1 1 0 0,0-1-1 0 0,0 0 0 0 0,-1 0 0 0 0,2 3 0 0 0,12 25 164 0 0,-13-27-158 0 0,-1 0-20 0 0,6 8 217 0 0,-1 2 0 0 0,0-1 0 0 0,-1 0 0 0 0,0 1 1 0 0,-1 0-1 0 0,0 0 0 0 0,-1 0 0 0 0,0 0 0 0 0,-1 0 1 0 0,0 1-1 0 0,-2 19 0 0 0,-5 117 444 0 0,7-118-531 0 0,0-21-59 0 0,0 0 0 0 0,-1 0 0 0 0,-1 0 1 0 0,0 0-1 0 0,-3 18 0 0 0,3-20-66 0 0,-1 51 0 0 0,-10 64 0 0 0,8-80 0 0 0,-6 37 0 0 0,7-43 0 0 0,3-29 0 0 0,-2 2 0 0 0,-1 4 0 0 0,2 21 0 0 0,-6 6 0 0 0,2 26 0 0 0,5-56 0 0 0,1-1 0 0 0,-1-1 0 0 0,0 45 0 0 0,0 7 0 0 0,0-6 0 0 0,0-47 0 0 0,-1 2 0 0 0,1 1 0 0 0,1 32 0 0 0,3-4 0 0 0,-4-30 0 0 0,-2 1 0 0 0,4-2 0 0 0,-1 0 0 0 0,-1 2 0 0 0,0 32 0 0 0,5 15 0 0 0,-4-48 0 0 0,1-2 0 0 0,-2 1 0 0 0,0 0 0 0 0,0-1 0 0 0,0 1 0 0 0,1 0 0 0 0,-1 0 0 0 0,0 0 0 0 0,0 0 0 0 0,1 0 0 0 0,-1 1 0 0 0,0 0 0 0 0,2-2 0 0 0,-2 2 0 0 0,0-1 0 0 0,0 0 0 0 0,2-1 0 0 0,-2 1 0 0 0,-2 1 0 0 0,2 0 0 0 0,-2-1 0 0 0,0 5 0 0 0,2-15 0 0 0,2 52 0 0 0,8 52 0 0 0,-8-100 0 0 0,0 27 0 0 0,-1-23 0 0 0,-1-9 0 0 0,1 3 0 0 0,-1 0 0 0 0,0 1 0 0 0,0-1 0 0 0,0 0 0 0 0,0 0 0 0 0,0 0 0 0 0,0 0 0 0 0,0 0 0 0 0,0 0 0 0 0,0 0 0 0 0,0 0 0 0 0,0 0 0 0 0,1-1 0 0 0,-1 1 0 0 0,0 0 0 0 0,0 0 0 0 0,0 0 0 0 0,0 0 0 0 0,0 0 0 0 0,0 0 0 0 0,0 0 0 0 0,0 0 0 0 0,0 0 0 0 0,0 0 0 0 0,0 0 0 0 0,2 56 0 0 0,-2-49 0 0 0,0 1 0 0 0,0 1 0 0 0,2-1 0 0 0,-4 0 0 0 0,2 1 0 0 0,0 0 0 0 0,1 10 0 0 0,-4 30 0 0 0,2-35 0 0 0,4-15 0 0 0,-12 51 0 0 0,5-31 0 0 0,-2 0 0 0 0,0-1 0 0 0,-14 29 0 0 0,13-32 0 0 0,4-9 0 0 0,-51 53 0 0 0,49-55 0 0 0,0 0 0 0 0,0-1 0 0 0,0 1 0 0 0,0-1 0 0 0,0-1 0 0 0,-8 4 0 0 0,-24 6 0 0 0,0-1 0 0 0,-1-3 0 0 0,0 0 0 0 0,-1-3 0 0 0,1-1 0 0 0,-65-1 0 0 0,51-3 0 0 0,-159-7 0 0 0,195 6 0 0 0,3 0 0 0 0,-1 1 0 0 0,2-2-632 0 0,6 2-4594 0 0,2 1 6634 0 0,3 0-2219 0 0</inkml:trace>
</inkml:ink>
</file>

<file path=ppt/ink/ink5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48.531"/>
    </inkml:context>
    <inkml:brush xml:id="br0">
      <inkml:brushProperty name="width" value="0.05" units="cm"/>
      <inkml:brushProperty name="height" value="0.05" units="cm"/>
      <inkml:brushProperty name="color" value="#E71224"/>
    </inkml:brush>
  </inkml:definitions>
  <inkml:trace contextRef="#ctx0" brushRef="#br0">26 33 2364 0 0,'0'0'1868'0'0,"-25"-26"17477"0"0,34 23-15485 0 0,40 3-4443 0 0,-8 0 1037 0 0,-15-3-269 0 0,47 3-1 0 0,-2 1 28 0 0,-69-1-217 0 0,5 0-1774 0 0,22-1 5369 0 0,-19 0-7013 0 0</inkml:trace>
</inkml:ink>
</file>

<file path=ppt/ink/ink5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49.171"/>
    </inkml:context>
    <inkml:brush xml:id="br0">
      <inkml:brushProperty name="width" value="0.05" units="cm"/>
      <inkml:brushProperty name="height" value="0.05" units="cm"/>
      <inkml:brushProperty name="color" value="#E71224"/>
    </inkml:brush>
  </inkml:definitions>
  <inkml:trace contextRef="#ctx0" brushRef="#br0">0 84 4616 0 0,'6'-22'4907'0'0,"8"-40"15593"0"0,-4 86-19853 0 0,-2 1 0 0 0,0-1 0 0 0,-2 2 0 0 0,5 39 0 0 0,3 113-2905 0 0,-11-131 185 0 0,-3-17-1750 0 0,-1 0 1 0 0,-2-1-1 0 0,-1 1 0 0 0,-1-1 1 0 0,-2 0-1 0 0,-11 32 1 0 0,13-41 1989 0 0</inkml:trace>
</inkml:ink>
</file>

<file path=ppt/ink/ink5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49.812"/>
    </inkml:context>
    <inkml:brush xml:id="br0">
      <inkml:brushProperty name="width" value="0.05" units="cm"/>
      <inkml:brushProperty name="height" value="0.05" units="cm"/>
      <inkml:brushProperty name="color" value="#E71224"/>
    </inkml:brush>
  </inkml:definitions>
  <inkml:trace contextRef="#ctx0" brushRef="#br0">11 103 4532 0 0,'-11'-11'24553'0'0,"14"10"-25633"0"0,337-31 5175 0 0,43-6-6575 0 0,-295 28-930 0 0,-30 4-4999 0 0,-21 2-2933 0 0,-34 4 9107 0 0</inkml:trace>
</inkml:ink>
</file>

<file path=ppt/ink/ink5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0.499"/>
    </inkml:context>
    <inkml:brush xml:id="br0">
      <inkml:brushProperty name="width" value="0.05" units="cm"/>
      <inkml:brushProperty name="height" value="0.05" units="cm"/>
      <inkml:brushProperty name="color" value="#E71224"/>
    </inkml:brush>
  </inkml:definitions>
  <inkml:trace contextRef="#ctx0" brushRef="#br0">258 41 6789 0 0,'-6'-36'12447'0'0,"6"36"-12386"0"0,0 0 0 0 0,0 0 0 0 0,0-1 1 0 0,-1 1-1 0 0,1 0 0 0 0,0-1 0 0 0,0 1 0 0 0,0 0 1 0 0,0 0-1 0 0,-1 0 0 0 0,1-1 0 0 0,0 1 0 0 0,0 0 1 0 0,0 0-1 0 0,-1-1 0 0 0,1 1 0 0 0,0 0 0 0 0,-1 0 1 0 0,1 0-1 0 0,0 0 0 0 0,0 0 0 0 0,-1 0 1 0 0,1-1-1 0 0,0 1 0 0 0,-1 0 0 0 0,1 0 0 0 0,0 0 1 0 0,0 0-1 0 0,-1 0 0 0 0,1 0 0 0 0,0 0 0 0 0,-1 0 1 0 0,1 0-1 0 0,0 0 0 0 0,-1 0 0 0 0,1 0 0 0 0,0 1 1 0 0,0-1-1 0 0,-1 0 0 0 0,1 0 0 0 0,0 0 0 0 0,-1 0 1 0 0,1 0-1 0 0,0 1 0 0 0,0-1 0 0 0,-1 0 0 0 0,1 0 1 0 0,0 0-1 0 0,0 1 0 0 0,0-1 0 0 0,-1 0 1 0 0,1 1-1 0 0,-24 20 5536 0 0,-13 9-907 0 0,28-26-4690 0 0,4-2 0 0 0,0 1 0 0 0,0-1 0 0 0,0-1 0 0 0,0 1 0 0 0,0-1 0 0 0,0 1 0 0 0,0-1 0 0 0,0-1 0 0 0,0 1 0 0 0,-1-1 0 0 0,1 0 0 0 0,0 0 0 0 0,-10-2 0 0 0,12 2 0 0 0,0 0 0 0 0,0 0 0 0 0,0-1 0 0 0,0 1 0 0 0,0-1 0 0 0,0 1 0 0 0,0-1 0 0 0,0 0 0 0 0,0 0 0 0 0,0-1 0 0 0,0 1 0 0 0,1 0 0 0 0,-1-1 0 0 0,1 0 0 0 0,-1 1 0 0 0,1-1 0 0 0,0 0 0 0 0,-1 0 0 0 0,1-1 0 0 0,0 1 0 0 0,0 0 0 0 0,1-1 0 0 0,-3-3 0 0 0,-20-21 0 0 0,46 55-2361 0 0,-2 1 1 0 0,-1 0-1 0 0,-1 2 0 0 0,-1 0 1 0 0,17 48-1 0 0,-23-56-5567 0 0,-1-8-267 0 0,-4-9 6275 0 0</inkml:trace>
</inkml:ink>
</file>

<file path=ppt/ink/ink5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0.843"/>
    </inkml:context>
    <inkml:brush xml:id="br0">
      <inkml:brushProperty name="width" value="0.05" units="cm"/>
      <inkml:brushProperty name="height" value="0.05" units="cm"/>
      <inkml:brushProperty name="color" value="#E71224"/>
    </inkml:brush>
  </inkml:definitions>
  <inkml:trace contextRef="#ctx0" brushRef="#br0">1 47 4904 0 0,'21'-32'15250'0'0,"-13"17"-4925"0"0,8 31-8541 0 0,-12-10-1748 0 0,-1 0 1 0 0,1 0-1 0 0,-1 0 1 0 0,0 0-1 0 0,-1 1 0 0 0,0-1 1 0 0,0 1-1 0 0,0 0 1 0 0,1 10-1 0 0,3 68 92 0 0,-5-41-116 0 0,9 27-7191 0 0,0 13-8325 0 0,-12-29 10032 0 0,1-44 3489 0 0,1-1 90 0 0</inkml:trace>
</inkml:ink>
</file>

<file path=ppt/ink/ink5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1.734"/>
    </inkml:context>
    <inkml:brush xml:id="br0">
      <inkml:brushProperty name="width" value="0.05" units="cm"/>
      <inkml:brushProperty name="height" value="0.05" units="cm"/>
      <inkml:brushProperty name="color" value="#E71224"/>
    </inkml:brush>
  </inkml:definitions>
  <inkml:trace contextRef="#ctx0" brushRef="#br0">161 44 4320 0 0,'-1'-25'11117'0'0,"0"24"-10841"0"0,0 0-1 0 0,1 0 0 0 0,-1-1 1 0 0,0 1-1 0 0,0 0 0 0 0,0 0 1 0 0,1 0-1 0 0,-1 0 0 0 0,0 0 0 0 0,0 1 1 0 0,0-1-1 0 0,-1 0 0 0 0,1 0 1 0 0,0 1-1 0 0,0-1 0 0 0,0 0 1 0 0,-1 1-1 0 0,1-1 0 0 0,0 1 0 0 0,0 0 1 0 0,-1-1-1 0 0,1 1 0 0 0,0 0 1 0 0,-1 0-1 0 0,1 0 0 0 0,-3 0 1 0 0,1 1 22 0 0,0-1 1 0 0,0 1-1 0 0,1 1 1 0 0,-1-1-1 0 0,0 0 1 0 0,0 1 0 0 0,1-1-1 0 0,-1 1 1 0 0,1 0-1 0 0,-1 0 1 0 0,-2 3-1 0 0,-4 4 192 0 0,1 0-1 0 0,0 1 0 0 0,0 0 0 0 0,1 0 0 0 0,-7 14 1 0 0,7-11-290 0 0,1 0 1 0 0,1 1-1 0 0,0-1 1 0 0,1 1-1 0 0,0 1 1 0 0,1-1-1 0 0,1 0 1 0 0,0 1-1 0 0,1-1 1 0 0,1 24-1 0 0,1-30-352 0 0,0-1 0 0 0,1 1 0 0 0,-1-1 0 0 0,2 1 0 0 0,-1-1 0 0 0,1 0 0 0 0,0 1 0 0 0,0-2 0 0 0,6 10 0 0 0,-5-10-325 0 0,1 0-1 0 0,0-1 1 0 0,0 0-1 0 0,0 1 1 0 0,0-2-1 0 0,1 1 1 0 0,0 0-1 0 0,0-1 1 0 0,0 0-1 0 0,1-1 1 0 0,6 4-1 0 0,1-1-1419 0 0,-7-2 52 0 0,0 0 0 0 0,0-1-1 0 0,1 0 1 0 0,-1-1 0 0 0,1 0 0 0 0,-1 0-1 0 0,1 0 1 0 0,0-1 0 0 0,0 0 0 0 0,9 0 0 0 0,1-3 235 0 0</inkml:trace>
</inkml:ink>
</file>

<file path=ppt/ink/ink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2.278"/>
    </inkml:context>
    <inkml:brush xml:id="br0">
      <inkml:brushProperty name="width" value="0.05" units="cm"/>
      <inkml:brushProperty name="height" value="0.05" units="cm"/>
      <inkml:brushProperty name="color" value="#004F8B"/>
    </inkml:brush>
  </inkml:definitions>
  <inkml:trace contextRef="#ctx0" brushRef="#br0">1252 70 4780 0 0,'18'-45'19141'0'0,"-11"59"-17552"0"0,-7-13-1530 0 0,1 0 0 0 0,-1-1 0 0 0,1 1 0 0 0,-1 0 0 0 0,1 0 0 0 0,-1-1 0 0 0,1 1 0 0 0,-1 0 0 0 0,0 0 0 0 0,1 0 0 0 0,-1-1 0 0 0,0 1 0 0 0,0 0 0 0 0,1 0 0 0 0,-1 0 0 0 0,0 0 0 0 0,0 0 0 0 0,0 0 0 0 0,0-1 0 0 0,0 1 0 0 0,0 0 0 0 0,-1 0 0 0 0,1 0 0 0 0,0 0 0 0 0,0 0 0 0 0,-1 0 1 0 0,1 0-2 0 0,-7 16 318 0 0,0-1 0 0 0,-1 0-1 0 0,0-1 1 0 0,-1 0 0 0 0,-1 0-1 0 0,0-1 1 0 0,-1 0 0 0 0,-1-1-1 0 0,0 0 1 0 0,-1-1 0 0 0,-23 18-1 0 0,34-29-366 0 0,0 1 1 0 0,1-1-1 0 0,-1-1 0 0 0,0 1 0 0 0,1 0 1 0 0,-1 0-1 0 0,0 0 0 0 0,0-1 0 0 0,0 1 1 0 0,1-1-1 0 0,-1 0 0 0 0,0 1 0 0 0,0-1 0 0 0,0 0 1 0 0,0 0-1 0 0,0 0 0 0 0,0 0 0 0 0,0-1 1 0 0,0 1-1 0 0,1-1 0 0 0,-1 1 0 0 0,0-1 0 0 0,0 1 1 0 0,0-1-1 0 0,1 0 0 0 0,-1 0 0 0 0,0 0 1 0 0,1 0-1 0 0,-1 0 0 0 0,1 0 0 0 0,-1 0 1 0 0,1-1-1 0 0,-1 1 0 0 0,1 0 0 0 0,0-1 0 0 0,0 1 1 0 0,-2-3-1 0 0,1-5 29 0 0,1 0 1 0 0,0-1-1 0 0,0 1 1 0 0,1 0-1 0 0,0-1 1 0 0,1 1-1 0 0,0 0 0 0 0,1 0 1 0 0,-1 0-1 0 0,2 0 1 0 0,-1 0-1 0 0,7-14 1 0 0,-3 5 43 0 0,0-1 0 0 0,5-36 0 0 0,-12 52-82 0 0,6-10 0 0 0,-8 68 0 0 0,-3-23 0 0 0,-1 0 0 0 0,-1-1 0 0 0,-2 0 0 0 0,-1-1 0 0 0,-2 0 0 0 0,-28 50 0 0 0,38-77 0 0 0,2 0 0 0 0,-1-1 0 0 0,1 1 0 0 0,-1-1 0 0 0,0 0 0 0 0,0 0 0 0 0,0 0 0 0 0,-1 0 0 0 0,1 0 0 0 0,0 0 0 0 0,-1 0 0 0 0,1-1 0 0 0,-1 1 0 0 0,0-1 0 0 0,1 0 0 0 0,-1 0 0 0 0,0 0 0 0 0,0 0 0 0 0,-4 1 0 0 0,-8-1 0 0 0,-1-2 0 0 0,0-2 0 0 0,-6-3 0 0 0,20 6 0 0 0,-16-1 0 0 0,11 1 0 0 0,0 0 0 0 0,-1 0 0 0 0,1 1 0 0 0,0 0 0 0 0,0 1 0 0 0,0-1 0 0 0,0 1 0 0 0,0 1 0 0 0,0-1 0 0 0,0 1 0 0 0,1 1 0 0 0,-1-1 0 0 0,-6 5 0 0 0,-5 2 0 0 0,-202 111 0 0 0,112-59 0 0 0,-172 72 0 0 0,264-127-798 0 0,-44 14-7436 0 0,56-20 7706 0 0,1 0 0 0 0,-1-1 0 0 0,0 1 0 0 0,0-1 0 0 0,1 1 0 0 0,-1-1 0 0 0,0 0 1 0 0,0-1-1 0 0,0 1 0 0 0,1-1 0 0 0,-1 1 0 0 0,0-1 0 0 0,-5-2 0 0 0,-1-8-6466 0 0,13-10 2483 0 0,-1 13 2848 0 0,0-6-329 0 0</inkml:trace>
</inkml:ink>
</file>

<file path=ppt/ink/ink5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2.296"/>
    </inkml:context>
    <inkml:brush xml:id="br0">
      <inkml:brushProperty name="width" value="0.05" units="cm"/>
      <inkml:brushProperty name="height" value="0.05" units="cm"/>
      <inkml:brushProperty name="color" value="#E71224"/>
    </inkml:brush>
  </inkml:definitions>
  <inkml:trace contextRef="#ctx0" brushRef="#br0">113 64 4000 0 0,'-15'-43'11385'0'0,"-3"24"-4645"0"0,18 19-6604 0 0,-1 0 0 0 0,0-1 0 0 0,1 1-1 0 0,-1 0 1 0 0,0 0 0 0 0,1 0-1 0 0,-1 0 1 0 0,0 0 0 0 0,1 0 0 0 0,-1 0-1 0 0,0 0 1 0 0,1 0 0 0 0,-1 0 0 0 0,0 1-1 0 0,1-1 1 0 0,-1 0 0 0 0,1 0 0 0 0,-1 0-1 0 0,0 1 1 0 0,1-1 0 0 0,-1 0 0 0 0,1 1-1 0 0,-2 0 1 0 0,-2 3 123 0 0,1 0 0 0 0,-1 1 0 0 0,1-1 0 0 0,0 1 0 0 0,0 0 0 0 0,-5 10 0 0 0,0 1 155 0 0,1-1-1 0 0,-8 27 1 0 0,14-38-414 0 0,0 0 1 0 0,0 0 0 0 0,0-1-1 0 0,0 1 1 0 0,1 0-1 0 0,-1 0 1 0 0,1 0-1 0 0,0 0 1 0 0,0 0-1 0 0,1 0 1 0 0,-1-1-1 0 0,1 1 1 0 0,0 0 0 0 0,0 0-1 0 0,0 0 1 0 0,0-1-1 0 0,1 1 1 0 0,2 4-1 0 0,-2-6-69 0 0,0 0-1 0 0,0-1 0 0 0,0 1 1 0 0,0 0-1 0 0,1-1 0 0 0,-1 1 0 0 0,1-1 1 0 0,-1 0-1 0 0,1 1 0 0 0,-1-1 1 0 0,1 0-1 0 0,0-1 0 0 0,0 1 1 0 0,-1 0-1 0 0,1-1 0 0 0,0 0 0 0 0,0 0 1 0 0,0 0-1 0 0,-1 0 0 0 0,1 0 1 0 0,0 0-1 0 0,0-1 0 0 0,0 1 1 0 0,-1-1-1 0 0,1 0 0 0 0,0 1 1 0 0,-1-2-1 0 0,5-1 0 0 0,3-1-93 0 0,0-1 0 0 0,0 0 0 0 0,-1 0 0 0 0,1-1 0 0 0,-2 0-1 0 0,10-9 1 0 0,-11 9 206 0 0,0-1-1 0 0,-1 0 0 0 0,0-1 0 0 0,0 0 0 0 0,0 0 1 0 0,-1 0-1 0 0,6-15 0 0 0,-9 21 52 0 0,-1-1 0 0 0,0 1 0 0 0,0 0 0 0 0,-1 0 0 0 0,1-1 0 0 0,0 1 1 0 0,-1-1-1 0 0,0 1 0 0 0,1 0 0 0 0,-1-1 0 0 0,0 1 0 0 0,0-1 0 0 0,0 1 0 0 0,-1-1 0 0 0,1 1 0 0 0,-1 0 0 0 0,1-1 0 0 0,-1 1 0 0 0,0-1 1 0 0,0 1-1 0 0,0 0 0 0 0,0 0 0 0 0,0 0 0 0 0,0 0 0 0 0,0-1 0 0 0,-1 2 0 0 0,1-1 0 0 0,-1 0 0 0 0,0 0 0 0 0,0 0 0 0 0,1 1 0 0 0,-1-1 1 0 0,0 1-1 0 0,-4-2 0 0 0,5 2 91 0 0,1 1-168 0 0,-1-1 0 0 0,1 1 0 0 0,-1 0 0 0 0,0-1-1 0 0,1 1 1 0 0,-1 0 0 0 0,0 0 0 0 0,1-1 0 0 0,-1 1 0 0 0,0 0 0 0 0,1 0 0 0 0,-1 0-1 0 0,0 0 1 0 0,1 0 0 0 0,-1 0 0 0 0,0 0 0 0 0,1 0 0 0 0,-1 0 0 0 0,0 1 0 0 0,1-1 0 0 0,-1 0-1 0 0,0 0 1 0 0,1 0 0 0 0,-1 1 0 0 0,1-1 0 0 0,-1 0 0 0 0,0 1 0 0 0,-20 8 220 0 0,-8 25-44 0 0,27-31-741 0 0,1 0 0 0 0,0 0 1 0 0,-1 0-1 0 0,1 0 0 0 0,0 0 0 0 0,1 0 0 0 0,-1 0 0 0 0,0 0 0 0 0,0 6 0 0 0,2-6-22 0 0,-1-1-1 0 0,0 0 0 0 0,1 1 1 0 0,0-1-1 0 0,-1 0 0 0 0,1 0 1 0 0,0 0-1 0 0,0 1 0 0 0,0-1 1 0 0,0 0-1 0 0,1 0 0 0 0,-1 0 1 0 0,0-1-1 0 0,1 1 0 0 0,0 0 1 0 0,-1 0-1 0 0,1-1 0 0 0,0 1 1 0 0,0-1-1 0 0,0 0 0 0 0,0 1 1 0 0,0-1-1 0 0,0 0 0 0 0,0 0 1 0 0,0 0-1 0 0,0 0 1 0 0,1-1-1 0 0,-1 1 0 0 0,0-1 1 0 0,1 1-1 0 0,-1-1 0 0 0,4 0 1 0 0,21 4-3359 0 0,-13-3 2205 0 0</inkml:trace>
</inkml:ink>
</file>

<file path=ppt/ink/ink5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2.687"/>
    </inkml:context>
    <inkml:brush xml:id="br0">
      <inkml:brushProperty name="width" value="0.05" units="cm"/>
      <inkml:brushProperty name="height" value="0.05" units="cm"/>
      <inkml:brushProperty name="color" value="#E71224"/>
    </inkml:brush>
  </inkml:definitions>
  <inkml:trace contextRef="#ctx0" brushRef="#br0">168 54 3860 0 0,'4'-32'10146'0'0,"-4"31"-9858"0"0,0 0 0 0 0,0 0 0 0 0,0 0 0 0 0,0 0 0 0 0,0 1 0 0 0,0-1 0 0 0,0 0 0 0 0,-1 0 0 0 0,1 0 0 0 0,0 0 0 0 0,0 1 0 0 0,-1-1 0 0 0,1 0 0 0 0,0 0 0 0 0,-1 1 0 0 0,1-1 0 0 0,-1 0 0 0 0,1 1 0 0 0,-1-1 0 0 0,0 0 0 0 0,1 1 0 0 0,-1-1 0 0 0,0 1 0 0 0,1-1 0 0 0,-1 1 0 0 0,0-1 0 0 0,1 1 0 0 0,-1 0 0 0 0,0-1 0 0 0,0 1-1 0 0,-1-1 1 0 0,0 1 419 0 0,-30 23 1461 0 0,30-21-2077 0 0,-1 0-1 0 0,1 1 0 0 0,-1 0 0 0 0,1-1 1 0 0,0 1-1 0 0,0 0 0 0 0,0 0 0 0 0,0 0 0 0 0,1 0 1 0 0,-1 0-1 0 0,1 0 0 0 0,0 1 0 0 0,0-1 1 0 0,0 0-1 0 0,0 1 0 0 0,1-1 0 0 0,-1 1 0 0 0,1-1 1 0 0,0 1-1 0 0,1 6 0 0 0,0-4-120 0 0,1 0 0 0 0,0 0-1 0 0,0 0 1 0 0,1 0 0 0 0,-1-1-1 0 0,1 1 1 0 0,1-1 0 0 0,-1 0 0 0 0,1 0-1 0 0,0 0 1 0 0,6 6 0 0 0,4 5-96 0 0,0-3 32 0 0,-2 1 0 0 0,1 1 0 0 0,-2 0-1 0 0,0 0 1 0 0,11 23 0 0 0,-20-34 94 0 0,0 0 0 0 0,0 1 0 0 0,-1-1-1 0 0,0 0 1 0 0,0 1 0 0 0,0-1-1 0 0,0 1 1 0 0,-1-1 0 0 0,0 1 0 0 0,0-1-1 0 0,0 1 1 0 0,0-1 0 0 0,-1 1 0 0 0,1-1-1 0 0,-1 0 1 0 0,0 1 0 0 0,-1-1-1 0 0,1 0 1 0 0,-1 1 0 0 0,0-1 0 0 0,0 0-1 0 0,0 0 1 0 0,0-1 0 0 0,-1 1 0 0 0,0 0-1 0 0,0-1 1 0 0,-6 7 0 0 0,-15 11 1016 0 0,-3-4-3527 0 0,21-15 1117 0 0,0 1 0 0 0,0-1 0 0 0,-1 0 0 0 0,1 0-1 0 0,-1 0 1 0 0,1-1 0 0 0,-1 0 0 0 0,1 0 0 0 0,-1-1 0 0 0,0 0 0 0 0,1 0 0 0 0,-14-3-1 0 0,-23-11-3623 0 0,25 4 3429 0 0</inkml:trace>
</inkml:ink>
</file>

<file path=ppt/ink/ink5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3.750"/>
    </inkml:context>
    <inkml:brush xml:id="br0">
      <inkml:brushProperty name="width" value="0.05" units="cm"/>
      <inkml:brushProperty name="height" value="0.05" units="cm"/>
      <inkml:brushProperty name="color" value="#E71224"/>
    </inkml:brush>
  </inkml:definitions>
  <inkml:trace contextRef="#ctx0" brushRef="#br0">53 1 4676 0 0,'8'3'12486'0'0,"-4"0"-12798"0"0,-4 1 691 0 0,1 0 1 0 0,-1 0-1 0 0,0 0 1 0 0,-1 0-1 0 0,1-1 1 0 0,-1 1-1 0 0,1 0 1 0 0,-1 0-1 0 0,0 0 1 0 0,-1-1-1 0 0,-1 6 1 0 0,-3 9 696 0 0,-17 75 1939 0 0,16-74-2485 0 0,2 1 1 0 0,0 0 0 0 0,1 0-1 0 0,1 0 1 0 0,1 1 0 0 0,1-1-1 0 0,2 41 1 0 0,1-46-342 0 0,1-1 0 0 0,0 1 1 0 0,1-1-1 0 0,0 0 0 0 0,1 0 0 0 0,1-1 0 0 0,0 1 1 0 0,1-1-1 0 0,0-1 0 0 0,1 1 0 0 0,0-1 0 0 0,1-1 0 0 0,1 1 1 0 0,0-1-1 0 0,22 18 0 0 0,-18-18-189 0 0,-6-4 0 0 0,1-1 0 0 0,0 0 0 0 0,0-1 0 0 0,0 1 0 0 0,12 3 0 0 0,-12-5 0 0 0,8 0-3131 0 0,1-5-8885 0 0,0-19-3965 0 0,-17 14 14382 0 0</inkml:trace>
</inkml:ink>
</file>

<file path=ppt/ink/ink5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4.656"/>
    </inkml:context>
    <inkml:brush xml:id="br0">
      <inkml:brushProperty name="width" value="0.05" units="cm"/>
      <inkml:brushProperty name="height" value="0.05" units="cm"/>
      <inkml:brushProperty name="color" value="#E71224"/>
    </inkml:brush>
  </inkml:definitions>
  <inkml:trace contextRef="#ctx0" brushRef="#br0">178 21 5232 0 0,'25'-21'19391'0'0,"-31"40"-17693"0"0,1-10-1365 0 0,-1 0 0 0 0,0 0 1 0 0,0 0-1 0 0,-1-1 0 0 0,0 0 0 0 0,-1 0 0 0 0,1-1 0 0 0,-1 0 1 0 0,-1-1-1 0 0,0 1 0 0 0,1-2 0 0 0,-2 1 0 0 0,1-1 0 0 0,-1-1 1 0 0,1 1-1 0 0,-15 3 0 0 0,22-8-331 0 0,0 0 0 0 0,1 1 1 0 0,-1-1-1 0 0,0 0 0 0 0,0 0 0 0 0,0-1 1 0 0,1 1-1 0 0,-1 0 0 0 0,0-1 0 0 0,0 1 1 0 0,1-1-1 0 0,-1 1 0 0 0,0-1 0 0 0,1 0 1 0 0,-1 1-1 0 0,1-1 0 0 0,-1 0 0 0 0,1 0 0 0 0,-1 0 1 0 0,1-1-1 0 0,0 1 0 0 0,-1 0 0 0 0,1 0 1 0 0,0-1-1 0 0,0 1 0 0 0,0-1 0 0 0,0 1 1 0 0,0-1-1 0 0,0 1 0 0 0,1-1 0 0 0,-1 1 1 0 0,0-1-1 0 0,1 0 0 0 0,-1 0 0 0 0,1 1 1 0 0,0-1-1 0 0,-1 0 0 0 0,1 0 0 0 0,0 1 0 0 0,0-1 1 0 0,1-2-1 0 0,-1 2-39 0 0,16 8 762 0 0,-10 2-725 0 0,0 0 0 0 0,-1 1 0 0 0,0-1 0 0 0,-1 1 0 0 0,1 0 0 0 0,-2 0 0 0 0,1 1 0 0 0,-1-1 0 0 0,-1 0 0 0 0,2 11 0 0 0,4 10 0 0 0,10 41-1943 0 0,-14-51 741 0 0,0 0 0 0 0,1-1 1 0 0,2 1-1 0 0,-1-1 0 0 0,2-1 0 0 0,1 0 1 0 0,12 20-1 0 0,-21-38 1076 0 0,2 3-849 0 0,-1 0 0 0 0,1-1 1 0 0,0 1-1 0 0,0-1 0 0 0,0 0 0 0 0,0 0 0 0 0,0 0 0 0 0,1 0 0 0 0,-1 0 0 0 0,0 0 0 0 0,1-1 0 0 0,0 1 0 0 0,-1-1 0 0 0,1 1 1 0 0,0-1-1 0 0,0 0 0 0 0,0 0 0 0 0,3 0 0 0 0,8-2-658 0 0</inkml:trace>
</inkml:ink>
</file>

<file path=ppt/ink/ink5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4.984"/>
    </inkml:context>
    <inkml:brush xml:id="br0">
      <inkml:brushProperty name="width" value="0.05" units="cm"/>
      <inkml:brushProperty name="height" value="0.05" units="cm"/>
      <inkml:brushProperty name="color" value="#E71224"/>
    </inkml:brush>
  </inkml:definitions>
  <inkml:trace contextRef="#ctx0" brushRef="#br0">1 38 6349 0 0,'19'-37'22321'0'0,"-18"37"-22162"0"0,3 21 3779 0 0,2 51-4814 0 0,-4-30-1196 0 0,14 69 1 0 0,-6-61-10391 0 0,4 59 0 0 0,-14-98 10610 0 0</inkml:trace>
</inkml:ink>
</file>

<file path=ppt/ink/ink5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5.781"/>
    </inkml:context>
    <inkml:brush xml:id="br0">
      <inkml:brushProperty name="width" value="0.05" units="cm"/>
      <inkml:brushProperty name="height" value="0.05" units="cm"/>
      <inkml:brushProperty name="color" value="#E71224"/>
    </inkml:brush>
  </inkml:definitions>
  <inkml:trace contextRef="#ctx0" brushRef="#br0">46 32 5917 0 0,'-4'-25'21784'0'0,"-2"33"-21366"0"0,1 0 0 0 0,1 1-1 0 0,-1 0 1 0 0,2 0 0 0 0,-1 0-1 0 0,1 1 1 0 0,1-1 0 0 0,-1 1-1 0 0,2 0 1 0 0,-2 15 0 0 0,2-18-394 0 0,0-1 1 0 0,1 1 0 0 0,0 0-1 0 0,0 0 1 0 0,1-1 0 0 0,0 1-1 0 0,0 0 1 0 0,0 0 0 0 0,1-1-1 0 0,0 1 1 0 0,0-1 0 0 0,1 0-1 0 0,-1 0 1 0 0,1 0 0 0 0,1 0-1 0 0,-1 0 1 0 0,5 5 0 0 0,-6-9-81 0 0,0-1 0 0 0,0 1 0 0 0,0-1 1 0 0,0 0-1 0 0,0 0 0 0 0,0 0 0 0 0,0 0 1 0 0,1 0-1 0 0,-1 0 0 0 0,0 0 0 0 0,1-1 1 0 0,-1 1-1 0 0,0-1 0 0 0,1 0 0 0 0,-1 1 1 0 0,1-1-1 0 0,-1 0 0 0 0,0-1 0 0 0,1 1 1 0 0,-1 0-1 0 0,0-1 0 0 0,1 1 0 0 0,-1-1 1 0 0,0 0-1 0 0,1 1 0 0 0,-1-1 0 0 0,0-1 1 0 0,0 1-1 0 0,0 0 0 0 0,0 0 0 0 0,0-1 0 0 0,0 1 1 0 0,0-1-1 0 0,-1 1 0 0 0,1-1 0 0 0,2-3 1 0 0,4-3 188 0 0,-1 1 0 0 0,-1-1 0 0 0,0 0 0 0 0,0-1 1 0 0,0 0-1 0 0,-1 0 0 0 0,4-10 0 0 0,-8 17 567 0 0,-13 74-527 0 0,11-69-215 0 0,1 1-1 0 0,0-1 1 0 0,-1 1 0 0 0,2 0 0 0 0,-1-1-1 0 0,0 1 1 0 0,1-1 0 0 0,-1 1 0 0 0,1-1-1 0 0,0 0 1 0 0,1 1 0 0 0,-1-1 0 0 0,0 0-1 0 0,1 1 1 0 0,0-1 0 0 0,-1 0 0 0 0,1 0-1 0 0,1 0 1 0 0,-1-1 0 0 0,0 1 0 0 0,1 0-1 0 0,-1-1 1 0 0,5 3 0 0 0,-6-4 48 0 0,-1-1-10 0 0,1 1 0 0 0,0-1 0 0 0,-1 0-1 0 0,1 0 1 0 0,0 0 0 0 0,-1 1 0 0 0,1-1 0 0 0,0 0 0 0 0,-1 0 0 0 0,1 0 0 0 0,0 0-1 0 0,-1 0 1 0 0,1 0 0 0 0,0 0 0 0 0,-1-1 0 0 0,1 1 0 0 0,0 0 0 0 0,-1 0 0 0 0,1 0 0 0 0,0-1-1 0 0,-1 1 1 0 0,1 0 0 0 0,-1-1 0 0 0,1 1 0 0 0,0 0 0 0 0,-1-1 0 0 0,1 1 0 0 0,0-1-1 0 0,18-10-104 0 0,-13 5 116 0 0,-1-1-1 0 0,-1 1 1 0 0,1-1-1 0 0,-1 0 1 0 0,0 0-1 0 0,-1 0 1 0 0,1 0-1 0 0,-2-1 1 0 0,4-9-1 0 0,14-76 21 0 0,-16 73-13 0 0,-2 11 36 0 0,-1-1 0 0 0,0 1 1 0 0,0-1-1 0 0,-2-11 1 0 0,1 19-240 0 0,0 0 1 0 0,0 0-1 0 0,0 0 1 0 0,0 0-1 0 0,-1 1 1 0 0,1-1-1 0 0,-1 0 0 0 0,1 0 1 0 0,-1 0-1 0 0,0 0 1 0 0,0 0-1 0 0,0 1 1 0 0,0-1-1 0 0,0 0 0 0 0,0 1 1 0 0,0-1-1 0 0,-1 1 1 0 0,1-1-1 0 0,-1 1 1 0 0,1 0-1 0 0,-1-1 0 0 0,1 1 1 0 0,-1 0-1 0 0,0 0 1 0 0,-2-1-1 0 0</inkml:trace>
</inkml:ink>
</file>

<file path=ppt/ink/ink5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6.156"/>
    </inkml:context>
    <inkml:brush xml:id="br0">
      <inkml:brushProperty name="width" value="0.05" units="cm"/>
      <inkml:brushProperty name="height" value="0.05" units="cm"/>
      <inkml:brushProperty name="color" value="#E71224"/>
    </inkml:brush>
  </inkml:definitions>
  <inkml:trace contextRef="#ctx0" brushRef="#br0">1 25 5128 0 0,'22'-24'20949'0'0,"-22"24"-20765"0"0,7 18 4151 0 0,-2 11-4032 0 0,-2 19 45 0 0,-1 0-1 0 0,-2 1 1 0 0,-10 66 0 0 0,-1 51 129 0 0,11-163-641 0 0,0 1 0 0 0,0-1 1 0 0,0 0-1 0 0,0 0 0 0 0,0 1 0 0 0,1-1 1 0 0,-1 0-1 0 0,1 1 0 0 0,0-1 0 0 0,0 0 0 0 0,0 0 1 0 0,0 0-1 0 0,1 0 0 0 0,-1 0 0 0 0,1 0 0 0 0,0 0 1 0 0,0-1-1 0 0,0 1 0 0 0,3 2 0 0 0,10-12-11771 0 0,-11 4 10881 0 0,-1 1-1 0 0,0-1 1 0 0,0 0 0 0 0,0 0-1 0 0,0 0 1 0 0,-1 0-1 0 0,1-1 1 0 0,-1 1 0 0 0,0-1-1 0 0,2-4 1 0 0,7-20-2458 0 0,-8 14 1830 0 0</inkml:trace>
</inkml:ink>
</file>

<file path=ppt/ink/ink5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6.515"/>
    </inkml:context>
    <inkml:brush xml:id="br0">
      <inkml:brushProperty name="width" value="0.05" units="cm"/>
      <inkml:brushProperty name="height" value="0.05" units="cm"/>
      <inkml:brushProperty name="color" value="#E71224"/>
    </inkml:brush>
  </inkml:definitions>
  <inkml:trace contextRef="#ctx0" brushRef="#br0">27 21 4464 0 0,'-26'-12'15935'0'0,"28"11"-15944"0"0,92-6 2574 0 0,-41 10-6891 0 0,-47-2 2206 0 0,-1 0 0 0 0,1 0 0 0 0,-1 1 1 0 0,0-1-1 0 0,1 1 0 0 0,5 3 0 0 0</inkml:trace>
</inkml:ink>
</file>

<file path=ppt/ink/ink5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8:56.937"/>
    </inkml:context>
    <inkml:brush xml:id="br0">
      <inkml:brushProperty name="width" value="0.05" units="cm"/>
      <inkml:brushProperty name="height" value="0.05" units="cm"/>
      <inkml:brushProperty name="color" value="#E71224"/>
    </inkml:brush>
  </inkml:definitions>
  <inkml:trace contextRef="#ctx0" brushRef="#br0">6 17 5260 0 0,'-5'-16'13038'0'0,"17"17"-6476"0"0,20 23-3779 0 0,-4 14-2143 0 0,-1 0 1 0 0,-3 2-1 0 0,-1 1 1 0 0,-2 1-1 0 0,-1 1 1 0 0,-3 1-1 0 0,13 50 1 0 0,-26-79-738 0 0,-1 0-1 0 0,-1 0 1 0 0,0 0 0 0 0,-1 0-1 0 0,-1 1 1 0 0,0-1 0 0 0,-1 0-1 0 0,-1 0 1 0 0,0 1-1 0 0,-1-1 1 0 0,-8 23 0 0 0,-4 2-663 0 0,-3 0 0 0 0,-37 63 0 0 0,-21 44-624 0 0,64-105-3843 0 0,9 19-14291 0 0</inkml:trace>
</inkml:ink>
</file>

<file path=ppt/ink/ink5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29:52.939"/>
    </inkml:context>
    <inkml:brush xml:id="br0">
      <inkml:brushProperty name="width" value="0.05" units="cm"/>
      <inkml:brushProperty name="height" value="0.05" units="cm"/>
      <inkml:brushProperty name="color" value="#E71224"/>
    </inkml:brush>
  </inkml:definitions>
  <inkml:trace contextRef="#ctx0" brushRef="#br0">1 23 1340 0 0,'0'0'8678'0'0,"18"-23"3357"0"0,-17 28-12064 0 0,12 23 702 0 0,-12-27-569 0 0,4 5 83 0 0,-2-1-164 0 0,-3-4 69 0 0,28 42 1187 0 0,-13-7-723 0 0,-14-35-470 0 0,16 39 774 0 0,-12-29-833 0 0,-5-9 21 0 0,9 43 501 0 0,-8-39-457 0 0,1 0-1 0 0,-1 1 1 0 0,-1-1 0 0 0,0 0 0 0 0,0 1 0 0 0,0-1 0 0 0,-2 9-1 0 0,2-13-15 0 0,0-2-78 0 0,1 4 107 0 0,0-1 0 0 0,0 0 1 0 0,0 0-1 0 0,-1 0 0 0 0,0 1 0 0 0,1-1 1 0 0,-1 0-1 0 0,0 0 0 0 0,0 1 0 0 0,-1-1 1 0 0,1 0-1 0 0,-1 0 0 0 0,1 1 0 0 0,-3 3 1 0 0,3-6-18 0 0,1 3-1 0 0,0-1 0 0 0,-1 1 0 0 0,1-1 0 0 0,-1 1 0 0 0,1 0 0 0 0,-1 0 1 0 0,0-1-1 0 0,-1 1 0 0 0,1 0 0 0 0,-1-1 0 0 0,-1 7 0 0 0,2-7 10 0 0,0-2-45 0 0,0 2-2302 0 0,5 3 5732 0 0</inkml:trace>
</inkml:ink>
</file>

<file path=ppt/ink/ink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2.919"/>
    </inkml:context>
    <inkml:brush xml:id="br0">
      <inkml:brushProperty name="width" value="0.05" units="cm"/>
      <inkml:brushProperty name="height" value="0.05" units="cm"/>
      <inkml:brushProperty name="color" value="#004F8B"/>
    </inkml:brush>
  </inkml:definitions>
  <inkml:trace contextRef="#ctx0" brushRef="#br0">1491 65 6021 0 0,'10'-20'3951'0'0,"-8"17"-3043"0"0,0 1 0 0 0,-1-1 0 0 0,1 0 0 0 0,-1 0 0 0 0,1 0 0 0 0,-1 0 0 0 0,0 0 0 0 0,0 0 0 0 0,-1 0 0 0 0,2-6 0 0 0,-3 9-812 0 0,1-1 0 0 0,0 1-1 0 0,0 0 1 0 0,-1-1 0 0 0,1 1 0 0 0,0-1 0 0 0,0 1 0 0 0,-1 0 0 0 0,1 0 0 0 0,0-1 0 0 0,-1 1 0 0 0,1 0-1 0 0,0-1 1 0 0,-1 1 0 0 0,1 0 0 0 0,-1 0 0 0 0,1 0 0 0 0,0 0 0 0 0,-1-1 0 0 0,1 1 0 0 0,-1 0-1 0 0,1 0 1 0 0,-1 0 0 0 0,1 0 0 0 0,0 0 0 0 0,-1 0 0 0 0,1 0 0 0 0,-1 0 0 0 0,1 0 0 0 0,-1 0-1 0 0,1 0 1 0 0,-1 0 0 0 0,1 0 0 0 0,0 1 0 0 0,-1-1 0 0 0,1 0 0 0 0,-1 0 0 0 0,0 1 0 0 0,-66 29 1015 0 0,2 3 0 0 0,-63 42 1 0 0,36-20-649 0 0,-305 200-1100 0 0,150-62-2953 0 0,133-95-6712 0 0,-229 149 0 0 0,296-219 8588 0 0</inkml:trace>
</inkml:ink>
</file>

<file path=ppt/ink/ink5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5:51.657"/>
    </inkml:context>
    <inkml:brush xml:id="br0">
      <inkml:brushProperty name="width" value="0.05" units="cm"/>
      <inkml:brushProperty name="height" value="0.05" units="cm"/>
    </inkml:brush>
  </inkml:definitions>
  <inkml:trace contextRef="#ctx0" brushRef="#br0">61 32 736 0 0,'-9'-12'19704'0'0,"9"12"-19435"0"0,-10 9-271 0 0,8-6-23 0 0,7 3-361 0 0,-5-6 403 0 0,0 0 0 0 0,0 0 0 0 0,0 0 0 0 0,0 0-1 0 0,0-1 1 0 0,0 1 0 0 0,1 0 0 0 0,-1 0 0 0 0,0 0-1 0 0,0 0 1 0 0,0 0 0 0 0,0 0 0 0 0,0 0 0 0 0,0 0-1 0 0,0 0 1 0 0,0 0 0 0 0,0 0 0 0 0,0 0 0 0 0,0 0-1 0 0,1 0 1 0 0,-1 0 0 0 0,0 0 0 0 0,0 0 0 0 0,0 0-1 0 0,0-1 1 0 0,0 1 0 0 0,0 0 0 0 0,0 0 0 0 0,0 0-1 0 0,1 0 1 0 0,-1 1 0 0 0,0-1 0 0 0,0 0 0 0 0,0 0-1 0 0,0 0 1 0 0,0 0 0 0 0,0 0 0 0 0,0 0 0 0 0,0 0-1 0 0,0 0 1 0 0,1 0 0 0 0,-1 0 0 0 0,0 0 0 0 0,0 0-1 0 0,0 0 1 0 0,0 0 0 0 0,0 0 0 0 0,0 0 0 0 0,0 0-1 0 0,0 0 1 0 0,0 1 0 0 0,0-1 0 0 0,0 0 0 0 0,0 0-1 0 0,0 0 1 0 0,0 0 0 0 0,0 0 55 0 0,-8-25-88 0 0,-1 12 3076 0 0,8 20-3356 0 0,-1 2 2379 0 0,2-3-4006 0 0,-28 11-22159 0 0</inkml:trace>
</inkml:ink>
</file>

<file path=ppt/ink/ink5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22.799"/>
    </inkml:context>
    <inkml:brush xml:id="br0">
      <inkml:brushProperty name="width" value="0.05" units="cm"/>
      <inkml:brushProperty name="height" value="0.05" units="cm"/>
      <inkml:brushProperty name="color" value="#E71224"/>
    </inkml:brush>
  </inkml:definitions>
  <inkml:trace contextRef="#ctx0" brushRef="#br0">286 268 4020 0 0,'0'0'18216'0'0,"1"-4"-17733"0"0,0-10 387 0 0,2 0-1 0 0,0 1 1 0 0,5-16 0 0 0,11-44-407 0 0,-18 64-376 0 0,-1 1 0 0 0,0-1 1 0 0,-1 1-1 0 0,-2-13 0 0 0,0-11 201 0 0,2 30-284 0 0,0 1 0 0 0,0-1 0 0 0,0 1 0 0 0,-1-1 1 0 0,1 1-1 0 0,0 0 0 0 0,-1 0 0 0 0,1 0 1 0 0,-1-1-1 0 0,0 2 0 0 0,1-1 0 0 0,-1 0 1 0 0,0 0-1 0 0,1 0 0 0 0,-1 1 0 0 0,-2-1 1 0 0,-29-10-19 0 0,21 9 0 0 0,-1 1 1 0 0,1 1 0 0 0,-1 0 0 0 0,1 1 0 0 0,-1 0 0 0 0,1 1 0 0 0,-19 4 0 0 0,25-4 3 0 0,1 0-1 0 0,-1 0 0 0 0,1 1 0 0 0,0 0 0 0 0,-1 0 1 0 0,1 0-1 0 0,0 0 0 0 0,1 1 0 0 0,-1 0 1 0 0,1 0-1 0 0,-1 0 0 0 0,1 0 0 0 0,0 1 1 0 0,1 0-1 0 0,-1-1 0 0 0,1 1 0 0 0,0 1 1 0 0,-4 7-1 0 0,-4 11 30 0 0,3-8 4 0 0,1 1-1 0 0,-9 28 0 0 0,14-42-9 0 0,1 0 0 0 0,1 0 0 0 0,-1 1 0 0 0,0-1 1 0 0,1 0-1 0 0,0 0 0 0 0,0 1 0 0 0,0-1 0 0 0,0 0 0 0 0,0 0 0 0 0,1 0 1 0 0,-1 1-1 0 0,1-1 0 0 0,0 0 0 0 0,0 0 0 0 0,0 0 0 0 0,0 0 1 0 0,1 0-1 0 0,-1 0 0 0 0,1 0 0 0 0,2 3 0 0 0,0-3 0 0 0,-1 0-1 0 0,1-1 1 0 0,0 1-1 0 0,0-1 1 0 0,0 0-1 0 0,0 0 1 0 0,1 0-1 0 0,-1-1 1 0 0,0 0-1 0 0,1 1 1 0 0,-1-1-1 0 0,1-1 1 0 0,0 1-1 0 0,-1-1 1 0 0,1 0-1 0 0,-1 0 1 0 0,1 0-1 0 0,0 0 1 0 0,-1-1-1 0 0,1 0 1 0 0,-1 0-1 0 0,7-2 1 0 0,11-4 39 0 0,1-1 1 0 0,40-20 0 0 0,-55 22-54 0 0,0 1 0 0 0,0-1 0 0 0,-1 0 0 0 0,0 0 0 0 0,0-1 0 0 0,-1 0 0 0 0,0 0 1 0 0,0-1-1 0 0,0 1 0 0 0,-1-1 0 0 0,-1-1 0 0 0,1 1 0 0 0,-1-1 0 0 0,-1 1 0 0 0,1-1 1 0 0,-1 0-1 0 0,-1 0 0 0 0,2-14 0 0 0,12-22 132 0 0,-5 18-183 0 0,-10 26 78 0 0,-5 102 595 0 0,9-46-21 0 0,2-1 1 0 0,30 105-1 0 0,-21-107-361 0 0,-2-9-92 0 0,-2 0 0 0 0,12 84 1 0 0,-24-119-126 0 0,0 0 1 0 0,0 0-1 0 0,-1 0 1 0 0,0 0-1 0 0,0-1 1 0 0,-1 1 0 0 0,0 0-1 0 0,0-1 1 0 0,-1 1-1 0 0,0-1 1 0 0,0 0 0 0 0,-1 0-1 0 0,0 0 1 0 0,0 0-1 0 0,0-1 1 0 0,-1 0 0 0 0,0 0-1 0 0,-11 11 1 0 0,8-11-19 0 0,1 0 1 0 0,-1 0-1 0 0,0 0 0 0 0,0-1 1 0 0,-1 0-1 0 0,1-1 1 0 0,-1 0-1 0 0,0 0 0 0 0,0-1 1 0 0,0 0-1 0 0,-1-1 1 0 0,1 0-1 0 0,-1 0 0 0 0,-18 0 1 0 0,16-3 4 0 0,0 0 0 0 0,0-1 0 0 0,0 0 0 0 0,0-1 0 0 0,0-1 1 0 0,0 0-1 0 0,1 0 0 0 0,0-1 0 0 0,-1 0 0 0 0,2-1 0 0 0,-1-1 0 0 0,1 0 0 0 0,0 0 0 0 0,0-1 1 0 0,1 0-1 0 0,0 0 0 0 0,1-1 0 0 0,0 0 0 0 0,0-1 0 0 0,1 0 0 0 0,0 0 0 0 0,0-1 0 0 0,-5-13 1 0 0,10 20-21 0 0,1 0 1 0 0,0 0 0 0 0,0 0 0 0 0,0 0-1 0 0,1 0 1 0 0,-1-1 0 0 0,1 1 0 0 0,0 0 0 0 0,0 0-1 0 0,1 0 1 0 0,-1 0 0 0 0,1 0 0 0 0,0 0 0 0 0,0 0-1 0 0,0 0 1 0 0,0 0 0 0 0,1 0 0 0 0,0 0-1 0 0,0 1 1 0 0,0-1 0 0 0,0 1 0 0 0,0-1 0 0 0,1 1-1 0 0,-1 0 1 0 0,1 0 0 0 0,4-4 0 0 0,-1 2-200 0 0,0 0-1 0 0,0 0 1 0 0,0 1 0 0 0,1 0 0 0 0,-1 0 0 0 0,1 1-1 0 0,0-1 1 0 0,0 1 0 0 0,0 1 0 0 0,1 0 0 0 0,-1 0 0 0 0,0 0-1 0 0,11 0 1 0 0,12-1-1704 0 0,11 0-3136 0 0,-13 5-6647 0 0</inkml:trace>
</inkml:ink>
</file>

<file path=ppt/ink/ink5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23.830"/>
    </inkml:context>
    <inkml:brush xml:id="br0">
      <inkml:brushProperty name="width" value="0.05" units="cm"/>
      <inkml:brushProperty name="height" value="0.05" units="cm"/>
      <inkml:brushProperty name="color" value="#E71224"/>
    </inkml:brush>
  </inkml:definitions>
  <inkml:trace contextRef="#ctx0" brushRef="#br0">111 21 4300 0 0,'15'-21'19641'0'0,"-25"32"-19126"0"0,0 0 0 0 0,1 1 1 0 0,1 0-1 0 0,0 0 0 0 0,0 1 1 0 0,1 0-1 0 0,-7 19 0 0 0,-2 10 837 0 0,-14 55 0 0 0,28-91-1303 0 0,1 1-1 0 0,0 0 1 0 0,0 0 0 0 0,1 0 0 0 0,0 0-1 0 0,0 0 1 0 0,0-1 0 0 0,1 1 0 0 0,0 0 0 0 0,1 0-1 0 0,-1 0 1 0 0,1-1 0 0 0,1 1 0 0 0,-1-1-1 0 0,1 0 1 0 0,0 1 0 0 0,0-1 0 0 0,1 0 0 0 0,0-1-1 0 0,0 1 1 0 0,7 7 0 0 0,7 5 105 0 0,1 0 1 0 0,1-2-1 0 0,0 0 1 0 0,1-2-1 0 0,24 13 1 0 0,-36-22-2199 0 0,11 2-9370 0 0,-11-8 4414 0 0,5-1 5621 0 0,-5-2-5620 0 0,-5 0 5185 0 0</inkml:trace>
</inkml:ink>
</file>

<file path=ppt/ink/ink5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24.783"/>
    </inkml:context>
    <inkml:brush xml:id="br0">
      <inkml:brushProperty name="width" value="0.05" units="cm"/>
      <inkml:brushProperty name="height" value="0.05" units="cm"/>
      <inkml:brushProperty name="color" value="#E71224"/>
    </inkml:brush>
  </inkml:definitions>
  <inkml:trace contextRef="#ctx0" brushRef="#br0">38 88 3724 0 0,'-6'-49'11006'0'0,"-4"11"-1278"0"0,8 41-9371 0 0,-3 13-24 0 0,1 1 1 0 0,0-1-1 0 0,1 1 1 0 0,1-1-1 0 0,1 1 0 0 0,0 0 1 0 0,1 0-1 0 0,1 0 1 0 0,1-1-1 0 0,0 1 0 0 0,1 0 1 0 0,1-1-1 0 0,6 17 1 0 0,-8-28-326 0 0,0-1-1 0 0,1 1 1 0 0,0-1 0 0 0,0 0 0 0 0,0 0 0 0 0,1 0 0 0 0,-1 0 0 0 0,1-1 0 0 0,0 1-1 0 0,0-1 1 0 0,1 0 0 0 0,-1 0 0 0 0,0 0 0 0 0,1-1 0 0 0,0 1 0 0 0,-1-1-1 0 0,1-1 1 0 0,0 1 0 0 0,0 0 0 0 0,0-1 0 0 0,0 0 0 0 0,1 0 0 0 0,-1-1 0 0 0,0 0-1 0 0,0 1 1 0 0,0-2 0 0 0,1 1 0 0 0,-1-1 0 0 0,0 1 0 0 0,0-1 0 0 0,0-1-1 0 0,0 1 1 0 0,0-1 0 0 0,0 0 0 0 0,0 0 0 0 0,-1 0 0 0 0,1-1 0 0 0,-1 1 0 0 0,1-1-1 0 0,-1 0 1 0 0,0-1 0 0 0,0 1 0 0 0,0-1 0 0 0,6-8 0 0 0,-3 1 9 0 0,0-1 1 0 0,-1 0 0 0 0,0 0-1 0 0,-1 0 1 0 0,6-23 0 0 0,-10 33 4 0 0,51 77-238 0 0,-47-71 211 0 0,0 0 1 0 0,0 0-1 0 0,1-1 1 0 0,0 1-1 0 0,-1-2 1 0 0,1 1-1 0 0,1 0 0 0 0,-1-1 1 0 0,0 0-1 0 0,0-1 1 0 0,1 0-1 0 0,-1 1 1 0 0,1-2-1 0 0,-1 1 1 0 0,1-1-1 0 0,-1 0 1 0 0,1-1-1 0 0,10-1 1 0 0,-13 1 12 0 0,-1 0 0 0 0,1 0 1 0 0,-1-1-1 0 0,1 1 0 0 0,-1-1 1 0 0,0 0-1 0 0,1 0 0 0 0,-1 0 1 0 0,0 0-1 0 0,0-1 0 0 0,-1 1 1 0 0,1-1-1 0 0,0 0 0 0 0,-1 1 1 0 0,1-1-1 0 0,-1-1 0 0 0,0 1 1 0 0,0 0-1 0 0,0 0 0 0 0,-1-1 1 0 0,1 1-1 0 0,-1-1 0 0 0,0 1 1 0 0,0-1-1 0 0,0 0 0 0 0,0 1 1 0 0,-1-1-1 0 0,1 0 0 0 0,-1 0 1 0 0,0 1-1 0 0,0-1 0 0 0,0 0 1 0 0,-2-5-1 0 0,-1-10-138 0 0,-2 0 0 0 0,0 1 0 0 0,0-1 0 0 0,-2 2 0 0 0,-1-1 0 0 0,0 1 0 0 0,-16-25 0 0 0,16 34-3718 0 0,-7 9-6241 0 0,1 9 548 0 0,8-4 6667 0 0</inkml:trace>
</inkml:ink>
</file>

<file path=ppt/ink/ink5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25.440"/>
    </inkml:context>
    <inkml:brush xml:id="br0">
      <inkml:brushProperty name="width" value="0.05" units="cm"/>
      <inkml:brushProperty name="height" value="0.05" units="cm"/>
      <inkml:brushProperty name="color" value="#E71224"/>
    </inkml:brush>
  </inkml:definitions>
  <inkml:trace contextRef="#ctx0" brushRef="#br0">54 44 3020 0 0,'-24'-39'12621'0'0,"24"39"-12530"0"0,0 0 0 0 0,0 0-1 0 0,0 0 1 0 0,0 0 0 0 0,0 0 0 0 0,0 0 0 0 0,0 0 0 0 0,0-1 0 0 0,0 1 0 0 0,0 0-1 0 0,0 0 1 0 0,0 0 0 0 0,0 0 0 0 0,0 0 0 0 0,0-1 0 0 0,0 1 0 0 0,0 0-1 0 0,0 0 1 0 0,0 0 0 0 0,0 0 0 0 0,0 0 0 0 0,0 0 0 0 0,0-1 0 0 0,0 1 0 0 0,1-1 908 0 0,-1 1-908 0 0,0 0 0 0 0,0 0 0 0 0,0 0-1 0 0,0 0 1 0 0,0 0 0 0 0,1 0 0 0 0,-1 0 0 0 0,0 0 0 0 0,0 0 0 0 0,0 0 0 0 0,0-1-1 0 0,0 1 1 0 0,0 0 0 0 0,1 0 0 0 0,-1 0 0 0 0,0 0 0 0 0,0 0 0 0 0,0 0-1 0 0,0 0 1 0 0,0 1 0 0 0,1-1 0 0 0,-1 0 0 0 0,0 0 0 0 0,0 0 0 0 0,21 14 1371 0 0,-4 1-1161 0 0,-1 0-1 0 0,-1 1 1 0 0,-1 0 0 0 0,0 1 0 0 0,-1 1-1 0 0,-1 0 1 0 0,-1 1 0 0 0,0 0-1 0 0,-1 1 1 0 0,-1 0 0 0 0,-1 0-1 0 0,-1 1 1 0 0,-1 0 0 0 0,-1 0 0 0 0,-1 1-1 0 0,3 37 1 0 0,-6-39-793 0 0,-2 0-1 0 0,0-1 1 0 0,-1 1 0 0 0,-1 0 0 0 0,0-1-1 0 0,-2 0 1 0 0,0 0 0 0 0,-2 0 0 0 0,0-1-1 0 0,0 0 1 0 0,-2 0 0 0 0,-11 17 0 0 0,5-10-2522 0 0,-2-1 0 0 0,-1-1-1 0 0,0 0 1 0 0,-2-2 0 0 0,-34 30 0 0 0,32-34 1172 0 0</inkml:trace>
</inkml:ink>
</file>

<file path=ppt/ink/ink5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26.455"/>
    </inkml:context>
    <inkml:brush xml:id="br0">
      <inkml:brushProperty name="width" value="0.05" units="cm"/>
      <inkml:brushProperty name="height" value="0.05" units="cm"/>
      <inkml:brushProperty name="color" value="#E71224"/>
    </inkml:brush>
  </inkml:definitions>
  <inkml:trace contextRef="#ctx0" brushRef="#br0">399 16 4604 0 0,'9'-16'16425'0'0,"-9"28"-16039"0"0,-1-1 1 0 0,0 1-1 0 0,-1-1 1 0 0,0 0 0 0 0,0 0-1 0 0,-1 0 1 0 0,-1 0-1 0 0,0 0 1 0 0,-1 0 0 0 0,1-1-1 0 0,-2 0 1 0 0,0 0-1 0 0,-9 13 1 0 0,-8 7-3 0 0,0-1 0 0 0,-50 49 0 0 0,54-60-974 0 0,-1 0 0 0 0,-27 17 0 0 0,-3-10-3991 0 0,44-22 3019 0 0,0-1 0 0 0,0-1 0 0 0,0 1 0 0 0,0-1 0 0 0,0 0 0 0 0,-8 0 0 0 0,11-1 979 0 0,0 0 0 0 0,0-1 0 0 0,1 1 0 0 0,-1 0 0 0 0,0-1 0 0 0,1 0 0 0 0,-1 0 0 0 0,0 0 0 0 0,1 0 0 0 0,-1 0 0 0 0,1 0 0 0 0,-1 0 0 0 0,-2-3 0 0 0,-3-3-1155 0 0</inkml:trace>
</inkml:ink>
</file>

<file path=ppt/ink/ink5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26.877"/>
    </inkml:context>
    <inkml:brush xml:id="br0">
      <inkml:brushProperty name="width" value="0.05" units="cm"/>
      <inkml:brushProperty name="height" value="0.05" units="cm"/>
      <inkml:brushProperty name="color" value="#E71224"/>
    </inkml:brush>
  </inkml:definitions>
  <inkml:trace contextRef="#ctx0" brushRef="#br0">133 35 5056 0 0,'1'-2'705'0'0,"11"-28"10069"0"0,-4 28-7169 0 0,2 19-2310 0 0,-6 1-833 0 0,-1 0 0 0 0,-1 1 0 0 0,0-1 0 0 0,-1 1 1 0 0,-1 0-1 0 0,-1-1 0 0 0,-1 1 0 0 0,-5 21 0 0 0,1 17-264 0 0,-5 33-827 0 0,4-46-2995 0 0,-15 47 1 0 0,14-63 1143 0 0,-2 0 0 0 0,-1-1 0 0 0,-1 0 0 0 0,-1 0 0 0 0,-30 42 0 0 0,21-39 580 0 0</inkml:trace>
</inkml:ink>
</file>

<file path=ppt/ink/ink5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28.268"/>
    </inkml:context>
    <inkml:brush xml:id="br0">
      <inkml:brushProperty name="width" value="0.05" units="cm"/>
      <inkml:brushProperty name="height" value="0.05" units="cm"/>
      <inkml:brushProperty name="color" value="#E71224"/>
    </inkml:brush>
  </inkml:definitions>
  <inkml:trace contextRef="#ctx0" brushRef="#br0">716 20 3184 0 0,'0'-20'15801'0'0,"-2"54"-14809"0"0,-1 7-16 0 0,-8 43 1 0 0,9-73-872 0 0,0 0 0 0 0,-1 0 1 0 0,-1 1-1 0 0,0-2 0 0 0,0 1 1 0 0,-1 0-1 0 0,0-1 0 0 0,-13 17 0 0 0,16-25-123 0 0,0 0 0 0 0,0 0 0 0 0,0 0 0 0 0,0 0-1 0 0,-1 0 1 0 0,1-1 0 0 0,-1 1 0 0 0,1-1 0 0 0,-1 0-1 0 0,0 0 1 0 0,1 0 0 0 0,-1 0 0 0 0,0 0-1 0 0,0-1 1 0 0,-2 1 0 0 0,2 0-186 0 0,0-2-12 0 0,-4-2 86 0 0,0 1 0 0 0,0-1 0 0 0,1 0 0 0 0,-1-1-1 0 0,1 1 1 0 0,0-1 0 0 0,0-1 0 0 0,0 1 0 0 0,0-1 0 0 0,1 0 0 0 0,-5-6 0 0 0,10 16 192 0 0,-1 0 1 0 0,0 0-1 0 0,1-1 1 0 0,-2 1-1 0 0,1 0 0 0 0,0-1 1 0 0,-1 1-1 0 0,0-1 1 0 0,0 0-1 0 0,0 1 1 0 0,-1-1-1 0 0,1 0 1 0 0,-6 6-1 0 0,-47 42 431 0 0,49-46-434 0 0,5-5-44 0 0,0-1-1 0 0,-1 1 0 0 0,1 0 1 0 0,0 0-1 0 0,-1-1 0 0 0,1 1 1 0 0,0 0-1 0 0,-1-1 0 0 0,1 0 1 0 0,-1 1-1 0 0,1-1 0 0 0,0 0 0 0 0,-1 1 1 0 0,1-1-1 0 0,-1 0 0 0 0,1 0 1 0 0,-1 0-1 0 0,1-1 0 0 0,-1 1 1 0 0,1 0-1 0 0,-1 0 0 0 0,1-1 1 0 0,-1 1-1 0 0,1-1 0 0 0,0 1 1 0 0,-1-1-1 0 0,1 0 0 0 0,0 0 1 0 0,-2-1-1 0 0,0 0-10 0 0,1 0 0 0 0,-1 0 0 0 0,1 0 0 0 0,0 0 0 0 0,0 0-1 0 0,0-1 1 0 0,0 1 0 0 0,0-1 0 0 0,0 0 0 0 0,1 1 0 0 0,-1-1 0 0 0,-1-5 0 0 0,0-5-28 0 0,1-1 0 0 0,0 1 0 0 0,1-1 1 0 0,0-15-1 0 0,-2-29-46 0 0,1 67 169 0 0,0 1-1 0 0,0-1 0 0 0,0 0 0 0 0,-1 0 1 0 0,-1 0-1 0 0,0 0 0 0 0,0-1 0 0 0,-9 15 1 0 0,0 0 196 0 0,-2 1 1 0 0,-30 36 0 0 0,5-23-26 0 0,-4-4-3538 0 0,11-15-3224 0 0,0-1 0 0 0,-50 19-1 0 0,71-31 4893 0 0</inkml:trace>
</inkml:ink>
</file>

<file path=ppt/ink/ink5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28.815"/>
    </inkml:context>
    <inkml:brush xml:id="br0">
      <inkml:brushProperty name="width" value="0.05" units="cm"/>
      <inkml:brushProperty name="height" value="0.05" units="cm"/>
      <inkml:brushProperty name="color" value="#E71224"/>
    </inkml:brush>
  </inkml:definitions>
  <inkml:trace contextRef="#ctx0" brushRef="#br0">0 154 3888 0 0,'3'-5'982'0'0,"1"0"0"0"0,-1 0 0 0 0,1 0-1 0 0,0 0 1 0 0,1 1 0 0 0,-1 0 0 0 0,1-1-1 0 0,-1 2 1 0 0,1-1 0 0 0,10-5 0 0 0,62-30 2153 0 0,-49 26-1885 0 0,47-19 593 0 0,-25 17-4189 0 0,-49 15 2136 0 0,0 0 1 0 0,0 0 0 0 0,0 0-1 0 0,0 0 1 0 0,0 0 0 0 0,0 0-1 0 0,0 0 1 0 0,0 0 0 0 0,0 1-1 0 0,0-1 1 0 0,0 0 0 0 0,0 1-1 0 0,0-1 1 0 0,0 0 0 0 0,-1 1-1 0 0,1-1 1 0 0,0 1-1 0 0,0 0 1 0 0,0-1 0 0 0,-1 1-1 0 0,1 0 1 0 0,0-1 0 0 0,-1 1-1 0 0,1 0 1 0 0,0 0 0 0 0,-1-1-1 0 0,1 1 1 0 0,-1 0 0 0 0,1 0-1 0 0,-1 0 1 0 0,0 0 0 0 0,1 0-1 0 0,-1 0 1 0 0,0 0 0 0 0,0 0-1 0 0,0 0 1 0 0,1 0 0 0 0,-1 0-1 0 0,0 0 1 0 0,0 0 0 0 0,0 0-1 0 0,-1 2 1 0 0,-3 41-5703 0 0,-3-21 4228 0 0,-2 6 108 0 0</inkml:trace>
</inkml:ink>
</file>

<file path=ppt/ink/ink5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29.268"/>
    </inkml:context>
    <inkml:brush xml:id="br0">
      <inkml:brushProperty name="width" value="0.05" units="cm"/>
      <inkml:brushProperty name="height" value="0.05" units="cm"/>
      <inkml:brushProperty name="color" value="#E71224"/>
    </inkml:brush>
  </inkml:definitions>
  <inkml:trace contextRef="#ctx0" brushRef="#br0">31 35 3920 0 0,'0'0'2742'0'0,"18"-17"8702"0"0,-18 17-11247 0 0,1 0 0 0 0,0-1 0 0 0,0 1 0 0 0,-1-1 0 0 0,1 0 1 0 0,0 1-1 0 0,-1-1 0 0 0,1 0 0 0 0,-1 1 0 0 0,1-1 0 0 0,-1 0 1 0 0,1 1-1 0 0,-1-1 0 0 0,0 0 0 0 0,1 0 0 0 0,-1 0 0 0 0,0 1 0 0 0,1-1 1 0 0,-1 0-1 0 0,0 0 0 0 0,0 0 0 0 0,0 0 0 0 0,0-1 0 0 0,-19 5-682 0 0,14-2-1699 0 0,4 0 1103 0 0,0 0 0 0 0,-1 0 0 0 0,1-1 0 0 0,-1 1 0 0 0,1 0 0 0 0,-1-1 0 0 0,0 1 0 0 0,1-1 0 0 0,-1 1 0 0 0,1-1 0 0 0,-1 0 0 0 0,0 0 0 0 0,-2 1 0 0 0,-4-1-1374 0 0,5 1 712 0 0</inkml:trace>
</inkml:ink>
</file>

<file path=ppt/ink/ink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3.278"/>
    </inkml:context>
    <inkml:brush xml:id="br0">
      <inkml:brushProperty name="width" value="0.05" units="cm"/>
      <inkml:brushProperty name="height" value="0.05" units="cm"/>
      <inkml:brushProperty name="color" value="#004F8B"/>
    </inkml:brush>
  </inkml:definitions>
  <inkml:trace contextRef="#ctx0" brushRef="#br0">0 50 5465 0 0,'17'-7'2634'0'0,"-1"1"1"0"0,1 0 0 0 0,21-5 0 0 0,55-6 1942 0 0,-80 14-4349 0 0,-44 11-15975 0 0,14-3 13139 0 0,-9 3 798 0 0</inkml:trace>
</inkml:ink>
</file>

<file path=ppt/ink/ink5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0.456"/>
    </inkml:context>
    <inkml:brush xml:id="br0">
      <inkml:brushProperty name="width" value="0.05" units="cm"/>
      <inkml:brushProperty name="height" value="0.05" units="cm"/>
      <inkml:brushProperty name="color" value="#E71224"/>
    </inkml:brush>
  </inkml:definitions>
  <inkml:trace contextRef="#ctx0" brushRef="#br0">793 244 4492 0 0,'2'-10'13405'0'0,"-3"17"-13165"0"0,-1 0 0 0 0,0 0 0 0 0,0 0-1 0 0,0 0 1 0 0,-1 0 0 0 0,0 0 0 0 0,0-1 0 0 0,-1 1 0 0 0,0-1 0 0 0,0 0 0 0 0,-1 0-1 0 0,1-1 1 0 0,-10 10 0 0 0,4-6 12 0 0,-1 0-1 0 0,0 0 0 0 0,0-1 1 0 0,0 0-1 0 0,-1-1 0 0 0,-20 9 1 0 0,30-15-249 0 0,1-1 0 0 0,-1 1 0 0 0,0 0 0 0 0,0-1 0 0 0,1 1 1 0 0,-1-1-1 0 0,0 0 0 0 0,0 0 0 0 0,1 0 0 0 0,-1 0 0 0 0,0 0 0 0 0,0 0 0 0 0,0 0 1 0 0,1 0-1 0 0,-1-1 0 0 0,0 1 0 0 0,0-1 0 0 0,1 1 0 0 0,-1-1 0 0 0,0 0 1 0 0,1 0-1 0 0,-1 0 0 0 0,1 1 0 0 0,-1-1 0 0 0,1-1 0 0 0,-1 1 0 0 0,1 0 0 0 0,0 0 1 0 0,-1-1-1 0 0,1 1 0 0 0,0 0 0 0 0,0-1 0 0 0,0 1 0 0 0,0-1 0 0 0,0 1 0 0 0,1-1 1 0 0,-1 0-1 0 0,0 1 0 0 0,1-1 0 0 0,-1 0 0 0 0,1 0 0 0 0,0 1 0 0 0,-1-4 1 0 0,-2-9-60 0 0,1 1 1 0 0,0-1 0 0 0,1 1 0 0 0,1-16 0 0 0,0 27 61 0 0,2-52 1010 0 0,3 1-1 0 0,19-84 0 0 0,-17 101 1762 0 0,-9 53-2750 0 0,-17 237 1074 0 0,7-84 335 0 0,8-92-1018 0 0,-3-1 0 0 0,-18 82 0 0 0,20-139-410 0 0,-2 0 0 0 0,0 0 0 0 0,-1-1 0 0 0,0 0 1 0 0,-2 0-1 0 0,0-1 0 0 0,-1 0 0 0 0,-1-1 0 0 0,-1 0 0 0 0,0-1 1 0 0,-27 25-1 0 0,32-35-3 0 0,1 1 0 0 0,-1-1 0 0 0,0-1 1 0 0,0 1-1 0 0,-1-1 0 0 0,1-1 0 0 0,-1 1 0 0 0,0-2 0 0 0,-1 1 1 0 0,1-1-1 0 0,0-1 0 0 0,-1 1 0 0 0,0-2 0 0 0,1 1 1 0 0,-1-1-1 0 0,0-1 0 0 0,0 0 0 0 0,0 0 0 0 0,0-1 1 0 0,1 0-1 0 0,-1-1 0 0 0,0 0 0 0 0,1-1 0 0 0,-1 1 0 0 0,1-2 1 0 0,0 1-1 0 0,-9-6 0 0 0,8 3-106 0 0,0 0 0 0 0,1-1 1 0 0,-1 0-1 0 0,1 0 0 0 0,1-1 0 0 0,-1 0 0 0 0,1 0 1 0 0,1-1-1 0 0,0 0 0 0 0,0-1 0 0 0,0 0 1 0 0,2 0-1 0 0,-1 0 0 0 0,-6-17 0 0 0,10 21 33 0 0,0-1-1 0 0,0 1 1 0 0,0-1 0 0 0,1 0-1 0 0,-1 0 1 0 0,2 0 0 0 0,-1 0-1 0 0,1 1 1 0 0,0-1-1 0 0,1 0 1 0 0,-1 0 0 0 0,1 0-1 0 0,1 0 1 0 0,-1 0 0 0 0,1 1-1 0 0,0-1 1 0 0,1 1-1 0 0,0-1 1 0 0,0 1 0 0 0,0 0-1 0 0,1 0 1 0 0,-1 0-1 0 0,2 1 1 0 0,-1-1 0 0 0,6-5-1 0 0,6-4-1637 0 0,0 1 0 0 0,28-19-1 0 0,-32 25-796 0 0,1 0 1 0 0,-1 1-1 0 0,2 1 0 0 0,-1 0 0 0 0,1 1 0 0 0,0 0 0 0 0,0 1 1 0 0,16-3-1 0 0,-19 5 914 0 0</inkml:trace>
</inkml:ink>
</file>

<file path=ppt/ink/ink5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0.987"/>
    </inkml:context>
    <inkml:brush xml:id="br0">
      <inkml:brushProperty name="width" value="0.05" units="cm"/>
      <inkml:brushProperty name="height" value="0.05" units="cm"/>
      <inkml:brushProperty name="color" value="#E71224"/>
    </inkml:brush>
  </inkml:definitions>
  <inkml:trace contextRef="#ctx0" brushRef="#br0">5 56 4656 0 0,'-5'18'12767'0'0,"6"-8"-8979"0"0,5-11-3821 0 0,0 0 0 0 0,0 0 0 0 0,0-1 0 0 0,0 0 0 0 0,-1 0 0 0 0,1 0 0 0 0,0-1 0 0 0,-1 0 0 0 0,9-6 0 0 0,-9 6 189 0 0,0-1 0 0 0,0 2 0 0 0,0-1 0 0 0,0 0-1 0 0,0 1 1 0 0,1 0 0 0 0,-1 0 0 0 0,1 1 0 0 0,-1-1 0 0 0,1 1 0 0 0,11-1-1 0 0,-14 3-88 0 0,12-3-4195 0 0,10-4-7767 0 0,-9-11 6701 0 0,-10 10 3621 0 0</inkml:trace>
</inkml:ink>
</file>

<file path=ppt/ink/ink5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2.659"/>
    </inkml:context>
    <inkml:brush xml:id="br0">
      <inkml:brushProperty name="width" value="0.05" units="cm"/>
      <inkml:brushProperty name="height" value="0.05" units="cm"/>
      <inkml:brushProperty name="color" value="#E71224"/>
    </inkml:brush>
  </inkml:definitions>
  <inkml:trace contextRef="#ctx0" brushRef="#br0">728 95 3816 0 0,'-41'-7'12540'0'0,"2"5"-7849"0"0,37 2-4325 0 0,-33-17 1947 0 0,34 16-1729 0 0,1 0-358 0 0,0 0-205 0 0,0 1 0 0 0,0 0 0 0 0,0-1 0 0 0,0 1 0 0 0,0 0 0 0 0,0-1 0 0 0,0 1 0 0 0,-1 0 0 0 0,1-1 0 0 0,0 1 0 0 0,0 0 0 0 0,0-1 0 0 0,0 1 0 0 0,0 0 0 0 0,0 0 0 0 0,-1-1 0 0 0,1 1 0 0 0,0 0 0 0 0,0 0 0 0 0,0-1 0 0 0,-1 1 0 0 0,1 0 0 0 0,0 0 0 0 0,0-1 0 0 0,-1 1 0 0 0,1 0 0 0 0,0 0 0 0 0,0 0 0 0 0,-1 0 0 0 0,1-1 0 0 0,0 1 0 0 0,-1 0 0 0 0,1 0 0 0 0,0 0 0 0 0,-1 0 0 0 0,1 0 0 0 0,0 0 0 0 0,-1 0 0 0 0,1 0 0 0 0,0 0 0 0 0,0 0 0 0 0,-1 0 0 0 0,1 0 0 0 0,-1 0 0 0 0,-1 2 2 0 0,0 0-1 0 0,0-1 1 0 0,0 1-1 0 0,0-1 1 0 0,0 0 0 0 0,-1 0-1 0 0,1 0 1 0 0,0 0 0 0 0,-1 0-1 0 0,1 0 1 0 0,-6 0-1 0 0,7 0 56 0 0,-23-10 81 0 0,23 8-167 0 0,0 0 1 0 0,1 0-1 0 0,-1 0 0 0 0,0 0 1 0 0,0 0-1 0 0,1 0 0 0 0,-1 0 1 0 0,1 0-1 0 0,-1 0 0 0 0,1 0 1 0 0,-1 0-1 0 0,1-1 1 0 0,0 1-1 0 0,0 0 0 0 0,-1 0 1 0 0,1-1-1 0 0,0 1 0 0 0,0 0 1 0 0,0 0-1 0 0,0-1 0 0 0,1 1 1 0 0,-1 0-1 0 0,0 0 0 0 0,0-1 1 0 0,1 1-1 0 0,-1 0 0 0 0,1 0 1 0 0,-1 0-1 0 0,1 0 0 0 0,0-2 1 0 0,0 2-26 0 0,20-12-110 0 0,-6 4-31 0 0,-13 7 146 0 0,2 0 46 0 0,-2 1-2 0 0,35 4 233 0 0,-33 2-194 0 0,-1 1 0 0 0,0-1-1 0 0,0 1 1 0 0,-1-1 0 0 0,1 1 0 0 0,-2 0-1 0 0,1 0 1 0 0,0 0 0 0 0,-1 0 0 0 0,0 0-1 0 0,-1 1 1 0 0,1-1 0 0 0,-1 0 0 0 0,0 0-1 0 0,-1 1 1 0 0,1-1 0 0 0,-1 0 0 0 0,-1 0 0 0 0,1 0-1 0 0,-1 0 1 0 0,0 0 0 0 0,0 0 0 0 0,-1-1-1 0 0,-3 7 1 0 0,-2 3 35 0 0,0 1 0 0 0,-2-1 0 0 0,0-1 0 0 0,0 0 0 0 0,-1 0-1 0 0,-1-1 1 0 0,-20 17 0 0 0,12-13-86 0 0,1-2 0 0 0,-2 0 0 0 0,-27 14-1 0 0,44-26-3 0 0,-1 0 0 0 0,0-1 0 0 0,-1 1 0 0 0,1-1 0 0 0,0-1 0 0 0,0 1 0 0 0,-1-1 0 0 0,1 0 0 0 0,-1 0-1 0 0,0 0 1 0 0,1-1 0 0 0,-1 0 0 0 0,1 0 0 0 0,-1 0 0 0 0,0-1 0 0 0,1 0 0 0 0,-1 0 0 0 0,1 0 0 0 0,0-1 0 0 0,-11-3 0 0 0,14 3-19 0 0,0 1 0 0 0,0 0 0 0 0,0 0 0 0 0,0-1 0 0 0,1 1 0 0 0,-1-1 0 0 0,0 0 0 0 0,1 0 0 0 0,-1 1 0 0 0,1-1 0 0 0,-1 0 0 0 0,1 0 0 0 0,0 0 0 0 0,0 0 0 0 0,0-1 0 0 0,0 1 0 0 0,0 0 0 0 0,1 0 0 0 0,-1-1 0 0 0,1 1 0 0 0,-1 0 0 0 0,1-1 0 0 0,0 1 0 0 0,0 0 0 0 0,0-1 0 0 0,0 1 0 0 0,0 0 0 0 0,1-4 0 0 0,0 3 16 0 0,0 1 1 0 0,0-1-1 0 0,0 0 0 0 0,0 1 0 0 0,1-1 0 0 0,-1 1 0 0 0,1-1 0 0 0,0 1 1 0 0,-1 0-1 0 0,1 0 0 0 0,0 0 0 0 0,0 0 0 0 0,1 0 0 0 0,-1 0 1 0 0,0 0-1 0 0,1 1 0 0 0,-1-1 0 0 0,1 1 0 0 0,-1 0 0 0 0,1 0 1 0 0,-1 0-1 0 0,1 0 0 0 0,0 0 0 0 0,0 0 0 0 0,3 0 0 0 0,-4 1-3 0 0,-1-1 7 0 0,-1 1-1 0 0,1 0 0 0 0,0-1 0 0 0,0 1 0 0 0,-1 0 1 0 0,1 0-1 0 0,0-1 0 0 0,0 1 0 0 0,-1 0 0 0 0,1 0 0 0 0,0 0 1 0 0,0 0-1 0 0,0 0 0 0 0,-1 0 0 0 0,1 0 0 0 0,0 0 0 0 0,0 0 1 0 0,-1 1-1 0 0,1-1 0 0 0,0 0 0 0 0,0 0 0 0 0,-1 1 0 0 0,1-1 1 0 0,0 0-1 0 0,-1 1 0 0 0,1-1 0 0 0,0 1 0 0 0,-1-1 1 0 0,2 1-1 0 0,10 24 69 0 0,-11-18-45 0 0,1-1-1 0 0,-1 0 1 0 0,-1 1 0 0 0,1 0-1 0 0,-2 11 1 0 0,-3-3 3 0 0,-1-1 0 0 0,0 0-1 0 0,-1-1 1 0 0,0 1 0 0 0,-1-1-1 0 0,-1 0 1 0 0,0-1 0 0 0,0 0-1 0 0,-1 0 1 0 0,-1-1 0 0 0,0 0-1 0 0,-15 12 1 0 0,9-10-477 0 0,0 0-1 0 0,-1-1 1 0 0,-23 12-1 0 0,22-15-1214 0 0,1-1 0 0 0,-1-1 0 0 0,-26 7 0 0 0,41-13 938 0 0,1-1 0 0 0,-1 1 0 0 0,0-1 0 0 0,0 1 0 0 0,1-1 0 0 0,-1 0 0 0 0,0 0 0 0 0,0 0 0 0 0,1-1-1 0 0,-1 1 1 0 0,0-1 0 0 0,0 1 0 0 0,1-1 0 0 0,-1 0 0 0 0,0 0 0 0 0,1 0 0 0 0,-1 0 0 0 0,1-1 0 0 0,0 1-1 0 0,-1-1 1 0 0,-1-1 0 0 0,-2-5-1127 0 0</inkml:trace>
</inkml:ink>
</file>

<file path=ppt/ink/ink5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3.112"/>
    </inkml:context>
    <inkml:brush xml:id="br0">
      <inkml:brushProperty name="width" value="0.05" units="cm"/>
      <inkml:brushProperty name="height" value="0.05" units="cm"/>
      <inkml:brushProperty name="color" value="#E71224"/>
    </inkml:brush>
  </inkml:definitions>
  <inkml:trace contextRef="#ctx0" brushRef="#br0">54 55 4996 0 0,'18'-26'15751'0'0,"-17"26"-15681"0"0,-1 0 1 0 0,1 0-1 0 0,-1-1 1 0 0,0 1 0 0 0,1 0-1 0 0,-1-1 1 0 0,1 1-1 0 0,-1-1 1 0 0,0 1 0 0 0,1-1-1 0 0,-1 1 1 0 0,0 0-1 0 0,0-1 1 0 0,1 1 0 0 0,-1-1-1 0 0,0 1 1 0 0,0-1-1 0 0,0 1 1 0 0,0-1 0 0 0,1 1-1 0 0,-1-1 1 0 0,0 0-1 0 0,0 1 1 0 0,0-1 0 0 0,0 1-1 0 0,0-1 1 0 0,0 1-1 0 0,-1-1 1 0 0,1 1 0 0 0,0-1-1 0 0,0 1 1 0 0,0-1-1 0 0,0 1 1 0 0,-1-1 0 0 0,1 1-1 0 0,-1-2 1 0 0,0-8-741 0 0,-17 40-5051 0 0,-18 41-7048 0 0,26-53 10973 0 0,0 0-27 0 0</inkml:trace>
</inkml:ink>
</file>

<file path=ppt/ink/ink5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3.456"/>
    </inkml:context>
    <inkml:brush xml:id="br0">
      <inkml:brushProperty name="width" value="0.05" units="cm"/>
      <inkml:brushProperty name="height" value="0.05" units="cm"/>
      <inkml:brushProperty name="color" value="#E71224"/>
    </inkml:brush>
  </inkml:definitions>
  <inkml:trace contextRef="#ctx0" brushRef="#br0">294 1 4720 0 0,'-11'0'14846'0'0,"6"3"-15248"0"0,-39 65 5398 0 0,0 1-3582 0 0,37-61-1413 0 0,-67 80-1351 0 0,30-49-3852 0 0,-1-13-6006 0 0,25-21 7018 0 0</inkml:trace>
</inkml:ink>
</file>

<file path=ppt/ink/ink5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3.846"/>
    </inkml:context>
    <inkml:brush xml:id="br0">
      <inkml:brushProperty name="width" value="0.05" units="cm"/>
      <inkml:brushProperty name="height" value="0.05" units="cm"/>
      <inkml:brushProperty name="color" value="#E71224"/>
    </inkml:brush>
  </inkml:definitions>
  <inkml:trace contextRef="#ctx0" brushRef="#br0">499 0 5088 0 0,'-1'3'4120'0'0,"-5"16"4460"0"0,3-10-8113 0 0,0 0-1 0 0,-1 0 0 0 0,0-1 1 0 0,0 0-1 0 0,-10 14 1 0 0,10-18-311 0 0,1 0 0 0 0,0 0 0 0 0,-1 0 0 0 0,0-1 1 0 0,0 1-1 0 0,0-1 0 0 0,0 0 0 0 0,0 0 1 0 0,-1-1-1 0 0,-7 4 0 0 0,4-4-31 0 0,0 0 0 0 0,-1 0 0 0 0,1-1 0 0 0,0-1 0 0 0,-17 0 0 0 0,18 0-104 0 0,0 0 0 0 0,0 0 0 0 0,0 0 0 0 0,0 1 0 0 0,0 0 0 0 0,1 0 0 0 0,-1 0 1 0 0,0 1-1 0 0,0 0 0 0 0,1 1 0 0 0,-1-1 0 0 0,1 1 0 0 0,0 1 0 0 0,0-1 0 0 0,0 1 0 0 0,-7 6 0 0 0,-4 5 150 0 0,0 1-1 0 0,1 1 0 0 0,-17 23 0 0 0,-21 21-1863 0 0,29-34-2499 0 0,-29 45-11936 0 0,46-62 14403 0 0</inkml:trace>
</inkml:ink>
</file>

<file path=ppt/ink/ink5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4.174"/>
    </inkml:context>
    <inkml:brush xml:id="br0">
      <inkml:brushProperty name="width" value="0.05" units="cm"/>
      <inkml:brushProperty name="height" value="0.05" units="cm"/>
      <inkml:brushProperty name="color" value="#E71224"/>
    </inkml:brush>
  </inkml:definitions>
  <inkml:trace contextRef="#ctx0" brushRef="#br0">0 79 5116 0 0,'25'-3'1897'0'0,"-8"-1"-269"0"0,-1 1-144 0 0,1-1-92 0 0,1 1-60 0 0,1-1-320 0 0,4-1-252 0 0,-3 0-340 0 0,-1 1-532 0 0,0 3-844 0 0,-1-5-312 0 0,1 1-1444 0 0,-1 0 252 0 0,-3 0 331 0 0,-3-1 257 0 0,-1-2 80 0 0,-1 1 336 0 0</inkml:trace>
</inkml:ink>
</file>

<file path=ppt/ink/ink5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6.175"/>
    </inkml:context>
    <inkml:brush xml:id="br0">
      <inkml:brushProperty name="width" value="0.05" units="cm"/>
      <inkml:brushProperty name="height" value="0.05" units="cm"/>
      <inkml:brushProperty name="color" value="#E71224"/>
    </inkml:brush>
  </inkml:definitions>
  <inkml:trace contextRef="#ctx0" brushRef="#br0">232 407 4136 0 0,'0'0'8933'0'0,"-2"3"-8197"0"0,-2 9-120 0 0,-1 0 0 0 0,-1 0 0 0 0,0-1 0 0 0,0 0 1 0 0,-1 0-1 0 0,-1 0 0 0 0,0-1 0 0 0,-14 14 0 0 0,18-20-393 0 0,0 0 0 0 0,-1 0 0 0 0,0-1-1 0 0,0 1 1 0 0,0-1 0 0 0,0 0 0 0 0,-1-1 0 0 0,1 1-1 0 0,-1-1 1 0 0,1 0 0 0 0,-1 0 0 0 0,0-1 0 0 0,0 1-1 0 0,0-1 1 0 0,0-1 0 0 0,0 1 0 0 0,0-1-1 0 0,0 0 1 0 0,0-1 0 0 0,-10-1 0 0 0,14 2-150 0 0,0-1 1 0 0,0 0-1 0 0,0 0 0 0 0,1 0 1 0 0,-1 0-1 0 0,0 0 1 0 0,1 0-1 0 0,-1 0 0 0 0,1 0 1 0 0,-1 0-1 0 0,1-1 0 0 0,-1 1 1 0 0,1-1-1 0 0,0 1 1 0 0,0-1-1 0 0,0 0 0 0 0,0 1 1 0 0,0-1-1 0 0,0 0 1 0 0,0 0-1 0 0,1 1 0 0 0,-1-1 1 0 0,0 0-1 0 0,1 0 0 0 0,0 0 1 0 0,-1 0-1 0 0,1 0 1 0 0,0 0-1 0 0,0 0 0 0 0,0-2 1 0 0,1-9 169 0 0,-1-1 1 0 0,2 1-1 0 0,3-18 1 0 0,-2 15 69 0 0,29-223 2049 0 0,-17 114-6887 0 0,-10 103-5981 0 0,8-6-23 0 0,-10 22 7947 0 0,1-1 831 0 0</inkml:trace>
</inkml:ink>
</file>

<file path=ppt/ink/ink5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6.503"/>
    </inkml:context>
    <inkml:brush xml:id="br0">
      <inkml:brushProperty name="width" value="0.05" units="cm"/>
      <inkml:brushProperty name="height" value="0.05" units="cm"/>
      <inkml:brushProperty name="color" value="#E71224"/>
    </inkml:brush>
  </inkml:definitions>
  <inkml:trace contextRef="#ctx0" brushRef="#br0">1 130 4860 0 0,'40'-45'11884'0'0,"29"-13"-5380"0"0,-59 51-2566 0 0,-1-1-4878 0 0,6-4-11650 0 0,-22 28 4125 0 0,-2-4 6422 0 0,-2 0 171 0 0</inkml:trace>
</inkml:ink>
</file>

<file path=ppt/ink/ink5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7.550"/>
    </inkml:context>
    <inkml:brush xml:id="br0">
      <inkml:brushProperty name="width" value="0.05" units="cm"/>
      <inkml:brushProperty name="height" value="0.05" units="cm"/>
      <inkml:brushProperty name="color" value="#E71224"/>
    </inkml:brush>
  </inkml:definitions>
  <inkml:trace contextRef="#ctx0" brushRef="#br0">466 66 4852 0 0,'2'-22'17128'0'0,"-15"49"-16266"0"0,-1-2 0 0 0,-24 32 1 0 0,31-48-737 0 0,0 0 1 0 0,-1-1 0 0 0,1 0-1 0 0,-1-1 1 0 0,-1 0-1 0 0,0 0 1 0 0,0-1 0 0 0,0 0-1 0 0,-19 9 1 0 0,27-14-138 0 0,-1 0 0 0 0,0 0 0 0 0,0-1 1 0 0,0 1-1 0 0,0-1 0 0 0,0 1 0 0 0,0-1 0 0 0,1 1 0 0 0,-1-1 0 0 0,0 0 0 0 0,0 0 0 0 0,0 0 1 0 0,0 0-1 0 0,0 0 0 0 0,0-1 0 0 0,0 1 0 0 0,0 0 0 0 0,0-1 0 0 0,0 0 0 0 0,0 1 1 0 0,0-1-1 0 0,0 0 0 0 0,1 0 0 0 0,-3-1 0 0 0,2-1-43 0 0,-1 1 0 0 0,1-1 0 0 0,0 1 0 0 0,0-1 0 0 0,1 0 0 0 0,-1 0 0 0 0,0 0 0 0 0,1 0 0 0 0,0 0 0 0 0,0 0 0 0 0,0-1 1 0 0,0 1-1 0 0,0-4 0 0 0,-2-8-191 0 0,2-1 1 0 0,0 0 0 0 0,1 0-1 0 0,2-25 1 0 0,0-21 695 0 0,-2 61-440 0 0,0 0 0 0 0,0 1 0 0 0,0-1 1 0 0,0 0-1 0 0,0 0 0 0 0,0 1 0 0 0,0-1 0 0 0,0 0 0 0 0,-1 0 1 0 0,1 1-1 0 0,0-1 0 0 0,0 0 0 0 0,-1 0 0 0 0,1 1 0 0 0,-1-1 1 0 0,1 0-1 0 0,-1 1 0 0 0,1-1 0 0 0,-1 1 0 0 0,1-1 0 0 0,-1 0 1 0 0,1 1-1 0 0,-1 0 0 0 0,0-1 0 0 0,1 1 0 0 0,-1-1 1 0 0,0 1-1 0 0,1 0 0 0 0,-1-1 0 0 0,0 1 0 0 0,0 0 0 0 0,1 0 1 0 0,-1-1-1 0 0,0 1 0 0 0,0 0 0 0 0,0 0 0 0 0,1 0 0 0 0,-3 0 1 0 0,-29-2 212 0 0,23 3-182 0 0,0 1-1 0 0,-1-1 1 0 0,1 1-1 0 0,-17 7 1 0 0,23-8-40 0 0,1 0 0 0 0,-1 1 0 0 0,0-1 0 0 0,1 0 0 0 0,-1 1 0 0 0,1 0 0 0 0,-1 0 0 0 0,1 0 0 0 0,0 0 0 0 0,0 0 0 0 0,0 0 0 0 0,0 0 0 0 0,0 1 0 0 0,0-1 0 0 0,1 0 0 0 0,-1 1 0 0 0,1 0 1 0 0,0-1-1 0 0,-2 6 0 0 0,3-7-8 0 0,0 0 1 0 0,1 0-1 0 0,-1 0 1 0 0,0 0-1 0 0,1 0 1 0 0,-1 0 0 0 0,0 0-1 0 0,1 0 1 0 0,0 0-1 0 0,-1 0 1 0 0,1 0-1 0 0,0 0 1 0 0,-1 0-1 0 0,1 0 1 0 0,0 0 0 0 0,0-1-1 0 0,0 1 1 0 0,0 0-1 0 0,-1 0 1 0 0,1-1-1 0 0,0 1 1 0 0,0-1 0 0 0,0 1-1 0 0,1-1 1 0 0,-1 1-1 0 0,0-1 1 0 0,0 0-1 0 0,0 0 1 0 0,0 1-1 0 0,0-1 1 0 0,2 0 0 0 0,40 7-53 0 0,-40-7 48 0 0,43 5 305 0 0,48-1 0 0 0,-91-4-58 0 0,-3 0-188 0 0,1-1-1 0 0,0 1 1 0 0,0 0 0 0 0,0-1 0 0 0,1 1-1 0 0,-1 0 1 0 0,0 0 0 0 0,0-1-1 0 0,0 1 1 0 0,0 0 0 0 0,0 0 0 0 0,0 0-1 0 0,0 0 1 0 0,0 0 0 0 0,0 1-1 0 0,0-1 1 0 0,0 0 0 0 0,0 0 0 0 0,0 1-1 0 0,0-1 1 0 0,2 2 0 0 0,-3-2-18 0 0,0 1 0 0 0,0 0 1 0 0,0 0-1 0 0,0 0 0 0 0,0-1 0 0 0,0 1 1 0 0,-1 0-1 0 0,1 0 0 0 0,0 0 0 0 0,-1-1 1 0 0,1 1-1 0 0,0 0 0 0 0,-1 0 0 0 0,1-1 1 0 0,-1 1-1 0 0,1 0 0 0 0,-1-1 1 0 0,1 1-1 0 0,-1-1 0 0 0,0 2 0 0 0,-40 34 686 0 0,19-20-432 0 0,0 1 1 0 0,2 1 0 0 0,0 1-1 0 0,0 0 1 0 0,2 2 0 0 0,1 0-1 0 0,0 1 1 0 0,2 1-1 0 0,0 0 1 0 0,-13 30 0 0 0,18-29-106 0 0,2 0 0 0 0,0 0 0 0 0,1 0 0 0 0,-6 48 0 0 0,12-61-130 0 0,0 0 0 0 0,1-1 0 0 0,0 1 0 0 0,0 0 0 0 0,2-1 0 0 0,-1 1 0 0 0,1-1 0 0 0,0 1 1 0 0,1-1-1 0 0,1 0 0 0 0,-1 0 0 0 0,2 0 0 0 0,-1 0 0 0 0,8 11 0 0 0,-7-16-50 0 0,0 1 0 0 0,1-1 0 0 0,0 1 0 0 0,0-2 0 0 0,0 1 0 0 0,0-1 0 0 0,1 0 0 0 0,0 0 0 0 0,-1 0 0 0 0,1-1 0 0 0,1 0 0 0 0,-1-1 0 0 0,0 0 0 0 0,1 0 0 0 0,-1 0 0 0 0,1-1 0 0 0,0 0 0 0 0,-1 0 0 0 0,1-1 0 0 0,0 0 0 0 0,12-2 0 0 0,11-2 0 0 0,0 0 0 0 0,-1-2 0 0 0,1-1 0 0 0,28-12 0 0 0,2-4-1840 0 0,-2-2 1 0 0,0-3-1 0 0,-2-3 0 0 0,-2-2 0 0 0,87-67 1 0 0,-137 97 242 0 0,0-1 0 0 0,0 0 0 0 0,0-1 1 0 0,-1 1-1 0 0,0-1 0 0 0,0 0 0 0 0,0 0 1 0 0,0 0-1 0 0,-1 0 0 0 0,0 0 0 0 0,3-7 1 0 0,-6 5-236 0 0</inkml:trace>
</inkml:ink>
</file>

<file path=ppt/ink/ink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3.981"/>
    </inkml:context>
    <inkml:brush xml:id="br0">
      <inkml:brushProperty name="width" value="0.05" units="cm"/>
      <inkml:brushProperty name="height" value="0.05" units="cm"/>
      <inkml:brushProperty name="color" value="#004F8B"/>
    </inkml:brush>
  </inkml:definitions>
  <inkml:trace contextRef="#ctx0" brushRef="#br0">883 25 4996 0 0,'1'-2'1007'0'0,"0"1"-1"0"0,0 0 1 0 0,0-1-1 0 0,0 1 1 0 0,0 0-1 0 0,0-1 1 0 0,1 1-1 0 0,-1 0 1 0 0,0 0-1 0 0,1 0 1 0 0,-1 0-1 0 0,1 0 1 0 0,1 0-1 0 0,-2 1-887 0 0,0 1-1 0 0,0 0 1 0 0,0 0-1 0 0,0 0 1 0 0,0 0 0 0 0,-1 0-1 0 0,1 0 1 0 0,0 0-1 0 0,-1 0 1 0 0,1 0 0 0 0,-1 0-1 0 0,1 1 1 0 0,-1-1 0 0 0,0 0-1 0 0,1 0 1 0 0,-1 0-1 0 0,0 1 1 0 0,0-1 0 0 0,0 0-1 0 0,0 0 1 0 0,0 1-1 0 0,0-1 1 0 0,0 0 0 0 0,-1 2-1 0 0,-14 37 1589 0 0,9-31-1416 0 0,0 1-1 0 0,-1-1 1 0 0,0 0 0 0 0,-1 0-1 0 0,-13 12 1 0 0,14-16-163 0 0,-1 0 1 0 0,1 0-1 0 0,-1-1 1 0 0,0 0-1 0 0,0 0 1 0 0,0-1-1 0 0,-1 0 1 0 0,1-1-1 0 0,-1 1 1 0 0,0-2-1 0 0,-9 2 1 0 0,15-3-111 0 0,0 0 0 0 0,0 0 0 0 0,1 0 1 0 0,-1 0-1 0 0,0-1 0 0 0,0 1 0 0 0,1-1 1 0 0,-1 0-1 0 0,1 0 0 0 0,-1 0 0 0 0,0 0 0 0 0,1 0 1 0 0,0 0-1 0 0,-1-1 0 0 0,1 1 0 0 0,-3-3 0 0 0,3 1-14 0 0,0 1 0 0 0,0-1 0 0 0,0 0 0 0 0,0 0-1 0 0,1 0 1 0 0,-1 0 0 0 0,1 0 0 0 0,0 0 0 0 0,-1 0 0 0 0,2 0-1 0 0,-1 0 1 0 0,0-1 0 0 0,1 1 0 0 0,-1 0 0 0 0,1 0-1 0 0,0-7 1 0 0,0 8-3 0 0,0-8-41 0 0,-1 1 0 0 0,2-1 0 0 0,-1 0 0 0 0,1 1 0 0 0,1-1 0 0 0,-1 1 0 0 0,2 0 0 0 0,-1-1 0 0 0,7-14 0 0 0,-8 24 72 0 0,-1 0-25 0 0,0 0-1 0 0,0 0 0 0 0,0 0 1 0 0,0 0-1 0 0,0 0 0 0 0,0 0 0 0 0,0 0 1 0 0,0 0-1 0 0,1 0 0 0 0,-1 1 1 0 0,0-1-1 0 0,0 0 0 0 0,0 0 1 0 0,0 0-1 0 0,0 0 0 0 0,0 0 0 0 0,0 0 1 0 0,0 0-1 0 0,0 0 0 0 0,0 0 1 0 0,1 0-1 0 0,-1 0 0 0 0,0 0 0 0 0,0 0 1 0 0,0 0-1 0 0,0 0 0 0 0,0 0 1 0 0,0 0-1 0 0,0 0 0 0 0,0 0 0 0 0,1 0 1 0 0,-1 0-1 0 0,0 0 0 0 0,0 0 1 0 0,0 0-1 0 0,0 0 0 0 0,0 0 0 0 0,0 0 1 0 0,0 0-1 0 0,0 0 0 0 0,1 0 1 0 0,-1 0-1 0 0,0 0 0 0 0,0 0 0 0 0,0 0 1 0 0,0 0-1 0 0,0-1 0 0 0,0 1 1 0 0,0 0-1 0 0,0 0 0 0 0,0 0 0 0 0,0 0 1 0 0,0 0-1 0 0,7 11 352 0 0,-7-10-403 0 0,2 7 156 0 0,-2-1 1 0 0,1 1 0 0 0,-1 0-1 0 0,0 0 1 0 0,-1 0 0 0 0,1 0 0 0 0,-2 0-1 0 0,1-1 1 0 0,-1 1 0 0 0,0 0-1 0 0,-1-1 1 0 0,-5 13 0 0 0,2-8 23 0 0,0-1 1 0 0,0 1-1 0 0,-1-1 0 0 0,-1 0 1 0 0,0 0-1 0 0,-14 13 1 0 0,-11 4 154 0 0,-1-1-1 0 0,-2-2 1 0 0,-51 28 0 0 0,49-32-16 0 0,2 1-1 0 0,1 2 0 0 0,-50 45 1 0 0,70-53-213 0 0,1 1-1 0 0,-18 26 1 0 0,22-28-15 0 0,0 0-1 0 0,-2-1 0 0 0,0 0 1 0 0,-14 13-1 0 0,17-22-45 0 0,-7 0 0 0 0,-11-3 0 0 0,16-4 0 0 0,2-1 0 0 0,5 1 0 0 0,1-1 0 0 0,0 0 0 0 0,1 0 0 0 0,-1 0 0 0 0,1 0 0 0 0,0 0 0 0 0,0-1 0 0 0,0 1 0 0 0,1 0 0 0 0,-1-1 0 0 0,1 0 0 0 0,0 1 0 0 0,0-1 0 0 0,0 0 0 0 0,0 1 0 0 0,1-1 0 0 0,0 0 0 0 0,-1 0 0 0 0,1 0 0 0 0,1 1 0 0 0,-1-1 0 0 0,0 0 0 0 0,1 0 0 0 0,2-7 0 0 0,0-3 0 0 0,1-1 0 0 0,1 1 0 0 0,0 0 0 0 0,13-23 0 0 0,7-6-198 0 0,2 2 0 0 0,2 2 0 0 0,2 0 0 0 0,1 2 0 0 0,2 2 0 0 0,50-42 0 0 0,-76 71-1127 0 0,0 1 1 0 0,0-1 0 0 0,0 1-1 0 0,16-6 1 0 0,0 4-3252 0 0,-10 7 710 0 0,-12 0 3361 0 0,-1 1 0 0 0,0-1 0 0 0,0 0 0 0 0,1 1 0 0 0,-1-1 0 0 0,0 1 0 0 0,0-1 0 0 0,0 1 0 0 0,1-1 0 0 0,-1 1-1 0 0,0 0 1 0 0,0 0 0 0 0,0-1 0 0 0,0 1 0 0 0,1 1 0 0 0,9 21-5645 0 0,-7-13 4368 0 0</inkml:trace>
</inkml:ink>
</file>

<file path=ppt/ink/ink5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7.971"/>
    </inkml:context>
    <inkml:brush xml:id="br0">
      <inkml:brushProperty name="width" value="0.05" units="cm"/>
      <inkml:brushProperty name="height" value="0.05" units="cm"/>
      <inkml:brushProperty name="color" value="#E71224"/>
    </inkml:brush>
  </inkml:definitions>
  <inkml:trace contextRef="#ctx0" brushRef="#br0">83 6 5004 0 0,'-6'2'3355'0'0,"-7"4"6466"0"0,13-5-9388 0 0,0 1-1 0 0,0-1 0 0 0,0 1 0 0 0,1-1 0 0 0,-1 1 1 0 0,0-1-1 0 0,0 1 0 0 0,1-1 0 0 0,-1 1 1 0 0,1-1-1 0 0,-1 0 0 0 0,1 1 0 0 0,0-1 1 0 0,0 2-1 0 0,0-3-361 0 0,-1 0-1 0 0,1 1 1 0 0,-1-1 0 0 0,0 0 0 0 0,1 0 0 0 0,-1 0 0 0 0,1 0 0 0 0,-1 0-1 0 0,0 0 1 0 0,1 0 0 0 0,-1 0 0 0 0,1 0 0 0 0,-1 0 0 0 0,0 0-1 0 0,1 0 1 0 0,-1 0 0 0 0,1 0 0 0 0,-1 0 0 0 0,1 0 0 0 0,-1 0-1 0 0,0 0 1 0 0,1 0 0 0 0,-1-1 0 0 0,0 1 0 0 0,1 0 0 0 0,-1 0 0 0 0,1 0-1 0 0,-1-1 1 0 0,0 1 0 0 0,1 0 0 0 0,-1-1 0 0 0,0 1 0 0 0,0 0-1 0 0,1-1 1 0 0,-1 1 0 0 0,0 0 0 0 0,0-1 0 0 0,0 1 0 0 0,1 0-1 0 0,-1-1 1 0 0,0 0 0 0 0,1 0-62 0 0,-1 0 0 0 0,0 1-1 0 0,1-1 1 0 0,-1 0 0 0 0,0 0-1 0 0,0 0 1 0 0,0 0 0 0 0,1 0-1 0 0,-1 0 1 0 0,0 1 0 0 0,0-1 0 0 0,0 0-1 0 0,0 0 1 0 0,-1 0 0 0 0,1 0-1 0 0,0 0 1 0 0,0 0 0 0 0,-1 0-1 0 0,1 0 1 0 0,0 1 0 0 0,-1-1-1 0 0,1 0 1 0 0,0 0 0 0 0,-1 0 0 0 0,1 1-1 0 0,-1-1 1 0 0,0 0 0 0 0,1 1-1 0 0,-2-2 1 0 0,-5-3-4118 0 0,-16 10-8208 0 0,-15 9 2861 0 0,26-12 7806 0 0</inkml:trace>
</inkml:ink>
</file>

<file path=ppt/ink/ink5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9.253"/>
    </inkml:context>
    <inkml:brush xml:id="br0">
      <inkml:brushProperty name="width" value="0.05" units="cm"/>
      <inkml:brushProperty name="height" value="0.05" units="cm"/>
      <inkml:brushProperty name="color" value="#E71224"/>
    </inkml:brush>
  </inkml:definitions>
  <inkml:trace contextRef="#ctx0" brushRef="#br0">78 291 5364 0 0,'-4'-7'13775'0'0,"66"-26"-9919"0"0,40-24-882 0 0,-93 51-2794 0 0,1-1-1 0 0,-2 0 1 0 0,1 0-1 0 0,-1-1 0 0 0,0 0 1 0 0,-1 0-1 0 0,0-1 0 0 0,7-10 1 0 0,-13 17-209 0 0,1-1 1 0 0,-1 0-1 0 0,1 1 0 0 0,-1-1 1 0 0,0 0-1 0 0,0 0 1 0 0,0 0-1 0 0,-1 1 0 0 0,1-1 1 0 0,0 0-1 0 0,-1 0 1 0 0,0 0-1 0 0,0 0 0 0 0,0 0 1 0 0,0 0-1 0 0,-1 0 1 0 0,1 0-1 0 0,-1 0 0 0 0,1 0 1 0 0,-1 0-1 0 0,0 0 1 0 0,0 0-1 0 0,-1 1 0 0 0,1-1 1 0 0,0 0-1 0 0,-1 1 0 0 0,0-1 1 0 0,1 1-1 0 0,-1 0 1 0 0,0-1-1 0 0,0 1 0 0 0,0 0 1 0 0,-1 0-1 0 0,1 0 1 0 0,0 1-1 0 0,-1-1 0 0 0,0 0 1 0 0,1 1-1 0 0,-1 0 1 0 0,-4-2-1 0 0,3 1 0 0 0,0 0 1 0 0,0 1-1 0 0,0-1 0 0 0,0 1 1 0 0,0 0-1 0 0,0 1 0 0 0,0-1 0 0 0,0 0 1 0 0,-1 1-1 0 0,1 0 0 0 0,0 0 1 0 0,0 1-1 0 0,0-1 0 0 0,0 1 1 0 0,-1 0-1 0 0,1 0 0 0 0,0 0 1 0 0,0 0-1 0 0,0 1 0 0 0,1-1 1 0 0,-1 1-1 0 0,0 0 0 0 0,1 0 0 0 0,-1 1 1 0 0,1-1-1 0 0,-1 1 0 0 0,1 0 1 0 0,-5 5-1 0 0,0 6 106 0 0,0 0 1 0 0,0 1-1 0 0,2-1 0 0 0,0 1 0 0 0,0 1 1 0 0,1-1-1 0 0,-4 26 0 0 0,-9 119 934 0 0,14-111-678 0 0,-37 286 2469 0 0,32-274-2597 0 0,3-12 192 0 0,-19 68 0 0 0,20-97-2738 0 0,16-63-12115 0 0,-3-26 2697 0 0,-8 56 9945 0 0</inkml:trace>
</inkml:ink>
</file>

<file path=ppt/ink/ink5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39.581"/>
    </inkml:context>
    <inkml:brush xml:id="br0">
      <inkml:brushProperty name="width" value="0.05" units="cm"/>
      <inkml:brushProperty name="height" value="0.05" units="cm"/>
      <inkml:brushProperty name="color" value="#E71224"/>
    </inkml:brush>
  </inkml:definitions>
  <inkml:trace contextRef="#ctx0" brushRef="#br0">2 153 3888 0 0,'-1'-2'510'0'0,"1"1"-1"0"0,0-1 0 0 0,-1 0 0 0 0,1 0 0 0 0,0 0 0 0 0,0 0 1 0 0,0 0-1 0 0,0 0 0 0 0,1 0 0 0 0,-1 0 0 0 0,0 0 1 0 0,1 0-1 0 0,-1 0 0 0 0,1 0 0 0 0,0 1 0 0 0,0-1 0 0 0,0 0 1 0 0,0 0-1 0 0,0 1 0 0 0,1-3 0 0 0,2 0 128 0 0,0 0 1 0 0,-1 0-1 0 0,2 0 0 0 0,-1 1 1 0 0,0-1-1 0 0,1 1 0 0 0,5-3 0 0 0,9-4 662 0 0,0 1 0 0 0,36-10-1 0 0,-55 18-1260 0 0,78-22 403 0 0,-24 11-3816 0 0,-9 7-3346 0 0,-3 5-4761 0 0,-39 1 9650 0 0</inkml:trace>
</inkml:ink>
</file>

<file path=ppt/ink/ink5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40.065"/>
    </inkml:context>
    <inkml:brush xml:id="br0">
      <inkml:brushProperty name="width" value="0.05" units="cm"/>
      <inkml:brushProperty name="height" value="0.05" units="cm"/>
      <inkml:brushProperty name="color" value="#E71224"/>
    </inkml:brush>
  </inkml:definitions>
  <inkml:trace contextRef="#ctx0" brushRef="#br0">213 51 5661 0 0,'7'-35'11626'0'0,"-8"19"-4241"0"0,-4 19-6853 0 0,-3 4-180 0 0,-1 0 1 0 0,1 1-1 0 0,0 0 1 0 0,1 0 0 0 0,0 0-1 0 0,0 1 1 0 0,-9 17-1 0 0,-41 82 923 0 0,32-57-711 0 0,14-31-297 0 0,1 2 0 0 0,0 0-1 0 0,2 0 1 0 0,-10 41 0 0 0,17-57-390 0 0,-1 0 1 0 0,2 0 0 0 0,-1 0 0 0 0,0 1-1 0 0,1-1 1 0 0,1 0 0 0 0,-1 0 0 0 0,1 0-1 0 0,0 1 1 0 0,0-1 0 0 0,0 0 0 0 0,1 0-1 0 0,0 0 1 0 0,0-1 0 0 0,1 1 0 0 0,0 0-1 0 0,0-1 1 0 0,0 0 0 0 0,0 0 0 0 0,1 0-1 0 0,0 0 1 0 0,0 0 0 0 0,6 4 0 0 0,-4-3 43 0 0,12 9-5548 0 0,-15-13 4381 0 0,-1 0 1 0 0,1 0-1 0 0,0 0 0 0 0,0-1 0 0 0,0 1 0 0 0,0-1 0 0 0,0 1 0 0 0,0-1 0 0 0,0 0 0 0 0,0 0 0 0 0,0-1 0 0 0,1 1 0 0 0,-1-1 0 0 0,0 1 0 0 0,5-1 0 0 0,5-1-560 0 0</inkml:trace>
</inkml:ink>
</file>

<file path=ppt/ink/ink5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40.456"/>
    </inkml:context>
    <inkml:brush xml:id="br0">
      <inkml:brushProperty name="width" value="0.05" units="cm"/>
      <inkml:brushProperty name="height" value="0.05" units="cm"/>
      <inkml:brushProperty name="color" value="#E71224"/>
    </inkml:brush>
  </inkml:definitions>
  <inkml:trace contextRef="#ctx0" brushRef="#br0">104 29 4596 0 0,'8'-29'20229'0'0,"-11"58"-19499"0"0,-1-1 0 0 0,-1 0 0 0 0,-1-1 0 0 0,-2 1 0 0 0,-16 39 0 0 0,-17 63 182 0 0,33-86-763 0 0,1-8-1597 0 0,1-12-3448 0 0,19-56-18290 0 0</inkml:trace>
</inkml:ink>
</file>

<file path=ppt/ink/ink5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40.784"/>
    </inkml:context>
    <inkml:brush xml:id="br0">
      <inkml:brushProperty name="width" value="0.05" units="cm"/>
      <inkml:brushProperty name="height" value="0.05" units="cm"/>
      <inkml:brushProperty name="color" value="#E71224"/>
    </inkml:brush>
  </inkml:definitions>
  <inkml:trace contextRef="#ctx0" brushRef="#br0">1 74 3848 0 0,'2'-12'12051'0'0,"-1"12"-11734"0"0,21-12 5303 0 0,42-7-4205 0 0,-40 13-196 0 0,5-1-1816 0 0,15 0-7949 0 0,6-1-4091 0 0,-38 5 10775 0 0</inkml:trace>
</inkml:ink>
</file>

<file path=ppt/ink/ink5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41.112"/>
    </inkml:context>
    <inkml:brush xml:id="br0">
      <inkml:brushProperty name="width" value="0.05" units="cm"/>
      <inkml:brushProperty name="height" value="0.05" units="cm"/>
      <inkml:brushProperty name="color" value="#E71224"/>
    </inkml:brush>
  </inkml:definitions>
  <inkml:trace contextRef="#ctx0" brushRef="#br0">201 31 5629 0 0,'-2'-28'15772'0'0,"2"28"-15683"0"0,0 0 1 0 0,0 0-1 0 0,1-1 1 0 0,-1 1-1 0 0,0 0 0 0 0,0 0 1 0 0,0 0-1 0 0,0 0 1 0 0,0 0-1 0 0,0-1 1 0 0,1 1-1 0 0,-1 0 1 0 0,0 0-1 0 0,0 0 1 0 0,0 0-1 0 0,0 0 1 0 0,1 0-1 0 0,-1 0 1 0 0,0 0-1 0 0,0 0 0 0 0,0 0 1 0 0,1 0-1 0 0,-1 0 1 0 0,0 0-1 0 0,0 0 1 0 0,0 0-1 0 0,1 0 1 0 0,-1 0-1 0 0,0 0 1 0 0,0 0-1 0 0,0 0 1 0 0,0 0-1 0 0,1 0 1 0 0,-1 0-1 0 0,0 0 1 0 0,0 0-1 0 0,0 0 0 0 0,1 0 1 0 0,-1 0-1 0 0,0 1 1 0 0,0-1-1 0 0,0 0 1 0 0,0 0-1 0 0,0 0 1 0 0,1 0-1 0 0,-1 0 1 0 0,0 1-1 0 0,0-1 1 0 0,0 0-1 0 0,0 0 1 0 0,0 0-1 0 0,0 0 1 0 0,0 1-1 0 0,0-1 0 0 0,0 0 1 0 0,0 0-1 0 0,0 0 1 0 0,0 1-1 0 0,0-1 1 0 0,0 0-1 0 0,0 0 1 0 0,16 24 1694 0 0,9 29-605 0 0,-20-30-1003 0 0,-2 1-1 0 0,0-1 1 0 0,-2 1-1 0 0,0 0 1 0 0,-2-1-1 0 0,0 1 1 0 0,-8 35-1 0 0,-18 54-2909 0 0,-11-9-4216 0 0,31-86 5199 0 0,-2 0 1 0 0,0 0-1 0 0,-1-1 0 0 0,-1-1 0 0 0,0 1 0 0 0,-1-2 1 0 0,-1 0-1 0 0,-1 0 0 0 0,0-1 0 0 0,-28 21 0 0 0,9-12 63 0 0</inkml:trace>
</inkml:ink>
</file>

<file path=ppt/ink/ink5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42.315"/>
    </inkml:context>
    <inkml:brush xml:id="br0">
      <inkml:brushProperty name="width" value="0.05" units="cm"/>
      <inkml:brushProperty name="height" value="0.05" units="cm"/>
      <inkml:brushProperty name="color" value="#E71224"/>
    </inkml:brush>
  </inkml:definitions>
  <inkml:trace contextRef="#ctx0" brushRef="#br0">435 26 3960 0 0,'-9'-25'14262'0'0,"26"91"-9839"0"0,-14-41-3897 0 0,-1 0 1 0 0,-1 0 0 0 0,-1 0 0 0 0,-2 0-1 0 0,-6 41 1 0 0,4-52-429 0 0,0 0 0 0 0,0 0 0 0 0,-1 0 1 0 0,-1-1-1 0 0,0 0 0 0 0,-1 0 0 0 0,0 0 0 0 0,-1-1 1 0 0,-1 0-1 0 0,0-1 0 0 0,-12 13 0 0 0,9-12-19 0 0,-1 0 0 0 0,0-1 0 0 0,-26 17 0 0 0,34-25-189 0 0,1 0 1 0 0,-1 0 0 0 0,-1-1-1 0 0,1 0 1 0 0,0 0 0 0 0,-1 0-1 0 0,1-1 1 0 0,-1 0 0 0 0,1 0-1 0 0,-1 0 1 0 0,1-1-1 0 0,-1 0 1 0 0,0 0 0 0 0,-9-1-1 0 0,14 1 90 0 0,1 0 0 0 0,-1 0-1 0 0,1 0 1 0 0,-1 0-1 0 0,0 0 1 0 0,1 0-1 0 0,-1 0 1 0 0,1 0 0 0 0,-1 0-1 0 0,1 0 1 0 0,-1 0-1 0 0,1-1 1 0 0,-1 1 0 0 0,1 0-1 0 0,-1 0 1 0 0,1-1-1 0 0,-1 1 1 0 0,1 0-1 0 0,-1 0 1 0 0,1-1 0 0 0,-1 1-1 0 0,1-1 1 0 0,-1 1-1 0 0,1 0 1 0 0,0-1 0 0 0,-1 1-1 0 0,1-1 1 0 0,0 1-1 0 0,0-1 1 0 0,-1 1-1 0 0,1-1 1 0 0,0 1 0 0 0,0-1-1 0 0,0 1 1 0 0,-1-1-1 0 0,1 0 1 0 0,0 1-1 0 0,0-1 1 0 0,0 1 0 0 0,0-1-1 0 0,0 1 1 0 0,0-1-1 0 0,0 1 1 0 0,0-1 0 0 0,0 0-1 0 0,1 1 1 0 0,-1-1-1 0 0,0 1 1 0 0,0-1-1 0 0,0 1 1 0 0,1-1 0 0 0,-1 1-1 0 0,0-1 1 0 0,0 1-1 0 0,1-1 1 0 0,-1 1 0 0 0,0 0-1 0 0,1-1 1 0 0,23-19-529 0 0,-20 19 529 0 0,-1 0 0 0 0,1 0 0 0 0,-1 0 1 0 0,1 0-1 0 0,0 1 0 0 0,-1-1 0 0 0,1 1 0 0 0,0 0 1 0 0,-1 0-1 0 0,1 1 0 0 0,-1-1 0 0 0,1 1 0 0 0,0-1 0 0 0,-1 1 1 0 0,1 0-1 0 0,-1 1 0 0 0,4 1 0 0 0,-5-2 22 0 0,-1 0 1 0 0,1 0-1 0 0,-1 0 0 0 0,0 0 0 0 0,1 0 1 0 0,-1 0-1 0 0,0 1 0 0 0,0-1 0 0 0,0 0 0 0 0,0 1 1 0 0,0-1-1 0 0,0 1 0 0 0,0 0 0 0 0,0-1 0 0 0,-1 1 1 0 0,1-1-1 0 0,-1 1 0 0 0,1 0 0 0 0,-1 0 1 0 0,1-1-1 0 0,-1 1 0 0 0,0 0 0 0 0,0-1 0 0 0,0 1 1 0 0,0 0-1 0 0,0 0 0 0 0,-1 0 0 0 0,1-1 0 0 0,0 1 1 0 0,-1 0-1 0 0,1-1 0 0 0,-1 1 0 0 0,0 0 1 0 0,1-1-1 0 0,-1 1 0 0 0,-1 1 0 0 0,-6 11-20 0 0,0-1-1 0 0,-1 1 1 0 0,0-1-1 0 0,-2-1 1 0 0,1 0-1 0 0,-1 0 1 0 0,-1-1-1 0 0,-13 10 1 0 0,-13 7-2749 0 0,-58 34 1 0 0,93-60 1303 0 0,-12 6 790 0 0,10-7-3550 0 0,-10-10-6645 0 0</inkml:trace>
</inkml:ink>
</file>

<file path=ppt/ink/ink5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42.878"/>
    </inkml:context>
    <inkml:brush xml:id="br0">
      <inkml:brushProperty name="width" value="0.05" units="cm"/>
      <inkml:brushProperty name="height" value="0.05" units="cm"/>
      <inkml:brushProperty name="color" value="#E71224"/>
    </inkml:brush>
  </inkml:definitions>
  <inkml:trace contextRef="#ctx0" brushRef="#br0">645 27 4696 0 0,'19'-27'18187'0'0,"-99"88"-16381"0"0,-100 101 1 0 0,47-39-1297 0 0,72-67-244 0 0,34-29-270 0 0,-2-1 1 0 0,0-2 0 0 0,-63 40 0 0 0,90-63-273 0 0,1 0 0 0 0,0 0 0 0 0,-1-1 0 0 0,1 1 0 0 0,0 0 0 0 0,-1-1 0 0 0,1 1 0 0 0,-1-1 0 0 0,0 1 0 0 0,1-1 0 0 0,-1 0 0 0 0,1 0 0 0 0,-1 0 0 0 0,1 0 0 0 0,-4 0 0 0 0,5 0-30 0 0,-1-1 0 0 0,1 1 0 0 0,-1 0 0 0 0,1-1 0 0 0,0 1 0 0 0,-1-1 0 0 0,1 1 0 0 0,0 0 0 0 0,-1-1 0 0 0,1 1 0 0 0,0-1 0 0 0,-1 1 0 0 0,1-1 0 0 0,0 1 0 0 0,0-1-1 0 0,0 1 1 0 0,0-1 0 0 0,-1 0 0 0 0,1 1 0 0 0,0-1 0 0 0,0 1 0 0 0,0-1 0 0 0,0 1 0 0 0,0-1 0 0 0,0 1 0 0 0,0-1 0 0 0,1 1 0 0 0,-1-2 0 0 0,9-28-9491 0 0,-1 12 7612 0 0,-2 5 463 0 0</inkml:trace>
</inkml:ink>
</file>

<file path=ppt/ink/ink5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43.237"/>
    </inkml:context>
    <inkml:brush xml:id="br0">
      <inkml:brushProperty name="width" value="0.05" units="cm"/>
      <inkml:brushProperty name="height" value="0.05" units="cm"/>
      <inkml:brushProperty name="color" value="#E71224"/>
    </inkml:brush>
  </inkml:definitions>
  <inkml:trace contextRef="#ctx0" brushRef="#br0">364 16 4032 0 0,'6'-16'13737'0'0,"-24"23"-10924"0"0,-30 25-2316 0 0,-21 25 1539 0 0,3 3-4582 0 0,-5 5-4409 0 0,-5-4-3486 0 0,54-46 8516 0 0</inkml:trace>
</inkml:ink>
</file>

<file path=ppt/ink/ink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4.310"/>
    </inkml:context>
    <inkml:brush xml:id="br0">
      <inkml:brushProperty name="width" value="0.05" units="cm"/>
      <inkml:brushProperty name="height" value="0.05" units="cm"/>
      <inkml:brushProperty name="color" value="#004F8B"/>
    </inkml:brush>
  </inkml:definitions>
  <inkml:trace contextRef="#ctx0" brushRef="#br0">1 374 4720 0 0,'0'0'319'0'0,"1"1"0"0"0,0-1-1 0 0,0 1 1 0 0,-1-1 0 0 0,1 0-1 0 0,0 1 1 0 0,-1-1 0 0 0,1 0-1 0 0,0 0 1 0 0,0 0-1 0 0,0 0 1 0 0,-1 1 0 0 0,1-1-1 0 0,0 0 1 0 0,0 0 0 0 0,0-1-1 0 0,-1 1 1 0 0,1 0-1 0 0,0 0 1 0 0,0 0 0 0 0,1-1-1 0 0,27-9 3136 0 0,21-17-696 0 0,66-55-4784 0 0,134-131-11342 0 0,-205 170 11464 0 0</inkml:trace>
</inkml:ink>
</file>

<file path=ppt/ink/ink5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44.144"/>
    </inkml:context>
    <inkml:brush xml:id="br0">
      <inkml:brushProperty name="width" value="0.05" units="cm"/>
      <inkml:brushProperty name="height" value="0.05" units="cm"/>
      <inkml:brushProperty name="color" value="#E71224"/>
    </inkml:brush>
  </inkml:definitions>
  <inkml:trace contextRef="#ctx0" brushRef="#br0">563 37 5721 0 0,'12'-37'17205'0'0,"-16"55"-16848"0"0,1-4-164 0 0,-1 0 0 0 0,-1 0 0 0 0,0-1-1 0 0,-1 1 1 0 0,0-2 0 0 0,-1 1 0 0 0,-1-1-1 0 0,0 0 1 0 0,0 0 0 0 0,-1-1 0 0 0,-19 19-1 0 0,27-29-248 0 0,0 0-1 0 0,0-1 0 0 0,0 1 1 0 0,0 0-1 0 0,0 0 0 0 0,0-1 1 0 0,0 1-1 0 0,0-1 1 0 0,0 1-1 0 0,0-1 0 0 0,0 1 1 0 0,-1-1-1 0 0,1 0 0 0 0,0 1 1 0 0,0-1-1 0 0,-1 0 0 0 0,1 0 1 0 0,0 0-1 0 0,0 0 0 0 0,0 0 1 0 0,-1 0-1 0 0,1 0 1 0 0,0-1-1 0 0,0 1 0 0 0,0 0 1 0 0,-1-1-1 0 0,1 1 0 0 0,0-1 1 0 0,0 1-1 0 0,0-1 0 0 0,0 1 1 0 0,0-1-1 0 0,0 0 0 0 0,0 0 1 0 0,0 1-1 0 0,0-1 0 0 0,0 0 1 0 0,0 0-1 0 0,1 0 1 0 0,-1 0-1 0 0,0 0 0 0 0,1 0 1 0 0,-1 0-1 0 0,0 0 0 0 0,1 0 1 0 0,-1 0-1 0 0,1-1 0 0 0,0 1 1 0 0,-1 0-1 0 0,1-2 0 0 0,-2-5-196 0 0,0 0 0 0 0,0 0-1 0 0,1 0 1 0 0,-1-14-1 0 0,2 23 756 0 0,0 8 81 0 0,-2 7-430 0 0,-1 0-1 0 0,0 0 0 0 0,-1-1 0 0 0,-1 1 0 0 0,0-1 0 0 0,-1 0 0 0 0,-1 0 1 0 0,0-1-1 0 0,-17 25 0 0 0,23-37-128 0 0,0 0-1 0 0,0-1 1 0 0,-1 1 0 0 0,1 0 0 0 0,0-1-1 0 0,-1 1 1 0 0,1-1 0 0 0,-1 0 0 0 0,1 1-1 0 0,-1-1 1 0 0,0 0 0 0 0,0 0-1 0 0,1 0 1 0 0,-1 0 0 0 0,0 0 0 0 0,0 0-1 0 0,0 0 1 0 0,0-1 0 0 0,0 1 0 0 0,-2-1-1 0 0,2 0-25 0 0,1 0 0 0 0,-1-1 0 0 0,0 1 0 0 0,1 0 0 0 0,-1-1 0 0 0,1 0 0 0 0,-1 1-1 0 0,1-1 1 0 0,0 0 0 0 0,-1 0 0 0 0,1 0 0 0 0,0 0 0 0 0,-1 0 0 0 0,1 0 0 0 0,0 0 0 0 0,0 0-1 0 0,0-1 1 0 0,0 1 0 0 0,-1-2 0 0 0,-2-3-58 0 0,1-1 0 0 0,0 1 0 0 0,0 0 0 0 0,0-1 0 0 0,1 0 0 0 0,0 1 0 0 0,0-1 0 0 0,1 0 0 0 0,-1-14 0 0 0,2 6 94 0 0,1 0-1 0 0,0-1 1 0 0,1 1 0 0 0,1 1 0 0 0,1-1-1 0 0,0 0 1 0 0,7-18 0 0 0,0 11 850 0 0,-13 34-83 0 0,-19 38-103 0 0,-12-7-483 0 0,-2-2 1 0 0,-2-1 0 0 0,-43 37 0 0 0,40-41-3329 0 0,19-17-3243 0 0,-1 0-8325 0 0,15-13 12732 0 0</inkml:trace>
</inkml:ink>
</file>

<file path=ppt/ink/ink5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44.550"/>
    </inkml:context>
    <inkml:brush xml:id="br0">
      <inkml:brushProperty name="width" value="0.05" units="cm"/>
      <inkml:brushProperty name="height" value="0.05" units="cm"/>
      <inkml:brushProperty name="color" value="#E71224"/>
    </inkml:brush>
  </inkml:definitions>
  <inkml:trace contextRef="#ctx0" brushRef="#br0">0 297 6009 0 0,'0'0'8029'0'0,"6"-2"-6766"0"0,9-3 347 0 0,0-2 0 0 0,-1 0 0 0 0,26-17 1 0 0,-18 9-1475 0 0,39-36 0 0 0,-40 30-3172 0 0,30-38-1 0 0,-38 40-1161 0 0,0 0-1 0 0,14-28 1 0 0,-17 27 2284 0 0</inkml:trace>
</inkml:ink>
</file>

<file path=ppt/ink/ink5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45.081"/>
    </inkml:context>
    <inkml:brush xml:id="br0">
      <inkml:brushProperty name="width" value="0.05" units="cm"/>
      <inkml:brushProperty name="height" value="0.05" units="cm"/>
      <inkml:brushProperty name="color" value="#E71224"/>
    </inkml:brush>
  </inkml:definitions>
  <inkml:trace contextRef="#ctx0" brushRef="#br0">3 0 3500 0 0,'0'0'5495'0'0,"-3"35"2055"0"0,4-34-7417 0 0,-1 0 1 0 0,1 0-1 0 0,0-1 1 0 0,0 1-1 0 0,-1 0 1 0 0,1 0-1 0 0,0 0 1 0 0,0 0-1 0 0,0-1 1 0 0,0 1-1 0 0,0 0 1 0 0,0-1-1 0 0,0 1 1 0 0,0-1-1 0 0,0 1 1 0 0,0-1-1 0 0,1 0 0 0 0,-1 1 1 0 0,0-1-1 0 0,0 0 1 0 0,0 0-1 0 0,0 0 1 0 0,1 0-1 0 0,0 0 1 0 0,-1 0-79 0 0,0 0-1 0 0,-1 0 1 0 0,1-1 0 0 0,0 1 0 0 0,-1 0 0 0 0,1-1 0 0 0,0 1 0 0 0,-1 0-1 0 0,1-1 1 0 0,0 1 0 0 0,-1-1 0 0 0,1 1 0 0 0,-1-1 0 0 0,1 1-1 0 0,-1-1 1 0 0,1 1 0 0 0,-1-1 0 0 0,1 1 0 0 0,-1-1 0 0 0,0 0-1 0 0,1 1 1 0 0,-1-1 0 0 0,0 0 0 0 0,0 1 0 0 0,1-1 0 0 0,-1 0-1 0 0,0 0 1 0 0,0 1 0 0 0,0-1 0 0 0,0 0 0 0 0,0 0 0 0 0,0 1-1 0 0,0-1 1 0 0,0 0 0 0 0,0 0 0 0 0,0 1 0 0 0,0-1 0 0 0,0 0-1 0 0,-1 0 1 0 0,1-1 335 0 0,-10-9-111 0 0,5 11-2832 0 0,-2 12-443 0 0,-4 26-10744 0 0,11-30 11809 0 0</inkml:trace>
</inkml:ink>
</file>

<file path=ppt/ink/ink5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6:48.456"/>
    </inkml:context>
    <inkml:brush xml:id="br0">
      <inkml:brushProperty name="width" value="0.05" units="cm"/>
      <inkml:brushProperty name="height" value="0.05" units="cm"/>
      <inkml:brushProperty name="color" value="#E71224"/>
    </inkml:brush>
  </inkml:definitions>
  <inkml:trace contextRef="#ctx0" brushRef="#br0">2 5 2928 0 0,'0'0'8965'0'0,"-2"-5"-6573"0"0,4 26-15165 0 0</inkml:trace>
</inkml:ink>
</file>

<file path=ppt/ink/ink5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05.613"/>
    </inkml:context>
    <inkml:brush xml:id="br0">
      <inkml:brushProperty name="width" value="0.05" units="cm"/>
      <inkml:brushProperty name="height" value="0.05" units="cm"/>
      <inkml:brushProperty name="color" value="#E71224"/>
    </inkml:brush>
  </inkml:definitions>
  <inkml:trace contextRef="#ctx0" brushRef="#br0">939 0 2680 0 0,'0'0'15067'0'0,"-24"1"-13936"0"0,18 6-949 0 0,1 0 1 0 0,1 1-1 0 0,-1-1 0 0 0,1 1 1 0 0,0 0-1 0 0,1 0 1 0 0,0 0-1 0 0,0 0 1 0 0,1 1-1 0 0,0-1 1 0 0,1 1-1 0 0,-1-1 0 0 0,2 1 1 0 0,-1 0-1 0 0,1 0 1 0 0,1-1-1 0 0,-1 1 1 0 0,1 0-1 0 0,1-1 1 0 0,0 1-1 0 0,3 10 0 0 0,-4-18-172 0 0,-1 1 0 0 0,0-1 0 0 0,1 1 0 0 0,-1-1 0 0 0,1 1 1 0 0,-1-1-1 0 0,1 0 0 0 0,0 1 0 0 0,0-1 0 0 0,-1 0 0 0 0,1 0 0 0 0,0 1 0 0 0,0-1 0 0 0,0 0 0 0 0,1 0 0 0 0,-1 0 0 0 0,0 0 0 0 0,0 0 0 0 0,0 0 0 0 0,1-1 0 0 0,-1 1 0 0 0,0 0 0 0 0,3 0 0 0 0,-3-1-56 0 0,0-1 1 0 0,0 1-1 0 0,0-1 0 0 0,1 1 1 0 0,-1-1-1 0 0,0 1 1 0 0,0-1-1 0 0,0 0 0 0 0,0 0 1 0 0,0 0-1 0 0,0 1 1 0 0,0-1-1 0 0,0 0 0 0 0,0 0 1 0 0,-1 0-1 0 0,1 0 1 0 0,0 0-1 0 0,-1 0 0 0 0,1-1 1 0 0,0-1-1 0 0,6-10-534 0 0,-2-1-1 0 0,0 1 0 0 0,4-18 1 0 0,-6 21 456 0 0,-1 1 0 0 0,-1 0 0 0 0,1-1 0 0 0,-2 1 0 0 0,1-1 0 0 0,-1 0 0 0 0,-1 1 0 0 0,-2-18 0 0 0,2 26 105 0 0,0 0 1 0 0,0 0 0 0 0,0 0-1 0 0,0 0 1 0 0,0 0-1 0 0,0 0 1 0 0,0 0 0 0 0,0 0-1 0 0,0 1 1 0 0,0-1-1 0 0,0 0 1 0 0,-1 1 0 0 0,1-1-1 0 0,0 1 1 0 0,-1 0 0 0 0,1-1-1 0 0,-3 1 1 0 0,4 0 51 0 0,-2-1-99 0 0,-2 2-19 0 0,-1 0 112 0 0,1 0 1 0 0,0 0-1 0 0,-1 1 0 0 0,1-1 0 0 0,0 1 1 0 0,0 0-1 0 0,0 0 0 0 0,0 1 1 0 0,0-1-1 0 0,1 1 0 0 0,-1 0 1 0 0,1 0-1 0 0,0 0 0 0 0,0 1 0 0 0,0-1 1 0 0,-5 7-1 0 0,-3 8 218 0 0,1-1 0 0 0,-13 33-1 0 0,16-33-72 0 0,0-1-1 0 0,-2 0 0 0 0,-10 16 0 0 0,15-27-125 0 0,-47 56 488 0 0,48-57-536 0 0,0-1 0 0 0,0 0 0 0 0,0 0-1 0 0,-1 0 1 0 0,0 0 0 0 0,1-1 0 0 0,-1 1 0 0 0,0-1 0 0 0,0 0 0 0 0,0 0 0 0 0,0 0 0 0 0,-1-1 0 0 0,1 0 0 0 0,-7 2 0 0 0,9-3-21 0 0,0 0-1 0 0,0 0 1 0 0,0 0 0 0 0,0 0 0 0 0,0 0 0 0 0,0-1 0 0 0,1 1 0 0 0,-1-1 0 0 0,0 1 0 0 0,0-1 0 0 0,1 0 0 0 0,-1 0 0 0 0,0 1 0 0 0,1-1 0 0 0,-1 0 0 0 0,0-1 0 0 0,1 1-1 0 0,0 0 1 0 0,-1 0 0 0 0,1-1 0 0 0,0 1 0 0 0,-1 0 0 0 0,1-1 0 0 0,-1-1 0 0 0,1-1-38 0 0,-1 1-1 0 0,1-1 1 0 0,0 1 0 0 0,0-1 0 0 0,1 0-1 0 0,-1 0 1 0 0,1 1 0 0 0,-1-1-1 0 0,1 0 1 0 0,0 0 0 0 0,1-4 0 0 0,2-10-207 0 0,1 2 0 0 0,0-1 0 0 0,13-32 1 0 0,-17 48 277 0 0,22-28-146 0 0,-22 28 164 0 0,1 0-1 0 0,0 0 1 0 0,0 0-1 0 0,-1 0 1 0 0,1 0-1 0 0,0 0 1 0 0,0 0-1 0 0,0 0 1 0 0,0 0 0 0 0,0 0-1 0 0,0 1 1 0 0,1-1-1 0 0,-1 0 1 0 0,0 1-1 0 0,0-1 1 0 0,0 1-1 0 0,1-1 1 0 0,-1 1 0 0 0,0-1-1 0 0,1 1 1 0 0,-1 0-1 0 0,2 0 1 0 0,-2 1 18 0 0,1 0 1 0 0,-1 0 0 0 0,0 0 0 0 0,0 0-1 0 0,0 0 1 0 0,0 1 0 0 0,0-1 0 0 0,0 0-1 0 0,0 1 1 0 0,0-1 0 0 0,0 1 0 0 0,-1-1-1 0 0,1 1 1 0 0,0-1 0 0 0,-1 1 0 0 0,0-1-1 0 0,1 1 1 0 0,-1 0 0 0 0,0 1 0 0 0,-4 42 605 0 0,-3-21-267 0 0,-19 42 1 0 0,22-55-287 0 0,-4 7 19 0 0,0-1-1 0 0,-1-1 1 0 0,-14 21 0 0 0,19-30-75 0 0,-1-1 1 0 0,0 0 0 0 0,-1 0 0 0 0,1-1-1 0 0,-1 0 1 0 0,0 0 0 0 0,0 0 0 0 0,-1-1-1 0 0,1 1 1 0 0,-11 3 0 0 0,15-7-52 0 0,-1 0 0 0 0,1 0 0 0 0,-1 0 0 0 0,1 0 0 0 0,-1-1 0 0 0,1 1 0 0 0,-1-1 0 0 0,1 1 0 0 0,-1-1 0 0 0,1 0 0 0 0,-1 0 0 0 0,0-1 0 0 0,1 1 0 0 0,-1 0 0 0 0,1-1 0 0 0,-1 1 0 0 0,1-1 0 0 0,-1 0 0 0 0,1 0 0 0 0,-1 0 0 0 0,-1-2 0 0 0,0 1-17 0 0,1-1 0 0 0,-1 0-1 0 0,1 0 1 0 0,0-1 0 0 0,0 1 0 0 0,0 0 0 0 0,1-1-1 0 0,-1 0 1 0 0,1 0 0 0 0,0 0 0 0 0,-2-5 0 0 0,-1-5-63 0 0,0 1 0 0 0,1-1 0 0 0,1 0 0 0 0,0 0 0 0 0,1 0 0 0 0,0-22 0 0 0,2 25 55 0 0,1 0 0 0 0,0 0 0 0 0,0 0 0 0 0,1 0 0 0 0,5-15 0 0 0,-7 25 104 0 0,-6 27 176 0 0,1-8-153 0 0,-2 0 0 0 0,-1-1-1 0 0,0 1 1 0 0,-1-2 0 0 0,0 1 0 0 0,-2-1 0 0 0,0-1 0 0 0,-1 1 0 0 0,-23 23 0 0 0,3-10-217 0 0,0 0-1 0 0,-2-2 1 0 0,-42 26-1 0 0,53-38-643 0 0,-36 22-1874 0 0,21-21-8207 0 0,23-24 4852 0 0</inkml:trace>
</inkml:ink>
</file>

<file path=ppt/ink/ink5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06.004"/>
    </inkml:context>
    <inkml:brush xml:id="br0">
      <inkml:brushProperty name="width" value="0.05" units="cm"/>
      <inkml:brushProperty name="height" value="0.05" units="cm"/>
      <inkml:brushProperty name="color" value="#E71224"/>
    </inkml:brush>
  </inkml:definitions>
  <inkml:trace contextRef="#ctx0" brushRef="#br0">0 145 5845 0 0,'11'-13'6684'0'0,"-1"4"-4990"0"0,47-23 1948 0 0,-24 14-2679 0 0,-1-1 1 0 0,44-34 0 0 0,-107 61-18803 0 0,13-3 16014 0 0</inkml:trace>
</inkml:ink>
</file>

<file path=ppt/ink/ink5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06.332"/>
    </inkml:context>
    <inkml:brush xml:id="br0">
      <inkml:brushProperty name="width" value="0.05" units="cm"/>
      <inkml:brushProperty name="height" value="0.05" units="cm"/>
      <inkml:brushProperty name="color" value="#E71224"/>
    </inkml:brush>
  </inkml:definitions>
  <inkml:trace contextRef="#ctx0" brushRef="#br0">149 19 3580 0 0,'-25'-17'8948'0'0,"17"16"-2329"0"0,13 58-3924 0 0,-3 66 0 0 0,-4-92-2797 0 0,-1 0 0 0 0,-2-1 1 0 0,-1 0-1 0 0,-9 30 1 0 0,11-49 66 0 0,-30 88-5721 0 0,27-81 1940 0 0,0-1-1 0 0,-2 0 1 0 0,-15 23-1 0 0,17-33 1889 0 0</inkml:trace>
</inkml:ink>
</file>

<file path=ppt/ink/ink5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06.691"/>
    </inkml:context>
    <inkml:brush xml:id="br0">
      <inkml:brushProperty name="width" value="0.05" units="cm"/>
      <inkml:brushProperty name="height" value="0.05" units="cm"/>
      <inkml:brushProperty name="color" value="#E71224"/>
    </inkml:brush>
  </inkml:definitions>
  <inkml:trace contextRef="#ctx0" brushRef="#br0">469 1 3908 0 0,'0'0'301'0'0,"-1"0"-1"0"0,1 0 1 0 0,-1 0-1 0 0,1 0 0 0 0,-1 1 1 0 0,1-1-1 0 0,-1 0 0 0 0,1 0 1 0 0,-1 1-1 0 0,1-1 1 0 0,-1 0-1 0 0,1 1 0 0 0,-1-1 1 0 0,1 0-1 0 0,-1 1 0 0 0,1-1 1 0 0,0 1-1 0 0,-1-1 1 0 0,1 0-1 0 0,0 1 0 0 0,-1-1 1 0 0,1 1-1 0 0,0-1 1 0 0,0 1-1 0 0,0-1 0 0 0,-1 1 1 0 0,1 0-1 0 0,0-1 0 0 0,0 1 1 0 0,0 0-1 0 0,-17 35 1621 0 0,5-12-382 0 0,-72 108 1085 0 0,-17-6-3637 0 0,26-49-2791 0 0,-6-9-3278 0 0,22-29 2881 0 0,30-21 2377 0 0</inkml:trace>
</inkml:ink>
</file>

<file path=ppt/ink/ink5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08.395"/>
    </inkml:context>
    <inkml:brush xml:id="br0">
      <inkml:brushProperty name="width" value="0.05" units="cm"/>
      <inkml:brushProperty name="height" value="0.05" units="cm"/>
      <inkml:brushProperty name="color" value="#E71224"/>
    </inkml:brush>
  </inkml:definitions>
  <inkml:trace contextRef="#ctx0" brushRef="#br0">460 304 3388 0 0,'1'-13'2333'0'0,"0"0"0"0"0,1 0-1 0 0,1 0 1 0 0,5-15 0 0 0,-5 17-1794 0 0,0 1 1 0 0,-1-1 0 0 0,0 0 0 0 0,0 1-1 0 0,-1-17 1 0 0,-1 23-475 0 0,0-1 1 0 0,-1 1-1 0 0,0 0 1 0 0,0 0-1 0 0,-1-1 1 0 0,1 1-1 0 0,-1 0 1 0 0,0 0-1 0 0,0 0 1 0 0,0 1-1 0 0,0-1 1 0 0,-1 0-1 0 0,1 1 1 0 0,-1-1-1 0 0,0 1 1 0 0,0 0-1 0 0,-6-5 0 0 0,1 2-35 0 0,1 0-1 0 0,-1 1 1 0 0,0 0-1 0 0,0 0 0 0 0,0 1 1 0 0,-1 0-1 0 0,0 0 0 0 0,1 1 1 0 0,-1 0-1 0 0,-1 1 1 0 0,1 0-1 0 0,0 0 0 0 0,0 1 1 0 0,-13-1-1 0 0,16 3-24 0 0,0-1 1 0 0,0 1-1 0 0,0 0 0 0 0,1 0 0 0 0,-1 0 0 0 0,0 1 1 0 0,1 0-1 0 0,-1 0 0 0 0,1 1 0 0 0,0-1 1 0 0,0 1-1 0 0,0 0 0 0 0,0 1 0 0 0,0-1 1 0 0,0 1-1 0 0,1 0 0 0 0,0 0 0 0 0,0 0 0 0 0,0 1 1 0 0,0-1-1 0 0,1 1 0 0 0,0 0 0 0 0,-5 10 1 0 0,1-2 36 0 0,1 2 1 0 0,1-1-1 0 0,0 0 1 0 0,1 1-1 0 0,0 0 1 0 0,2 0-1 0 0,-1 0 1 0 0,2 1 0 0 0,0 23-1 0 0,1-35-32 0 0,0 0 1 0 0,0 1-1 0 0,1-1 1 0 0,0 1-1 0 0,0-1 1 0 0,0 0-1 0 0,0 1 0 0 0,1-1 1 0 0,-1 0-1 0 0,1 0 1 0 0,0 0-1 0 0,0 0 1 0 0,1 0-1 0 0,-1-1 0 0 0,1 1 1 0 0,0-1-1 0 0,0 1 1 0 0,0-1-1 0 0,0 0 1 0 0,1 0-1 0 0,-1-1 1 0 0,1 1-1 0 0,0-1 0 0 0,0 1 1 0 0,0-1-1 0 0,0 0 1 0 0,0-1-1 0 0,0 1 1 0 0,0-1-1 0 0,0 0 0 0 0,1 0 1 0 0,-1 0-1 0 0,1 0 1 0 0,-1-1-1 0 0,0 0 1 0 0,10 0-1 0 0,-7-1 1 0 0,0 0 0 0 0,1 0 0 0 0,-1-1 1 0 0,0 1-1 0 0,0-2 0 0 0,0 1 0 0 0,0-1 0 0 0,0 0 0 0 0,-1-1 1 0 0,1 1-1 0 0,-1-1 0 0 0,0-1 0 0 0,0 1 0 0 0,0-1 0 0 0,-1 0 1 0 0,1 0-1 0 0,-1-1 0 0 0,-1 0 0 0 0,1 1 0 0 0,4-10 0 0 0,9-13-52 0 0,-1-2 0 0 0,-1 0-1 0 0,12-35 1 0 0,-26 59 44 0 0,37-121 2378 0 0,-39 132-2107 0 0,-2 31 352 0 0,1 0-1 0 0,2-1 1 0 0,9 54-1 0 0,-1 0-156 0 0,-3-12-160 0 0,-3 0 0 0 0,-3 1 0 0 0,-12 80 1 0 0,8-131-257 0 0,-2-1 1 0 0,0 1-1 0 0,-2-1 1 0 0,-1-1-1 0 0,-14 29 1 0 0,15-38-28 0 0,-1-1 0 0 0,0-1 1 0 0,-1 1-1 0 0,0-2 0 0 0,-1 1 0 0 0,-1-1 1 0 0,0-1-1 0 0,-1 0 0 0 0,-16 10 1 0 0,20-16-6 0 0,0-1 0 0 0,-1 0 0 0 0,1 0 1 0 0,-1-1-1 0 0,0-1 0 0 0,-1 0 0 0 0,1 0 1 0 0,-1-1-1 0 0,1 0 0 0 0,-1-1 0 0 0,0 0 1 0 0,1-1-1 0 0,-1 0 0 0 0,0 0 0 0 0,0-1 1 0 0,1-1-1 0 0,-21-5 0 0 0,23 5 3 0 0,0 0 0 0 0,0-1 0 0 0,1 0 0 0 0,-1 0-1 0 0,1-1 1 0 0,-1 0 0 0 0,1 0 0 0 0,0-1 0 0 0,1 0 0 0 0,-1 0-1 0 0,1 0 1 0 0,0-1 0 0 0,0 0 0 0 0,1 0 0 0 0,0-1 0 0 0,0 1-1 0 0,0-1 1 0 0,1 0 0 0 0,0-1 0 0 0,0 1 0 0 0,1-1 0 0 0,0 1-1 0 0,-4-16 1 0 0,6 18-24 0 0,0 0-1 0 0,1 0 1 0 0,0 0-1 0 0,0 0 1 0 0,0 0-1 0 0,0 0 1 0 0,1 0-1 0 0,0 0 1 0 0,0 0-1 0 0,0 0 1 0 0,1 0-1 0 0,-1 0 1 0 0,1 0 0 0 0,4-6-1 0 0,-1 3-35 0 0,0 1 0 0 0,1-1 0 0 0,-1 1 0 0 0,2 0 0 0 0,-1 1 0 0 0,1 0-1 0 0,11-9 1 0 0,9-3-249 0 0,1 2 0 0 0,1 0 0 0 0,45-17-1 0 0,-64 29 193 0 0,19-9-326 0 0,68-24-815 0 0,-87 34 195 0 0,0 1 1 0 0,1 0 0 0 0,-1 0-1 0 0,15 0 1 0 0,-23 3 286 0 0,-1-1 0 0 0,1 0 1 0 0,0 1-1 0 0,0 0 0 0 0,-1-1 1 0 0,1 1-1 0 0,-1 0 0 0 0,1 0 0 0 0,0 0 1 0 0,-1 0-1 0 0,1 0 0 0 0,-1 0 1 0 0,0 0-1 0 0,3 2 0 0 0,6 6-5862 0 0</inkml:trace>
</inkml:ink>
</file>

<file path=ppt/ink/ink5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08.957"/>
    </inkml:context>
    <inkml:brush xml:id="br0">
      <inkml:brushProperty name="width" value="0.05" units="cm"/>
      <inkml:brushProperty name="height" value="0.05" units="cm"/>
      <inkml:brushProperty name="color" value="#E71224"/>
    </inkml:brush>
  </inkml:definitions>
  <inkml:trace contextRef="#ctx0" brushRef="#br0">107 17 4556 0 0,'1'-16'13604'0'0,"-12"31"-10765"0"0,-13 36-2564 0 0,7-2 627 0 0,-24 80 506 0 0,36-111-1251 0 0,1-1 1 0 0,2 1 0 0 0,-1 0 0 0 0,2 0-1 0 0,1 24 1 0 0,1-37-287 0 0,-1-1 0 0 0,1 1 1 0 0,0-1-1 0 0,0 1 0 0 0,1-1 0 0 0,0 1 0 0 0,-1-1 0 0 0,1 0 0 0 0,1 0 0 0 0,-1 0 1 0 0,1 0-1 0 0,-1 0 0 0 0,1-1 0 0 0,0 1 0 0 0,0-1 0 0 0,1 0 0 0 0,-1 0 0 0 0,5 3 1 0 0,19 8-5546 0 0,2-9-5244 0 0,-25-7 8837 0 0,9-3 64 0 0</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5.458"/>
    </inkml:context>
    <inkml:brush xml:id="br0">
      <inkml:brushProperty name="width" value="0.05" units="cm"/>
      <inkml:brushProperty name="height" value="0.05" units="cm"/>
    </inkml:brush>
  </inkml:definitions>
  <inkml:trace contextRef="#ctx0" brushRef="#br0">639 6 4708 0 0,'5'-6'15289'0'0,"-70"15"-13736"0"0,0-3 0 0 0,-115-4 0 0 0,93-3-733 0 0,82 2-784 0 0,0 0 0 0 0,0 1 0 0 0,0-1 0 0 0,0 1 0 0 0,0 0 0 0 0,1 0 0 0 0,-1 0 0 0 0,0 1 0 0 0,1 0 0 0 0,0 0 0 0 0,-1 0 0 0 0,1 0 0 0 0,1 1-1 0 0,-1 0 1 0 0,0 0 0 0 0,-3 4 0 0 0,-12 16 421 0 0,-24 37 0 0 0,36-51-406 0 0,-7 13 167 0 0,0 0 0 0 0,2 1 0 0 0,0 1 0 0 0,2 0 0 0 0,-15 50 0 0 0,22-62-132 0 0,0 1-1 0 0,1-1 0 0 0,0 1 0 0 0,1-1 0 0 0,1 1 0 0 0,0-1 0 0 0,1 1 0 0 0,0-1 0 0 0,1 1 1 0 0,1-1-1 0 0,0 1 0 0 0,0-1 0 0 0,10 22 0 0 0,-9-29-110 0 0,0 0-1 0 0,0-1 1 0 0,0 1 0 0 0,1-1-1 0 0,0 1 1 0 0,0-1-1 0 0,0-1 1 0 0,1 1 0 0 0,-1-1-1 0 0,1 0 1 0 0,0 0 0 0 0,0 0-1 0 0,1-1 1 0 0,-1 0-1 0 0,1-1 1 0 0,0 1 0 0 0,-1-1-1 0 0,1 0 1 0 0,0-1-1 0 0,0 0 1 0 0,0 0 0 0 0,15 0-1 0 0,0-1-794 0 0,-1 0 0 0 0,1-2-1 0 0,0-1 1 0 0,-1 0 0 0 0,1-1-1 0 0,25-10 1 0 0,-28 8-2099 0 0,1-1 0 0 0,35-19-1 0 0,-49 22 1985 0 0,-1 1-1 0 0,1-1 1 0 0,0 0-1 0 0,-1-1 1 0 0,0 1-1 0 0,0-1 0 0 0,0 0 1 0 0,-1 0-1 0 0,1-1 1 0 0,-1 1-1 0 0,0-1 1 0 0,5-10-1 0 0,-5 4-674 0 0</inkml:trace>
</inkml:ink>
</file>

<file path=ppt/ink/ink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4.638"/>
    </inkml:context>
    <inkml:brush xml:id="br0">
      <inkml:brushProperty name="width" value="0.05" units="cm"/>
      <inkml:brushProperty name="height" value="0.05" units="cm"/>
      <inkml:brushProperty name="color" value="#004F8B"/>
    </inkml:brush>
  </inkml:definitions>
  <inkml:trace contextRef="#ctx0" brushRef="#br0">1532 0 5721 0 0,'-14'9'10844'0'0,"-65"36"-8155"0"0,-383 177 1786 0 0,36-20-2136 0 0,235-102-1827 0 0,-23 11-4970 0 0,164-88-619 0 0,37-17 1665 0 0,-1-1 0 0 0,0-1 1 0 0,-27 5-1 0 0,27-7 1426 0 0</inkml:trace>
</inkml:ink>
</file>

<file path=ppt/ink/ink5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09.676"/>
    </inkml:context>
    <inkml:brush xml:id="br0">
      <inkml:brushProperty name="width" value="0.05" units="cm"/>
      <inkml:brushProperty name="height" value="0.05" units="cm"/>
      <inkml:brushProperty name="color" value="#E71224"/>
    </inkml:brush>
  </inkml:definitions>
  <inkml:trace contextRef="#ctx0" brushRef="#br0">38 44 4464 0 0,'-5'-4'11427'0'0,"-2"23"-10629"0"0,0 1 0 0 0,2 0 0 0 0,0 0 0 0 0,2 0 0 0 0,0 0 0 0 0,1 1-1 0 0,1-1 1 0 0,2 25 0 0 0,-1-41-709 0 0,0-3-64 0 0,0 1 1 0 0,0-1-1 0 0,0 0 1 0 0,0 0-1 0 0,0 1 1 0 0,0-1-1 0 0,0 0 1 0 0,0 1-1 0 0,0-1 1 0 0,0 0-1 0 0,1 0 1 0 0,-1 1-1 0 0,1-1 1 0 0,-1 0-1 0 0,1 0 1 0 0,-1 0-1 0 0,1 1 1 0 0,0-1-1 0 0,-1 0 1 0 0,1 0-1 0 0,0 0 1 0 0,0 0-1 0 0,0 0 1 0 0,0 0-1 0 0,0-1 1 0 0,0 1-1 0 0,0 0 1 0 0,0 0-1 0 0,0-1 1 0 0,0 1-1 0 0,1-1 1 0 0,1 1-1 0 0,-2-1-34 0 0,1 0-1 0 0,0-1 1 0 0,-1 1-1 0 0,1-1 1 0 0,-1 0-1 0 0,0 0 1 0 0,1 1 0 0 0,-1-1-1 0 0,1 0 1 0 0,-1 0-1 0 0,0 0 1 0 0,0-1-1 0 0,0 1 1 0 0,0 0-1 0 0,0 0 1 0 0,0 0-1 0 0,0-1 1 0 0,0 1-1 0 0,0-1 1 0 0,1-1 0 0 0,14-29-210 0 0,-8 8 88 0 0,-1-1 1 0 0,5-32-1 0 0,-8 38 208 0 0,-4 17 218 0 0,2 8-283 0 0,0-1-1 0 0,-1 1 1 0 0,1-1-1 0 0,-1 1 1 0 0,0 0-1 0 0,-1 0 0 0 0,1-1 1 0 0,-1 8-1 0 0,3 19-28 0 0,-2-26 46 0 0,12 36-94 0 0,-12-41 72 0 0,-1 1 0 0 0,1-1 0 0 0,0 1-1 0 0,-1-1 1 0 0,1 0 0 0 0,0 1 0 0 0,0-1 0 0 0,0 0 0 0 0,0 0 0 0 0,0 1 0 0 0,0-1 0 0 0,1 0 0 0 0,-1 0 0 0 0,0-1-1 0 0,0 1 1 0 0,1 0 0 0 0,-1 0 0 0 0,1 0 0 0 0,-1-1 0 0 0,0 1 0 0 0,1-1 0 0 0,-1 1 0 0 0,1-1 0 0 0,2 1 0 0 0,-2-2-9 0 0,0 1 1 0 0,1-1 0 0 0,-1 0 0 0 0,0 0-1 0 0,0 0 1 0 0,0 0 0 0 0,0 0 0 0 0,1 0-1 0 0,-2 0 1 0 0,1-1 0 0 0,0 1 0 0 0,0-1-1 0 0,0 1 1 0 0,-1-1 0 0 0,1 0 0 0 0,-1 1-1 0 0,1-1 1 0 0,-1 0 0 0 0,0 0 0 0 0,1 0-1 0 0,-1 0 1 0 0,0-1 0 0 0,-1 1 0 0 0,2-3-1 0 0,15-55 154 0 0,-8 22-193 0 0,-6 26 130 0 0,0 0 0 0 0,0 0-1 0 0,-2 0 1 0 0,1 0 0 0 0,-1 0 0 0 0,-1-1 0 0 0,-1-16 0 0 0,-6 16-21 0 0,-1 39-18479 0 0,16-13 14187 0 0,-4-7 2445 0 0</inkml:trace>
</inkml:ink>
</file>

<file path=ppt/ink/ink5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10.160"/>
    </inkml:context>
    <inkml:brush xml:id="br0">
      <inkml:brushProperty name="width" value="0.05" units="cm"/>
      <inkml:brushProperty name="height" value="0.05" units="cm"/>
      <inkml:brushProperty name="color" value="#E71224"/>
    </inkml:brush>
  </inkml:definitions>
  <inkml:trace contextRef="#ctx0" brushRef="#br0">97 21 4360 0 0,'-4'-20'12833'0'0,"14"29"-12538"0"0,-1 1 0 0 0,-1 1 0 0 0,1 0 1 0 0,-2 0-1 0 0,0 0 0 0 0,0 1 0 0 0,-1 0 0 0 0,0 0 1 0 0,-1 1-1 0 0,-1 0 0 0 0,4 14 0 0 0,1 10 19 0 0,-2 0 0 0 0,6 69 0 0 0,-12-70-902 0 0,-2 0 1 0 0,-1 0-1 0 0,-2 0 1 0 0,-1 0-1 0 0,-16 53 1 0 0,8-45-2428 0 0,-2-1 0 0 0,-2 0 0 0 0,-45 78 0 0 0,14-51-844 0 0,27-39 2178 0 0</inkml:trace>
</inkml:ink>
</file>

<file path=ppt/ink/ink5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13.910"/>
    </inkml:context>
    <inkml:brush xml:id="br0">
      <inkml:brushProperty name="width" value="0.05" units="cm"/>
      <inkml:brushProperty name="height" value="0.05" units="cm"/>
      <inkml:brushProperty name="color" value="#E71224"/>
    </inkml:brush>
  </inkml:definitions>
  <inkml:trace contextRef="#ctx0" brushRef="#br0">1506 1 3612 0 0,'-1'1'7946'0'0,"-7"11"-7362"0"0,6-7-354 0 0,-39 84 3141 0 0,-55 87 1 0 0,79-149-3140 0 0,-1-1 0 0 0,-1 0 0 0 0,-2-2 0 0 0,0 0 1 0 0,-2-2-1 0 0,0 0 0 0 0,-34 23 0 0 0,49-39-222 0 0,-1-1-1 0 0,0 0 1 0 0,0 0 0 0 0,0-1 0 0 0,0 0 0 0 0,-1 0-1 0 0,1-1 1 0 0,-1-1 0 0 0,0 1 0 0 0,-16 0 0 0 0,12-2-29 0 0,-1-2 1 0 0,0 0-1 0 0,1 0 1 0 0,-1-2-1 0 0,1 0 1 0 0,-24-7 0 0 0,27 6 25 0 0,0 1 0 0 0,0 1 0 0 0,-1 0 0 0 0,1 0 0 0 0,-1 1 0 0 0,-18 0 0 0 0,24 2 28 0 0,0 0-1 0 0,0 0 1 0 0,0 0 0 0 0,0 1 0 0 0,1 0 0 0 0,-1 0-1 0 0,1 0 1 0 0,-1 1 0 0 0,1 0 0 0 0,0 0 0 0 0,0 0 0 0 0,0 0-1 0 0,0 1 1 0 0,-7 8 0 0 0,-14 17 220 0 0,3 2 0 0 0,0 0-1 0 0,2 1 1 0 0,-25 52 0 0 0,45-82-248 0 0,-20 43-190 0 0,18-38-804 0 0,15-28 88 0 0,2-10-195 0 0,-2-1 0 0 0,-1 0 1 0 0,-1-1-1 0 0,5-37 0 0 0,-11 55 1304 0 0,-1 0 0 0 0,-1 0 0 0 0,0 0-1 0 0,-2-1 1 0 0,1 1 0 0 0,-2 0 0 0 0,-3-22 0 0 0,-4 5 1362 0 0,8 30-1297 0 0,-16 2-26 0 0,-2 12 16 0 0,1 0 0 0 0,-29 29 0 0 0,36-32-208 0 0,0 1 1 0 0,0-1-1 0 0,0-1 0 0 0,-1 1 1 0 0,0-2-1 0 0,-1 0 0 0 0,0 0 1 0 0,0-1-1 0 0,-1 0 0 0 0,-24 6 1 0 0,28-11-69 0 0,0-1 0 0 0,0 0 0 0 0,0 0 0 0 0,0-1 0 0 0,0-1 0 0 0,0 1 0 0 0,0-2 0 0 0,0 1 0 0 0,0-1 0 0 0,1 0 0 0 0,0-1 0 0 0,-1 0 0 0 0,1 0 0 0 0,1-1 0 0 0,-14-9-1 0 0,14 8-28 0 0,0 1 0 0 0,0-1-1 0 0,1 1 1 0 0,-1-2 0 0 0,2 1-1 0 0,-1-1 1 0 0,1 0 0 0 0,0 0-1 0 0,0 0 1 0 0,0-1-1 0 0,1 0 1 0 0,1 0 0 0 0,-1 0-1 0 0,1 0 1 0 0,1-1 0 0 0,-3-9-1 0 0,5 16 36 0 0,0-1 0 0 0,0 0 1 0 0,0 0-1 0 0,0 0 0 0 0,0 0 0 0 0,0 1 0 0 0,1-1 1 0 0,-1 0-1 0 0,1 0 0 0 0,0 1 0 0 0,0-1 0 0 0,0 0 0 0 0,0 1 1 0 0,1-1-1 0 0,-1 1 0 0 0,0-1 0 0 0,1 1 0 0 0,0 0 1 0 0,0 0-1 0 0,0-1 0 0 0,0 1 0 0 0,0 1 0 0 0,0-1 0 0 0,0 0 1 0 0,0 0-1 0 0,1 1 0 0 0,-1-1 0 0 0,1 1 0 0 0,-1 0 1 0 0,4-1-1 0 0,-5 1 281 0 0,11 7 46 0 0,-11-6-261 0 0,0 0 0 0 0,0 0 0 0 0,0 0 1 0 0,0 0-1 0 0,0 1 0 0 0,-1-1 0 0 0,1 0 0 0 0,0 0 0 0 0,0 1 0 0 0,0-1 1 0 0,0 1-1 0 0,-1-1 0 0 0,1 1 0 0 0,0-1 0 0 0,0 1 0 0 0,-1-1 1 0 0,1 1-1 0 0,0-1 0 0 0,-1 1 0 0 0,1 0 0 0 0,0 0 0 0 0,-1-1 1 0 0,1 1-1 0 0,-1 0 0 0 0,0 0 0 0 0,1-1 0 0 0,-1 1 0 0 0,0 0 0 0 0,1 2 1 0 0,-1-1-1 0 0,-1 0 1 0 0,0-1-1 0 0,0 1 0 0 0,0 0 1 0 0,0 0-1 0 0,0-1 1 0 0,0 1-1 0 0,0 0 1 0 0,0-1-1 0 0,-1 1 1 0 0,1-1-1 0 0,-1 1 0 0 0,1-1 1 0 0,-1 0-1 0 0,0 0 1 0 0,1 0-1 0 0,-1 0 1 0 0,0 0-1 0 0,-2 1 1 0 0,-44 14 274 0 0,20-7-219 0 0,27-8-55 0 0,-3-1 6 0 0,-1 1 0 0 0,1 1 0 0 0,-1-1 0 0 0,1 1 0 0 0,0-1 0 0 0,0 1 0 0 0,-1 0 1 0 0,1 1-1 0 0,1-1 0 0 0,-1 1 0 0 0,0 0 0 0 0,1 0 0 0 0,-1 0 0 0 0,1 0 0 0 0,0 1 0 0 0,0-1 0 0 0,0 1 1 0 0,1 0-1 0 0,-1 0 0 0 0,1 0 0 0 0,0 0 0 0 0,0 0 0 0 0,0 0 0 0 0,1 0 0 0 0,-1 1 0 0 0,1-1 0 0 0,0 1 0 0 0,0-1 1 0 0,0 6-1 0 0,1 6 300 0 0,1 0 1 0 0,0 0-1 0 0,1 0 1 0 0,1-1-1 0 0,0 1 1 0 0,8 21-1 0 0,-10-34-428 0 0,13 42 1432 0 0,14 90-1 0 0,-26-57-8073 0 0,-3-73 5499 0 0,1-1 0 0 0,-1 1 0 0 0,0 0 0 0 0,-1-1 0 0 0,1 1 0 0 0,-1-1 0 0 0,0 1 0 0 0,0-1 0 0 0,0 0 0 0 0,-4 5 0 0 0,-2 0-259 0 0,0 1 0 0 0,0-2 0 0 0,-1 1 0 0 0,0-1 0 0 0,-12 8 1 0 0,-1 1-269 0 0</inkml:trace>
</inkml:ink>
</file>

<file path=ppt/ink/ink5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16.535"/>
    </inkml:context>
    <inkml:brush xml:id="br0">
      <inkml:brushProperty name="width" value="0.05" units="cm"/>
      <inkml:brushProperty name="height" value="0.05" units="cm"/>
      <inkml:brushProperty name="color" value="#E71224"/>
    </inkml:brush>
  </inkml:definitions>
  <inkml:trace contextRef="#ctx0" brushRef="#br0">271 358 3468 0 0,'-10'-14'15226'0'0,"5"28"-12353"0"0,-1 10-2227 0 0,-1-6-145 0 0,0 0 0 0 0,-2-1 0 0 0,-15 24 0 0 0,20-35-390 0 0,-1 0 0 0 0,0 0 0 0 0,-1 0 0 0 0,1-1 0 0 0,-1 1 1 0 0,0-1-1 0 0,0-1 0 0 0,-1 1 0 0 0,1-1 0 0 0,-15 7 0 0 0,19-10-68 0 0,0-1 0 0 0,0 1-1 0 0,0-1 1 0 0,0 0 0 0 0,-1 1 0 0 0,1-1-1 0 0,0 0 1 0 0,0 0 0 0 0,0 0 0 0 0,0 0-1 0 0,-1-1 1 0 0,1 1 0 0 0,0-1 0 0 0,0 1 0 0 0,0-1-1 0 0,0 0 1 0 0,0 0 0 0 0,0 0 0 0 0,0 0-1 0 0,0 0 1 0 0,1 0 0 0 0,-1 0 0 0 0,0-1-1 0 0,0 1 1 0 0,1-1 0 0 0,-1 1 0 0 0,1-1 0 0 0,0 1-1 0 0,-1-1 1 0 0,1 0 0 0 0,0 0 0 0 0,0 0-1 0 0,0 0 1 0 0,-1-2 0 0 0,-2-4 101 0 0,0 0 0 0 0,1 0-1 0 0,0 0 1 0 0,0-1 0 0 0,1 1 0 0 0,-2-17 0 0 0,-2-84 801 0 0,-6-48 861 0 0,8 128-4213 0 0,-13-44 1 0 0,17 69 1042 0 0,0 1 0 0 0,0 0-1 0 0,0 0 1 0 0,1-1 0 0 0,-1 1 0 0 0,1 0 0 0 0,0 0-1 0 0,0 0 1 0 0,0 0 0 0 0,0 0 0 0 0,0 0 0 0 0,1 0 0 0 0,-1 0-1 0 0,5-5 1 0 0,-1-1-1096 0 0,-1 2 626 0 0</inkml:trace>
</inkml:ink>
</file>

<file path=ppt/ink/ink5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16.864"/>
    </inkml:context>
    <inkml:brush xml:id="br0">
      <inkml:brushProperty name="width" value="0.05" units="cm"/>
      <inkml:brushProperty name="height" value="0.05" units="cm"/>
      <inkml:brushProperty name="color" value="#E71224"/>
    </inkml:brush>
  </inkml:definitions>
  <inkml:trace contextRef="#ctx0" brushRef="#br0">0 107 4064 0 0,'6'-10'1236'0'0,"1"1"0"0"0,0 1 0 0 0,1-1 0 0 0,0 1 0 0 0,0 1 0 0 0,1-1 0 0 0,11-7 0 0 0,38-17-3524 0 0</inkml:trace>
</inkml:ink>
</file>

<file path=ppt/ink/ink5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17.723"/>
    </inkml:context>
    <inkml:brush xml:id="br0">
      <inkml:brushProperty name="width" value="0.05" units="cm"/>
      <inkml:brushProperty name="height" value="0.05" units="cm"/>
      <inkml:brushProperty name="color" value="#E71224"/>
    </inkml:brush>
  </inkml:definitions>
  <inkml:trace contextRef="#ctx0" brushRef="#br0">438 1 4944 0 0,'0'0'6694'0'0,"-9"40"-2654"0"0,6-29-3593 0 0,0 0 0 0 0,-1-1 0 0 0,-1 1 0 0 0,0-1 0 0 0,0 0 0 0 0,-1 0 0 0 0,0-1 0 0 0,-12 14 0 0 0,0-2 256 0 0,-2 0 0 0 0,-26 21-1 0 0,45-41-691 0 0,0 0 0 0 0,0 0-1 0 0,0-1 1 0 0,0 1-1 0 0,0 0 1 0 0,0-1 0 0 0,0 1-1 0 0,-1-1 1 0 0,1 1 0 0 0,0-1-1 0 0,0 1 1 0 0,0-1-1 0 0,-1 0 1 0 0,1 0 0 0 0,0 0-1 0 0,0 0 1 0 0,-1 0-1 0 0,1 0 1 0 0,0 0 0 0 0,0 0-1 0 0,-1 0 1 0 0,1 0 0 0 0,0-1-1 0 0,0 1 1 0 0,0 0-1 0 0,-1-1 1 0 0,1 1 0 0 0,0-1-1 0 0,0 1 1 0 0,0-1 0 0 0,0 0-1 0 0,0 0 1 0 0,0 1-1 0 0,0-1 1 0 0,0 0 0 0 0,0 0-1 0 0,0 0 1 0 0,1 0-1 0 0,-1 0 1 0 0,0 0 0 0 0,0 0-1 0 0,1 0 1 0 0,-1 0 0 0 0,1 0-1 0 0,-1-1 1 0 0,1 1-1 0 0,-1-1 1 0 0,-3-7-98 0 0,1 0 1 0 0,0 0-1 0 0,0 0 0 0 0,-2-15 0 0 0,0-15-30 0 0,5 30 303 0 0,0-1 0 0 0,-1 1 0 0 0,0 0 0 0 0,-1 0 0 0 0,0 0 0 0 0,0 0 0 0 0,-1 0-1 0 0,-8-16 1 0 0,10 24-160 0 0,0 0-1 0 0,0 0 1 0 0,-1 0-1 0 0,1 0 0 0 0,-1 1 1 0 0,1-1-1 0 0,-1 0 0 0 0,1 1 1 0 0,-1-1-1 0 0,1 1 1 0 0,-1-1-1 0 0,1 1 0 0 0,-1 0 1 0 0,1 0-1 0 0,-1 0 1 0 0,0 0-1 0 0,1 0 0 0 0,-1 0 1 0 0,1 0-1 0 0,-1 0 0 0 0,0 1 1 0 0,1-1-1 0 0,-1 0 1 0 0,1 1-1 0 0,-1 0 0 0 0,-1 0 1 0 0,-40 21 187 0 0,39-20-210 0 0,-1 0 3 0 0,1 1 0 0 0,0 0 0 0 0,-1 0 0 0 0,1 0 0 0 0,0 1 0 0 0,0-1-1 0 0,1 1 1 0 0,-7 8 0 0 0,9-11-45 0 0,28 15-252 0 0,56-13-42 0 0,43 4 1317 0 0,-124-7-697 0 0,-4 18 864 0 0,-39 22-720 0 0,8-11-249 0 0,3 2-1 0 0,0 0 1 0 0,2 2-1 0 0,2 2 1 0 0,-23 37-1 0 0,39-54 78 0 0,2 0 0 0 0,0 0 1 0 0,0 0-1 0 0,2 1 0 0 0,0 0 0 0 0,2 0 0 0 0,0 1 0 0 0,1-1 0 0 0,-1 29 0 0 0,4-40-181 0 0,0-1 0 0 0,0 0-1 0 0,1 1 1 0 0,0-1 0 0 0,1 0-1 0 0,0 1 1 0 0,0-1-1 0 0,0 0 1 0 0,1 0 0 0 0,0 0-1 0 0,0-1 1 0 0,1 1-1 0 0,0-1 1 0 0,0 0 0 0 0,0 0-1 0 0,1 0 1 0 0,0 0 0 0 0,0-1-1 0 0,0 0 1 0 0,1 0-1 0 0,0 0 1 0 0,0-1 0 0 0,0 0-1 0 0,0 0 1 0 0,1 0-1 0 0,0-1 1 0 0,13 5 0 0 0,-7-4-203 0 0,1-1 0 0 0,0 0 0 0 0,0-1 1 0 0,0 0-1 0 0,1-1 0 0 0,-1-1 0 0 0,0 0 1 0 0,1-1-1 0 0,-1 0 0 0 0,0-1 0 0 0,26-8 1 0 0,-15 3-1922 0 0,46-20 0 0 0,15-19-6602 0 0,-72 36 6394 0 0,0 0 1 0 0,-1 0-1 0 0,0-1 1 0 0,-1-1-1 0 0,0 0 1 0 0,11-17-1 0 0,-14 17 438 0 0</inkml:trace>
</inkml:ink>
</file>

<file path=ppt/ink/ink5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18.098"/>
    </inkml:context>
    <inkml:brush xml:id="br0">
      <inkml:brushProperty name="width" value="0.05" units="cm"/>
      <inkml:brushProperty name="height" value="0.05" units="cm"/>
      <inkml:brushProperty name="color" value="#E71224"/>
    </inkml:brush>
  </inkml:definitions>
  <inkml:trace contextRef="#ctx0" brushRef="#br0">13 0 5969 0 0,'0'0'13778'0'0,"3"3"-12972"0"0,10 10 45 0 0,-3-7 6238 0 0,-12-7-7606 0 0,-24 0 709 0 0,16 4-6047 0 0</inkml:trace>
</inkml:ink>
</file>

<file path=ppt/ink/ink5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0.426"/>
    </inkml:context>
    <inkml:brush xml:id="br0">
      <inkml:brushProperty name="width" value="0.05" units="cm"/>
      <inkml:brushProperty name="height" value="0.05" units="cm"/>
      <inkml:brushProperty name="color" value="#E71224"/>
    </inkml:brush>
  </inkml:definitions>
  <inkml:trace contextRef="#ctx0" brushRef="#br0">6 73 4800 0 0,'3'0'14548'0'0,"20"1"-14236"0"0,-2 4 152 0 0,0-2-1 0 0,0 0 0 0 0,0-1 0 0 0,0-1 0 0 0,0-1 0 0 0,0-1 0 0 0,0-1 0 0 0,0-1 0 0 0,24-6 0 0 0,-12 3-113 0 0,-31 6-336 0 0,0 0 1 0 0,0-1-1 0 0,0 1 0 0 0,-1 0 0 0 0,1-1 1 0 0,0 1-1 0 0,-1-1 0 0 0,1 0 1 0 0,0 1-1 0 0,-1-1 0 0 0,1 0 1 0 0,-1 0-1 0 0,1 0 0 0 0,-1 0 0 0 0,0 0 1 0 0,1-1-1 0 0,-1 1 0 0 0,0 0 1 0 0,0-1-1 0 0,0 1 0 0 0,0 0 1 0 0,0-1-1 0 0,0 1 0 0 0,0-1 1 0 0,0 0-1 0 0,-1 1 0 0 0,1-1 0 0 0,0 0 1 0 0,0-2-1 0 0,-2 2-37 0 0,1 1 0 0 0,0-1 0 0 0,-1 1 0 0 0,1-1 1 0 0,-1 1-1 0 0,0-1 0 0 0,1 1 0 0 0,-1 0 0 0 0,0-1 0 0 0,0 1 0 0 0,0 0 0 0 0,0-1 0 0 0,0 1 1 0 0,0 0-1 0 0,0 0 0 0 0,0 0 0 0 0,0 0 0 0 0,-1 0 0 0 0,1 0 0 0 0,0 0 0 0 0,-1 0 0 0 0,1 1 0 0 0,-1-1 1 0 0,1 1-1 0 0,-1-1 0 0 0,1 1 0 0 0,-1-1 0 0 0,1 1 0 0 0,-1 0 0 0 0,1 0 0 0 0,-1-1 0 0 0,0 1 0 0 0,-2 1 1 0 0,-6-2 38 0 0,-1 0 0 0 0,1 1 0 0 0,-1 1 0 0 0,1 0 0 0 0,-1 0 0 0 0,1 1 0 0 0,0 0 0 0 0,-1 1 1 0 0,1 0-1 0 0,1 1 0 0 0,-1 0 0 0 0,0 1 0 0 0,1-1 0 0 0,0 2 0 0 0,0-1 0 0 0,0 1 0 0 0,1 1 1 0 0,0 0-1 0 0,0 0 0 0 0,1 0 0 0 0,0 1 0 0 0,0 0 0 0 0,1 1 0 0 0,-6 8 0 0 0,-1 6 219 0 0,2 0 0 0 0,0 1 0 0 0,-10 33 0 0 0,19-48-136 0 0,-1 0 0 0 0,2 0 1 0 0,-1 0-1 0 0,1 0 1 0 0,1 0-1 0 0,-1 1 0 0 0,1-1 1 0 0,1 0-1 0 0,0 0 1 0 0,0 0-1 0 0,1 0 0 0 0,0 0 1 0 0,4 9-1 0 0,-5-15-71 0 0,1-1 0 0 0,-1 0 0 0 0,1 1-1 0 0,0-1 1 0 0,0 0 0 0 0,0 0 0 0 0,0 0 0 0 0,0 0-1 0 0,0 0 1 0 0,1-1 0 0 0,-1 1 0 0 0,1-1 0 0 0,-1 1-1 0 0,1-1 1 0 0,-1 0 0 0 0,1 0 0 0 0,0 0 0 0 0,0 0-1 0 0,-1-1 1 0 0,6 1 0 0 0,67 5 4 0 0,-51-6-150 0 0,43-1-875 0 0,1-11-4424 0 0,-59 9 3822 0 0,1 0 0 0 0,0 0 0 0 0,-1-1 0 0 0,0 0 0 0 0,1-1 0 0 0,-2 0 0 0 0,1 0 0 0 0,-1-1 0 0 0,1 0 0 0 0,-2-1 0 0 0,9-8 0 0 0,-4 0-62 0 0</inkml:trace>
</inkml:ink>
</file>

<file path=ppt/ink/ink5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1.161"/>
    </inkml:context>
    <inkml:brush xml:id="br0">
      <inkml:brushProperty name="width" value="0.05" units="cm"/>
      <inkml:brushProperty name="height" value="0.05" units="cm"/>
      <inkml:brushProperty name="color" value="#E71224"/>
    </inkml:brush>
  </inkml:definitions>
  <inkml:trace contextRef="#ctx0" brushRef="#br0">96 36 3992 0 0,'1'-3'3704'0'0,"7"-24"6057"0"0,-8 27-9687 0 0,0 0-1 0 0,-1-1 1 0 0,1 1-1 0 0,-1-1 1 0 0,1 1 0 0 0,0 0-1 0 0,-1-1 1 0 0,1 1 0 0 0,-1 0-1 0 0,1-1 1 0 0,-1 1-1 0 0,1 0 1 0 0,-1 0 0 0 0,0-1-1 0 0,1 1 1 0 0,-1 0-1 0 0,1 0 1 0 0,-1 0 0 0 0,1 0-1 0 0,-1 0 1 0 0,0 0 0 0 0,1 0-1 0 0,-1 0 1 0 0,1 0-1 0 0,-1 0 1 0 0,1 0 0 0 0,-1 0-1 0 0,0 0 1 0 0,1 1-1 0 0,-1-1 1 0 0,0 0 0 0 0,-21 17 858 0 0,-11 26 348 0 0,27-32-976 0 0,1 1 1 0 0,1 0-1 0 0,0 0 0 0 0,0 0 0 0 0,1 1 0 0 0,1-1 0 0 0,0 1 0 0 0,1 0 0 0 0,0-1 0 0 0,1 1 0 0 0,1 14 0 0 0,0-21-433 0 0,0 0-1 0 0,0 0 0 0 0,1 0 1 0 0,0 0-1 0 0,0-1 0 0 0,0 1 0 0 0,1-1 1 0 0,0 1-1 0 0,0-1 0 0 0,7 9 0 0 0,-7-10-582 0 0,1 0 0 0 0,0 0 0 0 0,0-1 0 0 0,0 0-1 0 0,0 0 1 0 0,1 0 0 0 0,-1 0 0 0 0,1-1 0 0 0,0 1 0 0 0,-1-1-1 0 0,1 0 1 0 0,0-1 0 0 0,1 1 0 0 0,5 0 0 0 0,-8-2-411 0 0,0 1 0 0 0,0-1 0 0 0,0 1 0 0 0,1-1 0 0 0,-1 0 1 0 0,0-1-1 0 0,0 1 0 0 0,6-2 0 0 0,2-1-852 0 0</inkml:trace>
</inkml:ink>
</file>

<file path=ppt/ink/ink5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1.661"/>
    </inkml:context>
    <inkml:brush xml:id="br0">
      <inkml:brushProperty name="width" value="0.05" units="cm"/>
      <inkml:brushProperty name="height" value="0.05" units="cm"/>
      <inkml:brushProperty name="color" value="#E71224"/>
    </inkml:brush>
  </inkml:definitions>
  <inkml:trace contextRef="#ctx0" brushRef="#br0">1 0 3552 0 0,'0'0'11628'0'0,"1"4"-10847"0"0,0-1-483 0 0,0 0 0 0 0,0 0 0 0 0,0 0 0 0 0,0 0 0 0 0,1 0 0 0 0,-1 0 0 0 0,1 0 0 0 0,0-1 0 0 0,0 1 0 0 0,0 0 0 0 0,0-1 0 0 0,0 0 0 0 0,1 1 0 0 0,-1-1 0 0 0,6 3 0 0 0,-7-4-76 0 0,0-1-177 0 0,0 0 1 0 0,0 0-1 0 0,0 0 0 0 0,0 0 0 0 0,0 0 1 0 0,0 0-1 0 0,0 0 0 0 0,0 0 0 0 0,0 0 0 0 0,0-1 1 0 0,0 1-1 0 0,0 0 0 0 0,0-1 0 0 0,0 1 0 0 0,0-1 1 0 0,0 1-1 0 0,0-1 0 0 0,0 0 0 0 0,0 1 1 0 0,0-1-1 0 0,-1 0 0 0 0,1 1 0 0 0,0-1 0 0 0,-1 0 1 0 0,1 0-1 0 0,0 0 0 0 0,-1 0 0 0 0,1 1 0 0 0,-1-1 1 0 0,1 0-1 0 0,-1 0 0 0 0,0 0 0 0 0,1 0 1 0 0,-1 0-1 0 0,0 0 0 0 0,0 0 0 0 0,1 0 0 0 0,-1-1 1 0 0,0 1-1 0 0,0 0 0 0 0,0 0 0 0 0,-1-1 0 0 0,1 1-62 0 0,-1 0 0 0 0,1 0-1 0 0,-1 0 1 0 0,1 0-1 0 0,-1 0 1 0 0,0 0-1 0 0,1 1 1 0 0,-1-1-1 0 0,0 0 1 0 0,0 0-1 0 0,1 1 1 0 0,-1-1-1 0 0,0 0 1 0 0,0 1 0 0 0,0-1-1 0 0,0 1 1 0 0,0-1-1 0 0,0 1 1 0 0,0 0-1 0 0,0-1 1 0 0,0 1-1 0 0,0 0 1 0 0,0 0-1 0 0,0-1 1 0 0,0 1 0 0 0,0 0-1 0 0,-1 0 1 0 0,1 0-1 0 0,0 1 1 0 0,0-1-1 0 0,0 0 1 0 0,0 0-1 0 0,0 0 1 0 0,0 1-1 0 0,0-1 1 0 0,0 1 0 0 0,0-1-1 0 0,0 1 1 0 0,0-1-1 0 0,0 1 1 0 0,0-1-1 0 0,0 1 1 0 0,1 0-1 0 0,-1-1 1 0 0,0 1-1 0 0,0 0 1 0 0,1 0 0 0 0,-2 1-1 0 0,2-1-358 0 0,-1 1 1 0 0,0-1-1 0 0,1 0 1 0 0,0 1-1 0 0,-1-1 1 0 0,1 1-1 0 0,0-1 1 0 0,0 0-1 0 0,-1 1 1 0 0,1-1-1 0 0,0 1 1 0 0,1-1-1 0 0,-1 1 1 0 0,0-1-1 0 0,0 1 1 0 0,1-1-1 0 0,-1 0 1 0 0,1 1-1 0 0,0 1 0 0 0,11 32-8211 0 0,-10-31 7659 0 0,2 6-977 0 0,2 2 84 0 0</inkml:trace>
</inkml:ink>
</file>

<file path=ppt/ink/ink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5.810"/>
    </inkml:context>
    <inkml:brush xml:id="br0">
      <inkml:brushProperty name="width" value="0.05" units="cm"/>
      <inkml:brushProperty name="height" value="0.05" units="cm"/>
      <inkml:brushProperty name="color" value="#004F8B"/>
    </inkml:brush>
  </inkml:definitions>
  <inkml:trace contextRef="#ctx0" brushRef="#br0">620 12 5252 0 0,'-1'11'10235'0'0,"-3"12"-4258"0"0,3-21-5823 0 0,0-1 1 0 0,0 0-1 0 0,0 1 1 0 0,-1-1-1 0 0,1 0 0 0 0,0 0 1 0 0,-1 0-1 0 0,1 0 1 0 0,-1 0-1 0 0,1 0 1 0 0,-1 0-1 0 0,1 0 0 0 0,-1-1 1 0 0,0 1-1 0 0,1-1 1 0 0,-1 1-1 0 0,0-1 1 0 0,0 1-1 0 0,1-1 0 0 0,-1 0 1 0 0,0 0-1 0 0,0 0 1 0 0,1 0-1 0 0,-1 0 0 0 0,0 0 1 0 0,0-1-1 0 0,1 1 1 0 0,-1-1-1 0 0,0 1 1 0 0,1-1-1 0 0,-1 0 0 0 0,0 1 1 0 0,1-1-1 0 0,-1 0 1 0 0,1 0-1 0 0,-1 0 1 0 0,1 0-1 0 0,0 0 0 0 0,-1 0 1 0 0,0-2-1 0 0,2 0-148 0 0,0 1-1 0 0,0 0 0 0 0,1 0 1 0 0,-1 0-1 0 0,1 0 0 0 0,0-1 1 0 0,-1 1-1 0 0,1 0 1 0 0,0 0-1 0 0,0 0 0 0 0,0 0 1 0 0,1 1-1 0 0,-1-1 0 0 0,0 0 1 0 0,1 0-1 0 0,-1 1 1 0 0,1-1-1 0 0,0 1 0 0 0,-1-1 1 0 0,1 1-1 0 0,0 0 0 0 0,0 0 1 0 0,0-1-1 0 0,0 1 1 0 0,0 1-1 0 0,0-1 0 0 0,0 0 1 0 0,0 0-1 0 0,0 1 0 0 0,1-1 1 0 0,-1 1-1 0 0,3 0 1 0 0,-3 0 35 0 0,-1 0 0 0 0,0 0 0 0 0,0 1 0 0 0,0-1-1 0 0,1 1 1 0 0,-1-1 0 0 0,0 1 0 0 0,0 0 0 0 0,0-1 0 0 0,0 1 0 0 0,0 0 0 0 0,0 0 0 0 0,0 0 0 0 0,0-1 0 0 0,0 1 0 0 0,0 0 0 0 0,0 0 0 0 0,-1 1 0 0 0,1-1 0 0 0,0 0 0 0 0,-1 0 0 0 0,1 0 0 0 0,-1 0 0 0 0,1 1 0 0 0,-1-1 0 0 0,0 0 0 0 0,1 0 0 0 0,-1 2 0 0 0,0 0 26 0 0,-1 0 0 0 0,1 1 1 0 0,-1-1-1 0 0,0 0 0 0 0,1 0 0 0 0,-2 0 0 0 0,1 0 0 0 0,0 0 1 0 0,0 0-1 0 0,-1-1 0 0 0,-2 5 0 0 0,-8 9 36 0 0,0-1-1 0 0,-28 27 1 0 0,36-39-163 0 0,-19 18-893 0 0,0-1 0 0 0,-1-1-1 0 0,-38 21 1 0 0,26-20-2043 0 0,0-3-1 0 0,-1 0 0 0 0,0-3 1 0 0,-1-1-1 0 0,-1-2 1 0 0,0-1-1 0 0,-69 7 1 0 0,67-13 1158 0 0</inkml:trace>
</inkml:ink>
</file>

<file path=ppt/ink/ink5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2.551"/>
    </inkml:context>
    <inkml:brush xml:id="br0">
      <inkml:brushProperty name="width" value="0.05" units="cm"/>
      <inkml:brushProperty name="height" value="0.05" units="cm"/>
      <inkml:brushProperty name="color" value="#E71224"/>
    </inkml:brush>
  </inkml:definitions>
  <inkml:trace contextRef="#ctx0" brushRef="#br0">77 60 2988 0 0,'-24'-32'9606'0'0,"24"31"-9415"0"0,0 1 0 0 0,-1-1 0 0 0,1 1-1 0 0,0-1 1 0 0,-1 0 0 0 0,1 1-1 0 0,-1-1 1 0 0,1 1 0 0 0,-1-1 0 0 0,1 1-1 0 0,-1 0 1 0 0,0-1 0 0 0,1 1-1 0 0,-1-1 1 0 0,1 1 0 0 0,-1 0 0 0 0,0 0-1 0 0,1-1 1 0 0,-1 1 0 0 0,0 0-1 0 0,1 0 1 0 0,-1 0 0 0 0,0 0-1 0 0,1 0 1 0 0,-1 0 0 0 0,0 0 0 0 0,0 0-1 0 0,1 0 1 0 0,-1 0 0 0 0,0 0-1 0 0,1 0 1 0 0,-1 0 0 0 0,0 1 0 0 0,1-1-1 0 0,-1 0 1 0 0,0 0 0 0 0,1 1-1 0 0,-1-1 1 0 0,0 1 0 0 0,-1 1 15 0 0,0 1-1 0 0,1-1 1 0 0,-1 1 0 0 0,1-1-1 0 0,-1 1 1 0 0,1-1 0 0 0,0 1-1 0 0,0 0 1 0 0,0 0 0 0 0,0 3 0 0 0,-11 74 814 0 0,12-73-960 0 0,-1 83 834 0 0,1-83-872 0 0,1-1 0 0 0,0 0 0 0 0,0 0 0 0 0,0 1-1 0 0,1-1 1 0 0,0 0 0 0 0,0 0 0 0 0,0-1 0 0 0,1 1 0 0 0,0 0-1 0 0,7 9 1 0 0,-9-14-40 0 0,0 0-1 0 0,0-1 0 0 0,0 1 1 0 0,0 0-1 0 0,0 0 0 0 0,0 0 1 0 0,0-1-1 0 0,1 1 1 0 0,-1-1-1 0 0,0 1 0 0 0,0-1 1 0 0,1 1-1 0 0,-1-1 0 0 0,0 0 1 0 0,1 1-1 0 0,-1-1 0 0 0,1 0 1 0 0,-1 0-1 0 0,0 0 0 0 0,1 0 1 0 0,-1 0-1 0 0,1-1 1 0 0,-1 1-1 0 0,0 0 0 0 0,1-1 1 0 0,-1 1-1 0 0,0-1 0 0 0,0 1 1 0 0,1-1-1 0 0,-1 1 0 0 0,2-3 1 0 0,36-28-618 0 0,-27 17 527 0 0,0-1 1 0 0,-1 0-1 0 0,-1-1 0 0 0,-1 0 1 0 0,0-1-1 0 0,-1 0 0 0 0,-1 0 1 0 0,8-26-1 0 0,-15 43 110 0 0,0 0 0 0 0,0 0 1 0 0,0-1-1 0 0,0 1 0 0 0,0 0 0 0 0,0 0 0 0 0,0-1 0 0 0,0 1 0 0 0,0 0 1 0 0,0 0-1 0 0,0 0 0 0 0,0-1 0 0 0,0 1 0 0 0,0 0 0 0 0,0 0 0 0 0,0-1 1 0 0,0 1-1 0 0,0 0 0 0 0,0 0 0 0 0,0 0 0 0 0,1-1 0 0 0,-1 1 0 0 0,0 0 1 0 0,0 0-1 0 0,0 0 0 0 0,0 0 0 0 0,0-1 0 0 0,1 1 0 0 0,-1 0 1 0 0,0 0-1 0 0,0 0 0 0 0,0 0 0 0 0,1 0 0 0 0,-1 0 0 0 0,0 0 0 0 0,0-1 1 0 0,0 1-1 0 0,1 0 0 0 0,-1 0 0 0 0,0 0 0 0 0,0 0 0 0 0,1 0 0 0 0,-1 0 1 0 0,0 0-1 0 0,0 0 0 0 0,1 0 0 0 0,-1 0 0 0 0,0 0 0 0 0,0 0 0 0 0,0 0 1 0 0,1 1-1 0 0,-1-1 0 0 0,0 0 0 0 0,1 0 0 0 0,8 18 78 0 0,8 45 35 0 0,-11-38-129 0 0,-4-19 14 0 0,0-1-1 0 0,1 0 0 0 0,-1 1 1 0 0,1-1-1 0 0,0 0 0 0 0,0 0 0 0 0,1 0 1 0 0,-1-1-1 0 0,1 1 0 0 0,0-1 1 0 0,1 0-1 0 0,-1 0 0 0 0,1 0 1 0 0,-1-1-1 0 0,9 5 0 0 0,-9-8-9 0 0,-1 0 0 0 0,1 0 0 0 0,-1-1-1 0 0,0 1 1 0 0,1-1 0 0 0,-1 0 0 0 0,0 0 0 0 0,1 0 0 0 0,-1 0 0 0 0,0-1-1 0 0,0 1 1 0 0,0-1 0 0 0,0 0 0 0 0,0 0 0 0 0,0 0 0 0 0,-1 0 0 0 0,4-3-1 0 0,3-4 5 0 0,0-1-1 0 0,-1 0 1 0 0,0 0 0 0 0,-1-1-1 0 0,0 0 1 0 0,0 0-1 0 0,-2 0 1 0 0,10-25-1 0 0,-5 6 261 0 0,-2 1 0 0 0,6-50 0 0 0,-10 67-5000 0 0,18 31-11149 0 0</inkml:trace>
</inkml:ink>
</file>

<file path=ppt/ink/ink5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3.005"/>
    </inkml:context>
    <inkml:brush xml:id="br0">
      <inkml:brushProperty name="width" value="0.05" units="cm"/>
      <inkml:brushProperty name="height" value="0.05" units="cm"/>
      <inkml:brushProperty name="color" value="#E71224"/>
    </inkml:brush>
  </inkml:definitions>
  <inkml:trace contextRef="#ctx0" brushRef="#br0">23 4 5733 0 0,'4'-3'13819'0'0,"-1"9"-13497"0"0,-1 0 0 0 0,0 1 0 0 0,0-1 0 0 0,0 1-1 0 0,-1-1 1 0 0,0 1 0 0 0,-1 0 0 0 0,1 0 0 0 0,-2 10 0 0 0,-9 73 1246 0 0,3-33-929 0 0,2 21-162 0 0,-12 254-638 0 0,17-332-10 0 0,-1 1 0 0 0,1-1 0 0 0,0 0 0 0 0,0 0 0 0 0,0 1 0 0 0,0-1 0 0 0,0 0 0 0 0,0 1 0 0 0,0-1 0 0 0,0 0-1 0 0,0 1 1 0 0,0-1 0 0 0,0 0 0 0 0,0 0 0 0 0,0 1 0 0 0,0-1 0 0 0,1 0 0 0 0,-1 1 0 0 0,0-1 0 0 0,0 0 0 0 0,0 0 0 0 0,0 1 0 0 0,0-1 0 0 0,1 0-1 0 0,-1 0 1 0 0,0 1 0 0 0,0-1 0 0 0,0 0 0 0 0,1 0 0 0 0,-1 0 0 0 0,0 1 0 0 0,0-1 0 0 0,1 0 0 0 0,-1 0 0 0 0,0 0 0 0 0,1 0 0 0 0,-1 0-1 0 0,0 1 1 0 0,11-9-6011 0 0,6-17-1061 0 0,-14 16 5220 0 0,1-4 149 0 0</inkml:trace>
</inkml:ink>
</file>

<file path=ppt/ink/ink5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3.348"/>
    </inkml:context>
    <inkml:brush xml:id="br0">
      <inkml:brushProperty name="width" value="0.05" units="cm"/>
      <inkml:brushProperty name="height" value="0.05" units="cm"/>
      <inkml:brushProperty name="color" value="#E71224"/>
    </inkml:brush>
  </inkml:definitions>
  <inkml:trace contextRef="#ctx0" brushRef="#br0">1 93 3928 0 0,'0'-1'222'0'0,"0"0"0"0"0,0 0-1 0 0,0 1 1 0 0,0-1 0 0 0,0 0 0 0 0,0 1-1 0 0,0-1 1 0 0,0 0 0 0 0,0 0-1 0 0,0 1 1 0 0,0-1 0 0 0,0 0 0 0 0,0 0-1 0 0,1 1 1 0 0,-1-1 0 0 0,0 0-1 0 0,1 1 1 0 0,-1-1 0 0 0,0 0 0 0 0,1 1-1 0 0,-1-1 1 0 0,1 1 0 0 0,-1-1-1 0 0,1 1 1 0 0,-1-1 0 0 0,1 1 0 0 0,0-1-1 0 0,-1 1 1 0 0,1-1 0 0 0,-1 1-1 0 0,1 0 1 0 0,0-1 0 0 0,-1 1 0 0 0,1 0-1 0 0,1-1 1 0 0,36-15 3282 0 0,-22 10-1971 0 0,5-4-557 0 0,1 1-1 0 0,0 2 1 0 0,23-6 0 0 0,14 4-3954 0 0,-5 11-7775 0 0,-44 2 6578 0 0</inkml:trace>
</inkml:ink>
</file>

<file path=ppt/ink/ink5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4.645"/>
    </inkml:context>
    <inkml:brush xml:id="br0">
      <inkml:brushProperty name="width" value="0.05" units="cm"/>
      <inkml:brushProperty name="height" value="0.05" units="cm"/>
      <inkml:brushProperty name="color" value="#E71224"/>
    </inkml:brush>
  </inkml:definitions>
  <inkml:trace contextRef="#ctx0" brushRef="#br0">146 6 4348 0 0,'3'-6'16110'0'0,"4"8"-15811"0"0,-1 1 1 0 0,1 0 0 0 0,-1 0-1 0 0,1 0 1 0 0,-1 0-1 0 0,0 1 1 0 0,0 0-1 0 0,-1 1 1 0 0,1-1 0 0 0,-1 1-1 0 0,0 0 1 0 0,-1 0-1 0 0,1 1 1 0 0,-1-1-1 0 0,0 1 1 0 0,0 0 0 0 0,0 0-1 0 0,-1 1 1 0 0,0-1-1 0 0,-1 1 1 0 0,1-1-1 0 0,-1 1 1 0 0,2 8 0 0 0,-2-6-274 0 0,-1 0 0 0 0,0 1 0 0 0,0-1 1 0 0,0 0-1 0 0,-1 1 0 0 0,-1-1 0 0 0,0 0 1 0 0,0 1-1 0 0,0-1 0 0 0,-1 0 1 0 0,-1 0-1 0 0,0 0 0 0 0,0 0 0 0 0,-1-1 1 0 0,1 1-1 0 0,-2-1 0 0 0,-9 14 1 0 0,-28 31-1469 0 0,-10-2-3725 0 0,45-43 3442 0 0,-2-1 0 0 0,1-1 0 0 0,-1 1 0 0 0,0-2 0 0 0,-1 1 0 0 0,1-1 0 0 0,-1 0 0 0 0,0-1 0 0 0,0 0 0 0 0,-20 4 0 0 0,18-8-4 0 0</inkml:trace>
</inkml:ink>
</file>

<file path=ppt/ink/ink5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5.005"/>
    </inkml:context>
    <inkml:brush xml:id="br0">
      <inkml:brushProperty name="width" value="0.05" units="cm"/>
      <inkml:brushProperty name="height" value="0.05" units="cm"/>
      <inkml:brushProperty name="color" value="#E71224"/>
    </inkml:brush>
  </inkml:definitions>
  <inkml:trace contextRef="#ctx0" brushRef="#br0">255 1 3952 0 0,'0'0'5221'0'0,"-9"24"-3777"0"0,1-13-124 0 0,2 1-72 0 0,-2 0 12 0 0,-5 6-380 0 0,1 1-284 0 0,-7 5-496 0 0,3-3-448 0 0,-1 5-940 0 0,-1 0-1448 0 0,-3-5 168 0 0,-2 2 184 0 0,-2 0 363 0 0,-1-4 117 0 0,-8 4 152 0 0</inkml:trace>
</inkml:ink>
</file>

<file path=ppt/ink/ink5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6.208"/>
    </inkml:context>
    <inkml:brush xml:id="br0">
      <inkml:brushProperty name="width" value="0.05" units="cm"/>
      <inkml:brushProperty name="height" value="0.05" units="cm"/>
      <inkml:brushProperty name="color" value="#E71224"/>
    </inkml:brush>
  </inkml:definitions>
  <inkml:trace contextRef="#ctx0" brushRef="#br0">612 17 4944 0 0,'7'-17'17058'0'0,"-7"25"-16736"0"0,0 0 1 0 0,-1-1-1 0 0,0 1 1 0 0,0-1-1 0 0,-1 1 1 0 0,0-1-1 0 0,0 0 1 0 0,-1 0-1 0 0,0 1 0 0 0,-4 6 1 0 0,-47 75 1133 0 0,25-43-2368 0 0,27-45 715 0 0,1 1-1 0 0,0-1 1 0 0,-1 0 0 0 0,1 1-1 0 0,-1-1 1 0 0,0 0 0 0 0,1 0 0 0 0,-1 0-1 0 0,0 0 1 0 0,0 0 0 0 0,1 0-1 0 0,-5 1 1 0 0,0 0 2 0 0,5-2 165 0 0,-28 23 588 0 0,23-15-512 0 0,0-1 1 0 0,-1 0-1 0 0,0 0 1 0 0,0 0-1 0 0,-1-1 1 0 0,0 0-1 0 0,0 0 1 0 0,0-1-1 0 0,-1 0 1 0 0,-12 5-1 0 0,19-9-128 0 0,-50 6-1135 0 0,40-4 1239 0 0,1 1 0 0 0,-1 1 0 0 0,1 0 0 0 0,0 0 0 0 0,-18 12 0 0 0,-31 14 849 0 0,56-29-748 0 0,-1-1 0 0 0,1 1 0 0 0,-1-1 0 0 0,1 0 0 0 0,-1 0 0 0 0,0 0 0 0 0,1 0 0 0 0,-1-1 1 0 0,0 0-1 0 0,1 0 0 0 0,-1-1 0 0 0,0 1 0 0 0,1-1 0 0 0,-1 0 0 0 0,0 0 0 0 0,1 0 0 0 0,-1-1 0 0 0,1 1 1 0 0,0-1-1 0 0,0 0 0 0 0,-1-1 0 0 0,1 1 0 0 0,0-1 0 0 0,-4-3 0 0 0,3 1 15 0 0,1 0 0 0 0,1 1-1 0 0,-1-1 1 0 0,0 0 0 0 0,1-1-1 0 0,0 1 1 0 0,1-1 0 0 0,-1 1-1 0 0,1-1 1 0 0,0 0 0 0 0,0 0 0 0 0,1 0-1 0 0,-1 0 1 0 0,1 0 0 0 0,1 0-1 0 0,-1 0 1 0 0,1 0 0 0 0,1-7-1 0 0,2-14-657 0 0,1 1-1 0 0,1-1 0 0 0,12-35 1 0 0,-4 15-5222 0 0,-12 39 2231 0 0,-8-11-12408 0 0</inkml:trace>
</inkml:ink>
</file>

<file path=ppt/ink/ink5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7.177"/>
    </inkml:context>
    <inkml:brush xml:id="br0">
      <inkml:brushProperty name="width" value="0.05" units="cm"/>
      <inkml:brushProperty name="height" value="0.05" units="cm"/>
      <inkml:brushProperty name="color" value="#E71224"/>
    </inkml:brush>
  </inkml:definitions>
  <inkml:trace contextRef="#ctx0" brushRef="#br0">870 184 5384 0 0,'-4'-1'603'0'0,"1"0"0"0"0,-1 0 0 0 0,0 0 0 0 0,1-1-1 0 0,0 1 1 0 0,-1-1 0 0 0,1 0 0 0 0,0 0-1 0 0,0 0 1 0 0,0-1 0 0 0,0 1 0 0 0,0-1-1 0 0,0 1 1 0 0,1-1 0 0 0,-1 0 0 0 0,1 0-1 0 0,0 0 1 0 0,-3-5 0 0 0,4 5-375 0 0,0 0 1 0 0,1 0-1 0 0,-1 1 0 0 0,0-1 1 0 0,1 0-1 0 0,0 0 0 0 0,0 0 1 0 0,0 0-1 0 0,0 0 0 0 0,0 0 1 0 0,0 1-1 0 0,1-1 1 0 0,-1 0-1 0 0,1 0 0 0 0,0 0 1 0 0,0 1-1 0 0,0-1 0 0 0,0 0 1 0 0,0 1-1 0 0,1-1 0 0 0,-1 1 1 0 0,1-1-1 0 0,0 1 0 0 0,0 0 1 0 0,3-3-1 0 0,-1 1-83 0 0,0 0-1 0 0,0 0 1 0 0,0 1 0 0 0,1 0-1 0 0,0 0 1 0 0,0 0 0 0 0,0 1-1 0 0,0-1 1 0 0,0 1 0 0 0,0 1-1 0 0,0-1 1 0 0,1 1 0 0 0,-1-1-1 0 0,9 1 1 0 0,11-1-212 0 0,0 1 0 0 0,27 2 0 0 0,-33 0-526 0 0,1 0 0 0 0,37-5-1 0 0,-55 3 574 0 0,0 1 1 0 0,0-1-1 0 0,0 0 0 0 0,0 0 0 0 0,-1 1 0 0 0,1-1 0 0 0,0-1 0 0 0,0 1 0 0 0,-1 0 0 0 0,1 0 0 0 0,-1-1 0 0 0,1 1 0 0 0,-1-1 0 0 0,3-2 0 0 0,0 0 1351 0 0,-16 10-1119 0 0,1 1 0 0 0,0 1 0 0 0,0 0 1 0 0,1 0-1 0 0,0 1 0 0 0,0 1 0 0 0,1-1 0 0 0,1 1 1 0 0,-10 14-1 0 0,-41 41 597 0 0,43-49-695 0 0,-2-2-1 0 0,0 0 0 0 0,0-1 0 0 0,-33 18 0 0 0,43-27-274 0 0,0-1-1 0 0,0 0 1 0 0,0 0 0 0 0,0-1 0 0 0,-1 0-1 0 0,1 0 1 0 0,0-1 0 0 0,-1 0 0 0 0,0-1 0 0 0,1 0-1 0 0,-1 0 1 0 0,1-1 0 0 0,-1 0 0 0 0,1 0 0 0 0,-15-5-1 0 0,-17-8-356 0 0,39 13 457 0 0,-11 3 218 0 0,11-2-141 0 0,0 0 1 0 0,0-1 0 0 0,0 1 0 0 0,0 0-1 0 0,1 0 1 0 0,-1 0 0 0 0,0 1-1 0 0,0-1 1 0 0,0 0 0 0 0,1 0-1 0 0,-1 0 1 0 0,0 1 0 0 0,0-1-1 0 0,1 0 1 0 0,-1 1 0 0 0,0-1-1 0 0,0 0 1 0 0,1 1 0 0 0,-1-1-1 0 0,0 1 1 0 0,1-1 0 0 0,-1 1 0 0 0,1 0-1 0 0,-1-1 1 0 0,1 1 0 0 0,-2 1-1 0 0,-10 12 213 0 0,-2 1-1 0 0,0-2 0 0 0,0 0 1 0 0,-2 0-1 0 0,1-1 0 0 0,-1-1 1 0 0,-1-1-1 0 0,0-1 0 0 0,-1 0 1 0 0,0-1-1 0 0,0 0 0 0 0,0-2 1 0 0,-1 0-1 0 0,0-1 0 0 0,0-1 1 0 0,0-1-1 0 0,-1-1 0 0 0,1 0 1 0 0,-1-2-1 0 0,0 0 0 0 0,1-1 1 0 0,-1-1-1 0 0,1-1 1 0 0,0-1-1 0 0,0 0 0 0 0,0-1 1 0 0,0-1-1 0 0,-23-12 0 0 0,35 15-196 0 0,1 0 0 0 0,1 0 1 0 0,-1 0-1 0 0,0-1 0 0 0,1 0 0 0 0,0 0 0 0 0,0-1 0 0 0,0 1 0 0 0,0-1 0 0 0,1 0 1 0 0,0 0-1 0 0,0-1 0 0 0,0 1 0 0 0,0-1 0 0 0,-2-7 0 0 0,4 9-288 0 0,1 0-1 0 0,0 0 1 0 0,0 0-1 0 0,1 0 1 0 0,-1 0-1 0 0,1 0 1 0 0,0 0-1 0 0,0 0 0 0 0,0 0 1 0 0,1-6-1 0 0,1 3-788 0 0,-1 1 0 0 0,1 0 0 0 0,0 1 0 0 0,1-1 0 0 0,-1 0 0 0 0,1 1-1 0 0,7-11 1 0 0,-7 12-10 0 0,12-19-3471 0 0,1 2 0 0 0,1 0 1 0 0,20-19-1 0 0,-22 27 2883 0 0</inkml:trace>
</inkml:ink>
</file>

<file path=ppt/ink/ink5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7.567"/>
    </inkml:context>
    <inkml:brush xml:id="br0">
      <inkml:brushProperty name="width" value="0.05" units="cm"/>
      <inkml:brushProperty name="height" value="0.05" units="cm"/>
      <inkml:brushProperty name="color" value="#E71224"/>
    </inkml:brush>
  </inkml:definitions>
  <inkml:trace contextRef="#ctx0" brushRef="#br0">102 47 5621 0 0,'0'0'3730'0'0,"21"-8"9053"0"0,-14 5-11934 0 0,-7 2-771 0 0,1 0 1 0 0,-1 0-1 0 0,1 0 0 0 0,-1 0 0 0 0,0 0 0 0 0,1 0 0 0 0,-1 0 0 0 0,0 0 0 0 0,0 0 0 0 0,0 0 0 0 0,0 0 0 0 0,0 0 0 0 0,0 0 0 0 0,0-1 0 0 0,0 1 0 0 0,0 0 0 0 0,0 0 1 0 0,0 0-1 0 0,-1 0 0 0 0,1 0 0 0 0,0 0 0 0 0,-1 0 0 0 0,1 0 0 0 0,-1 0 0 0 0,1 0 0 0 0,-1 0 0 0 0,0 1 0 0 0,1-1 0 0 0,-1 0 0 0 0,0 0 0 0 0,1 0 0 0 0,-1 1 0 0 0,0-1 1 0 0,0 0-1 0 0,0 1 0 0 0,-1-1 0 0 0,0 0-322 0 0,-26 14-4153 0 0,-8 23-7437 0 0,-3-5 4212 0 0,25-22 6031 0 0</inkml:trace>
</inkml:ink>
</file>

<file path=ppt/ink/ink5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7.911"/>
    </inkml:context>
    <inkml:brush xml:id="br0">
      <inkml:brushProperty name="width" value="0.05" units="cm"/>
      <inkml:brushProperty name="height" value="0.05" units="cm"/>
      <inkml:brushProperty name="color" value="#E71224"/>
    </inkml:brush>
  </inkml:definitions>
  <inkml:trace contextRef="#ctx0" brushRef="#br0">2 117 5641 0 0,'0'0'5356'0'0,"-2"-10"-2612"0"0,21 0-1692 0 0,-1 3-304 0 0,5-2-452 0 0,2 0-436 0 0,6 2-640 0 0,-4 0-520 0 0,8-2-1424 0 0,-2-1 196 0 0,0-1 276 0 0,-2 1 131 0 0,-4 1 289 0 0,-2 1 140 0 0</inkml:trace>
</inkml:ink>
</file>

<file path=ppt/ink/ink5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8.552"/>
    </inkml:context>
    <inkml:brush xml:id="br0">
      <inkml:brushProperty name="width" value="0.05" units="cm"/>
      <inkml:brushProperty name="height" value="0.05" units="cm"/>
      <inkml:brushProperty name="color" value="#E71224"/>
    </inkml:brush>
  </inkml:definitions>
  <inkml:trace contextRef="#ctx0" brushRef="#br0">220 285 4368 0 0,'26'-29'18104'0'0,"-33"46"-16826"0"0,-4-1-932 0 0,1 1 0 0 0,-2-2 0 0 0,0 0 0 0 0,-1 0-1 0 0,0-1 1 0 0,-1 0 0 0 0,-1-2 0 0 0,0 1 0 0 0,-19 10-1 0 0,32-21-289 0 0,0 0 0 0 0,0-1 0 0 0,0 0-1 0 0,-1 1 1 0 0,1-1 0 0 0,0 0 0 0 0,0 0-1 0 0,-1 0 1 0 0,1 0 0 0 0,-1-1 0 0 0,1 1-1 0 0,-1-1 1 0 0,1 1 0 0 0,-1-1 0 0 0,1 0-1 0 0,-1 0 1 0 0,1 0 0 0 0,-1 0-1 0 0,1-1 1 0 0,-1 1 0 0 0,-2-1 0 0 0,3 0 22 0 0,0-1 1 0 0,0 1 0 0 0,0-1-1 0 0,1 1 1 0 0,-1-1 0 0 0,0 0 0 0 0,0 0-1 0 0,1 1 1 0 0,0-1 0 0 0,-1 0-1 0 0,1 0 1 0 0,0-1 0 0 0,0 1 0 0 0,0 0-1 0 0,0 0 1 0 0,0 0 0 0 0,-1-5-1 0 0,0-6 200 0 0,-1 0-1 0 0,2-1 0 0 0,0 1 0 0 0,0-1 1 0 0,1 0-1 0 0,3-15 0 0 0,11-67 600 0 0,2 35-4425 0 0,2 11-4629 0 0,8 3-6706 0 0,-12 22 10782 0 0,-5 12 2365 0 0</inkml:trace>
</inkml:ink>
</file>

<file path=ppt/ink/ink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7.638"/>
    </inkml:context>
    <inkml:brush xml:id="br0">
      <inkml:brushProperty name="width" value="0.05" units="cm"/>
      <inkml:brushProperty name="height" value="0.05" units="cm"/>
      <inkml:brushProperty name="color" value="#004F8B"/>
    </inkml:brush>
  </inkml:definitions>
  <inkml:trace contextRef="#ctx0" brushRef="#br0">892 138 4432 0 0,'0'0'10145'0'0,"-2"4"-9092"0"0,-4 6 108 0 0,0 1 0 0 0,1-1 0 0 0,1 1-1 0 0,-6 21 1 0 0,9-29-990 0 0,0 1-1 0 0,1 0 0 0 0,-1 0 0 0 0,1 0 0 0 0,0 0 1 0 0,0 0-1 0 0,1 0 0 0 0,-1 0 0 0 0,1 0 1 0 0,0 0-1 0 0,0 0 0 0 0,0 0 0 0 0,1-1 1 0 0,-1 1-1 0 0,1 0 0 0 0,0-1 0 0 0,0 1 1 0 0,4 5-1 0 0,-5-8-171 0 0,-1 0 0 0 0,1-1 0 0 0,-1 1 1 0 0,0 0-1 0 0,1 0 0 0 0,-1-1 0 0 0,1 1 0 0 0,-1-1 0 0 0,1 1 0 0 0,0 0 1 0 0,-1-1-1 0 0,1 1 0 0 0,0-1 0 0 0,-1 1 0 0 0,1-1 0 0 0,0 0 0 0 0,0 1 1 0 0,-1-1-1 0 0,1 0 0 0 0,0 1 0 0 0,0-1 0 0 0,0 0 0 0 0,-1 0 0 0 0,1 0 1 0 0,0 0-1 0 0,0 0 0 0 0,0 0 0 0 0,-1 0 0 0 0,1 0 0 0 0,0 0 0 0 0,0 0 1 0 0,0 0-1 0 0,0 0 0 0 0,-1-1 0 0 0,1 1 0 0 0,0 0 0 0 0,0-1 0 0 0,-1 1 1 0 0,1 0-1 0 0,0-1 0 0 0,0 1 0 0 0,-1-1 0 0 0,1 1 0 0 0,-1-1 1 0 0,1 0-1 0 0,0 1 0 0 0,-1-1 0 0 0,1 0 0 0 0,-1 1 0 0 0,1-1 0 0 0,-1 0 1 0 0,0 1-1 0 0,1-1 0 0 0,-1 0 0 0 0,0 0 0 0 0,1 1 0 0 0,-1-1 0 0 0,0-1 1 0 0,13-46-236 0 0,-12 46 267 0 0,-1 0 0 0 0,0 0-1 0 0,0 1 1 0 0,0-1 0 0 0,-1 0 0 0 0,1 1 0 0 0,0-1-1 0 0,-1 0 1 0 0,1 1 0 0 0,-1-1 0 0 0,1 1 0 0 0,-1-1-1 0 0,0 0 1 0 0,1 1 0 0 0,-1-1 0 0 0,0 1 0 0 0,0 0 0 0 0,0-1-1 0 0,0 1 1 0 0,-1 0 0 0 0,1 0 0 0 0,-2-2 0 0 0,2 2 427 0 0,-18 11-174 0 0,12-4-147 0 0,0 0 0 0 0,1 1 0 0 0,-1 0 0 0 0,2 0 0 0 0,-10 13 0 0 0,-12 15 225 0 0,11-19-255 0 0,0-1 0 0 0,-1 0-1 0 0,0-1 1 0 0,-1-1-1 0 0,-1-1 1 0 0,0-1-1 0 0,-1 0 1 0 0,-32 12-1 0 0,50-22-116 0 0,0 0 1 0 0,0-1-1 0 0,0 1 0 0 0,1 0 0 0 0,-1-1 0 0 0,0 0 1 0 0,0 1-1 0 0,0-1 0 0 0,0 0 0 0 0,0 0 0 0 0,0 0 1 0 0,0 0-1 0 0,1 0 0 0 0,-1-1 0 0 0,0 1 0 0 0,0-1 1 0 0,0 1-1 0 0,0-1 0 0 0,1 1 0 0 0,-1-1 1 0 0,0 0-1 0 0,0 0 0 0 0,-2-2 0 0 0,2 1-34 0 0,0 0-1 0 0,1-1 0 0 0,-1 1 1 0 0,1 0-1 0 0,0-1 1 0 0,0 1-1 0 0,0-1 1 0 0,0 1-1 0 0,0-1 0 0 0,0 0 1 0 0,1 1-1 0 0,-1-1 1 0 0,1 0-1 0 0,0-4 1 0 0,0-6-247 0 0,0-1 0 0 0,1 1 0 0 0,1-1 0 0 0,0 1 0 0 0,6-16 0 0 0,-4 12-108 0 0,-3 12 380 0 0,-1-1 1 0 0,2 1-1 0 0,-1 0 1 0 0,1 0-1 0 0,-1 1 1 0 0,1-1 0 0 0,1 0-1 0 0,-1 1 1 0 0,5-8-1 0 0,-7 12 20 0 0,0 0-1 0 0,0 0 1 0 0,-1 0-1 0 0,1 0 1 0 0,0 0 0 0 0,0 0-1 0 0,0 0 1 0 0,-1 0-1 0 0,1 0 1 0 0,0-1-1 0 0,0 1 1 0 0,-1 0-1 0 0,1 0 1 0 0,0 0-1 0 0,0 0 1 0 0,0 0 0 0 0,-1-1-1 0 0,1 1 1 0 0,0 0-1 0 0,0 0 1 0 0,0 0-1 0 0,0-1 1 0 0,0 1-1 0 0,-1 0 1 0 0,1 0-1 0 0,0 0 1 0 0,0-1 0 0 0,0 1-1 0 0,0 0 1 0 0,0 0-1 0 0,0-1 1 0 0,0 1-1 0 0,0 0 1 0 0,0 0-1 0 0,0-1 1 0 0,0 1-1 0 0,0 0 1 0 0,0 0 0 0 0,0-1-1 0 0,0 1 1 0 0,0 0-1 0 0,0 0 1 0 0,0 0-1 0 0,0-1 1 0 0,0 1-1 0 0,0 0 1 0 0,1 0 0 0 0,-1-1-1 0 0,0 1 1 0 0,0 0-1 0 0,0 0 1 0 0,0 0-1 0 0,0-1 1 0 0,1 1-1 0 0,-29 10 5 0 0,27-9-23 0 0,-1 0 0 0 0,1 0-1 0 0,0 0 1 0 0,0 0 0 0 0,-1 0 0 0 0,1 0 0 0 0,0 0-1 0 0,0 0 1 0 0,0 1 0 0 0,0-1 0 0 0,0 0 0 0 0,1 1 0 0 0,-1-1-1 0 0,0 1 1 0 0,0-1 0 0 0,1 1 0 0 0,-1 1 0 0 0,2-2-6 0 0,0 1 0 0 0,0-1 0 0 0,0 0 1 0 0,0 0-1 0 0,0 1 0 0 0,0-1 1 0 0,1 0-1 0 0,-1 0 0 0 0,0 0 1 0 0,1 0-1 0 0,-1-1 0 0 0,1 1 0 0 0,-1 0 1 0 0,1 0-1 0 0,-1-1 0 0 0,1 1 1 0 0,0-1-1 0 0,-1 0 0 0 0,3 1 1 0 0,-2 0 93 0 0,1-1 1 0 0,-1 1-1 0 0,0 0 1 0 0,0 0-1 0 0,1 0 1 0 0,-1 0 0 0 0,0 1-1 0 0,0-1 1 0 0,0 0-1 0 0,-1 1 1 0 0,1-1-1 0 0,0 1 1 0 0,0 0-1 0 0,-1 0 1 0 0,1 0 0 0 0,1 3-1 0 0,-2-3-13 0 0,-1-1-1 0 0,0 1 1 0 0,0 0-1 0 0,0-1 0 0 0,1 1 1 0 0,-2 0-1 0 0,1-1 1 0 0,0 1-1 0 0,0-1 1 0 0,0 1-1 0 0,-1 0 1 0 0,1-1-1 0 0,-1 1 0 0 0,1-1 1 0 0,-1 1-1 0 0,0-1 1 0 0,0 1-1 0 0,0-1 1 0 0,1 1-1 0 0,-1-1 0 0 0,0 0 1 0 0,-1 1-1 0 0,1-1 1 0 0,0 0-1 0 0,0 0 1 0 0,-3 2-1 0 0,-22 19 432 0 0,0 0 0 0 0,-2-2-1 0 0,-51 28 1 0 0,76-46-488 0 0,0-1 0 0 0,1 0 0 0 0,-1 1 0 0 0,0-1 0 0 0,0-1 0 0 0,1 1 0 0 0,-1 0 0 0 0,0-1 0 0 0,0 1 0 0 0,0-1 0 0 0,0 0 0 0 0,0 0 0 0 0,0 0 0 0 0,0 0 0 0 0,0 0 0 0 0,0-1 0 0 0,0 0 0 0 0,0 1 0 0 0,1-1 0 0 0,-1 0 0 0 0,0 0 0 0 0,0 0 0 0 0,1-1 0 0 0,-1 1 0 0 0,1-1 0 0 0,-1 0 0 0 0,1 1 0 0 0,0-1 0 0 0,-1 0 0 0 0,1 0 0 0 0,0 0 0 0 0,0-1 0 0 0,1 1 0 0 0,-1 0 1 0 0,0-1-1 0 0,1 1 0 0 0,-1-1 0 0 0,1 0 0 0 0,0 1 0 0 0,-1-4 0 0 0,2 5-13 0 0,-1 0 10 0 0,1 0 0 0 0,0 1 0 0 0,-1-1 0 0 0,1 1 0 0 0,0-1 0 0 0,-1 1 0 0 0,1-1 0 0 0,0 0 0 0 0,-1 1 0 0 0,1 0 0 0 0,-1-1 0 0 0,1 1 0 0 0,-1-1 0 0 0,0 1 0 0 0,1 0 0 0 0,-1-1 0 0 0,1 1 0 0 0,-1 0 0 0 0,0-1 1 0 0,1 1-1 0 0,-1 0 0 0 0,1 0 0 0 0,-2 0 0 0 0,-18 17 425 0 0,-2 0 0 0 0,1-2 0 0 0,-2 0 0 0 0,-29 14 0 0 0,44-26-262 0 0,1 0-1 0 0,0 0 1 0 0,0-1 0 0 0,-1 0-1 0 0,0 0 1 0 0,1-1-1 0 0,-1 0 1 0 0,-14 0-1 0 0,17-2-120 0 0,1 1-1 0 0,-1-1 0 0 0,1 0 1 0 0,0 0-1 0 0,-1 0 0 0 0,1-1 1 0 0,0 0-1 0 0,0 1 0 0 0,0-2 1 0 0,0 1-1 0 0,0 0 0 0 0,0-1 1 0 0,1 1-1 0 0,-1-1 0 0 0,1 0 1 0 0,-5-6-1 0 0,-2-4-38 0 0,7 8 0 0 0,0 0 0 0 0,1-1 0 0 0,-1 1 0 0 0,1-1 0 0 0,0 0 0 0 0,1 1 0 0 0,-1-1 0 0 0,0-11 0 0 0,1-3 0 0 0,1 7 0 0 0,2-9 0 0 0,8-36-1721 0 0,-5 40 204 0 0,0 1 0 0 0,2 0-1 0 0,0 0 1 0 0,1 1-1 0 0,0-1 1 0 0,1 2-1 0 0,1 0 1 0 0,1 0 0 0 0,0 0-1 0 0,24-22 1 0 0,48-29-10328 0 0,-67 54 10031 0 0</inkml:trace>
</inkml:ink>
</file>

<file path=ppt/ink/ink5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8.895"/>
    </inkml:context>
    <inkml:brush xml:id="br0">
      <inkml:brushProperty name="width" value="0.05" units="cm"/>
      <inkml:brushProperty name="height" value="0.05" units="cm"/>
      <inkml:brushProperty name="color" value="#E71224"/>
    </inkml:brush>
  </inkml:definitions>
  <inkml:trace contextRef="#ctx0" brushRef="#br0">0 122 5180 0 0,'37'-40'9467'0'0,"7"4"-4263"0"0,5 7-4365 0 0,1 12-4467 0 0,-36 19-3897 0 0,-18 14-1736 0 0</inkml:trace>
</inkml:ink>
</file>

<file path=ppt/ink/ink5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29.692"/>
    </inkml:context>
    <inkml:brush xml:id="br0">
      <inkml:brushProperty name="width" value="0.05" units="cm"/>
      <inkml:brushProperty name="height" value="0.05" units="cm"/>
      <inkml:brushProperty name="color" value="#E71224"/>
    </inkml:brush>
  </inkml:definitions>
  <inkml:trace contextRef="#ctx0" brushRef="#br0">323 32 5044 0 0,'-5'-18'5923'0'0,"-2"5"4745"0"0,-22 88-7942 0 0,22-53-2261 0 0,-1-1 0 0 0,-1 0-1 0 0,-1 0 1 0 0,-1 0-1 0 0,-18 25 1 0 0,28-45-463 0 0,1-1-1 0 0,-1 1 1 0 0,1-1-1 0 0,0 1 1 0 0,-1-1-1 0 0,0 0 1 0 0,1 1-1 0 0,-1-1 1 0 0,1 0-1 0 0,-1 0 1 0 0,1 1 0 0 0,-1-1-1 0 0,0 0 1 0 0,1 0-1 0 0,-1 0 1 0 0,1 0-1 0 0,-1 0 1 0 0,0 0-1 0 0,1 1 1 0 0,-1-2-1 0 0,0 1 1 0 0,1 0-1 0 0,-1 0 1 0 0,0 0-1 0 0,1 0 1 0 0,-1 0-1 0 0,1 0 1 0 0,-1-1 0 0 0,0 1-1 0 0,1 0 1 0 0,-1 0-1 0 0,1-1 1 0 0,-1 1-1 0 0,1-1 1 0 0,-1 1-1 0 0,1 0 1 0 0,-1-1-1 0 0,1 1 1 0 0,-1-1-1 0 0,1 1 1 0 0,0-1-1 0 0,-1 1 1 0 0,1-1 0 0 0,0 1-1 0 0,-1-1 1 0 0,1 0-1 0 0,0 1 1 0 0,0-1-1 0 0,0 1 1 0 0,-1-2-1 0 0,-12-30-510 0 0,4-22 82 0 0,-6-27 176 0 0,15 80 250 0 0,-1 0 0 0 0,1 0 1 0 0,-1 0-1 0 0,0 0 0 0 0,1 0 0 0 0,-1 0 1 0 0,0 0-1 0 0,0 0 0 0 0,0 0 1 0 0,0 1-1 0 0,0-1 0 0 0,0 0 1 0 0,0 0-1 0 0,0 1 0 0 0,0-1 0 0 0,0 1 1 0 0,0-1-1 0 0,0 1 0 0 0,0 0 1 0 0,0-1-1 0 0,-1 1 0 0 0,1 0 0 0 0,0 0 1 0 0,0-1-1 0 0,-1 1 0 0 0,1 0 1 0 0,0 0-1 0 0,0 1 0 0 0,0-1 1 0 0,-1 0-1 0 0,1 0 0 0 0,-1 1 0 0 0,-38 12 41 0 0,34-11-54 0 0,0 1 1 0 0,0 0-1 0 0,1 1 1 0 0,-1-1-1 0 0,1 1 1 0 0,0 0-1 0 0,0 0 1 0 0,0 1-1 0 0,1-1 1 0 0,0 1-1 0 0,0 0 1 0 0,-5 8-1 0 0,8-12-55 0 0,29 16-482 0 0,-9-15 454 0 0,1 0 0 0 0,27 0 0 0 0,23 1 872 0 0,-68-3-208 0 0,13 5 193 0 0,-9-2 712 0 0,-16 14-1070 0 0,-20 25 249 0 0,2 1 1 0 0,-40 82-1 0 0,57-100-384 0 0,0 1 0 0 0,2 1 0 0 0,1 0 0 0 0,0 0-1 0 0,3 1 1 0 0,-5 46 0 0 0,10-65-267 0 0,0 1 0 0 0,0-1 0 0 0,1 1 0 0 0,0-1 0 0 0,1 0 0 0 0,0 0 0 0 0,0 0 0 0 0,1 0 0 0 0,0 0 0 0 0,1 0 0 0 0,6 11 0 0 0,-7-15 0 0 0,0-1 0 0 0,1 1 0 0 0,-1-1 0 0 0,1 1 0 0 0,0-1 0 0 0,0 0 0 0 0,1 0 0 0 0,-1-1 0 0 0,1 1 0 0 0,0-1 0 0 0,0 0 0 0 0,0-1 0 0 0,0 1 0 0 0,0-1 0 0 0,0 0 0 0 0,1 0 0 0 0,-1 0 0 0 0,1-1 0 0 0,9 1 0 0 0,5 0-769 0 0,1-1-1 0 0,0-1 1 0 0,21-2-1 0 0,-18-2-1293 0 0,0 0 0 0 0,0-1 0 0 0,-1-1-1 0 0,0-2 1 0 0,0 0 0 0 0,0-1 0 0 0,-1-2 0 0 0,-1 0-1 0 0,0-1 1 0 0,24-19 0 0 0,-27 18 814 0 0,-1-2 0 0 0,-1 0 0 0 0,24-28 0 0 0,-28 27-617 0 0</inkml:trace>
</inkml:ink>
</file>

<file path=ppt/ink/ink5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0.020"/>
    </inkml:context>
    <inkml:brush xml:id="br0">
      <inkml:brushProperty name="width" value="0.05" units="cm"/>
      <inkml:brushProperty name="height" value="0.05" units="cm"/>
      <inkml:brushProperty name="color" value="#E71224"/>
    </inkml:brush>
  </inkml:definitions>
  <inkml:trace contextRef="#ctx0" brushRef="#br0">84 14 5601 0 0,'-5'0'1340'0'0,"-26"0"10916"0"0,25-2-9726 0 0,1-9-2551 0 0,-2 13-2858 0 0,-8 23-7026 0 0,5-8 3285 0 0,6-11 4922 0 0</inkml:trace>
</inkml:ink>
</file>

<file path=ppt/ink/ink5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1.192"/>
    </inkml:context>
    <inkml:brush xml:id="br0">
      <inkml:brushProperty name="width" value="0.05" units="cm"/>
      <inkml:brushProperty name="height" value="0.05" units="cm"/>
      <inkml:brushProperty name="color" value="#E71224"/>
    </inkml:brush>
  </inkml:definitions>
  <inkml:trace contextRef="#ctx0" brushRef="#br0">41 246 3232 0 0,'22'0'10622'0'0,"8"-6"-4017"0"0,44-20-1798 0 0,-64 22-4699 0 0,-1 0-1 0 0,0 0 1 0 0,0-1 0 0 0,0-1 0 0 0,-1 1 0 0 0,0-1 0 0 0,0-1 0 0 0,0 1 0 0 0,-1-1 0 0 0,0-1 0 0 0,0 1 0 0 0,-1-1 0 0 0,9-13 0 0 0,-14 18-94 0 0,0 0 0 0 0,1-1 0 0 0,-1 1-1 0 0,-1 0 1 0 0,1 0 0 0 0,0 0 0 0 0,-1-1-1 0 0,1 1 1 0 0,-1 0 0 0 0,0-1 0 0 0,0 1 0 0 0,-1 0-1 0 0,1-1 1 0 0,-1 1 0 0 0,1 0 0 0 0,-1 0 0 0 0,0-1-1 0 0,0 1 1 0 0,0 0 0 0 0,-1 0 0 0 0,1 0 0 0 0,-1 0-1 0 0,0 0 1 0 0,0 1 0 0 0,0-1 0 0 0,0 0-1 0 0,0 1 1 0 0,0 0 0 0 0,-1-1 0 0 0,1 1 0 0 0,-1 0-1 0 0,0 0 1 0 0,1 0 0 0 0,-1 1 0 0 0,0-1 0 0 0,-6-2-1 0 0,6 3-4 0 0,-1-1 1 0 0,0 1-1 0 0,0 0 0 0 0,0 0 0 0 0,0 0 0 0 0,0 1 0 0 0,0-1 0 0 0,0 1 0 0 0,0 0 0 0 0,0 0 0 0 0,0 0 0 0 0,0 1 0 0 0,0-1 0 0 0,0 1 0 0 0,0 0 0 0 0,0 0 0 0 0,0 1 0 0 0,0-1 0 0 0,1 1 0 0 0,-1 0 0 0 0,1 0 0 0 0,-1 0 0 0 0,1 0 1 0 0,0 1-1 0 0,-1-1 0 0 0,1 1 0 0 0,0 0 0 0 0,1 0 0 0 0,-1 0 0 0 0,-3 4 0 0 0,0 4 72 0 0,1 0 0 0 0,-1 0 0 0 0,2 1 1 0 0,0 0-1 0 0,0-1 0 0 0,-3 22 0 0 0,-6 80 379 0 0,8-64-382 0 0,-59 508 2011 0 0,59-504-889 0 0,3-30-3204 0 0,0-3-9078 0 0,13-122-4546 0 0,-9 85 13923 0 0</inkml:trace>
</inkml:ink>
</file>

<file path=ppt/ink/ink5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1.520"/>
    </inkml:context>
    <inkml:brush xml:id="br0">
      <inkml:brushProperty name="width" value="0.05" units="cm"/>
      <inkml:brushProperty name="height" value="0.05" units="cm"/>
      <inkml:brushProperty name="color" value="#E71224"/>
    </inkml:brush>
  </inkml:definitions>
  <inkml:trace contextRef="#ctx0" brushRef="#br0">2 99 3632 0 0,'0'-1'227'0'0,"0"1"0"0"0,-1-1 0 0 0,1 0 0 0 0,0 1 0 0 0,0-1 1 0 0,0 0-1 0 0,0 1 0 0 0,0-1 0 0 0,0 0 0 0 0,0 1 0 0 0,0-1 0 0 0,0 0 0 0 0,0 1 0 0 0,0-1 0 0 0,0 0 0 0 0,0 1 0 0 0,1-1 0 0 0,-1 0 0 0 0,0 1 0 0 0,1-1 0 0 0,-1 0 0 0 0,0 1 0 0 0,1-1 0 0 0,-1 1 0 0 0,1-1 0 0 0,-1 1 0 0 0,0-1 0 0 0,1 1 0 0 0,-1-1 0 0 0,1 1 0 0 0,0-1 0 0 0,-1 1 0 0 0,1 0 0 0 0,-1-1 0 0 0,1 1 0 0 0,0 0 0 0 0,-1-1 0 0 0,2 1 0 0 0,31-16 1956 0 0,-27 14-1547 0 0,25-11 365 0 0,0 2-1 0 0,1 1 1 0 0,39-8-1 0 0,-14 12-4986 0 0,3 7-6589 0 0,-44 0 8597 0 0,-4-1 118 0 0</inkml:trace>
</inkml:ink>
</file>

<file path=ppt/ink/ink5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1.880"/>
    </inkml:context>
    <inkml:brush xml:id="br0">
      <inkml:brushProperty name="width" value="0.05" units="cm"/>
      <inkml:brushProperty name="height" value="0.05" units="cm"/>
      <inkml:brushProperty name="color" value="#E71224"/>
    </inkml:brush>
  </inkml:definitions>
  <inkml:trace contextRef="#ctx0" brushRef="#br0">150 1 5068 0 0,'-14'36'17329'0'0,"-11"19"-9758"0"0,-61 152-8146 0 0,72-158 2718 0 0,11-36-2062 0 0,1-1 1 0 0,0 1-1 0 0,0 0 1 0 0,1 0-1 0 0,1 0 1 0 0,0 0-1 0 0,1 0 1 0 0,2 12-1 0 0,-2-20-449 0 0,0-1 0 0 0,1 0 0 0 0,-1 0-1 0 0,1 1 1 0 0,0-1 0 0 0,0 0 0 0 0,0-1-1 0 0,1 1 1 0 0,-1 0 0 0 0,1-1 0 0 0,3 4-1 0 0,20 11-5526 0 0,9-8-3407 0 0,-32-9 8553 0 0,0-1-1 0 0,0-1 0 0 0,0 1 1 0 0,0 0-1 0 0,0-1 1 0 0,0 1-1 0 0,0-1 0 0 0,0 0 1 0 0,0 0-1 0 0,0 0 0 0 0,-1 0 1 0 0,5-3-1 0 0,4-3-1138 0 0</inkml:trace>
</inkml:ink>
</file>

<file path=ppt/ink/ink5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2.224"/>
    </inkml:context>
    <inkml:brush xml:id="br0">
      <inkml:brushProperty name="width" value="0.05" units="cm"/>
      <inkml:brushProperty name="height" value="0.05" units="cm"/>
      <inkml:brushProperty name="color" value="#E71224"/>
    </inkml:brush>
  </inkml:definitions>
  <inkml:trace contextRef="#ctx0" brushRef="#br0">96 18 5681 0 0,'4'-17'16409'0'0,"-8"36"-11539"0"0,0 8-4793 0 0,-47 206 3890 0 0,11-69-3852 0 0,40-141-4442 0 0,28-60-19569 0 0,-27 27 21972 0 0</inkml:trace>
</inkml:ink>
</file>

<file path=ppt/ink/ink5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2.552"/>
    </inkml:context>
    <inkml:brush xml:id="br0">
      <inkml:brushProperty name="width" value="0.05" units="cm"/>
      <inkml:brushProperty name="height" value="0.05" units="cm"/>
      <inkml:brushProperty name="color" value="#E71224"/>
    </inkml:brush>
  </inkml:definitions>
  <inkml:trace contextRef="#ctx0" brushRef="#br0">17 45 5332 0 0,'0'0'1845'0'0,"-16"-7"10363"0"0,35 1-11555 0 0,0 0 1 0 0,1 1-1 0 0,0 1 0 0 0,21-1 1 0 0,1 1-5128 0 0,1 1-6310 0 0,-39 3 9286 0 0,13-4-2549 0 0</inkml:trace>
</inkml:ink>
</file>

<file path=ppt/ink/ink5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2.880"/>
    </inkml:context>
    <inkml:brush xml:id="br0">
      <inkml:brushProperty name="width" value="0.05" units="cm"/>
      <inkml:brushProperty name="height" value="0.05" units="cm"/>
      <inkml:brushProperty name="color" value="#E71224"/>
    </inkml:brush>
  </inkml:definitions>
  <inkml:trace contextRef="#ctx0" brushRef="#br0">135 28 6653 0 0,'3'-13'7930'0'0,"-3"12"-7723"0"0,0 1-1 0 0,0-1 0 0 0,0 1 1 0 0,0-1-1 0 0,0 1 0 0 0,0-1 1 0 0,0 1-1 0 0,0-1 0 0 0,1 1 1 0 0,-1-1-1 0 0,0 1 0 0 0,0-1 1 0 0,0 1-1 0 0,0-1 0 0 0,1 1 1 0 0,-1-1-1 0 0,0 1 1 0 0,1-1-1 0 0,-1 1 0 0 0,0 0 1 0 0,1-1-1 0 0,-1 1 0 0 0,0 0 1 0 0,1-1-1 0 0,-1 1 0 0 0,1 0 1 0 0,-1-1-1 0 0,1 1 0 0 0,-1 0 1 0 0,1 0-1 0 0,-1-1 0 0 0,1 1 1 0 0,-1 0-1 0 0,1 0 0 0 0,3-1 3403 0 0,26 12-1334 0 0,-25-6-2075 0 0,-1-1 1 0 0,0 0-1 0 0,0 1 1 0 0,-1 0 0 0 0,1 0-1 0 0,-1 0 1 0 0,0 0 0 0 0,0 0-1 0 0,-1 1 1 0 0,0-1 0 0 0,0 1-1 0 0,0 0 1 0 0,0 0 0 0 0,0 7-1 0 0,3 14 185 0 0,1 46 0 0 0,-5-65-306 0 0,-1 32-642 0 0,0-1 0 0 0,-3 1 0 0 0,-13 69 0 0 0,5-61-4206 0 0,-2-1 0 0 0,-31 76 0 0 0,35-104 3406 0 0,0-1 0 0 0,0-1 0 0 0,-2 0-1 0 0,0 0 1 0 0,-1-1 0 0 0,-1-1 0 0 0,-1 0 0 0 0,-17 16 0 0 0,-1-5-365 0 0</inkml:trace>
</inkml:ink>
</file>

<file path=ppt/ink/ink5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3.661"/>
    </inkml:context>
    <inkml:brush xml:id="br0">
      <inkml:brushProperty name="width" value="0.05" units="cm"/>
      <inkml:brushProperty name="height" value="0.05" units="cm"/>
      <inkml:brushProperty name="color" value="#E71224"/>
    </inkml:brush>
  </inkml:definitions>
  <inkml:trace contextRef="#ctx0" brushRef="#br0">462 41 4872 0 0,'3'-13'2608'0'0,"0"-15"15117"0"0,-14 37-17344 0 0,-104 137 3462 0 0,-9 10-2626 0 0,69-88-1058 0 0,39-45-1291 0 0,-2-1 0 0 0,-21 21 0 0 0,22-31 122 0 0,-10 0-9275 0 0,25-12 9481 0 0,0 0 0 0 0,1 0-1 0 0,-1 0 1 0 0,0 0 0 0 0,1 0 0 0 0,-1 0-1 0 0,0 0 1 0 0,0 0 0 0 0,1-1-1 0 0,-1 1 1 0 0,0 0 0 0 0,1-1-1 0 0,-3-1 1 0 0,-11-11-1941 0 0,11 4 1084 0 0</inkml:trace>
</inkml:ink>
</file>

<file path=ppt/ink/ink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7.966"/>
    </inkml:context>
    <inkml:brush xml:id="br0">
      <inkml:brushProperty name="width" value="0.05" units="cm"/>
      <inkml:brushProperty name="height" value="0.05" units="cm"/>
      <inkml:brushProperty name="color" value="#004F8B"/>
    </inkml:brush>
  </inkml:definitions>
  <inkml:trace contextRef="#ctx0" brushRef="#br0">0 113 6337 0 0,'84'-49'11283'0'0,"-25"24"-9075"0"0,-7 6-6585 0 0,1 3-7813 0 0,-43 13 10413 0 0</inkml:trace>
</inkml:ink>
</file>

<file path=ppt/ink/ink5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4.005"/>
    </inkml:context>
    <inkml:brush xml:id="br0">
      <inkml:brushProperty name="width" value="0.05" units="cm"/>
      <inkml:brushProperty name="height" value="0.05" units="cm"/>
      <inkml:brushProperty name="color" value="#E71224"/>
    </inkml:brush>
  </inkml:definitions>
  <inkml:trace contextRef="#ctx0" brushRef="#br0">83 63 4484 0 0,'5'-20'4580'0'0,"2"-23"8873"0"0,6 98-8874 0 0,-21 172-2144 0 0,-11-74-11027 0 0,14-126 5421 0 0,-2 0 0 0 0,-1-1 1 0 0,-1 1-1 0 0,-1-1 0 0 0,-21 39 1 0 0,20-44 1427 0 0</inkml:trace>
</inkml:ink>
</file>

<file path=ppt/ink/ink5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5.208"/>
    </inkml:context>
    <inkml:brush xml:id="br0">
      <inkml:brushProperty name="width" value="0.05" units="cm"/>
      <inkml:brushProperty name="height" value="0.05" units="cm"/>
      <inkml:brushProperty name="color" value="#E71224"/>
    </inkml:brush>
  </inkml:definitions>
  <inkml:trace contextRef="#ctx0" brushRef="#br0">334 186 4328 0 0,'-5'-5'907'0'0,"1"-1"0"0"0,0 1-1 0 0,0-1 1 0 0,1 1-1 0 0,0-1 1 0 0,0 0 0 0 0,0 0-1 0 0,1 0 1 0 0,0-1-1 0 0,0 1 1 0 0,-2-12 0 0 0,4 14-700 0 0,0 1 1 0 0,-1-1 0 0 0,1 0 0 0 0,1 0 0 0 0,-1 0 0 0 0,1 1 0 0 0,-1-1 0 0 0,1 0 0 0 0,0 1 0 0 0,0-1 0 0 0,1 1 0 0 0,-1-1 0 0 0,1 1 0 0 0,-1-1 0 0 0,1 1 0 0 0,0 0 0 0 0,1 0 0 0 0,-1 0 0 0 0,0 0 0 0 0,1 0 0 0 0,3-3 0 0 0,-2 3-68 0 0,0 0-1 0 0,0 1 1 0 0,0-1-1 0 0,1 1 1 0 0,-1 0 0 0 0,0 0-1 0 0,1 0 1 0 0,-1 1-1 0 0,1 0 1 0 0,0 0-1 0 0,5-1 1 0 0,-8 2 19 0 0,34 8 441 0 0,-34-6-537 0 0,0-1 0 0 0,-1 0 0 0 0,1 1 0 0 0,0-1 0 0 0,0 1 0 0 0,-1 0 0 0 0,1-1 0 0 0,-1 1 0 0 0,0 0 1 0 0,1 0-1 0 0,-1 0 0 0 0,0 0 0 0 0,0 0 0 0 0,0 0 0 0 0,0 0 0 0 0,-1 0 0 0 0,1 0 0 0 0,0 1 0 0 0,-1-1 0 0 0,0 0 0 0 0,1 0 0 0 0,-1 1 1 0 0,0-1-1 0 0,0 0 0 0 0,-1 1 0 0 0,1-1 0 0 0,0 0 0 0 0,-1 0 0 0 0,1 1 0 0 0,-1-1 0 0 0,0 0 0 0 0,1 0 0 0 0,-3 4 0 0 0,-4 10 147 0 0,-1-1-1 0 0,-1 0 0 0 0,-16 23 0 0 0,7-12 7 0 0,-18 31 332 0 0,3 2 0 0 0,3 2 0 0 0,2 0 1 0 0,3 2-1 0 0,-22 84 0 0 0,44-133-465 0 0,-1 1-1 0 0,-1-1 0 0 0,-9 22 0 0 0,12-32-22 0 0,0 1 1 0 0,-1-1-1 0 0,1 0 0 0 0,-1 0 0 0 0,0 0 1 0 0,0 0-1 0 0,-1 0 0 0 0,1-1 0 0 0,-1 0 0 0 0,0 1 1 0 0,0-1-1 0 0,0-1 0 0 0,0 1 0 0 0,-6 3 0 0 0,8-6-3 0 0,0 1-1 0 0,0 0 1 0 0,-1-1-1 0 0,1 1 1 0 0,0-1-1 0 0,-1 0 1 0 0,1 0-1 0 0,0 0 1 0 0,-1 0-1 0 0,1 0 1 0 0,0 0-1 0 0,0-1 0 0 0,-1 1 1 0 0,1-1-1 0 0,0 1 1 0 0,0-1-1 0 0,-1 0 1 0 0,1 0-1 0 0,0 0 1 0 0,0 0-1 0 0,0 0 1 0 0,0-1-1 0 0,1 1 1 0 0,-1-1-1 0 0,0 1 0 0 0,0-1 1 0 0,1 1-1 0 0,-1-1 1 0 0,1 0-1 0 0,0 0 1 0 0,-1 0-1 0 0,1 0 1 0 0,0 0-1 0 0,0 0 1 0 0,0 0-1 0 0,0 0 1 0 0,0-4-1 0 0,-4-5 57 0 0,1 0 1 0 0,1-1-1 0 0,0 1 1 0 0,1-1-1 0 0,-2-22 1 0 0,4-2-222 0 0,1 0 0 0 0,2 0 1 0 0,1 0-1 0 0,10-36 0 0 0,11-15-7427 0 0,-24 86 6871 0 0,-1 0 1 0 0,1-1-1 0 0,-1 1 1 0 0,0 0 0 0 0,1 0-1 0 0,-1 0 1 0 0,0 0 0 0 0,0 0-1 0 0,0 0 1 0 0,1-1 0 0 0,-1 1-1 0 0,0 0 1 0 0,0 0-1 0 0,-1 0 1 0 0,1 0 0 0 0,0 0-1 0 0,0-1 1 0 0,-1 1 0 0 0,1 0-1 0 0,0 0 1 0 0,-1 0-1 0 0,1 0 1 0 0,-1 0 0 0 0,1 0-1 0 0,-1 0 1 0 0,0 0 0 0 0,1 0-1 0 0,-1 0 1 0 0,0 1-1 0 0,-2-3 1 0 0</inkml:trace>
</inkml:ink>
</file>

<file path=ppt/ink/ink5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5.739"/>
    </inkml:context>
    <inkml:brush xml:id="br0">
      <inkml:brushProperty name="width" value="0.05" units="cm"/>
      <inkml:brushProperty name="height" value="0.05" units="cm"/>
      <inkml:brushProperty name="color" value="#E71224"/>
    </inkml:brush>
  </inkml:definitions>
  <inkml:trace contextRef="#ctx0" brushRef="#br0">77 22 5292 0 0,'-4'-5'4662'0'0,"3"5"-4080"0"0,1-1 1 0 0,0 0 0 0 0,-1 1-1 0 0,1-1 1 0 0,0 0-1 0 0,0 0 1 0 0,-1 1 0 0 0,1-1-1 0 0,0 0 1 0 0,0 0 0 0 0,0 0-1 0 0,0 1 1 0 0,0-1 0 0 0,0 0-1 0 0,0 0 1 0 0,0 1 0 0 0,0-1-1 0 0,1-1 1 0 0,8 1 3674 0 0,10 6-4817 0 0,-10-2 852 0 0,0 1-1 0 0,0 0 1 0 0,0 1 0 0 0,-1 0-1 0 0,1 1 1 0 0,-1-1 0 0 0,-1 1 0 0 0,1 1-1 0 0,-1 0 1 0 0,0 0 0 0 0,-1 0-1 0 0,0 1 1 0 0,0 0 0 0 0,9 16 0 0 0,-11-17-222 0 0,-1 0 1 0 0,1 0-1 0 0,-2 0 1 0 0,1 1 0 0 0,-1 0-1 0 0,0-1 1 0 0,0 1-1 0 0,-1 0 1 0 0,0 0 0 0 0,-1 0-1 0 0,0 0 1 0 0,0 0 0 0 0,0-1-1 0 0,-1 1 1 0 0,-1 0-1 0 0,1 0 1 0 0,-1 0 0 0 0,0-1-1 0 0,-4 9 1 0 0,-5 8-144 0 0,-1-2 0 0 0,-2 1 0 0 0,0-1 0 0 0,-1-1 0 0 0,-21 23-1 0 0,-9 0-4725 0 0,-4-7-6959 0 0,47-36 10905 0 0,0 0-1 0 0,0 0 0 0 0,-1 0 0 0 0,1 0 1 0 0,0 0-1 0 0,-1-1 0 0 0,1 1 1 0 0,0-1-1 0 0,-1 0 0 0 0,1 0 0 0 0,-4 0 1 0 0,5 0 1035 0 0,-2 0-2149 0 0</inkml:trace>
</inkml:ink>
</file>

<file path=ppt/ink/ink5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07:36.693"/>
    </inkml:context>
    <inkml:brush xml:id="br0">
      <inkml:brushProperty name="width" value="0.05" units="cm"/>
      <inkml:brushProperty name="height" value="0.05" units="cm"/>
      <inkml:brushProperty name="color" value="#E71224"/>
    </inkml:brush>
  </inkml:definitions>
  <inkml:trace contextRef="#ctx0" brushRef="#br0">565 137 4020 0 0,'0'-3'366'0'0,"0"0"-1"0"0,0 0 0 0 0,0 1 0 0 0,0-1 0 0 0,1 0 1 0 0,-1 1-1 0 0,1-1 0 0 0,0 0 0 0 0,0 1 1 0 0,0-1-1 0 0,0 1 0 0 0,0-1 0 0 0,1 1 1 0 0,-1-1-1 0 0,1 1 0 0 0,-1 0 0 0 0,1 0 0 0 0,0 0 1 0 0,0 0-1 0 0,0 0 0 0 0,0 0 0 0 0,0 1 1 0 0,0-1-1 0 0,1 0 0 0 0,-1 1 0 0 0,3-1 0 0 0,11-9 758 0 0,1 2 0 0 0,23-11-1 0 0,-40 20-1083 0 0,16-7 558 0 0,0 2-1 0 0,0-1 1 0 0,0 2-1 0 0,1 0 1 0 0,0 1 0 0 0,22-2-1 0 0,-35 5-481 0 0,1 0-1 0 0,-1 0 1 0 0,1 0 0 0 0,-1 1 0 0 0,1 0-1 0 0,-1 0 1 0 0,1 0 0 0 0,-1 0-1 0 0,0 1 1 0 0,1-1 0 0 0,-1 1-1 0 0,6 4 1 0 0,-7-4-74 0 0,-1 0 1 0 0,0 0-1 0 0,0 1 0 0 0,0-1 0 0 0,0 0 1 0 0,0 1-1 0 0,0 0 0 0 0,-1-1 0 0 0,1 1 1 0 0,-1 0-1 0 0,0 0 0 0 0,0 0 0 0 0,0 0 1 0 0,0 0-1 0 0,0 0 0 0 0,-1 0 0 0 0,1 0 1 0 0,-1 0-1 0 0,0 0 0 0 0,0 5 1 0 0,-1-1 12 0 0,0-1 1 0 0,0 1 0 0 0,-1-1-1 0 0,1 0 1 0 0,-2 0 0 0 0,1 1-1 0 0,-1-1 1 0 0,1-1 0 0 0,-2 1-1 0 0,1 0 1 0 0,-1-1 0 0 0,1 1 0 0 0,-2-1-1 0 0,1 0 1 0 0,-8 7 0 0 0,6-6-129 0 0,0-1 0 0 0,-1 1 0 0 0,1-1-1 0 0,-1-1 1 0 0,0 1 0 0 0,0-1 0 0 0,-1 0 0 0 0,1-1 0 0 0,-1 0 0 0 0,0 0 0 0 0,-13 3 0 0 0,18-6-66 0 0,1 1-1 0 0,-1-1 0 0 0,0 0 1 0 0,1 0-1 0 0,-1-1 1 0 0,1 1-1 0 0,-1 0 0 0 0,0-1 1 0 0,1 0-1 0 0,-1 1 1 0 0,1-1-1 0 0,-1 0 1 0 0,1 0-1 0 0,0-1 0 0 0,-1 1 1 0 0,1 0-1 0 0,0-1 1 0 0,0 0-1 0 0,0 1 0 0 0,0-1 1 0 0,0 0-1 0 0,0 0 1 0 0,1 0-1 0 0,-1 0 0 0 0,0 0 1 0 0,1 0-1 0 0,0-1 1 0 0,0 1-1 0 0,-1 0 1 0 0,1-1-1 0 0,0 1 0 0 0,1-1 1 0 0,-1 1-1 0 0,0-1 1 0 0,1 1-1 0 0,-1-4 0 0 0,0-4-115 0 0,-1 1-1 0 0,2-1 0 0 0,-1 1 1 0 0,1-1-1 0 0,1 0 0 0 0,-1 1 1 0 0,2-1-1 0 0,3-13 0 0 0,-6 23 321 0 0,2-1 0 0 0,-1 1 0 0 0,0-1-1 0 0,0 0 1 0 0,0 1 0 0 0,0-1 0 0 0,0 1-1 0 0,0-1 1 0 0,1 0 0 0 0,-1 1 0 0 0,0-1 0 0 0,0 1-1 0 0,1-1 1 0 0,-1 1 0 0 0,0-1 0 0 0,1 1 0 0 0,-1-1-1 0 0,1 1 1 0 0,-1-1 0 0 0,1 1 0 0 0,-1-1-1 0 0,1 1 1 0 0,-1 0 0 0 0,1-1 0 0 0,-1 1 0 0 0,1 0-1 0 0,-1 0 1 0 0,1-1 0 0 0,-1 1 0 0 0,1 0 0 0 0,0 0-1 0 0,-1 0 1 0 0,1 0 0 0 0,-1 0 0 0 0,1 0-1 0 0,0-1 1 0 0,-1 2 0 0 0,1-1 0 0 0,0 0 0 0 0,-1 0-1 0 0,1 0 1 0 0,0 0 0 0 0,0 1-17 0 0,0-1 1 0 0,-1 1-1 0 0,1-1 0 0 0,-1 1 1 0 0,1 0-1 0 0,-1-1 0 0 0,1 1 1 0 0,-1 0-1 0 0,1 0 0 0 0,-1-1 1 0 0,1 1-1 0 0,-1 0 0 0 0,0 0 1 0 0,1-1-1 0 0,-1 1 0 0 0,0 0 1 0 0,0 0-1 0 0,0 0 0 0 0,0 0 1 0 0,1 0-1 0 0,-1-1 0 0 0,0 1 1 0 0,-1 0-1 0 0,1 0 1 0 0,0 0-1 0 0,0 0 0 0 0,0 0 1 0 0,0-1-1 0 0,-1 2 0 0 0,-13 46 1375 0 0,7-24-857 0 0,-1 0 0 0 0,0 0 0 0 0,-24 42 0 0 0,24-51-343 0 0,-1-1 1 0 0,-1-1-1 0 0,0 0 0 0 0,-13 13 1 0 0,19-22-178 0 0,0-1 0 0 0,0 1 0 0 0,0-1 0 0 0,0 1 0 0 0,-1-1 0 0 0,0 0 0 0 0,0-1 0 0 0,0 0 0 0 0,0 1 0 0 0,0-1 0 0 0,0-1 0 0 0,0 1 0 0 0,-1-1 0 0 0,1 0 0 0 0,-11 1 0 0 0,13-3-60 0 0,-1 1 0 0 0,0-1 0 0 0,1 0 0 0 0,-1 0 0 0 0,1 0 0 0 0,-1 0 0 0 0,1-1 0 0 0,-1 0 0 0 0,1 1 0 0 0,0-1 0 0 0,0 0 0 0 0,0-1 0 0 0,0 1 0 0 0,0 0 0 0 0,1-1 0 0 0,-1 0 0 0 0,1 0 1 0 0,-1 1-1 0 0,1-1 0 0 0,0-1 0 0 0,0 1 0 0 0,-2-4 0 0 0,-4-10-197 0 0,0 0 0 0 0,1 0 0 0 0,-5-19 0 0 0,8 26 125 0 0,0-5 201 0 0,-1-1 0 0 0,2 0 0 0 0,-3-31 0 0 0,6 45 491 0 0,-15 36 249 0 0,-7 17-1101 0 0,-2-1 1 0 0,-2-1-1 0 0,-36 50 1 0 0,20-31-3036 0 0,30-49 860 0 0,-1 0-1 0 0,-1-1 0 0 0,-1 0 0 0 0,-1-1 1 0 0,0 0-1 0 0,-1-2 0 0 0,-36 27 1 0 0,32-29 730 0 0</inkml:trace>
</inkml:ink>
</file>

<file path=ppt/ink/ink5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37.373"/>
    </inkml:context>
    <inkml:brush xml:id="br0">
      <inkml:brushProperty name="width" value="0.05" units="cm"/>
      <inkml:brushProperty name="height" value="0.05" units="cm"/>
      <inkml:brushProperty name="color" value="#00A0D7"/>
    </inkml:brush>
  </inkml:definitions>
  <inkml:trace contextRef="#ctx0" brushRef="#br0">1141 80 2672 0 0,'0'0'10941'0'0,"10"-4"-5035"0"0,-4 5-1623 0 0,-46 56-3636 0 0,34-47-575 0 0,0 0 0 0 0,-1 0 0 0 0,0 0 0 0 0,-1-1 0 0 0,0 0 0 0 0,0 0 0 0 0,-1-1 0 0 0,0 0 0 0 0,0 0 0 0 0,-1-1-1 0 0,0-1 1 0 0,-14 8 0 0 0,22-13-66 0 0,0 0-1 0 0,0 0 0 0 0,0-1 0 0 0,0 1 0 0 0,0 0 0 0 0,0-1 1 0 0,0 1-1 0 0,0-1 0 0 0,0 0 0 0 0,0 0 0 0 0,0 0 1 0 0,0 0-1 0 0,0 0 0 0 0,0 0 0 0 0,0 0 0 0 0,0-1 1 0 0,0 1-1 0 0,0-1 0 0 0,0 1 0 0 0,0-1 0 0 0,0 0 1 0 0,0 0-1 0 0,0 0 0 0 0,0 0 0 0 0,1 0 0 0 0,-1 0 0 0 0,0 0 1 0 0,1-1-1 0 0,-1 1 0 0 0,1-1 0 0 0,-1 1 0 0 0,-1-3 1 0 0,1 0 2 0 0,0 0 0 0 0,0 0 1 0 0,0 0-1 0 0,1 0 1 0 0,0 0-1 0 0,-1 0 1 0 0,1-1-1 0 0,1 1 1 0 0,-1 0-1 0 0,1-1 0 0 0,0 1 1 0 0,-1 0-1 0 0,2-8 1 0 0,4-9 25 0 0,1 0 1 0 0,1 1 0 0 0,0 0 0 0 0,2 0 0 0 0,13-24-1 0 0,-12 24 78 0 0,-10 19-122 0 0,3-4 23 0 0,-3 6 629 0 0,-8 15-528 0 0,0 0 1 0 0,-1-1-1 0 0,0 0 0 0 0,-1-1 0 0 0,-1 0 0 0 0,0 0 1 0 0,-1-1-1 0 0,-1-1 0 0 0,0 0 0 0 0,0-1 0 0 0,-1 0 1 0 0,-25 14-1 0 0,-15 6 164 0 0,-1-2 0 0 0,-74 28 0 0 0,85-40-132 0 0,0-2 1 0 0,-2-1-1 0 0,-75 11 1 0 0,102-22-201 0 0,-1-1 1 0 0,0-1 0 0 0,1 0-1 0 0,-1-2 1 0 0,1 0 0 0 0,-1-1-1 0 0,1-1 1 0 0,-1-1-1 0 0,1-1 1 0 0,0 0 0 0 0,-25-12-1 0 0,5-6-1871 0 0,16 6-3162 0 0,19 10 2037 0 0</inkml:trace>
</inkml:ink>
</file>

<file path=ppt/ink/ink5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38.045"/>
    </inkml:context>
    <inkml:brush xml:id="br0">
      <inkml:brushProperty name="width" value="0.05" units="cm"/>
      <inkml:brushProperty name="height" value="0.05" units="cm"/>
      <inkml:brushProperty name="color" value="#00A0D7"/>
    </inkml:brush>
  </inkml:definitions>
  <inkml:trace contextRef="#ctx0" brushRef="#br0">16 54 4728 0 0,'-11'22'9294'0'0,"6"-8"-6388"0"0,8-9 992 0 0,23-16-4071 0 0,-1-1 0 0 0,0-1 0 0 0,0-1 0 0 0,27-20-1 0 0,-51 33 270 0 0,1-1-1 0 0,0 1 1 0 0,0 0-1 0 0,-1 0 0 0 0,1 0 1 0 0,0 1-1 0 0,0-1 0 0 0,0 0 1 0 0,0 1-1 0 0,1-1 0 0 0,-1 1 1 0 0,0 0-1 0 0,0-1 0 0 0,0 1 1 0 0,0 0-1 0 0,0 0 0 0 0,3 1 1 0 0,-4-1-92 0 0,0 1 0 0 0,0-1 0 0 0,0 0 0 0 0,0 1 0 0 0,0-1 1 0 0,0 1-1 0 0,0-1 0 0 0,0 1 0 0 0,0 0 0 0 0,0-1 0 0 0,-1 1 1 0 0,1 0-1 0 0,0 0 0 0 0,0-1 0 0 0,-1 1 0 0 0,1 0 0 0 0,-1 0 1 0 0,2 2-1 0 0,1 16-2949 0 0,-2-19 2702 0 0,-1 0 0 0 0,20-4-14539 0 0,-16 2 15261 0 0,3-3-2285 0 0,-1-2 130 0 0</inkml:trace>
</inkml:ink>
</file>

<file path=ppt/ink/ink5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38.608"/>
    </inkml:context>
    <inkml:brush xml:id="br0">
      <inkml:brushProperty name="width" value="0.05" units="cm"/>
      <inkml:brushProperty name="height" value="0.05" units="cm"/>
      <inkml:brushProperty name="color" value="#00A0D7"/>
    </inkml:brush>
  </inkml:definitions>
  <inkml:trace contextRef="#ctx0" brushRef="#br0">1092 15 3776 0 0,'2'-13'11824'0'0,"-6"12"-11579"0"0,1 1 0 0 0,-1 0 0 0 0,1-1 0 0 0,-1 2 0 0 0,1-1 0 0 0,0 0 0 0 0,-1 1 1 0 0,1-1-1 0 0,-1 1 0 0 0,1 0 0 0 0,0 0 0 0 0,0 1 0 0 0,-1-1 0 0 0,1 1 0 0 0,-4 2 0 0 0,-58 35 820 0 0,46-26-594 0 0,-128 87 1385 0 0,-147 132-1 0 0,98-72-3394 0 0,-9-13-7705 0 0,191-138 6920 0 0,-1-1-1 0 0,0 0 1 0 0,-1-2-1 0 0,-19 7 1 0 0,20-8 513 0 0</inkml:trace>
</inkml:ink>
</file>

<file path=ppt/ink/ink5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39.795"/>
    </inkml:context>
    <inkml:brush xml:id="br0">
      <inkml:brushProperty name="width" value="0.05" units="cm"/>
      <inkml:brushProperty name="height" value="0.05" units="cm"/>
      <inkml:brushProperty name="color" value="#00A0D7"/>
    </inkml:brush>
  </inkml:definitions>
  <inkml:trace contextRef="#ctx0" brushRef="#br0">261 350 4768 0 0,'-4'-4'13123'0'0,"-3"18"-12624"0"0,-1 1 1 0 0,0-1-1 0 0,-1 0 0 0 0,0 0 1 0 0,-1-1-1 0 0,-1-1 1 0 0,0 0-1 0 0,-21 18 0 0 0,28-27-446 0 0,-4 4 53 0 0,0-1 0 0 0,0-1 1 0 0,-1 1-1 0 0,1-2 1 0 0,-1 1-1 0 0,-11 3 1 0 0,18-7-74 0 0,0-1-1 0 0,0 1 1 0 0,0-1 0 0 0,0 0 0 0 0,-1 0 0 0 0,1 0-1 0 0,0 0 1 0 0,0 0 0 0 0,0 0 0 0 0,0-1 0 0 0,0 1 0 0 0,0-1-1 0 0,0 1 1 0 0,0-1 0 0 0,0 0 0 0 0,0 1 0 0 0,0-1 0 0 0,0 0-1 0 0,0-1 1 0 0,1 1 0 0 0,-1 0 0 0 0,0 0 0 0 0,1-1-1 0 0,-1 1 1 0 0,1-1 0 0 0,-1 1 0 0 0,1-1 0 0 0,0 0 0 0 0,0 0-1 0 0,0 1 1 0 0,0-1 0 0 0,0 0 0 0 0,0 0 0 0 0,0 0-1 0 0,0-3 1 0 0,-3-5 130 0 0,1 0 0 0 0,0 0 1 0 0,1 0-1 0 0,0 0 0 0 0,1-1 0 0 0,0 1 0 0 0,0 0 0 0 0,1-1 0 0 0,1 1 0 0 0,0-1 0 0 0,3-17 0 0 0,5-9 132 0 0,27-69 0 0 0,-8 26-187 0 0,-22 56-656 0 0,15-44-673 0 0,-1 31-7367 0 0,-15 58-7430 0 0</inkml:trace>
</inkml:ink>
</file>

<file path=ppt/ink/ink5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40.280"/>
    </inkml:context>
    <inkml:brush xml:id="br0">
      <inkml:brushProperty name="width" value="0.05" units="cm"/>
      <inkml:brushProperty name="height" value="0.05" units="cm"/>
      <inkml:brushProperty name="color" value="#00A0D7"/>
    </inkml:brush>
  </inkml:definitions>
  <inkml:trace contextRef="#ctx0" brushRef="#br0">40 218 3572 0 0,'-10'-42'7006'0'0,"12"31"-6547"0"0,0 0-1 0 0,0 0 0 0 0,1 0 1 0 0,1 0-1 0 0,0 1 1 0 0,0-1-1 0 0,1 1 0 0 0,0 0 1 0 0,1 0-1 0 0,0 0 0 0 0,1 1 1 0 0,0 0-1 0 0,0 1 1 0 0,1-1-1 0 0,12-9 0 0 0,-20 17-439 0 0,1 1 0 0 0,-1-1 0 0 0,0 1-1 0 0,1-1 1 0 0,-1 1 0 0 0,1-1-1 0 0,-1 1 1 0 0,1 0 0 0 0,-1-1 0 0 0,1 1-1 0 0,-1 0 1 0 0,1-1 0 0 0,-1 1 0 0 0,1 0-1 0 0,0 0 1 0 0,-1 0 0 0 0,1 0 0 0 0,-1-1-1 0 0,1 1 1 0 0,0 0 0 0 0,-1 0 0 0 0,1 0-1 0 0,-1 0 1 0 0,1 0 0 0 0,0 0 0 0 0,-1 0-1 0 0,1 1 1 0 0,-1-1 0 0 0,1 0-1 0 0,0 0 1 0 0,-1 0 0 0 0,1 1 0 0 0,-1-1-1 0 0,1 0 1 0 0,-1 0 0 0 0,1 1 0 0 0,-1-1-1 0 0,1 1 1 0 0,-1-1 0 0 0,1 0 0 0 0,-1 1-1 0 0,0-1 1 0 0,1 1 0 0 0,-1-1 0 0 0,0 1-1 0 0,1-1 1 0 0,-1 1 0 0 0,0-1 0 0 0,1 1-1 0 0,-1 0 1 0 0,0-1 0 0 0,0 1 0 0 0,0 0-1 0 0,1 1 2 0 0,0 1-1 0 0,-1-1 0 0 0,1 1 0 0 0,-1-1 1 0 0,1 1-1 0 0,-1-1 0 0 0,0 1 1 0 0,0-1-1 0 0,-1 1 0 0 0,1-1 0 0 0,-1 3 1 0 0,-3 6-552 0 0,-1 0 1 0 0,0-1 0 0 0,-1 1 0 0 0,-14 18-1 0 0,11-19-1151 0 0,0 1-1 0 0,0-1 0 0 0,-1-1 0 0 0,-1 0 0 0 0,1 0 1 0 0,-2-1-1 0 0,-11 7 0 0 0,8-7-89 0 0</inkml:trace>
</inkml:ink>
</file>

<file path=ppt/ink/ink5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41.749"/>
    </inkml:context>
    <inkml:brush xml:id="br0">
      <inkml:brushProperty name="width" value="0.05" units="cm"/>
      <inkml:brushProperty name="height" value="0.05" units="cm"/>
      <inkml:brushProperty name="color" value="#00A0D7"/>
    </inkml:brush>
  </inkml:definitions>
  <inkml:trace contextRef="#ctx0" brushRef="#br0">1056 36 3836 0 0,'-4'-11'2518'0'0,"-8"-13"8585"0"0,8 24-7200 0 0,-1 13-3584 0 0,-12 53 990 0 0,-29 68-1 0 0,8-25-746 0 0,31-87-600 0 0,0 0 1 0 0,-1-1 0 0 0,-1-1 0 0 0,-2 1 0 0 0,1-2 0 0 0,-2 1-1 0 0,-27 33 1 0 0,37-51-43 0 0,1-1 0 0 0,-1 0-1 0 0,1 1 1 0 0,-1-1-1 0 0,1 0 1 0 0,-1 0 0 0 0,1 0-1 0 0,-1 0 1 0 0,0 0 0 0 0,0-1-1 0 0,0 1 1 0 0,1-1-1 0 0,-1 1 1 0 0,0-1 0 0 0,0 1-1 0 0,0-1 1 0 0,0 0 0 0 0,0 0-1 0 0,0 0 1 0 0,0 0 0 0 0,0 0-1 0 0,0 0 1 0 0,1-1-1 0 0,-1 1 1 0 0,0-1 0 0 0,0 1-1 0 0,0-1 1 0 0,0 0 0 0 0,1 0-1 0 0,-1 0 1 0 0,0 0 0 0 0,1 0-1 0 0,-1 0 1 0 0,1 0-1 0 0,-1 0 1 0 0,-1-2 0 0 0,2 2-78 0 0,1 1 151 0 0,0 0 1 0 0,0 0 0 0 0,0-1 0 0 0,0 1 0 0 0,0 0 0 0 0,0 0 0 0 0,0 0-1 0 0,0 0 1 0 0,0-1 0 0 0,0 1 0 0 0,0 0 0 0 0,0 0 0 0 0,0 0-1 0 0,-1 0 1 0 0,1 0 0 0 0,0-1 0 0 0,0 1 0 0 0,0 0 0 0 0,0 0-1 0 0,0 0 1 0 0,-1 0 0 0 0,1 0 0 0 0,0 0 0 0 0,0 0 0 0 0,0 0-1 0 0,0 0 1 0 0,-1-1 0 0 0,1 1 0 0 0,0 0 0 0 0,0 0 0 0 0,0 0 0 0 0,0 0-1 0 0,-1 0 1 0 0,1 0 0 0 0,0 0 0 0 0,0 0 0 0 0,0 0 0 0 0,0 0-1 0 0,-1 0 1 0 0,1 1 0 0 0,0-1 0 0 0,0 0 0 0 0,0 0 0 0 0,0 0-1 0 0,-1 0 1 0 0,1 0 0 0 0,0 0 0 0 0,0 0 0 0 0,0 0 0 0 0,0 0-1 0 0,0 1 1 0 0,-1-1 0 0 0,1 0 0 0 0,0 0 0 0 0,0 0 0 0 0,0 0 0 0 0,0 0-1 0 0,0 1 1 0 0,-9 10 47 0 0,7-3 18 0 0,0 0-1 0 0,-1 0 1 0 0,0-1 0 0 0,0 1 0 0 0,0-1 0 0 0,-1 0-1 0 0,0 0 1 0 0,-1 0 0 0 0,1-1 0 0 0,-1 1-1 0 0,0-1 1 0 0,-1 0 0 0 0,0-1 0 0 0,-6 6-1 0 0,11-10-37 0 0,-33-11-842 0 0,31 11 833 0 0,1 0 0 0 0,-1 1 0 0 0,0-1 0 0 0,1 1 0 0 0,-1 0-1 0 0,1-1 1 0 0,0 1 0 0 0,0 0 0 0 0,-1 1 0 0 0,1-1 0 0 0,0 0-1 0 0,1 0 1 0 0,-1 1 0 0 0,-3 4 0 0 0,-3 5 138 0 0,5-9-80 0 0,0 0 1 0 0,-1 0 0 0 0,1 0 0 0 0,-1 0-1 0 0,0 0 1 0 0,0-1 0 0 0,0 1-1 0 0,0-1 1 0 0,0 0 0 0 0,-1 0 0 0 0,-7 1-1 0 0,10-2 108 0 0,-24-15 63 0 0,-1-25 281 0 0,27 38-450 0 0,-1 18 425 0 0,1-5-488 0 0,0 0 0 0 0,0-1 0 0 0,-1 1 1 0 0,-1-1-1 0 0,0 1 0 0 0,0-1 0 0 0,-1 0 1 0 0,-1 0-1 0 0,-8 19 0 0 0,2-8-43 0 0,-2 0 0 0 0,0-1 0 0 0,-23 29 1 0 0,18-28 163 0 0,-1-1 0 0 0,-1-1 0 0 0,-1 0 0 0 0,-1-1 0 0 0,-39 27 0 0 0,52-42 28 0 0,1 1 1 0 0,-1-1-1 0 0,0-1 0 0 0,0 1 0 0 0,0-1 1 0 0,-1-1-1 0 0,1 1 0 0 0,-1-1 0 0 0,-16 1 1 0 0,20-3-15 0 0,-1 0 0 0 0,1-1 0 0 0,0 1 0 0 0,0-1 0 0 0,-1-1 0 0 0,1 1 0 0 0,0-1 0 0 0,0 1 0 0 0,0-1 0 0 0,0-1 0 0 0,1 1 1 0 0,-1-1-1 0 0,1 0 0 0 0,-1 0 0 0 0,1 0 0 0 0,0 0 0 0 0,-6-7 0 0 0,5 5-59 0 0,1-1 1 0 0,-1 1-1 0 0,1-1 1 0 0,1 1-1 0 0,-1-1 1 0 0,1 0-1 0 0,0 0 1 0 0,0-1-1 0 0,1 1 1 0 0,0-1-1 0 0,0 1 1 0 0,0-1-1 0 0,0-9 1 0 0,1 4-128 0 0,1 0 0 0 0,0 0 0 0 0,1 0 1 0 0,0 0-1 0 0,1 0 0 0 0,0 1 0 0 0,4-13 0 0 0,2 0-928 0 0,0 0-1 0 0,19-33 1 0 0,24-31-5565 0 0,-19 42 435 0 0,2 2 0 0 0,41-42 0 0 0,-57 66 4402 0 0</inkml:trace>
</inkml:ink>
</file>

<file path=ppt/ink/ink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9.107"/>
    </inkml:context>
    <inkml:brush xml:id="br0">
      <inkml:brushProperty name="width" value="0.05" units="cm"/>
      <inkml:brushProperty name="height" value="0.05" units="cm"/>
      <inkml:brushProperty name="color" value="#004F8B"/>
    </inkml:brush>
  </inkml:definitions>
  <inkml:trace contextRef="#ctx0" brushRef="#br0">1087 155 4512 0 0,'36'-55'6535'0'0,"-28"45"-5602"0"0,1 0 0 0 0,1 0 0 0 0,0 1 0 0 0,0 0 0 0 0,0 1 0 0 0,1 0 0 0 0,1 0 0 0 0,-1 1 0 0 0,22-9 0 0 0,-32 16-807 0 0,0-1 0 0 0,1 0 0 0 0,-1 1 0 0 0,1-1 0 0 0,-1 1 0 0 0,1 0 0 0 0,0-1 0 0 0,-1 1 0 0 0,1 0 0 0 0,-1 0 0 0 0,1 0 0 0 0,-1 0 0 0 0,1 0 0 0 0,0 0 0 0 0,-1 0 0 0 0,1 1 1 0 0,-1-1-1 0 0,3 2 0 0 0,-3-2-51 0 0,-1 1 1 0 0,1-1-1 0 0,0 1 0 0 0,-1 0 1 0 0,1 0-1 0 0,-1-1 1 0 0,1 1-1 0 0,-1 0 1 0 0,1 0-1 0 0,-1 0 1 0 0,1 0-1 0 0,-1-1 0 0 0,0 1 1 0 0,0 0-1 0 0,1 0 1 0 0,-1 0-1 0 0,0 0 1 0 0,0 0-1 0 0,0 0 0 0 0,0 0 1 0 0,0 0-1 0 0,0 1 1 0 0,-1 4 120 0 0,0-1 1 0 0,0 1-1 0 0,-1 0 1 0 0,1-1 0 0 0,-1 0-1 0 0,-1 1 1 0 0,1-1-1 0 0,-5 7 1 0 0,-5 4-92 0 0,0-1 1 0 0,-2 0-1 0 0,0-1 1 0 0,0 0-1 0 0,-1-1 1 0 0,-1-1-1 0 0,0 0 1 0 0,-35 18-1 0 0,45-28-326 0 0,1 0 1 0 0,0 0-1 0 0,-1 0 0 0 0,1-1 1 0 0,-1 0-1 0 0,0 0 0 0 0,-7 0 1 0 0,11-1 30 0 0,-49 21-731 0 0,-3 19 1430 0 0,33-23-196 0 0,7-5-95 0 0,-7 6 125 0 0,-19 13 19 0 0,-42 15 369 0 0,72-41-627 0 0,0 0-8 0 0,-18 7 526 0 0,27-12-607 0 0,0 0 1 0 0,0 0-1 0 0,0-1 1 0 0,-1 1 0 0 0,1 0-1 0 0,0-1 1 0 0,0 1-1 0 0,0 0 1 0 0,0-1 0 0 0,0 0-1 0 0,0 1 1 0 0,0-1-1 0 0,0 1 1 0 0,0-1 0 0 0,0 0-1 0 0,0 0 1 0 0,0 0-1 0 0,1 1 1 0 0,-1-1 0 0 0,0 0-1 0 0,1 0 1 0 0,-1 0-1 0 0,0 0 1 0 0,0-2 0 0 0,0 2-2 0 0,1 0 10 0 0,0 0 1 0 0,-1-1-1 0 0,1 1 0 0 0,0 0 0 0 0,-1 1 0 0 0,1-1 0 0 0,-1 0 0 0 0,1 0 1 0 0,-1 0-1 0 0,0 0 0 0 0,1 0 0 0 0,-1 0 0 0 0,0 1 0 0 0,0-1 1 0 0,0 0-1 0 0,1 0 0 0 0,-1 1 0 0 0,0-1 0 0 0,0 1 0 0 0,0-1 0 0 0,0 1 1 0 0,0-1-1 0 0,0 1 0 0 0,0 0 0 0 0,0-1 0 0 0,-2 1 0 0 0,-27-5 762 0 0,28 5-628 0 0,-27 6 396 0 0,26-4-483 0 0,-6 1 72 0 0,2 0-51 0 0,-51 33 34 0 0,37-20 104 0 0,-32 33 0 0 0,-54 74 806 0 0,37-38-519 0 0,19-32-396 0 0,32-34-121 0 0,12-10 0 0 0,-1-1 0 0 0,0 0 0 0 0,0 0 0 0 0,-1 0 0 0 0,0-2 0 0 0,0 1 0 0 0,-1-1 0 0 0,0 0 0 0 0,0-1 0 0 0,-17 7 0 0 0,23-12 0 0 0,0 1 0 0 0,1 0 0 0 0,-1-1 0 0 0,1 1 0 0 0,-1-1 0 0 0,0 0 0 0 0,1 0 0 0 0,-1-1 0 0 0,0 1 0 0 0,1-1 0 0 0,-1 0 0 0 0,1 0 0 0 0,-1 0 0 0 0,1 0 0 0 0,-1-1 0 0 0,1 1 0 0 0,-5-3 0 0 0,6 1 0 0 0,0 1 0 0 0,-1 0 0 0 0,1-1 0 0 0,0 1 0 0 0,0-1 0 0 0,0 1 0 0 0,1-1 0 0 0,-1 0 0 0 0,1 0 0 0 0,-1 0 0 0 0,1 0 0 0 0,0 0 0 0 0,0 0 0 0 0,1 0 0 0 0,-2-6 0 0 0,1-3 0 0 0,1 1 0 0 0,0-1 0 0 0,1 0 0 0 0,0 0 0 0 0,0 0 0 0 0,1 0 0 0 0,1 0 0 0 0,4-11 0 0 0,4-6-770 0 0,2 0 0 0 0,0 0 0 0 0,2 2 0 0 0,2-1 0 0 0,0 2 0 0 0,1 1 0 0 0,2 0 0 0 0,33-33 0 0 0,-22 29-663 0 0,0 2 0 0 0,2 0 0 0 0,0 3 0 0 0,2 1-1 0 0,72-36 1 0 0,61-22-13584 0 0,-146 69 13296 0 0</inkml:trace>
</inkml:ink>
</file>

<file path=ppt/ink/ink5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42.999"/>
    </inkml:context>
    <inkml:brush xml:id="br0">
      <inkml:brushProperty name="width" value="0.05" units="cm"/>
      <inkml:brushProperty name="height" value="0.05" units="cm"/>
      <inkml:brushProperty name="color" value="#00A0D7"/>
    </inkml:brush>
  </inkml:definitions>
  <inkml:trace contextRef="#ctx0" brushRef="#br0">296 268 5044 0 0,'9'-2'10251'0'0,"-8"5"-10004"0"0,-1-1 0 0 0,1 1 0 0 0,-1 0 0 0 0,1 0 0 0 0,-1 0 0 0 0,0 0 0 0 0,0 0 0 0 0,-1 0-1 0 0,1 0 1 0 0,0 0 0 0 0,-1 0 0 0 0,0-1 0 0 0,0 1 0 0 0,0 0 0 0 0,0 0 0 0 0,0-1 0 0 0,-3 5 0 0 0,0 0 76 0 0,-1-1 1 0 0,0 0-1 0 0,0 0 1 0 0,0 0 0 0 0,-1 0-1 0 0,-9 7 1 0 0,-4 0 167 0 0,0 0-1 0 0,-1-2 1 0 0,-38 18 0 0 0,53-27-363 0 0,0 0 0 0 0,-1 0 1 0 0,1 0-1 0 0,-1 0 0 0 0,1-1 1 0 0,-1 0-1 0 0,0 0 0 0 0,0-1 1 0 0,0 0-1 0 0,1 1 1 0 0,-1-2-1 0 0,0 1 0 0 0,-6-2 1 0 0,9 1-34 0 0,0 0 0 0 0,1 0 0 0 0,-1-1 1 0 0,0 1-1 0 0,1-1 0 0 0,-1 1 0 0 0,1-1 1 0 0,0 0-1 0 0,0 0 0 0 0,-1 0 1 0 0,1 0-1 0 0,1 0 0 0 0,-1-1 0 0 0,0 1 1 0 0,0-1-1 0 0,1 1 0 0 0,-1-1 0 0 0,1 1 1 0 0,0-1-1 0 0,0 0 0 0 0,0 0 0 0 0,0 0 1 0 0,1 1-1 0 0,-1-1 0 0 0,1 0 0 0 0,-1-4 1 0 0,-2-29 421 0 0,2 0-1 0 0,6-60 1 0 0,0-5 94 0 0,-4 73-583 0 0,-1-26-186 0 0,-7 20-3714 0 0,10 65-18241 0 0,0-24 20182 0 0,-1 3 183 0 0</inkml:trace>
</inkml:ink>
</file>

<file path=ppt/ink/ink5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43.342"/>
    </inkml:context>
    <inkml:brush xml:id="br0">
      <inkml:brushProperty name="width" value="0.05" units="cm"/>
      <inkml:brushProperty name="height" value="0.05" units="cm"/>
      <inkml:brushProperty name="color" value="#00A0D7"/>
    </inkml:brush>
  </inkml:definitions>
  <inkml:trace contextRef="#ctx0" brushRef="#br0">0 37 3900 0 0,'4'0'769'0'0,"0"-1"0"0"0,0 0 0 0 0,0 0 0 0 0,0 0 1 0 0,-1 0-1 0 0,1-1 0 0 0,0 0 0 0 0,-1 1 0 0 0,1-1 0 0 0,-1-1 0 0 0,6-3 0 0 0,7-9 10231 0 0,-22 16-10827 0 0,-32 6-1732 0 0,37-7 165 0 0</inkml:trace>
</inkml:ink>
</file>

<file path=ppt/ink/ink5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45.952"/>
    </inkml:context>
    <inkml:brush xml:id="br0">
      <inkml:brushProperty name="width" value="0.05" units="cm"/>
      <inkml:brushProperty name="height" value="0.05" units="cm"/>
      <inkml:brushProperty name="color" value="#00A0D7"/>
    </inkml:brush>
  </inkml:definitions>
  <inkml:trace contextRef="#ctx0" brushRef="#br0">525 315 4164 0 0,'-19'-24'9475'0'0,"17"19"-8899"0"0,0 0 1 0 0,0-1 0 0 0,0 1 0 0 0,1 0 0 0 0,0 0-1 0 0,0-1 1 0 0,1 1 0 0 0,-1-1 0 0 0,1 1 0 0 0,0 0-1 0 0,0-1 1 0 0,1 1 0 0 0,0-1 0 0 0,2-6 0 0 0,0 3-246 0 0,0-1 0 0 0,1 1 0 0 0,0 0 0 0 0,0 1 0 0 0,1-1 0 0 0,0 1 0 0 0,11-12 1 0 0,-5 6-206 0 0,2 1 1 0 0,0 0 0 0 0,0 2 0 0 0,1-1 0 0 0,0 1 0 0 0,1 1 0 0 0,0 1 0 0 0,25-12 0 0 0,-38 20-126 0 0,-1 0 0 0 0,0 1-1 0 0,1-1 1 0 0,-1 0 0 0 0,1 0 0 0 0,-1 1 0 0 0,1-1 0 0 0,0 1 0 0 0,-1 0 0 0 0,1-1 0 0 0,-1 1 0 0 0,1 0 0 0 0,0 0-1 0 0,-1 0 1 0 0,1 0 0 0 0,0 0 0 0 0,-1 0 0 0 0,1 0 0 0 0,0 1 0 0 0,-1-1 0 0 0,1 1 0 0 0,-1-1 0 0 0,1 1 0 0 0,1 1 0 0 0,-2-1-2 0 0,0 1 0 0 0,0-1 0 0 0,-1 0 1 0 0,1 1-1 0 0,-1 0 0 0 0,0-1 1 0 0,1 1-1 0 0,-1-1 0 0 0,0 1 1 0 0,0-1-1 0 0,0 1 0 0 0,0 0 0 0 0,0-1 1 0 0,0 1-1 0 0,0-1 0 0 0,-1 1 1 0 0,1-1-1 0 0,0 1 0 0 0,-2 2 1 0 0,-3 9 15 0 0,0 1 0 0 0,-1-1 0 0 0,0 0 1 0 0,-10 13-1 0 0,-2-1 36 0 0,-1 0 1 0 0,-1-1-1 0 0,-1-1 0 0 0,-2-1 0 0 0,0-1 1 0 0,-31 22-1 0 0,37-31-91 0 0,0 0 1 0 0,-2-2 0 0 0,1 0-1 0 0,-1 0 1 0 0,-1-2 0 0 0,0-1-1 0 0,0 0 1 0 0,0-1 0 0 0,-1-2-1 0 0,-23 4 1 0 0,38-8-37 0 0,-1 1 0 0 0,1-1 0 0 0,0 0-1 0 0,-1-1 1 0 0,1 1 0 0 0,-1-1 0 0 0,1-1 0 0 0,0 1-1 0 0,-1-1 1 0 0,-7-3 0 0 0,12 3 28 0 0,-1 1-1 0 0,1-1 1 0 0,0 1-1 0 0,-1-1 1 0 0,1 0-1 0 0,0 0 1 0 0,0 0 0 0 0,0 0-1 0 0,0 0 1 0 0,1 0-1 0 0,-1-1 1 0 0,1 1-1 0 0,-1 0 1 0 0,1-1-1 0 0,0 0 1 0 0,0 1 0 0 0,0-1-1 0 0,0 1 1 0 0,0-1-1 0 0,1 0 1 0 0,-1 0-1 0 0,1 0 1 0 0,0 1-1 0 0,-1-1 1 0 0,2-3 0 0 0,-1 4 26 0 0,0 0 0 0 0,1 0 0 0 0,-1-1 0 0 0,1 1 0 0 0,0 0 0 0 0,0 0 0 0 0,-1 0 0 0 0,2 0 0 0 0,-1 0 0 0 0,0 0 0 0 0,0 0 0 0 0,0 1 0 0 0,1-1 0 0 0,-1 0 0 0 0,1 1 0 0 0,0-1 0 0 0,-1 1 0 0 0,1-1 0 0 0,0 1 0 0 0,2-1 0 0 0,0-1-11 0 0,1 0 1 0 0,-1 1 0 0 0,1 0-1 0 0,-1 0 1 0 0,1 0 0 0 0,0 1-1 0 0,7-2 1 0 0,-10 2 43 0 0,0 1 0 0 0,-1 0 1 0 0,1 0-1 0 0,0 0 1 0 0,0 0-1 0 0,0 0 0 0 0,0 0 1 0 0,0 0-1 0 0,0 0 0 0 0,-1 1 1 0 0,1-1-1 0 0,0 1 0 0 0,0-1 1 0 0,0 1-1 0 0,-1 0 0 0 0,1 0 1 0 0,0 0-1 0 0,-1 0 0 0 0,1 0 1 0 0,-1 0-1 0 0,1 0 0 0 0,-1 0 1 0 0,0 1-1 0 0,2 1 0 0 0,-1 0 23 0 0,0 0 0 0 0,-1 0 0 0 0,0 0-1 0 0,1 0 1 0 0,-1 1 0 0 0,0-1 0 0 0,-1 0-1 0 0,1 1 1 0 0,0-1 0 0 0,-1 1 0 0 0,0-1-1 0 0,0 5 1 0 0,-1 3 44 0 0,0 0 0 0 0,0-1 0 0 0,-1 1 0 0 0,0-1 0 0 0,-1 0 0 0 0,0 1 0 0 0,-9 17 0 0 0,0-9-202 0 0,0 0-1 0 0,-1-1 1 0 0,-1-1 0 0 0,-1 0-1 0 0,0-1 1 0 0,-18 14 0 0 0,19-19-1327 0 0,0-1 0 0 0,0 0 0 0 0,-19 9 1 0 0,23-14-1162 0 0,0 0 0 0 0,0-1 1 0 0,-1-1-1 0 0,0 1 0 0 0,-17 2 1 0 0,26-6 853 0 0</inkml:trace>
</inkml:ink>
</file>

<file path=ppt/ink/ink5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46.436"/>
    </inkml:context>
    <inkml:brush xml:id="br0">
      <inkml:brushProperty name="width" value="0.05" units="cm"/>
      <inkml:brushProperty name="height" value="0.05" units="cm"/>
      <inkml:brushProperty name="color" value="#00A0D7"/>
    </inkml:brush>
  </inkml:definitions>
  <inkml:trace contextRef="#ctx0" brushRef="#br0">44 95 4820 0 0,'10'-53'9858'0'0,"-4"12"1226"0"0,-5 45-10502 0 0,1 72 1590 0 0,-5 4-3539 0 0,-11 42-5782 0 0,-3-3-4011 0 0,-4-25 4562 0 0,13-64 5000 0 0</inkml:trace>
</inkml:ink>
</file>

<file path=ppt/ink/ink5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47.186"/>
    </inkml:context>
    <inkml:brush xml:id="br0">
      <inkml:brushProperty name="width" value="0.05" units="cm"/>
      <inkml:brushProperty name="height" value="0.05" units="cm"/>
      <inkml:brushProperty name="color" value="#00A0D7"/>
    </inkml:brush>
  </inkml:definitions>
  <inkml:trace contextRef="#ctx0" brushRef="#br0">690 28 4184 0 0,'2'-27'13471'0'0,"1"113"-10652"0"0,-1-37-1799 0 0,-4 61 0 0 0,-34 180 293 0 0,26-240-1280 0 0,-2-1 1 0 0,-2 0-1 0 0,-36 81 0 0 0,44-116-43 0 0,-1 0-1 0 0,-1 0 1 0 0,-1-1-1 0 0,1-1 1 0 0,-2 1-1 0 0,0-2 1 0 0,0 1-1 0 0,-1-1 1 0 0,-1-1-1 0 0,0 0 1 0 0,0-1-1 0 0,-1 0 0 0 0,0 0 1 0 0,-18 7-1 0 0,20-11 92 0 0,0-1 0 0 0,-1 0-1 0 0,0-1 1 0 0,0 0-1 0 0,0-1 1 0 0,0 0 0 0 0,-1-1-1 0 0,1 0 1 0 0,0-1-1 0 0,0-1 1 0 0,-1 0 0 0 0,1 0-1 0 0,0-1 1 0 0,0-1-1 0 0,0 0 1 0 0,0-1-1 0 0,1 0 1 0 0,-17-8 0 0 0,16 6 87 0 0,1-1 0 0 0,0 0 0 0 0,0-1 0 0 0,0 0 0 0 0,1 0 0 0 0,0-1 0 0 0,0-1 0 0 0,1 0 0 0 0,1 0 0 0 0,0 0 0 0 0,0-1 0 0 0,-12-24 0 0 0,17 29-198 0 0,0 0 0 0 0,0 0 1 0 0,1-1-1 0 0,0 0 0 0 0,0 1 1 0 0,1-1-1 0 0,0 0 0 0 0,0 0 1 0 0,0 0-1 0 0,1 0 0 0 0,0 1 0 0 0,1-1 1 0 0,-1 0-1 0 0,1 0 0 0 0,0 0 1 0 0,1 0-1 0 0,0 1 0 0 0,0-1 0 0 0,0 1 1 0 0,1-1-1 0 0,0 1 0 0 0,0 0 1 0 0,1 0-1 0 0,0 0 0 0 0,0 0 1 0 0,8-8-1 0 0,43-36-1807 0 0,8 9-3635 0 0,73-25-10174 0 0,-119 59 13705 0 0,0-1 129 0 0</inkml:trace>
</inkml:ink>
</file>

<file path=ppt/ink/ink5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48.046"/>
    </inkml:context>
    <inkml:brush xml:id="br0">
      <inkml:brushProperty name="width" value="0.05" units="cm"/>
      <inkml:brushProperty name="height" value="0.05" units="cm"/>
      <inkml:brushProperty name="color" value="#00A0D7"/>
    </inkml:brush>
  </inkml:definitions>
  <inkml:trace contextRef="#ctx0" brushRef="#br0">216 276 4924 0 0,'-3'-4'11121'0'0,"-6"25"-10000"0"0,-1-1 0 0 0,-19 31-1 0 0,26-46-993 0 0,0 0 0 0 0,-1-1 1 0 0,0 1-1 0 0,0 0 0 0 0,0-1 0 0 0,-1 0 0 0 0,0 0 0 0 0,1 0 0 0 0,-1-1 0 0 0,0 0 1 0 0,-1 0-1 0 0,1 0 0 0 0,-1 0 0 0 0,1-1 0 0 0,-9 3 0 0 0,12-5-46 0 0,-1 1 0 0 0,1-1 0 0 0,-1 0-1 0 0,1 0 1 0 0,-1 0 0 0 0,1-1 0 0 0,-1 1 0 0 0,1 0-1 0 0,-1-1 1 0 0,1 1 0 0 0,-1-1 0 0 0,1 0-1 0 0,0 0 1 0 0,0 0 0 0 0,-1 0 0 0 0,1 0 0 0 0,0-1-1 0 0,0 1 1 0 0,0-1 0 0 0,0 1 0 0 0,0-1-1 0 0,1 0 1 0 0,-1 0 0 0 0,0 0 0 0 0,1 0 0 0 0,-1 0-1 0 0,1 0 1 0 0,0 0 0 0 0,0 0 0 0 0,0 0-1 0 0,0-1 1 0 0,0 1 0 0 0,0 0 0 0 0,0-1 0 0 0,0-3-1 0 0,-3-11 279 0 0,1 0 0 0 0,0 0 0 0 0,0-33-1 0 0,2 38-314 0 0,1-53-503 0 0,13-109 0 0 0,-11 161 2059 0 0,5 2-11034 0 0,12 17-4031 0 0,-12 1 11470 0 0</inkml:trace>
</inkml:ink>
</file>

<file path=ppt/ink/ink5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48.436"/>
    </inkml:context>
    <inkml:brush xml:id="br0">
      <inkml:brushProperty name="width" value="0.05" units="cm"/>
      <inkml:brushProperty name="height" value="0.05" units="cm"/>
      <inkml:brushProperty name="color" value="#00A0D7"/>
    </inkml:brush>
  </inkml:definitions>
  <inkml:trace contextRef="#ctx0" brushRef="#br0">27 272 4624 0 0,'-4'-18'5862'0'0,"0"-4"-3586"0"0,8 5-1687 0 0,0 0 1 0 0,0 1 0 0 0,2-1-1 0 0,0 1 1 0 0,0 0 0 0 0,2 1-1 0 0,0 0 1 0 0,1 0-1 0 0,0 1 1 0 0,1 0 0 0 0,1 1-1 0 0,0 0 1 0 0,15-14 0 0 0,-26 27-564 0 0,0-1 0 0 0,1 1 0 0 0,-1-1 0 0 0,0 1 0 0 0,1-1 0 0 0,-1 1 0 0 0,1 0 0 0 0,-1-1 0 0 0,1 1 1 0 0,-1-1-1 0 0,1 1 0 0 0,-1 0 0 0 0,1 0 0 0 0,-1-1 0 0 0,1 1 0 0 0,0 0 0 0 0,-1 0 0 0 0,1-1 0 0 0,-1 1 1 0 0,1 0-1 0 0,0 0 0 0 0,-1 0 0 0 0,1 0 0 0 0,-1 0 0 0 0,1 0 0 0 0,0 0 0 0 0,-1 0 0 0 0,1 0 0 0 0,-1 0 1 0 0,1 1-1 0 0,0-1 0 0 0,-1 0 0 0 0,1 0 0 0 0,-1 0 0 0 0,1 1 0 0 0,-1-1 0 0 0,1 0 0 0 0,-1 1 0 0 0,1-1 1 0 0,-1 1-1 0 0,1-1 0 0 0,-1 0 0 0 0,1 1 0 0 0,-1-1 0 0 0,1 1 0 0 0,-1-1 0 0 0,0 1 0 0 0,1-1 0 0 0,-1 1 1 0 0,1 1-13 0 0,-1 0 1 0 0,1 1-1 0 0,-1-1 1 0 0,1 0-1 0 0,-1 0 1 0 0,0 0-1 0 0,0 0 1 0 0,0 0 0 0 0,0 0-1 0 0,0 0 1 0 0,0 1-1 0 0,-1-1 1 0 0,0 2-1 0 0,-4 11-713 0 0,-1 1-1 0 0,-1-1 1 0 0,-1-1-1 0 0,0 1 1 0 0,-16 20-1 0 0,17-26-863 0 0,0 0 0 0 0,-1 0-1 0 0,0-1 1 0 0,0 0 0 0 0,-1-1 0 0 0,0 0-1 0 0,0 0 1 0 0,0-1 0 0 0,-11 5 0 0 0,5-5-377 0 0</inkml:trace>
</inkml:ink>
</file>

<file path=ppt/ink/ink5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49.624"/>
    </inkml:context>
    <inkml:brush xml:id="br0">
      <inkml:brushProperty name="width" value="0.05" units="cm"/>
      <inkml:brushProperty name="height" value="0.05" units="cm"/>
      <inkml:brushProperty name="color" value="#00A0D7"/>
    </inkml:brush>
  </inkml:definitions>
  <inkml:trace contextRef="#ctx0" brushRef="#br0">1006 90 3672 0 0,'1'-31'4971'0'0,"0"-7"1307"0"0,-2 17 1594 0 0,4 52-7523 0 0,-1 0 0 0 0,-1 0 1 0 0,-1 0-1 0 0,-2 0 0 0 0,-1 0 0 0 0,-2 0 0 0 0,-1 0 0 0 0,-1-1 0 0 0,-1 0 0 0 0,-2-1 0 0 0,-26 55 0 0 0,33-78-402 0 0,0-1 0 0 0,-1 1 0 0 0,0-1 0 0 0,0 0 0 0 0,0 0 0 0 0,0 0 0 0 0,-1 0 0 0 0,1-1 0 0 0,-11 7 0 0 0,12-9-73 0 0,0-1 1 0 0,0 1-1 0 0,-1-1 1 0 0,1 0 0 0 0,-1 0-1 0 0,1 0 1 0 0,-1 0-1 0 0,1 0 1 0 0,-1-1-1 0 0,0 0 1 0 0,1 0 0 0 0,-1 0-1 0 0,0 0 1 0 0,1 0-1 0 0,-1-1 1 0 0,1 0 0 0 0,-6-1-1 0 0,7 1-74 0 0,1 1 176 0 0,1-1 1 0 0,0 1 0 0 0,0-1 0 0 0,-1 1-1 0 0,1 0 1 0 0,-1-1 0 0 0,1 1 0 0 0,0 0-1 0 0,-1-1 1 0 0,1 1 0 0 0,-1 0 0 0 0,1-1-1 0 0,-1 1 1 0 0,1 0 0 0 0,-1 0 0 0 0,1 0 0 0 0,-1-1-1 0 0,1 1 1 0 0,-1 0 0 0 0,1 0 0 0 0,-1 0-1 0 0,1 0 1 0 0,-1 0 0 0 0,1 0 0 0 0,-1 0-1 0 0,0 0 1 0 0,1 0 0 0 0,-1 0 0 0 0,1 0 0 0 0,-1 1-1 0 0,1-1 1 0 0,-1 0 0 0 0,1 0 0 0 0,-1 0-1 0 0,1 1 1 0 0,-1-1 0 0 0,-17 16-435 0 0,1 24 385 0 0,-5 9 164 0 0,21-47-97 0 0,-1 0 1 0 0,1 0-1 0 0,-1 0 0 0 0,0 0 0 0 0,0 0 0 0 0,0 0 0 0 0,0 0 0 0 0,0-1 0 0 0,0 1 0 0 0,0-1 0 0 0,0 1 1 0 0,-1-1-1 0 0,1 0 0 0 0,-1 0 0 0 0,1 0 0 0 0,-1 0 0 0 0,-3 0 0 0 0,4-1-51 0 0,-1-1 53 0 0,0 1 1 0 0,0-1-1 0 0,0 1 1 0 0,0-1-1 0 0,-1 1 0 0 0,1 0 1 0 0,0 0-1 0 0,0 1 1 0 0,0-1-1 0 0,0 1 1 0 0,0-1-1 0 0,0 1 0 0 0,0 0 1 0 0,-3 1-1 0 0,3 4 65 0 0,-1-1-1 0 0,1 0 1 0 0,-1 0-1 0 0,0 0 1 0 0,0 0-1 0 0,0 0 0 0 0,-1-1 1 0 0,0 0-1 0 0,1 0 1 0 0,-1 0-1 0 0,-1-1 1 0 0,1 0-1 0 0,-1 1 1 0 0,1-2-1 0 0,-1 1 0 0 0,-8 2 1 0 0,11-5-42 0 0,1 1 0 0 0,-1-1 0 0 0,0 0 0 0 0,0 0 1 0 0,0 0-1 0 0,0 0 0 0 0,0-1 0 0 0,1 1 0 0 0,-1-1 0 0 0,0 0 0 0 0,0 1 1 0 0,1-1-1 0 0,-1-1 0 0 0,0 1 0 0 0,1 0 0 0 0,-1 0 0 0 0,1-1 1 0 0,0 0-1 0 0,-1 1 0 0 0,1-1 0 0 0,0 0 0 0 0,0 0 0 0 0,-3-4 0 0 0,-1-1 20 0 0,1-1-1 0 0,0 0 0 0 0,0 0 0 0 0,1 0 0 0 0,-5-14 1 0 0,8 21 151 0 0,4 4-24 0 0,0 0-141 0 0,0 0 0 0 0,0 1 0 0 0,0-1 0 0 0,-1 1 0 0 0,1 0 0 0 0,-1 0 0 0 0,0 0 0 0 0,0 0 0 0 0,-1 0 0 0 0,1 0 0 0 0,-1 1 0 0 0,0-1 0 0 0,0 0 0 0 0,0 1 0 0 0,0 7 0 0 0,-1-2-11 0 0,0 0 1 0 0,-1 0-1 0 0,0 0 1 0 0,-1 0-1 0 0,0 0 1 0 0,-7 18-1 0 0,0-7-41 0 0,0 1 0 0 0,-2-1 0 0 0,0-1 0 0 0,-2 0-1 0 0,-23 30 1 0 0,25-37 178 0 0,-1 0-1 0 0,0-1 1 0 0,0-1-1 0 0,-1 0 1 0 0,-1 0-1 0 0,0-1 1 0 0,0-1 0 0 0,-25 12-1 0 0,33-18-1 0 0,-1-1 1 0 0,1 0-1 0 0,-1 0 0 0 0,1 0 0 0 0,-1-1 1 0 0,0 0-1 0 0,0 0 0 0 0,0-1 0 0 0,0 1 1 0 0,0-2-1 0 0,1 1 0 0 0,-1-1 1 0 0,0 0-1 0 0,0 0 0 0 0,0-1 0 0 0,1 0 1 0 0,-1 0-1 0 0,1 0 0 0 0,-1-1 0 0 0,1 0 1 0 0,0-1-1 0 0,0 1 0 0 0,1-1 0 0 0,-6-5 1 0 0,3 3-114 0 0,1 0 0 0 0,0-1 0 0 0,1-1-1 0 0,0 1 1 0 0,0-1 0 0 0,0 0 0 0 0,1 0 0 0 0,0 0 0 0 0,1-1 0 0 0,0 0 0 0 0,0 0 0 0 0,1 0 0 0 0,0 0 0 0 0,1-1 0 0 0,0 1 0 0 0,0-1 0 0 0,1 1 0 0 0,0-1 0 0 0,1 0 0 0 0,0 1-1 0 0,2-14 1 0 0,0-2-1571 0 0,2 0 0 0 0,11-40 0 0 0,20-44-10207 0 0,-23 75 5489 0 0,-3 0 1722 0 0,-7 17 2513 0 0</inkml:trace>
</inkml:ink>
</file>

<file path=ppt/ink/ink5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51.687"/>
    </inkml:context>
    <inkml:brush xml:id="br0">
      <inkml:brushProperty name="width" value="0.05" units="cm"/>
      <inkml:brushProperty name="height" value="0.05" units="cm"/>
      <inkml:brushProperty name="color" value="#00A0D7"/>
    </inkml:brush>
  </inkml:definitions>
  <inkml:trace contextRef="#ctx0" brushRef="#br0">83 187 4860 0 0,'-21'-30'10099'0'0,"19"26"-9748"0"0,1 1 0 0 0,-1-1 0 0 0,1 0 0 0 0,0 0 0 0 0,1 1 1 0 0,-1-1-1 0 0,1 0 0 0 0,0 0 0 0 0,-1 0 0 0 0,2 0 0 0 0,-1 0 0 0 0,0 0 0 0 0,1 1 1 0 0,0-1-1 0 0,0 0 0 0 0,0 0 0 0 0,0 0 0 0 0,3-4 0 0 0,-1 3-154 0 0,0 0-1 0 0,0 1 1 0 0,0 0-1 0 0,1 0 1 0 0,0 0-1 0 0,0 0 1 0 0,0 0-1 0 0,0 1 1 0 0,1 0-1 0 0,-1 0 1 0 0,10-5-1 0 0,-2 3-137 0 0,-1 0 0 0 0,0 1 0 0 0,1 0 0 0 0,0 1 0 0 0,0 0 0 0 0,0 1 0 0 0,0 1 0 0 0,1 0 0 0 0,-1 0 0 0 0,0 1 0 0 0,14 2 0 0 0,319 60-131 0 0,-330-63-208 0 0,-14-7 155 0 0,-2 7 111 0 0,0 0 0 0 0,0 0-1 0 0,0 0 1 0 0,-1 0 0 0 0,1 1-1 0 0,0-1 1 0 0,0 0 0 0 0,0 0-1 0 0,-1 1 1 0 0,1-1 0 0 0,0 1-1 0 0,-1-1 1 0 0,1 1 0 0 0,-1-1-1 0 0,1 1 1 0 0,0 0 0 0 0,-1 0-1 0 0,1 0 1 0 0,-4 0 0 0 0,-40 0-171 0 0,34-1 193 0 0,1 2 1 0 0,0 0-1 0 0,0 0 1 0 0,-1 0-1 0 0,1 2 1 0 0,0-1-1 0 0,1 1 1 0 0,-1 0-1 0 0,0 1 1 0 0,1 1-1 0 0,0-1 1 0 0,0 1-1 0 0,0 1 1 0 0,1-1-1 0 0,-1 2 1 0 0,1-1-1 0 0,-9 11 1 0 0,9-8 116 0 0,0 1 1 0 0,1 0-1 0 0,0 1 1 0 0,1 0-1 0 0,0 0 1 0 0,0 0-1 0 0,1 0 1 0 0,1 1-1 0 0,0 0 1 0 0,1 0-1 0 0,0 0 1 0 0,1 1-1 0 0,0-1 1 0 0,1 0-1 0 0,0 1 1 0 0,1-1-1 0 0,2 17 1 0 0,1 134 679 0 0,-3-101-576 0 0,0-51-186 0 0,-1 0 1 0 0,1 0-1 0 0,-2 0 0 0 0,1 0 1 0 0,-1 0-1 0 0,-1 0 1 0 0,-7 17-1 0 0,8-24-24 0 0,1 0 0 0 0,-2 0 0 0 0,1-1 0 0 0,0 1 0 0 0,-1-1 0 0 0,0 1 0 0 0,0-1 0 0 0,0 0 1 0 0,0 0-1 0 0,0 0 0 0 0,0-1 0 0 0,-1 1 0 0 0,0-1 0 0 0,1 0 0 0 0,-1 0 0 0 0,0 0 0 0 0,0 0 0 0 0,0-1 0 0 0,0 0 0 0 0,0 1 0 0 0,0-1 0 0 0,-7 0 0 0 0,5 0 10 0 0,-1-1 0 0 0,1 0 0 0 0,0 0 0 0 0,-1 0-1 0 0,1-1 1 0 0,0 0 0 0 0,-1 0 0 0 0,-11-4 0 0 0,11 2-873 0 0,0 0-1 0 0,0-1 1 0 0,0 0 0 0 0,0 0 0 0 0,0 0 0 0 0,-8-8 0 0 0,4 1-1504 0 0,1 0 1 0 0,0 0 0 0 0,0-1 0 0 0,1 0 0 0 0,1-1 0 0 0,0 1-1 0 0,-7-16 1 0 0,7 13 483 0 0</inkml:trace>
</inkml:ink>
</file>

<file path=ppt/ink/ink5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4:52.515"/>
    </inkml:context>
    <inkml:brush xml:id="br0">
      <inkml:brushProperty name="width" value="0.05" units="cm"/>
      <inkml:brushProperty name="height" value="0.05" units="cm"/>
      <inkml:brushProperty name="color" value="#00A0D7"/>
    </inkml:brush>
  </inkml:definitions>
  <inkml:trace contextRef="#ctx0" brushRef="#br0">77 0 4812 0 0,'0'0'7650'0'0,"-5"2"-6789"0"0,2 1-485 0 0,-1 0 0 0 0,1-1 1 0 0,0 1-1 0 0,-1 0 1 0 0,1 0-1 0 0,1 1 0 0 0,-1-1 1 0 0,0 1-1 0 0,1-1 1 0 0,0 1-1 0 0,0 0 0 0 0,0 0 1 0 0,0 0-1 0 0,1 0 1 0 0,-1 0-1 0 0,1 0 0 0 0,0 0 1 0 0,0 1-1 0 0,0 8 1 0 0,1-10-281 0 0,-1-1 0 0 0,1 1 1 0 0,1 0-1 0 0,-1 0 0 0 0,0 0 1 0 0,1 0-1 0 0,-1 0 1 0 0,1-1-1 0 0,0 1 0 0 0,0 0 1 0 0,0-1-1 0 0,0 1 1 0 0,1 0-1 0 0,-1-1 0 0 0,1 0 1 0 0,-1 1-1 0 0,1-1 0 0 0,0 0 1 0 0,0 0-1 0 0,0 0 1 0 0,0 0-1 0 0,0 0 0 0 0,0 0 1 0 0,1 0-1 0 0,-1-1 0 0 0,3 2 1 0 0,-3-2-72 0 0,0 0 0 0 0,1 0 0 0 0,-1 0 1 0 0,0-1-1 0 0,0 1 0 0 0,0-1 0 0 0,1 1 0 0 0,-1-1 1 0 0,0 0-1 0 0,1 0 0 0 0,-1 0 0 0 0,0 0 0 0 0,0 0 1 0 0,1 0-1 0 0,-1-1 0 0 0,0 1 0 0 0,0-1 0 0 0,1 1 1 0 0,-1-1-1 0 0,0 0 0 0 0,0 0 0 0 0,0 0 0 0 0,0 0 1 0 0,0 0-1 0 0,0-1 0 0 0,0 1 0 0 0,-1-1 0 0 0,1 1 1 0 0,0-1-1 0 0,-1 1 0 0 0,1-1 0 0 0,-1 0 0 0 0,2-2 1 0 0,-2 2 10 0 0,1 0 0 0 0,-1 0 0 0 0,0 1 0 0 0,0-1 1 0 0,0 0-1 0 0,0 0 0 0 0,-1-1 0 0 0,1 1 1 0 0,0 0-1 0 0,-1 0 0 0 0,1 0 0 0 0,-1 0 1 0 0,0 0-1 0 0,0-1 0 0 0,0 1 0 0 0,0 0 0 0 0,0 0 1 0 0,0 0-1 0 0,-1 0 0 0 0,1-1 0 0 0,-1 1 1 0 0,1 0-1 0 0,-1 0 0 0 0,0 0 0 0 0,0 0 0 0 0,0 0 1 0 0,0 0-1 0 0,0 0 0 0 0,0 1 0 0 0,-1-1 1 0 0,1 0-1 0 0,-1 0 0 0 0,1 1 0 0 0,-1-1 0 0 0,1 1 1 0 0,-1 0-1 0 0,0-1 0 0 0,0 1 0 0 0,0 0 1 0 0,-2-1-1 0 0,1 0-222 0 0,-1 1 0 0 0,1-1 0 0 0,-1 1 1 0 0,0-1-1 0 0,0 1 0 0 0,0 1 0 0 0,1-1 1 0 0,-1 0-1 0 0,0 1 0 0 0,-5 0 0 0 0,6 0-514 0 0,0 0-1 0 0,0 0 0 0 0,0 1 0 0 0,0-1 1 0 0,0 1-1 0 0,0 0 0 0 0,0 0 1 0 0,0 0-1 0 0,0 0 0 0 0,1 1 0 0 0,-1-1 1 0 0,0 1-1 0 0,-3 3 0 0 0,3-4-349 0 0,2 1 129 0 0,-1-1 0 0 0,0 1 0 0 0,1-1-1 0 0,-1 1 1 0 0,1 0 0 0 0,-1-1 0 0 0,1 1-1 0 0,0 0 1 0 0,-1 0 0 0 0,1 0-1 0 0,-1 4 1 0 0,-2 4-723 0 0</inkml:trace>
</inkml:ink>
</file>

<file path=ppt/ink/ink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9.450"/>
    </inkml:context>
    <inkml:brush xml:id="br0">
      <inkml:brushProperty name="width" value="0.05" units="cm"/>
      <inkml:brushProperty name="height" value="0.05" units="cm"/>
      <inkml:brushProperty name="color" value="#004F8B"/>
    </inkml:brush>
  </inkml:definitions>
  <inkml:trace contextRef="#ctx0" brushRef="#br0">296 59 5701 0 0,'4'-19'3354'0'0,"2"-20"18923"0"0,-11 58-20899 0 0,-26 107-907 0 0,-21 56-1510 0 0,-14 17-6859 0 0,29-86-1373 0 0,16-53 2883 0 0,-51 100 1 0 0,51-122 4537 0 0</inkml:trace>
</inkml:ink>
</file>

<file path=ppt/ink/ink5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16.188"/>
    </inkml:context>
    <inkml:brush xml:id="br0">
      <inkml:brushProperty name="width" value="0.05" units="cm"/>
      <inkml:brushProperty name="height" value="0.05" units="cm"/>
      <inkml:brushProperty name="color" value="#00A0D7"/>
    </inkml:brush>
  </inkml:definitions>
  <inkml:trace contextRef="#ctx0" brushRef="#br0">168 49 5044 0 0,'-2'-48'14718'0'0,"-3"57"-8549"0"0,2 16-3783 0 0,0 38-2202 0 0,2-43 728 0 0,1-10-611 0 0,-8 123 1124 0 0,-11-2-4872 0 0,13-105 486 0 0,-1 0 0 0 0,-19 46 0 0 0,17-53-16 0 0,0-1 0 0 0,-2 0 0 0 0,0-1 0 0 0,-20 25 0 0 0,15-24 833 0 0</inkml:trace>
</inkml:ink>
</file>

<file path=ppt/ink/ink5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17"/>
    </inkml:context>
    <inkml:brush xml:id="br0">
      <inkml:brushProperty name="width" value="0.05" units="cm"/>
      <inkml:brushProperty name="height" value="0.05" units="cm"/>
      <inkml:brushProperty name="color" value="#00A0D7"/>
    </inkml:brush>
  </inkml:definitions>
  <inkml:trace contextRef="#ctx0" brushRef="#br0">689 72 5569 0 0,'11'-72'19085'0'0,"-12"78"-18557"0"0,0 8-99 0 0,-1 0 0 0 0,-1 0 0 0 0,0 0 0 0 0,0-1 0 0 0,-2 1 0 0 0,-8 18 0 0 0,9-24-358 0 0,0 0 0 0 0,0-1 1 0 0,-1 1-1 0 0,0-1 0 0 0,0 0 1 0 0,-1 0-1 0 0,0 0 0 0 0,0-1 1 0 0,-1 0-1 0 0,0 0 0 0 0,-14 9 1 0 0,19-15-131 0 0,0 1 0 0 0,0-1-1 0 0,1 1 1 0 0,-1-1 0 0 0,0 1 0 0 0,0-1 0 0 0,0 0 0 0 0,0 0 0 0 0,0 0 0 0 0,0 0 0 0 0,0-1 0 0 0,0 1 0 0 0,0 0 0 0 0,0-1 0 0 0,1 1 0 0 0,-1-1 0 0 0,0 0 0 0 0,0 0-1 0 0,0 1 1 0 0,1-1 0 0 0,-1 0 0 0 0,0-1 0 0 0,1 1 0 0 0,-1 0 0 0 0,1 0 0 0 0,0-1 0 0 0,-1 1 0 0 0,1-1 0 0 0,0 1 0 0 0,-2-4 0 0 0,-17-11-971 0 0,19 16 1036 0 0,0 0 0 0 0,1 0 0 0 0,-1 0 0 0 0,1 1 0 0 0,-1-1 0 0 0,1 0 1 0 0,-1 1-1 0 0,1-1 0 0 0,0 0 0 0 0,-1 1 0 0 0,1-1 0 0 0,-1 0 0 0 0,1 1 0 0 0,0-1 0 0 0,-1 1 0 0 0,1-1 0 0 0,0 1 0 0 0,-1-1 0 0 0,1 1 0 0 0,0-1 0 0 0,0 1 0 0 0,0-1 0 0 0,-1 1 0 0 0,1-1 0 0 0,0 1 0 0 0,0 0 0 0 0,0-1 0 0 0,0 1 0 0 0,0-1 0 0 0,0 2 0 0 0,-4 23 205 0 0,3-23-177 0 0,-5 24 156 0 0,0 0 0 0 0,-2-1 0 0 0,-1 0 0 0 0,-1-1 0 0 0,-1 0-1 0 0,-1-1 1 0 0,-1 0 0 0 0,-30 39 0 0 0,36-53-119 0 0,0 0 1 0 0,-1 0-1 0 0,0-1 1 0 0,-1 0-1 0 0,1-1 1 0 0,-2 0-1 0 0,1 0 1 0 0,-1 0-1 0 0,0-2 1 0 0,0 1-1 0 0,0-1 1 0 0,-1-1-1 0 0,0 0 1 0 0,0 0-1 0 0,0-1 1 0 0,0 0-1 0 0,0-1 1 0 0,-1 0-1 0 0,1-1 1 0 0,-1-1-1 0 0,0 0 1 0 0,-16-2-1 0 0,21 2 14 0 0,1-2-1 0 0,-1 1 0 0 0,1-1 0 0 0,0 0 0 0 0,0 0 1 0 0,0-1-1 0 0,0 1 0 0 0,0-1 0 0 0,1-1 0 0 0,-1 1 0 0 0,1-1 1 0 0,0 0-1 0 0,0 0 0 0 0,0-1 0 0 0,0 1 0 0 0,1-1 1 0 0,0 0-1 0 0,0 0 0 0 0,0 0 0 0 0,1-1 0 0 0,-1 0 0 0 0,1 1 1 0 0,1-1-1 0 0,-1 0 0 0 0,1 0 0 0 0,0-1 0 0 0,1 1 1 0 0,-1 0-1 0 0,1-1 0 0 0,0-8 0 0 0,-1-1-459 0 0,2 0 1 0 0,0-1-1 0 0,1 1 0 0 0,1 0 1 0 0,0 0-1 0 0,1 0 1 0 0,1 0-1 0 0,1 1 0 0 0,0 0 1 0 0,1-1-1 0 0,9-16 0 0 0,7-4-3365 0 0,-19 32 2450 0 0,0-1-1 0 0,1 1 1 0 0,-1-1 0 0 0,1 1 0 0 0,1 0 0 0 0,-1 0 0 0 0,0 1 0 0 0,1 0 0 0 0,0-1 0 0 0,-1 1 0 0 0,1 1-1 0 0,1-1 1 0 0,-1 1 0 0 0,0 0 0 0 0,6-2 0 0 0,0 3-739 0 0</inkml:trace>
</inkml:ink>
</file>

<file path=ppt/ink/ink5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17.344"/>
    </inkml:context>
    <inkml:brush xml:id="br0">
      <inkml:brushProperty name="width" value="0.05" units="cm"/>
      <inkml:brushProperty name="height" value="0.05" units="cm"/>
      <inkml:brushProperty name="color" value="#00A0D7"/>
    </inkml:brush>
  </inkml:definitions>
  <inkml:trace contextRef="#ctx0" brushRef="#br0">1 358 4996 0 0,'0'0'5030'0'0,"5"-2"-3529"0"0,9-5-19 0 0,1 0 0 0 0,-1-1 1 0 0,-1-1-1 0 0,18-13 0 0 0,-13 6-1374 0 0,-1 0 0 0 0,27-32 0 0 0,-29 28-2089 0 0,0 0 1 0 0,18-35 0 0 0,-24 38-865 0 0,-2 0-1 0 0,0 0 1 0 0,9-32-1 0 0,-10 22 1047 0 0</inkml:trace>
</inkml:ink>
</file>

<file path=ppt/ink/ink5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17.672"/>
    </inkml:context>
    <inkml:brush xml:id="br0">
      <inkml:brushProperty name="width" value="0.05" units="cm"/>
      <inkml:brushProperty name="height" value="0.05" units="cm"/>
      <inkml:brushProperty name="color" value="#00A0D7"/>
    </inkml:brush>
  </inkml:definitions>
  <inkml:trace contextRef="#ctx0" brushRef="#br0">106 0 4400 0 0,'0'0'5857'0'0,"-8"10"-2341"0"0,-2-3 3552 0 0,-9 2-9601 0 0,-20 32-10077 0 0,20-19 9111 0 0,9-10 1788 0 0</inkml:trace>
</inkml:ink>
</file>

<file path=ppt/ink/ink5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18.234"/>
    </inkml:context>
    <inkml:brush xml:id="br0">
      <inkml:brushProperty name="width" value="0.05" units="cm"/>
      <inkml:brushProperty name="height" value="0.05" units="cm"/>
      <inkml:brushProperty name="color" value="#00A0D7"/>
    </inkml:brush>
  </inkml:definitions>
  <inkml:trace contextRef="#ctx0" brushRef="#br0">196 207 4472 0 0,'0'-2'94'0'0,"0"1"470"0"0,0-1 1 0 0,0 0 0 0 0,1 1-1 0 0,-1-1 1 0 0,1 0 0 0 0,-1 1-1 0 0,1-1 1 0 0,-1 1-1 0 0,1-1 1 0 0,0 1 0 0 0,-1-1-1 0 0,1 1 1 0 0,0-1 0 0 0,0 1-1 0 0,0 0 1 0 0,0 0-1 0 0,1-1 1 0 0,-1 1 0 0 0,0 0-1 0 0,3-2 2243 0 0,0 21-1220 0 0,-3-16-1475 0 0,0 0 1 0 0,-1-1-1 0 0,1 1 0 0 0,-1 0 0 0 0,1 0 0 0 0,-1 0 0 0 0,0 0 1 0 0,0 0-1 0 0,0 0 0 0 0,0 0 0 0 0,0 0 0 0 0,0 0 0 0 0,0 0 1 0 0,-2 3-1 0 0,-2 5 51 0 0,0 1 1 0 0,-1-1 0 0 0,-1 0 0 0 0,0 0 0 0 0,0-1-1 0 0,-1 0 1 0 0,0 0 0 0 0,0 0 0 0 0,-1-1-1 0 0,0 0 1 0 0,-1-1 0 0 0,0 0 0 0 0,0 0-1 0 0,0-1 1 0 0,-1 0 0 0 0,0-1 0 0 0,0 1 0 0 0,-13 3-1 0 0,21-9-104 0 0,0 1 1 0 0,0-1-1 0 0,0 0 0 0 0,0 0 0 0 0,0 0 0 0 0,-1 0 1 0 0,1 0-1 0 0,0-1 0 0 0,0 1 0 0 0,0-1 0 0 0,0 1 0 0 0,0-1 1 0 0,0 0-1 0 0,1 1 0 0 0,-1-1 0 0 0,0 0 0 0 0,0 0 1 0 0,0 0-1 0 0,1-1 0 0 0,-1 1 0 0 0,1 0 0 0 0,-1-1 0 0 0,1 1 1 0 0,-1-1-1 0 0,1 1 0 0 0,0-1 0 0 0,0 0 0 0 0,-1 0 1 0 0,1 1-1 0 0,1-1 0 0 0,-1 0 0 0 0,0 0 0 0 0,0 0 0 0 0,1 0 1 0 0,-1 0-1 0 0,1 0 0 0 0,-1 0 0 0 0,1 0 0 0 0,0-3 1 0 0,-2-12 158 0 0,1 1 0 0 0,0-1 0 0 0,3-29 0 0 0,-1 33-147 0 0,7-80 550 0 0,-2 15-1182 0 0,-4 26-2628 0 0</inkml:trace>
</inkml:ink>
</file>

<file path=ppt/ink/ink5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18.672"/>
    </inkml:context>
    <inkml:brush xml:id="br0">
      <inkml:brushProperty name="width" value="0.05" units="cm"/>
      <inkml:brushProperty name="height" value="0.05" units="cm"/>
      <inkml:brushProperty name="color" value="#00A0D7"/>
    </inkml:brush>
  </inkml:definitions>
  <inkml:trace contextRef="#ctx0" brushRef="#br0">174 226 5168 0 0,'-1'0'421'0'0,"0"1"0"0"0,-1 0 0 0 0,1 0-1 0 0,0-1 1 0 0,-1 1 0 0 0,1-1 0 0 0,0 1-1 0 0,-1-1 1 0 0,1 1 0 0 0,-1-1-1 0 0,1 0 1 0 0,-1 0 0 0 0,1 0 0 0 0,-1 0-1 0 0,1 0 1 0 0,0 0 0 0 0,-1 0 0 0 0,1 0-1 0 0,-1-1 1 0 0,1 1 0 0 0,-1 0-1 0 0,1-1 1 0 0,0 1 0 0 0,-3-2 0 0 0,2 0-6 0 0,-1 0 0 0 0,1 0 1 0 0,-1 0-1 0 0,1 0 1 0 0,0-1-1 0 0,0 1 1 0 0,0-1-1 0 0,0 1 0 0 0,0-1 1 0 0,-2-5-1 0 0,0 0-22 0 0,1 0 0 0 0,-1-1 0 0 0,2 1 0 0 0,-1-1 0 0 0,1 1 0 0 0,1-1 0 0 0,-2-11-1 0 0,3 12-250 0 0,0 1 0 0 0,1 0 0 0 0,0 0 0 0 0,0 0-1 0 0,0-1 1 0 0,1 1 0 0 0,0 0 0 0 0,0 1 0 0 0,1-1-1 0 0,0 0 1 0 0,0 1 0 0 0,1-1 0 0 0,-1 1 0 0 0,8-8-1 0 0,-11 13-138 0 0,0 1-1 0 0,1-1 1 0 0,-1 1-1 0 0,0 0 1 0 0,1-1-1 0 0,-1 1 0 0 0,1-1 1 0 0,-1 1-1 0 0,0 0 1 0 0,1 0-1 0 0,-1-1 1 0 0,1 1-1 0 0,-1 0 0 0 0,1 0 1 0 0,-1-1-1 0 0,1 1 1 0 0,-1 0-1 0 0,1 0 1 0 0,-1 0-1 0 0,1 0 1 0 0,-1 0-1 0 0,1 0 0 0 0,-1 0 1 0 0,1 0-1 0 0,0 0 1 0 0,-1 0-1 0 0,1 0 1 0 0,-1 0-1 0 0,1 0 0 0 0,-1 0 1 0 0,1 1-1 0 0,-1-1 1 0 0,1 0-1 0 0,-1 0 1 0 0,1 0-1 0 0,-1 1 1 0 0,0-1-1 0 0,1 0 0 0 0,-1 1 1 0 0,1-1-1 0 0,-1 0 1 0 0,0 1-1 0 0,1-1 1 0 0,-1 1-1 0 0,0-1 0 0 0,1 1 1 0 0,-1-1-1 0 0,1 1 1 0 0,8 24-398 0 0,-9-20 186 0 0,0 0 1 0 0,-1 0-1 0 0,0 0 0 0 0,0 1 1 0 0,0-1-1 0 0,-1 0 1 0 0,0 0-1 0 0,-3 7 0 0 0,0-4-940 0 0,1 0-1 0 0,-1 0 0 0 0,-1-1 0 0 0,-9 11 0 0 0,6-9-1041 0 0,-1 1 0 0 0,0-2 0 0 0,-1 1-1 0 0,0-2 1 0 0,0 1 0 0 0,-21 9 0 0 0,17-10 261 0 0</inkml:trace>
</inkml:ink>
</file>

<file path=ppt/ink/ink5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19.828"/>
    </inkml:context>
    <inkml:brush xml:id="br0">
      <inkml:brushProperty name="width" value="0.05" units="cm"/>
      <inkml:brushProperty name="height" value="0.05" units="cm"/>
      <inkml:brushProperty name="color" value="#00A0D7"/>
    </inkml:brush>
  </inkml:definitions>
  <inkml:trace contextRef="#ctx0" brushRef="#br0">882 40 4492 0 0,'2'-4'1420'0'0,"0"1"0"0"0,0-1 0 0 0,0 0 0 0 0,-1 1 0 0 0,0-1 0 0 0,1 0-1 0 0,1-9 3455 0 0,-3 26-4170 0 0,0-9-863 0 0,-2 29 239 0 0,-1 1 1 0 0,-2-1-1 0 0,-2 0 1 0 0,0 0 0 0 0,-3-1-1 0 0,0 0 1 0 0,-2-1-1 0 0,-1 0 1 0 0,-2-1-1 0 0,-21 34 1 0 0,34-60-229 0 0,-1 0 0 0 0,1-1 0 0 0,-1 1 0 0 0,0-1 0 0 0,0 1 0 0 0,-1-1 0 0 0,1 0 0 0 0,0 0 0 0 0,-1 0 1 0 0,0 0-1 0 0,0-1 0 0 0,0 0 0 0 0,0 1 0 0 0,0-2 0 0 0,0 1 0 0 0,-6 2 0 0 0,8-4-147 0 0,-38-19-1229 0 0,38 19 1427 0 0,0 1 109 0 0,0 1 21 0 0,0 0 0 0 0,-1 0 0 0 0,1 0 0 0 0,0 0 0 0 0,0 1 0 0 0,1-1 0 0 0,-1 0 1 0 0,1 1-1 0 0,-1-1 0 0 0,-1 4 0 0 0,0 4 78 0 0,0 0 0 0 0,-1 0 0 0 0,0 0 1 0 0,-6 8-1 0 0,9-15-163 0 0,-1 0-1 0 0,0-1 1 0 0,1 1 0 0 0,-1-1 0 0 0,0 0 0 0 0,-1 1 0 0 0,1-1 0 0 0,0 0-1 0 0,-1 0 1 0 0,1-1 0 0 0,-1 1 0 0 0,1 0 0 0 0,-1-1 0 0 0,0 0 0 0 0,0 1-1 0 0,0-1 1 0 0,-5 1 0 0 0,6-2-23 0 0,-24-10 41 0 0,5 40 373 0 0,-8 9 279 0 0,28-37-551 0 0,-1 0 1 0 0,0 0-1 0 0,0-1 1 0 0,0 1 0 0 0,1-1-1 0 0,-1 0 1 0 0,-1 1-1 0 0,1-1 1 0 0,0 0-1 0 0,0 0 1 0 0,0 0-1 0 0,0-1 1 0 0,-1 1 0 0 0,1 0-1 0 0,0-1 1 0 0,-5 1-1 0 0,5-1-43 0 0,0 0 0 0 0,0 0-1 0 0,0-1 1 0 0,0 1 0 0 0,1 0-1 0 0,-1-1 1 0 0,0 1 0 0 0,0-1-1 0 0,1 0 1 0 0,-1 0 0 0 0,1 0-1 0 0,-1 1 1 0 0,0-1 0 0 0,1-1-1 0 0,-1 1 1 0 0,1 0 0 0 0,0 0-1 0 0,-1 0 1 0 0,1-1 0 0 0,0 1-1 0 0,0-1 1 0 0,-1-2 0 0 0,-15-38 288 0 0,15 36-297 0 0,2 4 349 0 0,2 6-277 0 0,1 0-55 0 0,0 1 0 0 0,0-1-1 0 0,-1 1 1 0 0,0-1 0 0 0,0 1-1 0 0,-1 0 1 0 0,1 0 0 0 0,-1 0 0 0 0,0 0-1 0 0,0 0 1 0 0,0 0 0 0 0,-1 0 0 0 0,0 0-1 0 0,-1 10 1 0 0,0-5-3 0 0,-1 0 0 0 0,0 0-1 0 0,-1 0 1 0 0,0 0 0 0 0,-1-1 0 0 0,0 1 0 0 0,-7 10 0 0 0,2-4 45 0 0,-1-1 0 0 0,-1 0 0 0 0,0 0 0 0 0,-1-1 0 0 0,0-1 0 0 0,-1 0 0 0 0,-1-1 0 0 0,-22 16 0 0 0,30-24 39 0 0,-1-1 0 0 0,0 1-1 0 0,0-1 1 0 0,0 0 0 0 0,0-1 0 0 0,0 0 0 0 0,0 0 0 0 0,-1 0-1 0 0,1-1 1 0 0,0 0 0 0 0,-1-1 0 0 0,0 0 0 0 0,1 0-1 0 0,-1 0 1 0 0,1-1 0 0 0,0 0 0 0 0,-1 0 0 0 0,1-1 0 0 0,0 0-1 0 0,-1-1 1 0 0,1 1 0 0 0,1-1 0 0 0,-1-1 0 0 0,0 1 0 0 0,1-1-1 0 0,-1 0 1 0 0,1-1 0 0 0,0 1 0 0 0,1-1 0 0 0,-1 0-1 0 0,1-1 1 0 0,0 1 0 0 0,0-1 0 0 0,1 0 0 0 0,0-1 0 0 0,0 1-1 0 0,0-1 1 0 0,1 1 0 0 0,0-1 0 0 0,0 0 0 0 0,0 0 0 0 0,1 0-1 0 0,0-1 1 0 0,1 1 0 0 0,0-1 0 0 0,0 1 0 0 0,0-1 0 0 0,1 1-1 0 0,1-13 1 0 0,2-2-628 0 0,0 0-1 0 0,2 0 0 0 0,0 0 1 0 0,2 1-1 0 0,0 0 1 0 0,1 0-1 0 0,1 1 1 0 0,20-33-1 0 0,39-49-5685 0 0,4 8-4522 0 0,-56 75 8684 0 0,1 3 227 0 0</inkml:trace>
</inkml:ink>
</file>

<file path=ppt/ink/ink5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0.406"/>
    </inkml:context>
    <inkml:brush xml:id="br0">
      <inkml:brushProperty name="width" value="0.05" units="cm"/>
      <inkml:brushProperty name="height" value="0.05" units="cm"/>
      <inkml:brushProperty name="color" value="#00A0D7"/>
    </inkml:brush>
  </inkml:definitions>
  <inkml:trace contextRef="#ctx0" brushRef="#br0">468 4 4064 0 0,'-12'-3'23202'0'0,"9"11"-22981"0"0,-1 0-1 0 0,1 0 1 0 0,0 0 0 0 0,1 0 0 0 0,0 1 0 0 0,0-1 0 0 0,1 1-1 0 0,0 0 1 0 0,0-1 0 0 0,1 1 0 0 0,1 16 0 0 0,-5 48 140 0 0,-6-13-15 0 0,10-50-292 0 0,-1 0-1 0 0,0 0 1 0 0,-1-1-1 0 0,0 1 1 0 0,-1 0-1 0 0,1-1 1 0 0,-2 1-1 0 0,0-1 1 0 0,0 0 0 0 0,0 0-1 0 0,-1 0 1 0 0,-1-1-1 0 0,1 0 1 0 0,-9 9-1 0 0,7-9-22 0 0,4-5-35 0 0,0 0 1 0 0,0 0-1 0 0,0-1 1 0 0,0 1-1 0 0,0 0 1 0 0,-1-1-1 0 0,1 0 0 0 0,-1 0 1 0 0,1 0-1 0 0,-1 0 1 0 0,0-1-1 0 0,0 1 1 0 0,0-1-1 0 0,0 0 0 0 0,0 0 1 0 0,-5 0-1 0 0,7-1 18 0 0,-1 0-14 0 0,1 0-50 0 0,0 0 0 0 0,1 0 1 0 0,-1 0-1 0 0,0-1 0 0 0,1 1 1 0 0,-1 0-1 0 0,0-1 0 0 0,1 1 1 0 0,-1-1-1 0 0,1 1 0 0 0,-1-1 1 0 0,1 0-1 0 0,-1 0 0 0 0,-1-1 1 0 0,1 0-77 0 0,1-1 1 0 0,0 1-1 0 0,0 0 1 0 0,0-1-1 0 0,0 1 1 0 0,0-1-1 0 0,1 1 0 0 0,-1-1 1 0 0,1 1-1 0 0,0-1 1 0 0,-1 0-1 0 0,1 1 1 0 0,0-1-1 0 0,1 1 1 0 0,-1-1-1 0 0,0 0 0 0 0,1 1 1 0 0,1-5-1 0 0,1 2-34 0 0,-1 1 0 0 0,2 0 0 0 0,-1 0 1 0 0,0 1-1 0 0,1-1 0 0 0,0 1 0 0 0,-1-1 0 0 0,1 1 0 0 0,1 0 0 0 0,3-2 0 0 0,-7 4 135 0 0,0 0 1 0 0,0 1 0 0 0,0-1-1 0 0,0 0 1 0 0,0 1-1 0 0,0-1 1 0 0,1 1 0 0 0,-1-1-1 0 0,0 1 1 0 0,0 0-1 0 0,0-1 1 0 0,1 1-1 0 0,-1 0 1 0 0,0 0 0 0 0,0 0-1 0 0,0 0 1 0 0,1 0-1 0 0,0 0 1 0 0,-1 0 23 0 0,0 1-1 0 0,-1-1 1 0 0,1 0-1 0 0,0 1 1 0 0,-1-1 0 0 0,1 1-1 0 0,-1-1 1 0 0,1 1-1 0 0,-1-1 1 0 0,1 1-1 0 0,-1 0 1 0 0,1-1 0 0 0,-1 1-1 0 0,0-1 1 0 0,1 1-1 0 0,-1 0 1 0 0,0 0 0 0 0,0-1-1 0 0,1 1 1 0 0,-1 0-1 0 0,0-1 1 0 0,0 2-1 0 0,1 4 120 0 0,-1 0-1 0 0,0-1 1 0 0,0 1-1 0 0,0 0 0 0 0,-1 0 1 0 0,-2 11-1 0 0,-1-6-85 0 0,0 0 0 0 0,0 0-1 0 0,-1 0 1 0 0,0 0 0 0 0,-1-1-1 0 0,0 0 1 0 0,0 0 0 0 0,-1-1-1 0 0,-1 1 1 0 0,0-2 0 0 0,0 1 0 0 0,0-1-1 0 0,-1 0 1 0 0,-14 9 0 0 0,11-9-1158 0 0,-1 0 0 0 0,0-1 0 0 0,0 0 0 0 0,-23 7 0 0 0,24-10-1480 0 0,0-1 0 0 0,0 0 0 0 0,0 0 1 0 0,0-2-1 0 0,-19 1 0 0 0,6-5-1323 0 0,12-1 2230 0 0</inkml:trace>
</inkml:ink>
</file>

<file path=ppt/ink/ink5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0.906"/>
    </inkml:context>
    <inkml:brush xml:id="br0">
      <inkml:brushProperty name="width" value="0.05" units="cm"/>
      <inkml:brushProperty name="height" value="0.05" units="cm"/>
      <inkml:brushProperty name="color" value="#00A0D7"/>
    </inkml:brush>
  </inkml:definitions>
  <inkml:trace contextRef="#ctx0" brushRef="#br0">29 34 4104 0 0,'0'0'2935'0'0,"28"-20"10793"0"0,-12 7-6293 0 0,-29 17-10143 0 0,-5 14-4500 0 0,-7 23-6575 0 0,18-27 12196 0 0,-3-1-237 0 0</inkml:trace>
</inkml:ink>
</file>

<file path=ppt/ink/ink5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1.765"/>
    </inkml:context>
    <inkml:brush xml:id="br0">
      <inkml:brushProperty name="width" value="0.05" units="cm"/>
      <inkml:brushProperty name="height" value="0.05" units="cm"/>
      <inkml:brushProperty name="color" value="#00A0D7"/>
    </inkml:brush>
  </inkml:definitions>
  <inkml:trace contextRef="#ctx0" brushRef="#br0">588 1 5392 0 0,'1'1'13252'0'0,"2"11"-12866"0"0,-3-4 75 0 0,-1 0 0 0 0,0 0 0 0 0,0 0-1 0 0,-1 0 1 0 0,0 0 0 0 0,-1-1 0 0 0,0 1-1 0 0,-4 8 1 0 0,1-5-285 0 0,0 0 1 0 0,-1 1-1 0 0,-1-2 0 0 0,0 1 0 0 0,0-1 0 0 0,-1-1 1 0 0,-11 10-1 0 0,-32 13-1478 0 0,50-30 1312 0 0,-4 4-30 0 0,-1 0-1 0 0,1 0 0 0 0,-1-1 0 0 0,-1 1 1 0 0,1-2-1 0 0,-1 1 0 0 0,1-1 0 0 0,-1 0 1 0 0,-1-1-1 0 0,1 0 0 0 0,0 0 0 0 0,-1-1 1 0 0,-11 2-1 0 0,18-4-60 0 0,-44-5-829 0 0,31 10 961 0 0,0 0 1 0 0,0 0-1 0 0,0 1 1 0 0,-16 10-1 0 0,-21 8 865 0 0,48-22-786 0 0,0-1 0 0 0,0 0 0 0 0,0 0 0 0 0,0 0 1 0 0,0 0-1 0 0,-1 0 0 0 0,1-1 0 0 0,0 1 0 0 0,0-1 1 0 0,0-1-1 0 0,0 1 0 0 0,-1 0 0 0 0,1-1 0 0 0,0 0 0 0 0,0 0 1 0 0,0 0-1 0 0,0 0 0 0 0,0-1 0 0 0,0 0 0 0 0,1 1 0 0 0,-1-2 1 0 0,0 1-1 0 0,1 0 0 0 0,0-1 0 0 0,-1 1 0 0 0,1-1 0 0 0,0 0 1 0 0,0 0-1 0 0,1 0 0 0 0,-1 0 0 0 0,1-1 0 0 0,-1 1 0 0 0,1-1 1 0 0,0 1-1 0 0,0-1 0 0 0,1 0 0 0 0,-1 0 0 0 0,1 0 0 0 0,0 0 1 0 0,0 0-1 0 0,0 0 0 0 0,0 0 0 0 0,1 0 0 0 0,0-1 1 0 0,0 1-1 0 0,0 0 0 0 0,0 0 0 0 0,0 0 0 0 0,2-5 0 0 0,11-65-1855 0 0,-1 25-2716 0 0,-11 45 2770 0 0,0 0 0 0 0,-1-1 0 0 0,1 1 1 0 0,-1 0-1 0 0,0 0 0 0 0,0-1 0 0 0,0 1 0 0 0,-1 0 0 0 0,1 0 1 0 0,-1 0-1 0 0,0-1 0 0 0,-2-6 0 0 0</inkml:trace>
</inkml:ink>
</file>

<file path=ppt/ink/ink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19.778"/>
    </inkml:context>
    <inkml:brush xml:id="br0">
      <inkml:brushProperty name="width" value="0.05" units="cm"/>
      <inkml:brushProperty name="height" value="0.05" units="cm"/>
      <inkml:brushProperty name="color" value="#004F8B"/>
    </inkml:brush>
  </inkml:definitions>
  <inkml:trace contextRef="#ctx0" brushRef="#br0">1 105 4872 0 0,'0'0'1985'0'0,"21"1"-49"0"0,-11-1-336 0 0,11 0-96 0 0,-1-3-308 0 0,5-2-476 0 0,2 0-548 0 0,4-4-1052 0 0,0 0-1936 0 0,0-5 348 0 0,12-3 91 0 0,-3-2 249 0 0,-1-6 252 0 0</inkml:trace>
</inkml:ink>
</file>

<file path=ppt/ink/ink5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2.281"/>
    </inkml:context>
    <inkml:brush xml:id="br0">
      <inkml:brushProperty name="width" value="0.05" units="cm"/>
      <inkml:brushProperty name="height" value="0.05" units="cm"/>
      <inkml:brushProperty name="color" value="#00A0D7"/>
    </inkml:brush>
  </inkml:definitions>
  <inkml:trace contextRef="#ctx0" brushRef="#br0">205 215 3580 0 0,'0'0'3966'0'0,"-14"9"1419"0"0,12 0-4277 0 0,0-1 1 0 0,-1 1-1 0 0,0-1 1 0 0,-8 16-1 0 0,6-16-756 0 0,0 0 0 0 0,0 0-1 0 0,-1-1 1 0 0,0 0 0 0 0,0 0-1 0 0,0-1 1 0 0,-1 1-1 0 0,0-1 1 0 0,0-1 0 0 0,-1 1-1 0 0,0-2 1 0 0,0 1 0 0 0,-10 4-1 0 0,16-8-256 0 0,1 0-1 0 0,-1 0 1 0 0,0 0 0 0 0,0-1-1 0 0,0 1 1 0 0,1 0 0 0 0,-1-1-1 0 0,0 0 1 0 0,0 1 0 0 0,0-1-1 0 0,0 0 1 0 0,0 0 0 0 0,0 0-1 0 0,0 0 1 0 0,0 0 0 0 0,0-1-1 0 0,1 1 1 0 0,-1-1-1 0 0,0 1 1 0 0,0-1 0 0 0,0 1-1 0 0,1-1 1 0 0,-1 0 0 0 0,0 0-1 0 0,-1-1 1 0 0,1-1 7 0 0,0 1 1 0 0,0 0-1 0 0,1-1 0 0 0,-1 1 1 0 0,1-1-1 0 0,-1 0 0 0 0,1 1 0 0 0,0-1 1 0 0,0 0-1 0 0,0 0 0 0 0,1 0 1 0 0,-1 0-1 0 0,1 0 0 0 0,-1-4 1 0 0,1-10-116 0 0,0 1 1 0 0,1-1 0 0 0,1 0-1 0 0,4-21 1 0 0,17-51-4201 0 0,-15 67-1038 0 0,0 0 0 0 0,2 1-1 0 0,21-37 1 0 0,-26 47 3415 0 0</inkml:trace>
</inkml:ink>
</file>

<file path=ppt/ink/ink5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2.640"/>
    </inkml:context>
    <inkml:brush xml:id="br0">
      <inkml:brushProperty name="width" value="0.05" units="cm"/>
      <inkml:brushProperty name="height" value="0.05" units="cm"/>
      <inkml:brushProperty name="color" value="#00A0D7"/>
    </inkml:brush>
  </inkml:definitions>
  <inkml:trace contextRef="#ctx0" brushRef="#br0">37 21 5180 0 0,'6'-11'7960'0'0,"-2"5"-4164"0"0,-6 2-5052 0 0,-21 25-11158 0 0,13-12 12805 0 0,-2 1-2380 0 0</inkml:trace>
</inkml:ink>
</file>

<file path=ppt/ink/ink5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3.124"/>
    </inkml:context>
    <inkml:brush xml:id="br0">
      <inkml:brushProperty name="width" value="0.05" units="cm"/>
      <inkml:brushProperty name="height" value="0.05" units="cm"/>
      <inkml:brushProperty name="color" value="#00A0D7"/>
    </inkml:brush>
  </inkml:definitions>
  <inkml:trace contextRef="#ctx0" brushRef="#br0">854 147 5392 0 0,'0'0'11402'0'0,"-21"32"-8125"0"0,-19 16-604 0 0,-65 61 0 0 0,89-95-2304 0 0,-2 0 0 0 0,1-1 0 0 0,-1 0 1 0 0,-1-2-1 0 0,0 0 0 0 0,-1-1 0 0 0,-36 13 1 0 0,27-14 4 0 0,-1-2 1 0 0,0-1 0 0 0,0-1-1 0 0,0-1 1 0 0,-42-1 0 0 0,56-4-210 0 0,1 1 0 0 0,-1-2 1 0 0,1 0-1 0 0,0-1 0 0 0,-1 0 0 0 0,1-1 1 0 0,1-1-1 0 0,-1 0 0 0 0,1-2 0 0 0,0 1 1 0 0,0-1-1 0 0,-18-14 0 0 0,26 16-516 0 0,-1-1 0 0 0,1 0 0 0 0,0-1 0 0 0,1 1 1 0 0,0-1-1 0 0,0 0 0 0 0,0-1 0 0 0,1 1 0 0 0,0-1 0 0 0,0 0 0 0 0,1 0 0 0 0,0 0 0 0 0,1 0 1 0 0,0-1-1 0 0,0 1 0 0 0,0-1 0 0 0,1 1 0 0 0,0-13 0 0 0,1 8-294 0 0,1 0-1 0 0,0 0 1 0 0,0 1 0 0 0,1-1-1 0 0,1 1 1 0 0,0-1 0 0 0,1 1 0 0 0,0 0-1 0 0,1 0 1 0 0,0 1 0 0 0,1-1-1 0 0,7-10 1 0 0,33-53-14508 0 0,-40 61 13331 0 0</inkml:trace>
</inkml:ink>
</file>

<file path=ppt/ink/ink5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3.484"/>
    </inkml:context>
    <inkml:brush xml:id="br0">
      <inkml:brushProperty name="width" value="0.05" units="cm"/>
      <inkml:brushProperty name="height" value="0.05" units="cm"/>
      <inkml:brushProperty name="color" value="#00A0D7"/>
    </inkml:brush>
  </inkml:definitions>
  <inkml:trace contextRef="#ctx0" brushRef="#br0">1 21 4800 0 0,'0'0'-64'0'0,"12"2"1753"0"0,7 5 7255 0 0,9 5-3028 0 0,-19-14-5740 0 0,0 1 0 0 0,0-2 1 0 0,0 1-1 0 0,0-1 0 0 0,-1 0 0 0 0,0-1 1 0 0,1 0-1 0 0,10-7 0 0 0,-18 11 347 0 0,3-1-520 0 0,1 0 0 0 0,-1 0 0 0 0,1 0-1 0 0,-1 1 1 0 0,1 0 0 0 0,0 0 0 0 0,6 1 0 0 0,-7 0-1584 0 0,-1-1 0 0 0,0 1 1 0 0,1 0-1 0 0,-1-1 0 0 0,1 0 1 0 0,-1 0-1 0 0,0 0 0 0 0,1 0 1 0 0,5-2-1 0 0,10-4-2526 0 0</inkml:trace>
</inkml:ink>
</file>

<file path=ppt/ink/ink5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5.125"/>
    </inkml:context>
    <inkml:brush xml:id="br0">
      <inkml:brushProperty name="width" value="0.05" units="cm"/>
      <inkml:brushProperty name="height" value="0.05" units="cm"/>
      <inkml:brushProperty name="color" value="#00A0D7"/>
    </inkml:brush>
  </inkml:definitions>
  <inkml:trace contextRef="#ctx0" brushRef="#br0">677 33 3972 0 0,'-10'-8'15096'0'0,"7"14"-14746"0"0,0-1-1 0 0,0 1 0 0 0,1-1 1 0 0,0 1-1 0 0,0 0 0 0 0,0 0 0 0 0,1 0 1 0 0,-1 0-1 0 0,1 0 0 0 0,1 1 0 0 0,0-1 1 0 0,-1 0-1 0 0,2 0 0 0 0,1 11 1 0 0,-2-16-349 0 0,0 0 1 0 0,0-1 0 0 0,0 1 0 0 0,0-1 0 0 0,0 1 0 0 0,0 0 0 0 0,0-1 0 0 0,0 1-1 0 0,0-1 1 0 0,1 1 0 0 0,-1-1 0 0 0,0 1 0 0 0,0-1 0 0 0,1 1 0 0 0,-1-1 0 0 0,0 1 0 0 0,1-1-1 0 0,-1 1 1 0 0,0-1 0 0 0,1 1 0 0 0,-1-1 0 0 0,1 0 0 0 0,-1 1 0 0 0,1-1 0 0 0,-1 0-1 0 0,1 1 1 0 0,-1-1 0 0 0,1 0 0 0 0,-1 0 0 0 0,1 1 0 0 0,0-1 0 0 0,-1 0 0 0 0,1 0 0 0 0,-1 0-1 0 0,1 0 1 0 0,-1 0 0 0 0,1 0 0 0 0,0 0 0 0 0,-1 0 0 0 0,1 0 0 0 0,-1 0 0 0 0,1 0-1 0 0,0 0 1 0 0,-1 0 0 0 0,1-1 0 0 0,-1 1 0 0 0,1 0 0 0 0,-1 0 0 0 0,1-1 0 0 0,-1 1-1 0 0,1 0 1 0 0,-1-1 0 0 0,1 1 0 0 0,-1 0 0 0 0,1-1 0 0 0,-1 1 0 0 0,1-1 0 0 0,1-1-9 0 0,0 0 0 0 0,-1 1 0 0 0,1-1 0 0 0,0 0 0 0 0,-1 0 0 0 0,1 0 0 0 0,-1 0 0 0 0,0-1 0 0 0,0 1 0 0 0,0 0 0 0 0,0 0 0 0 0,1-4 0 0 0,-2-36-234 0 0,0 40 260 0 0,0 0-1 0 0,0 0 1 0 0,0 0-1 0 0,-1 0 0 0 0,1 0 1 0 0,-1 0-1 0 0,1-1 1 0 0,-1 1-1 0 0,0 0 1 0 0,0 0-1 0 0,0 1 0 0 0,0-1 1 0 0,0 0-1 0 0,0 0 1 0 0,-3-3-1 0 0,3 3 102 0 0,-4-16 464 0 0,6 18-564 0 0,-1-1 0 0 0,0 1 1 0 0,0 0-1 0 0,0 0 0 0 0,0-1 1 0 0,0 1-1 0 0,0 0 0 0 0,0-1 1 0 0,0 1-1 0 0,0 0 0 0 0,-1 0 1 0 0,1-1-1 0 0,0 1 0 0 0,0 0 1 0 0,0 0-1 0 0,0-1 0 0 0,0 1 1 0 0,0 0-1 0 0,0 0 0 0 0,-1 0 0 0 0,1-1 1 0 0,0 1-1 0 0,0 0 0 0 0,0 0 1 0 0,-1 0-1 0 0,1-1 0 0 0,0 1 1 0 0,0 0-1 0 0,0 0 0 0 0,-1 0 1 0 0,1 0-1 0 0,0 0 0 0 0,0 0 1 0 0,-1-1-1 0 0,1 1 0 0 0,0 0 1 0 0,0 0-1 0 0,-1 0 0 0 0,1 0 1 0 0,0 0-1 0 0,0 0 0 0 0,-1 0 0 0 0,1 0 1 0 0,0 0-1 0 0,0 0 0 0 0,-1 0 1 0 0,1 0-1 0 0,0 0 0 0 0,-1 1 1 0 0,-7 11 80 0 0,-1 1 1 0 0,2-1-1 0 0,0 2 1 0 0,1-1-1 0 0,-6 16 1 0 0,8-17-37 0 0,0 0 1 0 0,-1 0-1 0 0,-1-1 1 0 0,0 0-1 0 0,-1 0 0 0 0,0 0 1 0 0,0-1-1 0 0,-1 0 1 0 0,-14 14-1 0 0,20-23-71 0 0,1 1-1 0 0,-1 0 1 0 0,0 0-1 0 0,0-1 1 0 0,0 1-1 0 0,-1-1 1 0 0,1 0-1 0 0,0 1 1 0 0,-1-1-1 0 0,1 0 1 0 0,0 0-1 0 0,-1-1 1 0 0,1 1-1 0 0,-1 0 1 0 0,1-1-1 0 0,-1 0 1 0 0,1 1-1 0 0,-1-1 1 0 0,0 0-1 0 0,1-1 1 0 0,-1 1-1 0 0,1 0 1 0 0,-1-1 0 0 0,1 1-1 0 0,-1-1 1 0 0,1 0-1 0 0,-1 1 1 0 0,1-1-1 0 0,0 0 1 0 0,-1-1-1 0 0,1 1 1 0 0,0 0-1 0 0,0-1 1 0 0,0 1-1 0 0,0-1 1 0 0,0 0-1 0 0,0 0 1 0 0,0 0-1 0 0,1 0 1 0 0,-1 0-1 0 0,1 0 1 0 0,-1 0-1 0 0,1 0 1 0 0,0 0-1 0 0,0-1 1 0 0,0 1-1 0 0,-1-4 1 0 0,-8-13-27 0 0,8 15 25 0 0,0 0-1 0 0,0 0 0 0 0,0 0 0 0 0,0 0 0 0 0,1-1 0 0 0,-1 1 0 0 0,1-1 1 0 0,-1-7-1 0 0,0 27 104 0 0,0 0 0 0 0,-2 0 0 0 0,0 0 0 0 0,0 0 0 0 0,-2 0 0 0 0,0-1 0 0 0,-11 20 0 0 0,16-32-69 0 0,-1 0 1 0 0,0 0-1 0 0,0 1 1 0 0,1-1-1 0 0,-1-1 0 0 0,-1 1 1 0 0,1 0-1 0 0,0 0 1 0 0,0-1-1 0 0,-1 1 1 0 0,1-1-1 0 0,-1 0 0 0 0,1 0 1 0 0,-4 2-1 0 0,5-3-16 0 0,0 0 139 0 0,-3-1-50 0 0,1-1-87 0 0,1 0 0 0 0,-1 0 0 0 0,0 0 0 0 0,1-1 0 0 0,0 1 0 0 0,-1-1 0 0 0,1 1 0 0 0,0-1 0 0 0,0 0 0 0 0,1 0 0 0 0,-1 0 0 0 0,0 0 0 0 0,1 0 0 0 0,0 0-1 0 0,0 0 1 0 0,0 0 0 0 0,0-1 0 0 0,0 1 0 0 0,1 0 0 0 0,-1-5 0 0 0,-1-116 914 0 0,2 122-260 0 0,5 27-475 0 0,-5-16-119 0 0,-1 0 1 0 0,0 0-1 0 0,-1 0 1 0 0,1-1-1 0 0,-2 1 0 0 0,1 0 1 0 0,-1-1-1 0 0,0 0 0 0 0,-1 1 1 0 0,-8 13-1 0 0,-3 2-105 0 0,-36 43 1 0 0,33-46-781 0 0,0-2 0 0 0,-2 0 1 0 0,-34 26-1 0 0,12-18-7098 0 0,0-8-8691 0 0</inkml:trace>
</inkml:ink>
</file>

<file path=ppt/ink/ink5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5.484"/>
    </inkml:context>
    <inkml:brush xml:id="br0">
      <inkml:brushProperty name="width" value="0.05" units="cm"/>
      <inkml:brushProperty name="height" value="0.05" units="cm"/>
      <inkml:brushProperty name="color" value="#00A0D7"/>
    </inkml:brush>
  </inkml:definitions>
  <inkml:trace contextRef="#ctx0" brushRef="#br0">0 130 5693 0 0,'27'5'7120'0'0,"6"-10"-3572"0"0,27-15-560 0 0,-30 4-2343 0 0,-1-5-4054 0 0,-26 18 2540 0 0,0 0 0 0 0,-1 0 0 0 0,1 0 0 0 0,0-1 0 0 0,-1 1 0 0 0,0 0 0 0 0,1-1 0 0 0,-2 0 0 0 0,1 1 0 0 0,0-1 0 0 0,-1 0 0 0 0,1 0 0 0 0,-1 0 0 0 0,1-7 0 0 0,-2-1-1117 0 0</inkml:trace>
</inkml:ink>
</file>

<file path=ppt/ink/ink5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5.812"/>
    </inkml:context>
    <inkml:brush xml:id="br0">
      <inkml:brushProperty name="width" value="0.05" units="cm"/>
      <inkml:brushProperty name="height" value="0.05" units="cm"/>
      <inkml:brushProperty name="color" value="#00A0D7"/>
    </inkml:brush>
  </inkml:definitions>
  <inkml:trace contextRef="#ctx0" brushRef="#br0">98 53 4144 0 0,'-5'-29'6331'0'0,"0"6"3253"0"0,-2 49-6388 0 0,-11 67-3680 0 0,-3 0-5687 0 0,-6 26-5317 0 0,20-94 9344 0 0,-1-3 240 0 0</inkml:trace>
</inkml:ink>
</file>

<file path=ppt/ink/ink5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6.750"/>
    </inkml:context>
    <inkml:brush xml:id="br0">
      <inkml:brushProperty name="width" value="0.05" units="cm"/>
      <inkml:brushProperty name="height" value="0.05" units="cm"/>
      <inkml:brushProperty name="color" value="#00A0D7"/>
    </inkml:brush>
  </inkml:definitions>
  <inkml:trace contextRef="#ctx0" brushRef="#br0">656 32 5312 0 0,'8'-32'16183'0'0,"-3"44"-15681"0"0,0 0 0 0 0,0 0 0 0 0,-1 0 0 0 0,-1 0 0 0 0,0 1 0 0 0,-1 0 0 0 0,1 15 0 0 0,2 96 857 0 0,-5-100-1321 0 0,-1-1 1 0 0,-1 1 0 0 0,0 0-1 0 0,-3-1 1 0 0,0 0 0 0 0,-1 0-1 0 0,-1 0 1 0 0,-1-1 0 0 0,-1 0-1 0 0,-1 0 1 0 0,0-1-1 0 0,-2 0 1 0 0,-1-1 0 0 0,0-1-1 0 0,-2 0 1 0 0,0-1 0 0 0,-1 0-1 0 0,-1-1 1 0 0,0-1 0 0 0,-1-1-1 0 0,-1 0 1 0 0,-34 20 0 0 0,35-25 35 0 0,-1-1 1 0 0,0-1-1 0 0,0-1 1 0 0,0 0 0 0 0,-1-1-1 0 0,0-1 1 0 0,-40 4 0 0 0,51-8 8 0 0,-1-1 0 0 0,1 0 0 0 0,-1 0 0 0 0,1-1 0 0 0,0 0 0 0 0,-1 0 0 0 0,1-1 0 0 0,0-1 0 0 0,0 1 0 0 0,0-2 0 0 0,0 1 0 0 0,1-1 0 0 0,-1 0 0 0 0,1-1 0 0 0,0 0 1 0 0,0 0-1 0 0,1-1 0 0 0,0 0 0 0 0,-12-12 0 0 0,14 11-123 0 0,-1-1 0 0 0,1 0 0 0 0,0-1 0 0 0,1 1 0 0 0,0-1 0 0 0,0 0 0 0 0,1 0 0 0 0,0 0 1 0 0,1 0-1 0 0,0-1 0 0 0,0 1 0 0 0,1-1 0 0 0,0 1 0 0 0,1-1 0 0 0,0 0 0 0 0,1 1 0 0 0,-1-1 0 0 0,2 1 1 0 0,0-1-1 0 0,0 1 0 0 0,0 0 0 0 0,8-17 0 0 0,-3 6-738 0 0,2 1-1 0 0,0 0 1 0 0,1 1 0 0 0,1 0-1 0 0,1 1 1 0 0,0 0 0 0 0,1 1 0 0 0,1 1-1 0 0,23-22 1 0 0,-19 22-1970 0 0,1 2 1 0 0,1 0 0 0 0,39-20-1 0 0,-17 16 2384 0 0,-1 8 3950 0 0,-9 7-837 0 0,-23 2-1762 0 0,0 0 0 0 0,-1-1 0 0 0,1 0 0 0 0,-1-1 0 0 0,1 1 0 0 0,-1-2 0 0 0,13-4 0 0 0,-20 7-410 0 0,3-5 2665 0 0</inkml:trace>
</inkml:ink>
</file>

<file path=ppt/ink/ink5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7.453"/>
    </inkml:context>
    <inkml:brush xml:id="br0">
      <inkml:brushProperty name="width" value="0.05" units="cm"/>
      <inkml:brushProperty name="height" value="0.05" units="cm"/>
      <inkml:brushProperty name="color" value="#00A0D7"/>
    </inkml:brush>
  </inkml:definitions>
  <inkml:trace contextRef="#ctx0" brushRef="#br0">158 9 4452 0 0,'-3'-8'12569'0'0,"-3"20"-9700"0"0,-4 22-1886 0 0,-22 81 1381 0 0,22-87-4152 0 0,-1-1-1 0 0,-15 27 1 0 0,22-48 135 0 0,0 0 0 0 0,-1 0 1 0 0,1 0-1 0 0,-1-1 0 0 0,0 0 1 0 0,0 0-1 0 0,-1 0 0 0 0,-7 4 1 0 0,5-3-78 0 0</inkml:trace>
</inkml:ink>
</file>

<file path=ppt/ink/ink5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8.281"/>
    </inkml:context>
    <inkml:brush xml:id="br0">
      <inkml:brushProperty name="width" value="0.05" units="cm"/>
      <inkml:brushProperty name="height" value="0.05" units="cm"/>
      <inkml:brushProperty name="color" value="#00A0D7"/>
    </inkml:brush>
  </inkml:definitions>
  <inkml:trace contextRef="#ctx0" brushRef="#br0">982 19 4256 0 0,'0'0'13264'0'0,"0"4"-12313"0"0,-1 13-98 0 0,0 0 1 0 0,-1 0-1 0 0,-1 0 0 0 0,0-1 0 0 0,-1 1 1 0 0,-12 28-1 0 0,11-34-659 0 0,0 0 1 0 0,0-1 0 0 0,-1 0-1 0 0,0 0 1 0 0,0-1-1 0 0,-1 0 1 0 0,-1 0-1 0 0,0 0 1 0 0,0-1-1 0 0,0 0 1 0 0,-14 10-1 0 0,20-17-168 0 0,1 0-1 0 0,-1 0 0 0 0,0 0 0 0 0,1 0 1 0 0,-1 0-1 0 0,0 0 0 0 0,0 0 1 0 0,1-1-1 0 0,-1 1 0 0 0,0 0 0 0 0,0-1 1 0 0,0 0-1 0 0,0 1 0 0 0,0-1 0 0 0,0 0 1 0 0,0 0-1 0 0,0 0 0 0 0,0 0 0 0 0,1-1 1 0 0,-1 1-1 0 0,0 0 0 0 0,0-1 0 0 0,0 1 1 0 0,-3-2-1 0 0,3 0-2 0 0,0 0 1 0 0,-1 0-1 0 0,1 0 0 0 0,0 0 1 0 0,0-1-1 0 0,0 1 1 0 0,0-1-1 0 0,1 1 0 0 0,-1-1 1 0 0,1 1-1 0 0,0-1 0 0 0,-1 0 1 0 0,1 0-1 0 0,0-3 1 0 0,-3-8 13 0 0,1 0 0 0 0,1 0 0 0 0,0 0 0 0 0,1 0 1 0 0,1-23-1 0 0,1 1-2 0 0,0 14 399 0 0,0 1 1 0 0,1 0 0 0 0,7-29 0 0 0,-14 74 271 0 0,2 0-1 0 0,-2 32 1 0 0,4-29-595 0 0,-2 0 0 0 0,0 0 0 0 0,-2 0 0 0 0,-1 0 0 0 0,-14 41 0 0 0,16-59-30 0 0,3-6-77 0 0,0 0 1 0 0,0-1-1 0 0,0 1 0 0 0,0 0 1 0 0,0-1-1 0 0,-1 0 1 0 0,1 1-1 0 0,-1-1 1 0 0,0 0-1 0 0,1 0 0 0 0,-1 0 1 0 0,0 0-1 0 0,0 0 1 0 0,0 0-1 0 0,0 0 0 0 0,-1-1 1 0 0,1 1-1 0 0,0-1 1 0 0,-1 1-1 0 0,1-1 0 0 0,-1 0 1 0 0,0 0-1 0 0,1 0 1 0 0,-1-1-1 0 0,0 1 1 0 0,1 0-1 0 0,-1-1 0 0 0,0 0 1 0 0,0 0-1 0 0,1 0 1 0 0,-5 0-1 0 0,4 0-16 0 0,0-1 24 0 0,-15-1-8 0 0,1 0-4 0 0,9 1-6 0 0,0 0 0 0 0,0 1 0 0 0,1 0 0 0 0,-1 0 0 0 0,0 1 0 0 0,0 0 1 0 0,1 0-1 0 0,-13 4 0 0 0,6 4-19 0 0,0 0 0 0 0,0 1 0 0 0,1 1 1 0 0,1 0-1 0 0,0 0 0 0 0,0 2 1 0 0,1-1-1 0 0,-11 18 0 0 0,2-5-25 0 0,-111 115-1647 0 0,110-121 180 0 0,-1 0 1 0 0,-2-1 0 0 0,0-1-1 0 0,-40 21 1 0 0,46-30-379 0 0,-15-1-6374 0 0,1-10-310 0 0,15-7 6132 0 0,10 2 607 0 0</inkml:trace>
</inkml:ink>
</file>

<file path=ppt/ink/ink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0.810"/>
    </inkml:context>
    <inkml:brush xml:id="br0">
      <inkml:brushProperty name="width" value="0.05" units="cm"/>
      <inkml:brushProperty name="height" value="0.05" units="cm"/>
      <inkml:brushProperty name="color" value="#004F8B"/>
    </inkml:brush>
  </inkml:definitions>
  <inkml:trace contextRef="#ctx0" brushRef="#br0">690 13 5977 0 0,'2'-12'17269'0'0,"-7"33"-11796"0"0,-14 45-6421 0 0,12-45 3164 0 0,2-9-2115 0 0,-5 14 675 0 0,-25 45 1 0 0,33-66-707 0 0,-1 0 0 0 0,-1 0 1 0 0,1 0-1 0 0,0 0 1 0 0,-1-1-1 0 0,0 0 0 0 0,0 1 1 0 0,-1-2-1 0 0,1 1 1 0 0,-1 0-1 0 0,1-1 0 0 0,-1 0 1 0 0,0 0-1 0 0,-1 0 1 0 0,-7 2-1 0 0,2-3-70 0 0,8-2 0 0 0,0 0 0 0 0,0 0 0 0 0,1-1 0 0 0,-1 1 0 0 0,0 0 0 0 0,0-1 0 0 0,1 0 0 0 0,-1 0 0 0 0,0 0 0 0 0,1 0 0 0 0,-5-2 0 0 0,-5-11 0 0 0,6 0 0 0 0,4 5 0 0 0,-1-38 0 0 0,12-25 0 0 0,0 15 0 0 0,-11 67-29 0 0,-1 1 0 0 0,0-1-1 0 0,0-1 1 0 0,0 1 0 0 0,-2 0 0 0 0,1-1-1 0 0,-1 0 1 0 0,-10 14 0 0 0,-2 1-201 0 0,-1-2 0 0 0,-36 35 0 0 0,6-13-457 0 0,-3-2 0 0 0,-67 43 0 0 0,66-54-8276 0 0,39-24 5397 0 0,1-1-1 0 0,-1-1 1 0 0,0 0 0 0 0,-18 4-1 0 0</inkml:trace>
</inkml:ink>
</file>

<file path=ppt/ink/ink5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8.750"/>
    </inkml:context>
    <inkml:brush xml:id="br0">
      <inkml:brushProperty name="width" value="0.05" units="cm"/>
      <inkml:brushProperty name="height" value="0.05" units="cm"/>
      <inkml:brushProperty name="color" value="#00A0D7"/>
    </inkml:brush>
  </inkml:definitions>
  <inkml:trace contextRef="#ctx0" brushRef="#br0">1028 41 4524 0 0,'4'-5'1902'0'0,"13"-18"3173"0"0,-13 11 4042 0 0,-11 14-8571 0 0,-10 5-162 0 0,0 1 0 0 0,0 0 0 0 0,1 2 0 0 0,0 0 0 0 0,-25 21 0 0 0,-76 74 611 0 0,78-68-793 0 0,-207 200 817 0 0,-43 40-5844 0 0,254-245 382 0 0,-1-1 0 0 0,-1-2 0 0 0,-58 35 1 0 0,68-49 2438 0 0</inkml:trace>
</inkml:ink>
</file>

<file path=ppt/ink/ink5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09.078"/>
    </inkml:context>
    <inkml:brush xml:id="br0">
      <inkml:brushProperty name="width" value="0.05" units="cm"/>
      <inkml:brushProperty name="height" value="0.05" units="cm"/>
      <inkml:brushProperty name="color" value="#00A0D7"/>
    </inkml:brush>
  </inkml:definitions>
  <inkml:trace contextRef="#ctx0" brushRef="#br0">1 135 5136 0 0,'1'-3'595'0'0,"0"0"0"0"0,1 0 0 0 0,-1 0 0 0 0,1 1 0 0 0,0-1 0 0 0,-1 0 0 0 0,1 1 0 0 0,0-1 0 0 0,1 1 0 0 0,-1 0 0 0 0,0 0 0 0 0,5-4 0 0 0,40-24 2043 0 0,-20 13-1791 0 0,20-13-3206 0 0,-21 14-8050 0 0,-19 12 8437 0 0</inkml:trace>
</inkml:ink>
</file>

<file path=ppt/ink/ink5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10.031"/>
    </inkml:context>
    <inkml:brush xml:id="br0">
      <inkml:brushProperty name="width" value="0.05" units="cm"/>
      <inkml:brushProperty name="height" value="0.05" units="cm"/>
      <inkml:brushProperty name="color" value="#00A0D7"/>
    </inkml:brush>
  </inkml:definitions>
  <inkml:trace contextRef="#ctx0" brushRef="#br0">702 51 4092 0 0,'-13'7'13576'0'0,"9"-3"-13382"0"0,-13 31 1706 0 0,-31 53 464 0 0,43-80-2180 0 0,0-1 0 0 0,-1 1 0 0 0,1-1 0 0 0,-2-1 0 0 0,1 1-1 0 0,-1-1 1 0 0,0 0 0 0 0,-15 9 0 0 0,22-15-169 0 0,-1 1 0 0 0,0-1-1 0 0,0 1 1 0 0,1-1 0 0 0,-1 0 0 0 0,0 1 0 0 0,0-1 0 0 0,0 0-1 0 0,0 1 1 0 0,1-1 0 0 0,-1 0 0 0 0,0 0 0 0 0,0 0 0 0 0,0 0-1 0 0,0 0 1 0 0,0 0 0 0 0,0 0 0 0 0,0 0 0 0 0,0 0 0 0 0,1 0-1 0 0,-1 0 1 0 0,0-1 0 0 0,0 1 0 0 0,0 0 0 0 0,0-1 0 0 0,0 1-1 0 0,1 0 1 0 0,-1-1 0 0 0,0 1 0 0 0,0-1 0 0 0,0 0 0 0 0,-1-1-14 0 0,1-1 1 0 0,0 1 0 0 0,-1 0 0 0 0,1 0 0 0 0,0-1 0 0 0,0 1 0 0 0,1 0 0 0 0,-1-1 0 0 0,0 1 0 0 0,1-1 0 0 0,-1-2-1 0 0,0-8-75 0 0,0 1 0 0 0,1-1 0 0 0,2-16 0 0 0,15-123 1089 0 0,-16 149-900 0 0,-3 24 166 0 0,-1 1 1 0 0,0-1 0 0 0,-2 0 0 0 0,-11 35-1 0 0,5-29-262 0 0,-4 9 174 0 0,-25 44 0 0 0,33-68-155 0 0,-1 0 0 0 0,0 0 0 0 0,-1-1 0 0 0,-1 0 0 0 0,0-1 0 0 0,0 0 0 0 0,-13 9 0 0 0,-92 59-185 0 0,114-77 85 0 0,0 5-427 0 0,2-5 260 0 0,6 5 173 0 0,9 4-94 0 0,6 7-458 0 0,-21-16 602 0 0,-1 0-1 0 0,1 0 1 0 0,-1 0-1 0 0,0 0 1 0 0,1 0 0 0 0,-1 0-1 0 0,0 0 1 0 0,0 0 0 0 0,0 0-1 0 0,0 0 1 0 0,0 0 0 0 0,0 0-1 0 0,0 0 1 0 0,0 0 0 0 0,0 0-1 0 0,0 0 1 0 0,-1 0 0 0 0,1 0-1 0 0,0 0 1 0 0,-1 0 0 0 0,1 0-1 0 0,-1 0 1 0 0,1 0 0 0 0,-1 0-1 0 0,1 0 1 0 0,-1-1 0 0 0,-1 2-1 0 0,-6 10 41 0 0,0-1 0 0 0,-1 0 0 0 0,-1 0 0 0 0,0-1-1 0 0,0 0 1 0 0,-1-1 0 0 0,-1 0 0 0 0,1-1 0 0 0,-1 0 0 0 0,0-1-1 0 0,-1 0 1 0 0,0-1 0 0 0,0 0 0 0 0,-19 4 0 0 0,30-9 80 0 0,-1 0 0 0 0,0-1 0 0 0,0 0 0 0 0,0 0 0 0 0,0 0 0 0 0,1 0 0 0 0,-1 0 0 0 0,0 0 1 0 0,0-1-1 0 0,0 1 0 0 0,1-1 0 0 0,-1 0 0 0 0,0 0 0 0 0,1 0 0 0 0,-1 0 0 0 0,0 0 0 0 0,1-1 0 0 0,0 1 0 0 0,-1-1 1 0 0,1 0-1 0 0,-3-2 0 0 0,2 0 9 0 0,0 0-1 0 0,0 0 1 0 0,1 0 0 0 0,-1 0 0 0 0,1-1 0 0 0,0 1 0 0 0,0-1 0 0 0,1 1 0 0 0,-1-1-1 0 0,1 0 1 0 0,-1-8 0 0 0,0-2-56 0 0,1-1 0 0 0,1 0 1 0 0,1 0-1 0 0,0 0 0 0 0,1 0 0 0 0,7-27 0 0 0,-3 20-215 0 0,2 1 0 0 0,1 1 0 0 0,12-24 0 0 0,-9 24-1693 0 0,1 0 1 0 0,27-31-1 0 0,-17 25-2438 0 0,2 2-1 0 0,1 1 0 0 0,1 2 0 0 0,49-33 1 0 0,-57 43 2355 0 0</inkml:trace>
</inkml:ink>
</file>

<file path=ppt/ink/ink5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10.390"/>
    </inkml:context>
    <inkml:brush xml:id="br0">
      <inkml:brushProperty name="width" value="0.05" units="cm"/>
      <inkml:brushProperty name="height" value="0.05" units="cm"/>
      <inkml:brushProperty name="color" value="#00A0D7"/>
    </inkml:brush>
  </inkml:definitions>
  <inkml:trace contextRef="#ctx0" brushRef="#br0">0 364 3980 0 0,'0'0'5390'0'0,"4"-3"-4195"0"0,64-56 4283 0 0,-1-4-5441 0 0,-3 0-6943 0 0,59-79 0 0 0,-97 109 5054 0 0</inkml:trace>
</inkml:ink>
</file>

<file path=ppt/ink/ink5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10.765"/>
    </inkml:context>
    <inkml:brush xml:id="br0">
      <inkml:brushProperty name="width" value="0.05" units="cm"/>
      <inkml:brushProperty name="height" value="0.05" units="cm"/>
      <inkml:brushProperty name="color" value="#00A0D7"/>
    </inkml:brush>
  </inkml:definitions>
  <inkml:trace contextRef="#ctx0" brushRef="#br0">1305 13 4708 0 0,'-1'-1'198'0'0,"0"0"0"0"0,0 0-1 0 0,0 0 1 0 0,0 0 0 0 0,0 0-1 0 0,0 0 1 0 0,0 0 0 0 0,0 1-1 0 0,-1-1 1 0 0,1 0-1 0 0,0 1 1 0 0,0-1 0 0 0,-1 1-1 0 0,1-1 1 0 0,0 1 0 0 0,-1 0-1 0 0,1 0 1 0 0,0-1-1 0 0,-1 1 1 0 0,1 0 0 0 0,-1 0-1 0 0,1 0 1 0 0,0 0 0 0 0,-1 1-1 0 0,1-1 1 0 0,0 0 0 0 0,-1 0-1 0 0,1 1 1 0 0,0-1-1 0 0,-1 1 1 0 0,1-1 0 0 0,0 1-1 0 0,0 0 1 0 0,0 0 0 0 0,-2 1-1 0 0,-51 31 1379 0 0,48-29-1157 0 0,-95 74 1350 0 0,-116 114 0 0 0,138-119-1293 0 0,-260 242 338 0 0,48-45-4862 0 0,255-238-1624 0 0,-73 48 0 0 0,82-64 3758 0 0</inkml:trace>
</inkml:ink>
</file>

<file path=ppt/ink/ink5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21.453"/>
    </inkml:context>
    <inkml:brush xml:id="br0">
      <inkml:brushProperty name="width" value="0.05" units="cm"/>
      <inkml:brushProperty name="height" value="0.05" units="cm"/>
      <inkml:brushProperty name="color" value="#00A0D7"/>
    </inkml:brush>
  </inkml:definitions>
  <inkml:trace contextRef="#ctx0" brushRef="#br0">424 28 4072 0 0,'8'-27'19071'0'0,"-17"42"-18509"0"0,6-7-479 0 0,-1-1 0 0 0,0 0 0 0 0,0 0 1 0 0,0-1-1 0 0,-1 1 0 0 0,0-1 0 0 0,0 0 0 0 0,-1 0 1 0 0,1-1-1 0 0,-1 1 0 0 0,0-1 0 0 0,-1-1 1 0 0,0 1-1 0 0,1-1 0 0 0,-13 6 0 0 0,13-9-168 0 0,1-1-1 0 0,-1 0 0 0 0,1 0 0 0 0,-1 0 0 0 0,1 0 1 0 0,-1-1-1 0 0,1 0 0 0 0,-8-2 0 0 0,7 2 69 0 0,1-1-1 0 0,-1 1 1 0 0,0 1 0 0 0,0-1-1 0 0,0 1 1 0 0,1 0-1 0 0,-10 1 1 0 0,9 1 150 0 0,0 0 0 0 0,0 0 0 0 0,1 1 0 0 0,0 0 1 0 0,-1 0-1 0 0,1 0 0 0 0,0 1 0 0 0,0-1 0 0 0,1 1 0 0 0,-1 0 0 0 0,-5 7 0 0 0,-45 62 1133 0 0,10-11-2635 0 0,35-50 325 0 0,-12 12-5409 0 0,7 2-6785 0 0</inkml:trace>
</inkml:ink>
</file>

<file path=ppt/ink/ink5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21.813"/>
    </inkml:context>
    <inkml:brush xml:id="br0">
      <inkml:brushProperty name="width" value="0.05" units="cm"/>
      <inkml:brushProperty name="height" value="0.05" units="cm"/>
      <inkml:brushProperty name="color" value="#00A0D7"/>
    </inkml:brush>
  </inkml:definitions>
  <inkml:trace contextRef="#ctx0" brushRef="#br0">0 0 5977 0 0,'16'10'10490'0'0,"-1"1"-10223"0"0,-5-4-8055 0 0,-24-20 998 0 0,4 3 4990 0 0</inkml:trace>
</inkml:ink>
</file>

<file path=ppt/ink/ink5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23.922"/>
    </inkml:context>
    <inkml:brush xml:id="br0">
      <inkml:brushProperty name="width" value="0.05" units="cm"/>
      <inkml:brushProperty name="height" value="0.05" units="cm"/>
      <inkml:brushProperty name="color" value="#00A0D7"/>
    </inkml:brush>
  </inkml:definitions>
  <inkml:trace contextRef="#ctx0" brushRef="#br0">1545 30 4256 0 0,'0'-17'8115'0'0,"0"16"-7847"0"0,0 1 1 0 0,0 0-1 0 0,0-1 0 0 0,1 1 0 0 0,-1 0 1 0 0,0-1-1 0 0,0 1 0 0 0,0 0 0 0 0,-4-9 7243 0 0,4 9-7243 0 0,-1-1 0 0 0,-8 16 187 0 0,2 0-1 0 0,0 0 1 0 0,-9 28 0 0 0,13-31-571 0 0,-1-1-1 0 0,0 0 1 0 0,0 0 0 0 0,-1 0-1 0 0,0 0 1 0 0,-1-1 0 0 0,-1 0 0 0 0,1 0-1 0 0,-1 0 1 0 0,-1-1 0 0 0,-12 12-1 0 0,-16-7-1671 0 0,35-14 1643 0 0,-3 1 23 0 0,0 1 89 0 0,1-1-1 0 0,-1 1 1 0 0,1-1-1 0 0,-1 1 0 0 0,1 0 1 0 0,-6 5-1 0 0,-14 16 477 0 0,15-14-344 0 0,-1 0 0 0 0,0 0 0 0 0,-1 0 0 0 0,0-1 0 0 0,0-1 0 0 0,-18 10 0 0 0,-65 39 190 0 0,63-35 14 0 0,-58 31 0 0 0,76-46-241 0 0,-1-1 0 0 0,1 0 0 0 0,-1-1 1 0 0,0-1-1 0 0,0 0 0 0 0,0-1 0 0 0,-1 0 0 0 0,-19 0 0 0 0,23-3-90 0 0,0 1-1 0 0,1-1 0 0 0,-1 0 0 0 0,0-1 0 0 0,0 0 0 0 0,1-1 1 0 0,0 0-1 0 0,-1-1 0 0 0,1 1 0 0 0,0-2 0 0 0,0 1 0 0 0,-11-9 0 0 0,17 11-30 0 0,1-1-1 0 0,-1 1 0 0 0,0-1 0 0 0,1 0 0 0 0,-1 1 0 0 0,1-1 0 0 0,0 0 0 0 0,0-1 0 0 0,0 1 0 0 0,0 0 1 0 0,0-1-1 0 0,1 1 0 0 0,0-1 0 0 0,-1 1 0 0 0,1-1 0 0 0,1 0 0 0 0,-1 1 0 0 0,0-1 0 0 0,1 0 0 0 0,0 1 1 0 0,0-1-1 0 0,0 0 0 0 0,0 0 0 0 0,1 0 0 0 0,-1 1 0 0 0,1-1 0 0 0,0 0 0 0 0,0 1 0 0 0,1-1 0 0 0,-1 1 1 0 0,1-1-1 0 0,-1 1 0 0 0,1 0 0 0 0,4-6 0 0 0,-4 6 60 0 0,-1 1 1 0 0,1-1-1 0 0,-1 1 0 0 0,1 0 1 0 0,0-1-1 0 0,0 1 0 0 0,0 0 1 0 0,0 0-1 0 0,0 0 0 0 0,0 0 0 0 0,1 0 1 0 0,-1 1-1 0 0,1-1 0 0 0,-1 1 1 0 0,1 0-1 0 0,0-1 0 0 0,-1 1 1 0 0,1 0-1 0 0,0 1 0 0 0,0-1 1 0 0,0 0-1 0 0,0 1 0 0 0,0 0 1 0 0,0 0-1 0 0,-1-1 0 0 0,1 2 1 0 0,0-1-1 0 0,4 1 0 0 0,-4-1 40 0 0,-2 1-35 0 0,-1-1 1 0 0,1 0-1 0 0,0 0 1 0 0,0 1-1 0 0,0-1 1 0 0,0 0-1 0 0,-1 1 1 0 0,1-1 0 0 0,0 1-1 0 0,-1-1 1 0 0,1 1-1 0 0,0-1 1 0 0,-1 1-1 0 0,1 0 1 0 0,0-1-1 0 0,-1 1 1 0 0,1 0 0 0 0,-1-1-1 0 0,1 1 1 0 0,-1 0-1 0 0,0 0 1 0 0,1 0-1 0 0,-1-1 1 0 0,0 1-1 0 0,1 0 1 0 0,-1 0-1 0 0,0 0 1 0 0,0 0 0 0 0,0 0-1 0 0,0-1 1 0 0,0 2-1 0 0,7 27 204 0 0,-8-25-179 0 0,0 0 1 0 0,0 0 0 0 0,0 0 0 0 0,0 0 0 0 0,0 0 0 0 0,-1 0-1 0 0,0 0 1 0 0,0 0 0 0 0,0-1 0 0 0,0 1 0 0 0,-1-1-1 0 0,1 1 1 0 0,-1-1 0 0 0,0 0 0 0 0,-4 4 0 0 0,-49 38 76 0 0,43-36-115 0 0,9-6 30 0 0,0 1-1 0 0,-1-1 1 0 0,1 0 0 0 0,-1 0-1 0 0,0-1 1 0 0,0 1-1 0 0,0-1 1 0 0,-1 0 0 0 0,1-1-1 0 0,0 1 1 0 0,-1-1-1 0 0,1 0 1 0 0,-1 0 0 0 0,1-1-1 0 0,-1 1 1 0 0,1-1-1 0 0,-1-1 1 0 0,1 1 0 0 0,-1-1-1 0 0,1 0 1 0 0,-1 0-1 0 0,-9-4 1 0 0,10 3-4 0 0,0 0-1 0 0,0 0 0 0 0,0-1 1 0 0,1 0-1 0 0,-1 0 1 0 0,1 0-1 0 0,0-1 1 0 0,0 1-1 0 0,0-1 0 0 0,0 0 1 0 0,0 0-1 0 0,1 0 1 0 0,0 0-1 0 0,0-1 1 0 0,0 0-1 0 0,1 1 1 0 0,-1-1-1 0 0,1 0 0 0 0,0 0 1 0 0,0 0-1 0 0,0-7 1 0 0,-5-15 151 0 0,1-1 0 0 0,-4-52 0 0 0,6 43-40 0 0,-9-139 2368 0 0,49 434-1123 0 0,-30-201-1081 0 0,-3-1-1 0 0,-4 70 1 0 0,-2-95-186 0 0,-1 0 1 0 0,-2 0-1 0 0,-1 0 1 0 0,-1-1-1 0 0,-20 48 0 0 0,17-52-74 0 0,0-1-1 0 0,-2 0 0 0 0,-1-1 1 0 0,-1 0-1 0 0,-1-1 0 0 0,-37 40 1 0 0,47-57-27 0 0,1 0 1 0 0,-1-1-1 0 0,0 0 1 0 0,-1-1-1 0 0,1 1 1 0 0,-1-1-1 0 0,0 0 0 0 0,0-1 1 0 0,0 0-1 0 0,0 0 1 0 0,-1 0-1 0 0,1-1 1 0 0,-1 0-1 0 0,1-1 1 0 0,-1 1-1 0 0,0-2 1 0 0,0 1-1 0 0,1-1 0 0 0,-1 0 1 0 0,0 0-1 0 0,0-1 1 0 0,0 0-1 0 0,1-1 1 0 0,-1 0-1 0 0,0 0 1 0 0,1 0-1 0 0,0-1 0 0 0,0 0 1 0 0,-10-6-1 0 0,8 3 44 0 0,0 0 0 0 0,0-1 0 0 0,0 0-1 0 0,1-1 1 0 0,0 0 0 0 0,1 0-1 0 0,0 0 1 0 0,0-1 0 0 0,0 0 0 0 0,1-1-1 0 0,1 0 1 0 0,0 1 0 0 0,0-2 0 0 0,1 1-1 0 0,0 0 1 0 0,0-1 0 0 0,1 0-1 0 0,1 0 1 0 0,-2-17 0 0 0,2 12-428 0 0,0 0 1 0 0,2 0-1 0 0,0 0 0 0 0,0-1 1 0 0,2 1-1 0 0,0 0 1 0 0,1 0-1 0 0,0 0 0 0 0,1 1 1 0 0,1-1-1 0 0,1 1 1 0 0,13-27-1 0 0,-5 21-3618 0 0,0 0 1 0 0,2 1-1 0 0,32-33 0 0 0,25-14-3456 0 0,-50 48 5612 0 0</inkml:trace>
</inkml:ink>
</file>

<file path=ppt/ink/ink5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25.125"/>
    </inkml:context>
    <inkml:brush xml:id="br0">
      <inkml:brushProperty name="width" value="0.05" units="cm"/>
      <inkml:brushProperty name="height" value="0.05" units="cm"/>
      <inkml:brushProperty name="color" value="#00A0D7"/>
    </inkml:brush>
  </inkml:definitions>
  <inkml:trace contextRef="#ctx0" brushRef="#br0">99 305 4196 0 0,'8'-40'7811'0'0,"9"-46"1088"0"0,-12 67-8015 0 0,1 1 0 0 0,0-1 0 0 0,1 1-1 0 0,18-31 1 0 0,-24 47-863 0 0,21-30 757 0 0,-21 30-743 0 0,0 0 1 0 0,0 1 0 0 0,1-1 0 0 0,-1 0 0 0 0,0 1 0 0 0,1 0 0 0 0,-1-1-1 0 0,1 1 1 0 0,0 0 0 0 0,-1 0 0 0 0,1 0 0 0 0,0 0 0 0 0,0 0 0 0 0,0 0-1 0 0,0 1 1 0 0,2-2 0 0 0,-3 2-35 0 0,0 1-1 0 0,-1-1 0 0 0,1 0 1 0 0,0 0-1 0 0,0 0 1 0 0,0 1-1 0 0,-1-1 1 0 0,1 1-1 0 0,0-1 1 0 0,-1 0-1 0 0,1 1 1 0 0,0-1-1 0 0,-1 1 0 0 0,1-1 1 0 0,0 1-1 0 0,-1 0 1 0 0,1-1-1 0 0,-1 1 1 0 0,1 0-1 0 0,-1-1 1 0 0,1 1-1 0 0,-1 0 0 0 0,0 0 1 0 0,1-1-1 0 0,-1 1 1 0 0,0 0-1 0 0,0 0 1 0 0,0 0-1 0 0,1-1 1 0 0,-1 1-1 0 0,0 0 0 0 0,0 0 1 0 0,0 0-1 0 0,0-1 1 0 0,0 1-1 0 0,0 0 1 0 0,-1 0-1 0 0,1 0 1 0 0,0 0-1 0 0,0-1 1 0 0,-1 1-1 0 0,1 0 0 0 0,0 0 1 0 0,-1 0-1 0 0,-13 38-75 0 0,13-37 61 0 0,-12 21-985 0 0,-2 0 0 0 0,-1-1 1 0 0,-1-1-1 0 0,0-1 0 0 0,-2 0 0 0 0,-32 27 0 0 0,15-17-4962 0 0,-3-10-4884 0 0</inkml:trace>
</inkml:ink>
</file>

<file path=ppt/ink/ink5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25.469"/>
    </inkml:context>
    <inkml:brush xml:id="br0">
      <inkml:brushProperty name="width" value="0.05" units="cm"/>
      <inkml:brushProperty name="height" value="0.05" units="cm"/>
      <inkml:brushProperty name="color" value="#00A0D7"/>
    </inkml:brush>
  </inkml:definitions>
  <inkml:trace contextRef="#ctx0" brushRef="#br0">648 36 3652 0 0,'18'-35'12728'0'0,"-16"39"-11814"0"0,-2 2-677 0 0,1 0 0 0 0,0 0 1 0 0,-1 1-1 0 0,0-1 0 0 0,-1 0 1 0 0,1 0-1 0 0,-1 0 0 0 0,0 0 1 0 0,-1 0-1 0 0,0 0 0 0 0,0 0 1 0 0,0 0-1 0 0,-5 9 0 0 0,-8 14 373 0 0,-23 36-1 0 0,-28 32-1410 0 0,-112 128 0 0 0,39-76-4964 0 0,-6-8-4115 0 0,108-109 7986 0 0,3-3 120 0 0</inkml:trace>
</inkml:ink>
</file>

<file path=ppt/ink/ink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1.185"/>
    </inkml:context>
    <inkml:brush xml:id="br0">
      <inkml:brushProperty name="width" value="0.05" units="cm"/>
      <inkml:brushProperty name="height" value="0.05" units="cm"/>
      <inkml:brushProperty name="color" value="#004F8B"/>
    </inkml:brush>
  </inkml:definitions>
  <inkml:trace contextRef="#ctx0" brushRef="#br0">25 1 4104 0 0,'28'10'15444'0'0,"-18"-10"-15049"0"0,1 1 7152 0 0,-12 3-4902 0 0,-7 3-3808 0 0,5-5 345 0 0,2-1-159 0 0,0 0-1 0 0,-1-1 1 0 0,1 1 0 0 0,0 0-1 0 0,-1-1 1 0 0,1 0 0 0 0,-1 1 0 0 0,1-1-1 0 0,-1 0 1 0 0,1 0 0 0 0,-1 1-1 0 0,1-1 1 0 0,-1-1 0 0 0,1 1-1 0 0,-1 0 1 0 0,1 0 0 0 0,-1 0 0 0 0,1-1-1 0 0,-1 1 1 0 0,-1-1 0 0 0,-19-9-3272 0 0,14 5 2359 0 0</inkml:trace>
</inkml:ink>
</file>

<file path=ppt/ink/ink5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26.735"/>
    </inkml:context>
    <inkml:brush xml:id="br0">
      <inkml:brushProperty name="width" value="0.05" units="cm"/>
      <inkml:brushProperty name="height" value="0.05" units="cm"/>
      <inkml:brushProperty name="color" value="#00A0D7"/>
    </inkml:brush>
  </inkml:definitions>
  <inkml:trace contextRef="#ctx0" brushRef="#br0">340 190 3664 0 0,'0'0'1344'0'0,"15"-23"5254"0"0,-8 19-5945 0 0,1 0 0 0 0,-1 1 0 0 0,1 0 0 0 0,0 0 0 0 0,0 1 0 0 0,0 0 0 0 0,1 0 0 0 0,13-1 0 0 0,69 1 2349 0 0,-82 2-2744 0 0,0 1 1 0 0,-1 1 0 0 0,0-1 0 0 0,1 1 0 0 0,-1 1 0 0 0,0-1 0 0 0,0 1 0 0 0,0 1 0 0 0,12 7 0 0 0,-18-10-197 0 0,0 0 0 0 0,-1 0 0 0 0,1 1 0 0 0,0-1 0 0 0,-1 1 0 0 0,0-1 0 0 0,1 1-1 0 0,-1-1 1 0 0,0 1 0 0 0,0 0 0 0 0,0 0 0 0 0,0 0 0 0 0,0-1 0 0 0,0 1 0 0 0,0 0 0 0 0,-1 0 0 0 0,1 0 0 0 0,0 3 0 0 0,-1-2-24 0 0,-1 0 0 0 0,1 0 0 0 0,0-1 0 0 0,-1 1 0 0 0,0 0 0 0 0,0 0-1 0 0,0 0 1 0 0,0-1 0 0 0,0 1 0 0 0,0-1 0 0 0,-1 1 0 0 0,1-1 0 0 0,-1 1 0 0 0,0-1 0 0 0,0 0 0 0 0,0 0 0 0 0,-2 3 0 0 0,-3 1-13 0 0,-1 0 0 0 0,1-1 0 0 0,-1 0 0 0 0,0 0 1 0 0,0 0-1 0 0,0-1 0 0 0,-1 0 0 0 0,1-1 0 0 0,-1 0 1 0 0,0 0-1 0 0,0-1 0 0 0,0 0 0 0 0,0-1 0 0 0,-1 0 0 0 0,1 0 1 0 0,-16-1-1 0 0,19 0-38 0 0,0-1 1 0 0,0 1 0 0 0,-1-1-1 0 0,1 0 1 0 0,0 0-1 0 0,0-1 1 0 0,0 1-1 0 0,0-1 1 0 0,1-1 0 0 0,-1 1-1 0 0,1-1 1 0 0,-1 0-1 0 0,1 0 1 0 0,0-1 0 0 0,0 0-1 0 0,0 0 1 0 0,0 0-1 0 0,1 0 1 0 0,0-1-1 0 0,0 1 1 0 0,0-1 0 0 0,0 0-1 0 0,1 0 1 0 0,0-1-1 0 0,-5-9 1 0 0,7 12-14 0 0,1 0 0 0 0,-1 0 0 0 0,0 0 0 0 0,1 0 0 0 0,0 0 0 0 0,0 0 0 0 0,0 0 0 0 0,0 0 0 0 0,0-1 0 0 0,1 1 0 0 0,-1 0 0 0 0,3-5 0 0 0,-3 7 19 0 0,1-1-1 0 0,-1 1 1 0 0,1-1 0 0 0,-1 1 0 0 0,1-1 0 0 0,0 1 0 0 0,0 0 0 0 0,0 0-1 0 0,0-1 1 0 0,0 1 0 0 0,0 0 0 0 0,0 0 0 0 0,0 0 0 0 0,0 0 0 0 0,1 0 0 0 0,-1 0-1 0 0,0 1 1 0 0,1-1 0 0 0,-1 0 0 0 0,1 0 0 0 0,-1 1 0 0 0,0-1 0 0 0,1 1-1 0 0,-1 0 1 0 0,1-1 0 0 0,0 1 0 0 0,2 0 0 0 0,-3 0 2 0 0,0 0-1 0 0,0 0 1 0 0,0 0 0 0 0,0 0-1 0 0,0 0 1 0 0,0 0 0 0 0,0 0-1 0 0,0 0 1 0 0,0 1 0 0 0,0-1-1 0 0,0 0 1 0 0,0 1 0 0 0,0-1-1 0 0,0 1 1 0 0,0-1 0 0 0,0 1 0 0 0,0 0-1 0 0,0-1 1 0 0,0 1 0 0 0,-1 0-1 0 0,1-1 1 0 0,0 1 0 0 0,-1 0-1 0 0,1 0 1 0 0,0 0 0 0 0,0 1-1 0 0,0 0-1 0 0,-1 0 0 0 0,1 0 0 0 0,-1 0 0 0 0,0 0-1 0 0,0 1 1 0 0,0-1 0 0 0,0 0 0 0 0,0 0 0 0 0,0 0 0 0 0,0 0-1 0 0,-1 0 1 0 0,0 3 0 0 0,-1 3-4 0 0,-1 0 1 0 0,0 0-1 0 0,0 0 0 0 0,-1-1 0 0 0,-6 10 1 0 0,2-6 21 0 0,-1 0 0 0 0,-1-1 0 0 0,0 0 0 0 0,0-1 0 0 0,-1 0 0 0 0,0-1 0 0 0,-24 14 1 0 0,29-19 79 0 0,1 1 1 0 0,-1-1 0 0 0,0-1 0 0 0,-1 1 0 0 0,1-1-1 0 0,0 0 1 0 0,0 0 0 0 0,-1-1 0 0 0,1 0 0 0 0,-1 0 0 0 0,0 0-1 0 0,1-1 1 0 0,-1 0 0 0 0,0 0 0 0 0,1-1 0 0 0,-1 0-1 0 0,1 0 1 0 0,-11-3 0 0 0,12 1 135 0 0,0 0-1 0 0,0 0 1 0 0,1-1 0 0 0,-1 1-1 0 0,1-1 1 0 0,0 0 0 0 0,0 0-1 0 0,1-1 1 0 0,-1 1 0 0 0,1-1-1 0 0,0 0 1 0 0,0 0 0 0 0,0 0-1 0 0,1 0 1 0 0,0 0 0 0 0,0 0-1 0 0,0-1 1 0 0,-2-9-1 0 0,-1-11 428 0 0,1-1-1 0 0,-1-46 0 0 0,3 33-258 0 0,1 20 63 0 0,-5-24-5776 0 0,-5 27-3497 0 0,-10 5-6009 0 0,14 9 12877 0 0</inkml:trace>
</inkml:ink>
</file>

<file path=ppt/ink/ink5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27.063"/>
    </inkml:context>
    <inkml:brush xml:id="br0">
      <inkml:brushProperty name="width" value="0.05" units="cm"/>
      <inkml:brushProperty name="height" value="0.05" units="cm"/>
      <inkml:brushProperty name="color" value="#00A0D7"/>
    </inkml:brush>
  </inkml:definitions>
  <inkml:trace contextRef="#ctx0" brushRef="#br0">256 0 3672 0 0,'0'0'1392'0'0,"6"41"6125"0"0,-5-33-7026 0 0,-1 0 0 0 0,-1-1-1 0 0,0 1 1 0 0,0 0 0 0 0,0-1-1 0 0,-1 1 1 0 0,0 0 0 0 0,0-1-1 0 0,-1 0 1 0 0,-5 11 0 0 0,-45 70 536 0 0,21-40-1133 0 0,15-21-1499 0 0,-1-1 0 0 0,-28 33 0 0 0,36-48-1418 0 0,-1 0-1 0 0,-1 0 1 0 0,-22 16 0 0 0,25-21 1243 0 0</inkml:trace>
</inkml:ink>
</file>

<file path=ppt/ink/ink5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28.313"/>
    </inkml:context>
    <inkml:brush xml:id="br0">
      <inkml:brushProperty name="width" value="0.05" units="cm"/>
      <inkml:brushProperty name="height" value="0.05" units="cm"/>
      <inkml:brushProperty name="color" value="#00A0D7"/>
    </inkml:brush>
  </inkml:definitions>
  <inkml:trace contextRef="#ctx0" brushRef="#br0">507 0 3028 0 0,'-1'1'385'0'0,"-1"-1"1"0"0,1 0-1 0 0,-1 0 0 0 0,1 1 0 0 0,-1-1 0 0 0,1 1 1 0 0,0-1-1 0 0,-1 1 0 0 0,1 0 0 0 0,0-1 0 0 0,-1 1 1 0 0,1 0-1 0 0,0 0 0 0 0,0 0 0 0 0,0 0 0 0 0,-1 0 1 0 0,1 0-1 0 0,0 0 0 0 0,-1 2 0 0 0,-15 34 3915 0 0,14-30-3828 0 0,2 0 0 0 0,-1 0 0 0 0,1 1 0 0 0,0-1 0 0 0,0 1 0 0 0,1-1 0 0 0,0 1 0 0 0,1 8 0 0 0,-1-16-455 0 0,1 1-1 0 0,-1-1 1 0 0,0 0-1 0 0,0 1 0 0 0,0-1 1 0 0,0 0-1 0 0,1 0 0 0 0,-1 1 1 0 0,0-1-1 0 0,0 0 1 0 0,1 0-1 0 0,-1 1 0 0 0,0-1 1 0 0,1 0-1 0 0,-1 0 1 0 0,0 0-1 0 0,0 1 0 0 0,1-1 1 0 0,-1 0-1 0 0,0 0 0 0 0,1 0 1 0 0,-1 0-1 0 0,0 0 1 0 0,1 0-1 0 0,-1 0 0 0 0,0 0 1 0 0,1 0-1 0 0,-1 0 1 0 0,0 0-1 0 0,1 0 0 0 0,-1 0 1 0 0,1 0-1 0 0,-1 0 0 0 0,0 0 1 0 0,0 0-1 0 0,1 0 1 0 0,-1-1-1 0 0,0 1 0 0 0,1 0 1 0 0,-1 0-1 0 0,0 0 1 0 0,1 0-1 0 0,-1-1 0 0 0,0 1 1 0 0,0 0-1 0 0,1 0 0 0 0,-1-1 1 0 0,0 1-1 0 0,0 0 1 0 0,0 0-1 0 0,1-1 0 0 0,-1 1 1 0 0,0 0-1 0 0,0-1 1 0 0,0 1-1 0 0,0 0 0 0 0,0-1 1 0 0,1 1-1 0 0,13-20-1 0 0,-12-4 85 0 0,3-4 198 0 0,-7 19 113 0 0,-5-9 110 0 0,5 18-504 0 0,0 1 0 0 0,1-1 0 0 0,-1 0 0 0 0,1 0 0 0 0,-1 1 0 0 0,1-1 0 0 0,-1 1 0 0 0,1 0 0 0 0,-1-1 0 0 0,1 1 0 0 0,0 0 0 0 0,-1 0 0 0 0,1 0 0 0 0,0 0 0 0 0,0 0 0 0 0,0 0-1 0 0,-1 0 1 0 0,1 0 0 0 0,0 0 0 0 0,0 0 0 0 0,0 2 0 0 0,-7 14 50 0 0,0-1-1 0 0,-1-1 0 0 0,-1 0 0 0 0,0 0 0 0 0,-1-1 0 0 0,0 0 0 0 0,-1-1 1 0 0,-16 14-1 0 0,19-20-43 0 0,0 0 1 0 0,0 0-1 0 0,0-1 1 0 0,-1-1-1 0 0,1 1 1 0 0,-1-2-1 0 0,-1 1 1 0 0,1-1-1 0 0,-1-1 0 0 0,1 0 1 0 0,-1 0-1 0 0,0-1 1 0 0,0-1-1 0 0,-14 1 1 0 0,21-2-16 0 0,1-1 1 0 0,0 1 0 0 0,0-1-1 0 0,0 1 1 0 0,-1-1 0 0 0,1 0-1 0 0,0 0 1 0 0,0-1-1 0 0,0 1 1 0 0,0 0 0 0 0,1-1-1 0 0,-1 0 1 0 0,0 0 0 0 0,1 0-1 0 0,-1 0 1 0 0,1 0 0 0 0,-1 0-1 0 0,1-1 1 0 0,0 1-1 0 0,0-1 1 0 0,0 1 0 0 0,1-1-1 0 0,-1 0 1 0 0,0 0 0 0 0,1 0-1 0 0,0 0 1 0 0,0 0 0 0 0,0 0-1 0 0,0 0 1 0 0,0 0-1 0 0,1-1 1 0 0,-1-3 0 0 0,0 3-23 0 0,1 0 1 0 0,-1 0-1 0 0,1-1 1 0 0,0 1-1 0 0,0 0 1 0 0,1 0-1 0 0,-1 0 1 0 0,1 0-1 0 0,0 0 1 0 0,0 0-1 0 0,0 0 1 0 0,0 0-1 0 0,1 0 1 0 0,0 0 0 0 0,0 0-1 0 0,0 1 1 0 0,0-1-1 0 0,0 1 1 0 0,1-1-1 0 0,0 1 1 0 0,0 0-1 0 0,0 0 1 0 0,0 0-1 0 0,6-4 1 0 0,-8 6 33 0 0,1 0-1 0 0,-1 1 1 0 0,1-1 0 0 0,0 0 0 0 0,-1 0 0 0 0,1 1 0 0 0,0-1 0 0 0,-1 1 0 0 0,1 0-1 0 0,0 0 1 0 0,0-1 0 0 0,-1 1 0 0 0,1 0 0 0 0,0 0 0 0 0,0 1 0 0 0,0-1-1 0 0,-1 0 1 0 0,1 1 0 0 0,0-1 0 0 0,-1 0 0 0 0,1 1 0 0 0,0 0 0 0 0,-1 0 0 0 0,1-1-1 0 0,0 1 1 0 0,-1 0 0 0 0,3 2 0 0 0,-2-1 30 0 0,0 1 0 0 0,0-1 0 0 0,-1 0 0 0 0,1 0 0 0 0,-1 1 0 0 0,1-1 0 0 0,-1 1 0 0 0,0-1 1 0 0,0 1-1 0 0,0 0 0 0 0,0 0 0 0 0,0-1 0 0 0,-1 1 0 0 0,0 0 0 0 0,1 0 0 0 0,-1-1 0 0 0,0 1 0 0 0,0 5 0 0 0,-1 2 108 0 0,-1-1-1 0 0,0 1 1 0 0,0-1 0 0 0,-1 0-1 0 0,0 0 1 0 0,-5 12 0 0 0,2-9-961 0 0,0-1 1 0 0,-1 0-1 0 0,0-1 1 0 0,-12 14-1 0 0,8-12-1439 0 0,-1 1-1 0 0,-1-2 1 0 0,0 0-1 0 0,-1-1 1 0 0,0 0-1 0 0,0-1 1 0 0,-23 11-1 0 0,16-10 280 0 0</inkml:trace>
</inkml:ink>
</file>

<file path=ppt/ink/ink5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29.172"/>
    </inkml:context>
    <inkml:brush xml:id="br0">
      <inkml:brushProperty name="width" value="0.05" units="cm"/>
      <inkml:brushProperty name="height" value="0.05" units="cm"/>
      <inkml:brushProperty name="color" value="#00A0D7"/>
    </inkml:brush>
  </inkml:definitions>
  <inkml:trace contextRef="#ctx0" brushRef="#br0">1272 9 5024 0 0,'11'-9'11817'0'0,"-9"15"-11512"0"0,-1 0 1 0 0,0 0-1 0 0,-1 0 1 0 0,1 0-1 0 0,-1 0 1 0 0,-1 0-1 0 0,1 0 0 0 0,-1 0 1 0 0,0 0-1 0 0,0 0 1 0 0,0-1-1 0 0,-1 1 1 0 0,0 0-1 0 0,0-1 1 0 0,-1 1-1 0 0,1-1 0 0 0,-1 0 1 0 0,-4 6-1 0 0,2-3-120 0 0,0 0 0 0 0,0 0 0 0 0,-1-1 0 0 0,0 0-1 0 0,0 0 1 0 0,-1 0 0 0 0,0-1 0 0 0,0 0 0 0 0,0 0 0 0 0,-1 0-1 0 0,-11 5 1 0 0,17-10-190 0 0,1-1 0 0 0,-1 0-1 0 0,1 0 1 0 0,-1 0 0 0 0,1 0-1 0 0,-1 0 1 0 0,1 0 0 0 0,-1-1-1 0 0,1 1 1 0 0,-1 0 0 0 0,1-1-1 0 0,0 1 1 0 0,-1-1 0 0 0,1 0-1 0 0,0 1 1 0 0,-1-1 0 0 0,1 0-1 0 0,0 0 1 0 0,0 0 0 0 0,0 0-1 0 0,-1 0 1 0 0,1 0 0 0 0,0 0-1 0 0,0 0 1 0 0,1 0 0 0 0,-1 0-1 0 0,0-1 1 0 0,0 1 0 0 0,0 0-1 0 0,1-1 1 0 0,-1 1 0 0 0,1 0 0 0 0,-1-3-1 0 0,-16-44-553 0 0,17 46 501 0 0,-1 1-2 0 0,-4-4-9 0 0,4 4 457 0 0,2 4-360 0 0,0 1 0 0 0,0-1 1 0 0,-1 0-1 0 0,1 0 0 0 0,-1 0 0 0 0,0 1 1 0 0,0-1-1 0 0,0 0 0 0 0,-1 0 0 0 0,1 1 1 0 0,-1-1-1 0 0,-1 6 0 0 0,0-3 32 0 0,0 0 0 0 0,0 0-1 0 0,-1 1 1 0 0,0-1 0 0 0,0-1-1 0 0,0 1 1 0 0,-1 0 0 0 0,0-1-1 0 0,0 0 1 0 0,0 0-1 0 0,-1 0 1 0 0,1 0 0 0 0,-1-1-1 0 0,0 0 1 0 0,-1 0 0 0 0,1 0-1 0 0,-1 0 1 0 0,0-1 0 0 0,0 0-1 0 0,-9 3 1 0 0,13-5 20 0 0,-29-19 31 0 0,28 10-147 0 0,-1 0 0 0 0,1-1-1 0 0,0 0 1 0 0,1 0 0 0 0,0 0-1 0 0,0 0 1 0 0,1 0 0 0 0,0 0 0 0 0,0 0-1 0 0,1 0 1 0 0,1 0 0 0 0,1-11-1 0 0,-1-8-166 0 0,-2 16 229 0 0,1 15 344 0 0,-6 22 61 0 0,-1-9-348 0 0,-1-2 0 0 0,-1 1 0 0 0,0-1 0 0 0,0-1 0 0 0,-1 0 0 0 0,-1 0-1 0 0,-1-1 1 0 0,1 0 0 0 0,-2-1 0 0 0,0 0 0 0 0,0-1 0 0 0,0 0 0 0 0,-2-2 0 0 0,1 1 0 0 0,-1-2 0 0 0,0 0 0 0 0,-27 9 0 0 0,1-3-182 0 0,0-2 0 0 0,-1-2 0 0 0,0-2 1 0 0,0-1-1 0 0,-77-1 0 0 0,68-6-1037 0 0,-94-15 0 0 0,18-14-5758 0 0,123 28 5908 0 0,-1 1-1 0 0,1-1 1 0 0,0 0-1 0 0,0 0 1 0 0,0 0-1 0 0,0-1 1 0 0,0 1-1 0 0,0-1 1 0 0,1 0-1 0 0,-1 0 1 0 0,1-1-1 0 0,0 1 1 0 0,0-1-1 0 0,0 1 1 0 0,-4-8-1 0 0,4 2-913 0 0</inkml:trace>
</inkml:ink>
</file>

<file path=ppt/ink/ink5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29.672"/>
    </inkml:context>
    <inkml:brush xml:id="br0">
      <inkml:brushProperty name="width" value="0.05" units="cm"/>
      <inkml:brushProperty name="height" value="0.05" units="cm"/>
      <inkml:brushProperty name="color" value="#00A0D7"/>
    </inkml:brush>
  </inkml:definitions>
  <inkml:trace contextRef="#ctx0" brushRef="#br0">52 38 4300 0 0,'12'-38'20196'0'0,"-19"52"-21820"0"0,-13 49-11700 0 0,2-9 7497 0 0,9-30 3948 0 0,-1 2 105 0 0</inkml:trace>
</inkml:ink>
</file>

<file path=ppt/ink/ink5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0.001"/>
    </inkml:context>
    <inkml:brush xml:id="br0">
      <inkml:brushProperty name="width" value="0.05" units="cm"/>
      <inkml:brushProperty name="height" value="0.05" units="cm"/>
      <inkml:brushProperty name="color" value="#00A0D7"/>
    </inkml:brush>
  </inkml:definitions>
  <inkml:trace contextRef="#ctx0" brushRef="#br0">0 402 4584 0 0,'5'-2'1364'0'0,"22"-14"1495"0"0,-1 0 0 0 0,33-28 1 0 0,51-50-1730 0 0,-39 32-3011 0 0,71-72-8222 0 0,-110 101 8007 0 0</inkml:trace>
</inkml:ink>
</file>

<file path=ppt/ink/ink5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0.376"/>
    </inkml:context>
    <inkml:brush xml:id="br0">
      <inkml:brushProperty name="width" value="0.05" units="cm"/>
      <inkml:brushProperty name="height" value="0.05" units="cm"/>
      <inkml:brushProperty name="color" value="#00A0D7"/>
    </inkml:brush>
  </inkml:definitions>
  <inkml:trace contextRef="#ctx0" brushRef="#br0">1830 86 4484 0 0,'1'-4'887'0'0,"0"-1"0"0"0,0 1-1 0 0,-1-1 1 0 0,0 1 0 0 0,0-1-1 0 0,0 1 1 0 0,0-1 0 0 0,0 1-1 0 0,-1-1 1 0 0,0 1-1 0 0,0 0 1 0 0,0-1 0 0 0,-1 1-1 0 0,1 0 1 0 0,-1 0 0 0 0,0 0-1 0 0,-4-6 1 0 0,3 9-685 0 0,1 1 1 0 0,-1 0-1 0 0,0 0 1 0 0,1 0-1 0 0,-1 0 1 0 0,0 0-1 0 0,1 1 1 0 0,-1-1-1 0 0,0 1 1 0 0,1 0-1 0 0,-1-1 1 0 0,1 1-1 0 0,-6 3 1 0 0,7-4-161 0 0,-31 15 514 0 0,1 2-1 0 0,1 0 0 0 0,0 2 1 0 0,2 1-1 0 0,-35 32 0 0 0,-3 0-66 0 0,-77 56 12 0 0,-237 172-1140 0 0,256-196-2563 0 0,-153 76 1 0 0,208-125 598 0 0,-32 17-4444 0 0,-180 67 0 0 0,217-99 5033 0 0,10-4 224 0 0</inkml:trace>
</inkml:ink>
</file>

<file path=ppt/ink/ink5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14.799"/>
    </inkml:context>
    <inkml:brush xml:id="br0">
      <inkml:brushProperty name="width" value="0.05" units="cm"/>
      <inkml:brushProperty name="height" value="0.05" units="cm"/>
      <inkml:brushProperty name="color" value="#00A0D7"/>
    </inkml:brush>
  </inkml:definitions>
  <inkml:trace contextRef="#ctx0" brushRef="#br0">200 37 3552 0 0,'11'-18'5323'0'0,"-1"0"4541"0"0,-29 35-6285 0 0,2-2-3166 0 0,2 2-1 0 0,0-1 1 0 0,1 2-1 0 0,0 0 1 0 0,2 0-1 0 0,0 2 1 0 0,-12 25-1 0 0,9-11 101 0 0,2 1-1 0 0,1 1 0 0 0,1 0 1 0 0,3 0-1 0 0,0 1 0 0 0,3 0 1 0 0,1 0-1 0 0,1 0 0 0 0,5 65 0 0 0,5-64-38 0 0,16 55-1 0 0,-14-61-113 0 0,0 0-1 0 0,5 53 1 0 0,1 72-360 0 0,-15-149 0 0 0,1 1 0 0 0,-1 0 0 0 0,2-1 0 0 0,-1 1 0 0 0,1-1 0 0 0,0 0 0 0 0,1 0 0 0 0,0 1 0 0 0,0-1 0 0 0,1-1 0 0 0,5 10 0 0 0,-4-6 0 0 0,7 6 0 0 0,-8-12 0 0 0,3 1 0 0 0,-2-1 0 0 0,-1 0 0 0 0,1 1 0 0 0,-1-1-19 0 0,-3-4-289 0 0,4-19-15063 0 0,-5 15 13994 0 0,0 1-1 0 0,0-1 1 0 0,0 0-1 0 0,0 1 0 0 0,-1-1 1 0 0,0-3-1 0 0,-1-7-3307 0 0</inkml:trace>
</inkml:ink>
</file>

<file path=ppt/ink/ink5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18.409"/>
    </inkml:context>
    <inkml:brush xml:id="br0">
      <inkml:brushProperty name="width" value="0.05" units="cm"/>
      <inkml:brushProperty name="height" value="0.05" units="cm"/>
      <inkml:brushProperty name="color" value="#00A0D7"/>
    </inkml:brush>
  </inkml:definitions>
  <inkml:trace contextRef="#ctx0" brushRef="#br0">39 217 1840 0 0,'-10'-10'15944'0'0,"5"9"-16334"0"0,4 2 466 0 0,1-1 0 0 0,0 0 0 0 0,-1 1 0 0 0,1-1 0 0 0,-1 1 0 0 0,1-1-1 0 0,-1 0 1 0 0,1 1 0 0 0,-1-1 0 0 0,1 0 0 0 0,-1 0 0 0 0,1 0 0 0 0,-1 1 0 0 0,1-1-1 0 0,-1 0 1 0 0,0 0 0 0 0,1 0 0 0 0,-1 0 0 0 0,1 0 0 0 0,-1 0 0 0 0,0 0-1 0 0,1 0 1 0 0,-1 0 0 0 0,1 0 0 0 0,-1 0 0 0 0,1 0 0 0 0,-1-1 0 0 0,1 1 0 0 0,-1 0-1 0 0,0 0 1 0 0,1-1 0 0 0,-1 1 0 0 0,1 0 0 0 0,0 0 0 0 0,-1-1 0 0 0,1 1 0 0 0,-1-1-1 0 0,0 0 1 0 0,-2-26 890 0 0,17-36-3201 0 0,21-40-14503 0 0,-31 90 14924 0 0</inkml:trace>
</inkml:ink>
</file>

<file path=ppt/ink/ink5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24.940"/>
    </inkml:context>
    <inkml:brush xml:id="br0">
      <inkml:brushProperty name="width" value="0.05" units="cm"/>
      <inkml:brushProperty name="height" value="0.05" units="cm"/>
      <inkml:brushProperty name="color" value="#00A0D7"/>
    </inkml:brush>
  </inkml:definitions>
  <inkml:trace contextRef="#ctx0" brushRef="#br0">157 329 2068 0 0,'1'-1'475'0'0,"-1"0"-1"0"0,1 0 0 0 0,0 0 0 0 0,-1 0 1 0 0,1 0-1 0 0,-1 0 0 0 0,0 0 1 0 0,1 0-1 0 0,-1 0 0 0 0,0 0 1 0 0,1-1-1 0 0,-1 1 0 0 0,0 0 1 0 0,0 0-1 0 0,0 0 0 0 0,0 0 1 0 0,0 0-1 0 0,0-1 0 0 0,-1 1 1 0 0,1 0-1 0 0,0 0 0 0 0,-1 0 1 0 0,1 0-1 0 0,-1-2 0 0 0,-2-7 3576 0 0,5 1 1132 0 0,-3 17-5034 0 0,0-1-1 0 0,0 1 0 0 0,0-1 1 0 0,-1 1-1 0 0,-1-1 0 0 0,1 1 1 0 0,-1-1-1 0 0,-1 0 1 0 0,-3 7-1 0 0,5-10-103 0 0,0-1-1 0 0,0 0 1 0 0,0 0 0 0 0,-1 1 0 0 0,1-1-1 0 0,-1-1 1 0 0,1 1 0 0 0,-1 0-1 0 0,0-1 1 0 0,0 1 0 0 0,0-1 0 0 0,0 0-1 0 0,-1 0 1 0 0,1 0 0 0 0,-1 0-1 0 0,1-1 1 0 0,-1 1 0 0 0,1-1 0 0 0,-1 0-1 0 0,0 0 1 0 0,-6 1 0 0 0,8-2-30 0 0,0-1 0 0 0,0 1 1 0 0,-1 0-1 0 0,1 0 1 0 0,0-1-1 0 0,0 1 0 0 0,0-1 1 0 0,0 0-1 0 0,0 1 1 0 0,0-1-1 0 0,0 0 0 0 0,0 0 1 0 0,1 0-1 0 0,-1-1 0 0 0,0 1 1 0 0,1 0-1 0 0,-1-1 1 0 0,0 1-1 0 0,1-1 0 0 0,-2-1 1 0 0,0-1 8 0 0,1-1 1 0 0,0 1 0 0 0,0 0-1 0 0,0 0 1 0 0,0-1-1 0 0,1 1 1 0 0,0-1 0 0 0,-2-9-1 0 0,1-6 136 0 0,1-1 1 0 0,1 0-1 0 0,4-27 0 0 0,-4 39-36 0 0,18-94 539 0 0,-3 29-413 0 0,-7 28-3294 0 0,-8 45 2206 0 0,7 24-17900 0 0,-7-16 15861 0 0</inkml:trace>
</inkml:ink>
</file>

<file path=ppt/ink/ink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1.825"/>
    </inkml:context>
    <inkml:brush xml:id="br0">
      <inkml:brushProperty name="width" value="0.05" units="cm"/>
      <inkml:brushProperty name="height" value="0.05" units="cm"/>
      <inkml:brushProperty name="color" value="#004F8B"/>
    </inkml:brush>
  </inkml:definitions>
  <inkml:trace contextRef="#ctx0" brushRef="#br0">741 24 6245 0 0,'18'-23'19538'0'0,"-11"31"-19042"0"0,-7-6-315 0 0,1 0 0 0 0,-1 0 1 0 0,1-1-1 0 0,-1 1 0 0 0,0 0 0 0 0,0 0 0 0 0,0 0 0 0 0,0 0 1 0 0,0 0-1 0 0,0 0 0 0 0,0 0 0 0 0,-1 0 0 0 0,1-1 0 0 0,-1 1 1 0 0,-1 3-1 0 0,-12 32 1167 0 0,11-32-1020 0 0,-4 11-59 0 0,-1 0 0 0 0,-1-1 0 0 0,-11 15 0 0 0,16-24-193 0 0,0 0 0 0 0,-1-1 0 0 0,0 0 1 0 0,1 0-1 0 0,-2 0 0 0 0,1-1 0 0 0,0 0 0 0 0,-1 0 0 0 0,0 0 0 0 0,-11 5 0 0 0,9-6-76 0 0,-4-4 0 0 0,2-5 0 0 0,5-3 0 0 0,1 2 0 0 0,2 24 0 0 0,-1 0 0 0 0,0 0 0 0 0,-11 27 0 0 0,6-22 0 0 0,-1-1 0 0 0,-1 0 0 0 0,-1 0 0 0 0,-1-1 0 0 0,-17 21 0 0 0,-2-1 0 0 0,-45 45 0 0 0,63-73 0 0 0,1 0 0 0 0,-1-1 0 0 0,-1-1 0 0 0,0 0 0 0 0,0 0 0 0 0,-1-2 0 0 0,0 0 0 0 0,-1 0 0 0 0,-27 8 0 0 0,35-14 0 0 0,1 0 0 0 0,-1 0 0 0 0,0-1 0 0 0,1 0 0 0 0,-1-1 0 0 0,0 1 0 0 0,1-2 0 0 0,-1 1 0 0 0,0-1 0 0 0,1 0 0 0 0,-1 0 0 0 0,0-1 0 0 0,1 0 0 0 0,0-1 0 0 0,-1 1 0 0 0,1-1 0 0 0,0-1 0 0 0,0 1 0 0 0,1-1 0 0 0,-1-1 0 0 0,1 1 0 0 0,0-1 0 0 0,-8-8 0 0 0,10 9 0 0 0,0-1 0 0 0,1 1 0 0 0,-1 0 0 0 0,1-1 0 0 0,0 0 0 0 0,1 1 0 0 0,-1-1 0 0 0,1 0 0 0 0,0-1 0 0 0,0 1 0 0 0,1 0 0 0 0,0 0 0 0 0,-1-1 0 0 0,1-6 0 0 0,1 3 0 0 0,0-1 0 0 0,0 1 0 0 0,1-1 0 0 0,0 1 0 0 0,1-1 0 0 0,0 1 0 0 0,5-15 0 0 0,2 2 0 0 0,1-1 0 0 0,2 1 0 0 0,0 0 0 0 0,1 1 0 0 0,22-26 0 0 0,-26 35-1331 0 0,1 0 1 0 0,1 1-1 0 0,0 1 1 0 0,0 0-1 0 0,16-11 0 0 0,-21 17 689 0 0,0 0 0 0 0,0 1 0 0 0,0 0 0 0 0,0 0 0 0 0,1 1 0 0 0,-1-1 0 0 0,1 1 0 0 0,0 1 0 0 0,-1-1 0 0 0,1 1 0 0 0,0 0 0 0 0,0 1 0 0 0,0 0 0 0 0,7 0 0 0 0,-6 2-637 0 0,-1-1 0 0 0,1 1 0 0 0,-1 0 0 0 0,0 1 0 0 0,1 0 0 0 0,-1 0 0 0 0,0 1 0 0 0,-1 0 0 0 0,9 5 0 0 0,0 5-596 0 0</inkml:trace>
</inkml:ink>
</file>

<file path=ppt/ink/ink5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25.284"/>
    </inkml:context>
    <inkml:brush xml:id="br0">
      <inkml:brushProperty name="width" value="0.05" units="cm"/>
      <inkml:brushProperty name="height" value="0.05" units="cm"/>
      <inkml:brushProperty name="color" value="#00A0D7"/>
    </inkml:brush>
  </inkml:definitions>
  <inkml:trace contextRef="#ctx0" brushRef="#br0">1 59 3276 0 0,'2'2'416'0'0,"-1"0"0"0"0,1-1-1 0 0,0 0 1 0 0,0 1 0 0 0,0-1-1 0 0,0 0 1 0 0,0 0 0 0 0,1 0-1 0 0,-1 0 1 0 0,0 0 0 0 0,0-1 0 0 0,1 1-1 0 0,-1-1 1 0 0,0 1 0 0 0,1-1-1 0 0,-1 0 1 0 0,0 0 0 0 0,1 0-1 0 0,-1 0 1 0 0,1-1 0 0 0,2 0-1 0 0,57-14 1295 0 0,-43 10-1366 0 0,25-6-1054 0 0,17-3-3267 0 0,-7-7-3509 0 0,-43 14 5684 0 0</inkml:trace>
</inkml:ink>
</file>

<file path=ppt/ink/ink5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27.628"/>
    </inkml:context>
    <inkml:brush xml:id="br0">
      <inkml:brushProperty name="width" value="0.05" units="cm"/>
      <inkml:brushProperty name="height" value="0.05" units="cm"/>
      <inkml:brushProperty name="color" value="#00A0D7"/>
    </inkml:brush>
  </inkml:definitions>
  <inkml:trace contextRef="#ctx0" brushRef="#br0">62 118 2424 0 0,'0'0'14494'0'0,"42"21"-12598"0"0,50-10-145 0 0,-89-11-1649 0 0,49-9 366 0 0,-49 8-444 0 0,1-1-1 0 0,0 0 0 0 0,0 0 0 0 0,-1 0 0 0 0,1 0 1 0 0,-1 0-1 0 0,0-1 0 0 0,1 0 0 0 0,-1 1 1 0 0,0-1-1 0 0,-1 0 0 0 0,1-1 0 0 0,0 1 1 0 0,-1 0-1 0 0,0-1 0 0 0,0 1 0 0 0,0-1 1 0 0,0 0-1 0 0,-1 0 0 0 0,3-7 0 0 0,-4 10 10 0 0,1 0-32 0 0,-1 1 0 0 0,0 0 0 0 0,0-1 1 0 0,1 1-1 0 0,-1 0 0 0 0,0-1 0 0 0,0 1 0 0 0,0-1 0 0 0,0 1 0 0 0,1 0 0 0 0,-1-1 1 0 0,0 1-1 0 0,0-1 0 0 0,0 1 0 0 0,0-1 0 0 0,0 1 0 0 0,0 0 0 0 0,0-1 1 0 0,0 1-1 0 0,0-1 0 0 0,0 1 0 0 0,0-1 0 0 0,0 1 0 0 0,-1 0 0 0 0,1-1 0 0 0,0 1 1 0 0,0-1-1 0 0,0 1 0 0 0,0 0 0 0 0,-1-1 0 0 0,1 1 0 0 0,0-1 0 0 0,0 1 0 0 0,-1 0 1 0 0,0-1-1 0 0,-12-18-194 0 0,8 15 104 0 0,-2 0 0 0 0,1 0 0 0 0,0 1 0 0 0,-1 1 0 0 0,-11-5 0 0 0,-4-1-157 0 0,20 8 192 0 0,-4-2-4 0 0,0 0-1 0 0,0 1 1 0 0,0 0 0 0 0,0 1-1 0 0,0-1 1 0 0,0 1 0 0 0,-9 1-1 0 0,11 0 56 0 0,0 0 0 0 0,-1-1 0 0 0,1 1 0 0 0,0 1 0 0 0,0-1 0 0 0,0 1 0 0 0,0 0 0 0 0,0 0 0 0 0,0 0 0 0 0,0 0 0 0 0,1 0 0 0 0,-1 1 0 0 0,1 0 0 0 0,-6 5 0 0 0,-37 48 101 0 0,37-40 130 0 0,1 0 0 0 0,0 0 0 0 0,1 1 0 0 0,1 1 0 0 0,1-1 0 0 0,0 1 0 0 0,2-1 0 0 0,-4 29 0 0 0,7-43-210 0 0,0 0 1 0 0,1 0-1 0 0,-1 0 0 0 0,0 0 1 0 0,1 0-1 0 0,0 0 0 0 0,-1 0 1 0 0,1 0-1 0 0,0-1 0 0 0,0 1 1 0 0,1 0-1 0 0,-1-1 0 0 0,1 1 1 0 0,-1-1-1 0 0,1 1 0 0 0,0-1 1 0 0,0 0-1 0 0,0 0 0 0 0,0 0 1 0 0,0 0-1 0 0,0 0 1 0 0,1 0-1 0 0,-1 0 0 0 0,1-1 1 0 0,-1 1-1 0 0,1-1 0 0 0,0 0 1 0 0,-1 0-1 0 0,6 2 0 0 0,10 2 21 0 0,0 0-1 0 0,0 0 0 0 0,31 2 1 0 0,-24-3-34 0 0,68 4 205 0 0,-76-8-2063 0 0,0-2 0 0 0,0 0 0 0 0,0 0 1 0 0,0-2-1 0 0,0 0 0 0 0,-1-1 0 0 0,1 0 0 0 0,-1-2 0 0 0,0 0 0 0 0,15-9 0 0 0,-4-1 28 0 0</inkml:trace>
</inkml:ink>
</file>

<file path=ppt/ink/ink5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28.862"/>
    </inkml:context>
    <inkml:brush xml:id="br0">
      <inkml:brushProperty name="width" value="0.05" units="cm"/>
      <inkml:brushProperty name="height" value="0.05" units="cm"/>
      <inkml:brushProperty name="color" value="#00A0D7"/>
    </inkml:brush>
  </inkml:definitions>
  <inkml:trace contextRef="#ctx0" brushRef="#br0">3 22 3040 0 0,'-2'-5'18479'0'0,"132"0"-17643"0"0,-127 5-796 0 0,-1-1-68 0 0,6-1-31 0 0,10-1 142 0 0,-3 1-1905 0 0,-6-2-4738 0 0</inkml:trace>
</inkml:ink>
</file>

<file path=ppt/ink/ink5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29.503"/>
    </inkml:context>
    <inkml:brush xml:id="br0">
      <inkml:brushProperty name="width" value="0.05" units="cm"/>
      <inkml:brushProperty name="height" value="0.05" units="cm"/>
      <inkml:brushProperty name="color" value="#00A0D7"/>
    </inkml:brush>
  </inkml:definitions>
  <inkml:trace contextRef="#ctx0" brushRef="#br0">87 0 3696 0 0,'-2'1'16978'0'0,"-11"8"-17027"0"0,1 7 561 0 0,1 0-1 0 0,1 1 1 0 0,-12 25-1 0 0,19-35-557 0 0,0-1 0 0 0,1 1 0 0 0,0 0 0 0 0,0-1 0 0 0,0 1 0 0 0,1 0 0 0 0,0 0 0 0 0,0 0-1 0 0,1 0 1 0 0,0 0 0 0 0,0 0 0 0 0,2 9 0 0 0,3-5 964 0 0,3-3-3399 0 0,-6-6 1160 0 0,0-1-1 0 0,1 0 1 0 0,-1 0 0 0 0,1 0 0 0 0,-1 0-1 0 0,1 0 1 0 0,-1 0 0 0 0,1-1-1 0 0,-1 1 1 0 0,1-1 0 0 0,3 0 0 0 0,5 0-1067 0 0,-7-1 518 0 0</inkml:trace>
</inkml:ink>
</file>

<file path=ppt/ink/ink5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30.050"/>
    </inkml:context>
    <inkml:brush xml:id="br0">
      <inkml:brushProperty name="width" value="0.05" units="cm"/>
      <inkml:brushProperty name="height" value="0.05" units="cm"/>
      <inkml:brushProperty name="color" value="#00A0D7"/>
    </inkml:brush>
  </inkml:definitions>
  <inkml:trace contextRef="#ctx0" brushRef="#br0">13 15 4228 0 0,'0'0'9575'0'0,"-12"7"-4287"0"0,24-21-4449 0 0,-14 7-250 0 0</inkml:trace>
</inkml:ink>
</file>

<file path=ppt/ink/ink5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31.112"/>
    </inkml:context>
    <inkml:brush xml:id="br0">
      <inkml:brushProperty name="width" value="0.05" units="cm"/>
      <inkml:brushProperty name="height" value="0.05" units="cm"/>
      <inkml:brushProperty name="color" value="#00A0D7"/>
    </inkml:brush>
  </inkml:definitions>
  <inkml:trace contextRef="#ctx0" brushRef="#br0">109 41 3652 0 0,'-1'-17'8406'0'0,"1"17"-8210"0"0,0 0 1 0 0,0-1-1 0 0,1 1 0 0 0,-1-1 0 0 0,0 1 0 0 0,0 0 0 0 0,0-1 0 0 0,0 1 0 0 0,0-1 0 0 0,0 1 1 0 0,0 0-1 0 0,0-1 0 0 0,-1 1 0 0 0,1-1 0 0 0,0 1 0 0 0,0 0 0 0 0,0-1 0 0 0,0 1 0 0 0,0 0 1 0 0,-1-1-1 0 0,1 1 0 0 0,0 0 0 0 0,0-1 0 0 0,-1 1 0 0 0,1 0 0 0 0,0-1 0 0 0,-1 1 0 0 0,1 0 0 0 0,0 0 1 0 0,0-1-1 0 0,-1 1 0 0 0,1 0 0 0 0,-1 0 0 0 0,1 0 0 0 0,0-1 0 0 0,-1 1 0 0 0,0 0 0 0 0,-6 6 63 0 0,0 1-1 0 0,0 0 0 0 0,1 1 0 0 0,0-1 1 0 0,0 1-1 0 0,1 0 0 0 0,0 1 0 0 0,-7 15 1 0 0,3-4 32 0 0,0 0 0 0 0,2 0 0 0 0,-6 26 0 0 0,13-42-281 0 0,-1 1-1 0 0,1 0 1 0 0,-1 0-1 0 0,1 0 0 0 0,1 0 1 0 0,-1 0-1 0 0,2 5 0 0 0,-2-9-17 0 0,0 1 0 0 0,0-1 0 0 0,0 0-1 0 0,1 0 1 0 0,-1 1 0 0 0,1-1 0 0 0,-1 0-1 0 0,1 0 1 0 0,-1 1 0 0 0,1-1 0 0 0,0 0-1 0 0,-1 0 1 0 0,1 0 0 0 0,0 0 0 0 0,0 0-1 0 0,0 0 1 0 0,0 0 0 0 0,0 0 0 0 0,0 0-1 0 0,0-1 1 0 0,0 1 0 0 0,0 0 0 0 0,0-1-1 0 0,1 1 1 0 0,-1-1 0 0 0,0 1 0 0 0,0-1-1 0 0,1 1 1 0 0,-1-1 0 0 0,3 0 0 0 0,-1 0-6 0 0,0 0 0 0 0,0-1 0 0 0,0 1 1 0 0,-1-1-1 0 0,1 0 0 0 0,0 0 0 0 0,0 0 0 0 0,0-1 0 0 0,-1 1 1 0 0,1-1-1 0 0,-1 1 0 0 0,1-1 0 0 0,-1 0 0 0 0,0 0 1 0 0,3-2-1 0 0,32-40-107 0 0,-19 22 566 0 0,-16 19-411 0 0,0-1-25 0 0,-1 3 62 0 0,-1 1-68 0 0,0 0 0 0 0,0 0-1 0 0,0 0 1 0 0,0 0 0 0 0,1 0 0 0 0,-1 0 0 0 0,0 0-1 0 0,0 0 1 0 0,0 0 0 0 0,0 1 0 0 0,0-1-1 0 0,0 0 1 0 0,0 0 0 0 0,0 0 0 0 0,1 0 0 0 0,-1 0-1 0 0,0 0 1 0 0,0 0 0 0 0,0 0 0 0 0,0 0 0 0 0,0 0-1 0 0,0 0 1 0 0,0 0 0 0 0,1 0 0 0 0,-1 0-1 0 0,0 0 1 0 0,0 0 0 0 0,0 0 0 0 0,0 0 0 0 0,0 0-1 0 0,0 0 1 0 0,1 0 0 0 0,-1 0 0 0 0,0 0-1 0 0,0 0 1 0 0,0 0 0 0 0,0 0 0 0 0,0-1 0 0 0,0 1-1 0 0,0 0 1 0 0,0 0 0 0 0,1 0 0 0 0,-1 0-1 0 0,0 0 1 0 0,0 0 0 0 0,0 0 0 0 0,0 0 0 0 0,0 0-1 0 0,0-1 1 0 0,6 13 74 0 0,-6-12-100 0 0,3 12-14 0 0,11 32-148 0 0,-13-42 158 0 0,1 0-1 0 0,-1 0 1 0 0,0 0-1 0 0,1-1 1 0 0,-1 1 0 0 0,1 0-1 0 0,0-1 1 0 0,-1 1-1 0 0,1-1 1 0 0,0 0-1 0 0,0 0 1 0 0,0 0-1 0 0,0 1 1 0 0,0-2-1 0 0,0 1 1 0 0,0 0 0 0 0,0 0-1 0 0,1-1 1 0 0,-1 1-1 0 0,2-1 1 0 0,1 1 26 0 0,0-1 0 0 0,0-1 0 0 0,-1 1 0 0 0,1-1 0 0 0,0 1 1 0 0,0-1-1 0 0,-1-1 0 0 0,1 1 0 0 0,-1-1 0 0 0,1 0 0 0 0,-1 0 0 0 0,0 0 1 0 0,0 0-1 0 0,0-1 0 0 0,0 0 0 0 0,0 0 0 0 0,0 0 0 0 0,-1 0 0 0 0,1 0 1 0 0,5-8-1 0 0,-5 6 57 0 0,1-1 0 0 0,-1 0 0 0 0,0 1 1 0 0,-1-2-1 0 0,1 1 0 0 0,-1 0 0 0 0,-1-1 1 0 0,1 1-1 0 0,-1-1 0 0 0,0 0 0 0 0,0 0 1 0 0,-1 1-1 0 0,1-10 0 0 0,-5-4-1608 0 0,-13-27 5108 0 0,3 15-7125 0 0,9 16-3561 0 0,3 1-5147 0 0</inkml:trace>
</inkml:ink>
</file>

<file path=ppt/ink/ink5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32.503"/>
    </inkml:context>
    <inkml:brush xml:id="br0">
      <inkml:brushProperty name="width" value="0.05" units="cm"/>
      <inkml:brushProperty name="height" value="0.05" units="cm"/>
      <inkml:brushProperty name="color" value="#00A0D7"/>
    </inkml:brush>
  </inkml:definitions>
  <inkml:trace contextRef="#ctx0" brushRef="#br0">71 28 2292 0 0,'0'0'3166'0'0,"2"-22"8286"0"0,-3 19-10780 0 0,1 3-668 0 0,-1-1 1 0 0,1 1 0 0 0,-1 0 0 0 0,1 0 0 0 0,0-1-1 0 0,-1 1 1 0 0,1 0 0 0 0,-1 0 0 0 0,1 0 0 0 0,-1 0 0 0 0,1 0-1 0 0,-1 0 1 0 0,0 0 0 0 0,1 0 0 0 0,-1 0 0 0 0,1 0-1 0 0,-1 0 1 0 0,1 0 0 0 0,-1 0 0 0 0,1 0 0 0 0,-1 0 0 0 0,1 0-1 0 0,-1 1 1 0 0,1-1 0 0 0,0 0 0 0 0,-1 0 0 0 0,1 1-1 0 0,-1-1 1 0 0,1 0 0 0 0,-1 1 0 0 0,1-1 0 0 0,0 0-1 0 0,-1 1 1 0 0,1 0 0 0 0,-22 23 329 0 0,16-17-239 0 0,1 1 0 0 0,0 0 0 0 0,0 0 0 0 0,-5 17 0 0 0,9-25-99 0 0,1 1 1 0 0,0-1-1 0 0,0 1 1 0 0,-1-1-1 0 0,1 1 1 0 0,0-1-1 0 0,0 1 0 0 0,0-1 1 0 0,0 1-1 0 0,0-1 1 0 0,0 1-1 0 0,0-1 1 0 0,0 1-1 0 0,0 0 1 0 0,0-1-1 0 0,0 1 0 0 0,0-1 1 0 0,0 1-1 0 0,0-1 1 0 0,0 1-1 0 0,0-1 1 0 0,1 1-1 0 0,-1-1 0 0 0,0 1 1 0 0,0-1-1 0 0,1 1 1 0 0,-1-1-1 0 0,0 1 1 0 0,1-1-1 0 0,-1 1 0 0 0,1-1 1 0 0,-1 0-1 0 0,0 1 1 0 0,1-1-1 0 0,-1 0 1 0 0,1 1-1 0 0,-1-1 1 0 0,1 0-1 0 0,-1 0 0 0 0,1 1 1 0 0,-1-1-1 0 0,1 0 1 0 0,-1 0-1 0 0,1 0 1 0 0,-1 0-1 0 0,1 0 0 0 0,-1 0 1 0 0,1 0-1 0 0,0 0 1 0 0,-1 0-1 0 0,1 0 1 0 0,-1 0-1 0 0,1 0 0 0 0,-1 0 1 0 0,1 0-1 0 0,-1 0 1 0 0,1 0-1 0 0,-1-1 1 0 0,1 1-1 0 0,-1 0 0 0 0,1 0 1 0 0,-1-1-1 0 0,1 1 1 0 0,-1 0-1 0 0,1-1 1 0 0,-1 1-1 0 0,1-1 1 0 0,0 0-1 0 0,2-1-25 0 0,1 0 1 0 0,0 0-1 0 0,-1-1 0 0 0,1 1 1 0 0,-1-1-1 0 0,0 0 0 0 0,0 0 1 0 0,6-6-1 0 0,-8-1-241 0 0,-1 9-273 0 0,-1 0-1 0 0,1 0 1 0 0,-1 0-1 0 0,0 0 1 0 0,1 0-1 0 0,-1 0 1 0 0,0 0-1 0 0,1 0 1 0 0,-1 1-1 0 0,0-1 1 0 0,0 0-1 0 0,0 1 1 0 0,0-1 0 0 0,0 0-1 0 0,1 1 1 0 0,-1-1-1 0 0,-2 0 1 0 0</inkml:trace>
</inkml:ink>
</file>

<file path=ppt/ink/ink5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33.363"/>
    </inkml:context>
    <inkml:brush xml:id="br0">
      <inkml:brushProperty name="width" value="0.05" units="cm"/>
      <inkml:brushProperty name="height" value="0.05" units="cm"/>
      <inkml:brushProperty name="color" value="#00A0D7"/>
    </inkml:brush>
  </inkml:definitions>
  <inkml:trace contextRef="#ctx0" brushRef="#br0">121 55 2464 0 0,'7'-25'4991'0'0,"-2"-4"5816"0"0,-6 43-10175 0 0,-26 124 938 0 0,4-25-1061 0 0,19-95-468 0 0,-1 0 1 0 0,0 1 0 0 0,-1-2 0 0 0,-15 30 0 0 0,11-25-109 0 0,0-1-1 0 0,-5 26 1 0 0,14-46 29 0 0,0 0 0 0 0,1 1 0 0 0,-1-1-1 0 0,0 1 1 0 0,1-1 0 0 0,0 0 0 0 0,-1 1 0 0 0,1-1 0 0 0,0 1 0 0 0,0-1 0 0 0,0 1 0 0 0,0 0-1 0 0,0-1 1 0 0,0 1 0 0 0,0-1 0 0 0,0 1 0 0 0,1-1 0 0 0,-1 1 0 0 0,1-1 0 0 0,-1 0 0 0 0,1 1-1 0 0,-1-1 1 0 0,1 1 0 0 0,0-1 0 0 0,0 0 0 0 0,0 0 0 0 0,-1 1 0 0 0,1-1 0 0 0,0 0 0 0 0,1 0-1 0 0,-1 0 1 0 0,0 0 0 0 0,0 0 0 0 0,0 0 0 0 0,1 0 0 0 0,-1-1 0 0 0,0 1 0 0 0,1 0-1 0 0,-1-1 1 0 0,0 1 0 0 0,1-1 0 0 0,-1 1 0 0 0,1-1 0 0 0,-1 0 0 0 0,1 0 0 0 0,-1 1 0 0 0,3-1-1 0 0,6 0-629 0 0,0 0 0 0 0,-1-1 0 0 0,1 0 0 0 0,-1 0 0 0 0,1-1 0 0 0,-1 0 0 0 0,0 0 0 0 0,0-1 0 0 0,15-7 0 0 0,-13 5-1481 0 0,-1-1 1 0 0,1 0-1 0 0,-1-1 0 0 0,12-9 0 0 0,-15 9 523 0 0</inkml:trace>
</inkml:ink>
</file>

<file path=ppt/ink/ink5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33.706"/>
    </inkml:context>
    <inkml:brush xml:id="br0">
      <inkml:brushProperty name="width" value="0.05" units="cm"/>
      <inkml:brushProperty name="height" value="0.05" units="cm"/>
      <inkml:brushProperty name="color" value="#00A0D7"/>
    </inkml:brush>
  </inkml:definitions>
  <inkml:trace contextRef="#ctx0" brushRef="#br0">1 37 4164 0 0,'0'-1'258'0'0,"0"0"-1"0"0,0 0 1 0 0,1 0-1 0 0,-1 0 1 0 0,0 0-1 0 0,1 0 1 0 0,-1 0-1 0 0,1 0 1 0 0,-1 0-1 0 0,1 0 1 0 0,-1 0-1 0 0,1 0 1 0 0,0 1-1 0 0,-1-1 1 0 0,1 0-1 0 0,0 0 1 0 0,0 1-1 0 0,0-1 0 0 0,-1 1 1 0 0,1-1-1 0 0,0 0 1 0 0,0 1-1 0 0,0-1 1 0 0,0 1-1 0 0,0 0 1 0 0,0-1-1 0 0,0 1 1 0 0,0 0-1 0 0,0 0 1 0 0,0 0-1 0 0,0 0 1 0 0,0-1-1 0 0,0 1 1 0 0,2 1-1 0 0,47-6 1521 0 0,-44 4-1256 0 0,52 0-1408 0 0,-36 2-3328 0 0,0-2-1 0 0,32-5 1 0 0,-43 3 2543 0 0</inkml:trace>
</inkml:ink>
</file>

<file path=ppt/ink/ink5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4.266"/>
    </inkml:context>
    <inkml:brush xml:id="br0">
      <inkml:brushProperty name="width" value="0.05" units="cm"/>
      <inkml:brushProperty name="height" value="0.05" units="cm"/>
      <inkml:brushProperty name="color" value="#00A0D7"/>
    </inkml:brush>
  </inkml:definitions>
  <inkml:trace contextRef="#ctx0" brushRef="#br0">135 239 4420 0 0,'5'-7'998'0'0,"0"0"0"0"0,-1-1 0 0 0,0 0 0 0 0,0 1 0 0 0,0-1 0 0 0,-1-1 0 0 0,-1 1 0 0 0,1 0 0 0 0,-1-1 0 0 0,-1 1 0 0 0,2-16 0 0 0,-3 20-880 0 0,0 0 1 0 0,-1 0-1 0 0,1-1 0 0 0,-1 1 0 0 0,0 0 0 0 0,0 0 0 0 0,0 0 1 0 0,-1 0-1 0 0,0 0 0 0 0,1 0 0 0 0,-1 0 0 0 0,-1 0 0 0 0,1 1 1 0 0,0-1-1 0 0,-1 1 0 0 0,0-1 0 0 0,0 1 0 0 0,0 0 0 0 0,0 0 1 0 0,0 1-1 0 0,-1-1 0 0 0,1 1 0 0 0,-1-1 0 0 0,0 1 0 0 0,-7-3 0 0 0,3 1-118 0 0,-2-1-5 0 0,0 0 0 0 0,0 1 0 0 0,-1 0 0 0 0,0 1 1 0 0,1 0-1 0 0,-1 0 0 0 0,-19-1 0 0 0,35 6 8 0 0,0 1-1 0 0,0 0 1 0 0,0 0 0 0 0,-1 0-1 0 0,1 1 1 0 0,5 4-1 0 0,0 1 3 0 0,3 1-64 0 0,0 1-1 0 0,-1 1 0 0 0,0 0 0 0 0,-1 0 0 0 0,-1 1 0 0 0,0 0 1 0 0,0 1-1 0 0,-1 0 0 0 0,8 19 0 0 0,-13-26 30 0 0,-1 1-1 0 0,1 0 1 0 0,-1 0-1 0 0,0 1 1 0 0,-1-1 0 0 0,0 0-1 0 0,0 1 1 0 0,-1-1-1 0 0,0 1 1 0 0,-1 0-1 0 0,1-1 1 0 0,-2 1 0 0 0,1 0-1 0 0,-1-1 1 0 0,-1 1-1 0 0,1-1 1 0 0,-2 1 0 0 0,1-1-1 0 0,-5 11 1 0 0,4-14 44 0 0,0-1 0 0 0,0 0 1 0 0,0 0-1 0 0,0 0 1 0 0,-1-1-1 0 0,1 1 0 0 0,-1-1 1 0 0,0 1-1 0 0,0-1 1 0 0,0-1-1 0 0,-1 1 0 0 0,1 0 1 0 0,-1-1-1 0 0,1 0 1 0 0,-1 0-1 0 0,0-1 1 0 0,0 1-1 0 0,0-1 0 0 0,0 0 1 0 0,0 0-1 0 0,0-1 1 0 0,0 1-1 0 0,0-1 0 0 0,-9-1 1 0 0,11 1 16 0 0,1-1-1 0 0,0 1 1 0 0,-1-1 0 0 0,1 1 0 0 0,0-1 0 0 0,0 0 0 0 0,0 0 0 0 0,0 0-1 0 0,0 0 1 0 0,0 0 0 0 0,0-1 0 0 0,0 1 0 0 0,0 0 0 0 0,0-1-1 0 0,1 0 1 0 0,-1 1 0 0 0,1-1 0 0 0,-1 0 0 0 0,1 0 0 0 0,0 0 0 0 0,-2-3-1 0 0,0 0-93 0 0,0 0-1 0 0,1 0 1 0 0,0 0-1 0 0,0-1 1 0 0,0 1-1 0 0,-2-12 1 0 0,7-9-1284 0 0,-2 22 322 0 0,0 1-1 0 0,1 0 0 0 0,-1-1 0 0 0,1 1 1 0 0,0 0-1 0 0,0 0 0 0 0,0 0 1 0 0,1 0-1 0 0,-1 0 0 0 0,1 1 0 0 0,-1-1 1 0 0,1 1-1 0 0,0-1 0 0 0,5-2 1 0 0,0 1-787 0 0</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5.802"/>
    </inkml:context>
    <inkml:brush xml:id="br0">
      <inkml:brushProperty name="width" value="0.05" units="cm"/>
      <inkml:brushProperty name="height" value="0.05" units="cm"/>
    </inkml:brush>
  </inkml:definitions>
  <inkml:trace contextRef="#ctx0" brushRef="#br0">1 0 3808 0 0,'0'0'9218'0'0,"6"2"-7951"0"0,33 8 362 0 0,0-3 0 0 0,0-1 0 0 0,1-2-1 0 0,46-1 1 0 0,4 1-5924 0 0,-5 5-10550 0 0</inkml:trace>
</inkml:ink>
</file>

<file path=ppt/ink/ink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2.185"/>
    </inkml:context>
    <inkml:brush xml:id="br0">
      <inkml:brushProperty name="width" value="0.05" units="cm"/>
      <inkml:brushProperty name="height" value="0.05" units="cm"/>
      <inkml:brushProperty name="color" value="#004F8B"/>
    </inkml:brush>
  </inkml:definitions>
  <inkml:trace contextRef="#ctx0" brushRef="#br0">0 277 5364 0 0,'17'3'3473'0'0,"4"-5"-1981"0"0,-11-1-160 0 0,4-2-104 0 0,3-1-112 0 0,-3-2-224 0 0,3-5-256 0 0,2 1-248 0 0,-5-4-552 0 0,5 1-840 0 0,3-8-1392 0 0,3-8-388 0 0,0-4 224 0 0,-2-2 243 0 0,1 2 261 0 0,1-3 152 0 0</inkml:trace>
</inkml:ink>
</file>

<file path=ppt/ink/ink5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4.594"/>
    </inkml:context>
    <inkml:brush xml:id="br0">
      <inkml:brushProperty name="width" value="0.05" units="cm"/>
      <inkml:brushProperty name="height" value="0.05" units="cm"/>
      <inkml:brushProperty name="color" value="#00A0D7"/>
    </inkml:brush>
  </inkml:definitions>
  <inkml:trace contextRef="#ctx0" brushRef="#br0">1 8 4688 0 0,'17'-8'10241'0'0,"-14"10"-9955"0"0,-1 0 0 0 0,1 0 0 0 0,-1 0-1 0 0,1 0 1 0 0,-1 1 0 0 0,0-1 0 0 0,0 1-1 0 0,0-1 1 0 0,0 1 0 0 0,0 0 0 0 0,0 0-1 0 0,-1 0 1 0 0,0 0 0 0 0,1 0 0 0 0,-1 0-1 0 0,0 0 1 0 0,-1 1 0 0 0,1-1-1 0 0,0 5 1 0 0,7 76 2216 0 0,-7-59-1898 0 0,-3 58-356 0 0,-18-114-21465 0 0,18 18 19428 0 0</inkml:trace>
</inkml:ink>
</file>

<file path=ppt/ink/ink5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4.954"/>
    </inkml:context>
    <inkml:brush xml:id="br0">
      <inkml:brushProperty name="width" value="0.05" units="cm"/>
      <inkml:brushProperty name="height" value="0.05" units="cm"/>
      <inkml:brushProperty name="color" value="#00A0D7"/>
    </inkml:brush>
  </inkml:definitions>
  <inkml:trace contextRef="#ctx0" brushRef="#br0">17 39 4340 0 0,'-16'-38'15850'0'0,"16"37"-15631"0"0,28 11-10612 0 0,1 5 3425 0 0,-20-8 4992 0 0</inkml:trace>
</inkml:ink>
</file>

<file path=ppt/ink/ink5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5.329"/>
    </inkml:context>
    <inkml:brush xml:id="br0">
      <inkml:brushProperty name="width" value="0.05" units="cm"/>
      <inkml:brushProperty name="height" value="0.05" units="cm"/>
      <inkml:brushProperty name="color" value="#00A0D7"/>
    </inkml:brush>
  </inkml:definitions>
  <inkml:trace contextRef="#ctx0" brushRef="#br0">0 1 3184 0 0,'25'57'10768'0'0,"-22"-39"-9391"0"0,-1-1 1 0 0,-1 1-1 0 0,0 18 0 0 0,-16 97 2295 0 0,13-116-3056 0 0,-1-8 640 0 0,1-21-987 0 0,3-27-165 0 0,3 18-81 0 0,1-1 0 0 0,2 1 0 0 0,0 0 0 0 0,1 1 0 0 0,1 0 0 0 0,0 0-1 0 0,2 1 1 0 0,0 0 0 0 0,15-17 0 0 0,-25 34 2 0 0,0 1 0 0 0,0-1 0 0 0,0 1 0 0 0,0-1 0 0 0,0 1 0 0 0,1 0 0 0 0,-1 0 0 0 0,1 0 0 0 0,-1 0 0 0 0,1 0 0 0 0,-1 0 1 0 0,1 0-1 0 0,-1 0 0 0 0,1 0 0 0 0,0 0 0 0 0,-1 1 0 0 0,1-1 0 0 0,0 1 0 0 0,0 0 0 0 0,-1-1 0 0 0,1 1 0 0 0,0 0 0 0 0,0 0 0 0 0,2 0 0 0 0,-2 1 11 0 0,0 0-1 0 0,0 0 1 0 0,0 0-1 0 0,-1 0 0 0 0,1 1 1 0 0,0-1-1 0 0,0 0 1 0 0,-1 1-1 0 0,1-1 1 0 0,-1 1-1 0 0,1 0 1 0 0,-1-1-1 0 0,0 1 1 0 0,0 0-1 0 0,0 0 0 0 0,2 3 1 0 0,2 7 156 0 0,0-1-1 0 0,-1 1 1 0 0,-1 1 0 0 0,5 22 0 0 0,-2 35 465 0 0,-6-49-622 0 0,2 0-1 0 0,1 1 1 0 0,0-1-1 0 0,12 37 1 0 0,-14-55-138 0 0,0 0 0 0 0,1 0 0 0 0,-1-1 0 0 0,1 1 0 0 0,0 0 0 0 0,0-1 0 0 0,0 0 1 0 0,0 1-1 0 0,0-1 0 0 0,4 3 0 0 0,30 12-6027 0 0,-30-15 4397 0 0,1-1-1 0 0,0 0 1 0 0,-1 0-1 0 0,1-1 1 0 0,0 0 0 0 0,0 0-1 0 0,-1 0 1 0 0,1-1-1 0 0,0 0 1 0 0,6-2 0 0 0,3-1-43 0 0</inkml:trace>
</inkml:ink>
</file>

<file path=ppt/ink/ink5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6.063"/>
    </inkml:context>
    <inkml:brush xml:id="br0">
      <inkml:brushProperty name="width" value="0.05" units="cm"/>
      <inkml:brushProperty name="height" value="0.05" units="cm"/>
      <inkml:brushProperty name="color" value="#00A0D7"/>
    </inkml:brush>
  </inkml:definitions>
  <inkml:trace contextRef="#ctx0" brushRef="#br0">29 35 4748 0 0,'2'-10'2688'0'0,"-5"-11"9674"0"0,-2 18-11366 0 0,3 2-283 0 0,-8 53 1984 0 0,7-43-2433 0 0,1-1-1 0 0,0 1 1 0 0,1-1 0 0 0,-2 14-1 0 0,3-11-187 0 0,1-1-1 0 0,-1 0 1 0 0,2 1-1 0 0,0-1 1 0 0,0 0-1 0 0,0 0 1 0 0,1 0-1 0 0,9 18 1 0 0,-10-24-133 0 0,0 0 1 0 0,0-1-1 0 0,0 1 1 0 0,1-1-1 0 0,0 0 1 0 0,-1 0-1 0 0,1 0 1 0 0,0 0-1 0 0,1 0 0 0 0,-1-1 1 0 0,0 1-1 0 0,1-1 1 0 0,-1 0-1 0 0,1 0 1 0 0,0 0-1 0 0,0 0 1 0 0,0-1-1 0 0,0 0 1 0 0,0 0-1 0 0,0 0 0 0 0,0 0 1 0 0,0 0-1 0 0,0-1 1 0 0,5 0-1 0 0,-6 0 44 0 0,0 0 0 0 0,-1 0 0 0 0,1 0-1 0 0,0-1 1 0 0,0 1 0 0 0,-1-1 0 0 0,1 0 0 0 0,-1 0-1 0 0,1 0 1 0 0,0 0 0 0 0,-1 0 0 0 0,0 0-1 0 0,1-1 1 0 0,-1 1 0 0 0,0-1 0 0 0,0 0 0 0 0,0 1-1 0 0,0-1 1 0 0,3-4 0 0 0,0-1 149 0 0,-1 0 0 0 0,0 0 0 0 0,0-1 0 0 0,5-14 0 0 0,1-2 745 0 0,-9 22-269 0 0,0 5-583 0 0,1-1 0 0 0,-1 1 0 0 0,0 0 0 0 0,0 0 0 0 0,0 0 0 0 0,0 0 0 0 0,-1 0 0 0 0,1 0 0 0 0,-1 0 0 0 0,1 3 0 0 0,1 5-1 0 0,0-4-59 0 0,1 0-1 0 0,0 0 1 0 0,0 0 0 0 0,0 0 0 0 0,1 0-1 0 0,0-1 1 0 0,1 0 0 0 0,7 9 0 0 0,-10-13 25 0 0,1 1 0 0 0,0-1 0 0 0,0-1 1 0 0,-1 1-1 0 0,1 0 0 0 0,0-1 0 0 0,0 0 1 0 0,1 1-1 0 0,-1-1 0 0 0,0 0 0 0 0,0-1 1 0 0,1 1-1 0 0,-1-1 0 0 0,0 1 0 0 0,1-1 1 0 0,-1 0-1 0 0,0 0 0 0 0,1 0 0 0 0,-1-1 1 0 0,0 1-1 0 0,0-1 0 0 0,6-2 0 0 0,-2 2 14 0 0,-1-2 0 0 0,0 1 0 0 0,0-1 0 0 0,0 1 0 0 0,-1-2 0 0 0,1 1 0 0 0,-1-1 0 0 0,0 1 0 0 0,0-1 0 0 0,0-1-1 0 0,0 1 1 0 0,-1-1 0 0 0,1 0 0 0 0,-1 0 0 0 0,0 0 0 0 0,-1-1 0 0 0,1 1 0 0 0,-1-1 0 0 0,3-8 0 0 0,-1 2 150 0 0,-2 1 1 0 0,1-1-1 0 0,-1 0 1 0 0,-1 0-1 0 0,0-1 1 0 0,-1 1-1 0 0,0 0 1 0 0,-1-1-1 0 0,-1-16 1 0 0,0 26-103 0 0,1 0 0 0 0,-1 0 0 0 0,0 0 0 0 0,0 0 0 0 0,0 0 0 0 0,0 0 0 0 0,0 1 0 0 0,-1-1 0 0 0,1 0 0 0 0,-1 1 0 0 0,0-1 0 0 0,0 1 0 0 0,0 0 1 0 0,0-1-1 0 0,-2-1 0 0 0,-16-6-1307 0 0,-2 12-4129 0 0,20 0 3301 0 0,32 10-14773 0 0,-27-12 14851 0 0</inkml:trace>
</inkml:ink>
</file>

<file path=ppt/ink/ink5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6.454"/>
    </inkml:context>
    <inkml:brush xml:id="br0">
      <inkml:brushProperty name="width" value="0.05" units="cm"/>
      <inkml:brushProperty name="height" value="0.05" units="cm"/>
      <inkml:brushProperty name="color" value="#00A0D7"/>
    </inkml:brush>
  </inkml:definitions>
  <inkml:trace contextRef="#ctx0" brushRef="#br0">0 69 4300 0 0,'7'-14'3899'0'0,"9"-19"4961"0"0,-12 12 1280 0 0,15 101-6679 0 0,-17-33-3106 0 0,-1 0-1 0 0,-9 77 0 0 0,3-85-145 0 0,2 0 0 0 0,2 0 0 0 0,2 0-1 0 0,8 61 1 0 0,-7-93-453 0 0,-1 1 0 0 0,2 0 0 0 0,-1-1 0 0 0,1 0 0 0 0,5 10 0 0 0,-7-14 131 0 0,1-1 1 0 0,-1 0-1 0 0,1 1 1 0 0,0-1 0 0 0,0 0-1 0 0,-1 0 1 0 0,1 0 0 0 0,1 0-1 0 0,-1 0 1 0 0,0-1 0 0 0,0 1-1 0 0,1-1 1 0 0,-1 1-1 0 0,0-1 1 0 0,1 0 0 0 0,0 0-1 0 0,3 1 1 0 0,-1-3-2736 0 0,13-8-796 0 0,-16 7 2497 0 0,0 0 0 0 0,0 0 0 0 0,0 0 0 0 0,-1 0 0 0 0,1 0 0 0 0,-1 0 0 0 0,1-1 0 0 0,-1 1 0 0 0,0 0 0 0 0,0-1 0 0 0,0 1 0 0 0,0-1 0 0 0,0 1 0 0 0,0-6 0 0 0,2-12-969 0 0,-3 6 69 0 0</inkml:trace>
</inkml:ink>
</file>

<file path=ppt/ink/ink5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6.782"/>
    </inkml:context>
    <inkml:brush xml:id="br0">
      <inkml:brushProperty name="width" value="0.05" units="cm"/>
      <inkml:brushProperty name="height" value="0.05" units="cm"/>
      <inkml:brushProperty name="color" value="#00A0D7"/>
    </inkml:brush>
  </inkml:definitions>
  <inkml:trace contextRef="#ctx0" brushRef="#br0">1 135 4740 0 0,'0'-1'322'0'0,"0"-1"0"0"0,0 1 0 0 0,0-1-1 0 0,0 1 1 0 0,0 0 0 0 0,0-1 0 0 0,0 1 0 0 0,1 0-1 0 0,-1-1 1 0 0,0 1 0 0 0,1 0 0 0 0,-1 0-1 0 0,1-1 1 0 0,-1 1 0 0 0,1 0 0 0 0,0 0-1 0 0,0 0 1 0 0,-1 0 0 0 0,1-1 0 0 0,0 1-1 0 0,0 0 1 0 0,0 1 0 0 0,0-1 0 0 0,0 0-1 0 0,0 0 1 0 0,0 0 0 0 0,1 1 0 0 0,-1-1 0 0 0,0 0-1 0 0,2 0 1 0 0,45-17 2626 0 0,-38 15-2188 0 0,75-22 1913 0 0,-16 6-4144 0 0,-25 4-5789 0 0,-23 1-2483 0 0,-17 9 7837 0 0</inkml:trace>
</inkml:ink>
</file>

<file path=ppt/ink/ink5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35.159"/>
    </inkml:context>
    <inkml:brush xml:id="br0">
      <inkml:brushProperty name="width" value="0.05" units="cm"/>
      <inkml:brushProperty name="height" value="0.05" units="cm"/>
      <inkml:brushProperty name="color" value="#00A0D7"/>
    </inkml:brush>
  </inkml:definitions>
  <inkml:trace contextRef="#ctx0" brushRef="#br0">113 30 2364 0 0,'0'0'5796'0'0,"-22"-28"2830"0"0,20 27-8547 0 0,0 1 0 0 0,0-1 0 0 0,-1 1-1 0 0,1 0 1 0 0,0 0 0 0 0,0 0 0 0 0,0 0 0 0 0,0 1-1 0 0,0-1 1 0 0,0 0 0 0 0,0 1 0 0 0,0-1 0 0 0,0 1 0 0 0,0 0-1 0 0,-3 1 1 0 0,-5 2 176 0 0,8-3-201 0 0,-32 42 822 0 0,33-41-878 0 0,0 0 0 0 0,0 0 0 0 0,0 0 1 0 0,0 0-1 0 0,0 0 0 0 0,1 1 0 0 0,-1-1 1 0 0,1 0-1 0 0,-1 0 0 0 0,1 1 0 0 0,0-1 0 0 0,0 0 1 0 0,0 0-1 0 0,0 1 0 0 0,0-1 0 0 0,0 0 1 0 0,1 1-1 0 0,-1-1 0 0 0,1 0 0 0 0,1 4 0 0 0,-1-5 89 0 0,-1 0-89 0 0,0-1-1 0 0,1 1 0 0 0,-1 0 1 0 0,1-1-1 0 0,-1 1 1 0 0,0-1-1 0 0,1 1 0 0 0,0-1 1 0 0,-1 1-1 0 0,1-1 1 0 0,-1 1-1 0 0,1-1 1 0 0,-1 0-1 0 0,1 1 0 0 0,0-1 1 0 0,-1 0-1 0 0,1 0 1 0 0,0 1-1 0 0,-1-1 1 0 0,1 0-1 0 0,0 0 0 0 0,0 0 1 0 0,4-2-18 0 0,0 0 0 0 0,-1-1 0 0 0,0 0 0 0 0,0 0 0 0 0,1 0 0 0 0,-2-1-1 0 0,1 1 1 0 0,0-1 0 0 0,-1 0 0 0 0,0 0 0 0 0,0 0 0 0 0,0 0 0 0 0,0 0 0 0 0,-1-1 0 0 0,1 0 0 0 0,-1 1 0 0 0,3-11 0 0 0,-5 14-315 0 0,-25-7-11989 0 0,10 5 8056 0 0,1 2 2506 0 0</inkml:trace>
</inkml:ink>
</file>

<file path=ppt/ink/ink5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8.095"/>
    </inkml:context>
    <inkml:brush xml:id="br0">
      <inkml:brushProperty name="width" value="0.05" units="cm"/>
      <inkml:brushProperty name="height" value="0.05" units="cm"/>
      <inkml:brushProperty name="color" value="#00A0D7"/>
    </inkml:brush>
  </inkml:definitions>
  <inkml:trace contextRef="#ctx0" brushRef="#br0">6 10 5372 0 0,'-6'-9'16026'0'0,"26"30"-14933"0"0,-2 1 1 0 0,-1 1-1 0 0,-1 0 1 0 0,-1 1-1 0 0,18 39 0 0 0,-20-32-552 0 0,-1 0-1 0 0,-2 1 1 0 0,0 0-1 0 0,6 50 1 0 0,-11-50-462 0 0,-2 1 0 0 0,-2-1 1 0 0,-1 1-1 0 0,-1-1 0 0 0,-2 0 0 0 0,-1 0 0 0 0,-1 0 1 0 0,-2 0-1 0 0,-1 0 0 0 0,-2-1 0 0 0,-19 41 1 0 0,12-33-793 0 0,-9 17-1848 0 0,6-22-2879 0 0,15-29 2905 0 0</inkml:trace>
</inkml:ink>
</file>

<file path=ppt/ink/ink5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9.298"/>
    </inkml:context>
    <inkml:brush xml:id="br0">
      <inkml:brushProperty name="width" value="0.05" units="cm"/>
      <inkml:brushProperty name="height" value="0.05" units="cm"/>
      <inkml:brushProperty name="color" value="#00A0D7"/>
    </inkml:brush>
  </inkml:definitions>
  <inkml:trace contextRef="#ctx0" brushRef="#br0">255 21 3204 0 0,'-2'-2'459'0'0,"0"0"0"0"0,0 1-1 0 0,0-1 1 0 0,0 0 0 0 0,0 1 0 0 0,0-1-1 0 0,0 1 1 0 0,-1 0 0 0 0,1 0 0 0 0,-1 0-1 0 0,1 0 1 0 0,-1 0 0 0 0,1 0-1 0 0,-1 1 1 0 0,1-1 0 0 0,-1 1 0 0 0,0 0-1 0 0,1-1 1 0 0,-1 1 0 0 0,1 1 0 0 0,-5-1-1 0 0,1 2-75 0 0,0-1 0 0 0,1 1 0 0 0,-1 0 0 0 0,1 1 0 0 0,0-1 0 0 0,-1 1 0 0 0,1 0 0 0 0,1 0 0 0 0,-8 6 0 0 0,-3 5 139 0 0,0 1 0 0 0,1 0-1 0 0,0 0 1 0 0,-19 30-1 0 0,27-36-322 0 0,0 1-1 0 0,0 0 0 0 0,1 0 0 0 0,1 0 0 0 0,-1 1 0 0 0,2 0 1 0 0,-1 0-1 0 0,2 0 0 0 0,-1 0 0 0 0,2 0 0 0 0,-1 1 1 0 0,1 11-1 0 0,2-17-180 0 0,-1 1 0 0 0,1-1 1 0 0,0 0-1 0 0,1 0 0 0 0,0 0 1 0 0,0 0-1 0 0,0 0 0 0 0,0-1 0 0 0,1 1 1 0 0,0 0-1 0 0,0-1 0 0 0,1 0 1 0 0,0 0-1 0 0,0 0 0 0 0,0 0 1 0 0,0-1-1 0 0,1 1 0 0 0,-1-1 1 0 0,1 0-1 0 0,0-1 0 0 0,0 1 0 0 0,1-1 1 0 0,7 4-1 0 0,4 1-1125 0 0,-1-1 0 0 0,35 11 1 0 0,-41-16-351 0 0,0 1 0 0 0,0-1 0 0 0,0-1 1 0 0,0 0-1 0 0,1-1 0 0 0,-1 0 0 0 0,0 0 1 0 0,0-1-1 0 0,1 0 0 0 0,-1-1 1 0 0,11-3-1 0 0,-8 0-288 0 0</inkml:trace>
</inkml:ink>
</file>

<file path=ppt/ink/ink5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39.782"/>
    </inkml:context>
    <inkml:brush xml:id="br0">
      <inkml:brushProperty name="width" value="0.05" units="cm"/>
      <inkml:brushProperty name="height" value="0.05" units="cm"/>
      <inkml:brushProperty name="color" value="#00A0D7"/>
    </inkml:brush>
  </inkml:definitions>
  <inkml:trace contextRef="#ctx0" brushRef="#br0">87 84 3172 0 0,'1'-3'563'0'0,"0"0"0"0"0,0-1 0 0 0,0 1 0 0 0,0 0 0 0 0,0-1 0 0 0,-1 1 0 0 0,0-1 0 0 0,1 1 1 0 0,-1-1-1 0 0,0 1 0 0 0,-1-1 0 0 0,1 1 0 0 0,-1 0 0 0 0,1-1 0 0 0,-1 1 0 0 0,0 0 0 0 0,-1-1 0 0 0,1 1 0 0 0,0 0 0 0 0,-1 0 0 0 0,0 0 0 0 0,1 0 0 0 0,-4-4 0 0 0,3 6 22 0 0,-1 2-403 0 0,0-1 1 0 0,-1 1 0 0 0,1-1 0 0 0,0 1 0 0 0,0 0 0 0 0,-1 0 0 0 0,1 1 0 0 0,0-1 0 0 0,0 1 0 0 0,0-1 0 0 0,1 1-1 0 0,-1 0 1 0 0,0 0 0 0 0,1 1 0 0 0,-1-1 0 0 0,1 0 0 0 0,-1 1 0 0 0,1-1 0 0 0,0 1 0 0 0,0 0 0 0 0,0 0-1 0 0,1 0 1 0 0,-1 0 0 0 0,1 0 0 0 0,0 0 0 0 0,-1 0 0 0 0,1 0 0 0 0,1 0 0 0 0,-2 5 0 0 0,1-5-138 0 0,1 0 0 0 0,-1 0 0 0 0,1 1 0 0 0,-1-1 0 0 0,1 0 0 0 0,0 0 0 0 0,0 0 0 0 0,0 0 0 0 0,1 1 0 0 0,-1-1 0 0 0,1 0 0 0 0,0 0 0 0 0,0 0 0 0 0,0 0 0 0 0,0 0 0 0 0,0 0 1 0 0,1 0-1 0 0,-1 0 0 0 0,1-1 0 0 0,0 1 0 0 0,0-1 0 0 0,0 1 0 0 0,0-1 0 0 0,0 1 0 0 0,0-1 0 0 0,1 0 0 0 0,-1 0 0 0 0,1 0 0 0 0,-1-1 0 0 0,1 1 0 0 0,4 1 0 0 0,-1-1-102 0 0,1 0 0 0 0,0 0 0 0 0,0-1-1 0 0,0 0 1 0 0,0-1 0 0 0,-1 1 0 0 0,1-1-1 0 0,0-1 1 0 0,0 1 0 0 0,0-1 0 0 0,0-1 0 0 0,0 1-1 0 0,0-1 1 0 0,11-5 0 0 0,-14 6 89 0 0,-1 0 1 0 0,0 0-1 0 0,0-1 1 0 0,0 0-1 0 0,0 0 1 0 0,-1 1-1 0 0,1-2 0 0 0,0 1 1 0 0,-1 0-1 0 0,1 0 1 0 0,-1-1-1 0 0,0 1 1 0 0,0-1-1 0 0,0 0 1 0 0,0 0-1 0 0,0 0 0 0 0,-1 0 1 0 0,1 0-1 0 0,-1 0 1 0 0,0 0-1 0 0,0 0 1 0 0,0-1-1 0 0,0 1 1 0 0,0 0-1 0 0,-1-1 1 0 0,0 1-1 0 0,1 0 0 0 0,-1-1 1 0 0,-1 1-1 0 0,1-1 1 0 0,-1-3-1 0 0,1 6 5 0 0,0-1-1 0 0,-1 1 0 0 0,1-1 1 0 0,-1 1-1 0 0,1-1 0 0 0,-1 1 1 0 0,1-1-1 0 0,-1 1 0 0 0,0-1 1 0 0,0 1-1 0 0,0 0 0 0 0,0-1 1 0 0,0 1-1 0 0,0 0 0 0 0,0 0 1 0 0,0 0-1 0 0,0 0 0 0 0,0 0 1 0 0,-1 0-1 0 0,1 0 0 0 0,0 0 1 0 0,-1 1-1 0 0,1-1 0 0 0,-1 0 1 0 0,-1 0-1 0 0,0 1 6 0 0,1-1 0 0 0,-1 1 0 0 0,0 0 0 0 0,0 0 0 0 0,0 0 0 0 0,0 0 0 0 0,0 1 0 0 0,1-1 0 0 0,-1 1 0 0 0,0 0 0 0 0,0-1 0 0 0,1 1 0 0 0,-4 2 0 0 0,3-2-97 0 0,0 0 0 0 0,0 0 1 0 0,1 1-1 0 0,-1-1 0 0 0,0 1 0 0 0,1-1 1 0 0,-1 1-1 0 0,1 0 0 0 0,-1 0 1 0 0,1 0-1 0 0,0 1 0 0 0,0-1 1 0 0,0 0-1 0 0,0 1 0 0 0,1-1 0 0 0,-1 1 1 0 0,1 0-1 0 0,-1-1 0 0 0,1 1 1 0 0,0 0-1 0 0,0 0 0 0 0,0 0 0 0 0,0 0 1 0 0,1 0-1 0 0,-1 6 0 0 0,2-7-269 0 0,0 1-1 0 0,0-1 0 0 0,0 0 0 0 0,1 1 1 0 0,-1-1-1 0 0,1 0 0 0 0,-1 0 0 0 0,1 0 1 0 0,0 0-1 0 0,0 0 0 0 0,0-1 0 0 0,0 1 1 0 0,0-1-1 0 0,0 1 0 0 0,1-1 0 0 0,-1 0 1 0 0,0 1-1 0 0,1-1 0 0 0,-1-1 0 0 0,1 1 1 0 0,-1 0-1 0 0,1 0 0 0 0,-1-1 0 0 0,1 0 1 0 0,0 1-1 0 0,-1-1 0 0 0,1 0 0 0 0,-1 0 1 0 0,1-1-1 0 0,3 1 0 0 0,11-1-2520 0 0,0-1 1 0 0,1-1-1 0 0,18-4 0 0 0,-33 6 2403 0 0,16-4-1434 0 0</inkml:trace>
</inkml:ink>
</file>

<file path=ppt/ink/ink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2.529"/>
    </inkml:context>
    <inkml:brush xml:id="br0">
      <inkml:brushProperty name="width" value="0.05" units="cm"/>
      <inkml:brushProperty name="height" value="0.05" units="cm"/>
      <inkml:brushProperty name="color" value="#004F8B"/>
    </inkml:brush>
  </inkml:definitions>
  <inkml:trace contextRef="#ctx0" brushRef="#br0">57 36 6153 0 0,'-1'-7'10104'0'0,"0"-20"-888"0"0,1 26-8615 0 0,-33 13-21165 0 0,24-5 17366 0 0,-3 2 1438 0 0</inkml:trace>
</inkml:ink>
</file>

<file path=ppt/ink/ink5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40.157"/>
    </inkml:context>
    <inkml:brush xml:id="br0">
      <inkml:brushProperty name="width" value="0.05" units="cm"/>
      <inkml:brushProperty name="height" value="0.05" units="cm"/>
      <inkml:brushProperty name="color" value="#00A0D7"/>
    </inkml:brush>
  </inkml:definitions>
  <inkml:trace contextRef="#ctx0" brushRef="#br0">13 132 2928 0 0,'3'-3'526'0'0,"-1"0"0"0"0,1 0-1 0 0,-1 0 1 0 0,0 0 0 0 0,0 0-1 0 0,0-1 1 0 0,0 1 0 0 0,-1-1-1 0 0,1 1 1 0 0,-1-1 0 0 0,0 1-1 0 0,0-1 1 0 0,-1 0 0 0 0,1 0-1 0 0,-1 1 1 0 0,1-1 0 0 0,-1 0-1 0 0,0 0 1 0 0,-1 0 0 0 0,1 1-1 0 0,-1-1 1 0 0,1 0 0 0 0,-1 1-1 0 0,0-1 1 0 0,0 0 0 0 0,-1 1-1 0 0,1-1 1 0 0,-1 1 0 0 0,0-1-1 0 0,0 1 1 0 0,0 0 0 0 0,0 0-1 0 0,-1 0 1 0 0,1 0 0 0 0,-1 0-1 0 0,-5-4 2231 0 0,5 20-2142 0 0,2-13-599 0 0,1 1 0 0 0,0-1-1 0 0,0 1 1 0 0,-1-1 0 0 0,1 1-1 0 0,0-1 1 0 0,0 1 0 0 0,0 0-1 0 0,0-1 1 0 0,0 1 0 0 0,0-1 0 0 0,0 1-1 0 0,0-1 1 0 0,0 1 0 0 0,0-1-1 0 0,0 1 1 0 0,1 0 0 0 0,-1-1 0 0 0,0 1-1 0 0,0-1 1 0 0,0 1 0 0 0,1-1-1 0 0,-1 1 1 0 0,0-1 0 0 0,1 1-1 0 0,-1-1 1 0 0,0 0 0 0 0,1 1 0 0 0,-1-1-1 0 0,1 1 1 0 0,-1-1 0 0 0,0 0-1 0 0,1 1 1 0 0,-1-1 0 0 0,1 0 0 0 0,-1 0-1 0 0,1 1 1 0 0,0-1 0 0 0,52 48 673 0 0,-34-33-713 0 0,-1 1 1 0 0,-1 0-1 0 0,-1 1 1 0 0,17 24-1 0 0,-29-36-14 0 0,0 1 0 0 0,-1 1 0 0 0,0-1 0 0 0,0 0 0 0 0,0 1-1 0 0,-1-1 1 0 0,0 1 0 0 0,0 0 0 0 0,-1 0 0 0 0,0-1-1 0 0,0 1 1 0 0,0 0 0 0 0,-1 0 0 0 0,0 0 0 0 0,-1 0 0 0 0,1 0-1 0 0,-1 0 1 0 0,-4 12 0 0 0,3-13 48 0 0,0-1 1 0 0,0 1-1 0 0,-1-1 1 0 0,0 0-1 0 0,0 0 1 0 0,0 0-1 0 0,-1-1 0 0 0,0 1 1 0 0,0-1-1 0 0,0 1 1 0 0,0-1-1 0 0,-1-1 0 0 0,1 1 1 0 0,-7 3-1 0 0,7-4-148 0 0,0-1 1 0 0,0 1-1 0 0,-1-1 0 0 0,1 0 0 0 0,0 0 0 0 0,-1-1 0 0 0,1 0 1 0 0,-1 1-1 0 0,1-1 0 0 0,-1-1 0 0 0,0 1 0 0 0,1-1 1 0 0,-1 0-1 0 0,0 0 0 0 0,1 0 0 0 0,-1-1 0 0 0,-6-1 0 0 0,9 1-585 0 0,0 0-1 0 0,0 0 0 0 0,1 0 1 0 0,-1 0-1 0 0,1 0 0 0 0,-1-1 0 0 0,1 1 1 0 0,-1-1-1 0 0,1 1 0 0 0,0-1 0 0 0,-1 0 1 0 0,1 0-1 0 0,0 1 0 0 0,0-1 0 0 0,1 0 1 0 0,-1 0-1 0 0,0 0 0 0 0,0 0 1 0 0,1 0-1 0 0,0 0 0 0 0,-1 0 0 0 0,1 0 1 0 0,0 0-1 0 0,0 0 0 0 0,0 0 0 0 0,0 0 1 0 0,0-3-1 0 0</inkml:trace>
</inkml:ink>
</file>

<file path=ppt/ink/ink5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41.017"/>
    </inkml:context>
    <inkml:brush xml:id="br0">
      <inkml:brushProperty name="width" value="0.05" units="cm"/>
      <inkml:brushProperty name="height" value="0.05" units="cm"/>
      <inkml:brushProperty name="color" value="#00A0D7"/>
    </inkml:brush>
  </inkml:definitions>
  <inkml:trace contextRef="#ctx0" brushRef="#br0">44 7 4944 0 0,'0'0'9722'0'0,"-4"4"-8967"0"0,0 1-506 0 0,0 0-1 0 0,0 0 0 0 0,0 1 0 0 0,1 0 0 0 0,-1 0 0 0 0,1 0 1 0 0,1 0-1 0 0,-1 0 0 0 0,1 1 0 0 0,0-1 0 0 0,1 1 0 0 0,-1-1 0 0 0,1 1 1 0 0,1 0-1 0 0,-1-1 0 0 0,1 1 0 0 0,0 0 0 0 0,2 12 0 0 0,-1-12-239 0 0,0 0-1 0 0,0-1 0 0 0,1 1 0 0 0,0 0 0 0 0,0 0 1 0 0,0-1-1 0 0,1 1 0 0 0,0-1 0 0 0,0 0 0 0 0,1 0 1 0 0,0 0-1 0 0,0 0 0 0 0,0-1 0 0 0,0 0 0 0 0,1 1 1 0 0,0-2-1 0 0,0 1 0 0 0,1 0 0 0 0,6 3 1 0 0,-5-4-99 0 0,-1 1 2 0 0,1-1 0 0 0,0-1 0 0 0,0 1 0 0 0,0-1 0 0 0,0 0 0 0 0,0-1 0 0 0,1 1-1 0 0,-1-2 1 0 0,1 1 0 0 0,-1-1 0 0 0,1 0 0 0 0,8 0 0 0 0,-12-1 138 0 0,0-1 0 0 0,0 0 0 0 0,-1 1-1 0 0,1-1 1 0 0,0 0 0 0 0,0-1 0 0 0,0 1 0 0 0,-1-1 0 0 0,1 1 0 0 0,0-1 0 0 0,-1 0 0 0 0,0-1 0 0 0,1 1 0 0 0,-1 0 0 0 0,0-1 0 0 0,0 0 0 0 0,-1 0-1 0 0,1 0 1 0 0,0 0 0 0 0,-1 0 0 0 0,0 0 0 0 0,0-1 0 0 0,0 1 0 0 0,0-1 0 0 0,0 0 0 0 0,-1 1 0 0 0,0-1 0 0 0,0 0 0 0 0,0 0 0 0 0,0 0 0 0 0,0 0-1 0 0,-1 0 1 0 0,1 0 0 0 0,-2-6 0 0 0,1 9 132 0 0,3 7-118 0 0,-1 0-1 0 0,1 0 1 0 0,0 0-1 0 0,0 0 1 0 0,0 0-1 0 0,1 0 1 0 0,0-1-1 0 0,0 0 1 0 0,1 0-1 0 0,7 8 1 0 0,-9-11-57 0 0,-1-1 1 0 0,1 1-1 0 0,0 0 0 0 0,0-1 1 0 0,0 0-1 0 0,0 1 1 0 0,-1-1-1 0 0,2 0 0 0 0,-1-1 1 0 0,0 1-1 0 0,0 0 0 0 0,0-1 1 0 0,0 0-1 0 0,0 0 1 0 0,0 0-1 0 0,1 0 0 0 0,-1 0 1 0 0,0-1-1 0 0,0 1 0 0 0,0-1 1 0 0,0 0-1 0 0,0 0 1 0 0,0 0-1 0 0,0 0 0 0 0,0 0 1 0 0,0-1-1 0 0,0 0 0 0 0,-1 1 1 0 0,1-1-1 0 0,-1 0 1 0 0,1 0-1 0 0,-1 0 0 0 0,0 0 1 0 0,0-1-1 0 0,0 1 0 0 0,0-1 1 0 0,0 1-1 0 0,0-1 1 0 0,2-5-1 0 0,0 1 70 0 0,-1-1 0 0 0,0 0-1 0 0,0 1 1 0 0,-1-1 0 0 0,1-1 0 0 0,-2 1 0 0 0,1 0 0 0 0,-1 0-1 0 0,-1-1 1 0 0,1 1 0 0 0,-1 0 0 0 0,-1-1 0 0 0,0 1 0 0 0,-2-11-1 0 0,0 8 134 0 0,0 1 0 0 0,-1-1 0 0 0,0 1 0 0 0,-8-15 0 0 0,10 22-249 0 0,0-1 0 0 0,-1 1 0 0 0,1 0 0 0 0,0 0 0 0 0,-1 0 0 0 0,0 0 0 0 0,0 0 0 0 0,0 1 0 0 0,0-1 0 0 0,0 1-1 0 0,-1 0 1 0 0,1 0 0 0 0,0 0 0 0 0,-1 0 0 0 0,-5-1 0 0 0,7 2-400 0 0,-2 7-4083 0 0,4-6 4383 0 0,0 0 0 0 0,-1 0 0 0 0,1 0 0 0 0,0 1 0 0 0,-1-1 0 0 0,1 0 0 0 0,0 1 0 0 0,0-1 0 0 0,-1 0 0 0 0,1 0 0 0 0,0 1 0 0 0,0-1 0 0 0,-1 0 0 0 0,1 1 0 0 0,0-1 0 0 0,0 1 0 0 0,0-1 0 0 0,0 0 0 0 0,0 1 0 0 0,-1-1 0 0 0,1 0 0 0 0,0 1 0 0 0,0-1 0 0 0,0 1 0 0 0,0-1 0 0 0,0 0 0 0 0,0 1 0 0 0,0-1 0 0 0,0 1 0 0 0,0-1 0 0 0,1 0 0 0 0,-1 1 0 0 0,0-1 0 0 0,0 1 0 0 0,0-1-1 0 0,0 0 1 0 0,1 1 0 0 0,-1-1 0 0 0,0 0 0 0 0,0 1 0 0 0,0-1 0 0 0,1 0 0 0 0,-1 1 0 0 0,0-1 0 0 0,1 0 0 0 0,-1 0 0 0 0,0 1 0 0 0,1-1 0 0 0,-1 0 0 0 0,0 0 0 0 0,1 0 0 0 0,-1 0 0 0 0,0 1 0 0 0,1-1 0 0 0,-1 0 0 0 0,1 0 0 0 0,-1 0 0 0 0,0 0 0 0 0,1 0 0 0 0,-1 0 0 0 0,0 0 0 0 0,1 0 0 0 0,0 0 0 0 0,27 4-6511 0 0,-17-3 4868 0 0</inkml:trace>
</inkml:ink>
</file>

<file path=ppt/ink/ink5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41.407"/>
    </inkml:context>
    <inkml:brush xml:id="br0">
      <inkml:brushProperty name="width" value="0.05" units="cm"/>
      <inkml:brushProperty name="height" value="0.05" units="cm"/>
      <inkml:brushProperty name="color" value="#00A0D7"/>
    </inkml:brush>
  </inkml:definitions>
  <inkml:trace contextRef="#ctx0" brushRef="#br0">0 43 3296 0 0,'2'-6'1052'0'0,"11"-28"11623"0"0,-13 34-12538 0 0,0 0-1 0 0,1-1 1 0 0,-1 1-1 0 0,0 0 1 0 0,0 0-1 0 0,0 0 1 0 0,0 0 0 0 0,1-1-1 0 0,-1 1 1 0 0,0 0-1 0 0,0 0 1 0 0,0 0-1 0 0,1 0 1 0 0,-1 0-1 0 0,0 0 1 0 0,0 0 0 0 0,1-1-1 0 0,-1 1 1 0 0,0 0-1 0 0,0 0 1 0 0,1 0-1 0 0,-1 0 1 0 0,0 0 0 0 0,0 0-1 0 0,1 0 1 0 0,-1 0-1 0 0,0 0 1 0 0,0 0-1 0 0,1 1 1 0 0,-1-1-1 0 0,0 0 1 0 0,0 0 0 0 0,1 0-1 0 0,-1 0 1 0 0,0 0-1 0 0,0 0 1 0 0,1 0-1 0 0,-1 1 1 0 0,11 19 551 0 0,1 19 248 0 0,-2 0 0 0 0,-2 0 0 0 0,3 44 0 0 0,-7-49-858 0 0,1 0-1 0 0,1 0 0 0 0,2 0 1 0 0,23 60-1 0 0,-30-91-256 0 0,22 37-1242 0 0,-7-30-2552 0 0,-15-10 3383 0 0,0 1 1 0 0,0-1 0 0 0,0 0 0 0 0,1 0 0 0 0,-1 0 0 0 0,0 0 0 0 0,0-1 0 0 0,0 1 0 0 0,0 0 0 0 0,0 0 0 0 0,1-1 0 0 0,-1 1 0 0 0,0-1 0 0 0,0 1 0 0 0,0-1-1 0 0,1 0 1 0 0,5-10-4745 0 0,-6-8 1904 0 0,-1 18 2900 0 0,0-9-1288 0 0</inkml:trace>
</inkml:ink>
</file>

<file path=ppt/ink/ink5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5:41.735"/>
    </inkml:context>
    <inkml:brush xml:id="br0">
      <inkml:brushProperty name="width" value="0.05" units="cm"/>
      <inkml:brushProperty name="height" value="0.05" units="cm"/>
      <inkml:brushProperty name="color" value="#00A0D7"/>
    </inkml:brush>
  </inkml:definitions>
  <inkml:trace contextRef="#ctx0" brushRef="#br0">24 53 4228 0 0,'-24'-17'15829'0'0,"36"12"-15217"0"0,1 1 0 0 0,-1 0 1 0 0,0 0-1 0 0,1 2 0 0 0,20-3 1 0 0,76-1-1956 0 0,-83 5-16 0 0,-6 0-358 0 0,24-2-10076 0 0,-41 3 9544 0 0</inkml:trace>
</inkml:ink>
</file>

<file path=ppt/ink/ink5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36.816"/>
    </inkml:context>
    <inkml:brush xml:id="br0">
      <inkml:brushProperty name="width" value="0.05" units="cm"/>
      <inkml:brushProperty name="height" value="0.05" units="cm"/>
      <inkml:brushProperty name="color" value="#00A0D7"/>
    </inkml:brush>
  </inkml:definitions>
  <inkml:trace contextRef="#ctx0" brushRef="#br0">44 0 2764 0 0,'-2'1'12431'0'0,"-9"3"-12573"0"0,7-2 124 0 0,-11 29 386 0 0,11-15-398 0 0,2-13 18 0 0,1 1-1 0 0,0-1 1 0 0,0 0-1 0 0,0 1 1 0 0,1-1 0 0 0,-1 1-1 0 0,1-1 1 0 0,0 0-1 0 0,0 1 1 0 0,0-1-1 0 0,0 1 1 0 0,0-1 0 0 0,1 1-1 0 0,1 5 1 0 0,-1-8-3 0 0,2-3 44 0 0,1-1 3 0 0,0 0-1 0 0,-1 0 1 0 0,1 0-1 0 0,-1-1 0 0 0,0 1 1 0 0,0-1-1 0 0,0 0 1 0 0,0 0-1 0 0,-1 0 0 0 0,0 0 1 0 0,0-1-1 0 0,0 1 1 0 0,0 0-1 0 0,0-1 0 0 0,-1 0 1 0 0,0 1-1 0 0,0-1 0 0 0,0 0 1 0 0,-1 1-1 0 0,1-1 1 0 0,-1 0-1 0 0,-1-5 0 0 0,1 9-37 0 0,0 0-45 0 0,-1 1 8 0 0,1-1 0 0 0,0 1 0 0 0,-1-1-1 0 0,1 1 1 0 0,-1-1 0 0 0,1 1 0 0 0,-1-1 0 0 0,0 1 0 0 0,1-1 0 0 0,-1 1 0 0 0,1 0 0 0 0,-1-1 0 0 0,0 1 0 0 0,1 0 0 0 0,-1-1 0 0 0,0 1-1 0 0,1 0 1 0 0,-1 0 0 0 0,0 0 0 0 0,0 0 0 0 0,1 0 0 0 0,-1 0 0 0 0,0 0 0 0 0,1 0 0 0 0,-1 0 0 0 0,0 0 0 0 0,0 0 0 0 0,1 0 0 0 0,-1 0 0 0 0,-1 1-1 0 0,-9 10-3899 0 0,0 0-4094 0 0,5-5 6139 0 0</inkml:trace>
</inkml:ink>
</file>

<file path=ppt/ink/ink5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38.722"/>
    </inkml:context>
    <inkml:brush xml:id="br0">
      <inkml:brushProperty name="width" value="0.05" units="cm"/>
      <inkml:brushProperty name="height" value="0.05" units="cm"/>
      <inkml:brushProperty name="color" value="#00A0D7"/>
    </inkml:brush>
  </inkml:definitions>
  <inkml:trace contextRef="#ctx0" brushRef="#br0">62 116 3736 0 0,'5'-9'1706'0'0,"-1"-1"-1"0"0,0 0 1 0 0,-1 0 0 0 0,3-14-1 0 0,14-28 8318 0 0,-16 63-7989 0 0,6 32-305 0 0,4 53-821 0 0,-11-62-772 0 0,-1 52 0 0 0,-3-60-2158 0 0,-2 1-1 0 0,-8 34 1 0 0,6-39-94 0 0,-2 0 0 0 0,0-1 0 0 0,-1 0 0 0 0,-1 0 0 0 0,-1-1 0 0 0,-1-1 0 0 0,-1 1 0 0 0,-20 25 0 0 0,11-21 181 0 0</inkml:trace>
</inkml:ink>
</file>

<file path=ppt/ink/ink5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40.269"/>
    </inkml:context>
    <inkml:brush xml:id="br0">
      <inkml:brushProperty name="width" value="0.05" units="cm"/>
      <inkml:brushProperty name="height" value="0.05" units="cm"/>
      <inkml:brushProperty name="color" value="#00A0D7"/>
    </inkml:brush>
  </inkml:definitions>
  <inkml:trace contextRef="#ctx0" brushRef="#br0">1314 29 2916 0 0,'3'-28'12487'0'0,"-14"48"-11771"0"0,3-2-428 0 0,-1-2-1 0 0,-1 1 0 0 0,0-1 0 0 0,-1 0 1 0 0,0-1-1 0 0,-1-1 0 0 0,-1 0 1 0 0,-22 19-1 0 0,31-31-436 0 0,1 0 0 0 0,-1 0-1 0 0,0 0 1 0 0,0-1 0 0 0,0 0 0 0 0,0 1 0 0 0,0-1-1 0 0,-6 0 1 0 0,7-1 124 0 0,0 1 0 0 0,0-1 0 0 0,0 1 0 0 0,0 0 0 0 0,0-1 0 0 0,0 1 0 0 0,0 0 0 0 0,0 1 0 0 0,0-1 0 0 0,1 0 0 0 0,-1 1 0 0 0,1 0 0 0 0,-1-1 0 0 0,1 1 0 0 0,-1 0 0 0 0,-3 5 0 0 0,0-1 7 0 0,-1 0 0 0 0,0 0 0 0 0,0 0 0 0 0,-1-1 0 0 0,0 0 0 0 0,0 0 0 0 0,0-1 0 0 0,-1 0 0 0 0,1-1 0 0 0,-1 0 0 0 0,0 0 0 0 0,0-1 0 0 0,-14 3 1 0 0,21-5-100 0 0,-48 16 186 0 0,41-10 4 0 0,1-2 0 0 0,-1 1 0 0 0,0-1 0 0 0,0 0 0 0 0,0-1 0 0 0,0 0 1 0 0,-1-1-1 0 0,1 0 0 0 0,-13 1 0 0 0,20-3-109 0 0,-28-8-930 0 0,18-6 589 0 0,12 13 395 0 0,-1-1 1 0 0,0 1-1 0 0,1 0 1 0 0,-1 0-1 0 0,0-1 1 0 0,0 1-1 0 0,0 0 1 0 0,0 0-1 0 0,0 0 0 0 0,0 0 1 0 0,-1 0-1 0 0,1 0 1 0 0,0 0-1 0 0,0 1 1 0 0,-1-1-1 0 0,1 0 1 0 0,0 1-1 0 0,-1-1 0 0 0,1 1 1 0 0,-1-1-1 0 0,1 1 1 0 0,-1 0-1 0 0,1-1 1 0 0,-1 1-1 0 0,1 0 1 0 0,-1 0-1 0 0,1 0 0 0 0,-1 0 1 0 0,1 0-1 0 0,-1 1 1 0 0,1-1-1 0 0,0 0 1 0 0,-1 1-1 0 0,1-1 1 0 0,-1 1-1 0 0,1-1 0 0 0,0 1 1 0 0,-1 0-1 0 0,1 0 1 0 0,-3 1-1 0 0,-37 18 601 0 0,-104 45 790 0 0,124-57-1291 0 0,-1-2-1 0 0,0 0 1 0 0,0-2 0 0 0,-1 0 0 0 0,-25 0-1 0 0,14-3-58 0 0,0-1-1 0 0,1-2 1 0 0,-48-10-1 0 0,68 10-14 0 0,1 0 0 0 0,1-1 1 0 0,-1-1-1 0 0,0 0 0 0 0,1-1 0 0 0,0 0 0 0 0,0-1 1 0 0,0 0-1 0 0,1 0 0 0 0,0-1 0 0 0,0-1 0 0 0,-16-15 1 0 0,23 18-136 0 0,-1 0 0 0 0,1 0 1 0 0,0 0-1 0 0,1 0 0 0 0,-1-1 1 0 0,1 1-1 0 0,0-1 0 0 0,0 1 1 0 0,1-1-1 0 0,-1 0 1 0 0,1 0-1 0 0,1 0 0 0 0,-1 0 1 0 0,1 0-1 0 0,0 0 0 0 0,0 0 1 0 0,1 0-1 0 0,0 0 0 0 0,0 1 1 0 0,0-1-1 0 0,1 0 0 0 0,-1 0 1 0 0,5-6-1 0 0,29-60-4530 0 0,6 9-4791 0 0,-38 59 8628 0 0,5-6-1132 0 0</inkml:trace>
</inkml:ink>
</file>

<file path=ppt/ink/ink5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40.738"/>
    </inkml:context>
    <inkml:brush xml:id="br0">
      <inkml:brushProperty name="width" value="0.05" units="cm"/>
      <inkml:brushProperty name="height" value="0.05" units="cm"/>
      <inkml:brushProperty name="color" value="#00A0D7"/>
    </inkml:brush>
  </inkml:definitions>
  <inkml:trace contextRef="#ctx0" brushRef="#br0">1 60 3756 0 0,'0'1'648'0'0,"1"0"0"0"0,-1 0 0 0 0,1 0-1 0 0,-1 0 1 0 0,1 0 0 0 0,0 1 0 0 0,-1-1-1 0 0,1 0 1 0 0,0 0 0 0 0,0-1 0 0 0,0 1 0 0 0,0 0-1 0 0,0 0 1 0 0,0 0 0 0 0,2 1 0 0 0,5-4-656 0 0,1 0 0 0 0,-1-1-1 0 0,0 0 1 0 0,0 0 0 0 0,0 0 0 0 0,0-1 0 0 0,13-10 0 0 0,-12 8 102 0 0,1 1 0 0 0,-1-1-1 0 0,1 2 1 0 0,0-1-1 0 0,0 2 1 0 0,0-1 0 0 0,16-2-1 0 0,22 3 922 0 0,-28 4-3570 0 0,-18-1 1232 0 0</inkml:trace>
</inkml:ink>
</file>

<file path=ppt/ink/ink5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6:41.175"/>
    </inkml:context>
    <inkml:brush xml:id="br0">
      <inkml:brushProperty name="width" value="0.05" units="cm"/>
      <inkml:brushProperty name="height" value="0.05" units="cm"/>
      <inkml:brushProperty name="color" value="#00A0D7"/>
    </inkml:brush>
  </inkml:definitions>
  <inkml:trace contextRef="#ctx0" brushRef="#br0">1 1 4532 0 0,'0'0'10287'0'0,"3"2"-9513"0"0,-1-1-486 0 0,0 1 1 0 0,0-1-1 0 0,0 0 0 0 0,0 0 1 0 0,1 0-1 0 0,-1-1 1 0 0,0 1-1 0 0,1 0 0 0 0,-1-1 1 0 0,0 0-1 0 0,1 1 1 0 0,-1-1-1 0 0,0 0 1 0 0,1 0-1 0 0,-1 0 0 0 0,0-1 1 0 0,1 1-1 0 0,3-1 1 0 0,-3-1 2045 0 0,-21 4-11893 0 0,14 0 6661 0 0</inkml:trace>
</inkml:ink>
</file>

<file path=ppt/ink/ink5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33.848"/>
    </inkml:context>
    <inkml:brush xml:id="br0">
      <inkml:brushProperty name="width" value="0.05" units="cm"/>
      <inkml:brushProperty name="height" value="0.05" units="cm"/>
      <inkml:brushProperty name="color" value="#008C3A"/>
    </inkml:brush>
  </inkml:definitions>
  <inkml:trace contextRef="#ctx0" brushRef="#br0">236 30 2292 0 0,'2'-1'17880'0'0,"17"-6"-17975"0"0,57-3 227 0 0,0 2 0 0 0,0 4 0 0 0,86 7 0 0 0,-158-3-153 0 0,0 0 0 0 0,0 0 0 0 0,0 1 1 0 0,1-1-1 0 0,-1 1 0 0 0,0 0 0 0 0,-1 0 1 0 0,1 1-1 0 0,0-1 0 0 0,0 1 0 0 0,0 0 1 0 0,5 4-1 0 0,-7-5 10 0 0,-1 0 1 0 0,-1 0-1 0 0,1 0 1 0 0,0 0-1 0 0,0 0 1 0 0,0 0-1 0 0,0 1 1 0 0,-1-1-1 0 0,1 0 1 0 0,-1 1-1 0 0,1-1 0 0 0,-1 0 1 0 0,1 1-1 0 0,-1-1 1 0 0,0 0-1 0 0,0 1 1 0 0,1-1-1 0 0,-1 1 1 0 0,0-1-1 0 0,-1 1 1 0 0,1-1-1 0 0,0 0 0 0 0,-1 3 1 0 0,-1 2-5 0 0,0-1 1 0 0,-1 1-1 0 0,1-1 0 0 0,-1 0 1 0 0,0 0-1 0 0,-1 0 1 0 0,1-1-1 0 0,-1 1 0 0 0,0-1 1 0 0,0 0-1 0 0,-1 0 0 0 0,1 0 1 0 0,-8 4-1 0 0,-13 7-180 0 0,-1-2 0 0 0,0 0 0 0 0,-1-2-1 0 0,-1-1 1 0 0,0-1 0 0 0,0-1 0 0 0,-1-1 0 0 0,-37 3-1 0 0,58-10 94 0 0,0 1 1 0 0,0-1-1 0 0,0 0 0 0 0,0-1 0 0 0,0 0 0 0 0,0 0 0 0 0,0 0 0 0 0,-14-6 0 0 0,20 7 48 0 0,0-1 0 0 0,0 1 0 0 0,-1-1-1 0 0,1 0 1 0 0,0 0 0 0 0,1 0 0 0 0,-1 0-1 0 0,0 0 1 0 0,0 0 0 0 0,0-1-1 0 0,1 1 1 0 0,-1-1 0 0 0,0 1 0 0 0,1-1-1 0 0,0 1 1 0 0,-1-1 0 0 0,1 0 0 0 0,0 0-1 0 0,0 0 1 0 0,0 0 0 0 0,0 0 0 0 0,0 0-1 0 0,0 0 1 0 0,1 0 0 0 0,-1 0 0 0 0,0 0-1 0 0,1 0 1 0 0,0 0 0 0 0,0 0 0 0 0,-1-1-1 0 0,1 1 1 0 0,1-3 0 0 0,0 2 18 0 0,0-1 0 0 0,1 1 0 0 0,0-1 0 0 0,-1 1 1 0 0,1 0-1 0 0,1 0 0 0 0,-1 0 0 0 0,0 0 0 0 0,1 0 0 0 0,-1 0 1 0 0,1 0-1 0 0,0 1 0 0 0,0 0 0 0 0,0-1 0 0 0,4-1 1 0 0,52-28 208 0 0,-53 29-170 0 0,-1 1 44 0 0,-1 0-1 0 0,1 0 1 0 0,-1 1 0 0 0,1-1-1 0 0,0 1 1 0 0,0 0-1 0 0,0 0 1 0 0,0 0 0 0 0,-1 1-1 0 0,1 0 1 0 0,0 0 0 0 0,0 0-1 0 0,0 1 1 0 0,0-1-1 0 0,0 1 1 0 0,0 0 0 0 0,7 3-1 0 0,-10-2-16 0 0,0-1-1 0 0,1 0 0 0 0,-1 1 0 0 0,0 0 0 0 0,-1-1 1 0 0,1 1-1 0 0,0 0 0 0 0,0 0 0 0 0,-1 0 1 0 0,1 0-1 0 0,-1 0 0 0 0,0 0 0 0 0,0 0 0 0 0,1 1 1 0 0,-1-1-1 0 0,-1 0 0 0 0,1 1 0 0 0,0-1 1 0 0,-1 1-1 0 0,1-1 0 0 0,-1 1 0 0 0,1-1 0 0 0,-1 1 1 0 0,0-1-1 0 0,0 1 0 0 0,-1-1 0 0 0,1 1 1 0 0,0-1-1 0 0,-1 1 0 0 0,1-1 0 0 0,-1 1 0 0 0,0-1 1 0 0,-2 4-1 0 0,-3 11 87 0 0,-2-2-1 0 0,0 1 1 0 0,0-1 0 0 0,-1 0-1 0 0,-1-1 1 0 0,-1 0 0 0 0,0-1 0 0 0,-22 21-1 0 0,-6 2 32 0 0,-68 47-1 0 0,8-17-3276 0 0,80-54-73 0 0,-1-2 0 0 0,-1 0-1 0 0,-26 8 1 0 0,30-13 1567 0 0</inkml:trace>
</inkml:ink>
</file>

<file path=ppt/ink/ink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2.904"/>
    </inkml:context>
    <inkml:brush xml:id="br0">
      <inkml:brushProperty name="width" value="0.05" units="cm"/>
      <inkml:brushProperty name="height" value="0.05" units="cm"/>
      <inkml:brushProperty name="color" value="#004F8B"/>
    </inkml:brush>
  </inkml:definitions>
  <inkml:trace contextRef="#ctx0" brushRef="#br0">479 19 6973 0 0,'10'-19'15828'0'0,"-5"23"-15586"0"0,0 0 0 0 0,-1 0-1 0 0,1 1 1 0 0,-1 0-1 0 0,0-1 1 0 0,0 2 0 0 0,0-1-1 0 0,-1 0 1 0 0,0 1-1 0 0,0-1 1 0 0,0 1 0 0 0,-1 0-1 0 0,0 0 1 0 0,0 0 0 0 0,0 0-1 0 0,-1 0 1 0 0,0 0-1 0 0,0 1 1 0 0,0-1 0 0 0,-1 0-1 0 0,-1 11 1 0 0,1-4 223 0 0,-1 0 0 0 0,0 0 0 0 0,-1 0 0 0 0,0 0 0 0 0,-1 0 0 0 0,-1-1 0 0 0,0 1 0 0 0,-1-1 0 0 0,-11 22 0 0 0,7-21-465 0 0,1 0 0 0 0,-1-1 0 0 0,-1-1 0 0 0,-12 12 0 0 0,17-18 0 0 0,0 0 0 0 0,-1-1 0 0 0,0 1 0 0 0,0-2 0 0 0,0 1 0 0 0,-1 0 0 0 0,1-1 0 0 0,-1 0 0 0 0,0-1 0 0 0,1 0 0 0 0,-1 0 0 0 0,-8 2 0 0 0,1-4 0 0 0,4-6 0 0 0,8-3 0 0 0,7-2 0 0 0,5 4 0 0 0,0 5 0 0 0,-8 2 0 0 0,-1 0 0 0 0,0 0 0 0 0,1 0 0 0 0,-1 0 0 0 0,0 0 0 0 0,0 0 0 0 0,1 1 0 0 0,-1-1 0 0 0,0 0 0 0 0,0 1 0 0 0,1-1 0 0 0,-1 1 0 0 0,0 0 0 0 0,0-1 0 0 0,0 1 0 0 0,0 0 0 0 0,0 0 0 0 0,0 0 0 0 0,0-1 0 0 0,0 1 0 0 0,0 0 0 0 0,0 0 0 0 0,-1 0 0 0 0,1 1 0 0 0,0-1 0 0 0,-1 0 0 0 0,1 0 0 0 0,-1 0 0 0 0,1 0 0 0 0,-1 1 0 0 0,1-1 0 0 0,-1 0 0 0 0,0 0 0 0 0,0 1 0 0 0,0-1 0 0 0,1 0 0 0 0,-1 1 0 0 0,0-1 0 0 0,-1 0 0 0 0,1 0 0 0 0,0 1 0 0 0,0-1 0 0 0,0 0 0 0 0,-1 0 0 0 0,0 3 0 0 0,0-2 0 0 0,-1 6 0 0 0,-1 1 0 0 0,0 0 0 0 0,-1 0 0 0 0,0-1 0 0 0,0 0 0 0 0,-1 0 0 0 0,0 0 0 0 0,0 0 0 0 0,-1-1 0 0 0,0 0 0 0 0,0 0 0 0 0,-8 6 1 0 0,-15 12-2 0 0,-48 33 0 0 0,66-51 0 0 0,-2 3-364 0 0,-2-2 0 0 0,1 0 1 0 0,-31 13-1 0 0,41-20 6 0 0,0 1 0 0 0,0 0 0 0 0,0-1 0 0 0,0 0 0 0 0,-1 0 1 0 0,1 0-1 0 0,0-1 0 0 0,-1 1 0 0 0,1-1 0 0 0,-1 0 0 0 0,1-1 0 0 0,0 1 0 0 0,-1-1 0 0 0,1 1 1 0 0,-1-1-1 0 0,1-1 0 0 0,0 1 0 0 0,0 0 0 0 0,-7-5 0 0 0,9 4-263 0 0,-1 0 1 0 0,1 0-1 0 0,0-1 0 0 0,0 1 1 0 0,0-1-1 0 0,0 1 0 0 0,1-1 0 0 0,-1 0 1 0 0,1 1-1 0 0,-1-1 0 0 0,1 0 0 0 0,0 0 1 0 0,0 0-1 0 0,1 0 0 0 0,-1 0 0 0 0,0-1 1 0 0,1 1-1 0 0,0 0 0 0 0,0 0 0 0 0,0 0 1 0 0,1-4-1 0 0,-1-3-533 0 0,2 0-1 0 0,0 0 1 0 0,0 1-1 0 0,1-1 1 0 0,5-14 0 0 0,8-10-739 0 0</inkml:trace>
</inkml:ink>
</file>

<file path=ppt/ink/ink5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34.880"/>
    </inkml:context>
    <inkml:brush xml:id="br0">
      <inkml:brushProperty name="width" value="0.05" units="cm"/>
      <inkml:brushProperty name="height" value="0.05" units="cm"/>
      <inkml:brushProperty name="color" value="#008C3A"/>
    </inkml:brush>
  </inkml:definitions>
  <inkml:trace contextRef="#ctx0" brushRef="#br0">31 482 2976 0 0,'-2'0'198'0'0,"0"-1"0"0"0,1-1 0 0 0,-1 1 1 0 0,0 0-1 0 0,1 0 0 0 0,-1-1 0 0 0,1 1 0 0 0,-1-1 0 0 0,1 1 0 0 0,-1-1 0 0 0,1 1 0 0 0,0-1 0 0 0,0 0 0 0 0,0 0 0 0 0,0 0 0 0 0,0 1 1 0 0,1-1-1 0 0,-1 0 0 0 0,0 0 0 0 0,1 0 0 0 0,-1 0 0 0 0,1 0 0 0 0,0-1 0 0 0,0 1 0 0 0,0 0 0 0 0,0 0 0 0 0,0 0 0 0 0,0 0 0 0 0,0 0 1 0 0,1 0-1 0 0,-1 0 0 0 0,1 0 0 0 0,0 0 0 0 0,-1 0 0 0 0,1 0 0 0 0,0 0 0 0 0,0 1 0 0 0,0-1 0 0 0,0 0 0 0 0,2-2 0 0 0,2-3-29 0 0,0 0-1 0 0,1 0 1 0 0,0 1 0 0 0,0-1-1 0 0,0 1 1 0 0,1 1-1 0 0,-1-1 1 0 0,11-5-1 0 0,-7 5-15 0 0,2 1-1 0 0,-1 0 1 0 0,0 0-1 0 0,1 2 1 0 0,0-1-1 0 0,14-2 1 0 0,-23 6-119 0 0,1 0 1 0 0,-1-1-1 0 0,0 1 0 0 0,0 0 1 0 0,0 0-1 0 0,1 1 1 0 0,-1-1-1 0 0,0 1 0 0 0,0-1 1 0 0,0 1-1 0 0,0 0 1 0 0,5 3-1 0 0,-6-3-8 0 0,0 0 1 0 0,-1 0-1 0 0,1 0 1 0 0,-1 1-1 0 0,0-1 1 0 0,0 1-1 0 0,1-1 0 0 0,-1 1 1 0 0,0-1-1 0 0,0 1 1 0 0,0 0-1 0 0,0-1 1 0 0,-1 1-1 0 0,1 0 0 0 0,0 0 1 0 0,-1 0-1 0 0,1 0 1 0 0,-1-1-1 0 0,0 1 1 0 0,0 0-1 0 0,0 0 0 0 0,0 0 1 0 0,0 2-1 0 0,0 2 34 0 0,-1-1 0 0 0,-1 1 0 0 0,1-1 1 0 0,-1 0-1 0 0,1 1 0 0 0,-2-1 0 0 0,1 0 0 0 0,0 0 0 0 0,-1-1 0 0 0,0 1 0 0 0,0 0 0 0 0,-1-1 0 0 0,1 0 0 0 0,-1 0 0 0 0,0 0 0 0 0,-8 7 0 0 0,3-3 72 0 0,-1-1 0 0 0,0 0 0 0 0,0 0 1 0 0,-1-1-1 0 0,0-1 0 0 0,-16 7 0 0 0,24-11-72 0 0,1 0 1 0 0,-1-1-1 0 0,0 1 0 0 0,1-1 1 0 0,-1 0-1 0 0,0 1 0 0 0,0-1 1 0 0,1-1-1 0 0,-1 1 1 0 0,0 0-1 0 0,1-1 0 0 0,-1 1 1 0 0,0-1-1 0 0,1 0 1 0 0,-1 0-1 0 0,0 0 0 0 0,1 0 1 0 0,-1 0-1 0 0,1 0 0 0 0,0-1 1 0 0,-1 1-1 0 0,1-1 1 0 0,0 0-1 0 0,0 0 0 0 0,0 1 1 0 0,0-2-1 0 0,0 1 0 0 0,1 0 1 0 0,-3-3-1 0 0,0-1 26 0 0,1 0 0 0 0,0 1 0 0 0,0-1 0 0 0,1 0 0 0 0,-1 0 0 0 0,1 0 0 0 0,1-1-1 0 0,-1 1 1 0 0,1 0 0 0 0,0-1 0 0 0,0-7 0 0 0,3-18 194 0 0,1 0-1 0 0,13-53 1 0 0,-10 60-249 0 0,-1 0 1 0 0,-1 0-1 0 0,-2 0 1 0 0,0 0-1 0 0,-3-44 1 0 0,-1 31-2701 0 0,5 26-2373 0 0</inkml:trace>
</inkml:ink>
</file>

<file path=ppt/ink/ink5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35.348"/>
    </inkml:context>
    <inkml:brush xml:id="br0">
      <inkml:brushProperty name="width" value="0.05" units="cm"/>
      <inkml:brushProperty name="height" value="0.05" units="cm"/>
      <inkml:brushProperty name="color" value="#008C3A"/>
    </inkml:brush>
  </inkml:definitions>
  <inkml:trace contextRef="#ctx0" brushRef="#br0">338 7 2864 0 0,'8'-6'8893'0'0,"-37"37"-6521"0"0,-24 48-795 0 0,-152 211 1090 0 0,197-280-2766 0 0,3-3-332 0 0,0-1 0 0 0,0 0 0 0 0,-1 0-1 0 0,1 0 1 0 0,-8 5 0 0 0,12-10-677 0 0,-6-11-6835 0 0,6 9 7591 0 0,1-1 0 0 0,-1 1 0 0 0,1-1 1 0 0,-1 1-1 0 0,1-1 0 0 0,0 1 0 0 0,-1-1 0 0 0,1 1 0 0 0,0-1 0 0 0,0-2 1 0 0,1-6-1515 0 0</inkml:trace>
</inkml:ink>
</file>

<file path=ppt/ink/ink5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35.708"/>
    </inkml:context>
    <inkml:brush xml:id="br0">
      <inkml:brushProperty name="width" value="0.05" units="cm"/>
      <inkml:brushProperty name="height" value="0.05" units="cm"/>
      <inkml:brushProperty name="color" value="#008C3A"/>
    </inkml:brush>
  </inkml:definitions>
  <inkml:trace contextRef="#ctx0" brushRef="#br0">222 32 3388 0 0,'18'-28'7141'0'0,"-19"24"-3935"0"0,-10 13-2592 0 0,-9 12-469 0 0,2 0 1 0 0,0 1-1 0 0,-23 38 0 0 0,-35 78-5853 0 0,36-61-1280 0 0,26-53 5214 0 0</inkml:trace>
</inkml:ink>
</file>

<file path=ppt/ink/ink5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36.098"/>
    </inkml:context>
    <inkml:brush xml:id="br0">
      <inkml:brushProperty name="width" value="0.05" units="cm"/>
      <inkml:brushProperty name="height" value="0.05" units="cm"/>
      <inkml:brushProperty name="color" value="#008C3A"/>
    </inkml:brush>
  </inkml:definitions>
  <inkml:trace contextRef="#ctx0" brushRef="#br0">1 13 3212 0 0,'3'-1'631'0'0,"1"0"-1"0"0,0 0 0 0 0,0 0 0 0 0,0 0 1 0 0,0 1-1 0 0,0-1 0 0 0,0 1 0 0 0,0 0 1 0 0,0 0-1 0 0,6 2 0 0 0,-6-2-236 0 0,1 2 0 0 0,0-1 1 0 0,0 0-1 0 0,-1 1 0 0 0,1 0 0 0 0,-1 0 0 0 0,1 0 0 0 0,5 5 0 0 0,-8-6-318 0 0,0 0-1 0 0,0 1 0 0 0,0-1 1 0 0,0 1-1 0 0,-1-1 0 0 0,1 1 0 0 0,-1 0 1 0 0,1 0-1 0 0,-1 0 0 0 0,0 0 1 0 0,1 0-1 0 0,-1 0 0 0 0,0 0 0 0 0,0 0 1 0 0,0 0-1 0 0,-1 0 0 0 0,1 1 0 0 0,-1-1 1 0 0,1 0-1 0 0,-1 0 0 0 0,0 1 1 0 0,1-1-1 0 0,-1 0 0 0 0,0 1 0 0 0,-1-1 1 0 0,1 0-1 0 0,0 1 0 0 0,-1-1 1 0 0,1 0-1 0 0,-1 1 0 0 0,0-1 0 0 0,0 0 1 0 0,0 0-1 0 0,0 0 0 0 0,0 0 1 0 0,0 0-1 0 0,0 0 0 0 0,-1 0 0 0 0,1 0 1 0 0,-1 0-1 0 0,-1 1 0 0 0,0-1 56 0 0,1 0 1 0 0,0 0-1 0 0,-1-1 0 0 0,1 1 0 0 0,-1 0 1 0 0,1-1-1 0 0,-1 0 0 0 0,0 0 0 0 0,0 0 1 0 0,1 0-1 0 0,-1 0 0 0 0,0 0 0 0 0,0-1 1 0 0,0 1-1 0 0,0-1 0 0 0,0 0 0 0 0,0 0 1 0 0,0 0-1 0 0,0 0 0 0 0,-5-2 0 0 0,6 2-142 0 0,0 0 0 0 0,1 0 0 0 0,-1-1 0 0 0,0 1 0 0 0,1-1 0 0 0,-1 1 0 0 0,1-1 0 0 0,-1 0 0 0 0,1 0 0 0 0,-1 1 0 0 0,1-1 0 0 0,0 0 0 0 0,-1 0 0 0 0,1 0 0 0 0,0-1 0 0 0,0 1 0 0 0,0 0 0 0 0,0 0 0 0 0,0-1 1 0 0,0 1-1 0 0,0 0 0 0 0,0-1 0 0 0,0 1 0 0 0,1-1 0 0 0,-1 1 0 0 0,1-1 0 0 0,-1 0 0 0 0,1 1 0 0 0,0-1 0 0 0,-1 1 0 0 0,1-1 0 0 0,0 0 0 0 0,0 1 0 0 0,0-1 0 0 0,0 0 0 0 0,0 1 0 0 0,0-1 0 0 0,1-2 0 0 0,2-3-1735 0 0,1 0 0 0 0,-1 0 0 0 0,1 0 0 0 0,0 0 0 0 0,0 1 0 0 0,7-8 0 0 0,2-3-2015 0 0,-5 7 1882 0 0</inkml:trace>
</inkml:ink>
</file>

<file path=ppt/ink/ink5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37.895"/>
    </inkml:context>
    <inkml:brush xml:id="br0">
      <inkml:brushProperty name="width" value="0.05" units="cm"/>
      <inkml:brushProperty name="height" value="0.05" units="cm"/>
      <inkml:brushProperty name="color" value="#008C3A"/>
    </inkml:brush>
  </inkml:definitions>
  <inkml:trace contextRef="#ctx0" brushRef="#br0">455 4 4504 0 0,'4'-3'18790'0'0,"-6"29"-17849"0"0,2-15-694 0 0,-1 1 0 0 0,0-1-1 0 0,-1 1 1 0 0,0-1 0 0 0,-1 0-1 0 0,0 0 1 0 0,0 0 0 0 0,-1 0-1 0 0,-1-1 1 0 0,0 0 0 0 0,-8 12-1 0 0,-18 21-145 0 0,-2-1-1 0 0,-2-2 1 0 0,-46 40-1 0 0,55-57-2679 0 0,-38 24 0 0 0,54-41 533 0 0,-1 0 0 0 0,1-1 0 0 0,-1 0 0 0 0,0-1 0 0 0,-1 0 0 0 0,1-1 0 0 0,-1 0 0 0 0,1-1 1 0 0,-16 1-1 0 0,9-1 270 0 0</inkml:trace>
</inkml:ink>
</file>

<file path=ppt/ink/ink5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38.911"/>
    </inkml:context>
    <inkml:brush xml:id="br0">
      <inkml:brushProperty name="width" value="0.05" units="cm"/>
      <inkml:brushProperty name="height" value="0.05" units="cm"/>
      <inkml:brushProperty name="color" value="#008C3A"/>
    </inkml:brush>
  </inkml:definitions>
  <inkml:trace contextRef="#ctx0" brushRef="#br0">139 29 2720 0 0,'0'0'9068'0'0,"-2"3"-8457"0"0,-6 10 948 0 0,-1 0 0 0 0,0-1 0 0 0,-15 15 0 0 0,-4 5 177 0 0,28-31-1716 0 0,-1 0-1 0 0,0 0 0 0 0,1-1 1 0 0,-1 1-1 0 0,1 0 1 0 0,-1 0-1 0 0,0-1 0 0 0,0 1 1 0 0,1 0-1 0 0,-1-1 1 0 0,0 1-1 0 0,0-1 0 0 0,0 1 1 0 0,0-1-1 0 0,1 1 1 0 0,-1-1-1 0 0,0 0 0 0 0,0 0 1 0 0,0 1-1 0 0,0-1 1 0 0,0 0-1 0 0,0 0 0 0 0,0 0 1 0 0,0 0-1 0 0,0 0 1 0 0,0 0-1 0 0,0 0 0 0 0,0 0 1 0 0,0 0-1 0 0,0-1 1 0 0,0 1-1 0 0,0 0 1 0 0,0-1-1 0 0,0 1 0 0 0,0 0 1 0 0,0-1-1 0 0,1 1 1 0 0,-1-1-1 0 0,0 0 0 0 0,0 1 1 0 0,0-1-1 0 0,1 1 1 0 0,-2-2-1 0 0,1 0 14 0 0,0 0 0 0 0,-1 1 0 0 0,1-1-1 0 0,0 0 1 0 0,1 0 0 0 0,-1 0 0 0 0,0 0 0 0 0,0 0 0 0 0,1 0 0 0 0,-1 0-1 0 0,1 0 1 0 0,0 0 0 0 0,-1 0 0 0 0,1 0 0 0 0,0 0 0 0 0,0 0 0 0 0,0 0-1 0 0,1 0 1 0 0,-1-1 0 0 0,0 1 0 0 0,1 0 0 0 0,1-2 0 0 0,0-3-25 0 0,1 1 1 0 0,0 1 0 0 0,0-1-1 0 0,1 0 1 0 0,0 1-1 0 0,0 0 1 0 0,0-1 0 0 0,0 2-1 0 0,1-1 1 0 0,0 0 0 0 0,0 1-1 0 0,0 0 1 0 0,1 0-1 0 0,-1 1 1 0 0,11-6 0 0 0,-15 9 21 0 0,2 0 95 0 0,-1 0-115 0 0,0 0 0 0 0,0 0 1 0 0,0 0-1 0 0,1 0 0 0 0,-1 1 0 0 0,0-1 0 0 0,0 1 0 0 0,0-1 1 0 0,0 1-1 0 0,0 0 0 0 0,0 0 0 0 0,0 0 0 0 0,0 0 0 0 0,-1 0 1 0 0,1 0-1 0 0,0 0 0 0 0,-1 1 0 0 0,1-1 0 0 0,0 1 0 0 0,-1-1 1 0 0,0 1-1 0 0,1 0 0 0 0,-1-1 0 0 0,0 1 0 0 0,0 0 0 0 0,0 0 1 0 0,0 0-1 0 0,0 0 0 0 0,0 0 0 0 0,0 3 0 0 0,0 0-26 0 0,0 1-1 0 0,0-1 1 0 0,-1 0-1 0 0,1 0 0 0 0,-1 0 1 0 0,-1 1-1 0 0,1-1 1 0 0,-1 0-1 0 0,-1 6 0 0 0,-13 37-2110 0 0,7-30-30 0 0,0 0 0 0 0,-1 0-1 0 0,-1-1 1 0 0,0 0-1 0 0,-1-1 1 0 0,-1 0-1 0 0,-25 25 1 0 0,10-15 192 0 0</inkml:trace>
</inkml:ink>
</file>

<file path=ppt/ink/ink5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0.270"/>
    </inkml:context>
    <inkml:brush xml:id="br0">
      <inkml:brushProperty name="width" value="0.05" units="cm"/>
      <inkml:brushProperty name="height" value="0.05" units="cm"/>
      <inkml:brushProperty name="color" value="#008C3A"/>
    </inkml:brush>
  </inkml:definitions>
  <inkml:trace contextRef="#ctx0" brushRef="#br0">995 33 3716 0 0,'0'-3'1183'0'0,"1"0"1"0"0,-1 0-1 0 0,1 0 0 0 0,0 1 0 0 0,0-1 0 0 0,0 0 0 0 0,0 0 1 0 0,1 1-1 0 0,2-5 0 0 0,2 9 2888 0 0,-4 18-3580 0 0,-2-10-309 0 0,-1 0 1 0 0,1 0 0 0 0,-2 0-1 0 0,0 0 1 0 0,0 0-1 0 0,-1 0 1 0 0,0 0 0 0 0,0-1-1 0 0,-1 1 1 0 0,-1-1 0 0 0,-5 9-1 0 0,0-4-96 0 0,0 0-1 0 0,-1-1 0 0 0,0 0 1 0 0,-1-1-1 0 0,-27 21 0 0 0,-6-3 65 0 0,-2-1-1 0 0,-1-2 1 0 0,-1-2-1 0 0,-1-2 1 0 0,-1-3-1 0 0,-69 19 1 0 0,84-29-44 0 0,-1-1 0 0 0,0-1 0 0 0,-56 3 0 0 0,80-10-186 0 0,0-1 0 0 0,-1 0 0 0 0,1-1 0 0 0,0 0 0 0 0,0-1 0 0 0,0-1 0 0 0,0 0 0 0 0,0 0 0 0 0,0-2 0 0 0,1 1 1 0 0,-1-2-1 0 0,1 0 0 0 0,-15-10 0 0 0,25 15 4 0 0,0 0 1 0 0,0 0-1 0 0,0 0 1 0 0,1-1-1 0 0,-1 1 1 0 0,0-1-1 0 0,1 0 1 0 0,-1 1-1 0 0,1-1 1 0 0,0 0 0 0 0,-1 0-1 0 0,1 0 1 0 0,0 1-1 0 0,0-2 1 0 0,0 1-1 0 0,0 0 1 0 0,1 0-1 0 0,-1 0 1 0 0,1 0-1 0 0,-1 0 1 0 0,1-1-1 0 0,0 1 1 0 0,-1-4-1 0 0,2 3-10 0 0,0 0-1 0 0,0-1 1 0 0,1 1-1 0 0,-1 1 1 0 0,0-1-1 0 0,1 0 1 0 0,0 0-1 0 0,0 0 1 0 0,0 1-1 0 0,0-1 1 0 0,0 1-1 0 0,0 0 0 0 0,1-1 1 0 0,3-2-1 0 0,7-4-95 0 0,0 0 1 0 0,1 1-1 0 0,0 0 0 0 0,1 1 0 0 0,21-7 0 0 0,-15 6 176 0 0,-1 1 1 0 0,1 1 0 0 0,1 1-1 0 0,-1 1 1 0 0,0 1-1 0 0,1 1 1 0 0,0 0-1 0 0,39 4 1 0 0,-59-2 29 0 0,0 0-1 0 0,0 0 1 0 0,1 0-1 0 0,-1 0 1 0 0,0 1 0 0 0,0-1-1 0 0,1 1 1 0 0,-1 0-1 0 0,0 0 1 0 0,0 0-1 0 0,0 0 1 0 0,0 0 0 0 0,0 0-1 0 0,0 0 1 0 0,0 0-1 0 0,-1 1 1 0 0,1-1 0 0 0,0 1-1 0 0,-1 0 1 0 0,1-1-1 0 0,-1 1 1 0 0,1 0-1 0 0,-1 0 1 0 0,0 0 0 0 0,0 0-1 0 0,0 0 1 0 0,0 0-1 0 0,0 0 1 0 0,0 0 0 0 0,0 4-1 0 0,-1-2 8 0 0,-1-1-1 0 0,1 1 1 0 0,-1-1 0 0 0,0 0-1 0 0,0 0 1 0 0,0 1 0 0 0,-1-1-1 0 0,1 0 1 0 0,-1 0 0 0 0,0 0-1 0 0,1 0 1 0 0,-1 0 0 0 0,-1-1-1 0 0,1 1 1 0 0,0-1 0 0 0,-1 1-1 0 0,1-1 1 0 0,-1 0 0 0 0,-3 3-1 0 0,-17 11 75 0 0,-1-1 0 0 0,0-1 0 0 0,-1-1 0 0 0,-46 17 0 0 0,-111 23-331 0 0,157-50-987 0 0,0-5-3664 0 0,24 2 4378 0 0,-1-1 1 0 0,0 1 0 0 0,0-1-1 0 0,1 0 1 0 0,-1 1 0 0 0,1-1 0 0 0,-1 0-1 0 0,0 0 1 0 0,1 0 0 0 0,-1 0 0 0 0,1 0-1 0 0,0 0 1 0 0,-1-1 0 0 0,1 1 0 0 0,0 0-1 0 0,0-1 1 0 0,0 1 0 0 0,0-1-1 0 0,0 1 1 0 0,0-1 0 0 0,0 0 0 0 0,1 1-1 0 0,-1-1 1 0 0,0-3 0 0 0,-1-2-1053 0 0</inkml:trace>
</inkml:ink>
</file>

<file path=ppt/ink/ink5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0.614"/>
    </inkml:context>
    <inkml:brush xml:id="br0">
      <inkml:brushProperty name="width" value="0.05" units="cm"/>
      <inkml:brushProperty name="height" value="0.05" units="cm"/>
      <inkml:brushProperty name="color" value="#008C3A"/>
    </inkml:brush>
  </inkml:definitions>
  <inkml:trace contextRef="#ctx0" brushRef="#br0">0 110 4092 0 0,'3'-15'2463'0'0,"0"1"0"0"0,1-1 0 0 0,1 0 0 0 0,0 1 0 0 0,12-23 2047 0 0,-3 86-2734 0 0,-12-9-1755 0 0,-4 43 0 0 0,-42 206-20828 0 0,39-263 19051 0 0</inkml:trace>
</inkml:ink>
</file>

<file path=ppt/ink/ink5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1.599"/>
    </inkml:context>
    <inkml:brush xml:id="br0">
      <inkml:brushProperty name="width" value="0.05" units="cm"/>
      <inkml:brushProperty name="height" value="0.05" units="cm"/>
      <inkml:brushProperty name="color" value="#008C3A"/>
    </inkml:brush>
  </inkml:definitions>
  <inkml:trace contextRef="#ctx0" brushRef="#br0">249 167 3716 0 0,'5'-4'9201'0'0,"-4"9"-8989"0"0,0-1 0 0 0,-1 1 0 0 0,0 0 0 0 0,0-1 0 0 0,-1 1-1 0 0,1 0 1 0 0,-1-1 0 0 0,0 1 0 0 0,0-1 0 0 0,0 1 0 0 0,-1-1 0 0 0,0 1 0 0 0,1-1-1 0 0,-2 0 1 0 0,1 0 0 0 0,0 0 0 0 0,-1 0 0 0 0,0 0 0 0 0,0-1 0 0 0,-5 6 0 0 0,-10 12 369 0 0,-1-2 1 0 0,-27 23 0 0 0,44-40-516 0 0,0 1-1 0 0,-1-1 0 0 0,1 0 1 0 0,-1 0-1 0 0,0 0 0 0 0,0 0 0 0 0,0-1 1 0 0,0 1-1 0 0,0-1 0 0 0,0 0 1 0 0,0 0-1 0 0,0 0 0 0 0,0 0 1 0 0,0 0-1 0 0,-1-1 0 0 0,1 1 0 0 0,0-1 1 0 0,-1 0-1 0 0,1 0 0 0 0,0 0 1 0 0,-1 0-1 0 0,1-1 0 0 0,0 0 0 0 0,0 1 1 0 0,-1-1-1 0 0,-2-2 0 0 0,2 1 35 0 0,0-1 0 0 0,1 0 0 0 0,-1 0 0 0 0,1 0 0 0 0,-1-1 0 0 0,1 1 0 0 0,0-1 0 0 0,1 0-1 0 0,-1 0 1 0 0,1 0 0 0 0,-1 0 0 0 0,1 0 0 0 0,0 0 0 0 0,1-1 0 0 0,-1 1 0 0 0,1-1 0 0 0,0 1 0 0 0,-1-6-1 0 0,0-6 51 0 0,0-1-1 0 0,1 1 1 0 0,1-1-1 0 0,1 1 1 0 0,0-1-1 0 0,1 1 1 0 0,5-20-1 0 0,20-60-3021 0 0,-15 74-1795 0 0,-11 21 3956 0 0,0 0 0 0 0,0 0 0 0 0,-1 0 0 0 0,1 0-1 0 0,0 0 1 0 0,0 0 0 0 0,0 1 0 0 0,0-1 0 0 0,0 0-1 0 0,0 0 1 0 0,0 1 0 0 0,1-1 0 0 0,-1 1 0 0 0,0-1-1 0 0,0 1 1 0 0,0 0 0 0 0,0-1 0 0 0,2 1 0 0 0</inkml:trace>
</inkml:ink>
</file>

<file path=ppt/ink/ink5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2.036"/>
    </inkml:context>
    <inkml:brush xml:id="br0">
      <inkml:brushProperty name="width" value="0.05" units="cm"/>
      <inkml:brushProperty name="height" value="0.05" units="cm"/>
      <inkml:brushProperty name="color" value="#008C3A"/>
    </inkml:brush>
  </inkml:definitions>
  <inkml:trace contextRef="#ctx0" brushRef="#br0">58 246 3184 0 0,'0'0'2766'0'0,"-19"-20"2010"0"0,19 11-4150 0 0,0-1 0 0 0,0 1 0 0 0,1-1 0 0 0,0 1 0 0 0,1 0 0 0 0,0-1 0 0 0,0 1 0 0 0,1 0 0 0 0,0 0 1 0 0,9-16-1 0 0,-7 14-347 0 0,1 1 1 0 0,0 0 0 0 0,0 0-1 0 0,1 1 1 0 0,1-1-1 0 0,-1 2 1 0 0,1-1 0 0 0,17-13-1 0 0,-24 21-248 0 0,0 1 0 0 0,0-1-1 0 0,0 0 1 0 0,0 0 0 0 0,0 1 0 0 0,0-1-1 0 0,0 0 1 0 0,0 1 0 0 0,1 0 0 0 0,-1-1-1 0 0,0 1 1 0 0,0-1 0 0 0,0 1-1 0 0,1 0 1 0 0,-1 0 0 0 0,0 0 0 0 0,1 0-1 0 0,0 0 1 0 0,-1 0-24 0 0,-1 1 0 0 0,0-1 0 0 0,1 0 0 0 0,-1 1 0 0 0,1-1 0 0 0,-1 0 0 0 0,0 1 0 0 0,1-1 0 0 0,-1 1 0 0 0,0-1 0 0 0,1 1 0 0 0,-1-1 0 0 0,0 1 0 0 0,1-1 0 0 0,-1 1 0 0 0,0-1 0 0 0,0 1 0 0 0,0-1 0 0 0,0 1 1 0 0,0 0-1 0 0,0-1 0 0 0,0 1 0 0 0,0-1 0 0 0,0 1 0 0 0,0-1 0 0 0,0 2 0 0 0,0 2-67 0 0,-1 1 1 0 0,0-1 0 0 0,0 0 0 0 0,0 1-1 0 0,0-1 1 0 0,-1 0 0 0 0,0 0-1 0 0,-2 5 1 0 0,-44 58-4149 0 0,38-55 2240 0 0,0-1 1 0 0,0-1-1 0 0,-1 1 1 0 0,0-2-1 0 0,-1 0 1 0 0,-19 12-1 0 0,15-12 212 0 0</inkml:trace>
</inkml:ink>
</file>

<file path=ppt/ink/ink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3.372"/>
    </inkml:context>
    <inkml:brush xml:id="br0">
      <inkml:brushProperty name="width" value="0.05" units="cm"/>
      <inkml:brushProperty name="height" value="0.05" units="cm"/>
      <inkml:brushProperty name="color" value="#004F8B"/>
    </inkml:brush>
  </inkml:definitions>
  <inkml:trace contextRef="#ctx0" brushRef="#br0">1382 5 6397 0 0,'2'0'698'0'0,"0"-1"0"0"0,0 0 0 0 0,0 1 1 0 0,0-1-1 0 0,0 1 0 0 0,0-1 0 0 0,0 1 1 0 0,0 0-1 0 0,0 0 0 0 0,0 0 0 0 0,0 0 1 0 0,0 0-1 0 0,0 1 0 0 0,3 0 0 0 0,-4 10 3994 0 0,-13 11-4375 0 0,-10 6 581 0 0,-1 0 0 0 0,-2-2 0 0 0,0 0 0 0 0,-49 37 0 0 0,-127 73 594 0 0,140-99-895 0 0,-2-2 0 0 0,-79 31 0 0 0,117-56-343 0 0,0-2 0 0 0,-1 0 1 0 0,0-1-1 0 0,-1-2 0 0 0,1-1 0 0 0,-1-1 1 0 0,0-1-1 0 0,0-1 0 0 0,-28-3 0 0 0,45 1-222 0 0,0-1-1 0 0,0 0 1 0 0,0-1-1 0 0,0 0 1 0 0,1-1-1 0 0,-1 1 1 0 0,1-2-1 0 0,0 1 1 0 0,0-2-1 0 0,-8-6 1 0 0,13 10-65 0 0,1-1 0 0 0,0 1 0 0 0,0-1 0 0 0,0 0 0 0 0,0-1 1 0 0,0 1-1 0 0,1 0 0 0 0,-1-1 0 0 0,1 1 0 0 0,0-1 0 0 0,0 0 0 0 0,0 0 0 0 0,1 0 0 0 0,-1 0 1 0 0,1 0-1 0 0,0 0 0 0 0,0 0 0 0 0,1 0 0 0 0,-1 0 0 0 0,1-1 0 0 0,0 1 0 0 0,0 0 0 0 0,0 0 1 0 0,1-1-1 0 0,-1 1 0 0 0,3-7 0 0 0,-1 3-51 0 0,0 1 0 0 0,0 0-1 0 0,1 0 1 0 0,0 0 0 0 0,0 0 0 0 0,1 0 0 0 0,0 1 0 0 0,0 0 0 0 0,0 0 0 0 0,1 0-1 0 0,0 0 1 0 0,0 0 0 0 0,0 1 0 0 0,1 0 0 0 0,12-8 0 0 0,-18 12 79 0 0,1 1 1 0 0,0 0 0 0 0,-1 0-1 0 0,1-1 1 0 0,-1 1-1 0 0,1 0 1 0 0,-1 0-1 0 0,1 0 1 0 0,0-1 0 0 0,-1 1-1 0 0,1 0 1 0 0,-1 0-1 0 0,1 0 1 0 0,0 0 0 0 0,-1 0-1 0 0,1 0 1 0 0,0 0-1 0 0,-1 1 1 0 0,1-1 0 0 0,-1 0-1 0 0,1 0 1 0 0,0 0-1 0 0,-1 1 1 0 0,1-1-1 0 0,-1 0 1 0 0,1 0 0 0 0,-1 1-1 0 0,1-1 1 0 0,-1 0-1 0 0,1 1 1 0 0,-1-1 0 0 0,1 1-1 0 0,-1-1 1 0 0,0 1-1 0 0,1-1 1 0 0,-1 1 0 0 0,0-1-1 0 0,1 1 1 0 0,-1-1-1 0 0,0 1 1 0 0,1-1-1 0 0,-1 1 1 0 0,0 0 0 0 0,0-1-1 0 0,0 1 1 0 0,0-1-1 0 0,0 1 1 0 0,0 0 0 0 0,0-1-1 0 0,0 1 1 0 0,0 0-1 0 0,0-1 1 0 0,0 1 0 0 0,0-1-1 0 0,0 1 1 0 0,0 0-1 0 0,-1 0 1 0 0,-3 36-353 0 0,-3-14-574 0 0,-1 0 0 0 0,-2-1 0 0 0,0-1 1 0 0,-1 1-1 0 0,-1-1 0 0 0,-24 30 0 0 0,-99 108-9329 0 0,119-142 8661 0 0,-20 21-3032 0 0,-67 53 0 0 0,70-65 2798 0 0</inkml:trace>
</inkml:ink>
</file>

<file path=ppt/ink/ink5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3.224"/>
    </inkml:context>
    <inkml:brush xml:id="br0">
      <inkml:brushProperty name="width" value="0.05" units="cm"/>
      <inkml:brushProperty name="height" value="0.05" units="cm"/>
      <inkml:brushProperty name="color" value="#008C3A"/>
    </inkml:brush>
  </inkml:definitions>
  <inkml:trace contextRef="#ctx0" brushRef="#br0">816 19 3980 0 0,'13'-19'11729'0'0,"-8"53"-10784"0"0,-2-1 1 0 0,0 1 0 0 0,-3-1-1 0 0,-3 36 1 0 0,0-36-704 0 0,-2 0 0 0 0,-1 0 1 0 0,-2 0-1 0 0,-1-1 0 0 0,-1 0 1 0 0,-2 0-1 0 0,-20 37 0 0 0,30-65-308 0 0,0-1-1 0 0,1 1 0 0 0,-1-1 0 0 0,0 1 0 0 0,-1-1 0 0 0,1 0 1 0 0,-1 0-1 0 0,1 0 0 0 0,-1-1 0 0 0,0 1 0 0 0,0 0 1 0 0,0-1-1 0 0,-6 4 0 0 0,7-6-174 0 0,-1-2-244 0 0,0 1 375 0 0,0 0 0 0 0,0-1-1 0 0,0 1 1 0 0,-1 0 0 0 0,1 1 0 0 0,0-1 0 0 0,0 1 0 0 0,-1-1 0 0 0,-4 1-1 0 0,-36 82 77 0 0,44-81 48 0 0,-14 1-184 0 0,13-3 170 0 0,-1 0 1 0 0,1 0-1 0 0,-1 0 1 0 0,1 1-1 0 0,-1-1 1 0 0,0 1-1 0 0,1-1 1 0 0,-1 1 0 0 0,0-1-1 0 0,1 1 1 0 0,-1 0-1 0 0,0 0 1 0 0,0 0-1 0 0,1 0 1 0 0,-1 0-1 0 0,0 0 1 0 0,1 0-1 0 0,-1 0 1 0 0,0 1-1 0 0,1-1 1 0 0,-1 1-1 0 0,0 0 1 0 0,1-1-1 0 0,-1 1 1 0 0,1 0-1 0 0,-1 0 1 0 0,1 0-1 0 0,-1 0 1 0 0,1 0 0 0 0,0 0-1 0 0,-1 0 1 0 0,1 0-1 0 0,-1 2 1 0 0,-25 16 394 0 0,25-18-360 0 0,-1 0-1 0 0,1-1 0 0 0,-1 1 1 0 0,0 0-1 0 0,0-1 0 0 0,1 0 1 0 0,-1 1-1 0 0,0-1 1 0 0,0 0-1 0 0,1-1 0 0 0,-1 1 1 0 0,0 0-1 0 0,0-1 1 0 0,1 1-1 0 0,-1-1 0 0 0,0 0 1 0 0,1 0-1 0 0,-1 0 1 0 0,1 0-1 0 0,-1-1 0 0 0,1 1 1 0 0,0-1-1 0 0,-1 1 0 0 0,1-1 1 0 0,0 0-1 0 0,0 0 1 0 0,0 0-1 0 0,0 0 0 0 0,1 0 1 0 0,-1 0-1 0 0,0 0 1 0 0,0-3-1 0 0,1 3-46 0 0,-7-3 214 0 0,17 14-102 0 0,-7-4-90 0 0,0 0 1 0 0,0 0-1 0 0,0 0 1 0 0,0 1-1 0 0,-1-1 0 0 0,0 0 1 0 0,0 1-1 0 0,0-1 1 0 0,-1 1-1 0 0,1-1 1 0 0,-1 1-1 0 0,-1 0 0 0 0,1-1 1 0 0,-1 1-1 0 0,0-1 1 0 0,-3 9-1 0 0,-2 6 37 0 0,0-1 0 0 0,-18 37-1 0 0,15-38 66 0 0,0-1 0 0 0,-1 0-1 0 0,-1-1 1 0 0,-1 0-1 0 0,0 0 1 0 0,-1-1 0 0 0,-1-1-1 0 0,0 0 1 0 0,-23 16 0 0 0,31-26 4 0 0,0 0 1 0 0,0 0-1 0 0,-1 0 0 0 0,1-1 1 0 0,-1 0-1 0 0,1-1 1 0 0,-1 0-1 0 0,0 0 1 0 0,0 0-1 0 0,0-1 1 0 0,0 1-1 0 0,-1-2 1 0 0,1 1-1 0 0,0-1 1 0 0,0 0-1 0 0,0-1 0 0 0,-1 0 1 0 0,1 0-1 0 0,0 0 1 0 0,0-1-1 0 0,0 0 1 0 0,1 0-1 0 0,-1-1 1 0 0,0 0-1 0 0,1 0 1 0 0,-1-1-1 0 0,1 1 1 0 0,-10-9-1 0 0,10 7-132 0 0,0 0 0 0 0,0 0-1 0 0,0-1 1 0 0,1 1 0 0 0,0-1 0 0 0,0-1 0 0 0,0 1-1 0 0,1-1 1 0 0,0 1 0 0 0,0-1 0 0 0,1 0 0 0 0,-1-1-1 0 0,2 1 1 0 0,-1-1 0 0 0,1 1 0 0 0,0-1 0 0 0,1 0-1 0 0,0 0 1 0 0,0 1 0 0 0,0-1 0 0 0,1 0 0 0 0,0 0-1 0 0,1 0 1 0 0,0 0 0 0 0,3-14 0 0 0,1 4-1285 0 0,0 1 1 0 0,1 0 0 0 0,0 0-1 0 0,11-19 1 0 0,41-58-11790 0 0,-38 61 9051 0 0,-12 16 2316 0 0</inkml:trace>
</inkml:ink>
</file>

<file path=ppt/ink/ink5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4.083"/>
    </inkml:context>
    <inkml:brush xml:id="br0">
      <inkml:brushProperty name="width" value="0.05" units="cm"/>
      <inkml:brushProperty name="height" value="0.05" units="cm"/>
      <inkml:brushProperty name="color" value="#008C3A"/>
    </inkml:brush>
  </inkml:definitions>
  <inkml:trace contextRef="#ctx0" brushRef="#br0">465 16 5589 0 0,'17'-15'14858'0'0,"-18"24"-14574"0"0,-1 0 0 0 0,0 1 1 0 0,0-1-1 0 0,0 0 0 0 0,-1 0 0 0 0,-1-1 0 0 0,0 1 0 0 0,0-1 0 0 0,0 1 1 0 0,-7 7-1 0 0,-62 84 684 0 0,59-82-784 0 0,-36 45 48 0 0,-1-2 0 0 0,-92 83-1 0 0,120-126-467 0 0,-7-3-5045 0 0,28-14 4782 0 0,1 0 0 0 0,-1 0 0 0 0,0 0 0 0 0,1-1 0 0 0,-1 1-1 0 0,0-1 1 0 0,1 0 0 0 0,-1 1 0 0 0,0-1 0 0 0,0 0 0 0 0,1 0 0 0 0,-1 0 0 0 0,0 0 0 0 0,0 0 0 0 0,1 0 0 0 0,-1-1 0 0 0,0 1 0 0 0,1-1-1 0 0,-1 1 1 0 0,0-1 0 0 0,1 1 0 0 0,-1-1 0 0 0,0 0 0 0 0,1 0 0 0 0,-1 0 0 0 0,1 0 0 0 0,0 0 0 0 0,-1 0 0 0 0,1 0 0 0 0,0 0 0 0 0,0-1-1 0 0,-1 1 1 0 0,0-2 0 0 0,-2-5-1279 0 0</inkml:trace>
</inkml:ink>
</file>

<file path=ppt/ink/ink5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4.411"/>
    </inkml:context>
    <inkml:brush xml:id="br0">
      <inkml:brushProperty name="width" value="0.05" units="cm"/>
      <inkml:brushProperty name="height" value="0.05" units="cm"/>
      <inkml:brushProperty name="color" value="#008C3A"/>
    </inkml:brush>
  </inkml:definitions>
  <inkml:trace contextRef="#ctx0" brushRef="#br0">26 30 5581 0 0,'7'-17'5470'0'0,"0"4"628"0"0,-1 26-3624 0 0,-3 10-1808 0 0,-1-1 0 0 0,-1 0 0 0 0,-1 1 0 0 0,-1-1 0 0 0,-5 28 0 0 0,-1 19-429 0 0,3 46-2065 0 0,3-42-4288 0 0,-3 0 0 0 0,-16 80 0 0 0,12-118 4276 0 0</inkml:trace>
</inkml:ink>
</file>

<file path=ppt/ink/ink5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6.396"/>
    </inkml:context>
    <inkml:brush xml:id="br0">
      <inkml:brushProperty name="width" value="0.05" units="cm"/>
      <inkml:brushProperty name="height" value="0.05" units="cm"/>
      <inkml:brushProperty name="color" value="#008C3A"/>
    </inkml:brush>
  </inkml:definitions>
  <inkml:trace contextRef="#ctx0" brushRef="#br0">800 119 3520 0 0,'4'-37'19845'0'0,"-4"37"-19734"0"0,-9 21 676 0 0,-1 18-216 0 0,9-35-542 0 0,1 0 0 0 0,-1-1 0 0 0,1 1 0 0 0,-1-1 0 0 0,1 1 1 0 0,0 0-1 0 0,0-1 0 0 0,1 1 0 0 0,-1-1 0 0 0,1 1 1 0 0,0-1-1 0 0,1 5 0 0 0,-2-8-50 0 0,1 1 1 0 0,-1-1-1 0 0,0 1 0 0 0,0-1 0 0 0,0 1 1 0 0,0-1-1 0 0,1 1 0 0 0,-1-1 0 0 0,0 0 1 0 0,1 1-1 0 0,-1-1 0 0 0,0 0 0 0 0,1 1 1 0 0,-1-1-1 0 0,0 0 0 0 0,1 1 1 0 0,-1-1-1 0 0,0 0 0 0 0,1 0 0 0 0,-1 1 1 0 0,1-1-1 0 0,-1 0 0 0 0,1 0 0 0 0,-1 0 1 0 0,1 1-1 0 0,-1-1 0 0 0,1 0 1 0 0,-1 0-1 0 0,1 0 0 0 0,-1 0 0 0 0,0 0 1 0 0,1 0-1 0 0,-1 0 0 0 0,1 0 0 0 0,-1 0 1 0 0,1-1-1 0 0,-1 1 0 0 0,1 0 1 0 0,-1 0-1 0 0,1 0 0 0 0,-1 0 0 0 0,1-1 1 0 0,-1 1-1 0 0,0 0 0 0 0,1-1 0 0 0,16-26-916 0 0,2-39-540 0 0,-16 52 1279 0 0,-2 0 0 0 0,0 0 0 0 0,-1-19 0 0 0,0 7 617 0 0,-1 26-408 0 0,1 0 1 0 0,0-1-1 0 0,0 1 0 0 0,0 0 1 0 0,0 0-1 0 0,0-1 0 0 0,0 1 1 0 0,0 0-1 0 0,-1 0 0 0 0,1 0 1 0 0,0-1-1 0 0,0 1 0 0 0,0 0 1 0 0,0 0-1 0 0,-1 0 0 0 0,1-1 1 0 0,0 1-1 0 0,0 0 0 0 0,-1 0 1 0 0,1 0-1 0 0,0 0 0 0 0,0 0 1 0 0,-1 0-1 0 0,1 0 0 0 0,0-1 1 0 0,0 1-1 0 0,-1 0 0 0 0,1 0 1 0 0,0 0-1 0 0,0 0 0 0 0,-1 0 1 0 0,1 0-1 0 0,0 0 0 0 0,0 0 1 0 0,-1 0-1 0 0,1 0 0 0 0,0 0 1 0 0,0 1-1 0 0,-1-1 0 0 0,1 0 1 0 0,0 0-1 0 0,0 0 0 0 0,-1 0 1 0 0,-7 11 29 0 0,0-1 0 0 0,1 1 1 0 0,0 1-1 0 0,1-1 0 0 0,0 1 0 0 0,1 0 1 0 0,-7 21-1 0 0,-15 32 137 0 0,23-56-127 0 0,0 0 0 0 0,-1 0 1 0 0,0-1-1 0 0,-1 1 0 0 0,0-1 1 0 0,0 0-1 0 0,-1-1 0 0 0,0 1 1 0 0,0-2-1 0 0,-14 11 0 0 0,20-16-46 0 0,0-1-1 0 0,1 0 0 0 0,-1 1 0 0 0,0-1 0 0 0,0 0 0 0 0,1 1 0 0 0,-1-1 0 0 0,0 0 0 0 0,0 0 0 0 0,1 0 1 0 0,-1 0-1 0 0,0 0 0 0 0,0 0 0 0 0,0 0 0 0 0,0 0 0 0 0,1 0 0 0 0,-1 0 0 0 0,0 0 0 0 0,0 0 0 0 0,0-1 0 0 0,1 1 1 0 0,-1 0-1 0 0,0 0 0 0 0,0-1 0 0 0,1 1 0 0 0,-1-1 0 0 0,0 1 0 0 0,1-1 0 0 0,-1 1 0 0 0,0-1 0 0 0,-14-27-200 0 0,4-31-463 0 0,7 12 773 0 0,4 45 45 0 0,-4 28-151 0 0,2-13 31 0 0,-1 0 1 0 0,-1 0-1 0 0,0-1 0 0 0,0 1 1 0 0,-1-1-1 0 0,-1 0 0 0 0,0-1 1 0 0,-1 1-1 0 0,0-1 0 0 0,-1-1 1 0 0,0 1-1 0 0,0-1 0 0 0,-13 11 1 0 0,20-20-29 0 0,0-1 1 0 0,0 1-1 0 0,0 0 0 0 0,0 0 1 0 0,0-1-1 0 0,0 1 0 0 0,0-1 1 0 0,0 1-1 0 0,0-1 1 0 0,0 1-1 0 0,-1-1 0 0 0,1 0 1 0 0,0 0-1 0 0,0 1 1 0 0,-1-1-1 0 0,1 0 0 0 0,0 0 1 0 0,0 0-1 0 0,-1 0 0 0 0,1-1 1 0 0,0 1-1 0 0,0 0 1 0 0,0 0-1 0 0,-1-1 0 0 0,1 1 1 0 0,0-1-1 0 0,0 1 0 0 0,-2-2 1 0 0,1 0-5 0 0,-1 0-1 0 0,1-1 1 0 0,0 1 0 0 0,0-1 0 0 0,0 1-1 0 0,0-1 1 0 0,0 0 0 0 0,1 0-1 0 0,-1 0 1 0 0,-1-6 0 0 0,-2-5-21 0 0,1 0 0 0 0,1 0 0 0 0,-3-28 0 0 0,2-38 9 0 0,4 86 26 0 0,-1 1 1 0 0,0 0-1 0 0,0 0 0 0 0,0-1 0 0 0,-1 1 0 0 0,0 0 0 0 0,0-1 1 0 0,-4 9-1 0 0,-6 5 22 0 0,0 0 1 0 0,-2 0-1 0 0,0-1 0 0 0,-2-1 1 0 0,0-1-1 0 0,0 0 1 0 0,-2-1-1 0 0,-26 19 1 0 0,12-12-1539 0 0,-43 23 0 0 0,-33 5-10130 0 0,69-36 4940 0 0,30-12 4853 0 0</inkml:trace>
</inkml:ink>
</file>

<file path=ppt/ink/ink5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6.818"/>
    </inkml:context>
    <inkml:brush xml:id="br0">
      <inkml:brushProperty name="width" value="0.05" units="cm"/>
      <inkml:brushProperty name="height" value="0.05" units="cm"/>
      <inkml:brushProperty name="color" value="#008C3A"/>
    </inkml:brush>
  </inkml:definitions>
  <inkml:trace contextRef="#ctx0" brushRef="#br0">41 42 4768 0 0,'0'0'1461'0'0,"30"-20"6555"0"0,-25-1 532 0 0,-19 25-7722 0 0,-7 8-6799 0 0,5-8-2742 0 0,7-5 2324 0 0,-7-2 4687 0 0</inkml:trace>
</inkml:ink>
</file>

<file path=ppt/ink/ink5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7.177"/>
    </inkml:context>
    <inkml:brush xml:id="br0">
      <inkml:brushProperty name="width" value="0.05" units="cm"/>
      <inkml:brushProperty name="height" value="0.05" units="cm"/>
      <inkml:brushProperty name="color" value="#008C3A"/>
    </inkml:brush>
  </inkml:definitions>
  <inkml:trace contextRef="#ctx0" brushRef="#br0">133 11 5272 0 0,'1'-11'11946'0'0,"0"25"-9163"0"0,-3 30-1859 0 0,-27 75 1537 0 0,12-57-3386 0 0,-9 76-1 0 0,22-104-2995 0 0,0 0 0 0 0,-3 0 0 0 0,-1-1 0 0 0,-19 53 0 0 0,17-68 2255 0 0</inkml:trace>
</inkml:ink>
</file>

<file path=ppt/ink/ink5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7.693"/>
    </inkml:context>
    <inkml:brush xml:id="br0">
      <inkml:brushProperty name="width" value="0.05" units="cm"/>
      <inkml:brushProperty name="height" value="0.05" units="cm"/>
      <inkml:brushProperty name="color" value="#008C3A"/>
    </inkml:brush>
  </inkml:definitions>
  <inkml:trace contextRef="#ctx0" brushRef="#br0">118 32 3980 0 0,'-1'-5'718'0'0,"1"3"-94"0"0,-1 1 1 0 0,1-1-1 0 0,0 0 1 0 0,-1 0-1 0 0,1 0 1 0 0,-1 0-1 0 0,0 1 1 0 0,1-1-1 0 0,-1 0 1 0 0,0 1-1 0 0,0-1 1 0 0,0 1-1 0 0,-3-3 2015 0 0,4 4-2592 0 0,-1 1-1 0 0,0 0 0 0 0,0 0 0 0 0,0-1 0 0 0,1 1 0 0 0,-1-1 0 0 0,0 1 0 0 0,0-1 0 0 0,0 1 0 0 0,0-1 1 0 0,0 1-1 0 0,0-1 0 0 0,0 0 0 0 0,0 1 0 0 0,0-1 0 0 0,0 0 0 0 0,-2 0 0 0 0,-16 7 447 0 0,-1 7 517 0 0,13-10-711 0 0,0 1 0 0 0,0 0-1 0 0,0 0 1 0 0,-10 12 0 0 0,16-16-352 0 0,22 16-951 0 0,-19-17 988 0 0,0 1 0 0 0,0 0 0 0 0,0-1 0 0 0,0 1-1 0 0,0 0 1 0 0,-1 0 0 0 0,1 1 0 0 0,0-1 0 0 0,0 0 0 0 0,-1 1 0 0 0,1-1 0 0 0,-1 0 0 0 0,1 1-1 0 0,-1 0 1 0 0,0-1 0 0 0,0 1 0 0 0,1 0 0 0 0,-1 0 0 0 0,0 0 0 0 0,-1 0 0 0 0,1 0-1 0 0,0 0 1 0 0,0 0 0 0 0,-1 0 0 0 0,1 0 0 0 0,-1 0 0 0 0,0 0 0 0 0,0 0 0 0 0,0 0 0 0 0,0 0-1 0 0,0 0 1 0 0,0 0 0 0 0,0 1 0 0 0,-1-1 0 0 0,1 0 0 0 0,-1 0 0 0 0,1 0 0 0 0,-2 3 0 0 0,-23 47-504 0 0,6-22-2618 0 0,8-13-1660 0 0,15-8-3495 0 0</inkml:trace>
</inkml:ink>
</file>

<file path=ppt/ink/ink5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8.052"/>
    </inkml:context>
    <inkml:brush xml:id="br0">
      <inkml:brushProperty name="width" value="0.05" units="cm"/>
      <inkml:brushProperty name="height" value="0.05" units="cm"/>
      <inkml:brushProperty name="color" value="#008C3A"/>
    </inkml:brush>
  </inkml:definitions>
  <inkml:trace contextRef="#ctx0" brushRef="#br0">168 1 4064 0 0,'-29'42'7589'0'0,"-4"1"-3750"0"0,-13 11-7871 0 0,37-44 1387 0 0,-27 22-3814 0 0,22-22 4819 0 0</inkml:trace>
</inkml:ink>
</file>

<file path=ppt/ink/ink5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8.630"/>
    </inkml:context>
    <inkml:brush xml:id="br0">
      <inkml:brushProperty name="width" value="0.05" units="cm"/>
      <inkml:brushProperty name="height" value="0.05" units="cm"/>
      <inkml:brushProperty name="color" value="#008C3A"/>
    </inkml:brush>
  </inkml:definitions>
  <inkml:trace contextRef="#ctx0" brushRef="#br0">383 1 5444 0 0,'0'0'7969'0'0,"0"3"-6841"0"0,-2 8-530 0 0,-1 0-1 0 0,0-1 1 0 0,0 1-1 0 0,-1-1 1 0 0,-1 0-1 0 0,1 0 1 0 0,-2-1-1 0 0,1 1 1 0 0,-1-1-1 0 0,-1 0 1 0 0,-9 10-1 0 0,-17 18 508 0 0,-46 38-1 0 0,42-41-548 0 0,22-19-1347 0 0,-1-1-1 0 0,-28 18 0 0 0,39-28-714 0 0,-1-1-1 0 0,0 0 0 0 0,-1 0 1 0 0,1 0-1 0 0,0-1 1 0 0,-13 3-1 0 0,4-12-5029 0 0,-1-4 4052 0 0,8 2 685 0 0</inkml:trace>
</inkml:ink>
</file>

<file path=ppt/ink/ink5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9.036"/>
    </inkml:context>
    <inkml:brush xml:id="br0">
      <inkml:brushProperty name="width" value="0.05" units="cm"/>
      <inkml:brushProperty name="height" value="0.05" units="cm"/>
      <inkml:brushProperty name="color" value="#008C3A"/>
    </inkml:brush>
  </inkml:definitions>
  <inkml:trace contextRef="#ctx0" brushRef="#br0">25 53 4308 0 0,'9'-14'10846'0'0,"10"-13"-3019"0"0,-19 27-7757 0 0,0-1 0 0 0,0 1 0 0 0,1 0 0 0 0,-1 0 0 0 0,0 0 0 0 0,0 0 0 0 0,1 0 0 0 0,-1-1 0 0 0,0 1 0 0 0,0 0 0 0 0,0 0 0 0 0,0 0 0 0 0,1-1 0 0 0,-1 1 0 0 0,0 0 0 0 0,0 0 0 0 0,0-1 0 0 0,0 1-1 0 0,0 0 1 0 0,0 0 0 0 0,0-1 0 0 0,0 1 0 0 0,0 0 0 0 0,0-1 0 0 0,0 1 0 0 0,0 0 0 0 0,0 0 0 0 0,0-1 0 0 0,0 1 0 0 0,0 0 0 0 0,0 0 0 0 0,0-1 0 0 0,0 1 0 0 0,0 0 0 0 0,0 0 0 0 0,0-1 0 0 0,0 1 0 0 0,0 0 0 0 0,-1 0-1 0 0,1-1 1 0 0,0 1 0 0 0,0 0 0 0 0,0 0 0 0 0,0 0 0 0 0,-1-1 0 0 0,1 1 0 0 0,0 0 0 0 0,0 0 0 0 0,-1 0 0 0 0,1 0 0 0 0,0-1 0 0 0,-13 7 2071 0 0,9-4-2738 0 0,-1 0 606 0 0,2 3-2969 0 0,-4 12-8580 0 0,5-6 5209 0 0,-7 5 2793 0 0,5-11 1760 0 0,-2 3 129 0 0</inkml:trace>
</inkml:ink>
</file>

<file path=ppt/ink/ink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3.763"/>
    </inkml:context>
    <inkml:brush xml:id="br0">
      <inkml:brushProperty name="width" value="0.05" units="cm"/>
      <inkml:brushProperty name="height" value="0.05" units="cm"/>
      <inkml:brushProperty name="color" value="#004F8B"/>
    </inkml:brush>
  </inkml:definitions>
  <inkml:trace contextRef="#ctx0" brushRef="#br0">327 0 6409 0 0,'-1'6'11744'0'0,"-3"5"-4310"0"0,-14 17-1783 0 0,16-26-5634 0 0,0 1 1 0 0,-1-1-1 0 0,1 0 0 0 0,-1 1 1 0 0,1-1-1 0 0,-1 0 0 0 0,0-1 1 0 0,0 1-1 0 0,0 0 1 0 0,0-1-1 0 0,0 0 0 0 0,0 0 1 0 0,0 0-1 0 0,0 0 0 0 0,0 0 1 0 0,-1 0-1 0 0,1-1 1 0 0,0 0-1 0 0,-1 0 0 0 0,1 0 1 0 0,0 0-1 0 0,-1 0 1 0 0,1 0-1 0 0,-4-2 0 0 0,0 1 43 0 0,0 0-1 0 0,1 0 0 0 0,-1 1 1 0 0,1-1-1 0 0,-1 2 0 0 0,0-1 1 0 0,1 1-1 0 0,-1 0 0 0 0,1 0 1 0 0,-1 1-1 0 0,1-1 0 0 0,-1 1 1 0 0,-10 6-1 0 0,-3 3-85 0 0,-1 1 0 0 0,-29 24 0 0 0,19-13-1192 0 0,82-72-24707 0 0,-40 36 22740 0 0,5-9 1392 0 0</inkml:trace>
</inkml:ink>
</file>

<file path=ppt/ink/ink5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49.708"/>
    </inkml:context>
    <inkml:brush xml:id="br0">
      <inkml:brushProperty name="width" value="0.05" units="cm"/>
      <inkml:brushProperty name="height" value="0.05" units="cm"/>
      <inkml:brushProperty name="color" value="#008C3A"/>
    </inkml:brush>
  </inkml:definitions>
  <inkml:trace contextRef="#ctx0" brushRef="#br0">295 344 5116 0 0,'-7'-7'12510'0'0,"6"7"-12189"0"0,-9 11 2852 0 0,8-7-2911 0 0,1 0 0 0 0,-1 0 0 0 0,1 0 0 0 0,-1 0-1 0 0,1 0 1 0 0,0 0 0 0 0,0 6 0 0 0,1-10-267 0 0,0 1-1 0 0,0-1 1 0 0,0 0 0 0 0,1 0 0 0 0,-1 0-1 0 0,0 1 1 0 0,0-1 0 0 0,0 0 0 0 0,0 0-1 0 0,1 1 1 0 0,-1-1 0 0 0,0 0 0 0 0,0 0-1 0 0,1 0 1 0 0,-1 0 0 0 0,0 0 0 0 0,0 1-1 0 0,1-1 1 0 0,-1 0 0 0 0,0 0 0 0 0,0 0-1 0 0,1 0 1 0 0,-1 0 0 0 0,0 0 0 0 0,1 0-1 0 0,-1 0 1 0 0,0 0 0 0 0,0 0 0 0 0,1 0-1 0 0,-1 0 1 0 0,0 0 0 0 0,0 0-1 0 0,1 0 1 0 0,-1 0 0 0 0,0 0 0 0 0,1-1-1 0 0,-1 1 1 0 0,0 0 0 0 0,0 0 0 0 0,1 0-1 0 0,3-4 2 0 0,0-1 0 0 0,0 1 0 0 0,0-1 0 0 0,0 1 0 0 0,-1-1 0 0 0,0 0 0 0 0,0 0 0 0 0,0-1 0 0 0,-1 1-1 0 0,1 0 1 0 0,-1-1 0 0 0,1-6 0 0 0,4-8 299 0 0,-6 19 154 0 0,-1 1-432 0 0,-1-1 0 0 0,1 1 0 0 0,0 0-1 0 0,-1-1 1 0 0,1 1 0 0 0,0 0 0 0 0,-1-1 0 0 0,1 1-1 0 0,0 0 1 0 0,-1-1 0 0 0,1 1 0 0 0,0 0-1 0 0,-1 0 1 0 0,1 0 0 0 0,-1 0 0 0 0,1-1 0 0 0,-1 1-1 0 0,1 0 1 0 0,0 0 0 0 0,-1 0 0 0 0,1 0 0 0 0,-1 0-1 0 0,1 0 1 0 0,-1 0 0 0 0,1 0 0 0 0,-1 0 0 0 0,1 0-1 0 0,0 0 1 0 0,-1 0 0 0 0,1 0 0 0 0,-1 1 0 0 0,-11 12 202 0 0,2 0 0 0 0,-1 1 0 0 0,-14 26 1 0 0,14-21-42 0 0,-1 0 0 0 0,-23 26 0 0 0,31-41-61 0 0,0 1 0 0 0,0-1-1 0 0,-1 0 1 0 0,1 0-1 0 0,-1-1 1 0 0,0 0 0 0 0,0 0-1 0 0,-1 0 1 0 0,1 0-1 0 0,-1-1 1 0 0,1 0 0 0 0,-1 0-1 0 0,0 0 1 0 0,-6 1 0 0 0,8-3-49 0 0,1 0 1 0 0,-1 0 0 0 0,1 0 0 0 0,-1 0 0 0 0,0 0 0 0 0,1-1 0 0 0,-1 0 0 0 0,1 0 0 0 0,-1 0 0 0 0,1 0-1 0 0,0 0 1 0 0,-1-1 0 0 0,1 1 0 0 0,0-1 0 0 0,0 0 0 0 0,0 0 0 0 0,0 0 0 0 0,0 0 0 0 0,0-1 0 0 0,1 1-1 0 0,-1-1 1 0 0,1 0 0 0 0,0 1 0 0 0,0-1 0 0 0,0 0 0 0 0,0 0 0 0 0,0-1 0 0 0,1 1 0 0 0,-1 0 0 0 0,-1-5-1 0 0,-2-7 53 0 0,0 0-1 0 0,1 0 1 0 0,1 0-1 0 0,0-1 0 0 0,-1-21 1 0 0,3 11-303 0 0,2 0 0 0 0,0 0 1 0 0,2 0-1 0 0,7-32 0 0 0,2 4-3088 0 0,1 1-4446 0 0,-9 36 3831 0 0,-3 15 3257 0 0,0 0 0 0 0,-1 1 0 0 0,0-1 0 0 0,1 0 1 0 0,-1 0-1 0 0,0 0 0 0 0,0 1 0 0 0,0-1 0 0 0,0 0 1 0 0,0 0-1 0 0,0 1 0 0 0,-1-1 0 0 0,1 0 0 0 0,-1 0 0 0 0,1 1 1 0 0,-1-1-1 0 0,1 0 0 0 0,-2-2 0 0 0,-4-4-1134 0 0</inkml:trace>
</inkml:ink>
</file>

<file path=ppt/ink/ink5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1.740"/>
    </inkml:context>
    <inkml:brush xml:id="br0">
      <inkml:brushProperty name="width" value="0.05" units="cm"/>
      <inkml:brushProperty name="height" value="0.05" units="cm"/>
      <inkml:brushProperty name="color" value="#008C3A"/>
    </inkml:brush>
  </inkml:definitions>
  <inkml:trace contextRef="#ctx0" brushRef="#br0">731 12 4576 0 0,'3'-11'17058'0'0,"0"38"-16225"0"0,8 40 503 0 0,-3 1 0 0 0,-3 0 0 0 0,-7 121 0 0 0,0-171-1278 0 0,0 1-1 0 0,-1-1 1 0 0,-1 0 0 0 0,-1 0 0 0 0,0-1 0 0 0,-1 1-1 0 0,-2-1 1 0 0,1 0 0 0 0,-2-1 0 0 0,0 0 0 0 0,-1 0-1 0 0,0-1 1 0 0,-2 0 0 0 0,0-1 0 0 0,0 0-1 0 0,-1-1 1 0 0,-1-1 0 0 0,0 0 0 0 0,-19 12 0 0 0,19-15-29 0 0,-1-1 1 0 0,0 0 0 0 0,-1-1 0 0 0,0-1 0 0 0,0 0 0 0 0,0-2-1 0 0,-1 0 1 0 0,1 0 0 0 0,-1-2 0 0 0,0 0 0 0 0,0 0-1 0 0,0-2 1 0 0,0 0 0 0 0,0-1 0 0 0,0-1 0 0 0,0-1 0 0 0,1 0-1 0 0,-1-1 1 0 0,1-1 0 0 0,0 0 0 0 0,0-1 0 0 0,0-1-1 0 0,1-1 1 0 0,0 0 0 0 0,1 0 0 0 0,-1-2 0 0 0,2 0-1 0 0,-1 0 1 0 0,2-2 0 0 0,-1 1 0 0 0,-16-21 0 0 0,23 24-179 0 0,0 0-1 0 0,0-1 1 0 0,1 1 0 0 0,0-1 0 0 0,1 0 0 0 0,-1-1 0 0 0,2 1-1 0 0,0-1 1 0 0,0 1 0 0 0,0-1 0 0 0,1 0 0 0 0,1 0 0 0 0,-1 0-1 0 0,2 0 1 0 0,0 0 0 0 0,0 0 0 0 0,0-1 0 0 0,4-17 0 0 0,-1 16-777 0 0,1-1 0 0 0,0 1 0 0 0,0 0 0 0 0,2 0 0 0 0,-1 1 0 0 0,8-12 0 0 0,-4 9-1445 0 0,1 0 0 0 0,0 1-1 0 0,1 1 1 0 0,20-19 0 0 0,22-12-4065 0 0,-36 32 4583 0 0</inkml:trace>
</inkml:ink>
</file>

<file path=ppt/ink/ink5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2.083"/>
    </inkml:context>
    <inkml:brush xml:id="br0">
      <inkml:brushProperty name="width" value="0.05" units="cm"/>
      <inkml:brushProperty name="height" value="0.05" units="cm"/>
      <inkml:brushProperty name="color" value="#008C3A"/>
    </inkml:brush>
  </inkml:definitions>
  <inkml:trace contextRef="#ctx0" brushRef="#br0">11 5 4136 0 0,'0'0'2991'0'0,"23"6"6630"0"0,2-10-7851 0 0,-23 4-1160 0 0,9-7 5272 0 0,-31 21-6576 0 0,-6 18-11557 0 0,7-7 2840 0 0,13-20 7605 0 0</inkml:trace>
</inkml:ink>
</file>

<file path=ppt/ink/ink5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4.224"/>
    </inkml:context>
    <inkml:brush xml:id="br0">
      <inkml:brushProperty name="width" value="0.05" units="cm"/>
      <inkml:brushProperty name="height" value="0.05" units="cm"/>
      <inkml:brushProperty name="color" value="#008C3A"/>
    </inkml:brush>
  </inkml:definitions>
  <inkml:trace contextRef="#ctx0" brushRef="#br0">185 107 4216 0 0,'-4'-49'7987'0'0,"1"-9"6120"0"0,-15 198-10313 0 0,-10 23-3045 0 0,-4-54-3762 0 0,-2-23-4384 0 0,-7-5-6437 0 0,25-62 9925 0 0,8-10 2161 0 0</inkml:trace>
</inkml:ink>
</file>

<file path=ppt/ink/ink5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5.349"/>
    </inkml:context>
    <inkml:brush xml:id="br0">
      <inkml:brushProperty name="width" value="0.05" units="cm"/>
      <inkml:brushProperty name="height" value="0.05" units="cm"/>
      <inkml:brushProperty name="color" value="#008C3A"/>
    </inkml:brush>
  </inkml:definitions>
  <inkml:trace contextRef="#ctx0" brushRef="#br0">681 55 4348 0 0,'3'-12'8666'0'0,"3"22"-6670"0"0,4 27-802 0 0,-11-21-828 0 0,0 0 0 0 0,-1 0-1 0 0,-1-1 1 0 0,-1 1 0 0 0,0-1-1 0 0,-1 1 1 0 0,0-1 0 0 0,-1 0-1 0 0,-1-1 1 0 0,0 0 0 0 0,-1 0-1 0 0,-12 16 1 0 0,18-28-397 0 0,0 0-1 0 0,0-1 1 0 0,0 1 0 0 0,0 0-1 0 0,0-1 1 0 0,0 0 0 0 0,-1 1 0 0 0,1-1-1 0 0,0 0 1 0 0,-1 0 0 0 0,1 0-1 0 0,-1-1 1 0 0,1 1 0 0 0,-1 0-1 0 0,1-1 1 0 0,-4 0 0 0 0,3 0-39 0 0,-37-15-389 0 0,38 15 502 0 0,-1 0-11 0 0,-1-1 0 0 0,1 1 1 0 0,-1 1-1 0 0,1-1 0 0 0,0 1 0 0 0,-1-1 1 0 0,1 1-1 0 0,-1 0 0 0 0,1 0 0 0 0,-6 3 1 0 0,8-4-47 0 0,-10 8 44 0 0,-1 0 1 0 0,1 1 0 0 0,1 0 0 0 0,-1 1 0 0 0,2 0-1 0 0,-1 0 1 0 0,2 1 0 0 0,-1 0 0 0 0,-10 20 0 0 0,19-30-90 0 0,-1 0 1 0 0,1 0 0 0 0,-1 0 0 0 0,1 1 0 0 0,0-1 0 0 0,-1 0-1 0 0,1 0 1 0 0,0 0 0 0 0,0 1 0 0 0,0-1 0 0 0,0 0 0 0 0,0 0-1 0 0,0 0 1 0 0,0 1 0 0 0,1-1 0 0 0,-1 0 0 0 0,0 0 0 0 0,1 0 0 0 0,-1 1-1 0 0,1-1 1 0 0,-1 0 0 0 0,1 0 0 0 0,0 0 0 0 0,-1 0 0 0 0,1 0-1 0 0,0 0 1 0 0,0 0 0 0 0,-1 0 0 0 0,1 0 0 0 0,0-1 0 0 0,0 1-1 0 0,0 0 1 0 0,0-1 0 0 0,2 2 0 0 0,-2-1-32 0 0,20 17 164 0 0,-20-15 48 0 0,0-1-1 0 0,0 1 1 0 0,0 0-1 0 0,-1-1 1 0 0,1 1 0 0 0,-1 0-1 0 0,0-1 1 0 0,0 1-1 0 0,0 0 1 0 0,0-1 0 0 0,0 1-1 0 0,0 0 1 0 0,-1-1-1 0 0,1 1 1 0 0,-1 0 0 0 0,0-1-1 0 0,0 1 1 0 0,0-1-1 0 0,0 1 1 0 0,0-1 0 0 0,-1 0-1 0 0,1 1 1 0 0,-4 3-1 0 0,-4 7 628 0 0,-1-1 0 0 0,-21 20 0 0 0,28-29-645 0 0,-9 6 104 0 0,1-2 0 0 0,-1 1 0 0 0,-1-2 0 0 0,1 1 0 0 0,-1-2-1 0 0,0 1 1 0 0,-1-2 0 0 0,-22 5 0 0 0,23-7 116 0 0,0 0 0 0 0,0-1 0 0 0,1-1 1 0 0,-1 0-1 0 0,0-1 0 0 0,-17-3 0 0 0,23 3-197 0 0,1 0-1 0 0,-1-1 1 0 0,1 0-1 0 0,0-1 1 0 0,0 1-1 0 0,0-1 1 0 0,0 0 0 0 0,1-1-1 0 0,-1 0 1 0 0,1 1-1 0 0,0-1 1 0 0,0-1-1 0 0,-7-7 1 0 0,8 6-77 0 0,1 0 0 0 0,0 1 0 0 0,0-1-1 0 0,0 0 1 0 0,1 0 0 0 0,0 0 0 0 0,0-1 0 0 0,0 1 0 0 0,1 0 0 0 0,0-1-1 0 0,0 1 1 0 0,1-1 0 0 0,0-8 0 0 0,1-7-8 0 0,1 0 0 0 0,6-34 0 0 0,31-80 331 0 0,-24 94-760 0 0,13-67 0 0 0,-21 66-3805 0 0,-4 32 669 0 0,0 0 0 0 0,0 1-1 0 0,1-1 1 0 0,6-11 0 0 0,7-4-1216 0 0,-9 17 2885 0 0</inkml:trace>
</inkml:ink>
</file>

<file path=ppt/ink/ink5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5.943"/>
    </inkml:context>
    <inkml:brush xml:id="br0">
      <inkml:brushProperty name="width" value="0.05" units="cm"/>
      <inkml:brushProperty name="height" value="0.05" units="cm"/>
      <inkml:brushProperty name="color" value="#008C3A"/>
    </inkml:brush>
  </inkml:definitions>
  <inkml:trace contextRef="#ctx0" brushRef="#br0">1 6 4904 0 0,'12'-6'19917'0'0,"-14"35"-16531"0"0,2-28-3194 0 0,-4 10-836 0 0,0 3-3065 0 0,1-4-3974 0 0</inkml:trace>
</inkml:ink>
</file>

<file path=ppt/ink/ink5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6.318"/>
    </inkml:context>
    <inkml:brush xml:id="br0">
      <inkml:brushProperty name="width" value="0.05" units="cm"/>
      <inkml:brushProperty name="height" value="0.05" units="cm"/>
      <inkml:brushProperty name="color" value="#008C3A"/>
    </inkml:brush>
  </inkml:definitions>
  <inkml:trace contextRef="#ctx0" brushRef="#br0">3 87 5292 0 0,'0'0'1983'0'0,"-3"-17"7113"0"0,52-28-4508 0 0,-31 32-7717 0 0,1 2-5855 0 0</inkml:trace>
</inkml:ink>
</file>

<file path=ppt/ink/ink5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6.662"/>
    </inkml:context>
    <inkml:brush xml:id="br0">
      <inkml:brushProperty name="width" value="0.05" units="cm"/>
      <inkml:brushProperty name="height" value="0.05" units="cm"/>
      <inkml:brushProperty name="color" value="#008C3A"/>
    </inkml:brush>
  </inkml:definitions>
  <inkml:trace contextRef="#ctx0" brushRef="#br0">61 6 4812 0 0,'-18'3'19482'0'0,"17"-12"-20948"0"0,-9 24-2237 0 0,-11 29-8040 0 0,15-18 7582 0 0,2-12 2280 0 0</inkml:trace>
</inkml:ink>
</file>

<file path=ppt/ink/ink5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7.177"/>
    </inkml:context>
    <inkml:brush xml:id="br0">
      <inkml:brushProperty name="width" value="0.05" units="cm"/>
      <inkml:brushProperty name="height" value="0.05" units="cm"/>
      <inkml:brushProperty name="color" value="#008C3A"/>
    </inkml:brush>
  </inkml:definitions>
  <inkml:trace contextRef="#ctx0" brushRef="#br0">819 40 3440 0 0,'7'-19'4343'0'0,"0"1"6970"0"0,-3 16-7493 0 0,2 9-3703 0 0,-5-6-25 0 0,-1 1-1 0 0,1 0 1 0 0,-1 0 0 0 0,0 0 0 0 0,1 0 0 0 0,-1 0 0 0 0,0 1-1 0 0,0-1 1 0 0,0 0 0 0 0,-1 0 0 0 0,1 0 0 0 0,0 0 0 0 0,-1 0-1 0 0,1 0 1 0 0,-1 0 0 0 0,0-1 0 0 0,0 1 0 0 0,1 0 0 0 0,-1 0 0 0 0,0 0-1 0 0,-3 3 1 0 0,-27 30 1076 0 0,11-18-852 0 0,-2-1-1 0 0,0-1 1 0 0,-1-1-1 0 0,0-1 1 0 0,-1-1 0 0 0,-50 17-1 0 0,-160 36 1020 0 0,224-63-1268 0 0,-62 14 540 0 0,-95 8 0 0 0,61-19-6789 0 0,99-5 3736 0 0</inkml:trace>
</inkml:ink>
</file>

<file path=ppt/ink/ink5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7.521"/>
    </inkml:context>
    <inkml:brush xml:id="br0">
      <inkml:brushProperty name="width" value="0.05" units="cm"/>
      <inkml:brushProperty name="height" value="0.05" units="cm"/>
      <inkml:brushProperty name="color" value="#008C3A"/>
    </inkml:brush>
  </inkml:definitions>
  <inkml:trace contextRef="#ctx0" brushRef="#br0">27 46 4812 0 0,'1'1'621'0'0,"1"0"1"0"0,-1-1-1 0 0,0 1 0 0 0,1 0 0 0 0,-1-1 0 0 0,1 1 0 0 0,-1-1 0 0 0,1 1 0 0 0,-1-1 0 0 0,1 0 0 0 0,-1 1 0 0 0,1-1 0 0 0,0 0 0 0 0,-1 0 0 0 0,1 0 0 0 0,-1 0 0 0 0,1-1 0 0 0,-1 1 0 0 0,3-1 0 0 0,-3 1-362 0 0,0 0 0 0 0,0-1-1 0 0,0 1 1 0 0,0 0-1 0 0,0-1 1 0 0,0 1 0 0 0,0-1-1 0 0,0 0 1 0 0,0 1-1 0 0,0-1 1 0 0,0 1 0 0 0,-1-1-1 0 0,1 0 1 0 0,0 0-1 0 0,0 0 1 0 0,-1 1 0 0 0,1-1-1 0 0,-1 0 1 0 0,1 0-1 0 0,-1 0 1 0 0,1 0 0 0 0,-1 0-1 0 0,1 0 1 0 0,-1 0-1 0 0,0 0 1 0 0,0 0 0 0 0,1 0-1 0 0,-1-2 1 0 0,0 2 566 0 0,0-1-622 0 0,0 1 0 0 0,0 0 0 0 0,0 0 0 0 0,-1 0 0 0 0,1 0 0 0 0,0 0 0 0 0,0 0 0 0 0,-1 0 0 0 0,1 0 0 0 0,-1 0 0 0 0,1 0-1 0 0,-1 0 1 0 0,1 0 0 0 0,-1 0 0 0 0,0 0 0 0 0,1 0 0 0 0,-1 0 0 0 0,0 0 0 0 0,0 1 0 0 0,1-1 0 0 0,-1 0 0 0 0,0 0 0 0 0,0 1 0 0 0,-2-2 0 0 0,2 2-238 0 0,1 0 0 0 0,-1-1 0 0 0,1 1 0 0 0,-1 0 0 0 0,1 0 1 0 0,-1 0-1 0 0,1-1 0 0 0,-1 1 0 0 0,0 0 0 0 0,1 0 0 0 0,-1 0 0 0 0,1 0 1 0 0,-1 0-1 0 0,0 0 0 0 0,1 0 0 0 0,-1 0 0 0 0,1 0 0 0 0,-1 1 1 0 0,0-1-1 0 0,1 0 0 0 0,-1 0 0 0 0,1 0 0 0 0,-2 1 0 0 0,-7 9-1713 0 0,-7 13-12895 0 0,4-6 5641 0 0,5-8 7164 0 0,2-3 70 0 0</inkml:trace>
</inkml:ink>
</file>

<file path=ppt/ink/ink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4.091"/>
    </inkml:context>
    <inkml:brush xml:id="br0">
      <inkml:brushProperty name="width" value="0.05" units="cm"/>
      <inkml:brushProperty name="height" value="0.05" units="cm"/>
      <inkml:brushProperty name="color" value="#004F8B"/>
    </inkml:brush>
  </inkml:definitions>
  <inkml:trace contextRef="#ctx0" brushRef="#br0">0 18 6041 0 0,'3'-12'12123'0'0,"4"6"-7877"0"0,2 6-5829 0 0,2 2-3781 0 0,7 0-7633 0 0</inkml:trace>
</inkml:ink>
</file>

<file path=ppt/ink/ink5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8.912"/>
    </inkml:context>
    <inkml:brush xml:id="br0">
      <inkml:brushProperty name="width" value="0.05" units="cm"/>
      <inkml:brushProperty name="height" value="0.05" units="cm"/>
      <inkml:brushProperty name="color" value="#008C3A"/>
    </inkml:brush>
  </inkml:definitions>
  <inkml:trace contextRef="#ctx0" brushRef="#br0">360 36 4668 0 0,'3'-33'9234'0'0,"-3"33"-9179"0"0,0 0 1 0 0,0 0-1 0 0,0 0 1 0 0,0-1 0 0 0,0 1-1 0 0,0 0 1 0 0,0 0 0 0 0,0 0-1 0 0,0 0 1 0 0,0 0-1 0 0,0 0 1 0 0,0 0 0 0 0,0 0-1 0 0,0 0 1 0 0,0 0-1 0 0,0-1 1 0 0,0 1 0 0 0,0 0-1 0 0,0 0 1 0 0,1 0 0 0 0,-1 0-1 0 0,0 0 1 0 0,0 0-1 0 0,0 0 1 0 0,0 0 0 0 0,0 0-1 0 0,0 0 1 0 0,0 0-1 0 0,0 0 1 0 0,0 0 0 0 0,0 0-1 0 0,1 0 1 0 0,-1 0 0 0 0,0 0-1 0 0,0 0 1 0 0,0 0-1 0 0,0 0 1 0 0,0 0 0 0 0,0 0-1 0 0,0 0 1 0 0,0 0-1 0 0,0 0 1 0 0,1 0 0 0 0,-1 0-1 0 0,0 0 1 0 0,0 0 0 0 0,0 0-1 0 0,0 0 1 0 0,0 0-1 0 0,0 0 1 0 0,0 0 0 0 0,0 0-1 0 0,0 0 1 0 0,0 0 0 0 0,0 0-1 0 0,1 1 1 0 0,-1-1-1 0 0,0 0 1 0 0,0 0 0 0 0,0 0-1 0 0,0 0 1 0 0,0 0-1 0 0,0 0 1 0 0,0 0 0 0 0,0 0-1 0 0,0 0 1 0 0,0 0 0 0 0,0 1-1 0 0,6 18 954 0 0,-1 3-401 0 0,-2 0-1 0 0,0 0 0 0 0,-1 0 0 0 0,-2 0 0 0 0,0 0 0 0 0,-4 26 1 0 0,3-39-555 0 0,0 0 0 0 0,0 0 0 0 0,-1 0 0 0 0,-1 0 0 0 0,0 0 0 0 0,0-1 0 0 0,0 1 0 0 0,-1-1 0 0 0,0 0 0 0 0,-1 0 0 0 0,0-1 0 0 0,0 1 0 0 0,0-1 0 0 0,-1 0 0 0 0,0 0 0 0 0,-1-1 0 0 0,-11 10 0 0 0,12-13-170 0 0,-1 0 0 0 0,1-1 1 0 0,-1 0-1 0 0,1 0 0 0 0,-1-1 0 0 0,1 1 1 0 0,-1-1-1 0 0,-7 0 0 0 0,4 0-6 0 0,7-1 45 0 0,-33 9-403 0 0,32-7 469 0 0,0 1 0 0 0,1-1-1 0 0,-1 1 1 0 0,1 0 0 0 0,0 0 0 0 0,0 1 0 0 0,0-1-1 0 0,0 0 1 0 0,1 1 0 0 0,-1 0 0 0 0,1 0 0 0 0,0-1-1 0 0,0 1 1 0 0,1 1 0 0 0,-1-1 0 0 0,1 0-1 0 0,0 0 1 0 0,0 1 0 0 0,0-1 0 0 0,0 0 0 0 0,1 1-1 0 0,0-1 1 0 0,0 1 0 0 0,0-1 0 0 0,0 0 0 0 0,1 1-1 0 0,-1-1 1 0 0,1 0 0 0 0,1 1 0 0 0,-1-1 0 0 0,0 0-1 0 0,1 0 1 0 0,0 0 0 0 0,2 4 0 0 0,-2-6 1 0 0,-1 1 1 0 0,1-1 0 0 0,0 0 0 0 0,0 1 0 0 0,0-1-1 0 0,0 0 1 0 0,0 0 0 0 0,0-1 0 0 0,1 1-1 0 0,-1 0 1 0 0,0-1 0 0 0,1 1 0 0 0,0-1 0 0 0,5 2 2180 0 0,-33-15-1566 0 0,23 11-487 0 0,-1 0 1 0 0,0 1-1 0 0,1 0 1 0 0,-1 0-1 0 0,0-1 1 0 0,1 1-1 0 0,-1 1 1 0 0,0-1-1 0 0,1 0 1 0 0,-6 2-1 0 0,-6-1 381 0 0,10-1-380 0 0,-1 0 0 0 0,1 1 0 0 0,0-1 0 0 0,0 1 0 0 0,0-1 0 0 0,-1 1 0 0 0,1 1 0 0 0,0-1 0 0 0,0 0 0 0 0,0 1 0 0 0,0 0 0 0 0,1 0 0 0 0,-1 0 0 0 0,0 1 0 0 0,1-1 0 0 0,0 1 0 0 0,-1-1 0 0 0,1 1 0 0 0,-4 5 0 0 0,3-2 25 0 0,0 1 0 0 0,0-1 0 0 0,1 1 0 0 0,0-1 0 0 0,0 1 0 0 0,1 0 0 0 0,0 0 1 0 0,0 0-1 0 0,0 1 0 0 0,0 10 0 0 0,0 7 253 0 0,2 1 1 0 0,0 0 0 0 0,2 0 0 0 0,1-1 0 0 0,10 39 0 0 0,-10-45-357 0 0,1 0 0 0 0,-2 0-1 0 0,0 32 1 0 0,6 73 39 0 0,-7-115-79 0 0,-2-2 0 0 0,0 2 0 0 0,-1-2 0 0 0,-1 2-2398 0 0,20-95-25653 0 0,-14 69 26129 0 0</inkml:trace>
</inkml:ink>
</file>

<file path=ppt/ink/ink5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9.459"/>
    </inkml:context>
    <inkml:brush xml:id="br0">
      <inkml:brushProperty name="width" value="0.05" units="cm"/>
      <inkml:brushProperty name="height" value="0.05" units="cm"/>
      <inkml:brushProperty name="color" value="#008C3A"/>
    </inkml:brush>
  </inkml:definitions>
  <inkml:trace contextRef="#ctx0" brushRef="#br0">4 43 4932 0 0,'-4'-42'16981'0'0,"14"53"-16762"0"0,-8-8-7 0 0,22 19 3143 0 0,-24-18-4713 0 0,0 0 0 0 0,0 1 0 0 0,1-1 1 0 0,-1 0-1 0 0,1 0 0 0 0,0 1 0 0 0,0-1 0 0 0,0 0 0 0 0,0 0 0 0 0,1 0 0 0 0,0 0 1 0 0,3 6-1 0 0,6 15-2990 0 0,-7-8 2409 0 0</inkml:trace>
</inkml:ink>
</file>

<file path=ppt/ink/ink5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7:59.818"/>
    </inkml:context>
    <inkml:brush xml:id="br0">
      <inkml:brushProperty name="width" value="0.05" units="cm"/>
      <inkml:brushProperty name="height" value="0.05" units="cm"/>
      <inkml:brushProperty name="color" value="#008C3A"/>
    </inkml:brush>
  </inkml:definitions>
  <inkml:trace contextRef="#ctx0" brushRef="#br0">3 309 3880 0 0,'0'1'65'0'0,"-2"11"3047"0"0,6 7 9882 0 0,23-53-10006 0 0,8-48-4610 0 0,-14 30-7717 0 0,24-90 1 0 0,-39 112 7434 0 0</inkml:trace>
</inkml:ink>
</file>

<file path=ppt/ink/ink5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00.537"/>
    </inkml:context>
    <inkml:brush xml:id="br0">
      <inkml:brushProperty name="width" value="0.05" units="cm"/>
      <inkml:brushProperty name="height" value="0.05" units="cm"/>
      <inkml:brushProperty name="color" value="#008C3A"/>
    </inkml:brush>
  </inkml:definitions>
  <inkml:trace contextRef="#ctx0" brushRef="#br0">543 66 4484 0 0,'4'-30'7502'0'0,"0"-6"4974"0"0,-33 63-11867 0 0,-25 42-76 0 0,3 4 1 0 0,-78 147-1 0 0,-64 219 1333 0 0,168-374-1485 0 0,15-39-195 0 0,0-1 62 0 0,-1 1 0 0 0,-24 39 0 0 0,35-64-322 0 0,-2 4 2126 0 0,1-5-2627 0 0</inkml:trace>
</inkml:ink>
</file>

<file path=ppt/ink/ink5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15.272"/>
    </inkml:context>
    <inkml:brush xml:id="br0">
      <inkml:brushProperty name="width" value="0.05" units="cm"/>
      <inkml:brushProperty name="height" value="0.05" units="cm"/>
      <inkml:brushProperty name="color" value="#004F8B"/>
    </inkml:brush>
  </inkml:definitions>
  <inkml:trace contextRef="#ctx0" brushRef="#br0">110 465 3212 0 0,'-8'-6'25492'0'0,"16"-2"-25326"0"0,2 1 0 0 0,-1 0 0 0 0,1 0 0 0 0,1 1 0 0 0,-1 0 1 0 0,22-8-1 0 0,-16 7-41 0 0,0-1 0 0 0,29-19-1 0 0,-35 19-120 0 0,1-1-1 0 0,-1 0 1 0 0,-1-1-1 0 0,1 1 1 0 0,-2-2-1 0 0,1 0 1 0 0,-2 0-1 0 0,1 0 1 0 0,-1-1-1 0 0,-1 0 1 0 0,9-24-1 0 0,-12 27-8 0 0,-1-1-1 0 0,0 1 1 0 0,-1 0-1 0 0,0-1 0 0 0,0 1 1 0 0,-1-1-1 0 0,-1 0 1 0 0,1 1-1 0 0,-2-1 0 0 0,1 1 1 0 0,-1 0-1 0 0,-1-1 1 0 0,1 1-1 0 0,-2 0 0 0 0,1 1 1 0 0,-1-1-1 0 0,0 0 1 0 0,-1 1-1 0 0,-8-11 0 0 0,13 18 4 0 0,-1-1-1 0 0,-1 1 0 0 0,1 0 0 0 0,0 0 0 0 0,0 0 1 0 0,0-1-1 0 0,0 1 0 0 0,-1 0 0 0 0,1 1 0 0 0,-1-1 1 0 0,1 0-1 0 0,-1 0 0 0 0,1 0 0 0 0,-1 1 1 0 0,1-1-1 0 0,-1 1 0 0 0,1-1 0 0 0,-1 1 0 0 0,0 0 1 0 0,-2 0-1 0 0,2-1-16 0 0,0 1-60 0 0,-2 1 61 0 0,-2 1 22 0 0,0 0-1 0 0,0 0 1 0 0,1 1-1 0 0,-1 0 1 0 0,1 0-1 0 0,-1 0 1 0 0,1 1-1 0 0,0 0 1 0 0,0 0-1 0 0,1 0 1 0 0,-1 0-1 0 0,1 1 0 0 0,0 0 1 0 0,0 0-1 0 0,0 0 1 0 0,1 0-1 0 0,0 1 1 0 0,0-1-1 0 0,0 1 1 0 0,1 0-1 0 0,-4 10 1 0 0,-4 17 470 0 0,2 1 1 0 0,-9 65 0 0 0,8-42 220 0 0,-70 348-121 0 0,7-130-574 0 0,69-269 0 0 0,1 1 0 0 0,-1 1 0 0 0,1-2-93 0 0,1-5-557 0 0,3-12-3112 0 0,1 1 1 0 0,0-1-1 0 0,1 1 1 0 0,6-14-1 0 0,3-8-4409 0 0,-7 11 5662 0 0,-3 8 953 0 0</inkml:trace>
</inkml:ink>
</file>

<file path=ppt/ink/ink5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15.616"/>
    </inkml:context>
    <inkml:brush xml:id="br0">
      <inkml:brushProperty name="width" value="0.05" units="cm"/>
      <inkml:brushProperty name="height" value="0.05" units="cm"/>
      <inkml:brushProperty name="color" value="#004F8B"/>
    </inkml:brush>
  </inkml:definitions>
  <inkml:trace contextRef="#ctx0" brushRef="#br0">2 111 4256 0 0,'-1'-8'7600'0'0,"89"-12"-392"0"0,4 4-3706 0 0,61-14-436 0 0,-109 22-2373 0 0,19-6-964 0 0,-28 0-2825 0 0,-28 14 668 0 0</inkml:trace>
</inkml:ink>
</file>

<file path=ppt/ink/ink5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16.428"/>
    </inkml:context>
    <inkml:brush xml:id="br0">
      <inkml:brushProperty name="width" value="0.05" units="cm"/>
      <inkml:brushProperty name="height" value="0.05" units="cm"/>
      <inkml:brushProperty name="color" value="#004F8B"/>
    </inkml:brush>
  </inkml:definitions>
  <inkml:trace contextRef="#ctx0" brushRef="#br0">187 11 3520 0 0,'5'-10'16777'0'0,"-73"130"-11915"0"0,47-88-4167 0 0,1 1 0 0 0,2 1 0 0 0,1 0 1 0 0,2 2-1 0 0,-14 50 0 0 0,27-77-589 0 0,1 0 0 0 0,0 0 0 0 0,1 1 0 0 0,0-1-1 0 0,1 0 1 0 0,0 1 0 0 0,0-1 0 0 0,1 0 0 0 0,0 0 0 0 0,0 0 0 0 0,1 0 0 0 0,1 0-1 0 0,4 10 1 0 0,20 33-3325 0 0,-27-51 2858 0 0,-1 0 1 0 0,1-1 0 0 0,-1 1 0 0 0,1-1 0 0 0,0 1 0 0 0,-1-1 0 0 0,1 1 0 0 0,0-1 0 0 0,-1 1 0 0 0,1-1 0 0 0,0 0 0 0 0,0 1 0 0 0,-1-1-1 0 0,1 0 1 0 0,0 1 0 0 0,0-1 0 0 0,-1 0 0 0 0,1 0 0 0 0,0 0 0 0 0,0 0 0 0 0,0 0 0 0 0,0 0 0 0 0,-1 0 0 0 0,1 0 0 0 0,0 0-1 0 0,0 0 1 0 0,0 0 0 0 0,-1-1 0 0 0,1 1 0 0 0,0 0 0 0 0,0-1 0 0 0,-1 1 0 0 0,1 0 0 0 0,0-1 0 0 0,-1 1 0 0 0,1-1 0 0 0,0 1 0 0 0,-1-1-1 0 0,2 0 1 0 0,23-23-8661 0 0,-15 13 7194 0 0,-2 0 170 0 0</inkml:trace>
</inkml:ink>
</file>

<file path=ppt/ink/ink5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16.881"/>
    </inkml:context>
    <inkml:brush xml:id="br0">
      <inkml:brushProperty name="width" value="0.05" units="cm"/>
      <inkml:brushProperty name="height" value="0.05" units="cm"/>
      <inkml:brushProperty name="color" value="#004F8B"/>
    </inkml:brush>
  </inkml:definitions>
  <inkml:trace contextRef="#ctx0" brushRef="#br0">141 14 4400 0 0,'1'-13'19293'0'0,"-3"24"-18882"0"0,-1 8 102 0 0,-1 0 0 0 0,-1 0 0 0 0,0-1 0 0 0,-2 1 0 0 0,0-1 0 0 0,-1 0 0 0 0,-11 17 0 0 0,4-4 30 0 0,5-11-273 0 0,1-4-61 0 0,0 1-1 0 0,1 0 1 0 0,1 0-1 0 0,1 1 1 0 0,1 0-1 0 0,0 0 1 0 0,-3 27-1 0 0,8-43-372 0 0,0 1-1 0 0,0-1 0 0 0,0 0 0 0 0,1 1 0 0 0,-1-1 0 0 0,1 0 1 0 0,-1 0-1 0 0,1 1 0 0 0,0-1 0 0 0,0 0 0 0 0,0 0 1 0 0,0 0-1 0 0,2 3 0 0 0,-2-4-206 0 0,0 1 0 0 0,1-1 0 0 0,-1 0 0 0 0,1 0-1 0 0,-1 0 1 0 0,1 0 0 0 0,-1 0 0 0 0,1 0 0 0 0,0 0 0 0 0,-1 0 0 0 0,1 0 0 0 0,0-1 0 0 0,0 1 0 0 0,-1-1 0 0 0,4 1 0 0 0,6-9-8057 0 0,-9 8 7871 0 0,-1-1 1 0 0,0 0-1 0 0,0 1 1 0 0,0-1-1 0 0,1 0 1 0 0,-1 0 0 0 0,0 0-1 0 0,0 0 1 0 0,0 1-1 0 0,0-2 1 0 0,0 1-1 0 0,-1 0 1 0 0,1 0 0 0 0,0 0-1 0 0,1-2 1 0 0,-1-5-1457 0 0,1 2 168 0 0</inkml:trace>
</inkml:ink>
</file>

<file path=ppt/ink/ink5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17.225"/>
    </inkml:context>
    <inkml:brush xml:id="br0">
      <inkml:brushProperty name="width" value="0.05" units="cm"/>
      <inkml:brushProperty name="height" value="0.05" units="cm"/>
      <inkml:brushProperty name="color" value="#004F8B"/>
    </inkml:brush>
  </inkml:definitions>
  <inkml:trace contextRef="#ctx0" brushRef="#br0">10 46 3736 0 0,'0'0'1655'0'0,"-9"-16"10200"0"0,11 15-11516 0 0,0-1-1 0 0,0 1 1 0 0,1-1-1 0 0,-1 1 0 0 0,0 0 1 0 0,1 0-1 0 0,-1 0 1 0 0,1 0-1 0 0,-1 0 0 0 0,1 1 1 0 0,-1-1-1 0 0,1 1 1 0 0,0 0-1 0 0,3-1 1 0 0,51 0 1225 0 0,-25 1-1719 0 0,13-2-1556 0 0,81-9-17688 0 0,-113 10 17593 0 0</inkml:trace>
</inkml:ink>
</file>

<file path=ppt/ink/ink5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17.569"/>
    </inkml:context>
    <inkml:brush xml:id="br0">
      <inkml:brushProperty name="width" value="0.05" units="cm"/>
      <inkml:brushProperty name="height" value="0.05" units="cm"/>
      <inkml:brushProperty name="color" value="#004F8B"/>
    </inkml:brush>
  </inkml:definitions>
  <inkml:trace contextRef="#ctx0" brushRef="#br0">191 41 4084 0 0,'0'-14'4700'0'0,"4"-12"14252"0"0,4 45-18426 0 0,-1 5-192 0 0,-1 0 0 0 0,-1 0 0 0 0,-1 0 0 0 0,-1 0 0 0 0,-1 1 0 0 0,-1 0 0 0 0,-1-1 0 0 0,-2 1 0 0 0,0-1 0 0 0,-2 1 0 0 0,0-1 0 0 0,-11 32 0 0 0,8-34-887 0 0,-2-1 0 0 0,-1 1 0 0 0,0-1 0 0 0,-1-1 0 0 0,-2 0 0 0 0,0-1 0 0 0,-1 0 0 0 0,-17 18 0 0 0,-3 4-3586 0 0,9-11-2628 0 0,-1-4-4802 0 0,26-16 7625 0 0</inkml:trace>
</inkml:ink>
</file>

<file path=ppt/ink/ink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4.857"/>
    </inkml:context>
    <inkml:brush xml:id="br0">
      <inkml:brushProperty name="width" value="0.05" units="cm"/>
      <inkml:brushProperty name="height" value="0.05" units="cm"/>
      <inkml:brushProperty name="color" value="#004F8B"/>
    </inkml:brush>
  </inkml:definitions>
  <inkml:trace contextRef="#ctx0" brushRef="#br0">1236 240 5108 0 0,'-5'-5'16959'0'0,"-4"10"-16172"0"0,0 0 0 0 0,0 1 0 0 0,1 0-1 0 0,-1 0 1 0 0,1 1 0 0 0,1 0 0 0 0,-1 1-1 0 0,-6 8 1 0 0,13-14-900 0 0,3-3-841 0 0,-1 0 927 0 0,1 0 0 0 0,0 0 0 0 0,-1 0-1 0 0,1 0 1 0 0,0 0 0 0 0,-1 0 0 0 0,1 0 0 0 0,-1-1 0 0 0,0 1 0 0 0,1-1 0 0 0,-1 1 0 0 0,0-1 0 0 0,0 1 0 0 0,1-3 0 0 0,-2 3 59 0 0,1 1 1 0 0,-1-1 0 0 0,0 0 0 0 0,0 1 0 0 0,0-1 0 0 0,0 0 0 0 0,0 1 0 0 0,1-1 0 0 0,-1 0 0 0 0,0 1-1 0 0,-1-1 1 0 0,1 0 0 0 0,0 1 0 0 0,0-1 0 0 0,0 0 0 0 0,0 1 0 0 0,0-1 0 0 0,-1 0 0 0 0,1 1-1 0 0,0-1 1 0 0,-1 0 0 0 0,1 1 0 0 0,0-1 0 0 0,-1 1 0 0 0,1-1 0 0 0,-1 1 0 0 0,1-1 0 0 0,-1 1 0 0 0,1-1-1 0 0,-1 1 1 0 0,1-1 0 0 0,-1 1 0 0 0,1 0 0 0 0,-2-1 0 0 0,0 0 502 0 0,-3 2-250 0 0,-54 21 296 0 0,0 2 0 0 0,2 3 0 0 0,-86 53 0 0 0,-18 9 216 0 0,113-64-797 0 0,-2-2 0 0 0,0-2 0 0 0,-2-3 0 0 0,-65 16 0 0 0,101-31 0 0 0,0-1 0 0 0,-1 0 0 0 0,1-1 0 0 0,-1-1 0 0 0,0-1 0 0 0,1 0 0 0 0,-1-1 0 0 0,-15-4 0 0 0,21 3 0 0 0,0-1 0 0 0,0 0 0 0 0,1-1 0 0 0,0 0 0 0 0,0 0 0 0 0,0-1 0 0 0,0 0 0 0 0,1-1 0 0 0,0 0 0 0 0,0-1 0 0 0,1 0 0 0 0,-14-17 0 0 0,15 15-256 0 0,0 0-1 0 0,1 0 1 0 0,0-1-1 0 0,0 0 1 0 0,1 0 0 0 0,1-1-1 0 0,0 0 1 0 0,1 1-1 0 0,0-1 1 0 0,1 0-1 0 0,0 0 1 0 0,0-1 0 0 0,2 1-1 0 0,0 0 1 0 0,0-1-1 0 0,1 1 1 0 0,2-13 0 0 0,1 5-405 0 0,0 1 0 0 0,1 0 0 0 0,1 0 0 0 0,1 1 0 0 0,0 0 0 0 0,2 0 0 0 0,0 0 0 0 0,1 1 0 0 0,23-30 0 0 0,-20 31-3213 0 0,0 1 0 0 0,0 1-1 0 0,2 1 1 0 0,18-15 0 0 0,-21 21 2059 0 0</inkml:trace>
</inkml:ink>
</file>

<file path=ppt/ink/ink5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18.131"/>
    </inkml:context>
    <inkml:brush xml:id="br0">
      <inkml:brushProperty name="width" value="0.05" units="cm"/>
      <inkml:brushProperty name="height" value="0.05" units="cm"/>
      <inkml:brushProperty name="color" value="#004F8B"/>
    </inkml:brush>
  </inkml:definitions>
  <inkml:trace contextRef="#ctx0" brushRef="#br0">15 46 4996 0 0,'-15'-14'15567'0'0,"26"9"-14990"0"0,0 1 1 0 0,1 0-1 0 0,-1 1 0 0 0,1 0 0 0 0,0 1 0 0 0,13-1 1 0 0,73-3-2981 0 0,-96 6 2241 0 0,-1-1-1 0 0,0 1 1 0 0,0 0-1 0 0,1 0 1 0 0,-1 0-1 0 0,0 0 1 0 0,1 0-1 0 0,-1 0 1 0 0,0 0-1 0 0,1 0 1 0 0,-1 1-1 0 0,0-1 0 0 0,0 1 1 0 0,0-1-1 0 0,1 0 1 0 0,-1 1-1 0 0,0 0 1 0 0,0-1-1 0 0,0 1 1 0 0,0 0-1 0 0,0 0 1 0 0,0-1-1 0 0,0 1 1 0 0,0 0-1 0 0,1 2 1 0 0,-2-2 34 0 0,0 0 1 0 0,0 1 0 0 0,0-1 0 0 0,-1 1-1 0 0,1-1 1 0 0,0 0 0 0 0,-1 1-1 0 0,1-1 1 0 0,-1 0 0 0 0,0 0 0 0 0,1 1-1 0 0,-1-1 1 0 0,0 0 0 0 0,0 0 0 0 0,0 0-1 0 0,1 0 1 0 0,-1 0 0 0 0,-3 2 0 0 0,-9 9-281 0 0,-2 0 1 0 0,-21 14 0 0 0,32-23 454 0 0,-6 4 103 0 0,-6 3 559 0 0,0 1 0 0 0,1 1 0 0 0,1 0 0 0 0,0 1 1 0 0,-15 16-1 0 0,29-28-668 0 0,-1-1 1 0 0,1 1-1 0 0,0-1 0 0 0,-1 1 1 0 0,1-1-1 0 0,0 1 1 0 0,-1-1-1 0 0,1 1 1 0 0,0 0-1 0 0,0-1 0 0 0,-1 1 1 0 0,1-1-1 0 0,0 1 1 0 0,0 0-1 0 0,0-1 1 0 0,0 1-1 0 0,0 0 0 0 0,0-1 1 0 0,0 1-1 0 0,0 0 1 0 0,0-1-1 0 0,0 1 1 0 0,0 0-1 0 0,0-1 0 0 0,1 1 1 0 0,-1-1-1 0 0,0 1 1 0 0,0 0-1 0 0,1-1 1 0 0,-1 1-1 0 0,0-1 0 0 0,1 1 1 0 0,-1-1-1 0 0,0 1 1 0 0,1-1-1 0 0,-1 1 1 0 0,1-1-1 0 0,-1 1 1 0 0,1-1-1 0 0,-1 1 0 0 0,1-1 1 0 0,0 0-1 0 0,-1 1 1 0 0,1-1-1 0 0,-1 0 1 0 0,1 0-1 0 0,0 0 0 0 0,-1 1 1 0 0,1-1-1 0 0,0 0 1 0 0,-1 0-1 0 0,1 0 1 0 0,0 0-1 0 0,0 0 0 0 0,39 3-233 0 0,-8-6-2755 0 0,0-2 1 0 0,-1-1-1 0 0,0-2 1 0 0,0-1-1 0 0,34-15 1 0 0,-41 13 1183 0 0</inkml:trace>
</inkml:ink>
</file>

<file path=ppt/ink/ink5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24.694"/>
    </inkml:context>
    <inkml:brush xml:id="br0">
      <inkml:brushProperty name="width" value="0.05" units="cm"/>
      <inkml:brushProperty name="height" value="0.05" units="cm"/>
      <inkml:brushProperty name="color" value="#004F8B"/>
    </inkml:brush>
  </inkml:definitions>
  <inkml:trace contextRef="#ctx0" brushRef="#br0">254 10 2836 0 0,'-11'-8'9892'0'0,"4"7"-8349"0"0,-2 4-1151 0 0,0 0 0 0 0,0 1-1 0 0,0 0 1 0 0,1 0 0 0 0,0 1-1 0 0,0 0 1 0 0,0 0 0 0 0,0 1-1 0 0,1 0 1 0 0,0 1 0 0 0,1-1-1 0 0,-1 1 1 0 0,-7 11 0 0 0,6-6-5 0 0,1 1-1 0 0,0 0 1 0 0,1 1 0 0 0,0-1 0 0 0,1 1 0 0 0,0 0-1 0 0,-4 27 1 0 0,3 9 258 0 0,2 0 1 0 0,2 0-1 0 0,2 0 0 0 0,8 52 0 0 0,-1-29 190 0 0,4 0-1 0 0,3 0 1 0 0,30 94-1 0 0,-31-126-568 0 0,-3 0 0 0 0,-1 1 0 0 0,-2 0 1 0 0,2 47-1 0 0,-8-65-208 0 0,-1-1 1 0 0,-1 1 0 0 0,-1-1 0 0 0,-1 0 0 0 0,-1 0 0 0 0,-1 0 0 0 0,-1 0-1 0 0,-1-1 1 0 0,-10 23 0 0 0,11-33-86 0 0,-1 0-1 0 0,0 0 0 0 0,-1-1 0 0 0,-13 16 1 0 0,17-23-59 0 0,0 1 0 0 0,-1-1 0 0 0,1 0 0 0 0,-1 0 0 0 0,0 0 0 0 0,0-1 0 0 0,-1 1 0 0 0,1-1 0 0 0,0 0-1 0 0,-1-1 1 0 0,-11 4 0 0 0,16-5-30 0 0,-20 4-1327 0 0,42 18 1800 0 0,-2 0 1 0 0,-1 1-1 0 0,0 1 1 0 0,-2 0-1 0 0,-1 1 1 0 0,-1 1-1 0 0,-2 0 0 0 0,14 40 1 0 0,-13-12-184 0 0,-1 1 1 0 0,-4 0-1 0 0,-1 0 0 0 0,-2 66 0 0 0,-1-38-97 0 0,0-29-77 0 0,3 38 0 0 0,-4 0 0 0 0,-4 1 0 0 0,-14 106 0 0 0,-32 118 0 0 0,25-48 0 0 0,20-259 0 0 0,1 1 0 0 0,1-1 0 0 0,0 1 0 0 0,1-1 0 0 0,0 1 0 0 0,1-1 0 0 0,0 1 0 0 0,0-1 0 0 0,2 0 0 0 0,-1 0 0 0 0,9 18 0 0 0,-8-23 0 0 0,0 1 0 0 0,1-1 0 0 0,-1 0 0 0 0,1 0 0 0 0,0 0 0 0 0,1-1 0 0 0,-1 0 0 0 0,1 0 0 0 0,0 0 0 0 0,0-1 0 0 0,1 0 0 0 0,-1 0 0 0 0,1 0 0 0 0,0-1 0 0 0,0 0 0 0 0,0 0 0 0 0,1-1 0 0 0,11 2 0 0 0,-5-1-389 0 0,0-1 0 0 0,-1-1-1 0 0,1 0 1 0 0,17-2 0 0 0,-11-1-1189 0 0,1-1 1 0 0,-1 0-1 0 0,0-2 1 0 0,26-10-1 0 0,11-8-5410 0 0,87-50-1 0 0,-93 45 5518 0 0,27-14-3080 0 0,-42 21 2669 0 0</inkml:trace>
</inkml:ink>
</file>

<file path=ppt/ink/ink5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26.647"/>
    </inkml:context>
    <inkml:brush xml:id="br0">
      <inkml:brushProperty name="width" value="0.05" units="cm"/>
      <inkml:brushProperty name="height" value="0.05" units="cm"/>
      <inkml:brushProperty name="color" value="#004F8B"/>
    </inkml:brush>
  </inkml:definitions>
  <inkml:trace contextRef="#ctx0" brushRef="#br0">29 155 2732 0 0,'10'-16'19497'0'0,"-10"16"-19139"0"0,131 21 1833 0 0,-115-20-2060 0 0,1 0 1 0 0,0-1 0 0 0,-1-1-1 0 0,1 0 1 0 0,0-1-1 0 0,17-5 1 0 0,-28 5-160 0 0,0 0 0 0 0,0-1 0 0 0,0 0 0 0 0,-1 0 1 0 0,1 0-1 0 0,-1 0 0 0 0,1-1 0 0 0,-1 0 0 0 0,0 0 0 0 0,-1 0 0 0 0,1-1 0 0 0,-1 0 0 0 0,0 0 0 0 0,0 0 1 0 0,0 0-1 0 0,-1 0 0 0 0,0-1 0 0 0,5-10 0 0 0,-8 15 21 0 0,1-1 0 0 0,-1 1 0 0 0,0-1 1 0 0,0 1-1 0 0,1-1 0 0 0,-1 1 0 0 0,0-1 0 0 0,0 1 0 0 0,-1-1 0 0 0,1 1 0 0 0,0 0 1 0 0,0-1-1 0 0,-1 1 0 0 0,1-1 0 0 0,-1 1 0 0 0,1-1 0 0 0,-1 1 0 0 0,1 0 0 0 0,-1-1 1 0 0,0 1-1 0 0,0 0 0 0 0,-1-2 0 0 0,-1 0-1 0 0,1 1 0 0 0,-1 0 0 0 0,0 0 0 0 0,0 0 1 0 0,0 0-1 0 0,0 1 0 0 0,0-1 0 0 0,0 1 0 0 0,-6-2 0 0 0,0 0-23 0 0,0 1 0 0 0,1 1 0 0 0,-1-1 1 0 0,0 1-1 0 0,0 1 0 0 0,0 0 0 0 0,-14 2 0 0 0,9 1 67 0 0,1 0 0 0 0,1 1 0 0 0,-1 1 0 0 0,1 1 0 0 0,0-1 0 0 0,0 2 0 0 0,0 0 0 0 0,1 0 0 0 0,0 1 0 0 0,0 0 0 0 0,1 1 0 0 0,0 0 0 0 0,1 1 0 0 0,0 0 0 0 0,-14 21 0 0 0,13-17 142 0 0,0 1-1 0 0,1 1 1 0 0,1 0-1 0 0,1 0 1 0 0,0 0-1 0 0,1 1 1 0 0,1 0 0 0 0,1 0-1 0 0,0 1 1 0 0,1-1-1 0 0,-1 34 1 0 0,4-48-147 0 0,0 0 0 0 0,0 1 1 0 0,0-1-1 0 0,1 0 0 0 0,-1 1 0 0 0,1-1 0 0 0,0 0 1 0 0,0 0-1 0 0,0 1 0 0 0,1-1 0 0 0,-1 0 1 0 0,1 0-1 0 0,0 0 0 0 0,-1-1 0 0 0,1 1 0 0 0,1 0 1 0 0,-1-1-1 0 0,5 5 0 0 0,-2-3-78 0 0,-1-1 0 0 0,1 0 0 0 0,1 0-1 0 0,-1-1 1 0 0,0 1 0 0 0,1-1 0 0 0,-1-1 0 0 0,1 1-1 0 0,0-1 1 0 0,6 2 0 0 0,13-1-909 0 0,1-1 0 0 0,0-1 0 0 0,49-6-1 0 0,-69 5 635 0 0,73-9-4266 0 0,-40 4-829 0 0,0-2 1 0 0,66-22 0 0 0,-78 20 3730 0 0</inkml:trace>
</inkml:ink>
</file>

<file path=ppt/ink/ink5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27.397"/>
    </inkml:context>
    <inkml:brush xml:id="br0">
      <inkml:brushProperty name="width" value="0.05" units="cm"/>
      <inkml:brushProperty name="height" value="0.05" units="cm"/>
      <inkml:brushProperty name="color" value="#004F8B"/>
    </inkml:brush>
  </inkml:definitions>
  <inkml:trace contextRef="#ctx0" brushRef="#br0">0 53 4748 0 0,'0'0'2863'0'0,"4"-4"-1596"0"0,1 1-795 0 0,0 0 1 0 0,1 0-1 0 0,-1 1 1 0 0,1 0-1 0 0,0 0 0 0 0,-1 0 1 0 0,1 0-1 0 0,0 1 0 0 0,0 0 1 0 0,0 0-1 0 0,0 1 0 0 0,11 0 1 0 0,89-13 3609 0 0,-73 7-4213 0 0,55-1 1 0 0,-85 7-909 0 0</inkml:trace>
</inkml:ink>
</file>

<file path=ppt/ink/ink5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27.866"/>
    </inkml:context>
    <inkml:brush xml:id="br0">
      <inkml:brushProperty name="width" value="0.05" units="cm"/>
      <inkml:brushProperty name="height" value="0.05" units="cm"/>
      <inkml:brushProperty name="color" value="#004F8B"/>
    </inkml:brush>
  </inkml:definitions>
  <inkml:trace contextRef="#ctx0" brushRef="#br0">143 17 3184 0 0,'1'-1'230'0'0,"-1"1"0"0"0,0 0 1 0 0,1-1-1 0 0,-1 1 0 0 0,0 0 0 0 0,0-1 0 0 0,1 1 0 0 0,-1 0 0 0 0,0-1 0 0 0,0 1 0 0 0,0-1 0 0 0,0 1 1 0 0,0-1-1 0 0,0 1 0 0 0,1 0 0 0 0,-1-1 0 0 0,0 1 0 0 0,0-1 0 0 0,0 1 0 0 0,-1-1 0 0 0,1 1 0 0 0,0-1 0 0 0,0 1 1 0 0,0 0-1 0 0,0-1 0 0 0,0 1 0 0 0,0-1 0 0 0,0 1 0 0 0,-1 0 0 0 0,1-1 0 0 0,0 1 0 0 0,0-1 0 0 0,-1 1 0 0 0,1 0 1 0 0,0-1-1 0 0,-1 1 0 0 0,1 0 0 0 0,0 0 0 0 0,-1-1 0 0 0,0 1 0 0 0,-20 5 3189 0 0,15-2-3024 0 0,-1 1 0 0 0,1 0 0 0 0,0 0-1 0 0,0 0 1 0 0,-6 7 0 0 0,2 2 125 0 0,0 0 0 0 0,1 1 0 0 0,0 0 0 0 0,1 1 1 0 0,1 0-1 0 0,-9 24 0 0 0,14-33-514 0 0,0 1 1 0 0,1 0 0 0 0,0 0-1 0 0,0 0 1 0 0,0-1-1 0 0,1 1 1 0 0,0 0-1 0 0,1 7 1 0 0,0-10-277 0 0,0 0 0 0 0,0 0 0 0 0,0 0 1 0 0,0-1-1 0 0,0 1 0 0 0,1 0 0 0 0,0-1 1 0 0,0 1-1 0 0,0-1 0 0 0,0 0 0 0 0,0 0 1 0 0,1 0-1 0 0,-1 0 0 0 0,1 0 0 0 0,3 3 1 0 0,-5-6-276 0 0,0 1 1 0 0,0 0-1 0 0,1 0 1 0 0,-1-1-1 0 0,0 1 1 0 0,0-1-1 0 0,1 1 1 0 0,-1-1-1 0 0,0 0 1 0 0,1 1-1 0 0,-1-1 1 0 0,1 0-1 0 0,-1 0 1 0 0,0 0-1 0 0,1 0 1 0 0,-1 0-1 0 0,1 0 1 0 0,-1 0-1 0 0,0 0 1 0 0,1-1-1 0 0,-1 1 1 0 0,0-1-1 0 0,1 1 1 0 0,-1-1-1 0 0,2 0 1 0 0,9-7-1415 0 0,-3 0 305 0 0</inkml:trace>
</inkml:ink>
</file>

<file path=ppt/ink/ink5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28.491"/>
    </inkml:context>
    <inkml:brush xml:id="br0">
      <inkml:brushProperty name="width" value="0.05" units="cm"/>
      <inkml:brushProperty name="height" value="0.05" units="cm"/>
      <inkml:brushProperty name="color" value="#004F8B"/>
    </inkml:brush>
  </inkml:definitions>
  <inkml:trace contextRef="#ctx0" brushRef="#br0">41 5 3440 0 0,'0'0'13586'0'0,"-10"-4"-8417"0"0,8 5-5182 0 0,0 0 1 0 0,0 0 0 0 0,0 0 0 0 0,0 1-1 0 0,0-1 1 0 0,0 1 0 0 0,1 0-1 0 0,-1-1 1 0 0,0 1 0 0 0,1 0 0 0 0,0 0-1 0 0,-1 0 1 0 0,1 0 0 0 0,0 0 0 0 0,0 0-1 0 0,-2 4 1 0 0,3-5-98 0 0,0-1-20 0 0,0 1 126 0 0,-1-1 0 0 0,1 0 0 0 0,0 1 1 0 0,0-1-1 0 0,0 0 0 0 0,0 1 0 0 0,0-1 0 0 0,0 0 0 0 0,0 1 0 0 0,0-1 0 0 0,0 0 0 0 0,0 1 1 0 0,0-1-1 0 0,0 0 0 0 0,0 1 0 0 0,0-1 0 0 0,0 0 0 0 0,0 1 0 0 0,0-1 0 0 0,0 0 1 0 0,1 0-1 0 0,-1 1 0 0 0,0-1 0 0 0,0 0 0 0 0,0 1 0 0 0,0-1 0 0 0,1 0 0 0 0,-1 0 0 0 0,0 1 1 0 0,0-1-1 0 0,1 0 0 0 0,-1 0 0 0 0,0 0 0 0 0,0 1 0 0 0,1-1 0 0 0,-1 0 0 0 0,0 0 0 0 0,1 0 1 0 0,-1 0-1 0 0,0 0 0 0 0,1 0 0 0 0,-1 0 0 0 0,0 1 0 0 0,1-1 0 0 0,-1 0 0 0 0,0 0 1 0 0,1 0-1 0 0,-1 0 0 0 0,0 0 0 0 0,1-1 0 0 0,-1 1 0 0 0,0 0 0 0 0,0 0 0 0 0,1 0 0 0 0,-1 0 1 0 0,0 0-1 0 0,1 0 0 0 0,-1 0 0 0 0,0-1 0 0 0,1 1 0 0 0,-1 0 0 0 0,1-3-1826 0 0,0-5 5795 0 0,-1 4-5326 0 0</inkml:trace>
</inkml:ink>
</file>

<file path=ppt/ink/ink5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29.397"/>
    </inkml:context>
    <inkml:brush xml:id="br0">
      <inkml:brushProperty name="width" value="0.05" units="cm"/>
      <inkml:brushProperty name="height" value="0.05" units="cm"/>
      <inkml:brushProperty name="color" value="#004F8B"/>
    </inkml:brush>
  </inkml:definitions>
  <inkml:trace contextRef="#ctx0" brushRef="#br0">53 13 3304 0 0,'-5'-12'13414'0'0,"-2"27"-12950"0"0,-1 0 1 0 0,2 1-1 0 0,0 0 1 0 0,1 1-1 0 0,1-1 1 0 0,0 1 0 0 0,2 0-1 0 0,-1 0 1 0 0,2 0-1 0 0,1 24 1 0 0,-1-39-435 0 0,1 0 0 0 0,0 0 0 0 0,0 0 0 0 0,-1 0 0 0 0,1 0 0 0 0,1 0 0 0 0,-1 0 0 0 0,0 0 0 0 0,0 0 0 0 0,1 0 0 0 0,-1 0 0 0 0,1 0 0 0 0,0 0 0 0 0,-1 0 0 0 0,1-1 0 0 0,0 1 0 0 0,0 0 0 0 0,0 0 0 0 0,0-1 0 0 0,1 1 0 0 0,-1 0 0 0 0,0-1 0 0 0,1 0 0 0 0,-1 1 0 0 0,1-1 0 0 0,0 0 0 0 0,-1 1 0 0 0,1-1 0 0 0,0 0 0 0 0,-1 0 0 0 0,1 0 0 0 0,0-1 0 0 0,0 1 0 0 0,0 0 0 0 0,0-1 0 0 0,0 1 0 0 0,0-1 0 0 0,2 0 0 0 0,-1 0-21 0 0,0-1-1 0 0,0 0 1 0 0,0 0 0 0 0,0 0 0 0 0,0 0-1 0 0,-1-1 1 0 0,1 1 0 0 0,0-1-1 0 0,-1 0 1 0 0,1 1 0 0 0,-1-1-1 0 0,0 0 1 0 0,0-1 0 0 0,1 1-1 0 0,-1 0 1 0 0,3-5 0 0 0,25-42 13 0 0,-13 17 44 0 0,-17 32-63 0 0,0 0-1 0 0,0 0 1 0 0,0 0 0 0 0,0 0-1 0 0,0 0 1 0 0,0 0 0 0 0,0 0-1 0 0,0 0 1 0 0,0 0 0 0 0,0 0-1 0 0,0 1 1 0 0,0-1 0 0 0,0 0 0 0 0,0 0-1 0 0,0 0 1 0 0,0 0 0 0 0,0 0-1 0 0,0 0 1 0 0,1 0 0 0 0,-1 0-1 0 0,0 0 1 0 0,0 0 0 0 0,0 0-1 0 0,0 0 1 0 0,0 0 0 0 0,0 0-1 0 0,0 0 1 0 0,0 0 0 0 0,0 0-1 0 0,0 0 1 0 0,0 0 0 0 0,0 0-1 0 0,0 0 1 0 0,1 0 0 0 0,-1 0 0 0 0,0 0-1 0 0,0 0 1 0 0,0 0 0 0 0,0 0-1 0 0,0 0 1 0 0,0 0 0 0 0,0 0-1 0 0,0 0 1 0 0,0 0 0 0 0,0 0-1 0 0,0 0 1 0 0,0 0 0 0 0,1 0-1 0 0,-1 0 1 0 0,0 0 0 0 0,0 0-1 0 0,0 0 1 0 0,0 0 0 0 0,0 0 0 0 0,-3 21 20 0 0,1-15-21 0 0,1 1 0 0 0,1-1 0 0 0,-1 1 1 0 0,1-1-1 0 0,1 0 0 0 0,-1 1 0 0 0,1-1 1 0 0,0 1-1 0 0,0-1 0 0 0,1 0 0 0 0,0 0 0 0 0,0 0 1 0 0,0 0-1 0 0,1 0 0 0 0,0 0 0 0 0,3 5 1 0 0,-4-8-14 0 0,0 0 1 0 0,0-1 0 0 0,1 0 0 0 0,-1 1 0 0 0,0-1 0 0 0,1 0 0 0 0,0 0 0 0 0,-1 0 0 0 0,1 0 0 0 0,0-1 0 0 0,0 1-1 0 0,0-1 1 0 0,0 0 0 0 0,0 1 0 0 0,0-1 0 0 0,0-1 0 0 0,0 1 0 0 0,1 0 0 0 0,-1-1 0 0 0,0 0 0 0 0,0 0 0 0 0,1 0-1 0 0,-1 0 1 0 0,0 0 0 0 0,1 0 0 0 0,-1-1 0 0 0,0 0 0 0 0,0 0 0 0 0,0 0 0 0 0,0 0 0 0 0,0 0 0 0 0,0 0 0 0 0,5-3-1 0 0,-1 0-4 0 0,0 0 0 0 0,-1-1 0 0 0,1 0-1 0 0,-1 1 1 0 0,0-2 0 0 0,0 1 0 0 0,0-1-1 0 0,-1 0 1 0 0,0 0 0 0 0,0-1 0 0 0,0 1-1 0 0,-1-1 1 0 0,0 0 0 0 0,0-1 0 0 0,-1 1-1 0 0,0 0 1 0 0,0-1 0 0 0,-1 0 0 0 0,0 0-1 0 0,0 1 1 0 0,-1-1 0 0 0,0 0 0 0 0,0-1-1 0 0,-1 1 1 0 0,0 0 0 0 0,-1 0 0 0 0,1 0-1 0 0,-2 0 1 0 0,1 0 0 0 0,-1 0 0 0 0,0 1-1 0 0,-6-15 1 0 0,0 9-913 0 0,2 6-92 0 0,6 7 883 0 0,-1-1-550 0 0,-14 26-13494 0 0,16-15 10278 0 0,5 0 2203 0 0</inkml:trace>
</inkml:ink>
</file>

<file path=ppt/ink/ink5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29.851"/>
    </inkml:context>
    <inkml:brush xml:id="br0">
      <inkml:brushProperty name="width" value="0.05" units="cm"/>
      <inkml:brushProperty name="height" value="0.05" units="cm"/>
      <inkml:brushProperty name="color" value="#004F8B"/>
    </inkml:brush>
  </inkml:definitions>
  <inkml:trace contextRef="#ctx0" brushRef="#br0">0 0 3816 0 0,'0'0'1174'0'0,"0"17"6695"0"0,1-15-7634 0 0,-1 0-1 0 0,0-1 1 0 0,0 1 0 0 0,1-1-1 0 0,-1 1 1 0 0,1 0 0 0 0,-1-1-1 0 0,1 1 1 0 0,0-1 0 0 0,-1 0-1 0 0,1 1 1 0 0,0-1 0 0 0,0 0-1 0 0,0 1 1 0 0,2 1 0 0 0,-2-2 303 0 0,-1-1-511 0 0,1 0-1 0 0,0 1 0 0 0,-1-1 0 0 0,1 0 1 0 0,0 0-1 0 0,-1 1 0 0 0,1-1 0 0 0,0 0 1 0 0,-1 0-1 0 0,1 0 0 0 0,0 0 0 0 0,-1 0 1 0 0,1 0-1 0 0,0 0 0 0 0,-1 0 0 0 0,1-1 1 0 0,0 1-1 0 0,-1 0 0 0 0,1 0 1 0 0,-1 0-1 0 0,1-1 0 0 0,0 1 0 0 0,-1 0 1 0 0,1-1-1 0 0,-1 1 0 0 0,1 0 0 0 0,-1-1 1 0 0,1 1-1 0 0,-1-1 0 0 0,1 1 0 0 0,-1-1 1 0 0,1 1-1 0 0,0-2 0 0 0,-1 2 4 0 0,1 0-1 0 0,-1 0 1 0 0,1 0-1 0 0,-1 0 0 0 0,1 0 1 0 0,-1-1-1 0 0,0 1 1 0 0,1 0-1 0 0,-1 0 1 0 0,1-1-1 0 0,-1 1 0 0 0,1 0 1 0 0,-1-1-1 0 0,0 1 1 0 0,1 0-1 0 0,-1-1 1 0 0,0 1-1 0 0,1-1 0 0 0,-1 1 1 0 0,0-1-1 0 0,0 1 1 0 0,0 0-1 0 0,1-1 1 0 0,-1 1-1 0 0,0-1 1 0 0,0 1-1 0 0,0-1 0 0 0,0 1 1 0 0,0-1-1 0 0,0 1 1 0 0,0-1-1 0 0,0 1 1 0 0,0-1-1 0 0,0 1 0 0 0,0-1 1 0 0,0 1-1 0 0,0-1 1 0 0,0 1-1 0 0,0-1 1 0 0,0 1-1 0 0,-1-1 0 0 0,1 1 1 0 0,0-1-1 0 0,-1 0 1 0 0,0 1-93 0 0,-1 0 0 0 0,1-1 0 0 0,-1 1-1 0 0,0 0 1 0 0,1 0 0 0 0,-1 0 0 0 0,0 0 0 0 0,1 0 0 0 0,-1 0 0 0 0,0 1 0 0 0,1-1 0 0 0,-1 1 0 0 0,1-1 0 0 0,-1 1-1 0 0,-1 0 1 0 0,0 1-561 0 0,2-2 350 0 0,1 1 1 0 0,0 0-1 0 0,0 0 0 0 0,0-1 0 0 0,-1 1 0 0 0,1 0 1 0 0,0 0-1 0 0,0 0 0 0 0,0-1 0 0 0,0 1 0 0 0,0 0 1 0 0,0 0-1 0 0,0 0 0 0 0,1-1 0 0 0,-1 1 0 0 0,0 0 1 0 0,0 0-1 0 0,1-1 0 0 0,-1 1 0 0 0,0 0 0 0 0,1 0 1 0 0,-1-1-1 0 0,1 1 0 0 0,-1 0 0 0 0,1-1 0 0 0,-1 1 1 0 0,1 0-1 0 0,3 7-6616 0 0</inkml:trace>
</inkml:ink>
</file>

<file path=ppt/ink/ink5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30.335"/>
    </inkml:context>
    <inkml:brush xml:id="br0">
      <inkml:brushProperty name="width" value="0.05" units="cm"/>
      <inkml:brushProperty name="height" value="0.05" units="cm"/>
      <inkml:brushProperty name="color" value="#004F8B"/>
    </inkml:brush>
  </inkml:definitions>
  <inkml:trace contextRef="#ctx0" brushRef="#br0">114 13 4136 0 0,'5'-12'15995'0'0,"-5"35"-12170"0"0,-7 44-3090 0 0,-35 105 1883 0 0,-13 70-892 0 0,51-222-1717 0 0,1-4 179 0 0,0 0 0 0 0,-1 30-1 0 0,3-43-236 0 0,1 0-1 0 0,0-1 0 0 0,0 1 0 0 0,0 0 1 0 0,1 0-1 0 0,-1 0 0 0 0,1-1 1 0 0,0 1-1 0 0,-1 0 0 0 0,1-1 0 0 0,0 1 1 0 0,1 0-1 0 0,-1-1 0 0 0,0 1 1 0 0,1-1-1 0 0,-1 0 0 0 0,1 1 0 0 0,0-1 1 0 0,0 0-1 0 0,0 0 0 0 0,0 0 1 0 0,4 2-1 0 0,-2-2-470 0 0,-1-1 0 0 0,1 0 0 0 0,0-1 0 0 0,-1 1 0 0 0,1 0 0 0 0,0-1 0 0 0,0 0 0 0 0,0 0 0 0 0,0 0 0 0 0,-1-1 0 0 0,1 1 0 0 0,0-1 0 0 0,0 0 0 0 0,-1 0 0 0 0,1 0 1 0 0,0-1-1 0 0,-1 1 0 0 0,0-1 0 0 0,1 0 0 0 0,-1 0 0 0 0,0 0 0 0 0,0 0 0 0 0,5-4 0 0 0,4-4-1962 0 0,0 1-1 0 0,-1-1 1 0 0,-1-1 0 0 0,16-19 0 0 0,-15 14 730 0 0,-1-1 154 0 0</inkml:trace>
</inkml:ink>
</file>

<file path=ppt/ink/ink5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30.694"/>
    </inkml:context>
    <inkml:brush xml:id="br0">
      <inkml:brushProperty name="width" value="0.05" units="cm"/>
      <inkml:brushProperty name="height" value="0.05" units="cm"/>
      <inkml:brushProperty name="color" value="#004F8B"/>
    </inkml:brush>
  </inkml:definitions>
  <inkml:trace contextRef="#ctx0" brushRef="#br0">1 33 3736 0 0,'0'0'1521'0'0,"27"-16"4036"0"0,57 5-473 0 0,2 6-3952 0 0,0 4-5194 0 0,-2 5-6438 0 0,-71-3 8696 0 0</inkml:trace>
</inkml:ink>
</file>

<file path=ppt/ink/ink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5.216"/>
    </inkml:context>
    <inkml:brush xml:id="br0">
      <inkml:brushProperty name="width" value="0.05" units="cm"/>
      <inkml:brushProperty name="height" value="0.05" units="cm"/>
      <inkml:brushProperty name="color" value="#004F8B"/>
    </inkml:brush>
  </inkml:definitions>
  <inkml:trace contextRef="#ctx0" brushRef="#br0">92 183 5168 0 0,'-3'-5'1062'0'0,"1"-1"-1"0"0,0 0 0 0 0,0 0 0 0 0,1 0 0 0 0,0 0 0 0 0,0 0 0 0 0,0 0 1 0 0,1 0-1 0 0,0 0 0 0 0,0 0 0 0 0,1-9 0 0 0,0 8-602 0 0,1 1 0 0 0,-1 0 1 0 0,1-1-1 0 0,0 1 0 0 0,1 0 0 0 0,-1 0 0 0 0,1 1 0 0 0,0-1 0 0 0,1 0 0 0 0,-1 1 0 0 0,1 0 0 0 0,0 0 1 0 0,0 0-1 0 0,1 0 0 0 0,0 1 0 0 0,9-8 0 0 0,-13 11-195 0 0,13 5 273 0 0,-12-1-538 0 0,0 0 1 0 0,-1 0 0 0 0,0 0-1 0 0,1 1 1 0 0,-1-1-1 0 0,-1 1 1 0 0,1-1 0 0 0,0 1-1 0 0,-1-1 1 0 0,1 1 0 0 0,-1-1-1 0 0,0 1 1 0 0,-1-1-1 0 0,1 1 1 0 0,0-1 0 0 0,-3 7-1 0 0,-19 63-2510 0 0,16-55 1499 0 0,-2 7-1619 0 0,-2 1 0 0 0,-1-1 0 0 0,-1-1 0 0 0,-1 0 0 0 0,-1-1 0 0 0,0 0 0 0 0,-20 21 0 0 0,14-23 1117 0 0</inkml:trace>
</inkml:ink>
</file>

<file path=ppt/ink/ink5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32.304"/>
    </inkml:context>
    <inkml:brush xml:id="br0">
      <inkml:brushProperty name="width" value="0.05" units="cm"/>
      <inkml:brushProperty name="height" value="0.05" units="cm"/>
      <inkml:brushProperty name="color" value="#004F8B"/>
    </inkml:brush>
  </inkml:definitions>
  <inkml:trace contextRef="#ctx0" brushRef="#br0">516 28 4596 0 0,'40'-27'16554'0'0,"-43"31"-16376"0"0,1 1 1 0 0,0 0 0 0 0,-1 0-1 0 0,0-1 1 0 0,0 0-1 0 0,0 0 1 0 0,-1 1-1 0 0,0-2 1 0 0,1 1-1 0 0,-1 0 1 0 0,-6 3 0 0 0,-5 7 383 0 0,-260 245 2672 0 0,133-131-2318 0 0,67-59-202 0 0,74-69-704 0 0,1 1 1 0 0,-1 0 0 0 0,1 0 0 0 0,-1 0 0 0 0,1 0-1 0 0,-1 0 1 0 0,1 0 0 0 0,0-1 0 0 0,0 1-1 0 0,0 0 1 0 0,-1 0 0 0 0,1 0 0 0 0,0 0 0 0 0,0 0-1 0 0,0 0 1 0 0,0 0 0 0 0,1 0 0 0 0,-1 0 0 0 0,0 0-1 0 0,0 0 1 0 0,0 0 0 0 0,1 0 0 0 0,-1 0-1 0 0,1-1 1 0 0,-1 1 0 0 0,0 0 0 0 0,2 2 0 0 0,14 19 381 0 0,-1-7-369 0 0,185 175 1756 0 0,-144-141-1003 0 0,106 70 0 0 0,-113-83-776 0 0,-27-18 0 0 0,41 24 0 0 0,-56-38 0 0 0,-1 0 0 0 0,-1 0-99 0 0,-4-3-459 0 0,11-4-5315 0 0,-7 1 3822 0 0</inkml:trace>
</inkml:ink>
</file>

<file path=ppt/ink/ink5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33.835"/>
    </inkml:context>
    <inkml:brush xml:id="br0">
      <inkml:brushProperty name="width" value="0.05" units="cm"/>
      <inkml:brushProperty name="height" value="0.05" units="cm"/>
      <inkml:brushProperty name="color" value="#004F8B"/>
    </inkml:brush>
  </inkml:definitions>
  <inkml:trace contextRef="#ctx0" brushRef="#br0">103 39 3140 0 0,'23'-38'18560'0'0,"-27"97"-16462"0"0,-5-5-761 0 0,-4 0 0 0 0,-25 74 0 0 0,2-12-551 0 0,18-39-169 0 0,16-64-493 0 0,-1 0 0 0 0,2 1-1 0 0,0-1 1 0 0,1 0 0 0 0,2 25-1 0 0,-2-34-134 0 0,1 1-1 0 0,0 0 1 0 0,1 0-1 0 0,-1-1 1 0 0,1 1-1 0 0,0 0 1 0 0,0-1-1 0 0,1 0 0 0 0,-1 1 1 0 0,1-1-1 0 0,0 0 1 0 0,0-1-1 0 0,0 1 1 0 0,1 0-1 0 0,-1-1 0 0 0,1 0 1 0 0,0 0-1 0 0,5 4 1 0 0,-6-5-162 0 0,0-1 1 0 0,0 1-1 0 0,-1-1 1 0 0,1 0-1 0 0,0 0 1 0 0,0 0-1 0 0,0 0 0 0 0,0 0 1 0 0,1-1-1 0 0,-1 1 1 0 0,0-1-1 0 0,0 0 1 0 0,6 0-1 0 0,-5-1-480 0 0,-1 0 0 0 0,1 1 0 0 0,-1-1 0 0 0,1-1 0 0 0,-1 1 0 0 0,1-1 0 0 0,-1 1 0 0 0,0-1 0 0 0,0 0 0 0 0,5-4 0 0 0,-3 3-486 0 0,-1-1 0 0 0,0-1 1 0 0,0 1-1 0 0,0 0 0 0 0,-1-1 1 0 0,1 0-1 0 0,-1 0 0 0 0,0 0 1 0 0,0 0-1 0 0,-1-1 0 0 0,0 1 1 0 0,0-1-1 0 0,0 1 0 0 0,1-10 1 0 0,-2 1-670 0 0</inkml:trace>
</inkml:ink>
</file>

<file path=ppt/ink/ink5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34.163"/>
    </inkml:context>
    <inkml:brush xml:id="br0">
      <inkml:brushProperty name="width" value="0.05" units="cm"/>
      <inkml:brushProperty name="height" value="0.05" units="cm"/>
      <inkml:brushProperty name="color" value="#004F8B"/>
    </inkml:brush>
  </inkml:definitions>
  <inkml:trace contextRef="#ctx0" brushRef="#br0">12 53 3276 0 0,'-11'-12'7675'0'0,"13"4"-3597"0"0,26 0-1299 0 0,-13 5-1837 0 0,75-11 461 0 0,-28 9-3862 0 0,-9 3-3215 0 0,0 2-4420 0 0,-39 0 8380 0 0</inkml:trace>
</inkml:ink>
</file>

<file path=ppt/ink/ink5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35.163"/>
    </inkml:context>
    <inkml:brush xml:id="br0">
      <inkml:brushProperty name="width" value="0.05" units="cm"/>
      <inkml:brushProperty name="height" value="0.05" units="cm"/>
      <inkml:brushProperty name="color" value="#004F8B"/>
    </inkml:brush>
  </inkml:definitions>
  <inkml:trace contextRef="#ctx0" brushRef="#br0">391 25 3644 0 0,'14'-17'6929'0'0,"-4"10"1886"0"0,-37 63-6048 0 0,-24 14-889 0 0,17-22-864 0 0,-53 57-1 0 0,83-101-989 0 0,-49 51 375 0 0,19-17-100 0 0,-1 0-16 0 0,13-12-121 0 0,2-3-129 0 0,14-17 14 0 0,1-1 0 0 0,-1 1 1 0 0,1 0-1 0 0,1 0 1 0 0,-1 1-1 0 0,1-1 1 0 0,0 1-1 0 0,-5 13 1 0 0,9-19-41 0 0,0 1 0 0 0,0-1 0 0 0,0 1 1 0 0,0-1-1 0 0,1 1 0 0 0,-1-1 0 0 0,0 1 0 0 0,1-1 1 0 0,-1 1-1 0 0,1-1 0 0 0,-1 0 0 0 0,1 1 1 0 0,0-1-1 0 0,0 0 0 0 0,-1 1 0 0 0,1-1 1 0 0,0 0-1 0 0,0 0 0 0 0,0 0 0 0 0,0 0 1 0 0,3 2-1 0 0,31 23-8 0 0,-17-14-10 0 0,51 52 895 0 0,70 84-1 0 0,-4-4 740 0 0,-125-134-1612 0 0,33 27-1017 0 0,-42-37 225 0 0,6-32-20226 0 0,0 10 15596 0 0,-2 10 3473 0 0</inkml:trace>
</inkml:ink>
</file>

<file path=ppt/ink/ink5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36.351"/>
    </inkml:context>
    <inkml:brush xml:id="br0">
      <inkml:brushProperty name="width" value="0.05" units="cm"/>
      <inkml:brushProperty name="height" value="0.05" units="cm"/>
      <inkml:brushProperty name="color" value="#004F8B"/>
    </inkml:brush>
  </inkml:definitions>
  <inkml:trace contextRef="#ctx0" brushRef="#br0">6 66 4740 0 0,'0'-2'558'0'0,"0"-1"0"0"0,0 1 0 0 0,0-1 0 0 0,1 1 0 0 0,-1-1 0 0 0,1 1 0 0 0,-1-1 0 0 0,1 1 0 0 0,0 0 0 0 0,0-1 0 0 0,0 1 0 0 0,0 0 1 0 0,1 0-1 0 0,-1-1 0 0 0,0 1 0 0 0,1 0 0 0 0,-1 0 0 0 0,1 1 0 0 0,3-4 0 0 0,-2 3-222 0 0,0 0 1 0 0,1 0-1 0 0,0 0 1 0 0,-1 0-1 0 0,1 1 1 0 0,0 0-1 0 0,0-1 1 0 0,0 1-1 0 0,0 1 1 0 0,0-1-1 0 0,4 0 1 0 0,11 1-216 0 0,1 0 0 0 0,-1 1 0 0 0,0 1 0 0 0,21 5 0 0 0,-26-4 512 0 0,119 31 59 0 0,-91-22-388 0 0,60 11 0 0 0,-100-22-157 0 0,2-3-79 0 0,-4 2-63 0 0,0 0-1 0 0,1 0 1 0 0,-1 0-1 0 0,1 0 1 0 0,-1 0 0 0 0,0 0-1 0 0,1 0 1 0 0,-1 0-1 0 0,1 0 1 0 0,-1 0-1 0 0,1 0 1 0 0,-1 0-1 0 0,0 0 1 0 0,1-1-1 0 0,-1 1 1 0 0,0 0-1 0 0,1 0 1 0 0,-1 0-1 0 0,0-1 1 0 0,1 1-1 0 0,-1 0 1 0 0,0 0-1 0 0,1-1 1 0 0,-1 1-1 0 0,0 0 1 0 0,0-1-1 0 0,1 1 1 0 0,-1 0 0 0 0,0-1-1 0 0,0 1 1 0 0,0-1-1 0 0,1 1 1 0 0,-1 0-1 0 0,0-1 1 0 0,0 1-1 0 0,0-1 1 0 0,0 1-1 0 0,0 0 1 0 0,0-1-1 0 0,0 1 1 0 0,0-1-1 0 0,0 1 1 0 0,0 0-1 0 0,0-1 1 0 0,0 1-1 0 0,0-1 1 0 0,0 0-1 0 0,-3-2 8 0 0,0 0 0 0 0,0-1 0 0 0,-1 1 0 0 0,1 0 0 0 0,0 1 0 0 0,-1-1 0 0 0,0 1 0 0 0,0-1 0 0 0,0 1 0 0 0,0 0 1 0 0,0 1-1 0 0,0-1 0 0 0,0 1 0 0 0,0-1 0 0 0,-1 1 0 0 0,1 1 0 0 0,0-1 0 0 0,-1 0 0 0 0,1 1 0 0 0,-1 0 0 0 0,1 0 0 0 0,-1 1 0 0 0,1-1 0 0 0,0 1 0 0 0,-1 0 0 0 0,1 0 0 0 0,0 0 0 0 0,-1 1 0 0 0,1-1 0 0 0,0 1 0 0 0,0 0 0 0 0,-6 5 0 0 0,-1-1 167 0 0,0 2 1 0 0,1-1-1 0 0,1 1 1 0 0,-1 1-1 0 0,1 0 1 0 0,1 0-1 0 0,-1 1 1 0 0,2 0-1 0 0,-1 0 1 0 0,-8 19-1 0 0,5-8 86 0 0,1 1-1 0 0,1 0 0 0 0,2 0 0 0 0,0 1 0 0 0,1 0 1 0 0,1 0-1 0 0,1 0 0 0 0,2 1 0 0 0,0-1 1 0 0,1 1-1 0 0,1 0 0 0 0,6 35 0 0 0,-6-41-195 0 0,0 0-1 0 0,0 0 0 0 0,-2 0 0 0 0,0 0 0 0 0,-1 0 1 0 0,-1-1-1 0 0,-1 1 0 0 0,-8 18 0 0 0,11-29-12 0 0,-1-1 0 0 0,0-1 0 0 0,-1 1 0 0 0,1 0-1 0 0,-1-1 1 0 0,0 0 0 0 0,0 1 0 0 0,-1-2-1 0 0,0 1 1 0 0,0 0 0 0 0,0-1 0 0 0,0 0 0 0 0,-1 0-1 0 0,-6 3 1 0 0,10-6-114 0 0,0 0 0 0 0,-1 1 0 0 0,1-1 0 0 0,-1-1 0 0 0,1 1 0 0 0,-1 0 0 0 0,1 0 0 0 0,-1-1 0 0 0,1 0 0 0 0,-1 1 0 0 0,1-1 0 0 0,-1 0 0 0 0,0 0 0 0 0,1-1 0 0 0,-1 1 0 0 0,1 0 0 0 0,-1-1 0 0 0,1 1 0 0 0,-1-1 0 0 0,1 0 0 0 0,-1 0 0 0 0,1 0 0 0 0,0 0 0 0 0,-1-1 0 0 0,1 1 0 0 0,0 0 0 0 0,0-1 0 0 0,0 0 0 0 0,0 1 0 0 0,0-1 0 0 0,0 0 0 0 0,1 0 0 0 0,-1 0 0 0 0,0 0 0 0 0,1 0 0 0 0,0-1 0 0 0,-2-3 0 0 0,-7-25-4746 0 0,10 24 2749 0 0,-1 0 0 0 0,1 0-1 0 0,0 0 1 0 0,1 0 0 0 0,0 0 0 0 0,0 0-1 0 0,1 0 1 0 0,-1 0 0 0 0,4-7 0 0 0,1 5 225 0 0</inkml:trace>
</inkml:ink>
</file>

<file path=ppt/ink/ink5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36.945"/>
    </inkml:context>
    <inkml:brush xml:id="br0">
      <inkml:brushProperty name="width" value="0.05" units="cm"/>
      <inkml:brushProperty name="height" value="0.05" units="cm"/>
      <inkml:brushProperty name="color" value="#004F8B"/>
    </inkml:brush>
  </inkml:definitions>
  <inkml:trace contextRef="#ctx0" brushRef="#br0">99 1 3836 0 0,'0'0'9756'0'0,"-4"2"-8849"0"0,-1 3-399 0 0,1-1 0 0 0,-1 1 0 0 0,1 0 0 0 0,0 0-1 0 0,0 1 1 0 0,1-1 0 0 0,0 1 0 0 0,-1-1 0 0 0,-2 11 0 0 0,5-14-396 0 0,-1 1 0 0 0,1-1 1 0 0,0 1-1 0 0,1 0 0 0 0,-1-1 1 0 0,0 1-1 0 0,1 0 0 0 0,0-1 1 0 0,0 1-1 0 0,-1 0 0 0 0,2 0 1 0 0,-1-1-1 0 0,0 1 0 0 0,0 0 1 0 0,1 0-1 0 0,0-1 0 0 0,-1 1 1 0 0,1 0-1 0 0,0-1 0 0 0,0 1 0 0 0,0-1 1 0 0,1 0-1 0 0,-1 1 0 0 0,1-1 1 0 0,-1 0-1 0 0,1 1 0 0 0,0-1 1 0 0,0 0-1 0 0,3 3 0 0 0,-4-4-110 0 0,0-1 0 0 0,1 1 0 0 0,-1 0 0 0 0,0 0-1 0 0,0-1 1 0 0,1 1 0 0 0,-1 0 0 0 0,0-1 0 0 0,1 1 0 0 0,-1-1-1 0 0,1 0 1 0 0,-1 0 0 0 0,0 1 0 0 0,1-1 0 0 0,-1 0-1 0 0,1 0 1 0 0,-1 0 0 0 0,1 0 0 0 0,-1 0 0 0 0,0-1-1 0 0,1 1 1 0 0,-1 0 0 0 0,1-1 0 0 0,-1 1 0 0 0,0-1 0 0 0,1 1-1 0 0,-1-1 1 0 0,0 0 0 0 0,0 0 0 0 0,0 1 0 0 0,1-1-1 0 0,-1 0 1 0 0,0 0 0 0 0,0 0 0 0 0,0 0 0 0 0,0 0-1 0 0,0 0 1 0 0,-1-1 0 0 0,2-1 0 0 0,0 0-23 0 0,0 0 1 0 0,0 0-1 0 0,-1-1 0 0 0,1 1 1 0 0,-1 0-1 0 0,0-1 0 0 0,0 1 1 0 0,0-1-1 0 0,-1 1 0 0 0,1-1 1 0 0,-1 1-1 0 0,0-1 0 0 0,0 1 1 0 0,0-1-1 0 0,-1-3 0 0 0,0 4-389 0 0,0 1 0 0 0,0 0 0 0 0,0 0 0 0 0,0 0-1 0 0,-1 0 1 0 0,1 0 0 0 0,-1 1 0 0 0,1-1 0 0 0,-1 0-1 0 0,0 1 1 0 0,0-1 0 0 0,1 1 0 0 0,-1-1 0 0 0,0 1-1 0 0,0 0 1 0 0,0 0 0 0 0,-1 0 0 0 0,1 0 0 0 0,0 0-1 0 0,0 0 1 0 0,-1 1 0 0 0,1-1 0 0 0,0 1-1 0 0,-3-1 1 0 0,-60-3-8798 0 0,44 6 7394 0 0</inkml:trace>
</inkml:ink>
</file>

<file path=ppt/ink/ink5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38.242"/>
    </inkml:context>
    <inkml:brush xml:id="br0">
      <inkml:brushProperty name="width" value="0.05" units="cm"/>
      <inkml:brushProperty name="height" value="0.05" units="cm"/>
      <inkml:brushProperty name="color" value="#004F8B"/>
    </inkml:brush>
  </inkml:definitions>
  <inkml:trace contextRef="#ctx0" brushRef="#br0">96 14 3252 0 0,'-3'-12'20825'0'0,"-2"11"-20542"0"0,-2 5-220 0 0,1 0 1 0 0,-1 1-1 0 0,1 0 1 0 0,-1 1 0 0 0,1 0-1 0 0,1 0 1 0 0,-1 0 0 0 0,1 0-1 0 0,0 1 1 0 0,1 0 0 0 0,0 0-1 0 0,0 0 1 0 0,-4 9-1 0 0,7-13-40 0 0,-1 1 0 0 0,1-1-1 0 0,0 1 1 0 0,0-1 0 0 0,1 1-1 0 0,-1-1 1 0 0,1 1-1 0 0,0-1 1 0 0,-1 1 0 0 0,2-1-1 0 0,-1 1 1 0 0,0 0 0 0 0,1-1-1 0 0,-1 1 1 0 0,1-1-1 0 0,0 0 1 0 0,0 1 0 0 0,1-1-1 0 0,-1 0 1 0 0,1 1 0 0 0,-1-1-1 0 0,1 0 1 0 0,0 0-1 0 0,0 0 1 0 0,1-1 0 0 0,-1 1-1 0 0,1 0 1 0 0,-1-1 0 0 0,1 1-1 0 0,0-1 1 0 0,-1 0 0 0 0,1 0-1 0 0,7 3 1 0 0,-7-3-6 0 0,0-1-1 0 0,1 1 1 0 0,-1-1 0 0 0,1 0 0 0 0,-1 0-1 0 0,1 0 1 0 0,-1-1 0 0 0,1 1 0 0 0,0-1 0 0 0,-1 0-1 0 0,1 0 1 0 0,0 0 0 0 0,-1 0 0 0 0,1-1 0 0 0,0 0-1 0 0,-1 1 1 0 0,1-1 0 0 0,-1-1 0 0 0,1 1 0 0 0,-1 0-1 0 0,0-1 1 0 0,0 0 0 0 0,1 1 0 0 0,-1-1 0 0 0,0-1-1 0 0,0 1 1 0 0,-1 0 0 0 0,1-1 0 0 0,0 1 0 0 0,-1-1-1 0 0,0 0 1 0 0,1 0 0 0 0,-1 0 0 0 0,2-4 0 0 0,-1 2-54 0 0,0 1 0 0 0,0-1 1 0 0,0 0-1 0 0,-1 0 1 0 0,0 0-1 0 0,0 0 1 0 0,0 0-1 0 0,0 0 0 0 0,-1-1 1 0 0,0 1-1 0 0,0 0 1 0 0,-1-1-1 0 0,1 1 1 0 0,-1-1-1 0 0,0 1 0 0 0,-1-1 1 0 0,1 1-1 0 0,-1 0 1 0 0,0-1-1 0 0,-1 1 1 0 0,1 0-1 0 0,-3-6 0 0 0,3 9-139 0 0,0 1 0 0 0,0 1 0 0 0,0-1 0 0 0,0 0 0 0 0,0 0 0 0 0,0 0 0 0 0,0 0 0 0 0,0 1 0 0 0,0-1 0 0 0,0 0 0 0 0,-1 1 0 0 0,1-1 0 0 0,0 1 0 0 0,0 0 0 0 0,-1-1 0 0 0,1 1 0 0 0,0 0 0 0 0,0-1 0 0 0,-1 1 0 0 0,1 0 0 0 0,0 0 0 0 0,-1 0-1 0 0,1 1 1 0 0,0-1 0 0 0,-1 0 0 0 0,1 0 0 0 0,0 1 0 0 0,-2 0 0 0 0,-33 14-10365 0 0,14 3 3929 0 0,14-11 4680 0 0</inkml:trace>
</inkml:ink>
</file>

<file path=ppt/ink/ink5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40.695"/>
    </inkml:context>
    <inkml:brush xml:id="br0">
      <inkml:brushProperty name="width" value="0.05" units="cm"/>
      <inkml:brushProperty name="height" value="0.05" units="cm"/>
      <inkml:brushProperty name="color" value="#004F8B"/>
    </inkml:brush>
  </inkml:definitions>
  <inkml:trace contextRef="#ctx0" brushRef="#br0">71 98 3140 0 0,'-2'0'16009'0'0,"-9"9"-15887"0"0,7-3 89 0 0,0 0 1 0 0,0 0-1 0 0,1 0 0 0 0,0 1 0 0 0,0 0 1 0 0,0-1-1 0 0,1 1 0 0 0,0 0 0 0 0,-1 11 1 0 0,2-14-134 0 0,0 0 0 0 0,1 1 0 0 0,0-1 0 0 0,0 0 0 0 0,0 0 0 0 0,0 1 0 0 0,1-1 0 0 0,-1 0 0 0 0,1 0 0 0 0,0 1 0 0 0,0-1 0 0 0,1 0 0 0 0,-1 0 1 0 0,1 0-1 0 0,0-1 0 0 0,3 5 0 0 0,-3-6-62 0 0,-1 0 0 0 0,1 0 0 0 0,0 0 0 0 0,0 0 0 0 0,0-1 0 0 0,0 1 0 0 0,0-1 0 0 0,1 1 0 0 0,-1-1 0 0 0,0 0 0 0 0,1 0 0 0 0,-1 0 0 0 0,1 0 0 0 0,-1 0 0 0 0,1-1 0 0 0,-1 1 0 0 0,1-1 0 0 0,-1 0 0 0 0,1 1 0 0 0,0-1 0 0 0,-1 0 0 0 0,1-1 0 0 0,-1 1 0 0 0,1 0 0 0 0,-1-1 0 0 0,1 1 0 0 0,-1-1 0 0 0,1 0 0 0 0,-1 0 0 0 0,1 0 0 0 0,-1 0 0 0 0,5-3 0 0 0,-1 0-11 0 0,0 0-1 0 0,0 0 0 0 0,0-1 1 0 0,-1 1-1 0 0,1-1 0 0 0,-1 0 1 0 0,0-1-1 0 0,-1 1 1 0 0,1-1-1 0 0,5-10 0 0 0,-4 4 67 0 0,0 0-1 0 0,-1-1 0 0 0,0 1 1 0 0,-1-1-1 0 0,-1 0 0 0 0,0 0 0 0 0,2-19 1 0 0,-5 29-13 0 0,1-1 1 0 0,-1 1-1 0 0,0 0 1 0 0,-1 0 0 0 0,1 0-1 0 0,0-1 1 0 0,-1 1-1 0 0,0 0 1 0 0,0 0 0 0 0,0 0-1 0 0,0 0 1 0 0,0 0-1 0 0,0 0 1 0 0,-1 0 0 0 0,0 0-1 0 0,1 1 1 0 0,-1-1-1 0 0,0 1 1 0 0,0-1 0 0 0,-1 1-1 0 0,1 0 1 0 0,0-1-1 0 0,-1 1 1 0 0,1 0 0 0 0,-1 1-1 0 0,0-1 1 0 0,0 0-1 0 0,1 1 1 0 0,-1 0 0 0 0,0-1-1 0 0,0 1 1 0 0,0 0-1 0 0,-1 1 1 0 0,1-1 0 0 0,0 1-1 0 0,-5-1 1 0 0,3 0 9 0 0,0 1 1 0 0,0-1-1 0 0,0 1 1 0 0,1 0 0 0 0,-1 0-1 0 0,0 1 1 0 0,0 0-1 0 0,0 0 1 0 0,0 0 0 0 0,0 0-1 0 0,-6 3 1 0 0,7-2-369 0 0,0 1 0 0 0,1-1 1 0 0,-1 0-1 0 0,0 1 0 0 0,1 0 0 0 0,0 0 1 0 0,0 0-1 0 0,0 0 0 0 0,0 0 0 0 0,-4 7 1 0 0,-1 4-2565 0 0,2 1 0 0 0,0-1 0 0 0,0 1 0 0 0,1 0 1 0 0,-5 28-1 0 0,7-27-351 0 0,0-4 1553 0 0</inkml:trace>
</inkml:ink>
</file>

<file path=ppt/ink/ink5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43.726"/>
    </inkml:context>
    <inkml:brush xml:id="br0">
      <inkml:brushProperty name="width" value="0.05" units="cm"/>
      <inkml:brushProperty name="height" value="0.05" units="cm"/>
      <inkml:brushProperty name="color" value="#004F8B"/>
    </inkml:brush>
  </inkml:definitions>
  <inkml:trace contextRef="#ctx0" brushRef="#br0">338 31 3868 0 0,'-1'0'177'0'0,"1"0"0"0"0,0 0-1 0 0,0 0 1 0 0,-1 0-1 0 0,1 0 1 0 0,0 0 0 0 0,-1 0-1 0 0,1 0 1 0 0,0 0 0 0 0,-1 0-1 0 0,1 0 1 0 0,0-1 0 0 0,0 1-1 0 0,-1 0 1 0 0,1 0-1 0 0,0 0 1 0 0,0 0 0 0 0,-1-1-1 0 0,1 1 1 0 0,0 0 0 0 0,0 0-1 0 0,0-1 1 0 0,-1 1-1 0 0,1 0 1 0 0,0 0 0 0 0,0-1-1 0 0,0 1 1 0 0,0 0 0 0 0,0-1-1 0 0,0 1 1 0 0,0 0-1 0 0,0-1 1 0 0,-1 1 0 0 0,1 0-1 0 0,0 0 1 0 0,0-1 0 0 0,0 1-1 0 0,0 0 1 0 0,1-1-1 0 0,-1 1 1 0 0,0 0 0 0 0,0-1-1 0 0,0 1 1 0 0,0 0 0 0 0,0-1-1 0 0,0 1 1 0 0,0 0-1 0 0,0 0 1 0 0,1-1 0 0 0,-1 1-1 0 0,0 0 1 0 0,0 0 0 0 0,0-1-1 0 0,1 1 1 0 0,24-9 3381 0 0,31 3-1752 0 0,0 5-529 0 0,-23-1-833 0 0,0 2 1 0 0,0 1-1 0 0,0 2 1 0 0,0 1-1 0 0,43 11 1 0 0,-69-13-414 0 0,-6-1-10 0 0,1-1 1 0 0,-1 1 0 0 0,0 0-1 0 0,1-1 1 0 0,-1 1-1 0 0,0 0 1 0 0,0 0-1 0 0,1 0 1 0 0,-1 0-1 0 0,0 0 1 0 0,0 0-1 0 0,0 0 1 0 0,0 0 0 0 0,0 0-1 0 0,0 0 1 0 0,-1 1-1 0 0,1-1 1 0 0,0 0-1 0 0,-1 1 1 0 0,1-1-1 0 0,0 3 1 0 0,-4 8 250 0 0,0-6-215 0 0,-1 0 1 0 0,-1-1-1 0 0,1 1 1 0 0,-1-1-1 0 0,0 0 1 0 0,0-1 0 0 0,0 1-1 0 0,-1-1 1 0 0,-10 6-1 0 0,-56 26 20 0 0,55-29 0 0 0,-1-1-1 0 0,0-1 0 0 0,0-1 0 0 0,0 0 1 0 0,-26 1-1 0 0,38-5-63 0 0,1 1-1 0 0,0-1 1 0 0,-1 0 0 0 0,1 0-1 0 0,0-1 1 0 0,-1 0 0 0 0,1 0-1 0 0,0 0 1 0 0,0 0 0 0 0,0-1-1 0 0,0 0 1 0 0,0 0 0 0 0,0 0 0 0 0,0-1-1 0 0,1 1 1 0 0,-1-1 0 0 0,1 0-1 0 0,0-1 1 0 0,0 1 0 0 0,0-1-1 0 0,0 0 1 0 0,0 0 0 0 0,-3-6-1 0 0,5 8-27 0 0,1-1-1 0 0,0 0 1 0 0,-1 0-1 0 0,1 0 1 0 0,0 0 0 0 0,1 0-1 0 0,-1 0 1 0 0,1 0-1 0 0,-1 0 1 0 0,1-1-1 0 0,0 1 1 0 0,0 0-1 0 0,0 0 1 0 0,1 0-1 0 0,-1 0 1 0 0,1 0-1 0 0,-1 0 1 0 0,1 0-1 0 0,0 0 1 0 0,1 0 0 0 0,-1 0-1 0 0,0 0 1 0 0,1 0-1 0 0,-1 1 1 0 0,1-1-1 0 0,0 0 1 0 0,0 1-1 0 0,0 0 1 0 0,0-1-1 0 0,0 1 1 0 0,1 0-1 0 0,-1 0 1 0 0,1 0 0 0 0,-1 0-1 0 0,1 1 1 0 0,0-1-1 0 0,0 1 1 0 0,0 0-1 0 0,0-1 1 0 0,4 0-1 0 0,-5 2 29 0 0,1 1 104 0 0,2 1 8 0 0,0 1 0 0 0,-1-1 0 0 0,1 1 1 0 0,-1 0-1 0 0,0 0 0 0 0,0 0 1 0 0,6 5-1 0 0,3 9 473 0 0,-6-3-244 0 0,-6-9-236 0 0,0 0 1 0 0,0 0-1 0 0,0 0 0 0 0,-1 1 1 0 0,1-1-1 0 0,-1 0 0 0 0,0 0 1 0 0,-1 0-1 0 0,1 0 0 0 0,-1 0 1 0 0,0 1-1 0 0,0-1 1 0 0,-1-1-1 0 0,0 1 0 0 0,0 0 1 0 0,0 0-1 0 0,0-1 0 0 0,-4 7 1 0 0,-7 11 234 0 0,-1-2-1 0 0,-23 28 1 0 0,30-40-252 0 0,-27 31-329 0 0,-1-2-1 0 0,-51 43 1 0 0,29-35-3554 0 0,-3-2-4779 0 0,47-34 5811 0 0,-9 4-1009 0 0,13-8 2130 0 0,1-1 1 0 0,0-1 0 0 0,-1 1-1 0 0,-17 3 1 0 0,12-5-41 0 0</inkml:trace>
</inkml:ink>
</file>

<file path=ppt/ink/ink5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45.242"/>
    </inkml:context>
    <inkml:brush xml:id="br0">
      <inkml:brushProperty name="width" value="0.05" units="cm"/>
      <inkml:brushProperty name="height" value="0.05" units="cm"/>
      <inkml:brushProperty name="color" value="#004F8B"/>
    </inkml:brush>
  </inkml:definitions>
  <inkml:trace contextRef="#ctx0" brushRef="#br0">450 21 4544 0 0,'23'-15'8149'0'0,"-6"10"646"0"0,-16 5-8689 0 0,0 1 1 0 0,0 0-1 0 0,0 0 0 0 0,0 0 1 0 0,0 0-1 0 0,0 0 0 0 0,0 0 1 0 0,0 0-1 0 0,0 0 0 0 0,0 0 1 0 0,0 0-1 0 0,0 1 0 0 0,-1-1 1 0 0,1 0-1 0 0,-1 0 0 0 0,1 1 1 0 0,-1-1-1 0 0,1 1 0 0 0,-1-1 1 0 0,0 0-1 0 0,0 1 0 0 0,0-1 1 0 0,1 1-1 0 0,-2 1 0 0 0,1 0 41 0 0,-1 1-1 0 0,0 0 1 0 0,0-1-1 0 0,0 1 1 0 0,0 0-1 0 0,-1-1 1 0 0,1 0-1 0 0,-1 1 1 0 0,-3 3-1 0 0,-7 10 201 0 0,-1-2 0 0 0,-27 27 0 0 0,31-33-226 0 0,-114 100 1056 0 0,21-19-874 0 0,83-71-251 0 0,13-12-149 0 0,-1 0 1 0 0,1-1-1 0 0,-2 0 1 0 0,-12 9-1 0 0,19-14 8 0 0,1 4 17 0 0,-1 2 76 0 0,18-2-100 0 0,114 7 146 0 0,-129-11 21 0 0,31 13 177 0 0,-33-11-209 0 0,0-1 1 0 0,-1 1 0 0 0,1-1-1 0 0,0 0 1 0 0,-1 1-1 0 0,1-1 1 0 0,-1 1 0 0 0,0-1-1 0 0,0 0 1 0 0,0 1-1 0 0,0-1 1 0 0,0 0 0 0 0,0 0-1 0 0,-1 0 1 0 0,1 0-1 0 0,-1 0 1 0 0,1 0 0 0 0,-1 0-1 0 0,0 0 1 0 0,-2 1-1 0 0,-41 35 488 0 0,42-36-459 0 0,-16 11 346 0 0,-43 22-1 0 0,25-15-192 0 0,36-19-197 0 0,-33 0 103 0 0,30-2-100 0 0,0 0 1 0 0,-1-1-1 0 0,1 1 1 0 0,0-1-1 0 0,0 0 1 0 0,1 0-1 0 0,-1 0 1 0 0,0 0-1 0 0,1-1 0 0 0,-1 1 1 0 0,1-1-1 0 0,0 0 1 0 0,0 0-1 0 0,0 0 1 0 0,0-1-1 0 0,0 1 1 0 0,1-1-1 0 0,0 0 1 0 0,-1 1-1 0 0,1-1 1 0 0,1 0-1 0 0,-1 0 0 0 0,0 0 1 0 0,1 0-1 0 0,0 0 1 0 0,-1-6-1 0 0,0-3 134 0 0,1 1 0 0 0,0-1 0 0 0,1 1 0 0 0,1-1 0 0 0,-1 0 0 0 0,2 1 0 0 0,0 0 0 0 0,4-16 0 0 0,4-14-158 0 0,-3 1 1 0 0,-1-1-1 0 0,0-66 1 0 0,-8 84-4 0 0,1 13 0 0 0,1 1 0 0 0,0-1 0 0 0,0 0 0 0 0,4-17 0 0 0,-4 28-114 0 0,0-1 1 0 0,0 1-1 0 0,0-1 1 0 0,0 1-1 0 0,0-1 1 0 0,0 1-1 0 0,0-1 1 0 0,0 1-1 0 0,0-1 1 0 0,0 1-1 0 0,1-1 1 0 0,-1 1-1 0 0,0-1 1 0 0,0 1-1 0 0,1-1 1 0 0,-1 1-1 0 0,0 0 1 0 0,1-1-1 0 0,-1 1 1 0 0,0-1-1 0 0,1 1 1 0 0,-1 0-1 0 0,1-1 1 0 0,-1 1-1 0 0,0 0 1 0 0,1-1-1 0 0,-1 1 1 0 0,1 0-1 0 0,-1 0 1 0 0,1 0-1 0 0,-1-1 1 0 0,1 1-1 0 0,0 0 1 0 0,19 8-8498 0 0,3 14-1727 0 0,-13-9 7002 0 0,8 9-985 0 0,-9-8 2467 0 0</inkml:trace>
</inkml:ink>
</file>

<file path=ppt/ink/ink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5.997"/>
    </inkml:context>
    <inkml:brush xml:id="br0">
      <inkml:brushProperty name="width" value="0.05" units="cm"/>
      <inkml:brushProperty name="height" value="0.05" units="cm"/>
      <inkml:brushProperty name="color" value="#004F8B"/>
    </inkml:brush>
  </inkml:definitions>
  <inkml:trace contextRef="#ctx0" brushRef="#br0">589 40 4872 0 0,'18'-20'6700'0'0,"-7"16"-5556"0"0,0 0 1 0 0,0 1 0 0 0,0 0-1 0 0,0 1 1 0 0,1 0-1 0 0,19 0 1 0 0,-25 2-789 0 0,-1 0-1 0 0,1 1 1 0 0,-1 0-1 0 0,1-1 1 0 0,-1 2-1 0 0,0-1 1 0 0,8 3 0 0 0,-11-3-210 0 0,0 0 1 0 0,0 0 0 0 0,0 0 0 0 0,-1 0 0 0 0,1 0 0 0 0,0 1-1 0 0,-1-1 1 0 0,1 0 0 0 0,-1 1 0 0 0,1-1 0 0 0,-1 1-1 0 0,0 0 1 0 0,0-1 0 0 0,1 1 0 0 0,-1 0 0 0 0,0 0 0 0 0,-1 0-1 0 0,1-1 1 0 0,1 5 0 0 0,-2-2-15 0 0,0-1-1 0 0,0 1 1 0 0,0 0 0 0 0,-1-1-1 0 0,1 1 1 0 0,-1-1 0 0 0,0 1-1 0 0,0-1 1 0 0,0 1 0 0 0,-1-1-1 0 0,1 0 1 0 0,-1 0 0 0 0,0 1-1 0 0,0-1 1 0 0,0 0 0 0 0,0 0 0 0 0,0-1-1 0 0,0 1 1 0 0,-1 0 0 0 0,-2 1-1 0 0,-4 5 198 0 0,0-1 1 0 0,-1 0-1 0 0,1-1 0 0 0,-18 10 0 0 0,25-16-312 0 0,1 0 1 0 0,-1 1-1 0 0,0-1 0 0 0,0 0 0 0 0,0 0 1 0 0,1-1-1 0 0,-1 1 0 0 0,0 0 0 0 0,0-1 0 0 0,0 1 1 0 0,0-1-1 0 0,0 1 0 0 0,0-1 0 0 0,0 0 1 0 0,-1 0-1 0 0,1 0 0 0 0,0 0 0 0 0,0 0 1 0 0,0-1-1 0 0,0 1 0 0 0,0-1 0 0 0,0 1 1 0 0,0-1-1 0 0,0 0 0 0 0,0 1 0 0 0,1-1 1 0 0,-1 0-1 0 0,0 0 0 0 0,0-1 0 0 0,1 1 1 0 0,-1 0-1 0 0,-2-2 0 0 0,3 0-98 0 0,0 0 1 0 0,-1 1-1 0 0,1-1 0 0 0,0 0 1 0 0,1 0-1 0 0,-1 0 0 0 0,0 0 1 0 0,1 0-1 0 0,-1 0 0 0 0,1 0 1 0 0,0 0-1 0 0,0 0 0 0 0,0 0 0 0 0,1 0 1 0 0,-1 0-1 0 0,1 0 0 0 0,0 1 1 0 0,-1-1-1 0 0,1 0 0 0 0,0 0 1 0 0,3-5-1 0 0,-3 7 51 0 0,0-4-59 0 0,2 0 0 0 0,-1-1-1 0 0,0 1 1 0 0,1 0 0 0 0,0 0-1 0 0,0 0 1 0 0,1 1 0 0 0,-1-1-1 0 0,1 1 1 0 0,0 0 0 0 0,0 0-1 0 0,1 0 1 0 0,4-3 0 0 0,-8 6 456 0 0,5 11 120 0 0,-5-10-461 0 0,-1 1 1 0 0,1-1-1 0 0,-1 1 0 0 0,1-1 0 0 0,-1 1 0 0 0,1-1 0 0 0,-1 1 0 0 0,1-1 0 0 0,-1 1 0 0 0,0 0 0 0 0,1-1 1 0 0,-1 1-1 0 0,0 0 0 0 0,1-1 0 0 0,-1 1 0 0 0,0 0 0 0 0,0-1 0 0 0,0 1 0 0 0,1 0 0 0 0,-1 0 0 0 0,0-1 0 0 0,0 1 1 0 0,0 0-1 0 0,0-1 0 0 0,-1 1 0 0 0,1 0 0 0 0,0 0 0 0 0,0-1 0 0 0,0 1 0 0 0,-1 1 0 0 0,-6 14 213 0 0,0 0-1 0 0,-1-1 0 0 0,-1 1 1 0 0,-1-2-1 0 0,0 1 0 0 0,-1-1 1 0 0,0-1-1 0 0,-1 0 1 0 0,-1 0-1 0 0,0-2 0 0 0,-1 1 1 0 0,0-2-1 0 0,0 0 0 0 0,-1 0 1 0 0,-21 9-1 0 0,34-18-242 0 0,-1 1-1 0 0,0-1 1 0 0,1 0-1 0 0,-1 0 1 0 0,0 0-1 0 0,0 0 1 0 0,0-1-1 0 0,0 1 1 0 0,0-1-1 0 0,0 1 1 0 0,0-1-1 0 0,1 0 1 0 0,-1 0-1 0 0,0-1 1 0 0,0 1-1 0 0,0 0 1 0 0,0-1-1 0 0,-3-1 1 0 0,4 1-6 0 0,0 0 0 0 0,0-1 0 0 0,1 1 0 0 0,-1 0-1 0 0,1-1 1 0 0,-1 1 0 0 0,1-1 0 0 0,-1 0 0 0 0,1 0 0 0 0,0 1 0 0 0,0-1 0 0 0,0 0 0 0 0,0 0 0 0 0,0 0 0 0 0,0 0 0 0 0,0 0 0 0 0,1 0 0 0 0,-1-4 0 0 0,-1-7-41 0 0,1 0 0 0 0,0 0 0 0 0,1 0 0 0 0,1 0 0 0 0,3-22 0 0 0,-3 29 49 0 0,-16 17 123 0 0,1 1 1 0 0,0 0-1 0 0,-24 28 1 0 0,5-7-24 0 0,8-10-3435 0 0,-54 39-1 0 0,68-54 2282 0 0,0-1 0 0 0,-1 0 0 0 0,-1 0-1 0 0,1-2 1 0 0,-1 1 0 0 0,0-2 0 0 0,-22 6 0 0 0,14-10-6630 0 0,18 0 7146 0 0,1-1 0 0 0,-1 0 0 0 0,0 0 0 0 0,0 0 0 0 0,1 0 0 0 0,-1 0 0 0 0,1 0 0 0 0,-1-1 0 0 0,1 1 0 0 0,-1-1 0 0 0,1 0 0 0 0,0 0 0 0 0,0 0 0 0 0,-3-2 1 0 0,-3-6-1291 0 0</inkml:trace>
</inkml:ink>
</file>

<file path=ppt/ink/ink5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45.648"/>
    </inkml:context>
    <inkml:brush xml:id="br0">
      <inkml:brushProperty name="width" value="0.05" units="cm"/>
      <inkml:brushProperty name="height" value="0.05" units="cm"/>
      <inkml:brushProperty name="color" value="#004F8B"/>
    </inkml:brush>
  </inkml:definitions>
  <inkml:trace contextRef="#ctx0" brushRef="#br0">25 25 3952 0 0,'6'3'20570'0'0,"-27"7"-18590"0"0,18-10-2725 0 0,-1 0 2926 0 0,1 0-4160 0 0,23-27-20398 0 0,-15 17 20379 0 0</inkml:trace>
</inkml:ink>
</file>

<file path=ppt/ink/ink5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46.211"/>
    </inkml:context>
    <inkml:brush xml:id="br0">
      <inkml:brushProperty name="width" value="0.05" units="cm"/>
      <inkml:brushProperty name="height" value="0.05" units="cm"/>
      <inkml:brushProperty name="color" value="#004F8B"/>
    </inkml:brush>
  </inkml:definitions>
  <inkml:trace contextRef="#ctx0" brushRef="#br0">1096 33 3460 0 0,'1'-1'353'0'0,"-1"0"-1"0"0,0 0 1 0 0,1 0-1 0 0,-1-1 0 0 0,0 1 1 0 0,0 0-1 0 0,1 0 1 0 0,-1-1-1 0 0,0 1 1 0 0,0 0-1 0 0,-1-1 0 0 0,1 1 1 0 0,0 0-1 0 0,0 0 1 0 0,0-1-1 0 0,-1 1 1 0 0,1 0-1 0 0,-1 0 0 0 0,1 0 1 0 0,-1 0-1 0 0,0 0 1 0 0,1-1-1 0 0,-2-1 0 0 0,0 3-144 0 0,1 0 0 0 0,0-1 0 0 0,0 1-1 0 0,0 0 1 0 0,-1 0 0 0 0,1 0 0 0 0,0 0-1 0 0,0 0 1 0 0,-1 0 0 0 0,1 0 0 0 0,0 0-1 0 0,0 0 1 0 0,-1 0 0 0 0,1 1 0 0 0,0-1-1 0 0,0 0 1 0 0,0 1 0 0 0,0 0 0 0 0,-2 0-1 0 0,-10 6 413 0 0,1 1 0 0 0,0 0 0 0 0,-12 10 1 0 0,19-14-270 0 0,-306 247 2655 0 0,138-116-2967 0 0,3 1-4360 0 0,-141 110-9986 0 0,276-220 12425 0 0</inkml:trace>
</inkml:ink>
</file>

<file path=ppt/ink/ink5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47.054"/>
    </inkml:context>
    <inkml:brush xml:id="br0">
      <inkml:brushProperty name="width" value="0.05" units="cm"/>
      <inkml:brushProperty name="height" value="0.05" units="cm"/>
      <inkml:brushProperty name="color" value="#004F8B"/>
    </inkml:brush>
  </inkml:definitions>
  <inkml:trace contextRef="#ctx0" brushRef="#br0">321 67 3992 0 0,'-3'0'7320'0'0,"-7"5"-3490"0"0,1 0-3312 0 0,0 1 0 0 0,1 0 0 0 0,0 0 0 0 0,0 0 0 0 0,-14 16 0 0 0,17-16-225 0 0,1 1-1 0 0,0 0 0 0 0,0 0 0 0 0,1 0 0 0 0,0 0 1 0 0,-3 10-1 0 0,6-14-229 0 0,-1 0-1 0 0,1 0 1 0 0,0 0 0 0 0,0 0 0 0 0,0 0 0 0 0,0 0-1 0 0,0 0 1 0 0,1 0 0 0 0,-1 0 0 0 0,1 0 0 0 0,0 0 0 0 0,0 0-1 0 0,0-1 1 0 0,0 1 0 0 0,1 0 0 0 0,-1-1 0 0 0,1 1-1 0 0,0-1 1 0 0,2 4 0 0 0,0 0 30 0 0,0 0 1 0 0,0 0-1 0 0,0 1 0 0 0,-1-1 0 0 0,0 1 1 0 0,-1-1-1 0 0,1 1 0 0 0,-1 0 0 0 0,-1 0 1 0 0,1 0-1 0 0,-1 0 0 0 0,0 1 1 0 0,-1-1-1 0 0,0 0 0 0 0,0 0 0 0 0,0 0 1 0 0,-1 1-1 0 0,0-1 0 0 0,-1 0 0 0 0,1 0 1 0 0,-1 0-1 0 0,-1 0 0 0 0,1-1 1 0 0,-1 1-1 0 0,0 0 0 0 0,-1-1 0 0 0,0 0 1 0 0,0 0-1 0 0,0 0 0 0 0,0 0 0 0 0,-1-1 1 0 0,0 0-1 0 0,0 0 0 0 0,-1 0 1 0 0,0-1-1 0 0,1 1 0 0 0,-10 4 0 0 0,11-7 32 0 0,1 0 0 0 0,-1 0-1 0 0,0 0 1 0 0,0 0 0 0 0,0-1-1 0 0,0 0 1 0 0,-1 0 0 0 0,1 0-1 0 0,0 0 1 0 0,-1-1 0 0 0,1 1-1 0 0,0-1 1 0 0,-1 0 0 0 0,1 0 0 0 0,0-1-1 0 0,-1 0 1 0 0,1 1 0 0 0,0-1-1 0 0,0-1 1 0 0,0 1 0 0 0,0 0-1 0 0,0-1 1 0 0,0 0 0 0 0,0 0-1 0 0,0 0 1 0 0,1-1 0 0 0,-1 1-1 0 0,1-1 1 0 0,-1 0 0 0 0,1 0-1 0 0,-5-6 1 0 0,3 3-15 0 0,0-1-1 0 0,0 1 0 0 0,0-1 1 0 0,1 0-1 0 0,1 0 1 0 0,-1-1-1 0 0,1 1 0 0 0,0-1 1 0 0,1 1-1 0 0,-1-1 1 0 0,2 0-1 0 0,-1 0 1 0 0,1 0-1 0 0,0 0 0 0 0,1-1 1 0 0,0-10-1 0 0,3 3-447 0 0,0-1 0 0 0,1 1 0 0 0,1 0 0 0 0,0-1 0 0 0,1 2 0 0 0,1-1 0 0 0,10-18 0 0 0,25-32-5805 0 0,4 2-4075 0 0,-23 34 3712 0 0,-16 19 4493 0 0,-4 2 227 0 0</inkml:trace>
</inkml:ink>
</file>

<file path=ppt/ink/ink5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47.586"/>
    </inkml:context>
    <inkml:brush xml:id="br0">
      <inkml:brushProperty name="width" value="0.05" units="cm"/>
      <inkml:brushProperty name="height" value="0.05" units="cm"/>
      <inkml:brushProperty name="color" value="#004F8B"/>
    </inkml:brush>
  </inkml:definitions>
  <inkml:trace contextRef="#ctx0" brushRef="#br0">227 7 4032 0 0,'0'0'4552'0'0,"7"-6"-2357"0"0,-1 6 1497 0 0,-4 1-3526 0 0,0 0 0 0 0,1 0-1 0 0,-1 0 1 0 0,0 0 0 0 0,0 1 0 0 0,0-1 0 0 0,0 1 0 0 0,-1-1 0 0 0,1 1 0 0 0,0-1 0 0 0,-1 1 0 0 0,1 0 0 0 0,-1 0 0 0 0,1 0 0 0 0,-1 0 0 0 0,0 0 0 0 0,0 0 0 0 0,0 0-1 0 0,0 0 1 0 0,0 1 0 0 0,0-1 0 0 0,-1 0 0 0 0,1 3 0 0 0,0 1 34 0 0,-1-1 0 0 0,0 0 0 0 0,-1 1-1 0 0,0-1 1 0 0,1 0 0 0 0,-2 0 0 0 0,1 1-1 0 0,0-1 1 0 0,-1 0 0 0 0,-3 5 0 0 0,-6 12 251 0 0,-1-1 0 0 0,-1-1 0 0 0,-27 34 0 0 0,29-42-1033 0 0,0 0-1 0 0,0 0 0 0 0,-1-1 0 0 0,-1 0 1 0 0,-21 13-1 0 0,-2-5-4918 0 0,-2-7-4069 0 0,33-13 7700 0 0,-12-3 188 0 0</inkml:trace>
</inkml:ink>
</file>

<file path=ppt/ink/ink5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48.258"/>
    </inkml:context>
    <inkml:brush xml:id="br0">
      <inkml:brushProperty name="width" value="0.05" units="cm"/>
      <inkml:brushProperty name="height" value="0.05" units="cm"/>
      <inkml:brushProperty name="color" value="#004F8B"/>
    </inkml:brush>
  </inkml:definitions>
  <inkml:trace contextRef="#ctx0" brushRef="#br0">963 14 5372 0 0,'1'-14'7340'0'0,"7"23"-3015"0"0,-6-6-3955 0 0,0 1-1 0 0,0-1 1 0 0,0 1-1 0 0,-1 0 1 0 0,0 0-1 0 0,1 0 1 0 0,0 7-1 0 0,-3 5 79 0 0,0-1 1 0 0,-2 0-1 0 0,0 0 0 0 0,0 0 0 0 0,-1-1 0 0 0,-1 1 1 0 0,-8 15-1 0 0,13-30-434 0 0,0 1 0 0 0,0-1 0 0 0,0 1 0 0 0,0-1 1 0 0,0 1-1 0 0,0-1 0 0 0,0 1 0 0 0,0-1 0 0 0,-1 1 0 0 0,1-1 0 0 0,0 1 1 0 0,0-1-1 0 0,-1 1 0 0 0,1-1 0 0 0,0 0 0 0 0,-1 1 0 0 0,1-1 0 0 0,0 1 0 0 0,-1-1 1 0 0,1 0-1 0 0,-1 0 0 0 0,1 1 0 0 0,0-1 0 0 0,-1 0 0 0 0,1 1 0 0 0,-1-1 1 0 0,1 0-1 0 0,-1 0 0 0 0,1 0 0 0 0,-1 0 0 0 0,1 0 0 0 0,-1 1 0 0 0,1-1 1 0 0,-1 0-1 0 0,1 0 0 0 0,-1 0 0 0 0,1 0 0 0 0,-1 0 0 0 0,1-1 0 0 0,-1 1 1 0 0,1 0-1 0 0,-1 0 0 0 0,1 0 0 0 0,-1 0 0 0 0,1 0 0 0 0,-1-1 0 0 0,1 1 1 0 0,-1 0-1 0 0,1-1 0 0 0,0 1 0 0 0,-1 0 0 0 0,1 0 0 0 0,-1-1 0 0 0,1 1 1 0 0,0-1-1 0 0,-1 1 0 0 0,1 0 0 0 0,0-1 0 0 0,0 1 0 0 0,-1-1 0 0 0,1 1 1 0 0,0-1-1 0 0,-13-26 258 0 0,19-92 452 0 0,-6 117-652 0 0,0 2-66 0 0,1 0 0 0 0,-1 1 1 0 0,1-1-1 0 0,-1 0 1 0 0,0 0-1 0 0,0 1 0 0 0,1-1 1 0 0,-1 0-1 0 0,0 1 0 0 0,1-1 1 0 0,-1 0-1 0 0,0 1 0 0 0,0-1 1 0 0,0 0-1 0 0,1 1 1 0 0,-1-1-1 0 0,0 0 0 0 0,0 1 1 0 0,0-1-1 0 0,0 1 0 0 0,0-1 1 0 0,0 0-1 0 0,0 1 0 0 0,0-1 1 0 0,0 1-1 0 0,0-1 1 0 0,0 0-1 0 0,0 1 0 0 0,0-1 1 0 0,0 1-1 0 0,0-1 0 0 0,0 0 1 0 0,0 1-1 0 0,0-1 1 0 0,-1 1-1 0 0,1-1 0 0 0,-5 38 39 0 0,-12 35 231 0 0,16-71-273 0 0,-1 1 1 0 0,1 0 0 0 0,0 0-1 0 0,-1 0 1 0 0,1-1 0 0 0,-1 1-1 0 0,0-1 1 0 0,0 1 0 0 0,0-1-1 0 0,0 0 1 0 0,0 0-1 0 0,0 0 1 0 0,0 0 0 0 0,-1 0-1 0 0,1 0 1 0 0,-1-1 0 0 0,0 1-1 0 0,1-1 1 0 0,-1 0 0 0 0,0 1-1 0 0,0-1 1 0 0,0-1-1 0 0,0 1 1 0 0,0 0 0 0 0,-4 0-1 0 0,4-1 17 0 0,-50 1-18 0 0,45 1-14 0 0,1 0 0 0 0,-1 0 1 0 0,1 1-1 0 0,0 0 0 0 0,0 0 0 0 0,0 1 1 0 0,0 0-1 0 0,0 0 0 0 0,1 0 1 0 0,0 1-1 0 0,-10 9 0 0 0,-6 8 147 0 0,-31 40-1 0 0,16-18-99 0 0,-7 3-423 0 0,-2-2 0 0 0,-3-3-1 0 0,-82 58 1 0 0,29-39-4270 0 0,-6-9-5074 0 0,28-27 2594 0 0,57-20 5278 0 0</inkml:trace>
</inkml:ink>
</file>

<file path=ppt/ink/ink5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48.679"/>
    </inkml:context>
    <inkml:brush xml:id="br0">
      <inkml:brushProperty name="width" value="0.05" units="cm"/>
      <inkml:brushProperty name="height" value="0.05" units="cm"/>
      <inkml:brushProperty name="color" value="#004F8B"/>
    </inkml:brush>
  </inkml:definitions>
  <inkml:trace contextRef="#ctx0" brushRef="#br0">1 250 4112 0 0,'16'-2'1509'0'0,"1"-3"-77"0"0,-1 0-192 0 0,5-2-52 0 0,2 0-156 0 0,-1-2-8 0 0,1 0-284 0 0,0-1-148 0 0,-2-3-140 0 0,-1 1-300 0 0,1-2-316 0 0,4 0-584 0 0,-11-5-336 0 0,9-2-1508 0 0,-4-1 188 0 0,3-1 199 0 0,3-5 321 0 0,2-2 248 0 0</inkml:trace>
</inkml:ink>
</file>

<file path=ppt/ink/ink5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49.242"/>
    </inkml:context>
    <inkml:brush xml:id="br0">
      <inkml:brushProperty name="width" value="0.05" units="cm"/>
      <inkml:brushProperty name="height" value="0.05" units="cm"/>
      <inkml:brushProperty name="color" value="#004F8B"/>
    </inkml:brush>
  </inkml:definitions>
  <inkml:trace contextRef="#ctx0" brushRef="#br0">1025 0 3808 0 0,'0'0'2296'0'0,"-5"4"-1245"0"0,-202 167 5073 0 0,-511 327-851 0 0,652-464-5900 0 0,38-26-3394 0 0,27-17-2916 0 0,2 7 6449 0 0,-1 0-1 0 0,1 0 1 0 0,-1 0-1 0 0,1 1 1 0 0,0-1 0 0 0,0 0-1 0 0,2-2 1 0 0,3-7-1324 0 0</inkml:trace>
</inkml:ink>
</file>

<file path=ppt/ink/ink5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49.586"/>
    </inkml:context>
    <inkml:brush xml:id="br0">
      <inkml:brushProperty name="width" value="0.05" units="cm"/>
      <inkml:brushProperty name="height" value="0.05" units="cm"/>
      <inkml:brushProperty name="color" value="#004F8B"/>
    </inkml:brush>
  </inkml:definitions>
  <inkml:trace contextRef="#ctx0" brushRef="#br0">604 1 4348 0 0,'0'0'2715'0'0,"-6"2"-1425"0"0,-27 10 142 0 0,1 2 0 0 0,0 2-1 0 0,1 0 1 0 0,-36 27 0 0 0,-113 96-450 0 0,80-59-5244 0 0,-1-7-4698 0 0,80-60 7152 0 0</inkml:trace>
</inkml:ink>
</file>

<file path=ppt/ink/ink5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55.305"/>
    </inkml:context>
    <inkml:brush xml:id="br0">
      <inkml:brushProperty name="width" value="0.05" units="cm"/>
      <inkml:brushProperty name="height" value="0.05" units="cm"/>
      <inkml:brushProperty name="color" value="#E71224"/>
    </inkml:brush>
  </inkml:definitions>
  <inkml:trace contextRef="#ctx0" brushRef="#br0">428 2 2784 0 0,'40'-2'7585'0'0,"-39"2"-7623"0"0,33 3 5316 0 0,-26 1-2826 0 0,9-4-795 0 0,38 0-202 0 0,-53 0-1114 0 0,44-3 912 0 0,61 8 274 0 0,-103-5-1500 0 0,0 0 0 0 0,-1 0 0 0 0,1 0 0 0 0,-1 0 0 0 0,1 1 0 0 0,-1 0 0 0 0,1 0 0 0 0,-1 0 0 0 0,1 0 0 0 0,-1 0 0 0 0,0 1 0 0 0,1-1-1 0 0,-1 1 1 0 0,0 0 0 0 0,0 0 0 0 0,0 0 0 0 0,-1 0 0 0 0,1 1 0 0 0,0-1 0 0 0,-1 1 0 0 0,3 3 0 0 0,-4-4-17 0 0,-1-1 1 0 0,1 0 0 0 0,-1 0-1 0 0,0 0 1 0 0,0 1-1 0 0,0-1 1 0 0,0 0-1 0 0,0 0 1 0 0,0 1-1 0 0,0-1 1 0 0,0 0-1 0 0,0 0 1 0 0,0 0-1 0 0,-1 1 1 0 0,1-1-1 0 0,0 0 1 0 0,-1 0 0 0 0,1 0-1 0 0,-1 0 1 0 0,1 0-1 0 0,-1 0 1 0 0,0 0-1 0 0,0 0 1 0 0,1 0-1 0 0,-1 0 1 0 0,0 0-1 0 0,0 0 1 0 0,0 0-1 0 0,0 0 1 0 0,-1 0-1 0 0,-33 26 224 0 0,33-26-210 0 0,-9 6-60 0 0,0-1 1 0 0,0-1-1 0 0,0 1 0 0 0,0-2 0 0 0,-1 0 1 0 0,0 0-1 0 0,0-1 0 0 0,0 0 1 0 0,0-1-1 0 0,0-1 0 0 0,0 0 1 0 0,-1 0-1 0 0,1-2 0 0 0,0 1 0 0 0,0-1 1 0 0,-1-1-1 0 0,1 0 0 0 0,0-1 1 0 0,-15-5-1 0 0,24 6-46 0 0,0 1 1 0 0,0-1-1 0 0,1 0 1 0 0,-1 1-1 0 0,1-1 1 0 0,-1-1-1 0 0,1 1 1 0 0,-1 0-1 0 0,1 0 1 0 0,0-1-1 0 0,0 1 1 0 0,0-1-1 0 0,1 0 1 0 0,-1 1-1 0 0,1-1 1 0 0,-1 0-1 0 0,1 0 1 0 0,0 0-1 0 0,0 0 1 0 0,0 0-1 0 0,0-1 1 0 0,0-3-1 0 0,1 4 58 0 0,0 1 0 0 0,0 0 1 0 0,1-1-1 0 0,-1 1 0 0 0,0 0 0 0 0,1 0 0 0 0,-1-1 0 0 0,1 1 0 0 0,0 0 0 0 0,0 0 1 0 0,0 0-1 0 0,0 0 0 0 0,0 0 0 0 0,0 0 0 0 0,1 0 0 0 0,-1 0 0 0 0,1 0 0 0 0,-1 1 0 0 0,1-1 1 0 0,0 0-1 0 0,-1 1 0 0 0,1 0 0 0 0,0-1 0 0 0,0 1 0 0 0,0 0 0 0 0,0 0 0 0 0,0 0 1 0 0,0 0-1 0 0,1 0 0 0 0,-1 1 0 0 0,0-1 0 0 0,0 1 0 0 0,1-1 0 0 0,-1 1 0 0 0,0 0 1 0 0,4 0-1 0 0,-4-1 81 0 0,0 1 0 0 0,-1-1 1 0 0,1 1-1 0 0,0 0 0 0 0,0 0 1 0 0,0 0-1 0 0,-1 0 0 0 0,1 0 1 0 0,0 0-1 0 0,0 1 0 0 0,-1-1 1 0 0,1 0-1 0 0,0 1 1 0 0,0-1-1 0 0,-1 1 0 0 0,1 0 1 0 0,0 0-1 0 0,-1 0 0 0 0,1 0 1 0 0,-1 0-1 0 0,1 0 0 0 0,-1 0 1 0 0,0 0-1 0 0,1 0 0 0 0,0 2 1 0 0,0 0 21 0 0,-2-1 0 0 0,1 1 0 0 0,0-1 0 0 0,0 1 0 0 0,-1 0 0 0 0,1-1-1 0 0,-1 1 1 0 0,0 0 0 0 0,0-1 0 0 0,0 1 0 0 0,0 0 0 0 0,0-1 0 0 0,-1 1 0 0 0,-1 5 0 0 0,-2 7 193 0 0,-2 0 0 0 0,1 0 0 0 0,-2-1 0 0 0,-11 20 0 0 0,-2-2 196 0 0,0-1 0 0 0,-2-1 0 0 0,-1-1 1 0 0,-2-2-1 0 0,-50 46 0 0 0,56-58-1208 0 0,-1-1-1 0 0,0 0 0 0 0,-42 20 0 0 0,44-26-1420 0 0,1-2-1 0 0,-1 0 0 0 0,-1 0 0 0 0,1-2 0 0 0,-31 4 0 0 0,42-8 941 0 0,0 1-1 0 0,0-2 1 0 0,0 1-1 0 0,0-1 1 0 0,0 0-1 0 0,0 0 0 0 0,-11-5 1 0 0,0 1-732 0 0</inkml:trace>
</inkml:ink>
</file>

<file path=ppt/ink/ink5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56.086"/>
    </inkml:context>
    <inkml:brush xml:id="br0">
      <inkml:brushProperty name="width" value="0.05" units="cm"/>
      <inkml:brushProperty name="height" value="0.05" units="cm"/>
      <inkml:brushProperty name="color" value="#E71224"/>
    </inkml:brush>
  </inkml:definitions>
  <inkml:trace contextRef="#ctx0" brushRef="#br0">30 442 4512 0 0,'-2'0'307'0'0,"1"0"-1"0"0,0 0 0 0 0,0 0 0 0 0,-1 0 1 0 0,1 0-1 0 0,0 0 0 0 0,0 0 0 0 0,0-1 1 0 0,0 1-1 0 0,-1 0 0 0 0,1-1 0 0 0,0 1 0 0 0,0-1 1 0 0,0 1-1 0 0,0-1 0 0 0,0 0 0 0 0,0 1 1 0 0,0-1-1 0 0,0 0 0 0 0,0 0 0 0 0,1 0 1 0 0,-1 0-1 0 0,0 0 0 0 0,0 0 0 0 0,1 0 1 0 0,-2-1-1 0 0,2 0-44 0 0,0 1 0 0 0,0-1 0 0 0,0 0-1 0 0,0 1 1 0 0,0-1 0 0 0,0 0 0 0 0,1 1 0 0 0,-1-1 0 0 0,1 0 0 0 0,-1 1 0 0 0,1-1 0 0 0,0 1 0 0 0,-1-1-1 0 0,1 1 1 0 0,0-1 0 0 0,1-1 0 0 0,3-4 170 0 0,1 0 0 0 0,-1 0 0 0 0,1 1 0 0 0,1 0 0 0 0,-1 0 0 0 0,11-7 0 0 0,-13 10-356 0 0,1 1 1 0 0,0-1 0 0 0,-1 1-1 0 0,1 0 1 0 0,1 0 0 0 0,-1 0-1 0 0,0 1 1 0 0,0 0 0 0 0,1 0-1 0 0,-1 0 1 0 0,0 0 0 0 0,1 1-1 0 0,-1 0 1 0 0,0 0 0 0 0,1 1-1 0 0,-1-1 1 0 0,1 1 0 0 0,-1 0-1 0 0,0 1 1 0 0,0-1 0 0 0,0 1-1 0 0,0 0 1 0 0,0 1 0 0 0,0-1-1 0 0,0 1 1 0 0,-1 0 0 0 0,1 0-1 0 0,-1 0 1 0 0,0 0 0 0 0,0 1-1 0 0,6 7 1 0 0,-9-10-60 0 0,0 1 0 0 0,-1-1 0 0 0,1 1 0 0 0,-1-1 0 0 0,1 1-1 0 0,-1 0 1 0 0,1-1 0 0 0,-1 1 0 0 0,0 0 0 0 0,0-1 0 0 0,0 1 0 0 0,0 0 0 0 0,0-1 0 0 0,0 1-1 0 0,-1 0 1 0 0,1-1 0 0 0,0 1 0 0 0,-1-1 0 0 0,0 1 0 0 0,1-1 0 0 0,-1 1 0 0 0,0-1 0 0 0,1 1-1 0 0,-1-1 1 0 0,0 1 0 0 0,0-1 0 0 0,0 0 0 0 0,0 0 0 0 0,-1 1 0 0 0,1-1 0 0 0,0 0 0 0 0,0 0 0 0 0,-1 0-1 0 0,1 0 1 0 0,-3 1 0 0 0,-3 3 47 0 0,0 0-1 0 0,0 0 1 0 0,-1-1-1 0 0,0 0 0 0 0,-9 4 1 0 0,9-5 18 0 0,1 0-1 0 0,0-1 1 0 0,0-1 0 0 0,-1 1 0 0 0,1-1 0 0 0,-1 0 0 0 0,-14-1-1 0 0,19 0-31 0 0,1 0-1 0 0,0-1 0 0 0,0 0 1 0 0,-1 0-1 0 0,1 1 0 0 0,0-1 1 0 0,0 0-1 0 0,0-1 0 0 0,0 1 1 0 0,0 0-1 0 0,0 0 0 0 0,1-1 1 0 0,-1 1-1 0 0,0-1 0 0 0,1 0 1 0 0,-1 0-1 0 0,1 1 0 0 0,-1-1 1 0 0,1 0-1 0 0,0 0 0 0 0,0 0 0 0 0,0 0 1 0 0,0 0-1 0 0,0-1 0 0 0,1 1 1 0 0,-1 0-1 0 0,0 0 0 0 0,1-1 1 0 0,-1-2-1 0 0,-5-41 213 0 0,2 1 0 0 0,2-1 0 0 0,5-62 0 0 0,-1 7-1269 0 0,0 77-1876 0 0,-2 22 1659 0 0,0 0-1 0 0,1 0 1 0 0,-1-1 0 0 0,1 1 0 0 0,-1 0-1 0 0,1 0 1 0 0,0 0 0 0 0,0 1 0 0 0,0-1-1 0 0,0 0 1 0 0,1 0 0 0 0,-1 0-1 0 0,2-2 1 0 0,12-8-2451 0 0,-7 7 1815 0 0</inkml:trace>
</inkml:ink>
</file>

<file path=ppt/ink/ink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6.341"/>
    </inkml:context>
    <inkml:brush xml:id="br0">
      <inkml:brushProperty name="width" value="0.05" units="cm"/>
      <inkml:brushProperty name="height" value="0.05" units="cm"/>
      <inkml:brushProperty name="color" value="#004F8B"/>
    </inkml:brush>
  </inkml:definitions>
  <inkml:trace contextRef="#ctx0" brushRef="#br0">0 131 5601 0 0,'0'0'3582'0'0,"6"3"-1906"0"0,2 2-784 0 0,0 0 0 0 0,0 1 0 0 0,-1 0 0 0 0,1 0-1 0 0,-1 0 1 0 0,-1 1 0 0 0,10 12 0 0 0,-14-17-707 0 0,-1-1 0 0 0,1 1-1 0 0,0 0 1 0 0,-1 0 0 0 0,0 0 0 0 0,1 0 0 0 0,-1 1-1 0 0,0-1 1 0 0,0 0 0 0 0,0 0 0 0 0,-1 1-1 0 0,1-1 1 0 0,0 0 0 0 0,-1 1 0 0 0,1-1 0 0 0,-1 1-1 0 0,0-1 1 0 0,0 1 0 0 0,0-1 0 0 0,0 1 0 0 0,-1-1-1 0 0,1 1 1 0 0,0-1 0 0 0,-1 0 0 0 0,0 1-1 0 0,0-1 1 0 0,1 0 0 0 0,-2 1 0 0 0,1-1 0 0 0,0 0-1 0 0,0 0 1 0 0,0 0 0 0 0,-1 0 0 0 0,0 0-1 0 0,-2 3 1 0 0,2-5-101 0 0,1 0 0 0 0,-1 1-1 0 0,1-1 1 0 0,-1 0 0 0 0,0 0-1 0 0,1 0 1 0 0,-1 0-1 0 0,1-1 1 0 0,-1 1 0 0 0,1 0-1 0 0,-1-1 1 0 0,0 1 0 0 0,1-1-1 0 0,0 1 1 0 0,-1-1 0 0 0,1 0-1 0 0,-1 1 1 0 0,1-1 0 0 0,0 0-1 0 0,-1 0 1 0 0,1 0 0 0 0,0 0-1 0 0,0 0 1 0 0,0-1 0 0 0,0 1-1 0 0,0 0 1 0 0,-1-2-1 0 0,1 0-123 0 0,-1 0-1 0 0,1 0 1 0 0,1 0-1 0 0,-1 0 1 0 0,0 0-1 0 0,1-1 1 0 0,-1 1-1 0 0,1 0 1 0 0,0 0-1 0 0,0 0 1 0 0,0-1-1 0 0,1 1 1 0 0,-1 0-1 0 0,1 0 1 0 0,0 0-1 0 0,0 0 1 0 0,0 0-1 0 0,0 0 1 0 0,0 0-1 0 0,1 0 1 0 0,-1 0-1 0 0,4-5 1 0 0,4-5-2093 0 0,-1 0 1 0 0,2 1-1 0 0,13-14 0 0 0,88-80-13082 0 0,-94 92 13412 0 0</inkml:trace>
</inkml:ink>
</file>

<file path=ppt/ink/ink5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56.445"/>
    </inkml:context>
    <inkml:brush xml:id="br0">
      <inkml:brushProperty name="width" value="0.05" units="cm"/>
      <inkml:brushProperty name="height" value="0.05" units="cm"/>
      <inkml:brushProperty name="color" value="#E71224"/>
    </inkml:brush>
  </inkml:definitions>
  <inkml:trace contextRef="#ctx0" brushRef="#br0">254 35 5160 0 0,'23'-34'15331'0'0,"-32"46"-14625"0"0,-22 30 195 0 0,-2-1 1 0 0,-47 46 0 0 0,48-57-1824 0 0,-47 34 1 0 0,66-56-3252 0 0,18-27-10527 0 0,4 6 12934 0 0</inkml:trace>
</inkml:ink>
</file>

<file path=ppt/ink/ink5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56.774"/>
    </inkml:context>
    <inkml:brush xml:id="br0">
      <inkml:brushProperty name="width" value="0.05" units="cm"/>
      <inkml:brushProperty name="height" value="0.05" units="cm"/>
      <inkml:brushProperty name="color" value="#E71224"/>
    </inkml:brush>
  </inkml:definitions>
  <inkml:trace contextRef="#ctx0" brushRef="#br0">290 9 4504 0 0,'0'-8'8701'0'0,"-7"13"-5020"0"0,-17 24-3534 0 0,9-11 1402 0 0,-73 68-2209 0 0,-48 36-13813 0 0,117-105 12456 0 0</inkml:trace>
</inkml:ink>
</file>

<file path=ppt/ink/ink5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57.117"/>
    </inkml:context>
    <inkml:brush xml:id="br0">
      <inkml:brushProperty name="width" value="0.05" units="cm"/>
      <inkml:brushProperty name="height" value="0.05" units="cm"/>
      <inkml:brushProperty name="color" value="#E71224"/>
    </inkml:brush>
  </inkml:definitions>
  <inkml:trace contextRef="#ctx0" brushRef="#br0">8 42 3848 0 0,'-8'6'10458'0'0,"34"10"-8062"0"0,28 21 655 0 0,-51-35-2928 0 0,-1-1-1 0 0,0 1 1 0 0,0 0 0 0 0,0 0-1 0 0,0 1 1 0 0,0-1-1 0 0,0 0 1 0 0,0 1 0 0 0,-1-1-1 0 0,1 1 1 0 0,-1-1 0 0 0,0 1-1 0 0,0 0 1 0 0,0-1 0 0 0,0 1-1 0 0,0 0 1 0 0,0 4 0 0 0,-1-6-90 0 0,0 0 1 0 0,-1 0 0 0 0,1 0-1 0 0,-1 1 1 0 0,1-1 0 0 0,-1 0 0 0 0,1 0-1 0 0,-1 0 1 0 0,1 0 0 0 0,-1 0-1 0 0,0 0 1 0 0,0 0 0 0 0,0 0-1 0 0,0 0 1 0 0,1 0 0 0 0,-1 0 0 0 0,0 0-1 0 0,0-1 1 0 0,-1 1 0 0 0,1 0-1 0 0,0-1 1 0 0,0 1 0 0 0,0-1-1 0 0,0 1 1 0 0,0-1 0 0 0,-1 0 0 0 0,1 1-1 0 0,0-1 1 0 0,0 0 0 0 0,-1 0-1 0 0,1 0 1 0 0,0 0 0 0 0,0 0-1 0 0,-1 0 1 0 0,1 0 0 0 0,0 0 0 0 0,0-1-1 0 0,-1 1 1 0 0,-1-1 0 0 0,0 1 19 0 0,0-1 0 0 0,0 1 1 0 0,0-1-1 0 0,0 0 0 0 0,0 0 1 0 0,0 0-1 0 0,0 0 0 0 0,0 0 1 0 0,1-1-1 0 0,-1 1 0 0 0,0-1 1 0 0,1 1-1 0 0,-1-1 0 0 0,1 0 1 0 0,-4-4-1 0 0,2-15-1255 0 0,17-15-5147 0 0,29-21-6269 0 0,-26 37 10331 0 0,-7 7 673 0 0</inkml:trace>
</inkml:ink>
</file>

<file path=ppt/ink/ink5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58.164"/>
    </inkml:context>
    <inkml:brush xml:id="br0">
      <inkml:brushProperty name="width" value="0.05" units="cm"/>
      <inkml:brushProperty name="height" value="0.05" units="cm"/>
      <inkml:brushProperty name="color" value="#E71224"/>
    </inkml:brush>
  </inkml:definitions>
  <inkml:trace contextRef="#ctx0" brushRef="#br0">1237 19 4164 0 0,'5'-19'19609'0'0,"-62"93"-17930"0"0,-72 71 0 0 0,102-118-1633 0 0,-1-1 0 0 0,-1-2-1 0 0,-1-1 1 0 0,-2-2 0 0 0,-57 31-1 0 0,80-48-81 0 0,0 0 0 0 0,0-1 0 0 0,0-1 0 0 0,-1 1 0 0 0,1-1 0 0 0,0-1 0 0 0,-1 0 0 0 0,0 0 0 0 0,-9-1 0 0 0,-9-2-489 0 0,-47-10 1 0 0,-5 0-138 0 0,73 12 647 0 0,-1 1 0 0 0,0 0 1 0 0,1 0-1 0 0,-1 0 1 0 0,1 1-1 0 0,-1 0 0 0 0,1 1 1 0 0,0-1-1 0 0,0 1 0 0 0,0 1 1 0 0,-10 5-1 0 0,-5 5-52 0 0,-37 32 0 0 0,-6 11-386 0 0,24-19-450 0 0,-49 32 1 0 0,71-57 45 0 0,10-5-1105 0 0,-1-1 0 0 0,0 0 1 0 0,0-1-1 0 0,-1 0 1 0 0,0-1-1 0 0,0 0 1 0 0,0 0-1 0 0,-1-2 0 0 0,-19 5 1 0 0,16-7 36 0 0</inkml:trace>
</inkml:ink>
</file>

<file path=ppt/ink/ink5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58.805"/>
    </inkml:context>
    <inkml:brush xml:id="br0">
      <inkml:brushProperty name="width" value="0.05" units="cm"/>
      <inkml:brushProperty name="height" value="0.05" units="cm"/>
      <inkml:brushProperty name="color" value="#E71224"/>
    </inkml:brush>
  </inkml:definitions>
  <inkml:trace contextRef="#ctx0" brushRef="#br0">110 143 3716 0 0,'0'0'14173'0'0,"-42"-36"-9688"0"0,41 33-4456 0 0,-1 0 0 0 0,1 1-1 0 0,0-1 1 0 0,0 0 0 0 0,0 0 0 0 0,0 0-1 0 0,0 1 1 0 0,0-1 0 0 0,1 0 0 0 0,0 0 0 0 0,-1 0-1 0 0,1 0 1 0 0,0 0 0 0 0,1-1 0 0 0,-1 1-1 0 0,0 1 1 0 0,1-1 0 0 0,0 0 0 0 0,-1 0 0 0 0,1 0-1 0 0,1 0 1 0 0,-1 0 0 0 0,0 1 0 0 0,1-1-1 0 0,-1 0 1 0 0,1 1 0 0 0,0-1 0 0 0,-1 1-1 0 0,1 0 1 0 0,0-1 0 0 0,1 1 0 0 0,-1 0 0 0 0,0 0-1 0 0,1 1 1 0 0,-1-1 0 0 0,1 0 0 0 0,-1 1-1 0 0,1 0 1 0 0,0-1 0 0 0,0 1 0 0 0,0 0 0 0 0,-1 0-1 0 0,1 1 1 0 0,6-2 0 0 0,-8 2-22 0 0,1 0 1 0 0,-1 0-1 0 0,0 0 0 0 0,0 0 0 0 0,1 0 1 0 0,-1 1-1 0 0,0-1 0 0 0,1 0 1 0 0,-1 0-1 0 0,0 1 0 0 0,0-1 1 0 0,0 1-1 0 0,1-1 0 0 0,-1 1 1 0 0,0 0-1 0 0,0-1 0 0 0,0 1 1 0 0,0 0-1 0 0,0 0 0 0 0,0 0 1 0 0,0 0-1 0 0,0 0 0 0 0,-1 0 1 0 0,1 0-1 0 0,1 1 0 0 0,-1 1-30 0 0,-1-1-1 0 0,1 1 0 0 0,0-1 1 0 0,-1 1-1 0 0,0-1 0 0 0,0 1 1 0 0,1-1-1 0 0,-1 1 0 0 0,-1-1 1 0 0,1 1-1 0 0,0 0 0 0 0,-2 2 1 0 0,-2 10-660 0 0,-1 0 0 0 0,0-1 0 0 0,-11 20 0 0 0,13-28 72 0 0,-15 26-5369 0 0,-1-1 0 0 0,-47 57 0 0 0,51-70 4159 0 0</inkml:trace>
</inkml:ink>
</file>

<file path=ppt/ink/ink5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8:59.305"/>
    </inkml:context>
    <inkml:brush xml:id="br0">
      <inkml:brushProperty name="width" value="0.05" units="cm"/>
      <inkml:brushProperty name="height" value="0.05" units="cm"/>
      <inkml:brushProperty name="color" value="#E71224"/>
    </inkml:brush>
  </inkml:definitions>
  <inkml:trace contextRef="#ctx0" brushRef="#br0">149 87 3100 0 0,'0'0'1266'0'0,"-10"-24"9449"0"0,10 11-9480 0 0,-1 11-1138 0 0,1 0 0 0 0,0 1 0 0 0,0-1-1 0 0,0 0 1 0 0,0 0 0 0 0,0 1 0 0 0,0-1-1 0 0,1 0 1 0 0,-1 1 0 0 0,0-1 0 0 0,1 0-1 0 0,-1 1 1 0 0,1-1 0 0 0,0 0 0 0 0,-1 1-1 0 0,1-1 1 0 0,0 1 0 0 0,0 0 0 0 0,0-1 0 0 0,0 1-1 0 0,0 0 1 0 0,1-1 0 0 0,-1 1 0 0 0,0 0-1 0 0,0 0 1 0 0,1 0 0 0 0,-1 0 0 0 0,1 0-1 0 0,-1 0 1 0 0,3-1 0 0 0,11-2 234 0 0,-15 15 207 0 0,-16 20-166 0 0,-10-2-265 0 0,-19 22-4454 0 0,32-38 1044 0 0,0 0 0 0 0,-2 0 0 0 0,-22 14 0 0 0,25-18 1474 0 0</inkml:trace>
</inkml:ink>
</file>

<file path=ppt/ink/ink5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0.164"/>
    </inkml:context>
    <inkml:brush xml:id="br0">
      <inkml:brushProperty name="width" value="0.05" units="cm"/>
      <inkml:brushProperty name="height" value="0.05" units="cm"/>
      <inkml:brushProperty name="color" value="#E71224"/>
    </inkml:brush>
  </inkml:definitions>
  <inkml:trace contextRef="#ctx0" brushRef="#br0">343 53 3572 0 0,'8'-29'6799'0'0,"-8"28"-6623"0"0,0 0 0 0 0,0 0 0 0 0,0 0 0 0 0,0 0 0 0 0,0 0 0 0 0,-1 0 0 0 0,1 0-1 0 0,0 0 1 0 0,0 0 0 0 0,-1 1 0 0 0,1-1 0 0 0,0 0 0 0 0,-1 0 0 0 0,1 0 0 0 0,-1 0 0 0 0,1 1 0 0 0,-1-1 0 0 0,0 0 0 0 0,1 0 0 0 0,-1 1 0 0 0,0-1 0 0 0,1 0 0 0 0,-1 1 0 0 0,0-1 0 0 0,0 1-1 0 0,-1-1 1 0 0,0 0 293 0 0,-33 9 1208 0 0,30-6-1581 0 0,0 0 1 0 0,0 0-1 0 0,0 1 1 0 0,0-1-1 0 0,0 1 1 0 0,1 0-1 0 0,0 1 1 0 0,-1-1-1 0 0,1 1 1 0 0,1 0-1 0 0,-1 0 1 0 0,0 0-1 0 0,1 0 1 0 0,0 0-1 0 0,0 1 1 0 0,0 0-1 0 0,1-1 1 0 0,-1 1-1 0 0,1 0 1 0 0,0 0-1 0 0,1 1 1 0 0,-1-1-1 0 0,1 0 1 0 0,0 0-1 0 0,0 1 1 0 0,1-1-1 0 0,0 1 1 0 0,-1-1-1 0 0,2 1 1 0 0,-1-1-1 0 0,1 0 1 0 0,0 1-1 0 0,1 5 1 0 0,-1-10-115 0 0,0 0 0 0 0,0 1 0 0 0,0-1 0 0 0,0 0 0 0 0,0 0 0 0 0,1 0 0 0 0,-1 0 0 0 0,0 0 0 0 0,1 0 0 0 0,-1 0 0 0 0,0 0 0 0 0,1 0 0 0 0,-1-1 0 0 0,1 1 0 0 0,-1 0 0 0 0,1-1 0 0 0,-1 0 0 0 0,1 1 0 0 0,-1-1 0 0 0,1 0 0 0 0,0 0 0 0 0,-1 0 0 0 0,4 0 0 0 0,37-1-406 0 0,1-7 1452 0 0,-41 8-227 0 0,-8 2-674 0 0,-21 10 198 0 0,1 1-1 0 0,0 1 1 0 0,1 2 0 0 0,1 0-1 0 0,0 2 1 0 0,2 0 0 0 0,0 2 0 0 0,1 0-1 0 0,0 2 1 0 0,2 0 0 0 0,-19 29-1 0 0,32-42-242 0 0,1-1 0 0 0,0 1 0 0 0,0 1 0 0 0,1-1 0 0 0,0 1 0 0 0,1-1 0 0 0,0 1 0 0 0,-3 20 0 0 0,6-26-77 0 0,-1-1 1 0 0,1 0-1 0 0,0 1 0 0 0,1-1 1 0 0,-1 0-1 0 0,1 0 1 0 0,-1 0-1 0 0,1 1 1 0 0,0-1-1 0 0,0 0 1 0 0,1 0-1 0 0,-1 0 1 0 0,0 0-1 0 0,1 0 1 0 0,0-1-1 0 0,0 1 0 0 0,0 0 1 0 0,0-1-1 0 0,0 1 1 0 0,0-1-1 0 0,1 0 1 0 0,-1 0-1 0 0,1 0 1 0 0,-1 0-1 0 0,1 0 1 0 0,0 0-1 0 0,0-1 1 0 0,0 1-1 0 0,0-1 0 0 0,0 0 1 0 0,5 1-1 0 0,18 6-75 0 0,-1-2-1 0 0,31 4 0 0 0,-24-6-2218 0 0,50-1 0 0 0,-53-4-805 0 0,0-2 1 0 0,-1 0 0 0 0,0-2-1 0 0,0-1 1 0 0,50-17 0 0 0,-49 11 1171 0 0</inkml:trace>
</inkml:ink>
</file>

<file path=ppt/ink/ink5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1.821"/>
    </inkml:context>
    <inkml:brush xml:id="br0">
      <inkml:brushProperty name="width" value="0.05" units="cm"/>
      <inkml:brushProperty name="height" value="0.05" units="cm"/>
      <inkml:brushProperty name="color" value="#E71224"/>
    </inkml:brush>
  </inkml:definitions>
  <inkml:trace contextRef="#ctx0" brushRef="#br0">262 330 4216 0 0,'0'0'10915'0'0,"-2"4"-10319"0"0,0 1-317 0 0,-11 25 1744 0 0,-25 39 0 0 0,31-59-1785 0 0,1-1 1 0 0,-1 0 0 0 0,-1 0 0 0 0,0-1 0 0 0,0 0 0 0 0,0 0 0 0 0,-1-1 0 0 0,-10 7-1 0 0,17-13-207 0 0,0 0 0 0 0,0 0-1 0 0,0 0 1 0 0,0 0-1 0 0,0 0 1 0 0,0 0-1 0 0,-1 0 1 0 0,1 0 0 0 0,0-1-1 0 0,0 1 1 0 0,-1-1-1 0 0,1 0 1 0 0,0 0 0 0 0,-1 0-1 0 0,1 0 1 0 0,0 0-1 0 0,0 0 1 0 0,-1-1 0 0 0,1 1-1 0 0,0-1 1 0 0,-5-1-1 0 0,4 0 20 0 0,0 0-1 0 0,-1 0 1 0 0,1 0-1 0 0,0-1 1 0 0,0 0-1 0 0,0 1 1 0 0,1-1-1 0 0,-1 0 1 0 0,1 0-1 0 0,-1-1 1 0 0,-2-5-1 0 0,-2-4 80 0 0,1 0-1 0 0,1 0 1 0 0,0 0-1 0 0,1-1 1 0 0,-5-25 0 0 0,9 19-14 0 0,0 0 1 0 0,1 0 0 0 0,1 0 0 0 0,1 1 0 0 0,0-1 0 0 0,2 1 0 0 0,10-29 0 0 0,-3 7-33 0 0,-6 17-417 0 0,14-56 786 0 0,-14 28-7315 0 0</inkml:trace>
</inkml:ink>
</file>

<file path=ppt/ink/ink5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2.305"/>
    </inkml:context>
    <inkml:brush xml:id="br0">
      <inkml:brushProperty name="width" value="0.05" units="cm"/>
      <inkml:brushProperty name="height" value="0.05" units="cm"/>
      <inkml:brushProperty name="color" value="#E71224"/>
    </inkml:brush>
  </inkml:definitions>
  <inkml:trace contextRef="#ctx0" brushRef="#br0">162 147 4440 0 0,'-3'-1'451'0'0,"0"-1"-1"0"0,1 1 0 0 0,-1 0 0 0 0,1-1 0 0 0,-1 1 0 0 0,1-1 0 0 0,0 0 0 0 0,0 0 0 0 0,0 0 1 0 0,0 0-1 0 0,0 0 0 0 0,0-1 0 0 0,0 1 0 0 0,1 0 0 0 0,-1-1 0 0 0,1 0 0 0 0,0 1 0 0 0,0-1 1 0 0,0 0-1 0 0,0 1 0 0 0,0-1 0 0 0,0 0 0 0 0,1 0 0 0 0,-1-4 0 0 0,1 0 153 0 0,1-1-1 0 0,-1 1 0 0 0,1-1 1 0 0,1 1-1 0 0,0-1 1 0 0,0 1-1 0 0,6-14 1 0 0,-8 20-567 0 0,0 1 0 0 0,0-1 0 0 0,0 0 0 0 0,1 0 0 0 0,-1 1 0 0 0,0-1 0 0 0,1 0 0 0 0,-1 0 0 0 0,1 1 0 0 0,-1-1 0 0 0,1 1 0 0 0,-1-1 0 0 0,1 0 0 0 0,-1 1 0 0 0,1-1 0 0 0,-1 1 0 0 0,1-1 1 0 0,0 1-1 0 0,-1 0 0 0 0,1-1 0 0 0,0 1 0 0 0,0 0 0 0 0,-1-1 0 0 0,1 1 0 0 0,0 0 0 0 0,0 0 0 0 0,-1 0 0 0 0,1-1 0 0 0,0 1 0 0 0,0 0 0 0 0,1 0 0 0 0,-1 1-14 0 0,-1-1 0 0 0,1 0 0 0 0,-1 1 0 0 0,1-1 0 0 0,-1 1 0 0 0,1-1 0 0 0,-1 1 0 0 0,1-1-1 0 0,-1 1 1 0 0,0-1 0 0 0,1 1 0 0 0,-1 0 0 0 0,0-1 0 0 0,1 1 0 0 0,-1-1 0 0 0,0 1 0 0 0,0 0 0 0 0,1-1-1 0 0,-1 1 1 0 0,0 0 0 0 0,0-1 0 0 0,0 1 0 0 0,0 0 0 0 0,0-1 0 0 0,0 1 0 0 0,0 0 0 0 0,0 0 0 0 0,0-1-1 0 0,0 1 1 0 0,-1 0 0 0 0,1-1 0 0 0,0 1 0 0 0,0-1 0 0 0,-1 1 0 0 0,1 0 0 0 0,-1 0 0 0 0,-23 44-209 0 0,-13-5-4814 0 0,22-27 1248 0 0,0 0-1 0 0,-2-2 1 0 0,-21 13 0 0 0,26-17 1893 0 0</inkml:trace>
</inkml:ink>
</file>

<file path=ppt/ink/ink5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3.805"/>
    </inkml:context>
    <inkml:brush xml:id="br0">
      <inkml:brushProperty name="width" value="0.05" units="cm"/>
      <inkml:brushProperty name="height" value="0.05" units="cm"/>
      <inkml:brushProperty name="color" value="#E71224"/>
    </inkml:brush>
  </inkml:definitions>
  <inkml:trace contextRef="#ctx0" brushRef="#br0">765 37 4196 0 0,'-6'-36'16208'0'0,"3"51"-15754"0"0,0 1 0 0 0,1-1 0 0 0,0 1 0 0 0,1 0 0 0 0,1 0-1 0 0,3 28 1 0 0,-1 32 181 0 0,-4-38-377 0 0,-2 1 0 0 0,-1-1 0 0 0,-2-1 1 0 0,-1 1-1 0 0,-21 53 0 0 0,29-89-301 0 0,0 0 0 0 0,-1-1 0 0 0,0 1 0 0 0,1 0 0 0 0,-1 0 0 0 0,0 0 0 0 0,0-1 0 0 0,0 1 0 0 0,0 0 0 0 0,0-1 0 0 0,-1 1 0 0 0,1-1 0 0 0,0 1 0 0 0,-1-1 0 0 0,1 0 0 0 0,-1 1 0 0 0,1-1 0 0 0,-1 0 0 0 0,0 0 0 0 0,1 0 0 0 0,-1 0 0 0 0,0 0 0 0 0,0-1 0 0 0,0 1 0 0 0,0-1 0 0 0,-3 2 0 0 0,2-2-189 0 0,-14-13-1851 0 0,9 37 2027 0 0,7-19 64 0 0,1 0 1 0 0,-2-1-1 0 0,1 1 1 0 0,0 0-1 0 0,-1-1 1 0 0,0 0-1 0 0,0 1 1 0 0,0-1-1 0 0,0 0 1 0 0,-1 0-1 0 0,0 0 1 0 0,0 0-1 0 0,0-1 0 0 0,0 1 1 0 0,0-1-1 0 0,-1 1 1 0 0,-7 4-1 0 0,10-8-98 0 0,-39 12-864 0 0,36-7 992 0 0,1 1-1 0 0,-2-1 0 0 0,1 0 1 0 0,0 0-1 0 0,-1-1 1 0 0,0 1-1 0 0,0-1 0 0 0,0 0 1 0 0,-1-1-1 0 0,1 1 0 0 0,-1-1 1 0 0,0 0-1 0 0,0 0 1 0 0,0-1-1 0 0,0 0 0 0 0,-1 0 1 0 0,-7 1-1 0 0,11-2 16 0 0,1-2-48 0 0,-1 1 0 0 0,1 0 1 0 0,0-1-1 0 0,-1 1 1 0 0,1-1-1 0 0,0 1 1 0 0,0-1-1 0 0,-1 0 0 0 0,1 0 1 0 0,0 0-1 0 0,0 0 1 0 0,0-1-1 0 0,0 1 0 0 0,0 0 1 0 0,0-1-1 0 0,1 0 1 0 0,-1 1-1 0 0,-2-4 0 0 0,-1 2 738 0 0,6 13-489 0 0,-1-6-225 0 0,1 0 0 0 0,-1 0 0 0 0,0 0-1 0 0,1 0 1 0 0,-2-1 0 0 0,1 1 0 0 0,0 0 0 0 0,-2 6-1 0 0,-4 3 47 0 0,0-1 0 0 0,0 1 0 0 0,-1-1 0 0 0,-1-1 0 0 0,0 1 0 0 0,0-1-1 0 0,-1 0 1 0 0,-1-1 0 0 0,0 0 0 0 0,0-1 0 0 0,-1 0 0 0 0,0 0-1 0 0,0-1 1 0 0,-25 12 0 0 0,29-16 3 0 0,0-1 0 0 0,0-1-1 0 0,0 1 1 0 0,0-1 0 0 0,-1 0 0 0 0,1-1-1 0 0,-1 1 1 0 0,0-2 0 0 0,1 1 0 0 0,-1-1-1 0 0,1 0 1 0 0,-12-2 0 0 0,13 1 31 0 0,0-1 0 0 0,0 0 0 0 0,0 0 0 0 0,0-1 1 0 0,1 1-1 0 0,-1-1 0 0 0,1-1 0 0 0,0 1 0 0 0,0-1 0 0 0,0 0 1 0 0,0 0-1 0 0,0 0 0 0 0,1 0 0 0 0,0-1 0 0 0,0 0 0 0 0,0 0 1 0 0,-3-6-1 0 0,2 4 6 0 0,1-1 0 0 0,0 1 0 0 0,1-1 0 0 0,-1 0 0 0 0,1 0 0 0 0,1 0 0 0 0,0-1 0 0 0,0 1 0 0 0,0 0 0 0 0,1-1 0 0 0,0 1 0 0 0,1-18 0 0 0,2 14-755 0 0,0-1 0 0 0,0 1 0 0 0,1 0 0 0 0,1 0 0 0 0,0 0 0 0 0,0 0 1 0 0,13-21-1 0 0,6-4-4246 0 0,2 2 0 0 0,1 0 0 0 0,62-60 0 0 0,-76 82 3321 0 0,3-5-266 0 0</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6.755"/>
    </inkml:context>
    <inkml:brush xml:id="br0">
      <inkml:brushProperty name="width" value="0.05" units="cm"/>
      <inkml:brushProperty name="height" value="0.05" units="cm"/>
    </inkml:brush>
  </inkml:definitions>
  <inkml:trace contextRef="#ctx0" brushRef="#br0">60 12 4504 0 0,'0'-1'598'0'0,"-5"-6"4782"0"0,4 7-4782 0 0,0-1 0 0 0,1 1 0 0 0,-1-1-1 0 0,0 1 1 0 0,0 0 0 0 0,0-1 0 0 0,1 1 0 0 0,-1 0-1 0 0,-2-1 1 0 0,2 1-390 0 0,0 1 0 0 0,0-1 0 0 0,-1 1 0 0 0,1 0 0 0 0,0-1 0 0 0,0 1 0 0 0,0 0 0 0 0,0-1 0 0 0,0 1 0 0 0,0 0 0 0 0,0 0 0 0 0,0 0 0 0 0,0 0 0 0 0,0 0 0 0 0,1 0 0 0 0,-1 0 0 0 0,0 1 0 0 0,0 0 0 0 0,-20 41 2589 0 0,20-41-2723 0 0,0 0-1 0 0,1 0 1 0 0,-1 0 0 0 0,0 0 0 0 0,1 0-1 0 0,0 0 1 0 0,-1 1 0 0 0,1-1-1 0 0,0 0 1 0 0,0 0 0 0 0,0 0-1 0 0,0 0 1 0 0,1 1 0 0 0,-1-1-1 0 0,1 0 1 0 0,-1 0 0 0 0,1 0 0 0 0,0 0-1 0 0,1 3 1 0 0,-1-4-114 0 0,1-1 0 0 0,-1 1 0 0 0,1 0 1 0 0,-1-1-1 0 0,1 1 0 0 0,-1-1 0 0 0,1 1 0 0 0,0-1 0 0 0,-1 0 1 0 0,1 0-1 0 0,0 0 0 0 0,-1 0 0 0 0,1 0 0 0 0,-1 0 0 0 0,1 0 1 0 0,0-1-1 0 0,-1 1 0 0 0,1 0 0 0 0,-1-1 0 0 0,1 1 0 0 0,-1-1 1 0 0,1 0-1 0 0,-1 1 0 0 0,1-1 0 0 0,-1 0 0 0 0,0 0 0 0 0,1 0 0 0 0,-1 0 1 0 0,0 0-1 0 0,2-3 0 0 0,-1 3 3 0 0,0 0 1 0 0,0 0-1 0 0,0 0 0 0 0,-1-1 0 0 0,1 1 1 0 0,-1-1-1 0 0,1 1 0 0 0,-1-1 1 0 0,0 1-1 0 0,1-1 0 0 0,-1 0 0 0 0,0 0 1 0 0,0 1-1 0 0,0-1 0 0 0,0 0 0 0 0,-1 0 1 0 0,1 0-1 0 0,0 0 0 0 0,-1 0 1 0 0,1 0-1 0 0,-1-1 0 0 0,0 1 0 0 0,0-3 1 0 0,-2 3-27 0 0,1 1 0 0 0,-1-1 0 0 0,0 1 0 0 0,0-1 0 0 0,-1 1 0 0 0,1 0 0 0 0,0 0 0 0 0,0 0 0 0 0,0 0 0 0 0,-1 0 0 0 0,1 1 1 0 0,-1-1-1 0 0,1 1 0 0 0,0 0 0 0 0,-1-1 0 0 0,1 1 0 0 0,-1 0 0 0 0,1 0 0 0 0,-1 0 0 0 0,1 1 0 0 0,0-1 0 0 0,-1 1 0 0 0,1-1 0 0 0,-1 1 0 0 0,1 0 1 0 0,0 0-1 0 0,0 0 0 0 0,-1 0 0 0 0,1 0 0 0 0,-2 2 0 0 0,2 8-4120 0 0,39 3-10288 0 0,-28-12 12925 0 0</inkml:trace>
</inkml:ink>
</file>

<file path=ppt/ink/ink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7.341"/>
    </inkml:context>
    <inkml:brush xml:id="br0">
      <inkml:brushProperty name="width" value="0.05" units="cm"/>
      <inkml:brushProperty name="height" value="0.05" units="cm"/>
      <inkml:brushProperty name="color" value="#004F8B"/>
    </inkml:brush>
  </inkml:definitions>
  <inkml:trace contextRef="#ctx0" brushRef="#br0">492 173 5392 0 0,'-4'-4'807'0'0,"0"-1"0"0"0,1 1 0 0 0,-1-1 0 0 0,1 0 0 0 0,0 0 0 0 0,0 0 0 0 0,1-1 0 0 0,0 1 0 0 0,-1-1 0 0 0,2 1 0 0 0,-1-1 0 0 0,1 0 0 0 0,0 0 0 0 0,0 1 0 0 0,0-1 0 0 0,1 0 0 0 0,0 0 0 0 0,0 0 0 0 0,1 0 0 0 0,0 0-1 0 0,2-8 1 0 0,-2 12-711 0 0,0 1-1 0 0,0-1 0 0 0,1 1 1 0 0,-1-1-1 0 0,1 1 0 0 0,-1-1 0 0 0,1 1 1 0 0,0 0-1 0 0,-1 0 0 0 0,1 0 1 0 0,0 0-1 0 0,0 0 0 0 0,0 0 0 0 0,0 0 1 0 0,0 1-1 0 0,0-1 0 0 0,0 1 1 0 0,0-1-1 0 0,0 1 0 0 0,0 0 0 0 0,3 0 1 0 0,51 0 572 0 0,-48 1-589 0 0,78 6 2 0 0,-55-4-172 0 0,1 0-1 0 0,-1-2 1 0 0,1-1-1 0 0,37-6 1 0 0,-67 6 87 0 0,-1 1-1 0 0,0-1 1 0 0,0 0 0 0 0,0-1-1 0 0,0 1 1 0 0,0 0-1 0 0,0 0 1 0 0,0 0 0 0 0,0-1-1 0 0,0 1 1 0 0,1 0 0 0 0,-1-1-1 0 0,0 1 1 0 0,-1-1 0 0 0,1 1-1 0 0,0-1 1 0 0,0 0 0 0 0,0 1-1 0 0,0-1 1 0 0,0 0-1 0 0,0 0 1 0 0,-1 0 0 0 0,1 1-1 0 0,0-1 1 0 0,-1 0 0 0 0,1 0-1 0 0,-1 0 1 0 0,1 0 0 0 0,-1 0-1 0 0,1 0 1 0 0,-1 0-1 0 0,0 0 1 0 0,1-2 0 0 0,-2 2 0 0 0,0 0 0 0 0,1 0 1 0 0,-1 0-1 0 0,0 0 1 0 0,0 1-1 0 0,0-1 0 0 0,0 0 1 0 0,0 1-1 0 0,0-1 1 0 0,0 0-1 0 0,0 1 0 0 0,0-1 1 0 0,0 1-1 0 0,0 0 0 0 0,0-1 1 0 0,0 1-1 0 0,0 0 1 0 0,0-1-1 0 0,-1 1 0 0 0,1 0 1 0 0,0 0-1 0 0,0 0 1 0 0,0 0-1 0 0,0 0 0 0 0,-1 1 1 0 0,1-1-1 0 0,0 0 0 0 0,0 0 1 0 0,0 1-1 0 0,0-1 1 0 0,-1 1-1 0 0,-13 3 136 0 0,1 1 0 0 0,-1 0 0 0 0,2 1 1 0 0,-1 1-1 0 0,0 0 0 0 0,1 1 0 0 0,-23 17 0 0 0,-80 83 777 0 0,89-81-612 0 0,0 0 0 0 0,-2-2 0 0 0,-50 34 0 0 0,68-53-244 0 0,0 0 1 0 0,-1-1 0 0 0,1 0-1 0 0,-1-1 1 0 0,0 0-1 0 0,0-1 1 0 0,-18 3 0 0 0,25-6-102 0 0,0 1 1 0 0,1-1 0 0 0,-1 1-1 0 0,1-2 1 0 0,-1 1 0 0 0,0 0-1 0 0,1-1 1 0 0,-1 0-1 0 0,1 0 1 0 0,-1 0 0 0 0,1 0-1 0 0,0-1 1 0 0,0 0 0 0 0,-1 0-1 0 0,1 0 1 0 0,0 0 0 0 0,1-1-1 0 0,-1 0 1 0 0,0 1 0 0 0,1-1-1 0 0,-1-1 1 0 0,1 1 0 0 0,-3-4-1 0 0,5 6 12 0 0,1 1-1 0 0,-1-1 1 0 0,1 0 0 0 0,-1 0-1 0 0,1 0 1 0 0,-1 1-1 0 0,1-1 1 0 0,0 0 0 0 0,-1 0-1 0 0,1 0 1 0 0,0 0-1 0 0,-1 0 1 0 0,1 0 0 0 0,0 1-1 0 0,0-1 1 0 0,0 0-1 0 0,0 0 1 0 0,0 0 0 0 0,0 0-1 0 0,0 0 1 0 0,0 0-1 0 0,1 0 1 0 0,-1 0-1 0 0,0 0 1 0 0,0 1 0 0 0,1-1-1 0 0,-1 0 1 0 0,1 0-1 0 0,-1 0 1 0 0,1 0 0 0 0,-1 1-1 0 0,1-1 1 0 0,-1 0-1 0 0,1 1 1 0 0,0-1 0 0 0,-1 0-1 0 0,1 1 1 0 0,0-1-1 0 0,-1 1 1 0 0,1-1 0 0 0,0 1-1 0 0,0-1 1 0 0,0 1-1 0 0,1-1 1 0 0,-1 0 29 0 0,1 1 0 0 0,-1-1 0 0 0,0 1 0 0 0,1 0 0 0 0,-1-1 0 0 0,1 1-1 0 0,-1 0 1 0 0,0 0 0 0 0,1 0 0 0 0,-1 0 0 0 0,1 0 0 0 0,-1 0 0 0 0,1 0 0 0 0,-1 0 0 0 0,0 1 0 0 0,1-1 0 0 0,-1 1 0 0 0,0-1 0 0 0,1 1-1 0 0,-1-1 1 0 0,0 1 0 0 0,0 0 0 0 0,1-1 0 0 0,-1 1 0 0 0,0 0 0 0 0,0 0 0 0 0,0 0 0 0 0,2 2 0 0 0,-2-1 65 0 0,1 1 0 0 0,-1-1 1 0 0,0 1-1 0 0,1 0 1 0 0,-1 0-1 0 0,0-1 0 0 0,-1 1 1 0 0,1 0-1 0 0,0 0 0 0 0,-1 0 1 0 0,0 0-1 0 0,0 0 1 0 0,0 0-1 0 0,0 0 0 0 0,0 0 1 0 0,0 0-1 0 0,-2 3 0 0 0,1 0 7 0 0,-1 0-1 0 0,0 0 1 0 0,-1 0-1 0 0,0-1 1 0 0,1 1 0 0 0,-2-1-1 0 0,1 0 1 0 0,-5 5-1 0 0,-1 1-52 0 0,-1 0-1 0 0,0-1 1 0 0,-1-1 0 0 0,0 1-1 0 0,-1-2 1 0 0,-18 12 0 0 0,-9-3-639 0 0,34-15-221 0 0,1-1 0 0 0,-1 0 0 0 0,1 0 1 0 0,-1 0-1 0 0,0-1 0 0 0,1 1 0 0 0,-1-1 0 0 0,0 0 0 0 0,-6-1 1 0 0,8 0 250 0 0,0 0 0 0 0,0 0 1 0 0,0-1-1 0 0,0 1 1 0 0,0 0-1 0 0,1-1 0 0 0,-1 0 1 0 0,0 1-1 0 0,1-1 1 0 0,-1 0-1 0 0,1 0 0 0 0,0-1 1 0 0,0 1-1 0 0,0 0 1 0 0,0-1-1 0 0,0 0 1 0 0,0 1-1 0 0,1-1 0 0 0,-1 0 1 0 0,1 0-1 0 0,0 1 1 0 0,0-1-1 0 0,0 0 0 0 0,0 0 1 0 0,0-1-1 0 0,0-4 1 0 0,-3-12-1252 0 0</inkml:trace>
</inkml:ink>
</file>

<file path=ppt/ink/ink5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4.618"/>
    </inkml:context>
    <inkml:brush xml:id="br0">
      <inkml:brushProperty name="width" value="0.05" units="cm"/>
      <inkml:brushProperty name="height" value="0.05" units="cm"/>
      <inkml:brushProperty name="color" value="#E71224"/>
    </inkml:brush>
  </inkml:definitions>
  <inkml:trace contextRef="#ctx0" brushRef="#br0">433 0 5148 0 0,'0'0'10993'0'0,"0"4"-10072"0"0,0 3-598 0 0,-1 0-1 0 0,0 0 0 0 0,-1 0 1 0 0,0-1-1 0 0,0 1 1 0 0,0-1-1 0 0,-1 1 1 0 0,0-1-1 0 0,0 0 0 0 0,0 0 1 0 0,-1 0-1 0 0,0 0 1 0 0,0-1-1 0 0,-8 8 0 0 0,-15 17 507 0 0,-36 31-1 0 0,53-51-642 0 0,-5 3-122 0 0,-91 79 837 0 0,92-82-1626 0 0,0-1-1 0 0,-1 0 0 0 0,-20 8 0 0 0,16-11-2052 0 0,15-6 1537 0 0,1 1 0 0 0,-1-1 0 0 0,1 0 1 0 0,-1 0-1 0 0,1 0 0 0 0,-1-1 1 0 0,1 1-1 0 0,-1-1 0 0 0,1 0 1 0 0,-1 0-1 0 0,-4-2 0 0 0,-5-6-627 0 0,5 1 120 0 0</inkml:trace>
</inkml:ink>
</file>

<file path=ppt/ink/ink5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4.946"/>
    </inkml:context>
    <inkml:brush xml:id="br0">
      <inkml:brushProperty name="width" value="0.05" units="cm"/>
      <inkml:brushProperty name="height" value="0.05" units="cm"/>
      <inkml:brushProperty name="color" value="#E71224"/>
    </inkml:brush>
  </inkml:definitions>
  <inkml:trace contextRef="#ctx0" brushRef="#br0">108 63 5404 0 0,'7'-56'11985'0'0,"-7"56"-11887"0"0,0 0-1 0 0,0 0 1 0 0,0-1-1 0 0,0 1 1 0 0,0 0-1 0 0,0 0 0 0 0,0 0 1 0 0,0 0-1 0 0,0-1 1 0 0,0 1-1 0 0,-1 0 0 0 0,1 0 1 0 0,0 0-1 0 0,0 0 1 0 0,0-1-1 0 0,0 1 0 0 0,0 0 1 0 0,0 0-1 0 0,0 0 1 0 0,1 0-1 0 0,-1-1 1 0 0,0 1-1 0 0,0 0 0 0 0,0 0 1 0 0,0 0-1 0 0,0 0 1 0 0,0-1-1 0 0,0 1 0 0 0,0 0 1 0 0,0 0-1 0 0,0 0 1 0 0,0 0-1 0 0,1 0 1 0 0,-1-1-1 0 0,0 1 0 0 0,0 0 1 0 0,0 0-1 0 0,0 0 1 0 0,0 0-1 0 0,1 0 0 0 0,-1 0 1 0 0,0 0-1 0 0,0 0 1 0 0,0 0-1 0 0,0 0 0 0 0,1-1 1 0 0,-1 1-1 0 0,0 0 1 0 0,0 0-1 0 0,0 0 1 0 0,0 0-1 0 0,1 0 0 0 0,-1 0 1 0 0,0 0-1 0 0,0 0 1 0 0,0 0-1 0 0,0 1 0 0 0,1-1 1 0 0,-1 0-1 0 0,0 0 1 0 0,0 0-1 0 0,3 30 1118 0 0,-6 39-790 0 0,-2-1 0 0 0,-15 70 0 0 0,2-47-4174 0 0,-3-2-3385 0 0,10-43 939 0 0,-24 65 0 0 0,26-88 4345 0 0</inkml:trace>
</inkml:ink>
</file>

<file path=ppt/ink/ink5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6.118"/>
    </inkml:context>
    <inkml:brush xml:id="br0">
      <inkml:brushProperty name="width" value="0.05" units="cm"/>
      <inkml:brushProperty name="height" value="0.05" units="cm"/>
      <inkml:brushProperty name="color" value="#E71224"/>
    </inkml:brush>
  </inkml:definitions>
  <inkml:trace contextRef="#ctx0" brushRef="#br0">612 49 4812 0 0,'3'-30'10176'0'0,"1"44"-6050"0"0,-4-9-4010 0 0,0 1-1 0 0,1-1 0 0 0,0 0 1 0 0,0 0-1 0 0,0 0 0 0 0,0 0 1 0 0,1 0-1 0 0,0 0 1 0 0,0 0-1 0 0,0-1 0 0 0,1 1 1 0 0,0-1-1 0 0,5 8 0 0 0,-7-11-249 0 0,8-13-735 0 0,-8 12 843 0 0,0-1-1 0 0,0 0 0 0 0,0 1 1 0 0,0-1-1 0 0,0 0 1 0 0,0 0-1 0 0,0 0 1 0 0,0 0-1 0 0,-1 0 0 0 0,1 0 1 0 0,0 0-1 0 0,-1 0 1 0 0,1 0-1 0 0,-1 0 0 0 0,1-1 1 0 0,-1 1-1 0 0,0 0 1 0 0,1-2-1 0 0,-1-10-161 0 0,1 4 293 0 0,-1 0 1 0 0,-1 0-1 0 0,0 0 1 0 0,0 0-1 0 0,-3-10 1 0 0,4 18 750 0 0,-17 20-384 0 0,1 1 0 0 0,1 1 0 0 0,-15 26 0 0 0,-14 20 114 0 0,42-63-541 0 0,1-3-54 0 0,0 1 0 0 0,0-1-1 0 0,0 1 1 0 0,0-1 0 0 0,0 1 0 0 0,0-1 0 0 0,0 0 0 0 0,-1 1 0 0 0,1-1-1 0 0,-1 0 1 0 0,1 0 0 0 0,0 0 0 0 0,-1 0 0 0 0,0 0 0 0 0,1-1 0 0 0,-1 1-1 0 0,0 0 1 0 0,1-1 0 0 0,-1 1 0 0 0,-3 0 0 0 0,4-1-143 0 0,-30-27-1112 0 0,31 26 1184 0 0,0 1 30 0 0,0-1 53 0 0,0 1 0 0 0,0 0 1 0 0,-1 0-1 0 0,1 0 0 0 0,0 0 1 0 0,0 0-1 0 0,0 0 1 0 0,0-1-1 0 0,0 1 0 0 0,0 0 1 0 0,0 0-1 0 0,0 0 0 0 0,-1 0 1 0 0,1 0-1 0 0,0 0 0 0 0,0 0 1 0 0,0 0-1 0 0,0 0 1 0 0,0 0-1 0 0,0 0 0 0 0,-1-1 1 0 0,1 1-1 0 0,0 0 0 0 0,0 0 1 0 0,0 0-1 0 0,0 0 1 0 0,0 0-1 0 0,-1 0 0 0 0,1 0 1 0 0,0 0-1 0 0,0 0 0 0 0,0 0 1 0 0,0 0-1 0 0,0 1 0 0 0,-1-1 1 0 0,1 0-1 0 0,0 0 1 0 0,0 0-1 0 0,0 0 0 0 0,0 0 1 0 0,0 0-1 0 0,-1 0 0 0 0,1 0 1 0 0,0 0-1 0 0,0 0 0 0 0,0 0 1 0 0,0 1-1 0 0,0-1 1 0 0,0 0-1 0 0,0 0 0 0 0,0 0 1 0 0,0 0-1 0 0,-1 0 0 0 0,1 0 1 0 0,0 1-1 0 0,0-1 0 0 0,0 0 1 0 0,0 0-1 0 0,0 0 1 0 0,-15 15 134 0 0,-11 17 206 0 0,-13 20 126 0 0,36-48-424 0 0,0-1 0 0 0,0 1 0 0 0,-1-1-1 0 0,0 0 1 0 0,1 0 0 0 0,-1-1 0 0 0,0 1-1 0 0,0-1 1 0 0,-1 0 0 0 0,1 0-1 0 0,-5 2 1 0 0,7-4-3 0 0,-26-11-31 0 0,25 8-42 0 0,0-1 0 0 0,0 0-1 0 0,0 0 1 0 0,1-1-1 0 0,0 1 1 0 0,0 0-1 0 0,0-1 1 0 0,0 1 0 0 0,1-1-1 0 0,-1 0 1 0 0,1 0-1 0 0,0 1 1 0 0,0-8-1 0 0,-3-66-485 0 0,2 88 668 0 0,-2 0 0 0 0,1 0 0 0 0,-1-1 0 0 0,-1 1-1 0 0,1-1 1 0 0,-2 0 0 0 0,1-1 0 0 0,-1 1-1 0 0,0-1 1 0 0,-1 0 0 0 0,-12 11 0 0 0,-2 4-743 0 0,-1-2 0 0 0,-1 0 0 0 0,-45 30 0 0 0,42-37-1943 0 0,0-3-5014 0 0,20-8 4977 0 0,-6 0-3804 0 0,10-2 4686 0 0</inkml:trace>
</inkml:ink>
</file>

<file path=ppt/ink/ink5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6.477"/>
    </inkml:context>
    <inkml:brush xml:id="br0">
      <inkml:brushProperty name="width" value="0.05" units="cm"/>
      <inkml:brushProperty name="height" value="0.05" units="cm"/>
      <inkml:brushProperty name="color" value="#E71224"/>
    </inkml:brush>
  </inkml:definitions>
  <inkml:trace contextRef="#ctx0" brushRef="#br0">9 22 6625 0 0,'9'3'7015'0'0,"0"1"-3431"0"0,4 1-3803 0 0,-24-13-9398 0 0,-10-8 5247 0 0,14 7 2424 0 0</inkml:trace>
</inkml:ink>
</file>

<file path=ppt/ink/ink5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6.805"/>
    </inkml:context>
    <inkml:brush xml:id="br0">
      <inkml:brushProperty name="width" value="0.05" units="cm"/>
      <inkml:brushProperty name="height" value="0.05" units="cm"/>
      <inkml:brushProperty name="color" value="#E71224"/>
    </inkml:brush>
  </inkml:definitions>
  <inkml:trace contextRef="#ctx0" brushRef="#br0">93 52 4812 0 0,'-3'-51'16721'0'0,"4"77"-15706"0"0,1 1-760 0 0,-2 0-1 0 0,-6 50 1 0 0,-11 12-2877 0 0,-3-18-2719 0 0,-5-4-3771 0 0,9-37 5110 0 0,7-18 2339 0 0</inkml:trace>
</inkml:ink>
</file>

<file path=ppt/ink/ink5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7.133"/>
    </inkml:context>
    <inkml:brush xml:id="br0">
      <inkml:brushProperty name="width" value="0.05" units="cm"/>
      <inkml:brushProperty name="height" value="0.05" units="cm"/>
      <inkml:brushProperty name="color" value="#E71224"/>
    </inkml:brush>
  </inkml:definitions>
  <inkml:trace contextRef="#ctx0" brushRef="#br0">76 11 4320 0 0,'-7'-11'11721'0'0,"5"11"-11330"0"0,-38 66 3556 0 0,39-65-3839 0 0,1 1-65 0 0,-1 0 0 0 0,1 0 0 0 0,0-1 1 0 0,-1 1-1 0 0,0 0 0 0 0,1 0 0 0 0,-1 0 0 0 0,0-1 0 0 0,0 1 0 0 0,0-1 0 0 0,0 1 0 0 0,0 0 0 0 0,0-1 1 0 0,-2 2-1 0 0,-9 19-2718 0 0,17-2-6143 0 0,4-10 1850 0 0</inkml:trace>
</inkml:ink>
</file>

<file path=ppt/ink/ink5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7.461"/>
    </inkml:context>
    <inkml:brush xml:id="br0">
      <inkml:brushProperty name="width" value="0.05" units="cm"/>
      <inkml:brushProperty name="height" value="0.05" units="cm"/>
      <inkml:brushProperty name="color" value="#E71224"/>
    </inkml:brush>
  </inkml:definitions>
  <inkml:trace contextRef="#ctx0" brushRef="#br0">221 0 4524 0 0,'-3'8'1153'0'0,"-1"-1"-1"0"0,0 1 1 0 0,-1-1-1 0 0,1 0 0 0 0,-2-1 1 0 0,1 1-1 0 0,-6 5 1 0 0,-50 42 1173 0 0,5-6-6806 0 0,7-4-5061 0 0,36-37 7776 0 0</inkml:trace>
</inkml:ink>
</file>

<file path=ppt/ink/ink5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08.946"/>
    </inkml:context>
    <inkml:brush xml:id="br0">
      <inkml:brushProperty name="width" value="0.05" units="cm"/>
      <inkml:brushProperty name="height" value="0.05" units="cm"/>
      <inkml:brushProperty name="color" value="#E71224"/>
    </inkml:brush>
  </inkml:definitions>
  <inkml:trace contextRef="#ctx0" brushRef="#br0">300 3 3264 0 0,'8'-3'18441'0'0,"-124"135"-16448"0"0,114-131-2004 0 0,1 0 6 0 0,1 0 0 0 0,-1-1 0 0 0,0 1-1 0 0,0 0 1 0 0,1 0 0 0 0,-1 0-1 0 0,0 0 1 0 0,1 0 0 0 0,-1 0-1 0 0,1 0 1 0 0,-1 0 0 0 0,1 0 0 0 0,0 0-1 0 0,-1 0 1 0 0,1 0 0 0 0,0 0-1 0 0,0 0 1 0 0,0 0 0 0 0,0 1-1 0 0,0-1 1 0 0,0 0 0 0 0,0 0 0 0 0,0 0-1 0 0,0 0 1 0 0,0 0 0 0 0,1 0-1 0 0,-1 0 1 0 0,0 0 0 0 0,1 0 0 0 0,-1 0-1 0 0,1 0 1 0 0,-1 0 0 0 0,1 0-1 0 0,0 0 1 0 0,-1 0 0 0 0,2 1-1 0 0,19 15 132 0 0,-19-16-111 0 0,0-1 0 0 0,0 1 0 0 0,0 0 1 0 0,-1 0-1 0 0,1 1 0 0 0,0-1 0 0 0,-1 0 1 0 0,1 0-1 0 0,-1 1 0 0 0,1-1 0 0 0,-1 1 1 0 0,0 0-1 0 0,1-1 0 0 0,-1 1 0 0 0,0 0 1 0 0,0-1-1 0 0,0 1 0 0 0,0 0 0 0 0,-1 0 1 0 0,1 0-1 0 0,0 0 0 0 0,-1 0 0 0 0,0 0 1 0 0,1 0-1 0 0,-1 0 0 0 0,0 0 0 0 0,0 3 1 0 0,-1 1 90 0 0,-1 1 1 0 0,1 0 0 0 0,-1-1 0 0 0,0 1 0 0 0,-1-1 0 0 0,0 0 0 0 0,0 1-1 0 0,-6 7 1 0 0,2-3-702 0 0,-2 0 0 0 0,0 0 0 0 0,-17 15 0 0 0,-37 24-5578 0 0,3-12-4243 0 0,41-28 8184 0 0,-1-1 156 0 0</inkml:trace>
</inkml:ink>
</file>

<file path=ppt/ink/ink5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0.008"/>
    </inkml:context>
    <inkml:brush xml:id="br0">
      <inkml:brushProperty name="width" value="0.05" units="cm"/>
      <inkml:brushProperty name="height" value="0.05" units="cm"/>
      <inkml:brushProperty name="color" value="#E71224"/>
    </inkml:brush>
  </inkml:definitions>
  <inkml:trace contextRef="#ctx0" brushRef="#br0">305 0 4340 0 0,'0'0'10088'0'0,"-2"4"-9304"0"0,-13 33 1658 0 0,-2 0 0 0 0,-40 64 1 0 0,43-81-2375 0 0,0-1 1 0 0,-22 21 0 0 0,24-28-1015 0 0,-1 0 1 0 0,0-2-1 0 0,-28 19 0 0 0,23-21-1815 0 0,16-7 2112 0 0,0-1 1 0 0,0 1-1 0 0,0-1 1 0 0,-1 1-1 0 0,1-1 0 0 0,0 0 1 0 0,0 0-1 0 0,0 0 1 0 0,0 0-1 0 0,-1 0 1 0 0,1 0-1 0 0,0-1 1 0 0,0 1-1 0 0,0-1 0 0 0,0 1 1 0 0,0-1-1 0 0,0 0 1 0 0,0 0-1 0 0,-3-1 1 0 0,-2-5-1170 0 0</inkml:trace>
</inkml:ink>
</file>

<file path=ppt/ink/ink5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0.368"/>
    </inkml:context>
    <inkml:brush xml:id="br0">
      <inkml:brushProperty name="width" value="0.05" units="cm"/>
      <inkml:brushProperty name="height" value="0.05" units="cm"/>
      <inkml:brushProperty name="color" value="#E71224"/>
    </inkml:brush>
  </inkml:definitions>
  <inkml:trace contextRef="#ctx0" brushRef="#br0">15 12 3284 0 0,'11'-4'6142'0'0,"12"-3"8620"0"0,-44 13-14650 0 0,16-5-133 0 0,-4 14-2164 0 0,4-5-4076 0 0,-2 16-6346 0 0,6-17 10669 0 0</inkml:trace>
</inkml:ink>
</file>

<file path=ppt/ink/ink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7.669"/>
    </inkml:context>
    <inkml:brush xml:id="br0">
      <inkml:brushProperty name="width" value="0.05" units="cm"/>
      <inkml:brushProperty name="height" value="0.05" units="cm"/>
      <inkml:brushProperty name="color" value="#004F8B"/>
    </inkml:brush>
  </inkml:definitions>
  <inkml:trace contextRef="#ctx0" brushRef="#br0">0 50 7217 0 0,'7'-38'17305'0'0,"-1"26"-18686"0"0</inkml:trace>
</inkml:ink>
</file>

<file path=ppt/ink/ink5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0.930"/>
    </inkml:context>
    <inkml:brush xml:id="br0">
      <inkml:brushProperty name="width" value="0.05" units="cm"/>
      <inkml:brushProperty name="height" value="0.05" units="cm"/>
      <inkml:brushProperty name="color" value="#E71224"/>
    </inkml:brush>
  </inkml:definitions>
  <inkml:trace contextRef="#ctx0" brushRef="#br0">188 312 4464 0 0,'0'0'2921'0'0,"-13"18"6023"0"0,10-11-8371 0 0,2-5-372 0 0,0 1-52 0 0,0 0 0 0 0,1 0 0 0 0,-1 0 0 0 0,0 0 0 0 0,1 0 1 0 0,0 0-1 0 0,0 0 0 0 0,0 0 0 0 0,0 0 0 0 0,0 0 0 0 0,2 4 0 0 0,-2-6-278 0 0,0-1 112 0 0,0 1 1 0 0,0-1-1 0 0,0 0 1 0 0,0 0-1 0 0,0 0 0 0 0,0 0 1 0 0,0 0-1 0 0,-1 1 0 0 0,1-1 1 0 0,0 0-1 0 0,0 0 1 0 0,0 0-1 0 0,0 0 0 0 0,0 1 1 0 0,0-1-1 0 0,0 0 0 0 0,0 0 1 0 0,0 0-1 0 0,0 0 1 0 0,0 1-1 0 0,1-1 0 0 0,-1 0 1 0 0,0 0-1 0 0,0 0 0 0 0,0 0 1 0 0,0 0-1 0 0,0 1 1 0 0,0-1-1 0 0,0 0 0 0 0,0 0 1 0 0,0 0-1 0 0,0 0 1 0 0,1 0-1 0 0,-1 0 0 0 0,0 1 1 0 0,0-1-1 0 0,0 0 0 0 0,0 0 1 0 0,0 0-1 0 0,1 0 1 0 0,-1 0-1 0 0,0 0 0 0 0,0 0 1 0 0,0 0-1 0 0,0 0 0 0 0,1 0 1 0 0,-1 0-1 0 0,0 0 1 0 0,0 0-1 0 0,0 0 0 0 0,0 0 1 0 0,0 0-1 0 0,1 0 0 0 0,-1 0 1 0 0,0 0-1 0 0,0 0 1 0 0,1 0-1 0 0,-1-1 58 0 0,1 1 0 0 0,0-1 0 0 0,0 0 0 0 0,-1 1 0 0 0,1-1 0 0 0,-1 0 0 0 0,1 0 0 0 0,-1 0 0 0 0,1 0 0 0 0,-1 0 0 0 0,1 1 0 0 0,-1-1 0 0 0,0 0 0 0 0,1 0 0 0 0,-1 0 0 0 0,0 0 0 0 0,0 0 0 0 0,0 0 0 0 0,0 0 0 0 0,0 0 0 0 0,0 0 0 0 0,0 0 0 0 0,0 0 0 0 0,0 0 0 0 0,0 0 0 0 0,-1 0 0 0 0,1 0-1 0 0,0 0 1 0 0,-1 0 0 0 0,1 0 0 0 0,-1-1 0 0 0,-1 0 393 0 0,-20 12-198 0 0,-3 3 136 0 0,15-8-95 0 0,0 0 1 0 0,0 0-1 0 0,0-1 0 0 0,0-1 1 0 0,-22 5-1 0 0,31-7-221 0 0,-1-1 0 0 0,0 0 0 0 0,1 0 0 0 0,-1 0 0 0 0,0 0 0 0 0,1-1 0 0 0,-1 1 0 0 0,0 0 0 0 0,1-1 0 0 0,-1 1 0 0 0,0-1 0 0 0,1 0 0 0 0,-1 1 0 0 0,1-1 0 0 0,-1 0 0 0 0,1 0 0 0 0,-3-2 0 0 0,3 1 12 0 0,-1 0 0 0 0,0 0 0 0 0,1 0 0 0 0,0-1 0 0 0,-1 1 0 0 0,1 0 0 0 0,0-1-1 0 0,0 1 1 0 0,1-1 0 0 0,-1 1 0 0 0,0-1 0 0 0,1 0 0 0 0,-1 1 0 0 0,1-5 0 0 0,-1-12 247 0 0,1 1 0 0 0,3-36 0 0 0,17-33-3897 0 0,12 3-4197 0 0,9 4-3869 0 0,-31 64 10009 0 0</inkml:trace>
</inkml:ink>
</file>

<file path=ppt/ink/ink5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1.712"/>
    </inkml:context>
    <inkml:brush xml:id="br0">
      <inkml:brushProperty name="width" value="0.05" units="cm"/>
      <inkml:brushProperty name="height" value="0.05" units="cm"/>
      <inkml:brushProperty name="color" value="#E71224"/>
    </inkml:brush>
  </inkml:definitions>
  <inkml:trace contextRef="#ctx0" brushRef="#br0">751 25 3428 0 0,'-20'-25'13546'0'0,"12"58"-12509"0"0,0 0 0 0 0,2 0 0 0 0,2 1 0 0 0,1-1 1 0 0,2 51-1 0 0,1-38-702 0 0,-2-1 0 0 0,-12 65 0 0 0,8-82-261 0 0,-2 1 0 0 0,0-2 0 0 0,-2 1 1 0 0,-1-1-1 0 0,-2-1 0 0 0,-22 37 0 0 0,25-48 10 0 0,-1 1-1 0 0,-1-2 1 0 0,0 0 0 0 0,-1 0 0 0 0,0-1-1 0 0,-1-1 1 0 0,-1 0 0 0 0,0-1-1 0 0,0-1 1 0 0,-1 0 0 0 0,-22 9 0 0 0,21-12 112 0 0,0-1 0 0 0,0-1 1 0 0,-1-1-1 0 0,0 0 0 0 0,1-1 0 0 0,-1-1 1 0 0,0-1-1 0 0,-32-1 0 0 0,38-1-78 0 0,1 0 1 0 0,-1 0-1 0 0,1-1 0 0 0,-1-1 0 0 0,1 0 1 0 0,0-1-1 0 0,0 0 0 0 0,0 0 0 0 0,1-1 1 0 0,-1 0-1 0 0,1-1 0 0 0,0-1 1 0 0,1 1-1 0 0,-14-13 0 0 0,18 12-100 0 0,0 0 0 0 0,0 0 0 0 0,1 0 0 0 0,0 0-1 0 0,0 0 1 0 0,1-1 0 0 0,0 0 0 0 0,0 0 0 0 0,1 1 0 0 0,0-2 0 0 0,0 1 0 0 0,1 0-1 0 0,0 0 1 0 0,1 0 0 0 0,0-1 0 0 0,0 1 0 0 0,0 0 0 0 0,1 0 0 0 0,0-1 0 0 0,4-11-1 0 0,1-4-414 0 0,1-1-1 0 0,1 1 1 0 0,1 1-1 0 0,2 0 0 0 0,18-32 1 0 0,-10 24-3015 0 0,41-52 1 0 0,-48 69 519 0 0,0 1 0 0 0,1 1 1 0 0,1 0-1 0 0,0 0 1 0 0,25-16-1 0 0,-24 21 945 0 0</inkml:trace>
</inkml:ink>
</file>

<file path=ppt/ink/ink5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2.040"/>
    </inkml:context>
    <inkml:brush xml:id="br0">
      <inkml:brushProperty name="width" value="0.05" units="cm"/>
      <inkml:brushProperty name="height" value="0.05" units="cm"/>
      <inkml:brushProperty name="color" value="#E71224"/>
    </inkml:brush>
  </inkml:definitions>
  <inkml:trace contextRef="#ctx0" brushRef="#br0">0 18 3580 0 0,'0'0'4123'0'0,"48"9"7299"0"0,-46-9-10667 0 0,40-15 3902 0 0,-23 4-868 0 0,-25 20-2479 0 0,-19 24-3349 0 0,12-1-2865 0 0,-18 44-12797 0 0,26-64 15854 0 0,-1 0-30 0 0</inkml:trace>
</inkml:ink>
</file>

<file path=ppt/ink/ink5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3.149"/>
    </inkml:context>
    <inkml:brush xml:id="br0">
      <inkml:brushProperty name="width" value="0.05" units="cm"/>
      <inkml:brushProperty name="height" value="0.05" units="cm"/>
      <inkml:brushProperty name="color" value="#E71224"/>
    </inkml:brush>
  </inkml:definitions>
  <inkml:trace contextRef="#ctx0" brushRef="#br0">751 80 2976 0 0,'0'0'1206'0'0,"-30"-11"6040"0"0,29 10-6564 0 0,0 1-529 0 0,1 0-1 0 0,-1 0 0 0 0,1 0 0 0 0,-1 0 0 0 0,1 0 0 0 0,-1 0 0 0 0,1 0 1 0 0,-1 0-1 0 0,1 0 0 0 0,-1-1 0 0 0,1 1 0 0 0,0 0 0 0 0,-1 0 0 0 0,1-1 1 0 0,-1 1-1 0 0,1 0 0 0 0,-1 0 0 0 0,1-1 0 0 0,0 1 0 0 0,-1 0 0 0 0,1-1 0 0 0,0 1 1 0 0,-1-1-1 0 0,1 1 0 0 0,0 0 0 0 0,0-1 0 0 0,-1 1 0 0 0,1-1 0 0 0,0 1 1 0 0,0-1-1 0 0,0 1 0 0 0,0-1 0 0 0,0 1 0 0 0,-1-1 0 0 0,1 1 0 0 0,0-1 1 0 0,-2-3 1935 0 0,-6 13-1798 0 0,6-6-141 0 0,-2-2 1 0 0,4 0-142 0 0,-1 0 0 0 0,0-1 0 0 0,1 1-1 0 0,-1 0 1 0 0,0-1 0 0 0,0 1 0 0 0,0-1 0 0 0,1 1 0 0 0,-1-1 0 0 0,0 1 0 0 0,0-1 0 0 0,0 0-1 0 0,0 1 1 0 0,0-1 0 0 0,0 0 0 0 0,0 0 0 0 0,0 1 0 0 0,0-1 0 0 0,0 0 0 0 0,0 0 0 0 0,0 0-1 0 0,0 0 1 0 0,0-1 0 0 0,0 1 0 0 0,0 0 0 0 0,-1-1 0 0 0,1 1-20 0 0,0 0 1 0 0,0 0-1 0 0,0 0 1 0 0,0-1 0 0 0,0 1-1 0 0,0-1 1 0 0,0 1-1 0 0,0-1 1 0 0,0 1-1 0 0,0-1 1 0 0,0 1-1 0 0,0-1 1 0 0,0 0-1 0 0,1 0 1 0 0,-1 1-1 0 0,0-1 1 0 0,0 0-1 0 0,1 0 1 0 0,-1 0-1 0 0,1 0 1 0 0,-1 0-1 0 0,1 0 1 0 0,-1 0-1 0 0,1 0 1 0 0,-1 0 0 0 0,1 0-1 0 0,0 0 1 0 0,0 0-1 0 0,-1 0 1 0 0,1 0-1 0 0,0 0 1 0 0,0 0-1 0 0,0 0 1 0 0,0 0-1 0 0,0 0 1 0 0,1 0-1 0 0,-1-2 1 0 0,0 0-26 0 0,0-1 0 0 0,1 1 0 0 0,-1-1 0 0 0,1 1 0 0 0,0-1 0 0 0,0 1 0 0 0,0-1 0 0 0,0 1 0 0 0,3-5 0 0 0,-3 7-8 0 0,1 0 65 0 0,1 1 12 0 0,0 0 0 0 0,0 0 0 0 0,-1 0 1 0 0,1 0-1 0 0,0 0 0 0 0,-1 1 0 0 0,1-1 1 0 0,0 1-1 0 0,-1-1 0 0 0,1 1 0 0 0,-1 0 0 0 0,1 0 1 0 0,-1 0-1 0 0,1 1 0 0 0,-1-1 0 0 0,0 0 1 0 0,1 1-1 0 0,-1 0 0 0 0,0-1 0 0 0,0 1 0 0 0,0 0 1 0 0,0 0-1 0 0,-1 0 0 0 0,1 0 0 0 0,0 1 1 0 0,-1-1-1 0 0,0 0 0 0 0,2 4 0 0 0,-1-4-9 0 0,-1 1 0 0 0,1 1 0 0 0,-1-1 0 0 0,0 0 0 0 0,0 0 0 0 0,0 0-1 0 0,0 1 1 0 0,0-1 0 0 0,-1 0 0 0 0,1 1 0 0 0,-1-1 0 0 0,0 1 0 0 0,0-1 0 0 0,0 0 0 0 0,-1 1-1 0 0,1-1 1 0 0,-1 0 0 0 0,0 1 0 0 0,0-1 0 0 0,0 0 0 0 0,0 0 0 0 0,0 1 0 0 0,-1-1 0 0 0,0 0-1 0 0,1-1 1 0 0,-5 6 0 0 0,-5 5 30 0 0,-1 0 0 0 0,0-1 0 0 0,-1 0 0 0 0,-20 13 0 0 0,-18 18 252 0 0,-57 85 771 0 0,72-83-875 0 0,-2 0 0 0 0,-61 54 0 0 0,83-86-748 0 0,0-2-1 0 0,0 1 1 0 0,-2-2-1 0 0,1 0 1 0 0,-38 14-1 0 0,45-21-432 0 0,-1 0 0 0 0,0 0 0 0 0,0-1-1 0 0,0 0 1 0 0,-14 0 0 0 0,18-2-163 0 0,1 0 0 0 0,0 0 0 0 0,-1-1 0 0 0,1 0 0 0 0,0 0 1 0 0,-1-1-1 0 0,1 0 0 0 0,0 0 0 0 0,-11-6 0 0 0,2 0-654 0 0</inkml:trace>
</inkml:ink>
</file>

<file path=ppt/ink/ink5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3.618"/>
    </inkml:context>
    <inkml:brush xml:id="br0">
      <inkml:brushProperty name="width" value="0.05" units="cm"/>
      <inkml:brushProperty name="height" value="0.05" units="cm"/>
      <inkml:brushProperty name="color" value="#E71224"/>
    </inkml:brush>
  </inkml:definitions>
  <inkml:trace contextRef="#ctx0" brushRef="#br0">0 20 4412 0 0,'11'-6'4945'0'0,"7"-8"9478"0"0,-26 45-32473 0 0,6-23 14881 0 0,-2 1 1444 0 0</inkml:trace>
</inkml:ink>
</file>

<file path=ppt/ink/ink5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4.431"/>
    </inkml:context>
    <inkml:brush xml:id="br0">
      <inkml:brushProperty name="width" value="0.05" units="cm"/>
      <inkml:brushProperty name="height" value="0.05" units="cm"/>
      <inkml:brushProperty name="color" value="#E71224"/>
    </inkml:brush>
  </inkml:definitions>
  <inkml:trace contextRef="#ctx0" brushRef="#br0">684 166 4484 0 0,'-2'2'651'0'0,"-1"-1"0"0"0,0 0 0 0 0,1 1 0 0 0,-1-1 0 0 0,0 0 0 0 0,0 0 0 0 0,0-1-1 0 0,0 1 1 0 0,0-1 0 0 0,0 1 0 0 0,0-1 0 0 0,0 0 0 0 0,0 0 0 0 0,1 0-1 0 0,-1 0 1 0 0,0-1 0 0 0,0 1 0 0 0,0-1 0 0 0,0 0 0 0 0,0 0 0 0 0,-3-1 0 0 0,3 0-437 0 0,1 0 1 0 0,0 0 0 0 0,0 0 0 0 0,0 0 0 0 0,0-1-1 0 0,0 1 1 0 0,1-1 0 0 0,-1 1 0 0 0,1-1 0 0 0,-1 1 0 0 0,1-1-1 0 0,0 0 1 0 0,0 1 0 0 0,0-1 0 0 0,0 0 0 0 0,1 0-1 0 0,-1 0 1 0 0,1 0 0 0 0,0 0 0 0 0,0 0 0 0 0,0-5-1 0 0,0 3-143 0 0,1 0 0 0 0,-1 0 0 0 0,1 0 0 0 0,0 0 0 0 0,1 0 0 0 0,-1 0 0 0 0,1 1 0 0 0,0-1-1 0 0,0 1 1 0 0,0-1 0 0 0,1 1 0 0 0,-1 0 0 0 0,1 0 0 0 0,0 0 0 0 0,0 0 0 0 0,1 0 0 0 0,-1 1-1 0 0,1-1 1 0 0,0 1 0 0 0,0 0 0 0 0,0 0 0 0 0,0 0 0 0 0,0 1 0 0 0,1 0 0 0 0,-1-1 0 0 0,1 2-1 0 0,7-3 1 0 0,-10 3 5 0 0,4 8 382 0 0,-6-7-449 0 0,1 0 0 0 0,0 1 0 0 0,-1-1 1 0 0,1 1-1 0 0,0-1 0 0 0,-1 1 0 0 0,1-1 0 0 0,-1 1 0 0 0,1-1 0 0 0,-1 1 0 0 0,1-1 0 0 0,-1 1 0 0 0,1 0 0 0 0,-1-1 0 0 0,0 1 1 0 0,1 0-1 0 0,-1-1 0 0 0,0 1 0 0 0,0 0 0 0 0,1 0 0 0 0,-1-1 0 0 0,0 1 0 0 0,0 0 0 0 0,0 0 0 0 0,0 0 0 0 0,-3 12 54 0 0,-1 0 0 0 0,0 0-1 0 0,-1-1 1 0 0,0 0 0 0 0,-1 0-1 0 0,0 0 1 0 0,-1-1 0 0 0,0 1-1 0 0,-1-2 1 0 0,-1 1 0 0 0,1-1-1 0 0,-1 0 1 0 0,-1-1-1 0 0,0 0 1 0 0,0-1 0 0 0,-1 0-1 0 0,0-1 1 0 0,0 0 0 0 0,-1 0-1 0 0,0-1 1 0 0,0-1 0 0 0,-1 0-1 0 0,1-1 1 0 0,-14 3 0 0 0,20-7-112 0 0,1 0 0 0 0,0-1 1 0 0,0 0-1 0 0,0 0 0 0 0,0 0 1 0 0,0-1-1 0 0,0 1 1 0 0,0-1-1 0 0,0-1 0 0 0,1 1 1 0 0,-1-1-1 0 0,1 1 0 0 0,0-1 1 0 0,-6-5-1 0 0,9 7 4 0 0,1 1 41 0 0,0 0 1 0 0,-1-1 0 0 0,1 1 0 0 0,-1 0-1 0 0,1 0 1 0 0,0 0 0 0 0,-1-1-1 0 0,1 1 1 0 0,-1 0 0 0 0,1 0-1 0 0,-1 0 1 0 0,1 0 0 0 0,-1 0-1 0 0,1 0 1 0 0,-1-1 0 0 0,1 1-1 0 0,0 0 1 0 0,-1 1 0 0 0,1-1-1 0 0,-1 0 1 0 0,1 0 0 0 0,-1 0-1 0 0,1 0 1 0 0,-1 0 0 0 0,1 0-1 0 0,-1 1 1 0 0,1-1 0 0 0,0 0 0 0 0,-1 0-1 0 0,1 0 1 0 0,-1 1 0 0 0,1-1-1 0 0,0 0 1 0 0,-1 1 0 0 0,1-1-1 0 0,0 0 1 0 0,-1 1 0 0 0,1-1-1 0 0,0 1 1 0 0,0-1 0 0 0,-1 0-1 0 0,1 1 1 0 0,0-1 0 0 0,0 1-1 0 0,0-1 1 0 0,-1 1 0 0 0,1-1-1 0 0,0 1 1 0 0,0-1 0 0 0,0 0-1 0 0,0 1 1 0 0,0 0 0 0 0,1 12 76 0 0,0-1 1 0 0,-1 1-1 0 0,-1-1 1 0 0,0 1 0 0 0,-1-1-1 0 0,0 1 1 0 0,-1-1-1 0 0,0 0 1 0 0,-1 0-1 0 0,0 0 1 0 0,-1-1 0 0 0,0 1-1 0 0,-8 12 1 0 0,3-9-15 0 0,1 1 0 0 0,-2-1 0 0 0,0-1 0 0 0,-1 0 0 0 0,0-1 0 0 0,-1 0 0 0 0,0-1 0 0 0,-25 17 0 0 0,32-25 49 0 0,0 0 0 0 0,-1-1 0 0 0,1 0 0 0 0,-1 0 0 0 0,0 0 0 0 0,0-1 1 0 0,0 0-1 0 0,0-1 0 0 0,0 1 0 0 0,0-1 0 0 0,-1-1 0 0 0,1 0 0 0 0,0 0 1 0 0,0 0-1 0 0,0 0 0 0 0,-9-3 0 0 0,12 2-68 0 0,0 0 1 0 0,0 0-1 0 0,1-1 1 0 0,-1 0-1 0 0,1 1 1 0 0,-1-1-1 0 0,1 0 1 0 0,0-1-1 0 0,-1 1 1 0 0,1-1-1 0 0,1 1 0 0 0,-1-1 1 0 0,0 0-1 0 0,0 0 1 0 0,1 0-1 0 0,0 0 1 0 0,0 0-1 0 0,0-1 1 0 0,0 1-1 0 0,0-1 0 0 0,1 0 1 0 0,-1 1-1 0 0,1-1 1 0 0,0 0-1 0 0,0 0 1 0 0,0 1-1 0 0,1-1 1 0 0,-1 0-1 0 0,1 0 0 0 0,1-7 1 0 0,-1-6-227 0 0,1 0 1 0 0,1 0-1 0 0,8-32 0 0 0,-4 27-1856 0 0,1 2-1 0 0,15-32 1 0 0,-3 17-3506 0 0,1 1-1 0 0,2 1 1 0 0,29-34 0 0 0,-38 51 3610 0 0</inkml:trace>
</inkml:ink>
</file>

<file path=ppt/ink/ink5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4.790"/>
    </inkml:context>
    <inkml:brush xml:id="br0">
      <inkml:brushProperty name="width" value="0.05" units="cm"/>
      <inkml:brushProperty name="height" value="0.05" units="cm"/>
      <inkml:brushProperty name="color" value="#E71224"/>
    </inkml:brush>
  </inkml:definitions>
  <inkml:trace contextRef="#ctx0" brushRef="#br0">11 74 5753 0 0,'26'-20'11083'0'0,"-23"18"-10219"0"0,0-1 0 0 0,-1 0 0 0 0,1 0-1 0 0,-1 0 1 0 0,0 0 0 0 0,0-1 0 0 0,0 1 0 0 0,0-1 0 0 0,2-7-1 0 0,-4 10-304 0 0,0 1-496 0 0,1-1 0 0 0,-1 1 0 0 0,0 0-1 0 0,0-1 1 0 0,0 1 0 0 0,0-1 0 0 0,0 1 0 0 0,0-1 0 0 0,0 1 0 0 0,0-1-1 0 0,0 1 1 0 0,0 0 0 0 0,0-1 0 0 0,0 1 0 0 0,-1-1 0 0 0,1 1-1 0 0,0-1 1 0 0,0 1 0 0 0,0 0 0 0 0,-1-1 0 0 0,1 1 0 0 0,0-1 0 0 0,0 1-1 0 0,-1 0 1 0 0,1-1 0 0 0,0 1 0 0 0,-1 0 0 0 0,1 0 0 0 0,0-1 0 0 0,-1 1-1 0 0,1 0 1 0 0,0 0 0 0 0,-1-1 0 0 0,1 1 0 0 0,-1 0 0 0 0,1 0-1 0 0,0 0 1 0 0,-1 0 0 0 0,1-1 0 0 0,-1 1 0 0 0,1 0 0 0 0,-1 0 0 0 0,1 0-1 0 0,-1 0 1 0 0,1 0 0 0 0,0 0 0 0 0,-1 0 0 0 0,0 1 0 0 0,-21 17-1174 0 0,20-13-1162 0 0,-1 0 1 0 0,1 1-1 0 0,0-1 1 0 0,0 1-1 0 0,1 0 1 0 0,-1 6-1 0 0,1-7 665 0 0,-8 28-5640 0 0,5-20 5310 0 0</inkml:trace>
</inkml:ink>
</file>

<file path=ppt/ink/ink5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6.134"/>
    </inkml:context>
    <inkml:brush xml:id="br0">
      <inkml:brushProperty name="width" value="0.05" units="cm"/>
      <inkml:brushProperty name="height" value="0.05" units="cm"/>
      <inkml:brushProperty name="color" value="#E71224"/>
    </inkml:brush>
  </inkml:definitions>
  <inkml:trace contextRef="#ctx0" brushRef="#br0">668 59 4208 0 0,'6'-35'6546'0'0,"-2"12"1552"0"0,-2 41-5735 0 0,-5 14-1870 0 0,-1 0-1 0 0,-1 0 1 0 0,-2-1-1 0 0,-1 0 1 0 0,-2 0-1 0 0,-15 35 1 0 0,22-57-482 0 0,-1-1 1 0 0,0 1-1 0 0,0-1 0 0 0,0 0 0 0 0,-1-1 1 0 0,-1 1-1 0 0,1-1 0 0 0,-1 0 1 0 0,-1 0-1 0 0,1 0 0 0 0,-1-1 0 0 0,0 0 1 0 0,-1-1-1 0 0,1 1 0 0 0,-16 7 1 0 0,17-12-201 0 0,0 1 1 0 0,0-1-1 0 0,0 0 1 0 0,0 0-1 0 0,0 0 1 0 0,-11-1-1 0 0,13-1 128 0 0,0 1 0 0 0,-1 0-1 0 0,1 0 1 0 0,0 0-1 0 0,0 1 1 0 0,-1-1 0 0 0,1 1-1 0 0,0 0 1 0 0,0 0 0 0 0,0 1-1 0 0,-1-1 1 0 0,1 1-1 0 0,1 0 1 0 0,-1 0 0 0 0,0 0-1 0 0,0 1 1 0 0,1-1-1 0 0,0 1 1 0 0,-4 3 0 0 0,4-3 62 0 0,1 0 1 0 0,-1 0 0 0 0,1 1-1 0 0,0-1 1 0 0,0 1-1 0 0,0-1 1 0 0,0 1 0 0 0,1 0-1 0 0,-1 0 1 0 0,1 0 0 0 0,0 0-1 0 0,0 0 1 0 0,1 0-1 0 0,-1 0 1 0 0,1 0 0 0 0,0 0-1 0 0,0 0 1 0 0,0 0-1 0 0,1 0 1 0 0,0 5 0 0 0,0-7 26 0 0,0-1-22 0 0,0 0 1 0 0,-1-1 0 0 0,1 1 0 0 0,0-1 0 0 0,-1 1-1 0 0,1-1 1 0 0,0 1 0 0 0,0-1 0 0 0,0 1-1 0 0,-1-1 1 0 0,1 0 0 0 0,0 1 0 0 0,0-1-1 0 0,0 0 1 0 0,0 0 0 0 0,0 1 0 0 0,0-1 0 0 0,0 0-1 0 0,0 0 1 0 0,-1 0 0 0 0,1 0 0 0 0,0 0-1 0 0,1-1 1 0 0,1 1-5 0 0,-1 0 526 0 0,-6-2-501 0 0,-16-4-2 0 0,-30-5 243 0 0,48 10-273 0 0,-40-4 329 0 0,33 4-274 0 0,6 0-14 0 0,-38 11 173 0 0,34-9-103 0 0,1 2 0 0 0,0-1 1 0 0,0 0-1 0 0,0 1 0 0 0,0 0 1 0 0,0 1-1 0 0,1-1 0 0 0,-1 1 1 0 0,1 0-1 0 0,0 1 0 0 0,0-1 0 0 0,0 1 1 0 0,1 0-1 0 0,0 0 0 0 0,0 0 1 0 0,-7 12-1 0 0,5-4 110 0 0,1 0 1 0 0,0 1-1 0 0,0 0 0 0 0,1 0 1 0 0,1 0-1 0 0,-3 27 1 0 0,1 4-848 0 0,-14 95 2095 0 0,7-96-5605 0 0,-4-3-5160 0 0,-3-13-3261 0 0,12-23 10762 0 0</inkml:trace>
</inkml:ink>
</file>

<file path=ppt/ink/ink5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6.774"/>
    </inkml:context>
    <inkml:brush xml:id="br0">
      <inkml:brushProperty name="width" value="0.05" units="cm"/>
      <inkml:brushProperty name="height" value="0.05" units="cm"/>
      <inkml:brushProperty name="color" value="#E71224"/>
    </inkml:brush>
  </inkml:definitions>
  <inkml:trace contextRef="#ctx0" brushRef="#br0">1487 16 3060 0 0,'-1'-1'299'0'0,"1"0"-1"0"0,-1 0 1 0 0,0 0 0 0 0,1 0-1 0 0,-1 0 1 0 0,0 0-1 0 0,0 0 1 0 0,0 0 0 0 0,0 0-1 0 0,0 1 1 0 0,0-1-1 0 0,0 0 1 0 0,0 1-1 0 0,0-1 1 0 0,0 1 0 0 0,0-1-1 0 0,-1 1 1 0 0,1-1-1 0 0,0 1 1 0 0,0 0 0 0 0,0 0-1 0 0,-1-1 1 0 0,-1 1-1 0 0,0 1 9 0 0,0-1 0 0 0,1 1-1 0 0,-1-1 1 0 0,0 1 0 0 0,0 0-1 0 0,0 0 1 0 0,0 0 0 0 0,1 0-1 0 0,-5 4 1 0 0,-6 3 189 0 0,1 1 0 0 0,0 1 0 0 0,-12 12 0 0 0,18-16 156 0 0,-399 370 4051 0 0,19-19-4051 0 0,11 14-5905 0 0,203-206-7708 0 0,149-147 11035 0 0</inkml:trace>
</inkml:ink>
</file>

<file path=ppt/ink/ink5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7.587"/>
    </inkml:context>
    <inkml:brush xml:id="br0">
      <inkml:brushProperty name="width" value="0.05" units="cm"/>
      <inkml:brushProperty name="height" value="0.05" units="cm"/>
      <inkml:brushProperty name="color" value="#E71224"/>
    </inkml:brush>
  </inkml:definitions>
  <inkml:trace contextRef="#ctx0" brushRef="#br0">17 43 4984 0 0,'5'-26'13047'0'0,"-10"10"-4424"0"0,7 39-7430 0 0,-1-14 1040 0 0,0-3-4253 0 0,-1-4-180 0 0,0-1 1834 0 0,0-1-1 0 0,0 0 1 0 0,0 1-1 0 0,0-1 1 0 0,0 1-1 0 0,0-1 0 0 0,0 1 1 0 0,-17 28-18099 0 0,15-23 16256 0 0,0 1 323 0 0</inkml:trace>
</inkml:ink>
</file>

<file path=ppt/ink/ink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7.998"/>
    </inkml:context>
    <inkml:brush xml:id="br0">
      <inkml:brushProperty name="width" value="0.05" units="cm"/>
      <inkml:brushProperty name="height" value="0.05" units="cm"/>
      <inkml:brushProperty name="color" value="#004F8B"/>
    </inkml:brush>
  </inkml:definitions>
  <inkml:trace contextRef="#ctx0" brushRef="#br0">158 1 5116 0 0,'-1'-1'348'0'0,"0"1"-1"0"0,0 0 1 0 0,0 0-1 0 0,1 0 1 0 0,-1 0-1 0 0,0 0 1 0 0,0 0-1 0 0,1 0 1 0 0,-1 1-1 0 0,0-1 1 0 0,0 0-1 0 0,1 0 0 0 0,-1 0 1 0 0,0 1-1 0 0,0-1 1 0 0,1 0-1 0 0,-1 1 1 0 0,0-1-1 0 0,1 1 1 0 0,-1-1-1 0 0,1 1 1 0 0,-1-1-1 0 0,0 1 1 0 0,1-1-1 0 0,-1 2 0 0 0,-9 22 4169 0 0,4 34-1160 0 0,6-51-2562 0 0,-18 204 2999 0 0,3-106-6395 0 0,-4-1-4258 0 0,16-91 5144 0 0,0-1 1 0 0,-1 1-1 0 0,0 0 1 0 0,-1-1-1 0 0,0 0 1 0 0,-1 0-1 0 0,-1-1 1 0 0,-14 21-1 0 0,8-17 49 0 0</inkml:trace>
</inkml:ink>
</file>

<file path=ppt/ink/ink5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39:18.149"/>
    </inkml:context>
    <inkml:brush xml:id="br0">
      <inkml:brushProperty name="width" value="0.05" units="cm"/>
      <inkml:brushProperty name="height" value="0.05" units="cm"/>
      <inkml:brushProperty name="color" value="#E71224"/>
    </inkml:brush>
  </inkml:definitions>
  <inkml:trace contextRef="#ctx0" brushRef="#br0">19 142 3744 0 0,'-18'11'14261'0'0,"33"-16"-7942"0"0,36-17-4367 0 0,-29 11-2153 0 0,7-2-4327 0 0,-2-2-1 0 0,0-1 1 0 0,0-1 0 0 0,24-21 0 0 0,-36 23 2618 0 0</inkml:trace>
</inkml:ink>
</file>

<file path=ppt/ink/ink5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1.480"/>
    </inkml:context>
    <inkml:brush xml:id="br0">
      <inkml:brushProperty name="width" value="0.05" units="cm"/>
      <inkml:brushProperty name="height" value="0.05" units="cm"/>
      <inkml:brushProperty name="color" value="#004F8B"/>
    </inkml:brush>
  </inkml:definitions>
  <inkml:trace contextRef="#ctx0" brushRef="#br0">414 24 2936 0 0,'21'-24'23440'0'0,"-17"42"-22458"0"0,-4-13-1700 0 0,1 4 793 0 0,0-1 1 0 0,-1 1-1 0 0,0 0 0 0 0,0 0 0 0 0,-1 0 0 0 0,0 0 0 0 0,-1 0 0 0 0,0-1 0 0 0,0 1 0 0 0,-1-1 0 0 0,0 1 0 0 0,-1-1 0 0 0,-4 9 0 0 0,1-6 60 0 0,-1 0-1 0 0,0 0 1 0 0,-1-1-1 0 0,0 0 1 0 0,0 0-1 0 0,-1-1 1 0 0,-21 15-1 0 0,-4-2-615 0 0,-1-2 0 0 0,0-1 0 0 0,-2-2 0 0 0,-63 20 0 0 0,66-27-3575 0 0,13-5-5266 0 0,5-9-265 0 0,14 3 7702 0 0</inkml:trace>
</inkml:ink>
</file>

<file path=ppt/ink/ink5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1.996"/>
    </inkml:context>
    <inkml:brush xml:id="br0">
      <inkml:brushProperty name="width" value="0.05" units="cm"/>
      <inkml:brushProperty name="height" value="0.05" units="cm"/>
      <inkml:brushProperty name="color" value="#004F8B"/>
    </inkml:brush>
  </inkml:definitions>
  <inkml:trace contextRef="#ctx0" brushRef="#br0">52 89 3204 0 0,'3'-63'9072'0'0,"4"38"-1369"0"0,-3 33-5319 0 0,-1 9-2177 0 0,0-1-1 0 0,-2 1 1 0 0,1 0-1 0 0,-2 0 0 0 0,0 0 1 0 0,-3 18-1 0 0,-10 55-4890 0 0,10-70 2336 0 0,-1 2-627 0 0,-1-1 1 0 0,0 1 0 0 0,-2-1-1 0 0,-18 39 1 0 0,15-39 1138 0 0</inkml:trace>
</inkml:ink>
</file>

<file path=ppt/ink/ink5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2.964"/>
    </inkml:context>
    <inkml:brush xml:id="br0">
      <inkml:brushProperty name="width" value="0.05" units="cm"/>
      <inkml:brushProperty name="height" value="0.05" units="cm"/>
      <inkml:brushProperty name="color" value="#004F8B"/>
    </inkml:brush>
  </inkml:definitions>
  <inkml:trace contextRef="#ctx0" brushRef="#br0">877 26 3764 0 0,'7'-10'2435'0'0,"5"-4"6237"0"0,-11 14-8565 0 0,-1-1 0 0 0,1 1 0 0 0,-1 0 0 0 0,0 0 0 0 0,1 0 0 0 0,-1 0 0 0 0,1 0 0 0 0,-1 0 0 0 0,1 0 1 0 0,-1-1-1 0 0,0 1 0 0 0,1 0 0 0 0,-1 1 0 0 0,1-1 0 0 0,-1 0 0 0 0,1 0 0 0 0,-1 0 0 0 0,1 0 0 0 0,-1 0 0 0 0,0 0 0 0 0,1 0 0 0 0,-1 1 1 0 0,1-1-1 0 0,-1 0 0 0 0,0 0 0 0 0,1 0 0 0 0,-1 1 0 0 0,0-1 0 0 0,1 0 0 0 0,-1 1 0 0 0,0-1 0 0 0,1 1 0 0 0,-1 0-47 0 0,1 0-1 0 0,-1 0 0 0 0,0 1 1 0 0,1-1-1 0 0,-1 0 0 0 0,0 0 1 0 0,0 0-1 0 0,0 0 0 0 0,0 1 0 0 0,0-1 1 0 0,0 0-1 0 0,0 0 0 0 0,0 0 1 0 0,-1 0-1 0 0,1 1 0 0 0,0-1 1 0 0,-1 0-1 0 0,1 0 0 0 0,-1 0 1 0 0,1 0-1 0 0,-1 0 0 0 0,0 1 0 0 0,-14 23 541 0 0,14-24-582 0 0,-13 17 127 0 0,-2 0 0 0 0,0-1 0 0 0,-1 0 0 0 0,-1-1 0 0 0,-1-1 0 0 0,0-1 0 0 0,0-1 0 0 0,-2 0 0 0 0,1-2 0 0 0,-2 0 0 0 0,1-1 0 0 0,-1-2 0 0 0,-1 0 0 0 0,-32 7 0 0 0,42-13-289 0 0,0-1 1 0 0,0 0 0 0 0,0-1 0 0 0,0 0-1 0 0,0-1 1 0 0,0 0 0 0 0,0-1 0 0 0,-18-6-1 0 0,25 7 80 0 0,0-1 0 0 0,1 0 0 0 0,0 0-1 0 0,0-1 1 0 0,-1 1 0 0 0,1-1-1 0 0,1 0 1 0 0,-1-1 0 0 0,0 1 0 0 0,1-1-1 0 0,0 0 1 0 0,0 0 0 0 0,0 0-1 0 0,0-1 1 0 0,0 1 0 0 0,1-1 0 0 0,0 0-1 0 0,0 0 1 0 0,1 0 0 0 0,-1 0-1 0 0,-1-7 1 0 0,4 10 1 0 0,0 0 0 0 0,-1 0 0 0 0,2 1 0 0 0,-1-1 0 0 0,0 0 0 0 0,0 0 0 0 0,1 0-1 0 0,-1 0 1 0 0,1 1 0 0 0,-1-1 0 0 0,1 0 0 0 0,0 1 0 0 0,-1-1 0 0 0,1 0 0 0 0,0 1 0 0 0,0-1 0 0 0,0 1-1 0 0,1-1 1 0 0,-1 1 0 0 0,0 0 0 0 0,0-1 0 0 0,1 1 0 0 0,-1 0 0 0 0,1 0 0 0 0,-1 0 0 0 0,3-1 0 0 0,41-23-1021 0 0,-31 20 909 0 0,0 1 0 0 0,1 0 0 0 0,0 1 0 0 0,19-2 0 0 0,-28 4 196 0 0,0 0 0 0 0,0 1-1 0 0,0 0 1 0 0,0 0 0 0 0,-1 0-1 0 0,1 1 1 0 0,0-1 0 0 0,0 2-1 0 0,-1-1 1 0 0,1 0 0 0 0,0 1-1 0 0,-1 0 1 0 0,1 1 0 0 0,8 4 0 0 0,-13-6 29 0 0,0 0 0 0 0,0-1 0 0 0,-1 1 1 0 0,1 0-1 0 0,0 0 0 0 0,0 0 0 0 0,-1 0 1 0 0,1 0-1 0 0,0 0 0 0 0,-1 0 1 0 0,1 0-1 0 0,-1 0 0 0 0,1 0 0 0 0,-1 0 1 0 0,0 0-1 0 0,1 0 0 0 0,-1 0 1 0 0,0 1-1 0 0,0-1 0 0 0,0 0 0 0 0,0 0 1 0 0,0 0-1 0 0,0 0 0 0 0,0 3 0 0 0,-1-2 7 0 0,0 1 0 0 0,0-1-1 0 0,0 1 1 0 0,-1-1-1 0 0,1 0 1 0 0,-1 1 0 0 0,1-1-1 0 0,-1 0 1 0 0,0 0-1 0 0,-2 3 1 0 0,-6 3 103 0 0,0 0 0 0 0,-1 0 1 0 0,-15 8-1 0 0,25-15-118 0 0,-17 8 21 0 0,-1-1-1 0 0,0-1 0 0 0,0 0 0 0 0,0-2 1 0 0,-1 0-1 0 0,1-1 0 0 0,-41 2 1 0 0,-45 9-134 0 0,87-9 78 0 0,-1-1-1 0 0,1 2 1 0 0,0 1-1 0 0,0 0 1 0 0,1 1-1 0 0,0 1 1 0 0,-27 21-1 0 0,35-24-509 0 0,0 1-1 0 0,1 0 0 0 0,0 0 0 0 0,-12 17 1 0 0,18-21-371 0 0,-5 7-3644 0 0</inkml:trace>
</inkml:ink>
</file>

<file path=ppt/ink/ink5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3.340"/>
    </inkml:context>
    <inkml:brush xml:id="br0">
      <inkml:brushProperty name="width" value="0.05" units="cm"/>
      <inkml:brushProperty name="height" value="0.05" units="cm"/>
      <inkml:brushProperty name="color" value="#004F8B"/>
    </inkml:brush>
  </inkml:definitions>
  <inkml:trace contextRef="#ctx0" brushRef="#br0">112 40 4504 0 0,'13'-40'15261'0'0,"-14"64"-14563"0"0,-2 30 141 0 0,-15 71-1 0 0,10-89-2627 0 0,-2 0-1 0 0,-23 60 0 0 0,21-65-2290 0 0,3 0 0 0 0,-11 54 0 0 0,14-55 1810 0 0,2-6 469 0 0</inkml:trace>
</inkml:ink>
</file>

<file path=ppt/ink/ink5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3.683"/>
    </inkml:context>
    <inkml:brush xml:id="br0">
      <inkml:brushProperty name="width" value="0.05" units="cm"/>
      <inkml:brushProperty name="height" value="0.05" units="cm"/>
      <inkml:brushProperty name="color" value="#004F8B"/>
    </inkml:brush>
  </inkml:definitions>
  <inkml:trace contextRef="#ctx0" brushRef="#br0">35 14 5845 0 0,'12'30'11565'0'0,"-12"-24"-14448"0"0,-38-44-7688 0 0,29 26 8507 0 0</inkml:trace>
</inkml:ink>
</file>

<file path=ppt/ink/ink5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4.043"/>
    </inkml:context>
    <inkml:brush xml:id="br0">
      <inkml:brushProperty name="width" value="0.05" units="cm"/>
      <inkml:brushProperty name="height" value="0.05" units="cm"/>
      <inkml:brushProperty name="color" value="#004F8B"/>
    </inkml:brush>
  </inkml:definitions>
  <inkml:trace contextRef="#ctx0" brushRef="#br0">65 4 4104 0 0,'2'-4'12605'0'0,"3"23"-9672"0"0,-4-14-2954 0 0,0 1 0 0 0,0-1 0 0 0,-1 0-1 0 0,1 0 1 0 0,-1 1 0 0 0,-1-1 0 0 0,1 0-1 0 0,-2 7 1 0 0,-13 19-2279 0 0,8-19-1103 0 0,-1 1-1 0 0,-1-1 1 0 0,-14 16 0 0 0,13-17 1469 0 0</inkml:trace>
</inkml:ink>
</file>

<file path=ppt/ink/ink5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4.746"/>
    </inkml:context>
    <inkml:brush xml:id="br0">
      <inkml:brushProperty name="width" value="0.05" units="cm"/>
      <inkml:brushProperty name="height" value="0.05" units="cm"/>
      <inkml:brushProperty name="color" value="#004F8B"/>
    </inkml:brush>
  </inkml:definitions>
  <inkml:trace contextRef="#ctx0" brushRef="#br0">123 71 5252 0 0,'6'-40'7967'0'0,"-2"9"2857"0"0,-2 62-7694 0 0,-2-7-2702 0 0,1 42 62 0 0,-14 108 0 0 0,9-149-2630 0 0,-2 0 0 0 0,-13 39-1 0 0,11-45-1569 0 0,-1 0-1 0 0,0-1 0 0 0,-23 34 0 0 0,9-20-568 0 0,11-18 2425 0 0</inkml:trace>
</inkml:ink>
</file>

<file path=ppt/ink/ink5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5.402"/>
    </inkml:context>
    <inkml:brush xml:id="br0">
      <inkml:brushProperty name="width" value="0.05" units="cm"/>
      <inkml:brushProperty name="height" value="0.05" units="cm"/>
      <inkml:brushProperty name="color" value="#004F8B"/>
    </inkml:brush>
  </inkml:definitions>
  <inkml:trace contextRef="#ctx0" brushRef="#br0">156 86 4412 0 0,'-1'-8'15494'0'0,"-20"13"-15282"0"0,16-4 101 0 0,3-2-194 0 0,-6-1-56 0 0,7 1-86 0 0,0 1-1 0 0,1-1 1 0 0,-1 1-1 0 0,0-1 0 0 0,1 1 1 0 0,-1-1-1 0 0,0 1 1 0 0,1-1-1 0 0,-1 0 1 0 0,1 1-1 0 0,-1-1 1 0 0,1 0-1 0 0,-1 0 0 0 0,1 0 1 0 0,0 1-1 0 0,-1-1 1 0 0,1 0-1 0 0,0 0 1 0 0,0 0-1 0 0,0 1 0 0 0,-1-1 1 0 0,1 0-1 0 0,0 0 1 0 0,0 0-1 0 0,0 0 1 0 0,0 0-1 0 0,1 0 1 0 0,-1 1-1 0 0,0-1 0 0 0,0 0 1 0 0,0 0-1 0 0,1 0 1 0 0,-1 0-1 0 0,0 1 1 0 0,2-2-1 0 0,12-28-664 0 0,-11 27 657 0 0,1 0 1 0 0,0 0-1 0 0,0 0 1 0 0,0 1-1 0 0,0 0 1 0 0,0-1-1 0 0,5-1 0 0 0,-7 4 42 0 0,23 21 247 0 0,-24-17-202 0 0,1 1 0 0 0,-1-1 0 0 0,1 1-1 0 0,-1 0 1 0 0,-1-1 0 0 0,1 1 0 0 0,-1 0 0 0 0,1 0 0 0 0,-1 0-1 0 0,-1-1 1 0 0,1 1 0 0 0,-1 0 0 0 0,0-1 0 0 0,-1 7 0 0 0,-1-2-110 0 0,-1 0 1 0 0,0 0-1 0 0,0 0 1 0 0,-1-1-1 0 0,0 0 1 0 0,-10 14 0 0 0,3-8-1409 0 0,-1 0 0 0 0,-24 21 0 0 0,-26 10-9737 0 0,50-38 9159 0 0,-1-3 192 0 0</inkml:trace>
</inkml:ink>
</file>

<file path=ppt/ink/ink5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6.199"/>
    </inkml:context>
    <inkml:brush xml:id="br0">
      <inkml:brushProperty name="width" value="0.05" units="cm"/>
      <inkml:brushProperty name="height" value="0.05" units="cm"/>
      <inkml:brushProperty name="color" value="#004F8B"/>
    </inkml:brush>
  </inkml:definitions>
  <inkml:trace contextRef="#ctx0" brushRef="#br0">664 39 3704 0 0,'3'-4'7725'0'0,"1"13"-5841"0"0,-3 20-911 0 0,-4-18-635 0 0,-1 0 0 0 0,-1 0 0 0 0,0-1 1 0 0,0 0-1 0 0,-1 0 0 0 0,0 0 0 0 0,-1-1 0 0 0,0 0 1 0 0,0 0-1 0 0,-1-1 0 0 0,0 1 0 0 0,-1-2 0 0 0,-13 10 0 0 0,21-16-312 0 0,-1 0-1 0 0,1 0 0 0 0,-1 0 0 0 0,1-1 0 0 0,0 1 0 0 0,-1 0 0 0 0,0-1 1 0 0,1 1-1 0 0,-1-1 0 0 0,1 0 0 0 0,-1 1 0 0 0,1-1 0 0 0,-1 0 0 0 0,0 0 1 0 0,1 0-1 0 0,-1 0 0 0 0,0-1 0 0 0,1 1 0 0 0,-1 0 0 0 0,1-1 0 0 0,-1 1 1 0 0,1-1-1 0 0,-1 1 0 0 0,1-1 0 0 0,-3-1 0 0 0,1 0-19 0 0,1-1-1 0 0,0 1 0 0 0,0 0 1 0 0,0-1-1 0 0,0 0 1 0 0,0 1-1 0 0,0-1 0 0 0,1 0 1 0 0,0 0-1 0 0,-1 0 1 0 0,1 0-1 0 0,-1-4 0 0 0,-1-8-36 0 0,0 0-1 0 0,0 0 1 0 0,2-1-1 0 0,-1-18 0 0 0,5-46 1431 0 0,-3 78-689 0 0,2 5-657 0 0,0 0 0 0 0,0 0 0 0 0,0 0 1 0 0,-1 0-1 0 0,1 0 0 0 0,0 0 0 0 0,-1 0 0 0 0,0 0 1 0 0,0 1-1 0 0,1 4 0 0 0,1 5 128 0 0,0 1 0 0 0,-2-1 1 0 0,1 0-1 0 0,-2 1 0 0 0,0-1 0 0 0,0 1 1 0 0,-3 13-1 0 0,2-22-141 0 0,1 0 0 0 0,-2 0 0 0 0,1 0-1 0 0,0-1 1 0 0,-1 1 0 0 0,0 0 0 0 0,0-1 0 0 0,0 1 0 0 0,-1-1 0 0 0,0 0 0 0 0,1 0-1 0 0,-1 0 1 0 0,-1 0 0 0 0,1-1 0 0 0,-1 1 0 0 0,1-1 0 0 0,-1 1 0 0 0,0-1 0 0 0,0-1-1 0 0,0 1 1 0 0,-1 0 0 0 0,1-1 0 0 0,-8 3 0 0 0,-36 8 191 0 0,44-12-230 0 0,-1 0-1 0 0,1 0 0 0 0,0 0 1 0 0,0 0-1 0 0,0 1 0 0 0,0 0 1 0 0,0-1-1 0 0,0 2 1 0 0,0-1-1 0 0,0 0 0 0 0,1 1 1 0 0,-1-1-1 0 0,1 1 0 0 0,0 0 1 0 0,-1 0-1 0 0,1 1 1 0 0,-3 4-1 0 0,-59 87-440 0 0,-26 35 842 0 0,37-75-4138 0 0,44-46 1501 0 0,-1-1 1 0 0,0-1 0 0 0,-20 11 0 0 0,27-16 966 0 0,2 0 692 0 0,0-1-1 0 0,0 0 1 0 0,0 0-1 0 0,0-1 1 0 0,1 1-1 0 0,-2 0 1 0 0,1-1-1 0 0,0 1 1 0 0,0-1-1 0 0,0 0 0 0 0,0 1 1 0 0,0-1-1 0 0,-4-1 1 0 0,-10-1-1215 0 0</inkml:trace>
</inkml:ink>
</file>

<file path=ppt/ink/ink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8.419"/>
    </inkml:context>
    <inkml:brush xml:id="br0">
      <inkml:brushProperty name="width" value="0.05" units="cm"/>
      <inkml:brushProperty name="height" value="0.05" units="cm"/>
      <inkml:brushProperty name="color" value="#004F8B"/>
    </inkml:brush>
  </inkml:definitions>
  <inkml:trace contextRef="#ctx0" brushRef="#br0">955 47 4676 0 0,'0'0'284'0'0,"-1"-1"-1"0"0,0 1 0 0 0,0-1 1 0 0,1 0-1 0 0,-1 1 0 0 0,1-1 1 0 0,-1 0-1 0 0,0 0 0 0 0,1 1 1 0 0,0-1-1 0 0,-1 0 0 0 0,1 0 0 0 0,-1 0 1 0 0,1 0-1 0 0,0 1 0 0 0,0-1 1 0 0,-1 0-1 0 0,1 0 0 0 0,0 0 1 0 0,0 0-1 0 0,0 0 0 0 0,0 0 1 0 0,0 0-1 0 0,0 0 0 0 0,0 0 1 0 0,0 1-1 0 0,1-1 0 0 0,-1 0 0 0 0,0 0 1 0 0,0 0-1 0 0,1 0 0 0 0,-1 0 1 0 0,1 0-1 0 0,1-1 77 0 0,0 0-1 0 0,0 1 1 0 0,0 0 0 0 0,0-1-1 0 0,0 1 1 0 0,0 0 0 0 0,0 0-1 0 0,1 0 1 0 0,-1 1 0 0 0,0-1 0 0 0,0 0-1 0 0,4 0 1 0 0,6 0 467 0 0,-1-1 1 0 0,0 2-1 0 0,1-1 1 0 0,19 3-1 0 0,-29-2-710 0 0,1 1 0 0 0,0-1 0 0 0,0 0 0 0 0,-1 1 0 0 0,1 0 0 0 0,0 0 0 0 0,-1 0 0 0 0,1 0 0 0 0,0 0 0 0 0,-1 0 0 0 0,1 1 0 0 0,-1-1 1 0 0,0 1-1 0 0,0 0 0 0 0,1-1 0 0 0,-1 1 0 0 0,0 0 0 0 0,-1 0 0 0 0,1 1 0 0 0,0-1 0 0 0,-1 0 0 0 0,1 1 0 0 0,-1-1 0 0 0,1 0 0 0 0,-1 1 0 0 0,0 0 0 0 0,0-1 0 0 0,1 5 0 0 0,-2-3-34 0 0,-1-1 0 0 0,1 1 0 0 0,0-1 0 0 0,-1 0 0 0 0,0 1 1 0 0,0-1-1 0 0,0 1 0 0 0,0-1 0 0 0,0 0 0 0 0,-1 0 0 0 0,0 0 0 0 0,1 0 0 0 0,-1 0 0 0 0,0 0 0 0 0,-1 0 1 0 0,1 0-1 0 0,0-1 0 0 0,-1 1 0 0 0,1-1 0 0 0,-1 0 0 0 0,0 0 0 0 0,-4 3 0 0 0,-1 1 49 0 0,-1-1-1 0 0,0 0 1 0 0,0-1 0 0 0,-1 0-1 0 0,1-1 1 0 0,-15 4-1 0 0,22-6-124 0 0,0 0-1 0 0,0 0 0 0 0,0-1 0 0 0,0 1 1 0 0,0-1-1 0 0,0 0 0 0 0,-1 0 0 0 0,1 1 1 0 0,0-1-1 0 0,0-1 0 0 0,0 1 0 0 0,0 0 0 0 0,0 0 1 0 0,0-1-1 0 0,-1 1 0 0 0,1-1 0 0 0,0 0 1 0 0,0 0-1 0 0,0 0 0 0 0,0 0 0 0 0,1 0 1 0 0,-1 0-1 0 0,0 0 0 0 0,0 0 0 0 0,1-1 0 0 0,-1 1 1 0 0,1-1-1 0 0,-1 1 0 0 0,1-1 0 0 0,-1 0 1 0 0,1 1-1 0 0,0-1 0 0 0,0 0 0 0 0,0 0 1 0 0,-1-3-1 0 0,2 2-49 0 0,0 0 0 0 0,0 0 0 0 0,0 0 0 0 0,0 0-1 0 0,0-1 1 0 0,1 1 0 0 0,0 0 0 0 0,-1 0 0 0 0,1 0 0 0 0,0 0 0 0 0,1 0 0 0 0,-1 0 0 0 0,0 1 0 0 0,1-1 0 0 0,0 0 0 0 0,-1 1 0 0 0,1-1 0 0 0,0 1 0 0 0,1-1 0 0 0,2-2 0 0 0,-4 4 249 0 0,6 9 142 0 0,-6-7-316 0 0,0-1-1 0 0,0 1 1 0 0,0-1 0 0 0,-1 1-1 0 0,1 0 1 0 0,0-1-1 0 0,-1 1 1 0 0,1 0-1 0 0,0-1 1 0 0,-1 1 0 0 0,1 0-1 0 0,-1 0 1 0 0,1 0-1 0 0,-1 0 1 0 0,1 0-1 0 0,-1-1 1 0 0,0 1 0 0 0,1 0-1 0 0,-1 2 1 0 0,-1 6 77 0 0,0-1 0 0 0,-1 1 0 0 0,1-1-1 0 0,-2 1 1 0 0,1-1 0 0 0,-1 0 0 0 0,-1 0 0 0 0,0 0 0 0 0,0-1 0 0 0,0 1 0 0 0,-1-1 0 0 0,0 0 0 0 0,-7 8 0 0 0,8-10-32 0 0,0 0 0 0 0,-1 0 0 0 0,0 0 0 0 0,0 0 0 0 0,0-1 0 0 0,-1 0 0 0 0,0 0 0 0 0,1 0 0 0 0,-1-1 1 0 0,0 0-1 0 0,-1 0 0 0 0,1 0 0 0 0,-1-1 0 0 0,1 0 0 0 0,-1 0 0 0 0,0-1 0 0 0,-8 1 0 0 0,11-2-96 0 0,0 1 0 0 0,1-2-1 0 0,-1 1 1 0 0,1 0 0 0 0,-1-1 0 0 0,0 1 0 0 0,1-1 0 0 0,-1 0-1 0 0,1 0 1 0 0,0-1 0 0 0,-1 1 0 0 0,1-1 0 0 0,0 1 0 0 0,0-1-1 0 0,0 0 1 0 0,0 0 0 0 0,0-1 0 0 0,0 1 0 0 0,0-1-1 0 0,-3-4 1 0 0,2 1-67 0 0,0-1 0 0 0,1 0-1 0 0,0 0 1 0 0,0 0 0 0 0,1-1-1 0 0,-1 1 1 0 0,0-9 0 0 0,-14-35-151 0 0,16 50 563 0 0,-2 3-163 0 0,-174 176 671 0 0,68-94-1826 0 0,79-65-2486 0 0,-56 27 1 0 0,58-35 824 0 0,1 0 0 0 0,-1-2 1 0 0,-1-1-1 0 0,1-2 0 0 0,-1 0 1 0 0,-1-2-1 0 0,-33 1 1 0 0,31-5 696 0 0</inkml:trace>
</inkml:ink>
</file>

<file path=ppt/ink/ink5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6.543"/>
    </inkml:context>
    <inkml:brush xml:id="br0">
      <inkml:brushProperty name="width" value="0.05" units="cm"/>
      <inkml:brushProperty name="height" value="0.05" units="cm"/>
      <inkml:brushProperty name="color" value="#004F8B"/>
    </inkml:brush>
  </inkml:definitions>
  <inkml:trace contextRef="#ctx0" brushRef="#br0">0 121 4788 0 0,'90'-25'6726'0'0,"-20"6"-3223"0"0,-2-4-3990 0 0,-24 4-3219 0 0,-3-3-3522 0 0,-34 16 5446 0 0,0 0 128 0 0</inkml:trace>
</inkml:ink>
</file>

<file path=ppt/ink/ink5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8.090"/>
    </inkml:context>
    <inkml:brush xml:id="br0">
      <inkml:brushProperty name="width" value="0.05" units="cm"/>
      <inkml:brushProperty name="height" value="0.05" units="cm"/>
      <inkml:brushProperty name="color" value="#004F8B"/>
    </inkml:brush>
  </inkml:definitions>
  <inkml:trace contextRef="#ctx0" brushRef="#br0">11 108 3348 0 0,'-11'-8'14562'0'0,"11"8"-14382"0"0,496-41 4036 0 0,-138 13-5417 0 0,-187 4-5389 0 0,-153 21 4952 0 0,-16 2 917 0 0,6-2-1268 0 0</inkml:trace>
</inkml:ink>
</file>

<file path=ppt/ink/ink5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28.590"/>
    </inkml:context>
    <inkml:brush xml:id="br0">
      <inkml:brushProperty name="width" value="0.05" units="cm"/>
      <inkml:brushProperty name="height" value="0.05" units="cm"/>
      <inkml:brushProperty name="color" value="#004F8B"/>
    </inkml:brush>
  </inkml:definitions>
  <inkml:trace contextRef="#ctx0" brushRef="#br0">60 22 2036 0 0,'-36'-13'6907'0'0,"35"12"-6214"0"0,-1 1-275 0 0,1 0 0 0 0,0 0 1 0 0,-1 0-1 0 0,1 0 0 0 0,-1 0 0 0 0,1 0 0 0 0,0-1 0 0 0,0 1 0 0 0,-1-1 0 0 0,1 1 1 0 0,0-1-1 0 0,0 1 0 0 0,-1-1 0 0 0,1 0 0 0 0,-2-1 830 0 0,14 12-636 0 0,-2-2-378 0 0,0 0 1 0 0,0-1-1 0 0,1 0 1 0 0,0-1 0 0 0,1 0-1 0 0,-1-1 1 0 0,1 0-1 0 0,0 0 1 0 0,18 4-1 0 0,6-1 65 0 0,60 8 0 0 0,-74-14-112 0 0,-30-4 81 0 0,4 2-248 0 0,0-1 0 0 0,-1 1 0 0 0,1 0 1 0 0,0 1-1 0 0,0-1 0 0 0,0 1 1 0 0,-6 1-1 0 0,0 4 115 0 0,0 0-1 0 0,1 0 1 0 0,0 1-1 0 0,0 0 1 0 0,0 0-1 0 0,-8 10 1 0 0,2 1-1975 0 0,1 4-4001 0 0,2 2-5585 0 0,9-16 9643 0 0</inkml:trace>
</inkml:ink>
</file>

<file path=ppt/ink/ink5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0.840"/>
    </inkml:context>
    <inkml:brush xml:id="br0">
      <inkml:brushProperty name="width" value="0.05" units="cm"/>
      <inkml:brushProperty name="height" value="0.05" units="cm"/>
      <inkml:brushProperty name="color" value="#004F8B"/>
    </inkml:brush>
  </inkml:definitions>
  <inkml:trace contextRef="#ctx0" brushRef="#br0">83 112 3672 0 0,'0'0'15556'0'0,"5"-1"-15355"0"0,30-2 346 0 0,-33 3-348 0 0,36 2 475 0 0,3-1-270 0 0,-10 0-142 0 0,0-1-1 0 0,40-6 1 0 0,-30-5-62 0 0,-40 10-203 0 0,0 1 0 0 0,1-1-1 0 0,-1 1 1 0 0,0-1 0 0 0,-1 0 0 0 0,1 1 0 0 0,0-1 0 0 0,0 0 0 0 0,0 0-1 0 0,0 1 1 0 0,0-1 0 0 0,-1 0 0 0 0,1 0 0 0 0,0 0 0 0 0,-1 0 0 0 0,1 0-1 0 0,-1 0 1 0 0,1 0 0 0 0,-1 0 0 0 0,0 0 0 0 0,1 0 0 0 0,-1-1 0 0 0,0 1-1 0 0,1-1 1 0 0,-2-1-50 0 0,1 1-1 0 0,-1-1 1 0 0,1 1-1 0 0,-1 0 1 0 0,0-1-1 0 0,0 1 0 0 0,0 0 1 0 0,0-1-1 0 0,0 1 1 0 0,-1 0-1 0 0,1 0 1 0 0,-1 0-1 0 0,1 0 1 0 0,-1 0-1 0 0,0 0 0 0 0,1 1 1 0 0,-1-1-1 0 0,0 1 1 0 0,0-1-1 0 0,-1 1 1 0 0,1-1-1 0 0,0 1 0 0 0,-4-1 1 0 0,4 1-4 0 0,-41-15-468 0 0,38 14 499 0 0,3 1 20 0 0,1 0 0 0 0,-1 1-1 0 0,0-1 1 0 0,0 1 0 0 0,0-1 0 0 0,0 1 0 0 0,0 0 0 0 0,0 0-1 0 0,0 0 1 0 0,0 0 0 0 0,0 0 0 0 0,0 0 0 0 0,0 1 0 0 0,0-1-1 0 0,0 1 1 0 0,-2 0 0 0 0,3-1 5 0 0,-23 2-73 0 0,0 1-1 0 0,0 2 1 0 0,-23 6-1 0 0,39-8 100 0 0,0 0 0 0 0,0 1 0 0 0,1 0 0 0 0,-1 0 0 0 0,1 0 0 0 0,0 1 1 0 0,0 0-1 0 0,0 0 0 0 0,1 1 0 0 0,0 0 0 0 0,0 0 0 0 0,-7 10 0 0 0,7-8 42 0 0,0 0 0 0 0,0 1 0 0 0,1-1 1 0 0,0 1-1 0 0,0 0 0 0 0,1 1 0 0 0,1-1 0 0 0,-1 1 1 0 0,2-1-1 0 0,-1 1 0 0 0,1 0 0 0 0,1 0 0 0 0,0 0 1 0 0,0 0-1 0 0,1 0 0 0 0,0 1 0 0 0,1-1 0 0 0,2 11 1 0 0,-2-18-49 0 0,0 0 0 0 0,1-1 1 0 0,-1 1-1 0 0,1 0 0 0 0,0-1 1 0 0,0 1-1 0 0,0-1 0 0 0,0 1 1 0 0,0-1-1 0 0,0 0 0 0 0,1 0 1 0 0,-1 0-1 0 0,1 0 0 0 0,-1-1 0 0 0,1 1 1 0 0,0-1-1 0 0,0 1 0 0 0,3 0 1 0 0,58 16 13 0 0,-48-14-148 0 0,-2-2-250 0 0,1 0 0 0 0,0 0 0 0 0,-1-2-1 0 0,1 0 1 0 0,0 0 0 0 0,-1-2 0 0 0,25-4 0 0 0,32-12-3464 0 0,-6-5-3478 0 0,-12-2 1309 0 0,-36 16 4435 0 0</inkml:trace>
</inkml:ink>
</file>

<file path=ppt/ink/ink5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1.699"/>
    </inkml:context>
    <inkml:brush xml:id="br0">
      <inkml:brushProperty name="width" value="0.05" units="cm"/>
      <inkml:brushProperty name="height" value="0.05" units="cm"/>
      <inkml:brushProperty name="color" value="#004F8B"/>
    </inkml:brush>
  </inkml:definitions>
  <inkml:trace contextRef="#ctx0" brushRef="#br0">84 12 4340 0 0,'4'-11'13243'0'0,"-16"26"-12572"0"0,0 2 0 0 0,1 0 1 0 0,1 0-1 0 0,0 1 0 0 0,2 0 0 0 0,0 1 1 0 0,-7 24-1 0 0,15-41-703 0 0,-1 0-1 0 0,1 0 1 0 0,0 0 0 0 0,0 0 0 0 0,0 0 0 0 0,0 0-1 0 0,0 0 1 0 0,0-1 0 0 0,0 1 0 0 0,1 0 0 0 0,-1 0-1 0 0,1 0 1 0 0,-1 0 0 0 0,1 0 0 0 0,0-1 0 0 0,1 4-1 0 0,-1-4-293 0 0,0 0-1 0 0,-1 0 1 0 0,1 0-1 0 0,0-1 1 0 0,0 1-1 0 0,0 0 1 0 0,0 0-1 0 0,0 0 1 0 0,0-1-1 0 0,0 1 1 0 0,0-1-1 0 0,0 1 1 0 0,0-1-1 0 0,0 1 1 0 0,0-1-1 0 0,2 1 1 0 0,30-12-12377 0 0,-27 7 10780 0 0</inkml:trace>
</inkml:ink>
</file>

<file path=ppt/ink/ink5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2.168"/>
    </inkml:context>
    <inkml:brush xml:id="br0">
      <inkml:brushProperty name="width" value="0.05" units="cm"/>
      <inkml:brushProperty name="height" value="0.05" units="cm"/>
      <inkml:brushProperty name="color" value="#004F8B"/>
    </inkml:brush>
  </inkml:definitions>
  <inkml:trace contextRef="#ctx0" brushRef="#br0">23 6 3940 0 0,'0'0'4791'0'0,"-4"2"-3841"0"0,-9 5-41 0 0,9-6-73 0 0,2 16 4812 0 0,3-17-5602 0 0,0 0 1 0 0,0 1 0 0 0,-1-1 0 0 0,1 0 0 0 0,0 0 0 0 0,0 0 0 0 0,0 0 0 0 0,0 0-1 0 0,0 0 1 0 0,-1 0 0 0 0,1 0 0 0 0,0 0 0 0 0,0-1 0 0 0,0 1 0 0 0,0 0 0 0 0,-1-1 0 0 0,1 1-1 0 0,0 0 1 0 0,0-1 0 0 0,-1 1 0 0 0,1-1 0 0 0,0 1 0 0 0,0-1 0 0 0,-1 1 0 0 0,1-1-1 0 0,-1 0 1 0 0,1 1 0 0 0,-1-1 0 0 0,1 0 0 0 0,-1 1 0 0 0,1-1 0 0 0,-1 0 0 0 0,1 0 0 0 0,-1 1-1 0 0,0-1 1 0 0,0 0 0 0 0,1 0 0 0 0,-1 0 0 0 0,0 0 0 0 0,0 1 0 0 0,0-1 0 0 0,0 0-1 0 0,0 0 1 0 0,0 0 0 0 0,0 0 0 0 0,0 0 0 0 0,0 1 0 0 0,0-1 0 0 0,0 0 0 0 0,-1 0 0 0 0,1 0-1 0 0,0 0 1 0 0,-1 1 0 0 0,1-1 0 0 0,0 0 0 0 0,-1 0 0 0 0,1 1 0 0 0,-1-1 0 0 0,0 0-1 0 0</inkml:trace>
</inkml:ink>
</file>

<file path=ppt/ink/ink5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3.105"/>
    </inkml:context>
    <inkml:brush xml:id="br0">
      <inkml:brushProperty name="width" value="0.05" units="cm"/>
      <inkml:brushProperty name="height" value="0.05" units="cm"/>
      <inkml:brushProperty name="color" value="#004F8B"/>
    </inkml:brush>
  </inkml:definitions>
  <inkml:trace contextRef="#ctx0" brushRef="#br0">9 91 2968 0 0,'-4'-35'7610'0'0,"4"30"-6824"0"0,0 1-1 0 0,1-1 1 0 0,0 1-1 0 0,0-1 0 0 0,0 1 1 0 0,1-1-1 0 0,3-8 1 0 0,-4 12-444 0 0,33-9 1509 0 0,-27 11-1712 0 0,-1-1-1 0 0,0 1 0 0 0,0 1 1 0 0,0-1-1 0 0,0 1 1 0 0,0 0-1 0 0,0 1 1 0 0,0-1-1 0 0,0 1 0 0 0,5 4 1 0 0,-9-6-113 0 0,0 1-1 0 0,-1-1 1 0 0,1 1 0 0 0,0 0 0 0 0,-1-1-1 0 0,0 1 1 0 0,1 0 0 0 0,-1 0 0 0 0,0 0 0 0 0,0 0-1 0 0,0 0 1 0 0,0 0 0 0 0,0 0 0 0 0,-1 0-1 0 0,1 0 1 0 0,-1 1 0 0 0,1-1 0 0 0,-1 0-1 0 0,0 0 1 0 0,0 1 0 0 0,0-1 0 0 0,0 0 0 0 0,0 0-1 0 0,0 1 1 0 0,-1-1 0 0 0,1 0 0 0 0,-1 0-1 0 0,1 0 1 0 0,-1 0 0 0 0,0 1 0 0 0,0-1-1 0 0,0 0 1 0 0,-2 3 0 0 0,-9 14 123 0 0,-1 0 0 0 0,0-1-1 0 0,-2 0 1 0 0,0-1 0 0 0,-1-1 0 0 0,-34 28-1 0 0,49-43-231 0 0,5-2-577 0 0,-1 1-1 0 0,1-1 1 0 0,-1 0 0 0 0,1 0-1 0 0,-1 0 1 0 0,0-1-1 0 0,1 1 1 0 0,-1-1 0 0 0,0 1-1 0 0,0-1 1 0 0,4-3 0 0 0,42-39-3723 0 0,36-60 5179 0 0,-48 31 7831 0 0,-63 101-7722 0 0,25-26-834 0 0,-12 20 349 0 0,1 1 0 0 0,1 0-1 0 0,1 1 1 0 0,1 0-1 0 0,-9 40 1 0 0,17-61-480 0 0,1 1 0 0 0,0-1 1 0 0,0 0-1 0 0,0 0 0 0 0,1 0 0 0 0,-1 0 0 0 0,1 0 1 0 0,-1 0-1 0 0,1 0 0 0 0,0 0 0 0 0,0 0 0 0 0,0 0 0 0 0,1 0 1 0 0,-1 0-1 0 0,4 4 0 0 0,-1-2-528 0 0,0-1 0 0 0,0 1 0 0 0,0-1 1 0 0,1 1-1 0 0,0-1 0 0 0,0-1 0 0 0,8 6 0 0 0,6 1-2651 0 0,1 0 0 0 0,1-2-1 0 0,28 9 1 0 0,-45-16 2631 0 0,17 6-1306 0 0,-2-3 191 0 0</inkml:trace>
</inkml:ink>
</file>

<file path=ppt/ink/ink5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4.027"/>
    </inkml:context>
    <inkml:brush xml:id="br0">
      <inkml:brushProperty name="width" value="0.05" units="cm"/>
      <inkml:brushProperty name="height" value="0.05" units="cm"/>
      <inkml:brushProperty name="color" value="#004F8B"/>
    </inkml:brush>
  </inkml:definitions>
  <inkml:trace contextRef="#ctx0" brushRef="#br0">1 40 3672 0 0,'21'-9'3973'0'0,"56"0"487"0"0,64-5 2213 0 0,-45 7-5279 0 0,25 6-5771 0 0,-3 13-9582 0 0,-109-10 12307 0 0</inkml:trace>
</inkml:ink>
</file>

<file path=ppt/ink/ink5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4.355"/>
    </inkml:context>
    <inkml:brush xml:id="br0">
      <inkml:brushProperty name="width" value="0.05" units="cm"/>
      <inkml:brushProperty name="height" value="0.05" units="cm"/>
      <inkml:brushProperty name="color" value="#004F8B"/>
    </inkml:brush>
  </inkml:definitions>
  <inkml:trace contextRef="#ctx0" brushRef="#br0">5 17 1904 0 0,'-5'2'9738'0'0,"38"0"-8673"0"0,-1-3-1 0 0,0-1 1 0 0,33-5 0 0 0,-25 1-642 0 0,71 1 1 0 0,-67 8-1429 0 0,0 1-3570 0 0,9 1-4499 0 0,-41-5 7348 0 0</inkml:trace>
</inkml:ink>
</file>

<file path=ppt/ink/ink5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5.261"/>
    </inkml:context>
    <inkml:brush xml:id="br0">
      <inkml:brushProperty name="width" value="0.05" units="cm"/>
      <inkml:brushProperty name="height" value="0.05" units="cm"/>
      <inkml:brushProperty name="color" value="#004F8B"/>
    </inkml:brush>
  </inkml:definitions>
  <inkml:trace contextRef="#ctx0" brushRef="#br0">307 76 3848 0 0,'-3'-10'1566'0'0,"2"5"-686"0"0,-1-1 0 0 0,0 0-1 0 0,0 1 1 0 0,0 0-1 0 0,0-1 1 0 0,-6-7-1 0 0,6 11-722 0 0,1 1 0 0 0,-1-1-1 0 0,0 0 1 0 0,0 1-1 0 0,0-1 1 0 0,0 1-1 0 0,-1-1 1 0 0,1 1-1 0 0,0 0 1 0 0,-1 0 0 0 0,1 0-1 0 0,0 0 1 0 0,-1 1-1 0 0,1-1 1 0 0,-1 1-1 0 0,1-1 1 0 0,-1 1-1 0 0,-3 0 1 0 0,-3 0 37 0 0,0 1 0 0 0,0 0 1 0 0,1 0-1 0 0,-1 1 0 0 0,1 0 0 0 0,-1 0 0 0 0,1 1 0 0 0,0 0 1 0 0,0 1-1 0 0,0 0 0 0 0,0 0 0 0 0,1 1 0 0 0,0 0 0 0 0,0 0 1 0 0,0 0-1 0 0,-11 12 0 0 0,8-6-20 0 0,0-1-1 0 0,1 1 1 0 0,1 0 0 0 0,0 1 0 0 0,0 0-1 0 0,1 0 1 0 0,1 0 0 0 0,0 1 0 0 0,-7 21-1 0 0,12-30-218 0 0,-1 0-1 0 0,1 0 1 0 0,0 1 0 0 0,0-1-1 0 0,1 1 1 0 0,-1-1-1 0 0,1 1 1 0 0,0-1-1 0 0,0 0 1 0 0,1 1-1 0 0,-1-1 1 0 0,1 1-1 0 0,0-1 1 0 0,0 0-1 0 0,0 1 1 0 0,1-1-1 0 0,-1 0 1 0 0,1 0-1 0 0,0 0 1 0 0,1 0-1 0 0,-1 0 1 0 0,0-1-1 0 0,1 1 1 0 0,0-1-1 0 0,0 1 1 0 0,0-1-1 0 0,0 0 1 0 0,1 0 0 0 0,-1-1-1 0 0,8 5 1 0 0,-3-2-786 0 0,1-1 1 0 0,-1 0 0 0 0,1-1 0 0 0,0 0 0 0 0,16 4 0 0 0,50 0-9300 0 0,-60-7 8302 0 0</inkml:trace>
</inkml:ink>
</file>

<file path=ppt/ink/ink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9.044"/>
    </inkml:context>
    <inkml:brush xml:id="br0">
      <inkml:brushProperty name="width" value="0.05" units="cm"/>
      <inkml:brushProperty name="height" value="0.05" units="cm"/>
      <inkml:brushProperty name="color" value="#004F8B"/>
    </inkml:brush>
  </inkml:definitions>
  <inkml:trace contextRef="#ctx0" brushRef="#br0">1246 7 4892 0 0,'1'0'277'0'0,"-1"-1"0"0"0,0 1-1 0 0,1-1 1 0 0,-1 1 0 0 0,0-1-1 0 0,1 1 1 0 0,-1 0 0 0 0,1-1-1 0 0,-1 1 1 0 0,1 0 0 0 0,-1 0 0 0 0,0-1-1 0 0,1 1 1 0 0,-1 0 0 0 0,1 0-1 0 0,-1-1 1 0 0,1 1 0 0 0,0 0-1 0 0,-1 0 1 0 0,1 0 0 0 0,-1 0-1 0 0,1 0 1 0 0,-1 0 0 0 0,1 0-1 0 0,-1 0 1 0 0,1 0 0 0 0,-1 0-1 0 0,1 0 1 0 0,-1 0 0 0 0,1 1-1 0 0,-1-1 1 0 0,1 0 0 0 0,-1 0-1 0 0,1 0 1 0 0,-1 1 0 0 0,1-1-1 0 0,-1 0 1 0 0,1 1 0 0 0,-1-1-1 0 0,1 0 1 0 0,-1 1 0 0 0,0-1-1 0 0,1 1 1 0 0,-1 2 26 0 0,0-1-1 0 0,0 0 1 0 0,-1 1-1 0 0,1-1 1 0 0,-1 0-1 0 0,1 1 1 0 0,-1-1-1 0 0,0 0 1 0 0,0 1-1 0 0,-2 3 1 0 0,-13 22 583 0 0,-2 0 0 0 0,0-1 0 0 0,-2-1 0 0 0,0-1 1 0 0,-2 0-1 0 0,-1-2 0 0 0,-36 29 0 0 0,19-20-415 0 0,-1-3 0 0 0,-2-1 0 0 0,-1-2 0 0 0,-49 21 0 0 0,59-33-461 0 0,0-1 0 0 0,-1-1 1 0 0,-1-3-1 0 0,0 0 0 0 0,0-3 0 0 0,-38 3 0 0 0,18-7-708 0 0,0-2-1 0 0,1-2 1 0 0,-71-13-1 0 0,115 13 724 0 0,1 0 0 0 0,-1 1 0 0 0,0 1-1 0 0,1-1 1 0 0,-1 2 0 0 0,0-1 0 0 0,-16 5-1 0 0,21-4 111 0 0,1 1-1 0 0,0 1 0 0 0,0-1 0 0 0,0 1 0 0 0,0 0 0 0 0,0 0 0 0 0,0 1 0 0 0,1-1 0 0 0,-1 1 0 0 0,1 0 0 0 0,0 0 0 0 0,0 0 0 0 0,1 1 0 0 0,-1-1 0 0 0,-4 10 0 0 0,-1 3-267 0 0,0 0 0 0 0,-10 30 0 0 0,11-27-2210 0 0,15-13-2975 0 0,6-14-3367 0 0,-4 1 6937 0 0,-1 0 0 0 0,0-1 0 0 0,0-1 0 0 0,-1 1 0 0 0,12-17 1 0 0,-3 1-83 0 0</inkml:trace>
</inkml:ink>
</file>

<file path=ppt/ink/ink5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5.793"/>
    </inkml:context>
    <inkml:brush xml:id="br0">
      <inkml:brushProperty name="width" value="0.05" units="cm"/>
      <inkml:brushProperty name="height" value="0.05" units="cm"/>
      <inkml:brushProperty name="color" value="#004F8B"/>
    </inkml:brush>
  </inkml:definitions>
  <inkml:trace contextRef="#ctx0" brushRef="#br0">137 63 2804 0 0,'0'-2'347'0'0,"1"-1"0"0"0,0 1 1 0 0,-1 0-1 0 0,1 0 0 0 0,-1-1 0 0 0,0 1 0 0 0,1-1 0 0 0,-1 1 0 0 0,0 0 0 0 0,-1-1 0 0 0,1 1 1 0 0,0 0-1 0 0,-1-1 0 0 0,1 1 0 0 0,-1 0 0 0 0,0 0 0 0 0,-2-5 0 0 0,2 6-158 0 0,0 0 0 0 0,0-1 1 0 0,0 1-1 0 0,0 0 0 0 0,-1 0 0 0 0,1 0 0 0 0,0 0 0 0 0,-1 0 0 0 0,1 0 1 0 0,-1 0-1 0 0,1 0 0 0 0,-1 1 0 0 0,0-1 0 0 0,1 0 0 0 0,-1 1 0 0 0,0-1 1 0 0,1 1-1 0 0,-1 0 0 0 0,-2 0 0 0 0,0 0-23 0 0,0 0 0 0 0,0 0 0 0 0,0 0 1 0 0,0 1-1 0 0,0 0 0 0 0,0 0 0 0 0,0 0 0 0 0,0 0 0 0 0,1 1 0 0 0,-1-1 1 0 0,0 1-1 0 0,1 0 0 0 0,-1 0 0 0 0,1 0 0 0 0,0 1 0 0 0,-1-1 1 0 0,1 1-1 0 0,1 0 0 0 0,-1 0 0 0 0,-3 3 0 0 0,3 0-69 0 0,-1-1-1 0 0,1 1 1 0 0,1 0 0 0 0,-1-1-1 0 0,1 1 1 0 0,0 1-1 0 0,0-1 1 0 0,1 0 0 0 0,0 0-1 0 0,0 0 1 0 0,1 1-1 0 0,-1-1 1 0 0,1 1 0 0 0,1-1-1 0 0,0 10 1 0 0,0-12-100 0 0,0-1 1 0 0,0 0-1 0 0,0 0 1 0 0,0 1-1 0 0,0-1 1 0 0,0 0-1 0 0,1 0 1 0 0,0 0-1 0 0,-1-1 1 0 0,1 1-1 0 0,0 0 1 0 0,0-1-1 0 0,1 1 1 0 0,-1-1-1 0 0,0 0 1 0 0,1 1-1 0 0,0-1 1 0 0,-1 0-1 0 0,1-1 1 0 0,0 1 0 0 0,0 0-1 0 0,0-1 1 0 0,0 0-1 0 0,0 0 1 0 0,0 1-1 0 0,1-2 1 0 0,-1 1-1 0 0,0 0 1 0 0,1-1-1 0 0,-1 0 1 0 0,0 1-1 0 0,5-2 1 0 0,-4 1-3 0 0,1 0 0 0 0,-1-1 1 0 0,1 0-1 0 0,-1 0 0 0 0,1 0 0 0 0,-1 0 1 0 0,0-1-1 0 0,1 0 0 0 0,-1 0 1 0 0,0 0-1 0 0,0 0 0 0 0,-1 0 1 0 0,1-1-1 0 0,0 0 0 0 0,-1 0 0 0 0,1 0 1 0 0,-1 0-1 0 0,0 0 0 0 0,4-7 1 0 0,-3 4 40 0 0,0 1 1 0 0,-1-2-1 0 0,1 1 1 0 0,-1 0-1 0 0,-1-1 1 0 0,1 1-1 0 0,-1-1 1 0 0,0 0-1 0 0,-1 0 1 0 0,1 0-1 0 0,-1 0 1 0 0,0-10-1 0 0,-1 16-21 0 0,0 0 0 0 0,0 0-1 0 0,0 1 1 0 0,0-1-1 0 0,0 0 1 0 0,0 0-1 0 0,0 0 1 0 0,-1 0 0 0 0,1 0-1 0 0,0 0 1 0 0,0 0-1 0 0,-1 0 1 0 0,1 0 0 0 0,-1 0-1 0 0,1 1 1 0 0,-1-1-1 0 0,1 0 1 0 0,-1 0 0 0 0,1 0-1 0 0,-1 1 1 0 0,0-1-1 0 0,1 0 1 0 0,-1 1-1 0 0,0-1 1 0 0,0 1 0 0 0,1-1-1 0 0,-1 0 1 0 0,0 1-1 0 0,0 0 1 0 0,-1-1 0 0 0,0 0 14 0 0,-1 1 1 0 0,1 0 0 0 0,-1 0-1 0 0,1 0 1 0 0,-1 0 0 0 0,1 0-1 0 0,-1 1 1 0 0,1-1 0 0 0,-1 1-1 0 0,1 0 1 0 0,-4 1 0 0 0,-1 1-2 0 0,-1 0 1 0 0,1 1-1 0 0,0-1 1 0 0,1 2-1 0 0,-1-1 0 0 0,-11 11 1 0 0,15-12-245 0 0,0 1 0 0 0,0-1 1 0 0,0 1-1 0 0,1 0 1 0 0,-1 0-1 0 0,1 0 0 0 0,0 0 1 0 0,0 1-1 0 0,0-1 0 0 0,1 0 1 0 0,-1 1-1 0 0,1-1 1 0 0,-1 8-1 0 0,3-10-255 0 0,-1 0 0 0 0,0 1-1 0 0,1-1 1 0 0,-1 0 0 0 0,1 1 0 0 0,0-1 0 0 0,0 0 0 0 0,0 0-1 0 0,0 0 1 0 0,0 0 0 0 0,0 0 0 0 0,1 0 0 0 0,-1 0 0 0 0,0 0-1 0 0,1-1 1 0 0,0 1 0 0 0,-1 0 0 0 0,1-1 0 0 0,0 1 0 0 0,0-1-1 0 0,0 0 1 0 0,0 0 0 0 0,0 0 0 0 0,0 0 0 0 0,0 0 0 0 0,1 0-1 0 0,3 1 1 0 0,3 1-1429 0 0</inkml:trace>
</inkml:ink>
</file>

<file path=ppt/ink/ink5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6.308"/>
    </inkml:context>
    <inkml:brush xml:id="br0">
      <inkml:brushProperty name="width" value="0.05" units="cm"/>
      <inkml:brushProperty name="height" value="0.05" units="cm"/>
      <inkml:brushProperty name="color" value="#004F8B"/>
    </inkml:brush>
  </inkml:definitions>
  <inkml:trace contextRef="#ctx0" brushRef="#br0">178 86 3132 0 0,'2'-5'986'0'0,"1"0"0"0"0,-1 0-1 0 0,0 0 1 0 0,-1 0 0 0 0,1 0 0 0 0,-1-1-1 0 0,1-8 1 0 0,1-4 1533 0 0,-3 17-2432 0 0,0 0 0 0 0,0 0 0 0 0,0 1 1 0 0,0-1-1 0 0,-1 0 0 0 0,1 0 1 0 0,0 1-1 0 0,-1-1 0 0 0,1 0 0 0 0,0 0 1 0 0,-1 1-1 0 0,1-1 0 0 0,-1 0 1 0 0,1 1-1 0 0,-1-1 0 0 0,1 1 0 0 0,-1-1 1 0 0,1 1-1 0 0,-1-1 0 0 0,0 1 1 0 0,1-1-1 0 0,-1 1 0 0 0,0-1 0 0 0,1 1 1 0 0,-1 0-1 0 0,0-1 0 0 0,0 1 1 0 0,1 0-1 0 0,-1 0 0 0 0,0-1 0 0 0,0 1 1 0 0,0 0-1 0 0,1 0 0 0 0,-1 0 0 0 0,0 0 1 0 0,0 0-1 0 0,0 0 0 0 0,1 0 1 0 0,-1 1-1 0 0,0-1 0 0 0,-1 0 0 0 0,-30 4 853 0 0,29-3-847 0 0,-1 0 0 0 0,1-1 0 0 0,0 2 0 0 0,0-1 0 0 0,-1 0 1 0 0,1 1-1 0 0,0-1 0 0 0,1 1 0 0 0,-1 0 0 0 0,0 0 0 0 0,0 0 0 0 0,1 0 1 0 0,-1 1-1 0 0,-3 4 0 0 0,5-6-79 0 0,1 0 0 0 0,-1 0 0 0 0,1 1 0 0 0,0-1-1 0 0,0 0 1 0 0,-1 0 0 0 0,1 0 0 0 0,0 1 0 0 0,0-1 0 0 0,0 0 0 0 0,0 0 0 0 0,0 1 0 0 0,1-1 0 0 0,-1 0-1 0 0,0 0 1 0 0,1 1 0 0 0,-1-1 0 0 0,0 0 0 0 0,1 0 0 0 0,-1 0 0 0 0,1 0 0 0 0,0 0 0 0 0,-1 0 0 0 0,1 0 0 0 0,0 0-1 0 0,0 0 1 0 0,0 0 0 0 0,0 0 0 0 0,0 0 0 0 0,0 0 0 0 0,0-1 0 0 0,0 1 0 0 0,0 0 0 0 0,0-1 0 0 0,0 1 0 0 0,0-1-1 0 0,0 1 1 0 0,0-1 0 0 0,3 1 0 0 0,15 10-1 0 0,0 0 0 0 0,-1 1-1 0 0,0 2 1 0 0,-1-1 0 0 0,0 2 0 0 0,-1 0-1 0 0,-1 1 1 0 0,-1 1 0 0 0,20 28 0 0 0,-31-41-11 0 0,-1 0 0 0 0,1 1 1 0 0,-1-1-1 0 0,0 1 0 0 0,0 0 1 0 0,-1 0-1 0 0,1 0 0 0 0,-1-1 1 0 0,0 1-1 0 0,0 0 1 0 0,-1 1-1 0 0,1-1 0 0 0,-1 0 1 0 0,-1 0-1 0 0,1 0 0 0 0,0 0 1 0 0,-1 0-1 0 0,0 0 1 0 0,0 0-1 0 0,-1 0 0 0 0,0-1 1 0 0,1 1-1 0 0,-1 0 0 0 0,-1-1 1 0 0,1 1-1 0 0,-5 5 1 0 0,3-6-46 0 0,0 1 0 0 0,0-1 0 0 0,0 0 1 0 0,-1-1-1 0 0,0 1 0 0 0,0-1 1 0 0,0 0-1 0 0,0 0 0 0 0,0 0 1 0 0,-1-1-1 0 0,1 0 0 0 0,-1 0 0 0 0,1 0 1 0 0,-1-1-1 0 0,0 1 0 0 0,0-1 1 0 0,0-1-1 0 0,0 1 0 0 0,0-1 1 0 0,0 0-1 0 0,1-1 0 0 0,-8 0 0 0 0,2-1-577 0 0,0 0-1 0 0,0-1 0 0 0,0 0 1 0 0,-19-9-1 0 0,22 8-475 0 0,1 0-1 0 0,0 0 1 0 0,0-1-1 0 0,0 1 1 0 0,1-2 0 0 0,-1 1-1 0 0,1-1 1 0 0,0 0-1 0 0,1 0 1 0 0,0-1 0 0 0,-9-12-1 0 0,4 1-691 0 0</inkml:trace>
</inkml:ink>
</file>

<file path=ppt/ink/ink5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7.637"/>
    </inkml:context>
    <inkml:brush xml:id="br0">
      <inkml:brushProperty name="width" value="0.05" units="cm"/>
      <inkml:brushProperty name="height" value="0.05" units="cm"/>
      <inkml:brushProperty name="color" value="#004F8B"/>
    </inkml:brush>
  </inkml:definitions>
  <inkml:trace contextRef="#ctx0" brushRef="#br0">21 75 3652 0 0,'2'-3'552'0'0,"-1"0"0"0"0,1 0 0 0 0,0 0 0 0 0,0 0 0 0 0,0 0 0 0 0,0 0 0 0 0,0 1 0 0 0,0-1 0 0 0,1 1 0 0 0,-1 0 0 0 0,1 0 0 0 0,0 0 0 0 0,0 0 0 0 0,3-2 0 0 0,-2 2-116 0 0,1 0 1 0 0,0 0-1 0 0,-1 1 1 0 0,1-1-1 0 0,0 1 0 0 0,0 0 1 0 0,-1 0-1 0 0,1 1 1 0 0,8-1-1 0 0,-10 1-334 0 0,0 0 1 0 0,1 0-1 0 0,-1 0 0 0 0,0 1 0 0 0,0-1 1 0 0,1 1-1 0 0,-1-1 0 0 0,0 1 1 0 0,0 0-1 0 0,0 1 0 0 0,0-1 0 0 0,0 1 1 0 0,0-1-1 0 0,0 1 0 0 0,-1 0 1 0 0,1 0-1 0 0,0 0 0 0 0,-1 0 0 0 0,0 0 1 0 0,1 1-1 0 0,-1-1 0 0 0,0 1 1 0 0,0-1-1 0 0,0 1 0 0 0,-1 0 0 0 0,1 0 1 0 0,-1 0-1 0 0,1 0 0 0 0,-1 0 1 0 0,0 0-1 0 0,1 5 0 0 0,-2 2-29 0 0,0-1 1 0 0,0 0-1 0 0,-1 1 0 0 0,-1-1 0 0 0,1 0 1 0 0,-2 0-1 0 0,1 0 0 0 0,-1 0 0 0 0,0 0 0 0 0,-1-1 1 0 0,0 1-1 0 0,-9 13 0 0 0,-3 3 92 0 0,-1-1-1 0 0,-34 39 1 0 0,40-51-429 0 0,-1 1 0 0 0,0-2 0 0 0,-24 18 0 0 0,35-28-180 0 0,11-11-8170 0 0,22-13 4234 0 0,19-16 1315 0 0,-34 23 2997 0 0,-1-1 1 0 0,-1-1 0 0 0,-1 0 0 0 0,23-38-1 0 0,-15 16 3201 0 0,24-64 1 0 0,-43 96-2870 0 0,12-34 4866 0 0,-15 42-5085 0 0,-1 1 0 0 0,1-1 1 0 0,0 0-1 0 0,0 0 1 0 0,0 0-1 0 0,0 0 0 0 0,0 0 1 0 0,0 0-1 0 0,0 0 0 0 0,0 0 1 0 0,0 0-1 0 0,0 0 0 0 0,0 0 1 0 0,-1 0-1 0 0,1 0 1 0 0,0 0-1 0 0,0 0 0 0 0,0 0 1 0 0,0 0-1 0 0,0 0 0 0 0,0 0 1 0 0,0 0-1 0 0,0 0 0 0 0,0 0 1 0 0,-1 0-1 0 0,1 0 0 0 0,0 0 1 0 0,0 0-1 0 0,0 0 1 0 0,0 0-1 0 0,0 0 0 0 0,0 0 1 0 0,0 0-1 0 0,0 0 0 0 0,0 0 1 0 0,0 0-1 0 0,-1 0 0 0 0,1 0 1 0 0,0 0-1 0 0,0 0 0 0 0,0 0 1 0 0,0 0-1 0 0,0 0 1 0 0,0-1-1 0 0,0 1 0 0 0,0 0 1 0 0,0 0-1 0 0,0 0 0 0 0,0 0 1 0 0,0 0-1 0 0,0 0 0 0 0,0 0 1 0 0,0 0-1 0 0,0-1 0 0 0,-18 24 558 0 0,14-15-479 0 0,-1 0 1 0 0,1 0-1 0 0,0 1 0 0 0,1-1 1 0 0,0 1-1 0 0,0 0 1 0 0,1 0-1 0 0,0 0 0 0 0,1 0 1 0 0,-1 0-1 0 0,2 0 0 0 0,0 0 1 0 0,0 0-1 0 0,0 1 0 0 0,1-1 1 0 0,0 0-1 0 0,1 0 1 0 0,0 0-1 0 0,1 0 0 0 0,0-1 1 0 0,0 1-1 0 0,1 0 0 0 0,0-1 1 0 0,0 0-1 0 0,1 0 1 0 0,0 0-1 0 0,0-1 0 0 0,1 0 1 0 0,8 9-1 0 0,-6-8-107 0 0,64 67-5085 0 0,-62-66 1806 0 0,0-1 0 0 0,0-1 0 0 0,16 9 0 0 0,-17-12 1389 0 0</inkml:trace>
</inkml:ink>
</file>

<file path=ppt/ink/ink5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8.512"/>
    </inkml:context>
    <inkml:brush xml:id="br0">
      <inkml:brushProperty name="width" value="0.05" units="cm"/>
      <inkml:brushProperty name="height" value="0.05" units="cm"/>
      <inkml:brushProperty name="color" value="#004F8B"/>
    </inkml:brush>
  </inkml:definitions>
  <inkml:trace contextRef="#ctx0" brushRef="#br0">17 46 3880 0 0,'0'0'1645'0'0,"-16"-6"12466"0"0,74-6-12861 0 0,0 3 0 0 0,1 2 0 0 0,72 1 0 0 0,-38 2-1180 0 0,2 3-1412 0 0,-55 2-1825 0 0,-7-1-3040 0 0,0 0-4657 0 0</inkml:trace>
</inkml:ink>
</file>

<file path=ppt/ink/ink5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8.887"/>
    </inkml:context>
    <inkml:brush xml:id="br0">
      <inkml:brushProperty name="width" value="0.05" units="cm"/>
      <inkml:brushProperty name="height" value="0.05" units="cm"/>
      <inkml:brushProperty name="color" value="#004F8B"/>
    </inkml:brush>
  </inkml:definitions>
  <inkml:trace contextRef="#ctx0" brushRef="#br0">0 9 4924 0 0,'7'-8'11600'0'0,"-4"9"-9815"0"0,3 14-1148 0 0,-1 0 0 0 0,-1 0 0 0 0,0 0 0 0 0,-1 0 0 0 0,0 1 0 0 0,-2-1 0 0 0,0 1-1 0 0,-1 20 1 0 0,0-16-1323 0 0,1 0-1 0 0,0 0 0 0 0,2 0 1 0 0,0 0-1 0 0,7 23 0 0 0,0-16-3017 0 0,-3-6-1052 0 0,1 0 0 0 0,18 33 1 0 0,-18-42 2977 0 0</inkml:trace>
</inkml:ink>
</file>

<file path=ppt/ink/ink5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39.668"/>
    </inkml:context>
    <inkml:brush xml:id="br0">
      <inkml:brushProperty name="width" value="0.05" units="cm"/>
      <inkml:brushProperty name="height" value="0.05" units="cm"/>
      <inkml:brushProperty name="color" value="#004F8B"/>
    </inkml:brush>
  </inkml:definitions>
  <inkml:trace contextRef="#ctx0" brushRef="#br0">33 39 3348 0 0,'11'-39'14340'0'0,"-12"45"-13776"0"0,-3 32 1359 0 0,-12 45 0 0 0,9-48-1662 0 0,0-1 1 0 0,-2 60-1 0 0,15-59-4935 0 0,-6-34 4118 0 0,1 0 0 0 0,-1 0-1 0 0,1 0 1 0 0,0 0 0 0 0,-1 0-1 0 0,1 0 1 0 0,0 0 0 0 0,0 0 0 0 0,-1 0-1 0 0,1-1 1 0 0,0 1 0 0 0,0 0-1 0 0,0-1 1 0 0,0 1 0 0 0,0-1-1 0 0,0 1 1 0 0,1 0 0 0 0,4-1-3754 0 0,10-5 2392 0 0,-5-2 175 0 0</inkml:trace>
</inkml:ink>
</file>

<file path=ppt/ink/ink5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40.324"/>
    </inkml:context>
    <inkml:brush xml:id="br0">
      <inkml:brushProperty name="width" value="0.05" units="cm"/>
      <inkml:brushProperty name="height" value="0.05" units="cm"/>
      <inkml:brushProperty name="color" value="#004F8B"/>
    </inkml:brush>
  </inkml:definitions>
  <inkml:trace contextRef="#ctx0" brushRef="#br0">26 1 3252 0 0,'0'0'2461'0'0,"-23"29"6395"0"0,23-28-8730 0 0,0 1-1 0 0,0-1 1 0 0,0 0 0 0 0,0 1-1 0 0,0-1 1 0 0,1 1-1 0 0,-1-1 1 0 0,1 0 0 0 0,-1 1-1 0 0,1-1 1 0 0,-1 0-1 0 0,1 0 1 0 0,0 1-1 0 0,-1-1 1 0 0,1 0 0 0 0,0 0-1 0 0,0 0 1 0 0,0 0-1 0 0,0 0 1 0 0,0 0 0 0 0,0 0-1 0 0,0 0 1 0 0,1 0-1 0 0,-1-1 1 0 0,0 1-1 0 0,0 0 1 0 0,1-1 0 0 0,-1 1-1 0 0,0-1 1 0 0,2 1-1 0 0,-1 0 106 0 0,0-2-177 0 0,0 1-1 0 0,0-1 0 0 0,0 1 1 0 0,0-1-1 0 0,0 0 1 0 0,0 1-1 0 0,0-1 1 0 0,-1 0-1 0 0,1 0 1 0 0,0-1-1 0 0,0 1 1 0 0,-1 0-1 0 0,1-1 1 0 0,1-1-1 0 0,2-18 560 0 0,-5 21-635 0 0,-1-1 0 0 0,1 1 0 0 0,0 0-1 0 0,-1 0 1 0 0,1 0 0 0 0,0-1 0 0 0,-1 1 0 0 0,1 0 0 0 0,0 0 0 0 0,-1 0 0 0 0,1 0-1 0 0,0 0 1 0 0,-1 0 0 0 0,1 0 0 0 0,-1 0 0 0 0,1 0 0 0 0,0 0 0 0 0,-1 0 0 0 0,1 0 0 0 0,0 0-1 0 0,-1 0 1 0 0,1 0 0 0 0,-1 0 0 0 0,1 0 0 0 0,0 0 0 0 0,-1 0 0 0 0,1 1 0 0 0,0-1-1 0 0,-1 0 1 0 0,1 0 0 0 0,-1 1 0 0 0,-17 11-3352 0 0,3 6-4011 0 0,1 13 944 0 0,10-19 4597 0 0</inkml:trace>
</inkml:ink>
</file>

<file path=ppt/ink/ink5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41.184"/>
    </inkml:context>
    <inkml:brush xml:id="br0">
      <inkml:brushProperty name="width" value="0.05" units="cm"/>
      <inkml:brushProperty name="height" value="0.05" units="cm"/>
      <inkml:brushProperty name="color" value="#004F8B"/>
    </inkml:brush>
  </inkml:definitions>
  <inkml:trace contextRef="#ctx0" brushRef="#br0">129 157 3304 0 0,'5'-8'1071'0'0,"1"1"-1"0"0,-1-1 1 0 0,0 0-1 0 0,-1 0 1 0 0,0 0-1 0 0,0-1 1 0 0,-1 1-1 0 0,3-13 1 0 0,-6 19-902 0 0,1 0 0 0 0,-1-1 0 0 0,0 1 1 0 0,0-1-1 0 0,0 1 0 0 0,-1-1 0 0 0,1 1 0 0 0,0 0 0 0 0,-1-1 0 0 0,0 1 1 0 0,1 0-1 0 0,-1-1 0 0 0,0 1 0 0 0,0 0 0 0 0,0 0 0 0 0,-1 0 1 0 0,1 0-1 0 0,-1 0 0 0 0,1 0 0 0 0,-1 0 0 0 0,1 0 0 0 0,-1 0 0 0 0,0 1 1 0 0,0-1-1 0 0,0 1 0 0 0,0-1 0 0 0,0 1 0 0 0,0 0 0 0 0,0 0 1 0 0,0 0-1 0 0,-1 0 0 0 0,1 0 0 0 0,0 0 0 0 0,-1 1 0 0 0,-2-1 0 0 0,-3-1 29 0 0,0 0 0 0 0,0 1-1 0 0,0 0 1 0 0,0 0-1 0 0,0 1 1 0 0,0 0 0 0 0,0 1-1 0 0,-12 1 1 0 0,18-2-174 0 0,0 1 0 0 0,1-1 0 0 0,-1 0 0 0 0,0 1 1 0 0,1-1-1 0 0,-1 0 0 0 0,0 1 0 0 0,1 0 0 0 0,-1-1 0 0 0,1 1 1 0 0,-1 0-1 0 0,1 0 0 0 0,-1 0 0 0 0,1 0 0 0 0,0 0 0 0 0,-1 0 1 0 0,1 1-1 0 0,0-1 0 0 0,0 0 0 0 0,0 1 0 0 0,0-1 1 0 0,0 0-1 0 0,0 1 0 0 0,0-1 0 0 0,0 1 0 0 0,1 0 0 0 0,-1-1 1 0 0,1 1-1 0 0,-1 0 0 0 0,1-1 0 0 0,0 1 0 0 0,-1 0 0 0 0,1-1 1 0 0,0 1-1 0 0,0 0 0 0 0,0 0 0 0 0,0-1 0 0 0,1 1 0 0 0,-1 0 1 0 0,0-1-1 0 0,1 1 0 0 0,-1 0 0 0 0,1-1 0 0 0,-1 1 0 0 0,2 1 1 0 0,4 8-3 0 0,0-1 1 0 0,1-1-1 0 0,0 1 1 0 0,1-1-1 0 0,0 0 1 0 0,1-1 0 0 0,-1 0-1 0 0,18 12 1 0 0,19 19 29 0 0,-37-30-60 0 0,0 1-1 0 0,-1 0 1 0 0,1 0 0 0 0,-2 1-1 0 0,0-1 1 0 0,0 1-1 0 0,-1 1 1 0 0,0-1 0 0 0,-1 1-1 0 0,0 0 1 0 0,3 16 0 0 0,-6-20 3 0 0,0 0 0 0 0,0 0 0 0 0,-1 0 1 0 0,1 0-1 0 0,-2 0 0 0 0,1 0 0 0 0,-1 0 1 0 0,-1 0-1 0 0,1 0 0 0 0,-1 0 0 0 0,-1-1 1 0 0,1 1-1 0 0,-1-1 0 0 0,-1 1 0 0 0,1-1 1 0 0,-1 0-1 0 0,-1 0 0 0 0,-7 10 0 0 0,10-15 8 0 0,0 0 0 0 0,-1 0 0 0 0,1 0 0 0 0,0 0-1 0 0,-1 0 1 0 0,1-1 0 0 0,-1 1 0 0 0,0-1 0 0 0,0 0-1 0 0,1 1 1 0 0,-1-1 0 0 0,0 0 0 0 0,0-1 0 0 0,0 1-1 0 0,0-1 1 0 0,0 1 0 0 0,0-1 0 0 0,0 0 0 0 0,-1 0-1 0 0,1 0 1 0 0,0 0 0 0 0,0-1 0 0 0,0 1 0 0 0,0-1-1 0 0,0 0 1 0 0,0 0 0 0 0,0 0 0 0 0,1 0 0 0 0,-1 0-1 0 0,0-1 1 0 0,1 1 0 0 0,-1-1 0 0 0,0 0 0 0 0,1 1-1 0 0,0-1 1 0 0,-1-1 0 0 0,1 1 0 0 0,-2-3 0 0 0,2 3-310 0 0,-1-1-1 0 0,1 0 1 0 0,0 1 0 0 0,0-1 0 0 0,0 0 0 0 0,0 0 0 0 0,1-1 0 0 0,-1 1 0 0 0,1 0 0 0 0,0-1-1 0 0,0 1 1 0 0,0 0 0 0 0,0-1 0 0 0,0-5 0 0 0,1 6-372 0 0,0 0 0 0 0,0 1 0 0 0,1-1 0 0 0,-1 0 0 0 0,1 0 0 0 0,0 1 0 0 0,-1-1 1 0 0,1 1-1 0 0,1-1 0 0 0,-1 1 0 0 0,0-1 0 0 0,0 1 0 0 0,1-1 0 0 0,0 1 0 0 0,-1 0 0 0 0,1 0 0 0 0,0 0 0 0 0,0 0 0 0 0,0 0 0 0 0,0 0 0 0 0,3-1 1 0 0,3-2-1136 0 0</inkml:trace>
</inkml:ink>
</file>

<file path=ppt/ink/ink5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41.543"/>
    </inkml:context>
    <inkml:brush xml:id="br0">
      <inkml:brushProperty name="width" value="0.05" units="cm"/>
      <inkml:brushProperty name="height" value="0.05" units="cm"/>
      <inkml:brushProperty name="color" value="#004F8B"/>
    </inkml:brush>
  </inkml:definitions>
  <inkml:trace contextRef="#ctx0" brushRef="#br0">2 11 4012 0 0,'5'-10'13488'0'0,"-2"33"-12245"0"0,-2 0-1 0 0,0-1 1 0 0,-5 44-1 0 0,0 9 379 0 0,5-59-1351 0 0,-1-10-376 0 0,0 1 1 0 0,0 0 0 0 0,0 0-1 0 0,-1 0 1 0 0,0 0 0 0 0,-2 7-1 0 0,3-13-631 0 0,13-21-15991 0 0,-11 17 16127 0 0,-1 0 0 0 0,0 0 0 0 0,0 0 0 0 0,0-6 0 0 0,3-4-1120 0 0</inkml:trace>
</inkml:ink>
</file>

<file path=ppt/ink/ink5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41.871"/>
    </inkml:context>
    <inkml:brush xml:id="br0">
      <inkml:brushProperty name="width" value="0.05" units="cm"/>
      <inkml:brushProperty name="height" value="0.05" units="cm"/>
      <inkml:brushProperty name="color" value="#004F8B"/>
    </inkml:brush>
  </inkml:definitions>
  <inkml:trace contextRef="#ctx0" brushRef="#br0">7 21 5076 0 0,'0'0'1549'0'0,"0"-7"2383"0"0,-4-1-1444 0 0,2 2-1516 0 0,20 20-12053 0 0,-14-8 9301 0 0</inkml:trace>
</inkml:ink>
</file>

<file path=ppt/ink/ink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9.404"/>
    </inkml:context>
    <inkml:brush xml:id="br0">
      <inkml:brushProperty name="width" value="0.05" units="cm"/>
      <inkml:brushProperty name="height" value="0.05" units="cm"/>
      <inkml:brushProperty name="color" value="#004F8B"/>
    </inkml:brush>
  </inkml:definitions>
  <inkml:trace contextRef="#ctx0" brushRef="#br0">223 210 5200 0 0,'3'-5'962'0'0,"36"-58"7812"0"0,-29 48-7060 0 0,1 0 1 0 0,1 0 0 0 0,25-23 0 0 0,29-20 4377 0 0,-61 67-5637 0 0,-4-8-452 0 0,-1-1 0 0 0,1 1 0 0 0,-1-1 0 0 0,0 1 0 0 0,1-1-1 0 0,-1 1 1 0 0,1-1 0 0 0,-1 1 0 0 0,0-1 0 0 0,0 1 0 0 0,1 0-1 0 0,-1-1 1 0 0,0 1 0 0 0,0-1 0 0 0,0 1 0 0 0,1 0 0 0 0,-1-1-1 0 0,0 1 1 0 0,0 0 0 0 0,0-1 0 0 0,0 1 0 0 0,0 0 0 0 0,0-1-1 0 0,-1 2 1 0 0,-2 13-786 0 0,-2-1 0 0 0,0 1-1 0 0,0-1 1 0 0,-1 1-1 0 0,-1-2 1 0 0,-1 1 0 0 0,0-1-1 0 0,-18 23 1 0 0,-4 0-3976 0 0,-55 51-1 0 0,52-56 2398 0 0,-2-2-1 0 0,0-1 0 0 0,-45 26 0 0 0,40-31 510 0 0</inkml:trace>
</inkml:ink>
</file>

<file path=ppt/ink/ink5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42.309"/>
    </inkml:context>
    <inkml:brush xml:id="br0">
      <inkml:brushProperty name="width" value="0.05" units="cm"/>
      <inkml:brushProperty name="height" value="0.05" units="cm"/>
      <inkml:brushProperty name="color" value="#004F8B"/>
    </inkml:brush>
  </inkml:definitions>
  <inkml:trace contextRef="#ctx0" brushRef="#br0">0 42 4368 0 0,'0'0'1392'0'0,"27"34"6310"0"0,-24-21-7002 0 0,0 0-1 0 0,-1 1 1 0 0,-1 0-1 0 0,0 0 1 0 0,-1-1 0 0 0,0 1-1 0 0,-1 0 1 0 0,-3 16-1 0 0,1-4-121 0 0,3-26-575 0 0,0 9 281 0 0,-1 1 1 0 0,0-1-1 0 0,-1 0 0 0 0,0 0 0 0 0,0 0 0 0 0,-8 17 1 0 0,10-25 44 0 0,-2-54 110 0 0,7 30-600 0 0,1 1-1 0 0,1-1 0 0 0,1 1 0 0 0,1 0 1 0 0,1 1-1 0 0,0 0 0 0 0,18-25 0 0 0,-22 38 226 0 0,-1 0-1 0 0,1 1 0 0 0,0-1 0 0 0,1 2 0 0 0,0-1 0 0 0,0 0 1 0 0,0 1-1 0 0,12-7 0 0 0,-17 14-17 0 0,0 0 1 0 0,0 0-1 0 0,-1 1 0 0 0,1-1 1 0 0,0 0-1 0 0,0 1 0 0 0,-1-1 1 0 0,1 1-1 0 0,-1-1 0 0 0,1 1 1 0 0,-1 0-1 0 0,0 0 0 0 0,0 0 1 0 0,1 0-1 0 0,-1 0 0 0 0,-1 0 1 0 0,1 0-1 0 0,0 0 0 0 0,0 0 1 0 0,-1 0-1 0 0,1 0 0 0 0,-1 5 1 0 0,7 57 782 0 0,-6-48-636 0 0,0 12 263 0 0,-1-14-780 0 0,1-1 0 0 0,0 1 0 0 0,1-1 0 0 0,1 0 1 0 0,6 22-1 0 0,-7-31-216 0 0,0 0 0 0 0,0 0-1 0 0,0 0 1 0 0,1-1 0 0 0,-1 1 0 0 0,1-1 0 0 0,0 1 0 0 0,0-1 0 0 0,3 3 0 0 0,-1-3-572 0 0,-1 0 1 0 0,1 0-1 0 0,-1 0 0 0 0,1-1 1 0 0,0 1-1 0 0,0-1 0 0 0,0 0 0 0 0,9 1 1 0 0,22 6-3191 0 0,-16-7 2449 0 0</inkml:trace>
</inkml:ink>
</file>

<file path=ppt/ink/ink5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8T11:40:44.324"/>
    </inkml:context>
    <inkml:brush xml:id="br0">
      <inkml:brushProperty name="width" value="0.05" units="cm"/>
      <inkml:brushProperty name="height" value="0.05" units="cm"/>
      <inkml:brushProperty name="color" value="#004F8B"/>
    </inkml:brush>
  </inkml:definitions>
  <inkml:trace contextRef="#ctx0" brushRef="#br0">1 77 3324 0 0,'8'-5'1490'0'0,"2"0"-1"0"0,-1 1 1 0 0,1 0-1 0 0,-1 0 1 0 0,20-4-1 0 0,-20 6-810 0 0,0 1 0 0 0,1 0 0 0 0,-1 0 0 0 0,0 1 0 0 0,1 0 0 0 0,16 2 1 0 0,-22-1-571 0 0,0 0 0 0 0,0 0 0 0 0,1 0 0 0 0,-1 0 1 0 0,0 0-1 0 0,0 1 0 0 0,0 0 0 0 0,-1 0 1 0 0,1 0-1 0 0,0 0 0 0 0,-1 1 0 0 0,1-1 0 0 0,-1 1 1 0 0,0 0-1 0 0,0 0 0 0 0,0 0 0 0 0,0 0 1 0 0,0 1-1 0 0,-1-1 0 0 0,0 1 0 0 0,1 0 0 0 0,-1-1 1 0 0,-1 1-1 0 0,1 0 0 0 0,0 0 0 0 0,-1 0 1 0 0,0 0-1 0 0,0 1 0 0 0,0-1 0 0 0,-1 0 0 0 0,1 0 1 0 0,-1 1-1 0 0,0-1 0 0 0,0 0 0 0 0,-1 5 1 0 0,-1 4 31 0 0,0 0 0 0 0,0-1 0 0 0,-1 1 0 0 0,-1-1 0 0 0,0 0 0 0 0,-1 0 0 0 0,0 0 0 0 0,0-1 0 0 0,-10 14 0 0 0,-4 4 239 0 0,-2-1 1 0 0,-26 28 0 0 0,27-31-108 0 0,29-28-794 0 0,39-37-922 0 0,-40 34 1360 0 0,20-19-473 0 0,0-1-1 0 0,-2-2 1 0 0,-1 0 0 0 0,30-43 0 0 0,-35 39 1004 0 0,-1 0-1 0 0,19-47 1 0 0,-13 19 3762 0 0,-27 61-4155 0 0,1 0 0 0 0,-1 0 0 0 0,0 0 0 0 0,1 0 1 0 0,-1 0-1 0 0,1 0 0 0 0,-1 0 0 0 0,1 1 0 0 0,0-1 0 0 0,0 0 0 0 0,-1 1 0 0 0,1-1 0 0 0,0 1 1 0 0,0-1-1 0 0,0 1 0 0 0,0 0 0 0 0,1-1 0 0 0,-2 4 0 0 0,-17 41 1164 0 0,15-37-894 0 0,-7 19 248 0 0,1-6-97 0 0,2 1 0 0 0,0 0 0 0 0,1 1 0 0 0,-6 35-1 0 0,13-52-482 0 0,-1 0-1 0 0,1 0 1 0 0,0 0-1 0 0,0 0 1 0 0,1-1 0 0 0,0 1-1 0 0,0 0 1 0 0,1 0-1 0 0,0-1 1 0 0,0 1-1 0 0,1-1 1 0 0,-1 1-1 0 0,1-1 1 0 0,1 0-1 0 0,-1 0 1 0 0,1-1-1 0 0,0 1 1 0 0,0-1-1 0 0,1 1 1 0 0,9 7-1 0 0,44 29-2156 0 0,9-8-4055 0 0,72 16-11862 0 0,-124-47 16186 0 0</inkml:trace>
</inkml:ink>
</file>

<file path=ppt/ink/ink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29.732"/>
    </inkml:context>
    <inkml:brush xml:id="br0">
      <inkml:brushProperty name="width" value="0.05" units="cm"/>
      <inkml:brushProperty name="height" value="0.05" units="cm"/>
      <inkml:brushProperty name="color" value="#004F8B"/>
    </inkml:brush>
  </inkml:definitions>
  <inkml:trace contextRef="#ctx0" brushRef="#br0">54 0 5753 0 0,'-10'6'4404'0'0,"2"-3"-668"0"0,3 2 329 0 0,-1 2-3009 0 0,4-2-3032 0 0,-12-22-11594 0 0,5 12 11678 0 0</inkml:trace>
</inkml:ink>
</file>

<file path=ppt/ink/ink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36.576"/>
    </inkml:context>
    <inkml:brush xml:id="br0">
      <inkml:brushProperty name="width" value="0.05" units="cm"/>
      <inkml:brushProperty name="height" value="0.05" units="cm"/>
      <inkml:brushProperty name="color" value="#E71224"/>
    </inkml:brush>
  </inkml:definitions>
  <inkml:trace contextRef="#ctx0" brushRef="#br0">1 3 1616 0 0,'2'-1'18080'0'0,"17"0"-18221"0"0,-14 1 454 0 0,13 1 251 0 0,6 2-288 0 0,-22-3-217 0 0,39 4 224 0 0,-2 5-17 0 0,69 8 0 0 0,78 10-1151 0 0,-27-2 86 0 0,-76-12 782 0 0,-45-6-153 0 0,72 4-1 0 0,-56-3 175 0 0,-2-6-93 0 0,67-4 0 0 0,-69 0 93 0 0,1 1 0 0 0,62 9 0 0 0,146 11 63 0 0,-192-12 57 0 0,82-3 0 0 0,94-1 210 0 0,-205-3-332 0 0,5-2 190 0 0,64 7 1 0 0,-102-5-161 0 0,18-2 158 0 0,1 1 0 0 0,-1 2 1 0 0,39 4-1 0 0,12 1 197 0 0,202 12 408 0 0,-111-4-832 0 0,168-8-158 0 0,-312-6 172 0 0,3 0 3 0 0,0-1 1 0 0,26-5-1 0 0,-6 1-121 0 0,1 1 189 0 0,53-13-1 0 0,-15-8 251 0 0,-81 24-115 0 0,40-9 2361 0 0,-40 9-2976 0 0,2 0-375 0 0</inkml:trace>
</inkml:ink>
</file>

<file path=ppt/ink/ink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37.404"/>
    </inkml:context>
    <inkml:brush xml:id="br0">
      <inkml:brushProperty name="width" value="0.05" units="cm"/>
      <inkml:brushProperty name="height" value="0.05" units="cm"/>
      <inkml:brushProperty name="color" value="#E71224"/>
    </inkml:brush>
  </inkml:definitions>
  <inkml:trace contextRef="#ctx0" brushRef="#br0">38 28 4800 0 0,'-38'-28'20596'0'0,"39"36"-20423"0"0,0-1 0 0 0,1 1 0 0 0,0-1 0 0 0,0 0 0 0 0,0 0 0 0 0,1 0 0 0 0,0 0 0 0 0,0 0 0 0 0,1-1 0 0 0,0 1 0 0 0,0-1 0 0 0,1 0 0 0 0,9 11 0 0 0,-2-5-59 0 0,-1-1 0 0 0,2 1 0 0 0,0-2-1 0 0,0 0 1 0 0,19 11 0 0 0,1-5 22 0 0,0 0-1 0 0,1-3 1 0 0,1-1-1 0 0,1-1 0 0 0,-1-2 1 0 0,1-1-1 0 0,58 4 1 0 0,-87-12-40 0 0,23 6 557 0 0,-30-6-648 0 0,0 0 1 0 0,0 1-1 0 0,0-1 1 0 0,1 0-1 0 0,-1 0 0 0 0,0 0 1 0 0,0 0-1 0 0,0 0 1 0 0,0 0-1 0 0,0 0 1 0 0,0 0-1 0 0,0 1 0 0 0,0-1 1 0 0,0 0-1 0 0,0 0 1 0 0,0 0-1 0 0,0 0 1 0 0,0 0-1 0 0,0 0 1 0 0,1 1-1 0 0,-1-1 0 0 0,0 0 1 0 0,0 0-1 0 0,0 0 1 0 0,0 0-1 0 0,-1 0 1 0 0,1 1-1 0 0,0-1 1 0 0,0 0-1 0 0,0 0 0 0 0,0 0 1 0 0,0 0-1 0 0,0 0 1 0 0,0 0-1 0 0,0 1 1 0 0,0-1-1 0 0,0 0 0 0 0,0 0 1 0 0,0 0-1 0 0,0 0 1 0 0,0 0-1 0 0,-1 0 1 0 0,1 0-1 0 0,0 0 1 0 0,0 1-1 0 0,0-1 0 0 0,0 0 1 0 0,0 0-1 0 0,0 0 1 0 0,0 0-1 0 0,-1 0 1 0 0,1 0-1 0 0,0 0 0 0 0,0 0 1 0 0,-22 9 168 0 0,-26 9 106 0 0,0 3 0 0 0,2 1 0 0 0,1 2 0 0 0,1 3 0 0 0,1 1 0 0 0,-60 51 0 0 0,84-63-280 0 0,9-9 0 0 0,0 2 0 0 0,0-1 0 0 0,1 2 0 0 0,0-1 0 0 0,0 1 0 0 0,-11 18 0 0 0,16-21 0 0 0,0 0-142 0 0,4-6-625 0 0,22-25-18969 0 0,-20 21 18135 0 0,0 0 1 0 0,0-1-1 0 0,0 0 0 0 0,1-6 1 0 0,1 2-437 0 0,0 1 207 0 0</inkml:trace>
</inkml:ink>
</file>

<file path=ppt/ink/ink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37.998"/>
    </inkml:context>
    <inkml:brush xml:id="br0">
      <inkml:brushProperty name="width" value="0.05" units="cm"/>
      <inkml:brushProperty name="height" value="0.05" units="cm"/>
      <inkml:brushProperty name="color" value="#E71224"/>
    </inkml:brush>
  </inkml:definitions>
  <inkml:trace contextRef="#ctx0" brushRef="#br0">15 74 3972 0 0,'-10'-48'10279'0'0,"10"47"-9309"0"0,-5-23 10443 0 0,16 45-10876 0 0,1-1-1 0 0,1 0 0 0 0,1-1 1 0 0,0 0-1 0 0,1-1 0 0 0,1-1 0 0 0,25 21 1 0 0,141 101-743 0 0,-166-128 25 0 0,-12-8-2305 0 0,2 1 4124 0 0,-1-1-164 0 0</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7.396"/>
    </inkml:context>
    <inkml:brush xml:id="br0">
      <inkml:brushProperty name="width" value="0.05" units="cm"/>
      <inkml:brushProperty name="height" value="0.05" units="cm"/>
    </inkml:brush>
  </inkml:definitions>
  <inkml:trace contextRef="#ctx0" brushRef="#br0">172 0 4636 0 0,'-1'1'14727'0'0,"-11"12"-14128"0"0,10-11-405 0 0,0 1 1 0 0,1-1-1 0 0,0 1 0 0 0,-1 0 1 0 0,1-1-1 0 0,0 1 0 0 0,0 0 1 0 0,0 0-1 0 0,1 0 0 0 0,-1 0 1 0 0,1 0-1 0 0,0 0 0 0 0,0 0 1 0 0,0 0-1 0 0,0 0 0 0 0,0 0 1 0 0,0 0-1 0 0,1-1 0 0 0,0 1 1 0 0,-1 0-1 0 0,1 0 0 0 0,0 0 1 0 0,2 4-1 0 0,-1-5-212 0 0,-1 0 0 0 0,1 0 0 0 0,-1 1 0 0 0,1-1-1 0 0,0 0 1 0 0,0 0 0 0 0,0 0 0 0 0,0-1 0 0 0,0 1 0 0 0,0 0 0 0 0,0-1-1 0 0,1 0 1 0 0,-1 1 0 0 0,1-1 0 0 0,-1 0 0 0 0,1 0 0 0 0,-1 0 0 0 0,1-1-1 0 0,0 1 1 0 0,-1 0 0 0 0,1-1 0 0 0,0 0 0 0 0,-1 0 0 0 0,1 0 0 0 0,0 0 0 0 0,0 0-1 0 0,-1 0 1 0 0,1-1 0 0 0,0 1 0 0 0,-1-1 0 0 0,1 0 0 0 0,-1 0 0 0 0,1 0-1 0 0,-1 0 1 0 0,1 0 0 0 0,-1 0 0 0 0,3-3 0 0 0,-1 1-4 0 0,0 0 0 0 0,-1 0 0 0 0,1-1 0 0 0,-1 0 1 0 0,0 1-1 0 0,0-1 0 0 0,0 0 0 0 0,0-1 0 0 0,-1 1 0 0 0,0 0 1 0 0,0-1-1 0 0,0 0 0 0 0,2-6 0 0 0,15-30 1155 0 0,-18 40-265 0 0,-1 5-652 0 0,10 81 871 0 0,-4-47-759 0 0,-2 1 0 0 0,-2 64 1 0 0,-3-89-305 0 0,-1-1 0 0 0,0 0 1 0 0,-1 0-1 0 0,0 0 0 0 0,-1 0 1 0 0,0 0-1 0 0,-1-1 0 0 0,-1 0 1 0 0,0 0-1 0 0,0 0 1 0 0,-15 19-1 0 0,13-21 67 0 0,0-1 0 0 0,-1 0 1 0 0,0-1-1 0 0,-1 0 0 0 0,1 0 1 0 0,-2-1-1 0 0,1-1 0 0 0,-1 1 0 0 0,-20 8 1 0 0,26-13-35 0 0,1 0-1 0 0,-1-1 1 0 0,0 1 0 0 0,1-1 0 0 0,-1 0 0 0 0,0 0 0 0 0,1 0 0 0 0,-1-1-1 0 0,0 0 1 0 0,0 0 0 0 0,0 0 0 0 0,0 0 0 0 0,1-1 0 0 0,-1 0 0 0 0,0 0-1 0 0,0 0 1 0 0,1-1 0 0 0,-1 1 0 0 0,1-1 0 0 0,-1 0 0 0 0,1 0 0 0 0,0-1-1 0 0,0 1 1 0 0,0-1 0 0 0,0 0 0 0 0,0 0 0 0 0,-5-6 0 0 0,7 7-92 0 0,0-1 1 0 0,0 1-1 0 0,1-1 0 0 0,-1 0 1 0 0,1 1-1 0 0,0-1 0 0 0,-1 0 1 0 0,1 0-1 0 0,0 0 0 0 0,1 0 1 0 0,-1 0-1 0 0,0 0 0 0 0,1 0 1 0 0,0 0-1 0 0,-1 0 0 0 0,1 0 1 0 0,1 0-1 0 0,-1 0 0 0 0,0 0 1 0 0,1 0-1 0 0,-1 0 0 0 0,1 0 1 0 0,0 0-1 0 0,0 0 1 0 0,0 0-1 0 0,1 0 0 0 0,-1 0 1 0 0,3-4-1 0 0,-1 3-709 0 0,0 0 0 0 0,0 0 0 0 0,1 0 0 0 0,-1 0 0 0 0,1 1 0 0 0,0 0 0 0 0,5-5 0 0 0,-5 6-1024 0 0,-1 0 0 0 0,1-1 0 0 0,0 1 0 0 0,0 1 0 0 0,0-1 0 0 0,0 1 0 0 0,0-1 0 0 0,7 0 0 0 0,-1 0-3990 0 0</inkml:trace>
</inkml:ink>
</file>

<file path=ppt/ink/ink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39.123"/>
    </inkml:context>
    <inkml:brush xml:id="br0">
      <inkml:brushProperty name="width" value="0.05" units="cm"/>
      <inkml:brushProperty name="height" value="0.05" units="cm"/>
      <inkml:brushProperty name="color" value="#E71224"/>
    </inkml:brush>
  </inkml:definitions>
  <inkml:trace contextRef="#ctx0" brushRef="#br0">119 24 2148 0 0,'2'-1'374'0'0,"31"-12"13704"0"0,-33 12-14019 0 0,-1 0 0 0 0,0 0 0 0 0,0 1 0 0 0,1-1-1 0 0,-1 0 1 0 0,0 1 0 0 0,0-1 0 0 0,0 1 0 0 0,0-1 0 0 0,1 1 0 0 0,-1-1-1 0 0,0 1 1 0 0,0 0 0 0 0,0-1 0 0 0,0 1 0 0 0,0 0 0 0 0,0 0-1 0 0,0 0 1 0 0,0-1 0 0 0,-1 1 0 0 0,1 0 0 0 0,0 1 0 0 0,-1-1 0 0 0,-29 0 1002 0 0,-26 10-487 0 0,55-9-489 0 0,-1-1 8 0 0,0 0 69 0 0,0 0-1 0 0,-1 0 0 0 0,1 1 0 0 0,0-1 0 0 0,0 1 0 0 0,0 0 0 0 0,0 0 0 0 0,0 0 0 0 0,-6 3 1 0 0,9-3-116 0 0,0-1 0 0 0,1 1 1 0 0,-1-1-1 0 0,0 1 1 0 0,0-1-1 0 0,1 1 1 0 0,-1-1-1 0 0,0 0 1 0 0,1 1-1 0 0,-1-1 1 0 0,0 1-1 0 0,1-1 1 0 0,-1 0-1 0 0,1 1 1 0 0,-1-1-1 0 0,1 0 1 0 0,-1 1-1 0 0,1-1 1 0 0,-1 0-1 0 0,1 0 1 0 0,-1 1-1 0 0,1-1 1 0 0,-1 0-1 0 0,1 0 0 0 0,-1 0 1 0 0,1 0-1 0 0,-1 0 1 0 0,1 0-1 0 0,0 0 1 0 0,0 0-1 0 0,61 11 791 0 0,-62-11-867 0 0,615 26 55 0 0,-601-26-34 0 0,42 2 302 0 0,-23-1-960 0 0,-66-4 82 0 0,-108-6-412 0 0,-291-22 189 0 0,297 19 1298 0 0,134 12-396 0 0,-26 1 218 0 0,106 10-161 0 0,119 2-1 0 0,-66-7 251 0 0,3-1 660 0 0,-56-2-2510 0 0,-31-1-3986 0 0,-157-8-7989 0 0,91 4 11504 0 0</inkml:trace>
</inkml:ink>
</file>

<file path=ppt/ink/ink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39.717"/>
    </inkml:context>
    <inkml:brush xml:id="br0">
      <inkml:brushProperty name="width" value="0.05" units="cm"/>
      <inkml:brushProperty name="height" value="0.05" units="cm"/>
      <inkml:brushProperty name="color" value="#E71224"/>
    </inkml:brush>
  </inkml:definitions>
  <inkml:trace contextRef="#ctx0" brushRef="#br0">524 9 1952 0 0,'-44'-6'7775'0'0,"-8"4"-2012"0"0,-25 10-3282 0 0,46-4-2243 0 0,0-1 0 0 0,-52-1 0 0 0,2-4 307 0 0,79 2-505 0 0,-2 0-22 0 0,-27-1 144 0 0,-54 3-1124 0 0,83-1 630 0 0,33 12-14490 0 0,-21-11 13064 0 0</inkml:trace>
</inkml:ink>
</file>

<file path=ppt/ink/ink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42.358"/>
    </inkml:context>
    <inkml:brush xml:id="br0">
      <inkml:brushProperty name="width" value="0.05" units="cm"/>
      <inkml:brushProperty name="height" value="0.05" units="cm"/>
      <inkml:brushProperty name="color" value="#E71224"/>
    </inkml:brush>
  </inkml:definitions>
  <inkml:trace contextRef="#ctx0" brushRef="#br0">4108 97 1576 0 0,'30'-2'5332'0'0,"-52"-2"-633"0"0,-48-4-1576 0 0,-150 4 601 0 0,157 5-3014 0 0,58-1-688 0 0,-4 1 12 0 0,153 15-1190 0 0,-142-16 1884 0 0,-8-1-710 0 0,-61-8 223 0 0,0 3 0 0 0,-134 5 1 0 0,97 2-5 0 0,-119 3 251 0 0,166-6-6 0 0,54 2-340 0 0,-45 0 174 0 0,-34-3 34 0 0,24 4-143 0 0,-77-6-60 0 0,72 6-53 0 0,-105-7 396 0 0,-113-6-390 0 0,-22 1-84 0 0,29 5 154 0 0,235 6-40 0 0,-199-8-256 0 0,133 0 42 0 0,-210-7-108 0 0,235 13 157 0 0,43 2 160 0 0,-54-8 1 0 0,89 8-96 0 0,-53 0 199 0 0,-61 0 240 0 0,54 2-292 0 0,-112 15 807 0 0,115-8-690 0 0,-209 22 1092 0 0,186-17-1032 0 0,81-14-302 0 0,-30 4 273 0 0,148-26-588 0 0,1 5 0 0 0,131-1 0 0 0,-131 10-799 0 0,-70 7-3238 0 0,-33 2-124 0 0,1-1 1 0 0,-1-1 0 0 0,26-5 0 0 0,-29 3 2518 0 0</inkml:trace>
</inkml:ink>
</file>

<file path=ppt/ink/ink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49.123"/>
    </inkml:context>
    <inkml:brush xml:id="br0">
      <inkml:brushProperty name="width" value="0.05" units="cm"/>
      <inkml:brushProperty name="height" value="0.05" units="cm"/>
      <inkml:brushProperty name="color" value="#E71224"/>
    </inkml:brush>
  </inkml:definitions>
  <inkml:trace contextRef="#ctx0" brushRef="#br0">267 763 796 0 0,'-2'3'632'0'0,"0"-1"1"0"0,0 0-1 0 0,0 1 0 0 0,-1-1 1 0 0,1 0-1 0 0,-1 0 0 0 0,0 0 1 0 0,1 0-1 0 0,-7 2 0 0 0,8-4-386 0 0,-22 23-2897 0 0,16-14 2261 0 0,-2 17 23398 0 0,-7-63-22648 0 0,15 36-243 0 0,-3-26 139 0 0,2 14-328 0 0,1 9 82 0 0,1 0 0 0 0,-1 0 0 0 0,1 0 0 0 0,-1 0-1 0 0,0 0 1 0 0,-1 0 0 0 0,1 0 0 0 0,-1 1-1 0 0,-3-7 1 0 0,5 9 4 0 0,-9-32-265 0 0,-3-13 110 0 0,12 45 166 0 0,-8-34 63 0 0,9 25-108 0 0,0-1 1 0 0,-1 1-1 0 0,0-1 1 0 0,-2-10 0 0 0,2 20 5 0 0,-2-13-47 0 0,2 10 113 0 0,0 2-39 0 0,-1 1-44 0 0,0-6-7 0 0,0 5-9 0 0,3-55 63 0 0,-1 56 34 0 0,-3-34-148 0 0,4-5 60 0 0,-2 39 9 0 0,2-9 73 0 0,-2 5-23 0 0,4-37-29 0 0,-4 41 50 0 0,2-19-51 0 0,-2 15 15 0 0,-4-40-73 0 0,4 44 11 0 0,-1-26 65 0 0,0 20-13 0 0,-9-78 18 0 0,9 83-41 0 0,-13-59-39 0 0,14 59 17 0 0,-8-30-77 0 0,5 0 522 0 0,-23 68-415 0 0,20-19 47 0 0,0 0 0 0 0,-1 0 0 0 0,0-1 0 0 0,-14 21 0 0 0,18-32-47 0 0,1 0 0 0 0,1 0 0 0 0,-1 0-1 0 0,1 0 1 0 0,-1 0 0 0 0,0 9 0 0 0,-2 10-21 0 0,3-23 57 0 0,-2 19 614 0 0,13-36-656 0 0,-1-1 1 0 0,-1 0 0 0 0,0 0-1 0 0,-1-1 1 0 0,-1 1 0 0 0,5-25-1 0 0,-5 23-218 0 0,-4 12 185 0 0,0 0 0 0 0,1 0 0 0 0,-1 0-1 0 0,1 1 1 0 0,1 0 0 0 0,5-9 0 0 0,-9 14-7 0 0,0 1-11 0 0,0 0 78 0 0,0 0 1 0 0,0-1-1 0 0,0 1 0 0 0,0 0 0 0 0,0 0 0 0 0,0 0 0 0 0,0-1 1 0 0,0 1-1 0 0,1 0 0 0 0,-1 0 0 0 0,0 0 0 0 0,0-1 0 0 0,0 1 0 0 0,0 0 1 0 0,0 0-1 0 0,0 0 0 0 0,0 0 0 0 0,1-1 0 0 0,-1 1 0 0 0,0 0 0 0 0,0 0 1 0 0,0 0-1 0 0,0 0 0 0 0,1 0 0 0 0,-1-1 0 0 0,0 1 0 0 0,0 0 1 0 0,0 0-1 0 0,1 0 0 0 0,-1 0 0 0 0,0 0 0 0 0,0 0 0 0 0,0 0 0 0 0,1 0 1 0 0,-1 0-1 0 0,0 0 0 0 0,0 0 0 0 0,0 0 0 0 0,1 0 0 0 0,-1 0 0 0 0,0 0 1 0 0,0 0-1 0 0,0 0 0 0 0,1 0 0 0 0,-1 0 0 0 0,0 0 0 0 0,1 0 1 0 0,53 53 476 0 0,-38-30-319 0 0,7 5 152 0 0,-22-27-293 0 0,4 3 171 0 0,9 6-1362 0 0,-12-10-280 0 0,14 1-2961 0 0</inkml:trace>
</inkml:ink>
</file>

<file path=ppt/ink/ink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4:59.093"/>
    </inkml:context>
    <inkml:brush xml:id="br0">
      <inkml:brushProperty name="width" value="0.05" units="cm"/>
      <inkml:brushProperty name="height" value="0.05" units="cm"/>
      <inkml:brushProperty name="color" value="#E71224"/>
    </inkml:brush>
  </inkml:definitions>
  <inkml:trace contextRef="#ctx0" brushRef="#br0">23 126 1248 0 0,'-11'-9'13977'0'0,"61"-2"-14134"0"0,-48 11 234 0 0,50-4-297 0 0,-50 4 236 0 0,50 9 62 0 0,5-4-145 0 0,-54-5 47 0 0,32 5 6 0 0,12-5 144 0 0,-45 0-85 0 0,43-2-201 0 0,-20 1 163 0 0,-22 1-20 0 0,43 5 200 0 0,-45-5-224 0 0,39 3-111 0 0,-30-3 149 0 0,-8 0 23 0 0,49 4 382 0 0,-48-4-327 0 0,20 3 95 0 0,28 1 114 0 0,-49-4-279 0 0,53 10 97 0 0,-54-10-89 0 0,42 9 189 0 0,-20-7 35 0 0,-21-2-164 0 0,42 0 327 0 0,47 5 2004 0 0,-151-22-2237 0 0,23 10-86 0 0,31 5-90 0 0,-1 0 0 0 0,1 0 0 0 0,-1 1 0 0 0,0 0 0 0 0,0 0 0 0 0,-9 1 0 0 0,-79-12 105 0 0,93 12-112 0 0,-15-3 80 0 0,-4-2-130 0 0,6 1 48 0 0,-1 1 1 0 0,1 0-1 0 0,0 1 0 0 0,-1 1 1 0 0,-23 1-1 0 0,-14-3-55 0 0,51 2 38 0 0,-64 2 204 0 0,4 4 24 0 0,60-5-157 0 0,-42 2-164 0 0,-18 4 224 0 0,60-6-45 0 0,-51 1-152 0 0,50-2 79 0 0,-41 0 0 0 0,-11-3 43 0 0,53 4 58 0 0,-18 0 710 0 0,40 5-465 0 0,1-2 0 0 0,24 3 0 0 0,34 4 163 0 0,-40-5-211 0 0,70-2 0 0 0,11 1-240 0 0,-35 4 256 0 0,2 0 32 0 0,-85-8-345 0 0,42-2 312 0 0,3-4-223 0 0,-45 6-79 0 0,47-18-991 0 0,-35 8 973 0 0,-14 10 28 0 0,0 0-1 0 0,0-1 0 0 0,0 1 1 0 0,0-1-1 0 0,0 1 1 0 0,0 0-1 0 0,0-1 1 0 0,0 1-1 0 0,0-1 1 0 0,0 1-1 0 0,0-1 1 0 0,0 1-1 0 0,0 0 1 0 0,0-1-1 0 0,0 1 0 0 0,-1 0 1 0 0,1-1-1 0 0,0 1 1 0 0,0-1-1 0 0,-1 1 1 0 0,1 0-1 0 0,0 0 1 0 0,0-1-1 0 0,-1 1 1 0 0,1 0-1 0 0,0-1 1 0 0,-1 1-1 0 0,1 0 1 0 0,0 0-1 0 0,-1 0 0 0 0,1-1 1 0 0,-1 1-1 0 0,1 0 1 0 0,0 0-1 0 0,-1 0 1 0 0,-1-1 36 0 0,-1-1-30 0 0,1 0-1 0 0,-1 0 1 0 0,0 0-1 0 0,1 1 1 0 0,-1-1 0 0 0,0 1-1 0 0,0 0 1 0 0,0 0 0 0 0,-5-1-1 0 0,-1-1-33 0 0,-130-55 238 0 0,88 36-202 0 0,49 21 13 0 0,1 1-28 0 0,-5-3-6 0 0,-8 0-516 0 0,25 13 373 0 0,31 14 159 0 0,-2-14 37 0 0,-1 1 0 0 0,51 23 0 0 0,-88-33-55 0 0,2-1-46 0 0,0 1 0 0 0,0 0 0 0 0,1 0-1 0 0,-1 1 1 0 0,0-1 0 0 0,0 1 0 0 0,-1 0-1 0 0,1 0 1 0 0,6 4 0 0 0,-9-5-52 0 0,0-1 89 0 0,0 0 1 0 0,0 0-1 0 0,-1-1 1 0 0,1 1-1 0 0,0 0 1 0 0,0 0-1 0 0,-1 0 1 0 0,1 1-1 0 0,0-1 1 0 0,0 0-1 0 0,-1 0 1 0 0,1 0-1 0 0,0 0 1 0 0,0 1-1 0 0,-1-1 1 0 0,1 0-1 0 0,0 1 1 0 0,-1-1 0 0 0,1 1-1 0 0,-1-1 1 0 0,1 0-1 0 0,0 1 1 0 0,-1 0-1 0 0,1-1 1 0 0,-1 1-1 0 0,1-1 1 0 0,-1 1-1 0 0,1-1 1 0 0,-1 2-1 0 0,0-1 16 0 0,0-1-1 0 0,0 1 1 0 0,0 0-1 0 0,0-1 0 0 0,-1 1 1 0 0,1 0-1 0 0,0-1 1 0 0,-1 1-1 0 0,1-1 1 0 0,-1 1-1 0 0,1 0 1 0 0,0-1-1 0 0,-1 1 1 0 0,1-1-1 0 0,-1 1 0 0 0,1-1 1 0 0,-1 0-1 0 0,0 1 1 0 0,1-1-1 0 0,-1 1 1 0 0,1-1-1 0 0,-1 0 1 0 0,0 0-1 0 0,1 1 0 0 0,-1-1 1 0 0,0 0-1 0 0,1 0 1 0 0,-1 0-1 0 0,0 0 1 0 0,0 0-1 0 0,0 0 1 0 0,-1 1-23 0 0,0-1 10 0 0,-6 1 31 0 0,-29 3-1 0 0,-51 10 240 0 0,67-8 60 0 0,1 1 0 0 0,-33 15 0 0 0,-9 3 144 0 0,60-24-395 0 0,-15 3-2567 0 0</inkml:trace>
</inkml:ink>
</file>

<file path=ppt/ink/ink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19.171"/>
    </inkml:context>
    <inkml:brush xml:id="br0">
      <inkml:brushProperty name="width" value="0.05" units="cm"/>
      <inkml:brushProperty name="height" value="0.05" units="cm"/>
      <inkml:brushProperty name="color" value="#E71224"/>
    </inkml:brush>
  </inkml:definitions>
  <inkml:trace contextRef="#ctx0" brushRef="#br0">1 168 1728 0 0,'0'0'3130'0'0,"34"-17"2968"0"0,-21 2-1900 0 0,-4 7-263 0 0,-2 26-2615 0 0,-6-17-1128 0 0,0 4-89 0 0,0 0 0 0 0,0 1 1 0 0,0-1-1 0 0,-1 0 1 0 0,1 1-1 0 0,-2 9 1 0 0,7 36 218 0 0,-6-50-195 0 0,7 44-18 0 0,4 5 353 0 0,-10-49-425 0 0,-2 3-6 0 0,1-1-1 0 0,0 1 1 0 0,0 0-1 0 0,0-1 1 0 0,1 1-1 0 0,-1-1 1 0 0,1 1-1 0 0,-1-1 1 0 0,3 6-1 0 0,1 8-88 0 0,-4-15 136 0 0,2 19 355 0 0,-2-20-383 0 0,1 4-25 0 0,0 0-1 0 0,0-1 1 0 0,-1 1 0 0 0,0 0 0 0 0,1 0-1 0 0,-2-1 1 0 0,0 7 0 0 0,1-4 92 0 0,-1 2-85 0 0,0-5 34 0 0,1 0 0 0 0,0 0 0 0 0,0 0 0 0 0,0 0 0 0 0,0 0 0 0 0,1 0 0 0 0,-1 0 0 0 0,1 0 0 0 0,0 0 0 0 0,2 5 0 0 0,-3-8 21 0 0,4 52 591 0 0,-4-52-628 0 0,0 35 106 0 0,2 23 498 0 0,-2-58-602 0 0,2 34 542 0 0,-1 2 235 0 0,-1-36-868 0 0,0 1 70 0 0,0 11-249 0 0,-1 7 1905 0 0,-5-30-466 0 0,4 6-1227 0 0,-2-36 138 0 0,1 17-213 0 0,1-1-1 0 0,2 1 1 0 0,2-26-1 0 0,-1-1-28 0 0,5-109-460 0 0,-3 110 227 0 0,-4 48 336 0 0,1-1-27 0 0,0-5 70 0 0,0-28-28 0 0,0 33 3 0 0,0-37-63 0 0,4-23-142 0 0,-4 61 153 0 0,7-42-193 0 0,-4 12-118 0 0,-2 30 340 0 0,-2-29-1591 0 0,0 45 1523 0 0,1-11 79 0 0,-9 38-99 0 0,9-37 63 0 0,-2 8 109 0 0,-4-20 86 0 0,4 1-125 0 0,1 0-1 0 0,-1 0 1 0 0,1 0-1 0 0,0 0 1 0 0,0 0-1 0 0,1-7 1 0 0,2-50-111 0 0,-2 61 32 0 0,-12 99-470 0 0,12-96 1055 0 0,-1-5-590 0 0,0-10 73 0 0,-7-37 172 0 0,7 50-176 0 0,1 1-19 0 0,1 0-1 0 0,-1 0 1 0 0,0-1 0 0 0,0 1 0 0 0,0 0 0 0 0,0 0-1 0 0,1 0 1 0 0,-1-1 0 0 0,0 1 0 0 0,0 0-1 0 0,0 0 1 0 0,0 0 0 0 0,0-1 0 0 0,0 1 0 0 0,0 0-1 0 0,0 0 1 0 0,0-1 0 0 0,0 1 0 0 0,0 0 0 0 0,0 0-1 0 0,0 0 1 0 0,0-1 0 0 0,0 1 0 0 0,0 0 0 0 0,0 0-1 0 0,0-1 1 0 0,0 1 0 0 0,0 0 0 0 0,0 0-1 0 0,0 0 1 0 0,0-1 0 0 0,0 1 0 0 0,0 0 0 0 0,0 0-1 0 0,-1 0 1 0 0,1-1 0 0 0,0 1 0 0 0,0 0 0 0 0,0 0-1 0 0,0 0 1 0 0,0 0 0 0 0,-1-1 0 0 0,1 1-1 0 0,0 0 1 0 0,0 0 0 0 0,0 0 0 0 0,-1 0 0 0 0,1 0-1 0 0,0 0 1 0 0,0 0 0 0 0,-1-1 0 0 0,1 1 0 0 0,0 0-1 0 0,-5-8-505 0 0,0 31 632 0 0,6-21-38 0 0,4-19-47 0 0,-4 13-14 0 0,0-1 0 0 0,-1 1-1 0 0,0-1 1 0 0,0 0 0 0 0,0 1 0 0 0,0-1 0 0 0,-1 1 0 0 0,1-1-1 0 0,-3-4 1 0 0,3 8-113 0 0,-2-17-4696 0 0,1 18 3974 0 0,-1 0 0 0 0,1-1 0 0 0,-1 1 0 0 0,1-1 0 0 0,0 0 0 0 0,0 1 0 0 0,-1-1 0 0 0,1 0 0 0 0,0 1 1 0 0,0-1-1 0 0,0 0 0 0 0,0 0 0 0 0,0 0 0 0 0,0 0 0 0 0,-2-2 0 0 0</inkml:trace>
</inkml:ink>
</file>

<file path=ppt/ink/ink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23.515"/>
    </inkml:context>
    <inkml:brush xml:id="br0">
      <inkml:brushProperty name="width" value="0.05" units="cm"/>
      <inkml:brushProperty name="height" value="0.05" units="cm"/>
      <inkml:brushProperty name="color" value="#E71224"/>
    </inkml:brush>
  </inkml:definitions>
  <inkml:trace contextRef="#ctx0" brushRef="#br0">106 1 2076 0 0,'0'0'5807'0'0,"-22"8"1235"0"0,12-5-6398 0 0,-51 3 971 0 0,59-6-244 0 0,-1 0-1260 0 0,-4 0-160 0 0,30 6 620 0 0,-10-4-475 0 0,0 0 1 0 0,-1-1-1 0 0,1-1 1 0 0,25-2-1 0 0,1 0 251 0 0,-37 2-278 0 0,18-1 492 0 0,-19 2-513 0 0,1-1 0 0 0,0 0 0 0 0,0 1 1 0 0,0-1-1 0 0,0 0 0 0 0,0 0 0 0 0,0 0 1 0 0,-1 0-1 0 0,1 0 0 0 0,0-1 1 0 0,0 1-1 0 0,0-1 0 0 0,0 1 0 0 0,0-1 1 0 0,-1 1-1 0 0,1-1 0 0 0,2-2 0 0 0,-3 2 453 0 0,-8 51-396 0 0,5-40-63 0 0,0-1-1 0 0,0 1 0 0 0,1-1 0 0 0,0 1 0 0 0,1 10 1 0 0,0-19-25 0 0,0 4 14 0 0,-1-1 0 0 0,1 1 0 0 0,-1 0 0 0 0,1-1 0 0 0,1 1 0 0 0,-1 0 0 0 0,1-1-1 0 0,1 7 1 0 0,0 7 113 0 0,-1-1 109 0 0,1 1 0 0 0,0-1 0 0 0,10 33 0 0 0,-12-49-158 0 0,4 41 418 0 0,-1 32 59 0 0,-2-31-417 0 0,-1-41-159 0 0,0 58 538 0 0,0-57-520 0 0,4 47 148 0 0,-4-48-139 0 0,2 44 595 0 0,-6 88 1127 0 0,4-133-1776 0 0,4 30 486 0 0,-3-22-6365 0 0,8-14 4453 0 0,14-22 3439 0 0,-17 20-2293 0 0,-5 6 362 0 0,3-2 47 0 0,0-1 1 0 0,1 0-1 0 0,-1 0 0 0 0,-1 0 0 0 0,1-1 1 0 0,-1 1-1 0 0,6-9 0 0 0,10-35 374 0 0,-18 46-482 0 0,0-1 4 0 0,0 0 1 0 0,0 0 0 0 0,0 0 0 0 0,0 0-1 0 0,-1 0 1 0 0,1-1 0 0 0,-1 1 0 0 0,0 0-1 0 0,0 0 1 0 0,0-5 0 0 0,0 7-19 0 0,0-1-24 0 0,0-10 200 0 0,-3 3 366 0 0,-8 24-180 0 0,1 0 1 0 0,1 0-1 0 0,0 1 1 0 0,1 1 0 0 0,-12 32-1 0 0,-7 50 905 0 0,27-98-1196 0 0,-1 10 270 0 0,1 0 1 0 0,-2 0-1 0 0,1 0 0 0 0,-5 16 0 0 0,5-26 244 0 0,0-3-563 0 0,-1 1-1 0 0,0-1 1 0 0,1 1 0 0 0,0-1-1 0 0,-1 0 1 0 0,1 0 0 0 0,0 0-1 0 0,0 1 1 0 0,0-1 0 0 0,0 0-1 0 0,0 0 1 0 0,1-1 0 0 0,-1 1-1 0 0,0-3 1 0 0,-13-40-294 0 0,13 38 184 0 0,-30-92-1000 0 0,30 98 1045 0 0,-7-40-159 0 0,8 40 151 0 0,-7-19 39 0 0,4 3-97 0 0,3 15 65 0 0,-3-10-487 0 0,21 43 854 0 0,21 53 0 0 0,-14-28-128 0 0,11 8 532 0 0,-36-63-556 0 0,38-96 10 0 0,-25 61-1044 0 0,-12 21-2214 0 0,-19-17-19205 0 0</inkml:trace>
</inkml:ink>
</file>

<file path=ppt/ink/ink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25.453"/>
    </inkml:context>
    <inkml:brush xml:id="br0">
      <inkml:brushProperty name="width" value="0.05" units="cm"/>
      <inkml:brushProperty name="height" value="0.05" units="cm"/>
      <inkml:brushProperty name="color" value="#E71224"/>
    </inkml:brush>
  </inkml:definitions>
  <inkml:trace contextRef="#ctx0" brushRef="#br0">31 0 1892 0 0,'0'0'656'0'0,"-6"7"532"0"0,0-1-236 0 0,0 1-368 0 0,1 1-676 0 0,-3-6-2388 0 0</inkml:trace>
</inkml:ink>
</file>

<file path=ppt/ink/ink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26.453"/>
    </inkml:context>
    <inkml:brush xml:id="br0">
      <inkml:brushProperty name="width" value="0.05" units="cm"/>
      <inkml:brushProperty name="height" value="0.05" units="cm"/>
      <inkml:brushProperty name="color" value="#E71224"/>
    </inkml:brush>
  </inkml:definitions>
  <inkml:trace contextRef="#ctx0" brushRef="#br0">0 27 3468 0 0,'0'0'1085'0'0,"8"-27"16943"0"0,1 60-16977 0 0,-1 0 0 0 0,-1 1 0 0 0,-2 0 0 0 0,-1 0 0 0 0,-1 0 1 0 0,-5 64-1 0 0,5-33 155 0 0,1-26-2185 0 0,-5-15-3247 0 0,5-37 1899 0 0,11-14-5882 0 0,-1-1-1796 0 0,-10 21 7960 0 0,0-2 163 0 0</inkml:trace>
</inkml:ink>
</file>

<file path=ppt/ink/ink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27.125"/>
    </inkml:context>
    <inkml:brush xml:id="br0">
      <inkml:brushProperty name="width" value="0.05" units="cm"/>
      <inkml:brushProperty name="height" value="0.05" units="cm"/>
      <inkml:brushProperty name="color" value="#E71224"/>
    </inkml:brush>
  </inkml:definitions>
  <inkml:trace contextRef="#ctx0" brushRef="#br0">0 62 2740 0 0,'10'-62'19194'0'0,"-5"82"-18566"0"0,-1 1 1 0 0,-1-1-1 0 0,0 1 1 0 0,-2-1-1 0 0,0 1 0 0 0,-3 23 1 0 0,2-12-144 0 0,0-16-285 0 0,-1 26 449 0 0,1 1 1 0 0,3 0-1 0 0,1-1 1 0 0,17 68-1 0 0,-21-108-579 0 0,0 3-90 0 0,-19-62-28365 0 0,15 50 26759 0 0</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9.176"/>
    </inkml:context>
    <inkml:brush xml:id="br0">
      <inkml:brushProperty name="width" value="0.05" units="cm"/>
      <inkml:brushProperty name="height" value="0.05" units="cm"/>
    </inkml:brush>
  </inkml:definitions>
  <inkml:trace contextRef="#ctx0" brushRef="#br0">1 0 4032 0 0,'1'1'12412'0'0,"14"5"-11589"0"0,5 0 446 0 0,0 0 1 0 0,1-2-1 0 0,40 5 1 0 0,64-6-524 0 0,-7 0-5343 0 0,-105-3 3275 0 0,23 4-4641 0 0,-35-3 5553 0 0,-1-1 0 0 0,1 0 1 0 0,0 1-1 0 0,0-1 0 0 0,0 0 1 0 0,-1 1-1 0 0,1-1 0 0 0,0 1 1 0 0,-1-1-1 0 0,1 1 0 0 0,0-1 1 0 0,-1 1-1 0 0,1 0 0 0 0,0-1 1 0 0,-1 1-1 0 0,1 0 0 0 0,-1-1 1 0 0,0 1-1 0 0,1 0 0 0 0,0 1 1 0 0</inkml:trace>
</inkml:ink>
</file>

<file path=ppt/ink/ink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27.484"/>
    </inkml:context>
    <inkml:brush xml:id="br0">
      <inkml:brushProperty name="width" value="0.05" units="cm"/>
      <inkml:brushProperty name="height" value="0.05" units="cm"/>
      <inkml:brushProperty name="color" value="#E71224"/>
    </inkml:brush>
  </inkml:definitions>
  <inkml:trace contextRef="#ctx0" brushRef="#br0">6 29 3080 0 0,'-6'-2'16294'0'0,"119"-14"-13507"0"0,-59 8-4915 0 0,-51 8 1515 0 0,7-1-805 0 0,1 0-3368 0 0</inkml:trace>
</inkml:ink>
</file>

<file path=ppt/ink/ink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28.594"/>
    </inkml:context>
    <inkml:brush xml:id="br0">
      <inkml:brushProperty name="width" value="0.05" units="cm"/>
      <inkml:brushProperty name="height" value="0.05" units="cm"/>
      <inkml:brushProperty name="color" value="#E71224"/>
    </inkml:brush>
  </inkml:definitions>
  <inkml:trace contextRef="#ctx0" brushRef="#br0">77 21 4124 0 0,'-6'-20'22944'0'0,"-7"74"-21565"0"0,1 2 1 0 0,3-1-1 0 0,-1 61 0 0 0,7-82-1197 0 0,-7 26-182 0 0,5-38 0 0 0,1 1 0 0 0,2-1 0 0 0,-1 34 0 0 0,5-43-6161 0 0,14-34-4239 0 0,12-22-3689 0 0,-24 35 12224 0 0</inkml:trace>
</inkml:ink>
</file>

<file path=ppt/ink/ink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29.234"/>
    </inkml:context>
    <inkml:brush xml:id="br0">
      <inkml:brushProperty name="width" value="0.05" units="cm"/>
      <inkml:brushProperty name="height" value="0.05" units="cm"/>
      <inkml:brushProperty name="color" value="#E71224"/>
    </inkml:brush>
  </inkml:definitions>
  <inkml:trace contextRef="#ctx0" brushRef="#br0">1 118 2068 0 0,'4'-10'1669'0'0,"0"1"1"0"0,0-1-1 0 0,-1-1 0 0 0,-1 1 0 0 0,3-14 0 0 0,-1 2 1749 0 0,-3 20-2806 0 0,3-18 8507 0 0,-3 61-7708 0 0,-2-1 1 0 0,-8 55 0 0 0,2-27-542 0 0,3-32-643 0 0,1 0-1 0 0,2 0 1 0 0,8 72-1 0 0,-8-90-319 0 0,1-11-2512 0 0</inkml:trace>
</inkml:ink>
</file>

<file path=ppt/ink/ink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29.563"/>
    </inkml:context>
    <inkml:brush xml:id="br0">
      <inkml:brushProperty name="width" value="0.05" units="cm"/>
      <inkml:brushProperty name="height" value="0.05" units="cm"/>
      <inkml:brushProperty name="color" value="#E71224"/>
    </inkml:brush>
  </inkml:definitions>
  <inkml:trace contextRef="#ctx0" brushRef="#br0">6 160 3744 0 0,'-5'-4'4608'0'0,"5"4"-4353"0"0,0 0 1 0 0,0-1 0 0 0,0 1 0 0 0,0 0 0 0 0,0-1 0 0 0,-1 1 0 0 0,1 0 0 0 0,0-1 0 0 0,0 1 0 0 0,0 0 0 0 0,0-1 0 0 0,0 1 0 0 0,0 0 0 0 0,0-1 0 0 0,0 1 0 0 0,0 0 0 0 0,0-1 0 0 0,0 1 0 0 0,1 0 0 0 0,-1-1 0 0 0,0 1-1 0 0,0 0 1 0 0,0-1 0 0 0,0 1 0 0 0,1-1 0 0 0,17-14 4691 0 0,46-16-4662 0 0,-39 20-210 0 0,14-10-2924 0 0,-22 12-762 0 0,-1-1 0 0 0,0 0 0 0 0,20-19 0 0 0,-25 19 1695 0 0</inkml:trace>
</inkml:ink>
</file>

<file path=ppt/ink/ink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0.875"/>
    </inkml:context>
    <inkml:brush xml:id="br0">
      <inkml:brushProperty name="width" value="0.05" units="cm"/>
      <inkml:brushProperty name="height" value="0.05" units="cm"/>
      <inkml:brushProperty name="color" value="#E71224"/>
    </inkml:brush>
  </inkml:definitions>
  <inkml:trace contextRef="#ctx0" brushRef="#br0">0 15 2672 0 0,'19'-15'17400'0'0,"-17"39"-13281"0"0,-2 5-3364 0 0,14 189 2872 0 0,-9-99-3297 0 0,-5-118-474 0 0,6 7-3138 0 0,12-22-4744 0 0,17-29-6597 0 0,-28 33 12591 0 0</inkml:trace>
</inkml:ink>
</file>

<file path=ppt/ink/ink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1.438"/>
    </inkml:context>
    <inkml:brush xml:id="br0">
      <inkml:brushProperty name="width" value="0.05" units="cm"/>
      <inkml:brushProperty name="height" value="0.05" units="cm"/>
      <inkml:brushProperty name="color" value="#E71224"/>
    </inkml:brush>
  </inkml:definitions>
  <inkml:trace contextRef="#ctx0" brushRef="#br0">75 12 2240 0 0,'-1'-12'15900'0'0,"-7"27"-15363"0"0,1 0-1 0 0,1 0 1 0 0,0 0-1 0 0,0 0 0 0 0,2 1 1 0 0,0 0-1 0 0,1 0 1 0 0,-2 20-1 0 0,-1 139 1596 0 0,6-140-1977 0 0,0-34-328 0 0,-19-29-23989 0 0</inkml:trace>
</inkml:ink>
</file>

<file path=ppt/ink/ink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1.781"/>
    </inkml:context>
    <inkml:brush xml:id="br0">
      <inkml:brushProperty name="width" value="0.05" units="cm"/>
      <inkml:brushProperty name="height" value="0.05" units="cm"/>
      <inkml:brushProperty name="color" value="#E71224"/>
    </inkml:brush>
  </inkml:definitions>
  <inkml:trace contextRef="#ctx0" brushRef="#br0">18 53 2588 0 0,'0'0'2640'0'0,"-17"-4"5092"0"0,16 3-7596 0 0,1 1 1 0 0,0 0 0 0 0,0 0 0 0 0,0 0-1 0 0,0 0 1 0 0,0-1 0 0 0,0 1-1 0 0,0 0 1 0 0,0 0 0 0 0,0 0 0 0 0,0 0-1 0 0,0-1 1 0 0,0 1 0 0 0,0 0-1 0 0,0 0 1 0 0,0 0 0 0 0,0 0 0 0 0,0-1-1 0 0,1 1 1 0 0,-1 0 0 0 0,25-8 627 0 0,2 1 1 0 0,42-6-1 0 0,-9 3-3557 0 0,-59 9 2133 0 0,6 1-282 0 0,19-5-10134 0 0,-24 5 9303 0 0</inkml:trace>
</inkml:ink>
</file>

<file path=ppt/ink/ink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3.375"/>
    </inkml:context>
    <inkml:brush xml:id="br0">
      <inkml:brushProperty name="width" value="0.05" units="cm"/>
      <inkml:brushProperty name="height" value="0.05" units="cm"/>
      <inkml:brushProperty name="color" value="#E71224"/>
    </inkml:brush>
  </inkml:definitions>
  <inkml:trace contextRef="#ctx0" brushRef="#br0">440 27 2804 0 0,'38'-27'13359'0'0,"-65"35"-10327"0"0,-88 16-2577 0 0,75-17-556 0 0,18-3-21 0 0,-1 0-1 0 0,1 1 0 0 0,0 1 0 0 0,-21 10 0 0 0,36-13 102 0 0,1 0-1 0 0,-1 0 1 0 0,1 0-1 0 0,0 1 1 0 0,0 0-1 0 0,0 0 1 0 0,1 1-1 0 0,-1 0 1 0 0,-4 5-1 0 0,2 1 129 0 0,1 0-1 0 0,0 0 0 0 0,1 0 0 0 0,-6 13 1 0 0,-1 3 317 0 0,-21 49 300 0 0,31-71-675 0 0,1 1 0 0 0,1 0 1 0 0,-1 0-1 0 0,1 0 0 0 0,0 0 1 0 0,0 0-1 0 0,1 0 0 0 0,0 1 0 0 0,0-1 1 0 0,1 8-1 0 0,0-12-28 0 0,0 1-1 0 0,0-1 1 0 0,0 0 0 0 0,0 0 0 0 0,0 0-1 0 0,0 0 1 0 0,1 0 0 0 0,-1 0 0 0 0,1 0-1 0 0,-1-1 1 0 0,1 1 0 0 0,0 0 0 0 0,-1-1-1 0 0,1 1 1 0 0,0-1 0 0 0,0 0 0 0 0,0 1-1 0 0,0-1 1 0 0,1 0 0 0 0,-1 0 0 0 0,0-1-1 0 0,3 2 1 0 0,56 9 285 0 0,-45-9-142 0 0,2-2-237 0 0,-1 0 0 0 0,0-1 0 0 0,0-1 0 0 0,0-1 0 0 0,0 0 0 0 0,0-2 0 0 0,29-11 0 0 0,-15 6-227 0 0,51-20-1841 0 0,-40 7-2386 0 0,-13-4-6571 0 0,-25 20 9475 0 0</inkml:trace>
</inkml:ink>
</file>

<file path=ppt/ink/ink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3.860"/>
    </inkml:context>
    <inkml:brush xml:id="br0">
      <inkml:brushProperty name="width" value="0.05" units="cm"/>
      <inkml:brushProperty name="height" value="0.05" units="cm"/>
      <inkml:brushProperty name="color" value="#E71224"/>
    </inkml:brush>
  </inkml:definitions>
  <inkml:trace contextRef="#ctx0" brushRef="#br0">16 30 1852 0 0,'-16'9'9185'0'0,"18"-8"-8956"0"0,-1 1 0 0 0,1 0 0 0 0,-1-1 0 0 0,1 1 0 0 0,0-1 0 0 0,0 1 0 0 0,0-1 0 0 0,-1 0 0 0 0,1 0 1 0 0,0 0-1 0 0,0 0 0 0 0,1 0 0 0 0,-1 0 0 0 0,0-1 0 0 0,0 1 0 0 0,0-1 0 0 0,0 1 0 0 0,1-1 0 0 0,-1 0 0 0 0,0 0 0 0 0,0 0 0 0 0,1 0 0 0 0,-1 0 0 0 0,0-1 0 0 0,3 0 0 0 0,70-11 748 0 0,-63 9-676 0 0,61-11-1234 0 0,-13 4-3000 0 0,0-4-6371 0 0,-48 10 8460 0 0</inkml:trace>
</inkml:ink>
</file>

<file path=ppt/ink/ink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5.297"/>
    </inkml:context>
    <inkml:brush xml:id="br0">
      <inkml:brushProperty name="width" value="0.05" units="cm"/>
      <inkml:brushProperty name="height" value="0.05" units="cm"/>
      <inkml:brushProperty name="color" value="#E71224"/>
    </inkml:brush>
  </inkml:definitions>
  <inkml:trace contextRef="#ctx0" brushRef="#br0">391 6 3908 0 0,'-2'-4'8798'0'0,"-9"2"-3554"0"0,-31 4-2068 0 0,-55 12-2615 0 0,79-11-476 0 0,-65 17 546 0 0,80-19-609 0 0,-1 1 0 0 0,1 0 0 0 0,0 0 1 0 0,0 0-1 0 0,0 1 0 0 0,0-1 0 0 0,0 1 0 0 0,0-1 0 0 0,1 1 0 0 0,-1 0 0 0 0,1 0 0 0 0,0 0 0 0 0,-1 0 0 0 0,2 1 0 0 0,-1-1 0 0 0,0 0 0 0 0,1 1 0 0 0,-2 4 0 0 0,-7 13-23 0 0,-4 3 242 0 0,1 1 0 0 0,1 0 0 0 0,2 1 0 0 0,0 0-1 0 0,-6 32 1 0 0,15-56-199 0 0,0 1-1 0 0,1 0 0 0 0,-1-1 1 0 0,1 1-1 0 0,-1 0 1 0 0,1 0-1 0 0,0 0 0 0 0,0-1 1 0 0,0 1-1 0 0,1 0 1 0 0,-1 0-1 0 0,1 0 0 0 0,-1-1 1 0 0,1 1-1 0 0,0 0 1 0 0,0-1-1 0 0,0 1 0 0 0,1-1 1 0 0,-1 1-1 0 0,0-1 1 0 0,1 1-1 0 0,2 1 1 0 0,-1 0 5 0 0,1-1 1 0 0,0 0 0 0 0,0-1 0 0 0,0 1 0 0 0,0-1 0 0 0,0 1 0 0 0,1-1 0 0 0,-1-1 0 0 0,1 1 0 0 0,-1 0 0 0 0,10 1 0 0 0,8 0 28 0 0,0-1 1 0 0,-1-1-1 0 0,1-1 0 0 0,33-4 0 0 0,-44 3-282 0 0,-1-1 0 0 0,0 0 0 0 0,0-1 0 0 0,0 0 0 0 0,-1-1-1 0 0,1 0 1 0 0,-1 0 0 0 0,0-1 0 0 0,17-11 0 0 0,6-8-2964 0 0,-2-2-3508 0 0,-11 9-29 0 0,-13 9 3077 0 0,-5 6 3012 0 0,2-4-1109 0 0</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09.520"/>
    </inkml:context>
    <inkml:brush xml:id="br0">
      <inkml:brushProperty name="width" value="0.05" units="cm"/>
      <inkml:brushProperty name="height" value="0.05" units="cm"/>
    </inkml:brush>
  </inkml:definitions>
  <inkml:trace contextRef="#ctx0" brushRef="#br0">48 0 3264 0 0,'-5'1'1162'0'0,"-1"1"-1"0"0,1 0 1 0 0,0 0-1 0 0,-1 0 1 0 0,1 1-1 0 0,-10 6 998 0 0,28-5-1418 0 0,0 0-1 0 0,1-1 1 0 0,-1 0-1 0 0,1-1 0 0 0,-1 0 1 0 0,1-1-1 0 0,26-2 1 0 0,-4 1 89 0 0,170 19-1521 0 0,-138-8-3781 0 0,1 0-3502 0 0,-59-9 6476 0 0,4 0-297 0 0,-1 0 111 0 0</inkml:trace>
</inkml:ink>
</file>

<file path=ppt/ink/ink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5.625"/>
    </inkml:context>
    <inkml:brush xml:id="br0">
      <inkml:brushProperty name="width" value="0.05" units="cm"/>
      <inkml:brushProperty name="height" value="0.05" units="cm"/>
      <inkml:brushProperty name="color" value="#E71224"/>
    </inkml:brush>
  </inkml:definitions>
  <inkml:trace contextRef="#ctx0" brushRef="#br0">0 35 2876 0 0,'62'-9'12398'0'0,"14"-1"-8475"0"0,7 2-7694 0 0,-2 2-6915 0 0,-65 6 8781 0 0,-1-2 234 0 0</inkml:trace>
</inkml:ink>
</file>

<file path=ppt/ink/ink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02.515"/>
    </inkml:context>
    <inkml:brush xml:id="br0">
      <inkml:brushProperty name="width" value="0.05" units="cm"/>
      <inkml:brushProperty name="height" value="0.05" units="cm"/>
      <inkml:brushProperty name="color" value="#E71224"/>
    </inkml:brush>
  </inkml:definitions>
  <inkml:trace contextRef="#ctx0" brushRef="#br0">142 46 1248 0 0,'2'-1'3891'0'0,"14"-2"-4051"0"0,-11 4 49 0 0,8-3-2678 0 0,-12 2 2853 0 0,0 0 1 0 0,-1 0-1 0 0,1-1 1 0 0,-1 1-1 0 0,1 0 0 0 0,-1 0 1 0 0,1 0-1 0 0,-1 0 1 0 0,1 0-1 0 0,-1-1 0 0 0,1 1 1 0 0,-1 0-1 0 0,1 0 1 0 0,-1-1-1 0 0,0 1 0 0 0,1 0 1 0 0,-1-1-1 0 0,1 1 1 0 0,-1-1-1 0 0,0 1 1 0 0,1 0-1 0 0,-1-1 0 0 0,0 1 1 0 0,0-1-1 0 0,1 1 1 0 0,-1-1-1 0 0,0 1 0 0 0,0-1 1 0 0,0 1-1 0 0,1-1 1 0 0,-1 1-1 0 0,0-1 0 0 0,0 1 1 0 0,0-1-1 0 0,0 1 1 0 0,0-1-1 0 0,0 1 1 0 0,0-1-1 0 0,0 1 0 0 0,0-2 1 0 0,-2 0 89 0 0,1 1-839 0 0,-1-1 1086 0 0,-1 0 0 0 0,1 1 0 0 0,0-1-1 0 0,0 1 1 0 0,0 0 0 0 0,-1 0 0 0 0,1 0 0 0 0,-1 0 0 0 0,-4-1-1 0 0,-56-4 310 0 0,60 6-680 0 0,-1 1-106 0 0,0 0 0 0 0,0-1 0 0 0,0 0-1 0 0,0 0 1 0 0,0 0 0 0 0,0-1 0 0 0,0 1-1 0 0,-4-2 1 0 0,7 2 54 0 0,-1 0-98 0 0,-40 3-1542 0 0,33-4 1688 0 0</inkml:trace>
</inkml:ink>
</file>

<file path=ppt/ink/ink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04.702"/>
    </inkml:context>
    <inkml:brush xml:id="br0">
      <inkml:brushProperty name="width" value="0.05" units="cm"/>
      <inkml:brushProperty name="height" value="0.05" units="cm"/>
      <inkml:brushProperty name="color" value="#E71224"/>
    </inkml:brush>
  </inkml:definitions>
  <inkml:trace contextRef="#ctx0" brushRef="#br0">1313 51 1760 0 0,'0'0'10272'0'0,"-5"1"-9909"0"0,-60 5 2911 0 0,62-6-3082 0 0,-25 4 176 0 0,-84 6 84 0 0,110-10-409 0 0,-43 2-181 0 0,15-1 124 0 0,-1-1 0 0 0,1-2 0 0 0,-46-8 0 0 0,39 5-27 0 0,-45-2 0 0 0,-81-3-139 0 0,115 2 167 0 0,46 7 42 0 0,-51-5-28 0 0,8 0 47 0 0,24 5-26 0 0,18 0-28 0 0,-35-4-54 0 0,0 3-44 0 0,-41 0-220 0 0,77 3 327 0 0,-9-2-43 0 0,3-1 38 0 0,0 1 0 0 0,0 1 0 0 0,-1-1 0 0 0,1 2 0 0 0,0-1 1 0 0,-15 3-1 0 0,21-2 73 0 0,-63-3-134 0 0,62 2 67 0 0,-33 0 27 0 0,21-2 40 0 0,12 2-55 0 0,1 0-22 0 0,-8-1 34 0 0,8 0-36 0 0,-50-2 262 0 0,50 3-570 0 0</inkml:trace>
</inkml:ink>
</file>

<file path=ppt/ink/ink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05.858"/>
    </inkml:context>
    <inkml:brush xml:id="br0">
      <inkml:brushProperty name="width" value="0.05" units="cm"/>
      <inkml:brushProperty name="height" value="0.05" units="cm"/>
      <inkml:brushProperty name="color" value="#E71224"/>
    </inkml:brush>
  </inkml:definitions>
  <inkml:trace contextRef="#ctx0" brushRef="#br0">317 1 3160 0 0,'5'0'14396'0'0,"-60"14"-12825"0"0,53-14-1422 0 0,-59 14 569 0 0,-93 19-184 0 0,152-33-517 0 0,0 1-56 0 0,-8 1 23 0 0,8-1 24 0 0,0-1-10 0 0,-5 1-46 0 0,5-1 27 0 0,0 1-5 0 0,0 0 1 0 0,0 0 0 0 0,0 0 0 0 0,0 0 0 0 0,0 0 0 0 0,0 0 0 0 0,0 0-1 0 0,1 1 1 0 0,-4 2 0 0 0,69 31 268 0 0,-48-28 174 0 0,1 2 0 0 0,29 20 0 0 0,-33-20-120 0 0,0 0 0 0 0,0-1 0 0 0,0-1 0 0 0,22 9 0 0 0,11 7 292 0 0,-14-8-3830 0 0,-3-11-15172 0 0,-17-5 16600 0 0</inkml:trace>
</inkml:ink>
</file>

<file path=ppt/ink/ink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07.546"/>
    </inkml:context>
    <inkml:brush xml:id="br0">
      <inkml:brushProperty name="width" value="0.05" units="cm"/>
      <inkml:brushProperty name="height" value="0.05" units="cm"/>
      <inkml:brushProperty name="color" value="#E71224"/>
    </inkml:brush>
  </inkml:definitions>
  <inkml:trace contextRef="#ctx0" brushRef="#br0">1112 101 2844 0 0,'0'0'9740'0'0,"-28"-4"-4586"0"0,20 5-4787 0 0,0 0 0 0 0,0 0 0 0 0,0-1 0 0 0,0 0 0 0 0,0 0 0 0 0,0-1 1 0 0,-9-1-1 0 0,15 1-209 0 0,-58-2 796 0 0,10 2-632 0 0,-13-3-241 0 0,16 5 9 0 0,-38-4-193 0 0,82 3 119 0 0,-21 1 142 0 0,-91-8-102 0 0,113 7-99 0 0,-49-1 6 0 0,38 1-16 0 0,-14 0 48 0 0,0-2 0 0 0,-30-5 0 0 0,4 2 69 0 0,4-3-124 0 0,47 7 30 0 0,-13 0 43 0 0,-77-15-383 0 0,90 16 346 0 0,-46-12-171 0 0,40 10 239 0 0,-54-10-263 0 0,60 11 222 0 0,-40-7 240 0 0,40 8-257 0 0,-3-2 1429 0 0,3 1-2876 0 0</inkml:trace>
</inkml:ink>
</file>

<file path=ppt/ink/ink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07.874"/>
    </inkml:context>
    <inkml:brush xml:id="br0">
      <inkml:brushProperty name="width" value="0.05" units="cm"/>
      <inkml:brushProperty name="height" value="0.05" units="cm"/>
      <inkml:brushProperty name="color" value="#E71224"/>
    </inkml:brush>
  </inkml:definitions>
  <inkml:trace contextRef="#ctx0" brushRef="#br0">9 15 1400 0 0,'0'0'552'0'0,"-3"-7"748"0"0</inkml:trace>
  <inkml:trace contextRef="#ctx0" brushRef="#br0" timeOffset="1">0 1 3304 0 0,'0'0'5389'0'0</inkml:trace>
</inkml:ink>
</file>

<file path=ppt/ink/ink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6.985"/>
    </inkml:context>
    <inkml:brush xml:id="br0">
      <inkml:brushProperty name="width" value="0.05" units="cm"/>
      <inkml:brushProperty name="height" value="0.05" units="cm"/>
      <inkml:brushProperty name="color" value="#E71224"/>
    </inkml:brush>
  </inkml:definitions>
  <inkml:trace contextRef="#ctx0" brushRef="#br0">519 55 2556 0 0,'22'-24'8708'0'0,"-22"23"-7862"0"0,1 0-464 0 0,0 1-1 0 0,0-1 0 0 0,0 0 1 0 0,-1 0-1 0 0,1 0 0 0 0,-1 0 1 0 0,1 0-1 0 0,0 0 0 0 0,-1 0 1 0 0,0 0-1 0 0,1 0 0 0 0,-1 0 1 0 0,0-1-1 0 0,1 1 0 0 0,-1 0 1 0 0,0 0-1 0 0,0 0 0 0 0,0-3 1 0 0,-5 3-305 0 0,0-1 0 0 0,0 1 0 0 0,0 0 0 0 0,0 0 0 0 0,0 0-1 0 0,0 1 1 0 0,-1 0 0 0 0,1 0 0 0 0,-9 1 0 0 0,-55 10 151 0 0,51-7-147 0 0,-16 1-74 0 0,0 3 1 0 0,1 0-1 0 0,0 3 1 0 0,1 0-1 0 0,0 2 0 0 0,-49 28 1 0 0,71-34 2 0 0,0 1 1 0 0,1-1-1 0 0,0 2 1 0 0,0-1-1 0 0,0 2 1 0 0,1-1-1 0 0,1 1 1 0 0,0 0-1 0 0,0 0 1 0 0,1 1-1 0 0,0 0 1 0 0,0 0-1 0 0,2 1 1 0 0,-1-1-1 0 0,1 1 1 0 0,1 0-1 0 0,-2 13 1 0 0,5-23-2 0 0,0 0 1 0 0,1 0 0 0 0,-1 0 0 0 0,0 0 0 0 0,1 0 0 0 0,0 0 0 0 0,-1-1 0 0 0,1 1-1 0 0,0 0 1 0 0,0 0 0 0 0,0 0 0 0 0,0-1 0 0 0,0 1 0 0 0,0 0 0 0 0,1-1 0 0 0,-1 1 0 0 0,0-1-1 0 0,1 1 1 0 0,-1-1 0 0 0,1 0 0 0 0,0 0 0 0 0,-1 0 0 0 0,1 0 0 0 0,0 0 0 0 0,0 0-1 0 0,0 0 1 0 0,0 0 0 0 0,0-1 0 0 0,0 1 0 0 0,-1-1 0 0 0,1 0 0 0 0,0 1 0 0 0,3-1 0 0 0,10 3 32 0 0,1-2 0 0 0,-1 1 0 0 0,17-2 0 0 0,-28 0-10 0 0,67 2 93 0 0,-26 0 208 0 0,50-5 0 0 0,-80 2-1326 0 0,0-1 0 0 0,0-1 0 0 0,-1-1 0 0 0,15-5 0 0 0,-23 6-667 0 0,-1 0 0 0 0,1 0 1 0 0,-1 0-1 0 0,0-1 0 0 0,0 0 0 0 0,4-4 0 0 0,-1 1-1380 0 0</inkml:trace>
</inkml:ink>
</file>

<file path=ppt/ink/ink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7.313"/>
    </inkml:context>
    <inkml:brush xml:id="br0">
      <inkml:brushProperty name="width" value="0.05" units="cm"/>
      <inkml:brushProperty name="height" value="0.05" units="cm"/>
      <inkml:brushProperty name="color" value="#E71224"/>
    </inkml:brush>
  </inkml:definitions>
  <inkml:trace contextRef="#ctx0" brushRef="#br0">0 9 3028 0 0,'0'0'9463'0'0,"6"1"-8660"0"0,48 1 2207 0 0,89-7 0 0 0,-81 2-6175 0 0,-3 1-6021 0 0,-39 1 5063 0 0,-10 0 2223 0 0</inkml:trace>
</inkml:ink>
</file>

<file path=ppt/ink/ink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8.469"/>
    </inkml:context>
    <inkml:brush xml:id="br0">
      <inkml:brushProperty name="width" value="0.05" units="cm"/>
      <inkml:brushProperty name="height" value="0.05" units="cm"/>
      <inkml:brushProperty name="color" value="#E71224"/>
    </inkml:brush>
  </inkml:definitions>
  <inkml:trace contextRef="#ctx0" brushRef="#br0">13 3 3756 0 0,'-3'-3'8282'0'0,"1"10"-3154"0"0,-2 25-1431 0 0,0 44-2259 0 0,7 6 511 0 0,13 84 0 0 0,-14-112-1710 0 0,-2-53-432 0 0,3 3-488 0 0,6 1-6735 0 0,-2-13 4166 0 0,0 0 0 0 0,-1 0 0 0 0,0 0 0 0 0,10-18 0 0 0,-10 14 1544 0 0</inkml:trace>
</inkml:ink>
</file>

<file path=ppt/ink/ink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8.938"/>
    </inkml:context>
    <inkml:brush xml:id="br0">
      <inkml:brushProperty name="width" value="0.05" units="cm"/>
      <inkml:brushProperty name="height" value="0.05" units="cm"/>
      <inkml:brushProperty name="color" value="#E71224"/>
    </inkml:brush>
  </inkml:definitions>
  <inkml:trace contextRef="#ctx0" brushRef="#br0">23 0 2968 0 0,'1'2'15404'0'0,"2"8"-15162"0"0,-1 10 635 0 0,-1-1 0 0 0,-1 0 0 0 0,0 1 0 0 0,-2-1 0 0 0,-7 38 0 0 0,-1 18 118 0 0,9-54-828 0 0,1 1 0 0 0,1-1-1 0 0,5 29 1 0 0,-6-49-167 0 0,0 1-191 0 0,0 1 1 0 0,0-1-1 0 0,1 1 0 0 0,-1-1 0 0 0,1 1 0 0 0,0-1 0 0 0,0 1 0 0 0,0-1 0 0 0,0 0 0 0 0,0 1 0 0 0,0-1 0 0 0,1 0 0 0 0,1 3 0 0 0,-2-4-465 0 0,-11-20-15744 0 0,8 16 15399 0 0,0 1 0 0 0,-4-3 0 0 0,-2-1-773 0 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24.252"/>
    </inkml:context>
    <inkml:brush xml:id="br0">
      <inkml:brushProperty name="width" value="0.05" units="cm"/>
      <inkml:brushProperty name="height" value="0.05" units="cm"/>
    </inkml:brush>
  </inkml:definitions>
  <inkml:trace contextRef="#ctx0" brushRef="#br0">125 2 4708 0 0,'0'0'1506'0'0,"-9"-1"720"0"0,2 2 2072 0 0,3 1-3831 0 0,-1 0-1 0 0,1 0 0 0 0,1 1 1 0 0,-1-1-1 0 0,0 1 0 0 0,0 0 0 0 0,1 0 1 0 0,0 1-1 0 0,0-1 0 0 0,0 1 0 0 0,0-1 1 0 0,0 1-1 0 0,0 0 0 0 0,1 0 0 0 0,-3 7 1 0 0,4-9-414 0 0,0-1 0 0 0,0 1 1 0 0,1-1-1 0 0,-1 1 1 0 0,1-1-1 0 0,-1 1 0 0 0,1 0 1 0 0,0-1-1 0 0,-1 1 1 0 0,1 0-1 0 0,0-1 0 0 0,0 1 1 0 0,0 0-1 0 0,0-1 1 0 0,1 1-1 0 0,-1-1 0 0 0,0 1 1 0 0,1 0-1 0 0,-1-1 0 0 0,1 1 1 0 0,-1-1-1 0 0,1 1 1 0 0,0-1-1 0 0,0 1 0 0 0,0-1 1 0 0,0 1-1 0 0,0-1 1 0 0,0 0-1 0 0,0 0 0 0 0,0 1 1 0 0,0-1-1 0 0,1 0 1 0 0,-1 0-1 0 0,0 0 0 0 0,1 0 1 0 0,-1-1-1 0 0,1 1 1 0 0,-1 0-1 0 0,1 0 0 0 0,-1-1 1 0 0,1 1-1 0 0,-1-1 1 0 0,1 0-1 0 0,0 1 0 0 0,-1-1 1 0 0,4 0-1 0 0,-1 1-83 0 0,1-1 0 0 0,-1 0-1 0 0,0 0 1 0 0,0-1 0 0 0,0 1 0 0 0,1-1 0 0 0,-1 0-1 0 0,0 0 1 0 0,0 0 0 0 0,0-1 0 0 0,0 0 0 0 0,0 1-1 0 0,6-6 1 0 0,-8 7 59 0 0,-1-1-1 0 0,1 0 0 0 0,-1 0 1 0 0,1 0-1 0 0,-1 0 1 0 0,1 0-1 0 0,-1-1 1 0 0,0 1-1 0 0,0 0 0 0 0,0-1 1 0 0,0 1-1 0 0,0-1 1 0 0,0 1-1 0 0,0-1 0 0 0,0 1 1 0 0,0-1-1 0 0,-1 0 1 0 0,1 1-1 0 0,-1-1 1 0 0,1 0-1 0 0,-1 1 0 0 0,0-1 1 0 0,1 0-1 0 0,-1 0 1 0 0,0 0-1 0 0,0 1 1 0 0,0-1-1 0 0,-1 0 0 0 0,1 0 1 0 0,0 1-1 0 0,-1-1 1 0 0,1 0-1 0 0,-1-1 0 0 0,-1 1-5 0 0,1 1 1 0 0,0-1-1 0 0,-1 1 0 0 0,1-1 0 0 0,-1 1 0 0 0,1-1 0 0 0,-1 1 0 0 0,0 0 0 0 0,1 0 0 0 0,-1 0 0 0 0,0 0 0 0 0,0 0 0 0 0,0 0 0 0 0,0 1 0 0 0,0-1 0 0 0,0 1 0 0 0,0-1 0 0 0,0 1 0 0 0,-3-1 0 0 0,-40 0-678 0 0,21 4-829 0 0,-13 4-7811 0 0,11-2 1060 0 0</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0.520"/>
    </inkml:context>
    <inkml:brush xml:id="br0">
      <inkml:brushProperty name="width" value="0.05" units="cm"/>
      <inkml:brushProperty name="height" value="0.05" units="cm"/>
    </inkml:brush>
  </inkml:definitions>
  <inkml:trace contextRef="#ctx0" brushRef="#br0">583 39 6101 0 0,'16'-10'7518'0'0,"-16"10"-7290"0"0,1 0 1 0 0,-1 0 0 0 0,0 0 0 0 0,1 0 0 0 0,-1 0-1 0 0,0 0 1 0 0,1 0 0 0 0,-1 0 0 0 0,0-1-1 0 0,1 1 1 0 0,-1 0 0 0 0,0 0 0 0 0,1 0 0 0 0,-1 0-1 0 0,0-1 1 0 0,1 1 0 0 0,-1-1 457 0 0,1 1-457 0 0,-1 0 0 0 0,0 0 0 0 0,0-1-1 0 0,0 1 1 0 0,1 0 0 0 0,-1-1 0 0 0,0 1-1 0 0,0 0 1 0 0,0-1 0 0 0,0 1 0 0 0,0 0 0 0 0,0-1-1 0 0,1 1 1 0 0,-1-1 0 0 0,0 1 0 0 0,0 0-1 0 0,0-1 1 0 0,0 1 0 0 0,0 0 0 0 0,-1-1 0 0 0,1 1-1 0 0,0-1 1 0 0,-304-13 4697 0 0,297 13-4906 0 0,1 0 1 0 0,-1 0-1 0 0,0 1 1 0 0,1 0-1 0 0,-1 0 1 0 0,1 0-1 0 0,-1 1 1 0 0,0 0 0 0 0,1 0-1 0 0,-1 1 1 0 0,1-1-1 0 0,0 2 1 0 0,0-1-1 0 0,-1 1 1 0 0,1 0-1 0 0,1 0 1 0 0,-1 0-1 0 0,0 1 1 0 0,1 0-1 0 0,-9 7 1 0 0,-5 9 56 0 0,0 1 0 0 0,1 0 0 0 0,2 2 0 0 0,0 0 0 0 0,1 0 0 0 0,-15 33 0 0 0,25-46-37 0 0,1 0 0 0 0,0 1 0 0 0,0-1 1 0 0,1 1-1 0 0,0 0 0 0 0,1 0 0 0 0,0 0 1 0 0,1 1-1 0 0,0-1 0 0 0,1 0 0 0 0,0 0 0 0 0,1 1 1 0 0,0-1-1 0 0,0 0 0 0 0,2 0 0 0 0,-1 0 1 0 0,1 0-1 0 0,6 13 0 0 0,-4-17-27 0 0,0 1-1 0 0,0-1 1 0 0,1 0 0 0 0,0-1-1 0 0,0 0 1 0 0,0 0 0 0 0,1 0-1 0 0,0-1 1 0 0,0 1-1 0 0,0-2 1 0 0,1 1 0 0 0,0-1-1 0 0,-1 0 1 0 0,2-1 0 0 0,-1 0-1 0 0,0 0 1 0 0,14 2 0 0 0,11 2-67 0 0,0-1 1 0 0,0-2-1 0 0,43 1 1 0 0,-37-5-324 0 0,-1-1-1 0 0,61-9 1 0 0,-13-13-2425 0 0,-72 17 1035 0 0,-1 1-1 0 0,0-2 1 0 0,24-15 0 0 0,-35 21 1388 0 0,-1 0-1 0 0,0 0 1 0 0,1 0-1 0 0,-1 0 1 0 0,0 0-1 0 0,1-1 1 0 0,-1 1 0 0 0,0-1-1 0 0,0 1 1 0 0,0 0-1 0 0,0-1 1 0 0,0 0-1 0 0,-1 1 1 0 0,1-1-1 0 0,0 1 1 0 0,-1-1 0 0 0,1 0-1 0 0,-1 0 1 0 0,0 1-1 0 0,1-1 1 0 0,-1 0-1 0 0,0 0 1 0 0,0 1-1 0 0,0-1 1 0 0,0 0 0 0 0,0 0-1 0 0,-1 1 1 0 0,1-1-1 0 0,0 0 1 0 0,-1 0-1 0 0,0 1 1 0 0,1-1-1 0 0,-1 0 1 0 0,0 1 0 0 0,0-1-1 0 0,0 1 1 0 0,0-1-1 0 0,0 1 1 0 0,0 0-1 0 0,0-1 1 0 0,0 1-1 0 0,0 0 1 0 0,-3-2 0 0 0,-11-9-1145 0 0</inkml:trace>
</inkml:ink>
</file>

<file path=ppt/ink/ink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39.266"/>
    </inkml:context>
    <inkml:brush xml:id="br0">
      <inkml:brushProperty name="width" value="0.05" units="cm"/>
      <inkml:brushProperty name="height" value="0.05" units="cm"/>
      <inkml:brushProperty name="color" value="#E71224"/>
    </inkml:brush>
  </inkml:definitions>
  <inkml:trace contextRef="#ctx0" brushRef="#br0">24 77 2792 0 0,'-2'0'996'0'0,"0"-1"-1"0"0,1 1 0 0 0,-1-1 1 0 0,0 0-1 0 0,0 1 0 0 0,0-1 1 0 0,1 0-1 0 0,-1 0 1 0 0,0 0-1 0 0,1 0 0 0 0,-1 0 1 0 0,-1-2-1 0 0,13-2-521 0 0,-1 1-1 0 0,1 0 1 0 0,0 1 0 0 0,0 0-1 0 0,0 1 1 0 0,0 0 0 0 0,17-1-1 0 0,-15 2-800 0 0,-1 0-1 0 0,1-1 0 0 0,-1-1 0 0 0,1 0 0 0 0,-1 0 0 0 0,17-8 0 0 0,-14 5-7784 0 0,-2-3-306 0 0</inkml:trace>
</inkml:ink>
</file>

<file path=ppt/ink/ink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40.282"/>
    </inkml:context>
    <inkml:brush xml:id="br0">
      <inkml:brushProperty name="width" value="0.05" units="cm"/>
      <inkml:brushProperty name="height" value="0.05" units="cm"/>
      <inkml:brushProperty name="color" value="#E71224"/>
    </inkml:brush>
  </inkml:definitions>
  <inkml:trace contextRef="#ctx0" brushRef="#br0">2 12 3304 0 0,'-2'-11'16174'0'0,"6"70"-13221"0"0,18 97-1 0 0,-6-58-1800 0 0,-6-46-725 0 0,-6-33-1041 0 0,-1 0-1 0 0,2 29 1 0 0,-5-47 22 0 0,13-19-15069 0 0,-11 14 14132 0 0,-1-1-1 0 0,1 1 1 0 0,1-7-1 0 0,-1 3-298 0 0</inkml:trace>
</inkml:ink>
</file>

<file path=ppt/ink/ink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40.782"/>
    </inkml:context>
    <inkml:brush xml:id="br0">
      <inkml:brushProperty name="width" value="0.05" units="cm"/>
      <inkml:brushProperty name="height" value="0.05" units="cm"/>
      <inkml:brushProperty name="color" value="#E71224"/>
    </inkml:brush>
  </inkml:definitions>
  <inkml:trace contextRef="#ctx0" brushRef="#br0">12 6 3132 0 0,'-3'-5'14550'0'0,"0"18"-13893"0"0,1 0 0 0 0,0 0 1 0 0,1 0-1 0 0,1 1 1 0 0,2 23-1 0 0,14 74 1316 0 0,-7-52-1403 0 0,-2-16-1010 0 0,15 55 0 0 0,-22-97-139 0 0,1 10-2197 0 0</inkml:trace>
</inkml:ink>
</file>

<file path=ppt/ink/ink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41.110"/>
    </inkml:context>
    <inkml:brush xml:id="br0">
      <inkml:brushProperty name="width" value="0.05" units="cm"/>
      <inkml:brushProperty name="height" value="0.05" units="cm"/>
      <inkml:brushProperty name="color" value="#E71224"/>
    </inkml:brush>
  </inkml:definitions>
  <inkml:trace contextRef="#ctx0" brushRef="#br0">0 47 2700 0 0,'0'0'2517'0'0,"24"-20"4576"0"0,0 13-5822 0 0,32-9 848 0 0,-19 12-5285 0 0,-35 4 1607 0 0,12 2-6694 0 0</inkml:trace>
</inkml:ink>
</file>

<file path=ppt/ink/ink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49.048"/>
    </inkml:context>
    <inkml:brush xml:id="br0">
      <inkml:brushProperty name="width" value="0.05" units="cm"/>
      <inkml:brushProperty name="height" value="0.05" units="cm"/>
      <inkml:brushProperty name="color" value="#E71224"/>
    </inkml:brush>
  </inkml:definitions>
  <inkml:trace contextRef="#ctx0" brushRef="#br0">129 1 3252 0 0,'0'0'22608'0'0,"-3"2"-22426"0"0,-8 9 61 0 0,0 0 0 0 0,1 1 1 0 0,0 0-1 0 0,0 0 0 0 0,2 1 0 0 0,0 0 1 0 0,0 1-1 0 0,1 0 0 0 0,1 0 1 0 0,0 1-1 0 0,1-1 0 0 0,0 1 1 0 0,-3 24-1 0 0,3-4 421 0 0,1 1 0 0 0,1 1-1 0 0,2-1 1 0 0,8 68 0 0 0,-5-80-664 0 0,-2-18 0 0 0,0 1 0 0 0,1-1 0 0 0,0 1 0 0 0,1-1 0 0 0,-1 0 0 0 0,5 10 0 0 0,6 7 0 0 0,1 0 0 0 0,17 23 0 0 0,-26-41 0 0 0,0 0-97 0 0,-4-4-525 0 0,11-29-5996 0 0,63-58-16063 0 0,-66 78 20912 0 0</inkml:trace>
</inkml:ink>
</file>

<file path=ppt/ink/ink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50.157"/>
    </inkml:context>
    <inkml:brush xml:id="br0">
      <inkml:brushProperty name="width" value="0.05" units="cm"/>
      <inkml:brushProperty name="height" value="0.05" units="cm"/>
      <inkml:brushProperty name="color" value="#E71224"/>
    </inkml:brush>
  </inkml:definitions>
  <inkml:trace contextRef="#ctx0" brushRef="#br0">6 2 4064 0 0,'-6'-2'21679'0'0,"40"9"-20878"0"0,63 5 0 0 0,-24-5-183 0 0,-71-6-576 0 0,5 0 40 0 0,-7-1-75 0 0,1 0 1 0 0,-1 0 0 0 0,1 0-1 0 0,0 0 1 0 0,-1-1-1 0 0,1 1 1 0 0,-1 0 0 0 0,1 0-1 0 0,0 0 1 0 0,-1 1 0 0 0,1-1-1 0 0,-1 0 1 0 0,1 0-1 0 0,-1 0 1 0 0,1 0 0 0 0,-1 0-1 0 0,1 1 1 0 0,0-1 0 0 0,-1 0-1 0 0,1 1 1 0 0,-1-1-1 0 0,0 0 1 0 0,1 1 0 0 0,-1-1-1 0 0,1 0 1 0 0,-1 1-1 0 0,1-1 1 0 0,-1 1 0 0 0,0-1-1 0 0,1 1 1 0 0,-1-1 0 0 0,0 1-1 0 0,0-1 1 0 0,1 1-1 0 0,-1-1 1 0 0,0 1 0 0 0,0-1-1 0 0,1 2 1 0 0,-6 10 41 0 0,1-1 0 0 0,-2 1 0 0 0,1-1-1 0 0,-2 0 1 0 0,1-1 0 0 0,-15 18 0 0 0,-8 15 38 0 0,16-23-16 0 0,7-12-37 0 0,1 0-1 0 0,0 1 1 0 0,0 0-1 0 0,1 0 1 0 0,0 0-1 0 0,0 0 1 0 0,1 0 0 0 0,0 1-1 0 0,1 0 1 0 0,-2 9-1 0 0,4-18-20 0 0,1 0-1 0 0,-1 0 0 0 0,0 0 0 0 0,1 0 1 0 0,-1 0-1 0 0,1 0 0 0 0,-1 0 1 0 0,1 0-1 0 0,-1 0 0 0 0,1 0 0 0 0,-1-1 1 0 0,1 1-1 0 0,0 0 0 0 0,0 0 1 0 0,-1-1-1 0 0,1 1 0 0 0,0 0 0 0 0,0-1 1 0 0,0 1-1 0 0,0-1 0 0 0,-1 1 1 0 0,1-1-1 0 0,0 0 0 0 0,0 1 0 0 0,0-1 1 0 0,0 0-1 0 0,0 0 0 0 0,0 1 1 0 0,2-1-1 0 0,41 4 91 0 0,-28-3-123 0 0,-2-1-463 0 0,0-1-1 0 0,0 0 1 0 0,0-1 0 0 0,0 0 0 0 0,0-1 0 0 0,0 0 0 0 0,24-10 0 0 0,-26 8-1103 0 0,0-1 1 0 0,-1 0 0 0 0,1 0-1 0 0,-1-1 1 0 0,12-10 0 0 0,-8-1-3910 0 0,-9 1-3315 0 0,-4 8 7091 0 0</inkml:trace>
</inkml:ink>
</file>

<file path=ppt/ink/ink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50.626"/>
    </inkml:context>
    <inkml:brush xml:id="br0">
      <inkml:brushProperty name="width" value="0.05" units="cm"/>
      <inkml:brushProperty name="height" value="0.05" units="cm"/>
      <inkml:brushProperty name="color" value="#E71224"/>
    </inkml:brush>
  </inkml:definitions>
  <inkml:trace contextRef="#ctx0" brushRef="#br0">25 0 3092 0 0,'0'0'1008'0'0,"-23"23"9585"0"0,23-22-10386 0 0,-1 0 1 0 0,1 1 0 0 0,0-1 0 0 0,0 0 0 0 0,-1 1 0 0 0,1-1-1 0 0,0 1 1 0 0,0-1 0 0 0,1 0 0 0 0,-1 1 0 0 0,0-1 0 0 0,0 0-1 0 0,1 1 1 0 0,-1-1 0 0 0,1 0 0 0 0,-1 1 0 0 0,1-1-1 0 0,-1 0 1 0 0,1 0 0 0 0,0 1 0 0 0,0-1 0 0 0,0 0 0 0 0,0 0-1 0 0,-1 0 1 0 0,1 0 0 0 0,0 0 0 0 0,1 0 0 0 0,-1 0-1 0 0,0-1 1 0 0,0 1 0 0 0,0 0 0 0 0,0-1 0 0 0,1 1 0 0 0,-1-1-1 0 0,0 1 1 0 0,1-1 0 0 0,-1 1 0 0 0,0-1 0 0 0,1 0-1 0 0,-1 0 1 0 0,1 0 0 0 0,-1 1 0 0 0,0-1 0 0 0,1-1 0 0 0,2 1-1 0 0,11 0 218 0 0,0-1-1 0 0,0-1 1 0 0,23-5-1 0 0,-17 4 161 0 0,13-2-459 0 0,63-11 39 0 0,-37 1-8596 0 0,-41 14-4965 0 0,-14 2 10646 0 0,-3 0 3535 0 0,0-1-2583 0 0</inkml:trace>
</inkml:ink>
</file>

<file path=ppt/ink/ink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51.267"/>
    </inkml:context>
    <inkml:brush xml:id="br0">
      <inkml:brushProperty name="width" value="0.05" units="cm"/>
      <inkml:brushProperty name="height" value="0.05" units="cm"/>
      <inkml:brushProperty name="color" value="#E71224"/>
    </inkml:brush>
  </inkml:definitions>
  <inkml:trace contextRef="#ctx0" brushRef="#br0">5 32 3816 0 0,'-4'-31'20758'0'0,"7"31"-20499"0"0,1 1 1 0 0,0-1-1 0 0,0 1 0 0 0,0 0 0 0 0,-1 0 0 0 0,1 0 0 0 0,0 1 0 0 0,-1 0 1 0 0,1-1-1 0 0,-1 1 0 0 0,0 0 0 0 0,1 1 0 0 0,-1-1 0 0 0,0 0 0 0 0,0 1 1 0 0,-1 0-1 0 0,1 0 0 0 0,0-1 0 0 0,-1 2 0 0 0,0-1 0 0 0,4 6 0 0 0,3 5 201 0 0,-1 0-1 0 0,0 0 0 0 0,12 31 0 0 0,-10-15-402 0 0,-1 1 0 0 0,-2 0-1 0 0,-1 0 1 0 0,-2 1 0 0 0,-1 0-1 0 0,-1 0 1 0 0,-1 0 0 0 0,-2 0-1 0 0,-10 59 1 0 0,6-67-1290 0 0,-1 0 0 0 0,-1-1-1 0 0,-1 0 1 0 0,-18 35 0 0 0,18-42-1028 0 0,-5 9-4480 0 0,12-22 5549 0 0,-1-1 0 0 0,0 1-1 0 0,0-1 1 0 0,0 1 0 0 0,0-1 0 0 0,-1 0 0 0 0,1 0 0 0 0,0 0 0 0 0,-1 0 0 0 0,0 0 0 0 0,-2 1 0 0 0</inkml:trace>
</inkml:ink>
</file>

<file path=ppt/ink/ink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55.657"/>
    </inkml:context>
    <inkml:brush xml:id="br0">
      <inkml:brushProperty name="width" value="0.05" units="cm"/>
      <inkml:brushProperty name="height" value="0.05" units="cm"/>
      <inkml:brushProperty name="color" value="#E71224"/>
    </inkml:brush>
  </inkml:definitions>
  <inkml:trace contextRef="#ctx0" brushRef="#br0">121 16 2568 0 0,'0'0'16315'0'0,"-26"-15"-13279"0"0,23 16-2999 0 0,-1 0 0 0 0,1 0 0 0 0,0 0 0 0 0,-1 0 0 0 0,1 1 0 0 0,0-1 0 0 0,0 1 0 0 0,0 0 0 0 0,0 0 0 0 0,0 0 0 0 0,1 1 0 0 0,-1-1 1 0 0,0 1-1 0 0,1-1 0 0 0,0 1 0 0 0,0 0 0 0 0,0 0 0 0 0,-3 4 0 0 0,3-3-44 0 0,-1 0 0 0 0,1 0 0 0 0,1 0 0 0 0,-1 1 0 0 0,0-1 1 0 0,1 0-1 0 0,0 1 0 0 0,0-1 0 0 0,0 0 0 0 0,1 1 0 0 0,-1 0 0 0 0,1-1 0 0 0,0 1 0 0 0,0-1 1 0 0,2 6-1 0 0,-2-9 17 0 0,1 0 1 0 0,0 0 0 0 0,-1 0 0 0 0,1 0-1 0 0,0 0 1 0 0,0 0 0 0 0,0 0-1 0 0,0 0 1 0 0,0 0 0 0 0,0 0-1 0 0,0-1 1 0 0,0 1 0 0 0,0 0 0 0 0,0-1-1 0 0,1 1 1 0 0,-1-1 0 0 0,0 1-1 0 0,0-1 1 0 0,1 0 0 0 0,-1 1 0 0 0,0-1-1 0 0,0 0 1 0 0,1 0 0 0 0,-1 0-1 0 0,0 0 1 0 0,1 0 0 0 0,-1 0 0 0 0,0 0-1 0 0,1-1 1 0 0,-1 1 0 0 0,0 0-1 0 0,2-1 1 0 0,0 0-2 0 0,0 1 0 0 0,0-1 0 0 0,0 0 0 0 0,0 0 0 0 0,0 0 0 0 0,0 0 0 0 0,0 0 0 0 0,0-1 0 0 0,-1 1 0 0 0,1-1 0 0 0,0 0 0 0 0,4-3 0 0 0,-4-1 58 0 0,-1 5-71 0 0,-1 0-1 0 0,0 0 1 0 0,0 0 0 0 0,0 0 0 0 0,0 0 0 0 0,0-1 0 0 0,0 1 0 0 0,0 0 0 0 0,0-1 0 0 0,-1 1-1 0 0,1-1 1 0 0,0 1 0 0 0,-1-1 0 0 0,1 1 0 0 0,-1-1 0 0 0,0 0 0 0 0,1 1 0 0 0,-1-1 0 0 0,0 1 0 0 0,0-1-1 0 0,0 0 1 0 0,0 1 0 0 0,0-1 0 0 0,-1 1 0 0 0,1-1 0 0 0,0 0 0 0 0,-1 1 0 0 0,1-1 0 0 0,-1 1-1 0 0,0-1 1 0 0,1 1 0 0 0,-2-3 0 0 0,1 3-51 0 0,0 1 0 0 0,1-1 46 0 0,-1 0 0 0 0,1 0 0 0 0,-1 1 0 0 0,0-1-1 0 0,0 0 1 0 0,1 1 0 0 0,-1-1 0 0 0,0 0 0 0 0,0 1-1 0 0,0-1 1 0 0,0 1 0 0 0,0 0 0 0 0,1-1 0 0 0,-1 1 0 0 0,0 0-1 0 0,0-1 1 0 0,0 1 0 0 0,0 0 0 0 0,0 0 0 0 0,0 0-1 0 0,0 0 1 0 0,0 0 0 0 0,0 0 0 0 0,-2 0 0 0 0,-27 2-160 0 0,26-1 174 0 0,-1 1 1 0 0,1-1-1 0 0,0 1 0 0 0,0 0 1 0 0,1 0-1 0 0,-1 0 1 0 0,0 1-1 0 0,1-1 0 0 0,-1 1 1 0 0,1 0-1 0 0,-3 3 0 0 0,4-5 1 0 0,1 1-1 0 0,0-1 0 0 0,0 0 1 0 0,0 1-1 0 0,0-1 0 0 0,1 0 0 0 0,-1 1 1 0 0,0-1-1 0 0,0 1 0 0 0,1 0 1 0 0,-1-1-1 0 0,1 1 0 0 0,0-1 1 0 0,-1 1-1 0 0,1 0 0 0 0,0-1 1 0 0,0 1-1 0 0,0 0 0 0 0,0 0 0 0 0,0-1 1 0 0,0 1-1 0 0,1 0 0 0 0,-1-1 1 0 0,1 1-1 0 0,-1-1 0 0 0,1 1 1 0 0,-1-1-1 0 0,1 1 0 0 0,0 0 0 0 0,0-1 1 0 0,0 0-1 0 0,0 1 0 0 0,1 1 1 0 0,0-1 15 0 0,0 0 0 0 0,0 0 1 0 0,0 0-1 0 0,1 0 0 0 0,-1 0 1 0 0,0 0-1 0 0,1 0 0 0 0,0-1 0 0 0,-1 1 1 0 0,1-1-1 0 0,0 0 0 0 0,0 0 1 0 0,0 0-1 0 0,0 0 0 0 0,0 0 1 0 0,0-1-1 0 0,0 1 0 0 0,5-1 0 0 0,-4 0 18 0 0,0 0 0 0 0,-1-1-1 0 0,1 0 1 0 0,-1 0 0 0 0,1 0-1 0 0,-1 0 1 0 0,1-1 0 0 0,-1 1-1 0 0,0-1 1 0 0,1 0-1 0 0,-1 0 1 0 0,0 0 0 0 0,0 0-1 0 0,-1 0 1 0 0,4-3 0 0 0,-5 3-29 0 0,0 1 1 0 0,0-1 0 0 0,0 0-1 0 0,0 1 1 0 0,0-1 0 0 0,0 0-1 0 0,-1 0 1 0 0,1 1 0 0 0,-1-1-1 0 0,1 0 1 0 0,-1 0 0 0 0,0 0 0 0 0,1 0-1 0 0,-1 0 1 0 0,0 0 0 0 0,0 1-1 0 0,0-1 1 0 0,-1 0 0 0 0,1 0-1 0 0,0 0 1 0 0,-1 0 0 0 0,1 0-1 0 0,-1 1 1 0 0,0-1 0 0 0,0 0-1 0 0,1 0 1 0 0,-1 1 0 0 0,0-1-1 0 0,0 0 1 0 0,-3-2 0 0 0,3 2-5 0 0,-1 0 0 0 0,0 0 0 0 0,1 0 0 0 0,-1 1 0 0 0,0-1 0 0 0,0 1 0 0 0,0-1 0 0 0,0 1 0 0 0,0-1 0 0 0,0 1 0 0 0,-1 0 0 0 0,1 0 0 0 0,0 0 0 0 0,-1 0 0 0 0,1 1 0 0 0,0-1 0 0 0,-1 0 0 0 0,1 1 0 0 0,-1 0 0 0 0,1 0 0 0 0,-1-1 0 0 0,1 2 0 0 0,-1-1 0 0 0,1 0 0 0 0,-1 0 0 0 0,1 1 0 0 0,-1-1 0 0 0,1 1 0 0 0,0 0 0 0 0,-1 0 0 0 0,-2 1 0 0 0,3 0-1 0 0,0-1 0 0 0,-1 1-1 0 0,1-1 1 0 0,1 1 0 0 0,-1 0-1 0 0,0 0 1 0 0,0 0 0 0 0,1 0-1 0 0,-1 0 1 0 0,1 0 0 0 0,0 0 0 0 0,-1 1-1 0 0,1-1 1 0 0,0 0 0 0 0,0 1-1 0 0,1-1 1 0 0,-1 1 0 0 0,0-1-1 0 0,1 1 1 0 0,0-1 0 0 0,-1 1 0 0 0,1-1-1 0 0,0 1 1 0 0,0-1 0 0 0,1 1-1 0 0,-1 0 1 0 0,0-1 0 0 0,1 1-1 0 0,-1-1 1 0 0,1 1 0 0 0,0-1-1 0 0,0 0 1 0 0,0 1 0 0 0,2 2 0 0 0,-1-2 7 0 0,0 0 1 0 0,-1-1 0 0 0,1 0-1 0 0,0 1 1 0 0,1-1 0 0 0,-1 0 0 0 0,0 0-1 0 0,0 0 1 0 0,1 0 0 0 0,-1-1 0 0 0,1 1-1 0 0,0-1 1 0 0,-1 1 0 0 0,1-1-1 0 0,0 0 1 0 0,0 0 0 0 0,0 0 0 0 0,0 0-1 0 0,0-1 1 0 0,0 1 0 0 0,0-1 0 0 0,0 0-1 0 0,0 0 1 0 0,0 0 0 0 0,0 0-1 0 0,0 0 1 0 0,0-1 0 0 0,5-1 0 0 0,-6 2 4 0 0,0 0 0 0 0,1-1 0 0 0,-1 1 0 0 0,1-1 0 0 0,-1 0 0 0 0,0 1 0 0 0,1-1 0 0 0,-1 0 0 0 0,0-1 0 0 0,0 1-1 0 0,0 0 1 0 0,0-1 0 0 0,0 1 0 0 0,0-1 0 0 0,0 0 0 0 0,0 1 0 0 0,-1-1 0 0 0,1 0 0 0 0,-1 0 0 0 0,1 0 0 0 0,-1 0 0 0 0,0 0 0 0 0,0-1 0 0 0,0 1 0 0 0,0 0 0 0 0,0 0 0 0 0,0-1 0 0 0,0 1 0 0 0,-1-1 0 0 0,0 1 0 0 0,1-1 0 0 0,-1 1 0 0 0,0 0 0 0 0,0-6 0 0 0,-1 6-14 0 0,0 0 0 0 0,0 0-1 0 0,1 0 1 0 0,-1 0 0 0 0,-1 0 0 0 0,1 0 0 0 0,0 0-1 0 0,0 0 1 0 0,-1 0 0 0 0,1 0 0 0 0,-1 1 0 0 0,0-1-1 0 0,1 1 1 0 0,-1-1 0 0 0,0 1 0 0 0,0 0-1 0 0,0-1 1 0 0,0 1 0 0 0,0 0 0 0 0,0 0 0 0 0,0 1-1 0 0,0-1 1 0 0,0 0 0 0 0,-1 1 0 0 0,-3-1 0 0 0,4 1-12 0 0,0 7-314 0 0,1-5-376 0 0,0 0-1 0 0,1 0 1 0 0,-1 0 0 0 0,1 0-1 0 0,0 0 1 0 0,0 0-1 0 0,-1 0 1 0 0,1 0 0 0 0,0 0-1 0 0,1 0 1 0 0,-1 0-1 0 0,0 0 1 0 0,1 0 0 0 0,-1 0-1 0 0,1 0 1 0 0,-1 0-1 0 0,1 0 1 0 0,0 0 0 0 0,2 3-1 0 0,0 2 62 0 0,6 11-7848 0 0</inkml:trace>
</inkml:ink>
</file>

<file path=ppt/ink/ink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58.595"/>
    </inkml:context>
    <inkml:brush xml:id="br0">
      <inkml:brushProperty name="width" value="0.05" units="cm"/>
      <inkml:brushProperty name="height" value="0.05" units="cm"/>
      <inkml:brushProperty name="color" value="#008C3A"/>
    </inkml:brush>
  </inkml:definitions>
  <inkml:trace contextRef="#ctx0" brushRef="#br0">6 1 3652 0 0,'-6'-1'23090'0'0,"20"6"-22883"0"0,-1-1-1 0 0,1 0 0 0 0,0-1 1 0 0,0-1-1 0 0,0 0 0 0 0,1-1 0 0 0,22-1 1 0 0,-15 1 64 0 0,-1 0-1 0 0,34 6 1 0 0,-42-6-184 0 0,-12-2-78 0 0,1 1 0 0 0,-1 0 0 0 0,0 0 0 0 0,0 0-1 0 0,0 0 1 0 0,0 0 0 0 0,1 0 0 0 0,-1 0 0 0 0,0 0 0 0 0,0 0-1 0 0,0 0 1 0 0,0 1 0 0 0,0-1 0 0 0,1 1 0 0 0,-1-1 0 0 0,0 1-1 0 0,0-1 1 0 0,1 1 0 0 0,-3 3 1 0 0,-1-1-1 0 0,1 0 1 0 0,-1 1 0 0 0,0-1 0 0 0,1 0-1 0 0,-1 0 1 0 0,-1 0 0 0 0,1 0 0 0 0,0-1-1 0 0,-1 1 1 0 0,1-1 0 0 0,-1 1 0 0 0,-4 2-1 0 0,-8 9-51 0 0,-47 50 99 0 0,44-49-83 0 0,2 2-1 0 0,0 0 1 0 0,1 1-1 0 0,-19 29 1 0 0,29-40 34 0 0,1 0-1 0 0,1 0 1 0 0,-1 1 0 0 0,1-1 0 0 0,0 1 0 0 0,1 0-1 0 0,0-1 1 0 0,0 1 0 0 0,1 0 0 0 0,-1 8 0 0 0,2-13 7 0 0,1 0 1 0 0,-1 0 0 0 0,1-1 0 0 0,-1 1 0 0 0,1 0 0 0 0,0-1-1 0 0,0 1 1 0 0,0-1 0 0 0,0 1 0 0 0,0-1 0 0 0,1 1 0 0 0,-1-1 0 0 0,1 0-1 0 0,-1 1 1 0 0,1-1 0 0 0,0 0 0 0 0,0 0 0 0 0,0 0 0 0 0,0-1-1 0 0,0 1 1 0 0,1 0 0 0 0,-1-1 0 0 0,0 1 0 0 0,1-1 0 0 0,-1 0 0 0 0,1 0-1 0 0,0 0 1 0 0,-1 0 0 0 0,1 0 0 0 0,0-1 0 0 0,-1 1 0 0 0,6-1-1 0 0,8 3 35 0 0,0-1 0 0 0,1-1-1 0 0,27-1 1 0 0,-30-2-417 0 0,2 0-180 0 0,-1 0-1 0 0,30-10 1 0 0,-12-6-3617 0 0,-31 17 3409 0 0,-1-1-1 0 0,1 0 1 0 0,0 0-1 0 0,0 0 1 0 0,-1 0-1 0 0,1-1 1 0 0,-1 1-1 0 0,0 0 1 0 0,1-1-1 0 0,-1 1 1 0 0,1-4-1 0 0,-1-5-5552 0 0,-7-13 382 0 0,3 17 4249 0 0</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0.864"/>
    </inkml:context>
    <inkml:brush xml:id="br0">
      <inkml:brushProperty name="width" value="0.05" units="cm"/>
      <inkml:brushProperty name="height" value="0.05" units="cm"/>
    </inkml:brush>
  </inkml:definitions>
  <inkml:trace contextRef="#ctx0" brushRef="#br0">6 1 4412 0 0,'-6'2'12642'0'0,"137"3"-8405"0"0,35 3-6001 0 0,-85 6-4182 0 0,-2 11-4671 0 0,-63-18 8953 0 0</inkml:trace>
</inkml:ink>
</file>

<file path=ppt/ink/ink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59.127"/>
    </inkml:context>
    <inkml:brush xml:id="br0">
      <inkml:brushProperty name="width" value="0.05" units="cm"/>
      <inkml:brushProperty name="height" value="0.05" units="cm"/>
      <inkml:brushProperty name="color" value="#008C3A"/>
    </inkml:brush>
  </inkml:definitions>
  <inkml:trace contextRef="#ctx0" brushRef="#br0">21 9 2956 0 0,'-20'4'18207'0'0,"37"1"-17505"0"0,1-1 1 0 0,0 0 0 0 0,1-2 0 0 0,-1 0-1 0 0,32 0 1 0 0,104-13 1110 0 0,-100 6-1151 0 0,-40 3-2084 0 0,9-2 3495 0 0,0-1-1419 0 0,-7 2-3820 0 0,-4 2-3124 0 0,17 4-10800 0 0</inkml:trace>
</inkml:ink>
</file>

<file path=ppt/ink/ink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5:59.658"/>
    </inkml:context>
    <inkml:brush xml:id="br0">
      <inkml:brushProperty name="width" value="0.05" units="cm"/>
      <inkml:brushProperty name="height" value="0.05" units="cm"/>
      <inkml:brushProperty name="color" value="#008C3A"/>
    </inkml:brush>
  </inkml:definitions>
  <inkml:trace contextRef="#ctx0" brushRef="#br0">0 0 4392 0 0,'20'13'22835'0'0,"-16"-9"-20946"0"0,-1-2-4087 0 0,2 11 3040 0 0,-1 0 0 0 0,0 0 0 0 0,-1 0 0 0 0,3 20 0 0 0,-1 52-338 0 0,-5-82-2994 0 0,2 2 6089 0 0</inkml:trace>
</inkml:ink>
</file>

<file path=ppt/ink/ink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01.236"/>
    </inkml:context>
    <inkml:brush xml:id="br0">
      <inkml:brushProperty name="width" value="0.05" units="cm"/>
      <inkml:brushProperty name="height" value="0.05" units="cm"/>
      <inkml:brushProperty name="color" value="#008C3A"/>
    </inkml:brush>
  </inkml:definitions>
  <inkml:trace contextRef="#ctx0" brushRef="#br0">75 58 2884 0 0,'-10'-15'15072'0'0,"6"15"-14678"0"0,1 0 1 0 0,0 1-1 0 0,0 0 0 0 0,0 0 0 0 0,0 0 0 0 0,0 0 1 0 0,0 0-1 0 0,0 1 0 0 0,0-1 0 0 0,1 1 0 0 0,-1 0 0 0 0,0 0 1 0 0,1 0-1 0 0,-5 4 0 0 0,6-4-256 0 0,-1-1 0 0 0,1 1 0 0 0,-1 0 0 0 0,1-1-1 0 0,0 1 1 0 0,0 0 0 0 0,-1 0 0 0 0,1 0 0 0 0,1 0 0 0 0,-1 0 0 0 0,0 0-1 0 0,0 0 1 0 0,1 0 0 0 0,-1 0 0 0 0,1 0 0 0 0,0 0 0 0 0,-1 0 0 0 0,1 0 0 0 0,0 0-1 0 0,0 1 1 0 0,1-1 0 0 0,-1 0 0 0 0,0 0 0 0 0,2 3 0 0 0,-2-3-119 0 0,1-1 0 0 0,0 0 0 0 0,-1 0 0 0 0,1 0 0 0 0,0 0 0 0 0,0 0 0 0 0,0 0 0 0 0,0 0 0 0 0,0-1 0 0 0,0 1 0 0 0,0 0 0 0 0,0 0 0 0 0,0-1 0 0 0,0 1 0 0 0,1-1 0 0 0,-1 1 0 0 0,0-1 0 0 0,0 0 0 0 0,1 1 0 0 0,-1-1 1 0 0,0 0-1 0 0,0 0 0 0 0,1 0 0 0 0,-1 1 0 0 0,0-2 0 0 0,1 1 0 0 0,-1 0 0 0 0,0 0 0 0 0,1 0 0 0 0,-1-1 0 0 0,0 1 0 0 0,2-1 0 0 0,-1 0 1 0 0,0 1 0 0 0,-1-1 0 0 0,1 0 0 0 0,0 0 1 0 0,-1 0-1 0 0,1 0 0 0 0,-1 0 0 0 0,1 0 0 0 0,-1 0 0 0 0,0 0 0 0 0,1-1 1 0 0,-1 1-1 0 0,0-1 0 0 0,0 1 0 0 0,0-1 0 0 0,0 1 0 0 0,0-1 0 0 0,0 1 1 0 0,0-1-1 0 0,0 0 0 0 0,-1 0 0 0 0,1 1 0 0 0,-1-1 0 0 0,0 0 0 0 0,1 0 1 0 0,-1 0-1 0 0,0-3 0 0 0,0 4-9 0 0,0 0 0 0 0,0 0 1 0 0,0 0-1 0 0,0 0 0 0 0,0 0 0 0 0,0 0 0 0 0,-1 0 0 0 0,1 0 1 0 0,0 0-1 0 0,-1 0 0 0 0,1 0 0 0 0,-1 0 0 0 0,1 0 1 0 0,-1 0-1 0 0,1 0 0 0 0,-1 0 0 0 0,1 0 0 0 0,-1 1 0 0 0,0-1 1 0 0,0 0-1 0 0,1 1 0 0 0,-1-1 0 0 0,0 0 0 0 0,0 1 1 0 0,0-1-1 0 0,-2 0 0 0 0,2 0 382 0 0,-5 8-256 0 0,5-7-116 0 0,-1 1-1 0 0,1 0 1 0 0,0 0-1 0 0,0 0 1 0 0,0 0-1 0 0,0 0 1 0 0,0 0-1 0 0,1 0 1 0 0,-1 0-1 0 0,0 0 1 0 0,0 1-1 0 0,1-1 1 0 0,-1 0-1 0 0,1 0 1 0 0,-1 1-1 0 0,1-1 1 0 0,-1 2-1 0 0,1-2 2 0 0,0 1-1 0 0,0-1 1 0 0,-1 1 0 0 0,2-1-1 0 0,-1 1 1 0 0,0-1-1 0 0,0 1 1 0 0,0-1-1 0 0,1 1 1 0 0,-1-1-1 0 0,1 1 1 0 0,-1-1 0 0 0,1 0-1 0 0,-1 1 1 0 0,1-1-1 0 0,0 0 1 0 0,0 1-1 0 0,0-1 1 0 0,0 0-1 0 0,0 0 1 0 0,0 0-1 0 0,0 0 1 0 0,0 0 0 0 0,2 1-1 0 0,-1-1 18 0 0,13-3-291 0 0,-12 0 249 0 0,0 0-1 0 0,0-1 0 0 0,-1 1 0 0 0,1-1 0 0 0,-1 0 1 0 0,1 0-1 0 0,-1 0 0 0 0,0 0 0 0 0,0 0 0 0 0,0-1 1 0 0,0 1-1 0 0,-1-1 0 0 0,0 1 0 0 0,1-1 0 0 0,-1 1 1 0 0,0-1-1 0 0,-1 0 0 0 0,1 0 0 0 0,-1 1 0 0 0,1-1 1 0 0,-1 0-1 0 0,0 0 0 0 0,-1 1 0 0 0,1-1 0 0 0,-1 0 1 0 0,1 0-1 0 0,-1 1 0 0 0,0-1 0 0 0,-1 0 1 0 0,1 1-1 0 0,0-1 0 0 0,-1 1 0 0 0,0 0 0 0 0,0-1 1 0 0,-3-2-1 0 0,5 5 204 0 0,-15 1 726 0 0,12 2-858 0 0,0-1 8 0 0,1 1 0 0 0,-1 0 1 0 0,1 0-1 0 0,-1 0 0 0 0,1 0 0 0 0,0 0 0 0 0,0 0 0 0 0,0 0 0 0 0,0 1 0 0 0,0-1 0 0 0,1 1 0 0 0,-1 0 0 0 0,1-1 0 0 0,0 1 0 0 0,-1 0 1 0 0,1 0-1 0 0,1 0 0 0 0,-1 0 0 0 0,0-1 0 0 0,1 1 0 0 0,-1 5 0 0 0,3-1-76 0 0,9-2 0 0 0,3-8 0 0 0,-13 3 0 0 0,0 0 0 0 0,-1 0 0 0 0,1 0 0 0 0,0 0 0 0 0,0 0 0 0 0,0 0 0 0 0,0-1 0 0 0,0 1 0 0 0,0 0 0 0 0,-1-1 0 0 0,1 1 0 0 0,0 0 0 0 0,0-1 0 0 0,0 1 0 0 0,-1-1 0 0 0,1 1 0 0 0,0-1 0 0 0,0 1 0 0 0,-1-1 0 0 0,1 0 0 0 0,0 1 0 0 0,-1-1 0 0 0,1 0 0 0 0,-1 1 0 0 0,1-1 0 0 0,0-1 0 0 0,1-5 0 0 0,1-1 0 0 0,-5-1 0 0 0,1 8-138 0 0,1 0 1 0 0,-1 0-1 0 0,1 0 0 0 0,-1 0 1 0 0,1 0-1 0 0,-1 1 1 0 0,0-1-1 0 0,1 0 0 0 0,-1 0 1 0 0,0 1-1 0 0,0-1 0 0 0,0 0 1 0 0,1 1-1 0 0,-1-1 0 0 0,0 1 1 0 0,0-1-1 0 0,0 1 1 0 0,0 0-1 0 0,0-1 0 0 0,0 1 1 0 0,0 0-1 0 0,0-1 0 0 0,0 1 1 0 0,0 0-1 0 0,0 0 0 0 0,0 0 1 0 0,0 0-1 0 0,0 0 0 0 0,0 0 1 0 0,0 1-1 0 0,0-1 1 0 0,0 0-1 0 0,0 0 0 0 0,0 1 1 0 0,0-1-1 0 0,0 0 0 0 0,0 1 1 0 0,0-1-1 0 0,0 1 0 0 0,0-1 1 0 0,0 1-1 0 0,0 0 1 0 0,1-1-1 0 0,-1 1 0 0 0,0 0 1 0 0,0 0-1 0 0,1 0 0 0 0,-2 1 1 0 0,-2 1-1406 0 0,20 4-8656 0 0,-13-5 9018 0 0,-1-1 1 0 0,1 1-1 0 0,0-1 0 0 0,0 1 1 0 0,0-1-1 0 0,0 0 0 0 0,0 0 1 0 0,5 0-1 0 0,11 1-826 0 0</inkml:trace>
</inkml:ink>
</file>

<file path=ppt/ink/ink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02.252"/>
    </inkml:context>
    <inkml:brush xml:id="br0">
      <inkml:brushProperty name="width" value="0.05" units="cm"/>
      <inkml:brushProperty name="height" value="0.05" units="cm"/>
      <inkml:brushProperty name="color" value="#008C3A"/>
    </inkml:brush>
  </inkml:definitions>
  <inkml:trace contextRef="#ctx0" brushRef="#br0">12 20 2384 0 0,'-12'-19'21582'0'0,"13"19"-21222"0"0,321 3 3324 0 0,-295 4-3653 0 0,-27-7-35 0 0,1 0 0 0 0,-1 0 0 0 0,1 0 0 0 0,-1 1 0 0 0,1-1 0 0 0,-1 0-1 0 0,1 0 1 0 0,-1 1 0 0 0,0-1 0 0 0,1 0 0 0 0,-1 1 0 0 0,1-1 0 0 0,-1 0-1 0 0,0 1 1 0 0,1-1 0 0 0,-1 1 0 0 0,0-1 0 0 0,1 1 0 0 0,-1-1 0 0 0,0 1 0 0 0,0-1-1 0 0,1 1 1 0 0,-1-1 0 0 0,0 1 0 0 0,0-1 0 0 0,0 1 0 0 0,0-1 0 0 0,0 1 0 0 0,0-1-1 0 0,0 1 1 0 0,0-1 0 0 0,0 1 0 0 0,0 0 0 0 0,0-1 0 0 0,0 1 0 0 0,0-1-1 0 0,0 1 1 0 0,0-1 0 0 0,-1 1 0 0 0,1 0 0 0 0,-13 17-62 0 0,0 0-1 0 0,-2 0 1 0 0,-17 17 0 0 0,19-23 48 0 0,0 1 0 0 0,2 0 1 0 0,0 1-1 0 0,0 1 0 0 0,1-1 1 0 0,-14 31-1 0 0,23-44 16 0 0,1 0-1 0 0,0 0 1 0 0,-1 0-1 0 0,1 0 1 0 0,0 1-1 0 0,0-1 1 0 0,0 0 0 0 0,0 0-1 0 0,0 1 1 0 0,0-1-1 0 0,0 0 1 0 0,0 0-1 0 0,0 0 1 0 0,1 1-1 0 0,-1-1 1 0 0,0 0-1 0 0,1 0 1 0 0,-1 0 0 0 0,1 0-1 0 0,-1 0 1 0 0,1 1-1 0 0,0-1 1 0 0,0 0-1 0 0,-1-1 1 0 0,1 1-1 0 0,0 0 1 0 0,0 0-1 0 0,0 0 1 0 0,0 0-1 0 0,0-1 1 0 0,0 1 0 0 0,0 0-1 0 0,0-1 1 0 0,0 1-1 0 0,0-1 1 0 0,0 1-1 0 0,0-1 1 0 0,1 1-1 0 0,-1-1 1 0 0,0 0-1 0 0,0 0 1 0 0,0 0 0 0 0,1 0-1 0 0,-1 1 1 0 0,1-2-1 0 0,12 3-66 0 0,-1-1 0 0 0,0 0-1 0 0,18-1 1 0 0,-19-1-117 0 0,91-4-1814 0 0,-92 4 917 0 0,0-1 0 0 0,0 0 0 0 0,0-1 0 0 0,0 0 0 0 0,-1-1-1 0 0,1 0 1 0 0,10-5 0 0 0,-18 7-443 0 0,-1 0 0 0 0,1 0 0 0 0,0 0-1 0 0,0 0 1 0 0,-1-1 0 0 0,1 1 0 0 0,-1 0-1 0 0,3-5 1 0 0,-1 0-264 0 0</inkml:trace>
</inkml:ink>
</file>

<file path=ppt/ink/ink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02.611"/>
    </inkml:context>
    <inkml:brush xml:id="br0">
      <inkml:brushProperty name="width" value="0.05" units="cm"/>
      <inkml:brushProperty name="height" value="0.05" units="cm"/>
      <inkml:brushProperty name="color" value="#008C3A"/>
    </inkml:brush>
  </inkml:definitions>
  <inkml:trace contextRef="#ctx0" brushRef="#br0">8 46 3848 0 0,'-8'0'13456'0'0,"39"-9"-12745"0"0,0 1 0 0 0,1 1 0 0 0,-1 2 0 0 0,52-1 0 0 0,-32 2-3532 0 0,-2-2-3359 0 0,-15 6-2790 0 0,-17 0 7154 0 0</inkml:trace>
</inkml:ink>
</file>

<file path=ppt/ink/ink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03.283"/>
    </inkml:context>
    <inkml:brush xml:id="br0">
      <inkml:brushProperty name="width" value="0.05" units="cm"/>
      <inkml:brushProperty name="height" value="0.05" units="cm"/>
      <inkml:brushProperty name="color" value="#008C3A"/>
    </inkml:brush>
  </inkml:definitions>
  <inkml:trace contextRef="#ctx0" brushRef="#br0">147 1 6233 0 0,'2'-1'17713'0'0,"-13"14"-13655"0"0,-16 11-5340 0 0,14-16 3280 0 0,10-6-1957 0 0,-1-1 1 0 0,1 1-1 0 0,0-1 1 0 0,-1 0-1 0 0,1 0 0 0 0,-1 0 1 0 0,1 0-1 0 0,-1-1 1 0 0,1 1-1 0 0,-1-1 0 0 0,0 0 1 0 0,1 0-1 0 0,-1 0 1 0 0,1-1-1 0 0,-1 1 1 0 0,1-1-1 0 0,-1 0 0 0 0,1 0 1 0 0,-1 0-1 0 0,1 0 1 0 0,0-1-1 0 0,-1 1 0 0 0,1-1 1 0 0,0 0-1 0 0,0 0 1 0 0,-4-4-1 0 0,6 5 656 0 0,3 5-540 0 0,19 45 2219 0 0,-3 6-5566 0 0,-2 15-5768 0 0,-11-45 2872 0 0,-2 0 1 0 0,0 28 0 0 0,-3-39 4185 0 0</inkml:trace>
</inkml:ink>
</file>

<file path=ppt/ink/ink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05.346"/>
    </inkml:context>
    <inkml:brush xml:id="br0">
      <inkml:brushProperty name="width" value="0.05" units="cm"/>
      <inkml:brushProperty name="height" value="0.05" units="cm"/>
      <inkml:brushProperty name="color" value="#008C3A"/>
    </inkml:brush>
  </inkml:definitions>
  <inkml:trace contextRef="#ctx0" brushRef="#br0">9 53 3356 0 0,'0'0'5154'0'0,"3"-5"-2196"0"0,7-12 9620 0 0,-10 16-12551 0 0,0 1 0 0 0,-1 0 0 0 0,1 0 0 0 0,0 0 0 0 0,0-1 0 0 0,-1 1 0 0 0,1 0 1 0 0,0 0-1 0 0,-1 0 0 0 0,1 0 0 0 0,0 0 0 0 0,-1 0 0 0 0,1 0 0 0 0,0 0 1 0 0,-1-1-1 0 0,1 1 0 0 0,0 0 0 0 0,-1 0 0 0 0,1 0 0 0 0,0 1 0 0 0,0-1 0 0 0,-1 0 1 0 0,1 0-1 0 0,0 0 0 0 0,-1 0 0 0 0,1 0 0 0 0,0 0 0 0 0,-1 0 0 0 0,1 0 1 0 0,0 1-1 0 0,0-1 0 0 0,-1 0 0 0 0,1 0 0 0 0,0 0 0 0 0,0 1 0 0 0,-1-1 0 0 0,1 0 1 0 0,-8 17 285 0 0,7-15-289 0 0,1 0-1 0 0,-1 0 1 0 0,1 0-1 0 0,-1 0 1 0 0,1 0-1 0 0,0 0 1 0 0,0 0-1 0 0,0 0 1 0 0,0 0-1 0 0,1 0 1 0 0,-1 0-1 0 0,0 0 1 0 0,1 0-1 0 0,-1 0 1 0 0,1 0-1 0 0,0 0 1 0 0,1 2-1 0 0,-1-2 22 0 0,1-3-50 0 0,0 1-1 0 0,-1 0 0 0 0,1 0 0 0 0,0-1 0 0 0,0 1 1 0 0,0-1-1 0 0,-1 1 0 0 0,1-1 0 0 0,0 0 1 0 0,-1 0-1 0 0,1 0 0 0 0,0 0 0 0 0,-1 0 0 0 0,1 0 1 0 0,-1 0-1 0 0,0 0 0 0 0,1-1 0 0 0,-1 1 1 0 0,0 0-1 0 0,0-1 0 0 0,0 1 0 0 0,0-1 0 0 0,1-1 1 0 0,-2 1 10 0 0,0-1 0 0 0,-1 1 0 0 0,0 0 1 0 0,1 0-1 0 0,-1 0 0 0 0,0 0 0 0 0,0 0 1 0 0,0 0-1 0 0,0 0 0 0 0,0 0 0 0 0,0 0 0 0 0,-3-2 1 0 0,3 3 100 0 0,0 0-92 0 0,1 0 0 0 0,-1 1 0 0 0,1 0 1 0 0,-1-1-1 0 0,1 1 0 0 0,-1-1 1 0 0,0 1-1 0 0,1 0 0 0 0,-1-1 0 0 0,1 1 1 0 0,-1 0-1 0 0,0 0 0 0 0,1-1 0 0 0,-1 1 1 0 0,0 0-1 0 0,1 0 0 0 0,-1 0 0 0 0,0 0 1 0 0,1 0-1 0 0,-1 0 0 0 0,0 0 0 0 0,1 0 1 0 0,-1 0-1 0 0,0 0 0 0 0,0 0 0 0 0,1 1 1 0 0,-1-1-1 0 0,1 0 0 0 0,-1 0 0 0 0,0 1 1 0 0,1-1-1 0 0,-1 0 0 0 0,0 1 0 0 0,1-1 1 0 0,-1 0-1 0 0,1 1 0 0 0,-1-1 0 0 0,1 1 1 0 0,-1-1-1 0 0,1 1 0 0 0,0-1 1 0 0,-1 1-1 0 0,1 0 0 0 0,0-1 0 0 0,-1 1 1 0 0,0 1-1 0 0,1-1 2 0 0,0 1 1 0 0,0-1 0 0 0,-1 1-1 0 0,1-1 1 0 0,0 1-1 0 0,0-1 1 0 0,1 1 0 0 0,-1-1-1 0 0,0 1 1 0 0,0-1-1 0 0,1 1 1 0 0,-1-1 0 0 0,1 1-1 0 0,-1-1 1 0 0,1 1-1 0 0,-1-1 1 0 0,1 0 0 0 0,0 1-1 0 0,0-1 1 0 0,0 0-1 0 0,0 0 1 0 0,0 0 0 0 0,0 0-1 0 0,0 0 1 0 0,0 0-1 0 0,0 0 1 0 0,1 0 0 0 0,-1 0-1 0 0,0 0 1 0 0,1 0-1 0 0,-1-1 1 0 0,0 1 0 0 0,1-1-1 0 0,-1 1 1 0 0,1-1-1 0 0,-1 1 1 0 0,1-1 0 0 0,1 0-1 0 0,-1 0-81 0 0,36-6-106 0 0,-36 5 170 0 0,0 0 0 0 0,-1 0 1 0 0,1 0-1 0 0,-1 0 0 0 0,1 0 0 0 0,-1-1 0 0 0,1 1 0 0 0,-1 0 0 0 0,0-1 1 0 0,0 1-1 0 0,0-1 0 0 0,0 1 0 0 0,0-1 0 0 0,0 0 0 0 0,0 1 0 0 0,0-1 1 0 0,-1 0-1 0 0,1 0 0 0 0,-1 1 0 0 0,1-1 0 0 0,-1 0 0 0 0,0 0 0 0 0,1 0 1 0 0,-1 0-1 0 0,0 1 0 0 0,0-1 0 0 0,0 0 0 0 0,-1 0 0 0 0,1 0 0 0 0,0 0 1 0 0,-1 0-1 0 0,1 1 0 0 0,-1-1 0 0 0,0 0 0 0 0,0 0 0 0 0,1 1 0 0 0,-1-1 1 0 0,0 0-1 0 0,0 1 0 0 0,-1-1 0 0 0,-1-1 0 0 0,2 2 26 0 0,-1 0 0 0 0,1 1 0 0 0,-1-1 0 0 0,1 1 0 0 0,-1-1 0 0 0,1 1 0 0 0,-1 0 0 0 0,1 0 0 0 0,-1 0 0 0 0,0 0 0 0 0,1 0 0 0 0,-1 0 0 0 0,1 0 0 0 0,-1 0 0 0 0,1 0 0 0 0,-1 1 1 0 0,0-1-1 0 0,1 1 0 0 0,-1-1 0 0 0,1 1 0 0 0,0 0 0 0 0,-1-1 0 0 0,1 1 0 0 0,0 0 0 0 0,-1 0 0 0 0,1 0 0 0 0,0 0 0 0 0,0 0 0 0 0,0 0 0 0 0,-1 0 0 0 0,0 2 0 0 0,-7 17 269 0 0,9-20-293 0 0,0 1 1 0 0,0-1 0 0 0,0 1-1 0 0,0-1 1 0 0,0 1-1 0 0,0 0 1 0 0,0-1 0 0 0,0 1-1 0 0,0-1 1 0 0,0 1-1 0 0,0-1 1 0 0,1 1-1 0 0,-1-1 1 0 0,0 1 0 0 0,0-1-1 0 0,1 1 1 0 0,-1-1-1 0 0,0 0 1 0 0,1 1 0 0 0,-1-1-1 0 0,0 1 1 0 0,1-1-1 0 0,-1 0 1 0 0,1 1-1 0 0,-1-1 1 0 0,1 0 0 0 0,-1 1-1 0 0,1-1 1 0 0,-1 0-1 0 0,1 0 1 0 0,-1 1 0 0 0,1-1-1 0 0,-1 0 1 0 0,1 0-1 0 0,1 1-102 0 0,32-24-146 0 0,-34 23 230 0 0,1-1 0 0 0,0 0 0 0 0,-1 0 0 0 0,1 0 0 0 0,-1 0 0 0 0,0 0 0 0 0,1 0 0 0 0,-1 0 0 0 0,0 0 0 0 0,1 0 0 0 0,-1 0-1 0 0,0 0 1 0 0,0 0 0 0 0,0 0 0 0 0,0 0 0 0 0,0 0 0 0 0,0 0 0 0 0,0 0 0 0 0,0 0 0 0 0,0 0 0 0 0,-1 0 0 0 0,1 0 0 0 0,0 1 0 0 0,-1-1 0 0 0,1 0 0 0 0,-1 0 0 0 0,1 0 0 0 0,-1-1-1 0 0,-1 0-362 0 0,-20 11-11755 0 0,19-8 10895 0 0,0 0 0 0 0,1 0 0 0 0,-1 0 0 0 0,0 1 0 0 0,1-1 0 0 0,-1 1 0 0 0,1 0 0 0 0,0-1 0 0 0,-4 4 0 0 0,1 1-623 0 0</inkml:trace>
</inkml:ink>
</file>

<file path=ppt/ink/ink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06.846"/>
    </inkml:context>
    <inkml:brush xml:id="br0">
      <inkml:brushProperty name="width" value="0.05" units="cm"/>
      <inkml:brushProperty name="height" value="0.05" units="cm"/>
      <inkml:brushProperty name="color" value="#008C3A"/>
    </inkml:brush>
  </inkml:definitions>
  <inkml:trace contextRef="#ctx0" brushRef="#br0">128 31 3152 0 0,'0'0'3208'0'0,"-4"-7"-532"0"0,-3 0 3465 0 0,3 7-5722 0 0,0 0-1 0 0,-1 1 1 0 0,1 0-1 0 0,0 0 1 0 0,0 0-1 0 0,0 0 1 0 0,0 0-1 0 0,0 1 0 0 0,1 0 1 0 0,-1 0-1 0 0,-5 3 1 0 0,5-1-193 0 0,-1-1 0 0 0,1 1 0 0 0,-1 0 1 0 0,1 0-1 0 0,0 0 0 0 0,1 0 0 0 0,-1 1 1 0 0,1 0-1 0 0,0-1 0 0 0,0 1 0 0 0,0 1 1 0 0,1-1-1 0 0,-3 7 0 0 0,5-11-105 0 0,2 0-143 0 0,0 0 1 0 0,0 0-1 0 0,0 0 1 0 0,1 0-1 0 0,-1-1 0 0 0,0 1 1 0 0,0-1-1 0 0,1 1 1 0 0,-1-1-1 0 0,0 0 0 0 0,1 0 1 0 0,-1 0-1 0 0,0 0 1 0 0,1 0-1 0 0,-1-1 1 0 0,0 1-1 0 0,1-1 0 0 0,-1 1 1 0 0,0-1-1 0 0,0 0 1 0 0,1 0-1 0 0,-1 0 1 0 0,0 0-1 0 0,0 0 0 0 0,0 0 1 0 0,0-1-1 0 0,0 1 1 0 0,-1-1-1 0 0,1 1 1 0 0,0-1-1 0 0,-1 0 0 0 0,1 0 1 0 0,-1 0-1 0 0,0 0 1 0 0,1 0-1 0 0,-1 0 1 0 0,0 0-1 0 0,1-2 0 0 0,-2 3 73 0 0,1 0 0 0 0,-1 0 0 0 0,1 0 0 0 0,-1 0 0 0 0,1 0-1 0 0,-1-1 1 0 0,0 1 0 0 0,1 0 0 0 0,-1 0 0 0 0,0 0 0 0 0,0 0 0 0 0,0 0-1 0 0,0 0 1 0 0,0-1 0 0 0,0 1 0 0 0,0 0 0 0 0,0 0 0 0 0,0 0-1 0 0,-1 0 1 0 0,1 0 0 0 0,-1 0 0 0 0,1 0 0 0 0,0 0 0 0 0,-1 0 0 0 0,1 0-1 0 0,-1 0 1 0 0,0 0 0 0 0,1 0 0 0 0,-1 0 0 0 0,0 0 0 0 0,0 0-1 0 0,0 0 1 0 0,1 1 0 0 0,-1-1 0 0 0,0 0 0 0 0,0 1 0 0 0,0-1 0 0 0,0 1-1 0 0,0-1 1 0 0,0 1 0 0 0,0-1 0 0 0,-2 1 0 0 0,0-1 77 0 0,0 0 0 0 0,1 0 0 0 0,-1 1 0 0 0,0 0 0 0 0,0-1 0 0 0,0 1-1 0 0,1 0 1 0 0,-1 1 0 0 0,0-1 0 0 0,0 0 0 0 0,0 1 0 0 0,1-1 0 0 0,-1 1 0 0 0,0 0 0 0 0,1 0 0 0 0,-5 2 0 0 0,5-2-56 0 0,0 0 0 0 0,0 1 0 0 0,1-1-1 0 0,-1 0 1 0 0,1 1 0 0 0,-1-1 0 0 0,1 1 0 0 0,-1-1-1 0 0,1 1 1 0 0,0 0 0 0 0,0 0 0 0 0,0-1 0 0 0,-2 5 0 0 0,3-5-75 0 0,0-1 1 0 0,0 1 0 0 0,0 0 0 0 0,0-1 0 0 0,0 1 0 0 0,0 0 0 0 0,1-1-1 0 0,-1 1 1 0 0,0-1 0 0 0,0 1 0 0 0,1 0 0 0 0,-1-1 0 0 0,0 1 0 0 0,1-1-1 0 0,-1 1 1 0 0,0-1 0 0 0,1 1 0 0 0,-1-1 0 0 0,1 1 0 0 0,-1-1 0 0 0,1 1-1 0 0,-1-1 1 0 0,1 0 0 0 0,-1 1 0 0 0,1-1 0 0 0,-1 0 0 0 0,1 1 0 0 0,0-1-1 0 0,-1 0 1 0 0,1 0 0 0 0,-1 0 0 0 0,1 1 0 0 0,0-1 0 0 0,-1 0 0 0 0,1 0-1 0 0,0 0 1 0 0,-1 0 0 0 0,1 0 0 0 0,0 0 0 0 0,-1 0 0 0 0,1-1-1 0 0,0 1 1 0 0,-1 0 0 0 0,1 0 0 0 0,0-1 0 0 0,1 1-129 0 0,2 0-49 0 0,5-3 81 0 0,0 1 1 0 0,-1-1-1 0 0,1 0 0 0 0,10-7 0 0 0,-18 10 125 0 0,1-1 0 0 0,-1 0 1 0 0,1 1-1 0 0,-1-1 0 0 0,1 0 0 0 0,-1 0 1 0 0,1 0-1 0 0,-1 0 0 0 0,0 0 0 0 0,0 0 0 0 0,0-1 1 0 0,1 1-1 0 0,-1 0 0 0 0,0-1 0 0 0,-1 1 1 0 0,1 0-1 0 0,0-1 0 0 0,0 1 0 0 0,0-1 1 0 0,-1 0-1 0 0,1 1 0 0 0,-1-1 0 0 0,0 1 0 0 0,1-1 1 0 0,-1 0-1 0 0,0 1 0 0 0,0-1 0 0 0,0 0 1 0 0,0 1-1 0 0,0-1 0 0 0,0 0 0 0 0,0 1 1 0 0,-1-1-1 0 0,1 0 0 0 0,-1-1 0 0 0,0 1 235 0 0,-1 1-162 0 0,0 0 1 0 0,0 1 0 0 0,0-1-1 0 0,-1 0 1 0 0,1 1-1 0 0,0-1 1 0 0,0 1-1 0 0,0 0 1 0 0,-1 0-1 0 0,1 0 1 0 0,0 0 0 0 0,0 0-1 0 0,0 0 1 0 0,-1 1-1 0 0,1-1 1 0 0,0 1-1 0 0,0 0 1 0 0,-3 0-1 0 0,3 0-49 0 0,-1 0 0 0 0,0 0 0 0 0,1 1 0 0 0,-1-1 0 0 0,0 1 0 0 0,1-1 0 0 0,0 1 0 0 0,-1 0 0 0 0,1 0 0 0 0,0 0 0 0 0,0 0-1 0 0,0 0 1 0 0,0 0 0 0 0,0 1 0 0 0,-1 2 0 0 0,2-3-205 0 0,-1 6-2239 0 0,4 0-3733 0 0</inkml:trace>
</inkml:ink>
</file>

<file path=ppt/ink/ink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08.690"/>
    </inkml:context>
    <inkml:brush xml:id="br0">
      <inkml:brushProperty name="width" value="0.05" units="cm"/>
      <inkml:brushProperty name="height" value="0.05" units="cm"/>
      <inkml:brushProperty name="color" value="#008C3A"/>
    </inkml:brush>
  </inkml:definitions>
  <inkml:trace contextRef="#ctx0" brushRef="#br0">126 19 3008 0 0,'0'0'1193'0'0,"-13"-10"5141"0"0,2 6 1460 0 0,7 6-7480 0 0,0 0 1 0 0,0 0-1 0 0,1 0 0 0 0,-1 0 0 0 0,1 1 1 0 0,0 0-1 0 0,-1 0 0 0 0,1 0 0 0 0,0 0 1 0 0,1 0-1 0 0,-1 1 0 0 0,0-1 1 0 0,1 1-1 0 0,0 0 0 0 0,0 0 0 0 0,0-1 1 0 0,0 1-1 0 0,-1 7 0 0 0,3-9-2 0 0,7 3 30 0 0,-7-4-332 0 0,1 0 0 0 0,0-1 0 0 0,-1 1-1 0 0,1-1 1 0 0,-1 1 0 0 0,1 0 0 0 0,0-1-1 0 0,-1 0 1 0 0,1 1 0 0 0,0-1 0 0 0,0 1-1 0 0,-1-1 1 0 0,1 0 0 0 0,0 0 0 0 0,0 1-1 0 0,0-1 1 0 0,0 0 0 0 0,-1 0 0 0 0,1 0-1 0 0,0 0 1 0 0,0 0 0 0 0,0 0 0 0 0,0 0-1 0 0,-1 0 1 0 0,1 0 0 0 0,0-1 0 0 0,0 1-1 0 0,0 0 1 0 0,1-1 0 0 0,1 0 13 0 0,-1-1 0 0 0,1 1 0 0 0,-1-1 1 0 0,1 0-1 0 0,-1 1 0 0 0,1-1 0 0 0,-1 0 0 0 0,0 0 0 0 0,0-1 1 0 0,0 1-1 0 0,0 0 0 0 0,-1-1 0 0 0,1 1 0 0 0,0-1 0 0 0,-1 0 0 0 0,0 1 1 0 0,0-1-1 0 0,0 0 0 0 0,0 0 0 0 0,0 0 0 0 0,1-4 0 0 0,-2 6 101 0 0,-1 0 27 0 0,1 0 0 0 0,-1-1 0 0 0,1 1 0 0 0,-1 0 0 0 0,0 0 0 0 0,1 0 0 0 0,-1 0 1 0 0,0 0-1 0 0,0 0 0 0 0,0 0 0 0 0,0 0 0 0 0,0 0 0 0 0,0 0 0 0 0,0 0 0 0 0,0 1 0 0 0,0-1 0 0 0,0 0 1 0 0,-2 0-1 0 0,1 2-89 0 0,0 1 0 0 0,-1 0 0 0 0,1-1 0 0 0,0 1 0 0 0,1 0 0 0 0,-1 0 0 0 0,0 0 0 0 0,0 0 0 0 0,1 0 0 0 0,-1 0 0 0 0,1 0 0 0 0,0 1 0 0 0,0-1 0 0 0,0 0 0 0 0,0 1 0 0 0,0-1 0 0 0,0 1 0 0 0,1-1 0 0 0,-1 1 0 0 0,1-1 0 0 0,-1 1 0 0 0,1 0 0 0 0,0-1 0 0 0,0 1 0 0 0,0 0 0 0 0,1-1 0 0 0,-1 1 0 0 0,1-1 0 0 0,-1 1 0 0 0,1-1 0 0 0,0 1 0 0 0,0-1 0 0 0,0 1 0 0 0,0-1 0 0 0,0 0 0 0 0,3 3 0 0 0,-3-4-83 0 0,0 1-1 0 0,0-1 1 0 0,0 0 0 0 0,0 0-1 0 0,1-1 1 0 0,-1 1 0 0 0,0 0-1 0 0,1 0 1 0 0,-1-1 0 0 0,1 1-1 0 0,-1-1 1 0 0,1 1 0 0 0,-1-1 0 0 0,1 1-1 0 0,-1-1 1 0 0,1 0 0 0 0,-1 0-1 0 0,1 0 1 0 0,-1 0 0 0 0,1 0-1 0 0,0 0 1 0 0,-1 0 0 0 0,1 0 0 0 0,-1-1-1 0 0,1 1 1 0 0,-1-1 0 0 0,1 1-1 0 0,-1-1 1 0 0,0 0 0 0 0,1 1-1 0 0,-1-1 1 0 0,0 0 0 0 0,1 0-1 0 0,-1 0 1 0 0,0 0 0 0 0,1-1 0 0 0,1 0 34 0 0,-1 1 1 0 0,0-1 0 0 0,0 1-1 0 0,0-1 1 0 0,0 0 0 0 0,-1 0-1 0 0,1 0 1 0 0,0 0 0 0 0,-1 0 0 0 0,1-1-1 0 0,-1 1 1 0 0,0 0 0 0 0,0-1-1 0 0,0 1 1 0 0,0-1 0 0 0,0 1 0 0 0,-1-1-1 0 0,1 1 1 0 0,-1-1 0 0 0,1 0-1 0 0,-1-4 1 0 0,0 5-2 0 0,0 1 48 0 0,-1-1-1 0 0,1 1 1 0 0,0 0 0 0 0,0 0-1 0 0,-1-1 1 0 0,1 1-1 0 0,-1 0 1 0 0,1 0-1 0 0,-1-1 1 0 0,1 1-1 0 0,-1 0 1 0 0,0 0-1 0 0,1 0 1 0 0,-1 0-1 0 0,0 0 1 0 0,0 0-1 0 0,0 0 1 0 0,0 0-1 0 0,0 1 1 0 0,0-1 0 0 0,0 0-1 0 0,-2-1 1 0 0,2 2 632 0 0,-3 1-580 0 0,1-1-111 0 0,1 1 0 0 0,0-1 0 0 0,0 0-1 0 0,0 1 1 0 0,0 0 0 0 0,0 0 0 0 0,0-1-1 0 0,0 1 1 0 0,0 1 0 0 0,0-1 0 0 0,0 0-1 0 0,0 0 1 0 0,1 1 0 0 0,-1-1 0 0 0,0 1 0 0 0,1-1-1 0 0,-1 1 1 0 0,1-1 0 0 0,0 1 0 0 0,-1 0-1 0 0,1 0 1 0 0,0 0 0 0 0,0 0 0 0 0,0 0-1 0 0,1 0 1 0 0,-1 0 0 0 0,0 0 0 0 0,1 0-1 0 0,-1 3 1 0 0,0 0-1 0 0,0 4 0 0 0,4 0 0 0 0,0-3 0 0 0,3 1 0 0 0,20-6 0 0 0,-24-1-1 0 0,1 0 1 0 0,0 0-1 0 0,0 0 0 0 0,0 0 0 0 0,0 0 1 0 0,-1-1-1 0 0,1 1 0 0 0,0-1 0 0 0,0 0 1 0 0,-1 0-1 0 0,1 0 0 0 0,-1 0 0 0 0,1 0 1 0 0,-1-1-1 0 0,1 1 0 0 0,-1-1 0 0 0,0 1 1 0 0,1-1-1 0 0,-1 0 0 0 0,0 0 0 0 0,0 0 1 0 0,0 0-1 0 0,-1 0 0 0 0,1-1 0 0 0,0 1 1 0 0,0-3-1 0 0,0-14 21 0 0,-4 10-20 0 0,-4 1 0 0 0,-4 4 0 0 0,-3 1 0 0 0,11 3 0 0 0,-1-1 0 0 0,0 1 0 0 0,0 0 0 0 0,0 0 0 0 0,0 1 0 0 0,0-1 0 0 0,0 1 0 0 0,0-1 0 0 0,1 1 0 0 0,-1 0 0 0 0,0 0 0 0 0,1 0 0 0 0,-1 1 0 0 0,-4 2 0 0 0,3-2 0 0 0,-2 2 0 0 0,-1 2 0 0 0,3 1 0 0 0,9-2 0 0 0,15-8 0 0 0,-9-4 0 0 0,-3 0 0 0 0,-4 0 0 0 0,-5-3 0 0 0,-5 0 0 0 0,-3 5 0 0 0,-9 0-2478 0 0,15 5 1187 0 0,0 0 0 0 0,1 0 0 0 0,-1 1 0 0 0,0-1 0 0 0,1 1-1 0 0,-1 0 1 0 0,0 0 0 0 0,1 0 0 0 0,-1 0 0 0 0,-4 3 0 0 0,-6 2-2414 0 0,-40 14-5828 0 0,39-13 7756 0 0</inkml:trace>
</inkml:ink>
</file>

<file path=ppt/ink/ink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11.393"/>
    </inkml:context>
    <inkml:brush xml:id="br0">
      <inkml:brushProperty name="width" value="0.05" units="cm"/>
      <inkml:brushProperty name="height" value="0.05" units="cm"/>
      <inkml:brushProperty name="color" value="#008C3A"/>
    </inkml:brush>
  </inkml:definitions>
  <inkml:trace contextRef="#ctx0" brushRef="#br0">0 26 2068 0 0,'2'-1'13309'0'0,"9"-1"-6768"0"0,4 0-4752 0 0,36-2-4701 0 0,-35 3 4690 0 0,74-5-1535 0 0,108-2 370 0 0,-188 8-593 0 0,-5-1-45 0 0,0 1-1 0 0,0 0 1 0 0,0 0-1 0 0,0 0 0 0 0,0 0 1 0 0,-1 1-1 0 0,1 0 1 0 0,0 0-1 0 0,0 1 1 0 0,-1-1-1 0 0,1 1 0 0 0,5 2 1 0 0,-10-3 25 0 0,1 0 1 0 0,-1 0 0 0 0,0 0-1 0 0,1 0 1 0 0,-1 0 0 0 0,0-1-1 0 0,1 1 1 0 0,-1 0 0 0 0,0 0-1 0 0,0 0 1 0 0,0 0 0 0 0,0 0-1 0 0,0 0 1 0 0,0 0 0 0 0,0 0-1 0 0,0 0 1 0 0,0 0-1 0 0,0 0 1 0 0,-1 0 0 0 0,1 0-1 0 0,0-1 1 0 0,-1 1 0 0 0,1 0-1 0 0,0 0 1 0 0,-1 0 0 0 0,1 0-1 0 0,-1-1 1 0 0,0 1 0 0 0,0 1-1 0 0,-19 23-67 0 0,-92 78 399 0 0,82-79-29 0 0,1 2 0 0 0,2 0 0 0 0,0 2 0 0 0,-34 48 0 0 0,59-74-267 0 0,0 1 1 0 0,0-1 0 0 0,1 1-1 0 0,0-1 1 0 0,-1 1 0 0 0,1 0 0 0 0,0-1-1 0 0,0 1 1 0 0,1 0 0 0 0,-1 0-1 0 0,0 0 1 0 0,1-1 0 0 0,0 1 0 0 0,0 0-1 0 0,0 0 1 0 0,0 0 0 0 0,0 0 0 0 0,0 0-1 0 0,1 0 1 0 0,-1 0 0 0 0,2 3-1 0 0,0-3-5 0 0,-1-1 0 0 0,1 1 0 0 0,0 0 0 0 0,0-1 0 0 0,0 0 0 0 0,1 1 0 0 0,-1-1 0 0 0,0 0 0 0 0,1 0 0 0 0,-1 0 0 0 0,1-1 0 0 0,0 1 0 0 0,0 0 0 0 0,0-1 0 0 0,-1 0 0 0 0,1 0 0 0 0,0 0 0 0 0,7 1 0 0 0,13 3-139 0 0,0-1 0 0 0,0-1 0 0 0,1-2 0 0 0,-1 0 0 0 0,25-3 0 0 0,-28 0-1701 0 0,0 0-1 0 0,0-2 1 0 0,26-7-1 0 0,-41 9 1210 0 0,4 0-1545 0 0,-1-1-1 0 0,0 0 1 0 0,0 0 0 0 0,0-1-1 0 0,0 0 1 0 0,11-8-1 0 0,-13 7 410 0 0</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1.255"/>
    </inkml:context>
    <inkml:brush xml:id="br0">
      <inkml:brushProperty name="width" value="0.05" units="cm"/>
      <inkml:brushProperty name="height" value="0.05" units="cm"/>
    </inkml:brush>
  </inkml:definitions>
  <inkml:trace contextRef="#ctx0" brushRef="#br0">130 35 3972 0 0,'0'0'6228'0'0,"-4"-2"-4817"0"0,0 1-894 0 0,1 0-1 0 0,-1-1 1 0 0,0 1-1 0 0,0 1 1 0 0,0-1-1 0 0,0 1 1 0 0,-1-1-1 0 0,1 1 1 0 0,0 0-1 0 0,0 1 1 0 0,0-1 0 0 0,0 1-1 0 0,0 0 1 0 0,0 0-1 0 0,0 0 1 0 0,0 0-1 0 0,1 1 1 0 0,-1-1-1 0 0,-5 4 1 0 0,6-3-336 0 0,0 0-1 0 0,0 0 1 0 0,0 0 0 0 0,1 1-1 0 0,-1-1 1 0 0,0 1 0 0 0,1 0-1 0 0,0 0 1 0 0,-1 0 0 0 0,1 0-1 0 0,0 0 1 0 0,1 0 0 0 0,-1 1 0 0 0,1-1-1 0 0,-1 0 1 0 0,1 1 0 0 0,0 0-1 0 0,0-1 1 0 0,0 1 0 0 0,1-1-1 0 0,-1 1 1 0 0,1 4 0 0 0,0-6-243 0 0,1-1 0 0 0,-1 1 0 0 0,0-1-1 0 0,1 0 1 0 0,-1 1 0 0 0,1-1 0 0 0,0 1 0 0 0,-1-1 0 0 0,1 0 0 0 0,0 1 0 0 0,0-1 0 0 0,0 0 0 0 0,0 0 0 0 0,0 0 0 0 0,0 0 0 0 0,0 0 0 0 0,0 0 0 0 0,0 0 0 0 0,1 0-1 0 0,-1 0 1 0 0,0 0 0 0 0,1-1 0 0 0,-1 1 0 0 0,0-1 0 0 0,1 1 0 0 0,-1-1 0 0 0,1 1 0 0 0,-1-1 0 0 0,1 0 0 0 0,-1 0 0 0 0,1 1 0 0 0,-1-1 0 0 0,1 0 0 0 0,2-1 0 0 0,1 1-156 0 0,-1 0 0 0 0,0 0 0 0 0,1 0 0 0 0,-1-1 0 0 0,0 1 0 0 0,1-1 0 0 0,-1 0 0 0 0,0-1 0 0 0,0 1 0 0 0,8-4 0 0 0,-9 1 218 0 0,0 1 0 0 0,0-1 0 0 0,0 1 0 0 0,-1-1 0 0 0,1 0 0 0 0,-1 0 0 0 0,0 0 0 0 0,0 0 0 0 0,0-1 0 0 0,-1 1 0 0 0,1-1 0 0 0,-1 1 0 0 0,0-1 0 0 0,0 1 0 0 0,-1-1 0 0 0,0 1 0 0 0,1-1 0 0 0,-1 0 0 0 0,-1 1 0 0 0,1-1 0 0 0,-1 1 1 0 0,0-1-1 0 0,0 1 0 0 0,0-1 0 0 0,0 1 0 0 0,-4-7 0 0 0,3 7 286 0 0,0-3-3023 0 0,17 17-4169 0 0,20 1-1767 0 0,-23-9 6902 0 0</inkml:trace>
</inkml:ink>
</file>

<file path=ppt/ink/ink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11.783"/>
    </inkml:context>
    <inkml:brush xml:id="br0">
      <inkml:brushProperty name="width" value="0.05" units="cm"/>
      <inkml:brushProperty name="height" value="0.05" units="cm"/>
      <inkml:brushProperty name="color" value="#008C3A"/>
    </inkml:brush>
  </inkml:definitions>
  <inkml:trace contextRef="#ctx0" brushRef="#br0">19 6 3068 0 0,'0'0'2194'0'0,"-18"4"10390"0"0,52-1-12204 0 0,0-1 1 0 0,0-2-1 0 0,48-5 1 0 0,27-1-4824 0 0,-17 3-8328 0 0,-89 3 10993 0 0</inkml:trace>
</inkml:ink>
</file>

<file path=ppt/ink/ink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12.971"/>
    </inkml:context>
    <inkml:brush xml:id="br0">
      <inkml:brushProperty name="width" value="0.05" units="cm"/>
      <inkml:brushProperty name="height" value="0.05" units="cm"/>
      <inkml:brushProperty name="color" value="#008C3A"/>
    </inkml:brush>
  </inkml:definitions>
  <inkml:trace contextRef="#ctx0" brushRef="#br0">218 18 3192 0 0,'0'0'1309'0'0,"-5"-11"7919"0"0,2 7-8546 0 0,-8 3-152 0 0,0 0 0 0 0,1 1 1 0 0,-1 0-1 0 0,0 0 1 0 0,0 1-1 0 0,-11 3 1 0 0,15-3-416 0 0,5-1 0 0 0,-40 10 695 0 0,40-9-747 0 0,-1 1 0 0 0,1-1 0 0 0,-1 1 0 0 0,1-1 0 0 0,-1 1 0 0 0,1 0 0 0 0,0 0 0 0 0,0 0 0 0 0,-1 0 0 0 0,1 0-1 0 0,1 0 1 0 0,-1 0 0 0 0,0 1 0 0 0,1-1 0 0 0,-1 1 0 0 0,1-1 0 0 0,-2 7 0 0 0,-13 52 699 0 0,9-30-552 0 0,-4 19-71 0 0,11-48-127 0 0,11-1-2214 0 0,-9-1 2183 0 0,-1 0 0 0 0,0 0 1 0 0,1 1-1 0 0,-1-1 0 0 0,0 0 0 0 0,1-1 0 0 0,-1 1 1 0 0,0 0-1 0 0,0 0 0 0 0,1 0 0 0 0,-1-1 1 0 0,0 1-1 0 0,1-1 0 0 0,-1 1 0 0 0,0-1 0 0 0,0 0 1 0 0,0 1-1 0 0,2-2 0 0 0,11-4-238 0 0,1 1 0 0 0,0 0 0 0 0,0 1 0 0 0,1 0 0 0 0,-1 2 0 0 0,21-2 0 0 0,-21 2 474 0 0,-13 2-57 0 0,3 0 7 0 0,0 1-1 0 0,0 0 1 0 0,-1 0 0 0 0,1 0-1 0 0,-1 1 1 0 0,1-1 0 0 0,7 5-1 0 0,-10-5-127 0 0,0 0-1 0 0,-1-1 1 0 0,1 1-1 0 0,-1 0 1 0 0,1 0-1 0 0,-1 1 1 0 0,1-1-1 0 0,-1 0 0 0 0,0 0 1 0 0,1 1-1 0 0,-1-1 1 0 0,0 0-1 0 0,0 1 1 0 0,0-1-1 0 0,0 1 1 0 0,-1 0-1 0 0,1-1 1 0 0,0 1-1 0 0,0 0 0 0 0,-1-1 1 0 0,1 1-1 0 0,-1 0 1 0 0,0 2-1 0 0,0 0 34 0 0,0-1-1 0 0,0 0 1 0 0,-1 1-1 0 0,0-1 1 0 0,1 0-1 0 0,-1 0 1 0 0,-1 0-1 0 0,1 0 1 0 0,0 0-1 0 0,-1 0 1 0 0,1 0-1 0 0,-3 3 0 0 0,-1 1-524 0 0,0 0-1 0 0,0-1 1 0 0,-1 1-1 0 0,0-1 1 0 0,0-1-1 0 0,-1 1 1 0 0,1-1-1 0 0,-1 0 0 0 0,-13 7 1 0 0,-18 1-11125 0 0,24-10 9125 0 0,4-1 691 0 0</inkml:trace>
</inkml:ink>
</file>

<file path=ppt/ink/ink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36.889"/>
    </inkml:context>
    <inkml:brush xml:id="br0">
      <inkml:brushProperty name="width" value="0.05" units="cm"/>
      <inkml:brushProperty name="height" value="0.05" units="cm"/>
      <inkml:brushProperty name="color" value="#E71224"/>
    </inkml:brush>
  </inkml:definitions>
  <inkml:trace contextRef="#ctx0" brushRef="#br0">331 16 2252 0 0,'6'-10'22249'0'0,"-6"10"-22072"0"0,-191-5 553 0 0,127 6-587 0 0,4 4-499 0 0,59-4 424 0 0,-6 2-65 0 0,6-3-2 0 0,1 0 0 0 0,-1 0 1 0 0,1 0-1 0 0,-1 0 0 0 0,1 0 1 0 0,-1 0-1 0 0,1 0 0 0 0,-1 0 1 0 0,1 0-1 0 0,0 0 0 0 0,-1 0 0 0 0,1 0 1 0 0,-1 1-1 0 0,1-1 0 0 0,-1 0 1 0 0,1 0-1 0 0,0 0 0 0 0,-1 1 1 0 0,1-1-1 0 0,-1 0 0 0 0,1 1 1 0 0,0-1-1 0 0,-1 0 0 0 0,1 1 1 0 0,0-1-1 0 0,0 0 0 0 0,-1 1 1 0 0,1-1-1 0 0,0 1 0 0 0,0-1 1 0 0,-1 0-1 0 0,1 1 0 0 0,0-1 1 0 0,0 1-1 0 0,0-1 0 0 0,0 1 0 0 0,0-1 1 0 0,0 1-1 0 0,0-1 0 0 0,0 0 1 0 0,0 1-1 0 0,0-1 0 0 0,0 2 1 0 0,4 9 287 0 0,0 1 0 0 0,0 0 0 0 0,-1-1 0 0 0,-1 2 0 0 0,0-1 1 0 0,0 0-1 0 0,-1 0 0 0 0,-1 1 0 0 0,-2 20 0 0 0,2-22-119 0 0,1 0-1 0 0,0-1 1 0 0,5 20-1 0 0,14 37 306 0 0,-17-64-442 0 0,0 1-1 0 0,0-1 1 0 0,0-1-1 0 0,0 1 1 0 0,0 0-1 0 0,0-1 1 0 0,1 0-1 0 0,-1 1 1 0 0,1-1-1 0 0,-1-1 1 0 0,7 3-1 0 0,-9-3-63 0 0,41 4 45 0 0,36-9 25 0 0,94-16 0 0 0,-170 20-7 0 0,38-10-1993 0 0,-39 9 1223 0 0,0-4-2088 0 0</inkml:trace>
</inkml:ink>
</file>

<file path=ppt/ink/ink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37.905"/>
    </inkml:context>
    <inkml:brush xml:id="br0">
      <inkml:brushProperty name="width" value="0.05" units="cm"/>
      <inkml:brushProperty name="height" value="0.05" units="cm"/>
      <inkml:brushProperty name="color" value="#E71224"/>
    </inkml:brush>
  </inkml:definitions>
  <inkml:trace contextRef="#ctx0" brushRef="#br0">10 1 2516 0 0,'-9'3'13942'0'0,"12"12"-13048"0"0,-4-15-834 0 0,1 1 0 0 0,0 0 0 0 0,0-1 0 0 0,0 1 1 0 0,0 0-1 0 0,0-1 0 0 0,1 1 0 0 0,-1 0 0 0 0,0-1 0 0 0,0 1 1 0 0,0 0-1 0 0,0-1 0 0 0,1 1 0 0 0,-1 0 0 0 0,0-1 0 0 0,1 1 0 0 0,-1-1 1 0 0,0 1-1 0 0,1-1 0 0 0,-1 1 0 0 0,1-1 0 0 0,-1 1 0 0 0,1-1 1 0 0,-1 1-1 0 0,1-1 0 0 0,-1 1 0 0 0,1-1 0 0 0,-1 0 0 0 0,1 0 1 0 0,0 1-1 0 0,-1-1 0 0 0,1 0 0 0 0,0 0 0 0 0,-1 1 0 0 0,1-1 0 0 0,0 0 1 0 0,0 0-1 0 0,2 0 123 0 0,30-1 139 0 0,28 6-10 0 0,-58-5-266 0 0,43 0 146 0 0,-8-6-940 0 0,-14-2-4683 0 0</inkml:trace>
</inkml:ink>
</file>

<file path=ppt/ink/ink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40.967"/>
    </inkml:context>
    <inkml:brush xml:id="br0">
      <inkml:brushProperty name="width" value="0.05" units="cm"/>
      <inkml:brushProperty name="height" value="0.05" units="cm"/>
      <inkml:brushProperty name="color" value="#E71224"/>
    </inkml:brush>
  </inkml:definitions>
  <inkml:trace contextRef="#ctx0" brushRef="#br0">421 8 3908 0 0,'-2'-6'17270'0'0,"-31"4"-14123"0"0,-25 4-5762 0 0,42-1 4250 0 0,-94 4-1179 0 0,108-5-483 0 0,-44 8-135 0 0,40-5 165 0 0,1 0 0 0 0,-1 1-1 0 0,1-1 1 0 0,0 1 0 0 0,0 1-1 0 0,0-1 1 0 0,0 0 0 0 0,1 1 0 0 0,0 0-1 0 0,0 0 1 0 0,-6 11 0 0 0,-33 70 332 0 0,23-40 42 0 0,15-38-271 0 0,1 0 0 0 0,1 1 0 0 0,0-1 0 0 0,0 1 1 0 0,0 0-1 0 0,1 0 0 0 0,1 0 0 0 0,-1 0 0 0 0,1 1 0 0 0,1-1 0 0 0,1 18 1 0 0,0-20-43 0 0,1-1 1 0 0,-1 1 0 0 0,1-1 0 0 0,1 0 0 0 0,-1 0 0 0 0,1 0 0 0 0,0 0 0 0 0,0 0 0 0 0,1-1-1 0 0,-1 1 1 0 0,1-1 0 0 0,1 0 0 0 0,-1 0 0 0 0,1-1 0 0 0,0 1 0 0 0,0-1 0 0 0,7 5-1 0 0,-4-4-26 0 0,0-1-1 0 0,0 1 1 0 0,1-1 0 0 0,-1-1-1 0 0,1 0 1 0 0,0 0-1 0 0,0-1 1 0 0,0 0-1 0 0,1 0 1 0 0,-1-1-1 0 0,0 0 1 0 0,1-1-1 0 0,-1 0 1 0 0,0 0-1 0 0,1-1 1 0 0,14-4-1 0 0,9-3-227 0 0,0-1 0 0 0,0-2 0 0 0,33-17-1 0 0,-48 21-236 0 0,15-14-4690 0 0,-29 5-8139 0 0,-2 6 8403 0 0</inkml:trace>
</inkml:ink>
</file>

<file path=ppt/ink/ink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41.545"/>
    </inkml:context>
    <inkml:brush xml:id="br0">
      <inkml:brushProperty name="width" value="0.05" units="cm"/>
      <inkml:brushProperty name="height" value="0.05" units="cm"/>
      <inkml:brushProperty name="color" value="#E71224"/>
    </inkml:brush>
  </inkml:definitions>
  <inkml:trace contextRef="#ctx0" brushRef="#br0">38 1 2772 0 0,'0'0'7700'0'0,"-38"25"616"0"0,39-24-8157 0 0,0 0 0 0 0,1 0 0 0 0,-1 0 0 0 0,0 0 0 0 0,0 0 0 0 0,1-1 0 0 0,-1 1 0 0 0,0 0 0 0 0,1-1 0 0 0,-1 1 0 0 0,1-1 0 0 0,-1 1 0 0 0,1-1 0 0 0,-1 0 0 0 0,1 0 0 0 0,-1 0 0 0 0,1 0 0 0 0,-1 0 0 0 0,1 0 0 0 0,1 0 0 0 0,50 3 715 0 0,9-10-511 0 0,26-1-1132 0 0,-34 9-6145 0 0,-33-6-5821 0 0</inkml:trace>
</inkml:ink>
</file>

<file path=ppt/ink/ink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6:50.358"/>
    </inkml:context>
    <inkml:brush xml:id="br0">
      <inkml:brushProperty name="width" value="0.05" units="cm"/>
      <inkml:brushProperty name="height" value="0.05" units="cm"/>
      <inkml:brushProperty name="color" value="#E71224"/>
    </inkml:brush>
  </inkml:definitions>
  <inkml:trace contextRef="#ctx0" brushRef="#br0">1 0 2508 0 0,'0'0'23196'0'0,"56"16"-21761"0"0,-7 3-592 0 0,-1 3-1 0 0,-2 2 1 0 0,75 51-1 0 0,65 67 37 0 0,89 63 500 0 0,-224-167-1379 0 0,-2 2 0 0 0,-2 2 0 0 0,46 53 0 0 0,112 153 0 0 0,-172-207 0 0 0,119 168 0 0 0,-91-130 0 0 0,3-4 0 0 0,133 121 0 0 0,-180-182 0 0 0,2 0 0 0 0,0-2 0 0 0,1 0 0 0 0,0-2 0 0 0,33 14 0 0 0,112 27 0 0 0,-113-37 0 0 0,-38-9 0 0 0,-16-4 0 0 0,62 11 0 0 0,-51-9 0 0 0,-1 0 0 0 0,1-3 0 0 0,-6-10 0 0 0,-5 1 0 0 0,-3-4 0 0 0,0 1 0 0 0,0 1 0 0 0,-1-1 0 0 0,-1 1 0 0 0,0 0 0 0 0,-10-12 0 0 0,-14-24 0 0 0,21 26 0 0 0,0 0 0 0 0,-9-32 0 0 0,2 5 0 0 0,14 33 0 0 0,-8-8 0 0 0,20 38 0 0 0,0 0 0 0 0,2 0 0 0 0,14 16 0 0 0,24 33 0 0 0,-38-46 0 0 0,22 25 0 0 0,-21-30-1747 0 0,3 13-11242 0 0,-11-15 9999 0 0,-9 6-6094 0 0,-1 5 5351 0 0,5-21 3788 0 0,0 0 1 0 0,0-1 0 0 0,1 1 0 0 0,-1-1 0 0 0,0 1-1 0 0,0-1 1 0 0,0 1 0 0 0,0-1 0 0 0,0 1 0 0 0,0-1 0 0 0,1 0-1 0 0,-1 0 1 0 0,0 1 0 0 0,0-1 0 0 0,0 0 0 0 0,0 0 0 0 0,0 0-1 0 0,0 0 1 0 0,0 0 0 0 0,0 0 0 0 0,0-1 0 0 0,0 1 0 0 0,0 0-1 0 0,0 0 1 0 0,0-1 0 0 0,0 1 0 0 0,0 0 0 0 0,0-1-1 0 0,0 1 1 0 0,1-1 0 0 0,-1 1 0 0 0,0-1 0 0 0,0 0 0 0 0,0 1-1 0 0,1-1 1 0 0,-1 0 0 0 0,0 0 0 0 0,1 1 0 0 0,-1-1 0 0 0,0-1-1 0 0,1 1 299 0 0,-18-17 4282 0 0,10 6-2920 0 0,3 5-822 0 0,3 3-324 0 0,0 2-375 0 0,0 0-24 0 0,-1-1 71 0 0,2 0 124 0 0,-47-80 8313 0 0,48 81-8407 0 0,-13-20 5176 0 0,21 49-4795 0 0,-5-16-321 0 0,0 0 0 0 0,0 0 0 0 0,1 0 0 0 0,1-1 0 0 0,0 1-1 0 0,0-1 1 0 0,1 0 0 0 0,0 0 0 0 0,1-1 0 0 0,13 15 0 0 0,20 11-124 0 0,8 7-8 0 0,-43-38-200 0 0,3 1 0 0 0,4 5 0 0 0,5 4 0 0 0,-6-4 0 0 0,0-1 0 0 0,1 0 0 0 0,0-1 0 0 0,1 0 0 0 0,0-1 0 0 0,0 0 0 0 0,24 8 0 0 0,-27-12 0 0 0,1-1 0 0 0,-1 2 0 0 0,0-1 0 0 0,1 1 0 0 0,1-1 0 0 0,-10-3-7 0 0,33 3-1424 0 0,-34-3 1394 0 0,-1 0 1 0 0,1 0-1 0 0,-1 0 0 0 0,1 0 0 0 0,-1 0 0 0 0,1 0 0 0 0,-1 0 0 0 0,1 0 0 0 0,-1 0 0 0 0,1 0 0 0 0,-1 0 1 0 0,1 0-1 0 0,-1 0 0 0 0,1-1 0 0 0,-1 1 0 0 0,1 0 0 0 0,-1 0 0 0 0,0 0 0 0 0,1-1 0 0 0,-1 1 0 0 0,1 0 1 0 0,-1-1-1 0 0,0 1 0 0 0,1 0 0 0 0,-1-1 0 0 0,0 1 0 0 0,1-1 0 0 0,-1 1 0 0 0,0-1 0 0 0,0 1 0 0 0,1 0 1 0 0,-1-1-1 0 0,0 1 0 0 0,0-1 0 0 0,0 1 0 0 0,1-2 0 0 0,-44-25-682 0 0,-18-15 424 0 0,6 2 64 0 0,37 31 325 0 0,-1 2-1 0 0,-1 0 0 0 0,1 1 0 0 0,-1 1 1 0 0,0 1-1 0 0,0 1 0 0 0,-1 0 1 0 0,1 2-1 0 0,-1 0 0 0 0,-21 3 0 0 0,7 3 153 0 0,-4 0 176 0 0,1 1-1 0 0,-41 12 1 0 0,-71 35 866 0 0,71-22-1065 0 0,79-31-227 0 0,0 0 0 0 0,0 0 0 0 0,0 0 0 0 0,0 0 0 0 0,1-1 0 0 0,-1 1 0 0 0,0 0-1 0 0,0 0 1 0 0,0 0 0 0 0,0 0 0 0 0,0-1 0 0 0,0 1 0 0 0,0 0 0 0 0,0 0 0 0 0,1 0 0 0 0,-1-1 0 0 0,0 1 0 0 0,0 0 0 0 0,0 0 0 0 0,0 0 0 0 0,0-1 0 0 0,0 1-1 0 0,0 0 1 0 0,0 0 0 0 0,0 0 0 0 0,0-1 0 0 0,-1 1 0 0 0,1 0 0 0 0,0 0 0 0 0,0 0 0 0 0,0-1 0 0 0,0 1 0 0 0,0 0 0 0 0,0 0 0 0 0,0 0 0 0 0,0-1 0 0 0,-1 1-1 0 0,1 0 1 0 0,0 0 0 0 0,0 0 0 0 0,0 0 0 0 0,0 0 0 0 0,0 0 0 0 0,-1-1 0 0 0,1 1 0 0 0,0 0 0 0 0,0 0 0 0 0,0 0 0 0 0,-1 0 0 0 0,1 0 0 0 0,0 0 0 0 0,0 0-1 0 0,0 0 1 0 0,-1 0 0 0 0,1 0 0 0 0,0 0 0 0 0,0 0 0 0 0,0 0 0 0 0,-1 0 0 0 0,1 0 0 0 0,0 0 0 0 0,0 0 0 0 0,0 0 0 0 0,-1 0 0 0 0,1 0 0 0 0,11-16-319 0 0,3 5 123 0 0,1 0-1 0 0,0 2 1 0 0,0-1-1 0 0,1 2 0 0 0,0 0 1 0 0,1 1-1 0 0,0 1 1 0 0,0 0-1 0 0,0 1 1 0 0,23-3-1 0 0,22-1-46 0 0,-36 7 226 0 0,0 0 0 0 0,-1 2 0 0 0,1 0 0 0 0,0 2 0 0 0,-1 1 0 0 0,35 9-1 0 0,-44-7 125 0 0,1 1 0 0 0,-1 0-1 0 0,0 1 1 0 0,-1 1-1 0 0,21 15 1 0 0,11 5 322 0 0,-5-7-246 0 0,1-1 0 0 0,2-1 0 0 0,66 17 0 0 0,-81-30-2643 0 0,0-2 0 0 0,46 1 0 0 0,-13-1-7212 0 0,31-2-2270 0 0,-77-4 10168 0 0</inkml:trace>
</inkml:ink>
</file>

<file path=ppt/ink/ink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1.062"/>
    </inkml:context>
    <inkml:brush xml:id="br0">
      <inkml:brushProperty name="width" value="0.05" units="cm"/>
      <inkml:brushProperty name="height" value="0.05" units="cm"/>
      <inkml:brushProperty name="color" value="#008C3A"/>
    </inkml:brush>
  </inkml:definitions>
  <inkml:trace contextRef="#ctx0" brushRef="#br0">371 1 3580 0 0,'0'0'15696'0'0,"5"0"-15340"0"0,24 1 104 0 0,0 2 0 0 0,0 1 1 0 0,-1 1-1 0 0,0 2 0 0 0,39 14 1 0 0,31 6 240 0 0,-82-22-625 0 0,-1 0 0 0 0,-1 1 0 0 0,21 10 0 0 0,-34-15-69 0 0,0 0-1 0 0,0 0 0 0 0,1 1 0 0 0,-1-1 0 0 0,0 0 0 0 0,0 0 0 0 0,0 1 1 0 0,0-1-1 0 0,-1 0 0 0 0,1 1 0 0 0,0-1 0 0 0,0 1 0 0 0,-1-1 0 0 0,1 1 1 0 0,-1-1-1 0 0,1 1 0 0 0,-1-1 0 0 0,0 1 0 0 0,0-1 0 0 0,0 1 0 0 0,0 0 1 0 0,0-1-1 0 0,0 1 0 0 0,0 0 0 0 0,0-1 0 0 0,0 1 0 0 0,-1-1 0 0 0,1 1 0 0 0,-1-1 1 0 0,1 1-1 0 0,-1-1 0 0 0,0 1 0 0 0,1-1 0 0 0,-1 1 0 0 0,-2 1 0 0 0,-2 7 42 0 0,0-1 0 0 0,-1-1 0 0 0,-13 17 0 0 0,9-14-1 0 0,0 0 1 0 0,0-1 0 0 0,-1 0 0 0 0,0-1-1 0 0,-1 0 1 0 0,0-1 0 0 0,-1 0 0 0 0,0-1-1 0 0,0 0 1 0 0,0-1 0 0 0,-1-1 0 0 0,0 0-1 0 0,0-1 1 0 0,0 0 0 0 0,-23 2 0 0 0,31-6-46 0 0,0 1 1 0 0,0-2 0 0 0,0 1 0 0 0,0-1-1 0 0,0 1 1 0 0,0-2 0 0 0,0 1 0 0 0,0-1-1 0 0,0 0 1 0 0,1 0 0 0 0,-1 0 0 0 0,1-1 0 0 0,-1 0-1 0 0,1 0 1 0 0,0 0 0 0 0,0-1 0 0 0,0 0-1 0 0,1 0 1 0 0,-5-5 0 0 0,8 8-4 0 0,0 0 0 0 0,0 0-1 0 0,0 0 1 0 0,0 0 0 0 0,0 0 0 0 0,0 0 0 0 0,1-1 0 0 0,-1 1-1 0 0,0 0 1 0 0,1-1 0 0 0,-1 1 0 0 0,1 0 0 0 0,0-1 0 0 0,-1 1-1 0 0,1 0 1 0 0,0-1 0 0 0,0 1 0 0 0,0-1 0 0 0,0 1 0 0 0,0-1-1 0 0,0 1 1 0 0,0 0 0 0 0,0-1 0 0 0,1 1 0 0 0,-1-1 0 0 0,0 1-1 0 0,1 0 1 0 0,-1-1 0 0 0,1 1 0 0 0,0-1 0 0 0,28-28-117 0 0,-21 23 139 0 0,0-1-22 0 0,0 2 0 0 0,0-1 0 0 0,1 1 0 0 0,0 0 0 0 0,0 1 1 0 0,0 0-1 0 0,0 0 0 0 0,1 1 0 0 0,0 0 0 0 0,0 1 0 0 0,0 0 0 0 0,0 0 0 0 0,12-1 0 0 0,-20 5 11 0 0,0-1 0 0 0,-1 1 0 0 0,1-1 0 0 0,0 1 1 0 0,-1 0-1 0 0,1 0 0 0 0,0 0 0 0 0,-1 0 0 0 0,1 0 0 0 0,-1 0 0 0 0,1 0 0 0 0,-1 0 1 0 0,0 0-1 0 0,1 1 0 0 0,-1-1 0 0 0,0 1 0 0 0,0-1 0 0 0,0 1 0 0 0,0-1 1 0 0,0 1-1 0 0,-1 0 0 0 0,1-1 0 0 0,0 1 0 0 0,-1 0 0 0 0,1-1 0 0 0,-1 1 0 0 0,1 0 1 0 0,-1 0-1 0 0,0 0 0 0 0,0 0 0 0 0,0 2 0 0 0,1 5 111 0 0,0-1 0 0 0,-1 1 0 0 0,0-1 0 0 0,-1 1 0 0 0,-2 12 0 0 0,-2-5 92 0 0,-1 0 0 0 0,0 0 0 0 0,-1-1 0 0 0,-1 0-1 0 0,-1 0 1 0 0,0-1 0 0 0,-1 0 0 0 0,0-1 0 0 0,-1 0 0 0 0,0 0 0 0 0,-1-1 0 0 0,-24 18 0 0 0,-16 9-113 0 0,-110 63 1 0 0,143-92-288 0 0,-31 18-1266 0 0,-1-4-5360 0 0,41-21 4626 0 0,0 0 0 0 0,0 0 0 0 0,-1-1 0 0 0,-14 1 0 0 0,-21-5-4325 0 0,30 0 4796 0 0</inkml:trace>
</inkml:ink>
</file>

<file path=ppt/ink/ink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1.859"/>
    </inkml:context>
    <inkml:brush xml:id="br0">
      <inkml:brushProperty name="width" value="0.05" units="cm"/>
      <inkml:brushProperty name="height" value="0.05" units="cm"/>
      <inkml:brushProperty name="color" value="#008C3A"/>
    </inkml:brush>
  </inkml:definitions>
  <inkml:trace contextRef="#ctx0" brushRef="#br0">35 449 4216 0 0,'-2'-1'430'0'0,"1"1"0"0"0,-1 0-1 0 0,1-1 1 0 0,-1 1-1 0 0,1-1 1 0 0,-1 0-1 0 0,1 1 1 0 0,0-1 0 0 0,-1 0-1 0 0,1 0 1 0 0,0 0-1 0 0,-1 0 1 0 0,1 0-1 0 0,0 0 1 0 0,0 0 0 0 0,0 0-1 0 0,0 0 1 0 0,0-1-1 0 0,0 1 1 0 0,1 0-1 0 0,-1-1 1 0 0,0 1 0 0 0,0-1-1 0 0,0-1 1 0 0,1 0-14 0 0,0 0-1 0 0,-1 0 1 0 0,1 0 0 0 0,1 0 0 0 0,-1 0 0 0 0,0 0 0 0 0,1 0-1 0 0,-1 1 1 0 0,1-1 0 0 0,0 0 0 0 0,0 0 0 0 0,2-4 0 0 0,0 1-171 0 0,0 0 0 0 0,0 1 1 0 0,0-1-1 0 0,1 1 0 0 0,0 0 1 0 0,0 0-1 0 0,1 0 0 0 0,0 0 1 0 0,-1 1-1 0 0,1-1 0 0 0,1 1 0 0 0,5-3 1 0 0,-1 2-63 0 0,0 1 1 0 0,1 0-1 0 0,-1 0 1 0 0,19-3 0 0 0,-26 6-152 0 0,0 1 0 0 0,0 0 0 0 0,0-1 1 0 0,0 1-1 0 0,0 0 0 0 0,0 1 0 0 0,0-1 1 0 0,0 0-1 0 0,1 1 0 0 0,-1 0 0 0 0,-1 0 1 0 0,1 0-1 0 0,0 0 0 0 0,0 0 0 0 0,0 0 1 0 0,0 1-1 0 0,-1 0 0 0 0,1-1 0 0 0,-1 1 1 0 0,1 0-1 0 0,-1 0 0 0 0,3 3 0 0 0,2 9 119 0 0,-7 8 27 0 0,-1-17-152 0 0,-1 0 0 0 0,0 0 0 0 0,0-1 0 0 0,0 1 0 0 0,-1-1 0 0 0,0 0 1 0 0,-3 5-1 0 0,-1 0 30 0 0,-1 0 0 0 0,-1 0 0 0 0,1-1 0 0 0,-2 0 0 0 0,-12 9 0 0 0,2-3 53 0 0,-6 3 443 0 0,8-7-53 0 0,0-4 4 0 0,6-5-207 0 0,9-1-16 0 0,-22-20 678 0 0,23 15-827 0 0,0-1 1 0 0,1 1-1 0 0,-1-1 0 0 0,1 1 0 0 0,0-1 0 0 0,1 0 0 0 0,0 0 0 0 0,0 1 0 0 0,0-1 0 0 0,1-6 0 0 0,10-61 408 0 0,-9 66-480 0 0,22-97 432 0 0,-2 7-624 0 0,-11 32-2703 0 0,-8 52-423 0 0,11-21-14807 0 0,-5 24 12679 0 0,-4 5 3684 0 0</inkml:trace>
</inkml:ink>
</file>

<file path=ppt/ink/ink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2.249"/>
    </inkml:context>
    <inkml:brush xml:id="br0">
      <inkml:brushProperty name="width" value="0.05" units="cm"/>
      <inkml:brushProperty name="height" value="0.05" units="cm"/>
      <inkml:brushProperty name="color" value="#008C3A"/>
    </inkml:brush>
  </inkml:definitions>
  <inkml:trace contextRef="#ctx0" brushRef="#br0">441 67 3092 0 0,'3'-6'1126'0'0,"0"1"-1"0"0,1 0 0 0 0,0 0 0 0 0,0 0 1 0 0,8-7-1 0 0,12-16 10820 0 0,-45 50-10844 0 0,-23 24-779 0 0,-194 158 1233 0 0,75-74-6163 0 0,146-118 2782 0 0,6-7-2373 0 0,10-22-8863 0 0</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1.723"/>
    </inkml:context>
    <inkml:brush xml:id="br0">
      <inkml:brushProperty name="width" value="0.05" units="cm"/>
      <inkml:brushProperty name="height" value="0.05" units="cm"/>
    </inkml:brush>
  </inkml:definitions>
  <inkml:trace contextRef="#ctx0" brushRef="#br0">1 14 3244 0 0,'6'-3'1175'0'0,"1"1"-1"0"0,-1 0 0 0 0,1 0 0 0 0,0 0 1 0 0,0 1-1 0 0,0 0 0 0 0,0 0 0 0 0,-1 1 1 0 0,1 0-1 0 0,0 0 0 0 0,13 3 1 0 0,-18-2-1012 0 0,1-1 0 0 0,-1 1 1 0 0,0 0-1 0 0,0 0 1 0 0,0 0-1 0 0,0 0 1 0 0,0 0-1 0 0,0 0 1 0 0,0 1-1 0 0,-1-1 1 0 0,1 1-1 0 0,0-1 1 0 0,-1 1-1 0 0,1 0 1 0 0,-1-1-1 0 0,1 1 1 0 0,-1 0-1 0 0,0 0 1 0 0,0 0-1 0 0,0 0 1 0 0,0 0-1 0 0,0 1 1 0 0,0-1-1 0 0,-1 0 1 0 0,1 0-1 0 0,-1 0 1 0 0,1 1-1 0 0,-1-1 1 0 0,0 0-1 0 0,0 1 0 0 0,0-1 1 0 0,0 0-1 0 0,-1 0 1 0 0,1 1-1 0 0,0-1 1 0 0,-1 0-1 0 0,0 0 1 0 0,1 0-1 0 0,-2 3 1 0 0,-10 31 1028 0 0,8-26-1046 0 0,0 0-1 0 0,1 1 1 0 0,0-1-1 0 0,1 1 1 0 0,-1 10-1 0 0,28-49-861 0 0,65-91-355 0 0,-89 118 1867 0 0,-1 16-528 0 0,1 0 0 0 0,0 1 0 0 0,1-1 0 0 0,1 0 0 0 0,0-1 1 0 0,1 1-1 0 0,1-1 0 0 0,0 1 0 0 0,13 22 0 0 0,14 12-5310 0 0,10-4-7114 0 0,-18-21 3776 0 0</inkml:trace>
</inkml:ink>
</file>

<file path=ppt/ink/ink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2.577"/>
    </inkml:context>
    <inkml:brush xml:id="br0">
      <inkml:brushProperty name="width" value="0.05" units="cm"/>
      <inkml:brushProperty name="height" value="0.05" units="cm"/>
      <inkml:brushProperty name="color" value="#008C3A"/>
    </inkml:brush>
  </inkml:definitions>
  <inkml:trace contextRef="#ctx0" brushRef="#br0">244 16 4052 0 0,'6'-15'7055'0'0,"-12"24"-2702"0"0,-14 24-2643 0 0,-50 62-943 0 0,-64 80-15644 0 0,114-152 13145 0 0</inkml:trace>
</inkml:ink>
</file>

<file path=ppt/ink/ink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2.921"/>
    </inkml:context>
    <inkml:brush xml:id="br0">
      <inkml:brushProperty name="width" value="0.05" units="cm"/>
      <inkml:brushProperty name="height" value="0.05" units="cm"/>
      <inkml:brushProperty name="color" value="#008C3A"/>
    </inkml:brush>
  </inkml:definitions>
  <inkml:trace contextRef="#ctx0" brushRef="#br0">8 0 3488 0 0,'0'0'4811'0'0,"3"4"-3824"0"0,35 40 2062 0 0,-31-38-2768 0 0,-1 0 1 0 0,0 0-1 0 0,0 1 1 0 0,0 0-1 0 0,-1 0 0 0 0,0 0 1 0 0,-1 0-1 0 0,1 1 1 0 0,-1 0-1 0 0,-1 0 0 0 0,0 0 1 0 0,0 0-1 0 0,0 1 1 0 0,-1-1-1 0 0,0 1 0 0 0,1 13 1 0 0,-3-20-234 0 0,0 0 1 0 0,0 0-1 0 0,0 0 1 0 0,0 0-1 0 0,0 0 0 0 0,-1 0 1 0 0,1 0-1 0 0,-1 0 1 0 0,1 0-1 0 0,-1 0 0 0 0,1-1 1 0 0,-1 1-1 0 0,0 0 1 0 0,0 0-1 0 0,0 0 0 0 0,0-1 1 0 0,0 1-1 0 0,-1 0 1 0 0,1-1-1 0 0,0 1 1 0 0,-1-1-1 0 0,1 0 0 0 0,-1 1 1 0 0,0-1-1 0 0,1 0 1 0 0,-1 0-1 0 0,0 0 0 0 0,0 0 1 0 0,1 0-1 0 0,-1-1 1 0 0,0 1-1 0 0,0 0 0 0 0,0-1 1 0 0,0 0-1 0 0,-4 1 1 0 0,3-1 54 0 0,0 0 1 0 0,0 0-1 0 0,-1-1 1 0 0,1 1-1 0 0,0-1 1 0 0,0 0-1 0 0,0 0 1 0 0,0 0-1 0 0,0 0 1 0 0,0-1-1 0 0,0 1 1 0 0,0-1-1 0 0,0 0 1 0 0,1 0-1 0 0,-1 0 1 0 0,1 0-1 0 0,-1 0 1 0 0,1 0 0 0 0,0-1-1 0 0,0 1 1 0 0,0-1-1 0 0,-3-4 1 0 0,4 5-45 0 0,-1-1 1 0 0,1 0 0 0 0,-1 0 0 0 0,1 0-1 0 0,0 0 1 0 0,0 0 0 0 0,0 0 0 0 0,1 0-1 0 0,-1 0 1 0 0,1 0 0 0 0,0-1 0 0 0,0 1-1 0 0,0 0 1 0 0,0 0 0 0 0,0 0 0 0 0,1-4-1 0 0,1 2-337 0 0,-1 1-1 0 0,1 0 1 0 0,0-1-1 0 0,0 1 1 0 0,0 0-1 0 0,1 0 1 0 0,-1 0-1 0 0,1 0 1 0 0,6-6-1 0 0,5-2-2633 0 0,0 0 0 0 0,0 0-1 0 0,2 2 1 0 0,21-13 0 0 0,-29 18 964 0 0,1 0 128 0 0</inkml:trace>
</inkml:ink>
</file>

<file path=ppt/ink/ink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4.437"/>
    </inkml:context>
    <inkml:brush xml:id="br0">
      <inkml:brushProperty name="width" value="0.05" units="cm"/>
      <inkml:brushProperty name="height" value="0.05" units="cm"/>
      <inkml:brushProperty name="color" value="#008C3A"/>
    </inkml:brush>
  </inkml:definitions>
  <inkml:trace contextRef="#ctx0" brushRef="#br0">168 16 5661 0 0,'-7'-15'17332'0'0,"23"32"-16651"0"0,-1 1 1 0 0,0 1-1 0 0,-2 1 1 0 0,0 0 0 0 0,12 25-1 0 0,-22-39-599 0 0,-1 0 0 0 0,1 0 0 0 0,-1 1 0 0 0,0-1 0 0 0,-1 1 0 0 0,1-1 0 0 0,-1 1 0 0 0,-1-1 0 0 0,1 1 0 0 0,-1 0-1 0 0,0-1 1 0 0,-1 1 0 0 0,1-1 0 0 0,-1 1 0 0 0,-1-1 0 0 0,1 1 0 0 0,-1-1 0 0 0,0 1 0 0 0,-1-1 0 0 0,1 0 0 0 0,-1 0 0 0 0,-1 0 0 0 0,1-1 0 0 0,-5 7 0 0 0,-7 5-591 0 0,0 0 1 0 0,-1-2-1 0 0,-1 0 0 0 0,0 0 1 0 0,-26 15-1 0 0,-5-2-5805 0 0,-1-8-6243 0 0,29-16 8443 0 0,18-4 2368 0 0</inkml:trace>
</inkml:ink>
</file>

<file path=ppt/ink/ink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4.765"/>
    </inkml:context>
    <inkml:brush xml:id="br0">
      <inkml:brushProperty name="width" value="0.05" units="cm"/>
      <inkml:brushProperty name="height" value="0.05" units="cm"/>
      <inkml:brushProperty name="color" value="#008C3A"/>
    </inkml:brush>
  </inkml:definitions>
  <inkml:trace contextRef="#ctx0" brushRef="#br0">486 16 4584 0 0,'0'-10'5226'0'0,"0"10"-5116"0"0,0 0-1 0 0,0 0 0 0 0,0 0 0 0 0,1-1 0 0 0,-1 1 0 0 0,0 0 0 0 0,0 0 0 0 0,0 0 0 0 0,0-1 0 0 0,0 1 0 0 0,0 0 0 0 0,0 0 0 0 0,0 0 0 0 0,-1 0 0 0 0,1-1 1 0 0,0 1-1 0 0,0 0 0 0 0,0 0 0 0 0,0 0 0 0 0,0 0 0 0 0,0 0 0 0 0,0-1 0 0 0,0 1 0 0 0,0 0 0 0 0,-1 0 218 0 0,1 0-218 0 0,0 0 1 0 0,0-1-1 0 0,0 1 0 0 0,0 0 0 0 0,0 0 0 0 0,-1 0 0 0 0,1 0 0 0 0,0 0 0 0 0,0 0 0 0 0,0 0 0 0 0,0 0 0 0 0,-1 0 0 0 0,1 0 0 0 0,0 0 0 0 0,0 0 0 0 0,0 0 1 0 0,0 0-1 0 0,-1 0 0 0 0,1 0 0 0 0,0 0 0 0 0,0 0 0 0 0,0 0 0 0 0,0 0 0 0 0,-1 0 0 0 0,1 0 0 0 0,0 0 0 0 0,0 0 0 0 0,0 0 0 0 0,0 0 0 0 0,-1 0 1 0 0,1 0-1 0 0,0 1 0 0 0,0-1 0 0 0,0 0 0 0 0,0 0 0 0 0,-60 52 3084 0 0,-107 85-1914 0 0,131-112-2103 0 0,-17 14-7729 0 0,-91 49 1 0 0,124-79 6630 0 0</inkml:trace>
</inkml:ink>
</file>

<file path=ppt/ink/ink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6.218"/>
    </inkml:context>
    <inkml:brush xml:id="br0">
      <inkml:brushProperty name="width" value="0.05" units="cm"/>
      <inkml:brushProperty name="height" value="0.05" units="cm"/>
      <inkml:brushProperty name="color" value="#008C3A"/>
    </inkml:brush>
  </inkml:definitions>
  <inkml:trace contextRef="#ctx0" brushRef="#br0">589 383 4112 0 0,'-3'-5'1271'0'0,"0"0"-1"0"0,0 0 1 0 0,0 0-1 0 0,1 0 1 0 0,-1-1-1 0 0,1 1 1 0 0,0-1-1 0 0,0-6 1 0 0,0 3-103 0 0,0-1 1 0 0,1 1 0 0 0,1-1 0 0 0,0-18-1 0 0,1 22-940 0 0,-1 0 0 0 0,1 0 0 0 0,0 0 0 0 0,0 0 0 0 0,0 1 0 0 0,1-1 0 0 0,0 0 0 0 0,0 1-1 0 0,1-1 1 0 0,0 1 0 0 0,0-1 0 0 0,0 1 0 0 0,0 0 0 0 0,1 0 0 0 0,0 1 0 0 0,0-1 0 0 0,0 1-1 0 0,6-5 1 0 0,-6 8-258 0 0,0 0-1 0 0,0 0 1 0 0,1 0 0 0 0,-1 0-1 0 0,1 1 1 0 0,-1 0-1 0 0,0 0 1 0 0,1 0-1 0 0,-1 0 1 0 0,1 1 0 0 0,-1-1-1 0 0,0 1 1 0 0,1 0-1 0 0,-1 1 1 0 0,6 2-1 0 0,1-1-107 0 0,60 21-1073 0 0,-54-17 834 0 0,0-1 0 0 0,1 0 0 0 0,0-1 0 0 0,20 2 0 0 0,-34-7 360 0 0,0 0 0 0 0,1-1 1 0 0,-1 1-1 0 0,0-1 0 0 0,0 0 0 0 0,1 0 1 0 0,-1 0-1 0 0,0 0 0 0 0,0-1 0 0 0,0 0 1 0 0,7-4-1 0 0,-9 5 84 0 0,-3 0-51 0 0,1 0 0 0 0,-1 0 0 0 0,1 0 0 0 0,0 0 0 0 0,-1 0 0 0 0,1 0 0 0 0,-1 0 0 0 0,0 1 0 0 0,1-1 0 0 0,-1 0 0 0 0,0 0 0 0 0,0 1 0 0 0,1-1 0 0 0,-1 0 0 0 0,0 1 0 0 0,0-1 0 0 0,0 1 0 0 0,0-1 0 0 0,-1 1 0 0 0,-6 1 30 0 0,-1 2 1 0 0,1-1-1 0 0,-1 1 1 0 0,1 1-1 0 0,0 0 1 0 0,0 0-1 0 0,-12 8 1 0 0,-55 47 280 0 0,13-11-270 0 0,8-9 41 0 0,-49 32 118 0 0,92-64-182 0 0,-1-1 1 0 0,0 0-1 0 0,-1-1 0 0 0,1 0 0 0 0,-1-1 1 0 0,-24 5-1 0 0,34-8 7 0 0,-1-1 0 0 0,1 1 0 0 0,-1-1 1 0 0,0 0-1 0 0,1 0 0 0 0,-1 0 0 0 0,0 0 0 0 0,1-1 1 0 0,-1 1-1 0 0,0-1 0 0 0,1 0 0 0 0,-1 0 1 0 0,1 0-1 0 0,-1-1 0 0 0,1 1 0 0 0,0-1 0 0 0,0 0 1 0 0,-1 0-1 0 0,1 0 0 0 0,0 0 0 0 0,1 0 0 0 0,-1-1 1 0 0,0 1-1 0 0,-3-6 0 0 0,2 2 13 0 0,2 1 1 0 0,-1-1-1 0 0,0 0 1 0 0,1 0-1 0 0,1 0 1 0 0,-1 0-1 0 0,1-1 0 0 0,0 1 1 0 0,0 0-1 0 0,0-1 1 0 0,1 1-1 0 0,0 0 1 0 0,1-8-1 0 0,30-207 1733 0 0,-12 109 520 0 0,-12 91-1340 0 0,-2 43-674 0 0,0 56-297 0 0,-4-71 72 0 0,1 22-73 0 0,-2 1-1 0 0,0-1 0 0 0,-2 1 1 0 0,-10 47-1 0 0,8-62 21 0 0,0-1 0 0 0,-1 1 1 0 0,-1-1-1 0 0,0 0 0 0 0,-1-1 0 0 0,-1 1 0 0 0,0-2 1 0 0,0 1-1 0 0,-2-1 0 0 0,-19 21 0 0 0,15-19-137 0 0,-14 15 280 0 0,-32 24 0 0 0,52-47-575 0 0,-1 0 0 0 0,0 0 0 0 0,1 0-1 0 0,-2-1 1 0 0,1-1 0 0 0,0 0 0 0 0,-1 0-1 0 0,0 0 1 0 0,-11 1 0 0 0,-4-3-2682 0 0,22-3 2314 0 0,1 1 0 0 0,-1 0 0 0 0,1-1 0 0 0,-1 1 0 0 0,1-1 0 0 0,0 0-1 0 0,-1 0 1 0 0,1 0 0 0 0,0 0 0 0 0,0 0 0 0 0,0-1 0 0 0,0 1 0 0 0,0-1 0 0 0,0 1 0 0 0,0-1 0 0 0,0 1 0 0 0,1-1 0 0 0,-1 0-1 0 0,0 0 1 0 0,1 0 0 0 0,-2-2 0 0 0,-8-23-3706 0 0,5 15 2771 0 0</inkml:trace>
</inkml:ink>
</file>

<file path=ppt/ink/ink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6.546"/>
    </inkml:context>
    <inkml:brush xml:id="br0">
      <inkml:brushProperty name="width" value="0.05" units="cm"/>
      <inkml:brushProperty name="height" value="0.05" units="cm"/>
      <inkml:brushProperty name="color" value="#008C3A"/>
    </inkml:brush>
  </inkml:definitions>
  <inkml:trace contextRef="#ctx0" brushRef="#br0">1 69 3888 0 0,'1'-4'1106'0'0,"0"-4"1017"0"0,1 1 0 0 0,0 0 0 0 0,0-1 0 0 0,1 1 0 0 0,0 0 0 0 0,7-13 1259 0 0,-8 24-2819 0 0,1 3-262 0 0,-1 1-1 0 0,0 0 0 0 0,0 0 1 0 0,0 0-1 0 0,-1 0 1 0 0,-1 0-1 0 0,1 0 0 0 0,-2 13 1 0 0,-10 75-74 0 0,2-34-2442 0 0,7-36 107 0 0,1-6-3676 0 0,-1 1 1 0 0,-7 28-1 0 0</inkml:trace>
</inkml:ink>
</file>

<file path=ppt/ink/ink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6.968"/>
    </inkml:context>
    <inkml:brush xml:id="br0">
      <inkml:brushProperty name="width" value="0.05" units="cm"/>
      <inkml:brushProperty name="height" value="0.05" units="cm"/>
      <inkml:brushProperty name="color" value="#008C3A"/>
    </inkml:brush>
  </inkml:definitions>
  <inkml:trace contextRef="#ctx0" brushRef="#br0">13 38 5877 0 0,'13'-24'14872'0'0,"-13"14"-9453"0"0,2 6-4531 0 0,1 32-19711 0 0,-9-12 16533 0 0,-9 10-1850 0 0,6-11 2365 0 0</inkml:trace>
</inkml:ink>
</file>

<file path=ppt/ink/ink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7.734"/>
    </inkml:context>
    <inkml:brush xml:id="br0">
      <inkml:brushProperty name="width" value="0.05" units="cm"/>
      <inkml:brushProperty name="height" value="0.05" units="cm"/>
      <inkml:brushProperty name="color" value="#008C3A"/>
    </inkml:brush>
  </inkml:definitions>
  <inkml:trace contextRef="#ctx0" brushRef="#br0">1044 171 4464 0 0,'0'0'1471'0'0,"-23"-31"8911"0"0,23 27-10105 0 0,0 0 0 0 0,0 0-1 0 0,0 0 1 0 0,0 0 0 0 0,0 0-1 0 0,1 0 1 0 0,0 0 0 0 0,0 0-1 0 0,0 0 1 0 0,0 0 0 0 0,1 0-1 0 0,0 1 1 0 0,-1-1-1 0 0,1 1 1 0 0,0-1 0 0 0,1 1-1 0 0,2-4 1 0 0,5-5 245 0 0,1 0 0 0 0,0 1 0 0 0,13-11 0 0 0,-23 21-487 0 0,0 1 0 0 0,-1-1 0 0 0,1 0 0 0 0,0 0 0 0 0,-1 1 0 0 0,1-1-1 0 0,0 0 1 0 0,0 1 0 0 0,0-1 0 0 0,-1 0 0 0 0,1 1 0 0 0,0-1 0 0 0,0 1-1 0 0,0 0 1 0 0,0-1 0 0 0,0 1 0 0 0,0 0 0 0 0,0 0 0 0 0,0-1 0 0 0,0 1-1 0 0,0 0 1 0 0,0 0 0 0 0,0 0 0 0 0,0 0 0 0 0,0 0 0 0 0,0 0 0 0 0,0 1-1 0 0,0-1 1 0 0,0 0 0 0 0,0 0 0 0 0,0 1 0 0 0,0-1 0 0 0,0 1 0 0 0,0-1-1 0 0,0 1 1 0 0,0-1 0 0 0,0 1 0 0 0,0-1 0 0 0,-1 1 0 0 0,1 0 0 0 0,0-1-1 0 0,-1 1 1 0 0,1 0 0 0 0,0 0 0 0 0,-1 0 0 0 0,1 0 0 0 0,-1-1-1 0 0,1 1 1 0 0,-1 0 0 0 0,1 0 0 0 0,-1 0 0 0 0,0 0 0 0 0,1 2 0 0 0,0 0 47 0 0,0 1 0 0 0,0-1 0 0 0,-1 1 0 0 0,1 0 0 0 0,-1-1 0 0 0,0 1 0 0 0,0 0 0 0 0,0-1 0 0 0,0 1 0 0 0,-1 0 0 0 0,0-1 0 0 0,1 1 0 0 0,-3 6 0 0 0,-5 3 176 0 0,-1-1 0 0 0,0 0 0 0 0,0 0 0 0 0,-1-1-1 0 0,-1 0 1 0 0,0-1 0 0 0,0 0 0 0 0,-1-1 0 0 0,0 0-1 0 0,-22 12 1 0 0,-14 4 487 0 0,-79 30 0 0 0,125-54-734 0 0,-56 19 325 0 0,-1-2 0 0 0,0-2-1 0 0,-1-3 1 0 0,-1-3-1 0 0,-86 4 1 0 0,126-14-336 0 0,0 0 0 0 0,1-2 0 0 0,-1 0 0 0 0,-38-10 0 0 0,5-6 0 0 0,20 1 0 0 0,-12-15-1581 0 0,35 22 30 0 0,0 0 1 0 0,0 0-1 0 0,-17-25 1 0 0,22 27 831 0 0,1-1 0 0 0,-1 1 0 0 0,1-1 1 0 0,1-1-1 0 0,0 1 0 0 0,0-1 0 0 0,1 0 0 0 0,0 0 0 0 0,1 0 0 0 0,0 0 0 0 0,0 0 1 0 0,0-12-1 0 0,3 15-991 0 0,0-1 1 0 0,0 1-1 0 0,1 0 0 0 0,0 0 1 0 0,0 0-1 0 0,5-11 0 0 0,-6 15 1308 0 0,5-10-1507 0 0</inkml:trace>
</inkml:ink>
</file>

<file path=ppt/ink/ink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8.234"/>
    </inkml:context>
    <inkml:brush xml:id="br0">
      <inkml:brushProperty name="width" value="0.05" units="cm"/>
      <inkml:brushProperty name="height" value="0.05" units="cm"/>
      <inkml:brushProperty name="color" value="#008C3A"/>
    </inkml:brush>
  </inkml:definitions>
  <inkml:trace contextRef="#ctx0" brushRef="#br0">23 29 5416 0 0,'21'-27'22985'0'0,"-35"26"-24070"0"0,9 1 1196 0 0,-6 13-784 0 0,-1 6-4655 0 0,10-14 3096 0 0</inkml:trace>
</inkml:ink>
</file>

<file path=ppt/ink/ink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09.906"/>
    </inkml:context>
    <inkml:brush xml:id="br0">
      <inkml:brushProperty name="width" value="0.05" units="cm"/>
      <inkml:brushProperty name="height" value="0.05" units="cm"/>
      <inkml:brushProperty name="color" value="#008C3A"/>
    </inkml:brush>
  </inkml:definitions>
  <inkml:trace contextRef="#ctx0" brushRef="#br0">1199 215 3724 0 0,'-1'-5'595'0'0,"0"1"-1"0"0,1-1 0 0 0,-1 0 0 0 0,1 1 1 0 0,0-1-1 0 0,1 0 0 0 0,-1 1 0 0 0,1-1 0 0 0,0 1 1 0 0,0-1-1 0 0,0 1 0 0 0,3-7 0 0 0,0 3-89 0 0,0 0-1 0 0,0 0 0 0 0,1 1 0 0 0,0-1 1 0 0,0 1-1 0 0,8-7 0 0 0,2 0 198 0 0,0 0 1 0 0,2 0-1 0 0,-1 2 1 0 0,33-19-1 0 0,-49 31-665 0 0,0 0-1 0 0,1-1 1 0 0,-1 1 0 0 0,1 0-1 0 0,-1-1 1 0 0,0 1 0 0 0,1 0-1 0 0,-1 0 1 0 0,0-1 0 0 0,1 1-1 0 0,-1 0 1 0 0,1 0 0 0 0,-1 0 0 0 0,1 0-1 0 0,-1 0 1 0 0,0 0 0 0 0,1-1-1 0 0,-1 1 1 0 0,1 0 0 0 0,-1 0-1 0 0,1 0 1 0 0,-1 1 0 0 0,1-1-1 0 0,-1 0 1 0 0,0 0 0 0 0,1 0-1 0 0,-1 0 1 0 0,1 0 0 0 0,-1 0-1 0 0,1 1 1 0 0,-1-1 0 0 0,0 0-1 0 0,1 0 1 0 0,-1 0 0 0 0,0 1-1 0 0,1-1 1 0 0,-1 1 0 0 0,0 18 814 0 0,-14 20 220 0 0,-17 5-284 0 0,-2-1 0 0 0,-2-2 1 0 0,-2-1-1 0 0,-80 68 0 0 0,-2 2 168 0 0,89-80-749 0 0,-14 15 132 0 0,14-15-85 0 0,10-10-69 0 0,10-9-77 0 0,34-38-746 0 0,-2-2 0 0 0,0 0 1 0 0,-2-1-1 0 0,-1-1 0 0 0,-2-1 1 0 0,15-37-1 0 0,-26 52 661 0 0,32-96 603 0 0,-38 112-354 0 0,-24 28 72 0 0,16-15-169 0 0,-16 13 148 0 0,-2-1-1 0 0,0 0 1 0 0,-1-2-1 0 0,-1-1 1 0 0,-49 26-1 0 0,75-45-293 0 0,1-1 0 0 0,-1 0 1 0 0,0 1-1 0 0,0-1 0 0 0,0 0 0 0 0,-1 0 0 0 0,1 0 1 0 0,0 0-1 0 0,0-1 0 0 0,0 1 0 0 0,-1-1 0 0 0,1 1 0 0 0,0-1 1 0 0,-1 0-1 0 0,1 0 0 0 0,0 0 0 0 0,-1 0 0 0 0,1 0 1 0 0,0 0-1 0 0,0-1 0 0 0,-1 1 0 0 0,1-1 0 0 0,0 0 0 0 0,0 0 1 0 0,-4-1-1 0 0,6 1-35 0 0,-1 0-1 0 0,1 0 1 0 0,-1 0 0 0 0,1 0 0 0 0,-1 0 0 0 0,1 0 0 0 0,0-1-1 0 0,0 1 1 0 0,-1 0 0 0 0,1 0 0 0 0,0 0 0 0 0,0 0-1 0 0,0 0 1 0 0,0-1 0 0 0,0 1 0 0 0,1 0 0 0 0,-1 0-1 0 0,0 0 1 0 0,0 0 0 0 0,1 0 0 0 0,-1 0 0 0 0,1-2 0 0 0,10-25-233 0 0,-10 27 223 0 0,19-35-193 0 0,7-17-116 0 0,-27 52 322 0 0,-7 4 77 0 0,-1 0 1 0 0,1 1-1 0 0,0 0 0 0 0,0 1 1 0 0,0-1-1 0 0,0 1 1 0 0,-8 9-1 0 0,-9 5 162 0 0,-183 114 1096 0 0,162-108-685 0 0,0-2 0 0 0,-90 31 0 0 0,126-51-551 0 0,-1 0 1 0 0,1-1 0 0 0,-1 0-1 0 0,0-1 1 0 0,0 0-1 0 0,1 0 1 0 0,-1-1 0 0 0,0 0-1 0 0,0-1 1 0 0,0 0-1 0 0,0-1 1 0 0,1 0 0 0 0,-1 0-1 0 0,1-1 1 0 0,-10-4-1 0 0,11 2-353 0 0,0 1 0 0 0,0-1 0 0 0,1 0 0 0 0,0 0-1 0 0,0-1 1 0 0,1 0 0 0 0,-1 0 0 0 0,1 0 0 0 0,0-1 0 0 0,1 0-1 0 0,0-1 1 0 0,0 1 0 0 0,0-1 0 0 0,1 0 0 0 0,0 0-1 0 0,-4-15 1 0 0,-4-21-2552 0 0,9 24-660 0 0,1 0 0 0 0,0 0 0 0 0,2 0 0 0 0,2-25 1 0 0,4-9-1410 0 0,-2 31 3208 0 0</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21.224"/>
    </inkml:context>
    <inkml:brush xml:id="br0">
      <inkml:brushProperty name="width" value="0.05" units="cm"/>
      <inkml:brushProperty name="height" value="0.05" units="cm"/>
    </inkml:brush>
  </inkml:definitions>
  <inkml:trace contextRef="#ctx0" brushRef="#br0">1116 52 5036 0 0,'0'-1'448'0'0,"1"1"0"0"0,0-1 0 0 0,-1 1 0 0 0,1-1 0 0 0,0 1 0 0 0,-1-1 0 0 0,1 1 0 0 0,0-1 0 0 0,-1 1 0 0 0,1-1 0 0 0,-1 0 0 0 0,1 0 0 0 0,-1 1 0 0 0,0-1 0 0 0,1 0 0 0 0,-1 0 0 0 0,0 1-1 0 0,1-1 1 0 0,-1 0 0 0 0,0 0 0 0 0,0 0 0 0 0,0 1 0 0 0,0-1 0 0 0,0 0 0 0 0,0-1 0 0 0,0 1-217 0 0,-1 1 1 0 0,1-1-1 0 0,-1 0 0 0 0,0 0 0 0 0,0 1 1 0 0,1-1-1 0 0,-1 1 0 0 0,0-1 0 0 0,0 1 1 0 0,0-1-1 0 0,1 1 0 0 0,-1-1 0 0 0,0 1 1 0 0,0 0-1 0 0,0-1 0 0 0,0 1 0 0 0,0 0 1 0 0,-1 0-1 0 0,-60-4-138 0 0,47 4 1016 0 0,-121-4 521 0 0,-118-9-219 0 0,247 12-1373 0 0,1 1 0 0 0,-1-1 0 0 0,1 1 1 0 0,-1 0-1 0 0,1 0 0 0 0,0 1 0 0 0,-1 0 0 0 0,1 0 0 0 0,-11 4 0 0 0,13-2-19 0 0,-1-1 1 0 0,1 1-1 0 0,-1 1 1 0 0,1-1-1 0 0,0 1 1 0 0,0-1-1 0 0,1 1 1 0 0,-1 0-1 0 0,1 0 0 0 0,0 1 1 0 0,-4 6-1 0 0,-23 40 511 0 0,2 2 0 0 0,-32 88 1 0 0,-9 19 321 0 0,-142 268 636 0 0,205-415-1449 0 0,-76 178 461 0 0,75-170-381 0 0,0 0-1 0 0,2 0 1 0 0,0 1 0 0 0,2 0 0 0 0,0 0 0 0 0,1 0-1 0 0,2 28 1 0 0,2-41-141 0 0,0 0 0 0 0,0-1 0 0 0,1 1 0 0 0,0 0 1 0 0,0-1-1 0 0,1 0 0 0 0,0 0 0 0 0,1 0 0 0 0,-1 0 0 0 0,2-1 0 0 0,-1 1 0 0 0,1-1 0 0 0,0-1 0 0 0,1 1 0 0 0,-1-1 0 0 0,1 0 0 0 0,0-1 0 0 0,1 1 0 0 0,-1-1 0 0 0,18 7 0 0 0,-5-2-1227 0 0,0 0 0 0 0,42 12 0 0 0,-35-14-3386 0 0,46 5 0 0 0,-53-11 2092 0 0,1 0 0 0 0,26-3 0 0 0,84-16-4521 0 0,-126 17 6833 0 0,40-7-1557 0 0</inkml:trace>
</inkml:ink>
</file>

<file path=ppt/ink/ink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0.234"/>
    </inkml:context>
    <inkml:brush xml:id="br0">
      <inkml:brushProperty name="width" value="0.05" units="cm"/>
      <inkml:brushProperty name="height" value="0.05" units="cm"/>
      <inkml:brushProperty name="color" value="#008C3A"/>
    </inkml:brush>
  </inkml:definitions>
  <inkml:trace contextRef="#ctx0" brushRef="#br0">0 1 4912 0 0,'25'6'3367'0'0,"1"-1"0"0"0,31 2-1 0 0,54-1 1881 0 0,-19-2-4625 0 0,-2 7-3457 0 0,-73-7 1254 0 0,0 1 0 0 0,0 0 0 0 0,17 8 0 0 0,-20-6-389 0 0,-1 0 1 0 0,0 0 0 0 0,-1 1 0 0 0,16 14 0 0 0,-11-7 225 0 0</inkml:trace>
</inkml:ink>
</file>

<file path=ppt/ink/ink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0.562"/>
    </inkml:context>
    <inkml:brush xml:id="br0">
      <inkml:brushProperty name="width" value="0.05" units="cm"/>
      <inkml:brushProperty name="height" value="0.05" units="cm"/>
      <inkml:brushProperty name="color" value="#008C3A"/>
    </inkml:brush>
  </inkml:definitions>
  <inkml:trace contextRef="#ctx0" brushRef="#br0">11 9 5517 0 0,'16'7'21803'0'0,"-14"-10"-19180"0"0,-1-3-4036 0 0,-19 0-4465 0 0,6 5-1805 0 0</inkml:trace>
</inkml:ink>
</file>

<file path=ppt/ink/ink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1.390"/>
    </inkml:context>
    <inkml:brush xml:id="br0">
      <inkml:brushProperty name="width" value="0.05" units="cm"/>
      <inkml:brushProperty name="height" value="0.05" units="cm"/>
      <inkml:brushProperty name="color" value="#008C3A"/>
    </inkml:brush>
  </inkml:definitions>
  <inkml:trace contextRef="#ctx0" brushRef="#br0">292 33 5465 0 0,'1'-11'3278'0'0,"0"3"361"0"0,-5-6 7981 0 0,-1 25-7670 0 0,-2 8-4646 0 0,-48 164 4508 0 0,11-29-4404 0 0,28-109-2843 0 0,-27 57 0 0 0,15-59-2170 0 0,15-27 2586 0 0,4-5 1013 0 0,-6 4-1088 0 0,-12 8-1474 0 0,14-12 2631 0 0,-2 1 64 0 0</inkml:trace>
</inkml:ink>
</file>

<file path=ppt/ink/ink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2.265"/>
    </inkml:context>
    <inkml:brush xml:id="br0">
      <inkml:brushProperty name="width" value="0.05" units="cm"/>
      <inkml:brushProperty name="height" value="0.05" units="cm"/>
      <inkml:brushProperty name="color" value="#008C3A"/>
    </inkml:brush>
  </inkml:definitions>
  <inkml:trace contextRef="#ctx0" brushRef="#br0">918 23 4452 0 0,'14'-21'16171'0'0,"-11"27"-15833"0"0,0 0 0 0 0,-1 0 0 0 0,0 0 0 0 0,0 0 0 0 0,-1 0 0 0 0,0 1 0 0 0,0-1 0 0 0,0 0 0 0 0,-1 1 0 0 0,0-1 0 0 0,0 0 0 0 0,-1 1 0 0 0,0-1 0 0 0,0 0 0 0 0,0 1 0 0 0,-1-1 0 0 0,-2 8 0 0 0,-1 1-69 0 0,-1 0 0 0 0,0-1 1 0 0,-1 0-1 0 0,0 0 0 0 0,-1-1 1 0 0,-12 15-1 0 0,19-27-297 0 0,0 0 0 0 0,1 0 0 0 0,-2 0 0 0 0,1-1 0 0 0,0 1 0 0 0,0 0-1 0 0,0-1 1 0 0,0 1 0 0 0,0-1 0 0 0,0 1 0 0 0,-1-1 0 0 0,1 1 0 0 0,0-1 0 0 0,0 0 0 0 0,-1 0 0 0 0,1 0 0 0 0,0 1 0 0 0,-1-1 0 0 0,1 0 0 0 0,0-1 0 0 0,0 1 0 0 0,-1 0-1 0 0,1 0 1 0 0,0-1 0 0 0,-2 0 0 0 0,1 1 71 0 0,-2-1-123 0 0,3 2-22 0 0,-8 2 165 0 0,0 1 0 0 0,0 1 0 0 0,1-1 0 0 0,0 1-1 0 0,0 0 1 0 0,-8 8 0 0 0,-19 10 249 0 0,-26 11 191 0 0,60-33-510 0 0,-30 12 215 0 0,-74 26-272 0 0,-40 10 965 0 0,124-43-593 0 0,0-2 0 0 0,0-1 1 0 0,-1 0-1 0 0,0-2 0 0 0,-24-1 0 0 0,33 0-244 0 0,-39-5 486 0 0,26 0-317 0 0,9 0-178 0 0,9 2-55 0 0,0 1 0 0 0,0-2 0 0 0,0 1 0 0 0,0-1 0 0 0,1 0 0 0 0,-1-1 0 0 0,1 0 0 0 0,0 0 0 0 0,1 0 0 0 0,-1-1 0 0 0,1 0 0 0 0,0 0 0 0 0,0-1 0 0 0,1 1 0 0 0,-9-15 0 0 0,12 15 0 0 0,-1 0 0 0 0,1 1 0 0 0,0-1 0 0 0,1 0 0 0 0,0 0 0 0 0,-1 0 0 0 0,2 0 0 0 0,-1-1 0 0 0,1 1 0 0 0,0 0 0 0 0,0 0 0 0 0,1 0 0 0 0,0 0 0 0 0,0 0 0 0 0,0 0 0 0 0,1 0 0 0 0,0 0 0 0 0,0 0 0 0 0,0 0 0 0 0,1 1 0 0 0,0-1 0 0 0,0 1 0 0 0,5-7 0 0 0,32-38-3103 0 0,-26 35-869 0 0,1 2-1 0 0,28-20 1 0 0,39-17-8266 0 0,-25 20 8565 0 0,-38 20 1937 0 0</inkml:trace>
</inkml:ink>
</file>

<file path=ppt/ink/ink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2.765"/>
    </inkml:context>
    <inkml:brush xml:id="br0">
      <inkml:brushProperty name="width" value="0.05" units="cm"/>
      <inkml:brushProperty name="height" value="0.05" units="cm"/>
      <inkml:brushProperty name="color" value="#008C3A"/>
    </inkml:brush>
  </inkml:definitions>
  <inkml:trace contextRef="#ctx0" brushRef="#br0">26 1 4124 0 0,'0'0'12247'0'0,"-25"41"-1792"0"0,25-33-9262 0 0,0 2-2453 0 0,4 1-7965 0 0</inkml:trace>
</inkml:ink>
</file>

<file path=ppt/ink/ink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3.093"/>
    </inkml:context>
    <inkml:brush xml:id="br0">
      <inkml:brushProperty name="width" value="0.05" units="cm"/>
      <inkml:brushProperty name="height" value="0.05" units="cm"/>
      <inkml:brushProperty name="color" value="#008C3A"/>
    </inkml:brush>
  </inkml:definitions>
  <inkml:trace contextRef="#ctx0" brushRef="#br0">0 63 5208 0 0,'0'-7'2861'0'0,"6"-2"-1613"0"0,-1 4-60 0 0,3 0-216 0 0,0 0-92 0 0,2-1-284 0 0,-1 3-200 0 0,3-2-376 0 0,1-1-344 0 0,-3 3-148 0 0,0-1-532 0 0,-4 1-52 0 0,9 1-3868 0 0</inkml:trace>
</inkml:ink>
</file>

<file path=ppt/ink/ink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3.422"/>
    </inkml:context>
    <inkml:brush xml:id="br0">
      <inkml:brushProperty name="width" value="0.05" units="cm"/>
      <inkml:brushProperty name="height" value="0.05" units="cm"/>
      <inkml:brushProperty name="color" value="#008C3A"/>
    </inkml:brush>
  </inkml:definitions>
  <inkml:trace contextRef="#ctx0" brushRef="#br0">152 125 4064 0 0,'-2'-6'1113'0'0,"1"1"0"0"0,0-1-1 0 0,0 1 1 0 0,0-1-1 0 0,1 1 1 0 0,0-1-1 0 0,1-10 1 0 0,0 12-657 0 0,0-1 0 0 0,0 0 0 0 0,0 1 0 0 0,1-1 0 0 0,0 1 0 0 0,0 0 0 0 0,0-1 0 0 0,0 1 0 0 0,1 0 0 0 0,-1 0 1 0 0,1 1-1 0 0,0-1 0 0 0,0 0 0 0 0,1 1 0 0 0,4-4 1388 0 0,-8 11-1979 0 0,0 0 0 0 0,0 0 0 0 0,-1 0-1 0 0,0 0 1 0 0,1 0 0 0 0,-1 0 0 0 0,0 0 0 0 0,-1-1 0 0 0,1 1-1 0 0,-1 0 1 0 0,0 0 0 0 0,0-1 0 0 0,-4 7 0 0 0,-13 18-3574 0 0,-2-1-1 0 0,-1-1 1 0 0,-37 34 0 0 0,36-36 2014 0 0,0 0-67 0 0</inkml:trace>
</inkml:ink>
</file>

<file path=ppt/ink/ink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3.750"/>
    </inkml:context>
    <inkml:brush xml:id="br0">
      <inkml:brushProperty name="width" value="0.05" units="cm"/>
      <inkml:brushProperty name="height" value="0.05" units="cm"/>
      <inkml:brushProperty name="color" value="#008C3A"/>
    </inkml:brush>
  </inkml:definitions>
  <inkml:trace contextRef="#ctx0" brushRef="#br0">631 1 3992 0 0,'0'0'9375'0'0,"-11"33"-3966"0"0,8-23-4821 0 0,-1 1 1 0 0,0-1 0 0 0,0-1-1 0 0,-1 1 1 0 0,0-1 0 0 0,-1 1 0 0 0,0-2-1 0 0,-1 1 1 0 0,-13 13 0 0 0,-6 5-309 0 0,-41 31 0 0 0,-32 14-568 0 0,-11-6-4151 0 0,65-43-1606 0 0,-1-1 1 0 0,-95 29 0 0 0,120-46 4273 0 0</inkml:trace>
</inkml:ink>
</file>

<file path=ppt/ink/ink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5.750"/>
    </inkml:context>
    <inkml:brush xml:id="br0">
      <inkml:brushProperty name="width" value="0.05" units="cm"/>
      <inkml:brushProperty name="height" value="0.05" units="cm"/>
      <inkml:brushProperty name="color" value="#008C3A"/>
    </inkml:brush>
  </inkml:definitions>
  <inkml:trace contextRef="#ctx0" brushRef="#br0">639 1 3252 0 0,'0'0'1380'0'0,"-1"2"245"0"0,-6 8 349 0 0,-10 18 1564 0 0,-7 63 3126 0 0,24-91-6622 0 0,0 0-1 0 0,0 0 1 0 0,-1 1 0 0 0,1-1-1 0 0,0 0 1 0 0,0 0-1 0 0,0 1 1 0 0,0-1 0 0 0,0 0-1 0 0,0 0 1 0 0,0 1 0 0 0,0-1-1 0 0,0 0 1 0 0,0 0-1 0 0,0 1 1 0 0,0-1 0 0 0,0 0-1 0 0,0 0 1 0 0,0 1 0 0 0,0-1-1 0 0,0 0 1 0 0,0 1 0 0 0,0-1-1 0 0,0 0 1 0 0,0 0-1 0 0,0 0 1 0 0,1 1 0 0 0,-1-1-1 0 0,0 0 1 0 0,0 0 0 0 0,0 1-1 0 0,0-1 1 0 0,1 0-1 0 0,-1 0 1 0 0,0 0 0 0 0,0 0-1 0 0,0 1 1 0 0,1-1 0 0 0,-1 0-1 0 0,0 0 1 0 0,1 0 0 0 0,11-5 677 0 0,12-14-199 0 0,-18 9-203 0 0,1 0-1 0 0,-1-1 1 0 0,-1-1-1 0 0,0 1 0 0 0,-1 0 1 0 0,4-15-1 0 0,-8 25 895 0 0,-5 3-964 0 0,-10 8 18 0 0,1 1 0 0 0,0 0-1 0 0,1 1 1 0 0,0 0 0 0 0,1 1 0 0 0,0 0-1 0 0,-16 26 1 0 0,-11 9 192 0 0,25-31-345 0 0,-18 21 307 0 0,30-36-352 0 0,0 0 1 0 0,0 0-1 0 0,0 0 0 0 0,0-1 1 0 0,0 1-1 0 0,0-1 1 0 0,-1 0-1 0 0,1 0 0 0 0,0 0 1 0 0,-1 0-1 0 0,1 0 0 0 0,-1 0 1 0 0,1 0-1 0 0,-6 0 1 0 0,3-4-40 0 0,-1-10-28 0 0,5 8-112 0 0,13-50-625 0 0,-8 43 496 0 0,-4 11 87 0 0,-21 36 76 0 0,8-16 358 0 0,-2 0-1 0 0,0-2 0 0 0,0 0 1 0 0,-2 0-1 0 0,-34 26 0 0 0,50-43-263 0 0,1 1 0 0 0,-1 0 0 0 0,0-1 0 0 0,1 1 0 0 0,-1-1 0 0 0,0 1 0 0 0,1 0 0 0 0,-1-1 0 0 0,0 0 0 0 0,0 1 0 0 0,0-1 0 0 0,1 1 0 0 0,-1-1 0 0 0,0 0 0 0 0,0 0 0 0 0,0 1 0 0 0,0-1 0 0 0,0 0 0 0 0,0 0 0 0 0,1 0 0 0 0,-1 0 0 0 0,0 0 0 0 0,0 0 0 0 0,0 0 0 0 0,0 0 0 0 0,0-1 0 0 0,0 1 0 0 0,0 0 0 0 0,1 0 0 0 0,-1-1 0 0 0,0 1 0 0 0,0 0 0 0 0,0-1 0 0 0,1 1 0 0 0,-1-1 0 0 0,0 1 0 0 0,0-1 0 0 0,1 0 0 0 0,-1 1 0 0 0,0-1 0 0 0,1 0 0 0 0,-1 1 0 0 0,1-1 0 0 0,-1 0 0 0 0,1 0 0 0 0,-1 1 0 0 0,1-1 0 0 0,0 0 0 0 0,-1 0 0 0 0,1 0 0 0 0,0 0 0 0 0,0 0 0 0 0,0 1 0 0 0,-1-1-1 0 0,1 0 1 0 0,0 0 0 0 0,0 0 0 0 0,0 0 0 0 0,0 0 0 0 0,1 0 0 0 0,-1-1 0 0 0,0-6-12 0 0,1-1 0 0 0,-1 1 0 0 0,2 0 0 0 0,-1 0 0 0 0,4-9 0 0 0,0 0-65 0 0,2-4-68 0 0,0 1 0 0 0,16-31-1 0 0,-22 50 97 0 0,-4 4 80 0 0,-33 37-63 0 0,-1-2-1 0 0,-2-1 0 0 0,-49 35 0 0 0,15-13-6216 0 0,63-47-1932 0 0,4-4 1890 0 0</inkml:trace>
</inkml:ink>
</file>

<file path=ppt/ink/ink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6.109"/>
    </inkml:context>
    <inkml:brush xml:id="br0">
      <inkml:brushProperty name="width" value="0.05" units="cm"/>
      <inkml:brushProperty name="height" value="0.05" units="cm"/>
      <inkml:brushProperty name="color" value="#008C3A"/>
    </inkml:brush>
  </inkml:definitions>
  <inkml:trace contextRef="#ctx0" brushRef="#br0">0 96 4996 0 0,'21'2'1965'0'0,"0"-2"-297"0"0,-5-2-100 0 0,3 2-228 0 0,-5-3-132 0 0,3 1-140 0 0,-1-3-200 0 0,3-1-272 0 0,-3 1-484 0 0,1-2-328 0 0,4-7-992 0 0,-5 7-1700 0 0,-1-2 408 0 0,-1-1 176 0 0,-1 1 195 0 0,-1-1 305 0 0,-2 1 104 0 0</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8.630"/>
    </inkml:context>
    <inkml:brush xml:id="br0">
      <inkml:brushProperty name="width" value="0.05" units="cm"/>
      <inkml:brushProperty name="height" value="0.05" units="cm"/>
    </inkml:brush>
  </inkml:definitions>
  <inkml:trace contextRef="#ctx0" brushRef="#br0">107 32 5485 0 0,'-2'-11'6810'0'0,"1"-3"1473"0"0,2 13-8206 0 0,0 1 1 0 0,-1-1-1 0 0,1 1 1 0 0,0-1-1 0 0,0 1 1 0 0,0 0-1 0 0,-1-1 1 0 0,1 1-1 0 0,0 0 1 0 0,0-1-1 0 0,0 1 0 0 0,0 0 1 0 0,-1 0-1 0 0,1 0 1 0 0,0 0-1 0 0,0 0 1 0 0,0 0-1 0 0,0 0 1 0 0,0 0-1 0 0,0 0 1 0 0,1 1-1 0 0,94-1 2971 0 0,-44-2-1860 0 0,-50 2-997 0 0,0 0-143 0 0,-1 0 0 0 0,0 0 0 0 0,1 0 0 0 0,-1 0 0 0 0,1 0 0 0 0,-1 0 0 0 0,0 0 0 0 0,1 1 0 0 0,-1-1 0 0 0,0 0 0 0 0,1 1 0 0 0,-1-1 0 0 0,0 1 0 0 0,0 0 0 0 0,0-1 0 0 0,1 1 0 0 0,-1 0 0 0 0,0 0 0 0 0,0 0 0 0 0,0-1 0 0 0,2 3 0 0 0,0 32 394 0 0,-2-1 0 0 0,-1 0-1 0 0,-1 1 1 0 0,-8 41 0 0 0,-2-14 196 0 0,-27 87 1 0 0,35-137-548 0 0,-2-1 0 0 0,1 1 1 0 0,-1-1-1 0 0,-1 0 0 0 0,0 0 0 0 0,-1 0 0 0 0,0-1 1 0 0,-10 11-1 0 0,12-15-48 0 0,0-1 1 0 0,0-1-1 0 0,-1 1 1 0 0,1-1-1 0 0,-1 0 1 0 0,0 0-1 0 0,0-1 0 0 0,0 0 1 0 0,-1 0-1 0 0,1 0 1 0 0,-1-1-1 0 0,0 0 1 0 0,0 0-1 0 0,1-1 1 0 0,-15 2-1 0 0,17-3-174 0 0,1 1 0 0 0,0-1 0 0 0,-1 0 0 0 0,1 0-1 0 0,-1-1 1 0 0,1 1 0 0 0,-1-1 0 0 0,1 1 0 0 0,-1-1 0 0 0,1 0 0 0 0,0 0 0 0 0,0-1-1 0 0,0 1 1 0 0,-1-1 0 0 0,1 1 0 0 0,-5-5 0 0 0,7 4-158 0 0,-1 0 1 0 0,1 0-1 0 0,-1 0 0 0 0,1 0 1 0 0,-1 0-1 0 0,1 0 0 0 0,0-1 1 0 0,0 1-1 0 0,0-1 0 0 0,1 1 1 0 0,-1 0-1 0 0,0-1 0 0 0,1 1 1 0 0,0-1-1 0 0,-1 0 0 0 0,1 1 1 0 0,1-4-1 0 0,0-8-1436 0 0,2 0 1 0 0,0 0-1 0 0,0 1 0 0 0,1-1 1 0 0,12-24-1 0 0,-10 24 915 0 0,50-111-10303 0 0,-42 95 9574 0 0</inkml:trace>
</inkml:ink>
</file>

<file path=ppt/ink/ink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6.453"/>
    </inkml:context>
    <inkml:brush xml:id="br0">
      <inkml:brushProperty name="width" value="0.05" units="cm"/>
      <inkml:brushProperty name="height" value="0.05" units="cm"/>
      <inkml:brushProperty name="color" value="#008C3A"/>
    </inkml:brush>
  </inkml:definitions>
  <inkml:trace contextRef="#ctx0" brushRef="#br0">92 52 4800 0 0,'1'-21'3945'0'0,"5"-4"6296"0"0,-6 24-10092 0 0,0 1-1 0 0,0 0 1 0 0,0 0-1 0 0,0 0 1 0 0,0-1-1 0 0,1 1 1 0 0,0-2 2079 0 0,-1 1-2080 0 0,1 1 1 0 0,-1 0 0 0 0,0 0-1 0 0,0 0 1 0 0,0 0-1 0 0,1 0 1 0 0,-1 0-1 0 0,0 0 1 0 0,0 0-1 0 0,0 0 1 0 0,1 0-1 0 0,-1 0 1 0 0,0 0-1 0 0,0 0 1 0 0,1 0-1 0 0,-1 0 1 0 0,0 0-1 0 0,0 0 1 0 0,0 0-1 0 0,1 0 1 0 0,-1 0 0 0 0,0 0-1 0 0,0 0 1 0 0,0 0-1 0 0,1 0 1 0 0,-1 0-1 0 0,0 1 1 0 0,9 23 1352 0 0,-5-1-811 0 0,-1 1 0 0 0,-2-1 0 0 0,-1 36 0 0 0,-11 72-2412 0 0,8-107 906 0 0,0 7-2088 0 0,-1 1 1 0 0,-2-1-1 0 0,-1 0 0 0 0,-2-1 1 0 0,-1 0-1 0 0,-1 0 0 0 0,-1-1 1 0 0,-23 39-1 0 0,23-49 1177 0 0</inkml:trace>
</inkml:ink>
</file>

<file path=ppt/ink/ink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17.125"/>
    </inkml:context>
    <inkml:brush xml:id="br0">
      <inkml:brushProperty name="width" value="0.05" units="cm"/>
      <inkml:brushProperty name="height" value="0.05" units="cm"/>
      <inkml:brushProperty name="color" value="#008C3A"/>
    </inkml:brush>
  </inkml:definitions>
  <inkml:trace contextRef="#ctx0" brushRef="#br0">666 36 4924 0 0,'-2'-36'20716'0'0,"4"41"-18051"0"0,3 8-3505 0 0,2 17 1770 0 0,0 2 0 0 0,-2-1 1 0 0,-2 1-1 0 0,0 40 0 0 0,1-1-302 0 0,-3-48-625 0 0,0-1 0 0 0,-1 1 0 0 0,-1 0 0 0 0,-1 0-1 0 0,-2-1 1 0 0,0 1 0 0 0,-1-1 0 0 0,-1 0 0 0 0,-15 35 0 0 0,16-46-4 0 0,-1-1 1 0 0,0 0 0 0 0,0 0 0 0 0,-1 0-1 0 0,0-1 1 0 0,-1 0 0 0 0,0 0 0 0 0,0-1-1 0 0,-1 0 1 0 0,0 0 0 0 0,0-1-1 0 0,-1 0 1 0 0,0-1 0 0 0,0 0 0 0 0,-1-1-1 0 0,0 0 1 0 0,0 0 0 0 0,0-1 0 0 0,0-1-1 0 0,-16 3 1 0 0,6-2 0 0 0,-1-2 0 0 0,1-1 0 0 0,-1-1 0 0 0,0 0 0 0 0,1-2 0 0 0,-1-1 0 0 0,1 0 0 0 0,-30-9 0 0 0,34 7 0 0 0,1 0 0 0 0,-1-1 0 0 0,1-1 0 0 0,1-1 0 0 0,-1 0 0 0 0,1-1 0 0 0,1 0 0 0 0,0-1 0 0 0,0-1 0 0 0,-23-24 0 0 0,32 30-173 0 0,0-1 0 0 0,1 1 0 0 0,0-1 0 0 0,0 0 0 0 0,1 0 1 0 0,0-1-1 0 0,0 1 0 0 0,0-1 0 0 0,1 0 0 0 0,0 1 0 0 0,0-1 0 0 0,0 0 0 0 0,1 0 0 0 0,0 0 0 0 0,1-1 1 0 0,0 1-1 0 0,0 0 0 0 0,0 0 0 0 0,1 0 0 0 0,0 0 0 0 0,0 0 0 0 0,1 0 0 0 0,0 0 0 0 0,0 0 0 0 0,0 1 1 0 0,1-1-1 0 0,0 1 0 0 0,1-1 0 0 0,-1 1 0 0 0,1 0 0 0 0,7-8 0 0 0,-3 4-178 0 0,1 0 1 0 0,0 1-1 0 0,0 0 0 0 0,1 1 0 0 0,0 0 1 0 0,0 0-1 0 0,1 1 0 0 0,0 0 0 0 0,0 1 1 0 0,0 0-1 0 0,1 1 0 0 0,0 1 0 0 0,0-1 1 0 0,1 2-1 0 0,-1 0 0 0 0,24-3 0 0 0,-33 6 163 0 0,65-1-2313 0 0,-25 12 4981 0 0,-41-10-2257 0 0,1-1 0 0 0,-1 0 0 0 0,1 0 1 0 0,-1 0-1 0 0,1 0 0 0 0,-1 0 0 0 0,0-1 0 0 0,1 1 0 0 0,-1-1 0 0 0,1 0 1 0 0,-1 1-1 0 0,0-1 0 0 0,0 0 0 0 0,1 0 0 0 0,-1-1 0 0 0,0 1 0 0 0,0 0 1 0 0,0-1-1 0 0,3-2 0 0 0,34-33 4342 0 0,-37 31-3502 0 0,-9 13-2837 0 0,1 8-4476 0 0,6-14 5563 0 0,0 0 0 0 0,0 0 1 0 0,0 0-1 0 0,0 0 0 0 0,0 0 0 0 0,0 0 0 0 0,1 0 0 0 0,-1 0 0 0 0,0 0 0 0 0,1 0 0 0 0,-1 0 0 0 0,1 0 1 0 0,-1 0-1 0 0,1 0 0 0 0,-1 0 0 0 0,1-1 0 0 0,1 2 0 0 0,-2-1-6 0 0,5 4-1287 0 0,5 4-4648 0 0</inkml:trace>
</inkml:ink>
</file>

<file path=ppt/ink/ink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3.047"/>
    </inkml:context>
    <inkml:brush xml:id="br0">
      <inkml:brushProperty name="width" value="0.05" units="cm"/>
      <inkml:brushProperty name="height" value="0.05" units="cm"/>
      <inkml:brushProperty name="color" value="#008C3A"/>
    </inkml:brush>
  </inkml:definitions>
  <inkml:trace contextRef="#ctx0" brushRef="#br0">525 10 3448 0 0,'0'-9'11778'0'0,"-3"12"-11017"0"0,-20 20 1162 0 0,-30 25 1880 0 0,49-45-3664 0 0,0 0 1 0 0,0 0 0 0 0,0-1-1 0 0,-1 0 1 0 0,1 0 0 0 0,-1 0-1 0 0,0-1 1 0 0,1 1 0 0 0,-1-1-1 0 0,0 0 1 0 0,0 0 0 0 0,-7 0-1 0 0,10-1-62 0 0,-46-5 200 0 0,41 3-180 0 0,0 1 0 0 0,0 0 0 0 0,-1 0 1 0 0,1 1-1 0 0,0 0 0 0 0,-1 0 0 0 0,1 1 1 0 0,0 0-1 0 0,-13 3 0 0 0,-7 6 619 0 0,0 1-1 0 0,0 1 0 0 0,-43 28 1 0 0,52-28-1015 0 0,0 1 0 0 0,-32 30 0 0 0,49-42 73 0 0,1-1 0 0 0,-1 1 0 0 0,1-1-1 0 0,-1 1 1 0 0,1-1 0 0 0,-1 1 0 0 0,1-1 0 0 0,-1 1 0 0 0,1-1 0 0 0,-1 1-1 0 0,1 0 1 0 0,0-1 0 0 0,-1 1 0 0 0,1 0 0 0 0,0-1 0 0 0,0 1-1 0 0,0 0 1 0 0,-1 0 0 0 0,1-1 0 0 0,0 1 0 0 0,0 0 0 0 0,0-1 0 0 0,0 1-1 0 0,0 0 1 0 0,0 0 0 0 0,0-1 0 0 0,0 1 0 0 0,1 0 0 0 0,-1-1-1 0 0,0 1 1 0 0,0 0 0 0 0,1 0 0 0 0,-1-1 0 0 0,0 1 0 0 0,1-1-1 0 0,-1 1 1 0 0,0 0 0 0 0,1-1 0 0 0,-1 1 0 0 0,1-1 0 0 0,-1 1 0 0 0,1-1-1 0 0,-1 1 1 0 0,1-1 0 0 0,0 1 0 0 0,-1-1 0 0 0,1 0 0 0 0,-1 1-1 0 0,1-1 1 0 0,0 0 0 0 0,-1 1 0 0 0,1-1 0 0 0,0 0 0 0 0,0 0-1 0 0,0 0 1 0 0,48 12-10015 0 0,-39-11 8369 0 0,2 3 83 0 0</inkml:trace>
</inkml:ink>
</file>

<file path=ppt/ink/ink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3.375"/>
    </inkml:context>
    <inkml:brush xml:id="br0">
      <inkml:brushProperty name="width" value="0.05" units="cm"/>
      <inkml:brushProperty name="height" value="0.05" units="cm"/>
      <inkml:brushProperty name="color" value="#008C3A"/>
    </inkml:brush>
  </inkml:definitions>
  <inkml:trace contextRef="#ctx0" brushRef="#br0">0 1 4072 0 0,'8'11'4185'0'0,"-7"-10"-3619"0"0,1 1 1 0 0,-1 0-1 0 0,0 0 0 0 0,0-1 1 0 0,1 1-1 0 0,-1-1 0 0 0,1 1 0 0 0,-1-1 1 0 0,1 1-1 0 0,0-1 0 0 0,-1 0 0 0 0,1 0 1 0 0,0 0-1 0 0,0 0 0 0 0,3 1 1 0 0,-3-1 507 0 0,3-5 1081 0 0,0-4 3556 0 0,-12 0-5785 0 0,6 7-185 0 0</inkml:trace>
</inkml:ink>
</file>

<file path=ppt/ink/ink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4.391"/>
    </inkml:context>
    <inkml:brush xml:id="br0">
      <inkml:brushProperty name="width" value="0.05" units="cm"/>
      <inkml:brushProperty name="height" value="0.05" units="cm"/>
      <inkml:brushProperty name="color" value="#008C3A"/>
    </inkml:brush>
  </inkml:definitions>
  <inkml:trace contextRef="#ctx0" brushRef="#br0">872 72 4880 0 0,'19'-71'22416'0'0,"-19"74"-22255"0"0,0 1 0 0 0,0 0-1 0 0,0 0 1 0 0,0-1-1 0 0,-1 1 1 0 0,0 0-1 0 0,1-1 1 0 0,-1 1-1 0 0,-1 0 1 0 0,1-1-1 0 0,0 1 1 0 0,-1-1-1 0 0,-2 5 1 0 0,-29 42 900 0 0,31-47-977 0 0,-5 7 88 0 0,0-1 0 0 0,-1 1-1 0 0,0-1 1 0 0,-1-1 0 0 0,0 0 0 0 0,0 0 0 0 0,-1-1 0 0 0,0 0-1 0 0,0-1 1 0 0,-1 0 0 0 0,-11 5 0 0 0,11-8-156 0 0,10-2-19 0 0,0-1-1 0 0,-1 0 1 0 0,1 1 0 0 0,0-1-1 0 0,-1 0 1 0 0,1 0 0 0 0,0 0 0 0 0,-1 0-1 0 0,1 0 1 0 0,-1 0 0 0 0,1 0-1 0 0,0-1 1 0 0,-1 1 0 0 0,1 0-1 0 0,0-1 1 0 0,0 1 0 0 0,-1-1-1 0 0,1 1 1 0 0,0-1 0 0 0,0 0 0 0 0,0 0-1 0 0,0 1 1 0 0,-1-1 0 0 0,1 0-1 0 0,0 0 1 0 0,0 0 0 0 0,1 0-1 0 0,-1 0 1 0 0,0 0 0 0 0,0 0-1 0 0,0 0 1 0 0,1-1 0 0 0,-1 1 0 0 0,1 0-1 0 0,-1 0 1 0 0,1-1 0 0 0,-1 1-1 0 0,1 0 1 0 0,0-1 0 0 0,-1 1-1 0 0,1 0 1 0 0,0-2 0 0 0,0 0-11 0 0,-1-4-37 0 0,1 0 1 0 0,0-1 0 0 0,0 1-1 0 0,1 0 1 0 0,2-10-1 0 0,2-37-381 0 0,-7 57 470 0 0,-34 37 84 0 0,21-22-17 0 0,0 0-1 0 0,-1-2 0 0 0,0 0 1 0 0,-2-1-1 0 0,0 0 1 0 0,-28 17-1 0 0,27-23-98 0 0,-1 0 0 0 0,1-1 0 0 0,-2-1 0 0 0,1-1 0 0 0,-1 0 0 0 0,0-2 0 0 0,0-1-1 0 0,0 0 1 0 0,-33-1 0 0 0,19-3-55 0 0,1-2-1 0 0,0-1 1 0 0,0-1 0 0 0,0-2-1 0 0,-48-17 1 0 0,80 23-1186 0 0,1 17-12292 0 0,-2 2 3935 0 0,4-7 7844 0 0,4 10-2260 0 0,-3-10 2324 0 0</inkml:trace>
</inkml:ink>
</file>

<file path=ppt/ink/ink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4.735"/>
    </inkml:context>
    <inkml:brush xml:id="br0">
      <inkml:brushProperty name="width" value="0.05" units="cm"/>
      <inkml:brushProperty name="height" value="0.05" units="cm"/>
      <inkml:brushProperty name="color" value="#008C3A"/>
    </inkml:brush>
  </inkml:definitions>
  <inkml:trace contextRef="#ctx0" brushRef="#br0">1 157 3348 0 0,'0'0'2864'0'0,"31"14"1506"0"0,-9-14-3892 0 0,-1 0 0 0 0,1-1 0 0 0,-1-2 0 0 0,0 0 1 0 0,37-10-1 0 0,-7-3-3817 0 0,58-26 0 0 0,14-18-760 0 0,-61 27 2325 0 0</inkml:trace>
</inkml:ink>
</file>

<file path=ppt/ink/ink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5.063"/>
    </inkml:context>
    <inkml:brush xml:id="br0">
      <inkml:brushProperty name="width" value="0.05" units="cm"/>
      <inkml:brushProperty name="height" value="0.05" units="cm"/>
      <inkml:brushProperty name="color" value="#008C3A"/>
    </inkml:brush>
  </inkml:definitions>
  <inkml:trace contextRef="#ctx0" brushRef="#br0">2113 0 3860 0 0,'0'0'2908'0'0,"-7"3"-1461"0"0,-41 16 434 0 0,1 2 0 0 0,1 3 0 0 0,-73 48-1 0 0,25-13-608 0 0,-550 299 3118 0 0,326-184-3287 0 0,102-54-1542 0 0,66-37-1593 0 0,-1 1-3571 0 0,82-47-362 0 0,-90 35 1 0 0,114-53 4108 0 0</inkml:trace>
</inkml:ink>
</file>

<file path=ppt/ink/ink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6.469"/>
    </inkml:context>
    <inkml:brush xml:id="br0">
      <inkml:brushProperty name="width" value="0.05" units="cm"/>
      <inkml:brushProperty name="height" value="0.05" units="cm"/>
      <inkml:brushProperty name="color" value="#008C3A"/>
    </inkml:brush>
  </inkml:definitions>
  <inkml:trace contextRef="#ctx0" brushRef="#br0">1445 68 5128 0 0,'10'-68'22470'0'0,"-10"74"-21940"0"0,-2 23-224 0 0,-1-1 0 0 0,-2 1 0 0 0,0-1 0 0 0,-2 0 0 0 0,-1 0 0 0 0,-2-1 0 0 0,-17 38-1 0 0,19-51-111 0 0,1-1 0 0 0,-2 0-1 0 0,1-1 1 0 0,-2 0-1 0 0,0 0 1 0 0,0-1-1 0 0,-1-1 1 0 0,-20 16-1 0 0,20-18-128 0 0,0-2-1 0 0,0 1 0 0 0,0-2 0 0 0,-1 1 1 0 0,0-2-1 0 0,-23 7 0 0 0,-31 0-120 0 0,48-10 10 0 0,-1 0 0 0 0,1-1-1 0 0,-1-1 1 0 0,-19-3 0 0 0,31 3 28 0 0,0 0 0 0 0,1 0 0 0 0,-1-1 0 0 0,0 0 1 0 0,1 0-1 0 0,0 0 0 0 0,-1-1 0 0 0,1 0 0 0 0,0 0 0 0 0,0 0 0 0 0,0-1 0 0 0,1 0 0 0 0,-1 0 0 0 0,1-1 0 0 0,0 1 1 0 0,0-1-1 0 0,1 0 0 0 0,-1-1 0 0 0,1 1 0 0 0,0-1 0 0 0,1 1 0 0 0,-1-1 0 0 0,-3-11 0 0 0,6 14-69 0 0,0 0-1 0 0,0 0 1 0 0,1 1-1 0 0,0-1 1 0 0,-1 0-1 0 0,1 0 0 0 0,0 0 1 0 0,0 0-1 0 0,1 0 1 0 0,-1 0-1 0 0,1 0 1 0 0,-1 0-1 0 0,1 0 1 0 0,0 0-1 0 0,0 0 1 0 0,0 1-1 0 0,0-1 1 0 0,1 0-1 0 0,-1 1 0 0 0,1-1 1 0 0,0 1-1 0 0,-1-1 1 0 0,1 1-1 0 0,0 0 1 0 0,1 0-1 0 0,-1 0 1 0 0,4-3-1 0 0,6-3-117 0 0,-1 1 0 0 0,1 0 1 0 0,0 0-1 0 0,21-6 0 0 0,-23 8 143 0 0,-9 5 41 0 0,1-1 0 0 0,-1 0 0 0 0,1 1-1 0 0,0-1 1 0 0,-1 1 0 0 0,1 0-1 0 0,0-1 1 0 0,-1 1 0 0 0,1 0 0 0 0,0 0-1 0 0,-1 0 1 0 0,1 0 0 0 0,2 1 0 0 0,-3-1 12 0 0,0 0 0 0 0,-1 0 0 0 0,1 1 0 0 0,0-1 0 0 0,-1 0 0 0 0,1 1 1 0 0,-1-1-1 0 0,1 1 0 0 0,-1-1 0 0 0,1 0 0 0 0,-1 1 0 0 0,1-1 0 0 0,-1 1 1 0 0,1 0-1 0 0,-1-1 0 0 0,0 1 0 0 0,1-1 0 0 0,-1 1 0 0 0,0 0 0 0 0,1-1 0 0 0,-1 1 1 0 0,0 0-1 0 0,0 2 8 0 0,1-1-1 0 0,-1 0 1 0 0,0 0 0 0 0,0 0 0 0 0,0 1 0 0 0,-1-1-1 0 0,1 0 1 0 0,-1 0 0 0 0,1 0 0 0 0,-1 0-1 0 0,1 0 1 0 0,-1 0 0 0 0,0 0 0 0 0,0 0 0 0 0,0 0-1 0 0,-3 3 1 0 0,-7 8 102 0 0,-1 0-1 0 0,0-1 1 0 0,-1 0-1 0 0,-1-1 1 0 0,-25 16 0 0 0,-81 41 446 0 0,115-66-533 0 0,-14 8 118 0 0,-1-1 0 0 0,0-1 0 0 0,-1-1-1 0 0,0 0 1 0 0,0-2 0 0 0,0 0 0 0 0,-30 1 0 0 0,38-5-106 0 0,0 0 0 0 0,0-2 1 0 0,1 1-1 0 0,-1-2 0 0 0,0 1 1 0 0,1-2-1 0 0,-1 0 0 0 0,1 0 1 0 0,0-1-1 0 0,0-1 0 0 0,0 0 1 0 0,0-1-1 0 0,-20-13 0 0 0,30 18-92 0 0,-1-1-1 0 0,1 0 0 0 0,-1 0 0 0 0,1 0 0 0 0,0 0 0 0 0,-1 0 0 0 0,1-1 0 0 0,0 1 0 0 0,1-1 0 0 0,-1 1 0 0 0,0-1 0 0 0,1 0 0 0 0,-1 1 0 0 0,1-1 0 0 0,0 0 0 0 0,0 0 0 0 0,0 0 0 0 0,0 0 0 0 0,1 0 0 0 0,-1 0 0 0 0,1 0 0 0 0,0 0 0 0 0,0 0 0 0 0,0-1 1 0 0,0 1-1 0 0,0 0 0 0 0,1 0 0 0 0,0 0 0 0 0,-1 0 0 0 0,3-5 0 0 0,-1 3-28 0 0,1 1 0 0 0,-1 0 0 0 0,1 0 0 0 0,0 0 0 0 0,0 1 1 0 0,0-1-1 0 0,0 1 0 0 0,1-1 0 0 0,-1 1 0 0 0,1 0 0 0 0,0 0 0 0 0,0 1 1 0 0,0-1-1 0 0,0 1 0 0 0,1 0 0 0 0,-1 0 0 0 0,0 0 0 0 0,1 1 0 0 0,0-1 1 0 0,6 0-1 0 0,-6 1 60 0 0,0 1 0 0 0,0 0 1 0 0,0 0-1 0 0,0 0 0 0 0,0 1 0 0 0,0 0 1 0 0,0 0-1 0 0,0 0 0 0 0,0 0 1 0 0,6 3-1 0 0,-9-3 41 0 0,-1 0 0 0 0,0-1 1 0 0,0 1-1 0 0,0 0 0 0 0,1-1 1 0 0,-1 1-1 0 0,0 0 0 0 0,0 0 1 0 0,0 0-1 0 0,0 0 0 0 0,0 0 1 0 0,-1 0-1 0 0,1 0 0 0 0,0 0 1 0 0,0 0-1 0 0,-1 0 0 0 0,1 1 1 0 0,-1-1-1 0 0,1 0 0 0 0,-1 0 1 0 0,1 1-1 0 0,-1-1 0 0 0,0 0 0 0 0,0 1 1 0 0,1-1-1 0 0,-1 0 0 0 0,0 1 1 0 0,0-1-1 0 0,-1 1 0 0 0,1-1 1 0 0,0 0-1 0 0,0 1 0 0 0,0-1 1 0 0,-1 0-1 0 0,1 0 0 0 0,-1 1 1 0 0,1-1-1 0 0,-1 0 0 0 0,0 0 1 0 0,1 1-1 0 0,-1-1 0 0 0,0 0 1 0 0,0 0-1 0 0,0 0 0 0 0,0 0 0 0 0,0 0 1 0 0,-2 1-1 0 0,-2 3 21 0 0,0 0 1 0 0,0 0-1 0 0,0 0 0 0 0,-1-1 1 0 0,0 0-1 0 0,0 0 0 0 0,0 0 1 0 0,0-1-1 0 0,-1 0 0 0 0,0 0 1 0 0,1-1-1 0 0,-1 0 0 0 0,-10 2 1 0 0,-13 1 209 0 0,-58 4 1 0 0,28-4 760 0 0,38-2-654 0 0,1 1 0 0 0,-1 1 0 0 0,1 1 0 0 0,-21 8 0 0 0,32-10-227 0 0,1 1 1 0 0,-1-1-1 0 0,1 1 1 0 0,0 1 0 0 0,1 0-1 0 0,-1 0 1 0 0,1 1-1 0 0,0 0 1 0 0,1 0 0 0 0,-11 14-1 0 0,16-19-31 0 0,0 0-1 0 0,1 0 1 0 0,0 1 0 0 0,0-1-1 0 0,0 0 1 0 0,0 1-1 0 0,0-1 1 0 0,0 1 0 0 0,0-1-1 0 0,0 5 1 0 0,1-5-541 0 0,0-1 0 0 0,0 1 0 0 0,0 0-1 0 0,1-1 1 0 0,-1 1 0 0 0,0-1 0 0 0,1 1 0 0 0,-1-1 0 0 0,1 1 0 0 0,-1-1 0 0 0,1 1 0 0 0,0-1 0 0 0,0 1 0 0 0,0-1-1 0 0,0 0 1 0 0,0 0 0 0 0,0 1 0 0 0,0-1 0 0 0,0 0 0 0 0,0 0 0 0 0,2 1 0 0 0,0 0-1061 0 0,1 1 0 0 0,0-1 0 0 0,-1 0 0 0 0,1-1 0 0 0,0 1 0 0 0,0-1 0 0 0,0 1 0 0 0,5 0 0 0 0,19 1-4000 0 0</inkml:trace>
</inkml:ink>
</file>

<file path=ppt/ink/ink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6.953"/>
    </inkml:context>
    <inkml:brush xml:id="br0">
      <inkml:brushProperty name="width" value="0.05" units="cm"/>
      <inkml:brushProperty name="height" value="0.05" units="cm"/>
      <inkml:brushProperty name="color" value="#008C3A"/>
    </inkml:brush>
  </inkml:definitions>
  <inkml:trace contextRef="#ctx0" brushRef="#br0">172 0 4668 0 0,'0'0'9607'0'0,"-3"2"-7998"0"0,0 0-1040 0 0,0-1-1 0 0,0 1 1 0 0,0 0-1 0 0,0 1 1 0 0,1-1-1 0 0,-1 0 1 0 0,1 1-1 0 0,-1-1 0 0 0,1 1 1 0 0,0 0-1 0 0,0 0 1 0 0,0 0-1 0 0,1 0 1 0 0,-1 0-1 0 0,1 0 1 0 0,-2 6-1 0 0,0-10-1479 0 0,0 0-1 0 0,1 1 0 0 0,-1-1 1 0 0,0 1-1 0 0,1 0 0 0 0,-1-1 1 0 0,0 1-1 0 0,0 1 0 0 0,-4-1 1 0 0,-50 17-11007 0 0,34-12 9221 0 0,6 0 1000 0 0</inkml:trace>
</inkml:ink>
</file>

<file path=ppt/ink/ink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7.313"/>
    </inkml:context>
    <inkml:brush xml:id="br0">
      <inkml:brushProperty name="width" value="0.05" units="cm"/>
      <inkml:brushProperty name="height" value="0.05" units="cm"/>
      <inkml:brushProperty name="color" value="#008C3A"/>
    </inkml:brush>
  </inkml:definitions>
  <inkml:trace contextRef="#ctx0" brushRef="#br0">1 85 4420 0 0,'0'-1'210'0'0,"0"1"0"0"0,0 0 0 0 0,-1-1 0 0 0,1 1 0 0 0,0 0 0 0 0,0-1 0 0 0,0 1 0 0 0,0-1 0 0 0,0 1 0 0 0,0 0 0 0 0,0-1 0 0 0,0 1 0 0 0,0 0 0 0 0,0-1 0 0 0,0 1 0 0 0,1-1 0 0 0,-1 1 0 0 0,0 0 0 0 0,0-1 0 0 0,0 1 0 0 0,0 0 0 0 0,0-1 0 0 0,1 1 0 0 0,-1 0 0 0 0,0-1 0 0 0,0 1 0 0 0,1 0 0 0 0,-1 0 0 0 0,0-1 0 0 0,1 1 0 0 0,-1 0 0 0 0,0 0 0 0 0,0-1 0 0 0,1 1 0 0 0,-1 0 0 0 0,1 0 0 0 0,23-14 2536 0 0,26-7-1343 0 0,-33 16-1699 0 0,29-12-1725 0 0,-20 1-8075 0 0</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8.958"/>
    </inkml:context>
    <inkml:brush xml:id="br0">
      <inkml:brushProperty name="width" value="0.05" units="cm"/>
      <inkml:brushProperty name="height" value="0.05" units="cm"/>
    </inkml:brush>
  </inkml:definitions>
  <inkml:trace contextRef="#ctx0" brushRef="#br0">3 4 6093 0 0,'-2'-3'3756'0'0</inkml:trace>
</inkml:ink>
</file>

<file path=ppt/ink/ink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7.641"/>
    </inkml:context>
    <inkml:brush xml:id="br0">
      <inkml:brushProperty name="width" value="0.05" units="cm"/>
      <inkml:brushProperty name="height" value="0.05" units="cm"/>
      <inkml:brushProperty name="color" value="#008C3A"/>
    </inkml:brush>
  </inkml:definitions>
  <inkml:trace contextRef="#ctx0" brushRef="#br0">129 36 4360 0 0,'-7'-35'17662'0'0,"6"52"-14622"0"0,-3 15-2837 0 0,0 0 1 0 0,-15 49 0 0 0,4-18-2272 0 0,-2 9-2066 0 0,-37 96-13069 0 0,53-163 16731 0 0,-6 12-1264 0 0</inkml:trace>
</inkml:ink>
</file>

<file path=ppt/ink/ink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7.969"/>
    </inkml:context>
    <inkml:brush xml:id="br0">
      <inkml:brushProperty name="width" value="0.05" units="cm"/>
      <inkml:brushProperty name="height" value="0.05" units="cm"/>
      <inkml:brushProperty name="color" value="#008C3A"/>
    </inkml:brush>
  </inkml:definitions>
  <inkml:trace contextRef="#ctx0" brushRef="#br0">168 10 5364 0 0,'-2'-10'16142'0'0,"10"20"-12482"0"0,5 19-4708 0 0,-12-16 3058 0 0,-2-4-1869 0 0,-1 1 1 0 0,0 0-1 0 0,0 0 0 0 0,-1-1 1 0 0,-6 15-1 0 0,2-10-1655 0 0,0 0 0 0 0,-1-1-1 0 0,-10 14 1 0 0,5-10-1528 0 0,-1-1 1 0 0,0-1-1 0 0,-1 0 1 0 0,-1-1-1 0 0,-23 16 1 0 0,21-18 1271 0 0</inkml:trace>
</inkml:ink>
</file>

<file path=ppt/ink/ink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8.625"/>
    </inkml:context>
    <inkml:brush xml:id="br0">
      <inkml:brushProperty name="width" value="0.05" units="cm"/>
      <inkml:brushProperty name="height" value="0.05" units="cm"/>
      <inkml:brushProperty name="color" value="#008C3A"/>
    </inkml:brush>
  </inkml:definitions>
  <inkml:trace contextRef="#ctx0" brushRef="#br0">342 28 4576 0 0,'-4'-27'16744'0'0,"-5"44"-11594"0"0,-9 57-4663 0 0,16-67 1103 0 0,-21 103 799 0 0,-14 57-902 0 0,23-116-2412 0 0,-24 59 0 0 0,9-51-1245 0 0,-11-4-4013 0 0,36-50 5024 0 0,-1 0 0 0 0,0 0 0 0 0,-1 0 0 0 0,1 0 0 0 0,-1-1 0 0 0,0 0 0 0 0,0 0 0 0 0,0-1 0 0 0,-1 0 0 0 0,1 0 0 0 0,-1 0 0 0 0,0-1 0 0 0,0 0 0 0 0,0 0 0 0 0,0 0 0 0 0,-8 0 0 0 0,0-2-622 0 0</inkml:trace>
</inkml:ink>
</file>

<file path=ppt/ink/ink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8.969"/>
    </inkml:context>
    <inkml:brush xml:id="br0">
      <inkml:brushProperty name="width" value="0.05" units="cm"/>
      <inkml:brushProperty name="height" value="0.05" units="cm"/>
      <inkml:brushProperty name="color" value="#008C3A"/>
    </inkml:brush>
  </inkml:definitions>
  <inkml:trace contextRef="#ctx0" brushRef="#br0">445 1 5332 0 0,'0'0'6797'0'0,"-4"3"-5304"0"0,-38 38 3063 0 0,15-14-1985 0 0,-55 43 0 0 0,56-51-2088 0 0,-66 43 883 0 0,81-56-1620 0 0,1 0 0 0 0,-1-1 0 0 0,0-1-1 0 0,0 0 1 0 0,0 0 0 0 0,0-1 0 0 0,-14 2-1 0 0,23-5-188 0 0,-1 1-1 0 0,1-1 0 0 0,-1 0 1 0 0,1 0-1 0 0,-1 0 0 0 0,1-1 0 0 0,-1 1 1 0 0,1 0-1 0 0,0-1 0 0 0,-1 0 1 0 0,1 1-1 0 0,-1-1 0 0 0,1 0 0 0 0,0 0 1 0 0,0-1-1 0 0,0 1 0 0 0,0 0 0 0 0,0-1 1 0 0,0 1-1 0 0,0-1 0 0 0,0 0 1 0 0,-3-3-1 0 0,3 2-264 0 0,0-1 1 0 0,0 1 0 0 0,0-1-1 0 0,1 0 1 0 0,-1 1 0 0 0,1-1-1 0 0,0 0 1 0 0,0 0 0 0 0,1 0-1 0 0,-1 0 1 0 0,1 0 0 0 0,-1 0-1 0 0,2-7 1 0 0,1-12-1136 0 0</inkml:trace>
</inkml:ink>
</file>

<file path=ppt/ink/ink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29.328"/>
    </inkml:context>
    <inkml:brush xml:id="br0">
      <inkml:brushProperty name="width" value="0.05" units="cm"/>
      <inkml:brushProperty name="height" value="0.05" units="cm"/>
      <inkml:brushProperty name="color" value="#008C3A"/>
    </inkml:brush>
  </inkml:definitions>
  <inkml:trace contextRef="#ctx0" brushRef="#br0">1 48 4392 0 0,'29'-11'14551'0'0,"-4"1"-5831"0"0,-21-6-6397 0 0,-12 10-2293 0 0,-7 1-12495 0 0,8 6 10271 0 0,-14 0-10157 0 0,18 0 10429 0 0</inkml:trace>
</inkml:ink>
</file>

<file path=ppt/ink/ink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31.219"/>
    </inkml:context>
    <inkml:brush xml:id="br0">
      <inkml:brushProperty name="width" value="0.05" units="cm"/>
      <inkml:brushProperty name="height" value="0.05" units="cm"/>
      <inkml:brushProperty name="color" value="#008C3A"/>
    </inkml:brush>
  </inkml:definitions>
  <inkml:trace contextRef="#ctx0" brushRef="#br0">1106 255 3520 0 0,'0'0'10723'0'0,"-2"-3"-9729"0"0,-5-10 964 0 0,0 0 0 0 0,0-1 0 0 0,-7-27 0 0 0,13 36-1747 0 0,0-1-1 0 0,0 1 0 0 0,0-1 1 0 0,1 0-1 0 0,0 0 1 0 0,0 1-1 0 0,0-1 1 0 0,1 0-1 0 0,0 1 1 0 0,0-1-1 0 0,1 1 0 0 0,-1-1 1 0 0,1 1-1 0 0,3-7 1 0 0,-2 6-143 0 0,-1 1 0 0 0,1-1 0 0 0,0 1 1 0 0,1 0-1 0 0,-1 0 0 0 0,1 0 0 0 0,0 1 1 0 0,0-1-1 0 0,1 1 0 0 0,-1 0 0 0 0,1 0 0 0 0,0 0 1 0 0,0 1-1 0 0,0-1 0 0 0,1 1 0 0 0,-1 1 1 0 0,8-4-1 0 0,-10 6-30 0 0,15 25-41 0 0,-18-19 31 0 0,0 0 0 0 0,-1 0-1 0 0,1 0 1 0 0,-1-1 0 0 0,-1 1-1 0 0,1 0 1 0 0,-1-1 0 0 0,0 1 0 0 0,0-1-1 0 0,0 1 1 0 0,-1-1 0 0 0,0 0-1 0 0,0 0 1 0 0,0 0 0 0 0,-7 7 0 0 0,-7 8 63 0 0,-1-2 0 0 0,-24 21 0 0 0,28-27-38 0 0,-14 10 15 0 0,-2-1 0 0 0,0-2 0 0 0,0-1 1 0 0,-2-2-1 0 0,0 0 0 0 0,-1-3 1 0 0,0 0-1 0 0,-1-3 0 0 0,-53 11 0 0 0,69-17-45 0 0,0-2-1 0 0,-1 0 0 0 0,0-1 0 0 0,1-1 0 0 0,-22-2 1 0 0,36 2-26 0 0,-1 0 1 0 0,0-1-1 0 0,0 1 0 0 0,0-1 1 0 0,1 0-1 0 0,-1-1 1 0 0,0 1-1 0 0,1-1 0 0 0,-1 0 1 0 0,1 0-1 0 0,0 0 1 0 0,0 0-1 0 0,0-1 0 0 0,0 0 1 0 0,0 0-1 0 0,0 0 1 0 0,1 0-1 0 0,-1-1 1 0 0,1 1-1 0 0,0-1 0 0 0,0 0 1 0 0,0 0-1 0 0,1 0 1 0 0,-4-7-1 0 0,6 7-57 0 0,-1 0 0 0 0,1-1 0 0 0,0 1 0 0 0,0-1-1 0 0,0 1 1 0 0,0-1 0 0 0,1 1 0 0 0,-1 0 0 0 0,1-1 0 0 0,1 1 0 0 0,-1 0 0 0 0,0 0 0 0 0,1-1 0 0 0,0 1-1 0 0,0 0 1 0 0,0 1 0 0 0,1-1 0 0 0,-1 0 0 0 0,1 1 0 0 0,0-1 0 0 0,0 1 0 0 0,0 0 0 0 0,4-4 0 0 0,2-1-60 0 0,0 0 1 0 0,1 0-1 0 0,0 1 1 0 0,0 0 0 0 0,0 1-1 0 0,1 0 1 0 0,15-5-1 0 0,-17 7 52 0 0,1 2-1 0 0,-1-1 0 0 0,1 1 0 0 0,0 1 0 0 0,-1 0 0 0 0,1 0 0 0 0,16 2 0 0 0,-24-1 76 0 0,0 0-1 0 0,0 0 1 0 0,0 0 0 0 0,0 0 0 0 0,0 1-1 0 0,-1-1 1 0 0,1 1 0 0 0,0-1-1 0 0,0 1 1 0 0,0 0 0 0 0,0 0-1 0 0,-1 0 1 0 0,1 0 0 0 0,-1 0-1 0 0,1 0 1 0 0,0 0 0 0 0,-1 0-1 0 0,0 1 1 0 0,1-1 0 0 0,-1 1-1 0 0,0-1 1 0 0,0 1 0 0 0,1-1-1 0 0,-1 1 1 0 0,-1 0 0 0 0,1-1-1 0 0,0 1 1 0 0,0 0 0 0 0,-1 0 0 0 0,1 0-1 0 0,-1 0 1 0 0,1 0 0 0 0,-1-1-1 0 0,0 1 1 0 0,0 0 0 0 0,0 0-1 0 0,0 0 1 0 0,0 0 0 0 0,0 0-1 0 0,0 0 1 0 0,-1 0 0 0 0,1 0-1 0 0,-1 0 1 0 0,1-1 0 0 0,-2 3-1 0 0,-1 5 71 0 0,-1-1 0 0 0,0-1 0 0 0,0 1 0 0 0,-1 0 0 0 0,0-1 0 0 0,0 0 0 0 0,-1 0 0 0 0,0-1 0 0 0,0 1 0 0 0,0-1 0 0 0,-1-1 0 0 0,0 1 0 0 0,-10 5 0 0 0,-14 9 235 0 0,-58 26-1 0 0,19-21 112 0 0,66-24-417 0 0,1 0-1 0 0,-1 0 1 0 0,1 0 0 0 0,-1-1 0 0 0,0 1-1 0 0,1-1 1 0 0,-1 0 0 0 0,1 0 0 0 0,-1 0-1 0 0,0-1 1 0 0,1 1 0 0 0,-1-1 0 0 0,1 0-1 0 0,-1 0 1 0 0,1 0 0 0 0,0-1 0 0 0,-5-1-1 0 0,7 2-19 0 0,0-1 0 0 0,0 1 0 0 0,-1 0 0 0 0,1 0 0 0 0,1 0 0 0 0,-1-1 1 0 0,0 1-1 0 0,0-1 0 0 0,0 1 0 0 0,1 0 0 0 0,-1-1 0 0 0,1 1 0 0 0,-1-1 0 0 0,1 0 0 0 0,0 1 0 0 0,-1-1 0 0 0,1 1 0 0 0,0-1 0 0 0,0 0 0 0 0,0 1 0 0 0,0-1 0 0 0,0 1 0 0 0,1-3 0 0 0,0-6-101 0 0,-1 10 107 0 0,0 0 1 0 0,0 0 0 0 0,0 0-1 0 0,0-1 1 0 0,0 1 0 0 0,0 0-1 0 0,0 0 1 0 0,0 0 0 0 0,0-1-1 0 0,0 1 1 0 0,0 0 0 0 0,0 0-1 0 0,0 0 1 0 0,-1-1 0 0 0,1 1-1 0 0,0 0 1 0 0,0 0 0 0 0,0 0-1 0 0,0 0 1 0 0,0-1 0 0 0,0 1-1 0 0,0 0 1 0 0,-1 0 0 0 0,1 0-1 0 0,0 0 1 0 0,0-1 0 0 0,0 1-1 0 0,0 0 1 0 0,0 0 0 0 0,-1 0-1 0 0,1 0 1 0 0,0 0 0 0 0,0 0-1 0 0,0 0 1 0 0,-1 0 0 0 0,1 0-1 0 0,0 0 1 0 0,0-1 0 0 0,0 1-1 0 0,-1 0 1 0 0,1 0 0 0 0,0 0-1 0 0,0 0 1 0 0,0 0 0 0 0,-1 0-1 0 0,1 1 1 0 0,0-1 0 0 0,0 0-1 0 0,0 0 1 0 0,-1 0 0 0 0,1 0-1 0 0,0 0 1 0 0,0 0 0 0 0,0 0-1 0 0,0 0 1 0 0,-1 0 0 0 0,1 0-1 0 0,0 1 1 0 0,0-1 0 0 0,0 0-1 0 0,-1 0 1 0 0,-27 21 202 0 0,0 0-71 0 0,-1-2-1 0 0,-34 18 1 0 0,55-33-42 0 0,1 0 0 0 0,-1-1 0 0 0,0 0 0 0 0,0 0 1 0 0,0-1-1 0 0,0 0 0 0 0,0 0 0 0 0,0-1 0 0 0,-1 0 0 0 0,1-1 0 0 0,-1 1 0 0 0,1-2 0 0 0,0 1 0 0 0,-14-3 0 0 0,18 1-3 0 0,1 1 0 0 0,-1 0 0 0 0,1-1 0 0 0,-1 1 0 0 0,1-1 0 0 0,-1 0 0 0 0,1 0 0 0 0,0-1 0 0 0,0 1-1 0 0,0-1 1 0 0,0 1 0 0 0,0-1 0 0 0,1 0 0 0 0,-1 0 0 0 0,1 0 0 0 0,0-1 0 0 0,-2-3 0 0 0,1 0 15 0 0,0 0 0 0 0,0 0 1 0 0,1-1-1 0 0,0 1 0 0 0,0-1 1 0 0,1 1-1 0 0,0-1 0 0 0,0-9 1 0 0,1-6-314 0 0,2 0-1 0 0,0 0 1 0 0,2 0 0 0 0,10-40 0 0 0,13-16-3874 0 0,1 26-6205 0 0,9 3-3962 0 0,-29 43 12474 0 0</inkml:trace>
</inkml:ink>
</file>

<file path=ppt/ink/ink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31.704"/>
    </inkml:context>
    <inkml:brush xml:id="br0">
      <inkml:brushProperty name="width" value="0.05" units="cm"/>
      <inkml:brushProperty name="height" value="0.05" units="cm"/>
      <inkml:brushProperty name="color" value="#008C3A"/>
    </inkml:brush>
  </inkml:definitions>
  <inkml:trace contextRef="#ctx0" brushRef="#br0">1 87 5364 0 0,'8'-6'15656'0'0,"5"6"-15783"0"0,-1-1 0 0 0,1 1 0 0 0,0-2 0 0 0,-1 0 0 0 0,1-1 0 0 0,-1 0 0 0 0,0 0 0 0 0,0-1 0 0 0,0-1 0 0 0,0 0 0 0 0,18-12 0 0 0,49-17 1580 0 0,-56 32-1855 0 0,19 11-9763 0 0,-4-1 2089 0 0,-26-6 6454 0 0</inkml:trace>
</inkml:ink>
</file>

<file path=ppt/ink/ink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36.782"/>
    </inkml:context>
    <inkml:brush xml:id="br0">
      <inkml:brushProperty name="width" value="0.05" units="cm"/>
      <inkml:brushProperty name="height" value="0.05" units="cm"/>
      <inkml:brushProperty name="color" value="#008C3A"/>
    </inkml:brush>
  </inkml:definitions>
  <inkml:trace contextRef="#ctx0" brushRef="#br0">259 15 3848 0 0,'-10'-15'20660'0'0,"23"22"-20289"0"0,0 0 0 0 0,-1 0 0 0 0,0 1 0 0 0,0 1 0 0 0,-1 0 0 0 0,0 1 0 0 0,11 13 0 0 0,-18-19-324 0 0,0 1 0 0 0,-1-1 1 0 0,0 0-1 0 0,0 1 0 0 0,0 0 0 0 0,0-1 0 0 0,-1 1 1 0 0,0 0-1 0 0,0 1 0 0 0,0-1 0 0 0,-1 0 0 0 0,1 0 0 0 0,-1 1 1 0 0,-1-1-1 0 0,1 1 0 0 0,-1-1 0 0 0,0 1 0 0 0,0-1 1 0 0,0 1-1 0 0,-1-1 0 0 0,0 1 0 0 0,-3 9 0 0 0,-1-2 6 0 0,-2 0-1 0 0,1-1 1 0 0,-2 1-1 0 0,0-1 0 0 0,0-1 1 0 0,-1 0-1 0 0,0 0 1 0 0,-1 0-1 0 0,-1-1 1 0 0,-14 11-1 0 0,-18 11-1172 0 0,-66 37 0 0 0,66-43-1090 0 0,4-5-3494 0 0,15-9-3792 0 0,4-17 1236 0 0</inkml:trace>
</inkml:ink>
</file>

<file path=ppt/ink/ink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37.126"/>
    </inkml:context>
    <inkml:brush xml:id="br0">
      <inkml:brushProperty name="width" value="0.05" units="cm"/>
      <inkml:brushProperty name="height" value="0.05" units="cm"/>
      <inkml:brushProperty name="color" value="#008C3A"/>
    </inkml:brush>
  </inkml:definitions>
  <inkml:trace contextRef="#ctx0" brushRef="#br0">509 7 3296 0 0,'-3'-6'9761'0'0,"-84"85"-4090"0"0,-57 44-3530 0 0,90-82-2772 0 0,-40 29-3593 0 0,30-29-3478 0 0,14-18 1541 0 0,37-17 4398 0 0</inkml:trace>
</inkml:ink>
</file>

<file path=ppt/ink/ink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38.173"/>
    </inkml:context>
    <inkml:brush xml:id="br0">
      <inkml:brushProperty name="width" value="0.05" units="cm"/>
      <inkml:brushProperty name="height" value="0.05" units="cm"/>
      <inkml:brushProperty name="color" value="#008C3A"/>
    </inkml:brush>
  </inkml:definitions>
  <inkml:trace contextRef="#ctx0" brushRef="#br0">755 85 3684 0 0,'8'-74'12867'0'0,"-5"63"-6422"0"0,-4 50-4656 0 0,-1-8-1403 0 0,-1 0 0 0 0,-2 0 0 0 0,-1 0 0 0 0,-1-1 0 0 0,-2 0 0 0 0,-1 0 0 0 0,-2-1 0 0 0,0 0 0 0 0,-2-1 0 0 0,-19 28 0 0 0,29-50-338 0 0,-1 0 1 0 0,0 0-1 0 0,0 0 0 0 0,0-1 0 0 0,-1 0 0 0 0,-7 6 0 0 0,-10 0 58 0 0,5-9-91 0 0,16-2-24 0 0,0 0-1 0 0,0 0 1 0 0,0 0 0 0 0,0 0 0 0 0,0-1 0 0 0,0 1 0 0 0,0-1 0 0 0,0 1 0 0 0,0-1 0 0 0,0 0 0 0 0,0 0-1 0 0,1 0 1 0 0,-1 0 0 0 0,0 0 0 0 0,0 0 0 0 0,1-1 0 0 0,-1 1 0 0 0,1 0 0 0 0,-1-1 0 0 0,1 1 0 0 0,0-1-1 0 0,-1 0 1 0 0,1 1 0 0 0,0-1 0 0 0,0 0 0 0 0,0 0 0 0 0,0 0 0 0 0,1 0 0 0 0,-1 0 0 0 0,0 0 0 0 0,1 0-1 0 0,-1 0 1 0 0,1 0 0 0 0,0 0 0 0 0,0-3 0 0 0,-1-8-83 0 0,1-1 0 0 0,0 0 0 0 0,1 0 0 0 0,4-18 0 0 0,-1 10 78 0 0,-5 8-65 0 0,-8 33 200 0 0,-8 19 105 0 0,-2-13-156 0 0,-1-1 1 0 0,-1-1-1 0 0,-1-1 1 0 0,-1 0 0 0 0,-42 29-1 0 0,-140 76-1966 0 0,142-99-1648 0 0,22-20-7415 0 0,21-23 1050 0 0,19 8 7995 0 0</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19.614"/>
    </inkml:context>
    <inkml:brush xml:id="br0">
      <inkml:brushProperty name="width" value="0.05" units="cm"/>
      <inkml:brushProperty name="height" value="0.05" units="cm"/>
    </inkml:brush>
  </inkml:definitions>
  <inkml:trace contextRef="#ctx0" brushRef="#br0">263 100 5741 0 0,'-35'-68'17198'0'0,"0"84"-14653"0"0,-5 18-1442 0 0,1 0 0 0 0,2 3-1 0 0,-39 49 1 0 0,76-86-929 0 0,15-23-482 0 0,20-24-494 0 0,2 1-1 0 0,66-61 1 0 0,-102 106 821 0 0,0 0 1 0 0,0-1-1 0 0,0 1 1 0 0,1 0-1 0 0,-1 0 1 0 0,0 0-1 0 0,1 0 1 0 0,-1 0-1 0 0,1 0 1 0 0,-1 0-1 0 0,1 1 0 0 0,-1-1 1 0 0,1 0-1 0 0,-1 1 1 0 0,1-1-1 0 0,0 1 1 0 0,-1 0-1 0 0,1-1 1 0 0,0 1-1 0 0,-1 0 1 0 0,1 0-1 0 0,0 0 1 0 0,0 0-1 0 0,-1 1 0 0 0,1-1 1 0 0,0 0-1 0 0,-1 1 1 0 0,1-1-1 0 0,-1 1 1 0 0,1-1-1 0 0,0 1 1 0 0,-1 0-1 0 0,1 0 1 0 0,-1 0-1 0 0,0 0 1 0 0,1 0-1 0 0,-1 0 1 0 0,0 0-1 0 0,1 0 0 0 0,-1 0 1 0 0,0 0-1 0 0,0 1 1 0 0,0-1-1 0 0,1 3 1 0 0,6 8 127 0 0,0 1 1 0 0,-1 0-1 0 0,-1 1 0 0 0,7 19 1 0 0,-1-4-204 0 0,20 44-2657 0 0,-17-40-1803 0 0,0 0-4728 0 0,-11 0-1526 0 0</inkml:trace>
</inkml:ink>
</file>

<file path=ppt/ink/ink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38.657"/>
    </inkml:context>
    <inkml:brush xml:id="br0">
      <inkml:brushProperty name="width" value="0.05" units="cm"/>
      <inkml:brushProperty name="height" value="0.05" units="cm"/>
      <inkml:brushProperty name="color" value="#008C3A"/>
    </inkml:brush>
  </inkml:definitions>
  <inkml:trace contextRef="#ctx0" brushRef="#br0">932 0 5076 0 0,'-14'16'4168'0'0,"0"0"-1"0"0,-25 18 0 0 0,-56 39-965 0 0,-114 62-2177 0 0,87-63-215 0 0,-2-4 0 0 0,-137 52 0 0 0,258-119-1305 0 0,-31 11 520 0 0,17-11-7219 0 0,20-6 5668 0 0,11-11-791 0 0,1 0 0 0 0,1 1 0 0 0,1 1 0 0 0,26-19 0 0 0,-20 16 1205 0 0,11-9-512 0 0</inkml:trace>
</inkml:ink>
</file>

<file path=ppt/ink/ink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39.016"/>
    </inkml:context>
    <inkml:brush xml:id="br0">
      <inkml:brushProperty name="width" value="0.05" units="cm"/>
      <inkml:brushProperty name="height" value="0.05" units="cm"/>
      <inkml:brushProperty name="color" value="#008C3A"/>
    </inkml:brush>
  </inkml:definitions>
  <inkml:trace contextRef="#ctx0" brushRef="#br0">739 0 4156 0 0,'0'0'5240'0'0,"-5"0"-3941"0"0,-7 2-629 0 0,0 0 0 0 0,0 1 0 0 0,0 0 0 0 0,0 1 0 0 0,1 0 0 0 0,-17 9 0 0 0,-75 44 1397 0 0,45-23-1176 0 0,-33 18-2219 0 0,-93 72 0 0 0,10 8-11557 0 0,150-114 11003 0 0</inkml:trace>
</inkml:ink>
</file>

<file path=ppt/ink/ink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39.360"/>
    </inkml:context>
    <inkml:brush xml:id="br0">
      <inkml:brushProperty name="width" value="0.05" units="cm"/>
      <inkml:brushProperty name="height" value="0.05" units="cm"/>
      <inkml:brushProperty name="color" value="#008C3A"/>
    </inkml:brush>
  </inkml:definitions>
  <inkml:trace contextRef="#ctx0" brushRef="#br0">48 1 4464 0 0,'0'26'5756'0'0,"0"-25"-5240"0"0,0 0 0 0 0,0 0 0 0 0,0 0-1 0 0,0 0 1 0 0,0 0 0 0 0,0 0 0 0 0,0 0-1 0 0,0 0 1 0 0,0 0 0 0 0,0 1 0 0 0,1-1-1 0 0,-1 0 1 0 0,0 0 0 0 0,1 0 0 0 0,-1 0-1 0 0,1 0 1 0 0,-1 0 0 0 0,1 0 0 0 0,-1 0 0 0 0,2 1-1 0 0,1-4-263 0 0,0 1-1 0 0,-1-1 0 0 0,1 1 1 0 0,-1-1-1 0 0,0 0 1 0 0,1 0-1 0 0,-1 0 1 0 0,0-1-1 0 0,0 1 0 0 0,0 0 1 0 0,0-1-1 0 0,1-2 1 0 0,-2 4 345 0 0,-21 17-7192 0 0,-8 15-3495 0 0,1-1 3742 0 0,17-18 4616 0 0</inkml:trace>
</inkml:ink>
</file>

<file path=ppt/ink/ink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39.688"/>
    </inkml:context>
    <inkml:brush xml:id="br0">
      <inkml:brushProperty name="width" value="0.05" units="cm"/>
      <inkml:brushProperty name="height" value="0.05" units="cm"/>
      <inkml:brushProperty name="color" value="#008C3A"/>
    </inkml:brush>
  </inkml:definitions>
  <inkml:trace contextRef="#ctx0" brushRef="#br0">881 0 5332 0 0,'-31'38'7270'0'0,"-71"65"0"0"0,-52 17-3140 0 0,-186 77-8490 0 0,311-183 1234 0 0,-49 18 0 0 0,66-28 1783 0 0,-1 0-1 0 0,1-1 0 0 0,-1-1 1 0 0,0 0-1 0 0,0 0 0 0 0,0-1 1 0 0,-18-2-1 0 0,5-2-469 0 0</inkml:trace>
</inkml:ink>
</file>

<file path=ppt/ink/ink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0.204"/>
    </inkml:context>
    <inkml:brush xml:id="br0">
      <inkml:brushProperty name="width" value="0.05" units="cm"/>
      <inkml:brushProperty name="height" value="0.05" units="cm"/>
      <inkml:brushProperty name="color" value="#008C3A"/>
    </inkml:brush>
  </inkml:definitions>
  <inkml:trace contextRef="#ctx0" brushRef="#br0">400 7 4964 0 0,'7'-7'15019'0'0,"-9"17"-11915"0"0,-7 10-4508 0 0,3-9 3378 0 0,-16 11-1100 0 0,0 0 0 0 0,-1-2-1 0 0,-2 0 1 0 0,-40 25 0 0 0,-116 56-2195 0 0,168-94 901 0 0,11-6 166 0 0,1 0 1 0 0,-1 0-1 0 0,0-1 1 0 0,0 1-1 0 0,0 0 0 0 0,1 0 1 0 0,-1-1-1 0 0,0 0 0 0 0,0 1 1 0 0,0-1-1 0 0,0 0 1 0 0,0 0-1 0 0,-3 0 0 0 0,5 0-5 0 0,-1 0 0 0 0,0 0 0 0 0,1-1 0 0 0,-1 1 0 0 0,1 0 0 0 0,0-1 0 0 0,-1 1 0 0 0,1 0 0 0 0,-1-1 0 0 0,1 1 0 0 0,-1 0 0 0 0,1-1 0 0 0,0 1 0 0 0,-1-1 0 0 0,1 1 0 0 0,0-1 0 0 0,-1 1 0 0 0,1-1 0 0 0,0 1 0 0 0,0-1 0 0 0,0 1 0 0 0,-1-1 0 0 0,1 1 1 0 0,0-1-1 0 0,0 1 0 0 0,0-1 0 0 0,0 0 0 0 0,0 1 0 0 0,0-1 0 0 0,6-30-8635 0 0,4 9 6635 0 0,-1 4 434 0 0,2 0 186 0 0</inkml:trace>
</inkml:ink>
</file>

<file path=ppt/ink/ink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0.532"/>
    </inkml:context>
    <inkml:brush xml:id="br0">
      <inkml:brushProperty name="width" value="0.05" units="cm"/>
      <inkml:brushProperty name="height" value="0.05" units="cm"/>
      <inkml:brushProperty name="color" value="#008C3A"/>
    </inkml:brush>
  </inkml:definitions>
  <inkml:trace contextRef="#ctx0" brushRef="#br0">65 30 4656 0 0,'-8'-6'17143'0'0,"14"5"-16757"0"0,0 0-1 0 0,-1-1 1 0 0,1 0-1 0 0,-1 0 1 0 0,0-1-1 0 0,0 1 1 0 0,10-7-1 0 0,-14 8 398 0 0,-9 0-837 0 0,1 1-1 0 0,0 1 0 0 0,0-1 0 0 0,0 1 1 0 0,0 1-1 0 0,-9 2 0 0 0,-5 10-4194 0 0,7 13-6405 0 0,0 6 2047 0 0,12-24 6874 0 0</inkml:trace>
</inkml:ink>
</file>

<file path=ppt/ink/ink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1.141"/>
    </inkml:context>
    <inkml:brush xml:id="br0">
      <inkml:brushProperty name="width" value="0.05" units="cm"/>
      <inkml:brushProperty name="height" value="0.05" units="cm"/>
      <inkml:brushProperty name="color" value="#008C3A"/>
    </inkml:brush>
  </inkml:definitions>
  <inkml:trace contextRef="#ctx0" brushRef="#br0">335 166 4392 0 0,'0'0'8298'0'0,"-25"26"-2422"0"0,17 8-2044 0 0,10-12-2427 0 0,6-16-236 0 0,-5-7-1078 0 0,0 1 1 0 0,-1 0-1 0 0,1-1 0 0 0,-1 1 0 0 0,1-1 0 0 0,-1 0 0 0 0,1 1 0 0 0,-1-1 0 0 0,0 0 0 0 0,5-3 1 0 0,29-29 674 0 0,-28 25-527 0 0,-7 6 232 0 0,-2 2-452 0 0,1-1 1 0 0,-1 1-1 0 0,1-1 1 0 0,-1 1 0 0 0,1-1-1 0 0,-1 1 1 0 0,0 0 0 0 0,1-1-1 0 0,-1 1 1 0 0,0 0-1 0 0,1 0 1 0 0,-1-1 0 0 0,0 1-1 0 0,0 0 1 0 0,1 0 0 0 0,-1 0-1 0 0,0 0 1 0 0,0 0-1 0 0,1 0 1 0 0,-1 0 0 0 0,0 0-1 0 0,0 0 1 0 0,1 0 0 0 0,-1 0-1 0 0,0 1 1 0 0,1-1-1 0 0,-1 0 1 0 0,0 0 0 0 0,1 1-1 0 0,-1-1 1 0 0,0 1 0 0 0,1-1-1 0 0,-1 0 1 0 0,1 1 0 0 0,-1-1-1 0 0,0 1 1 0 0,-28 14 358 0 0,-38 36 233 0 0,54-38-383 0 0,-1-2 0 0 0,0 0 0 0 0,-1-1 0 0 0,0 0 0 0 0,0-1 0 0 0,-1-1 0 0 0,0 0 0 0 0,0-1 0 0 0,-27 7 0 0 0,40-13-208 0 0,0-1 1 0 0,0 0-1 0 0,0 1 1 0 0,0-2 0 0 0,0 1-1 0 0,0 0 1 0 0,0 0-1 0 0,0-1 1 0 0,0 0 0 0 0,0 0-1 0 0,0 0 1 0 0,0 0-1 0 0,0 0 1 0 0,1 0 0 0 0,-1-1-1 0 0,0 1 1 0 0,1-1-1 0 0,-1 0 1 0 0,1 1 0 0 0,0-1-1 0 0,0 0 1 0 0,-1-1-1 0 0,1 1 1 0 0,0 0 0 0 0,1-1-1 0 0,-1 1 1 0 0,0-1-1 0 0,1 1 1 0 0,0-1 0 0 0,-1 0-1 0 0,1 0 1 0 0,0 0-1 0 0,0 0 1 0 0,1 1 0 0 0,-2-5-1 0 0,0-5 53 0 0,0 1-1 0 0,0-1 1 0 0,1 0-1 0 0,0 1 1 0 0,1-1-1 0 0,0 0 1 0 0,3-17-1 0 0,3 5-1281 0 0,0 0 0 0 0,1 0 0 0 0,2 1 0 0 0,0 0 1 0 0,18-31-1 0 0,-26 52-165 0 0,10-21-9147 0 0</inkml:trace>
</inkml:ink>
</file>

<file path=ppt/ink/ink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1.798"/>
    </inkml:context>
    <inkml:brush xml:id="br0">
      <inkml:brushProperty name="width" value="0.05" units="cm"/>
      <inkml:brushProperty name="height" value="0.05" units="cm"/>
      <inkml:brushProperty name="color" value="#008C3A"/>
    </inkml:brush>
  </inkml:definitions>
  <inkml:trace contextRef="#ctx0" brushRef="#br0">586 25 5200 0 0,'0'-1'497'0'0,"0"-1"-1"0"0,0 1 0 0 0,0 0 0 0 0,0 0 0 0 0,-1 0 0 0 0,1-1 1 0 0,-1 1-1 0 0,1 0 0 0 0,-1 0 0 0 0,1 0 0 0 0,-1 0 0 0 0,0 0 1 0 0,1 0-1 0 0,-1 0 0 0 0,0 0 0 0 0,0 0 0 0 0,0 0 0 0 0,0 0 1 0 0,0 0-1 0 0,0 1 0 0 0,0-1 0 0 0,-1 0 0 0 0,1 1-200 0 0,0 0-1 0 0,0 1 0 0 0,0-1 1 0 0,1 0-1 0 0,-1 1 0 0 0,0-1 1 0 0,0 1-1 0 0,0-1 0 0 0,1 1 0 0 0,-1-1 1 0 0,0 1-1 0 0,1 0 0 0 0,-1-1 1 0 0,1 1-1 0 0,-1 0 0 0 0,0 0 1 0 0,1-1-1 0 0,0 1 0 0 0,-1 0 1 0 0,1 0-1 0 0,-1 1 0 0 0,-3 9 606 0 0,0-1-1 0 0,0 0 1 0 0,-3 21-1 0 0,2 15 508 0 0,2 81-1 0 0,4-78-915 0 0,-12 93-1 0 0,9-128-436 0 0,0 0 0 0 0,-2-1 0 0 0,0 0 0 0 0,0 0 0 0 0,-1 0 0 0 0,-1 0 0 0 0,0-1 0 0 0,-1 0-1 0 0,0 0 1 0 0,-1-1 0 0 0,-12 15 0 0 0,13-19-7 0 0,-1 0 0 0 0,1 0 0 0 0,-1-1 0 0 0,-1 0 0 0 0,1 0 0 0 0,-1-1 0 0 0,0 0-1 0 0,-1-1 1 0 0,1 0 0 0 0,-1 0 0 0 0,0-1 0 0 0,0 0 0 0 0,0-1 0 0 0,0 0 0 0 0,0 0 0 0 0,-16-1 0 0 0,13-1 40 0 0,0 0 1 0 0,-1-1 0 0 0,1-1 0 0 0,0 0 0 0 0,-1-1 0 0 0,-18-7 0 0 0,20 6-49 0 0,0-2 1 0 0,0 1-1 0 0,-19-13 1 0 0,24 13-134 0 0,0 0 1 0 0,0 0-1 0 0,0-1 1 0 0,0 0-1 0 0,1 0 0 0 0,0-1 1 0 0,1 0-1 0 0,-1 0 1 0 0,1 0-1 0 0,1 0 0 0 0,-1-1 1 0 0,1 0-1 0 0,1 0 0 0 0,-1 0 1 0 0,1 0-1 0 0,1 0 1 0 0,-3-14-1 0 0,4 11-46 0 0,0 1 0 0 0,1 0 1 0 0,1-1-1 0 0,-1 1 0 0 0,2 0 0 0 0,-1-1 0 0 0,2 1 1 0 0,-1 0-1 0 0,1 0 0 0 0,1 1 0 0 0,0-1 0 0 0,0 0 1 0 0,1 1-1 0 0,8-13 0 0 0,-10 16-243 0 0,1 1 0 0 0,-1 0 0 0 0,1 0 0 0 0,0 0 1 0 0,0 0-1 0 0,0 0 0 0 0,1 1 0 0 0,0 0 0 0 0,-1 0 0 0 0,1 0 0 0 0,1 0 0 0 0,-1 1 0 0 0,1 0 0 0 0,-1 0 1 0 0,1 0-1 0 0,0 1 0 0 0,0 0 0 0 0,0 0 0 0 0,0 1 0 0 0,0-1 0 0 0,1 1 0 0 0,-1 1 0 0 0,0-1 0 0 0,0 1 1 0 0,1 0-1 0 0,-1 0 0 0 0,0 1 0 0 0,9 2 0 0 0,-12-3 833 0 0,1 1 1 0 0,0-1-1 0 0,0 0 0 0 0,-1 0 1 0 0,1 0-1 0 0,0-1 1 0 0,-1 1-1 0 0,1-1 0 0 0,0 0 1 0 0,-1 0-1 0 0,1 0 0 0 0,-1 0 1 0 0,1-1-1 0 0,-1 1 1 0 0,1-1-1 0 0,-1 0 0 0 0,0 0 1 0 0,0 0-1 0 0,0-1 0 0 0,5-4 1 0 0,-7 6-267 0 0,-27 27-22063 0 0,22-22 19980 0 0,-6 3 1 0 0,0-4 83 0 0</inkml:trace>
</inkml:ink>
</file>

<file path=ppt/ink/ink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3.157"/>
    </inkml:context>
    <inkml:brush xml:id="br0">
      <inkml:brushProperty name="width" value="0.05" units="cm"/>
      <inkml:brushProperty name="height" value="0.05" units="cm"/>
      <inkml:brushProperty name="color" value="#008C3A"/>
    </inkml:brush>
  </inkml:definitions>
  <inkml:trace contextRef="#ctx0" brushRef="#br0">654 165 3940 0 0,'-4'-10'2862'0'0,"0"1"-1"0"0,0 0 0 0 0,-1 1 1 0 0,0-1-1 0 0,-10-12 3832 0 0,16 36-6057 0 0,1 0-1 0 0,0 0 0 0 0,1 0 0 0 0,1 0 1 0 0,9 22-1 0 0,-7-22-433 0 0,-1 1-1 0 0,-1-1 1 0 0,0 1 0 0 0,-1 0-1 0 0,1 25 1 0 0,-4-31-149 0 0,-1 0-1 0 0,0 0 0 0 0,0 0 1 0 0,-1-1-1 0 0,0 1 1 0 0,-1-1-1 0 0,0 1 1 0 0,-1-1-1 0 0,0 0 1 0 0,0 0-1 0 0,-1-1 1 0 0,0 1-1 0 0,0-1 1 0 0,-1 0-1 0 0,0 0 1 0 0,-1-1-1 0 0,1 0 0 0 0,-1 0 1 0 0,-1 0-1 0 0,1-1 1 0 0,-1 0-1 0 0,0-1 1 0 0,-1 0-1 0 0,1 0 1 0 0,-1-1-1 0 0,-14 5 1 0 0,3-1-5 0 0,-1-1 0 0 0,0-2 0 0 0,0 0 0 0 0,-1-1 0 0 0,1-1 0 0 0,-1-1 0 0 0,0-1 0 0 0,1-1 0 0 0,-1-1 0 0 0,0-1 1 0 0,-23-5-1 0 0,21 3-14 0 0,1-2 0 0 0,0-1 0 0 0,-35-16 0 0 0,28 8-28 0 0,23 11-45 0 0,1 0 1 0 0,0 0 0 0 0,0 0 0 0 0,0-1-1 0 0,1 0 1 0 0,0 0 0 0 0,0 0 0 0 0,0-1-1 0 0,0 1 1 0 0,-7-13 0 0 0,12 16-4 0 0,-1 0 1 0 0,0 1-1 0 0,0-1 1 0 0,1 0-1 0 0,-1 0 1 0 0,1 1-1 0 0,0-1 1 0 0,0 0-1 0 0,-1 0 1 0 0,1 0-1 0 0,0 1 1 0 0,0-1-1 0 0,1 0 1 0 0,-1 0-1 0 0,0 0 0 0 0,1 1 1 0 0,-1-1-1 0 0,1 0 1 0 0,0-2-1 0 0,1 2-5 0 0,0 0 0 0 0,-1-1-1 0 0,1 1 1 0 0,0 0-1 0 0,1 0 1 0 0,-1 0-1 0 0,0 0 1 0 0,1 0-1 0 0,-1 0 1 0 0,1 1 0 0 0,-1-1-1 0 0,1 1 1 0 0,0 0-1 0 0,0 0 1 0 0,4-2-1 0 0,8 0-72 0 0,1 0-1 0 0,0 1 0 0 0,0 0 0 0 0,0 1 1 0 0,0 1-1 0 0,0 0 0 0 0,0 2 0 0 0,0 0 1 0 0,30 7-1 0 0,-43-8 122 0 0,0-1 0 0 0,1 1 0 0 0,-1 0 0 0 0,0 0 0 0 0,1 0 0 0 0,-1 1-1 0 0,0-1 1 0 0,0 1 0 0 0,0 0 0 0 0,0 0 0 0 0,0 0 0 0 0,0 0 0 0 0,-1 0 0 0 0,1 0 0 0 0,-1 1 0 0 0,0 0 0 0 0,1-1 0 0 0,-1 1 0 0 0,0 0-1 0 0,0 0 1 0 0,-1 0 0 0 0,1 0 0 0 0,-1 0 0 0 0,0 0 0 0 0,1 1 0 0 0,-1-1 0 0 0,-1 0 0 0 0,1 1 0 0 0,0 5 0 0 0,-1-4 97 0 0,-1 1 0 0 0,1-1 0 0 0,-1 0 1 0 0,-1 0-1 0 0,1 0 0 0 0,-1-1 0 0 0,0 1 0 0 0,0 0 0 0 0,0-1 1 0 0,0 1-1 0 0,-1-1 0 0 0,0 1 0 0 0,0-1 0 0 0,0 0 1 0 0,0-1-1 0 0,-1 1 0 0 0,0 0 0 0 0,0-1 0 0 0,-7 5 0 0 0,1-1 92 0 0,0-1 0 0 0,-1 0-1 0 0,0-1 1 0 0,-1 0-1 0 0,1-1 1 0 0,-1 0-1 0 0,0-1 1 0 0,0 0-1 0 0,-20 1 1 0 0,21-2-190 0 0,7-2 0 0 0,0 0 0 0 0,0 0 0 0 0,-1 0 0 0 0,1 0 0 0 0,0-1 0 0 0,0 1 0 0 0,0-1 0 0 0,0 0 0 0 0,0-1 0 0 0,0 1 0 0 0,0 0 0 0 0,0-1 0 0 0,0 0 0 0 0,1 0 0 0 0,-1 0 0 0 0,1-1 0 0 0,-1 1 0 0 0,1-1 0 0 0,0 0 0 0 0,0 0 0 0 0,0 0 0 0 0,0 0 0 0 0,1 0 0 0 0,-1-1 0 0 0,1 1 0 0 0,0-1 0 0 0,0 1 0 0 0,0-1 0 0 0,-2-7 0 0 0,1-7 0 0 0,0 0 0 0 0,1 0 0 0 0,1 0 0 0 0,1-1 0 0 0,1 1 0 0 0,0 0 0 0 0,4-19 0 0 0,1-23 0 0 0,-4 31 10 0 0,1 1-51 0 0,-2 0 0 0 0,-1 0 0 0 0,-1 0 0 0 0,-6-37 0 0 0,7 62-798 0 0,-1 1-1 0 0,1-1 0 0 0,0 0 1 0 0,0 0-1 0 0,1 0 0 0 0,-1 1 1 0 0,1-1-1 0 0,-1 0 0 0 0,1 0 1 0 0,0 1-1 0 0,0-1 0 0 0,0 1 1 0 0,0-1-1 0 0,1 1 0 0 0,-1-1 1 0 0,1 1-1 0 0,-1-1 0 0 0,1 1 1 0 0,0 0-1 0 0,3-3 0 0 0,21-17-6775 0 0,2 7 3379 0 0,-12 8 2436 0 0</inkml:trace>
</inkml:ink>
</file>

<file path=ppt/ink/ink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3.485"/>
    </inkml:context>
    <inkml:brush xml:id="br0">
      <inkml:brushProperty name="width" value="0.05" units="cm"/>
      <inkml:brushProperty name="height" value="0.05" units="cm"/>
      <inkml:brushProperty name="color" value="#008C3A"/>
    </inkml:brush>
  </inkml:definitions>
  <inkml:trace contextRef="#ctx0" brushRef="#br0">1 12 4032 0 0,'0'0'1613'0'0,"6"-2"1695"0"0,18-7 10046 0 0,-24 9-13446 0 0,0 0 0 0 0,0 0 0 0 0,0 0 0 0 0,0 0 0 0 0,0 1 0 0 0,0-1 0 0 0,0 0 0 0 0,0 0 0 0 0,0 0 0 0 0,0 0 0 0 0,0 0 0 0 0,0 1 0 0 0,0-1 0 0 0,0 0 0 0 0,0 0 0 0 0,0 0 1 0 0,0 0-1 0 0,0 0 0 0 0,0 1 0 0 0,1-1 0 0 0,-1 0 0 0 0,0 0 0 0 0,0 0 0 0 0,0 0 0 0 0,0 0 0 0 0,0 0 0 0 0,0 1 0 0 0,0-1 0 0 0,0 0 0 0 0,1 0 0 0 0,-1 0 0 0 0,0 0 0 0 0,0 0 0 0 0,0 0 0 0 0,0 0 0 0 0,0 0 0 0 0,0 0 1 0 0,1 0-1 0 0,-1 0 0 0 0,0 0 0 0 0,0 0 0 0 0,-6 7-5304 0 0</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20.083"/>
    </inkml:context>
    <inkml:brush xml:id="br0">
      <inkml:brushProperty name="width" value="0.05" units="cm"/>
      <inkml:brushProperty name="height" value="0.05" units="cm"/>
    </inkml:brush>
  </inkml:definitions>
  <inkml:trace contextRef="#ctx0" brushRef="#br0">100 6 4236 0 0,'-19'-6'20601'0'0,"18"8"-20448"0"0,0-1 0 0 0,-1 1 1 0 0,1-1-1 0 0,0 1 0 0 0,0-1 0 0 0,0 1 0 0 0,0 0 0 0 0,0 0 1 0 0,1-1-1 0 0,-1 1 0 0 0,0 0 0 0 0,1 0 0 0 0,-1 0 1 0 0,1 0-1 0 0,0 0 0 0 0,0 0 0 0 0,0 0 0 0 0,0 0 1 0 0,0 0-1 0 0,0-1 0 0 0,0 1 0 0 0,0 0 0 0 0,1 0 1 0 0,-1 0-1 0 0,2 3 0 0 0,-2-4 18 0 0,0-1-165 0 0,1 0 21 0 0,-1 0 0 0 0,1 0 0 0 0,-1 0-1 0 0,1 0 1 0 0,-1 0 0 0 0,1 0 0 0 0,-1 0 0 0 0,0 0 0 0 0,1 0 0 0 0,-1-1 0 0 0,1 1 0 0 0,-1 0 0 0 0,1 0 0 0 0,-1 0-1 0 0,0-1 1 0 0,1 1 0 0 0,-1 0 0 0 0,0 0 0 0 0,1-1 0 0 0,-1 1 0 0 0,0 0 0 0 0,1-1 0 0 0,-1 1 0 0 0,0 0-1 0 0,1-1 1 0 0,-1 1 0 0 0,0 0 0 0 0,0-1 0 0 0,0 1 0 0 0,1-1 0 0 0,-1 1 0 0 0,0-1 0 0 0,0 1 0 0 0,0 0 0 0 0,0-1-1 0 0,0 1 1 0 0,0-1 0 0 0,0 1 0 0 0,0-1 0 0 0,0 1 0 0 0,0-1 0 0 0,0 1 0 0 0,0 0 0 0 0,0-1 0 0 0,0 1-1 0 0,0-1 1 0 0,-1 1 0 0 0,1-1 0 0 0,0 0 0 0 0,-6-6 498 0 0,-7 7-5737 0 0,-14 6-8357 0 0,4-3 4557 0 0,11-1 7194 0 0</inkml:trace>
</inkml:ink>
</file>

<file path=ppt/ink/ink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3.813"/>
    </inkml:context>
    <inkml:brush xml:id="br0">
      <inkml:brushProperty name="width" value="0.05" units="cm"/>
      <inkml:brushProperty name="height" value="0.05" units="cm"/>
      <inkml:brushProperty name="color" value="#008C3A"/>
    </inkml:brush>
  </inkml:definitions>
  <inkml:trace contextRef="#ctx0" brushRef="#br0">578 15 4636 0 0,'7'-15'12866'0'0,"-93"101"-7947"0"0,-73 63-2454 0 0,79-86-1961 0 0,-137 80 0 0 0,214-140-922 0 0,-1-1 1 0 0,0 0 0 0 0,0-1 0 0 0,0 1 0 0 0,0-1-1 0 0,0 0 1 0 0,0 0 0 0 0,-8 1 0 0 0,15-13-5729 0 0,-1 5 5355 0 0,1 0 1 0 0,0 1 0 0 0,0 0-1 0 0,0 0 1 0 0,0 0-1 0 0,1 0 1 0 0,0 0 0 0 0,0 1-1 0 0,6-6 1 0 0,5-7-1479 0 0,20-30-1745 0 0,-16 23 2380 0 0</inkml:trace>
</inkml:ink>
</file>

<file path=ppt/ink/ink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4.173"/>
    </inkml:context>
    <inkml:brush xml:id="br0">
      <inkml:brushProperty name="width" value="0.05" units="cm"/>
      <inkml:brushProperty name="height" value="0.05" units="cm"/>
      <inkml:brushProperty name="color" value="#008C3A"/>
    </inkml:brush>
  </inkml:definitions>
  <inkml:trace contextRef="#ctx0" brushRef="#br0">306 0 3388 0 0,'-9'14'5889'0'0,"-15"14"-551"0"0,-61 64-3495 0 0,40-43-2964 0 0,23-27-2829 0 0,-1 0 1 0 0,-48 36 0 0 0,44-41 2004 0 0</inkml:trace>
</inkml:ink>
</file>

<file path=ppt/ink/ink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4.517"/>
    </inkml:context>
    <inkml:brush xml:id="br0">
      <inkml:brushProperty name="width" value="0.05" units="cm"/>
      <inkml:brushProperty name="height" value="0.05" units="cm"/>
      <inkml:brushProperty name="color" value="#008C3A"/>
    </inkml:brush>
  </inkml:definitions>
  <inkml:trace contextRef="#ctx0" brushRef="#br0">21 3 5957 0 0,'16'-3'12468'0'0,"-9"3"-11667"0"0,-1 3-433 0 0,0-1 1 0 0,-1 1-1 0 0,1 1 1 0 0,-1-1 0 0 0,0 1-1 0 0,0-1 1 0 0,-1 1-1 0 0,1 1 1 0 0,-1-1-1 0 0,0 1 1 0 0,0 0-1 0 0,0 0 1 0 0,0 0-1 0 0,-1 0 1 0 0,0 0 0 0 0,0 1-1 0 0,2 7 1 0 0,-3-9-258 0 0,-1 1 1 0 0,1-1-1 0 0,-1 0 1 0 0,0 1-1 0 0,-1-1 1 0 0,1 1-1 0 0,-1-1 0 0 0,0 1 1 0 0,0-1-1 0 0,0 1 1 0 0,0-1-1 0 0,-1 1 1 0 0,0-1-1 0 0,0 0 1 0 0,0 1-1 0 0,-1-1 1 0 0,1 0-1 0 0,-1 0 1 0 0,0 0-1 0 0,0 0 1 0 0,0 0-1 0 0,-1 0 1 0 0,0 0-1 0 0,-5 6 1 0 0,1-4 149 0 0,1-1 1 0 0,-1 1 0 0 0,0-1-1 0 0,0 0 1 0 0,-9 4-1 0 0,15-8-224 0 0,0 0 0 0 0,-1 0 0 0 0,1-1 0 0 0,0 1-1 0 0,-1 0 1 0 0,1-1 0 0 0,0 1 0 0 0,-1-1 0 0 0,1 0-1 0 0,0 1 1 0 0,-1-1 0 0 0,1 0 0 0 0,-1 0 0 0 0,1 0-1 0 0,-1 0 1 0 0,1 0 0 0 0,-1 0 0 0 0,1 0-1 0 0,0-1 1 0 0,-1 1 0 0 0,1 0 0 0 0,-1-1 0 0 0,1 1-1 0 0,0-1 1 0 0,-1 1 0 0 0,1-1 0 0 0,0 0 0 0 0,0 0-1 0 0,-1 1 1 0 0,1-1 0 0 0,0 0 0 0 0,0 0 0 0 0,0 0-1 0 0,0 0 1 0 0,0-1 0 0 0,0 1 0 0 0,0 0 0 0 0,1 0-1 0 0,-2-2 1 0 0,1 0-287 0 0,1 0 0 0 0,-1 1-1 0 0,1-1 1 0 0,0 0-1 0 0,0 0 1 0 0,0 1 0 0 0,0-1-1 0 0,0 0 1 0 0,1 0 0 0 0,-1 1-1 0 0,1-1 1 0 0,0 0 0 0 0,0 1-1 0 0,0-1 1 0 0,0 1 0 0 0,0-1-1 0 0,2-2 1 0 0,30-48-10237 0 0,-21 35 6647 0 0,-7 11 2463 0 0,-3 4 817 0 0,0 1-1 0 0,-1 0 0 0 0,1-1 0 0 0,-1 1 0 0 0,1-1 0 0 0,-1 1 0 0 0,0-1 1 0 0,0 0-1 0 0,0 1 0 0 0,-1-1 0 0 0,1 0 0 0 0,-1 0 0 0 0,1 0 0 0 0,-1-4 1 0 0,-2-3-1290 0 0</inkml:trace>
</inkml:ink>
</file>

<file path=ppt/ink/ink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5.755"/>
    </inkml:context>
    <inkml:brush xml:id="br0">
      <inkml:brushProperty name="width" value="0.05" units="cm"/>
      <inkml:brushProperty name="height" value="0.05" units="cm"/>
      <inkml:brushProperty name="color" value="#008C3A"/>
    </inkml:brush>
  </inkml:definitions>
  <inkml:trace contextRef="#ctx0" brushRef="#br0">815 44 5581 0 0,'3'-21'2096'0'0,"-7"-1"13925"0"0,4 22-15915 0 0,-14 22 1642 0 0,-13 31-758 0 0,-3-1 0 0 0,-3-2 0 0 0,-1-1 0 0 0,-2-2 1 0 0,-48 47-1 0 0,80-89-988 0 0,-1-1 0 0 0,0 0 0 0 0,0 0 0 0 0,0 0 0 0 0,-1 0 0 0 0,1-1 0 0 0,-1 0 0 0 0,0 0 0 0 0,0-1 0 0 0,0 0 0 0 0,0 0 0 0 0,0 0 0 0 0,-12 1 0 0 0,9-2-36 0 0,-1-1-1 0 0,0-1 1 0 0,1 0 0 0 0,-1 0 0 0 0,1-1 0 0 0,-1 0-1 0 0,1-1 1 0 0,0 0 0 0 0,-14-7 0 0 0,21 9 22 0 0,0 0 0 0 0,0 0-1 0 0,0 1 1 0 0,0-1 0 0 0,0 0 0 0 0,-1 1 0 0 0,1-1 0 0 0,0 1 0 0 0,0 0-1 0 0,-1 0 1 0 0,1 0 0 0 0,0 0 0 0 0,-1 0 0 0 0,1 0 0 0 0,0 1-1 0 0,0-1 1 0 0,-1 1 0 0 0,1-1 0 0 0,0 1 0 0 0,0 0 0 0 0,0 0 0 0 0,0 0-1 0 0,0 0 1 0 0,0 0 0 0 0,0 0 0 0 0,0 1 0 0 0,0-1 0 0 0,1 1 0 0 0,-1-1-1 0 0,0 1 1 0 0,1 0 0 0 0,0 0 0 0 0,-1-1 0 0 0,1 1 0 0 0,0 0 0 0 0,0 0-1 0 0,0 0 1 0 0,0 1 0 0 0,0-1 0 0 0,-1 3 0 0 0,0 2-10 0 0,1-1 1 0 0,-1 0-1 0 0,1 1 1 0 0,0-1-1 0 0,0 1 1 0 0,1-1-1 0 0,0 1 0 0 0,0-1 1 0 0,1 1-1 0 0,0 0 1 0 0,0-1-1 0 0,3 13 1 0 0,21 43 197 0 0,-25-62-41 0 0,1-1-115 0 0,-1 0 0 0 0,1 0 0 0 0,-1-1 0 0 0,0 1 0 0 0,1 0 0 0 0,-1-1 0 0 0,0 1-1 0 0,0 0 1 0 0,0-1 0 0 0,0 1 0 0 0,0 0 0 0 0,0-1 0 0 0,0 1 0 0 0,-1-1 0 0 0,1 1 0 0 0,0 0 0 0 0,-1 0 0 0 0,1-1 0 0 0,-1 1-1 0 0,1 0 1 0 0,-1 0 0 0 0,0-1 0 0 0,0 1 0 0 0,1 0 0 0 0,-1 0 0 0 0,0 0 0 0 0,0 0 0 0 0,0 0 0 0 0,0 0 0 0 0,0 1 0 0 0,0-1 0 0 0,0 0-1 0 0,-1 0 1 0 0,1 1 0 0 0,-2-2 0 0 0,-3-1 112 0 0,1 1 1 0 0,-1-1-1 0 0,0 1 0 0 0,-1 0 0 0 0,1 1 0 0 0,0-1 0 0 0,0 1 1 0 0,-1 1-1 0 0,-11-1 0 0 0,9 1-131 0 0,0 1 0 0 0,1 0-1 0 0,-1 1 1 0 0,0 0 0 0 0,1 0 0 0 0,0 1 0 0 0,-1-1-1 0 0,1 2 1 0 0,0-1 0 0 0,1 1 0 0 0,-1 1 0 0 0,1-1-1 0 0,0 1 1 0 0,0 1 0 0 0,0-1 0 0 0,1 1 0 0 0,-1 0-1 0 0,1 1 1 0 0,-9 13 0 0 0,11-15-1 0 0,-1 1 0 0 0,1 1 0 0 0,1-1 0 0 0,-1 0 0 0 0,1 1 0 0 0,0 0 0 0 0,1 0 0 0 0,0 0 0 0 0,0 0 0 0 0,0 0 0 0 0,1 0 0 0 0,0 0 0 0 0,0 9 0 0 0,1 13 0 0 0,1-1 0 0 0,5 33 0 0 0,1 23 0 0 0,-7-56 0 0 0,-2 0 0 0 0,-2-1 0 0 0,0 1 0 0 0,-1-1 0 0 0,-11 28 0 0 0,72-97-4524 0 0,15-16-8440 0 0,-14 12 4575 0 0,-1-3 3493 0 0,-33 27 3258 0 0</inkml:trace>
</inkml:ink>
</file>

<file path=ppt/ink/ink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6.235"/>
    </inkml:context>
    <inkml:brush xml:id="br0">
      <inkml:brushProperty name="width" value="0.05" units="cm"/>
      <inkml:brushProperty name="height" value="0.05" units="cm"/>
      <inkml:brushProperty name="color" value="#008C3A"/>
    </inkml:brush>
  </inkml:definitions>
  <inkml:trace contextRef="#ctx0" brushRef="#br0">1567 74 4184 0 0,'3'-24'5806'0'0,"-4"16"-3775"0"0,-1 2-1378 0 0,1 4-314 0 0,1 0 0 0 0,-1 0 0 0 0,-1 0-1 0 0,1 0 1 0 0,0 0 0 0 0,0 0 0 0 0,-1 1-1 0 0,1-1 1 0 0,-1 0 0 0 0,1 1 0 0 0,-1-1-1 0 0,0 1 1 0 0,0-1 0 0 0,0 1 0 0 0,0 0-1 0 0,0 0 1 0 0,0 0 0 0 0,0 0 0 0 0,-3-1-1 0 0,0 1 12 0 0,0 0 0 0 0,0 0 0 0 0,0 1 0 0 0,0 0-1 0 0,0 0 1 0 0,0 0 0 0 0,0 0 0 0 0,-8 2 0 0 0,-6 3 190 0 0,0 1 1 0 0,1 0-1 0 0,-30 15 1 0 0,-68 41 959 0 0,-128 92 0 0 0,184-114-1170 0 0,-357 226 2418 0 0,202-142-3464 0 0,-5-12-7412 0 0,206-106 5148 0 0,-8 3-1786 0 0,-35 8-6533 0 0,46-14 9434 0 0</inkml:trace>
</inkml:ink>
</file>

<file path=ppt/ink/ink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6.610"/>
    </inkml:context>
    <inkml:brush xml:id="br0">
      <inkml:brushProperty name="width" value="0.05" units="cm"/>
      <inkml:brushProperty name="height" value="0.05" units="cm"/>
      <inkml:brushProperty name="color" value="#008C3A"/>
    </inkml:brush>
  </inkml:definitions>
  <inkml:trace contextRef="#ctx0" brushRef="#br0">6 0 5621 0 0,'0'0'24316'0'0,"15"17"-26517"0"0,-13 13-2005 0 0,-1 0-1 0 0,-1 0 1 0 0,-2 0 0 0 0,-8 45 0 0 0,2-15-233 0 0,4-33 2693 0 0</inkml:trace>
</inkml:ink>
</file>

<file path=ppt/ink/ink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46.939"/>
    </inkml:context>
    <inkml:brush xml:id="br0">
      <inkml:brushProperty name="width" value="0.05" units="cm"/>
      <inkml:brushProperty name="height" value="0.05" units="cm"/>
      <inkml:brushProperty name="color" value="#008C3A"/>
    </inkml:brush>
  </inkml:definitions>
  <inkml:trace contextRef="#ctx0" brushRef="#br0">0 135 4216 0 0,'5'19'10952'0'0,"-4"-19"-10648"0"0,1 1 0 0 0,0 0 1 0 0,-1-1-1 0 0,1 0 0 0 0,0 1 0 0 0,-1-1 0 0 0,1 0 1 0 0,0 1-1 0 0,0-1 0 0 0,-1 0 0 0 0,1 0 0 0 0,0-1 0 0 0,2 1 1 0 0,39-13 1135 0 0,-36 11-1032 0 0,68-27-2367 0 0,35-20-6383 0 0,10-3-290 0 0,-90 41 6810 0 0</inkml:trace>
</inkml:ink>
</file>

<file path=ppt/ink/ink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55.248"/>
    </inkml:context>
    <inkml:brush xml:id="br0">
      <inkml:brushProperty name="width" value="0.05" units="cm"/>
      <inkml:brushProperty name="height" value="0.05" units="cm"/>
      <inkml:brushProperty name="color" value="#008C3A"/>
    </inkml:brush>
  </inkml:definitions>
  <inkml:trace contextRef="#ctx0" brushRef="#br0">505 0 2292 0 0,'0'0'25908'0'0,"-48"2"-24995"0"0,40-1-829 0 0,1 1-1 0 0,-1-1 1 0 0,1 1-1 0 0,-1 0 1 0 0,1 1-1 0 0,-1-1 1 0 0,1 2-1 0 0,0-1 0 0 0,1 1 1 0 0,-1 0-1 0 0,0 0 1 0 0,1 1-1 0 0,0 0 1 0 0,0 0-1 0 0,1 0 1 0 0,-1 1-1 0 0,1 0 1 0 0,0 0-1 0 0,1 0 0 0 0,-1 0 1 0 0,1 1-1 0 0,1 0 1 0 0,-1 0-1 0 0,1 0 1 0 0,0 0-1 0 0,1 0 1 0 0,0 1-1 0 0,-2 13 1 0 0,0-1-4 0 0,-1 0 0 0 0,0 0 1 0 0,-1 0-1 0 0,-2 0 1 0 0,0-1-1 0 0,-1 0 0 0 0,0 0 1 0 0,-2-1-1 0 0,0-1 1 0 0,-14 17-1 0 0,-1-4-601 0 0,0-1 0 0 0,-2-2 1 0 0,-2 0-1 0 0,-44 31 0 0 0,63-47-5234 0 0,44-17-17568 0 0,-24 3 25169 0 0,3-1-3600 0 0</inkml:trace>
</inkml:ink>
</file>

<file path=ppt/ink/ink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55.592"/>
    </inkml:context>
    <inkml:brush xml:id="br0">
      <inkml:brushProperty name="width" value="0.05" units="cm"/>
      <inkml:brushProperty name="height" value="0.05" units="cm"/>
      <inkml:brushProperty name="color" value="#008C3A"/>
    </inkml:brush>
  </inkml:definitions>
  <inkml:trace contextRef="#ctx0" brushRef="#br0">1896 651 4492 0 0,'26'-11'9109'0'0,"-1"-6"4502"0"0,-70 29-12830 0 0,43-12-1087 0 0,-8 4 145 0 0,7-2-2516 0 0</inkml:trace>
  <inkml:trace contextRef="#ctx0" brushRef="#br0" timeOffset="1">1514 332 3704 0 0,'-9'-11'2409'0'0,"-10"-13"17719"0"0,29 33-18975 0 0,-7-5-1014 0 0,0-1 1 0 0,-1 1 0 0 0,0 0-1 0 0,0-1 1 0 0,0 1-1 0 0,0 0 1 0 0,0 0-1 0 0,-1 0 1 0 0,0 1-1 0 0,0-1 1 0 0,0 0-1 0 0,0 0 1 0 0,-1 1 0 0 0,0-1-1 0 0,0 7 1 0 0,-8 62 842 0 0,8-73-966 0 0,-3 15 83 0 0,-1 0 1 0 0,0-1 0 0 0,-1 1 0 0 0,-1-1-1 0 0,0 0 1 0 0,-1-1 0 0 0,0 0-1 0 0,-1 0 1 0 0,-11 13 0 0 0,-31 26-3203 0 0,50-51 2811 0 0,-1-1 0 0 0,1 1 0 0 0,-1-1 0 0 0,0 1 0 0 0,1-1 0 0 0,-1 1 0 0 0,0-1 0 0 0,0 1-1 0 0,1-1 1 0 0,-1 1 0 0 0,0-1 0 0 0,0 0 0 0 0,0 0 0 0 0,1 1 0 0 0,-1-1 0 0 0,0 0 0 0 0,0 0 0 0 0,0 0 0 0 0,0 0 0 0 0,1 0-1 0 0,-1 0 1 0 0,0 0 0 0 0,0 0 0 0 0,0 0 0 0 0,0 0 0 0 0,1-1 0 0 0,-1 1 0 0 0,0 0 0 0 0,0-1 0 0 0,0 1 0 0 0,1 0-1 0 0,-1-1 1 0 0,0 1 0 0 0,0-1 0 0 0,1 1 0 0 0,-1-1 0 0 0,0 1 0 0 0,1-1 0 0 0,-1 0 0 0 0,1 1 0 0 0,-1-1 0 0 0,1 0 0 0 0,-1 1-1 0 0,1-1 1 0 0,-1 0 0 0 0,1 0 0 0 0,0 1 0 0 0,0-1 0 0 0,-1 0 0 0 0,1 0 0 0 0,0-1 0 0 0,-11-49-9787 0 0,10 47 9441 0 0,-1-12-1240 0 0</inkml:trace>
  <inkml:trace contextRef="#ctx0" brushRef="#br0" timeOffset="2">1270 68 4156 0 0,'9'-51'21068'0'0,"-10"75"-18833"0"0,-7 49-100 0 0,-20 79 1 0 0,-7-5-7827 0 0,35-145 5537 0 0,-15 47-7241 0 0,14-46 6040 0 0,-1 0-1 0 0,1 1 1 0 0,-1-1-1 0 0,0 0 1 0 0,0 0-1 0 0,0 0 1 0 0,0 0-1 0 0,0 0 1 0 0,-1 0-1 0 0,0-1 1 0 0,-4 5-1 0 0,0-3-492 0 0</inkml:trace>
  <inkml:trace contextRef="#ctx0" brushRef="#br0" timeOffset="3">1102 459 4464 0 0,'0'0'1935'0'0,"-27"25"5390"0"0,-82 98 2962 0 0,73-86-9563 0 0,-2-2 0 0 0,-74 54 1 0 0,59-51-382 0 0,-42 28-8603 0 0,83-59 5941 0 0,1-1 1 0 0,-1 0-1 0 0,0-1 0 0 0,-1-1 1 0 0,1 0-1 0 0,-23 4 0 0 0,17-6 403 0 0</inkml:trace>
  <inkml:trace contextRef="#ctx0" brushRef="#br0" timeOffset="4">341 379 4184 0 0,'-1'-1'848'0'0,"0"1"-1"0"0,-1-1 0 0 0,1 0 0 0 0,0 0 0 0 0,-1 1 0 0 0,1-1 0 0 0,0 0 0 0 0,0 0 1 0 0,0 0-1 0 0,0 0 0 0 0,0-1 0 0 0,0 1 0 0 0,-1-2 0 0 0,10 1-490 0 0,0 0 0 0 0,0 0-1 0 0,1 1 1 0 0,-1 1 0 0 0,0-1-1 0 0,1 1 1 0 0,-1 1 0 0 0,1-1 0 0 0,-1 1-1 0 0,0 1 1 0 0,0 0 0 0 0,11 3-1 0 0,-13-3-248 0 0,1 0 0 0 0,-1 0-1 0 0,1 0 1 0 0,-1 1-1 0 0,0 0 1 0 0,0 0 0 0 0,0 1-1 0 0,-1 0 1 0 0,1 0 0 0 0,-1 0-1 0 0,0 0 1 0 0,0 1-1 0 0,0 0 1 0 0,-1 0 0 0 0,0 0-1 0 0,5 7 1 0 0,-8-10-68 0 0,0 0 0 0 0,-1 1 0 0 0,1-1 1 0 0,0 0-1 0 0,-1 0 0 0 0,1 1 0 0 0,-1-1 1 0 0,0 0-1 0 0,1 1 0 0 0,-1-1 0 0 0,0 0 1 0 0,-1 1-1 0 0,1-1 0 0 0,0 0 0 0 0,-1 1 1 0 0,1-1-1 0 0,-1 0 0 0 0,0 0 0 0 0,1 0 1 0 0,-1 1-1 0 0,-2 1 0 0 0,1 0 10 0 0,-1-1 0 0 0,0 1 0 0 0,0-1 0 0 0,0 0 0 0 0,0 0 0 0 0,-1 0 0 0 0,1 0 0 0 0,-1-1-1 0 0,0 0 1 0 0,-6 4 0 0 0,2-2-1 0 0,0-1-1 0 0,0 0 1 0 0,0 0-1 0 0,-1-1 0 0 0,1 0 1 0 0,-1 0-1 0 0,1-1 0 0 0,-1 0 1 0 0,0-1-1 0 0,-16 0 1 0 0,22-1-40 0 0,1 1 1 0 0,-1 0 0 0 0,1-1 0 0 0,-1 0 0 0 0,1 1 0 0 0,0-1-1 0 0,-1 0 1 0 0,1 0 0 0 0,0-1 0 0 0,0 1 0 0 0,0 0 0 0 0,0-1 0 0 0,0 1-1 0 0,0-1 1 0 0,0 0 0 0 0,0 1 0 0 0,1-1 0 0 0,-1 0 0 0 0,1 0-1 0 0,-1 0 1 0 0,1 0 0 0 0,0-1 0 0 0,0 1 0 0 0,0 0 0 0 0,-2-5 0 0 0,2 1-21 0 0,1-1 1 0 0,-1 1-1 0 0,1-1 1 0 0,0 1-1 0 0,1-1 1 0 0,-1 0-1 0 0,4-12 1 0 0,-4 19 14 0 0,0 1 0 0 0,0-1 0 0 0,0 0-1 0 0,0 0 1 0 0,1 0 0 0 0,-1 0 0 0 0,0 1 0 0 0,0-1 0 0 0,0 0 0 0 0,0 0 0 0 0,0 0 0 0 0,0 0 0 0 0,0 0 0 0 0,1 0 0 0 0,-1 0 0 0 0,0 1 0 0 0,0-1 0 0 0,0 0 0 0 0,0 0 0 0 0,1 0 0 0 0,-1 0 0 0 0,0 0 0 0 0,0 0 0 0 0,0 0 0 0 0,0 0 0 0 0,1 0 0 0 0,-1 0 0 0 0,0 0 0 0 0,0 0 0 0 0,0 0 0 0 0,0 0 0 0 0,1 0 0 0 0,-1 0 0 0 0,0 0 0 0 0,0 0 0 0 0,0 0 0 0 0,0 0 0 0 0,1 0 0 0 0,-1 0-1 0 0,0 0 1 0 0,0 0 0 0 0,0-1 0 0 0,0 1 0 0 0,0 0 0 0 0,1 0 0 0 0,-1 0 0 0 0,0 0 0 0 0,0 0 0 0 0,0 0 0 0 0,0-1 0 0 0,0 1 0 0 0,0 0 0 0 0,0 0 0 0 0,1 0 0 0 0,-1 0 0 0 0,0 0 0 0 0,0-1 0 0 0,0 1 0 0 0,0 0 0 0 0,0 0 0 0 0,0 0 0 0 0,0 0 0 0 0,0-1 0 0 0,0 1 0 0 0,0 0 0 0 0,0 0 0 0 0,0 0 6 0 0,1 1 0 0 0,-1 0 0 0 0,0-1 1 0 0,1 1-1 0 0,-1 0 0 0 0,0-1 0 0 0,0 1 0 0 0,0 0 1 0 0,1 0-1 0 0,-1-1 0 0 0,0 1 0 0 0,0 0 0 0 0,0 0 1 0 0,0-1-1 0 0,0 1 0 0 0,-1 0 0 0 0,1 0 0 0 0,0-1 1 0 0,0 1-1 0 0,0 0 0 0 0,-1 0 0 0 0,-9 15 202 0 0,-1-1-1 0 0,0 0 1 0 0,-1-1-1 0 0,-1 0 1 0 0,0-1-1 0 0,-1 0 0 0 0,-28 19 1 0 0,35-28-73 0 0,0 0 1 0 0,0 0-1 0 0,0 0 0 0 0,-1-1 1 0 0,0 0-1 0 0,1-1 0 0 0,-1 1 0 0 0,0-2 1 0 0,-10 2-1 0 0,13-2 2 0 0,0-1 1 0 0,0 0-1 0 0,0-1 0 0 0,0 1 0 0 0,0-1 1 0 0,1 0-1 0 0,-1 0 0 0 0,0-1 0 0 0,0 1 0 0 0,1-1 1 0 0,-1 0-1 0 0,1-1 0 0 0,-1 1 0 0 0,1-1 1 0 0,0 1-1 0 0,-5-6 0 0 0,4 3-95 0 0,0 0-1 0 0,0 0 1 0 0,1 0 0 0 0,0-1-1 0 0,0 0 1 0 0,0 1 0 0 0,1-2 0 0 0,0 1-1 0 0,0 0 1 0 0,1-1 0 0 0,-1 1-1 0 0,2-1 1 0 0,-1 0 0 0 0,1 1-1 0 0,-1-1 1 0 0,2 0 0 0 0,-1 0-1 0 0,1-9 1 0 0,2-15 306 0 0,1 1 0 0 0,13-59 0 0 0,-2 17-135 0 0,-10 31-2506 0 0,-2 26-569 0 0,-2 1 0 0 0,0-1 0 0 0,0 0 0 0 0,-2 0 1 0 0,-3-16-1 0 0,-9-16-1255 0 0,0 12-2434 0 0,7 23 4744 0 0</inkml:trace>
</inkml:ink>
</file>

<file path=ppt/ink/ink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55.920"/>
    </inkml:context>
    <inkml:brush xml:id="br0">
      <inkml:brushProperty name="width" value="0.05" units="cm"/>
      <inkml:brushProperty name="height" value="0.05" units="cm"/>
      <inkml:brushProperty name="color" value="#008C3A"/>
    </inkml:brush>
  </inkml:definitions>
  <inkml:trace contextRef="#ctx0" brushRef="#br0">129 11 4420 0 0,'3'-1'469'0'0,"-1"-1"0"0"0,1 1-1 0 0,0 0 1 0 0,-1 0 0 0 0,1 0-1 0 0,0 0 1 0 0,-1 0 0 0 0,1 0-1 0 0,0 1 1 0 0,0 0 0 0 0,0-1-1 0 0,0 1 1 0 0,0 0 0 0 0,0 0-1 0 0,-1 1 1 0 0,1-1 0 0 0,0 1-1 0 0,0-1 1 0 0,0 1 0 0 0,0 0-1 0 0,-1 0 1 0 0,1 0 0 0 0,0 0-1 0 0,-1 1 1 0 0,4 1 0 0 0,-4-1-319 0 0,-1 0 0 0 0,1 0 0 0 0,0 0 1 0 0,-1 0-1 0 0,0 0 0 0 0,0 0 1 0 0,1 0-1 0 0,-1 0 0 0 0,0 0 0 0 0,-1 0 1 0 0,1 1-1 0 0,0-1 0 0 0,-1 0 1 0 0,1 1-1 0 0,-1-1 0 0 0,0 1 0 0 0,1-1 1 0 0,-1 0-1 0 0,-1 1 0 0 0,1-1 1 0 0,0 1-1 0 0,0-1 0 0 0,-1 0 0 0 0,0 1 1 0 0,1-1-1 0 0,-1 0 0 0 0,0 0 1 0 0,0 1-1 0 0,0-1 0 0 0,0 0 0 0 0,-2 2 1 0 0,-8 12 328 0 0,0 0 1 0 0,-1-1 0 0 0,0 0 0 0 0,-1-1 0 0 0,-1 0 0 0 0,-16 11 0 0 0,15-12-9 0 0,1 0 1 0 0,0 0-1 0 0,1 1 1 0 0,0 1-1 0 0,-20 31 1 0 0,32-44-451 0 0,0-1 1 0 0,1 0-1 0 0,-1 0 1 0 0,1 0-1 0 0,-1 0 1 0 0,1 0-1 0 0,-1 1 1 0 0,1-1-1 0 0,0 0 1 0 0,0 0-1 0 0,0 1 1 0 0,-1-1-1 0 0,1 0 1 0 0,0 0-1 0 0,1 1 1 0 0,-1-1-1 0 0,0 0 1 0 0,0 0-1 0 0,0 1 1 0 0,1-1-1 0 0,-1 0 1 0 0,1 0-1 0 0,-1 0 1 0 0,1 1 0 0 0,-1-1-1 0 0,1 0 1 0 0,0 0-1 0 0,-1 0 1 0 0,1 0-1 0 0,0 0 1 0 0,0 0-1 0 0,0-1 1 0 0,0 1-1 0 0,0 0 1 0 0,0 0-1 0 0,0 0 1 0 0,0-1-1 0 0,0 1 1 0 0,0-1-1 0 0,0 1 1 0 0,1-1-1 0 0,-1 1 1 0 0,0-1-1 0 0,0 0 1 0 0,3 1-1 0 0,7 2-110 0 0,0-1-1 0 0,1 0 1 0 0,23 1-1 0 0,-26-2-28 0 0,44 1-1327 0 0,67-5 0 0 0,-50-4-2774 0 0,120-27 0 0 0,-80 4-2511 0 0,194-82 0 0 0,-236 83 4906 0 0</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22.552"/>
    </inkml:context>
    <inkml:brush xml:id="br0">
      <inkml:brushProperty name="width" value="0.05" units="cm"/>
      <inkml:brushProperty name="height" value="0.05" units="cm"/>
    </inkml:brush>
  </inkml:definitions>
  <inkml:trace contextRef="#ctx0" brushRef="#br0">208 36 4852 0 0,'5'-25'9053'0'0,"-3"18"-2392"0"0,4 5-6153 0 0,-1 2-1 0 0,1-1 1 0 0,-1 1 0 0 0,1 0-1 0 0,-1 0 1 0 0,1 0 0 0 0,-1 1-1 0 0,1 0 1 0 0,9 3 0 0 0,4-1 69 0 0,176 7 1987 0 0,-61-6-861 0 0,-133-4-1680 0 0,1 0 0 0 0,-1 0-1 0 0,1 0 1 0 0,-1 0-1 0 0,1 1 1 0 0,-1-1 0 0 0,0 1-1 0 0,1-1 1 0 0,-1 1-1 0 0,0-1 1 0 0,1 1 0 0 0,-1 0-1 0 0,0-1 1 0 0,0 1-1 0 0,0 0 1 0 0,1 0 0 0 0,-1 0-1 0 0,0 0 1 0 0,0 0-1 0 0,0 0 1 0 0,-1 0 0 0 0,1 0-1 0 0,1 2 1 0 0,-1 0 29 0 0,0-1-1 0 0,0 1 1 0 0,-1 0 0 0 0,1-1 0 0 0,-1 1 0 0 0,1 0 0 0 0,-1 0-1 0 0,0 0 1 0 0,0-1 0 0 0,0 1 0 0 0,-1 4 0 0 0,-2 8 184 0 0,-1 1 1 0 0,0-1 0 0 0,-11 22-1 0 0,10-24-161 0 0,-83 257 10 0 0,41-119-76 0 0,27-91-9 0 0,-107 286 0 0 0,110-309 0 0 0,-2 0 0 0 0,-1-2 0 0 0,-2 0 0 0 0,-1-2 0 0 0,-2 0 0 0 0,-56 56 0 0 0,77-85 0 0 0,2-2 0 0 0,0 0 0 0 0,0 0 0 0 0,0 0 0 0 0,0-1 0 0 0,-1 1 0 0 0,1-1 0 0 0,0 1 0 0 0,-1-1 0 0 0,1 0 0 0 0,-1 0 0 0 0,0 0 0 0 0,1 0 0 0 0,-1 0 0 0 0,0 0 0 0 0,0-1 0 0 0,1 0 0 0 0,-1 1 0 0 0,0-1 0 0 0,0 0 0 0 0,0 0 0 0 0,1-1 0 0 0,-1 1 0 0 0,-3-1 0 0 0,2 0-249 0 0,1 1 0 0 0,-1-1 0 0 0,0 0 0 0 0,1 0 0 0 0,-1-1 0 0 0,1 1 0 0 0,-1-1 0 0 0,1 1 0 0 0,0-1 0 0 0,0 0 0 0 0,-4-3 0 0 0,5 2-469 0 0,-1 0 0 0 0,0 1 1 0 0,1-1-1 0 0,0-1 0 0 0,0 1 1 0 0,0 0-1 0 0,0 0 0 0 0,0-1 1 0 0,1 1-1 0 0,-1-1 0 0 0,1 0 1 0 0,0 1-1 0 0,0-1 0 0 0,1 0 1 0 0,-1-3-1 0 0,0-3-1251 0 0,0 0 1 0 0,2 0 0 0 0,-1 0-1 0 0,1 0 1 0 0,3-12 0 0 0,8-24-1602 0 0,-4 23 1830 0 0</inkml:trace>
</inkml:ink>
</file>

<file path=ppt/ink/ink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57.154"/>
    </inkml:context>
    <inkml:brush xml:id="br0">
      <inkml:brushProperty name="width" value="0.05" units="cm"/>
      <inkml:brushProperty name="height" value="0.05" units="cm"/>
      <inkml:brushProperty name="color" value="#008C3A"/>
    </inkml:brush>
  </inkml:definitions>
  <inkml:trace contextRef="#ctx0" brushRef="#br0">807 37 4164 0 0,'0'-1'312'0'0,"1"1"1"0"0,-1-1-1 0 0,0 1 0 0 0,0 0 0 0 0,0-1 0 0 0,0 1 0 0 0,0-1 0 0 0,0 1 0 0 0,0-1 1 0 0,0 1-1 0 0,0-1 0 0 0,0 1 0 0 0,0-1 0 0 0,0 1 0 0 0,0-1 0 0 0,0 1 0 0 0,0-1 0 0 0,0 1 1 0 0,0-1-1 0 0,-1 1 0 0 0,1-1 0 0 0,0 1 0 0 0,0 0 0 0 0,-1-1 0 0 0,1 1 0 0 0,-1-2 937 0 0,1 2-937 0 0,-1 0 0 0 0,1-1 0 0 0,-1 1 0 0 0,1 0 0 0 0,0 0 0 0 0,-1-1 1 0 0,1 1-1 0 0,-1 0 0 0 0,-14 15 2421 0 0,-9 34-1796 0 0,10-2 364 0 0,13-46-1310 0 0,23-30-343 0 0,-17 19 406 0 0,0 1 1 0 0,0-1 0 0 0,-1-1 0 0 0,0 1 0 0 0,-1-1 0 0 0,0 1 0 0 0,-1-1 0 0 0,1-11 0 0 0,-30 48 364 0 0,-11 23 390 0 0,18-24-401 0 0,-33 36 0 0 0,43-52-325 0 0,0-1 1 0 0,0 0-1 0 0,-21 13 1 0 0,30-20-88 0 0,0 0 0 0 0,0-1 1 0 0,0 1-1 0 0,0 0 0 0 0,0-1 0 0 0,0 1 0 0 0,0-1 1 0 0,0 1-1 0 0,0-1 0 0 0,0 0 0 0 0,-1 1 1 0 0,1-1-1 0 0,0 0 0 0 0,0 0 0 0 0,0 0 1 0 0,0 0-1 0 0,0 0 0 0 0,-1 0 0 0 0,1 0 1 0 0,0 0-1 0 0,0 0 0 0 0,0 0 0 0 0,0-1 1 0 0,0 1-1 0 0,-1 0 0 0 0,1-1 0 0 0,0 1 1 0 0,0-1-1 0 0,0 1 0 0 0,0-1 0 0 0,0 0 0 0 0,0 1 1 0 0,1-1-1 0 0,-1 0 0 0 0,0 0 0 0 0,0 0 1 0 0,0 0-1 0 0,1 1 0 0 0,-1-1 0 0 0,0 0 1 0 0,1 0-1 0 0,-1 0 0 0 0,1-1 0 0 0,-1 1 1 0 0,1 0-1 0 0,0 0 0 0 0,-1 0 0 0 0,1 0 1 0 0,0 0-1 0 0,0 0 0 0 0,0-1 0 0 0,0 0 0 0 0,-1-5-31 0 0,0-1 0 0 0,1 1 0 0 0,0 0 0 0 0,0 0 0 0 0,1-1 0 0 0,2-12 0 0 0,-2 5 344 0 0,-11 22-20 0 0,-25 38 217 0 0,11-13-180 0 0,14-21-199 0 0,1 0 31 0 0,0-1 0 0 0,-1 0 0 0 0,0 0-1 0 0,0-1 1 0 0,-1 0 0 0 0,0-1 0 0 0,-19 11 0 0 0,29-18-134 0 0,0-1 0 0 0,0 1 1 0 0,0-1-1 0 0,0 0 1 0 0,0 1-1 0 0,-1-1 0 0 0,1 0 1 0 0,0 0-1 0 0,0 0 1 0 0,0 0-1 0 0,0 0 0 0 0,-1 0 1 0 0,1 0-1 0 0,0 0 0 0 0,0 0 1 0 0,0 0-1 0 0,0-1 1 0 0,0 1-1 0 0,0 0 0 0 0,-1-1 1 0 0,1 1-1 0 0,0-1 0 0 0,0 1 1 0 0,0-1-1 0 0,0 0 1 0 0,0 1-1 0 0,1-1 0 0 0,-1 0 1 0 0,-1-1-1 0 0,0-1-4 0 0,1 1 1 0 0,0-1-1 0 0,0 1 0 0 0,0-1 1 0 0,1 1-1 0 0,-1-1 0 0 0,0 0 1 0 0,1 0-1 0 0,0 1 0 0 0,0-1 0 0 0,0 0 1 0 0,0-3-1 0 0,1-9-32 0 0,2-1 0 0 0,-1 0 0 0 0,6-15 0 0 0,-7 30 11 0 0,21-78-113 0 0,-22 78 256 0 0,-2 2-123 0 0,0 0 1 0 0,1 1-1 0 0,-1-1 0 0 0,0 1 1 0 0,1 0-1 0 0,-1 0 0 0 0,1 0 1 0 0,-1-1-1 0 0,1 1 0 0 0,-2 4 1 0 0,2-3 11 0 0,-33 34 343 0 0,0-1 1 0 0,-3-2-1 0 0,-59 43 0 0 0,3-9-8110 0 0,48-36-1480 0 0,31-19 19 0 0,9-7 7417 0 0</inkml:trace>
</inkml:ink>
</file>

<file path=ppt/ink/ink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57.482"/>
    </inkml:context>
    <inkml:brush xml:id="br0">
      <inkml:brushProperty name="width" value="0.05" units="cm"/>
      <inkml:brushProperty name="height" value="0.05" units="cm"/>
      <inkml:brushProperty name="color" value="#008C3A"/>
    </inkml:brush>
  </inkml:definitions>
  <inkml:trace contextRef="#ctx0" brushRef="#br0">1 46 3252 0 0,'12'1'1528'0'0,"-1"1"-147"0"0,3 0-9 0 0,3 1-140 0 0,-3-3-188 0 0,7 0-64 0 0,-3 0-232 0 0,1-3-244 0 0,2 1-220 0 0,-3 0-416 0 0,5 1-656 0 0,0-8-616 0 0,-7 2-960 0 0,7-2 212 0 0,-2-1 35 0 0,-3-1 293 0 0</inkml:trace>
</inkml:ink>
</file>

<file path=ppt/ink/ink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57.841"/>
    </inkml:context>
    <inkml:brush xml:id="br0">
      <inkml:brushProperty name="width" value="0.05" units="cm"/>
      <inkml:brushProperty name="height" value="0.05" units="cm"/>
      <inkml:brushProperty name="color" value="#008C3A"/>
    </inkml:brush>
  </inkml:definitions>
  <inkml:trace contextRef="#ctx0" brushRef="#br0">89 50 5280 0 0,'2'-18'3748'0'0,"7"-13"13817"0"0,-10 50-16351 0 0,-35 191 1929 0 0,13-88-6540 0 0,6 2-6557 0 0,-3 25-5181 0 0,17-133 13375 0 0</inkml:trace>
</inkml:ink>
</file>

<file path=ppt/ink/ink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58.388"/>
    </inkml:context>
    <inkml:brush xml:id="br0">
      <inkml:brushProperty name="width" value="0.05" units="cm"/>
      <inkml:brushProperty name="height" value="0.05" units="cm"/>
      <inkml:brushProperty name="color" value="#008C3A"/>
    </inkml:brush>
  </inkml:definitions>
  <inkml:trace contextRef="#ctx0" brushRef="#br0">609 27 6041 0 0,'-12'-26'19579'0'0,"35"133"-18092"0"0,-2-8 1343 0 0,11 114 0 0 0,-31-200-2830 0 0,-1-1 0 0 0,0 1 0 0 0,-1-1 0 0 0,0 1 0 0 0,-1-1 0 0 0,0 1 0 0 0,-1-1 0 0 0,-1 0 0 0 0,1 0 0 0 0,-2-1 0 0 0,0 1 0 0 0,0-1 0 0 0,-1 0 0 0 0,-11 15 0 0 0,12-19 0 0 0,-1 0 0 0 0,-1 0 0 0 0,1-1 0 0 0,-1 0 0 0 0,0 0 0 0 0,0-1 0 0 0,-1 0 0 0 0,0 0 0 0 0,0 0 0 0 0,0-1 0 0 0,0-1 0 0 0,-1 1 0 0 0,1-1 0 0 0,-1-1 0 0 0,0 1 0 0 0,0-2 0 0 0,0 1 0 0 0,0-1 0 0 0,0 0 0 0 0,-14-1 0 0 0,-3-2 0 0 0,1-1 0 0 0,-1-1 0 0 0,1-1 0 0 0,0-2 0 0 0,1 0 0 0 0,-1-1 0 0 0,1-2 0 0 0,1 0 0 0 0,-36-22 0 0 0,45 23 0 0 0,0-1 0 0 0,1 0 0 0 0,0-1 0 0 0,1 0 0 0 0,0-1 0 0 0,-19-25 0 0 0,24 28 0 0 0,1-1 0 0 0,1 1 0 0 0,0-1 0 0 0,0 0 0 0 0,1 0 0 0 0,0 0 0 0 0,1-1 0 0 0,0 0 0 0 0,1 1 0 0 0,0-1 0 0 0,-1-14 0 0 0,3 20-72 0 0,0 0 0 0 0,0-1-1 0 0,0 1 1 0 0,0 0 0 0 0,1-1 0 0 0,0 1 0 0 0,0 0-1 0 0,1 0 1 0 0,-1 0 0 0 0,1 0 0 0 0,0 0 0 0 0,0 0-1 0 0,1 0 1 0 0,0 1 0 0 0,-1-1 0 0 0,1 1 0 0 0,5-5-1 0 0,-4 5-165 0 0,2-1-1 0 0,-1 1 0 0 0,1 0 1 0 0,-1 0-1 0 0,1 1 0 0 0,0 0 0 0 0,0 0 1 0 0,0 0-1 0 0,1 1 0 0 0,-1 0 1 0 0,13-2-1 0 0,7 0-464 0 0,0 2 0 0 0,1 1 0 0 0,-1 1 0 0 0,0 1 0 0 0,40 7 0 0 0,-18-1 2072 0 0,-46-7-889 0 0,34-11 2045 0 0,-22-5-350 0 0</inkml:trace>
</inkml:ink>
</file>

<file path=ppt/ink/ink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59.185"/>
    </inkml:context>
    <inkml:brush xml:id="br0">
      <inkml:brushProperty name="width" value="0.05" units="cm"/>
      <inkml:brushProperty name="height" value="0.05" units="cm"/>
      <inkml:brushProperty name="color" value="#008C3A"/>
    </inkml:brush>
  </inkml:definitions>
  <inkml:trace contextRef="#ctx0" brushRef="#br0">178 45 4144 0 0,'-5'-33'10131'0'0,"3"22"-1527"0"0,-6 31-6996 0 0,-19 83 1407 0 0,2-7-4660 0 0,20-82-148 0 0,0 0 1 0 0,-1-1 0 0 0,-1 1-1 0 0,-12 19 1 0 0,11-21-519 0 0,4-6 746 0 0,-1 1 1 0 0,1-1 0 0 0,-1 0 0 0 0,0 0 0 0 0,-1 0 0 0 0,1-1 0 0 0,-10 7 0 0 0,3-5-119 0 0</inkml:trace>
</inkml:ink>
</file>

<file path=ppt/ink/ink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7:59.966"/>
    </inkml:context>
    <inkml:brush xml:id="br0">
      <inkml:brushProperty name="width" value="0.05" units="cm"/>
      <inkml:brushProperty name="height" value="0.05" units="cm"/>
      <inkml:brushProperty name="color" value="#008C3A"/>
    </inkml:brush>
  </inkml:definitions>
  <inkml:trace contextRef="#ctx0" brushRef="#br0">1034 93 4932 0 0,'12'-24'15800'0'0,"-8"35"-15467"0"0,-3-3 0 0 0,-1 1 0 0 0,0 0 0 0 0,-1-1 0 0 0,0 1 0 0 0,0-1 0 0 0,-1 1 0 0 0,0-1 0 0 0,-1 0 0 0 0,0 1 0 0 0,-6 12 0 0 0,2-6 13 0 0,0-1 1 0 0,0 1-1 0 0,-11 14 0 0 0,16-26-242 0 0,0 1-1 0 0,-1-1 1 0 0,1 0 0 0 0,-1 0 0 0 0,1-1-1 0 0,-1 1 1 0 0,0 0 0 0 0,0-1 0 0 0,0 0-1 0 0,0 0 1 0 0,0 0 0 0 0,-1 0 0 0 0,1 0-1 0 0,-1-1 1 0 0,1 1 0 0 0,-1-1 0 0 0,1 0-1 0 0,-1 0 1 0 0,-5 1 0 0 0,8-3-85 0 0,-1 1-1 0 0,1-1 1 0 0,-1 1 0 0 0,1-1 0 0 0,-1 0 0 0 0,1 1-1 0 0,0-1 1 0 0,-1 0 0 0 0,1 0 0 0 0,0 0 0 0 0,0 0-1 0 0,0 0 1 0 0,-1 0 0 0 0,1 0 0 0 0,0-1 0 0 0,1 1-1 0 0,-1 0 1 0 0,0 0 0 0 0,0-1 0 0 0,0 1 0 0 0,1-1-1 0 0,-1 1 1 0 0,1-1 0 0 0,-1 1 0 0 0,1-1 0 0 0,0 1-1 0 0,-1-1 1 0 0,1 1 0 0 0,0-1 0 0 0,0 1-1 0 0,0-3 1 0 0,-1-51 183 0 0,1 53-178 0 0,7-58 88 0 0,14-62 0 0 0,-16 100-208 0 0,-5 20 454 0 0,-13 35 3 0 0,-11 77 454 0 0,16-64-556 0 0,-22 63 1 0 0,30-107-248 0 0,-1 0 1 0 0,0-1 0 0 0,1 1 0 0 0,-1 0-1 0 0,0-1 1 0 0,0 1 0 0 0,0-1 0 0 0,-1 1 0 0 0,1-1-1 0 0,0 1 1 0 0,0-1 0 0 0,-1 0 0 0 0,1 1 0 0 0,-1-1-1 0 0,1 0 1 0 0,-1 0 0 0 0,1 0 0 0 0,-1 0-1 0 0,0-1 1 0 0,0 1 0 0 0,1 0 0 0 0,-1-1 0 0 0,0 1-1 0 0,0-1 1 0 0,0 0 0 0 0,0 1 0 0 0,1-1 0 0 0,-1 0-1 0 0,0 0 1 0 0,0 0 0 0 0,0 0 0 0 0,0-1-1 0 0,-2 0 1 0 0,-4 1 18 0 0,0 1-1 0 0,0-1 0 0 0,0 1 1 0 0,0 1-1 0 0,0-1 0 0 0,0 1 1 0 0,0 1-1 0 0,1-1 0 0 0,-1 1 1 0 0,1 1-1 0 0,0 0 0 0 0,-10 5 1 0 0,-14 12 278 0 0,-41 36 1 0 0,24-19-187 0 0,41-33-126 0 0,-221 159-2253 0 0,178-131 1359 0 0,-2-3 1 0 0,-93 40 0 0 0,125-64 359 0 0,-7-6-7325 0 0,26-1 7534 0 0,1 1 1 0 0,-1 0-1 0 0,0 0 0 0 0,1-1 1 0 0,-1 1-1 0 0,1 0 1 0 0,-1-1-1 0 0,1 1 1 0 0,-1 0-1 0 0,1-1 1 0 0,-1 1-1 0 0,1-1 1 0 0,-1 1-1 0 0,1-1 1 0 0,0 1-1 0 0,-1-1 1 0 0,1 1-1 0 0,0-1 1 0 0,-1 0-1 0 0,1 1 1 0 0,0-1-1 0 0,0 1 1 0 0,-1-1-1 0 0,1 0 0 0 0,0 0 1 0 0,0-1-129 0 0,0 0-1 0 0,0 0 1 0 0,1 0 0 0 0,-1 0-1 0 0,1 0 1 0 0,-1 0 0 0 0,1 0-1 0 0,0 0 1 0 0,-1 0 0 0 0,1 0-1 0 0,0 0 1 0 0,2-2 0 0 0,7-11-1430 0 0,0-2 120 0 0</inkml:trace>
</inkml:ink>
</file>

<file path=ppt/ink/ink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00.326"/>
    </inkml:context>
    <inkml:brush xml:id="br0">
      <inkml:brushProperty name="width" value="0.05" units="cm"/>
      <inkml:brushProperty name="height" value="0.05" units="cm"/>
      <inkml:brushProperty name="color" value="#008C3A"/>
    </inkml:brush>
  </inkml:definitions>
  <inkml:trace contextRef="#ctx0" brushRef="#br0">1473 58 4576 0 0,'37'-57'14938'0'0,"-45"60"-14009"0"0,-24 16-99 0 0,0 1 0 0 0,2 1 0 0 0,-54 49 0 0 0,26-21-279 0 0,-41 31-124 0 0,-377 295-870 0 0,143-146-10113 0 0,262-188 6705 0 0,-2-2-1 0 0,-87 31 1 0 0,107-48 2131 0 0</inkml:trace>
</inkml:ink>
</file>

<file path=ppt/ink/ink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00.670"/>
    </inkml:context>
    <inkml:brush xml:id="br0">
      <inkml:brushProperty name="width" value="0.05" units="cm"/>
      <inkml:brushProperty name="height" value="0.05" units="cm"/>
      <inkml:brushProperty name="color" value="#008C3A"/>
    </inkml:brush>
  </inkml:definitions>
  <inkml:trace contextRef="#ctx0" brushRef="#br0">0 190 5649 0 0,'21'-18'2351'0'0,"1"0"0"0"0,0 1 0 0 0,29-15 0 0 0,37-14 165 0 0,-13 15-6051 0 0,-1 5-7548 0 0,-67 24 9308 0 0</inkml:trace>
</inkml:ink>
</file>

<file path=ppt/ink/ink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01.576"/>
    </inkml:context>
    <inkml:brush xml:id="br0">
      <inkml:brushProperty name="width" value="0.05" units="cm"/>
      <inkml:brushProperty name="height" value="0.05" units="cm"/>
      <inkml:brushProperty name="color" value="#008C3A"/>
    </inkml:brush>
  </inkml:definitions>
  <inkml:trace contextRef="#ctx0" brushRef="#br0">745 87 4144 0 0,'10'-44'12013'0'0,"-12"32"-5567"0"0,-6 19-3477 0 0,-19 38-2603 0 0,2-6 401 0 0,21-33-708 0 0,0 0-1 0 0,-1 0 1 0 0,0-1 0 0 0,0 0-1 0 0,0 0 1 0 0,0 0-1 0 0,-1-1 1 0 0,0 0 0 0 0,0 0-1 0 0,0 0 1 0 0,0 0-1 0 0,-1-1 1 0 0,0 0 0 0 0,1-1-1 0 0,-1 0 1 0 0,0 0-1 0 0,0 0 1 0 0,0-1 0 0 0,-9 1-1 0 0,14-2-53 0 0,0 0-1 0 0,0-1 0 0 0,-1 1 1 0 0,1-1-1 0 0,0 1 0 0 0,0-1 1 0 0,0 0-1 0 0,0 0 0 0 0,0 0 1 0 0,0 0-1 0 0,0 0 0 0 0,0 0 1 0 0,1-1-1 0 0,-1 1 0 0 0,0-1 1 0 0,1 1-1 0 0,-1-1 1 0 0,1 1-1 0 0,0-1 0 0 0,-1 0 1 0 0,1 0-1 0 0,0 0 0 0 0,0 0 1 0 0,0 0-1 0 0,0 0 0 0 0,0 0 1 0 0,1 0-1 0 0,-1 0 0 0 0,1 0 1 0 0,-1-4-1 0 0,-2-7 22 0 0,2 0-1 0 0,-1 0 1 0 0,2-24 0 0 0,0 28-53 0 0,0-55-116 0 0,0 62 89 0 0,0 15 27 0 0,0-1 1 0 0,-1 1 0 0 0,0-1 0 0 0,-1 1 0 0 0,-6 21 0 0 0,-2-8 125 0 0,-1-2 1 0 0,-1 0 0 0 0,-1 0-1 0 0,-1-1 1 0 0,-23 29-1 0 0,-97 99 447 0 0,38-45-48 0 0,56-56-344 0 0,19-23 217 0 0,-1-1 0 0 0,-37 34 0 0 0,59-60-349 0 0,-1 1 0 0 0,1-1 0 0 0,-1 1 0 0 0,1-1-1 0 0,-1 0 1 0 0,1 0 0 0 0,-1 1 0 0 0,0-1 0 0 0,1 0 0 0 0,-1 0 0 0 0,1 1 0 0 0,-1-1-1 0 0,0 0 1 0 0,1 0 0 0 0,-1 0 0 0 0,0 0 0 0 0,1 0 0 0 0,-1 0 0 0 0,0 0-1 0 0,1 0 1 0 0,-1 0 0 0 0,0 0 0 0 0,1-1 0 0 0,-1 1 0 0 0,1 0 0 0 0,-1 0-1 0 0,0-1 1 0 0,1 1 0 0 0,-1 0 0 0 0,1-1 0 0 0,-1 1 0 0 0,1 0 0 0 0,-1-1 0 0 0,1 1-1 0 0,-1-1 1 0 0,1 1 0 0 0,-1-1 0 0 0,1 1 0 0 0,0-1 0 0 0,-1 1 0 0 0,1-1-1 0 0,0 0 1 0 0,-1 1 0 0 0,1-1 0 0 0,0 1 0 0 0,0-1 0 0 0,-1 0 0 0 0,1 1-1 0 0,0-1 1 0 0,0 0 0 0 0,0 0 0 0 0,-6-35 966 0 0,8 20-1041 0 0,1-1 0 0 0,0 1 0 0 0,2 0 0 0 0,0 0 0 0 0,0 1 0 0 0,2-1 0 0 0,0 1 0 0 0,12-18 0 0 0,-2 4-142 0 0,1 2 0 0 0,2 1 1 0 0,28-29-1 0 0,-38 45-282 0 0,0 0 0 0 0,1 1 0 0 0,20-14 0 0 0,-20 17-735 0 0,0 0-1 0 0,0 0 1 0 0,1 1-1 0 0,16-5 1 0 0,-19 7-159 0 0,0 1 1 0 0,0 0-1 0 0,1 1 0 0 0,-1 0 0 0 0,0 0 1 0 0,1 1-1 0 0,-1 0 0 0 0,1 0 1 0 0,-1 1-1 0 0,0 1 0 0 0,0 0 0 0 0,1 0 1 0 0,-1 1-1 0 0,17 7 0 0 0,-9-2-425 0 0</inkml:trace>
</inkml:ink>
</file>

<file path=ppt/ink/ink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01.920"/>
    </inkml:context>
    <inkml:brush xml:id="br0">
      <inkml:brushProperty name="width" value="0.05" units="cm"/>
      <inkml:brushProperty name="height" value="0.05" units="cm"/>
      <inkml:brushProperty name="color" value="#008C3A"/>
    </inkml:brush>
  </inkml:definitions>
  <inkml:trace contextRef="#ctx0" brushRef="#br0">1 243 4840 0 0,'-1'5'2278'0'0,"7"-5"2342"0"0,62-25-2477 0 0,-39 11-4012 0 0,43-29 1 0 0,-30 14-2222 0 0,68-63 1 0 0,-66 47 2328 0 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26.892"/>
    </inkml:context>
    <inkml:brush xml:id="br0">
      <inkml:brushProperty name="width" value="0.05" units="cm"/>
      <inkml:brushProperty name="height" value="0.05" units="cm"/>
    </inkml:brush>
  </inkml:definitions>
  <inkml:trace contextRef="#ctx0" brushRef="#br0">50 34 4452 0 0,'-38'-22'10739'0'0,"26"13"-1585"0"0,27 7-6083 0 0,44 4-4031 0 0,-39 0 2139 0 0,171 6-753 0 0,-65-1-5932 0 0,-126-7 5266 0 0,1 0-1 0 0,-1 0 1 0 0,0 0-1 0 0,1 0 0 0 0,-1-1 1 0 0,0 1-1 0 0,1 0 1 0 0,-1 0-1 0 0,1 0 0 0 0,-1 0 1 0 0,0 0-1 0 0,1 0 1 0 0,-1 0-1 0 0,0 0 0 0 0,1 0 1 0 0,-1 1-1 0 0,0-1 1 0 0,1 0-1 0 0,-1 0 0 0 0,0 0 1 0 0,1 0-1 0 0,-1 0 1 0 0,0 1-1 0 0,1-1 0 0 0,-1 0 1 0 0,0 0-1 0 0,1 0 1 0 0,0 2-963 0 0,-1-2 962 0 0,0 0 0 0 0,0 1 1 0 0,1-1-1 0 0,-1 0 1 0 0,0 1-1 0 0,0-1 0 0 0,0 1 1 0 0,-14 10-3965 0 0,-27 5-831 0 0,-113 10 4668 0 0,76-14 4998 0 0,65-10-3411 0 0,10-2-970 0 0,0 0 0 0 0,1 1 0 0 0,-1-1 0 0 0,1 0 0 0 0,-1 1 0 0 0,1 0 0 0 0,-1 0 0 0 0,1 0-1 0 0,-1 0 1 0 0,1 0 0 0 0,-3 2 0 0 0,4-2 234 0 0,1-1-444 0 0,0 0 1 0 0,0 0-1 0 0,1 0 0 0 0,-1 0 1 0 0,0 0-1 0 0,0 0 0 0 0,0 0 0 0 0,1 0 1 0 0,-1 1-1 0 0,0-1 0 0 0,0 0 1 0 0,0 0-1 0 0,0 0 0 0 0,0 0 1 0 0,1 0-1 0 0,-1 1 0 0 0,0-1 0 0 0,0 0 1 0 0,0 0-1 0 0,0 0 0 0 0,0 0 1 0 0,0 1-1 0 0,0-1 0 0 0,0 0 1 0 0,0 0-1 0 0,0 0 0 0 0,0 1 0 0 0,1-1 1 0 0,-1 0-1 0 0,0 0 0 0 0,0 0 1 0 0,0 1-1 0 0,0-1 0 0 0,-1 0 0 0 0,1 0 1 0 0,0 0-1 0 0,0 1 0 0 0,0-1 1 0 0,0 0-1 0 0,0 0 0 0 0,0 0 1 0 0,0 1-1 0 0,0-1 0 0 0,0 0 0 0 0,0 0 1 0 0,-1 0-1 0 0,1 0 0 0 0,0 1 1 0 0,0-1-1 0 0,0 0 0 0 0,0 0 0 0 0,0 0 1 0 0,-1 0-1 0 0,1 0 0 0 0,0 0 1 0 0,0 0-1 0 0,0 1 0 0 0,0-1 1 0 0,-1 0-1 0 0,1 0 0 0 0,0 0 0 0 0,0 0 1 0 0,0 0-1 0 0,-1 0 0 0 0,1 0 1 0 0,15 10 1228 0 0,214 12 2673 0 0,-152-23-6745 0 0,-3-6-4854 0 0,-20-8-220 0 0,-41 9 6258 0 0</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23.536"/>
    </inkml:context>
    <inkml:brush xml:id="br0">
      <inkml:brushProperty name="width" value="0.05" units="cm"/>
      <inkml:brushProperty name="height" value="0.05" units="cm"/>
    </inkml:brush>
  </inkml:definitions>
  <inkml:trace contextRef="#ctx0" brushRef="#br0">6 38 4748 0 0,'0'0'1773'0'0,"-6"21"6163"0"0,9-17-7215 0 0,0 0 0 0 0,0 0 0 0 0,0 0 0 0 0,0-1 0 0 0,0 1 0 0 0,1-1 0 0 0,0 0 0 0 0,-1 0 0 0 0,1 0-1 0 0,0-1 1 0 0,1 1 0 0 0,8 3 0 0 0,-5-3-197 0 0,0 0-1 0 0,1-1 1 0 0,-1 0 0 0 0,1-1-1 0 0,-1 0 1 0 0,17 1-1 0 0,-8-3-216 0 0,0 0 0 0 0,-1-1 0 0 0,1-1 0 0 0,-1-1 0 0 0,1 0 0 0 0,-1-1 0 0 0,20-9-1 0 0,-38 15-291 0 0,1-1 0 0 0,-1 0 0 0 0,0 1 0 0 0,0-1-1 0 0,0 0 1 0 0,0 0 0 0 0,0 0 0 0 0,0 0 0 0 0,0-1-1 0 0,0 1 1 0 0,0 0 0 0 0,1-1 0 0 0,-1 1 0 0 0,0-1-1 0 0,0 0 1 0 0,0 0 0 0 0,1 0 0 0 0,-1 0 0 0 0,0 0-1 0 0,1 0 1 0 0,-1 0 0 0 0,1 0 0 0 0,-1 0 0 0 0,1-1-1 0 0,0 1 1 0 0,0-1 0 0 0,-1 1 0 0 0,1-1 0 0 0,0 1-1 0 0,0-1 1 0 0,0 0 0 0 0,1 1 0 0 0,-1-1 0 0 0,0 0-1 0 0,1 0 1 0 0,-1 0 0 0 0,1 0 0 0 0,-1 0 0 0 0,1 1-1 0 0,0-1 1 0 0,0 0 0 0 0,0 0 0 0 0,0 0 0 0 0,0 0 0 0 0,0 0-1 0 0,1 0 1 0 0,-1 0 0 0 0,1 0 0 0 0,-1 1 0 0 0,1-1-1 0 0,0 0 1 0 0,-1 0 0 0 0,1 1 0 0 0,0-1 0 0 0,0 0-1 0 0,0 1 1 0 0,1-1 0 0 0,-1 1 0 0 0,0-1 0 0 0,0 1-1 0 0,1 0 1 0 0,-1-1 0 0 0,1 1 0 0 0,-1 0 0 0 0,1 0-1 0 0,0 0 1 0 0,-1 0 0 0 0,1 0 0 0 0,3 0 0 0 0,-21 4 98 0 0,-1 1 0 0 0,1 0 0 0 0,1 1 0 0 0,-1 1 0 0 0,1 1 0 0 0,0 0 0 0 0,-15 10 0 0 0,21-12-45 0 0,1 1-1 0 0,-1 0 1 0 0,1 0-1 0 0,0 1 0 0 0,0 0 1 0 0,1 0-1 0 0,0 1 1 0 0,0 0-1 0 0,1 0 1 0 0,0 1-1 0 0,1 0 1 0 0,-7 13-1 0 0,10-17-70 0 0,1-1 0 0 0,0 0 0 0 0,0 1 0 0 0,0-1 0 0 0,0 1 0 0 0,1-1 1 0 0,0 1-1 0 0,0-1 0 0 0,0 1 0 0 0,0-1 0 0 0,1 1 0 0 0,0-1 0 0 0,-1 0 0 0 0,2 1 0 0 0,-1-1 0 0 0,3 5 0 0 0,-1-1-16 0 0,1-1 0 0 0,1 0 0 0 0,-1 0-1 0 0,1 0 1 0 0,1-1 0 0 0,-1 0 0 0 0,1 0 0 0 0,8 6-1 0 0,6 4-151 0 0,2 0 0 0 0,0-2 0 0 0,1-1 0 0 0,37 16 0 0 0,0-9-5354 0 0,-49-17 3689 0 0,1-1-1 0 0,-1 0 0 0 0,1-1 0 0 0,0-1 1 0 0,-1 0-1 0 0,1 0 0 0 0,-1-1 0 0 0,1 0 1 0 0,21-6-1 0 0,-21 3 654 0 0,0 0 0 0 0,0-1 0 0 0,-1 0 0 0 0,23-14 0 0 0,-8 0-487 0 0</inkml:trace>
</inkml:ink>
</file>

<file path=ppt/ink/ink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02.263"/>
    </inkml:context>
    <inkml:brush xml:id="br0">
      <inkml:brushProperty name="width" value="0.05" units="cm"/>
      <inkml:brushProperty name="height" value="0.05" units="cm"/>
      <inkml:brushProperty name="color" value="#008C3A"/>
    </inkml:brush>
  </inkml:definitions>
  <inkml:trace contextRef="#ctx0" brushRef="#br0">1963 14 6121 0 0,'-5'-11'5274'0'0,"1"10"-4828"0"0,0 0 1 0 0,0 1-1 0 0,0-1 1 0 0,0 1-1 0 0,-1 0 1 0 0,1 0-1 0 0,0 1 1 0 0,0-1-1 0 0,0 1 1 0 0,0 0-1 0 0,0 0 0 0 0,0 0 1 0 0,-6 3-1 0 0,-58 29 1722 0 0,56-27-1720 0 0,-456 287 4970 0 0,15 36-3565 0 0,218-154-2340 0 0,200-150 199 0 0,-117 84-2932 0 0,49-41-2321 0 0,71-49 3383 0 0,-1-1 0 0 0,0-1 0 0 0,-1-2 0 0 0,-1-1 1 0 0,0-2-1 0 0,-60 12 0 0 0,24-9 287 0 0</inkml:trace>
</inkml:ink>
</file>

<file path=ppt/ink/ink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02.935"/>
    </inkml:context>
    <inkml:brush xml:id="br0">
      <inkml:brushProperty name="width" value="0.05" units="cm"/>
      <inkml:brushProperty name="height" value="0.05" units="cm"/>
      <inkml:brushProperty name="color" value="#008C3A"/>
    </inkml:brush>
  </inkml:definitions>
  <inkml:trace contextRef="#ctx0" brushRef="#br0">363 63 3940 0 0,'0'0'1418'0'0,"-38"-5"10042"0"0,36 5-11179 0 0,-1 0 0 0 0,1 0 1 0 0,-1 0-1 0 0,1-1 0 0 0,0 1 0 0 0,-1 0 0 0 0,1-1 0 0 0,0 0 0 0 0,-1 1 0 0 0,1-1 0 0 0,0 0 1 0 0,0 0-1 0 0,0 0 0 0 0,0 0 0 0 0,0-1 0 0 0,0 1 0 0 0,0-1 0 0 0,0 1 0 0 0,0-1 0 0 0,1 0 1 0 0,-1 1-1 0 0,0-1 0 0 0,1 0 0 0 0,0 0 0 0 0,-1 0 0 0 0,0-3 0 0 0,2 4-71 0 0,0 0-158 0 0,0-1 0 0 0,0 1 1 0 0,0 0-1 0 0,1 0 0 0 0,-1 0 1 0 0,0 0-1 0 0,1 0 0 0 0,-1 0 1 0 0,1 0-1 0 0,0 0 0 0 0,-1 0 1 0 0,1 0-1 0 0,0 0 0 0 0,-1 0 1 0 0,1 0-1 0 0,0 0 0 0 0,0 0 1 0 0,0 1-1 0 0,0-1 0 0 0,0 0 1 0 0,0 1-1 0 0,0-1 0 0 0,0 1 1 0 0,0-1-1 0 0,0 1 0 0 0,0-1 1 0 0,2 1-1 0 0,-2-1 209 0 0,6 16 38 0 0,-6-14-286 0 0,0 0 0 0 0,-1 0 0 0 0,1 1 1 0 0,0-1-1 0 0,0 0 0 0 0,-1 0 0 0 0,1 0 0 0 0,-1 1 0 0 0,1-1 0 0 0,-1 0 0 0 0,0 1 0 0 0,1-1 0 0 0,-1 0 0 0 0,0 1 0 0 0,0-1 1 0 0,0 1-1 0 0,0-1 0 0 0,0 2 0 0 0,-2 6 26 0 0,-1 0 0 0 0,0 1 0 0 0,0-1 0 0 0,-1-1 1 0 0,-9 18-1 0 0,5-13-810 0 0,-1 0 1 0 0,0-1 0 0 0,-14 15 0 0 0,7-12-1756 0 0,0-1 0 0 0,0 0 0 0 0,-1-1 0 0 0,-1-1 0 0 0,-27 15 0 0 0,33-22 973 0 0,0 0 0 0 0,-1 0-1 0 0,-24 5 1 0 0,10-5-244 0 0</inkml:trace>
</inkml:ink>
</file>

<file path=ppt/ink/ink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04.732"/>
    </inkml:context>
    <inkml:brush xml:id="br0">
      <inkml:brushProperty name="width" value="0.05" units="cm"/>
      <inkml:brushProperty name="height" value="0.05" units="cm"/>
      <inkml:brushProperty name="color" value="#008C3A"/>
    </inkml:brush>
  </inkml:definitions>
  <inkml:trace contextRef="#ctx0" brushRef="#br0">756 182 4492 0 0,'0'0'8645'0'0,"-2"3"-7671"0"0,-5 4-229 0 0,0 0 0 0 0,1 0 0 0 0,0 1 0 0 0,1 0 0 0 0,0 0 1 0 0,0 0-1 0 0,0 1 0 0 0,1 0 0 0 0,1-1 0 0 0,-5 19 0 0 0,7-26-600 0 0,2 0-108 0 0,-1-1 0 0 0,1 1 0 0 0,0 0 0 0 0,0-1 0 0 0,-1 1-1 0 0,1 0 1 0 0,0-1 0 0 0,0 1 0 0 0,0-1 0 0 0,-1 1 0 0 0,1-1 0 0 0,0 0 0 0 0,0 1 0 0 0,0-1 0 0 0,0 0 0 0 0,0 0-1 0 0,0 1 1 0 0,0-1 0 0 0,1 0 0 0 0,3-4-27 0 0,1 1-1 0 0,-1-1 1 0 0,-1 0-1 0 0,1 0 1 0 0,-1-1-1 0 0,1 1 1 0 0,-1-1-1 0 0,-1 0 1 0 0,1 0-1 0 0,-1-1 1 0 0,1 1-1 0 0,-2-1 1 0 0,1 1-1 0 0,-1-1 1 0 0,1 0-1 0 0,-2 0 1 0 0,1 0-1 0 0,-1 0 1 0 0,1 0-1 0 0,-1-10 0 0 0,-1 15 2 0 0,0 1-1 0 0,0-1 0 0 0,0 1 0 0 0,0-1 0 0 0,0 1 1 0 0,0 0-1 0 0,-1-1 0 0 0,1 1 0 0 0,0-1 0 0 0,0 1 1 0 0,0 0-1 0 0,-1-1 0 0 0,1 1 0 0 0,0 0 0 0 0,0-1 1 0 0,-1 1-1 0 0,1 0 0 0 0,0-1 0 0 0,-1 1 0 0 0,1 0 0 0 0,0 0 1 0 0,-1-1-1 0 0,1 1 0 0 0,0 0 0 0 0,-1 0 0 0 0,1 0 1 0 0,0-1-1 0 0,-1 1 0 0 0,1 0 0 0 0,-1 0 0 0 0,1 0 1 0 0,-1 0-1 0 0,1 0 0 0 0,0 0 0 0 0,-1 0 0 0 0,1 0 0 0 0,-1 0 1 0 0,1 0-1 0 0,-1 0 0 0 0,1 0 0 0 0,0 0 0 0 0,-1 0 1 0 0,1 1-1 0 0,-1-1 0 0 0,1 0 0 0 0,0 0 0 0 0,-1 0 1 0 0,1 0-1 0 0,-1 1 0 0 0,-17 8 246 0 0,18-9-245 0 0,-19 12 344 0 0,1 2 0 0 0,-23 21 1 0 0,32-26-233 0 0,-1 0 0 0 0,0 0 1 0 0,-1-1-1 0 0,1 0 0 0 0,-2-1 1 0 0,1 0-1 0 0,-1-1 0 0 0,0 0 1 0 0,-22 7-1 0 0,31-12-122 0 0,0-1 0 0 0,0 1-1 0 0,0-1 1 0 0,0 0 0 0 0,0 0 0 0 0,-1 0 0 0 0,1-1-1 0 0,0 1 1 0 0,0-1 0 0 0,0 1 0 0 0,0-1 0 0 0,0 0-1 0 0,0 0 1 0 0,0-1 0 0 0,0 1 0 0 0,0-1-1 0 0,1 1 1 0 0,-1-1 0 0 0,1 0 0 0 0,-1 0 0 0 0,1 0-1 0 0,-1 0 1 0 0,1 0 0 0 0,0-1 0 0 0,0 1 0 0 0,0-1-1 0 0,0 1 1 0 0,1-1 0 0 0,-1 0 0 0 0,1 0-1 0 0,0 0 1 0 0,-1 0 0 0 0,0-4 0 0 0,-4-10-171 0 0,1-1-1 0 0,1 0 1 0 0,1 0 0 0 0,-2-25 0 0 0,4 34 131 0 0,1 4 18 0 0,0 4 15 0 0,0 1-1 0 0,0-1 1 0 0,0 0 0 0 0,0 1 0 0 0,0-1 0 0 0,0 0 0 0 0,0 1-1 0 0,0-1 1 0 0,0 0 0 0 0,0 1 0 0 0,-1-1 0 0 0,1 0 0 0 0,0 1-1 0 0,0-1 1 0 0,-1 0 0 0 0,1 1 0 0 0,-1-1 0 0 0,1 1 0 0 0,0-1-1 0 0,-1 1 1 0 0,1-1 0 0 0,-1 1 0 0 0,1-1 0 0 0,-1 1 0 0 0,1 0 0 0 0,-2-1-1 0 0,1 0 192 0 0,-4 2-181 0 0,0 1 0 0 0,0 0 1 0 0,0 0-1 0 0,0 0 0 0 0,0 1 0 0 0,1 0 0 0 0,-8 5 0 0 0,-5 3 124 0 0,16-10-164 0 0,0 0-69 0 0,1-1 97 0 0,0 0 0 0 0,0 0 0 0 0,-1 0 0 0 0,1 0 0 0 0,0 0 0 0 0,0 0 0 0 0,0 0 0 0 0,0 0 0 0 0,0 0 0 0 0,0 0 0 0 0,0 0 0 0 0,0 0 0 0 0,-1 0 0 0 0,1 0 0 0 0,0 0 0 0 0,0 0 0 0 0,0 0 0 0 0,0 0 0 0 0,0 0 0 0 0,0 0 0 0 0,0 0 0 0 0,0 1 0 0 0,0-1 0 0 0,0 0 0 0 0,-1 0 0 0 0,1 0 0 0 0,0 0 0 0 0,0 0 0 0 0,0 0 0 0 0,0 0 0 0 0,0 0 0 0 0,0 0 0 0 0,0 0 0 0 0,0 1 0 0 0,0-1 0 0 0,0 0 0 0 0,0 0 0 0 0,0 0 0 0 0,0 0 0 0 0,0 0 0 0 0,0 0 0 0 0,0 0 0 0 0,0 0 0 0 0,0 1 0 0 0,0-1 1 0 0,0 0-1 0 0,0 0 0 0 0,0 0 0 0 0,0 0 0 0 0,0 0 0 0 0,0 0 0 0 0,0 0 0 0 0,0 0 0 0 0,0 1 0 0 0,0-1 0 0 0,1 0 0 0 0,-1 0 0 0 0,0 0 0 0 0,0 0 0 0 0,0 0 0 0 0,0 0 0 0 0,0 0 0 0 0,0 0 0 0 0,0 0 0 0 0,0 0 0 0 0,0 0 0 0 0,0 0 0 0 0,1 0 0 0 0,-1 0 0 0 0,9 2-21 0 0,1-1 0 0 0,-1 2-1 0 0,1-1 1 0 0,-1 1 0 0 0,0 0 0 0 0,0 1 0 0 0,0 0 0 0 0,8 6 0 0 0,-14-9 65 0 0,-1 1 1 0 0,0 0-1 0 0,0 0 0 0 0,0 0 0 0 0,0 0 1 0 0,0 0-1 0 0,-1 0 0 0 0,1 0 0 0 0,0 1 1 0 0,-1-1-1 0 0,0 1 0 0 0,0-1 0 0 0,0 1 1 0 0,0-1-1 0 0,0 1 0 0 0,0 0 0 0 0,0 0 1 0 0,-1-1-1 0 0,0 1 0 0 0,1 0 0 0 0,-1 0 1 0 0,0-1-1 0 0,0 1 0 0 0,-1 0 0 0 0,1 0 1 0 0,0 0-1 0 0,-1-1 0 0 0,0 1 1 0 0,0 0-1 0 0,0-1 0 0 0,0 1 0 0 0,0-1 1 0 0,0 1-1 0 0,-3 3 0 0 0,0 4 137 0 0,-1 0 0 0 0,0-1 0 0 0,-1 0 0 0 0,0 0 0 0 0,-1 0 0 0 0,1-1 0 0 0,-2 0 0 0 0,1 0 0 0 0,-1 0 0 0 0,0-1 0 0 0,0-1 0 0 0,-1 1 0 0 0,-16 8 0 0 0,23-14-151 0 0,0-1-1 0 0,1 1 0 0 0,-1-1 1 0 0,0 1-1 0 0,0-1 0 0 0,0 0 1 0 0,0 0-1 0 0,0 0 0 0 0,0 0 1 0 0,1 0-1 0 0,-1 0 0 0 0,0 0 1 0 0,0-1-1 0 0,0 1 1 0 0,0 0-1 0 0,0-1 0 0 0,1 0 1 0 0,-1 1-1 0 0,0-1 0 0 0,0 0 1 0 0,1 0-1 0 0,-3-2 0 0 0,-34-36 364 0 0,37 38-303 0 0,-5 4-90 0 0,1 1 0 0 0,-1 0 0 0 0,1 1 0 0 0,0-1 0 0 0,0 1 0 0 0,0 0-1 0 0,-5 7 1 0 0,-28 26 146 0 0,23-28 169 0 0,0-1-1 0 0,-30 12 1 0 0,44-21-124 0 0,-3-1 5 0 0,0 0-94 0 0,-1 0 0 0 0,1-1 0 0 0,0 1 0 0 0,0-1 0 0 0,0 0 0 0 0,0-1 0 0 0,0 1 0 0 0,0-1 1 0 0,0 1-1 0 0,1-1 0 0 0,-1 0 0 0 0,1 0 0 0 0,0-1 0 0 0,0 1 0 0 0,-5-8 0 0 0,4 3-15 0 0,-1 1-1 0 0,2-2 1 0 0,-1 1-1 0 0,1 0 1 0 0,0-1-1 0 0,1 1 1 0 0,-3-17-1 0 0,3 5-274 0 0,0 0 0 0 0,2 0-1 0 0,0 0 1 0 0,1 1 0 0 0,2-1-1 0 0,-1 0 1 0 0,8-21 0 0 0,-7 30-1205 0 0,1 1 1 0 0,0-1 0 0 0,11-17 0 0 0,42-51-16615 0 0,-36 51 13039 0 0,-12 16 3166 0 0</inkml:trace>
</inkml:ink>
</file>

<file path=ppt/ink/ink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05.092"/>
    </inkml:context>
    <inkml:brush xml:id="br0">
      <inkml:brushProperty name="width" value="0.05" units="cm"/>
      <inkml:brushProperty name="height" value="0.05" units="cm"/>
      <inkml:brushProperty name="color" value="#008C3A"/>
    </inkml:brush>
  </inkml:definitions>
  <inkml:trace contextRef="#ctx0" brushRef="#br0">1 133 5589 0 0,'9'-7'5628'0'0,"6"-2"-3450"0"0,75-27 1589 0 0,-22 9-7057 0 0,32-18-7707 0 0,-85 37 9238 0 0</inkml:trace>
</inkml:ink>
</file>

<file path=ppt/ink/ink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06.264"/>
    </inkml:context>
    <inkml:brush xml:id="br0">
      <inkml:brushProperty name="width" value="0.05" units="cm"/>
      <inkml:brushProperty name="height" value="0.05" units="cm"/>
      <inkml:brushProperty name="color" value="#008C3A"/>
    </inkml:brush>
  </inkml:definitions>
  <inkml:trace contextRef="#ctx0" brushRef="#br0">1001 236 4524 0 0,'0'0'6282'0'0,"-2"-4"-4892"0"0,0-4-584 0 0,-1-1-1 0 0,1 1 0 0 0,0-1 0 0 0,1 0 1 0 0,0 1-1 0 0,0-1 0 0 0,1 0 0 0 0,0 0 0 0 0,1 1 1 0 0,3-17-1 0 0,-3 20-672 0 0,1 0 1 0 0,-1 0 0 0 0,1 0-1 0 0,0 1 1 0 0,1-1-1 0 0,-1 0 1 0 0,1 1-1 0 0,0 0 1 0 0,0 0 0 0 0,1-1-1 0 0,-1 2 1 0 0,1-1-1 0 0,0 0 1 0 0,0 1-1 0 0,0 0 1 0 0,0 0 0 0 0,0 0-1 0 0,1 0 1 0 0,-1 1-1 0 0,7-3 1 0 0,-10 4-117 0 0,1 1 0 0 0,-1-1 0 0 0,1 0 0 0 0,-1 1 0 0 0,1-1 0 0 0,-1 1 0 0 0,1 0 0 0 0,-1-1 0 0 0,1 1 0 0 0,0 0 0 0 0,-1 0 0 0 0,1 0 0 0 0,0 0 0 0 0,-1 0 0 0 0,1 0 0 0 0,1 1-1 0 0,-2 0-5 0 0,-1-1-1 0 0,1 0 1 0 0,-1 1-1 0 0,1-1 1 0 0,-1 1-1 0 0,1-1 1 0 0,-1 1-1 0 0,1-1 0 0 0,-1 1 1 0 0,0-1-1 0 0,1 1 1 0 0,-1-1-1 0 0,0 1 1 0 0,0-1-1 0 0,1 1 1 0 0,-1 0-1 0 0,0-1 0 0 0,0 1 1 0 0,0 0-1 0 0,0-1 1 0 0,0 1-1 0 0,0 0 1 0 0,1-1-1 0 0,-2 1 1 0 0,1-1-1 0 0,0 2 0 0 0,0 2 28 0 0,-1-1-1 0 0,0 1 1 0 0,0-1-1 0 0,0 0 0 0 0,-1 1 1 0 0,1-1-1 0 0,-1 0 1 0 0,0 0-1 0 0,0 0 0 0 0,0 0 1 0 0,0 0-1 0 0,-4 4 1 0 0,-6 4 9 0 0,-1 0 1 0 0,0-1-1 0 0,-1 0 1 0 0,0-1 0 0 0,0-1-1 0 0,-1 0 1 0 0,0-1-1 0 0,-1-1 1 0 0,1 0-1 0 0,-32 7 1 0 0,36-10-52 0 0,0 1 1 0 0,1 0-1 0 0,0 1 0 0 0,0 0 1 0 0,0 1-1 0 0,0 0 1 0 0,1 0-1 0 0,0 1 0 0 0,0 0 1 0 0,-8 9-1 0 0,-35 25 399 0 0,33-27-218 0 0,14-10-113 0 0,0 0 0 0 0,0 0 1 0 0,0-1-1 0 0,0 0 0 0 0,0 0 1 0 0,-1-1-1 0 0,1 1 0 0 0,-11 2 1 0 0,14-5 53 0 0,-28-13 45 0 0,17 0-190 0 0,11 11 66 0 0,0 0-1 0 0,1 0 0 0 0,-1 0 0 0 0,0 0 1 0 0,0 0-1 0 0,0 1 0 0 0,0-1 0 0 0,-1 1 1 0 0,1-1-1 0 0,0 1 0 0 0,0 0 0 0 0,-1 0 1 0 0,-4-2-1 0 0,-2 3 89 0 0,0-1 1 0 0,0 1-1 0 0,0 1 1 0 0,0-1-1 0 0,0 2 1 0 0,0-1-1 0 0,0 1 0 0 0,1 0 1 0 0,-1 1-1 0 0,1 0 1 0 0,-16 8-1 0 0,11-4-44 0 0,0-1 0 0 0,1 1 0 0 0,0 1 0 0 0,0 1 0 0 0,1-1 0 0 0,0 2 0 0 0,1-1 0 0 0,0 1 0 0 0,0 1 0 0 0,1 0 0 0 0,1 0 0 0 0,0 1-1 0 0,0 0 1 0 0,1 1 0 0 0,1-1 0 0 0,0 1 0 0 0,-8 27 0 0 0,4-4 72 0 0,-27 63-1 0 0,33-89-51 0 0,-1-1 0 0 0,0 1-1 0 0,-1-1 1 0 0,0 0 0 0 0,-1 0 0 0 0,0-1-1 0 0,0 1 1 0 0,0-2 0 0 0,-1 1 0 0 0,-18 12 0 0 0,25-19-95 0 0,-1 0 0 0 0,0 1 0 0 0,0-1 0 0 0,0 0 1 0 0,-1 0-1 0 0,1 0 0 0 0,0-1 0 0 0,0 1 0 0 0,-1-1 1 0 0,1 1-1 0 0,0-1 0 0 0,0 0 0 0 0,-1 1 0 0 0,1-1 1 0 0,0 0-1 0 0,-1-1 0 0 0,1 1 0 0 0,0 0 1 0 0,-1-1-1 0 0,1 1 0 0 0,0-1 0 0 0,0 0 0 0 0,-3-1 1 0 0,1 0 18 0 0,1-1 0 0 0,-1 1 0 0 0,1-1 0 0 0,-1 0 1 0 0,1-1-1 0 0,0 1 0 0 0,0 0 0 0 0,0-1 1 0 0,0 0-1 0 0,1 1 0 0 0,-3-6 0 0 0,-1-4 29 0 0,1 1-1 0 0,0 0 0 0 0,0-1 0 0 0,1 0 0 0 0,1 0 1 0 0,1 0-1 0 0,-2-17 0 0 0,3 9-437 0 0,2 1 0 0 0,0-1 0 0 0,2 1 0 0 0,0-1 0 0 0,1 1 0 0 0,1 0 0 0 0,1 1 0 0 0,1-1-1 0 0,1 1 1 0 0,0 0 0 0 0,19-29 0 0 0,-9 20-508 0 0,1 2 0 0 0,2 0 0 0 0,0 2 0 0 0,2 0 0 0 0,1 2-1 0 0,41-32 1 0 0,113-77-18040 0 0,-157 116 17117 0 0</inkml:trace>
</inkml:ink>
</file>

<file path=ppt/ink/ink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06.592"/>
    </inkml:context>
    <inkml:brush xml:id="br0">
      <inkml:brushProperty name="width" value="0.05" units="cm"/>
      <inkml:brushProperty name="height" value="0.05" units="cm"/>
      <inkml:brushProperty name="color" value="#008C3A"/>
    </inkml:brush>
  </inkml:definitions>
  <inkml:trace contextRef="#ctx0" brushRef="#br0">206 9 6409 0 0,'-6'-9'16483'0'0,"-6"41"-12377"0"0,-11 52-3142 0 0,-21 117-963 0 0,4 2-7701 0 0,-30 144-10257 0 0,60-300 16119 0 0</inkml:trace>
</inkml:ink>
</file>

<file path=ppt/ink/ink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06.920"/>
    </inkml:context>
    <inkml:brush xml:id="br0">
      <inkml:brushProperty name="width" value="0.05" units="cm"/>
      <inkml:brushProperty name="height" value="0.05" units="cm"/>
      <inkml:brushProperty name="color" value="#008C3A"/>
    </inkml:brush>
  </inkml:definitions>
  <inkml:trace contextRef="#ctx0" brushRef="#br0">0 194 4740 0 0,'0'0'1657'0'0,"8"7"1211"0"0,11-5-1576 0 0,-5-4-96 0 0,3 0-140 0 0,6-1-124 0 0,1-2-164 0 0,5 0-268 0 0,7-6-460 0 0,1 2-716 0 0,-6-6-460 0 0,16-3-1496 0 0,13-10 176 0 0,2 2 120 0 0,-4-2 227 0 0,0 2 205 0 0,-10 2 288 0 0</inkml:trace>
</inkml:ink>
</file>

<file path=ppt/ink/ink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2.404"/>
    </inkml:context>
    <inkml:brush xml:id="br0">
      <inkml:brushProperty name="width" value="0.05" units="cm"/>
      <inkml:brushProperty name="height" value="0.05" units="cm"/>
      <inkml:brushProperty name="color" value="#008C3A"/>
    </inkml:brush>
  </inkml:definitions>
  <inkml:trace contextRef="#ctx0" brushRef="#br0">539 36 2720 0 0,'0'0'1001'0'0,"4"-16"4464"0"0,2-3 11130 0 0,-10 40-16185 0 0,-1 0 1 0 0,-1 0-1 0 0,0-1 0 0 0,-2 1 1 0 0,0-2-1 0 0,-1 1 0 0 0,-1-1 1 0 0,-1 0-1 0 0,-1-1 0 0 0,0-1 0 0 0,-24 26 1 0 0,34-41-377 0 0,1-1 0 0 0,0 1 0 0 0,-1-1 0 0 0,1 0 1 0 0,-1 1-1 0 0,0-1 0 0 0,1 0 0 0 0,-1 0 0 0 0,0 0 0 0 0,0 0 0 0 0,0 0 1 0 0,0-1-1 0 0,0 1 0 0 0,1-1 0 0 0,-1 1 0 0 0,0-1 0 0 0,-1 1 0 0 0,1-1 1 0 0,0 0-1 0 0,-3 0 0 0 0,4-1-22 0 0,-1 1 1 0 0,0-1 0 0 0,1 0-1 0 0,-1 0 1 0 0,0 0-1 0 0,1 0 1 0 0,-1 0-1 0 0,1 0 1 0 0,0 0-1 0 0,-1 0 1 0 0,1-1-1 0 0,0 1 1 0 0,0-1-1 0 0,-1 1 1 0 0,1-1-1 0 0,0 1 1 0 0,-1-4 0 0 0,-1-2-9 0 0,0 0 0 0 0,1 0 1 0 0,-1 0-1 0 0,2 0 0 0 0,-1 0 1 0 0,1-1-1 0 0,0 1 0 0 0,0-1 1 0 0,1-11-1 0 0,1-13-2 0 0,-2 25-7 0 0,1-1 0 0 0,0 1 0 0 0,1 0 0 0 0,0 0 0 0 0,0 0 0 0 0,3-10 0 0 0,-4 17 356 0 0,5 23-60 0 0,-5-16-257 0 0,-1 0-1 0 0,0 0 0 0 0,0 0 0 0 0,-1 0 1 0 0,0 0-1 0 0,0 0 0 0 0,-1 0 1 0 0,0-1-1 0 0,0 1 0 0 0,0-1 0 0 0,-1 0 1 0 0,-5 8-1 0 0,-2 4 1 0 0,-2 4-559 0 0,-2-1 0 0 0,0 0 1 0 0,-1-1-1 0 0,-34 33 0 0 0,-86 62-3012 0 0,117-102 101 0 0,14-9 570 0 0,-1 0 0 0 0,1 0 1 0 0,0 0-1 0 0,0 1 0 0 0,0 0 0 0 0,-4 6 0 0 0</inkml:trace>
</inkml:ink>
</file>

<file path=ppt/ink/ink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2.748"/>
    </inkml:context>
    <inkml:brush xml:id="br0">
      <inkml:brushProperty name="width" value="0.05" units="cm"/>
      <inkml:brushProperty name="height" value="0.05" units="cm"/>
      <inkml:brushProperty name="color" value="#008C3A"/>
    </inkml:brush>
  </inkml:definitions>
  <inkml:trace contextRef="#ctx0" brushRef="#br0">11 36 4412 0 0,'19'6'12652'0'0,"-18"-6"-12467"0"0,0 0 0 0 0,-1 0-1 0 0,1 0 1 0 0,-1 0 0 0 0,1 0 0 0 0,0 0-1 0 0,-1 0 1 0 0,1 0 0 0 0,0 0-1 0 0,-1 0 1 0 0,1 0 0 0 0,-1-1-1 0 0,1 1 1 0 0,-1 0 0 0 0,1-1 0 0 0,0 1-1 0 0,-1 0 1 0 0,1-1 0 0 0,-1 1-1 0 0,1 0 1 0 0,-1-1 0 0 0,0 1 0 0 0,1-1-1 0 0,-1 1 1 0 0,1-1 0 0 0,-1 1-1 0 0,0-1 1 0 0,1 1 0 0 0,-1-1 0 0 0,0 0-1 0 0,0 1 1 0 0,1-1 0 0 0,-1 1-1 0 0,0-1 1 0 0,0 0 0 0 0,0 1 0 0 0,0-1-1 0 0,0 0 1 0 0,0 1 0 0 0,0-1-1 0 0,0 1 1 0 0,0-1 0 0 0,-1-2 2031 0 0,-7 1-5567 0 0,-22-7-14326 0 0,23-2 12042 0 0</inkml:trace>
</inkml:ink>
</file>

<file path=ppt/ink/ink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3.404"/>
    </inkml:context>
    <inkml:brush xml:id="br0">
      <inkml:brushProperty name="width" value="0.05" units="cm"/>
      <inkml:brushProperty name="height" value="0.05" units="cm"/>
      <inkml:brushProperty name="color" value="#008C3A"/>
    </inkml:brush>
  </inkml:definitions>
  <inkml:trace contextRef="#ctx0" brushRef="#br0">670 37 5641 0 0,'-1'-37'18540'0'0,"-5"50"-18515"0"0,-6 19 1418 0 0,9-21-1140 0 0,0 0 0 0 0,-1 0 0 0 0,-1-1 1 0 0,1 1-1 0 0,-2-1 0 0 0,1 0 1 0 0,-1-1-1 0 0,-1 1 0 0 0,0-1 0 0 0,0 0 1 0 0,-14 12-1 0 0,20-21-296 0 0,0 1-1 0 0,1-1 1 0 0,-1 0 0 0 0,0 0-1 0 0,0 0 1 0 0,0 1 0 0 0,0-1-1 0 0,1 0 1 0 0,-1 0 0 0 0,0 0-1 0 0,0 0 1 0 0,0-1-1 0 0,1 1 1 0 0,-1 0 0 0 0,0 0-1 0 0,0 0 1 0 0,0-1 0 0 0,1 1-1 0 0,-1 0 1 0 0,0-1 0 0 0,0 1-1 0 0,1-1 1 0 0,-1 1 0 0 0,0-1-1 0 0,1 1 1 0 0,-1-1 0 0 0,1 1-1 0 0,-1-1 1 0 0,1 0 0 0 0,-1 1-1 0 0,1-1 1 0 0,-1 0-1 0 0,1 1 1 0 0,-1-1 0 0 0,1 0-1 0 0,0 0 1 0 0,-1 1 0 0 0,1-1-1 0 0,0 0 1 0 0,0-1 0 0 0,-1 1 31 0 0,-1 9 36 0 0,0 0 0 0 0,0 0-1 0 0,1 0 1 0 0,0 1 0 0 0,0 11-1 0 0,-7 48 21 0 0,1-41-45 0 0,-1-1 0 0 0,-1-1 0 0 0,-1 0 0 0 0,-2 0 0 0 0,0-1 0 0 0,-2 0 1 0 0,-1-1-1 0 0,-20 25 0 0 0,24-35 60 0 0,1-1 0 0 0,-2-1 0 0 0,0 1 0 0 0,0-2 0 0 0,-1 0 0 0 0,0 0 0 0 0,-1-2 0 0 0,0 1 0 0 0,0-2-1 0 0,0 0 1 0 0,-1 0 0 0 0,-1-1 0 0 0,1-1 0 0 0,-1-1 0 0 0,-18 3 0 0 0,28-6-97 0 0,0 0-1 0 0,0-1 0 0 0,0 0 0 0 0,0 0 1 0 0,0 0-1 0 0,1-1 0 0 0,-1 0 0 0 0,0 0 1 0 0,0 0-1 0 0,0-1 0 0 0,1 1 0 0 0,-1-2 0 0 0,1 1 1 0 0,0 0-1 0 0,-1-1 0 0 0,1 0 0 0 0,0-1 1 0 0,1 1-1 0 0,-1-1 0 0 0,0 0 0 0 0,1 0 1 0 0,0 0-1 0 0,0 0 0 0 0,0-1 0 0 0,-4-7 1 0 0,3 3-2 0 0,1 0 0 0 0,-1 1 1 0 0,2-2-1 0 0,0 1 0 0 0,0 0 0 0 0,0-1 1 0 0,1 1-1 0 0,1-1 0 0 0,0 0 1 0 0,0 0-1 0 0,1 1 0 0 0,0-1 0 0 0,0 0 1 0 0,4-15-1 0 0,-1 4-356 0 0,1 1-1 0 0,2-1 1 0 0,0 1 0 0 0,1 0-1 0 0,0 0 1 0 0,2 1-1 0 0,1 0 1 0 0,0 1 0 0 0,17-23-1 0 0,-6 21-1092 0 0,-18 17 329 0 0,1 1 0 0 0,-1-1-1 0 0,1 1 1 0 0,0 0 0 0 0,0 0 0 0 0,0 1 0 0 0,7-3-1 0 0,-8 3 486 0 0,-1 1-1 0 0,1 0 0 0 0,0-1 1 0 0,-1 1-1 0 0,1 0 0 0 0,-1 0 1 0 0,1 0-1 0 0,0 1 0 0 0,-1-1 1 0 0,1 1-1 0 0,-1-1 0 0 0,1 1 1 0 0,-1 0-1 0 0,0 0 0 0 0,1 0 1 0 0,-1 0-1 0 0,0 0 0 0 0,1 1 1 0 0,-1-1-1 0 0,0 1 0 0 0,0-1 1 0 0,0 1-1 0 0,0 0 0 0 0,-1 0 1 0 0,4 3-1 0 0,3 6-1117 0 0</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24.365"/>
    </inkml:context>
    <inkml:brush xml:id="br0">
      <inkml:brushProperty name="width" value="0.05" units="cm"/>
      <inkml:brushProperty name="height" value="0.05" units="cm"/>
    </inkml:brush>
  </inkml:definitions>
  <inkml:trace contextRef="#ctx0" brushRef="#br0">148 19 4300 0 0,'0'0'456'0'0,"1"-1"-1"0"0,-1 1 1 0 0,1-1 0 0 0,-1 0-1 0 0,0 1 1 0 0,1-1-1 0 0,-1 0 1 0 0,0 1-1 0 0,1-1 1 0 0,-1 0-1 0 0,0 1 1 0 0,0-1-1 0 0,0 0 1 0 0,0 0-1 0 0,1 1 1 0 0,-1-1-1 0 0,0 0 1 0 0,0 0 0 0 0,-1 1-1 0 0,1-1 1 0 0,0 0-1 0 0,0 0 1 0 0,0 1-1 0 0,0-1 1 0 0,-1-1-1 0 0,-15 7 4414 0 0,-24 24-2067 0 0,30-19-2333 0 0,0 1 0 0 0,1-1-1 0 0,0 2 1 0 0,0-1 0 0 0,1 1 0 0 0,1 0 0 0 0,0 1 0 0 0,1 0 0 0 0,-8 21 0 0 0,13-29-499 0 0,0 0 0 0 0,0-1 0 0 0,0 1 1 0 0,0 0-1 0 0,1 0 0 0 0,0-1 1 0 0,0 1-1 0 0,0 0 0 0 0,0 0 0 0 0,1-1 1 0 0,0 1-1 0 0,0 0 0 0 0,3 8 1 0 0,-2-10-333 0 0,0 1 1 0 0,0 0-1 0 0,1-1 1 0 0,0 1 0 0 0,-1-1-1 0 0,1 0 1 0 0,0 0-1 0 0,1 0 1 0 0,-1 0-1 0 0,0-1 1 0 0,1 1 0 0 0,0-1-1 0 0,-1 0 1 0 0,1 0-1 0 0,0 0 1 0 0,0 0-1 0 0,8 1 1 0 0,-8-2-523 0 0,-1 0-1 0 0,1 0 1 0 0,0-1 0 0 0,0 0 0 0 0,0 0-1 0 0,-1 0 1 0 0,1 0 0 0 0,0 0-1 0 0,0-1 1 0 0,0 1 0 0 0,-1-1 0 0 0,1 0-1 0 0,0 0 1 0 0,-1-1 0 0 0,6-2 0 0 0,28-20-4682 0 0,-23 12 3746 0 0</inkml:trace>
</inkml:ink>
</file>

<file path=ppt/ink/ink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3.748"/>
    </inkml:context>
    <inkml:brush xml:id="br0">
      <inkml:brushProperty name="width" value="0.05" units="cm"/>
      <inkml:brushProperty name="height" value="0.05" units="cm"/>
      <inkml:brushProperty name="color" value="#008C3A"/>
    </inkml:brush>
  </inkml:definitions>
  <inkml:trace contextRef="#ctx0" brushRef="#br0">1 354 6041 0 0,'4'2'652'0'0,"0"0"1"0"0,1-1-1 0 0,0 0 1 0 0,-1 0-1 0 0,1 0 1 0 0,0 0-1 0 0,0-1 1 0 0,-1 0-1 0 0,1 0 1 0 0,0 0-1 0 0,0-1 1 0 0,-1 1-1 0 0,1-1 1 0 0,5-2-1 0 0,-2 1-199 0 0,-1-1 1 0 0,1-1-1 0 0,-1 0 0 0 0,0 0 0 0 0,0 0 0 0 0,0 0 0 0 0,10-10 0 0 0,-1-2-1344 0 0,-1 0-1 0 0,0-1 1 0 0,-1 0-1 0 0,-1-1 1 0 0,12-22-1 0 0,-1-3-5221 0 0,27-71 0 0 0,-37 76 4243 0 0</inkml:trace>
</inkml:ink>
</file>

<file path=ppt/ink/ink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4.076"/>
    </inkml:context>
    <inkml:brush xml:id="br0">
      <inkml:brushProperty name="width" value="0.05" units="cm"/>
      <inkml:brushProperty name="height" value="0.05" units="cm"/>
      <inkml:brushProperty name="color" value="#008C3A"/>
    </inkml:brush>
  </inkml:definitions>
  <inkml:trace contextRef="#ctx0" brushRef="#br0">103 53 5364 0 0,'-21'-31'12530'0'0,"0"17"-7087"0"0,20 14-4560 0 0,-15-2 9690 0 0,13 3-11751 0 0,-38-7-31569 0 0</inkml:trace>
</inkml:ink>
</file>

<file path=ppt/ink/ink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6.014"/>
    </inkml:context>
    <inkml:brush xml:id="br0">
      <inkml:brushProperty name="width" value="0.05" units="cm"/>
      <inkml:brushProperty name="height" value="0.05" units="cm"/>
      <inkml:brushProperty name="color" value="#008C3A"/>
    </inkml:brush>
  </inkml:definitions>
  <inkml:trace contextRef="#ctx0" brushRef="#br0">1530 45 4576 0 0,'-14'-28'7334'0'0,"5"12"1000"0"0,3 43-5843 0 0,4-10-2275 0 0,0 0 0 0 0,-1-1 0 0 0,-1 1 0 0 0,-1-1 1 0 0,0 0-1 0 0,-1 0 0 0 0,0 0 0 0 0,-2-1 0 0 0,0 1 1 0 0,0-2-1 0 0,-2 0 0 0 0,1 0 0 0 0,-2 0 0 0 0,0-1 1 0 0,-13 11-1 0 0,-28 9-1388 0 0,50-32 1115 0 0,-21 25-148 0 0,12-14 234 0 0,0 0-1 0 0,0 0 1 0 0,-1-1-1 0 0,0-1 1 0 0,-1 0-1 0 0,0 0 1 0 0,-24 12-1 0 0,6-6 339 0 0,-2 0 1 0 0,-49 15-1 0 0,65-26-228 0 0,-1 0 1 0 0,1-1-1 0 0,-1-1 1 0 0,0-1-1 0 0,-1-1 1 0 0,-21 0 0 0 0,32-2-102 0 0,-1 1 0 0 0,1-1 1 0 0,0 0-1 0 0,-1-1 1 0 0,1 0-1 0 0,0-1 0 0 0,0 1 1 0 0,0-1-1 0 0,0-1 1 0 0,1 0-1 0 0,-1 0 1 0 0,1 0-1 0 0,0-1 0 0 0,0 0 1 0 0,-8-8-1 0 0,12 10-58 0 0,1 1 0 0 0,0 0 1 0 0,0-1-1 0 0,1 1 0 0 0,-1-1 0 0 0,0 0 0 0 0,1 0 0 0 0,0 0 0 0 0,-1 0 0 0 0,1 1 1 0 0,0-1-1 0 0,1-1 0 0 0,-1 1 0 0 0,1 0 0 0 0,-1 0 0 0 0,1 0 0 0 0,0 0 0 0 0,0 0 1 0 0,0 0-1 0 0,0-1 0 0 0,1 1 0 0 0,-1 0 0 0 0,1 0 0 0 0,0 0 0 0 0,0 0 0 0 0,0 0 1 0 0,3-5-1 0 0,-2 4-49 0 0,1-1 0 0 0,0 1 1 0 0,0-1-1 0 0,0 1 0 0 0,1 0 0 0 0,0 0 1 0 0,0 1-1 0 0,0-1 0 0 0,0 1 0 0 0,0 0 1 0 0,1 0-1 0 0,-1 0 0 0 0,1 0 1 0 0,0 1-1 0 0,6-3 0 0 0,-9 5 8 0 0,1 1-208 0 0,-2 0 269 0 0,0 0 0 0 0,1 0 0 0 0,-1-1 0 0 0,0 1 1 0 0,1 0-1 0 0,-1 1 0 0 0,0-1 0 0 0,0 0 0 0 0,0 0 0 0 0,0 0 0 0 0,0 1 0 0 0,0-1 1 0 0,-1 0-1 0 0,1 1 0 0 0,0-1 0 0 0,0 1 0 0 0,-1-1 0 0 0,1 1 0 0 0,-1-1 0 0 0,0 1 0 0 0,1 0 1 0 0,-1-1-1 0 0,0 1 0 0 0,0-1 0 0 0,0 1 0 0 0,0-1 0 0 0,0 1 0 0 0,0 0 0 0 0,-1-1 0 0 0,1 1 1 0 0,0-1-1 0 0,-1 1 0 0 0,1-1 0 0 0,-1 1 0 0 0,0-1 0 0 0,0 1 0 0 0,1-1 0 0 0,-3 3 0 0 0,1 1 29 0 0,-2 3 22 0 0,1-1 0 0 0,-1 0 0 0 0,0-1-1 0 0,-1 1 1 0 0,1-1 0 0 0,-2 0 0 0 0,1 0-1 0 0,0 0 1 0 0,-1-1 0 0 0,0 1 0 0 0,0-1 0 0 0,-1-1-1 0 0,1 1 1 0 0,-1-1 0 0 0,0-1 0 0 0,0 1-1 0 0,-1-1 1 0 0,1 0 0 0 0,-14 3 0 0 0,17-5-18 0 0,1 0 0 0 0,-1-1 0 0 0,0 1 0 0 0,0-1 0 0 0,0 1 0 0 0,0-1 0 0 0,1 0 0 0 0,-1-1 0 0 0,0 1 0 0 0,0-1 0 0 0,0 0 0 0 0,1 1 0 0 0,-1-2 0 0 0,0 1 0 0 0,1 0 0 0 0,-1-1 0 0 0,1 0 0 0 0,-1 1 0 0 0,1-2 0 0 0,0 1 0 0 0,0 0 0 0 0,0 0 0 0 0,0-1 0 0 0,0 0 0 0 0,0 0 0 0 0,1 1 0 0 0,-1-1 0 0 0,1-1 0 0 0,0 1 0 0 0,0 0 0 0 0,0-1 0 0 0,0 1 0 0 0,1-1 0 0 0,-1 1 0 0 0,1-1 0 0 0,0 0 0 0 0,0 1 0 0 0,1-1 0 0 0,-1 0 0 0 0,0-8 0 0 0,-2-25 44 0 0,2-1 1 0 0,4-48-1 0 0,-1 42 122 0 0,-3-51 0 0 0,-7 9 840 0 0,8 85-985 0 0,0 0-22 0 0,-4-3 161 0 0,-2 18-60 0 0,0 0 0 0 0,1 1-1 0 0,1 0 1 0 0,0 0-1 0 0,1 0 1 0 0,-2 29 0 0 0,3 98 416 0 0,9-24-280 0 0,1 137 25 0 0,-9-213-192 0 0,-2 1-1 0 0,-1-1 0 0 0,-20 78 1 0 0,21-108-94 0 0,-1-1 1 0 0,0 0 0 0 0,-1-1-1 0 0,1 1 1 0 0,-2-1 0 0 0,0 0 0 0 0,0 0-1 0 0,-1-1 1 0 0,0 1 0 0 0,0-2-1 0 0,-1 1 1 0 0,0-1 0 0 0,-1 0-1 0 0,0-1 1 0 0,-13 9 0 0 0,13-11-2 0 0,0-1 1 0 0,0 1 0 0 0,-1-2-1 0 0,0 1 1 0 0,0-1-1 0 0,0-1 1 0 0,0 0-1 0 0,0 0 1 0 0,0-1-1 0 0,-1 0 1 0 0,1-1 0 0 0,0 0-1 0 0,-1-1 1 0 0,1 0-1 0 0,0-1 1 0 0,0 0-1 0 0,-14-4 1 0 0,12 2-117 0 0,0 0 0 0 0,0-1 0 0 0,1 0 0 0 0,0-1 0 0 0,0 0 0 0 0,0-1 0 0 0,1 0 0 0 0,0-1 0 0 0,0 0 0 0 0,1-1 0 0 0,0 0 0 0 0,0 0 0 0 0,1 0 0 0 0,1-1 0 0 0,-1-1 0 0 0,1 1 0 0 0,1-1 0 0 0,0 0 0 0 0,1-1 0 0 0,0 0 0 0 0,1 1 0 0 0,0-1 0 0 0,1-1 0 0 0,0 1 0 0 0,1 0 0 0 0,-1-17 0 0 0,1 12-77 0 0,2 1 1 0 0,0-1-1 0 0,1 0 1 0 0,1 1-1 0 0,0-1 1 0 0,1 1-1 0 0,1 0 1 0 0,0 0 0 0 0,1 0-1 0 0,1 1 1 0 0,1-1-1 0 0,0 1 1 0 0,1 1-1 0 0,0-1 1 0 0,1 1-1 0 0,1 1 1 0 0,0 0-1 0 0,1 0 1 0 0,20-17-1 0 0,-8 13-2184 0 0,1 0 0 0 0,0 2-1 0 0,1 1 1 0 0,1 1-1 0 0,0 1 1 0 0,1 1-1 0 0,0 2 1 0 0,0 0 0 0 0,41-6-1 0 0,-39 11 633 0 0</inkml:trace>
</inkml:ink>
</file>

<file path=ppt/ink/ink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6.436"/>
    </inkml:context>
    <inkml:brush xml:id="br0">
      <inkml:brushProperty name="width" value="0.05" units="cm"/>
      <inkml:brushProperty name="height" value="0.05" units="cm"/>
      <inkml:brushProperty name="color" value="#008C3A"/>
    </inkml:brush>
  </inkml:definitions>
  <inkml:trace contextRef="#ctx0" brushRef="#br0">198 222 4800 0 0,'13'-74'8978'0'0,"12"-35"-2832"0"0,-16 72-4155 0 0,-8 36-902 0 0,-2 4-1054 0 0,0 0 1 0 0,0 0-1 0 0,0 0 0 0 0,-1 0 1 0 0,1-1-1 0 0,-1 1 0 0 0,1 0 1 0 0,-1 0-1 0 0,0-1 0 0 0,-4 4 0 0 0,1 2 66 0 0,-8 11-257 0 0,-76 99 113 0 0,38-64-3368 0 0,-7-10-5455 0 0,48-40 5842 0 0</inkml:trace>
</inkml:ink>
</file>

<file path=ppt/ink/ink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6.780"/>
    </inkml:context>
    <inkml:brush xml:id="br0">
      <inkml:brushProperty name="width" value="0.05" units="cm"/>
      <inkml:brushProperty name="height" value="0.05" units="cm"/>
      <inkml:brushProperty name="color" value="#008C3A"/>
    </inkml:brush>
  </inkml:definitions>
  <inkml:trace contextRef="#ctx0" brushRef="#br0">1195 1 4308 0 0,'-5'14'8088'0'0,"-16"34"-5652"0"0,-90 113 441 0 0,-156 176-1 0 0,-157 123-4664 0 0,412-447 1538 0 0,-37 40-3542 0 0,-2-1-1 0 0,-3-3 1 0 0,-109 77 0 0 0,125-103 2010 0 0</inkml:trace>
</inkml:ink>
</file>

<file path=ppt/ink/ink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7.717"/>
    </inkml:context>
    <inkml:brush xml:id="br0">
      <inkml:brushProperty name="width" value="0.05" units="cm"/>
      <inkml:brushProperty name="height" value="0.05" units="cm"/>
      <inkml:brushProperty name="color" value="#008C3A"/>
    </inkml:brush>
  </inkml:definitions>
  <inkml:trace contextRef="#ctx0" brushRef="#br0">891 222 4860 0 0,'-1'-5'12977'0'0,"-2"14"-12699"0"0,1-7-54 0 0,1 1 0 0 0,-1 0 0 0 0,1 0 0 0 0,0 0 0 0 0,0 0 0 0 0,0 0 0 0 0,0 0 0 0 0,0 0 0 0 0,1 0 0 0 0,-1 0 0 0 0,1 1 0 0 0,0-1-1 0 0,0 0 1 0 0,0 0 0 0 0,1 0 0 0 0,-1 0 0 0 0,2 6 0 0 0,-1-9-242 0 0,1 1 1 0 0,-1-1-1 0 0,0 1 0 0 0,1-1 1 0 0,-1 1-1 0 0,0-1 0 0 0,1 0 1 0 0,-1 1-1 0 0,0-1 0 0 0,1 0 1 0 0,-1 0-1 0 0,1 0 0 0 0,-1 0 0 0 0,1 0 1 0 0,-1-1-1 0 0,0 1 0 0 0,1 0 1 0 0,-1-1-1 0 0,0 1 0 0 0,1-1 1 0 0,-1 1-1 0 0,0-1 0 0 0,1 1 1 0 0,-1-1-1 0 0,0 0 0 0 0,2-1 1 0 0,-1 1 25 0 0,1-1-1 0 0,0 1 1 0 0,-1-1 0 0 0,1 0 0 0 0,-1 1 0 0 0,1-1 0 0 0,-1 0 0 0 0,0-1 0 0 0,0 1 0 0 0,0 0-1 0 0,4-6 1 0 0,-6 8 26 0 0,0 0-1 0 0,0 0 1 0 0,0 0-1 0 0,1 0 1 0 0,-1-1-1 0 0,0 1 1 0 0,0 0-1 0 0,0 0 1 0 0,0 0-1 0 0,0-1 1 0 0,1 1-1 0 0,-1 0 1 0 0,0 0-1 0 0,0-1 1 0 0,0 1-1 0 0,0 0 1 0 0,0 0-1 0 0,0-1 1 0 0,0 1-1 0 0,0 0 1 0 0,0 0-1 0 0,0-1 1 0 0,0 1-1 0 0,0 0 1 0 0,0 0-1 0 0,0-1 1 0 0,0 1-1 0 0,0 0 1 0 0,0 0-1 0 0,0-1 1 0 0,-1 1-1 0 0,1 0 1 0 0,0 0-1 0 0,0-1 1 0 0,0 1-1 0 0,0 0 1 0 0,0 0-1 0 0,-1 0 1 0 0,1-1-1 0 0,0 1 1 0 0,0 0-1 0 0,0 0 1 0 0,-1 0-1 0 0,1 0 1 0 0,-31 10 619 0 0,0 1 1 0 0,0 2-1 0 0,2 2 1 0 0,-56 35 0 0 0,75-44-594 0 0,-26 16 285 0 0,-11 8 188 0 0,0-2 1 0 0,-2-3-1 0 0,-2-1 1 0 0,-70 23-1 0 0,105-43-380 0 0,1-1 1 0 0,0 0-1 0 0,-1-1 0 0 0,0 0 0 0 0,1-2 1 0 0,-1 0-1 0 0,0 0 0 0 0,-24-5 0 0 0,29 2-45 0 0,-1 0 0 0 0,0-1-1 0 0,1 0 1 0 0,0-1 0 0 0,0 0-1 0 0,0-1 1 0 0,1 0 0 0 0,0-1 0 0 0,0 0-1 0 0,0 0 1 0 0,1-1 0 0 0,-12-13-1 0 0,14 13-100 0 0,1 0-1 0 0,-1 0 1 0 0,1 0-1 0 0,1 0 1 0 0,0-1-1 0 0,0 0 1 0 0,1 0-1 0 0,0-1 1 0 0,0 1-1 0 0,-2-15 1 0 0,4 13-430 0 0,0 0 1 0 0,1 0-1 0 0,0 0 0 0 0,1-1 1 0 0,0 1-1 0 0,1 0 0 0 0,1 0 1 0 0,3-16-1 0 0,-1 10-1438 0 0,2 0 0 0 0,0 1 0 0 0,1 0 0 0 0,17-30 0 0 0,-12 26-2248 0 0,2 1 1 0 0,0 0 0 0 0,20-20 0 0 0,-20 26 2260 0 0</inkml:trace>
</inkml:ink>
</file>

<file path=ppt/ink/ink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8.061"/>
    </inkml:context>
    <inkml:brush xml:id="br0">
      <inkml:brushProperty name="width" value="0.05" units="cm"/>
      <inkml:brushProperty name="height" value="0.05" units="cm"/>
      <inkml:brushProperty name="color" value="#008C3A"/>
    </inkml:brush>
  </inkml:definitions>
  <inkml:trace contextRef="#ctx0" brushRef="#br0">83 168 5168 0 0,'-2'-3'871'0'0,"1"0"-1"0"0,-1-1 0 0 0,1 1 0 0 0,0 0 0 0 0,0-1 1 0 0,0 1-1 0 0,0-1 0 0 0,1 1 0 0 0,0-1 1 0 0,-1 1-1 0 0,1-7 0 0 0,1 5-178 0 0,0-1-1 0 0,0 0 1 0 0,0 1-1 0 0,1-1 1 0 0,-1 1-1 0 0,6-11 1 0 0,-5 10-374 0 0,1 1 0 0 0,1-1 0 0 0,-1 1 0 0 0,1 0 0 0 0,0 0 0 0 0,0 0 0 0 0,0 0 0 0 0,1 1 0 0 0,0-1 0 0 0,-1 1 0 0 0,1 1 0 0 0,1-1 0 0 0,9-5 0 0 0,-14 9-47 0 0,22 12 522 0 0,-22-4-770 0 0,-1 0 0 0 0,1-1 0 0 0,-1 1 0 0 0,-1 0 0 0 0,1 0 0 0 0,-2-1 0 0 0,1 1 0 0 0,-1 0 0 0 0,0-1 0 0 0,0 1 0 0 0,-1-1 0 0 0,-5 10 0 0 0,-2 12-632 0 0,-21 69-3710 0 0,18-60 396 0 0,-1-1 1 0 0,-3-1-1 0 0,0 0 0 0 0,-25 36 0 0 0,27-49 2206 0 0</inkml:trace>
</inkml:ink>
</file>

<file path=ppt/ink/ink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8.780"/>
    </inkml:context>
    <inkml:brush xml:id="br0">
      <inkml:brushProperty name="width" value="0.05" units="cm"/>
      <inkml:brushProperty name="height" value="0.05" units="cm"/>
      <inkml:brushProperty name="color" value="#008C3A"/>
    </inkml:brush>
  </inkml:definitions>
  <inkml:trace contextRef="#ctx0" brushRef="#br0">561 37 3068 0 0,'19'-21'5313'0'0,"-11"18"-4641"0"0,-1 0-1 0 0,1 1 0 0 0,1 0 0 0 0,-1 0 0 0 0,0 0 1 0 0,0 1-1 0 0,1 1 0 0 0,-1-1 0 0 0,0 1 0 0 0,1 1 0 0 0,11 1 1 0 0,-17-1-590 0 0,-1-1 1 0 0,0 0 0 0 0,1 1 0 0 0,-1 0 0 0 0,0-1-1 0 0,0 1 1 0 0,0 0 0 0 0,1 0 0 0 0,-1 0-1 0 0,0 0 1 0 0,-1 1 0 0 0,1-1 0 0 0,0 1-1 0 0,0-1 1 0 0,0 1 0 0 0,-1-1 0 0 0,1 1 0 0 0,-1 0-1 0 0,1 0 1 0 0,-1 0 0 0 0,0 0 0 0 0,0 0-1 0 0,0 0 1 0 0,0 0 0 0 0,0 0 0 0 0,0 1 0 0 0,-1-1-1 0 0,1 0 1 0 0,-1 0 0 0 0,1 1 0 0 0,-1-1-1 0 0,0 0 1 0 0,0 1 0 0 0,0-1 0 0 0,0 0-1 0 0,0 1 1 0 0,-1-1 0 0 0,1 0 0 0 0,-1 0 0 0 0,1 1-1 0 0,-1-1 1 0 0,0 0 0 0 0,0 0 0 0 0,0 0-1 0 0,-2 3 1 0 0,1 0 25 0 0,-1 0 0 0 0,1 0-1 0 0,-1 0 1 0 0,-1 0 0 0 0,1-1 0 0 0,-1 1 0 0 0,1-1-1 0 0,-1 0 1 0 0,-1 0 0 0 0,-5 5 0 0 0,8-8-74 0 0,0 1 0 0 0,0 0 0 0 0,-1-1 0 0 0,1 0 1 0 0,-1 1-1 0 0,1-1 0 0 0,-1 0 0 0 0,1 0 1 0 0,-1 0-1 0 0,0-1 0 0 0,0 1 0 0 0,1 0 0 0 0,-1-1 1 0 0,0 0-1 0 0,0 0 0 0 0,1 0 0 0 0,-1 0 1 0 0,0 0-1 0 0,0 0 0 0 0,0-1 0 0 0,-4-1 0 0 0,6 1-29 0 0,0 0 0 0 0,-1 1-1 0 0,1-1 1 0 0,0 0-1 0 0,0 0 1 0 0,0-1 0 0 0,0 1-1 0 0,0 0 1 0 0,1 0-1 0 0,-1 0 1 0 0,0-1 0 0 0,0 1-1 0 0,1 0 1 0 0,-1 0 0 0 0,1-1-1 0 0,-1 1 1 0 0,1-1-1 0 0,0 1 1 0 0,-1-1 0 0 0,1 1-1 0 0,0 0 1 0 0,0-1-1 0 0,0 1 1 0 0,0-1 0 0 0,0 1-1 0 0,1-3 1 0 0,8-42-246 0 0,-7 37 190 0 0,-1 5 69 0 0,0 0 0 0 0,0 0-1 0 0,0 0 1 0 0,1 1 0 0 0,-1-1 0 0 0,1 1-1 0 0,0-1 1 0 0,0 1 0 0 0,0-1 0 0 0,0 1-1 0 0,1 0 1 0 0,-1 0 0 0 0,1 0 0 0 0,0 1 0 0 0,0-1-1 0 0,4-2 1 0 0,-6 4 255 0 0,4 12 40 0 0,-4-10-294 0 0,-1 0 0 0 0,1-1 1 0 0,-1 1-1 0 0,1 0 0 0 0,-1 0 0 0 0,1 0 0 0 0,-1 0 0 0 0,1-1 0 0 0,-1 1 1 0 0,0 0-1 0 0,1 0 0 0 0,-1 0 0 0 0,0 0 0 0 0,0 0 0 0 0,0 0 1 0 0,0 0-1 0 0,0 0 0 0 0,0 0 0 0 0,0 0 0 0 0,0 0 0 0 0,-1 1 0 0 0,-3 12 123 0 0,-1 0 0 0 0,0 0 0 0 0,-1-1 0 0 0,-1 0 0 0 0,0 0 0 0 0,-1 0 0 0 0,0-1 0 0 0,-1 0 0 0 0,-1-1 0 0 0,0 0 0 0 0,0 0 0 0 0,-1-1 0 0 0,0 0 0 0 0,-1-1 0 0 0,0-1 0 0 0,0 0 0 0 0,-20 10 0 0 0,30-17-137 0 0,0 0 1 0 0,0-1-1 0 0,-1 1 0 0 0,1 0 1 0 0,-1-1-1 0 0,1 0 0 0 0,0 1 0 0 0,-1-1 1 0 0,1 0-1 0 0,-1 0 0 0 0,1 0 1 0 0,-1-1-1 0 0,1 1 0 0 0,0-1 0 0 0,-1 1 1 0 0,1-1-1 0 0,0 0 0 0 0,-1 0 1 0 0,1 0-1 0 0,0 0 0 0 0,-4-2 1 0 0,3 0-20 0 0,1 0 0 0 0,-1 1 0 0 0,1-1 0 0 0,-1 0 1 0 0,1-1-1 0 0,0 1 0 0 0,0 0 0 0 0,0-1 0 0 0,1 1 1 0 0,-1-1-1 0 0,1 1 0 0 0,-2-7 0 0 0,1 0-6 0 0,0-1-1 0 0,0 1 0 0 0,1-1 1 0 0,1 0-1 0 0,0 0 1 0 0,0 1-1 0 0,1-1 1 0 0,0 1-1 0 0,4-12 0 0 0,-20 47 316 0 0,-1-1 0 0 0,-1-1 0 0 0,-2-1 0 0 0,-22 23 0 0 0,16-20-1006 0 0,-1-1-1 0 0,-45 31 1 0 0,-19 1-5276 0 0,85-54 4710 0 0,1 0 1 0 0,0-1 0 0 0,-1 0 0 0 0,1 1-1 0 0,-1-1 1 0 0,0-1 0 0 0,1 1-1 0 0,-1-1 1 0 0,-7 0 0 0 0,-8-3-1658 0 0,6-4 1171 0 0</inkml:trace>
</inkml:ink>
</file>

<file path=ppt/ink/ink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19.108"/>
    </inkml:context>
    <inkml:brush xml:id="br0">
      <inkml:brushProperty name="width" value="0.05" units="cm"/>
      <inkml:brushProperty name="height" value="0.05" units="cm"/>
      <inkml:brushProperty name="color" value="#008C3A"/>
    </inkml:brush>
  </inkml:definitions>
  <inkml:trace contextRef="#ctx0" brushRef="#br0">1 121 3500 0 0,'0'0'8534'0'0,"5"3"-7393"0"0,4 2-556 0 0,0 1-1 0 0,0 0 0 0 0,0 0 1 0 0,-1 1-1 0 0,0 1 0 0 0,0-1 1 0 0,-1 1-1 0 0,0 0 0 0 0,9 15 1 0 0,-14-20-436 0 0,0 0-1 0 0,1 0 1 0 0,-2 1 0 0 0,1-1 0 0 0,0 1 0 0 0,-1-1 0 0 0,0 1 0 0 0,0 0 0 0 0,0-1 0 0 0,0 1 0 0 0,0 0 0 0 0,-1 0 0 0 0,0 0 0 0 0,1 0-1 0 0,-2-1 1 0 0,1 1 0 0 0,0 0 0 0 0,-1 0 0 0 0,0 0 0 0 0,1-1 0 0 0,-1 1 0 0 0,-1 0 0 0 0,1-1 0 0 0,-1 1 0 0 0,1-1 0 0 0,-1 1 0 0 0,0-1 0 0 0,0 0-1 0 0,-1 0 1 0 0,1 0 0 0 0,-5 5 0 0 0,6-7-90 0 0,0 1 0 0 0,0-1-1 0 0,0 0 1 0 0,0 0 0 0 0,0-1 0 0 0,0 1-1 0 0,0 0 1 0 0,0 0 0 0 0,0 0 0 0 0,0-1-1 0 0,-1 1 1 0 0,1-1 0 0 0,0 1 0 0 0,0-1-1 0 0,-1 1 1 0 0,1-1 0 0 0,0 0 0 0 0,-1 1-1 0 0,1-1 1 0 0,0 0 0 0 0,-1 0 0 0 0,1 0-1 0 0,0 0 1 0 0,-1 0 0 0 0,1 0 0 0 0,0-1-1 0 0,-1 1 1 0 0,1 0 0 0 0,0-1 0 0 0,-1 1-1 0 0,1-1 1 0 0,0 1 0 0 0,0-1 0 0 0,0 0-1 0 0,-1 1 1 0 0,1-1 0 0 0,0 0 0 0 0,0 0-1 0 0,0 0 1 0 0,0 0 0 0 0,0 0 0 0 0,1 0-1 0 0,-1 0 1 0 0,0 0 0 0 0,-1-2 0 0 0,0-1-76 0 0,0 1 0 0 0,0-1 1 0 0,1 0-1 0 0,-1 0 0 0 0,1 1 1 0 0,0-1-1 0 0,0 0 0 0 0,0 0 0 0 0,0 0 1 0 0,1-1-1 0 0,0 1 0 0 0,0 0 1 0 0,0 0-1 0 0,0-4 0 0 0,4-5-1019 0 0,0 1-1 0 0,1 0 1 0 0,0 0-1 0 0,1 0 1 0 0,0 1-1 0 0,0 0 1 0 0,2 0-1 0 0,-1 0 0 0 0,18-17 1 0 0,10-8-5158 0 0,46-36 0 0 0,-77 68 5801 0 0,13-10-1481 0 0</inkml:trace>
</inkml:ink>
</file>

<file path=ppt/ink/ink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20.139"/>
    </inkml:context>
    <inkml:brush xml:id="br0">
      <inkml:brushProperty name="width" value="0.05" units="cm"/>
      <inkml:brushProperty name="height" value="0.05" units="cm"/>
      <inkml:brushProperty name="color" value="#008C3A"/>
    </inkml:brush>
  </inkml:definitions>
  <inkml:trace contextRef="#ctx0" brushRef="#br0">493 173 4236 0 0,'0'0'11613'0'0,"-3"-3"-10360"0"0,-7-10-200 0 0,1 0 0 0 0,1 0 0 0 0,0-1-1 0 0,1 0 1 0 0,0 0 0 0 0,2-1 0 0 0,-1 0-1 0 0,-3-19 1 0 0,8 33-1042 0 0,1 0 0 0 0,0 1 0 0 0,0-1-1 0 0,-1 1 1 0 0,1-1 0 0 0,0 0 0 0 0,0 1 0 0 0,0-1 0 0 0,-1 0-1 0 0,1 1 1 0 0,0-1 0 0 0,0 0 0 0 0,0 1 0 0 0,0-1-1 0 0,0 0 1 0 0,0 1 0 0 0,1-1 0 0 0,-1 0 0 0 0,0 1 0 0 0,0-1-1 0 0,0 0 1 0 0,1 1 0 0 0,-1-1 0 0 0,0 1 0 0 0,0-1 0 0 0,1 0-1 0 0,-1 1 1 0 0,1-1 0 0 0,-1 1 0 0 0,1-1 0 0 0,-1 1-1 0 0,0-1 1 0 0,1 1 0 0 0,0-1 0 0 0,-1 1 0 0 0,1 0 0 0 0,-1-1-1 0 0,1 1 1 0 0,-1 0 0 0 0,1 0 0 0 0,0-1 0 0 0,-1 1 0 0 0,1 0-1 0 0,0 0 1 0 0,-1 0 0 0 0,2 0 0 0 0,0 0-5 0 0,-1 0 0 0 0,1 0 0 0 0,-1 0 0 0 0,0 0 0 0 0,1 1 0 0 0,-1-1 0 0 0,0 1 0 0 0,1-1 0 0 0,-1 1 0 0 0,0-1-1 0 0,1 1 1 0 0,-1 0 0 0 0,0 0 0 0 0,0 0 0 0 0,0 0 0 0 0,0-1 0 0 0,0 1 0 0 0,0 1 0 0 0,0-1 0 0 0,0 0 0 0 0,0 0 0 0 0,0 2 0 0 0,1 1 31 0 0,0 1 1 0 0,0 0-1 0 0,-1-1 0 0 0,0 1 0 0 0,0 0 0 0 0,0 0 1 0 0,-1 0-1 0 0,1 0 0 0 0,-1-1 0 0 0,0 1 0 0 0,-1 0 1 0 0,1 0-1 0 0,-1 0 0 0 0,0 0 0 0 0,0 0 0 0 0,-1-1 1 0 0,1 1-1 0 0,-1-1 0 0 0,0 1 0 0 0,-3 5 0 0 0,-7 10 225 0 0,-1 0 0 0 0,0-1-1 0 0,-19 20 1 0 0,-12 18 269 0 0,-10 28 254 0 0,-64 109 726 0 0,111-178-1412 0 0,-1-1 0 0 0,-1 0 0 0 0,-1 0-1 0 0,0-1 1 0 0,-1 0 0 0 0,0-1-1 0 0,-1 0 1 0 0,-21 18 0 0 0,31-29-99 0 0,-16 3 0 0 0,18-5 0 0 0,-1 0 0 0 0,0 0 0 0 0,0 1 0 0 0,0-1 0 0 0,1 0 0 0 0,-1 0 0 0 0,0 0 0 0 0,0 0 0 0 0,0 0 0 0 0,0 0 0 0 0,0-1 0 0 0,1 1 0 0 0,-1 0 0 0 0,0 0 0 0 0,0-1 0 0 0,0 1 0 0 0,1 0 0 0 0,-1-1 0 0 0,0 1 0 0 0,1 0 0 0 0,-1-1 0 0 0,0 1 0 0 0,0-1 0 0 0,1 0 0 0 0,-1 1 0 0 0,1-1 0 0 0,-1 1 0 0 0,1-1 0 0 0,-1 0 0 0 0,1 1 0 0 0,-1-1 0 0 0,1 0 0 0 0,0 0 0 0 0,-1 1 0 0 0,1-1 0 0 0,-1-1 0 0 0,1 1 0 0 0,-2-2 0 0 0,0-1 0 0 0,1 1 0 0 0,-1-1 0 0 0,1 0 0 0 0,-1 0 0 0 0,1 0 0 0 0,0 0 0 0 0,1 0 0 0 0,-1 0 0 0 0,1 0 0 0 0,-1 0 0 0 0,2-7 0 0 0,6-51 0 0 0,-6 50 0 0 0,6-27-1553 0 0,2 0 1 0 0,1 1-1 0 0,2 0 1 0 0,2 1-1 0 0,1 0 1 0 0,2 1-1 0 0,38-59 1 0 0,-49 86-1416 0 0,10-16-4433 0 0,-12 5-293 0 0,-4 14 5942 0 0</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24.708"/>
    </inkml:context>
    <inkml:brush xml:id="br0">
      <inkml:brushProperty name="width" value="0.05" units="cm"/>
      <inkml:brushProperty name="height" value="0.05" units="cm"/>
    </inkml:brush>
  </inkml:definitions>
  <inkml:trace contextRef="#ctx0" brushRef="#br0">63 54 3664 0 0,'0'0'1688'0'0,"-15"-3"7122"0"0,15 2-8655 0 0,-1 1-1 0 0,1 0 1 0 0,0 0 0 0 0,-1 0-1 0 0,1-1 1 0 0,0 1 0 0 0,-1 0 0 0 0,1 0-1 0 0,0-1 1 0 0,-1 1 0 0 0,1 0-1 0 0,0-1 1 0 0,0 1 0 0 0,-1 0-1 0 0,1-1 1 0 0,0 1 0 0 0,0 0 0 0 0,0-1-1 0 0,0 1 1 0 0,-1-1 0 0 0,1 1-1 0 0,0 0 1 0 0,0-1 0 0 0,0 1-1 0 0,0-1 1 0 0,0 1 0 0 0,0 0 0 0 0,0-1-1 0 0,0 1 1 0 0,0-1 0 0 0,0 1-1 0 0,0 0 1 0 0,0-1 0 0 0,0 1-1 0 0,1-1 1 0 0,-1 1 0 0 0,0 0 0 0 0,0-1-1 0 0,0 1 1 0 0,0-1 0 0 0,1 1-1 0 0,-1 0 1 0 0,0-1 0 0 0,0 1-1 0 0,1 0 1 0 0,-1-1 0 0 0,1 1-97 0 0,-1-1 0 0 0,1 0 0 0 0,-1 0 0 0 0,1 0 0 0 0,-1 1 0 0 0,0-1 1 0 0,1 0-1 0 0,-1 0 0 0 0,0 0 0 0 0,0 0 0 0 0,1 0 0 0 0,-1 0 0 0 0,0 0 0 0 0,0 1 0 0 0,0-1 1 0 0,0 0-1 0 0,0 0 0 0 0,-1 0 0 0 0,1 0 0 0 0,0 0 0 0 0,0 0 0 0 0,0 0 0 0 0,-1 1 0 0 0,1-1 0 0 0,-1 0 1 0 0,1 0-1 0 0,0 0 0 0 0,-1 1 0 0 0,0-1 0 0 0,1 0 0 0 0,-1 0 0 0 0,1 1 0 0 0,-1-1 0 0 0,0 0 1 0 0,1 1-1 0 0,-1-1 0 0 0,0 1 0 0 0,0-1 0 0 0,1 1 0 0 0,-1 0 0 0 0,0-1 0 0 0,0 1 0 0 0,0 0 0 0 0,0-1 1 0 0,0 1-1 0 0,1 0 0 0 0,-1 0 0 0 0,0 0 0 0 0,0 0 0 0 0,-1 0 0 0 0,0-1 21 0 0,-6 3-493 0 0,-8 1-794 0 0,16 1 12 0 0,-1-1 0 0 0,1 0-1 0 0,0 0 1 0 0,0 0 0 0 0,0 0-1 0 0,0 0 1 0 0,0 0 0 0 0,1 0-1 0 0,-1 0 1 0 0,1 0 0 0 0,0 0-1 0 0,0 0 1 0 0,2 3-1 0 0,5 13-2577 0 0,-4-9 2036 0 0</inkml:trace>
</inkml:ink>
</file>

<file path=ppt/ink/ink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20.999"/>
    </inkml:context>
    <inkml:brush xml:id="br0">
      <inkml:brushProperty name="width" value="0.05" units="cm"/>
      <inkml:brushProperty name="height" value="0.05" units="cm"/>
      <inkml:brushProperty name="color" value="#008C3A"/>
    </inkml:brush>
  </inkml:definitions>
  <inkml:trace contextRef="#ctx0" brushRef="#br0">803 23 4860 0 0,'-16'-23'18800'0'0,"17"36"-19128"0"0,0 2 760 0 0,-1 1 0 0 0,0 0 0 0 0,-1 0 0 0 0,0-1 0 0 0,-1 1 0 0 0,-1-1 0 0 0,-8 25 0 0 0,-2-4 254 0 0,-33 65 1 0 0,-22 9-1989 0 0,55-90 1333 0 0,0 0 1 0 0,-1 0-1 0 0,-2-2 0 0 0,1 1 1 0 0,-2-2-1 0 0,-25 21 0 0 0,33-31 63 0 0,0 0-1 0 0,0-1 1 0 0,-1 0 0 0 0,0 0-1 0 0,-1-1 1 0 0,1 0 0 0 0,-1-1-1 0 0,0 0 1 0 0,0-1 0 0 0,0 0-1 0 0,0-1 1 0 0,-1 0 0 0 0,1-1-1 0 0,-1 0 1 0 0,-18-1 0 0 0,27-1-116 0 0,0 1 1 0 0,1-1-1 0 0,-1 0 1 0 0,0 0-1 0 0,0 0 1 0 0,1-1-1 0 0,-1 1 1 0 0,0-1-1 0 0,1 1 1 0 0,0-1-1 0 0,-1 0 1 0 0,1 0 0 0 0,0 0-1 0 0,0 0 1 0 0,0 0-1 0 0,0 0 1 0 0,0-1-1 0 0,0 1 1 0 0,1-1-1 0 0,-1 1 1 0 0,1-1-1 0 0,0 0 1 0 0,0 0-1 0 0,0 1 1 0 0,0-1-1 0 0,0 0 1 0 0,1 0 0 0 0,-1 0-1 0 0,1 0 1 0 0,0 0-1 0 0,0 0 1 0 0,0 0-1 0 0,0 0 1 0 0,0 0-1 0 0,1 0 1 0 0,-1 0-1 0 0,1 0 1 0 0,0 1-1 0 0,1-5 1 0 0,-2 6 14 0 0,0 1 1 0 0,0-1-1 0 0,0 1 0 0 0,1-1 1 0 0,-1 1-1 0 0,0-1 0 0 0,0 0 1 0 0,1 1-1 0 0,-1-1 0 0 0,0 1 1 0 0,1-1-1 0 0,-1 1 0 0 0,0-1 1 0 0,1 1-1 0 0,-1 0 1 0 0,1-1-1 0 0,-1 1 0 0 0,1-1 1 0 0,-1 1-1 0 0,1 0 0 0 0,-1 0 1 0 0,1-1-1 0 0,-1 1 0 0 0,1 0 1 0 0,0 0-1 0 0,-1-1 0 0 0,1 1 1 0 0,-1 0-1 0 0,1 0 0 0 0,0 0 1 0 0,-1 0-1 0 0,1 0 0 0 0,-1 0 1 0 0,1 0-1 0 0,0 0 1 0 0,-1 0-1 0 0,1 0 0 0 0,-1 0 1 0 0,1 1-1 0 0,-1-1 0 0 0,1 0 1 0 0,0 0-1 0 0,-1 1 0 0 0,1-1 1 0 0,-1 0-1 0 0,1 0 0 0 0,-1 1 1 0 0,1-1-1 0 0,-1 1 0 0 0,1-1 1 0 0,0 1-1 0 0,0 1 32 0 0,1-1-1 0 0,-1 1 0 0 0,1 0 1 0 0,-1 0-1 0 0,1-1 1 0 0,-1 1-1 0 0,0 0 1 0 0,0 0-1 0 0,0 0 1 0 0,0 1-1 0 0,0-1 0 0 0,1 3 1 0 0,-2 2 27 0 0,0 0 0 0 0,-1 0 1 0 0,0 0-1 0 0,0 0 0 0 0,0 0 0 0 0,-1-1 0 0 0,0 1 1 0 0,0 0-1 0 0,0-1 0 0 0,-1 0 0 0 0,0 1 0 0 0,-1-1 1 0 0,1 0-1 0 0,-6 6 0 0 0,-5 7 9 0 0,-1 0 0 0 0,-30 28-1 0 0,29-32-130 0 0,0 0 1 0 0,-26 16-1 0 0,36-27-392 0 0,0 0 0 0 0,-1 0 0 0 0,1-1 0 0 0,-1 0 0 0 0,0 0 0 0 0,0-1 0 0 0,0 0 0 0 0,0 0 1 0 0,0 0-1 0 0,-13 1 0 0 0,18-4 52 0 0,0 1 1 0 0,1 0-1 0 0,-1 0 0 0 0,0-1 1 0 0,0 1-1 0 0,0-1 0 0 0,0 1 1 0 0,1-1-1 0 0,-1 0 0 0 0,0 0 1 0 0,0 0-1 0 0,1 0 0 0 0,-1 0 1 0 0,1 0-1 0 0,-1 0 0 0 0,1-1 1 0 0,-1 1-1 0 0,1 0 0 0 0,0-1 1 0 0,0 1-1 0 0,0-1 1 0 0,0 0-1 0 0,0 1 0 0 0,0-1 1 0 0,0 0-1 0 0,-1-2 0 0 0,1-1-550 0 0,-1 1 0 0 0,1-1-1 0 0,0 1 1 0 0,0-1 0 0 0,1 1 0 0 0,-1-1-1 0 0,1 0 1 0 0,0 1 0 0 0,1-9 0 0 0,3-9-742 0 0</inkml:trace>
</inkml:ink>
</file>

<file path=ppt/ink/ink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21.342"/>
    </inkml:context>
    <inkml:brush xml:id="br0">
      <inkml:brushProperty name="width" value="0.05" units="cm"/>
      <inkml:brushProperty name="height" value="0.05" units="cm"/>
      <inkml:brushProperty name="color" value="#008C3A"/>
    </inkml:brush>
  </inkml:definitions>
  <inkml:trace contextRef="#ctx0" brushRef="#br0">152 317 3532 0 0,'-11'-75'7380'0'0,"6"2"-3368"0"0,5 56-3356 0 0,1 0 1 0 0,1 0 0 0 0,0 0-1 0 0,1 1 1 0 0,1-1 0 0 0,10-28-1 0 0,-1 23 296 0 0,-12 22-924 0 0,-1 0 0 0 0,0 0-1 0 0,1 0 1 0 0,-1 1 0 0 0,1-1 0 0 0,-1 0-1 0 0,0 1 1 0 0,0-1 0 0 0,1 0 0 0 0,-1 1-1 0 0,0-1 1 0 0,1 0 0 0 0,-1 1-1 0 0,0-1 1 0 0,0 1 0 0 0,0-1 0 0 0,1 0-1 0 0,-1 1 1 0 0,0-1 0 0 0,0 1 0 0 0,0-1-1 0 0,0 1 1 0 0,0-1 0 0 0,0 0-1 0 0,0 1 1 0 0,0-1 0 0 0,0 1 0 0 0,0-1-1 0 0,0 1 1 0 0,-2 53 556 0 0,-9 2-1850 0 0,-22 69 0 0 0,17-79-3052 0 0,-1-1 0 0 0,-3-1 0 0 0,-45 76 0 0 0,49-96 2582 0 0</inkml:trace>
</inkml:ink>
</file>

<file path=ppt/ink/ink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21.874"/>
    </inkml:context>
    <inkml:brush xml:id="br0">
      <inkml:brushProperty name="width" value="0.05" units="cm"/>
      <inkml:brushProperty name="height" value="0.05" units="cm"/>
      <inkml:brushProperty name="color" value="#008C3A"/>
    </inkml:brush>
  </inkml:definitions>
  <inkml:trace contextRef="#ctx0" brushRef="#br0">372 1 3428 0 0,'0'0'14076'0'0,"4"33"-11481"0"0,-4-21-2185 0 0,-1 0 1 0 0,-1 0 0 0 0,0-1 0 0 0,-1 1 0 0 0,0-1 0 0 0,-1 1-1 0 0,0-1 1 0 0,0 0 0 0 0,-2-1 0 0 0,1 1 0 0 0,-1-1 0 0 0,-1 0 0 0 0,-8 10-1 0 0,15-19-381 0 0,-1 0-1 0 0,0-1 1 0 0,1 1 0 0 0,-1 0-1 0 0,0 0 1 0 0,0-1-1 0 0,1 1 1 0 0,-1-1-1 0 0,0 1 1 0 0,0-1-1 0 0,0 1 1 0 0,0-1-1 0 0,0 1 1 0 0,0-1-1 0 0,0 0 1 0 0,0 1-1 0 0,0-1 1 0 0,0 0 0 0 0,0 0-1 0 0,0 0 1 0 0,0 0-1 0 0,0 0 1 0 0,0 0-1 0 0,0 0 1 0 0,0 0-1 0 0,0 0 1 0 0,0-1-1 0 0,0 1 1 0 0,0 0-1 0 0,0-1 1 0 0,0 1-1 0 0,0-1 1 0 0,0 1 0 0 0,0-1-1 0 0,0 1 1 0 0,0-1-1 0 0,0 0 1 0 0,1 1-1 0 0,-1-1 1 0 0,0 0-1 0 0,0 1 1 0 0,1-1-1 0 0,-1 0 1 0 0,1 0-1 0 0,-1 0 1 0 0,1 0-1 0 0,-1 0 1 0 0,0-1 0 0 0,-1-3-11 0 0,-1 0 0 0 0,1 0 0 0 0,0 0 1 0 0,0-1-1 0 0,1 1 0 0 0,-1-1 0 0 0,0-8 0 0 0,1 1-113 0 0,-1-5 78 0 0,1 0 1 0 0,1 1-1 0 0,1-1 1 0 0,2-18-1 0 0,-2 34 30 0 0,-8 9 93 0 0,1 0 0 0 0,0 0 0 0 0,0 1 0 0 0,0 0 0 0 0,1 0 0 0 0,1 0 0 0 0,-5 9 0 0 0,-15 25 129 0 0,15-28-413 0 0,-1-1-1 0 0,-1 0 1 0 0,1 0 0 0 0,-2-1 0 0 0,0 0-1 0 0,0-1 1 0 0,-1-1 0 0 0,-1 0-1 0 0,-17 10 1 0 0,30-19-84 0 0,0-1 0 0 0,0 1-1 0 0,0 0 1 0 0,0-1 0 0 0,0 0-1 0 0,-1 1 1 0 0,1-1 0 0 0,0 0 0 0 0,0 0-1 0 0,0 1 1 0 0,-1-1 0 0 0,1 0-1 0 0,0 0 1 0 0,0 0 0 0 0,0 0 0 0 0,-1-1-1 0 0,1 1 1 0 0,0 0 0 0 0,0 0-1 0 0,0-1 1 0 0,-1 1 0 0 0,1-1 0 0 0,0 1-1 0 0,0-1 1 0 0,0 1 0 0 0,-2-2 0 0 0,2 0-346 0 0,-1 0 0 0 0,1 0 0 0 0,-1 0 0 0 0,1-1 0 0 0,0 1 0 0 0,0 0 0 0 0,0 0 0 0 0,0-1 0 0 0,0 1 0 0 0,1 0 0 0 0,-1-1 0 0 0,0-3 0 0 0,-2-37-5728 0 0,6 10 3956 0 0,0 3 676 0 0</inkml:trace>
</inkml:ink>
</file>

<file path=ppt/ink/ink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22.217"/>
    </inkml:context>
    <inkml:brush xml:id="br0">
      <inkml:brushProperty name="width" value="0.05" units="cm"/>
      <inkml:brushProperty name="height" value="0.05" units="cm"/>
      <inkml:brushProperty name="color" value="#008C3A"/>
    </inkml:brush>
  </inkml:definitions>
  <inkml:trace contextRef="#ctx0" brushRef="#br0">1 53 4676 0 0,'25'-13'17465'0'0,"-21"5"-17168"0"0,0-6 6039 0 0,-1 5-5090 0 0,0 1-6285 0 0</inkml:trace>
</inkml:ink>
</file>

<file path=ppt/ink/ink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38.812"/>
    </inkml:context>
    <inkml:brush xml:id="br0">
      <inkml:brushProperty name="width" value="0.05" units="cm"/>
      <inkml:brushProperty name="height" value="0.05" units="cm"/>
      <inkml:brushProperty name="color" value="#004F8B"/>
    </inkml:brush>
  </inkml:definitions>
  <inkml:trace contextRef="#ctx0" brushRef="#br0">169 1 3704 0 0,'6'0'13580'0'0,"-8"4"-13375"0"0,0-1 0 0 0,0 1 0 0 0,0-1 0 0 0,0 0 0 0 0,-1 0 0 0 0,1 0 0 0 0,-1 0 0 0 0,0 0 0 0 0,0 0 0 0 0,0-1 0 0 0,-1 0 0 0 0,-3 3 0 0 0,6-4-125 0 0,-1-1-105 0 0,1 0 0 0 0,0 1 1 0 0,-1-1-1 0 0,1 0 0 0 0,0 0 1 0 0,-1 0-1 0 0,1 0 1 0 0,0 0-1 0 0,-1 0 0 0 0,1 0 1 0 0,0 0-1 0 0,-1-1 1 0 0,1 1-1 0 0,0-1 0 0 0,0 1 1 0 0,-1-1-1 0 0,1 1 1 0 0,0-1-1 0 0,-2-1 0 0 0,1 1 36 0 0,1-1-1 0 0,-1 1 0 0 0,1-1 0 0 0,-1 1 0 0 0,0 0 0 0 0,0 0 1 0 0,0 0-1 0 0,1 0 0 0 0,-1 0 0 0 0,0 0 0 0 0,0 1 0 0 0,0-1 0 0 0,0 1 1 0 0,0-1-1 0 0,-1 1 0 0 0,1 0 0 0 0,0-1 0 0 0,0 1 0 0 0,0 0 0 0 0,0 0 1 0 0,0 1-1 0 0,0-1 0 0 0,0 0 0 0 0,0 1 0 0 0,0-1 0 0 0,0 1 1 0 0,0 0-1 0 0,0 0 0 0 0,0 0 0 0 0,0 0 0 0 0,0 0 0 0 0,0 0 0 0 0,1 0 1 0 0,-1 0-1 0 0,0 1 0 0 0,1-1 0 0 0,-1 1 0 0 0,1-1 0 0 0,-2 4 0 0 0,0-2-2 0 0,0-1 0 0 0,0 1 0 0 0,0 0 0 0 0,0 0 0 0 0,1 0-1 0 0,0 1 1 0 0,0-1 0 0 0,0 0 0 0 0,0 1 0 0 0,0 0-1 0 0,0-1 1 0 0,0 5 0 0 0,2-7-237 0 0,0 1-1 0 0,0-1 1 0 0,0 0 0 0 0,0 1 0 0 0,0-1-1 0 0,0 0 1 0 0,0 1 0 0 0,1-1 0 0 0,-1 0-1 0 0,0 0 1 0 0,1 1 0 0 0,-1-1-1 0 0,1 0 1 0 0,1 3 0 0 0,22 17-7863 0 0,5-5 1867 0 0,-19-11 4541 0 0</inkml:trace>
</inkml:ink>
</file>

<file path=ppt/ink/ink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29.186"/>
    </inkml:context>
    <inkml:brush xml:id="br0">
      <inkml:brushProperty name="width" value="0.05" units="cm"/>
      <inkml:brushProperty name="height" value="0.05" units="cm"/>
      <inkml:brushProperty name="color" value="#004F8B"/>
    </inkml:brush>
  </inkml:definitions>
  <inkml:trace contextRef="#ctx0" brushRef="#br0">19 170 1208 0 0,'7'-2'12043'0'0,"-27"36"-12509"0"0,14-21 10765 0 0,13-10-11524 0 0,-5-2 1605 0 0,-1-1-353 0 0,1-1 0 0 0,-1 1 0 0 0,1 0 0 0 0,-1-1-1 0 0,1 1 1 0 0,-1 0 0 0 0,1 0 0 0 0,-1 0 0 0 0,1 0-1 0 0,-1 1 1 0 0,1-1 0 0 0,-1 0 0 0 0,1 1-1 0 0,-1-1 1 0 0,2 1 0 0 0,-1 0 66 0 0,23 2 423 0 0,-1-3-312 0 0,-22 0-215 0 0,36 4 327 0 0,26 1-207 0 0,-58-5-118 0 0,0 0 0 0 0,0 1 0 0 0,0-1 1 0 0,0 1-1 0 0,0 1 0 0 0,11 3 0 0 0,2 0 86 0 0,-17-5-60 0 0,36 3-129 0 0,9 1 19 0 0,-45-4 187 0 0,35 3-2 0 0,-35-3-81 0 0,37 2 102 0 0,-36-3-113 0 0,0-1-2 0 0,22 5-79 0 0,50 1 192 0 0,-73-4-129 0 0,0 1 24 0 0,25-1 54 0 0,-10-4 206 0 0,-16 3-162 0 0,-36-12-93 0 0,-122-4-15 0 0,35 6 1 0 0,120 10-12 0 0,-5 2 30 0 0,-1-2 0 0 0,0 1 0 0 0,1-1 0 0 0,-1 0 0 0 0,1 0 0 0 0,0-1 0 0 0,-8-2 0 0 0,-13-3-142 0 0,-18 1 190 0 0,45 6-73 0 0,-3 2 19 0 0,-1-3 4 0 0,-22-4-2 0 0,25 5 5 0 0,0 0-80 0 0,-8-1-23 0 0,0 0-177 0 0,11 2 123 0 0,24 5 108 0 0,43 5 89 0 0,112 5 571 0 0,-34-15-276 0 0,-137-1-343 0 0,31 1 1 0 0,45-7-1 0 0,-83 6 38 0 0,41-1-139 0 0,9-3 1304 0 0,-65-3-1144 0 0,0 1 0 0 0,1-2 0 0 0,-1 0 0 0 0,-19-17-1 0 0,-41-48-22 0 0,26 25-93 0 0,40 40 108 0 0,-16-9 179 0 0,22 16-196 0 0,-5-12-274 0 0,30 42 244 0 0,1-1 0 0 0,1-1 1 0 0,1-2-1 0 0,1 0 0 0 0,2-2 1 0 0,0-2-1 0 0,1 0 0 0 0,35 16 0 0 0,-15-14 184 0 0,-50-23-261 0 0,-5 0 114 0 0,0 1 3 0 0,0 0 0 0 0,0-1 0 0 0,0 1 0 0 0,1 0 0 0 0,-1 1-1 0 0,0-1 1 0 0,1 1 0 0 0,-1 0 0 0 0,-3 2 0 0 0,-54 26 542 0 0,46-21-387 0 0,0 1 1 0 0,1 0 0 0 0,0 1 0 0 0,-23 23 0 0 0,29-25 74 0 0,0 0 0 0 0,1 0 0 0 0,-10 18-1 0 0,16-25-241 0 0,1-1-16 0 0,-2 3 38 0 0,2-2-9 0 0,-35 39 4650 0 0</inkml:trace>
</inkml:ink>
</file>

<file path=ppt/ink/ink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30.639"/>
    </inkml:context>
    <inkml:brush xml:id="br0">
      <inkml:brushProperty name="width" value="0.05" units="cm"/>
      <inkml:brushProperty name="height" value="0.05" units="cm"/>
      <inkml:brushProperty name="color" value="#004F8B"/>
    </inkml:brush>
  </inkml:definitions>
  <inkml:trace contextRef="#ctx0" brushRef="#br0">431 15 2804 0 0,'0'0'1141'0'0,"23"-15"8067"0"0,-38 16-1656 0 0,-19 0-5898 0 0,-37 1-1628 0 0,-51 2 376 0 0,119-4-394 0 0,-34 10-290 0 0,28-4 336 0 0,0 1 1 0 0,0 0-1 0 0,1 1 1 0 0,1 0-1 0 0,-1 0 1 0 0,1 1-1 0 0,0 0 1 0 0,1 0-1 0 0,0 1 1 0 0,-5 13-1 0 0,-15 20 339 0 0,16-27-93 0 0,0 0 1 0 0,1 0 0 0 0,1 1-1 0 0,-11 34 1 0 0,18-48-254 0 0,1-1 0 0 0,-1 1 1 0 0,1 0-1 0 0,0 0 0 0 0,0 0 1 0 0,0 0-1 0 0,0 0 0 0 0,1 0 1 0 0,-1 0-1 0 0,1 0 0 0 0,-1 0 1 0 0,1 0-1 0 0,0 0 0 0 0,0 0 1 0 0,1 0-1 0 0,-1-1 0 0 0,0 1 1 0 0,1-1-1 0 0,0 1 0 0 0,-1-1 1 0 0,1 1-1 0 0,0-1 0 0 0,0 0 1 0 0,1 0-1 0 0,-1 0 0 0 0,0 0 1 0 0,1 0-1 0 0,2 1 0 0 0,3 3 62 0 0,1-1-1 0 0,0-1 0 0 0,0 1 0 0 0,1-1 1 0 0,-1-1-1 0 0,1 0 0 0 0,17 4 0 0 0,-18-6-315 0 0,-1 0-1 0 0,1 0 1 0 0,-1-1-1 0 0,1 0 1 0 0,-1 0-1 0 0,1-1 1 0 0,-1 0-1 0 0,1-1 1 0 0,-1 1-1 0 0,0-2 1 0 0,14-5-1 0 0,0 1-1716 0 0,24-11-3169 0 0,-3-9-10348 0 0</inkml:trace>
</inkml:ink>
</file>

<file path=ppt/ink/ink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31.233"/>
    </inkml:context>
    <inkml:brush xml:id="br0">
      <inkml:brushProperty name="width" value="0.05" units="cm"/>
      <inkml:brushProperty name="height" value="0.05" units="cm"/>
      <inkml:brushProperty name="color" value="#004F8B"/>
    </inkml:brush>
  </inkml:definitions>
  <inkml:trace contextRef="#ctx0" brushRef="#br0">0 0 2260 0 0,'0'0'15698'0'0,"6"2"-15266"0"0,16 2 333 0 0,1 0 0 0 0,24 0-1 0 0,17 3-3352 0 0,-53-9-3674 0 0,3 1 4544 0 0,0-6-6762 0 0</inkml:trace>
</inkml:ink>
</file>

<file path=ppt/ink/ink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32.546"/>
    </inkml:context>
    <inkml:brush xml:id="br0">
      <inkml:brushProperty name="width" value="0.05" units="cm"/>
      <inkml:brushProperty name="height" value="0.05" units="cm"/>
      <inkml:brushProperty name="color" value="#004F8B"/>
    </inkml:brush>
  </inkml:definitions>
  <inkml:trace contextRef="#ctx0" brushRef="#br0">69 0 3284 0 0,'-2'1'14587'0'0,"-7"11"-14266"0"0,-3 11 481 0 0,3-9-4202 0 0,1 1 1 0 0,0 0-1 0 0,1 1 0 0 0,-4 16 1 0 0,8-20 1543 0 0</inkml:trace>
</inkml:ink>
</file>

<file path=ppt/ink/ink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35.718"/>
    </inkml:context>
    <inkml:brush xml:id="br0">
      <inkml:brushProperty name="width" value="0.05" units="cm"/>
      <inkml:brushProperty name="height" value="0.05" units="cm"/>
      <inkml:brushProperty name="color" value="#004F8B"/>
    </inkml:brush>
  </inkml:definitions>
  <inkml:trace contextRef="#ctx0" brushRef="#br0">79 197 1064 0 0,'0'0'1664'0'0,"-35"6"7780"0"0,-8-38-2151 0 0,49 33-7208 0 0,60 6 1040 0 0,-64-6-1023 0 0,50 4 1168 0 0,80 1-865 0 0,-130-5-266 0 0,58-1-136 0 0,-37 1-41 0 0,-21-1 39 0 0,0 0-31 0 0,8 0-3 0 0,43 2-418 0 0,-52-2 501 0 0,51 4-268 0 0,-50-4 210 0 0,3 1-37 0 0,-6 0 38 0 0,4-1 7 0 0,44 1 15 0 0,4 1 8 0 0,-49-2-34 0 0,31 0-124 0 0,17 0 102 0 0,-48 0 56 0 0,44 2 150 0 0,20-2 2757 0 0,-74-3-2928 0 0,0-1 0 0 0,0 0 1 0 0,0 0-1 0 0,1 0 1 0 0,-1-1-1 0 0,1 0 1 0 0,0 0-1 0 0,1-1 0 0 0,-1 0 1 0 0,-5-7-1 0 0,-1 0-109 0 0,-1 0 0 0 0,0 1-1 0 0,0 1 1 0 0,-2 0 0 0 0,-23-13-1 0 0,28 16 242 0 0,0-1 0 0 0,0 0-1 0 0,-14-17 1 0 0,24 25-32 0 0,-3-9 401 0 0,20 23-356 0 0,-1 0 0 0 0,20 21 0 0 0,-24-22-60 0 0,0-1 0 0 0,1 0 1 0 0,1 0-1 0 0,-1-1 1 0 0,2-1-1 0 0,14 8 0 0 0,120 66 287 0 0,-121-74-75 0 0,-26-9-282 0 0,-1 1 0 0 0,1-1 0 0 0,-1 0 0 0 0,1 0 0 0 0,-1 1 0 0 0,1-1-1 0 0,0 0 1 0 0,-1 0 0 0 0,1 0 0 0 0,-1 0 0 0 0,1 0 0 0 0,0 0 0 0 0,-1 0-1 0 0,1 0 1 0 0,-1 0 0 0 0,1 0 0 0 0,0 0 0 0 0,-1 0 0 0 0,1-1-1 0 0,-1 1 1 0 0,1 0 0 0 0,-1 0 0 0 0,1-1 0 0 0,-1 1 0 0 0,1 0 0 0 0,-1-1-1 0 0,1 1 1 0 0,-1 0 0 0 0,1-1 0 0 0,-1 1 0 0 0,1-1 0 0 0,-1 1 0 0 0,0-1-1 0 0,1 1 1 0 0,-1-1 0 0 0,0 1 0 0 0,1-1 0 0 0,-26-7-95 0 0,14 7 77 0 0,4 2 5 0 0,0 0 0 0 0,0 1-1 0 0,1-1 1 0 0,-1 1 0 0 0,1 1 0 0 0,-1-1 0 0 0,1 1 0 0 0,0 0 0 0 0,0 1 0 0 0,0 0 0 0 0,0 0 0 0 0,-9 8 0 0 0,-3 1 230 0 0,-75 62-884 0 0</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25.308"/>
    </inkml:context>
    <inkml:brush xml:id="br0">
      <inkml:brushProperty name="width" value="0.05" units="cm"/>
      <inkml:brushProperty name="height" value="0.05" units="cm"/>
    </inkml:brush>
  </inkml:definitions>
  <inkml:trace contextRef="#ctx0" brushRef="#br0">186 151 3900 0 0,'3'-1'763'0'0,"1"0"-1"0"0,-1 0 1 0 0,0-1-1 0 0,0 1 0 0 0,0 0 1 0 0,0-1-1 0 0,0 0 0 0 0,0 0 1 0 0,0 0-1 0 0,-1 0 1 0 0,1 0-1 0 0,-1-1 0 0 0,1 1 1 0 0,-1-1-1 0 0,0 1 0 0 0,0-1 1 0 0,3-6-1 0 0,-4 7-609 0 0,-1 1 0 0 0,1-1 0 0 0,-1 0 0 0 0,0 1-1 0 0,0-1 1 0 0,1 1 0 0 0,-1-1 0 0 0,-1 0 0 0 0,1 1 0 0 0,0-1 0 0 0,0 0-1 0 0,0 1 1 0 0,-1-1 0 0 0,1 0 0 0 0,-1 1 0 0 0,0-1 0 0 0,1 1 0 0 0,-1-1-1 0 0,0 1 1 0 0,0-1 0 0 0,0 1 0 0 0,0 0 0 0 0,0-1 0 0 0,0 1 0 0 0,0 0-1 0 0,0 0 1 0 0,-1 0 0 0 0,1 0 0 0 0,0 0 0 0 0,-1 0 0 0 0,1 0 0 0 0,0 0-1 0 0,-1 1 1 0 0,0-1 0 0 0,1 0 0 0 0,-3 0 0 0 0,-8-4 139 0 0,0 1 0 0 0,0 0 0 0 0,0 0 0 0 0,-1 1 0 0 0,0 1 0 0 0,1 0 0 0 0,-15 0 0 0 0,23 2-228 0 0,0-1 0 0 0,0 1 0 0 0,1 0-1 0 0,-1 0 1 0 0,0 1 0 0 0,0-1 0 0 0,0 1-1 0 0,1 0 1 0 0,-1 0 0 0 0,0 0-1 0 0,1 0 1 0 0,-1 1 0 0 0,0-1 0 0 0,1 1-1 0 0,0 0 1 0 0,-1 0 0 0 0,1 0 0 0 0,0 1-1 0 0,0-1 1 0 0,1 1 0 0 0,-1 0-1 0 0,0 0 1 0 0,1-1 0 0 0,-1 2 0 0 0,1-1-1 0 0,0 0 1 0 0,-2 5 0 0 0,3-3-15 0 0,0-1 0 0 0,0 1 0 0 0,0 0 0 0 0,1-1 0 0 0,0 1 0 0 0,0 0 0 0 0,0-1 1 0 0,0 1-1 0 0,1 0 0 0 0,0-1 0 0 0,0 1 0 0 0,0 0 0 0 0,0-1 0 0 0,1 0 0 0 0,0 1 0 0 0,0-1 0 0 0,0 0 0 0 0,0 0 1 0 0,1 0-1 0 0,-1 0 0 0 0,1 0 0 0 0,0 0 0 0 0,0-1 0 0 0,4 4 0 0 0,3 2 34 0 0,-1-1 0 0 0,1 1 0 0 0,0-1 0 0 0,1-1 0 0 0,0 0 0 0 0,0-1 0 0 0,18 8 0 0 0,-22-12-76 0 0,0 1-1 0 0,0-1 1 0 0,0 0-1 0 0,1-1 1 0 0,-1 0-1 0 0,1 0 0 0 0,-1 0 1 0 0,1-1-1 0 0,-1 0 1 0 0,1-1-1 0 0,-1 0 1 0 0,1 0-1 0 0,-1 0 1 0 0,0-1-1 0 0,1 0 0 0 0,-1 0 1 0 0,0-1-1 0 0,0 0 1 0 0,0-1-1 0 0,-1 1 1 0 0,1-1-1 0 0,-1 0 1 0 0,8-7-1 0 0,2-3-204 0 0,-1-1 0 0 0,-1 0 0 0 0,0-1 0 0 0,-1-1 0 0 0,-1 0 0 0 0,0 0 0 0 0,11-24 1 0 0,-22 39 143 0 0,0 0 0 0 0,0-1 0 0 0,0 1 0 0 0,0 0 0 0 0,0 0 0 0 0,-1-1 0 0 0,1 1 0 0 0,-1 0 0 0 0,1-1 0 0 0,-1-3 0 0 0,0 5-329 0 0,0-1 0 0 0,0 1 0 0 0,-1 0 0 0 0,1-1 0 0 0,0 1 0 0 0,-1 0 0 0 0,1 0 0 0 0,-1 0 0 0 0,1-1-1 0 0,-1 1 1 0 0,0 0 0 0 0,0 0 0 0 0,1 0 0 0 0,-1 0 0 0 0,-1-1 0 0 0,-3-2-1808 0 0,0 1 0 0 0,0 0 0 0 0,-1 0-1 0 0,1 0 1 0 0,-1 0 0 0 0,1 1 0 0 0,-7-2 0 0 0,5 1 661 0 0,-8-2-71 0 0</inkml:trace>
</inkml:ink>
</file>

<file path=ppt/ink/ink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36.812"/>
    </inkml:context>
    <inkml:brush xml:id="br0">
      <inkml:brushProperty name="width" value="0.05" units="cm"/>
      <inkml:brushProperty name="height" value="0.05" units="cm"/>
      <inkml:brushProperty name="color" value="#004F8B"/>
    </inkml:brush>
  </inkml:definitions>
  <inkml:trace contextRef="#ctx0" brushRef="#br0">308 32 4432 0 0,'33'-26'16287'0'0,"-48"21"-12376"0"0,-34 5-3790 0 0,27 1 427 0 0,7-1-444 0 0,0 0-1 0 0,0 1 1 0 0,0 1-1 0 0,0 0 1 0 0,1 1 0 0 0,-18 6-1 0 0,26-6-93 0 0,0-1 1 0 0,0 1-1 0 0,0 1 0 0 0,0-1 0 0 0,0 1 0 0 0,1 0 0 0 0,-1 0 0 0 0,1 1 0 0 0,0-1 0 0 0,1 1 0 0 0,-1 0 0 0 0,1 0 0 0 0,0 1 0 0 0,0 0 1 0 0,0-1-1 0 0,-3 9 0 0 0,-1 6 158 0 0,1 0 1 0 0,0 0 0 0 0,1 0 0 0 0,2 0 0 0 0,0 1-1 0 0,1 0 1 0 0,0 33 0 0 0,2-40-25 0 0,0-10-117 0 0,1 0 0 0 0,-1 0 0 0 0,1 0 0 0 0,0 1 0 0 0,0-1 0 0 0,1 0 0 0 0,-1 0 0 0 0,1 0 0 0 0,0 0 0 0 0,0 0 0 0 0,0 0 0 0 0,1 0 0 0 0,-1 0 0 0 0,5 6 0 0 0,-4-8-12 0 0,1 1 0 0 0,0-1-1 0 0,0 0 1 0 0,0 0 0 0 0,0 0 0 0 0,0 0-1 0 0,0-1 1 0 0,0 1 0 0 0,1-1-1 0 0,-1 0 1 0 0,1 0 0 0 0,-1 0 0 0 0,1 0-1 0 0,-1-1 1 0 0,5 1 0 0 0,49-1-44 0 0,-51-1 3 0 0,14 0-473 0 0,53-7-728 0 0,-69 7 416 0 0,0 0 0 0 0,0 0 0 0 0,0 0 0 0 0,0-1 1 0 0,0 0-1 0 0,0 1 0 0 0,-1-2 0 0 0,6-3 0 0 0,-8 6 258 0 0,-1-1 0 0 0,0 0 0 0 0,1 0 0 0 0,-1 0 0 0 0,0 1 0 0 0,0-1 0 0 0,0 0 0 0 0,0 0 0 0 0,0 0 0 0 0,0 0 0 0 0,0 0 0 0 0,0 1 0 0 0,0-1 0 0 0,0 0 0 0 0,0 0 0 0 0,-1 0-1 0 0,1 0 1 0 0,0 1 0 0 0,-1-1 0 0 0,1 0 0 0 0,0 0 0 0 0,-1 0 0 0 0,-5-9-2932 0 0,2 4 1542 0 0</inkml:trace>
</inkml:ink>
</file>

<file path=ppt/ink/ink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37.140"/>
    </inkml:context>
    <inkml:brush xml:id="br0">
      <inkml:brushProperty name="width" value="0.05" units="cm"/>
      <inkml:brushProperty name="height" value="0.05" units="cm"/>
      <inkml:brushProperty name="color" value="#004F8B"/>
    </inkml:brush>
  </inkml:definitions>
  <inkml:trace contextRef="#ctx0" brushRef="#br0">0 12 3592 0 0,'0'0'5174'0'0,"4"-1"-3894"0"0,14-3-27 0 0,1 1 0 0 0,0 1 1 0 0,0 1-1 0 0,0 0 0 0 0,0 2 1 0 0,27 3-1 0 0,-10-2-1516 0 0,1 2-3631 0 0,0 7-8756 0 0,-29-7 10790 0 0</inkml:trace>
</inkml:ink>
</file>

<file path=ppt/ink/ink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37.640"/>
    </inkml:context>
    <inkml:brush xml:id="br0">
      <inkml:brushProperty name="width" value="0.05" units="cm"/>
      <inkml:brushProperty name="height" value="0.05" units="cm"/>
      <inkml:brushProperty name="color" value="#004F8B"/>
    </inkml:brush>
  </inkml:definitions>
  <inkml:trace contextRef="#ctx0" brushRef="#br0">151 27 3632 0 0,'17'-27'19577'0'0,"-30"38"-19437"0"0,10-9-69 0 0,0 1-1 0 0,-1-1 1 0 0,1 1 0 0 0,-1-1 0 0 0,1 0 0 0 0,-1-1-1 0 0,0 1 1 0 0,0-1 0 0 0,0 1 0 0 0,0-1 0 0 0,0 0-1 0 0,0 0 1 0 0,0-1 0 0 0,0 1 0 0 0,0-1-1 0 0,0 0 1 0 0,0 0 0 0 0,0-1 0 0 0,0 1 0 0 0,-1-1-1 0 0,1 0 1 0 0,0 0 0 0 0,1 0 0 0 0,-1 0 0 0 0,0-1-1 0 0,0 0 1 0 0,-7-4 0 0 0,10 6-105 0 0,2 10 51 0 0,0 1 0 0 0,-2 0 1 0 0,1 0-1 0 0,-1 0 0 0 0,-4 13 0 0 0,-4 37-6077 0 0,-12 56-10422 0 0,17-98 14616 0 0</inkml:trace>
</inkml:ink>
</file>

<file path=ppt/ink/ink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43.906"/>
    </inkml:context>
    <inkml:brush xml:id="br0">
      <inkml:brushProperty name="width" value="0.05" units="cm"/>
      <inkml:brushProperty name="height" value="0.05" units="cm"/>
      <inkml:brushProperty name="color" value="#004F8B"/>
    </inkml:brush>
  </inkml:definitions>
  <inkml:trace contextRef="#ctx0" brushRef="#br0">727 45 2004 0 0,'0'0'2432'0'0,"-30"-7"7962"0"0,24 6-10407 0 0,-12 1 803 0 0,1 0 1 0 0,0-1 0 0 0,-20-4 0 0 0,30 4-655 0 0,5 1 479 0 0,-50-5 316 0 0,50 4-795 0 0,-44-1 452 0 0,-77-9 25 0 0,121 11-597 0 0,-30 0 60 0 0,-6-4 466 0 0,35 4-506 0 0,1 0-32 0 0,-8 0 6 0 0,8 0 28 0 0,-56-2 292 0 0,-2-3 850 0 0,58 5-995 0 0,-10 1 62 0 0,5 2-427 0 0,55 10-55 0 0,-28-8 77 0 0,1 0 1 0 0,-1-1-1 0 0,1-1 1 0 0,0-1 0 0 0,39-1-1 0 0,91 2-787 0 0,-149-3 924 0 0,40 4-157 0 0,-31-4 81 0 0,68-8-477 0 0,-48 6 1395 0 0,-66-3-508 0 0,-1 3 0 0 0,-61 2 0 0 0,20 1-106 0 0,-88-1 343 0 0,130 0-189 0 0,0 2 0 0 0,-68 13 0 0 0,101-15-299 0 0,-22 6 150 0 0,1-5-136 0 0,21-1-44 0 0,-33-6-2571 0 0,49-20-16154 0 0,-8 22 16835 0 0</inkml:trace>
</inkml:ink>
</file>

<file path=ppt/ink/ink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44.703"/>
    </inkml:context>
    <inkml:brush xml:id="br0">
      <inkml:brushProperty name="width" value="0.05" units="cm"/>
      <inkml:brushProperty name="height" value="0.05" units="cm"/>
      <inkml:brushProperty name="color" value="#004F8B"/>
    </inkml:brush>
  </inkml:definitions>
  <inkml:trace contextRef="#ctx0" brushRef="#br0">235 10 2836 0 0,'20'-9'22710'0'0,"-58"50"-21644"0"0,-3-1-1 0 0,-47 36 0 0 0,66-57-980 0 0,-6 3-2 0 0,6-2 160 0 0,22-20-195 0 0,-4 3-27 0 0,3-3-19 0 0,1 0 0 0 0,-1 0-1 0 0,1 0 1 0 0,-1 0 0 0 0,1 0-1 0 0,-1 0 1 0 0,1 1 0 0 0,-1-1 0 0 0,1 0-1 0 0,-1 0 1 0 0,1 0 0 0 0,-1 1-1 0 0,1-1 1 0 0,0 0 0 0 0,-1 1-1 0 0,1-1 1 0 0,-1 0 0 0 0,1 1-1 0 0,0-1 1 0 0,-1 0 0 0 0,1 1-1 0 0,0-1 1 0 0,0 1 0 0 0,-1-1-1 0 0,1 1 1 0 0,0-1 0 0 0,0 1-1 0 0,0-1 1 0 0,0 1 0 0 0,-1-1 0 0 0,1 0-1 0 0,0 1 1 0 0,0 0 0 0 0,0-1-1 0 0,0 1 1 0 0,0-1 0 0 0,0 1-1 0 0,0-1 1 0 0,0 1 0 0 0,1 0-1 0 0,3 3 60 0 0,0-1-1 0 0,0 1 0 0 0,0-1 0 0 0,1 1 1 0 0,-1-1-1 0 0,1-1 0 0 0,0 1 1 0 0,0-1-1 0 0,6 2 0 0 0,58 19 640 0 0,-37-14-502 0 0,10 2 137 0 0,-28-8-496 0 0,-1 0-1 0 0,0 1 1 0 0,21 10-1 0 0,-33-14-217 0 0,27 11-4874 0 0,-17-6-1435 0 0</inkml:trace>
</inkml:ink>
</file>

<file path=ppt/ink/ink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46.515"/>
    </inkml:context>
    <inkml:brush xml:id="br0">
      <inkml:brushProperty name="width" value="0.05" units="cm"/>
      <inkml:brushProperty name="height" value="0.05" units="cm"/>
      <inkml:brushProperty name="color" value="#004F8B"/>
    </inkml:brush>
  </inkml:definitions>
  <inkml:trace contextRef="#ctx0" brushRef="#br0">941 68 2312 0 0,'0'0'2511'0'0,"-19"-9"5174"0"0,-52 6-3035 0 0,68 3-4448 0 0,-9 1 270 0 0,-1-1 1 0 0,1 0-1 0 0,-17-3 0 0 0,-214-14 1017 0 0,192 12-1232 0 0,50 5-202 0 0,-25-5 298 0 0,-43-2-139 0 0,66 7-144 0 0,-42-4 502 0 0,-23-6-99 0 0,66 10-405 0 0,-57-2 349 0 0,4-1-207 0 0,53 2-177 0 0,-15 3 90 0 0,-7-3 70 0 0,1 1-1 0 0,-25 3 1 0 0,46-3-207 0 0,-15 0 199 0 0,8 0-183 0 0,5 0-1875 0 0,-7 3 6051 0 0,9-2-5822 0 0,37-2-22259 0 0</inkml:trace>
</inkml:ink>
</file>

<file path=ppt/ink/ink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47.687"/>
    </inkml:context>
    <inkml:brush xml:id="br0">
      <inkml:brushProperty name="width" value="0.05" units="cm"/>
      <inkml:brushProperty name="height" value="0.05" units="cm"/>
      <inkml:brushProperty name="color" value="#004F8B"/>
    </inkml:brush>
  </inkml:definitions>
  <inkml:trace contextRef="#ctx0" brushRef="#br0">384 0 2836 0 0,'5'0'17865'0'0,"-38"37"-16576"0"0,-1-2 1 0 0,-2-1 0 0 0,-2-2 0 0 0,-1-2-1 0 0,-54 33 1 0 0,71-49-1046 0 0,14-9-133 0 0,0 1 1 0 0,0-1 0 0 0,0-1 0 0 0,-1 0 0 0 0,-16 6 0 0 0,23-10-124 0 0,0 2 40 0 0,-1-1-1 0 0,0 1 1 0 0,1-1 0 0 0,-1 1-1 0 0,1 0 1 0 0,0 0-1 0 0,-1 0 1 0 0,-3 5 0 0 0,77 10 457 0 0,-47-12-149 0 0,0 0 1 0 0,0 2-1 0 0,0 1 0 0 0,-1 1 1 0 0,0 1-1 0 0,-1 0 1 0 0,28 19-1 0 0,-23-11-336 0 0,1 0 0 0 0,1-2 0 0 0,44 18 0 0 0,-64-29 0 0 0,-4-3-50 0 0,-5-1-313 0 0</inkml:trace>
</inkml:ink>
</file>

<file path=ppt/ink/ink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54.812"/>
    </inkml:context>
    <inkml:brush xml:id="br0">
      <inkml:brushProperty name="width" value="0.05" units="cm"/>
      <inkml:brushProperty name="height" value="0.05" units="cm"/>
      <inkml:brushProperty name="color" value="#004F8B"/>
    </inkml:brush>
  </inkml:definitions>
  <inkml:trace contextRef="#ctx0" brushRef="#br0">194 112 2536 0 0,'0'0'1997'0'0,"-4"-41"12080"0"0,4 40-13944 0 0,0 1 0 0 0,0-1 1 0 0,0 0-1 0 0,0 1 0 0 0,0-1 1 0 0,0 0-1 0 0,0 1 1 0 0,0-1-1 0 0,0 1 0 0 0,0-1 1 0 0,-1 0-1 0 0,1 1 0 0 0,0-1 1 0 0,0 1-1 0 0,-1-1 0 0 0,1 1 1 0 0,0-1-1 0 0,-1 0 0 0 0,1 1 1 0 0,-1-1-1 0 0,1 1 0 0 0,-1 0 1 0 0,1-1-1 0 0,-1 1 0 0 0,1-1 1 0 0,-1 1-1 0 0,1 0 1 0 0,-1-1-1 0 0,1 1 0 0 0,-1 0 1 0 0,1 0-1 0 0,-1-1 0 0 0,0 1 1 0 0,1 0-1 0 0,-1 0 0 0 0,0 0 1 0 0,1 0-1 0 0,-1 0 0 0 0,-1 0 1 0 0,-20 18 3046 0 0,-1 1-2771 0 0,18-15-227 0 0,1 0 0 0 0,-1 0 0 0 0,1 0 0 0 0,0 1 0 0 0,0 0 0 0 0,0 0 0 0 0,0 0 0 0 0,-5 10 0 0 0,-21 46 1152 0 0,20-36-837 0 0,7-15-269 0 0,-1 0 0 0 0,-1-1 0 0 0,0 1 0 0 0,0-1 0 0 0,-10 13 0 0 0,14-21-206 0 0,1-1-15 0 0,-1 1 0 0 0,1-1 0 0 0,-1 0 0 0 0,1 1-1 0 0,-1-1 1 0 0,1 0 0 0 0,-1 1 0 0 0,1-1 0 0 0,0 0-1 0 0,-1 1 1 0 0,1-1 0 0 0,-1 1 0 0 0,1-1 0 0 0,0 1-1 0 0,0-1 1 0 0,-1 1 0 0 0,1-1 0 0 0,0 1 0 0 0,0 0-1 0 0,-1-1 1 0 0,1 1 0 0 0,0-1 0 0 0,0 1 0 0 0,0 0-1 0 0,0-1 1 0 0,0 1 0 0 0,0-1 0 0 0,0 2 0 0 0,2-4 7 0 0,0 1 1 0 0,0-1 0 0 0,-1 0 0 0 0,1 0 0 0 0,-1 0-1 0 0,1 0 1 0 0,-1 0 0 0 0,0-1 0 0 0,0 1-1 0 0,0 0 1 0 0,1-4 0 0 0,98-212-15 0 0,-66 159-265 0 0,-33 58 273 0 0,0 0-132 0 0,2-4 108 0 0,-3 4 51 0 0,54 52 253 0 0,-10 1-214 0 0,-30-30-74 0 0,0 6 0 0 0,-9-18 0 0 0,1 1 0 0 0,1-1 0 0 0,0-1 0 0 0,0 1 0 0 0,1-1 0 0 0,0-1 0 0 0,13 12 0 0 0,-15-16 0 0 0,2-1-33 0 0,-6-3-244 0 0,5 2-462 0 0,-6-1 76 0 0</inkml:trace>
</inkml:ink>
</file>

<file path=ppt/ink/ink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55.828"/>
    </inkml:context>
    <inkml:brush xml:id="br0">
      <inkml:brushProperty name="width" value="0.05" units="cm"/>
      <inkml:brushProperty name="height" value="0.05" units="cm"/>
      <inkml:brushProperty name="color" value="#004F8B"/>
    </inkml:brush>
  </inkml:definitions>
  <inkml:trace contextRef="#ctx0" brushRef="#br0">69 43 3284 0 0,'-23'-42'22748'0'0,"22"45"-22394"0"0,-7 20 434 0 0,1 1 0 0 0,1 0 0 0 0,1 0 1 0 0,1 0-1 0 0,1 1 0 0 0,1 25 0 0 0,-3 6 72 0 0,5-53-860 0 0,-3 32 2 0 0,2 45 0 0 0,1-59-2 0 0,2 7-43 0 0,-2-26-215 0 0,20-38-14490 0 0,15-16-878 0 0,-30 42 13818 0 0</inkml:trace>
</inkml:ink>
</file>

<file path=ppt/ink/ink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56.453"/>
    </inkml:context>
    <inkml:brush xml:id="br0">
      <inkml:brushProperty name="width" value="0.05" units="cm"/>
      <inkml:brushProperty name="height" value="0.05" units="cm"/>
      <inkml:brushProperty name="color" value="#004F8B"/>
    </inkml:brush>
  </inkml:definitions>
  <inkml:trace contextRef="#ctx0" brushRef="#br0">93 15 2812 0 0,'21'-15'17441'0'0,"-21"16"-17316"0"0,-9 35 7850 0 0,3-16-8707 0 0,4-12 759 0 0,-10 35 997 0 0,2 0 0 0 0,2 1-1 0 0,1 0 1 0 0,0 73 0 0 0,8-108-1024 0 0,-1 0 0 0 0,0-2 0 0 0,0 1 0 0 0,-2-1-33 0 0,2-6-137 0 0,-46-53-29439 0 0,40 47 27738 0 0</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25.755"/>
    </inkml:context>
    <inkml:brush xml:id="br0">
      <inkml:brushProperty name="width" value="0.05" units="cm"/>
      <inkml:brushProperty name="height" value="0.05" units="cm"/>
    </inkml:brush>
  </inkml:definitions>
  <inkml:trace contextRef="#ctx0" brushRef="#br0">415 30 5352 0 0,'-6'-29'25064'0'0,"-1"38"-25331"0"0,-19 36 1163 0 0,-30 67 1 0 0,-1 3-72 0 0,-72 132-825 0 0,96-170 0 0 0,22-47 0 0 0,-2-1 0 0 0,-1 0 0 0 0,-29 43 0 0 0,39-69 34 0 0,-4 15-122 0 0,0 2-31 0 0</inkml:trace>
</inkml:ink>
</file>

<file path=ppt/ink/ink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56.797"/>
    </inkml:context>
    <inkml:brush xml:id="br0">
      <inkml:brushProperty name="width" value="0.05" units="cm"/>
      <inkml:brushProperty name="height" value="0.05" units="cm"/>
      <inkml:brushProperty name="color" value="#004F8B"/>
    </inkml:brush>
  </inkml:definitions>
  <inkml:trace contextRef="#ctx0" brushRef="#br0">14 35 3696 0 0,'0'0'1310'0'0,"-13"-22"12090"0"0,15 20-13190 0 0,-1 1-1 0 0,1 0 1 0 0,0 0-1 0 0,0-1 1 0 0,0 1-1 0 0,1 1 1 0 0,-1-1-1 0 0,0 0 1 0 0,0 0-1 0 0,0 1 1 0 0,1-1-1 0 0,-1 1 1 0 0,0 0-1 0 0,1 0 1 0 0,3 0-1 0 0,49-1 1015 0 0,-44 1-987 0 0,0 0-435 0 0,45 2-856 0 0,-23 4-6964 0 0</inkml:trace>
</inkml:ink>
</file>

<file path=ppt/ink/ink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8:58.812"/>
    </inkml:context>
    <inkml:brush xml:id="br0">
      <inkml:brushProperty name="width" value="0.05" units="cm"/>
      <inkml:brushProperty name="height" value="0.05" units="cm"/>
      <inkml:brushProperty name="color" value="#004F8B"/>
    </inkml:brush>
  </inkml:definitions>
  <inkml:trace contextRef="#ctx0" brushRef="#br0">168 49 1708 0 0,'0'0'2410'0'0,"-14"-27"3792"0"0,13 26-6014 0 0,1 0 12 0 0,0 0 0 0 0,0 1 0 0 0,-1-1 0 0 0,1 0 1 0 0,0 0-1 0 0,0 0 0 0 0,-1 1 0 0 0,1-1 0 0 0,-1 0 0 0 0,1 0 1 0 0,-1 1-1 0 0,1-1 0 0 0,-1 1 0 0 0,1-1 0 0 0,-1 0 1 0 0,0 1-1 0 0,1-1 0 0 0,-1 1 0 0 0,0-1 0 0 0,1 1 0 0 0,-1 0 1 0 0,0-1-1 0 0,0 1 0 0 0,0 0 0 0 0,1-1 0 0 0,-1 1 1 0 0,0 0-1 0 0,0 0 0 0 0,0 0 0 0 0,1 0 0 0 0,-1-1 0 0 0,0 1 1 0 0,0 0-1 0 0,0 1 0 0 0,0-1 0 0 0,1 0 0 0 0,-1 0 1 0 0,0 0-1 0 0,0 0 0 0 0,0 1 0 0 0,0-1 0 0 0,1 0 0 0 0,-1 1 1 0 0,0-1-1 0 0,1 1 0 0 0,-1-1 0 0 0,0 1 0 0 0,1-1 1 0 0,-1 1-1 0 0,0-1 0 0 0,0 2 0 0 0,-5 5 696 0 0,0 0 1 0 0,1 0-1 0 0,-1 1 0 0 0,-4 10 1 0 0,-3 3-1239 0 0,0-2 683 0 0,1 0 0 0 0,0 0 1 0 0,-15 38-1 0 0,27-56-379 0 0,-8 5 941 0 0,28-33-1073 0 0,-1 0 1 0 0,18-36 0 0 0,-11 18-178 0 0,0 7 5 0 0,-24 37 640 0 0,4 8-125 0 0,1 0 0 0 0,0 0 1 0 0,-1 1-1 0 0,-1-1 0 0 0,1 1 0 0 0,-1 1 1 0 0,7 15-1 0 0,30 58 392 0 0,-41-80-835 0 0,6 3-356 0 0</inkml:trace>
</inkml:ink>
</file>

<file path=ppt/ink/ink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9:01.797"/>
    </inkml:context>
    <inkml:brush xml:id="br0">
      <inkml:brushProperty name="width" value="0.05" units="cm"/>
      <inkml:brushProperty name="height" value="0.05" units="cm"/>
      <inkml:brushProperty name="color" value="#004F8B"/>
    </inkml:brush>
  </inkml:definitions>
  <inkml:trace contextRef="#ctx0" brushRef="#br0">201 42 1984 0 0,'0'-1'462'0'0,"0"0"-1"0"0,0 0 1 0 0,0 0-1 0 0,0 0 1 0 0,0 0 0 0 0,0 0-1 0 0,0 1 1 0 0,1-1-1 0 0,-1 0 1 0 0,0 0-1 0 0,0 0 1 0 0,1 0 0 0 0,-1 1-1 0 0,1-1 1 0 0,-1 0-1 0 0,1 0 1 0 0,-1 1 0 0 0,1-1-1 0 0,-1 0 1 0 0,1 1-1 0 0,-1-1 1 0 0,1 1-1 0 0,1-2 1 0 0,8-12 9353 0 0,-14 16-9610 0 0,-5 4 89 0 0,1 1 1 0 0,0 0-1 0 0,0 0 0 0 0,0 0 0 0 0,1 1 0 0 0,-11 15 1 0 0,-38 60 1302 0 0,21-24-797 0 0,34-58-796 0 0,1 0-12 0 0,-3 2 22 0 0,2-2 64 0 0,1-1-54 0 0,0 0 1 0 0,-1 0 0 0 0,1 0-1 0 0,0-1 1 0 0,-1 1 0 0 0,1 0 0 0 0,0 0-1 0 0,-1 0 1 0 0,1 0 0 0 0,0-1 0 0 0,0 1-1 0 0,-1 0 1 0 0,1 0 0 0 0,0-1 0 0 0,0 1-1 0 0,-1 0 1 0 0,1 0 0 0 0,0-1 0 0 0,0 1-1 0 0,0 0 1 0 0,0-1 0 0 0,0 1-1 0 0,-1 0 1 0 0,1-1 0 0 0,0 1 0 0 0,0 0-1 0 0,0-1 1 0 0,0 1 0 0 0,0 0 0 0 0,0-1-1 0 0,0 1 1 0 0,0 0 0 0 0,0-1 0 0 0,0 1-1 0 0,0 0 1 0 0,0-1 0 0 0,0 1 0 0 0,1 0-1 0 0,-1-1 1 0 0,0 1 0 0 0,0 0 0 0 0,0-1-1 0 0,0 1 1 0 0,0 0 0 0 0,1-1-1 0 0,-1 1 1 0 0,2-33 122 0 0,-2 17-179 0 0,-1 1-1 0 0,0 0 1 0 0,-2 0-1 0 0,1 0 1 0 0,-7-17-1 0 0,9 31 61 0 0,-10-20 26 0 0,10 20-49 0 0,0-1 1 0 0,-1 0-1 0 0,1 1 0 0 0,0-1 1 0 0,-1 1-1 0 0,1 0 0 0 0,-1-1 1 0 0,0 1-1 0 0,0-1 0 0 0,1 1 0 0 0,-1 0 1 0 0,0-1-1 0 0,0 1 0 0 0,-2-2 1 0 0,-11-20-726 0 0,26 42 907 0 0,0 0 1 0 0,-2 1 0 0 0,0 0 0 0 0,-1 0-1 0 0,7 24 1 0 0,-1-3 50 0 0,14 13 353 0 0,-29-53-438 0 0,0-1-142 0 0,0 1 0 0 0,1-1 0 0 0,-1 1 0 0 0,0-1 0 0 0,0 1-1 0 0,0-1 1 0 0,1 0 0 0 0,-1 1 0 0 0,0-1 0 0 0,1 1 0 0 0,-1-1-1 0 0,0 0 1 0 0,1 1 0 0 0,-1-1 0 0 0,0 0 0 0 0,1 1 0 0 0,-1-1-1 0 0,1 0 1 0 0,-1 0 0 0 0,0 1 0 0 0,1-1 0 0 0,-1 0 0 0 0,1 0-1 0 0,-1 0 1 0 0,1 0 0 0 0,-1 1 0 0 0,1-1 0 0 0,3-8-100 0 0,8-14-27 0 0,18-43-1 0 0,-30 63 60 0 0,3-32 124 0 0,33-23-1470 0 0,-36 56 1458 0 0,25-45-229 0 0,-25 45 156 0 0,-3 3-55 0 0,0-1 36 0 0,-1 1 0 0 0,1 0 0 0 0,0 1 0 0 0,0-1 0 0 0,0 0 0 0 0,1 1 0 0 0,-1 0 0 0 0,1 0 0 0 0,-3 3 0 0 0,-41 45-339 0 0,-10 30-678 0 0,56-80 355 0 0,-1 4-3251 0 0</inkml:trace>
</inkml:ink>
</file>

<file path=ppt/ink/ink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8:09:05.016"/>
    </inkml:context>
    <inkml:brush xml:id="br0">
      <inkml:brushProperty name="width" value="0.05" units="cm"/>
      <inkml:brushProperty name="height" value="0.05" units="cm"/>
      <inkml:brushProperty name="color" value="#004F8B"/>
    </inkml:brush>
  </inkml:definitions>
  <inkml:trace contextRef="#ctx0" brushRef="#br0">158 128 448 0 0,'34'4'2935'0'0,"-31"-4"-2493"0"0,-2-1-300 0 0,1 1 1 0 0,0-1-1 0 0,0 1 1 0 0,-1-1-1 0 0,1 0 0 0 0,0 0 1 0 0,-1 1-1 0 0,1-1 1 0 0,-1 0-1 0 0,1-1 1 0 0,-1 1-1 0 0,0 0 0 0 0,1 0 1 0 0,-1-1-1 0 0,0 1 1 0 0,2-3-1 0 0,17-12 15659 0 0,-20 17-15714 0 0,0 1-1 0 0,-1 0 1 0 0,1-1-1 0 0,-1 1 0 0 0,1-1 1 0 0,-1 1-1 0 0,1-1 0 0 0,-1 0 1 0 0,0 1-1 0 0,0-1 1 0 0,0 0-1 0 0,0 1 0 0 0,-1 0 1 0 0,0-1 206 0 0,-19 23 982 0 0,-4 21-681 0 0,24-41-542 0 0,0 0-1 0 0,-1 0 0 0 0,0 0 0 0 0,0 0 0 0 0,0-1 0 0 0,-1 1 1 0 0,1-1-1 0 0,-1 1 0 0 0,-5 5 0 0 0,8-9-28 0 0,-1 3-6 0 0,0 0 0 0 0,1 0 0 0 0,-1 0 0 0 0,0-1 0 0 0,0 1 0 0 0,-1 0 0 0 0,1 0 0 0 0,-1-1 0 0 0,1 1 0 0 0,-4 3-1 0 0,-4 8 60 0 0,9-13-65 0 0,-13 28 402 0 0,10-44 1933 0 0,1-1-2319 0 0,0 0 1 0 0,-1 1-1 0 0,-1-1 1 0 0,0 1-1 0 0,-8-15 1 0 0,-35-48-145 0 0,5 31 357 0 0,41 46 132 0 0,36 25-141 0 0,1 3-65 0 0,-28-22-152 0 0,-1 0-1 0 0,1 1 1 0 0,-1-1 0 0 0,0 2 0 0 0,0-1-1 0 0,-1 1 1 0 0,0 0 0 0 0,0 0 0 0 0,0 1-1 0 0,8 15 1 0 0,7 26-25 0 0,-21-48 21 0 0,0 0 20 0 0,1 1 0 0 0,-1 0 0 0 0,1-1-1 0 0,0 1 1 0 0,-1 0 0 0 0,1-1 0 0 0,0 1-1 0 0,0-1 1 0 0,0 1 0 0 0,0-1 0 0 0,0 0-1 0 0,0 0 1 0 0,0 1 0 0 0,3 1-1 0 0,3-12-153 0 0,1 0 0 0 0,-1 0 0 0 0,0 0 0 0 0,-1-1 0 0 0,6-12 0 0 0,-1-6-213 0 0,13-55 0 0 0,-1 26-47 0 0,-15 43 330 0 0,-7 13 90 0 0,0 0-1 0 0,0 0 1 0 0,-1 0 0 0 0,1 0 0 0 0,0 1-1 0 0,-1-1 1 0 0,1 0 0 0 0,-1 0 0 0 0,1 0-1 0 0,-1 0 1 0 0,0 0 0 0 0,1 0 0 0 0,-1 0-1 0 0,0 0 1 0 0,0 0 0 0 0,0 0 0 0 0,1-1-1 0 0,-2 0 1 0 0,-25 17-16 0 0,-9 23 441 0 0,-45 64 0 0 0,63-75 401 0 0,10-15-3939 0 0</inkml:trace>
</inkml:ink>
</file>

<file path=ppt/ink/ink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2.066"/>
    </inkml:context>
    <inkml:brush xml:id="br0">
      <inkml:brushProperty name="width" value="0.05" units="cm"/>
      <inkml:brushProperty name="height" value="0.05" units="cm"/>
      <inkml:brushProperty name="color" value="#004F8B"/>
    </inkml:brush>
  </inkml:definitions>
  <inkml:trace contextRef="#ctx0" brushRef="#br0">9 9 3756 0 0,'-5'-9'14047'0'0,"8"22"-11596"0"0,4 8-4125 0 0,-5-14 3835 0 0,-4-6-2953 0 0,-11 4-1280 0 0</inkml:trace>
</inkml:ink>
</file>

<file path=ppt/ink/ink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3.238"/>
    </inkml:context>
    <inkml:brush xml:id="br0">
      <inkml:brushProperty name="width" value="0.05" units="cm"/>
      <inkml:brushProperty name="height" value="0.05" units="cm"/>
      <inkml:brushProperty name="color" value="#004F8B"/>
    </inkml:brush>
  </inkml:definitions>
  <inkml:trace contextRef="#ctx0" brushRef="#br0">446 40 4544 0 0,'-2'-40'15467'0'0,"-4"60"-9774"0"0,-8 11-3664 0 0,12-26-2005 0 0,-1-1-1 0 0,1 1 1 0 0,-1-1 0 0 0,0 0 0 0 0,0 1-1 0 0,0-2 1 0 0,-1 1 0 0 0,1 0 0 0 0,-1-1-1 0 0,0 1 1 0 0,-5 2 0 0 0,5-5-149 0 0,0 0 0 0 0,-1 0 0 0 0,1 0 0 0 0,-1-1 0 0 0,1 0 0 0 0,-1 1 0 0 0,1-2 1 0 0,-1 1-1 0 0,1 0 0 0 0,-1-1 0 0 0,1 0 0 0 0,-1 0 0 0 0,1 0 0 0 0,0-1 0 0 0,-1 0 0 0 0,1 0 0 0 0,-5-3 0 0 0,5 3 125 0 0,0 0 0 0 0,0 0 0 0 0,1 0 0 0 0,-1 1 0 0 0,0-1 0 0 0,-1 1 0 0 0,1 0-1 0 0,0 0 1 0 0,0 1 0 0 0,0-1 0 0 0,-1 1 0 0 0,1 0 0 0 0,0 0 0 0 0,0 0 0 0 0,-1 1 0 0 0,1-1-1 0 0,0 1 1 0 0,0 0 0 0 0,0 0 0 0 0,-5 3 0 0 0,-9 7 255 0 0,0 1 0 0 0,1 1 0 0 0,0 0 0 0 0,1 1 1 0 0,1 1-1 0 0,0 1 0 0 0,1 0 0 0 0,1 0 0 0 0,0 2 0 0 0,2 0 0 0 0,0 0 0 0 0,-11 25 0 0 0,17-27-179 0 0,5 7-8699 0 0,0-21 8047 0 0,0-1 1 0 0,1 0-1 0 0,-1 0 0 0 0,1 1 0 0 0,0-1 0 0 0,-1 0 0 0 0,1 0 0 0 0,0 0 0 0 0,0 0 0 0 0,-1 0 1 0 0,1 0-1 0 0,0 0 0 0 0,0 0 0 0 0,0 0 0 0 0,0 0 0 0 0,1 0 0 0 0,-1-1 0 0 0,0 1 0 0 0,0 0 1 0 0,0-1-1 0 0,1 1 0 0 0,-1-1 0 0 0,0 1 0 0 0,0-1 0 0 0,1 0 0 0 0,-1 0 0 0 0,0 1 0 0 0,1-1 1 0 0,1 0-1 0 0,12 1-1264 0 0</inkml:trace>
</inkml:ink>
</file>

<file path=ppt/ink/ink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3.581"/>
    </inkml:context>
    <inkml:brush xml:id="br0">
      <inkml:brushProperty name="width" value="0.05" units="cm"/>
      <inkml:brushProperty name="height" value="0.05" units="cm"/>
      <inkml:brushProperty name="color" value="#004F8B"/>
    </inkml:brush>
  </inkml:definitions>
  <inkml:trace contextRef="#ctx0" brushRef="#br0">0 21 5557 0 0,'25'12'11869'0'0,"-14"-12"-10345"0"0,-8 0-584 0 0,0-2-326 0 0,0 1 0 0 0,0-1 1 0 0,0 0-1 0 0,-1 0 0 0 0,1 0 0 0 0,0 0 1 0 0,-1 0-1 0 0,0-1 0 0 0,4-3 0 0 0,-6 5-607 0 0,0 1 0 0 0,0 0 0 0 0,0-1-1 0 0,-1 1 1 0 0,1 0 0 0 0,0-1 0 0 0,0 1 0 0 0,0 0-1 0 0,0-1 1 0 0,0 1 0 0 0,0 0 0 0 0,-1-1-1 0 0,1 1 1 0 0,0 0 0 0 0,0 0 0 0 0,0-1 0 0 0,-1 1-1 0 0,1 0 1 0 0,0-1 0 0 0,0 1 0 0 0,-1 0-1 0 0,1 0 1 0 0,0 0 0 0 0,0-1 0 0 0,-1 1-1 0 0,1 0 1 0 0,0 0 0 0 0,-1 0 0 0 0,1 0 0 0 0,0 0-1 0 0,-1 0 1 0 0,1 0 0 0 0,0-1 0 0 0,-1 1-1 0 0,1 0 1 0 0,0 0 0 0 0,-1 0 0 0 0,1 0 0 0 0,0 0-1 0 0,-1 1 1 0 0,1-1 0 0 0,0 0 0 0 0,-1 0-1 0 0,1 0 1 0 0,0 0 0 0 0,-1 0 0 0 0,1 0-1 0 0,-1 1 1 0 0,-25 5-6151 0 0,2-4-11031 0 0</inkml:trace>
</inkml:ink>
</file>

<file path=ppt/ink/ink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4.441"/>
    </inkml:context>
    <inkml:brush xml:id="br0">
      <inkml:brushProperty name="width" value="0.05" units="cm"/>
      <inkml:brushProperty name="height" value="0.05" units="cm"/>
      <inkml:brushProperty name="color" value="#004F8B"/>
    </inkml:brush>
  </inkml:definitions>
  <inkml:trace contextRef="#ctx0" brushRef="#br0">443 1 3440 0 0,'-9'0'8787'0'0,"9"0"-8622"0"0,0 0 1 0 0,-15 19 2710 0 0,-9 21-633 0 0,20-31-1669 0 0,1 0 1 0 0,0 0-1 0 0,1 1 1 0 0,-1-1-1 0 0,0 18 1 0 0,2-25-602 0 0,1-1 0 0 0,0 1 0 0 0,0 0 0 0 0,1-1 0 0 0,-1 1 0 0 0,0 0 0 0 0,0 0 0 0 0,1-1 0 0 0,-1 1 0 0 0,1-1 0 0 0,-1 1 0 0 0,1 0 0 0 0,0-1 0 0 0,0 1-1 0 0,0-1 1 0 0,0 0 0 0 0,0 1 0 0 0,0-1 0 0 0,0 0 0 0 0,0 1 0 0 0,0-1 0 0 0,1 0 0 0 0,-1 0 0 0 0,0 0 0 0 0,1 0 0 0 0,-1 0 0 0 0,1 0 0 0 0,-1-1 0 0 0,1 1 0 0 0,-1 0 0 0 0,1-1 0 0 0,0 1 0 0 0,-1-1 0 0 0,1 0 0 0 0,0 1 0 0 0,-1-1 0 0 0,1 0 0 0 0,2 0 0 0 0,6-1-325 0 0,-1 1-1 0 0,0-1 1 0 0,0-1 0 0 0,0 1 0 0 0,0-1 0 0 0,0-1 0 0 0,0 0-1 0 0,-1 0 1 0 0,1-1 0 0 0,7-5 0 0 0,42-30 814 0 0,-58 39-364 0 0,0 0 0 0 0,1-1 0 0 0,-1 1 1 0 0,0 0-1 0 0,0 0 0 0 0,0-1 0 0 0,0 1 1 0 0,0 0-1 0 0,1-1 0 0 0,-1 1 1 0 0,0 0-1 0 0,0 0 0 0 0,1 0 0 0 0,-1-1 1 0 0,0 1-1 0 0,0 0 0 0 0,1 0 1 0 0,-1 0-1 0 0,0 0 0 0 0,0-1 0 0 0,1 1 1 0 0,-1 0-1 0 0,0 0 0 0 0,1 0 0 0 0,-1 0 1 0 0,0 0-1 0 0,0 0 0 0 0,1 0 1 0 0,-1 0-1 0 0,0 0 0 0 0,1 0 0 0 0,-1 0 1 0 0,0 0-1 0 0,1 0 0 0 0,-1 0 0 0 0,0 0 1 0 0,1 0-1 0 0,-1 0 0 0 0,0 0 1 0 0,0 1-1 0 0,1-1 0 0 0,-6 15 1359 0 0,-19 29-571 0 0,22-41-495 0 0,-6 8-134 0 0,0 1 0 0 0,-1-2-1 0 0,-1 1 1 0 0,0-1-1 0 0,0 0 1 0 0,-1-1-1 0 0,-21 15 1 0 0,23-18-453 0 0,0-1 0 0 0,-1 1 1 0 0,1-1-1 0 0,-1-1 0 0 0,0 0 1 0 0,0 0-1 0 0,-1-1 0 0 0,1 0 1 0 0,-1-1-1 0 0,-17 2 0 0 0,23-5-111 0 0,0 1-1 0 0,-1-1 0 0 0,1 0 0 0 0,0 0 0 0 0,0-1 0 0 0,-1 1 0 0 0,1-1 1 0 0,1-1-1 0 0,-1 1 0 0 0,0 0 0 0 0,0-1 0 0 0,1 0 0 0 0,-1 0 0 0 0,1-1 1 0 0,-5-4-1 0 0,-20-14-986 0 0,28 21 1257 0 0,-28 16 1048 0 0,7 14 282 0 0,15-20-873 0 0,1-1-1 0 0,-1 0 1 0 0,-16 14 0 0 0,20-20-265 0 0,0 1 0 0 0,-1-1 1 0 0,0 0-1 0 0,1 0 0 0 0,-1 0 1 0 0,0-1-1 0 0,0 1 1 0 0,0-1-1 0 0,0 0 0 0 0,-1 0 1 0 0,1 0-1 0 0,0-1 0 0 0,-8 1 1 0 0,9-1-62 0 0,1 0 0 0 0,0 0 0 0 0,-1 0 0 0 0,1-1 0 0 0,-1 1 0 0 0,1-1 0 0 0,0 0 0 0 0,-1 1 0 0 0,1-1 0 0 0,0 0 1 0 0,-1 0-1 0 0,1 0 0 0 0,0-1 0 0 0,0 1 0 0 0,0 0 0 0 0,0-1 0 0 0,0 0 0 0 0,1 1 0 0 0,-1-1 0 0 0,0 0 0 0 0,-2-4 0 0 0,1 2 28 0 0,1-1-1 0 0,0 0 0 0 0,0-1 0 0 0,0 1 1 0 0,0 0-1 0 0,1 0 0 0 0,0-1 1 0 0,0 1-1 0 0,0-9 0 0 0,1-10 96 0 0,1 0 0 0 0,1 0 0 0 0,7-33 0 0 0,-9 56-214 0 0,3-18-595 0 0,3-14-1087 0 0,1 14-6163 0 0</inkml:trace>
</inkml:ink>
</file>

<file path=ppt/ink/ink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4.769"/>
    </inkml:context>
    <inkml:brush xml:id="br0">
      <inkml:brushProperty name="width" value="0.05" units="cm"/>
      <inkml:brushProperty name="height" value="0.05" units="cm"/>
      <inkml:brushProperty name="color" value="#004F8B"/>
    </inkml:brush>
  </inkml:definitions>
  <inkml:trace contextRef="#ctx0" brushRef="#br0">69 48 5857 0 0,'2'5'17334'0'0,"-2"-5"-17192"0"0,1-1-1 0 0,-1 1 0 0 0,1-1 0 0 0,-1 1 0 0 0,1-1 0 0 0,-1 1 0 0 0,1-1 0 0 0,-1 1 0 0 0,0-1 0 0 0,1 1 1 0 0,-1-1-1 0 0,0 0 0 0 0,0 1 0 0 0,1-1 0 0 0,-1 0 0 0 0,0 1 0 0 0,0-1 0 0 0,0 0 0 0 0,0 1 0 0 0,0-1 1 0 0,0 0-1 0 0,0 1 0 0 0,0-1 0 0 0,0 0 0 0 0,0 1 0 0 0,0-1 0 0 0,0 0 0 0 0,-1 1 0 0 0,1-1 0 0 0,0 1 1 0 0,0-1-1 0 0,-1 0 0 0 0,1 1 0 0 0,-1-1 0 0 0,1 1 0 0 0,0-1 0 0 0,-1 1 0 0 0,1-1 0 0 0,-1 1 0 0 0,1-1 1 0 0,-1 1-1 0 0,1-1 0 0 0,-1 1 0 0 0,1 0 0 0 0,-1-1 0 0 0,0 1 0 0 0,1 0 0 0 0,-1-1 0 0 0,1 1 0 0 0,-1 0 1 0 0,0 0-1 0 0,1 0 0 0 0,-2-1 0 0 0,0 1 886 0 0,-2 1-1309 0 0,-6 0 906 0 0,1-2-7190 0 0,-24-19-16930 0 0,29 15 21806 0 0</inkml:trace>
</inkml:ink>
</file>

<file path=ppt/ink/ink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5.097"/>
    </inkml:context>
    <inkml:brush xml:id="br0">
      <inkml:brushProperty name="width" value="0.05" units="cm"/>
      <inkml:brushProperty name="height" value="0.05" units="cm"/>
      <inkml:brushProperty name="color" value="#004F8B"/>
    </inkml:brush>
  </inkml:definitions>
  <inkml:trace contextRef="#ctx0" brushRef="#br0">273 16 4340 0 0,'-1'-1'709'0'0,"0"0"-1"0"0,0-1 1 0 0,0 1-1 0 0,0 0 1 0 0,-1 0-1 0 0,1 0 0 0 0,0 0 1 0 0,-1 0-1 0 0,1 0 1 0 0,-1 0-1 0 0,1 0 1 0 0,-1 0-1 0 0,-1 0 0 0 0,2 1-417 0 0,0 0-1 0 0,1 0 1 0 0,-1 0-1 0 0,0 0 1 0 0,0 0-1 0 0,0 0 1 0 0,0 0-1 0 0,0 0 1 0 0,0 0 0 0 0,1 0-1 0 0,-1 1 1 0 0,0-1-1 0 0,0 0 1 0 0,0 0-1 0 0,1 1 1 0 0,-1-1-1 0 0,0 1 1 0 0,-1 0-1 0 0,-2 3 194 0 0,0 1 1 0 0,0-1-1 0 0,1 1 0 0 0,-1 0 0 0 0,1-1 0 0 0,-4 9 1 0 0,-10 14 484 0 0,4-9-73 0 0,-23 27-1633 0 0,-4-4-3712 0 0,35-37 3260 0 0,0 0 0 0 0,0 0 1 0 0,-1 0-1 0 0,1-1 0 0 0,-1 1 0 0 0,0-1 0 0 0,0-1 0 0 0,0 1 1 0 0,0-1-1 0 0,0 0 0 0 0,0 0 0 0 0,-1-1 0 0 0,1 0 1 0 0,-12 1-1 0 0,16-2-450 0 0</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42.178"/>
    </inkml:context>
    <inkml:brush xml:id="br0">
      <inkml:brushProperty name="width" value="0.05" units="cm"/>
      <inkml:brushProperty name="height" value="0.05" units="cm"/>
      <inkml:brushProperty name="color" value="#E71224"/>
    </inkml:brush>
  </inkml:definitions>
  <inkml:trace contextRef="#ctx0" brushRef="#br0">2489 393 3776 0 0,'18'-42'12629'0'0,"-17"41"-11862"0"0,2-37 3912 0 0,-15 10-3401 0 0,9 20-1218 0 0,-1-1 0 0 0,1 1-1 0 0,-2 0 1 0 0,1 0 0 0 0,-1 0-1 0 0,0 1 1 0 0,-1-1 0 0 0,0 1-1 0 0,-11-10 1 0 0,-7-2-176 0 0,-1 0 0 0 0,-1 2-1 0 0,-1 1 1 0 0,-1 1 0 0 0,0 2 0 0 0,0 0-1 0 0,-2 2 1 0 0,1 2 0 0 0,-1 0 0 0 0,0 2-1 0 0,-1 1 1 0 0,0 1 0 0 0,0 2 0 0 0,0 1-1 0 0,0 2 1 0 0,-1 1 0 0 0,1 1 0 0 0,-43 9-1 0 0,60-8 81 0 0,-5 1-10 0 0,0 0-1 0 0,-1-1 1 0 0,1-1 0 0 0,-1 0 0 0 0,0-2-1 0 0,-28-3 1 0 0,28-1-123 0 0,0-1 0 0 0,1-1 0 0 0,-20-9 0 0 0,28 10 98 0 0,1 1-1 0 0,-1 0 1 0 0,0 1-1 0 0,0 0 1 0 0,0 1 0 0 0,-18-2-1 0 0,-10 2 60 0 0,-27-1-43 0 0,-67 5 1 0 0,115-1 46 0 0,-1 1 0 0 0,1 1 0 0 0,0 0 0 0 0,0 2 0 0 0,1 0 0 0 0,-1 1 0 0 0,1 0 0 0 0,-25 15 0 0 0,34-16 4 0 0,1 1 0 0 0,1 0 0 0 0,-1 1 0 0 0,1-1 0 0 0,0 1 0 0 0,0 1 0 0 0,1-1 0 0 0,0 1 0 0 0,1 0 0 0 0,-1 0 0 0 0,2 0-1 0 0,-1 0 1 0 0,1 1 0 0 0,0-1 0 0 0,-2 15 0 0 0,2-11 0 0 0,-1-1 0 0 0,0 1 1 0 0,-1 0-1 0 0,0-1 0 0 0,-1 0 0 0 0,0-1 0 0 0,-8 12 0 0 0,6-14 12 0 0,-1-1 0 0 0,1-1 0 0 0,-1 1 0 0 0,0-1 0 0 0,0-1-1 0 0,-1 0 1 0 0,0 0 0 0 0,0-1 0 0 0,-13 4 0 0 0,10-3-26 0 0,0 0 1 0 0,0 1-1 0 0,1 0 1 0 0,0 1-1 0 0,-16 12 1 0 0,14-8 26 0 0,2 1 0 0 0,-1 1 0 0 0,2 0 1 0 0,-13 17-1 0 0,2 7-75 0 0,8-11-27 0 0,2 0 106 0 0,-28 55 79 0 0,32-67-69 0 0,-1 0 0 0 0,0-1 0 0 0,-1 0 0 0 0,0-1 0 0 0,-1 0 0 0 0,-18 15-1 0 0,13-13-14 0 0,-23 19-11 0 0,15-10-13 0 0,3 4-6 0 0,9-7 5 0 0,2 1-37 0 0,1 1 0 0 0,1 1 0 0 0,1-1 0 0 0,-6 36 0 0 0,-14 45 194 0 0,20-78-58 0 0,1 0 1 0 0,1 0-1 0 0,1 0 0 0 0,1 1 1 0 0,1 32-1 0 0,2-31 42 0 0,-2-1 0 0 0,0 1-1 0 0,-2 0 1 0 0,-12 41 0 0 0,14-61-80 0 0,-1-1 1 0 0,-1 0 0 0 0,1 0-1 0 0,-1 0 1 0 0,0-1 0 0 0,0 1 0 0 0,0-1-1 0 0,-1 0 1 0 0,-6 5 0 0 0,-55 42 234 0 0,21-19-65 0 0,36-25-173 0 0,-2 1 51 0 0,1 0 0 0 0,0 0 0 0 0,-12 15 0 0 0,20-20-71 0 0,-1-1 1 0 0,1 1-1 0 0,0 0 0 0 0,0-1 1 0 0,0 1-1 0 0,1 0 1 0 0,-1 0-1 0 0,1 0 1 0 0,-1 5-1 0 0,1-2-11 0 0,0 0 1 0 0,1 0-1 0 0,0 0 0 0 0,0 0 0 0 0,2 10 1 0 0,0-7 12 0 0,1-1-1 0 0,0 1 1 0 0,0-1 0 0 0,1 0 0 0 0,9 17 0 0 0,4 0 69 0 0,1-1 1 0 0,29 32-1 0 0,-3-5 42 0 0,-37-43-85 0 0,-1 0 0 0 0,0 1 0 0 0,0-1 0 0 0,-1 1 0 0 0,0 1 0 0 0,-1-1 0 0 0,0 0 0 0 0,0 1 0 0 0,-1 0 0 0 0,-1 0 0 0 0,0 0 0 0 0,0 0-1 0 0,-1 1 1 0 0,-1-1 0 0 0,0 0 0 0 0,0 0 0 0 0,-1 1 0 0 0,-2 11 0 0 0,1-12-24 0 0,2 1 0 0 0,0 0 0 0 0,0-1-1 0 0,1 1 1 0 0,0-1 0 0 0,1 1 0 0 0,0-1 0 0 0,1 0 0 0 0,1 1-1 0 0,-1-1 1 0 0,2-1 0 0 0,0 1 0 0 0,10 17 0 0 0,3-1 67 0 0,0-1 1 0 0,2-1 0 0 0,42 41-1 0 0,-47-52-173 0 0,0 0-1 0 0,1-2 1 0 0,0 0-1 0 0,1 0 1 0 0,0-2-1 0 0,1 0 1 0 0,0-1 0 0 0,1-1-1 0 0,0-1 1 0 0,0 0-1 0 0,1-2 1 0 0,-1 0-1 0 0,1-1 1 0 0,0-1-1 0 0,33 1 1 0 0,78 1-967 0 0,131-12 0 0 0,-212 4-322 0 0,-18 1 129 0 0,-31 2 1223 0 0,27 0-1365 0 0,-18 0 850 0 0,41-1-2323 0 0,71-11 1 0 0,-9-12 6349 0 0,-91 18-2677 0 0,183-57 2064 0 0,-167 49-2675 0 0,-1-2 1 0 0,-1-1-1 0 0,45-29 1 0 0,-74 42-98 0 0,-1 0-1 0 0,0-1 1 0 0,-1 1 0 0 0,1-1-1 0 0,-1-1 1 0 0,0 1 0 0 0,0-1-1 0 0,0 0 1 0 0,-1 0 0 0 0,0 0-1 0 0,0-1 1 0 0,-1 1 0 0 0,0-1-1 0 0,0 0 1 0 0,0 0 0 0 0,1-8-1 0 0,-3 6 30 0 0,1-1 1 0 0,-2 0-1 0 0,1 1 0 0 0,-1-1 0 0 0,-1 0 0 0 0,0 0 0 0 0,0 1 0 0 0,-1-1 1 0 0,0 1-1 0 0,-1-1 0 0 0,-6-15 0 0 0,7 20-114 0 0,-1 0 0 0 0,1 1 1 0 0,1-2-1 0 0,-1 1 0 0 0,1 0 0 0 0,0 0 0 0 0,0 0 0 0 0,0-1 0 0 0,1 1 1 0 0,0 0-1 0 0,0 0 0 0 0,0-1 0 0 0,1 1 0 0 0,-1 0 0 0 0,1-1 1 0 0,0 1-1 0 0,1 0 0 0 0,0 0 0 0 0,-1 0 0 0 0,1 0 0 0 0,1 0 0 0 0,-1 1 1 0 0,1-1-1 0 0,0 1 0 0 0,0-1 0 0 0,0 1 0 0 0,1 0 0 0 0,-1 0 1 0 0,1 0-1 0 0,0 1 0 0 0,0-1 0 0 0,1 1 0 0 0,-1 0 0 0 0,7-3 0 0 0,32-20-403 0 0,83-36-1 0 0,-88 45 223 0 0,-1-1 0 0 0,0-2 0 0 0,49-35 0 0 0,-56 27 46 0 0,-1 0 1 0 0,-1-2-1 0 0,47-66 0 0 0,-3 3 456 0 0,-53 67-222 0 0,-1-1 0 0 0,-1-1-1 0 0,-1-1 1 0 0,-1 0 0 0 0,-2-1 0 0 0,12-40-1 0 0,-1 6 165 0 0,-16 44-172 0 0,-1 6-210 0 0,-1-1 0 0 0,-1 0 0 0 0,0 0 0 0 0,-1 0 1 0 0,-1-1-1 0 0,3-26 0 0 0,-10-106-143 0 0,3 137 150 0 0,1 0-1 0 0,1-1 1 0 0,0 1-1 0 0,0 0 1 0 0,1 0 0 0 0,1 0-1 0 0,0 0 1 0 0,0 0-1 0 0,7-14 1 0 0,-3 5-11 0 0,-5 13 88 0 0,-1 0-1 0 0,0-1 1 0 0,0 1 0 0 0,0-1-1 0 0,-1 1 1 0 0,-1-1 0 0 0,1 0-1 0 0,-1 1 1 0 0,0 0 0 0 0,-1-1-1 0 0,0 1 1 0 0,0 0 0 0 0,0-1-1 0 0,-6-9 1 0 0,-4-10 105 0 0,-2 1 0 0 0,-21-31 0 0 0,14 24 60 0 0,13 19-203 0 0,-1 0 0 0 0,0 1-1 0 0,0 0 1 0 0,-21-20-1 0 0,22 26 96 0 0,-3-3-55 0 0,0 1 0 0 0,-1 0 1 0 0,0 0-1 0 0,0 1 0 0 0,-1 1 0 0 0,-23-10 0 0 0,-20-7-204 0 0,55 24 138 0 0,-6-5-638 0 0,-15-2-11363 0 0,10 4 5769 0 0,5-2 4632 0 0</inkml:trace>
</inkml:ink>
</file>

<file path=ppt/ink/ink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5.691"/>
    </inkml:context>
    <inkml:brush xml:id="br0">
      <inkml:brushProperty name="width" value="0.05" units="cm"/>
      <inkml:brushProperty name="height" value="0.05" units="cm"/>
      <inkml:brushProperty name="color" value="#004F8B"/>
    </inkml:brush>
  </inkml:definitions>
  <inkml:trace contextRef="#ctx0" brushRef="#br0">543 140 4412 0 0,'16'-16'16696'0'0,"-15"19"-16435"0"0,0 1 1 0 0,0 0-1 0 0,0 0 1 0 0,-1 0-1 0 0,0 0 0 0 0,0 0 1 0 0,0 0-1 0 0,0 0 1 0 0,-1 0-1 0 0,1 0 0 0 0,-1 0 1 0 0,0 0-1 0 0,0 0 1 0 0,0 0-1 0 0,-1-1 0 0 0,0 1 1 0 0,1 0-1 0 0,-1-1 1 0 0,0 1-1 0 0,-4 3 0 0 0,-8 14 430 0 0,-2 0-1 0 0,-18 18 1 0 0,18-21-278 0 0,-35 40 518 0 0,-40 49-813 0 0,91-107-132 0 0,0 1 0 0 0,-1 0-1 0 0,1-1 1 0 0,0 1 0 0 0,0 0 0 0 0,0-1-1 0 0,0 1 1 0 0,0 0 0 0 0,0-1-1 0 0,0 1 1 0 0,0 0 0 0 0,0 0-1 0 0,0-1 1 0 0,0 1 0 0 0,0 0-1 0 0,0-1 1 0 0,1 1 0 0 0,-1 0 0 0 0,0-1-1 0 0,0 1 1 0 0,1 0 0 0 0,-1-1-1 0 0,0 1 1 0 0,1-1 0 0 0,-1 1-1 0 0,1-1 1 0 0,-1 1 0 0 0,1-1-1 0 0,0 2 1 0 0,23 19-664 0 0,-4-3 311 0 0,-18-13 399 0 0,1-1-1 0 0,-1 0 0 0 0,0 1 0 0 0,0 0 1 0 0,0 0-1 0 0,-1 0 0 0 0,1-1 1 0 0,-1 1-1 0 0,-1 0 0 0 0,1 1 0 0 0,-1-1 1 0 0,1 0-1 0 0,-1 0 0 0 0,-1 0 1 0 0,-1 10-1 0 0,-1-6 44 0 0,0 0-1 0 0,0 0 1 0 0,-1-1 0 0 0,0 1-1 0 0,-1-1 1 0 0,0 0 0 0 0,-12 15-1 0 0,9-13 56 0 0,-1 0-1 0 0,-1 0 1 0 0,0-1-1 0 0,0 0 1 0 0,-1 0 0 0 0,0-1-1 0 0,0-1 1 0 0,-1 0-1 0 0,0-1 1 0 0,0 0-1 0 0,-19 6 1 0 0,26-10-85 0 0,0 0 1 0 0,0-1-1 0 0,0 0 1 0 0,-1 0-1 0 0,1 0 1 0 0,0-1-1 0 0,-1 1 1 0 0,1-1 0 0 0,0 0-1 0 0,-1-1 1 0 0,1 1-1 0 0,0-1 1 0 0,-1-1-1 0 0,1 1 1 0 0,0 0-1 0 0,0-1 1 0 0,0 0-1 0 0,0-1 1 0 0,0 1 0 0 0,0-1-1 0 0,1 0 1 0 0,-1 0-1 0 0,1 0 1 0 0,0 0-1 0 0,0-1 1 0 0,0 0-1 0 0,0 0 1 0 0,1 0-1 0 0,-1 0 1 0 0,1 0-1 0 0,-3-6 1 0 0,0-3-241 0 0,0 1-1 0 0,0-2 1 0 0,1 1 0 0 0,1 0-1 0 0,0-1 1 0 0,1 0-1 0 0,0 0 1 0 0,2 0 0 0 0,-1 0-1 0 0,2 0 1 0 0,-1 0 0 0 0,2 0-1 0 0,0 0 1 0 0,1 0-1 0 0,0 0 1 0 0,1 0 0 0 0,1 0-1 0 0,8-20 1 0 0,8-16-1249 0 0,3 1 0 0 0,3 0 1 0 0,43-63-1 0 0,-65 106 1335 0 0,118-179-19652 0 0,-112 167 17895 0 0</inkml:trace>
</inkml:ink>
</file>

<file path=ppt/ink/ink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6.019"/>
    </inkml:context>
    <inkml:brush xml:id="br0">
      <inkml:brushProperty name="width" value="0.05" units="cm"/>
      <inkml:brushProperty name="height" value="0.05" units="cm"/>
      <inkml:brushProperty name="color" value="#004F8B"/>
    </inkml:brush>
  </inkml:definitions>
  <inkml:trace contextRef="#ctx0" brushRef="#br0">1 201 4800 0 0,'0'0'2057'0'0,"6"-13"-109"0"0,2 8-220 0 0,4-4-128 0 0,7 2-148 0 0,6-3-204 0 0,4-2-324 0 0,4 1-412 0 0,4-1-748 0 0,6-2-912 0 0,-1 0-1596 0 0,-1-3 196 0 0,-4-1 172 0 0,-1-3 419 0 0,-10 2 113 0 0,-3 0-16 0 0</inkml:trace>
</inkml:ink>
</file>

<file path=ppt/ink/ink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6.800"/>
    </inkml:context>
    <inkml:brush xml:id="br0">
      <inkml:brushProperty name="width" value="0.05" units="cm"/>
      <inkml:brushProperty name="height" value="0.05" units="cm"/>
      <inkml:brushProperty name="color" value="#004F8B"/>
    </inkml:brush>
  </inkml:definitions>
  <inkml:trace contextRef="#ctx0" brushRef="#br0">547 58 5929 0 0,'2'-4'1245'0'0,"1"0"384"0"0,-1 1 0 0 0,0-1-1 0 0,0 0 1 0 0,0 0-1 0 0,-1 0 1 0 0,1 0 0 0 0,0-6-1 0 0,-1 9-1427 0 0,-1 0 1 0 0,0 1-1 0 0,0-1 0 0 0,-1 1 0 0 0,1-1 1 0 0,0 1-1 0 0,0-1 0 0 0,0 0 0 0 0,0 1 1 0 0,0-1-1 0 0,-1 1 0 0 0,1-1 1 0 0,0 1-1 0 0,0-1 0 0 0,-1 1 0 0 0,1-1 1 0 0,0 1-1 0 0,-1-1 0 0 0,1 1 0 0 0,0 0 1 0 0,-1-1-1 0 0,1 1 0 0 0,-1-1 1 0 0,0 1-1 0 0,-25-4 1616 0 0,18 5-1638 0 0,0 0 1 0 0,0 1-1 0 0,0 0 0 0 0,1 0 1 0 0,-1 0-1 0 0,0 1 0 0 0,1 0 1 0 0,0 1-1 0 0,0 0 0 0 0,0 0 1 0 0,0 0-1 0 0,0 1 0 0 0,1 0 1 0 0,0 0-1 0 0,0 1 0 0 0,0-1 1 0 0,1 1-1 0 0,0 1 0 0 0,-8 11 1 0 0,-2 9 108 0 0,1 0 1 0 0,2 1 0 0 0,0 0-1 0 0,-7 31 1 0 0,-19 45 355 0 0,21-67-455 0 0,-1-2 0 0 0,-2 0 0 0 0,-25 34 0 0 0,35-57-544 0 0,0-1 1 0 0,0 0 0 0 0,-1 0 0 0 0,-1-1-1 0 0,-21 16 1 0 0,23-20-1010 0 0,0-1 0 0 0,-1 1-1 0 0,1-2 1 0 0,-22 8 0 0 0,16-15-8492 0 0,12-5 5493 0 0,4 4 3604 0 0,0 1 0 0 0,0-1 0 0 0,0 1 1 0 0,1-1-1 0 0,-1 0 0 0 0,1 1 0 0 0,0-1 0 0 0,0 1 0 0 0,0-1 0 0 0,2-3 0 0 0,5-5-965 0 0</inkml:trace>
</inkml:ink>
</file>

<file path=ppt/ink/ink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7.128"/>
    </inkml:context>
    <inkml:brush xml:id="br0">
      <inkml:brushProperty name="width" value="0.05" units="cm"/>
      <inkml:brushProperty name="height" value="0.05" units="cm"/>
      <inkml:brushProperty name="color" value="#004F8B"/>
    </inkml:brush>
  </inkml:definitions>
  <inkml:trace contextRef="#ctx0" brushRef="#br0">58 55 6429 0 0,'1'0'879'0'0,"0"1"0"0"0,1-1 0 0 0,-1 1 1 0 0,0-1-1 0 0,1 0 0 0 0,-1 1 0 0 0,0-1 0 0 0,1 0 1 0 0,-1 0-1 0 0,0 0 0 0 0,1 0 0 0 0,-1 0 1 0 0,0 0-1 0 0,1-1 0 0 0,-1 1 0 0 0,3-1 1 0 0,-4 0-591 0 0,1 1 1 0 0,-1-1 0 0 0,1 1-1 0 0,-1-1 1 0 0,1 0 0 0 0,-1 1-1 0 0,1-1 1 0 0,-1 0-1 0 0,0 1 1 0 0,1-1 0 0 0,-1 0-1 0 0,0 0 1 0 0,0 1 0 0 0,0-1-1 0 0,0 0 1 0 0,1 0 0 0 0,-1 1-1 0 0,0-1 1 0 0,0 0 0 0 0,0 0-1 0 0,0 0 1 0 0,-1 1-1 0 0,1-1 1 0 0,0 0 0 0 0,0 0-1 0 0,-1-2 1646 0 0,-31 4-673 0 0,10 1-4737 0 0,-11-38-24489 0 0</inkml:trace>
</inkml:ink>
</file>

<file path=ppt/ink/ink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7.472"/>
    </inkml:context>
    <inkml:brush xml:id="br0">
      <inkml:brushProperty name="width" value="0.05" units="cm"/>
      <inkml:brushProperty name="height" value="0.05" units="cm"/>
      <inkml:brushProperty name="color" value="#004F8B"/>
    </inkml:brush>
  </inkml:definitions>
  <inkml:trace contextRef="#ctx0" brushRef="#br0">145 26 5465 0 0,'-24'-25'23080'0'0,"28"27"-22941"0"0,0 0 1 0 0,0 0-1 0 0,0 1 1 0 0,-1 0 0 0 0,1 0-1 0 0,-1 0 1 0 0,0 0 0 0 0,0 0-1 0 0,0 1 1 0 0,0-1 0 0 0,0 1-1 0 0,-1 0 1 0 0,0 0-1 0 0,0 0 1 0 0,3 7 0 0 0,-2-2 84 0 0,0 0 1 0 0,-1 0 0 0 0,0 0-1 0 0,0 0 1 0 0,-1 0 0 0 0,-1 1-1 0 0,0 16 1 0 0,-1-15-392 0 0,0 0 1 0 0,-1-1-1 0 0,0 1 0 0 0,0 0 1 0 0,-2-1-1 0 0,-6 18 0 0 0,7-22-387 0 0,0-1-1 0 0,0 0 0 0 0,0 1 1 0 0,-1-1-1 0 0,1-1 0 0 0,-1 1 0 0 0,0 0 1 0 0,-1-1-1 0 0,1 0 0 0 0,-1 0 1 0 0,-10 7-1 0 0,13-10-280 0 0,1 0 0 0 0,-1-1 1 0 0,0 1-1 0 0,0 0 0 0 0,0-1 1 0 0,0 1-1 0 0,0-1 0 0 0,0 1 0 0 0,0-1 1 0 0,0 0-1 0 0,-4 0 0 0 0,-20-8-5318 0 0,20 4 5166 0 0,1 1 1 0 0,0-1-1 0 0,0 0 0 0 0,0-1 1 0 0,0 1-1 0 0,-6-8 1 0 0,-2-4-683 0 0</inkml:trace>
</inkml:ink>
</file>

<file path=ppt/ink/ink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7.816"/>
    </inkml:context>
    <inkml:brush xml:id="br0">
      <inkml:brushProperty name="width" value="0.05" units="cm"/>
      <inkml:brushProperty name="height" value="0.05" units="cm"/>
      <inkml:brushProperty name="color" value="#004F8B"/>
    </inkml:brush>
  </inkml:definitions>
  <inkml:trace contextRef="#ctx0" brushRef="#br0">52 0 4788 0 0,'0'1'12630'0'0,"7"13"-11698"0"0,-1 7 101 0 0,0 0 1 0 0,-2 1 0 0 0,0 0-1 0 0,-2-1 1 0 0,0 1 0 0 0,-1 0-1 0 0,-3 28 1 0 0,-12 51-3399 0 0,-11-7-7762 0 0,24-90 9162 0 0,-1 1 0 0 0,0-1 0 0 0,0 0 0 0 0,0 0 0 0 0,-1-1 0 0 0,1 1 0 0 0,-1 0 0 0 0,0-1 0 0 0,0 1 0 0 0,0-1 0 0 0,-6 5 0 0 0,1-3-754 0 0</inkml:trace>
</inkml:ink>
</file>

<file path=ppt/ink/ink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8.160"/>
    </inkml:context>
    <inkml:brush xml:id="br0">
      <inkml:brushProperty name="width" value="0.05" units="cm"/>
      <inkml:brushProperty name="height" value="0.05" units="cm"/>
      <inkml:brushProperty name="color" value="#004F8B"/>
    </inkml:brush>
  </inkml:definitions>
  <inkml:trace contextRef="#ctx0" brushRef="#br0">635 1 5825 0 0,'-10'14'1924'0'0,"-3"5"-92"0"0,-3 3-212 0 0,-7 10-116 0 0,-4 4-140 0 0,-18 11-88 0 0,-1 2-424 0 0,-3-2-399 0 0,-3 4-537 0 0,4-6-417 0 0,-1 2-575 0 0,-1-5-1708 0 0,3-3 112 0 0,-1-4 244 0 0,9-9 319 0 0,4-5 133 0 0,-3-4 244 0 0</inkml:trace>
</inkml:ink>
</file>

<file path=ppt/ink/ink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8.706"/>
    </inkml:context>
    <inkml:brush xml:id="br0">
      <inkml:brushProperty name="width" value="0.05" units="cm"/>
      <inkml:brushProperty name="height" value="0.05" units="cm"/>
      <inkml:brushProperty name="color" value="#004F8B"/>
    </inkml:brush>
  </inkml:definitions>
  <inkml:trace contextRef="#ctx0" brushRef="#br0">207 30 6305 0 0,'-5'-6'1942'0'0,"4"5"-1085"0"0,0 0 0 0 0,0-1 0 0 0,0 1 0 0 0,0 0 0 0 0,0 0 0 0 0,0-1 0 0 0,0 1 0 0 0,1-1 0 0 0,-1 1 0 0 0,1-1 0 0 0,-1 1 0 0 0,1-1 0 0 0,-1-3 2755 0 0,6 8-3045 0 0,0 0-395 0 0,0 1 0 0 0,0 0-1 0 0,0 0 1 0 0,-1 0-1 0 0,1 1 1 0 0,-1-1 0 0 0,0 1-1 0 0,0 0 1 0 0,-1 0-1 0 0,1 1 1 0 0,-1-1-1 0 0,0 1 1 0 0,-1 0 0 0 0,1-1-1 0 0,-1 1 1 0 0,2 9-1 0 0,-2-4 61 0 0,0 0-1 0 0,-1 0 1 0 0,-1 0-1 0 0,1 0 1 0 0,-2 0-1 0 0,1-1 1 0 0,-2 1-1 0 0,1 0 1 0 0,-5 15-1 0 0,2-14-307 0 0,0 0 0 0 0,0 0 0 0 0,-1-1 0 0 0,-1 0 0 0 0,0 0 0 0 0,0 0 0 0 0,-1-1 0 0 0,-11 14 0 0 0,12-18-358 0 0,1-1-1 0 0,-1 1 1 0 0,0-1 0 0 0,0 0 0 0 0,0-1-1 0 0,0 1 1 0 0,-1-1 0 0 0,0-1-1 0 0,0 1 1 0 0,0-1 0 0 0,0 0-1 0 0,-1-1 1 0 0,-11 3 0 0 0,16-4-275 0 0,0-1 1 0 0,1 0 0 0 0,-1 0-1 0 0,1-1 1 0 0,-1 1 0 0 0,1 0-1 0 0,-1-1 1 0 0,1 0 0 0 0,-1 1 0 0 0,1-1-1 0 0,-1 0 1 0 0,1 0 0 0 0,0-1-1 0 0,-1 1 1 0 0,1 0 0 0 0,0-1-1 0 0,0 1 1 0 0,-2-3 0 0 0,-31-37-5741 0 0,25 22 4697 0 0</inkml:trace>
</inkml:ink>
</file>

<file path=ppt/ink/ink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9.035"/>
    </inkml:context>
    <inkml:brush xml:id="br0">
      <inkml:brushProperty name="width" value="0.05" units="cm"/>
      <inkml:brushProperty name="height" value="0.05" units="cm"/>
      <inkml:brushProperty name="color" value="#004F8B"/>
    </inkml:brush>
  </inkml:definitions>
  <inkml:trace contextRef="#ctx0" brushRef="#br0">73 50 4432 0 0,'4'-49'18554'0'0,"2"73"-16552"0"0,-3 5-1077 0 0,-1 1 0 0 0,-1-1-1 0 0,-2 1 1 0 0,-6 40 0 0 0,-9 24-2921 0 0,-3-5-3881 0 0,17-79 3802 0 0,0 1-1 0 0,-1-1 0 0 0,0 0 0 0 0,0-1 0 0 0,-1 1 0 0 0,-1 0 1 0 0,1-1-1 0 0,-11 14 0 0 0,11-18 275 0 0</inkml:trace>
</inkml:ink>
</file>

<file path=ppt/ink/ink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39.722"/>
    </inkml:context>
    <inkml:brush xml:id="br0">
      <inkml:brushProperty name="width" value="0.05" units="cm"/>
      <inkml:brushProperty name="height" value="0.05" units="cm"/>
      <inkml:brushProperty name="color" value="#004F8B"/>
    </inkml:brush>
  </inkml:definitions>
  <inkml:trace contextRef="#ctx0" brushRef="#br0">717 2 5108 0 0,'0'0'274'0'0,"-1"0"0"0"0,0-1-1 0 0,1 1 1 0 0,-1 0-1 0 0,0 0 1 0 0,0 0-1 0 0,1 0 1 0 0,-1 0-1 0 0,0 0 1 0 0,1 0-1 0 0,-1 0 1 0 0,0 0-1 0 0,1 0 1 0 0,-1 0-1 0 0,0 0 1 0 0,1 1-1 0 0,-1-1 1 0 0,0 0-1 0 0,1 0 1 0 0,-1 1-1 0 0,0-1 1 0 0,1 0-1 0 0,-1 1 1 0 0,1-1-1 0 0,-1 1 1 0 0,1-1 0 0 0,-1 1-1 0 0,1-1 1 0 0,-1 1-1 0 0,1-1 1 0 0,-1 1-1 0 0,1-1 1 0 0,0 1-1 0 0,-1 0 1 0 0,1-1-1 0 0,0 1 1 0 0,-1 0-1 0 0,1-1 1 0 0,0 1-1 0 0,0 0 1 0 0,0-1-1 0 0,0 1 1 0 0,0 1-1 0 0,3 34 3670 0 0,0-20-2328 0 0,-3-15-1518 0 0,2-4-1044 0 0,-1 1 946 0 0,0 1 3 0 0,0 0-1 0 0,-1 0 0 0 0,1 0 1 0 0,0 0-1 0 0,0-1 1 0 0,0 1-1 0 0,-1 0 1 0 0,1-1-1 0 0,-1 1 1 0 0,1 0-1 0 0,-1-1 1 0 0,1 1-1 0 0,-1-1 0 0 0,0 1 1 0 0,0-1-1 0 0,0 1 1 0 0,0 0-1 0 0,0-1 1 0 0,0 1-1 0 0,0-1 1 0 0,0 1-1 0 0,-1-1 0 0 0,1 1 1 0 0,0-1-1 0 0,-1 1 1 0 0,1 0-1 0 0,-1-1 1 0 0,0 1-1 0 0,1 0 1 0 0,-1 0-1 0 0,0-1 1 0 0,0 1-1 0 0,0 0 0 0 0,0 0 1 0 0,0 0-1 0 0,0 0 1 0 0,0 0-1 0 0,0 0 1 0 0,0 0-1 0 0,0 0 1 0 0,-1 1-1 0 0,1-1 1 0 0,-2 0-1 0 0,2 0 53 0 0,0 1 0 0 0,0 0 0 0 0,-1 0-1 0 0,1 0 1 0 0,0 0 0 0 0,0-1 0 0 0,-1 2 0 0 0,1-1 0 0 0,0 0 0 0 0,-1 0 0 0 0,1 0-1 0 0,0 1 1 0 0,0-1 0 0 0,0 0 0 0 0,-1 1 0 0 0,1-1 0 0 0,0 1 0 0 0,0 0 0 0 0,0-1-1 0 0,0 1 1 0 0,0 0 0 0 0,0 0 0 0 0,0-1 0 0 0,0 1 0 0 0,0 0 0 0 0,-1 2 0 0 0,-25 30 1013 0 0,20-23-611 0 0,4-6-358 0 0,-7 10 369 0 0,-1-1 1 0 0,0-1-1 0 0,0 0 1 0 0,-24 19 0 0 0,30-28-528 0 0,1 0 1 0 0,-1-1-1 0 0,0 1 1 0 0,0-1 0 0 0,0 0-1 0 0,0-1 1 0 0,0 1-1 0 0,0-1 1 0 0,0 0-1 0 0,-1 0 1 0 0,1 0-1 0 0,0-1 1 0 0,-1 0 0 0 0,1 0-1 0 0,0 0 1 0 0,-1-1-1 0 0,1 0 1 0 0,0 0-1 0 0,-7-2 1 0 0,10 2 44 0 0,-1 1 0 0 0,1-1 1 0 0,-1 1-1 0 0,1 0 0 0 0,0 0 0 0 0,-1-1 0 0 0,1 1 1 0 0,-1 1-1 0 0,1-1 0 0 0,-1 0 0 0 0,1 1 0 0 0,-1-1 0 0 0,1 1 1 0 0,0 0-1 0 0,-1 0 0 0 0,1 0 0 0 0,0 0 0 0 0,0 0 1 0 0,0 0-1 0 0,-1 1 0 0 0,1-1 0 0 0,1 1 0 0 0,-1-1 0 0 0,0 1 1 0 0,0 0-1 0 0,1-1 0 0 0,-1 1 0 0 0,1 0 0 0 0,-1 0 1 0 0,-1 4-1 0 0,-17 26 604 0 0,17-25-446 0 0,-1-1 0 0 0,0 1 0 0 0,0-1 0 0 0,0 0 0 0 0,-1 0-1 0 0,0 0 1 0 0,0-1 0 0 0,-1 1 0 0 0,1-1 0 0 0,-1-1 0 0 0,-13 9 0 0 0,18-12-146 0 0,-1-1 0 0 0,1 0 0 0 0,-1 1 0 0 0,1-1 0 0 0,-1 0 0 0 0,1 0 0 0 0,-1 1 0 0 0,0-1 1 0 0,1-1-1 0 0,-1 1 0 0 0,1 0 0 0 0,-1 0 0 0 0,1 0 0 0 0,-1-1 0 0 0,1 1 0 0 0,-1-1 0 0 0,1 1 0 0 0,-1-1 0 0 0,1 0 0 0 0,-2-1 0 0 0,-29-24-237 0 0,30 23 235 0 0,-1 0 1 0 0,0 0-1 0 0,0 0 0 0 0,0 1 1 0 0,-1-1-1 0 0,1 1 0 0 0,-1 0 1 0 0,1 0-1 0 0,-1 0 0 0 0,0 0 1 0 0,-6-2-1 0 0,5 5 61 0 0,0-1-1 0 0,0 1 1 0 0,0 0 0 0 0,0 1 0 0 0,0-1 0 0 0,1 1-1 0 0,-1 0 1 0 0,0 0 0 0 0,1 0 0 0 0,-1 1 0 0 0,1 0 0 0 0,0 0-1 0 0,0 0 1 0 0,0 0 0 0 0,0 0 0 0 0,1 1 0 0 0,0 0-1 0 0,-1 0 1 0 0,1 0 0 0 0,-3 6 0 0 0,-10 12 232 0 0,2 0 0 0 0,-18 36-1 0 0,29-53 224 0 0,-5 15-3133 0 0,7-20 2323 0 0,1 1 1 0 0,0-1-1 0 0,0 1 0 0 0,0 0 0 0 0,-1-1 0 0 0,1 1 0 0 0,0-1 1 0 0,0 1-1 0 0,0-1 0 0 0,0 1 0 0 0,0-1 0 0 0,0 1 0 0 0,0-1 1 0 0,0 1-1 0 0,1 0 0 0 0,-1-1 0 0 0,0 1 0 0 0,0-1 0 0 0,0 1 1 0 0,1-1-1 0 0,-1 1 0 0 0,0-1 0 0 0,0 0 0 0 0,1 1 1 0 0,-1-1-1 0 0,0 1 0 0 0,1-1 0 0 0,-1 1 0 0 0,1-1 0 0 0,-1 0 1 0 0,1 1-1 0 0,12-18-6183 0 0,-3 5 4128 0 0,27-61-4079 0 0,-22 37 4582 0 0</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44.709"/>
    </inkml:context>
    <inkml:brush xml:id="br0">
      <inkml:brushProperty name="width" value="0.05" units="cm"/>
      <inkml:brushProperty name="height" value="0.05" units="cm"/>
      <inkml:brushProperty name="color" value="#E71224"/>
    </inkml:brush>
  </inkml:definitions>
  <inkml:trace contextRef="#ctx0" brushRef="#br0">358 34 2384 0 0,'0'0'1155'0'0,"6"-33"18767"0"0,-9 86-18813 0 0,-2 0-1 0 0,-3-1 1 0 0,-2 0-1 0 0,-31 96 0 0 0,24-106-686 0 0,-2-1 0 0 0,-3-1 0 0 0,0-1 0 0 0,-39 49 0 0 0,57-82-391 0 0,-48 65 233 0 0,52-70-609 0 0,-5 3-447 0 0,-7-17-9613 0 0,12 11 8943 0 0,0-1 0 0 0,0 1 0 0 0,0 0 0 0 0,0-1 1 0 0,0 1-1 0 0,0 0 0 0 0,1-1 0 0 0,-1 1 1 0 0,1 0-1 0 0,-1-1 0 0 0,3-3 0 0 0,2-11 1208 0 0,24-78 6158 0 0,0 3 5443 0 0,-29 92-11268 0 0,0 0-1 0 0,0-1 0 0 0,-1 1 1 0 0,1 0-1 0 0,0 0 1 0 0,0 0-1 0 0,0-1 0 0 0,0 1 1 0 0,0 0-1 0 0,0 0 1 0 0,0-1-1 0 0,0 1 1 0 0,0 0-1 0 0,0 0 0 0 0,0-1 1 0 0,0 1-1 0 0,0 0 1 0 0,1 0-1 0 0,-1-1 0 0 0,0 1 1 0 0,0 0-1 0 0,0 0 1 0 0,0-1-1 0 0,0 1 0 0 0,0 0 1 0 0,1 0-1 0 0,-1 0 1 0 0,0-1-1 0 0,0 1 1 0 0,0 0-1 0 0,0 0 0 0 0,1 0 1 0 0,-1 0-1 0 0,0 0 1 0 0,0-1-1 0 0,0 1 0 0 0,1 0 1 0 0,-1 0-1 0 0,0 0 1 0 0,0 0-1 0 0,1 0 1 0 0,-1 0-1 0 0,0 0 0 0 0,0 0 1 0 0,1 0-1 0 0,-1 0 1 0 0,0 0-1 0 0,0 0 0 0 0,1 0 1 0 0,-1 0-1 0 0,0 0 1 0 0,0 0-1 0 0,1 0 1 0 0,-1 0-1 0 0,0 0 0 0 0,0 0 1 0 0,1 0-1 0 0,-1 1 1 0 0,0-1-1 0 0,0 0 0 0 0,0 0 1 0 0,1 0-1 0 0,-1 1-19 0 0,1 0 0 0 0,-1 0 0 0 0,0 0 1 0 0,0-1-1 0 0,0 1 0 0 0,1 0 0 0 0,-1 0 0 0 0,0 0 0 0 0,0 0 0 0 0,0 0 0 0 0,0-1 0 0 0,0 1 0 0 0,-1 0 0 0 0,1 0 0 0 0,0 0 0 0 0,0 0 0 0 0,0 0 0 0 0,-1-1 0 0 0,1 1 0 0 0,0 0 1 0 0,-1 0-1 0 0,0 0 0 0 0,-27 41 1549 0 0,-63 73 1 0 0,65-85-991 0 0,25-30-585 0 0,0 1-1 0 0,0-1 0 0 0,1 1 0 0 0,-1 0 1 0 0,0-1-1 0 0,0 1 0 0 0,1 0 0 0 0,-1 0 1 0 0,0-1-1 0 0,1 1 0 0 0,-1 0 0 0 0,0 0 0 0 0,1 0 1 0 0,0 0-1 0 0,-1 0 0 0 0,1 0 0 0 0,-1 0 1 0 0,1 0-1 0 0,0 0 0 0 0,0 0 0 0 0,0 0 1 0 0,0 0-1 0 0,0 0 0 0 0,0 0 0 0 0,0 0 1 0 0,0 0-1 0 0,0 0 0 0 0,0 2 0 0 0,3-2-35 0 0,-1 0 1 0 0,1 0-1 0 0,-1-1 0 0 0,1 1 0 0 0,-1-1 0 0 0,1 1 1 0 0,-1-1-1 0 0,1 0 0 0 0,-1 0 0 0 0,5 0 0 0 0,8 1-356 0 0,61 2-3908 0 0,-35-2-3682 0 0,1-2 0 0 0,50-8 0 0 0,-76 6 6215 0 0</inkml:trace>
</inkml:ink>
</file>

<file path=ppt/ink/ink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0.097"/>
    </inkml:context>
    <inkml:brush xml:id="br0">
      <inkml:brushProperty name="width" value="0.05" units="cm"/>
      <inkml:brushProperty name="height" value="0.05" units="cm"/>
      <inkml:brushProperty name="color" value="#004F8B"/>
    </inkml:brush>
  </inkml:definitions>
  <inkml:trace contextRef="#ctx0" brushRef="#br0">66 49 8161 0 0,'5'-11'9460'0'0,"-4"2"-5036"0"0,-10-3-6408 0 0,-28 1-15396 0 0,23 9 17194 0 0,2-2-1605 0 0</inkml:trace>
</inkml:ink>
</file>

<file path=ppt/ink/ink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0.425"/>
    </inkml:context>
    <inkml:brush xml:id="br0">
      <inkml:brushProperty name="width" value="0.05" units="cm"/>
      <inkml:brushProperty name="height" value="0.05" units="cm"/>
      <inkml:brushProperty name="color" value="#004F8B"/>
    </inkml:brush>
  </inkml:definitions>
  <inkml:trace contextRef="#ctx0" brushRef="#br0">114 4 5108 0 0,'-9'-1'2111'0'0,"8"1"-1641"0"0,0-1 1 0 0,0 1-1 0 0,0 0 1 0 0,0-1-1 0 0,0 1 1 0 0,0 0-1 0 0,0 0 0 0 0,0 0 1 0 0,0 0-1 0 0,0 0 1 0 0,0 0-1 0 0,0 0 0 0 0,0 1 1 0 0,0-1-1 0 0,0 0 1 0 0,0 0-1 0 0,0 1 1 0 0,0-1-1 0 0,0 1 0 0 0,0-1 1 0 0,0 1-1 0 0,0-1 1 0 0,-1 2-1 0 0,14 41 2309 0 0,-11-28-3969 0 0,-1 0 0 0 0,0-1 0 0 0,-1 1 1 0 0,-1 0-1 0 0,0-1 0 0 0,-1 1 0 0 0,-1-1 0 0 0,0 0 1 0 0,0 0-1 0 0,-2 0 0 0 0,0-1 0 0 0,0 0 0 0 0,-1 0 1 0 0,-1 0-1 0 0,-9 11 0 0 0,-6 6-509 0 0</inkml:trace>
</inkml:ink>
</file>

<file path=ppt/ink/ink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1.222"/>
    </inkml:context>
    <inkml:brush xml:id="br0">
      <inkml:brushProperty name="width" value="0.05" units="cm"/>
      <inkml:brushProperty name="height" value="0.05" units="cm"/>
      <inkml:brushProperty name="color" value="#004F8B"/>
    </inkml:brush>
  </inkml:definitions>
  <inkml:trace contextRef="#ctx0" brushRef="#br0">762 1 4788 0 0,'-2'0'467'0'0,"0"-1"-1"0"0,1 1 0 0 0,-1 0 0 0 0,0 0 1 0 0,1 0-1 0 0,-1 0 0 0 0,1 0 0 0 0,-1 1 0 0 0,0-1 1 0 0,1 0-1 0 0,-1 1 0 0 0,1-1 0 0 0,-1 1 0 0 0,1 0 1 0 0,-1-1-1 0 0,1 1 0 0 0,-1 0 0 0 0,1 0 1 0 0,0 0-1 0 0,-1 0 0 0 0,1 0 0 0 0,0 0 0 0 0,0 0 1 0 0,0 1-1 0 0,-1 0 0 0 0,-18 40 5812 0 0,15-27-4786 0 0,4-14-1115 0 0,16 15-190 0 0,-12-17-200 0 0,-1 1 0 0 0,0 0 0 0 0,0-1 0 0 0,0 1 0 0 0,0-1 0 0 0,0 0 1 0 0,0 0-1 0 0,0 0 0 0 0,0 0 0 0 0,0 0 0 0 0,0 0 0 0 0,0 0 0 0 0,0-1 0 0 0,-1 1 0 0 0,1-1 1 0 0,0 1-1 0 0,-1-1 0 0 0,1 0 0 0 0,-1 1 0 0 0,0-1 0 0 0,0 0 0 0 0,0 0 0 0 0,0 0 1 0 0,0 0-1 0 0,0 0 0 0 0,0 0 0 0 0,0 0 0 0 0,-1 0 0 0 0,1-1 0 0 0,-1 1 0 0 0,1-3 1 0 0,-1 3 174 0 0,-1 1-75 0 0,1 1 0 0 0,0-1 0 0 0,-1 0 0 0 0,1 0-1 0 0,0 1 1 0 0,-1-1 0 0 0,1 0 0 0 0,0 1 0 0 0,-1-1 0 0 0,1 0 0 0 0,-1 1-1 0 0,0-1 1 0 0,1 1 0 0 0,-1-1 0 0 0,1 1 0 0 0,-1-1 0 0 0,0 1-1 0 0,0-1 1 0 0,1 1 0 0 0,-1-1 0 0 0,0 1 0 0 0,1 0 0 0 0,-2-1-1 0 0,-20 15 633 0 0,1 0 0 0 0,0 1 0 0 0,1 1 0 0 0,-26 27-1 0 0,25-23-380 0 0,-1 0-1 0 0,-1-1 1 0 0,-39 24-1 0 0,59-41-329 0 0,-7 5 41 0 0,0-1 0 0 0,0-1 1 0 0,0 1-1 0 0,-1-2 0 0 0,0 1 0 0 0,0-2 0 0 0,0 1 0 0 0,0-1 0 0 0,0-1 0 0 0,-1 0 1 0 0,1-1-1 0 0,-1 0 0 0 0,0-1 0 0 0,-21-2 0 0 0,29 1-145 0 0,0 0 0 0 0,0 0 0 0 0,0-1 0 0 0,0 0 0 0 0,0 1 0 0 0,0-1 0 0 0,0-1 0 0 0,1 1 0 0 0,-1-1 0 0 0,1 1 0 0 0,-1-1 0 0 0,1 0 0 0 0,0 0 0 0 0,0 0 0 0 0,-2-5 0 0 0,3 6 17 0 0,0 0 0 0 0,0-1 1 0 0,1 1-1 0 0,-1-1 1 0 0,1 0-1 0 0,0 0 0 0 0,0 0 1 0 0,0 1-1 0 0,0-1 0 0 0,0 0 1 0 0,1 0-1 0 0,-1 0 0 0 0,1 0 1 0 0,0 0-1 0 0,0 0 1 0 0,0 0-1 0 0,0 0 0 0 0,0 0 1 0 0,1 0-1 0 0,1-6 0 0 0,-2 8 78 0 0,0 0-1 0 0,1 1 0 0 0,-1-1 1 0 0,0 0-1 0 0,1 1 0 0 0,-1-1 1 0 0,0 0-1 0 0,1 1 0 0 0,-1-1 0 0 0,1 1 1 0 0,-1-1-1 0 0,1 1 0 0 0,0-1 1 0 0,-1 1-1 0 0,1-1 0 0 0,-1 1 1 0 0,1 0-1 0 0,0-1 0 0 0,-1 1 1 0 0,1 0-1 0 0,0 0 0 0 0,-1-1 0 0 0,1 1 1 0 0,0 0-1 0 0,0 0 0 0 0,-1 0 1 0 0,1 0-1 0 0,0 0 0 0 0,0 0 1 0 0,-1 0-1 0 0,1 0 0 0 0,0 0 0 0 0,-1 0 1 0 0,1 0-1 0 0,0 0 0 0 0,0 1 1 0 0,-1-1-1 0 0,1 0 0 0 0,0 1 1 0 0,-1-1-1 0 0,1 0 0 0 0,0 1 1 0 0,-1-1-1 0 0,1 1 0 0 0,-1-1 0 0 0,1 1 1 0 0,-1-1-1 0 0,1 1 0 0 0,-1-1 1 0 0,1 1-1 0 0,-1-1 0 0 0,0 1 1 0 0,1 1-1 0 0,2 0 109 0 0,-1 1 0 0 0,0 0 0 0 0,1-1 0 0 0,-1 1 0 0 0,-1 0 0 0 0,1 0 0 0 0,0 0 0 0 0,-1 1 0 0 0,1-1 0 0 0,1 6 0 0 0,-3 3 93 0 0,-1 0 1 0 0,1 0-1 0 0,-2 0 1 0 0,0 0-1 0 0,0 0 0 0 0,-1 0 1 0 0,0-1-1 0 0,-6 13 1 0 0,-1 0-120 0 0,-2 0 1 0 0,-23 36 0 0 0,30-52-759 0 0,-1 0 0 0 0,0 0 1 0 0,-1-1-1 0 0,-13 12 0 0 0,12-13-1179 0 0,0 0 0 0 0,0-1-1 0 0,0 0 1 0 0,-1 0 0 0 0,0-1-1 0 0,0 0 1 0 0,0 0 0 0 0,0-1 0 0 0,0 0-1 0 0,-1-1 1 0 0,1 0 0 0 0,-1-1 0 0 0,-17 1-1 0 0,13-2-73 0 0</inkml:trace>
</inkml:ink>
</file>

<file path=ppt/ink/ink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1.847"/>
    </inkml:context>
    <inkml:brush xml:id="br0">
      <inkml:brushProperty name="width" value="0.05" units="cm"/>
      <inkml:brushProperty name="height" value="0.05" units="cm"/>
      <inkml:brushProperty name="color" value="#004F8B"/>
    </inkml:brush>
  </inkml:definitions>
  <inkml:trace contextRef="#ctx0" brushRef="#br0">192 271 6745 0 0,'-5'-3'1037'0'0,"0"1"0"0"0,0-1 0 0 0,0 0 0 0 0,0 0 0 0 0,0-1 0 0 0,1 1 0 0 0,-1-1 0 0 0,1 0 0 0 0,-6-7 0 0 0,7 7-519 0 0,0 0-1 0 0,1 1 0 0 0,0-1 0 0 0,0 0 0 0 0,0 0 0 0 0,0-1 0 0 0,1 1 0 0 0,-1 0 0 0 0,1-1 0 0 0,0 1 0 0 0,0-5 0 0 0,0 4-323 0 0,1 0 0 0 0,1 0 0 0 0,-1 0 0 0 0,1 1 0 0 0,0-1 0 0 0,0 0 1 0 0,0 1-1 0 0,0-1 0 0 0,1 1 0 0 0,0-1 0 0 0,0 1 0 0 0,0-1 0 0 0,1 1 0 0 0,-1 0 0 0 0,1 0 0 0 0,0 1 0 0 0,0-1 0 0 0,0 0 0 0 0,1 1 1 0 0,-1 0-1 0 0,1 0 0 0 0,0 0 0 0 0,0 0 0 0 0,7-3 0 0 0,2-1-44 0 0,-1 1 1 0 0,2 0-1 0 0,-1 1 0 0 0,1 0 1 0 0,0 1-1 0 0,0 1 1 0 0,0 0-1 0 0,17-1 0 0 0,16 2 7 0 0,56 4-1 0 0,-63 0-322 0 0,0-2-1 0 0,44-5 0 0 0,-82 5 175 0 0,0 0 0 0 0,1-1 0 0 0,-1 1 0 0 0,0-1 0 0 0,0 1 0 0 0,0-1 0 0 0,1 0 0 0 0,-1 0 0 0 0,0 0 0 0 0,0 0 0 0 0,0-1 0 0 0,2-1 0 0 0,-4-5 229 0 0,-17 2-32 0 0,5 7-85 0 0,0-1 0 0 0,1 2 0 0 0,-1-1-1 0 0,0 2 1 0 0,1 0 0 0 0,0 0 0 0 0,-20 8 0 0 0,24-8-43 0 0,-37 14 90 0 0,1 3 1 0 0,0 1 0 0 0,1 2 0 0 0,2 2 0 0 0,0 1 0 0 0,2 3 0 0 0,1 1 0 0 0,1 1 0 0 0,2 2 0 0 0,-32 40 0 0 0,58-63-168 0 0,1-1 0 0 0,1 1 0 0 0,0 0 0 0 0,0 0 0 0 0,1 1 0 0 0,0 0 0 0 0,1 0 0 0 0,0 0 0 0 0,-3 16 0 0 0,6-23 0 0 0,0 0 0 0 0,1 0 0 0 0,-1 0 0 0 0,1 1 0 0 0,0-1 0 0 0,0 0 0 0 0,1 0 0 0 0,-1 1 0 0 0,1-1 0 0 0,0 0 0 0 0,0 0 0 0 0,1 0 0 0 0,-1 0 0 0 0,1 0 0 0 0,0 0 0 0 0,0 0 0 0 0,0-1 0 0 0,0 1 0 0 0,1-1 0 0 0,-1 1 0 0 0,1-1 0 0 0,0 0 0 0 0,0 0 0 0 0,0 0 0 0 0,0 0 0 0 0,1-1 0 0 0,-1 1 0 0 0,7 2 0 0 0,5 2-266 0 0,1 0-1 0 0,0-1 1 0 0,0-1-1 0 0,0-1 1 0 0,1 0-1 0 0,-1-1 1 0 0,1-1-1 0 0,0-1 1 0 0,22 0 0 0 0,-3-2-669 0 0,-1-2 0 0 0,1-1 0 0 0,48-13 0 0 0,-62 12-1274 0 0,0-2 0 0 0,0 0 0 0 0,-1-2 0 0 0,-1 0 0 0 0,1-1 1 0 0,-2-1-1 0 0,1-1 0 0 0,-2 0 0 0 0,1-2 0 0 0,31-30 0 0 0,-37 28 560 0 0</inkml:trace>
</inkml:ink>
</file>

<file path=ppt/ink/ink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2.175"/>
    </inkml:context>
    <inkml:brush xml:id="br0">
      <inkml:brushProperty name="width" value="0.05" units="cm"/>
      <inkml:brushProperty name="height" value="0.05" units="cm"/>
      <inkml:brushProperty name="color" value="#004F8B"/>
    </inkml:brush>
  </inkml:definitions>
  <inkml:trace contextRef="#ctx0" brushRef="#br0">98 1 4788 0 0,'-24'11'20521'0'0,"20"-15"-20111"0"0,-1 0-4025 0 0,-13 0-7620 0 0,0 5 7251 0 0,3 0-66 0 0,2-1 2227 0 0</inkml:trace>
</inkml:ink>
</file>

<file path=ppt/ink/ink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4.222"/>
    </inkml:context>
    <inkml:brush xml:id="br0">
      <inkml:brushProperty name="width" value="0.05" units="cm"/>
      <inkml:brushProperty name="height" value="0.05" units="cm"/>
      <inkml:brushProperty name="color" value="#004F8B"/>
    </inkml:brush>
  </inkml:definitions>
  <inkml:trace contextRef="#ctx0" brushRef="#br0">280 340 5485 0 0,'4'-19'14223'0'0,"-5"28"-13905"0"0,0 0 0 0 0,-1 0-1 0 0,-1 0 1 0 0,1-1-1 0 0,-1 1 1 0 0,-1-1-1 0 0,0 0 1 0 0,0 1-1 0 0,0-2 1 0 0,-1 1-1 0 0,-6 7 1 0 0,-1 1 90 0 0,0-1 0 0 0,-1 0 0 0 0,-1-1-1 0 0,-21 17 1 0 0,32-29-295 0 0,1 0 0 0 0,-1 1 0 0 0,1-1 0 0 0,-1-1 0 0 0,0 1 0 0 0,0 0 0 0 0,0-1 0 0 0,0 0 1 0 0,0 1-1 0 0,-1-1 0 0 0,1-1 0 0 0,0 1 0 0 0,0 0 0 0 0,-1-1 0 0 0,1 1 0 0 0,-1-1 0 0 0,1 0 0 0 0,0 0 0 0 0,-1-1 0 0 0,-4 0 0 0 0,4 0-17 0 0,1-1 0 0 0,-1 0 1 0 0,1 0-1 0 0,0 0 0 0 0,0 0 0 0 0,0 0 1 0 0,0-1-1 0 0,0 0 0 0 0,1 1 0 0 0,-1-1 1 0 0,1 0-1 0 0,0 0 0 0 0,0 0 0 0 0,0 0 1 0 0,-3-6-1 0 0,-1-6 20 0 0,0 0 0 0 0,0-1 0 0 0,2 1 0 0 0,0-1 0 0 0,0 0 0 0 0,2-1 0 0 0,-1-19 0 0 0,2 8-731 0 0,1 1-1 0 0,7-41 1 0 0,11-10-3852 0 0,6 16-3137 0 0,10 0-4914 0 0,-26 50 10628 0 0,-4 0 191 0 0</inkml:trace>
</inkml:ink>
</file>

<file path=ppt/ink/ink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4.566"/>
    </inkml:context>
    <inkml:brush xml:id="br0">
      <inkml:brushProperty name="width" value="0.05" units="cm"/>
      <inkml:brushProperty name="height" value="0.05" units="cm"/>
      <inkml:brushProperty name="color" value="#004F8B"/>
    </inkml:brush>
  </inkml:definitions>
  <inkml:trace contextRef="#ctx0" brushRef="#br0">114 227 5036 0 0,'-2'-8'946'0'0,"-1"-1"-1"0"0,1 0 1 0 0,0 1-1 0 0,1-1 1 0 0,0 0-1 0 0,1 1 1 0 0,-1-1-1 0 0,2 0 1 0 0,-1 0-1 0 0,1 0 1 0 0,3-10-1 0 0,2-8 881 0 0,2 1-1 0 0,13-33 0 0 0,-40 148-1469 0 0,-7-7-4033 0 0,11-41-1379 0 0,-2 0 1 0 0,-33 58-1 0 0,35-74 3262 0 0</inkml:trace>
</inkml:ink>
</file>

<file path=ppt/ink/ink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5.144"/>
    </inkml:context>
    <inkml:brush xml:id="br0">
      <inkml:brushProperty name="width" value="0.05" units="cm"/>
      <inkml:brushProperty name="height" value="0.05" units="cm"/>
      <inkml:brushProperty name="color" value="#004F8B"/>
    </inkml:brush>
  </inkml:definitions>
  <inkml:trace contextRef="#ctx0" brushRef="#br0">1024 3 4248 0 0,'2'-1'1277'0'0,"-2"1"-1135"0"0,0-1 0 0 0,0 1-1 0 0,0 0 1 0 0,0 0 0 0 0,1 0 0 0 0,-1 0 0 0 0,0 0 0 0 0,0 0-1 0 0,0 0 1 0 0,1 0 0 0 0,-1 0 0 0 0,0 0 0 0 0,0 0-1 0 0,0 0 1 0 0,1 0 0 0 0,-1 0 0 0 0,0 0 0 0 0,0 0 0 0 0,0 0-1 0 0,3 2 2129 0 0,-3-2-2128 0 0,0 0-1 0 0,0 0 1 0 0,0 0 0 0 0,1 1 0 0 0,-1-1 0 0 0,0 0 0 0 0,0 0-1 0 0,0 1 1 0 0,7 18 3045 0 0,-2 21 79 0 0,-6-34-2992 0 0,0 0 0 0 0,-1 0 0 0 0,0 0 1 0 0,-1 0-1 0 0,1-1 0 0 0,-1 1 0 0 0,0-1 1 0 0,0 0-1 0 0,-1 0 0 0 0,1 0 0 0 0,-1 0 1 0 0,0 0-1 0 0,-1-1 0 0 0,1 0 0 0 0,-1 0 0 0 0,0 0 1 0 0,0-1-1 0 0,-5 4 0 0 0,7-5-65 0 0,1-1-192 0 0,1-1 0 0 0,0 1 0 0 0,0-1 0 0 0,-1 0 1 0 0,1 0-1 0 0,0 1 0 0 0,-1-1 0 0 0,1 0 0 0 0,0 0 0 0 0,0 0 0 0 0,-1 0 1 0 0,1 0-1 0 0,0-1 0 0 0,-1 1 0 0 0,1 0 0 0 0,0-1 0 0 0,0 1 0 0 0,-1-1 1 0 0,1 1-1 0 0,-2-2 0 0 0,-4 0-15 0 0,1-1 0 0 0,0 0 0 0 0,0-1 0 0 0,0 1 0 0 0,1-1 0 0 0,-1 0-1 0 0,1-1 1 0 0,0 1 0 0 0,-6-8 0 0 0,-6-3 20 0 0,16 14 293 0 0,-11 33 627 0 0,7-20-714 0 0,0 0 1 0 0,-1 0-1 0 0,0 0 0 0 0,-1 0 1 0 0,0-1-1 0 0,-1 0 0 0 0,0-1 1 0 0,-1 0-1 0 0,0 0 1 0 0,-1-1-1 0 0,0 0 0 0 0,0 0 1 0 0,-1-1-1 0 0,0-1 0 0 0,0 0 1 0 0,-1 0-1 0 0,0-1 0 0 0,0-1 1 0 0,-1 0-1 0 0,1 0 0 0 0,-22 4 1 0 0,-9 1 165 0 0,-1-1 0 0 0,0-1 1 0 0,0-3-1 0 0,-71-1 0 0 0,92-4-371 0 0,-1-2-1 0 0,1 0 1 0 0,-1-2-1 0 0,1 0 1 0 0,0-1-1 0 0,1-2 1 0 0,-1 0-1 0 0,1-2 1 0 0,1 0-1 0 0,-28-16 1 0 0,21 2-398 0 0,6-7-6066 0 0,21 29 5909 0 0,0-1 0 0 0,1 1 0 0 0,-1-1 0 0 0,1 1-1 0 0,-1-1 1 0 0,1 1 0 0 0,-1-1 0 0 0,1 0 0 0 0,0 1 0 0 0,0-1 0 0 0,0 1 0 0 0,0-1 0 0 0,0 0 0 0 0,0 1 0 0 0,0-1 0 0 0,0 0-1 0 0,1 1 1 0 0,-1-1 0 0 0,1 1 0 0 0,-1-1 0 0 0,1 1 0 0 0,-1-1 0 0 0,1 1 0 0 0,0-1 0 0 0,0 1 0 0 0,0 0 0 0 0,0-1 0 0 0,0 1-1 0 0,0 0 1 0 0,0 0 0 0 0,0 0 0 0 0,1 0 0 0 0,-1 0 0 0 0,0 0 0 0 0,1 0 0 0 0,-1 0 0 0 0,0 0 0 0 0,1 1 0 0 0,-1-1 0 0 0,1 0-1 0 0,2 0 1 0 0,4-2-1388 0 0</inkml:trace>
</inkml:ink>
</file>

<file path=ppt/ink/ink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5.488"/>
    </inkml:context>
    <inkml:brush xml:id="br0">
      <inkml:brushProperty name="width" value="0.05" units="cm"/>
      <inkml:brushProperty name="height" value="0.05" units="cm"/>
      <inkml:brushProperty name="color" value="#004F8B"/>
    </inkml:brush>
  </inkml:definitions>
  <inkml:trace contextRef="#ctx0" brushRef="#br0">29 397 9069 0 0,'-2'22'20821'0'0,"5"-34"-22771"0"0,1-1 0 0 0,-2 1 1 0 0,0-1-1 0 0,0 0 0 0 0,-1 0 0 0 0,-1 0 0 0 0,-1-19 0 0 0,-16-103-6120 0 0,9 83 6479 0 0,0-5-373 0 0,2 4 74 0 0</inkml:trace>
</inkml:ink>
</file>

<file path=ppt/ink/ink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5.847"/>
    </inkml:context>
    <inkml:brush xml:id="br0">
      <inkml:brushProperty name="width" value="0.05" units="cm"/>
      <inkml:brushProperty name="height" value="0.05" units="cm"/>
      <inkml:brushProperty name="color" value="#004F8B"/>
    </inkml:brush>
  </inkml:definitions>
  <inkml:trace contextRef="#ctx0" brushRef="#br0">11 212 6593 0 0,'-11'-4'14384'0'0,"40"-8"-12375"0"0,0 1 1 0 0,32-6-1 0 0,66-12-3992 0 0,53-14-6881 0 0,-146 31 5717 0 0,0 0 0 0 0,-1-3 0 0 0,46-26 0 0 0,-56 26 1285 0 0</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47.381"/>
    </inkml:context>
    <inkml:brush xml:id="br0">
      <inkml:brushProperty name="width" value="0.05" units="cm"/>
      <inkml:brushProperty name="height" value="0.05" units="cm"/>
      <inkml:brushProperty name="color" value="#E71224"/>
    </inkml:brush>
  </inkml:definitions>
  <inkml:trace contextRef="#ctx0" brushRef="#br0">842 13 3716 0 0,'-2'-12'20409'0'0,"0"16"-20281"0"0,-32 58 1643 0 0,32-59-1702 0 0,1 1 1 0 0,0-1-1 0 0,0 1 1 0 0,0-1-1 0 0,0 1 1 0 0,0 0-1 0 0,1 0 1 0 0,-1-1-1 0 0,1 1 1 0 0,0 0 0 0 0,0 0-1 0 0,1 0 1 0 0,-1-1-1 0 0,1 1 1 0 0,0 0-1 0 0,0-1 1 0 0,1 5-1 0 0,8-6-316 0 0,-8-3 186 0 0,0 0-1 0 0,0-1 0 0 0,0 1 0 0 0,0 0 0 0 0,0-1 0 0 0,0 1 0 0 0,0-1 0 0 0,0 0 0 0 0,-1 1 0 0 0,1-1 0 0 0,-1 0 0 0 0,1 0 1 0 0,-1 0-1 0 0,0 0 0 0 0,0 0 0 0 0,0-1 0 0 0,0 1 0 0 0,0 0 0 0 0,0 0 0 0 0,-1-1 0 0 0,1 1 0 0 0,-1-1 0 0 0,1 1 0 0 0,-1-3 1 0 0,0-2-154 0 0,0 0 0 0 0,0 0 0 0 0,-1 1 0 0 0,0-1 1 0 0,0 1-1 0 0,-1-1 0 0 0,0 1 0 0 0,-3-7 0 0 0,5 12 211 0 0,0 0-1 0 0,0 0 0 0 0,0 0 0 0 0,-1 0 0 0 0,1 0 0 0 0,0 1 0 0 0,-1-1 0 0 0,1 0 0 0 0,-1 0 0 0 0,1 1 0 0 0,-1-1 0 0 0,1 0 0 0 0,-1 1 0 0 0,1-1 1 0 0,-1 0-1 0 0,0 1 0 0 0,1-1 0 0 0,-1 1 0 0 0,0-1 0 0 0,1 1 0 0 0,-1-1 0 0 0,0 1 0 0 0,0 0 0 0 0,0-1 0 0 0,1 1 0 0 0,-1 0 0 0 0,0 0 0 0 0,0-1 0 0 0,0 1 1 0 0,0 0-1 0 0,0 0 0 0 0,1 0 0 0 0,-1 0 0 0 0,0 0 0 0 0,0 0 0 0 0,0 0 0 0 0,0 1 0 0 0,0-1 0 0 0,1 0 0 0 0,-1 0 0 0 0,0 1 0 0 0,0-1 0 0 0,0 0 0 0 0,1 1 1 0 0,-1-1-1 0 0,0 1 0 0 0,0-1 0 0 0,1 1 0 0 0,-1-1 0 0 0,0 2 0 0 0,-3 1 124 0 0,0 1-1 0 0,1-1 1 0 0,-1 1 0 0 0,1 0-1 0 0,0 0 1 0 0,-4 7 0 0 0,-2 7 242 0 0,-2 0 1 0 0,0 0-1 0 0,0-1 0 0 0,-2 0 0 0 0,-22 23 1 0 0,28-33-303 0 0,0-1 0 0 0,0-1 1 0 0,-1 1-1 0 0,0-1 0 0 0,0-1 0 0 0,0 1 1 0 0,0-1-1 0 0,-1-1 0 0 0,1 0 1 0 0,-1 0-1 0 0,0-1 0 0 0,0 1 0 0 0,0-2 1 0 0,0 0-1 0 0,-19 1 0 0 0,26-2-78 0 0,-1 0 0 0 0,1 0-1 0 0,-1 0 1 0 0,1 0 0 0 0,-1 0 0 0 0,1-1-1 0 0,0 1 1 0 0,-1-1 0 0 0,1 0 0 0 0,0 1-1 0 0,-1-1 1 0 0,1 0 0 0 0,0 0-1 0 0,0-1 1 0 0,-1 1 0 0 0,1 0 0 0 0,0-1-1 0 0,-2-2 1 0 0,3 3-30 0 0,0 0-1 0 0,0-1 1 0 0,1 0-1 0 0,-1 1 0 0 0,0-1 1 0 0,1 1-1 0 0,-1-1 1 0 0,1 0-1 0 0,0 1 1 0 0,-1-1-1 0 0,1 0 1 0 0,0 0-1 0 0,0 1 1 0 0,0-1-1 0 0,0 0 0 0 0,1 1 1 0 0,-1-1-1 0 0,0 0 1 0 0,1-2-1 0 0,2-3-114 0 0,-1 1-1 0 0,1-1 0 0 0,0 1 1 0 0,1-1-1 0 0,-1 1 1 0 0,1 0-1 0 0,1 1 0 0 0,-1-1 1 0 0,1 1-1 0 0,7-7 1 0 0,-12 12 132 0 0,8 1 96 0 0,-8-1-44 0 0,1 0-1 0 0,0 0 1 0 0,0 0 0 0 0,-1 0-1 0 0,1 0 1 0 0,0 0-1 0 0,0 0 1 0 0,-1 0 0 0 0,1 0-1 0 0,0 0 1 0 0,-1 1-1 0 0,1-1 1 0 0,0 0 0 0 0,-1 0-1 0 0,1 1 1 0 0,0-1 0 0 0,-1 1-1 0 0,1-1 1 0 0,0 0-1 0 0,-1 1 1 0 0,1-1 0 0 0,-1 1-1 0 0,1-1 1 0 0,-1 1 0 0 0,1 0-1 0 0,-1-1 1 0 0,0 1-1 0 0,1 0 1 0 0,-1-1 0 0 0,0 1-1 0 0,1 0 1 0 0,-1-1 0 0 0,0 1-1 0 0,0 0 1 0 0,0-1-1 0 0,1 1 1 0 0,-1 0 0 0 0,0 0-1 0 0,0-1 1 0 0,0 1 0 0 0,0 0-1 0 0,0 0 1 0 0,0-1-1 0 0,-1 1 1 0 0,1 0 0 0 0,0 0-1 0 0,-3 11 190 0 0,0 0-1 0 0,0-1 0 0 0,-1 1 0 0 0,-1-1 0 0 0,0 0 1 0 0,0-1-1 0 0,-1 1 0 0 0,-1-1 0 0 0,1 0 1 0 0,-10 10-1 0 0,9-12-34 0 0,1-1 0 0 0,-1 1 0 0 0,0-1 0 0 0,-1-1 0 0 0,1 1 0 0 0,-1-1 0 0 0,-1-1 0 0 0,1 0 0 0 0,-1 0 0 0 0,0 0 0 0 0,0-1 0 0 0,-17 5 0 0 0,24-8-181 0 0,0-1-1 0 0,0 1 1 0 0,0-1-1 0 0,-1 1 1 0 0,1-1-1 0 0,0 0 0 0 0,-1 0 1 0 0,1 0-1 0 0,0 0 1 0 0,0 0-1 0 0,-1-1 0 0 0,1 1 1 0 0,0-1-1 0 0,0 1 1 0 0,-1-1-1 0 0,1 0 1 0 0,0 0-1 0 0,0 0 0 0 0,0 0 1 0 0,0 0-1 0 0,0-1 1 0 0,0 1-1 0 0,1 0 1 0 0,-1-1-1 0 0,0 0 0 0 0,1 1 1 0 0,-1-1-1 0 0,1 0 1 0 0,-1 0-1 0 0,1 0 1 0 0,0 0-1 0 0,0 0 0 0 0,0 0 1 0 0,0 0-1 0 0,-1-2 1 0 0,1-2-107 0 0,0 1 1 0 0,0-1 0 0 0,0 0 0 0 0,0 0 0 0 0,1 1 0 0 0,0-1 0 0 0,0 0 0 0 0,1 0-1 0 0,-1 1 1 0 0,1-1 0 0 0,1 0 0 0 0,2-7 0 0 0,16-37-727 0 0,-19 49 757 0 0,-9 14 1085 0 0,1-1-783 0 0,-1-1 0 0 0,-1-1-1 0 0,0 1 1 0 0,-1-1 0 0 0,0-1-1 0 0,0 0 1 0 0,-19 13 0 0 0,8-9-73 0 0,0 0 1 0 0,-1-1-1 0 0,-29 10 1 0 0,32-15-643 0 0,-16 1-792 0 0,5-8-2525 0 0,16-6-581 0 0,6-1 316 0 0,4-8-2234 0 0,10-9 641 0 0,-4 19 4766 0 0,0-7-1053 0 0</inkml:trace>
</inkml:ink>
</file>

<file path=ppt/ink/ink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19.397"/>
    </inkml:context>
    <inkml:brush xml:id="br0">
      <inkml:brushProperty name="width" value="0.05" units="cm"/>
      <inkml:brushProperty name="height" value="0.05" units="cm"/>
      <inkml:brushProperty name="color" value="#004F8B"/>
    </inkml:brush>
  </inkml:definitions>
  <inkml:trace contextRef="#ctx0" brushRef="#br0">470 31 5280 0 0,'5'-30'19833'0'0,"-29"68"-17987"0"0,-3 0 0 0 0,-1-2 0 0 0,-64 64 0 0 0,51-62-2704 0 0,-2-1 0 0 0,-93 60 0 0 0,117-89-1621 0 0,17-7 1497 0 0,0 0 0 0 0,0-1 0 0 0,0 1 0 0 0,-1-1 0 0 0,1 0 0 0 0,0 1-1 0 0,0-1 1 0 0,-1 0 0 0 0,1 0 0 0 0,0-1 0 0 0,0 1 0 0 0,-1 0-1 0 0,1-1 1 0 0,0 1 0 0 0,0-1 0 0 0,0 0 0 0 0,-1 0 0 0 0,1 0 0 0 0,0 0-1 0 0,-3-2 1 0 0,-8-17-2843 0 0,11 10 2027 0 0</inkml:trace>
</inkml:ink>
</file>

<file path=ppt/ink/ink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19.725"/>
    </inkml:context>
    <inkml:brush xml:id="br0">
      <inkml:brushProperty name="width" value="0.05" units="cm"/>
      <inkml:brushProperty name="height" value="0.05" units="cm"/>
      <inkml:brushProperty name="color" value="#004F8B"/>
    </inkml:brush>
  </inkml:definitions>
  <inkml:trace contextRef="#ctx0" brushRef="#br0">135 73 5036 0 0,'0'-25'4165'0'0,"-2"-12"6997"0"0,1 27-2798 0 0,0 40-6129 0 0,1-8-831 0 0,-1 89-165 0 0,-1-78-4450 0 0,-9 44 0 0 0,9-62 1360 0 0,-2 0 1 0 0,0 0-1 0 0,-1-1 1 0 0,0 0-1 0 0,-1 0 1 0 0,-1 0-1 0 0,0-1 1 0 0,0 0-1 0 0,-2 0 1 0 0,0 0-1 0 0,0-1 1 0 0,-16 16-1 0 0,8-14 13 0 0</inkml:trace>
</inkml:ink>
</file>

<file path=ppt/ink/ink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20.397"/>
    </inkml:context>
    <inkml:brush xml:id="br0">
      <inkml:brushProperty name="width" value="0.05" units="cm"/>
      <inkml:brushProperty name="height" value="0.05" units="cm"/>
      <inkml:brushProperty name="color" value="#004F8B"/>
    </inkml:brush>
  </inkml:definitions>
  <inkml:trace contextRef="#ctx0" brushRef="#br0">883 17 6633 0 0,'10'-16'18942'0'0,"-14"39"-14346"0"0,-2 3-4502 0 0,-2-3 68 0 0,0 0-1 0 0,-2-1 1 0 0,-1 0-1 0 0,-1 0 1 0 0,0-1-1 0 0,-2-1 0 0 0,0 0 1 0 0,-31 31-1 0 0,19-24 49 0 0,-2-1 0 0 0,-1-1 0 0 0,-1-2-1 0 0,-64 38 1 0 0,86-56-210 0 0,-1-1 0 0 0,0 0 0 0 0,0 0 0 0 0,0-1 0 0 0,0-1 0 0 0,-16 3 0 0 0,20-4 0 0 0,1 0 0 0 0,-1-1 0 0 0,1 0 0 0 0,-1 0 0 0 0,1 0 0 0 0,-1-1 0 0 0,0 0 0 0 0,1 0 0 0 0,0 0 0 0 0,-1 0 0 0 0,1 0 0 0 0,0-1 0 0 0,-1 0 0 0 0,1 0 0 0 0,0 0 0 0 0,0-1 0 0 0,-4-3 0 0 0,-2-3 0 0 0,7 4 0 0 0,-2 1 0 0 0,1 0 0 0 0,0 0 0 0 0,-1 0 0 0 0,0 0 0 0 0,-7-3 0 0 0,11 6 0 0 0,-1 1 0 0 0,1 0 0 0 0,-1-1 0 0 0,1 1 0 0 0,-1 0 0 0 0,1 0 0 0 0,-1 0 0 0 0,1 0 0 0 0,0 1 0 0 0,-1-1 0 0 0,1 0 0 0 0,-1 0 0 0 0,1 1 0 0 0,0-1 0 0 0,-1 1 0 0 0,1 0 0 0 0,0-1 0 0 0,-1 1 0 0 0,1 0 0 0 0,0 0 0 0 0,0-1 0 0 0,0 1 0 0 0,-1 0 0 0 0,1 0 0 0 0,0 0 0 0 0,1 1 0 0 0,-1-1 0 0 0,0 0 0 0 0,0 0 0 0 0,0 0 0 0 0,0 2 0 0 0,-2 1 0 0 0,-13 11 0 0 0,0-1 0 0 0,-30 20 0 0 0,41-31 0 0 0,-1 1 0 0 0,1-1 0 0 0,-1 0 0 0 0,0-1 0 0 0,1 1 0 0 0,-2-1 0 0 0,1 0 0 0 0,0-1 0 0 0,0 1 0 0 0,0-1 0 0 0,-1-1 0 0 0,1 1 0 0 0,-10-1 0 0 0,10-1-20 0 0,1 0 0 0 0,-1 0 1 0 0,1-1-1 0 0,-1 0 0 0 0,1 0 0 0 0,0 0 0 0 0,0-1 0 0 0,0 0 1 0 0,0 0-1 0 0,0 0 0 0 0,1 0 0 0 0,-1-1 0 0 0,1 1 0 0 0,0-1 1 0 0,0 0-1 0 0,1-1 0 0 0,-1 1 0 0 0,1-1 0 0 0,0 0 1 0 0,0 1-1 0 0,0-1 0 0 0,1 0 0 0 0,-1-1 0 0 0,1 1 0 0 0,0 0 1 0 0,1-1-1 0 0,-2-8 0 0 0,0-2-149 0 0,1-1 1 0 0,1 1-1 0 0,0-1 0 0 0,1 1 1 0 0,1-1-1 0 0,0 1 0 0 0,6-25 1 0 0,-1 21-3326 0 0,0 0 0 0 0,2 0 0 0 0,0 1 0 0 0,1 0 0 0 0,1 1 0 0 0,1 0 1 0 0,14-19-1 0 0,-16 25 1766 0 0</inkml:trace>
</inkml:ink>
</file>

<file path=ppt/ink/ink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20.741"/>
    </inkml:context>
    <inkml:brush xml:id="br0">
      <inkml:brushProperty name="width" value="0.05" units="cm"/>
      <inkml:brushProperty name="height" value="0.05" units="cm"/>
      <inkml:brushProperty name="color" value="#004F8B"/>
    </inkml:brush>
  </inkml:definitions>
  <inkml:trace contextRef="#ctx0" brushRef="#br0">0 107 4780 0 0,'29'-26'8547'0'0,"61"-24"-2228"0"0,-29 20-12480 0 0</inkml:trace>
</inkml:ink>
</file>

<file path=ppt/ink/ink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21.163"/>
    </inkml:context>
    <inkml:brush xml:id="br0">
      <inkml:brushProperty name="width" value="0.05" units="cm"/>
      <inkml:brushProperty name="height" value="0.05" units="cm"/>
      <inkml:brushProperty name="color" value="#004F8B"/>
    </inkml:brush>
  </inkml:definitions>
  <inkml:trace contextRef="#ctx0" brushRef="#br0">291 215 4176 0 0,'0'-5'14610'0'0,"-2"6"-14436"0"0,0-1 0 0 0,0 1 1 0 0,0 0-1 0 0,0 0 0 0 0,0 0 0 0 0,1 1 1 0 0,-1-1-1 0 0,0 0 0 0 0,0 1 1 0 0,1-1-1 0 0,-1 1 0 0 0,1-1 1 0 0,0 1-1 0 0,-1 0 0 0 0,1 0 0 0 0,0 0 1 0 0,0-1-1 0 0,0 1 0 0 0,0 0 1 0 0,0 1-1 0 0,0-1 0 0 0,1 0 0 0 0,-1 0 1 0 0,1 0-1 0 0,-1 0 0 0 0,1 0 1 0 0,0 1-1 0 0,0-1 0 0 0,0 0 1 0 0,1 4-1 0 0,1 5 218 0 0,1 0 0 0 0,0 0-1 0 0,1 0 1 0 0,0 0 0 0 0,7 11 0 0 0,11 35 174 0 0,-20-45-450 0 0,0-1 0 0 0,-1 1-1 0 0,0 0 1 0 0,-1 0 0 0 0,-1 0 0 0 0,0 0 0 0 0,0-1 0 0 0,-1 1 0 0 0,0 0-1 0 0,-1-1 1 0 0,-1 1 0 0 0,0-1 0 0 0,0 0 0 0 0,-1 0 0 0 0,-1-1-1 0 0,0 0 1 0 0,0 1 0 0 0,-1-2 0 0 0,0 1 0 0 0,0-1 0 0 0,-1 0 0 0 0,-1-1-1 0 0,1 0 1 0 0,-1 0 0 0 0,-1-1 0 0 0,1 0 0 0 0,-1 0 0 0 0,-1-1 0 0 0,-17 7-1 0 0,25-11-83 0 0,-1-1 0 0 0,1 0 0 0 0,-1 1 0 0 0,1-2 0 0 0,-1 1 0 0 0,0 0 0 0 0,1-1 0 0 0,-1 0-1 0 0,0 1 1 0 0,0-1 0 0 0,1-1 0 0 0,-1 1 0 0 0,0-1 0 0 0,1 1 0 0 0,-1-1 0 0 0,0 0 0 0 0,1 0-1 0 0,-1-1 1 0 0,1 1 0 0 0,-1-1 0 0 0,1 0 0 0 0,0 0 0 0 0,0 0 0 0 0,0 0 0 0 0,0 0 0 0 0,0-1-1 0 0,0 1 1 0 0,1-1 0 0 0,-1 0 0 0 0,1 0 0 0 0,0 0 0 0 0,0 0 0 0 0,0 0 0 0 0,0 0 0 0 0,0 0-1 0 0,1-1 1 0 0,-2-4 0 0 0,-3-6 76 0 0,2 1 1 0 0,0-1-1 0 0,0 0 0 0 0,1-1 0 0 0,1 1 0 0 0,0-1 1 0 0,1 1-1 0 0,2-19 0 0 0,0 12-1062 0 0,2 0 1 0 0,10-41-1 0 0,3 14-3947 0 0,22-47 1 0 0,13-39-1368 0 0,-47 121 4303 0 0,0-1-1 0 0,-1 1 1 0 0,-1-1 0 0 0,0 0-1 0 0,0-27 1 0 0,-4 24 152 0 0</inkml:trace>
</inkml:ink>
</file>

<file path=ppt/ink/ink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26.741"/>
    </inkml:context>
    <inkml:brush xml:id="br0">
      <inkml:brushProperty name="width" value="0.05" units="cm"/>
      <inkml:brushProperty name="height" value="0.05" units="cm"/>
      <inkml:brushProperty name="color" value="#004F8B"/>
    </inkml:brush>
  </inkml:definitions>
  <inkml:trace contextRef="#ctx0" brushRef="#br0">1615 169 3520 0 0,'0'0'4227'0'0,"-33"-8"7092"0"0,22 5-10182 0 0,9 2-611 0 0,-3-1-51 0 0,-1 0-1 0 0,1-1 1 0 0,0 1 0 0 0,0-1-1 0 0,0 0 1 0 0,-8-8 0 0 0,12 9-436 0 0,0 1 0 0 0,1-1 0 0 0,-1 0 1 0 0,1 0-1 0 0,-1 0 0 0 0,1 0 1 0 0,0 0-1 0 0,0 0 0 0 0,0 0 0 0 0,0 0 1 0 0,0 0-1 0 0,0 0 0 0 0,1 0 1 0 0,-1 0-1 0 0,0 0 0 0 0,1 0 1 0 0,0 0-1 0 0,-1 1 0 0 0,3-4 0 0 0,0 0-5 0 0,0 0-1 0 0,0 1 1 0 0,0-1-1 0 0,1 1 1 0 0,0 0 0 0 0,0 0-1 0 0,5-4 1 0 0,2 0-11 0 0,1-1 1 0 0,0 2 0 0 0,1 0 0 0 0,24-11-1 0 0,-35 18-31 0 0,0-1 0 0 0,1 1 0 0 0,-1 0 0 0 0,1-1 1 0 0,-1 1-1 0 0,1 0 0 0 0,-1 1 0 0 0,1-1 0 0 0,-1 0 0 0 0,5 2 0 0 0,-6-2 7 0 0,-1 0 0 0 0,1 0 0 0 0,0 1 1 0 0,-1-1-1 0 0,1 0 0 0 0,0 1 0 0 0,-1-1 0 0 0,1 1 0 0 0,0-1 1 0 0,-1 0-1 0 0,1 1 0 0 0,-1-1 0 0 0,1 1 0 0 0,-1-1 1 0 0,1 1-1 0 0,-1 0 0 0 0,1-1 0 0 0,-1 1 0 0 0,1 0 0 0 0,-1-1 1 0 0,0 1-1 0 0,0 0 0 0 0,1-1 0 0 0,-1 1 0 0 0,0 0 1 0 0,0-1-1 0 0,0 1 0 0 0,0 0 0 0 0,1 0 0 0 0,-1-1 0 0 0,0 1 1 0 0,0 0-1 0 0,-1 0 0 0 0,1-1 0 0 0,0 1 0 0 0,0 0 1 0 0,0 0-1 0 0,0-1 0 0 0,-1 1 0 0 0,1 0 0 0 0,0-1 0 0 0,-1 1 1 0 0,1 0-1 0 0,0-1 0 0 0,-1 1 0 0 0,0 0 0 0 0,-10 17 38 0 0,0-1-1 0 0,-1-1 0 0 0,-1 0 0 0 0,-1 0 0 0 0,0-1 1 0 0,-22 17-1 0 0,-104 72 148 0 0,131-98-182 0 0,-20 13 30 0 0,0-1-1 0 0,-1-1 0 0 0,-49 19 0 0 0,66-31-85 0 0,1 0 0 0 0,-1-1 0 0 0,0-1 0 0 0,-1 0 0 0 0,1-1 0 0 0,0 0 0 0 0,-1-1 0 0 0,0-1 0 0 0,1 0-1 0 0,-1-1 1 0 0,-23-4 0 0 0,32 4-22 0 0,0 0 0 0 0,0 0-1 0 0,0-1 1 0 0,0 0-1 0 0,1 0 1 0 0,-1 0 0 0 0,1-1-1 0 0,0 0 1 0 0,-1 0 0 0 0,1 0-1 0 0,1 0 1 0 0,-1 0 0 0 0,0-1-1 0 0,1 1 1 0 0,-1-1-1 0 0,1 0 1 0 0,0 0 0 0 0,1-1-1 0 0,-1 1 1 0 0,1 0 0 0 0,-1-1-1 0 0,1 0 1 0 0,1 1-1 0 0,-1-1 1 0 0,1 0 0 0 0,0 0-1 0 0,0 0 1 0 0,0 0 0 0 0,0-8-1 0 0,1 6-55 0 0,1 0-1 0 0,0-1 1 0 0,0 1-1 0 0,0 0 1 0 0,1 0 0 0 0,0 0-1 0 0,0 0 1 0 0,1 0-1 0 0,0 0 1 0 0,0 1-1 0 0,1-1 1 0 0,-1 1 0 0 0,2 0-1 0 0,-1 0 1 0 0,0 0-1 0 0,1 1 1 0 0,0-1-1 0 0,1 1 1 0 0,9-7 0 0 0,-14 11 136 0 0,0 0 1 0 0,0 0 0 0 0,0 1-1 0 0,0-1 1 0 0,0 0 0 0 0,0 0-1 0 0,0 1 1 0 0,0-1 0 0 0,0 1 0 0 0,0-1-1 0 0,0 1 1 0 0,0 0 0 0 0,1-1-1 0 0,-1 1 1 0 0,0 0 0 0 0,0 0 0 0 0,1 0-1 0 0,-1-1 1 0 0,0 2 0 0 0,0-1-1 0 0,1 0 1 0 0,-1 0 0 0 0,0 0 0 0 0,0 0-1 0 0,1 1 1 0 0,-1-1 0 0 0,0 1-1 0 0,0-1 1 0 0,0 1 0 0 0,0-1 0 0 0,0 1-1 0 0,0 0 1 0 0,0-1 0 0 0,0 1-1 0 0,0 0 1 0 0,0 0 0 0 0,0 0 0 0 0,0 0-1 0 0,0 0 1 0 0,-1 0 0 0 0,1 0-1 0 0,0 0 1 0 0,-1 0 0 0 0,1 0 0 0 0,-1 0-1 0 0,1 2 1 0 0,1 0 42 0 0,-1 0-1 0 0,0 0 1 0 0,0 1 0 0 0,-1-1-1 0 0,1 0 1 0 0,-1 1 0 0 0,0-1-1 0 0,0 0 1 0 0,0 1 0 0 0,0-1-1 0 0,0 0 1 0 0,-1 1 0 0 0,1-1-1 0 0,-1 0 1 0 0,0 1 0 0 0,-3 5-1 0 0,1-2-22 0 0,-1 1-1 0 0,-1-1 0 0 0,1 0 1 0 0,-1 0-1 0 0,-1-1 0 0 0,1 1 1 0 0,-1-1-1 0 0,0 0 0 0 0,-1-1 1 0 0,1 1-1 0 0,-1-1 0 0 0,0-1 1 0 0,-12 7-1 0 0,17-10-104 0 0,0-1 1 0 0,1 0-1 0 0,-1 1 1 0 0,0-1-1 0 0,0 0 1 0 0,1 0-1 0 0,-1 0 1 0 0,0 0-1 0 0,0-1 0 0 0,0 1 1 0 0,1 0-1 0 0,-1-1 1 0 0,0 1-1 0 0,1-1 1 0 0,-1 1-1 0 0,0-1 1 0 0,1 0-1 0 0,-1 0 0 0 0,1 0 1 0 0,-2-1-1 0 0,-8-4-639 0 0,9 6 598 0 0,2-1 122 0 0,0 1 0 0 0,0 0 0 0 0,-1 0 0 0 0,1 0 0 0 0,0-1 0 0 0,0 1 0 0 0,0 0 0 0 0,-1 0 1 0 0,1 0-1 0 0,0-1 0 0 0,-1 1 0 0 0,1 0 0 0 0,0 0 0 0 0,0 0 0 0 0,-1 0 0 0 0,1 0 0 0 0,0 0 0 0 0,-1 0 0 0 0,1 0 1 0 0,0 0-1 0 0,0 0 0 0 0,-1 0 0 0 0,1 0 0 0 0,0 0 0 0 0,-1 0 0 0 0,1 0 0 0 0,0 0 0 0 0,0 0 0 0 0,-1 0 0 0 0,1 0 1 0 0,0 0-1 0 0,-1 0 0 0 0,1 1 0 0 0,0-1 0 0 0,0 0 0 0 0,-1 0 0 0 0,1 0 0 0 0,0 0 0 0 0,0 1 0 0 0,0-1 0 0 0,-1 0 1 0 0,1 1-1 0 0,-14 11 652 0 0,11-8-629 0 0,0 1 0 0 0,0 0 0 0 0,0-1 0 0 0,0 0 0 0 0,-1 1 0 0 0,0-1 0 0 0,0-1 0 0 0,0 1 0 0 0,0-1 0 0 0,0 1 0 0 0,-1-1-1 0 0,0 0 1 0 0,1-1 0 0 0,-1 1 0 0 0,0-1 0 0 0,0 0 0 0 0,-1 0 0 0 0,1-1 0 0 0,0 1 0 0 0,0-1 0 0 0,-1 0 0 0 0,1-1 0 0 0,-8 1 0 0 0,11-1-107 0 0,-3 2 144 0 0,0 0 63 0 0,1 0-1 0 0,0 1 0 0 0,-1-1 1 0 0,1 1-1 0 0,0 0 0 0 0,0 1 1 0 0,-4 4-1 0 0,-17 12 257 0 0,21-18-326 0 0,0 1-12 0 0,0-1-1 0 0,0 0 1 0 0,-1 0-1 0 0,1 0 0 0 0,0 0 1 0 0,-1-1-1 0 0,1 0 1 0 0,-1 0-1 0 0,0 0 0 0 0,1 0 1 0 0,-1-1-1 0 0,0 0 1 0 0,-5 0-1 0 0,8 0-38 0 0,-1 0 1 0 0,1 0-1 0 0,0 0 0 0 0,0 0 1 0 0,0-1-1 0 0,-1 1 1 0 0,1-1-1 0 0,0 1 0 0 0,0-1 1 0 0,0 0-1 0 0,0 0 0 0 0,0 0 1 0 0,0 0-1 0 0,0 0 1 0 0,0 0-1 0 0,1-1 0 0 0,-1 1 1 0 0,0-1-1 0 0,1 1 0 0 0,-1-1 1 0 0,1 1-1 0 0,-1-1 1 0 0,1 0-1 0 0,0 0 0 0 0,0 0 1 0 0,0 0-1 0 0,0 0 0 0 0,-1-3 1 0 0,1 4-9 0 0,-1-3 961 0 0,3 7-884 0 0,1 1 0 0 0,-1-1 0 0 0,0 0 0 0 0,0 0-1 0 0,0 1 1 0 0,-1-1 0 0 0,1 0 0 0 0,-1 1 0 0 0,0-1 0 0 0,1 1 0 0 0,-2-1 0 0 0,1 1-1 0 0,0-1 1 0 0,-1 0 0 0 0,-1 5 0 0 0,0 0 39 0 0,-1 0 1 0 0,0 0-1 0 0,0-1 0 0 0,-1 0 0 0 0,0 1 1 0 0,-6 7-1 0 0,-2 0 32 0 0,-1 0 1 0 0,0 0-1 0 0,0-2 0 0 0,-1 0 0 0 0,-17 12 1 0 0,15-14 95 0 0,-1 0 0 0 0,0-1 1 0 0,-1-1-1 0 0,0-1 0 0 0,0 0 1 0 0,-1-2-1 0 0,0 0 0 0 0,0-1 1 0 0,0 0-1 0 0,-1-2 0 0 0,-35 2 1 0 0,44-5-136 0 0,1 0 1 0 0,-1 0 0 0 0,0-2-1 0 0,1 1 1 0 0,-1-1 0 0 0,1 0-1 0 0,0-1 1 0 0,-1-1 0 0 0,1 1-1 0 0,1-2 1 0 0,-1 1 0 0 0,1-1 0 0 0,0-1-1 0 0,0 0 1 0 0,0 0 0 0 0,1 0-1 0 0,-1-1 1 0 0,2-1 0 0 0,-1 1-1 0 0,1-1 1 0 0,0-1 0 0 0,1 1 0 0 0,-7-13-1 0 0,10 16-236 0 0,0-1-1 0 0,0 0 0 0 0,0 0 1 0 0,1 0-1 0 0,0 0 0 0 0,1-1 1 0 0,-1 1-1 0 0,1 0 0 0 0,0-1 1 0 0,1 1-1 0 0,0-1 0 0 0,0-9 1 0 0,2 7-720 0 0,-1 1 1 0 0,1 0 0 0 0,0 0-1 0 0,1 0 1 0 0,0 0 0 0 0,1 0-1 0 0,-1 0 1 0 0,8-11 0 0 0,4 0-2267 0 0,0 0 0 0 0,0 1 1 0 0,2 1-1 0 0,0 0 0 0 0,36-25 1 0 0,-31 25 1306 0 0</inkml:trace>
</inkml:ink>
</file>

<file path=ppt/ink/ink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27.195"/>
    </inkml:context>
    <inkml:brush xml:id="br0">
      <inkml:brushProperty name="width" value="0.05" units="cm"/>
      <inkml:brushProperty name="height" value="0.05" units="cm"/>
      <inkml:brushProperty name="color" value="#004F8B"/>
    </inkml:brush>
  </inkml:definitions>
  <inkml:trace contextRef="#ctx0" brushRef="#br0">0 146 5424 0 0,'6'-16'8883'0'0,"2"5"-6700"0"0,3 3-1044 0 0,1 0-1 0 0,-1 1 0 0 0,1 1 1 0 0,0 0-1 0 0,22-7 1 0 0,-22 9-1020 0 0,0-1 0 0 0,0 0 0 0 0,0-1 0 0 0,0-1 0 0 0,16-11 0 0 0,-38 0-15283 0 0,-26 12 10122 0 0,33 5 3716 0 0,1 1-413 0 0</inkml:trace>
</inkml:ink>
</file>

<file path=ppt/ink/ink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27.523"/>
    </inkml:context>
    <inkml:brush xml:id="br0">
      <inkml:brushProperty name="width" value="0.05" units="cm"/>
      <inkml:brushProperty name="height" value="0.05" units="cm"/>
      <inkml:brushProperty name="color" value="#004F8B"/>
    </inkml:brush>
  </inkml:definitions>
  <inkml:trace contextRef="#ctx0" brushRef="#br0">85 58 5477 0 0,'-11'-23'5601'0'0,"-7"-12"8426"0"0,14 42-9353 0 0,4 25-3554 0 0,1 148 433 0 0,-4-132-5136 0 0,-16 80 0 0 0,10-77-4267 0 0,-3 80 0 0 0,4-30 912 0 0,6-73 5098 0 0</inkml:trace>
</inkml:ink>
</file>

<file path=ppt/ink/ink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27.851"/>
    </inkml:context>
    <inkml:brush xml:id="br0">
      <inkml:brushProperty name="width" value="0.05" units="cm"/>
      <inkml:brushProperty name="height" value="0.05" units="cm"/>
      <inkml:brushProperty name="color" value="#004F8B"/>
    </inkml:brush>
  </inkml:definitions>
  <inkml:trace contextRef="#ctx0" brushRef="#br0">73 147 5937 0 0,'-1'2'1192'0'0,"0"0"1"0"0,0-1-1 0 0,0 1 1 0 0,-6 6 5963 0 0,6-7-5963 0 0,0 0-1 0 0,-1 0 1 0 0,1 0 0 0 0,-4 2-1 0 0,1-9-3005 0 0,0 0-1 0 0,0-1 0 0 0,1 1 1 0 0,0-1-1 0 0,0 1 1 0 0,-3-13-1 0 0,-10-48-5375 0 0,12 51 6387 0 0,-1-12-1082 0 0</inkml:trace>
</inkml:ink>
</file>

<file path=ppt/ink/ink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28.210"/>
    </inkml:context>
    <inkml:brush xml:id="br0">
      <inkml:brushProperty name="width" value="0.05" units="cm"/>
      <inkml:brushProperty name="height" value="0.05" units="cm"/>
      <inkml:brushProperty name="color" value="#004F8B"/>
    </inkml:brush>
  </inkml:definitions>
  <inkml:trace contextRef="#ctx0" brushRef="#br0">34 304 7021 0 0,'-5'-11'1123'0'0,"0"1"0"0"0,0-1 0 0 0,1 0 0 0 0,0-1 0 0 0,1 1 0 0 0,1-1 0 0 0,-1 1 0 0 0,2-1 0 0 0,0 0 0 0 0,0 1 0 0 0,1-14 0 0 0,1 16-576 0 0,0-1 0 0 0,0 1 0 0 0,1-1 0 0 0,0 1 0 0 0,0 0-1 0 0,1-1 1 0 0,0 1 0 0 0,1 1 0 0 0,0-1 0 0 0,0 0 0 0 0,1 1 0 0 0,0 0 0 0 0,1 0 0 0 0,6-7 0 0 0,-11 14-477 0 0,0-1 0 0 0,0 1-1 0 0,0 0 1 0 0,0 0 0 0 0,0 0 0 0 0,0 1-1 0 0,0-1 1 0 0,0 0 0 0 0,0 0-1 0 0,0 0 1 0 0,1 1 0 0 0,-1-1 0 0 0,0 1-1 0 0,0-1 1 0 0,1 1 0 0 0,-1-1 0 0 0,0 1-1 0 0,1 0 1 0 0,-1 0 0 0 0,1 0-1 0 0,-1 0 1 0 0,0 0 0 0 0,1 0 0 0 0,-1 0-1 0 0,2 0 1 0 0,-1 1-26 0 0,0 0-1 0 0,0 0 1 0 0,0 1-1 0 0,0-1 1 0 0,-1 0 0 0 0,1 1-1 0 0,-1-1 1 0 0,1 1-1 0 0,-1-1 1 0 0,1 1-1 0 0,-1 0 1 0 0,0 0 0 0 0,0 0-1 0 0,2 3 1 0 0,1 5-239 0 0,0 0-1 0 0,0 1 1 0 0,-1-1 0 0 0,0 1 0 0 0,1 12 0 0 0,-3-11-738 0 0,0-1 0 0 0,-1 1 0 0 0,-1-1 0 0 0,0 1 0 0 0,-2 13 0 0 0,-1-10-1238 0 0,0 1 0 0 0,-1-1-1 0 0,0 1 1 0 0,-1-1 0 0 0,-1-1 0 0 0,0 1 0 0 0,-11 14 0 0 0,-20 15-2781 0 0,20-29 3222 0 0</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47.709"/>
    </inkml:context>
    <inkml:brush xml:id="br0">
      <inkml:brushProperty name="width" value="0.05" units="cm"/>
      <inkml:brushProperty name="height" value="0.05" units="cm"/>
      <inkml:brushProperty name="color" value="#E71224"/>
    </inkml:brush>
  </inkml:definitions>
  <inkml:trace contextRef="#ctx0" brushRef="#br0">1 86 5300 0 0,'60'-14'11367'0'0,"22"-6"-3998"0"0,-74 18-7829 0 0,1-1 0 0 0,-1-1 1 0 0,0 1-1 0 0,0-1 0 0 0,-1-1 0 0 0,14-9 0 0 0,-35 6-10859 0 0,-25 1 4370 0 0,19 5 5116 0 0</inkml:trace>
</inkml:ink>
</file>

<file path=ppt/ink/ink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45.876"/>
    </inkml:context>
    <inkml:brush xml:id="br0">
      <inkml:brushProperty name="width" value="0.05" units="cm"/>
      <inkml:brushProperty name="height" value="0.05" units="cm"/>
      <inkml:brushProperty name="color" value="#004F8B"/>
    </inkml:brush>
  </inkml:definitions>
  <inkml:trace contextRef="#ctx0" brushRef="#br0">226 4 2976 0 0,'-13'-3'19207'0'0,"24"11"-16659"0"0,3 4-3569 0 0,-5-1 1136 0 0,-1 1-1 0 0,1 0 0 0 0,-2 1 1 0 0,0-1-1 0 0,0 1 0 0 0,-1 1 1 0 0,-1-1-1 0 0,-1 1 1 0 0,1 0-1 0 0,-2 1 0 0 0,0-1 1 0 0,1 17-1 0 0,-5-23-79 0 0,0 0 0 0 0,-1 0-1 0 0,1 0 1 0 0,-2-1 0 0 0,1 1 0 0 0,-1-1 0 0 0,0 0-1 0 0,0 1 1 0 0,-1-1 0 0 0,0-1 0 0 0,-1 1-1 0 0,1-1 1 0 0,-8 9 0 0 0,-12 11 50 0 0,-44 39-1 0 0,47-46-153 0 0,-15 16-493 0 0,-1 1-569 0 0,11-14-2504 0 0,5-6-2450 0 0,-1-5-3722 0 0,19-10 7788 0 0,-5 2 146 0 0</inkml:trace>
</inkml:ink>
</file>

<file path=ppt/ink/ink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46.298"/>
    </inkml:context>
    <inkml:brush xml:id="br0">
      <inkml:brushProperty name="width" value="0.05" units="cm"/>
      <inkml:brushProperty name="height" value="0.05" units="cm"/>
      <inkml:brushProperty name="color" value="#004F8B"/>
    </inkml:brush>
  </inkml:definitions>
  <inkml:trace contextRef="#ctx0" brushRef="#br0">469 6 5372 0 0,'-1'-5'9490'0'0,"-7"24"-8298"0"0,-1 0 0 0 0,-1-1 0 0 0,-1 0 0 0 0,0-1 0 0 0,-2 0 0 0 0,-21 23-1 0 0,-99 89-1362 0 0,107-105-634 0 0,2-3-2504 0 0,-1-1-1 0 0,-1-1 0 0 0,-1-2 1 0 0,-1-1-1 0 0,-32 15 1 0 0,37-22 1445 0 0</inkml:trace>
</inkml:ink>
</file>

<file path=ppt/ink/ink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48.517"/>
    </inkml:context>
    <inkml:brush xml:id="br0">
      <inkml:brushProperty name="width" value="0.05" units="cm"/>
      <inkml:brushProperty name="height" value="0.05" units="cm"/>
      <inkml:brushProperty name="color" value="#004F8B"/>
    </inkml:brush>
  </inkml:definitions>
  <inkml:trace contextRef="#ctx0" brushRef="#br0">1543 304 3992 0 0,'0'0'1518'0'0,"-11"0"836"0"0,5 0 1917 0 0,3-1-3916 0 0,0 0 0 0 0,0 1 0 0 0,0-1 0 0 0,0 0 0 0 0,0-1-1 0 0,1 1 1 0 0,-1-1 0 0 0,0 1 0 0 0,1-1 0 0 0,-1 0 0 0 0,1 0 0 0 0,-1 0 0 0 0,1 0 0 0 0,0 0-1 0 0,0 0 1 0 0,0-1 0 0 0,0 1 0 0 0,0-1 0 0 0,0 0 0 0 0,-1-2 0 0 0,2 0-145 0 0,0 1 0 0 0,-1-1 0 0 0,1 1 0 0 0,1-1 1 0 0,-1 0-1 0 0,1 1 0 0 0,0-1 0 0 0,0 0 0 0 0,0 1 0 0 0,0-1 0 0 0,1 0 1 0 0,1-5-1 0 0,1-1-97 0 0,1 0 0 0 0,0 0 0 0 0,0 0 1 0 0,1 1-1 0 0,0-1 0 0 0,1 1 0 0 0,0 0 0 0 0,1 1 0 0 0,0 0 1 0 0,11-12-1 0 0,-6 10-65 0 0,0 0 1 0 0,1 1-1 0 0,0 1 1 0 0,0 0-1 0 0,28-14 1 0 0,-39 23-23 0 0,-2 0-25 0 0,1 0 0 0 0,-1 0 0 0 0,1 0 0 0 0,-1 0 0 0 0,1 0 1 0 0,0 0-1 0 0,-1 0 0 0 0,1 0 0 0 0,-1 0 0 0 0,1 0 1 0 0,0 1-1 0 0,-1-1 0 0 0,1 0 0 0 0,-1 0 0 0 0,1 1 1 0 0,-1-1-1 0 0,1 0 0 0 0,-1 1 0 0 0,1-1 0 0 0,-1 0 1 0 0,0 1-1 0 0,1-1 0 0 0,-1 1 0 0 0,1-1 0 0 0,-1 1 0 0 0,0-1 1 0 0,1 1-1 0 0,-1-1 0 0 0,0 1 0 0 0,0-1 0 0 0,1 2 1 0 0,-4 20-7 0 0,-20 26 29 0 0,20-44 5 0 0,-13 22 3 0 0,-1 0 0 0 0,-2-2 1 0 0,-34 36-1 0 0,-72 59-17 0 0,105-101 20 0 0,0-2-1 0 0,-1 0 0 0 0,0-2 1 0 0,-1 0-1 0 0,-1-1 0 0 0,0-1 1 0 0,-1-2-1 0 0,0 0 0 0 0,-30 7 1 0 0,51-16-41 0 0,0 0 1 0 0,0 0 0 0 0,0 0 0 0 0,0-1-1 0 0,0 0 1 0 0,0 1 0 0 0,0-1-1 0 0,-1 0 1 0 0,1-1 0 0 0,0 1 0 0 0,0 0-1 0 0,0-1 1 0 0,0 0 0 0 0,0 0 0 0 0,0 1-1 0 0,0-2 1 0 0,0 1 0 0 0,1 0 0 0 0,-1-1-1 0 0,0 1 1 0 0,0-1 0 0 0,1 0-1 0 0,0 0 1 0 0,-1 0 0 0 0,1 0 0 0 0,0 0-1 0 0,0-1 1 0 0,0 1 0 0 0,0-1 0 0 0,0 1-1 0 0,0-1 1 0 0,1 0 0 0 0,0 1 0 0 0,-1-1-1 0 0,-1-5 1 0 0,2 0-29 0 0,-1 1 0 0 0,1-1 0 0 0,0 1 0 0 0,1-1 0 0 0,0 1 0 0 0,0-1 0 0 0,0 1 0 0 0,1-1 0 0 0,0 1 0 0 0,1 0 0 0 0,0-1 0 0 0,0 1 0 0 0,5-12 0 0 0,-1 4-33 0 0,1 0 0 0 0,1 1 0 0 0,-1 0 0 0 0,2 1 0 0 0,0-1 0 0 0,1 2 0 0 0,0-1 0 0 0,19-16 0 0 0,-29 29 62 0 0,0-1-1 0 0,1 1 1 0 0,-1-1 0 0 0,1 1 0 0 0,-1 0-1 0 0,0 0 1 0 0,1-1 0 0 0,-1 1-1 0 0,1 0 1 0 0,-1 0 0 0 0,1-1 0 0 0,-1 1-1 0 0,1 0 1 0 0,-1 0 0 0 0,1 0 0 0 0,-1 0-1 0 0,1 0 1 0 0,-1 0 0 0 0,1 0 0 0 0,-1 0-1 0 0,1 0 1 0 0,-1 0 0 0 0,1 0 0 0 0,-1 0-1 0 0,1 0 1 0 0,-1 0 0 0 0,1 0 0 0 0,-1 0-1 0 0,1 1 1 0 0,-1-1 0 0 0,1 0 0 0 0,-1 0-1 0 0,1 0 1 0 0,-1 1 0 0 0,0-1 0 0 0,1 0-1 0 0,-1 1 1 0 0,1-1 0 0 0,-1 1 0 0 0,0-1-1 0 0,1 0 1 0 0,-1 1 0 0 0,0-1 0 0 0,0 1-1 0 0,1-1 1 0 0,-1 1 0 0 0,0-1 0 0 0,0 1-1 0 0,0-1 1 0 0,1 1 0 0 0,-1 1 15 0 0,1 0 0 0 0,0 0 0 0 0,-1 0 1 0 0,0 0-1 0 0,1 0 0 0 0,-1 0 0 0 0,0-1 0 0 0,0 1 1 0 0,0 0-1 0 0,0 0 0 0 0,0 0 0 0 0,-1 3 0 0 0,-5 13-1 0 0,-2 1-1 0 0,0-1 0 0 0,-1-1 0 0 0,-1 1 0 0 0,0-2 0 0 0,-2 1 1 0 0,0-1-1 0 0,0-1 0 0 0,-2 0 0 0 0,0-1 0 0 0,-21 17 0 0 0,11-18-1526 0 0,24-13 1493 0 0,-1 0 1 0 0,1 0-1 0 0,-1 1 0 0 0,1-1 0 0 0,-1 0 0 0 0,1 0 0 0 0,-1 0 0 0 0,1 0 0 0 0,0 1 0 0 0,-1-1 0 0 0,1 0 0 0 0,-1 0 0 0 0,1 0 0 0 0,-1 0 0 0 0,1 0 0 0 0,-1 0 0 0 0,1 0 0 0 0,-1-1 0 0 0,1 1 0 0 0,-1 0 0 0 0,1 0 1 0 0,-1 0-1 0 0,1 0 0 0 0,-1 0 0 0 0,1-1 0 0 0,0 1 0 0 0,-1 0 0 0 0,1 0 0 0 0,-1-1 0 0 0,1 1 0 0 0,0 0 0 0 0,-1-1 0 0 0,1 1 0 0 0,0-1 0 0 0,-1 1 0 0 0,1 0 0 0 0,0-1 0 0 0,0 1 0 0 0,-1-1 0 0 0,1 1 0 0 0,0 0 0 0 0,0-1 1 0 0,0 1-1 0 0,0-1 0 0 0,-1 1 0 0 0,1-1 0 0 0,0 1 0 0 0,0-1 0 0 0,0 0 0 0 0,0 3 66 0 0,-1 0 0 0 0,0 1 0 0 0,0-1 0 0 0,0 0 0 0 0,-1-1-1 0 0,1 1 1 0 0,0 0 0 0 0,-1 0 0 0 0,1 0 0 0 0,-1-1 0 0 0,1 1 0 0 0,-1-1 0 0 0,0 1 0 0 0,0-1 0 0 0,-2 2 0 0 0,-37 23 519 0 0,36-23-400 0 0,-1 1-186 0 0,1-1-1 0 0,-1 0 0 0 0,0-1 0 0 0,0 1 1 0 0,1-1-1 0 0,-2 0 0 0 0,1-1 0 0 0,0 1 0 0 0,0-1 1 0 0,0 0-1 0 0,-1-1 0 0 0,1 0 0 0 0,-9 0 1 0 0,13-1-34 0 0,-2 3-233 0 0,0 0 316 0 0,1 0 0 0 0,-1 1 0 0 0,1-1 0 0 0,-1 1 1 0 0,1 0-1 0 0,0 0 0 0 0,0 0 0 0 0,-5 6 0 0 0,-10 10 485 0 0,17-19-481 0 0,-2 3 18 0 0,0-1 1 0 0,0 0-1 0 0,0 0 1 0 0,0 0 0 0 0,0 0-1 0 0,0 0 1 0 0,-1 0-1 0 0,1-1 1 0 0,0 0-1 0 0,-1 0 1 0 0,1 0-1 0 0,-1 0 1 0 0,0 0 0 0 0,1-1-1 0 0,-1 1 1 0 0,1-1-1 0 0,-6 0 1 0 0,7-1-34 0 0,0 1 0 0 0,-1-1 1 0 0,1 0-1 0 0,0 0 0 0 0,0 0 1 0 0,0 0-1 0 0,0 0 0 0 0,0 0 1 0 0,0-1-1 0 0,0 1 0 0 0,0-1 1 0 0,0 1-1 0 0,1-1 0 0 0,-1 0 1 0 0,0 1-1 0 0,1-1 0 0 0,0 0 1 0 0,-1 0-1 0 0,-1-3 0 0 0,1 0-6 0 0,1 4 4 0 0,1 0 3 0 0,0 1 0 0 0,0 0 0 0 0,0 0 0 0 0,0 0-1 0 0,0 0 1 0 0,0 0 0 0 0,0-1 0 0 0,0 1 0 0 0,0 0 0 0 0,0 0 0 0 0,0 0 0 0 0,0 0 0 0 0,0-1 0 0 0,-1 1 0 0 0,1 0 0 0 0,0 0 0 0 0,0 0 0 0 0,0 0 0 0 0,0 0 0 0 0,0 0-1 0 0,0-1 1 0 0,0 1 0 0 0,0 0 0 0 0,0 0 0 0 0,0 0 0 0 0,-1 0 0 0 0,1 0 0 0 0,0 0 0 0 0,0 0 0 0 0,0-1 0 0 0,0 1 0 0 0,0 0 0 0 0,0 0 0 0 0,-1 0 0 0 0,1 0 0 0 0,0 0 0 0 0,0 0-1 0 0,0 0 1 0 0,0 0 0 0 0,-1 0 0 0 0,1 0 0 0 0,0 0 0 0 0,0 0 0 0 0,0 0 0 0 0,0 0 0 0 0,0 0 0 0 0,-1 0 0 0 0,1 0 0 0 0,0 0 0 0 0,0 0 0 0 0,0 0 0 0 0,0 0 0 0 0,-1 1-1 0 0,-10 55 1181 0 0,10-44-882 0 0,-1 1 0 0 0,-1 0 1 0 0,-8 22-1 0 0,3-18-157 0 0,-1 0 1 0 0,-1 0-1 0 0,-1-1 1 0 0,0-1-1 0 0,-1 0 0 0 0,0 0 1 0 0,-2-1-1 0 0,1-1 0 0 0,-2 0 1 0 0,0-1-1 0 0,-20 13 0 0 0,19-15-23 0 0,1-1 0 0 0,-1 0-1 0 0,-1-1 1 0 0,0-1 0 0 0,0 0-1 0 0,0-1 1 0 0,-1-1 0 0 0,0-1-1 0 0,0-1 1 0 0,0 0 0 0 0,-34 0-1 0 0,41-3 26 0 0,1-1-1 0 0,0 0 0 0 0,0-1 1 0 0,0 0-1 0 0,0-1 0 0 0,1 0 1 0 0,-1-1-1 0 0,1 0 0 0 0,0 0 1 0 0,0-1-1 0 0,0 0 0 0 0,0 0 1 0 0,1-1-1 0 0,0 0 0 0 0,0-1 1 0 0,1 0-1 0 0,-1 0 0 0 0,2-1 1 0 0,-1 1-1 0 0,-9-16 0 0 0,12 15-300 0 0,0 1-1 0 0,0-1 0 0 0,0-1 0 0 0,1 1 0 0 0,1 0 1 0 0,0-1-1 0 0,0 0 0 0 0,0 1 0 0 0,1-1 0 0 0,0-12 1 0 0,1 12-581 0 0,1-1 1 0 0,0 1 0 0 0,0 0 0 0 0,1 0-1 0 0,0 0 1 0 0,1 0 0 0 0,0 0 0 0 0,1 1 0 0 0,-1-1-1 0 0,10-14 1 0 0,12-13-9554 0 0,55-63 0 0 0,-75 94 9715 0 0,9-12-1132 0 0</inkml:trace>
</inkml:ink>
</file>

<file path=ppt/ink/ink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48.986"/>
    </inkml:context>
    <inkml:brush xml:id="br0">
      <inkml:brushProperty name="width" value="0.05" units="cm"/>
      <inkml:brushProperty name="height" value="0.05" units="cm"/>
      <inkml:brushProperty name="color" value="#004F8B"/>
    </inkml:brush>
  </inkml:definitions>
  <inkml:trace contextRef="#ctx0" brushRef="#br0">0 135 4092 0 0,'8'-12'4592'0'0,"8"5"-2952"0"0,0 0-1 0 0,0 1 0 0 0,33-8 1 0 0,-34 11-1349 0 0,-1 0 1 0 0,0-1-1 0 0,-1-1 0 0 0,1-1 1 0 0,-1 0-1 0 0,24-14 1 0 0,-36 20-442 0 0,-1-1 0 0 0,1 1 0 0 0,-1 0 0 0 0,1 0 0 0 0,-1-1 0 0 0,1 1 0 0 0,-1-1 0 0 0,1 1 0 0 0,-1 0 0 0 0,0-1 0 0 0,1 1 0 0 0,-1-1 0 0 0,0 1 0 0 0,1-1 0 0 0,-1 1 0 0 0,0-1 0 0 0,0 1 0 0 0,1-1 0 0 0,-1 1 0 0 0,0-1 0 0 0,0 1 0 0 0,0-1 0 0 0,0 1 0 0 0,0-1 0 0 0,1 1 0 0 0,-1-1 0 0 0,0 0 0 0 0,0 1 0 0 0,-1-1 0 0 0,1 1 0 0 0,0-1 1 0 0,0 1-1 0 0,0-1 0 0 0,0 1 0 0 0,0-1 0 0 0,-1 0 0 0 0,1 1 0 0 0,0-1 0 0 0,0 1 0 0 0,-1 0 0 0 0,1-1 0 0 0,0 1 0 0 0,-1-1 0 0 0,1 1 0 0 0,-1-1 0 0 0,1 1 0 0 0,0 0 0 0 0,-1-1 0 0 0,1 1 0 0 0,-1 0 0 0 0,1-1 0 0 0,-1 1 0 0 0,0 0 0 0 0,-32-14-6154 0 0,15 10 4541 0 0</inkml:trace>
</inkml:ink>
</file>

<file path=ppt/ink/ink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49.314"/>
    </inkml:context>
    <inkml:brush xml:id="br0">
      <inkml:brushProperty name="width" value="0.05" units="cm"/>
      <inkml:brushProperty name="height" value="0.05" units="cm"/>
      <inkml:brushProperty name="color" value="#004F8B"/>
    </inkml:brush>
  </inkml:definitions>
  <inkml:trace contextRef="#ctx0" brushRef="#br0">290 29 4976 0 0,'-30'-28'21699'0'0,"2"149"-17236"0"0,-8 27-4557 0 0,-1-34-4505 0 0,-66 147-14581 0 0,66-182 14925 0 0,19-40 2421 0 0</inkml:trace>
</inkml:ink>
</file>

<file path=ppt/ink/ink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49.642"/>
    </inkml:context>
    <inkml:brush xml:id="br0">
      <inkml:brushProperty name="width" value="0.05" units="cm"/>
      <inkml:brushProperty name="height" value="0.05" units="cm"/>
      <inkml:brushProperty name="color" value="#004F8B"/>
    </inkml:brush>
  </inkml:definitions>
  <inkml:trace contextRef="#ctx0" brushRef="#br0">0 124 5885 0 0,'9'9'14205'0'0,"-9"-9"-13860"0"0,1 0 0 0 0,-1 0 345 0 0,1 0-345 0 0,12-21-3973 0 0,-10 13 652 0 0,0-1 0 0 0,-1 0 0 0 0,0 0-1 0 0,2-16 1 0 0,-2 0 1870 0 0,2-1-554 0 0</inkml:trace>
</inkml:ink>
</file>

<file path=ppt/ink/ink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0.142"/>
    </inkml:context>
    <inkml:brush xml:id="br0">
      <inkml:brushProperty name="width" value="0.05" units="cm"/>
      <inkml:brushProperty name="height" value="0.05" units="cm"/>
      <inkml:brushProperty name="color" value="#004F8B"/>
    </inkml:brush>
  </inkml:definitions>
  <inkml:trace contextRef="#ctx0" brushRef="#br0">112 183 4648 0 0,'-1'-6'878'0'0,"0"0"-1"0"0,1 0 1 0 0,-1 1 0 0 0,1-1-1 0 0,0 0 1 0 0,1 0-1 0 0,-1 0 1 0 0,1 0-1 0 0,0 1 1 0 0,1-1-1 0 0,1-6 1 0 0,3-1 246 0 0,0 1 0 0 0,1 0 0 0 0,11-16 0 0 0,-8 14-476 0 0,-6 7-443 0 0,10-11 1113 0 0,-14 18-1309 0 0,1-1-1 0 0,-1 1 0 0 0,0 0 0 0 0,1 0 0 0 0,-1 0 0 0 0,0-1 0 0 0,1 1 0 0 0,-1 0 0 0 0,0 0 0 0 0,1 0 0 0 0,-1 0 1 0 0,1 0-1 0 0,-1 0 0 0 0,0 0 0 0 0,1 0 0 0 0,-1 0 0 0 0,0 0 0 0 0,1 0 0 0 0,-1 0 0 0 0,0 0 0 0 0,1 0 1 0 0,-1 0-1 0 0,1 0 0 0 0,-1 1 0 0 0,0-1 0 0 0,1 0 0 0 0,-1 0 0 0 0,0 0 0 0 0,1 1 0 0 0,-1-1 0 0 0,0 0 0 0 0,0 0 1 0 0,1 0-1 0 0,-1 1 0 0 0,0-1 0 0 0,0 0 0 0 0,1 1 0 0 0,-1-1 0 0 0,0 0 0 0 0,0 1 0 0 0,0-1 0 0 0,0 0 1 0 0,1 1-1 0 0,-1 0 0 0 0,0 0-59 0 0,0 0 1 0 0,0 0 0 0 0,0 0 0 0 0,0 1 0 0 0,0-1-1 0 0,-1 0 1 0 0,1 0 0 0 0,0 0 0 0 0,-1 1 0 0 0,1-1-1 0 0,0 0 1 0 0,-1 0 0 0 0,0 0 0 0 0,1 0-1 0 0,-1 0 1 0 0,-1 1 0 0 0,1 1-179 0 0,-7 15-2100 0 0,0 0 0 0 0,-2-1 0 0 0,0 0 0 0 0,-22 28 1 0 0,5-12-1258 0 0,-37 33 0 0 0,36-39 1826 0 0</inkml:trace>
</inkml:ink>
</file>

<file path=ppt/ink/ink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1.767"/>
    </inkml:context>
    <inkml:brush xml:id="br0">
      <inkml:brushProperty name="width" value="0.05" units="cm"/>
      <inkml:brushProperty name="height" value="0.05" units="cm"/>
      <inkml:brushProperty name="color" value="#004F8B"/>
    </inkml:brush>
  </inkml:definitions>
  <inkml:trace contextRef="#ctx0" brushRef="#br0">1465 253 5589 0 0,'0'0'1830'0'0,"-23"-5"3099"0"0,14-1-3951 0 0,1 0-1 0 0,0 0 0 0 0,0-1 0 0 0,1 0 0 0 0,0 0 0 0 0,0-1 0 0 0,0 1 1 0 0,1-2-1 0 0,-6-9 0 0 0,9 12-706 0 0,-1 0 1 0 0,1-1 0 0 0,1 1 0 0 0,-1 0-1 0 0,1-1 1 0 0,0 0 0 0 0,1 1-1 0 0,-1-1 1 0 0,1 0 0 0 0,0 0-1 0 0,1 0 1 0 0,0 0 0 0 0,0 0-1 0 0,2-13 1 0 0,-1 17-261 0 0,1 0-1 0 0,-1 0 1 0 0,0 0 0 0 0,1 1-1 0 0,-1-1 1 0 0,1 0 0 0 0,0 1-1 0 0,0-1 1 0 0,0 1 0 0 0,0-1-1 0 0,0 1 1 0 0,1 0 0 0 0,-1 0 0 0 0,1 0-1 0 0,-1 0 1 0 0,1 1 0 0 0,0-1-1 0 0,0 1 1 0 0,0-1 0 0 0,0 1-1 0 0,0 0 1 0 0,0 0 0 0 0,0 0-1 0 0,0 1 1 0 0,0-1 0 0 0,0 1-1 0 0,6-1 1 0 0,12 0-144 0 0,0 1 1 0 0,0 0-1 0 0,25 5 1 0 0,-16-2 69 0 0,31 5-35 0 0,-60-8 107 0 0,-13 29 38 0 0,-18-3-97 0 0,-2-1-1 0 0,0-2 1 0 0,-57 32 0 0 0,-114 40 53 0 0,153-75 16 0 0,-1-2 1 0 0,-89 19-1 0 0,120-33 9 0 0,0-1 0 0 0,-1-1 0 0 0,1-1 0 0 0,0 0 0 0 0,-1-1 0 0 0,1-2 0 0 0,-1 0 0 0 0,1-1 0 0 0,0-1-1 0 0,-24-8 1 0 0,35 8-42 0 0,0 0-1 0 0,1 0 0 0 0,0-1 0 0 0,0 0 0 0 0,0 0 1 0 0,1-1-1 0 0,0 0 0 0 0,0-1 0 0 0,-12-13 0 0 0,17 18-34 0 0,0-1-1 0 0,0 1 0 0 0,1 0 0 0 0,-1-1 1 0 0,1 1-1 0 0,-1-1 0 0 0,1 0 1 0 0,0 1-1 0 0,0-1 0 0 0,0 0 1 0 0,0 0-1 0 0,1 0 0 0 0,-1 1 0 0 0,1-1 1 0 0,-1 0-1 0 0,1 0 0 0 0,0 0 1 0 0,0 0-1 0 0,1 0 0 0 0,-1 0 0 0 0,0 0 1 0 0,1 0-1 0 0,0 0 0 0 0,0 1 1 0 0,0-1-1 0 0,0 0 0 0 0,0 0 1 0 0,0 1-1 0 0,1-1 0 0 0,-1 1 0 0 0,1-1 1 0 0,0 1-1 0 0,0 0 0 0 0,0 0 1 0 0,2-3-1 0 0,2 1-24 0 0,0 0 0 0 0,0 0 0 0 0,0 1 0 0 0,0 0 0 0 0,1 0-1 0 0,0 1 1 0 0,-1-1 0 0 0,1 1 0 0 0,0 1 0 0 0,0-1 0 0 0,0 1 0 0 0,0 0 0 0 0,0 1 0 0 0,0 0 0 0 0,0 0 0 0 0,1 0 0 0 0,-1 1 0 0 0,7 2 0 0 0,2-1 28 0 0,0 2 0 0 0,0 0 0 0 0,-1 0 0 0 0,1 2 0 0 0,-1 0 1 0 0,27 14-1 0 0,-15 4 44 0 0,-27-23 0 0 0,1 0 0 0 0,-1 0 0 0 0,1 0 0 0 0,-1 0 0 0 0,1 0 0 0 0,-1 0 0 0 0,0 0 0 0 0,1 0 0 0 0,-1 0 0 0 0,0 0 0 0 0,0 0 0 0 0,0 0 0 0 0,0 0 0 0 0,0 0 0 0 0,0 0 0 0 0,0 0 0 0 0,0 0 0 0 0,0 0 0 0 0,-1 1 0 0 0,0 1 17 0 0,-1 0 0 0 0,0 0-1 0 0,0-1 1 0 0,0 1-1 0 0,0-1 1 0 0,-1 0 0 0 0,1 0-1 0 0,-1 0 1 0 0,1 0 0 0 0,-1 0-1 0 0,0 0 1 0 0,0-1 0 0 0,1 1-1 0 0,-1-1 1 0 0,0 0-1 0 0,-5 2 1 0 0,-75 28 953 0 0,15-7 604 0 0,-86 46 1 0 0,133-59-1354 0 0,1 1 1 0 0,0 1 0 0 0,1 1-1 0 0,1 1 1 0 0,0 0 0 0 0,1 2 0 0 0,0 0-1 0 0,-16 23 1 0 0,12-9 31 0 0,-31 67 0 0 0,43-77-93 0 0,-1 0 0 0 0,0-1 1 0 0,-2 0-1 0 0,0-1 0 0 0,-1 0 0 0 0,-1-1 1 0 0,-1-1-1 0 0,-25 23 0 0 0,36-36-120 0 0,0-1 1 0 0,0 0-1 0 0,0 0 0 0 0,-1-1 1 0 0,0 1-1 0 0,1-1 0 0 0,-1 0 1 0 0,0 0-1 0 0,0 0 0 0 0,0-1 0 0 0,-1 0 1 0 0,1 0-1 0 0,0 0 0 0 0,0-1 1 0 0,0 1-1 0 0,-1-1 0 0 0,1-1 0 0 0,0 1 1 0 0,0-1-1 0 0,-1 0 0 0 0,1 0 1 0 0,0 0-1 0 0,0-1 0 0 0,0 1 1 0 0,0-1-1 0 0,0-1 0 0 0,1 1 0 0 0,-1-1 1 0 0,1 1-1 0 0,-1-1 0 0 0,1-1 1 0 0,0 1-1 0 0,0-1 0 0 0,1 1 0 0 0,-1-1 1 0 0,1 0-1 0 0,-1 0 0 0 0,1-1 1 0 0,0 1-1 0 0,1-1 0 0 0,-1 1 1 0 0,1-1-1 0 0,0 0 0 0 0,0 0 0 0 0,1 0 1 0 0,-1 0-1 0 0,1 0 0 0 0,0 0 1 0 0,0 0-1 0 0,1-1 0 0 0,0 1 1 0 0,0 0-1 0 0,0 0 0 0 0,0-1 0 0 0,1 1 1 0 0,1-6-1 0 0,2-4-980 0 0,0 0 0 0 0,1 1 1 0 0,0 0-1 0 0,2-1 0 0 0,-1 2 0 0 0,2-1 1 0 0,17-24-1 0 0,7-2-5751 0 0,39-38 0 0 0,8-9 1105 0 0,-48 48 1627 0 0,-13 22 2215 0 0</inkml:trace>
</inkml:ink>
</file>

<file path=ppt/ink/ink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2.189"/>
    </inkml:context>
    <inkml:brush xml:id="br0">
      <inkml:brushProperty name="width" value="0.05" units="cm"/>
      <inkml:brushProperty name="height" value="0.05" units="cm"/>
      <inkml:brushProperty name="color" value="#004F8B"/>
    </inkml:brush>
  </inkml:definitions>
  <inkml:trace contextRef="#ctx0" brushRef="#br0">1 27 5068 0 0,'13'-27'17492'0'0,"0"36"-14805"0"0,-10-4-2431 0 0,-1 0 1 0 0,0 0-1 0 0,0 0 0 0 0,0 0 1 0 0,-1 1-1 0 0,1-1 0 0 0,-1 1 1 0 0,-1-1-1 0 0,1 1 1 0 0,-1-1-1 0 0,0 1 0 0 0,0-1 1 0 0,0 1-1 0 0,-2 5 0 0 0,1-1 12 0 0,-12 107-1 0 0,1-22-6967 0 0,11-73 1019 0 0,0-1-1 0 0,3 30 1 0 0,-1-43 3588 0 0,2 0 143 0 0</inkml:trace>
</inkml:ink>
</file>

<file path=ppt/ink/ink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2.517"/>
    </inkml:context>
    <inkml:brush xml:id="br0">
      <inkml:brushProperty name="width" value="0.05" units="cm"/>
      <inkml:brushProperty name="height" value="0.05" units="cm"/>
      <inkml:brushProperty name="color" value="#004F8B"/>
    </inkml:brush>
  </inkml:definitions>
  <inkml:trace contextRef="#ctx0" brushRef="#br0">62 37 5292 0 0,'12'-13'13532'0'0,"-8"8"-11743"0"0,7-8 2582 0 0,-26 8-5516 0 0,12 5-1139 0 0,-1 0-1058 0 0,-13 4-62 0 0,-24 5-8624 0 0,32-7 10239 0 0</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48.037"/>
    </inkml:context>
    <inkml:brush xml:id="br0">
      <inkml:brushProperty name="width" value="0.05" units="cm"/>
      <inkml:brushProperty name="height" value="0.05" units="cm"/>
      <inkml:brushProperty name="color" value="#E71224"/>
    </inkml:brush>
  </inkml:definitions>
  <inkml:trace contextRef="#ctx0" brushRef="#br0">211 27 5721 0 0,'-7'-25'9474'0'0,"6"25"-9354"0"0,1 0 0 0 0,0 0 1 0 0,0 0-1 0 0,0 0 0 0 0,0 0 0 0 0,0-1 1 0 0,-1 1-1 0 0,1 0 0 0 0,0 0 0 0 0,0 0 1 0 0,0 0-1 0 0,-1 0 0 0 0,1 0 0 0 0,0 0 0 0 0,0 0 1 0 0,0 0-1 0 0,0 0 0 0 0,-1 0 0 0 0,1 0 1 0 0,0 0-1 0 0,0 0 0 0 0,0 0 0 0 0,-1 0 1 0 0,1 0-1 0 0,0 0 0 0 0,0 0 0 0 0,0 0 0 0 0,-1 0 1 0 0,1 0-1 0 0,0 0 0 0 0,0 0 0 0 0,0 0 1 0 0,-1 0-1 0 0,1 0 0 0 0,0 1 0 0 0,0-1 1 0 0,0 0-1 0 0,0 0 0 0 0,0 0 0 0 0,-1 0 0 0 0,1 0 1 0 0,0 1-1 0 0,0-1 0 0 0,0 0 0 0 0,0 0 1 0 0,0 0-1 0 0,0 0 0 0 0,0 1 0 0 0,0-1 1 0 0,-1 0-1 0 0,-14 43 4961 0 0,9-24-4711 0 0,5-17-356 0 0,-54 137 2337 0 0,20-75-5268 0 0,-11-5-7321 0 0,43-56 8807 0 0,0-1 0 0 0,0 0-1 0 0,0 0 1 0 0,0-1 0 0 0,0 1 0 0 0,0-1-1 0 0,-1 1 1 0 0,-5 0 0 0 0,6-1-428 0 0</inkml:trace>
</inkml:ink>
</file>

<file path=ppt/ink/ink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3.205"/>
    </inkml:context>
    <inkml:brush xml:id="br0">
      <inkml:brushProperty name="width" value="0.05" units="cm"/>
      <inkml:brushProperty name="height" value="0.05" units="cm"/>
      <inkml:brushProperty name="color" value="#004F8B"/>
    </inkml:brush>
  </inkml:definitions>
  <inkml:trace contextRef="#ctx0" brushRef="#br0">406 0 6653 0 0,'10'4'9642'0'0,"-9"-4"-9366"0"0,-1 1-1 0 0,0-1 1 0 0,0 0-1 0 0,0 1 1 0 0,-2 19 3499 0 0,-15 21-2132 0 0,16-40-1112 0 0,-28 49 876 0 0,-2-2 1 0 0,-2-1-1 0 0,-2-2 1 0 0,-47 47-1 0 0,63-70-1154 0 0,-14 11 335 0 0,-8-7-7863 0 0,38-24 6530 0 0,0-1-1 0 0,1 0 1 0 0,-1 0-1 0 0,0 0 1 0 0,0 0-1 0 0,0 0 1 0 0,0-1-1 0 0,0 1 1 0 0,0-1-1 0 0,0 0 1 0 0,0 0 0 0 0,0 0-1 0 0,0 0 1 0 0,0 0-1 0 0,0-1 1 0 0,0 1-1 0 0,0-1 1 0 0,0 0-1 0 0,0 0 1 0 0,1 0-1 0 0,-1 0 1 0 0,0-1-1 0 0,0 1 1 0 0,1-1-1 0 0,-1 0 1 0 0,1 1-1 0 0,0-1 1 0 0,-1 0-1 0 0,-2-4 1 0 0,-1-3-1036 0 0</inkml:trace>
</inkml:ink>
</file>

<file path=ppt/ink/ink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3.533"/>
    </inkml:context>
    <inkml:brush xml:id="br0">
      <inkml:brushProperty name="width" value="0.05" units="cm"/>
      <inkml:brushProperty name="height" value="0.05" units="cm"/>
      <inkml:brushProperty name="color" value="#004F8B"/>
    </inkml:brush>
  </inkml:definitions>
  <inkml:trace contextRef="#ctx0" brushRef="#br0">145 35 5485 0 0,'5'-14'4257'0'0,"5"-6"10771"0"0,-8 26-9913 0 0,-1 16-4411 0 0,-3 21 280 0 0,-1-1-1 0 0,-13 57 0 0 0,-10 24-3095 0 0,7-37-5032 0 0,15-72 5120 0 0,0 0 1 0 0,0 0-1 0 0,-1 0 1 0 0,-1 0-1 0 0,-1-1 1 0 0,1 0-1 0 0,-2 0 1 0 0,0-1-1 0 0,-1 0 1 0 0,-13 15-1 0 0,8-14 232 0 0</inkml:trace>
</inkml:ink>
</file>

<file path=ppt/ink/ink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4.142"/>
    </inkml:context>
    <inkml:brush xml:id="br0">
      <inkml:brushProperty name="width" value="0.05" units="cm"/>
      <inkml:brushProperty name="height" value="0.05" units="cm"/>
      <inkml:brushProperty name="color" value="#004F8B"/>
    </inkml:brush>
  </inkml:definitions>
  <inkml:trace contextRef="#ctx0" brushRef="#br0">804 20 4892 0 0,'9'-19'13582'0'0,"-5"26"-9434"0"0,-1 12-4455 0 0,-1-3 779 0 0,-1-1 1 0 0,-1 1-1 0 0,-1-1 1 0 0,0 1-1 0 0,-1-1 1 0 0,-1 0-1 0 0,0 0 1 0 0,-1 0-1 0 0,-1 0 1 0 0,0-1-1 0 0,-1 1 0 0 0,0-1 1 0 0,-1 0-1 0 0,-1-1 1 0 0,-11 15-1 0 0,9-13-360 0 0,-1-1 0 0 0,0-1 0 0 0,-1 0 0 0 0,-1-1-1 0 0,0 0 1 0 0,-1 0 0 0 0,0-2 0 0 0,-1 0-1 0 0,0 0 1 0 0,0-2 0 0 0,-1 0 0 0 0,-33 12 0 0 0,42-18-416 0 0,-1-1 0 0 0,1 0 0 0 0,-1-1 0 0 0,0 1 1 0 0,1-2-1 0 0,-1 1 0 0 0,0-1 0 0 0,1 0 0 0 0,-1 0 1 0 0,1-1-1 0 0,-1 0 0 0 0,1-1 0 0 0,-13-5 0 0 0,19 7 44 0 0,-2 1 179 0 0,0 1 0 0 0,0-1 0 0 0,0 1 0 0 0,0 0 0 0 0,0 0 0 0 0,0 0 0 0 0,0 0 0 0 0,0 0 0 0 0,1 1 0 0 0,-1-1 0 0 0,0 1-1 0 0,-2 2 1 0 0,-13 13 292 0 0,-1 0 0 0 0,-1-2 0 0 0,-24 16 0 0 0,35-26-12 0 0,0 1 0 0 0,0-2 0 0 0,0 1 0 0 0,-1-1 0 0 0,0-1 0 0 0,0 1 0 0 0,0-2 0 0 0,0 1 0 0 0,0-2 0 0 0,-11 2 0 0 0,14-3-104 0 0,0-1 1 0 0,0 1-1 0 0,0-1 1 0 0,1-1-1 0 0,-1 1 0 0 0,1-1 1 0 0,-1 0-1 0 0,1 0 1 0 0,0-1-1 0 0,0 0 1 0 0,0 0-1 0 0,0-1 1 0 0,0 1-1 0 0,1-1 1 0 0,-1-1-1 0 0,1 1 1 0 0,0-1-1 0 0,0 0 0 0 0,1 0 1 0 0,0 0-1 0 0,-1 0 1 0 0,2-1-1 0 0,-1 0 1 0 0,1 0-1 0 0,0 0 1 0 0,0 0-1 0 0,0 0 1 0 0,1-1-1 0 0,0 1 1 0 0,-1-8-1 0 0,-1-1-863 0 0,1 0 0 0 0,1-1-1 0 0,0 0 1 0 0,1 0 0 0 0,1-18 0 0 0,5-20-5645 0 0,7 6-3725 0 0,11-13 1485 0 0,-15 45 6998 0 0</inkml:trace>
</inkml:ink>
</file>

<file path=ppt/ink/ink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4.470"/>
    </inkml:context>
    <inkml:brush xml:id="br0">
      <inkml:brushProperty name="width" value="0.05" units="cm"/>
      <inkml:brushProperty name="height" value="0.05" units="cm"/>
      <inkml:brushProperty name="color" value="#004F8B"/>
    </inkml:brush>
  </inkml:definitions>
  <inkml:trace contextRef="#ctx0" brushRef="#br0">0 65 5372 0 0,'6'-5'1469'0'0,"1"1"-1"0"0,-1 0 1 0 0,1 0-1 0 0,-1 0 1 0 0,1 1-1 0 0,1 0 0 0 0,13-3 1 0 0,28-6 1299 0 0,-11 4-5920 0 0,-2-3-6327 0 0</inkml:trace>
</inkml:ink>
</file>

<file path=ppt/ink/ink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4.939"/>
    </inkml:context>
    <inkml:brush xml:id="br0">
      <inkml:brushProperty name="width" value="0.05" units="cm"/>
      <inkml:brushProperty name="height" value="0.05" units="cm"/>
      <inkml:brushProperty name="color" value="#004F8B"/>
    </inkml:brush>
  </inkml:definitions>
  <inkml:trace contextRef="#ctx0" brushRef="#br0">503 177 5701 0 0,'-2'0'12583'0'0,"-13"7"-12071"0"0,5 2 245 0 0,0 0-1 0 0,0 1 0 0 0,1 0 1 0 0,0 0-1 0 0,1 1 0 0 0,-13 23 1 0 0,17-27-574 0 0,0 0-1 0 0,0 1 1 0 0,1 0 0 0 0,0 0 0 0 0,1 0 0 0 0,-1 0 0 0 0,1 0 0 0 0,1 0 0 0 0,0 0 0 0 0,0 1 0 0 0,1 15 0 0 0,14 31 257 0 0,-12-50-404 0 0,0 0 0 0 0,0-1 0 0 0,0 1 0 0 0,-1 0 0 0 0,0 0 0 0 0,0 0 0 0 0,0 0 0 0 0,-1 0 0 0 0,0 0 0 0 0,0 0 0 0 0,0 0 0 0 0,0 0 0 0 0,-1 0 0 0 0,0 0 0 0 0,0-1 0 0 0,0 1 0 0 0,0 0 0 0 0,-1 0 0 0 0,0-1 0 0 0,-3 6 1 0 0,-3 3 62 0 0,-1 0 1 0 0,-1 0 0 0 0,0-1-1 0 0,0-1 1 0 0,-1 1 0 0 0,-1-2 0 0 0,-17 14-1 0 0,20-18 159 0 0,1 0 0 0 0,-1 0-1 0 0,0-1 1 0 0,-1 0-1 0 0,1 0 1 0 0,-1-1-1 0 0,0-1 1 0 0,0 0-1 0 0,0 0 1 0 0,0-1-1 0 0,-18 2 1 0 0,21-3-228 0 0,1-2 0 0 0,0 1 0 0 0,0-1 0 0 0,-1 0 1 0 0,1 0-1 0 0,0 0 0 0 0,0-1 0 0 0,0 0 0 0 0,0 0 0 0 0,0-1 0 0 0,1 0 1 0 0,-1 0-1 0 0,1 0 0 0 0,0 0 0 0 0,-1-1 0 0 0,2 0 0 0 0,-1 0 0 0 0,0-1 1 0 0,1 1-1 0 0,0-1 0 0 0,0 0 0 0 0,0 0 0 0 0,1 0 0 0 0,-1-1 1 0 0,1 1-1 0 0,0-1 0 0 0,-2-6 0 0 0,1-1 16 0 0,0 0 0 0 0,1 0 0 0 0,0 0 0 0 0,1-1 0 0 0,1 1 0 0 0,0-1 0 0 0,1 1 0 0 0,0-1 0 0 0,1 1 0 0 0,0-1 0 0 0,5-19 0 0 0,0 13-1260 0 0,0 0 1 0 0,17-36-1 0 0,52-76-12150 0 0,-11 24 3105 0 0,-30 31 7240 0 0,-28 56 1179 0 0</inkml:trace>
</inkml:ink>
</file>

<file path=ppt/ink/ink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7.127"/>
    </inkml:context>
    <inkml:brush xml:id="br0">
      <inkml:brushProperty name="width" value="0.05" units="cm"/>
      <inkml:brushProperty name="height" value="0.05" units="cm"/>
      <inkml:brushProperty name="color" value="#004F8B"/>
    </inkml:brush>
  </inkml:definitions>
  <inkml:trace contextRef="#ctx0" brushRef="#br0">152 118 4944 0 0,'0'-83'18449'0'0,"0"82"-17590"0"0,-6-23 7629 0 0,6 17-8461 0 0,3 4-27 0 0,-1 10 0 0 0,0-1 0 0 0,-1 0 0 0 0,0 1 0 0 0,0-1 0 0 0,-1 0 0 0 0,0 1 0 0 0,-1 11 0 0 0,0 2 0 0 0,7 64-1024 0 0,1 106-5684 0 0,-8-166 5838 0 0,-1-1 0 0 0,-1 0 0 0 0,-1 1-1 0 0,-1-1 1 0 0,-1-1 0 0 0,-9 23 0 0 0,6-25-2390 0 0,-1 0 0 0 0,-18 27 0 0 0,14-26 48 0 0,-32 35-1 0 0,23-33 1382 0 0</inkml:trace>
</inkml:ink>
</file>

<file path=ppt/ink/ink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7.517"/>
    </inkml:context>
    <inkml:brush xml:id="br0">
      <inkml:brushProperty name="width" value="0.05" units="cm"/>
      <inkml:brushProperty name="height" value="0.05" units="cm"/>
      <inkml:brushProperty name="color" value="#004F8B"/>
    </inkml:brush>
  </inkml:definitions>
  <inkml:trace contextRef="#ctx0" brushRef="#br0">244 27 5384 0 0,'7'-27'16911'0'0,"-1"39"-15873"0"0,-6-8-814 0 0,1 1 0 0 0,-1 0 0 0 0,0-1 0 0 0,0 1 0 0 0,0-1 0 0 0,-1 1 0 0 0,1 0-1 0 0,-1-1 1 0 0,0 0 0 0 0,-1 1 0 0 0,1-1 0 0 0,-1 1 0 0 0,0-1 0 0 0,0 0 0 0 0,-3 5-1 0 0,-43 59 101 0 0,39-56-475 0 0,2-3 31 0 0,-17 22-2939 0 0,-31 31 0 0 0,8-24-4475 0 0,42-34 5901 0 0,-1-1 0 0 0,0 0 0 0 0,0 0 0 0 0,0 0-1 0 0,0-1 1 0 0,-9 2 0 0 0</inkml:trace>
</inkml:ink>
</file>

<file path=ppt/ink/ink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8.361"/>
    </inkml:context>
    <inkml:brush xml:id="br0">
      <inkml:brushProperty name="width" value="0.05" units="cm"/>
      <inkml:brushProperty name="height" value="0.05" units="cm"/>
      <inkml:brushProperty name="color" value="#004F8B"/>
    </inkml:brush>
  </inkml:definitions>
  <inkml:trace contextRef="#ctx0" brushRef="#br0">473 85 4648 0 0,'7'-13'12652'0'0,"-7"13"-12533"0"0,2 5 119 0 0,0 0 1 0 0,0 1-1 0 0,0-1 1 0 0,-1 0-1 0 0,1 1 1 0 0,-1-1-1 0 0,-1 1 1 0 0,1-1-1 0 0,-1 1 1 0 0,0-1-1 0 0,0 1 1 0 0,0 0-1 0 0,-1-1 1 0 0,0 1-1 0 0,0-1 1 0 0,-1 0-1 0 0,1 1 1 0 0,-1-1-1 0 0,0 0 1 0 0,0 0-1 0 0,-7 10 1 0 0,2-1 46 0 0,-1 0-1 0 0,-1-1 1 0 0,0 0 0 0 0,-1 0 0 0 0,-1-1-1 0 0,-20 19 1 0 0,31-30-303 0 0,-1 0-1 0 0,0 0 1 0 0,0-1 0 0 0,0 1-1 0 0,0 0 1 0 0,0-1 0 0 0,0 1-1 0 0,0-1 1 0 0,0 1 0 0 0,0-1-1 0 0,0 0 1 0 0,0 1 0 0 0,0-1-1 0 0,0 0 1 0 0,0 0 0 0 0,-1 1-1 0 0,1-1 1 0 0,0 0 0 0 0,0 0-1 0 0,0-1 1 0 0,0 1 0 0 0,0 0-1 0 0,0 0 1 0 0,-1 0 0 0 0,-1-1 0 0 0,1-1-47 0 0,0 1 0 0 0,0 0 0 0 0,0-1 0 0 0,1 1 0 0 0,-1-1 0 0 0,0 0 0 0 0,1 0 0 0 0,-1 1 0 0 0,1-1 0 0 0,-1 0 0 0 0,-1-4 0 0 0,-1-2-203 0 0,0-1 0 0 0,0 1 0 0 0,1-1 0 0 0,-4-15 0 0 0,6 20 202 0 0,1 2 71 0 0,-1 0 0 0 0,0 0 0 0 0,1 0 0 0 0,-1 0 0 0 0,0 0 0 0 0,0 0 0 0 0,-1 1 0 0 0,1-1 0 0 0,0 0 0 0 0,-1 0 0 0 0,1 1 0 0 0,-1-1 0 0 0,1 1-1 0 0,-1 0 1 0 0,1-1 0 0 0,-1 1 0 0 0,0 0 0 0 0,-2-1 0 0 0,-3-2 39 0 0,6 3-15 0 0,6 3-562 0 0,2 0 601 0 0,0 0 1 0 0,-1 1 0 0 0,1 0 0 0 0,-1 0-1 0 0,0 0 1 0 0,0 1 0 0 0,0-1 0 0 0,5 6-1 0 0,-10-8-36 0 0,-1 0-1 0 0,1 0 1 0 0,-1 0-1 0 0,0 0 1 0 0,0 1-1 0 0,1-1 0 0 0,-1 0 1 0 0,0 0-1 0 0,0 0 1 0 0,0 0-1 0 0,0 0 1 0 0,0 0-1 0 0,0 1 1 0 0,0-1-1 0 0,-1 0 0 0 0,1 0 1 0 0,0 0-1 0 0,0 0 1 0 0,-1 0-1 0 0,1 0 1 0 0,-1 0-1 0 0,0 2 0 0 0,-13 20 632 0 0,4-10-425 0 0,0 0 0 0 0,0-1 0 0 0,-1-1-1 0 0,-1 0 1 0 0,0 0 0 0 0,0-1 0 0 0,-1-1-1 0 0,0 0 1 0 0,-1-1 0 0 0,0 0 0 0 0,0-1-1 0 0,-1-1 1 0 0,1 0 0 0 0,-2-1-1 0 0,-18 4 1 0 0,31-8-129 0 0,-1-1-1 0 0,1 1 0 0 0,0-1 1 0 0,-1 0-1 0 0,1 0 1 0 0,-1 0-1 0 0,1 0 1 0 0,0-1-1 0 0,-1 1 0 0 0,1-1 1 0 0,0 0-1 0 0,0 0 1 0 0,-1 0-1 0 0,1 0 1 0 0,0-1-1 0 0,0 1 0 0 0,0-1 1 0 0,0 0-1 0 0,1 0 1 0 0,-4-2-1 0 0,3 0 20 0 0,-1 0 0 0 0,1 0-1 0 0,0 0 1 0 0,0-1 0 0 0,1 1-1 0 0,0-1 1 0 0,-1 1 0 0 0,1-1 0 0 0,1 0-1 0 0,-1 0 1 0 0,-1-9 0 0 0,0-7-166 0 0,1 0-1 0 0,1 0 1 0 0,1 1 0 0 0,1-1 0 0 0,4-23 0 0 0,0 2-1277 0 0,-2 15-5647 0 0,0 1 1 0 0,2 0-1 0 0,12-39 1 0 0,-13 54 5242 0 0</inkml:trace>
</inkml:ink>
</file>

<file path=ppt/ink/ink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8.689"/>
    </inkml:context>
    <inkml:brush xml:id="br0">
      <inkml:brushProperty name="width" value="0.05" units="cm"/>
      <inkml:brushProperty name="height" value="0.05" units="cm"/>
      <inkml:brushProperty name="color" value="#004F8B"/>
    </inkml:brush>
  </inkml:definitions>
  <inkml:trace contextRef="#ctx0" brushRef="#br0">1 74 4760 0 0,'23'-5'3984'0'0,"0"-1"0"0"0,33-13 0 0 0,8-8-3853 0 0,-58 25-611 0 0,0-3-3714 0 0,-23-5-7855 0 0</inkml:trace>
</inkml:ink>
</file>

<file path=ppt/ink/ink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9.502"/>
    </inkml:context>
    <inkml:brush xml:id="br0">
      <inkml:brushProperty name="width" value="0.05" units="cm"/>
      <inkml:brushProperty name="height" value="0.05" units="cm"/>
      <inkml:brushProperty name="color" value="#004F8B"/>
    </inkml:brush>
  </inkml:definitions>
  <inkml:trace contextRef="#ctx0" brushRef="#br0">846 21 5036 0 0,'-3'-20'18403'0'0,"-10"63"-16788"0"0,9-25-960 0 0,-2 0 1 0 0,0 0 0 0 0,-15 30 0 0 0,21-48-668 0 0,-1 1 0 0 0,1-1 0 0 0,-1 1 0 0 0,1-1 1 0 0,-1 1-1 0 0,1-1 0 0 0,-1 1 0 0 0,1-1 0 0 0,-1 1 1 0 0,0-1-1 0 0,1 0 0 0 0,-1 1 0 0 0,0-1 0 0 0,1 0 1 0 0,-1 0-1 0 0,0 0 0 0 0,1 1 0 0 0,-1-1 0 0 0,0 0 1 0 0,0 0-1 0 0,1 0 0 0 0,-1 0 0 0 0,0 0 0 0 0,1 0 1 0 0,-1 0-1 0 0,0 0 0 0 0,0-1 0 0 0,1 1 0 0 0,-1 0 1 0 0,0 0-1 0 0,1 0 0 0 0,-1-1 0 0 0,0 1 1 0 0,1 0-1 0 0,-1-1 0 0 0,0 0-2 0 0,0 1 0 0 0,1-1 1 0 0,-1 1-1 0 0,0 0 0 0 0,0 0 0 0 0,1-1 1 0 0,-1 1-1 0 0,0 0 0 0 0,1 0 0 0 0,-1 0 1 0 0,0 0-1 0 0,0 0 0 0 0,1 0 0 0 0,-1 0 1 0 0,0 0-1 0 0,0 0 0 0 0,1 0 0 0 0,-1 0 1 0 0,0 0-1 0 0,0 1 0 0 0,1-1 0 0 0,-1 0 0 0 0,0 0 1 0 0,1 1-1 0 0,-1-1 0 0 0,0 1 0 0 0,-24 27 141 0 0,21-22-63 0 0,0 0 0 0 0,0-1 0 0 0,-1 1 0 0 0,0-1 1 0 0,0 0-1 0 0,0 0 0 0 0,-1-1 0 0 0,1 0 0 0 0,-1 0 0 0 0,0 0 1 0 0,0-1-1 0 0,-1 1 0 0 0,1-2 0 0 0,-1 1 0 0 0,-10 2 0 0 0,15-4 28 0 0,-36-27 471 0 0,17 4 516 0 0,20 21-739 0 0,3 5-304 0 0,1 2 29 0 0,-1 1-1 0 0,1 1 0 0 0,-1-1 0 0 0,-1 0 0 0 0,1 0 0 0 0,-1 1 0 0 0,-1-1 0 0 0,1 1 1 0 0,-1-1-1 0 0,0 0 0 0 0,-1 1 0 0 0,-3 13 0 0 0,1-8 5 0 0,-1 0 0 0 0,0-1 0 0 0,-1 0 1 0 0,-1 0-1 0 0,0 0 0 0 0,-14 20 0 0 0,2-8 51 0 0,-1-1 0 0 0,-1-1 0 0 0,-1-1 0 0 0,-1-1 0 0 0,0-1 1 0 0,-27 17-1 0 0,33-25-85 0 0,0-1 0 0 0,-1 0 0 0 0,0-2 0 0 0,-1 0 1 0 0,0-1-1 0 0,0 0 0 0 0,-33 6 0 0 0,45-12-28 0 0,0 0-1 0 0,0 0 1 0 0,-1 0 0 0 0,1-1-1 0 0,0 0 1 0 0,0-1-1 0 0,0 1 1 0 0,0-1-1 0 0,-1 0 1 0 0,1-1-1 0 0,0 1 1 0 0,1-1 0 0 0,-1 0-1 0 0,0-1 1 0 0,0 1-1 0 0,1-1 1 0 0,0-1-1 0 0,-1 1 1 0 0,1-1 0 0 0,1 1-1 0 0,-1-1 1 0 0,0-1-1 0 0,1 1 1 0 0,0-1-1 0 0,0 1 1 0 0,0-1-1 0 0,-5-11 1 0 0,4 6-360 0 0,0-1 0 0 0,1 1 1 0 0,0-1-1 0 0,1 0 0 0 0,1 0 0 0 0,0 0 0 0 0,0-1 1 0 0,1 1-1 0 0,0 0 0 0 0,1-1 0 0 0,0 1 0 0 0,1 0 1 0 0,0-1-1 0 0,1 1 0 0 0,6-21 0 0 0,-3 14-391 0 0,1 1 0 0 0,1 0 0 0 0,1 1 0 0 0,0 0 0 0 0,1 0 0 0 0,0 0 0 0 0,1 2 0 0 0,1-1 0 0 0,18-18 0 0 0,33-23-10101 0 0,3 4 4037 0 0,-44 36 5075 0 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27.236"/>
    </inkml:context>
    <inkml:brush xml:id="br0">
      <inkml:brushProperty name="width" value="0.05" units="cm"/>
      <inkml:brushProperty name="height" value="0.05" units="cm"/>
    </inkml:brush>
  </inkml:definitions>
  <inkml:trace contextRef="#ctx0" brushRef="#br0">149 17 4400 0 0,'0'0'361'0'0,"-1"-1"-1"0"0,1 1 1 0 0,-1 0 0 0 0,1-1-1 0 0,-1 1 1 0 0,1 0-1 0 0,-1-1 1 0 0,1 1-1 0 0,0-1 1 0 0,-1 1-1 0 0,1-1 1 0 0,-1 1-1 0 0,1 0 1 0 0,0-1-1 0 0,-1 0 1 0 0,1 1 0 0 0,0-1-1 0 0,0 1 1 0 0,0-1-1 0 0,-1 1 1 0 0,1-1-1 0 0,0 1 1 0 0,0-1-1 0 0,0 0 1 0 0,0 1-1 0 0,0-1 1 0 0,0 1-1 0 0,0-1 1 0 0,0 0 0 0 0,0 1-1 0 0,0-2 1 0 0,20 7 1985 0 0,30 21-1941 0 0,-39-21-199 0 0,0 1 14 0 0,0 1 0 0 0,1 0 1 0 0,-2 0-1 0 0,1 1 0 0 0,11 12 0 0 0,-20-18-199 0 0,0 0-1 0 0,0 0 0 0 0,-1 0 1 0 0,1 0-1 0 0,-1 0 0 0 0,0 0 0 0 0,1 0 1 0 0,-1 1-1 0 0,0-1 0 0 0,0 0 1 0 0,-1 1-1 0 0,1-1 0 0 0,0 1 0 0 0,-1-1 1 0 0,0 1-1 0 0,1 0 0 0 0,-1-1 0 0 0,0 1 1 0 0,0-1-1 0 0,-1 1 0 0 0,1-1 1 0 0,0 1-1 0 0,-1-1 0 0 0,1 1 0 0 0,-1-1 1 0 0,0 1-1 0 0,0-1 0 0 0,0 0 1 0 0,0 1-1 0 0,-1-1 0 0 0,1 0 0 0 0,0 0 1 0 0,-4 4-1 0 0,-5 5-48 0 0,0-1-1 0 0,0 0 1 0 0,-1-1 0 0 0,0 0 0 0 0,-1 0-1 0 0,0-1 1 0 0,0-1 0 0 0,-1 0 0 0 0,-21 9-1 0 0,16-9-1506 0 0,-1-1-1 0 0,1 0 1 0 0,-33 4-1 0 0,48-9 896 0 0,0 0 0 0 0,1-1 0 0 0,-1 1-1 0 0,0-1 1 0 0,1 0 0 0 0,-1 0 0 0 0,0 0-1 0 0,0 0 1 0 0,1 0 0 0 0,-1-1-1 0 0,0 1 1 0 0,1-1 0 0 0,-1 0 0 0 0,1 1-1 0 0,-1-1 1 0 0,1 0 0 0 0,-1-1 0 0 0,1 1-1 0 0,-4-3 1 0 0,2-2-760 0 0</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48.428"/>
    </inkml:context>
    <inkml:brush xml:id="br0">
      <inkml:brushProperty name="width" value="0.05" units="cm"/>
      <inkml:brushProperty name="height" value="0.05" units="cm"/>
      <inkml:brushProperty name="color" value="#E71224"/>
    </inkml:brush>
  </inkml:definitions>
  <inkml:trace contextRef="#ctx0" brushRef="#br0">315 1 5609 0 0,'-4'10'2291'0'0,"0"1"0"0"0,0 0 1 0 0,-1-1-1 0 0,-12 18 1 0 0,8-14-522 0 0,-2-1 0 0 0,-21 22 1 0 0,14-18-1819 0 0,0-2-1 0 0,-1 0 1 0 0,-1-1 0 0 0,-34 18 0 0 0,28-24-3814 0 0,22-7 2849 0 0,0-1 1 0 0,0 1-1 0 0,0-1 0 0 0,0 0 1 0 0,0 0-1 0 0,0 0 0 0 0,0-1 1 0 0,0 0-1 0 0,0 0 0 0 0,0 0 1 0 0,0 0-1 0 0,0 0 1 0 0,0-1-1 0 0,-5-2 0 0 0,1-1-835 0 0</inkml:trace>
</inkml:ink>
</file>

<file path=ppt/ink/ink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0:59.892"/>
    </inkml:context>
    <inkml:brush xml:id="br0">
      <inkml:brushProperty name="width" value="0.05" units="cm"/>
      <inkml:brushProperty name="height" value="0.05" units="cm"/>
      <inkml:brushProperty name="color" value="#004F8B"/>
    </inkml:brush>
  </inkml:definitions>
  <inkml:trace contextRef="#ctx0" brushRef="#br0">22 283 5661 0 0,'-3'-4'710'0'0,"1"0"0"0"0,-1 0 1 0 0,1 0-1 0 0,0 0 1 0 0,0-1-1 0 0,1 1 1 0 0,-1-1-1 0 0,1 1 1 0 0,0-1-1 0 0,0 0 1 0 0,0 1-1 0 0,1-6 1 0 0,0 3-149 0 0,1 0 0 0 0,-1 0 0 0 0,1 0 0 0 0,1 0 0 0 0,0 1 1 0 0,0-1-1 0 0,4-9 0 0 0,5-6 200 0 0,1 0-1 0 0,1 1 1 0 0,26-33 0 0 0,-23 33 82 0 0,-15 20-823 0 0,-1 0 1 0 0,1 0-1 0 0,0 0 0 0 0,-1 0 1 0 0,1 0-1 0 0,0 0 1 0 0,0 0-1 0 0,0 0 1 0 0,0 0-1 0 0,0 0 0 0 0,0 1 1 0 0,0-1-1 0 0,0 0 1 0 0,0 0-1 0 0,0 1 1 0 0,0-1-1 0 0,0 1 0 0 0,0-1 1 0 0,1 1-1 0 0,-1 0 1 0 0,0 0-1 0 0,3-1 0 0 0,-3 2-8 0 0,0-1 0 0 0,-1 1 0 0 0,1-1-1 0 0,0 1 1 0 0,0-1 0 0 0,0 1 0 0 0,0 0-1 0 0,-1 0 1 0 0,1-1 0 0 0,0 1-1 0 0,-1 0 1 0 0,1 0 0 0 0,-1 0 0 0 0,1 0-1 0 0,-1 0 1 0 0,1 0 0 0 0,-1 0-1 0 0,0 0 1 0 0,1 0 0 0 0,-1 2 0 0 0,2 4-286 0 0,0 1 1 0 0,-1 0 0 0 0,-1-1 0 0 0,1 1-1 0 0,-1 0 1 0 0,-1 9 0 0 0,-2-1-1740 0 0,-1-1 1 0 0,-1 1-1 0 0,0-1 1 0 0,-1 0-1 0 0,0 0 0 0 0,-12 18 1 0 0,-31 42-4240 0 0,30-51 4544 0 0</inkml:trace>
</inkml:ink>
</file>

<file path=ppt/ink/ink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1.408"/>
    </inkml:context>
    <inkml:brush xml:id="br0">
      <inkml:brushProperty name="width" value="0.05" units="cm"/>
      <inkml:brushProperty name="height" value="0.05" units="cm"/>
      <inkml:brushProperty name="color" value="#004F8B"/>
    </inkml:brush>
  </inkml:definitions>
  <inkml:trace contextRef="#ctx0" brushRef="#br0">738 37 5753 0 0,'-4'-1'12791'0'0,"2"26"-8764"0"0,4 36-1256 0 0,-2-61-2777 0 0,0 0 1 0 0,0 0-1 0 0,0 1 0 0 0,0-1 0 0 0,0 0 0 0 0,0 0 1 0 0,0 0-1 0 0,0 1 0 0 0,1-1 0 0 0,-1 0 0 0 0,0 0 0 0 0,0 0 1 0 0,0 1-1 0 0,0-1 0 0 0,0 0 0 0 0,0 0 0 0 0,1 0 1 0 0,-1 0-1 0 0,0 1 0 0 0,0-1 0 0 0,0 0 0 0 0,1 0 0 0 0,-1 0 1 0 0,0 0-1 0 0,0 0 0 0 0,0 0 0 0 0,1 0 0 0 0,-1 0 0 0 0,0 0 1 0 0,0 0-1 0 0,1 0 0 0 0,-1 0 0 0 0,0 0 0 0 0,0 0 1 0 0,0 0-1 0 0,1 0 0 0 0,-1 0 0 0 0,0 0 0 0 0,0 0 0 0 0,1 0 1 0 0,-1 0-1 0 0,0 0 0 0 0,12-9-195 0 0,4-17-186 0 0,-13 16 255 0 0,6-32-178 0 0,-9 40 323 0 0,0 0-1 0 0,0 0 1 0 0,0 0 0 0 0,-1 0 0 0 0,1 0 0 0 0,0 1 0 0 0,-1-1 0 0 0,1 0 0 0 0,-1 0 0 0 0,1 0 0 0 0,-1 0-1 0 0,0 1 1 0 0,0-1 0 0 0,0 0 0 0 0,0 1 0 0 0,0-1 0 0 0,0 1 0 0 0,0-1 0 0 0,-3-1 0 0 0,3 2 31 0 0,-1 1 19 0 0,0 0 1 0 0,-1 1 0 0 0,1 0 0 0 0,0-1 0 0 0,0 1 0 0 0,0 0 0 0 0,0 0 0 0 0,0 0 0 0 0,0 0 0 0 0,0 0 0 0 0,0 0 0 0 0,0 1 0 0 0,0-1 0 0 0,1 1-1 0 0,-1-1 1 0 0,0 1 0 0 0,1 0 0 0 0,-1 0 0 0 0,-1 3 0 0 0,-26 48 600 0 0,9-16-356 0 0,5-14-163 0 0,7-11 7 0 0,0 0 0 0 0,-1 0 0 0 0,-14 14 0 0 0,20-24-193 0 0,1 0 0 0 0,-1 1 0 0 0,0-1 0 0 0,0 0 0 0 0,0 0 0 0 0,0 0 0 0 0,0-1 0 0 0,0 1 0 0 0,0-1 0 0 0,-1 0 0 0 0,1 0 0 0 0,0 0 0 0 0,-1 0 0 0 0,1 0 0 0 0,-1-1 0 0 0,1 0 0 0 0,-1 0 0 0 0,-6 0 0 0 0,8-1-23 0 0,-1 1-1 0 0,0-1 1 0 0,1 0 0 0 0,-1 0 0 0 0,1 0 0 0 0,-1-1-1 0 0,1 1 1 0 0,0-1 0 0 0,-1 1 0 0 0,1-1-1 0 0,0 0 1 0 0,0 0 0 0 0,0 0 0 0 0,0 0 0 0 0,1 0-1 0 0,-1 0 1 0 0,-2-4 0 0 0,-11-11-442 0 0,14 16 450 0 0,-22 50 707 0 0,17-32-288 0 0,-2 0 0 0 0,0 0 0 0 0,-1-1 0 0 0,-1 0 0 0 0,-14 19 0 0 0,23-35-334 0 0,1 1 0 0 0,-1 0 0 0 0,1 0 1 0 0,-1 0-1 0 0,0 0 0 0 0,0 0 0 0 0,1-1 1 0 0,-1 1-1 0 0,0 0 0 0 0,0 0 0 0 0,0-1 1 0 0,0 1-1 0 0,0-1 0 0 0,0 1 1 0 0,0-1-1 0 0,0 1 0 0 0,0-1 0 0 0,0 0 1 0 0,0 1-1 0 0,0-1 0 0 0,0 0 0 0 0,0 0 1 0 0,0 0-1 0 0,0 0 0 0 0,0 0 1 0 0,-1 0-1 0 0,1 0 0 0 0,0 0 0 0 0,0 0 1 0 0,0-1-1 0 0,0 1 0 0 0,0 0 0 0 0,0-1 1 0 0,0 1-1 0 0,0-1 0 0 0,0 1 0 0 0,0-1 1 0 0,0 1-1 0 0,0-1 0 0 0,0 0 1 0 0,1 1-1 0 0,-1-1 0 0 0,0 0 0 0 0,0 0 1 0 0,1 0-1 0 0,-1 0 0 0 0,0 1 0 0 0,1-1 1 0 0,-1 0-1 0 0,0-2 0 0 0,-2-2-8 0 0,0 1-1 0 0,1-1 1 0 0,-1 0 0 0 0,1-1-1 0 0,0 1 1 0 0,1 0-1 0 0,-1-1 1 0 0,0-7 0 0 0,-9-131-153 0 0,11 143 396 0 0,-1 5-66 0 0,-26 70-894 0 0,16-52 1337 0 0,-1 0-1 0 0,-1-1 0 0 0,-1-1 0 0 0,0 0 0 0 0,-27 27 1 0 0,-7 0-2087 0 0,-9-3-4405 0 0,-4-6-6227 0 0,37-31 2162 0 0</inkml:trace>
</inkml:ink>
</file>

<file path=ppt/ink/ink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1.768"/>
    </inkml:context>
    <inkml:brush xml:id="br0">
      <inkml:brushProperty name="width" value="0.05" units="cm"/>
      <inkml:brushProperty name="height" value="0.05" units="cm"/>
      <inkml:brushProperty name="color" value="#004F8B"/>
    </inkml:brush>
  </inkml:definitions>
  <inkml:trace contextRef="#ctx0" brushRef="#br0">0 98 5673 0 0,'7'3'1338'0'0,"-1"-1"-1"0"0,1-1 1 0 0,0 1 0 0 0,0-1 0 0 0,0 0 0 0 0,12 0 0 0 0,-8-1-1054 0 0,-1-1 0 0 0,1 0-1 0 0,-1 0 1 0 0,18-6-1 0 0,-21 5-990 0 0,0-1-1 0 0,1 0 1 0 0,-1 0-1 0 0,-1 0 1 0 0,1-1-1 0 0,11-8 1 0 0,-14 9-43 0 0,-1 0 1 0 0,0 0-1 0 0,0 0 1 0 0,-1 0-1 0 0,1 0 0 0 0,0 0 1 0 0,-1-1-1 0 0,0 1 1 0 0,0-1-1 0 0,0 0 1 0 0,0 0-1 0 0,2-7 0 0 0,-2-7-981 0 0</inkml:trace>
</inkml:ink>
</file>

<file path=ppt/ink/ink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2.096"/>
    </inkml:context>
    <inkml:brush xml:id="br0">
      <inkml:brushProperty name="width" value="0.05" units="cm"/>
      <inkml:brushProperty name="height" value="0.05" units="cm"/>
      <inkml:brushProperty name="color" value="#004F8B"/>
    </inkml:brush>
  </inkml:definitions>
  <inkml:trace contextRef="#ctx0" brushRef="#br0">127 43 5300 0 0,'-1'-42'21306'0'0,"1"42"-21188"0"0,-5 24 1219 0 0,-5 36 98 0 0,-16 102-3075 0 0,11-81-3352 0 0,-3-2-3614 0 0,12-57 5721 0 0,-1 0-1 0 0,-1-1 1 0 0,-12 24-1 0 0,10-27 1170 0 0</inkml:trace>
</inkml:ink>
</file>

<file path=ppt/ink/ink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2.611"/>
    </inkml:context>
    <inkml:brush xml:id="br0">
      <inkml:brushProperty name="width" value="0.05" units="cm"/>
      <inkml:brushProperty name="height" value="0.05" units="cm"/>
      <inkml:brushProperty name="color" value="#004F8B"/>
    </inkml:brush>
  </inkml:definitions>
  <inkml:trace contextRef="#ctx0" brushRef="#br0">619 9 6469 0 0,'6'-8'13901'0'0,"6"29"-10393"0"0,8 38-2300 0 0,-15-18-381 0 0,2 4 127 0 0,-2 1 1 0 0,-1 67 0 0 0,-5-97-821 0 0,-1 0-1 0 0,0-1 0 0 0,-1 1 1 0 0,-1-1-1 0 0,0 1 0 0 0,-1-1 1 0 0,-1 0-1 0 0,0-1 0 0 0,-1 0 1 0 0,-1 0-1 0 0,-10 14 0 0 0,9-16-83 0 0,-1-1 0 0 0,-1 0 0 0 0,0-1 0 0 0,-1 0-1 0 0,0-1 1 0 0,0 0 0 0 0,-1-1 0 0 0,0 0 0 0 0,0-1-1 0 0,-1 0 1 0 0,0-1 0 0 0,0-1 0 0 0,0-1-1 0 0,-1 0 1 0 0,0 0 0 0 0,0-1 0 0 0,0-1 0 0 0,0-1-1 0 0,0 0 1 0 0,-19-2 0 0 0,19 1 2 0 0,0-1-1 0 0,1 0 1 0 0,-1-1 0 0 0,1-1 0 0 0,-1 0-1 0 0,1-1 1 0 0,0-1 0 0 0,1 0 0 0 0,-1-1 0 0 0,1 0-1 0 0,0-1 1 0 0,0 0 0 0 0,1-1 0 0 0,0-1-1 0 0,0 0 1 0 0,1 0 0 0 0,1-1 0 0 0,-1-1-1 0 0,1 0 1 0 0,1 0 0 0 0,-9-14 0 0 0,13 16-173 0 0,1 1 0 0 0,0-1 1 0 0,1 1-1 0 0,0-1 0 0 0,0 0 1 0 0,1 0-1 0 0,0-1 1 0 0,-1-16-1 0 0,3 16-456 0 0,0 0 1 0 0,1-1 0 0 0,0 1-1 0 0,0 0 1 0 0,1 0-1 0 0,1 0 1 0 0,5-15-1 0 0,-4 15-445 0 0,1-1-1 0 0,0 1 1 0 0,0 1 0 0 0,1-1-1 0 0,1 1 1 0 0,0 0-1 0 0,0 0 1 0 0,0 1-1 0 0,1 0 1 0 0,1 0 0 0 0,-1 1-1 0 0,1 0 1 0 0,0 0-1 0 0,1 1 1 0 0,16-8 0 0 0,-23 13 829 0 0,1-1 1 0 0,-1 1 0 0 0,1 0-1 0 0,-1 0 1 0 0,1 1-1 0 0,0-1 1 0 0,0 1 0 0 0,3-1-1 0 0,50 11 3550 0 0,-50-8-2701 0 0,0 0-1 0 0,1 0 1 0 0,-1-1 0 0 0,1 0 0 0 0,-1 0-1 0 0,1-1 1 0 0,0 0 0 0 0,-1 0 0 0 0,1-1 0 0 0,8-1-1 0 0,-14 1-506 0 0,-1 1 0 0 0,1-1 0 0 0,0 1-1 0 0,-1-1 1 0 0,1 0 0 0 0,-1 0-1 0 0,1 1 1 0 0,-1-1 0 0 0,1 0 0 0 0,-1 0-1 0 0,1-1 1 0 0,-1 1 0 0 0,0 0-1 0 0,0 0 1 0 0,0-1 0 0 0,1 1-1 0 0,-1-1 1 0 0,-1 1 0 0 0,1-1 0 0 0,0 1-1 0 0,0-1 1 0 0,0 1 0 0 0,0-3-1 0 0,-12 9-3312 0 0,0 0 1376 0 0,10 4-5527 0 0,14 0-2147 0 0</inkml:trace>
</inkml:ink>
</file>

<file path=ppt/ink/ink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3.393"/>
    </inkml:context>
    <inkml:brush xml:id="br0">
      <inkml:brushProperty name="width" value="0.05" units="cm"/>
      <inkml:brushProperty name="height" value="0.05" units="cm"/>
      <inkml:brushProperty name="color" value="#004F8B"/>
    </inkml:brush>
  </inkml:definitions>
  <inkml:trace contextRef="#ctx0" brushRef="#br0">157 23 6369 0 0,'-13'-22'13868'0'0,"8"34"-9684"0"0,-5 38-2343 0 0,4-20-1019 0 0,5-27-631 0 0,-16 66 277 0 0,-5 1-5142 0 0,17-56 2143 0 0,-1 0 0 0 0,-1 0 0 0 0,0 0 0 0 0,0-1 0 0 0,-1 0 0 0 0,-1-1 0 0 0,-15 17 1 0 0,14-19 668 0 0</inkml:trace>
</inkml:ink>
</file>

<file path=ppt/ink/ink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4.189"/>
    </inkml:context>
    <inkml:brush xml:id="br0">
      <inkml:brushProperty name="width" value="0.05" units="cm"/>
      <inkml:brushProperty name="height" value="0.05" units="cm"/>
      <inkml:brushProperty name="color" value="#004F8B"/>
    </inkml:brush>
  </inkml:definitions>
  <inkml:trace contextRef="#ctx0" brushRef="#br0">885 14 5837 0 0,'1'6'7921'0'0,"0"6"-3510"0"0,1-1-3890 0 0,-1-1 0 0 0,-1 1 0 0 0,0-1 0 0 0,0 1 0 0 0,-1 0 1 0 0,-2 10-1 0 0,-5 6 224 0 0,-1-2 0 0 0,-14 30 0 0 0,20-47-575 0 0,-1-1 0 0 0,0 0 0 0 0,-1 1 0 0 0,1-1 0 0 0,-1-1 0 0 0,-1 1 0 0 0,1-1 0 0 0,-1 0 0 0 0,-1 0 0 0 0,1-1 0 0 0,-9 6 0 0 0,14-10-11 0 0,-9-8 21 0 0,9 7-176 0 0,0 0 1 0 0,1 0 0 0 0,-1-1-1 0 0,0 1 1 0 0,1 0-1 0 0,-1 0 1 0 0,0 0 0 0 0,1-1-1 0 0,-1 1 1 0 0,0 0-1 0 0,1-1 1 0 0,-1 1 0 0 0,1-1-1 0 0,-1 1 1 0 0,1 0-1 0 0,-1-1 1 0 0,1 1 0 0 0,-1-1-1 0 0,1 0 1 0 0,-1 1-1 0 0,1-1 1 0 0,0 1 0 0 0,-1-1-1 0 0,1 0 1 0 0,0 1 0 0 0,-1-2-1 0 0,-2-16 62 0 0,1-1 0 0 0,1 1 0 0 0,1 0 0 0 0,3-35 0 0 0,-2-35 696 0 0,-3 14 1111 0 0,2 72-1476 0 0,-1 7-302 0 0,-10 90 650 0 0,7-57-548 0 0,-1 1 0 0 0,-1-1 0 0 0,-21 63 0 0 0,26-98-172 0 0,0 0 1 0 0,0 0-1 0 0,0 0 0 0 0,0-1 1 0 0,-1 1-1 0 0,0 0 0 0 0,1-1 1 0 0,-1 0-1 0 0,0 1 0 0 0,0-1 1 0 0,0 0-1 0 0,-1 0 0 0 0,1 0 1 0 0,0 0-1 0 0,-1 0 1 0 0,1 0-1 0 0,-1-1 0 0 0,0 0 1 0 0,1 1-1 0 0,-1-1 0 0 0,-3 1 1 0 0,-3 0 11 0 0,1-1 1 0 0,-1 0-1 0 0,1-1 1 0 0,-1 0 0 0 0,-15-2-1 0 0,-8 1-102 0 0,28 1 64 0 0,-1 1 0 0 0,0-1 0 0 0,0 1 0 0 0,1 1-1 0 0,-1-1 1 0 0,1 1 0 0 0,-1-1 0 0 0,1 1 0 0 0,0 0 0 0 0,0 1 0 0 0,0-1 0 0 0,0 1-1 0 0,-6 4 1 0 0,-44 48 15 0 0,32-31-11 0 0,-73 86-925 0 0,-24 22-1453 0 0,105-118 2118 0 0,-2 0 0 0 0,0-1 1 0 0,-1-1-1 0 0,0 0 1 0 0,0-2-1 0 0,-28 13 1 0 0,44-22-159 0 0,0-1 1 0 0,0 1 0 0 0,0-1 0 0 0,-1 1 0 0 0,1-1-1 0 0,0 1 1 0 0,0-1 0 0 0,-1 0 0 0 0,1 1 0 0 0,0-1-1 0 0,-1 0 1 0 0,1 0 0 0 0,0 0 0 0 0,-1 0 0 0 0,1 0-1 0 0,0-1 1 0 0,-1 1 0 0 0,1 0 0 0 0,0-1 0 0 0,0 1-1 0 0,-1-1 1 0 0,1 1 0 0 0,0-1 0 0 0,0 1 0 0 0,0-1-1 0 0,0 0 1 0 0,0 0 0 0 0,-1 1 0 0 0,1-1 0 0 0,1 0-1 0 0,-1 0 1 0 0,0 0 0 0 0,0 0 0 0 0,0 0 0 0 0,0 0-1 0 0,1 0 1 0 0,-1-1 0 0 0,0 1 0 0 0,1 0 0 0 0,-1 0-1 0 0,1 0 1 0 0,0-1 0 0 0,-1 1 0 0 0,1 0 0 0 0,0-1-1 0 0,0 1 1 0 0,0 0 0 0 0,0-1 0 0 0,0 1 0 0 0,0 0-1 0 0,0-1 1 0 0,0 1 0 0 0,0 0 0 0 0,1-1 0 0 0,-1 1 0 0 0,0 0-1 0 0,1 0 1 0 0,0-2 0 0 0,3-11-1399 0 0</inkml:trace>
</inkml:ink>
</file>

<file path=ppt/ink/ink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4.627"/>
    </inkml:context>
    <inkml:brush xml:id="br0">
      <inkml:brushProperty name="width" value="0.05" units="cm"/>
      <inkml:brushProperty name="height" value="0.05" units="cm"/>
      <inkml:brushProperty name="color" value="#004F8B"/>
    </inkml:brush>
  </inkml:definitions>
  <inkml:trace contextRef="#ctx0" brushRef="#br0">1096 17 4156 0 0,'7'-16'12957'0'0,"-28"29"-12140"0"0,0 1 0 0 0,0 1-1 0 0,2 1 1 0 0,0 0 0 0 0,-18 21 0 0 0,-19 17 78 0 0,-353 276 1885 0 0,121-130-9831 0 0,279-194 6285 0 0,-12 8-1550 0 0,1-1-1 0 0,-2 0 0 0 0,0-1 1 0 0,0-2-1 0 0,-1 0 0 0 0,-29 8 0 0 0,32-15 782 0 0</inkml:trace>
</inkml:ink>
</file>

<file path=ppt/ink/ink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4.955"/>
    </inkml:context>
    <inkml:brush xml:id="br0">
      <inkml:brushProperty name="width" value="0.05" units="cm"/>
      <inkml:brushProperty name="height" value="0.05" units="cm"/>
      <inkml:brushProperty name="color" value="#004F8B"/>
    </inkml:brush>
  </inkml:definitions>
  <inkml:trace contextRef="#ctx0" brushRef="#br0">0 91 5989 0 0,'0'0'1852'0'0,"7"-12"-132"0"0,-1 5-164 0 0,0 0-164 0 0,7 0-212 0 0,-1 0-64 0 0,2-1-124 0 0,1 1-231 0 0,-1-2-109 0 0,-1 0-608 0 0,1 6-484 0 0,1-3-709 0 0,-7 5-1587 0 0,0-1 24 0 0,0-3-4301 0 0</inkml:trace>
</inkml:ink>
</file>

<file path=ppt/ink/ink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5.658"/>
    </inkml:context>
    <inkml:brush xml:id="br0">
      <inkml:brushProperty name="width" value="0.05" units="cm"/>
      <inkml:brushProperty name="height" value="0.05" units="cm"/>
      <inkml:brushProperty name="color" value="#004F8B"/>
    </inkml:brush>
  </inkml:definitions>
  <inkml:trace contextRef="#ctx0" brushRef="#br0">667 80 5076 0 0,'0'0'7863'0'0,"-13"32"-4531"0"0,10-19-2736 0 0,1-1 0 0 0,-2 1 1 0 0,0-1-1 0 0,-7 15 0 0 0,9-22-406 0 0,0 0-1 0 0,0 0 1 0 0,0 0-1 0 0,-1-1 0 0 0,0 1 1 0 0,0-1-1 0 0,0 0 1 0 0,-1 0-1 0 0,1 0 1 0 0,-1 0-1 0 0,0-1 1 0 0,0 1-1 0 0,-6 3 1 0 0,9-7-152 0 0,0 1 0 0 0,0-1 0 0 0,0 1 0 0 0,-1-1 0 0 0,1 0 0 0 0,0 0 0 0 0,0 1 0 0 0,0-1-1 0 0,-1 0 1 0 0,1 0 0 0 0,0 0 0 0 0,0 0 0 0 0,0 0 0 0 0,-1 0 0 0 0,1-1 0 0 0,0 1 0 0 0,0 0 0 0 0,0-1 0 0 0,0 1 0 0 0,-1 0 0 0 0,1-1 0 0 0,0 1 0 0 0,0-1 0 0 0,0 0 0 0 0,0 1 0 0 0,-1-2 0 0 0,0 0-2 0 0,0-1-1 0 0,0 1 1 0 0,1-1-1 0 0,-1 1 1 0 0,1-1-1 0 0,-1 1 0 0 0,1-1 1 0 0,0 0-1 0 0,0 0 1 0 0,-1-4-1 0 0,-1-6-41 0 0,1 0 0 0 0,0-1 0 0 0,1-21-1 0 0,-2-18-18 0 0,2-31-47 0 0,1 84 77 0 0,0 0-1 0 0,0 0 1 0 0,0 0 0 0 0,0 0 0 0 0,1 0-1 0 0,-1 0 1 0 0,0 0 0 0 0,0 0-1 0 0,0 0 1 0 0,0 0 0 0 0,0 1-1 0 0,0-1 1 0 0,0 0 0 0 0,0 0-1 0 0,1 0 1 0 0,-1 0 0 0 0,0 0-1 0 0,0 0 1 0 0,0 0 0 0 0,0 0-1 0 0,0 0 1 0 0,0 0 0 0 0,0 0-1 0 0,1 0 1 0 0,-1 0 0 0 0,0 0 0 0 0,0 0-1 0 0,0-1 1 0 0,0 1 0 0 0,0 0-1 0 0,0 0 1 0 0,0 0 0 0 0,0 0-1 0 0,1 0 1 0 0,-1 0 0 0 0,0 0-1 0 0,0 0 1 0 0,0 0 0 0 0,0 0-1 0 0,0 0 1 0 0,0 0 0 0 0,0-1-1 0 0,0 1 1 0 0,0 0 0 0 0,0 0-1 0 0,0 0 1 0 0,0 0 0 0 0,0 0 0 0 0,0 0-1 0 0,0 0 1 0 0,0 0 0 0 0,0-1-1 0 0,0 1 1 0 0,1 0 0 0 0,-1 0-1 0 0,0 0 1 0 0,-1 0 0 0 0,1 0-1 0 0,0 0 1 0 0,0 0 0 0 0,0-1-1 0 0,8 16 142 0 0,2 23 200 0 0,-9-28-295 0 0,-1 0-1 0 0,-1 0 1 0 0,1 0-1 0 0,-1 0 1 0 0,-1 0-1 0 0,0-1 1 0 0,-1 1 0 0 0,1-1-1 0 0,-2 1 1 0 0,1-1-1 0 0,-1 0 1 0 0,-1 0-1 0 0,-9 15 1 0 0,-6 2 60 0 0,-1 0 1 0 0,-45 41-1 0 0,48-51-62 0 0,1 1 0 0 0,1 0 0 0 0,1 1-1 0 0,0 0 1 0 0,1 1 0 0 0,-21 39 0 0 0,7 19 116 0 0,20-50-207 0 0,-2 0 0 0 0,-18 32 0 0 0,24-50 90 0 0,-2-1 0 0 0,1 0 1 0 0,-2 0-1 0 0,1 0 0 0 0,-1 0 0 0 0,0-1 0 0 0,0 0 0 0 0,-1-1 0 0 0,0 0 0 0 0,-12 8 0 0 0,18-13 26 0 0,0 1 0 0 0,0-1 0 0 0,0 0 1 0 0,0 0-1 0 0,0 0 0 0 0,0 0 0 0 0,0 0 0 0 0,-1 0 0 0 0,1-1 0 0 0,0 1 0 0 0,0-1 0 0 0,-1 1 0 0 0,1-1 0 0 0,-1 0 0 0 0,1 0 0 0 0,0 0 0 0 0,-1 0 0 0 0,1-1 0 0 0,0 1 0 0 0,-1-1 0 0 0,1 1 0 0 0,0-1 0 0 0,0 0 0 0 0,-1 0 0 0 0,1 0 0 0 0,0 0 0 0 0,0 0 0 0 0,0 0 0 0 0,0-1 0 0 0,0 1 0 0 0,0-1 0 0 0,1 1 1 0 0,-1-1-1 0 0,0 0 0 0 0,1 1 0 0 0,-1-1 0 0 0,1 0 0 0 0,0 0 0 0 0,0 0 0 0 0,-2-3 0 0 0,0-2 68 0 0,-1-1 1 0 0,1 0 0 0 0,0-1-1 0 0,1 1 1 0 0,0 0 0 0 0,0-1-1 0 0,1 1 1 0 0,0-1-1 0 0,1-15 1 0 0,2-14-259 0 0,2-1 0 0 0,13-56 0 0 0,-13 77-574 0 0,1 0-1 0 0,1 1 1 0 0,1 0 0 0 0,0 0 0 0 0,1 1 0 0 0,0 0-1 0 0,17-22 1 0 0,-5 17-2957 0 0,-16 19 2527 0 0,-1 0-1 0 0,0-1 1 0 0,1 1 0 0 0,-1 0-1 0 0,1 1 1 0 0,0-1 0 0 0,0 1-1 0 0,-1 0 1 0 0,1-1 0 0 0,0 2-1 0 0,0-1 1 0 0,0 0 0 0 0,0 1-1 0 0,5 0 1 0 0,14 5-1380 0 0,-9 0 1008 0 0</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48.928"/>
    </inkml:context>
    <inkml:brush xml:id="br0">
      <inkml:brushProperty name="width" value="0.05" units="cm"/>
      <inkml:brushProperty name="height" value="0.05" units="cm"/>
      <inkml:brushProperty name="color" value="#E71224"/>
    </inkml:brush>
  </inkml:definitions>
  <inkml:trace contextRef="#ctx0" brushRef="#br0">667 253 4256 0 0,'-1'-1'419'0'0,"1"1"-1"0"0,0-1 1 0 0,0 1-1 0 0,-1-1 1 0 0,1 1-1 0 0,-2-2 837 0 0,2 2-836 0 0,-1-1-1 0 0,1 1 0 0 0,-1 0 1 0 0,1-1-1 0 0,-1 1 1 0 0,1 0-1 0 0,-1-1 1 0 0,1 1-1 0 0,-1 0 0 0 0,0 0 1 0 0,1-1-1 0 0,-1 1 1 0 0,0 0-1 0 0,1 0 1 0 0,-1 0-1 0 0,0 0 0 0 0,-19 9 623 0 0,1 1-1 0 0,0 1 1 0 0,1 0-1 0 0,1 2 1 0 0,0 0-1 0 0,0 1 1 0 0,1 0-1 0 0,1 2 1 0 0,-13 16-1 0 0,20-19-704 0 0,5-6-157 0 0,3-4-50 0 0,-3 26 416 0 0,3-25-533 0 0,0 0-1 0 0,0 0 1 0 0,1 0 0 0 0,-1 0 0 0 0,1 0-1 0 0,-1-1 1 0 0,1 1 0 0 0,0 0 0 0 0,3 6-1 0 0,-4-5 68 0 0,0-1-1 0 0,-1 1 1 0 0,1 0-1 0 0,-1-1 1 0 0,0 1-1 0 0,-1-1 1 0 0,1 1-1 0 0,-4 6 1 0 0,-2-1 82 0 0,1-1 1 0 0,-1 0 0 0 0,-1-1 0 0 0,1 1 0 0 0,-1-1 0 0 0,-1-1-1 0 0,0 0 1 0 0,0 0 0 0 0,0-1 0 0 0,-1 0 0 0 0,0 0 0 0 0,-18 7-1 0 0,13-7 52 0 0,-1 0 0 0 0,0-1 0 0 0,0 0 0 0 0,0-1 0 0 0,-1-1 0 0 0,1-1 0 0 0,-1 0 0 0 0,-16-1 0 0 0,20-1-103 0 0,0-2 0 0 0,1 1 0 0 0,-1-2 0 0 0,1 0 0 0 0,-21-7-1 0 0,28 8-66 0 0,0 0 0 0 0,1-1-1 0 0,-1 1 1 0 0,1-1 0 0 0,-1 0-1 0 0,1 0 1 0 0,0 0 0 0 0,1-1-1 0 0,-6-4 1 0 0,7 5-32 0 0,0 0-1 0 0,1 0 1 0 0,-1 1 0 0 0,0-1 0 0 0,1 0 0 0 0,0-1 0 0 0,-1 1-1 0 0,1 0 1 0 0,-1-5 0 0 0,2-1-11 0 0,-1 0 0 0 0,1 0 0 0 0,1 0 0 0 0,0 1 0 0 0,0-1 0 0 0,0 0 0 0 0,1 0 0 0 0,1 1 0 0 0,-1-1 0 0 0,1 1 0 0 0,1-1 0 0 0,0 1 0 0 0,0 0 0 0 0,10-13 0 0 0,7-9 0 0 0,0 1 0 0 0,31-30 0 0 0,22-12-2732 0 0,49-21-8055 0 0,7 11-1191 0 0,-41 31 7126 0 0,-57 32 4251 0 0,-11 6-1032 0 0</inkml:trace>
</inkml:ink>
</file>

<file path=ppt/ink/ink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6.002"/>
    </inkml:context>
    <inkml:brush xml:id="br0">
      <inkml:brushProperty name="width" value="0.05" units="cm"/>
      <inkml:brushProperty name="height" value="0.05" units="cm"/>
      <inkml:brushProperty name="color" value="#004F8B"/>
    </inkml:brush>
  </inkml:definitions>
  <inkml:trace contextRef="#ctx0" brushRef="#br0">0 428 4656 0 0,'1'0'345'0'0,"0"1"0"0"0,-1-1-1 0 0,1 1 1 0 0,0-1 0 0 0,0 1-1 0 0,0-1 1 0 0,-1 1 0 0 0,1-1-1 0 0,0 0 1 0 0,0 1-1 0 0,0-1 1 0 0,0 0 0 0 0,-1 0-1 0 0,1 0 1 0 0,0 0 0 0 0,0 0-1 0 0,0 0 1 0 0,0 0 0 0 0,0 0-1 0 0,1 0 1 0 0,24-9 2604 0 0,20-19-851 0 0,-45 28-2042 0 0,72-58 450 0 0,26-44-5213 0 0,43-85-5367 0 0,-107 138 8212 0 0</inkml:trace>
</inkml:ink>
</file>

<file path=ppt/ink/ink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6.346"/>
    </inkml:context>
    <inkml:brush xml:id="br0">
      <inkml:brushProperty name="width" value="0.05" units="cm"/>
      <inkml:brushProperty name="height" value="0.05" units="cm"/>
      <inkml:brushProperty name="color" value="#004F8B"/>
    </inkml:brush>
  </inkml:definitions>
  <inkml:trace contextRef="#ctx0" brushRef="#br0">997 34 4012 0 0,'0'-1'349'0'0,"1"0"0"0"0,0 1 0 0 0,0-1 0 0 0,0 0 0 0 0,0 0 0 0 0,0 0 0 0 0,-1 0-1 0 0,1-1 1 0 0,0 1 0 0 0,-1 0 0 0 0,1 0 0 0 0,-1 0 0 0 0,1 0 0 0 0,-1-1 0 0 0,0 1-1 0 0,0 0 1 0 0,1 0 0 0 0,-1-1 0 0 0,0 1 0 0 0,0 0 0 0 0,0 0 0 0 0,0-3 0 0 0,-1 3-170 0 0,0 1 1 0 0,0-1-1 0 0,0 0 1 0 0,0 1-1 0 0,0-1 1 0 0,0 1-1 0 0,1 0 0 0 0,-1-1 1 0 0,0 1-1 0 0,0 0 1 0 0,0 0-1 0 0,0-1 1 0 0,0 1-1 0 0,0 0 1 0 0,0 0-1 0 0,0 0 1 0 0,0 0-1 0 0,-1 0 1 0 0,1 0-1 0 0,0 1 1 0 0,-1-1-1 0 0,-8 2 345 0 0,0 0-1 0 0,-1 1 0 0 0,1 0 1 0 0,-13 7-1 0 0,-20 15 295 0 0,1 2 0 0 0,1 2 0 0 0,-68 63 0 0 0,70-58-418 0 0,-257 254-1511 0 0,169-158-3668 0 0,-4-4-4472 0 0,69-76 5057 0 0,31-27 2379 0 0</inkml:trace>
</inkml:ink>
</file>

<file path=ppt/ink/ink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7.299"/>
    </inkml:context>
    <inkml:brush xml:id="br0">
      <inkml:brushProperty name="width" value="0.05" units="cm"/>
      <inkml:brushProperty name="height" value="0.05" units="cm"/>
      <inkml:brushProperty name="color" value="#004F8B"/>
    </inkml:brush>
  </inkml:definitions>
  <inkml:trace contextRef="#ctx0" brushRef="#br0">253 198 4412 0 0,'0'0'7644'0'0,"0"5"-6735"0"0,-1 7-419 0 0,0-1 1 0 0,-2 1-1 0 0,1 0 1 0 0,-1-1-1 0 0,-1 0 1 0 0,0 1 0 0 0,0-2-1 0 0,-1 1 1 0 0,-1 0-1 0 0,-7 10 1 0 0,8-13-216 0 0,0-1 1 0 0,0 1 0 0 0,-1-1 0 0 0,0 0-1 0 0,0 0 1 0 0,-1-1 0 0 0,0 1-1 0 0,0-1 1 0 0,0-1 0 0 0,-1 0-1 0 0,0 0 1 0 0,0 0 0 0 0,0-1-1 0 0,-10 3 1 0 0,16-6-151 0 0,0 0 1 0 0,-1-1-1 0 0,1 1 1 0 0,0-1-1 0 0,-1 0 0 0 0,1 1 1 0 0,-1-1-1 0 0,1 0 1 0 0,-1-1-1 0 0,1 1 0 0 0,0 0 1 0 0,-1-1-1 0 0,1 1 1 0 0,0-1-1 0 0,-1 0 0 0 0,1 0 1 0 0,0 0-1 0 0,0 0 1 0 0,-1 0-1 0 0,1 0 0 0 0,0 0 1 0 0,-3-4-1 0 0,2 2 8 0 0,0-1 1 0 0,0 0-1 0 0,0 0 0 0 0,0 0 0 0 0,1 0 0 0 0,-1-1 1 0 0,1 1-1 0 0,1-1 0 0 0,-1 1 0 0 0,-2-9 0 0 0,0-6-7 0 0,1-1 0 0 0,1 1-1 0 0,1-1 1 0 0,1-30 0 0 0,9-33-1653 0 0,0 28-2764 0 0,0 9-2890 0 0,1 1-4446 0 0,-8 37 9863 0 0</inkml:trace>
</inkml:ink>
</file>

<file path=ppt/ink/ink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7.721"/>
    </inkml:context>
    <inkml:brush xml:id="br0">
      <inkml:brushProperty name="width" value="0.05" units="cm"/>
      <inkml:brushProperty name="height" value="0.05" units="cm"/>
      <inkml:brushProperty name="color" value="#004F8B"/>
    </inkml:brush>
  </inkml:definitions>
  <inkml:trace contextRef="#ctx0" brushRef="#br0">89 302 3684 0 0,'-4'-12'1403'0'0,"1"-1"0"0"0,1 0 0 0 0,0 0 0 0 0,0 0 0 0 0,1-13 0 0 0,1 8-419 0 0,1-1-1 0 0,1 1 1 0 0,0-1 0 0 0,2 1 0 0 0,8-28-1 0 0,-11 41-875 0 0,0 0-1 0 0,1 1 1 0 0,0-1 0 0 0,0 1-1 0 0,0 0 1 0 0,1-1-1 0 0,-1 1 1 0 0,1 0-1 0 0,0 1 1 0 0,0-1 0 0 0,0 0-1 0 0,1 1 1 0 0,-1-1-1 0 0,1 1 1 0 0,0 0-1 0 0,0 1 1 0 0,7-5-1 0 0,-9 7-44 0 0,0 1-48 0 0,0 0 1 0 0,0 1 0 0 0,0-1 0 0 0,0 1 0 0 0,0-1 0 0 0,-1 1 0 0 0,1 0 0 0 0,0 0 0 0 0,-1 0-1 0 0,0 0 1 0 0,2 3 0 0 0,-1 3-203 0 0,-1 1-1 0 0,0-1 1 0 0,-1 1-1 0 0,0 0 1 0 0,0-1-1 0 0,-1 1 1 0 0,0-1-1 0 0,0 1 1 0 0,-1-1-1 0 0,0 0 1 0 0,-4 9-1 0 0,-7 17-3045 0 0,-21 39 0 0 0,26-57 1885 0 0,-11 21-2890 0 0,-48 68-1 0 0,40-69 2627 0 0</inkml:trace>
</inkml:ink>
</file>

<file path=ppt/ink/ink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8.408"/>
    </inkml:context>
    <inkml:brush xml:id="br0">
      <inkml:brushProperty name="width" value="0.05" units="cm"/>
      <inkml:brushProperty name="height" value="0.05" units="cm"/>
      <inkml:brushProperty name="color" value="#004F8B"/>
    </inkml:brush>
  </inkml:definitions>
  <inkml:trace contextRef="#ctx0" brushRef="#br0">1032 20 5208 0 0,'12'-20'13935'0'0,"-10"25"-13664"0"0,-1 0 0 0 0,1 0 1 0 0,-1 0-1 0 0,-1 0 0 0 0,1 1 0 0 0,-1-1 0 0 0,1 0 1 0 0,-1 0-1 0 0,-1 0 0 0 0,1 0 0 0 0,-1 1 0 0 0,0-1 0 0 0,0 0 1 0 0,-2 5-1 0 0,0 0 77 0 0,0 0 0 0 0,-1 0 0 0 0,0-1 0 0 0,-1 0 0 0 0,0 1 1 0 0,-10 13-1 0 0,15-23-333 0 0,0 1 0 0 0,0-1 0 0 0,-1 1 0 0 0,1 0 0 0 0,-1-1 0 0 0,1 1 0 0 0,-1-1 0 0 0,1 1 0 0 0,0-1 0 0 0,-1 0 0 0 0,0 1 0 0 0,1-1 0 0 0,-1 0 0 0 0,1 1 0 0 0,-1-1 0 0 0,1 0 0 0 0,-1 1 0 0 0,0-1 0 0 0,1 0 0 0 0,-1 0 0 0 0,0 0 0 0 0,1 0 0 0 0,-1 1 0 0 0,0-1 0 0 0,1 0 0 0 0,-1 0 0 0 0,0 0 0 0 0,1-1 1 0 0,-1 1-1 0 0,-1 0 0 0 0,-11-18 241 0 0,-3-45-68 0 0,13 48-122 0 0,2 14-83 0 0,1 0 23 0 0,-3-2 181 0 0,-4 22 153 0 0,-2 1 0 0 0,0-2 0 0 0,-1 1 1 0 0,-1-1-1 0 0,0-1 0 0 0,-2 0 0 0 0,0-1 1 0 0,0 0-1 0 0,-2-1 0 0 0,0 0 0 0 0,0-2 1 0 0,-2 1-1 0 0,1-2 0 0 0,-2 0 0 0 0,-18 9 1 0 0,11-10-279 0 0,-1-1 1 0 0,-1-1 0 0 0,1-1 0 0 0,-1-2 0 0 0,-1 0 0 0 0,1-2 0 0 0,-1-1-1 0 0,1-1 1 0 0,-1-2 0 0 0,-42-3 0 0 0,35-1-258 0 0,0-2 0 0 0,1-1 0 0 0,0-2 0 0 0,0-1 0 0 0,0-1 0 0 0,2-2 0 0 0,-58-32 0 0 0,86 43 391 0 0,-12-7-2801 0 0,-1-4-3905 0 0,15 12 5421 0 0,1 0 1 0 0,-1 0-1 0 0,1-1 1 0 0,-1 1-1 0 0,1-1 1 0 0,0 1-1 0 0,0-1 1 0 0,-1 1-1 0 0,1-1 1 0 0,0 0-1 0 0,1 0 1 0 0,-1 1-1 0 0,0-1 1 0 0,0 0-1 0 0,1 0 1 0 0,-1 0-1 0 0,0-2 1 0 0,1-4-659 0 0</inkml:trace>
</inkml:ink>
</file>

<file path=ppt/ink/ink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8.955"/>
    </inkml:context>
    <inkml:brush xml:id="br0">
      <inkml:brushProperty name="width" value="0.05" units="cm"/>
      <inkml:brushProperty name="height" value="0.05" units="cm"/>
      <inkml:brushProperty name="color" value="#004F8B"/>
    </inkml:brush>
  </inkml:definitions>
  <inkml:trace contextRef="#ctx0" brushRef="#br0">9 70 5721 0 0,'8'17'10486'0'0,"9"14"-1756"0"0,-13-26-4971 0 0,-10-13-6728 0 0,-11-25-9392 0 0,5-30 2314 0 0,10 44 8148 0 0</inkml:trace>
</inkml:ink>
</file>

<file path=ppt/ink/ink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09.315"/>
    </inkml:context>
    <inkml:brush xml:id="br0">
      <inkml:brushProperty name="width" value="0.05" units="cm"/>
      <inkml:brushProperty name="height" value="0.05" units="cm"/>
      <inkml:brushProperty name="color" value="#004F8B"/>
    </inkml:brush>
  </inkml:definitions>
  <inkml:trace contextRef="#ctx0" brushRef="#br0">6 117 5897 0 0,'-5'-5'10889'0'0,"12"0"-10158"0"0,0 0-1 0 0,1 1 1 0 0,-1 0 0 0 0,1 1-1 0 0,14-5 1 0 0,47-8-2078 0 0,-51 13-942 0 0,-1-1 0 0 0,0 0 1 0 0,0-1-1 0 0,0-1 0 0 0,20-11 0 0 0,-6-1-1764 0 0,-18 8 2268 0 0</inkml:trace>
</inkml:ink>
</file>

<file path=ppt/ink/ink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10.127"/>
    </inkml:context>
    <inkml:brush xml:id="br0">
      <inkml:brushProperty name="width" value="0.05" units="cm"/>
      <inkml:brushProperty name="height" value="0.05" units="cm"/>
      <inkml:brushProperty name="color" value="#004F8B"/>
    </inkml:brush>
  </inkml:definitions>
  <inkml:trace contextRef="#ctx0" brushRef="#br0">157 118 5056 0 0,'5'-50'8239'0'0,"5"-18"3017"0"0,-16 103-8411 0 0,-2 69 0 0 0,1-5-319 0 0,3-64-3087 0 0,0 10-3614 0 0,-12 54 0 0 0,13-88 3474 0 0,0 0-1 0 0,0 0 1 0 0,-1 0 0 0 0,0 0 0 0 0,-1-1 0 0 0,0 1 0 0 0,-1-1-1 0 0,0 0 1 0 0,-1-1 0 0 0,-8 10 0 0 0,13-17-85 0 0,0 0 0 0 0,0 0 1 0 0,0 0-1 0 0,-1 0 0 0 0,1-1 1 0 0,-1 1-1 0 0,1 0 0 0 0,-1-1 0 0 0,1 0 1 0 0,-1 0-1 0 0,0 0 0 0 0,0 0 1 0 0,0 0-1 0 0,1 0 0 0 0,-1-1 1 0 0,0 1-1 0 0,-4-1 0 0 0,-9-1-918 0 0</inkml:trace>
</inkml:ink>
</file>

<file path=ppt/ink/ink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10.815"/>
    </inkml:context>
    <inkml:brush xml:id="br0">
      <inkml:brushProperty name="width" value="0.05" units="cm"/>
      <inkml:brushProperty name="height" value="0.05" units="cm"/>
      <inkml:brushProperty name="color" value="#004F8B"/>
    </inkml:brush>
  </inkml:definitions>
  <inkml:trace contextRef="#ctx0" brushRef="#br0">1236 14 4012 0 0,'-3'-3'2971'0'0,"2"3"-2376"0"0,0-1-1 0 0,1 1 0 0 0,-1-1 0 0 0,0 1 0 0 0,0-1 1 0 0,0 1-1 0 0,1 0 0 0 0,-1-1 0 0 0,0 1 0 0 0,0 0 0 0 0,0 0 1 0 0,0 0-1 0 0,-1-1 0 0 0,-3 13 609 0 0,0 1 0 0 0,0-1 1 0 0,2 1-1 0 0,0 0 0 0 0,-3 24 0 0 0,-9 32 1156 0 0,12-60-2141 0 0,0 0 0 0 0,-1 0 1 0 0,0-1-1 0 0,-9 14 0 0 0,11-19-331 0 0,0 0 0 0 0,0 0-1 0 0,0-1 1 0 0,0 1 0 0 0,0-1-1 0 0,-1 0 1 0 0,1 0 0 0 0,-1 0-1 0 0,0 0 1 0 0,1 0 0 0 0,-1 0-1 0 0,0-1 1 0 0,0 1 0 0 0,0-1 0 0 0,0 0-1 0 0,-5 1 1 0 0,6-2-197 0 0,-4 0 138 0 0,-1 0 1 0 0,0 1-1 0 0,0 0 1 0 0,0 0-1 0 0,-10 3 0 0 0,7 6 320 0 0,-1-1-1 0 0,0 0 0 0 0,-1 0 1 0 0,0-1-1 0 0,-1-1 0 0 0,1 0 1 0 0,-1 0-1 0 0,-1-2 0 0 0,1 1 0 0 0,-1-2 1 0 0,0 0-1 0 0,0 0 0 0 0,0-2 1 0 0,-1 1-1 0 0,-27-1 0 0 0,32-1-40 0 0,-1 1-1 0 0,1 0 0 0 0,0 0 1 0 0,0 1-1 0 0,1 0 0 0 0,-1 0 1 0 0,1 1-1 0 0,-1 1 0 0 0,1-1 1 0 0,0 2-1 0 0,1-1 0 0 0,-15 13 1 0 0,-26 13 659 0 0,21-18-393 0 0,-1-1 1 0 0,0-2-1 0 0,-1-1 0 0 0,0-1 1 0 0,-1-1-1 0 0,1-2 0 0 0,-1-1 0 0 0,0-2 1 0 0,-1-1-1 0 0,1-1 0 0 0,0-2 0 0 0,0-1 1 0 0,-49-11-1 0 0,72 13-354 0 0,1-1 0 0 0,-1 0 0 0 0,0-1 0 0 0,1 0 0 0 0,-1 0 0 0 0,1 0 0 0 0,0-1 0 0 0,0 0 0 0 0,0-1 0 0 0,0 1 0 0 0,1-1 0 0 0,0-1 0 0 0,0 1 0 0 0,0-1 0 0 0,1 0 0 0 0,0 0 0 0 0,-8-14 0 0 0,8 11-302 0 0,1 0 1 0 0,0 0-1 0 0,1-1 1 0 0,0 1-1 0 0,1-1 1 0 0,0 0-1 0 0,0 0 1 0 0,0-19-1 0 0,7-61-4789 0 0,3 47-556 0 0,1 1-1 0 0,2 1 1 0 0,17-41 0 0 0,-21 63 3813 0 0</inkml:trace>
</inkml:ink>
</file>

<file path=ppt/ink/ink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11.205"/>
    </inkml:context>
    <inkml:brush xml:id="br0">
      <inkml:brushProperty name="width" value="0.05" units="cm"/>
      <inkml:brushProperty name="height" value="0.05" units="cm"/>
      <inkml:brushProperty name="color" value="#004F8B"/>
    </inkml:brush>
  </inkml:definitions>
  <inkml:trace contextRef="#ctx0" brushRef="#br0">1 21 4432 0 0,'37'11'7629'0'0,"-29"-10"-6677"0"0,0 0 1 0 0,0 0-1 0 0,0 0 1 0 0,1-1-1 0 0,10-1 0 0 0,4-2 793 0 0,44-13 0 0 0,-6 1-556 0 0,-59 15-1046 0 0,40 20 810 0 0,-11-3-2972 0 0,-28-16 1054 0 0,0 0-1 0 0,1-1 0 0 0,-1 1 0 0 0,0-1 0 0 0,1 0 1 0 0,-1 0-1 0 0,0 0 0 0 0,1 0 0 0 0,-1-1 0 0 0,1 1 1 0 0,-1-1-1 0 0,0 0 0 0 0,0 0 0 0 0,1 0 1 0 0,-1-1-1 0 0,0 1 0 0 0,0-1 0 0 0,0 0 0 0 0,2-1 1 0 0,2-3-711 0 0</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49.787"/>
    </inkml:context>
    <inkml:brush xml:id="br0">
      <inkml:brushProperty name="width" value="0.05" units="cm"/>
      <inkml:brushProperty name="height" value="0.05" units="cm"/>
      <inkml:brushProperty name="color" value="#E71224"/>
    </inkml:brush>
  </inkml:definitions>
  <inkml:trace contextRef="#ctx0" brushRef="#br0">270 288 4348 0 0,'0'0'11038'0'0,"-2"5"-9929"0"0,-2 4-413 0 0,-1 1 0 0 0,0-1-1 0 0,0 0 1 0 0,-1 0 0 0 0,0-1 0 0 0,0 1 0 0 0,-1-1 0 0 0,-1-1 0 0 0,1 1-1 0 0,-17 11 1 0 0,17-13-388 0 0,-1 0-1 0 0,0 0 0 0 0,-1-1 1 0 0,1-1-1 0 0,-1 1 1 0 0,0-1-1 0 0,0-1 0 0 0,0 1 1 0 0,0-2-1 0 0,-1 1 0 0 0,1-1 1 0 0,-13 1-1 0 0,20-3-273 0 0,-1 0-1 0 0,1 0 0 0 0,0 0 1 0 0,0 0-1 0 0,-1-1 0 0 0,1 1 1 0 0,0-1-1 0 0,0 1 0 0 0,-1-1 1 0 0,1 0-1 0 0,0 1 1 0 0,0-1-1 0 0,0 0 0 0 0,0-1 1 0 0,0 1-1 0 0,0 0 0 0 0,0-1 1 0 0,1 1-1 0 0,-1-1 0 0 0,0 1 1 0 0,1-1-1 0 0,-1 0 0 0 0,-1-1 1 0 0,2-1 82 0 0,-1 1-1 0 0,1-1 1 0 0,0 1 0 0 0,0-1 0 0 0,0 1 0 0 0,1-1-1 0 0,-1 0 1 0 0,1 1 0 0 0,0-1 0 0 0,0 0 0 0 0,0 0-1 0 0,2-6 1 0 0,2-10 344 0 0,1 1 1 0 0,0 0-1 0 0,2 0 0 0 0,9-18 0 0 0,-14 32-445 0 0,29-58-2653 0 0,23-28-5766 0 0,-23 41 5178 0 0,-1 8-13676 0 0,-23 34 15333 0 0</inkml:trace>
</inkml:ink>
</file>

<file path=ppt/ink/ink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7.426"/>
    </inkml:context>
    <inkml:brush xml:id="br0">
      <inkml:brushProperty name="width" value="0.05" units="cm"/>
      <inkml:brushProperty name="height" value="0.05" units="cm"/>
      <inkml:brushProperty name="color" value="#004F8B"/>
    </inkml:brush>
  </inkml:definitions>
  <inkml:trace contextRef="#ctx0" brushRef="#br0">403 31 5741 0 0,'-4'-30'23316'0'0,"-4"46"-22973"0"0,1 0 0 0 0,1 0 0 0 0,0 1 1 0 0,1-1-1 0 0,1 1 0 0 0,1 1 0 0 0,-2 19 1 0 0,-13 55 620 0 0,3-43-4759 0 0,-40 92 0 0 0,45-120 2484 0 0,-1-1 0 0 0,-1 0-1 0 0,-1 0 1 0 0,-1-1 0 0 0,-1-1-1 0 0,-27 27 1 0 0,28-33-734 0 0,-1 0 0 0 0,0-1-1 0 0,-1 0 1 0 0,0-2 0 0 0,0 0 0 0 0,-20 8-1 0 0,14-9 445 0 0</inkml:trace>
</inkml:ink>
</file>

<file path=ppt/ink/ink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8.191"/>
    </inkml:context>
    <inkml:brush xml:id="br0">
      <inkml:brushProperty name="width" value="0.05" units="cm"/>
      <inkml:brushProperty name="height" value="0.05" units="cm"/>
      <inkml:brushProperty name="color" value="#004F8B"/>
    </inkml:brush>
  </inkml:definitions>
  <inkml:trace contextRef="#ctx0" brushRef="#br0">1078 63 4544 0 0,'5'-8'7109'0'0,"-5"8"-6714"0"0,1 0-1 0 0,-1-1 1 0 0,1 1 0 0 0,-1 0 0 0 0,1 0 0 0 0,-1 0 0 0 0,1 0 0 0 0,-1-1 0 0 0,1 1 0 0 0,-1 0 0 0 0,1 0-1 0 0,0 0 1 0 0,1 7 4463 0 0,-2 7-4574 0 0,0-12-699 0 0,0 5 816 0 0,-1 1 0 0 0,0-1 0 0 0,0 0 0 0 0,-1 1-1 0 0,0-1 1 0 0,0 0 0 0 0,0 0 0 0 0,-1 0 0 0 0,0-1-1 0 0,-1 1 1 0 0,-4 6 0 0 0,4-6-430 0 0,-1-1 1 0 0,1 0 0 0 0,-1 0-1 0 0,-1-1 1 0 0,1 0-1 0 0,-1 0 1 0 0,0 0-1 0 0,0 0 1 0 0,0-1-1 0 0,-9 4 1 0 0,12-7-112 0 0,0 0 0 0 0,0 0-1 0 0,0 0 1 0 0,-1 0 0 0 0,1-1 0 0 0,0 1 0 0 0,-1-1 0 0 0,1 0 0 0 0,-7-1 0 0 0,7 1 159 0 0,-1 0 0 0 0,1 0 0 0 0,-1 0 0 0 0,0 0 0 0 0,1 0 0 0 0,-1 1 0 0 0,1 0 0 0 0,-1 0 0 0 0,1 0 0 0 0,-4 1 0 0 0,-30 17 833 0 0,23-11-629 0 0,0 0 0 0 0,-1-1-1 0 0,0-1 1 0 0,0 0 0 0 0,-1-1 0 0 0,1-1 0 0 0,-1 0 0 0 0,0-1 0 0 0,-17 1 0 0 0,30-4-277 0 0,0 1 53 0 0,-4 0-5 0 0,-11-5-58 0 0,0 0-70 0 0,5 3-10 0 0,-1 4 247 0 0,1 0 1 0 0,-1 1-1 0 0,1 0 1 0 0,0 1-1 0 0,-22 11 1 0 0,18-7 155 0 0,-1-1 0 0 0,-37 10-1 0 0,30-13-34 0 0,6-1-111 0 0,19-4-108 0 0,-76 8 682 0 0,27-8-318 0 0,-26-8 114 0 0,61 6-422 0 0,0-1 0 0 0,0 0 0 0 0,1-1 0 0 0,-1-1 0 0 0,1 0 0 0 0,0 0 0 0 0,0-2 0 0 0,1 1 0 0 0,0-2 0 0 0,0 0 0 0 0,0 0 0 0 0,-10-11 0 0 0,19 16-171 0 0,0 0 1 0 0,0-1-1 0 0,0 1 0 0 0,1-1 1 0 0,0 1-1 0 0,-1-1 0 0 0,1 0 1 0 0,0 0-1 0 0,1 0 0 0 0,-1 0 1 0 0,1-1-1 0 0,-1 1 0 0 0,2 0 1 0 0,-1-1-1 0 0,0 1 0 0 0,1-1 1 0 0,0-7-1 0 0,1 4-629 0 0,0 1 0 0 0,0-1 0 0 0,1 1 1 0 0,1 0-1 0 0,-1 0 0 0 0,1 0 0 0 0,0 0 0 0 0,1 0 0 0 0,6-10 1 0 0,7-6-3311 0 0,1 1 0 0 0,1 1 1 0 0,1 0-1 0 0,32-25 1 0 0,-41 37 2494 0 0</inkml:trace>
</inkml:ink>
</file>

<file path=ppt/ink/ink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48.519"/>
    </inkml:context>
    <inkml:brush xml:id="br0">
      <inkml:brushProperty name="width" value="0.05" units="cm"/>
      <inkml:brushProperty name="height" value="0.05" units="cm"/>
      <inkml:brushProperty name="color" value="#004F8B"/>
    </inkml:brush>
  </inkml:definitions>
  <inkml:trace contextRef="#ctx0" brushRef="#br0">1 95 2648 0 0,'24'-14'8783'0'0,"-14"9"-7679"0"0,20-4 1298 0 0,1 3 1 0 0,49-6-1 0 0,20-4-2872 0 0,-91 14-1521 0 0,9-5-4920 0 0,-17-6-1702 0 0,-4 3 6864 0 0</inkml:trace>
</inkml:ink>
</file>

<file path=ppt/ink/ink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54.738"/>
    </inkml:context>
    <inkml:brush xml:id="br0">
      <inkml:brushProperty name="width" value="0.05" units="cm"/>
      <inkml:brushProperty name="height" value="0.05" units="cm"/>
      <inkml:brushProperty name="color" value="#004F8B"/>
    </inkml:brush>
  </inkml:definitions>
  <inkml:trace contextRef="#ctx0" brushRef="#br0">1122 38 4208 0 0,'8'-37'17574'0'0,"-10"46"-14329"0"0,-23 63-1781 0 0,21-63-1316 0 0,-5 11 145 0 0,-1 0 0 0 0,-1-1 1 0 0,0-1-1 0 0,-1 0 0 0 0,-20 23 0 0 0,28-37-272 0 0,1 0 1 0 0,-1-1-1 0 0,1 1 1 0 0,-1-1-1 0 0,0 0 1 0 0,0 0-1 0 0,-1 0 0 0 0,1 0 1 0 0,-1-1-1 0 0,1 0 1 0 0,-9 3-1 0 0,11-4-178 0 0,-24-15-994 0 0,12-21-26 0 0,12 28 1003 0 0,0 1 0 0 0,-1 0 0 0 0,1 0 0 0 0,-1 0 0 0 0,-7-9 0 0 0,8 13 193 0 0,0 0 1 0 0,-1 0-1 0 0,1 1 0 0 0,-1-1 0 0 0,1 1 0 0 0,-1-1 0 0 0,1 1 0 0 0,-1 0 0 0 0,0 0 1 0 0,0 0-1 0 0,0 1 0 0 0,0-1 0 0 0,1 1 0 0 0,-1-1 0 0 0,0 1 0 0 0,0 0 1 0 0,0 0-1 0 0,0 0 0 0 0,0 1 0 0 0,-5 0 0 0 0,-3 1 68 0 0,0 0 0 0 0,0 1 0 0 0,0 0 0 0 0,-10 5 0 0 0,19-8-59 0 0,71-5-1269 0 0,-67 5 1207 0 0,26 11 354 0 0,-27-9-246 0 0,0 1 1 0 0,-1-1-1 0 0,1 0 0 0 0,0 0 0 0 0,-1 1 0 0 0,0-1 1 0 0,0 1-1 0 0,1-1 0 0 0,-1 0 0 0 0,-1 1 0 0 0,1-1 0 0 0,0 0 1 0 0,-1 1-1 0 0,1-1 0 0 0,-1 0 0 0 0,1 1 0 0 0,-1-1 0 0 0,0 0 1 0 0,-2 3-1 0 0,-27 46 586 0 0,18-33-419 0 0,8-11-197 0 0,1-1 1 0 0,-1 0-1 0 0,-1 0 1 0 0,1 0-1 0 0,-1-1 1 0 0,0 0-1 0 0,-10 9 1 0 0,12-12-68 0 0,0 0 0 0 0,0-1 0 0 0,0 1 0 0 0,-1-1 1 0 0,1 0-1 0 0,0 0 0 0 0,-1 0 0 0 0,1 0 0 0 0,-1-1 1 0 0,1 1-1 0 0,-1-1 0 0 0,1 0 0 0 0,-1 0 0 0 0,0 0 0 0 0,1-1 1 0 0,-1 1-1 0 0,1-1 0 0 0,-5-1 0 0 0,-8-2 268 0 0,-1 0 1 0 0,0 2-1 0 0,0 0 0 0 0,0 0 0 0 0,-32 3 0 0 0,4 8 977 0 0,15 3-401 0 0,-20 19 342 0 0,18-3-1023 0 0,2 1 0 0 0,-39 48 0 0 0,46-49-58 0 0,-2-1-1 0 0,-1-1 1 0 0,-52 42 0 0 0,73-65-82 0 0,1 1 0 0 0,0-1 0 0 0,0 0 0 0 0,0-1 0 0 0,-1 1 0 0 0,1-1 0 0 0,-1 0 0 0 0,1 0 0 0 0,-1 0 0 0 0,0-1 0 0 0,0 1 0 0 0,1-1 0 0 0,-1 0 0 0 0,0-1 0 0 0,0 1 0 0 0,0-1 0 0 0,0 0 0 0 0,-10-1 0 0 0,12 0 0 0 0,0 1 0 0 0,0 0 0 0 0,0-1 0 0 0,0 0 0 0 0,1 0 0 0 0,-1 0 0 0 0,0 0 0 0 0,0 0 0 0 0,0-1 0 0 0,1 1 0 0 0,-1-1 0 0 0,1 0 0 0 0,-1 0 0 0 0,1 0 0 0 0,0 0 0 0 0,0 0 0 0 0,0 0 0 0 0,0-1 0 0 0,0 1 0 0 0,0 0 0 0 0,1-1 0 0 0,-1 0 0 0 0,1 1 0 0 0,-1-1 0 0 0,1 0 0 0 0,0 0 0 0 0,0 0 0 0 0,1 0 0 0 0,-1 0 0 0 0,0 0 0 0 0,1 0 0 0 0,0 0 0 0 0,0 0 0 0 0,0 0 0 0 0,0 0 0 0 0,0 0 0 0 0,1 0 0 0 0,0-5 0 0 0,2-5 0 0 0,0-1 0 0 0,1 1 0 0 0,1 0 0 0 0,0 0 0 0 0,1 0 0 0 0,8-14 0 0 0,0 3-1215 0 0,1 2 0 0 0,1-1-1 0 0,1 2 1 0 0,35-36 0 0 0,-43 49 660 0 0,0 0 1 0 0,0 0-1 0 0,1 1 1 0 0,0 1-1 0 0,0-1 1 0 0,0 1-1 0 0,1 1 1 0 0,0 0-1 0 0,0 1 1 0 0,0 0-1 0 0,1 0 1 0 0,-1 1-1 0 0,17-2 1 0 0,12 7-8519 0 0,-32-1 7905 0 0,-1 1 0 0 0,0 0 1 0 0,-1 0-1 0 0,1 0 0 0 0,0 1 0 0 0,7 4 0 0 0,-1 0-464 0 0</inkml:trace>
</inkml:ink>
</file>

<file path=ppt/ink/ink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55.067"/>
    </inkml:context>
    <inkml:brush xml:id="br0">
      <inkml:brushProperty name="width" value="0.05" units="cm"/>
      <inkml:brushProperty name="height" value="0.05" units="cm"/>
      <inkml:brushProperty name="color" value="#004F8B"/>
    </inkml:brush>
  </inkml:definitions>
  <inkml:trace contextRef="#ctx0" brushRef="#br0">0 276 6325 0 0,'11'7'5921'0'0,"4"-6"-4515"0"0,0 0 1 0 0,-1-1-1 0 0,1-1 1 0 0,0 0-1 0 0,0-1 1 0 0,19-5-1 0 0,-16 2-1626 0 0,1-1-1 0 0,-1-1 0 0 0,0-1 0 0 0,30-17 0 0 0,-35 17-976 0 0,-1 0-1 0 0,0 0 1 0 0,0-1-1 0 0,-1 0 1 0 0,-1-1-1 0 0,1-1 1 0 0,-2 1-1 0 0,1-2 1 0 0,-2 1-1 0 0,1-1 0 0 0,-2-1 1 0 0,1 1-1 0 0,-2-1 1 0 0,0-1-1 0 0,8-23 1 0 0,-9 11-470 0 0</inkml:trace>
</inkml:ink>
</file>

<file path=ppt/ink/ink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55.395"/>
    </inkml:context>
    <inkml:brush xml:id="br0">
      <inkml:brushProperty name="width" value="0.05" units="cm"/>
      <inkml:brushProperty name="height" value="0.05" units="cm"/>
      <inkml:brushProperty name="color" value="#004F8B"/>
    </inkml:brush>
  </inkml:definitions>
  <inkml:trace contextRef="#ctx0" brushRef="#br0">205 14 4676 0 0,'-14'-12'28054'0'0,"9"10"-26785"0"0,-53 45-17697 0 0,0 1 5218 0 0,16-17 7675 0 0,14-12 1729 0 0</inkml:trace>
</inkml:ink>
</file>

<file path=ppt/ink/ink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55.723"/>
    </inkml:context>
    <inkml:brush xml:id="br0">
      <inkml:brushProperty name="width" value="0.05" units="cm"/>
      <inkml:brushProperty name="height" value="0.05" units="cm"/>
      <inkml:brushProperty name="color" value="#004F8B"/>
    </inkml:brush>
  </inkml:definitions>
  <inkml:trace contextRef="#ctx0" brushRef="#br0">221 61 6737 0 0,'-6'-61'21910'0'0,"7"67"-20942"0"0,1 20-234 0 0,-2 0-1 0 0,0 0 0 0 0,-1-1 0 0 0,-10 47 1 0 0,4-37-1587 0 0,-2 0 0 0 0,-2 0 0 0 0,-16 33 0 0 0,22-55-1156 0 0,-1-1 1 0 0,0-1-1 0 0,-1 1 0 0 0,0-1 1 0 0,-1-1-1 0 0,-1 1 0 0 0,1-1 1 0 0,-2-1-1 0 0,1 1 0 0 0,-1-2 1 0 0,-1 1-1 0 0,1-1 0 0 0,-22 11 1 0 0,18-15 287 0 0</inkml:trace>
</inkml:ink>
</file>

<file path=ppt/ink/ink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56.348"/>
    </inkml:context>
    <inkml:brush xml:id="br0">
      <inkml:brushProperty name="width" value="0.05" units="cm"/>
      <inkml:brushProperty name="height" value="0.05" units="cm"/>
      <inkml:brushProperty name="color" value="#004F8B"/>
    </inkml:brush>
  </inkml:definitions>
  <inkml:trace contextRef="#ctx0" brushRef="#br0">540 20 6765 0 0,'8'-19'11688'0'0,"-6"32"-3966"0"0,-4 15-3742 0 0,-2-6-3519 0 0,-5 7-44 0 0,-1 0-1 0 0,-25 49 1 0 0,28-64-305 0 0,0-2 1 0 0,-1 1 0 0 0,-1-1-1 0 0,0 0 1 0 0,0-1 0 0 0,-1 0-1 0 0,-22 18 1 0 0,29-25-113 0 0,2-4 0 0 0,0 1 0 0 0,0 0 0 0 0,0 0 0 0 0,0 0 0 0 0,0-1 0 0 0,-1 1 0 0 0,1 0 0 0 0,0-1 0 0 0,0 1 0 0 0,-1-1 0 0 0,1 0 0 0 0,0 1 0 0 0,-1-1 0 0 0,1 0 0 0 0,0 0 0 0 0,-1 0 0 0 0,-1 0 0 0 0,1 1 0 0 0,0-1 0 0 0,0 0 0 0 0,0 0 0 0 0,1 0 0 0 0,-1 0 0 0 0,0 0 0 0 0,0 0 0 0 0,0 0 0 0 0,0-1 0 0 0,1 1 0 0 0,-1-1 0 0 0,0 1 0 0 0,0-1 0 0 0,1 1 0 0 0,-1-1 0 0 0,0 0 0 0 0,1 0 0 0 0,-1 0 0 0 0,1 0 0 0 0,-1 0 0 0 0,1-1 0 0 0,0 1 0 0 0,-1 0 0 0 0,1-1 0 0 0,0 1 0 0 0,0 0 0 0 0,0-1 0 0 0,0 0 0 0 0,-1-2 0 0 0,0-1 0 0 0,-1-1 0 0 0,2 0 0 0 0,-1-1 0 0 0,1 1 0 0 0,0 0 0 0 0,-1-7 0 0 0,1 2 0 0 0,0 6 0 0 0,1 1 0 0 0,-1-1 0 0 0,1 1 0 0 0,0-1 0 0 0,1 1 0 0 0,-1-1 0 0 0,3-9 0 0 0,3-47 0 0 0,-13 76 0 0 0,0-1 0 0 0,-18 26 0 0 0,9-15 0 0 0,5-8-508 0 0,0 0 0 0 0,-1-2-1 0 0,0 1 1 0 0,-1-1 0 0 0,-30 25 0 0 0,34-33 120 0 0,0 0 1 0 0,0 0 0 0 0,-1-1 0 0 0,0-1-1 0 0,0 0 1 0 0,0 0 0 0 0,-1-1 0 0 0,0 0 0 0 0,1 0-1 0 0,-1-2 1 0 0,-17 3 0 0 0,27-5 9 0 0,0 1 1 0 0,0-1-1 0 0,1 0 0 0 0,-1 0 1 0 0,0-1-1 0 0,0 1 1 0 0,0 0-1 0 0,0 0 0 0 0,0 0 1 0 0,0 0-1 0 0,0-1 0 0 0,1 1 1 0 0,-1 0-1 0 0,0-1 0 0 0,0 1 1 0 0,0-1-1 0 0,1 1 1 0 0,-1-1-1 0 0,0 1 0 0 0,1-1 1 0 0,-1 0-1 0 0,0 1 0 0 0,1-1 1 0 0,-1 0-1 0 0,1 1 0 0 0,-1-1 1 0 0,1 0-1 0 0,-1 0 1 0 0,1 0-1 0 0,0 1 0 0 0,-1-1 1 0 0,1 0-1 0 0,0 0 0 0 0,0 0 1 0 0,-1 0-1 0 0,1 0 0 0 0,0 0 1 0 0,0 1-1 0 0,0-1 1 0 0,0-2-1 0 0,7-31-6280 0 0,-1 20 4912 0 0</inkml:trace>
</inkml:ink>
</file>

<file path=ppt/ink/ink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56.709"/>
    </inkml:context>
    <inkml:brush xml:id="br0">
      <inkml:brushProperty name="width" value="0.05" units="cm"/>
      <inkml:brushProperty name="height" value="0.05" units="cm"/>
      <inkml:brushProperty name="color" value="#004F8B"/>
    </inkml:brush>
  </inkml:definitions>
  <inkml:trace contextRef="#ctx0" brushRef="#br0">56 58 4820 0 0,'6'-8'9232'0'0,"18"-22"2918"0"0,-24 29-12006 0 0,0 1 0 0 0,1-1-1 0 0,-1 1 1 0 0,0-1-1 0 0,0 1 1 0 0,0-1-1 0 0,1 1 1 0 0,-1-1 0 0 0,0 1-1 0 0,0-1 1 0 0,0 1-1 0 0,0-1 1 0 0,0 1 0 0 0,0-1-1 0 0,0 0 1 0 0,0 1-1 0 0,0-1 1 0 0,0 1-1 0 0,0-1 1 0 0,0 1 0 0 0,0-1-1 0 0,-1 1 1 0 0,1-1-1 0 0,0 0 1 0 0,0 1 0 0 0,0-1-1 0 0,-1 1 1 0 0,1 0-1 0 0,0-1 1 0 0,-1 1-1 0 0,1-1 1 0 0,-1 1 0 0 0,1-1-1 0 0,0 1 1 0 0,-1 0-1 0 0,0-1 1 0 0,0 0-177 0 0,-4 2-2613 0 0,-7 4 2198 0 0,-12 8-8823 0 0,-13 6-6390 0 0,34-19 13809 0 0</inkml:trace>
</inkml:ink>
</file>

<file path=ppt/ink/ink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57.053"/>
    </inkml:context>
    <inkml:brush xml:id="br0">
      <inkml:brushProperty name="width" value="0.05" units="cm"/>
      <inkml:brushProperty name="height" value="0.05" units="cm"/>
      <inkml:brushProperty name="color" value="#004F8B"/>
    </inkml:brush>
  </inkml:definitions>
  <inkml:trace contextRef="#ctx0" brushRef="#br0">178 20 5300 0 0,'-17'-20'20842'0'0,"13"36"-20088"0"0,2-1 0 0 0,0 1-1 0 0,1-1 1 0 0,0 1-1 0 0,2 18 1 0 0,-2 45 1349 0 0,-4-37-6061 0 0,-16 66 0 0 0,16-92 2768 0 0,0-1 1 0 0,-1 1-1 0 0,0-1 1 0 0,-1 0-1 0 0,-1 0 1 0 0,0-1-1 0 0,-12 16 1 0 0,19-28 670 0 0,-2 2-544 0 0,0 0 0 0 0,-1 0 0 0 0,1 0-1 0 0,-1 0 1 0 0,1-1 0 0 0,-1 0 0 0 0,0 1 0 0 0,0-1-1 0 0,-1-1 1 0 0,-6 5 0 0 0,0-2-810 0 0</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50.178"/>
    </inkml:context>
    <inkml:brush xml:id="br0">
      <inkml:brushProperty name="width" value="0.05" units="cm"/>
      <inkml:brushProperty name="height" value="0.05" units="cm"/>
      <inkml:brushProperty name="color" value="#E71224"/>
    </inkml:brush>
  </inkml:definitions>
  <inkml:trace contextRef="#ctx0" brushRef="#br0">158 316 3992 0 0,'1'-37'8953'0'0,"0"16"-5841"0"0,1 7-1503 0 0,1-8 535 0 0,13-27 651 0 0,-9 34-2237 0 0,1 0 0 0 0,0 1 0 0 0,11-13 1 0 0,-4 7-163 0 0,2 0 0 0 0,0 2 0 0 0,25-21 0 0 0,-41 38-396 0 0,0 1 0 0 0,-1-1 1 0 0,1 1-1 0 0,-1 0 0 0 0,1-1 1 0 0,-1 1-1 0 0,1 0 0 0 0,0-1 1 0 0,-1 1-1 0 0,1 0 0 0 0,0 0 0 0 0,-1-1 1 0 0,1 1-1 0 0,0 0 0 0 0,0 0 1 0 0,-1 0-1 0 0,1 0 0 0 0,0 0 1 0 0,-1 0-1 0 0,1 0 0 0 0,0 0 1 0 0,-1 0-1 0 0,1 1 0 0 0,0-1 1 0 0,-1 0-1 0 0,1 0 0 0 0,0 1 0 0 0,-1-1 1 0 0,1 0-1 0 0,0 1 0 0 0,-1-1 1 0 0,1 0-1 0 0,-1 1 0 0 0,1-1 1 0 0,-1 1-1 0 0,1-1 0 0 0,-1 1 1 0 0,1-1-1 0 0,-1 1 0 0 0,0 0 0 0 0,1-1 1 0 0,-1 1-1 0 0,0-1 0 0 0,1 1 1 0 0,-1 0-1 0 0,0-1 0 0 0,0 1 1 0 0,1 0-1 0 0,-1-1 0 0 0,0 1 1 0 0,0 0-1 0 0,0 0 0 0 0,0 0 1 0 0,6 38-235 0 0,-7-31-49 0 0,0 0 0 0 0,0-1 0 0 0,-1 0 0 0 0,0 1 0 0 0,-1-1 0 0 0,0 0 0 0 0,0 0 0 0 0,0 0 0 0 0,-1 0 0 0 0,0-1 0 0 0,0 0 0 0 0,-1 0 0 0 0,-6 8 0 0 0,-7 6-2586 0 0,-2-1 0 0 0,-28 24-1 0 0,-129 89-8606 0 0,140-109 9705 0 0</inkml:trace>
</inkml:ink>
</file>

<file path=ppt/ink/ink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57.381"/>
    </inkml:context>
    <inkml:brush xml:id="br0">
      <inkml:brushProperty name="width" value="0.05" units="cm"/>
      <inkml:brushProperty name="height" value="0.05" units="cm"/>
      <inkml:brushProperty name="color" value="#004F8B"/>
    </inkml:brush>
  </inkml:definitions>
  <inkml:trace contextRef="#ctx0" brushRef="#br0">381 1 4800 0 0,'0'0'7114'0'0,"-3"3"-5485"0"0,-23 48 5464 0 0,21-38-5901 0 0,-1-1 1 0 0,-1 1-1 0 0,-13 19 0 0 0,2-11-376 0 0,-1 0-1 0 0,-1-2 1 0 0,0 0 0 0 0,-37 24 0 0 0,36-28-1356 0 0,-1-2-1 0 0,-40 18 1 0 0,60-30 38 0 0,0 0-1 0 0,1 0 1 0 0,-1 0-1 0 0,0 0 1 0 0,0 0-1 0 0,0-1 1 0 0,1 1 0 0 0,-1-1-1 0 0,0 0 1 0 0,0 1-1 0 0,0-1 1 0 0,0 0-1 0 0,0 0 1 0 0,0 0-1 0 0,0 0 1 0 0,0 0-1 0 0,0-1 1 0 0,0 1-1 0 0,1-1 1 0 0,-1 1 0 0 0,0-1-1 0 0,0 0 1 0 0,0 1-1 0 0,1-1 1 0 0,-1 0-1 0 0,0 0 1 0 0,1 0-1 0 0,-1-1 1 0 0,1 1-1 0 0,-3-3 1 0 0,-8-22-6031 0 0,8-6 3625 0 0,3 12 1146 0 0</inkml:trace>
</inkml:ink>
</file>

<file path=ppt/ink/ink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57.709"/>
    </inkml:context>
    <inkml:brush xml:id="br0">
      <inkml:brushProperty name="width" value="0.05" units="cm"/>
      <inkml:brushProperty name="height" value="0.05" units="cm"/>
      <inkml:brushProperty name="color" value="#004F8B"/>
    </inkml:brush>
  </inkml:definitions>
  <inkml:trace contextRef="#ctx0" brushRef="#br0">34 74 5148 0 0,'72'-56'25646'0'0,"-67"49"-23678"0"0,0 2-1963 0 0,0 0-43 0 0,-4 4-423 0 0,-23 17-11535 0 0,-10 3 2799 0 0,-13 5 1665 0 0,37-19 6212 0 0,-7 3-395 0 0</inkml:trace>
</inkml:ink>
</file>

<file path=ppt/ink/ink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58.037"/>
    </inkml:context>
    <inkml:brush xml:id="br0">
      <inkml:brushProperty name="width" value="0.05" units="cm"/>
      <inkml:brushProperty name="height" value="0.05" units="cm"/>
      <inkml:brushProperty name="color" value="#004F8B"/>
    </inkml:brush>
  </inkml:definitions>
  <inkml:trace contextRef="#ctx0" brushRef="#br0">47 6 5673 0 0,'-5'-1'1202'0'0,"2"1"-174"0"0,1-1-1 0 0,-1 1 0 0 0,1 0 1 0 0,0 0-1 0 0,-1 0 0 0 0,1 0 1 0 0,0 0-1 0 0,-1 0 1 0 0,1 1-1 0 0,-1-1 0 0 0,-3 2 2205 0 0,9 1-2253 0 0,1 1-665 0 0,6 5 536 0 0,1 1 0 0 0,-2 0-1 0 0,0 1 1 0 0,16 23 0 0 0,-23-32-735 0 0,-1 1 1 0 0,0-1-1 0 0,1 1 1 0 0,-1-1-1 0 0,0 1 0 0 0,0 0 1 0 0,0-1-1 0 0,-1 1 1 0 0,1 0-1 0 0,-1-1 1 0 0,0 1-1 0 0,1 0 1 0 0,-1 0-1 0 0,0 0 1 0 0,-1-1-1 0 0,1 1 1 0 0,0 0-1 0 0,-1 0 1 0 0,1-1-1 0 0,-1 1 1 0 0,0 0-1 0 0,0-1 1 0 0,0 1-1 0 0,-1-1 1 0 0,1 1-1 0 0,0-1 1 0 0,-1 0-1 0 0,0 1 1 0 0,1-1-1 0 0,-1 0 1 0 0,0 0-1 0 0,0 0 1 0 0,-3 2-1 0 0,4-3-57 0 0,0 0-1 0 0,-1 0 1 0 0,1 0-1 0 0,0 0 1 0 0,-1 0-1 0 0,1 0 1 0 0,-1-1-1 0 0,1 1 1 0 0,-1 0-1 0 0,1-1 1 0 0,-1 1-1 0 0,1-1 1 0 0,-1 0-1 0 0,0 1 1 0 0,1-1-1 0 0,-1 0 1 0 0,0 0-1 0 0,1 0 1 0 0,-1 0-1 0 0,0 0 1 0 0,1 0-1 0 0,-1-1 1 0 0,1 1-1 0 0,-1-1 1 0 0,0 1-1 0 0,1-1 1 0 0,-1 1-1 0 0,1-1 1 0 0,-1 0-1 0 0,1 0 1 0 0,0 0-1 0 0,-1 0 1 0 0,1 0-1 0 0,0 0 1 0 0,-2-1-1 0 0,2 0-169 0 0,0 1-1 0 0,0 0 0 0 0,0-1 0 0 0,0 1 0 0 0,0-1 0 0 0,0 1 0 0 0,0-1 0 0 0,1 1 0 0 0,-1-1 0 0 0,1 0 0 0 0,-1 1 0 0 0,1-1 1 0 0,0 0-1 0 0,-1 0 0 0 0,1 1 0 0 0,0-1 0 0 0,0 0 0 0 0,0 0 0 0 0,1-2 0 0 0,22-60-16248 0 0,0-2 4195 0 0,-21 56 10353 0 0</inkml:trace>
</inkml:ink>
</file>

<file path=ppt/ink/ink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1:58.881"/>
    </inkml:context>
    <inkml:brush xml:id="br0">
      <inkml:brushProperty name="width" value="0.05" units="cm"/>
      <inkml:brushProperty name="height" value="0.05" units="cm"/>
      <inkml:brushProperty name="color" value="#004F8B"/>
    </inkml:brush>
  </inkml:definitions>
  <inkml:trace contextRef="#ctx0" brushRef="#br0">607 14 4880 0 0,'-15'26'9159'0'0,"13"-23"-8630"0"0,-1-1-1 0 0,0 1 1 0 0,0-1-1 0 0,0 1 0 0 0,-1-1 1 0 0,1 0-1 0 0,-1 0 1 0 0,1 0-1 0 0,-1-1 1 0 0,0 1-1 0 0,1-1 0 0 0,-1 0 1 0 0,0 0-1 0 0,0 0 1 0 0,0-1-1 0 0,0 1 0 0 0,0-1 1 0 0,-4 0-1 0 0,5 0-351 0 0,-1 0-1 0 0,1 0 1 0 0,0 0-1 0 0,-1 0 1 0 0,1-1-1 0 0,0 1 1 0 0,0-1-1 0 0,-1 0 1 0 0,1 0-1 0 0,0 0 0 0 0,0-1 1 0 0,0 1-1 0 0,0-1 1 0 0,0 1-1 0 0,0-1 1 0 0,1 0-1 0 0,-1 0 1 0 0,0 0-1 0 0,1-1 1 0 0,-4-3-1 0 0,5 5-149 0 0,1 0 1 0 0,0 1-1 0 0,-1-1 0 0 0,1 0 0 0 0,-1 0 1 0 0,1 0-1 0 0,0 1 0 0 0,0-1 0 0 0,-1 0 0 0 0,1 0 1 0 0,0 0-1 0 0,0 0 0 0 0,0 0 0 0 0,0 0 1 0 0,0 0-1 0 0,0 1 0 0 0,0-1 0 0 0,0 0 0 0 0,1 0 1 0 0,-1 0-1 0 0,0 0 0 0 0,0 0 0 0 0,1 0 1 0 0,-1 1-1 0 0,1-1 0 0 0,-1 0 0 0 0,1 0 1 0 0,-1 1-1 0 0,1-1 0 0 0,-1 0 0 0 0,1 1 0 0 0,-1-1 1 0 0,2 0-1 0 0,25-11 518 0 0,-25 11-444 0 0,5 10 216 0 0,-6-8-277 0 0,-1 0 0 0 0,1-1 1 0 0,0 1-1 0 0,0 0 0 0 0,0 0 0 0 0,-1 0 0 0 0,1 0 0 0 0,0 0 1 0 0,-1 0-1 0 0,1-1 0 0 0,-1 2 0 0 0,1-1 0 0 0,-1 0 0 0 0,1 0 0 0 0,-1 0 1 0 0,1 1-1 0 0,-2 3 85 0 0,0 0 0 0 0,0 0 1 0 0,0 0-1 0 0,0 0 0 0 0,-1-1 0 0 0,0 1 1 0 0,0-1-1 0 0,0 1 0 0 0,0-1 0 0 0,-1 0 1 0 0,0 0-1 0 0,0 0 0 0 0,-5 6 0 0 0,-52 48-38 0 0,50-49-235 0 0,-54 44-1173 0 0,-44 23-7739 0 0,90-65 6991 0 0,0-1-1 0 0,-1 0 1 0 0,-1-2 0 0 0,1 0-1 0 0,-1-1 1 0 0,-1-1-1 0 0,1-1 1 0 0,-26 3 0 0 0,17-6 189 0 0</inkml:trace>
</inkml:ink>
</file>

<file path=ppt/ink/ink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0.303"/>
    </inkml:context>
    <inkml:brush xml:id="br0">
      <inkml:brushProperty name="width" value="0.05" units="cm"/>
      <inkml:brushProperty name="height" value="0.05" units="cm"/>
      <inkml:brushProperty name="color" value="#004F8B"/>
    </inkml:brush>
  </inkml:definitions>
  <inkml:trace contextRef="#ctx0" brushRef="#br0">1489 203 5300 0 0,'-1'-5'929'0'0,"0"1"-1"0"0,0-1 0 0 0,0 1 1 0 0,1-1-1 0 0,0 0 0 0 0,0 1 0 0 0,0-1 1 0 0,0 1-1 0 0,1-1 0 0 0,0 0 1 0 0,2-7-1 0 0,-1 5-211 0 0,1 1 1 0 0,0-1-1 0 0,0 0 1 0 0,1 1-1 0 0,0 0 1 0 0,8-11-1 0 0,-2 6-104 0 0,0 0 0 0 0,1 1 0 0 0,1 0 0 0 0,-1 1 0 0 0,1 1 0 0 0,24-14 0 0 0,-36 22-585 0 0,0 0 0 0 0,1-1 0 0 0,-1 1 0 0 0,0 0-1 0 0,0 0 1 0 0,1 0 0 0 0,-1-1 0 0 0,1 1 0 0 0,-1 0 0 0 0,0 0 0 0 0,1 0-1 0 0,-1 0 1 0 0,0 0 0 0 0,1-1 0 0 0,-1 1 0 0 0,1 0 0 0 0,-1 0 0 0 0,0 0 0 0 0,1 0-1 0 0,-1 0 1 0 0,1 0 0 0 0,-1 0 0 0 0,0 1 0 0 0,1-1 0 0 0,-1 0 0 0 0,0 0 0 0 0,1 0-1 0 0,-1 0 1 0 0,1 0 0 0 0,-1 1 0 0 0,0-1 0 0 0,1 0 0 0 0,-1 0 0 0 0,0 0-1 0 0,1 1 1 0 0,-1-1 0 0 0,0 0 0 0 0,0 1 0 0 0,1-1 0 0 0,-1 20 933 0 0,-12 18 107 0 0,-3-10-748 0 0,-1-1 0 0 0,-2-1 1 0 0,-35 42-1 0 0,-76 66 1607 0 0,34-37-1265 0 0,39-43-662 0 0,38-38 0 0 0,1 1 0 0 0,0 0 0 0 0,-18 26 0 0 0,31-37 0 0 0,1 0-11 0 0,2-5-79 0 0,14-20-1404 0 0,3-7 720 0 0,77-136-2028 0 0,-83 142 3258 0 0,-1-1 0 0 0,-2-1 1 0 0,8-28-1 0 0,-14 46-156 0 0,3-20 436 0 0,-4 24-709 0 0,0 0 0 0 0,0-1 1 0 0,1 1-1 0 0,-1 0 0 0 0,0-1 1 0 0,0 1-1 0 0,0 0 0 0 0,0-1 0 0 0,0 1 1 0 0,0 0-1 0 0,0-1 0 0 0,0 1 1 0 0,0 0-1 0 0,0-1 0 0 0,0 1 0 0 0,-1-1 1 0 0,1 1-1 0 0,0 0 0 0 0,0 0 1 0 0,0-1-1 0 0,0 1 0 0 0,0 0 1 0 0,-1-1-1 0 0,1 1 0 0 0,0 0 0 0 0,0-1 1 0 0,-1 1-1 0 0,1 0 0 0 0,0 0 1 0 0,0 0-1 0 0,-1-1 0 0 0,1 1 0 0 0,0 0 1 0 0,0 0-1 0 0,-1 0 0 0 0,1-1 1 0 0,0 1-1 0 0,-1 0 0 0 0,1 0 1 0 0,0 0-1 0 0,-1 0 0 0 0,1 0 0 0 0,-1 0 1 0 0,1 0-1 0 0,0 0 0 0 0,-1 0 1 0 0,1 0-1 0 0,-1 0 0 0 0,-6 3 57 0 0,1 1 0 0 0,-1-1 0 0 0,1 1 0 0 0,0 1 1 0 0,0-1-1 0 0,1 1 0 0 0,-1 0 0 0 0,-5 7 0 0 0,-14 11 132 0 0,15-15-216 0 0,-2 0 0 0 0,1 0 0 0 0,-1-1 0 0 0,0 0 0 0 0,0-1 0 0 0,-1-1 0 0 0,0 0 0 0 0,-15 4 0 0 0,26-9-7 0 0,-1 1 1 0 0,1-1-1 0 0,0 0 0 0 0,0 1 1 0 0,0-1-1 0 0,0 0 1 0 0,-1-1-1 0 0,1 1 0 0 0,0 0 1 0 0,0 0-1 0 0,0-1 0 0 0,0 0 1 0 0,0 1-1 0 0,0-1 0 0 0,0 0 1 0 0,0 0-1 0 0,0 0 1 0 0,0 0-1 0 0,0 0 0 0 0,0 0 1 0 0,1-1-1 0 0,-1 1 0 0 0,1-1 1 0 0,-1 1-1 0 0,1-1 0 0 0,-1 0 1 0 0,1 1-1 0 0,0-1 1 0 0,0 0-1 0 0,0 0 0 0 0,-2-2 1 0 0,0-5-52 0 0,0 0 0 0 0,0 0 0 0 0,1 0 0 0 0,0-1 0 0 0,-1-14 0 0 0,0 3-23 0 0,4 20 70 0 0,-1 0 1 0 0,0 0-1 0 0,0 0 0 0 0,0 0 0 0 0,0 0 0 0 0,0 0 1 0 0,-1 0-1 0 0,1 0 0 0 0,0 0 0 0 0,0 0 0 0 0,-1 0 1 0 0,1 0-1 0 0,0 0 0 0 0,-1 0 0 0 0,1 0 0 0 0,-1 1 1 0 0,0-1-1 0 0,1 0 0 0 0,-1 0 0 0 0,1 0 0 0 0,-1 1 1 0 0,0-1-1 0 0,0 0 0 0 0,1 1 0 0 0,-1-1 0 0 0,0 1 1 0 0,0-1-1 0 0,-1 0 0 0 0,-22 24 453 0 0,21-19-387 0 0,-14 16-35 0 0,-1 0-1 0 0,-1-1 1 0 0,0 0 0 0 0,-2-2 0 0 0,0 0 0 0 0,-1-2 0 0 0,0 0 0 0 0,-1-2 0 0 0,-1 0-1 0 0,0-1 1 0 0,-1-2 0 0 0,0 0 0 0 0,0-2 0 0 0,-1-1 0 0 0,0-1 0 0 0,-1-1 0 0 0,1-1 0 0 0,-1-2-1 0 0,0 0 1 0 0,0-2 0 0 0,1-1 0 0 0,-39-6 0 0 0,36 2-1071 0 0,0 0 1 0 0,-29-11-1 0 0,38 9-164 0 0,0 0 0 0 0,0-2 1 0 0,0 0-1 0 0,1-1 0 0 0,0-2 0 0 0,1 1 0 0 0,1-2 1 0 0,0 0-1 0 0,0-2 0 0 0,-22-24 0 0 0,31 30-950 0 0,1 0-1 0 0,0 0 1 0 0,0-1-1 0 0,1-1 1 0 0,-10-19 0 0 0,12 17 253 0 0</inkml:trace>
</inkml:ink>
</file>

<file path=ppt/ink/ink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0.928"/>
    </inkml:context>
    <inkml:brush xml:id="br0">
      <inkml:brushProperty name="width" value="0.05" units="cm"/>
      <inkml:brushProperty name="height" value="0.05" units="cm"/>
      <inkml:brushProperty name="color" value="#004F8B"/>
    </inkml:brush>
  </inkml:definitions>
  <inkml:trace contextRef="#ctx0" brushRef="#br0">24 29 6205 0 0,'8'12'9468'0'0,"1"2"-3697"0"0,13 27 3192 0 0,-22-40-8278 0 0,-48-79-29508 0 0,34 60 27106 0 0</inkml:trace>
</inkml:ink>
</file>

<file path=ppt/ink/ink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1.272"/>
    </inkml:context>
    <inkml:brush xml:id="br0">
      <inkml:brushProperty name="width" value="0.05" units="cm"/>
      <inkml:brushProperty name="height" value="0.05" units="cm"/>
      <inkml:brushProperty name="color" value="#004F8B"/>
    </inkml:brush>
  </inkml:definitions>
  <inkml:trace contextRef="#ctx0" brushRef="#br0">5 93 6317 0 0,'0'0'159'0'0,"0"-1"0"0"0,-1 1 0 0 0,1 0 0 0 0,0 0 0 0 0,0 0 0 0 0,0 0 1 0 0,-1 0-1 0 0,1 0 0 0 0,0 0 0 0 0,0 0 0 0 0,-1-1 0 0 0,1 1 0 0 0,0 0 1 0 0,0 0-1 0 0,0 0 0 0 0,0-1 0 0 0,-1 1 0 0 0,1 0 0 0 0,0 0 1 0 0,0 0-1 0 0,0-1 0 0 0,0 1 0 0 0,0 0 0 0 0,0 0 0 0 0,-1-1 0 0 0,1 1 1 0 0,0 0-1 0 0,0 0 0 0 0,0-1 0 0 0,0 1 0 0 0,0 0 0 0 0,0 0 0 0 0,0-1 1 0 0,0 1-1 0 0,0 0 0 0 0,0 0 0 0 0,0-1 0 0 0,0 1 0 0 0,0 0 0 0 0,1 0 1 0 0,-1-1-1 0 0,0 1 0 0 0,0 0 0 0 0,0 0 0 0 0,0 0 0 0 0,0-1 1 0 0,0 1-1 0 0,1 0 0 0 0,-1 0 0 0 0,0 0 0 0 0,0-1 0 0 0,0 1 0 0 0,1 0 1 0 0,-1 0-1 0 0,0 0 0 0 0,22-10 2935 0 0,27-1-1830 0 0,-18 8-1497 0 0,-8 1-2266 0 0,0 0 0 0 0,0-2 0 0 0,0 0 0 0 0,-1-2 0 0 0,1 0 0 0 0,38-17 0 0 0,-42 12 686 0 0</inkml:trace>
</inkml:ink>
</file>

<file path=ppt/ink/ink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1.756"/>
    </inkml:context>
    <inkml:brush xml:id="br0">
      <inkml:brushProperty name="width" value="0.05" units="cm"/>
      <inkml:brushProperty name="height" value="0.05" units="cm"/>
      <inkml:brushProperty name="color" value="#004F8B"/>
    </inkml:brush>
  </inkml:definitions>
  <inkml:trace contextRef="#ctx0" brushRef="#br0">77 0 6481 0 0,'0'9'2914'0'0,"-1"-1"0"0"0,-1 0 0 0 0,1 1 1 0 0,-6 15-1 0 0,-18 41 1891 0 0,1-3-7052 0 0,8-1-4601 0 0,16-57 6026 0 0</inkml:trace>
</inkml:ink>
</file>

<file path=ppt/ink/ink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2.287"/>
    </inkml:context>
    <inkml:brush xml:id="br0">
      <inkml:brushProperty name="width" value="0.05" units="cm"/>
      <inkml:brushProperty name="height" value="0.05" units="cm"/>
      <inkml:brushProperty name="color" value="#004F8B"/>
    </inkml:brush>
  </inkml:definitions>
  <inkml:trace contextRef="#ctx0" brushRef="#br0">1067 41 5589 0 0,'1'-2'809'0'0,"0"0"1"0"0,0-1 0 0 0,0 1 0 0 0,0 0 0 0 0,-1-1-1 0 0,1 1 1 0 0,-1 0 0 0 0,1-1 0 0 0,-1 1 0 0 0,0-1-1 0 0,0 1 1 0 0,0-1 0 0 0,-1 1 0 0 0,0-5 0 0 0,0 7-586 0 0,0 0 0 0 0,0 0 0 0 0,0 0 0 0 0,1 0 0 0 0,-1 0 0 0 0,0 0 0 0 0,0 0 0 0 0,0 1 0 0 0,0-1 1 0 0,0 0-1 0 0,1 0 0 0 0,-1 1 0 0 0,0-1 0 0 0,0 1 0 0 0,1-1 0 0 0,-1 1 0 0 0,0-1 0 0 0,0 1 0 0 0,1-1 0 0 0,-1 1 1 0 0,1-1-1 0 0,-1 1 0 0 0,0 0 0 0 0,1 0 0 0 0,-1 1 0 0 0,-53 65 2165 0 0,16-14-1601 0 0,-3-2 0 0 0,-67 65-1 0 0,86-96-773 0 0,0 0 1 0 0,-1-2-1 0 0,-1 0 0 0 0,0-2 0 0 0,-2-1 1 0 0,0 0-1 0 0,-49 18 0 0 0,62-30-192 0 0,0 0 0 0 0,-1-1 0 0 0,1 0 0 0 0,0-1 0 0 0,-1-1 0 0 0,1 0 0 0 0,-1-1 0 0 0,1 0 0 0 0,-24-6 0 0 0,11 3-159 0 0,-44-2 0 0 0,64 6 344 0 0,0 1 0 0 0,0 0 0 0 0,0 0-1 0 0,0 1 1 0 0,1 0 0 0 0,-1 0 0 0 0,1 0 0 0 0,-1 1 0 0 0,1-1 0 0 0,0 1 0 0 0,0 1 0 0 0,0-1 0 0 0,0 1 0 0 0,1-1 0 0 0,0 1 0 0 0,-1 1 0 0 0,-5 6 0 0 0,-8 12-645 0 0,1 1 1 0 0,-21 37-1 0 0,9-13-3252 0 0,17-29 1239 0 0,-5 7-2441 0 0,-2 0 0 0 0,-32 36 1 0 0,37-47 3333 0 0</inkml:trace>
</inkml:ink>
</file>

<file path=ppt/ink/ink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3.006"/>
    </inkml:context>
    <inkml:brush xml:id="br0">
      <inkml:brushProperty name="width" value="0.05" units="cm"/>
      <inkml:brushProperty name="height" value="0.05" units="cm"/>
      <inkml:brushProperty name="color" value="#004F8B"/>
    </inkml:brush>
  </inkml:definitions>
  <inkml:trace contextRef="#ctx0" brushRef="#br0">609 4 6173 0 0,'7'-3'17072'0'0,"1"14"-16772"0"0,-1 1-1 0 0,0 0 0 0 0,0 0 0 0 0,-1 1 1 0 0,-1 0-1 0 0,0 0 0 0 0,-1 0 0 0 0,0 0 1 0 0,-1 1-1 0 0,-1 0 0 0 0,0-1 0 0 0,-1 1 1 0 0,0 0-1 0 0,-1 0 0 0 0,0 0 0 0 0,-5 22 1 0 0,2-21-5 0 0,0 1 1 0 0,-1-1 0 0 0,-1 0-1 0 0,-1 0 1 0 0,0-1-1 0 0,-1 1 1 0 0,0-1 0 0 0,-1-1-1 0 0,-1 1 1 0 0,0-2 0 0 0,-1 1-1 0 0,0-1 1 0 0,-1 0-1 0 0,-19 15 1 0 0,12-13-296 0 0,0-1 0 0 0,0-1 0 0 0,-1-1 0 0 0,-1 0 0 0 0,0-2 0 0 0,0 0 0 0 0,-1-2 0 0 0,0 0 0 0 0,0-1 0 0 0,-28 4 0 0 0,38-8 0 0 0,-1-1 0 0 0,1 0 0 0 0,-1-1 0 0 0,0 0 0 0 0,1-1 0 0 0,-1 0 0 0 0,1-1 0 0 0,-1 0 0 0 0,1-1 0 0 0,0 0 0 0 0,0-1 0 0 0,0 0 0 0 0,1-1 0 0 0,-1 0 0 0 0,1-1 0 0 0,0 0 0 0 0,0 0 0 0 0,1-1 0 0 0,0 0 0 0 0,0-1 0 0 0,-9-11 0 0 0,11 10-341 0 0,0-1 0 0 0,1 0 0 0 0,1 0 0 0 0,-1-1 0 0 0,2 0 0 0 0,0 1 1 0 0,0-2-1 0 0,1 1 0 0 0,0 0 0 0 0,1-1 0 0 0,0 1 0 0 0,1-1 0 0 0,0 1 0 0 0,1-20 0 0 0,0 23 97 0 0,1 0 1 0 0,-1 0-1 0 0,1 0 0 0 0,1 0 1 0 0,-1 0-1 0 0,1 0 0 0 0,1 1 0 0 0,0-1 1 0 0,0 1-1 0 0,0-1 0 0 0,1 1 0 0 0,0 0 1 0 0,0 0-1 0 0,1 1 0 0 0,-1-1 0 0 0,2 1 1 0 0,-1 0-1 0 0,1 1 0 0 0,0-1 1 0 0,0 1-1 0 0,0 0 0 0 0,8-4 0 0 0,-9 7-158 0 0,-1 0-1 0 0,1 1 1 0 0,0-1-1 0 0,0 1 0 0 0,-1 1 1 0 0,1-1-1 0 0,0 1 1 0 0,0-1-1 0 0,9 2 1 0 0,49 9 298 0 0,-32-5 2279 0 0,-28-5-1836 0 0,0 0 1 0 0,-1-1 0 0 0,1 1 0 0 0,-1-1 0 0 0,1 1 0 0 0,-1-1-1 0 0,1 0 1 0 0,-1 0 0 0 0,1 0 0 0 0,-1-1 0 0 0,0 1 0 0 0,1 0-1 0 0,-1-1 1 0 0,0 0 0 0 0,0 1 0 0 0,0-1 0 0 0,0 0 0 0 0,-1 0-1 0 0,1 0 1 0 0,2-4 2989 0 0,-9 7-3523 0 0,2 0-169 0 0,-19 6-186 0 0,22-7 191 0 0,-1 1-1 0 0,1-1 1 0 0,-1 1 0 0 0,1-1 0 0 0,-1 1 0 0 0,1-1 0 0 0,-1 1 0 0 0,1-1 0 0 0,-1 1 0 0 0,1 0-1 0 0,0-1 1 0 0,-1 1 0 0 0,1-1 0 0 0,0 1 0 0 0,-1 0 0 0 0,1 0 0 0 0,0-1 0 0 0,0 1 0 0 0,0 0-1 0 0,0-1 1 0 0,0 2 0 0 0,24 13-20387 0 0</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50.866"/>
    </inkml:context>
    <inkml:brush xml:id="br0">
      <inkml:brushProperty name="width" value="0.05" units="cm"/>
      <inkml:brushProperty name="height" value="0.05" units="cm"/>
      <inkml:brushProperty name="color" value="#E71224"/>
    </inkml:brush>
  </inkml:definitions>
  <inkml:trace contextRef="#ctx0" brushRef="#br0">1203 15 5609 0 0,'15'-14'17862'0'0,"-15"21"-17455"0"0,0-1 0 0 0,-1 1 0 0 0,0-1 0 0 0,0 1 0 0 0,-1-1 0 0 0,0 0 0 0 0,0 0 0 0 0,0 1 0 0 0,-1-1-1 0 0,0-1 1 0 0,0 1 0 0 0,-4 6 0 0 0,-52 70 1917 0 0,50-71-1925 0 0,3-3-174 0 0,4-4-138 0 0,0-1 0 0 0,-1 0 0 0 0,1 0 0 0 0,0 0 0 0 0,-1 0 0 0 0,0-1 0 0 0,0 1 0 0 0,1-1 0 0 0,-1 1 0 0 0,-1-1 0 0 0,-4 3 0 0 0,-3-3-73 0 0,9-2-35 0 0,1 0 0 0 0,-1 0 1 0 0,0 0-1 0 0,1-1 0 0 0,-1 1 0 0 0,1 0 1 0 0,-1-1-1 0 0,1 0 0 0 0,-1 1 0 0 0,1-1 1 0 0,-1 0-1 0 0,1 0 0 0 0,-1 0 0 0 0,1 0 1 0 0,0 0-1 0 0,0 0 0 0 0,-1 0 0 0 0,1 0 1 0 0,0 0-1 0 0,0-1 0 0 0,0 1 0 0 0,0-1 0 0 0,1 1 1 0 0,-1 0-1 0 0,0-1 0 0 0,0 1 0 0 0,1-1 1 0 0,-1 0-1 0 0,1 1 0 0 0,0-1 0 0 0,-1 1 1 0 0,1-1-1 0 0,0 0 0 0 0,0 1 0 0 0,0-1 1 0 0,0 0-1 0 0,0-1 0 0 0,-1-3-36 0 0,2 5 51 0 0,-1 1 0 0 0,0-1 1 0 0,0 1-1 0 0,0-1 0 0 0,0 1 1 0 0,0-1-1 0 0,0 1 0 0 0,0-1 0 0 0,0 0 1 0 0,0 1-1 0 0,-1-1 0 0 0,1 1 0 0 0,0-1 1 0 0,0 1-1 0 0,0-1 0 0 0,0 1 1 0 0,-1-1-1 0 0,1 1 0 0 0,0 0 0 0 0,-1-1 1 0 0,1 1-1 0 0,0-1 0 0 0,-1 1 0 0 0,1 0 1 0 0,0-1-1 0 0,-1 1 0 0 0,1 0 1 0 0,-1-1-1 0 0,1 1 0 0 0,-1 0 0 0 0,1-1 1 0 0,-1 1-1 0 0,1 0 0 0 0,-1 0 0 0 0,1 0 1 0 0,-1 0-1 0 0,1-1 0 0 0,-1 1 1 0 0,1 0-1 0 0,-1 0 0 0 0,1 0 0 0 0,-1 0 1 0 0,1 0-1 0 0,-1 0 0 0 0,1 0 1 0 0,-1 1-1 0 0,0-1 0 0 0,-20 22 898 0 0,8-7-682 0 0,3-5-207 0 0,-1 0 1 0 0,1-1 0 0 0,-2 0 0 0 0,0-1 0 0 0,-20 11-1 0 0,-35 9-2 0 0,-3-10-4 0 0,23-10 2 0 0,9-4 1 0 0,0-2 0 0 0,0-1 0 0 0,0-2 0 0 0,0-2 0 0 0,-57-12 0 0 0,40 3 0 0 0,0-3 0 0 0,1-2 0 0 0,-54-25 0 0 0,75 26-2084 0 0,-18-16-6006 0 0,44 27 6376 0 0,1-1-1 0 0,0 1 0 0 0,0-1 1 0 0,-10-13-1 0 0,0-14-1229 0 0,6-3-6000 0 0,7 28 7168 0 0</inkml:trace>
</inkml:ink>
</file>

<file path=ppt/ink/ink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4.303"/>
    </inkml:context>
    <inkml:brush xml:id="br0">
      <inkml:brushProperty name="width" value="0.05" units="cm"/>
      <inkml:brushProperty name="height" value="0.05" units="cm"/>
      <inkml:brushProperty name="color" value="#004F8B"/>
    </inkml:brush>
  </inkml:definitions>
  <inkml:trace contextRef="#ctx0" brushRef="#br0">1539 19 5056 0 0,'6'-19'15149'0'0,"-3"36"-11319"0"0,-6 39-2538 0 0,-2-40-860 0 0,0-1 0 0 0,-1 1 0 0 0,0-1 1 0 0,-1 0-1 0 0,-1-1 0 0 0,-15 21 0 0 0,20-30-456 0 0,-1 1 0 0 0,0-1 0 0 0,0-1 0 0 0,-1 1 0 0 0,0-1 0 0 0,1 1 0 0 0,-1-1 0 0 0,-1-1 0 0 0,1 1 0 0 0,0-1 0 0 0,-1 0 0 0 0,0 0 0 0 0,0 0 0 0 0,0-1 0 0 0,0 0 0 0 0,0 0 0 0 0,0-1 0 0 0,0 0 0 0 0,-10 1 0 0 0,14-2-310 0 0,-23-5-376 0 0,18 3 532 0 0,1-1 0 0 0,1 0 0 0 0,-1 0 0 0 0,0-1 0 0 0,1 0 0 0 0,0 0 1 0 0,0 0-1 0 0,0 0 0 0 0,0-1 0 0 0,1 0 0 0 0,-7-8 0 0 0,7 7 37 0 0,-2 0-1 0 0,1 1 1 0 0,-1-1 0 0 0,0 1 0 0 0,0 0-1 0 0,-9-5 1 0 0,12 8 144 0 0,-1 0-1 0 0,0 0 0 0 0,0 0 1 0 0,0 1-1 0 0,-1 0 0 0 0,1 0 1 0 0,0 0-1 0 0,0 0 0 0 0,-1 1 1 0 0,1-1-1 0 0,0 1 0 0 0,-1 0 1 0 0,1 1-1 0 0,0-1 0 0 0,-1 1 1 0 0,1-1-1 0 0,0 1 0 0 0,0 1 1 0 0,0-1-1 0 0,0 1 0 0 0,0-1 1 0 0,0 1-1 0 0,-7 5 0 0 0,10-6-120 0 0,10-1-1290 0 0,4-1 940 0 0,-1 1 0 0 0,1 0-1 0 0,22 5 1 0 0,-33-5 543 0 0,-1 1 0 0 0,1 0 0 0 0,-1-1 0 0 0,1 1-1 0 0,-1 0 1 0 0,1 0 0 0 0,-1 0 0 0 0,1 0 0 0 0,-1 0 0 0 0,0 1 0 0 0,0-1-1 0 0,0 0 1 0 0,0 1 0 0 0,1-1 0 0 0,-2 0 0 0 0,1 1 0 0 0,0 0 0 0 0,0-1-1 0 0,0 1 1 0 0,-1-1 0 0 0,1 1 0 0 0,-1 0 0 0 0,1-1 0 0 0,-1 4-1 0 0,0-2 43 0 0,0 1 1 0 0,0 0-1 0 0,-1-1 0 0 0,1 1 0 0 0,-1 0 0 0 0,0-1 0 0 0,0 1 0 0 0,-1-1 0 0 0,1 1 0 0 0,-1-1 0 0 0,-2 4 0 0 0,-1 2 75 0 0,0-1 1 0 0,-1-1-1 0 0,0 1 1 0 0,0-1-1 0 0,-1 0 1 0 0,0 0-1 0 0,0-1 1 0 0,-13 9-1 0 0,9-10-89 0 0,-1-1-1 0 0,1 0 1 0 0,-1-1 0 0 0,0-1 0 0 0,1 0-1 0 0,-1 0 1 0 0,0-1 0 0 0,0 0 0 0 0,0-1-1 0 0,0-1 1 0 0,0 0 0 0 0,-21-5-1 0 0,23 6 15 0 0,0-1-1 0 0,0 1 0 0 0,1 1 1 0 0,-1 0-1 0 0,0 0 0 0 0,0 1 1 0 0,1 0-1 0 0,-1 1 0 0 0,1 0 1 0 0,-1 0-1 0 0,1 1 0 0 0,-11 6 1 0 0,-11 8 380 0 0,1 1 0 0 0,-29 25 1 0 0,25-18-252 0 0,-72 55-1 0 0,-64 46 511 0 0,135-103-1919 0 0,-2-2 0 0 0,-73 32 0 0 0,102-51-132 0 0,0 0-1 0 0,0-1 1 0 0,-1 0-1 0 0,1 0 1 0 0,-1-1 0 0 0,1 0-1 0 0,-1-1 1 0 0,1 0-1 0 0,-1 0 1 0 0,1 0-1 0 0,-1-1 1 0 0,1-1 0 0 0,-1 0-1 0 0,1 0 1 0 0,-14-5-1 0 0,14 4 530 0 0,1-1-1 0 0,0 0 0 0 0,-1 0 0 0 0,1-1 0 0 0,-10-9 1 0 0,-4-5-1018 0 0</inkml:trace>
</inkml:ink>
</file>

<file path=ppt/ink/ink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4.897"/>
    </inkml:context>
    <inkml:brush xml:id="br0">
      <inkml:brushProperty name="width" value="0.05" units="cm"/>
      <inkml:brushProperty name="height" value="0.05" units="cm"/>
      <inkml:brushProperty name="color" value="#004F8B"/>
    </inkml:brush>
  </inkml:definitions>
  <inkml:trace contextRef="#ctx0" brushRef="#br0">1 73 6225 0 0,'0'0'4013'0'0,"3"-2"-2175"0"0,18-7-78 0 0,-1 1 0 0 0,1 1 0 0 0,0 0 0 0 0,0 2 0 0 0,32-4-1 0 0,34-10-793 0 0,-71 15-1252 0 0,-10 2-2584 0 0</inkml:trace>
</inkml:ink>
</file>

<file path=ppt/ink/ink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5.241"/>
    </inkml:context>
    <inkml:brush xml:id="br0">
      <inkml:brushProperty name="width" value="0.05" units="cm"/>
      <inkml:brushProperty name="height" value="0.05" units="cm"/>
      <inkml:brushProperty name="color" value="#004F8B"/>
    </inkml:brush>
  </inkml:definitions>
  <inkml:trace contextRef="#ctx0" brushRef="#br0">31 1 7625 0 0,'-24'10'14485'0'0,"17"-6"-10645"0"0,7-3-4070 0 0,2 1-518 0 0,0-1 0 0 0,-1 0 0 0 0,1 1 0 0 0,-1-1 0 0 0,1 1 0 0 0,-1 0 0 0 0,0-1 1 0 0,0 1-1 0 0,0 0 0 0 0,0 0 0 0 0,0 0 0 0 0,0 0 0 0 0,0 0 0 0 0,0 0 0 0 0,-1 0 0 0 0,1 2 0 0 0,4 22-7237 0 0,-3-11 5843 0 0,-2-1 308 0 0</inkml:trace>
</inkml:ink>
</file>

<file path=ppt/ink/ink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5.600"/>
    </inkml:context>
    <inkml:brush xml:id="br0">
      <inkml:brushProperty name="width" value="0.05" units="cm"/>
      <inkml:brushProperty name="height" value="0.05" units="cm"/>
      <inkml:brushProperty name="color" value="#004F8B"/>
    </inkml:brush>
  </inkml:definitions>
  <inkml:trace contextRef="#ctx0" brushRef="#br0">174 135 5324 0 0,'87'-8'9625'0'0,"0"-15"-5082"0"0,-3-10-5566 0 0,-8-5-6051 0 0,-71 35 5820 0 0,-1 1 1 0 0,1-1-1 0 0,-1 0 0 0 0,0 0 0 0 0,0 0 1 0 0,6-7-1 0 0,-5 5-505 0 0</inkml:trace>
  <inkml:trace contextRef="#ctx0" brushRef="#br0" timeOffset="1">24 123 4932 0 0,'-13'3'5161'0'0,"3"-1"63"0"0,51-12-5032 0 0,-22 8-384 0 0,12-10-1048 0 0,-4 8-1268 0 0,-1-1 32 0 0,3-4 160 0 0,0-1 351 0 0,2-3 37 0 0,-2 0 280 0 0</inkml:trace>
</inkml:ink>
</file>

<file path=ppt/ink/ink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6.787"/>
    </inkml:context>
    <inkml:brush xml:id="br0">
      <inkml:brushProperty name="width" value="0.05" units="cm"/>
      <inkml:brushProperty name="height" value="0.05" units="cm"/>
      <inkml:brushProperty name="color" value="#004F8B"/>
    </inkml:brush>
  </inkml:definitions>
  <inkml:trace contextRef="#ctx0" brushRef="#br0">840 25 5949 0 0,'0'-1'358'0'0,"0"0"1"0"0,1 1-1 0 0,-1-1 1 0 0,0 0-1 0 0,1 0 1 0 0,-1 1-1 0 0,0-1 1 0 0,0 0-1 0 0,0 0 1 0 0,0 0-1 0 0,0 1 1 0 0,0-1-1 0 0,0 0 1 0 0,0 0-1 0 0,0 0 1 0 0,0 1-1 0 0,-1-1 1 0 0,1 0-1 0 0,0 0 1 0 0,-1 0-1 0 0,1 1 1 0 0,0-1 0 0 0,-1 0-1 0 0,1 1 1 0 0,-1-1-1 0 0,1 0 1 0 0,-1 1-1 0 0,1-1 1 0 0,-1 1-1 0 0,1-1 1 0 0,-1 1-1 0 0,0-2 1 0 0,-11 2 4066 0 0,-5 4-4101 0 0,14-3-780 0 0,-22 6 1157 0 0,1 2 0 0 0,0 0 0 0 0,0 1 0 0 0,1 2 0 0 0,0 0 0 0 0,1 2 1 0 0,1 0-1 0 0,0 2 0 0 0,1 0 0 0 0,0 1 0 0 0,-32 38 0 0 0,48-51-652 0 0,1 0 0 0 0,0 0 0 0 0,0 1 1 0 0,0 0-1 0 0,1-1 0 0 0,0 1 0 0 0,0 0 0 0 0,0 0 0 0 0,0 0 0 0 0,-1 9 0 0 0,3-12-109 0 0,0 1-1 0 0,0-1 1 0 0,0 0 0 0 0,0 1-1 0 0,0-1 1 0 0,1 0-1 0 0,0 1 1 0 0,-1-1 0 0 0,1 0-1 0 0,0 0 1 0 0,0 0-1 0 0,0 1 1 0 0,0-1 0 0 0,0 0-1 0 0,0 0 1 0 0,1-1-1 0 0,-1 1 1 0 0,1 0 0 0 0,-1 0-1 0 0,1-1 1 0 0,0 1-1 0 0,0-1 1 0 0,0 1 0 0 0,0-1-1 0 0,0 0 1 0 0,2 1-1 0 0,44 18-1809 0 0,-47-19 1836 0 0,1 0-1 0 0,-1-1 1 0 0,1 0 0 0 0,0 1 0 0 0,-1-1 0 0 0,1 0-1 0 0,0 0 1 0 0,-1 1 0 0 0,1-1 0 0 0,0-1 0 0 0,-1 1-1 0 0,1 0 1 0 0,0 0 0 0 0,-1-1 0 0 0,1 1 0 0 0,-1 0-1 0 0,1-1 1 0 0,-1 0 0 0 0,1 1 0 0 0,-1-1 0 0 0,1 0-1 0 0,-1 0 1 0 0,1 0 0 0 0,-1 0 0 0 0,0 0 0 0 0,0 0-1 0 0,2-2 1 0 0,-2 2 91 0 0,-8-5 308 0 0,6 5-307 0 0,0 0-1 0 0,0 0 1 0 0,-1 0-1 0 0,1-1 1 0 0,0 1 0 0 0,-1 0-1 0 0,1 0 1 0 0,-1 1-1 0 0,1-1 1 0 0,-1 0-1 0 0,1 0 1 0 0,-1 1-1 0 0,0-1 1 0 0,-1 0 0 0 0,-8 0 137 0 0,0 1 0 0 0,0 0 0 0 0,0 0 0 0 0,1 1 0 0 0,-1 1 0 0 0,0 0 0 0 0,0 0 1 0 0,1 1-1 0 0,-1 0 0 0 0,1 1 0 0 0,0 0 0 0 0,-13 8 0 0 0,10-5 43 0 0,2 2 0 0 0,-1-1 0 0 0,1 2-1 0 0,1 0 1 0 0,-1 0 0 0 0,2 0 0 0 0,-1 1-1 0 0,2 1 1 0 0,-10 15 0 0 0,-22 45-238 0 0,32-54 0 0 0,-2 1 0 0 0,1-2 0 0 0,-2 0 0 0 0,-1 0 0 0 0,0-1 0 0 0,0 0 0 0 0,-30 27 0 0 0,40-41 0 0 0,-1-1 0 0 0,1 1 0 0 0,-1 0 0 0 0,1-1 0 0 0,-1 1 0 0 0,0-1 0 0 0,1 0 0 0 0,-1 0 0 0 0,0 0 0 0 0,0 0 0 0 0,0 0 0 0 0,0-1 0 0 0,0 1 0 0 0,0-1 0 0 0,0 0 0 0 0,0 0 0 0 0,0 0 0 0 0,0 0 0 0 0,0-1 0 0 0,0 1 0 0 0,0-1 0 0 0,0 0 0 0 0,0 0 0 0 0,1 0 0 0 0,-1 0 0 0 0,0 0 0 0 0,0 0 0 0 0,1-1 0 0 0,-1 1 0 0 0,1-1 0 0 0,-1 0 0 0 0,1 0 0 0 0,0 0 0 0 0,0 0 0 0 0,0 0 0 0 0,0-1 0 0 0,-3-3 0 0 0,-1-2 0 0 0,1 1 0 0 0,0-1 0 0 0,1-1 0 0 0,-1 1 0 0 0,2 0 0 0 0,-1-1 0 0 0,1 0 0 0 0,0 0 0 0 0,-2-16 0 0 0,4 12-610 0 0,1-1 1 0 0,1 0-1 0 0,0 1 1 0 0,0-1-1 0 0,2 0 1 0 0,-1 1-1 0 0,2 0 1 0 0,0 0-1 0 0,0 0 1 0 0,1 0-1 0 0,11-19 1 0 0,3 0-1636 0 0,1 1-1 0 0,1 1 1 0 0,27-29 0 0 0,47-44-10741 0 0,-78 87 11064 0 0</inkml:trace>
</inkml:ink>
</file>

<file path=ppt/ink/ink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7.116"/>
    </inkml:context>
    <inkml:brush xml:id="br0">
      <inkml:brushProperty name="width" value="0.05" units="cm"/>
      <inkml:brushProperty name="height" value="0.05" units="cm"/>
      <inkml:brushProperty name="color" value="#004F8B"/>
    </inkml:brush>
  </inkml:definitions>
  <inkml:trace contextRef="#ctx0" brushRef="#br0">139 55 4032 0 0,'5'-4'6794'0'0,"14"-14"1734"0"0,-18 18-8201 0 0,0-1 0 0 0,0 1 0 0 0,-1-1 0 0 0,1 1 0 0 0,0-1 1 0 0,0 0-1 0 0,-1 1 0 0 0,1-1 0 0 0,-1 0 0 0 0,1 0 0 0 0,0 1 0 0 0,-1-1 0 0 0,1 0 1 0 0,-1 0-1 0 0,0 0 0 0 0,1 0 0 0 0,-1 0 0 0 0,0 0 0 0 0,1 0 0 0 0,-1 1 1 0 0,0-1-1 0 0,0 0 0 0 0,0-2 0 0 0,-1-2-472 0 0,1 3 620 0 0,-28-4 1183 0 0,1 19-5972 0 0,-40 38-13337 0 0,32-19 13217 0 0,19-17 2620 0 0</inkml:trace>
</inkml:ink>
</file>

<file path=ppt/ink/ink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8.006"/>
    </inkml:context>
    <inkml:brush xml:id="br0">
      <inkml:brushProperty name="width" value="0.05" units="cm"/>
      <inkml:brushProperty name="height" value="0.05" units="cm"/>
      <inkml:brushProperty name="color" value="#004F8B"/>
    </inkml:brush>
  </inkml:definitions>
  <inkml:trace contextRef="#ctx0" brushRef="#br0">698 23 5741 0 0,'-4'-23'18115'0'0,"9"42"-14276"0"0,3 23-5379 0 0,-5-20 4003 0 0,-2 1-2019 0 0,-1 1 0 0 0,-2-1 0 0 0,0 1 0 0 0,-9 39 0 0 0,9-53-306 0 0,0-1 0 0 0,-1 1-1 0 0,0-1 1 0 0,-1 0 0 0 0,0 0 0 0 0,-1 0 0 0 0,0-1-1 0 0,0 0 1 0 0,-1 1 0 0 0,0-2 0 0 0,0 1-1 0 0,-1-1 1 0 0,-14 13 0 0 0,20-18-134 0 0,-23 5-34 0 0,22-8-15 0 0,0 1 0 0 0,-1-1-1 0 0,1 1 1 0 0,0-1 0 0 0,0 0 0 0 0,0 0 0 0 0,0 0 0 0 0,0 0-1 0 0,0 0 1 0 0,0 0 0 0 0,0 0 0 0 0,0-1 0 0 0,1 1-1 0 0,-1-1 1 0 0,0 1 0 0 0,1-1 0 0 0,-1 0 0 0 0,1 0 0 0 0,0 0-1 0 0,-1 1 1 0 0,1-1 0 0 0,0-1 0 0 0,0 1 0 0 0,1 0-1 0 0,-1 0 1 0 0,0 0 0 0 0,0-3 0 0 0,-5-7-469 0 0,5 11 416 0 0,-26 51 132 0 0,18-32 55 0 0,2-4 33 0 0,0-1 0 0 0,-1 0-1 0 0,-12 15 1 0 0,18-25-101 0 0,-1 0 0 0 0,0 0-1 0 0,1-1 1 0 0,-1 1 0 0 0,0-1 0 0 0,0 0-1 0 0,0 0 1 0 0,0 0 0 0 0,0 0 0 0 0,-1-1-1 0 0,1 1 1 0 0,-1-1 0 0 0,1 0 0 0 0,-1 0-1 0 0,1 0 1 0 0,-1 0 0 0 0,0 0 0 0 0,-5-1-1 0 0,7 0-21 0 0,0 0 1 0 0,-1 0-1 0 0,1-1 0 0 0,-1 1 0 0 0,1-1 0 0 0,0 0 1 0 0,-1 0-1 0 0,1 0 0 0 0,0 0 0 0 0,0 0 0 0 0,0 0 1 0 0,-1-1-1 0 0,1 1 0 0 0,1-1 0 0 0,-1 1 0 0 0,0-1 0 0 0,0 0 1 0 0,1 0-1 0 0,-1 1 0 0 0,1-1 0 0 0,-1 0 0 0 0,1-1 1 0 0,0 1-1 0 0,0 0 0 0 0,0 0 0 0 0,0 0 0 0 0,0-1 1 0 0,0-2-1 0 0,-3-8-212 0 0,1 0 1 0 0,0-1 0 0 0,-1-24-1 0 0,2 18 67 0 0,-3-63-527 0 0,5 82 1184 0 0,-14 37-89 0 0,1-15-365 0 0,0 0 0 0 0,-1-1 0 0 0,-2-1 1 0 0,0 0-1 0 0,0-1 0 0 0,-2-1 0 0 0,0-1 0 0 0,-31 21 0 0 0,28-22-2784 0 0,0-2-1 0 0,-28 13 0 0 0,25-19-6058 0 0,24-6 8367 0 0,-1-1 0 0 0,1 1 0 0 0,-1-1 1 0 0,0 0-1 0 0,1 0 0 0 0,-1 1 1 0 0,0-1-1 0 0,1 0 0 0 0,-1 0 0 0 0,0 0 1 0 0,0 0-1 0 0,1 0 0 0 0,-1 0 0 0 0,0 0 1 0 0,1 0-1 0 0,-1 0 0 0 0,0 0 0 0 0,0 0 1 0 0,1 0-1 0 0,-1 0 0 0 0,0-1 0 0 0,1 1 1 0 0,-1 0-1 0 0,0-1 0 0 0,1 1 0 0 0,-1 0 1 0 0,1-1-1 0 0,-1 1 0 0 0,0-1 1 0 0,1-8-1050 0 0</inkml:trace>
</inkml:ink>
</file>

<file path=ppt/ink/ink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8.553"/>
    </inkml:context>
    <inkml:brush xml:id="br0">
      <inkml:brushProperty name="width" value="0.05" units="cm"/>
      <inkml:brushProperty name="height" value="0.05" units="cm"/>
      <inkml:brushProperty name="color" value="#004F8B"/>
    </inkml:brush>
  </inkml:definitions>
  <inkml:trace contextRef="#ctx0" brushRef="#br0">1053 40 4156 0 0,'9'-31'14912'0'0,"-9"31"-14795"0"0,0 0 0 0 0,0-1 0 0 0,0 1 0 0 0,0 0 0 0 0,0 0 0 0 0,0-1 0 0 0,0 1 0 0 0,0 0 0 0 0,0-1 0 0 0,0 1 0 0 0,0 0 0 0 0,0 0 0 0 0,0-1 0 0 0,0 1 0 0 0,0 0 0 0 0,0-1 0 0 0,-1 1 0 0 0,1 0 0 0 0,0 0 0 0 0,0-1 0 0 0,0 1 0 0 0,0 0 0 0 0,0 0 0 0 0,-1 0 0 0 0,1-1 0 0 0,0 1 0 0 0,0 0 0 0 0,-1 0 0 0 0,1 0 0 0 0,0 0 0 0 0,0-1 0 0 0,0 1 0 0 0,-1 0 0 0 0,1 0 0 0 0,0 0 0 0 0,-1 0-1 0 0,1 0 1 0 0,0 0 0 0 0,0 0 0 0 0,-1 0 0 0 0,1 0 0 0 0,0 0 0 0 0,0 0 0 0 0,-1 0 0 0 0,1 0 0 0 0,0 0 0 0 0,-1 0 0 0 0,1 0 0 0 0,0 0 0 0 0,0 0 0 0 0,-1 0 0 0 0,1 0 0 0 0,-27 8 1925 0 0,-23 17-802 0 0,-488 305 2977 0 0,396-238-10548 0 0,-53 29-5470 0 0,177-113 7737 0 0,0 0 0 0 0,-31 8 0 0 0,34-13 2293 0 0</inkml:trace>
</inkml:ink>
</file>

<file path=ppt/ink/ink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08.913"/>
    </inkml:context>
    <inkml:brush xml:id="br0">
      <inkml:brushProperty name="width" value="0.05" units="cm"/>
      <inkml:brushProperty name="height" value="0.05" units="cm"/>
      <inkml:brushProperty name="color" value="#004F8B"/>
    </inkml:brush>
  </inkml:definitions>
  <inkml:trace contextRef="#ctx0" brushRef="#br0">17 0 5240 0 0,'0'0'10463'0'0,"-14"17"-2354"0"0,11-13-10517 0 0</inkml:trace>
</inkml:ink>
</file>

<file path=ppt/ink/ink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13.460"/>
    </inkml:context>
    <inkml:brush xml:id="br0">
      <inkml:brushProperty name="width" value="0.05" units="cm"/>
      <inkml:brushProperty name="height" value="0.05" units="cm"/>
      <inkml:brushProperty name="color" value="#004F8B"/>
    </inkml:brush>
  </inkml:definitions>
  <inkml:trace contextRef="#ctx0" brushRef="#br0">22 10 4760 0 0,'-10'-10'16765'0'0,"0"29"-14724"0"0,10-18-1560 0 0,-1 3 2392 0 0</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51.350"/>
    </inkml:context>
    <inkml:brush xml:id="br0">
      <inkml:brushProperty name="width" value="0.05" units="cm"/>
      <inkml:brushProperty name="height" value="0.05" units="cm"/>
      <inkml:brushProperty name="color" value="#E71224"/>
    </inkml:brush>
  </inkml:definitions>
  <inkml:trace contextRef="#ctx0" brushRef="#br0">48 1 7545 0 0,'-6'12'4697'0'0,"1"0"0"0"0,0 0 0 0 0,-4 20 0 0 0,-5 12 364 0 0,13-43-5247 0 0,-4-58-24954 0 0,4 44 22372 0 0,-1-13 900 0 0</inkml:trace>
</inkml:ink>
</file>

<file path=ppt/ink/ink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15.772"/>
    </inkml:context>
    <inkml:brush xml:id="br0">
      <inkml:brushProperty name="width" value="0.05" units="cm"/>
      <inkml:brushProperty name="height" value="0.05" units="cm"/>
      <inkml:brushProperty name="color" value="#004F8B"/>
    </inkml:brush>
  </inkml:definitions>
  <inkml:trace contextRef="#ctx0" brushRef="#br0">1693 37 3736 0 0,'0'0'1771'0'0,"-1"-8"1576"0"0,-5-20 17636 0 0,-45 106-18053 0 0,33-54-2930 0 0,-1-1 0 0 0,0-1 0 0 0,-2-1 0 0 0,0 0 0 0 0,-1-2 0 0 0,-2-1 0 0 0,0 0 0 0 0,0-2 0 0 0,-43 21 0 0 0,26-17 0 0 0,-2-2 0 0 0,-1-2 0 0 0,0-1 0 0 0,0-3 0 0 0,-66 10 0 0 0,84-18 0 0 0,-1-2 0 0 0,1 0 0 0 0,-1-2 0 0 0,1-1 0 0 0,0-1 0 0 0,-1-2 0 0 0,1 0 0 0 0,1-1 0 0 0,-1-2 0 0 0,1-1 0 0 0,0-1 0 0 0,0-1 0 0 0,-24-14 0 0 0,30 12 0 0 0,-39-19 0 0 0,57 31 0 0 0,-1 0 0 0 0,0 0 0 0 0,0 0 0 0 0,1 0 0 0 0,-1 0 0 0 0,0 1 0 0 0,0-1 0 0 0,1 1 0 0 0,-1-1 0 0 0,1 1 0 0 0,-1 0 0 0 0,0 0 0 0 0,1 0 0 0 0,-1-1 0 0 0,1 1 0 0 0,0 1 0 0 0,-1-1 0 0 0,1 0 0 0 0,0 0 0 0 0,-1 0 0 0 0,1 1 0 0 0,0-1 0 0 0,0 1 0 0 0,0-1 0 0 0,0 1 0 0 0,1-1 0 0 0,-2 3 0 0 0,-4 4 0 0 0,-3 0 0 0 0,0-2 0 0 0,0 1 0 0 0,-1-1 0 0 0,1 0 0 0 0,-1-1 0 0 0,-1 0 0 0 0,1-1 0 0 0,-1 0 0 0 0,0-1 0 0 0,0 0 0 0 0,0-1 0 0 0,0 0 0 0 0,0 0 0 0 0,0-1 0 0 0,-1-1 0 0 0,-19-1 0 0 0,8-3 0 0 0,-1 0 0 0 0,1-2 0 0 0,0 0 0 0 0,1-2 0 0 0,0 0 0 0 0,0-2 0 0 0,-20-12 0 0 0,24 15 0 0 0,15 7 0 0 0,-1-1 0 0 0,1 1 0 0 0,0 0 0 0 0,0 0 0 0 0,0 0 0 0 0,0 0 0 0 0,-1 1 0 0 0,1-1 0 0 0,0 1 0 0 0,0-1 0 0 0,0 1 0 0 0,0 0 0 0 0,0 1 0 0 0,0-1 0 0 0,0 0 0 0 0,1 1 0 0 0,-1 0 0 0 0,0-1 0 0 0,1 1 0 0 0,-1 0 0 0 0,-3 5 0 0 0,2-4 0 0 0,-1 1-182 0 0,0 1 0 0 0,0-1 0 0 0,1 1 0 0 0,0-1 0 0 0,0 1 1 0 0,0 1-1 0 0,1-1 0 0 0,-1 0 0 0 0,1 1 0 0 0,0 0 0 0 0,-3 9 0 0 0,6-13 70 0 0,0 0 1 0 0,-1 0-1 0 0,1-1 0 0 0,0 1 0 0 0,0 0 0 0 0,0 0 0 0 0,0 0 1 0 0,0 0-1 0 0,0-1 0 0 0,1 1 0 0 0,-1 0 0 0 0,1 0 1 0 0,-1 0-1 0 0,1-1 0 0 0,0 1 0 0 0,0 0 0 0 0,1 2 0 0 0,0-2-20 0 0,0 0-1 0 0,0 0 0 0 0,0 0 1 0 0,0 0-1 0 0,1 0 0 0 0,-1 0 1 0 0,1-1-1 0 0,-1 1 0 0 0,1-1 1 0 0,-1 0-1 0 0,1 1 0 0 0,0-1 1 0 0,0 0-1 0 0,3 0 0 0 0,58 13-12343 0 0,2-7 5218 0 0,-22-1 3772 0 0,-14-3 1729 0 0</inkml:trace>
</inkml:ink>
</file>

<file path=ppt/ink/ink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16.100"/>
    </inkml:context>
    <inkml:brush xml:id="br0">
      <inkml:brushProperty name="width" value="0.05" units="cm"/>
      <inkml:brushProperty name="height" value="0.05" units="cm"/>
      <inkml:brushProperty name="color" value="#004F8B"/>
    </inkml:brush>
  </inkml:definitions>
  <inkml:trace contextRef="#ctx0" brushRef="#br0">3 84 6029 0 0,'22'32'14411'0'0,"-3"-4"-7828"0"0,-19-27-6456 0 0,-7-27-16882 0 0,-10-36 10284 0 0,8 35 4620 0 0,-1-3 102 0 0</inkml:trace>
</inkml:ink>
</file>

<file path=ppt/ink/ink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16.444"/>
    </inkml:context>
    <inkml:brush xml:id="br0">
      <inkml:brushProperty name="width" value="0.05" units="cm"/>
      <inkml:brushProperty name="height" value="0.05" units="cm"/>
      <inkml:brushProperty name="color" value="#004F8B"/>
    </inkml:brush>
  </inkml:definitions>
  <inkml:trace contextRef="#ctx0" brushRef="#br0">4 103 5649 0 0,'-1'0'288'0'0,"1"-1"1"0"0,0 1-1 0 0,-1 0 1 0 0,1-1 0 0 0,0 1-1 0 0,0-1 1 0 0,-1 1 0 0 0,1-1-1 0 0,0 1 1 0 0,0-1-1 0 0,0 1 1 0 0,0-1 0 0 0,0 1-1 0 0,0-1 1 0 0,0 1 0 0 0,0-1-1 0 0,0 1 1 0 0,0-1-1 0 0,0 1 1 0 0,0-1 0 0 0,0 1-1 0 0,0-1 1 0 0,0 1 0 0 0,0-1-1 0 0,1 1 1 0 0,-1 0-1 0 0,0-1 1 0 0,0 1 0 0 0,1-1-1 0 0,-1 1 1 0 0,0-1 0 0 0,0 1-1 0 0,1 0 1 0 0,-1-1 0 0 0,0 1-1 0 0,1 0 1 0 0,-1-1-1 0 0,1 1 1 0 0,-1 0 0 0 0,1 0-1 0 0,0-1 1 0 0,32-12 3380 0 0,45-1-5640 0 0,-72 13 2074 0 0,11-1-2384 0 0,-1-1 0 0 0,1-1-1 0 0,-1 0 1 0 0,0-2 0 0 0,0 0-1 0 0,29-15 1 0 0,-26 10 406 0 0</inkml:trace>
</inkml:ink>
</file>

<file path=ppt/ink/ink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17.741"/>
    </inkml:context>
    <inkml:brush xml:id="br0">
      <inkml:brushProperty name="width" value="0.05" units="cm"/>
      <inkml:brushProperty name="height" value="0.05" units="cm"/>
      <inkml:brushProperty name="color" value="#004F8B"/>
    </inkml:brush>
  </inkml:definitions>
  <inkml:trace contextRef="#ctx0" brushRef="#br0">478 26 5601 0 0,'-9'-26'19224'0'0,"4"35"-16349"0"0,-4 10-2874 0 0,6-14 317 0 0,-4 9 350 0 0,0-1 0 0 0,-1 0 0 0 0,-1 0-1 0 0,-12 15 1 0 0,18-25-726 0 0,-1 1 0 0 0,1-1-1 0 0,-1 0 1 0 0,0 0 0 0 0,0-1-1 0 0,0 1 1 0 0,-1-1-1 0 0,1 0 1 0 0,0 0 0 0 0,-1 0-1 0 0,1-1 1 0 0,-1 1 0 0 0,0-1-1 0 0,1 0 1 0 0,-1-1 0 0 0,0 1-1 0 0,-7-1 1 0 0,-45-6-717 0 0,52 4 847 0 0,-1 1-1 0 0,1 0 0 0 0,-1 0 1 0 0,0 1-1 0 0,0-1 1 0 0,1 1-1 0 0,-1 0 1 0 0,0 1-1 0 0,1 0 1 0 0,-1 0-1 0 0,0 0 1 0 0,1 0-1 0 0,-1 1 1 0 0,1 0-1 0 0,0 0 1 0 0,-6 3-1 0 0,-12 8 634 0 0,1 1 0 0 0,-32 28 0 0 0,41-32-1166 0 0,2 2 0 0 0,-21 24 0 0 0,32-34-175 0 0,-1-1 1 0 0,1 0-1 0 0,-1 1 0 0 0,1-1 0 0 0,0 1 0 0 0,-1-1 0 0 0,1 1 1 0 0,0 0-1 0 0,0-1 0 0 0,0 1 0 0 0,0-1 0 0 0,0 1 0 0 0,0-1 1 0 0,1 1-1 0 0,-1-1 0 0 0,0 1 0 0 0,1-1 0 0 0,-1 1 0 0 0,1-1 0 0 0,0 1 1 0 0,-1-1-1 0 0,1 0 0 0 0,0 1 0 0 0,0-1 0 0 0,0 0 0 0 0,0 0 1 0 0,0 0-1 0 0,0 0 0 0 0,0 1 0 0 0,0-1 0 0 0,0-1 0 0 0,1 1 1 0 0,-1 0-1 0 0,0 0 0 0 0,1 0 0 0 0,-1-1 0 0 0,0 1 0 0 0,1-1 1 0 0,-1 1-1 0 0,1-1 0 0 0,-1 1 0 0 0,1-1 0 0 0,-1 0 0 0 0,4 0 1 0 0,12 3-1005 0 0</inkml:trace>
</inkml:ink>
</file>

<file path=ppt/ink/ink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18.069"/>
    </inkml:context>
    <inkml:brush xml:id="br0">
      <inkml:brushProperty name="width" value="0.05" units="cm"/>
      <inkml:brushProperty name="height" value="0.05" units="cm"/>
      <inkml:brushProperty name="color" value="#004F8B"/>
    </inkml:brush>
  </inkml:definitions>
  <inkml:trace contextRef="#ctx0" brushRef="#br0">1 0 5581 0 0,'32'30'11837'0'0,"-4"-20"-1679"0"0,-28-11-10106 0 0,-1 0 0 0 0,1 0 0 0 0,-1 1 1 0 0,1-1-1 0 0,-1 0 0 0 0,1 0 0 0 0,-1 0 0 0 0,1 0 0 0 0,-1 1 1 0 0,0-1-1 0 0,0 0 0 0 0,1 0 0 0 0,-1 1 0 0 0,0-1 0 0 0,0 1 0 0 0,0-1 1 0 0,0 1-1 0 0,1-1 0 0 0,-1 1 0 0 0,0-1 0 0 0,0 1 0 0 0,0 0 1 0 0,0-1-1 0 0,-2 1 0 0 0,-25-6-2447 0 0,26 6 1608 0 0</inkml:trace>
</inkml:ink>
</file>

<file path=ppt/ink/ink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5.789"/>
    </inkml:context>
    <inkml:brush xml:id="br0">
      <inkml:brushProperty name="width" value="0.05" units="cm"/>
      <inkml:brushProperty name="height" value="0.05" units="cm"/>
      <inkml:brushProperty name="color" value="#004F8B"/>
    </inkml:brush>
  </inkml:definitions>
  <inkml:trace contextRef="#ctx0" brushRef="#br0">625 63 5681 0 0,'9'-33'8594'0'0,"-2"16"-2661"0"0,-4 4 442 0 0,-51 68-4170 0 0,24-26-1368 0 0,-32 29-1 0 0,-150 116 1376 0 0,93-99-2789 0 0,84-58-1640 0 0,-62 23 0 0 0,80-35 1927 0 0,-26 7-9921 0 0,25-13 4903 0 0,4-3 1776 0 0,0-8-1807 0 0</inkml:trace>
</inkml:ink>
</file>

<file path=ppt/ink/ink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6.148"/>
    </inkml:context>
    <inkml:brush xml:id="br0">
      <inkml:brushProperty name="width" value="0.05" units="cm"/>
      <inkml:brushProperty name="height" value="0.05" units="cm"/>
      <inkml:brushProperty name="color" value="#004F8B"/>
    </inkml:brush>
  </inkml:definitions>
  <inkml:trace contextRef="#ctx0" brushRef="#br0">207 49 6141 0 0,'10'-19'7501'0'0,"1"-11"6997"0"0,-11 34-13699 0 0,-3 29-136 0 0,-1 0 0 0 0,-2 0 0 0 0,-2-1 0 0 0,0 0 0 0 0,-16 36 0 0 0,-11 47-3633 0 0,32-101 1217 0 0,-1 0 0 0 0,0-1 0 0 0,-1 1 0 0 0,-1-1 0 0 0,0 0 0 0 0,0 0 0 0 0,-1-1 0 0 0,-1 0 0 0 0,0 0 0 0 0,-1-1 0 0 0,0 0 0 0 0,-1 0 0 0 0,0-1 0 0 0,-12 10 0 0 0,0-5-179 0 0</inkml:trace>
</inkml:ink>
</file>

<file path=ppt/ink/ink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7.195"/>
    </inkml:context>
    <inkml:brush xml:id="br0">
      <inkml:brushProperty name="width" value="0.05" units="cm"/>
      <inkml:brushProperty name="height" value="0.05" units="cm"/>
      <inkml:brushProperty name="color" value="#004F8B"/>
    </inkml:brush>
  </inkml:definitions>
  <inkml:trace contextRef="#ctx0" brushRef="#br0">606 29 4780 0 0,'5'-28'14591'0'0,"-14"39"-12838"0"0,-2 4-822 0 0,-1 0 1 0 0,0-1-1 0 0,-1-1 1 0 0,-17 15-1 0 0,22-22-815 0 0,0 0 0 0 0,-1 0 0 0 0,1-1 0 0 0,-1 0 0 0 0,-1 0 0 0 0,1-1 0 0 0,0 0 0 0 0,-19 4-1 0 0,19-7-205 0 0,1-1-1 0 0,0 0 1 0 0,-1 0-1 0 0,1-1 0 0 0,0 0 1 0 0,-1 0-1 0 0,1-1 0 0 0,-9-3 1 0 0,8 3 141 0 0,-1-1-1 0 0,1 1 1 0 0,-1 1 0 0 0,0 0-1 0 0,-15 0 1 0 0,6 5 102 0 0,0 0 1 0 0,0 2-1 0 0,0 0 1 0 0,1 1-1 0 0,-1 0 0 0 0,2 2 1 0 0,-1 0-1 0 0,1 1 1 0 0,1 1-1 0 0,0 0 0 0 0,0 2 1 0 0,1-1-1 0 0,-15 18 1 0 0,21-12-2972 0 0,8-17 2250 0 0,1 0-1 0 0,0 0 1 0 0,0 1 0 0 0,0-1-1 0 0,0 0 1 0 0,0 0 0 0 0,0 0-1 0 0,1 1 1 0 0,-1-1 0 0 0,0 0-1 0 0,0 0 1 0 0,1 0 0 0 0,-1 1-1 0 0,1-1 1 0 0,-1 0 0 0 0,1 0-1 0 0,1 2 1 0 0,19 13-9667 0 0,-3-9 7409 0 0,-6-4 1034 0 0</inkml:trace>
</inkml:ink>
</file>

<file path=ppt/ink/ink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7.539"/>
    </inkml:context>
    <inkml:brush xml:id="br0">
      <inkml:brushProperty name="width" value="0.05" units="cm"/>
      <inkml:brushProperty name="height" value="0.05" units="cm"/>
      <inkml:brushProperty name="color" value="#004F8B"/>
    </inkml:brush>
  </inkml:definitions>
  <inkml:trace contextRef="#ctx0" brushRef="#br0">0 17 4584 0 0,'12'7'10030'0'0,"14"6"-4083"0"0,-25-12-5063 0 0,3-1 148 0 0,0 0-987 0 0,-1 0 128 0 0,0-2 741 0 0,-1 1 372 0 0,-1 1-1233 0 0,-1 0 0 0 0,1 0 0 0 0,-1 0 0 0 0,0 0 0 0 0,1-1 1 0 0,-1 1-1 0 0,0 0 0 0 0,1 0 0 0 0,-1 0 0 0 0,1 0 0 0 0,-1-1 0 0 0,0 1 0 0 0,0 0 0 0 0,1 0 0 0 0,-1-1 0 0 0,0 1 1 0 0,1 0-1 0 0,-1-1 0 0 0,0 1 0 0 0,0 0 0 0 0,1-1 0 0 0,-1 1 0 0 0,0 0 0 0 0,0-1 0 0 0,0 1 0 0 0,0-1 0 0 0,0 1 1 0 0,0 0-1 0 0,1-1 0 0 0,-1 1 0 0 0,0-1 0 0 0,0 1 0 0 0,0 0 0 0 0,0-1 0 0 0,0 1 0 0 0,0-1 0 0 0,0 1 0 0 0,-1 0 0 0 0,1-1 1 0 0,0 1-1 0 0,0-1 0 0 0,0 1 0 0 0,0 0 0 0 0,0-1 0 0 0,-1 1 0 0 0,1 0 0 0 0,0-1 0 0 0,0 1 0 0 0,-1 0 0 0 0,1-1 1 0 0,0 1-1 0 0,0 0 0 0 0,-1 0 0 0 0,1-1 0 0 0,-1 1 0 0 0,-27-12-2813 0 0,14 7-3643 0 0</inkml:trace>
</inkml:ink>
</file>

<file path=ppt/ink/ink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8.211"/>
    </inkml:context>
    <inkml:brush xml:id="br0">
      <inkml:brushProperty name="width" value="0.05" units="cm"/>
      <inkml:brushProperty name="height" value="0.05" units="cm"/>
      <inkml:brushProperty name="color" value="#004F8B"/>
    </inkml:brush>
  </inkml:definitions>
  <inkml:trace contextRef="#ctx0" brushRef="#br0">398 21 6653 0 0,'-3'-20'17803'0'0,"4"20"-17631"0"0,8 6 171 0 0,-1 0 0 0 0,1 1 0 0 0,-1 0 0 0 0,0 1 1 0 0,-1 0-1 0 0,1 0 0 0 0,-2 0 0 0 0,1 1 0 0 0,-1 0 1 0 0,-1 1-1 0 0,1-1 0 0 0,-2 1 0 0 0,1 0 0 0 0,-1 0 1 0 0,-1 0-1 0 0,4 15 0 0 0,-6-17-234 0 0,1 1-1 0 0,-2 0 1 0 0,1 0 0 0 0,-1 0-1 0 0,0 0 1 0 0,-1-1 0 0 0,0 1-1 0 0,0 0 1 0 0,-1 0 0 0 0,0-1 0 0 0,-1 1-1 0 0,0-1 1 0 0,0 0 0 0 0,0 1-1 0 0,-1-2 1 0 0,-1 1 0 0 0,1 0-1 0 0,-1-1 1 0 0,-1 0 0 0 0,-10 12-1 0 0,2-6 48 0 0,0-1-1 0 0,-1 0 0 0 0,0 0 1 0 0,-20 10-1 0 0,12-10-1853 0 0,0 0 0 0 0,-42 13 0 0 0,36-16-1804 0 0,1-2 0 0 0,-34 5 1 0 0,36-9-1651 0 0,0-1 0 0 0,-37-2 0 0 0,51-1 3370 0 0</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8:51.678"/>
    </inkml:context>
    <inkml:brush xml:id="br0">
      <inkml:brushProperty name="width" value="0.05" units="cm"/>
      <inkml:brushProperty name="height" value="0.05" units="cm"/>
      <inkml:brushProperty name="color" value="#E71224"/>
    </inkml:brush>
  </inkml:definitions>
  <inkml:trace contextRef="#ctx0" brushRef="#br0">0 37 7393 0 0,'12'0'2332'0'0,"1"0"-272"0"0,3-2-196 0 0,9 2-156 0 0,-2 2-231 0 0,6-4-281 0 0,2 2-356 0 0,2-1-492 0 0,-2 1-788 0 0,12-2-1320 0 0,-3 0-1293 0 0,-3-3 249 0 0,-6 2 316 0 0,-2-3 368 0 0,-4-1-13 0 0,-1 2 393 0 0,-5 2 144 0 0</inkml:trace>
</inkml:ink>
</file>

<file path=ppt/ink/ink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8.664"/>
    </inkml:context>
    <inkml:brush xml:id="br0">
      <inkml:brushProperty name="width" value="0.05" units="cm"/>
      <inkml:brushProperty name="height" value="0.05" units="cm"/>
      <inkml:brushProperty name="color" value="#004F8B"/>
    </inkml:brush>
  </inkml:definitions>
  <inkml:trace contextRef="#ctx0" brushRef="#br0">678 67 4976 0 0,'0'0'11029'0'0,"-5"2"-9853"0"0,-8 0-66 0 0,0 0 0 0 0,1 0 0 0 0,-1-1 1 0 0,-13-1-1 0 0,22 0-941 0 0,1 0-1 0 0,-1 0 1 0 0,1-1 0 0 0,-1 0-1 0 0,1 0 1 0 0,0 1 0 0 0,-1-2-1 0 0,1 1 1 0 0,0 0 0 0 0,0-1-1 0 0,0 1 1 0 0,0-1 0 0 0,0 0 0 0 0,0 0-1 0 0,0 0 1 0 0,1-1 0 0 0,-1 1-1 0 0,1-1 1 0 0,0 1 0 0 0,-4-6-1 0 0,5 6-180 0 0,1 1 0 0 0,0 0 0 0 0,0 0-1 0 0,0 0 1 0 0,0 0 0 0 0,0 0 0 0 0,0 0-1 0 0,0 0 1 0 0,0 0 0 0 0,0 0-1 0 0,0 0 1 0 0,1 0 0 0 0,-1 0 0 0 0,0 0-1 0 0,1 0 1 0 0,-1 0 0 0 0,1 0 0 0 0,-1 0-1 0 0,1 0 1 0 0,-1 0 0 0 0,1 0 0 0 0,0 1-1 0 0,0-1 1 0 0,-1 0 0 0 0,1 0 0 0 0,0 1-1 0 0,0-1 1 0 0,1 0 0 0 0,-1-1-4 0 0,0 1 1 0 0,1 0-1 0 0,-1 0 1 0 0,0 0 0 0 0,1 0-1 0 0,-1 1 1 0 0,1-1-1 0 0,-1 0 1 0 0,1 1-1 0 0,-1-1 1 0 0,1 0 0 0 0,0 1-1 0 0,-1 0 1 0 0,1-1-1 0 0,0 1 1 0 0,-1 0 0 0 0,1 0-1 0 0,3 0 1 0 0,-4 1 39 0 0,0-1 1 0 0,1 0-1 0 0,-1 1 1 0 0,0 0 0 0 0,1-1-1 0 0,-1 1 1 0 0,0 0-1 0 0,0-1 1 0 0,0 1 0 0 0,1 0-1 0 0,-1 0 1 0 0,0 0-1 0 0,0 0 1 0 0,0 0 0 0 0,-1 0-1 0 0,1 0 1 0 0,0 1-1 0 0,0-1 1 0 0,0 0-1 0 0,-1 0 1 0 0,1 1 0 0 0,-1-1-1 0 0,1 0 1 0 0,-1 1-1 0 0,1 1 1 0 0,-1 1 37 0 0,0-1 0 0 0,0 0 0 0 0,0 1 0 0 0,-1-1 0 0 0,1 0 0 0 0,-1 1 0 0 0,0-1 0 0 0,0 0 0 0 0,0 0 0 0 0,-3 6 0 0 0,-1 1 56 0 0,-1 0 1 0 0,0-1-1 0 0,0 1 0 0 0,-1-1 1 0 0,-16 16-1 0 0,-86 64-953 0 0,70-63-2153 0 0,-46 23 0 0 0,54-33 471 0 0,0-1 0 0 0,-2-2 0 0 0,1-1 0 0 0,-2-2 0 0 0,0-1-1 0 0,-39 5 1 0 0,39-10 651 0 0</inkml:trace>
</inkml:ink>
</file>

<file path=ppt/ink/ink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9.633"/>
    </inkml:context>
    <inkml:brush xml:id="br0">
      <inkml:brushProperty name="width" value="0.05" units="cm"/>
      <inkml:brushProperty name="height" value="0.05" units="cm"/>
      <inkml:brushProperty name="color" value="#004F8B"/>
    </inkml:brush>
  </inkml:definitions>
  <inkml:trace contextRef="#ctx0" brushRef="#br0">548 30 3860 0 0,'-2'-3'2400'0'0,"-13"-24"12962"0"0,20 32-15177 0 0,-1 0 1 0 0,1 0-1 0 0,-1 1 1 0 0,-1-1-1 0 0,1 1 1 0 0,-1 0-1 0 0,1 0 0 0 0,-2 0 1 0 0,1 0-1 0 0,-1 1 1 0 0,0-1-1 0 0,0 1 1 0 0,-1-1-1 0 0,0 1 0 0 0,0 0 1 0 0,0 0-1 0 0,-1-1 1 0 0,0 1-1 0 0,0 0 1 0 0,-1 0-1 0 0,0-1 0 0 0,0 1 1 0 0,-1 0-1 0 0,-2 8 1 0 0,0-3-75 0 0,1-1 1 0 0,-1-1 0 0 0,-1 1-1 0 0,0-1 1 0 0,0 1-1 0 0,-1-2 1 0 0,-1 1 0 0 0,1-1-1 0 0,-2 1 1 0 0,1-2-1 0 0,-1 1 1 0 0,0-1 0 0 0,-1-1-1 0 0,-10 8 1 0 0,-2-1 113 0 0,-1-2 0 0 0,-46 19 1 0 0,61-28-209 0 0,-1 0 0 0 0,1-1 0 0 0,-1 0 0 0 0,1 0 1 0 0,-1-1-1 0 0,0 0 0 0 0,1 0 0 0 0,-1-1 0 0 0,0 0 0 0 0,0-1 0 0 0,0 1 1 0 0,1-2-1 0 0,-16-3 0 0 0,22 4-85 0 0,-1 0-1 0 0,0 0 1 0 0,1 0 0 0 0,-1 0-1 0 0,1 0 1 0 0,0-1 0 0 0,-1 1 0 0 0,1-1-1 0 0,0 1 1 0 0,0-1 0 0 0,0 1-1 0 0,0-1 1 0 0,0 0 0 0 0,0 1-1 0 0,0-1 1 0 0,1 0 0 0 0,-1 0 0 0 0,0 0-1 0 0,1 1 1 0 0,0-1 0 0 0,-1 0-1 0 0,1 0 1 0 0,0 0 0 0 0,0 0-1 0 0,0 0 1 0 0,0 0 0 0 0,0 0 0 0 0,1 1-1 0 0,0-4 1 0 0,-1 4 22 0 0,0-1 0 0 0,0 0 1 0 0,1 1-1 0 0,-1-1 0 0 0,1 1 0 0 0,-1-1 0 0 0,1 1 1 0 0,0-1-1 0 0,-1 1 0 0 0,1-1 0 0 0,0 1 1 0 0,0 0-1 0 0,0 0 0 0 0,0-1 0 0 0,0 1 0 0 0,0 0 1 0 0,0 0-1 0 0,1 0 0 0 0,-1 0 0 0 0,0 0 0 0 0,1 0 1 0 0,-1 0-1 0 0,0 1 0 0 0,1-1 0 0 0,-1 0 1 0 0,1 1-1 0 0,-1-1 0 0 0,1 1 0 0 0,0 0 0 0 0,-1-1 1 0 0,1 1-1 0 0,-1 0 0 0 0,1 0 0 0 0,0 0 1 0 0,-1 0-1 0 0,3 0 0 0 0,-2 1 70 0 0,0-1 0 0 0,0 1 0 0 0,1-1 0 0 0,-1 1 0 0 0,0 0-1 0 0,0-1 1 0 0,0 1 0 0 0,0 0 0 0 0,0 1 0 0 0,0-1 0 0 0,0 0 0 0 0,0 1 0 0 0,0-1 0 0 0,0 1 0 0 0,-1-1 0 0 0,1 1 0 0 0,-1 0 0 0 0,1-1-1 0 0,-1 1 1 0 0,0 0 0 0 0,1 0 0 0 0,-1 0 0 0 0,1 3 0 0 0,-1-1 58 0 0,0 1-1 0 0,0-1 0 0 0,-1 0 1 0 0,0 1-1 0 0,1-1 1 0 0,-1 1-1 0 0,-1-1 1 0 0,1 1-1 0 0,-1-1 1 0 0,1 0-1 0 0,-3 7 1 0 0,-1 2 94 0 0,-1 0-1 0 0,0 0 1 0 0,-1-1 0 0 0,0 1 0 0 0,-1-1 0 0 0,0-1-1 0 0,-12 14 1 0 0,13-18-43 0 0,0 0 0 0 0,-1-1 0 0 0,0 0 0 0 0,-1-1 0 0 0,-13 9 0 0 0,14-10-995 0 0,0-1-1 0 0,-1 1 1 0 0,0-1-1 0 0,0-1 1 0 0,0 1-1 0 0,-13 1 1 0 0,17-3 194 0 0,0-1 0 0 0,0 1 0 0 0,-1-1 0 0 0,1 0 0 0 0,0 0 0 0 0,0-1 0 0 0,-1 1 0 0 0,1-1 0 0 0,0 0 0 0 0,0 0 0 0 0,0 0 0 0 0,0-1 0 0 0,0 1 0 0 0,0-1 0 0 0,0 0 0 0 0,1 0 0 0 0,-1 0 0 0 0,1-1 0 0 0,-1 1 0 0 0,1-1 0 0 0,0 0 0 0 0,0 0 0 0 0,0 0 0 0 0,0 0 0 0 0,1-1 0 0 0,-1 1 0 0 0,1-1 0 0 0,0 1 0 0 0,0-1 0 0 0,-2-6 0 0 0,-2-8-968 0 0</inkml:trace>
</inkml:ink>
</file>

<file path=ppt/ink/ink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9.992"/>
    </inkml:context>
    <inkml:brush xml:id="br0">
      <inkml:brushProperty name="width" value="0.05" units="cm"/>
      <inkml:brushProperty name="height" value="0.05" units="cm"/>
      <inkml:brushProperty name="color" value="#004F8B"/>
    </inkml:brush>
  </inkml:definitions>
  <inkml:trace contextRef="#ctx0" brushRef="#br0">38 52 6061 0 0,'21'-20'8029'0'0,"1"1"-729"0"0,-16 6 419 0 0,-30 20-9610 0 0,3 8-10751 0 0,8-4 4759 0 0,-6-2 3662 0 0,9-4 2269 0 0</inkml:trace>
</inkml:ink>
</file>

<file path=ppt/ink/ink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0.555"/>
    </inkml:context>
    <inkml:brush xml:id="br0">
      <inkml:brushProperty name="width" value="0.05" units="cm"/>
      <inkml:brushProperty name="height" value="0.05" units="cm"/>
      <inkml:brushProperty name="color" value="#004F8B"/>
    </inkml:brush>
  </inkml:definitions>
  <inkml:trace contextRef="#ctx0" brushRef="#br0">547 31 4688 0 0,'7'-27'22150'0'0,"-15"25"-22476"0"0,5 1 1089 0 0,-2 3-7 0 0,-17 7 91 0 0,0 1 0 0 0,-26 16 0 0 0,41-22-664 0 0,1 0 0 0 0,-1 1 0 0 0,1 0 0 0 0,0 0-1 0 0,0 0 1 0 0,0 1 0 0 0,1 0 0 0 0,-1 0 0 0 0,1 1 0 0 0,1-1 0 0 0,-6 10 0 0 0,9-14-200 0 0,1 0 0 0 0,-1 0 0 0 0,0 0 1 0 0,0 0-1 0 0,1 0 0 0 0,-1 0 0 0 0,1 0 0 0 0,0 1 0 0 0,0-1 1 0 0,0 0-1 0 0,0 0 0 0 0,0 0 0 0 0,0 1 0 0 0,0-1 0 0 0,1 0 1 0 0,-1 0-1 0 0,1 0 0 0 0,-1 0 0 0 0,1 0 0 0 0,0 0 0 0 0,0 0 1 0 0,0 0-1 0 0,0 0 0 0 0,2 2 0 0 0,0-1-60 0 0,0 0 0 0 0,1 0 0 0 0,-1 0 0 0 0,1-1 0 0 0,-1 1 1 0 0,1-1-1 0 0,0 0 0 0 0,0 0 0 0 0,0 0 0 0 0,0 0 0 0 0,7 1 0 0 0,-1 0-54 0 0,1-1-1 0 0,-1 0 1 0 0,1-1 0 0 0,0 0 0 0 0,0 0-1 0 0,-1-1 1 0 0,1-1 0 0 0,0 1-1 0 0,12-4 1 0 0,-9-4 557 0 0,-21 3 231 0 0,-22 1-126 0 0,6 8-459 0 0,0 2 0 0 0,0 0 0 0 0,1 2 0 0 0,-1 0 0 0 0,2 1 0 0 0,-1 2 0 0 0,-21 13 0 0 0,-5 7 161 0 0,-75 63 1 0 0,117-89-234 0 0,-18 15 0 0 0,1 1 0 0 0,-37 43 0 0 0,55-59 0 0 0,1 0 0 0 0,0 0 0 0 0,1 0 0 0 0,-1 0 0 0 0,1 1 0 0 0,0-1 0 0 0,1 1 0 0 0,-1 0 0 0 0,1 0 0 0 0,0 0 0 0 0,1 0 0 0 0,-1 0 0 0 0,1 0 0 0 0,0 1 0 0 0,1-1 0 0 0,0 0 0 0 0,0 1 0 0 0,0-1 0 0 0,1 0 0 0 0,1 11 0 0 0,1-11 0 0 0,1 1 0 0 0,-1-1 0 0 0,1 0 0 0 0,0 0 0 0 0,1 0 0 0 0,-1-1 0 0 0,1 0 0 0 0,0 0 0 0 0,0 0 0 0 0,1 0 0 0 0,-1-1 0 0 0,1 0 0 0 0,0 0 0 0 0,9 4 0 0 0,12 6 0 0 0,54 19 0 0 0,-79-32 0 0 0,50 16-1059 0 0,0-3 1 0 0,1-1-1 0 0,1-4 1 0 0,0-1-1 0 0,71 0 1 0 0,274-21-8220 0 0,-314 7 8315 0 0,-35 3-2600 0 0,0-2 0 0 0,-1-2 1 0 0,51-14-1 0 0,-70 12 1915 0 0</inkml:trace>
</inkml:ink>
</file>

<file path=ppt/ink/ink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1.633"/>
    </inkml:context>
    <inkml:brush xml:id="br0">
      <inkml:brushProperty name="width" value="0.05" units="cm"/>
      <inkml:brushProperty name="height" value="0.05" units="cm"/>
      <inkml:brushProperty name="color" value="#004F8B"/>
    </inkml:brush>
  </inkml:definitions>
  <inkml:trace contextRef="#ctx0" brushRef="#br0">546 59 5136 0 0,'1'-1'435'0'0,"0"-1"0"0"0,-1 0-1 0 0,1 1 1 0 0,-1-1 0 0 0,0 0-1 0 0,0 0 1 0 0,0 1 0 0 0,0-1-1 0 0,0 0 1 0 0,0 0 0 0 0,0 1-1 0 0,0-1 1 0 0,0 0 0 0 0,-1 0-1 0 0,1 1 1 0 0,-1-1 0 0 0,0 0-1 0 0,1 1 1 0 0,-1-1 0 0 0,0 1-1 0 0,0-1 1 0 0,0 1 0 0 0,-2-3-1 0 0,1 2-40 0 0,0 1 0 0 0,0-1-1 0 0,0 0 1 0 0,-1 1 0 0 0,1 0-1 0 0,-1 0 1 0 0,1 0 0 0 0,-1 0-1 0 0,1 0 1 0 0,-1 0 0 0 0,0 1-1 0 0,1-1 1 0 0,-1 1 0 0 0,-3-1-1 0 0,1 1-90 0 0,1 0 1 0 0,-1 0-1 0 0,0 0 0 0 0,0 0 0 0 0,0 1 0 0 0,1 0 0 0 0,-1 0 1 0 0,0 0-1 0 0,1 1 0 0 0,-1-1 0 0 0,0 1 0 0 0,1 0 1 0 0,0 0-1 0 0,0 1 0 0 0,0-1 0 0 0,0 1 0 0 0,-6 5 0 0 0,8-6-221 0 0,1 0 0 0 0,-1 0 0 0 0,1 0 0 0 0,0 0 0 0 0,0 1-1 0 0,0-1 1 0 0,0 0 0 0 0,0 1 0 0 0,0-1 0 0 0,1 1-1 0 0,-1-1 1 0 0,1 0 0 0 0,-1 1 0 0 0,1-1 0 0 0,0 1 0 0 0,0 0-1 0 0,0-1 1 0 0,1 5 0 0 0,1-2-1 0 0,-1-1-1 0 0,1 1 1 0 0,0-1-1 0 0,0 0 1 0 0,0 1 0 0 0,0-1-1 0 0,1 0 1 0 0,0 0-1 0 0,4 5 1 0 0,8 6 97 0 0,0-1 0 0 0,1-1 1 0 0,29 20-1 0 0,-34-26-45 0 0,35 23 146 0 0,58 45 540 0 0,-94-67-638 0 0,0 1 1 0 0,-1 1-1 0 0,0-1 1 0 0,0 1-1 0 0,-1 1 0 0 0,0 0 1 0 0,7 13-1 0 0,-13-21-178 0 0,-1 0 0 0 0,0-1-1 0 0,0 1 1 0 0,0 0 0 0 0,0-1-1 0 0,-1 1 1 0 0,1 0 0 0 0,-1 0-1 0 0,0 0 1 0 0,1 0 0 0 0,-1 0-1 0 0,0-1 1 0 0,-1 1 0 0 0,1 0-1 0 0,0 0 1 0 0,-1 0 0 0 0,0 0-1 0 0,0-1 1 0 0,0 1 0 0 0,-1 3-1 0 0,-1-1 1 0 0,0 0-1 0 0,-1 0 0 0 0,1-1 0 0 0,-1 0 1 0 0,0 1-1 0 0,0-1 0 0 0,0-1 1 0 0,0 1-1 0 0,-10 5 0 0 0,1-1-2 0 0,-1 0 1 0 0,0-2-1 0 0,-1 0 0 0 0,1 0 0 0 0,-1-1 1 0 0,-28 5-1 0 0,34-9-69 0 0,0 0 1 0 0,0-1-1 0 0,0 0 1 0 0,0 0-1 0 0,0-1 1 0 0,0 0-1 0 0,0-1 1 0 0,0 1-1 0 0,0-2 1 0 0,1 1-1 0 0,-16-8 1 0 0,6 0-99 0 0,0 0 1 0 0,1-2-1 0 0,0 0 1 0 0,-15-14-1 0 0,29 23 184 0 0,-1 1 0 0 0,1 0 0 0 0,-1 0 0 0 0,0 0 0 0 0,1 0 0 0 0,-1 1 0 0 0,0 0 0 0 0,0-1 0 0 0,0 2 0 0 0,0-1-1 0 0,0 0 1 0 0,0 1 0 0 0,0-1 0 0 0,0 1 0 0 0,0 0 0 0 0,0 1 0 0 0,0-1 0 0 0,0 1 0 0 0,0 0 0 0 0,0 0 0 0 0,0 0 0 0 0,-6 2 0 0 0,-8 5 26 0 0,1 0 0 0 0,-1 1 0 0 0,-22 15 0 0 0,26-15-444 0 0,-28 21-6046 0 0,34-23 4142 0 0,1-1 1 0 0,-1 0-1 0 0,-1-1 1 0 0,1 0-1 0 0,-1 0 1 0 0,0-1-1 0 0,0 0 1 0 0,0 0-1 0 0,-18 3 1 0 0,17-6 531 0 0</inkml:trace>
</inkml:ink>
</file>

<file path=ppt/ink/ink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2.321"/>
    </inkml:context>
    <inkml:brush xml:id="br0">
      <inkml:brushProperty name="width" value="0.05" units="cm"/>
      <inkml:brushProperty name="height" value="0.05" units="cm"/>
      <inkml:brushProperty name="color" value="#004F8B"/>
    </inkml:brush>
  </inkml:definitions>
  <inkml:trace contextRef="#ctx0" brushRef="#br0">683 55 6049 0 0,'-1'0'2734'0'0,"-8"0"-1963"0"0,2-1 5266 0 0,4 1-5580 0 0,1 0 1 0 0,-1 0 0 0 0,0-1-1 0 0,0 0 1 0 0,1 1-1 0 0,-1-1 1 0 0,0 0 0 0 0,1 0-1 0 0,-1 0 1 0 0,-3-3-1 0 0,5 4-329 0 0,1-1 0 0 0,-1 0 0 0 0,0 0 0 0 0,1 1 0 0 0,-1-1 0 0 0,1 0 0 0 0,-1 0 0 0 0,1 0 0 0 0,-1 0 0 0 0,1 1 0 0 0,0-1 0 0 0,-1 0 0 0 0,1 0 0 0 0,0 0 0 0 0,0 0 0 0 0,0 0 0 0 0,0 0 0 0 0,0 0 0 0 0,0 0 0 0 0,0 0 0 0 0,0 0 0 0 0,0 0 0 0 0,0 0 0 0 0,0 0 0 0 0,1 0 0 0 0,-1 0 0 0 0,0 0 0 0 0,1 1 0 0 0,-1-1 0 0 0,1 0 0 0 0,-1 0 0 0 0,1 0 0 0 0,-1 0 0 0 0,1 1 0 0 0,0-1 0 0 0,-1 0 0 0 0,2 0 0 0 0,-1 0-76 0 0,-1 0-1 0 0,1 0 0 0 0,-1 1 0 0 0,1-1 0 0 0,-1 1 1 0 0,1-1-1 0 0,0 0 0 0 0,-1 1 0 0 0,1-1 0 0 0,0 1 0 0 0,0-1 1 0 0,-1 1-1 0 0,1 0 0 0 0,0-1 0 0 0,0 1 0 0 0,0 0 1 0 0,0 0-1 0 0,-1-1 0 0 0,1 1 0 0 0,0 0 0 0 0,0 0 1 0 0,0 0-1 0 0,0 0 0 0 0,0 0 0 0 0,0 0 0 0 0,-1 0 1 0 0,1 0-1 0 0,0 1 0 0 0,0-1 0 0 0,0 0 0 0 0,0 0 1 0 0,0 1-1 0 0,-1-1 0 0 0,1 0 0 0 0,0 1 0 0 0,0-1 1 0 0,-1 1-1 0 0,2 0 0 0 0,-1 0 29 0 0,0 0 0 0 0,0 0 0 0 0,0 0 0 0 0,0 0 0 0 0,0 0 1 0 0,0 0-1 0 0,0 0 0 0 0,0 0 0 0 0,-1 1 0 0 0,1-1 0 0 0,0 0 0 0 0,-1 0 0 0 0,1 1 0 0 0,-1-1 0 0 0,1 0 1 0 0,-1 1-1 0 0,0-1 0 0 0,0 0 0 0 0,0 1 0 0 0,1-1 0 0 0,-1 0 0 0 0,0 1 0 0 0,-1 1 0 0 0,-2 5 98 0 0,0 0 0 0 0,-1 0-1 0 0,0 0 1 0 0,0-1 0 0 0,0 0-1 0 0,-1 0 1 0 0,0 0 0 0 0,-1 0 0 0 0,0-1-1 0 0,0 0 1 0 0,-8 7 0 0 0,-13 9-529 0 0,-43 25 1 0 0,41-28-487 0 0,3-2-1508 0 0,-43 20-1 0 0,41-25-417 0 0,-1 0 0 0 0,-1-2 0 0 0,1-2 0 0 0,-2 0 0 0 0,1-2-1 0 0,-40 3 1 0 0,-23-8-650 0 0,40-4 1653 0 0</inkml:trace>
</inkml:ink>
</file>

<file path=ppt/ink/ink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3.117"/>
    </inkml:context>
    <inkml:brush xml:id="br0">
      <inkml:brushProperty name="width" value="0.05" units="cm"/>
      <inkml:brushProperty name="height" value="0.05" units="cm"/>
      <inkml:brushProperty name="color" value="#004F8B"/>
    </inkml:brush>
  </inkml:definitions>
  <inkml:trace contextRef="#ctx0" brushRef="#br0">73 75 5232 0 0,'-1'-30'3466'0'0,"-10"-15"16521"0"0,6 84-15905 0 0,4 108-4082 0 0,-4 41 0 0 0,0-106 0 0 0,4-44 0 0 0,-2-1 0 0 0,-9 42 0 0 0,6-63 0 0 0,5-16-4 0 0,1 0-1 0 0,0 0 1 0 0,-1 0 0 0 0,1 0-1 0 0,0 0 1 0 0,-1 0 0 0 0,1 0-1 0 0,-1 0 1 0 0,1 0-1 0 0,0 0 1 0 0,-1 0 0 0 0,1 0-1 0 0,0 0 1 0 0,-1-1 0 0 0,1 1-1 0 0,0 0 1 0 0,0 0 0 0 0,-1 0-1 0 0,1 0 1 0 0,0-1 0 0 0,-1 1-1 0 0,1 0 1 0 0,0 0 0 0 0,0-1-1 0 0,-1 1 1 0 0,1 0 0 0 0,0 0-1 0 0,0-1 1 0 0,0 1-1 0 0,-1 0 1 0 0,1-1 0 0 0,0 1-1 0 0,0 0 1 0 0,0-1 0 0 0,0 1-1 0 0,0 0 1 0 0,0-1 0 0 0,0 1-1 0 0,-8-16-1626 0 0,4-31-14723 0 0,9-25 4795 0 0,-4 69 11147 0 0,1-14-1493 0 0</inkml:trace>
</inkml:ink>
</file>

<file path=ppt/ink/ink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3.461"/>
    </inkml:context>
    <inkml:brush xml:id="br0">
      <inkml:brushProperty name="width" value="0.05" units="cm"/>
      <inkml:brushProperty name="height" value="0.05" units="cm"/>
      <inkml:brushProperty name="color" value="#004F8B"/>
    </inkml:brush>
  </inkml:definitions>
  <inkml:trace contextRef="#ctx0" brushRef="#br0">1 73 3704 0 0,'2'-4'577'0'0,"0"0"-1"0"0,0 0 1 0 0,1 0-1 0 0,0 0 1 0 0,0 1-1 0 0,0-1 1 0 0,0 1-1 0 0,0 0 1 0 0,1 0-1 0 0,-1 0 1 0 0,1 0-1 0 0,5-2 1 0 0,-1 1-26 0 0,-1 1-1 0 0,1-1 1 0 0,0 2-1 0 0,0-1 1 0 0,0 1 0 0 0,11-1-1 0 0,9 0 533 0 0,1 1-1 0 0,56 5 0 0 0,-67-1-498 0 0,16 0 205 0 0,0 1-1 0 0,49 12 1 0 0,-75-14-690 0 0,0 1-1 0 0,0 1 1 0 0,-1-1 0 0 0,1 1 0 0 0,-1 1-1 0 0,1-1 1 0 0,-1 1 0 0 0,0 1-1 0 0,0-1 1 0 0,-1 1 0 0 0,1 0 0 0 0,-1 1-1 0 0,-1-1 1 0 0,1 1 0 0 0,-1 0-1 0 0,7 9 1 0 0,-11-12-65 0 0,0 0-1 0 0,1 0 1 0 0,-1-1 0 0 0,0 1-1 0 0,0 0 1 0 0,-1 0-1 0 0,1 0 1 0 0,-1 0 0 0 0,1 0-1 0 0,-1 0 1 0 0,0 0 0 0 0,0 0-1 0 0,0 0 1 0 0,0 1-1 0 0,-1-1 1 0 0,0 0 0 0 0,1 0-1 0 0,-2 3 1 0 0,-1 0 24 0 0,1-1 0 0 0,-1 1 0 0 0,-1-1-1 0 0,1 1 1 0 0,-1-1 0 0 0,1 0 0 0 0,-1-1 0 0 0,-8 8 0 0 0,-2 0-158 0 0,-1 0 1 0 0,0-1-1 0 0,-1-1 0 0 0,0 0 1 0 0,-18 7-1 0 0,-15 5-1595 0 0,-4-4-3460 0 0,45-16 3863 0 0,-1 0 0 0 0,1 0 0 0 0,-1-1 0 0 0,1 0 0 0 0,-1-1 0 0 0,0 1 0 0 0,0-2 0 0 0,1 1 0 0 0,-1-1 0 0 0,-13-4 0 0 0,9 0-524 0 0</inkml:trace>
</inkml:ink>
</file>

<file path=ppt/ink/ink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5.821"/>
    </inkml:context>
    <inkml:brush xml:id="br0">
      <inkml:brushProperty name="width" value="0.05" units="cm"/>
      <inkml:brushProperty name="height" value="0.05" units="cm"/>
      <inkml:brushProperty name="color" value="#004F8B"/>
    </inkml:brush>
  </inkml:definitions>
  <inkml:trace contextRef="#ctx0" brushRef="#br0">343 56 4820 0 0,'-20'-47'16740'0'0,"20"47"-16648"0"0,0-1 0 0 0,0 1 0 0 0,0 0 0 0 0,0-1 0 0 0,0 1 1 0 0,0 0-1 0 0,1-1 0 0 0,-1 1 0 0 0,0 0 0 0 0,0-1 0 0 0,0 1 0 0 0,0 0 0 0 0,1-1 0 0 0,-1 1 0 0 0,0 0 1 0 0,0-1-1 0 0,0 1 0 0 0,1 0 0 0 0,-1 0 0 0 0,0-1 0 0 0,1 1 0 0 0,-1 0 0 0 0,0 0 0 0 0,1 0 0 0 0,-1-1 1 0 0,0 1-1 0 0,1 0 0 0 0,-1 0 0 0 0,0 0 0 0 0,1 0 0 0 0,-1 0 0 0 0,0 0 0 0 0,1 0 0 0 0,-1 0 0 0 0,0 0 1 0 0,1 0-1 0 0,-1 0 0 0 0,1 0 0 0 0,-1 0 0 0 0,1 0 0 0 0,16 11 1361 0 0,11 25-267 0 0,-25-30-1082 0 0,-1 0 0 0 0,1 0 0 0 0,-1 0 0 0 0,0 0 0 0 0,0 0 0 0 0,-1 1 0 0 0,0-1 0 0 0,0 1 0 0 0,0-1 0 0 0,-1 1 1 0 0,0 0-1 0 0,0-1 0 0 0,-1 1 0 0 0,0-1 0 0 0,-3 13 0 0 0,1-10-25 0 0,-1 0 0 0 0,0 0 0 0 0,0-1 1 0 0,-1 1-1 0 0,0-1 0 0 0,-1 0 0 0 0,0 0 0 0 0,0-1 0 0 0,-14 13 0 0 0,5-6-805 0 0,-1-1 1 0 0,0-1-1 0 0,-1-1 0 0 0,-21 11 0 0 0,16-10-3139 0 0,-1-2 0 0 0,-37 12 0 0 0,50-19 2339 0 0,-1-1 1 0 0,1-1-1 0 0,0 1 0 0 0,-1-2 1 0 0,1 0-1 0 0,-1 0 1 0 0,-18-3-1 0 0,10 0-292 0 0</inkml:trace>
</inkml:ink>
</file>

<file path=ppt/ink/ink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6.493"/>
    </inkml:context>
    <inkml:brush xml:id="br0">
      <inkml:brushProperty name="width" value="0.05" units="cm"/>
      <inkml:brushProperty name="height" value="0.05" units="cm"/>
      <inkml:brushProperty name="color" value="#004F8B"/>
    </inkml:brush>
  </inkml:definitions>
  <inkml:trace contextRef="#ctx0" brushRef="#br0">1406 10 6553 0 0,'0'0'167'0'0,"0"-1"1"0"0,1 1-1 0 0,-1-1 1 0 0,0 1-1 0 0,0 0 1 0 0,0-1-1 0 0,0 1 1 0 0,0-1-1 0 0,0 1 1 0 0,0 0-1 0 0,1-1 1 0 0,-1 1-1 0 0,0 0 1 0 0,0-1 0 0 0,0 1-1 0 0,1 0 1 0 0,-1-1-1 0 0,0 1 1 0 0,1 0-1 0 0,-1 0 1 0 0,0-1-1 0 0,0 1 1 0 0,1 0-1 0 0,-1 0 1 0 0,1-1-1 0 0,-1 1 1 0 0,0 0-1 0 0,1 0 1 0 0,-1 0-1 0 0,0 0 1 0 0,1 0 0 0 0,-1 0-1 0 0,1 0 1 0 0,-1-1-1 0 0,0 1 1 0 0,1 0-1 0 0,-1 0 1 0 0,1 1-1 0 0,-1-1 1 0 0,0 0-1 0 0,1 0 1 0 0,-1 0-1 0 0,1 0 1 0 0,-1 0-1 0 0,0 0 1 0 0,1 0-1 0 0,-1 1 1 0 0,0-1-1 0 0,1 0 1 0 0,-1 0 0 0 0,0 0-1 0 0,1 1 1 0 0,-1-1-1 0 0,0 0 1 0 0,1 1-1 0 0,-1-1 1 0 0,0 0-1 0 0,0 0 1 0 0,1 1-1 0 0,-1-1 1 0 0,0 0-1 0 0,0 1 1 0 0,0-1-1 0 0,0 1 1 0 0,1-1-1 0 0,-1 0 1 0 0,0 1 0 0 0,1 2 283 0 0,-1-1 0 0 0,1 0 0 0 0,-1 0 0 0 0,1 1 0 0 0,-1-1 1 0 0,0 0-1 0 0,0 1 0 0 0,0-1 0 0 0,0 0 0 0 0,0 1 1 0 0,-2 3-1 0 0,-2 3 72 0 0,0 0 0 0 0,-1 0-1 0 0,0 0 1 0 0,-1-1 0 0 0,0 0 0 0 0,-1-1 0 0 0,1 1 0 0 0,-1-1 0 0 0,-1 0 0 0 0,-13 10-1 0 0,-12 7 595 0 0,-42 23 0 0 0,26-21-906 0 0,-1-1 0 0 0,-1-2 1 0 0,-1-3-1 0 0,-72 18 0 0 0,-14-12 88 0 0,47-19-231 0 0,-9-10-110 0 0,76 0-21 0 0,0-1 1 0 0,0-1-1 0 0,-47-15 0 0 0,69 18-2 0 0,-1 1 0 0 0,0 0 0 0 0,0 0 0 0 0,1 1 0 0 0,-1-1 0 0 0,0 1 0 0 0,0-1 0 0 0,0 1 0 0 0,0 0 0 0 0,0 0 0 0 0,0 0 0 0 0,0 1 0 0 0,0-1 0 0 0,0 1-1 0 0,0-1 1 0 0,0 1 0 0 0,1 0 0 0 0,-1 0 0 0 0,-4 3 0 0 0,1 0 193 0 0,0 0 0 0 0,1 1 1 0 0,0 0-1 0 0,0 0 0 0 0,0 1 0 0 0,-5 7 0 0 0,4-5-10 0 0,0-1-1 0 0,-1 1 1 0 0,0-1 0 0 0,-9 7-1 0 0,13-12-151 0 0,0 0-1 0 0,-1 0 0 0 0,1-1 1 0 0,-1 1-1 0 0,0-1 0 0 0,1 1 1 0 0,-1-1-1 0 0,0 0 0 0 0,0-1 1 0 0,0 1-1 0 0,0-1 0 0 0,1 1 1 0 0,-1-1-1 0 0,0 0 0 0 0,0-1 1 0 0,0 1-1 0 0,0-1 0 0 0,0 1 1 0 0,0-1-1 0 0,0-1 0 0 0,1 1 1 0 0,-1 0-1 0 0,1-1 0 0 0,-1 0 1 0 0,1 0-1 0 0,-6-3 0 0 0,-20-25-799 0 0,25 26 747 0 0,1-1 1 0 0,-1 1-1 0 0,0 0 1 0 0,0 1-1 0 0,-1-1 1 0 0,-9-6-1 0 0,11 10 183 0 0,-1 0-1 0 0,1 1 0 0 0,-1-1 1 0 0,1 1-1 0 0,-1-1 1 0 0,1 1-1 0 0,-1 0 1 0 0,1 0-1 0 0,0 0 1 0 0,-1 1-1 0 0,1-1 1 0 0,0 1-1 0 0,0 0 1 0 0,0 0-1 0 0,0 0 0 0 0,-3 4 1 0 0,-3 1 8 0 0,1 0 0 0 0,0 1 0 0 0,0 0 0 0 0,1 1 0 0 0,0-1 0 0 0,-9 18 0 0 0,15-25-702 0 0,2 1 65 0 0,8 7-5153 0 0,12-28-9961 0 0,-9 2 11604 0 0,11-23 0 0 0,-13 22 2204 0 0</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9:27.020"/>
    </inkml:context>
    <inkml:brush xml:id="br0">
      <inkml:brushProperty name="width" value="0.05" units="cm"/>
      <inkml:brushProperty name="height" value="0.05" units="cm"/>
      <inkml:brushProperty name="color" value="#E71224"/>
    </inkml:brush>
  </inkml:definitions>
  <inkml:trace contextRef="#ctx0" brushRef="#br0">1 0 28 0 0</inkml:trace>
</inkml:ink>
</file>

<file path=ppt/ink/ink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6.852"/>
    </inkml:context>
    <inkml:brush xml:id="br0">
      <inkml:brushProperty name="width" value="0.05" units="cm"/>
      <inkml:brushProperty name="height" value="0.05" units="cm"/>
      <inkml:brushProperty name="color" value="#004F8B"/>
    </inkml:brush>
  </inkml:definitions>
  <inkml:trace contextRef="#ctx0" brushRef="#br0">0 84 6081 0 0,'35'-25'8593'0'0,"9"9"-3513"0"0,54-2-3055 0 0,-18 5-6060 0 0,-55 7-1331 0 0,1 1-4719 0 0</inkml:trace>
</inkml:ink>
</file>

<file path=ppt/ink/ink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7.336"/>
    </inkml:context>
    <inkml:brush xml:id="br0">
      <inkml:brushProperty name="width" value="0.05" units="cm"/>
      <inkml:brushProperty name="height" value="0.05" units="cm"/>
      <inkml:brushProperty name="color" value="#004F8B"/>
    </inkml:brush>
  </inkml:definitions>
  <inkml:trace contextRef="#ctx0" brushRef="#br0">620 1 6233 0 0,'0'0'14996'0'0,"2"3"-13838"0"0,0 3-807 0 0,0-1 1 0 0,0 1-1 0 0,-1-1 0 0 0,1 1 1 0 0,-2-1-1 0 0,1 1 1 0 0,-1 0-1 0 0,1 0 0 0 0,-2-1 1 0 0,1 1-1 0 0,-1 0 1 0 0,1 0-1 0 0,-1-1 0 0 0,-1 1 1 0 0,1-1-1 0 0,-1 1 1 0 0,0-1-1 0 0,-1 0 0 0 0,1 0 1 0 0,-5 7-1 0 0,-2 5 109 0 0,-1-1-1 0 0,-1 0 0 0 0,0 0 1 0 0,-1-2-1 0 0,-17 18 0 0 0,28-31-471 0 0,0 1-1 0 0,0-1 0 0 0,-1 0 0 0 0,1 0 0 0 0,0 1 1 0 0,-1-1-1 0 0,1 0 0 0 0,-1 0 0 0 0,1-1 0 0 0,-1 1 1 0 0,1 0-1 0 0,-1 0 0 0 0,0-1 0 0 0,1 1 0 0 0,-1-1 1 0 0,0 0-1 0 0,0 1 0 0 0,1-1 0 0 0,-1 0 1 0 0,-2 0-1 0 0,2-1-56 0 0,0 0 1 0 0,-1 0-1 0 0,1 0 1 0 0,0-1-1 0 0,0 1 1 0 0,0-1 0 0 0,0 1-1 0 0,1-1 1 0 0,-1 0-1 0 0,0 0 1 0 0,1 1-1 0 0,-1-1 1 0 0,1 0 0 0 0,-1-1-1 0 0,1 1 1 0 0,-1-3-1 0 0,1 4 329 0 0,-2 8-142 0 0,0-1 0 0 0,0 0 0 0 0,-1-1 0 0 0,1 1 1 0 0,-8 8-1 0 0,3-4 121 0 0,2 0-206 0 0,-1-1 1 0 0,0 0-1 0 0,-1-1 1 0 0,1 0-1 0 0,-1 0 1 0 0,-1-1-1 0 0,0 0 1 0 0,0 0-1 0 0,0-1 1 0 0,-1 0-1 0 0,1 0 1 0 0,-1-1-1 0 0,-12 4 1 0 0,10-8-34 0 0,10 0-39 0 0,0-1 1 0 0,0 0-1 0 0,0 0 0 0 0,-1 0 1 0 0,1 0-1 0 0,0 0 0 0 0,0 0 1 0 0,-1 0-1 0 0,1-1 0 0 0,0 0 1 0 0,0 1-1 0 0,0-1 0 0 0,0 0 1 0 0,-1 0-1 0 0,1 0 0 0 0,1 0 1 0 0,-1 0-1 0 0,0 0 0 0 0,0-1 1 0 0,0 1-1 0 0,1-1 0 0 0,-1 1 1 0 0,0-1-1 0 0,1 0 0 0 0,0 1 1 0 0,-1-1-1 0 0,1 0 0 0 0,0 0 1 0 0,0 0-1 0 0,0 0 1 0 0,0 0-1 0 0,0 0 0 0 0,1-1 1 0 0,-1 1-1 0 0,0 0 0 0 0,1 0 1 0 0,0 0-1 0 0,0-1 0 0 0,-1-1 1 0 0,1-7-264 0 0,1 0 0 0 0,-1 0 1 0 0,2 0-1 0 0,-1 1 0 0 0,6-18 1 0 0,-6 26 279 0 0,12-37-781 0 0,-6 18 1502 0 0,-24 43 350 0 0,4-3-608 0 0,-1-1-1 0 0,-1 0 1 0 0,-28 25-1 0 0,36-36-704 0 0,-1-1 0 0 0,0 1 0 0 0,-1-1-1 0 0,1-1 1 0 0,-1 0 0 0 0,0 0-1 0 0,-1-1 1 0 0,1 0 0 0 0,-1 0 0 0 0,-14 3-1 0 0,23-7-197 0 0,-1 0 0 0 0,1 1 0 0 0,-1-1 0 0 0,1 0 0 0 0,0 0 0 0 0,-1 0 0 0 0,1 0-1 0 0,-1 0 1 0 0,1-1 0 0 0,-1 1 0 0 0,1 0 0 0 0,-1-1 0 0 0,1 1 0 0 0,0-1 0 0 0,-1 1 0 0 0,1-1-1 0 0,0 0 1 0 0,0 1 0 0 0,-1-1 0 0 0,1 0 0 0 0,0 0 0 0 0,0 0 0 0 0,0 0 0 0 0,0 0-1 0 0,0 0 1 0 0,0 0 0 0 0,0 0 0 0 0,0-1 0 0 0,0 1 0 0 0,1 0 0 0 0,-1-1 0 0 0,1 1 0 0 0,-1 0-1 0 0,1-1 1 0 0,-1 1 0 0 0,1 0 0 0 0,-1-1 0 0 0,1 1 0 0 0,0-1 0 0 0,0-1 0 0 0,-1-5-665 0 0,1 1 0 0 0,0-1 0 0 0,1 1 0 0 0,-1-1 0 0 0,1 1 0 0 0,3-11 0 0 0,3-6-655 0 0</inkml:trace>
</inkml:ink>
</file>

<file path=ppt/ink/ink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7.711"/>
    </inkml:context>
    <inkml:brush xml:id="br0">
      <inkml:brushProperty name="width" value="0.05" units="cm"/>
      <inkml:brushProperty name="height" value="0.05" units="cm"/>
      <inkml:brushProperty name="color" value="#004F8B"/>
    </inkml:brush>
  </inkml:definitions>
  <inkml:trace contextRef="#ctx0" brushRef="#br0">0 34 6113 0 0,'54'-25'17656'0'0,"-33"17"-13080"0"0,-19 7-3781 0 0,-1 1-876 0 0,0 0 0 0 0,0 0-1 0 0,0 0 1 0 0,0 0 0 0 0,0 0 0 0 0,0 1 0 0 0,0-1-1 0 0,-1 0 1 0 0,1 0 0 0 0,0 1 0 0 0,0-1 0 0 0,0 0-1 0 0,0 1 1 0 0,0-1 0 0 0,0 1 0 0 0,-1-1 0 0 0,1 1 0 0 0,0 0-1 0 0,0-1 1 0 0,-1 1 0 0 0,1 0 0 0 0,0-1 0 0 0,-1 1-1 0 0,1 0 1 0 0,-1 0 0 0 0,2 1 0 0 0,-2 2-1050 0 0,1 0 1 0 0,-1-1-1 0 0,0 1 1 0 0,0 0 0 0 0,-1 0-1 0 0,1 0 1 0 0,-1 0-1 0 0,0-1 1 0 0,1 1-1 0 0,-2 0 1 0 0,-1 5 0 0 0,-23 46-5227 0 0,9-21 3264 0 0,5-3 1164 0 0,-1 0 77 0 0</inkml:trace>
</inkml:ink>
</file>

<file path=ppt/ink/ink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8.040"/>
    </inkml:context>
    <inkml:brush xml:id="br0">
      <inkml:brushProperty name="width" value="0.05" units="cm"/>
      <inkml:brushProperty name="height" value="0.05" units="cm"/>
      <inkml:brushProperty name="color" value="#004F8B"/>
    </inkml:brush>
  </inkml:definitions>
  <inkml:trace contextRef="#ctx0" brushRef="#br0">61 58 7965 0 0,'-3'17'11622'0'0,"2"-3"-8386"0"0,0-4-6914 0 0,-6-25-1870 0 0,-29-48-4466 0 0,24 42 8055 0 0</inkml:trace>
</inkml:ink>
</file>

<file path=ppt/ink/ink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8.368"/>
    </inkml:context>
    <inkml:brush xml:id="br0">
      <inkml:brushProperty name="width" value="0.05" units="cm"/>
      <inkml:brushProperty name="height" value="0.05" units="cm"/>
      <inkml:brushProperty name="color" value="#004F8B"/>
    </inkml:brush>
  </inkml:definitions>
  <inkml:trace contextRef="#ctx0" brushRef="#br0">398 188 5036 0 0,'-4'-15'14870'0'0,"-6"20"-14089"0"0,0 0 0 0 0,0 1-1 0 0,1 0 1 0 0,0 1 0 0 0,0 0-1 0 0,-13 14 1 0 0,18-17-594 0 0,-1 0 1 0 0,1 1-1 0 0,1 0 1 0 0,-1 0-1 0 0,1 0 1 0 0,-1 0-1 0 0,1 0 1 0 0,1 1-1 0 0,-1-1 1 0 0,1 1-1 0 0,0 0 1 0 0,0 0-1 0 0,1-1 1 0 0,-2 12-1 0 0,4-11-158 0 0,0-1-1 0 0,1 1 0 0 0,-1-1 1 0 0,1 0-1 0 0,0 0 1 0 0,0 0-1 0 0,1 0 0 0 0,-1 0 1 0 0,1 0-1 0 0,1 0 1 0 0,-1-1-1 0 0,4 5 0 0 0,-2-4-16 0 0,-1 1 0 0 0,0 1 0 0 0,0-1 0 0 0,0 0 0 0 0,-1 1-1 0 0,4 10 1 0 0,-6-9 12 0 0,0-1 0 0 0,-1 1 0 0 0,0-1 0 0 0,0 1 0 0 0,-1-1 0 0 0,0 1 0 0 0,0-1 0 0 0,-1 0-1 0 0,0 1 1 0 0,0-1 0 0 0,-1 0 0 0 0,0 0 0 0 0,0 0 0 0 0,-1 0 0 0 0,1-1 0 0 0,-1 0 0 0 0,-1 1 0 0 0,1-1 0 0 0,-1-1-1 0 0,-9 9 1 0 0,4-3 268 0 0,0-1 0 0 0,-1-1-1 0 0,0 1 1 0 0,-1-2-1 0 0,0 1 1 0 0,-1-2 0 0 0,0 0-1 0 0,0 0 1 0 0,-25 8 0 0 0,34-14-275 0 0,0 0 1 0 0,0 0 0 0 0,0 0 0 0 0,0-1-1 0 0,0 0 1 0 0,0 0 0 0 0,0 0 0 0 0,0 0 0 0 0,0 0-1 0 0,0-1 1 0 0,1 0 0 0 0,-1 0 0 0 0,0 0-1 0 0,0 0 1 0 0,0-1 0 0 0,1 1 0 0 0,-1-1 0 0 0,1 0-1 0 0,-1 0 1 0 0,1 0 0 0 0,0-1 0 0 0,0 1-1 0 0,0-1 1 0 0,0 1 0 0 0,0-1 0 0 0,1 0 0 0 0,-5-7-1 0 0,3 4-1 0 0,0-1-1 0 0,0 0 1 0 0,1 0-1 0 0,0 0 0 0 0,0-1 1 0 0,0 1-1 0 0,1-1 1 0 0,0 1-1 0 0,1-1 0 0 0,0 0 1 0 0,0 0-1 0 0,1 0 1 0 0,0-8-1 0 0,3-9-1257 0 0,0 1-1 0 0,2-1 1 0 0,1 1 0 0 0,14-38-1 0 0,48-92-10243 0 0,-8 22 5546 0 0,-34 61-587 0 0,-21 48 4701 0 0</inkml:trace>
</inkml:ink>
</file>

<file path=ppt/ink/ink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9.227"/>
    </inkml:context>
    <inkml:brush xml:id="br0">
      <inkml:brushProperty name="width" value="0.05" units="cm"/>
      <inkml:brushProperty name="height" value="0.05" units="cm"/>
      <inkml:brushProperty name="color" value="#004F8B"/>
    </inkml:brush>
  </inkml:definitions>
  <inkml:trace contextRef="#ctx0" brushRef="#br0">654 24 5917 0 0,'0'-24'14498'0'0,"1"38"-6778"0"0,-4 41-4325 0 0,1-33-3165 0 0,-9 31 420 0 0,10-50-630 0 0,0-1 0 0 0,0 1 0 0 0,0 0 0 0 0,-1-1-1 0 0,1 1 1 0 0,-1-1 0 0 0,0 1 0 0 0,0-1 0 0 0,0 0 0 0 0,0 0-1 0 0,0 0 1 0 0,0 0 0 0 0,0 0 0 0 0,-1 0 0 0 0,1-1-1 0 0,-1 1 1 0 0,-3 1 0 0 0,-7 1-20 0 0,-2-2 0 0 0,0-1 0 0 0,3 0 0 0 0,0 1 0 0 0,1 1 0 0 0,-1 0 0 0 0,1 0 0 0 0,0 1 0 0 0,0 0 0 0 0,0 1 0 0 0,1 0 0 0 0,0 1 0 0 0,0 0 0 0 0,0 1 0 0 0,0 0 0 0 0,1 0 0 0 0,0 1 0 0 0,-10 12 0 0 0,-18 13 0 0 0,-26 20-18 0 0,37-29-69 0 0,-1-1 1 0 0,-1-1-1 0 0,0-1 0 0 0,-2-2 0 0 0,0-1 0 0 0,-42 18 1 0 0,52-31-683 0 0,3-8-8146 0 0,17 2 8470 0 0,0 0 0 0 0,-1 1 0 0 0,1-1 0 0 0,0 1 0 0 0,0-1 0 0 0,-1 0 0 0 0,1 1-1 0 0,0-1 1 0 0,0 0 0 0 0,0 1 0 0 0,0-1 0 0 0,0 0 0 0 0,0 1 0 0 0,0-1 0 0 0,0 0 0 0 0,0 1 0 0 0,0-1 0 0 0,0 0 0 0 0,0 1 0 0 0,1-1 0 0 0,-1 0 0 0 0,1 0 0 0 0,8-17-2672 0 0,34-36-3285 0 0,-25 32 4651 0 0</inkml:trace>
</inkml:ink>
</file>

<file path=ppt/ink/ink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9.618"/>
    </inkml:context>
    <inkml:brush xml:id="br0">
      <inkml:brushProperty name="width" value="0.05" units="cm"/>
      <inkml:brushProperty name="height" value="0.05" units="cm"/>
      <inkml:brushProperty name="color" value="#004F8B"/>
    </inkml:brush>
  </inkml:definitions>
  <inkml:trace contextRef="#ctx0" brushRef="#br0">1247 73 3972 0 0,'12'-27'6143'0'0,"-10"24"-5113"0"0,0-1 1 0 0,0 1 0 0 0,0-1-1 0 0,-1 0 1 0 0,1 1-1 0 0,-1-1 1 0 0,0 0-1 0 0,1-6 1 0 0,-2 8-130 0 0,-1 2-780 0 0,1-1 0 0 0,-1 1 0 0 0,1 0 1 0 0,-1-1-1 0 0,1 1 0 0 0,-1 0 0 0 0,1-1 1 0 0,-1 1-1 0 0,1 0 0 0 0,-1 0 0 0 0,1-1 1 0 0,-1 1-1 0 0,1 0 0 0 0,-1 0 1 0 0,0 0-1 0 0,1 0 0 0 0,-1 0 0 0 0,1 0 1 0 0,-1 0-1 0 0,1 0 0 0 0,-1 0 0 0 0,0 0 1 0 0,1 0-1 0 0,-1 0 0 0 0,1 0 1 0 0,-2 1-1 0 0,-19 8 652 0 0,0 1 0 0 0,0 1 1 0 0,1 0-1 0 0,-21 17 0 0 0,-78 66 764 0 0,62-47-863 0 0,-324 239 1763 0 0,115-113-8527 0 0,238-158 3086 0 0,-1-1 0 0 0,-1-1 0 0 0,0-2 0 0 0,0-1 0 0 0,-1-1-1 0 0,0-2 1 0 0,-42 5 0 0 0,44-8 1260 0 0</inkml:trace>
</inkml:ink>
</file>

<file path=ppt/ink/ink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59.977"/>
    </inkml:context>
    <inkml:brush xml:id="br0">
      <inkml:brushProperty name="width" value="0.05" units="cm"/>
      <inkml:brushProperty name="height" value="0.05" units="cm"/>
      <inkml:brushProperty name="color" value="#004F8B"/>
    </inkml:brush>
  </inkml:definitions>
  <inkml:trace contextRef="#ctx0" brushRef="#br0">188 1 4852 0 0,'4'1'9014'0'0,"6"1"-4307"0"0,8 2-3495 0 0,-1 2-1 0 0,27 11 1 0 0,-37-13-909 0 0,0-1 1 0 0,-1 2-1 0 0,1-1 0 0 0,-1 1 0 0 0,0 0 1 0 0,0 0-1 0 0,-1 1 0 0 0,0 0 1 0 0,0 0-1 0 0,0 0 0 0 0,-1 0 1 0 0,6 11-1 0 0,-8-13-198 0 0,0 1 1 0 0,-1-1-1 0 0,0 0 1 0 0,0 1 0 0 0,0-1-1 0 0,0 1 1 0 0,-1 0-1 0 0,0-1 1 0 0,0 1-1 0 0,0-1 1 0 0,0 1 0 0 0,-1 0-1 0 0,1-1 1 0 0,-1 1-1 0 0,-1-1 1 0 0,1 1-1 0 0,0-1 1 0 0,-1 0-1 0 0,0 1 1 0 0,0-1 0 0 0,-1 0-1 0 0,-2 4 1 0 0,-10 13-191 0 0,-1-1 0 0 0,0-1 0 0 0,-2-1 1 0 0,0 0-1 0 0,0-1 0 0 0,-24 15 0 0 0,-16 4-3890 0 0,-1-11-4676 0 0,54-24 7488 0 0,0 1 21 0 0,-1 0 0 0 0,1-1 0 0 0,0 0-1 0 0,0 0 1 0 0,-1 0 0 0 0,1-1 0 0 0,0 1 0 0 0,-1-1-1 0 0,-9-2 1 0 0,-6-2-724 0 0</inkml:trace>
</inkml:ink>
</file>

<file path=ppt/ink/ink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00.321"/>
    </inkml:context>
    <inkml:brush xml:id="br0">
      <inkml:brushProperty name="width" value="0.05" units="cm"/>
      <inkml:brushProperty name="height" value="0.05" units="cm"/>
      <inkml:brushProperty name="color" value="#004F8B"/>
    </inkml:brush>
  </inkml:definitions>
  <inkml:trace contextRef="#ctx0" brushRef="#br0">27 51 7329 0 0,'0'-9'11876'0'0,"0"-24"1535"0"0,-1 27-13260 0 0,-8 4-151 0 0,-4 7-166 0 0,9-4-901 0 0,44 8-28779 0 0</inkml:trace>
</inkml:ink>
</file>

<file path=ppt/ink/ink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06.165"/>
    </inkml:context>
    <inkml:brush xml:id="br0">
      <inkml:brushProperty name="width" value="0.05" units="cm"/>
      <inkml:brushProperty name="height" value="0.05" units="cm"/>
      <inkml:brushProperty name="color" value="#004F8B"/>
    </inkml:brush>
  </inkml:definitions>
  <inkml:trace contextRef="#ctx0" brushRef="#br0">267 122 4236 0 0,'-5'-28'6439'0'0,"4"21"-5093"0"0,0 1 0 0 0,0 0 0 0 0,0-1 0 0 0,-1 1 1 0 0,0 0-1 0 0,0 0 0 0 0,0 0 0 0 0,-5-7 0 0 0,-3-12 3164 0 0,8 19-783 0 0,-1 24-1987 0 0,-4 64-1992 0 0,4-32-485 0 0,-2 1 0 0 0,-2-1 0 0 0,-3 0 0 0 0,-29 90 1 0 0,31-121-1919 0 0,-1-1 0 0 0,0 0 0 0 0,-2-1 1 0 0,0 0-1 0 0,-1 0 0 0 0,0-2 0 0 0,-1 1 0 0 0,-1-2 1 0 0,-27 24-1 0 0,24-28 964 0 0</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16.540"/>
    </inkml:context>
    <inkml:brush xml:id="br0">
      <inkml:brushProperty name="width" value="0.05" units="cm"/>
      <inkml:brushProperty name="height" value="0.05" units="cm"/>
      <inkml:brushProperty name="color" value="#E71224"/>
    </inkml:brush>
  </inkml:definitions>
  <inkml:trace contextRef="#ctx0" brushRef="#br0">0 25 5529 0 0,'4'45'15840'0'0,"-4"-42"-17193"0"0,0 5 5264 0 0,-1 0-449 0 0,1-3-4868 0 0,22-78-22709 0 0,-16 53 22367 0 0</inkml:trace>
</inkml:ink>
</file>

<file path=ppt/ink/ink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06.962"/>
    </inkml:context>
    <inkml:brush xml:id="br0">
      <inkml:brushProperty name="width" value="0.05" units="cm"/>
      <inkml:brushProperty name="height" value="0.05" units="cm"/>
      <inkml:brushProperty name="color" value="#004F8B"/>
    </inkml:brush>
  </inkml:definitions>
  <inkml:trace contextRef="#ctx0" brushRef="#br0">663 20 6397 0 0,'0'-19'16258'0'0,"1"39"-12805"0"0,-2 23-4776 0 0,0-21 3624 0 0,0-8-2087 0 0,-1 0 0 0 0,-1-1-1 0 0,0 1 1 0 0,-1-1-1 0 0,-1 1 1 0 0,0-1 0 0 0,0-1-1 0 0,-1 1 1 0 0,-1-1-1 0 0,0 0 1 0 0,-1 0-1 0 0,0-1 1 0 0,-1 0 0 0 0,-15 15-1 0 0,23-26-263 0 0,0 1-1 0 0,0 0 1 0 0,0-1 0 0 0,0 1 0 0 0,0-1-1 0 0,0 1 1 0 0,0-1 0 0 0,0 0-1 0 0,0 1 1 0 0,0-1 0 0 0,0 0-1 0 0,0 0 1 0 0,0 0 0 0 0,0 1 0 0 0,0-1-1 0 0,-1 0 1 0 0,1-1 0 0 0,0 1-1 0 0,0 0 1 0 0,0 0 0 0 0,0 0-1 0 0,0-1 1 0 0,0 1 0 0 0,0 0-1 0 0,0-1 1 0 0,0 1 0 0 0,0-1 0 0 0,0 1-1 0 0,0-1 1 0 0,0 0 0 0 0,0 1-1 0 0,1-1 1 0 0,-1 0 0 0 0,0 0-1 0 0,0 1 1 0 0,0-2 0 0 0,-2 0-59 0 0,2 1-39 0 0,1 0 128 0 0,0 0 1 0 0,0 1-1 0 0,0-1 0 0 0,-1 0 1 0 0,1 0-1 0 0,0 1 1 0 0,-1-1-1 0 0,1 0 0 0 0,0 1 1 0 0,-1-1-1 0 0,1 0 0 0 0,-1 1 1 0 0,1-1-1 0 0,-1 1 1 0 0,1-1-1 0 0,-1 1 0 0 0,0-1 1 0 0,1 1-1 0 0,-1-1 1 0 0,-1 0-1 0 0,-30 50 1408 0 0,-18 23 181 0 0,45-67-1466 0 0,0 1-1 0 0,0-1 1 0 0,0-1-1 0 0,-1 1 1 0 0,0-1-1 0 0,0 0 0 0 0,0 0 1 0 0,0-1-1 0 0,-1 0 1 0 0,-7 3-1 0 0,13-5-98 0 0,-1-1 0 0 0,1 1 0 0 0,0-1 0 0 0,-1 0 0 0 0,1 1 0 0 0,0-1-1 0 0,-1 0 1 0 0,1 0 0 0 0,0 0 0 0 0,-1 0 0 0 0,1 0 0 0 0,0 0 0 0 0,-1 0 0 0 0,1 0 0 0 0,0-1-1 0 0,-1 1 1 0 0,1 0 0 0 0,0-1 0 0 0,0 1 0 0 0,-1-1 0 0 0,1 0 0 0 0,0 1 0 0 0,0-1 0 0 0,0 0-1 0 0,-2-1 1 0 0,1 0-18 0 0,1-1 0 0 0,-1 1 1 0 0,1 0-1 0 0,0-1 0 0 0,0 1 0 0 0,0-1 0 0 0,0 1 0 0 0,0-1 0 0 0,0 1 0 0 0,0-1 0 0 0,0-5 0 0 0,0-4-75 0 0,1 1 0 0 0,0-1 0 0 0,1 0 0 0 0,3-19 0 0 0,2 4-93 0 0,-2 10 95 0 0,-1 0 1 0 0,2-29-1 0 0,-5 45 111 0 0,-10 18 844 0 0,-3 5-616 0 0,-2-1 1 0 0,0 0-1 0 0,-1-1 0 0 0,-34 32 1 0 0,-81 57-2612 0 0,103-87 650 0 0,-12 6-5446 0 0,25-20 536 0 0</inkml:trace>
</inkml:ink>
</file>

<file path=ppt/ink/ink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07.399"/>
    </inkml:context>
    <inkml:brush xml:id="br0">
      <inkml:brushProperty name="width" value="0.05" units="cm"/>
      <inkml:brushProperty name="height" value="0.05" units="cm"/>
      <inkml:brushProperty name="color" value="#004F8B"/>
    </inkml:brush>
  </inkml:definitions>
  <inkml:trace contextRef="#ctx0" brushRef="#br0">9 126 5713 0 0,'0'0'2064'0'0,"17"29"22015"0"0,-34-48-27181 0 0,15 15 1480 0 0,1 0 0 0 0,-1 0-1 0 0,1 0 1 0 0,1 0-1 0 0,-1 0 1 0 0,0 0 0 0 0,1 0-1 0 0,0-1 1 0 0,0-3-1 0 0,1-59-7979 0 0,0 44 7666 0 0</inkml:trace>
</inkml:ink>
</file>

<file path=ppt/ink/ink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07.743"/>
    </inkml:context>
    <inkml:brush xml:id="br0">
      <inkml:brushProperty name="width" value="0.05" units="cm"/>
      <inkml:brushProperty name="height" value="0.05" units="cm"/>
      <inkml:brushProperty name="color" value="#004F8B"/>
    </inkml:brush>
  </inkml:definitions>
  <inkml:trace contextRef="#ctx0" brushRef="#br0">3 82 7513 0 0,'-1'-1'460'0'0,"1"0"1"0"0,0 0-1 0 0,-1 0 1 0 0,1 1-1 0 0,0-1 1 0 0,0 0-1 0 0,0 0 1 0 0,0 0-1 0 0,0 0 1 0 0,0 1-1 0 0,0-1 1 0 0,0 0-1 0 0,0 0 1 0 0,0 0-1 0 0,1 1 1 0 0,-1-1-1 0 0,0 0 1 0 0,0 0-1 0 0,1 0 1 0 0,-1 1-1 0 0,1-1 1 0 0,-1 0-1 0 0,0 1 0 0 0,1-1 1 0 0,0-1-1 0 0,24-12 4892 0 0,44-1-3759 0 0,-49 12-520 0 0,6-2-1821 0 0,24-6-1871 0 0,-34 6-2112 0 0,-2-1-3508 0 0</inkml:trace>
</inkml:ink>
</file>

<file path=ppt/ink/ink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08.071"/>
    </inkml:context>
    <inkml:brush xml:id="br0">
      <inkml:brushProperty name="width" value="0.05" units="cm"/>
      <inkml:brushProperty name="height" value="0.05" units="cm"/>
      <inkml:brushProperty name="color" value="#004F8B"/>
    </inkml:brush>
  </inkml:definitions>
  <inkml:trace contextRef="#ctx0" brushRef="#br0">220 23 6765 0 0,'-1'-2'759'0'0,"1"1"0"0"0,-1 0 1 0 0,1-1-1 0 0,-1 1 0 0 0,0 0 0 0 0,1 0 1 0 0,-1 0-1 0 0,0 0 0 0 0,0 0 1 0 0,0-1-1 0 0,0 2 0 0 0,0-1 1 0 0,0 0-1 0 0,0 0 0 0 0,0 0 1 0 0,-1 0-1 0 0,1 1 0 0 0,0-1 0 0 0,0 0 1 0 0,-1 1-1 0 0,-1-1 0 0 0,0 10 6268 0 0,2 10-3508 0 0,1 2-4925 0 0,-8 65 2917 0 0,-7-1-3974 0 0,5-39-1542 0 0,-2-1 1 0 0,-2 0-1 0 0,-2-1 1 0 0,-2-1-1 0 0,-1-1 1 0 0,-42 66-1 0 0,42-79 2140 0 0</inkml:trace>
</inkml:ink>
</file>

<file path=ppt/ink/ink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09.587"/>
    </inkml:context>
    <inkml:brush xml:id="br0">
      <inkml:brushProperty name="width" value="0.05" units="cm"/>
      <inkml:brushProperty name="height" value="0.05" units="cm"/>
      <inkml:brushProperty name="color" value="#004F8B"/>
    </inkml:brush>
  </inkml:definitions>
  <inkml:trace contextRef="#ctx0" brushRef="#br0">1299 276 5392 0 0,'-10'2'3638'0'0,"4"-2"1269"0"0,3 0-4383 0 0,0-1 0 0 0,0 1 0 0 0,0-1 0 0 0,0 0 1 0 0,-1 0-1 0 0,1 0 0 0 0,0 0 0 0 0,0-1 1 0 0,1 1-1 0 0,-1-1 0 0 0,0 1 0 0 0,0-1 0 0 0,1 0 1 0 0,-1 0-1 0 0,1-1 0 0 0,0 1 0 0 0,-1 0 0 0 0,1-1 1 0 0,-2-2-1 0 0,2 0-142 0 0,0 1 0 0 0,-1-1 1 0 0,2 1-1 0 0,-1-1 0 0 0,0 0 0 0 0,1 0 1 0 0,0 0-1 0 0,0 0 0 0 0,1 0 0 0 0,-1 0 1 0 0,1-8-1 0 0,0 5-275 0 0,1 0-1 0 0,0 0 1 0 0,0 0 0 0 0,1 0 0 0 0,0 0-1 0 0,0 0 1 0 0,1 0 0 0 0,0 1 0 0 0,1-1 0 0 0,-1 1-1 0 0,1 0 1 0 0,1 0 0 0 0,-1 0 0 0 0,1 1-1 0 0,11-12 1 0 0,2 9 127 0 0,-17 9-222 0 0,0 0 0 0 0,0 0 0 0 0,0 0 0 0 0,0 1 0 0 0,0-1 0 0 0,0 0 0 0 0,0 0 0 0 0,0 0 0 0 0,0 1 0 0 0,-1-1 0 0 0,1 0 0 0 0,0 1 0 0 0,0-1 0 0 0,0 1 0 0 0,-1-1 0 0 0,1 1 0 0 0,0-1 1 0 0,0 1-1 0 0,-1-1 0 0 0,1 1 0 0 0,-1 0 0 0 0,1 0 0 0 0,0-1 0 0 0,-1 1 0 0 0,1 0 0 0 0,-1 0 0 0 0,0-1 0 0 0,1 1 0 0 0,-1 0 0 0 0,0 0 0 0 0,1 0 0 0 0,-1 0 0 0 0,0 0 0 0 0,0 0 0 0 0,0 0 0 0 0,0-1 0 0 0,0 1 0 0 0,0 0 0 0 0,0 0 0 0 0,0 0 0 0 0,0 0 0 0 0,0 0 0 0 0,0 0 0 0 0,0 0 0 0 0,-1 1 0 0 0,-15 27 406 0 0,8-19-411 0 0,0 0 0 0 0,-1-1 0 0 0,0-1 0 0 0,0 1 0 0 0,-1-2 0 0 0,-1 1 0 0 0,1-1 0 0 0,-1-1 0 0 0,0 0 0 0 0,-13 5-1 0 0,15-8-426 0 0,0 0 0 0 0,0 0 0 0 0,0-1 0 0 0,0 0 0 0 0,-1-1 0 0 0,1 0 0 0 0,0-1 0 0 0,-1 1-1 0 0,1-2 1 0 0,0 1 0 0 0,-1-1 0 0 0,1-1 0 0 0,0 0 0 0 0,-10-3 0 0 0,17 4 414 0 0,0 0-1 0 0,-1 0 1 0 0,1 1 0 0 0,0-1 0 0 0,0 1 0 0 0,-1-1 0 0 0,1 1 0 0 0,0 0-1 0 0,-1 0 1 0 0,1 0 0 0 0,0 0 0 0 0,0 0 0 0 0,-1 1 0 0 0,1-1 0 0 0,0 1-1 0 0,-1-1 1 0 0,1 1 0 0 0,0 0 0 0 0,0 0 0 0 0,0 0 0 0 0,0 0-1 0 0,0 0 1 0 0,0 0 0 0 0,0 1 0 0 0,0-1 0 0 0,-2 3 0 0 0,-18 12 610 0 0,4-6-314 0 0,1-1-1 0 0,-2 0 1 0 0,1-1-1 0 0,-1-1 1 0 0,0 0-1 0 0,0-2 1 0 0,-1 0-1 0 0,-30 3 1 0 0,43-7-289 0 0,0-1 0 0 0,0 1 1 0 0,0-1-1 0 0,1-1 0 0 0,-1 1 1 0 0,0-1-1 0 0,0 0 1 0 0,1-1-1 0 0,-1 0 0 0 0,1 0 1 0 0,-1 0-1 0 0,1-1 0 0 0,0 0 1 0 0,0 0-1 0 0,0 0 1 0 0,0-1-1 0 0,1 0 0 0 0,-1 0 1 0 0,1 0-1 0 0,0-1 0 0 0,0 0 1 0 0,1 0-1 0 0,-1 0 0 0 0,1 0 1 0 0,0-1-1 0 0,1 0 1 0 0,-1 0-1 0 0,-3-10 0 0 0,5 11-131 0 0,0-1 1 0 0,0 1-1 0 0,1-1 0 0 0,0 0 0 0 0,0 1 0 0 0,0-1 0 0 0,1 0 1 0 0,0 1-1 0 0,0-1 0 0 0,1 0 0 0 0,-1 1 0 0 0,1-1 0 0 0,0 0 1 0 0,1 1-1 0 0,-1-1 0 0 0,5-8 0 0 0,-2 5-1 0 0,1 1 1 0 0,-1-1-1 0 0,2 1 1 0 0,-1 0-1 0 0,2 0 1 0 0,-1 0-1 0 0,1 1 1 0 0,11-10-1 0 0,-4 10 635 0 0,-8 15 41 0 0,-10 15 161 0 0,-18 3-196 0 0,-1-1-1 0 0,-2-1 1 0 0,-44 33-1 0 0,37-31-49 0 0,-52 53 1 0 0,83-79-532 0 0,0 1 0 0 0,0 0 0 0 0,0 0 0 0 0,0 0 0 0 0,0 0 0 0 0,0 0 0 0 0,0 1 0 0 0,0-1 0 0 0,0 0 0 0 0,1 0 0 0 0,-1 1 0 0 0,0-1 0 0 0,1 0 0 0 0,-1 1 0 0 0,1-1 0 0 0,-1 0 0 0 0,1 1 0 0 0,0-1 0 0 0,0 1 0 0 0,0-1 0 0 0,-1 1 0 0 0,2 2-1 0 0,1-2-38 0 0,-1 0-1 0 0,2 0 1 0 0,-1-1-1 0 0,0 1 1 0 0,0 0-1 0 0,0-1 0 0 0,1 0 1 0 0,-1 1-1 0 0,1-1 1 0 0,-1 0-1 0 0,1 0 0 0 0,0 0 1 0 0,2 0-1 0 0,-1 0 231 0 0,-1 0 0 0 0,0 1 0 0 0,0-1 0 0 0,0 1 0 0 0,0-1 1 0 0,0 1-1 0 0,0 0 0 0 0,0 0 0 0 0,0 1 0 0 0,-1-1 0 0 0,1 0 0 0 0,-1 1 0 0 0,0-1 0 0 0,0 1 0 0 0,0 0 0 0 0,0 0 0 0 0,3 5 0 0 0,-5-5-16 0 0,1-1 0 0 0,-1 1 0 0 0,0-1 0 0 0,1 1-1 0 0,-1-1 1 0 0,0 1 0 0 0,0-1 0 0 0,-1 1 0 0 0,1-1 0 0 0,0 1-1 0 0,-1-1 1 0 0,0 1 0 0 0,1-1 0 0 0,-1 0 0 0 0,0 1-1 0 0,0-1 1 0 0,-1 0 0 0 0,1 1 0 0 0,0-1 0 0 0,-1 0-1 0 0,1 0 1 0 0,-1 0 0 0 0,0-1 0 0 0,1 1 0 0 0,-5 3 0 0 0,2-1-58 0 0,0 0 1 0 0,0 0-1 0 0,-1 0 1 0 0,1-1-1 0 0,-1 0 1 0 0,0 0-1 0 0,0 0 1 0 0,0 0-1 0 0,0-1 1 0 0,0 0 0 0 0,-1 0-1 0 0,1 0 1 0 0,-1-1-1 0 0,1 1 1 0 0,-1-1-1 0 0,0-1 1 0 0,1 1-1 0 0,-1-1 1 0 0,0 0-1 0 0,-8-1 1 0 0,2-1-47 0 0,-1 0 0 0 0,1 0 0 0 0,0-1 0 0 0,-12-5 0 0 0,17 4 0 0 0,-1 1 0 0 0,1 1 0 0 0,-1-1 0 0 0,1 1 0 0 0,-1 1 0 0 0,1-1 0 0 0,-1 2 0 0 0,0-1 0 0 0,0 1 0 0 0,0 0 0 0 0,1 0 0 0 0,-1 1 0 0 0,0 0 0 0 0,0 0 0 0 0,1 1 0 0 0,-13 4 0 0 0,9 0-219 0 0,0 0 1 0 0,0 0-1 0 0,1 1 0 0 0,0 1 0 0 0,0 0 1 0 0,1 0-1 0 0,0 1 0 0 0,0 0 0 0 0,1 1 1 0 0,-9 13-1 0 0,16-22-797 0 0,24-14-15381 0 0,-15 7 15307 0 0,-1 0 0 0 0,1 0 0 0 0,-1-1 0 0 0,0 1 0 0 0,-1-2 0 0 0,0 1 0 0 0,0-1 0 0 0,5-9 0 0 0,6-11-688 0 0</inkml:trace>
</inkml:ink>
</file>

<file path=ppt/ink/ink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09.931"/>
    </inkml:context>
    <inkml:brush xml:id="br0">
      <inkml:brushProperty name="width" value="0.05" units="cm"/>
      <inkml:brushProperty name="height" value="0.05" units="cm"/>
      <inkml:brushProperty name="color" value="#004F8B"/>
    </inkml:brush>
  </inkml:definitions>
  <inkml:trace contextRef="#ctx0" brushRef="#br0">100 11 7093 0 0,'7'-11'11639'0'0,"-10"11"-11782"0"0,-82 36-15490 0 0,67-26 13697 0 0</inkml:trace>
</inkml:ink>
</file>

<file path=ppt/ink/ink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0.290"/>
    </inkml:context>
    <inkml:brush xml:id="br0">
      <inkml:brushProperty name="width" value="0.05" units="cm"/>
      <inkml:brushProperty name="height" value="0.05" units="cm"/>
      <inkml:brushProperty name="color" value="#004F8B"/>
    </inkml:brush>
  </inkml:definitions>
  <inkml:trace contextRef="#ctx0" brushRef="#br0">240 3 5260 0 0,'-1'-1'733'0'0,"-1"1"0"0"0,1-1-1 0 0,0 1 1 0 0,-1 0-1 0 0,1 0 1 0 0,-1-1-1 0 0,1 1 1 0 0,-1 0-1 0 0,1 0 1 0 0,-1 1-1 0 0,1-1 1 0 0,-1 0-1 0 0,1 0 1 0 0,0 1-1 0 0,-1-1 1 0 0,1 1 0 0 0,-3 1-1 0 0,3-2-503 0 0,0 1 0 0 0,0 0 0 0 0,1 0 0 0 0,-1 0 0 0 0,0 0 0 0 0,1 0 0 0 0,-1 1 0 0 0,0-1 0 0 0,1 0 0 0 0,0 0 0 0 0,-1 0 0 0 0,1 0 0 0 0,0 1 0 0 0,-1-1 0 0 0,1 0 0 0 0,0 0 0 0 0,0 1 0 0 0,0-1 0 0 0,0 0 0 0 0,0 0 0 0 0,0 1 0 0 0,1-1 0 0 0,-1 0-1 0 0,0 0 1 0 0,1 1 0 0 0,-1-1 0 0 0,1 0 0 0 0,-1 0 0 0 0,1 0 0 0 0,0 2 0 0 0,0-1-101 0 0,3 6 104 0 0,0 0-1 0 0,-1 0 0 0 0,0 1 0 0 0,-1 0 1 0 0,2 10-1 0 0,-3-15-426 0 0,-1-1 0 0 0,0 1 1 0 0,-1 0-1 0 0,1-1 0 0 0,-1 1 0 0 0,1 0 1 0 0,-1-1-1 0 0,0 1 0 0 0,0-1 1 0 0,-1 1-1 0 0,1-1 0 0 0,-1 0 0 0 0,0 0 1 0 0,0 1-1 0 0,0-1 0 0 0,-3 4 1 0 0,-7 7-2478 0 0,0-1 0 0 0,-1 0 0 0 0,-1-1 1 0 0,-15 12-1 0 0,-65 35-4880 0 0,59-40 5745 0 0</inkml:trace>
</inkml:ink>
</file>

<file path=ppt/ink/ink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1.212"/>
    </inkml:context>
    <inkml:brush xml:id="br0">
      <inkml:brushProperty name="width" value="0.05" units="cm"/>
      <inkml:brushProperty name="height" value="0.05" units="cm"/>
      <inkml:brushProperty name="color" value="#004F8B"/>
    </inkml:brush>
  </inkml:definitions>
  <inkml:trace contextRef="#ctx0" brushRef="#br0">199 632 6049 0 0,'0'0'10757'0'0,"1"4"-9492"0"0,-2 2-819 0 0,1 0 1 0 0,-1 0-1 0 0,0 0 0 0 0,0-1 1 0 0,-1 1-1 0 0,0 0 0 0 0,0 0 1 0 0,0-1-1 0 0,0 1 0 0 0,-1-1 1 0 0,0 0-1 0 0,-1 1 0 0 0,1-1 1 0 0,-1-1-1 0 0,0 1 0 0 0,-6 5 0 0 0,1 0 44 0 0,0-2-1 0 0,0 1 1 0 0,-1-1-1 0 0,0-1 1 0 0,-1 0-1 0 0,1 0 1 0 0,-15 5-1 0 0,24-11-453 0 0,-1-1 0 0 0,1 1 0 0 0,-1-1-1 0 0,1 1 1 0 0,-1-1 0 0 0,0 0 0 0 0,1 1 0 0 0,-1-1-1 0 0,0 0 1 0 0,1 0 0 0 0,-1 0 0 0 0,1 0 0 0 0,-1-1 0 0 0,0 1-1 0 0,1 0 1 0 0,-1-1 0 0 0,1 1 0 0 0,-1-1 0 0 0,1 1-1 0 0,-1-1 1 0 0,1 0 0 0 0,-1 0 0 0 0,1 0 0 0 0,0 1 0 0 0,-1-1-1 0 0,1-1 1 0 0,0 1 0 0 0,0 0 0 0 0,0 0 0 0 0,-1 0 0 0 0,2-1-1 0 0,-1 1 1 0 0,0 0 0 0 0,0-1 0 0 0,0 1 0 0 0,0-1-1 0 0,1 1 1 0 0,-1-1 0 0 0,1 1 0 0 0,-1-1 0 0 0,1 1 0 0 0,0-1-1 0 0,0 0 1 0 0,-1-1 0 0 0,-1-10 356 0 0,0-1-1 0 0,0 1 1 0 0,1-26-1 0 0,1 34-376 0 0,2-97-2660 0 0,15-109 0 0 0,-15 201 633 0 0,0-1 1 0 0,1 1-1 0 0,0 0 1 0 0,1 0-1 0 0,6-12 1 0 0,34-48-1295 0 0,-1 18 5197 0 0,24-15 5335 0 0,-49 52-6264 0 0,1 1 0 0 0,1 1 0 0 0,0 0 0 0 0,26-10 0 0 0,-1-1-6291 0 0,-90 16-14583 0 0</inkml:trace>
</inkml:ink>
</file>

<file path=ppt/ink/ink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1.978"/>
    </inkml:context>
    <inkml:brush xml:id="br0">
      <inkml:brushProperty name="width" value="0.05" units="cm"/>
      <inkml:brushProperty name="height" value="0.05" units="cm"/>
      <inkml:brushProperty name="color" value="#004F8B"/>
    </inkml:brush>
  </inkml:definitions>
  <inkml:trace contextRef="#ctx0" brushRef="#br0">1081 39 6357 0 0,'5'-11'4359'0'0,"-4"9"-3614"0"0,-1 0-1 0 0,1 1 1 0 0,0-1-1 0 0,-1 0 0 0 0,1 0 1 0 0,0 1-1 0 0,0-1 1 0 0,0 1-1 0 0,0-1 1 0 0,1 1-1 0 0,-1-1 0 0 0,0 1 1 0 0,1 0-1 0 0,-1 0 1 0 0,1-1-1 0 0,2-1 0 0 0,-3 4-635 0 0,0 0 0 0 0,-1-1 0 0 0,1 1-1 0 0,-1 0 1 0 0,1-1 0 0 0,-1 1-1 0 0,1 0 1 0 0,-1-1 0 0 0,1 1-1 0 0,-1 0 1 0 0,0 0 0 0 0,1 0-1 0 0,-1-1 1 0 0,0 1 0 0 0,0 0 0 0 0,0 0-1 0 0,1 0 1 0 0,-1 0 0 0 0,0 0-1 0 0,0-1 1 0 0,0 1 0 0 0,0 0-1 0 0,-1 0 1 0 0,1 0 0 0 0,0 0-1 0 0,0 0 1 0 0,0-1 0 0 0,-1 1 0 0 0,1 0-1 0 0,-1 1 1 0 0,-8 29 1631 0 0,-1-11-1509 0 0,-2 1 1 0 0,0-2-1 0 0,-2 1 1 0 0,0-2-1 0 0,-1 0 1 0 0,0 0 0 0 0,-2-2-1 0 0,0 0 1 0 0,-32 23-1 0 0,33-28-66 0 0,0 0-1 0 0,-1-2 0 0 0,-1 0 0 0 0,1-1 0 0 0,-1 0 1 0 0,-1-2-1 0 0,0 0 0 0 0,0-1 0 0 0,0-1 1 0 0,0 0-1 0 0,-39 0 0 0 0,42-5-387 0 0,0-2 1 0 0,1 0-1 0 0,-1-1 1 0 0,-16-7-1 0 0,30 11 96 0 0,-9 37 291 0 0,9-23-125 0 0,-1 0 1 0 0,-1-1-1 0 0,-1 1 0 0 0,0-1 1 0 0,0 0-1 0 0,-1 0 0 0 0,-1 0 1 0 0,0-1-1 0 0,-1 0 1 0 0,0-1-1 0 0,-1 1 0 0 0,0-2 1 0 0,-21 20-1 0 0,12-14 27 0 0,-1 0-1 0 0,-1-2 1 0 0,0 0-1 0 0,-1-1 1 0 0,0 0 0 0 0,-1-2-1 0 0,-30 11 1 0 0,42-19-66 0 0,0 0 0 0 0,-1 0 0 0 0,1-1 0 0 0,0-1 0 0 0,-1 0 0 0 0,0 0 0 0 0,1-1 0 0 0,-1 0 0 0 0,1-1 0 0 0,-1 0 0 0 0,1 0 0 0 0,-1-1 0 0 0,1-1 0 0 0,-16-5 0 0 0,20 5 0 0 0,1 0 0 0 0,-1 0 0 0 0,1 0 0 0 0,-1 0 0 0 0,1-1 0 0 0,0 0 0 0 0,0 0 0 0 0,1 0 0 0 0,-1-1 0 0 0,1 0 0 0 0,0 0 0 0 0,0 0 0 0 0,0 0 0 0 0,1 0 0 0 0,0-1 0 0 0,0 0 0 0 0,0 1 0 0 0,1-1 0 0 0,0 0 0 0 0,0 0 0 0 0,0-1 0 0 0,1 1 0 0 0,0 0 0 0 0,0 0 0 0 0,0-9 0 0 0,1-1-393 0 0,1 0 0 0 0,0 0-1 0 0,2 1 1 0 0,-1-1 0 0 0,2 0 0 0 0,0 1 0 0 0,1-1 0 0 0,12-26-1 0 0,-13 34 104 0 0,-1 1-1 0 0,1-1 0 0 0,1 1 0 0 0,0 0 0 0 0,0 0 1 0 0,0 0-1 0 0,1 1 0 0 0,0 0 0 0 0,0 0 1 0 0,0 0-1 0 0,1 1 0 0 0,0 0 0 0 0,0 0 0 0 0,0 1 1 0 0,1 0-1 0 0,-1 0 0 0 0,1 1 0 0 0,10-4 1 0 0,-13 6-989 0 0,0 1 0 0 0,0-1 1 0 0,1 1-1 0 0,-1 0 0 0 0,0 0 1 0 0,1 1-1 0 0,-1-1 1 0 0,0 1-1 0 0,9 3 0 0 0,47 20-5821 0 0,-40-15 5278 0 0,3 1 91 0 0</inkml:trace>
</inkml:ink>
</file>

<file path=ppt/ink/ink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2.321"/>
    </inkml:context>
    <inkml:brush xml:id="br0">
      <inkml:brushProperty name="width" value="0.05" units="cm"/>
      <inkml:brushProperty name="height" value="0.05" units="cm"/>
      <inkml:brushProperty name="color" value="#004F8B"/>
    </inkml:brush>
  </inkml:definitions>
  <inkml:trace contextRef="#ctx0" brushRef="#br0">21 86 6377 0 0,'-4'49'12609'0'0,"1"-24"-7710"0"0,2-1-4682 0 0,-7-88-13615 0 0,4-18 6339 0 0,4 45 5062 0 0</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12.306"/>
    </inkml:context>
    <inkml:brush xml:id="br0">
      <inkml:brushProperty name="width" value="0.05" units="cm"/>
      <inkml:brushProperty name="height" value="0.05" units="cm"/>
      <inkml:brushProperty name="color" value="#E71224"/>
    </inkml:brush>
  </inkml:definitions>
  <inkml:trace contextRef="#ctx0" brushRef="#br0">6 9 2680 0 0,'-6'-8'18537'0'0,"58"128"-16934"0"0,-46-111-1531 0 0,0 0-1 0 0,1 0 1 0 0,0-1-1 0 0,0 0 0 0 0,1 0 1 0 0,0-1-1 0 0,0 0 1 0 0,1-1-1 0 0,0 1 1 0 0,0-2-1 0 0,1 1 1 0 0,-1-1-1 0 0,1-1 1 0 0,0 0-1 0 0,12 4 1 0 0,22 4-50 0 0,-1-1 0 0 0,57 7 1 0 0,-93-17-24 0 0,40 6 65 0 0,-9 1-98 0 0,1-2-1 0 0,-1-2 1 0 0,1-2-1 0 0,-1-1 1 0 0,44-5 0 0 0,49-7 157 0 0,-83 8-82 0 0,-2 0-25 0 0,-22-2 14 0 0,0 0 0 0 0,0-2 1 0 0,-1-1-1 0 0,1 0 1 0 0,-2-2-1 0 0,36-20 1 0 0,-57 29-68 0 0,1 1-26 0 0,6-3 30 0 0,30-16 181 0 0,-36 19 2 0 0,0-3-1925 0 0,7-1 6605 0 0,-4 2-4869 0 0</inkml:trace>
</inkml:ink>
</file>

<file path=ppt/ink/ink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2.649"/>
    </inkml:context>
    <inkml:brush xml:id="br0">
      <inkml:brushProperty name="width" value="0.05" units="cm"/>
      <inkml:brushProperty name="height" value="0.05" units="cm"/>
      <inkml:brushProperty name="color" value="#004F8B"/>
    </inkml:brush>
  </inkml:definitions>
  <inkml:trace contextRef="#ctx0" brushRef="#br0">92 338 5997 0 0,'-5'-12'1394'0'0,"1"-1"0"0"0,1 1 1 0 0,0-1-1 0 0,0 0 1 0 0,2 0-1 0 0,-1 0 1 0 0,2-1-1 0 0,1-17 1 0 0,1 14-464 0 0,0-1 0 0 0,2 1 1 0 0,0-1-1 0 0,1 1 1 0 0,1 0-1 0 0,1 1 0 0 0,0 0 1 0 0,1 0-1 0 0,14-22 1 0 0,-21 37-888 0 0,-1 0 0 0 0,1 1 0 0 0,-1-1 0 0 0,1 0 0 0 0,-1 0 1 0 0,1 0-1 0 0,-1 1 0 0 0,1-1 0 0 0,0 0 0 0 0,-1 1 1 0 0,1-1-1 0 0,0 0 0 0 0,0 1 0 0 0,-1-1 0 0 0,1 1 0 0 0,0 0 1 0 0,0-1-1 0 0,0 1 0 0 0,0-1 0 0 0,1 1 0 0 0,7 10 690 0 0,-8-6-749 0 0,0 0 1 0 0,0 0 0 0 0,0 0 0 0 0,-1 0 0 0 0,1 0 0 0 0,-1 0-1 0 0,0 0 1 0 0,-1 6 0 0 0,-16 58-3446 0 0,8-36 152 0 0,-2 0 0 0 0,-1-1 0 0 0,-1-1 0 0 0,-2 0 0 0 0,-1 0 0 0 0,-36 49 0 0 0,30-54 1450 0 0</inkml:trace>
</inkml:ink>
</file>

<file path=ppt/ink/ink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3.228"/>
    </inkml:context>
    <inkml:brush xml:id="br0">
      <inkml:brushProperty name="width" value="0.05" units="cm"/>
      <inkml:brushProperty name="height" value="0.05" units="cm"/>
      <inkml:brushProperty name="color" value="#004F8B"/>
    </inkml:brush>
  </inkml:definitions>
  <inkml:trace contextRef="#ctx0" brushRef="#br0">498 39 5957 0 0,'2'-38'19450'0'0,"-4"42"-18136"0"0,-20 37-642 0 0,-3 0 0 0 0,-1-2-1 0 0,-2-1 1 0 0,-2-1 0 0 0,-1-2 0 0 0,-1-1-1 0 0,-3-1 1 0 0,-58 43 0 0 0,56-56-3054 0 0,34-19 1673 0 0,0 0 1 0 0,-1 0-1 0 0,1 0 1 0 0,0-1-1 0 0,-1 1 0 0 0,1-1 1 0 0,-1 0-1 0 0,1 0 1 0 0,-1 0-1 0 0,1 0 0 0 0,0-1 1 0 0,-6-1-1 0 0,6 1-34 0 0,0 0 1 0 0,-1-1-1 0 0,1 1 0 0 0,0-1 1 0 0,0 0-1 0 0,0 0 0 0 0,1 0 1 0 0,-1 0-1 0 0,0 0 0 0 0,1-1 0 0 0,-1 1 1 0 0,-2-5-1 0 0,-16-30-2427 0 0,16 23 1591 0 0,-1-1-1 0 0,2 0 1 0 0,-5-27-1 0 0,4 5-82 0 0</inkml:trace>
</inkml:ink>
</file>

<file path=ppt/ink/ink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3.556"/>
    </inkml:context>
    <inkml:brush xml:id="br0">
      <inkml:brushProperty name="width" value="0.05" units="cm"/>
      <inkml:brushProperty name="height" value="0.05" units="cm"/>
      <inkml:brushProperty name="color" value="#004F8B"/>
    </inkml:brush>
  </inkml:definitions>
  <inkml:trace contextRef="#ctx0" brushRef="#br0">141 104 5128 0 0,'7'-62'7458'0'0,"-6"41"-1924"0"0,-1 1 4453 0 0,15 138-5350 0 0,-17 23-4327 0 0,-2-100-4451 0 0,-13 59 1 0 0,12-74 1702 0 0,-2-1 1 0 0,-2 0-1 0 0,0-1 1 0 0,-1 0-1 0 0,-1 0 1 0 0,-1-1-1 0 0,-2 0 0 0 0,-29 38 1 0 0,22-38 582 0 0</inkml:trace>
</inkml:ink>
</file>

<file path=ppt/ink/ink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32.257"/>
    </inkml:context>
    <inkml:brush xml:id="br0">
      <inkml:brushProperty name="width" value="0.05" units="cm"/>
      <inkml:brushProperty name="height" value="0.05" units="cm"/>
      <inkml:brushProperty name="color" value="#004F8B"/>
    </inkml:brush>
  </inkml:definitions>
  <inkml:trace contextRef="#ctx0" brushRef="#br0">644 222 4092 0 0,'-3'-5'1289'0'0,"-1"0"0"0"0,1 0 0 0 0,0 0 0 0 0,0 0 0 0 0,0-1 0 0 0,1 1 0 0 0,0-1 0 0 0,0 0 0 0 0,1 1 0 0 0,-2-8 0 0 0,2 8-828 0 0,1 0 0 0 0,0 0 0 0 0,0 0 0 0 0,0-1 0 0 0,1 1-1 0 0,-1 0 1 0 0,1 0 0 0 0,1 0 0 0 0,-1 0 0 0 0,3-7 0 0 0,-1 6-360 0 0,0 0 1 0 0,1 0-1 0 0,0 0 1 0 0,0 1-1 0 0,0-1 0 0 0,0 1 1 0 0,1 0-1 0 0,0 0 1 0 0,0 1-1 0 0,0 0 1 0 0,1-1-1 0 0,0 2 1 0 0,-1-1-1 0 0,1 1 1 0 0,0 0-1 0 0,1 0 0 0 0,-1 0 1 0 0,11-2-1 0 0,-14 4-84 0 0,0 0 1 0 0,0 0-1 0 0,0 0 0 0 0,-1 1 0 0 0,1-1 0 0 0,0 1 0 0 0,0 0 0 0 0,1 0 1 0 0,-1 0-1 0 0,0 0 0 0 0,0 0 0 0 0,0 1 0 0 0,0-1 0 0 0,-1 1 0 0 0,1 0 1 0 0,0 0-1 0 0,0 0 0 0 0,0 0 0 0 0,0 0 0 0 0,2 3 0 0 0,-4-3-9 0 0,-1 0-1 0 0,1 0 0 0 0,-1 0 0 0 0,0 0 0 0 0,0 0 1 0 0,1 0-1 0 0,-1 0 0 0 0,0 0 0 0 0,0 0 0 0 0,0 0 1 0 0,0 0-1 0 0,0 0 0 0 0,-1 0 0 0 0,1 0 0 0 0,0 0 1 0 0,0 0-1 0 0,-1 0 0 0 0,1 0 0 0 0,-1 0 1 0 0,1 0-1 0 0,-1 0 0 0 0,1 0 0 0 0,-1 0 0 0 0,1 0 1 0 0,-1 0-1 0 0,0 0 0 0 0,1-1 0 0 0,-1 1 0 0 0,-1 1 1 0 0,-22 24 153 0 0,-13 7 269 0 0,-1-3-1 0 0,-47 29 0 0 0,-46 36 434 0 0,114-78-765 0 0,0 1 0 0 0,1 1 0 0 0,0 0 0 0 0,2 1 0 0 0,1 1 0 0 0,0 0 0 0 0,1 0 1 0 0,2 2-1 0 0,0-1 0 0 0,-8 31 0 0 0,10-33-14 0 0,-1 0 0 0 0,0 0 1 0 0,-2-1-1 0 0,0 0 0 0 0,-15 18 0 0 0,21-31 89 0 0,0 1 0 0 0,0-1-1 0 0,0 0 1 0 0,-1-1 0 0 0,0 1-1 0 0,0-1 1 0 0,-1 0 0 0 0,1 0-1 0 0,-1-1 1 0 0,0 0-1 0 0,0 0 1 0 0,0-1 0 0 0,-1 0-1 0 0,0 0 1 0 0,1-1 0 0 0,-16 3-1 0 0,20-4-167 0 0,-1-1-1 0 0,0 0 1 0 0,0 0-1 0 0,0-1 1 0 0,0 1 0 0 0,0-1-1 0 0,0 0 1 0 0,1 0-1 0 0,-1 0 1 0 0,0 0-1 0 0,1-1 1 0 0,-1 1-1 0 0,1-1 1 0 0,-1 0-1 0 0,1 0 1 0 0,0 0-1 0 0,0 0 1 0 0,0-1-1 0 0,-4-3 1 0 0,3 1-3 0 0,0-1 0 0 0,0 1 0 0 0,1-1 0 0 0,0 0 0 0 0,0 0 0 0 0,0 0 0 0 0,1 0 0 0 0,0 0 1 0 0,0-1-1 0 0,-1-9 0 0 0,0-4-6 0 0,1-1 1 0 0,1 0 0 0 0,1 1 0 0 0,1-1-1 0 0,0 0 1 0 0,6-24 0 0 0,3 6-2461 0 0,2 2 0 0 0,1-1-1 0 0,2 2 1 0 0,27-50 0 0 0,-41 85 2268 0 0,13-33-8590 0 0,-12 10-530 0 0,-6 15 7524 0 0</inkml:trace>
</inkml:ink>
</file>

<file path=ppt/ink/ink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32.820"/>
    </inkml:context>
    <inkml:brush xml:id="br0">
      <inkml:brushProperty name="width" value="0.05" units="cm"/>
      <inkml:brushProperty name="height" value="0.05" units="cm"/>
      <inkml:brushProperty name="color" value="#004F8B"/>
    </inkml:brush>
  </inkml:definitions>
  <inkml:trace contextRef="#ctx0" brushRef="#br0">473 0 5557 0 0,'3'3'13962'0'0,"12"14"-12585"0"0,-11-7-1012 0 0,0 0-1 0 0,0 1 1 0 0,-1 0-1 0 0,0 0 1 0 0,-1 0 0 0 0,0 0-1 0 0,-1 0 1 0 0,0 0 0 0 0,-1 0-1 0 0,0 0 1 0 0,-1 1-1 0 0,0-1 1 0 0,0 0 0 0 0,-2 0-1 0 0,1 0 1 0 0,-1 0 0 0 0,-1-1-1 0 0,0 1 1 0 0,0-1-1 0 0,-8 12 1 0 0,6-11-212 0 0,0 0 1 0 0,-1 0-1 0 0,0 0 0 0 0,-1-1 1 0 0,0 0-1 0 0,0-1 0 0 0,-1 0 0 0 0,-1 0 1 0 0,1-1-1 0 0,-1 0 0 0 0,-1-1 0 0 0,1 0 1 0 0,-1-1-1 0 0,-1 0 0 0 0,1 0 1 0 0,-1-1-1 0 0,-20 5 0 0 0,29-9-105 0 0,-1 0 0 0 0,1-1 1 0 0,-1 0-1 0 0,1 0 0 0 0,-1 0 0 0 0,1 0 0 0 0,0 0 0 0 0,-1-1 0 0 0,1 0 1 0 0,-1 1-1 0 0,1-1 0 0 0,-7-3 0 0 0,9 4-67 0 0,0-1-1 0 0,0 0 1 0 0,-1 0-1 0 0,1 1 0 0 0,0-1 1 0 0,0 0-1 0 0,0 0 1 0 0,0 0-1 0 0,0 0 1 0 0,0 0-1 0 0,0 0 1 0 0,0 0-1 0 0,1-1 1 0 0,-1 1-1 0 0,0 0 1 0 0,1 0-1 0 0,-1-1 1 0 0,1 1-1 0 0,-1 0 1 0 0,1 0-1 0 0,0-1 1 0 0,-1 1-1 0 0,1-1 1 0 0,0 1-1 0 0,0 0 1 0 0,0-1-1 0 0,0 1 1 0 0,0-1-1 0 0,0 1 1 0 0,0 0-1 0 0,1-2 1 0 0,-1 2 10 0 0,0 0 1 0 0,0 1 0 0 0,0-1 0 0 0,1 1 0 0 0,-1-1 0 0 0,0 1 0 0 0,0-1 0 0 0,0 1 0 0 0,1-1 0 0 0,-1 1 0 0 0,0-1-1 0 0,0 1 1 0 0,1-1 0 0 0,-1 1 0 0 0,1-1 0 0 0,-1 1 0 0 0,0-1 0 0 0,1 1 0 0 0,-1 0 0 0 0,1-1 0 0 0,-1 1-1 0 0,1 0 1 0 0,-1-1 0 0 0,1 1 0 0 0,-1 0 0 0 0,1 0 0 0 0,-1-1 0 0 0,1 1 0 0 0,0 0 0 0 0,-1 0 0 0 0,1 0 0 0 0,-1 0-1 0 0,1 0 1 0 0,-1 0 0 0 0,1 0 0 0 0,0 0 0 0 0,-1 0 0 0 0,1 0 0 0 0,-1 0 0 0 0,1 0 0 0 0,-1 0 0 0 0,1 1 0 0 0,0-1-1 0 0,-1 0 1 0 0,1 0 0 0 0,-1 1 0 0 0,1-1 0 0 0,-1 0 0 0 0,1 1 0 0 0,-1-1 0 0 0,1 0 0 0 0,-1 1 0 0 0,0-1-1 0 0,1 1 1 0 0,2 1 10 0 0,-1 0 0 0 0,0 0 0 0 0,0 0 0 0 0,0 0-1 0 0,0 0 1 0 0,0 0 0 0 0,-1 1 0 0 0,1-1-1 0 0,2 5 1 0 0,-4-3 16 0 0,1 1-1 0 0,-1-1 0 0 0,0 1 1 0 0,0 0-1 0 0,-1-1 0 0 0,1 1 1 0 0,-1-1-1 0 0,0 1 1 0 0,0-1-1 0 0,-1 1 0 0 0,1-1 1 0 0,-1 0-1 0 0,0 1 0 0 0,0-1 1 0 0,0 0-1 0 0,-1 0 1 0 0,-4 6-1 0 0,-3 3-3 0 0,0-1 1 0 0,0 0-1 0 0,-23 20 1 0 0,27-27-234 0 0,-9 8 114 0 0,-1 0 0 0 0,-23 13 0 0 0,-1-10-2010 0 0,37-16 1614 0 0,0 1 0 0 0,0-1 0 0 0,0 0-1 0 0,0 0 1 0 0,0 0 0 0 0,0 0 0 0 0,0 0 0 0 0,0-1 0 0 0,0 1-1 0 0,0-1 1 0 0,-3-1 0 0 0,4 1-104 0 0,0 0 0 0 0,1 0 0 0 0,-1 0 1 0 0,0 0-1 0 0,1-1 0 0 0,0 1 0 0 0,-1 0 0 0 0,1-1 0 0 0,0 1 0 0 0,-1-1 0 0 0,1 0 0 0 0,0 1 0 0 0,0-1 1 0 0,0 0-1 0 0,1 0 0 0 0,-1 0 0 0 0,0 1 0 0 0,1-1 0 0 0,-1 0 0 0 0,1 0 0 0 0,-1-4 0 0 0,-1-46-4662 0 0,2 40 3959 0 0,0-16-587 0 0</inkml:trace>
</inkml:ink>
</file>

<file path=ppt/ink/ink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33.148"/>
    </inkml:context>
    <inkml:brush xml:id="br0">
      <inkml:brushProperty name="width" value="0.05" units="cm"/>
      <inkml:brushProperty name="height" value="0.05" units="cm"/>
      <inkml:brushProperty name="color" value="#004F8B"/>
    </inkml:brush>
  </inkml:definitions>
  <inkml:trace contextRef="#ctx0" brushRef="#br0">0 189 6573 0 0,'14'-17'2098'0'0,"1"2"1"0"0,1 0 0 0 0,0 1 0 0 0,1 0 0 0 0,18-11 0 0 0,3 2-1556 0 0,56-27 1 0 0,-94 50-856 0 0,1 0 1 0 0,-1 0-1 0 0,1 0 0 0 0,-1 0 0 0 0,0 0 0 0 0,1-1 1 0 0,-28-14-16440 0 0</inkml:trace>
</inkml:ink>
</file>

<file path=ppt/ink/ink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33.476"/>
    </inkml:context>
    <inkml:brush xml:id="br0">
      <inkml:brushProperty name="width" value="0.05" units="cm"/>
      <inkml:brushProperty name="height" value="0.05" units="cm"/>
      <inkml:brushProperty name="color" value="#004F8B"/>
    </inkml:brush>
  </inkml:definitions>
  <inkml:trace contextRef="#ctx0" brushRef="#br0">114 12 6857 0 0,'-9'-11'18941'0'0,"9"18"-18514"0"0,-19 202 6024 0 0,3-102-8114 0 0,-7-5-4152 0 0,10-47-2432 0 0,10-36 4549 0 0,-2-1-1 0 0,0 0 1 0 0,-10 23 0 0 0,9-31 1816 0 0</inkml:trace>
</inkml:ink>
</file>

<file path=ppt/ink/ink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33.929"/>
    </inkml:context>
    <inkml:brush xml:id="br0">
      <inkml:brushProperty name="width" value="0.05" units="cm"/>
      <inkml:brushProperty name="height" value="0.05" units="cm"/>
      <inkml:brushProperty name="color" value="#004F8B"/>
    </inkml:brush>
  </inkml:definitions>
  <inkml:trace contextRef="#ctx0" brushRef="#br0">584 12 6573 0 0,'-3'-11'14129'0'0,"11"17"-13704"0"0,0 0 0 0 0,-1 1 1 0 0,1-1-1 0 0,-2 2 0 0 0,1-1 0 0 0,-1 1 0 0 0,0 0 1 0 0,0 1-1 0 0,-1-1 0 0 0,-1 1 0 0 0,1 0 0 0 0,-1 0 1 0 0,-1 1-1 0 0,1-1 0 0 0,-2 1 0 0 0,4 17 0 0 0,-2-2-118 0 0,-1 0-1 0 0,-1 0 0 0 0,-1 0 1 0 0,-1 0-1 0 0,-5 44 0 0 0,1-52-229 0 0,0 0 1 0 0,-1 0-1 0 0,-1 0 0 0 0,0-1 0 0 0,-1 1 0 0 0,-1-2 1 0 0,-1 1-1 0 0,0-1 0 0 0,-1 0 0 0 0,0-1 1 0 0,-2 0-1 0 0,1-1 0 0 0,-2 0 0 0 0,1-1 0 0 0,-2-1 1 0 0,1 0-1 0 0,-2 0 0 0 0,1-1 0 0 0,-25 11 1 0 0,27-15-23 0 0,0 0 1 0 0,-1-1 0 0 0,1 0 0 0 0,-1-1 0 0 0,0 0 0 0 0,-1-1 0 0 0,1-1 0 0 0,0 0 0 0 0,-1-1 0 0 0,1 0 0 0 0,-1-1 0 0 0,1 0 0 0 0,-1-2 0 0 0,1 1 0 0 0,0-1 0 0 0,-1-1 0 0 0,1-1-1 0 0,0 0 1 0 0,1 0 0 0 0,-1-1 0 0 0,1-1 0 0 0,0 0 0 0 0,0-1 0 0 0,1 0 0 0 0,-21-17 0 0 0,22 14-264 0 0,0 0 1 0 0,1 0-1 0 0,0-1 1 0 0,0 0-1 0 0,2 0 1 0 0,-1-1-1 0 0,1 0 1 0 0,1 0-1 0 0,0-1 1 0 0,1 0-1 0 0,1 0 0 0 0,0 0 1 0 0,-5-25-1 0 0,8 27 38 0 0,0 1-1 0 0,0-1 0 0 0,1 1 0 0 0,0-1 0 0 0,0 0 0 0 0,2 1 1 0 0,-1-1-1 0 0,1 1 0 0 0,1-1 0 0 0,0 1 0 0 0,0 0 1 0 0,1 0-1 0 0,0 0 0 0 0,1 1 0 0 0,0 0 0 0 0,0-1 0 0 0,1 2 1 0 0,11-14-1 0 0,-13 18-19 0 0,1 0 0 0 0,-1 1 0 0 0,1-1 0 0 0,-1 1 0 0 0,1 0 0 0 0,0 0 0 0 0,0 1 0 0 0,0-1 0 0 0,1 1 0 0 0,-1 0 0 0 0,1 1 0 0 0,-1-1 0 0 0,1 1 0 0 0,-1 0 0 0 0,12 0 0 0 0,-4 1 495 0 0,-1 0-1 0 0,1 1 1 0 0,-1 0 0 0 0,1 1 0 0 0,-1 1-1 0 0,14 4 1 0 0,-23-6-135 0 0,0-1-1 0 0,0 0 1 0 0,-1 1 0 0 0,1-1 0 0 0,0 0-1 0 0,0 0 1 0 0,0-1 0 0 0,-1 1 0 0 0,1-1-1 0 0,0 1 1 0 0,-1-1 0 0 0,1 0 0 0 0,0 0-1 0 0,-1 0 1 0 0,5-2 0 0 0,-6 2-108 0 0,1 0 0 0 0,-1 1 0 0 0,0-1 1 0 0,0 0-1 0 0,0 0 0 0 0,1 0 0 0 0,-1 1 0 0 0,0-1 0 0 0,0-1 0 0 0,0 1 1 0 0,-1 0-1 0 0,1 0 0 0 0,0 0 0 0 0,0 0 0 0 0,0-1 0 0 0,-1 1 0 0 0,1 0 1 0 0,-1-1-1 0 0,1 1 0 0 0,-1 0 0 0 0,1-1 0 0 0,-1 1 0 0 0,0 0 1 0 0,0-1-1 0 0,0 1 0 0 0,0-1 0 0 0,0 1 0 0 0,0-1 0 0 0,0-2 0 0 0,-1 3-86 0 0,-6 1-1402 0 0,-11 2-3119 0 0,5 6-3674 0 0</inkml:trace>
</inkml:ink>
</file>

<file path=ppt/ink/ink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1.133"/>
    </inkml:context>
    <inkml:brush xml:id="br0">
      <inkml:brushProperty name="width" value="0.05" units="cm"/>
      <inkml:brushProperty name="height" value="0.05" units="cm"/>
      <inkml:brushProperty name="color" value="#004F8B"/>
    </inkml:brush>
  </inkml:definitions>
  <inkml:trace contextRef="#ctx0" brushRef="#br0">1424 119 3368 0 0,'0'0'8706'0'0,"-37"-12"-655"0"0,26 7-7059 0 0,10 4-759 0 0,-1-1-102 0 0,1 0 0 0 0,0 0 0 0 0,-1 0 1 0 0,1-1-1 0 0,0 1 0 0 0,0 0 0 0 0,0-1 0 0 0,1 1 1 0 0,-1-1-1 0 0,1 1 0 0 0,-1-6 0 0 0,2 3-57 0 0,1 0 0 0 0,0 0 0 0 0,0 0 0 0 0,1 0 0 0 0,0 0 0 0 0,4-7 0 0 0,-5 10-69 0 0,-1 0 1 0 0,1 0-1 0 0,-1 0 0 0 0,1 1 0 0 0,-1-1 0 0 0,1 0 0 0 0,0 1 0 0 0,0-1 0 0 0,0 1 0 0 0,0 0 0 0 0,0 0 0 0 0,0-1 0 0 0,0 1 0 0 0,1 1 1 0 0,-1-1-1 0 0,0 0 0 0 0,0 0 0 0 0,5 0 76 0 0,28 12-66 0 0,-33-9-4 0 0,0 1 0 0 0,-1 0-1 0 0,1-1 1 0 0,-1 1 0 0 0,0 0 0 0 0,0 0-1 0 0,0 0 1 0 0,0 0 0 0 0,0 0 0 0 0,-1 1 0 0 0,1-1-1 0 0,-1 0 1 0 0,0 0 0 0 0,0 0 0 0 0,0 0-1 0 0,-1 0 1 0 0,1 1 0 0 0,-1-1 0 0 0,1 0-1 0 0,-1 0 1 0 0,0 0 0 0 0,0 0 0 0 0,0 0-1 0 0,-4 4 1 0 0,-1 7 88 0 0,0-2-1 0 0,-1 1 1 0 0,-1-1-1 0 0,-9 11 1 0 0,3-6-33 0 0,-2 0 0 0 0,0-1 1 0 0,-1-1-1 0 0,0 0 0 0 0,-1-2 1 0 0,-24 15-1 0 0,28-20-35 0 0,0 0-1 0 0,0-2 1 0 0,0 1-1 0 0,-1-2 1 0 0,0 0 0 0 0,-1 0-1 0 0,1-2 1 0 0,-1 0 0 0 0,1 0-1 0 0,-17-1 1 0 0,25-2-69 0 0,0 0-1 0 0,-1 0 1 0 0,1-1-1 0 0,0 0 1 0 0,0-1-1 0 0,0 0 1 0 0,0 0-1 0 0,0 0 1 0 0,0-1-1 0 0,-8-4 1 0 0,11 5-66 0 0,1-1 0 0 0,-1 1 0 0 0,1-1 0 0 0,0 0-1 0 0,0 0 1 0 0,0 0 0 0 0,0 0 0 0 0,0 0 0 0 0,1 0 0 0 0,-1-1 0 0 0,1 0 0 0 0,0 1 0 0 0,-3-8 0 0 0,4 6-29 0 0,0 1 0 0 0,0 0 0 0 0,0-1 1 0 0,1 1-1 0 0,-1-1 0 0 0,1 1 0 0 0,0-1 1 0 0,0 1-1 0 0,1-1 0 0 0,0 1 0 0 0,0-1 1 0 0,0 1-1 0 0,0-1 0 0 0,0 1 0 0 0,1 0 1 0 0,0 0-1 0 0,0 0 0 0 0,0 0 0 0 0,0 0 1 0 0,1 0-1 0 0,-1 0 0 0 0,1 1 0 0 0,0 0 1 0 0,0-1-1 0 0,1 1 0 0 0,-1 0 1 0 0,7-4-1 0 0,-3 1 47 0 0,1 0 1 0 0,-1 0 0 0 0,1 1-1 0 0,1 0 1 0 0,-1 0 0 0 0,1 1-1 0 0,0 0 1 0 0,0 1 0 0 0,0 0-1 0 0,0 1 1 0 0,1-1 0 0 0,-1 2-1 0 0,1-1 1 0 0,9 1 0 0 0,-18 1 96 0 0,-1 0 1 0 0,1 0 0 0 0,0 0 0 0 0,-1 0 0 0 0,1 0 0 0 0,0 0-1 0 0,-1 0 1 0 0,1 0 0 0 0,-1 1 0 0 0,1-1 0 0 0,0 0-1 0 0,-1 0 1 0 0,1 1 0 0 0,-1-1 0 0 0,1 0 0 0 0,-1 1 0 0 0,1-1-1 0 0,-1 1 1 0 0,1-1 0 0 0,-1 0 0 0 0,1 1 0 0 0,-1-1-1 0 0,0 1 1 0 0,1-1 0 0 0,-1 1 0 0 0,0 0 0 0 0,1-1 0 0 0,-1 1-1 0 0,0-1 1 0 0,0 1 0 0 0,1-1 0 0 0,-1 1 0 0 0,0 0-1 0 0,0-1 1 0 0,0 2 0 0 0,-10 23 421 0 0,-25 18 243 0 0,20-28-524 0 0,-1-1 0 0 0,-1-1 0 0 0,0-1-1 0 0,-28 15 1 0 0,43-25-244 0 0,-1-1 1 0 0,0 0-1 0 0,1-1 0 0 0,-1 1 0 0 0,0 0 0 0 0,1-1 1 0 0,-1 0-1 0 0,0 1 0 0 0,1-1 0 0 0,-1 0 0 0 0,0-1 0 0 0,0 1 1 0 0,1 0-1 0 0,-1-1 0 0 0,0 1 0 0 0,-4-3 0 0 0,4 2-74 0 0,-9 1-246 0 0,11 0 431 0 0,0 0-1 0 0,0-1 1 0 0,0 1 0 0 0,1 0-1 0 0,-1 0 1 0 0,0 0-1 0 0,0 0 1 0 0,0 0-1 0 0,1 0 1 0 0,-1 0 0 0 0,0 0-1 0 0,0 0 1 0 0,0 0-1 0 0,0 0 1 0 0,1 1-1 0 0,-1-1 1 0 0,0 0-1 0 0,0 1 1 0 0,1-1 0 0 0,-1 0-1 0 0,0 1 1 0 0,1-1-1 0 0,-1 1 1 0 0,0-1-1 0 0,1 1 1 0 0,-1-1 0 0 0,0 1-1 0 0,1 0 1 0 0,-1-1-1 0 0,0 2 1 0 0,-5 5 174 0 0,-1-1 0 0 0,0 0 0 0 0,0 0 0 0 0,0-1 1 0 0,0 0-1 0 0,-1 0 0 0 0,-11 4 0 0 0,18-8-265 0 0,-14 0-560 0 0,7-1 592 0 0,6 0 9 0 0,-21 23 149 0 0,19-18-30 0 0,-1 1-1 0 0,1-1 1 0 0,-1 0 0 0 0,-1-1-1 0 0,1 1 1 0 0,-1-1 0 0 0,1 0 0 0 0,-1 0-1 0 0,0-1 1 0 0,-1 1 0 0 0,1-1 0 0 0,0-1-1 0 0,-1 1 1 0 0,0-1 0 0 0,0-1-1 0 0,1 1 1 0 0,-1-1 0 0 0,-8 1 0 0 0,13-2-46 0 0,-65-26-120 0 0,66 25 16 0 0,0 0 53 0 0,1 1 14 0 0,0 1 1 0 0,0-1-1 0 0,0 0 1 0 0,0 0-1 0 0,0 0 1 0 0,0 0-1 0 0,0 0 1 0 0,0 0-1 0 0,-1 0 1 0 0,1 0 0 0 0,0 0-1 0 0,0 0 1 0 0,0 0-1 0 0,0 1 1 0 0,0-1-1 0 0,0 0 1 0 0,0 0-1 0 0,0 0 1 0 0,0 0-1 0 0,0 0 1 0 0,0 0-1 0 0,-1 0 1 0 0,1 0-1 0 0,0 0 1 0 0,0 0-1 0 0,0 0 1 0 0,0 0-1 0 0,0 0 1 0 0,0 0-1 0 0,0 0 1 0 0,0 0 0 0 0,0 0-1 0 0,-1 0 1 0 0,1 0-1 0 0,0 0 1 0 0,0 0-1 0 0,0 0 1 0 0,0 0-1 0 0,0 0 1 0 0,0 0-1 0 0,0 0 1 0 0,0 0-1 0 0,0 0 1 0 0,0 0-1 0 0,-1 0 1 0 0,1 0-1 0 0,0-1 1 0 0,0 1-1 0 0,0 0 1 0 0,0 0 0 0 0,0 0-1 0 0,0 0 1 0 0,0 0-1 0 0,0 0 1 0 0,0 0-1 0 0,0 0 1 0 0,0 0-1 0 0,0 0 1 0 0,0-1-1 0 0,0 1 1 0 0,0 0-1 0 0,0 0 1 0 0,0 0-1 0 0,1 8 93 0 0,0 1-1 0 0,-1-1 0 0 0,0 1 0 0 0,0-1 1 0 0,-1 1-1 0 0,0-1 0 0 0,0 1 1 0 0,-1-1-1 0 0,0 0 0 0 0,0 0 0 0 0,-1 0 1 0 0,-4 8-1 0 0,0-3 64 0 0,0 0 0 0 0,0 0 0 0 0,-2-1-1 0 0,1 0 1 0 0,-2-1 0 0 0,-17 18 0 0 0,13-16 78 0 0,0-1-1 0 0,-1-1 0 0 0,0 0 1 0 0,-1 0-1 0 0,0-2 1 0 0,-1 0-1 0 0,0-1 0 0 0,0-1 1 0 0,-1 0-1 0 0,1-1 1 0 0,-30 5-1 0 0,34-10-25 0 0,0-1 0 0 0,0 0-1 0 0,1 0 1 0 0,-1-2 0 0 0,0 0 0 0 0,0 0-1 0 0,1-1 1 0 0,-1 0 0 0 0,1-1 0 0 0,0-1-1 0 0,0 0 1 0 0,0-1 0 0 0,1 0 0 0 0,0 0-1 0 0,0-1 1 0 0,1-1 0 0 0,0 0 0 0 0,-12-11-1 0 0,16 13-393 0 0,1 0-1 0 0,-1-1 0 0 0,1 1 0 0 0,0-1 1 0 0,1 0-1 0 0,0-1 0 0 0,0 1 0 0 0,0-1 1 0 0,1 0-1 0 0,0 0 0 0 0,1 0 0 0 0,-3-12 1 0 0,4 13-450 0 0,1 1 0 0 0,-1-1 0 0 0,1 0 0 0 0,1 0 0 0 0,-1 0 0 0 0,1 0 0 0 0,2-6 0 0 0,-1 4-610 0 0,1 1 1 0 0,0 0 0 0 0,1 0 0 0 0,-1 0 0 0 0,2 1 0 0 0,5-10-1 0 0,7-10-3427 0 0,20-24-2865 0 0,-25 38 5697 0 0</inkml:trace>
</inkml:ink>
</file>

<file path=ppt/ink/ink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1.586"/>
    </inkml:context>
    <inkml:brush xml:id="br0">
      <inkml:brushProperty name="width" value="0.05" units="cm"/>
      <inkml:brushProperty name="height" value="0.05" units="cm"/>
      <inkml:brushProperty name="color" value="#004F8B"/>
    </inkml:brush>
  </inkml:definitions>
  <inkml:trace contextRef="#ctx0" brushRef="#br0">0 115 4964 0 0,'0'0'8272'0'0,"6"-2"-6999"0"0,46-17 1576 0 0,37-16 1444 0 0,-83 32-4387 0 0,0 0 0 0 0,0-1 0 0 0,0 0 0 0 0,-1 0 0 0 0,1 0 0 0 0,5-7 0 0 0,-25-7-13905 0 0,-12 12 9910 0 0,12 4 2228 0 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07:36.221"/>
    </inkml:context>
    <inkml:brush xml:id="br0">
      <inkml:brushProperty name="width" value="0.05" units="cm"/>
      <inkml:brushProperty name="height" value="0.05" units="cm"/>
    </inkml:brush>
  </inkml:definitions>
  <inkml:trace contextRef="#ctx0" brushRef="#br0">216 63 3396 0 0,'2'-1'733'0'0,"0"0"124"0"0,0 0 0 0 0,0 0-1 0 0,0 0 1 0 0,0 0 0 0 0,0-1-1 0 0,-1 1 1 0 0,1 0 0 0 0,0-1-1 0 0,-1 0 1 0 0,1 1 0 0 0,-1-1-1 0 0,1 0 1 0 0,-1 0 0 0 0,2-3 1093 0 0,-4 2-1730 0 0,-1 1-1 0 0,1 0 1 0 0,-1 0 0 0 0,0-1-1 0 0,0 1 1 0 0,0 1 0 0 0,0-1-1 0 0,0 0 1 0 0,0 0 0 0 0,-4-1-1 0 0,-10-1-43 0 0,0 1 0 0 0,-1 0-1 0 0,1 2 1 0 0,0 0 0 0 0,-1 0 0 0 0,1 2-1 0 0,-1 0 1 0 0,-28 6 0 0 0,43-7-169 0 0,-1 1 0 0 0,1-1 1 0 0,-1 1-1 0 0,1 0 0 0 0,-1 0 1 0 0,1 0-1 0 0,0 0 0 0 0,-1 0 0 0 0,1 1 1 0 0,0-1-1 0 0,0 1 0 0 0,0-1 1 0 0,0 1-1 0 0,0 0 0 0 0,0 0 1 0 0,0 0-1 0 0,-1 2 0 0 0,2-2-7 0 0,1-1 1 0 0,-1 1-1 0 0,1-1 0 0 0,-1 1 0 0 0,1-1 0 0 0,0 1 1 0 0,0-1-1 0 0,0 1 0 0 0,0-1 0 0 0,0 1 0 0 0,0-1 0 0 0,0 1 1 0 0,1-1-1 0 0,-1 1 0 0 0,1-1 0 0 0,-1 0 0 0 0,1 1 1 0 0,-1-1-1 0 0,1 1 0 0 0,0-1 0 0 0,1 2 0 0 0,1 2 1 0 0,1 0 1 0 0,0 0-1 0 0,1-1 0 0 0,-1 0 0 0 0,1 0 0 0 0,-1 0 0 0 0,1 0 1 0 0,0-1-1 0 0,1 0 0 0 0,-1 0 0 0 0,1 0 0 0 0,10 3 0 0 0,46 10 44 0 0,1-3 0 0 0,90 8-1 0 0,-150-21-67 0 0,0 0-1 0 0,0 0 1 0 0,0 0-1 0 0,0 0 0 0 0,0 0 1 0 0,0-1-1 0 0,-1 1 1 0 0,1-1-1 0 0,0 0 0 0 0,0 0 1 0 0,3-1-1 0 0,-5 1-50 0 0,0 1 0 0 0,0-1 0 0 0,0 1 0 0 0,0-1 0 0 0,-1 0 0 0 0,1 1 0 0 0,0-1 0 0 0,0 0 0 0 0,0 0 0 0 0,-1 0 0 0 0,1 0 0 0 0,0 0 0 0 0,-1 0 0 0 0,1 0 0 0 0,-1 0 0 0 0,1 0 0 0 0,-1 0 0 0 0,0 0 0 0 0,1 0 0 0 0,-1 0 0 0 0,0 0 0 0 0,0 0 0 0 0,0 0 0 0 0,0-2 1 0 0,0 1-579 0 0,-7-4-1445 0 0,-21-21-8682 0 0,23 20 7038 0 0,-2-1 2107 0 0</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13.775"/>
    </inkml:context>
    <inkml:brush xml:id="br0">
      <inkml:brushProperty name="width" value="0.05" units="cm"/>
      <inkml:brushProperty name="height" value="0.05" units="cm"/>
      <inkml:brushProperty name="color" value="#E71224"/>
    </inkml:brush>
  </inkml:definitions>
  <inkml:trace contextRef="#ctx0" brushRef="#br0">698 9 3408 0 0,'23'-9'14104'0'0,"-23"9"-14013"0"0,-34 34 1973 0 0,14-16-1693 0 0,-261 226 2707 0 0,143-132-2156 0 0,120-97-1001 0 0,-1 2 39 0 0,0-1-1 0 0,-1-1 1 0 0,-29 16 0 0 0,48-31-78 0 0,-11-25-1867 0 0,13 18 1631 0 0,1 0 0 0 0,0 0 1 0 0,0 0-1 0 0,1 0 1 0 0,0 0-1 0 0,1 0 0 0 0,-1 1 1 0 0,1-1-1 0 0,9-10 0 0 0,52-50-1028 0 0,-20 22 2465 0 0,-33 35-6 0 0,-11 17 152 0 0,-15 21-96 0 0,-7-8-604 0 0,-2 0 0 0 0,0-1 0 0 0,-1-1 0 0 0,0-2 0 0 0,-29 15 1 0 0,27-16-268 0 0,-29 18 107 0 0,54-33-417 0 0,-1 2-144 0 0,2-2 185 0 0,0-1 0 0 0,0 1 0 0 0,0 0 1 0 0,-1 0-1 0 0,1 0 0 0 0,0 0 0 0 0,0 0 0 0 0,0 0 0 0 0,0 0 1 0 0,0 1-1 0 0,-1-1 0 0 0,1 0 0 0 0,0 0 0 0 0,0 0 1 0 0,0 0-1 0 0,0 0 0 0 0,0 0 0 0 0,0 0 0 0 0,0 0 0 0 0,-1 0 1 0 0,1 0-1 0 0,0 0 0 0 0,0 0 0 0 0,0 0 0 0 0,0 1 1 0 0,0-1-1 0 0,0 0 0 0 0,0 0 0 0 0,0 0 0 0 0,0 0 0 0 0,-1 0 1 0 0,1 0-1 0 0,0 0 0 0 0,0 1 0 0 0,0-1 0 0 0,0 0 0 0 0,0 0 1 0 0,0 0-1 0 0,0 0 0 0 0,0 0 0 0 0,0 0 0 0 0,0 1 1 0 0,0-1-1 0 0,0 0 0 0 0,0 0 0 0 0,0 0 0 0 0,0 0 0 0 0,0 0 1 0 0,0 1-1 0 0,0-1 0 0 0,0 0 0 0 0,1 0 0 0 0,-1 0 1 0 0,0 0-1 0 0,0 0 0 0 0,0 0 0 0 0,0 1 0 0 0,48 8 589 0 0,9-6-3358 0 0,1-5-4264 0 0,-9-4-5166 0 0</inkml:trace>
</inkml:ink>
</file>

<file path=ppt/ink/ink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1.961"/>
    </inkml:context>
    <inkml:brush xml:id="br0">
      <inkml:brushProperty name="width" value="0.05" units="cm"/>
      <inkml:brushProperty name="height" value="0.05" units="cm"/>
      <inkml:brushProperty name="color" value="#004F8B"/>
    </inkml:brush>
  </inkml:definitions>
  <inkml:trace contextRef="#ctx0" brushRef="#br0">100 60 4556 0 0,'-33'-60'23115'0'0,"31"83"-21788"0"0,-7 192 2354 0 0,-11-1-9195 0 0,3-37-9561 0 0,1-35 5787 0 0,13-112 7550 0 0</inkml:trace>
</inkml:ink>
</file>

<file path=ppt/ink/ink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2.289"/>
    </inkml:context>
    <inkml:brush xml:id="br0">
      <inkml:brushProperty name="width" value="0.05" units="cm"/>
      <inkml:brushProperty name="height" value="0.05" units="cm"/>
      <inkml:brushProperty name="color" value="#004F8B"/>
    </inkml:brush>
  </inkml:definitions>
  <inkml:trace contextRef="#ctx0" brushRef="#br0">71 153 7677 0 0,'-7'20'11109'0'0,"2"-12"-6901"0"0,-2-15-5813 0 0,-3-16-4719 0 0,-5-21-746 0 0,-2-24 1779 0 0,16 65 5117 0 0,-7-32-1732 0 0</inkml:trace>
</inkml:ink>
</file>

<file path=ppt/ink/ink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2.648"/>
    </inkml:context>
    <inkml:brush xml:id="br0">
      <inkml:brushProperty name="width" value="0.05" units="cm"/>
      <inkml:brushProperty name="height" value="0.05" units="cm"/>
      <inkml:brushProperty name="color" value="#004F8B"/>
    </inkml:brush>
  </inkml:definitions>
  <inkml:trace contextRef="#ctx0" brushRef="#br0">34 196 6397 0 0,'-3'-5'759'0'0,"1"-1"0"0"0,-1 1 0 0 0,1 0 0 0 0,0-1 0 0 0,1 1 0 0 0,-1-1 0 0 0,1 0 0 0 0,0 1 0 0 0,1-1 0 0 0,-1 0 0 0 0,1 0 0 0 0,1 1 0 0 0,-1-1 0 0 0,1 0 0 0 0,2-9 0 0 0,-2 9-394 0 0,2 1-1 0 0,-1-1 0 0 0,0 1 1 0 0,1 0-1 0 0,0 0 0 0 0,0 0 1 0 0,1 0-1 0 0,0 1 0 0 0,-1-1 1 0 0,1 1-1 0 0,1 0 0 0 0,-1 0 1 0 0,1 0-1 0 0,-1 1 1 0 0,7-4-1 0 0,22-12 1224 0 0,-31 18-1337 0 0,-1 3-256 0 0,0-1 0 0 0,1 0 0 0 0,-1 0 0 0 0,0 1 0 0 0,0-1 0 0 0,0 1 0 0 0,0-1 0 0 0,0 1-1 0 0,0-1 1 0 0,0 1 0 0 0,1 2 0 0 0,-14 47-2740 0 0,-1-17-4001 0 0,-28 50-1 0 0,36-74 5976 0 0,-39 68-5813 0 0,29-55 4816 0 0</inkml:trace>
</inkml:ink>
</file>

<file path=ppt/ink/ink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3.539"/>
    </inkml:context>
    <inkml:brush xml:id="br0">
      <inkml:brushProperty name="width" value="0.05" units="cm"/>
      <inkml:brushProperty name="height" value="0.05" units="cm"/>
      <inkml:brushProperty name="color" value="#004F8B"/>
    </inkml:brush>
  </inkml:definitions>
  <inkml:trace contextRef="#ctx0" brushRef="#br0">783 228 5232 0 0,'-6'-3'1207'0'0,"1"0"0"0"0,-1 0-1 0 0,1-1 1 0 0,0 0 0 0 0,1 0-1 0 0,-1-1 1 0 0,0 1 0 0 0,1-1-1 0 0,0 0 1 0 0,-3-5 0 0 0,3 4-497 0 0,0 0 1 0 0,1-1-1 0 0,0 1 1 0 0,0-1-1 0 0,1 1 1 0 0,-1-1-1 0 0,2 0 0 0 0,-3-12 1 0 0,3 15-617 0 0,1 0 0 0 0,0 0-1 0 0,-1 1 1 0 0,2-1 0 0 0,-1 0 0 0 0,0 0 0 0 0,1 0 0 0 0,-1 1-1 0 0,1-1 1 0 0,0 0 0 0 0,0 1 0 0 0,1-1 0 0 0,-1 0-1 0 0,1 1 1 0 0,0 0 0 0 0,0-1 0 0 0,0 1 0 0 0,0 0 0 0 0,0 0-1 0 0,1 0 1 0 0,0 0 0 0 0,-1 1 0 0 0,1-1 0 0 0,0 1-1 0 0,0-1 1 0 0,0 1 0 0 0,1 0 0 0 0,-1 0 0 0 0,0 1 0 0 0,1-1-1 0 0,-1 1 1 0 0,1-1 0 0 0,0 1 0 0 0,-1 0 0 0 0,1 1-1 0 0,6-2 1 0 0,-5 1-73 0 0,-1 1 1 0 0,1-1-1 0 0,-1 1 0 0 0,1 0 0 0 0,-1 0 0 0 0,1 0 0 0 0,-1 1 0 0 0,1 0 0 0 0,-1-1 1 0 0,1 2-1 0 0,-1-1 0 0 0,0 0 0 0 0,0 1 0 0 0,1 0 0 0 0,-1 0 0 0 0,0 0 1 0 0,5 4-1 0 0,-6-3-10 0 0,-1-1 0 0 0,0 1 0 0 0,0-1 0 0 0,-1 1 0 0 0,1-1 0 0 0,0 1 0 0 0,-1 0 0 0 0,0 0 0 0 0,1 0 0 0 0,-1 0 0 0 0,0 0 0 0 0,-1 0 0 0 0,1 0 0 0 0,0 0 0 0 0,-1 0 0 0 0,0 0 0 0 0,0 0 0 0 0,0 1 0 0 0,0-1 0 0 0,0 0 0 0 0,-1 0 1 0 0,1 0-1 0 0,-1 0 0 0 0,0 0 0 0 0,-2 6 0 0 0,-2 2 21 0 0,0 0 0 0 0,0 0 0 0 0,-1-1 0 0 0,-1 0 1 0 0,0 0-1 0 0,0 0 0 0 0,-1-1 0 0 0,0 0 0 0 0,0 0 0 0 0,-1-1 1 0 0,0-1-1 0 0,-1 1 0 0 0,-12 6 0 0 0,-5 3 35 0 0,-1-1 1 0 0,-1-2-1 0 0,-54 20 0 0 0,63-28-47 0 0,0 0 1 0 0,-1-2-1 0 0,1 0 1 0 0,-1-1-1 0 0,-28 0 0 0 0,39-3-66 0 0,-1 0 1 0 0,1-1-1 0 0,0 0 0 0 0,-1 0 0 0 0,1-1 1 0 0,0-1-1 0 0,0 1 0 0 0,0-2 0 0 0,0 1 1 0 0,1-2-1 0 0,0 1 0 0 0,-16-11 0 0 0,23 14-15 0 0,-1-1-1 0 0,1 1 0 0 0,0-1 0 0 0,0 0 1 0 0,0 0-1 0 0,0 0 0 0 0,0 0 0 0 0,0-1 1 0 0,1 1-1 0 0,-1 0 0 0 0,1-1 0 0 0,-1 1 1 0 0,1-1-1 0 0,0 1 0 0 0,0-1 0 0 0,0 0 1 0 0,0 0-1 0 0,1 1 0 0 0,-1-1 0 0 0,1 0 1 0 0,-1-4-1 0 0,2 5 28 0 0,0 0-1 0 0,0-1 1 0 0,0 1-1 0 0,0 0 1 0 0,0 0 0 0 0,0 0-1 0 0,0-1 1 0 0,0 1-1 0 0,1 1 1 0 0,-1-1 0 0 0,1 0-1 0 0,0 0 1 0 0,0 0-1 0 0,-1 1 1 0 0,1-1 0 0 0,0 1-1 0 0,0 0 1 0 0,0-1-1 0 0,1 1 1 0 0,-1 0-1 0 0,0 0 1 0 0,0 0 0 0 0,1 1-1 0 0,-1-1 1 0 0,4 0-1 0 0,96-24-267 0 0,-92 24 311 0 0,-1-1 0 0 0,1 2 0 0 0,0-1 0 0 0,-1 1 0 0 0,1 1 0 0 0,0-1 0 0 0,0 2 0 0 0,13 3 0 0 0,-23-5-1 0 0,1 0 0 0 0,-1 1 0 0 0,1-1 0 0 0,-1 0-1 0 0,1 1 1 0 0,-1-1 0 0 0,0 1 0 0 0,1-1 0 0 0,-1 1 0 0 0,1-1 0 0 0,-1 1 0 0 0,0-1-1 0 0,1 1 1 0 0,-1-1 0 0 0,0 1 0 0 0,0 0 0 0 0,0-1 0 0 0,1 1 0 0 0,-1-1-1 0 0,0 1 1 0 0,0 0 0 0 0,0-1 0 0 0,0 1 0 0 0,0-1 0 0 0,0 1 0 0 0,0 0 0 0 0,0-1-1 0 0,0 1 1 0 0,0-1 0 0 0,-1 1 0 0 0,1 0 0 0 0,0-1 0 0 0,0 1 0 0 0,-1-1-1 0 0,1 1 1 0 0,0-1 0 0 0,-1 1 0 0 0,1 0 0 0 0,0-1 0 0 0,-1 1 0 0 0,-19 28 159 0 0,15-22-61 0 0,-13 19 505 0 0,-36 38 0 0 0,32-39-183 0 0,-30 43-1 0 0,-70 156 1314 0 0,45-77-972 0 0,67-128-679 0 0,-1 2 138 0 0,-2 1-1 0 0,-19 24 1 0 0,25-40-228 0 0,-3-2 0 0 0,-3-5 0 0 0,10-2 0 0 0,-1 1 0 0 0,1-1 0 0 0,0 0 0 0 0,0 0 0 0 0,0 0 0 0 0,0-1 0 0 0,0 1 0 0 0,1-1 0 0 0,-1 1 0 0 0,1-1 0 0 0,0 0 0 0 0,0 0 0 0 0,0 0 0 0 0,1 0 0 0 0,0 0 0 0 0,-1 0 0 0 0,1 0 0 0 0,0-8 0 0 0,-3-13 0 0 0,-2-49 0 0 0,5 62 0 0 0,0-7-550 0 0,1 0-1 0 0,1 1 1 0 0,1-1-1 0 0,0 1 1 0 0,1-1-1 0 0,1 1 1 0 0,1 0-1 0 0,1 0 1 0 0,0 0 0 0 0,1 1-1 0 0,1 0 1 0 0,0 1-1 0 0,2 0 1 0 0,15-21-1 0 0,29-40-12284 0 0,-2-3 3398 0 0,-41 61 7863 0 0</inkml:trace>
</inkml:ink>
</file>

<file path=ppt/ink/ink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3.883"/>
    </inkml:context>
    <inkml:brush xml:id="br0">
      <inkml:brushProperty name="width" value="0.05" units="cm"/>
      <inkml:brushProperty name="height" value="0.05" units="cm"/>
      <inkml:brushProperty name="color" value="#004F8B"/>
    </inkml:brush>
  </inkml:definitions>
  <inkml:trace contextRef="#ctx0" brushRef="#br0">16 26 5673 0 0,'-15'-26'21730'0'0,"33"72"-18921"0"0,14 51 0 0 0,-23-62-3848 0 0,-2 1 0 0 0,4 49 1 0 0,-11-84 780 0 0,3 26-6697 0 0,3-12-5607 0 0,5-36 3680 0 0</inkml:trace>
</inkml:ink>
</file>

<file path=ppt/ink/ink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2:44.242"/>
    </inkml:context>
    <inkml:brush xml:id="br0">
      <inkml:brushProperty name="width" value="0.05" units="cm"/>
      <inkml:brushProperty name="height" value="0.05" units="cm"/>
      <inkml:brushProperty name="color" value="#004F8B"/>
    </inkml:brush>
  </inkml:definitions>
  <inkml:trace contextRef="#ctx0" brushRef="#br0">0 53 4616 0 0,'12'-13'11549'0'0,"15"-2"-4623"0"0,0-2-1984 0 0,-32 14-3504 0 0,-2 0-2317 0 0,5 2 482 0 0,1 1 0 0 0,0 0 0 0 0,0 0 0 0 0,0-1 0 0 0,0 1 0 0 0,0 0-1 0 0,0 0 1 0 0,0 1 0 0 0,-1-1 0 0 0,1 0 0 0 0,0 0 0 0 0,0 0-1 0 0,0 1 1 0 0,0-1 0 0 0,0 0 0 0 0,0 1 0 0 0,0-1 0 0 0,-1 2 0 0 0</inkml:trace>
</inkml:ink>
</file>

<file path=ppt/ink/ink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5.212"/>
    </inkml:context>
    <inkml:brush xml:id="br0">
      <inkml:brushProperty name="width" value="0.05" units="cm"/>
      <inkml:brushProperty name="height" value="0.05" units="cm"/>
      <inkml:brushProperty name="color" value="#004F8B"/>
    </inkml:brush>
  </inkml:definitions>
  <inkml:trace contextRef="#ctx0" brushRef="#br0">1079 17 3928 0 0,'8'-17'8339'0'0,"-6"27"-2254"0"0,-7 31-2272 0 0,-1-26-3455 0 0,1-1 1 0 0,-2 0 0 0 0,0 1-1 0 0,-1-2 1 0 0,-1 1 0 0 0,0-1-1 0 0,0-1 1 0 0,-1 0 0 0 0,-1 0-1 0 0,0-1 1 0 0,0 0 0 0 0,-1-1-1 0 0,-1 0 1 0 0,0-1 0 0 0,0 0-1 0 0,-28 12 1 0 0,39-20-435 0 0,-1 0 0 0 0,1 0 0 0 0,0 0 0 0 0,-1-1-1 0 0,1 1 1 0 0,-1-1 0 0 0,1 0 0 0 0,0 1 0 0 0,-1-1 0 0 0,1 0 0 0 0,-1 0 0 0 0,1-1 0 0 0,-1 1 0 0 0,1-1 0 0 0,0 1-1 0 0,-1-1 1 0 0,1 0 0 0 0,0 1 0 0 0,-1-1 0 0 0,1 0 0 0 0,-4-3 0 0 0,0-1-214 0 0,1 0 0 0 0,0 0 0 0 0,0 0 0 0 0,0-1 0 0 0,-7-11 0 0 0,-10-12-33 0 0,20 26 342 0 0,-1 1 0 0 0,0 0 0 0 0,0 0 0 0 0,0 0 0 0 0,0 0 0 0 0,0 0 0 0 0,-1 0 0 0 0,1 1 0 0 0,0 0-1 0 0,-1 0 1 0 0,1 0 0 0 0,-1 0 0 0 0,0 0 0 0 0,1 0 0 0 0,-1 1 0 0 0,1 0 0 0 0,-1 0 0 0 0,0 0 0 0 0,-4 1 0 0 0,1-1 52 0 0,0 1 0 0 0,0 1-1 0 0,0-1 1 0 0,1 1 0 0 0,-1 1 0 0 0,0-1-1 0 0,1 1 1 0 0,-10 5 0 0 0,15-7-128 0 0,1 0 1 0 0,0-1 1 0 0,1 1 0 0 0,-1 0 0 0 0,1 0 0 0 0,-1-1 0 0 0,1 1-1 0 0,0 0 1 0 0,-1-1 0 0 0,1 1 0 0 0,-1 0 0 0 0,1-1-1 0 0,0 1 1 0 0,0-1 0 0 0,-1 1 0 0 0,1-1 0 0 0,0 0-1 0 0,0 1 1 0 0,0-1 0 0 0,-1 0 0 0 0,1 0 0 0 0,0 1-1 0 0,0-1 1 0 0,0 0 0 0 0,0 0 0 0 0,1 0 0 0 0,38 5-606 0 0,-13-2 331 0 0,-21-2 447 0 0,1 0 0 0 0,-1 1 0 0 0,1 0 0 0 0,-1 1-1 0 0,0-1 1 0 0,1 1 0 0 0,-1 1 0 0 0,6 3 0 0 0,-10-5-51 0 0,0-1 0 0 0,-1 0 0 0 0,1 1 1 0 0,0-1-1 0 0,-1 1 0 0 0,0 0 0 0 0,1 0 0 0 0,-1-1 1 0 0,0 1-1 0 0,0 0 0 0 0,0 0 0 0 0,0 0 0 0 0,0 0 0 0 0,0 0 1 0 0,0 0-1 0 0,-1 0 0 0 0,1 1 0 0 0,-1-1 0 0 0,0 0 1 0 0,0 0-1 0 0,1 0 0 0 0,-1 0 0 0 0,0 1 0 0 0,-1-1 1 0 0,1 0-1 0 0,0 0 0 0 0,-1 0 0 0 0,1 0 0 0 0,-1 1 1 0 0,-1 2-1 0 0,1-3-35 0 0,-1 0 0 0 0,1 0 0 0 0,-1 0 0 0 0,1 0 0 0 0,-1 0 0 0 0,0 0 0 0 0,1-1 0 0 0,-1 1 0 0 0,0-1 0 0 0,0 1 0 0 0,0-1 0 0 0,0 0 0 0 0,-1 0 0 0 0,1 0 0 0 0,-3 1 0 0 0,-44 15 455 0 0,13-5 159 0 0,1 8-38 0 0,1 2 0 0 0,0 2-1 0 0,2 1 1 0 0,1 2 0 0 0,-34 37 0 0 0,24-23-131 0 0,-76 57 0 0 0,95-83-623 0 0,1-1 0 0 0,-46 21 0 0 0,57-31-409 0 0,1-1 1 0 0,-1 0 0 0 0,1 0 0 0 0,-15 1-1 0 0,18-3-228 0 0,0-1-1 0 0,0 0 1 0 0,0 0-1 0 0,1 0 1 0 0,-1-1-1 0 0,0 0 0 0 0,0 0 1 0 0,-8-3-1 0 0,11 3 83 0 0,0-1-1 0 0,-1 1 0 0 0,1-1 1 0 0,1 0-1 0 0,-1 0 0 0 0,0 0 0 0 0,0 0 1 0 0,1 0-1 0 0,-1 0 0 0 0,1-1 1 0 0,0 1-1 0 0,0-1 0 0 0,0 0 0 0 0,0 0 1 0 0,0 1-1 0 0,0-1 0 0 0,-1-4 1 0 0,1 0-210 0 0,-1 0 0 0 0,1 0 0 0 0,0 0 0 0 0,1-1 0 0 0,0 1 0 0 0,0-13 1 0 0,0-8-925 0 0</inkml:trace>
</inkml:ink>
</file>

<file path=ppt/ink/ink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5.540"/>
    </inkml:context>
    <inkml:brush xml:id="br0">
      <inkml:brushProperty name="width" value="0.05" units="cm"/>
      <inkml:brushProperty name="height" value="0.05" units="cm"/>
      <inkml:brushProperty name="color" value="#004F8B"/>
    </inkml:brush>
  </inkml:definitions>
  <inkml:trace contextRef="#ctx0" brushRef="#br0">1 75 5016 0 0,'133'-33'10639'0'0,"-45"10"-7276"0"0,-2 5-6523 0 0,-79 17 1438 0 0</inkml:trace>
</inkml:ink>
</file>

<file path=ppt/ink/ink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6.087"/>
    </inkml:context>
    <inkml:brush xml:id="br0">
      <inkml:brushProperty name="width" value="0.05" units="cm"/>
      <inkml:brushProperty name="height" value="0.05" units="cm"/>
      <inkml:brushProperty name="color" value="#004F8B"/>
    </inkml:brush>
  </inkml:definitions>
  <inkml:trace contextRef="#ctx0" brushRef="#br0">1174 1 5509 0 0,'0'0'12512'0'0,"2"3"-11449"0"0,0 4-741 0 0,0-1 0 0 0,-1 0 0 0 0,0 1 1 0 0,0 0-1 0 0,0-1 0 0 0,-1 1 0 0 0,0-1 0 0 0,0 1 1 0 0,-1 0-1 0 0,0-1 0 0 0,0 1 0 0 0,-1-1 0 0 0,1 1 1 0 0,-1-1-1 0 0,-1 0 0 0 0,1 0 0 0 0,-1 0 0 0 0,0 0 0 0 0,0 0 1 0 0,-1-1-1 0 0,0 1 0 0 0,0-1 0 0 0,-6 7 1 0 0,1-2-82 0 0,0 0 0 0 0,0 0 1 0 0,-1-1-1 0 0,0-1 1 0 0,-1 1-1 0 0,0-2 1 0 0,0 1-1 0 0,-1-2 1 0 0,0 1-1 0 0,0-2 1 0 0,-15 6-1 0 0,25-10-279 0 0,0-1 1 0 0,0 1-1 0 0,0-1 0 0 0,0 0 1 0 0,0 1-1 0 0,0-1 0 0 0,0 0 0 0 0,0 0 1 0 0,0 0-1 0 0,0-1 0 0 0,0 1 1 0 0,0 0-1 0 0,0-1 0 0 0,0 1 0 0 0,0-1 1 0 0,1 0-1 0 0,-1 1 0 0 0,0-1 1 0 0,0 0-1 0 0,0 0 0 0 0,1 0 0 0 0,-1-1 1 0 0,0 1-1 0 0,1 0 0 0 0,-1-1 1 0 0,1 1-1 0 0,0-1 0 0 0,-1 1 0 0 0,1-1 1 0 0,0 1-1 0 0,0-1 0 0 0,0 0 1 0 0,0 0-1 0 0,0 0 0 0 0,0 1 0 0 0,1-1 1 0 0,-1 0-1 0 0,1 0 0 0 0,-1-3 1 0 0,0 2-41 0 0,1 0 0 0 0,-1 0 0 0 0,1 0 0 0 0,0 0 0 0 0,-1 0-1 0 0,2 0 1 0 0,-1 0 0 0 0,0 0 0 0 0,0 1 0 0 0,1-1 0 0 0,0 0 0 0 0,0 0 0 0 0,0 0 0 0 0,0 0 0 0 0,0 1 0 0 0,0-1 0 0 0,0 0 0 0 0,1 1 0 0 0,0-1 0 0 0,-1 1 0 0 0,1 0 0 0 0,0-1 0 0 0,0 1 0 0 0,0 0 0 0 0,4-3 0 0 0,-5 5 90 0 0,0-1 1 0 0,0 1-1 0 0,0-1 0 0 0,0 1 0 0 0,0-1 1 0 0,0 1-1 0 0,0-1 0 0 0,0 1 0 0 0,0 0 1 0 0,0-1-1 0 0,0 1 0 0 0,0 0 0 0 0,1 0 1 0 0,-1 0-1 0 0,0 0 0 0 0,0 0 0 0 0,0 0 1 0 0,0 0-1 0 0,0 1 0 0 0,0-1 0 0 0,0 0 1 0 0,0 1-1 0 0,0-1 0 0 0,0 0 0 0 0,0 1 1 0 0,0-1-1 0 0,0 1 0 0 0,0 0 0 0 0,0-1 1 0 0,0 1-1 0 0,0 0 0 0 0,0-1 0 0 0,-1 1 1 0 0,1 0-1 0 0,0 0 0 0 0,-1 0 1 0 0,1 0-1 0 0,0 0 0 0 0,-1 0 0 0 0,1 0 1 0 0,-1 0-1 0 0,0 0 0 0 0,1 0 0 0 0,-1 1 1 0 0,1 1 75 0 0,0 0 0 0 0,0 0 1 0 0,-1-1-1 0 0,1 1 1 0 0,-1 0-1 0 0,0 0 1 0 0,1 0-1 0 0,-2 0 0 0 0,1 0 1 0 0,0 0-1 0 0,-1-1 1 0 0,1 1-1 0 0,-1 0 1 0 0,0 0-1 0 0,1 0 0 0 0,-3 2 1 0 0,-4 6 133 0 0,-2-1 0 0 0,1 0 0 0 0,-1 0 0 0 0,-1-1 0 0 0,0 0 0 0 0,0-1 1 0 0,0 0-1 0 0,-1 0 0 0 0,-1-1 0 0 0,1-1 0 0 0,-1 0 0 0 0,-21 8 0 0 0,-4-1 181 0 0,-1-1 1 0 0,0-2-1 0 0,-39 4 0 0 0,15-4-388 0 0,0-4-1 0 0,-93-2 1 0 0,124-5-17 0 0,0-1 1 0 0,0-2 0 0 0,0-2 0 0 0,1 0-1 0 0,-1-2 1 0 0,-55-23 0 0 0,69 22-2810 0 0,0-1-1 0 0,0 0 1 0 0,1-1 0 0 0,-22-20-1 0 0</inkml:trace>
</inkml:ink>
</file>

<file path=ppt/ink/ink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6.431"/>
    </inkml:context>
    <inkml:brush xml:id="br0">
      <inkml:brushProperty name="width" value="0.05" units="cm"/>
      <inkml:brushProperty name="height" value="0.05" units="cm"/>
      <inkml:brushProperty name="color" value="#004F8B"/>
    </inkml:brush>
  </inkml:definitions>
  <inkml:trace contextRef="#ctx0" brushRef="#br0">0 318 5312 0 0,'17'0'1957'0'0,"1"-2"-113"0"0,5 2-156 0 0,2-5-120 0 0,4 0-196 0 0,4-2-196 0 0,2-5-164 0 0,-2-1-263 0 0,0-1-185 0 0,-2-1-544 0 0,7-4-540 0 0,-3-6-937 0 0,-4 1-1563 0 0,0-6 296 0 0,-4-5 164 0 0,-1 0 411 0 0,-3-3 265 0 0,2 0 52 0 0</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14.697"/>
    </inkml:context>
    <inkml:brush xml:id="br0">
      <inkml:brushProperty name="width" value="0.05" units="cm"/>
      <inkml:brushProperty name="height" value="0.05" units="cm"/>
      <inkml:brushProperty name="color" value="#E71224"/>
    </inkml:brush>
  </inkml:definitions>
  <inkml:trace contextRef="#ctx0" brushRef="#br0">257 231 4472 0 0,'14'-5'18133'0'0,"-15"11"-17978"0"0,-1-1 1 0 0,0 1 0 0 0,-1-1 0 0 0,0 0-1 0 0,1 0 1 0 0,-2 0 0 0 0,1 0 0 0 0,0-1-1 0 0,-1 1 1 0 0,0-1 0 0 0,0 0-1 0 0,0 0 1 0 0,-1 0 0 0 0,1 0 0 0 0,-1-1-1 0 0,-8 5 1 0 0,-6 4 194 0 0,-1-1-1 0 0,0 0 0 0 0,-24 7 1 0 0,34-14-211 0 0,1-1 0 0 0,-1 0 0 0 0,1-1 0 0 0,-14 2 0 0 0,22-3-123 0 0,0-1 0 0 0,-1 0 0 0 0,1 0 0 0 0,0 0 0 0 0,-1 0 0 0 0,1 0 0 0 0,-1 0 0 0 0,1 0 0 0 0,0 0 0 0 0,-1 0 0 0 0,1 0 0 0 0,0-1 0 0 0,-1 1 0 0 0,1-1 0 0 0,0 1 0 0 0,0-1 0 0 0,-1 1 0 0 0,1-1 0 0 0,0 0 0 0 0,0 1 0 0 0,0-1 0 0 0,0 0 0 0 0,0 0 0 0 0,0 0 0 0 0,0 0 0 0 0,0 0 0 0 0,0 0 0 0 0,0 0 0 0 0,1 0 0 0 0,-1-1 0 0 0,0 1 0 0 0,1 0 0 0 0,-1 0 0 0 0,1-1 0 0 0,-1 1 0 0 0,1 0 0 0 0,0-1 0 0 0,-1 1 0 0 0,1 0 0 0 0,0-1 0 0 0,0-2 0 0 0,1-12-237 0 0,1-1 0 0 0,1 1 0 0 0,0 0 0 0 0,1-1 0 0 0,1 1 0 0 0,0 1 0 0 0,11-23 0 0 0,61-104-2227 0 0,-72 134 2367 0 0,2-2-2132 0 0,7-4-5976 0 0,3-5-1758 0 0</inkml:trace>
</inkml:ink>
</file>

<file path=ppt/ink/ink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6.759"/>
    </inkml:context>
    <inkml:brush xml:id="br0">
      <inkml:brushProperty name="width" value="0.05" units="cm"/>
      <inkml:brushProperty name="height" value="0.05" units="cm"/>
      <inkml:brushProperty name="color" value="#004F8B"/>
    </inkml:brush>
  </inkml:definitions>
  <inkml:trace contextRef="#ctx0" brushRef="#br0">73 71 4904 0 0,'-7'-15'16621'0'0,"8"13"-16216"0"0,1 1 1 0 0,-1-1 0 0 0,0 1 0 0 0,0-1 0 0 0,0 0 0 0 0,0 1-1 0 0,0-1 1 0 0,0 0 0 0 0,0 0 0 0 0,0 0 0 0 0,-1 1-1 0 0,1-1 1 0 0,-1 0 0 0 0,1 0 0 0 0,-1 0 0 0 0,0 0 0 0 0,0 0-1 0 0,0 0 1 0 0,0 0 0 0 0,-1-3 0 0 0,1 3 155 0 0,-1-1 143 0 0,-4-6 210 0 0,-3 10-3183 0 0,-11 16-818 0 0,12-9-899 0 0,1-1 0 0 0,-1 2 0 0 0,2-1 0 0 0,-1 1 0 0 0,-5 11 0 0 0,8-13 2176 0 0</inkml:trace>
</inkml:ink>
</file>

<file path=ppt/ink/ink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8.072"/>
    </inkml:context>
    <inkml:brush xml:id="br0">
      <inkml:brushProperty name="width" value="0.05" units="cm"/>
      <inkml:brushProperty name="height" value="0.05" units="cm"/>
      <inkml:brushProperty name="color" value="#004F8B"/>
    </inkml:brush>
  </inkml:definitions>
  <inkml:trace contextRef="#ctx0" brushRef="#br0">682 61 6929 0 0,'12'-61'18965'0'0,"-10"65"-17967"0"0,2 5-822 0 0,0-1 1 0 0,-1 0-1 0 0,-1 1 0 0 0,0 0 1 0 0,0 0-1 0 0,0 0 0 0 0,-1 0 1 0 0,0 0-1 0 0,-1 0 0 0 0,0 0 1 0 0,-1 0-1 0 0,0 0 1 0 0,0 0-1 0 0,-1 0 0 0 0,0 0 1 0 0,0-1-1 0 0,-6 15 0 0 0,1-6 162 0 0,0 0 0 0 0,-1 0-1 0 0,-1-1 1 0 0,0 0-1 0 0,-2 0 1 0 0,1-1-1 0 0,-26 27 1 0 0,29-35-338 0 0,-1 0 0 0 0,0 0 0 0 0,-1 0 0 0 0,1-1 0 0 0,-1 0 0 0 0,0-1 0 0 0,-1 1 0 0 0,1-2 0 0 0,-1 0 0 0 0,0 0 0 0 0,0-1 0 0 0,-11 3 0 0 0,2-4 0 0 0,0 0 0 0 0,-1-2 0 0 0,1 0 0 0 0,0-1 0 0 0,0-1 0 0 0,0-1 0 0 0,-19-5 0 0 0,26 6 0 0 0,10 2 0 0 0,0 0 0 0 0,-1 0 0 0 0,1 0 0 0 0,0 0 0 0 0,0 1 0 0 0,0-1 0 0 0,-1 0 0 0 0,1 1 0 0 0,0 0 0 0 0,0-1 0 0 0,0 1 0 0 0,0 0 0 0 0,0 0 0 0 0,0 0 0 0 0,0 0 0 0 0,1 1 0 0 0,-1-1 0 0 0,0 1 0 0 0,1-1 0 0 0,-1 1 0 0 0,1-1 0 0 0,-1 1 0 0 0,1 0 0 0 0,0-1 0 0 0,-1 1 0 0 0,1 0 0 0 0,0 0 0 0 0,0 0 0 0 0,1 0 0 0 0,-1 0 0 0 0,0 0 0 0 0,1 0 0 0 0,-1 1 0 0 0,1-1 0 0 0,-1 0 0 0 0,1 0 0 0 0,0 0 0 0 0,0 4 0 0 0,0 1 0 0 0,1-1 0 0 0,-1 1 0 0 0,1-1 0 0 0,1 1 0 0 0,-1-1 0 0 0,1 1 0 0 0,0-1 0 0 0,4 8 0 0 0,-1-2 0 0 0,3-2 0 0 0,-1-2 0 0 0,0-3 0 0 0,-3-6 0 0 0,-16-11 0 0 0,7 8 0 0 0,0 0 0 0 0,0 0 0 0 0,-1 1 0 0 0,0 0 0 0 0,0 0 0 0 0,0 0 0 0 0,0 1 0 0 0,0 0 0 0 0,0 0 0 0 0,0 1 0 0 0,-1 0 0 0 0,-6-1 0 0 0,9 1 0 0 0,-13-1 0 0 0,0 1 0 0 0,-1 1 0 0 0,1 0 0 0 0,13 0 0 0 0,0 0 0 0 0,-1 1 0 0 0,1-1 0 0 0,0 1 0 0 0,0 0 0 0 0,0 0 0 0 0,-1 0 0 0 0,1 1 0 0 0,0-1 0 0 0,1 1 0 0 0,-1 0 0 0 0,0 0 0 0 0,0 0 0 0 0,1 1 0 0 0,0-1 0 0 0,-1 1 0 0 0,1 0 0 0 0,0 0 0 0 0,0 0 0 0 0,0 1 0 0 0,-2 3 0 0 0,1 1 0 0 0,0-1 0 0 0,1 1 0 0 0,0-1 0 0 0,1 1 0 0 0,0 0 0 0 0,0 0 0 0 0,-1 11 0 0 0,3-16 0 0 0,-4 35 0 0 0,3 1 0 0 0,1 0 0 0 0,9 73 0 0 0,-1-21 0 0 0,-1-39 0 0 0,-3-29 0 0 0,-1 0 0 0 0,0 43 0 0 0,48-117-3541 0 0,14-24-12150 0 0,42-29 4042 0 0,-82 83 9915 0 0</inkml:trace>
</inkml:ink>
</file>

<file path=ppt/ink/ink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8.540"/>
    </inkml:context>
    <inkml:brush xml:id="br0">
      <inkml:brushProperty name="width" value="0.05" units="cm"/>
      <inkml:brushProperty name="height" value="0.05" units="cm"/>
      <inkml:brushProperty name="color" value="#004F8B"/>
    </inkml:brush>
  </inkml:definitions>
  <inkml:trace contextRef="#ctx0" brushRef="#br0">1218 72 5136 0 0,'1'-3'741'0'0,"-1"0"0"0"0,1 1 0 0 0,0-1-1 0 0,-1 0 1 0 0,0 0 0 0 0,1 0 0 0 0,-1 0-1 0 0,0 0 1 0 0,-1 0 0 0 0,1 0 0 0 0,0 0-1 0 0,-1 1 1 0 0,0-1 0 0 0,1 0 0 0 0,-1 0-1 0 0,0 0 1 0 0,-1 1 0 0 0,1-1 0 0 0,-2-3-1 0 0,1 5-529 0 0,0 0 0 0 0,1 0 0 0 0,-1-1-1 0 0,0 1 1 0 0,0 1 0 0 0,0-1 0 0 0,1 0-1 0 0,-1 0 1 0 0,0 1 0 0 0,0-1 0 0 0,0 1-1 0 0,0-1 1 0 0,0 1 0 0 0,-1 0 0 0 0,1 0-1 0 0,0 0 1 0 0,0 0 0 0 0,0 0 0 0 0,0 1-1 0 0,0-1 1 0 0,0 0 0 0 0,0 1 0 0 0,0 0-1 0 0,0-1 1 0 0,0 1 0 0 0,-3 2 0 0 0,-22 10 433 0 0,-1 2 0 0 0,2 1 1 0 0,0 1-1 0 0,-23 20 0 0 0,-12 7-70 0 0,37-27-524 0 0,-323 212 2286 0 0,167-125-2902 0 0,-6-13-3603 0 0,96-57-7670 0 0,81-32 10404 0 0,1 0 1 0 0,-1-1-1 0 0,0 1 0 0 0,0-2 0 0 0,0 1 1 0 0,0-1-1 0 0,0-1 0 0 0,-14-1 0 0 0,6-3-229 0 0</inkml:trace>
</inkml:ink>
</file>

<file path=ppt/ink/ink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8.900"/>
    </inkml:context>
    <inkml:brush xml:id="br0">
      <inkml:brushProperty name="width" value="0.05" units="cm"/>
      <inkml:brushProperty name="height" value="0.05" units="cm"/>
      <inkml:brushProperty name="color" value="#004F8B"/>
    </inkml:brush>
  </inkml:definitions>
  <inkml:trace contextRef="#ctx0" brushRef="#br0">27 11 5621 0 0,'-5'-9'19940'0'0,"4"8"-19972"0"0,2 21-12773 0 0,-1-11 10687 0 0,0 0 1 0 0,-1 0 0 0 0,-3 13-1 0 0,-5 9-228 0 0,1-4 550 0 0</inkml:trace>
</inkml:ink>
</file>

<file path=ppt/ink/ink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9.228"/>
    </inkml:context>
    <inkml:brush xml:id="br0">
      <inkml:brushProperty name="width" value="0.05" units="cm"/>
      <inkml:brushProperty name="height" value="0.05" units="cm"/>
      <inkml:brushProperty name="color" value="#004F8B"/>
    </inkml:brush>
  </inkml:definitions>
  <inkml:trace contextRef="#ctx0" brushRef="#br0">1 144 5076 0 0,'4'3'726'0'0,"1"-1"-1"0"0,-1 1 1 0 0,1-1-1 0 0,0 1 1 0 0,0-1-1 0 0,0 0 1 0 0,0-1-1 0 0,1 0 1 0 0,-1 1-1 0 0,0-2 1 0 0,1 1-1 0 0,-1-1 1 0 0,0 1-1 0 0,7-2 1 0 0,81-10 2274 0 0,-68 6-2381 0 0,13-2-1689 0 0,67-21 0 0 0,-75 17-1700 0 0,0-1 0 0 0,-1-2 1 0 0,0 0-1 0 0,48-35 0 0 0,-55 34 901 0 0</inkml:trace>
</inkml:ink>
</file>

<file path=ppt/ink/ink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53:19.556"/>
    </inkml:context>
    <inkml:brush xml:id="br0">
      <inkml:brushProperty name="width" value="0.05" units="cm"/>
      <inkml:brushProperty name="height" value="0.05" units="cm"/>
      <inkml:brushProperty name="color" value="#004F8B"/>
    </inkml:brush>
  </inkml:definitions>
  <inkml:trace contextRef="#ctx0" brushRef="#br0">6 0 5036 0 0,'-5'2'15394'0'0,"14"6"-11331"0"0,11 3-4018 0 0,-8-7 2809 0 0,-10-4-1499 0 0,-1 0-1247 0 0,-1 0 0 0 0,1 0 1 0 0,0 0-1 0 0,0 0 0 0 0,0 0 1 0 0,0 0-1 0 0,0 0 0 0 0,0 0 1 0 0,0 0-1 0 0,-1 0 0 0 0,1-1 1 0 0,0 1-1 0 0,0 0 0 0 0,0-1 1 0 0,0 1-1 0 0,-1 0 0 0 0,1-1 1 0 0,0 1-1 0 0,0-1 0 0 0,-1 1 1 0 0,1-1-1 0 0,0 0 0 0 0,-1 1 1 0 0,1-1-1 0 0,0 0 0 0 0,-1 1 1 0 0,1-1-1 0 0,-1 0 0 0 0,0 0 1 0 0,1 0-1 0 0,-1 1 0 0 0,1-1 1 0 0,-1 0-1 0 0,0-1 0 0 0</inkml:trace>
</inkml:ink>
</file>

<file path=ppt/ink/ink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57.491"/>
    </inkml:context>
    <inkml:brush xml:id="br0">
      <inkml:brushProperty name="width" value="0.05" units="cm"/>
      <inkml:brushProperty name="height" value="0.05" units="cm"/>
      <inkml:brushProperty name="color" value="#004F8B"/>
    </inkml:brush>
  </inkml:definitions>
  <inkml:trace contextRef="#ctx0" brushRef="#br0">180 134 2076 0 0,'11'-32'4418'0'0,"11"-34"5259"0"0,-22 65-9126 0 0,14-33 8149 0 0,-14 39-6801 0 0,-4 19-578 0 0,-10 33-708 0 0,-14 18 525 0 0,-43 78 0 0 0,3-8-140 0 0,57-115-901 0 0,-3 10-108 0 0,-2-12-6235 0 0,28-45 3586 0 0,11-10-5618 0 0,4-6-1127 0 0,-12 12 6747 0 0,-8 9 866 0 0</inkml:trace>
</inkml:ink>
</file>

<file path=ppt/ink/ink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57.976"/>
    </inkml:context>
    <inkml:brush xml:id="br0">
      <inkml:brushProperty name="width" value="0.05" units="cm"/>
      <inkml:brushProperty name="height" value="0.05" units="cm"/>
      <inkml:brushProperty name="color" value="#004F8B"/>
    </inkml:brush>
  </inkml:definitions>
  <inkml:trace contextRef="#ctx0" brushRef="#br0">231 79 4392 0 0,'17'-79'18213'0'0,"-6"115"-16421"0"0,3-9-1343 0 0,1 0 0 0 0,2-1-1 0 0,1-1 1 0 0,1 0 0 0 0,1-2 0 0 0,35 34 0 0 0,-15-15-243 0 0,-11-13-195 0 0,-17-17 76 0 0,0 0 0 0 0,0 0 0 0 0,-2 1 0 0 0,1 0-1 0 0,-2 1 1 0 0,0 0 0 0 0,15 30 0 0 0,-24-41-64 0 0,1-1 0 0 0,0 0 0 0 0,-1 0-1 0 0,0 1 1 0 0,1-1 0 0 0,-1 0 0 0 0,0 1-1 0 0,0-1 1 0 0,0 1 0 0 0,0-1 0 0 0,-1 0-1 0 0,1 1 1 0 0,-1-1 0 0 0,1 0 0 0 0,-1 0-1 0 0,0 1 1 0 0,0-1 0 0 0,0 0 0 0 0,0 0-1 0 0,-2 2 1 0 0,0 0 5 0 0,0 0 0 0 0,-1 0 0 0 0,0 0-1 0 0,0 0 1 0 0,0-1 0 0 0,0 0 0 0 0,-1 0 0 0 0,-7 4-1 0 0,-5 2 44 0 0,-1-2-1 0 0,0 0 0 0 0,-34 8 0 0 0,20-8-110 0 0,1-2 0 0 0,-1-2 0 0 0,1-1 0 0 0,-1-1 0 0 0,0-2 0 0 0,0-1 0 0 0,1-1 0 0 0,-1-2 0 0 0,1-1 1 0 0,0-1-1 0 0,-32-13 0 0 0,53 17 2437 0 0,0 0-10418 0 0,41 11-14068 0 0</inkml:trace>
</inkml:ink>
</file>

<file path=ppt/ink/ink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58.851"/>
    </inkml:context>
    <inkml:brush xml:id="br0">
      <inkml:brushProperty name="width" value="0.05" units="cm"/>
      <inkml:brushProperty name="height" value="0.05" units="cm"/>
      <inkml:brushProperty name="color" value="#004F8B"/>
    </inkml:brush>
  </inkml:definitions>
  <inkml:trace contextRef="#ctx0" brushRef="#br0">264 113 2792 0 0,'1'-2'456'0'0,"0"0"-1"0"0,0 0 1 0 0,0 0-1 0 0,0 0 1 0 0,0 0-1 0 0,-1 0 1 0 0,1 0-1 0 0,-1-1 1 0 0,1 1-1 0 0,-1 0 1 0 0,0 0-1 0 0,0 0 1 0 0,0-1 0 0 0,0 1-1 0 0,0 0 1 0 0,0 0-1 0 0,-1 0 1 0 0,1 0-1 0 0,-1-3 1 0 0,-1 2-138 0 0,1 0 0 0 0,-1 1 0 0 0,1-1 0 0 0,-1 0 0 0 0,0 1 0 0 0,0-1 0 0 0,0 1 0 0 0,0 0 0 0 0,-1-1 0 0 0,1 1 0 0 0,0 0 0 0 0,-4-2 0 0 0,0 1-88 0 0,1 0-1 0 0,-1 0 1 0 0,0 0-1 0 0,0 1 1 0 0,0-1-1 0 0,0 2 0 0 0,0-1 1 0 0,0 1-1 0 0,-1-1 1 0 0,1 2-1 0 0,-1-1 1 0 0,1 1-1 0 0,-8 0 1 0 0,1 3-19 0 0,0 0 1 0 0,1 0-1 0 0,0 1 1 0 0,0 1-1 0 0,0 0 1 0 0,-16 10 0 0 0,24-13-121 0 0,0 0 0 0 0,0 1 0 0 0,1 0 0 0 0,-1 0 0 0 0,1 0 1 0 0,0 0-1 0 0,0 0 0 0 0,0 1 0 0 0,0-1 0 0 0,-3 7 0 0 0,5-8-37 0 0,0 0-1 0 0,1 0 1 0 0,-1 0-1 0 0,0 0 1 0 0,1 1-1 0 0,-1-1 1 0 0,1 0-1 0 0,0 0 1 0 0,0 1-1 0 0,0-1 0 0 0,0 0 1 0 0,0 0-1 0 0,1 1 1 0 0,-1-1-1 0 0,0 0 1 0 0,1 0-1 0 0,0 0 1 0 0,0 1-1 0 0,-1-1 0 0 0,1 0 1 0 0,0 0-1 0 0,2 2 1 0 0,1 1 13 0 0,0 0-1 0 0,1-1 1 0 0,-1 1 0 0 0,1-1 0 0 0,0 0-1 0 0,0 0 1 0 0,1 0 0 0 0,-1-1 0 0 0,1 0-1 0 0,0 0 1 0 0,0 0 0 0 0,0-1 0 0 0,0 0-1 0 0,13 3 1 0 0,4 1 46 0 0,1-2 0 0 0,39 2 0 0 0,-32-4-11 0 0,0-2 0 0 0,58-7 1 0 0,-80 6-128 0 0,0 0 1 0 0,1-1 0 0 0,-1 0 0 0 0,0-1-1 0 0,0 0 1 0 0,0-1 0 0 0,-1 0-1 0 0,1 0 1 0 0,-1-1 0 0 0,0 0-1 0 0,0 0 1 0 0,-1-1 0 0 0,13-11 0 0 0,-4-11-3 0 0,-15 25-619 0 0,0 0 0 0 0,0-1 0 0 0,-1 1 0 0 0,0 0 0 0 0,1-1 0 0 0,-1 1 0 0 0,0-1 0 0 0,-1 1-1 0 0,1 0 1 0 0,-2-7 0 0 0,1 5-573 0 0,-1-1 1 0 0,-1 1-1 0 0,1 0 0 0 0,-1-1 0 0 0,1 1 0 0 0,-2 0 0 0 0,1 1 1 0 0,0-1-1 0 0,-1 1 0 0 0,0-1 0 0 0,-4-3 0 0 0,-3-1-503 0 0</inkml:trace>
</inkml:ink>
</file>

<file path=ppt/ink/ink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59.241"/>
    </inkml:context>
    <inkml:brush xml:id="br0">
      <inkml:brushProperty name="width" value="0.05" units="cm"/>
      <inkml:brushProperty name="height" value="0.05" units="cm"/>
      <inkml:brushProperty name="color" value="#004F8B"/>
    </inkml:brush>
  </inkml:definitions>
  <inkml:trace contextRef="#ctx0" brushRef="#br0">36 56 4872 0 0,'-35'-56'19206'0'0,"35"60"-18610"0"0,-1 25 717 0 0,2 1 0 0 0,8 52 0 0 0,1 3-337 0 0,-3 102 213 0 0,17 165-1017 0 0,-19-340-4506 0 0,22-23-19606 0 0</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15.259"/>
    </inkml:context>
    <inkml:brush xml:id="br0">
      <inkml:brushProperty name="width" value="0.05" units="cm"/>
      <inkml:brushProperty name="height" value="0.05" units="cm"/>
      <inkml:brushProperty name="color" value="#E71224"/>
    </inkml:brush>
  </inkml:definitions>
  <inkml:trace contextRef="#ctx0" brushRef="#br0">0 270 2516 0 0,'10'-35'5655'0'0,"-5"22"-4236"0"0,-2 4-714 0 0,29-60 3272 0 0,-19 43-2787 0 0,33-44-1 0 0,-40 63-1027 0 0,0 0-1 0 0,1 0 1 0 0,0 1 0 0 0,0 0-1 0 0,15-8 1 0 0,-21 13-134 0 0,11 1 244 0 0,-11 3-263 0 0,0 0 0 0 0,-1-1 0 0 0,1 1 0 0 0,-1 0-1 0 0,0 0 1 0 0,0-1 0 0 0,0 1 0 0 0,0 0 0 0 0,0 0 0 0 0,-1-1 0 0 0,1 1 0 0 0,-1 0 0 0 0,0-1 0 0 0,1 1-1 0 0,-1-1 1 0 0,-1 1 0 0 0,1 0 0 0 0,0-1 0 0 0,0 0 0 0 0,-1 1 0 0 0,0-1 0 0 0,-2 3 0 0 0,-45 58-2505 0 0,43-57 1574 0 0,-16 18-5342 0 0,-39 31 0 0 0,46-41 4592 0 0</inkml:trace>
</inkml:ink>
</file>

<file path=ppt/ink/ink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6:59.929"/>
    </inkml:context>
    <inkml:brush xml:id="br0">
      <inkml:brushProperty name="width" value="0.05" units="cm"/>
      <inkml:brushProperty name="height" value="0.05" units="cm"/>
      <inkml:brushProperty name="color" value="#004F8B"/>
    </inkml:brush>
  </inkml:definitions>
  <inkml:trace contextRef="#ctx0" brushRef="#br0">5 5 5352 0 0,'-4'-2'15101'0'0,"26"6"-13769"0"0,0-2 0 0 0,41 1 0 0 0,54-9-1650 0 0,-38 2-3878 0 0,-57 3 1249 0 0,31 0-3705 0 0,-20 9-1550 0 0,-26-5 6496 0 0</inkml:trace>
</inkml:ink>
</file>

<file path=ppt/ink/ink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0.257"/>
    </inkml:context>
    <inkml:brush xml:id="br0">
      <inkml:brushProperty name="width" value="0.05" units="cm"/>
      <inkml:brushProperty name="height" value="0.05" units="cm"/>
      <inkml:brushProperty name="color" value="#004F8B"/>
    </inkml:brush>
  </inkml:definitions>
  <inkml:trace contextRef="#ctx0" brushRef="#br0">5 0 3244 0 0,'-4'8'9800'0'0,"31"-5"-7239"0"0,40-3-2105 0 0,44 0-1828 0 0,56 10-11254 0 0,-148-8 10847 0 0</inkml:trace>
</inkml:ink>
</file>

<file path=ppt/ink/ink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0.945"/>
    </inkml:context>
    <inkml:brush xml:id="br0">
      <inkml:brushProperty name="width" value="0.05" units="cm"/>
      <inkml:brushProperty name="height" value="0.05" units="cm"/>
      <inkml:brushProperty name="color" value="#004F8B"/>
    </inkml:brush>
  </inkml:definitions>
  <inkml:trace contextRef="#ctx0" brushRef="#br0">5 41 3980 0 0,'-4'-41'24787'0'0,"6"59"-23493"0"0,11 50-625 0 0,3 0-1 0 0,27 68 0 0 0,5 20 33 0 0,-48-155-830 0 0,0 0 1 0 0,0 0 0 0 0,1 0-1 0 0,-1 0 1 0 0,0-1-1 0 0,0 1 1 0 0,1 0-1 0 0,-1 0 1 0 0,1 0-1 0 0,-1 0 1 0 0,1 0-1 0 0,-1-1 1 0 0,1 1-1 0 0,-1 0 1 0 0,1 0-1 0 0,0-1 1 0 0,0 1-1 0 0,-1 0 1 0 0,1-1-1 0 0,0 1 1 0 0,0-1-1 0 0,-1 1 1 0 0,1-1-1 0 0,0 1 1 0 0,0-1-1 0 0,0 0 1 0 0,0 1-1 0 0,1-1 1 0 0,0 0-466 0 0,0 0 0 0 0,0 0-1 0 0,-1-1 1 0 0,1 1 0 0 0,0-1 0 0 0,0 1 0 0 0,-1-1 0 0 0,1 0 0 0 0,0 0 0 0 0,-1 0 0 0 0,1 0 0 0 0,-1 0 0 0 0,3-2 0 0 0,25-27-9399 0 0,-18 14 6758 0 0,12-36-2696 0 0,-14 35 4434 0 0</inkml:trace>
</inkml:ink>
</file>

<file path=ppt/ink/ink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1.304"/>
    </inkml:context>
    <inkml:brush xml:id="br0">
      <inkml:brushProperty name="width" value="0.05" units="cm"/>
      <inkml:brushProperty name="height" value="0.05" units="cm"/>
      <inkml:brushProperty name="color" value="#004F8B"/>
    </inkml:brush>
  </inkml:definitions>
  <inkml:trace contextRef="#ctx0" brushRef="#br0">15 79 4668 0 0,'-15'-79'23924'0'0,"18"84"-23373"0"0,14 47 435 0 0,16 83 0 0 0,-20-75-160 0 0,25 70 0 0 0,-3-34-12086 0 0,-26-109 4974 0 0,-8 12 6000 0 0,0 0 0 0 0,0 0-1 0 0,0 0 1 0 0,0 0 0 0 0,0 0-1 0 0,-1 0 1 0 0,1 0 0 0 0,0-1 0 0 0,-1 1-1 0 0,1 0 1 0 0,0 0 0 0 0,-1-1-1 0 0,0 1 1 0 0,1 0 0 0 0,-1 0-1 0 0,0-1 1 0 0,0 1 0 0 0,1 0-1 0 0,-1-3 1 0 0,-9-51-6189 0 0,1 32 4691 0 0</inkml:trace>
</inkml:ink>
</file>

<file path=ppt/ink/ink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1.632"/>
    </inkml:context>
    <inkml:brush xml:id="br0">
      <inkml:brushProperty name="width" value="0.05" units="cm"/>
      <inkml:brushProperty name="height" value="0.05" units="cm"/>
      <inkml:brushProperty name="color" value="#004F8B"/>
    </inkml:brush>
  </inkml:definitions>
  <inkml:trace contextRef="#ctx0" brushRef="#br0">14 95 3860 0 0,'-2'-2'750'0'0,"1"0"1"0"0,-1 0-1 0 0,1 0 0 0 0,0 0 0 0 0,0 0 0 0 0,-1-1 0 0 0,2 1 1 0 0,-1-1-1 0 0,0 1 0 0 0,0 0 0 0 0,1-1 0 0 0,0 1 0 0 0,-1-1 0 0 0,1 0 1 0 0,0-2-1 0 0,1 3-462 0 0,1 0 0 0 0,-1 0 0 0 0,1 0 0 0 0,-1 0 0 0 0,1 0 0 0 0,0 1 0 0 0,0-1 0 0 0,0 1 0 0 0,0-1 0 0 0,0 1 0 0 0,0 0 0 0 0,0 0 0 0 0,0 0 0 0 0,0 0 0 0 0,1 0 0 0 0,-1 0 0 0 0,0 1 0 0 0,5-2 0 0 0,54-14 1249 0 0,0 7-3613 0 0,2 7-4444 0 0,1 7-5277 0 0,-53-3 10094 0 0</inkml:trace>
</inkml:ink>
</file>

<file path=ppt/ink/ink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1.960"/>
    </inkml:context>
    <inkml:brush xml:id="br0">
      <inkml:brushProperty name="width" value="0.05" units="cm"/>
      <inkml:brushProperty name="height" value="0.05" units="cm"/>
      <inkml:brushProperty name="color" value="#004F8B"/>
    </inkml:brush>
  </inkml:definitions>
  <inkml:trace contextRef="#ctx0" brushRef="#br0">245 19 7093 0 0,'0'-18'21786'0'0,"-11"35"-16946"0"0,1 4-5859 0 0,-15 32 1069 0 0,-62 101 0 0 0,54-101-217 0 0,-41 90 0 0 0,69-119-2493 0 0,7 4-4731 0 0,-1-27 6910 0 0,-1 0 1 0 0,0 1-1 0 0,1-1 1 0 0,-1 0-1 0 0,1 1 1 0 0,-1-1-1 0 0,1 0 1 0 0,0 0-1 0 0,-1 0 1 0 0,1 0 0 0 0,0 0-1 0 0,0 0 1 0 0,0 0-1 0 0,0 0 1 0 0,0 0-1 0 0,0 0 1 0 0,0 0-1 0 0,0 0 1 0 0,0-1-1 0 0,0 1 1 0 0,0-1-1 0 0,1 1 1 0 0,-1 0-1 0 0,0-1 1 0 0,0 0-1 0 0,1 1 1 0 0,-1-1-1 0 0,0 0 1 0 0,1 0-1 0 0,-1 0 1 0 0,0 1-1 0 0,1-1 1 0 0,-1-1-1 0 0,0 1 1 0 0,1 0-1 0 0,-1 0 1 0 0,0 0-1 0 0,0-1 1 0 0,1 1-1 0 0,1-2 1 0 0,16-3-1407 0 0</inkml:trace>
</inkml:ink>
</file>

<file path=ppt/ink/ink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2.304"/>
    </inkml:context>
    <inkml:brush xml:id="br0">
      <inkml:brushProperty name="width" value="0.05" units="cm"/>
      <inkml:brushProperty name="height" value="0.05" units="cm"/>
      <inkml:brushProperty name="color" value="#004F8B"/>
    </inkml:brush>
  </inkml:definitions>
  <inkml:trace contextRef="#ctx0" brushRef="#br0">163 4 5629 0 0,'1'0'4877'0'0,"11"-3"3022"0"0,-11 4-7793 0 0,1-1 0 0 0,-1 1 0 0 0,0 0 1 0 0,0 0-1 0 0,0 0 0 0 0,0 1 0 0 0,1-1 0 0 0,-1 0 0 0 0,-1 0 0 0 0,1 1 0 0 0,0-1 0 0 0,0 0 1 0 0,0 1-1 0 0,-1-1 0 0 0,1 1 0 0 0,-1-1 0 0 0,1 1 0 0 0,-1-1 0 0 0,1 1 0 0 0,-1-1 1 0 0,0 1-1 0 0,0-1 0 0 0,0 1 0 0 0,0 3 0 0 0,-1-2 302 0 0,0 0-1 0 0,0 0 1 0 0,0 0 0 0 0,0 0-1 0 0,-1 0 1 0 0,1 0-1 0 0,-1 0 1 0 0,0 0 0 0 0,0-1-1 0 0,0 1 1 0 0,-4 4 0 0 0,0-2 211 0 0,1 0 1 0 0,-1 1 0 0 0,-1-2 0 0 0,1 1-1 0 0,-1-1 1 0 0,0 0 0 0 0,0 0 0 0 0,0-1-1 0 0,0 0 1 0 0,-9 3 0 0 0,4-5-620 0 0,9-1 0 0 0,-1 0 0 0 0,1-1 0 0 0,-1 1 0 0 0,0-1 0 0 0,1 1 0 0 0,-1-1 0 0 0,1-1 0 0 0,0 1 0 0 0,-1 0 0 0 0,1-1 0 0 0,0 1 0 0 0,0-1 0 0 0,0 0 0 0 0,0 0 0 0 0,0-1 0 0 0,0 1 0 0 0,1 0 0 0 0,-1-1 0 0 0,1 0 0 0 0,-1 1 0 0 0,1-1 0 0 0,-3-5 0 0 0,-1-1 0 0 0,17 32-193 0 0,-2 1 1 0 0,-1 1-1 0 0,-1-1 0 0 0,-1 1 1 0 0,5 44-1 0 0,8 30-1620 0 0,-4-36-7260 0 0,-4 1-1 0 0,6 93 1 0 0,-15-136 7239 0 0</inkml:trace>
</inkml:ink>
</file>

<file path=ppt/ink/ink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5.429"/>
    </inkml:context>
    <inkml:brush xml:id="br0">
      <inkml:brushProperty name="width" value="0.05" units="cm"/>
      <inkml:brushProperty name="height" value="0.05" units="cm"/>
      <inkml:brushProperty name="color" value="#004F8B"/>
    </inkml:brush>
  </inkml:definitions>
  <inkml:trace contextRef="#ctx0" brushRef="#br0">26 81 3572 0 0,'0'0'1263'0'0,"-26"-22"12942"0"0,49 21-13850 0 0,0 1 0 0 0,0 1 0 0 0,0 1 0 0 0,36 7 0 0 0,31 3 136 0 0,242 13-1773 0 0,-324-24 1156 0 0,0-1 0 0 0,-1 0 0 0 0,1 0 1 0 0,0 0-1 0 0,8-3 0 0 0,-15 3-153 0 0,47-4-2671 0 0,-42 2 2319 0 0,-2 1-56 0 0,0 0 1 0 0,1 0-1 0 0,-1-1 1 0 0,0 1-1 0 0,0-1 0 0 0,0 0 1 0 0,5-4-1 0 0,-8 5 87 0 0,-1 1 569 0 0,1 0 0 0 0,-1 0 1 0 0,0 0-1 0 0,0 0 0 0 0,1 0 1 0 0,-1 0-1 0 0,0 0 1 0 0,0 0-1 0 0,1-1 0 0 0,-1 1 1 0 0,0 0-1 0 0,0 0 1 0 0,0 0-1 0 0,1 0 0 0 0,-1-1 1 0 0,0 1-1 0 0,0 0 0 0 0,0 0 1 0 0,0 0-1 0 0,0-1 1 0 0,1 1-1 0 0,-1 0 0 0 0,0 0 1 0 0,0-1-1 0 0,0 1 1 0 0,0 0-1 0 0,0 0 0 0 0,0-1 1 0 0,0 1-1 0 0,0 0 1 0 0,0 0-1 0 0,0-1 0 0 0,0 1 1 0 0,0 0-1 0 0,0 0 0 0 0,0-1 1 0 0,0 1-1 0 0,0 0 1 0 0,0 0-1 0 0,0-1 0 0 0,0 1 1 0 0,0 0-1 0 0,0 0 1 0 0,-1 0-1 0 0,1-1 0 0 0,0 1 1 0 0,0 0-1 0 0,0 0 0 0 0,0 0 1 0 0,-1-1-1 0 0,1 1 1 0 0,0 0-1 0 0,0 0 0 0 0,-1-1 1 0 0,-8-12-579 0 0,-37-14 2151 0 0,32 20 252 0 0,0 1 0 0 0,0 0 0 0 0,-25-6 3284 0 0,64 17-4991 0 0,180 74 766 0 0,-80-27-1084 0 0,-104-48 567 0 0,-25-18 235 0 0,2 12-541 0 0,1 0 1 0 0,-1 1-1 0 0,0 0 0 0 0,1-1 0 0 0,-1 1 0 0 0,0 0 0 0 0,0 0 0 0 0,0 0 1 0 0,0 0-1 0 0,0 0 0 0 0,0 0 0 0 0,-1 1 0 0 0,1-1 0 0 0,0 1 0 0 0,0 0 1 0 0,0-1-1 0 0,0 1 0 0 0,-4 0 0 0 0,-34 3 500 0 0,31-1-611 0 0,0 0 1 0 0,0 1-1 0 0,0 1 1 0 0,1-1-1 0 0,-1 1 1 0 0,1 1-1 0 0,0-1 1 0 0,0 2-1 0 0,1-1 1 0 0,-1 1-1 0 0,1 0 1 0 0,0 0-1 0 0,1 1 1 0 0,0 0-1 0 0,0 0 1 0 0,-8 13-1 0 0,14-19-441 0 0,0 0 216 0 0,0 0 0 0 0,0-1 0 0 0,1 1 0 0 0,-1 0 0 0 0,0 0 0 0 0,1 0-1 0 0,-1 0 1 0 0,0 0 0 0 0,1 0 0 0 0,-1-1 0 0 0,1 1 0 0 0,0 0 0 0 0,-1 0 0 0 0,1-1 0 0 0,0 1 0 0 0,-1 0-1 0 0,1-1 1 0 0,0 1 0 0 0,0-1 0 0 0,-1 1 0 0 0,1-1 0 0 0,0 1 0 0 0,0-1 0 0 0,0 1 0 0 0,0-1 0 0 0,1 1-1 0 0</inkml:trace>
</inkml:ink>
</file>

<file path=ppt/ink/ink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6.429"/>
    </inkml:context>
    <inkml:brush xml:id="br0">
      <inkml:brushProperty name="width" value="0.05" units="cm"/>
      <inkml:brushProperty name="height" value="0.05" units="cm"/>
      <inkml:brushProperty name="color" value="#004F8B"/>
    </inkml:brush>
  </inkml:definitions>
  <inkml:trace contextRef="#ctx0" brushRef="#br0">340 97 4248 0 0,'45'-16'6572'0'0,"-43"16"-6273"0"0,0-1 0 0 0,-1 0 0 0 0,1 0-1 0 0,0 1 1 0 0,-1-1 0 0 0,1 0 0 0 0,-1 0-1 0 0,1-1 1 0 0,-1 1 0 0 0,1 0 0 0 0,-1 0-1 0 0,0-1 1 0 0,1 1 0 0 0,-1-1 0 0 0,0 1-1 0 0,0-1 1 0 0,0 1 0 0 0,0-1 0 0 0,-1 0-1 0 0,1 1 1 0 0,1-4 0 0 0,-3 4-208 0 0,1 0 0 0 0,0 0 0 0 0,0 0 0 0 0,-1 0 0 0 0,1 0-1 0 0,-1 0 1 0 0,1 0 0 0 0,-1 1 0 0 0,1-1 0 0 0,-1 0 0 0 0,0 0 0 0 0,1 0 0 0 0,-1 1 0 0 0,0-1 0 0 0,0 0 0 0 0,1 1 0 0 0,-1-1 0 0 0,0 0-1 0 0,0 1 1 0 0,0-1 0 0 0,0 1 0 0 0,0 0 0 0 0,-1-1 0 0 0,-27-9 768 0 0,21 8-586 0 0,-12-4 23 0 0,0 2 0 0 0,0 0 0 0 0,0 1 0 0 0,0 1 0 0 0,0 1 0 0 0,-22 1 0 0 0,27 1-180 0 0,-1 0 0 0 0,1 1 0 0 0,0 0 1 0 0,0 2-1 0 0,0-1 0 0 0,0 2 0 0 0,0 0 0 0 0,-20 11 0 0 0,32-15-88 0 0,0 1-1 0 0,0-1 1 0 0,1 1-1 0 0,-1 0 1 0 0,0 0-1 0 0,1 0 1 0 0,-1 0 0 0 0,1 1-1 0 0,0-1 1 0 0,0 1-1 0 0,0 0 1 0 0,0-1-1 0 0,0 1 1 0 0,0 0-1 0 0,1 0 1 0 0,-1 0-1 0 0,1 0 1 0 0,-1 6 0 0 0,2-7-12 0 0,0 0 1 0 0,0 0-1 0 0,1 1 1 0 0,-1-1-1 0 0,1 0 0 0 0,-1 0 1 0 0,1 0-1 0 0,0 0 1 0 0,0 0-1 0 0,0 0 1 0 0,0 0-1 0 0,1 0 1 0 0,-1 0-1 0 0,0 0 1 0 0,1-1-1 0 0,-1 1 1 0 0,1-1-1 0 0,0 1 1 0 0,-1-1-1 0 0,1 1 1 0 0,0-1-1 0 0,0 0 1 0 0,0 0-1 0 0,0 0 1 0 0,0 0-1 0 0,0 0 1 0 0,0 0-1 0 0,4 0 1 0 0,26 10 52 0 0,1-1 0 0 0,0-2 1 0 0,0-1-1 0 0,1-1 0 0 0,-1-2 1 0 0,35-1-1 0 0,9-3-227 0 0,119-16-1 0 0,-170 13 55 0 0,50-13 0 0 0,-70 14-122 0 0,0 0 0 0 0,0 0 0 0 0,0-1 0 0 0,0 1 0 0 0,0-1 0 0 0,0 0 0 0 0,-1-1 0 0 0,1 0 0 0 0,-1 0 0 0 0,0 0 0 0 0,0 0-1 0 0,-1-1 1 0 0,7-7 0 0 0,-10 11-137 0 0,-1 0-1 0 0,1 0 0 0 0,0 0 0 0 0,0-1 1 0 0,-1 1-1 0 0,1 0 0 0 0,-1-1 0 0 0,1 1 1 0 0,-1-1-1 0 0,0 1 0 0 0,1 0 1 0 0,-1-1-1 0 0,0 1 0 0 0,0-1 0 0 0,0 1 1 0 0,0-1-1 0 0,0 1 0 0 0,0 0 0 0 0,-1-1 1 0 0,1 1-1 0 0,0-1 0 0 0,-1 1 1 0 0,1 0-1 0 0,-1-1 0 0 0,0 1 0 0 0,1 0 1 0 0,-1-1-1 0 0,0 1 0 0 0,-1-2 0 0 0,-34-26-7570 0 0,29 25 7157 0 0,-7-5-865 0 0</inkml:trace>
</inkml:ink>
</file>

<file path=ppt/ink/ink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6.789"/>
    </inkml:context>
    <inkml:brush xml:id="br0">
      <inkml:brushProperty name="width" value="0.05" units="cm"/>
      <inkml:brushProperty name="height" value="0.05" units="cm"/>
      <inkml:brushProperty name="color" value="#004F8B"/>
    </inkml:brush>
  </inkml:definitions>
  <inkml:trace contextRef="#ctx0" brushRef="#br0">59 27 4556 0 0,'-44'-26'15953'0'0,"38"35"-14844"0"0,5-8-1054 0 0,1-1 0 0 0,-1 1 0 0 0,0-1 0 0 0,1 1 0 0 0,-1 0 1 0 0,1-1-1 0 0,-1 1 0 0 0,1 0 0 0 0,-1-1 0 0 0,1 1 0 0 0,-1 0 0 0 0,1 0 0 0 0,0-1 1 0 0,-1 1-1 0 0,1 0 0 0 0,0 0 0 0 0,0 0 0 0 0,0-1 0 0 0,-1 1 0 0 0,1 0 0 0 0,0 0 1 0 0,0 0-1 0 0,1 1 0 0 0,12 72 2530 0 0,31 97 0 0 0,-18-80-1937 0 0,-25-87-626 0 0,13 55 240 0 0,3-1-1 0 0,2-1 0 0 0,37 75 1 0 0,-43-113-284 0 0,5 1-3398 0 0,5-7-4968 0 0,-21-12 7322 0 0,-1-1 0 0 0,1 1 0 0 0,-1-1 0 0 0,1 0 0 0 0,0 0 0 0 0,-1 0 0 0 0,1 0 0 0 0,0 0 0 0 0,-1 0 0 0 0,1 0 0 0 0,-1 0-1 0 0,1-1 1 0 0,2 0 0 0 0,8-3-770 0 0</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16.056"/>
    </inkml:context>
    <inkml:brush xml:id="br0">
      <inkml:brushProperty name="width" value="0.05" units="cm"/>
      <inkml:brushProperty name="height" value="0.05" units="cm"/>
      <inkml:brushProperty name="color" value="#E71224"/>
    </inkml:brush>
  </inkml:definitions>
  <inkml:trace contextRef="#ctx0" brushRef="#br0">844 13 3908 0 0,'19'-12'7613'0'0,"-19"12"-7473"0"0,0 0 0 0 0,1 0-1 0 0,-1 0 1 0 0,0 0 0 0 0,0 0-1 0 0,0 0 1 0 0,1 0 0 0 0,-1 0-1 0 0,0 0 1 0 0,0 0 0 0 0,0 0-1 0 0,1 0 1 0 0,-1 0 0 0 0,0 0-1 0 0,0 0 1 0 0,0 0-1 0 0,1 0 1 0 0,-1 0 0 0 0,0 0-1 0 0,0 1 1 0 0,1 0 977 0 0,0-1-977 0 0,-1 0 0 0 0,0 0-1 0 0,0 0 1 0 0,0 1-1 0 0,0-1 1 0 0,0 0 0 0 0,0 0-1 0 0,0 0 1 0 0,0 1 0 0 0,1-1-1 0 0,-1 0 1 0 0,0 0 0 0 0,0 0-1 0 0,0 1 1 0 0,-3 15 3517 0 0,-5 7-3505 0 0,2-11 305 0 0,-1-1 1 0 0,0 1 0 0 0,-1-1 0 0 0,0 0 0 0 0,0-1 0 0 0,-1 0-1 0 0,-1-1 1 0 0,-13 12 0 0 0,22-20-441 0 0,0-1 0 0 0,0 1 0 0 0,0 0 1 0 0,0 0-1 0 0,0-1 0 0 0,-1 1 0 0 0,1-1 0 0 0,0 1 0 0 0,0-1 0 0 0,-1 1 1 0 0,1-1-1 0 0,0 0 0 0 0,-1 0 0 0 0,1 1 0 0 0,0-1 0 0 0,-1 0 0 0 0,1 0 1 0 0,0 0-1 0 0,-1-1 0 0 0,1 1 0 0 0,0 0 0 0 0,-1 0 0 0 0,1-1 0 0 0,0 1 1 0 0,0-1-1 0 0,-1 1 0 0 0,1-1 0 0 0,-1 0 0 0 0,-11-8-146 0 0,5 3-26 0 0,6 4 91 0 0,1 1 26 0 0,-7-4-52 0 0,7 4 107 0 0,1 1 0 0 0,-1 0-1 0 0,1-1 1 0 0,-1 1 0 0 0,1-1-1 0 0,-1 1 1 0 0,1 0 0 0 0,-1 0-1 0 0,0-1 1 0 0,1 1 0 0 0,-1 0-1 0 0,1 0 1 0 0,-1 0 0 0 0,0 0-1 0 0,1 0 1 0 0,-1 0 0 0 0,0-1-1 0 0,1 2 1 0 0,-1-1 0 0 0,0 0-1 0 0,1 0 1 0 0,-1 0 0 0 0,0 0-1 0 0,1 0 1 0 0,-1 0 0 0 0,1 1-1 0 0,-1-1 1 0 0,0 0 0 0 0,1 1-1 0 0,-1-1 1 0 0,1 0 0 0 0,-1 1-1 0 0,1-1 1 0 0,-1 0 0 0 0,1 1-1 0 0,-1-1 1 0 0,1 1 0 0 0,-1-1-1 0 0,1 1 1 0 0,0 0 0 0 0,-1-1-1 0 0,1 1 1 0 0,-1 0 0 0 0,-10 10 285 0 0,-1 0 1 0 0,-1-1 0 0 0,0-1-1 0 0,0 0 1 0 0,-1-1 0 0 0,0 0-1 0 0,-1-1 1 0 0,0 0 0 0 0,0-2-1 0 0,0 0 1 0 0,0 0 0 0 0,-1-1 0 0 0,-22 2-1 0 0,17-4-92 0 0,-1-1-1 0 0,1 0 0 0 0,-1-2 1 0 0,-40-6-1 0 0,38 2-4 0 0,0-1-1 0 0,-24-9 1 0 0,28 7-81 0 0,1 0 0 0 0,0-1 0 0 0,0-2 0 0 0,1 1 0 0 0,-23-20 0 0 0,26 18-1398 0 0,0-2-1 0 0,1 1 1 0 0,-14-20 0 0 0,22 21-2376 0 0,5 10 2188 0 0,1 0 0 0 0,-1 0 0 0 0,1 0 1 0 0,0 0-1 0 0,0 0 0 0 0,0 0 1 0 0,0 0-1 0 0,1 0 0 0 0,-1 0 0 0 0,0 0 1 0 0,2-3-1 0 0,6-2-4270 0 0</inkml:trace>
</inkml:ink>
</file>

<file path=ppt/ink/ink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7.398"/>
    </inkml:context>
    <inkml:brush xml:id="br0">
      <inkml:brushProperty name="width" value="0.05" units="cm"/>
      <inkml:brushProperty name="height" value="0.05" units="cm"/>
      <inkml:brushProperty name="color" value="#004F8B"/>
    </inkml:brush>
  </inkml:definitions>
  <inkml:trace contextRef="#ctx0" brushRef="#br0">4 46 4976 0 0,'0'-1'449'0'0,"-1"1"0"0"0,1-1 0 0 0,0 0 0 0 0,-1 0-1 0 0,1 1 1 0 0,0-1 0 0 0,-1 0 0 0 0,1 0-1 0 0,0 1 1 0 0,0-1 0 0 0,0 0 0 0 0,0 0-1 0 0,0 1 1 0 0,0-1 0 0 0,0 0 0 0 0,0 0 0 0 0,0 0-1 0 0,0 1 1 0 0,0-1 0 0 0,0 0 0 0 0,1 0-1 0 0,-1 1 1 0 0,0-1 0 0 0,1 0 0 0 0,0-1-1 0 0,12 19 6987 0 0,7 10-6505 0 0,-17-24-821 0 0,-1-1-97 0 0,0 0 0 0 0,0 0 0 0 0,1 0 0 0 0,-1-1-1 0 0,0 1 1 0 0,1-1 0 0 0,-1 1 0 0 0,0-1 0 0 0,1 0 0 0 0,0 0 0 0 0,-1 0-1 0 0,1 0 1 0 0,0-1 0 0 0,-1 1 0 0 0,1-1 0 0 0,0 0 0 0 0,4 1 0 0 0,-6-1-1 0 0,1-1 1 0 0,-1 1-1 0 0,1 0 1 0 0,-1-1-1 0 0,1 1 1 0 0,-1-1 0 0 0,1 1-1 0 0,-1-1 1 0 0,1 0-1 0 0,-1 0 1 0 0,0 1-1 0 0,1-1 1 0 0,-1 0 0 0 0,0 0-1 0 0,0 0 1 0 0,0 0-1 0 0,1-1 1 0 0,-1 1-1 0 0,-1 0 1 0 0,1 0-1 0 0,0-1 1 0 0,0 1 0 0 0,0-1-1 0 0,-1 1 1 0 0,1 0-1 0 0,0-1 1 0 0,-1 1-1 0 0,0-1 1 0 0,1 0 0 0 0,-1 1-1 0 0,0-1 1 0 0,0-1-1 0 0,6-53 2957 0 0,-3 69-2956 0 0,1 0 0 0 0,0 0 0 0 0,1-1 1 0 0,0 1-1 0 0,1-1 0 0 0,8 12 0 0 0,-6-8-31 0 0,6 10-104 0 0,-1 0 0 0 0,-1 0 0 0 0,-2 1 0 0 0,-1 1 0 0 0,-1 0 0 0 0,5 30 1 0 0,-13-55 152 0 0,1 1 0 0 0,-1-1 1 0 0,0 0-1 0 0,-1 0 0 0 0,1 0 1 0 0,0 0-1 0 0,-1 0 1 0 0,0 0-1 0 0,0 0 0 0 0,0 0 1 0 0,0 0-1 0 0,0 0 0 0 0,0-1 1 0 0,-1 1-1 0 0,0 0 1 0 0,1-1-1 0 0,-1 1 0 0 0,0-1 1 0 0,0 1-1 0 0,0-1 1 0 0,-1 0-1 0 0,1 0 0 0 0,0 0 1 0 0,-1 0-1 0 0,1 0 0 0 0,-1-1 1 0 0,0 1-1 0 0,0-1 1 0 0,-5 2-1 0 0,6-2 166 0 0,-1-2-139 0 0,0 0 0 0 0,0 0 0 0 0,0 0 0 0 0,0 0 0 0 0,0-1 0 0 0,1 1 0 0 0,-1-1 0 0 0,0 1 0 0 0,1-1 0 0 0,-3-3 0 0 0,3 2-138 0 0,0 1-1 0 0,1-1 1 0 0,0 0 0 0 0,-1 0 0 0 0,1 0 0 0 0,0-1 0 0 0,1 1-1 0 0,-1 0 1 0 0,0 0 0 0 0,1 0 0 0 0,0-1 0 0 0,0 1-1 0 0,0 0 1 0 0,0-4 0 0 0,1 0-1104 0 0,1-1 1 0 0,-1 1-1 0 0,1 0 0 0 0,1 0 0 0 0,5-13 0 0 0,1 4-2497 0 0,0 1 0 0 0,0 0 0 0 0,2 0-1 0 0,16-18 1 0 0,-17 22 1923 0 0</inkml:trace>
</inkml:ink>
</file>

<file path=ppt/ink/ink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7.742"/>
    </inkml:context>
    <inkml:brush xml:id="br0">
      <inkml:brushProperty name="width" value="0.05" units="cm"/>
      <inkml:brushProperty name="height" value="0.05" units="cm"/>
      <inkml:brushProperty name="color" value="#004F8B"/>
    </inkml:brush>
  </inkml:definitions>
  <inkml:trace contextRef="#ctx0" brushRef="#br0">1 4 3192 0 0,'85'6'6268'0'0,"3"-11"-3904"0"0,5 1-2956 0 0,-61 6-1592 0 0,-32-2 2160 0 0,0 0 0 0 0,-1 0-1 0 0,1 0 1 0 0,0 0 0 0 0,0 0 0 0 0,0 0 0 0 0,0 0 0 0 0,0 0-1 0 0,0 0 1 0 0,-1 0 0 0 0,1 0 0 0 0,0 0 0 0 0,0 0 0 0 0,0 0-1 0 0,0 0 1 0 0,0 0 0 0 0,0 0 0 0 0,0 0 0 0 0,-1 1 0 0 0,1-1-1 0 0,0 0 1 0 0,0 0 0 0 0,0 0 0 0 0,0 0 0 0 0,0 0 0 0 0,0 0-1 0 0,0 0 1 0 0,0 0 0 0 0,0 1 0 0 0,0-1 0 0 0,0 0 0 0 0,0 0-1 0 0,0 0 1 0 0,0 0 0 0 0,0 0 0 0 0,0 0 0 0 0,0 1 0 0 0,0-1-1 0 0,0 0 1 0 0,0 0 0 0 0,0 0 0 0 0,0 0 0 0 0,0 0 0 0 0,0 0-1 0 0,0 1 1 0 0,0-1 0 0 0,0 0 0 0 0,0 0 0 0 0,0 0 0 0 0,0 0-1 0 0,0 0 1 0 0,0 0 0 0 0,0 0 0 0 0,0 1 0 0 0,0-1 0 0 0,0 0-1 0 0,1 0 1 0 0,-1 0 0 0 0,0 0 0 0 0,0 0 0 0 0,-56 16-715 0 0,13-4 2422 0 0,28-7-979 0 0,-39 19 1522 0 0,50-22-2028 0 0,1 0 0 0 0,0-1 1 0 0,0 2-1 0 0,0-1 0 0 0,0 0 1 0 0,1 1-1 0 0,-1-1 0 0 0,1 1 1 0 0,-1 0-1 0 0,1-1 1 0 0,0 1-1 0 0,0 0 0 0 0,-2 5 1 0 0,4-7-155 0 0,0 0 1 0 0,0 0 0 0 0,0 0 0 0 0,0 1 0 0 0,0-1 0 0 0,1 0 0 0 0,-1 0-1 0 0,0 0 1 0 0,0 0 0 0 0,1 0 0 0 0,-1 0 0 0 0,1 0 0 0 0,-1 0 0 0 0,1 0-1 0 0,0 0 1 0 0,-1 0 0 0 0,1 0 0 0 0,0 0 0 0 0,-1 0 0 0 0,1-1-1 0 0,0 1 1 0 0,0 0 0 0 0,0 0 0 0 0,0-1 0 0 0,0 1 0 0 0,0-1 0 0 0,0 1-1 0 0,0-1 1 0 0,0 1 0 0 0,0-1 0 0 0,0 1 0 0 0,0-1 0 0 0,0 0 0 0 0,0 0-1 0 0,2 1 1 0 0,47 10-589 0 0,-45-10 332 0 0,37 4-3096 0 0,0-2 0 0 0,-1-2 1 0 0,54-4-1 0 0,-62 1 1780 0 0</inkml:trace>
</inkml:ink>
</file>

<file path=ppt/ink/ink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8.804"/>
    </inkml:context>
    <inkml:brush xml:id="br0">
      <inkml:brushProperty name="width" value="0.05" units="cm"/>
      <inkml:brushProperty name="height" value="0.05" units="cm"/>
      <inkml:brushProperty name="color" value="#004F8B"/>
    </inkml:brush>
  </inkml:definitions>
  <inkml:trace contextRef="#ctx0" brushRef="#br0">356 86 4308 0 0,'-4'-6'788'0'0,"0"1"0"0"0,0-1 0 0 0,-1 1 0 0 0,1 0 0 0 0,-1 0-1 0 0,0 0 1 0 0,-1 1 0 0 0,1 0 0 0 0,-1 0 0 0 0,-12-6-1 0 0,9 5-286 0 0,-1 1 0 0 0,0 1-1 0 0,0-1 1 0 0,0 2-1 0 0,-1-1 1 0 0,1 1 0 0 0,-12 0-1 0 0,13 1-300 0 0,0 1 0 0 0,-1 0 0 0 0,1 0 0 0 0,0 1 0 0 0,-1 0 0 0 0,1 0 0 0 0,0 1-1 0 0,0 1 1 0 0,0 0 0 0 0,0 0 0 0 0,1 0 0 0 0,-1 1 0 0 0,1 0 0 0 0,0 1 0 0 0,0 0 0 0 0,0 0-1 0 0,1 1 1 0 0,-9 7 0 0 0,14-11-148 0 0,0 1-1 0 0,0-1 1 0 0,0 0-1 0 0,0 1 0 0 0,0-1 1 0 0,0 1-1 0 0,1 0 1 0 0,-1 0-1 0 0,1-1 1 0 0,0 1-1 0 0,0 0 1 0 0,0 0-1 0 0,0 0 1 0 0,0 0-1 0 0,1 1 0 0 0,-1-1 1 0 0,1 0-1 0 0,0 0 1 0 0,0 0-1 0 0,0 0 1 0 0,0 0-1 0 0,1 0 1 0 0,-1 1-1 0 0,1-1 1 0 0,0 0-1 0 0,0 0 0 0 0,0 0 1 0 0,0 0-1 0 0,0-1 1 0 0,1 1-1 0 0,-1 0 1 0 0,1 0-1 0 0,0-1 1 0 0,0 1-1 0 0,0-1 0 0 0,0 0 1 0 0,0 1-1 0 0,0-1 1 0 0,1 0-1 0 0,2 2 1 0 0,6 4 32 0 0,1 0 1 0 0,-1 0 0 0 0,2-1-1 0 0,-1-1 1 0 0,0 0-1 0 0,1-1 1 0 0,26 8-1 0 0,-3-5 31 0 0,0-1-1 0 0,0-2 0 0 0,1-2 0 0 0,67-1 0 0 0,-83-3-90 0 0,-1-1 1 0 0,1-1 0 0 0,-1 0-1 0 0,0-2 1 0 0,0 0 0 0 0,0-1-1 0 0,0-1 1 0 0,-1-1 0 0 0,-1-1-1 0 0,21-13 1 0 0,-36 21-86 0 0,-1-1 0 0 0,1 1 0 0 0,-1-1-1 0 0,0 0 1 0 0,0 0 0 0 0,0 0 0 0 0,0 0 0 0 0,0 0 0 0 0,0-1 0 0 0,-1 1-1 0 0,1 0 1 0 0,1-5 0 0 0,-2 6-263 0 0,-1 0 1 0 0,0-1-1 0 0,0 1 0 0 0,0 0 0 0 0,0 0 0 0 0,0 0 1 0 0,0-1-1 0 0,0 1 0 0 0,0 0 0 0 0,0 0 0 0 0,0 0 1 0 0,0-1-1 0 0,-1 1 0 0 0,1 0 0 0 0,-1 0 0 0 0,1 0 1 0 0,-1 0-1 0 0,1 0 0 0 0,-1 0 0 0 0,-1-2 0 0 0,-4-3-1644 0 0,0 1-1 0 0,0-1 1 0 0,0 1-1 0 0,-1 0 1 0 0,0 1-1 0 0,-15-7 1 0 0,21 10 1901 0 0,-14-7-1537 0 0</inkml:trace>
</inkml:ink>
</file>

<file path=ppt/ink/ink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9.179"/>
    </inkml:context>
    <inkml:brush xml:id="br0">
      <inkml:brushProperty name="width" value="0.05" units="cm"/>
      <inkml:brushProperty name="height" value="0.05" units="cm"/>
      <inkml:brushProperty name="color" value="#004F8B"/>
    </inkml:brush>
  </inkml:definitions>
  <inkml:trace contextRef="#ctx0" brushRef="#br0">46 54 3900 0 0,'-45'-54'20422'0'0,"48"95"-19141"0"0,1-1 0 0 0,2-1 1 0 0,17 58-1 0 0,1 10-252 0 0,-8-16-372 0 0,42 189 388 0 0,-57-279-1241 0 0,-1 0 0 0 0,0 1 1 0 0,1-1-1 0 0,-1 0 1 0 0,1 1-1 0 0,-1-1 0 0 0,1 0 1 0 0,0 0-1 0 0,0 0 1 0 0,-1 1-1 0 0,1-1 1 0 0,0 0-1 0 0,0 0 0 0 0,0 0 1 0 0,0 0-1 0 0,0 0 1 0 0,0-1-1 0 0,1 1 0 0 0,-1 0 1 0 0,0 0-1 0 0,0-1 1 0 0,1 1-1 0 0,-1-1 0 0 0,2 1 1 0 0,4 1-6000 0 0,26-3-10514 0 0,-28 1 14653 0 0</inkml:trace>
</inkml:ink>
</file>

<file path=ppt/ink/ink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09.789"/>
    </inkml:context>
    <inkml:brush xml:id="br0">
      <inkml:brushProperty name="width" value="0.05" units="cm"/>
      <inkml:brushProperty name="height" value="0.05" units="cm"/>
      <inkml:brushProperty name="color" value="#004F8B"/>
    </inkml:brush>
  </inkml:definitions>
  <inkml:trace contextRef="#ctx0" brushRef="#br0">4 60 4708 0 0,'0'-2'511'0'0,"-1"0"-1"0"0,0 0 1 0 0,1 0-1 0 0,-1 0 0 0 0,1 0 1 0 0,0-1-1 0 0,0 1 0 0 0,0 0 1 0 0,0 0-1 0 0,0 0 0 0 0,0 0 1 0 0,0-1-1 0 0,1 1 0 0 0,-1 0 1 0 0,1 0-1 0 0,0 0 0 0 0,-1 0 1 0 0,1 0-1 0 0,0 0 1 0 0,0 0-1 0 0,1 0 0 0 0,-1 0 1 0 0,0 1-1 0 0,0-1 0 0 0,1 0 1 0 0,-1 1-1 0 0,4-3 0 0 0,-4 3 81 0 0,17 1 1372 0 0,-15 2-1866 0 0,-1-1-1 0 0,1 1 1 0 0,0 0-1 0 0,-1 0 1 0 0,0 1 0 0 0,1-1-1 0 0,-1 0 1 0 0,0 1-1 0 0,0-1 1 0 0,0 1-1 0 0,-1 0 1 0 0,1 0 0 0 0,-1 0-1 0 0,1 0 1 0 0,-1 0-1 0 0,0 0 1 0 0,0 0 0 0 0,0 0-1 0 0,0 5 1 0 0,1 7 426 0 0,-1 1 0 0 0,-1 29 0 0 0,0-21-82 0 0,0-23-445 0 0,31-12-189 0 0,-21 2 363 0 0,-1 0 1 0 0,0 0-1 0 0,-1 0 1 0 0,0-1-1 0 0,0 0 1 0 0,-1-1-1 0 0,7-14 1 0 0,-13 23 1414 0 0,-4 28-1084 0 0,3-21-513 0 0,0 0 1 0 0,0-1-1 0 0,1 1 0 0 0,0 0 0 0 0,-1-1 0 0 0,2 1 0 0 0,-1-1 0 0 0,0 1 1 0 0,1-1-1 0 0,0 0 0 0 0,0 1 0 0 0,0-1 0 0 0,1 0 0 0 0,-1-1 0 0 0,1 1 1 0 0,0 0-1 0 0,0-1 0 0 0,0 1 0 0 0,1-1 0 0 0,-1 0 0 0 0,1 0 0 0 0,0 0 1 0 0,0-1-1 0 0,6 4 0 0 0,49 23-3799 0 0,-5-10-4251 0 0,-34-14 4450 0 0,1 0 1 0 0,0-1-1 0 0,32 2 0 0 0,-38-5 1829 0 0</inkml:trace>
</inkml:ink>
</file>

<file path=ppt/ink/ink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0.695"/>
    </inkml:context>
    <inkml:brush xml:id="br0">
      <inkml:brushProperty name="width" value="0.05" units="cm"/>
      <inkml:brushProperty name="height" value="0.05" units="cm"/>
      <inkml:brushProperty name="color" value="#004F8B"/>
    </inkml:brush>
  </inkml:definitions>
  <inkml:trace contextRef="#ctx0" brushRef="#br0">1 4 5272 0 0,'2'-1'13031'0'0,"23"-2"-12518"0"0,183 23 3580 0 0,-133-11-6949 0 0,1-2-5595 0 0,-53-5-461 0 0</inkml:trace>
</inkml:ink>
</file>

<file path=ppt/ink/ink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1.039"/>
    </inkml:context>
    <inkml:brush xml:id="br0">
      <inkml:brushProperty name="width" value="0.05" units="cm"/>
      <inkml:brushProperty name="height" value="0.05" units="cm"/>
      <inkml:brushProperty name="color" value="#004F8B"/>
    </inkml:brush>
  </inkml:definitions>
  <inkml:trace contextRef="#ctx0" brushRef="#br0">36 26 4084 0 0,'-35'-26'21100'0'0,"36"50"-19138"0"0,3-6-1338 0 0,1-1 0 0 0,12 27 0 0 0,21 34-3692 0 0,-22-48-2143 0 0,-1 1-1 0 0,15 48 1 0 0,-9-19-1525 0 0,-13-41 4864 0 0</inkml:trace>
</inkml:ink>
</file>

<file path=ppt/ink/ink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1.570"/>
    </inkml:context>
    <inkml:brush xml:id="br0">
      <inkml:brushProperty name="width" value="0.05" units="cm"/>
      <inkml:brushProperty name="height" value="0.05" units="cm"/>
      <inkml:brushProperty name="color" value="#004F8B"/>
    </inkml:brush>
  </inkml:definitions>
  <inkml:trace contextRef="#ctx0" brushRef="#br0">55 68 4492 0 0,'-7'-6'2521'0'0,"1"0"0"0"0,1-1-1 0 0,-1 1 1 0 0,1-1 0 0 0,0-1-1 0 0,1 1 1 0 0,-6-12 781 0 0,4 17 334 0 0,7 26-2906 0 0,2 1 0 0 0,0-1 0 0 0,2 0 0 0 0,14 45 0 0 0,45 93-2295 0 0,-59-150 194 0 0,0-2 1 0 0,1 1 0 0 0,13 18-1 0 0,-2-12-3925 0 0,2-6-3744 0 0,9-23 148 0 0,-22 2 7186 0 0</inkml:trace>
</inkml:ink>
</file>

<file path=ppt/ink/ink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1.929"/>
    </inkml:context>
    <inkml:brush xml:id="br0">
      <inkml:brushProperty name="width" value="0.05" units="cm"/>
      <inkml:brushProperty name="height" value="0.05" units="cm"/>
      <inkml:brushProperty name="color" value="#004F8B"/>
    </inkml:brush>
  </inkml:definitions>
  <inkml:trace contextRef="#ctx0" brushRef="#br0">9 35 4668 0 0,'-9'-34'16574'0'0,"12"48"-14391"0"0,10 57 1475 0 0,37 116 0 0 0,-18-107-6569 0 0,9-1-6606 0 0,-63-110-7600 0 0</inkml:trace>
</inkml:ink>
</file>

<file path=ppt/ink/ink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2.258"/>
    </inkml:context>
    <inkml:brush xml:id="br0">
      <inkml:brushProperty name="width" value="0.05" units="cm"/>
      <inkml:brushProperty name="height" value="0.05" units="cm"/>
      <inkml:brushProperty name="color" value="#004F8B"/>
    </inkml:brush>
  </inkml:definitions>
  <inkml:trace contextRef="#ctx0" brushRef="#br0">19 79 4812 0 0,'-3'-3'1282'0'0,"1"0"-1"0"0,0 0 0 0 0,0 0 1 0 0,0 0-1 0 0,1 0 0 0 0,-1-1 1 0 0,1 1-1 0 0,-3-7 0 0 0,4 8-131 0 0,28-20 3021 0 0,32 7-2049 0 0,4 11-3714 0 0,34 10-6139 0 0,-5 13-4191 0 0,-76-15 10260 0 0</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17.025"/>
    </inkml:context>
    <inkml:brush xml:id="br0">
      <inkml:brushProperty name="width" value="0.05" units="cm"/>
      <inkml:brushProperty name="height" value="0.05" units="cm"/>
      <inkml:brushProperty name="color" value="#E71224"/>
    </inkml:brush>
  </inkml:definitions>
  <inkml:trace contextRef="#ctx0" brushRef="#br0">53 1 4688 0 0,'0'0'5201'0'0,"-4"2"-3705"0"0,0 0-754 0 0,1 0 0 0 0,-1 1 0 0 0,1 0 0 0 0,0 0 0 0 0,0 0 0 0 0,0 0 1 0 0,0 1-1 0 0,0-1 0 0 0,1 1 0 0 0,-1 0 0 0 0,1-1 0 0 0,0 1 0 0 0,0 0 0 0 0,0 0 0 0 0,1 1 0 0 0,-1-1 0 0 0,1 0 0 0 0,-1 7 0 0 0,2-10-493 0 0,21 13-1327 0 0,-19-14 803 0 0,60-13-1494 0 0,-60 12 1865 0 0,15 0 675 0 0,41 10 833 0 0,-32-3-4120 0 0,-8-1-4538 0 0,2-4-49 0 0,4-7 1937 0 0,-16 3 3343 0 0</inkml:trace>
</inkml:ink>
</file>

<file path=ppt/ink/ink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2.586"/>
    </inkml:context>
    <inkml:brush xml:id="br0">
      <inkml:brushProperty name="width" value="0.05" units="cm"/>
      <inkml:brushProperty name="height" value="0.05" units="cm"/>
      <inkml:brushProperty name="color" value="#004F8B"/>
    </inkml:brush>
  </inkml:definitions>
  <inkml:trace contextRef="#ctx0" brushRef="#br0">334 29 6633 0 0,'1'-1'874'0'0,"0"0"1"0"0,0-1-1 0 0,-1 1 1 0 0,1 0-1 0 0,0-1 1 0 0,-1 1-1 0 0,1-1 1 0 0,-1 1-1 0 0,0-1 1 0 0,1 1-1 0 0,-1-1 1 0 0,0 1-1 0 0,0-1 1 0 0,0 1-1 0 0,0-1 1 0 0,0 0-1 0 0,-1-2 1 0 0,-16 18 6601 0 0,-27 41-4740 0 0,43-54-2708 0 0,-224 356 125 0 0,214-336-2237 0 0,1 1 1 0 0,1 0-1 0 0,-12 45 1 0 0,21-66 1631 0 0,0 0-1 0 0,-1 0 1 0 0,1 0 0 0 0,0 0 0 0 0,-1 0-1 0 0,1 0 1 0 0,0 1 0 0 0,0-1 0 0 0,0 0-1 0 0,0 0 1 0 0,0 0 0 0 0,0 0-1 0 0,1 1 1 0 0,-1-1 0 0 0,0 0 0 0 0,1 0-1 0 0,-1 0 1 0 0,0 0 0 0 0,1 0 0 0 0,0 0-1 0 0,-1 0 1 0 0,1 0 0 0 0,-1 0-1 0 0,1 0 1 0 0,0 0 0 0 0,0 0 0 0 0,0 0-1 0 0,-1 0 1 0 0,1-1 0 0 0,0 1 0 0 0,0 0-1 0 0,0-1 1 0 0,0 1 0 0 0,0-1 0 0 0,0 1-1 0 0,0-1 1 0 0,1 1 0 0 0,-1-1-1 0 0,0 0 1 0 0,0 1 0 0 0,0-1 0 0 0,0 0-1 0 0,0 0 1 0 0,1 0 0 0 0,-1 0 0 0 0,0 0-1 0 0,0 0 1 0 0,0 0 0 0 0,2-1-1 0 0,16-3-1254 0 0</inkml:trace>
</inkml:ink>
</file>

<file path=ppt/ink/ink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2.914"/>
    </inkml:context>
    <inkml:brush xml:id="br0">
      <inkml:brushProperty name="width" value="0.05" units="cm"/>
      <inkml:brushProperty name="height" value="0.05" units="cm"/>
      <inkml:brushProperty name="color" value="#004F8B"/>
    </inkml:brush>
  </inkml:definitions>
  <inkml:trace contextRef="#ctx0" brushRef="#br0">231 1 5813 0 0,'1'0'323'0'0,"0"0"1"0"0,0 1 0 0 0,0-1 0 0 0,1 1-1 0 0,-1 0 1 0 0,0-1 0 0 0,0 1 0 0 0,0 0-1 0 0,0-1 1 0 0,0 1 0 0 0,0 0 0 0 0,0 0 0 0 0,0 0-1 0 0,0 0 1 0 0,-1 0 0 0 0,1 0 0 0 0,0 0-1 0 0,-1 0 1 0 0,1 0 0 0 0,-1 1 0 0 0,1-1 0 0 0,-1 0-1 0 0,1 0 1 0 0,-1 1 0 0 0,0-1 0 0 0,1 0-1 0 0,-1 0 1 0 0,0 1 0 0 0,0-1 0 0 0,0 0 0 0 0,0 0-1 0 0,0 1 1 0 0,0-1 0 0 0,-1 0 0 0 0,1 1-1 0 0,0-1 1 0 0,-1 0 0 0 0,1 0 0 0 0,-1 0-1 0 0,1 1 1 0 0,-1-1 0 0 0,1 0 0 0 0,-1 0 0 0 0,0 0-1 0 0,0 0 1 0 0,0 0 0 0 0,-1 1 0 0 0,-1 3 278 0 0,-1-1 0 0 0,0 0 0 0 0,0 0 0 0 0,0 0 0 0 0,-1 0 1 0 0,1-1-1 0 0,-1 1 0 0 0,0-1 0 0 0,-9 4 0 0 0,9-5-398 0 0,-1 0 0 0 0,1 0 0 0 0,0 0-1 0 0,-1-1 1 0 0,0 0 0 0 0,1 0 0 0 0,-1 0 0 0 0,1-1 0 0 0,-1 0-1 0 0,0 0 1 0 0,0 0 0 0 0,1-1 0 0 0,-8-1 0 0 0,2-2 113 0 0,1-1 0 0 0,0 0 0 0 0,0 0 1 0 0,0-1-1 0 0,1 0 0 0 0,0-1 1 0 0,-14-12-1 0 0,23 19-317 0 0,0-1 0 0 0,-1 1 0 0 0,1 0 0 0 0,0 0 0 0 0,0 0 0 0 0,-1 0 0 0 0,1 0 0 0 0,0 0 0 0 0,-1 0 0 0 0,1-1 0 0 0,0 1 0 0 0,-1 0 0 0 0,1 0 0 0 0,0 0 0 0 0,-1 0 0 0 0,1 0 0 0 0,0 0 0 0 0,0 0 0 0 0,-1 1 0 0 0,1-1 0 0 0,0 0 0 0 0,-1 0 0 0 0,1 0 0 0 0,0 0 0 0 0,-1 0 0 0 0,1 0 0 0 0,0 1 0 0 0,0-1 0 0 0,-1 0 0 0 0,1 0 0 0 0,0 0 0 0 0,0 1 0 0 0,-1-1 0 0 0,1 0 0 0 0,0 0 0 0 0,0 1 0 0 0,0-1 0 0 0,-1 0 0 0 0,1 0 0 0 0,0 1 0 0 0,0-1 0 0 0,0 0 0 0 0,0 1 0 0 0,0-1 0 0 0,0 0 0 0 0,0 0 0 0 0,0 1 0 0 0,0-1 0 0 0,0 0 0 0 0,0 1 0 0 0,0-1 0 0 0,0 0 0 0 0,0 1 0 0 0,0 0 0 0 0,-2 17 0 0 0,8 29-2727 0 0,3-1 0 0 0,19 63 1 0 0,-13-54-1120 0 0,9 56 1 0 0,-22-101 2772 0 0,-1-1 1 0 0,-1 0 0 0 0,0 0-1 0 0,0 1 1 0 0,0-1 0 0 0,-1 0 0 0 0,-1 1-1 0 0,0-1 1 0 0,0 0 0 0 0,0 0-1 0 0,-1 0 1 0 0,-1-1 0 0 0,-4 10 0 0 0,-5 0-752 0 0</inkml:trace>
</inkml:ink>
</file>

<file path=ppt/ink/ink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4.633"/>
    </inkml:context>
    <inkml:brush xml:id="br0">
      <inkml:brushProperty name="width" value="0.05" units="cm"/>
      <inkml:brushProperty name="height" value="0.05" units="cm"/>
      <inkml:brushProperty name="color" value="#004F8B"/>
    </inkml:brush>
  </inkml:definitions>
  <inkml:trace contextRef="#ctx0" brushRef="#br0">722 75 4812 0 0,'16'-15'4268'0'0,"-10"9"-1527"0"0,1-1-1 0 0,-1 1 0 0 0,0-2 1 0 0,0 1-1 0 0,5-10 0 0 0,-11 17-2663 0 0,0-1 0 0 0,-1 1 0 0 0,1-1 0 0 0,0 1 0 0 0,-1-1 0 0 0,1 1 0 0 0,-1-1 0 0 0,1 1 0 0 0,0 0 0 0 0,-1-1 0 0 0,1 1 0 0 0,-1 0 0 0 0,1-1 0 0 0,-1 1 0 0 0,1 0 0 0 0,-1 0 0 0 0,1-1 0 0 0,-1 1 0 0 0,0 0 0 0 0,1 0 0 0 0,-1 0 0 0 0,1 0 0 0 0,-1 0-1 0 0,1 0 1 0 0,-1 0 0 0 0,1 0 0 0 0,-1 0 0 0 0,0 0 0 0 0,0 0 0 0 0,-20-1 554 0 0,21 1-598 0 0,-206 14 1718 0 0,-98 3 770 0 0,291-18-2521 0 0,-1 1 0 0 0,11-1 0 0 0,-1 2 0 0 0,0-1 0 0 0,1 0 0 0 0,-1 1 0 0 0,0-1 0 0 0,1 1 0 0 0,-1 0 0 0 0,0 0 0 0 0,1 1 0 0 0,0-1 0 0 0,-1 1 0 0 0,1-1 0 0 0,0 1 0 0 0,0 0 0 0 0,-1 1 0 0 0,2-1 0 0 0,-1 0 0 0 0,0 1 0 0 0,0-1 0 0 0,1 1 0 0 0,0 0 0 0 0,-1 0 0 0 0,1 0 0 0 0,0 0 0 0 0,0 1 0 0 0,1-1 0 0 0,-3 6 0 0 0,-4 5 0 0 0,-10 19 0 0 0,2 1 0 0 0,0 1 0 0 0,3 0 0 0 0,0 1 0 0 0,3 1 0 0 0,1 0 0 0 0,-7 62 0 0 0,15-88 0 0 0,0-1 0 0 0,1 1 0 0 0,0 0 0 0 0,1 0 0 0 0,0 0 0 0 0,0-1 0 0 0,1 1 0 0 0,1 0 0 0 0,0-1 0 0 0,0 0 0 0 0,1 1 0 0 0,1-2 0 0 0,-1 1 0 0 0,2 0 0 0 0,11 17 0 0 0,-8-17 0 0 0,0-1 0 0 0,1 1 0 0 0,0-1 0 0 0,0-1 0 0 0,1 0 0 0 0,0-1 0 0 0,1 0 0 0 0,-1 0 0 0 0,1-1 0 0 0,1-1 0 0 0,-1 0 0 0 0,21 5 0 0 0,3-2-96 0 0,1-1 1 0 0,0-1-1 0 0,0-3 1 0 0,0-1-1 0 0,58-4 0 0 0,-20-4-466 0 0,129-30 1 0 0,-150 22-1698 0 0,-2-8-5297 0 0,-46 19 6465 0 0,-1 0 0 0 0,0 0-1 0 0,0-1 1 0 0,0 0 0 0 0,0 0-1 0 0,-1 0 1 0 0,1 0 0 0 0,-1-1-1 0 0,0 1 1 0 0,-1-1-1 0 0,1 0 1 0 0,-1-1 0 0 0,0 1-1 0 0,0 0 1 0 0,-1-1 0 0 0,4-8-1 0 0,-2 0-566 0 0</inkml:trace>
</inkml:ink>
</file>

<file path=ppt/ink/ink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5.008"/>
    </inkml:context>
    <inkml:brush xml:id="br0">
      <inkml:brushProperty name="width" value="0.05" units="cm"/>
      <inkml:brushProperty name="height" value="0.05" units="cm"/>
      <inkml:brushProperty name="color" value="#004F8B"/>
    </inkml:brush>
  </inkml:definitions>
  <inkml:trace contextRef="#ctx0" brushRef="#br0">44 2 4904 0 0,'-44'-2'17074'0'0,"53"2"-16240"0"0,55 0 1412 0 0,67 0-404 0 0,2 5-4298 0 0,1 9-5370 0 0,-1 14-6441 0 0,-108-21 12456 0 0</inkml:trace>
</inkml:ink>
</file>

<file path=ppt/ink/ink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5.336"/>
    </inkml:context>
    <inkml:brush xml:id="br0">
      <inkml:brushProperty name="width" value="0.05" units="cm"/>
      <inkml:brushProperty name="height" value="0.05" units="cm"/>
      <inkml:brushProperty name="color" value="#004F8B"/>
    </inkml:brush>
  </inkml:definitions>
  <inkml:trace contextRef="#ctx0" brushRef="#br0">0 27 7677 0 0,'0'0'11232'0'0,"6"-1"-9837"0"0,26-4 316 0 0,98-12 2210 0 0,-42 15-10535 0 0,-75 2 3935 0 0,-11-1 1928 0 0,0 1-1 0 0,-1 0 1 0 0,1 0 0 0 0,0-1 0 0 0,-1 1-1 0 0,1 0 1 0 0,0 0 0 0 0,-1 1 0 0 0,1-1-1 0 0,0 0 1 0 0,-1 1 0 0 0,1-1 0 0 0,0 1-1 0 0,-1-1 1 0 0,1 1 0 0 0,-1 0 0 0 0,3 1-1 0 0</inkml:trace>
</inkml:ink>
</file>

<file path=ppt/ink/ink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5.664"/>
    </inkml:context>
    <inkml:brush xml:id="br0">
      <inkml:brushProperty name="width" value="0.05" units="cm"/>
      <inkml:brushProperty name="height" value="0.05" units="cm"/>
      <inkml:brushProperty name="color" value="#004F8B"/>
    </inkml:brush>
  </inkml:definitions>
  <inkml:trace contextRef="#ctx0" brushRef="#br0">15 11 4668 0 0,'0'0'411'0'0,"-1"1"-1"0"0,0-1 0 0 0,0 0 0 0 0,1 0 0 0 0,-1 0 0 0 0,0 1 0 0 0,1-1 0 0 0,-1 0 0 0 0,0 0 0 0 0,1 1 1 0 0,-1-1-1 0 0,0 1 0 0 0,1-1 0 0 0,-1 1 0 0 0,1-1 0 0 0,-1 1 0 0 0,0-1 0 0 0,1 1 0 0 0,0-1 0 0 0,-1 1 1 0 0,1 0-1 0 0,-1-1 0 0 0,1 1 0 0 0,-1 1 0 0 0,17 3 2969 0 0,39-5-2770 0 0,-50-1 208 0 0,161-8-399 0 0,-91 4-3780 0 0,-1 1-4924 0 0,-18-1 1720 0 0,-41 2 4788 0 0</inkml:trace>
</inkml:ink>
</file>

<file path=ppt/ink/ink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9.602"/>
    </inkml:context>
    <inkml:brush xml:id="br0">
      <inkml:brushProperty name="width" value="0.05" units="cm"/>
      <inkml:brushProperty name="height" value="0.05" units="cm"/>
      <inkml:brushProperty name="color" value="#004F8B"/>
    </inkml:brush>
  </inkml:definitions>
  <inkml:trace contextRef="#ctx0" brushRef="#br0">0 120 6101 0 0,'0'0'11938'0'0,"6"1"-10973"0"0,11 3-98 0 0,1-2 0 0 0,0 0 1 0 0,-1 0-1 0 0,1-2 0 0 0,31-3 1 0 0,-39 2-764 0 0,0 0 1 0 0,0-1 0 0 0,0 0 0 0 0,-1 0-1 0 0,1-1 1 0 0,-1-1 0 0 0,1 0-1 0 0,-1 0 1 0 0,0 0 0 0 0,-1-1 0 0 0,1-1-1 0 0,9-8 1 0 0,-16 14-113 0 0,-1-1 0 0 0,0 0 1 0 0,0 0-1 0 0,0 0 0 0 0,0 0 0 0 0,0 0 1 0 0,0 0-1 0 0,0 0 0 0 0,0 0 0 0 0,0-1 1 0 0,0 1-1 0 0,-1 0 0 0 0,1-1 0 0 0,0 1 1 0 0,-1 0-1 0 0,1-1 0 0 0,-1 1 0 0 0,0 0 1 0 0,1-1-1 0 0,-1 1 0 0 0,0-1 0 0 0,0 1 1 0 0,0-1-1 0 0,0 1 0 0 0,0-1 0 0 0,0 1 0 0 0,0 0 1 0 0,-1-1-1 0 0,1 1 0 0 0,0-1 0 0 0,-1 1 1 0 0,1 0-1 0 0,-1-1 0 0 0,0 1 0 0 0,1 0 1 0 0,-1-1-1 0 0,0 1 0 0 0,0 0 0 0 0,0 0 1 0 0,0 0-1 0 0,0 0 0 0 0,0 0 0 0 0,0 0 1 0 0,0 0-1 0 0,0 0 0 0 0,-3-1 0 0 0,1-1 37 0 0,-1 1 0 0 0,0 0 0 0 0,0 0 1 0 0,-1 1-1 0 0,1-1 0 0 0,0 1 0 0 0,0 0 0 0 0,-1 0 0 0 0,1 0 0 0 0,-1 0 0 0 0,1 1 0 0 0,-1 0 0 0 0,-6 0 0 0 0,2 3 118 0 0,-1 0-1 0 0,1 0 0 0 0,1 1 1 0 0,-1 0-1 0 0,0 0 1 0 0,1 1-1 0 0,0 0 1 0 0,0 1-1 0 0,1 0 1 0 0,-1 0-1 0 0,1 0 1 0 0,-8 10-1 0 0,4-3 124 0 0,0 1-1 0 0,0 0 0 0 0,1 0 0 0 0,1 1 0 0 0,-14 30 1 0 0,22-41-267 0 0,-1-1 0 0 0,1 1 0 0 0,-1-1 0 0 0,1 1 1 0 0,0 0-1 0 0,0-1 0 0 0,1 1 0 0 0,-1 0 0 0 0,1 0 0 0 0,0 0 1 0 0,0 0-1 0 0,0-1 0 0 0,0 1 0 0 0,1 0 0 0 0,-1 0 0 0 0,1 0 1 0 0,0-1-1 0 0,0 1 0 0 0,1-1 0 0 0,-1 1 0 0 0,1-1 0 0 0,0 1 1 0 0,0-1-1 0 0,0 0 0 0 0,0 1 0 0 0,0-1 0 0 0,1 0 0 0 0,-1-1 1 0 0,1 1-1 0 0,0 0 0 0 0,0-1 0 0 0,0 0 0 0 0,0 1 0 0 0,0-1 1 0 0,1 0-1 0 0,-1-1 0 0 0,0 1 0 0 0,1-1 0 0 0,6 3 0 0 0,8 1-531 0 0,0 0 0 0 0,0-1 0 0 0,0 0 0 0 0,0-2 0 0 0,0 0 0 0 0,1-1-1 0 0,20-1 1 0 0,-4-2-2111 0 0,-1-1-1 0 0,1-2 1 0 0,38-10 0 0 0,-56 10 1238 0 0,-1 0 0 0 0,0-1 0 0 0,0-1 0 0 0,-1-1 1 0 0,1 0-1 0 0,-2-1 0 0 0,1 0 0 0 0,18-18 1 0 0,-9 7-256 0 0</inkml:trace>
</inkml:ink>
</file>

<file path=ppt/ink/ink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0.070"/>
    </inkml:context>
    <inkml:brush xml:id="br0">
      <inkml:brushProperty name="width" value="0.05" units="cm"/>
      <inkml:brushProperty name="height" value="0.05" units="cm"/>
      <inkml:brushProperty name="color" value="#004F8B"/>
    </inkml:brush>
  </inkml:definitions>
  <inkml:trace contextRef="#ctx0" brushRef="#br0">140 6 5240 0 0,'-11'-6'11916'0'0,"2"11"-11180"0"0,0 1 1 0 0,-1-1 0 0 0,2 2-1 0 0,-1-1 1 0 0,1 1 0 0 0,0 1 0 0 0,0-1-1 0 0,1 1 1 0 0,0 1 0 0 0,1-1-1 0 0,-1 1 1 0 0,-5 12 0 0 0,9-15-773 0 0,0-1 1 0 0,0 1-1 0 0,1-1 0 0 0,0 1 1 0 0,0 0-1 0 0,1 0 0 0 0,-1 0 1 0 0,1 0-1 0 0,1 0 1 0 0,-1 11-1 0 0,1-13-421 0 0,1-1 1 0 0,-1 0-1 0 0,1 0 0 0 0,0 0 1 0 0,0 1-1 0 0,0-1 0 0 0,0 0 1 0 0,0 0-1 0 0,1 0 1 0 0,0-1-1 0 0,-1 1 0 0 0,1 0 1 0 0,0-1-1 0 0,0 1 0 0 0,1-1 1 0 0,-1 1-1 0 0,0-1 0 0 0,1 0 1 0 0,0 0-1 0 0,-1 0 0 0 0,4 1 1 0 0,-5-2-78 0 0,1 0-1 0 0,-1-1 1 0 0,0 1 0 0 0,1-1 0 0 0,-1 1-1 0 0,0-1 1 0 0,1 0 0 0 0,-1 0 0 0 0,0 1-1 0 0,1-1 1 0 0,-1 0 0 0 0,1 0 0 0 0,-1 0-1 0 0,0-1 1 0 0,1 1 0 0 0,-1 0 0 0 0,0 0 0 0 0,2-1-1 0 0,22-15-3617 0 0,-16 5 2444 0 0</inkml:trace>
</inkml:ink>
</file>

<file path=ppt/ink/ink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0.430"/>
    </inkml:context>
    <inkml:brush xml:id="br0">
      <inkml:brushProperty name="width" value="0.05" units="cm"/>
      <inkml:brushProperty name="height" value="0.05" units="cm"/>
      <inkml:brushProperty name="color" value="#004F8B"/>
    </inkml:brush>
  </inkml:definitions>
  <inkml:trace contextRef="#ctx0" brushRef="#br0">55 64 5773 0 0,'-2'-15'10903'0'0,"0"-1"-5850"0"0,2 15-4902 0 0,0 0 1 0 0,1 1-1 0 0,-1-1 0 0 0,0 0 0 0 0,0 0 0 0 0,0 1 0 0 0,0-1 0 0 0,0 0 0 0 0,0 0 0 0 0,0 1 0 0 0,-1-1 0 0 0,1 0 0 0 0,0 0 1 0 0,0 1-1 0 0,0-1 0 0 0,-1 0 0 0 0,1 0 0 0 0,0 1 0 0 0,-1-1 0 0 0,1 1 0 0 0,-1-1 0 0 0,1 0 0 0 0,-1 1 0 0 0,1-1 1 0 0,-1 1-1 0 0,1-1 0 0 0,-1 1 0 0 0,1-1 0 0 0,-1 1 0 0 0,-1-1 0 0 0,-23-9 1438 0 0,22 9-1366 0 0,0 1-223 0 0,-2 6-1500 0 0,5-5 1417 0 0,-1-1-1 0 0,1 0 0 0 0,0 0 1 0 0,-1 0-1 0 0,1 1 1 0 0,0-1-1 0 0,-1 0 0 0 0,1 0 1 0 0,0 1-1 0 0,-1-1 1 0 0,1 0-1 0 0,0 1 1 0 0,0-1-1 0 0,0 1 0 0 0,-1-1 1 0 0,1 0-1 0 0,0 1 1 0 0,0-1-1 0 0,0 0 0 0 0,0 1 1 0 0,-1-1-1 0 0,1 1 1 0 0,0-1-1 0 0,0 1 0 0 0,0-1 1 0 0,0 0-1 0 0,0 1 1 0 0,0-1-1 0 0,0 1 1 0 0,0-1-1 0 0,0 0 0 0 0,1 1 1 0 0,-1-1-1 0 0,0 1 1 0 0,0-1-1 0 0,0 0 0 0 0,0 1 1 0 0,1-1-1 0 0,-1 1 1 0 0,0-1-1 0 0,0 0 0 0 0,1 1 1 0 0,-1-1-1 0 0,0 0 1 0 0,0 1-1 0 0,1-1 1 0 0,-1 0-1 0 0,1 1 0 0 0,44 92-19804 0 0,-40-81 18147 0 0</inkml:trace>
</inkml:ink>
</file>

<file path=ppt/ink/ink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0.898"/>
    </inkml:context>
    <inkml:brush xml:id="br0">
      <inkml:brushProperty name="width" value="0.05" units="cm"/>
      <inkml:brushProperty name="height" value="0.05" units="cm"/>
      <inkml:brushProperty name="color" value="#004F8B"/>
    </inkml:brush>
  </inkml:definitions>
  <inkml:trace contextRef="#ctx0" brushRef="#br0">190 68 4380 0 0,'6'-3'1916'0'0,"26"-17"5469"0"0,-32 19-7153 0 0,1 1-1 0 0,0-1 1 0 0,0 0-1 0 0,0 1 1 0 0,0-1-1 0 0,-1 0 1 0 0,1 0-1 0 0,0 0 1 0 0,-1 1-1 0 0,1-1 1 0 0,-1 0-1 0 0,1 0 1 0 0,-1 0-1 0 0,1 0 1 0 0,-1 0-1 0 0,0 0 1 0 0,1 0-1 0 0,-1 0 1 0 0,0 0-1 0 0,0 0 1 0 0,0-1-1 0 0,0 1 1 0 0,0 0-1 0 0,0 0 1 0 0,0 0-1 0 0,0 0 1 0 0,-1-1-1 0 0,-1 0-66 0 0,0 0 0 0 0,0 1-1 0 0,0 0 1 0 0,-1 0 0 0 0,1-1 0 0 0,-1 1-1 0 0,1 1 1 0 0,-1-1 0 0 0,1 0 0 0 0,-1 1-1 0 0,1-1 1 0 0,-6 0 0 0 0,6 1-87 0 0,-14-2 334 0 0,0 1 0 0 0,0 1-1 0 0,0 0 1 0 0,-18 3 0 0 0,27-3-291 0 0,0 1 1 0 0,0 0 0 0 0,0 1-1 0 0,1 0 1 0 0,-1 0-1 0 0,1 0 1 0 0,-1 1-1 0 0,1 0 1 0 0,0 0 0 0 0,0 1-1 0 0,0-1 1 0 0,-6 6-1 0 0,11-8-89 0 0,0-1-1 0 0,0 1 1 0 0,0 0 0 0 0,1 0-1 0 0,-1 0 1 0 0,0 0-1 0 0,0 0 1 0 0,1 0-1 0 0,-1 0 1 0 0,0 0-1 0 0,1 1 1 0 0,-1-1-1 0 0,1 0 1 0 0,-1 0-1 0 0,1 0 1 0 0,0 1-1 0 0,0-1 1 0 0,-1 0 0 0 0,1 1-1 0 0,0-1 1 0 0,0 0-1 0 0,0 0 1 0 0,0 1-1 0 0,1-1 1 0 0,-1 0-1 0 0,0 0 1 0 0,0 1-1 0 0,1 0 1 0 0,1 1 12 0 0,-1-1 0 0 0,1 1 0 0 0,0-1-1 0 0,0 0 1 0 0,0 0 0 0 0,0 0 0 0 0,1 0 0 0 0,-1 0 0 0 0,0 0 0 0 0,1 0 0 0 0,4 2 0 0 0,5 2 42 0 0,0-1 0 0 0,1 0 0 0 0,-1-1 0 0 0,21 4 0 0 0,-16-5-440 0 0,-1-1 1 0 0,1 0-1 0 0,0-1 1 0 0,-1-1-1 0 0,1-1 1 0 0,0 0-1 0 0,25-6 1 0 0,-37 5-209 0 0,0 1 0 0 0,0-1-1 0 0,-1 0 1 0 0,1 0 0 0 0,0 0 0 0 0,0-1 0 0 0,-1 0 0 0 0,0 0 0 0 0,0 0 0 0 0,1 0 0 0 0,-2-1 0 0 0,5-4 0 0 0,-5 5-374 0 0,-1-1 0 0 0,1 0 0 0 0,-1 0 0 0 0,0 0 0 0 0,0 0 0 0 0,-1 0 0 0 0,1-1 0 0 0,-1 1 0 0 0,0 0 0 0 0,0-1 0 0 0,-1 1 0 0 0,1-1 0 0 0,-1 1 0 0 0,0-1 0 0 0,0 1 0 0 0,-1-6 0 0 0,-1-1-779 0 0</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2.853"/>
    </inkml:context>
    <inkml:brush xml:id="br0">
      <inkml:brushProperty name="width" value="0.05" units="cm"/>
      <inkml:brushProperty name="height" value="0.05" units="cm"/>
      <inkml:brushProperty name="color" value="#E71224"/>
    </inkml:brush>
  </inkml:definitions>
  <inkml:trace contextRef="#ctx0" brushRef="#br0">42 88 7881 0 0,'0'0'2628'0'0,"3"32"11864"0"0,-2-21-11234 0 0,-1-10-3090 0 0,0 1-56 0 0,0-1 1 0 0,0 1-1 0 0,0-1 0 0 0,0 1 0 0 0,0-1 0 0 0,0 0 0 0 0,0 1 0 0 0,-1-1 0 0 0,1 1 0 0 0,-1-1 0 0 0,1 0 0 0 0,-1 1 0 0 0,1-1 0 0 0,-1 0 1 0 0,0 1-1 0 0,1-1 0 0 0,-2 1 0 0 0,-10-18-11466 0 0,9 8 9591 0 0,0 1 0 0 0,0 0 0 0 0,0-1 0 0 0,1 0 1 0 0,-2-14-1 0 0,-3-34-3413 0 0,5 30 3218 0 0</inkml:trace>
</inkml:ink>
</file>

<file path=ppt/ink/ink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1.227"/>
    </inkml:context>
    <inkml:brush xml:id="br0">
      <inkml:brushProperty name="width" value="0.05" units="cm"/>
      <inkml:brushProperty name="height" value="0.05" units="cm"/>
      <inkml:brushProperty name="color" value="#004F8B"/>
    </inkml:brush>
  </inkml:definitions>
  <inkml:trace contextRef="#ctx0" brushRef="#br0">133 21 3724 0 0,'-23'-20'15352'0'0,"20"23"-14866"0"0,0 0 0 0 0,1 1 1 0 0,0-1-1 0 0,0 1 1 0 0,0 0-1 0 0,0-1 0 0 0,0 1 1 0 0,1 0-1 0 0,0 0 0 0 0,-1 0 1 0 0,2 0-1 0 0,-2 9 0 0 0,-5 65 2108 0 0,5-36-1615 0 0,-27 174 634 0 0,18-144-3946 0 0,-1-1-3362 0 0,2-25-4550 0 0,-1-15-337 0 0,8-22 8933 0 0</inkml:trace>
</inkml:ink>
</file>

<file path=ppt/ink/ink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2.117"/>
    </inkml:context>
    <inkml:brush xml:id="br0">
      <inkml:brushProperty name="width" value="0.05" units="cm"/>
      <inkml:brushProperty name="height" value="0.05" units="cm"/>
      <inkml:brushProperty name="color" value="#004F8B"/>
    </inkml:brush>
  </inkml:definitions>
  <inkml:trace contextRef="#ctx0" brushRef="#br0">64 9 4728 0 0,'3'-8'18067'0'0,"-11"20"-17414"0"0,0 1-1 0 0,0 0 0 0 0,1 0 0 0 0,1 0 1 0 0,0 1-1 0 0,1 0 0 0 0,-4 17 0 0 0,6-20-256 0 0,1-1 1 0 0,0 1-1 0 0,1-1 0 0 0,0 1 0 0 0,0 0 0 0 0,1 0 0 0 0,0-1 0 0 0,1 1 1 0 0,1 0-1 0 0,0-1 0 0 0,3 13 0 0 0,-4-21-739 0 0,-1 0 1 0 0,1 1-1 0 0,0-1 1 0 0,0 0-1 0 0,0 0 1 0 0,0 0-1 0 0,1 0 1 0 0,-1 0-1 0 0,0 0 1 0 0,1 0-1 0 0,0 0 1 0 0,-1-1-1 0 0,1 1 1 0 0,0 0-1 0 0,0-1 1 0 0,0 0-1 0 0,0 1 1 0 0,0-1-1 0 0,0 0 1 0 0,0 0-1 0 0,0 0 1 0 0,0 0-1 0 0,1 0 1 0 0,-1-1-1 0 0,0 1 1 0 0,1-1-1 0 0,-1 0 1 0 0,4 1-1 0 0,-5-1-151 0 0,1-1 0 0 0,-2 1-1 0 0,1-1 1 0 0,0 1 0 0 0,0-1 0 0 0,0 0-1 0 0,0 1 1 0 0,0-1 0 0 0,0 0 0 0 0,0 1-1 0 0,-1-1 1 0 0,1 0 0 0 0,0 0 0 0 0,-1 0-1 0 0,1 0 1 0 0,0 0 0 0 0,-1 0-1 0 0,0 0 1 0 0,1 0 0 0 0,-1 0 0 0 0,1 0-1 0 0,-1-1 1 0 0,9-24-4721 0 0,-9 24 4595 0 0,6-24-3197 0 0,-2 12 2187 0 0</inkml:trace>
</inkml:ink>
</file>

<file path=ppt/ink/ink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2.695"/>
    </inkml:context>
    <inkml:brush xml:id="br0">
      <inkml:brushProperty name="width" value="0.05" units="cm"/>
      <inkml:brushProperty name="height" value="0.05" units="cm"/>
      <inkml:brushProperty name="color" value="#004F8B"/>
    </inkml:brush>
  </inkml:definitions>
  <inkml:trace contextRef="#ctx0" brushRef="#br0">1 26 5537 0 0,'0'-16'23746'0'0,"8"9"-18943"0"0,-10 5-6526 0 0</inkml:trace>
</inkml:ink>
</file>

<file path=ppt/ink/ink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3.211"/>
    </inkml:context>
    <inkml:brush xml:id="br0">
      <inkml:brushProperty name="width" value="0.05" units="cm"/>
      <inkml:brushProperty name="height" value="0.05" units="cm"/>
      <inkml:brushProperty name="color" value="#004F8B"/>
    </inkml:brush>
  </inkml:definitions>
  <inkml:trace contextRef="#ctx0" brushRef="#br0">211 14 4740 0 0,'-9'-14'14252'0'0,"-11"27"-13501"0"0,1 0-1 0 0,0 1 0 0 0,1 1 1 0 0,1 1-1 0 0,0 0 1 0 0,2 1-1 0 0,-20 27 0 0 0,-6 4 569 0 0,40-47-1055 0 0,6-2-374 0 0,-1-1 63 0 0,1 1 0 0 0,-1-1-1 0 0,0 0 1 0 0,0 0 0 0 0,1-1 0 0 0,-2 1 0 0 0,1-1 0 0 0,0 0-1 0 0,0 0 1 0 0,3-3 0 0 0,38-39-631 0 0,-12 2 226 0 0,-21 26 578 0 0,1 1 0 0 0,29-28 0 0 0,-41 44-63 0 0,0-1 0 0 0,0 1 0 0 0,1 0 1 0 0,-1 0-1 0 0,0-1 0 0 0,0 1 0 0 0,1 0 0 0 0,-1 0 0 0 0,0 0 0 0 0,0 0 1 0 0,1 1-1 0 0,-1-1 0 0 0,0 0 0 0 0,0 0 0 0 0,0 1 0 0 0,1-1 0 0 0,-1 1 1 0 0,0-1-1 0 0,0 1 0 0 0,0-1 0 0 0,0 1 0 0 0,0 0 0 0 0,0-1 0 0 0,0 1 1 0 0,0 0-1 0 0,0 0 0 0 0,0 0 0 0 0,0 0 0 0 0,0 1 0 0 0,31 32 656 0 0,-29-29-558 0 0,55 59 784 0 0,6-4-3676 0 0,3-5-4595 0 0,4-6-5512 0 0,-44-35 9047 0 0,-16-8 2113 0 0</inkml:trace>
</inkml:ink>
</file>

<file path=ppt/ink/ink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4.055"/>
    </inkml:context>
    <inkml:brush xml:id="br0">
      <inkml:brushProperty name="width" value="0.05" units="cm"/>
      <inkml:brushProperty name="height" value="0.05" units="cm"/>
      <inkml:brushProperty name="color" value="#004F8B"/>
    </inkml:brush>
  </inkml:definitions>
  <inkml:trace contextRef="#ctx0" brushRef="#br0">32 7 5465 0 0,'-12'2'4476'0'0,"11"-3"-4243"0"0,1 1 0 0 0,-1 0 0 0 0,0 0 0 0 0,1 0 0 0 0,-1 0 0 0 0,1-1 0 0 0,-1 1 0 0 0,0 0 0 0 0,1 0 0 0 0,-1 0 1 0 0,0 1-1 0 0,1-1 0 0 0,-1 0 0 0 0,1 0 0 0 0,-1 0 0 0 0,0 0 0 0 0,1 0 0 0 0,-1 1 0 0 0,1-1 0 0 0,-1 0 0 0 0,1 1 0 0 0,-1-1 0 0 0,1 0 0 0 0,-1 1 0 0 0,1-1 0 0 0,-1 0 0 0 0,1 1 0 0 0,-1-1 1 0 0,1 1-1 0 0,0-1 0 0 0,-1 1 0 0 0,1-1 0 0 0,0 1 0 0 0,-1 0 0 0 0,1-1 0 0 0,0 1 0 0 0,0-1 0 0 0,0 1 0 0 0,-1 1 0 0 0,2-1 859 0 0,26 13 1487 0 0,3-9-2027 0 0,-1-2-1 0 0,0 0 1 0 0,1-2-1 0 0,30-3 1 0 0,56-8-8151 0 0,-106 9 6265 0 0,-2 1 77 0 0,0 0 1 0 0,-1-1 0 0 0,1-1-1 0 0,0 1 1 0 0,-1-1 0 0 0,1 0-1 0 0,-1-1 1 0 0,1 0 0 0 0,-1 0-1 0 0,9-5 1 0 0,-7-1-519 0 0</inkml:trace>
</inkml:ink>
</file>

<file path=ppt/ink/ink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4.383"/>
    </inkml:context>
    <inkml:brush xml:id="br0">
      <inkml:brushProperty name="width" value="0.05" units="cm"/>
      <inkml:brushProperty name="height" value="0.05" units="cm"/>
      <inkml:brushProperty name="color" value="#004F8B"/>
    </inkml:brush>
  </inkml:definitions>
  <inkml:trace contextRef="#ctx0" brushRef="#br0">92 8 4248 0 0,'-1'0'505'0'0,"0"-1"-1"0"0,0 0 0 0 0,0 0 1 0 0,-1 0-1 0 0,1 1 0 0 0,0-1 1 0 0,-1 1-1 0 0,1-1 0 0 0,-1 1 1 0 0,1 0-1 0 0,0-1 0 0 0,-1 1 1 0 0,1 0-1 0 0,-1 0 0 0 0,1 0 1 0 0,-1 0-1 0 0,1 0 1 0 0,-1 0-1 0 0,1 1 0 0 0,-3 0 1 0 0,2 0-109 0 0,1 0 1 0 0,-1 0-1 0 0,1 0 1 0 0,-1 0 0 0 0,1 0-1 0 0,0 0 1 0 0,-1 1-1 0 0,1-1 1 0 0,0 1 0 0 0,0-1-1 0 0,0 1 1 0 0,0-1-1 0 0,0 1 1 0 0,-1 2 0 0 0,-2 9 365 0 0,0-1 0 0 0,0 1 0 0 0,2 0 0 0 0,-2 14 0 0 0,-1-1-141 0 0,-8 45-1744 0 0,9 5-4773 0 0,4-65 4568 0 0,0 0 0 0 0,1 0 0 0 0,1-1-1 0 0,0 1 1 0 0,0-1 0 0 0,1 1 0 0 0,0-1 0 0 0,1 0-1 0 0,0 0 1 0 0,0-1 0 0 0,11 18 0 0 0,-3-12-303 0 0</inkml:trace>
</inkml:ink>
</file>

<file path=ppt/ink/ink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4.930"/>
    </inkml:context>
    <inkml:brush xml:id="br0">
      <inkml:brushProperty name="width" value="0.05" units="cm"/>
      <inkml:brushProperty name="height" value="0.05" units="cm"/>
      <inkml:brushProperty name="color" value="#004F8B"/>
    </inkml:brush>
  </inkml:definitions>
  <inkml:trace contextRef="#ctx0" brushRef="#br0">689 30 6993 0 0,'2'-1'1122'0'0,"1"0"1"0"0,-1 0 0 0 0,0-1 0 0 0,1 1 0 0 0,-1-1-1 0 0,0 0 1 0 0,0 1 0 0 0,0-1 0 0 0,-1 0 0 0 0,1 0-1 0 0,-2-10 6004 0 0,-19 12-6160 0 0,-171 32 2125 0 0,-30 3-1399 0 0,215-34-1676 0 0,-1 0 1 0 0,1 0 0 0 0,-1 1-1 0 0,1 0 1 0 0,0 0 0 0 0,-1 0-1 0 0,1 0 1 0 0,0 1 0 0 0,0 0-1 0 0,1 0 1 0 0,-1 0 0 0 0,1 1 0 0 0,-1 0-1 0 0,-3 4 1 0 0,-3 4 43 0 0,1 1 0 0 0,0 0 0 0 0,-10 18 1 0 0,5-7-50 0 0,-9 14-3 0 0,2 0 0 0 0,-27 62 0 0 0,40-79-5 0 0,2 0 0 0 0,0 0 1 0 0,1 1-1 0 0,2 0 0 0 0,0 0 1 0 0,-1 43-1 0 0,5-59-9 0 0,0 1 0 0 0,0 0 1 0 0,1 0-1 0 0,0 0 0 0 0,0-1 0 0 0,1 1 0 0 0,0 0 0 0 0,0-1 1 0 0,1 0-1 0 0,0 1 0 0 0,0-1 0 0 0,0 0 0 0 0,1-1 0 0 0,0 1 1 0 0,0 0-1 0 0,6 5 0 0 0,-3-4-16 0 0,1 0-1 0 0,0-1 0 0 0,0-1 1 0 0,0 1-1 0 0,1-1 1 0 0,0-1-1 0 0,0 0 1 0 0,0 0-1 0 0,0-1 1 0 0,12 3-1 0 0,5 0-58 0 0,1-2 1 0 0,-1-1-1 0 0,1-1 0 0 0,-1-1 0 0 0,1-2 0 0 0,-1 0 0 0 0,39-8 1 0 0,-26 2-1461 0 0,69-23 1 0 0,-93 25-36 0 0,-1-1 0 0 0,27-16 0 0 0,-34 18 139 0 0,-1-1-1 0 0,0 0 1 0 0,0 1-1 0 0,-1-2 1 0 0,1 1 0 0 0,-1-1-1 0 0,6-7 1 0 0,-10 10 895 0 0,0 1 0 0 0,1-1 0 0 0,-1 1 0 0 0,0-1 0 0 0,0 0 0 0 0,0 1 0 0 0,-1-1 0 0 0,1 0 0 0 0,-1 0 0 0 0,1 1 0 0 0,-1-1 0 0 0,0 0 0 0 0,0 0 0 0 0,0 0 0 0 0,-1 1 0 0 0,0-6 0 0 0,-5-6-1402 0 0</inkml:trace>
</inkml:ink>
</file>

<file path=ppt/ink/ink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5.274"/>
    </inkml:context>
    <inkml:brush xml:id="br0">
      <inkml:brushProperty name="width" value="0.05" units="cm"/>
      <inkml:brushProperty name="height" value="0.05" units="cm"/>
      <inkml:brushProperty name="color" value="#004F8B"/>
    </inkml:brush>
  </inkml:definitions>
  <inkml:trace contextRef="#ctx0" brushRef="#br0">1 25 5649 0 0,'14'-1'10530'0'0,"35"-7"-6317"0"0,17-1-2568 0 0,8 2-114 0 0,-5 10-4471 0 0,-58-1 1499 0 0,0 0 0 0 0,0 1 0 0 0,-1 0 1 0 0,13 5-1 0 0,-13-3-811 0 0,0 0 0 0 0,-1 1 0 0 0,1 0 1 0 0,14 12-1 0 0,-12-6 731 0 0</inkml:trace>
</inkml:ink>
</file>

<file path=ppt/ink/ink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5.649"/>
    </inkml:context>
    <inkml:brush xml:id="br0">
      <inkml:brushProperty name="width" value="0.05" units="cm"/>
      <inkml:brushProperty name="height" value="0.05" units="cm"/>
      <inkml:brushProperty name="color" value="#004F8B"/>
    </inkml:brush>
  </inkml:definitions>
  <inkml:trace contextRef="#ctx0" brushRef="#br0">1 0 5629 0 0,'5'10'10231'0'0,"-7"3"-6251"0"0,2-12-3845 0 0,0 1 0 0 0,-1-1 1 0 0,1 0-1 0 0,0 0 0 0 0,0 1 0 0 0,0-1 1 0 0,0 0-1 0 0,0 1 0 0 0,0-1 1 0 0,0 0-1 0 0,0 1 0 0 0,1-1 1 0 0,-1 0-1 0 0,0 1 0 0 0,1-1 0 0 0,-1 0 1 0 0,1 0-1 0 0,-1 1 0 0 0,1-1 1 0 0,0 0-1 0 0,-1 0 0 0 0,1 0 1 0 0,0 0-1 0 0,1 1 0 0 0,1-1-83 0 0,-1 0 0 0 0,0 0 0 0 0,0 0 1 0 0,1-1-1 0 0,-1 1 0 0 0,0-1 0 0 0,1 0 0 0 0,-1 0 0 0 0,1 0 0 0 0,-1 0 0 0 0,0 0 0 0 0,1 0 0 0 0,-1 0 1 0 0,1-1-1 0 0,-1 1 0 0 0,0-1 0 0 0,0 0 0 0 0,1 0 0 0 0,-1 0 0 0 0,0 0 0 0 0,0 0 0 0 0,0 0 0 0 0,0-1 1 0 0,0 1-1 0 0,0-1 0 0 0,0 1 0 0 0,0-1 0 0 0,-1 0 0 0 0,1 1 0 0 0,-1-1 0 0 0,1 0 0 0 0,-1 0 1 0 0,2-4-1 0 0,-3 5 437 0 0,-10-8 306 0 0,2 10-3035 0 0,32 8-13448 0 0,-9-9 14099 0 0,24-6-2412 0 0,-22 2 2221 0 0</inkml:trace>
</inkml:ink>
</file>

<file path=ppt/ink/ink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6.133"/>
    </inkml:context>
    <inkml:brush xml:id="br0">
      <inkml:brushProperty name="width" value="0.05" units="cm"/>
      <inkml:brushProperty name="height" value="0.05" units="cm"/>
      <inkml:brushProperty name="color" value="#004F8B"/>
    </inkml:brush>
  </inkml:definitions>
  <inkml:trace contextRef="#ctx0" brushRef="#br0">0 20 6501 0 0,'0'-5'15645'0'0,"4"12"-15273"0"0,0-1 0 0 0,0 0-1 0 0,1 0 1 0 0,0-1 0 0 0,0 1 0 0 0,11 7 0 0 0,-12-10-466 0 0,0 0 1 0 0,0 0-1 0 0,0 0 0 0 0,1 0 1 0 0,0-1-1 0 0,-1 0 0 0 0,1 0 1 0 0,0 0-1 0 0,0-1 0 0 0,9 2 1 0 0,-12-3 58 0 0,0 0 1 0 0,0 0-1 0 0,0 0 0 0 0,0 0 1 0 0,-1-1-1 0 0,1 1 1 0 0,0-1-1 0 0,0 1 1 0 0,-1-1-1 0 0,1 0 0 0 0,0 1 1 0 0,-1-1-1 0 0,1 0 1 0 0,-1 0-1 0 0,1 0 0 0 0,-1 0 1 0 0,1-1-1 0 0,-1 1 1 0 0,0 0-1 0 0,1-1 1 0 0,-1 1-1 0 0,0-1 0 0 0,0 1 1 0 0,0-1-1 0 0,0 1 1 0 0,0-1-1 0 0,0-2 0 0 0,15-47 2188 0 0,-14 40 521 0 0,-5 23-2546 0 0,1 0 1 0 0,1 0-1 0 0,0 0 0 0 0,1 0 0 0 0,0 1 0 0 0,3 20 0 0 0,19 84-134 0 0,-5-32-383 0 0,-12-55 197 0 0,-1-4-58 0 0,0 1 1 0 0,0 29-1 0 0,-4-50 234 0 0,0 0 1 0 0,0 1-1 0 0,-1-1 1 0 0,0 0-1 0 0,0 0 1 0 0,-1 1-1 0 0,1-1 0 0 0,-1 0 1 0 0,-1 0-1 0 0,1 0 1 0 0,-1-1-1 0 0,0 1 1 0 0,0-1-1 0 0,-5 7 0 0 0,5-9 89 0 0,0 0 0 0 0,-1 0 0 0 0,1 0 0 0 0,-1-1 0 0 0,1 0 0 0 0,-1 1-1 0 0,0-1 1 0 0,1-1 0 0 0,-1 1 0 0 0,0 0 0 0 0,0-1 0 0 0,-1 0 0 0 0,1 0-1 0 0,0 0 1 0 0,0-1 0 0 0,0 1 0 0 0,-1-1 0 0 0,1 0 0 0 0,0 0-1 0 0,0 0 1 0 0,-1-1 0 0 0,1 0 0 0 0,0 0 0 0 0,0 0 0 0 0,0 0 0 0 0,0 0-1 0 0,0-1 1 0 0,0 0 0 0 0,0 0 0 0 0,-6-4 0 0 0,6 4-146 0 0,1 0 0 0 0,-1 0 0 0 0,0-1 0 0 0,1 0 0 0 0,0 1 0 0 0,0-1 0 0 0,0 0 0 0 0,0-1 0 0 0,0 1 0 0 0,1 0 0 0 0,-1-1 0 0 0,1 0 0 0 0,0 1 0 0 0,0-1 0 0 0,0 0 0 0 0,0 0 0 0 0,1 0 0 0 0,0 0 0 0 0,0 0 0 0 0,0-1 0 0 0,0 1 0 0 0,1 0 0 0 0,-1-1 0 0 0,1 1 0 0 0,0 0 0 0 0,0 0 0 0 0,1-1 0 0 0,-1 1 0 0 0,1 0 0 0 0,2-6 0 0 0,4-3-2078 0 0,0-1 1 0 0,2 2-1 0 0,-1-1 1 0 0,1 1-1 0 0,1 0 1 0 0,0 1-1 0 0,1 0 1 0 0,0 1-1 0 0,1 0 1 0 0,12-8-1 0 0,-10 7 235 0 0</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19.134"/>
    </inkml:context>
    <inkml:brush xml:id="br0">
      <inkml:brushProperty name="width" value="0.05" units="cm"/>
      <inkml:brushProperty name="height" value="0.05" units="cm"/>
      <inkml:brushProperty name="color" value="#E71224"/>
    </inkml:brush>
  </inkml:definitions>
  <inkml:trace contextRef="#ctx0" brushRef="#br0">1436 327 3952 0 0,'0'0'21962'0'0,"-6"0"-21618"0"0,-17-2 15 0 0,17 2-29 0 0,2 0-51 0 0,-104 6 1377 0 0,-217-16 0 0 0,151-15-1593 0 0,61 0 188 0 0,17 2 119 0 0,-120-37-214 0 0,143 36-131 0 0,45 17-18 0 0,1-2-1 0 0,0-1 1 0 0,-43-23 0 0 0,34 10 5 0 0,-53-45 1 0 0,88 67 34 0 0,-12-12 98 0 0,51 49-31416 0 0</inkml:trace>
</inkml:ink>
</file>

<file path=ppt/ink/ink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7.930"/>
    </inkml:context>
    <inkml:brush xml:id="br0">
      <inkml:brushProperty name="width" value="0.05" units="cm"/>
      <inkml:brushProperty name="height" value="0.05" units="cm"/>
      <inkml:brushProperty name="color" value="#004F8B"/>
    </inkml:brush>
  </inkml:definitions>
  <inkml:trace contextRef="#ctx0" brushRef="#br0">91 3 4380 0 0,'-6'-3'13377'0'0,"-14"40"-9708"0"0,9-18-2326 0 0,1 0 0 0 0,0 1 0 0 0,2 0 0 0 0,0 0 0 0 0,-7 34 0 0 0,14-51-1255 0 0,1 0 0 0 0,-1 0 0 0 0,1 0 0 0 0,0 0 0 0 0,0 0 0 0 0,0 0 0 0 0,0 0 0 0 0,1-1 0 0 0,-1 1 0 0 0,1 0 0 0 0,0 0 0 0 0,0 0 0 0 0,0 0 0 0 0,0-1 0 0 0,2 4 0 0 0,-2-4-519 0 0,0-1 0 0 0,1 1 0 0 0,-1-1 0 0 0,0 1 0 0 0,1-1 0 0 0,-1 0 0 0 0,1 0 1 0 0,0 0-1 0 0,-1 0 0 0 0,1 0 0 0 0,0 0 0 0 0,0 0 0 0 0,0 0 0 0 0,-1-1 0 0 0,1 1 0 0 0,0-1 0 0 0,4 1 0 0 0,-2-1-664 0 0,1 0-1 0 0,0 0 1 0 0,0-1-1 0 0,-1 1 1 0 0,1-1-1 0 0,0 0 1 0 0,-1 0-1 0 0,1-1 1 0 0,-1 1-1 0 0,1-1 1 0 0,-1 0-1 0 0,0 0 1 0 0,0-1-1 0 0,0 1 1 0 0,0-1-1 0 0,0 0 1 0 0,4-4-1 0 0,5-7-667 0 0,-1-1 362 0 0</inkml:trace>
</inkml:ink>
</file>

<file path=ppt/ink/ink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8.258"/>
    </inkml:context>
    <inkml:brush xml:id="br0">
      <inkml:brushProperty name="width" value="0.05" units="cm"/>
      <inkml:brushProperty name="height" value="0.05" units="cm"/>
      <inkml:brushProperty name="color" value="#004F8B"/>
    </inkml:brush>
  </inkml:definitions>
  <inkml:trace contextRef="#ctx0" brushRef="#br0">57 28 4812 0 0,'-3'-1'4241'0'0,"-21"-10"14331"0"0,14-4-17159 0 0,-2 15-5109 0 0,11 0 3383 0 0,1 1 0 0 0,-1 0 1 0 0,0-1-1 0 0,1 1 0 0 0,-1 0 0 0 0,1 0 0 0 0,-1 0 1 0 0,1-1-1 0 0,0 1 0 0 0,-1 0 0 0 0,1 0 1 0 0,0 0-1 0 0,-1 0 0 0 0,1 0 0 0 0,0 0 0 0 0,0 0 1 0 0,0 0-1 0 0,0 0 0 0 0,0-1 0 0 0,0 1 0 0 0,0 0 1 0 0,0 0-1 0 0,0 0 0 0 0,0 0 0 0 0,1 0 0 0 0,-1 0 1 0 0,0 0-1 0 0,1 0 0 0 0,-1 0 0 0 0,1-1 0 0 0,-1 1 1 0 0,1 0-1 0 0,-1 0 0 0 0,1 0 0 0 0,1 1 0 0 0,32 42-9964 0 0,-25-35 8793 0 0,1 2-328 0 0</inkml:trace>
</inkml:ink>
</file>

<file path=ppt/ink/ink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9.055"/>
    </inkml:context>
    <inkml:brush xml:id="br0">
      <inkml:brushProperty name="width" value="0.05" units="cm"/>
      <inkml:brushProperty name="height" value="0.05" units="cm"/>
      <inkml:brushProperty name="color" value="#004F8B"/>
    </inkml:brush>
  </inkml:definitions>
  <inkml:trace contextRef="#ctx0" brushRef="#br0">207 121 3736 0 0,'-2'-2'756'0'0,"0"0"-1"0"0,0 0 1 0 0,1 0 0 0 0,-1 0-1 0 0,0 1 1 0 0,-1-1-1 0 0,1 0 1 0 0,0 1-1 0 0,0 0 1 0 0,-1-1-1 0 0,1 1 1 0 0,-1 0 0 0 0,1 0-1 0 0,-1 1 1 0 0,1-1-1 0 0,-5 0 1 0 0,1 0-79 0 0,1 1 1 0 0,-1-1 0 0 0,0 2-1 0 0,0-1 1 0 0,1 0 0 0 0,-1 1-1 0 0,-9 3 1 0 0,7-2-387 0 0,1 0 0 0 0,-1 1 0 0 0,1 0 0 0 0,0 1 0 0 0,0-1 0 0 0,0 1 0 0 0,0 1 0 0 0,1-1 0 0 0,-1 1 0 0 0,1 0 0 0 0,-8 10 0 0 0,12-13-229 0 0,0 0 1 0 0,0 0-1 0 0,1 1 0 0 0,-1-1 0 0 0,1 1 0 0 0,-1-1 0 0 0,1 1 0 0 0,0 0 0 0 0,0 0 0 0 0,0-1 0 0 0,0 1 0 0 0,1 0 1 0 0,-1 0-1 0 0,1 0 0 0 0,0 0 0 0 0,0 0 0 0 0,0 0 0 0 0,0-1 0 0 0,0 1 0 0 0,1 0 0 0 0,0 6 0 0 0,1-6-30 0 0,0 1 1 0 0,0-1-1 0 0,1 1 0 0 0,-1-1 0 0 0,1 0 0 0 0,-1 1 0 0 0,1-1 0 0 0,0-1 0 0 0,0 1 0 0 0,0 0 0 0 0,1-1 0 0 0,-1 1 1 0 0,7 2-1 0 0,5 2-142 0 0,0 0 1 0 0,0-1 0 0 0,0-1 0 0 0,1-1 0 0 0,-1 0-1 0 0,32 3 1 0 0,-35-6-132 0 0,0 0-1 0 0,0-1 1 0 0,0-1 0 0 0,0 0-1 0 0,0 0 1 0 0,-1-1-1 0 0,1-1 1 0 0,0 0 0 0 0,21-9-1 0 0,-27 9-143 0 0,-1 0-1 0 0,1 0 1 0 0,-1-1-1 0 0,0 1 1 0 0,0-1-1 0 0,0-1 0 0 0,-1 1 1 0 0,7-8-1 0 0,-7 6-291 0 0,0 1 0 0 0,-1-1 0 0 0,0 0-1 0 0,0 0 1 0 0,0 0 0 0 0,-1-1-1 0 0,0 1 1 0 0,0-1 0 0 0,1-7 0 0 0,-2 9 119 0 0,-1 0 0 0 0,1 0 1 0 0,-1 0-1 0 0,0 0 0 0 0,-1-1 0 0 0,1 1 1 0 0,-1 0-1 0 0,-2-6 0 0 0,1 4 362 0 0,0 0-1 0 0,-1 0 0 0 0,0 0 0 0 0,-1 0 1 0 0,-4-7-1 0 0,-28-28 2968 0 0,-5 11 4064 0 0,40 31-5954 0 0,-2 0-425 0 0,0 0 0 0 0,0 0 0 0 0,0 0 1 0 0,1 1-1 0 0,-1-1 0 0 0,0 1 0 0 0,0 0 1 0 0,1 0-1 0 0,-1 0 0 0 0,0 0 0 0 0,1 0 0 0 0,-1 1 1 0 0,1-1-1 0 0,0 1 0 0 0,-1-1 0 0 0,1 1 1 0 0,0 0-1 0 0,-2 2 0 0 0,1 1-123 0 0,0-1 0 0 0,0 0 0 0 0,0 1 0 0 0,1 0 0 0 0,-1-1 0 0 0,1 1 0 0 0,0 0 0 0 0,1 0-1 0 0,-2 8 1 0 0,-8 53 314 0 0,2-1-1 0 0,1 82 0 0 0,0 4 9 0 0,8-114-4580 0 0,0-36 3646 0 0,0 1-1 0 0,0 0 0 0 0,0-1 0 0 0,0 1 0 0 0,1-1 1 0 0,-1 1-1 0 0,1-1 0 0 0,-1 1 0 0 0,1-1 1 0 0,-1 1-1 0 0,1-1 0 0 0,0 1 0 0 0,0-1 0 0 0,0 0 1 0 0,-1 1-1 0 0,1-1 0 0 0,1 0 0 0 0,-1 0 0 0 0,0 0 1 0 0,2 2-1 0 0,24-10-13620 0 0,1-1 8224 0 0,-15 6 3829 0 0</inkml:trace>
</inkml:ink>
</file>

<file path=ppt/ink/ink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27.180"/>
    </inkml:context>
    <inkml:brush xml:id="br0">
      <inkml:brushProperty name="width" value="0.05" units="cm"/>
      <inkml:brushProperty name="height" value="0.05" units="cm"/>
      <inkml:brushProperty name="color" value="#004F8B"/>
    </inkml:brush>
  </inkml:definitions>
  <inkml:trace contextRef="#ctx0" brushRef="#br0">1 40 4768 0 0,'0'0'9429'0'0,"1"4"-8081"0"0,0-1-999 0 0,0 0 1 0 0,1 0-1 0 0,-1 0 0 0 0,1 0 1 0 0,0 0-1 0 0,0 0 0 0 0,0-1 1 0 0,0 1-1 0 0,0-1 1 0 0,0 0-1 0 0,1 1 0 0 0,-1-1 1 0 0,1 0-1 0 0,-1-1 1 0 0,1 1-1 0 0,0 0 0 0 0,0-1 1 0 0,3 2-1 0 0,1 0 35 0 0,0-1 1 0 0,1 0-1 0 0,-1-1 0 0 0,0 0 0 0 0,1 0 1 0 0,-1 0-1 0 0,14-1 0 0 0,-2-2-101 0 0,-1 0-1 0 0,0-1 1 0 0,0-1-1 0 0,0 0 1 0 0,0-2-1 0 0,18-8 0 0 0,-33 13-277 0 0,0 0 0 0 0,0 0 0 0 0,0-1 0 0 0,0 1 0 0 0,0-1 0 0 0,-1 0 0 0 0,1 0 0 0 0,-1 0-1 0 0,1 0 1 0 0,-1 0 0 0 0,0-1 0 0 0,1 1 0 0 0,-1-1 0 0 0,0 1 0 0 0,-1-1 0 0 0,1 0-1 0 0,0 0 1 0 0,-1 0 0 0 0,0 0 0 0 0,1 0 0 0 0,0-5 0 0 0,-2 8-9 0 0,-1-1 0 0 0,1 0 1 0 0,0 1-1 0 0,-1-1 0 0 0,1 0 0 0 0,0 1 1 0 0,-1-1-1 0 0,1 1 0 0 0,-1-1 0 0 0,1 0 1 0 0,-1 1-1 0 0,1-1 0 0 0,-1 1 0 0 0,1 0 1 0 0,-1-1-1 0 0,1 1 0 0 0,-1-1 0 0 0,0 1 0 0 0,1 0 1 0 0,-1-1-1 0 0,0 1 0 0 0,1 0 0 0 0,-1 0 1 0 0,0 0-1 0 0,1-1 0 0 0,-1 1 0 0 0,0 0 1 0 0,0 0-1 0 0,1 0 0 0 0,-2 0 0 0 0,-22 0-21 0 0,9 4 167 0 0,1 1 0 0 0,0 0 0 0 0,0 1 0 0 0,0 0 0 0 0,1 1 0 0 0,-1 1 0 0 0,2 0-1 0 0,-1 1 1 0 0,-19 18 0 0 0,19-15 60 0 0,0 0 0 0 0,1 1-1 0 0,0 1 1 0 0,1 0 0 0 0,1 0-1 0 0,0 1 1 0 0,1 1-1 0 0,-7 16 1 0 0,14-29-163 0 0,0 1 1 0 0,1-1-1 0 0,0 1 0 0 0,0-1 1 0 0,0 1-1 0 0,0 0 0 0 0,1 0 1 0 0,-1 0-1 0 0,1-1 0 0 0,0 1 1 0 0,0 0-1 0 0,1 0 0 0 0,-1 0 1 0 0,1-1-1 0 0,0 1 0 0 0,0 0 1 0 0,0-1-1 0 0,0 1 0 0 0,2 4 1 0 0,0-3-58 0 0,1-1 0 0 0,-1 0 1 0 0,1 1-1 0 0,-1-1 1 0 0,1-1-1 0 0,0 1 1 0 0,1-1-1 0 0,-1 1 1 0 0,1-1-1 0 0,-1 0 1 0 0,1-1-1 0 0,5 3 1 0 0,15 5-621 0 0,1-2 0 0 0,-1 0 1 0 0,1-2-1 0 0,38 4 0 0 0,-52-8 185 0 0,47 7-6285 0 0,84 1 1 0 0,-114-10 4384 0 0,1-2 0 0 0,-1 0 0 0 0,0-2-1 0 0,56-15 1 0 0,-43 4 631 0 0</inkml:trace>
</inkml:ink>
</file>

<file path=ppt/ink/ink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0.040"/>
    </inkml:context>
    <inkml:brush xml:id="br0">
      <inkml:brushProperty name="width" value="0.05" units="cm"/>
      <inkml:brushProperty name="height" value="0.05" units="cm"/>
      <inkml:brushProperty name="color" value="#004F8B"/>
    </inkml:brush>
  </inkml:definitions>
  <inkml:trace contextRef="#ctx0" brushRef="#br0">11 46 4256 0 0,'0'0'9130'0'0,"26"11"6202"0"0,-18-8-16278 0 0,-7-3 929 0 0,1 0-102 0 0,0 0 111 0 0,-1 0 1 0 0,1-1 0 0 0,-1 1-1 0 0,1 0 1 0 0,0-1 0 0 0,-1 1-1 0 0,0-1 1 0 0,1 0 0 0 0,-1 1-1 0 0,1-1 1 0 0,-1 0 0 0 0,0 0-1 0 0,1 0 1 0 0,-1 0-1 0 0,0 0 1 0 0,0 0 0 0 0,0 0-1 0 0,0-1 1 0 0,0 1 0 0 0,0 0-1 0 0,0-1 1 0 0,0 1 0 0 0,1-2-1 0 0,-2 2 51 0 0,0-1 1 0 0,0 1-1 0 0,-1 0 0 0 0,1 0 0 0 0,0 0 0 0 0,0 0 1 0 0,0 0-1 0 0,-1-1 0 0 0,1 1 0 0 0,-1 0 0 0 0,1 0 1 0 0,-1 0-1 0 0,1 0 0 0 0,-1 0 0 0 0,1 0 1 0 0,-1 0-1 0 0,0 0 0 0 0,0 0 0 0 0,1 1 0 0 0,-1-1 1 0 0,0 0-1 0 0,0 0 0 0 0,0 1 0 0 0,0-1 0 0 0,0 0 1 0 0,0 1-1 0 0,0-1 0 0 0,0 1 0 0 0,0 0 0 0 0,0-1 1 0 0,0 1-1 0 0,-1 0 0 0 0,1-1 0 0 0,0 1 0 0 0,0 0 1 0 0,0 0-1 0 0,0 0 0 0 0,-1 0 0 0 0,1 0 0 0 0,0 0 1 0 0,-2 1-1 0 0,1-1 2 0 0,-1 1 1 0 0,0-1-1 0 0,1 1 1 0 0,-1 0-1 0 0,0-1 1 0 0,1 1-1 0 0,-1 0 1 0 0,1 1-1 0 0,0-1 1 0 0,-1 0-1 0 0,1 1 1 0 0,0-1-1 0 0,0 1 1 0 0,0 0-1 0 0,0 0 1 0 0,0 0-1 0 0,-2 3 1 0 0,3-4-54 0 0,1-1-36 0 0,0 1 0 0 0,0 0-1 0 0,0 0 1 0 0,1-1 0 0 0,-1 1-1 0 0,0 0 1 0 0,0 0-1 0 0,1-1 1 0 0,-1 1 0 0 0,1-1-1 0 0,-1 1 1 0 0,0 0 0 0 0,1-1-1 0 0,-1 1 1 0 0,1-1-1 0 0,-1 1 1 0 0,1-1 0 0 0,0 1-1 0 0,-1-1 1 0 0,1 1-1 0 0,-1-1 1 0 0,1 1 0 0 0,0-1-1 0 0,-1 0 1 0 0,1 0 0 0 0,0 1-1 0 0,0-1 1 0 0,-1 0-1 0 0,1 0 1 0 0,0 0 0 0 0,-1 0-1 0 0,1 1 1 0 0,0-1 0 0 0,0 0-1 0 0,-1-1 1 0 0,1 1-1 0 0,1 0 1 0 0,29-7-1451 0 0,-31 6 1500 0 0,1 1 0 0 0,-1 0 0 0 0,1-1 0 0 0,-1 1 0 0 0,0-1 0 0 0,1 1 1 0 0,-1-1-1 0 0,1 1 0 0 0,-1-1 0 0 0,0 1 0 0 0,0-1 0 0 0,1 0 0 0 0,-1 1 0 0 0,0-1 0 0 0,0 1 0 0 0,0-1 1 0 0,1 0-1 0 0,-1 1 0 0 0,0-1 0 0 0,0 0 0 0 0,0 1 0 0 0,0-1 0 0 0,0 1 0 0 0,0-1 0 0 0,-1 0 0 0 0,1 1 1 0 0,0-1-1 0 0,0 0 0 0 0,0 1 0 0 0,0-1 0 0 0,-1 1 0 0 0,1-1 0 0 0,0 1 0 0 0,-1-1 0 0 0,1 0 0 0 0,0 1 1 0 0,-1-1-1 0 0,1 1 0 0 0,-1 0 0 0 0,1-1 0 0 0,-1 1 0 0 0,1-1 0 0 0,-1 1 0 0 0,0-1 0 0 0,-21-17 698 0 0,21 18-1088 0 0,9 23-19751 0 0,13-18 15904 0 0,-9-2 2357 0 0</inkml:trace>
</inkml:ink>
</file>

<file path=ppt/ink/ink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1.102"/>
    </inkml:context>
    <inkml:brush xml:id="br0">
      <inkml:brushProperty name="width" value="0.05" units="cm"/>
      <inkml:brushProperty name="height" value="0.05" units="cm"/>
      <inkml:brushProperty name="color" value="#004F8B"/>
    </inkml:brush>
  </inkml:definitions>
  <inkml:trace contextRef="#ctx0" brushRef="#br0">0 69 4748 0 0,'0'0'10060'0'0,"2"4"-8792"0"0,1 1-727 0 0,-1 0-1 0 0,1-1 0 0 0,0 1 1 0 0,1-1-1 0 0,-1 1 1 0 0,1-1-1 0 0,0 0 0 0 0,0-1 1 0 0,0 1-1 0 0,1-1 1 0 0,-1 0-1 0 0,9 5 0 0 0,-1-2-18 0 0,-1-1 0 0 0,1 0-1 0 0,0-1 1 0 0,0-1 0 0 0,17 3-1 0 0,2-1 95 0 0,0-2 0 0 0,0-2 0 0 0,59-4 0 0 0,-82 2-508 0 0,0-1-1 0 0,1 0 1 0 0,-1 0-1 0 0,0-1 1 0 0,0 0-1 0 0,-1-1 1 0 0,1 1-1 0 0,-1-2 1 0 0,1 1-1 0 0,-1-1 1 0 0,8-6-1 0 0,-13 9-80 0 0,0 0 0 0 0,0 1 0 0 0,0-1 0 0 0,0 0 0 0 0,0 0 0 0 0,-1 0 0 0 0,1 0 0 0 0,0 0 0 0 0,-1 0 0 0 0,0-1 0 0 0,1 1 1 0 0,-1 0-1 0 0,0-1 0 0 0,0 1 0 0 0,-1-1 0 0 0,1 0 0 0 0,0 1 0 0 0,-1-1 0 0 0,1 1 0 0 0,-1-1 0 0 0,0 0 0 0 0,0 1 0 0 0,0-1 0 0 0,0 0 0 0 0,-1 1 0 0 0,1-1 0 0 0,-1 0 0 0 0,1 1 0 0 0,-1-1 0 0 0,0 1 0 0 0,0-1 0 0 0,0 1 0 0 0,-1 0 0 0 0,1-1 0 0 0,0 1 0 0 0,-1 0 0 0 0,1 0 0 0 0,-1 0 0 0 0,-2-3 0 0 0,0 2 8 0 0,1 1 0 0 0,-1-1-1 0 0,0 1 1 0 0,1 0 0 0 0,-1 0-1 0 0,0 0 1 0 0,0 1 0 0 0,0-1-1 0 0,0 1 1 0 0,0 0 0 0 0,-1 0-1 0 0,1 1 1 0 0,0-1 0 0 0,-1 1-1 0 0,1 0 1 0 0,0 0 0 0 0,0 0-1 0 0,-1 0 1 0 0,1 1 0 0 0,-6 1 0 0 0,-5 1 87 0 0,1 1 1 0 0,-1 0-1 0 0,1 1 1 0 0,-21 10 0 0 0,19-6-103 0 0,0 1 0 0 0,1 1 0 0 0,0 0 0 0 0,1 1 0 0 0,0 0 0 0 0,1 1 0 0 0,0 1 0 0 0,1 0 1 0 0,1 1-1 0 0,0 0 0 0 0,-11 22 0 0 0,17-29-13 0 0,2 0 0 0 0,-1 0 0 0 0,1 0 0 0 0,0 0 0 0 0,1 1 0 0 0,0-1 0 0 0,1 1 1 0 0,-1-1-1 0 0,2 1 0 0 0,-1 0 0 0 0,2 13 0 0 0,0-16-5 0 0,0 0 0 0 0,0 0-1 0 0,1 0 1 0 0,0-1 0 0 0,0 1 0 0 0,1 0 0 0 0,0-1 0 0 0,0 1-1 0 0,0-1 1 0 0,0 0 0 0 0,1 0 0 0 0,0 0 0 0 0,0-1 0 0 0,0 1-1 0 0,1-1 1 0 0,-1 0 0 0 0,11 7 0 0 0,3 0-637 0 0,0 1 0 0 0,0-2 0 0 0,31 12-1 0 0,-28-15-819 0 0,0 0-1 0 0,1-1 1 0 0,-1-1-1 0 0,1-2 1 0 0,1 0 0 0 0,-1-1-1 0 0,0-1 1 0 0,1-1-1 0 0,-1-1 1 0 0,0-1-1 0 0,0-1 1 0 0,27-8-1 0 0,-25 5 357 0 0,0-2-1 0 0,0-1 1 0 0,34-18-1 0 0,18-18-3085 0 0,-40 19 2391 0 0</inkml:trace>
</inkml:ink>
</file>

<file path=ppt/ink/ink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1.915"/>
    </inkml:context>
    <inkml:brush xml:id="br0">
      <inkml:brushProperty name="width" value="0.05" units="cm"/>
      <inkml:brushProperty name="height" value="0.05" units="cm"/>
      <inkml:brushProperty name="color" value="#004F8B"/>
    </inkml:brush>
  </inkml:definitions>
  <inkml:trace contextRef="#ctx0" brushRef="#br0">121 3 4720 0 0,'-5'-3'5463'0'0,"-3"4"1261"0"0,7 0-6304 0 0,-19 12 3030 0 0,-10 21-1300 0 0,22-22-1355 0 0,0 1-1 0 0,0 1 0 0 0,2-1 0 0 0,0 1 0 0 0,0 0 0 0 0,-5 23 1 0 0,10-30-1069 0 0,0-1 1 0 0,0 1 0 0 0,1-1 0 0 0,-1 1 0 0 0,2-1 0 0 0,-1 1 0 0 0,3 11 0 0 0,8 11-4505 0 0,11-4-3389 0 0,-7-20 1156 0 0,7-11 2795 0 0,-12 2 2474 0 0</inkml:trace>
</inkml:ink>
</file>

<file path=ppt/ink/ink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2.493"/>
    </inkml:context>
    <inkml:brush xml:id="br0">
      <inkml:brushProperty name="width" value="0.05" units="cm"/>
      <inkml:brushProperty name="height" value="0.05" units="cm"/>
      <inkml:brushProperty name="color" value="#004F8B"/>
    </inkml:brush>
  </inkml:definitions>
  <inkml:trace contextRef="#ctx0" brushRef="#br0">32 36 5016 0 0,'1'-4'6892'0'0,"3"-12"-2411"0"0,-4 0 9423 0 0,-4 19-13901 0 0,1 0 0 0 0,0 1 0 0 0,0-1 0 0 0,0 0 0 0 0,1 1 0 0 0,-1-1 0 0 0,1 1 0 0 0,0 0 0 0 0,0 0 0 0 0,0 0 0 0 0,1 0 0 0 0,-1 0 0 0 0,1 0 0 0 0,0 0 0 0 0,0 1 0 0 0,0-1 0 0 0,1 0 0 0 0,0 1 0 0 0,-1-1 0 0 0,2 0 0 0 0,-1 1-1 0 0,2 7 1 0 0,-2-11-114 0 0,0 0 63 0 0,0-1 43 0 0,0 0-1 0 0,1 1 1 0 0,-1-1-1 0 0,0 1 0 0 0,0-1 1 0 0,0 0-1 0 0,0 1 1 0 0,0-1-1 0 0,1 0 1 0 0,-1 1-1 0 0,0-1 0 0 0,0 0 1 0 0,1 1-1 0 0,-1-1 1 0 0,0 0-1 0 0,0 0 0 0 0,1 1 1 0 0,-1-1-1 0 0,0 0 1 0 0,1 0-1 0 0,-1 1 0 0 0,0-1 1 0 0,1 0-1 0 0,-1 0 1 0 0,0 0-1 0 0,1 0 0 0 0,-1 0 1 0 0,1 0-1 0 0,-1 0 1 0 0,0 1-1 0 0,1-1 1 0 0,-1 0-1 0 0,0 0 0 0 0,1 0 1 0 0,-1 0-1 0 0,1-1 1 0 0,-1 1-1 0 0,0 0 0 0 0,1 0 1 0 0,-1 0-1 0 0,1 0 1 0 0,-1 0-1 0 0,2-7-2183 0 0,-3-9 7285 0 0,0 8-11891 0 0</inkml:trace>
</inkml:ink>
</file>

<file path=ppt/ink/ink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2.993"/>
    </inkml:context>
    <inkml:brush xml:id="br0">
      <inkml:brushProperty name="width" value="0.05" units="cm"/>
      <inkml:brushProperty name="height" value="0.05" units="cm"/>
      <inkml:brushProperty name="color" value="#004F8B"/>
    </inkml:brush>
  </inkml:definitions>
  <inkml:trace contextRef="#ctx0" brushRef="#br0">46 29 6961 0 0,'-21'-29'23000'0'0,"17"52"-21541"0"0,-5 38-195 0 0,5-42-1313 0 0,1 0 0 0 0,0 1 0 0 0,2-1 0 0 0,0 0 0 0 0,1 0 0 0 0,1 1 0 0 0,5 25 0 0 0,-5-44-606 0 0,-1 1 0 0 0,1-1-1 0 0,-1 1 1 0 0,1-1 0 0 0,0 1 0 0 0,-1-1 0 0 0,1 0 0 0 0,0 1 0 0 0,0-1 0 0 0,0 0 0 0 0,0 0 0 0 0,1 0 0 0 0,-1 0 0 0 0,0 0 0 0 0,0 0 0 0 0,1 0 0 0 0,-1 0 0 0 0,0 0-1 0 0,1 0 1 0 0,-1-1 0 0 0,3 2 0 0 0,30-16-10553 0 0,-15-3 7221 0 0,-9 6 2346 0 0</inkml:trace>
</inkml:ink>
</file>

<file path=ppt/ink/ink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3.352"/>
    </inkml:context>
    <inkml:brush xml:id="br0">
      <inkml:brushProperty name="width" value="0.05" units="cm"/>
      <inkml:brushProperty name="height" value="0.05" units="cm"/>
      <inkml:brushProperty name="color" value="#004F8B"/>
    </inkml:brush>
  </inkml:definitions>
  <inkml:trace contextRef="#ctx0" brushRef="#br0">91 34 5681 0 0,'4'-33'24787'0'0,"-21"78"-23281"0"0,-8 107-501 0 0,20-50-3206 0 0,2-87-3039 0 0,-24-11-17345 0 0,16-13 22318 0 0,4 1-1459 0 0</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0.589"/>
    </inkml:context>
    <inkml:brush xml:id="br0">
      <inkml:brushProperty name="width" value="0.05" units="cm"/>
      <inkml:brushProperty name="height" value="0.05" units="cm"/>
      <inkml:brushProperty name="color" value="#E71224"/>
    </inkml:brush>
  </inkml:definitions>
  <inkml:trace contextRef="#ctx0" brushRef="#br0">869 1 3348 0 0,'-2'0'15369'0'0,"-10"7"-15144"0"0,-53 39 2809 0 0,5-6-1652 0 0,2 3 0 0 0,1 2-1 0 0,3 3 1 0 0,-60 67 0 0 0,78-73-895 0 0,-44 54 578 0 0,-112 172 0 0 0,145-192-831 0 0,46-75-259 0 0,1-2-193 0 0,0 1 1 0 0,0 0-1 0 0,-1 0 0 0 0,1-1 1 0 0,0 1-1 0 0,0 0 1 0 0,-1-1-1 0 0,1 1 0 0 0,0 0 1 0 0,0-1-1 0 0,0 1 0 0 0,-1 0 1 0 0,1-1-1 0 0,0 1 1 0 0,0-1-1 0 0,0 1 0 0 0,0 0 1 0 0,0-1-1 0 0,0 1 0 0 0,0-1 1 0 0,0 1-1 0 0,0 0 1 0 0,0-1-1 0 0,0 1 0 0 0,0-1 1 0 0,0 1-1 0 0,0 0 0 0 0,0-1 1 0 0,1 1-1 0 0,-1 0 1 0 0,0-1-1 0 0,0 1 0 0 0,0-1 1 0 0,1 1-1 0 0,-1 0 1 0 0,0 0-1 0 0,1-1 0 0 0,13-31-6330 0 0,20-28-2078 0 0,-18 35 7718 0 0,-1-1-1 0 0,18-44 0 0 0,12-22 8783 0 0,-44 92-7372 0 0,5-15 1522 0 0,-1 5 3470 0 0,-176 227-290 0 0,84-104-3258 0 0,86-111-1578 0 0,15 2-267 0 0,68-22-144 0 0,24-6-1923 0 0,-36 7-2827 0 0,-12 0-2592 0 0,-2-2-4000 0 0,-48 15 9559 0 0</inkml:trace>
</inkml:ink>
</file>

<file path=ppt/ink/ink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3.680"/>
    </inkml:context>
    <inkml:brush xml:id="br0">
      <inkml:brushProperty name="width" value="0.05" units="cm"/>
      <inkml:brushProperty name="height" value="0.05" units="cm"/>
      <inkml:brushProperty name="color" value="#004F8B"/>
    </inkml:brush>
  </inkml:definitions>
  <inkml:trace contextRef="#ctx0" brushRef="#br0">0 77 5681 0 0,'0'-2'394'0'0,"0"1"1"0"0,1-1-1 0 0,-1 0 1 0 0,1 0 0 0 0,-1 1-1 0 0,1-1 1 0 0,-1 0 0 0 0,1 1-1 0 0,0-1 1 0 0,0 0 0 0 0,0 1-1 0 0,0-1 1 0 0,0 1-1 0 0,0 0 1 0 0,0-1 0 0 0,1 1-1 0 0,-1 0 1 0 0,2-2 0 0 0,36-19 3251 0 0,-23 16-2859 0 0,1 1-1 0 0,32-6 1 0 0,-1 9-5453 0 0,-15 12-6981 0 0,-24-6 9931 0 0</inkml:trace>
</inkml:ink>
</file>

<file path=ppt/ink/ink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4.008"/>
    </inkml:context>
    <inkml:brush xml:id="br0">
      <inkml:brushProperty name="width" value="0.05" units="cm"/>
      <inkml:brushProperty name="height" value="0.05" units="cm"/>
      <inkml:brushProperty name="color" value="#004F8B"/>
    </inkml:brush>
  </inkml:definitions>
  <inkml:trace contextRef="#ctx0" brushRef="#br0">331 0 5693 0 0,'-13'13'13379'0'0,"-8"7"-8908"0"0,-38 37-2857 0 0,0 6 167 0 0,-97 117 191 0 0,139-151-5217 0 0,16-26 2120 0 0,0-1 1 0 0,0 0-1 0 0,1 0 1 0 0,-1 1-1 0 0,1-1 0 0 0,-1 0 1 0 0,1 1-1 0 0,0-1 1 0 0,0 0-1 0 0,0 1 0 0 0,1 2 1 0 0,6 0-5197 0 0,4-5 3771 0 0,-8 0 743 0 0</inkml:trace>
</inkml:ink>
</file>

<file path=ppt/ink/ink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4.337"/>
    </inkml:context>
    <inkml:brush xml:id="br0">
      <inkml:brushProperty name="width" value="0.05" units="cm"/>
      <inkml:brushProperty name="height" value="0.05" units="cm"/>
      <inkml:brushProperty name="color" value="#004F8B"/>
    </inkml:brush>
  </inkml:definitions>
  <inkml:trace contextRef="#ctx0" brushRef="#br0">183 0 4872 0 0,'15'14'8527'0'0,"-15"-12"-8157"0"0,0 0 0 0 0,0-1-1 0 0,0 1 1 0 0,0 0 0 0 0,0-1-1 0 0,0 1 1 0 0,0 0 0 0 0,-1-1 0 0 0,1 1-1 0 0,0 0 1 0 0,-1-1 0 0 0,0 1-1 0 0,1 0 1 0 0,-1-1 0 0 0,0 1-1 0 0,0-1 1 0 0,1 0 0 0 0,-1 1 0 0 0,-2 1-1 0 0,0 0 86 0 0,0 0 0 0 0,0-1 0 0 0,0 1 0 0 0,-1-1 0 0 0,1 0 0 0 0,-1 0 0 0 0,1 0 0 0 0,-7 2 0 0 0,5-1-158 0 0,-1-1 0 0 0,1-1 0 0 0,-1 1 0 0 0,0-1-1 0 0,1 0 1 0 0,-1 0 0 0 0,0-1 0 0 0,0 0 0 0 0,0 0 0 0 0,1 0 0 0 0,-1-1 0 0 0,-11-2 0 0 0,12 0-164 0 0,0 1 1 0 0,0-1-1 0 0,0-1 0 0 0,0 1 0 0 0,1-1 1 0 0,0 0-1 0 0,0 0 0 0 0,0 0 0 0 0,0 0 1 0 0,-3-6-1 0 0,-6-6 174 0 0,12 15 351 0 0,10 28-255 0 0,3 27 801 0 0,-4 2-3305 0 0,-6-4-6370 0 0,-1 0 1 0 0,-13 102-1 0 0,8-130 6503 0 0,0 0 55 0 0</inkml:trace>
</inkml:ink>
</file>

<file path=ppt/ink/ink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7.258"/>
    </inkml:context>
    <inkml:brush xml:id="br0">
      <inkml:brushProperty name="width" value="0.05" units="cm"/>
      <inkml:brushProperty name="height" value="0.05" units="cm"/>
      <inkml:brushProperty name="color" value="#004F8B"/>
    </inkml:brush>
  </inkml:definitions>
  <inkml:trace contextRef="#ctx0" brushRef="#br0">568 29 4032 0 0,'50'-28'17734'0'0,"-56"28"-17093"0"0,-33 0 766 0 0,-50 6 0 0 0,-25 2-379 0 0,68-8-606 0 0,-49-7-1 0 0,93 7-418 0 0,-1 0-1 0 0,1 1 0 0 0,-1-1 0 0 0,1 1 0 0 0,-1-1 1 0 0,1 1-1 0 0,0 0 0 0 0,0 0 0 0 0,-1 0 0 0 0,1 0 1 0 0,0 0-1 0 0,0 0 0 0 0,0 1 0 0 0,0-1 0 0 0,-3 4 0 0 0,-27 26 158 0 0,29-27-193 0 0,-16 17 129 0 0,2 0 0 0 0,1 1 0 0 0,1 0 0 0 0,0 2 0 0 0,2 0 0 0 0,1 0-1 0 0,-13 37 1 0 0,20-47 3 0 0,0 1-1 0 0,2-1 0 0 0,-1 1 1 0 0,2 0-1 0 0,0 0 0 0 0,1 0 1 0 0,0 1-1 0 0,1-1 1 0 0,1 0-1 0 0,1 0 0 0 0,0 0 1 0 0,1 0-1 0 0,0 0 0 0 0,10 26 1 0 0,-9-34-69 0 0,-1 0 1 0 0,1 0 0 0 0,0-1 0 0 0,0 1-1 0 0,1-1 1 0 0,0 0 0 0 0,0 0-1 0 0,1-1 1 0 0,-1 0 0 0 0,1 0 0 0 0,0 0-1 0 0,11 6 1 0 0,-5-5 17 0 0,1 1 0 0 0,0-2 0 0 0,0 0-1 0 0,1 0 1 0 0,-1-1 0 0 0,19 2 0 0 0,13 0-75 0 0,1-3-1 0 0,-1-2 1 0 0,52-4-1 0 0,62-14-2075 0 0,-135 13 527 0 0,-1-1 1 0 0,0-1-1 0 0,0-1 0 0 0,35-17 1 0 0,-53 22 768 0 0,-1 0 0 0 0,0 0 1 0 0,1 0-1 0 0,-1 0 0 0 0,0-1 1 0 0,-1 0-1 0 0,1 0 0 0 0,0 0 0 0 0,-1 0 1 0 0,1 0-1 0 0,-1-1 0 0 0,0 1 1 0 0,0-1-1 0 0,-1 0 0 0 0,1 0 0 0 0,-1 0 1 0 0,0-1-1 0 0,0 1 0 0 0,0 0 1 0 0,0-1-1 0 0,1-7 0 0 0,-3-1-789 0 0</inkml:trace>
</inkml:ink>
</file>

<file path=ppt/ink/ink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7.617"/>
    </inkml:context>
    <inkml:brush xml:id="br0">
      <inkml:brushProperty name="width" value="0.05" units="cm"/>
      <inkml:brushProperty name="height" value="0.05" units="cm"/>
      <inkml:brushProperty name="color" value="#004F8B"/>
    </inkml:brush>
  </inkml:definitions>
  <inkml:trace contextRef="#ctx0" brushRef="#br0">16 2 3756 0 0,'-16'5'11577'0'0,"30"-1"-10765"0"0,0 0-1 0 0,0-1 0 0 0,0-1 1 0 0,0-1-1 0 0,27 0 0 0 0,83-9 22 0 0,-62 3-3068 0 0,78-4-13995 0 0,-127 9 14417 0 0</inkml:trace>
</inkml:ink>
</file>

<file path=ppt/ink/ink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8.070"/>
    </inkml:context>
    <inkml:brush xml:id="br0">
      <inkml:brushProperty name="width" value="0.05" units="cm"/>
      <inkml:brushProperty name="height" value="0.05" units="cm"/>
      <inkml:brushProperty name="color" value="#004F8B"/>
    </inkml:brush>
  </inkml:definitions>
  <inkml:trace contextRef="#ctx0" brushRef="#br0">60 2 5609 0 0,'0'0'1977'0'0,"-15"-2"5993"0"0,12 4-7506 0 0,0-1 0 0 0,0 1 0 0 0,0 0 0 0 0,0 0 0 0 0,0 1 0 0 0,1-1 0 0 0,-1 1 0 0 0,1-1 1 0 0,0 1-1 0 0,0 0 0 0 0,0 0 0 0 0,0-1 0 0 0,0 2 0 0 0,0-1 0 0 0,1 0 0 0 0,0 0 0 0 0,-1 0 0 0 0,1 1 0 0 0,-1 5 0 0 0,2-8-366 0 0,0 1 0 0 0,0-1 0 0 0,0 1 0 0 0,0-1 0 0 0,0 1-1 0 0,0 0 1 0 0,0-1 0 0 0,1 1 0 0 0,-1-1 0 0 0,0 1 0 0 0,1-1 0 0 0,-1 1 0 0 0,1-1 0 0 0,0 1 0 0 0,-1-1 0 0 0,1 1 0 0 0,0-1-1 0 0,0 0 1 0 0,1 2 0 0 0,0-2-154 0 0,0 1-1 0 0,0-1 1 0 0,0 1-1 0 0,0-1 1 0 0,1 0 0 0 0,-1 0-1 0 0,0 0 1 0 0,0 0-1 0 0,1 0 1 0 0,-1-1-1 0 0,1 1 1 0 0,-1-1-1 0 0,1 0 1 0 0,-1 1 0 0 0,1-1-1 0 0,3 0 1 0 0,-3 0-16 0 0,-1-1 0 0 0,1 1 0 0 0,0 0 0 0 0,0-1 0 0 0,-1 1 0 0 0,1-1 0 0 0,0 0 1 0 0,-1 0-1 0 0,1 0 0 0 0,-1 0 0 0 0,1 0 0 0 0,-1-1 0 0 0,1 1 0 0 0,-1-1 0 0 0,0 0 1 0 0,3-2-1 0 0,-4 3 94 0 0,-1 0 0 0 0,1 1 0 0 0,-1-1 0 0 0,1 0 0 0 0,-1 1 0 0 0,0-1 0 0 0,1 0 0 0 0,-1 0 0 0 0,0 0 0 0 0,0 1 0 0 0,1-1 0 0 0,-1 0 0 0 0,0 0 1 0 0,0 0-1 0 0,0 1 0 0 0,0-1 0 0 0,0 0 0 0 0,0 0 0 0 0,0 0 0 0 0,0 1 0 0 0,-1-1 0 0 0,1 0 0 0 0,0-1 0 0 0,-1 0 72 0 0,-1 0 1 0 0,1 0-1 0 0,0 1 0 0 0,-1-1 1 0 0,1 0-1 0 0,-1 1 0 0 0,1-1 1 0 0,-1 1-1 0 0,0-1 0 0 0,0 1 1 0 0,1 0-1 0 0,-1 0 0 0 0,-2-2 1 0 0,-43-14 1654 0 0,46 17-2033 0 0,21 12-16526 0 0,-19-12 16419 0 0,0 0 0 0 0,0 0 1 0 0,0 0-1 0 0,2-1 0 0 0,24 1-5586 0 0,-27 0 5974 0 0,4-1-1946 0 0</inkml:trace>
</inkml:ink>
</file>

<file path=ppt/ink/ink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18.539"/>
    </inkml:context>
    <inkml:brush xml:id="br0">
      <inkml:brushProperty name="width" value="0.05" units="cm"/>
      <inkml:brushProperty name="height" value="0.05" units="cm"/>
      <inkml:brushProperty name="color" value="#004F8B"/>
    </inkml:brush>
  </inkml:definitions>
  <inkml:trace contextRef="#ctx0" brushRef="#br0">0 30 5404 0 0,'11'-11'6452'0'0,"4"-1"-3516"0"0,-11 11-2423 0 0,1-1-1 0 0,0 1 0 0 0,-1 0 1 0 0,1 0-1 0 0,0 1 1 0 0,0 0-1 0 0,0-1 1 0 0,-1 1-1 0 0,1 1 1 0 0,0-1-1 0 0,0 1 1 0 0,0 0-1 0 0,-1 0 1 0 0,1 0-1 0 0,-1 1 1 0 0,1 0-1 0 0,5 2 1 0 0,-6-2-354 0 0,0 1 0 0 0,-1-1 0 0 0,0 0-1 0 0,0 1 1 0 0,1-1 0 0 0,-1 1 0 0 0,-1 0 0 0 0,1 0 0 0 0,0 0 0 0 0,-1 1 0 0 0,0-1 0 0 0,1 1 0 0 0,-1-1 0 0 0,-1 1 0 0 0,1 0-1 0 0,0-1 1 0 0,-1 1 0 0 0,0 0 0 0 0,0 0 0 0 0,0 0 0 0 0,0 0 0 0 0,-1 0 0 0 0,0 0 0 0 0,1 0 0 0 0,-2 1 0 0 0,1-1-1 0 0,0 0 1 0 0,-1 0 0 0 0,0 0 0 0 0,1 0 0 0 0,-3 5 0 0 0,-21 41 1453 0 0,21-42-786 0 0,19-26-975 0 0,-7 8-123 0 0,-4 4 206 0 0,16-17 26 0 0,-2 0 0 0 0,18-27 0 0 0,-37 48 845 0 0,-4 25-354 0 0,2-17-439 0 0,1 0 1 0 0,0 0-1 0 0,0 0 1 0 0,0 1-1 0 0,1-1 0 0 0,0 0 1 0 0,0 1-1 0 0,0-1 1 0 0,1 1-1 0 0,0-1 1 0 0,0 0-1 0 0,1 0 0 0 0,0 0 1 0 0,0 0-1 0 0,0 0 1 0 0,1 0-1 0 0,-1 0 1 0 0,6 7-1 0 0,-3-7-587 0 0,1 0 0 0 0,0 0 0 0 0,0-1 0 0 0,0 1 0 0 0,1-1 0 0 0,0 0 0 0 0,0-1 0 0 0,0 0 0 0 0,1 0 0 0 0,-1-1 0 0 0,1 1 0 0 0,0-2 0 0 0,11 4 0 0 0,8 1-3259 0 0,1-2 0 0 0,46 4 0 0 0,-27-7 161 0 0,1-2 1 0 0,54-7 0 0 0,-63 2 1976 0 0</inkml:trace>
</inkml:ink>
</file>

<file path=ppt/ink/ink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8.962"/>
    </inkml:context>
    <inkml:brush xml:id="br0">
      <inkml:brushProperty name="width" value="0.05" units="cm"/>
      <inkml:brushProperty name="height" value="0.05" units="cm"/>
      <inkml:brushProperty name="color" value="#004F8B"/>
    </inkml:brush>
  </inkml:definitions>
  <inkml:trace contextRef="#ctx0" brushRef="#br0">166 22 4648 0 0,'10'-22'27733'0'0,"-18"29"-27711"0"0,-1 0 1 0 0,1 1-1 0 0,1 0 1 0 0,-1 0-1 0 0,2 1 1 0 0,-1-1-1 0 0,1 1 1 0 0,0 1-1 0 0,1-1 1 0 0,0 1-1 0 0,0 0 0 0 0,1 0 1 0 0,-4 18-1 0 0,-5 21 14 0 0,-11 82 0 0 0,23-123-36 0 0,-36 533 0 0 0,33-386 0 0 0,3-139 0 0 0,-2 253 0 0 0,5-225 0 0 0,2 0 0 0 0,2-1 0 0 0,1 1 0 0 0,15 43 0 0 0,-19-76 0 0 0,1 1 0 0 0,1-1 0 0 0,-1-1 0 0 0,2 1 0 0 0,-1-1 0 0 0,2 0 0 0 0,-1 0 0 0 0,1-1 0 0 0,1 0 0 0 0,-1 0 0 0 0,2 0 0 0 0,-1-1 0 0 0,1-1 0 0 0,0 1 0 0 0,1-1 0 0 0,0-1 0 0 0,0 0 0 0 0,19 8 0 0 0,-18-9 0 0 0,1-3 0 0 0,0 0-2677 0 0</inkml:trace>
</inkml:ink>
</file>

<file path=ppt/ink/ink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6.149"/>
    </inkml:context>
    <inkml:brush xml:id="br0">
      <inkml:brushProperty name="width" value="0.05" units="cm"/>
      <inkml:brushProperty name="height" value="0.05" units="cm"/>
      <inkml:brushProperty name="color" value="#004F8B"/>
    </inkml:brush>
  </inkml:definitions>
  <inkml:trace contextRef="#ctx0" brushRef="#br0">2 29 5300 0 0,'-1'2'27007'0'0,"5"0"-26657"0"0,14 2-3824 0 0,-5-6 5949 0 0,79-25-1366 0 0,-82 24-1109 0 0,-2 0 0 0 0,-7 2 0 0 0,0 1 0 0 0,0 0 0 0 0,0 0 0 0 0,0 0 0 0 0,0 0 0 0 0,0 0 0 0 0,0 0 0 0 0,0 0 0 0 0,0 0 0 0 0,0 0 0 0 0,0 0 0 0 0,1 0 0 0 0,-1 1 0 0 0,0-1 0 0 0,0 1 0 0 0,0-1 0 0 0,-1 1 0 0 0,1-1 0 0 0,0 1 0 0 0,0-1 0 0 0,0 1 0 0 0,0 0 0 0 0,0-1 0 0 0,-1 1 0 0 0,1 0 0 0 0,0 0 0 0 0,-1 0 0 0 0,1-1 0 0 0,0 1 0 0 0,-1 0 0 0 0,1 0 0 0 0,-1 0 0 0 0,1 0 0 0 0,-1 1 0 0 0,8 29 0 0 0,-8-29 0 0 0,4 29 0 0 0,-1 1 0 0 0,-2 0 0 0 0,-1 0 0 0 0,-2-1 0 0 0,-1 1 0 0 0,-1 0 0 0 0,-2-1 0 0 0,-1 0 0 0 0,-1 0 0 0 0,-2-1 0 0 0,-1 0 0 0 0,-21 41 0 0 0,29-66 0 0 0,1-1 0 0 0,0 0 0 0 0,0-1 0 0 0,0 1 0 0 0,-1-1 0 0 0,1 0 0 0 0,-1 0 0 0 0,0 0 0 0 0,0 0 0 0 0,0 0 0 0 0,0 0 0 0 0,-1-1 0 0 0,1 1 0 0 0,-1-1 0 0 0,-4 2 0 0 0,7-4-102 0 0,1 1 0 0 0,-1-1 0 0 0,0 0 1 0 0,0 1-1 0 0,0-1 0 0 0,0 0 0 0 0,0 0 0 0 0,0 0 0 0 0,0 0 1 0 0,0 0-1 0 0,0 0 0 0 0,1 0 0 0 0,-1 0 0 0 0,0 0 0 0 0,0 0 1 0 0,0 0-1 0 0,0-1 0 0 0,0 1 0 0 0,0 0 0 0 0,0-1 0 0 0,1 1 1 0 0,-1-1-1 0 0,0 1 0 0 0,0-1 0 0 0,0 1 0 0 0,1-1 0 0 0,-1 1 0 0 0,0-1 1 0 0,1 0-1 0 0,-1 1 0 0 0,0-1 0 0 0,1 0 0 0 0,-1 0 0 0 0,1 1 1 0 0,-1-1-1 0 0,1 0 0 0 0,0 0 0 0 0,-1 0 0 0 0,1 0 0 0 0,0 0 1 0 0,0 0-1 0 0,-1 1 0 0 0,1-1 0 0 0,0 0 0 0 0,0 0 0 0 0,0-2 0 0 0,-1-37-6782 0 0,1 40 6591 0 0,5-46-9136 0 0,9-24 541 0 0,-8 50 7262 0 0</inkml:trace>
</inkml:ink>
</file>

<file path=ppt/ink/ink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6.805"/>
    </inkml:context>
    <inkml:brush xml:id="br0">
      <inkml:brushProperty name="width" value="0.05" units="cm"/>
      <inkml:brushProperty name="height" value="0.05" units="cm"/>
      <inkml:brushProperty name="color" value="#004F8B"/>
    </inkml:brush>
  </inkml:definitions>
  <inkml:trace contextRef="#ctx0" brushRef="#br0">49 16 4124 0 0,'-12'-11'28616'0'0,"12"11"-28725"0"0,-1-1 1 0 0,0 0-1 0 0,0 1 1 0 0,0-1 0 0 0,1 1-1 0 0,-1 0 1 0 0,0-1-1 0 0,0 1 1 0 0,0 0-1 0 0,0 0 1 0 0,0-1 0 0 0,0 1-1 0 0,0 0 1 0 0,0 0-1 0 0,0 0 1 0 0,0 0 0 0 0,0 0-1 0 0,0 0 1 0 0,0 0-1 0 0,1 1 1 0 0,-1-1-1 0 0,0 0 1 0 0,0 0 0 0 0,0 1-1 0 0,0-1 1 0 0,0 1-1 0 0,0-1 1 0 0,0 0-1 0 0,1 1 1 0 0,-1 0 0 0 0,0-1-1 0 0,0 1 1 0 0,1-1-1 0 0,-1 1 1 0 0,0 0 0 0 0,0 1-1 0 0,-4 6-6463 0 0</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1.291"/>
    </inkml:context>
    <inkml:brush xml:id="br0">
      <inkml:brushProperty name="width" value="0.05" units="cm"/>
      <inkml:brushProperty name="height" value="0.05" units="cm"/>
      <inkml:brushProperty name="color" value="#E71224"/>
    </inkml:brush>
  </inkml:definitions>
  <inkml:trace contextRef="#ctx0" brushRef="#br0">272 169 4760 0 0,'13'-13'14164'0'0,"-16"21"-13867"0"0,0 0 0 0 0,-1-1 0 0 0,0 1 0 0 0,0-1 0 0 0,-1 1 0 0 0,0-1 0 0 0,0 0 0 0 0,-1-1 0 0 0,0 0 0 0 0,-7 7 0 0 0,0-2 201 0 0,0 0-1 0 0,0-1 0 0 0,-1-1 1 0 0,-23 12-1 0 0,33-18-397 0 0,0-2 0 0 0,-1 1-1 0 0,1 0 1 0 0,-1-1 0 0 0,1 0-1 0 0,-1 0 1 0 0,1 0-1 0 0,-1 0 1 0 0,0-1 0 0 0,1 0-1 0 0,-1 0 1 0 0,0 0 0 0 0,1 0-1 0 0,-1-1 1 0 0,0 0 0 0 0,1 0-1 0 0,-1 0 1 0 0,1-1 0 0 0,-9-3-1 0 0,11 3-55 0 0,-1 1-1 0 0,0-1 0 0 0,1 0 0 0 0,-1-1 1 0 0,1 1-1 0 0,-1 0 0 0 0,1-1 1 0 0,0 1-1 0 0,0-1 0 0 0,0 0 0 0 0,1 1 1 0 0,-1-1-1 0 0,1 0 0 0 0,-1 0 1 0 0,1 0-1 0 0,0 0 0 0 0,0-1 0 0 0,0 1 1 0 0,1 0-1 0 0,-1 0 0 0 0,1-1 1 0 0,-1 1-1 0 0,1 0 0 0 0,0 0 0 0 0,1-1 1 0 0,-1 1-1 0 0,0 0 0 0 0,2-4 1 0 0,0-4-31 0 0,1-1 0 0 0,1 1 0 0 0,0 0 0 0 0,1 0 0 0 0,0 0 0 0 0,7-12 1 0 0,28-31-3671 0 0,-1 15-4043 0 0,4 7-5960 0 0,-35 27 11894 0 0</inkml:trace>
</inkml:ink>
</file>

<file path=ppt/ink/ink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37.399"/>
    </inkml:context>
    <inkml:brush xml:id="br0">
      <inkml:brushProperty name="width" value="0.05" units="cm"/>
      <inkml:brushProperty name="height" value="0.05" units="cm"/>
      <inkml:brushProperty name="color" value="#004F8B"/>
    </inkml:brush>
  </inkml:definitions>
  <inkml:trace contextRef="#ctx0" brushRef="#br0">306 27 6265 0 0,'-1'-15'6687'0'0,"2"15"-6408"0"0,-1-1 0 0 0,0 1 0 0 0,0 0 0 0 0,0-1 0 0 0,0 1 0 0 0,0-1 0 0 0,0 1 0 0 0,0-1 0 0 0,0 1 0 0 0,-1 0 0 0 0,1-1 0 0 0,0 1 0 0 0,0-1 0 0 0,0 1 0 0 0,0 0 0 0 0,0-1 0 0 0,-3-2 2231 0 0,3 3-2231 0 0,0 0 0 0 0,-1 0 0 0 0,1-1 0 0 0,0 1 0 0 0,-1 0 0 0 0,1 0 0 0 0,-1 0 0 0 0,1 0 0 0 0,-1-1 0 0 0,-11 7 474 0 0,0 1 0 0 0,1 0 0 0 0,0 1-1 0 0,0 0 1 0 0,-15 15 0 0 0,-53 57 1391 0 0,49-48-1507 0 0,-7 9 128 0 0,-31 30 795 0 0,150-148-4293 0 0,80-98 0 0 0,-150 162 2993 0 0,-11 12-200 0 0,-1 0 1 0 0,1 0-1 0 0,0 0 1 0 0,0 1 0 0 0,0-1-1 0 0,0 0 1 0 0,0 1-1 0 0,0-1 1 0 0,0 1-1 0 0,0-1 1 0 0,0 1-1 0 0,0-1 1 0 0,0 1-1 0 0,0 0 1 0 0,0-1-1 0 0,1 1 1 0 0,-1 0-1 0 0,0 0 1 0 0,0 0-1 0 0,0 0 1 0 0,0 0 0 0 0,1 0-1 0 0,-1 0 1 0 0,0 1-1 0 0,0-1 1 0 0,0 0-1 0 0,0 0 1 0 0,0 1-1 0 0,0-1 1 0 0,0 1-1 0 0,0-1 1 0 0,0 1-1 0 0,0 0 1 0 0,0-1-1 0 0,0 1 1 0 0,0 0 0 0 0,0 0-1 0 0,0-1 1 0 0,0 1-1 0 0,-1 0 1 0 0,1 0-1 0 0,0 0 1 0 0,-1 0-1 0 0,1 0 1 0 0,-1 0-1 0 0,2 2 1 0 0,5 9 345 0 0,0 0-1 0 0,0 0 1 0 0,6 16 0 0 0,-4-8-102 0 0,34 55 540 0 0,7-4-4967 0 0,7-6-5772 0 0,7-9-6575 0 0,-57-51 14646 0 0</inkml:trace>
</inkml:ink>
</file>

<file path=ppt/ink/ink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0.368"/>
    </inkml:context>
    <inkml:brush xml:id="br0">
      <inkml:brushProperty name="width" value="0.05" units="cm"/>
      <inkml:brushProperty name="height" value="0.05" units="cm"/>
      <inkml:brushProperty name="color" value="#004F8B"/>
    </inkml:brush>
  </inkml:definitions>
  <inkml:trace contextRef="#ctx0" brushRef="#br0">337 0 3724 0 0,'0'0'1673'0'0,"-7"13"3013"0"0,41 53 2422 0 0,4-1-3386 0 0,38 73-61 0 0,-58-95-3128 0 0,-2 1 0 0 0,-2 1 0 0 0,-2 1 0 0 0,-1 0 0 0 0,-3 0 0 0 0,-2 1 0 0 0,-2 0 0 0 0,-2 0 0 0 0,-7 77 0 0 0,-3-57-198 0 0,-2 1 1 0 0,-4-2-1 0 0,-2 1 1 0 0,-3-2-1 0 0,-4-1 1 0 0,-31 67-1 0 0,-196 369 163 0 0,219-448-3149 0 0,29-50 836 0 0,1-2 1431 0 0,0 1 0 0 0,0-1 0 0 0,0 1 1 0 0,0-1-1 0 0,0 0 0 0 0,0 1 0 0 0,0-1 1 0 0,0 0-1 0 0,0 0 0 0 0,-1 0 0 0 0,1 0 0 0 0,0 0 1 0 0,0 0-1 0 0,0 0 0 0 0,0 0 0 0 0,0 0 1 0 0,0 0-1 0 0,0-1 0 0 0,0 1 0 0 0,-2-1 0 0 0,-28-6-6985 0 0,-38-11-3652 0 0,56 13 9483 0 0</inkml:trace>
</inkml:ink>
</file>

<file path=ppt/ink/ink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1.384"/>
    </inkml:context>
    <inkml:brush xml:id="br0">
      <inkml:brushProperty name="width" value="0.05" units="cm"/>
      <inkml:brushProperty name="height" value="0.05" units="cm"/>
      <inkml:brushProperty name="color" value="#004F8B"/>
    </inkml:brush>
  </inkml:definitions>
  <inkml:trace contextRef="#ctx0" brushRef="#br0">75 48 5465 0 0,'0'0'13523'0'0,"15"39"-8227"0"0,-11-34-5001 0 0,0 1 0 0 0,0-1-1 0 0,1 0 1 0 0,0 0 0 0 0,0 0 0 0 0,1 0-1 0 0,-1-1 1 0 0,1 0 0 0 0,0 0-1 0 0,0-1 1 0 0,0 0 0 0 0,0 0 0 0 0,1 0-1 0 0,-1 0 1 0 0,1-1 0 0 0,0 0-1 0 0,-1-1 1 0 0,1 0 0 0 0,0 0 0 0 0,0 0-1 0 0,13-1 1 0 0,-7 0-274 0 0,0 0-1 0 0,1 0 1 0 0,-1-2 0 0 0,0 0-1 0 0,0 0 1 0 0,0-1-1 0 0,0-1 1 0 0,0 0 0 0 0,-1-1-1 0 0,21-10 1 0 0,-25 10-71 0 0,-1 0 1 0 0,0-1-1 0 0,-1 1 1 0 0,1-2-1 0 0,8-9 1 0 0,-13 13 45 0 0,0 1 1 0 0,0 0-1 0 0,-1-1 0 0 0,1 1 1 0 0,0-1-1 0 0,-1 0 0 0 0,0 1 1 0 0,0-1-1 0 0,1 0 1 0 0,-2 0-1 0 0,1 0 0 0 0,0 0 1 0 0,-1 0-1 0 0,1 0 1 0 0,-1 0-1 0 0,0 0 0 0 0,0 0 1 0 0,0 0-1 0 0,-1-5 0 0 0,1 7 17 0 0,-1 0-1 0 0,0 0 0 0 0,1 0 1 0 0,-1 0-1 0 0,0 0 0 0 0,0 0 1 0 0,0 1-1 0 0,1-1 0 0 0,-1 0 1 0 0,0 0-1 0 0,0 1 0 0 0,0-1 1 0 0,0 0-1 0 0,-1 1 0 0 0,1-1 0 0 0,0 1 1 0 0,0-1-1 0 0,0 1 0 0 0,0 0 1 0 0,0-1-1 0 0,-1 1 0 0 0,1 0 1 0 0,0 0-1 0 0,0 0 0 0 0,0 0 1 0 0,-1 0-1 0 0,1 0 0 0 0,-2 1 1 0 0,-36 6 350 0 0,8 3-234 0 0,1 1 1 0 0,0 2-1 0 0,0 0 0 0 0,1 3 0 0 0,1 0 0 0 0,1 2 0 0 0,1 0 1 0 0,0 2-1 0 0,1 1 0 0 0,-41 46 0 0 0,61-60-129 0 0,0-1 0 0 0,0 1 0 0 0,1-1 0 0 0,0 1 0 0 0,0 1 0 0 0,1-1 0 0 0,0 0 0 0 0,0 1 0 0 0,0 0 0 0 0,1-1 0 0 0,-1 14 0 0 0,2-16 0 0 0,1-1 0 0 0,0 0 0 0 0,1 1 0 0 0,-1-1 0 0 0,1 1 0 0 0,0-1 0 0 0,0 0 0 0 0,0 1 0 0 0,0-1 0 0 0,1 0 0 0 0,0 0 0 0 0,0 0 0 0 0,0 0 0 0 0,0 0 0 0 0,1-1 0 0 0,-1 1 0 0 0,1-1 0 0 0,0 1 0 0 0,0-1 0 0 0,0 0 0 0 0,1 0 0 0 0,5 3 0 0 0,9 7-595 0 0,0-1-1 0 0,35 15 1 0 0,-21-13-1730 0 0,1-2 1 0 0,57 14 0 0 0,-28-14-1087 0 0,0-3-1 0 0,81 2 1 0 0,-100-10 535 0 0,1-3 0 0 0,-1-1 1 0 0,69-15-1 0 0,-71 9 1145 0 0</inkml:trace>
</inkml:ink>
</file>

<file path=ppt/ink/ink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2.431"/>
    </inkml:context>
    <inkml:brush xml:id="br0">
      <inkml:brushProperty name="width" value="0.05" units="cm"/>
      <inkml:brushProperty name="height" value="0.05" units="cm"/>
      <inkml:brushProperty name="color" value="#004F8B"/>
    </inkml:brush>
  </inkml:definitions>
  <inkml:trace contextRef="#ctx0" brushRef="#br0">154 27 4636 0 0,'1'-1'501'0'0,"-1"0"0"0"0,1 0-1 0 0,-1 0 1 0 0,0 0 0 0 0,1 0-1 0 0,-1 0 1 0 0,0 0 0 0 0,0 0-1 0 0,0 0 1 0 0,1 0 0 0 0,-1 0-1 0 0,-1 0 1 0 0,1 0 0 0 0,0 0-1 0 0,0 0 1 0 0,0 0 0 0 0,0 0 0 0 0,-1 0-1 0 0,1 0 1 0 0,0 0 0 0 0,-1 0-1 0 0,1 0 1 0 0,-1 1 0 0 0,1-1-1 0 0,-2-1 1 0 0,1 1-234 0 0,0 1 0 0 0,0 0 0 0 0,0 0 0 0 0,0 0 0 0 0,0 0 0 0 0,0 1 1 0 0,0-1-1 0 0,0 0 0 0 0,0 0 0 0 0,0 0 0 0 0,0 1 0 0 0,0-1 0 0 0,0 1 0 0 0,0-1 0 0 0,0 1 0 0 0,0-1 0 0 0,0 1 1 0 0,0-1-1 0 0,-1 2 0 0 0,-43 40 2962 0 0,34-28-2635 0 0,0 1-1 0 0,1 0 1 0 0,1 1 0 0 0,1 0-1 0 0,0 1 1 0 0,0-1-1 0 0,-8 36 1 0 0,14-46-679 0 0,1 0 0 0 0,0 0 0 0 0,1 0 0 0 0,0 0 0 0 0,0 0 0 0 0,0 0 0 0 0,0 0 1 0 0,1 0-1 0 0,0 0 0 0 0,1-1 0 0 0,-1 1 0 0 0,3 6 0 0 0,-1-7-396 0 0,-1-1 1 0 0,1 0-1 0 0,0 1 0 0 0,0-1 1 0 0,0-1-1 0 0,0 1 0 0 0,1 0 1 0 0,-1-1-1 0 0,1 1 0 0 0,0-1 1 0 0,0 0-1 0 0,1-1 0 0 0,-1 1 1 0 0,0-1-1 0 0,1 1 0 0 0,6 1 1 0 0,-8-3-330 0 0,1 1 1 0 0,-1-1 0 0 0,0 0-1 0 0,1-1 1 0 0,-1 1 0 0 0,0-1-1 0 0,1 1 1 0 0,-1-1 0 0 0,1 0-1 0 0,-1 0 1 0 0,0 0 0 0 0,1-1-1 0 0,-1 1 1 0 0,1-1 0 0 0,-1 0-1 0 0,4-1 1 0 0,29-21-3891 0 0,-19 11 2892 0 0</inkml:trace>
</inkml:ink>
</file>

<file path=ppt/ink/ink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2.806"/>
    </inkml:context>
    <inkml:brush xml:id="br0">
      <inkml:brushProperty name="width" value="0.05" units="cm"/>
      <inkml:brushProperty name="height" value="0.05" units="cm"/>
      <inkml:brushProperty name="color" value="#004F8B"/>
    </inkml:brush>
  </inkml:definitions>
  <inkml:trace contextRef="#ctx0" brushRef="#br0">15 37 5332 0 0,'-14'-9'13639'0'0,"22"5"-12981"0"0,-7 4-442 0 0,-1-1 0 0 0,1 1 1 0 0,0 0-1 0 0,0 0 0 0 0,0-1 0 0 0,0 1 1 0 0,0-1-1 0 0,-1 1 0 0 0,1-1 1 0 0,0 1-1 0 0,0-1 0 0 0,-1 1 0 0 0,1-1 1 0 0,0 1-1 0 0,-1-1 0 0 0,1 0 0 0 0,-1 0 1 0 0,1 1-1 0 0,-1-1 0 0 0,1 0 1 0 0,-1 0-1 0 0,0 0 0 0 0,1 1 0 0 0,-1-1 1 0 0,0 0-1 0 0,1 0 0 0 0,-1 0 1 0 0,0 0-1 0 0,0 0 0 0 0,0 0 0 0 0,0-1 1 0 0,-1 0 1258 0 0,14 33-26452 0 0,-11-23 23217 0 0</inkml:trace>
</inkml:ink>
</file>

<file path=ppt/ink/ink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3.524"/>
    </inkml:context>
    <inkml:brush xml:id="br0">
      <inkml:brushProperty name="width" value="0.05" units="cm"/>
      <inkml:brushProperty name="height" value="0.05" units="cm"/>
      <inkml:brushProperty name="color" value="#004F8B"/>
    </inkml:brush>
  </inkml:definitions>
  <inkml:trace contextRef="#ctx0" brushRef="#br0">237 20 3972 0 0,'-8'-20'17941'0'0,"-11"43"-13266"0"0,-18 49-3066 0 0,-2 11-1244 0 0,8-17 478 0 0,2 0 1 0 0,-24 87-1 0 0,47-130-704 0 0,1 0 1 0 0,1 0 0 0 0,1 1-1 0 0,1-1 1 0 0,1 1-1 0 0,1 0 1 0 0,1-1 0 0 0,2 1-1 0 0,0-1 1 0 0,1 0-1 0 0,8 24 1 0 0,23 44-555 0 0,1-5-224 0 0,-23-122-28697 0 0,-9 28 27631 0 0</inkml:trace>
</inkml:ink>
</file>

<file path=ppt/ink/ink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3.899"/>
    </inkml:context>
    <inkml:brush xml:id="br0">
      <inkml:brushProperty name="width" value="0.05" units="cm"/>
      <inkml:brushProperty name="height" value="0.05" units="cm"/>
      <inkml:brushProperty name="color" value="#004F8B"/>
    </inkml:brush>
  </inkml:definitions>
  <inkml:trace contextRef="#ctx0" brushRef="#br0">79 31 4788 0 0,'6'-30'12439'0'0,"-8"44"-3984"0"0,-3 20-3864 0 0,-2-5-3741 0 0,-45 173 730 0 0,34-121-2702 0 0,74-92-26979 0 0,-42-1 26145 0 0</inkml:trace>
</inkml:ink>
</file>

<file path=ppt/ink/ink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4.306"/>
    </inkml:context>
    <inkml:brush xml:id="br0">
      <inkml:brushProperty name="width" value="0.05" units="cm"/>
      <inkml:brushProperty name="height" value="0.05" units="cm"/>
      <inkml:brushProperty name="color" value="#004F8B"/>
    </inkml:brush>
  </inkml:definitions>
  <inkml:trace contextRef="#ctx0" brushRef="#br0">283 8 4032 0 0,'5'-8'15247'0'0,"-24"19"-14317"0"0,0-1 0 0 0,-1-2 1 0 0,0 0-1 0 0,0-1 0 0 0,-35 8 0 0 0,-50 17 961 0 0,95-29-1614 0 0,-9 7 266 0 0,57 18-86 0 0,-21-15-285 0 0,0 0-1 0 0,-1 1 1 0 0,-1 0 0 0 0,0 1-1 0 0,23 33 1 0 0,6 4-625 0 0,-18-29-2392 0 0,-21-20 322 0 0,0 0 0 0 0,1 0 0 0 0,0 0 0 0 0,-1-1 0 0 0,1 0 0 0 0,11 3 0 0 0,5-3-2556 0 0,-19-2 3255 0 0</inkml:trace>
</inkml:ink>
</file>

<file path=ppt/ink/ink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4.931"/>
    </inkml:context>
    <inkml:brush xml:id="br0">
      <inkml:brushProperty name="width" value="0.05" units="cm"/>
      <inkml:brushProperty name="height" value="0.05" units="cm"/>
      <inkml:brushProperty name="color" value="#004F8B"/>
    </inkml:brush>
  </inkml:definitions>
  <inkml:trace contextRef="#ctx0" brushRef="#br0">7 25 3952 0 0,'0'0'261'0'0,"-1"0"0"0"0,1 0-1 0 0,-3-3 2347 0 0,3 3-2346 0 0,0 0-1 0 0,-1-1 1 0 0,1 1 0 0 0,0 0-1 0 0,0-1 1 0 0,0 1 0 0 0,-1 0-1 0 0,1-1 1 0 0,0 1-1 0 0,0 0 1 0 0,0-1 0 0 0,0 1-1 0 0,0 0 1 0 0,0-1 0 0 0,0 1-1 0 0,0-1 1 0 0,0 1 0 0 0,0 0-1 0 0,0-1 1 0 0,0 1 0 0 0,0-1-1 0 0,0 1 1 0 0,0 0 0 0 0,1-1-1 0 0,-1 1 1 0 0,0 0 0 0 0,0-1-1 0 0,0 1 1 0 0,1-1 0 0 0,21-6 4417 0 0,51 4-3930 0 0,-48 3 771 0 0,68 0 1096 0 0,-93 0-2591 0 0,1 0 1 0 0,-1 0 0 0 0,0 0-1 0 0,1 0 1 0 0,-1 0-1 0 0,0 0 1 0 0,1 0-1 0 0,-1 0 1 0 0,0 0-1 0 0,1 0 1 0 0,-1 0-1 0 0,0 0 1 0 0,1 0-1 0 0,-1 0 1 0 0,0 0-1 0 0,1 1 1 0 0,-1-1 0 0 0,0 0-1 0 0,0 0 1 0 0,1 0-1 0 0,-1 1 1 0 0,0-1-1 0 0,0 0 1 0 0,1 0-1 0 0,-1 1 1 0 0,0-1-1 0 0,0 0 1 0 0,0 0-1 0 0,1 1 1 0 0,-1-1-1 0 0,0 0 1 0 0,0 1 0 0 0,0-1-1 0 0,0 0 1 0 0,0 1-1 0 0,0-1 1 0 0,-4 16 443 0 0,-17 14-169 0 0,20-28-263 0 0,-43 53 340 0 0,23-31-260 0 0,2 1 0 0 0,1 0 1 0 0,0 1-1 0 0,2 1 0 0 0,-12 29 1 0 0,27-54-103 0 0,0-1-1 0 0,1 1 1 0 0,-1 0 0 0 0,1-1 0 0 0,-1 1-1 0 0,1 0 1 0 0,0-1 0 0 0,0 1 0 0 0,0 0-1 0 0,0 0 1 0 0,0-1 0 0 0,0 1 0 0 0,0 0 0 0 0,0 0-1 0 0,1-1 1 0 0,-1 1 0 0 0,1 0 0 0 0,-1-1-1 0 0,1 1 1 0 0,0-1 0 0 0,0 1 0 0 0,0 1-1 0 0,2-1-16 0 0,-1 1-1 0 0,0-1 0 0 0,1 0 0 0 0,-1 0 0 0 0,1 0 0 0 0,-1 0 0 0 0,1 0 1 0 0,0 0-1 0 0,0-1 0 0 0,0 0 0 0 0,3 2 0 0 0,10 2-504 0 0,1-1-1 0 0,-1 0 1 0 0,29 1-1 0 0,-30-3-539 0 0,26-1-3292 0 0,-20-3-1430 0 0,-1-1-1 0 0,35-11 0 0 0,-41 10 3977 0 0</inkml:trace>
</inkml:ink>
</file>

<file path=ppt/ink/ink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5.274"/>
    </inkml:context>
    <inkml:brush xml:id="br0">
      <inkml:brushProperty name="width" value="0.05" units="cm"/>
      <inkml:brushProperty name="height" value="0.05" units="cm"/>
      <inkml:brushProperty name="color" value="#004F8B"/>
    </inkml:brush>
  </inkml:definitions>
  <inkml:trace contextRef="#ctx0" brushRef="#br0">0 11 5529 0 0,'3'-1'11173'0'0,"23"-3"-10619"0"0,-1 2 203 0 0,74-2 1938 0 0,-67 6-5716 0 0,-1 2-3948 0 0,-21-10-1592 0 0</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11:21.728"/>
    </inkml:context>
    <inkml:brush xml:id="br0">
      <inkml:brushProperty name="width" value="0.05" units="cm"/>
      <inkml:brushProperty name="height" value="0.05" units="cm"/>
      <inkml:brushProperty name="color" value="#E71224"/>
    </inkml:brush>
  </inkml:definitions>
  <inkml:trace contextRef="#ctx0" brushRef="#br0">81 255 3764 0 0,'-2'-14'2209'0'0,"0"0"-1"0"0,1-1 0 0 0,1 1 1 0 0,1-18-1 0 0,0 19-1569 0 0,1 0-1 0 0,0 0 1 0 0,1 0 0 0 0,0 0 0 0 0,1 1-1 0 0,1-1 1 0 0,0 1 0 0 0,7-14 0 0 0,-9 23-541 0 0,-1-1 1 0 0,1 1-1 0 0,0 0 1 0 0,0 0 0 0 0,0 0-1 0 0,0 0 1 0 0,1 1-1 0 0,-1-1 1 0 0,8-3 0 0 0,-9 5-26 0 0,-1 0-49 0 0,0 1 0 0 0,1-1 0 0 0,-1 1-1 0 0,0 0 1 0 0,1-1 0 0 0,-1 1 0 0 0,1 0 0 0 0,-1 0 0 0 0,1-1 0 0 0,-1 1-1 0 0,0 0 1 0 0,1 1 0 0 0,1-1 0 0 0,-3 5-100 0 0,0 0-1 0 0,0 0 1 0 0,-1 0-1 0 0,0 0 1 0 0,0 0 0 0 0,0 0-1 0 0,0 0 1 0 0,-1 0-1 0 0,1-1 1 0 0,-1 1-1 0 0,-1-1 1 0 0,-3 7 0 0 0,-40 59-4682 0 0,32-51 1729 0 0,-7 11-2622 0 0,-37 40 0 0 0,42-53 3905 0 0</inkml:trace>
</inkml:ink>
</file>

<file path=ppt/ink/ink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6.342"/>
    </inkml:context>
    <inkml:brush xml:id="br0">
      <inkml:brushProperty name="width" value="0.05" units="cm"/>
      <inkml:brushProperty name="height" value="0.05" units="cm"/>
      <inkml:brushProperty name="color" value="#004F8B"/>
    </inkml:brush>
  </inkml:definitions>
  <inkml:trace contextRef="#ctx0" brushRef="#br0">43 2 4164 0 0,'-6'-1'11703'0'0,"6"1"-11501"0"0,-11 14 2667 0 0,-5 22-1286 0 0,13-26-1146 0 0,1 1-1 0 0,0-1 0 0 0,0 1 1 0 0,2 0-1 0 0,-1 0 1 0 0,1 0-1 0 0,1 0 0 0 0,0 0 1 0 0,0-1-1 0 0,1 1 0 0 0,5 16 1 0 0,-6-23-386 0 0,1 0 1 0 0,0 0-1 0 0,-1 0 1 0 0,2 0-1 0 0,-1 0 1 0 0,0-1-1 0 0,1 1 1 0 0,-1-1-1 0 0,1 1 1 0 0,0-1-1 0 0,1 0 1 0 0,-1 0-1 0 0,0-1 1 0 0,1 1-1 0 0,-1-1 1 0 0,1 1-1 0 0,0-1 0 0 0,0 0 1 0 0,0-1-1 0 0,0 1 1 0 0,0-1-1 0 0,0 1 1 0 0,0-1-1 0 0,1 0 1 0 0,-1-1-1 0 0,0 1 1 0 0,1-1-1 0 0,-1 0 1 0 0,0 0-1 0 0,1 0 1 0 0,5-2-1 0 0,-1 1-41 0 0,0-1-1 0 0,1 0 0 0 0,-2 0 1 0 0,1-1-1 0 0,0 0 0 0 0,0-1 1 0 0,-1 0-1 0 0,0 0 0 0 0,0-1 1 0 0,13-10-1 0 0,-8 4 79 0 0,0 0 1 0 0,-1-2-1 0 0,0 1 0 0 0,17-26 0 0 0,-28 36-40 0 0,5 41-37 0 0,-4-32-37 0 0,0 1-1 0 0,0-1 1 0 0,1 0-1 0 0,-1 1 1 0 0,2-1 0 0 0,-1-1-1 0 0,1 1 1 0 0,0 0 0 0 0,1-1-1 0 0,-1 0 1 0 0,1 0-1 0 0,0 0 1 0 0,1-1 0 0 0,0 1-1 0 0,-1-1 1 0 0,2-1 0 0 0,-1 1-1 0 0,0-1 1 0 0,14 6-1 0 0,-14-7 2 0 0,-1-1 0 0 0,1 0 0 0 0,0-1 0 0 0,0 1 0 0 0,-1-1 0 0 0,1 0-1 0 0,0-1 1 0 0,0 0 0 0 0,0 0 0 0 0,0 0 0 0 0,0 0 0 0 0,0-1 0 0 0,0 0 0 0 0,-1 0-1 0 0,1-1 1 0 0,0 1 0 0 0,-1-1 0 0 0,1-1 0 0 0,-1 1 0 0 0,1-1 0 0 0,-1 0-1 0 0,0 0 1 0 0,0 0 0 0 0,-1-1 0 0 0,1 1 0 0 0,5-7 0 0 0,-5 3 22 0 0,1 0 0 0 0,-1-1 0 0 0,0 0 0 0 0,0 0 0 0 0,-1 0 0 0 0,-1 0 0 0 0,1-1 0 0 0,-1 0 1 0 0,0 1-1 0 0,-1-1 0 0 0,2-16 0 0 0,-1 5-162 0 0,-1 0 1 0 0,-1 0 0 0 0,-1 0-1 0 0,-3-28 1 0 0,3 48 47 0 0,0-1-1 0 0,0 1 1 0 0,0-1-1 0 0,0 0 1 0 0,0 1-1 0 0,0-1 1 0 0,0 1-1 0 0,0-1 1 0 0,0 1-1 0 0,0-1 1 0 0,0 0 0 0 0,-1 1-1 0 0,1-1 1 0 0,0 1-1 0 0,0-1 1 0 0,-1 1-1 0 0,1-1 1 0 0,0 1-1 0 0,0-1 1 0 0,-1 1-1 0 0,1-1 1 0 0,-1 1 0 0 0,1 0-1 0 0,0-1 1 0 0,-1 1-1 0 0,1-1 1 0 0,-1 1-1 0 0,1 0 1 0 0,-1 0-1 0 0,1-1 1 0 0,-1 1-1 0 0,1 0 1 0 0,-1 0-1 0 0,1-1 1 0 0,-1 1 0 0 0,1 0-1 0 0,-1 0 1 0 0,0 0-1 0 0,1 0 1 0 0,-1 0-1 0 0,1 0 1 0 0,-1 0-1 0 0,1 0 1 0 0,-1 0-1 0 0,0 0 1 0 0,1 0 0 0 0,-1 0-1 0 0,1 1 1 0 0,-1-1-1 0 0,0 1-289 0 0,0-1 0 0 0,0 1 1 0 0,0 0-1 0 0,1-1 0 0 0,-1 1 0 0 0,0 0 0 0 0,0 0 0 0 0,1 0 0 0 0,-1 0 1 0 0,1 0-1 0 0,-1 0 0 0 0,1 0 0 0 0,-1 0 0 0 0,1 0 0 0 0,0 0 0 0 0,-1 0 1 0 0,1 0-1 0 0,0 0 0 0 0,0 0 0 0 0,0 0 0 0 0,0 0 0 0 0,0 0 0 0 0,0 0 1 0 0,0 0-1 0 0,0 0 0 0 0,0 0 0 0 0,1 2 0 0 0,6 26-5901 0 0,-2-22 4620 0 0</inkml:trace>
</inkml:ink>
</file>

<file path=ppt/ink/ink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6.853"/>
    </inkml:context>
    <inkml:brush xml:id="br0">
      <inkml:brushProperty name="width" value="0.05" units="cm"/>
      <inkml:brushProperty name="height" value="0.05" units="cm"/>
      <inkml:brushProperty name="color" value="#004F8B"/>
    </inkml:brush>
  </inkml:definitions>
  <inkml:trace contextRef="#ctx0" brushRef="#br0">132 62 4708 0 0,'-8'-61'19742'0'0,"7"66"-18927"0"0,-89 343 5825 0 0,80-312-6434 0 0,2-1 0 0 0,-4 41 0 0 0,11-67-260 0 0,0 0 0 0 0,1 0 0 0 0,0 0 0 0 0,0 0 0 0 0,1 0 0 0 0,0 0 0 0 0,0 0 0 0 0,1 0 0 0 0,1 0 0 0 0,-1 0 0 0 0,1-1-1 0 0,1 1 1 0 0,0-1 0 0 0,5 9 0 0 0,-7-14-73 0 0,1 1 1 0 0,0-1-1 0 0,-1-1 0 0 0,1 1 0 0 0,0 0 0 0 0,0-1 0 0 0,0 1 0 0 0,1-1 1 0 0,3 2-1 0 0,-4-3-481 0 0,-1 1 0 0 0,1-1 0 0 0,0-1 1 0 0,0 1-1 0 0,-1 0 0 0 0,1-1 0 0 0,0 1 1 0 0,0-1-1 0 0,0 0 0 0 0,0 0 0 0 0,0 0 1 0 0,-1 0-1 0 0,1-1 0 0 0,0 1 0 0 0,0-1 0 0 0,5-1 1 0 0,-5 1-429 0 0,1-1 1 0 0,0 0 0 0 0,-1 0 0 0 0,1 0-1 0 0,-1-1 1 0 0,0 1 0 0 0,1-1 0 0 0,-1 1 0 0 0,0-1-1 0 0,-1 0 1 0 0,5-6 0 0 0,11-29-3950 0 0,-14 23 3445 0 0</inkml:trace>
</inkml:ink>
</file>

<file path=ppt/ink/ink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7.181"/>
    </inkml:context>
    <inkml:brush xml:id="br0">
      <inkml:brushProperty name="width" value="0.05" units="cm"/>
      <inkml:brushProperty name="height" value="0.05" units="cm"/>
      <inkml:brushProperty name="color" value="#004F8B"/>
    </inkml:brush>
  </inkml:definitions>
  <inkml:trace contextRef="#ctx0" brushRef="#br0">7 42 4728 0 0,'-7'-15'8083'0'0,"13"12"-7524"0"0,0-1 0 0 0,0 1 0 0 0,1 1 1 0 0,-1-1-1 0 0,0 1 0 0 0,1 0 0 0 0,0 0 1 0 0,-1 1-1 0 0,1 0 0 0 0,9 0 0 0 0,73-1-1159 0 0,-51 5-2494 0 0,-24-1 414 0 0,1 0 1 0 0,-1 1 0 0 0,1 0-1 0 0,17 8 1 0 0,-16-4 1132 0 0</inkml:trace>
</inkml:ink>
</file>

<file path=ppt/ink/ink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47.759"/>
    </inkml:context>
    <inkml:brush xml:id="br0">
      <inkml:brushProperty name="width" value="0.05" units="cm"/>
      <inkml:brushProperty name="height" value="0.05" units="cm"/>
      <inkml:brushProperty name="color" value="#004F8B"/>
    </inkml:brush>
  </inkml:definitions>
  <inkml:trace contextRef="#ctx0" brushRef="#br0">90 32 4368 0 0,'-20'-31'18085'0'0,"28"46"-16456"0"0,13 23-221 0 0,-2 1-1 0 0,-1 0 1 0 0,12 44-1 0 0,-15-33-869 0 0,-2 1 0 0 0,-2 0 0 0 0,-3 1 0 0 0,2 64 0 0 0,-12-13-447 0 0,-4-1 0 0 0,-5-1 1 0 0,-42 175-1 0 0,42-233-234 0 0,-24 61 0 0 0,11-47-108 0 0,8-19 49 0 0,3-7 18 0 0,4-7-1819 0 0,-8 18-4346 0 0,1-21-7273 0 0,7-17 6980 0 0</inkml:trace>
</inkml:ink>
</file>

<file path=ppt/ink/ink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51.618"/>
    </inkml:context>
    <inkml:brush xml:id="br0">
      <inkml:brushProperty name="width" value="0.05" units="cm"/>
      <inkml:brushProperty name="height" value="0.05" units="cm"/>
      <inkml:brushProperty name="color" value="#E71224"/>
    </inkml:brush>
  </inkml:definitions>
  <inkml:trace contextRef="#ctx0" brushRef="#br0">1 57 3120 0 0,'2'-6'20339'0'0,"7"17"-19928"0"0,0 0 0 0 0,1 0 0 0 0,0-1 0 0 0,1 0 0 0 0,0-1 0 0 0,1 0 0 0 0,-1-1 0 0 0,2 0 0 0 0,-1-1 0 0 0,1-1 0 0 0,20 8 0 0 0,8 1-24 0 0,30 11 43 0 0,104 22 0 0 0,-150-43-426 0 0,43 10 18 0 0,0-3 0 0 0,1-3 1 0 0,0-3-1 0 0,94-4 0 0 0,-122-4 1 0 0,0-1-1 0 0,0-3 1 0 0,-1-1-1 0 0,1-2 1 0 0,-2-1-1 0 0,68-28 1 0 0,-26 3-25 0 0,-27 12-30 0 0,90-51 0 0 0,-97 45 30 0 0,64-28 0 0 0,-110 57 5 0 0,13-9-2002 0 0</inkml:trace>
</inkml:ink>
</file>

<file path=ppt/ink/ink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57.307"/>
    </inkml:context>
    <inkml:brush xml:id="br0">
      <inkml:brushProperty name="width" value="0.05" units="cm"/>
      <inkml:brushProperty name="height" value="0.05" units="cm"/>
      <inkml:brushProperty name="color" value="#E71224"/>
    </inkml:brush>
  </inkml:definitions>
  <inkml:trace contextRef="#ctx0" brushRef="#br0">20 33 1820 0 0,'0'0'3846'0'0,"10"-32"20139"0"0,-15 44-23894 0 0,1 0 1 0 0,1 0-1 0 0,0 1 1 0 0,0 0-1 0 0,1-1 1 0 0,1 1-1 0 0,0 23 1 0 0,-4 22 195 0 0,3 56 779 0 0,2-56-477 0 0,0-57-581 0 0,0-48-29139 0 0,0 38 27257 0 0</inkml:trace>
</inkml:ink>
</file>

<file path=ppt/ink/ink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7:58.510"/>
    </inkml:context>
    <inkml:brush xml:id="br0">
      <inkml:brushProperty name="width" value="0.05" units="cm"/>
      <inkml:brushProperty name="height" value="0.05" units="cm"/>
      <inkml:brushProperty name="color" value="#E71224"/>
    </inkml:brush>
  </inkml:definitions>
  <inkml:trace contextRef="#ctx0" brushRef="#br0">51 1 4320 0 0,'0'0'13092'0'0,"-1"3"-12219"0"0,-12 66 6340 0 0,13-68-7055 0 0,-2 6 80 0 0,1-2 2953 0 0,0-7-3308 0 0,1 2 145 0 0,-1-1 1 0 0,1 1 0 0 0,0-1 0 0 0,0 1 0 0 0,-1 0-1 0 0,1-1 1 0 0,0 1 0 0 0,0-1 0 0 0,0 1 0 0 0,0-1 0 0 0,0 1-1 0 0,0-1 1 0 0,0 1 0 0 0,0-1 0 0 0,0 1 0 0 0,0-1-1 0 0,0 1 1 0 0,0-1 0 0 0,0 1 0 0 0,0-1 0 0 0,0 1-1 0 0,0-1 1 0 0,0 1 0 0 0,1-1 0 0 0,-1 1 0 0 0,0 0-1 0 0,0-1 1 0 0,1 1 0 0 0,-1-1 0 0 0,0 1 0 0 0,1 0-1 0 0,-1-1 1 0 0,0 1 0 0 0,1 0 0 0 0,-1-1 0 0 0,0 1 0 0 0,1 0-1 0 0,-1-1 1 0 0,1 1 0 0 0,-1 0 0 0 0,1 0 0 0 0,-1 0-1 0 0,0-1 1 0 0,1 1 0 0 0,-1 0 0 0 0,1 0 0 0 0,-1 0-1 0 0,1 0 1 0 0,-1 0 0 0 0,1 0 0 0 0,-1 0 0 0 0,1 0-1 0 0,-1 0 1 0 0,1 0 0 0 0,-1 0 0 0 0,1 0 0 0 0,-1 0-1 0 0,1 1 1 0 0,0-1 232 0 0,-13-16 1571 0 0,5 11-1825 0 0,-1 2-7 0 0,-1 1 0 0 0,-2 9 0 0 0,11 2-53 0 0,1-8-38 0 0,0 1 0 0 0,1-1 1 0 0,-1 0-1 0 0,0 0 1 0 0,0 0-1 0 0,1 0 1 0 0,-1 0-1 0 0,0 0 0 0 0,1 0 1 0 0,-1 0-1 0 0,1 0 1 0 0,-1 0-1 0 0,1-1 0 0 0,-1 1 1 0 0,1-1-1 0 0,2 1 1 0 0,2-3-453 0 0,-17-8 189 0 0,8 7-666 0 0</inkml:trace>
</inkml:ink>
</file>

<file path=ppt/ink/ink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05.979"/>
    </inkml:context>
    <inkml:brush xml:id="br0">
      <inkml:brushProperty name="width" value="0.05" units="cm"/>
      <inkml:brushProperty name="height" value="0.05" units="cm"/>
      <inkml:brushProperty name="color" value="#004F8B"/>
    </inkml:brush>
  </inkml:definitions>
  <inkml:trace contextRef="#ctx0" brushRef="#br0">761 83 2764 0 0,'0'0'1212'0'0,"19"-26"9623"0"0,-10 10-98 0 0,-13 7-5579 0 0,-27 4-3510 0 0,16 5-1384 0 0,-89-8-195 0 0,-301-10 11 0 0,388 18-80 0 0,1 1 0 0 0,1-2 0 0 0,-1 1 0 0 0,5 2 0 0 0,9 0 0 0 0,0-1 0 0 0,0 0 0 0 0,0 1 0 0 0,1 0 0 0 0,-1-1 0 0 0,0 1 0 0 0,1 0 0 0 0,-1 0 0 0 0,1 0 0 0 0,-1 0 0 0 0,1 0 0 0 0,0 1 0 0 0,0-1 0 0 0,0 0 0 0 0,0 0 0 0 0,1 1 0 0 0,-1-1 0 0 0,0 0 0 0 0,1 1 0 0 0,-1 2 0 0 0,-1 4 0 0 0,-29 93 0 0 0,3 2 0 0 0,6 1 0 0 0,4 0 0 0 0,-5 113 0 0 0,23-213 0 0 0,-2 11 0 0 0,1 0 0 0 0,0 0 0 0 0,1 0 0 0 0,5 28 0 0 0,-4-40 0 0 0,0 1 0 0 0,0-1 0 0 0,0 0 0 0 0,1 0 0 0 0,-1 0 0 0 0,1-1 0 0 0,0 1 0 0 0,1 0 0 0 0,-1-1 0 0 0,0 1 0 0 0,1-1 0 0 0,0 0 0 0 0,0 0 0 0 0,0 0 0 0 0,0 0 0 0 0,0 0 0 0 0,1-1 0 0 0,-1 1 0 0 0,1-1 0 0 0,0 0 0 0 0,0 0 0 0 0,7 2 0 0 0,9 2 0 0 0,0-1 0 0 0,1-1 0 0 0,0-1 0 0 0,0 0 0 0 0,0-2 0 0 0,0-1 0 0 0,23-2 0 0 0,19-4 0 0 0,64-14 0 0 0,-76 10-3374 0 0,80-27 1 0 0,-116 32 2524 0 0,1-1-1 0 0,-1-1 1 0 0,-1 0 0 0 0,1-2 0 0 0,-1 1 0 0 0,0-2-1 0 0,-1 1 1 0 0,0-2 0 0 0,14-14 0 0 0,-24 22-52 0 0,0-1 0 0 0,0 1 1 0 0,0-1-1 0 0,0 1 0 0 0,-1-1 1 0 0,1 0-1 0 0,-1 0 0 0 0,0 0 1 0 0,0 0-1 0 0,-1-1 0 0 0,1 1 1 0 0,-1 0-1 0 0,0-1 0 0 0,0 1 1 0 0,0-1-1 0 0,0-8 0 0 0,-4 1-907 0 0</inkml:trace>
</inkml:ink>
</file>

<file path=ppt/ink/ink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06.307"/>
    </inkml:context>
    <inkml:brush xml:id="br0">
      <inkml:brushProperty name="width" value="0.05" units="cm"/>
      <inkml:brushProperty name="height" value="0.05" units="cm"/>
      <inkml:brushProperty name="color" value="#004F8B"/>
    </inkml:brush>
  </inkml:definitions>
  <inkml:trace contextRef="#ctx0" brushRef="#br0">23 14 3448 0 0,'-22'-5'16679'0'0,"67"0"-15062"0"0,0 2 1 0 0,80 4 0 0 0,-50 8-6771 0 0,-6 8-8395 0 0,-54-11 9712 0 0</inkml:trace>
</inkml:ink>
</file>

<file path=ppt/ink/ink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1-04-27T17:38:07.104"/>
    </inkml:context>
    <inkml:brush xml:id="br0">
      <inkml:brushProperty name="width" value="0.05" units="cm"/>
      <inkml:brushProperty name="height" value="0.05" units="cm"/>
      <inkml:brushProperty name="color" value="#004F8B"/>
    </inkml:brush>
  </inkml:definitions>
  <inkml:trace contextRef="#ctx0" brushRef="#br0">18 10 4852 0 0,'-18'3'13514'0'0,"53"-3"-10166"0"0,64-3-1444 0 0,-50-1-1277 0 0,100-1-570 0 0,-128 5-2709 0 0,0 2 0 0 0,32 7 0 0 0,-53-9 2426 0 0,1-1 0 0 0,-1 1 0 0 0,1 0 0 0 0,-1 0 0 0 0,1 1 0 0 0,-1-1 0 0 0,1 0 0 0 0,-1 0 0 0 0,1 0 0 0 0,-1 0 0 0 0,1 0 0 0 0,-1 0 0 0 0,1 1 0 0 0,-1-1 0 0 0,0 0 0 0 0,1 0 0 0 0,-1 1 0 0 0,1-1 0 0 0,-1 0 0 0 0,0 1 0 0 0,1-1 0 0 0,-1 0 0 0 0,0 1 0 0 0,1-1 0 0 0,-1 1 0 0 0,0-1 0 0 0,1 1 0 0 0,-1-1 0 0 0,0 0 0 0 0,0 1 0 0 0,0-1 0 0 0,0 1 0 0 0,1-1 0 0 0,-1 1 0 0 0,0-1 0 0 0,0 1 0 0 0,0-1 0 0 0,0 1 0 0 0,0 0 0 0 0,-7 8-4751 0 0,-1-3 4865 0 0,-7 1-1565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53226" cy="499091"/>
          </a:xfrm>
          <a:prstGeom prst="rect">
            <a:avLst/>
          </a:prstGeom>
        </p:spPr>
        <p:txBody>
          <a:bodyPr vert="horz" lIns="96661" tIns="48331" rIns="96661" bIns="48331" rtlCol="0"/>
          <a:lstStyle>
            <a:lvl1pPr algn="l">
              <a:defRPr sz="1300"/>
            </a:lvl1pPr>
          </a:lstStyle>
          <a:p>
            <a:endParaRPr lang="en-US" dirty="0"/>
          </a:p>
        </p:txBody>
      </p:sp>
      <p:sp>
        <p:nvSpPr>
          <p:cNvPr id="3" name="Date Placeholder 2"/>
          <p:cNvSpPr>
            <a:spLocks noGrp="1"/>
          </p:cNvSpPr>
          <p:nvPr>
            <p:ph type="dt" idx="1"/>
          </p:nvPr>
        </p:nvSpPr>
        <p:spPr>
          <a:xfrm>
            <a:off x="3860334" y="0"/>
            <a:ext cx="2953226" cy="499091"/>
          </a:xfrm>
          <a:prstGeom prst="rect">
            <a:avLst/>
          </a:prstGeom>
        </p:spPr>
        <p:txBody>
          <a:bodyPr vert="horz" lIns="96661" tIns="48331" rIns="96661" bIns="48331" rtlCol="0"/>
          <a:lstStyle>
            <a:lvl1pPr algn="r">
              <a:defRPr sz="1300"/>
            </a:lvl1pPr>
          </a:lstStyle>
          <a:p>
            <a:fld id="{2C9BFBA2-982E-4E7A-B0B3-96366C720CA7}" type="datetimeFigureOut">
              <a:rPr lang="en-US" smtClean="0"/>
              <a:pPr/>
              <a:t>2/17/2025</a:t>
            </a:fld>
            <a:endParaRPr lang="en-US" dirty="0"/>
          </a:p>
        </p:txBody>
      </p:sp>
      <p:sp>
        <p:nvSpPr>
          <p:cNvPr id="4" name="Slide Image Placeholder 3"/>
          <p:cNvSpPr>
            <a:spLocks noGrp="1" noRot="1" noChangeAspect="1"/>
          </p:cNvSpPr>
          <p:nvPr>
            <p:ph type="sldImg" idx="2"/>
          </p:nvPr>
        </p:nvSpPr>
        <p:spPr>
          <a:xfrm>
            <a:off x="423863" y="1243013"/>
            <a:ext cx="5967412" cy="3357562"/>
          </a:xfrm>
          <a:prstGeom prst="rect">
            <a:avLst/>
          </a:prstGeom>
          <a:noFill/>
          <a:ln w="12700">
            <a:solidFill>
              <a:prstClr val="black"/>
            </a:solidFill>
          </a:ln>
        </p:spPr>
        <p:txBody>
          <a:bodyPr vert="horz" lIns="96661" tIns="48331" rIns="96661" bIns="48331" rtlCol="0" anchor="ctr"/>
          <a:lstStyle/>
          <a:p>
            <a:endParaRPr lang="en-US" dirty="0"/>
          </a:p>
        </p:txBody>
      </p:sp>
      <p:sp>
        <p:nvSpPr>
          <p:cNvPr id="5" name="Notes Placeholder 4"/>
          <p:cNvSpPr>
            <a:spLocks noGrp="1"/>
          </p:cNvSpPr>
          <p:nvPr>
            <p:ph type="body" sz="quarter" idx="3"/>
          </p:nvPr>
        </p:nvSpPr>
        <p:spPr>
          <a:xfrm>
            <a:off x="681514" y="4787126"/>
            <a:ext cx="5452110" cy="3916740"/>
          </a:xfrm>
          <a:prstGeom prst="rect">
            <a:avLst/>
          </a:prstGeom>
        </p:spPr>
        <p:txBody>
          <a:bodyPr vert="horz" lIns="96661" tIns="48331" rIns="96661" bIns="48331"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448185"/>
            <a:ext cx="2953226" cy="499090"/>
          </a:xfrm>
          <a:prstGeom prst="rect">
            <a:avLst/>
          </a:prstGeom>
        </p:spPr>
        <p:txBody>
          <a:bodyPr vert="horz" lIns="96661" tIns="48331" rIns="96661" bIns="48331" rtlCol="0" anchor="b"/>
          <a:lstStyle>
            <a:lvl1pPr algn="l">
              <a:defRPr sz="1300"/>
            </a:lvl1pPr>
          </a:lstStyle>
          <a:p>
            <a:endParaRPr lang="en-US" dirty="0"/>
          </a:p>
        </p:txBody>
      </p:sp>
      <p:sp>
        <p:nvSpPr>
          <p:cNvPr id="7" name="Slide Number Placeholder 6"/>
          <p:cNvSpPr>
            <a:spLocks noGrp="1"/>
          </p:cNvSpPr>
          <p:nvPr>
            <p:ph type="sldNum" sz="quarter" idx="5"/>
          </p:nvPr>
        </p:nvSpPr>
        <p:spPr>
          <a:xfrm>
            <a:off x="3860334" y="9448185"/>
            <a:ext cx="2953226" cy="499090"/>
          </a:xfrm>
          <a:prstGeom prst="rect">
            <a:avLst/>
          </a:prstGeom>
        </p:spPr>
        <p:txBody>
          <a:bodyPr vert="horz" lIns="96661" tIns="48331" rIns="96661" bIns="48331" rtlCol="0" anchor="b"/>
          <a:lstStyle>
            <a:lvl1pPr algn="r">
              <a:defRPr sz="1300"/>
            </a:lvl1pPr>
          </a:lstStyle>
          <a:p>
            <a:fld id="{8A63DE24-916F-4D3C-AA4A-99DEE9396C78}" type="slidenum">
              <a:rPr lang="en-US" smtClean="0"/>
              <a:pPr/>
              <a:t>‹#›</a:t>
            </a:fld>
            <a:endParaRPr lang="en-US" dirty="0"/>
          </a:p>
        </p:txBody>
      </p:sp>
    </p:spTree>
    <p:extLst>
      <p:ext uri="{BB962C8B-B14F-4D97-AF65-F5344CB8AC3E}">
        <p14:creationId xmlns:p14="http://schemas.microsoft.com/office/powerpoint/2010/main" val="116562335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A63DE24-916F-4D3C-AA4A-99DEE9396C78}" type="slidenum">
              <a:rPr lang="en-US" smtClean="0"/>
              <a:pPr/>
              <a:t>38</a:t>
            </a:fld>
            <a:endParaRPr lang="en-US" dirty="0"/>
          </a:p>
        </p:txBody>
      </p:sp>
    </p:spTree>
    <p:extLst>
      <p:ext uri="{BB962C8B-B14F-4D97-AF65-F5344CB8AC3E}">
        <p14:creationId xmlns:p14="http://schemas.microsoft.com/office/powerpoint/2010/main" val="34130574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A63DE24-916F-4D3C-AA4A-99DEE9396C78}" type="slidenum">
              <a:rPr lang="en-US" smtClean="0"/>
              <a:pPr/>
              <a:t>41</a:t>
            </a:fld>
            <a:endParaRPr lang="en-US" dirty="0"/>
          </a:p>
        </p:txBody>
      </p:sp>
    </p:spTree>
    <p:extLst>
      <p:ext uri="{BB962C8B-B14F-4D97-AF65-F5344CB8AC3E}">
        <p14:creationId xmlns:p14="http://schemas.microsoft.com/office/powerpoint/2010/main" val="20832240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A63DE24-916F-4D3C-AA4A-99DEE9396C78}" type="slidenum">
              <a:rPr lang="en-US" smtClean="0"/>
              <a:pPr/>
              <a:t>45</a:t>
            </a:fld>
            <a:endParaRPr lang="en-US" dirty="0"/>
          </a:p>
        </p:txBody>
      </p:sp>
    </p:spTree>
    <p:extLst>
      <p:ext uri="{BB962C8B-B14F-4D97-AF65-F5344CB8AC3E}">
        <p14:creationId xmlns:p14="http://schemas.microsoft.com/office/powerpoint/2010/main" val="41393040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A63DE24-916F-4D3C-AA4A-99DEE9396C78}" type="slidenum">
              <a:rPr lang="en-US" smtClean="0"/>
              <a:pPr/>
              <a:t>77</a:t>
            </a:fld>
            <a:endParaRPr lang="en-US" dirty="0"/>
          </a:p>
        </p:txBody>
      </p:sp>
    </p:spTree>
    <p:extLst>
      <p:ext uri="{BB962C8B-B14F-4D97-AF65-F5344CB8AC3E}">
        <p14:creationId xmlns:p14="http://schemas.microsoft.com/office/powerpoint/2010/main" val="402980074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0" name="Rectangle 9"/>
          <p:cNvSpPr/>
          <p:nvPr/>
        </p:nvSpPr>
        <p:spPr>
          <a:xfrm>
            <a:off x="0" y="0"/>
            <a:ext cx="12192000" cy="457200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5"/>
          <p:cNvSpPr/>
          <p:nvPr/>
        </p:nvSpPr>
        <p:spPr>
          <a:xfrm>
            <a:off x="-1" y="0"/>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7200" y="4960137"/>
            <a:ext cx="7772400" cy="1463040"/>
          </a:xfrm>
        </p:spPr>
        <p:txBody>
          <a:bodyPr anchor="ctr">
            <a:normAutofit/>
          </a:bodyPr>
          <a:lstStyle>
            <a:lvl1pPr algn="r">
              <a:defRPr sz="5000" spc="200" baseline="0"/>
            </a:lvl1pPr>
          </a:lstStyle>
          <a:p>
            <a:r>
              <a:rPr lang="en-US"/>
              <a:t>Click to edit Master title style</a:t>
            </a:r>
            <a:endParaRPr lang="en-US" dirty="0"/>
          </a:p>
        </p:txBody>
      </p:sp>
      <p:sp>
        <p:nvSpPr>
          <p:cNvPr id="3" name="Subtitle 2"/>
          <p:cNvSpPr>
            <a:spLocks noGrp="1"/>
          </p:cNvSpPr>
          <p:nvPr>
            <p:ph type="subTitle" idx="1"/>
          </p:nvPr>
        </p:nvSpPr>
        <p:spPr>
          <a:xfrm>
            <a:off x="8610600" y="4960137"/>
            <a:ext cx="32004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fld id="{ED8D7F5A-8CAD-42BC-A968-3F32E9C322C4}" type="datetime1">
              <a:rPr lang="en-US" smtClean="0"/>
              <a:pPr/>
              <a:t>2/17/2025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8AC7B609-6235-4DF7-8376-3B4225D7EDEF}" type="slidenum">
              <a:rPr lang="en-US" smtClean="0"/>
              <a:pPr/>
              <a:t>‹#›</a:t>
            </a:fld>
            <a:endParaRPr lang="en-US" dirty="0"/>
          </a:p>
        </p:txBody>
      </p:sp>
      <p:cxnSp>
        <p:nvCxnSpPr>
          <p:cNvPr id="8" name="Straight Connector 7"/>
          <p:cNvCxnSpPr/>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524497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F2B0BE3-90AB-45E3-86AF-02BB5B769D45}" type="datetime1">
              <a:rPr lang="en-US" smtClean="0"/>
              <a:pPr/>
              <a:t>2/17/2025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8AC7B609-6235-4DF7-8376-3B4225D7EDEF}" type="slidenum">
              <a:rPr lang="en-US" smtClean="0"/>
              <a:pPr/>
              <a:t>‹#›</a:t>
            </a:fld>
            <a:endParaRPr lang="en-US" dirty="0"/>
          </a:p>
        </p:txBody>
      </p:sp>
    </p:spTree>
    <p:extLst>
      <p:ext uri="{BB962C8B-B14F-4D97-AF65-F5344CB8AC3E}">
        <p14:creationId xmlns:p14="http://schemas.microsoft.com/office/powerpoint/2010/main" val="300481551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762000"/>
            <a:ext cx="2628900" cy="5410200"/>
          </a:xfrm>
        </p:spPr>
        <p:txBody>
          <a:bodyPr vert="eaVert" lIns="45720" tIns="91440" rIns="45720" bIns="91440"/>
          <a:lstStyle/>
          <a:p>
            <a:r>
              <a:rPr lang="en-US"/>
              <a:t>Click to edit Master title style</a:t>
            </a:r>
            <a:endParaRPr lang="en-US" dirty="0"/>
          </a:p>
        </p:txBody>
      </p:sp>
      <p:sp>
        <p:nvSpPr>
          <p:cNvPr id="3" name="Vertical Text Placeholder 2"/>
          <p:cNvSpPr>
            <a:spLocks noGrp="1"/>
          </p:cNvSpPr>
          <p:nvPr>
            <p:ph type="body" orient="vert" idx="1"/>
          </p:nvPr>
        </p:nvSpPr>
        <p:spPr>
          <a:xfrm>
            <a:off x="990601" y="762000"/>
            <a:ext cx="7581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F1BF7AD-65E6-4022-82D8-CB4B64185F2C}" type="datetime1">
              <a:rPr lang="en-US" smtClean="0"/>
              <a:pPr/>
              <a:t>2/17/2025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8AC7B609-6235-4DF7-8376-3B4225D7EDEF}" type="slidenum">
              <a:rPr lang="en-US" smtClean="0"/>
              <a:pPr/>
              <a:t>‹#›</a:t>
            </a:fld>
            <a:endParaRPr lang="en-US" dirty="0"/>
          </a:p>
        </p:txBody>
      </p:sp>
      <p:cxnSp>
        <p:nvCxnSpPr>
          <p:cNvPr id="7" name="Straight Connector 6"/>
          <p:cNvCxnSpPr/>
          <p:nvPr/>
        </p:nvCxnSpPr>
        <p:spPr>
          <a:xfrm rot="5400000" flipV="1">
            <a:off x="10058400" y="59263"/>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42194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DFC1649-1A93-4C9F-80C7-40C0DF30D097}" type="datetime1">
              <a:rPr lang="en-US" smtClean="0"/>
              <a:pPr/>
              <a:t>2/17/2025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8AC7B609-6235-4DF7-8376-3B4225D7EDEF}" type="slidenum">
              <a:rPr lang="en-US" smtClean="0"/>
              <a:pPr/>
              <a:t>‹#›</a:t>
            </a:fld>
            <a:endParaRPr lang="en-US" dirty="0"/>
          </a:p>
        </p:txBody>
      </p:sp>
    </p:spTree>
    <p:extLst>
      <p:ext uri="{BB962C8B-B14F-4D97-AF65-F5344CB8AC3E}">
        <p14:creationId xmlns:p14="http://schemas.microsoft.com/office/powerpoint/2010/main" val="107903172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9" name="Rectangle 8"/>
          <p:cNvSpPr/>
          <p:nvPr/>
        </p:nvSpPr>
        <p:spPr>
          <a:xfrm>
            <a:off x="0" y="0"/>
            <a:ext cx="12192000" cy="4572001"/>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5"/>
          <p:cNvSpPr/>
          <p:nvPr/>
        </p:nvSpPr>
        <p:spPr>
          <a:xfrm>
            <a:off x="-1" y="0"/>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457200" y="4960137"/>
            <a:ext cx="7772400" cy="1463040"/>
          </a:xfrm>
        </p:spPr>
        <p:txBody>
          <a:bodyPr anchor="ctr">
            <a:normAutofit/>
          </a:bodyPr>
          <a:lstStyle>
            <a:lvl1pPr algn="r">
              <a:defRPr sz="5000" b="0" spc="200" baseline="0"/>
            </a:lvl1pPr>
          </a:lstStyle>
          <a:p>
            <a:r>
              <a:rPr lang="en-US"/>
              <a:t>Click to edit Master title style</a:t>
            </a:r>
            <a:endParaRPr lang="en-US" dirty="0"/>
          </a:p>
        </p:txBody>
      </p:sp>
      <p:sp>
        <p:nvSpPr>
          <p:cNvPr id="3" name="Text Placeholder 2"/>
          <p:cNvSpPr>
            <a:spLocks noGrp="1"/>
          </p:cNvSpPr>
          <p:nvPr>
            <p:ph type="body" idx="1"/>
          </p:nvPr>
        </p:nvSpPr>
        <p:spPr>
          <a:xfrm>
            <a:off x="8610600" y="4960137"/>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8352D31-0AE0-46A4-892A-6FC233E3ECF7}" type="datetime1">
              <a:rPr lang="en-US" smtClean="0"/>
              <a:pPr/>
              <a:t>2/17/2025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8AC7B609-6235-4DF7-8376-3B4225D7EDEF}" type="slidenum">
              <a:rPr lang="en-US" smtClean="0"/>
              <a:pPr/>
              <a:t>‹#›</a:t>
            </a:fld>
            <a:endParaRPr lang="en-US" dirty="0"/>
          </a:p>
        </p:txBody>
      </p:sp>
      <p:cxnSp>
        <p:nvCxnSpPr>
          <p:cNvPr id="8" name="Straight Connector 7"/>
          <p:cNvCxnSpPr/>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1742894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24128" y="585216"/>
            <a:ext cx="9720072" cy="1499616"/>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024127" y="2286000"/>
            <a:ext cx="475488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989320" y="2286000"/>
            <a:ext cx="475488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E0C00BE5-0155-4889-A7C1-9BC6987E1DC8}" type="datetime1">
              <a:rPr lang="en-US" smtClean="0"/>
              <a:pPr/>
              <a:t>2/17/2025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8AC7B609-6235-4DF7-8376-3B4225D7EDEF}" type="slidenum">
              <a:rPr lang="en-US" smtClean="0"/>
              <a:pPr/>
              <a:t>‹#›</a:t>
            </a:fld>
            <a:endParaRPr lang="en-US" dirty="0"/>
          </a:p>
        </p:txBody>
      </p:sp>
    </p:spTree>
    <p:extLst>
      <p:ext uri="{BB962C8B-B14F-4D97-AF65-F5344CB8AC3E}">
        <p14:creationId xmlns:p14="http://schemas.microsoft.com/office/powerpoint/2010/main" val="240268691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024128" y="2179636"/>
            <a:ext cx="4754880" cy="822960"/>
          </a:xfrm>
        </p:spPr>
        <p:txBody>
          <a:bodyPr lIns="137160" rIns="137160" anchor="ctr">
            <a:normAutofit/>
          </a:bodyPr>
          <a:lstStyle>
            <a:lvl1pPr marL="0" indent="0">
              <a:spcBef>
                <a:spcPts val="0"/>
              </a:spcBef>
              <a:spcAft>
                <a:spcPts val="0"/>
              </a:spcAft>
              <a:buNone/>
              <a:defRPr sz="2300" b="0" cap="none" baseline="0">
                <a:solidFill>
                  <a:schemeClr val="accent1"/>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24128" y="2967788"/>
            <a:ext cx="4754880" cy="33415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990888" y="2179636"/>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1"/>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a:t>Click to edit Master text styles</a:t>
            </a:r>
          </a:p>
        </p:txBody>
      </p:sp>
      <p:sp>
        <p:nvSpPr>
          <p:cNvPr id="6" name="Content Placeholder 5"/>
          <p:cNvSpPr>
            <a:spLocks noGrp="1"/>
          </p:cNvSpPr>
          <p:nvPr>
            <p:ph sz="quarter" idx="4"/>
          </p:nvPr>
        </p:nvSpPr>
        <p:spPr>
          <a:xfrm>
            <a:off x="5990888" y="2967788"/>
            <a:ext cx="4754880" cy="33415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8F24E54-40B8-4C6B-9CD1-0C28FBEE3C7A}" type="datetime1">
              <a:rPr lang="en-US" smtClean="0"/>
              <a:pPr/>
              <a:t>2/17/2025</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8AC7B609-6235-4DF7-8376-3B4225D7EDEF}" type="slidenum">
              <a:rPr lang="en-US" smtClean="0"/>
              <a:pPr/>
              <a:t>‹#›</a:t>
            </a:fld>
            <a:endParaRPr lang="en-US" dirty="0"/>
          </a:p>
        </p:txBody>
      </p:sp>
    </p:spTree>
    <p:extLst>
      <p:ext uri="{BB962C8B-B14F-4D97-AF65-F5344CB8AC3E}">
        <p14:creationId xmlns:p14="http://schemas.microsoft.com/office/powerpoint/2010/main" val="118555594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BA54CF1-17B6-45F5-9B45-3DE546A21A1B}" type="datetime1">
              <a:rPr lang="en-US" smtClean="0"/>
              <a:pPr/>
              <a:t>2/17/2025</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8AC7B609-6235-4DF7-8376-3B4225D7EDEF}" type="slidenum">
              <a:rPr lang="en-US" smtClean="0"/>
              <a:pPr/>
              <a:t>‹#›</a:t>
            </a:fld>
            <a:endParaRPr lang="en-US" dirty="0"/>
          </a:p>
        </p:txBody>
      </p:sp>
    </p:spTree>
    <p:extLst>
      <p:ext uri="{BB962C8B-B14F-4D97-AF65-F5344CB8AC3E}">
        <p14:creationId xmlns:p14="http://schemas.microsoft.com/office/powerpoint/2010/main" val="26624513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B64A0B1-D1EF-49E5-AD78-D033FD3B6062}" type="datetime1">
              <a:rPr lang="en-US" smtClean="0"/>
              <a:pPr/>
              <a:t>2/17/2025</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lvl1pPr>
              <a:defRPr sz="1800" baseline="0">
                <a:solidFill>
                  <a:srgbClr val="FF0000"/>
                </a:solidFill>
              </a:defRPr>
            </a:lvl1pPr>
          </a:lstStyle>
          <a:p>
            <a:fld id="{8AC7B609-6235-4DF7-8376-3B4225D7EDEF}" type="slidenum">
              <a:rPr lang="en-US" smtClean="0"/>
              <a:pPr/>
              <a:t>‹#›</a:t>
            </a:fld>
            <a:endParaRPr lang="en-US" dirty="0"/>
          </a:p>
        </p:txBody>
      </p:sp>
    </p:spTree>
    <p:extLst>
      <p:ext uri="{BB962C8B-B14F-4D97-AF65-F5344CB8AC3E}">
        <p14:creationId xmlns:p14="http://schemas.microsoft.com/office/powerpoint/2010/main" val="270440700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Title 7"/>
          <p:cNvSpPr>
            <a:spLocks noGrp="1"/>
          </p:cNvSpPr>
          <p:nvPr>
            <p:ph type="title"/>
          </p:nvPr>
        </p:nvSpPr>
        <p:spPr>
          <a:xfrm>
            <a:off x="1024128" y="471509"/>
            <a:ext cx="4389120" cy="1737360"/>
          </a:xfrm>
        </p:spPr>
        <p:txBody>
          <a:bodyPr>
            <a:noAutofit/>
          </a:bodyPr>
          <a:lstStyle>
            <a:lvl1pPr>
              <a:lnSpc>
                <a:spcPct val="80000"/>
              </a:lnSpc>
              <a:defRPr sz="4000"/>
            </a:lvl1pPr>
          </a:lstStyle>
          <a:p>
            <a:r>
              <a:rPr lang="en-US"/>
              <a:t>Click to edit Master title style</a:t>
            </a:r>
            <a:endParaRPr lang="en-US" dirty="0"/>
          </a:p>
        </p:txBody>
      </p:sp>
      <p:sp>
        <p:nvSpPr>
          <p:cNvPr id="3" name="Content Placeholder 2"/>
          <p:cNvSpPr>
            <a:spLocks noGrp="1"/>
          </p:cNvSpPr>
          <p:nvPr>
            <p:ph idx="1"/>
          </p:nvPr>
        </p:nvSpPr>
        <p:spPr>
          <a:xfrm>
            <a:off x="5715000" y="822960"/>
            <a:ext cx="5678424" cy="5184648"/>
          </a:xfrm>
        </p:spPr>
        <p:txBody>
          <a:bodyPr/>
          <a:lstStyle>
            <a:lvl1pPr>
              <a:defRPr sz="2400"/>
            </a:lvl1pPr>
            <a:lvl2pPr>
              <a:defRPr sz="20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024128" y="2257506"/>
            <a:ext cx="4389120" cy="3762294"/>
          </a:xfrm>
        </p:spPr>
        <p:txBody>
          <a:bodyPr lIns="91440" rIns="91440">
            <a:normAutofit/>
          </a:bodyPr>
          <a:lstStyle>
            <a:lvl1pPr marL="0" indent="0">
              <a:lnSpc>
                <a:spcPct val="108000"/>
              </a:lnSpc>
              <a:spcBef>
                <a:spcPts val="6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42191E-E3AE-4499-A154-347442BE9742}" type="datetime1">
              <a:rPr lang="en-US" smtClean="0"/>
              <a:pPr/>
              <a:t>2/17/2025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8AC7B609-6235-4DF7-8376-3B4225D7EDEF}" type="slidenum">
              <a:rPr lang="en-US" smtClean="0"/>
              <a:pPr/>
              <a:t>‹#›</a:t>
            </a:fld>
            <a:endParaRPr lang="en-US" dirty="0"/>
          </a:p>
        </p:txBody>
      </p:sp>
    </p:spTree>
    <p:extLst>
      <p:ext uri="{BB962C8B-B14F-4D97-AF65-F5344CB8AC3E}">
        <p14:creationId xmlns:p14="http://schemas.microsoft.com/office/powerpoint/2010/main" val="15874981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4960138"/>
            <a:ext cx="7772400" cy="1463040"/>
          </a:xfrm>
        </p:spPr>
        <p:txBody>
          <a:bodyPr anchor="ctr">
            <a:normAutofit/>
          </a:bodyPr>
          <a:lstStyle>
            <a:lvl1pPr algn="r">
              <a:defRPr sz="5000" spc="200" baseline="0"/>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1"/>
            <a:ext cx="12188952" cy="4572000"/>
          </a:xfrm>
          <a:solidFill>
            <a:schemeClr val="accent1">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610600" y="4960138"/>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FEF5919-BD55-4262-AC3A-509F974CF390}" type="datetime1">
              <a:rPr lang="en-US" smtClean="0"/>
              <a:pPr/>
              <a:t>2/17/2025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8AC7B609-6235-4DF7-8376-3B4225D7EDEF}" type="slidenum">
              <a:rPr lang="en-US" smtClean="0"/>
              <a:pPr/>
              <a:t>‹#›</a:t>
            </a:fld>
            <a:endParaRPr lang="en-US" dirty="0"/>
          </a:p>
        </p:txBody>
      </p:sp>
      <p:cxnSp>
        <p:nvCxnSpPr>
          <p:cNvPr id="8" name="Straight Connector 7"/>
          <p:cNvCxnSpPr/>
          <p:nvPr/>
        </p:nvCxnSpPr>
        <p:spPr>
          <a:xfrm flipV="1">
            <a:off x="8386843" y="5264106"/>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700503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24128" y="585216"/>
            <a:ext cx="9720072" cy="1499616"/>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024128" y="2286000"/>
            <a:ext cx="9720073" cy="4023360"/>
          </a:xfrm>
          <a:prstGeom prst="rect">
            <a:avLst/>
          </a:prstGeom>
        </p:spPr>
        <p:txBody>
          <a:bodyPr vert="horz" lIns="45720" tIns="45720" rIns="4572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024129" y="6470704"/>
            <a:ext cx="2154143"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378BD303-2487-45D3-9590-1FF4A99F0DD2}" type="datetime1">
              <a:rPr lang="en-US" smtClean="0"/>
              <a:pPr/>
              <a:t>2/17/2025</a:t>
            </a:fld>
            <a:endParaRPr lang="en-US" dirty="0"/>
          </a:p>
        </p:txBody>
      </p:sp>
      <p:sp>
        <p:nvSpPr>
          <p:cNvPr id="5" name="Footer Placeholder 4"/>
          <p:cNvSpPr>
            <a:spLocks noGrp="1"/>
          </p:cNvSpPr>
          <p:nvPr>
            <p:ph type="ftr" sz="quarter" idx="3"/>
          </p:nvPr>
        </p:nvSpPr>
        <p:spPr>
          <a:xfrm>
            <a:off x="4842932" y="6470704"/>
            <a:ext cx="5901459"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endParaRPr lang="en-US" dirty="0"/>
          </a:p>
        </p:txBody>
      </p:sp>
      <p:sp>
        <p:nvSpPr>
          <p:cNvPr id="6" name="Slide Number Placeholder 5"/>
          <p:cNvSpPr>
            <a:spLocks noGrp="1"/>
          </p:cNvSpPr>
          <p:nvPr>
            <p:ph type="sldNum" sz="quarter" idx="4"/>
          </p:nvPr>
        </p:nvSpPr>
        <p:spPr>
          <a:xfrm>
            <a:off x="10837333" y="6470704"/>
            <a:ext cx="97366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8AC7B609-6235-4DF7-8376-3B4225D7EDEF}" type="slidenum">
              <a:rPr lang="en-US" smtClean="0"/>
              <a:pPr/>
              <a:t>‹#›</a:t>
            </a:fld>
            <a:endParaRPr lang="en-US" dirty="0"/>
          </a:p>
        </p:txBody>
      </p:sp>
      <p:cxnSp>
        <p:nvCxnSpPr>
          <p:cNvPr id="7" name="Straight Connector 6"/>
          <p:cNvCxnSpPr/>
          <p:nvPr/>
        </p:nvCxnSpPr>
        <p:spPr>
          <a:xfrm flipV="1">
            <a:off x="762000" y="826324"/>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4417665"/>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hdr="0" ftr="0" dt="0"/>
  <p:txStyles>
    <p:title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1"/>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Layout" Target="../slideLayouts/slideLayout7.xml"/><Relationship Id="rId1" Type="http://schemas.openxmlformats.org/officeDocument/2006/relationships/vmlDrawing" Target="../drawings/vmlDrawing5.vml"/><Relationship Id="rId6" Type="http://schemas.openxmlformats.org/officeDocument/2006/relationships/image" Target="../media/image26.wmf"/><Relationship Id="rId5" Type="http://schemas.openxmlformats.org/officeDocument/2006/relationships/oleObject" Target="../embeddings/oleObject11.bin"/><Relationship Id="rId4" Type="http://schemas.openxmlformats.org/officeDocument/2006/relationships/image" Target="../media/image25.wmf"/></Relationships>
</file>

<file path=ppt/slides/_rels/slide100.xml.rels><?xml version="1.0" encoding="UTF-8" standalone="yes"?>
<Relationships xmlns="http://schemas.openxmlformats.org/package/2006/relationships"><Relationship Id="rId3" Type="http://schemas.openxmlformats.org/officeDocument/2006/relationships/image" Target="../media/image4889.png"/><Relationship Id="rId2" Type="http://schemas.openxmlformats.org/officeDocument/2006/relationships/image" Target="../media/image4888.png"/><Relationship Id="rId1" Type="http://schemas.openxmlformats.org/officeDocument/2006/relationships/slideLayout" Target="../slideLayouts/slideLayout7.xml"/><Relationship Id="rId4" Type="http://schemas.openxmlformats.org/officeDocument/2006/relationships/image" Target="../media/image4890.png"/></Relationships>
</file>

<file path=ppt/slides/_rels/slide101.xml.rels><?xml version="1.0" encoding="UTF-8" standalone="yes"?>
<Relationships xmlns="http://schemas.openxmlformats.org/package/2006/relationships"><Relationship Id="rId3" Type="http://schemas.openxmlformats.org/officeDocument/2006/relationships/image" Target="../media/image4892.png"/><Relationship Id="rId2" Type="http://schemas.openxmlformats.org/officeDocument/2006/relationships/image" Target="../media/image4891.png"/><Relationship Id="rId1" Type="http://schemas.openxmlformats.org/officeDocument/2006/relationships/slideLayout" Target="../slideLayouts/slideLayout7.xml"/><Relationship Id="rId5" Type="http://schemas.openxmlformats.org/officeDocument/2006/relationships/image" Target="../media/image4894.jpeg"/><Relationship Id="rId4" Type="http://schemas.openxmlformats.org/officeDocument/2006/relationships/image" Target="../media/image4893.png"/></Relationships>
</file>

<file path=ppt/slides/_rels/slide102.xml.rels><?xml version="1.0" encoding="UTF-8" standalone="yes"?>
<Relationships xmlns="http://schemas.openxmlformats.org/package/2006/relationships"><Relationship Id="rId3" Type="http://schemas.openxmlformats.org/officeDocument/2006/relationships/image" Target="../media/image4896.gif"/><Relationship Id="rId2" Type="http://schemas.openxmlformats.org/officeDocument/2006/relationships/image" Target="../media/image4895.png"/><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4898.png"/><Relationship Id="rId2" Type="http://schemas.openxmlformats.org/officeDocument/2006/relationships/image" Target="../media/image4897.png"/><Relationship Id="rId1" Type="http://schemas.openxmlformats.org/officeDocument/2006/relationships/slideLayout" Target="../slideLayouts/slideLayout7.xml"/><Relationship Id="rId4" Type="http://schemas.openxmlformats.org/officeDocument/2006/relationships/image" Target="../media/image4899.png"/></Relationships>
</file>

<file path=ppt/slides/_rels/slide104.xml.rels><?xml version="1.0" encoding="UTF-8" standalone="yes"?>
<Relationships xmlns="http://schemas.openxmlformats.org/package/2006/relationships"><Relationship Id="rId3" Type="http://schemas.openxmlformats.org/officeDocument/2006/relationships/image" Target="../media/image4901.png"/><Relationship Id="rId2" Type="http://schemas.openxmlformats.org/officeDocument/2006/relationships/image" Target="../media/image4900.png"/><Relationship Id="rId1" Type="http://schemas.openxmlformats.org/officeDocument/2006/relationships/slideLayout" Target="../slideLayouts/slideLayout7.xml"/><Relationship Id="rId4" Type="http://schemas.openxmlformats.org/officeDocument/2006/relationships/image" Target="../media/image4902.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4904.png"/><Relationship Id="rId2" Type="http://schemas.openxmlformats.org/officeDocument/2006/relationships/slideLayout" Target="../slideLayouts/slideLayout7.xml"/><Relationship Id="rId1" Type="http://schemas.openxmlformats.org/officeDocument/2006/relationships/vmlDrawing" Target="../drawings/vmlDrawing37.vml"/><Relationship Id="rId5" Type="http://schemas.openxmlformats.org/officeDocument/2006/relationships/image" Target="../media/image4903.wmf"/><Relationship Id="rId4" Type="http://schemas.openxmlformats.org/officeDocument/2006/relationships/oleObject" Target="../embeddings/oleObject78.bin"/></Relationships>
</file>

<file path=ppt/slides/_rels/slide107.xml.rels><?xml version="1.0" encoding="UTF-8" standalone="yes"?>
<Relationships xmlns="http://schemas.openxmlformats.org/package/2006/relationships"><Relationship Id="rId3" Type="http://schemas.openxmlformats.org/officeDocument/2006/relationships/image" Target="../media/image4906.png"/><Relationship Id="rId2" Type="http://schemas.openxmlformats.org/officeDocument/2006/relationships/image" Target="../media/image4905.pn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8" Type="http://schemas.openxmlformats.org/officeDocument/2006/relationships/image" Target="../media/image4913.png"/><Relationship Id="rId3" Type="http://schemas.openxmlformats.org/officeDocument/2006/relationships/image" Target="../media/image4908.png"/><Relationship Id="rId7" Type="http://schemas.openxmlformats.org/officeDocument/2006/relationships/image" Target="../media/image4912.png"/><Relationship Id="rId2" Type="http://schemas.openxmlformats.org/officeDocument/2006/relationships/image" Target="../media/image4907.png"/><Relationship Id="rId1" Type="http://schemas.openxmlformats.org/officeDocument/2006/relationships/slideLayout" Target="../slideLayouts/slideLayout7.xml"/><Relationship Id="rId6" Type="http://schemas.openxmlformats.org/officeDocument/2006/relationships/image" Target="../media/image4911.png"/><Relationship Id="rId5" Type="http://schemas.openxmlformats.org/officeDocument/2006/relationships/image" Target="../media/image4910.png"/><Relationship Id="rId4" Type="http://schemas.openxmlformats.org/officeDocument/2006/relationships/image" Target="../media/image4909.png"/></Relationships>
</file>

<file path=ppt/slides/_rels/slide109.xml.rels><?xml version="1.0" encoding="UTF-8" standalone="yes"?>
<Relationships xmlns="http://schemas.openxmlformats.org/package/2006/relationships"><Relationship Id="rId2" Type="http://schemas.openxmlformats.org/officeDocument/2006/relationships/image" Target="../media/image4914.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8" Type="http://schemas.openxmlformats.org/officeDocument/2006/relationships/image" Target="../media/image48630.png"/><Relationship Id="rId13" Type="http://schemas.openxmlformats.org/officeDocument/2006/relationships/customXml" Target="../ink/ink4876.xml"/><Relationship Id="rId3" Type="http://schemas.openxmlformats.org/officeDocument/2006/relationships/customXml" Target="../ink/ink4871.xml"/><Relationship Id="rId7" Type="http://schemas.openxmlformats.org/officeDocument/2006/relationships/customXml" Target="../ink/ink4873.xml"/><Relationship Id="rId12" Type="http://schemas.openxmlformats.org/officeDocument/2006/relationships/image" Target="../media/image48650.png"/><Relationship Id="rId2" Type="http://schemas.openxmlformats.org/officeDocument/2006/relationships/image" Target="../media/image4915.png"/><Relationship Id="rId1" Type="http://schemas.openxmlformats.org/officeDocument/2006/relationships/slideLayout" Target="../slideLayouts/slideLayout7.xml"/><Relationship Id="rId6" Type="http://schemas.openxmlformats.org/officeDocument/2006/relationships/image" Target="../media/image48620.png"/><Relationship Id="rId11" Type="http://schemas.openxmlformats.org/officeDocument/2006/relationships/customXml" Target="../ink/ink4875.xml"/><Relationship Id="rId5" Type="http://schemas.openxmlformats.org/officeDocument/2006/relationships/customXml" Target="../ink/ink4872.xml"/><Relationship Id="rId10" Type="http://schemas.openxmlformats.org/officeDocument/2006/relationships/image" Target="../media/image48640.png"/><Relationship Id="rId4" Type="http://schemas.openxmlformats.org/officeDocument/2006/relationships/image" Target="../media/image48610.png"/><Relationship Id="rId9" Type="http://schemas.openxmlformats.org/officeDocument/2006/relationships/customXml" Target="../ink/ink4874.xml"/><Relationship Id="rId14" Type="http://schemas.openxmlformats.org/officeDocument/2006/relationships/image" Target="../media/image48660.png"/></Relationships>
</file>

<file path=ppt/slides/_rels/slide111.xml.rels><?xml version="1.0" encoding="UTF-8" standalone="yes"?>
<Relationships xmlns="http://schemas.openxmlformats.org/package/2006/relationships"><Relationship Id="rId117" Type="http://schemas.openxmlformats.org/officeDocument/2006/relationships/image" Target="../media/image4925.png"/><Relationship Id="rId21" Type="http://schemas.openxmlformats.org/officeDocument/2006/relationships/image" Target="../media/image48770.png"/><Relationship Id="rId42" Type="http://schemas.openxmlformats.org/officeDocument/2006/relationships/customXml" Target="../ink/ink4896.xml"/><Relationship Id="rId63" Type="http://schemas.openxmlformats.org/officeDocument/2006/relationships/image" Target="../media/image48980.png"/><Relationship Id="rId84" Type="http://schemas.openxmlformats.org/officeDocument/2006/relationships/customXml" Target="../ink/ink4917.xml"/><Relationship Id="rId138" Type="http://schemas.openxmlformats.org/officeDocument/2006/relationships/customXml" Target="../ink/ink4944.xml"/><Relationship Id="rId159" Type="http://schemas.openxmlformats.org/officeDocument/2006/relationships/image" Target="../media/image4946.png"/><Relationship Id="rId170" Type="http://schemas.openxmlformats.org/officeDocument/2006/relationships/customXml" Target="../ink/ink4960.xml"/><Relationship Id="rId191" Type="http://schemas.openxmlformats.org/officeDocument/2006/relationships/image" Target="../media/image4962.png"/><Relationship Id="rId205" Type="http://schemas.openxmlformats.org/officeDocument/2006/relationships/image" Target="../media/image4969.png"/><Relationship Id="rId226" Type="http://schemas.openxmlformats.org/officeDocument/2006/relationships/customXml" Target="../ink/ink4988.xml"/><Relationship Id="rId247" Type="http://schemas.openxmlformats.org/officeDocument/2006/relationships/image" Target="../media/image4990.png"/><Relationship Id="rId107" Type="http://schemas.openxmlformats.org/officeDocument/2006/relationships/image" Target="../media/image4920.png"/><Relationship Id="rId11" Type="http://schemas.openxmlformats.org/officeDocument/2006/relationships/image" Target="../media/image48720.png"/><Relationship Id="rId32" Type="http://schemas.openxmlformats.org/officeDocument/2006/relationships/customXml" Target="../ink/ink4891.xml"/><Relationship Id="rId53" Type="http://schemas.openxmlformats.org/officeDocument/2006/relationships/image" Target="../media/image48930.png"/><Relationship Id="rId74" Type="http://schemas.openxmlformats.org/officeDocument/2006/relationships/customXml" Target="../ink/ink4912.xml"/><Relationship Id="rId128" Type="http://schemas.openxmlformats.org/officeDocument/2006/relationships/customXml" Target="../ink/ink4939.xml"/><Relationship Id="rId149" Type="http://schemas.openxmlformats.org/officeDocument/2006/relationships/image" Target="../media/image4941.png"/><Relationship Id="rId5" Type="http://schemas.openxmlformats.org/officeDocument/2006/relationships/image" Target="../media/image48690.png"/><Relationship Id="rId95" Type="http://schemas.openxmlformats.org/officeDocument/2006/relationships/image" Target="../media/image49140.png"/><Relationship Id="rId160" Type="http://schemas.openxmlformats.org/officeDocument/2006/relationships/customXml" Target="../ink/ink4955.xml"/><Relationship Id="rId181" Type="http://schemas.openxmlformats.org/officeDocument/2006/relationships/image" Target="../media/image4957.png"/><Relationship Id="rId216" Type="http://schemas.openxmlformats.org/officeDocument/2006/relationships/customXml" Target="../ink/ink4983.xml"/><Relationship Id="rId237" Type="http://schemas.openxmlformats.org/officeDocument/2006/relationships/image" Target="../media/image4985.png"/><Relationship Id="rId22" Type="http://schemas.openxmlformats.org/officeDocument/2006/relationships/customXml" Target="../ink/ink4886.xml"/><Relationship Id="rId43" Type="http://schemas.openxmlformats.org/officeDocument/2006/relationships/image" Target="../media/image48880.png"/><Relationship Id="rId64" Type="http://schemas.openxmlformats.org/officeDocument/2006/relationships/customXml" Target="../ink/ink4907.xml"/><Relationship Id="rId118" Type="http://schemas.openxmlformats.org/officeDocument/2006/relationships/customXml" Target="../ink/ink4934.xml"/><Relationship Id="rId139" Type="http://schemas.openxmlformats.org/officeDocument/2006/relationships/image" Target="../media/image4936.png"/><Relationship Id="rId85" Type="http://schemas.openxmlformats.org/officeDocument/2006/relationships/image" Target="../media/image49090.png"/><Relationship Id="rId150" Type="http://schemas.openxmlformats.org/officeDocument/2006/relationships/customXml" Target="../ink/ink4950.xml"/><Relationship Id="rId171" Type="http://schemas.openxmlformats.org/officeDocument/2006/relationships/image" Target="../media/image4952.png"/><Relationship Id="rId192" Type="http://schemas.openxmlformats.org/officeDocument/2006/relationships/customXml" Target="../ink/ink4971.xml"/><Relationship Id="rId206" Type="http://schemas.openxmlformats.org/officeDocument/2006/relationships/customXml" Target="../ink/ink4978.xml"/><Relationship Id="rId227" Type="http://schemas.openxmlformats.org/officeDocument/2006/relationships/image" Target="../media/image4980.png"/><Relationship Id="rId248" Type="http://schemas.openxmlformats.org/officeDocument/2006/relationships/customXml" Target="../ink/ink4999.xml"/><Relationship Id="rId12" Type="http://schemas.openxmlformats.org/officeDocument/2006/relationships/customXml" Target="../ink/ink4881.xml"/><Relationship Id="rId33" Type="http://schemas.openxmlformats.org/officeDocument/2006/relationships/image" Target="../media/image48830.png"/><Relationship Id="rId108" Type="http://schemas.openxmlformats.org/officeDocument/2006/relationships/customXml" Target="../ink/ink4929.xml"/><Relationship Id="rId129" Type="http://schemas.openxmlformats.org/officeDocument/2006/relationships/image" Target="../media/image4931.png"/><Relationship Id="rId54" Type="http://schemas.openxmlformats.org/officeDocument/2006/relationships/customXml" Target="../ink/ink4902.xml"/><Relationship Id="rId75" Type="http://schemas.openxmlformats.org/officeDocument/2006/relationships/image" Target="../media/image49040.png"/><Relationship Id="rId96" Type="http://schemas.openxmlformats.org/officeDocument/2006/relationships/customXml" Target="../ink/ink4923.xml"/><Relationship Id="rId140" Type="http://schemas.openxmlformats.org/officeDocument/2006/relationships/customXml" Target="../ink/ink4945.xml"/><Relationship Id="rId161" Type="http://schemas.openxmlformats.org/officeDocument/2006/relationships/image" Target="../media/image4947.png"/><Relationship Id="rId182" Type="http://schemas.openxmlformats.org/officeDocument/2006/relationships/customXml" Target="../ink/ink4966.xml"/><Relationship Id="rId217" Type="http://schemas.openxmlformats.org/officeDocument/2006/relationships/image" Target="../media/image4975.png"/><Relationship Id="rId6" Type="http://schemas.openxmlformats.org/officeDocument/2006/relationships/customXml" Target="../ink/ink4878.xml"/><Relationship Id="rId238" Type="http://schemas.openxmlformats.org/officeDocument/2006/relationships/customXml" Target="../ink/ink4994.xml"/><Relationship Id="rId23" Type="http://schemas.openxmlformats.org/officeDocument/2006/relationships/image" Target="../media/image48780.png"/><Relationship Id="rId119" Type="http://schemas.openxmlformats.org/officeDocument/2006/relationships/image" Target="../media/image4926.png"/><Relationship Id="rId44" Type="http://schemas.openxmlformats.org/officeDocument/2006/relationships/customXml" Target="../ink/ink4897.xml"/><Relationship Id="rId65" Type="http://schemas.openxmlformats.org/officeDocument/2006/relationships/image" Target="../media/image48990.png"/><Relationship Id="rId86" Type="http://schemas.openxmlformats.org/officeDocument/2006/relationships/customXml" Target="../ink/ink4918.xml"/><Relationship Id="rId130" Type="http://schemas.openxmlformats.org/officeDocument/2006/relationships/customXml" Target="../ink/ink4940.xml"/><Relationship Id="rId151" Type="http://schemas.openxmlformats.org/officeDocument/2006/relationships/image" Target="../media/image4942.png"/><Relationship Id="rId172" Type="http://schemas.openxmlformats.org/officeDocument/2006/relationships/customXml" Target="../ink/ink4961.xml"/><Relationship Id="rId193" Type="http://schemas.openxmlformats.org/officeDocument/2006/relationships/image" Target="../media/image4963.png"/><Relationship Id="rId207" Type="http://schemas.openxmlformats.org/officeDocument/2006/relationships/image" Target="../media/image4970.png"/><Relationship Id="rId228" Type="http://schemas.openxmlformats.org/officeDocument/2006/relationships/customXml" Target="../ink/ink4989.xml"/><Relationship Id="rId249" Type="http://schemas.openxmlformats.org/officeDocument/2006/relationships/image" Target="../media/image4991.png"/><Relationship Id="rId13" Type="http://schemas.openxmlformats.org/officeDocument/2006/relationships/image" Target="../media/image48730.png"/><Relationship Id="rId109" Type="http://schemas.openxmlformats.org/officeDocument/2006/relationships/image" Target="../media/image4921.png"/><Relationship Id="rId34" Type="http://schemas.openxmlformats.org/officeDocument/2006/relationships/customXml" Target="../ink/ink4892.xml"/><Relationship Id="rId55" Type="http://schemas.openxmlformats.org/officeDocument/2006/relationships/image" Target="../media/image48940.png"/><Relationship Id="rId76" Type="http://schemas.openxmlformats.org/officeDocument/2006/relationships/customXml" Target="../ink/ink4913.xml"/><Relationship Id="rId97" Type="http://schemas.openxmlformats.org/officeDocument/2006/relationships/image" Target="../media/image49150.png"/><Relationship Id="rId120" Type="http://schemas.openxmlformats.org/officeDocument/2006/relationships/customXml" Target="../ink/ink4935.xml"/><Relationship Id="rId141" Type="http://schemas.openxmlformats.org/officeDocument/2006/relationships/image" Target="../media/image4937.png"/><Relationship Id="rId7" Type="http://schemas.openxmlformats.org/officeDocument/2006/relationships/image" Target="../media/image48700.png"/><Relationship Id="rId162" Type="http://schemas.openxmlformats.org/officeDocument/2006/relationships/customXml" Target="../ink/ink4956.xml"/><Relationship Id="rId183" Type="http://schemas.openxmlformats.org/officeDocument/2006/relationships/image" Target="../media/image4958.png"/><Relationship Id="rId218" Type="http://schemas.openxmlformats.org/officeDocument/2006/relationships/customXml" Target="../ink/ink4984.xml"/><Relationship Id="rId239" Type="http://schemas.openxmlformats.org/officeDocument/2006/relationships/image" Target="../media/image4986.png"/><Relationship Id="rId250" Type="http://schemas.openxmlformats.org/officeDocument/2006/relationships/customXml" Target="../ink/ink5000.xml"/><Relationship Id="rId24" Type="http://schemas.openxmlformats.org/officeDocument/2006/relationships/customXml" Target="../ink/ink4887.xml"/><Relationship Id="rId45" Type="http://schemas.openxmlformats.org/officeDocument/2006/relationships/image" Target="../media/image48890.png"/><Relationship Id="rId66" Type="http://schemas.openxmlformats.org/officeDocument/2006/relationships/customXml" Target="../ink/ink4908.xml"/><Relationship Id="rId87" Type="http://schemas.openxmlformats.org/officeDocument/2006/relationships/image" Target="../media/image49100.png"/><Relationship Id="rId110" Type="http://schemas.openxmlformats.org/officeDocument/2006/relationships/customXml" Target="../ink/ink4930.xml"/><Relationship Id="rId131" Type="http://schemas.openxmlformats.org/officeDocument/2006/relationships/image" Target="../media/image4932.png"/><Relationship Id="rId152" Type="http://schemas.openxmlformats.org/officeDocument/2006/relationships/customXml" Target="../ink/ink4951.xml"/><Relationship Id="rId173" Type="http://schemas.openxmlformats.org/officeDocument/2006/relationships/image" Target="../media/image4953.png"/><Relationship Id="rId194" Type="http://schemas.openxmlformats.org/officeDocument/2006/relationships/customXml" Target="../ink/ink4972.xml"/><Relationship Id="rId208" Type="http://schemas.openxmlformats.org/officeDocument/2006/relationships/customXml" Target="../ink/ink4979.xml"/><Relationship Id="rId229" Type="http://schemas.openxmlformats.org/officeDocument/2006/relationships/image" Target="../media/image4981.png"/><Relationship Id="rId240" Type="http://schemas.openxmlformats.org/officeDocument/2006/relationships/customXml" Target="../ink/ink4995.xml"/><Relationship Id="rId14" Type="http://schemas.openxmlformats.org/officeDocument/2006/relationships/customXml" Target="../ink/ink4882.xml"/><Relationship Id="rId35" Type="http://schemas.openxmlformats.org/officeDocument/2006/relationships/image" Target="../media/image48840.png"/><Relationship Id="rId56" Type="http://schemas.openxmlformats.org/officeDocument/2006/relationships/customXml" Target="../ink/ink4903.xml"/><Relationship Id="rId77" Type="http://schemas.openxmlformats.org/officeDocument/2006/relationships/image" Target="../media/image49050.png"/><Relationship Id="rId100" Type="http://schemas.openxmlformats.org/officeDocument/2006/relationships/customXml" Target="../ink/ink4925.xml"/><Relationship Id="rId8" Type="http://schemas.openxmlformats.org/officeDocument/2006/relationships/customXml" Target="../ink/ink4879.xml"/><Relationship Id="rId98" Type="http://schemas.openxmlformats.org/officeDocument/2006/relationships/customXml" Target="../ink/ink4924.xml"/><Relationship Id="rId121" Type="http://schemas.openxmlformats.org/officeDocument/2006/relationships/image" Target="../media/image4927.png"/><Relationship Id="rId142" Type="http://schemas.openxmlformats.org/officeDocument/2006/relationships/customXml" Target="../ink/ink4946.xml"/><Relationship Id="rId163" Type="http://schemas.openxmlformats.org/officeDocument/2006/relationships/image" Target="../media/image4948.png"/><Relationship Id="rId184" Type="http://schemas.openxmlformats.org/officeDocument/2006/relationships/customXml" Target="../ink/ink4967.xml"/><Relationship Id="rId219" Type="http://schemas.openxmlformats.org/officeDocument/2006/relationships/image" Target="../media/image4976.png"/><Relationship Id="rId230" Type="http://schemas.openxmlformats.org/officeDocument/2006/relationships/customXml" Target="../ink/ink4990.xml"/><Relationship Id="rId251" Type="http://schemas.openxmlformats.org/officeDocument/2006/relationships/image" Target="../media/image4992.png"/><Relationship Id="rId25" Type="http://schemas.openxmlformats.org/officeDocument/2006/relationships/image" Target="../media/image48790.png"/><Relationship Id="rId46" Type="http://schemas.openxmlformats.org/officeDocument/2006/relationships/customXml" Target="../ink/ink4898.xml"/><Relationship Id="rId67" Type="http://schemas.openxmlformats.org/officeDocument/2006/relationships/image" Target="../media/image49000.png"/><Relationship Id="rId88" Type="http://schemas.openxmlformats.org/officeDocument/2006/relationships/customXml" Target="../ink/ink4919.xml"/><Relationship Id="rId111" Type="http://schemas.openxmlformats.org/officeDocument/2006/relationships/image" Target="../media/image4922.png"/><Relationship Id="rId132" Type="http://schemas.openxmlformats.org/officeDocument/2006/relationships/customXml" Target="../ink/ink4941.xml"/><Relationship Id="rId153" Type="http://schemas.openxmlformats.org/officeDocument/2006/relationships/image" Target="../media/image4943.png"/><Relationship Id="rId174" Type="http://schemas.openxmlformats.org/officeDocument/2006/relationships/customXml" Target="../ink/ink4962.xml"/><Relationship Id="rId195" Type="http://schemas.openxmlformats.org/officeDocument/2006/relationships/image" Target="../media/image4964.png"/><Relationship Id="rId209" Type="http://schemas.openxmlformats.org/officeDocument/2006/relationships/image" Target="../media/image4971.png"/><Relationship Id="rId220" Type="http://schemas.openxmlformats.org/officeDocument/2006/relationships/customXml" Target="../ink/ink4985.xml"/><Relationship Id="rId241" Type="http://schemas.openxmlformats.org/officeDocument/2006/relationships/image" Target="../media/image4987.png"/><Relationship Id="rId15" Type="http://schemas.openxmlformats.org/officeDocument/2006/relationships/image" Target="../media/image48740.png"/><Relationship Id="rId36" Type="http://schemas.openxmlformats.org/officeDocument/2006/relationships/customXml" Target="../ink/ink4893.xml"/><Relationship Id="rId57" Type="http://schemas.openxmlformats.org/officeDocument/2006/relationships/image" Target="../media/image48950.png"/><Relationship Id="rId78" Type="http://schemas.openxmlformats.org/officeDocument/2006/relationships/customXml" Target="../ink/ink4914.xml"/><Relationship Id="rId99" Type="http://schemas.openxmlformats.org/officeDocument/2006/relationships/image" Target="../media/image49160.png"/><Relationship Id="rId101" Type="http://schemas.openxmlformats.org/officeDocument/2006/relationships/image" Target="../media/image49170.png"/><Relationship Id="rId122" Type="http://schemas.openxmlformats.org/officeDocument/2006/relationships/customXml" Target="../ink/ink4936.xml"/><Relationship Id="rId143" Type="http://schemas.openxmlformats.org/officeDocument/2006/relationships/image" Target="../media/image4938.png"/><Relationship Id="rId164" Type="http://schemas.openxmlformats.org/officeDocument/2006/relationships/customXml" Target="../ink/ink4957.xml"/><Relationship Id="rId185" Type="http://schemas.openxmlformats.org/officeDocument/2006/relationships/image" Target="../media/image4959.png"/><Relationship Id="rId9" Type="http://schemas.openxmlformats.org/officeDocument/2006/relationships/image" Target="../media/image48710.png"/><Relationship Id="rId210" Type="http://schemas.openxmlformats.org/officeDocument/2006/relationships/customXml" Target="../ink/ink4980.xml"/><Relationship Id="rId26" Type="http://schemas.openxmlformats.org/officeDocument/2006/relationships/customXml" Target="../ink/ink4888.xml"/><Relationship Id="rId231" Type="http://schemas.openxmlformats.org/officeDocument/2006/relationships/image" Target="../media/image4982.png"/><Relationship Id="rId252" Type="http://schemas.openxmlformats.org/officeDocument/2006/relationships/customXml" Target="../ink/ink5001.xml"/><Relationship Id="rId47" Type="http://schemas.openxmlformats.org/officeDocument/2006/relationships/image" Target="../media/image48900.png"/><Relationship Id="rId68" Type="http://schemas.openxmlformats.org/officeDocument/2006/relationships/customXml" Target="../ink/ink4909.xml"/><Relationship Id="rId89" Type="http://schemas.openxmlformats.org/officeDocument/2006/relationships/image" Target="../media/image49110.png"/><Relationship Id="rId112" Type="http://schemas.openxmlformats.org/officeDocument/2006/relationships/customXml" Target="../ink/ink4931.xml"/><Relationship Id="rId133" Type="http://schemas.openxmlformats.org/officeDocument/2006/relationships/image" Target="../media/image4933.png"/><Relationship Id="rId154" Type="http://schemas.openxmlformats.org/officeDocument/2006/relationships/customXml" Target="../ink/ink4952.xml"/><Relationship Id="rId175" Type="http://schemas.openxmlformats.org/officeDocument/2006/relationships/image" Target="../media/image4954.png"/><Relationship Id="rId196" Type="http://schemas.openxmlformats.org/officeDocument/2006/relationships/customXml" Target="../ink/ink4973.xml"/><Relationship Id="rId200" Type="http://schemas.openxmlformats.org/officeDocument/2006/relationships/customXml" Target="../ink/ink4975.xml"/><Relationship Id="rId16" Type="http://schemas.openxmlformats.org/officeDocument/2006/relationships/customXml" Target="../ink/ink4883.xml"/><Relationship Id="rId221" Type="http://schemas.openxmlformats.org/officeDocument/2006/relationships/image" Target="../media/image4977.png"/><Relationship Id="rId242" Type="http://schemas.openxmlformats.org/officeDocument/2006/relationships/customXml" Target="../ink/ink4996.xml"/><Relationship Id="rId37" Type="http://schemas.openxmlformats.org/officeDocument/2006/relationships/image" Target="../media/image48850.png"/><Relationship Id="rId58" Type="http://schemas.openxmlformats.org/officeDocument/2006/relationships/customXml" Target="../ink/ink4904.xml"/><Relationship Id="rId79" Type="http://schemas.openxmlformats.org/officeDocument/2006/relationships/image" Target="../media/image49060.png"/><Relationship Id="rId102" Type="http://schemas.openxmlformats.org/officeDocument/2006/relationships/customXml" Target="../ink/ink4926.xml"/><Relationship Id="rId123" Type="http://schemas.openxmlformats.org/officeDocument/2006/relationships/image" Target="../media/image4928.png"/><Relationship Id="rId144" Type="http://schemas.openxmlformats.org/officeDocument/2006/relationships/customXml" Target="../ink/ink4947.xml"/><Relationship Id="rId90" Type="http://schemas.openxmlformats.org/officeDocument/2006/relationships/customXml" Target="../ink/ink4920.xml"/><Relationship Id="rId165" Type="http://schemas.openxmlformats.org/officeDocument/2006/relationships/image" Target="../media/image4949.png"/><Relationship Id="rId186" Type="http://schemas.openxmlformats.org/officeDocument/2006/relationships/customXml" Target="../ink/ink4968.xml"/><Relationship Id="rId211" Type="http://schemas.openxmlformats.org/officeDocument/2006/relationships/image" Target="../media/image4972.png"/><Relationship Id="rId232" Type="http://schemas.openxmlformats.org/officeDocument/2006/relationships/customXml" Target="../ink/ink4991.xml"/><Relationship Id="rId253" Type="http://schemas.openxmlformats.org/officeDocument/2006/relationships/image" Target="../media/image4993.png"/><Relationship Id="rId27" Type="http://schemas.openxmlformats.org/officeDocument/2006/relationships/image" Target="../media/image48800.png"/><Relationship Id="rId48" Type="http://schemas.openxmlformats.org/officeDocument/2006/relationships/customXml" Target="../ink/ink4899.xml"/><Relationship Id="rId69" Type="http://schemas.openxmlformats.org/officeDocument/2006/relationships/image" Target="../media/image49010.png"/><Relationship Id="rId113" Type="http://schemas.openxmlformats.org/officeDocument/2006/relationships/image" Target="../media/image4923.png"/><Relationship Id="rId134" Type="http://schemas.openxmlformats.org/officeDocument/2006/relationships/customXml" Target="../ink/ink4942.xml"/><Relationship Id="rId80" Type="http://schemas.openxmlformats.org/officeDocument/2006/relationships/customXml" Target="../ink/ink4915.xml"/><Relationship Id="rId155" Type="http://schemas.openxmlformats.org/officeDocument/2006/relationships/image" Target="../media/image4944.png"/><Relationship Id="rId176" Type="http://schemas.openxmlformats.org/officeDocument/2006/relationships/customXml" Target="../ink/ink4963.xml"/><Relationship Id="rId197" Type="http://schemas.openxmlformats.org/officeDocument/2006/relationships/image" Target="../media/image4965.png"/><Relationship Id="rId201" Type="http://schemas.openxmlformats.org/officeDocument/2006/relationships/image" Target="../media/image4967.png"/><Relationship Id="rId222" Type="http://schemas.openxmlformats.org/officeDocument/2006/relationships/customXml" Target="../ink/ink4986.xml"/><Relationship Id="rId243" Type="http://schemas.openxmlformats.org/officeDocument/2006/relationships/image" Target="../media/image4988.png"/><Relationship Id="rId17" Type="http://schemas.openxmlformats.org/officeDocument/2006/relationships/image" Target="../media/image48750.png"/><Relationship Id="rId38" Type="http://schemas.openxmlformats.org/officeDocument/2006/relationships/customXml" Target="../ink/ink4894.xml"/><Relationship Id="rId59" Type="http://schemas.openxmlformats.org/officeDocument/2006/relationships/image" Target="../media/image48960.png"/><Relationship Id="rId103" Type="http://schemas.openxmlformats.org/officeDocument/2006/relationships/image" Target="../media/image4918.png"/><Relationship Id="rId124" Type="http://schemas.openxmlformats.org/officeDocument/2006/relationships/customXml" Target="../ink/ink4937.xml"/><Relationship Id="rId70" Type="http://schemas.openxmlformats.org/officeDocument/2006/relationships/customXml" Target="../ink/ink4910.xml"/><Relationship Id="rId91" Type="http://schemas.openxmlformats.org/officeDocument/2006/relationships/image" Target="../media/image49120.png"/><Relationship Id="rId145" Type="http://schemas.openxmlformats.org/officeDocument/2006/relationships/image" Target="../media/image4939.png"/><Relationship Id="rId166" Type="http://schemas.openxmlformats.org/officeDocument/2006/relationships/customXml" Target="../ink/ink4958.xml"/><Relationship Id="rId187" Type="http://schemas.openxmlformats.org/officeDocument/2006/relationships/image" Target="../media/image4960.png"/><Relationship Id="rId1" Type="http://schemas.openxmlformats.org/officeDocument/2006/relationships/slideLayout" Target="../slideLayouts/slideLayout7.xml"/><Relationship Id="rId212" Type="http://schemas.openxmlformats.org/officeDocument/2006/relationships/customXml" Target="../ink/ink4981.xml"/><Relationship Id="rId233" Type="http://schemas.openxmlformats.org/officeDocument/2006/relationships/image" Target="../media/image4983.png"/><Relationship Id="rId28" Type="http://schemas.openxmlformats.org/officeDocument/2006/relationships/customXml" Target="../ink/ink4889.xml"/><Relationship Id="rId49" Type="http://schemas.openxmlformats.org/officeDocument/2006/relationships/image" Target="../media/image48910.png"/><Relationship Id="rId114" Type="http://schemas.openxmlformats.org/officeDocument/2006/relationships/customXml" Target="../ink/ink4932.xml"/><Relationship Id="rId60" Type="http://schemas.openxmlformats.org/officeDocument/2006/relationships/customXml" Target="../ink/ink4905.xml"/><Relationship Id="rId81" Type="http://schemas.openxmlformats.org/officeDocument/2006/relationships/image" Target="../media/image49070.png"/><Relationship Id="rId135" Type="http://schemas.openxmlformats.org/officeDocument/2006/relationships/image" Target="../media/image4934.png"/><Relationship Id="rId156" Type="http://schemas.openxmlformats.org/officeDocument/2006/relationships/customXml" Target="../ink/ink4953.xml"/><Relationship Id="rId177" Type="http://schemas.openxmlformats.org/officeDocument/2006/relationships/image" Target="../media/image4955.png"/><Relationship Id="rId198" Type="http://schemas.openxmlformats.org/officeDocument/2006/relationships/customXml" Target="../ink/ink4974.xml"/><Relationship Id="rId202" Type="http://schemas.openxmlformats.org/officeDocument/2006/relationships/customXml" Target="../ink/ink4976.xml"/><Relationship Id="rId223" Type="http://schemas.openxmlformats.org/officeDocument/2006/relationships/image" Target="../media/image4978.png"/><Relationship Id="rId244" Type="http://schemas.openxmlformats.org/officeDocument/2006/relationships/customXml" Target="../ink/ink4997.xml"/><Relationship Id="rId18" Type="http://schemas.openxmlformats.org/officeDocument/2006/relationships/customXml" Target="../ink/ink4884.xml"/><Relationship Id="rId39" Type="http://schemas.openxmlformats.org/officeDocument/2006/relationships/image" Target="../media/image48860.png"/><Relationship Id="rId50" Type="http://schemas.openxmlformats.org/officeDocument/2006/relationships/customXml" Target="../ink/ink4900.xml"/><Relationship Id="rId104" Type="http://schemas.openxmlformats.org/officeDocument/2006/relationships/customXml" Target="../ink/ink4927.xml"/><Relationship Id="rId125" Type="http://schemas.openxmlformats.org/officeDocument/2006/relationships/image" Target="../media/image4929.png"/><Relationship Id="rId146" Type="http://schemas.openxmlformats.org/officeDocument/2006/relationships/customXml" Target="../ink/ink4948.xml"/><Relationship Id="rId167" Type="http://schemas.openxmlformats.org/officeDocument/2006/relationships/image" Target="../media/image4950.png"/><Relationship Id="rId188" Type="http://schemas.openxmlformats.org/officeDocument/2006/relationships/customXml" Target="../ink/ink4969.xml"/><Relationship Id="rId71" Type="http://schemas.openxmlformats.org/officeDocument/2006/relationships/image" Target="../media/image49020.png"/><Relationship Id="rId92" Type="http://schemas.openxmlformats.org/officeDocument/2006/relationships/customXml" Target="../ink/ink4921.xml"/><Relationship Id="rId213" Type="http://schemas.openxmlformats.org/officeDocument/2006/relationships/image" Target="../media/image4973.png"/><Relationship Id="rId234" Type="http://schemas.openxmlformats.org/officeDocument/2006/relationships/customXml" Target="../ink/ink4992.xml"/><Relationship Id="rId2" Type="http://schemas.openxmlformats.org/officeDocument/2006/relationships/image" Target="../media/image4916.png"/><Relationship Id="rId29" Type="http://schemas.openxmlformats.org/officeDocument/2006/relationships/image" Target="../media/image48810.png"/><Relationship Id="rId40" Type="http://schemas.openxmlformats.org/officeDocument/2006/relationships/customXml" Target="../ink/ink4895.xml"/><Relationship Id="rId115" Type="http://schemas.openxmlformats.org/officeDocument/2006/relationships/image" Target="../media/image4924.png"/><Relationship Id="rId136" Type="http://schemas.openxmlformats.org/officeDocument/2006/relationships/customXml" Target="../ink/ink4943.xml"/><Relationship Id="rId157" Type="http://schemas.openxmlformats.org/officeDocument/2006/relationships/image" Target="../media/image4945.png"/><Relationship Id="rId178" Type="http://schemas.openxmlformats.org/officeDocument/2006/relationships/customXml" Target="../ink/ink4964.xml"/><Relationship Id="rId61" Type="http://schemas.openxmlformats.org/officeDocument/2006/relationships/image" Target="../media/image48970.png"/><Relationship Id="rId82" Type="http://schemas.openxmlformats.org/officeDocument/2006/relationships/customXml" Target="../ink/ink4916.xml"/><Relationship Id="rId199" Type="http://schemas.openxmlformats.org/officeDocument/2006/relationships/image" Target="../media/image4966.png"/><Relationship Id="rId203" Type="http://schemas.openxmlformats.org/officeDocument/2006/relationships/image" Target="../media/image4968.png"/><Relationship Id="rId19" Type="http://schemas.openxmlformats.org/officeDocument/2006/relationships/image" Target="../media/image48760.png"/><Relationship Id="rId224" Type="http://schemas.openxmlformats.org/officeDocument/2006/relationships/customXml" Target="../ink/ink4987.xml"/><Relationship Id="rId245" Type="http://schemas.openxmlformats.org/officeDocument/2006/relationships/image" Target="../media/image4989.png"/><Relationship Id="rId30" Type="http://schemas.openxmlformats.org/officeDocument/2006/relationships/customXml" Target="../ink/ink4890.xml"/><Relationship Id="rId105" Type="http://schemas.openxmlformats.org/officeDocument/2006/relationships/image" Target="../media/image4919.png"/><Relationship Id="rId126" Type="http://schemas.openxmlformats.org/officeDocument/2006/relationships/customXml" Target="../ink/ink4938.xml"/><Relationship Id="rId147" Type="http://schemas.openxmlformats.org/officeDocument/2006/relationships/image" Target="../media/image4940.png"/><Relationship Id="rId168" Type="http://schemas.openxmlformats.org/officeDocument/2006/relationships/customXml" Target="../ink/ink4959.xml"/><Relationship Id="rId51" Type="http://schemas.openxmlformats.org/officeDocument/2006/relationships/image" Target="../media/image48920.png"/><Relationship Id="rId72" Type="http://schemas.openxmlformats.org/officeDocument/2006/relationships/customXml" Target="../ink/ink4911.xml"/><Relationship Id="rId93" Type="http://schemas.openxmlformats.org/officeDocument/2006/relationships/image" Target="../media/image49130.png"/><Relationship Id="rId189" Type="http://schemas.openxmlformats.org/officeDocument/2006/relationships/image" Target="../media/image4961.png"/><Relationship Id="rId3" Type="http://schemas.openxmlformats.org/officeDocument/2006/relationships/image" Target="../media/image4917.png"/><Relationship Id="rId214" Type="http://schemas.openxmlformats.org/officeDocument/2006/relationships/customXml" Target="../ink/ink4982.xml"/><Relationship Id="rId235" Type="http://schemas.openxmlformats.org/officeDocument/2006/relationships/image" Target="../media/image4984.png"/><Relationship Id="rId116" Type="http://schemas.openxmlformats.org/officeDocument/2006/relationships/customXml" Target="../ink/ink4933.xml"/><Relationship Id="rId137" Type="http://schemas.openxmlformats.org/officeDocument/2006/relationships/image" Target="../media/image4935.png"/><Relationship Id="rId158" Type="http://schemas.openxmlformats.org/officeDocument/2006/relationships/customXml" Target="../ink/ink4954.xml"/><Relationship Id="rId20" Type="http://schemas.openxmlformats.org/officeDocument/2006/relationships/customXml" Target="../ink/ink4885.xml"/><Relationship Id="rId41" Type="http://schemas.openxmlformats.org/officeDocument/2006/relationships/image" Target="../media/image48870.png"/><Relationship Id="rId62" Type="http://schemas.openxmlformats.org/officeDocument/2006/relationships/customXml" Target="../ink/ink4906.xml"/><Relationship Id="rId83" Type="http://schemas.openxmlformats.org/officeDocument/2006/relationships/image" Target="../media/image49080.png"/><Relationship Id="rId179" Type="http://schemas.openxmlformats.org/officeDocument/2006/relationships/image" Target="../media/image4956.png"/><Relationship Id="rId190" Type="http://schemas.openxmlformats.org/officeDocument/2006/relationships/customXml" Target="../ink/ink4970.xml"/><Relationship Id="rId204" Type="http://schemas.openxmlformats.org/officeDocument/2006/relationships/customXml" Target="../ink/ink4977.xml"/><Relationship Id="rId225" Type="http://schemas.openxmlformats.org/officeDocument/2006/relationships/image" Target="../media/image4979.png"/><Relationship Id="rId246" Type="http://schemas.openxmlformats.org/officeDocument/2006/relationships/customXml" Target="../ink/ink4998.xml"/><Relationship Id="rId106" Type="http://schemas.openxmlformats.org/officeDocument/2006/relationships/customXml" Target="../ink/ink4928.xml"/><Relationship Id="rId127" Type="http://schemas.openxmlformats.org/officeDocument/2006/relationships/image" Target="../media/image4930.png"/><Relationship Id="rId10" Type="http://schemas.openxmlformats.org/officeDocument/2006/relationships/customXml" Target="../ink/ink4880.xml"/><Relationship Id="rId31" Type="http://schemas.openxmlformats.org/officeDocument/2006/relationships/image" Target="../media/image48820.png"/><Relationship Id="rId52" Type="http://schemas.openxmlformats.org/officeDocument/2006/relationships/customXml" Target="../ink/ink4901.xml"/><Relationship Id="rId73" Type="http://schemas.openxmlformats.org/officeDocument/2006/relationships/image" Target="../media/image49030.png"/><Relationship Id="rId94" Type="http://schemas.openxmlformats.org/officeDocument/2006/relationships/customXml" Target="../ink/ink4922.xml"/><Relationship Id="rId148" Type="http://schemas.openxmlformats.org/officeDocument/2006/relationships/customXml" Target="../ink/ink4949.xml"/><Relationship Id="rId169" Type="http://schemas.openxmlformats.org/officeDocument/2006/relationships/image" Target="../media/image4951.png"/><Relationship Id="rId4" Type="http://schemas.openxmlformats.org/officeDocument/2006/relationships/customXml" Target="../ink/ink4877.xml"/><Relationship Id="rId180" Type="http://schemas.openxmlformats.org/officeDocument/2006/relationships/customXml" Target="../ink/ink4965.xml"/><Relationship Id="rId215" Type="http://schemas.openxmlformats.org/officeDocument/2006/relationships/image" Target="../media/image4974.png"/><Relationship Id="rId236" Type="http://schemas.openxmlformats.org/officeDocument/2006/relationships/customXml" Target="../ink/ink4993.xml"/></Relationships>
</file>

<file path=ppt/slides/_rels/slide112.xml.rels><?xml version="1.0" encoding="UTF-8" standalone="yes"?>
<Relationships xmlns="http://schemas.openxmlformats.org/package/2006/relationships"><Relationship Id="rId117" Type="http://schemas.openxmlformats.org/officeDocument/2006/relationships/image" Target="../media/image5052.png"/><Relationship Id="rId21" Type="http://schemas.openxmlformats.org/officeDocument/2006/relationships/image" Target="../media/image5004.png"/><Relationship Id="rId42" Type="http://schemas.openxmlformats.org/officeDocument/2006/relationships/customXml" Target="../ink/ink5021.xml"/><Relationship Id="rId63" Type="http://schemas.openxmlformats.org/officeDocument/2006/relationships/image" Target="../media/image5025.png"/><Relationship Id="rId84" Type="http://schemas.openxmlformats.org/officeDocument/2006/relationships/customXml" Target="../ink/ink5042.xml"/><Relationship Id="rId138" Type="http://schemas.openxmlformats.org/officeDocument/2006/relationships/customXml" Target="../ink/ink5069.xml"/><Relationship Id="rId159" Type="http://schemas.openxmlformats.org/officeDocument/2006/relationships/image" Target="../media/image5073.png"/><Relationship Id="rId170" Type="http://schemas.openxmlformats.org/officeDocument/2006/relationships/customXml" Target="../ink/ink5085.xml"/><Relationship Id="rId191" Type="http://schemas.openxmlformats.org/officeDocument/2006/relationships/image" Target="../media/image5089.png"/><Relationship Id="rId205" Type="http://schemas.openxmlformats.org/officeDocument/2006/relationships/image" Target="../media/image5096.png"/><Relationship Id="rId226" Type="http://schemas.openxmlformats.org/officeDocument/2006/relationships/customXml" Target="../ink/ink5113.xml"/><Relationship Id="rId247" Type="http://schemas.openxmlformats.org/officeDocument/2006/relationships/image" Target="../media/image5117.png"/><Relationship Id="rId107" Type="http://schemas.openxmlformats.org/officeDocument/2006/relationships/image" Target="../media/image5047.png"/><Relationship Id="rId11" Type="http://schemas.openxmlformats.org/officeDocument/2006/relationships/image" Target="../media/image4999.png"/><Relationship Id="rId32" Type="http://schemas.openxmlformats.org/officeDocument/2006/relationships/customXml" Target="../ink/ink5016.xml"/><Relationship Id="rId53" Type="http://schemas.openxmlformats.org/officeDocument/2006/relationships/image" Target="../media/image5020.png"/><Relationship Id="rId74" Type="http://schemas.openxmlformats.org/officeDocument/2006/relationships/customXml" Target="../ink/ink5037.xml"/><Relationship Id="rId128" Type="http://schemas.openxmlformats.org/officeDocument/2006/relationships/customXml" Target="../ink/ink5064.xml"/><Relationship Id="rId149" Type="http://schemas.openxmlformats.org/officeDocument/2006/relationships/image" Target="../media/image5068.png"/><Relationship Id="rId5" Type="http://schemas.openxmlformats.org/officeDocument/2006/relationships/image" Target="../media/image4996.png"/><Relationship Id="rId95" Type="http://schemas.openxmlformats.org/officeDocument/2006/relationships/image" Target="../media/image5041.png"/><Relationship Id="rId160" Type="http://schemas.openxmlformats.org/officeDocument/2006/relationships/customXml" Target="../ink/ink5080.xml"/><Relationship Id="rId181" Type="http://schemas.openxmlformats.org/officeDocument/2006/relationships/image" Target="../media/image5084.png"/><Relationship Id="rId216" Type="http://schemas.openxmlformats.org/officeDocument/2006/relationships/customXml" Target="../ink/ink5108.xml"/><Relationship Id="rId237" Type="http://schemas.openxmlformats.org/officeDocument/2006/relationships/image" Target="../media/image5112.png"/><Relationship Id="rId22" Type="http://schemas.openxmlformats.org/officeDocument/2006/relationships/customXml" Target="../ink/ink5011.xml"/><Relationship Id="rId43" Type="http://schemas.openxmlformats.org/officeDocument/2006/relationships/image" Target="../media/image5015.png"/><Relationship Id="rId64" Type="http://schemas.openxmlformats.org/officeDocument/2006/relationships/customXml" Target="../ink/ink5032.xml"/><Relationship Id="rId118" Type="http://schemas.openxmlformats.org/officeDocument/2006/relationships/customXml" Target="../ink/ink5059.xml"/><Relationship Id="rId139" Type="http://schemas.openxmlformats.org/officeDocument/2006/relationships/image" Target="../media/image5063.png"/><Relationship Id="rId85" Type="http://schemas.openxmlformats.org/officeDocument/2006/relationships/image" Target="../media/image5036.png"/><Relationship Id="rId150" Type="http://schemas.openxmlformats.org/officeDocument/2006/relationships/customXml" Target="../ink/ink5075.xml"/><Relationship Id="rId171" Type="http://schemas.openxmlformats.org/officeDocument/2006/relationships/image" Target="../media/image5079.png"/><Relationship Id="rId192" Type="http://schemas.openxmlformats.org/officeDocument/2006/relationships/customXml" Target="../ink/ink5096.xml"/><Relationship Id="rId206" Type="http://schemas.openxmlformats.org/officeDocument/2006/relationships/customXml" Target="../ink/ink5103.xml"/><Relationship Id="rId227" Type="http://schemas.openxmlformats.org/officeDocument/2006/relationships/image" Target="../media/image5107.png"/><Relationship Id="rId248" Type="http://schemas.openxmlformats.org/officeDocument/2006/relationships/customXml" Target="../ink/ink5124.xml"/><Relationship Id="rId12" Type="http://schemas.openxmlformats.org/officeDocument/2006/relationships/customXml" Target="../ink/ink5006.xml"/><Relationship Id="rId33" Type="http://schemas.openxmlformats.org/officeDocument/2006/relationships/image" Target="../media/image5010.png"/><Relationship Id="rId108" Type="http://schemas.openxmlformats.org/officeDocument/2006/relationships/customXml" Target="../ink/ink5054.xml"/><Relationship Id="rId129" Type="http://schemas.openxmlformats.org/officeDocument/2006/relationships/image" Target="../media/image5058.png"/><Relationship Id="rId54" Type="http://schemas.openxmlformats.org/officeDocument/2006/relationships/customXml" Target="../ink/ink5027.xml"/><Relationship Id="rId75" Type="http://schemas.openxmlformats.org/officeDocument/2006/relationships/image" Target="../media/image5031.png"/><Relationship Id="rId96" Type="http://schemas.openxmlformats.org/officeDocument/2006/relationships/customXml" Target="../ink/ink5048.xml"/><Relationship Id="rId140" Type="http://schemas.openxmlformats.org/officeDocument/2006/relationships/customXml" Target="../ink/ink5070.xml"/><Relationship Id="rId161" Type="http://schemas.openxmlformats.org/officeDocument/2006/relationships/image" Target="../media/image5074.png"/><Relationship Id="rId182" Type="http://schemas.openxmlformats.org/officeDocument/2006/relationships/customXml" Target="../ink/ink5091.xml"/><Relationship Id="rId217" Type="http://schemas.openxmlformats.org/officeDocument/2006/relationships/image" Target="../media/image5102.png"/><Relationship Id="rId6" Type="http://schemas.openxmlformats.org/officeDocument/2006/relationships/customXml" Target="../ink/ink5003.xml"/><Relationship Id="rId238" Type="http://schemas.openxmlformats.org/officeDocument/2006/relationships/customXml" Target="../ink/ink5119.xml"/><Relationship Id="rId23" Type="http://schemas.openxmlformats.org/officeDocument/2006/relationships/image" Target="../media/image5005.png"/><Relationship Id="rId119" Type="http://schemas.openxmlformats.org/officeDocument/2006/relationships/image" Target="../media/image5053.png"/><Relationship Id="rId44" Type="http://schemas.openxmlformats.org/officeDocument/2006/relationships/customXml" Target="../ink/ink5022.xml"/><Relationship Id="rId65" Type="http://schemas.openxmlformats.org/officeDocument/2006/relationships/image" Target="../media/image5026.png"/><Relationship Id="rId86" Type="http://schemas.openxmlformats.org/officeDocument/2006/relationships/customXml" Target="../ink/ink5043.xml"/><Relationship Id="rId130" Type="http://schemas.openxmlformats.org/officeDocument/2006/relationships/customXml" Target="../ink/ink5065.xml"/><Relationship Id="rId151" Type="http://schemas.openxmlformats.org/officeDocument/2006/relationships/image" Target="../media/image5069.png"/><Relationship Id="rId172" Type="http://schemas.openxmlformats.org/officeDocument/2006/relationships/customXml" Target="../ink/ink5086.xml"/><Relationship Id="rId193" Type="http://schemas.openxmlformats.org/officeDocument/2006/relationships/image" Target="../media/image5090.png"/><Relationship Id="rId207" Type="http://schemas.openxmlformats.org/officeDocument/2006/relationships/image" Target="../media/image5097.png"/><Relationship Id="rId228" Type="http://schemas.openxmlformats.org/officeDocument/2006/relationships/customXml" Target="../ink/ink5114.xml"/><Relationship Id="rId249" Type="http://schemas.openxmlformats.org/officeDocument/2006/relationships/image" Target="../media/image5118.png"/><Relationship Id="rId13" Type="http://schemas.openxmlformats.org/officeDocument/2006/relationships/image" Target="../media/image5000.png"/><Relationship Id="rId109" Type="http://schemas.openxmlformats.org/officeDocument/2006/relationships/image" Target="../media/image5048.png"/><Relationship Id="rId34" Type="http://schemas.openxmlformats.org/officeDocument/2006/relationships/customXml" Target="../ink/ink5017.xml"/><Relationship Id="rId55" Type="http://schemas.openxmlformats.org/officeDocument/2006/relationships/image" Target="../media/image5021.png"/><Relationship Id="rId76" Type="http://schemas.openxmlformats.org/officeDocument/2006/relationships/customXml" Target="../ink/ink5038.xml"/><Relationship Id="rId97" Type="http://schemas.openxmlformats.org/officeDocument/2006/relationships/image" Target="../media/image5042.png"/><Relationship Id="rId120" Type="http://schemas.openxmlformats.org/officeDocument/2006/relationships/customXml" Target="../ink/ink5060.xml"/><Relationship Id="rId141" Type="http://schemas.openxmlformats.org/officeDocument/2006/relationships/image" Target="../media/image5064.png"/><Relationship Id="rId7" Type="http://schemas.openxmlformats.org/officeDocument/2006/relationships/image" Target="../media/image4997.png"/><Relationship Id="rId162" Type="http://schemas.openxmlformats.org/officeDocument/2006/relationships/customXml" Target="../ink/ink5081.xml"/><Relationship Id="rId183" Type="http://schemas.openxmlformats.org/officeDocument/2006/relationships/image" Target="../media/image5085.png"/><Relationship Id="rId218" Type="http://schemas.openxmlformats.org/officeDocument/2006/relationships/customXml" Target="../ink/ink5109.xml"/><Relationship Id="rId239" Type="http://schemas.openxmlformats.org/officeDocument/2006/relationships/image" Target="../media/image5113.png"/><Relationship Id="rId250" Type="http://schemas.openxmlformats.org/officeDocument/2006/relationships/customXml" Target="../ink/ink5125.xml"/><Relationship Id="rId24" Type="http://schemas.openxmlformats.org/officeDocument/2006/relationships/customXml" Target="../ink/ink5012.xml"/><Relationship Id="rId45" Type="http://schemas.openxmlformats.org/officeDocument/2006/relationships/image" Target="../media/image5016.png"/><Relationship Id="rId66" Type="http://schemas.openxmlformats.org/officeDocument/2006/relationships/customXml" Target="../ink/ink5033.xml"/><Relationship Id="rId87" Type="http://schemas.openxmlformats.org/officeDocument/2006/relationships/image" Target="../media/image5037.png"/><Relationship Id="rId110" Type="http://schemas.openxmlformats.org/officeDocument/2006/relationships/customXml" Target="../ink/ink5055.xml"/><Relationship Id="rId131" Type="http://schemas.openxmlformats.org/officeDocument/2006/relationships/image" Target="../media/image5059.png"/><Relationship Id="rId152" Type="http://schemas.openxmlformats.org/officeDocument/2006/relationships/customXml" Target="../ink/ink5076.xml"/><Relationship Id="rId173" Type="http://schemas.openxmlformats.org/officeDocument/2006/relationships/image" Target="../media/image5080.png"/><Relationship Id="rId194" Type="http://schemas.openxmlformats.org/officeDocument/2006/relationships/customXml" Target="../ink/ink5097.xml"/><Relationship Id="rId208" Type="http://schemas.openxmlformats.org/officeDocument/2006/relationships/customXml" Target="../ink/ink5104.xml"/><Relationship Id="rId229" Type="http://schemas.openxmlformats.org/officeDocument/2006/relationships/image" Target="../media/image5108.png"/><Relationship Id="rId240" Type="http://schemas.openxmlformats.org/officeDocument/2006/relationships/customXml" Target="../ink/ink5120.xml"/><Relationship Id="rId14" Type="http://schemas.openxmlformats.org/officeDocument/2006/relationships/customXml" Target="../ink/ink5007.xml"/><Relationship Id="rId35" Type="http://schemas.openxmlformats.org/officeDocument/2006/relationships/image" Target="../media/image5011.png"/><Relationship Id="rId56" Type="http://schemas.openxmlformats.org/officeDocument/2006/relationships/customXml" Target="../ink/ink5028.xml"/><Relationship Id="rId77" Type="http://schemas.openxmlformats.org/officeDocument/2006/relationships/image" Target="../media/image5032.png"/><Relationship Id="rId100" Type="http://schemas.openxmlformats.org/officeDocument/2006/relationships/customXml" Target="../ink/ink5050.xml"/><Relationship Id="rId8" Type="http://schemas.openxmlformats.org/officeDocument/2006/relationships/customXml" Target="../ink/ink5004.xml"/><Relationship Id="rId98" Type="http://schemas.openxmlformats.org/officeDocument/2006/relationships/customXml" Target="../ink/ink5049.xml"/><Relationship Id="rId121" Type="http://schemas.openxmlformats.org/officeDocument/2006/relationships/image" Target="../media/image5054.png"/><Relationship Id="rId142" Type="http://schemas.openxmlformats.org/officeDocument/2006/relationships/customXml" Target="../ink/ink5071.xml"/><Relationship Id="rId163" Type="http://schemas.openxmlformats.org/officeDocument/2006/relationships/image" Target="../media/image5075.png"/><Relationship Id="rId184" Type="http://schemas.openxmlformats.org/officeDocument/2006/relationships/customXml" Target="../ink/ink5092.xml"/><Relationship Id="rId219" Type="http://schemas.openxmlformats.org/officeDocument/2006/relationships/image" Target="../media/image5103.png"/><Relationship Id="rId230" Type="http://schemas.openxmlformats.org/officeDocument/2006/relationships/customXml" Target="../ink/ink5115.xml"/><Relationship Id="rId251" Type="http://schemas.openxmlformats.org/officeDocument/2006/relationships/image" Target="../media/image5119.png"/><Relationship Id="rId25" Type="http://schemas.openxmlformats.org/officeDocument/2006/relationships/image" Target="../media/image5006.png"/><Relationship Id="rId46" Type="http://schemas.openxmlformats.org/officeDocument/2006/relationships/customXml" Target="../ink/ink5023.xml"/><Relationship Id="rId67" Type="http://schemas.openxmlformats.org/officeDocument/2006/relationships/image" Target="../media/image5027.png"/><Relationship Id="rId88" Type="http://schemas.openxmlformats.org/officeDocument/2006/relationships/customXml" Target="../ink/ink5044.xml"/><Relationship Id="rId111" Type="http://schemas.openxmlformats.org/officeDocument/2006/relationships/image" Target="../media/image5049.png"/><Relationship Id="rId132" Type="http://schemas.openxmlformats.org/officeDocument/2006/relationships/customXml" Target="../ink/ink5066.xml"/><Relationship Id="rId153" Type="http://schemas.openxmlformats.org/officeDocument/2006/relationships/image" Target="../media/image5070.png"/><Relationship Id="rId174" Type="http://schemas.openxmlformats.org/officeDocument/2006/relationships/customXml" Target="../ink/ink5087.xml"/><Relationship Id="rId195" Type="http://schemas.openxmlformats.org/officeDocument/2006/relationships/image" Target="../media/image5091.png"/><Relationship Id="rId209" Type="http://schemas.openxmlformats.org/officeDocument/2006/relationships/image" Target="../media/image5098.png"/><Relationship Id="rId220" Type="http://schemas.openxmlformats.org/officeDocument/2006/relationships/customXml" Target="../ink/ink5110.xml"/><Relationship Id="rId241" Type="http://schemas.openxmlformats.org/officeDocument/2006/relationships/image" Target="../media/image5114.png"/><Relationship Id="rId15" Type="http://schemas.openxmlformats.org/officeDocument/2006/relationships/image" Target="../media/image5001.png"/><Relationship Id="rId36" Type="http://schemas.openxmlformats.org/officeDocument/2006/relationships/customXml" Target="../ink/ink5018.xml"/><Relationship Id="rId57" Type="http://schemas.openxmlformats.org/officeDocument/2006/relationships/image" Target="../media/image5022.png"/><Relationship Id="rId78" Type="http://schemas.openxmlformats.org/officeDocument/2006/relationships/customXml" Target="../ink/ink5039.xml"/><Relationship Id="rId99" Type="http://schemas.openxmlformats.org/officeDocument/2006/relationships/image" Target="../media/image5043.png"/><Relationship Id="rId101" Type="http://schemas.openxmlformats.org/officeDocument/2006/relationships/image" Target="../media/image5044.png"/><Relationship Id="rId122" Type="http://schemas.openxmlformats.org/officeDocument/2006/relationships/customXml" Target="../ink/ink5061.xml"/><Relationship Id="rId143" Type="http://schemas.openxmlformats.org/officeDocument/2006/relationships/image" Target="../media/image5065.png"/><Relationship Id="rId164" Type="http://schemas.openxmlformats.org/officeDocument/2006/relationships/customXml" Target="../ink/ink5082.xml"/><Relationship Id="rId185" Type="http://schemas.openxmlformats.org/officeDocument/2006/relationships/image" Target="../media/image5086.png"/><Relationship Id="rId9" Type="http://schemas.openxmlformats.org/officeDocument/2006/relationships/image" Target="../media/image4998.png"/><Relationship Id="rId210" Type="http://schemas.openxmlformats.org/officeDocument/2006/relationships/customXml" Target="../ink/ink5105.xml"/><Relationship Id="rId26" Type="http://schemas.openxmlformats.org/officeDocument/2006/relationships/customXml" Target="../ink/ink5013.xml"/><Relationship Id="rId231" Type="http://schemas.openxmlformats.org/officeDocument/2006/relationships/image" Target="../media/image5109.png"/><Relationship Id="rId252" Type="http://schemas.openxmlformats.org/officeDocument/2006/relationships/customXml" Target="../ink/ink5126.xml"/><Relationship Id="rId47" Type="http://schemas.openxmlformats.org/officeDocument/2006/relationships/image" Target="../media/image5017.png"/><Relationship Id="rId68" Type="http://schemas.openxmlformats.org/officeDocument/2006/relationships/customXml" Target="../ink/ink5034.xml"/><Relationship Id="rId89" Type="http://schemas.openxmlformats.org/officeDocument/2006/relationships/image" Target="../media/image5038.png"/><Relationship Id="rId112" Type="http://schemas.openxmlformats.org/officeDocument/2006/relationships/customXml" Target="../ink/ink5056.xml"/><Relationship Id="rId133" Type="http://schemas.openxmlformats.org/officeDocument/2006/relationships/image" Target="../media/image5060.png"/><Relationship Id="rId154" Type="http://schemas.openxmlformats.org/officeDocument/2006/relationships/customXml" Target="../ink/ink5077.xml"/><Relationship Id="rId175" Type="http://schemas.openxmlformats.org/officeDocument/2006/relationships/image" Target="../media/image5081.png"/><Relationship Id="rId196" Type="http://schemas.openxmlformats.org/officeDocument/2006/relationships/customXml" Target="../ink/ink5098.xml"/><Relationship Id="rId200" Type="http://schemas.openxmlformats.org/officeDocument/2006/relationships/customXml" Target="../ink/ink5100.xml"/><Relationship Id="rId16" Type="http://schemas.openxmlformats.org/officeDocument/2006/relationships/customXml" Target="../ink/ink5008.xml"/><Relationship Id="rId221" Type="http://schemas.openxmlformats.org/officeDocument/2006/relationships/image" Target="../media/image5104.png"/><Relationship Id="rId242" Type="http://schemas.openxmlformats.org/officeDocument/2006/relationships/customXml" Target="../ink/ink5121.xml"/><Relationship Id="rId37" Type="http://schemas.openxmlformats.org/officeDocument/2006/relationships/image" Target="../media/image5012.png"/><Relationship Id="rId58" Type="http://schemas.openxmlformats.org/officeDocument/2006/relationships/customXml" Target="../ink/ink5029.xml"/><Relationship Id="rId79" Type="http://schemas.openxmlformats.org/officeDocument/2006/relationships/image" Target="../media/image5033.png"/><Relationship Id="rId102" Type="http://schemas.openxmlformats.org/officeDocument/2006/relationships/customXml" Target="../ink/ink5051.xml"/><Relationship Id="rId123" Type="http://schemas.openxmlformats.org/officeDocument/2006/relationships/image" Target="../media/image5055.png"/><Relationship Id="rId144" Type="http://schemas.openxmlformats.org/officeDocument/2006/relationships/customXml" Target="../ink/ink5072.xml"/><Relationship Id="rId90" Type="http://schemas.openxmlformats.org/officeDocument/2006/relationships/customXml" Target="../ink/ink5045.xml"/><Relationship Id="rId165" Type="http://schemas.openxmlformats.org/officeDocument/2006/relationships/image" Target="../media/image5076.png"/><Relationship Id="rId186" Type="http://schemas.openxmlformats.org/officeDocument/2006/relationships/customXml" Target="../ink/ink5093.xml"/><Relationship Id="rId211" Type="http://schemas.openxmlformats.org/officeDocument/2006/relationships/image" Target="../media/image5099.png"/><Relationship Id="rId232" Type="http://schemas.openxmlformats.org/officeDocument/2006/relationships/customXml" Target="../ink/ink5116.xml"/><Relationship Id="rId253" Type="http://schemas.openxmlformats.org/officeDocument/2006/relationships/image" Target="../media/image5120.png"/><Relationship Id="rId27" Type="http://schemas.openxmlformats.org/officeDocument/2006/relationships/image" Target="../media/image5007.png"/><Relationship Id="rId48" Type="http://schemas.openxmlformats.org/officeDocument/2006/relationships/customXml" Target="../ink/ink5024.xml"/><Relationship Id="rId69" Type="http://schemas.openxmlformats.org/officeDocument/2006/relationships/image" Target="../media/image5028.png"/><Relationship Id="rId113" Type="http://schemas.openxmlformats.org/officeDocument/2006/relationships/image" Target="../media/image5050.png"/><Relationship Id="rId134" Type="http://schemas.openxmlformats.org/officeDocument/2006/relationships/customXml" Target="../ink/ink5067.xml"/><Relationship Id="rId80" Type="http://schemas.openxmlformats.org/officeDocument/2006/relationships/customXml" Target="../ink/ink5040.xml"/><Relationship Id="rId155" Type="http://schemas.openxmlformats.org/officeDocument/2006/relationships/image" Target="../media/image5071.png"/><Relationship Id="rId176" Type="http://schemas.openxmlformats.org/officeDocument/2006/relationships/customXml" Target="../ink/ink5088.xml"/><Relationship Id="rId197" Type="http://schemas.openxmlformats.org/officeDocument/2006/relationships/image" Target="../media/image5092.png"/><Relationship Id="rId201" Type="http://schemas.openxmlformats.org/officeDocument/2006/relationships/image" Target="../media/image5094.png"/><Relationship Id="rId222" Type="http://schemas.openxmlformats.org/officeDocument/2006/relationships/customXml" Target="../ink/ink5111.xml"/><Relationship Id="rId243" Type="http://schemas.openxmlformats.org/officeDocument/2006/relationships/image" Target="../media/image5115.png"/><Relationship Id="rId17" Type="http://schemas.openxmlformats.org/officeDocument/2006/relationships/image" Target="../media/image5002.png"/><Relationship Id="rId38" Type="http://schemas.openxmlformats.org/officeDocument/2006/relationships/customXml" Target="../ink/ink5019.xml"/><Relationship Id="rId59" Type="http://schemas.openxmlformats.org/officeDocument/2006/relationships/image" Target="../media/image5023.png"/><Relationship Id="rId103" Type="http://schemas.openxmlformats.org/officeDocument/2006/relationships/image" Target="../media/image5045.png"/><Relationship Id="rId124" Type="http://schemas.openxmlformats.org/officeDocument/2006/relationships/customXml" Target="../ink/ink5062.xml"/><Relationship Id="rId70" Type="http://schemas.openxmlformats.org/officeDocument/2006/relationships/customXml" Target="../ink/ink5035.xml"/><Relationship Id="rId91" Type="http://schemas.openxmlformats.org/officeDocument/2006/relationships/image" Target="../media/image5039.png"/><Relationship Id="rId145" Type="http://schemas.openxmlformats.org/officeDocument/2006/relationships/image" Target="../media/image5066.png"/><Relationship Id="rId166" Type="http://schemas.openxmlformats.org/officeDocument/2006/relationships/customXml" Target="../ink/ink5083.xml"/><Relationship Id="rId187" Type="http://schemas.openxmlformats.org/officeDocument/2006/relationships/image" Target="../media/image5087.png"/><Relationship Id="rId1" Type="http://schemas.openxmlformats.org/officeDocument/2006/relationships/slideLayout" Target="../slideLayouts/slideLayout7.xml"/><Relationship Id="rId212" Type="http://schemas.openxmlformats.org/officeDocument/2006/relationships/customXml" Target="../ink/ink5106.xml"/><Relationship Id="rId233" Type="http://schemas.openxmlformats.org/officeDocument/2006/relationships/image" Target="../media/image5110.png"/><Relationship Id="rId28" Type="http://schemas.openxmlformats.org/officeDocument/2006/relationships/customXml" Target="../ink/ink5014.xml"/><Relationship Id="rId49" Type="http://schemas.openxmlformats.org/officeDocument/2006/relationships/image" Target="../media/image5018.png"/><Relationship Id="rId114" Type="http://schemas.openxmlformats.org/officeDocument/2006/relationships/customXml" Target="../ink/ink5057.xml"/><Relationship Id="rId60" Type="http://schemas.openxmlformats.org/officeDocument/2006/relationships/customXml" Target="../ink/ink5030.xml"/><Relationship Id="rId81" Type="http://schemas.openxmlformats.org/officeDocument/2006/relationships/image" Target="../media/image5034.png"/><Relationship Id="rId135" Type="http://schemas.openxmlformats.org/officeDocument/2006/relationships/image" Target="../media/image5061.png"/><Relationship Id="rId156" Type="http://schemas.openxmlformats.org/officeDocument/2006/relationships/customXml" Target="../ink/ink5078.xml"/><Relationship Id="rId177" Type="http://schemas.openxmlformats.org/officeDocument/2006/relationships/image" Target="../media/image5082.png"/><Relationship Id="rId198" Type="http://schemas.openxmlformats.org/officeDocument/2006/relationships/customXml" Target="../ink/ink5099.xml"/><Relationship Id="rId202" Type="http://schemas.openxmlformats.org/officeDocument/2006/relationships/customXml" Target="../ink/ink5101.xml"/><Relationship Id="rId223" Type="http://schemas.openxmlformats.org/officeDocument/2006/relationships/image" Target="../media/image5105.png"/><Relationship Id="rId244" Type="http://schemas.openxmlformats.org/officeDocument/2006/relationships/customXml" Target="../ink/ink5122.xml"/><Relationship Id="rId18" Type="http://schemas.openxmlformats.org/officeDocument/2006/relationships/customXml" Target="../ink/ink5009.xml"/><Relationship Id="rId39" Type="http://schemas.openxmlformats.org/officeDocument/2006/relationships/image" Target="../media/image5013.png"/><Relationship Id="rId50" Type="http://schemas.openxmlformats.org/officeDocument/2006/relationships/customXml" Target="../ink/ink5025.xml"/><Relationship Id="rId104" Type="http://schemas.openxmlformats.org/officeDocument/2006/relationships/customXml" Target="../ink/ink5052.xml"/><Relationship Id="rId125" Type="http://schemas.openxmlformats.org/officeDocument/2006/relationships/image" Target="../media/image5056.png"/><Relationship Id="rId146" Type="http://schemas.openxmlformats.org/officeDocument/2006/relationships/customXml" Target="../ink/ink5073.xml"/><Relationship Id="rId167" Type="http://schemas.openxmlformats.org/officeDocument/2006/relationships/image" Target="../media/image5077.png"/><Relationship Id="rId188" Type="http://schemas.openxmlformats.org/officeDocument/2006/relationships/customXml" Target="../ink/ink5094.xml"/><Relationship Id="rId71" Type="http://schemas.openxmlformats.org/officeDocument/2006/relationships/image" Target="../media/image5029.png"/><Relationship Id="rId92" Type="http://schemas.openxmlformats.org/officeDocument/2006/relationships/customXml" Target="../ink/ink5046.xml"/><Relationship Id="rId213" Type="http://schemas.openxmlformats.org/officeDocument/2006/relationships/image" Target="../media/image5100.png"/><Relationship Id="rId234" Type="http://schemas.openxmlformats.org/officeDocument/2006/relationships/customXml" Target="../ink/ink5117.xml"/><Relationship Id="rId2" Type="http://schemas.openxmlformats.org/officeDocument/2006/relationships/image" Target="../media/image4994.png"/><Relationship Id="rId29" Type="http://schemas.openxmlformats.org/officeDocument/2006/relationships/image" Target="../media/image5008.png"/><Relationship Id="rId40" Type="http://schemas.openxmlformats.org/officeDocument/2006/relationships/customXml" Target="../ink/ink5020.xml"/><Relationship Id="rId115" Type="http://schemas.openxmlformats.org/officeDocument/2006/relationships/image" Target="../media/image5051.png"/><Relationship Id="rId136" Type="http://schemas.openxmlformats.org/officeDocument/2006/relationships/customXml" Target="../ink/ink5068.xml"/><Relationship Id="rId157" Type="http://schemas.openxmlformats.org/officeDocument/2006/relationships/image" Target="../media/image5072.png"/><Relationship Id="rId178" Type="http://schemas.openxmlformats.org/officeDocument/2006/relationships/customXml" Target="../ink/ink5089.xml"/><Relationship Id="rId61" Type="http://schemas.openxmlformats.org/officeDocument/2006/relationships/image" Target="../media/image5024.png"/><Relationship Id="rId82" Type="http://schemas.openxmlformats.org/officeDocument/2006/relationships/customXml" Target="../ink/ink5041.xml"/><Relationship Id="rId199" Type="http://schemas.openxmlformats.org/officeDocument/2006/relationships/image" Target="../media/image5093.png"/><Relationship Id="rId203" Type="http://schemas.openxmlformats.org/officeDocument/2006/relationships/image" Target="../media/image5095.png"/><Relationship Id="rId19" Type="http://schemas.openxmlformats.org/officeDocument/2006/relationships/image" Target="../media/image5003.png"/><Relationship Id="rId224" Type="http://schemas.openxmlformats.org/officeDocument/2006/relationships/customXml" Target="../ink/ink5112.xml"/><Relationship Id="rId245" Type="http://schemas.openxmlformats.org/officeDocument/2006/relationships/image" Target="../media/image5116.png"/><Relationship Id="rId30" Type="http://schemas.openxmlformats.org/officeDocument/2006/relationships/customXml" Target="../ink/ink5015.xml"/><Relationship Id="rId105" Type="http://schemas.openxmlformats.org/officeDocument/2006/relationships/image" Target="../media/image5046.png"/><Relationship Id="rId126" Type="http://schemas.openxmlformats.org/officeDocument/2006/relationships/customXml" Target="../ink/ink5063.xml"/><Relationship Id="rId147" Type="http://schemas.openxmlformats.org/officeDocument/2006/relationships/image" Target="../media/image5067.png"/><Relationship Id="rId168" Type="http://schemas.openxmlformats.org/officeDocument/2006/relationships/customXml" Target="../ink/ink5084.xml"/><Relationship Id="rId51" Type="http://schemas.openxmlformats.org/officeDocument/2006/relationships/image" Target="../media/image5019.png"/><Relationship Id="rId72" Type="http://schemas.openxmlformats.org/officeDocument/2006/relationships/customXml" Target="../ink/ink5036.xml"/><Relationship Id="rId93" Type="http://schemas.openxmlformats.org/officeDocument/2006/relationships/image" Target="../media/image5040.png"/><Relationship Id="rId189" Type="http://schemas.openxmlformats.org/officeDocument/2006/relationships/image" Target="../media/image5088.png"/><Relationship Id="rId3" Type="http://schemas.openxmlformats.org/officeDocument/2006/relationships/image" Target="../media/image4995.png"/><Relationship Id="rId214" Type="http://schemas.openxmlformats.org/officeDocument/2006/relationships/customXml" Target="../ink/ink5107.xml"/><Relationship Id="rId235" Type="http://schemas.openxmlformats.org/officeDocument/2006/relationships/image" Target="../media/image5111.png"/><Relationship Id="rId116" Type="http://schemas.openxmlformats.org/officeDocument/2006/relationships/customXml" Target="../ink/ink5058.xml"/><Relationship Id="rId137" Type="http://schemas.openxmlformats.org/officeDocument/2006/relationships/image" Target="../media/image5062.png"/><Relationship Id="rId158" Type="http://schemas.openxmlformats.org/officeDocument/2006/relationships/customXml" Target="../ink/ink5079.xml"/><Relationship Id="rId20" Type="http://schemas.openxmlformats.org/officeDocument/2006/relationships/customXml" Target="../ink/ink5010.xml"/><Relationship Id="rId41" Type="http://schemas.openxmlformats.org/officeDocument/2006/relationships/image" Target="../media/image5014.png"/><Relationship Id="rId62" Type="http://schemas.openxmlformats.org/officeDocument/2006/relationships/customXml" Target="../ink/ink5031.xml"/><Relationship Id="rId83" Type="http://schemas.openxmlformats.org/officeDocument/2006/relationships/image" Target="../media/image5035.png"/><Relationship Id="rId179" Type="http://schemas.openxmlformats.org/officeDocument/2006/relationships/image" Target="../media/image5083.png"/><Relationship Id="rId190" Type="http://schemas.openxmlformats.org/officeDocument/2006/relationships/customXml" Target="../ink/ink5095.xml"/><Relationship Id="rId204" Type="http://schemas.openxmlformats.org/officeDocument/2006/relationships/customXml" Target="../ink/ink5102.xml"/><Relationship Id="rId225" Type="http://schemas.openxmlformats.org/officeDocument/2006/relationships/image" Target="../media/image5106.png"/><Relationship Id="rId246" Type="http://schemas.openxmlformats.org/officeDocument/2006/relationships/customXml" Target="../ink/ink5123.xml"/><Relationship Id="rId106" Type="http://schemas.openxmlformats.org/officeDocument/2006/relationships/customXml" Target="../ink/ink5053.xml"/><Relationship Id="rId127" Type="http://schemas.openxmlformats.org/officeDocument/2006/relationships/image" Target="../media/image5057.png"/><Relationship Id="rId10" Type="http://schemas.openxmlformats.org/officeDocument/2006/relationships/customXml" Target="../ink/ink5005.xml"/><Relationship Id="rId31" Type="http://schemas.openxmlformats.org/officeDocument/2006/relationships/image" Target="../media/image5009.png"/><Relationship Id="rId52" Type="http://schemas.openxmlformats.org/officeDocument/2006/relationships/customXml" Target="../ink/ink5026.xml"/><Relationship Id="rId73" Type="http://schemas.openxmlformats.org/officeDocument/2006/relationships/image" Target="../media/image5030.png"/><Relationship Id="rId94" Type="http://schemas.openxmlformats.org/officeDocument/2006/relationships/customXml" Target="../ink/ink5047.xml"/><Relationship Id="rId148" Type="http://schemas.openxmlformats.org/officeDocument/2006/relationships/customXml" Target="../ink/ink5074.xml"/><Relationship Id="rId169" Type="http://schemas.openxmlformats.org/officeDocument/2006/relationships/image" Target="../media/image5078.png"/><Relationship Id="rId4" Type="http://schemas.openxmlformats.org/officeDocument/2006/relationships/customXml" Target="../ink/ink5002.xml"/><Relationship Id="rId180" Type="http://schemas.openxmlformats.org/officeDocument/2006/relationships/customXml" Target="../ink/ink5090.xml"/><Relationship Id="rId215" Type="http://schemas.openxmlformats.org/officeDocument/2006/relationships/image" Target="../media/image5101.png"/><Relationship Id="rId236" Type="http://schemas.openxmlformats.org/officeDocument/2006/relationships/customXml" Target="../ink/ink5118.xml"/></Relationships>
</file>

<file path=ppt/slides/_rels/slide113.xml.rels><?xml version="1.0" encoding="UTF-8" standalone="yes"?>
<Relationships xmlns="http://schemas.openxmlformats.org/package/2006/relationships"><Relationship Id="rId117" Type="http://schemas.openxmlformats.org/officeDocument/2006/relationships/customXml" Target="../ink/ink5184.xml"/><Relationship Id="rId299" Type="http://schemas.openxmlformats.org/officeDocument/2006/relationships/customXml" Target="../ink/ink5275.xml"/><Relationship Id="rId21" Type="http://schemas.openxmlformats.org/officeDocument/2006/relationships/customXml" Target="../ink/ink5136.xml"/><Relationship Id="rId63" Type="http://schemas.openxmlformats.org/officeDocument/2006/relationships/customXml" Target="../ink/ink5157.xml"/><Relationship Id="rId159" Type="http://schemas.openxmlformats.org/officeDocument/2006/relationships/customXml" Target="../ink/ink5205.xml"/><Relationship Id="rId324" Type="http://schemas.openxmlformats.org/officeDocument/2006/relationships/image" Target="../media/image5282.png"/><Relationship Id="rId366" Type="http://schemas.openxmlformats.org/officeDocument/2006/relationships/image" Target="../media/image5303.png"/><Relationship Id="rId170" Type="http://schemas.openxmlformats.org/officeDocument/2006/relationships/image" Target="../media/image5205.png"/><Relationship Id="rId226" Type="http://schemas.openxmlformats.org/officeDocument/2006/relationships/image" Target="../media/image5233.png"/><Relationship Id="rId433" Type="http://schemas.openxmlformats.org/officeDocument/2006/relationships/customXml" Target="../ink/ink5342.xml"/><Relationship Id="rId268" Type="http://schemas.openxmlformats.org/officeDocument/2006/relationships/image" Target="../media/image5254.png"/><Relationship Id="rId32" Type="http://schemas.openxmlformats.org/officeDocument/2006/relationships/image" Target="../media/image5136.png"/><Relationship Id="rId74" Type="http://schemas.openxmlformats.org/officeDocument/2006/relationships/image" Target="../media/image5157.png"/><Relationship Id="rId128" Type="http://schemas.openxmlformats.org/officeDocument/2006/relationships/image" Target="../media/image5184.png"/><Relationship Id="rId335" Type="http://schemas.openxmlformats.org/officeDocument/2006/relationships/customXml" Target="../ink/ink5293.xml"/><Relationship Id="rId377" Type="http://schemas.openxmlformats.org/officeDocument/2006/relationships/customXml" Target="../ink/ink5314.xml"/><Relationship Id="rId5" Type="http://schemas.openxmlformats.org/officeDocument/2006/relationships/customXml" Target="../ink/ink5128.xml"/><Relationship Id="rId181" Type="http://schemas.openxmlformats.org/officeDocument/2006/relationships/customXml" Target="../ink/ink5216.xml"/><Relationship Id="rId237" Type="http://schemas.openxmlformats.org/officeDocument/2006/relationships/customXml" Target="../ink/ink5244.xml"/><Relationship Id="rId402" Type="http://schemas.openxmlformats.org/officeDocument/2006/relationships/image" Target="../media/image5321.png"/><Relationship Id="rId279" Type="http://schemas.openxmlformats.org/officeDocument/2006/relationships/customXml" Target="../ink/ink5265.xml"/><Relationship Id="rId444" Type="http://schemas.openxmlformats.org/officeDocument/2006/relationships/image" Target="../media/image5342.png"/><Relationship Id="rId43" Type="http://schemas.openxmlformats.org/officeDocument/2006/relationships/customXml" Target="../ink/ink5147.xml"/><Relationship Id="rId139" Type="http://schemas.openxmlformats.org/officeDocument/2006/relationships/customXml" Target="../ink/ink5195.xml"/><Relationship Id="rId290" Type="http://schemas.openxmlformats.org/officeDocument/2006/relationships/image" Target="../media/image5265.png"/><Relationship Id="rId304" Type="http://schemas.openxmlformats.org/officeDocument/2006/relationships/image" Target="../media/image5272.png"/><Relationship Id="rId346" Type="http://schemas.openxmlformats.org/officeDocument/2006/relationships/image" Target="../media/image5293.png"/><Relationship Id="rId388" Type="http://schemas.openxmlformats.org/officeDocument/2006/relationships/image" Target="../media/image5314.png"/><Relationship Id="rId85" Type="http://schemas.openxmlformats.org/officeDocument/2006/relationships/customXml" Target="../ink/ink5168.xml"/><Relationship Id="rId150" Type="http://schemas.openxmlformats.org/officeDocument/2006/relationships/image" Target="../media/image5195.png"/><Relationship Id="rId192" Type="http://schemas.openxmlformats.org/officeDocument/2006/relationships/image" Target="../media/image5216.png"/><Relationship Id="rId206" Type="http://schemas.openxmlformats.org/officeDocument/2006/relationships/image" Target="../media/image5223.png"/><Relationship Id="rId413" Type="http://schemas.openxmlformats.org/officeDocument/2006/relationships/customXml" Target="../ink/ink5332.xml"/><Relationship Id="rId248" Type="http://schemas.openxmlformats.org/officeDocument/2006/relationships/image" Target="../media/image5244.png"/><Relationship Id="rId455" Type="http://schemas.openxmlformats.org/officeDocument/2006/relationships/customXml" Target="../ink/ink5353.xml"/><Relationship Id="rId12" Type="http://schemas.openxmlformats.org/officeDocument/2006/relationships/image" Target="../media/image5126.png"/><Relationship Id="rId108" Type="http://schemas.openxmlformats.org/officeDocument/2006/relationships/image" Target="../media/image5174.png"/><Relationship Id="rId315" Type="http://schemas.openxmlformats.org/officeDocument/2006/relationships/customXml" Target="../ink/ink5283.xml"/><Relationship Id="rId357" Type="http://schemas.openxmlformats.org/officeDocument/2006/relationships/customXml" Target="../ink/ink5304.xml"/><Relationship Id="rId54" Type="http://schemas.openxmlformats.org/officeDocument/2006/relationships/image" Target="../media/image5147.png"/><Relationship Id="rId96" Type="http://schemas.openxmlformats.org/officeDocument/2006/relationships/image" Target="../media/image5168.png"/><Relationship Id="rId161" Type="http://schemas.openxmlformats.org/officeDocument/2006/relationships/customXml" Target="../ink/ink5206.xml"/><Relationship Id="rId217" Type="http://schemas.openxmlformats.org/officeDocument/2006/relationships/customXml" Target="../ink/ink5234.xml"/><Relationship Id="rId399" Type="http://schemas.openxmlformats.org/officeDocument/2006/relationships/customXml" Target="../ink/ink5325.xml"/><Relationship Id="rId259" Type="http://schemas.openxmlformats.org/officeDocument/2006/relationships/customXml" Target="../ink/ink5255.xml"/><Relationship Id="rId424" Type="http://schemas.openxmlformats.org/officeDocument/2006/relationships/image" Target="../media/image5332.png"/><Relationship Id="rId466" Type="http://schemas.openxmlformats.org/officeDocument/2006/relationships/image" Target="../media/image5353.png"/><Relationship Id="rId23" Type="http://schemas.openxmlformats.org/officeDocument/2006/relationships/customXml" Target="../ink/ink5137.xml"/><Relationship Id="rId119" Type="http://schemas.openxmlformats.org/officeDocument/2006/relationships/customXml" Target="../ink/ink5185.xml"/><Relationship Id="rId270" Type="http://schemas.openxmlformats.org/officeDocument/2006/relationships/image" Target="../media/image5255.png"/><Relationship Id="rId326" Type="http://schemas.openxmlformats.org/officeDocument/2006/relationships/image" Target="../media/image5283.png"/><Relationship Id="rId65" Type="http://schemas.openxmlformats.org/officeDocument/2006/relationships/customXml" Target="../ink/ink5158.xml"/><Relationship Id="rId130" Type="http://schemas.openxmlformats.org/officeDocument/2006/relationships/image" Target="../media/image5185.png"/><Relationship Id="rId368" Type="http://schemas.openxmlformats.org/officeDocument/2006/relationships/image" Target="../media/image5304.png"/><Relationship Id="rId172" Type="http://schemas.openxmlformats.org/officeDocument/2006/relationships/image" Target="../media/image5206.png"/><Relationship Id="rId228" Type="http://schemas.openxmlformats.org/officeDocument/2006/relationships/image" Target="../media/image5234.png"/><Relationship Id="rId435" Type="http://schemas.openxmlformats.org/officeDocument/2006/relationships/customXml" Target="../ink/ink5343.xml"/><Relationship Id="rId281" Type="http://schemas.openxmlformats.org/officeDocument/2006/relationships/customXml" Target="../ink/ink5266.xml"/><Relationship Id="rId337" Type="http://schemas.openxmlformats.org/officeDocument/2006/relationships/customXml" Target="../ink/ink5294.xml"/><Relationship Id="rId34" Type="http://schemas.openxmlformats.org/officeDocument/2006/relationships/image" Target="../media/image5137.png"/><Relationship Id="rId76" Type="http://schemas.openxmlformats.org/officeDocument/2006/relationships/image" Target="../media/image5158.png"/><Relationship Id="rId141" Type="http://schemas.openxmlformats.org/officeDocument/2006/relationships/customXml" Target="../ink/ink5196.xml"/><Relationship Id="rId379" Type="http://schemas.openxmlformats.org/officeDocument/2006/relationships/customXml" Target="../ink/ink5315.xml"/><Relationship Id="rId7" Type="http://schemas.openxmlformats.org/officeDocument/2006/relationships/customXml" Target="../ink/ink5129.xml"/><Relationship Id="rId183" Type="http://schemas.openxmlformats.org/officeDocument/2006/relationships/customXml" Target="../ink/ink5217.xml"/><Relationship Id="rId239" Type="http://schemas.openxmlformats.org/officeDocument/2006/relationships/customXml" Target="../ink/ink5245.xml"/><Relationship Id="rId390" Type="http://schemas.openxmlformats.org/officeDocument/2006/relationships/image" Target="../media/image5315.png"/><Relationship Id="rId404" Type="http://schemas.openxmlformats.org/officeDocument/2006/relationships/image" Target="../media/image5322.png"/><Relationship Id="rId446" Type="http://schemas.openxmlformats.org/officeDocument/2006/relationships/image" Target="../media/image5343.png"/><Relationship Id="rId250" Type="http://schemas.openxmlformats.org/officeDocument/2006/relationships/image" Target="../media/image5245.png"/><Relationship Id="rId292" Type="http://schemas.openxmlformats.org/officeDocument/2006/relationships/image" Target="../media/image5266.png"/><Relationship Id="rId306" Type="http://schemas.openxmlformats.org/officeDocument/2006/relationships/image" Target="../media/image5273.png"/><Relationship Id="rId45" Type="http://schemas.openxmlformats.org/officeDocument/2006/relationships/customXml" Target="../ink/ink5148.xml"/><Relationship Id="rId87" Type="http://schemas.openxmlformats.org/officeDocument/2006/relationships/customXml" Target="../ink/ink5169.xml"/><Relationship Id="rId110" Type="http://schemas.openxmlformats.org/officeDocument/2006/relationships/image" Target="../media/image5175.png"/><Relationship Id="rId348" Type="http://schemas.openxmlformats.org/officeDocument/2006/relationships/image" Target="../media/image5294.png"/><Relationship Id="rId152" Type="http://schemas.openxmlformats.org/officeDocument/2006/relationships/image" Target="../media/image5196.png"/><Relationship Id="rId194" Type="http://schemas.openxmlformats.org/officeDocument/2006/relationships/image" Target="../media/image5217.png"/><Relationship Id="rId208" Type="http://schemas.openxmlformats.org/officeDocument/2006/relationships/image" Target="../media/image5224.png"/><Relationship Id="rId415" Type="http://schemas.openxmlformats.org/officeDocument/2006/relationships/customXml" Target="../ink/ink5333.xml"/><Relationship Id="rId457" Type="http://schemas.openxmlformats.org/officeDocument/2006/relationships/customXml" Target="../ink/ink5354.xml"/><Relationship Id="rId261" Type="http://schemas.openxmlformats.org/officeDocument/2006/relationships/customXml" Target="../ink/ink5256.xml"/><Relationship Id="rId14" Type="http://schemas.openxmlformats.org/officeDocument/2006/relationships/image" Target="../media/image5127.png"/><Relationship Id="rId56" Type="http://schemas.openxmlformats.org/officeDocument/2006/relationships/image" Target="../media/image5148.png"/><Relationship Id="rId317" Type="http://schemas.openxmlformats.org/officeDocument/2006/relationships/customXml" Target="../ink/ink5284.xml"/><Relationship Id="rId359" Type="http://schemas.openxmlformats.org/officeDocument/2006/relationships/customXml" Target="../ink/ink5305.xml"/><Relationship Id="rId98" Type="http://schemas.openxmlformats.org/officeDocument/2006/relationships/image" Target="../media/image5169.png"/><Relationship Id="rId121" Type="http://schemas.openxmlformats.org/officeDocument/2006/relationships/customXml" Target="../ink/ink5186.xml"/><Relationship Id="rId163" Type="http://schemas.openxmlformats.org/officeDocument/2006/relationships/customXml" Target="../ink/ink5207.xml"/><Relationship Id="rId219" Type="http://schemas.openxmlformats.org/officeDocument/2006/relationships/customXml" Target="../ink/ink5235.xml"/><Relationship Id="rId370" Type="http://schemas.openxmlformats.org/officeDocument/2006/relationships/image" Target="../media/image5305.png"/><Relationship Id="rId426" Type="http://schemas.openxmlformats.org/officeDocument/2006/relationships/image" Target="../media/image5333.png"/><Relationship Id="rId230" Type="http://schemas.openxmlformats.org/officeDocument/2006/relationships/image" Target="../media/image5235.png"/><Relationship Id="rId468" Type="http://schemas.openxmlformats.org/officeDocument/2006/relationships/image" Target="../media/image5354.png"/><Relationship Id="rId25" Type="http://schemas.openxmlformats.org/officeDocument/2006/relationships/customXml" Target="../ink/ink5138.xml"/><Relationship Id="rId67" Type="http://schemas.openxmlformats.org/officeDocument/2006/relationships/customXml" Target="../ink/ink5159.xml"/><Relationship Id="rId272" Type="http://schemas.openxmlformats.org/officeDocument/2006/relationships/image" Target="../media/image5256.png"/><Relationship Id="rId328" Type="http://schemas.openxmlformats.org/officeDocument/2006/relationships/image" Target="../media/image5284.png"/><Relationship Id="rId132" Type="http://schemas.openxmlformats.org/officeDocument/2006/relationships/image" Target="../media/image5186.png"/><Relationship Id="rId174" Type="http://schemas.openxmlformats.org/officeDocument/2006/relationships/image" Target="../media/image5207.png"/><Relationship Id="rId381" Type="http://schemas.openxmlformats.org/officeDocument/2006/relationships/customXml" Target="../ink/ink5316.xml"/><Relationship Id="rId241" Type="http://schemas.openxmlformats.org/officeDocument/2006/relationships/customXml" Target="../ink/ink5246.xml"/><Relationship Id="rId437" Type="http://schemas.openxmlformats.org/officeDocument/2006/relationships/customXml" Target="../ink/ink5344.xml"/><Relationship Id="rId36" Type="http://schemas.openxmlformats.org/officeDocument/2006/relationships/image" Target="../media/image5138.png"/><Relationship Id="rId283" Type="http://schemas.openxmlformats.org/officeDocument/2006/relationships/customXml" Target="../ink/ink5267.xml"/><Relationship Id="rId339" Type="http://schemas.openxmlformats.org/officeDocument/2006/relationships/customXml" Target="../ink/ink5295.xml"/><Relationship Id="rId78" Type="http://schemas.openxmlformats.org/officeDocument/2006/relationships/image" Target="../media/image5159.png"/><Relationship Id="rId101" Type="http://schemas.openxmlformats.org/officeDocument/2006/relationships/customXml" Target="../ink/ink5176.xml"/><Relationship Id="rId143" Type="http://schemas.openxmlformats.org/officeDocument/2006/relationships/customXml" Target="../ink/ink5197.xml"/><Relationship Id="rId185" Type="http://schemas.openxmlformats.org/officeDocument/2006/relationships/customXml" Target="../ink/ink5218.xml"/><Relationship Id="rId350" Type="http://schemas.openxmlformats.org/officeDocument/2006/relationships/image" Target="../media/image5295.png"/><Relationship Id="rId406" Type="http://schemas.openxmlformats.org/officeDocument/2006/relationships/image" Target="../media/image5323.png"/><Relationship Id="rId9" Type="http://schemas.openxmlformats.org/officeDocument/2006/relationships/customXml" Target="../ink/ink5130.xml"/><Relationship Id="rId210" Type="http://schemas.openxmlformats.org/officeDocument/2006/relationships/image" Target="../media/image5225.png"/><Relationship Id="rId392" Type="http://schemas.openxmlformats.org/officeDocument/2006/relationships/image" Target="../media/image5316.png"/><Relationship Id="rId448" Type="http://schemas.openxmlformats.org/officeDocument/2006/relationships/image" Target="../media/image5344.png"/><Relationship Id="rId252" Type="http://schemas.openxmlformats.org/officeDocument/2006/relationships/image" Target="../media/image5246.png"/><Relationship Id="rId294" Type="http://schemas.openxmlformats.org/officeDocument/2006/relationships/image" Target="../media/image5267.png"/><Relationship Id="rId308" Type="http://schemas.openxmlformats.org/officeDocument/2006/relationships/image" Target="../media/image5274.png"/><Relationship Id="rId47" Type="http://schemas.openxmlformats.org/officeDocument/2006/relationships/customXml" Target="../ink/ink5149.xml"/><Relationship Id="rId89" Type="http://schemas.openxmlformats.org/officeDocument/2006/relationships/customXml" Target="../ink/ink5170.xml"/><Relationship Id="rId112" Type="http://schemas.openxmlformats.org/officeDocument/2006/relationships/image" Target="../media/image5176.png"/><Relationship Id="rId154" Type="http://schemas.openxmlformats.org/officeDocument/2006/relationships/image" Target="../media/image5197.png"/><Relationship Id="rId361" Type="http://schemas.openxmlformats.org/officeDocument/2006/relationships/customXml" Target="../ink/ink5306.xml"/><Relationship Id="rId196" Type="http://schemas.openxmlformats.org/officeDocument/2006/relationships/image" Target="../media/image5218.png"/><Relationship Id="rId417" Type="http://schemas.openxmlformats.org/officeDocument/2006/relationships/customXml" Target="../ink/ink5334.xml"/><Relationship Id="rId459" Type="http://schemas.openxmlformats.org/officeDocument/2006/relationships/customXml" Target="../ink/ink5355.xml"/><Relationship Id="rId16" Type="http://schemas.openxmlformats.org/officeDocument/2006/relationships/image" Target="../media/image5128.png"/><Relationship Id="rId221" Type="http://schemas.openxmlformats.org/officeDocument/2006/relationships/customXml" Target="../ink/ink5236.xml"/><Relationship Id="rId263" Type="http://schemas.openxmlformats.org/officeDocument/2006/relationships/customXml" Target="../ink/ink5257.xml"/><Relationship Id="rId319" Type="http://schemas.openxmlformats.org/officeDocument/2006/relationships/customXml" Target="../ink/ink5285.xml"/><Relationship Id="rId58" Type="http://schemas.openxmlformats.org/officeDocument/2006/relationships/image" Target="../media/image5149.png"/><Relationship Id="rId123" Type="http://schemas.openxmlformats.org/officeDocument/2006/relationships/customXml" Target="../ink/ink5187.xml"/><Relationship Id="rId330" Type="http://schemas.openxmlformats.org/officeDocument/2006/relationships/image" Target="../media/image5285.png"/><Relationship Id="rId165" Type="http://schemas.openxmlformats.org/officeDocument/2006/relationships/customXml" Target="../ink/ink5208.xml"/><Relationship Id="rId372" Type="http://schemas.openxmlformats.org/officeDocument/2006/relationships/image" Target="../media/image5306.png"/><Relationship Id="rId428" Type="http://schemas.openxmlformats.org/officeDocument/2006/relationships/image" Target="../media/image5334.png"/><Relationship Id="rId232" Type="http://schemas.openxmlformats.org/officeDocument/2006/relationships/image" Target="../media/image5236.png"/><Relationship Id="rId274" Type="http://schemas.openxmlformats.org/officeDocument/2006/relationships/image" Target="../media/image5257.png"/><Relationship Id="rId27" Type="http://schemas.openxmlformats.org/officeDocument/2006/relationships/customXml" Target="../ink/ink5139.xml"/><Relationship Id="rId69" Type="http://schemas.openxmlformats.org/officeDocument/2006/relationships/customXml" Target="../ink/ink5160.xml"/><Relationship Id="rId134" Type="http://schemas.openxmlformats.org/officeDocument/2006/relationships/image" Target="../media/image5187.png"/><Relationship Id="rId80" Type="http://schemas.openxmlformats.org/officeDocument/2006/relationships/image" Target="../media/image5160.png"/><Relationship Id="rId176" Type="http://schemas.openxmlformats.org/officeDocument/2006/relationships/image" Target="../media/image5208.png"/><Relationship Id="rId341" Type="http://schemas.openxmlformats.org/officeDocument/2006/relationships/customXml" Target="../ink/ink5296.xml"/><Relationship Id="rId383" Type="http://schemas.openxmlformats.org/officeDocument/2006/relationships/customXml" Target="../ink/ink5317.xml"/><Relationship Id="rId439" Type="http://schemas.openxmlformats.org/officeDocument/2006/relationships/customXml" Target="../ink/ink5345.xml"/><Relationship Id="rId201" Type="http://schemas.openxmlformats.org/officeDocument/2006/relationships/customXml" Target="../ink/ink5226.xml"/><Relationship Id="rId243" Type="http://schemas.openxmlformats.org/officeDocument/2006/relationships/customXml" Target="../ink/ink5247.xml"/><Relationship Id="rId285" Type="http://schemas.openxmlformats.org/officeDocument/2006/relationships/customXml" Target="../ink/ink5268.xml"/><Relationship Id="rId450" Type="http://schemas.openxmlformats.org/officeDocument/2006/relationships/image" Target="../media/image5345.png"/><Relationship Id="rId38" Type="http://schemas.openxmlformats.org/officeDocument/2006/relationships/image" Target="../media/image5139.png"/><Relationship Id="rId103" Type="http://schemas.openxmlformats.org/officeDocument/2006/relationships/customXml" Target="../ink/ink5177.xml"/><Relationship Id="rId310" Type="http://schemas.openxmlformats.org/officeDocument/2006/relationships/image" Target="../media/image5275.png"/><Relationship Id="rId91" Type="http://schemas.openxmlformats.org/officeDocument/2006/relationships/customXml" Target="../ink/ink5171.xml"/><Relationship Id="rId145" Type="http://schemas.openxmlformats.org/officeDocument/2006/relationships/customXml" Target="../ink/ink5198.xml"/><Relationship Id="rId187" Type="http://schemas.openxmlformats.org/officeDocument/2006/relationships/customXml" Target="../ink/ink5219.xml"/><Relationship Id="rId352" Type="http://schemas.openxmlformats.org/officeDocument/2006/relationships/image" Target="../media/image5296.png"/><Relationship Id="rId394" Type="http://schemas.openxmlformats.org/officeDocument/2006/relationships/image" Target="../media/image5317.png"/><Relationship Id="rId408" Type="http://schemas.openxmlformats.org/officeDocument/2006/relationships/image" Target="../media/image5324.png"/><Relationship Id="rId212" Type="http://schemas.openxmlformats.org/officeDocument/2006/relationships/image" Target="../media/image5226.png"/><Relationship Id="rId254" Type="http://schemas.openxmlformats.org/officeDocument/2006/relationships/image" Target="../media/image5247.png"/><Relationship Id="rId49" Type="http://schemas.openxmlformats.org/officeDocument/2006/relationships/customXml" Target="../ink/ink5150.xml"/><Relationship Id="rId114" Type="http://schemas.openxmlformats.org/officeDocument/2006/relationships/image" Target="../media/image5177.png"/><Relationship Id="rId296" Type="http://schemas.openxmlformats.org/officeDocument/2006/relationships/image" Target="../media/image5268.png"/><Relationship Id="rId461" Type="http://schemas.openxmlformats.org/officeDocument/2006/relationships/customXml" Target="../ink/ink5356.xml"/><Relationship Id="rId60" Type="http://schemas.openxmlformats.org/officeDocument/2006/relationships/image" Target="../media/image5150.png"/><Relationship Id="rId156" Type="http://schemas.openxmlformats.org/officeDocument/2006/relationships/image" Target="../media/image5198.png"/><Relationship Id="rId198" Type="http://schemas.openxmlformats.org/officeDocument/2006/relationships/image" Target="../media/image5219.png"/><Relationship Id="rId321" Type="http://schemas.openxmlformats.org/officeDocument/2006/relationships/customXml" Target="../ink/ink5286.xml"/><Relationship Id="rId363" Type="http://schemas.openxmlformats.org/officeDocument/2006/relationships/customXml" Target="../ink/ink5307.xml"/><Relationship Id="rId419" Type="http://schemas.openxmlformats.org/officeDocument/2006/relationships/customXml" Target="../ink/ink5335.xml"/><Relationship Id="rId223" Type="http://schemas.openxmlformats.org/officeDocument/2006/relationships/customXml" Target="../ink/ink5237.xml"/><Relationship Id="rId430" Type="http://schemas.openxmlformats.org/officeDocument/2006/relationships/image" Target="../media/image5335.png"/><Relationship Id="rId18" Type="http://schemas.openxmlformats.org/officeDocument/2006/relationships/image" Target="../media/image5129.png"/><Relationship Id="rId265" Type="http://schemas.openxmlformats.org/officeDocument/2006/relationships/customXml" Target="../ink/ink5258.xml"/><Relationship Id="rId125" Type="http://schemas.openxmlformats.org/officeDocument/2006/relationships/customXml" Target="../ink/ink5188.xml"/><Relationship Id="rId167" Type="http://schemas.openxmlformats.org/officeDocument/2006/relationships/customXml" Target="../ink/ink5209.xml"/><Relationship Id="rId332" Type="http://schemas.openxmlformats.org/officeDocument/2006/relationships/image" Target="../media/image5286.png"/><Relationship Id="rId374" Type="http://schemas.openxmlformats.org/officeDocument/2006/relationships/image" Target="../media/image5307.png"/><Relationship Id="rId71" Type="http://schemas.openxmlformats.org/officeDocument/2006/relationships/customXml" Target="../ink/ink5161.xml"/><Relationship Id="rId234" Type="http://schemas.openxmlformats.org/officeDocument/2006/relationships/image" Target="../media/image5237.png"/><Relationship Id="rId2" Type="http://schemas.openxmlformats.org/officeDocument/2006/relationships/image" Target="../media/image5121.png"/><Relationship Id="rId29" Type="http://schemas.openxmlformats.org/officeDocument/2006/relationships/customXml" Target="../ink/ink5140.xml"/><Relationship Id="rId276" Type="http://schemas.openxmlformats.org/officeDocument/2006/relationships/image" Target="../media/image5258.png"/><Relationship Id="rId441" Type="http://schemas.openxmlformats.org/officeDocument/2006/relationships/customXml" Target="../ink/ink5346.xml"/><Relationship Id="rId40" Type="http://schemas.openxmlformats.org/officeDocument/2006/relationships/image" Target="../media/image5140.png"/><Relationship Id="rId136" Type="http://schemas.openxmlformats.org/officeDocument/2006/relationships/image" Target="../media/image5188.png"/><Relationship Id="rId178" Type="http://schemas.openxmlformats.org/officeDocument/2006/relationships/image" Target="../media/image5209.png"/><Relationship Id="rId301" Type="http://schemas.openxmlformats.org/officeDocument/2006/relationships/customXml" Target="../ink/ink5276.xml"/><Relationship Id="rId343" Type="http://schemas.openxmlformats.org/officeDocument/2006/relationships/customXml" Target="../ink/ink5297.xml"/><Relationship Id="rId61" Type="http://schemas.openxmlformats.org/officeDocument/2006/relationships/customXml" Target="../ink/ink5156.xml"/><Relationship Id="rId82" Type="http://schemas.openxmlformats.org/officeDocument/2006/relationships/image" Target="../media/image5161.png"/><Relationship Id="rId199" Type="http://schemas.openxmlformats.org/officeDocument/2006/relationships/customXml" Target="../ink/ink5225.xml"/><Relationship Id="rId203" Type="http://schemas.openxmlformats.org/officeDocument/2006/relationships/customXml" Target="../ink/ink5227.xml"/><Relationship Id="rId385" Type="http://schemas.openxmlformats.org/officeDocument/2006/relationships/customXml" Target="../ink/ink5318.xml"/><Relationship Id="rId19" Type="http://schemas.openxmlformats.org/officeDocument/2006/relationships/customXml" Target="../ink/ink5135.xml"/><Relationship Id="rId224" Type="http://schemas.openxmlformats.org/officeDocument/2006/relationships/image" Target="../media/image5232.png"/><Relationship Id="rId245" Type="http://schemas.openxmlformats.org/officeDocument/2006/relationships/customXml" Target="../ink/ink5248.xml"/><Relationship Id="rId266" Type="http://schemas.openxmlformats.org/officeDocument/2006/relationships/image" Target="../media/image5253.png"/><Relationship Id="rId287" Type="http://schemas.openxmlformats.org/officeDocument/2006/relationships/customXml" Target="../ink/ink5269.xml"/><Relationship Id="rId410" Type="http://schemas.openxmlformats.org/officeDocument/2006/relationships/image" Target="../media/image5325.png"/><Relationship Id="rId431" Type="http://schemas.openxmlformats.org/officeDocument/2006/relationships/customXml" Target="../ink/ink5341.xml"/><Relationship Id="rId452" Type="http://schemas.openxmlformats.org/officeDocument/2006/relationships/image" Target="../media/image5346.png"/><Relationship Id="rId30" Type="http://schemas.openxmlformats.org/officeDocument/2006/relationships/image" Target="../media/image5135.png"/><Relationship Id="rId105" Type="http://schemas.openxmlformats.org/officeDocument/2006/relationships/customXml" Target="../ink/ink5178.xml"/><Relationship Id="rId126" Type="http://schemas.openxmlformats.org/officeDocument/2006/relationships/image" Target="../media/image5183.png"/><Relationship Id="rId147" Type="http://schemas.openxmlformats.org/officeDocument/2006/relationships/customXml" Target="../ink/ink5199.xml"/><Relationship Id="rId168" Type="http://schemas.openxmlformats.org/officeDocument/2006/relationships/image" Target="../media/image5204.png"/><Relationship Id="rId312" Type="http://schemas.openxmlformats.org/officeDocument/2006/relationships/image" Target="../media/image5276.png"/><Relationship Id="rId333" Type="http://schemas.openxmlformats.org/officeDocument/2006/relationships/customXml" Target="../ink/ink5292.xml"/><Relationship Id="rId354" Type="http://schemas.openxmlformats.org/officeDocument/2006/relationships/image" Target="../media/image5297.png"/><Relationship Id="rId51" Type="http://schemas.openxmlformats.org/officeDocument/2006/relationships/customXml" Target="../ink/ink5151.xml"/><Relationship Id="rId72" Type="http://schemas.openxmlformats.org/officeDocument/2006/relationships/image" Target="../media/image5156.png"/><Relationship Id="rId93" Type="http://schemas.openxmlformats.org/officeDocument/2006/relationships/customXml" Target="../ink/ink5172.xml"/><Relationship Id="rId189" Type="http://schemas.openxmlformats.org/officeDocument/2006/relationships/customXml" Target="../ink/ink5220.xml"/><Relationship Id="rId375" Type="http://schemas.openxmlformats.org/officeDocument/2006/relationships/customXml" Target="../ink/ink5313.xml"/><Relationship Id="rId396" Type="http://schemas.openxmlformats.org/officeDocument/2006/relationships/image" Target="../media/image5318.png"/><Relationship Id="rId3" Type="http://schemas.openxmlformats.org/officeDocument/2006/relationships/customXml" Target="../ink/ink5127.xml"/><Relationship Id="rId214" Type="http://schemas.openxmlformats.org/officeDocument/2006/relationships/image" Target="../media/image5227.png"/><Relationship Id="rId235" Type="http://schemas.openxmlformats.org/officeDocument/2006/relationships/customXml" Target="../ink/ink5243.xml"/><Relationship Id="rId256" Type="http://schemas.openxmlformats.org/officeDocument/2006/relationships/image" Target="../media/image5248.png"/><Relationship Id="rId277" Type="http://schemas.openxmlformats.org/officeDocument/2006/relationships/customXml" Target="../ink/ink5264.xml"/><Relationship Id="rId298" Type="http://schemas.openxmlformats.org/officeDocument/2006/relationships/image" Target="../media/image5269.png"/><Relationship Id="rId400" Type="http://schemas.openxmlformats.org/officeDocument/2006/relationships/image" Target="../media/image5320.png"/><Relationship Id="rId421" Type="http://schemas.openxmlformats.org/officeDocument/2006/relationships/customXml" Target="../ink/ink5336.xml"/><Relationship Id="rId442" Type="http://schemas.openxmlformats.org/officeDocument/2006/relationships/image" Target="../media/image5341.png"/><Relationship Id="rId463" Type="http://schemas.openxmlformats.org/officeDocument/2006/relationships/customXml" Target="../ink/ink5357.xml"/><Relationship Id="rId116" Type="http://schemas.openxmlformats.org/officeDocument/2006/relationships/image" Target="../media/image5178.png"/><Relationship Id="rId137" Type="http://schemas.openxmlformats.org/officeDocument/2006/relationships/customXml" Target="../ink/ink5194.xml"/><Relationship Id="rId158" Type="http://schemas.openxmlformats.org/officeDocument/2006/relationships/image" Target="../media/image5199.png"/><Relationship Id="rId302" Type="http://schemas.openxmlformats.org/officeDocument/2006/relationships/image" Target="../media/image5271.png"/><Relationship Id="rId323" Type="http://schemas.openxmlformats.org/officeDocument/2006/relationships/customXml" Target="../ink/ink5287.xml"/><Relationship Id="rId344" Type="http://schemas.openxmlformats.org/officeDocument/2006/relationships/image" Target="../media/image5292.png"/><Relationship Id="rId20" Type="http://schemas.openxmlformats.org/officeDocument/2006/relationships/image" Target="../media/image5130.png"/><Relationship Id="rId41" Type="http://schemas.openxmlformats.org/officeDocument/2006/relationships/customXml" Target="../ink/ink5146.xml"/><Relationship Id="rId62" Type="http://schemas.openxmlformats.org/officeDocument/2006/relationships/image" Target="../media/image5151.png"/><Relationship Id="rId83" Type="http://schemas.openxmlformats.org/officeDocument/2006/relationships/customXml" Target="../ink/ink5167.xml"/><Relationship Id="rId179" Type="http://schemas.openxmlformats.org/officeDocument/2006/relationships/customXml" Target="../ink/ink5215.xml"/><Relationship Id="rId365" Type="http://schemas.openxmlformats.org/officeDocument/2006/relationships/customXml" Target="../ink/ink5308.xml"/><Relationship Id="rId386" Type="http://schemas.openxmlformats.org/officeDocument/2006/relationships/image" Target="../media/image5313.png"/><Relationship Id="rId190" Type="http://schemas.openxmlformats.org/officeDocument/2006/relationships/image" Target="../media/image5215.png"/><Relationship Id="rId204" Type="http://schemas.openxmlformats.org/officeDocument/2006/relationships/image" Target="../media/image5222.png"/><Relationship Id="rId225" Type="http://schemas.openxmlformats.org/officeDocument/2006/relationships/customXml" Target="../ink/ink5238.xml"/><Relationship Id="rId246" Type="http://schemas.openxmlformats.org/officeDocument/2006/relationships/image" Target="../media/image5243.png"/><Relationship Id="rId267" Type="http://schemas.openxmlformats.org/officeDocument/2006/relationships/customXml" Target="../ink/ink5259.xml"/><Relationship Id="rId288" Type="http://schemas.openxmlformats.org/officeDocument/2006/relationships/image" Target="../media/image5264.png"/><Relationship Id="rId411" Type="http://schemas.openxmlformats.org/officeDocument/2006/relationships/customXml" Target="../ink/ink5331.xml"/><Relationship Id="rId432" Type="http://schemas.openxmlformats.org/officeDocument/2006/relationships/image" Target="../media/image5336.png"/><Relationship Id="rId453" Type="http://schemas.openxmlformats.org/officeDocument/2006/relationships/customXml" Target="../ink/ink5352.xml"/><Relationship Id="rId106" Type="http://schemas.openxmlformats.org/officeDocument/2006/relationships/image" Target="../media/image5173.png"/><Relationship Id="rId127" Type="http://schemas.openxmlformats.org/officeDocument/2006/relationships/customXml" Target="../ink/ink5189.xml"/><Relationship Id="rId313" Type="http://schemas.openxmlformats.org/officeDocument/2006/relationships/customXml" Target="../ink/ink5282.xml"/><Relationship Id="rId10" Type="http://schemas.openxmlformats.org/officeDocument/2006/relationships/image" Target="../media/image5125.png"/><Relationship Id="rId31" Type="http://schemas.openxmlformats.org/officeDocument/2006/relationships/customXml" Target="../ink/ink5141.xml"/><Relationship Id="rId52" Type="http://schemas.openxmlformats.org/officeDocument/2006/relationships/image" Target="../media/image5146.png"/><Relationship Id="rId73" Type="http://schemas.openxmlformats.org/officeDocument/2006/relationships/customXml" Target="../ink/ink5162.xml"/><Relationship Id="rId94" Type="http://schemas.openxmlformats.org/officeDocument/2006/relationships/image" Target="../media/image5167.png"/><Relationship Id="rId148" Type="http://schemas.openxmlformats.org/officeDocument/2006/relationships/image" Target="../media/image5194.png"/><Relationship Id="rId169" Type="http://schemas.openxmlformats.org/officeDocument/2006/relationships/customXml" Target="../ink/ink5210.xml"/><Relationship Id="rId334" Type="http://schemas.openxmlformats.org/officeDocument/2006/relationships/image" Target="../media/image5287.png"/><Relationship Id="rId355" Type="http://schemas.openxmlformats.org/officeDocument/2006/relationships/customXml" Target="../ink/ink5303.xml"/><Relationship Id="rId376" Type="http://schemas.openxmlformats.org/officeDocument/2006/relationships/image" Target="../media/image5308.png"/><Relationship Id="rId397" Type="http://schemas.openxmlformats.org/officeDocument/2006/relationships/customXml" Target="../ink/ink5324.xml"/><Relationship Id="rId4" Type="http://schemas.openxmlformats.org/officeDocument/2006/relationships/image" Target="../media/image5122.png"/><Relationship Id="rId180" Type="http://schemas.openxmlformats.org/officeDocument/2006/relationships/image" Target="../media/image5210.png"/><Relationship Id="rId215" Type="http://schemas.openxmlformats.org/officeDocument/2006/relationships/customXml" Target="../ink/ink5233.xml"/><Relationship Id="rId236" Type="http://schemas.openxmlformats.org/officeDocument/2006/relationships/image" Target="../media/image5238.png"/><Relationship Id="rId257" Type="http://schemas.openxmlformats.org/officeDocument/2006/relationships/customXml" Target="../ink/ink5254.xml"/><Relationship Id="rId278" Type="http://schemas.openxmlformats.org/officeDocument/2006/relationships/image" Target="../media/image5259.png"/><Relationship Id="rId401" Type="http://schemas.openxmlformats.org/officeDocument/2006/relationships/customXml" Target="../ink/ink5326.xml"/><Relationship Id="rId422" Type="http://schemas.openxmlformats.org/officeDocument/2006/relationships/image" Target="../media/image5331.png"/><Relationship Id="rId443" Type="http://schemas.openxmlformats.org/officeDocument/2006/relationships/customXml" Target="../ink/ink5347.xml"/><Relationship Id="rId464" Type="http://schemas.openxmlformats.org/officeDocument/2006/relationships/image" Target="../media/image5352.png"/><Relationship Id="rId303" Type="http://schemas.openxmlformats.org/officeDocument/2006/relationships/customXml" Target="../ink/ink5277.xml"/><Relationship Id="rId42" Type="http://schemas.openxmlformats.org/officeDocument/2006/relationships/image" Target="../media/image5141.png"/><Relationship Id="rId84" Type="http://schemas.openxmlformats.org/officeDocument/2006/relationships/image" Target="../media/image5162.png"/><Relationship Id="rId138" Type="http://schemas.openxmlformats.org/officeDocument/2006/relationships/image" Target="../media/image5189.png"/><Relationship Id="rId345" Type="http://schemas.openxmlformats.org/officeDocument/2006/relationships/customXml" Target="../ink/ink5298.xml"/><Relationship Id="rId387" Type="http://schemas.openxmlformats.org/officeDocument/2006/relationships/customXml" Target="../ink/ink5319.xml"/><Relationship Id="rId191" Type="http://schemas.openxmlformats.org/officeDocument/2006/relationships/customXml" Target="../ink/ink5221.xml"/><Relationship Id="rId205" Type="http://schemas.openxmlformats.org/officeDocument/2006/relationships/customXml" Target="../ink/ink5228.xml"/><Relationship Id="rId247" Type="http://schemas.openxmlformats.org/officeDocument/2006/relationships/customXml" Target="../ink/ink5249.xml"/><Relationship Id="rId412" Type="http://schemas.openxmlformats.org/officeDocument/2006/relationships/image" Target="../media/image5326.png"/><Relationship Id="rId107" Type="http://schemas.openxmlformats.org/officeDocument/2006/relationships/customXml" Target="../ink/ink5179.xml"/><Relationship Id="rId289" Type="http://schemas.openxmlformats.org/officeDocument/2006/relationships/customXml" Target="../ink/ink5270.xml"/><Relationship Id="rId454" Type="http://schemas.openxmlformats.org/officeDocument/2006/relationships/image" Target="../media/image5347.png"/><Relationship Id="rId11" Type="http://schemas.openxmlformats.org/officeDocument/2006/relationships/customXml" Target="../ink/ink5131.xml"/><Relationship Id="rId53" Type="http://schemas.openxmlformats.org/officeDocument/2006/relationships/customXml" Target="../ink/ink5152.xml"/><Relationship Id="rId149" Type="http://schemas.openxmlformats.org/officeDocument/2006/relationships/customXml" Target="../ink/ink5200.xml"/><Relationship Id="rId314" Type="http://schemas.openxmlformats.org/officeDocument/2006/relationships/image" Target="../media/image5277.png"/><Relationship Id="rId356" Type="http://schemas.openxmlformats.org/officeDocument/2006/relationships/image" Target="../media/image5298.png"/><Relationship Id="rId398" Type="http://schemas.openxmlformats.org/officeDocument/2006/relationships/image" Target="../media/image5319.png"/><Relationship Id="rId95" Type="http://schemas.openxmlformats.org/officeDocument/2006/relationships/customXml" Target="../ink/ink5173.xml"/><Relationship Id="rId160" Type="http://schemas.openxmlformats.org/officeDocument/2006/relationships/image" Target="../media/image5200.png"/><Relationship Id="rId216" Type="http://schemas.openxmlformats.org/officeDocument/2006/relationships/image" Target="../media/image5228.png"/><Relationship Id="rId423" Type="http://schemas.openxmlformats.org/officeDocument/2006/relationships/customXml" Target="../ink/ink5337.xml"/><Relationship Id="rId258" Type="http://schemas.openxmlformats.org/officeDocument/2006/relationships/image" Target="../media/image5249.png"/><Relationship Id="rId465" Type="http://schemas.openxmlformats.org/officeDocument/2006/relationships/customXml" Target="../ink/ink5358.xml"/><Relationship Id="rId22" Type="http://schemas.openxmlformats.org/officeDocument/2006/relationships/image" Target="../media/image5131.png"/><Relationship Id="rId64" Type="http://schemas.openxmlformats.org/officeDocument/2006/relationships/image" Target="../media/image5152.png"/><Relationship Id="rId118" Type="http://schemas.openxmlformats.org/officeDocument/2006/relationships/image" Target="../media/image5179.png"/><Relationship Id="rId325" Type="http://schemas.openxmlformats.org/officeDocument/2006/relationships/customXml" Target="../ink/ink5288.xml"/><Relationship Id="rId367" Type="http://schemas.openxmlformats.org/officeDocument/2006/relationships/customXml" Target="../ink/ink5309.xml"/><Relationship Id="rId171" Type="http://schemas.openxmlformats.org/officeDocument/2006/relationships/customXml" Target="../ink/ink5211.xml"/><Relationship Id="rId227" Type="http://schemas.openxmlformats.org/officeDocument/2006/relationships/customXml" Target="../ink/ink5239.xml"/><Relationship Id="rId269" Type="http://schemas.openxmlformats.org/officeDocument/2006/relationships/customXml" Target="../ink/ink5260.xml"/><Relationship Id="rId434" Type="http://schemas.openxmlformats.org/officeDocument/2006/relationships/image" Target="../media/image5337.png"/><Relationship Id="rId33" Type="http://schemas.openxmlformats.org/officeDocument/2006/relationships/customXml" Target="../ink/ink5142.xml"/><Relationship Id="rId129" Type="http://schemas.openxmlformats.org/officeDocument/2006/relationships/customXml" Target="../ink/ink5190.xml"/><Relationship Id="rId280" Type="http://schemas.openxmlformats.org/officeDocument/2006/relationships/image" Target="../media/image5260.png"/><Relationship Id="rId336" Type="http://schemas.openxmlformats.org/officeDocument/2006/relationships/image" Target="../media/image5288.png"/><Relationship Id="rId75" Type="http://schemas.openxmlformats.org/officeDocument/2006/relationships/customXml" Target="../ink/ink5163.xml"/><Relationship Id="rId140" Type="http://schemas.openxmlformats.org/officeDocument/2006/relationships/image" Target="../media/image5190.png"/><Relationship Id="rId182" Type="http://schemas.openxmlformats.org/officeDocument/2006/relationships/image" Target="../media/image5211.png"/><Relationship Id="rId378" Type="http://schemas.openxmlformats.org/officeDocument/2006/relationships/image" Target="../media/image5309.png"/><Relationship Id="rId403" Type="http://schemas.openxmlformats.org/officeDocument/2006/relationships/customXml" Target="../ink/ink5327.xml"/><Relationship Id="rId6" Type="http://schemas.openxmlformats.org/officeDocument/2006/relationships/image" Target="../media/image5123.png"/><Relationship Id="rId238" Type="http://schemas.openxmlformats.org/officeDocument/2006/relationships/image" Target="../media/image5239.png"/><Relationship Id="rId445" Type="http://schemas.openxmlformats.org/officeDocument/2006/relationships/customXml" Target="../ink/ink5348.xml"/><Relationship Id="rId291" Type="http://schemas.openxmlformats.org/officeDocument/2006/relationships/customXml" Target="../ink/ink5271.xml"/><Relationship Id="rId305" Type="http://schemas.openxmlformats.org/officeDocument/2006/relationships/customXml" Target="../ink/ink5278.xml"/><Relationship Id="rId347" Type="http://schemas.openxmlformats.org/officeDocument/2006/relationships/customXml" Target="../ink/ink5299.xml"/><Relationship Id="rId44" Type="http://schemas.openxmlformats.org/officeDocument/2006/relationships/image" Target="../media/image5142.png"/><Relationship Id="rId86" Type="http://schemas.openxmlformats.org/officeDocument/2006/relationships/image" Target="../media/image5163.png"/><Relationship Id="rId151" Type="http://schemas.openxmlformats.org/officeDocument/2006/relationships/customXml" Target="../ink/ink5201.xml"/><Relationship Id="rId389" Type="http://schemas.openxmlformats.org/officeDocument/2006/relationships/customXml" Target="../ink/ink5320.xml"/><Relationship Id="rId193" Type="http://schemas.openxmlformats.org/officeDocument/2006/relationships/customXml" Target="../ink/ink5222.xml"/><Relationship Id="rId207" Type="http://schemas.openxmlformats.org/officeDocument/2006/relationships/customXml" Target="../ink/ink5229.xml"/><Relationship Id="rId249" Type="http://schemas.openxmlformats.org/officeDocument/2006/relationships/customXml" Target="../ink/ink5250.xml"/><Relationship Id="rId414" Type="http://schemas.openxmlformats.org/officeDocument/2006/relationships/image" Target="../media/image5327.png"/><Relationship Id="rId456" Type="http://schemas.openxmlformats.org/officeDocument/2006/relationships/image" Target="../media/image5348.png"/><Relationship Id="rId13" Type="http://schemas.openxmlformats.org/officeDocument/2006/relationships/customXml" Target="../ink/ink5132.xml"/><Relationship Id="rId109" Type="http://schemas.openxmlformats.org/officeDocument/2006/relationships/customXml" Target="../ink/ink5180.xml"/><Relationship Id="rId260" Type="http://schemas.openxmlformats.org/officeDocument/2006/relationships/image" Target="../media/image5250.png"/><Relationship Id="rId316" Type="http://schemas.openxmlformats.org/officeDocument/2006/relationships/image" Target="../media/image5278.png"/><Relationship Id="rId55" Type="http://schemas.openxmlformats.org/officeDocument/2006/relationships/customXml" Target="../ink/ink5153.xml"/><Relationship Id="rId97" Type="http://schemas.openxmlformats.org/officeDocument/2006/relationships/customXml" Target="../ink/ink5174.xml"/><Relationship Id="rId120" Type="http://schemas.openxmlformats.org/officeDocument/2006/relationships/image" Target="../media/image5180.png"/><Relationship Id="rId358" Type="http://schemas.openxmlformats.org/officeDocument/2006/relationships/image" Target="../media/image5299.png"/><Relationship Id="rId162" Type="http://schemas.openxmlformats.org/officeDocument/2006/relationships/image" Target="../media/image5201.png"/><Relationship Id="rId218" Type="http://schemas.openxmlformats.org/officeDocument/2006/relationships/image" Target="../media/image5229.png"/><Relationship Id="rId425" Type="http://schemas.openxmlformats.org/officeDocument/2006/relationships/customXml" Target="../ink/ink5338.xml"/><Relationship Id="rId467" Type="http://schemas.openxmlformats.org/officeDocument/2006/relationships/customXml" Target="../ink/ink5359.xml"/><Relationship Id="rId271" Type="http://schemas.openxmlformats.org/officeDocument/2006/relationships/customXml" Target="../ink/ink5261.xml"/><Relationship Id="rId24" Type="http://schemas.openxmlformats.org/officeDocument/2006/relationships/image" Target="../media/image5132.png"/><Relationship Id="rId66" Type="http://schemas.openxmlformats.org/officeDocument/2006/relationships/image" Target="../media/image5153.png"/><Relationship Id="rId131" Type="http://schemas.openxmlformats.org/officeDocument/2006/relationships/customXml" Target="../ink/ink5191.xml"/><Relationship Id="rId327" Type="http://schemas.openxmlformats.org/officeDocument/2006/relationships/customXml" Target="../ink/ink5289.xml"/><Relationship Id="rId369" Type="http://schemas.openxmlformats.org/officeDocument/2006/relationships/customXml" Target="../ink/ink5310.xml"/><Relationship Id="rId173" Type="http://schemas.openxmlformats.org/officeDocument/2006/relationships/customXml" Target="../ink/ink5212.xml"/><Relationship Id="rId229" Type="http://schemas.openxmlformats.org/officeDocument/2006/relationships/customXml" Target="../ink/ink5240.xml"/><Relationship Id="rId380" Type="http://schemas.openxmlformats.org/officeDocument/2006/relationships/image" Target="../media/image5310.png"/><Relationship Id="rId436" Type="http://schemas.openxmlformats.org/officeDocument/2006/relationships/image" Target="../media/image5338.png"/><Relationship Id="rId240" Type="http://schemas.openxmlformats.org/officeDocument/2006/relationships/image" Target="../media/image5240.png"/><Relationship Id="rId35" Type="http://schemas.openxmlformats.org/officeDocument/2006/relationships/customXml" Target="../ink/ink5143.xml"/><Relationship Id="rId77" Type="http://schemas.openxmlformats.org/officeDocument/2006/relationships/customXml" Target="../ink/ink5164.xml"/><Relationship Id="rId100" Type="http://schemas.openxmlformats.org/officeDocument/2006/relationships/image" Target="../media/image5170.png"/><Relationship Id="rId282" Type="http://schemas.openxmlformats.org/officeDocument/2006/relationships/image" Target="../media/image5261.png"/><Relationship Id="rId338" Type="http://schemas.openxmlformats.org/officeDocument/2006/relationships/image" Target="../media/image5289.png"/><Relationship Id="rId8" Type="http://schemas.openxmlformats.org/officeDocument/2006/relationships/image" Target="../media/image5124.png"/><Relationship Id="rId142" Type="http://schemas.openxmlformats.org/officeDocument/2006/relationships/image" Target="../media/image5191.png"/><Relationship Id="rId184" Type="http://schemas.openxmlformats.org/officeDocument/2006/relationships/image" Target="../media/image5212.png"/><Relationship Id="rId391" Type="http://schemas.openxmlformats.org/officeDocument/2006/relationships/customXml" Target="../ink/ink5321.xml"/><Relationship Id="rId405" Type="http://schemas.openxmlformats.org/officeDocument/2006/relationships/customXml" Target="../ink/ink5328.xml"/><Relationship Id="rId447" Type="http://schemas.openxmlformats.org/officeDocument/2006/relationships/customXml" Target="../ink/ink5349.xml"/><Relationship Id="rId251" Type="http://schemas.openxmlformats.org/officeDocument/2006/relationships/customXml" Target="../ink/ink5251.xml"/><Relationship Id="rId46" Type="http://schemas.openxmlformats.org/officeDocument/2006/relationships/image" Target="../media/image5143.png"/><Relationship Id="rId293" Type="http://schemas.openxmlformats.org/officeDocument/2006/relationships/customXml" Target="../ink/ink5272.xml"/><Relationship Id="rId307" Type="http://schemas.openxmlformats.org/officeDocument/2006/relationships/customXml" Target="../ink/ink5279.xml"/><Relationship Id="rId349" Type="http://schemas.openxmlformats.org/officeDocument/2006/relationships/customXml" Target="../ink/ink5300.xml"/><Relationship Id="rId88" Type="http://schemas.openxmlformats.org/officeDocument/2006/relationships/image" Target="../media/image5164.png"/><Relationship Id="rId111" Type="http://schemas.openxmlformats.org/officeDocument/2006/relationships/customXml" Target="../ink/ink5181.xml"/><Relationship Id="rId153" Type="http://schemas.openxmlformats.org/officeDocument/2006/relationships/customXml" Target="../ink/ink5202.xml"/><Relationship Id="rId195" Type="http://schemas.openxmlformats.org/officeDocument/2006/relationships/customXml" Target="../ink/ink5223.xml"/><Relationship Id="rId209" Type="http://schemas.openxmlformats.org/officeDocument/2006/relationships/customXml" Target="../ink/ink5230.xml"/><Relationship Id="rId360" Type="http://schemas.openxmlformats.org/officeDocument/2006/relationships/image" Target="../media/image5300.png"/><Relationship Id="rId416" Type="http://schemas.openxmlformats.org/officeDocument/2006/relationships/image" Target="../media/image5328.png"/><Relationship Id="rId220" Type="http://schemas.openxmlformats.org/officeDocument/2006/relationships/image" Target="../media/image5230.png"/><Relationship Id="rId458" Type="http://schemas.openxmlformats.org/officeDocument/2006/relationships/image" Target="../media/image5349.png"/><Relationship Id="rId15" Type="http://schemas.openxmlformats.org/officeDocument/2006/relationships/customXml" Target="../ink/ink5133.xml"/><Relationship Id="rId57" Type="http://schemas.openxmlformats.org/officeDocument/2006/relationships/customXml" Target="../ink/ink5154.xml"/><Relationship Id="rId262" Type="http://schemas.openxmlformats.org/officeDocument/2006/relationships/image" Target="../media/image5251.png"/><Relationship Id="rId318" Type="http://schemas.openxmlformats.org/officeDocument/2006/relationships/image" Target="../media/image5279.png"/><Relationship Id="rId99" Type="http://schemas.openxmlformats.org/officeDocument/2006/relationships/customXml" Target="../ink/ink5175.xml"/><Relationship Id="rId122" Type="http://schemas.openxmlformats.org/officeDocument/2006/relationships/image" Target="../media/image5181.png"/><Relationship Id="rId164" Type="http://schemas.openxmlformats.org/officeDocument/2006/relationships/image" Target="../media/image5202.png"/><Relationship Id="rId371" Type="http://schemas.openxmlformats.org/officeDocument/2006/relationships/customXml" Target="../ink/ink5311.xml"/><Relationship Id="rId427" Type="http://schemas.openxmlformats.org/officeDocument/2006/relationships/customXml" Target="../ink/ink5339.xml"/><Relationship Id="rId26" Type="http://schemas.openxmlformats.org/officeDocument/2006/relationships/image" Target="../media/image5133.png"/><Relationship Id="rId231" Type="http://schemas.openxmlformats.org/officeDocument/2006/relationships/customXml" Target="../ink/ink5241.xml"/><Relationship Id="rId273" Type="http://schemas.openxmlformats.org/officeDocument/2006/relationships/customXml" Target="../ink/ink5262.xml"/><Relationship Id="rId329" Type="http://schemas.openxmlformats.org/officeDocument/2006/relationships/customXml" Target="../ink/ink5290.xml"/><Relationship Id="rId68" Type="http://schemas.openxmlformats.org/officeDocument/2006/relationships/image" Target="../media/image5154.png"/><Relationship Id="rId133" Type="http://schemas.openxmlformats.org/officeDocument/2006/relationships/customXml" Target="../ink/ink5192.xml"/><Relationship Id="rId175" Type="http://schemas.openxmlformats.org/officeDocument/2006/relationships/customXml" Target="../ink/ink5213.xml"/><Relationship Id="rId340" Type="http://schemas.openxmlformats.org/officeDocument/2006/relationships/image" Target="../media/image5290.png"/><Relationship Id="rId200" Type="http://schemas.openxmlformats.org/officeDocument/2006/relationships/image" Target="../media/image5220.png"/><Relationship Id="rId382" Type="http://schemas.openxmlformats.org/officeDocument/2006/relationships/image" Target="../media/image5311.png"/><Relationship Id="rId438" Type="http://schemas.openxmlformats.org/officeDocument/2006/relationships/image" Target="../media/image5339.png"/><Relationship Id="rId242" Type="http://schemas.openxmlformats.org/officeDocument/2006/relationships/image" Target="../media/image5241.png"/><Relationship Id="rId284" Type="http://schemas.openxmlformats.org/officeDocument/2006/relationships/image" Target="../media/image5262.png"/><Relationship Id="rId37" Type="http://schemas.openxmlformats.org/officeDocument/2006/relationships/customXml" Target="../ink/ink5144.xml"/><Relationship Id="rId79" Type="http://schemas.openxmlformats.org/officeDocument/2006/relationships/customXml" Target="../ink/ink5165.xml"/><Relationship Id="rId102" Type="http://schemas.openxmlformats.org/officeDocument/2006/relationships/image" Target="../media/image5171.png"/><Relationship Id="rId144" Type="http://schemas.openxmlformats.org/officeDocument/2006/relationships/image" Target="../media/image5192.png"/><Relationship Id="rId90" Type="http://schemas.openxmlformats.org/officeDocument/2006/relationships/image" Target="../media/image5165.png"/><Relationship Id="rId186" Type="http://schemas.openxmlformats.org/officeDocument/2006/relationships/image" Target="../media/image5213.png"/><Relationship Id="rId351" Type="http://schemas.openxmlformats.org/officeDocument/2006/relationships/customXml" Target="../ink/ink5301.xml"/><Relationship Id="rId393" Type="http://schemas.openxmlformats.org/officeDocument/2006/relationships/customXml" Target="../ink/ink5322.xml"/><Relationship Id="rId407" Type="http://schemas.openxmlformats.org/officeDocument/2006/relationships/customXml" Target="../ink/ink5329.xml"/><Relationship Id="rId449" Type="http://schemas.openxmlformats.org/officeDocument/2006/relationships/customXml" Target="../ink/ink5350.xml"/><Relationship Id="rId211" Type="http://schemas.openxmlformats.org/officeDocument/2006/relationships/customXml" Target="../ink/ink5231.xml"/><Relationship Id="rId253" Type="http://schemas.openxmlformats.org/officeDocument/2006/relationships/customXml" Target="../ink/ink5252.xml"/><Relationship Id="rId295" Type="http://schemas.openxmlformats.org/officeDocument/2006/relationships/customXml" Target="../ink/ink5273.xml"/><Relationship Id="rId309" Type="http://schemas.openxmlformats.org/officeDocument/2006/relationships/customXml" Target="../ink/ink5280.xml"/><Relationship Id="rId460" Type="http://schemas.openxmlformats.org/officeDocument/2006/relationships/image" Target="../media/image5350.png"/><Relationship Id="rId48" Type="http://schemas.openxmlformats.org/officeDocument/2006/relationships/image" Target="../media/image5144.png"/><Relationship Id="rId113" Type="http://schemas.openxmlformats.org/officeDocument/2006/relationships/customXml" Target="../ink/ink5182.xml"/><Relationship Id="rId320" Type="http://schemas.openxmlformats.org/officeDocument/2006/relationships/image" Target="../media/image5280.png"/><Relationship Id="rId155" Type="http://schemas.openxmlformats.org/officeDocument/2006/relationships/customXml" Target="../ink/ink5203.xml"/><Relationship Id="rId197" Type="http://schemas.openxmlformats.org/officeDocument/2006/relationships/customXml" Target="../ink/ink5224.xml"/><Relationship Id="rId362" Type="http://schemas.openxmlformats.org/officeDocument/2006/relationships/image" Target="../media/image5301.png"/><Relationship Id="rId418" Type="http://schemas.openxmlformats.org/officeDocument/2006/relationships/image" Target="../media/image5329.png"/><Relationship Id="rId222" Type="http://schemas.openxmlformats.org/officeDocument/2006/relationships/image" Target="../media/image5231.png"/><Relationship Id="rId264" Type="http://schemas.openxmlformats.org/officeDocument/2006/relationships/image" Target="../media/image5252.png"/><Relationship Id="rId17" Type="http://schemas.openxmlformats.org/officeDocument/2006/relationships/customXml" Target="../ink/ink5134.xml"/><Relationship Id="rId59" Type="http://schemas.openxmlformats.org/officeDocument/2006/relationships/customXml" Target="../ink/ink5155.xml"/><Relationship Id="rId124" Type="http://schemas.openxmlformats.org/officeDocument/2006/relationships/image" Target="../media/image5182.png"/><Relationship Id="rId70" Type="http://schemas.openxmlformats.org/officeDocument/2006/relationships/image" Target="../media/image5155.png"/><Relationship Id="rId166" Type="http://schemas.openxmlformats.org/officeDocument/2006/relationships/image" Target="../media/image5203.png"/><Relationship Id="rId331" Type="http://schemas.openxmlformats.org/officeDocument/2006/relationships/customXml" Target="../ink/ink5291.xml"/><Relationship Id="rId373" Type="http://schemas.openxmlformats.org/officeDocument/2006/relationships/customXml" Target="../ink/ink5312.xml"/><Relationship Id="rId429" Type="http://schemas.openxmlformats.org/officeDocument/2006/relationships/customXml" Target="../ink/ink5340.xml"/><Relationship Id="rId1" Type="http://schemas.openxmlformats.org/officeDocument/2006/relationships/slideLayout" Target="../slideLayouts/slideLayout7.xml"/><Relationship Id="rId233" Type="http://schemas.openxmlformats.org/officeDocument/2006/relationships/customXml" Target="../ink/ink5242.xml"/><Relationship Id="rId440" Type="http://schemas.openxmlformats.org/officeDocument/2006/relationships/image" Target="../media/image5340.png"/><Relationship Id="rId28" Type="http://schemas.openxmlformats.org/officeDocument/2006/relationships/image" Target="../media/image5134.png"/><Relationship Id="rId275" Type="http://schemas.openxmlformats.org/officeDocument/2006/relationships/customXml" Target="../ink/ink5263.xml"/><Relationship Id="rId300" Type="http://schemas.openxmlformats.org/officeDocument/2006/relationships/image" Target="../media/image5270.png"/><Relationship Id="rId81" Type="http://schemas.openxmlformats.org/officeDocument/2006/relationships/customXml" Target="../ink/ink5166.xml"/><Relationship Id="rId135" Type="http://schemas.openxmlformats.org/officeDocument/2006/relationships/customXml" Target="../ink/ink5193.xml"/><Relationship Id="rId177" Type="http://schemas.openxmlformats.org/officeDocument/2006/relationships/customXml" Target="../ink/ink5214.xml"/><Relationship Id="rId342" Type="http://schemas.openxmlformats.org/officeDocument/2006/relationships/image" Target="../media/image5291.png"/><Relationship Id="rId384" Type="http://schemas.openxmlformats.org/officeDocument/2006/relationships/image" Target="../media/image5312.png"/><Relationship Id="rId202" Type="http://schemas.openxmlformats.org/officeDocument/2006/relationships/image" Target="../media/image5221.png"/><Relationship Id="rId244" Type="http://schemas.openxmlformats.org/officeDocument/2006/relationships/image" Target="../media/image5242.png"/><Relationship Id="rId39" Type="http://schemas.openxmlformats.org/officeDocument/2006/relationships/customXml" Target="../ink/ink5145.xml"/><Relationship Id="rId286" Type="http://schemas.openxmlformats.org/officeDocument/2006/relationships/image" Target="../media/image5263.png"/><Relationship Id="rId451" Type="http://schemas.openxmlformats.org/officeDocument/2006/relationships/customXml" Target="../ink/ink5351.xml"/><Relationship Id="rId50" Type="http://schemas.openxmlformats.org/officeDocument/2006/relationships/image" Target="../media/image5145.png"/><Relationship Id="rId104" Type="http://schemas.openxmlformats.org/officeDocument/2006/relationships/image" Target="../media/image5172.png"/><Relationship Id="rId146" Type="http://schemas.openxmlformats.org/officeDocument/2006/relationships/image" Target="../media/image5193.png"/><Relationship Id="rId188" Type="http://schemas.openxmlformats.org/officeDocument/2006/relationships/image" Target="../media/image5214.png"/><Relationship Id="rId311" Type="http://schemas.openxmlformats.org/officeDocument/2006/relationships/customXml" Target="../ink/ink5281.xml"/><Relationship Id="rId353" Type="http://schemas.openxmlformats.org/officeDocument/2006/relationships/customXml" Target="../ink/ink5302.xml"/><Relationship Id="rId395" Type="http://schemas.openxmlformats.org/officeDocument/2006/relationships/customXml" Target="../ink/ink5323.xml"/><Relationship Id="rId409" Type="http://schemas.openxmlformats.org/officeDocument/2006/relationships/customXml" Target="../ink/ink5330.xml"/><Relationship Id="rId92" Type="http://schemas.openxmlformats.org/officeDocument/2006/relationships/image" Target="../media/image5166.png"/><Relationship Id="rId213" Type="http://schemas.openxmlformats.org/officeDocument/2006/relationships/customXml" Target="../ink/ink5232.xml"/><Relationship Id="rId420" Type="http://schemas.openxmlformats.org/officeDocument/2006/relationships/image" Target="../media/image5330.png"/><Relationship Id="rId255" Type="http://schemas.openxmlformats.org/officeDocument/2006/relationships/customXml" Target="../ink/ink5253.xml"/><Relationship Id="rId297" Type="http://schemas.openxmlformats.org/officeDocument/2006/relationships/customXml" Target="../ink/ink5274.xml"/><Relationship Id="rId462" Type="http://schemas.openxmlformats.org/officeDocument/2006/relationships/image" Target="../media/image5351.png"/><Relationship Id="rId115" Type="http://schemas.openxmlformats.org/officeDocument/2006/relationships/customXml" Target="../ink/ink5183.xml"/><Relationship Id="rId157" Type="http://schemas.openxmlformats.org/officeDocument/2006/relationships/customXml" Target="../ink/ink5204.xml"/><Relationship Id="rId322" Type="http://schemas.openxmlformats.org/officeDocument/2006/relationships/image" Target="../media/image5281.png"/><Relationship Id="rId364" Type="http://schemas.openxmlformats.org/officeDocument/2006/relationships/image" Target="../media/image5302.png"/></Relationships>
</file>

<file path=ppt/slides/_rels/slide114.xml.rels><?xml version="1.0" encoding="UTF-8" standalone="yes"?>
<Relationships xmlns="http://schemas.openxmlformats.org/package/2006/relationships"><Relationship Id="rId8" Type="http://schemas.openxmlformats.org/officeDocument/2006/relationships/image" Target="../media/image5122.wmf"/><Relationship Id="rId3" Type="http://schemas.openxmlformats.org/officeDocument/2006/relationships/image" Target="../media/image5355.png"/><Relationship Id="rId7" Type="http://schemas.openxmlformats.org/officeDocument/2006/relationships/oleObject" Target="../embeddings/oleObject79.bin"/><Relationship Id="rId2" Type="http://schemas.openxmlformats.org/officeDocument/2006/relationships/slideLayout" Target="../slideLayouts/slideLayout7.xml"/><Relationship Id="rId1" Type="http://schemas.openxmlformats.org/officeDocument/2006/relationships/vmlDrawing" Target="../drawings/vmlDrawing38.vml"/><Relationship Id="rId6" Type="http://schemas.openxmlformats.org/officeDocument/2006/relationships/image" Target="../media/image5358.png"/><Relationship Id="rId5" Type="http://schemas.openxmlformats.org/officeDocument/2006/relationships/image" Target="../media/image5357.png"/><Relationship Id="rId4" Type="http://schemas.openxmlformats.org/officeDocument/2006/relationships/image" Target="../media/image5356.png"/></Relationships>
</file>

<file path=ppt/slides/_rels/slide115.xml.rels><?xml version="1.0" encoding="UTF-8" standalone="yes"?>
<Relationships xmlns="http://schemas.openxmlformats.org/package/2006/relationships"><Relationship Id="rId3" Type="http://schemas.openxmlformats.org/officeDocument/2006/relationships/image" Target="../media/image5360.png"/><Relationship Id="rId2" Type="http://schemas.openxmlformats.org/officeDocument/2006/relationships/image" Target="../media/image5359.pn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17" Type="http://schemas.openxmlformats.org/officeDocument/2006/relationships/customXml" Target="../ink/ink5417.xml"/><Relationship Id="rId21" Type="http://schemas.openxmlformats.org/officeDocument/2006/relationships/customXml" Target="../ink/ink5369.xml"/><Relationship Id="rId42" Type="http://schemas.openxmlformats.org/officeDocument/2006/relationships/image" Target="../media/image5377.png"/><Relationship Id="rId63" Type="http://schemas.openxmlformats.org/officeDocument/2006/relationships/customXml" Target="../ink/ink5390.xml"/><Relationship Id="rId84" Type="http://schemas.openxmlformats.org/officeDocument/2006/relationships/image" Target="../media/image5398.png"/><Relationship Id="rId138" Type="http://schemas.openxmlformats.org/officeDocument/2006/relationships/image" Target="../media/image5425.png"/><Relationship Id="rId107" Type="http://schemas.openxmlformats.org/officeDocument/2006/relationships/customXml" Target="../ink/ink5412.xml"/><Relationship Id="rId11" Type="http://schemas.openxmlformats.org/officeDocument/2006/relationships/customXml" Target="../ink/ink5364.xml"/><Relationship Id="rId32" Type="http://schemas.openxmlformats.org/officeDocument/2006/relationships/image" Target="../media/image5372.png"/><Relationship Id="rId53" Type="http://schemas.openxmlformats.org/officeDocument/2006/relationships/customXml" Target="../ink/ink5385.xml"/><Relationship Id="rId74" Type="http://schemas.openxmlformats.org/officeDocument/2006/relationships/image" Target="../media/image5393.png"/><Relationship Id="rId128" Type="http://schemas.openxmlformats.org/officeDocument/2006/relationships/image" Target="../media/image5420.png"/><Relationship Id="rId149" Type="http://schemas.openxmlformats.org/officeDocument/2006/relationships/customXml" Target="../ink/ink5433.xml"/><Relationship Id="rId5" Type="http://schemas.openxmlformats.org/officeDocument/2006/relationships/customXml" Target="../ink/ink5361.xml"/><Relationship Id="rId95" Type="http://schemas.openxmlformats.org/officeDocument/2006/relationships/customXml" Target="../ink/ink5406.xml"/><Relationship Id="rId22" Type="http://schemas.openxmlformats.org/officeDocument/2006/relationships/image" Target="../media/image5367.png"/><Relationship Id="rId27" Type="http://schemas.openxmlformats.org/officeDocument/2006/relationships/customXml" Target="../ink/ink5372.xml"/><Relationship Id="rId43" Type="http://schemas.openxmlformats.org/officeDocument/2006/relationships/customXml" Target="../ink/ink5380.xml"/><Relationship Id="rId48" Type="http://schemas.openxmlformats.org/officeDocument/2006/relationships/image" Target="../media/image5380.png"/><Relationship Id="rId64" Type="http://schemas.openxmlformats.org/officeDocument/2006/relationships/image" Target="../media/image5388.png"/><Relationship Id="rId69" Type="http://schemas.openxmlformats.org/officeDocument/2006/relationships/customXml" Target="../ink/ink5393.xml"/><Relationship Id="rId113" Type="http://schemas.openxmlformats.org/officeDocument/2006/relationships/customXml" Target="../ink/ink5415.xml"/><Relationship Id="rId118" Type="http://schemas.openxmlformats.org/officeDocument/2006/relationships/image" Target="../media/image5415.png"/><Relationship Id="rId134" Type="http://schemas.openxmlformats.org/officeDocument/2006/relationships/image" Target="../media/image5423.png"/><Relationship Id="rId139" Type="http://schemas.openxmlformats.org/officeDocument/2006/relationships/customXml" Target="../ink/ink5428.xml"/><Relationship Id="rId80" Type="http://schemas.openxmlformats.org/officeDocument/2006/relationships/image" Target="../media/image5396.png"/><Relationship Id="rId85" Type="http://schemas.openxmlformats.org/officeDocument/2006/relationships/customXml" Target="../ink/ink5401.xml"/><Relationship Id="rId150" Type="http://schemas.openxmlformats.org/officeDocument/2006/relationships/image" Target="../media/image5431.png"/><Relationship Id="rId12" Type="http://schemas.openxmlformats.org/officeDocument/2006/relationships/image" Target="../media/image53620.png"/><Relationship Id="rId17" Type="http://schemas.openxmlformats.org/officeDocument/2006/relationships/customXml" Target="../ink/ink5367.xml"/><Relationship Id="rId33" Type="http://schemas.openxmlformats.org/officeDocument/2006/relationships/customXml" Target="../ink/ink5375.xml"/><Relationship Id="rId38" Type="http://schemas.openxmlformats.org/officeDocument/2006/relationships/image" Target="../media/image5375.png"/><Relationship Id="rId59" Type="http://schemas.openxmlformats.org/officeDocument/2006/relationships/customXml" Target="../ink/ink5388.xml"/><Relationship Id="rId103" Type="http://schemas.openxmlformats.org/officeDocument/2006/relationships/customXml" Target="../ink/ink5410.xml"/><Relationship Id="rId108" Type="http://schemas.openxmlformats.org/officeDocument/2006/relationships/image" Target="../media/image5410.png"/><Relationship Id="rId124" Type="http://schemas.openxmlformats.org/officeDocument/2006/relationships/image" Target="../media/image5418.png"/><Relationship Id="rId129" Type="http://schemas.openxmlformats.org/officeDocument/2006/relationships/customXml" Target="../ink/ink5423.xml"/><Relationship Id="rId54" Type="http://schemas.openxmlformats.org/officeDocument/2006/relationships/image" Target="../media/image5383.png"/><Relationship Id="rId70" Type="http://schemas.openxmlformats.org/officeDocument/2006/relationships/image" Target="../media/image5391.png"/><Relationship Id="rId75" Type="http://schemas.openxmlformats.org/officeDocument/2006/relationships/customXml" Target="../ink/ink5396.xml"/><Relationship Id="rId91" Type="http://schemas.openxmlformats.org/officeDocument/2006/relationships/customXml" Target="../ink/ink5404.xml"/><Relationship Id="rId96" Type="http://schemas.openxmlformats.org/officeDocument/2006/relationships/image" Target="../media/image5404.png"/><Relationship Id="rId140" Type="http://schemas.openxmlformats.org/officeDocument/2006/relationships/image" Target="../media/image5426.png"/><Relationship Id="rId145" Type="http://schemas.openxmlformats.org/officeDocument/2006/relationships/customXml" Target="../ink/ink5431.xml"/><Relationship Id="rId1" Type="http://schemas.openxmlformats.org/officeDocument/2006/relationships/slideLayout" Target="../slideLayouts/slideLayout7.xml"/><Relationship Id="rId6" Type="http://schemas.openxmlformats.org/officeDocument/2006/relationships/image" Target="../media/image53590.png"/><Relationship Id="rId23" Type="http://schemas.openxmlformats.org/officeDocument/2006/relationships/customXml" Target="../ink/ink5370.xml"/><Relationship Id="rId28" Type="http://schemas.openxmlformats.org/officeDocument/2006/relationships/image" Target="../media/image5370.png"/><Relationship Id="rId49" Type="http://schemas.openxmlformats.org/officeDocument/2006/relationships/customXml" Target="../ink/ink5383.xml"/><Relationship Id="rId114" Type="http://schemas.openxmlformats.org/officeDocument/2006/relationships/image" Target="../media/image5413.png"/><Relationship Id="rId119" Type="http://schemas.openxmlformats.org/officeDocument/2006/relationships/customXml" Target="../ink/ink5418.xml"/><Relationship Id="rId44" Type="http://schemas.openxmlformats.org/officeDocument/2006/relationships/image" Target="../media/image5378.png"/><Relationship Id="rId60" Type="http://schemas.openxmlformats.org/officeDocument/2006/relationships/image" Target="../media/image5386.png"/><Relationship Id="rId65" Type="http://schemas.openxmlformats.org/officeDocument/2006/relationships/customXml" Target="../ink/ink5391.xml"/><Relationship Id="rId81" Type="http://schemas.openxmlformats.org/officeDocument/2006/relationships/customXml" Target="../ink/ink5399.xml"/><Relationship Id="rId86" Type="http://schemas.openxmlformats.org/officeDocument/2006/relationships/image" Target="../media/image5399.png"/><Relationship Id="rId130" Type="http://schemas.openxmlformats.org/officeDocument/2006/relationships/image" Target="../media/image5421.png"/><Relationship Id="rId135" Type="http://schemas.openxmlformats.org/officeDocument/2006/relationships/customXml" Target="../ink/ink5426.xml"/><Relationship Id="rId13" Type="http://schemas.openxmlformats.org/officeDocument/2006/relationships/customXml" Target="../ink/ink5365.xml"/><Relationship Id="rId18" Type="http://schemas.openxmlformats.org/officeDocument/2006/relationships/image" Target="../media/image5365.png"/><Relationship Id="rId39" Type="http://schemas.openxmlformats.org/officeDocument/2006/relationships/customXml" Target="../ink/ink5378.xml"/><Relationship Id="rId109" Type="http://schemas.openxmlformats.org/officeDocument/2006/relationships/customXml" Target="../ink/ink5413.xml"/><Relationship Id="rId34" Type="http://schemas.openxmlformats.org/officeDocument/2006/relationships/image" Target="../media/image5373.png"/><Relationship Id="rId50" Type="http://schemas.openxmlformats.org/officeDocument/2006/relationships/image" Target="../media/image5381.png"/><Relationship Id="rId55" Type="http://schemas.openxmlformats.org/officeDocument/2006/relationships/customXml" Target="../ink/ink5386.xml"/><Relationship Id="rId76" Type="http://schemas.openxmlformats.org/officeDocument/2006/relationships/image" Target="../media/image5394.png"/><Relationship Id="rId97" Type="http://schemas.openxmlformats.org/officeDocument/2006/relationships/customXml" Target="../ink/ink5407.xml"/><Relationship Id="rId104" Type="http://schemas.openxmlformats.org/officeDocument/2006/relationships/image" Target="../media/image5408.png"/><Relationship Id="rId120" Type="http://schemas.openxmlformats.org/officeDocument/2006/relationships/image" Target="../media/image5416.png"/><Relationship Id="rId125" Type="http://schemas.openxmlformats.org/officeDocument/2006/relationships/customXml" Target="../ink/ink5421.xml"/><Relationship Id="rId141" Type="http://schemas.openxmlformats.org/officeDocument/2006/relationships/customXml" Target="../ink/ink5429.xml"/><Relationship Id="rId146" Type="http://schemas.openxmlformats.org/officeDocument/2006/relationships/image" Target="../media/image5429.png"/><Relationship Id="rId7" Type="http://schemas.openxmlformats.org/officeDocument/2006/relationships/customXml" Target="../ink/ink5362.xml"/><Relationship Id="rId71" Type="http://schemas.openxmlformats.org/officeDocument/2006/relationships/customXml" Target="../ink/ink5394.xml"/><Relationship Id="rId92" Type="http://schemas.openxmlformats.org/officeDocument/2006/relationships/image" Target="../media/image5402.png"/><Relationship Id="rId2" Type="http://schemas.openxmlformats.org/officeDocument/2006/relationships/image" Target="../media/image5361.png"/><Relationship Id="rId29" Type="http://schemas.openxmlformats.org/officeDocument/2006/relationships/customXml" Target="../ink/ink5373.xml"/><Relationship Id="rId24" Type="http://schemas.openxmlformats.org/officeDocument/2006/relationships/image" Target="../media/image5368.png"/><Relationship Id="rId40" Type="http://schemas.openxmlformats.org/officeDocument/2006/relationships/image" Target="../media/image5376.png"/><Relationship Id="rId45" Type="http://schemas.openxmlformats.org/officeDocument/2006/relationships/customXml" Target="../ink/ink5381.xml"/><Relationship Id="rId66" Type="http://schemas.openxmlformats.org/officeDocument/2006/relationships/image" Target="../media/image5389.png"/><Relationship Id="rId87" Type="http://schemas.openxmlformats.org/officeDocument/2006/relationships/customXml" Target="../ink/ink5402.xml"/><Relationship Id="rId110" Type="http://schemas.openxmlformats.org/officeDocument/2006/relationships/image" Target="../media/image5411.png"/><Relationship Id="rId115" Type="http://schemas.openxmlformats.org/officeDocument/2006/relationships/customXml" Target="../ink/ink5416.xml"/><Relationship Id="rId131" Type="http://schemas.openxmlformats.org/officeDocument/2006/relationships/customXml" Target="../ink/ink5424.xml"/><Relationship Id="rId136" Type="http://schemas.openxmlformats.org/officeDocument/2006/relationships/image" Target="../media/image5424.png"/><Relationship Id="rId61" Type="http://schemas.openxmlformats.org/officeDocument/2006/relationships/customXml" Target="../ink/ink5389.xml"/><Relationship Id="rId82" Type="http://schemas.openxmlformats.org/officeDocument/2006/relationships/image" Target="../media/image5397.png"/><Relationship Id="rId19" Type="http://schemas.openxmlformats.org/officeDocument/2006/relationships/customXml" Target="../ink/ink5368.xml"/><Relationship Id="rId14" Type="http://schemas.openxmlformats.org/officeDocument/2006/relationships/image" Target="../media/image5363.png"/><Relationship Id="rId30" Type="http://schemas.openxmlformats.org/officeDocument/2006/relationships/image" Target="../media/image5371.png"/><Relationship Id="rId35" Type="http://schemas.openxmlformats.org/officeDocument/2006/relationships/customXml" Target="../ink/ink5376.xml"/><Relationship Id="rId56" Type="http://schemas.openxmlformats.org/officeDocument/2006/relationships/image" Target="../media/image5384.png"/><Relationship Id="rId77" Type="http://schemas.openxmlformats.org/officeDocument/2006/relationships/customXml" Target="../ink/ink5397.xml"/><Relationship Id="rId100" Type="http://schemas.openxmlformats.org/officeDocument/2006/relationships/image" Target="../media/image5406.png"/><Relationship Id="rId105" Type="http://schemas.openxmlformats.org/officeDocument/2006/relationships/customXml" Target="../ink/ink5411.xml"/><Relationship Id="rId126" Type="http://schemas.openxmlformats.org/officeDocument/2006/relationships/image" Target="../media/image5419.png"/><Relationship Id="rId147" Type="http://schemas.openxmlformats.org/officeDocument/2006/relationships/customXml" Target="../ink/ink5432.xml"/><Relationship Id="rId8" Type="http://schemas.openxmlformats.org/officeDocument/2006/relationships/image" Target="../media/image53600.png"/><Relationship Id="rId51" Type="http://schemas.openxmlformats.org/officeDocument/2006/relationships/customXml" Target="../ink/ink5384.xml"/><Relationship Id="rId72" Type="http://schemas.openxmlformats.org/officeDocument/2006/relationships/image" Target="../media/image5392.png"/><Relationship Id="rId93" Type="http://schemas.openxmlformats.org/officeDocument/2006/relationships/customXml" Target="../ink/ink5405.xml"/><Relationship Id="rId98" Type="http://schemas.openxmlformats.org/officeDocument/2006/relationships/image" Target="../media/image5405.png"/><Relationship Id="rId121" Type="http://schemas.openxmlformats.org/officeDocument/2006/relationships/customXml" Target="../ink/ink5419.xml"/><Relationship Id="rId142" Type="http://schemas.openxmlformats.org/officeDocument/2006/relationships/image" Target="../media/image5427.png"/><Relationship Id="rId3" Type="http://schemas.openxmlformats.org/officeDocument/2006/relationships/customXml" Target="../ink/ink5360.xml"/><Relationship Id="rId25" Type="http://schemas.openxmlformats.org/officeDocument/2006/relationships/customXml" Target="../ink/ink5371.xml"/><Relationship Id="rId46" Type="http://schemas.openxmlformats.org/officeDocument/2006/relationships/image" Target="../media/image5379.png"/><Relationship Id="rId67" Type="http://schemas.openxmlformats.org/officeDocument/2006/relationships/customXml" Target="../ink/ink5392.xml"/><Relationship Id="rId116" Type="http://schemas.openxmlformats.org/officeDocument/2006/relationships/image" Target="../media/image5414.png"/><Relationship Id="rId137" Type="http://schemas.openxmlformats.org/officeDocument/2006/relationships/customXml" Target="../ink/ink5427.xml"/><Relationship Id="rId20" Type="http://schemas.openxmlformats.org/officeDocument/2006/relationships/image" Target="../media/image5366.png"/><Relationship Id="rId41" Type="http://schemas.openxmlformats.org/officeDocument/2006/relationships/customXml" Target="../ink/ink5379.xml"/><Relationship Id="rId62" Type="http://schemas.openxmlformats.org/officeDocument/2006/relationships/image" Target="../media/image5387.png"/><Relationship Id="rId83" Type="http://schemas.openxmlformats.org/officeDocument/2006/relationships/customXml" Target="../ink/ink5400.xml"/><Relationship Id="rId88" Type="http://schemas.openxmlformats.org/officeDocument/2006/relationships/image" Target="../media/image5400.png"/><Relationship Id="rId111" Type="http://schemas.openxmlformats.org/officeDocument/2006/relationships/customXml" Target="../ink/ink5414.xml"/><Relationship Id="rId132" Type="http://schemas.openxmlformats.org/officeDocument/2006/relationships/image" Target="../media/image5422.png"/><Relationship Id="rId15" Type="http://schemas.openxmlformats.org/officeDocument/2006/relationships/customXml" Target="../ink/ink5366.xml"/><Relationship Id="rId36" Type="http://schemas.openxmlformats.org/officeDocument/2006/relationships/image" Target="../media/image5374.png"/><Relationship Id="rId57" Type="http://schemas.openxmlformats.org/officeDocument/2006/relationships/customXml" Target="../ink/ink5387.xml"/><Relationship Id="rId106" Type="http://schemas.openxmlformats.org/officeDocument/2006/relationships/image" Target="../media/image5409.png"/><Relationship Id="rId127" Type="http://schemas.openxmlformats.org/officeDocument/2006/relationships/customXml" Target="../ink/ink5422.xml"/><Relationship Id="rId10" Type="http://schemas.openxmlformats.org/officeDocument/2006/relationships/image" Target="../media/image53610.png"/><Relationship Id="rId31" Type="http://schemas.openxmlformats.org/officeDocument/2006/relationships/customXml" Target="../ink/ink5374.xml"/><Relationship Id="rId52" Type="http://schemas.openxmlformats.org/officeDocument/2006/relationships/image" Target="../media/image5382.png"/><Relationship Id="rId73" Type="http://schemas.openxmlformats.org/officeDocument/2006/relationships/customXml" Target="../ink/ink5395.xml"/><Relationship Id="rId78" Type="http://schemas.openxmlformats.org/officeDocument/2006/relationships/image" Target="../media/image5395.png"/><Relationship Id="rId94" Type="http://schemas.openxmlformats.org/officeDocument/2006/relationships/image" Target="../media/image5403.png"/><Relationship Id="rId99" Type="http://schemas.openxmlformats.org/officeDocument/2006/relationships/customXml" Target="../ink/ink5408.xml"/><Relationship Id="rId101" Type="http://schemas.openxmlformats.org/officeDocument/2006/relationships/customXml" Target="../ink/ink5409.xml"/><Relationship Id="rId122" Type="http://schemas.openxmlformats.org/officeDocument/2006/relationships/image" Target="../media/image5417.png"/><Relationship Id="rId143" Type="http://schemas.openxmlformats.org/officeDocument/2006/relationships/customXml" Target="../ink/ink5430.xml"/><Relationship Id="rId148" Type="http://schemas.openxmlformats.org/officeDocument/2006/relationships/image" Target="../media/image5430.png"/><Relationship Id="rId4" Type="http://schemas.openxmlformats.org/officeDocument/2006/relationships/image" Target="../media/image53580.png"/><Relationship Id="rId9" Type="http://schemas.openxmlformats.org/officeDocument/2006/relationships/customXml" Target="../ink/ink5363.xml"/><Relationship Id="rId26" Type="http://schemas.openxmlformats.org/officeDocument/2006/relationships/image" Target="../media/image5369.png"/><Relationship Id="rId47" Type="http://schemas.openxmlformats.org/officeDocument/2006/relationships/customXml" Target="../ink/ink5382.xml"/><Relationship Id="rId68" Type="http://schemas.openxmlformats.org/officeDocument/2006/relationships/image" Target="../media/image5390.png"/><Relationship Id="rId89" Type="http://schemas.openxmlformats.org/officeDocument/2006/relationships/customXml" Target="../ink/ink5403.xml"/><Relationship Id="rId112" Type="http://schemas.openxmlformats.org/officeDocument/2006/relationships/image" Target="../media/image5412.png"/><Relationship Id="rId133" Type="http://schemas.openxmlformats.org/officeDocument/2006/relationships/customXml" Target="../ink/ink5425.xml"/><Relationship Id="rId16" Type="http://schemas.openxmlformats.org/officeDocument/2006/relationships/image" Target="../media/image5364.png"/><Relationship Id="rId37" Type="http://schemas.openxmlformats.org/officeDocument/2006/relationships/customXml" Target="../ink/ink5377.xml"/><Relationship Id="rId58" Type="http://schemas.openxmlformats.org/officeDocument/2006/relationships/image" Target="../media/image5385.png"/><Relationship Id="rId79" Type="http://schemas.openxmlformats.org/officeDocument/2006/relationships/customXml" Target="../ink/ink5398.xml"/><Relationship Id="rId102" Type="http://schemas.openxmlformats.org/officeDocument/2006/relationships/image" Target="../media/image5407.png"/><Relationship Id="rId123" Type="http://schemas.openxmlformats.org/officeDocument/2006/relationships/customXml" Target="../ink/ink5420.xml"/><Relationship Id="rId144" Type="http://schemas.openxmlformats.org/officeDocument/2006/relationships/image" Target="../media/image5428.png"/><Relationship Id="rId90" Type="http://schemas.openxmlformats.org/officeDocument/2006/relationships/image" Target="../media/image5401.png"/></Relationships>
</file>

<file path=ppt/slides/_rels/slide117.xml.rels><?xml version="1.0" encoding="UTF-8" standalone="yes"?>
<Relationships xmlns="http://schemas.openxmlformats.org/package/2006/relationships"><Relationship Id="rId117" Type="http://schemas.openxmlformats.org/officeDocument/2006/relationships/image" Target="../media/image5491.png"/><Relationship Id="rId299" Type="http://schemas.openxmlformats.org/officeDocument/2006/relationships/image" Target="../media/image5582.png"/><Relationship Id="rId21" Type="http://schemas.openxmlformats.org/officeDocument/2006/relationships/image" Target="../media/image5443.png"/><Relationship Id="rId63" Type="http://schemas.openxmlformats.org/officeDocument/2006/relationships/image" Target="../media/image5464.png"/><Relationship Id="rId159" Type="http://schemas.openxmlformats.org/officeDocument/2006/relationships/image" Target="../media/image5512.png"/><Relationship Id="rId324" Type="http://schemas.openxmlformats.org/officeDocument/2006/relationships/customXml" Target="../ink/ink5593.xml"/><Relationship Id="rId366" Type="http://schemas.openxmlformats.org/officeDocument/2006/relationships/customXml" Target="../ink/ink5614.xml"/><Relationship Id="rId170" Type="http://schemas.openxmlformats.org/officeDocument/2006/relationships/customXml" Target="../ink/ink5516.xml"/><Relationship Id="rId226" Type="http://schemas.openxmlformats.org/officeDocument/2006/relationships/customXml" Target="../ink/ink5544.xml"/><Relationship Id="rId268" Type="http://schemas.openxmlformats.org/officeDocument/2006/relationships/customXml" Target="../ink/ink5565.xml"/><Relationship Id="rId32" Type="http://schemas.openxmlformats.org/officeDocument/2006/relationships/customXml" Target="../ink/ink5447.xml"/><Relationship Id="rId74" Type="http://schemas.openxmlformats.org/officeDocument/2006/relationships/customXml" Target="../ink/ink5468.xml"/><Relationship Id="rId128" Type="http://schemas.openxmlformats.org/officeDocument/2006/relationships/customXml" Target="../ink/ink5495.xml"/><Relationship Id="rId335" Type="http://schemas.openxmlformats.org/officeDocument/2006/relationships/image" Target="../media/image5600.png"/><Relationship Id="rId377" Type="http://schemas.openxmlformats.org/officeDocument/2006/relationships/image" Target="../media/image5621.png"/><Relationship Id="rId5" Type="http://schemas.openxmlformats.org/officeDocument/2006/relationships/image" Target="../media/image5434.png"/><Relationship Id="rId181" Type="http://schemas.openxmlformats.org/officeDocument/2006/relationships/image" Target="../media/image5523.png"/><Relationship Id="rId237" Type="http://schemas.openxmlformats.org/officeDocument/2006/relationships/image" Target="../media/image5551.png"/><Relationship Id="rId279" Type="http://schemas.openxmlformats.org/officeDocument/2006/relationships/image" Target="../media/image5572.png"/><Relationship Id="rId43" Type="http://schemas.openxmlformats.org/officeDocument/2006/relationships/image" Target="../media/image5454.png"/><Relationship Id="rId139" Type="http://schemas.openxmlformats.org/officeDocument/2006/relationships/image" Target="../media/image5502.png"/><Relationship Id="rId290" Type="http://schemas.openxmlformats.org/officeDocument/2006/relationships/customXml" Target="../ink/ink5576.xml"/><Relationship Id="rId304" Type="http://schemas.openxmlformats.org/officeDocument/2006/relationships/customXml" Target="../ink/ink5583.xml"/><Relationship Id="rId346" Type="http://schemas.openxmlformats.org/officeDocument/2006/relationships/customXml" Target="../ink/ink5604.xml"/><Relationship Id="rId85" Type="http://schemas.openxmlformats.org/officeDocument/2006/relationships/image" Target="../media/image5475.png"/><Relationship Id="rId150" Type="http://schemas.openxmlformats.org/officeDocument/2006/relationships/customXml" Target="../ink/ink5506.xml"/><Relationship Id="rId192" Type="http://schemas.openxmlformats.org/officeDocument/2006/relationships/customXml" Target="../ink/ink5527.xml"/><Relationship Id="rId206" Type="http://schemas.openxmlformats.org/officeDocument/2006/relationships/customXml" Target="../ink/ink5534.xml"/><Relationship Id="rId248" Type="http://schemas.openxmlformats.org/officeDocument/2006/relationships/customXml" Target="../ink/ink5555.xml"/><Relationship Id="rId12" Type="http://schemas.openxmlformats.org/officeDocument/2006/relationships/customXml" Target="../ink/ink5437.xml"/><Relationship Id="rId108" Type="http://schemas.openxmlformats.org/officeDocument/2006/relationships/customXml" Target="../ink/ink5485.xml"/><Relationship Id="rId315" Type="http://schemas.openxmlformats.org/officeDocument/2006/relationships/image" Target="../media/image5590.png"/><Relationship Id="rId357" Type="http://schemas.openxmlformats.org/officeDocument/2006/relationships/image" Target="../media/image5611.png"/><Relationship Id="rId54" Type="http://schemas.openxmlformats.org/officeDocument/2006/relationships/customXml" Target="../ink/ink5458.xml"/><Relationship Id="rId96" Type="http://schemas.openxmlformats.org/officeDocument/2006/relationships/customXml" Target="../ink/ink5479.xml"/><Relationship Id="rId161" Type="http://schemas.openxmlformats.org/officeDocument/2006/relationships/image" Target="../media/image5513.png"/><Relationship Id="rId217" Type="http://schemas.openxmlformats.org/officeDocument/2006/relationships/image" Target="../media/image5541.png"/><Relationship Id="rId259" Type="http://schemas.openxmlformats.org/officeDocument/2006/relationships/image" Target="../media/image5562.png"/><Relationship Id="rId23" Type="http://schemas.openxmlformats.org/officeDocument/2006/relationships/image" Target="../media/image5444.png"/><Relationship Id="rId119" Type="http://schemas.openxmlformats.org/officeDocument/2006/relationships/image" Target="../media/image5492.png"/><Relationship Id="rId270" Type="http://schemas.openxmlformats.org/officeDocument/2006/relationships/customXml" Target="../ink/ink5566.xml"/><Relationship Id="rId326" Type="http://schemas.openxmlformats.org/officeDocument/2006/relationships/customXml" Target="../ink/ink5594.xml"/><Relationship Id="rId65" Type="http://schemas.openxmlformats.org/officeDocument/2006/relationships/image" Target="../media/image5465.png"/><Relationship Id="rId130" Type="http://schemas.openxmlformats.org/officeDocument/2006/relationships/customXml" Target="../ink/ink5496.xml"/><Relationship Id="rId368" Type="http://schemas.openxmlformats.org/officeDocument/2006/relationships/customXml" Target="../ink/ink5615.xml"/><Relationship Id="rId172" Type="http://schemas.openxmlformats.org/officeDocument/2006/relationships/customXml" Target="../ink/ink5517.xml"/><Relationship Id="rId228" Type="http://schemas.openxmlformats.org/officeDocument/2006/relationships/customXml" Target="../ink/ink5545.xml"/><Relationship Id="rId281" Type="http://schemas.openxmlformats.org/officeDocument/2006/relationships/image" Target="../media/image5573.png"/><Relationship Id="rId337" Type="http://schemas.openxmlformats.org/officeDocument/2006/relationships/image" Target="../media/image5601.png"/><Relationship Id="rId34" Type="http://schemas.openxmlformats.org/officeDocument/2006/relationships/customXml" Target="../ink/ink5448.xml"/><Relationship Id="rId76" Type="http://schemas.openxmlformats.org/officeDocument/2006/relationships/customXml" Target="../ink/ink5469.xml"/><Relationship Id="rId141" Type="http://schemas.openxmlformats.org/officeDocument/2006/relationships/image" Target="../media/image5503.png"/><Relationship Id="rId379" Type="http://schemas.openxmlformats.org/officeDocument/2006/relationships/image" Target="../media/image5622.png"/><Relationship Id="rId7" Type="http://schemas.openxmlformats.org/officeDocument/2006/relationships/image" Target="../media/image5436.png"/><Relationship Id="rId183" Type="http://schemas.openxmlformats.org/officeDocument/2006/relationships/image" Target="../media/image5524.png"/><Relationship Id="rId239" Type="http://schemas.openxmlformats.org/officeDocument/2006/relationships/image" Target="../media/image5552.png"/><Relationship Id="rId250" Type="http://schemas.openxmlformats.org/officeDocument/2006/relationships/customXml" Target="../ink/ink5556.xml"/><Relationship Id="rId292" Type="http://schemas.openxmlformats.org/officeDocument/2006/relationships/customXml" Target="../ink/ink5577.xml"/><Relationship Id="rId306" Type="http://schemas.openxmlformats.org/officeDocument/2006/relationships/customXml" Target="../ink/ink5584.xml"/><Relationship Id="rId45" Type="http://schemas.openxmlformats.org/officeDocument/2006/relationships/image" Target="../media/image5455.png"/><Relationship Id="rId87" Type="http://schemas.openxmlformats.org/officeDocument/2006/relationships/image" Target="../media/image5476.png"/><Relationship Id="rId110" Type="http://schemas.openxmlformats.org/officeDocument/2006/relationships/customXml" Target="../ink/ink5486.xml"/><Relationship Id="rId348" Type="http://schemas.openxmlformats.org/officeDocument/2006/relationships/customXml" Target="../ink/ink5605.xml"/><Relationship Id="rId152" Type="http://schemas.openxmlformats.org/officeDocument/2006/relationships/customXml" Target="../ink/ink5507.xml"/><Relationship Id="rId194" Type="http://schemas.openxmlformats.org/officeDocument/2006/relationships/customXml" Target="../ink/ink5528.xml"/><Relationship Id="rId208" Type="http://schemas.openxmlformats.org/officeDocument/2006/relationships/customXml" Target="../ink/ink5535.xml"/><Relationship Id="rId261" Type="http://schemas.openxmlformats.org/officeDocument/2006/relationships/image" Target="../media/image5563.png"/><Relationship Id="rId14" Type="http://schemas.openxmlformats.org/officeDocument/2006/relationships/customXml" Target="../ink/ink5438.xml"/><Relationship Id="rId56" Type="http://schemas.openxmlformats.org/officeDocument/2006/relationships/customXml" Target="../ink/ink5459.xml"/><Relationship Id="rId317" Type="http://schemas.openxmlformats.org/officeDocument/2006/relationships/image" Target="../media/image5591.png"/><Relationship Id="rId359" Type="http://schemas.openxmlformats.org/officeDocument/2006/relationships/image" Target="../media/image5612.png"/><Relationship Id="rId98" Type="http://schemas.openxmlformats.org/officeDocument/2006/relationships/customXml" Target="../ink/ink5480.xml"/><Relationship Id="rId121" Type="http://schemas.openxmlformats.org/officeDocument/2006/relationships/image" Target="../media/image5493.png"/><Relationship Id="rId163" Type="http://schemas.openxmlformats.org/officeDocument/2006/relationships/image" Target="../media/image5514.png"/><Relationship Id="rId219" Type="http://schemas.openxmlformats.org/officeDocument/2006/relationships/image" Target="../media/image5542.png"/><Relationship Id="rId370" Type="http://schemas.openxmlformats.org/officeDocument/2006/relationships/customXml" Target="../ink/ink5616.xml"/><Relationship Id="rId230" Type="http://schemas.openxmlformats.org/officeDocument/2006/relationships/customXml" Target="../ink/ink5546.xml"/><Relationship Id="rId25" Type="http://schemas.openxmlformats.org/officeDocument/2006/relationships/image" Target="../media/image5445.png"/><Relationship Id="rId67" Type="http://schemas.openxmlformats.org/officeDocument/2006/relationships/image" Target="../media/image5466.png"/><Relationship Id="rId272" Type="http://schemas.openxmlformats.org/officeDocument/2006/relationships/customXml" Target="../ink/ink5567.xml"/><Relationship Id="rId328" Type="http://schemas.openxmlformats.org/officeDocument/2006/relationships/customXml" Target="../ink/ink5595.xml"/><Relationship Id="rId132" Type="http://schemas.openxmlformats.org/officeDocument/2006/relationships/customXml" Target="../ink/ink5497.xml"/><Relationship Id="rId174" Type="http://schemas.openxmlformats.org/officeDocument/2006/relationships/customXml" Target="../ink/ink5518.xml"/><Relationship Id="rId241" Type="http://schemas.openxmlformats.org/officeDocument/2006/relationships/image" Target="../media/image5553.png"/><Relationship Id="rId36" Type="http://schemas.openxmlformats.org/officeDocument/2006/relationships/customXml" Target="../ink/ink5449.xml"/><Relationship Id="rId283" Type="http://schemas.openxmlformats.org/officeDocument/2006/relationships/image" Target="../media/image5574.png"/><Relationship Id="rId339" Type="http://schemas.openxmlformats.org/officeDocument/2006/relationships/image" Target="../media/image5602.png"/><Relationship Id="rId78" Type="http://schemas.openxmlformats.org/officeDocument/2006/relationships/customXml" Target="../ink/ink5470.xml"/><Relationship Id="rId101" Type="http://schemas.openxmlformats.org/officeDocument/2006/relationships/image" Target="../media/image5483.png"/><Relationship Id="rId143" Type="http://schemas.openxmlformats.org/officeDocument/2006/relationships/image" Target="../media/image5504.png"/><Relationship Id="rId185" Type="http://schemas.openxmlformats.org/officeDocument/2006/relationships/image" Target="../media/image5525.png"/><Relationship Id="rId350" Type="http://schemas.openxmlformats.org/officeDocument/2006/relationships/customXml" Target="../ink/ink5606.xml"/><Relationship Id="rId9" Type="http://schemas.openxmlformats.org/officeDocument/2006/relationships/image" Target="../media/image5437.png"/><Relationship Id="rId210" Type="http://schemas.openxmlformats.org/officeDocument/2006/relationships/customXml" Target="../ink/ink5536.xml"/><Relationship Id="rId26" Type="http://schemas.openxmlformats.org/officeDocument/2006/relationships/customXml" Target="../ink/ink5444.xml"/><Relationship Id="rId231" Type="http://schemas.openxmlformats.org/officeDocument/2006/relationships/image" Target="../media/image5548.png"/><Relationship Id="rId252" Type="http://schemas.openxmlformats.org/officeDocument/2006/relationships/customXml" Target="../ink/ink5557.xml"/><Relationship Id="rId273" Type="http://schemas.openxmlformats.org/officeDocument/2006/relationships/image" Target="../media/image5569.png"/><Relationship Id="rId294" Type="http://schemas.openxmlformats.org/officeDocument/2006/relationships/customXml" Target="../ink/ink5578.xml"/><Relationship Id="rId308" Type="http://schemas.openxmlformats.org/officeDocument/2006/relationships/customXml" Target="../ink/ink5585.xml"/><Relationship Id="rId329" Type="http://schemas.openxmlformats.org/officeDocument/2006/relationships/image" Target="../media/image5597.png"/><Relationship Id="rId47" Type="http://schemas.openxmlformats.org/officeDocument/2006/relationships/image" Target="../media/image5456.png"/><Relationship Id="rId68" Type="http://schemas.openxmlformats.org/officeDocument/2006/relationships/customXml" Target="../ink/ink5465.xml"/><Relationship Id="rId89" Type="http://schemas.openxmlformats.org/officeDocument/2006/relationships/image" Target="../media/image5477.png"/><Relationship Id="rId112" Type="http://schemas.openxmlformats.org/officeDocument/2006/relationships/customXml" Target="../ink/ink5487.xml"/><Relationship Id="rId133" Type="http://schemas.openxmlformats.org/officeDocument/2006/relationships/image" Target="../media/image5499.png"/><Relationship Id="rId154" Type="http://schemas.openxmlformats.org/officeDocument/2006/relationships/customXml" Target="../ink/ink5508.xml"/><Relationship Id="rId175" Type="http://schemas.openxmlformats.org/officeDocument/2006/relationships/image" Target="../media/image5520.png"/><Relationship Id="rId340" Type="http://schemas.openxmlformats.org/officeDocument/2006/relationships/customXml" Target="../ink/ink5601.xml"/><Relationship Id="rId361" Type="http://schemas.openxmlformats.org/officeDocument/2006/relationships/image" Target="../media/image5613.png"/><Relationship Id="rId196" Type="http://schemas.openxmlformats.org/officeDocument/2006/relationships/customXml" Target="../ink/ink5529.xml"/><Relationship Id="rId200" Type="http://schemas.openxmlformats.org/officeDocument/2006/relationships/customXml" Target="../ink/ink5531.xml"/><Relationship Id="rId16" Type="http://schemas.openxmlformats.org/officeDocument/2006/relationships/customXml" Target="../ink/ink5439.xml"/><Relationship Id="rId221" Type="http://schemas.openxmlformats.org/officeDocument/2006/relationships/image" Target="../media/image5543.png"/><Relationship Id="rId242" Type="http://schemas.openxmlformats.org/officeDocument/2006/relationships/customXml" Target="../ink/ink5552.xml"/><Relationship Id="rId263" Type="http://schemas.openxmlformats.org/officeDocument/2006/relationships/image" Target="../media/image5564.png"/><Relationship Id="rId284" Type="http://schemas.openxmlformats.org/officeDocument/2006/relationships/customXml" Target="../ink/ink5573.xml"/><Relationship Id="rId319" Type="http://schemas.openxmlformats.org/officeDocument/2006/relationships/image" Target="../media/image5592.png"/><Relationship Id="rId37" Type="http://schemas.openxmlformats.org/officeDocument/2006/relationships/image" Target="../media/image5451.png"/><Relationship Id="rId58" Type="http://schemas.openxmlformats.org/officeDocument/2006/relationships/customXml" Target="../ink/ink5460.xml"/><Relationship Id="rId79" Type="http://schemas.openxmlformats.org/officeDocument/2006/relationships/image" Target="../media/image5472.png"/><Relationship Id="rId102" Type="http://schemas.openxmlformats.org/officeDocument/2006/relationships/customXml" Target="../ink/ink5482.xml"/><Relationship Id="rId123" Type="http://schemas.openxmlformats.org/officeDocument/2006/relationships/image" Target="../media/image5494.png"/><Relationship Id="rId144" Type="http://schemas.openxmlformats.org/officeDocument/2006/relationships/customXml" Target="../ink/ink5503.xml"/><Relationship Id="rId330" Type="http://schemas.openxmlformats.org/officeDocument/2006/relationships/customXml" Target="../ink/ink5596.xml"/><Relationship Id="rId90" Type="http://schemas.openxmlformats.org/officeDocument/2006/relationships/customXml" Target="../ink/ink5476.xml"/><Relationship Id="rId165" Type="http://schemas.openxmlformats.org/officeDocument/2006/relationships/image" Target="../media/image5515.png"/><Relationship Id="rId186" Type="http://schemas.openxmlformats.org/officeDocument/2006/relationships/customXml" Target="../ink/ink5524.xml"/><Relationship Id="rId351" Type="http://schemas.openxmlformats.org/officeDocument/2006/relationships/image" Target="../media/image5608.png"/><Relationship Id="rId372" Type="http://schemas.openxmlformats.org/officeDocument/2006/relationships/customXml" Target="../ink/ink5617.xml"/><Relationship Id="rId211" Type="http://schemas.openxmlformats.org/officeDocument/2006/relationships/image" Target="../media/image5538.png"/><Relationship Id="rId232" Type="http://schemas.openxmlformats.org/officeDocument/2006/relationships/customXml" Target="../ink/ink5547.xml"/><Relationship Id="rId253" Type="http://schemas.openxmlformats.org/officeDocument/2006/relationships/image" Target="../media/image5559.png"/><Relationship Id="rId274" Type="http://schemas.openxmlformats.org/officeDocument/2006/relationships/customXml" Target="../ink/ink5568.xml"/><Relationship Id="rId295" Type="http://schemas.openxmlformats.org/officeDocument/2006/relationships/image" Target="../media/image5580.png"/><Relationship Id="rId309" Type="http://schemas.openxmlformats.org/officeDocument/2006/relationships/image" Target="../media/image5587.png"/><Relationship Id="rId27" Type="http://schemas.openxmlformats.org/officeDocument/2006/relationships/image" Target="../media/image5446.png"/><Relationship Id="rId48" Type="http://schemas.openxmlformats.org/officeDocument/2006/relationships/customXml" Target="../ink/ink5455.xml"/><Relationship Id="rId69" Type="http://schemas.openxmlformats.org/officeDocument/2006/relationships/image" Target="../media/image5467.png"/><Relationship Id="rId113" Type="http://schemas.openxmlformats.org/officeDocument/2006/relationships/image" Target="../media/image5489.png"/><Relationship Id="rId134" Type="http://schemas.openxmlformats.org/officeDocument/2006/relationships/customXml" Target="../ink/ink5498.xml"/><Relationship Id="rId320" Type="http://schemas.openxmlformats.org/officeDocument/2006/relationships/customXml" Target="../ink/ink5591.xml"/><Relationship Id="rId80" Type="http://schemas.openxmlformats.org/officeDocument/2006/relationships/customXml" Target="../ink/ink5471.xml"/><Relationship Id="rId155" Type="http://schemas.openxmlformats.org/officeDocument/2006/relationships/image" Target="../media/image5510.png"/><Relationship Id="rId176" Type="http://schemas.openxmlformats.org/officeDocument/2006/relationships/customXml" Target="../ink/ink5519.xml"/><Relationship Id="rId197" Type="http://schemas.openxmlformats.org/officeDocument/2006/relationships/image" Target="../media/image5531.png"/><Relationship Id="rId341" Type="http://schemas.openxmlformats.org/officeDocument/2006/relationships/image" Target="../media/image5603.png"/><Relationship Id="rId362" Type="http://schemas.openxmlformats.org/officeDocument/2006/relationships/customXml" Target="../ink/ink5612.xml"/><Relationship Id="rId201" Type="http://schemas.openxmlformats.org/officeDocument/2006/relationships/image" Target="../media/image5533.png"/><Relationship Id="rId222" Type="http://schemas.openxmlformats.org/officeDocument/2006/relationships/customXml" Target="../ink/ink5542.xml"/><Relationship Id="rId243" Type="http://schemas.openxmlformats.org/officeDocument/2006/relationships/image" Target="../media/image5554.png"/><Relationship Id="rId264" Type="http://schemas.openxmlformats.org/officeDocument/2006/relationships/customXml" Target="../ink/ink5563.xml"/><Relationship Id="rId285" Type="http://schemas.openxmlformats.org/officeDocument/2006/relationships/image" Target="../media/image5575.png"/><Relationship Id="rId17" Type="http://schemas.openxmlformats.org/officeDocument/2006/relationships/image" Target="../media/image5441.png"/><Relationship Id="rId38" Type="http://schemas.openxmlformats.org/officeDocument/2006/relationships/customXml" Target="../ink/ink5450.xml"/><Relationship Id="rId59" Type="http://schemas.openxmlformats.org/officeDocument/2006/relationships/image" Target="../media/image5462.png"/><Relationship Id="rId103" Type="http://schemas.openxmlformats.org/officeDocument/2006/relationships/image" Target="../media/image5484.png"/><Relationship Id="rId124" Type="http://schemas.openxmlformats.org/officeDocument/2006/relationships/customXml" Target="../ink/ink5493.xml"/><Relationship Id="rId310" Type="http://schemas.openxmlformats.org/officeDocument/2006/relationships/customXml" Target="../ink/ink5586.xml"/><Relationship Id="rId70" Type="http://schemas.openxmlformats.org/officeDocument/2006/relationships/customXml" Target="../ink/ink5466.xml"/><Relationship Id="rId91" Type="http://schemas.openxmlformats.org/officeDocument/2006/relationships/image" Target="../media/image5478.png"/><Relationship Id="rId145" Type="http://schemas.openxmlformats.org/officeDocument/2006/relationships/image" Target="../media/image5505.png"/><Relationship Id="rId166" Type="http://schemas.openxmlformats.org/officeDocument/2006/relationships/customXml" Target="../ink/ink5514.xml"/><Relationship Id="rId187" Type="http://schemas.openxmlformats.org/officeDocument/2006/relationships/image" Target="../media/image5526.png"/><Relationship Id="rId331" Type="http://schemas.openxmlformats.org/officeDocument/2006/relationships/image" Target="../media/image5598.png"/><Relationship Id="rId352" Type="http://schemas.openxmlformats.org/officeDocument/2006/relationships/customXml" Target="../ink/ink5607.xml"/><Relationship Id="rId373" Type="http://schemas.openxmlformats.org/officeDocument/2006/relationships/image" Target="../media/image5619.png"/><Relationship Id="rId1" Type="http://schemas.openxmlformats.org/officeDocument/2006/relationships/slideLayout" Target="../slideLayouts/slideLayout7.xml"/><Relationship Id="rId212" Type="http://schemas.openxmlformats.org/officeDocument/2006/relationships/customXml" Target="../ink/ink5537.xml"/><Relationship Id="rId233" Type="http://schemas.openxmlformats.org/officeDocument/2006/relationships/image" Target="../media/image5549.png"/><Relationship Id="rId254" Type="http://schemas.openxmlformats.org/officeDocument/2006/relationships/customXml" Target="../ink/ink5558.xml"/><Relationship Id="rId28" Type="http://schemas.openxmlformats.org/officeDocument/2006/relationships/customXml" Target="../ink/ink5445.xml"/><Relationship Id="rId49" Type="http://schemas.openxmlformats.org/officeDocument/2006/relationships/image" Target="../media/image5457.png"/><Relationship Id="rId114" Type="http://schemas.openxmlformats.org/officeDocument/2006/relationships/customXml" Target="../ink/ink5488.xml"/><Relationship Id="rId275" Type="http://schemas.openxmlformats.org/officeDocument/2006/relationships/image" Target="../media/image5570.png"/><Relationship Id="rId296" Type="http://schemas.openxmlformats.org/officeDocument/2006/relationships/customXml" Target="../ink/ink5579.xml"/><Relationship Id="rId300" Type="http://schemas.openxmlformats.org/officeDocument/2006/relationships/customXml" Target="../ink/ink5581.xml"/><Relationship Id="rId60" Type="http://schemas.openxmlformats.org/officeDocument/2006/relationships/customXml" Target="../ink/ink5461.xml"/><Relationship Id="rId81" Type="http://schemas.openxmlformats.org/officeDocument/2006/relationships/image" Target="../media/image5473.png"/><Relationship Id="rId135" Type="http://schemas.openxmlformats.org/officeDocument/2006/relationships/image" Target="../media/image5500.png"/><Relationship Id="rId156" Type="http://schemas.openxmlformats.org/officeDocument/2006/relationships/customXml" Target="../ink/ink5509.xml"/><Relationship Id="rId177" Type="http://schemas.openxmlformats.org/officeDocument/2006/relationships/image" Target="../media/image5521.png"/><Relationship Id="rId198" Type="http://schemas.openxmlformats.org/officeDocument/2006/relationships/customXml" Target="../ink/ink5530.xml"/><Relationship Id="rId321" Type="http://schemas.openxmlformats.org/officeDocument/2006/relationships/image" Target="../media/image5593.png"/><Relationship Id="rId342" Type="http://schemas.openxmlformats.org/officeDocument/2006/relationships/customXml" Target="../ink/ink5602.xml"/><Relationship Id="rId363" Type="http://schemas.openxmlformats.org/officeDocument/2006/relationships/image" Target="../media/image5614.png"/><Relationship Id="rId202" Type="http://schemas.openxmlformats.org/officeDocument/2006/relationships/customXml" Target="../ink/ink5532.xml"/><Relationship Id="rId223" Type="http://schemas.openxmlformats.org/officeDocument/2006/relationships/image" Target="../media/image5544.png"/><Relationship Id="rId244" Type="http://schemas.openxmlformats.org/officeDocument/2006/relationships/customXml" Target="../ink/ink5553.xml"/><Relationship Id="rId18" Type="http://schemas.openxmlformats.org/officeDocument/2006/relationships/customXml" Target="../ink/ink5440.xml"/><Relationship Id="rId39" Type="http://schemas.openxmlformats.org/officeDocument/2006/relationships/image" Target="../media/image5452.png"/><Relationship Id="rId265" Type="http://schemas.openxmlformats.org/officeDocument/2006/relationships/image" Target="../media/image5565.png"/><Relationship Id="rId286" Type="http://schemas.openxmlformats.org/officeDocument/2006/relationships/customXml" Target="../ink/ink5574.xml"/><Relationship Id="rId50" Type="http://schemas.openxmlformats.org/officeDocument/2006/relationships/customXml" Target="../ink/ink5456.xml"/><Relationship Id="rId104" Type="http://schemas.openxmlformats.org/officeDocument/2006/relationships/customXml" Target="../ink/ink5483.xml"/><Relationship Id="rId125" Type="http://schemas.openxmlformats.org/officeDocument/2006/relationships/image" Target="../media/image5495.png"/><Relationship Id="rId146" Type="http://schemas.openxmlformats.org/officeDocument/2006/relationships/customXml" Target="../ink/ink5504.xml"/><Relationship Id="rId167" Type="http://schemas.openxmlformats.org/officeDocument/2006/relationships/image" Target="../media/image5516.png"/><Relationship Id="rId188" Type="http://schemas.openxmlformats.org/officeDocument/2006/relationships/customXml" Target="../ink/ink5525.xml"/><Relationship Id="rId311" Type="http://schemas.openxmlformats.org/officeDocument/2006/relationships/image" Target="../media/image5588.png"/><Relationship Id="rId332" Type="http://schemas.openxmlformats.org/officeDocument/2006/relationships/customXml" Target="../ink/ink5597.xml"/><Relationship Id="rId353" Type="http://schemas.openxmlformats.org/officeDocument/2006/relationships/image" Target="../media/image5609.png"/><Relationship Id="rId374" Type="http://schemas.openxmlformats.org/officeDocument/2006/relationships/customXml" Target="../ink/ink5618.xml"/><Relationship Id="rId71" Type="http://schemas.openxmlformats.org/officeDocument/2006/relationships/image" Target="../media/image5468.png"/><Relationship Id="rId92" Type="http://schemas.openxmlformats.org/officeDocument/2006/relationships/customXml" Target="../ink/ink5477.xml"/><Relationship Id="rId213" Type="http://schemas.openxmlformats.org/officeDocument/2006/relationships/image" Target="../media/image5539.png"/><Relationship Id="rId234" Type="http://schemas.openxmlformats.org/officeDocument/2006/relationships/customXml" Target="../ink/ink5548.xml"/><Relationship Id="rId2" Type="http://schemas.openxmlformats.org/officeDocument/2006/relationships/image" Target="../media/image5362.png"/><Relationship Id="rId29" Type="http://schemas.openxmlformats.org/officeDocument/2006/relationships/image" Target="../media/image5447.png"/><Relationship Id="rId255" Type="http://schemas.openxmlformats.org/officeDocument/2006/relationships/image" Target="../media/image5560.png"/><Relationship Id="rId276" Type="http://schemas.openxmlformats.org/officeDocument/2006/relationships/customXml" Target="../ink/ink5569.xml"/><Relationship Id="rId297" Type="http://schemas.openxmlformats.org/officeDocument/2006/relationships/image" Target="../media/image5581.png"/><Relationship Id="rId40" Type="http://schemas.openxmlformats.org/officeDocument/2006/relationships/customXml" Target="../ink/ink5451.xml"/><Relationship Id="rId115" Type="http://schemas.openxmlformats.org/officeDocument/2006/relationships/image" Target="../media/image5490.png"/><Relationship Id="rId136" Type="http://schemas.openxmlformats.org/officeDocument/2006/relationships/customXml" Target="../ink/ink5499.xml"/><Relationship Id="rId157" Type="http://schemas.openxmlformats.org/officeDocument/2006/relationships/image" Target="../media/image5511.png"/><Relationship Id="rId178" Type="http://schemas.openxmlformats.org/officeDocument/2006/relationships/customXml" Target="../ink/ink5520.xml"/><Relationship Id="rId301" Type="http://schemas.openxmlformats.org/officeDocument/2006/relationships/image" Target="../media/image5583.png"/><Relationship Id="rId322" Type="http://schemas.openxmlformats.org/officeDocument/2006/relationships/customXml" Target="../ink/ink5592.xml"/><Relationship Id="rId343" Type="http://schemas.openxmlformats.org/officeDocument/2006/relationships/image" Target="../media/image5604.png"/><Relationship Id="rId364" Type="http://schemas.openxmlformats.org/officeDocument/2006/relationships/customXml" Target="../ink/ink5613.xml"/><Relationship Id="rId61" Type="http://schemas.openxmlformats.org/officeDocument/2006/relationships/image" Target="../media/image5463.png"/><Relationship Id="rId82" Type="http://schemas.openxmlformats.org/officeDocument/2006/relationships/customXml" Target="../ink/ink5472.xml"/><Relationship Id="rId199" Type="http://schemas.openxmlformats.org/officeDocument/2006/relationships/image" Target="../media/image5532.png"/><Relationship Id="rId203" Type="http://schemas.openxmlformats.org/officeDocument/2006/relationships/image" Target="../media/image5534.png"/><Relationship Id="rId19" Type="http://schemas.openxmlformats.org/officeDocument/2006/relationships/image" Target="../media/image5442.png"/><Relationship Id="rId224" Type="http://schemas.openxmlformats.org/officeDocument/2006/relationships/customXml" Target="../ink/ink5543.xml"/><Relationship Id="rId245" Type="http://schemas.openxmlformats.org/officeDocument/2006/relationships/image" Target="../media/image5555.png"/><Relationship Id="rId266" Type="http://schemas.openxmlformats.org/officeDocument/2006/relationships/customXml" Target="../ink/ink5564.xml"/><Relationship Id="rId287" Type="http://schemas.openxmlformats.org/officeDocument/2006/relationships/image" Target="../media/image5576.png"/><Relationship Id="rId30" Type="http://schemas.openxmlformats.org/officeDocument/2006/relationships/customXml" Target="../ink/ink5446.xml"/><Relationship Id="rId105" Type="http://schemas.openxmlformats.org/officeDocument/2006/relationships/image" Target="../media/image5485.png"/><Relationship Id="rId126" Type="http://schemas.openxmlformats.org/officeDocument/2006/relationships/customXml" Target="../ink/ink5494.xml"/><Relationship Id="rId147" Type="http://schemas.openxmlformats.org/officeDocument/2006/relationships/image" Target="../media/image5506.png"/><Relationship Id="rId168" Type="http://schemas.openxmlformats.org/officeDocument/2006/relationships/customXml" Target="../ink/ink5515.xml"/><Relationship Id="rId312" Type="http://schemas.openxmlformats.org/officeDocument/2006/relationships/customXml" Target="../ink/ink5587.xml"/><Relationship Id="rId333" Type="http://schemas.openxmlformats.org/officeDocument/2006/relationships/image" Target="../media/image5599.png"/><Relationship Id="rId354" Type="http://schemas.openxmlformats.org/officeDocument/2006/relationships/customXml" Target="../ink/ink5608.xml"/><Relationship Id="rId51" Type="http://schemas.openxmlformats.org/officeDocument/2006/relationships/image" Target="../media/image5458.png"/><Relationship Id="rId72" Type="http://schemas.openxmlformats.org/officeDocument/2006/relationships/customXml" Target="../ink/ink5467.xml"/><Relationship Id="rId93" Type="http://schemas.openxmlformats.org/officeDocument/2006/relationships/image" Target="../media/image5479.png"/><Relationship Id="rId189" Type="http://schemas.openxmlformats.org/officeDocument/2006/relationships/image" Target="../media/image5527.png"/><Relationship Id="rId375" Type="http://schemas.openxmlformats.org/officeDocument/2006/relationships/image" Target="../media/image5620.png"/><Relationship Id="rId3" Type="http://schemas.openxmlformats.org/officeDocument/2006/relationships/image" Target="../media/image5432.png"/><Relationship Id="rId214" Type="http://schemas.openxmlformats.org/officeDocument/2006/relationships/customXml" Target="../ink/ink5538.xml"/><Relationship Id="rId235" Type="http://schemas.openxmlformats.org/officeDocument/2006/relationships/image" Target="../media/image5550.png"/><Relationship Id="rId256" Type="http://schemas.openxmlformats.org/officeDocument/2006/relationships/customXml" Target="../ink/ink5559.xml"/><Relationship Id="rId277" Type="http://schemas.openxmlformats.org/officeDocument/2006/relationships/image" Target="../media/image5571.png"/><Relationship Id="rId298" Type="http://schemas.openxmlformats.org/officeDocument/2006/relationships/customXml" Target="../ink/ink5580.xml"/><Relationship Id="rId116" Type="http://schemas.openxmlformats.org/officeDocument/2006/relationships/customXml" Target="../ink/ink5489.xml"/><Relationship Id="rId137" Type="http://schemas.openxmlformats.org/officeDocument/2006/relationships/image" Target="../media/image5501.png"/><Relationship Id="rId158" Type="http://schemas.openxmlformats.org/officeDocument/2006/relationships/customXml" Target="../ink/ink5510.xml"/><Relationship Id="rId302" Type="http://schemas.openxmlformats.org/officeDocument/2006/relationships/customXml" Target="../ink/ink5582.xml"/><Relationship Id="rId323" Type="http://schemas.openxmlformats.org/officeDocument/2006/relationships/image" Target="../media/image5594.png"/><Relationship Id="rId344" Type="http://schemas.openxmlformats.org/officeDocument/2006/relationships/customXml" Target="../ink/ink5603.xml"/><Relationship Id="rId20" Type="http://schemas.openxmlformats.org/officeDocument/2006/relationships/customXml" Target="../ink/ink5441.xml"/><Relationship Id="rId41" Type="http://schemas.openxmlformats.org/officeDocument/2006/relationships/image" Target="../media/image5453.png"/><Relationship Id="rId62" Type="http://schemas.openxmlformats.org/officeDocument/2006/relationships/customXml" Target="../ink/ink5462.xml"/><Relationship Id="rId83" Type="http://schemas.openxmlformats.org/officeDocument/2006/relationships/image" Target="../media/image5474.png"/><Relationship Id="rId179" Type="http://schemas.openxmlformats.org/officeDocument/2006/relationships/image" Target="../media/image5522.png"/><Relationship Id="rId365" Type="http://schemas.openxmlformats.org/officeDocument/2006/relationships/image" Target="../media/image5615.png"/><Relationship Id="rId190" Type="http://schemas.openxmlformats.org/officeDocument/2006/relationships/customXml" Target="../ink/ink5526.xml"/><Relationship Id="rId204" Type="http://schemas.openxmlformats.org/officeDocument/2006/relationships/customXml" Target="../ink/ink5533.xml"/><Relationship Id="rId225" Type="http://schemas.openxmlformats.org/officeDocument/2006/relationships/image" Target="../media/image5545.png"/><Relationship Id="rId246" Type="http://schemas.openxmlformats.org/officeDocument/2006/relationships/customXml" Target="../ink/ink5554.xml"/><Relationship Id="rId267" Type="http://schemas.openxmlformats.org/officeDocument/2006/relationships/image" Target="../media/image5566.png"/><Relationship Id="rId288" Type="http://schemas.openxmlformats.org/officeDocument/2006/relationships/customXml" Target="../ink/ink5575.xml"/><Relationship Id="rId106" Type="http://schemas.openxmlformats.org/officeDocument/2006/relationships/customXml" Target="../ink/ink5484.xml"/><Relationship Id="rId127" Type="http://schemas.openxmlformats.org/officeDocument/2006/relationships/image" Target="../media/image5496.png"/><Relationship Id="rId313" Type="http://schemas.openxmlformats.org/officeDocument/2006/relationships/image" Target="../media/image5589.png"/><Relationship Id="rId10" Type="http://schemas.openxmlformats.org/officeDocument/2006/relationships/customXml" Target="../ink/ink5436.xml"/><Relationship Id="rId31" Type="http://schemas.openxmlformats.org/officeDocument/2006/relationships/image" Target="../media/image5448.png"/><Relationship Id="rId52" Type="http://schemas.openxmlformats.org/officeDocument/2006/relationships/customXml" Target="../ink/ink5457.xml"/><Relationship Id="rId73" Type="http://schemas.openxmlformats.org/officeDocument/2006/relationships/image" Target="../media/image5469.png"/><Relationship Id="rId94" Type="http://schemas.openxmlformats.org/officeDocument/2006/relationships/customXml" Target="../ink/ink5478.xml"/><Relationship Id="rId148" Type="http://schemas.openxmlformats.org/officeDocument/2006/relationships/customXml" Target="../ink/ink5505.xml"/><Relationship Id="rId169" Type="http://schemas.openxmlformats.org/officeDocument/2006/relationships/image" Target="../media/image5517.png"/><Relationship Id="rId334" Type="http://schemas.openxmlformats.org/officeDocument/2006/relationships/customXml" Target="../ink/ink5598.xml"/><Relationship Id="rId355" Type="http://schemas.openxmlformats.org/officeDocument/2006/relationships/image" Target="../media/image5610.png"/><Relationship Id="rId376" Type="http://schemas.openxmlformats.org/officeDocument/2006/relationships/customXml" Target="../ink/ink5619.xml"/><Relationship Id="rId4" Type="http://schemas.openxmlformats.org/officeDocument/2006/relationships/image" Target="../media/image5433.png"/><Relationship Id="rId180" Type="http://schemas.openxmlformats.org/officeDocument/2006/relationships/customXml" Target="../ink/ink5521.xml"/><Relationship Id="rId215" Type="http://schemas.openxmlformats.org/officeDocument/2006/relationships/image" Target="../media/image5540.png"/><Relationship Id="rId236" Type="http://schemas.openxmlformats.org/officeDocument/2006/relationships/customXml" Target="../ink/ink5549.xml"/><Relationship Id="rId257" Type="http://schemas.openxmlformats.org/officeDocument/2006/relationships/image" Target="../media/image5561.png"/><Relationship Id="rId278" Type="http://schemas.openxmlformats.org/officeDocument/2006/relationships/customXml" Target="../ink/ink5570.xml"/><Relationship Id="rId303" Type="http://schemas.openxmlformats.org/officeDocument/2006/relationships/image" Target="../media/image5584.png"/><Relationship Id="rId42" Type="http://schemas.openxmlformats.org/officeDocument/2006/relationships/customXml" Target="../ink/ink5452.xml"/><Relationship Id="rId84" Type="http://schemas.openxmlformats.org/officeDocument/2006/relationships/customXml" Target="../ink/ink5473.xml"/><Relationship Id="rId138" Type="http://schemas.openxmlformats.org/officeDocument/2006/relationships/customXml" Target="../ink/ink5500.xml"/><Relationship Id="rId345" Type="http://schemas.openxmlformats.org/officeDocument/2006/relationships/image" Target="../media/image5605.png"/><Relationship Id="rId191" Type="http://schemas.openxmlformats.org/officeDocument/2006/relationships/image" Target="../media/image5528.png"/><Relationship Id="rId205" Type="http://schemas.openxmlformats.org/officeDocument/2006/relationships/image" Target="../media/image5535.png"/><Relationship Id="rId247" Type="http://schemas.openxmlformats.org/officeDocument/2006/relationships/image" Target="../media/image5556.png"/><Relationship Id="rId107" Type="http://schemas.openxmlformats.org/officeDocument/2006/relationships/image" Target="../media/image5486.png"/><Relationship Id="rId289" Type="http://schemas.openxmlformats.org/officeDocument/2006/relationships/image" Target="../media/image5577.png"/><Relationship Id="rId11" Type="http://schemas.openxmlformats.org/officeDocument/2006/relationships/image" Target="../media/image5438.png"/><Relationship Id="rId53" Type="http://schemas.openxmlformats.org/officeDocument/2006/relationships/image" Target="../media/image5459.png"/><Relationship Id="rId149" Type="http://schemas.openxmlformats.org/officeDocument/2006/relationships/image" Target="../media/image5507.png"/><Relationship Id="rId314" Type="http://schemas.openxmlformats.org/officeDocument/2006/relationships/customXml" Target="../ink/ink5588.xml"/><Relationship Id="rId356" Type="http://schemas.openxmlformats.org/officeDocument/2006/relationships/customXml" Target="../ink/ink5609.xml"/><Relationship Id="rId95" Type="http://schemas.openxmlformats.org/officeDocument/2006/relationships/image" Target="../media/image5480.png"/><Relationship Id="rId160" Type="http://schemas.openxmlformats.org/officeDocument/2006/relationships/customXml" Target="../ink/ink5511.xml"/><Relationship Id="rId216" Type="http://schemas.openxmlformats.org/officeDocument/2006/relationships/customXml" Target="../ink/ink5539.xml"/><Relationship Id="rId258" Type="http://schemas.openxmlformats.org/officeDocument/2006/relationships/customXml" Target="../ink/ink5560.xml"/><Relationship Id="rId22" Type="http://schemas.openxmlformats.org/officeDocument/2006/relationships/customXml" Target="../ink/ink5442.xml"/><Relationship Id="rId64" Type="http://schemas.openxmlformats.org/officeDocument/2006/relationships/customXml" Target="../ink/ink5463.xml"/><Relationship Id="rId118" Type="http://schemas.openxmlformats.org/officeDocument/2006/relationships/customXml" Target="../ink/ink5490.xml"/><Relationship Id="rId325" Type="http://schemas.openxmlformats.org/officeDocument/2006/relationships/image" Target="../media/image5595.png"/><Relationship Id="rId367" Type="http://schemas.openxmlformats.org/officeDocument/2006/relationships/image" Target="../media/image5616.png"/><Relationship Id="rId171" Type="http://schemas.openxmlformats.org/officeDocument/2006/relationships/image" Target="../media/image5518.png"/><Relationship Id="rId227" Type="http://schemas.openxmlformats.org/officeDocument/2006/relationships/image" Target="../media/image5546.png"/><Relationship Id="rId269" Type="http://schemas.openxmlformats.org/officeDocument/2006/relationships/image" Target="../media/image5567.png"/><Relationship Id="rId33" Type="http://schemas.openxmlformats.org/officeDocument/2006/relationships/image" Target="../media/image5449.png"/><Relationship Id="rId129" Type="http://schemas.openxmlformats.org/officeDocument/2006/relationships/image" Target="../media/image5497.png"/><Relationship Id="rId280" Type="http://schemas.openxmlformats.org/officeDocument/2006/relationships/customXml" Target="../ink/ink5571.xml"/><Relationship Id="rId336" Type="http://schemas.openxmlformats.org/officeDocument/2006/relationships/customXml" Target="../ink/ink5599.xml"/><Relationship Id="rId75" Type="http://schemas.openxmlformats.org/officeDocument/2006/relationships/image" Target="../media/image5470.png"/><Relationship Id="rId140" Type="http://schemas.openxmlformats.org/officeDocument/2006/relationships/customXml" Target="../ink/ink5501.xml"/><Relationship Id="rId182" Type="http://schemas.openxmlformats.org/officeDocument/2006/relationships/customXml" Target="../ink/ink5522.xml"/><Relationship Id="rId378" Type="http://schemas.openxmlformats.org/officeDocument/2006/relationships/customXml" Target="../ink/ink5620.xml"/><Relationship Id="rId6" Type="http://schemas.openxmlformats.org/officeDocument/2006/relationships/customXml" Target="../ink/ink5434.xml"/><Relationship Id="rId238" Type="http://schemas.openxmlformats.org/officeDocument/2006/relationships/customXml" Target="../ink/ink5550.xml"/><Relationship Id="rId291" Type="http://schemas.openxmlformats.org/officeDocument/2006/relationships/image" Target="../media/image5578.png"/><Relationship Id="rId305" Type="http://schemas.openxmlformats.org/officeDocument/2006/relationships/image" Target="../media/image5585.png"/><Relationship Id="rId347" Type="http://schemas.openxmlformats.org/officeDocument/2006/relationships/image" Target="../media/image5606.png"/><Relationship Id="rId44" Type="http://schemas.openxmlformats.org/officeDocument/2006/relationships/customXml" Target="../ink/ink5453.xml"/><Relationship Id="rId86" Type="http://schemas.openxmlformats.org/officeDocument/2006/relationships/customXml" Target="../ink/ink5474.xml"/><Relationship Id="rId151" Type="http://schemas.openxmlformats.org/officeDocument/2006/relationships/image" Target="../media/image5508.png"/><Relationship Id="rId193" Type="http://schemas.openxmlformats.org/officeDocument/2006/relationships/image" Target="../media/image5529.png"/><Relationship Id="rId207" Type="http://schemas.openxmlformats.org/officeDocument/2006/relationships/image" Target="../media/image5536.png"/><Relationship Id="rId249" Type="http://schemas.openxmlformats.org/officeDocument/2006/relationships/image" Target="../media/image5557.png"/><Relationship Id="rId13" Type="http://schemas.openxmlformats.org/officeDocument/2006/relationships/image" Target="../media/image5439.png"/><Relationship Id="rId109" Type="http://schemas.openxmlformats.org/officeDocument/2006/relationships/image" Target="../media/image5487.png"/><Relationship Id="rId260" Type="http://schemas.openxmlformats.org/officeDocument/2006/relationships/customXml" Target="../ink/ink5561.xml"/><Relationship Id="rId316" Type="http://schemas.openxmlformats.org/officeDocument/2006/relationships/customXml" Target="../ink/ink5589.xml"/><Relationship Id="rId55" Type="http://schemas.openxmlformats.org/officeDocument/2006/relationships/image" Target="../media/image5460.png"/><Relationship Id="rId97" Type="http://schemas.openxmlformats.org/officeDocument/2006/relationships/image" Target="../media/image5481.png"/><Relationship Id="rId120" Type="http://schemas.openxmlformats.org/officeDocument/2006/relationships/customXml" Target="../ink/ink5491.xml"/><Relationship Id="rId358" Type="http://schemas.openxmlformats.org/officeDocument/2006/relationships/customXml" Target="../ink/ink5610.xml"/><Relationship Id="rId162" Type="http://schemas.openxmlformats.org/officeDocument/2006/relationships/customXml" Target="../ink/ink5512.xml"/><Relationship Id="rId218" Type="http://schemas.openxmlformats.org/officeDocument/2006/relationships/customXml" Target="../ink/ink5540.xml"/><Relationship Id="rId271" Type="http://schemas.openxmlformats.org/officeDocument/2006/relationships/image" Target="../media/image5568.png"/><Relationship Id="rId24" Type="http://schemas.openxmlformats.org/officeDocument/2006/relationships/customXml" Target="../ink/ink5443.xml"/><Relationship Id="rId66" Type="http://schemas.openxmlformats.org/officeDocument/2006/relationships/customXml" Target="../ink/ink5464.xml"/><Relationship Id="rId131" Type="http://schemas.openxmlformats.org/officeDocument/2006/relationships/image" Target="../media/image5498.png"/><Relationship Id="rId327" Type="http://schemas.openxmlformats.org/officeDocument/2006/relationships/image" Target="../media/image5596.png"/><Relationship Id="rId369" Type="http://schemas.openxmlformats.org/officeDocument/2006/relationships/image" Target="../media/image5617.png"/><Relationship Id="rId173" Type="http://schemas.openxmlformats.org/officeDocument/2006/relationships/image" Target="../media/image5519.png"/><Relationship Id="rId229" Type="http://schemas.openxmlformats.org/officeDocument/2006/relationships/image" Target="../media/image5547.png"/><Relationship Id="rId240" Type="http://schemas.openxmlformats.org/officeDocument/2006/relationships/customXml" Target="../ink/ink5551.xml"/><Relationship Id="rId35" Type="http://schemas.openxmlformats.org/officeDocument/2006/relationships/image" Target="../media/image5450.png"/><Relationship Id="rId77" Type="http://schemas.openxmlformats.org/officeDocument/2006/relationships/image" Target="../media/image5471.png"/><Relationship Id="rId100" Type="http://schemas.openxmlformats.org/officeDocument/2006/relationships/customXml" Target="../ink/ink5481.xml"/><Relationship Id="rId282" Type="http://schemas.openxmlformats.org/officeDocument/2006/relationships/customXml" Target="../ink/ink5572.xml"/><Relationship Id="rId338" Type="http://schemas.openxmlformats.org/officeDocument/2006/relationships/customXml" Target="../ink/ink5600.xml"/><Relationship Id="rId8" Type="http://schemas.openxmlformats.org/officeDocument/2006/relationships/customXml" Target="../ink/ink5435.xml"/><Relationship Id="rId142" Type="http://schemas.openxmlformats.org/officeDocument/2006/relationships/customXml" Target="../ink/ink5502.xml"/><Relationship Id="rId184" Type="http://schemas.openxmlformats.org/officeDocument/2006/relationships/customXml" Target="../ink/ink5523.xml"/><Relationship Id="rId251" Type="http://schemas.openxmlformats.org/officeDocument/2006/relationships/image" Target="../media/image5558.png"/><Relationship Id="rId46" Type="http://schemas.openxmlformats.org/officeDocument/2006/relationships/customXml" Target="../ink/ink5454.xml"/><Relationship Id="rId293" Type="http://schemas.openxmlformats.org/officeDocument/2006/relationships/image" Target="../media/image5579.png"/><Relationship Id="rId307" Type="http://schemas.openxmlformats.org/officeDocument/2006/relationships/image" Target="../media/image5586.png"/><Relationship Id="rId349" Type="http://schemas.openxmlformats.org/officeDocument/2006/relationships/image" Target="../media/image5607.png"/><Relationship Id="rId88" Type="http://schemas.openxmlformats.org/officeDocument/2006/relationships/customXml" Target="../ink/ink5475.xml"/><Relationship Id="rId111" Type="http://schemas.openxmlformats.org/officeDocument/2006/relationships/image" Target="../media/image5488.png"/><Relationship Id="rId153" Type="http://schemas.openxmlformats.org/officeDocument/2006/relationships/image" Target="../media/image5509.png"/><Relationship Id="rId195" Type="http://schemas.openxmlformats.org/officeDocument/2006/relationships/image" Target="../media/image5530.png"/><Relationship Id="rId209" Type="http://schemas.openxmlformats.org/officeDocument/2006/relationships/image" Target="../media/image5537.png"/><Relationship Id="rId360" Type="http://schemas.openxmlformats.org/officeDocument/2006/relationships/customXml" Target="../ink/ink5611.xml"/><Relationship Id="rId220" Type="http://schemas.openxmlformats.org/officeDocument/2006/relationships/customXml" Target="../ink/ink5541.xml"/><Relationship Id="rId15" Type="http://schemas.openxmlformats.org/officeDocument/2006/relationships/image" Target="../media/image5440.png"/><Relationship Id="rId57" Type="http://schemas.openxmlformats.org/officeDocument/2006/relationships/image" Target="../media/image5461.png"/><Relationship Id="rId262" Type="http://schemas.openxmlformats.org/officeDocument/2006/relationships/customXml" Target="../ink/ink5562.xml"/><Relationship Id="rId318" Type="http://schemas.openxmlformats.org/officeDocument/2006/relationships/customXml" Target="../ink/ink5590.xml"/><Relationship Id="rId99" Type="http://schemas.openxmlformats.org/officeDocument/2006/relationships/image" Target="../media/image5482.png"/><Relationship Id="rId122" Type="http://schemas.openxmlformats.org/officeDocument/2006/relationships/customXml" Target="../ink/ink5492.xml"/><Relationship Id="rId164" Type="http://schemas.openxmlformats.org/officeDocument/2006/relationships/customXml" Target="../ink/ink5513.xml"/><Relationship Id="rId371" Type="http://schemas.openxmlformats.org/officeDocument/2006/relationships/image" Target="../media/image5618.png"/></Relationships>
</file>

<file path=ppt/slides/_rels/slide118.xml.rels><?xml version="1.0" encoding="UTF-8" standalone="yes"?>
<Relationships xmlns="http://schemas.openxmlformats.org/package/2006/relationships"><Relationship Id="rId26" Type="http://schemas.openxmlformats.org/officeDocument/2006/relationships/image" Target="../media/image5636.png"/><Relationship Id="rId21" Type="http://schemas.openxmlformats.org/officeDocument/2006/relationships/customXml" Target="../ink/ink5629.xml"/><Relationship Id="rId34" Type="http://schemas.openxmlformats.org/officeDocument/2006/relationships/image" Target="../media/image5640.png"/><Relationship Id="rId42" Type="http://schemas.openxmlformats.org/officeDocument/2006/relationships/image" Target="../media/image5644.png"/><Relationship Id="rId47" Type="http://schemas.openxmlformats.org/officeDocument/2006/relationships/customXml" Target="../ink/ink5642.xml"/><Relationship Id="rId50" Type="http://schemas.openxmlformats.org/officeDocument/2006/relationships/image" Target="../media/image5648.png"/><Relationship Id="rId55" Type="http://schemas.openxmlformats.org/officeDocument/2006/relationships/customXml" Target="../ink/ink5646.xml"/><Relationship Id="rId63" Type="http://schemas.openxmlformats.org/officeDocument/2006/relationships/customXml" Target="../ink/ink5650.xml"/><Relationship Id="rId7" Type="http://schemas.openxmlformats.org/officeDocument/2006/relationships/customXml" Target="../ink/ink5622.xml"/><Relationship Id="rId2" Type="http://schemas.openxmlformats.org/officeDocument/2006/relationships/image" Target="../media/image5435.png"/><Relationship Id="rId16" Type="http://schemas.openxmlformats.org/officeDocument/2006/relationships/image" Target="../media/image5631.png"/><Relationship Id="rId29" Type="http://schemas.openxmlformats.org/officeDocument/2006/relationships/customXml" Target="../ink/ink5633.xml"/><Relationship Id="rId11" Type="http://schemas.openxmlformats.org/officeDocument/2006/relationships/customXml" Target="../ink/ink5624.xml"/><Relationship Id="rId24" Type="http://schemas.openxmlformats.org/officeDocument/2006/relationships/image" Target="../media/image5635.png"/><Relationship Id="rId32" Type="http://schemas.openxmlformats.org/officeDocument/2006/relationships/image" Target="../media/image5639.png"/><Relationship Id="rId37" Type="http://schemas.openxmlformats.org/officeDocument/2006/relationships/customXml" Target="../ink/ink5637.xml"/><Relationship Id="rId40" Type="http://schemas.openxmlformats.org/officeDocument/2006/relationships/image" Target="../media/image5643.png"/><Relationship Id="rId45" Type="http://schemas.openxmlformats.org/officeDocument/2006/relationships/customXml" Target="../ink/ink5641.xml"/><Relationship Id="rId53" Type="http://schemas.openxmlformats.org/officeDocument/2006/relationships/customXml" Target="../ink/ink5645.xml"/><Relationship Id="rId58" Type="http://schemas.openxmlformats.org/officeDocument/2006/relationships/image" Target="../media/image5652.png"/><Relationship Id="rId66" Type="http://schemas.openxmlformats.org/officeDocument/2006/relationships/image" Target="../media/image5656.png"/><Relationship Id="rId5" Type="http://schemas.openxmlformats.org/officeDocument/2006/relationships/customXml" Target="../ink/ink5621.xml"/><Relationship Id="rId61" Type="http://schemas.openxmlformats.org/officeDocument/2006/relationships/customXml" Target="../ink/ink5649.xml"/><Relationship Id="rId19" Type="http://schemas.openxmlformats.org/officeDocument/2006/relationships/customXml" Target="../ink/ink5628.xml"/><Relationship Id="rId14" Type="http://schemas.openxmlformats.org/officeDocument/2006/relationships/image" Target="../media/image5630.png"/><Relationship Id="rId22" Type="http://schemas.openxmlformats.org/officeDocument/2006/relationships/image" Target="../media/image5634.png"/><Relationship Id="rId27" Type="http://schemas.openxmlformats.org/officeDocument/2006/relationships/customXml" Target="../ink/ink5632.xml"/><Relationship Id="rId30" Type="http://schemas.openxmlformats.org/officeDocument/2006/relationships/image" Target="../media/image5638.png"/><Relationship Id="rId35" Type="http://schemas.openxmlformats.org/officeDocument/2006/relationships/customXml" Target="../ink/ink5636.xml"/><Relationship Id="rId43" Type="http://schemas.openxmlformats.org/officeDocument/2006/relationships/customXml" Target="../ink/ink5640.xml"/><Relationship Id="rId48" Type="http://schemas.openxmlformats.org/officeDocument/2006/relationships/image" Target="../media/image5647.png"/><Relationship Id="rId56" Type="http://schemas.openxmlformats.org/officeDocument/2006/relationships/image" Target="../media/image5651.png"/><Relationship Id="rId64" Type="http://schemas.openxmlformats.org/officeDocument/2006/relationships/image" Target="../media/image5655.png"/><Relationship Id="rId8" Type="http://schemas.openxmlformats.org/officeDocument/2006/relationships/image" Target="../media/image5627.png"/><Relationship Id="rId51" Type="http://schemas.openxmlformats.org/officeDocument/2006/relationships/customXml" Target="../ink/ink5644.xml"/><Relationship Id="rId3" Type="http://schemas.openxmlformats.org/officeDocument/2006/relationships/image" Target="../media/image5623.png"/><Relationship Id="rId12" Type="http://schemas.openxmlformats.org/officeDocument/2006/relationships/image" Target="../media/image5629.png"/><Relationship Id="rId17" Type="http://schemas.openxmlformats.org/officeDocument/2006/relationships/customXml" Target="../ink/ink5627.xml"/><Relationship Id="rId25" Type="http://schemas.openxmlformats.org/officeDocument/2006/relationships/customXml" Target="../ink/ink5631.xml"/><Relationship Id="rId33" Type="http://schemas.openxmlformats.org/officeDocument/2006/relationships/customXml" Target="../ink/ink5635.xml"/><Relationship Id="rId38" Type="http://schemas.openxmlformats.org/officeDocument/2006/relationships/image" Target="../media/image5642.png"/><Relationship Id="rId46" Type="http://schemas.openxmlformats.org/officeDocument/2006/relationships/image" Target="../media/image5646.png"/><Relationship Id="rId59" Type="http://schemas.openxmlformats.org/officeDocument/2006/relationships/customXml" Target="../ink/ink5648.xml"/><Relationship Id="rId20" Type="http://schemas.openxmlformats.org/officeDocument/2006/relationships/image" Target="../media/image5633.png"/><Relationship Id="rId41" Type="http://schemas.openxmlformats.org/officeDocument/2006/relationships/customXml" Target="../ink/ink5639.xml"/><Relationship Id="rId54" Type="http://schemas.openxmlformats.org/officeDocument/2006/relationships/image" Target="../media/image5650.png"/><Relationship Id="rId62" Type="http://schemas.openxmlformats.org/officeDocument/2006/relationships/image" Target="../media/image5654.png"/><Relationship Id="rId1" Type="http://schemas.openxmlformats.org/officeDocument/2006/relationships/slideLayout" Target="../slideLayouts/slideLayout7.xml"/><Relationship Id="rId6" Type="http://schemas.openxmlformats.org/officeDocument/2006/relationships/image" Target="../media/image5626.png"/><Relationship Id="rId15" Type="http://schemas.openxmlformats.org/officeDocument/2006/relationships/customXml" Target="../ink/ink5626.xml"/><Relationship Id="rId23" Type="http://schemas.openxmlformats.org/officeDocument/2006/relationships/customXml" Target="../ink/ink5630.xml"/><Relationship Id="rId28" Type="http://schemas.openxmlformats.org/officeDocument/2006/relationships/image" Target="../media/image5637.png"/><Relationship Id="rId36" Type="http://schemas.openxmlformats.org/officeDocument/2006/relationships/image" Target="../media/image5641.png"/><Relationship Id="rId49" Type="http://schemas.openxmlformats.org/officeDocument/2006/relationships/customXml" Target="../ink/ink5643.xml"/><Relationship Id="rId57" Type="http://schemas.openxmlformats.org/officeDocument/2006/relationships/customXml" Target="../ink/ink5647.xml"/><Relationship Id="rId10" Type="http://schemas.openxmlformats.org/officeDocument/2006/relationships/image" Target="../media/image5628.png"/><Relationship Id="rId31" Type="http://schemas.openxmlformats.org/officeDocument/2006/relationships/customXml" Target="../ink/ink5634.xml"/><Relationship Id="rId44" Type="http://schemas.openxmlformats.org/officeDocument/2006/relationships/image" Target="../media/image5645.png"/><Relationship Id="rId52" Type="http://schemas.openxmlformats.org/officeDocument/2006/relationships/image" Target="../media/image5649.png"/><Relationship Id="rId60" Type="http://schemas.openxmlformats.org/officeDocument/2006/relationships/image" Target="../media/image5653.png"/><Relationship Id="rId65" Type="http://schemas.openxmlformats.org/officeDocument/2006/relationships/customXml" Target="../ink/ink5651.xml"/><Relationship Id="rId4" Type="http://schemas.openxmlformats.org/officeDocument/2006/relationships/image" Target="../media/image5624.png"/><Relationship Id="rId9" Type="http://schemas.openxmlformats.org/officeDocument/2006/relationships/customXml" Target="../ink/ink5623.xml"/><Relationship Id="rId13" Type="http://schemas.openxmlformats.org/officeDocument/2006/relationships/customXml" Target="../ink/ink5625.xml"/><Relationship Id="rId18" Type="http://schemas.openxmlformats.org/officeDocument/2006/relationships/image" Target="../media/image5632.png"/><Relationship Id="rId39" Type="http://schemas.openxmlformats.org/officeDocument/2006/relationships/customXml" Target="../ink/ink5638.xml"/></Relationships>
</file>

<file path=ppt/slides/_rels/slide119.xml.rels><?xml version="1.0" encoding="UTF-8" standalone="yes"?>
<Relationships xmlns="http://schemas.openxmlformats.org/package/2006/relationships"><Relationship Id="rId3" Type="http://schemas.openxmlformats.org/officeDocument/2006/relationships/image" Target="../media/image5657.png"/><Relationship Id="rId2" Type="http://schemas.openxmlformats.org/officeDocument/2006/relationships/image" Target="../media/image5625.png"/><Relationship Id="rId1" Type="http://schemas.openxmlformats.org/officeDocument/2006/relationships/slideLayout" Target="../slideLayouts/slideLayout7.xml"/><Relationship Id="rId5" Type="http://schemas.openxmlformats.org/officeDocument/2006/relationships/image" Target="../media/image5659.png"/><Relationship Id="rId4" Type="http://schemas.openxmlformats.org/officeDocument/2006/relationships/image" Target="../media/image5658.png"/></Relationships>
</file>

<file path=ppt/slides/_rels/slide1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2" Type="http://schemas.openxmlformats.org/officeDocument/2006/relationships/image" Target="../media/image5660.png"/><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5662.png"/><Relationship Id="rId2" Type="http://schemas.openxmlformats.org/officeDocument/2006/relationships/image" Target="../media/image5661.png"/><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image" Target="../media/image5663.pn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image" Target="../media/image5664.pn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image" Target="../media/image5665.png"/><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3" Type="http://schemas.openxmlformats.org/officeDocument/2006/relationships/image" Target="../media/image5667.png"/><Relationship Id="rId2" Type="http://schemas.openxmlformats.org/officeDocument/2006/relationships/image" Target="../media/image5666.png"/><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image" Target="../media/image5669.png"/><Relationship Id="rId2" Type="http://schemas.openxmlformats.org/officeDocument/2006/relationships/image" Target="../media/image5668.png"/><Relationship Id="rId1" Type="http://schemas.openxmlformats.org/officeDocument/2006/relationships/slideLayout" Target="../slideLayouts/slideLayout7.xml"/><Relationship Id="rId5" Type="http://schemas.openxmlformats.org/officeDocument/2006/relationships/image" Target="../media/image5671.png"/><Relationship Id="rId4" Type="http://schemas.openxmlformats.org/officeDocument/2006/relationships/image" Target="../media/image5670.png"/></Relationships>
</file>

<file path=ppt/slides/_rels/slide127.xml.rels><?xml version="1.0" encoding="UTF-8" standalone="yes"?>
<Relationships xmlns="http://schemas.openxmlformats.org/package/2006/relationships"><Relationship Id="rId3" Type="http://schemas.openxmlformats.org/officeDocument/2006/relationships/image" Target="../media/image5673.png"/><Relationship Id="rId2" Type="http://schemas.openxmlformats.org/officeDocument/2006/relationships/image" Target="../media/image5672.png"/><Relationship Id="rId1" Type="http://schemas.openxmlformats.org/officeDocument/2006/relationships/slideLayout" Target="../slideLayouts/slideLayout7.xml"/><Relationship Id="rId4" Type="http://schemas.openxmlformats.org/officeDocument/2006/relationships/image" Target="../media/image5674.png"/></Relationships>
</file>

<file path=ppt/slides/_rels/slide128.xml.rels><?xml version="1.0" encoding="UTF-8" standalone="yes"?>
<Relationships xmlns="http://schemas.openxmlformats.org/package/2006/relationships"><Relationship Id="rId3" Type="http://schemas.openxmlformats.org/officeDocument/2006/relationships/image" Target="../media/image5676.png"/><Relationship Id="rId7" Type="http://schemas.openxmlformats.org/officeDocument/2006/relationships/image" Target="../media/image5680.png"/><Relationship Id="rId2" Type="http://schemas.openxmlformats.org/officeDocument/2006/relationships/image" Target="../media/image5675.png"/><Relationship Id="rId1" Type="http://schemas.openxmlformats.org/officeDocument/2006/relationships/slideLayout" Target="../slideLayouts/slideLayout7.xml"/><Relationship Id="rId6" Type="http://schemas.openxmlformats.org/officeDocument/2006/relationships/image" Target="../media/image5679.png"/><Relationship Id="rId5" Type="http://schemas.openxmlformats.org/officeDocument/2006/relationships/image" Target="../media/image5678.png"/><Relationship Id="rId4" Type="http://schemas.openxmlformats.org/officeDocument/2006/relationships/image" Target="../media/image5677.png"/></Relationships>
</file>

<file path=ppt/slides/_rels/slide129.xml.rels><?xml version="1.0" encoding="UTF-8" standalone="yes"?>
<Relationships xmlns="http://schemas.openxmlformats.org/package/2006/relationships"><Relationship Id="rId3" Type="http://schemas.openxmlformats.org/officeDocument/2006/relationships/image" Target="../media/image5682.png"/><Relationship Id="rId2" Type="http://schemas.openxmlformats.org/officeDocument/2006/relationships/image" Target="../media/image5681.png"/><Relationship Id="rId1" Type="http://schemas.openxmlformats.org/officeDocument/2006/relationships/slideLayout" Target="../slideLayouts/slideLayout7.xml"/><Relationship Id="rId5" Type="http://schemas.openxmlformats.org/officeDocument/2006/relationships/image" Target="../media/image5684.png"/><Relationship Id="rId4" Type="http://schemas.openxmlformats.org/officeDocument/2006/relationships/image" Target="../media/image5683.png"/></Relationships>
</file>

<file path=ppt/slides/_rels/slide1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5686.png"/><Relationship Id="rId2" Type="http://schemas.openxmlformats.org/officeDocument/2006/relationships/image" Target="../media/image5685.png"/><Relationship Id="rId1" Type="http://schemas.openxmlformats.org/officeDocument/2006/relationships/slideLayout" Target="../slideLayouts/slideLayout7.xml"/><Relationship Id="rId4" Type="http://schemas.openxmlformats.org/officeDocument/2006/relationships/image" Target="../media/image5687.png"/></Relationships>
</file>

<file path=ppt/slides/_rels/slide131.xml.rels><?xml version="1.0" encoding="UTF-8" standalone="yes"?>
<Relationships xmlns="http://schemas.openxmlformats.org/package/2006/relationships"><Relationship Id="rId3" Type="http://schemas.openxmlformats.org/officeDocument/2006/relationships/image" Target="../media/image5689.png"/><Relationship Id="rId2" Type="http://schemas.openxmlformats.org/officeDocument/2006/relationships/image" Target="../media/image5688.pn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image" Target="../media/image5691.png"/><Relationship Id="rId2" Type="http://schemas.openxmlformats.org/officeDocument/2006/relationships/image" Target="../media/image5690.png"/><Relationship Id="rId1" Type="http://schemas.openxmlformats.org/officeDocument/2006/relationships/slideLayout" Target="../slideLayouts/slideLayout7.xml"/><Relationship Id="rId4" Type="http://schemas.openxmlformats.org/officeDocument/2006/relationships/image" Target="../media/image5692.png"/></Relationships>
</file>

<file path=ppt/slides/_rels/slide133.xml.rels><?xml version="1.0" encoding="UTF-8" standalone="yes"?>
<Relationships xmlns="http://schemas.openxmlformats.org/package/2006/relationships"><Relationship Id="rId2" Type="http://schemas.openxmlformats.org/officeDocument/2006/relationships/image" Target="../media/image5693.png"/><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5695.png"/><Relationship Id="rId2" Type="http://schemas.openxmlformats.org/officeDocument/2006/relationships/slideLayout" Target="../slideLayouts/slideLayout7.xml"/><Relationship Id="rId1" Type="http://schemas.openxmlformats.org/officeDocument/2006/relationships/vmlDrawing" Target="../drawings/vmlDrawing39.vml"/><Relationship Id="rId6" Type="http://schemas.openxmlformats.org/officeDocument/2006/relationships/image" Target="../media/image5694.wmf"/><Relationship Id="rId5" Type="http://schemas.openxmlformats.org/officeDocument/2006/relationships/oleObject" Target="../embeddings/oleObject80.bin"/><Relationship Id="rId4" Type="http://schemas.openxmlformats.org/officeDocument/2006/relationships/image" Target="../media/image5696.png"/></Relationships>
</file>

<file path=ppt/slides/_rels/slide135.xml.rels><?xml version="1.0" encoding="UTF-8" standalone="yes"?>
<Relationships xmlns="http://schemas.openxmlformats.org/package/2006/relationships"><Relationship Id="rId2" Type="http://schemas.openxmlformats.org/officeDocument/2006/relationships/image" Target="../media/image5697.pn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16.xml.rels><?xml version="1.0" encoding="UTF-8" standalone="yes"?>
<Relationships xmlns="http://schemas.openxmlformats.org/package/2006/relationships"><Relationship Id="rId8" Type="http://schemas.openxmlformats.org/officeDocument/2006/relationships/image" Target="../media/image49.png"/><Relationship Id="rId13" Type="http://schemas.openxmlformats.org/officeDocument/2006/relationships/image" Target="../media/image43.wmf"/><Relationship Id="rId3" Type="http://schemas.openxmlformats.org/officeDocument/2006/relationships/image" Target="../media/image44.png"/><Relationship Id="rId7" Type="http://schemas.openxmlformats.org/officeDocument/2006/relationships/image" Target="../media/image48.png"/><Relationship Id="rId12" Type="http://schemas.openxmlformats.org/officeDocument/2006/relationships/oleObject" Target="../embeddings/oleObject13.bin"/><Relationship Id="rId2" Type="http://schemas.openxmlformats.org/officeDocument/2006/relationships/slideLayout" Target="../slideLayouts/slideLayout7.xml"/><Relationship Id="rId1" Type="http://schemas.openxmlformats.org/officeDocument/2006/relationships/vmlDrawing" Target="../drawings/vmlDrawing6.vml"/><Relationship Id="rId6" Type="http://schemas.openxmlformats.org/officeDocument/2006/relationships/image" Target="../media/image47.png"/><Relationship Id="rId11" Type="http://schemas.openxmlformats.org/officeDocument/2006/relationships/image" Target="../media/image42.wmf"/><Relationship Id="rId5" Type="http://schemas.openxmlformats.org/officeDocument/2006/relationships/image" Target="../media/image46.png"/><Relationship Id="rId10" Type="http://schemas.openxmlformats.org/officeDocument/2006/relationships/oleObject" Target="../embeddings/oleObject12.bin"/><Relationship Id="rId4" Type="http://schemas.openxmlformats.org/officeDocument/2006/relationships/image" Target="../media/image45.png"/><Relationship Id="rId9" Type="http://schemas.openxmlformats.org/officeDocument/2006/relationships/image" Target="../media/image50.png"/></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Layout" Target="../slideLayouts/slideLayout7.xml"/><Relationship Id="rId1" Type="http://schemas.openxmlformats.org/officeDocument/2006/relationships/vmlDrawing" Target="../drawings/vmlDrawing7.vml"/><Relationship Id="rId6" Type="http://schemas.openxmlformats.org/officeDocument/2006/relationships/image" Target="../media/image52.wmf"/><Relationship Id="rId5" Type="http://schemas.openxmlformats.org/officeDocument/2006/relationships/oleObject" Target="../embeddings/oleObject15.bin"/><Relationship Id="rId4" Type="http://schemas.openxmlformats.org/officeDocument/2006/relationships/image" Target="../media/image51.wmf"/></Relationships>
</file>

<file path=ppt/slides/_rels/slide1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7.xml"/><Relationship Id="rId4" Type="http://schemas.openxmlformats.org/officeDocument/2006/relationships/image" Target="../media/image55.png"/></Relationships>
</file>

<file path=ppt/slides/_rels/slide1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7.xml"/><Relationship Id="rId4" Type="http://schemas.openxmlformats.org/officeDocument/2006/relationships/image" Target="../media/image58.pn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4.wmf"/><Relationship Id="rId5" Type="http://schemas.openxmlformats.org/officeDocument/2006/relationships/oleObject" Target="../embeddings/oleObject1.bin"/><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7.xml"/><Relationship Id="rId4" Type="http://schemas.openxmlformats.org/officeDocument/2006/relationships/image" Target="../media/image63.png"/></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Layout" Target="../slideLayouts/slideLayout7.xml"/><Relationship Id="rId1" Type="http://schemas.openxmlformats.org/officeDocument/2006/relationships/vmlDrawing" Target="../drawings/vmlDrawing8.vml"/><Relationship Id="rId4" Type="http://schemas.openxmlformats.org/officeDocument/2006/relationships/image" Target="../media/image64.wmf"/></Relationships>
</file>

<file path=ppt/slides/_rels/slide23.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7.xml"/><Relationship Id="rId1" Type="http://schemas.openxmlformats.org/officeDocument/2006/relationships/vmlDrawing" Target="../drawings/vmlDrawing9.vml"/><Relationship Id="rId4" Type="http://schemas.openxmlformats.org/officeDocument/2006/relationships/image" Target="../media/image65.wmf"/></Relationships>
</file>

<file path=ppt/slides/_rels/slide24.xml.rels><?xml version="1.0" encoding="UTF-8" standalone="yes"?>
<Relationships xmlns="http://schemas.openxmlformats.org/package/2006/relationships"><Relationship Id="rId8" Type="http://schemas.openxmlformats.org/officeDocument/2006/relationships/oleObject" Target="../embeddings/oleObject20.bin"/><Relationship Id="rId3" Type="http://schemas.openxmlformats.org/officeDocument/2006/relationships/image" Target="../media/image69.emf"/><Relationship Id="rId7" Type="http://schemas.openxmlformats.org/officeDocument/2006/relationships/image" Target="../media/image67.wmf"/><Relationship Id="rId2" Type="http://schemas.openxmlformats.org/officeDocument/2006/relationships/slideLayout" Target="../slideLayouts/slideLayout7.xml"/><Relationship Id="rId1" Type="http://schemas.openxmlformats.org/officeDocument/2006/relationships/vmlDrawing" Target="../drawings/vmlDrawing10.vml"/><Relationship Id="rId6" Type="http://schemas.openxmlformats.org/officeDocument/2006/relationships/oleObject" Target="../embeddings/oleObject19.bin"/><Relationship Id="rId5" Type="http://schemas.openxmlformats.org/officeDocument/2006/relationships/image" Target="../media/image66.wmf"/><Relationship Id="rId4" Type="http://schemas.openxmlformats.org/officeDocument/2006/relationships/oleObject" Target="../embeddings/oleObject18.bin"/><Relationship Id="rId9" Type="http://schemas.openxmlformats.org/officeDocument/2006/relationships/image" Target="../media/image68.wmf"/></Relationships>
</file>

<file path=ppt/slides/_rels/slide25.xml.rels><?xml version="1.0" encoding="UTF-8" standalone="yes"?>
<Relationships xmlns="http://schemas.openxmlformats.org/package/2006/relationships"><Relationship Id="rId8" Type="http://schemas.openxmlformats.org/officeDocument/2006/relationships/image" Target="../media/image75.png"/><Relationship Id="rId13" Type="http://schemas.openxmlformats.org/officeDocument/2006/relationships/image" Target="../media/image72.wmf"/><Relationship Id="rId3" Type="http://schemas.openxmlformats.org/officeDocument/2006/relationships/image" Target="../media/image73.png"/><Relationship Id="rId7" Type="http://schemas.openxmlformats.org/officeDocument/2006/relationships/image" Target="../media/image70.wmf"/><Relationship Id="rId12" Type="http://schemas.openxmlformats.org/officeDocument/2006/relationships/oleObject" Target="../embeddings/oleObject23.bin"/><Relationship Id="rId2" Type="http://schemas.openxmlformats.org/officeDocument/2006/relationships/slideLayout" Target="../slideLayouts/slideLayout7.xml"/><Relationship Id="rId1" Type="http://schemas.openxmlformats.org/officeDocument/2006/relationships/vmlDrawing" Target="../drawings/vmlDrawing11.vml"/><Relationship Id="rId6" Type="http://schemas.openxmlformats.org/officeDocument/2006/relationships/oleObject" Target="../embeddings/oleObject21.bin"/><Relationship Id="rId11" Type="http://schemas.openxmlformats.org/officeDocument/2006/relationships/image" Target="../media/image71.wmf"/><Relationship Id="rId5" Type="http://schemas.openxmlformats.org/officeDocument/2006/relationships/image" Target="../media/image74.png"/><Relationship Id="rId10" Type="http://schemas.openxmlformats.org/officeDocument/2006/relationships/oleObject" Target="../embeddings/oleObject22.bin"/><Relationship Id="rId4" Type="http://schemas.openxmlformats.org/officeDocument/2006/relationships/image" Target="../media/image62.png"/><Relationship Id="rId9" Type="http://schemas.openxmlformats.org/officeDocument/2006/relationships/image" Target="../media/image76.png"/></Relationships>
</file>

<file path=ppt/slides/_rels/slide2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7.xml"/><Relationship Id="rId5" Type="http://schemas.openxmlformats.org/officeDocument/2006/relationships/image" Target="../media/image80.png"/><Relationship Id="rId4" Type="http://schemas.openxmlformats.org/officeDocument/2006/relationships/image" Target="../media/image79.png"/></Relationships>
</file>

<file path=ppt/slides/_rels/slide27.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82.wmf"/><Relationship Id="rId2" Type="http://schemas.openxmlformats.org/officeDocument/2006/relationships/slideLayout" Target="../slideLayouts/slideLayout7.xml"/><Relationship Id="rId1" Type="http://schemas.openxmlformats.org/officeDocument/2006/relationships/vmlDrawing" Target="../drawings/vmlDrawing12.vml"/><Relationship Id="rId6" Type="http://schemas.openxmlformats.org/officeDocument/2006/relationships/oleObject" Target="../embeddings/oleObject25.bin"/><Relationship Id="rId5" Type="http://schemas.openxmlformats.org/officeDocument/2006/relationships/image" Target="../media/image81.wmf"/><Relationship Id="rId4" Type="http://schemas.openxmlformats.org/officeDocument/2006/relationships/oleObject" Target="../embeddings/oleObject24.bin"/></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8" Type="http://schemas.openxmlformats.org/officeDocument/2006/relationships/image" Target="../media/image91.emf"/><Relationship Id="rId13" Type="http://schemas.openxmlformats.org/officeDocument/2006/relationships/image" Target="../media/image84.wmf"/><Relationship Id="rId3" Type="http://schemas.openxmlformats.org/officeDocument/2006/relationships/image" Target="../media/image86.emf"/><Relationship Id="rId7" Type="http://schemas.openxmlformats.org/officeDocument/2006/relationships/image" Target="../media/image90.emf"/><Relationship Id="rId12" Type="http://schemas.openxmlformats.org/officeDocument/2006/relationships/oleObject" Target="../embeddings/oleObject26.bin"/><Relationship Id="rId2" Type="http://schemas.openxmlformats.org/officeDocument/2006/relationships/slideLayout" Target="../slideLayouts/slideLayout7.xml"/><Relationship Id="rId1" Type="http://schemas.openxmlformats.org/officeDocument/2006/relationships/vmlDrawing" Target="../drawings/vmlDrawing13.vml"/><Relationship Id="rId6" Type="http://schemas.openxmlformats.org/officeDocument/2006/relationships/image" Target="../media/image89.emf"/><Relationship Id="rId11" Type="http://schemas.openxmlformats.org/officeDocument/2006/relationships/image" Target="../media/image94.emf"/><Relationship Id="rId5" Type="http://schemas.openxmlformats.org/officeDocument/2006/relationships/image" Target="../media/image88.emf"/><Relationship Id="rId15" Type="http://schemas.openxmlformats.org/officeDocument/2006/relationships/image" Target="../media/image85.wmf"/><Relationship Id="rId10" Type="http://schemas.openxmlformats.org/officeDocument/2006/relationships/image" Target="../media/image93.emf"/><Relationship Id="rId4" Type="http://schemas.openxmlformats.org/officeDocument/2006/relationships/image" Target="../media/image87.emf"/><Relationship Id="rId9" Type="http://schemas.openxmlformats.org/officeDocument/2006/relationships/image" Target="../media/image92.emf"/><Relationship Id="rId14" Type="http://schemas.openxmlformats.org/officeDocument/2006/relationships/oleObject" Target="../embeddings/oleObject27.bin"/></Relationships>
</file>

<file path=ppt/slides/_rels/slide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7.xml"/><Relationship Id="rId4" Type="http://schemas.openxmlformats.org/officeDocument/2006/relationships/image" Target="../media/image97.png"/></Relationships>
</file>

<file path=ppt/slides/_rels/slide31.xml.rels><?xml version="1.0" encoding="UTF-8" standalone="yes"?>
<Relationships xmlns="http://schemas.openxmlformats.org/package/2006/relationships"><Relationship Id="rId2" Type="http://schemas.openxmlformats.org/officeDocument/2006/relationships/image" Target="../media/image98.emf"/><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99.wmf"/><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100.wmf"/><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7.xml"/><Relationship Id="rId4" Type="http://schemas.openxmlformats.org/officeDocument/2006/relationships/image" Target="../media/image103.png"/></Relationships>
</file>

<file path=ppt/slides/_rels/slide3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7.xml"/><Relationship Id="rId5" Type="http://schemas.openxmlformats.org/officeDocument/2006/relationships/image" Target="../media/image107.png"/><Relationship Id="rId4" Type="http://schemas.openxmlformats.org/officeDocument/2006/relationships/image" Target="../media/image106.png"/></Relationships>
</file>

<file path=ppt/slides/_rels/slide36.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7.xml"/><Relationship Id="rId1" Type="http://schemas.openxmlformats.org/officeDocument/2006/relationships/vmlDrawing" Target="../drawings/vmlDrawing14.vml"/><Relationship Id="rId6" Type="http://schemas.openxmlformats.org/officeDocument/2006/relationships/image" Target="../media/image109.wmf"/><Relationship Id="rId5" Type="http://schemas.openxmlformats.org/officeDocument/2006/relationships/oleObject" Target="../embeddings/oleObject29.bin"/><Relationship Id="rId4" Type="http://schemas.openxmlformats.org/officeDocument/2006/relationships/image" Target="../media/image108.wmf"/></Relationships>
</file>

<file path=ppt/slides/_rels/slide37.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Layout" Target="../slideLayouts/slideLayout7.xml"/><Relationship Id="rId1" Type="http://schemas.openxmlformats.org/officeDocument/2006/relationships/vmlDrawing" Target="../drawings/vmlDrawing15.vml"/><Relationship Id="rId4" Type="http://schemas.openxmlformats.org/officeDocument/2006/relationships/image" Target="../media/image110.wmf"/></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1.xml"/><Relationship Id="rId7" Type="http://schemas.openxmlformats.org/officeDocument/2006/relationships/image" Target="../media/image113.png"/><Relationship Id="rId2" Type="http://schemas.openxmlformats.org/officeDocument/2006/relationships/slideLayout" Target="../slideLayouts/slideLayout7.xml"/><Relationship Id="rId1" Type="http://schemas.openxmlformats.org/officeDocument/2006/relationships/vmlDrawing" Target="../drawings/vmlDrawing16.vml"/><Relationship Id="rId6" Type="http://schemas.openxmlformats.org/officeDocument/2006/relationships/image" Target="../media/image112.png"/><Relationship Id="rId5" Type="http://schemas.openxmlformats.org/officeDocument/2006/relationships/image" Target="../media/image111.wmf"/><Relationship Id="rId4" Type="http://schemas.openxmlformats.org/officeDocument/2006/relationships/oleObject" Target="../embeddings/oleObject31.bin"/></Relationships>
</file>

<file path=ppt/slides/_rels/slide39.xml.rels><?xml version="1.0" encoding="UTF-8" standalone="yes"?>
<Relationships xmlns="http://schemas.openxmlformats.org/package/2006/relationships"><Relationship Id="rId8" Type="http://schemas.openxmlformats.org/officeDocument/2006/relationships/image" Target="../media/image116.wmf"/><Relationship Id="rId3" Type="http://schemas.openxmlformats.org/officeDocument/2006/relationships/oleObject" Target="../embeddings/oleObject32.bin"/><Relationship Id="rId7" Type="http://schemas.openxmlformats.org/officeDocument/2006/relationships/oleObject" Target="../embeddings/oleObject34.bin"/><Relationship Id="rId2" Type="http://schemas.openxmlformats.org/officeDocument/2006/relationships/slideLayout" Target="../slideLayouts/slideLayout7.xml"/><Relationship Id="rId1" Type="http://schemas.openxmlformats.org/officeDocument/2006/relationships/vmlDrawing" Target="../drawings/vmlDrawing17.vml"/><Relationship Id="rId6" Type="http://schemas.openxmlformats.org/officeDocument/2006/relationships/image" Target="../media/image115.wmf"/><Relationship Id="rId5" Type="http://schemas.openxmlformats.org/officeDocument/2006/relationships/oleObject" Target="../embeddings/oleObject33.bin"/><Relationship Id="rId4" Type="http://schemas.openxmlformats.org/officeDocument/2006/relationships/image" Target="../media/image114.wmf"/></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9.wmf"/><Relationship Id="rId5" Type="http://schemas.openxmlformats.org/officeDocument/2006/relationships/oleObject" Target="../embeddings/oleObject3.bin"/><Relationship Id="rId4" Type="http://schemas.openxmlformats.org/officeDocument/2006/relationships/image" Target="../media/image8.wmf"/></Relationships>
</file>

<file path=ppt/slides/_rels/slide4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oleObject" Target="../embeddings/oleObject35.bin"/><Relationship Id="rId7" Type="http://schemas.openxmlformats.org/officeDocument/2006/relationships/image" Target="../media/image119.png"/><Relationship Id="rId2" Type="http://schemas.openxmlformats.org/officeDocument/2006/relationships/slideLayout" Target="../slideLayouts/slideLayout7.xml"/><Relationship Id="rId1" Type="http://schemas.openxmlformats.org/officeDocument/2006/relationships/vmlDrawing" Target="../drawings/vmlDrawing18.vml"/><Relationship Id="rId6" Type="http://schemas.openxmlformats.org/officeDocument/2006/relationships/image" Target="../media/image118.wmf"/><Relationship Id="rId5" Type="http://schemas.openxmlformats.org/officeDocument/2006/relationships/oleObject" Target="../embeddings/oleObject36.bin"/><Relationship Id="rId10" Type="http://schemas.microsoft.com/office/2007/relationships/hdphoto" Target="../media/hdphoto2.wdp"/><Relationship Id="rId4" Type="http://schemas.openxmlformats.org/officeDocument/2006/relationships/image" Target="../media/image117.wmf"/><Relationship Id="rId9" Type="http://schemas.openxmlformats.org/officeDocument/2006/relationships/image" Target="../media/image120.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17" Type="http://schemas.openxmlformats.org/officeDocument/2006/relationships/image" Target="../media/image173.png"/><Relationship Id="rId299" Type="http://schemas.openxmlformats.org/officeDocument/2006/relationships/image" Target="../media/image264.png"/><Relationship Id="rId21" Type="http://schemas.openxmlformats.org/officeDocument/2006/relationships/customXml" Target="../ink/ink9.xml"/><Relationship Id="rId63" Type="http://schemas.openxmlformats.org/officeDocument/2006/relationships/customXml" Target="../ink/ink30.xml"/><Relationship Id="rId159" Type="http://schemas.openxmlformats.org/officeDocument/2006/relationships/image" Target="../media/image194.png"/><Relationship Id="rId324" Type="http://schemas.openxmlformats.org/officeDocument/2006/relationships/customXml" Target="../ink/ink161.xml"/><Relationship Id="rId366" Type="http://schemas.openxmlformats.org/officeDocument/2006/relationships/customXml" Target="../ink/ink182.xml"/><Relationship Id="rId170" Type="http://schemas.openxmlformats.org/officeDocument/2006/relationships/customXml" Target="../ink/ink84.xml"/><Relationship Id="rId226" Type="http://schemas.openxmlformats.org/officeDocument/2006/relationships/customXml" Target="../ink/ink112.xml"/><Relationship Id="rId268" Type="http://schemas.openxmlformats.org/officeDocument/2006/relationships/customXml" Target="../ink/ink133.xml"/><Relationship Id="rId32" Type="http://schemas.openxmlformats.org/officeDocument/2006/relationships/image" Target="../media/image131.png"/><Relationship Id="rId74" Type="http://schemas.openxmlformats.org/officeDocument/2006/relationships/image" Target="../media/image152.png"/><Relationship Id="rId128" Type="http://schemas.openxmlformats.org/officeDocument/2006/relationships/customXml" Target="../ink/ink63.xml"/><Relationship Id="rId335" Type="http://schemas.openxmlformats.org/officeDocument/2006/relationships/image" Target="../media/image282.png"/><Relationship Id="rId377" Type="http://schemas.openxmlformats.org/officeDocument/2006/relationships/image" Target="../media/image303.png"/><Relationship Id="rId5" Type="http://schemas.openxmlformats.org/officeDocument/2006/relationships/customXml" Target="../ink/ink1.xml"/><Relationship Id="rId181" Type="http://schemas.openxmlformats.org/officeDocument/2006/relationships/image" Target="../media/image205.png"/><Relationship Id="rId237" Type="http://schemas.openxmlformats.org/officeDocument/2006/relationships/image" Target="../media/image233.png"/><Relationship Id="rId279" Type="http://schemas.openxmlformats.org/officeDocument/2006/relationships/image" Target="../media/image254.png"/><Relationship Id="rId43" Type="http://schemas.openxmlformats.org/officeDocument/2006/relationships/customXml" Target="../ink/ink20.xml"/><Relationship Id="rId139" Type="http://schemas.openxmlformats.org/officeDocument/2006/relationships/image" Target="../media/image184.png"/><Relationship Id="rId290" Type="http://schemas.openxmlformats.org/officeDocument/2006/relationships/customXml" Target="../ink/ink144.xml"/><Relationship Id="rId304" Type="http://schemas.openxmlformats.org/officeDocument/2006/relationships/customXml" Target="../ink/ink151.xml"/><Relationship Id="rId346" Type="http://schemas.openxmlformats.org/officeDocument/2006/relationships/customXml" Target="../ink/ink172.xml"/><Relationship Id="rId85" Type="http://schemas.openxmlformats.org/officeDocument/2006/relationships/customXml" Target="../ink/ink41.xml"/><Relationship Id="rId150" Type="http://schemas.openxmlformats.org/officeDocument/2006/relationships/customXml" Target="../ink/ink74.xml"/><Relationship Id="rId192" Type="http://schemas.openxmlformats.org/officeDocument/2006/relationships/customXml" Target="../ink/ink95.xml"/><Relationship Id="rId206" Type="http://schemas.openxmlformats.org/officeDocument/2006/relationships/customXml" Target="../ink/ink102.xml"/><Relationship Id="rId248" Type="http://schemas.openxmlformats.org/officeDocument/2006/relationships/customXml" Target="../ink/ink123.xml"/><Relationship Id="rId12" Type="http://schemas.openxmlformats.org/officeDocument/2006/relationships/image" Target="../media/image12110.png"/><Relationship Id="rId108" Type="http://schemas.openxmlformats.org/officeDocument/2006/relationships/customXml" Target="../ink/ink53.xml"/><Relationship Id="rId315" Type="http://schemas.openxmlformats.org/officeDocument/2006/relationships/image" Target="../media/image272.png"/><Relationship Id="rId357" Type="http://schemas.openxmlformats.org/officeDocument/2006/relationships/image" Target="../media/image293.png"/><Relationship Id="rId54" Type="http://schemas.openxmlformats.org/officeDocument/2006/relationships/image" Target="../media/image142.png"/><Relationship Id="rId96" Type="http://schemas.openxmlformats.org/officeDocument/2006/relationships/customXml" Target="../ink/ink47.xml"/><Relationship Id="rId161" Type="http://schemas.openxmlformats.org/officeDocument/2006/relationships/image" Target="../media/image195.png"/><Relationship Id="rId217" Type="http://schemas.openxmlformats.org/officeDocument/2006/relationships/image" Target="../media/image223.png"/><Relationship Id="rId259" Type="http://schemas.openxmlformats.org/officeDocument/2006/relationships/image" Target="../media/image244.png"/><Relationship Id="rId23" Type="http://schemas.openxmlformats.org/officeDocument/2006/relationships/customXml" Target="../ink/ink10.xml"/><Relationship Id="rId119" Type="http://schemas.openxmlformats.org/officeDocument/2006/relationships/image" Target="../media/image174.png"/><Relationship Id="rId270" Type="http://schemas.openxmlformats.org/officeDocument/2006/relationships/customXml" Target="../ink/ink134.xml"/><Relationship Id="rId326" Type="http://schemas.openxmlformats.org/officeDocument/2006/relationships/customXml" Target="../ink/ink162.xml"/><Relationship Id="rId65" Type="http://schemas.openxmlformats.org/officeDocument/2006/relationships/customXml" Target="../ink/ink31.xml"/><Relationship Id="rId130" Type="http://schemas.openxmlformats.org/officeDocument/2006/relationships/customXml" Target="../ink/ink64.xml"/><Relationship Id="rId368" Type="http://schemas.openxmlformats.org/officeDocument/2006/relationships/customXml" Target="../ink/ink183.xml"/><Relationship Id="rId172" Type="http://schemas.openxmlformats.org/officeDocument/2006/relationships/customXml" Target="../ink/ink85.xml"/><Relationship Id="rId228" Type="http://schemas.openxmlformats.org/officeDocument/2006/relationships/customXml" Target="../ink/ink113.xml"/><Relationship Id="rId281" Type="http://schemas.openxmlformats.org/officeDocument/2006/relationships/image" Target="../media/image255.png"/><Relationship Id="rId337" Type="http://schemas.openxmlformats.org/officeDocument/2006/relationships/image" Target="../media/image283.png"/><Relationship Id="rId34" Type="http://schemas.openxmlformats.org/officeDocument/2006/relationships/image" Target="../media/image132.png"/><Relationship Id="rId76" Type="http://schemas.openxmlformats.org/officeDocument/2006/relationships/image" Target="../media/image153.png"/><Relationship Id="rId141" Type="http://schemas.openxmlformats.org/officeDocument/2006/relationships/image" Target="../media/image185.png"/><Relationship Id="rId379" Type="http://schemas.openxmlformats.org/officeDocument/2006/relationships/image" Target="../media/image304.png"/><Relationship Id="rId7" Type="http://schemas.openxmlformats.org/officeDocument/2006/relationships/customXml" Target="../ink/ink2.xml"/><Relationship Id="rId183" Type="http://schemas.openxmlformats.org/officeDocument/2006/relationships/image" Target="../media/image206.png"/><Relationship Id="rId239" Type="http://schemas.openxmlformats.org/officeDocument/2006/relationships/image" Target="../media/image234.png"/><Relationship Id="rId250" Type="http://schemas.openxmlformats.org/officeDocument/2006/relationships/customXml" Target="../ink/ink124.xml"/><Relationship Id="rId292" Type="http://schemas.openxmlformats.org/officeDocument/2006/relationships/customXml" Target="../ink/ink145.xml"/><Relationship Id="rId306" Type="http://schemas.openxmlformats.org/officeDocument/2006/relationships/customXml" Target="../ink/ink152.xml"/><Relationship Id="rId45" Type="http://schemas.openxmlformats.org/officeDocument/2006/relationships/customXml" Target="../ink/ink21.xml"/><Relationship Id="rId87" Type="http://schemas.openxmlformats.org/officeDocument/2006/relationships/image" Target="../media/image158.png"/><Relationship Id="rId110" Type="http://schemas.openxmlformats.org/officeDocument/2006/relationships/customXml" Target="../ink/ink54.xml"/><Relationship Id="rId348" Type="http://schemas.openxmlformats.org/officeDocument/2006/relationships/customXml" Target="../ink/ink173.xml"/><Relationship Id="rId152" Type="http://schemas.openxmlformats.org/officeDocument/2006/relationships/customXml" Target="../ink/ink75.xml"/><Relationship Id="rId194" Type="http://schemas.openxmlformats.org/officeDocument/2006/relationships/customXml" Target="../ink/ink96.xml"/><Relationship Id="rId208" Type="http://schemas.openxmlformats.org/officeDocument/2006/relationships/customXml" Target="../ink/ink103.xml"/><Relationship Id="rId261" Type="http://schemas.openxmlformats.org/officeDocument/2006/relationships/image" Target="../media/image245.png"/><Relationship Id="rId14" Type="http://schemas.openxmlformats.org/officeDocument/2006/relationships/image" Target="../media/image12210.png"/><Relationship Id="rId56" Type="http://schemas.openxmlformats.org/officeDocument/2006/relationships/image" Target="../media/image143.png"/><Relationship Id="rId317" Type="http://schemas.openxmlformats.org/officeDocument/2006/relationships/image" Target="../media/image273.png"/><Relationship Id="rId359" Type="http://schemas.openxmlformats.org/officeDocument/2006/relationships/image" Target="../media/image294.png"/><Relationship Id="rId98" Type="http://schemas.openxmlformats.org/officeDocument/2006/relationships/customXml" Target="../ink/ink48.xml"/><Relationship Id="rId121" Type="http://schemas.openxmlformats.org/officeDocument/2006/relationships/image" Target="../media/image175.png"/><Relationship Id="rId163" Type="http://schemas.openxmlformats.org/officeDocument/2006/relationships/image" Target="../media/image196.png"/><Relationship Id="rId219" Type="http://schemas.openxmlformats.org/officeDocument/2006/relationships/image" Target="../media/image224.png"/><Relationship Id="rId370" Type="http://schemas.openxmlformats.org/officeDocument/2006/relationships/customXml" Target="../ink/ink184.xml"/><Relationship Id="rId230" Type="http://schemas.openxmlformats.org/officeDocument/2006/relationships/customXml" Target="../ink/ink114.xml"/><Relationship Id="rId25" Type="http://schemas.openxmlformats.org/officeDocument/2006/relationships/customXml" Target="../ink/ink11.xml"/><Relationship Id="rId67" Type="http://schemas.openxmlformats.org/officeDocument/2006/relationships/customXml" Target="../ink/ink32.xml"/><Relationship Id="rId272" Type="http://schemas.openxmlformats.org/officeDocument/2006/relationships/customXml" Target="../ink/ink135.xml"/><Relationship Id="rId328" Type="http://schemas.openxmlformats.org/officeDocument/2006/relationships/customXml" Target="../ink/ink163.xml"/><Relationship Id="rId132" Type="http://schemas.openxmlformats.org/officeDocument/2006/relationships/customXml" Target="../ink/ink65.xml"/><Relationship Id="rId174" Type="http://schemas.openxmlformats.org/officeDocument/2006/relationships/customXml" Target="../ink/ink86.xml"/><Relationship Id="rId241" Type="http://schemas.openxmlformats.org/officeDocument/2006/relationships/image" Target="../media/image235.png"/><Relationship Id="rId36" Type="http://schemas.openxmlformats.org/officeDocument/2006/relationships/image" Target="../media/image133.png"/><Relationship Id="rId283" Type="http://schemas.openxmlformats.org/officeDocument/2006/relationships/image" Target="../media/image256.png"/><Relationship Id="rId339" Type="http://schemas.openxmlformats.org/officeDocument/2006/relationships/image" Target="../media/image284.png"/><Relationship Id="rId78" Type="http://schemas.openxmlformats.org/officeDocument/2006/relationships/image" Target="../media/image154.png"/><Relationship Id="rId101" Type="http://schemas.openxmlformats.org/officeDocument/2006/relationships/image" Target="../media/image165.png"/><Relationship Id="rId143" Type="http://schemas.openxmlformats.org/officeDocument/2006/relationships/image" Target="../media/image186.png"/><Relationship Id="rId185" Type="http://schemas.openxmlformats.org/officeDocument/2006/relationships/image" Target="../media/image207.png"/><Relationship Id="rId350" Type="http://schemas.openxmlformats.org/officeDocument/2006/relationships/customXml" Target="../ink/ink174.xml"/><Relationship Id="rId9" Type="http://schemas.openxmlformats.org/officeDocument/2006/relationships/customXml" Target="../ink/ink3.xml"/><Relationship Id="rId210" Type="http://schemas.openxmlformats.org/officeDocument/2006/relationships/customXml" Target="../ink/ink104.xml"/><Relationship Id="rId26" Type="http://schemas.openxmlformats.org/officeDocument/2006/relationships/image" Target="../media/image128.png"/><Relationship Id="rId231" Type="http://schemas.openxmlformats.org/officeDocument/2006/relationships/image" Target="../media/image230.png"/><Relationship Id="rId252" Type="http://schemas.openxmlformats.org/officeDocument/2006/relationships/customXml" Target="../ink/ink125.xml"/><Relationship Id="rId273" Type="http://schemas.openxmlformats.org/officeDocument/2006/relationships/image" Target="../media/image251.png"/><Relationship Id="rId294" Type="http://schemas.openxmlformats.org/officeDocument/2006/relationships/customXml" Target="../ink/ink146.xml"/><Relationship Id="rId308" Type="http://schemas.openxmlformats.org/officeDocument/2006/relationships/customXml" Target="../ink/ink153.xml"/><Relationship Id="rId329" Type="http://schemas.openxmlformats.org/officeDocument/2006/relationships/image" Target="../media/image279.png"/><Relationship Id="rId47" Type="http://schemas.openxmlformats.org/officeDocument/2006/relationships/customXml" Target="../ink/ink22.xml"/><Relationship Id="rId68" Type="http://schemas.openxmlformats.org/officeDocument/2006/relationships/image" Target="../media/image149.png"/><Relationship Id="rId89" Type="http://schemas.openxmlformats.org/officeDocument/2006/relationships/image" Target="../media/image159.png"/><Relationship Id="rId112" Type="http://schemas.openxmlformats.org/officeDocument/2006/relationships/customXml" Target="../ink/ink55.xml"/><Relationship Id="rId133" Type="http://schemas.openxmlformats.org/officeDocument/2006/relationships/image" Target="../media/image181.png"/><Relationship Id="rId154" Type="http://schemas.openxmlformats.org/officeDocument/2006/relationships/customXml" Target="../ink/ink76.xml"/><Relationship Id="rId175" Type="http://schemas.openxmlformats.org/officeDocument/2006/relationships/image" Target="../media/image202.png"/><Relationship Id="rId340" Type="http://schemas.openxmlformats.org/officeDocument/2006/relationships/customXml" Target="../ink/ink169.xml"/><Relationship Id="rId361" Type="http://schemas.openxmlformats.org/officeDocument/2006/relationships/image" Target="../media/image295.png"/><Relationship Id="rId196" Type="http://schemas.openxmlformats.org/officeDocument/2006/relationships/customXml" Target="../ink/ink97.xml"/><Relationship Id="rId200" Type="http://schemas.openxmlformats.org/officeDocument/2006/relationships/customXml" Target="../ink/ink99.xml"/><Relationship Id="rId16" Type="http://schemas.openxmlformats.org/officeDocument/2006/relationships/image" Target="../media/image123.png"/><Relationship Id="rId221" Type="http://schemas.openxmlformats.org/officeDocument/2006/relationships/image" Target="../media/image225.png"/><Relationship Id="rId242" Type="http://schemas.openxmlformats.org/officeDocument/2006/relationships/customXml" Target="../ink/ink120.xml"/><Relationship Id="rId263" Type="http://schemas.openxmlformats.org/officeDocument/2006/relationships/image" Target="../media/image246.png"/><Relationship Id="rId284" Type="http://schemas.openxmlformats.org/officeDocument/2006/relationships/customXml" Target="../ink/ink141.xml"/><Relationship Id="rId319" Type="http://schemas.openxmlformats.org/officeDocument/2006/relationships/image" Target="../media/image274.png"/><Relationship Id="rId37" Type="http://schemas.openxmlformats.org/officeDocument/2006/relationships/customXml" Target="../ink/ink17.xml"/><Relationship Id="rId58" Type="http://schemas.openxmlformats.org/officeDocument/2006/relationships/image" Target="../media/image144.png"/><Relationship Id="rId79" Type="http://schemas.openxmlformats.org/officeDocument/2006/relationships/customXml" Target="../ink/ink38.xml"/><Relationship Id="rId102" Type="http://schemas.openxmlformats.org/officeDocument/2006/relationships/customXml" Target="../ink/ink50.xml"/><Relationship Id="rId123" Type="http://schemas.openxmlformats.org/officeDocument/2006/relationships/image" Target="../media/image176.png"/><Relationship Id="rId144" Type="http://schemas.openxmlformats.org/officeDocument/2006/relationships/customXml" Target="../ink/ink71.xml"/><Relationship Id="rId330" Type="http://schemas.openxmlformats.org/officeDocument/2006/relationships/customXml" Target="../ink/ink164.xml"/><Relationship Id="rId90" Type="http://schemas.openxmlformats.org/officeDocument/2006/relationships/customXml" Target="../ink/ink44.xml"/><Relationship Id="rId165" Type="http://schemas.openxmlformats.org/officeDocument/2006/relationships/image" Target="../media/image197.png"/><Relationship Id="rId186" Type="http://schemas.openxmlformats.org/officeDocument/2006/relationships/customXml" Target="../ink/ink92.xml"/><Relationship Id="rId351" Type="http://schemas.openxmlformats.org/officeDocument/2006/relationships/image" Target="../media/image290.png"/><Relationship Id="rId372" Type="http://schemas.openxmlformats.org/officeDocument/2006/relationships/customXml" Target="../ink/ink185.xml"/><Relationship Id="rId211" Type="http://schemas.openxmlformats.org/officeDocument/2006/relationships/image" Target="../media/image220.png"/><Relationship Id="rId232" Type="http://schemas.openxmlformats.org/officeDocument/2006/relationships/customXml" Target="../ink/ink115.xml"/><Relationship Id="rId253" Type="http://schemas.openxmlformats.org/officeDocument/2006/relationships/image" Target="../media/image241.png"/><Relationship Id="rId274" Type="http://schemas.openxmlformats.org/officeDocument/2006/relationships/customXml" Target="../ink/ink136.xml"/><Relationship Id="rId295" Type="http://schemas.openxmlformats.org/officeDocument/2006/relationships/image" Target="../media/image262.png"/><Relationship Id="rId309" Type="http://schemas.openxmlformats.org/officeDocument/2006/relationships/image" Target="../media/image269.png"/><Relationship Id="rId27" Type="http://schemas.openxmlformats.org/officeDocument/2006/relationships/customXml" Target="../ink/ink12.xml"/><Relationship Id="rId48" Type="http://schemas.openxmlformats.org/officeDocument/2006/relationships/image" Target="../media/image139.png"/><Relationship Id="rId69" Type="http://schemas.openxmlformats.org/officeDocument/2006/relationships/customXml" Target="../ink/ink33.xml"/><Relationship Id="rId113" Type="http://schemas.openxmlformats.org/officeDocument/2006/relationships/image" Target="../media/image171.png"/><Relationship Id="rId134" Type="http://schemas.openxmlformats.org/officeDocument/2006/relationships/customXml" Target="../ink/ink66.xml"/><Relationship Id="rId320" Type="http://schemas.openxmlformats.org/officeDocument/2006/relationships/customXml" Target="../ink/ink159.xml"/><Relationship Id="rId80" Type="http://schemas.openxmlformats.org/officeDocument/2006/relationships/image" Target="../media/image155.png"/><Relationship Id="rId155" Type="http://schemas.openxmlformats.org/officeDocument/2006/relationships/image" Target="../media/image192.png"/><Relationship Id="rId176" Type="http://schemas.openxmlformats.org/officeDocument/2006/relationships/customXml" Target="../ink/ink87.xml"/><Relationship Id="rId197" Type="http://schemas.openxmlformats.org/officeDocument/2006/relationships/image" Target="../media/image213.png"/><Relationship Id="rId341" Type="http://schemas.openxmlformats.org/officeDocument/2006/relationships/image" Target="../media/image285.png"/><Relationship Id="rId362" Type="http://schemas.openxmlformats.org/officeDocument/2006/relationships/customXml" Target="../ink/ink180.xml"/><Relationship Id="rId201" Type="http://schemas.openxmlformats.org/officeDocument/2006/relationships/image" Target="../media/image215.png"/><Relationship Id="rId222" Type="http://schemas.openxmlformats.org/officeDocument/2006/relationships/customXml" Target="../ink/ink110.xml"/><Relationship Id="rId243" Type="http://schemas.openxmlformats.org/officeDocument/2006/relationships/image" Target="../media/image236.png"/><Relationship Id="rId264" Type="http://schemas.openxmlformats.org/officeDocument/2006/relationships/customXml" Target="../ink/ink131.xml"/><Relationship Id="rId285" Type="http://schemas.openxmlformats.org/officeDocument/2006/relationships/image" Target="../media/image257.png"/><Relationship Id="rId17" Type="http://schemas.openxmlformats.org/officeDocument/2006/relationships/customXml" Target="../ink/ink7.xml"/><Relationship Id="rId38" Type="http://schemas.openxmlformats.org/officeDocument/2006/relationships/image" Target="../media/image134.png"/><Relationship Id="rId59" Type="http://schemas.openxmlformats.org/officeDocument/2006/relationships/customXml" Target="../ink/ink28.xml"/><Relationship Id="rId103" Type="http://schemas.openxmlformats.org/officeDocument/2006/relationships/image" Target="../media/image166.png"/><Relationship Id="rId124" Type="http://schemas.openxmlformats.org/officeDocument/2006/relationships/customXml" Target="../ink/ink61.xml"/><Relationship Id="rId310" Type="http://schemas.openxmlformats.org/officeDocument/2006/relationships/customXml" Target="../ink/ink154.xml"/><Relationship Id="rId70" Type="http://schemas.openxmlformats.org/officeDocument/2006/relationships/image" Target="../media/image150.png"/><Relationship Id="rId91" Type="http://schemas.openxmlformats.org/officeDocument/2006/relationships/image" Target="../media/image160.png"/><Relationship Id="rId145" Type="http://schemas.openxmlformats.org/officeDocument/2006/relationships/image" Target="../media/image187.png"/><Relationship Id="rId166" Type="http://schemas.openxmlformats.org/officeDocument/2006/relationships/customXml" Target="../ink/ink82.xml"/><Relationship Id="rId187" Type="http://schemas.openxmlformats.org/officeDocument/2006/relationships/image" Target="../media/image208.png"/><Relationship Id="rId331" Type="http://schemas.openxmlformats.org/officeDocument/2006/relationships/image" Target="../media/image280.png"/><Relationship Id="rId352" Type="http://schemas.openxmlformats.org/officeDocument/2006/relationships/customXml" Target="../ink/ink175.xml"/><Relationship Id="rId373" Type="http://schemas.openxmlformats.org/officeDocument/2006/relationships/image" Target="../media/image301.png"/><Relationship Id="rId1" Type="http://schemas.openxmlformats.org/officeDocument/2006/relationships/vmlDrawing" Target="../drawings/vmlDrawing19.vml"/><Relationship Id="rId212" Type="http://schemas.openxmlformats.org/officeDocument/2006/relationships/customXml" Target="../ink/ink105.xml"/><Relationship Id="rId233" Type="http://schemas.openxmlformats.org/officeDocument/2006/relationships/image" Target="../media/image231.png"/><Relationship Id="rId254" Type="http://schemas.openxmlformats.org/officeDocument/2006/relationships/customXml" Target="../ink/ink126.xml"/><Relationship Id="rId28" Type="http://schemas.openxmlformats.org/officeDocument/2006/relationships/image" Target="../media/image129.png"/><Relationship Id="rId49" Type="http://schemas.openxmlformats.org/officeDocument/2006/relationships/customXml" Target="../ink/ink23.xml"/><Relationship Id="rId114" Type="http://schemas.openxmlformats.org/officeDocument/2006/relationships/customXml" Target="../ink/ink56.xml"/><Relationship Id="rId275" Type="http://schemas.openxmlformats.org/officeDocument/2006/relationships/image" Target="../media/image252.png"/><Relationship Id="rId296" Type="http://schemas.openxmlformats.org/officeDocument/2006/relationships/customXml" Target="../ink/ink147.xml"/><Relationship Id="rId300" Type="http://schemas.openxmlformats.org/officeDocument/2006/relationships/customXml" Target="../ink/ink149.xml"/><Relationship Id="rId60" Type="http://schemas.openxmlformats.org/officeDocument/2006/relationships/image" Target="../media/image145.png"/><Relationship Id="rId81" Type="http://schemas.openxmlformats.org/officeDocument/2006/relationships/customXml" Target="../ink/ink39.xml"/><Relationship Id="rId135" Type="http://schemas.openxmlformats.org/officeDocument/2006/relationships/image" Target="../media/image182.png"/><Relationship Id="rId156" Type="http://schemas.openxmlformats.org/officeDocument/2006/relationships/customXml" Target="../ink/ink77.xml"/><Relationship Id="rId177" Type="http://schemas.openxmlformats.org/officeDocument/2006/relationships/image" Target="../media/image203.png"/><Relationship Id="rId198" Type="http://schemas.openxmlformats.org/officeDocument/2006/relationships/customXml" Target="../ink/ink98.xml"/><Relationship Id="rId321" Type="http://schemas.openxmlformats.org/officeDocument/2006/relationships/image" Target="../media/image275.png"/><Relationship Id="rId342" Type="http://schemas.openxmlformats.org/officeDocument/2006/relationships/customXml" Target="../ink/ink170.xml"/><Relationship Id="rId363" Type="http://schemas.openxmlformats.org/officeDocument/2006/relationships/image" Target="../media/image296.png"/><Relationship Id="rId202" Type="http://schemas.openxmlformats.org/officeDocument/2006/relationships/customXml" Target="../ink/ink100.xml"/><Relationship Id="rId223" Type="http://schemas.openxmlformats.org/officeDocument/2006/relationships/image" Target="../media/image226.png"/><Relationship Id="rId244" Type="http://schemas.openxmlformats.org/officeDocument/2006/relationships/customXml" Target="../ink/ink121.xml"/><Relationship Id="rId18" Type="http://schemas.openxmlformats.org/officeDocument/2006/relationships/image" Target="../media/image124.png"/><Relationship Id="rId39" Type="http://schemas.openxmlformats.org/officeDocument/2006/relationships/customXml" Target="../ink/ink18.xml"/><Relationship Id="rId265" Type="http://schemas.openxmlformats.org/officeDocument/2006/relationships/image" Target="../media/image247.png"/><Relationship Id="rId286" Type="http://schemas.openxmlformats.org/officeDocument/2006/relationships/customXml" Target="../ink/ink142.xml"/><Relationship Id="rId50" Type="http://schemas.openxmlformats.org/officeDocument/2006/relationships/image" Target="../media/image140.png"/><Relationship Id="rId104" Type="http://schemas.openxmlformats.org/officeDocument/2006/relationships/customXml" Target="../ink/ink51.xml"/><Relationship Id="rId125" Type="http://schemas.openxmlformats.org/officeDocument/2006/relationships/image" Target="../media/image177.png"/><Relationship Id="rId146" Type="http://schemas.openxmlformats.org/officeDocument/2006/relationships/customXml" Target="../ink/ink72.xml"/><Relationship Id="rId167" Type="http://schemas.openxmlformats.org/officeDocument/2006/relationships/image" Target="../media/image198.png"/><Relationship Id="rId188" Type="http://schemas.openxmlformats.org/officeDocument/2006/relationships/customXml" Target="../ink/ink93.xml"/><Relationship Id="rId311" Type="http://schemas.openxmlformats.org/officeDocument/2006/relationships/image" Target="../media/image270.png"/><Relationship Id="rId332" Type="http://schemas.openxmlformats.org/officeDocument/2006/relationships/customXml" Target="../ink/ink165.xml"/><Relationship Id="rId353" Type="http://schemas.openxmlformats.org/officeDocument/2006/relationships/image" Target="../media/image291.png"/><Relationship Id="rId374" Type="http://schemas.openxmlformats.org/officeDocument/2006/relationships/customXml" Target="../ink/ink186.xml"/><Relationship Id="rId71" Type="http://schemas.openxmlformats.org/officeDocument/2006/relationships/customXml" Target="../ink/ink34.xml"/><Relationship Id="rId92" Type="http://schemas.openxmlformats.org/officeDocument/2006/relationships/customXml" Target="../ink/ink45.xml"/><Relationship Id="rId213" Type="http://schemas.openxmlformats.org/officeDocument/2006/relationships/image" Target="../media/image221.png"/><Relationship Id="rId234" Type="http://schemas.openxmlformats.org/officeDocument/2006/relationships/customXml" Target="../ink/ink116.xml"/><Relationship Id="rId2" Type="http://schemas.openxmlformats.org/officeDocument/2006/relationships/slideLayout" Target="../slideLayouts/slideLayout7.xml"/><Relationship Id="rId29" Type="http://schemas.openxmlformats.org/officeDocument/2006/relationships/customXml" Target="../ink/ink13.xml"/><Relationship Id="rId255" Type="http://schemas.openxmlformats.org/officeDocument/2006/relationships/image" Target="../media/image242.png"/><Relationship Id="rId276" Type="http://schemas.openxmlformats.org/officeDocument/2006/relationships/customXml" Target="../ink/ink137.xml"/><Relationship Id="rId297" Type="http://schemas.openxmlformats.org/officeDocument/2006/relationships/image" Target="../media/image263.png"/><Relationship Id="rId40" Type="http://schemas.openxmlformats.org/officeDocument/2006/relationships/image" Target="../media/image135.png"/><Relationship Id="rId115" Type="http://schemas.openxmlformats.org/officeDocument/2006/relationships/image" Target="../media/image172.png"/><Relationship Id="rId136" Type="http://schemas.openxmlformats.org/officeDocument/2006/relationships/customXml" Target="../ink/ink67.xml"/><Relationship Id="rId157" Type="http://schemas.openxmlformats.org/officeDocument/2006/relationships/image" Target="../media/image193.png"/><Relationship Id="rId178" Type="http://schemas.openxmlformats.org/officeDocument/2006/relationships/customXml" Target="../ink/ink88.xml"/><Relationship Id="rId301" Type="http://schemas.openxmlformats.org/officeDocument/2006/relationships/image" Target="../media/image265.png"/><Relationship Id="rId322" Type="http://schemas.openxmlformats.org/officeDocument/2006/relationships/customXml" Target="../ink/ink160.xml"/><Relationship Id="rId343" Type="http://schemas.openxmlformats.org/officeDocument/2006/relationships/image" Target="../media/image286.png"/><Relationship Id="rId364" Type="http://schemas.openxmlformats.org/officeDocument/2006/relationships/customXml" Target="../ink/ink181.xml"/><Relationship Id="rId61" Type="http://schemas.openxmlformats.org/officeDocument/2006/relationships/customXml" Target="../ink/ink29.xml"/><Relationship Id="rId82" Type="http://schemas.openxmlformats.org/officeDocument/2006/relationships/image" Target="../media/image156.png"/><Relationship Id="rId199" Type="http://schemas.openxmlformats.org/officeDocument/2006/relationships/image" Target="../media/image214.png"/><Relationship Id="rId203" Type="http://schemas.openxmlformats.org/officeDocument/2006/relationships/image" Target="../media/image216.png"/><Relationship Id="rId19" Type="http://schemas.openxmlformats.org/officeDocument/2006/relationships/customXml" Target="../ink/ink8.xml"/><Relationship Id="rId224" Type="http://schemas.openxmlformats.org/officeDocument/2006/relationships/customXml" Target="../ink/ink111.xml"/><Relationship Id="rId245" Type="http://schemas.openxmlformats.org/officeDocument/2006/relationships/image" Target="../media/image237.png"/><Relationship Id="rId266" Type="http://schemas.openxmlformats.org/officeDocument/2006/relationships/customXml" Target="../ink/ink132.xml"/><Relationship Id="rId287" Type="http://schemas.openxmlformats.org/officeDocument/2006/relationships/image" Target="../media/image258.png"/><Relationship Id="rId30" Type="http://schemas.openxmlformats.org/officeDocument/2006/relationships/image" Target="../media/image130.png"/><Relationship Id="rId105" Type="http://schemas.openxmlformats.org/officeDocument/2006/relationships/image" Target="../media/image167.png"/><Relationship Id="rId126" Type="http://schemas.openxmlformats.org/officeDocument/2006/relationships/customXml" Target="../ink/ink62.xml"/><Relationship Id="rId147" Type="http://schemas.openxmlformats.org/officeDocument/2006/relationships/image" Target="../media/image188.png"/><Relationship Id="rId168" Type="http://schemas.openxmlformats.org/officeDocument/2006/relationships/customXml" Target="../ink/ink83.xml"/><Relationship Id="rId312" Type="http://schemas.openxmlformats.org/officeDocument/2006/relationships/customXml" Target="../ink/ink155.xml"/><Relationship Id="rId333" Type="http://schemas.openxmlformats.org/officeDocument/2006/relationships/image" Target="../media/image281.png"/><Relationship Id="rId354" Type="http://schemas.openxmlformats.org/officeDocument/2006/relationships/customXml" Target="../ink/ink176.xml"/><Relationship Id="rId51" Type="http://schemas.openxmlformats.org/officeDocument/2006/relationships/customXml" Target="../ink/ink24.xml"/><Relationship Id="rId72" Type="http://schemas.openxmlformats.org/officeDocument/2006/relationships/image" Target="../media/image151.png"/><Relationship Id="rId93" Type="http://schemas.openxmlformats.org/officeDocument/2006/relationships/image" Target="../media/image161.png"/><Relationship Id="rId189" Type="http://schemas.openxmlformats.org/officeDocument/2006/relationships/image" Target="../media/image209.png"/><Relationship Id="rId375" Type="http://schemas.openxmlformats.org/officeDocument/2006/relationships/image" Target="../media/image302.png"/><Relationship Id="rId3" Type="http://schemas.openxmlformats.org/officeDocument/2006/relationships/oleObject" Target="../embeddings/oleObject37.bin"/><Relationship Id="rId214" Type="http://schemas.openxmlformats.org/officeDocument/2006/relationships/customXml" Target="../ink/ink106.xml"/><Relationship Id="rId235" Type="http://schemas.openxmlformats.org/officeDocument/2006/relationships/image" Target="../media/image232.png"/><Relationship Id="rId256" Type="http://schemas.openxmlformats.org/officeDocument/2006/relationships/customXml" Target="../ink/ink127.xml"/><Relationship Id="rId277" Type="http://schemas.openxmlformats.org/officeDocument/2006/relationships/image" Target="../media/image253.png"/><Relationship Id="rId298" Type="http://schemas.openxmlformats.org/officeDocument/2006/relationships/customXml" Target="../ink/ink148.xml"/><Relationship Id="rId116" Type="http://schemas.openxmlformats.org/officeDocument/2006/relationships/customXml" Target="../ink/ink57.xml"/><Relationship Id="rId137" Type="http://schemas.openxmlformats.org/officeDocument/2006/relationships/image" Target="../media/image183.png"/><Relationship Id="rId158" Type="http://schemas.openxmlformats.org/officeDocument/2006/relationships/customXml" Target="../ink/ink78.xml"/><Relationship Id="rId302" Type="http://schemas.openxmlformats.org/officeDocument/2006/relationships/customXml" Target="../ink/ink150.xml"/><Relationship Id="rId323" Type="http://schemas.openxmlformats.org/officeDocument/2006/relationships/image" Target="../media/image276.png"/><Relationship Id="rId344" Type="http://schemas.openxmlformats.org/officeDocument/2006/relationships/customXml" Target="../ink/ink171.xml"/><Relationship Id="rId20" Type="http://schemas.openxmlformats.org/officeDocument/2006/relationships/image" Target="../media/image125.png"/><Relationship Id="rId41" Type="http://schemas.openxmlformats.org/officeDocument/2006/relationships/customXml" Target="../ink/ink19.xml"/><Relationship Id="rId62" Type="http://schemas.openxmlformats.org/officeDocument/2006/relationships/image" Target="../media/image146.png"/><Relationship Id="rId83" Type="http://schemas.openxmlformats.org/officeDocument/2006/relationships/customXml" Target="../ink/ink40.xml"/><Relationship Id="rId179" Type="http://schemas.openxmlformats.org/officeDocument/2006/relationships/image" Target="../media/image204.png"/><Relationship Id="rId365" Type="http://schemas.openxmlformats.org/officeDocument/2006/relationships/image" Target="../media/image297.png"/><Relationship Id="rId190" Type="http://schemas.openxmlformats.org/officeDocument/2006/relationships/customXml" Target="../ink/ink94.xml"/><Relationship Id="rId204" Type="http://schemas.openxmlformats.org/officeDocument/2006/relationships/customXml" Target="../ink/ink101.xml"/><Relationship Id="rId225" Type="http://schemas.openxmlformats.org/officeDocument/2006/relationships/image" Target="../media/image227.png"/><Relationship Id="rId246" Type="http://schemas.openxmlformats.org/officeDocument/2006/relationships/customXml" Target="../ink/ink122.xml"/><Relationship Id="rId267" Type="http://schemas.openxmlformats.org/officeDocument/2006/relationships/image" Target="../media/image248.png"/><Relationship Id="rId288" Type="http://schemas.openxmlformats.org/officeDocument/2006/relationships/customXml" Target="../ink/ink143.xml"/><Relationship Id="rId106" Type="http://schemas.openxmlformats.org/officeDocument/2006/relationships/customXml" Target="../ink/ink52.xml"/><Relationship Id="rId127" Type="http://schemas.openxmlformats.org/officeDocument/2006/relationships/image" Target="../media/image178.png"/><Relationship Id="rId313" Type="http://schemas.openxmlformats.org/officeDocument/2006/relationships/image" Target="../media/image271.png"/><Relationship Id="rId10" Type="http://schemas.openxmlformats.org/officeDocument/2006/relationships/image" Target="../media/image12010.png"/><Relationship Id="rId31" Type="http://schemas.openxmlformats.org/officeDocument/2006/relationships/customXml" Target="../ink/ink14.xml"/><Relationship Id="rId52" Type="http://schemas.openxmlformats.org/officeDocument/2006/relationships/image" Target="../media/image141.png"/><Relationship Id="rId73" Type="http://schemas.openxmlformats.org/officeDocument/2006/relationships/customXml" Target="../ink/ink35.xml"/><Relationship Id="rId94" Type="http://schemas.openxmlformats.org/officeDocument/2006/relationships/customXml" Target="../ink/ink46.xml"/><Relationship Id="rId148" Type="http://schemas.openxmlformats.org/officeDocument/2006/relationships/customXml" Target="../ink/ink73.xml"/><Relationship Id="rId169" Type="http://schemas.openxmlformats.org/officeDocument/2006/relationships/image" Target="../media/image199.png"/><Relationship Id="rId334" Type="http://schemas.openxmlformats.org/officeDocument/2006/relationships/customXml" Target="../ink/ink166.xml"/><Relationship Id="rId355" Type="http://schemas.openxmlformats.org/officeDocument/2006/relationships/image" Target="../media/image292.png"/><Relationship Id="rId376" Type="http://schemas.openxmlformats.org/officeDocument/2006/relationships/customXml" Target="../ink/ink187.xml"/><Relationship Id="rId4" Type="http://schemas.openxmlformats.org/officeDocument/2006/relationships/image" Target="../media/image121.wmf"/><Relationship Id="rId180" Type="http://schemas.openxmlformats.org/officeDocument/2006/relationships/customXml" Target="../ink/ink89.xml"/><Relationship Id="rId215" Type="http://schemas.openxmlformats.org/officeDocument/2006/relationships/image" Target="../media/image222.png"/><Relationship Id="rId236" Type="http://schemas.openxmlformats.org/officeDocument/2006/relationships/customXml" Target="../ink/ink117.xml"/><Relationship Id="rId257" Type="http://schemas.openxmlformats.org/officeDocument/2006/relationships/image" Target="../media/image243.png"/><Relationship Id="rId278" Type="http://schemas.openxmlformats.org/officeDocument/2006/relationships/customXml" Target="../ink/ink138.xml"/><Relationship Id="rId303" Type="http://schemas.openxmlformats.org/officeDocument/2006/relationships/image" Target="../media/image266.png"/><Relationship Id="rId42" Type="http://schemas.openxmlformats.org/officeDocument/2006/relationships/image" Target="../media/image136.png"/><Relationship Id="rId84" Type="http://schemas.openxmlformats.org/officeDocument/2006/relationships/image" Target="../media/image157.png"/><Relationship Id="rId138" Type="http://schemas.openxmlformats.org/officeDocument/2006/relationships/customXml" Target="../ink/ink68.xml"/><Relationship Id="rId345" Type="http://schemas.openxmlformats.org/officeDocument/2006/relationships/image" Target="../media/image287.png"/><Relationship Id="rId191" Type="http://schemas.openxmlformats.org/officeDocument/2006/relationships/image" Target="../media/image210.png"/><Relationship Id="rId205" Type="http://schemas.openxmlformats.org/officeDocument/2006/relationships/image" Target="../media/image217.png"/><Relationship Id="rId247" Type="http://schemas.openxmlformats.org/officeDocument/2006/relationships/image" Target="../media/image238.png"/><Relationship Id="rId107" Type="http://schemas.openxmlformats.org/officeDocument/2006/relationships/image" Target="../media/image168.png"/><Relationship Id="rId289" Type="http://schemas.openxmlformats.org/officeDocument/2006/relationships/image" Target="../media/image259.png"/><Relationship Id="rId11" Type="http://schemas.openxmlformats.org/officeDocument/2006/relationships/customXml" Target="../ink/ink4.xml"/><Relationship Id="rId53" Type="http://schemas.openxmlformats.org/officeDocument/2006/relationships/customXml" Target="../ink/ink25.xml"/><Relationship Id="rId149" Type="http://schemas.openxmlformats.org/officeDocument/2006/relationships/image" Target="../media/image189.png"/><Relationship Id="rId314" Type="http://schemas.openxmlformats.org/officeDocument/2006/relationships/customXml" Target="../ink/ink156.xml"/><Relationship Id="rId356" Type="http://schemas.openxmlformats.org/officeDocument/2006/relationships/customXml" Target="../ink/ink177.xml"/><Relationship Id="rId95" Type="http://schemas.openxmlformats.org/officeDocument/2006/relationships/image" Target="../media/image162.png"/><Relationship Id="rId160" Type="http://schemas.openxmlformats.org/officeDocument/2006/relationships/customXml" Target="../ink/ink79.xml"/><Relationship Id="rId216" Type="http://schemas.openxmlformats.org/officeDocument/2006/relationships/customXml" Target="../ink/ink107.xml"/><Relationship Id="rId258" Type="http://schemas.openxmlformats.org/officeDocument/2006/relationships/customXml" Target="../ink/ink128.xml"/><Relationship Id="rId22" Type="http://schemas.openxmlformats.org/officeDocument/2006/relationships/image" Target="../media/image126.png"/><Relationship Id="rId64" Type="http://schemas.openxmlformats.org/officeDocument/2006/relationships/image" Target="../media/image147.png"/><Relationship Id="rId118" Type="http://schemas.openxmlformats.org/officeDocument/2006/relationships/customXml" Target="../ink/ink58.xml"/><Relationship Id="rId325" Type="http://schemas.openxmlformats.org/officeDocument/2006/relationships/image" Target="../media/image277.png"/><Relationship Id="rId367" Type="http://schemas.openxmlformats.org/officeDocument/2006/relationships/image" Target="../media/image298.png"/><Relationship Id="rId171" Type="http://schemas.openxmlformats.org/officeDocument/2006/relationships/image" Target="../media/image200.png"/><Relationship Id="rId227" Type="http://schemas.openxmlformats.org/officeDocument/2006/relationships/image" Target="../media/image228.png"/><Relationship Id="rId269" Type="http://schemas.openxmlformats.org/officeDocument/2006/relationships/image" Target="../media/image249.png"/><Relationship Id="rId33" Type="http://schemas.openxmlformats.org/officeDocument/2006/relationships/customXml" Target="../ink/ink15.xml"/><Relationship Id="rId129" Type="http://schemas.openxmlformats.org/officeDocument/2006/relationships/image" Target="../media/image179.png"/><Relationship Id="rId280" Type="http://schemas.openxmlformats.org/officeDocument/2006/relationships/customXml" Target="../ink/ink139.xml"/><Relationship Id="rId336" Type="http://schemas.openxmlformats.org/officeDocument/2006/relationships/customXml" Target="../ink/ink167.xml"/><Relationship Id="rId75" Type="http://schemas.openxmlformats.org/officeDocument/2006/relationships/customXml" Target="../ink/ink36.xml"/><Relationship Id="rId140" Type="http://schemas.openxmlformats.org/officeDocument/2006/relationships/customXml" Target="../ink/ink69.xml"/><Relationship Id="rId182" Type="http://schemas.openxmlformats.org/officeDocument/2006/relationships/customXml" Target="../ink/ink90.xml"/><Relationship Id="rId378" Type="http://schemas.openxmlformats.org/officeDocument/2006/relationships/customXml" Target="../ink/ink188.xml"/><Relationship Id="rId6" Type="http://schemas.openxmlformats.org/officeDocument/2006/relationships/image" Target="../media/image118.png"/><Relationship Id="rId238" Type="http://schemas.openxmlformats.org/officeDocument/2006/relationships/customXml" Target="../ink/ink118.xml"/><Relationship Id="rId291" Type="http://schemas.openxmlformats.org/officeDocument/2006/relationships/image" Target="../media/image260.png"/><Relationship Id="rId305" Type="http://schemas.openxmlformats.org/officeDocument/2006/relationships/image" Target="../media/image267.png"/><Relationship Id="rId347" Type="http://schemas.openxmlformats.org/officeDocument/2006/relationships/image" Target="../media/image288.png"/><Relationship Id="rId44" Type="http://schemas.openxmlformats.org/officeDocument/2006/relationships/image" Target="../media/image137.png"/><Relationship Id="rId86" Type="http://schemas.openxmlformats.org/officeDocument/2006/relationships/customXml" Target="../ink/ink42.xml"/><Relationship Id="rId151" Type="http://schemas.openxmlformats.org/officeDocument/2006/relationships/image" Target="../media/image190.png"/><Relationship Id="rId193" Type="http://schemas.openxmlformats.org/officeDocument/2006/relationships/image" Target="../media/image211.png"/><Relationship Id="rId207" Type="http://schemas.openxmlformats.org/officeDocument/2006/relationships/image" Target="../media/image218.png"/><Relationship Id="rId249" Type="http://schemas.openxmlformats.org/officeDocument/2006/relationships/image" Target="../media/image239.png"/><Relationship Id="rId13" Type="http://schemas.openxmlformats.org/officeDocument/2006/relationships/customXml" Target="../ink/ink5.xml"/><Relationship Id="rId109" Type="http://schemas.openxmlformats.org/officeDocument/2006/relationships/image" Target="../media/image169.png"/><Relationship Id="rId260" Type="http://schemas.openxmlformats.org/officeDocument/2006/relationships/customXml" Target="../ink/ink129.xml"/><Relationship Id="rId316" Type="http://schemas.openxmlformats.org/officeDocument/2006/relationships/customXml" Target="../ink/ink157.xml"/><Relationship Id="rId55" Type="http://schemas.openxmlformats.org/officeDocument/2006/relationships/customXml" Target="../ink/ink26.xml"/><Relationship Id="rId97" Type="http://schemas.openxmlformats.org/officeDocument/2006/relationships/image" Target="../media/image163.png"/><Relationship Id="rId120" Type="http://schemas.openxmlformats.org/officeDocument/2006/relationships/customXml" Target="../ink/ink59.xml"/><Relationship Id="rId358" Type="http://schemas.openxmlformats.org/officeDocument/2006/relationships/customXml" Target="../ink/ink178.xml"/><Relationship Id="rId162" Type="http://schemas.openxmlformats.org/officeDocument/2006/relationships/customXml" Target="../ink/ink80.xml"/><Relationship Id="rId218" Type="http://schemas.openxmlformats.org/officeDocument/2006/relationships/customXml" Target="../ink/ink108.xml"/><Relationship Id="rId271" Type="http://schemas.openxmlformats.org/officeDocument/2006/relationships/image" Target="../media/image250.png"/><Relationship Id="rId24" Type="http://schemas.openxmlformats.org/officeDocument/2006/relationships/image" Target="../media/image127.png"/><Relationship Id="rId66" Type="http://schemas.openxmlformats.org/officeDocument/2006/relationships/image" Target="../media/image148.png"/><Relationship Id="rId131" Type="http://schemas.openxmlformats.org/officeDocument/2006/relationships/image" Target="../media/image180.png"/><Relationship Id="rId327" Type="http://schemas.openxmlformats.org/officeDocument/2006/relationships/image" Target="../media/image278.png"/><Relationship Id="rId369" Type="http://schemas.openxmlformats.org/officeDocument/2006/relationships/image" Target="../media/image299.png"/><Relationship Id="rId173" Type="http://schemas.openxmlformats.org/officeDocument/2006/relationships/image" Target="../media/image201.png"/><Relationship Id="rId229" Type="http://schemas.openxmlformats.org/officeDocument/2006/relationships/image" Target="../media/image229.png"/><Relationship Id="rId240" Type="http://schemas.openxmlformats.org/officeDocument/2006/relationships/customXml" Target="../ink/ink119.xml"/><Relationship Id="rId35" Type="http://schemas.openxmlformats.org/officeDocument/2006/relationships/customXml" Target="../ink/ink16.xml"/><Relationship Id="rId77" Type="http://schemas.openxmlformats.org/officeDocument/2006/relationships/customXml" Target="../ink/ink37.xml"/><Relationship Id="rId100" Type="http://schemas.openxmlformats.org/officeDocument/2006/relationships/customXml" Target="../ink/ink49.xml"/><Relationship Id="rId282" Type="http://schemas.openxmlformats.org/officeDocument/2006/relationships/customXml" Target="../ink/ink140.xml"/><Relationship Id="rId338" Type="http://schemas.openxmlformats.org/officeDocument/2006/relationships/customXml" Target="../ink/ink168.xml"/><Relationship Id="rId8" Type="http://schemas.openxmlformats.org/officeDocument/2006/relationships/image" Target="../media/image11910.png"/><Relationship Id="rId142" Type="http://schemas.openxmlformats.org/officeDocument/2006/relationships/customXml" Target="../ink/ink70.xml"/><Relationship Id="rId184" Type="http://schemas.openxmlformats.org/officeDocument/2006/relationships/customXml" Target="../ink/ink91.xml"/><Relationship Id="rId251" Type="http://schemas.openxmlformats.org/officeDocument/2006/relationships/image" Target="../media/image240.png"/><Relationship Id="rId46" Type="http://schemas.openxmlformats.org/officeDocument/2006/relationships/image" Target="../media/image138.png"/><Relationship Id="rId293" Type="http://schemas.openxmlformats.org/officeDocument/2006/relationships/image" Target="../media/image261.png"/><Relationship Id="rId307" Type="http://schemas.openxmlformats.org/officeDocument/2006/relationships/image" Target="../media/image268.png"/><Relationship Id="rId349" Type="http://schemas.openxmlformats.org/officeDocument/2006/relationships/image" Target="../media/image289.png"/><Relationship Id="rId88" Type="http://schemas.openxmlformats.org/officeDocument/2006/relationships/customXml" Target="../ink/ink43.xml"/><Relationship Id="rId111" Type="http://schemas.openxmlformats.org/officeDocument/2006/relationships/image" Target="../media/image170.png"/><Relationship Id="rId153" Type="http://schemas.openxmlformats.org/officeDocument/2006/relationships/image" Target="../media/image191.png"/><Relationship Id="rId195" Type="http://schemas.openxmlformats.org/officeDocument/2006/relationships/image" Target="../media/image212.png"/><Relationship Id="rId209" Type="http://schemas.openxmlformats.org/officeDocument/2006/relationships/image" Target="../media/image219.png"/><Relationship Id="rId360" Type="http://schemas.openxmlformats.org/officeDocument/2006/relationships/customXml" Target="../ink/ink179.xml"/><Relationship Id="rId220" Type="http://schemas.openxmlformats.org/officeDocument/2006/relationships/customXml" Target="../ink/ink109.xml"/><Relationship Id="rId15" Type="http://schemas.openxmlformats.org/officeDocument/2006/relationships/customXml" Target="../ink/ink6.xml"/><Relationship Id="rId57" Type="http://schemas.openxmlformats.org/officeDocument/2006/relationships/customXml" Target="../ink/ink27.xml"/><Relationship Id="rId262" Type="http://schemas.openxmlformats.org/officeDocument/2006/relationships/customXml" Target="../ink/ink130.xml"/><Relationship Id="rId318" Type="http://schemas.openxmlformats.org/officeDocument/2006/relationships/customXml" Target="../ink/ink158.xml"/><Relationship Id="rId99" Type="http://schemas.openxmlformats.org/officeDocument/2006/relationships/image" Target="../media/image164.png"/><Relationship Id="rId122" Type="http://schemas.openxmlformats.org/officeDocument/2006/relationships/customXml" Target="../ink/ink60.xml"/><Relationship Id="rId164" Type="http://schemas.openxmlformats.org/officeDocument/2006/relationships/customXml" Target="../ink/ink81.xml"/><Relationship Id="rId371" Type="http://schemas.openxmlformats.org/officeDocument/2006/relationships/image" Target="../media/image300.png"/></Relationships>
</file>

<file path=ppt/slides/_rels/slide43.xml.rels><?xml version="1.0" encoding="UTF-8" standalone="yes"?>
<Relationships xmlns="http://schemas.openxmlformats.org/package/2006/relationships"><Relationship Id="rId117" Type="http://schemas.openxmlformats.org/officeDocument/2006/relationships/image" Target="../media/image362.png"/><Relationship Id="rId21" Type="http://schemas.openxmlformats.org/officeDocument/2006/relationships/image" Target="../media/image314.png"/><Relationship Id="rId63" Type="http://schemas.openxmlformats.org/officeDocument/2006/relationships/image" Target="../media/image335.png"/><Relationship Id="rId159" Type="http://schemas.openxmlformats.org/officeDocument/2006/relationships/image" Target="../media/image383.png"/><Relationship Id="rId324" Type="http://schemas.openxmlformats.org/officeDocument/2006/relationships/customXml" Target="../ink/ink348.xml"/><Relationship Id="rId366" Type="http://schemas.openxmlformats.org/officeDocument/2006/relationships/customXml" Target="../ink/ink369.xml"/><Relationship Id="rId170" Type="http://schemas.openxmlformats.org/officeDocument/2006/relationships/customXml" Target="../ink/ink273.xml"/><Relationship Id="rId226" Type="http://schemas.openxmlformats.org/officeDocument/2006/relationships/customXml" Target="../ink/ink301.xml"/><Relationship Id="rId433" Type="http://schemas.openxmlformats.org/officeDocument/2006/relationships/image" Target="../media/image520.png"/><Relationship Id="rId268" Type="http://schemas.openxmlformats.org/officeDocument/2006/relationships/customXml" Target="../ink/ink322.xml"/><Relationship Id="rId475" Type="http://schemas.openxmlformats.org/officeDocument/2006/relationships/image" Target="../media/image541.png"/><Relationship Id="rId32" Type="http://schemas.openxmlformats.org/officeDocument/2006/relationships/customXml" Target="../ink/ink204.xml"/><Relationship Id="rId74" Type="http://schemas.openxmlformats.org/officeDocument/2006/relationships/customXml" Target="../ink/ink225.xml"/><Relationship Id="rId128" Type="http://schemas.openxmlformats.org/officeDocument/2006/relationships/customXml" Target="../ink/ink252.xml"/><Relationship Id="rId335" Type="http://schemas.openxmlformats.org/officeDocument/2006/relationships/image" Target="../media/image471.png"/><Relationship Id="rId377" Type="http://schemas.openxmlformats.org/officeDocument/2006/relationships/image" Target="../media/image492.png"/><Relationship Id="rId500" Type="http://schemas.openxmlformats.org/officeDocument/2006/relationships/customXml" Target="../ink/ink436.xml"/><Relationship Id="rId5" Type="http://schemas.openxmlformats.org/officeDocument/2006/relationships/image" Target="../media/image306.png"/><Relationship Id="rId181" Type="http://schemas.openxmlformats.org/officeDocument/2006/relationships/image" Target="../media/image394.png"/><Relationship Id="rId237" Type="http://schemas.openxmlformats.org/officeDocument/2006/relationships/image" Target="../media/image422.png"/><Relationship Id="rId402" Type="http://schemas.openxmlformats.org/officeDocument/2006/relationships/customXml" Target="../ink/ink387.xml"/><Relationship Id="rId279" Type="http://schemas.openxmlformats.org/officeDocument/2006/relationships/image" Target="../media/image443.png"/><Relationship Id="rId444" Type="http://schemas.openxmlformats.org/officeDocument/2006/relationships/customXml" Target="../ink/ink408.xml"/><Relationship Id="rId486" Type="http://schemas.openxmlformats.org/officeDocument/2006/relationships/customXml" Target="../ink/ink429.xml"/><Relationship Id="rId43" Type="http://schemas.openxmlformats.org/officeDocument/2006/relationships/image" Target="../media/image325.png"/><Relationship Id="rId139" Type="http://schemas.openxmlformats.org/officeDocument/2006/relationships/image" Target="../media/image373.png"/><Relationship Id="rId290" Type="http://schemas.openxmlformats.org/officeDocument/2006/relationships/customXml" Target="../ink/ink333.xml"/><Relationship Id="rId304" Type="http://schemas.openxmlformats.org/officeDocument/2006/relationships/customXml" Target="../ink/ink338.xml"/><Relationship Id="rId346" Type="http://schemas.openxmlformats.org/officeDocument/2006/relationships/customXml" Target="../ink/ink359.xml"/><Relationship Id="rId388" Type="http://schemas.openxmlformats.org/officeDocument/2006/relationships/customXml" Target="../ink/ink380.xml"/><Relationship Id="rId85" Type="http://schemas.openxmlformats.org/officeDocument/2006/relationships/image" Target="../media/image346.png"/><Relationship Id="rId150" Type="http://schemas.openxmlformats.org/officeDocument/2006/relationships/customXml" Target="../ink/ink263.xml"/><Relationship Id="rId192" Type="http://schemas.openxmlformats.org/officeDocument/2006/relationships/customXml" Target="../ink/ink284.xml"/><Relationship Id="rId206" Type="http://schemas.openxmlformats.org/officeDocument/2006/relationships/customXml" Target="../ink/ink291.xml"/><Relationship Id="rId413" Type="http://schemas.openxmlformats.org/officeDocument/2006/relationships/image" Target="../media/image510.png"/><Relationship Id="rId248" Type="http://schemas.openxmlformats.org/officeDocument/2006/relationships/customXml" Target="../ink/ink312.xml"/><Relationship Id="rId455" Type="http://schemas.openxmlformats.org/officeDocument/2006/relationships/image" Target="../media/image531.png"/><Relationship Id="rId497" Type="http://schemas.openxmlformats.org/officeDocument/2006/relationships/image" Target="../media/image552.png"/><Relationship Id="rId12" Type="http://schemas.openxmlformats.org/officeDocument/2006/relationships/customXml" Target="../ink/ink194.xml"/><Relationship Id="rId108" Type="http://schemas.openxmlformats.org/officeDocument/2006/relationships/customXml" Target="../ink/ink242.xml"/><Relationship Id="rId315" Type="http://schemas.openxmlformats.org/officeDocument/2006/relationships/image" Target="../media/image461.png"/><Relationship Id="rId357" Type="http://schemas.openxmlformats.org/officeDocument/2006/relationships/image" Target="../media/image482.png"/><Relationship Id="rId54" Type="http://schemas.openxmlformats.org/officeDocument/2006/relationships/customXml" Target="../ink/ink215.xml"/><Relationship Id="rId96" Type="http://schemas.openxmlformats.org/officeDocument/2006/relationships/customXml" Target="../ink/ink236.xml"/><Relationship Id="rId161" Type="http://schemas.openxmlformats.org/officeDocument/2006/relationships/image" Target="../media/image384.png"/><Relationship Id="rId217" Type="http://schemas.openxmlformats.org/officeDocument/2006/relationships/image" Target="../media/image412.png"/><Relationship Id="rId399" Type="http://schemas.openxmlformats.org/officeDocument/2006/relationships/image" Target="../media/image503.png"/><Relationship Id="rId259" Type="http://schemas.openxmlformats.org/officeDocument/2006/relationships/image" Target="../media/image433.png"/><Relationship Id="rId424" Type="http://schemas.openxmlformats.org/officeDocument/2006/relationships/customXml" Target="../ink/ink398.xml"/><Relationship Id="rId466" Type="http://schemas.openxmlformats.org/officeDocument/2006/relationships/customXml" Target="../ink/ink419.xml"/><Relationship Id="rId23" Type="http://schemas.openxmlformats.org/officeDocument/2006/relationships/image" Target="../media/image315.png"/><Relationship Id="rId119" Type="http://schemas.openxmlformats.org/officeDocument/2006/relationships/image" Target="../media/image363.png"/><Relationship Id="rId270" Type="http://schemas.openxmlformats.org/officeDocument/2006/relationships/customXml" Target="../ink/ink323.xml"/><Relationship Id="rId326" Type="http://schemas.openxmlformats.org/officeDocument/2006/relationships/customXml" Target="../ink/ink349.xml"/><Relationship Id="rId65" Type="http://schemas.openxmlformats.org/officeDocument/2006/relationships/image" Target="../media/image336.png"/><Relationship Id="rId130" Type="http://schemas.openxmlformats.org/officeDocument/2006/relationships/customXml" Target="../ink/ink253.xml"/><Relationship Id="rId368" Type="http://schemas.openxmlformats.org/officeDocument/2006/relationships/customXml" Target="../ink/ink370.xml"/><Relationship Id="rId172" Type="http://schemas.openxmlformats.org/officeDocument/2006/relationships/customXml" Target="../ink/ink274.xml"/><Relationship Id="rId228" Type="http://schemas.openxmlformats.org/officeDocument/2006/relationships/customXml" Target="../ink/ink302.xml"/><Relationship Id="rId435" Type="http://schemas.openxmlformats.org/officeDocument/2006/relationships/image" Target="../media/image521.png"/><Relationship Id="rId477" Type="http://schemas.openxmlformats.org/officeDocument/2006/relationships/image" Target="../media/image542.png"/><Relationship Id="rId281" Type="http://schemas.openxmlformats.org/officeDocument/2006/relationships/image" Target="../media/image444.png"/><Relationship Id="rId337" Type="http://schemas.openxmlformats.org/officeDocument/2006/relationships/image" Target="../media/image472.png"/><Relationship Id="rId502" Type="http://schemas.openxmlformats.org/officeDocument/2006/relationships/customXml" Target="../ink/ink437.xml"/><Relationship Id="rId34" Type="http://schemas.openxmlformats.org/officeDocument/2006/relationships/customXml" Target="../ink/ink205.xml"/><Relationship Id="rId76" Type="http://schemas.openxmlformats.org/officeDocument/2006/relationships/customXml" Target="../ink/ink226.xml"/><Relationship Id="rId141" Type="http://schemas.openxmlformats.org/officeDocument/2006/relationships/image" Target="../media/image374.png"/><Relationship Id="rId379" Type="http://schemas.openxmlformats.org/officeDocument/2006/relationships/image" Target="../media/image493.png"/><Relationship Id="rId7" Type="http://schemas.openxmlformats.org/officeDocument/2006/relationships/image" Target="../media/image307.png"/><Relationship Id="rId183" Type="http://schemas.openxmlformats.org/officeDocument/2006/relationships/image" Target="../media/image395.png"/><Relationship Id="rId239" Type="http://schemas.openxmlformats.org/officeDocument/2006/relationships/image" Target="../media/image423.png"/><Relationship Id="rId390" Type="http://schemas.openxmlformats.org/officeDocument/2006/relationships/customXml" Target="../ink/ink381.xml"/><Relationship Id="rId404" Type="http://schemas.openxmlformats.org/officeDocument/2006/relationships/customXml" Target="../ink/ink388.xml"/><Relationship Id="rId446" Type="http://schemas.openxmlformats.org/officeDocument/2006/relationships/customXml" Target="../ink/ink409.xml"/><Relationship Id="rId250" Type="http://schemas.openxmlformats.org/officeDocument/2006/relationships/customXml" Target="../ink/ink313.xml"/><Relationship Id="rId292" Type="http://schemas.openxmlformats.org/officeDocument/2006/relationships/customXml" Target="../ink/ink334.xml"/><Relationship Id="rId306" Type="http://schemas.openxmlformats.org/officeDocument/2006/relationships/customXml" Target="../ink/ink339.xml"/><Relationship Id="rId488" Type="http://schemas.openxmlformats.org/officeDocument/2006/relationships/customXml" Target="../ink/ink430.xml"/><Relationship Id="rId45" Type="http://schemas.openxmlformats.org/officeDocument/2006/relationships/image" Target="../media/image326.png"/><Relationship Id="rId87" Type="http://schemas.openxmlformats.org/officeDocument/2006/relationships/image" Target="../media/image347.png"/><Relationship Id="rId110" Type="http://schemas.openxmlformats.org/officeDocument/2006/relationships/customXml" Target="../ink/ink243.xml"/><Relationship Id="rId348" Type="http://schemas.openxmlformats.org/officeDocument/2006/relationships/customXml" Target="../ink/ink360.xml"/><Relationship Id="rId152" Type="http://schemas.openxmlformats.org/officeDocument/2006/relationships/customXml" Target="../ink/ink264.xml"/><Relationship Id="rId194" Type="http://schemas.openxmlformats.org/officeDocument/2006/relationships/customXml" Target="../ink/ink285.xml"/><Relationship Id="rId208" Type="http://schemas.openxmlformats.org/officeDocument/2006/relationships/customXml" Target="../ink/ink292.xml"/><Relationship Id="rId415" Type="http://schemas.openxmlformats.org/officeDocument/2006/relationships/image" Target="../media/image511.png"/><Relationship Id="rId457" Type="http://schemas.openxmlformats.org/officeDocument/2006/relationships/image" Target="../media/image532.png"/><Relationship Id="rId261" Type="http://schemas.openxmlformats.org/officeDocument/2006/relationships/image" Target="../media/image434.png"/><Relationship Id="rId499" Type="http://schemas.openxmlformats.org/officeDocument/2006/relationships/image" Target="../media/image553.png"/><Relationship Id="rId14" Type="http://schemas.openxmlformats.org/officeDocument/2006/relationships/customXml" Target="../ink/ink195.xml"/><Relationship Id="rId56" Type="http://schemas.openxmlformats.org/officeDocument/2006/relationships/customXml" Target="../ink/ink216.xml"/><Relationship Id="rId317" Type="http://schemas.openxmlformats.org/officeDocument/2006/relationships/image" Target="../media/image462.png"/><Relationship Id="rId359" Type="http://schemas.openxmlformats.org/officeDocument/2006/relationships/image" Target="../media/image483.png"/><Relationship Id="rId98" Type="http://schemas.openxmlformats.org/officeDocument/2006/relationships/customXml" Target="../ink/ink237.xml"/><Relationship Id="rId121" Type="http://schemas.openxmlformats.org/officeDocument/2006/relationships/image" Target="../media/image364.png"/><Relationship Id="rId163" Type="http://schemas.openxmlformats.org/officeDocument/2006/relationships/image" Target="../media/image385.png"/><Relationship Id="rId219" Type="http://schemas.openxmlformats.org/officeDocument/2006/relationships/image" Target="../media/image413.png"/><Relationship Id="rId370" Type="http://schemas.openxmlformats.org/officeDocument/2006/relationships/customXml" Target="../ink/ink371.xml"/><Relationship Id="rId426" Type="http://schemas.openxmlformats.org/officeDocument/2006/relationships/customXml" Target="../ink/ink399.xml"/><Relationship Id="rId230" Type="http://schemas.openxmlformats.org/officeDocument/2006/relationships/customXml" Target="../ink/ink303.xml"/><Relationship Id="rId468" Type="http://schemas.openxmlformats.org/officeDocument/2006/relationships/customXml" Target="../ink/ink420.xml"/><Relationship Id="rId25" Type="http://schemas.openxmlformats.org/officeDocument/2006/relationships/image" Target="../media/image316.png"/><Relationship Id="rId67" Type="http://schemas.openxmlformats.org/officeDocument/2006/relationships/image" Target="../media/image337.png"/><Relationship Id="rId272" Type="http://schemas.openxmlformats.org/officeDocument/2006/relationships/customXml" Target="../ink/ink324.xml"/><Relationship Id="rId328" Type="http://schemas.openxmlformats.org/officeDocument/2006/relationships/customXml" Target="../ink/ink350.xml"/><Relationship Id="rId132" Type="http://schemas.openxmlformats.org/officeDocument/2006/relationships/customXml" Target="../ink/ink254.xml"/><Relationship Id="rId174" Type="http://schemas.openxmlformats.org/officeDocument/2006/relationships/customXml" Target="../ink/ink275.xml"/><Relationship Id="rId381" Type="http://schemas.openxmlformats.org/officeDocument/2006/relationships/image" Target="../media/image494.png"/><Relationship Id="rId241" Type="http://schemas.openxmlformats.org/officeDocument/2006/relationships/image" Target="../media/image424.png"/><Relationship Id="rId437" Type="http://schemas.openxmlformats.org/officeDocument/2006/relationships/image" Target="../media/image522.png"/><Relationship Id="rId479" Type="http://schemas.openxmlformats.org/officeDocument/2006/relationships/image" Target="../media/image543.png"/><Relationship Id="rId36" Type="http://schemas.openxmlformats.org/officeDocument/2006/relationships/customXml" Target="../ink/ink206.xml"/><Relationship Id="rId283" Type="http://schemas.openxmlformats.org/officeDocument/2006/relationships/image" Target="../media/image445.png"/><Relationship Id="rId339" Type="http://schemas.openxmlformats.org/officeDocument/2006/relationships/image" Target="../media/image473.png"/><Relationship Id="rId490" Type="http://schemas.openxmlformats.org/officeDocument/2006/relationships/customXml" Target="../ink/ink431.xml"/><Relationship Id="rId504" Type="http://schemas.openxmlformats.org/officeDocument/2006/relationships/customXml" Target="../ink/ink438.xml"/><Relationship Id="rId78" Type="http://schemas.openxmlformats.org/officeDocument/2006/relationships/customXml" Target="../ink/ink227.xml"/><Relationship Id="rId101" Type="http://schemas.openxmlformats.org/officeDocument/2006/relationships/image" Target="../media/image354.png"/><Relationship Id="rId143" Type="http://schemas.openxmlformats.org/officeDocument/2006/relationships/image" Target="../media/image375.png"/><Relationship Id="rId185" Type="http://schemas.openxmlformats.org/officeDocument/2006/relationships/image" Target="../media/image396.png"/><Relationship Id="rId350" Type="http://schemas.openxmlformats.org/officeDocument/2006/relationships/customXml" Target="../ink/ink361.xml"/><Relationship Id="rId406" Type="http://schemas.openxmlformats.org/officeDocument/2006/relationships/customXml" Target="../ink/ink389.xml"/><Relationship Id="rId9" Type="http://schemas.openxmlformats.org/officeDocument/2006/relationships/image" Target="../media/image308.png"/><Relationship Id="rId210" Type="http://schemas.openxmlformats.org/officeDocument/2006/relationships/customXml" Target="../ink/ink293.xml"/><Relationship Id="rId392" Type="http://schemas.openxmlformats.org/officeDocument/2006/relationships/customXml" Target="../ink/ink382.xml"/><Relationship Id="rId448" Type="http://schemas.openxmlformats.org/officeDocument/2006/relationships/customXml" Target="../ink/ink410.xml"/><Relationship Id="rId252" Type="http://schemas.openxmlformats.org/officeDocument/2006/relationships/customXml" Target="../ink/ink314.xml"/><Relationship Id="rId294" Type="http://schemas.openxmlformats.org/officeDocument/2006/relationships/customXml" Target="../ink/ink335.xml"/><Relationship Id="rId308" Type="http://schemas.openxmlformats.org/officeDocument/2006/relationships/customXml" Target="../ink/ink340.xml"/><Relationship Id="rId47" Type="http://schemas.openxmlformats.org/officeDocument/2006/relationships/image" Target="../media/image327.png"/><Relationship Id="rId89" Type="http://schemas.openxmlformats.org/officeDocument/2006/relationships/image" Target="../media/image348.png"/><Relationship Id="rId112" Type="http://schemas.openxmlformats.org/officeDocument/2006/relationships/customXml" Target="../ink/ink244.xml"/><Relationship Id="rId154" Type="http://schemas.openxmlformats.org/officeDocument/2006/relationships/customXml" Target="../ink/ink265.xml"/><Relationship Id="rId361" Type="http://schemas.openxmlformats.org/officeDocument/2006/relationships/image" Target="../media/image484.png"/><Relationship Id="rId196" Type="http://schemas.openxmlformats.org/officeDocument/2006/relationships/customXml" Target="../ink/ink286.xml"/><Relationship Id="rId417" Type="http://schemas.openxmlformats.org/officeDocument/2006/relationships/image" Target="../media/image512.png"/><Relationship Id="rId459" Type="http://schemas.openxmlformats.org/officeDocument/2006/relationships/image" Target="../media/image533.png"/><Relationship Id="rId16" Type="http://schemas.openxmlformats.org/officeDocument/2006/relationships/customXml" Target="../ink/ink196.xml"/><Relationship Id="rId221" Type="http://schemas.openxmlformats.org/officeDocument/2006/relationships/image" Target="../media/image414.png"/><Relationship Id="rId263" Type="http://schemas.openxmlformats.org/officeDocument/2006/relationships/image" Target="../media/image435.png"/><Relationship Id="rId319" Type="http://schemas.openxmlformats.org/officeDocument/2006/relationships/image" Target="../media/image463.png"/><Relationship Id="rId470" Type="http://schemas.openxmlformats.org/officeDocument/2006/relationships/customXml" Target="../ink/ink421.xml"/><Relationship Id="rId58" Type="http://schemas.openxmlformats.org/officeDocument/2006/relationships/customXml" Target="../ink/ink217.xml"/><Relationship Id="rId123" Type="http://schemas.openxmlformats.org/officeDocument/2006/relationships/image" Target="../media/image365.png"/><Relationship Id="rId330" Type="http://schemas.openxmlformats.org/officeDocument/2006/relationships/customXml" Target="../ink/ink351.xml"/><Relationship Id="rId165" Type="http://schemas.openxmlformats.org/officeDocument/2006/relationships/image" Target="../media/image386.png"/><Relationship Id="rId372" Type="http://schemas.openxmlformats.org/officeDocument/2006/relationships/customXml" Target="../ink/ink372.xml"/><Relationship Id="rId428" Type="http://schemas.openxmlformats.org/officeDocument/2006/relationships/customXml" Target="../ink/ink400.xml"/><Relationship Id="rId232" Type="http://schemas.openxmlformats.org/officeDocument/2006/relationships/customXml" Target="../ink/ink304.xml"/><Relationship Id="rId274" Type="http://schemas.openxmlformats.org/officeDocument/2006/relationships/customXml" Target="../ink/ink325.xml"/><Relationship Id="rId481" Type="http://schemas.openxmlformats.org/officeDocument/2006/relationships/image" Target="../media/image544.png"/><Relationship Id="rId27" Type="http://schemas.openxmlformats.org/officeDocument/2006/relationships/image" Target="../media/image317.png"/><Relationship Id="rId69" Type="http://schemas.openxmlformats.org/officeDocument/2006/relationships/image" Target="../media/image338.png"/><Relationship Id="rId134" Type="http://schemas.openxmlformats.org/officeDocument/2006/relationships/customXml" Target="../ink/ink255.xml"/><Relationship Id="rId80" Type="http://schemas.openxmlformats.org/officeDocument/2006/relationships/customXml" Target="../ink/ink228.xml"/><Relationship Id="rId176" Type="http://schemas.openxmlformats.org/officeDocument/2006/relationships/customXml" Target="../ink/ink276.xml"/><Relationship Id="rId341" Type="http://schemas.openxmlformats.org/officeDocument/2006/relationships/image" Target="../media/image474.png"/><Relationship Id="rId383" Type="http://schemas.openxmlformats.org/officeDocument/2006/relationships/image" Target="../media/image495.png"/><Relationship Id="rId439" Type="http://schemas.openxmlformats.org/officeDocument/2006/relationships/image" Target="../media/image523.png"/><Relationship Id="rId201" Type="http://schemas.openxmlformats.org/officeDocument/2006/relationships/image" Target="../media/image404.png"/><Relationship Id="rId243" Type="http://schemas.openxmlformats.org/officeDocument/2006/relationships/image" Target="../media/image425.png"/><Relationship Id="rId285" Type="http://schemas.openxmlformats.org/officeDocument/2006/relationships/image" Target="../media/image446.png"/><Relationship Id="rId450" Type="http://schemas.openxmlformats.org/officeDocument/2006/relationships/customXml" Target="../ink/ink411.xml"/><Relationship Id="rId506" Type="http://schemas.openxmlformats.org/officeDocument/2006/relationships/customXml" Target="../ink/ink439.xml"/><Relationship Id="rId38" Type="http://schemas.openxmlformats.org/officeDocument/2006/relationships/customXml" Target="../ink/ink207.xml"/><Relationship Id="rId103" Type="http://schemas.openxmlformats.org/officeDocument/2006/relationships/image" Target="../media/image355.png"/><Relationship Id="rId310" Type="http://schemas.openxmlformats.org/officeDocument/2006/relationships/customXml" Target="../ink/ink341.xml"/><Relationship Id="rId492" Type="http://schemas.openxmlformats.org/officeDocument/2006/relationships/customXml" Target="../ink/ink432.xml"/><Relationship Id="rId91" Type="http://schemas.openxmlformats.org/officeDocument/2006/relationships/image" Target="../media/image349.png"/><Relationship Id="rId145" Type="http://schemas.openxmlformats.org/officeDocument/2006/relationships/image" Target="../media/image376.png"/><Relationship Id="rId187" Type="http://schemas.openxmlformats.org/officeDocument/2006/relationships/image" Target="../media/image397.png"/><Relationship Id="rId352" Type="http://schemas.openxmlformats.org/officeDocument/2006/relationships/customXml" Target="../ink/ink362.xml"/><Relationship Id="rId394" Type="http://schemas.openxmlformats.org/officeDocument/2006/relationships/customXml" Target="../ink/ink383.xml"/><Relationship Id="rId408" Type="http://schemas.openxmlformats.org/officeDocument/2006/relationships/customXml" Target="../ink/ink390.xml"/><Relationship Id="rId212" Type="http://schemas.openxmlformats.org/officeDocument/2006/relationships/customXml" Target="../ink/ink294.xml"/><Relationship Id="rId254" Type="http://schemas.openxmlformats.org/officeDocument/2006/relationships/customXml" Target="../ink/ink315.xml"/><Relationship Id="rId49" Type="http://schemas.openxmlformats.org/officeDocument/2006/relationships/image" Target="../media/image328.png"/><Relationship Id="rId114" Type="http://schemas.openxmlformats.org/officeDocument/2006/relationships/customXml" Target="../ink/ink245.xml"/><Relationship Id="rId296" Type="http://schemas.openxmlformats.org/officeDocument/2006/relationships/customXml" Target="../ink/ink336.xml"/><Relationship Id="rId461" Type="http://schemas.openxmlformats.org/officeDocument/2006/relationships/image" Target="../media/image534.png"/><Relationship Id="rId60" Type="http://schemas.openxmlformats.org/officeDocument/2006/relationships/customXml" Target="../ink/ink218.xml"/><Relationship Id="rId156" Type="http://schemas.openxmlformats.org/officeDocument/2006/relationships/customXml" Target="../ink/ink266.xml"/><Relationship Id="rId198" Type="http://schemas.openxmlformats.org/officeDocument/2006/relationships/customXml" Target="../ink/ink287.xml"/><Relationship Id="rId321" Type="http://schemas.openxmlformats.org/officeDocument/2006/relationships/image" Target="../media/image464.png"/><Relationship Id="rId363" Type="http://schemas.openxmlformats.org/officeDocument/2006/relationships/image" Target="../media/image485.png"/><Relationship Id="rId419" Type="http://schemas.openxmlformats.org/officeDocument/2006/relationships/image" Target="../media/image513.png"/><Relationship Id="rId223" Type="http://schemas.openxmlformats.org/officeDocument/2006/relationships/image" Target="../media/image415.png"/><Relationship Id="rId430" Type="http://schemas.openxmlformats.org/officeDocument/2006/relationships/customXml" Target="../ink/ink401.xml"/><Relationship Id="rId18" Type="http://schemas.openxmlformats.org/officeDocument/2006/relationships/customXml" Target="../ink/ink197.xml"/><Relationship Id="rId265" Type="http://schemas.openxmlformats.org/officeDocument/2006/relationships/image" Target="../media/image436.png"/><Relationship Id="rId472" Type="http://schemas.openxmlformats.org/officeDocument/2006/relationships/customXml" Target="../ink/ink422.xml"/><Relationship Id="rId125" Type="http://schemas.openxmlformats.org/officeDocument/2006/relationships/image" Target="../media/image366.png"/><Relationship Id="rId167" Type="http://schemas.openxmlformats.org/officeDocument/2006/relationships/image" Target="../media/image387.png"/><Relationship Id="rId332" Type="http://schemas.openxmlformats.org/officeDocument/2006/relationships/customXml" Target="../ink/ink352.xml"/><Relationship Id="rId374" Type="http://schemas.openxmlformats.org/officeDocument/2006/relationships/customXml" Target="../ink/ink373.xml"/><Relationship Id="rId71" Type="http://schemas.openxmlformats.org/officeDocument/2006/relationships/image" Target="../media/image339.png"/><Relationship Id="rId234" Type="http://schemas.openxmlformats.org/officeDocument/2006/relationships/customXml" Target="../ink/ink305.xml"/><Relationship Id="rId2" Type="http://schemas.openxmlformats.org/officeDocument/2006/relationships/customXml" Target="../ink/ink189.xml"/><Relationship Id="rId29" Type="http://schemas.openxmlformats.org/officeDocument/2006/relationships/image" Target="../media/image318.png"/><Relationship Id="rId276" Type="http://schemas.openxmlformats.org/officeDocument/2006/relationships/customXml" Target="../ink/ink326.xml"/><Relationship Id="rId441" Type="http://schemas.openxmlformats.org/officeDocument/2006/relationships/image" Target="../media/image524.png"/><Relationship Id="rId483" Type="http://schemas.openxmlformats.org/officeDocument/2006/relationships/image" Target="../media/image545.png"/><Relationship Id="rId40" Type="http://schemas.openxmlformats.org/officeDocument/2006/relationships/customXml" Target="../ink/ink208.xml"/><Relationship Id="rId136" Type="http://schemas.openxmlformats.org/officeDocument/2006/relationships/customXml" Target="../ink/ink256.xml"/><Relationship Id="rId178" Type="http://schemas.openxmlformats.org/officeDocument/2006/relationships/customXml" Target="../ink/ink277.xml"/><Relationship Id="rId343" Type="http://schemas.openxmlformats.org/officeDocument/2006/relationships/image" Target="../media/image475.png"/><Relationship Id="rId82" Type="http://schemas.openxmlformats.org/officeDocument/2006/relationships/customXml" Target="../ink/ink229.xml"/><Relationship Id="rId203" Type="http://schemas.openxmlformats.org/officeDocument/2006/relationships/image" Target="../media/image405.png"/><Relationship Id="rId385" Type="http://schemas.openxmlformats.org/officeDocument/2006/relationships/image" Target="../media/image496.png"/><Relationship Id="rId245" Type="http://schemas.openxmlformats.org/officeDocument/2006/relationships/image" Target="../media/image426.png"/><Relationship Id="rId287" Type="http://schemas.openxmlformats.org/officeDocument/2006/relationships/image" Target="../media/image447.png"/><Relationship Id="rId410" Type="http://schemas.openxmlformats.org/officeDocument/2006/relationships/customXml" Target="../ink/ink391.xml"/><Relationship Id="rId452" Type="http://schemas.openxmlformats.org/officeDocument/2006/relationships/customXml" Target="../ink/ink412.xml"/><Relationship Id="rId494" Type="http://schemas.openxmlformats.org/officeDocument/2006/relationships/customXml" Target="../ink/ink433.xml"/><Relationship Id="rId508" Type="http://schemas.openxmlformats.org/officeDocument/2006/relationships/customXml" Target="../ink/ink440.xml"/><Relationship Id="rId105" Type="http://schemas.openxmlformats.org/officeDocument/2006/relationships/image" Target="../media/image356.png"/><Relationship Id="rId147" Type="http://schemas.openxmlformats.org/officeDocument/2006/relationships/image" Target="../media/image377.png"/><Relationship Id="rId312" Type="http://schemas.openxmlformats.org/officeDocument/2006/relationships/customXml" Target="../ink/ink342.xml"/><Relationship Id="rId354" Type="http://schemas.openxmlformats.org/officeDocument/2006/relationships/customXml" Target="../ink/ink363.xml"/><Relationship Id="rId51" Type="http://schemas.openxmlformats.org/officeDocument/2006/relationships/image" Target="../media/image329.png"/><Relationship Id="rId93" Type="http://schemas.openxmlformats.org/officeDocument/2006/relationships/image" Target="../media/image350.png"/><Relationship Id="rId189" Type="http://schemas.openxmlformats.org/officeDocument/2006/relationships/image" Target="../media/image398.png"/><Relationship Id="rId396" Type="http://schemas.openxmlformats.org/officeDocument/2006/relationships/customXml" Target="../ink/ink384.xml"/><Relationship Id="rId214" Type="http://schemas.openxmlformats.org/officeDocument/2006/relationships/customXml" Target="../ink/ink295.xml"/><Relationship Id="rId256" Type="http://schemas.openxmlformats.org/officeDocument/2006/relationships/customXml" Target="../ink/ink316.xml"/><Relationship Id="rId298" Type="http://schemas.openxmlformats.org/officeDocument/2006/relationships/customXml" Target="../ink/ink337.xml"/><Relationship Id="rId421" Type="http://schemas.openxmlformats.org/officeDocument/2006/relationships/image" Target="../media/image514.png"/><Relationship Id="rId463" Type="http://schemas.openxmlformats.org/officeDocument/2006/relationships/image" Target="../media/image535.png"/><Relationship Id="rId116" Type="http://schemas.openxmlformats.org/officeDocument/2006/relationships/customXml" Target="../ink/ink246.xml"/><Relationship Id="rId158" Type="http://schemas.openxmlformats.org/officeDocument/2006/relationships/customXml" Target="../ink/ink267.xml"/><Relationship Id="rId323" Type="http://schemas.openxmlformats.org/officeDocument/2006/relationships/image" Target="../media/image465.png"/><Relationship Id="rId20" Type="http://schemas.openxmlformats.org/officeDocument/2006/relationships/customXml" Target="../ink/ink198.xml"/><Relationship Id="rId62" Type="http://schemas.openxmlformats.org/officeDocument/2006/relationships/customXml" Target="../ink/ink219.xml"/><Relationship Id="rId365" Type="http://schemas.openxmlformats.org/officeDocument/2006/relationships/image" Target="../media/image486.png"/><Relationship Id="rId225" Type="http://schemas.openxmlformats.org/officeDocument/2006/relationships/image" Target="../media/image416.png"/><Relationship Id="rId267" Type="http://schemas.openxmlformats.org/officeDocument/2006/relationships/image" Target="../media/image437.png"/><Relationship Id="rId432" Type="http://schemas.openxmlformats.org/officeDocument/2006/relationships/customXml" Target="../ink/ink402.xml"/><Relationship Id="rId474" Type="http://schemas.openxmlformats.org/officeDocument/2006/relationships/customXml" Target="../ink/ink423.xml"/><Relationship Id="rId127" Type="http://schemas.openxmlformats.org/officeDocument/2006/relationships/image" Target="../media/image367.png"/><Relationship Id="rId31" Type="http://schemas.openxmlformats.org/officeDocument/2006/relationships/image" Target="../media/image319.png"/><Relationship Id="rId73" Type="http://schemas.openxmlformats.org/officeDocument/2006/relationships/image" Target="../media/image340.png"/><Relationship Id="rId169" Type="http://schemas.openxmlformats.org/officeDocument/2006/relationships/image" Target="../media/image388.png"/><Relationship Id="rId334" Type="http://schemas.openxmlformats.org/officeDocument/2006/relationships/customXml" Target="../ink/ink353.xml"/><Relationship Id="rId376" Type="http://schemas.openxmlformats.org/officeDocument/2006/relationships/customXml" Target="../ink/ink374.xml"/><Relationship Id="rId4" Type="http://schemas.openxmlformats.org/officeDocument/2006/relationships/customXml" Target="../ink/ink190.xml"/><Relationship Id="rId180" Type="http://schemas.openxmlformats.org/officeDocument/2006/relationships/customXml" Target="../ink/ink278.xml"/><Relationship Id="rId215" Type="http://schemas.openxmlformats.org/officeDocument/2006/relationships/image" Target="../media/image411.png"/><Relationship Id="rId236" Type="http://schemas.openxmlformats.org/officeDocument/2006/relationships/customXml" Target="../ink/ink306.xml"/><Relationship Id="rId257" Type="http://schemas.openxmlformats.org/officeDocument/2006/relationships/image" Target="../media/image432.png"/><Relationship Id="rId278" Type="http://schemas.openxmlformats.org/officeDocument/2006/relationships/customXml" Target="../ink/ink327.xml"/><Relationship Id="rId401" Type="http://schemas.openxmlformats.org/officeDocument/2006/relationships/image" Target="../media/image504.png"/><Relationship Id="rId422" Type="http://schemas.openxmlformats.org/officeDocument/2006/relationships/customXml" Target="../ink/ink397.xml"/><Relationship Id="rId443" Type="http://schemas.openxmlformats.org/officeDocument/2006/relationships/image" Target="../media/image525.png"/><Relationship Id="rId464" Type="http://schemas.openxmlformats.org/officeDocument/2006/relationships/customXml" Target="../ink/ink418.xml"/><Relationship Id="rId303" Type="http://schemas.openxmlformats.org/officeDocument/2006/relationships/image" Target="../media/image455.png"/><Relationship Id="rId485" Type="http://schemas.openxmlformats.org/officeDocument/2006/relationships/image" Target="../media/image546.png"/><Relationship Id="rId42" Type="http://schemas.openxmlformats.org/officeDocument/2006/relationships/customXml" Target="../ink/ink209.xml"/><Relationship Id="rId84" Type="http://schemas.openxmlformats.org/officeDocument/2006/relationships/customXml" Target="../ink/ink230.xml"/><Relationship Id="rId138" Type="http://schemas.openxmlformats.org/officeDocument/2006/relationships/customXml" Target="../ink/ink257.xml"/><Relationship Id="rId345" Type="http://schemas.openxmlformats.org/officeDocument/2006/relationships/image" Target="../media/image476.png"/><Relationship Id="rId387" Type="http://schemas.openxmlformats.org/officeDocument/2006/relationships/image" Target="../media/image497.png"/><Relationship Id="rId191" Type="http://schemas.openxmlformats.org/officeDocument/2006/relationships/image" Target="../media/image399.png"/><Relationship Id="rId205" Type="http://schemas.openxmlformats.org/officeDocument/2006/relationships/image" Target="../media/image406.png"/><Relationship Id="rId247" Type="http://schemas.openxmlformats.org/officeDocument/2006/relationships/image" Target="../media/image427.png"/><Relationship Id="rId412" Type="http://schemas.openxmlformats.org/officeDocument/2006/relationships/customXml" Target="../ink/ink392.xml"/><Relationship Id="rId107" Type="http://schemas.openxmlformats.org/officeDocument/2006/relationships/image" Target="../media/image357.png"/><Relationship Id="rId289" Type="http://schemas.openxmlformats.org/officeDocument/2006/relationships/image" Target="../media/image448.png"/><Relationship Id="rId454" Type="http://schemas.openxmlformats.org/officeDocument/2006/relationships/customXml" Target="../ink/ink413.xml"/><Relationship Id="rId496" Type="http://schemas.openxmlformats.org/officeDocument/2006/relationships/customXml" Target="../ink/ink434.xml"/><Relationship Id="rId11" Type="http://schemas.openxmlformats.org/officeDocument/2006/relationships/image" Target="../media/image309.png"/><Relationship Id="rId53" Type="http://schemas.openxmlformats.org/officeDocument/2006/relationships/image" Target="../media/image330.png"/><Relationship Id="rId149" Type="http://schemas.openxmlformats.org/officeDocument/2006/relationships/image" Target="../media/image378.png"/><Relationship Id="rId314" Type="http://schemas.openxmlformats.org/officeDocument/2006/relationships/customXml" Target="../ink/ink343.xml"/><Relationship Id="rId356" Type="http://schemas.openxmlformats.org/officeDocument/2006/relationships/customXml" Target="../ink/ink364.xml"/><Relationship Id="rId398" Type="http://schemas.openxmlformats.org/officeDocument/2006/relationships/customXml" Target="../ink/ink385.xml"/><Relationship Id="rId95" Type="http://schemas.openxmlformats.org/officeDocument/2006/relationships/image" Target="../media/image351.png"/><Relationship Id="rId160" Type="http://schemas.openxmlformats.org/officeDocument/2006/relationships/customXml" Target="../ink/ink268.xml"/><Relationship Id="rId216" Type="http://schemas.openxmlformats.org/officeDocument/2006/relationships/customXml" Target="../ink/ink296.xml"/><Relationship Id="rId423" Type="http://schemas.openxmlformats.org/officeDocument/2006/relationships/image" Target="../media/image515.png"/><Relationship Id="rId258" Type="http://schemas.openxmlformats.org/officeDocument/2006/relationships/customXml" Target="../ink/ink317.xml"/><Relationship Id="rId465" Type="http://schemas.openxmlformats.org/officeDocument/2006/relationships/image" Target="../media/image536.png"/><Relationship Id="rId22" Type="http://schemas.openxmlformats.org/officeDocument/2006/relationships/customXml" Target="../ink/ink199.xml"/><Relationship Id="rId64" Type="http://schemas.openxmlformats.org/officeDocument/2006/relationships/customXml" Target="../ink/ink220.xml"/><Relationship Id="rId118" Type="http://schemas.openxmlformats.org/officeDocument/2006/relationships/customXml" Target="../ink/ink247.xml"/><Relationship Id="rId325" Type="http://schemas.openxmlformats.org/officeDocument/2006/relationships/image" Target="../media/image466.png"/><Relationship Id="rId367" Type="http://schemas.openxmlformats.org/officeDocument/2006/relationships/image" Target="../media/image487.png"/><Relationship Id="rId171" Type="http://schemas.openxmlformats.org/officeDocument/2006/relationships/image" Target="../media/image389.png"/><Relationship Id="rId227" Type="http://schemas.openxmlformats.org/officeDocument/2006/relationships/image" Target="../media/image417.png"/><Relationship Id="rId269" Type="http://schemas.openxmlformats.org/officeDocument/2006/relationships/image" Target="../media/image438.png"/><Relationship Id="rId434" Type="http://schemas.openxmlformats.org/officeDocument/2006/relationships/customXml" Target="../ink/ink403.xml"/><Relationship Id="rId476" Type="http://schemas.openxmlformats.org/officeDocument/2006/relationships/customXml" Target="../ink/ink424.xml"/><Relationship Id="rId33" Type="http://schemas.openxmlformats.org/officeDocument/2006/relationships/image" Target="../media/image320.png"/><Relationship Id="rId129" Type="http://schemas.openxmlformats.org/officeDocument/2006/relationships/image" Target="../media/image368.png"/><Relationship Id="rId280" Type="http://schemas.openxmlformats.org/officeDocument/2006/relationships/customXml" Target="../ink/ink328.xml"/><Relationship Id="rId336" Type="http://schemas.openxmlformats.org/officeDocument/2006/relationships/customXml" Target="../ink/ink354.xml"/><Relationship Id="rId501" Type="http://schemas.openxmlformats.org/officeDocument/2006/relationships/image" Target="../media/image554.png"/><Relationship Id="rId75" Type="http://schemas.openxmlformats.org/officeDocument/2006/relationships/image" Target="../media/image341.png"/><Relationship Id="rId140" Type="http://schemas.openxmlformats.org/officeDocument/2006/relationships/customXml" Target="../ink/ink258.xml"/><Relationship Id="rId182" Type="http://schemas.openxmlformats.org/officeDocument/2006/relationships/customXml" Target="../ink/ink279.xml"/><Relationship Id="rId378" Type="http://schemas.openxmlformats.org/officeDocument/2006/relationships/customXml" Target="../ink/ink375.xml"/><Relationship Id="rId403" Type="http://schemas.openxmlformats.org/officeDocument/2006/relationships/image" Target="../media/image505.png"/><Relationship Id="rId6" Type="http://schemas.openxmlformats.org/officeDocument/2006/relationships/customXml" Target="../ink/ink191.xml"/><Relationship Id="rId238" Type="http://schemas.openxmlformats.org/officeDocument/2006/relationships/customXml" Target="../ink/ink307.xml"/><Relationship Id="rId445" Type="http://schemas.openxmlformats.org/officeDocument/2006/relationships/image" Target="../media/image526.png"/><Relationship Id="rId487" Type="http://schemas.openxmlformats.org/officeDocument/2006/relationships/image" Target="../media/image547.png"/><Relationship Id="rId291" Type="http://schemas.openxmlformats.org/officeDocument/2006/relationships/image" Target="../media/image449.png"/><Relationship Id="rId305" Type="http://schemas.openxmlformats.org/officeDocument/2006/relationships/image" Target="../media/image456.png"/><Relationship Id="rId347" Type="http://schemas.openxmlformats.org/officeDocument/2006/relationships/image" Target="../media/image477.png"/><Relationship Id="rId44" Type="http://schemas.openxmlformats.org/officeDocument/2006/relationships/customXml" Target="../ink/ink210.xml"/><Relationship Id="rId86" Type="http://schemas.openxmlformats.org/officeDocument/2006/relationships/customXml" Target="../ink/ink231.xml"/><Relationship Id="rId151" Type="http://schemas.openxmlformats.org/officeDocument/2006/relationships/image" Target="../media/image379.png"/><Relationship Id="rId389" Type="http://schemas.openxmlformats.org/officeDocument/2006/relationships/image" Target="../media/image498.png"/><Relationship Id="rId193" Type="http://schemas.openxmlformats.org/officeDocument/2006/relationships/image" Target="../media/image400.png"/><Relationship Id="rId207" Type="http://schemas.openxmlformats.org/officeDocument/2006/relationships/image" Target="../media/image407.png"/><Relationship Id="rId249" Type="http://schemas.openxmlformats.org/officeDocument/2006/relationships/image" Target="../media/image428.png"/><Relationship Id="rId414" Type="http://schemas.openxmlformats.org/officeDocument/2006/relationships/customXml" Target="../ink/ink393.xml"/><Relationship Id="rId456" Type="http://schemas.openxmlformats.org/officeDocument/2006/relationships/customXml" Target="../ink/ink414.xml"/><Relationship Id="rId498" Type="http://schemas.openxmlformats.org/officeDocument/2006/relationships/customXml" Target="../ink/ink435.xml"/><Relationship Id="rId13" Type="http://schemas.openxmlformats.org/officeDocument/2006/relationships/image" Target="../media/image310.png"/><Relationship Id="rId109" Type="http://schemas.openxmlformats.org/officeDocument/2006/relationships/image" Target="../media/image358.png"/><Relationship Id="rId260" Type="http://schemas.openxmlformats.org/officeDocument/2006/relationships/customXml" Target="../ink/ink318.xml"/><Relationship Id="rId316" Type="http://schemas.openxmlformats.org/officeDocument/2006/relationships/customXml" Target="../ink/ink344.xml"/><Relationship Id="rId55" Type="http://schemas.openxmlformats.org/officeDocument/2006/relationships/image" Target="../media/image331.png"/><Relationship Id="rId97" Type="http://schemas.openxmlformats.org/officeDocument/2006/relationships/image" Target="../media/image352.png"/><Relationship Id="rId120" Type="http://schemas.openxmlformats.org/officeDocument/2006/relationships/customXml" Target="../ink/ink248.xml"/><Relationship Id="rId358" Type="http://schemas.openxmlformats.org/officeDocument/2006/relationships/customXml" Target="../ink/ink365.xml"/><Relationship Id="rId162" Type="http://schemas.openxmlformats.org/officeDocument/2006/relationships/customXml" Target="../ink/ink269.xml"/><Relationship Id="rId218" Type="http://schemas.openxmlformats.org/officeDocument/2006/relationships/customXml" Target="../ink/ink297.xml"/><Relationship Id="rId425" Type="http://schemas.openxmlformats.org/officeDocument/2006/relationships/image" Target="../media/image516.png"/><Relationship Id="rId467" Type="http://schemas.openxmlformats.org/officeDocument/2006/relationships/image" Target="../media/image537.png"/><Relationship Id="rId271" Type="http://schemas.openxmlformats.org/officeDocument/2006/relationships/image" Target="../media/image439.png"/><Relationship Id="rId24" Type="http://schemas.openxmlformats.org/officeDocument/2006/relationships/customXml" Target="../ink/ink200.xml"/><Relationship Id="rId66" Type="http://schemas.openxmlformats.org/officeDocument/2006/relationships/customXml" Target="../ink/ink221.xml"/><Relationship Id="rId131" Type="http://schemas.openxmlformats.org/officeDocument/2006/relationships/image" Target="../media/image369.png"/><Relationship Id="rId327" Type="http://schemas.openxmlformats.org/officeDocument/2006/relationships/image" Target="../media/image467.png"/><Relationship Id="rId369" Type="http://schemas.openxmlformats.org/officeDocument/2006/relationships/image" Target="../media/image488.png"/><Relationship Id="rId173" Type="http://schemas.openxmlformats.org/officeDocument/2006/relationships/image" Target="../media/image390.png"/><Relationship Id="rId229" Type="http://schemas.openxmlformats.org/officeDocument/2006/relationships/image" Target="../media/image418.png"/><Relationship Id="rId380" Type="http://schemas.openxmlformats.org/officeDocument/2006/relationships/customXml" Target="../ink/ink376.xml"/><Relationship Id="rId436" Type="http://schemas.openxmlformats.org/officeDocument/2006/relationships/customXml" Target="../ink/ink404.xml"/><Relationship Id="rId240" Type="http://schemas.openxmlformats.org/officeDocument/2006/relationships/customXml" Target="../ink/ink308.xml"/><Relationship Id="rId478" Type="http://schemas.openxmlformats.org/officeDocument/2006/relationships/customXml" Target="../ink/ink425.xml"/><Relationship Id="rId35" Type="http://schemas.openxmlformats.org/officeDocument/2006/relationships/image" Target="../media/image321.png"/><Relationship Id="rId77" Type="http://schemas.openxmlformats.org/officeDocument/2006/relationships/image" Target="../media/image342.png"/><Relationship Id="rId100" Type="http://schemas.openxmlformats.org/officeDocument/2006/relationships/customXml" Target="../ink/ink238.xml"/><Relationship Id="rId282" Type="http://schemas.openxmlformats.org/officeDocument/2006/relationships/customXml" Target="../ink/ink329.xml"/><Relationship Id="rId338" Type="http://schemas.openxmlformats.org/officeDocument/2006/relationships/customXml" Target="../ink/ink355.xml"/><Relationship Id="rId503" Type="http://schemas.openxmlformats.org/officeDocument/2006/relationships/image" Target="../media/image555.png"/><Relationship Id="rId8" Type="http://schemas.openxmlformats.org/officeDocument/2006/relationships/customXml" Target="../ink/ink192.xml"/><Relationship Id="rId142" Type="http://schemas.openxmlformats.org/officeDocument/2006/relationships/customXml" Target="../ink/ink259.xml"/><Relationship Id="rId184" Type="http://schemas.openxmlformats.org/officeDocument/2006/relationships/customXml" Target="../ink/ink280.xml"/><Relationship Id="rId391" Type="http://schemas.openxmlformats.org/officeDocument/2006/relationships/image" Target="../media/image499.png"/><Relationship Id="rId405" Type="http://schemas.openxmlformats.org/officeDocument/2006/relationships/image" Target="../media/image506.png"/><Relationship Id="rId447" Type="http://schemas.openxmlformats.org/officeDocument/2006/relationships/image" Target="../media/image527.png"/><Relationship Id="rId251" Type="http://schemas.openxmlformats.org/officeDocument/2006/relationships/image" Target="../media/image429.png"/><Relationship Id="rId489" Type="http://schemas.openxmlformats.org/officeDocument/2006/relationships/image" Target="../media/image548.png"/><Relationship Id="rId46" Type="http://schemas.openxmlformats.org/officeDocument/2006/relationships/customXml" Target="../ink/ink211.xml"/><Relationship Id="rId293" Type="http://schemas.openxmlformats.org/officeDocument/2006/relationships/image" Target="../media/image450.png"/><Relationship Id="rId307" Type="http://schemas.openxmlformats.org/officeDocument/2006/relationships/image" Target="../media/image457.png"/><Relationship Id="rId349" Type="http://schemas.openxmlformats.org/officeDocument/2006/relationships/image" Target="../media/image478.png"/><Relationship Id="rId88" Type="http://schemas.openxmlformats.org/officeDocument/2006/relationships/customXml" Target="../ink/ink232.xml"/><Relationship Id="rId111" Type="http://schemas.openxmlformats.org/officeDocument/2006/relationships/image" Target="../media/image359.png"/><Relationship Id="rId153" Type="http://schemas.openxmlformats.org/officeDocument/2006/relationships/image" Target="../media/image380.png"/><Relationship Id="rId195" Type="http://schemas.openxmlformats.org/officeDocument/2006/relationships/image" Target="../media/image401.png"/><Relationship Id="rId209" Type="http://schemas.openxmlformats.org/officeDocument/2006/relationships/image" Target="../media/image408.png"/><Relationship Id="rId360" Type="http://schemas.openxmlformats.org/officeDocument/2006/relationships/customXml" Target="../ink/ink366.xml"/><Relationship Id="rId416" Type="http://schemas.openxmlformats.org/officeDocument/2006/relationships/customXml" Target="../ink/ink394.xml"/><Relationship Id="rId220" Type="http://schemas.openxmlformats.org/officeDocument/2006/relationships/customXml" Target="../ink/ink298.xml"/><Relationship Id="rId458" Type="http://schemas.openxmlformats.org/officeDocument/2006/relationships/customXml" Target="../ink/ink415.xml"/><Relationship Id="rId15" Type="http://schemas.openxmlformats.org/officeDocument/2006/relationships/image" Target="../media/image311.png"/><Relationship Id="rId57" Type="http://schemas.openxmlformats.org/officeDocument/2006/relationships/image" Target="../media/image332.png"/><Relationship Id="rId262" Type="http://schemas.openxmlformats.org/officeDocument/2006/relationships/customXml" Target="../ink/ink319.xml"/><Relationship Id="rId318" Type="http://schemas.openxmlformats.org/officeDocument/2006/relationships/customXml" Target="../ink/ink345.xml"/><Relationship Id="rId99" Type="http://schemas.openxmlformats.org/officeDocument/2006/relationships/image" Target="../media/image353.png"/><Relationship Id="rId122" Type="http://schemas.openxmlformats.org/officeDocument/2006/relationships/customXml" Target="../ink/ink249.xml"/><Relationship Id="rId164" Type="http://schemas.openxmlformats.org/officeDocument/2006/relationships/customXml" Target="../ink/ink270.xml"/><Relationship Id="rId371" Type="http://schemas.openxmlformats.org/officeDocument/2006/relationships/image" Target="../media/image489.png"/><Relationship Id="rId427" Type="http://schemas.openxmlformats.org/officeDocument/2006/relationships/image" Target="../media/image517.png"/><Relationship Id="rId469" Type="http://schemas.openxmlformats.org/officeDocument/2006/relationships/image" Target="../media/image538.png"/><Relationship Id="rId26" Type="http://schemas.openxmlformats.org/officeDocument/2006/relationships/customXml" Target="../ink/ink201.xml"/><Relationship Id="rId231" Type="http://schemas.openxmlformats.org/officeDocument/2006/relationships/image" Target="../media/image419.png"/><Relationship Id="rId273" Type="http://schemas.openxmlformats.org/officeDocument/2006/relationships/image" Target="../media/image440.png"/><Relationship Id="rId329" Type="http://schemas.openxmlformats.org/officeDocument/2006/relationships/image" Target="../media/image468.png"/><Relationship Id="rId480" Type="http://schemas.openxmlformats.org/officeDocument/2006/relationships/customXml" Target="../ink/ink426.xml"/><Relationship Id="rId68" Type="http://schemas.openxmlformats.org/officeDocument/2006/relationships/customXml" Target="../ink/ink222.xml"/><Relationship Id="rId133" Type="http://schemas.openxmlformats.org/officeDocument/2006/relationships/image" Target="../media/image370.png"/><Relationship Id="rId175" Type="http://schemas.openxmlformats.org/officeDocument/2006/relationships/image" Target="../media/image391.png"/><Relationship Id="rId340" Type="http://schemas.openxmlformats.org/officeDocument/2006/relationships/customXml" Target="../ink/ink356.xml"/><Relationship Id="rId200" Type="http://schemas.openxmlformats.org/officeDocument/2006/relationships/customXml" Target="../ink/ink288.xml"/><Relationship Id="rId382" Type="http://schemas.openxmlformats.org/officeDocument/2006/relationships/customXml" Target="../ink/ink377.xml"/><Relationship Id="rId438" Type="http://schemas.openxmlformats.org/officeDocument/2006/relationships/customXml" Target="../ink/ink405.xml"/><Relationship Id="rId242" Type="http://schemas.openxmlformats.org/officeDocument/2006/relationships/customXml" Target="../ink/ink309.xml"/><Relationship Id="rId284" Type="http://schemas.openxmlformats.org/officeDocument/2006/relationships/customXml" Target="../ink/ink330.xml"/><Relationship Id="rId491" Type="http://schemas.openxmlformats.org/officeDocument/2006/relationships/image" Target="../media/image549.png"/><Relationship Id="rId505" Type="http://schemas.openxmlformats.org/officeDocument/2006/relationships/image" Target="../media/image556.png"/><Relationship Id="rId37" Type="http://schemas.openxmlformats.org/officeDocument/2006/relationships/image" Target="../media/image322.png"/><Relationship Id="rId79" Type="http://schemas.openxmlformats.org/officeDocument/2006/relationships/image" Target="../media/image343.png"/><Relationship Id="rId102" Type="http://schemas.openxmlformats.org/officeDocument/2006/relationships/customXml" Target="../ink/ink239.xml"/><Relationship Id="rId144" Type="http://schemas.openxmlformats.org/officeDocument/2006/relationships/customXml" Target="../ink/ink260.xml"/><Relationship Id="rId90" Type="http://schemas.openxmlformats.org/officeDocument/2006/relationships/customXml" Target="../ink/ink233.xml"/><Relationship Id="rId186" Type="http://schemas.openxmlformats.org/officeDocument/2006/relationships/customXml" Target="../ink/ink281.xml"/><Relationship Id="rId351" Type="http://schemas.openxmlformats.org/officeDocument/2006/relationships/image" Target="../media/image479.png"/><Relationship Id="rId393" Type="http://schemas.openxmlformats.org/officeDocument/2006/relationships/image" Target="../media/image500.png"/><Relationship Id="rId407" Type="http://schemas.openxmlformats.org/officeDocument/2006/relationships/image" Target="../media/image507.png"/><Relationship Id="rId449" Type="http://schemas.openxmlformats.org/officeDocument/2006/relationships/image" Target="../media/image528.png"/><Relationship Id="rId211" Type="http://schemas.openxmlformats.org/officeDocument/2006/relationships/image" Target="../media/image409.png"/><Relationship Id="rId253" Type="http://schemas.openxmlformats.org/officeDocument/2006/relationships/image" Target="../media/image430.png"/><Relationship Id="rId295" Type="http://schemas.openxmlformats.org/officeDocument/2006/relationships/image" Target="../media/image451.png"/><Relationship Id="rId309" Type="http://schemas.openxmlformats.org/officeDocument/2006/relationships/image" Target="../media/image458.png"/><Relationship Id="rId460" Type="http://schemas.openxmlformats.org/officeDocument/2006/relationships/customXml" Target="../ink/ink416.xml"/><Relationship Id="rId48" Type="http://schemas.openxmlformats.org/officeDocument/2006/relationships/customXml" Target="../ink/ink212.xml"/><Relationship Id="rId113" Type="http://schemas.openxmlformats.org/officeDocument/2006/relationships/image" Target="../media/image360.png"/><Relationship Id="rId320" Type="http://schemas.openxmlformats.org/officeDocument/2006/relationships/customXml" Target="../ink/ink346.xml"/><Relationship Id="rId155" Type="http://schemas.openxmlformats.org/officeDocument/2006/relationships/image" Target="../media/image381.png"/><Relationship Id="rId197" Type="http://schemas.openxmlformats.org/officeDocument/2006/relationships/image" Target="../media/image402.png"/><Relationship Id="rId362" Type="http://schemas.openxmlformats.org/officeDocument/2006/relationships/customXml" Target="../ink/ink367.xml"/><Relationship Id="rId418" Type="http://schemas.openxmlformats.org/officeDocument/2006/relationships/customXml" Target="../ink/ink395.xml"/><Relationship Id="rId222" Type="http://schemas.openxmlformats.org/officeDocument/2006/relationships/customXml" Target="../ink/ink299.xml"/><Relationship Id="rId264" Type="http://schemas.openxmlformats.org/officeDocument/2006/relationships/customXml" Target="../ink/ink320.xml"/><Relationship Id="rId471" Type="http://schemas.openxmlformats.org/officeDocument/2006/relationships/image" Target="../media/image539.png"/><Relationship Id="rId17" Type="http://schemas.openxmlformats.org/officeDocument/2006/relationships/image" Target="../media/image312.png"/><Relationship Id="rId59" Type="http://schemas.openxmlformats.org/officeDocument/2006/relationships/image" Target="../media/image333.png"/><Relationship Id="rId124" Type="http://schemas.openxmlformats.org/officeDocument/2006/relationships/customXml" Target="../ink/ink250.xml"/><Relationship Id="rId70" Type="http://schemas.openxmlformats.org/officeDocument/2006/relationships/customXml" Target="../ink/ink223.xml"/><Relationship Id="rId166" Type="http://schemas.openxmlformats.org/officeDocument/2006/relationships/customXml" Target="../ink/ink271.xml"/><Relationship Id="rId331" Type="http://schemas.openxmlformats.org/officeDocument/2006/relationships/image" Target="../media/image469.png"/><Relationship Id="rId373" Type="http://schemas.openxmlformats.org/officeDocument/2006/relationships/image" Target="../media/image490.png"/><Relationship Id="rId429" Type="http://schemas.openxmlformats.org/officeDocument/2006/relationships/image" Target="../media/image518.png"/><Relationship Id="rId1" Type="http://schemas.openxmlformats.org/officeDocument/2006/relationships/slideLayout" Target="../slideLayouts/slideLayout7.xml"/><Relationship Id="rId233" Type="http://schemas.openxmlformats.org/officeDocument/2006/relationships/image" Target="../media/image420.png"/><Relationship Id="rId440" Type="http://schemas.openxmlformats.org/officeDocument/2006/relationships/customXml" Target="../ink/ink406.xml"/><Relationship Id="rId28" Type="http://schemas.openxmlformats.org/officeDocument/2006/relationships/customXml" Target="../ink/ink202.xml"/><Relationship Id="rId275" Type="http://schemas.openxmlformats.org/officeDocument/2006/relationships/image" Target="../media/image441.png"/><Relationship Id="rId482" Type="http://schemas.openxmlformats.org/officeDocument/2006/relationships/customXml" Target="../ink/ink427.xml"/><Relationship Id="rId81" Type="http://schemas.openxmlformats.org/officeDocument/2006/relationships/image" Target="../media/image344.png"/><Relationship Id="rId135" Type="http://schemas.openxmlformats.org/officeDocument/2006/relationships/image" Target="../media/image371.png"/><Relationship Id="rId177" Type="http://schemas.openxmlformats.org/officeDocument/2006/relationships/image" Target="../media/image392.png"/><Relationship Id="rId342" Type="http://schemas.openxmlformats.org/officeDocument/2006/relationships/customXml" Target="../ink/ink357.xml"/><Relationship Id="rId384" Type="http://schemas.openxmlformats.org/officeDocument/2006/relationships/customXml" Target="../ink/ink378.xml"/><Relationship Id="rId202" Type="http://schemas.openxmlformats.org/officeDocument/2006/relationships/customXml" Target="../ink/ink289.xml"/><Relationship Id="rId244" Type="http://schemas.openxmlformats.org/officeDocument/2006/relationships/customXml" Target="../ink/ink310.xml"/><Relationship Id="rId39" Type="http://schemas.openxmlformats.org/officeDocument/2006/relationships/image" Target="../media/image323.png"/><Relationship Id="rId286" Type="http://schemas.openxmlformats.org/officeDocument/2006/relationships/customXml" Target="../ink/ink331.xml"/><Relationship Id="rId451" Type="http://schemas.openxmlformats.org/officeDocument/2006/relationships/image" Target="../media/image529.png"/><Relationship Id="rId493" Type="http://schemas.openxmlformats.org/officeDocument/2006/relationships/image" Target="../media/image550.png"/><Relationship Id="rId507" Type="http://schemas.openxmlformats.org/officeDocument/2006/relationships/image" Target="../media/image557.png"/><Relationship Id="rId50" Type="http://schemas.openxmlformats.org/officeDocument/2006/relationships/customXml" Target="../ink/ink213.xml"/><Relationship Id="rId104" Type="http://schemas.openxmlformats.org/officeDocument/2006/relationships/customXml" Target="../ink/ink240.xml"/><Relationship Id="rId146" Type="http://schemas.openxmlformats.org/officeDocument/2006/relationships/customXml" Target="../ink/ink261.xml"/><Relationship Id="rId188" Type="http://schemas.openxmlformats.org/officeDocument/2006/relationships/customXml" Target="../ink/ink282.xml"/><Relationship Id="rId311" Type="http://schemas.openxmlformats.org/officeDocument/2006/relationships/image" Target="../media/image459.png"/><Relationship Id="rId353" Type="http://schemas.openxmlformats.org/officeDocument/2006/relationships/image" Target="../media/image480.png"/><Relationship Id="rId395" Type="http://schemas.openxmlformats.org/officeDocument/2006/relationships/image" Target="../media/image501.png"/><Relationship Id="rId409" Type="http://schemas.openxmlformats.org/officeDocument/2006/relationships/image" Target="../media/image508.png"/><Relationship Id="rId92" Type="http://schemas.openxmlformats.org/officeDocument/2006/relationships/customXml" Target="../ink/ink234.xml"/><Relationship Id="rId213" Type="http://schemas.openxmlformats.org/officeDocument/2006/relationships/image" Target="../media/image410.png"/><Relationship Id="rId420" Type="http://schemas.openxmlformats.org/officeDocument/2006/relationships/customXml" Target="../ink/ink396.xml"/><Relationship Id="rId255" Type="http://schemas.openxmlformats.org/officeDocument/2006/relationships/image" Target="../media/image431.png"/><Relationship Id="rId297" Type="http://schemas.openxmlformats.org/officeDocument/2006/relationships/image" Target="../media/image452.png"/><Relationship Id="rId462" Type="http://schemas.openxmlformats.org/officeDocument/2006/relationships/customXml" Target="../ink/ink417.xml"/><Relationship Id="rId115" Type="http://schemas.openxmlformats.org/officeDocument/2006/relationships/image" Target="../media/image361.png"/><Relationship Id="rId157" Type="http://schemas.openxmlformats.org/officeDocument/2006/relationships/image" Target="../media/image382.png"/><Relationship Id="rId322" Type="http://schemas.openxmlformats.org/officeDocument/2006/relationships/customXml" Target="../ink/ink347.xml"/><Relationship Id="rId364" Type="http://schemas.openxmlformats.org/officeDocument/2006/relationships/customXml" Target="../ink/ink368.xml"/><Relationship Id="rId61" Type="http://schemas.openxmlformats.org/officeDocument/2006/relationships/image" Target="../media/image334.png"/><Relationship Id="rId199" Type="http://schemas.openxmlformats.org/officeDocument/2006/relationships/image" Target="../media/image403.png"/><Relationship Id="rId19" Type="http://schemas.openxmlformats.org/officeDocument/2006/relationships/image" Target="../media/image313.png"/><Relationship Id="rId224" Type="http://schemas.openxmlformats.org/officeDocument/2006/relationships/customXml" Target="../ink/ink300.xml"/><Relationship Id="rId266" Type="http://schemas.openxmlformats.org/officeDocument/2006/relationships/customXml" Target="../ink/ink321.xml"/><Relationship Id="rId431" Type="http://schemas.openxmlformats.org/officeDocument/2006/relationships/image" Target="../media/image519.png"/><Relationship Id="rId473" Type="http://schemas.openxmlformats.org/officeDocument/2006/relationships/image" Target="../media/image540.png"/><Relationship Id="rId30" Type="http://schemas.openxmlformats.org/officeDocument/2006/relationships/customXml" Target="../ink/ink203.xml"/><Relationship Id="rId126" Type="http://schemas.openxmlformats.org/officeDocument/2006/relationships/customXml" Target="../ink/ink251.xml"/><Relationship Id="rId168" Type="http://schemas.openxmlformats.org/officeDocument/2006/relationships/customXml" Target="../ink/ink272.xml"/><Relationship Id="rId333" Type="http://schemas.openxmlformats.org/officeDocument/2006/relationships/image" Target="../media/image470.png"/><Relationship Id="rId72" Type="http://schemas.openxmlformats.org/officeDocument/2006/relationships/customXml" Target="../ink/ink224.xml"/><Relationship Id="rId375" Type="http://schemas.openxmlformats.org/officeDocument/2006/relationships/image" Target="../media/image491.png"/><Relationship Id="rId3" Type="http://schemas.openxmlformats.org/officeDocument/2006/relationships/image" Target="../media/image305.png"/><Relationship Id="rId235" Type="http://schemas.openxmlformats.org/officeDocument/2006/relationships/image" Target="../media/image421.png"/><Relationship Id="rId277" Type="http://schemas.openxmlformats.org/officeDocument/2006/relationships/image" Target="../media/image442.png"/><Relationship Id="rId400" Type="http://schemas.openxmlformats.org/officeDocument/2006/relationships/customXml" Target="../ink/ink386.xml"/><Relationship Id="rId442" Type="http://schemas.openxmlformats.org/officeDocument/2006/relationships/customXml" Target="../ink/ink407.xml"/><Relationship Id="rId484" Type="http://schemas.openxmlformats.org/officeDocument/2006/relationships/customXml" Target="../ink/ink428.xml"/><Relationship Id="rId137" Type="http://schemas.openxmlformats.org/officeDocument/2006/relationships/image" Target="../media/image372.png"/><Relationship Id="rId344" Type="http://schemas.openxmlformats.org/officeDocument/2006/relationships/customXml" Target="../ink/ink358.xml"/><Relationship Id="rId41" Type="http://schemas.openxmlformats.org/officeDocument/2006/relationships/image" Target="../media/image324.png"/><Relationship Id="rId83" Type="http://schemas.openxmlformats.org/officeDocument/2006/relationships/image" Target="../media/image345.png"/><Relationship Id="rId179" Type="http://schemas.openxmlformats.org/officeDocument/2006/relationships/image" Target="../media/image393.png"/><Relationship Id="rId386" Type="http://schemas.openxmlformats.org/officeDocument/2006/relationships/customXml" Target="../ink/ink379.xml"/><Relationship Id="rId190" Type="http://schemas.openxmlformats.org/officeDocument/2006/relationships/customXml" Target="../ink/ink283.xml"/><Relationship Id="rId204" Type="http://schemas.openxmlformats.org/officeDocument/2006/relationships/customXml" Target="../ink/ink290.xml"/><Relationship Id="rId246" Type="http://schemas.openxmlformats.org/officeDocument/2006/relationships/customXml" Target="../ink/ink311.xml"/><Relationship Id="rId288" Type="http://schemas.openxmlformats.org/officeDocument/2006/relationships/customXml" Target="../ink/ink332.xml"/><Relationship Id="rId411" Type="http://schemas.openxmlformats.org/officeDocument/2006/relationships/image" Target="../media/image509.png"/><Relationship Id="rId453" Type="http://schemas.openxmlformats.org/officeDocument/2006/relationships/image" Target="../media/image530.png"/><Relationship Id="rId509" Type="http://schemas.openxmlformats.org/officeDocument/2006/relationships/image" Target="../media/image558.png"/><Relationship Id="rId106" Type="http://schemas.openxmlformats.org/officeDocument/2006/relationships/customXml" Target="../ink/ink241.xml"/><Relationship Id="rId313" Type="http://schemas.openxmlformats.org/officeDocument/2006/relationships/image" Target="../media/image460.png"/><Relationship Id="rId495" Type="http://schemas.openxmlformats.org/officeDocument/2006/relationships/image" Target="../media/image551.png"/><Relationship Id="rId10" Type="http://schemas.openxmlformats.org/officeDocument/2006/relationships/customXml" Target="../ink/ink193.xml"/><Relationship Id="rId52" Type="http://schemas.openxmlformats.org/officeDocument/2006/relationships/customXml" Target="../ink/ink214.xml"/><Relationship Id="rId94" Type="http://schemas.openxmlformats.org/officeDocument/2006/relationships/customXml" Target="../ink/ink235.xml"/><Relationship Id="rId148" Type="http://schemas.openxmlformats.org/officeDocument/2006/relationships/customXml" Target="../ink/ink262.xml"/><Relationship Id="rId355" Type="http://schemas.openxmlformats.org/officeDocument/2006/relationships/image" Target="../media/image481.png"/><Relationship Id="rId397" Type="http://schemas.openxmlformats.org/officeDocument/2006/relationships/image" Target="../media/image502.png"/></Relationships>
</file>

<file path=ppt/slides/_rels/slide44.xml.rels><?xml version="1.0" encoding="UTF-8" standalone="yes"?>
<Relationships xmlns="http://schemas.openxmlformats.org/package/2006/relationships"><Relationship Id="rId117" Type="http://schemas.openxmlformats.org/officeDocument/2006/relationships/customXml" Target="../ink/ink498.xml"/><Relationship Id="rId21" Type="http://schemas.openxmlformats.org/officeDocument/2006/relationships/customXml" Target="../ink/ink450.xml"/><Relationship Id="rId324" Type="http://schemas.openxmlformats.org/officeDocument/2006/relationships/image" Target="../media/image1444.png"/><Relationship Id="rId531" Type="http://schemas.openxmlformats.org/officeDocument/2006/relationships/customXml" Target="../ink/ink705.xml"/><Relationship Id="rId170" Type="http://schemas.openxmlformats.org/officeDocument/2006/relationships/image" Target="../media/image1367.png"/><Relationship Id="rId268" Type="http://schemas.openxmlformats.org/officeDocument/2006/relationships/image" Target="../media/image1416.png"/><Relationship Id="rId475" Type="http://schemas.openxmlformats.org/officeDocument/2006/relationships/customXml" Target="../ink/ink677.xml"/><Relationship Id="rId32" Type="http://schemas.openxmlformats.org/officeDocument/2006/relationships/image" Target="../media/image1298.png"/><Relationship Id="rId128" Type="http://schemas.openxmlformats.org/officeDocument/2006/relationships/image" Target="../media/image1346.png"/><Relationship Id="rId335" Type="http://schemas.openxmlformats.org/officeDocument/2006/relationships/customXml" Target="../ink/ink607.xml"/><Relationship Id="rId542" Type="http://schemas.openxmlformats.org/officeDocument/2006/relationships/image" Target="../media/image1553.png"/><Relationship Id="rId181" Type="http://schemas.openxmlformats.org/officeDocument/2006/relationships/customXml" Target="../ink/ink530.xml"/><Relationship Id="rId402" Type="http://schemas.openxmlformats.org/officeDocument/2006/relationships/image" Target="../media/image1483.png"/><Relationship Id="rId279" Type="http://schemas.openxmlformats.org/officeDocument/2006/relationships/customXml" Target="../ink/ink579.xml"/><Relationship Id="rId486" Type="http://schemas.openxmlformats.org/officeDocument/2006/relationships/image" Target="../media/image1525.png"/><Relationship Id="rId43" Type="http://schemas.openxmlformats.org/officeDocument/2006/relationships/customXml" Target="../ink/ink461.xml"/><Relationship Id="rId139" Type="http://schemas.openxmlformats.org/officeDocument/2006/relationships/customXml" Target="../ink/ink509.xml"/><Relationship Id="rId346" Type="http://schemas.openxmlformats.org/officeDocument/2006/relationships/image" Target="../media/image1455.png"/><Relationship Id="rId553" Type="http://schemas.openxmlformats.org/officeDocument/2006/relationships/customXml" Target="../ink/ink716.xml"/><Relationship Id="rId192" Type="http://schemas.openxmlformats.org/officeDocument/2006/relationships/image" Target="../media/image1378.png"/><Relationship Id="rId206" Type="http://schemas.openxmlformats.org/officeDocument/2006/relationships/image" Target="../media/image1385.png"/><Relationship Id="rId413" Type="http://schemas.openxmlformats.org/officeDocument/2006/relationships/customXml" Target="../ink/ink646.xml"/><Relationship Id="rId497" Type="http://schemas.openxmlformats.org/officeDocument/2006/relationships/customXml" Target="../ink/ink688.xml"/><Relationship Id="rId357" Type="http://schemas.openxmlformats.org/officeDocument/2006/relationships/customXml" Target="../ink/ink618.xml"/><Relationship Id="rId54" Type="http://schemas.openxmlformats.org/officeDocument/2006/relationships/image" Target="../media/image1309.png"/><Relationship Id="rId217" Type="http://schemas.openxmlformats.org/officeDocument/2006/relationships/customXml" Target="../ink/ink548.xml"/><Relationship Id="rId564" Type="http://schemas.openxmlformats.org/officeDocument/2006/relationships/image" Target="../media/image1564.png"/><Relationship Id="rId424" Type="http://schemas.openxmlformats.org/officeDocument/2006/relationships/image" Target="../media/image1494.png"/><Relationship Id="rId270" Type="http://schemas.openxmlformats.org/officeDocument/2006/relationships/image" Target="../media/image1417.png"/><Relationship Id="rId65" Type="http://schemas.openxmlformats.org/officeDocument/2006/relationships/customXml" Target="../ink/ink472.xml"/><Relationship Id="rId130" Type="http://schemas.openxmlformats.org/officeDocument/2006/relationships/image" Target="../media/image1347.png"/><Relationship Id="rId368" Type="http://schemas.openxmlformats.org/officeDocument/2006/relationships/image" Target="../media/image1466.png"/><Relationship Id="rId575" Type="http://schemas.openxmlformats.org/officeDocument/2006/relationships/customXml" Target="../ink/ink727.xml"/><Relationship Id="rId228" Type="http://schemas.openxmlformats.org/officeDocument/2006/relationships/image" Target="../media/image1396.png"/><Relationship Id="rId435" Type="http://schemas.openxmlformats.org/officeDocument/2006/relationships/customXml" Target="../ink/ink657.xml"/><Relationship Id="rId281" Type="http://schemas.openxmlformats.org/officeDocument/2006/relationships/customXml" Target="../ink/ink580.xml"/><Relationship Id="rId502" Type="http://schemas.openxmlformats.org/officeDocument/2006/relationships/image" Target="../media/image1533.png"/><Relationship Id="rId76" Type="http://schemas.openxmlformats.org/officeDocument/2006/relationships/image" Target="../media/image1320.png"/><Relationship Id="rId141" Type="http://schemas.openxmlformats.org/officeDocument/2006/relationships/customXml" Target="../ink/ink510.xml"/><Relationship Id="rId379" Type="http://schemas.openxmlformats.org/officeDocument/2006/relationships/customXml" Target="../ink/ink629.xml"/><Relationship Id="rId586" Type="http://schemas.openxmlformats.org/officeDocument/2006/relationships/image" Target="../media/image1575.png"/><Relationship Id="rId7" Type="http://schemas.openxmlformats.org/officeDocument/2006/relationships/customXml" Target="../ink/ink443.xml"/><Relationship Id="rId239" Type="http://schemas.openxmlformats.org/officeDocument/2006/relationships/customXml" Target="../ink/ink559.xml"/><Relationship Id="rId446" Type="http://schemas.openxmlformats.org/officeDocument/2006/relationships/image" Target="../media/image1505.png"/><Relationship Id="rId292" Type="http://schemas.openxmlformats.org/officeDocument/2006/relationships/image" Target="../media/image1428.png"/><Relationship Id="rId306" Type="http://schemas.openxmlformats.org/officeDocument/2006/relationships/image" Target="../media/image1435.png"/><Relationship Id="rId87" Type="http://schemas.openxmlformats.org/officeDocument/2006/relationships/customXml" Target="../ink/ink483.xml"/><Relationship Id="rId513" Type="http://schemas.openxmlformats.org/officeDocument/2006/relationships/customXml" Target="../ink/ink696.xml"/><Relationship Id="rId597" Type="http://schemas.openxmlformats.org/officeDocument/2006/relationships/customXml" Target="../ink/ink738.xml"/><Relationship Id="rId152" Type="http://schemas.openxmlformats.org/officeDocument/2006/relationships/image" Target="../media/image1358.png"/><Relationship Id="rId457" Type="http://schemas.openxmlformats.org/officeDocument/2006/relationships/customXml" Target="../ink/ink668.xml"/><Relationship Id="rId14" Type="http://schemas.openxmlformats.org/officeDocument/2006/relationships/image" Target="../media/image1289.png"/><Relationship Id="rId317" Type="http://schemas.openxmlformats.org/officeDocument/2006/relationships/customXml" Target="../ink/ink598.xml"/><Relationship Id="rId524" Type="http://schemas.openxmlformats.org/officeDocument/2006/relationships/image" Target="../media/image1544.png"/><Relationship Id="rId98" Type="http://schemas.openxmlformats.org/officeDocument/2006/relationships/image" Target="../media/image1331.png"/><Relationship Id="rId121" Type="http://schemas.openxmlformats.org/officeDocument/2006/relationships/customXml" Target="../ink/ink500.xml"/><Relationship Id="rId163" Type="http://schemas.openxmlformats.org/officeDocument/2006/relationships/customXml" Target="../ink/ink521.xml"/><Relationship Id="rId219" Type="http://schemas.openxmlformats.org/officeDocument/2006/relationships/customXml" Target="../ink/ink549.xml"/><Relationship Id="rId370" Type="http://schemas.openxmlformats.org/officeDocument/2006/relationships/image" Target="../media/image1467.png"/><Relationship Id="rId426" Type="http://schemas.openxmlformats.org/officeDocument/2006/relationships/image" Target="../media/image1495.png"/><Relationship Id="rId230" Type="http://schemas.openxmlformats.org/officeDocument/2006/relationships/image" Target="../media/image1397.png"/><Relationship Id="rId468" Type="http://schemas.openxmlformats.org/officeDocument/2006/relationships/image" Target="../media/image1516.png"/><Relationship Id="rId25" Type="http://schemas.openxmlformats.org/officeDocument/2006/relationships/customXml" Target="../ink/ink452.xml"/><Relationship Id="rId67" Type="http://schemas.openxmlformats.org/officeDocument/2006/relationships/customXml" Target="../ink/ink473.xml"/><Relationship Id="rId272" Type="http://schemas.openxmlformats.org/officeDocument/2006/relationships/image" Target="../media/image1418.png"/><Relationship Id="rId328" Type="http://schemas.openxmlformats.org/officeDocument/2006/relationships/image" Target="../media/image1446.png"/><Relationship Id="rId535" Type="http://schemas.openxmlformats.org/officeDocument/2006/relationships/customXml" Target="../ink/ink707.xml"/><Relationship Id="rId577" Type="http://schemas.openxmlformats.org/officeDocument/2006/relationships/customXml" Target="../ink/ink728.xml"/><Relationship Id="rId132" Type="http://schemas.openxmlformats.org/officeDocument/2006/relationships/image" Target="../media/image1348.png"/><Relationship Id="rId174" Type="http://schemas.openxmlformats.org/officeDocument/2006/relationships/image" Target="../media/image1369.png"/><Relationship Id="rId381" Type="http://schemas.openxmlformats.org/officeDocument/2006/relationships/customXml" Target="../ink/ink630.xml"/><Relationship Id="rId602" Type="http://schemas.openxmlformats.org/officeDocument/2006/relationships/image" Target="../media/image1583.png"/><Relationship Id="rId241" Type="http://schemas.openxmlformats.org/officeDocument/2006/relationships/customXml" Target="../ink/ink560.xml"/><Relationship Id="rId437" Type="http://schemas.openxmlformats.org/officeDocument/2006/relationships/customXml" Target="../ink/ink658.xml"/><Relationship Id="rId479" Type="http://schemas.openxmlformats.org/officeDocument/2006/relationships/customXml" Target="../ink/ink679.xml"/><Relationship Id="rId36" Type="http://schemas.openxmlformats.org/officeDocument/2006/relationships/image" Target="../media/image1300.png"/><Relationship Id="rId283" Type="http://schemas.openxmlformats.org/officeDocument/2006/relationships/customXml" Target="../ink/ink581.xml"/><Relationship Id="rId339" Type="http://schemas.openxmlformats.org/officeDocument/2006/relationships/customXml" Target="../ink/ink609.xml"/><Relationship Id="rId490" Type="http://schemas.openxmlformats.org/officeDocument/2006/relationships/image" Target="../media/image1527.png"/><Relationship Id="rId504" Type="http://schemas.openxmlformats.org/officeDocument/2006/relationships/image" Target="../media/image1534.png"/><Relationship Id="rId546" Type="http://schemas.openxmlformats.org/officeDocument/2006/relationships/image" Target="../media/image1555.png"/><Relationship Id="rId78" Type="http://schemas.openxmlformats.org/officeDocument/2006/relationships/image" Target="../media/image1321.png"/><Relationship Id="rId101" Type="http://schemas.openxmlformats.org/officeDocument/2006/relationships/customXml" Target="../ink/ink490.xml"/><Relationship Id="rId143" Type="http://schemas.openxmlformats.org/officeDocument/2006/relationships/customXml" Target="../ink/ink511.xml"/><Relationship Id="rId185" Type="http://schemas.openxmlformats.org/officeDocument/2006/relationships/customXml" Target="../ink/ink532.xml"/><Relationship Id="rId350" Type="http://schemas.openxmlformats.org/officeDocument/2006/relationships/image" Target="../media/image1457.png"/><Relationship Id="rId406" Type="http://schemas.openxmlformats.org/officeDocument/2006/relationships/image" Target="../media/image1485.png"/><Relationship Id="rId588" Type="http://schemas.openxmlformats.org/officeDocument/2006/relationships/image" Target="../media/image1576.png"/><Relationship Id="rId9" Type="http://schemas.openxmlformats.org/officeDocument/2006/relationships/customXml" Target="../ink/ink444.xml"/><Relationship Id="rId210" Type="http://schemas.openxmlformats.org/officeDocument/2006/relationships/image" Target="../media/image1387.png"/><Relationship Id="rId392" Type="http://schemas.openxmlformats.org/officeDocument/2006/relationships/image" Target="../media/image1478.png"/><Relationship Id="rId448" Type="http://schemas.openxmlformats.org/officeDocument/2006/relationships/image" Target="../media/image1506.png"/><Relationship Id="rId252" Type="http://schemas.openxmlformats.org/officeDocument/2006/relationships/image" Target="../media/image1408.png"/><Relationship Id="rId294" Type="http://schemas.openxmlformats.org/officeDocument/2006/relationships/image" Target="../media/image1429.png"/><Relationship Id="rId308" Type="http://schemas.openxmlformats.org/officeDocument/2006/relationships/image" Target="../media/image1436.png"/><Relationship Id="rId515" Type="http://schemas.openxmlformats.org/officeDocument/2006/relationships/customXml" Target="../ink/ink697.xml"/><Relationship Id="rId47" Type="http://schemas.openxmlformats.org/officeDocument/2006/relationships/customXml" Target="../ink/ink463.xml"/><Relationship Id="rId89" Type="http://schemas.openxmlformats.org/officeDocument/2006/relationships/customXml" Target="../ink/ink484.xml"/><Relationship Id="rId112" Type="http://schemas.openxmlformats.org/officeDocument/2006/relationships/image" Target="../media/image1338.png"/><Relationship Id="rId154" Type="http://schemas.openxmlformats.org/officeDocument/2006/relationships/image" Target="../media/image1359.png"/><Relationship Id="rId361" Type="http://schemas.openxmlformats.org/officeDocument/2006/relationships/customXml" Target="../ink/ink620.xml"/><Relationship Id="rId557" Type="http://schemas.openxmlformats.org/officeDocument/2006/relationships/customXml" Target="../ink/ink718.xml"/><Relationship Id="rId599" Type="http://schemas.openxmlformats.org/officeDocument/2006/relationships/customXml" Target="../ink/ink739.xml"/><Relationship Id="rId196" Type="http://schemas.openxmlformats.org/officeDocument/2006/relationships/image" Target="../media/image1380.png"/><Relationship Id="rId417" Type="http://schemas.openxmlformats.org/officeDocument/2006/relationships/customXml" Target="../ink/ink648.xml"/><Relationship Id="rId459" Type="http://schemas.openxmlformats.org/officeDocument/2006/relationships/customXml" Target="../ink/ink669.xml"/><Relationship Id="rId16" Type="http://schemas.openxmlformats.org/officeDocument/2006/relationships/image" Target="../media/image1290.png"/><Relationship Id="rId221" Type="http://schemas.openxmlformats.org/officeDocument/2006/relationships/customXml" Target="../ink/ink550.xml"/><Relationship Id="rId263" Type="http://schemas.openxmlformats.org/officeDocument/2006/relationships/customXml" Target="../ink/ink571.xml"/><Relationship Id="rId319" Type="http://schemas.openxmlformats.org/officeDocument/2006/relationships/customXml" Target="../ink/ink599.xml"/><Relationship Id="rId470" Type="http://schemas.openxmlformats.org/officeDocument/2006/relationships/image" Target="../media/image1517.png"/><Relationship Id="rId526" Type="http://schemas.openxmlformats.org/officeDocument/2006/relationships/image" Target="../media/image1545.png"/><Relationship Id="rId58" Type="http://schemas.openxmlformats.org/officeDocument/2006/relationships/image" Target="../media/image1311.png"/><Relationship Id="rId123" Type="http://schemas.openxmlformats.org/officeDocument/2006/relationships/customXml" Target="../ink/ink501.xml"/><Relationship Id="rId330" Type="http://schemas.openxmlformats.org/officeDocument/2006/relationships/image" Target="../media/image1447.png"/><Relationship Id="rId568" Type="http://schemas.openxmlformats.org/officeDocument/2006/relationships/image" Target="../media/image1566.png"/><Relationship Id="rId165" Type="http://schemas.openxmlformats.org/officeDocument/2006/relationships/customXml" Target="../ink/ink522.xml"/><Relationship Id="rId372" Type="http://schemas.openxmlformats.org/officeDocument/2006/relationships/image" Target="../media/image1468.png"/><Relationship Id="rId428" Type="http://schemas.openxmlformats.org/officeDocument/2006/relationships/image" Target="../media/image1496.png"/><Relationship Id="rId232" Type="http://schemas.openxmlformats.org/officeDocument/2006/relationships/image" Target="../media/image1398.png"/><Relationship Id="rId274" Type="http://schemas.openxmlformats.org/officeDocument/2006/relationships/image" Target="../media/image1419.png"/><Relationship Id="rId481" Type="http://schemas.openxmlformats.org/officeDocument/2006/relationships/customXml" Target="../ink/ink680.xml"/><Relationship Id="rId27" Type="http://schemas.openxmlformats.org/officeDocument/2006/relationships/customXml" Target="../ink/ink453.xml"/><Relationship Id="rId69" Type="http://schemas.openxmlformats.org/officeDocument/2006/relationships/customXml" Target="../ink/ink474.xml"/><Relationship Id="rId134" Type="http://schemas.openxmlformats.org/officeDocument/2006/relationships/image" Target="../media/image1349.png"/><Relationship Id="rId537" Type="http://schemas.openxmlformats.org/officeDocument/2006/relationships/customXml" Target="../ink/ink708.xml"/><Relationship Id="rId579" Type="http://schemas.openxmlformats.org/officeDocument/2006/relationships/customXml" Target="../ink/ink729.xml"/><Relationship Id="rId80" Type="http://schemas.openxmlformats.org/officeDocument/2006/relationships/image" Target="../media/image1322.png"/><Relationship Id="rId176" Type="http://schemas.openxmlformats.org/officeDocument/2006/relationships/image" Target="../media/image1370.png"/><Relationship Id="rId341" Type="http://schemas.openxmlformats.org/officeDocument/2006/relationships/customXml" Target="../ink/ink610.xml"/><Relationship Id="rId383" Type="http://schemas.openxmlformats.org/officeDocument/2006/relationships/customXml" Target="../ink/ink631.xml"/><Relationship Id="rId439" Type="http://schemas.openxmlformats.org/officeDocument/2006/relationships/customXml" Target="../ink/ink659.xml"/><Relationship Id="rId590" Type="http://schemas.openxmlformats.org/officeDocument/2006/relationships/image" Target="../media/image1577.png"/><Relationship Id="rId604" Type="http://schemas.openxmlformats.org/officeDocument/2006/relationships/image" Target="../media/image1584.png"/><Relationship Id="rId201" Type="http://schemas.openxmlformats.org/officeDocument/2006/relationships/customXml" Target="../ink/ink540.xml"/><Relationship Id="rId243" Type="http://schemas.openxmlformats.org/officeDocument/2006/relationships/customXml" Target="../ink/ink561.xml"/><Relationship Id="rId285" Type="http://schemas.openxmlformats.org/officeDocument/2006/relationships/customXml" Target="../ink/ink582.xml"/><Relationship Id="rId450" Type="http://schemas.openxmlformats.org/officeDocument/2006/relationships/image" Target="../media/image1507.png"/><Relationship Id="rId506" Type="http://schemas.openxmlformats.org/officeDocument/2006/relationships/image" Target="../media/image1535.png"/><Relationship Id="rId38" Type="http://schemas.openxmlformats.org/officeDocument/2006/relationships/image" Target="../media/image1301.png"/><Relationship Id="rId103" Type="http://schemas.openxmlformats.org/officeDocument/2006/relationships/customXml" Target="../ink/ink491.xml"/><Relationship Id="rId310" Type="http://schemas.openxmlformats.org/officeDocument/2006/relationships/image" Target="../media/image1437.png"/><Relationship Id="rId492" Type="http://schemas.openxmlformats.org/officeDocument/2006/relationships/image" Target="../media/image1528.png"/><Relationship Id="rId548" Type="http://schemas.openxmlformats.org/officeDocument/2006/relationships/image" Target="../media/image1556.png"/><Relationship Id="rId91" Type="http://schemas.openxmlformats.org/officeDocument/2006/relationships/customXml" Target="../ink/ink485.xml"/><Relationship Id="rId145" Type="http://schemas.openxmlformats.org/officeDocument/2006/relationships/customXml" Target="../ink/ink512.xml"/><Relationship Id="rId187" Type="http://schemas.openxmlformats.org/officeDocument/2006/relationships/customXml" Target="../ink/ink533.xml"/><Relationship Id="rId352" Type="http://schemas.openxmlformats.org/officeDocument/2006/relationships/image" Target="../media/image1458.png"/><Relationship Id="rId394" Type="http://schemas.openxmlformats.org/officeDocument/2006/relationships/image" Target="../media/image1479.png"/><Relationship Id="rId408" Type="http://schemas.openxmlformats.org/officeDocument/2006/relationships/image" Target="../media/image1486.png"/><Relationship Id="rId212" Type="http://schemas.openxmlformats.org/officeDocument/2006/relationships/image" Target="../media/image1388.png"/><Relationship Id="rId254" Type="http://schemas.openxmlformats.org/officeDocument/2006/relationships/image" Target="../media/image1409.png"/><Relationship Id="rId49" Type="http://schemas.openxmlformats.org/officeDocument/2006/relationships/customXml" Target="../ink/ink464.xml"/><Relationship Id="rId114" Type="http://schemas.openxmlformats.org/officeDocument/2006/relationships/image" Target="../media/image1339.png"/><Relationship Id="rId296" Type="http://schemas.openxmlformats.org/officeDocument/2006/relationships/image" Target="../media/image1430.png"/><Relationship Id="rId461" Type="http://schemas.openxmlformats.org/officeDocument/2006/relationships/customXml" Target="../ink/ink670.xml"/><Relationship Id="rId517" Type="http://schemas.openxmlformats.org/officeDocument/2006/relationships/customXml" Target="../ink/ink698.xml"/><Relationship Id="rId559" Type="http://schemas.openxmlformats.org/officeDocument/2006/relationships/customXml" Target="../ink/ink719.xml"/><Relationship Id="rId60" Type="http://schemas.openxmlformats.org/officeDocument/2006/relationships/image" Target="../media/image1312.png"/><Relationship Id="rId156" Type="http://schemas.openxmlformats.org/officeDocument/2006/relationships/image" Target="../media/image1360.png"/><Relationship Id="rId198" Type="http://schemas.openxmlformats.org/officeDocument/2006/relationships/image" Target="../media/image1381.png"/><Relationship Id="rId321" Type="http://schemas.openxmlformats.org/officeDocument/2006/relationships/customXml" Target="../ink/ink600.xml"/><Relationship Id="rId363" Type="http://schemas.openxmlformats.org/officeDocument/2006/relationships/customXml" Target="../ink/ink621.xml"/><Relationship Id="rId419" Type="http://schemas.openxmlformats.org/officeDocument/2006/relationships/customXml" Target="../ink/ink649.xml"/><Relationship Id="rId570" Type="http://schemas.openxmlformats.org/officeDocument/2006/relationships/image" Target="../media/image1567.png"/><Relationship Id="rId223" Type="http://schemas.openxmlformats.org/officeDocument/2006/relationships/customXml" Target="../ink/ink551.xml"/><Relationship Id="rId430" Type="http://schemas.openxmlformats.org/officeDocument/2006/relationships/image" Target="../media/image1497.png"/><Relationship Id="rId18" Type="http://schemas.openxmlformats.org/officeDocument/2006/relationships/image" Target="../media/image1291.png"/><Relationship Id="rId265" Type="http://schemas.openxmlformats.org/officeDocument/2006/relationships/customXml" Target="../ink/ink572.xml"/><Relationship Id="rId472" Type="http://schemas.openxmlformats.org/officeDocument/2006/relationships/image" Target="../media/image1518.png"/><Relationship Id="rId528" Type="http://schemas.openxmlformats.org/officeDocument/2006/relationships/image" Target="../media/image1546.png"/><Relationship Id="rId125" Type="http://schemas.openxmlformats.org/officeDocument/2006/relationships/customXml" Target="../ink/ink502.xml"/><Relationship Id="rId167" Type="http://schemas.openxmlformats.org/officeDocument/2006/relationships/customXml" Target="../ink/ink523.xml"/><Relationship Id="rId332" Type="http://schemas.openxmlformats.org/officeDocument/2006/relationships/image" Target="../media/image1448.png"/><Relationship Id="rId374" Type="http://schemas.openxmlformats.org/officeDocument/2006/relationships/image" Target="../media/image1469.png"/><Relationship Id="rId581" Type="http://schemas.openxmlformats.org/officeDocument/2006/relationships/customXml" Target="../ink/ink730.xml"/><Relationship Id="rId71" Type="http://schemas.openxmlformats.org/officeDocument/2006/relationships/customXml" Target="../ink/ink475.xml"/><Relationship Id="rId234" Type="http://schemas.openxmlformats.org/officeDocument/2006/relationships/image" Target="../media/image1399.png"/><Relationship Id="rId2" Type="http://schemas.openxmlformats.org/officeDocument/2006/relationships/image" Target="../media/image122.png"/><Relationship Id="rId29" Type="http://schemas.openxmlformats.org/officeDocument/2006/relationships/customXml" Target="../ink/ink454.xml"/><Relationship Id="rId276" Type="http://schemas.openxmlformats.org/officeDocument/2006/relationships/image" Target="../media/image1420.png"/><Relationship Id="rId441" Type="http://schemas.openxmlformats.org/officeDocument/2006/relationships/customXml" Target="../ink/ink660.xml"/><Relationship Id="rId483" Type="http://schemas.openxmlformats.org/officeDocument/2006/relationships/customXml" Target="../ink/ink681.xml"/><Relationship Id="rId539" Type="http://schemas.openxmlformats.org/officeDocument/2006/relationships/customXml" Target="../ink/ink709.xml"/><Relationship Id="rId40" Type="http://schemas.openxmlformats.org/officeDocument/2006/relationships/image" Target="../media/image1302.png"/><Relationship Id="rId136" Type="http://schemas.openxmlformats.org/officeDocument/2006/relationships/image" Target="../media/image1350.png"/><Relationship Id="rId178" Type="http://schemas.openxmlformats.org/officeDocument/2006/relationships/image" Target="../media/image1371.png"/><Relationship Id="rId301" Type="http://schemas.openxmlformats.org/officeDocument/2006/relationships/customXml" Target="../ink/ink590.xml"/><Relationship Id="rId343" Type="http://schemas.openxmlformats.org/officeDocument/2006/relationships/customXml" Target="../ink/ink611.xml"/><Relationship Id="rId550" Type="http://schemas.openxmlformats.org/officeDocument/2006/relationships/image" Target="../media/image1557.png"/><Relationship Id="rId82" Type="http://schemas.openxmlformats.org/officeDocument/2006/relationships/image" Target="../media/image1323.png"/><Relationship Id="rId203" Type="http://schemas.openxmlformats.org/officeDocument/2006/relationships/customXml" Target="../ink/ink541.xml"/><Relationship Id="rId385" Type="http://schemas.openxmlformats.org/officeDocument/2006/relationships/customXml" Target="../ink/ink632.xml"/><Relationship Id="rId592" Type="http://schemas.openxmlformats.org/officeDocument/2006/relationships/image" Target="../media/image1578.png"/><Relationship Id="rId606" Type="http://schemas.openxmlformats.org/officeDocument/2006/relationships/image" Target="../media/image1585.png"/><Relationship Id="rId245" Type="http://schemas.openxmlformats.org/officeDocument/2006/relationships/customXml" Target="../ink/ink562.xml"/><Relationship Id="rId287" Type="http://schemas.openxmlformats.org/officeDocument/2006/relationships/customXml" Target="../ink/ink583.xml"/><Relationship Id="rId410" Type="http://schemas.openxmlformats.org/officeDocument/2006/relationships/image" Target="../media/image1487.png"/><Relationship Id="rId452" Type="http://schemas.openxmlformats.org/officeDocument/2006/relationships/image" Target="../media/image1508.png"/><Relationship Id="rId494" Type="http://schemas.openxmlformats.org/officeDocument/2006/relationships/image" Target="../media/image1529.png"/><Relationship Id="rId508" Type="http://schemas.openxmlformats.org/officeDocument/2006/relationships/image" Target="../media/image1536.png"/><Relationship Id="rId105" Type="http://schemas.openxmlformats.org/officeDocument/2006/relationships/customXml" Target="../ink/ink492.xml"/><Relationship Id="rId147" Type="http://schemas.openxmlformats.org/officeDocument/2006/relationships/customXml" Target="../ink/ink513.xml"/><Relationship Id="rId312" Type="http://schemas.openxmlformats.org/officeDocument/2006/relationships/image" Target="../media/image1438.png"/><Relationship Id="rId354" Type="http://schemas.openxmlformats.org/officeDocument/2006/relationships/image" Target="../media/image1459.png"/><Relationship Id="rId51" Type="http://schemas.openxmlformats.org/officeDocument/2006/relationships/customXml" Target="../ink/ink465.xml"/><Relationship Id="rId93" Type="http://schemas.openxmlformats.org/officeDocument/2006/relationships/customXml" Target="../ink/ink486.xml"/><Relationship Id="rId189" Type="http://schemas.openxmlformats.org/officeDocument/2006/relationships/customXml" Target="../ink/ink534.xml"/><Relationship Id="rId396" Type="http://schemas.openxmlformats.org/officeDocument/2006/relationships/image" Target="../media/image1480.png"/><Relationship Id="rId561" Type="http://schemas.openxmlformats.org/officeDocument/2006/relationships/customXml" Target="../ink/ink720.xml"/><Relationship Id="rId214" Type="http://schemas.openxmlformats.org/officeDocument/2006/relationships/image" Target="../media/image1389.png"/><Relationship Id="rId256" Type="http://schemas.openxmlformats.org/officeDocument/2006/relationships/image" Target="../media/image1410.png"/><Relationship Id="rId298" Type="http://schemas.openxmlformats.org/officeDocument/2006/relationships/image" Target="../media/image1431.png"/><Relationship Id="rId421" Type="http://schemas.openxmlformats.org/officeDocument/2006/relationships/customXml" Target="../ink/ink650.xml"/><Relationship Id="rId463" Type="http://schemas.openxmlformats.org/officeDocument/2006/relationships/customXml" Target="../ink/ink671.xml"/><Relationship Id="rId519" Type="http://schemas.openxmlformats.org/officeDocument/2006/relationships/customXml" Target="../ink/ink699.xml"/><Relationship Id="rId116" Type="http://schemas.openxmlformats.org/officeDocument/2006/relationships/image" Target="../media/image1340.png"/><Relationship Id="rId158" Type="http://schemas.openxmlformats.org/officeDocument/2006/relationships/image" Target="../media/image1361.png"/><Relationship Id="rId323" Type="http://schemas.openxmlformats.org/officeDocument/2006/relationships/customXml" Target="../ink/ink601.xml"/><Relationship Id="rId530" Type="http://schemas.openxmlformats.org/officeDocument/2006/relationships/image" Target="../media/image1547.png"/><Relationship Id="rId20" Type="http://schemas.openxmlformats.org/officeDocument/2006/relationships/image" Target="../media/image1292.png"/><Relationship Id="rId62" Type="http://schemas.openxmlformats.org/officeDocument/2006/relationships/image" Target="../media/image1313.png"/><Relationship Id="rId365" Type="http://schemas.openxmlformats.org/officeDocument/2006/relationships/customXml" Target="../ink/ink622.xml"/><Relationship Id="rId572" Type="http://schemas.openxmlformats.org/officeDocument/2006/relationships/image" Target="../media/image1568.png"/><Relationship Id="rId225" Type="http://schemas.openxmlformats.org/officeDocument/2006/relationships/customXml" Target="../ink/ink552.xml"/><Relationship Id="rId267" Type="http://schemas.openxmlformats.org/officeDocument/2006/relationships/customXml" Target="../ink/ink573.xml"/><Relationship Id="rId432" Type="http://schemas.openxmlformats.org/officeDocument/2006/relationships/image" Target="../media/image1498.png"/><Relationship Id="rId474" Type="http://schemas.openxmlformats.org/officeDocument/2006/relationships/image" Target="../media/image1519.png"/><Relationship Id="rId127" Type="http://schemas.openxmlformats.org/officeDocument/2006/relationships/customXml" Target="../ink/ink503.xml"/><Relationship Id="rId31" Type="http://schemas.openxmlformats.org/officeDocument/2006/relationships/customXml" Target="../ink/ink455.xml"/><Relationship Id="rId73" Type="http://schemas.openxmlformats.org/officeDocument/2006/relationships/customXml" Target="../ink/ink476.xml"/><Relationship Id="rId169" Type="http://schemas.openxmlformats.org/officeDocument/2006/relationships/customXml" Target="../ink/ink524.xml"/><Relationship Id="rId334" Type="http://schemas.openxmlformats.org/officeDocument/2006/relationships/image" Target="../media/image1449.png"/><Relationship Id="rId376" Type="http://schemas.openxmlformats.org/officeDocument/2006/relationships/image" Target="../media/image1470.png"/><Relationship Id="rId541" Type="http://schemas.openxmlformats.org/officeDocument/2006/relationships/customXml" Target="../ink/ink710.xml"/><Relationship Id="rId583" Type="http://schemas.openxmlformats.org/officeDocument/2006/relationships/customXml" Target="../ink/ink731.xml"/><Relationship Id="rId4" Type="http://schemas.openxmlformats.org/officeDocument/2006/relationships/image" Target="../media/image1284.png"/><Relationship Id="rId180" Type="http://schemas.openxmlformats.org/officeDocument/2006/relationships/image" Target="../media/image1372.png"/><Relationship Id="rId236" Type="http://schemas.openxmlformats.org/officeDocument/2006/relationships/image" Target="../media/image1400.png"/><Relationship Id="rId278" Type="http://schemas.openxmlformats.org/officeDocument/2006/relationships/image" Target="../media/image1421.png"/><Relationship Id="rId401" Type="http://schemas.openxmlformats.org/officeDocument/2006/relationships/customXml" Target="../ink/ink640.xml"/><Relationship Id="rId443" Type="http://schemas.openxmlformats.org/officeDocument/2006/relationships/customXml" Target="../ink/ink661.xml"/><Relationship Id="rId303" Type="http://schemas.openxmlformats.org/officeDocument/2006/relationships/customXml" Target="../ink/ink591.xml"/><Relationship Id="rId485" Type="http://schemas.openxmlformats.org/officeDocument/2006/relationships/customXml" Target="../ink/ink682.xml"/><Relationship Id="rId42" Type="http://schemas.openxmlformats.org/officeDocument/2006/relationships/image" Target="../media/image1303.png"/><Relationship Id="rId84" Type="http://schemas.openxmlformats.org/officeDocument/2006/relationships/image" Target="../media/image1324.png"/><Relationship Id="rId138" Type="http://schemas.openxmlformats.org/officeDocument/2006/relationships/image" Target="../media/image1351.png"/><Relationship Id="rId345" Type="http://schemas.openxmlformats.org/officeDocument/2006/relationships/customXml" Target="../ink/ink612.xml"/><Relationship Id="rId387" Type="http://schemas.openxmlformats.org/officeDocument/2006/relationships/customXml" Target="../ink/ink633.xml"/><Relationship Id="rId510" Type="http://schemas.openxmlformats.org/officeDocument/2006/relationships/image" Target="../media/image1537.png"/><Relationship Id="rId552" Type="http://schemas.openxmlformats.org/officeDocument/2006/relationships/image" Target="../media/image1558.png"/><Relationship Id="rId594" Type="http://schemas.openxmlformats.org/officeDocument/2006/relationships/image" Target="../media/image1579.png"/><Relationship Id="rId608" Type="http://schemas.openxmlformats.org/officeDocument/2006/relationships/image" Target="../media/image1586.png"/><Relationship Id="rId191" Type="http://schemas.openxmlformats.org/officeDocument/2006/relationships/customXml" Target="../ink/ink535.xml"/><Relationship Id="rId205" Type="http://schemas.openxmlformats.org/officeDocument/2006/relationships/customXml" Target="../ink/ink542.xml"/><Relationship Id="rId247" Type="http://schemas.openxmlformats.org/officeDocument/2006/relationships/customXml" Target="../ink/ink563.xml"/><Relationship Id="rId412" Type="http://schemas.openxmlformats.org/officeDocument/2006/relationships/image" Target="../media/image1488.png"/><Relationship Id="rId107" Type="http://schemas.openxmlformats.org/officeDocument/2006/relationships/customXml" Target="../ink/ink493.xml"/><Relationship Id="rId289" Type="http://schemas.openxmlformats.org/officeDocument/2006/relationships/customXml" Target="../ink/ink584.xml"/><Relationship Id="rId454" Type="http://schemas.openxmlformats.org/officeDocument/2006/relationships/image" Target="../media/image1509.png"/><Relationship Id="rId496" Type="http://schemas.openxmlformats.org/officeDocument/2006/relationships/image" Target="../media/image1530.png"/><Relationship Id="rId11" Type="http://schemas.openxmlformats.org/officeDocument/2006/relationships/customXml" Target="../ink/ink445.xml"/><Relationship Id="rId53" Type="http://schemas.openxmlformats.org/officeDocument/2006/relationships/customXml" Target="../ink/ink466.xml"/><Relationship Id="rId149" Type="http://schemas.openxmlformats.org/officeDocument/2006/relationships/customXml" Target="../ink/ink514.xml"/><Relationship Id="rId314" Type="http://schemas.openxmlformats.org/officeDocument/2006/relationships/image" Target="../media/image1439.png"/><Relationship Id="rId356" Type="http://schemas.openxmlformats.org/officeDocument/2006/relationships/image" Target="../media/image1460.png"/><Relationship Id="rId398" Type="http://schemas.openxmlformats.org/officeDocument/2006/relationships/image" Target="../media/image1481.png"/><Relationship Id="rId521" Type="http://schemas.openxmlformats.org/officeDocument/2006/relationships/customXml" Target="../ink/ink700.xml"/><Relationship Id="rId563" Type="http://schemas.openxmlformats.org/officeDocument/2006/relationships/customXml" Target="../ink/ink721.xml"/><Relationship Id="rId95" Type="http://schemas.openxmlformats.org/officeDocument/2006/relationships/customXml" Target="../ink/ink487.xml"/><Relationship Id="rId160" Type="http://schemas.openxmlformats.org/officeDocument/2006/relationships/image" Target="../media/image1362.png"/><Relationship Id="rId216" Type="http://schemas.openxmlformats.org/officeDocument/2006/relationships/image" Target="../media/image1390.png"/><Relationship Id="rId423" Type="http://schemas.openxmlformats.org/officeDocument/2006/relationships/customXml" Target="../ink/ink651.xml"/><Relationship Id="rId258" Type="http://schemas.openxmlformats.org/officeDocument/2006/relationships/image" Target="../media/image1411.png"/><Relationship Id="rId465" Type="http://schemas.openxmlformats.org/officeDocument/2006/relationships/customXml" Target="../ink/ink672.xml"/><Relationship Id="rId22" Type="http://schemas.openxmlformats.org/officeDocument/2006/relationships/image" Target="../media/image1293.png"/><Relationship Id="rId64" Type="http://schemas.openxmlformats.org/officeDocument/2006/relationships/image" Target="../media/image1314.png"/><Relationship Id="rId118" Type="http://schemas.openxmlformats.org/officeDocument/2006/relationships/image" Target="../media/image1341.png"/><Relationship Id="rId325" Type="http://schemas.openxmlformats.org/officeDocument/2006/relationships/customXml" Target="../ink/ink602.xml"/><Relationship Id="rId367" Type="http://schemas.openxmlformats.org/officeDocument/2006/relationships/customXml" Target="../ink/ink623.xml"/><Relationship Id="rId532" Type="http://schemas.openxmlformats.org/officeDocument/2006/relationships/image" Target="../media/image1548.png"/><Relationship Id="rId574" Type="http://schemas.openxmlformats.org/officeDocument/2006/relationships/image" Target="../media/image1569.png"/><Relationship Id="rId171" Type="http://schemas.openxmlformats.org/officeDocument/2006/relationships/customXml" Target="../ink/ink525.xml"/><Relationship Id="rId227" Type="http://schemas.openxmlformats.org/officeDocument/2006/relationships/customXml" Target="../ink/ink553.xml"/><Relationship Id="rId269" Type="http://schemas.openxmlformats.org/officeDocument/2006/relationships/customXml" Target="../ink/ink574.xml"/><Relationship Id="rId434" Type="http://schemas.openxmlformats.org/officeDocument/2006/relationships/image" Target="../media/image1499.png"/><Relationship Id="rId476" Type="http://schemas.openxmlformats.org/officeDocument/2006/relationships/image" Target="../media/image1520.png"/><Relationship Id="rId33" Type="http://schemas.openxmlformats.org/officeDocument/2006/relationships/customXml" Target="../ink/ink456.xml"/><Relationship Id="rId129" Type="http://schemas.openxmlformats.org/officeDocument/2006/relationships/customXml" Target="../ink/ink504.xml"/><Relationship Id="rId280" Type="http://schemas.openxmlformats.org/officeDocument/2006/relationships/image" Target="../media/image1422.png"/><Relationship Id="rId336" Type="http://schemas.openxmlformats.org/officeDocument/2006/relationships/image" Target="../media/image1450.png"/><Relationship Id="rId501" Type="http://schemas.openxmlformats.org/officeDocument/2006/relationships/customXml" Target="../ink/ink690.xml"/><Relationship Id="rId543" Type="http://schemas.openxmlformats.org/officeDocument/2006/relationships/customXml" Target="../ink/ink711.xml"/><Relationship Id="rId75" Type="http://schemas.openxmlformats.org/officeDocument/2006/relationships/customXml" Target="../ink/ink477.xml"/><Relationship Id="rId140" Type="http://schemas.openxmlformats.org/officeDocument/2006/relationships/image" Target="../media/image1352.png"/><Relationship Id="rId182" Type="http://schemas.openxmlformats.org/officeDocument/2006/relationships/image" Target="../media/image1373.png"/><Relationship Id="rId378" Type="http://schemas.openxmlformats.org/officeDocument/2006/relationships/image" Target="../media/image1471.png"/><Relationship Id="rId403" Type="http://schemas.openxmlformats.org/officeDocument/2006/relationships/customXml" Target="../ink/ink641.xml"/><Relationship Id="rId585" Type="http://schemas.openxmlformats.org/officeDocument/2006/relationships/customXml" Target="../ink/ink732.xml"/><Relationship Id="rId6" Type="http://schemas.openxmlformats.org/officeDocument/2006/relationships/image" Target="../media/image1285.png"/><Relationship Id="rId238" Type="http://schemas.openxmlformats.org/officeDocument/2006/relationships/image" Target="../media/image1401.png"/><Relationship Id="rId445" Type="http://schemas.openxmlformats.org/officeDocument/2006/relationships/customXml" Target="../ink/ink662.xml"/><Relationship Id="rId487" Type="http://schemas.openxmlformats.org/officeDocument/2006/relationships/customXml" Target="../ink/ink683.xml"/><Relationship Id="rId291" Type="http://schemas.openxmlformats.org/officeDocument/2006/relationships/customXml" Target="../ink/ink585.xml"/><Relationship Id="rId305" Type="http://schemas.openxmlformats.org/officeDocument/2006/relationships/customXml" Target="../ink/ink592.xml"/><Relationship Id="rId347" Type="http://schemas.openxmlformats.org/officeDocument/2006/relationships/customXml" Target="../ink/ink613.xml"/><Relationship Id="rId512" Type="http://schemas.openxmlformats.org/officeDocument/2006/relationships/image" Target="../media/image1538.png"/><Relationship Id="rId44" Type="http://schemas.openxmlformats.org/officeDocument/2006/relationships/image" Target="../media/image1304.png"/><Relationship Id="rId86" Type="http://schemas.openxmlformats.org/officeDocument/2006/relationships/image" Target="../media/image1325.png"/><Relationship Id="rId151" Type="http://schemas.openxmlformats.org/officeDocument/2006/relationships/customXml" Target="../ink/ink515.xml"/><Relationship Id="rId389" Type="http://schemas.openxmlformats.org/officeDocument/2006/relationships/customXml" Target="../ink/ink634.xml"/><Relationship Id="rId554" Type="http://schemas.openxmlformats.org/officeDocument/2006/relationships/image" Target="../media/image1559.png"/><Relationship Id="rId596" Type="http://schemas.openxmlformats.org/officeDocument/2006/relationships/image" Target="../media/image1580.png"/><Relationship Id="rId193" Type="http://schemas.openxmlformats.org/officeDocument/2006/relationships/customXml" Target="../ink/ink536.xml"/><Relationship Id="rId207" Type="http://schemas.openxmlformats.org/officeDocument/2006/relationships/customXml" Target="../ink/ink543.xml"/><Relationship Id="rId249" Type="http://schemas.openxmlformats.org/officeDocument/2006/relationships/customXml" Target="../ink/ink564.xml"/><Relationship Id="rId414" Type="http://schemas.openxmlformats.org/officeDocument/2006/relationships/image" Target="../media/image1489.png"/><Relationship Id="rId456" Type="http://schemas.openxmlformats.org/officeDocument/2006/relationships/image" Target="../media/image1510.png"/><Relationship Id="rId498" Type="http://schemas.openxmlformats.org/officeDocument/2006/relationships/image" Target="../media/image1531.png"/><Relationship Id="rId13" Type="http://schemas.openxmlformats.org/officeDocument/2006/relationships/customXml" Target="../ink/ink446.xml"/><Relationship Id="rId109" Type="http://schemas.openxmlformats.org/officeDocument/2006/relationships/customXml" Target="../ink/ink494.xml"/><Relationship Id="rId260" Type="http://schemas.openxmlformats.org/officeDocument/2006/relationships/image" Target="../media/image1412.png"/><Relationship Id="rId316" Type="http://schemas.openxmlformats.org/officeDocument/2006/relationships/image" Target="../media/image1440.png"/><Relationship Id="rId523" Type="http://schemas.openxmlformats.org/officeDocument/2006/relationships/customXml" Target="../ink/ink701.xml"/><Relationship Id="rId55" Type="http://schemas.openxmlformats.org/officeDocument/2006/relationships/customXml" Target="../ink/ink467.xml"/><Relationship Id="rId97" Type="http://schemas.openxmlformats.org/officeDocument/2006/relationships/customXml" Target="../ink/ink488.xml"/><Relationship Id="rId120" Type="http://schemas.openxmlformats.org/officeDocument/2006/relationships/image" Target="../media/image1342.png"/><Relationship Id="rId358" Type="http://schemas.openxmlformats.org/officeDocument/2006/relationships/image" Target="../media/image1461.png"/><Relationship Id="rId565" Type="http://schemas.openxmlformats.org/officeDocument/2006/relationships/customXml" Target="../ink/ink722.xml"/><Relationship Id="rId162" Type="http://schemas.openxmlformats.org/officeDocument/2006/relationships/image" Target="../media/image1363.png"/><Relationship Id="rId218" Type="http://schemas.openxmlformats.org/officeDocument/2006/relationships/image" Target="../media/image1391.png"/><Relationship Id="rId425" Type="http://schemas.openxmlformats.org/officeDocument/2006/relationships/customXml" Target="../ink/ink652.xml"/><Relationship Id="rId467" Type="http://schemas.openxmlformats.org/officeDocument/2006/relationships/customXml" Target="../ink/ink673.xml"/><Relationship Id="rId271" Type="http://schemas.openxmlformats.org/officeDocument/2006/relationships/customXml" Target="../ink/ink575.xml"/><Relationship Id="rId24" Type="http://schemas.openxmlformats.org/officeDocument/2006/relationships/image" Target="../media/image1294.png"/><Relationship Id="rId66" Type="http://schemas.openxmlformats.org/officeDocument/2006/relationships/image" Target="../media/image1315.png"/><Relationship Id="rId131" Type="http://schemas.openxmlformats.org/officeDocument/2006/relationships/customXml" Target="../ink/ink505.xml"/><Relationship Id="rId327" Type="http://schemas.openxmlformats.org/officeDocument/2006/relationships/customXml" Target="../ink/ink603.xml"/><Relationship Id="rId369" Type="http://schemas.openxmlformats.org/officeDocument/2006/relationships/customXml" Target="../ink/ink624.xml"/><Relationship Id="rId534" Type="http://schemas.openxmlformats.org/officeDocument/2006/relationships/image" Target="../media/image1549.png"/><Relationship Id="rId576" Type="http://schemas.openxmlformats.org/officeDocument/2006/relationships/image" Target="../media/image1570.png"/><Relationship Id="rId173" Type="http://schemas.openxmlformats.org/officeDocument/2006/relationships/customXml" Target="../ink/ink526.xml"/><Relationship Id="rId229" Type="http://schemas.openxmlformats.org/officeDocument/2006/relationships/customXml" Target="../ink/ink554.xml"/><Relationship Id="rId380" Type="http://schemas.openxmlformats.org/officeDocument/2006/relationships/image" Target="../media/image1472.png"/><Relationship Id="rId436" Type="http://schemas.openxmlformats.org/officeDocument/2006/relationships/image" Target="../media/image1500.png"/><Relationship Id="rId601" Type="http://schemas.openxmlformats.org/officeDocument/2006/relationships/customXml" Target="../ink/ink740.xml"/><Relationship Id="rId240" Type="http://schemas.openxmlformats.org/officeDocument/2006/relationships/image" Target="../media/image1402.png"/><Relationship Id="rId478" Type="http://schemas.openxmlformats.org/officeDocument/2006/relationships/image" Target="../media/image1521.png"/><Relationship Id="rId35" Type="http://schemas.openxmlformats.org/officeDocument/2006/relationships/customXml" Target="../ink/ink457.xml"/><Relationship Id="rId77" Type="http://schemas.openxmlformats.org/officeDocument/2006/relationships/customXml" Target="../ink/ink478.xml"/><Relationship Id="rId100" Type="http://schemas.openxmlformats.org/officeDocument/2006/relationships/image" Target="../media/image1332.png"/><Relationship Id="rId282" Type="http://schemas.openxmlformats.org/officeDocument/2006/relationships/image" Target="../media/image1423.png"/><Relationship Id="rId338" Type="http://schemas.openxmlformats.org/officeDocument/2006/relationships/image" Target="../media/image1451.png"/><Relationship Id="rId503" Type="http://schemas.openxmlformats.org/officeDocument/2006/relationships/customXml" Target="../ink/ink691.xml"/><Relationship Id="rId545" Type="http://schemas.openxmlformats.org/officeDocument/2006/relationships/customXml" Target="../ink/ink712.xml"/><Relationship Id="rId587" Type="http://schemas.openxmlformats.org/officeDocument/2006/relationships/customXml" Target="../ink/ink733.xml"/><Relationship Id="rId8" Type="http://schemas.openxmlformats.org/officeDocument/2006/relationships/image" Target="../media/image1286.png"/><Relationship Id="rId142" Type="http://schemas.openxmlformats.org/officeDocument/2006/relationships/image" Target="../media/image1353.png"/><Relationship Id="rId184" Type="http://schemas.openxmlformats.org/officeDocument/2006/relationships/image" Target="../media/image1374.png"/><Relationship Id="rId391" Type="http://schemas.openxmlformats.org/officeDocument/2006/relationships/customXml" Target="../ink/ink635.xml"/><Relationship Id="rId405" Type="http://schemas.openxmlformats.org/officeDocument/2006/relationships/customXml" Target="../ink/ink642.xml"/><Relationship Id="rId447" Type="http://schemas.openxmlformats.org/officeDocument/2006/relationships/customXml" Target="../ink/ink663.xml"/><Relationship Id="rId251" Type="http://schemas.openxmlformats.org/officeDocument/2006/relationships/customXml" Target="../ink/ink565.xml"/><Relationship Id="rId489" Type="http://schemas.openxmlformats.org/officeDocument/2006/relationships/customXml" Target="../ink/ink684.xml"/><Relationship Id="rId46" Type="http://schemas.openxmlformats.org/officeDocument/2006/relationships/image" Target="../media/image1305.png"/><Relationship Id="rId293" Type="http://schemas.openxmlformats.org/officeDocument/2006/relationships/customXml" Target="../ink/ink586.xml"/><Relationship Id="rId307" Type="http://schemas.openxmlformats.org/officeDocument/2006/relationships/customXml" Target="../ink/ink593.xml"/><Relationship Id="rId349" Type="http://schemas.openxmlformats.org/officeDocument/2006/relationships/customXml" Target="../ink/ink614.xml"/><Relationship Id="rId514" Type="http://schemas.openxmlformats.org/officeDocument/2006/relationships/image" Target="../media/image1539.png"/><Relationship Id="rId556" Type="http://schemas.openxmlformats.org/officeDocument/2006/relationships/image" Target="../media/image1560.png"/><Relationship Id="rId88" Type="http://schemas.openxmlformats.org/officeDocument/2006/relationships/image" Target="../media/image1326.png"/><Relationship Id="rId111" Type="http://schemas.openxmlformats.org/officeDocument/2006/relationships/customXml" Target="../ink/ink495.xml"/><Relationship Id="rId153" Type="http://schemas.openxmlformats.org/officeDocument/2006/relationships/customXml" Target="../ink/ink516.xml"/><Relationship Id="rId195" Type="http://schemas.openxmlformats.org/officeDocument/2006/relationships/customXml" Target="../ink/ink537.xml"/><Relationship Id="rId209" Type="http://schemas.openxmlformats.org/officeDocument/2006/relationships/customXml" Target="../ink/ink544.xml"/><Relationship Id="rId360" Type="http://schemas.openxmlformats.org/officeDocument/2006/relationships/image" Target="../media/image1462.png"/><Relationship Id="rId416" Type="http://schemas.openxmlformats.org/officeDocument/2006/relationships/image" Target="../media/image1490.png"/><Relationship Id="rId598" Type="http://schemas.openxmlformats.org/officeDocument/2006/relationships/image" Target="../media/image1581.png"/><Relationship Id="rId220" Type="http://schemas.openxmlformats.org/officeDocument/2006/relationships/image" Target="../media/image1392.png"/><Relationship Id="rId458" Type="http://schemas.openxmlformats.org/officeDocument/2006/relationships/image" Target="../media/image1511.png"/><Relationship Id="rId15" Type="http://schemas.openxmlformats.org/officeDocument/2006/relationships/customXml" Target="../ink/ink447.xml"/><Relationship Id="rId57" Type="http://schemas.openxmlformats.org/officeDocument/2006/relationships/customXml" Target="../ink/ink468.xml"/><Relationship Id="rId262" Type="http://schemas.openxmlformats.org/officeDocument/2006/relationships/image" Target="../media/image1413.png"/><Relationship Id="rId318" Type="http://schemas.openxmlformats.org/officeDocument/2006/relationships/image" Target="../media/image1441.png"/><Relationship Id="rId525" Type="http://schemas.openxmlformats.org/officeDocument/2006/relationships/customXml" Target="../ink/ink702.xml"/><Relationship Id="rId567" Type="http://schemas.openxmlformats.org/officeDocument/2006/relationships/customXml" Target="../ink/ink723.xml"/><Relationship Id="rId99" Type="http://schemas.openxmlformats.org/officeDocument/2006/relationships/customXml" Target="../ink/ink489.xml"/><Relationship Id="rId122" Type="http://schemas.openxmlformats.org/officeDocument/2006/relationships/image" Target="../media/image1343.png"/><Relationship Id="rId164" Type="http://schemas.openxmlformats.org/officeDocument/2006/relationships/image" Target="../media/image1364.png"/><Relationship Id="rId371" Type="http://schemas.openxmlformats.org/officeDocument/2006/relationships/customXml" Target="../ink/ink625.xml"/><Relationship Id="rId427" Type="http://schemas.openxmlformats.org/officeDocument/2006/relationships/customXml" Target="../ink/ink653.xml"/><Relationship Id="rId469" Type="http://schemas.openxmlformats.org/officeDocument/2006/relationships/customXml" Target="../ink/ink674.xml"/><Relationship Id="rId26" Type="http://schemas.openxmlformats.org/officeDocument/2006/relationships/image" Target="../media/image1295.png"/><Relationship Id="rId231" Type="http://schemas.openxmlformats.org/officeDocument/2006/relationships/customXml" Target="../ink/ink555.xml"/><Relationship Id="rId273" Type="http://schemas.openxmlformats.org/officeDocument/2006/relationships/customXml" Target="../ink/ink576.xml"/><Relationship Id="rId329" Type="http://schemas.openxmlformats.org/officeDocument/2006/relationships/customXml" Target="../ink/ink604.xml"/><Relationship Id="rId480" Type="http://schemas.openxmlformats.org/officeDocument/2006/relationships/image" Target="../media/image1522.png"/><Relationship Id="rId536" Type="http://schemas.openxmlformats.org/officeDocument/2006/relationships/image" Target="../media/image1550.png"/><Relationship Id="rId68" Type="http://schemas.openxmlformats.org/officeDocument/2006/relationships/image" Target="../media/image1316.png"/><Relationship Id="rId133" Type="http://schemas.openxmlformats.org/officeDocument/2006/relationships/customXml" Target="../ink/ink506.xml"/><Relationship Id="rId175" Type="http://schemas.openxmlformats.org/officeDocument/2006/relationships/customXml" Target="../ink/ink527.xml"/><Relationship Id="rId340" Type="http://schemas.openxmlformats.org/officeDocument/2006/relationships/image" Target="../media/image1452.png"/><Relationship Id="rId578" Type="http://schemas.openxmlformats.org/officeDocument/2006/relationships/image" Target="../media/image1571.png"/><Relationship Id="rId200" Type="http://schemas.openxmlformats.org/officeDocument/2006/relationships/image" Target="../media/image1382.png"/><Relationship Id="rId382" Type="http://schemas.openxmlformats.org/officeDocument/2006/relationships/image" Target="../media/image1473.png"/><Relationship Id="rId438" Type="http://schemas.openxmlformats.org/officeDocument/2006/relationships/image" Target="../media/image1501.png"/><Relationship Id="rId603" Type="http://schemas.openxmlformats.org/officeDocument/2006/relationships/customXml" Target="../ink/ink741.xml"/><Relationship Id="rId242" Type="http://schemas.openxmlformats.org/officeDocument/2006/relationships/image" Target="../media/image1403.png"/><Relationship Id="rId284" Type="http://schemas.openxmlformats.org/officeDocument/2006/relationships/image" Target="../media/image1424.png"/><Relationship Id="rId491" Type="http://schemas.openxmlformats.org/officeDocument/2006/relationships/customXml" Target="../ink/ink685.xml"/><Relationship Id="rId505" Type="http://schemas.openxmlformats.org/officeDocument/2006/relationships/customXml" Target="../ink/ink692.xml"/><Relationship Id="rId37" Type="http://schemas.openxmlformats.org/officeDocument/2006/relationships/customXml" Target="../ink/ink458.xml"/><Relationship Id="rId79" Type="http://schemas.openxmlformats.org/officeDocument/2006/relationships/customXml" Target="../ink/ink479.xml"/><Relationship Id="rId102" Type="http://schemas.openxmlformats.org/officeDocument/2006/relationships/image" Target="../media/image1333.png"/><Relationship Id="rId144" Type="http://schemas.openxmlformats.org/officeDocument/2006/relationships/image" Target="../media/image1354.png"/><Relationship Id="rId547" Type="http://schemas.openxmlformats.org/officeDocument/2006/relationships/customXml" Target="../ink/ink713.xml"/><Relationship Id="rId589" Type="http://schemas.openxmlformats.org/officeDocument/2006/relationships/customXml" Target="../ink/ink734.xml"/><Relationship Id="rId90" Type="http://schemas.openxmlformats.org/officeDocument/2006/relationships/image" Target="../media/image1327.png"/><Relationship Id="rId186" Type="http://schemas.openxmlformats.org/officeDocument/2006/relationships/image" Target="../media/image1375.png"/><Relationship Id="rId351" Type="http://schemas.openxmlformats.org/officeDocument/2006/relationships/customXml" Target="../ink/ink615.xml"/><Relationship Id="rId393" Type="http://schemas.openxmlformats.org/officeDocument/2006/relationships/customXml" Target="../ink/ink636.xml"/><Relationship Id="rId407" Type="http://schemas.openxmlformats.org/officeDocument/2006/relationships/customXml" Target="../ink/ink643.xml"/><Relationship Id="rId449" Type="http://schemas.openxmlformats.org/officeDocument/2006/relationships/customXml" Target="../ink/ink664.xml"/><Relationship Id="rId211" Type="http://schemas.openxmlformats.org/officeDocument/2006/relationships/customXml" Target="../ink/ink545.xml"/><Relationship Id="rId253" Type="http://schemas.openxmlformats.org/officeDocument/2006/relationships/customXml" Target="../ink/ink566.xml"/><Relationship Id="rId295" Type="http://schemas.openxmlformats.org/officeDocument/2006/relationships/customXml" Target="../ink/ink587.xml"/><Relationship Id="rId309" Type="http://schemas.openxmlformats.org/officeDocument/2006/relationships/customXml" Target="../ink/ink594.xml"/><Relationship Id="rId460" Type="http://schemas.openxmlformats.org/officeDocument/2006/relationships/image" Target="../media/image1512.png"/><Relationship Id="rId516" Type="http://schemas.openxmlformats.org/officeDocument/2006/relationships/image" Target="../media/image1540.png"/><Relationship Id="rId48" Type="http://schemas.openxmlformats.org/officeDocument/2006/relationships/image" Target="../media/image1306.png"/><Relationship Id="rId113" Type="http://schemas.openxmlformats.org/officeDocument/2006/relationships/customXml" Target="../ink/ink496.xml"/><Relationship Id="rId320" Type="http://schemas.openxmlformats.org/officeDocument/2006/relationships/image" Target="../media/image1442.png"/><Relationship Id="rId558" Type="http://schemas.openxmlformats.org/officeDocument/2006/relationships/image" Target="../media/image1561.png"/><Relationship Id="rId155" Type="http://schemas.openxmlformats.org/officeDocument/2006/relationships/customXml" Target="../ink/ink517.xml"/><Relationship Id="rId197" Type="http://schemas.openxmlformats.org/officeDocument/2006/relationships/customXml" Target="../ink/ink538.xml"/><Relationship Id="rId362" Type="http://schemas.openxmlformats.org/officeDocument/2006/relationships/image" Target="../media/image1463.png"/><Relationship Id="rId418" Type="http://schemas.openxmlformats.org/officeDocument/2006/relationships/image" Target="../media/image1491.png"/><Relationship Id="rId222" Type="http://schemas.openxmlformats.org/officeDocument/2006/relationships/image" Target="../media/image1393.png"/><Relationship Id="rId264" Type="http://schemas.openxmlformats.org/officeDocument/2006/relationships/image" Target="../media/image1414.png"/><Relationship Id="rId471" Type="http://schemas.openxmlformats.org/officeDocument/2006/relationships/customXml" Target="../ink/ink675.xml"/><Relationship Id="rId17" Type="http://schemas.openxmlformats.org/officeDocument/2006/relationships/customXml" Target="../ink/ink448.xml"/><Relationship Id="rId59" Type="http://schemas.openxmlformats.org/officeDocument/2006/relationships/customXml" Target="../ink/ink469.xml"/><Relationship Id="rId124" Type="http://schemas.openxmlformats.org/officeDocument/2006/relationships/image" Target="../media/image1344.png"/><Relationship Id="rId527" Type="http://schemas.openxmlformats.org/officeDocument/2006/relationships/customXml" Target="../ink/ink703.xml"/><Relationship Id="rId569" Type="http://schemas.openxmlformats.org/officeDocument/2006/relationships/customXml" Target="../ink/ink724.xml"/><Relationship Id="rId70" Type="http://schemas.openxmlformats.org/officeDocument/2006/relationships/image" Target="../media/image1317.png"/><Relationship Id="rId166" Type="http://schemas.openxmlformats.org/officeDocument/2006/relationships/image" Target="../media/image1365.png"/><Relationship Id="rId331" Type="http://schemas.openxmlformats.org/officeDocument/2006/relationships/customXml" Target="../ink/ink605.xml"/><Relationship Id="rId373" Type="http://schemas.openxmlformats.org/officeDocument/2006/relationships/customXml" Target="../ink/ink626.xml"/><Relationship Id="rId429" Type="http://schemas.openxmlformats.org/officeDocument/2006/relationships/customXml" Target="../ink/ink654.xml"/><Relationship Id="rId580" Type="http://schemas.openxmlformats.org/officeDocument/2006/relationships/image" Target="../media/image1572.png"/><Relationship Id="rId1" Type="http://schemas.openxmlformats.org/officeDocument/2006/relationships/slideLayout" Target="../slideLayouts/slideLayout7.xml"/><Relationship Id="rId233" Type="http://schemas.openxmlformats.org/officeDocument/2006/relationships/customXml" Target="../ink/ink556.xml"/><Relationship Id="rId440" Type="http://schemas.openxmlformats.org/officeDocument/2006/relationships/image" Target="../media/image1502.png"/><Relationship Id="rId28" Type="http://schemas.openxmlformats.org/officeDocument/2006/relationships/image" Target="../media/image1296.png"/><Relationship Id="rId275" Type="http://schemas.openxmlformats.org/officeDocument/2006/relationships/customXml" Target="../ink/ink577.xml"/><Relationship Id="rId300" Type="http://schemas.openxmlformats.org/officeDocument/2006/relationships/image" Target="../media/image1432.png"/><Relationship Id="rId482" Type="http://schemas.openxmlformats.org/officeDocument/2006/relationships/image" Target="../media/image1523.png"/><Relationship Id="rId538" Type="http://schemas.openxmlformats.org/officeDocument/2006/relationships/image" Target="../media/image1551.png"/><Relationship Id="rId81" Type="http://schemas.openxmlformats.org/officeDocument/2006/relationships/customXml" Target="../ink/ink480.xml"/><Relationship Id="rId135" Type="http://schemas.openxmlformats.org/officeDocument/2006/relationships/customXml" Target="../ink/ink507.xml"/><Relationship Id="rId177" Type="http://schemas.openxmlformats.org/officeDocument/2006/relationships/customXml" Target="../ink/ink528.xml"/><Relationship Id="rId342" Type="http://schemas.openxmlformats.org/officeDocument/2006/relationships/image" Target="../media/image1453.png"/><Relationship Id="rId384" Type="http://schemas.openxmlformats.org/officeDocument/2006/relationships/image" Target="../media/image1474.png"/><Relationship Id="rId591" Type="http://schemas.openxmlformats.org/officeDocument/2006/relationships/customXml" Target="../ink/ink735.xml"/><Relationship Id="rId605" Type="http://schemas.openxmlformats.org/officeDocument/2006/relationships/customXml" Target="../ink/ink742.xml"/><Relationship Id="rId202" Type="http://schemas.openxmlformats.org/officeDocument/2006/relationships/image" Target="../media/image1383.png"/><Relationship Id="rId244" Type="http://schemas.openxmlformats.org/officeDocument/2006/relationships/image" Target="../media/image1404.png"/><Relationship Id="rId39" Type="http://schemas.openxmlformats.org/officeDocument/2006/relationships/customXml" Target="../ink/ink459.xml"/><Relationship Id="rId286" Type="http://schemas.openxmlformats.org/officeDocument/2006/relationships/image" Target="../media/image1425.png"/><Relationship Id="rId451" Type="http://schemas.openxmlformats.org/officeDocument/2006/relationships/customXml" Target="../ink/ink665.xml"/><Relationship Id="rId493" Type="http://schemas.openxmlformats.org/officeDocument/2006/relationships/customXml" Target="../ink/ink686.xml"/><Relationship Id="rId507" Type="http://schemas.openxmlformats.org/officeDocument/2006/relationships/customXml" Target="../ink/ink693.xml"/><Relationship Id="rId549" Type="http://schemas.openxmlformats.org/officeDocument/2006/relationships/customXml" Target="../ink/ink714.xml"/><Relationship Id="rId50" Type="http://schemas.openxmlformats.org/officeDocument/2006/relationships/image" Target="../media/image1307.png"/><Relationship Id="rId104" Type="http://schemas.openxmlformats.org/officeDocument/2006/relationships/image" Target="../media/image1334.png"/><Relationship Id="rId146" Type="http://schemas.openxmlformats.org/officeDocument/2006/relationships/image" Target="../media/image1355.png"/><Relationship Id="rId188" Type="http://schemas.openxmlformats.org/officeDocument/2006/relationships/image" Target="../media/image1376.png"/><Relationship Id="rId311" Type="http://schemas.openxmlformats.org/officeDocument/2006/relationships/customXml" Target="../ink/ink595.xml"/><Relationship Id="rId353" Type="http://schemas.openxmlformats.org/officeDocument/2006/relationships/customXml" Target="../ink/ink616.xml"/><Relationship Id="rId395" Type="http://schemas.openxmlformats.org/officeDocument/2006/relationships/customXml" Target="../ink/ink637.xml"/><Relationship Id="rId409" Type="http://schemas.openxmlformats.org/officeDocument/2006/relationships/customXml" Target="../ink/ink644.xml"/><Relationship Id="rId560" Type="http://schemas.openxmlformats.org/officeDocument/2006/relationships/image" Target="../media/image1562.png"/><Relationship Id="rId92" Type="http://schemas.openxmlformats.org/officeDocument/2006/relationships/image" Target="../media/image1328.png"/><Relationship Id="rId213" Type="http://schemas.openxmlformats.org/officeDocument/2006/relationships/customXml" Target="../ink/ink546.xml"/><Relationship Id="rId420" Type="http://schemas.openxmlformats.org/officeDocument/2006/relationships/image" Target="../media/image1492.png"/><Relationship Id="rId255" Type="http://schemas.openxmlformats.org/officeDocument/2006/relationships/customXml" Target="../ink/ink567.xml"/><Relationship Id="rId297" Type="http://schemas.openxmlformats.org/officeDocument/2006/relationships/customXml" Target="../ink/ink588.xml"/><Relationship Id="rId462" Type="http://schemas.openxmlformats.org/officeDocument/2006/relationships/image" Target="../media/image1513.png"/><Relationship Id="rId518" Type="http://schemas.openxmlformats.org/officeDocument/2006/relationships/image" Target="../media/image1541.png"/><Relationship Id="rId115" Type="http://schemas.openxmlformats.org/officeDocument/2006/relationships/customXml" Target="../ink/ink497.xml"/><Relationship Id="rId157" Type="http://schemas.openxmlformats.org/officeDocument/2006/relationships/customXml" Target="../ink/ink518.xml"/><Relationship Id="rId322" Type="http://schemas.openxmlformats.org/officeDocument/2006/relationships/image" Target="../media/image1443.png"/><Relationship Id="rId364" Type="http://schemas.openxmlformats.org/officeDocument/2006/relationships/image" Target="../media/image1464.png"/><Relationship Id="rId61" Type="http://schemas.openxmlformats.org/officeDocument/2006/relationships/customXml" Target="../ink/ink470.xml"/><Relationship Id="rId199" Type="http://schemas.openxmlformats.org/officeDocument/2006/relationships/customXml" Target="../ink/ink539.xml"/><Relationship Id="rId571" Type="http://schemas.openxmlformats.org/officeDocument/2006/relationships/customXml" Target="../ink/ink725.xml"/><Relationship Id="rId19" Type="http://schemas.openxmlformats.org/officeDocument/2006/relationships/customXml" Target="../ink/ink449.xml"/><Relationship Id="rId224" Type="http://schemas.openxmlformats.org/officeDocument/2006/relationships/image" Target="../media/image1394.png"/><Relationship Id="rId266" Type="http://schemas.openxmlformats.org/officeDocument/2006/relationships/image" Target="../media/image1415.png"/><Relationship Id="rId431" Type="http://schemas.openxmlformats.org/officeDocument/2006/relationships/customXml" Target="../ink/ink655.xml"/><Relationship Id="rId473" Type="http://schemas.openxmlformats.org/officeDocument/2006/relationships/customXml" Target="../ink/ink676.xml"/><Relationship Id="rId529" Type="http://schemas.openxmlformats.org/officeDocument/2006/relationships/customXml" Target="../ink/ink704.xml"/><Relationship Id="rId30" Type="http://schemas.openxmlformats.org/officeDocument/2006/relationships/image" Target="../media/image1297.png"/><Relationship Id="rId126" Type="http://schemas.openxmlformats.org/officeDocument/2006/relationships/image" Target="../media/image1345.png"/><Relationship Id="rId168" Type="http://schemas.openxmlformats.org/officeDocument/2006/relationships/image" Target="../media/image1366.png"/><Relationship Id="rId333" Type="http://schemas.openxmlformats.org/officeDocument/2006/relationships/customXml" Target="../ink/ink606.xml"/><Relationship Id="rId540" Type="http://schemas.openxmlformats.org/officeDocument/2006/relationships/image" Target="../media/image1552.png"/><Relationship Id="rId72" Type="http://schemas.openxmlformats.org/officeDocument/2006/relationships/image" Target="../media/image1318.png"/><Relationship Id="rId375" Type="http://schemas.openxmlformats.org/officeDocument/2006/relationships/customXml" Target="../ink/ink627.xml"/><Relationship Id="rId582" Type="http://schemas.openxmlformats.org/officeDocument/2006/relationships/image" Target="../media/image1573.png"/><Relationship Id="rId3" Type="http://schemas.openxmlformats.org/officeDocument/2006/relationships/customXml" Target="../ink/ink441.xml"/><Relationship Id="rId235" Type="http://schemas.openxmlformats.org/officeDocument/2006/relationships/customXml" Target="../ink/ink557.xml"/><Relationship Id="rId277" Type="http://schemas.openxmlformats.org/officeDocument/2006/relationships/customXml" Target="../ink/ink578.xml"/><Relationship Id="rId400" Type="http://schemas.openxmlformats.org/officeDocument/2006/relationships/image" Target="../media/image1482.png"/><Relationship Id="rId442" Type="http://schemas.openxmlformats.org/officeDocument/2006/relationships/image" Target="../media/image1503.png"/><Relationship Id="rId484" Type="http://schemas.openxmlformats.org/officeDocument/2006/relationships/image" Target="../media/image1524.png"/><Relationship Id="rId137" Type="http://schemas.openxmlformats.org/officeDocument/2006/relationships/customXml" Target="../ink/ink508.xml"/><Relationship Id="rId302" Type="http://schemas.openxmlformats.org/officeDocument/2006/relationships/image" Target="../media/image1433.png"/><Relationship Id="rId344" Type="http://schemas.openxmlformats.org/officeDocument/2006/relationships/image" Target="../media/image1454.png"/><Relationship Id="rId41" Type="http://schemas.openxmlformats.org/officeDocument/2006/relationships/customXml" Target="../ink/ink460.xml"/><Relationship Id="rId83" Type="http://schemas.openxmlformats.org/officeDocument/2006/relationships/customXml" Target="../ink/ink481.xml"/><Relationship Id="rId179" Type="http://schemas.openxmlformats.org/officeDocument/2006/relationships/customXml" Target="../ink/ink529.xml"/><Relationship Id="rId386" Type="http://schemas.openxmlformats.org/officeDocument/2006/relationships/image" Target="../media/image1475.png"/><Relationship Id="rId551" Type="http://schemas.openxmlformats.org/officeDocument/2006/relationships/customXml" Target="../ink/ink715.xml"/><Relationship Id="rId593" Type="http://schemas.openxmlformats.org/officeDocument/2006/relationships/customXml" Target="../ink/ink736.xml"/><Relationship Id="rId607" Type="http://schemas.openxmlformats.org/officeDocument/2006/relationships/customXml" Target="../ink/ink743.xml"/><Relationship Id="rId190" Type="http://schemas.openxmlformats.org/officeDocument/2006/relationships/image" Target="../media/image1377.png"/><Relationship Id="rId204" Type="http://schemas.openxmlformats.org/officeDocument/2006/relationships/image" Target="../media/image1384.png"/><Relationship Id="rId246" Type="http://schemas.openxmlformats.org/officeDocument/2006/relationships/image" Target="../media/image1405.png"/><Relationship Id="rId288" Type="http://schemas.openxmlformats.org/officeDocument/2006/relationships/image" Target="../media/image1426.png"/><Relationship Id="rId411" Type="http://schemas.openxmlformats.org/officeDocument/2006/relationships/customXml" Target="../ink/ink645.xml"/><Relationship Id="rId453" Type="http://schemas.openxmlformats.org/officeDocument/2006/relationships/customXml" Target="../ink/ink666.xml"/><Relationship Id="rId509" Type="http://schemas.openxmlformats.org/officeDocument/2006/relationships/customXml" Target="../ink/ink694.xml"/><Relationship Id="rId106" Type="http://schemas.openxmlformats.org/officeDocument/2006/relationships/image" Target="../media/image1335.png"/><Relationship Id="rId313" Type="http://schemas.openxmlformats.org/officeDocument/2006/relationships/customXml" Target="../ink/ink596.xml"/><Relationship Id="rId495" Type="http://schemas.openxmlformats.org/officeDocument/2006/relationships/customXml" Target="../ink/ink687.xml"/><Relationship Id="rId10" Type="http://schemas.openxmlformats.org/officeDocument/2006/relationships/image" Target="../media/image1287.png"/><Relationship Id="rId52" Type="http://schemas.openxmlformats.org/officeDocument/2006/relationships/image" Target="../media/image1308.png"/><Relationship Id="rId94" Type="http://schemas.openxmlformats.org/officeDocument/2006/relationships/image" Target="../media/image1329.png"/><Relationship Id="rId148" Type="http://schemas.openxmlformats.org/officeDocument/2006/relationships/image" Target="../media/image1356.png"/><Relationship Id="rId355" Type="http://schemas.openxmlformats.org/officeDocument/2006/relationships/customXml" Target="../ink/ink617.xml"/><Relationship Id="rId397" Type="http://schemas.openxmlformats.org/officeDocument/2006/relationships/customXml" Target="../ink/ink638.xml"/><Relationship Id="rId520" Type="http://schemas.openxmlformats.org/officeDocument/2006/relationships/image" Target="../media/image1542.png"/><Relationship Id="rId562" Type="http://schemas.openxmlformats.org/officeDocument/2006/relationships/image" Target="../media/image1563.png"/><Relationship Id="rId215" Type="http://schemas.openxmlformats.org/officeDocument/2006/relationships/customXml" Target="../ink/ink547.xml"/><Relationship Id="rId257" Type="http://schemas.openxmlformats.org/officeDocument/2006/relationships/customXml" Target="../ink/ink568.xml"/><Relationship Id="rId422" Type="http://schemas.openxmlformats.org/officeDocument/2006/relationships/image" Target="../media/image1493.png"/><Relationship Id="rId464" Type="http://schemas.openxmlformats.org/officeDocument/2006/relationships/image" Target="../media/image1514.png"/><Relationship Id="rId299" Type="http://schemas.openxmlformats.org/officeDocument/2006/relationships/customXml" Target="../ink/ink589.xml"/><Relationship Id="rId63" Type="http://schemas.openxmlformats.org/officeDocument/2006/relationships/customXml" Target="../ink/ink471.xml"/><Relationship Id="rId159" Type="http://schemas.openxmlformats.org/officeDocument/2006/relationships/customXml" Target="../ink/ink519.xml"/><Relationship Id="rId366" Type="http://schemas.openxmlformats.org/officeDocument/2006/relationships/image" Target="../media/image1465.png"/><Relationship Id="rId573" Type="http://schemas.openxmlformats.org/officeDocument/2006/relationships/customXml" Target="../ink/ink726.xml"/><Relationship Id="rId226" Type="http://schemas.openxmlformats.org/officeDocument/2006/relationships/image" Target="../media/image1395.png"/><Relationship Id="rId433" Type="http://schemas.openxmlformats.org/officeDocument/2006/relationships/customXml" Target="../ink/ink656.xml"/><Relationship Id="rId74" Type="http://schemas.openxmlformats.org/officeDocument/2006/relationships/image" Target="../media/image1319.png"/><Relationship Id="rId377" Type="http://schemas.openxmlformats.org/officeDocument/2006/relationships/customXml" Target="../ink/ink628.xml"/><Relationship Id="rId500" Type="http://schemas.openxmlformats.org/officeDocument/2006/relationships/image" Target="../media/image1532.png"/><Relationship Id="rId584" Type="http://schemas.openxmlformats.org/officeDocument/2006/relationships/image" Target="../media/image1574.png"/><Relationship Id="rId5" Type="http://schemas.openxmlformats.org/officeDocument/2006/relationships/customXml" Target="../ink/ink442.xml"/><Relationship Id="rId237" Type="http://schemas.openxmlformats.org/officeDocument/2006/relationships/customXml" Target="../ink/ink558.xml"/><Relationship Id="rId444" Type="http://schemas.openxmlformats.org/officeDocument/2006/relationships/image" Target="../media/image1504.png"/><Relationship Id="rId290" Type="http://schemas.openxmlformats.org/officeDocument/2006/relationships/image" Target="../media/image1427.png"/><Relationship Id="rId304" Type="http://schemas.openxmlformats.org/officeDocument/2006/relationships/image" Target="../media/image1434.png"/><Relationship Id="rId388" Type="http://schemas.openxmlformats.org/officeDocument/2006/relationships/image" Target="../media/image1476.png"/><Relationship Id="rId511" Type="http://schemas.openxmlformats.org/officeDocument/2006/relationships/customXml" Target="../ink/ink695.xml"/><Relationship Id="rId85" Type="http://schemas.openxmlformats.org/officeDocument/2006/relationships/customXml" Target="../ink/ink482.xml"/><Relationship Id="rId150" Type="http://schemas.openxmlformats.org/officeDocument/2006/relationships/image" Target="../media/image1357.png"/><Relationship Id="rId595" Type="http://schemas.openxmlformats.org/officeDocument/2006/relationships/customXml" Target="../ink/ink737.xml"/><Relationship Id="rId248" Type="http://schemas.openxmlformats.org/officeDocument/2006/relationships/image" Target="../media/image1406.png"/><Relationship Id="rId455" Type="http://schemas.openxmlformats.org/officeDocument/2006/relationships/customXml" Target="../ink/ink667.xml"/><Relationship Id="rId12" Type="http://schemas.openxmlformats.org/officeDocument/2006/relationships/image" Target="../media/image1288.png"/><Relationship Id="rId108" Type="http://schemas.openxmlformats.org/officeDocument/2006/relationships/image" Target="../media/image1336.png"/><Relationship Id="rId315" Type="http://schemas.openxmlformats.org/officeDocument/2006/relationships/customXml" Target="../ink/ink597.xml"/><Relationship Id="rId522" Type="http://schemas.openxmlformats.org/officeDocument/2006/relationships/image" Target="../media/image1543.png"/><Relationship Id="rId96" Type="http://schemas.openxmlformats.org/officeDocument/2006/relationships/image" Target="../media/image1330.png"/><Relationship Id="rId161" Type="http://schemas.openxmlformats.org/officeDocument/2006/relationships/customXml" Target="../ink/ink520.xml"/><Relationship Id="rId399" Type="http://schemas.openxmlformats.org/officeDocument/2006/relationships/customXml" Target="../ink/ink639.xml"/><Relationship Id="rId259" Type="http://schemas.openxmlformats.org/officeDocument/2006/relationships/customXml" Target="../ink/ink569.xml"/><Relationship Id="rId466" Type="http://schemas.openxmlformats.org/officeDocument/2006/relationships/image" Target="../media/image1515.png"/><Relationship Id="rId23" Type="http://schemas.openxmlformats.org/officeDocument/2006/relationships/customXml" Target="../ink/ink451.xml"/><Relationship Id="rId119" Type="http://schemas.openxmlformats.org/officeDocument/2006/relationships/customXml" Target="../ink/ink499.xml"/><Relationship Id="rId326" Type="http://schemas.openxmlformats.org/officeDocument/2006/relationships/image" Target="../media/image1445.png"/><Relationship Id="rId533" Type="http://schemas.openxmlformats.org/officeDocument/2006/relationships/customXml" Target="../ink/ink706.xml"/><Relationship Id="rId172" Type="http://schemas.openxmlformats.org/officeDocument/2006/relationships/image" Target="../media/image1368.png"/><Relationship Id="rId477" Type="http://schemas.openxmlformats.org/officeDocument/2006/relationships/customXml" Target="../ink/ink678.xml"/><Relationship Id="rId600" Type="http://schemas.openxmlformats.org/officeDocument/2006/relationships/image" Target="../media/image1582.png"/><Relationship Id="rId337" Type="http://schemas.openxmlformats.org/officeDocument/2006/relationships/customXml" Target="../ink/ink608.xml"/><Relationship Id="rId34" Type="http://schemas.openxmlformats.org/officeDocument/2006/relationships/image" Target="../media/image1299.png"/><Relationship Id="rId544" Type="http://schemas.openxmlformats.org/officeDocument/2006/relationships/image" Target="../media/image1554.png"/><Relationship Id="rId183" Type="http://schemas.openxmlformats.org/officeDocument/2006/relationships/customXml" Target="../ink/ink531.xml"/><Relationship Id="rId390" Type="http://schemas.openxmlformats.org/officeDocument/2006/relationships/image" Target="../media/image1477.png"/><Relationship Id="rId404" Type="http://schemas.openxmlformats.org/officeDocument/2006/relationships/image" Target="../media/image1484.png"/><Relationship Id="rId250" Type="http://schemas.openxmlformats.org/officeDocument/2006/relationships/image" Target="../media/image1407.png"/><Relationship Id="rId488" Type="http://schemas.openxmlformats.org/officeDocument/2006/relationships/image" Target="../media/image1526.png"/><Relationship Id="rId45" Type="http://schemas.openxmlformats.org/officeDocument/2006/relationships/customXml" Target="../ink/ink462.xml"/><Relationship Id="rId110" Type="http://schemas.openxmlformats.org/officeDocument/2006/relationships/image" Target="../media/image1337.png"/><Relationship Id="rId348" Type="http://schemas.openxmlformats.org/officeDocument/2006/relationships/image" Target="../media/image1456.png"/><Relationship Id="rId555" Type="http://schemas.openxmlformats.org/officeDocument/2006/relationships/customXml" Target="../ink/ink717.xml"/><Relationship Id="rId194" Type="http://schemas.openxmlformats.org/officeDocument/2006/relationships/image" Target="../media/image1379.png"/><Relationship Id="rId208" Type="http://schemas.openxmlformats.org/officeDocument/2006/relationships/image" Target="../media/image1386.png"/><Relationship Id="rId415" Type="http://schemas.openxmlformats.org/officeDocument/2006/relationships/customXml" Target="../ink/ink647.xml"/><Relationship Id="rId261" Type="http://schemas.openxmlformats.org/officeDocument/2006/relationships/customXml" Target="../ink/ink570.xml"/><Relationship Id="rId499" Type="http://schemas.openxmlformats.org/officeDocument/2006/relationships/customXml" Target="../ink/ink689.xml"/><Relationship Id="rId56" Type="http://schemas.openxmlformats.org/officeDocument/2006/relationships/image" Target="../media/image1310.png"/><Relationship Id="rId359" Type="http://schemas.openxmlformats.org/officeDocument/2006/relationships/customXml" Target="../ink/ink619.xml"/><Relationship Id="rId566" Type="http://schemas.openxmlformats.org/officeDocument/2006/relationships/image" Target="../media/image1565.png"/></Relationships>
</file>

<file path=ppt/slides/_rels/slide45.xml.rels><?xml version="1.0" encoding="UTF-8" standalone="yes"?>
<Relationships xmlns="http://schemas.openxmlformats.org/package/2006/relationships"><Relationship Id="rId117" Type="http://schemas.openxmlformats.org/officeDocument/2006/relationships/customXml" Target="../ink/ink801.xml"/><Relationship Id="rId299" Type="http://schemas.openxmlformats.org/officeDocument/2006/relationships/customXml" Target="../ink/ink892.xml"/><Relationship Id="rId21" Type="http://schemas.openxmlformats.org/officeDocument/2006/relationships/customXml" Target="../ink/ink753.xml"/><Relationship Id="rId63" Type="http://schemas.openxmlformats.org/officeDocument/2006/relationships/customXml" Target="../ink/ink774.xml"/><Relationship Id="rId159" Type="http://schemas.openxmlformats.org/officeDocument/2006/relationships/customXml" Target="../ink/ink822.xml"/><Relationship Id="rId324" Type="http://schemas.openxmlformats.org/officeDocument/2006/relationships/image" Target="../media/image1270.png"/><Relationship Id="rId170" Type="http://schemas.openxmlformats.org/officeDocument/2006/relationships/image" Target="../media/image1193.png"/><Relationship Id="rId226" Type="http://schemas.openxmlformats.org/officeDocument/2006/relationships/image" Target="../media/image1221.png"/><Relationship Id="rId268" Type="http://schemas.openxmlformats.org/officeDocument/2006/relationships/image" Target="../media/image1242.png"/><Relationship Id="rId32" Type="http://schemas.openxmlformats.org/officeDocument/2006/relationships/image" Target="../media/image1124.png"/><Relationship Id="rId74" Type="http://schemas.openxmlformats.org/officeDocument/2006/relationships/image" Target="../media/image1145.png"/><Relationship Id="rId128" Type="http://schemas.openxmlformats.org/officeDocument/2006/relationships/image" Target="../media/image1172.png"/><Relationship Id="rId335" Type="http://schemas.openxmlformats.org/officeDocument/2006/relationships/customXml" Target="../ink/ink910.xml"/><Relationship Id="rId5" Type="http://schemas.openxmlformats.org/officeDocument/2006/relationships/customXml" Target="../ink/ink745.xml"/><Relationship Id="rId181" Type="http://schemas.openxmlformats.org/officeDocument/2006/relationships/customXml" Target="../ink/ink833.xml"/><Relationship Id="rId237" Type="http://schemas.openxmlformats.org/officeDocument/2006/relationships/customXml" Target="../ink/ink861.xml"/><Relationship Id="rId279" Type="http://schemas.openxmlformats.org/officeDocument/2006/relationships/customXml" Target="../ink/ink882.xml"/><Relationship Id="rId43" Type="http://schemas.openxmlformats.org/officeDocument/2006/relationships/customXml" Target="../ink/ink764.xml"/><Relationship Id="rId139" Type="http://schemas.openxmlformats.org/officeDocument/2006/relationships/customXml" Target="../ink/ink812.xml"/><Relationship Id="rId290" Type="http://schemas.openxmlformats.org/officeDocument/2006/relationships/image" Target="../media/image1253.png"/><Relationship Id="rId304" Type="http://schemas.openxmlformats.org/officeDocument/2006/relationships/image" Target="../media/image1260.png"/><Relationship Id="rId346" Type="http://schemas.openxmlformats.org/officeDocument/2006/relationships/image" Target="../media/image1281.png"/><Relationship Id="rId85" Type="http://schemas.openxmlformats.org/officeDocument/2006/relationships/customXml" Target="../ink/ink785.xml"/><Relationship Id="rId150" Type="http://schemas.openxmlformats.org/officeDocument/2006/relationships/image" Target="../media/image1183.png"/><Relationship Id="rId192" Type="http://schemas.openxmlformats.org/officeDocument/2006/relationships/image" Target="../media/image1204.png"/><Relationship Id="rId206" Type="http://schemas.openxmlformats.org/officeDocument/2006/relationships/image" Target="../media/image1211.png"/><Relationship Id="rId248" Type="http://schemas.openxmlformats.org/officeDocument/2006/relationships/image" Target="../media/image1232.png"/><Relationship Id="rId12" Type="http://schemas.openxmlformats.org/officeDocument/2006/relationships/image" Target="../media/image1114.png"/><Relationship Id="rId108" Type="http://schemas.openxmlformats.org/officeDocument/2006/relationships/image" Target="../media/image1162.png"/><Relationship Id="rId315" Type="http://schemas.openxmlformats.org/officeDocument/2006/relationships/customXml" Target="../ink/ink900.xml"/><Relationship Id="rId54" Type="http://schemas.openxmlformats.org/officeDocument/2006/relationships/image" Target="../media/image1135.png"/><Relationship Id="rId96" Type="http://schemas.openxmlformats.org/officeDocument/2006/relationships/image" Target="../media/image1156.png"/><Relationship Id="rId161" Type="http://schemas.openxmlformats.org/officeDocument/2006/relationships/customXml" Target="../ink/ink823.xml"/><Relationship Id="rId217" Type="http://schemas.openxmlformats.org/officeDocument/2006/relationships/customXml" Target="../ink/ink851.xml"/><Relationship Id="rId259" Type="http://schemas.openxmlformats.org/officeDocument/2006/relationships/customXml" Target="../ink/ink872.xml"/><Relationship Id="rId23" Type="http://schemas.openxmlformats.org/officeDocument/2006/relationships/customXml" Target="../ink/ink754.xml"/><Relationship Id="rId119" Type="http://schemas.openxmlformats.org/officeDocument/2006/relationships/customXml" Target="../ink/ink802.xml"/><Relationship Id="rId270" Type="http://schemas.openxmlformats.org/officeDocument/2006/relationships/image" Target="../media/image1243.png"/><Relationship Id="rId326" Type="http://schemas.openxmlformats.org/officeDocument/2006/relationships/image" Target="../media/image1271.png"/><Relationship Id="rId65" Type="http://schemas.openxmlformats.org/officeDocument/2006/relationships/customXml" Target="../ink/ink775.xml"/><Relationship Id="rId130" Type="http://schemas.openxmlformats.org/officeDocument/2006/relationships/image" Target="../media/image1173.png"/><Relationship Id="rId172" Type="http://schemas.openxmlformats.org/officeDocument/2006/relationships/image" Target="../media/image1194.png"/><Relationship Id="rId228" Type="http://schemas.openxmlformats.org/officeDocument/2006/relationships/image" Target="../media/image1222.png"/><Relationship Id="rId281" Type="http://schemas.openxmlformats.org/officeDocument/2006/relationships/customXml" Target="../ink/ink883.xml"/><Relationship Id="rId337" Type="http://schemas.openxmlformats.org/officeDocument/2006/relationships/customXml" Target="../ink/ink911.xml"/><Relationship Id="rId34" Type="http://schemas.openxmlformats.org/officeDocument/2006/relationships/image" Target="../media/image1125.png"/><Relationship Id="rId76" Type="http://schemas.openxmlformats.org/officeDocument/2006/relationships/image" Target="../media/image1146.png"/><Relationship Id="rId141" Type="http://schemas.openxmlformats.org/officeDocument/2006/relationships/customXml" Target="../ink/ink813.xml"/><Relationship Id="rId7" Type="http://schemas.openxmlformats.org/officeDocument/2006/relationships/customXml" Target="../ink/ink746.xml"/><Relationship Id="rId183" Type="http://schemas.openxmlformats.org/officeDocument/2006/relationships/customXml" Target="../ink/ink834.xml"/><Relationship Id="rId239" Type="http://schemas.openxmlformats.org/officeDocument/2006/relationships/customXml" Target="../ink/ink862.xml"/><Relationship Id="rId250" Type="http://schemas.openxmlformats.org/officeDocument/2006/relationships/image" Target="../media/image1233.png"/><Relationship Id="rId292" Type="http://schemas.openxmlformats.org/officeDocument/2006/relationships/image" Target="../media/image1254.png"/><Relationship Id="rId306" Type="http://schemas.openxmlformats.org/officeDocument/2006/relationships/image" Target="../media/image1261.png"/><Relationship Id="rId45" Type="http://schemas.openxmlformats.org/officeDocument/2006/relationships/customXml" Target="../ink/ink765.xml"/><Relationship Id="rId87" Type="http://schemas.openxmlformats.org/officeDocument/2006/relationships/customXml" Target="../ink/ink786.xml"/><Relationship Id="rId110" Type="http://schemas.openxmlformats.org/officeDocument/2006/relationships/image" Target="../media/image1163.png"/><Relationship Id="rId152" Type="http://schemas.openxmlformats.org/officeDocument/2006/relationships/image" Target="../media/image1184.png"/><Relationship Id="rId194" Type="http://schemas.openxmlformats.org/officeDocument/2006/relationships/image" Target="../media/image1205.png"/><Relationship Id="rId208" Type="http://schemas.openxmlformats.org/officeDocument/2006/relationships/image" Target="../media/image1212.png"/><Relationship Id="rId261" Type="http://schemas.openxmlformats.org/officeDocument/2006/relationships/customXml" Target="../ink/ink873.xml"/><Relationship Id="rId14" Type="http://schemas.openxmlformats.org/officeDocument/2006/relationships/image" Target="../media/image1115.png"/><Relationship Id="rId35" Type="http://schemas.openxmlformats.org/officeDocument/2006/relationships/customXml" Target="../ink/ink760.xml"/><Relationship Id="rId56" Type="http://schemas.openxmlformats.org/officeDocument/2006/relationships/image" Target="../media/image1136.png"/><Relationship Id="rId77" Type="http://schemas.openxmlformats.org/officeDocument/2006/relationships/customXml" Target="../ink/ink781.xml"/><Relationship Id="rId100" Type="http://schemas.openxmlformats.org/officeDocument/2006/relationships/image" Target="../media/image1158.png"/><Relationship Id="rId282" Type="http://schemas.openxmlformats.org/officeDocument/2006/relationships/image" Target="../media/image1249.png"/><Relationship Id="rId317" Type="http://schemas.openxmlformats.org/officeDocument/2006/relationships/customXml" Target="../ink/ink901.xml"/><Relationship Id="rId338" Type="http://schemas.openxmlformats.org/officeDocument/2006/relationships/image" Target="../media/image1277.png"/><Relationship Id="rId8" Type="http://schemas.openxmlformats.org/officeDocument/2006/relationships/image" Target="../media/image1112.png"/><Relationship Id="rId98" Type="http://schemas.openxmlformats.org/officeDocument/2006/relationships/image" Target="../media/image1157.png"/><Relationship Id="rId121" Type="http://schemas.openxmlformats.org/officeDocument/2006/relationships/customXml" Target="../ink/ink803.xml"/><Relationship Id="rId142" Type="http://schemas.openxmlformats.org/officeDocument/2006/relationships/image" Target="../media/image1179.png"/><Relationship Id="rId163" Type="http://schemas.openxmlformats.org/officeDocument/2006/relationships/customXml" Target="../ink/ink824.xml"/><Relationship Id="rId184" Type="http://schemas.openxmlformats.org/officeDocument/2006/relationships/image" Target="../media/image1200.png"/><Relationship Id="rId219" Type="http://schemas.openxmlformats.org/officeDocument/2006/relationships/customXml" Target="../ink/ink852.xml"/><Relationship Id="rId230" Type="http://schemas.openxmlformats.org/officeDocument/2006/relationships/image" Target="../media/image1223.png"/><Relationship Id="rId251" Type="http://schemas.openxmlformats.org/officeDocument/2006/relationships/customXml" Target="../ink/ink868.xml"/><Relationship Id="rId25" Type="http://schemas.openxmlformats.org/officeDocument/2006/relationships/customXml" Target="../ink/ink755.xml"/><Relationship Id="rId46" Type="http://schemas.openxmlformats.org/officeDocument/2006/relationships/image" Target="../media/image1131.png"/><Relationship Id="rId67" Type="http://schemas.openxmlformats.org/officeDocument/2006/relationships/customXml" Target="../ink/ink776.xml"/><Relationship Id="rId272" Type="http://schemas.openxmlformats.org/officeDocument/2006/relationships/image" Target="../media/image1244.png"/><Relationship Id="rId293" Type="http://schemas.openxmlformats.org/officeDocument/2006/relationships/customXml" Target="../ink/ink889.xml"/><Relationship Id="rId307" Type="http://schemas.openxmlformats.org/officeDocument/2006/relationships/customXml" Target="../ink/ink896.xml"/><Relationship Id="rId328" Type="http://schemas.openxmlformats.org/officeDocument/2006/relationships/image" Target="../media/image1272.png"/><Relationship Id="rId88" Type="http://schemas.openxmlformats.org/officeDocument/2006/relationships/image" Target="../media/image1152.png"/><Relationship Id="rId111" Type="http://schemas.openxmlformats.org/officeDocument/2006/relationships/customXml" Target="../ink/ink798.xml"/><Relationship Id="rId132" Type="http://schemas.openxmlformats.org/officeDocument/2006/relationships/image" Target="../media/image1174.png"/><Relationship Id="rId153" Type="http://schemas.openxmlformats.org/officeDocument/2006/relationships/customXml" Target="../ink/ink819.xml"/><Relationship Id="rId174" Type="http://schemas.openxmlformats.org/officeDocument/2006/relationships/image" Target="../media/image1195.png"/><Relationship Id="rId195" Type="http://schemas.openxmlformats.org/officeDocument/2006/relationships/customXml" Target="../ink/ink840.xml"/><Relationship Id="rId209" Type="http://schemas.openxmlformats.org/officeDocument/2006/relationships/customXml" Target="../ink/ink847.xml"/><Relationship Id="rId220" Type="http://schemas.openxmlformats.org/officeDocument/2006/relationships/image" Target="../media/image1218.png"/><Relationship Id="rId241" Type="http://schemas.openxmlformats.org/officeDocument/2006/relationships/customXml" Target="../ink/ink863.xml"/><Relationship Id="rId15" Type="http://schemas.openxmlformats.org/officeDocument/2006/relationships/customXml" Target="../ink/ink750.xml"/><Relationship Id="rId36" Type="http://schemas.openxmlformats.org/officeDocument/2006/relationships/image" Target="../media/image1126.png"/><Relationship Id="rId57" Type="http://schemas.openxmlformats.org/officeDocument/2006/relationships/customXml" Target="../ink/ink771.xml"/><Relationship Id="rId262" Type="http://schemas.openxmlformats.org/officeDocument/2006/relationships/image" Target="../media/image1239.png"/><Relationship Id="rId283" Type="http://schemas.openxmlformats.org/officeDocument/2006/relationships/customXml" Target="../ink/ink884.xml"/><Relationship Id="rId318" Type="http://schemas.openxmlformats.org/officeDocument/2006/relationships/image" Target="../media/image1267.png"/><Relationship Id="rId339" Type="http://schemas.openxmlformats.org/officeDocument/2006/relationships/customXml" Target="../ink/ink912.xml"/><Relationship Id="rId78" Type="http://schemas.openxmlformats.org/officeDocument/2006/relationships/image" Target="../media/image1147.png"/><Relationship Id="rId99" Type="http://schemas.openxmlformats.org/officeDocument/2006/relationships/customXml" Target="../ink/ink792.xml"/><Relationship Id="rId101" Type="http://schemas.openxmlformats.org/officeDocument/2006/relationships/customXml" Target="../ink/ink793.xml"/><Relationship Id="rId122" Type="http://schemas.openxmlformats.org/officeDocument/2006/relationships/image" Target="../media/image1169.png"/><Relationship Id="rId143" Type="http://schemas.openxmlformats.org/officeDocument/2006/relationships/customXml" Target="../ink/ink814.xml"/><Relationship Id="rId164" Type="http://schemas.openxmlformats.org/officeDocument/2006/relationships/image" Target="../media/image1190.png"/><Relationship Id="rId185" Type="http://schemas.openxmlformats.org/officeDocument/2006/relationships/customXml" Target="../ink/ink835.xml"/><Relationship Id="rId9" Type="http://schemas.openxmlformats.org/officeDocument/2006/relationships/customXml" Target="../ink/ink747.xml"/><Relationship Id="rId210" Type="http://schemas.openxmlformats.org/officeDocument/2006/relationships/image" Target="../media/image1213.png"/><Relationship Id="rId26" Type="http://schemas.openxmlformats.org/officeDocument/2006/relationships/image" Target="../media/image1121.png"/><Relationship Id="rId231" Type="http://schemas.openxmlformats.org/officeDocument/2006/relationships/customXml" Target="../ink/ink858.xml"/><Relationship Id="rId252" Type="http://schemas.openxmlformats.org/officeDocument/2006/relationships/image" Target="../media/image1234.png"/><Relationship Id="rId273" Type="http://schemas.openxmlformats.org/officeDocument/2006/relationships/customXml" Target="../ink/ink879.xml"/><Relationship Id="rId294" Type="http://schemas.openxmlformats.org/officeDocument/2006/relationships/image" Target="../media/image1255.png"/><Relationship Id="rId308" Type="http://schemas.openxmlformats.org/officeDocument/2006/relationships/image" Target="../media/image1262.png"/><Relationship Id="rId329" Type="http://schemas.openxmlformats.org/officeDocument/2006/relationships/customXml" Target="../ink/ink907.xml"/><Relationship Id="rId47" Type="http://schemas.openxmlformats.org/officeDocument/2006/relationships/customXml" Target="../ink/ink766.xml"/><Relationship Id="rId68" Type="http://schemas.openxmlformats.org/officeDocument/2006/relationships/image" Target="../media/image1142.png"/><Relationship Id="rId89" Type="http://schemas.openxmlformats.org/officeDocument/2006/relationships/customXml" Target="../ink/ink787.xml"/><Relationship Id="rId112" Type="http://schemas.openxmlformats.org/officeDocument/2006/relationships/image" Target="../media/image1164.png"/><Relationship Id="rId133" Type="http://schemas.openxmlformats.org/officeDocument/2006/relationships/customXml" Target="../ink/ink809.xml"/><Relationship Id="rId154" Type="http://schemas.openxmlformats.org/officeDocument/2006/relationships/image" Target="../media/image1185.png"/><Relationship Id="rId175" Type="http://schemas.openxmlformats.org/officeDocument/2006/relationships/customXml" Target="../ink/ink830.xml"/><Relationship Id="rId340" Type="http://schemas.openxmlformats.org/officeDocument/2006/relationships/image" Target="../media/image1278.png"/><Relationship Id="rId196" Type="http://schemas.openxmlformats.org/officeDocument/2006/relationships/image" Target="../media/image1206.png"/><Relationship Id="rId200" Type="http://schemas.openxmlformats.org/officeDocument/2006/relationships/image" Target="../media/image1208.png"/><Relationship Id="rId16" Type="http://schemas.openxmlformats.org/officeDocument/2006/relationships/image" Target="../media/image1116.png"/><Relationship Id="rId221" Type="http://schemas.openxmlformats.org/officeDocument/2006/relationships/customXml" Target="../ink/ink853.xml"/><Relationship Id="rId242" Type="http://schemas.openxmlformats.org/officeDocument/2006/relationships/image" Target="../media/image1229.png"/><Relationship Id="rId263" Type="http://schemas.openxmlformats.org/officeDocument/2006/relationships/customXml" Target="../ink/ink874.xml"/><Relationship Id="rId284" Type="http://schemas.openxmlformats.org/officeDocument/2006/relationships/image" Target="../media/image1250.png"/><Relationship Id="rId319" Type="http://schemas.openxmlformats.org/officeDocument/2006/relationships/customXml" Target="../ink/ink902.xml"/><Relationship Id="rId37" Type="http://schemas.openxmlformats.org/officeDocument/2006/relationships/customXml" Target="../ink/ink761.xml"/><Relationship Id="rId58" Type="http://schemas.openxmlformats.org/officeDocument/2006/relationships/image" Target="../media/image1137.png"/><Relationship Id="rId79" Type="http://schemas.openxmlformats.org/officeDocument/2006/relationships/customXml" Target="../ink/ink782.xml"/><Relationship Id="rId102" Type="http://schemas.openxmlformats.org/officeDocument/2006/relationships/image" Target="../media/image1159.png"/><Relationship Id="rId123" Type="http://schemas.openxmlformats.org/officeDocument/2006/relationships/customXml" Target="../ink/ink804.xml"/><Relationship Id="rId144" Type="http://schemas.openxmlformats.org/officeDocument/2006/relationships/image" Target="../media/image1180.png"/><Relationship Id="rId330" Type="http://schemas.openxmlformats.org/officeDocument/2006/relationships/image" Target="../media/image1273.png"/><Relationship Id="rId90" Type="http://schemas.openxmlformats.org/officeDocument/2006/relationships/image" Target="../media/image1153.png"/><Relationship Id="rId165" Type="http://schemas.openxmlformats.org/officeDocument/2006/relationships/customXml" Target="../ink/ink825.xml"/><Relationship Id="rId186" Type="http://schemas.openxmlformats.org/officeDocument/2006/relationships/image" Target="../media/image1201.png"/><Relationship Id="rId211" Type="http://schemas.openxmlformats.org/officeDocument/2006/relationships/customXml" Target="../ink/ink848.xml"/><Relationship Id="rId232" Type="http://schemas.openxmlformats.org/officeDocument/2006/relationships/image" Target="../media/image1224.png"/><Relationship Id="rId253" Type="http://schemas.openxmlformats.org/officeDocument/2006/relationships/customXml" Target="../ink/ink869.xml"/><Relationship Id="rId274" Type="http://schemas.openxmlformats.org/officeDocument/2006/relationships/image" Target="../media/image1245.png"/><Relationship Id="rId295" Type="http://schemas.openxmlformats.org/officeDocument/2006/relationships/customXml" Target="../ink/ink890.xml"/><Relationship Id="rId309" Type="http://schemas.openxmlformats.org/officeDocument/2006/relationships/customXml" Target="../ink/ink897.xml"/><Relationship Id="rId27" Type="http://schemas.openxmlformats.org/officeDocument/2006/relationships/customXml" Target="../ink/ink756.xml"/><Relationship Id="rId48" Type="http://schemas.openxmlformats.org/officeDocument/2006/relationships/image" Target="../media/image1132.png"/><Relationship Id="rId69" Type="http://schemas.openxmlformats.org/officeDocument/2006/relationships/customXml" Target="../ink/ink777.xml"/><Relationship Id="rId113" Type="http://schemas.openxmlformats.org/officeDocument/2006/relationships/customXml" Target="../ink/ink799.xml"/><Relationship Id="rId134" Type="http://schemas.openxmlformats.org/officeDocument/2006/relationships/image" Target="../media/image1175.png"/><Relationship Id="rId320" Type="http://schemas.openxmlformats.org/officeDocument/2006/relationships/image" Target="../media/image1268.png"/><Relationship Id="rId80" Type="http://schemas.openxmlformats.org/officeDocument/2006/relationships/image" Target="../media/image1148.png"/><Relationship Id="rId155" Type="http://schemas.openxmlformats.org/officeDocument/2006/relationships/customXml" Target="../ink/ink820.xml"/><Relationship Id="rId176" Type="http://schemas.openxmlformats.org/officeDocument/2006/relationships/image" Target="../media/image1196.png"/><Relationship Id="rId197" Type="http://schemas.openxmlformats.org/officeDocument/2006/relationships/customXml" Target="../ink/ink841.xml"/><Relationship Id="rId341" Type="http://schemas.openxmlformats.org/officeDocument/2006/relationships/customXml" Target="../ink/ink913.xml"/><Relationship Id="rId201" Type="http://schemas.openxmlformats.org/officeDocument/2006/relationships/customXml" Target="../ink/ink843.xml"/><Relationship Id="rId222" Type="http://schemas.openxmlformats.org/officeDocument/2006/relationships/image" Target="../media/image1219.png"/><Relationship Id="rId243" Type="http://schemas.openxmlformats.org/officeDocument/2006/relationships/customXml" Target="../ink/ink864.xml"/><Relationship Id="rId264" Type="http://schemas.openxmlformats.org/officeDocument/2006/relationships/image" Target="../media/image1240.png"/><Relationship Id="rId285" Type="http://schemas.openxmlformats.org/officeDocument/2006/relationships/customXml" Target="../ink/ink885.xml"/><Relationship Id="rId17" Type="http://schemas.openxmlformats.org/officeDocument/2006/relationships/customXml" Target="../ink/ink751.xml"/><Relationship Id="rId38" Type="http://schemas.openxmlformats.org/officeDocument/2006/relationships/image" Target="../media/image1127.png"/><Relationship Id="rId59" Type="http://schemas.openxmlformats.org/officeDocument/2006/relationships/customXml" Target="../ink/ink772.xml"/><Relationship Id="rId103" Type="http://schemas.openxmlformats.org/officeDocument/2006/relationships/customXml" Target="../ink/ink794.xml"/><Relationship Id="rId124" Type="http://schemas.openxmlformats.org/officeDocument/2006/relationships/image" Target="../media/image1170.png"/><Relationship Id="rId310" Type="http://schemas.openxmlformats.org/officeDocument/2006/relationships/image" Target="../media/image1263.png"/><Relationship Id="rId70" Type="http://schemas.openxmlformats.org/officeDocument/2006/relationships/image" Target="../media/image1143.png"/><Relationship Id="rId91" Type="http://schemas.openxmlformats.org/officeDocument/2006/relationships/customXml" Target="../ink/ink788.xml"/><Relationship Id="rId145" Type="http://schemas.openxmlformats.org/officeDocument/2006/relationships/customXml" Target="../ink/ink815.xml"/><Relationship Id="rId166" Type="http://schemas.openxmlformats.org/officeDocument/2006/relationships/image" Target="../media/image1191.png"/><Relationship Id="rId187" Type="http://schemas.openxmlformats.org/officeDocument/2006/relationships/customXml" Target="../ink/ink836.xml"/><Relationship Id="rId331" Type="http://schemas.openxmlformats.org/officeDocument/2006/relationships/customXml" Target="../ink/ink908.xml"/><Relationship Id="rId1" Type="http://schemas.openxmlformats.org/officeDocument/2006/relationships/slideLayout" Target="../slideLayouts/slideLayout7.xml"/><Relationship Id="rId212" Type="http://schemas.openxmlformats.org/officeDocument/2006/relationships/image" Target="../media/image1214.png"/><Relationship Id="rId233" Type="http://schemas.openxmlformats.org/officeDocument/2006/relationships/customXml" Target="../ink/ink859.xml"/><Relationship Id="rId254" Type="http://schemas.openxmlformats.org/officeDocument/2006/relationships/image" Target="../media/image1235.png"/><Relationship Id="rId28" Type="http://schemas.openxmlformats.org/officeDocument/2006/relationships/image" Target="../media/image1122.png"/><Relationship Id="rId49" Type="http://schemas.openxmlformats.org/officeDocument/2006/relationships/customXml" Target="../ink/ink767.xml"/><Relationship Id="rId114" Type="http://schemas.openxmlformats.org/officeDocument/2006/relationships/image" Target="../media/image1165.png"/><Relationship Id="rId275" Type="http://schemas.openxmlformats.org/officeDocument/2006/relationships/customXml" Target="../ink/ink880.xml"/><Relationship Id="rId296" Type="http://schemas.openxmlformats.org/officeDocument/2006/relationships/image" Target="../media/image1256.png"/><Relationship Id="rId300" Type="http://schemas.openxmlformats.org/officeDocument/2006/relationships/image" Target="../media/image1258.png"/><Relationship Id="rId60" Type="http://schemas.openxmlformats.org/officeDocument/2006/relationships/image" Target="../media/image1138.png"/><Relationship Id="rId81" Type="http://schemas.openxmlformats.org/officeDocument/2006/relationships/customXml" Target="../ink/ink783.xml"/><Relationship Id="rId135" Type="http://schemas.openxmlformats.org/officeDocument/2006/relationships/customXml" Target="../ink/ink810.xml"/><Relationship Id="rId156" Type="http://schemas.openxmlformats.org/officeDocument/2006/relationships/image" Target="../media/image1186.png"/><Relationship Id="rId177" Type="http://schemas.openxmlformats.org/officeDocument/2006/relationships/customXml" Target="../ink/ink831.xml"/><Relationship Id="rId198" Type="http://schemas.openxmlformats.org/officeDocument/2006/relationships/image" Target="../media/image1207.png"/><Relationship Id="rId321" Type="http://schemas.openxmlformats.org/officeDocument/2006/relationships/customXml" Target="../ink/ink903.xml"/><Relationship Id="rId342" Type="http://schemas.openxmlformats.org/officeDocument/2006/relationships/image" Target="../media/image1279.png"/><Relationship Id="rId202" Type="http://schemas.openxmlformats.org/officeDocument/2006/relationships/image" Target="../media/image1209.png"/><Relationship Id="rId223" Type="http://schemas.openxmlformats.org/officeDocument/2006/relationships/customXml" Target="../ink/ink854.xml"/><Relationship Id="rId244" Type="http://schemas.openxmlformats.org/officeDocument/2006/relationships/image" Target="../media/image1230.png"/><Relationship Id="rId18" Type="http://schemas.openxmlformats.org/officeDocument/2006/relationships/image" Target="../media/image1117.png"/><Relationship Id="rId39" Type="http://schemas.openxmlformats.org/officeDocument/2006/relationships/customXml" Target="../ink/ink762.xml"/><Relationship Id="rId265" Type="http://schemas.openxmlformats.org/officeDocument/2006/relationships/customXml" Target="../ink/ink875.xml"/><Relationship Id="rId286" Type="http://schemas.openxmlformats.org/officeDocument/2006/relationships/image" Target="../media/image1251.png"/><Relationship Id="rId50" Type="http://schemas.openxmlformats.org/officeDocument/2006/relationships/image" Target="../media/image1133.png"/><Relationship Id="rId104" Type="http://schemas.openxmlformats.org/officeDocument/2006/relationships/image" Target="../media/image1160.png"/><Relationship Id="rId125" Type="http://schemas.openxmlformats.org/officeDocument/2006/relationships/customXml" Target="../ink/ink805.xml"/><Relationship Id="rId146" Type="http://schemas.openxmlformats.org/officeDocument/2006/relationships/image" Target="../media/image1181.png"/><Relationship Id="rId167" Type="http://schemas.openxmlformats.org/officeDocument/2006/relationships/customXml" Target="../ink/ink826.xml"/><Relationship Id="rId188" Type="http://schemas.openxmlformats.org/officeDocument/2006/relationships/image" Target="../media/image1202.png"/><Relationship Id="rId311" Type="http://schemas.openxmlformats.org/officeDocument/2006/relationships/customXml" Target="../ink/ink898.xml"/><Relationship Id="rId332" Type="http://schemas.openxmlformats.org/officeDocument/2006/relationships/image" Target="../media/image1274.png"/><Relationship Id="rId71" Type="http://schemas.openxmlformats.org/officeDocument/2006/relationships/customXml" Target="../ink/ink778.xml"/><Relationship Id="rId92" Type="http://schemas.openxmlformats.org/officeDocument/2006/relationships/image" Target="../media/image1154.png"/><Relationship Id="rId213" Type="http://schemas.openxmlformats.org/officeDocument/2006/relationships/customXml" Target="../ink/ink849.xml"/><Relationship Id="rId234" Type="http://schemas.openxmlformats.org/officeDocument/2006/relationships/image" Target="../media/image1225.png"/><Relationship Id="rId2" Type="http://schemas.openxmlformats.org/officeDocument/2006/relationships/notesSlide" Target="../notesSlides/notesSlide3.xml"/><Relationship Id="rId29" Type="http://schemas.openxmlformats.org/officeDocument/2006/relationships/customXml" Target="../ink/ink757.xml"/><Relationship Id="rId255" Type="http://schemas.openxmlformats.org/officeDocument/2006/relationships/customXml" Target="../ink/ink870.xml"/><Relationship Id="rId276" Type="http://schemas.openxmlformats.org/officeDocument/2006/relationships/image" Target="../media/image1246.png"/><Relationship Id="rId297" Type="http://schemas.openxmlformats.org/officeDocument/2006/relationships/customXml" Target="../ink/ink891.xml"/><Relationship Id="rId40" Type="http://schemas.openxmlformats.org/officeDocument/2006/relationships/image" Target="../media/image1128.png"/><Relationship Id="rId115" Type="http://schemas.openxmlformats.org/officeDocument/2006/relationships/customXml" Target="../ink/ink800.xml"/><Relationship Id="rId136" Type="http://schemas.openxmlformats.org/officeDocument/2006/relationships/image" Target="../media/image1176.png"/><Relationship Id="rId157" Type="http://schemas.openxmlformats.org/officeDocument/2006/relationships/customXml" Target="../ink/ink821.xml"/><Relationship Id="rId178" Type="http://schemas.openxmlformats.org/officeDocument/2006/relationships/image" Target="../media/image1197.png"/><Relationship Id="rId301" Type="http://schemas.openxmlformats.org/officeDocument/2006/relationships/customXml" Target="../ink/ink893.xml"/><Relationship Id="rId322" Type="http://schemas.openxmlformats.org/officeDocument/2006/relationships/image" Target="../media/image1269.png"/><Relationship Id="rId343" Type="http://schemas.openxmlformats.org/officeDocument/2006/relationships/customXml" Target="../ink/ink914.xml"/><Relationship Id="rId61" Type="http://schemas.openxmlformats.org/officeDocument/2006/relationships/customXml" Target="../ink/ink773.xml"/><Relationship Id="rId82" Type="http://schemas.openxmlformats.org/officeDocument/2006/relationships/image" Target="../media/image1149.png"/><Relationship Id="rId199" Type="http://schemas.openxmlformats.org/officeDocument/2006/relationships/customXml" Target="../ink/ink842.xml"/><Relationship Id="rId203" Type="http://schemas.openxmlformats.org/officeDocument/2006/relationships/customXml" Target="../ink/ink844.xml"/><Relationship Id="rId19" Type="http://schemas.openxmlformats.org/officeDocument/2006/relationships/customXml" Target="../ink/ink752.xml"/><Relationship Id="rId224" Type="http://schemas.openxmlformats.org/officeDocument/2006/relationships/image" Target="../media/image1220.png"/><Relationship Id="rId245" Type="http://schemas.openxmlformats.org/officeDocument/2006/relationships/customXml" Target="../ink/ink865.xml"/><Relationship Id="rId266" Type="http://schemas.openxmlformats.org/officeDocument/2006/relationships/image" Target="../media/image1241.png"/><Relationship Id="rId287" Type="http://schemas.openxmlformats.org/officeDocument/2006/relationships/customXml" Target="../ink/ink886.xml"/><Relationship Id="rId30" Type="http://schemas.openxmlformats.org/officeDocument/2006/relationships/image" Target="../media/image1123.png"/><Relationship Id="rId105" Type="http://schemas.openxmlformats.org/officeDocument/2006/relationships/customXml" Target="../ink/ink795.xml"/><Relationship Id="rId126" Type="http://schemas.openxmlformats.org/officeDocument/2006/relationships/image" Target="../media/image1171.png"/><Relationship Id="rId147" Type="http://schemas.openxmlformats.org/officeDocument/2006/relationships/customXml" Target="../ink/ink816.xml"/><Relationship Id="rId168" Type="http://schemas.openxmlformats.org/officeDocument/2006/relationships/image" Target="../media/image1192.png"/><Relationship Id="rId312" Type="http://schemas.openxmlformats.org/officeDocument/2006/relationships/image" Target="../media/image1264.png"/><Relationship Id="rId333" Type="http://schemas.openxmlformats.org/officeDocument/2006/relationships/customXml" Target="../ink/ink909.xml"/><Relationship Id="rId51" Type="http://schemas.openxmlformats.org/officeDocument/2006/relationships/customXml" Target="../ink/ink768.xml"/><Relationship Id="rId72" Type="http://schemas.openxmlformats.org/officeDocument/2006/relationships/image" Target="../media/image1144.png"/><Relationship Id="rId93" Type="http://schemas.openxmlformats.org/officeDocument/2006/relationships/customXml" Target="../ink/ink789.xml"/><Relationship Id="rId189" Type="http://schemas.openxmlformats.org/officeDocument/2006/relationships/customXml" Target="../ink/ink837.xml"/><Relationship Id="rId3" Type="http://schemas.openxmlformats.org/officeDocument/2006/relationships/customXml" Target="../ink/ink744.xml"/><Relationship Id="rId214" Type="http://schemas.openxmlformats.org/officeDocument/2006/relationships/image" Target="../media/image1215.png"/><Relationship Id="rId235" Type="http://schemas.openxmlformats.org/officeDocument/2006/relationships/customXml" Target="../ink/ink860.xml"/><Relationship Id="rId256" Type="http://schemas.openxmlformats.org/officeDocument/2006/relationships/image" Target="../media/image1236.png"/><Relationship Id="rId277" Type="http://schemas.openxmlformats.org/officeDocument/2006/relationships/customXml" Target="../ink/ink881.xml"/><Relationship Id="rId298" Type="http://schemas.openxmlformats.org/officeDocument/2006/relationships/image" Target="../media/image1257.png"/><Relationship Id="rId116" Type="http://schemas.openxmlformats.org/officeDocument/2006/relationships/image" Target="../media/image1166.png"/><Relationship Id="rId137" Type="http://schemas.openxmlformats.org/officeDocument/2006/relationships/customXml" Target="../ink/ink811.xml"/><Relationship Id="rId158" Type="http://schemas.openxmlformats.org/officeDocument/2006/relationships/image" Target="../media/image1187.png"/><Relationship Id="rId302" Type="http://schemas.openxmlformats.org/officeDocument/2006/relationships/image" Target="../media/image1259.png"/><Relationship Id="rId323" Type="http://schemas.openxmlformats.org/officeDocument/2006/relationships/customXml" Target="../ink/ink904.xml"/><Relationship Id="rId344" Type="http://schemas.openxmlformats.org/officeDocument/2006/relationships/image" Target="../media/image1280.png"/><Relationship Id="rId20" Type="http://schemas.openxmlformats.org/officeDocument/2006/relationships/image" Target="../media/image1118.png"/><Relationship Id="rId41" Type="http://schemas.openxmlformats.org/officeDocument/2006/relationships/customXml" Target="../ink/ink763.xml"/><Relationship Id="rId62" Type="http://schemas.openxmlformats.org/officeDocument/2006/relationships/image" Target="../media/image1139.png"/><Relationship Id="rId83" Type="http://schemas.openxmlformats.org/officeDocument/2006/relationships/customXml" Target="../ink/ink784.xml"/><Relationship Id="rId179" Type="http://schemas.openxmlformats.org/officeDocument/2006/relationships/customXml" Target="../ink/ink832.xml"/><Relationship Id="rId190" Type="http://schemas.openxmlformats.org/officeDocument/2006/relationships/image" Target="../media/image1203.png"/><Relationship Id="rId204" Type="http://schemas.openxmlformats.org/officeDocument/2006/relationships/image" Target="../media/image1210.png"/><Relationship Id="rId225" Type="http://schemas.openxmlformats.org/officeDocument/2006/relationships/customXml" Target="../ink/ink855.xml"/><Relationship Id="rId246" Type="http://schemas.openxmlformats.org/officeDocument/2006/relationships/image" Target="../media/image1231.png"/><Relationship Id="rId267" Type="http://schemas.openxmlformats.org/officeDocument/2006/relationships/customXml" Target="../ink/ink876.xml"/><Relationship Id="rId288" Type="http://schemas.openxmlformats.org/officeDocument/2006/relationships/image" Target="../media/image1252.png"/><Relationship Id="rId106" Type="http://schemas.openxmlformats.org/officeDocument/2006/relationships/image" Target="../media/image1161.png"/><Relationship Id="rId127" Type="http://schemas.openxmlformats.org/officeDocument/2006/relationships/customXml" Target="../ink/ink806.xml"/><Relationship Id="rId313" Type="http://schemas.openxmlformats.org/officeDocument/2006/relationships/customXml" Target="../ink/ink899.xml"/><Relationship Id="rId10" Type="http://schemas.openxmlformats.org/officeDocument/2006/relationships/image" Target="../media/image1113.png"/><Relationship Id="rId31" Type="http://schemas.openxmlformats.org/officeDocument/2006/relationships/customXml" Target="../ink/ink758.xml"/><Relationship Id="rId52" Type="http://schemas.openxmlformats.org/officeDocument/2006/relationships/image" Target="../media/image1134.png"/><Relationship Id="rId73" Type="http://schemas.openxmlformats.org/officeDocument/2006/relationships/customXml" Target="../ink/ink779.xml"/><Relationship Id="rId94" Type="http://schemas.openxmlformats.org/officeDocument/2006/relationships/image" Target="../media/image1155.png"/><Relationship Id="rId148" Type="http://schemas.openxmlformats.org/officeDocument/2006/relationships/image" Target="../media/image1182.png"/><Relationship Id="rId169" Type="http://schemas.openxmlformats.org/officeDocument/2006/relationships/customXml" Target="../ink/ink827.xml"/><Relationship Id="rId334" Type="http://schemas.openxmlformats.org/officeDocument/2006/relationships/image" Target="../media/image1275.png"/><Relationship Id="rId4" Type="http://schemas.openxmlformats.org/officeDocument/2006/relationships/image" Target="../media/image1110.png"/><Relationship Id="rId180" Type="http://schemas.openxmlformats.org/officeDocument/2006/relationships/image" Target="../media/image1198.png"/><Relationship Id="rId215" Type="http://schemas.openxmlformats.org/officeDocument/2006/relationships/customXml" Target="../ink/ink850.xml"/><Relationship Id="rId236" Type="http://schemas.openxmlformats.org/officeDocument/2006/relationships/image" Target="../media/image1226.png"/><Relationship Id="rId257" Type="http://schemas.openxmlformats.org/officeDocument/2006/relationships/customXml" Target="../ink/ink871.xml"/><Relationship Id="rId278" Type="http://schemas.openxmlformats.org/officeDocument/2006/relationships/image" Target="../media/image1247.png"/><Relationship Id="rId303" Type="http://schemas.openxmlformats.org/officeDocument/2006/relationships/customXml" Target="../ink/ink894.xml"/><Relationship Id="rId42" Type="http://schemas.openxmlformats.org/officeDocument/2006/relationships/image" Target="../media/image1129.png"/><Relationship Id="rId84" Type="http://schemas.openxmlformats.org/officeDocument/2006/relationships/image" Target="../media/image1150.png"/><Relationship Id="rId138" Type="http://schemas.openxmlformats.org/officeDocument/2006/relationships/image" Target="../media/image1177.png"/><Relationship Id="rId345" Type="http://schemas.openxmlformats.org/officeDocument/2006/relationships/customXml" Target="../ink/ink915.xml"/><Relationship Id="rId191" Type="http://schemas.openxmlformats.org/officeDocument/2006/relationships/customXml" Target="../ink/ink838.xml"/><Relationship Id="rId205" Type="http://schemas.openxmlformats.org/officeDocument/2006/relationships/customXml" Target="../ink/ink845.xml"/><Relationship Id="rId247" Type="http://schemas.openxmlformats.org/officeDocument/2006/relationships/customXml" Target="../ink/ink866.xml"/><Relationship Id="rId107" Type="http://schemas.openxmlformats.org/officeDocument/2006/relationships/customXml" Target="../ink/ink796.xml"/><Relationship Id="rId289" Type="http://schemas.openxmlformats.org/officeDocument/2006/relationships/customXml" Target="../ink/ink887.xml"/><Relationship Id="rId11" Type="http://schemas.openxmlformats.org/officeDocument/2006/relationships/customXml" Target="../ink/ink748.xml"/><Relationship Id="rId53" Type="http://schemas.openxmlformats.org/officeDocument/2006/relationships/customXml" Target="../ink/ink769.xml"/><Relationship Id="rId149" Type="http://schemas.openxmlformats.org/officeDocument/2006/relationships/customXml" Target="../ink/ink817.xml"/><Relationship Id="rId314" Type="http://schemas.openxmlformats.org/officeDocument/2006/relationships/image" Target="../media/image1265.png"/><Relationship Id="rId95" Type="http://schemas.openxmlformats.org/officeDocument/2006/relationships/customXml" Target="../ink/ink790.xml"/><Relationship Id="rId160" Type="http://schemas.openxmlformats.org/officeDocument/2006/relationships/image" Target="../media/image1188.png"/><Relationship Id="rId216" Type="http://schemas.openxmlformats.org/officeDocument/2006/relationships/image" Target="../media/image1216.png"/><Relationship Id="rId258" Type="http://schemas.openxmlformats.org/officeDocument/2006/relationships/image" Target="../media/image1237.png"/><Relationship Id="rId22" Type="http://schemas.openxmlformats.org/officeDocument/2006/relationships/image" Target="../media/image1119.png"/><Relationship Id="rId64" Type="http://schemas.openxmlformats.org/officeDocument/2006/relationships/image" Target="../media/image1140.png"/><Relationship Id="rId118" Type="http://schemas.openxmlformats.org/officeDocument/2006/relationships/image" Target="../media/image1167.png"/><Relationship Id="rId325" Type="http://schemas.openxmlformats.org/officeDocument/2006/relationships/customXml" Target="../ink/ink905.xml"/><Relationship Id="rId171" Type="http://schemas.openxmlformats.org/officeDocument/2006/relationships/customXml" Target="../ink/ink828.xml"/><Relationship Id="rId227" Type="http://schemas.openxmlformats.org/officeDocument/2006/relationships/customXml" Target="../ink/ink856.xml"/><Relationship Id="rId269" Type="http://schemas.openxmlformats.org/officeDocument/2006/relationships/customXml" Target="../ink/ink877.xml"/><Relationship Id="rId33" Type="http://schemas.openxmlformats.org/officeDocument/2006/relationships/customXml" Target="../ink/ink759.xml"/><Relationship Id="rId129" Type="http://schemas.openxmlformats.org/officeDocument/2006/relationships/customXml" Target="../ink/ink807.xml"/><Relationship Id="rId280" Type="http://schemas.openxmlformats.org/officeDocument/2006/relationships/image" Target="../media/image1248.png"/><Relationship Id="rId336" Type="http://schemas.openxmlformats.org/officeDocument/2006/relationships/image" Target="../media/image1276.png"/><Relationship Id="rId75" Type="http://schemas.openxmlformats.org/officeDocument/2006/relationships/customXml" Target="../ink/ink780.xml"/><Relationship Id="rId140" Type="http://schemas.openxmlformats.org/officeDocument/2006/relationships/image" Target="../media/image1178.png"/><Relationship Id="rId182" Type="http://schemas.openxmlformats.org/officeDocument/2006/relationships/image" Target="../media/image1199.png"/><Relationship Id="rId6" Type="http://schemas.openxmlformats.org/officeDocument/2006/relationships/image" Target="../media/image1111.png"/><Relationship Id="rId238" Type="http://schemas.openxmlformats.org/officeDocument/2006/relationships/image" Target="../media/image1227.png"/><Relationship Id="rId291" Type="http://schemas.openxmlformats.org/officeDocument/2006/relationships/customXml" Target="../ink/ink888.xml"/><Relationship Id="rId305" Type="http://schemas.openxmlformats.org/officeDocument/2006/relationships/customXml" Target="../ink/ink895.xml"/><Relationship Id="rId347" Type="http://schemas.openxmlformats.org/officeDocument/2006/relationships/image" Target="../media/image453.png"/><Relationship Id="rId44" Type="http://schemas.openxmlformats.org/officeDocument/2006/relationships/image" Target="../media/image1130.png"/><Relationship Id="rId86" Type="http://schemas.openxmlformats.org/officeDocument/2006/relationships/image" Target="../media/image1151.png"/><Relationship Id="rId151" Type="http://schemas.openxmlformats.org/officeDocument/2006/relationships/customXml" Target="../ink/ink818.xml"/><Relationship Id="rId193" Type="http://schemas.openxmlformats.org/officeDocument/2006/relationships/customXml" Target="../ink/ink839.xml"/><Relationship Id="rId207" Type="http://schemas.openxmlformats.org/officeDocument/2006/relationships/customXml" Target="../ink/ink846.xml"/><Relationship Id="rId249" Type="http://schemas.openxmlformats.org/officeDocument/2006/relationships/customXml" Target="../ink/ink867.xml"/><Relationship Id="rId13" Type="http://schemas.openxmlformats.org/officeDocument/2006/relationships/customXml" Target="../ink/ink749.xml"/><Relationship Id="rId109" Type="http://schemas.openxmlformats.org/officeDocument/2006/relationships/customXml" Target="../ink/ink797.xml"/><Relationship Id="rId260" Type="http://schemas.openxmlformats.org/officeDocument/2006/relationships/image" Target="../media/image1238.png"/><Relationship Id="rId316" Type="http://schemas.openxmlformats.org/officeDocument/2006/relationships/image" Target="../media/image1266.png"/><Relationship Id="rId55" Type="http://schemas.openxmlformats.org/officeDocument/2006/relationships/customXml" Target="../ink/ink770.xml"/><Relationship Id="rId97" Type="http://schemas.openxmlformats.org/officeDocument/2006/relationships/customXml" Target="../ink/ink791.xml"/><Relationship Id="rId120" Type="http://schemas.openxmlformats.org/officeDocument/2006/relationships/image" Target="../media/image1168.png"/><Relationship Id="rId162" Type="http://schemas.openxmlformats.org/officeDocument/2006/relationships/image" Target="../media/image1189.png"/><Relationship Id="rId218" Type="http://schemas.openxmlformats.org/officeDocument/2006/relationships/image" Target="../media/image1217.png"/><Relationship Id="rId271" Type="http://schemas.openxmlformats.org/officeDocument/2006/relationships/customXml" Target="../ink/ink878.xml"/><Relationship Id="rId24" Type="http://schemas.openxmlformats.org/officeDocument/2006/relationships/image" Target="../media/image1120.png"/><Relationship Id="rId66" Type="http://schemas.openxmlformats.org/officeDocument/2006/relationships/image" Target="../media/image1141.png"/><Relationship Id="rId131" Type="http://schemas.openxmlformats.org/officeDocument/2006/relationships/customXml" Target="../ink/ink808.xml"/><Relationship Id="rId327" Type="http://schemas.openxmlformats.org/officeDocument/2006/relationships/customXml" Target="../ink/ink906.xml"/><Relationship Id="rId173" Type="http://schemas.openxmlformats.org/officeDocument/2006/relationships/customXml" Target="../ink/ink829.xml"/><Relationship Id="rId229" Type="http://schemas.openxmlformats.org/officeDocument/2006/relationships/customXml" Target="../ink/ink857.xml"/><Relationship Id="rId240" Type="http://schemas.openxmlformats.org/officeDocument/2006/relationships/image" Target="../media/image1228.png"/></Relationships>
</file>

<file path=ppt/slides/_rels/slide46.xml.rels><?xml version="1.0" encoding="UTF-8" standalone="yes"?>
<Relationships xmlns="http://schemas.openxmlformats.org/package/2006/relationships"><Relationship Id="rId117" Type="http://schemas.openxmlformats.org/officeDocument/2006/relationships/image" Target="../media/image610.png"/><Relationship Id="rId21" Type="http://schemas.openxmlformats.org/officeDocument/2006/relationships/image" Target="../media/image562.png"/><Relationship Id="rId324" Type="http://schemas.openxmlformats.org/officeDocument/2006/relationships/customXml" Target="../ink/ink1077.xml"/><Relationship Id="rId531" Type="http://schemas.openxmlformats.org/officeDocument/2006/relationships/image" Target="../media/image817.png"/><Relationship Id="rId170" Type="http://schemas.openxmlformats.org/officeDocument/2006/relationships/customXml" Target="../ink/ink1000.xml"/><Relationship Id="rId268" Type="http://schemas.openxmlformats.org/officeDocument/2006/relationships/customXml" Target="../ink/ink1049.xml"/><Relationship Id="rId475" Type="http://schemas.openxmlformats.org/officeDocument/2006/relationships/image" Target="../media/image789.png"/><Relationship Id="rId32" Type="http://schemas.openxmlformats.org/officeDocument/2006/relationships/customXml" Target="../ink/ink931.xml"/><Relationship Id="rId128" Type="http://schemas.openxmlformats.org/officeDocument/2006/relationships/customXml" Target="../ink/ink979.xml"/><Relationship Id="rId335" Type="http://schemas.openxmlformats.org/officeDocument/2006/relationships/image" Target="../media/image719.png"/><Relationship Id="rId542" Type="http://schemas.openxmlformats.org/officeDocument/2006/relationships/customXml" Target="../ink/ink1186.xml"/><Relationship Id="rId181" Type="http://schemas.openxmlformats.org/officeDocument/2006/relationships/image" Target="../media/image642.png"/><Relationship Id="rId402" Type="http://schemas.openxmlformats.org/officeDocument/2006/relationships/customXml" Target="../ink/ink1116.xml"/><Relationship Id="rId279" Type="http://schemas.openxmlformats.org/officeDocument/2006/relationships/image" Target="../media/image691.png"/><Relationship Id="rId486" Type="http://schemas.openxmlformats.org/officeDocument/2006/relationships/customXml" Target="../ink/ink1158.xml"/><Relationship Id="rId43" Type="http://schemas.openxmlformats.org/officeDocument/2006/relationships/image" Target="../media/image573.png"/><Relationship Id="rId139" Type="http://schemas.openxmlformats.org/officeDocument/2006/relationships/image" Target="../media/image621.png"/><Relationship Id="rId346" Type="http://schemas.openxmlformats.org/officeDocument/2006/relationships/customXml" Target="../ink/ink1088.xml"/><Relationship Id="rId553" Type="http://schemas.openxmlformats.org/officeDocument/2006/relationships/image" Target="../media/image828.png"/><Relationship Id="rId192" Type="http://schemas.openxmlformats.org/officeDocument/2006/relationships/customXml" Target="../ink/ink1011.xml"/><Relationship Id="rId206" Type="http://schemas.openxmlformats.org/officeDocument/2006/relationships/customXml" Target="../ink/ink1018.xml"/><Relationship Id="rId413" Type="http://schemas.openxmlformats.org/officeDocument/2006/relationships/image" Target="../media/image758.png"/><Relationship Id="rId497" Type="http://schemas.openxmlformats.org/officeDocument/2006/relationships/image" Target="../media/image800.png"/><Relationship Id="rId357" Type="http://schemas.openxmlformats.org/officeDocument/2006/relationships/image" Target="../media/image730.png"/><Relationship Id="rId54" Type="http://schemas.openxmlformats.org/officeDocument/2006/relationships/customXml" Target="../ink/ink942.xml"/><Relationship Id="rId217" Type="http://schemas.openxmlformats.org/officeDocument/2006/relationships/image" Target="../media/image660.png"/><Relationship Id="rId564" Type="http://schemas.openxmlformats.org/officeDocument/2006/relationships/customXml" Target="../ink/ink1197.xml"/><Relationship Id="rId424" Type="http://schemas.openxmlformats.org/officeDocument/2006/relationships/customXml" Target="../ink/ink1127.xml"/><Relationship Id="rId270" Type="http://schemas.openxmlformats.org/officeDocument/2006/relationships/customXml" Target="../ink/ink1050.xml"/><Relationship Id="rId65" Type="http://schemas.openxmlformats.org/officeDocument/2006/relationships/image" Target="../media/image584.png"/><Relationship Id="rId130" Type="http://schemas.openxmlformats.org/officeDocument/2006/relationships/customXml" Target="../ink/ink980.xml"/><Relationship Id="rId368" Type="http://schemas.openxmlformats.org/officeDocument/2006/relationships/customXml" Target="../ink/ink1099.xml"/><Relationship Id="rId172" Type="http://schemas.openxmlformats.org/officeDocument/2006/relationships/customXml" Target="../ink/ink1001.xml"/><Relationship Id="rId228" Type="http://schemas.openxmlformats.org/officeDocument/2006/relationships/customXml" Target="../ink/ink1029.xml"/><Relationship Id="rId435" Type="http://schemas.openxmlformats.org/officeDocument/2006/relationships/image" Target="../media/image769.png"/><Relationship Id="rId477" Type="http://schemas.openxmlformats.org/officeDocument/2006/relationships/image" Target="../media/image790.png"/><Relationship Id="rId281" Type="http://schemas.openxmlformats.org/officeDocument/2006/relationships/image" Target="../media/image692.png"/><Relationship Id="rId337" Type="http://schemas.openxmlformats.org/officeDocument/2006/relationships/image" Target="../media/image720.png"/><Relationship Id="rId502" Type="http://schemas.openxmlformats.org/officeDocument/2006/relationships/customXml" Target="../ink/ink1166.xml"/><Relationship Id="rId34" Type="http://schemas.openxmlformats.org/officeDocument/2006/relationships/customXml" Target="../ink/ink932.xml"/><Relationship Id="rId76" Type="http://schemas.openxmlformats.org/officeDocument/2006/relationships/customXml" Target="../ink/ink953.xml"/><Relationship Id="rId141" Type="http://schemas.openxmlformats.org/officeDocument/2006/relationships/image" Target="../media/image622.png"/><Relationship Id="rId379" Type="http://schemas.openxmlformats.org/officeDocument/2006/relationships/image" Target="../media/image741.png"/><Relationship Id="rId544" Type="http://schemas.openxmlformats.org/officeDocument/2006/relationships/customXml" Target="../ink/ink1187.xml"/><Relationship Id="rId7" Type="http://schemas.openxmlformats.org/officeDocument/2006/relationships/image" Target="../media/image55510.png"/><Relationship Id="rId183" Type="http://schemas.openxmlformats.org/officeDocument/2006/relationships/image" Target="../media/image643.png"/><Relationship Id="rId239" Type="http://schemas.openxmlformats.org/officeDocument/2006/relationships/image" Target="../media/image671.png"/><Relationship Id="rId390" Type="http://schemas.openxmlformats.org/officeDocument/2006/relationships/customXml" Target="../ink/ink1110.xml"/><Relationship Id="rId404" Type="http://schemas.openxmlformats.org/officeDocument/2006/relationships/customXml" Target="../ink/ink1117.xml"/><Relationship Id="rId446" Type="http://schemas.openxmlformats.org/officeDocument/2006/relationships/customXml" Target="../ink/ink1138.xml"/><Relationship Id="rId250" Type="http://schemas.openxmlformats.org/officeDocument/2006/relationships/customXml" Target="../ink/ink1040.xml"/><Relationship Id="rId292" Type="http://schemas.openxmlformats.org/officeDocument/2006/relationships/customXml" Target="../ink/ink1061.xml"/><Relationship Id="rId306" Type="http://schemas.openxmlformats.org/officeDocument/2006/relationships/customXml" Target="../ink/ink1068.xml"/><Relationship Id="rId488" Type="http://schemas.openxmlformats.org/officeDocument/2006/relationships/customXml" Target="../ink/ink1159.xml"/><Relationship Id="rId45" Type="http://schemas.openxmlformats.org/officeDocument/2006/relationships/image" Target="../media/image574.png"/><Relationship Id="rId87" Type="http://schemas.openxmlformats.org/officeDocument/2006/relationships/image" Target="../media/image595.png"/><Relationship Id="rId110" Type="http://schemas.openxmlformats.org/officeDocument/2006/relationships/customXml" Target="../ink/ink970.xml"/><Relationship Id="rId348" Type="http://schemas.openxmlformats.org/officeDocument/2006/relationships/customXml" Target="../ink/ink1089.xml"/><Relationship Id="rId513" Type="http://schemas.openxmlformats.org/officeDocument/2006/relationships/image" Target="../media/image808.png"/><Relationship Id="rId555" Type="http://schemas.openxmlformats.org/officeDocument/2006/relationships/image" Target="../media/image829.png"/><Relationship Id="rId152" Type="http://schemas.openxmlformats.org/officeDocument/2006/relationships/customXml" Target="../ink/ink991.xml"/><Relationship Id="rId194" Type="http://schemas.openxmlformats.org/officeDocument/2006/relationships/customXml" Target="../ink/ink1012.xml"/><Relationship Id="rId208" Type="http://schemas.openxmlformats.org/officeDocument/2006/relationships/customXml" Target="../ink/ink1019.xml"/><Relationship Id="rId415" Type="http://schemas.openxmlformats.org/officeDocument/2006/relationships/image" Target="../media/image759.png"/><Relationship Id="rId457" Type="http://schemas.openxmlformats.org/officeDocument/2006/relationships/image" Target="../media/image780.png"/><Relationship Id="rId261" Type="http://schemas.openxmlformats.org/officeDocument/2006/relationships/image" Target="../media/image682.png"/><Relationship Id="rId499" Type="http://schemas.openxmlformats.org/officeDocument/2006/relationships/image" Target="../media/image801.png"/><Relationship Id="rId14" Type="http://schemas.openxmlformats.org/officeDocument/2006/relationships/customXml" Target="../ink/ink922.xml"/><Relationship Id="rId56" Type="http://schemas.openxmlformats.org/officeDocument/2006/relationships/customXml" Target="../ink/ink943.xml"/><Relationship Id="rId317" Type="http://schemas.openxmlformats.org/officeDocument/2006/relationships/image" Target="../media/image710.png"/><Relationship Id="rId359" Type="http://schemas.openxmlformats.org/officeDocument/2006/relationships/image" Target="../media/image731.png"/><Relationship Id="rId524" Type="http://schemas.openxmlformats.org/officeDocument/2006/relationships/customXml" Target="../ink/ink1177.xml"/><Relationship Id="rId98" Type="http://schemas.openxmlformats.org/officeDocument/2006/relationships/customXml" Target="../ink/ink964.xml"/><Relationship Id="rId121" Type="http://schemas.openxmlformats.org/officeDocument/2006/relationships/image" Target="../media/image612.png"/><Relationship Id="rId163" Type="http://schemas.openxmlformats.org/officeDocument/2006/relationships/image" Target="../media/image633.png"/><Relationship Id="rId219" Type="http://schemas.openxmlformats.org/officeDocument/2006/relationships/image" Target="../media/image661.png"/><Relationship Id="rId370" Type="http://schemas.openxmlformats.org/officeDocument/2006/relationships/customXml" Target="../ink/ink1100.xml"/><Relationship Id="rId426" Type="http://schemas.openxmlformats.org/officeDocument/2006/relationships/customXml" Target="../ink/ink1128.xml"/><Relationship Id="rId230" Type="http://schemas.openxmlformats.org/officeDocument/2006/relationships/customXml" Target="../ink/ink1030.xml"/><Relationship Id="rId468" Type="http://schemas.openxmlformats.org/officeDocument/2006/relationships/customXml" Target="../ink/ink1149.xml"/><Relationship Id="rId25" Type="http://schemas.openxmlformats.org/officeDocument/2006/relationships/image" Target="../media/image564.png"/><Relationship Id="rId67" Type="http://schemas.openxmlformats.org/officeDocument/2006/relationships/image" Target="../media/image585.png"/><Relationship Id="rId272" Type="http://schemas.openxmlformats.org/officeDocument/2006/relationships/customXml" Target="../ink/ink1051.xml"/><Relationship Id="rId328" Type="http://schemas.openxmlformats.org/officeDocument/2006/relationships/customXml" Target="../ink/ink1079.xml"/><Relationship Id="rId535" Type="http://schemas.openxmlformats.org/officeDocument/2006/relationships/image" Target="../media/image819.png"/><Relationship Id="rId132" Type="http://schemas.openxmlformats.org/officeDocument/2006/relationships/customXml" Target="../ink/ink981.xml"/><Relationship Id="rId174" Type="http://schemas.openxmlformats.org/officeDocument/2006/relationships/customXml" Target="../ink/ink1002.xml"/><Relationship Id="rId381" Type="http://schemas.openxmlformats.org/officeDocument/2006/relationships/image" Target="../media/image742.png"/><Relationship Id="rId241" Type="http://schemas.openxmlformats.org/officeDocument/2006/relationships/image" Target="../media/image672.png"/><Relationship Id="rId437" Type="http://schemas.openxmlformats.org/officeDocument/2006/relationships/image" Target="../media/image770.png"/><Relationship Id="rId479" Type="http://schemas.openxmlformats.org/officeDocument/2006/relationships/image" Target="../media/image791.png"/><Relationship Id="rId36" Type="http://schemas.openxmlformats.org/officeDocument/2006/relationships/customXml" Target="../ink/ink933.xml"/><Relationship Id="rId283" Type="http://schemas.openxmlformats.org/officeDocument/2006/relationships/image" Target="../media/image693.png"/><Relationship Id="rId339" Type="http://schemas.openxmlformats.org/officeDocument/2006/relationships/image" Target="../media/image721.png"/><Relationship Id="rId490" Type="http://schemas.openxmlformats.org/officeDocument/2006/relationships/customXml" Target="../ink/ink1160.xml"/><Relationship Id="rId504" Type="http://schemas.openxmlformats.org/officeDocument/2006/relationships/customXml" Target="../ink/ink1167.xml"/><Relationship Id="rId546" Type="http://schemas.openxmlformats.org/officeDocument/2006/relationships/customXml" Target="../ink/ink1188.xml"/><Relationship Id="rId78" Type="http://schemas.openxmlformats.org/officeDocument/2006/relationships/customXml" Target="../ink/ink954.xml"/><Relationship Id="rId101" Type="http://schemas.openxmlformats.org/officeDocument/2006/relationships/image" Target="../media/image602.png"/><Relationship Id="rId143" Type="http://schemas.openxmlformats.org/officeDocument/2006/relationships/image" Target="../media/image623.png"/><Relationship Id="rId185" Type="http://schemas.openxmlformats.org/officeDocument/2006/relationships/image" Target="../media/image644.png"/><Relationship Id="rId350" Type="http://schemas.openxmlformats.org/officeDocument/2006/relationships/customXml" Target="../ink/ink1090.xml"/><Relationship Id="rId406" Type="http://schemas.openxmlformats.org/officeDocument/2006/relationships/customXml" Target="../ink/ink1118.xml"/><Relationship Id="rId9" Type="http://schemas.openxmlformats.org/officeDocument/2006/relationships/image" Target="../media/image55610.png"/><Relationship Id="rId210" Type="http://schemas.openxmlformats.org/officeDocument/2006/relationships/customXml" Target="../ink/ink1020.xml"/><Relationship Id="rId392" Type="http://schemas.openxmlformats.org/officeDocument/2006/relationships/customXml" Target="../ink/ink1111.xml"/><Relationship Id="rId448" Type="http://schemas.openxmlformats.org/officeDocument/2006/relationships/customXml" Target="../ink/ink1139.xml"/><Relationship Id="rId252" Type="http://schemas.openxmlformats.org/officeDocument/2006/relationships/customXml" Target="../ink/ink1041.xml"/><Relationship Id="rId294" Type="http://schemas.openxmlformats.org/officeDocument/2006/relationships/customXml" Target="../ink/ink1062.xml"/><Relationship Id="rId308" Type="http://schemas.openxmlformats.org/officeDocument/2006/relationships/customXml" Target="../ink/ink1069.xml"/><Relationship Id="rId515" Type="http://schemas.openxmlformats.org/officeDocument/2006/relationships/image" Target="../media/image809.png"/><Relationship Id="rId47" Type="http://schemas.openxmlformats.org/officeDocument/2006/relationships/image" Target="../media/image575.png"/><Relationship Id="rId89" Type="http://schemas.openxmlformats.org/officeDocument/2006/relationships/image" Target="../media/image596.png"/><Relationship Id="rId112" Type="http://schemas.openxmlformats.org/officeDocument/2006/relationships/customXml" Target="../ink/ink971.xml"/><Relationship Id="rId154" Type="http://schemas.openxmlformats.org/officeDocument/2006/relationships/customXml" Target="../ink/ink992.xml"/><Relationship Id="rId361" Type="http://schemas.openxmlformats.org/officeDocument/2006/relationships/image" Target="../media/image732.png"/><Relationship Id="rId557" Type="http://schemas.openxmlformats.org/officeDocument/2006/relationships/image" Target="../media/image830.png"/><Relationship Id="rId196" Type="http://schemas.openxmlformats.org/officeDocument/2006/relationships/customXml" Target="../ink/ink1013.xml"/><Relationship Id="rId417" Type="http://schemas.openxmlformats.org/officeDocument/2006/relationships/image" Target="../media/image760.png"/><Relationship Id="rId459" Type="http://schemas.openxmlformats.org/officeDocument/2006/relationships/image" Target="../media/image781.png"/><Relationship Id="rId16" Type="http://schemas.openxmlformats.org/officeDocument/2006/relationships/customXml" Target="../ink/ink923.xml"/><Relationship Id="rId221" Type="http://schemas.openxmlformats.org/officeDocument/2006/relationships/image" Target="../media/image662.png"/><Relationship Id="rId263" Type="http://schemas.openxmlformats.org/officeDocument/2006/relationships/image" Target="../media/image683.png"/><Relationship Id="rId319" Type="http://schemas.openxmlformats.org/officeDocument/2006/relationships/image" Target="../media/image711.png"/><Relationship Id="rId470" Type="http://schemas.openxmlformats.org/officeDocument/2006/relationships/customXml" Target="../ink/ink1150.xml"/><Relationship Id="rId526" Type="http://schemas.openxmlformats.org/officeDocument/2006/relationships/customXml" Target="../ink/ink1178.xml"/><Relationship Id="rId58" Type="http://schemas.openxmlformats.org/officeDocument/2006/relationships/customXml" Target="../ink/ink944.xml"/><Relationship Id="rId123" Type="http://schemas.openxmlformats.org/officeDocument/2006/relationships/image" Target="../media/image613.png"/><Relationship Id="rId330" Type="http://schemas.openxmlformats.org/officeDocument/2006/relationships/customXml" Target="../ink/ink1080.xml"/><Relationship Id="rId165" Type="http://schemas.openxmlformats.org/officeDocument/2006/relationships/image" Target="../media/image634.png"/><Relationship Id="rId372" Type="http://schemas.openxmlformats.org/officeDocument/2006/relationships/customXml" Target="../ink/ink1101.xml"/><Relationship Id="rId428" Type="http://schemas.openxmlformats.org/officeDocument/2006/relationships/customXml" Target="../ink/ink1129.xml"/><Relationship Id="rId232" Type="http://schemas.openxmlformats.org/officeDocument/2006/relationships/customXml" Target="../ink/ink1031.xml"/><Relationship Id="rId274" Type="http://schemas.openxmlformats.org/officeDocument/2006/relationships/customXml" Target="../ink/ink1052.xml"/><Relationship Id="rId481" Type="http://schemas.openxmlformats.org/officeDocument/2006/relationships/image" Target="../media/image792.png"/><Relationship Id="rId27" Type="http://schemas.openxmlformats.org/officeDocument/2006/relationships/image" Target="../media/image565.png"/><Relationship Id="rId69" Type="http://schemas.openxmlformats.org/officeDocument/2006/relationships/image" Target="../media/image586.png"/><Relationship Id="rId134" Type="http://schemas.openxmlformats.org/officeDocument/2006/relationships/customXml" Target="../ink/ink982.xml"/><Relationship Id="rId537" Type="http://schemas.openxmlformats.org/officeDocument/2006/relationships/image" Target="../media/image820.png"/><Relationship Id="rId80" Type="http://schemas.openxmlformats.org/officeDocument/2006/relationships/customXml" Target="../ink/ink955.xml"/><Relationship Id="rId176" Type="http://schemas.openxmlformats.org/officeDocument/2006/relationships/customXml" Target="../ink/ink1003.xml"/><Relationship Id="rId341" Type="http://schemas.openxmlformats.org/officeDocument/2006/relationships/image" Target="../media/image722.png"/><Relationship Id="rId383" Type="http://schemas.openxmlformats.org/officeDocument/2006/relationships/image" Target="../media/image743.png"/><Relationship Id="rId439" Type="http://schemas.openxmlformats.org/officeDocument/2006/relationships/image" Target="../media/image771.png"/><Relationship Id="rId201" Type="http://schemas.openxmlformats.org/officeDocument/2006/relationships/image" Target="../media/image652.png"/><Relationship Id="rId243" Type="http://schemas.openxmlformats.org/officeDocument/2006/relationships/image" Target="../media/image673.png"/><Relationship Id="rId285" Type="http://schemas.openxmlformats.org/officeDocument/2006/relationships/image" Target="../media/image694.png"/><Relationship Id="rId450" Type="http://schemas.openxmlformats.org/officeDocument/2006/relationships/customXml" Target="../ink/ink1140.xml"/><Relationship Id="rId506" Type="http://schemas.openxmlformats.org/officeDocument/2006/relationships/customXml" Target="../ink/ink1168.xml"/><Relationship Id="rId38" Type="http://schemas.openxmlformats.org/officeDocument/2006/relationships/customXml" Target="../ink/ink934.xml"/><Relationship Id="rId103" Type="http://schemas.openxmlformats.org/officeDocument/2006/relationships/image" Target="../media/image603.png"/><Relationship Id="rId310" Type="http://schemas.openxmlformats.org/officeDocument/2006/relationships/customXml" Target="../ink/ink1070.xml"/><Relationship Id="rId492" Type="http://schemas.openxmlformats.org/officeDocument/2006/relationships/customXml" Target="../ink/ink1161.xml"/><Relationship Id="rId548" Type="http://schemas.openxmlformats.org/officeDocument/2006/relationships/customXml" Target="../ink/ink1189.xml"/><Relationship Id="rId91" Type="http://schemas.openxmlformats.org/officeDocument/2006/relationships/image" Target="../media/image597.png"/><Relationship Id="rId145" Type="http://schemas.openxmlformats.org/officeDocument/2006/relationships/image" Target="../media/image624.png"/><Relationship Id="rId187" Type="http://schemas.openxmlformats.org/officeDocument/2006/relationships/image" Target="../media/image645.png"/><Relationship Id="rId352" Type="http://schemas.openxmlformats.org/officeDocument/2006/relationships/customXml" Target="../ink/ink1091.xml"/><Relationship Id="rId394" Type="http://schemas.openxmlformats.org/officeDocument/2006/relationships/customXml" Target="../ink/ink1112.xml"/><Relationship Id="rId408" Type="http://schemas.openxmlformats.org/officeDocument/2006/relationships/customXml" Target="../ink/ink1119.xml"/><Relationship Id="rId212" Type="http://schemas.openxmlformats.org/officeDocument/2006/relationships/customXml" Target="../ink/ink1021.xml"/><Relationship Id="rId254" Type="http://schemas.openxmlformats.org/officeDocument/2006/relationships/customXml" Target="../ink/ink1042.xml"/><Relationship Id="rId49" Type="http://schemas.openxmlformats.org/officeDocument/2006/relationships/image" Target="../media/image576.png"/><Relationship Id="rId114" Type="http://schemas.openxmlformats.org/officeDocument/2006/relationships/customXml" Target="../ink/ink972.xml"/><Relationship Id="rId296" Type="http://schemas.openxmlformats.org/officeDocument/2006/relationships/customXml" Target="../ink/ink1063.xml"/><Relationship Id="rId461" Type="http://schemas.openxmlformats.org/officeDocument/2006/relationships/image" Target="../media/image782.png"/><Relationship Id="rId517" Type="http://schemas.openxmlformats.org/officeDocument/2006/relationships/image" Target="../media/image810.png"/><Relationship Id="rId559" Type="http://schemas.openxmlformats.org/officeDocument/2006/relationships/image" Target="../media/image831.png"/><Relationship Id="rId60" Type="http://schemas.openxmlformats.org/officeDocument/2006/relationships/customXml" Target="../ink/ink945.xml"/><Relationship Id="rId156" Type="http://schemas.openxmlformats.org/officeDocument/2006/relationships/customXml" Target="../ink/ink993.xml"/><Relationship Id="rId198" Type="http://schemas.openxmlformats.org/officeDocument/2006/relationships/customXml" Target="../ink/ink1014.xml"/><Relationship Id="rId321" Type="http://schemas.openxmlformats.org/officeDocument/2006/relationships/image" Target="../media/image712.png"/><Relationship Id="rId363" Type="http://schemas.openxmlformats.org/officeDocument/2006/relationships/image" Target="../media/image733.png"/><Relationship Id="rId419" Type="http://schemas.openxmlformats.org/officeDocument/2006/relationships/image" Target="../media/image761.png"/><Relationship Id="rId223" Type="http://schemas.openxmlformats.org/officeDocument/2006/relationships/image" Target="../media/image663.png"/><Relationship Id="rId430" Type="http://schemas.openxmlformats.org/officeDocument/2006/relationships/customXml" Target="../ink/ink1130.xml"/><Relationship Id="rId18" Type="http://schemas.openxmlformats.org/officeDocument/2006/relationships/customXml" Target="../ink/ink924.xml"/><Relationship Id="rId265" Type="http://schemas.openxmlformats.org/officeDocument/2006/relationships/image" Target="../media/image684.png"/><Relationship Id="rId472" Type="http://schemas.openxmlformats.org/officeDocument/2006/relationships/customXml" Target="../ink/ink1151.xml"/><Relationship Id="rId528" Type="http://schemas.openxmlformats.org/officeDocument/2006/relationships/customXml" Target="../ink/ink1179.xml"/><Relationship Id="rId125" Type="http://schemas.openxmlformats.org/officeDocument/2006/relationships/image" Target="../media/image614.png"/><Relationship Id="rId167" Type="http://schemas.openxmlformats.org/officeDocument/2006/relationships/image" Target="../media/image635.png"/><Relationship Id="rId332" Type="http://schemas.openxmlformats.org/officeDocument/2006/relationships/customXml" Target="../ink/ink1081.xml"/><Relationship Id="rId374" Type="http://schemas.openxmlformats.org/officeDocument/2006/relationships/customXml" Target="../ink/ink1102.xml"/><Relationship Id="rId71" Type="http://schemas.openxmlformats.org/officeDocument/2006/relationships/image" Target="../media/image587.png"/><Relationship Id="rId234" Type="http://schemas.openxmlformats.org/officeDocument/2006/relationships/customXml" Target="../ink/ink1032.xml"/><Relationship Id="rId2" Type="http://schemas.openxmlformats.org/officeDocument/2006/relationships/customXml" Target="../ink/ink916.xml"/><Relationship Id="rId29" Type="http://schemas.openxmlformats.org/officeDocument/2006/relationships/image" Target="../media/image566.png"/><Relationship Id="rId276" Type="http://schemas.openxmlformats.org/officeDocument/2006/relationships/customXml" Target="../ink/ink1053.xml"/><Relationship Id="rId441" Type="http://schemas.openxmlformats.org/officeDocument/2006/relationships/image" Target="../media/image772.png"/><Relationship Id="rId483" Type="http://schemas.openxmlformats.org/officeDocument/2006/relationships/image" Target="../media/image793.png"/><Relationship Id="rId539" Type="http://schemas.openxmlformats.org/officeDocument/2006/relationships/image" Target="../media/image821.png"/><Relationship Id="rId40" Type="http://schemas.openxmlformats.org/officeDocument/2006/relationships/customXml" Target="../ink/ink935.xml"/><Relationship Id="rId136" Type="http://schemas.openxmlformats.org/officeDocument/2006/relationships/customXml" Target="../ink/ink983.xml"/><Relationship Id="rId178" Type="http://schemas.openxmlformats.org/officeDocument/2006/relationships/customXml" Target="../ink/ink1004.xml"/><Relationship Id="rId301" Type="http://schemas.openxmlformats.org/officeDocument/2006/relationships/image" Target="../media/image702.png"/><Relationship Id="rId343" Type="http://schemas.openxmlformats.org/officeDocument/2006/relationships/image" Target="../media/image723.png"/><Relationship Id="rId550" Type="http://schemas.openxmlformats.org/officeDocument/2006/relationships/customXml" Target="../ink/ink1190.xml"/><Relationship Id="rId82" Type="http://schemas.openxmlformats.org/officeDocument/2006/relationships/customXml" Target="../ink/ink956.xml"/><Relationship Id="rId203" Type="http://schemas.openxmlformats.org/officeDocument/2006/relationships/image" Target="../media/image653.png"/><Relationship Id="rId385" Type="http://schemas.openxmlformats.org/officeDocument/2006/relationships/image" Target="../media/image744.png"/><Relationship Id="rId245" Type="http://schemas.openxmlformats.org/officeDocument/2006/relationships/image" Target="../media/image674.png"/><Relationship Id="rId287" Type="http://schemas.openxmlformats.org/officeDocument/2006/relationships/image" Target="../media/image695.png"/><Relationship Id="rId410" Type="http://schemas.openxmlformats.org/officeDocument/2006/relationships/customXml" Target="../ink/ink1120.xml"/><Relationship Id="rId452" Type="http://schemas.openxmlformats.org/officeDocument/2006/relationships/customXml" Target="../ink/ink1141.xml"/><Relationship Id="rId494" Type="http://schemas.openxmlformats.org/officeDocument/2006/relationships/customXml" Target="../ink/ink1162.xml"/><Relationship Id="rId508" Type="http://schemas.openxmlformats.org/officeDocument/2006/relationships/customXml" Target="../ink/ink1169.xml"/><Relationship Id="rId105" Type="http://schemas.openxmlformats.org/officeDocument/2006/relationships/image" Target="../media/image604.png"/><Relationship Id="rId147" Type="http://schemas.openxmlformats.org/officeDocument/2006/relationships/image" Target="../media/image625.png"/><Relationship Id="rId312" Type="http://schemas.openxmlformats.org/officeDocument/2006/relationships/customXml" Target="../ink/ink1071.xml"/><Relationship Id="rId354" Type="http://schemas.openxmlformats.org/officeDocument/2006/relationships/customXml" Target="../ink/ink1092.xml"/><Relationship Id="rId51" Type="http://schemas.openxmlformats.org/officeDocument/2006/relationships/image" Target="../media/image577.png"/><Relationship Id="rId93" Type="http://schemas.openxmlformats.org/officeDocument/2006/relationships/image" Target="../media/image598.png"/><Relationship Id="rId189" Type="http://schemas.openxmlformats.org/officeDocument/2006/relationships/image" Target="../media/image646.png"/><Relationship Id="rId396" Type="http://schemas.openxmlformats.org/officeDocument/2006/relationships/customXml" Target="../ink/ink1113.xml"/><Relationship Id="rId561" Type="http://schemas.openxmlformats.org/officeDocument/2006/relationships/image" Target="../media/image832.png"/><Relationship Id="rId214" Type="http://schemas.openxmlformats.org/officeDocument/2006/relationships/customXml" Target="../ink/ink1022.xml"/><Relationship Id="rId256" Type="http://schemas.openxmlformats.org/officeDocument/2006/relationships/customXml" Target="../ink/ink1043.xml"/><Relationship Id="rId298" Type="http://schemas.openxmlformats.org/officeDocument/2006/relationships/customXml" Target="../ink/ink1064.xml"/><Relationship Id="rId421" Type="http://schemas.openxmlformats.org/officeDocument/2006/relationships/image" Target="../media/image762.png"/><Relationship Id="rId463" Type="http://schemas.openxmlformats.org/officeDocument/2006/relationships/image" Target="../media/image783.png"/><Relationship Id="rId519" Type="http://schemas.openxmlformats.org/officeDocument/2006/relationships/image" Target="../media/image811.png"/><Relationship Id="rId116" Type="http://schemas.openxmlformats.org/officeDocument/2006/relationships/customXml" Target="../ink/ink973.xml"/><Relationship Id="rId158" Type="http://schemas.openxmlformats.org/officeDocument/2006/relationships/customXml" Target="../ink/ink994.xml"/><Relationship Id="rId323" Type="http://schemas.openxmlformats.org/officeDocument/2006/relationships/image" Target="../media/image713.png"/><Relationship Id="rId530" Type="http://schemas.openxmlformats.org/officeDocument/2006/relationships/customXml" Target="../ink/ink1180.xml"/><Relationship Id="rId20" Type="http://schemas.openxmlformats.org/officeDocument/2006/relationships/customXml" Target="../ink/ink925.xml"/><Relationship Id="rId62" Type="http://schemas.openxmlformats.org/officeDocument/2006/relationships/customXml" Target="../ink/ink946.xml"/><Relationship Id="rId365" Type="http://schemas.openxmlformats.org/officeDocument/2006/relationships/image" Target="../media/image734.png"/><Relationship Id="rId225" Type="http://schemas.openxmlformats.org/officeDocument/2006/relationships/image" Target="../media/image664.png"/><Relationship Id="rId267" Type="http://schemas.openxmlformats.org/officeDocument/2006/relationships/image" Target="../media/image685.png"/><Relationship Id="rId432" Type="http://schemas.openxmlformats.org/officeDocument/2006/relationships/customXml" Target="../ink/ink1131.xml"/><Relationship Id="rId474" Type="http://schemas.openxmlformats.org/officeDocument/2006/relationships/customXml" Target="../ink/ink1152.xml"/><Relationship Id="rId127" Type="http://schemas.openxmlformats.org/officeDocument/2006/relationships/image" Target="../media/image615.png"/><Relationship Id="rId31" Type="http://schemas.openxmlformats.org/officeDocument/2006/relationships/image" Target="../media/image567.png"/><Relationship Id="rId73" Type="http://schemas.openxmlformats.org/officeDocument/2006/relationships/image" Target="../media/image588.png"/><Relationship Id="rId169" Type="http://schemas.openxmlformats.org/officeDocument/2006/relationships/image" Target="../media/image636.png"/><Relationship Id="rId334" Type="http://schemas.openxmlformats.org/officeDocument/2006/relationships/customXml" Target="../ink/ink1082.xml"/><Relationship Id="rId376" Type="http://schemas.openxmlformats.org/officeDocument/2006/relationships/customXml" Target="../ink/ink1103.xml"/><Relationship Id="rId541" Type="http://schemas.openxmlformats.org/officeDocument/2006/relationships/image" Target="../media/image822.png"/><Relationship Id="rId4" Type="http://schemas.openxmlformats.org/officeDocument/2006/relationships/customXml" Target="../ink/ink917.xml"/><Relationship Id="rId180" Type="http://schemas.openxmlformats.org/officeDocument/2006/relationships/customXml" Target="../ink/ink1005.xml"/><Relationship Id="rId236" Type="http://schemas.openxmlformats.org/officeDocument/2006/relationships/customXml" Target="../ink/ink1033.xml"/><Relationship Id="rId278" Type="http://schemas.openxmlformats.org/officeDocument/2006/relationships/customXml" Target="../ink/ink1054.xml"/><Relationship Id="rId401" Type="http://schemas.openxmlformats.org/officeDocument/2006/relationships/image" Target="../media/image752.png"/><Relationship Id="rId443" Type="http://schemas.openxmlformats.org/officeDocument/2006/relationships/image" Target="../media/image773.png"/><Relationship Id="rId303" Type="http://schemas.openxmlformats.org/officeDocument/2006/relationships/image" Target="../media/image703.png"/><Relationship Id="rId485" Type="http://schemas.openxmlformats.org/officeDocument/2006/relationships/image" Target="../media/image794.png"/><Relationship Id="rId42" Type="http://schemas.openxmlformats.org/officeDocument/2006/relationships/customXml" Target="../ink/ink936.xml"/><Relationship Id="rId84" Type="http://schemas.openxmlformats.org/officeDocument/2006/relationships/customXml" Target="../ink/ink957.xml"/><Relationship Id="rId138" Type="http://schemas.openxmlformats.org/officeDocument/2006/relationships/customXml" Target="../ink/ink984.xml"/><Relationship Id="rId345" Type="http://schemas.openxmlformats.org/officeDocument/2006/relationships/image" Target="../media/image724.png"/><Relationship Id="rId387" Type="http://schemas.openxmlformats.org/officeDocument/2006/relationships/image" Target="../media/image745.png"/><Relationship Id="rId510" Type="http://schemas.openxmlformats.org/officeDocument/2006/relationships/customXml" Target="../ink/ink1170.xml"/><Relationship Id="rId552" Type="http://schemas.openxmlformats.org/officeDocument/2006/relationships/customXml" Target="../ink/ink1191.xml"/><Relationship Id="rId191" Type="http://schemas.openxmlformats.org/officeDocument/2006/relationships/image" Target="../media/image647.png"/><Relationship Id="rId205" Type="http://schemas.openxmlformats.org/officeDocument/2006/relationships/image" Target="../media/image654.png"/><Relationship Id="rId247" Type="http://schemas.openxmlformats.org/officeDocument/2006/relationships/image" Target="../media/image675.png"/><Relationship Id="rId412" Type="http://schemas.openxmlformats.org/officeDocument/2006/relationships/customXml" Target="../ink/ink1121.xml"/><Relationship Id="rId107" Type="http://schemas.openxmlformats.org/officeDocument/2006/relationships/image" Target="../media/image605.png"/><Relationship Id="rId289" Type="http://schemas.openxmlformats.org/officeDocument/2006/relationships/image" Target="../media/image696.png"/><Relationship Id="rId454" Type="http://schemas.openxmlformats.org/officeDocument/2006/relationships/customXml" Target="../ink/ink1142.xml"/><Relationship Id="rId496" Type="http://schemas.openxmlformats.org/officeDocument/2006/relationships/customXml" Target="../ink/ink1163.xml"/><Relationship Id="rId11" Type="http://schemas.openxmlformats.org/officeDocument/2006/relationships/image" Target="../media/image55710.png"/><Relationship Id="rId53" Type="http://schemas.openxmlformats.org/officeDocument/2006/relationships/image" Target="../media/image578.png"/><Relationship Id="rId149" Type="http://schemas.openxmlformats.org/officeDocument/2006/relationships/image" Target="../media/image626.png"/><Relationship Id="rId314" Type="http://schemas.openxmlformats.org/officeDocument/2006/relationships/customXml" Target="../ink/ink1072.xml"/><Relationship Id="rId356" Type="http://schemas.openxmlformats.org/officeDocument/2006/relationships/customXml" Target="../ink/ink1093.xml"/><Relationship Id="rId398" Type="http://schemas.openxmlformats.org/officeDocument/2006/relationships/customXml" Target="../ink/ink1114.xml"/><Relationship Id="rId521" Type="http://schemas.openxmlformats.org/officeDocument/2006/relationships/image" Target="../media/image812.png"/><Relationship Id="rId563" Type="http://schemas.openxmlformats.org/officeDocument/2006/relationships/image" Target="../media/image833.png"/><Relationship Id="rId95" Type="http://schemas.openxmlformats.org/officeDocument/2006/relationships/image" Target="../media/image599.png"/><Relationship Id="rId160" Type="http://schemas.openxmlformats.org/officeDocument/2006/relationships/customXml" Target="../ink/ink995.xml"/><Relationship Id="rId216" Type="http://schemas.openxmlformats.org/officeDocument/2006/relationships/customXml" Target="../ink/ink1023.xml"/><Relationship Id="rId423" Type="http://schemas.openxmlformats.org/officeDocument/2006/relationships/image" Target="../media/image763.png"/><Relationship Id="rId258" Type="http://schemas.openxmlformats.org/officeDocument/2006/relationships/customXml" Target="../ink/ink1044.xml"/><Relationship Id="rId465" Type="http://schemas.openxmlformats.org/officeDocument/2006/relationships/image" Target="../media/image784.png"/><Relationship Id="rId22" Type="http://schemas.openxmlformats.org/officeDocument/2006/relationships/customXml" Target="../ink/ink926.xml"/><Relationship Id="rId64" Type="http://schemas.openxmlformats.org/officeDocument/2006/relationships/customXml" Target="../ink/ink947.xml"/><Relationship Id="rId118" Type="http://schemas.openxmlformats.org/officeDocument/2006/relationships/customXml" Target="../ink/ink974.xml"/><Relationship Id="rId325" Type="http://schemas.openxmlformats.org/officeDocument/2006/relationships/image" Target="../media/image714.png"/><Relationship Id="rId367" Type="http://schemas.openxmlformats.org/officeDocument/2006/relationships/image" Target="../media/image735.png"/><Relationship Id="rId532" Type="http://schemas.openxmlformats.org/officeDocument/2006/relationships/customXml" Target="../ink/ink1181.xml"/><Relationship Id="rId171" Type="http://schemas.openxmlformats.org/officeDocument/2006/relationships/image" Target="../media/image637.png"/><Relationship Id="rId227" Type="http://schemas.openxmlformats.org/officeDocument/2006/relationships/image" Target="../media/image665.png"/><Relationship Id="rId269" Type="http://schemas.openxmlformats.org/officeDocument/2006/relationships/image" Target="../media/image686.png"/><Relationship Id="rId434" Type="http://schemas.openxmlformats.org/officeDocument/2006/relationships/customXml" Target="../ink/ink1132.xml"/><Relationship Id="rId476" Type="http://schemas.openxmlformats.org/officeDocument/2006/relationships/customXml" Target="../ink/ink1153.xml"/><Relationship Id="rId33" Type="http://schemas.openxmlformats.org/officeDocument/2006/relationships/image" Target="../media/image568.png"/><Relationship Id="rId129" Type="http://schemas.openxmlformats.org/officeDocument/2006/relationships/image" Target="../media/image616.png"/><Relationship Id="rId280" Type="http://schemas.openxmlformats.org/officeDocument/2006/relationships/customXml" Target="../ink/ink1055.xml"/><Relationship Id="rId336" Type="http://schemas.openxmlformats.org/officeDocument/2006/relationships/customXml" Target="../ink/ink1083.xml"/><Relationship Id="rId501" Type="http://schemas.openxmlformats.org/officeDocument/2006/relationships/image" Target="../media/image802.png"/><Relationship Id="rId543" Type="http://schemas.openxmlformats.org/officeDocument/2006/relationships/image" Target="../media/image823.png"/><Relationship Id="rId75" Type="http://schemas.openxmlformats.org/officeDocument/2006/relationships/image" Target="../media/image589.png"/><Relationship Id="rId140" Type="http://schemas.openxmlformats.org/officeDocument/2006/relationships/customXml" Target="../ink/ink985.xml"/><Relationship Id="rId182" Type="http://schemas.openxmlformats.org/officeDocument/2006/relationships/customXml" Target="../ink/ink1006.xml"/><Relationship Id="rId378" Type="http://schemas.openxmlformats.org/officeDocument/2006/relationships/customXml" Target="../ink/ink1104.xml"/><Relationship Id="rId403" Type="http://schemas.openxmlformats.org/officeDocument/2006/relationships/image" Target="../media/image753.png"/><Relationship Id="rId6" Type="http://schemas.openxmlformats.org/officeDocument/2006/relationships/customXml" Target="../ink/ink918.xml"/><Relationship Id="rId238" Type="http://schemas.openxmlformats.org/officeDocument/2006/relationships/customXml" Target="../ink/ink1034.xml"/><Relationship Id="rId445" Type="http://schemas.openxmlformats.org/officeDocument/2006/relationships/image" Target="../media/image774.png"/><Relationship Id="rId487" Type="http://schemas.openxmlformats.org/officeDocument/2006/relationships/image" Target="../media/image795.png"/><Relationship Id="rId291" Type="http://schemas.openxmlformats.org/officeDocument/2006/relationships/image" Target="../media/image697.png"/><Relationship Id="rId305" Type="http://schemas.openxmlformats.org/officeDocument/2006/relationships/image" Target="../media/image704.png"/><Relationship Id="rId347" Type="http://schemas.openxmlformats.org/officeDocument/2006/relationships/image" Target="../media/image725.png"/><Relationship Id="rId512" Type="http://schemas.openxmlformats.org/officeDocument/2006/relationships/customXml" Target="../ink/ink1171.xml"/><Relationship Id="rId44" Type="http://schemas.openxmlformats.org/officeDocument/2006/relationships/customXml" Target="../ink/ink937.xml"/><Relationship Id="rId86" Type="http://schemas.openxmlformats.org/officeDocument/2006/relationships/customXml" Target="../ink/ink958.xml"/><Relationship Id="rId151" Type="http://schemas.openxmlformats.org/officeDocument/2006/relationships/image" Target="../media/image627.png"/><Relationship Id="rId389" Type="http://schemas.openxmlformats.org/officeDocument/2006/relationships/image" Target="../media/image746.png"/><Relationship Id="rId554" Type="http://schemas.openxmlformats.org/officeDocument/2006/relationships/customXml" Target="../ink/ink1192.xml"/><Relationship Id="rId193" Type="http://schemas.openxmlformats.org/officeDocument/2006/relationships/image" Target="../media/image648.png"/><Relationship Id="rId207" Type="http://schemas.openxmlformats.org/officeDocument/2006/relationships/image" Target="../media/image655.png"/><Relationship Id="rId249" Type="http://schemas.openxmlformats.org/officeDocument/2006/relationships/image" Target="../media/image676.png"/><Relationship Id="rId414" Type="http://schemas.openxmlformats.org/officeDocument/2006/relationships/customXml" Target="../ink/ink1122.xml"/><Relationship Id="rId456" Type="http://schemas.openxmlformats.org/officeDocument/2006/relationships/customXml" Target="../ink/ink1143.xml"/><Relationship Id="rId498" Type="http://schemas.openxmlformats.org/officeDocument/2006/relationships/customXml" Target="../ink/ink1164.xml"/><Relationship Id="rId13" Type="http://schemas.openxmlformats.org/officeDocument/2006/relationships/image" Target="../media/image55810.png"/><Relationship Id="rId109" Type="http://schemas.openxmlformats.org/officeDocument/2006/relationships/image" Target="../media/image606.png"/><Relationship Id="rId260" Type="http://schemas.openxmlformats.org/officeDocument/2006/relationships/customXml" Target="../ink/ink1045.xml"/><Relationship Id="rId316" Type="http://schemas.openxmlformats.org/officeDocument/2006/relationships/customXml" Target="../ink/ink1073.xml"/><Relationship Id="rId523" Type="http://schemas.openxmlformats.org/officeDocument/2006/relationships/image" Target="../media/image813.png"/><Relationship Id="rId55" Type="http://schemas.openxmlformats.org/officeDocument/2006/relationships/image" Target="../media/image579.png"/><Relationship Id="rId97" Type="http://schemas.openxmlformats.org/officeDocument/2006/relationships/image" Target="../media/image600.png"/><Relationship Id="rId120" Type="http://schemas.openxmlformats.org/officeDocument/2006/relationships/customXml" Target="../ink/ink975.xml"/><Relationship Id="rId358" Type="http://schemas.openxmlformats.org/officeDocument/2006/relationships/customXml" Target="../ink/ink1094.xml"/><Relationship Id="rId565" Type="http://schemas.openxmlformats.org/officeDocument/2006/relationships/image" Target="../media/image834.png"/><Relationship Id="rId162" Type="http://schemas.openxmlformats.org/officeDocument/2006/relationships/customXml" Target="../ink/ink996.xml"/><Relationship Id="rId218" Type="http://schemas.openxmlformats.org/officeDocument/2006/relationships/customXml" Target="../ink/ink1024.xml"/><Relationship Id="rId425" Type="http://schemas.openxmlformats.org/officeDocument/2006/relationships/image" Target="../media/image764.png"/><Relationship Id="rId467" Type="http://schemas.openxmlformats.org/officeDocument/2006/relationships/image" Target="../media/image785.png"/><Relationship Id="rId271" Type="http://schemas.openxmlformats.org/officeDocument/2006/relationships/image" Target="../media/image687.png"/><Relationship Id="rId24" Type="http://schemas.openxmlformats.org/officeDocument/2006/relationships/customXml" Target="../ink/ink927.xml"/><Relationship Id="rId66" Type="http://schemas.openxmlformats.org/officeDocument/2006/relationships/customXml" Target="../ink/ink948.xml"/><Relationship Id="rId131" Type="http://schemas.openxmlformats.org/officeDocument/2006/relationships/image" Target="../media/image617.png"/><Relationship Id="rId327" Type="http://schemas.openxmlformats.org/officeDocument/2006/relationships/image" Target="../media/image715.png"/><Relationship Id="rId369" Type="http://schemas.openxmlformats.org/officeDocument/2006/relationships/image" Target="../media/image736.png"/><Relationship Id="rId534" Type="http://schemas.openxmlformats.org/officeDocument/2006/relationships/customXml" Target="../ink/ink1182.xml"/><Relationship Id="rId173" Type="http://schemas.openxmlformats.org/officeDocument/2006/relationships/image" Target="../media/image638.png"/><Relationship Id="rId229" Type="http://schemas.openxmlformats.org/officeDocument/2006/relationships/image" Target="../media/image666.png"/><Relationship Id="rId380" Type="http://schemas.openxmlformats.org/officeDocument/2006/relationships/customXml" Target="../ink/ink1105.xml"/><Relationship Id="rId436" Type="http://schemas.openxmlformats.org/officeDocument/2006/relationships/customXml" Target="../ink/ink1133.xml"/><Relationship Id="rId240" Type="http://schemas.openxmlformats.org/officeDocument/2006/relationships/customXml" Target="../ink/ink1035.xml"/><Relationship Id="rId478" Type="http://schemas.openxmlformats.org/officeDocument/2006/relationships/customXml" Target="../ink/ink1154.xml"/><Relationship Id="rId35" Type="http://schemas.openxmlformats.org/officeDocument/2006/relationships/image" Target="../media/image569.png"/><Relationship Id="rId77" Type="http://schemas.openxmlformats.org/officeDocument/2006/relationships/image" Target="../media/image590.png"/><Relationship Id="rId100" Type="http://schemas.openxmlformats.org/officeDocument/2006/relationships/customXml" Target="../ink/ink965.xml"/><Relationship Id="rId282" Type="http://schemas.openxmlformats.org/officeDocument/2006/relationships/customXml" Target="../ink/ink1056.xml"/><Relationship Id="rId338" Type="http://schemas.openxmlformats.org/officeDocument/2006/relationships/customXml" Target="../ink/ink1084.xml"/><Relationship Id="rId503" Type="http://schemas.openxmlformats.org/officeDocument/2006/relationships/image" Target="../media/image803.png"/><Relationship Id="rId545" Type="http://schemas.openxmlformats.org/officeDocument/2006/relationships/image" Target="../media/image824.png"/><Relationship Id="rId8" Type="http://schemas.openxmlformats.org/officeDocument/2006/relationships/customXml" Target="../ink/ink919.xml"/><Relationship Id="rId142" Type="http://schemas.openxmlformats.org/officeDocument/2006/relationships/customXml" Target="../ink/ink986.xml"/><Relationship Id="rId184" Type="http://schemas.openxmlformats.org/officeDocument/2006/relationships/customXml" Target="../ink/ink1007.xml"/><Relationship Id="rId391" Type="http://schemas.openxmlformats.org/officeDocument/2006/relationships/image" Target="../media/image747.png"/><Relationship Id="rId405" Type="http://schemas.openxmlformats.org/officeDocument/2006/relationships/image" Target="../media/image754.png"/><Relationship Id="rId447" Type="http://schemas.openxmlformats.org/officeDocument/2006/relationships/image" Target="../media/image775.png"/><Relationship Id="rId251" Type="http://schemas.openxmlformats.org/officeDocument/2006/relationships/image" Target="../media/image677.png"/><Relationship Id="rId489" Type="http://schemas.openxmlformats.org/officeDocument/2006/relationships/image" Target="../media/image796.png"/><Relationship Id="rId46" Type="http://schemas.openxmlformats.org/officeDocument/2006/relationships/customXml" Target="../ink/ink938.xml"/><Relationship Id="rId293" Type="http://schemas.openxmlformats.org/officeDocument/2006/relationships/image" Target="../media/image698.png"/><Relationship Id="rId307" Type="http://schemas.openxmlformats.org/officeDocument/2006/relationships/image" Target="../media/image705.png"/><Relationship Id="rId349" Type="http://schemas.openxmlformats.org/officeDocument/2006/relationships/image" Target="../media/image726.png"/><Relationship Id="rId514" Type="http://schemas.openxmlformats.org/officeDocument/2006/relationships/customXml" Target="../ink/ink1172.xml"/><Relationship Id="rId556" Type="http://schemas.openxmlformats.org/officeDocument/2006/relationships/customXml" Target="../ink/ink1193.xml"/><Relationship Id="rId88" Type="http://schemas.openxmlformats.org/officeDocument/2006/relationships/customXml" Target="../ink/ink959.xml"/><Relationship Id="rId111" Type="http://schemas.openxmlformats.org/officeDocument/2006/relationships/image" Target="../media/image607.png"/><Relationship Id="rId153" Type="http://schemas.openxmlformats.org/officeDocument/2006/relationships/image" Target="../media/image628.png"/><Relationship Id="rId195" Type="http://schemas.openxmlformats.org/officeDocument/2006/relationships/image" Target="../media/image649.png"/><Relationship Id="rId209" Type="http://schemas.openxmlformats.org/officeDocument/2006/relationships/image" Target="../media/image656.png"/><Relationship Id="rId360" Type="http://schemas.openxmlformats.org/officeDocument/2006/relationships/customXml" Target="../ink/ink1095.xml"/><Relationship Id="rId416" Type="http://schemas.openxmlformats.org/officeDocument/2006/relationships/customXml" Target="../ink/ink1123.xml"/><Relationship Id="rId220" Type="http://schemas.openxmlformats.org/officeDocument/2006/relationships/customXml" Target="../ink/ink1025.xml"/><Relationship Id="rId458" Type="http://schemas.openxmlformats.org/officeDocument/2006/relationships/customXml" Target="../ink/ink1144.xml"/><Relationship Id="rId15" Type="http://schemas.openxmlformats.org/officeDocument/2006/relationships/image" Target="../media/image55910.png"/><Relationship Id="rId57" Type="http://schemas.openxmlformats.org/officeDocument/2006/relationships/image" Target="../media/image580.png"/><Relationship Id="rId262" Type="http://schemas.openxmlformats.org/officeDocument/2006/relationships/customXml" Target="../ink/ink1046.xml"/><Relationship Id="rId318" Type="http://schemas.openxmlformats.org/officeDocument/2006/relationships/customXml" Target="../ink/ink1074.xml"/><Relationship Id="rId525" Type="http://schemas.openxmlformats.org/officeDocument/2006/relationships/image" Target="../media/image814.png"/><Relationship Id="rId99" Type="http://schemas.openxmlformats.org/officeDocument/2006/relationships/image" Target="../media/image601.png"/><Relationship Id="rId122" Type="http://schemas.openxmlformats.org/officeDocument/2006/relationships/customXml" Target="../ink/ink976.xml"/><Relationship Id="rId164" Type="http://schemas.openxmlformats.org/officeDocument/2006/relationships/customXml" Target="../ink/ink997.xml"/><Relationship Id="rId371" Type="http://schemas.openxmlformats.org/officeDocument/2006/relationships/image" Target="../media/image737.png"/><Relationship Id="rId427" Type="http://schemas.openxmlformats.org/officeDocument/2006/relationships/image" Target="../media/image765.png"/><Relationship Id="rId469" Type="http://schemas.openxmlformats.org/officeDocument/2006/relationships/image" Target="../media/image786.png"/><Relationship Id="rId26" Type="http://schemas.openxmlformats.org/officeDocument/2006/relationships/customXml" Target="../ink/ink928.xml"/><Relationship Id="rId231" Type="http://schemas.openxmlformats.org/officeDocument/2006/relationships/image" Target="../media/image667.png"/><Relationship Id="rId273" Type="http://schemas.openxmlformats.org/officeDocument/2006/relationships/image" Target="../media/image688.png"/><Relationship Id="rId329" Type="http://schemas.openxmlformats.org/officeDocument/2006/relationships/image" Target="../media/image716.png"/><Relationship Id="rId480" Type="http://schemas.openxmlformats.org/officeDocument/2006/relationships/customXml" Target="../ink/ink1155.xml"/><Relationship Id="rId536" Type="http://schemas.openxmlformats.org/officeDocument/2006/relationships/customXml" Target="../ink/ink1183.xml"/><Relationship Id="rId68" Type="http://schemas.openxmlformats.org/officeDocument/2006/relationships/customXml" Target="../ink/ink949.xml"/><Relationship Id="rId133" Type="http://schemas.openxmlformats.org/officeDocument/2006/relationships/image" Target="../media/image618.png"/><Relationship Id="rId175" Type="http://schemas.openxmlformats.org/officeDocument/2006/relationships/image" Target="../media/image639.png"/><Relationship Id="rId340" Type="http://schemas.openxmlformats.org/officeDocument/2006/relationships/customXml" Target="../ink/ink1085.xml"/><Relationship Id="rId200" Type="http://schemas.openxmlformats.org/officeDocument/2006/relationships/customXml" Target="../ink/ink1015.xml"/><Relationship Id="rId382" Type="http://schemas.openxmlformats.org/officeDocument/2006/relationships/customXml" Target="../ink/ink1106.xml"/><Relationship Id="rId438" Type="http://schemas.openxmlformats.org/officeDocument/2006/relationships/customXml" Target="../ink/ink1134.xml"/><Relationship Id="rId242" Type="http://schemas.openxmlformats.org/officeDocument/2006/relationships/customXml" Target="../ink/ink1036.xml"/><Relationship Id="rId284" Type="http://schemas.openxmlformats.org/officeDocument/2006/relationships/customXml" Target="../ink/ink1057.xml"/><Relationship Id="rId491" Type="http://schemas.openxmlformats.org/officeDocument/2006/relationships/image" Target="../media/image797.png"/><Relationship Id="rId505" Type="http://schemas.openxmlformats.org/officeDocument/2006/relationships/image" Target="../media/image804.png"/><Relationship Id="rId37" Type="http://schemas.openxmlformats.org/officeDocument/2006/relationships/image" Target="../media/image570.png"/><Relationship Id="rId79" Type="http://schemas.openxmlformats.org/officeDocument/2006/relationships/image" Target="../media/image591.png"/><Relationship Id="rId102" Type="http://schemas.openxmlformats.org/officeDocument/2006/relationships/customXml" Target="../ink/ink966.xml"/><Relationship Id="rId144" Type="http://schemas.openxmlformats.org/officeDocument/2006/relationships/customXml" Target="../ink/ink987.xml"/><Relationship Id="rId547" Type="http://schemas.openxmlformats.org/officeDocument/2006/relationships/image" Target="../media/image825.png"/><Relationship Id="rId90" Type="http://schemas.openxmlformats.org/officeDocument/2006/relationships/customXml" Target="../ink/ink960.xml"/><Relationship Id="rId186" Type="http://schemas.openxmlformats.org/officeDocument/2006/relationships/customXml" Target="../ink/ink1008.xml"/><Relationship Id="rId351" Type="http://schemas.openxmlformats.org/officeDocument/2006/relationships/image" Target="../media/image727.png"/><Relationship Id="rId393" Type="http://schemas.openxmlformats.org/officeDocument/2006/relationships/image" Target="../media/image748.png"/><Relationship Id="rId407" Type="http://schemas.openxmlformats.org/officeDocument/2006/relationships/image" Target="../media/image755.png"/><Relationship Id="rId449" Type="http://schemas.openxmlformats.org/officeDocument/2006/relationships/image" Target="../media/image776.png"/><Relationship Id="rId211" Type="http://schemas.openxmlformats.org/officeDocument/2006/relationships/image" Target="../media/image657.png"/><Relationship Id="rId253" Type="http://schemas.openxmlformats.org/officeDocument/2006/relationships/image" Target="../media/image678.png"/><Relationship Id="rId295" Type="http://schemas.openxmlformats.org/officeDocument/2006/relationships/image" Target="../media/image699.png"/><Relationship Id="rId309" Type="http://schemas.openxmlformats.org/officeDocument/2006/relationships/image" Target="../media/image706.png"/><Relationship Id="rId460" Type="http://schemas.openxmlformats.org/officeDocument/2006/relationships/customXml" Target="../ink/ink1145.xml"/><Relationship Id="rId516" Type="http://schemas.openxmlformats.org/officeDocument/2006/relationships/customXml" Target="../ink/ink1173.xml"/><Relationship Id="rId48" Type="http://schemas.openxmlformats.org/officeDocument/2006/relationships/customXml" Target="../ink/ink939.xml"/><Relationship Id="rId113" Type="http://schemas.openxmlformats.org/officeDocument/2006/relationships/image" Target="../media/image608.png"/><Relationship Id="rId320" Type="http://schemas.openxmlformats.org/officeDocument/2006/relationships/customXml" Target="../ink/ink1075.xml"/><Relationship Id="rId558" Type="http://schemas.openxmlformats.org/officeDocument/2006/relationships/customXml" Target="../ink/ink1194.xml"/><Relationship Id="rId155" Type="http://schemas.openxmlformats.org/officeDocument/2006/relationships/image" Target="../media/image629.png"/><Relationship Id="rId197" Type="http://schemas.openxmlformats.org/officeDocument/2006/relationships/image" Target="../media/image650.png"/><Relationship Id="rId362" Type="http://schemas.openxmlformats.org/officeDocument/2006/relationships/customXml" Target="../ink/ink1096.xml"/><Relationship Id="rId418" Type="http://schemas.openxmlformats.org/officeDocument/2006/relationships/customXml" Target="../ink/ink1124.xml"/><Relationship Id="rId222" Type="http://schemas.openxmlformats.org/officeDocument/2006/relationships/customXml" Target="../ink/ink1026.xml"/><Relationship Id="rId264" Type="http://schemas.openxmlformats.org/officeDocument/2006/relationships/customXml" Target="../ink/ink1047.xml"/><Relationship Id="rId471" Type="http://schemas.openxmlformats.org/officeDocument/2006/relationships/image" Target="../media/image787.png"/><Relationship Id="rId17" Type="http://schemas.openxmlformats.org/officeDocument/2006/relationships/image" Target="../media/image560.png"/><Relationship Id="rId59" Type="http://schemas.openxmlformats.org/officeDocument/2006/relationships/image" Target="../media/image581.png"/><Relationship Id="rId124" Type="http://schemas.openxmlformats.org/officeDocument/2006/relationships/customXml" Target="../ink/ink977.xml"/><Relationship Id="rId527" Type="http://schemas.openxmlformats.org/officeDocument/2006/relationships/image" Target="../media/image815.png"/><Relationship Id="rId70" Type="http://schemas.openxmlformats.org/officeDocument/2006/relationships/customXml" Target="../ink/ink950.xml"/><Relationship Id="rId166" Type="http://schemas.openxmlformats.org/officeDocument/2006/relationships/customXml" Target="../ink/ink998.xml"/><Relationship Id="rId331" Type="http://schemas.openxmlformats.org/officeDocument/2006/relationships/image" Target="../media/image717.png"/><Relationship Id="rId373" Type="http://schemas.openxmlformats.org/officeDocument/2006/relationships/image" Target="../media/image738.png"/><Relationship Id="rId429" Type="http://schemas.openxmlformats.org/officeDocument/2006/relationships/image" Target="../media/image766.png"/><Relationship Id="rId1" Type="http://schemas.openxmlformats.org/officeDocument/2006/relationships/slideLayout" Target="../slideLayouts/slideLayout7.xml"/><Relationship Id="rId233" Type="http://schemas.openxmlformats.org/officeDocument/2006/relationships/image" Target="../media/image668.png"/><Relationship Id="rId440" Type="http://schemas.openxmlformats.org/officeDocument/2006/relationships/customXml" Target="../ink/ink1135.xml"/><Relationship Id="rId28" Type="http://schemas.openxmlformats.org/officeDocument/2006/relationships/customXml" Target="../ink/ink929.xml"/><Relationship Id="rId275" Type="http://schemas.openxmlformats.org/officeDocument/2006/relationships/image" Target="../media/image689.png"/><Relationship Id="rId300" Type="http://schemas.openxmlformats.org/officeDocument/2006/relationships/customXml" Target="../ink/ink1065.xml"/><Relationship Id="rId482" Type="http://schemas.openxmlformats.org/officeDocument/2006/relationships/customXml" Target="../ink/ink1156.xml"/><Relationship Id="rId538" Type="http://schemas.openxmlformats.org/officeDocument/2006/relationships/customXml" Target="../ink/ink1184.xml"/><Relationship Id="rId81" Type="http://schemas.openxmlformats.org/officeDocument/2006/relationships/image" Target="../media/image592.png"/><Relationship Id="rId135" Type="http://schemas.openxmlformats.org/officeDocument/2006/relationships/image" Target="../media/image619.png"/><Relationship Id="rId177" Type="http://schemas.openxmlformats.org/officeDocument/2006/relationships/image" Target="../media/image640.png"/><Relationship Id="rId342" Type="http://schemas.openxmlformats.org/officeDocument/2006/relationships/customXml" Target="../ink/ink1086.xml"/><Relationship Id="rId384" Type="http://schemas.openxmlformats.org/officeDocument/2006/relationships/customXml" Target="../ink/ink1107.xml"/><Relationship Id="rId202" Type="http://schemas.openxmlformats.org/officeDocument/2006/relationships/customXml" Target="../ink/ink1016.xml"/><Relationship Id="rId244" Type="http://schemas.openxmlformats.org/officeDocument/2006/relationships/customXml" Target="../ink/ink1037.xml"/><Relationship Id="rId39" Type="http://schemas.openxmlformats.org/officeDocument/2006/relationships/image" Target="../media/image571.png"/><Relationship Id="rId286" Type="http://schemas.openxmlformats.org/officeDocument/2006/relationships/customXml" Target="../ink/ink1058.xml"/><Relationship Id="rId451" Type="http://schemas.openxmlformats.org/officeDocument/2006/relationships/image" Target="../media/image777.png"/><Relationship Id="rId493" Type="http://schemas.openxmlformats.org/officeDocument/2006/relationships/image" Target="../media/image798.png"/><Relationship Id="rId507" Type="http://schemas.openxmlformats.org/officeDocument/2006/relationships/image" Target="../media/image805.png"/><Relationship Id="rId549" Type="http://schemas.openxmlformats.org/officeDocument/2006/relationships/image" Target="../media/image826.png"/><Relationship Id="rId50" Type="http://schemas.openxmlformats.org/officeDocument/2006/relationships/customXml" Target="../ink/ink940.xml"/><Relationship Id="rId104" Type="http://schemas.openxmlformats.org/officeDocument/2006/relationships/customXml" Target="../ink/ink967.xml"/><Relationship Id="rId146" Type="http://schemas.openxmlformats.org/officeDocument/2006/relationships/customXml" Target="../ink/ink988.xml"/><Relationship Id="rId188" Type="http://schemas.openxmlformats.org/officeDocument/2006/relationships/customXml" Target="../ink/ink1009.xml"/><Relationship Id="rId311" Type="http://schemas.openxmlformats.org/officeDocument/2006/relationships/image" Target="../media/image707.png"/><Relationship Id="rId353" Type="http://schemas.openxmlformats.org/officeDocument/2006/relationships/image" Target="../media/image728.png"/><Relationship Id="rId395" Type="http://schemas.openxmlformats.org/officeDocument/2006/relationships/image" Target="../media/image749.png"/><Relationship Id="rId409" Type="http://schemas.openxmlformats.org/officeDocument/2006/relationships/image" Target="../media/image756.png"/><Relationship Id="rId560" Type="http://schemas.openxmlformats.org/officeDocument/2006/relationships/customXml" Target="../ink/ink1195.xml"/><Relationship Id="rId92" Type="http://schemas.openxmlformats.org/officeDocument/2006/relationships/customXml" Target="../ink/ink961.xml"/><Relationship Id="rId213" Type="http://schemas.openxmlformats.org/officeDocument/2006/relationships/image" Target="../media/image658.png"/><Relationship Id="rId420" Type="http://schemas.openxmlformats.org/officeDocument/2006/relationships/customXml" Target="../ink/ink1125.xml"/><Relationship Id="rId255" Type="http://schemas.openxmlformats.org/officeDocument/2006/relationships/image" Target="../media/image679.png"/><Relationship Id="rId297" Type="http://schemas.openxmlformats.org/officeDocument/2006/relationships/image" Target="../media/image700.png"/><Relationship Id="rId462" Type="http://schemas.openxmlformats.org/officeDocument/2006/relationships/customXml" Target="../ink/ink1146.xml"/><Relationship Id="rId518" Type="http://schemas.openxmlformats.org/officeDocument/2006/relationships/customXml" Target="../ink/ink1174.xml"/><Relationship Id="rId115" Type="http://schemas.openxmlformats.org/officeDocument/2006/relationships/image" Target="../media/image609.png"/><Relationship Id="rId157" Type="http://schemas.openxmlformats.org/officeDocument/2006/relationships/image" Target="../media/image630.png"/><Relationship Id="rId322" Type="http://schemas.openxmlformats.org/officeDocument/2006/relationships/customXml" Target="../ink/ink1076.xml"/><Relationship Id="rId364" Type="http://schemas.openxmlformats.org/officeDocument/2006/relationships/customXml" Target="../ink/ink1097.xml"/><Relationship Id="rId61" Type="http://schemas.openxmlformats.org/officeDocument/2006/relationships/image" Target="../media/image582.png"/><Relationship Id="rId199" Type="http://schemas.openxmlformats.org/officeDocument/2006/relationships/image" Target="../media/image651.png"/><Relationship Id="rId19" Type="http://schemas.openxmlformats.org/officeDocument/2006/relationships/image" Target="../media/image561.png"/><Relationship Id="rId224" Type="http://schemas.openxmlformats.org/officeDocument/2006/relationships/customXml" Target="../ink/ink1027.xml"/><Relationship Id="rId266" Type="http://schemas.openxmlformats.org/officeDocument/2006/relationships/customXml" Target="../ink/ink1048.xml"/><Relationship Id="rId431" Type="http://schemas.openxmlformats.org/officeDocument/2006/relationships/image" Target="../media/image767.png"/><Relationship Id="rId473" Type="http://schemas.openxmlformats.org/officeDocument/2006/relationships/image" Target="../media/image788.png"/><Relationship Id="rId529" Type="http://schemas.openxmlformats.org/officeDocument/2006/relationships/image" Target="../media/image816.png"/><Relationship Id="rId30" Type="http://schemas.openxmlformats.org/officeDocument/2006/relationships/customXml" Target="../ink/ink930.xml"/><Relationship Id="rId126" Type="http://schemas.openxmlformats.org/officeDocument/2006/relationships/customXml" Target="../ink/ink978.xml"/><Relationship Id="rId168" Type="http://schemas.openxmlformats.org/officeDocument/2006/relationships/customXml" Target="../ink/ink999.xml"/><Relationship Id="rId333" Type="http://schemas.openxmlformats.org/officeDocument/2006/relationships/image" Target="../media/image718.png"/><Relationship Id="rId540" Type="http://schemas.openxmlformats.org/officeDocument/2006/relationships/customXml" Target="../ink/ink1185.xml"/><Relationship Id="rId72" Type="http://schemas.openxmlformats.org/officeDocument/2006/relationships/customXml" Target="../ink/ink951.xml"/><Relationship Id="rId375" Type="http://schemas.openxmlformats.org/officeDocument/2006/relationships/image" Target="../media/image739.png"/><Relationship Id="rId3" Type="http://schemas.openxmlformats.org/officeDocument/2006/relationships/image" Target="../media/image55310.png"/><Relationship Id="rId235" Type="http://schemas.openxmlformats.org/officeDocument/2006/relationships/image" Target="../media/image669.png"/><Relationship Id="rId277" Type="http://schemas.openxmlformats.org/officeDocument/2006/relationships/image" Target="../media/image690.png"/><Relationship Id="rId400" Type="http://schemas.openxmlformats.org/officeDocument/2006/relationships/customXml" Target="../ink/ink1115.xml"/><Relationship Id="rId442" Type="http://schemas.openxmlformats.org/officeDocument/2006/relationships/customXml" Target="../ink/ink1136.xml"/><Relationship Id="rId484" Type="http://schemas.openxmlformats.org/officeDocument/2006/relationships/customXml" Target="../ink/ink1157.xml"/><Relationship Id="rId137" Type="http://schemas.openxmlformats.org/officeDocument/2006/relationships/image" Target="../media/image620.png"/><Relationship Id="rId302" Type="http://schemas.openxmlformats.org/officeDocument/2006/relationships/customXml" Target="../ink/ink1066.xml"/><Relationship Id="rId344" Type="http://schemas.openxmlformats.org/officeDocument/2006/relationships/customXml" Target="../ink/ink1087.xml"/><Relationship Id="rId41" Type="http://schemas.openxmlformats.org/officeDocument/2006/relationships/image" Target="../media/image572.png"/><Relationship Id="rId83" Type="http://schemas.openxmlformats.org/officeDocument/2006/relationships/image" Target="../media/image593.png"/><Relationship Id="rId179" Type="http://schemas.openxmlformats.org/officeDocument/2006/relationships/image" Target="../media/image641.png"/><Relationship Id="rId386" Type="http://schemas.openxmlformats.org/officeDocument/2006/relationships/customXml" Target="../ink/ink1108.xml"/><Relationship Id="rId551" Type="http://schemas.openxmlformats.org/officeDocument/2006/relationships/image" Target="../media/image827.png"/><Relationship Id="rId190" Type="http://schemas.openxmlformats.org/officeDocument/2006/relationships/customXml" Target="../ink/ink1010.xml"/><Relationship Id="rId204" Type="http://schemas.openxmlformats.org/officeDocument/2006/relationships/customXml" Target="../ink/ink1017.xml"/><Relationship Id="rId246" Type="http://schemas.openxmlformats.org/officeDocument/2006/relationships/customXml" Target="../ink/ink1038.xml"/><Relationship Id="rId288" Type="http://schemas.openxmlformats.org/officeDocument/2006/relationships/customXml" Target="../ink/ink1059.xml"/><Relationship Id="rId411" Type="http://schemas.openxmlformats.org/officeDocument/2006/relationships/image" Target="../media/image757.png"/><Relationship Id="rId453" Type="http://schemas.openxmlformats.org/officeDocument/2006/relationships/image" Target="../media/image778.png"/><Relationship Id="rId509" Type="http://schemas.openxmlformats.org/officeDocument/2006/relationships/image" Target="../media/image806.png"/><Relationship Id="rId106" Type="http://schemas.openxmlformats.org/officeDocument/2006/relationships/customXml" Target="../ink/ink968.xml"/><Relationship Id="rId313" Type="http://schemas.openxmlformats.org/officeDocument/2006/relationships/image" Target="../media/image708.png"/><Relationship Id="rId495" Type="http://schemas.openxmlformats.org/officeDocument/2006/relationships/image" Target="../media/image799.png"/><Relationship Id="rId10" Type="http://schemas.openxmlformats.org/officeDocument/2006/relationships/customXml" Target="../ink/ink920.xml"/><Relationship Id="rId52" Type="http://schemas.openxmlformats.org/officeDocument/2006/relationships/customXml" Target="../ink/ink941.xml"/><Relationship Id="rId94" Type="http://schemas.openxmlformats.org/officeDocument/2006/relationships/customXml" Target="../ink/ink962.xml"/><Relationship Id="rId148" Type="http://schemas.openxmlformats.org/officeDocument/2006/relationships/customXml" Target="../ink/ink989.xml"/><Relationship Id="rId355" Type="http://schemas.openxmlformats.org/officeDocument/2006/relationships/image" Target="../media/image729.png"/><Relationship Id="rId397" Type="http://schemas.openxmlformats.org/officeDocument/2006/relationships/image" Target="../media/image750.png"/><Relationship Id="rId520" Type="http://schemas.openxmlformats.org/officeDocument/2006/relationships/customXml" Target="../ink/ink1175.xml"/><Relationship Id="rId562" Type="http://schemas.openxmlformats.org/officeDocument/2006/relationships/customXml" Target="../ink/ink1196.xml"/><Relationship Id="rId215" Type="http://schemas.openxmlformats.org/officeDocument/2006/relationships/image" Target="../media/image659.png"/><Relationship Id="rId257" Type="http://schemas.openxmlformats.org/officeDocument/2006/relationships/image" Target="../media/image680.png"/><Relationship Id="rId422" Type="http://schemas.openxmlformats.org/officeDocument/2006/relationships/customXml" Target="../ink/ink1126.xml"/><Relationship Id="rId464" Type="http://schemas.openxmlformats.org/officeDocument/2006/relationships/customXml" Target="../ink/ink1147.xml"/><Relationship Id="rId299" Type="http://schemas.openxmlformats.org/officeDocument/2006/relationships/image" Target="../media/image701.png"/><Relationship Id="rId63" Type="http://schemas.openxmlformats.org/officeDocument/2006/relationships/image" Target="../media/image583.png"/><Relationship Id="rId159" Type="http://schemas.openxmlformats.org/officeDocument/2006/relationships/image" Target="../media/image631.png"/><Relationship Id="rId366" Type="http://schemas.openxmlformats.org/officeDocument/2006/relationships/customXml" Target="../ink/ink1098.xml"/><Relationship Id="rId226" Type="http://schemas.openxmlformats.org/officeDocument/2006/relationships/customXml" Target="../ink/ink1028.xml"/><Relationship Id="rId433" Type="http://schemas.openxmlformats.org/officeDocument/2006/relationships/image" Target="../media/image768.png"/><Relationship Id="rId74" Type="http://schemas.openxmlformats.org/officeDocument/2006/relationships/customXml" Target="../ink/ink952.xml"/><Relationship Id="rId377" Type="http://schemas.openxmlformats.org/officeDocument/2006/relationships/image" Target="../media/image740.png"/><Relationship Id="rId500" Type="http://schemas.openxmlformats.org/officeDocument/2006/relationships/customXml" Target="../ink/ink1165.xml"/><Relationship Id="rId5" Type="http://schemas.openxmlformats.org/officeDocument/2006/relationships/image" Target="../media/image55410.png"/><Relationship Id="rId237" Type="http://schemas.openxmlformats.org/officeDocument/2006/relationships/image" Target="../media/image670.png"/><Relationship Id="rId444" Type="http://schemas.openxmlformats.org/officeDocument/2006/relationships/customXml" Target="../ink/ink1137.xml"/><Relationship Id="rId290" Type="http://schemas.openxmlformats.org/officeDocument/2006/relationships/customXml" Target="../ink/ink1060.xml"/><Relationship Id="rId304" Type="http://schemas.openxmlformats.org/officeDocument/2006/relationships/customXml" Target="../ink/ink1067.xml"/><Relationship Id="rId388" Type="http://schemas.openxmlformats.org/officeDocument/2006/relationships/customXml" Target="../ink/ink1109.xml"/><Relationship Id="rId511" Type="http://schemas.openxmlformats.org/officeDocument/2006/relationships/image" Target="../media/image807.png"/><Relationship Id="rId85" Type="http://schemas.openxmlformats.org/officeDocument/2006/relationships/image" Target="../media/image594.png"/><Relationship Id="rId150" Type="http://schemas.openxmlformats.org/officeDocument/2006/relationships/customXml" Target="../ink/ink990.xml"/><Relationship Id="rId248" Type="http://schemas.openxmlformats.org/officeDocument/2006/relationships/customXml" Target="../ink/ink1039.xml"/><Relationship Id="rId455" Type="http://schemas.openxmlformats.org/officeDocument/2006/relationships/image" Target="../media/image779.png"/><Relationship Id="rId12" Type="http://schemas.openxmlformats.org/officeDocument/2006/relationships/customXml" Target="../ink/ink921.xml"/><Relationship Id="rId108" Type="http://schemas.openxmlformats.org/officeDocument/2006/relationships/customXml" Target="../ink/ink969.xml"/><Relationship Id="rId315" Type="http://schemas.openxmlformats.org/officeDocument/2006/relationships/image" Target="../media/image709.png"/><Relationship Id="rId522" Type="http://schemas.openxmlformats.org/officeDocument/2006/relationships/customXml" Target="../ink/ink1176.xml"/><Relationship Id="rId96" Type="http://schemas.openxmlformats.org/officeDocument/2006/relationships/customXml" Target="../ink/ink963.xml"/><Relationship Id="rId161" Type="http://schemas.openxmlformats.org/officeDocument/2006/relationships/image" Target="../media/image632.png"/><Relationship Id="rId399" Type="http://schemas.openxmlformats.org/officeDocument/2006/relationships/image" Target="../media/image751.png"/><Relationship Id="rId259" Type="http://schemas.openxmlformats.org/officeDocument/2006/relationships/image" Target="../media/image681.png"/><Relationship Id="rId466" Type="http://schemas.openxmlformats.org/officeDocument/2006/relationships/customXml" Target="../ink/ink1148.xml"/><Relationship Id="rId23" Type="http://schemas.openxmlformats.org/officeDocument/2006/relationships/image" Target="../media/image563.png"/><Relationship Id="rId119" Type="http://schemas.openxmlformats.org/officeDocument/2006/relationships/image" Target="../media/image611.png"/><Relationship Id="rId326" Type="http://schemas.openxmlformats.org/officeDocument/2006/relationships/customXml" Target="../ink/ink1078.xml"/><Relationship Id="rId533" Type="http://schemas.openxmlformats.org/officeDocument/2006/relationships/image" Target="../media/image818.png"/></Relationships>
</file>

<file path=ppt/slides/_rels/slide47.xml.rels><?xml version="1.0" encoding="UTF-8" standalone="yes"?>
<Relationships xmlns="http://schemas.openxmlformats.org/package/2006/relationships"><Relationship Id="rId117" Type="http://schemas.openxmlformats.org/officeDocument/2006/relationships/image" Target="../media/image891.png"/><Relationship Id="rId21" Type="http://schemas.openxmlformats.org/officeDocument/2006/relationships/image" Target="../media/image843.png"/><Relationship Id="rId324" Type="http://schemas.openxmlformats.org/officeDocument/2006/relationships/customXml" Target="../ink/ink1359.xml"/><Relationship Id="rId531" Type="http://schemas.openxmlformats.org/officeDocument/2006/relationships/image" Target="../media/image1098.png"/><Relationship Id="rId170" Type="http://schemas.openxmlformats.org/officeDocument/2006/relationships/customXml" Target="../ink/ink1282.xml"/><Relationship Id="rId268" Type="http://schemas.openxmlformats.org/officeDocument/2006/relationships/customXml" Target="../ink/ink1331.xml"/><Relationship Id="rId475" Type="http://schemas.openxmlformats.org/officeDocument/2006/relationships/image" Target="../media/image1070.png"/><Relationship Id="rId32" Type="http://schemas.openxmlformats.org/officeDocument/2006/relationships/customXml" Target="../ink/ink1213.xml"/><Relationship Id="rId128" Type="http://schemas.openxmlformats.org/officeDocument/2006/relationships/customXml" Target="../ink/ink1261.xml"/><Relationship Id="rId335" Type="http://schemas.openxmlformats.org/officeDocument/2006/relationships/image" Target="../media/image1000.png"/><Relationship Id="rId542" Type="http://schemas.openxmlformats.org/officeDocument/2006/relationships/customXml" Target="../ink/ink1468.xml"/><Relationship Id="rId181" Type="http://schemas.openxmlformats.org/officeDocument/2006/relationships/image" Target="../media/image923.png"/><Relationship Id="rId402" Type="http://schemas.openxmlformats.org/officeDocument/2006/relationships/customXml" Target="../ink/ink1398.xml"/><Relationship Id="rId279" Type="http://schemas.openxmlformats.org/officeDocument/2006/relationships/image" Target="../media/image972.png"/><Relationship Id="rId486" Type="http://schemas.openxmlformats.org/officeDocument/2006/relationships/customXml" Target="../ink/ink1440.xml"/><Relationship Id="rId43" Type="http://schemas.openxmlformats.org/officeDocument/2006/relationships/image" Target="../media/image854.png"/><Relationship Id="rId139" Type="http://schemas.openxmlformats.org/officeDocument/2006/relationships/image" Target="../media/image902.png"/><Relationship Id="rId346" Type="http://schemas.openxmlformats.org/officeDocument/2006/relationships/customXml" Target="../ink/ink1370.xml"/><Relationship Id="rId553" Type="http://schemas.openxmlformats.org/officeDocument/2006/relationships/image" Target="../media/image1109.png"/><Relationship Id="rId192" Type="http://schemas.openxmlformats.org/officeDocument/2006/relationships/customXml" Target="../ink/ink1293.xml"/><Relationship Id="rId206" Type="http://schemas.openxmlformats.org/officeDocument/2006/relationships/customXml" Target="../ink/ink1300.xml"/><Relationship Id="rId413" Type="http://schemas.openxmlformats.org/officeDocument/2006/relationships/image" Target="../media/image1039.png"/><Relationship Id="rId497" Type="http://schemas.openxmlformats.org/officeDocument/2006/relationships/image" Target="../media/image1081.png"/><Relationship Id="rId357" Type="http://schemas.openxmlformats.org/officeDocument/2006/relationships/image" Target="../media/image1011.png"/><Relationship Id="rId54" Type="http://schemas.openxmlformats.org/officeDocument/2006/relationships/customXml" Target="../ink/ink1224.xml"/><Relationship Id="rId96" Type="http://schemas.openxmlformats.org/officeDocument/2006/relationships/customXml" Target="../ink/ink1245.xml"/><Relationship Id="rId161" Type="http://schemas.openxmlformats.org/officeDocument/2006/relationships/image" Target="../media/image913.png"/><Relationship Id="rId217" Type="http://schemas.openxmlformats.org/officeDocument/2006/relationships/image" Target="../media/image941.png"/><Relationship Id="rId399" Type="http://schemas.openxmlformats.org/officeDocument/2006/relationships/image" Target="../media/image1032.png"/><Relationship Id="rId259" Type="http://schemas.openxmlformats.org/officeDocument/2006/relationships/image" Target="../media/image962.png"/><Relationship Id="rId424" Type="http://schemas.openxmlformats.org/officeDocument/2006/relationships/customXml" Target="../ink/ink1409.xml"/><Relationship Id="rId466" Type="http://schemas.openxmlformats.org/officeDocument/2006/relationships/customXml" Target="../ink/ink1430.xml"/><Relationship Id="rId23" Type="http://schemas.openxmlformats.org/officeDocument/2006/relationships/image" Target="../media/image844.png"/><Relationship Id="rId119" Type="http://schemas.openxmlformats.org/officeDocument/2006/relationships/image" Target="../media/image892.png"/><Relationship Id="rId270" Type="http://schemas.openxmlformats.org/officeDocument/2006/relationships/customXml" Target="../ink/ink1332.xml"/><Relationship Id="rId326" Type="http://schemas.openxmlformats.org/officeDocument/2006/relationships/customXml" Target="../ink/ink1360.xml"/><Relationship Id="rId533" Type="http://schemas.openxmlformats.org/officeDocument/2006/relationships/image" Target="../media/image1099.png"/><Relationship Id="rId65" Type="http://schemas.openxmlformats.org/officeDocument/2006/relationships/image" Target="../media/image865.png"/><Relationship Id="rId130" Type="http://schemas.openxmlformats.org/officeDocument/2006/relationships/customXml" Target="../ink/ink1262.xml"/><Relationship Id="rId368" Type="http://schemas.openxmlformats.org/officeDocument/2006/relationships/customXml" Target="../ink/ink1381.xml"/><Relationship Id="rId172" Type="http://schemas.openxmlformats.org/officeDocument/2006/relationships/customXml" Target="../ink/ink1283.xml"/><Relationship Id="rId228" Type="http://schemas.openxmlformats.org/officeDocument/2006/relationships/customXml" Target="../ink/ink1311.xml"/><Relationship Id="rId435" Type="http://schemas.openxmlformats.org/officeDocument/2006/relationships/image" Target="../media/image1050.png"/><Relationship Id="rId477" Type="http://schemas.openxmlformats.org/officeDocument/2006/relationships/image" Target="../media/image1071.png"/><Relationship Id="rId281" Type="http://schemas.openxmlformats.org/officeDocument/2006/relationships/image" Target="../media/image973.png"/><Relationship Id="rId337" Type="http://schemas.openxmlformats.org/officeDocument/2006/relationships/image" Target="../media/image1001.png"/><Relationship Id="rId502" Type="http://schemas.openxmlformats.org/officeDocument/2006/relationships/customXml" Target="../ink/ink1448.xml"/><Relationship Id="rId34" Type="http://schemas.openxmlformats.org/officeDocument/2006/relationships/customXml" Target="../ink/ink1214.xml"/><Relationship Id="rId76" Type="http://schemas.openxmlformats.org/officeDocument/2006/relationships/customXml" Target="../ink/ink1235.xml"/><Relationship Id="rId141" Type="http://schemas.openxmlformats.org/officeDocument/2006/relationships/image" Target="../media/image903.png"/><Relationship Id="rId379" Type="http://schemas.openxmlformats.org/officeDocument/2006/relationships/image" Target="../media/image1022.png"/><Relationship Id="rId544" Type="http://schemas.openxmlformats.org/officeDocument/2006/relationships/customXml" Target="../ink/ink1469.xml"/><Relationship Id="rId7" Type="http://schemas.openxmlformats.org/officeDocument/2006/relationships/image" Target="../media/image836.png"/><Relationship Id="rId183" Type="http://schemas.openxmlformats.org/officeDocument/2006/relationships/image" Target="../media/image924.png"/><Relationship Id="rId239" Type="http://schemas.openxmlformats.org/officeDocument/2006/relationships/image" Target="../media/image952.png"/><Relationship Id="rId390" Type="http://schemas.openxmlformats.org/officeDocument/2006/relationships/customXml" Target="../ink/ink1392.xml"/><Relationship Id="rId404" Type="http://schemas.openxmlformats.org/officeDocument/2006/relationships/customXml" Target="../ink/ink1399.xml"/><Relationship Id="rId446" Type="http://schemas.openxmlformats.org/officeDocument/2006/relationships/customXml" Target="../ink/ink1420.xml"/><Relationship Id="rId250" Type="http://schemas.openxmlformats.org/officeDocument/2006/relationships/customXml" Target="../ink/ink1322.xml"/><Relationship Id="rId292" Type="http://schemas.openxmlformats.org/officeDocument/2006/relationships/customXml" Target="../ink/ink1343.xml"/><Relationship Id="rId306" Type="http://schemas.openxmlformats.org/officeDocument/2006/relationships/customXml" Target="../ink/ink1350.xml"/><Relationship Id="rId488" Type="http://schemas.openxmlformats.org/officeDocument/2006/relationships/customXml" Target="../ink/ink1441.xml"/><Relationship Id="rId45" Type="http://schemas.openxmlformats.org/officeDocument/2006/relationships/image" Target="../media/image855.png"/><Relationship Id="rId87" Type="http://schemas.openxmlformats.org/officeDocument/2006/relationships/image" Target="../media/image876.png"/><Relationship Id="rId110" Type="http://schemas.openxmlformats.org/officeDocument/2006/relationships/customXml" Target="../ink/ink1252.xml"/><Relationship Id="rId348" Type="http://schemas.openxmlformats.org/officeDocument/2006/relationships/customXml" Target="../ink/ink1371.xml"/><Relationship Id="rId513" Type="http://schemas.openxmlformats.org/officeDocument/2006/relationships/image" Target="../media/image1089.png"/><Relationship Id="rId152" Type="http://schemas.openxmlformats.org/officeDocument/2006/relationships/customXml" Target="../ink/ink1273.xml"/><Relationship Id="rId194" Type="http://schemas.openxmlformats.org/officeDocument/2006/relationships/customXml" Target="../ink/ink1294.xml"/><Relationship Id="rId208" Type="http://schemas.openxmlformats.org/officeDocument/2006/relationships/customXml" Target="../ink/ink1301.xml"/><Relationship Id="rId415" Type="http://schemas.openxmlformats.org/officeDocument/2006/relationships/image" Target="../media/image1040.png"/><Relationship Id="rId457" Type="http://schemas.openxmlformats.org/officeDocument/2006/relationships/image" Target="../media/image1061.png"/><Relationship Id="rId261" Type="http://schemas.openxmlformats.org/officeDocument/2006/relationships/image" Target="../media/image963.png"/><Relationship Id="rId499" Type="http://schemas.openxmlformats.org/officeDocument/2006/relationships/image" Target="../media/image1082.png"/><Relationship Id="rId14" Type="http://schemas.openxmlformats.org/officeDocument/2006/relationships/customXml" Target="../ink/ink1204.xml"/><Relationship Id="rId56" Type="http://schemas.openxmlformats.org/officeDocument/2006/relationships/customXml" Target="../ink/ink1225.xml"/><Relationship Id="rId317" Type="http://schemas.openxmlformats.org/officeDocument/2006/relationships/image" Target="../media/image991.png"/><Relationship Id="rId359" Type="http://schemas.openxmlformats.org/officeDocument/2006/relationships/image" Target="../media/image1012.png"/><Relationship Id="rId524" Type="http://schemas.openxmlformats.org/officeDocument/2006/relationships/customXml" Target="../ink/ink1459.xml"/><Relationship Id="rId98" Type="http://schemas.openxmlformats.org/officeDocument/2006/relationships/customXml" Target="../ink/ink1246.xml"/><Relationship Id="rId121" Type="http://schemas.openxmlformats.org/officeDocument/2006/relationships/image" Target="../media/image893.png"/><Relationship Id="rId163" Type="http://schemas.openxmlformats.org/officeDocument/2006/relationships/image" Target="../media/image914.png"/><Relationship Id="rId219" Type="http://schemas.openxmlformats.org/officeDocument/2006/relationships/image" Target="../media/image942.png"/><Relationship Id="rId370" Type="http://schemas.openxmlformats.org/officeDocument/2006/relationships/customXml" Target="../ink/ink1382.xml"/><Relationship Id="rId426" Type="http://schemas.openxmlformats.org/officeDocument/2006/relationships/customXml" Target="../ink/ink1410.xml"/><Relationship Id="rId230" Type="http://schemas.openxmlformats.org/officeDocument/2006/relationships/customXml" Target="../ink/ink1312.xml"/><Relationship Id="rId468" Type="http://schemas.openxmlformats.org/officeDocument/2006/relationships/customXml" Target="../ink/ink1431.xml"/><Relationship Id="rId25" Type="http://schemas.openxmlformats.org/officeDocument/2006/relationships/image" Target="../media/image845.png"/><Relationship Id="rId67" Type="http://schemas.openxmlformats.org/officeDocument/2006/relationships/image" Target="../media/image866.png"/><Relationship Id="rId272" Type="http://schemas.openxmlformats.org/officeDocument/2006/relationships/customXml" Target="../ink/ink1333.xml"/><Relationship Id="rId328" Type="http://schemas.openxmlformats.org/officeDocument/2006/relationships/customXml" Target="../ink/ink1361.xml"/><Relationship Id="rId535" Type="http://schemas.openxmlformats.org/officeDocument/2006/relationships/image" Target="../media/image1100.png"/><Relationship Id="rId132" Type="http://schemas.openxmlformats.org/officeDocument/2006/relationships/customXml" Target="../ink/ink1263.xml"/><Relationship Id="rId174" Type="http://schemas.openxmlformats.org/officeDocument/2006/relationships/customXml" Target="../ink/ink1284.xml"/><Relationship Id="rId381" Type="http://schemas.openxmlformats.org/officeDocument/2006/relationships/image" Target="../media/image1023.png"/><Relationship Id="rId241" Type="http://schemas.openxmlformats.org/officeDocument/2006/relationships/image" Target="../media/image953.png"/><Relationship Id="rId437" Type="http://schemas.openxmlformats.org/officeDocument/2006/relationships/image" Target="../media/image1051.png"/><Relationship Id="rId479" Type="http://schemas.openxmlformats.org/officeDocument/2006/relationships/image" Target="../media/image1072.png"/><Relationship Id="rId36" Type="http://schemas.openxmlformats.org/officeDocument/2006/relationships/customXml" Target="../ink/ink1215.xml"/><Relationship Id="rId283" Type="http://schemas.openxmlformats.org/officeDocument/2006/relationships/image" Target="../media/image974.png"/><Relationship Id="rId339" Type="http://schemas.openxmlformats.org/officeDocument/2006/relationships/image" Target="../media/image1002.png"/><Relationship Id="rId490" Type="http://schemas.openxmlformats.org/officeDocument/2006/relationships/customXml" Target="../ink/ink1442.xml"/><Relationship Id="rId504" Type="http://schemas.openxmlformats.org/officeDocument/2006/relationships/customXml" Target="../ink/ink1449.xml"/><Relationship Id="rId546" Type="http://schemas.openxmlformats.org/officeDocument/2006/relationships/customXml" Target="../ink/ink1470.xml"/><Relationship Id="rId78" Type="http://schemas.openxmlformats.org/officeDocument/2006/relationships/customXml" Target="../ink/ink1236.xml"/><Relationship Id="rId101" Type="http://schemas.openxmlformats.org/officeDocument/2006/relationships/image" Target="../media/image883.png"/><Relationship Id="rId143" Type="http://schemas.openxmlformats.org/officeDocument/2006/relationships/image" Target="../media/image904.png"/><Relationship Id="rId185" Type="http://schemas.openxmlformats.org/officeDocument/2006/relationships/image" Target="../media/image925.png"/><Relationship Id="rId350" Type="http://schemas.openxmlformats.org/officeDocument/2006/relationships/customXml" Target="../ink/ink1372.xml"/><Relationship Id="rId406" Type="http://schemas.openxmlformats.org/officeDocument/2006/relationships/customXml" Target="../ink/ink1400.xml"/><Relationship Id="rId9" Type="http://schemas.openxmlformats.org/officeDocument/2006/relationships/image" Target="../media/image837.png"/><Relationship Id="rId210" Type="http://schemas.openxmlformats.org/officeDocument/2006/relationships/customXml" Target="../ink/ink1302.xml"/><Relationship Id="rId392" Type="http://schemas.openxmlformats.org/officeDocument/2006/relationships/customXml" Target="../ink/ink1393.xml"/><Relationship Id="rId448" Type="http://schemas.openxmlformats.org/officeDocument/2006/relationships/customXml" Target="../ink/ink1421.xml"/><Relationship Id="rId252" Type="http://schemas.openxmlformats.org/officeDocument/2006/relationships/customXml" Target="../ink/ink1323.xml"/><Relationship Id="rId294" Type="http://schemas.openxmlformats.org/officeDocument/2006/relationships/customXml" Target="../ink/ink1344.xml"/><Relationship Id="rId308" Type="http://schemas.openxmlformats.org/officeDocument/2006/relationships/customXml" Target="../ink/ink1351.xml"/><Relationship Id="rId515" Type="http://schemas.openxmlformats.org/officeDocument/2006/relationships/image" Target="../media/image1090.png"/><Relationship Id="rId47" Type="http://schemas.openxmlformats.org/officeDocument/2006/relationships/image" Target="../media/image856.png"/><Relationship Id="rId89" Type="http://schemas.openxmlformats.org/officeDocument/2006/relationships/image" Target="../media/image877.png"/><Relationship Id="rId112" Type="http://schemas.openxmlformats.org/officeDocument/2006/relationships/customXml" Target="../ink/ink1253.xml"/><Relationship Id="rId154" Type="http://schemas.openxmlformats.org/officeDocument/2006/relationships/customXml" Target="../ink/ink1274.xml"/><Relationship Id="rId361" Type="http://schemas.openxmlformats.org/officeDocument/2006/relationships/image" Target="../media/image1013.png"/><Relationship Id="rId196" Type="http://schemas.openxmlformats.org/officeDocument/2006/relationships/customXml" Target="../ink/ink1295.xml"/><Relationship Id="rId417" Type="http://schemas.openxmlformats.org/officeDocument/2006/relationships/image" Target="../media/image1041.png"/><Relationship Id="rId459" Type="http://schemas.openxmlformats.org/officeDocument/2006/relationships/image" Target="../media/image1062.png"/><Relationship Id="rId16" Type="http://schemas.openxmlformats.org/officeDocument/2006/relationships/customXml" Target="../ink/ink1205.xml"/><Relationship Id="rId221" Type="http://schemas.openxmlformats.org/officeDocument/2006/relationships/image" Target="../media/image943.png"/><Relationship Id="rId263" Type="http://schemas.openxmlformats.org/officeDocument/2006/relationships/image" Target="../media/image964.png"/><Relationship Id="rId319" Type="http://schemas.openxmlformats.org/officeDocument/2006/relationships/image" Target="../media/image992.png"/><Relationship Id="rId470" Type="http://schemas.openxmlformats.org/officeDocument/2006/relationships/customXml" Target="../ink/ink1432.xml"/><Relationship Id="rId526" Type="http://schemas.openxmlformats.org/officeDocument/2006/relationships/customXml" Target="../ink/ink1460.xml"/><Relationship Id="rId58" Type="http://schemas.openxmlformats.org/officeDocument/2006/relationships/customXml" Target="../ink/ink1226.xml"/><Relationship Id="rId123" Type="http://schemas.openxmlformats.org/officeDocument/2006/relationships/image" Target="../media/image894.png"/><Relationship Id="rId330" Type="http://schemas.openxmlformats.org/officeDocument/2006/relationships/customXml" Target="../ink/ink1362.xml"/><Relationship Id="rId165" Type="http://schemas.openxmlformats.org/officeDocument/2006/relationships/image" Target="../media/image915.png"/><Relationship Id="rId372" Type="http://schemas.openxmlformats.org/officeDocument/2006/relationships/customXml" Target="../ink/ink1383.xml"/><Relationship Id="rId428" Type="http://schemas.openxmlformats.org/officeDocument/2006/relationships/customXml" Target="../ink/ink1411.xml"/><Relationship Id="rId232" Type="http://schemas.openxmlformats.org/officeDocument/2006/relationships/customXml" Target="../ink/ink1313.xml"/><Relationship Id="rId274" Type="http://schemas.openxmlformats.org/officeDocument/2006/relationships/customXml" Target="../ink/ink1334.xml"/><Relationship Id="rId481" Type="http://schemas.openxmlformats.org/officeDocument/2006/relationships/image" Target="../media/image1073.png"/><Relationship Id="rId27" Type="http://schemas.openxmlformats.org/officeDocument/2006/relationships/image" Target="../media/image846.png"/><Relationship Id="rId69" Type="http://schemas.openxmlformats.org/officeDocument/2006/relationships/image" Target="../media/image867.png"/><Relationship Id="rId134" Type="http://schemas.openxmlformats.org/officeDocument/2006/relationships/customXml" Target="../ink/ink1264.xml"/><Relationship Id="rId537" Type="http://schemas.openxmlformats.org/officeDocument/2006/relationships/image" Target="../media/image1101.png"/><Relationship Id="rId80" Type="http://schemas.openxmlformats.org/officeDocument/2006/relationships/customXml" Target="../ink/ink1237.xml"/><Relationship Id="rId176" Type="http://schemas.openxmlformats.org/officeDocument/2006/relationships/customXml" Target="../ink/ink1285.xml"/><Relationship Id="rId341" Type="http://schemas.openxmlformats.org/officeDocument/2006/relationships/image" Target="../media/image1003.png"/><Relationship Id="rId383" Type="http://schemas.openxmlformats.org/officeDocument/2006/relationships/image" Target="../media/image1024.png"/><Relationship Id="rId439" Type="http://schemas.openxmlformats.org/officeDocument/2006/relationships/image" Target="../media/image1052.png"/><Relationship Id="rId201" Type="http://schemas.openxmlformats.org/officeDocument/2006/relationships/image" Target="../media/image933.png"/><Relationship Id="rId243" Type="http://schemas.openxmlformats.org/officeDocument/2006/relationships/image" Target="../media/image954.png"/><Relationship Id="rId285" Type="http://schemas.openxmlformats.org/officeDocument/2006/relationships/image" Target="../media/image975.png"/><Relationship Id="rId450" Type="http://schemas.openxmlformats.org/officeDocument/2006/relationships/customXml" Target="../ink/ink1422.xml"/><Relationship Id="rId506" Type="http://schemas.openxmlformats.org/officeDocument/2006/relationships/customXml" Target="../ink/ink1450.xml"/><Relationship Id="rId38" Type="http://schemas.openxmlformats.org/officeDocument/2006/relationships/customXml" Target="../ink/ink1216.xml"/><Relationship Id="rId103" Type="http://schemas.openxmlformats.org/officeDocument/2006/relationships/image" Target="../media/image884.png"/><Relationship Id="rId310" Type="http://schemas.openxmlformats.org/officeDocument/2006/relationships/customXml" Target="../ink/ink1352.xml"/><Relationship Id="rId492" Type="http://schemas.openxmlformats.org/officeDocument/2006/relationships/customXml" Target="../ink/ink1443.xml"/><Relationship Id="rId548" Type="http://schemas.openxmlformats.org/officeDocument/2006/relationships/customXml" Target="../ink/ink1471.xml"/><Relationship Id="rId91" Type="http://schemas.openxmlformats.org/officeDocument/2006/relationships/image" Target="../media/image878.png"/><Relationship Id="rId145" Type="http://schemas.openxmlformats.org/officeDocument/2006/relationships/image" Target="../media/image905.png"/><Relationship Id="rId187" Type="http://schemas.openxmlformats.org/officeDocument/2006/relationships/image" Target="../media/image926.png"/><Relationship Id="rId352" Type="http://schemas.openxmlformats.org/officeDocument/2006/relationships/customXml" Target="../ink/ink1373.xml"/><Relationship Id="rId394" Type="http://schemas.openxmlformats.org/officeDocument/2006/relationships/customXml" Target="../ink/ink1394.xml"/><Relationship Id="rId408" Type="http://schemas.openxmlformats.org/officeDocument/2006/relationships/customXml" Target="../ink/ink1401.xml"/><Relationship Id="rId212" Type="http://schemas.openxmlformats.org/officeDocument/2006/relationships/customXml" Target="../ink/ink1303.xml"/><Relationship Id="rId254" Type="http://schemas.openxmlformats.org/officeDocument/2006/relationships/customXml" Target="../ink/ink1324.xml"/><Relationship Id="rId49" Type="http://schemas.openxmlformats.org/officeDocument/2006/relationships/image" Target="../media/image857.png"/><Relationship Id="rId114" Type="http://schemas.openxmlformats.org/officeDocument/2006/relationships/customXml" Target="../ink/ink1254.xml"/><Relationship Id="rId296" Type="http://schemas.openxmlformats.org/officeDocument/2006/relationships/customXml" Target="../ink/ink1345.xml"/><Relationship Id="rId461" Type="http://schemas.openxmlformats.org/officeDocument/2006/relationships/image" Target="../media/image1063.png"/><Relationship Id="rId517" Type="http://schemas.openxmlformats.org/officeDocument/2006/relationships/image" Target="../media/image1091.png"/><Relationship Id="rId60" Type="http://schemas.openxmlformats.org/officeDocument/2006/relationships/customXml" Target="../ink/ink1227.xml"/><Relationship Id="rId156" Type="http://schemas.openxmlformats.org/officeDocument/2006/relationships/customXml" Target="../ink/ink1275.xml"/><Relationship Id="rId198" Type="http://schemas.openxmlformats.org/officeDocument/2006/relationships/customXml" Target="../ink/ink1296.xml"/><Relationship Id="rId321" Type="http://schemas.openxmlformats.org/officeDocument/2006/relationships/image" Target="../media/image993.png"/><Relationship Id="rId363" Type="http://schemas.openxmlformats.org/officeDocument/2006/relationships/image" Target="../media/image1014.png"/><Relationship Id="rId419" Type="http://schemas.openxmlformats.org/officeDocument/2006/relationships/image" Target="../media/image1042.png"/><Relationship Id="rId223" Type="http://schemas.openxmlformats.org/officeDocument/2006/relationships/image" Target="../media/image944.png"/><Relationship Id="rId430" Type="http://schemas.openxmlformats.org/officeDocument/2006/relationships/customXml" Target="../ink/ink1412.xml"/><Relationship Id="rId18" Type="http://schemas.openxmlformats.org/officeDocument/2006/relationships/customXml" Target="../ink/ink1206.xml"/><Relationship Id="rId265" Type="http://schemas.openxmlformats.org/officeDocument/2006/relationships/image" Target="../media/image965.png"/><Relationship Id="rId472" Type="http://schemas.openxmlformats.org/officeDocument/2006/relationships/customXml" Target="../ink/ink1433.xml"/><Relationship Id="rId528" Type="http://schemas.openxmlformats.org/officeDocument/2006/relationships/customXml" Target="../ink/ink1461.xml"/><Relationship Id="rId125" Type="http://schemas.openxmlformats.org/officeDocument/2006/relationships/image" Target="../media/image895.png"/><Relationship Id="rId167" Type="http://schemas.openxmlformats.org/officeDocument/2006/relationships/image" Target="../media/image916.png"/><Relationship Id="rId332" Type="http://schemas.openxmlformats.org/officeDocument/2006/relationships/customXml" Target="../ink/ink1363.xml"/><Relationship Id="rId374" Type="http://schemas.openxmlformats.org/officeDocument/2006/relationships/customXml" Target="../ink/ink1384.xml"/><Relationship Id="rId71" Type="http://schemas.openxmlformats.org/officeDocument/2006/relationships/image" Target="../media/image868.png"/><Relationship Id="rId234" Type="http://schemas.openxmlformats.org/officeDocument/2006/relationships/customXml" Target="../ink/ink1314.xml"/><Relationship Id="rId2" Type="http://schemas.openxmlformats.org/officeDocument/2006/relationships/customXml" Target="../ink/ink1198.xml"/><Relationship Id="rId29" Type="http://schemas.openxmlformats.org/officeDocument/2006/relationships/image" Target="../media/image847.png"/><Relationship Id="rId276" Type="http://schemas.openxmlformats.org/officeDocument/2006/relationships/customXml" Target="../ink/ink1335.xml"/><Relationship Id="rId441" Type="http://schemas.openxmlformats.org/officeDocument/2006/relationships/image" Target="../media/image1053.png"/><Relationship Id="rId483" Type="http://schemas.openxmlformats.org/officeDocument/2006/relationships/image" Target="../media/image1074.png"/><Relationship Id="rId539" Type="http://schemas.openxmlformats.org/officeDocument/2006/relationships/image" Target="../media/image1102.png"/><Relationship Id="rId40" Type="http://schemas.openxmlformats.org/officeDocument/2006/relationships/customXml" Target="../ink/ink1217.xml"/><Relationship Id="rId136" Type="http://schemas.openxmlformats.org/officeDocument/2006/relationships/customXml" Target="../ink/ink1265.xml"/><Relationship Id="rId178" Type="http://schemas.openxmlformats.org/officeDocument/2006/relationships/customXml" Target="../ink/ink1286.xml"/><Relationship Id="rId301" Type="http://schemas.openxmlformats.org/officeDocument/2006/relationships/image" Target="../media/image983.png"/><Relationship Id="rId343" Type="http://schemas.openxmlformats.org/officeDocument/2006/relationships/image" Target="../media/image1004.png"/><Relationship Id="rId550" Type="http://schemas.openxmlformats.org/officeDocument/2006/relationships/customXml" Target="../ink/ink1472.xml"/><Relationship Id="rId82" Type="http://schemas.openxmlformats.org/officeDocument/2006/relationships/customXml" Target="../ink/ink1238.xml"/><Relationship Id="rId203" Type="http://schemas.openxmlformats.org/officeDocument/2006/relationships/image" Target="../media/image934.png"/><Relationship Id="rId385" Type="http://schemas.openxmlformats.org/officeDocument/2006/relationships/image" Target="../media/image1025.png"/><Relationship Id="rId245" Type="http://schemas.openxmlformats.org/officeDocument/2006/relationships/image" Target="../media/image955.png"/><Relationship Id="rId287" Type="http://schemas.openxmlformats.org/officeDocument/2006/relationships/image" Target="../media/image976.png"/><Relationship Id="rId410" Type="http://schemas.openxmlformats.org/officeDocument/2006/relationships/customXml" Target="../ink/ink1402.xml"/><Relationship Id="rId452" Type="http://schemas.openxmlformats.org/officeDocument/2006/relationships/customXml" Target="../ink/ink1423.xml"/><Relationship Id="rId494" Type="http://schemas.openxmlformats.org/officeDocument/2006/relationships/customXml" Target="../ink/ink1444.xml"/><Relationship Id="rId508" Type="http://schemas.openxmlformats.org/officeDocument/2006/relationships/customXml" Target="../ink/ink1451.xml"/><Relationship Id="rId105" Type="http://schemas.openxmlformats.org/officeDocument/2006/relationships/image" Target="../media/image885.png"/><Relationship Id="rId147" Type="http://schemas.openxmlformats.org/officeDocument/2006/relationships/image" Target="../media/image906.png"/><Relationship Id="rId312" Type="http://schemas.openxmlformats.org/officeDocument/2006/relationships/customXml" Target="../ink/ink1353.xml"/><Relationship Id="rId354" Type="http://schemas.openxmlformats.org/officeDocument/2006/relationships/customXml" Target="../ink/ink1374.xml"/><Relationship Id="rId51" Type="http://schemas.openxmlformats.org/officeDocument/2006/relationships/image" Target="../media/image858.png"/><Relationship Id="rId93" Type="http://schemas.openxmlformats.org/officeDocument/2006/relationships/image" Target="../media/image879.png"/><Relationship Id="rId189" Type="http://schemas.openxmlformats.org/officeDocument/2006/relationships/image" Target="../media/image927.png"/><Relationship Id="rId396" Type="http://schemas.openxmlformats.org/officeDocument/2006/relationships/customXml" Target="../ink/ink1395.xml"/><Relationship Id="rId214" Type="http://schemas.openxmlformats.org/officeDocument/2006/relationships/customXml" Target="../ink/ink1304.xml"/><Relationship Id="rId256" Type="http://schemas.openxmlformats.org/officeDocument/2006/relationships/customXml" Target="../ink/ink1325.xml"/><Relationship Id="rId298" Type="http://schemas.openxmlformats.org/officeDocument/2006/relationships/customXml" Target="../ink/ink1346.xml"/><Relationship Id="rId421" Type="http://schemas.openxmlformats.org/officeDocument/2006/relationships/image" Target="../media/image1043.png"/><Relationship Id="rId463" Type="http://schemas.openxmlformats.org/officeDocument/2006/relationships/image" Target="../media/image1064.png"/><Relationship Id="rId519" Type="http://schemas.openxmlformats.org/officeDocument/2006/relationships/image" Target="../media/image1092.png"/><Relationship Id="rId116" Type="http://schemas.openxmlformats.org/officeDocument/2006/relationships/customXml" Target="../ink/ink1255.xml"/><Relationship Id="rId158" Type="http://schemas.openxmlformats.org/officeDocument/2006/relationships/customXml" Target="../ink/ink1276.xml"/><Relationship Id="rId323" Type="http://schemas.openxmlformats.org/officeDocument/2006/relationships/image" Target="../media/image994.png"/><Relationship Id="rId530" Type="http://schemas.openxmlformats.org/officeDocument/2006/relationships/customXml" Target="../ink/ink1462.xml"/><Relationship Id="rId20" Type="http://schemas.openxmlformats.org/officeDocument/2006/relationships/customXml" Target="../ink/ink1207.xml"/><Relationship Id="rId62" Type="http://schemas.openxmlformats.org/officeDocument/2006/relationships/customXml" Target="../ink/ink1228.xml"/><Relationship Id="rId365" Type="http://schemas.openxmlformats.org/officeDocument/2006/relationships/image" Target="../media/image1015.png"/><Relationship Id="rId225" Type="http://schemas.openxmlformats.org/officeDocument/2006/relationships/image" Target="../media/image945.png"/><Relationship Id="rId267" Type="http://schemas.openxmlformats.org/officeDocument/2006/relationships/image" Target="../media/image966.png"/><Relationship Id="rId432" Type="http://schemas.openxmlformats.org/officeDocument/2006/relationships/customXml" Target="../ink/ink1413.xml"/><Relationship Id="rId474" Type="http://schemas.openxmlformats.org/officeDocument/2006/relationships/customXml" Target="../ink/ink1434.xml"/><Relationship Id="rId127" Type="http://schemas.openxmlformats.org/officeDocument/2006/relationships/image" Target="../media/image896.png"/><Relationship Id="rId31" Type="http://schemas.openxmlformats.org/officeDocument/2006/relationships/image" Target="../media/image848.png"/><Relationship Id="rId73" Type="http://schemas.openxmlformats.org/officeDocument/2006/relationships/image" Target="../media/image869.png"/><Relationship Id="rId169" Type="http://schemas.openxmlformats.org/officeDocument/2006/relationships/image" Target="../media/image917.png"/><Relationship Id="rId334" Type="http://schemas.openxmlformats.org/officeDocument/2006/relationships/customXml" Target="../ink/ink1364.xml"/><Relationship Id="rId376" Type="http://schemas.openxmlformats.org/officeDocument/2006/relationships/customXml" Target="../ink/ink1385.xml"/><Relationship Id="rId541" Type="http://schemas.openxmlformats.org/officeDocument/2006/relationships/image" Target="../media/image1103.png"/><Relationship Id="rId4" Type="http://schemas.openxmlformats.org/officeDocument/2006/relationships/customXml" Target="../ink/ink1199.xml"/><Relationship Id="rId180" Type="http://schemas.openxmlformats.org/officeDocument/2006/relationships/customXml" Target="../ink/ink1287.xml"/><Relationship Id="rId236" Type="http://schemas.openxmlformats.org/officeDocument/2006/relationships/customXml" Target="../ink/ink1315.xml"/><Relationship Id="rId278" Type="http://schemas.openxmlformats.org/officeDocument/2006/relationships/customXml" Target="../ink/ink1336.xml"/><Relationship Id="rId401" Type="http://schemas.openxmlformats.org/officeDocument/2006/relationships/image" Target="../media/image1033.png"/><Relationship Id="rId443" Type="http://schemas.openxmlformats.org/officeDocument/2006/relationships/image" Target="../media/image1054.png"/><Relationship Id="rId303" Type="http://schemas.openxmlformats.org/officeDocument/2006/relationships/image" Target="../media/image984.png"/><Relationship Id="rId485" Type="http://schemas.openxmlformats.org/officeDocument/2006/relationships/image" Target="../media/image1075.png"/><Relationship Id="rId42" Type="http://schemas.openxmlformats.org/officeDocument/2006/relationships/customXml" Target="../ink/ink1218.xml"/><Relationship Id="rId84" Type="http://schemas.openxmlformats.org/officeDocument/2006/relationships/customXml" Target="../ink/ink1239.xml"/><Relationship Id="rId138" Type="http://schemas.openxmlformats.org/officeDocument/2006/relationships/customXml" Target="../ink/ink1266.xml"/><Relationship Id="rId345" Type="http://schemas.openxmlformats.org/officeDocument/2006/relationships/image" Target="../media/image1005.png"/><Relationship Id="rId387" Type="http://schemas.openxmlformats.org/officeDocument/2006/relationships/image" Target="../media/image1026.png"/><Relationship Id="rId510" Type="http://schemas.openxmlformats.org/officeDocument/2006/relationships/customXml" Target="../ink/ink1452.xml"/><Relationship Id="rId552" Type="http://schemas.openxmlformats.org/officeDocument/2006/relationships/customXml" Target="../ink/ink1473.xml"/><Relationship Id="rId191" Type="http://schemas.openxmlformats.org/officeDocument/2006/relationships/image" Target="../media/image928.png"/><Relationship Id="rId205" Type="http://schemas.openxmlformats.org/officeDocument/2006/relationships/image" Target="../media/image935.png"/><Relationship Id="rId247" Type="http://schemas.openxmlformats.org/officeDocument/2006/relationships/image" Target="../media/image956.png"/><Relationship Id="rId412" Type="http://schemas.openxmlformats.org/officeDocument/2006/relationships/customXml" Target="../ink/ink1403.xml"/><Relationship Id="rId107" Type="http://schemas.openxmlformats.org/officeDocument/2006/relationships/image" Target="../media/image886.png"/><Relationship Id="rId289" Type="http://schemas.openxmlformats.org/officeDocument/2006/relationships/image" Target="../media/image977.png"/><Relationship Id="rId454" Type="http://schemas.openxmlformats.org/officeDocument/2006/relationships/customXml" Target="../ink/ink1424.xml"/><Relationship Id="rId496" Type="http://schemas.openxmlformats.org/officeDocument/2006/relationships/customXml" Target="../ink/ink1445.xml"/><Relationship Id="rId11" Type="http://schemas.openxmlformats.org/officeDocument/2006/relationships/image" Target="../media/image838.png"/><Relationship Id="rId53" Type="http://schemas.openxmlformats.org/officeDocument/2006/relationships/image" Target="../media/image859.png"/><Relationship Id="rId149" Type="http://schemas.openxmlformats.org/officeDocument/2006/relationships/image" Target="../media/image907.png"/><Relationship Id="rId314" Type="http://schemas.openxmlformats.org/officeDocument/2006/relationships/customXml" Target="../ink/ink1354.xml"/><Relationship Id="rId356" Type="http://schemas.openxmlformats.org/officeDocument/2006/relationships/customXml" Target="../ink/ink1375.xml"/><Relationship Id="rId398" Type="http://schemas.openxmlformats.org/officeDocument/2006/relationships/customXml" Target="../ink/ink1396.xml"/><Relationship Id="rId521" Type="http://schemas.openxmlformats.org/officeDocument/2006/relationships/image" Target="../media/image1093.png"/><Relationship Id="rId95" Type="http://schemas.openxmlformats.org/officeDocument/2006/relationships/image" Target="../media/image880.png"/><Relationship Id="rId160" Type="http://schemas.openxmlformats.org/officeDocument/2006/relationships/customXml" Target="../ink/ink1277.xml"/><Relationship Id="rId216" Type="http://schemas.openxmlformats.org/officeDocument/2006/relationships/customXml" Target="../ink/ink1305.xml"/><Relationship Id="rId423" Type="http://schemas.openxmlformats.org/officeDocument/2006/relationships/image" Target="../media/image1044.png"/><Relationship Id="rId258" Type="http://schemas.openxmlformats.org/officeDocument/2006/relationships/customXml" Target="../ink/ink1326.xml"/><Relationship Id="rId465" Type="http://schemas.openxmlformats.org/officeDocument/2006/relationships/image" Target="../media/image1065.png"/><Relationship Id="rId22" Type="http://schemas.openxmlformats.org/officeDocument/2006/relationships/customXml" Target="../ink/ink1208.xml"/><Relationship Id="rId64" Type="http://schemas.openxmlformats.org/officeDocument/2006/relationships/customXml" Target="../ink/ink1229.xml"/><Relationship Id="rId118" Type="http://schemas.openxmlformats.org/officeDocument/2006/relationships/customXml" Target="../ink/ink1256.xml"/><Relationship Id="rId325" Type="http://schemas.openxmlformats.org/officeDocument/2006/relationships/image" Target="../media/image995.png"/><Relationship Id="rId367" Type="http://schemas.openxmlformats.org/officeDocument/2006/relationships/image" Target="../media/image1016.png"/><Relationship Id="rId532" Type="http://schemas.openxmlformats.org/officeDocument/2006/relationships/customXml" Target="../ink/ink1463.xml"/><Relationship Id="rId171" Type="http://schemas.openxmlformats.org/officeDocument/2006/relationships/image" Target="../media/image918.png"/><Relationship Id="rId227" Type="http://schemas.openxmlformats.org/officeDocument/2006/relationships/image" Target="../media/image946.png"/><Relationship Id="rId269" Type="http://schemas.openxmlformats.org/officeDocument/2006/relationships/image" Target="../media/image967.png"/><Relationship Id="rId434" Type="http://schemas.openxmlformats.org/officeDocument/2006/relationships/customXml" Target="../ink/ink1414.xml"/><Relationship Id="rId476" Type="http://schemas.openxmlformats.org/officeDocument/2006/relationships/customXml" Target="../ink/ink1435.xml"/><Relationship Id="rId33" Type="http://schemas.openxmlformats.org/officeDocument/2006/relationships/image" Target="../media/image849.png"/><Relationship Id="rId129" Type="http://schemas.openxmlformats.org/officeDocument/2006/relationships/image" Target="../media/image897.png"/><Relationship Id="rId280" Type="http://schemas.openxmlformats.org/officeDocument/2006/relationships/customXml" Target="../ink/ink1337.xml"/><Relationship Id="rId336" Type="http://schemas.openxmlformats.org/officeDocument/2006/relationships/customXml" Target="../ink/ink1365.xml"/><Relationship Id="rId501" Type="http://schemas.openxmlformats.org/officeDocument/2006/relationships/image" Target="../media/image1083.png"/><Relationship Id="rId543" Type="http://schemas.openxmlformats.org/officeDocument/2006/relationships/image" Target="../media/image1104.png"/><Relationship Id="rId75" Type="http://schemas.openxmlformats.org/officeDocument/2006/relationships/image" Target="../media/image870.png"/><Relationship Id="rId140" Type="http://schemas.openxmlformats.org/officeDocument/2006/relationships/customXml" Target="../ink/ink1267.xml"/><Relationship Id="rId182" Type="http://schemas.openxmlformats.org/officeDocument/2006/relationships/customXml" Target="../ink/ink1288.xml"/><Relationship Id="rId378" Type="http://schemas.openxmlformats.org/officeDocument/2006/relationships/customXml" Target="../ink/ink1386.xml"/><Relationship Id="rId403" Type="http://schemas.openxmlformats.org/officeDocument/2006/relationships/image" Target="../media/image1034.png"/><Relationship Id="rId6" Type="http://schemas.openxmlformats.org/officeDocument/2006/relationships/customXml" Target="../ink/ink1200.xml"/><Relationship Id="rId238" Type="http://schemas.openxmlformats.org/officeDocument/2006/relationships/customXml" Target="../ink/ink1316.xml"/><Relationship Id="rId445" Type="http://schemas.openxmlformats.org/officeDocument/2006/relationships/image" Target="../media/image1055.png"/><Relationship Id="rId487" Type="http://schemas.openxmlformats.org/officeDocument/2006/relationships/image" Target="../media/image1076.png"/><Relationship Id="rId291" Type="http://schemas.openxmlformats.org/officeDocument/2006/relationships/image" Target="../media/image978.png"/><Relationship Id="rId305" Type="http://schemas.openxmlformats.org/officeDocument/2006/relationships/image" Target="../media/image985.png"/><Relationship Id="rId347" Type="http://schemas.openxmlformats.org/officeDocument/2006/relationships/image" Target="../media/image1006.png"/><Relationship Id="rId512" Type="http://schemas.openxmlformats.org/officeDocument/2006/relationships/customXml" Target="../ink/ink1453.xml"/><Relationship Id="rId44" Type="http://schemas.openxmlformats.org/officeDocument/2006/relationships/customXml" Target="../ink/ink1219.xml"/><Relationship Id="rId86" Type="http://schemas.openxmlformats.org/officeDocument/2006/relationships/customXml" Target="../ink/ink1240.xml"/><Relationship Id="rId151" Type="http://schemas.openxmlformats.org/officeDocument/2006/relationships/image" Target="../media/image908.png"/><Relationship Id="rId389" Type="http://schemas.openxmlformats.org/officeDocument/2006/relationships/image" Target="../media/image1027.png"/><Relationship Id="rId193" Type="http://schemas.openxmlformats.org/officeDocument/2006/relationships/image" Target="../media/image929.png"/><Relationship Id="rId207" Type="http://schemas.openxmlformats.org/officeDocument/2006/relationships/image" Target="../media/image936.png"/><Relationship Id="rId249" Type="http://schemas.openxmlformats.org/officeDocument/2006/relationships/image" Target="../media/image957.png"/><Relationship Id="rId414" Type="http://schemas.openxmlformats.org/officeDocument/2006/relationships/customXml" Target="../ink/ink1404.xml"/><Relationship Id="rId456" Type="http://schemas.openxmlformats.org/officeDocument/2006/relationships/customXml" Target="../ink/ink1425.xml"/><Relationship Id="rId498" Type="http://schemas.openxmlformats.org/officeDocument/2006/relationships/customXml" Target="../ink/ink1446.xml"/><Relationship Id="rId13" Type="http://schemas.openxmlformats.org/officeDocument/2006/relationships/image" Target="../media/image839.png"/><Relationship Id="rId109" Type="http://schemas.openxmlformats.org/officeDocument/2006/relationships/image" Target="../media/image887.png"/><Relationship Id="rId260" Type="http://schemas.openxmlformats.org/officeDocument/2006/relationships/customXml" Target="../ink/ink1327.xml"/><Relationship Id="rId316" Type="http://schemas.openxmlformats.org/officeDocument/2006/relationships/customXml" Target="../ink/ink1355.xml"/><Relationship Id="rId523" Type="http://schemas.openxmlformats.org/officeDocument/2006/relationships/image" Target="../media/image1094.png"/><Relationship Id="rId55" Type="http://schemas.openxmlformats.org/officeDocument/2006/relationships/image" Target="../media/image860.png"/><Relationship Id="rId97" Type="http://schemas.openxmlformats.org/officeDocument/2006/relationships/image" Target="../media/image881.png"/><Relationship Id="rId120" Type="http://schemas.openxmlformats.org/officeDocument/2006/relationships/customXml" Target="../ink/ink1257.xml"/><Relationship Id="rId358" Type="http://schemas.openxmlformats.org/officeDocument/2006/relationships/customXml" Target="../ink/ink1376.xml"/><Relationship Id="rId162" Type="http://schemas.openxmlformats.org/officeDocument/2006/relationships/customXml" Target="../ink/ink1278.xml"/><Relationship Id="rId218" Type="http://schemas.openxmlformats.org/officeDocument/2006/relationships/customXml" Target="../ink/ink1306.xml"/><Relationship Id="rId425" Type="http://schemas.openxmlformats.org/officeDocument/2006/relationships/image" Target="../media/image1045.png"/><Relationship Id="rId467" Type="http://schemas.openxmlformats.org/officeDocument/2006/relationships/image" Target="../media/image1066.png"/><Relationship Id="rId271" Type="http://schemas.openxmlformats.org/officeDocument/2006/relationships/image" Target="../media/image968.png"/><Relationship Id="rId24" Type="http://schemas.openxmlformats.org/officeDocument/2006/relationships/customXml" Target="../ink/ink1209.xml"/><Relationship Id="rId66" Type="http://schemas.openxmlformats.org/officeDocument/2006/relationships/customXml" Target="../ink/ink1230.xml"/><Relationship Id="rId131" Type="http://schemas.openxmlformats.org/officeDocument/2006/relationships/image" Target="../media/image898.png"/><Relationship Id="rId327" Type="http://schemas.openxmlformats.org/officeDocument/2006/relationships/image" Target="../media/image996.png"/><Relationship Id="rId369" Type="http://schemas.openxmlformats.org/officeDocument/2006/relationships/image" Target="../media/image1017.png"/><Relationship Id="rId534" Type="http://schemas.openxmlformats.org/officeDocument/2006/relationships/customXml" Target="../ink/ink1464.xml"/><Relationship Id="rId173" Type="http://schemas.openxmlformats.org/officeDocument/2006/relationships/image" Target="../media/image919.png"/><Relationship Id="rId229" Type="http://schemas.openxmlformats.org/officeDocument/2006/relationships/image" Target="../media/image947.png"/><Relationship Id="rId380" Type="http://schemas.openxmlformats.org/officeDocument/2006/relationships/customXml" Target="../ink/ink1387.xml"/><Relationship Id="rId436" Type="http://schemas.openxmlformats.org/officeDocument/2006/relationships/customXml" Target="../ink/ink1415.xml"/><Relationship Id="rId240" Type="http://schemas.openxmlformats.org/officeDocument/2006/relationships/customXml" Target="../ink/ink1317.xml"/><Relationship Id="rId478" Type="http://schemas.openxmlformats.org/officeDocument/2006/relationships/customXml" Target="../ink/ink1436.xml"/><Relationship Id="rId35" Type="http://schemas.openxmlformats.org/officeDocument/2006/relationships/image" Target="../media/image850.png"/><Relationship Id="rId77" Type="http://schemas.openxmlformats.org/officeDocument/2006/relationships/image" Target="../media/image871.png"/><Relationship Id="rId100" Type="http://schemas.openxmlformats.org/officeDocument/2006/relationships/customXml" Target="../ink/ink1247.xml"/><Relationship Id="rId282" Type="http://schemas.openxmlformats.org/officeDocument/2006/relationships/customXml" Target="../ink/ink1338.xml"/><Relationship Id="rId338" Type="http://schemas.openxmlformats.org/officeDocument/2006/relationships/customXml" Target="../ink/ink1366.xml"/><Relationship Id="rId503" Type="http://schemas.openxmlformats.org/officeDocument/2006/relationships/image" Target="../media/image1084.png"/><Relationship Id="rId545" Type="http://schemas.openxmlformats.org/officeDocument/2006/relationships/image" Target="../media/image1105.png"/><Relationship Id="rId8" Type="http://schemas.openxmlformats.org/officeDocument/2006/relationships/customXml" Target="../ink/ink1201.xml"/><Relationship Id="rId142" Type="http://schemas.openxmlformats.org/officeDocument/2006/relationships/customXml" Target="../ink/ink1268.xml"/><Relationship Id="rId184" Type="http://schemas.openxmlformats.org/officeDocument/2006/relationships/customXml" Target="../ink/ink1289.xml"/><Relationship Id="rId391" Type="http://schemas.openxmlformats.org/officeDocument/2006/relationships/image" Target="../media/image1028.png"/><Relationship Id="rId405" Type="http://schemas.openxmlformats.org/officeDocument/2006/relationships/image" Target="../media/image1035.png"/><Relationship Id="rId447" Type="http://schemas.openxmlformats.org/officeDocument/2006/relationships/image" Target="../media/image1056.png"/><Relationship Id="rId251" Type="http://schemas.openxmlformats.org/officeDocument/2006/relationships/image" Target="../media/image958.png"/><Relationship Id="rId489" Type="http://schemas.openxmlformats.org/officeDocument/2006/relationships/image" Target="../media/image1077.png"/><Relationship Id="rId46" Type="http://schemas.openxmlformats.org/officeDocument/2006/relationships/customXml" Target="../ink/ink1220.xml"/><Relationship Id="rId293" Type="http://schemas.openxmlformats.org/officeDocument/2006/relationships/image" Target="../media/image979.png"/><Relationship Id="rId307" Type="http://schemas.openxmlformats.org/officeDocument/2006/relationships/image" Target="../media/image986.png"/><Relationship Id="rId349" Type="http://schemas.openxmlformats.org/officeDocument/2006/relationships/image" Target="../media/image1007.png"/><Relationship Id="rId514" Type="http://schemas.openxmlformats.org/officeDocument/2006/relationships/customXml" Target="../ink/ink1454.xml"/><Relationship Id="rId88" Type="http://schemas.openxmlformats.org/officeDocument/2006/relationships/customXml" Target="../ink/ink1241.xml"/><Relationship Id="rId111" Type="http://schemas.openxmlformats.org/officeDocument/2006/relationships/image" Target="../media/image888.png"/><Relationship Id="rId153" Type="http://schemas.openxmlformats.org/officeDocument/2006/relationships/image" Target="../media/image909.png"/><Relationship Id="rId195" Type="http://schemas.openxmlformats.org/officeDocument/2006/relationships/image" Target="../media/image930.png"/><Relationship Id="rId209" Type="http://schemas.openxmlformats.org/officeDocument/2006/relationships/image" Target="../media/image937.png"/><Relationship Id="rId360" Type="http://schemas.openxmlformats.org/officeDocument/2006/relationships/customXml" Target="../ink/ink1377.xml"/><Relationship Id="rId416" Type="http://schemas.openxmlformats.org/officeDocument/2006/relationships/customXml" Target="../ink/ink1405.xml"/><Relationship Id="rId220" Type="http://schemas.openxmlformats.org/officeDocument/2006/relationships/customXml" Target="../ink/ink1307.xml"/><Relationship Id="rId458" Type="http://schemas.openxmlformats.org/officeDocument/2006/relationships/customXml" Target="../ink/ink1426.xml"/><Relationship Id="rId15" Type="http://schemas.openxmlformats.org/officeDocument/2006/relationships/image" Target="../media/image840.png"/><Relationship Id="rId57" Type="http://schemas.openxmlformats.org/officeDocument/2006/relationships/image" Target="../media/image861.png"/><Relationship Id="rId262" Type="http://schemas.openxmlformats.org/officeDocument/2006/relationships/customXml" Target="../ink/ink1328.xml"/><Relationship Id="rId318" Type="http://schemas.openxmlformats.org/officeDocument/2006/relationships/customXml" Target="../ink/ink1356.xml"/><Relationship Id="rId525" Type="http://schemas.openxmlformats.org/officeDocument/2006/relationships/image" Target="../media/image1095.png"/><Relationship Id="rId99" Type="http://schemas.openxmlformats.org/officeDocument/2006/relationships/image" Target="../media/image882.png"/><Relationship Id="rId122" Type="http://schemas.openxmlformats.org/officeDocument/2006/relationships/customXml" Target="../ink/ink1258.xml"/><Relationship Id="rId164" Type="http://schemas.openxmlformats.org/officeDocument/2006/relationships/customXml" Target="../ink/ink1279.xml"/><Relationship Id="rId371" Type="http://schemas.openxmlformats.org/officeDocument/2006/relationships/image" Target="../media/image1018.png"/><Relationship Id="rId427" Type="http://schemas.openxmlformats.org/officeDocument/2006/relationships/image" Target="../media/image1046.png"/><Relationship Id="rId469" Type="http://schemas.openxmlformats.org/officeDocument/2006/relationships/image" Target="../media/image1067.png"/><Relationship Id="rId26" Type="http://schemas.openxmlformats.org/officeDocument/2006/relationships/customXml" Target="../ink/ink1210.xml"/><Relationship Id="rId231" Type="http://schemas.openxmlformats.org/officeDocument/2006/relationships/image" Target="../media/image948.png"/><Relationship Id="rId273" Type="http://schemas.openxmlformats.org/officeDocument/2006/relationships/image" Target="../media/image969.png"/><Relationship Id="rId329" Type="http://schemas.openxmlformats.org/officeDocument/2006/relationships/image" Target="../media/image997.png"/><Relationship Id="rId480" Type="http://schemas.openxmlformats.org/officeDocument/2006/relationships/customXml" Target="../ink/ink1437.xml"/><Relationship Id="rId536" Type="http://schemas.openxmlformats.org/officeDocument/2006/relationships/customXml" Target="../ink/ink1465.xml"/><Relationship Id="rId68" Type="http://schemas.openxmlformats.org/officeDocument/2006/relationships/customXml" Target="../ink/ink1231.xml"/><Relationship Id="rId133" Type="http://schemas.openxmlformats.org/officeDocument/2006/relationships/image" Target="../media/image899.png"/><Relationship Id="rId175" Type="http://schemas.openxmlformats.org/officeDocument/2006/relationships/image" Target="../media/image920.png"/><Relationship Id="rId340" Type="http://schemas.openxmlformats.org/officeDocument/2006/relationships/customXml" Target="../ink/ink1367.xml"/><Relationship Id="rId200" Type="http://schemas.openxmlformats.org/officeDocument/2006/relationships/customXml" Target="../ink/ink1297.xml"/><Relationship Id="rId382" Type="http://schemas.openxmlformats.org/officeDocument/2006/relationships/customXml" Target="../ink/ink1388.xml"/><Relationship Id="rId438" Type="http://schemas.openxmlformats.org/officeDocument/2006/relationships/customXml" Target="../ink/ink1416.xml"/><Relationship Id="rId242" Type="http://schemas.openxmlformats.org/officeDocument/2006/relationships/customXml" Target="../ink/ink1318.xml"/><Relationship Id="rId284" Type="http://schemas.openxmlformats.org/officeDocument/2006/relationships/customXml" Target="../ink/ink1339.xml"/><Relationship Id="rId491" Type="http://schemas.openxmlformats.org/officeDocument/2006/relationships/image" Target="../media/image1078.png"/><Relationship Id="rId505" Type="http://schemas.openxmlformats.org/officeDocument/2006/relationships/image" Target="../media/image1085.png"/><Relationship Id="rId37" Type="http://schemas.openxmlformats.org/officeDocument/2006/relationships/image" Target="../media/image851.png"/><Relationship Id="rId79" Type="http://schemas.openxmlformats.org/officeDocument/2006/relationships/image" Target="../media/image872.png"/><Relationship Id="rId102" Type="http://schemas.openxmlformats.org/officeDocument/2006/relationships/customXml" Target="../ink/ink1248.xml"/><Relationship Id="rId144" Type="http://schemas.openxmlformats.org/officeDocument/2006/relationships/customXml" Target="../ink/ink1269.xml"/><Relationship Id="rId547" Type="http://schemas.openxmlformats.org/officeDocument/2006/relationships/image" Target="../media/image1106.png"/><Relationship Id="rId90" Type="http://schemas.openxmlformats.org/officeDocument/2006/relationships/customXml" Target="../ink/ink1242.xml"/><Relationship Id="rId186" Type="http://schemas.openxmlformats.org/officeDocument/2006/relationships/customXml" Target="../ink/ink1290.xml"/><Relationship Id="rId351" Type="http://schemas.openxmlformats.org/officeDocument/2006/relationships/image" Target="../media/image1008.png"/><Relationship Id="rId393" Type="http://schemas.openxmlformats.org/officeDocument/2006/relationships/image" Target="../media/image1029.png"/><Relationship Id="rId407" Type="http://schemas.openxmlformats.org/officeDocument/2006/relationships/image" Target="../media/image1036.png"/><Relationship Id="rId449" Type="http://schemas.openxmlformats.org/officeDocument/2006/relationships/image" Target="../media/image1057.png"/><Relationship Id="rId211" Type="http://schemas.openxmlformats.org/officeDocument/2006/relationships/image" Target="../media/image938.png"/><Relationship Id="rId253" Type="http://schemas.openxmlformats.org/officeDocument/2006/relationships/image" Target="../media/image959.png"/><Relationship Id="rId295" Type="http://schemas.openxmlformats.org/officeDocument/2006/relationships/image" Target="../media/image980.png"/><Relationship Id="rId309" Type="http://schemas.openxmlformats.org/officeDocument/2006/relationships/image" Target="../media/image987.png"/><Relationship Id="rId460" Type="http://schemas.openxmlformats.org/officeDocument/2006/relationships/customXml" Target="../ink/ink1427.xml"/><Relationship Id="rId516" Type="http://schemas.openxmlformats.org/officeDocument/2006/relationships/customXml" Target="../ink/ink1455.xml"/><Relationship Id="rId48" Type="http://schemas.openxmlformats.org/officeDocument/2006/relationships/customXml" Target="../ink/ink1221.xml"/><Relationship Id="rId113" Type="http://schemas.openxmlformats.org/officeDocument/2006/relationships/image" Target="../media/image889.png"/><Relationship Id="rId320" Type="http://schemas.openxmlformats.org/officeDocument/2006/relationships/customXml" Target="../ink/ink1357.xml"/><Relationship Id="rId155" Type="http://schemas.openxmlformats.org/officeDocument/2006/relationships/image" Target="../media/image910.png"/><Relationship Id="rId197" Type="http://schemas.openxmlformats.org/officeDocument/2006/relationships/image" Target="../media/image931.png"/><Relationship Id="rId362" Type="http://schemas.openxmlformats.org/officeDocument/2006/relationships/customXml" Target="../ink/ink1378.xml"/><Relationship Id="rId418" Type="http://schemas.openxmlformats.org/officeDocument/2006/relationships/customXml" Target="../ink/ink1406.xml"/><Relationship Id="rId222" Type="http://schemas.openxmlformats.org/officeDocument/2006/relationships/customXml" Target="../ink/ink1308.xml"/><Relationship Id="rId264" Type="http://schemas.openxmlformats.org/officeDocument/2006/relationships/customXml" Target="../ink/ink1329.xml"/><Relationship Id="rId471" Type="http://schemas.openxmlformats.org/officeDocument/2006/relationships/image" Target="../media/image1068.png"/><Relationship Id="rId17" Type="http://schemas.openxmlformats.org/officeDocument/2006/relationships/image" Target="../media/image841.png"/><Relationship Id="rId59" Type="http://schemas.openxmlformats.org/officeDocument/2006/relationships/image" Target="../media/image862.png"/><Relationship Id="rId124" Type="http://schemas.openxmlformats.org/officeDocument/2006/relationships/customXml" Target="../ink/ink1259.xml"/><Relationship Id="rId527" Type="http://schemas.openxmlformats.org/officeDocument/2006/relationships/image" Target="../media/image1096.png"/><Relationship Id="rId70" Type="http://schemas.openxmlformats.org/officeDocument/2006/relationships/customXml" Target="../ink/ink1232.xml"/><Relationship Id="rId166" Type="http://schemas.openxmlformats.org/officeDocument/2006/relationships/customXml" Target="../ink/ink1280.xml"/><Relationship Id="rId331" Type="http://schemas.openxmlformats.org/officeDocument/2006/relationships/image" Target="../media/image998.png"/><Relationship Id="rId373" Type="http://schemas.openxmlformats.org/officeDocument/2006/relationships/image" Target="../media/image1019.png"/><Relationship Id="rId429" Type="http://schemas.openxmlformats.org/officeDocument/2006/relationships/image" Target="../media/image1047.png"/><Relationship Id="rId1" Type="http://schemas.openxmlformats.org/officeDocument/2006/relationships/slideLayout" Target="../slideLayouts/slideLayout7.xml"/><Relationship Id="rId233" Type="http://schemas.openxmlformats.org/officeDocument/2006/relationships/image" Target="../media/image949.png"/><Relationship Id="rId440" Type="http://schemas.openxmlformats.org/officeDocument/2006/relationships/customXml" Target="../ink/ink1417.xml"/><Relationship Id="rId28" Type="http://schemas.openxmlformats.org/officeDocument/2006/relationships/customXml" Target="../ink/ink1211.xml"/><Relationship Id="rId275" Type="http://schemas.openxmlformats.org/officeDocument/2006/relationships/image" Target="../media/image970.png"/><Relationship Id="rId300" Type="http://schemas.openxmlformats.org/officeDocument/2006/relationships/customXml" Target="../ink/ink1347.xml"/><Relationship Id="rId482" Type="http://schemas.openxmlformats.org/officeDocument/2006/relationships/customXml" Target="../ink/ink1438.xml"/><Relationship Id="rId538" Type="http://schemas.openxmlformats.org/officeDocument/2006/relationships/customXml" Target="../ink/ink1466.xml"/><Relationship Id="rId81" Type="http://schemas.openxmlformats.org/officeDocument/2006/relationships/image" Target="../media/image873.png"/><Relationship Id="rId135" Type="http://schemas.openxmlformats.org/officeDocument/2006/relationships/image" Target="../media/image900.png"/><Relationship Id="rId177" Type="http://schemas.openxmlformats.org/officeDocument/2006/relationships/image" Target="../media/image921.png"/><Relationship Id="rId342" Type="http://schemas.openxmlformats.org/officeDocument/2006/relationships/customXml" Target="../ink/ink1368.xml"/><Relationship Id="rId384" Type="http://schemas.openxmlformats.org/officeDocument/2006/relationships/customXml" Target="../ink/ink1389.xml"/><Relationship Id="rId202" Type="http://schemas.openxmlformats.org/officeDocument/2006/relationships/customXml" Target="../ink/ink1298.xml"/><Relationship Id="rId244" Type="http://schemas.openxmlformats.org/officeDocument/2006/relationships/customXml" Target="../ink/ink1319.xml"/><Relationship Id="rId39" Type="http://schemas.openxmlformats.org/officeDocument/2006/relationships/image" Target="../media/image852.png"/><Relationship Id="rId286" Type="http://schemas.openxmlformats.org/officeDocument/2006/relationships/customXml" Target="../ink/ink1340.xml"/><Relationship Id="rId451" Type="http://schemas.openxmlformats.org/officeDocument/2006/relationships/image" Target="../media/image1058.png"/><Relationship Id="rId493" Type="http://schemas.openxmlformats.org/officeDocument/2006/relationships/image" Target="../media/image1079.png"/><Relationship Id="rId507" Type="http://schemas.openxmlformats.org/officeDocument/2006/relationships/image" Target="../media/image1086.png"/><Relationship Id="rId549" Type="http://schemas.openxmlformats.org/officeDocument/2006/relationships/image" Target="../media/image1107.png"/><Relationship Id="rId50" Type="http://schemas.openxmlformats.org/officeDocument/2006/relationships/customXml" Target="../ink/ink1222.xml"/><Relationship Id="rId104" Type="http://schemas.openxmlformats.org/officeDocument/2006/relationships/customXml" Target="../ink/ink1249.xml"/><Relationship Id="rId146" Type="http://schemas.openxmlformats.org/officeDocument/2006/relationships/customXml" Target="../ink/ink1270.xml"/><Relationship Id="rId188" Type="http://schemas.openxmlformats.org/officeDocument/2006/relationships/customXml" Target="../ink/ink1291.xml"/><Relationship Id="rId311" Type="http://schemas.openxmlformats.org/officeDocument/2006/relationships/image" Target="../media/image988.png"/><Relationship Id="rId353" Type="http://schemas.openxmlformats.org/officeDocument/2006/relationships/image" Target="../media/image1009.png"/><Relationship Id="rId395" Type="http://schemas.openxmlformats.org/officeDocument/2006/relationships/image" Target="../media/image1030.png"/><Relationship Id="rId409" Type="http://schemas.openxmlformats.org/officeDocument/2006/relationships/image" Target="../media/image1037.png"/><Relationship Id="rId92" Type="http://schemas.openxmlformats.org/officeDocument/2006/relationships/customXml" Target="../ink/ink1243.xml"/><Relationship Id="rId213" Type="http://schemas.openxmlformats.org/officeDocument/2006/relationships/image" Target="../media/image939.png"/><Relationship Id="rId420" Type="http://schemas.openxmlformats.org/officeDocument/2006/relationships/customXml" Target="../ink/ink1407.xml"/><Relationship Id="rId255" Type="http://schemas.openxmlformats.org/officeDocument/2006/relationships/image" Target="../media/image960.png"/><Relationship Id="rId297" Type="http://schemas.openxmlformats.org/officeDocument/2006/relationships/image" Target="../media/image981.png"/><Relationship Id="rId462" Type="http://schemas.openxmlformats.org/officeDocument/2006/relationships/customXml" Target="../ink/ink1428.xml"/><Relationship Id="rId518" Type="http://schemas.openxmlformats.org/officeDocument/2006/relationships/customXml" Target="../ink/ink1456.xml"/><Relationship Id="rId115" Type="http://schemas.openxmlformats.org/officeDocument/2006/relationships/image" Target="../media/image890.png"/><Relationship Id="rId157" Type="http://schemas.openxmlformats.org/officeDocument/2006/relationships/image" Target="../media/image911.png"/><Relationship Id="rId322" Type="http://schemas.openxmlformats.org/officeDocument/2006/relationships/customXml" Target="../ink/ink1358.xml"/><Relationship Id="rId364" Type="http://schemas.openxmlformats.org/officeDocument/2006/relationships/customXml" Target="../ink/ink1379.xml"/><Relationship Id="rId61" Type="http://schemas.openxmlformats.org/officeDocument/2006/relationships/image" Target="../media/image863.png"/><Relationship Id="rId199" Type="http://schemas.openxmlformats.org/officeDocument/2006/relationships/image" Target="../media/image932.png"/><Relationship Id="rId19" Type="http://schemas.openxmlformats.org/officeDocument/2006/relationships/image" Target="../media/image842.png"/><Relationship Id="rId224" Type="http://schemas.openxmlformats.org/officeDocument/2006/relationships/customXml" Target="../ink/ink1309.xml"/><Relationship Id="rId266" Type="http://schemas.openxmlformats.org/officeDocument/2006/relationships/customXml" Target="../ink/ink1330.xml"/><Relationship Id="rId431" Type="http://schemas.openxmlformats.org/officeDocument/2006/relationships/image" Target="../media/image1048.png"/><Relationship Id="rId473" Type="http://schemas.openxmlformats.org/officeDocument/2006/relationships/image" Target="../media/image1069.png"/><Relationship Id="rId529" Type="http://schemas.openxmlformats.org/officeDocument/2006/relationships/image" Target="../media/image1097.png"/><Relationship Id="rId30" Type="http://schemas.openxmlformats.org/officeDocument/2006/relationships/customXml" Target="../ink/ink1212.xml"/><Relationship Id="rId126" Type="http://schemas.openxmlformats.org/officeDocument/2006/relationships/customXml" Target="../ink/ink1260.xml"/><Relationship Id="rId168" Type="http://schemas.openxmlformats.org/officeDocument/2006/relationships/customXml" Target="../ink/ink1281.xml"/><Relationship Id="rId333" Type="http://schemas.openxmlformats.org/officeDocument/2006/relationships/image" Target="../media/image999.png"/><Relationship Id="rId540" Type="http://schemas.openxmlformats.org/officeDocument/2006/relationships/customXml" Target="../ink/ink1467.xml"/><Relationship Id="rId72" Type="http://schemas.openxmlformats.org/officeDocument/2006/relationships/customXml" Target="../ink/ink1233.xml"/><Relationship Id="rId375" Type="http://schemas.openxmlformats.org/officeDocument/2006/relationships/image" Target="../media/image1020.png"/><Relationship Id="rId3" Type="http://schemas.openxmlformats.org/officeDocument/2006/relationships/image" Target="../media/image8340.png"/><Relationship Id="rId235" Type="http://schemas.openxmlformats.org/officeDocument/2006/relationships/image" Target="../media/image950.png"/><Relationship Id="rId277" Type="http://schemas.openxmlformats.org/officeDocument/2006/relationships/image" Target="../media/image971.png"/><Relationship Id="rId400" Type="http://schemas.openxmlformats.org/officeDocument/2006/relationships/customXml" Target="../ink/ink1397.xml"/><Relationship Id="rId442" Type="http://schemas.openxmlformats.org/officeDocument/2006/relationships/customXml" Target="../ink/ink1418.xml"/><Relationship Id="rId484" Type="http://schemas.openxmlformats.org/officeDocument/2006/relationships/customXml" Target="../ink/ink1439.xml"/><Relationship Id="rId137" Type="http://schemas.openxmlformats.org/officeDocument/2006/relationships/image" Target="../media/image901.png"/><Relationship Id="rId302" Type="http://schemas.openxmlformats.org/officeDocument/2006/relationships/customXml" Target="../ink/ink1348.xml"/><Relationship Id="rId344" Type="http://schemas.openxmlformats.org/officeDocument/2006/relationships/customXml" Target="../ink/ink1369.xml"/><Relationship Id="rId41" Type="http://schemas.openxmlformats.org/officeDocument/2006/relationships/image" Target="../media/image853.png"/><Relationship Id="rId83" Type="http://schemas.openxmlformats.org/officeDocument/2006/relationships/image" Target="../media/image874.png"/><Relationship Id="rId179" Type="http://schemas.openxmlformats.org/officeDocument/2006/relationships/image" Target="../media/image922.png"/><Relationship Id="rId386" Type="http://schemas.openxmlformats.org/officeDocument/2006/relationships/customXml" Target="../ink/ink1390.xml"/><Relationship Id="rId551" Type="http://schemas.openxmlformats.org/officeDocument/2006/relationships/image" Target="../media/image1108.png"/><Relationship Id="rId190" Type="http://schemas.openxmlformats.org/officeDocument/2006/relationships/customXml" Target="../ink/ink1292.xml"/><Relationship Id="rId204" Type="http://schemas.openxmlformats.org/officeDocument/2006/relationships/customXml" Target="../ink/ink1299.xml"/><Relationship Id="rId246" Type="http://schemas.openxmlformats.org/officeDocument/2006/relationships/customXml" Target="../ink/ink1320.xml"/><Relationship Id="rId288" Type="http://schemas.openxmlformats.org/officeDocument/2006/relationships/customXml" Target="../ink/ink1341.xml"/><Relationship Id="rId411" Type="http://schemas.openxmlformats.org/officeDocument/2006/relationships/image" Target="../media/image1038.png"/><Relationship Id="rId453" Type="http://schemas.openxmlformats.org/officeDocument/2006/relationships/image" Target="../media/image1059.png"/><Relationship Id="rId509" Type="http://schemas.openxmlformats.org/officeDocument/2006/relationships/image" Target="../media/image1087.png"/><Relationship Id="rId106" Type="http://schemas.openxmlformats.org/officeDocument/2006/relationships/customXml" Target="../ink/ink1250.xml"/><Relationship Id="rId313" Type="http://schemas.openxmlformats.org/officeDocument/2006/relationships/image" Target="../media/image989.png"/><Relationship Id="rId495" Type="http://schemas.openxmlformats.org/officeDocument/2006/relationships/image" Target="../media/image1080.png"/><Relationship Id="rId10" Type="http://schemas.openxmlformats.org/officeDocument/2006/relationships/customXml" Target="../ink/ink1202.xml"/><Relationship Id="rId52" Type="http://schemas.openxmlformats.org/officeDocument/2006/relationships/customXml" Target="../ink/ink1223.xml"/><Relationship Id="rId94" Type="http://schemas.openxmlformats.org/officeDocument/2006/relationships/customXml" Target="../ink/ink1244.xml"/><Relationship Id="rId148" Type="http://schemas.openxmlformats.org/officeDocument/2006/relationships/customXml" Target="../ink/ink1271.xml"/><Relationship Id="rId355" Type="http://schemas.openxmlformats.org/officeDocument/2006/relationships/image" Target="../media/image1010.png"/><Relationship Id="rId397" Type="http://schemas.openxmlformats.org/officeDocument/2006/relationships/image" Target="../media/image1031.png"/><Relationship Id="rId520" Type="http://schemas.openxmlformats.org/officeDocument/2006/relationships/customXml" Target="../ink/ink1457.xml"/><Relationship Id="rId215" Type="http://schemas.openxmlformats.org/officeDocument/2006/relationships/image" Target="../media/image940.png"/><Relationship Id="rId257" Type="http://schemas.openxmlformats.org/officeDocument/2006/relationships/image" Target="../media/image961.png"/><Relationship Id="rId422" Type="http://schemas.openxmlformats.org/officeDocument/2006/relationships/customXml" Target="../ink/ink1408.xml"/><Relationship Id="rId464" Type="http://schemas.openxmlformats.org/officeDocument/2006/relationships/customXml" Target="../ink/ink1429.xml"/><Relationship Id="rId299" Type="http://schemas.openxmlformats.org/officeDocument/2006/relationships/image" Target="../media/image982.png"/><Relationship Id="rId63" Type="http://schemas.openxmlformats.org/officeDocument/2006/relationships/image" Target="../media/image864.png"/><Relationship Id="rId159" Type="http://schemas.openxmlformats.org/officeDocument/2006/relationships/image" Target="../media/image912.png"/><Relationship Id="rId366" Type="http://schemas.openxmlformats.org/officeDocument/2006/relationships/customXml" Target="../ink/ink1380.xml"/><Relationship Id="rId226" Type="http://schemas.openxmlformats.org/officeDocument/2006/relationships/customXml" Target="../ink/ink1310.xml"/><Relationship Id="rId433" Type="http://schemas.openxmlformats.org/officeDocument/2006/relationships/image" Target="../media/image1049.png"/><Relationship Id="rId74" Type="http://schemas.openxmlformats.org/officeDocument/2006/relationships/customXml" Target="../ink/ink1234.xml"/><Relationship Id="rId377" Type="http://schemas.openxmlformats.org/officeDocument/2006/relationships/image" Target="../media/image1021.png"/><Relationship Id="rId500" Type="http://schemas.openxmlformats.org/officeDocument/2006/relationships/customXml" Target="../ink/ink1447.xml"/><Relationship Id="rId5" Type="http://schemas.openxmlformats.org/officeDocument/2006/relationships/image" Target="../media/image835.png"/><Relationship Id="rId237" Type="http://schemas.openxmlformats.org/officeDocument/2006/relationships/image" Target="../media/image951.png"/><Relationship Id="rId444" Type="http://schemas.openxmlformats.org/officeDocument/2006/relationships/customXml" Target="../ink/ink1419.xml"/><Relationship Id="rId290" Type="http://schemas.openxmlformats.org/officeDocument/2006/relationships/customXml" Target="../ink/ink1342.xml"/><Relationship Id="rId304" Type="http://schemas.openxmlformats.org/officeDocument/2006/relationships/customXml" Target="../ink/ink1349.xml"/><Relationship Id="rId388" Type="http://schemas.openxmlformats.org/officeDocument/2006/relationships/customXml" Target="../ink/ink1391.xml"/><Relationship Id="rId511" Type="http://schemas.openxmlformats.org/officeDocument/2006/relationships/image" Target="../media/image1088.png"/><Relationship Id="rId85" Type="http://schemas.openxmlformats.org/officeDocument/2006/relationships/image" Target="../media/image875.png"/><Relationship Id="rId150" Type="http://schemas.openxmlformats.org/officeDocument/2006/relationships/customXml" Target="../ink/ink1272.xml"/><Relationship Id="rId248" Type="http://schemas.openxmlformats.org/officeDocument/2006/relationships/customXml" Target="../ink/ink1321.xml"/><Relationship Id="rId455" Type="http://schemas.openxmlformats.org/officeDocument/2006/relationships/image" Target="../media/image1060.png"/><Relationship Id="rId12" Type="http://schemas.openxmlformats.org/officeDocument/2006/relationships/customXml" Target="../ink/ink1203.xml"/><Relationship Id="rId108" Type="http://schemas.openxmlformats.org/officeDocument/2006/relationships/customXml" Target="../ink/ink1251.xml"/><Relationship Id="rId315" Type="http://schemas.openxmlformats.org/officeDocument/2006/relationships/image" Target="../media/image990.png"/><Relationship Id="rId522" Type="http://schemas.openxmlformats.org/officeDocument/2006/relationships/customXml" Target="../ink/ink1458.xml"/></Relationships>
</file>

<file path=ppt/slides/_rels/slide48.xml.rels><?xml version="1.0" encoding="UTF-8" standalone="yes"?>
<Relationships xmlns="http://schemas.openxmlformats.org/package/2006/relationships"><Relationship Id="rId117" Type="http://schemas.openxmlformats.org/officeDocument/2006/relationships/image" Target="../media/image2847.png"/><Relationship Id="rId671" Type="http://schemas.openxmlformats.org/officeDocument/2006/relationships/customXml" Target="../ink/ink1808.xml"/><Relationship Id="rId769" Type="http://schemas.openxmlformats.org/officeDocument/2006/relationships/customXml" Target="../ink/ink1857.xml"/><Relationship Id="rId21" Type="http://schemas.openxmlformats.org/officeDocument/2006/relationships/image" Target="../media/image2799.png"/><Relationship Id="rId324" Type="http://schemas.openxmlformats.org/officeDocument/2006/relationships/image" Target="../media/image2949.png"/><Relationship Id="rId531" Type="http://schemas.openxmlformats.org/officeDocument/2006/relationships/customXml" Target="../ink/ink1738.xml"/><Relationship Id="rId629" Type="http://schemas.openxmlformats.org/officeDocument/2006/relationships/customXml" Target="../ink/ink1787.xml"/><Relationship Id="rId170" Type="http://schemas.openxmlformats.org/officeDocument/2006/relationships/customXml" Target="../ink/ink1558.xml"/><Relationship Id="rId836" Type="http://schemas.openxmlformats.org/officeDocument/2006/relationships/image" Target="../media/image3205.png"/><Relationship Id="rId268" Type="http://schemas.openxmlformats.org/officeDocument/2006/relationships/image" Target="../media/image2921.png"/><Relationship Id="rId475" Type="http://schemas.openxmlformats.org/officeDocument/2006/relationships/customXml" Target="../ink/ink1710.xml"/><Relationship Id="rId682" Type="http://schemas.openxmlformats.org/officeDocument/2006/relationships/image" Target="../media/image3128.png"/><Relationship Id="rId32" Type="http://schemas.openxmlformats.org/officeDocument/2006/relationships/customXml" Target="../ink/ink1489.xml"/><Relationship Id="rId128" Type="http://schemas.openxmlformats.org/officeDocument/2006/relationships/customXml" Target="../ink/ink1537.xml"/><Relationship Id="rId335" Type="http://schemas.openxmlformats.org/officeDocument/2006/relationships/customXml" Target="../ink/ink1640.xml"/><Relationship Id="rId542" Type="http://schemas.openxmlformats.org/officeDocument/2006/relationships/image" Target="../media/image3058.png"/><Relationship Id="rId181" Type="http://schemas.openxmlformats.org/officeDocument/2006/relationships/image" Target="../media/image2879.png"/><Relationship Id="rId402" Type="http://schemas.openxmlformats.org/officeDocument/2006/relationships/image" Target="../media/image2988.png"/><Relationship Id="rId847" Type="http://schemas.openxmlformats.org/officeDocument/2006/relationships/customXml" Target="../ink/ink1896.xml"/><Relationship Id="rId279" Type="http://schemas.openxmlformats.org/officeDocument/2006/relationships/customXml" Target="../ink/ink1612.xml"/><Relationship Id="rId486" Type="http://schemas.openxmlformats.org/officeDocument/2006/relationships/image" Target="../media/image3030.png"/><Relationship Id="rId693" Type="http://schemas.openxmlformats.org/officeDocument/2006/relationships/customXml" Target="../ink/ink1819.xml"/><Relationship Id="rId707" Type="http://schemas.openxmlformats.org/officeDocument/2006/relationships/customXml" Target="../ink/ink1826.xml"/><Relationship Id="rId43" Type="http://schemas.openxmlformats.org/officeDocument/2006/relationships/image" Target="../media/image2810.png"/><Relationship Id="rId139" Type="http://schemas.openxmlformats.org/officeDocument/2006/relationships/image" Target="../media/image2858.png"/><Relationship Id="rId346" Type="http://schemas.openxmlformats.org/officeDocument/2006/relationships/image" Target="../media/image2960.png"/><Relationship Id="rId553" Type="http://schemas.openxmlformats.org/officeDocument/2006/relationships/customXml" Target="../ink/ink1749.xml"/><Relationship Id="rId760" Type="http://schemas.openxmlformats.org/officeDocument/2006/relationships/image" Target="../media/image3167.png"/><Relationship Id="rId192" Type="http://schemas.openxmlformats.org/officeDocument/2006/relationships/customXml" Target="../ink/ink1569.xml"/><Relationship Id="rId206" Type="http://schemas.openxmlformats.org/officeDocument/2006/relationships/image" Target="../media/image2892.png"/><Relationship Id="rId413" Type="http://schemas.openxmlformats.org/officeDocument/2006/relationships/customXml" Target="../ink/ink1679.xml"/><Relationship Id="rId858" Type="http://schemas.openxmlformats.org/officeDocument/2006/relationships/image" Target="../media/image3216.png"/><Relationship Id="rId497" Type="http://schemas.openxmlformats.org/officeDocument/2006/relationships/customXml" Target="../ink/ink1721.xml"/><Relationship Id="rId620" Type="http://schemas.openxmlformats.org/officeDocument/2006/relationships/image" Target="../media/image3097.png"/><Relationship Id="rId718" Type="http://schemas.openxmlformats.org/officeDocument/2006/relationships/image" Target="../media/image3146.png"/><Relationship Id="rId357" Type="http://schemas.openxmlformats.org/officeDocument/2006/relationships/customXml" Target="../ink/ink1651.xml"/><Relationship Id="rId54" Type="http://schemas.openxmlformats.org/officeDocument/2006/relationships/customXml" Target="../ink/ink1500.xml"/><Relationship Id="rId217" Type="http://schemas.openxmlformats.org/officeDocument/2006/relationships/customXml" Target="../ink/ink1581.xml"/><Relationship Id="rId564" Type="http://schemas.openxmlformats.org/officeDocument/2006/relationships/image" Target="../media/image3069.png"/><Relationship Id="rId771" Type="http://schemas.openxmlformats.org/officeDocument/2006/relationships/customXml" Target="../ink/ink1858.xml"/><Relationship Id="rId869" Type="http://schemas.openxmlformats.org/officeDocument/2006/relationships/customXml" Target="../ink/ink1907.xml"/><Relationship Id="rId424" Type="http://schemas.openxmlformats.org/officeDocument/2006/relationships/image" Target="../media/image2999.png"/><Relationship Id="rId631" Type="http://schemas.openxmlformats.org/officeDocument/2006/relationships/customXml" Target="../ink/ink1788.xml"/><Relationship Id="rId729" Type="http://schemas.openxmlformats.org/officeDocument/2006/relationships/customXml" Target="../ink/ink1837.xml"/><Relationship Id="rId270" Type="http://schemas.openxmlformats.org/officeDocument/2006/relationships/image" Target="../media/image2922.png"/><Relationship Id="rId65" Type="http://schemas.openxmlformats.org/officeDocument/2006/relationships/image" Target="../media/image2821.png"/><Relationship Id="rId130" Type="http://schemas.openxmlformats.org/officeDocument/2006/relationships/customXml" Target="../ink/ink1538.xml"/><Relationship Id="rId368" Type="http://schemas.openxmlformats.org/officeDocument/2006/relationships/image" Target="../media/image2971.png"/><Relationship Id="rId575" Type="http://schemas.openxmlformats.org/officeDocument/2006/relationships/customXml" Target="../ink/ink1760.xml"/><Relationship Id="rId782" Type="http://schemas.openxmlformats.org/officeDocument/2006/relationships/image" Target="../media/image3178.png"/><Relationship Id="rId228" Type="http://schemas.openxmlformats.org/officeDocument/2006/relationships/image" Target="../media/image2903.png"/><Relationship Id="rId435" Type="http://schemas.openxmlformats.org/officeDocument/2006/relationships/customXml" Target="../ink/ink1690.xml"/><Relationship Id="rId642" Type="http://schemas.openxmlformats.org/officeDocument/2006/relationships/image" Target="../media/image3108.png"/><Relationship Id="rId281" Type="http://schemas.openxmlformats.org/officeDocument/2006/relationships/customXml" Target="../ink/ink1613.xml"/><Relationship Id="rId502" Type="http://schemas.openxmlformats.org/officeDocument/2006/relationships/image" Target="../media/image3038.png"/><Relationship Id="rId76" Type="http://schemas.openxmlformats.org/officeDocument/2006/relationships/customXml" Target="../ink/ink1511.xml"/><Relationship Id="rId141" Type="http://schemas.openxmlformats.org/officeDocument/2006/relationships/image" Target="../media/image2859.png"/><Relationship Id="rId379" Type="http://schemas.openxmlformats.org/officeDocument/2006/relationships/customXml" Target="../ink/ink1662.xml"/><Relationship Id="rId586" Type="http://schemas.openxmlformats.org/officeDocument/2006/relationships/image" Target="../media/image3080.png"/><Relationship Id="rId793" Type="http://schemas.openxmlformats.org/officeDocument/2006/relationships/customXml" Target="../ink/ink1869.xml"/><Relationship Id="rId807" Type="http://schemas.openxmlformats.org/officeDocument/2006/relationships/customXml" Target="../ink/ink1876.xml"/><Relationship Id="rId7" Type="http://schemas.openxmlformats.org/officeDocument/2006/relationships/image" Target="../media/image2792.png"/><Relationship Id="rId239" Type="http://schemas.openxmlformats.org/officeDocument/2006/relationships/customXml" Target="../ink/ink1592.xml"/><Relationship Id="rId446" Type="http://schemas.openxmlformats.org/officeDocument/2006/relationships/image" Target="../media/image3010.png"/><Relationship Id="rId653" Type="http://schemas.openxmlformats.org/officeDocument/2006/relationships/customXml" Target="../ink/ink1799.xml"/><Relationship Id="rId292" Type="http://schemas.openxmlformats.org/officeDocument/2006/relationships/image" Target="../media/image2933.png"/><Relationship Id="rId306" Type="http://schemas.openxmlformats.org/officeDocument/2006/relationships/image" Target="../media/image2940.png"/><Relationship Id="rId860" Type="http://schemas.openxmlformats.org/officeDocument/2006/relationships/image" Target="../media/image3217.png"/><Relationship Id="rId87" Type="http://schemas.openxmlformats.org/officeDocument/2006/relationships/image" Target="../media/image2832.png"/><Relationship Id="rId513" Type="http://schemas.openxmlformats.org/officeDocument/2006/relationships/customXml" Target="../ink/ink1729.xml"/><Relationship Id="rId597" Type="http://schemas.openxmlformats.org/officeDocument/2006/relationships/customXml" Target="../ink/ink1771.xml"/><Relationship Id="rId720" Type="http://schemas.openxmlformats.org/officeDocument/2006/relationships/image" Target="../media/image3147.png"/><Relationship Id="rId818" Type="http://schemas.openxmlformats.org/officeDocument/2006/relationships/image" Target="../media/image3196.png"/><Relationship Id="rId152" Type="http://schemas.openxmlformats.org/officeDocument/2006/relationships/customXml" Target="../ink/ink1549.xml"/><Relationship Id="rId457" Type="http://schemas.openxmlformats.org/officeDocument/2006/relationships/customXml" Target="../ink/ink1701.xml"/><Relationship Id="rId664" Type="http://schemas.openxmlformats.org/officeDocument/2006/relationships/image" Target="../media/image3119.png"/><Relationship Id="rId871" Type="http://schemas.openxmlformats.org/officeDocument/2006/relationships/customXml" Target="../ink/ink1908.xml"/><Relationship Id="rId14" Type="http://schemas.openxmlformats.org/officeDocument/2006/relationships/customXml" Target="../ink/ink1480.xml"/><Relationship Id="rId317" Type="http://schemas.openxmlformats.org/officeDocument/2006/relationships/customXml" Target="../ink/ink1631.xml"/><Relationship Id="rId524" Type="http://schemas.openxmlformats.org/officeDocument/2006/relationships/image" Target="../media/image3049.png"/><Relationship Id="rId731" Type="http://schemas.openxmlformats.org/officeDocument/2006/relationships/customXml" Target="../ink/ink1838.xml"/><Relationship Id="rId98" Type="http://schemas.openxmlformats.org/officeDocument/2006/relationships/customXml" Target="../ink/ink1522.xml"/><Relationship Id="rId163" Type="http://schemas.openxmlformats.org/officeDocument/2006/relationships/image" Target="../media/image2870.png"/><Relationship Id="rId370" Type="http://schemas.openxmlformats.org/officeDocument/2006/relationships/image" Target="../media/image2972.png"/><Relationship Id="rId829" Type="http://schemas.openxmlformats.org/officeDocument/2006/relationships/customXml" Target="../ink/ink1887.xml"/><Relationship Id="rId230" Type="http://schemas.openxmlformats.org/officeDocument/2006/relationships/image" Target="../media/image2904.png"/><Relationship Id="rId468" Type="http://schemas.openxmlformats.org/officeDocument/2006/relationships/image" Target="../media/image3021.png"/><Relationship Id="rId675" Type="http://schemas.openxmlformats.org/officeDocument/2006/relationships/customXml" Target="../ink/ink1810.xml"/><Relationship Id="rId882" Type="http://schemas.openxmlformats.org/officeDocument/2006/relationships/image" Target="../media/image3228.png"/><Relationship Id="rId25" Type="http://schemas.openxmlformats.org/officeDocument/2006/relationships/image" Target="../media/image2801.png"/><Relationship Id="rId328" Type="http://schemas.openxmlformats.org/officeDocument/2006/relationships/image" Target="../media/image2951.png"/><Relationship Id="rId535" Type="http://schemas.openxmlformats.org/officeDocument/2006/relationships/customXml" Target="../ink/ink1740.xml"/><Relationship Id="rId742" Type="http://schemas.openxmlformats.org/officeDocument/2006/relationships/image" Target="../media/image3158.png"/><Relationship Id="rId174" Type="http://schemas.openxmlformats.org/officeDocument/2006/relationships/customXml" Target="../ink/ink1560.xml"/><Relationship Id="rId381" Type="http://schemas.openxmlformats.org/officeDocument/2006/relationships/customXml" Target="../ink/ink1663.xml"/><Relationship Id="rId602" Type="http://schemas.openxmlformats.org/officeDocument/2006/relationships/image" Target="../media/image3088.png"/><Relationship Id="rId241" Type="http://schemas.openxmlformats.org/officeDocument/2006/relationships/customXml" Target="../ink/ink1593.xml"/><Relationship Id="rId479" Type="http://schemas.openxmlformats.org/officeDocument/2006/relationships/customXml" Target="../ink/ink1712.xml"/><Relationship Id="rId686" Type="http://schemas.openxmlformats.org/officeDocument/2006/relationships/image" Target="../media/image3130.png"/><Relationship Id="rId36" Type="http://schemas.openxmlformats.org/officeDocument/2006/relationships/customXml" Target="../ink/ink1491.xml"/><Relationship Id="rId339" Type="http://schemas.openxmlformats.org/officeDocument/2006/relationships/customXml" Target="../ink/ink1642.xml"/><Relationship Id="rId546" Type="http://schemas.openxmlformats.org/officeDocument/2006/relationships/image" Target="../media/image3060.png"/><Relationship Id="rId753" Type="http://schemas.openxmlformats.org/officeDocument/2006/relationships/customXml" Target="../ink/ink1849.xml"/><Relationship Id="rId101" Type="http://schemas.openxmlformats.org/officeDocument/2006/relationships/image" Target="../media/image2839.png"/><Relationship Id="rId185" Type="http://schemas.openxmlformats.org/officeDocument/2006/relationships/image" Target="../media/image2881.png"/><Relationship Id="rId406" Type="http://schemas.openxmlformats.org/officeDocument/2006/relationships/image" Target="../media/image2990.png"/><Relationship Id="rId392" Type="http://schemas.openxmlformats.org/officeDocument/2006/relationships/image" Target="../media/image2983.png"/><Relationship Id="rId613" Type="http://schemas.openxmlformats.org/officeDocument/2006/relationships/customXml" Target="../ink/ink1779.xml"/><Relationship Id="rId697" Type="http://schemas.openxmlformats.org/officeDocument/2006/relationships/customXml" Target="../ink/ink1821.xml"/><Relationship Id="rId820" Type="http://schemas.openxmlformats.org/officeDocument/2006/relationships/image" Target="../media/image3197.png"/><Relationship Id="rId252" Type="http://schemas.openxmlformats.org/officeDocument/2006/relationships/image" Target="../media/image2915.png"/><Relationship Id="rId47" Type="http://schemas.openxmlformats.org/officeDocument/2006/relationships/image" Target="../media/image2812.png"/><Relationship Id="rId112" Type="http://schemas.openxmlformats.org/officeDocument/2006/relationships/customXml" Target="../ink/ink1529.xml"/><Relationship Id="rId557" Type="http://schemas.openxmlformats.org/officeDocument/2006/relationships/customXml" Target="../ink/ink1751.xml"/><Relationship Id="rId764" Type="http://schemas.openxmlformats.org/officeDocument/2006/relationships/image" Target="../media/image3169.png"/><Relationship Id="rId196" Type="http://schemas.openxmlformats.org/officeDocument/2006/relationships/customXml" Target="../ink/ink1571.xml"/><Relationship Id="rId417" Type="http://schemas.openxmlformats.org/officeDocument/2006/relationships/customXml" Target="../ink/ink1681.xml"/><Relationship Id="rId624" Type="http://schemas.openxmlformats.org/officeDocument/2006/relationships/image" Target="../media/image3099.png"/><Relationship Id="rId831" Type="http://schemas.openxmlformats.org/officeDocument/2006/relationships/customXml" Target="../ink/ink1888.xml"/><Relationship Id="rId263" Type="http://schemas.openxmlformats.org/officeDocument/2006/relationships/customXml" Target="../ink/ink1604.xml"/><Relationship Id="rId470" Type="http://schemas.openxmlformats.org/officeDocument/2006/relationships/image" Target="../media/image3022.png"/><Relationship Id="rId58" Type="http://schemas.openxmlformats.org/officeDocument/2006/relationships/customXml" Target="../ink/ink1502.xml"/><Relationship Id="rId123" Type="http://schemas.openxmlformats.org/officeDocument/2006/relationships/image" Target="../media/image2850.png"/><Relationship Id="rId330" Type="http://schemas.openxmlformats.org/officeDocument/2006/relationships/image" Target="../media/image2952.png"/><Relationship Id="rId568" Type="http://schemas.openxmlformats.org/officeDocument/2006/relationships/image" Target="../media/image3071.png"/><Relationship Id="rId775" Type="http://schemas.openxmlformats.org/officeDocument/2006/relationships/customXml" Target="../ink/ink1860.xml"/><Relationship Id="rId428" Type="http://schemas.openxmlformats.org/officeDocument/2006/relationships/image" Target="../media/image3001.png"/><Relationship Id="rId635" Type="http://schemas.openxmlformats.org/officeDocument/2006/relationships/customXml" Target="../ink/ink1790.xml"/><Relationship Id="rId842" Type="http://schemas.openxmlformats.org/officeDocument/2006/relationships/image" Target="../media/image3208.png"/><Relationship Id="rId274" Type="http://schemas.openxmlformats.org/officeDocument/2006/relationships/image" Target="../media/image2924.png"/><Relationship Id="rId481" Type="http://schemas.openxmlformats.org/officeDocument/2006/relationships/customXml" Target="../ink/ink1713.xml"/><Relationship Id="rId702" Type="http://schemas.openxmlformats.org/officeDocument/2006/relationships/image" Target="../media/image3138.png"/><Relationship Id="rId69" Type="http://schemas.openxmlformats.org/officeDocument/2006/relationships/image" Target="../media/image2823.png"/><Relationship Id="rId134" Type="http://schemas.openxmlformats.org/officeDocument/2006/relationships/customXml" Target="../ink/ink1540.xml"/><Relationship Id="rId579" Type="http://schemas.openxmlformats.org/officeDocument/2006/relationships/customXml" Target="../ink/ink1762.xml"/><Relationship Id="rId786" Type="http://schemas.openxmlformats.org/officeDocument/2006/relationships/image" Target="../media/image3180.png"/><Relationship Id="rId341" Type="http://schemas.openxmlformats.org/officeDocument/2006/relationships/customXml" Target="../ink/ink1643.xml"/><Relationship Id="rId439" Type="http://schemas.openxmlformats.org/officeDocument/2006/relationships/customXml" Target="../ink/ink1692.xml"/><Relationship Id="rId646" Type="http://schemas.openxmlformats.org/officeDocument/2006/relationships/image" Target="../media/image3110.png"/><Relationship Id="rId201" Type="http://schemas.openxmlformats.org/officeDocument/2006/relationships/image" Target="../media/image2889.png"/><Relationship Id="rId285" Type="http://schemas.openxmlformats.org/officeDocument/2006/relationships/customXml" Target="../ink/ink1615.xml"/><Relationship Id="rId506" Type="http://schemas.openxmlformats.org/officeDocument/2006/relationships/image" Target="../media/image3040.png"/><Relationship Id="rId853" Type="http://schemas.openxmlformats.org/officeDocument/2006/relationships/customXml" Target="../ink/ink1899.xml"/><Relationship Id="rId492" Type="http://schemas.openxmlformats.org/officeDocument/2006/relationships/image" Target="../media/image3033.png"/><Relationship Id="rId713" Type="http://schemas.openxmlformats.org/officeDocument/2006/relationships/customXml" Target="../ink/ink1829.xml"/><Relationship Id="rId797" Type="http://schemas.openxmlformats.org/officeDocument/2006/relationships/customXml" Target="../ink/ink1871.xml"/><Relationship Id="rId145" Type="http://schemas.openxmlformats.org/officeDocument/2006/relationships/image" Target="../media/image2861.png"/><Relationship Id="rId352" Type="http://schemas.openxmlformats.org/officeDocument/2006/relationships/image" Target="../media/image2963.png"/><Relationship Id="rId212" Type="http://schemas.openxmlformats.org/officeDocument/2006/relationships/image" Target="../media/image2895.png"/><Relationship Id="rId657" Type="http://schemas.openxmlformats.org/officeDocument/2006/relationships/customXml" Target="../ink/ink1801.xml"/><Relationship Id="rId864" Type="http://schemas.openxmlformats.org/officeDocument/2006/relationships/image" Target="../media/image3219.png"/><Relationship Id="rId296" Type="http://schemas.openxmlformats.org/officeDocument/2006/relationships/image" Target="../media/image2935.png"/><Relationship Id="rId517" Type="http://schemas.openxmlformats.org/officeDocument/2006/relationships/customXml" Target="../ink/ink1731.xml"/><Relationship Id="rId724" Type="http://schemas.openxmlformats.org/officeDocument/2006/relationships/image" Target="../media/image3149.png"/><Relationship Id="rId60" Type="http://schemas.openxmlformats.org/officeDocument/2006/relationships/customXml" Target="../ink/ink1503.xml"/><Relationship Id="rId156" Type="http://schemas.openxmlformats.org/officeDocument/2006/relationships/customXml" Target="../ink/ink1551.xml"/><Relationship Id="rId363" Type="http://schemas.openxmlformats.org/officeDocument/2006/relationships/customXml" Target="../ink/ink1654.xml"/><Relationship Id="rId570" Type="http://schemas.openxmlformats.org/officeDocument/2006/relationships/image" Target="../media/image3072.png"/><Relationship Id="rId223" Type="http://schemas.openxmlformats.org/officeDocument/2006/relationships/customXml" Target="../ink/ink1584.xml"/><Relationship Id="rId430" Type="http://schemas.openxmlformats.org/officeDocument/2006/relationships/image" Target="../media/image3002.png"/><Relationship Id="rId668" Type="http://schemas.openxmlformats.org/officeDocument/2006/relationships/image" Target="../media/image3121.png"/><Relationship Id="rId875" Type="http://schemas.openxmlformats.org/officeDocument/2006/relationships/customXml" Target="../ink/ink1910.xml"/><Relationship Id="rId18" Type="http://schemas.openxmlformats.org/officeDocument/2006/relationships/customXml" Target="../ink/ink1482.xml"/><Relationship Id="rId528" Type="http://schemas.openxmlformats.org/officeDocument/2006/relationships/image" Target="../media/image3051.png"/><Relationship Id="rId735" Type="http://schemas.openxmlformats.org/officeDocument/2006/relationships/customXml" Target="../ink/ink1840.xml"/><Relationship Id="rId167" Type="http://schemas.openxmlformats.org/officeDocument/2006/relationships/image" Target="../media/image2872.png"/><Relationship Id="rId374" Type="http://schemas.openxmlformats.org/officeDocument/2006/relationships/image" Target="../media/image2974.png"/><Relationship Id="rId581" Type="http://schemas.openxmlformats.org/officeDocument/2006/relationships/customXml" Target="../ink/ink1763.xml"/><Relationship Id="rId71" Type="http://schemas.openxmlformats.org/officeDocument/2006/relationships/image" Target="../media/image2824.png"/><Relationship Id="rId234" Type="http://schemas.openxmlformats.org/officeDocument/2006/relationships/image" Target="../media/image2906.png"/><Relationship Id="rId679" Type="http://schemas.openxmlformats.org/officeDocument/2006/relationships/customXml" Target="../ink/ink1812.xml"/><Relationship Id="rId802" Type="http://schemas.openxmlformats.org/officeDocument/2006/relationships/image" Target="../media/image3188.png"/><Relationship Id="rId886" Type="http://schemas.openxmlformats.org/officeDocument/2006/relationships/image" Target="../media/image3230.png"/><Relationship Id="rId2" Type="http://schemas.openxmlformats.org/officeDocument/2006/relationships/customXml" Target="../ink/ink1474.xml"/><Relationship Id="rId29" Type="http://schemas.openxmlformats.org/officeDocument/2006/relationships/image" Target="../media/image2803.png"/><Relationship Id="rId441" Type="http://schemas.openxmlformats.org/officeDocument/2006/relationships/customXml" Target="../ink/ink1693.xml"/><Relationship Id="rId539" Type="http://schemas.openxmlformats.org/officeDocument/2006/relationships/customXml" Target="../ink/ink1742.xml"/><Relationship Id="rId746" Type="http://schemas.openxmlformats.org/officeDocument/2006/relationships/image" Target="../media/image3160.png"/><Relationship Id="rId178" Type="http://schemas.openxmlformats.org/officeDocument/2006/relationships/customXml" Target="../ink/ink1562.xml"/><Relationship Id="rId301" Type="http://schemas.openxmlformats.org/officeDocument/2006/relationships/customXml" Target="../ink/ink1623.xml"/><Relationship Id="rId82" Type="http://schemas.openxmlformats.org/officeDocument/2006/relationships/customXml" Target="../ink/ink1514.xml"/><Relationship Id="rId385" Type="http://schemas.openxmlformats.org/officeDocument/2006/relationships/customXml" Target="../ink/ink1665.xml"/><Relationship Id="rId592" Type="http://schemas.openxmlformats.org/officeDocument/2006/relationships/image" Target="../media/image3083.png"/><Relationship Id="rId606" Type="http://schemas.openxmlformats.org/officeDocument/2006/relationships/image" Target="../media/image3090.png"/><Relationship Id="rId813" Type="http://schemas.openxmlformats.org/officeDocument/2006/relationships/customXml" Target="../ink/ink1879.xml"/><Relationship Id="rId245" Type="http://schemas.openxmlformats.org/officeDocument/2006/relationships/customXml" Target="../ink/ink1595.xml"/><Relationship Id="rId452" Type="http://schemas.openxmlformats.org/officeDocument/2006/relationships/image" Target="../media/image3013.png"/><Relationship Id="rId105" Type="http://schemas.openxmlformats.org/officeDocument/2006/relationships/image" Target="../media/image2841.png"/><Relationship Id="rId312" Type="http://schemas.openxmlformats.org/officeDocument/2006/relationships/image" Target="../media/image2943.png"/><Relationship Id="rId757" Type="http://schemas.openxmlformats.org/officeDocument/2006/relationships/customXml" Target="../ink/ink1851.xml"/><Relationship Id="rId93" Type="http://schemas.openxmlformats.org/officeDocument/2006/relationships/image" Target="../media/image2835.png"/><Relationship Id="rId189" Type="http://schemas.openxmlformats.org/officeDocument/2006/relationships/image" Target="../media/image2883.png"/><Relationship Id="rId396" Type="http://schemas.openxmlformats.org/officeDocument/2006/relationships/image" Target="../media/image2985.png"/><Relationship Id="rId617" Type="http://schemas.openxmlformats.org/officeDocument/2006/relationships/customXml" Target="../ink/ink1781.xml"/><Relationship Id="rId824" Type="http://schemas.openxmlformats.org/officeDocument/2006/relationships/image" Target="../media/image3199.png"/><Relationship Id="rId256" Type="http://schemas.openxmlformats.org/officeDocument/2006/relationships/image" Target="../media/image2917.png"/><Relationship Id="rId463" Type="http://schemas.openxmlformats.org/officeDocument/2006/relationships/customXml" Target="../ink/ink1704.xml"/><Relationship Id="rId670" Type="http://schemas.openxmlformats.org/officeDocument/2006/relationships/image" Target="../media/image3122.png"/><Relationship Id="rId116" Type="http://schemas.openxmlformats.org/officeDocument/2006/relationships/customXml" Target="../ink/ink1531.xml"/><Relationship Id="rId323" Type="http://schemas.openxmlformats.org/officeDocument/2006/relationships/customXml" Target="../ink/ink1634.xml"/><Relationship Id="rId530" Type="http://schemas.openxmlformats.org/officeDocument/2006/relationships/image" Target="../media/image3052.png"/><Relationship Id="rId768" Type="http://schemas.openxmlformats.org/officeDocument/2006/relationships/image" Target="../media/image3171.png"/><Relationship Id="rId20" Type="http://schemas.openxmlformats.org/officeDocument/2006/relationships/customXml" Target="../ink/ink1483.xml"/><Relationship Id="rId628" Type="http://schemas.openxmlformats.org/officeDocument/2006/relationships/image" Target="../media/image3101.png"/><Relationship Id="rId835" Type="http://schemas.openxmlformats.org/officeDocument/2006/relationships/customXml" Target="../ink/ink1890.xml"/><Relationship Id="rId267" Type="http://schemas.openxmlformats.org/officeDocument/2006/relationships/customXml" Target="../ink/ink1606.xml"/><Relationship Id="rId474" Type="http://schemas.openxmlformats.org/officeDocument/2006/relationships/image" Target="../media/image3024.png"/><Relationship Id="rId127" Type="http://schemas.openxmlformats.org/officeDocument/2006/relationships/image" Target="../media/image2852.png"/><Relationship Id="rId681" Type="http://schemas.openxmlformats.org/officeDocument/2006/relationships/customXml" Target="../ink/ink1813.xml"/><Relationship Id="rId779" Type="http://schemas.openxmlformats.org/officeDocument/2006/relationships/customXml" Target="../ink/ink1862.xml"/><Relationship Id="rId31" Type="http://schemas.openxmlformats.org/officeDocument/2006/relationships/image" Target="../media/image2804.png"/><Relationship Id="rId334" Type="http://schemas.openxmlformats.org/officeDocument/2006/relationships/image" Target="../media/image2954.png"/><Relationship Id="rId541" Type="http://schemas.openxmlformats.org/officeDocument/2006/relationships/customXml" Target="../ink/ink1743.xml"/><Relationship Id="rId639" Type="http://schemas.openxmlformats.org/officeDocument/2006/relationships/customXml" Target="../ink/ink1792.xml"/><Relationship Id="rId180" Type="http://schemas.openxmlformats.org/officeDocument/2006/relationships/customXml" Target="../ink/ink1563.xml"/><Relationship Id="rId278" Type="http://schemas.openxmlformats.org/officeDocument/2006/relationships/image" Target="../media/image2926.png"/><Relationship Id="rId401" Type="http://schemas.openxmlformats.org/officeDocument/2006/relationships/customXml" Target="../ink/ink1673.xml"/><Relationship Id="rId846" Type="http://schemas.openxmlformats.org/officeDocument/2006/relationships/image" Target="../media/image3210.png"/><Relationship Id="rId485" Type="http://schemas.openxmlformats.org/officeDocument/2006/relationships/customXml" Target="../ink/ink1715.xml"/><Relationship Id="rId692" Type="http://schemas.openxmlformats.org/officeDocument/2006/relationships/image" Target="../media/image3133.png"/><Relationship Id="rId706" Type="http://schemas.openxmlformats.org/officeDocument/2006/relationships/image" Target="../media/image3140.png"/><Relationship Id="rId42" Type="http://schemas.openxmlformats.org/officeDocument/2006/relationships/customXml" Target="../ink/ink1494.xml"/><Relationship Id="rId138" Type="http://schemas.openxmlformats.org/officeDocument/2006/relationships/customXml" Target="../ink/ink1542.xml"/><Relationship Id="rId345" Type="http://schemas.openxmlformats.org/officeDocument/2006/relationships/customXml" Target="../ink/ink1645.xml"/><Relationship Id="rId552" Type="http://schemas.openxmlformats.org/officeDocument/2006/relationships/image" Target="../media/image3063.png"/><Relationship Id="rId191" Type="http://schemas.openxmlformats.org/officeDocument/2006/relationships/image" Target="../media/image2884.png"/><Relationship Id="rId205" Type="http://schemas.openxmlformats.org/officeDocument/2006/relationships/customXml" Target="../ink/ink1575.xml"/><Relationship Id="rId412" Type="http://schemas.openxmlformats.org/officeDocument/2006/relationships/image" Target="../media/image2993.png"/><Relationship Id="rId857" Type="http://schemas.openxmlformats.org/officeDocument/2006/relationships/customXml" Target="../ink/ink1901.xml"/><Relationship Id="rId289" Type="http://schemas.openxmlformats.org/officeDocument/2006/relationships/customXml" Target="../ink/ink1617.xml"/><Relationship Id="rId496" Type="http://schemas.openxmlformats.org/officeDocument/2006/relationships/image" Target="../media/image3035.png"/><Relationship Id="rId717" Type="http://schemas.openxmlformats.org/officeDocument/2006/relationships/customXml" Target="../ink/ink1831.xml"/><Relationship Id="rId53" Type="http://schemas.openxmlformats.org/officeDocument/2006/relationships/image" Target="../media/image2815.png"/><Relationship Id="rId149" Type="http://schemas.openxmlformats.org/officeDocument/2006/relationships/image" Target="../media/image2863.png"/><Relationship Id="rId356" Type="http://schemas.openxmlformats.org/officeDocument/2006/relationships/image" Target="../media/image2965.png"/><Relationship Id="rId563" Type="http://schemas.openxmlformats.org/officeDocument/2006/relationships/customXml" Target="../ink/ink1754.xml"/><Relationship Id="rId770" Type="http://schemas.openxmlformats.org/officeDocument/2006/relationships/image" Target="../media/image3172.png"/><Relationship Id="rId216" Type="http://schemas.openxmlformats.org/officeDocument/2006/relationships/image" Target="../media/image2897.png"/><Relationship Id="rId423" Type="http://schemas.openxmlformats.org/officeDocument/2006/relationships/customXml" Target="../ink/ink1684.xml"/><Relationship Id="rId868" Type="http://schemas.openxmlformats.org/officeDocument/2006/relationships/image" Target="../media/image3221.png"/><Relationship Id="rId630" Type="http://schemas.openxmlformats.org/officeDocument/2006/relationships/image" Target="../media/image3102.png"/><Relationship Id="rId728" Type="http://schemas.openxmlformats.org/officeDocument/2006/relationships/image" Target="../media/image3151.png"/><Relationship Id="rId64" Type="http://schemas.openxmlformats.org/officeDocument/2006/relationships/customXml" Target="../ink/ink1505.xml"/><Relationship Id="rId367" Type="http://schemas.openxmlformats.org/officeDocument/2006/relationships/customXml" Target="../ink/ink1656.xml"/><Relationship Id="rId574" Type="http://schemas.openxmlformats.org/officeDocument/2006/relationships/image" Target="../media/image3074.png"/><Relationship Id="rId227" Type="http://schemas.openxmlformats.org/officeDocument/2006/relationships/customXml" Target="../ink/ink1586.xml"/><Relationship Id="rId781" Type="http://schemas.openxmlformats.org/officeDocument/2006/relationships/customXml" Target="../ink/ink1863.xml"/><Relationship Id="rId879" Type="http://schemas.openxmlformats.org/officeDocument/2006/relationships/customXml" Target="../ink/ink1912.xml"/><Relationship Id="rId434" Type="http://schemas.openxmlformats.org/officeDocument/2006/relationships/image" Target="../media/image3004.png"/><Relationship Id="rId641" Type="http://schemas.openxmlformats.org/officeDocument/2006/relationships/customXml" Target="../ink/ink1793.xml"/><Relationship Id="rId739" Type="http://schemas.openxmlformats.org/officeDocument/2006/relationships/customXml" Target="../ink/ink1842.xml"/><Relationship Id="rId280" Type="http://schemas.openxmlformats.org/officeDocument/2006/relationships/image" Target="../media/image2927.png"/><Relationship Id="rId501" Type="http://schemas.openxmlformats.org/officeDocument/2006/relationships/customXml" Target="../ink/ink1723.xml"/><Relationship Id="rId75" Type="http://schemas.openxmlformats.org/officeDocument/2006/relationships/image" Target="../media/image2826.png"/><Relationship Id="rId140" Type="http://schemas.openxmlformats.org/officeDocument/2006/relationships/customXml" Target="../ink/ink1543.xml"/><Relationship Id="rId378" Type="http://schemas.openxmlformats.org/officeDocument/2006/relationships/image" Target="../media/image2976.png"/><Relationship Id="rId585" Type="http://schemas.openxmlformats.org/officeDocument/2006/relationships/customXml" Target="../ink/ink1765.xml"/><Relationship Id="rId792" Type="http://schemas.openxmlformats.org/officeDocument/2006/relationships/image" Target="../media/image3183.png"/><Relationship Id="rId806" Type="http://schemas.openxmlformats.org/officeDocument/2006/relationships/image" Target="../media/image3190.png"/><Relationship Id="rId6" Type="http://schemas.openxmlformats.org/officeDocument/2006/relationships/customXml" Target="../ink/ink1476.xml"/><Relationship Id="rId238" Type="http://schemas.openxmlformats.org/officeDocument/2006/relationships/image" Target="../media/image2908.png"/><Relationship Id="rId445" Type="http://schemas.openxmlformats.org/officeDocument/2006/relationships/customXml" Target="../ink/ink1695.xml"/><Relationship Id="rId652" Type="http://schemas.openxmlformats.org/officeDocument/2006/relationships/image" Target="../media/image3113.png"/><Relationship Id="rId291" Type="http://schemas.openxmlformats.org/officeDocument/2006/relationships/customXml" Target="../ink/ink1618.xml"/><Relationship Id="rId305" Type="http://schemas.openxmlformats.org/officeDocument/2006/relationships/customXml" Target="../ink/ink1625.xml"/><Relationship Id="rId512" Type="http://schemas.openxmlformats.org/officeDocument/2006/relationships/image" Target="../media/image3043.png"/><Relationship Id="rId86" Type="http://schemas.openxmlformats.org/officeDocument/2006/relationships/customXml" Target="../ink/ink1516.xml"/><Relationship Id="rId151" Type="http://schemas.openxmlformats.org/officeDocument/2006/relationships/image" Target="../media/image2864.png"/><Relationship Id="rId389" Type="http://schemas.openxmlformats.org/officeDocument/2006/relationships/customXml" Target="../ink/ink1667.xml"/><Relationship Id="rId596" Type="http://schemas.openxmlformats.org/officeDocument/2006/relationships/image" Target="../media/image3085.png"/><Relationship Id="rId817" Type="http://schemas.openxmlformats.org/officeDocument/2006/relationships/customXml" Target="../ink/ink1881.xml"/><Relationship Id="rId249" Type="http://schemas.openxmlformats.org/officeDocument/2006/relationships/customXml" Target="../ink/ink1597.xml"/><Relationship Id="rId456" Type="http://schemas.openxmlformats.org/officeDocument/2006/relationships/image" Target="../media/image3015.png"/><Relationship Id="rId663" Type="http://schemas.openxmlformats.org/officeDocument/2006/relationships/customXml" Target="../ink/ink1804.xml"/><Relationship Id="rId870" Type="http://schemas.openxmlformats.org/officeDocument/2006/relationships/image" Target="../media/image3222.png"/><Relationship Id="rId13" Type="http://schemas.openxmlformats.org/officeDocument/2006/relationships/image" Target="../media/image2795.png"/><Relationship Id="rId109" Type="http://schemas.openxmlformats.org/officeDocument/2006/relationships/image" Target="../media/image2843.png"/><Relationship Id="rId316" Type="http://schemas.openxmlformats.org/officeDocument/2006/relationships/image" Target="../media/image2945.png"/><Relationship Id="rId523" Type="http://schemas.openxmlformats.org/officeDocument/2006/relationships/customXml" Target="../ink/ink1734.xml"/><Relationship Id="rId97" Type="http://schemas.openxmlformats.org/officeDocument/2006/relationships/image" Target="../media/image2837.png"/><Relationship Id="rId730" Type="http://schemas.openxmlformats.org/officeDocument/2006/relationships/image" Target="../media/image3152.png"/><Relationship Id="rId828" Type="http://schemas.openxmlformats.org/officeDocument/2006/relationships/image" Target="../media/image3201.png"/><Relationship Id="rId162" Type="http://schemas.openxmlformats.org/officeDocument/2006/relationships/customXml" Target="../ink/ink1554.xml"/><Relationship Id="rId467" Type="http://schemas.openxmlformats.org/officeDocument/2006/relationships/customXml" Target="../ink/ink1706.xml"/><Relationship Id="rId674" Type="http://schemas.openxmlformats.org/officeDocument/2006/relationships/image" Target="../media/image3124.png"/><Relationship Id="rId881" Type="http://schemas.openxmlformats.org/officeDocument/2006/relationships/customXml" Target="../ink/ink1913.xml"/><Relationship Id="rId24" Type="http://schemas.openxmlformats.org/officeDocument/2006/relationships/customXml" Target="../ink/ink1485.xml"/><Relationship Id="rId327" Type="http://schemas.openxmlformats.org/officeDocument/2006/relationships/customXml" Target="../ink/ink1636.xml"/><Relationship Id="rId534" Type="http://schemas.openxmlformats.org/officeDocument/2006/relationships/image" Target="../media/image3054.png"/><Relationship Id="rId741" Type="http://schemas.openxmlformats.org/officeDocument/2006/relationships/customXml" Target="../ink/ink1843.xml"/><Relationship Id="rId839" Type="http://schemas.openxmlformats.org/officeDocument/2006/relationships/customXml" Target="../ink/ink1892.xml"/><Relationship Id="rId173" Type="http://schemas.openxmlformats.org/officeDocument/2006/relationships/image" Target="../media/image2875.png"/><Relationship Id="rId380" Type="http://schemas.openxmlformats.org/officeDocument/2006/relationships/image" Target="../media/image2977.png"/><Relationship Id="rId601" Type="http://schemas.openxmlformats.org/officeDocument/2006/relationships/customXml" Target="../ink/ink1773.xml"/><Relationship Id="rId240" Type="http://schemas.openxmlformats.org/officeDocument/2006/relationships/image" Target="../media/image2909.png"/><Relationship Id="rId478" Type="http://schemas.openxmlformats.org/officeDocument/2006/relationships/image" Target="../media/image3026.png"/><Relationship Id="rId685" Type="http://schemas.openxmlformats.org/officeDocument/2006/relationships/customXml" Target="../ink/ink1815.xml"/><Relationship Id="rId35" Type="http://schemas.openxmlformats.org/officeDocument/2006/relationships/image" Target="../media/image2806.png"/><Relationship Id="rId100" Type="http://schemas.openxmlformats.org/officeDocument/2006/relationships/customXml" Target="../ink/ink1523.xml"/><Relationship Id="rId338" Type="http://schemas.openxmlformats.org/officeDocument/2006/relationships/image" Target="../media/image2956.png"/><Relationship Id="rId545" Type="http://schemas.openxmlformats.org/officeDocument/2006/relationships/customXml" Target="../ink/ink1745.xml"/><Relationship Id="rId752" Type="http://schemas.openxmlformats.org/officeDocument/2006/relationships/image" Target="../media/image3163.png"/><Relationship Id="rId184" Type="http://schemas.openxmlformats.org/officeDocument/2006/relationships/customXml" Target="../ink/ink1565.xml"/><Relationship Id="rId391" Type="http://schemas.openxmlformats.org/officeDocument/2006/relationships/customXml" Target="../ink/ink1668.xml"/><Relationship Id="rId405" Type="http://schemas.openxmlformats.org/officeDocument/2006/relationships/customXml" Target="../ink/ink1675.xml"/><Relationship Id="rId612" Type="http://schemas.openxmlformats.org/officeDocument/2006/relationships/image" Target="../media/image3093.png"/><Relationship Id="rId251" Type="http://schemas.openxmlformats.org/officeDocument/2006/relationships/customXml" Target="../ink/ink1598.xml"/><Relationship Id="rId489" Type="http://schemas.openxmlformats.org/officeDocument/2006/relationships/customXml" Target="../ink/ink1717.xml"/><Relationship Id="rId696" Type="http://schemas.openxmlformats.org/officeDocument/2006/relationships/image" Target="../media/image3135.png"/><Relationship Id="rId46" Type="http://schemas.openxmlformats.org/officeDocument/2006/relationships/customXml" Target="../ink/ink1496.xml"/><Relationship Id="rId349" Type="http://schemas.openxmlformats.org/officeDocument/2006/relationships/customXml" Target="../ink/ink1647.xml"/><Relationship Id="rId556" Type="http://schemas.openxmlformats.org/officeDocument/2006/relationships/image" Target="../media/image3065.png"/><Relationship Id="rId763" Type="http://schemas.openxmlformats.org/officeDocument/2006/relationships/customXml" Target="../ink/ink1854.xml"/><Relationship Id="rId111" Type="http://schemas.openxmlformats.org/officeDocument/2006/relationships/image" Target="../media/image2844.png"/><Relationship Id="rId195" Type="http://schemas.openxmlformats.org/officeDocument/2006/relationships/image" Target="../media/image2886.png"/><Relationship Id="rId209" Type="http://schemas.openxmlformats.org/officeDocument/2006/relationships/customXml" Target="../ink/ink1577.xml"/><Relationship Id="rId416" Type="http://schemas.openxmlformats.org/officeDocument/2006/relationships/image" Target="../media/image2995.png"/><Relationship Id="rId623" Type="http://schemas.openxmlformats.org/officeDocument/2006/relationships/customXml" Target="../ink/ink1784.xml"/><Relationship Id="rId830" Type="http://schemas.openxmlformats.org/officeDocument/2006/relationships/image" Target="../media/image3202.png"/><Relationship Id="rId57" Type="http://schemas.openxmlformats.org/officeDocument/2006/relationships/image" Target="../media/image2817.png"/><Relationship Id="rId262" Type="http://schemas.openxmlformats.org/officeDocument/2006/relationships/image" Target="../media/image2919.png"/><Relationship Id="rId567" Type="http://schemas.openxmlformats.org/officeDocument/2006/relationships/customXml" Target="../ink/ink1756.xml"/><Relationship Id="rId122" Type="http://schemas.openxmlformats.org/officeDocument/2006/relationships/customXml" Target="../ink/ink1534.xml"/><Relationship Id="rId774" Type="http://schemas.openxmlformats.org/officeDocument/2006/relationships/image" Target="../media/image3174.png"/><Relationship Id="rId427" Type="http://schemas.openxmlformats.org/officeDocument/2006/relationships/customXml" Target="../ink/ink1686.xml"/><Relationship Id="rId469" Type="http://schemas.openxmlformats.org/officeDocument/2006/relationships/customXml" Target="../ink/ink1707.xml"/><Relationship Id="rId634" Type="http://schemas.openxmlformats.org/officeDocument/2006/relationships/image" Target="../media/image3104.png"/><Relationship Id="rId676" Type="http://schemas.openxmlformats.org/officeDocument/2006/relationships/image" Target="../media/image3125.png"/><Relationship Id="rId841" Type="http://schemas.openxmlformats.org/officeDocument/2006/relationships/customXml" Target="../ink/ink1893.xml"/><Relationship Id="rId883" Type="http://schemas.openxmlformats.org/officeDocument/2006/relationships/customXml" Target="../ink/ink1914.xml"/><Relationship Id="rId26" Type="http://schemas.openxmlformats.org/officeDocument/2006/relationships/customXml" Target="../ink/ink1486.xml"/><Relationship Id="rId231" Type="http://schemas.openxmlformats.org/officeDocument/2006/relationships/customXml" Target="../ink/ink1588.xml"/><Relationship Id="rId273" Type="http://schemas.openxmlformats.org/officeDocument/2006/relationships/customXml" Target="../ink/ink1609.xml"/><Relationship Id="rId329" Type="http://schemas.openxmlformats.org/officeDocument/2006/relationships/customXml" Target="../ink/ink1637.xml"/><Relationship Id="rId480" Type="http://schemas.openxmlformats.org/officeDocument/2006/relationships/image" Target="../media/image3027.png"/><Relationship Id="rId536" Type="http://schemas.openxmlformats.org/officeDocument/2006/relationships/image" Target="../media/image3055.png"/><Relationship Id="rId701" Type="http://schemas.openxmlformats.org/officeDocument/2006/relationships/customXml" Target="../ink/ink1823.xml"/><Relationship Id="rId68" Type="http://schemas.openxmlformats.org/officeDocument/2006/relationships/customXml" Target="../ink/ink1507.xml"/><Relationship Id="rId133" Type="http://schemas.openxmlformats.org/officeDocument/2006/relationships/image" Target="../media/image2855.png"/><Relationship Id="rId175" Type="http://schemas.openxmlformats.org/officeDocument/2006/relationships/image" Target="../media/image2876.png"/><Relationship Id="rId340" Type="http://schemas.openxmlformats.org/officeDocument/2006/relationships/image" Target="../media/image2957.png"/><Relationship Id="rId578" Type="http://schemas.openxmlformats.org/officeDocument/2006/relationships/image" Target="../media/image3076.png"/><Relationship Id="rId743" Type="http://schemas.openxmlformats.org/officeDocument/2006/relationships/customXml" Target="../ink/ink1844.xml"/><Relationship Id="rId785" Type="http://schemas.openxmlformats.org/officeDocument/2006/relationships/customXml" Target="../ink/ink1865.xml"/><Relationship Id="rId200" Type="http://schemas.openxmlformats.org/officeDocument/2006/relationships/customXml" Target="../ink/ink1573.xml"/><Relationship Id="rId382" Type="http://schemas.openxmlformats.org/officeDocument/2006/relationships/image" Target="../media/image2978.png"/><Relationship Id="rId438" Type="http://schemas.openxmlformats.org/officeDocument/2006/relationships/image" Target="../media/image3006.png"/><Relationship Id="rId603" Type="http://schemas.openxmlformats.org/officeDocument/2006/relationships/customXml" Target="../ink/ink1774.xml"/><Relationship Id="rId645" Type="http://schemas.openxmlformats.org/officeDocument/2006/relationships/customXml" Target="../ink/ink1795.xml"/><Relationship Id="rId687" Type="http://schemas.openxmlformats.org/officeDocument/2006/relationships/customXml" Target="../ink/ink1816.xml"/><Relationship Id="rId810" Type="http://schemas.openxmlformats.org/officeDocument/2006/relationships/image" Target="../media/image3192.png"/><Relationship Id="rId852" Type="http://schemas.openxmlformats.org/officeDocument/2006/relationships/image" Target="../media/image3213.png"/><Relationship Id="rId242" Type="http://schemas.openxmlformats.org/officeDocument/2006/relationships/image" Target="../media/image2910.png"/><Relationship Id="rId284" Type="http://schemas.openxmlformats.org/officeDocument/2006/relationships/image" Target="../media/image2929.png"/><Relationship Id="rId491" Type="http://schemas.openxmlformats.org/officeDocument/2006/relationships/customXml" Target="../ink/ink1718.xml"/><Relationship Id="rId505" Type="http://schemas.openxmlformats.org/officeDocument/2006/relationships/customXml" Target="../ink/ink1725.xml"/><Relationship Id="rId712" Type="http://schemas.openxmlformats.org/officeDocument/2006/relationships/image" Target="../media/image3143.png"/><Relationship Id="rId37" Type="http://schemas.openxmlformats.org/officeDocument/2006/relationships/image" Target="../media/image2807.png"/><Relationship Id="rId79" Type="http://schemas.openxmlformats.org/officeDocument/2006/relationships/image" Target="../media/image2828.png"/><Relationship Id="rId102" Type="http://schemas.openxmlformats.org/officeDocument/2006/relationships/customXml" Target="../ink/ink1524.xml"/><Relationship Id="rId144" Type="http://schemas.openxmlformats.org/officeDocument/2006/relationships/customXml" Target="../ink/ink1545.xml"/><Relationship Id="rId547" Type="http://schemas.openxmlformats.org/officeDocument/2006/relationships/customXml" Target="../ink/ink1746.xml"/><Relationship Id="rId589" Type="http://schemas.openxmlformats.org/officeDocument/2006/relationships/customXml" Target="../ink/ink1767.xml"/><Relationship Id="rId754" Type="http://schemas.openxmlformats.org/officeDocument/2006/relationships/image" Target="../media/image3164.png"/><Relationship Id="rId796" Type="http://schemas.openxmlformats.org/officeDocument/2006/relationships/image" Target="../media/image3185.png"/><Relationship Id="rId90" Type="http://schemas.openxmlformats.org/officeDocument/2006/relationships/customXml" Target="../ink/ink1518.xml"/><Relationship Id="rId186" Type="http://schemas.openxmlformats.org/officeDocument/2006/relationships/customXml" Target="../ink/ink1566.xml"/><Relationship Id="rId351" Type="http://schemas.openxmlformats.org/officeDocument/2006/relationships/customXml" Target="../ink/ink1648.xml"/><Relationship Id="rId393" Type="http://schemas.openxmlformats.org/officeDocument/2006/relationships/customXml" Target="../ink/ink1669.xml"/><Relationship Id="rId407" Type="http://schemas.openxmlformats.org/officeDocument/2006/relationships/customXml" Target="../ink/ink1676.xml"/><Relationship Id="rId449" Type="http://schemas.openxmlformats.org/officeDocument/2006/relationships/customXml" Target="../ink/ink1697.xml"/><Relationship Id="rId614" Type="http://schemas.openxmlformats.org/officeDocument/2006/relationships/image" Target="../media/image3094.png"/><Relationship Id="rId656" Type="http://schemas.openxmlformats.org/officeDocument/2006/relationships/image" Target="../media/image3115.png"/><Relationship Id="rId821" Type="http://schemas.openxmlformats.org/officeDocument/2006/relationships/customXml" Target="../ink/ink1883.xml"/><Relationship Id="rId863" Type="http://schemas.openxmlformats.org/officeDocument/2006/relationships/customXml" Target="../ink/ink1904.xml"/><Relationship Id="rId211" Type="http://schemas.openxmlformats.org/officeDocument/2006/relationships/customXml" Target="../ink/ink1578.xml"/><Relationship Id="rId253" Type="http://schemas.openxmlformats.org/officeDocument/2006/relationships/customXml" Target="../ink/ink1599.xml"/><Relationship Id="rId295" Type="http://schemas.openxmlformats.org/officeDocument/2006/relationships/customXml" Target="../ink/ink1620.xml"/><Relationship Id="rId309" Type="http://schemas.openxmlformats.org/officeDocument/2006/relationships/customXml" Target="../ink/ink1627.xml"/><Relationship Id="rId460" Type="http://schemas.openxmlformats.org/officeDocument/2006/relationships/image" Target="../media/image3017.png"/><Relationship Id="rId516" Type="http://schemas.openxmlformats.org/officeDocument/2006/relationships/image" Target="../media/image3045.png"/><Relationship Id="rId698" Type="http://schemas.openxmlformats.org/officeDocument/2006/relationships/image" Target="../media/image3136.png"/><Relationship Id="rId48" Type="http://schemas.openxmlformats.org/officeDocument/2006/relationships/customXml" Target="../ink/ink1497.xml"/><Relationship Id="rId113" Type="http://schemas.openxmlformats.org/officeDocument/2006/relationships/image" Target="../media/image2845.png"/><Relationship Id="rId320" Type="http://schemas.openxmlformats.org/officeDocument/2006/relationships/image" Target="../media/image2947.png"/><Relationship Id="rId558" Type="http://schemas.openxmlformats.org/officeDocument/2006/relationships/image" Target="../media/image3066.png"/><Relationship Id="rId723" Type="http://schemas.openxmlformats.org/officeDocument/2006/relationships/customXml" Target="../ink/ink1834.xml"/><Relationship Id="rId765" Type="http://schemas.openxmlformats.org/officeDocument/2006/relationships/customXml" Target="../ink/ink1855.xml"/><Relationship Id="rId155" Type="http://schemas.openxmlformats.org/officeDocument/2006/relationships/image" Target="../media/image2866.png"/><Relationship Id="rId197" Type="http://schemas.openxmlformats.org/officeDocument/2006/relationships/image" Target="../media/image2887.png"/><Relationship Id="rId362" Type="http://schemas.openxmlformats.org/officeDocument/2006/relationships/image" Target="../media/image2968.png"/><Relationship Id="rId418" Type="http://schemas.openxmlformats.org/officeDocument/2006/relationships/image" Target="../media/image2996.png"/><Relationship Id="rId625" Type="http://schemas.openxmlformats.org/officeDocument/2006/relationships/customXml" Target="../ink/ink1785.xml"/><Relationship Id="rId832" Type="http://schemas.openxmlformats.org/officeDocument/2006/relationships/image" Target="../media/image3203.png"/><Relationship Id="rId222" Type="http://schemas.openxmlformats.org/officeDocument/2006/relationships/image" Target="../media/image2900.png"/><Relationship Id="rId264" Type="http://schemas.openxmlformats.org/officeDocument/2006/relationships/image" Target="../media/image1656.png"/><Relationship Id="rId471" Type="http://schemas.openxmlformats.org/officeDocument/2006/relationships/customXml" Target="../ink/ink1708.xml"/><Relationship Id="rId667" Type="http://schemas.openxmlformats.org/officeDocument/2006/relationships/customXml" Target="../ink/ink1806.xml"/><Relationship Id="rId874" Type="http://schemas.openxmlformats.org/officeDocument/2006/relationships/image" Target="../media/image3224.png"/><Relationship Id="rId17" Type="http://schemas.openxmlformats.org/officeDocument/2006/relationships/image" Target="../media/image2797.png"/><Relationship Id="rId59" Type="http://schemas.openxmlformats.org/officeDocument/2006/relationships/image" Target="../media/image2818.png"/><Relationship Id="rId124" Type="http://schemas.openxmlformats.org/officeDocument/2006/relationships/customXml" Target="../ink/ink1535.xml"/><Relationship Id="rId527" Type="http://schemas.openxmlformats.org/officeDocument/2006/relationships/customXml" Target="../ink/ink1736.xml"/><Relationship Id="rId569" Type="http://schemas.openxmlformats.org/officeDocument/2006/relationships/customXml" Target="../ink/ink1757.xml"/><Relationship Id="rId734" Type="http://schemas.openxmlformats.org/officeDocument/2006/relationships/image" Target="../media/image3154.png"/><Relationship Id="rId776" Type="http://schemas.openxmlformats.org/officeDocument/2006/relationships/image" Target="../media/image3175.png"/><Relationship Id="rId70" Type="http://schemas.openxmlformats.org/officeDocument/2006/relationships/customXml" Target="../ink/ink1508.xml"/><Relationship Id="rId166" Type="http://schemas.openxmlformats.org/officeDocument/2006/relationships/customXml" Target="../ink/ink1556.xml"/><Relationship Id="rId331" Type="http://schemas.openxmlformats.org/officeDocument/2006/relationships/customXml" Target="../ink/ink1638.xml"/><Relationship Id="rId373" Type="http://schemas.openxmlformats.org/officeDocument/2006/relationships/customXml" Target="../ink/ink1659.xml"/><Relationship Id="rId429" Type="http://schemas.openxmlformats.org/officeDocument/2006/relationships/customXml" Target="../ink/ink1687.xml"/><Relationship Id="rId580" Type="http://schemas.openxmlformats.org/officeDocument/2006/relationships/image" Target="../media/image3077.png"/><Relationship Id="rId636" Type="http://schemas.openxmlformats.org/officeDocument/2006/relationships/image" Target="../media/image3105.png"/><Relationship Id="rId801" Type="http://schemas.openxmlformats.org/officeDocument/2006/relationships/customXml" Target="../ink/ink1873.xml"/><Relationship Id="rId1" Type="http://schemas.openxmlformats.org/officeDocument/2006/relationships/slideLayout" Target="../slideLayouts/slideLayout7.xml"/><Relationship Id="rId233" Type="http://schemas.openxmlformats.org/officeDocument/2006/relationships/customXml" Target="../ink/ink1589.xml"/><Relationship Id="rId440" Type="http://schemas.openxmlformats.org/officeDocument/2006/relationships/image" Target="../media/image3007.png"/><Relationship Id="rId678" Type="http://schemas.openxmlformats.org/officeDocument/2006/relationships/image" Target="../media/image3126.png"/><Relationship Id="rId843" Type="http://schemas.openxmlformats.org/officeDocument/2006/relationships/customXml" Target="../ink/ink1894.xml"/><Relationship Id="rId885" Type="http://schemas.openxmlformats.org/officeDocument/2006/relationships/customXml" Target="../ink/ink1915.xml"/><Relationship Id="rId28" Type="http://schemas.openxmlformats.org/officeDocument/2006/relationships/customXml" Target="../ink/ink1487.xml"/><Relationship Id="rId275" Type="http://schemas.openxmlformats.org/officeDocument/2006/relationships/customXml" Target="../ink/ink1610.xml"/><Relationship Id="rId300" Type="http://schemas.openxmlformats.org/officeDocument/2006/relationships/image" Target="../media/image2937.png"/><Relationship Id="rId482" Type="http://schemas.openxmlformats.org/officeDocument/2006/relationships/image" Target="../media/image3028.png"/><Relationship Id="rId538" Type="http://schemas.openxmlformats.org/officeDocument/2006/relationships/image" Target="../media/image3056.png"/><Relationship Id="rId703" Type="http://schemas.openxmlformats.org/officeDocument/2006/relationships/customXml" Target="../ink/ink1824.xml"/><Relationship Id="rId745" Type="http://schemas.openxmlformats.org/officeDocument/2006/relationships/customXml" Target="../ink/ink1845.xml"/><Relationship Id="rId81" Type="http://schemas.openxmlformats.org/officeDocument/2006/relationships/image" Target="../media/image2829.png"/><Relationship Id="rId135" Type="http://schemas.openxmlformats.org/officeDocument/2006/relationships/image" Target="../media/image2856.png"/><Relationship Id="rId177" Type="http://schemas.openxmlformats.org/officeDocument/2006/relationships/image" Target="../media/image2877.png"/><Relationship Id="rId342" Type="http://schemas.openxmlformats.org/officeDocument/2006/relationships/image" Target="../media/image2958.png"/><Relationship Id="rId384" Type="http://schemas.openxmlformats.org/officeDocument/2006/relationships/image" Target="../media/image2979.png"/><Relationship Id="rId591" Type="http://schemas.openxmlformats.org/officeDocument/2006/relationships/customXml" Target="../ink/ink1768.xml"/><Relationship Id="rId605" Type="http://schemas.openxmlformats.org/officeDocument/2006/relationships/customXml" Target="../ink/ink1775.xml"/><Relationship Id="rId787" Type="http://schemas.openxmlformats.org/officeDocument/2006/relationships/customXml" Target="../ink/ink1866.xml"/><Relationship Id="rId812" Type="http://schemas.openxmlformats.org/officeDocument/2006/relationships/image" Target="../media/image3193.png"/><Relationship Id="rId202" Type="http://schemas.openxmlformats.org/officeDocument/2006/relationships/image" Target="../media/image454.png"/><Relationship Id="rId244" Type="http://schemas.openxmlformats.org/officeDocument/2006/relationships/image" Target="../media/image2911.png"/><Relationship Id="rId647" Type="http://schemas.openxmlformats.org/officeDocument/2006/relationships/customXml" Target="../ink/ink1796.xml"/><Relationship Id="rId689" Type="http://schemas.openxmlformats.org/officeDocument/2006/relationships/customXml" Target="../ink/ink1817.xml"/><Relationship Id="rId854" Type="http://schemas.openxmlformats.org/officeDocument/2006/relationships/image" Target="../media/image3214.png"/><Relationship Id="rId39" Type="http://schemas.openxmlformats.org/officeDocument/2006/relationships/image" Target="../media/image2808.png"/><Relationship Id="rId286" Type="http://schemas.openxmlformats.org/officeDocument/2006/relationships/image" Target="../media/image2930.png"/><Relationship Id="rId451" Type="http://schemas.openxmlformats.org/officeDocument/2006/relationships/customXml" Target="../ink/ink1698.xml"/><Relationship Id="rId493" Type="http://schemas.openxmlformats.org/officeDocument/2006/relationships/customXml" Target="../ink/ink1719.xml"/><Relationship Id="rId507" Type="http://schemas.openxmlformats.org/officeDocument/2006/relationships/customXml" Target="../ink/ink1726.xml"/><Relationship Id="rId549" Type="http://schemas.openxmlformats.org/officeDocument/2006/relationships/customXml" Target="../ink/ink1747.xml"/><Relationship Id="rId714" Type="http://schemas.openxmlformats.org/officeDocument/2006/relationships/image" Target="../media/image3144.png"/><Relationship Id="rId756" Type="http://schemas.openxmlformats.org/officeDocument/2006/relationships/image" Target="../media/image3165.png"/><Relationship Id="rId50" Type="http://schemas.openxmlformats.org/officeDocument/2006/relationships/customXml" Target="../ink/ink1498.xml"/><Relationship Id="rId104" Type="http://schemas.openxmlformats.org/officeDocument/2006/relationships/customXml" Target="../ink/ink1525.xml"/><Relationship Id="rId146" Type="http://schemas.openxmlformats.org/officeDocument/2006/relationships/customXml" Target="../ink/ink1546.xml"/><Relationship Id="rId188" Type="http://schemas.openxmlformats.org/officeDocument/2006/relationships/customXml" Target="../ink/ink1567.xml"/><Relationship Id="rId311" Type="http://schemas.openxmlformats.org/officeDocument/2006/relationships/customXml" Target="../ink/ink1628.xml"/><Relationship Id="rId353" Type="http://schemas.openxmlformats.org/officeDocument/2006/relationships/customXml" Target="../ink/ink1649.xml"/><Relationship Id="rId395" Type="http://schemas.openxmlformats.org/officeDocument/2006/relationships/customXml" Target="../ink/ink1670.xml"/><Relationship Id="rId409" Type="http://schemas.openxmlformats.org/officeDocument/2006/relationships/customXml" Target="../ink/ink1677.xml"/><Relationship Id="rId560" Type="http://schemas.openxmlformats.org/officeDocument/2006/relationships/image" Target="../media/image3067.png"/><Relationship Id="rId798" Type="http://schemas.openxmlformats.org/officeDocument/2006/relationships/image" Target="../media/image3186.png"/><Relationship Id="rId92" Type="http://schemas.openxmlformats.org/officeDocument/2006/relationships/customXml" Target="../ink/ink1519.xml"/><Relationship Id="rId213" Type="http://schemas.openxmlformats.org/officeDocument/2006/relationships/customXml" Target="../ink/ink1579.xml"/><Relationship Id="rId420" Type="http://schemas.openxmlformats.org/officeDocument/2006/relationships/image" Target="../media/image2997.png"/><Relationship Id="rId616" Type="http://schemas.openxmlformats.org/officeDocument/2006/relationships/image" Target="../media/image3095.png"/><Relationship Id="rId658" Type="http://schemas.openxmlformats.org/officeDocument/2006/relationships/image" Target="../media/image3116.png"/><Relationship Id="rId823" Type="http://schemas.openxmlformats.org/officeDocument/2006/relationships/customXml" Target="../ink/ink1884.xml"/><Relationship Id="rId865" Type="http://schemas.openxmlformats.org/officeDocument/2006/relationships/customXml" Target="../ink/ink1905.xml"/><Relationship Id="rId255" Type="http://schemas.openxmlformats.org/officeDocument/2006/relationships/customXml" Target="../ink/ink1600.xml"/><Relationship Id="rId297" Type="http://schemas.openxmlformats.org/officeDocument/2006/relationships/customXml" Target="../ink/ink1621.xml"/><Relationship Id="rId462" Type="http://schemas.openxmlformats.org/officeDocument/2006/relationships/image" Target="../media/image3018.png"/><Relationship Id="rId518" Type="http://schemas.openxmlformats.org/officeDocument/2006/relationships/image" Target="../media/image3046.png"/><Relationship Id="rId725" Type="http://schemas.openxmlformats.org/officeDocument/2006/relationships/customXml" Target="../ink/ink1835.xml"/><Relationship Id="rId115" Type="http://schemas.openxmlformats.org/officeDocument/2006/relationships/image" Target="../media/image2846.png"/><Relationship Id="rId157" Type="http://schemas.openxmlformats.org/officeDocument/2006/relationships/image" Target="../media/image2867.png"/><Relationship Id="rId322" Type="http://schemas.openxmlformats.org/officeDocument/2006/relationships/image" Target="../media/image2948.png"/><Relationship Id="rId364" Type="http://schemas.openxmlformats.org/officeDocument/2006/relationships/image" Target="../media/image2969.png"/><Relationship Id="rId767" Type="http://schemas.openxmlformats.org/officeDocument/2006/relationships/customXml" Target="../ink/ink1856.xml"/><Relationship Id="rId61" Type="http://schemas.openxmlformats.org/officeDocument/2006/relationships/image" Target="../media/image2819.png"/><Relationship Id="rId199" Type="http://schemas.openxmlformats.org/officeDocument/2006/relationships/image" Target="../media/image2888.png"/><Relationship Id="rId571" Type="http://schemas.openxmlformats.org/officeDocument/2006/relationships/customXml" Target="../ink/ink1758.xml"/><Relationship Id="rId627" Type="http://schemas.openxmlformats.org/officeDocument/2006/relationships/customXml" Target="../ink/ink1786.xml"/><Relationship Id="rId669" Type="http://schemas.openxmlformats.org/officeDocument/2006/relationships/customXml" Target="../ink/ink1807.xml"/><Relationship Id="rId834" Type="http://schemas.openxmlformats.org/officeDocument/2006/relationships/image" Target="../media/image3204.png"/><Relationship Id="rId876" Type="http://schemas.openxmlformats.org/officeDocument/2006/relationships/image" Target="../media/image3225.png"/><Relationship Id="rId19" Type="http://schemas.openxmlformats.org/officeDocument/2006/relationships/image" Target="../media/image2798.png"/><Relationship Id="rId224" Type="http://schemas.openxmlformats.org/officeDocument/2006/relationships/image" Target="../media/image2901.png"/><Relationship Id="rId266" Type="http://schemas.openxmlformats.org/officeDocument/2006/relationships/image" Target="../media/image2920.png"/><Relationship Id="rId431" Type="http://schemas.openxmlformats.org/officeDocument/2006/relationships/customXml" Target="../ink/ink1688.xml"/><Relationship Id="rId473" Type="http://schemas.openxmlformats.org/officeDocument/2006/relationships/customXml" Target="../ink/ink1709.xml"/><Relationship Id="rId529" Type="http://schemas.openxmlformats.org/officeDocument/2006/relationships/customXml" Target="../ink/ink1737.xml"/><Relationship Id="rId680" Type="http://schemas.openxmlformats.org/officeDocument/2006/relationships/image" Target="../media/image3127.png"/><Relationship Id="rId736" Type="http://schemas.openxmlformats.org/officeDocument/2006/relationships/image" Target="../media/image3155.png"/><Relationship Id="rId30" Type="http://schemas.openxmlformats.org/officeDocument/2006/relationships/customXml" Target="../ink/ink1488.xml"/><Relationship Id="rId126" Type="http://schemas.openxmlformats.org/officeDocument/2006/relationships/customXml" Target="../ink/ink1536.xml"/><Relationship Id="rId168" Type="http://schemas.openxmlformats.org/officeDocument/2006/relationships/customXml" Target="../ink/ink1557.xml"/><Relationship Id="rId333" Type="http://schemas.openxmlformats.org/officeDocument/2006/relationships/customXml" Target="../ink/ink1639.xml"/><Relationship Id="rId540" Type="http://schemas.openxmlformats.org/officeDocument/2006/relationships/image" Target="../media/image3057.png"/><Relationship Id="rId778" Type="http://schemas.openxmlformats.org/officeDocument/2006/relationships/image" Target="../media/image3176.png"/><Relationship Id="rId72" Type="http://schemas.openxmlformats.org/officeDocument/2006/relationships/customXml" Target="../ink/ink1509.xml"/><Relationship Id="rId375" Type="http://schemas.openxmlformats.org/officeDocument/2006/relationships/customXml" Target="../ink/ink1660.xml"/><Relationship Id="rId582" Type="http://schemas.openxmlformats.org/officeDocument/2006/relationships/image" Target="../media/image3078.png"/><Relationship Id="rId638" Type="http://schemas.openxmlformats.org/officeDocument/2006/relationships/image" Target="../media/image3106.png"/><Relationship Id="rId803" Type="http://schemas.openxmlformats.org/officeDocument/2006/relationships/customXml" Target="../ink/ink1874.xml"/><Relationship Id="rId845" Type="http://schemas.openxmlformats.org/officeDocument/2006/relationships/customXml" Target="../ink/ink1895.xml"/><Relationship Id="rId3" Type="http://schemas.openxmlformats.org/officeDocument/2006/relationships/image" Target="../media/image2790.png"/><Relationship Id="rId235" Type="http://schemas.openxmlformats.org/officeDocument/2006/relationships/customXml" Target="../ink/ink1590.xml"/><Relationship Id="rId277" Type="http://schemas.openxmlformats.org/officeDocument/2006/relationships/customXml" Target="../ink/ink1611.xml"/><Relationship Id="rId400" Type="http://schemas.openxmlformats.org/officeDocument/2006/relationships/image" Target="../media/image2987.png"/><Relationship Id="rId442" Type="http://schemas.openxmlformats.org/officeDocument/2006/relationships/image" Target="../media/image3008.png"/><Relationship Id="rId484" Type="http://schemas.openxmlformats.org/officeDocument/2006/relationships/image" Target="../media/image3029.png"/><Relationship Id="rId705" Type="http://schemas.openxmlformats.org/officeDocument/2006/relationships/customXml" Target="../ink/ink1825.xml"/><Relationship Id="rId887" Type="http://schemas.openxmlformats.org/officeDocument/2006/relationships/customXml" Target="../ink/ink1916.xml"/><Relationship Id="rId137" Type="http://schemas.openxmlformats.org/officeDocument/2006/relationships/image" Target="../media/image2857.png"/><Relationship Id="rId302" Type="http://schemas.openxmlformats.org/officeDocument/2006/relationships/image" Target="../media/image2938.png"/><Relationship Id="rId344" Type="http://schemas.openxmlformats.org/officeDocument/2006/relationships/image" Target="../media/image2959.png"/><Relationship Id="rId691" Type="http://schemas.openxmlformats.org/officeDocument/2006/relationships/customXml" Target="../ink/ink1818.xml"/><Relationship Id="rId747" Type="http://schemas.openxmlformats.org/officeDocument/2006/relationships/customXml" Target="../ink/ink1846.xml"/><Relationship Id="rId789" Type="http://schemas.openxmlformats.org/officeDocument/2006/relationships/customXml" Target="../ink/ink1867.xml"/><Relationship Id="rId41" Type="http://schemas.openxmlformats.org/officeDocument/2006/relationships/image" Target="../media/image2809.png"/><Relationship Id="rId83" Type="http://schemas.openxmlformats.org/officeDocument/2006/relationships/image" Target="../media/image2830.png"/><Relationship Id="rId179" Type="http://schemas.openxmlformats.org/officeDocument/2006/relationships/image" Target="../media/image2878.png"/><Relationship Id="rId386" Type="http://schemas.openxmlformats.org/officeDocument/2006/relationships/image" Target="../media/image2980.png"/><Relationship Id="rId551" Type="http://schemas.openxmlformats.org/officeDocument/2006/relationships/customXml" Target="../ink/ink1748.xml"/><Relationship Id="rId593" Type="http://schemas.openxmlformats.org/officeDocument/2006/relationships/customXml" Target="../ink/ink1769.xml"/><Relationship Id="rId607" Type="http://schemas.openxmlformats.org/officeDocument/2006/relationships/customXml" Target="../ink/ink1776.xml"/><Relationship Id="rId649" Type="http://schemas.openxmlformats.org/officeDocument/2006/relationships/customXml" Target="../ink/ink1797.xml"/><Relationship Id="rId814" Type="http://schemas.openxmlformats.org/officeDocument/2006/relationships/image" Target="../media/image3194.png"/><Relationship Id="rId856" Type="http://schemas.openxmlformats.org/officeDocument/2006/relationships/image" Target="../media/image3215.png"/><Relationship Id="rId190" Type="http://schemas.openxmlformats.org/officeDocument/2006/relationships/customXml" Target="../ink/ink1568.xml"/><Relationship Id="rId204" Type="http://schemas.openxmlformats.org/officeDocument/2006/relationships/image" Target="../media/image2891.png"/><Relationship Id="rId246" Type="http://schemas.openxmlformats.org/officeDocument/2006/relationships/image" Target="../media/image2912.png"/><Relationship Id="rId288" Type="http://schemas.openxmlformats.org/officeDocument/2006/relationships/image" Target="../media/image2931.png"/><Relationship Id="rId411" Type="http://schemas.openxmlformats.org/officeDocument/2006/relationships/customXml" Target="../ink/ink1678.xml"/><Relationship Id="rId453" Type="http://schemas.openxmlformats.org/officeDocument/2006/relationships/customXml" Target="../ink/ink1699.xml"/><Relationship Id="rId509" Type="http://schemas.openxmlformats.org/officeDocument/2006/relationships/customXml" Target="../ink/ink1727.xml"/><Relationship Id="rId660" Type="http://schemas.openxmlformats.org/officeDocument/2006/relationships/image" Target="../media/image3117.png"/><Relationship Id="rId106" Type="http://schemas.openxmlformats.org/officeDocument/2006/relationships/customXml" Target="../ink/ink1526.xml"/><Relationship Id="rId313" Type="http://schemas.openxmlformats.org/officeDocument/2006/relationships/customXml" Target="../ink/ink1629.xml"/><Relationship Id="rId495" Type="http://schemas.openxmlformats.org/officeDocument/2006/relationships/customXml" Target="../ink/ink1720.xml"/><Relationship Id="rId716" Type="http://schemas.openxmlformats.org/officeDocument/2006/relationships/image" Target="../media/image3145.png"/><Relationship Id="rId758" Type="http://schemas.openxmlformats.org/officeDocument/2006/relationships/image" Target="../media/image3166.png"/><Relationship Id="rId10" Type="http://schemas.openxmlformats.org/officeDocument/2006/relationships/customXml" Target="../ink/ink1478.xml"/><Relationship Id="rId52" Type="http://schemas.openxmlformats.org/officeDocument/2006/relationships/customXml" Target="../ink/ink1499.xml"/><Relationship Id="rId94" Type="http://schemas.openxmlformats.org/officeDocument/2006/relationships/customXml" Target="../ink/ink1520.xml"/><Relationship Id="rId148" Type="http://schemas.openxmlformats.org/officeDocument/2006/relationships/customXml" Target="../ink/ink1547.xml"/><Relationship Id="rId355" Type="http://schemas.openxmlformats.org/officeDocument/2006/relationships/customXml" Target="../ink/ink1650.xml"/><Relationship Id="rId397" Type="http://schemas.openxmlformats.org/officeDocument/2006/relationships/customXml" Target="../ink/ink1671.xml"/><Relationship Id="rId520" Type="http://schemas.openxmlformats.org/officeDocument/2006/relationships/image" Target="../media/image3047.png"/><Relationship Id="rId562" Type="http://schemas.openxmlformats.org/officeDocument/2006/relationships/image" Target="../media/image3068.png"/><Relationship Id="rId618" Type="http://schemas.openxmlformats.org/officeDocument/2006/relationships/image" Target="../media/image3096.png"/><Relationship Id="rId825" Type="http://schemas.openxmlformats.org/officeDocument/2006/relationships/customXml" Target="../ink/ink1885.xml"/><Relationship Id="rId215" Type="http://schemas.openxmlformats.org/officeDocument/2006/relationships/customXml" Target="../ink/ink1580.xml"/><Relationship Id="rId257" Type="http://schemas.openxmlformats.org/officeDocument/2006/relationships/customXml" Target="../ink/ink1601.xml"/><Relationship Id="rId422" Type="http://schemas.openxmlformats.org/officeDocument/2006/relationships/image" Target="../media/image2998.png"/><Relationship Id="rId464" Type="http://schemas.openxmlformats.org/officeDocument/2006/relationships/image" Target="../media/image3019.png"/><Relationship Id="rId867" Type="http://schemas.openxmlformats.org/officeDocument/2006/relationships/customXml" Target="../ink/ink1906.xml"/><Relationship Id="rId299" Type="http://schemas.openxmlformats.org/officeDocument/2006/relationships/customXml" Target="../ink/ink1622.xml"/><Relationship Id="rId727" Type="http://schemas.openxmlformats.org/officeDocument/2006/relationships/customXml" Target="../ink/ink1836.xml"/><Relationship Id="rId63" Type="http://schemas.openxmlformats.org/officeDocument/2006/relationships/image" Target="../media/image2820.png"/><Relationship Id="rId159" Type="http://schemas.openxmlformats.org/officeDocument/2006/relationships/image" Target="../media/image2868.png"/><Relationship Id="rId366" Type="http://schemas.openxmlformats.org/officeDocument/2006/relationships/image" Target="../media/image2970.png"/><Relationship Id="rId573" Type="http://schemas.openxmlformats.org/officeDocument/2006/relationships/customXml" Target="../ink/ink1759.xml"/><Relationship Id="rId780" Type="http://schemas.openxmlformats.org/officeDocument/2006/relationships/image" Target="../media/image3177.png"/><Relationship Id="rId226" Type="http://schemas.openxmlformats.org/officeDocument/2006/relationships/image" Target="../media/image2902.png"/><Relationship Id="rId433" Type="http://schemas.openxmlformats.org/officeDocument/2006/relationships/customXml" Target="../ink/ink1689.xml"/><Relationship Id="rId878" Type="http://schemas.openxmlformats.org/officeDocument/2006/relationships/image" Target="../media/image3226.png"/><Relationship Id="rId640" Type="http://schemas.openxmlformats.org/officeDocument/2006/relationships/image" Target="../media/image3107.png"/><Relationship Id="rId738" Type="http://schemas.openxmlformats.org/officeDocument/2006/relationships/image" Target="../media/image3156.png"/><Relationship Id="rId74" Type="http://schemas.openxmlformats.org/officeDocument/2006/relationships/customXml" Target="../ink/ink1510.xml"/><Relationship Id="rId377" Type="http://schemas.openxmlformats.org/officeDocument/2006/relationships/customXml" Target="../ink/ink1661.xml"/><Relationship Id="rId500" Type="http://schemas.openxmlformats.org/officeDocument/2006/relationships/image" Target="../media/image3037.png"/><Relationship Id="rId584" Type="http://schemas.openxmlformats.org/officeDocument/2006/relationships/image" Target="../media/image3079.png"/><Relationship Id="rId805" Type="http://schemas.openxmlformats.org/officeDocument/2006/relationships/customXml" Target="../ink/ink1875.xml"/><Relationship Id="rId5" Type="http://schemas.openxmlformats.org/officeDocument/2006/relationships/image" Target="../media/image2791.png"/><Relationship Id="rId237" Type="http://schemas.openxmlformats.org/officeDocument/2006/relationships/customXml" Target="../ink/ink1591.xml"/><Relationship Id="rId791" Type="http://schemas.openxmlformats.org/officeDocument/2006/relationships/customXml" Target="../ink/ink1868.xml"/><Relationship Id="rId889" Type="http://schemas.openxmlformats.org/officeDocument/2006/relationships/customXml" Target="../ink/ink1917.xml"/><Relationship Id="rId444" Type="http://schemas.openxmlformats.org/officeDocument/2006/relationships/image" Target="../media/image3009.png"/><Relationship Id="rId651" Type="http://schemas.openxmlformats.org/officeDocument/2006/relationships/customXml" Target="../ink/ink1798.xml"/><Relationship Id="rId749" Type="http://schemas.openxmlformats.org/officeDocument/2006/relationships/customXml" Target="../ink/ink1847.xml"/><Relationship Id="rId290" Type="http://schemas.openxmlformats.org/officeDocument/2006/relationships/image" Target="../media/image2932.png"/><Relationship Id="rId304" Type="http://schemas.openxmlformats.org/officeDocument/2006/relationships/image" Target="../media/image2939.png"/><Relationship Id="rId388" Type="http://schemas.openxmlformats.org/officeDocument/2006/relationships/image" Target="../media/image2981.png"/><Relationship Id="rId511" Type="http://schemas.openxmlformats.org/officeDocument/2006/relationships/customXml" Target="../ink/ink1728.xml"/><Relationship Id="rId609" Type="http://schemas.openxmlformats.org/officeDocument/2006/relationships/customXml" Target="../ink/ink1777.xml"/><Relationship Id="rId85" Type="http://schemas.openxmlformats.org/officeDocument/2006/relationships/image" Target="../media/image2831.png"/><Relationship Id="rId150" Type="http://schemas.openxmlformats.org/officeDocument/2006/relationships/customXml" Target="../ink/ink1548.xml"/><Relationship Id="rId595" Type="http://schemas.openxmlformats.org/officeDocument/2006/relationships/customXml" Target="../ink/ink1770.xml"/><Relationship Id="rId816" Type="http://schemas.openxmlformats.org/officeDocument/2006/relationships/image" Target="../media/image3195.png"/><Relationship Id="rId248" Type="http://schemas.openxmlformats.org/officeDocument/2006/relationships/image" Target="../media/image2913.png"/><Relationship Id="rId455" Type="http://schemas.openxmlformats.org/officeDocument/2006/relationships/customXml" Target="../ink/ink1700.xml"/><Relationship Id="rId662" Type="http://schemas.openxmlformats.org/officeDocument/2006/relationships/image" Target="../media/image3118.png"/><Relationship Id="rId12" Type="http://schemas.openxmlformats.org/officeDocument/2006/relationships/customXml" Target="../ink/ink1479.xml"/><Relationship Id="rId108" Type="http://schemas.openxmlformats.org/officeDocument/2006/relationships/customXml" Target="../ink/ink1527.xml"/><Relationship Id="rId315" Type="http://schemas.openxmlformats.org/officeDocument/2006/relationships/customXml" Target="../ink/ink1630.xml"/><Relationship Id="rId522" Type="http://schemas.openxmlformats.org/officeDocument/2006/relationships/image" Target="../media/image3048.png"/><Relationship Id="rId96" Type="http://schemas.openxmlformats.org/officeDocument/2006/relationships/customXml" Target="../ink/ink1521.xml"/><Relationship Id="rId161" Type="http://schemas.openxmlformats.org/officeDocument/2006/relationships/image" Target="../media/image2869.png"/><Relationship Id="rId399" Type="http://schemas.openxmlformats.org/officeDocument/2006/relationships/customXml" Target="../ink/ink1672.xml"/><Relationship Id="rId827" Type="http://schemas.openxmlformats.org/officeDocument/2006/relationships/customXml" Target="../ink/ink1886.xml"/><Relationship Id="rId259" Type="http://schemas.openxmlformats.org/officeDocument/2006/relationships/customXml" Target="../ink/ink1602.xml"/><Relationship Id="rId466" Type="http://schemas.openxmlformats.org/officeDocument/2006/relationships/image" Target="../media/image3020.png"/><Relationship Id="rId673" Type="http://schemas.openxmlformats.org/officeDocument/2006/relationships/customXml" Target="../ink/ink1809.xml"/><Relationship Id="rId880" Type="http://schemas.openxmlformats.org/officeDocument/2006/relationships/image" Target="../media/image3227.png"/><Relationship Id="rId23" Type="http://schemas.openxmlformats.org/officeDocument/2006/relationships/image" Target="../media/image2800.png"/><Relationship Id="rId119" Type="http://schemas.openxmlformats.org/officeDocument/2006/relationships/image" Target="../media/image2848.png"/><Relationship Id="rId326" Type="http://schemas.openxmlformats.org/officeDocument/2006/relationships/image" Target="../media/image2950.png"/><Relationship Id="rId533" Type="http://schemas.openxmlformats.org/officeDocument/2006/relationships/customXml" Target="../ink/ink1739.xml"/><Relationship Id="rId740" Type="http://schemas.openxmlformats.org/officeDocument/2006/relationships/image" Target="../media/image3157.png"/><Relationship Id="rId838" Type="http://schemas.openxmlformats.org/officeDocument/2006/relationships/image" Target="../media/image3206.png"/><Relationship Id="rId172" Type="http://schemas.openxmlformats.org/officeDocument/2006/relationships/customXml" Target="../ink/ink1559.xml"/><Relationship Id="rId477" Type="http://schemas.openxmlformats.org/officeDocument/2006/relationships/customXml" Target="../ink/ink1711.xml"/><Relationship Id="rId600" Type="http://schemas.openxmlformats.org/officeDocument/2006/relationships/image" Target="../media/image3087.png"/><Relationship Id="rId684" Type="http://schemas.openxmlformats.org/officeDocument/2006/relationships/image" Target="../media/image3129.png"/><Relationship Id="rId337" Type="http://schemas.openxmlformats.org/officeDocument/2006/relationships/customXml" Target="../ink/ink1641.xml"/><Relationship Id="rId34" Type="http://schemas.openxmlformats.org/officeDocument/2006/relationships/customXml" Target="../ink/ink1490.xml"/><Relationship Id="rId544" Type="http://schemas.openxmlformats.org/officeDocument/2006/relationships/image" Target="../media/image3059.png"/><Relationship Id="rId751" Type="http://schemas.openxmlformats.org/officeDocument/2006/relationships/customXml" Target="../ink/ink1848.xml"/><Relationship Id="rId849" Type="http://schemas.openxmlformats.org/officeDocument/2006/relationships/customXml" Target="../ink/ink1897.xml"/><Relationship Id="rId183" Type="http://schemas.openxmlformats.org/officeDocument/2006/relationships/image" Target="../media/image2880.png"/><Relationship Id="rId390" Type="http://schemas.openxmlformats.org/officeDocument/2006/relationships/image" Target="../media/image2982.png"/><Relationship Id="rId404" Type="http://schemas.openxmlformats.org/officeDocument/2006/relationships/image" Target="../media/image2989.png"/><Relationship Id="rId611" Type="http://schemas.openxmlformats.org/officeDocument/2006/relationships/customXml" Target="../ink/ink1778.xml"/><Relationship Id="rId250" Type="http://schemas.openxmlformats.org/officeDocument/2006/relationships/image" Target="../media/image2914.png"/><Relationship Id="rId488" Type="http://schemas.openxmlformats.org/officeDocument/2006/relationships/image" Target="../media/image3031.png"/><Relationship Id="rId695" Type="http://schemas.openxmlformats.org/officeDocument/2006/relationships/customXml" Target="../ink/ink1820.xml"/><Relationship Id="rId709" Type="http://schemas.openxmlformats.org/officeDocument/2006/relationships/customXml" Target="../ink/ink1827.xml"/><Relationship Id="rId45" Type="http://schemas.openxmlformats.org/officeDocument/2006/relationships/image" Target="../media/image2811.png"/><Relationship Id="rId110" Type="http://schemas.openxmlformats.org/officeDocument/2006/relationships/customXml" Target="../ink/ink1528.xml"/><Relationship Id="rId348" Type="http://schemas.openxmlformats.org/officeDocument/2006/relationships/image" Target="../media/image2961.png"/><Relationship Id="rId555" Type="http://schemas.openxmlformats.org/officeDocument/2006/relationships/customXml" Target="../ink/ink1750.xml"/><Relationship Id="rId762" Type="http://schemas.openxmlformats.org/officeDocument/2006/relationships/image" Target="../media/image3168.png"/><Relationship Id="rId194" Type="http://schemas.openxmlformats.org/officeDocument/2006/relationships/customXml" Target="../ink/ink1570.xml"/><Relationship Id="rId208" Type="http://schemas.openxmlformats.org/officeDocument/2006/relationships/image" Target="../media/image2893.png"/><Relationship Id="rId415" Type="http://schemas.openxmlformats.org/officeDocument/2006/relationships/customXml" Target="../ink/ink1680.xml"/><Relationship Id="rId622" Type="http://schemas.openxmlformats.org/officeDocument/2006/relationships/image" Target="../media/image3098.png"/><Relationship Id="rId261" Type="http://schemas.openxmlformats.org/officeDocument/2006/relationships/customXml" Target="../ink/ink1603.xml"/><Relationship Id="rId499" Type="http://schemas.openxmlformats.org/officeDocument/2006/relationships/customXml" Target="../ink/ink1722.xml"/><Relationship Id="rId56" Type="http://schemas.openxmlformats.org/officeDocument/2006/relationships/customXml" Target="../ink/ink1501.xml"/><Relationship Id="rId359" Type="http://schemas.openxmlformats.org/officeDocument/2006/relationships/customXml" Target="../ink/ink1652.xml"/><Relationship Id="rId566" Type="http://schemas.openxmlformats.org/officeDocument/2006/relationships/image" Target="../media/image3070.png"/><Relationship Id="rId773" Type="http://schemas.openxmlformats.org/officeDocument/2006/relationships/customXml" Target="../ink/ink1859.xml"/><Relationship Id="rId121" Type="http://schemas.openxmlformats.org/officeDocument/2006/relationships/image" Target="../media/image2849.png"/><Relationship Id="rId219" Type="http://schemas.openxmlformats.org/officeDocument/2006/relationships/customXml" Target="../ink/ink1582.xml"/><Relationship Id="rId426" Type="http://schemas.openxmlformats.org/officeDocument/2006/relationships/image" Target="../media/image3000.png"/><Relationship Id="rId633" Type="http://schemas.openxmlformats.org/officeDocument/2006/relationships/customXml" Target="../ink/ink1789.xml"/><Relationship Id="rId840" Type="http://schemas.openxmlformats.org/officeDocument/2006/relationships/image" Target="../media/image3207.png"/><Relationship Id="rId67" Type="http://schemas.openxmlformats.org/officeDocument/2006/relationships/image" Target="../media/image2822.png"/><Relationship Id="rId272" Type="http://schemas.openxmlformats.org/officeDocument/2006/relationships/image" Target="../media/image2923.png"/><Relationship Id="rId577" Type="http://schemas.openxmlformats.org/officeDocument/2006/relationships/customXml" Target="../ink/ink1761.xml"/><Relationship Id="rId700" Type="http://schemas.openxmlformats.org/officeDocument/2006/relationships/image" Target="../media/image3137.png"/><Relationship Id="rId132" Type="http://schemas.openxmlformats.org/officeDocument/2006/relationships/customXml" Target="../ink/ink1539.xml"/><Relationship Id="rId784" Type="http://schemas.openxmlformats.org/officeDocument/2006/relationships/image" Target="../media/image3179.png"/><Relationship Id="rId437" Type="http://schemas.openxmlformats.org/officeDocument/2006/relationships/customXml" Target="../ink/ink1691.xml"/><Relationship Id="rId644" Type="http://schemas.openxmlformats.org/officeDocument/2006/relationships/image" Target="../media/image3109.png"/><Relationship Id="rId851" Type="http://schemas.openxmlformats.org/officeDocument/2006/relationships/customXml" Target="../ink/ink1898.xml"/><Relationship Id="rId283" Type="http://schemas.openxmlformats.org/officeDocument/2006/relationships/customXml" Target="../ink/ink1614.xml"/><Relationship Id="rId490" Type="http://schemas.openxmlformats.org/officeDocument/2006/relationships/image" Target="../media/image3032.png"/><Relationship Id="rId504" Type="http://schemas.openxmlformats.org/officeDocument/2006/relationships/image" Target="../media/image3039.png"/><Relationship Id="rId711" Type="http://schemas.openxmlformats.org/officeDocument/2006/relationships/customXml" Target="../ink/ink1828.xml"/><Relationship Id="rId78" Type="http://schemas.openxmlformats.org/officeDocument/2006/relationships/customXml" Target="../ink/ink1512.xml"/><Relationship Id="rId143" Type="http://schemas.openxmlformats.org/officeDocument/2006/relationships/image" Target="../media/image2860.png"/><Relationship Id="rId350" Type="http://schemas.openxmlformats.org/officeDocument/2006/relationships/image" Target="../media/image2962.png"/><Relationship Id="rId588" Type="http://schemas.openxmlformats.org/officeDocument/2006/relationships/image" Target="../media/image3081.png"/><Relationship Id="rId795" Type="http://schemas.openxmlformats.org/officeDocument/2006/relationships/customXml" Target="../ink/ink1870.xml"/><Relationship Id="rId809" Type="http://schemas.openxmlformats.org/officeDocument/2006/relationships/customXml" Target="../ink/ink1877.xml"/><Relationship Id="rId9" Type="http://schemas.openxmlformats.org/officeDocument/2006/relationships/image" Target="../media/image2793.png"/><Relationship Id="rId210" Type="http://schemas.openxmlformats.org/officeDocument/2006/relationships/image" Target="../media/image2894.png"/><Relationship Id="rId448" Type="http://schemas.openxmlformats.org/officeDocument/2006/relationships/image" Target="../media/image3011.png"/><Relationship Id="rId655" Type="http://schemas.openxmlformats.org/officeDocument/2006/relationships/customXml" Target="../ink/ink1800.xml"/><Relationship Id="rId862" Type="http://schemas.openxmlformats.org/officeDocument/2006/relationships/image" Target="../media/image3218.png"/><Relationship Id="rId294" Type="http://schemas.openxmlformats.org/officeDocument/2006/relationships/image" Target="../media/image2934.png"/><Relationship Id="rId308" Type="http://schemas.openxmlformats.org/officeDocument/2006/relationships/image" Target="../media/image2941.png"/><Relationship Id="rId515" Type="http://schemas.openxmlformats.org/officeDocument/2006/relationships/customXml" Target="../ink/ink1730.xml"/><Relationship Id="rId722" Type="http://schemas.openxmlformats.org/officeDocument/2006/relationships/image" Target="../media/image3148.png"/><Relationship Id="rId89" Type="http://schemas.openxmlformats.org/officeDocument/2006/relationships/image" Target="../media/image2833.png"/><Relationship Id="rId154" Type="http://schemas.openxmlformats.org/officeDocument/2006/relationships/customXml" Target="../ink/ink1550.xml"/><Relationship Id="rId361" Type="http://schemas.openxmlformats.org/officeDocument/2006/relationships/customXml" Target="../ink/ink1653.xml"/><Relationship Id="rId599" Type="http://schemas.openxmlformats.org/officeDocument/2006/relationships/customXml" Target="../ink/ink1772.xml"/><Relationship Id="rId459" Type="http://schemas.openxmlformats.org/officeDocument/2006/relationships/customXml" Target="../ink/ink1702.xml"/><Relationship Id="rId666" Type="http://schemas.openxmlformats.org/officeDocument/2006/relationships/image" Target="../media/image3120.png"/><Relationship Id="rId873" Type="http://schemas.openxmlformats.org/officeDocument/2006/relationships/customXml" Target="../ink/ink1909.xml"/><Relationship Id="rId16" Type="http://schemas.openxmlformats.org/officeDocument/2006/relationships/customXml" Target="../ink/ink1481.xml"/><Relationship Id="rId221" Type="http://schemas.openxmlformats.org/officeDocument/2006/relationships/customXml" Target="../ink/ink1583.xml"/><Relationship Id="rId319" Type="http://schemas.openxmlformats.org/officeDocument/2006/relationships/customXml" Target="../ink/ink1632.xml"/><Relationship Id="rId526" Type="http://schemas.openxmlformats.org/officeDocument/2006/relationships/image" Target="../media/image3050.png"/><Relationship Id="rId733" Type="http://schemas.openxmlformats.org/officeDocument/2006/relationships/customXml" Target="../ink/ink1839.xml"/><Relationship Id="rId165" Type="http://schemas.openxmlformats.org/officeDocument/2006/relationships/image" Target="../media/image2871.png"/><Relationship Id="rId372" Type="http://schemas.openxmlformats.org/officeDocument/2006/relationships/image" Target="../media/image2973.png"/><Relationship Id="rId677" Type="http://schemas.openxmlformats.org/officeDocument/2006/relationships/customXml" Target="../ink/ink1811.xml"/><Relationship Id="rId800" Type="http://schemas.openxmlformats.org/officeDocument/2006/relationships/image" Target="../media/image3187.png"/><Relationship Id="rId232" Type="http://schemas.openxmlformats.org/officeDocument/2006/relationships/image" Target="../media/image2905.png"/><Relationship Id="rId884" Type="http://schemas.openxmlformats.org/officeDocument/2006/relationships/image" Target="../media/image3229.png"/><Relationship Id="rId27" Type="http://schemas.openxmlformats.org/officeDocument/2006/relationships/image" Target="../media/image2802.png"/><Relationship Id="rId537" Type="http://schemas.openxmlformats.org/officeDocument/2006/relationships/customXml" Target="../ink/ink1741.xml"/><Relationship Id="rId744" Type="http://schemas.openxmlformats.org/officeDocument/2006/relationships/image" Target="../media/image3159.png"/><Relationship Id="rId80" Type="http://schemas.openxmlformats.org/officeDocument/2006/relationships/customXml" Target="../ink/ink1513.xml"/><Relationship Id="rId176" Type="http://schemas.openxmlformats.org/officeDocument/2006/relationships/customXml" Target="../ink/ink1561.xml"/><Relationship Id="rId383" Type="http://schemas.openxmlformats.org/officeDocument/2006/relationships/customXml" Target="../ink/ink1664.xml"/><Relationship Id="rId590" Type="http://schemas.openxmlformats.org/officeDocument/2006/relationships/image" Target="../media/image3082.png"/><Relationship Id="rId604" Type="http://schemas.openxmlformats.org/officeDocument/2006/relationships/image" Target="../media/image3089.png"/><Relationship Id="rId811" Type="http://schemas.openxmlformats.org/officeDocument/2006/relationships/customXml" Target="../ink/ink1878.xml"/><Relationship Id="rId243" Type="http://schemas.openxmlformats.org/officeDocument/2006/relationships/customXml" Target="../ink/ink1594.xml"/><Relationship Id="rId450" Type="http://schemas.openxmlformats.org/officeDocument/2006/relationships/image" Target="../media/image3012.png"/><Relationship Id="rId688" Type="http://schemas.openxmlformats.org/officeDocument/2006/relationships/image" Target="../media/image3131.png"/><Relationship Id="rId38" Type="http://schemas.openxmlformats.org/officeDocument/2006/relationships/customXml" Target="../ink/ink1492.xml"/><Relationship Id="rId103" Type="http://schemas.openxmlformats.org/officeDocument/2006/relationships/image" Target="../media/image2840.png"/><Relationship Id="rId310" Type="http://schemas.openxmlformats.org/officeDocument/2006/relationships/image" Target="../media/image2942.png"/><Relationship Id="rId548" Type="http://schemas.openxmlformats.org/officeDocument/2006/relationships/image" Target="../media/image3061.png"/><Relationship Id="rId755" Type="http://schemas.openxmlformats.org/officeDocument/2006/relationships/customXml" Target="../ink/ink1850.xml"/><Relationship Id="rId91" Type="http://schemas.openxmlformats.org/officeDocument/2006/relationships/image" Target="../media/image2834.png"/><Relationship Id="rId187" Type="http://schemas.openxmlformats.org/officeDocument/2006/relationships/image" Target="../media/image2882.png"/><Relationship Id="rId394" Type="http://schemas.openxmlformats.org/officeDocument/2006/relationships/image" Target="../media/image2984.png"/><Relationship Id="rId408" Type="http://schemas.openxmlformats.org/officeDocument/2006/relationships/image" Target="../media/image2991.png"/><Relationship Id="rId615" Type="http://schemas.openxmlformats.org/officeDocument/2006/relationships/customXml" Target="../ink/ink1780.xml"/><Relationship Id="rId822" Type="http://schemas.openxmlformats.org/officeDocument/2006/relationships/image" Target="../media/image3198.png"/><Relationship Id="rId254" Type="http://schemas.openxmlformats.org/officeDocument/2006/relationships/image" Target="../media/image2916.png"/><Relationship Id="rId699" Type="http://schemas.openxmlformats.org/officeDocument/2006/relationships/customXml" Target="../ink/ink1822.xml"/><Relationship Id="rId49" Type="http://schemas.openxmlformats.org/officeDocument/2006/relationships/image" Target="../media/image2813.png"/><Relationship Id="rId114" Type="http://schemas.openxmlformats.org/officeDocument/2006/relationships/customXml" Target="../ink/ink1530.xml"/><Relationship Id="rId461" Type="http://schemas.openxmlformats.org/officeDocument/2006/relationships/customXml" Target="../ink/ink1703.xml"/><Relationship Id="rId559" Type="http://schemas.openxmlformats.org/officeDocument/2006/relationships/customXml" Target="../ink/ink1752.xml"/><Relationship Id="rId766" Type="http://schemas.openxmlformats.org/officeDocument/2006/relationships/image" Target="../media/image3170.png"/><Relationship Id="rId198" Type="http://schemas.openxmlformats.org/officeDocument/2006/relationships/customXml" Target="../ink/ink1572.xml"/><Relationship Id="rId321" Type="http://schemas.openxmlformats.org/officeDocument/2006/relationships/customXml" Target="../ink/ink1633.xml"/><Relationship Id="rId419" Type="http://schemas.openxmlformats.org/officeDocument/2006/relationships/customXml" Target="../ink/ink1682.xml"/><Relationship Id="rId626" Type="http://schemas.openxmlformats.org/officeDocument/2006/relationships/image" Target="../media/image3100.png"/><Relationship Id="rId833" Type="http://schemas.openxmlformats.org/officeDocument/2006/relationships/customXml" Target="../ink/ink1889.xml"/><Relationship Id="rId265" Type="http://schemas.openxmlformats.org/officeDocument/2006/relationships/customXml" Target="../ink/ink1605.xml"/><Relationship Id="rId472" Type="http://schemas.openxmlformats.org/officeDocument/2006/relationships/image" Target="../media/image3023.png"/><Relationship Id="rId125" Type="http://schemas.openxmlformats.org/officeDocument/2006/relationships/image" Target="../media/image2851.png"/><Relationship Id="rId332" Type="http://schemas.openxmlformats.org/officeDocument/2006/relationships/image" Target="../media/image2953.png"/><Relationship Id="rId777" Type="http://schemas.openxmlformats.org/officeDocument/2006/relationships/customXml" Target="../ink/ink1861.xml"/><Relationship Id="rId637" Type="http://schemas.openxmlformats.org/officeDocument/2006/relationships/customXml" Target="../ink/ink1791.xml"/><Relationship Id="rId844" Type="http://schemas.openxmlformats.org/officeDocument/2006/relationships/image" Target="../media/image3209.png"/><Relationship Id="rId276" Type="http://schemas.openxmlformats.org/officeDocument/2006/relationships/image" Target="../media/image2925.png"/><Relationship Id="rId483" Type="http://schemas.openxmlformats.org/officeDocument/2006/relationships/customXml" Target="../ink/ink1714.xml"/><Relationship Id="rId690" Type="http://schemas.openxmlformats.org/officeDocument/2006/relationships/image" Target="../media/image3132.png"/><Relationship Id="rId704" Type="http://schemas.openxmlformats.org/officeDocument/2006/relationships/image" Target="../media/image3139.png"/><Relationship Id="rId40" Type="http://schemas.openxmlformats.org/officeDocument/2006/relationships/customXml" Target="../ink/ink1493.xml"/><Relationship Id="rId136" Type="http://schemas.openxmlformats.org/officeDocument/2006/relationships/customXml" Target="../ink/ink1541.xml"/><Relationship Id="rId343" Type="http://schemas.openxmlformats.org/officeDocument/2006/relationships/customXml" Target="../ink/ink1644.xml"/><Relationship Id="rId550" Type="http://schemas.openxmlformats.org/officeDocument/2006/relationships/image" Target="../media/image3062.png"/><Relationship Id="rId788" Type="http://schemas.openxmlformats.org/officeDocument/2006/relationships/image" Target="../media/image3181.png"/><Relationship Id="rId203" Type="http://schemas.openxmlformats.org/officeDocument/2006/relationships/customXml" Target="../ink/ink1574.xml"/><Relationship Id="rId648" Type="http://schemas.openxmlformats.org/officeDocument/2006/relationships/image" Target="../media/image3111.png"/><Relationship Id="rId855" Type="http://schemas.openxmlformats.org/officeDocument/2006/relationships/customXml" Target="../ink/ink1900.xml"/><Relationship Id="rId287" Type="http://schemas.openxmlformats.org/officeDocument/2006/relationships/customXml" Target="../ink/ink1616.xml"/><Relationship Id="rId410" Type="http://schemas.openxmlformats.org/officeDocument/2006/relationships/image" Target="../media/image2992.png"/><Relationship Id="rId494" Type="http://schemas.openxmlformats.org/officeDocument/2006/relationships/image" Target="../media/image3034.png"/><Relationship Id="rId508" Type="http://schemas.openxmlformats.org/officeDocument/2006/relationships/image" Target="../media/image3041.png"/><Relationship Id="rId715" Type="http://schemas.openxmlformats.org/officeDocument/2006/relationships/customXml" Target="../ink/ink1830.xml"/><Relationship Id="rId147" Type="http://schemas.openxmlformats.org/officeDocument/2006/relationships/image" Target="../media/image2862.png"/><Relationship Id="rId354" Type="http://schemas.openxmlformats.org/officeDocument/2006/relationships/image" Target="../media/image2964.png"/><Relationship Id="rId799" Type="http://schemas.openxmlformats.org/officeDocument/2006/relationships/customXml" Target="../ink/ink1872.xml"/><Relationship Id="rId51" Type="http://schemas.openxmlformats.org/officeDocument/2006/relationships/image" Target="../media/image2814.png"/><Relationship Id="rId561" Type="http://schemas.openxmlformats.org/officeDocument/2006/relationships/customXml" Target="../ink/ink1753.xml"/><Relationship Id="rId659" Type="http://schemas.openxmlformats.org/officeDocument/2006/relationships/customXml" Target="../ink/ink1802.xml"/><Relationship Id="rId866" Type="http://schemas.openxmlformats.org/officeDocument/2006/relationships/image" Target="../media/image3220.png"/><Relationship Id="rId214" Type="http://schemas.openxmlformats.org/officeDocument/2006/relationships/image" Target="../media/image2896.png"/><Relationship Id="rId298" Type="http://schemas.openxmlformats.org/officeDocument/2006/relationships/image" Target="../media/image2936.png"/><Relationship Id="rId421" Type="http://schemas.openxmlformats.org/officeDocument/2006/relationships/customXml" Target="../ink/ink1683.xml"/><Relationship Id="rId519" Type="http://schemas.openxmlformats.org/officeDocument/2006/relationships/customXml" Target="../ink/ink1732.xml"/><Relationship Id="rId158" Type="http://schemas.openxmlformats.org/officeDocument/2006/relationships/customXml" Target="../ink/ink1552.xml"/><Relationship Id="rId726" Type="http://schemas.openxmlformats.org/officeDocument/2006/relationships/image" Target="../media/image3150.png"/><Relationship Id="rId62" Type="http://schemas.openxmlformats.org/officeDocument/2006/relationships/customXml" Target="../ink/ink1504.xml"/><Relationship Id="rId365" Type="http://schemas.openxmlformats.org/officeDocument/2006/relationships/customXml" Target="../ink/ink1655.xml"/><Relationship Id="rId572" Type="http://schemas.openxmlformats.org/officeDocument/2006/relationships/image" Target="../media/image3073.png"/><Relationship Id="rId225" Type="http://schemas.openxmlformats.org/officeDocument/2006/relationships/customXml" Target="../ink/ink1585.xml"/><Relationship Id="rId432" Type="http://schemas.openxmlformats.org/officeDocument/2006/relationships/image" Target="../media/image3003.png"/><Relationship Id="rId877" Type="http://schemas.openxmlformats.org/officeDocument/2006/relationships/customXml" Target="../ink/ink1911.xml"/><Relationship Id="rId737" Type="http://schemas.openxmlformats.org/officeDocument/2006/relationships/customXml" Target="../ink/ink1841.xml"/><Relationship Id="rId73" Type="http://schemas.openxmlformats.org/officeDocument/2006/relationships/image" Target="../media/image2825.png"/><Relationship Id="rId169" Type="http://schemas.openxmlformats.org/officeDocument/2006/relationships/image" Target="../media/image2873.png"/><Relationship Id="rId376" Type="http://schemas.openxmlformats.org/officeDocument/2006/relationships/image" Target="../media/image2975.png"/><Relationship Id="rId583" Type="http://schemas.openxmlformats.org/officeDocument/2006/relationships/customXml" Target="../ink/ink1764.xml"/><Relationship Id="rId790" Type="http://schemas.openxmlformats.org/officeDocument/2006/relationships/image" Target="../media/image3182.png"/><Relationship Id="rId804" Type="http://schemas.openxmlformats.org/officeDocument/2006/relationships/image" Target="../media/image3189.png"/><Relationship Id="rId4" Type="http://schemas.openxmlformats.org/officeDocument/2006/relationships/customXml" Target="../ink/ink1475.xml"/><Relationship Id="rId236" Type="http://schemas.openxmlformats.org/officeDocument/2006/relationships/image" Target="../media/image2907.png"/><Relationship Id="rId443" Type="http://schemas.openxmlformats.org/officeDocument/2006/relationships/customXml" Target="../ink/ink1694.xml"/><Relationship Id="rId650" Type="http://schemas.openxmlformats.org/officeDocument/2006/relationships/image" Target="../media/image3112.png"/><Relationship Id="rId888" Type="http://schemas.openxmlformats.org/officeDocument/2006/relationships/image" Target="../media/image3231.png"/><Relationship Id="rId303" Type="http://schemas.openxmlformats.org/officeDocument/2006/relationships/customXml" Target="../ink/ink1624.xml"/><Relationship Id="rId748" Type="http://schemas.openxmlformats.org/officeDocument/2006/relationships/image" Target="../media/image3161.png"/><Relationship Id="rId84" Type="http://schemas.openxmlformats.org/officeDocument/2006/relationships/customXml" Target="../ink/ink1515.xml"/><Relationship Id="rId387" Type="http://schemas.openxmlformats.org/officeDocument/2006/relationships/customXml" Target="../ink/ink1666.xml"/><Relationship Id="rId510" Type="http://schemas.openxmlformats.org/officeDocument/2006/relationships/image" Target="../media/image3042.png"/><Relationship Id="rId594" Type="http://schemas.openxmlformats.org/officeDocument/2006/relationships/image" Target="../media/image3084.png"/><Relationship Id="rId608" Type="http://schemas.openxmlformats.org/officeDocument/2006/relationships/image" Target="../media/image3091.png"/><Relationship Id="rId815" Type="http://schemas.openxmlformats.org/officeDocument/2006/relationships/customXml" Target="../ink/ink1880.xml"/><Relationship Id="rId247" Type="http://schemas.openxmlformats.org/officeDocument/2006/relationships/customXml" Target="../ink/ink1596.xml"/><Relationship Id="rId107" Type="http://schemas.openxmlformats.org/officeDocument/2006/relationships/image" Target="../media/image2842.png"/><Relationship Id="rId454" Type="http://schemas.openxmlformats.org/officeDocument/2006/relationships/image" Target="../media/image3014.png"/><Relationship Id="rId661" Type="http://schemas.openxmlformats.org/officeDocument/2006/relationships/customXml" Target="../ink/ink1803.xml"/><Relationship Id="rId759" Type="http://schemas.openxmlformats.org/officeDocument/2006/relationships/customXml" Target="../ink/ink1852.xml"/><Relationship Id="rId11" Type="http://schemas.openxmlformats.org/officeDocument/2006/relationships/image" Target="../media/image2794.png"/><Relationship Id="rId314" Type="http://schemas.openxmlformats.org/officeDocument/2006/relationships/image" Target="../media/image2944.png"/><Relationship Id="rId398" Type="http://schemas.openxmlformats.org/officeDocument/2006/relationships/image" Target="../media/image2986.png"/><Relationship Id="rId521" Type="http://schemas.openxmlformats.org/officeDocument/2006/relationships/customXml" Target="../ink/ink1733.xml"/><Relationship Id="rId619" Type="http://schemas.openxmlformats.org/officeDocument/2006/relationships/customXml" Target="../ink/ink1782.xml"/><Relationship Id="rId95" Type="http://schemas.openxmlformats.org/officeDocument/2006/relationships/image" Target="../media/image2836.png"/><Relationship Id="rId160" Type="http://schemas.openxmlformats.org/officeDocument/2006/relationships/customXml" Target="../ink/ink1553.xml"/><Relationship Id="rId826" Type="http://schemas.openxmlformats.org/officeDocument/2006/relationships/image" Target="../media/image3200.png"/><Relationship Id="rId258" Type="http://schemas.openxmlformats.org/officeDocument/2006/relationships/image" Target="../media/image2918.png"/><Relationship Id="rId465" Type="http://schemas.openxmlformats.org/officeDocument/2006/relationships/customXml" Target="../ink/ink1705.xml"/><Relationship Id="rId672" Type="http://schemas.openxmlformats.org/officeDocument/2006/relationships/image" Target="../media/image3123.png"/><Relationship Id="rId22" Type="http://schemas.openxmlformats.org/officeDocument/2006/relationships/customXml" Target="../ink/ink1484.xml"/><Relationship Id="rId118" Type="http://schemas.openxmlformats.org/officeDocument/2006/relationships/customXml" Target="../ink/ink1532.xml"/><Relationship Id="rId325" Type="http://schemas.openxmlformats.org/officeDocument/2006/relationships/customXml" Target="../ink/ink1635.xml"/><Relationship Id="rId532" Type="http://schemas.openxmlformats.org/officeDocument/2006/relationships/image" Target="../media/image3053.png"/><Relationship Id="rId171" Type="http://schemas.openxmlformats.org/officeDocument/2006/relationships/image" Target="../media/image2874.png"/><Relationship Id="rId837" Type="http://schemas.openxmlformats.org/officeDocument/2006/relationships/customXml" Target="../ink/ink1891.xml"/><Relationship Id="rId269" Type="http://schemas.openxmlformats.org/officeDocument/2006/relationships/customXml" Target="../ink/ink1607.xml"/><Relationship Id="rId476" Type="http://schemas.openxmlformats.org/officeDocument/2006/relationships/image" Target="../media/image3025.png"/><Relationship Id="rId683" Type="http://schemas.openxmlformats.org/officeDocument/2006/relationships/customXml" Target="../ink/ink1814.xml"/><Relationship Id="rId890" Type="http://schemas.openxmlformats.org/officeDocument/2006/relationships/image" Target="../media/image1283.png"/><Relationship Id="rId33" Type="http://schemas.openxmlformats.org/officeDocument/2006/relationships/image" Target="../media/image2805.png"/><Relationship Id="rId129" Type="http://schemas.openxmlformats.org/officeDocument/2006/relationships/image" Target="../media/image2853.png"/><Relationship Id="rId336" Type="http://schemas.openxmlformats.org/officeDocument/2006/relationships/image" Target="../media/image2955.png"/><Relationship Id="rId543" Type="http://schemas.openxmlformats.org/officeDocument/2006/relationships/customXml" Target="../ink/ink1744.xml"/><Relationship Id="rId182" Type="http://schemas.openxmlformats.org/officeDocument/2006/relationships/customXml" Target="../ink/ink1564.xml"/><Relationship Id="rId403" Type="http://schemas.openxmlformats.org/officeDocument/2006/relationships/customXml" Target="../ink/ink1674.xml"/><Relationship Id="rId750" Type="http://schemas.openxmlformats.org/officeDocument/2006/relationships/image" Target="../media/image3162.png"/><Relationship Id="rId848" Type="http://schemas.openxmlformats.org/officeDocument/2006/relationships/image" Target="../media/image3211.png"/><Relationship Id="rId487" Type="http://schemas.openxmlformats.org/officeDocument/2006/relationships/customXml" Target="../ink/ink1716.xml"/><Relationship Id="rId610" Type="http://schemas.openxmlformats.org/officeDocument/2006/relationships/image" Target="../media/image3092.png"/><Relationship Id="rId694" Type="http://schemas.openxmlformats.org/officeDocument/2006/relationships/image" Target="../media/image3134.png"/><Relationship Id="rId708" Type="http://schemas.openxmlformats.org/officeDocument/2006/relationships/image" Target="../media/image3141.png"/><Relationship Id="rId347" Type="http://schemas.openxmlformats.org/officeDocument/2006/relationships/customXml" Target="../ink/ink1646.xml"/><Relationship Id="rId44" Type="http://schemas.openxmlformats.org/officeDocument/2006/relationships/customXml" Target="../ink/ink1495.xml"/><Relationship Id="rId554" Type="http://schemas.openxmlformats.org/officeDocument/2006/relationships/image" Target="../media/image3064.png"/><Relationship Id="rId761" Type="http://schemas.openxmlformats.org/officeDocument/2006/relationships/customXml" Target="../ink/ink1853.xml"/><Relationship Id="rId859" Type="http://schemas.openxmlformats.org/officeDocument/2006/relationships/customXml" Target="../ink/ink1902.xml"/><Relationship Id="rId193" Type="http://schemas.openxmlformats.org/officeDocument/2006/relationships/image" Target="../media/image2885.png"/><Relationship Id="rId207" Type="http://schemas.openxmlformats.org/officeDocument/2006/relationships/customXml" Target="../ink/ink1576.xml"/><Relationship Id="rId414" Type="http://schemas.openxmlformats.org/officeDocument/2006/relationships/image" Target="../media/image2994.png"/><Relationship Id="rId498" Type="http://schemas.openxmlformats.org/officeDocument/2006/relationships/image" Target="../media/image3036.png"/><Relationship Id="rId621" Type="http://schemas.openxmlformats.org/officeDocument/2006/relationships/customXml" Target="../ink/ink1783.xml"/><Relationship Id="rId260" Type="http://schemas.openxmlformats.org/officeDocument/2006/relationships/image" Target="../media/image1620.png"/><Relationship Id="rId719" Type="http://schemas.openxmlformats.org/officeDocument/2006/relationships/customXml" Target="../ink/ink1832.xml"/><Relationship Id="rId55" Type="http://schemas.openxmlformats.org/officeDocument/2006/relationships/image" Target="../media/image2816.png"/><Relationship Id="rId120" Type="http://schemas.openxmlformats.org/officeDocument/2006/relationships/customXml" Target="../ink/ink1533.xml"/><Relationship Id="rId358" Type="http://schemas.openxmlformats.org/officeDocument/2006/relationships/image" Target="../media/image2966.png"/><Relationship Id="rId565" Type="http://schemas.openxmlformats.org/officeDocument/2006/relationships/customXml" Target="../ink/ink1755.xml"/><Relationship Id="rId772" Type="http://schemas.openxmlformats.org/officeDocument/2006/relationships/image" Target="../media/image3173.png"/><Relationship Id="rId218" Type="http://schemas.openxmlformats.org/officeDocument/2006/relationships/image" Target="../media/image2898.png"/><Relationship Id="rId425" Type="http://schemas.openxmlformats.org/officeDocument/2006/relationships/customXml" Target="../ink/ink1685.xml"/><Relationship Id="rId632" Type="http://schemas.openxmlformats.org/officeDocument/2006/relationships/image" Target="../media/image3103.png"/><Relationship Id="rId271" Type="http://schemas.openxmlformats.org/officeDocument/2006/relationships/customXml" Target="../ink/ink1608.xml"/><Relationship Id="rId66" Type="http://schemas.openxmlformats.org/officeDocument/2006/relationships/customXml" Target="../ink/ink1506.xml"/><Relationship Id="rId131" Type="http://schemas.openxmlformats.org/officeDocument/2006/relationships/image" Target="../media/image2854.png"/><Relationship Id="rId369" Type="http://schemas.openxmlformats.org/officeDocument/2006/relationships/customXml" Target="../ink/ink1657.xml"/><Relationship Id="rId576" Type="http://schemas.openxmlformats.org/officeDocument/2006/relationships/image" Target="../media/image3075.png"/><Relationship Id="rId783" Type="http://schemas.openxmlformats.org/officeDocument/2006/relationships/customXml" Target="../ink/ink1864.xml"/><Relationship Id="rId229" Type="http://schemas.openxmlformats.org/officeDocument/2006/relationships/customXml" Target="../ink/ink1587.xml"/><Relationship Id="rId436" Type="http://schemas.openxmlformats.org/officeDocument/2006/relationships/image" Target="../media/image3005.png"/><Relationship Id="rId643" Type="http://schemas.openxmlformats.org/officeDocument/2006/relationships/customXml" Target="../ink/ink1794.xml"/><Relationship Id="rId850" Type="http://schemas.openxmlformats.org/officeDocument/2006/relationships/image" Target="../media/image3212.png"/><Relationship Id="rId77" Type="http://schemas.openxmlformats.org/officeDocument/2006/relationships/image" Target="../media/image2827.png"/><Relationship Id="rId282" Type="http://schemas.openxmlformats.org/officeDocument/2006/relationships/image" Target="../media/image2928.png"/><Relationship Id="rId503" Type="http://schemas.openxmlformats.org/officeDocument/2006/relationships/customXml" Target="../ink/ink1724.xml"/><Relationship Id="rId587" Type="http://schemas.openxmlformats.org/officeDocument/2006/relationships/customXml" Target="../ink/ink1766.xml"/><Relationship Id="rId710" Type="http://schemas.openxmlformats.org/officeDocument/2006/relationships/image" Target="../media/image3142.png"/><Relationship Id="rId808" Type="http://schemas.openxmlformats.org/officeDocument/2006/relationships/image" Target="../media/image3191.png"/><Relationship Id="rId8" Type="http://schemas.openxmlformats.org/officeDocument/2006/relationships/customXml" Target="../ink/ink1477.xml"/><Relationship Id="rId142" Type="http://schemas.openxmlformats.org/officeDocument/2006/relationships/customXml" Target="../ink/ink1544.xml"/><Relationship Id="rId447" Type="http://schemas.openxmlformats.org/officeDocument/2006/relationships/customXml" Target="../ink/ink1696.xml"/><Relationship Id="rId794" Type="http://schemas.openxmlformats.org/officeDocument/2006/relationships/image" Target="../media/image3184.png"/><Relationship Id="rId654" Type="http://schemas.openxmlformats.org/officeDocument/2006/relationships/image" Target="../media/image3114.png"/><Relationship Id="rId861" Type="http://schemas.openxmlformats.org/officeDocument/2006/relationships/customXml" Target="../ink/ink1903.xml"/><Relationship Id="rId293" Type="http://schemas.openxmlformats.org/officeDocument/2006/relationships/customXml" Target="../ink/ink1619.xml"/><Relationship Id="rId307" Type="http://schemas.openxmlformats.org/officeDocument/2006/relationships/customXml" Target="../ink/ink1626.xml"/><Relationship Id="rId514" Type="http://schemas.openxmlformats.org/officeDocument/2006/relationships/image" Target="../media/image3044.png"/><Relationship Id="rId721" Type="http://schemas.openxmlformats.org/officeDocument/2006/relationships/customXml" Target="../ink/ink1833.xml"/><Relationship Id="rId88" Type="http://schemas.openxmlformats.org/officeDocument/2006/relationships/customXml" Target="../ink/ink1517.xml"/><Relationship Id="rId153" Type="http://schemas.openxmlformats.org/officeDocument/2006/relationships/image" Target="../media/image2865.png"/><Relationship Id="rId360" Type="http://schemas.openxmlformats.org/officeDocument/2006/relationships/image" Target="../media/image2967.png"/><Relationship Id="rId598" Type="http://schemas.openxmlformats.org/officeDocument/2006/relationships/image" Target="../media/image3086.png"/><Relationship Id="rId819" Type="http://schemas.openxmlformats.org/officeDocument/2006/relationships/customXml" Target="../ink/ink1882.xml"/><Relationship Id="rId220" Type="http://schemas.openxmlformats.org/officeDocument/2006/relationships/image" Target="../media/image2899.png"/><Relationship Id="rId458" Type="http://schemas.openxmlformats.org/officeDocument/2006/relationships/image" Target="../media/image3016.png"/><Relationship Id="rId665" Type="http://schemas.openxmlformats.org/officeDocument/2006/relationships/customXml" Target="../ink/ink1805.xml"/><Relationship Id="rId872" Type="http://schemas.openxmlformats.org/officeDocument/2006/relationships/image" Target="../media/image3223.png"/><Relationship Id="rId15" Type="http://schemas.openxmlformats.org/officeDocument/2006/relationships/image" Target="../media/image2796.png"/><Relationship Id="rId318" Type="http://schemas.openxmlformats.org/officeDocument/2006/relationships/image" Target="../media/image2946.png"/><Relationship Id="rId525" Type="http://schemas.openxmlformats.org/officeDocument/2006/relationships/customXml" Target="../ink/ink1735.xml"/><Relationship Id="rId732" Type="http://schemas.openxmlformats.org/officeDocument/2006/relationships/image" Target="../media/image3153.png"/><Relationship Id="rId99" Type="http://schemas.openxmlformats.org/officeDocument/2006/relationships/image" Target="../media/image2838.png"/><Relationship Id="rId164" Type="http://schemas.openxmlformats.org/officeDocument/2006/relationships/customXml" Target="../ink/ink1555.xml"/><Relationship Id="rId371" Type="http://schemas.openxmlformats.org/officeDocument/2006/relationships/customXml" Target="../ink/ink1658.xml"/></Relationships>
</file>

<file path=ppt/slides/_rels/slide49.xml.rels><?xml version="1.0" encoding="UTF-8" standalone="yes"?>
<Relationships xmlns="http://schemas.openxmlformats.org/package/2006/relationships"><Relationship Id="rId117" Type="http://schemas.openxmlformats.org/officeDocument/2006/relationships/customXml" Target="../ink/ink1975.xml"/><Relationship Id="rId299" Type="http://schemas.openxmlformats.org/officeDocument/2006/relationships/customXml" Target="../ink/ink2066.xml"/><Relationship Id="rId21" Type="http://schemas.openxmlformats.org/officeDocument/2006/relationships/customXml" Target="../ink/ink1927.xml"/><Relationship Id="rId63" Type="http://schemas.openxmlformats.org/officeDocument/2006/relationships/customXml" Target="../ink/ink1948.xml"/><Relationship Id="rId159" Type="http://schemas.openxmlformats.org/officeDocument/2006/relationships/customXml" Target="../ink/ink1996.xml"/><Relationship Id="rId324" Type="http://schemas.openxmlformats.org/officeDocument/2006/relationships/image" Target="../media/image3393.png"/><Relationship Id="rId366" Type="http://schemas.openxmlformats.org/officeDocument/2006/relationships/image" Target="../media/image3414.png"/><Relationship Id="rId170" Type="http://schemas.openxmlformats.org/officeDocument/2006/relationships/image" Target="../media/image3316.png"/><Relationship Id="rId226" Type="http://schemas.openxmlformats.org/officeDocument/2006/relationships/image" Target="../media/image3344.png"/><Relationship Id="rId268" Type="http://schemas.openxmlformats.org/officeDocument/2006/relationships/image" Target="../media/image3365.png"/><Relationship Id="rId32" Type="http://schemas.openxmlformats.org/officeDocument/2006/relationships/image" Target="../media/image3247.png"/><Relationship Id="rId74" Type="http://schemas.openxmlformats.org/officeDocument/2006/relationships/image" Target="../media/image3268.png"/><Relationship Id="rId128" Type="http://schemas.openxmlformats.org/officeDocument/2006/relationships/image" Target="../media/image3295.png"/><Relationship Id="rId335" Type="http://schemas.openxmlformats.org/officeDocument/2006/relationships/customXml" Target="../ink/ink2084.xml"/><Relationship Id="rId5" Type="http://schemas.openxmlformats.org/officeDocument/2006/relationships/customXml" Target="../ink/ink1919.xml"/><Relationship Id="rId181" Type="http://schemas.openxmlformats.org/officeDocument/2006/relationships/customXml" Target="../ink/ink2007.xml"/><Relationship Id="rId237" Type="http://schemas.openxmlformats.org/officeDocument/2006/relationships/customXml" Target="../ink/ink2035.xml"/><Relationship Id="rId279" Type="http://schemas.openxmlformats.org/officeDocument/2006/relationships/customXml" Target="../ink/ink2056.xml"/><Relationship Id="rId43" Type="http://schemas.openxmlformats.org/officeDocument/2006/relationships/customXml" Target="../ink/ink1938.xml"/><Relationship Id="rId139" Type="http://schemas.openxmlformats.org/officeDocument/2006/relationships/customXml" Target="../ink/ink1986.xml"/><Relationship Id="rId290" Type="http://schemas.openxmlformats.org/officeDocument/2006/relationships/image" Target="../media/image3376.png"/><Relationship Id="rId304" Type="http://schemas.openxmlformats.org/officeDocument/2006/relationships/image" Target="../media/image3383.png"/><Relationship Id="rId346" Type="http://schemas.openxmlformats.org/officeDocument/2006/relationships/image" Target="../media/image3404.png"/><Relationship Id="rId85" Type="http://schemas.openxmlformats.org/officeDocument/2006/relationships/customXml" Target="../ink/ink1959.xml"/><Relationship Id="rId150" Type="http://schemas.openxmlformats.org/officeDocument/2006/relationships/image" Target="../media/image3306.png"/><Relationship Id="rId192" Type="http://schemas.openxmlformats.org/officeDocument/2006/relationships/image" Target="../media/image3327.png"/><Relationship Id="rId206" Type="http://schemas.openxmlformats.org/officeDocument/2006/relationships/image" Target="../media/image3334.png"/><Relationship Id="rId248" Type="http://schemas.openxmlformats.org/officeDocument/2006/relationships/image" Target="../media/image3355.png"/><Relationship Id="rId12" Type="http://schemas.openxmlformats.org/officeDocument/2006/relationships/image" Target="../media/image3237.png"/><Relationship Id="rId108" Type="http://schemas.openxmlformats.org/officeDocument/2006/relationships/image" Target="../media/image3285.png"/><Relationship Id="rId315" Type="http://schemas.openxmlformats.org/officeDocument/2006/relationships/customXml" Target="../ink/ink2074.xml"/><Relationship Id="rId357" Type="http://schemas.openxmlformats.org/officeDocument/2006/relationships/customXml" Target="../ink/ink2095.xml"/><Relationship Id="rId54" Type="http://schemas.openxmlformats.org/officeDocument/2006/relationships/image" Target="../media/image3258.png"/><Relationship Id="rId96" Type="http://schemas.openxmlformats.org/officeDocument/2006/relationships/image" Target="../media/image3279.png"/><Relationship Id="rId161" Type="http://schemas.openxmlformats.org/officeDocument/2006/relationships/customXml" Target="../ink/ink1997.xml"/><Relationship Id="rId217" Type="http://schemas.openxmlformats.org/officeDocument/2006/relationships/customXml" Target="../ink/ink2025.xml"/><Relationship Id="rId259" Type="http://schemas.openxmlformats.org/officeDocument/2006/relationships/customXml" Target="../ink/ink2046.xml"/><Relationship Id="rId23" Type="http://schemas.openxmlformats.org/officeDocument/2006/relationships/customXml" Target="../ink/ink1928.xml"/><Relationship Id="rId119" Type="http://schemas.openxmlformats.org/officeDocument/2006/relationships/customXml" Target="../ink/ink1976.xml"/><Relationship Id="rId270" Type="http://schemas.openxmlformats.org/officeDocument/2006/relationships/image" Target="../media/image3366.png"/><Relationship Id="rId326" Type="http://schemas.openxmlformats.org/officeDocument/2006/relationships/image" Target="../media/image3394.png"/><Relationship Id="rId65" Type="http://schemas.openxmlformats.org/officeDocument/2006/relationships/customXml" Target="../ink/ink1949.xml"/><Relationship Id="rId130" Type="http://schemas.openxmlformats.org/officeDocument/2006/relationships/image" Target="../media/image3296.png"/><Relationship Id="rId368" Type="http://schemas.openxmlformats.org/officeDocument/2006/relationships/image" Target="../media/image3415.png"/><Relationship Id="rId172" Type="http://schemas.openxmlformats.org/officeDocument/2006/relationships/image" Target="../media/image3317.png"/><Relationship Id="rId228" Type="http://schemas.openxmlformats.org/officeDocument/2006/relationships/image" Target="../media/image3345.png"/><Relationship Id="rId281" Type="http://schemas.openxmlformats.org/officeDocument/2006/relationships/customXml" Target="../ink/ink2057.xml"/><Relationship Id="rId337" Type="http://schemas.openxmlformats.org/officeDocument/2006/relationships/customXml" Target="../ink/ink2085.xml"/><Relationship Id="rId34" Type="http://schemas.openxmlformats.org/officeDocument/2006/relationships/image" Target="../media/image3248.png"/><Relationship Id="rId76" Type="http://schemas.openxmlformats.org/officeDocument/2006/relationships/image" Target="../media/image3269.png"/><Relationship Id="rId141" Type="http://schemas.openxmlformats.org/officeDocument/2006/relationships/customXml" Target="../ink/ink1987.xml"/><Relationship Id="rId7" Type="http://schemas.openxmlformats.org/officeDocument/2006/relationships/customXml" Target="../ink/ink1920.xml"/><Relationship Id="rId183" Type="http://schemas.openxmlformats.org/officeDocument/2006/relationships/customXml" Target="../ink/ink2008.xml"/><Relationship Id="rId239" Type="http://schemas.openxmlformats.org/officeDocument/2006/relationships/customXml" Target="../ink/ink2036.xml"/><Relationship Id="rId250" Type="http://schemas.openxmlformats.org/officeDocument/2006/relationships/image" Target="../media/image3356.png"/><Relationship Id="rId292" Type="http://schemas.openxmlformats.org/officeDocument/2006/relationships/image" Target="../media/image3377.png"/><Relationship Id="rId306" Type="http://schemas.openxmlformats.org/officeDocument/2006/relationships/image" Target="../media/image3384.png"/><Relationship Id="rId45" Type="http://schemas.openxmlformats.org/officeDocument/2006/relationships/customXml" Target="../ink/ink1939.xml"/><Relationship Id="rId87" Type="http://schemas.openxmlformats.org/officeDocument/2006/relationships/customXml" Target="../ink/ink1960.xml"/><Relationship Id="rId110" Type="http://schemas.openxmlformats.org/officeDocument/2006/relationships/image" Target="../media/image3286.png"/><Relationship Id="rId348" Type="http://schemas.openxmlformats.org/officeDocument/2006/relationships/image" Target="../media/image3405.png"/><Relationship Id="rId152" Type="http://schemas.openxmlformats.org/officeDocument/2006/relationships/image" Target="../media/image3307.png"/><Relationship Id="rId194" Type="http://schemas.openxmlformats.org/officeDocument/2006/relationships/image" Target="../media/image3328.png"/><Relationship Id="rId208" Type="http://schemas.openxmlformats.org/officeDocument/2006/relationships/image" Target="../media/image3335.png"/><Relationship Id="rId261" Type="http://schemas.openxmlformats.org/officeDocument/2006/relationships/customXml" Target="../ink/ink2047.xml"/><Relationship Id="rId14" Type="http://schemas.openxmlformats.org/officeDocument/2006/relationships/image" Target="../media/image3238.png"/><Relationship Id="rId56" Type="http://schemas.openxmlformats.org/officeDocument/2006/relationships/image" Target="../media/image3259.png"/><Relationship Id="rId317" Type="http://schemas.openxmlformats.org/officeDocument/2006/relationships/customXml" Target="../ink/ink2075.xml"/><Relationship Id="rId359" Type="http://schemas.openxmlformats.org/officeDocument/2006/relationships/customXml" Target="../ink/ink2096.xml"/><Relationship Id="rId98" Type="http://schemas.openxmlformats.org/officeDocument/2006/relationships/image" Target="../media/image3280.png"/><Relationship Id="rId121" Type="http://schemas.openxmlformats.org/officeDocument/2006/relationships/customXml" Target="../ink/ink1977.xml"/><Relationship Id="rId163" Type="http://schemas.openxmlformats.org/officeDocument/2006/relationships/customXml" Target="../ink/ink1998.xml"/><Relationship Id="rId219" Type="http://schemas.openxmlformats.org/officeDocument/2006/relationships/customXml" Target="../ink/ink2026.xml"/><Relationship Id="rId370" Type="http://schemas.openxmlformats.org/officeDocument/2006/relationships/image" Target="../media/image3416.png"/><Relationship Id="rId230" Type="http://schemas.openxmlformats.org/officeDocument/2006/relationships/image" Target="../media/image3346.png"/><Relationship Id="rId25" Type="http://schemas.openxmlformats.org/officeDocument/2006/relationships/customXml" Target="../ink/ink1929.xml"/><Relationship Id="rId67" Type="http://schemas.openxmlformats.org/officeDocument/2006/relationships/customXml" Target="../ink/ink1950.xml"/><Relationship Id="rId272" Type="http://schemas.openxmlformats.org/officeDocument/2006/relationships/image" Target="../media/image3367.png"/><Relationship Id="rId328" Type="http://schemas.openxmlformats.org/officeDocument/2006/relationships/image" Target="../media/image3395.png"/><Relationship Id="rId132" Type="http://schemas.openxmlformats.org/officeDocument/2006/relationships/image" Target="../media/image3297.png"/><Relationship Id="rId174" Type="http://schemas.openxmlformats.org/officeDocument/2006/relationships/image" Target="../media/image3318.png"/><Relationship Id="rId241" Type="http://schemas.openxmlformats.org/officeDocument/2006/relationships/customXml" Target="../ink/ink2037.xml"/><Relationship Id="rId36" Type="http://schemas.openxmlformats.org/officeDocument/2006/relationships/image" Target="../media/image3249.png"/><Relationship Id="rId283" Type="http://schemas.openxmlformats.org/officeDocument/2006/relationships/customXml" Target="../ink/ink2058.xml"/><Relationship Id="rId339" Type="http://schemas.openxmlformats.org/officeDocument/2006/relationships/customXml" Target="../ink/ink2086.xml"/><Relationship Id="rId78" Type="http://schemas.openxmlformats.org/officeDocument/2006/relationships/image" Target="../media/image3270.png"/><Relationship Id="rId99" Type="http://schemas.openxmlformats.org/officeDocument/2006/relationships/customXml" Target="../ink/ink1966.xml"/><Relationship Id="rId101" Type="http://schemas.openxmlformats.org/officeDocument/2006/relationships/customXml" Target="../ink/ink1967.xml"/><Relationship Id="rId122" Type="http://schemas.openxmlformats.org/officeDocument/2006/relationships/image" Target="../media/image3292.png"/><Relationship Id="rId143" Type="http://schemas.openxmlformats.org/officeDocument/2006/relationships/customXml" Target="../ink/ink1988.xml"/><Relationship Id="rId164" Type="http://schemas.openxmlformats.org/officeDocument/2006/relationships/image" Target="../media/image3313.png"/><Relationship Id="rId185" Type="http://schemas.openxmlformats.org/officeDocument/2006/relationships/customXml" Target="../ink/ink2009.xml"/><Relationship Id="rId350" Type="http://schemas.openxmlformats.org/officeDocument/2006/relationships/image" Target="../media/image3406.png"/><Relationship Id="rId371" Type="http://schemas.openxmlformats.org/officeDocument/2006/relationships/customXml" Target="../ink/ink2102.xml"/><Relationship Id="rId9" Type="http://schemas.openxmlformats.org/officeDocument/2006/relationships/customXml" Target="../ink/ink1921.xml"/><Relationship Id="rId210" Type="http://schemas.openxmlformats.org/officeDocument/2006/relationships/image" Target="../media/image3336.png"/><Relationship Id="rId26" Type="http://schemas.openxmlformats.org/officeDocument/2006/relationships/image" Target="../media/image3244.png"/><Relationship Id="rId231" Type="http://schemas.openxmlformats.org/officeDocument/2006/relationships/customXml" Target="../ink/ink2032.xml"/><Relationship Id="rId252" Type="http://schemas.openxmlformats.org/officeDocument/2006/relationships/image" Target="../media/image3357.png"/><Relationship Id="rId273" Type="http://schemas.openxmlformats.org/officeDocument/2006/relationships/customXml" Target="../ink/ink2053.xml"/><Relationship Id="rId294" Type="http://schemas.openxmlformats.org/officeDocument/2006/relationships/image" Target="../media/image3378.png"/><Relationship Id="rId308" Type="http://schemas.openxmlformats.org/officeDocument/2006/relationships/image" Target="../media/image3385.png"/><Relationship Id="rId329" Type="http://schemas.openxmlformats.org/officeDocument/2006/relationships/customXml" Target="../ink/ink2081.xml"/><Relationship Id="rId47" Type="http://schemas.openxmlformats.org/officeDocument/2006/relationships/customXml" Target="../ink/ink1940.xml"/><Relationship Id="rId68" Type="http://schemas.openxmlformats.org/officeDocument/2006/relationships/image" Target="../media/image3265.png"/><Relationship Id="rId89" Type="http://schemas.openxmlformats.org/officeDocument/2006/relationships/customXml" Target="../ink/ink1961.xml"/><Relationship Id="rId112" Type="http://schemas.openxmlformats.org/officeDocument/2006/relationships/image" Target="../media/image3287.png"/><Relationship Id="rId133" Type="http://schemas.openxmlformats.org/officeDocument/2006/relationships/customXml" Target="../ink/ink1983.xml"/><Relationship Id="rId154" Type="http://schemas.openxmlformats.org/officeDocument/2006/relationships/image" Target="../media/image3308.png"/><Relationship Id="rId175" Type="http://schemas.openxmlformats.org/officeDocument/2006/relationships/customXml" Target="../ink/ink2004.xml"/><Relationship Id="rId340" Type="http://schemas.openxmlformats.org/officeDocument/2006/relationships/image" Target="../media/image3401.png"/><Relationship Id="rId361" Type="http://schemas.openxmlformats.org/officeDocument/2006/relationships/customXml" Target="../ink/ink2097.xml"/><Relationship Id="rId196" Type="http://schemas.openxmlformats.org/officeDocument/2006/relationships/image" Target="../media/image3329.png"/><Relationship Id="rId200" Type="http://schemas.openxmlformats.org/officeDocument/2006/relationships/image" Target="../media/image3331.png"/><Relationship Id="rId16" Type="http://schemas.openxmlformats.org/officeDocument/2006/relationships/image" Target="../media/image3239.png"/><Relationship Id="rId221" Type="http://schemas.openxmlformats.org/officeDocument/2006/relationships/customXml" Target="../ink/ink2027.xml"/><Relationship Id="rId242" Type="http://schemas.openxmlformats.org/officeDocument/2006/relationships/image" Target="../media/image3352.png"/><Relationship Id="rId263" Type="http://schemas.openxmlformats.org/officeDocument/2006/relationships/customXml" Target="../ink/ink2048.xml"/><Relationship Id="rId284" Type="http://schemas.openxmlformats.org/officeDocument/2006/relationships/image" Target="../media/image3373.png"/><Relationship Id="rId319" Type="http://schemas.openxmlformats.org/officeDocument/2006/relationships/customXml" Target="../ink/ink2076.xml"/><Relationship Id="rId37" Type="http://schemas.openxmlformats.org/officeDocument/2006/relationships/customXml" Target="../ink/ink1935.xml"/><Relationship Id="rId58" Type="http://schemas.openxmlformats.org/officeDocument/2006/relationships/image" Target="../media/image3260.png"/><Relationship Id="rId79" Type="http://schemas.openxmlformats.org/officeDocument/2006/relationships/customXml" Target="../ink/ink1956.xml"/><Relationship Id="rId102" Type="http://schemas.openxmlformats.org/officeDocument/2006/relationships/image" Target="../media/image3282.png"/><Relationship Id="rId123" Type="http://schemas.openxmlformats.org/officeDocument/2006/relationships/customXml" Target="../ink/ink1978.xml"/><Relationship Id="rId144" Type="http://schemas.openxmlformats.org/officeDocument/2006/relationships/image" Target="../media/image3303.png"/><Relationship Id="rId330" Type="http://schemas.openxmlformats.org/officeDocument/2006/relationships/image" Target="../media/image3396.png"/><Relationship Id="rId90" Type="http://schemas.openxmlformats.org/officeDocument/2006/relationships/image" Target="../media/image3276.png"/><Relationship Id="rId165" Type="http://schemas.openxmlformats.org/officeDocument/2006/relationships/customXml" Target="../ink/ink1999.xml"/><Relationship Id="rId186" Type="http://schemas.openxmlformats.org/officeDocument/2006/relationships/image" Target="../media/image3324.png"/><Relationship Id="rId351" Type="http://schemas.openxmlformats.org/officeDocument/2006/relationships/customXml" Target="../ink/ink2092.xml"/><Relationship Id="rId372" Type="http://schemas.openxmlformats.org/officeDocument/2006/relationships/image" Target="../media/image3417.png"/><Relationship Id="rId211" Type="http://schemas.openxmlformats.org/officeDocument/2006/relationships/customXml" Target="../ink/ink2022.xml"/><Relationship Id="rId232" Type="http://schemas.openxmlformats.org/officeDocument/2006/relationships/image" Target="../media/image3347.png"/><Relationship Id="rId253" Type="http://schemas.openxmlformats.org/officeDocument/2006/relationships/customXml" Target="../ink/ink2043.xml"/><Relationship Id="rId274" Type="http://schemas.openxmlformats.org/officeDocument/2006/relationships/image" Target="../media/image3368.png"/><Relationship Id="rId295" Type="http://schemas.openxmlformats.org/officeDocument/2006/relationships/customXml" Target="../ink/ink2064.xml"/><Relationship Id="rId309" Type="http://schemas.openxmlformats.org/officeDocument/2006/relationships/customXml" Target="../ink/ink2071.xml"/><Relationship Id="rId27" Type="http://schemas.openxmlformats.org/officeDocument/2006/relationships/customXml" Target="../ink/ink1930.xml"/><Relationship Id="rId48" Type="http://schemas.openxmlformats.org/officeDocument/2006/relationships/image" Target="../media/image3255.png"/><Relationship Id="rId69" Type="http://schemas.openxmlformats.org/officeDocument/2006/relationships/customXml" Target="../ink/ink1951.xml"/><Relationship Id="rId113" Type="http://schemas.openxmlformats.org/officeDocument/2006/relationships/customXml" Target="../ink/ink1973.xml"/><Relationship Id="rId134" Type="http://schemas.openxmlformats.org/officeDocument/2006/relationships/image" Target="../media/image3298.png"/><Relationship Id="rId320" Type="http://schemas.openxmlformats.org/officeDocument/2006/relationships/image" Target="../media/image3391.png"/><Relationship Id="rId80" Type="http://schemas.openxmlformats.org/officeDocument/2006/relationships/image" Target="../media/image3271.png"/><Relationship Id="rId155" Type="http://schemas.openxmlformats.org/officeDocument/2006/relationships/customXml" Target="../ink/ink1994.xml"/><Relationship Id="rId176" Type="http://schemas.openxmlformats.org/officeDocument/2006/relationships/image" Target="../media/image3319.png"/><Relationship Id="rId197" Type="http://schemas.openxmlformats.org/officeDocument/2006/relationships/customXml" Target="../ink/ink2015.xml"/><Relationship Id="rId341" Type="http://schemas.openxmlformats.org/officeDocument/2006/relationships/customXml" Target="../ink/ink2087.xml"/><Relationship Id="rId362" Type="http://schemas.openxmlformats.org/officeDocument/2006/relationships/image" Target="../media/image3412.png"/><Relationship Id="rId201" Type="http://schemas.openxmlformats.org/officeDocument/2006/relationships/customXml" Target="../ink/ink2017.xml"/><Relationship Id="rId222" Type="http://schemas.openxmlformats.org/officeDocument/2006/relationships/image" Target="../media/image3342.png"/><Relationship Id="rId243" Type="http://schemas.openxmlformats.org/officeDocument/2006/relationships/customXml" Target="../ink/ink2038.xml"/><Relationship Id="rId264" Type="http://schemas.openxmlformats.org/officeDocument/2006/relationships/image" Target="../media/image3363.png"/><Relationship Id="rId285" Type="http://schemas.openxmlformats.org/officeDocument/2006/relationships/customXml" Target="../ink/ink2059.xml"/><Relationship Id="rId17" Type="http://schemas.openxmlformats.org/officeDocument/2006/relationships/customXml" Target="../ink/ink1925.xml"/><Relationship Id="rId38" Type="http://schemas.openxmlformats.org/officeDocument/2006/relationships/image" Target="../media/image3250.png"/><Relationship Id="rId59" Type="http://schemas.openxmlformats.org/officeDocument/2006/relationships/customXml" Target="../ink/ink1946.xml"/><Relationship Id="rId103" Type="http://schemas.openxmlformats.org/officeDocument/2006/relationships/customXml" Target="../ink/ink1968.xml"/><Relationship Id="rId124" Type="http://schemas.openxmlformats.org/officeDocument/2006/relationships/image" Target="../media/image3293.png"/><Relationship Id="rId310" Type="http://schemas.openxmlformats.org/officeDocument/2006/relationships/image" Target="../media/image3386.png"/><Relationship Id="rId70" Type="http://schemas.openxmlformats.org/officeDocument/2006/relationships/image" Target="../media/image3266.png"/><Relationship Id="rId91" Type="http://schemas.openxmlformats.org/officeDocument/2006/relationships/customXml" Target="../ink/ink1962.xml"/><Relationship Id="rId145" Type="http://schemas.openxmlformats.org/officeDocument/2006/relationships/customXml" Target="../ink/ink1989.xml"/><Relationship Id="rId166" Type="http://schemas.openxmlformats.org/officeDocument/2006/relationships/image" Target="../media/image3314.png"/><Relationship Id="rId187" Type="http://schemas.openxmlformats.org/officeDocument/2006/relationships/customXml" Target="../ink/ink2010.xml"/><Relationship Id="rId331" Type="http://schemas.openxmlformats.org/officeDocument/2006/relationships/customXml" Target="../ink/ink2082.xml"/><Relationship Id="rId352" Type="http://schemas.openxmlformats.org/officeDocument/2006/relationships/image" Target="../media/image3407.png"/><Relationship Id="rId373" Type="http://schemas.openxmlformats.org/officeDocument/2006/relationships/customXml" Target="../ink/ink2103.xml"/><Relationship Id="rId1" Type="http://schemas.openxmlformats.org/officeDocument/2006/relationships/slideLayout" Target="../slideLayouts/slideLayout7.xml"/><Relationship Id="rId212" Type="http://schemas.openxmlformats.org/officeDocument/2006/relationships/image" Target="../media/image3337.png"/><Relationship Id="rId233" Type="http://schemas.openxmlformats.org/officeDocument/2006/relationships/customXml" Target="../ink/ink2033.xml"/><Relationship Id="rId254" Type="http://schemas.openxmlformats.org/officeDocument/2006/relationships/image" Target="../media/image3358.png"/><Relationship Id="rId28" Type="http://schemas.openxmlformats.org/officeDocument/2006/relationships/image" Target="../media/image3245.png"/><Relationship Id="rId49" Type="http://schemas.openxmlformats.org/officeDocument/2006/relationships/customXml" Target="../ink/ink1941.xml"/><Relationship Id="rId114" Type="http://schemas.openxmlformats.org/officeDocument/2006/relationships/image" Target="../media/image3288.png"/><Relationship Id="rId275" Type="http://schemas.openxmlformats.org/officeDocument/2006/relationships/customXml" Target="../ink/ink2054.xml"/><Relationship Id="rId296" Type="http://schemas.openxmlformats.org/officeDocument/2006/relationships/image" Target="../media/image3379.png"/><Relationship Id="rId300" Type="http://schemas.openxmlformats.org/officeDocument/2006/relationships/image" Target="../media/image3381.png"/><Relationship Id="rId60" Type="http://schemas.openxmlformats.org/officeDocument/2006/relationships/image" Target="../media/image3261.png"/><Relationship Id="rId81" Type="http://schemas.openxmlformats.org/officeDocument/2006/relationships/customXml" Target="../ink/ink1957.xml"/><Relationship Id="rId135" Type="http://schemas.openxmlformats.org/officeDocument/2006/relationships/customXml" Target="../ink/ink1984.xml"/><Relationship Id="rId156" Type="http://schemas.openxmlformats.org/officeDocument/2006/relationships/image" Target="../media/image3309.png"/><Relationship Id="rId177" Type="http://schemas.openxmlformats.org/officeDocument/2006/relationships/customXml" Target="../ink/ink2005.xml"/><Relationship Id="rId198" Type="http://schemas.openxmlformats.org/officeDocument/2006/relationships/image" Target="../media/image3330.png"/><Relationship Id="rId321" Type="http://schemas.openxmlformats.org/officeDocument/2006/relationships/customXml" Target="../ink/ink2077.xml"/><Relationship Id="rId342" Type="http://schemas.openxmlformats.org/officeDocument/2006/relationships/image" Target="../media/image3402.png"/><Relationship Id="rId363" Type="http://schemas.openxmlformats.org/officeDocument/2006/relationships/customXml" Target="../ink/ink2098.xml"/><Relationship Id="rId202" Type="http://schemas.openxmlformats.org/officeDocument/2006/relationships/image" Target="../media/image3332.png"/><Relationship Id="rId223" Type="http://schemas.openxmlformats.org/officeDocument/2006/relationships/customXml" Target="../ink/ink2028.xml"/><Relationship Id="rId244" Type="http://schemas.openxmlformats.org/officeDocument/2006/relationships/image" Target="../media/image3353.png"/><Relationship Id="rId18" Type="http://schemas.openxmlformats.org/officeDocument/2006/relationships/image" Target="../media/image3240.png"/><Relationship Id="rId39" Type="http://schemas.openxmlformats.org/officeDocument/2006/relationships/customXml" Target="../ink/ink1936.xml"/><Relationship Id="rId265" Type="http://schemas.openxmlformats.org/officeDocument/2006/relationships/customXml" Target="../ink/ink2049.xml"/><Relationship Id="rId286" Type="http://schemas.openxmlformats.org/officeDocument/2006/relationships/image" Target="../media/image3374.png"/><Relationship Id="rId50" Type="http://schemas.openxmlformats.org/officeDocument/2006/relationships/image" Target="../media/image3256.png"/><Relationship Id="rId104" Type="http://schemas.openxmlformats.org/officeDocument/2006/relationships/image" Target="../media/image3283.png"/><Relationship Id="rId125" Type="http://schemas.openxmlformats.org/officeDocument/2006/relationships/customXml" Target="../ink/ink1979.xml"/><Relationship Id="rId146" Type="http://schemas.openxmlformats.org/officeDocument/2006/relationships/image" Target="../media/image3304.png"/><Relationship Id="rId167" Type="http://schemas.openxmlformats.org/officeDocument/2006/relationships/customXml" Target="../ink/ink2000.xml"/><Relationship Id="rId188" Type="http://schemas.openxmlformats.org/officeDocument/2006/relationships/image" Target="../media/image3325.png"/><Relationship Id="rId311" Type="http://schemas.openxmlformats.org/officeDocument/2006/relationships/customXml" Target="../ink/ink2072.xml"/><Relationship Id="rId332" Type="http://schemas.openxmlformats.org/officeDocument/2006/relationships/image" Target="../media/image3397.png"/><Relationship Id="rId353" Type="http://schemas.openxmlformats.org/officeDocument/2006/relationships/customXml" Target="../ink/ink2093.xml"/><Relationship Id="rId374" Type="http://schemas.openxmlformats.org/officeDocument/2006/relationships/image" Target="../media/image3418.png"/><Relationship Id="rId71" Type="http://schemas.openxmlformats.org/officeDocument/2006/relationships/customXml" Target="../ink/ink1952.xml"/><Relationship Id="rId92" Type="http://schemas.openxmlformats.org/officeDocument/2006/relationships/image" Target="../media/image3277.png"/><Relationship Id="rId213" Type="http://schemas.openxmlformats.org/officeDocument/2006/relationships/customXml" Target="../ink/ink2023.xml"/><Relationship Id="rId234" Type="http://schemas.openxmlformats.org/officeDocument/2006/relationships/image" Target="../media/image3348.png"/><Relationship Id="rId2" Type="http://schemas.openxmlformats.org/officeDocument/2006/relationships/image" Target="../media/image559.png"/><Relationship Id="rId29" Type="http://schemas.openxmlformats.org/officeDocument/2006/relationships/customXml" Target="../ink/ink1931.xml"/><Relationship Id="rId255" Type="http://schemas.openxmlformats.org/officeDocument/2006/relationships/customXml" Target="../ink/ink2044.xml"/><Relationship Id="rId276" Type="http://schemas.openxmlformats.org/officeDocument/2006/relationships/image" Target="../media/image3369.png"/><Relationship Id="rId297" Type="http://schemas.openxmlformats.org/officeDocument/2006/relationships/customXml" Target="../ink/ink2065.xml"/><Relationship Id="rId40" Type="http://schemas.openxmlformats.org/officeDocument/2006/relationships/image" Target="../media/image3251.png"/><Relationship Id="rId115" Type="http://schemas.openxmlformats.org/officeDocument/2006/relationships/customXml" Target="../ink/ink1974.xml"/><Relationship Id="rId136" Type="http://schemas.openxmlformats.org/officeDocument/2006/relationships/image" Target="../media/image3299.png"/><Relationship Id="rId157" Type="http://schemas.openxmlformats.org/officeDocument/2006/relationships/customXml" Target="../ink/ink1995.xml"/><Relationship Id="rId178" Type="http://schemas.openxmlformats.org/officeDocument/2006/relationships/image" Target="../media/image3320.png"/><Relationship Id="rId301" Type="http://schemas.openxmlformats.org/officeDocument/2006/relationships/customXml" Target="../ink/ink2067.xml"/><Relationship Id="rId322" Type="http://schemas.openxmlformats.org/officeDocument/2006/relationships/image" Target="../media/image3392.png"/><Relationship Id="rId343" Type="http://schemas.openxmlformats.org/officeDocument/2006/relationships/customXml" Target="../ink/ink2088.xml"/><Relationship Id="rId364" Type="http://schemas.openxmlformats.org/officeDocument/2006/relationships/image" Target="../media/image3413.png"/><Relationship Id="rId61" Type="http://schemas.openxmlformats.org/officeDocument/2006/relationships/customXml" Target="../ink/ink1947.xml"/><Relationship Id="rId82" Type="http://schemas.openxmlformats.org/officeDocument/2006/relationships/image" Target="../media/image3272.png"/><Relationship Id="rId199" Type="http://schemas.openxmlformats.org/officeDocument/2006/relationships/customXml" Target="../ink/ink2016.xml"/><Relationship Id="rId203" Type="http://schemas.openxmlformats.org/officeDocument/2006/relationships/customXml" Target="../ink/ink2018.xml"/><Relationship Id="rId19" Type="http://schemas.openxmlformats.org/officeDocument/2006/relationships/customXml" Target="../ink/ink1926.xml"/><Relationship Id="rId224" Type="http://schemas.openxmlformats.org/officeDocument/2006/relationships/image" Target="../media/image3343.png"/><Relationship Id="rId245" Type="http://schemas.openxmlformats.org/officeDocument/2006/relationships/customXml" Target="../ink/ink2039.xml"/><Relationship Id="rId266" Type="http://schemas.openxmlformats.org/officeDocument/2006/relationships/image" Target="../media/image3364.png"/><Relationship Id="rId287" Type="http://schemas.openxmlformats.org/officeDocument/2006/relationships/customXml" Target="../ink/ink2060.xml"/><Relationship Id="rId30" Type="http://schemas.openxmlformats.org/officeDocument/2006/relationships/image" Target="../media/image3246.png"/><Relationship Id="rId105" Type="http://schemas.openxmlformats.org/officeDocument/2006/relationships/customXml" Target="../ink/ink1969.xml"/><Relationship Id="rId126" Type="http://schemas.openxmlformats.org/officeDocument/2006/relationships/image" Target="../media/image3294.png"/><Relationship Id="rId147" Type="http://schemas.openxmlformats.org/officeDocument/2006/relationships/customXml" Target="../ink/ink1990.xml"/><Relationship Id="rId168" Type="http://schemas.openxmlformats.org/officeDocument/2006/relationships/image" Target="../media/image3315.png"/><Relationship Id="rId312" Type="http://schemas.openxmlformats.org/officeDocument/2006/relationships/image" Target="../media/image3387.png"/><Relationship Id="rId333" Type="http://schemas.openxmlformats.org/officeDocument/2006/relationships/customXml" Target="../ink/ink2083.xml"/><Relationship Id="rId354" Type="http://schemas.openxmlformats.org/officeDocument/2006/relationships/image" Target="../media/image3408.png"/><Relationship Id="rId51" Type="http://schemas.openxmlformats.org/officeDocument/2006/relationships/customXml" Target="../ink/ink1942.xml"/><Relationship Id="rId72" Type="http://schemas.openxmlformats.org/officeDocument/2006/relationships/image" Target="../media/image3267.png"/><Relationship Id="rId93" Type="http://schemas.openxmlformats.org/officeDocument/2006/relationships/customXml" Target="../ink/ink1963.xml"/><Relationship Id="rId189" Type="http://schemas.openxmlformats.org/officeDocument/2006/relationships/customXml" Target="../ink/ink2011.xml"/><Relationship Id="rId3" Type="http://schemas.openxmlformats.org/officeDocument/2006/relationships/customXml" Target="../ink/ink1918.xml"/><Relationship Id="rId214" Type="http://schemas.openxmlformats.org/officeDocument/2006/relationships/image" Target="../media/image3338.png"/><Relationship Id="rId235" Type="http://schemas.openxmlformats.org/officeDocument/2006/relationships/customXml" Target="../ink/ink2034.xml"/><Relationship Id="rId256" Type="http://schemas.openxmlformats.org/officeDocument/2006/relationships/image" Target="../media/image3359.png"/><Relationship Id="rId277" Type="http://schemas.openxmlformats.org/officeDocument/2006/relationships/customXml" Target="../ink/ink2055.xml"/><Relationship Id="rId298" Type="http://schemas.openxmlformats.org/officeDocument/2006/relationships/image" Target="../media/image3380.png"/><Relationship Id="rId116" Type="http://schemas.openxmlformats.org/officeDocument/2006/relationships/image" Target="../media/image3289.png"/><Relationship Id="rId137" Type="http://schemas.openxmlformats.org/officeDocument/2006/relationships/customXml" Target="../ink/ink1985.xml"/><Relationship Id="rId158" Type="http://schemas.openxmlformats.org/officeDocument/2006/relationships/image" Target="../media/image3310.png"/><Relationship Id="rId302" Type="http://schemas.openxmlformats.org/officeDocument/2006/relationships/image" Target="../media/image3382.png"/><Relationship Id="rId323" Type="http://schemas.openxmlformats.org/officeDocument/2006/relationships/customXml" Target="../ink/ink2078.xml"/><Relationship Id="rId344" Type="http://schemas.openxmlformats.org/officeDocument/2006/relationships/image" Target="../media/image3403.png"/><Relationship Id="rId20" Type="http://schemas.openxmlformats.org/officeDocument/2006/relationships/image" Target="../media/image3241.png"/><Relationship Id="rId41" Type="http://schemas.openxmlformats.org/officeDocument/2006/relationships/customXml" Target="../ink/ink1937.xml"/><Relationship Id="rId62" Type="http://schemas.openxmlformats.org/officeDocument/2006/relationships/image" Target="../media/image3262.png"/><Relationship Id="rId83" Type="http://schemas.openxmlformats.org/officeDocument/2006/relationships/customXml" Target="../ink/ink1958.xml"/><Relationship Id="rId179" Type="http://schemas.openxmlformats.org/officeDocument/2006/relationships/customXml" Target="../ink/ink2006.xml"/><Relationship Id="rId365" Type="http://schemas.openxmlformats.org/officeDocument/2006/relationships/customXml" Target="../ink/ink2099.xml"/><Relationship Id="rId190" Type="http://schemas.openxmlformats.org/officeDocument/2006/relationships/image" Target="../media/image3326.png"/><Relationship Id="rId204" Type="http://schemas.openxmlformats.org/officeDocument/2006/relationships/image" Target="../media/image3333.png"/><Relationship Id="rId225" Type="http://schemas.openxmlformats.org/officeDocument/2006/relationships/customXml" Target="../ink/ink2029.xml"/><Relationship Id="rId246" Type="http://schemas.openxmlformats.org/officeDocument/2006/relationships/image" Target="../media/image3354.png"/><Relationship Id="rId267" Type="http://schemas.openxmlformats.org/officeDocument/2006/relationships/customXml" Target="../ink/ink2050.xml"/><Relationship Id="rId288" Type="http://schemas.openxmlformats.org/officeDocument/2006/relationships/image" Target="../media/image3375.png"/><Relationship Id="rId106" Type="http://schemas.openxmlformats.org/officeDocument/2006/relationships/image" Target="../media/image3284.png"/><Relationship Id="rId127" Type="http://schemas.openxmlformats.org/officeDocument/2006/relationships/customXml" Target="../ink/ink1980.xml"/><Relationship Id="rId313" Type="http://schemas.openxmlformats.org/officeDocument/2006/relationships/customXml" Target="../ink/ink2073.xml"/><Relationship Id="rId10" Type="http://schemas.openxmlformats.org/officeDocument/2006/relationships/image" Target="../media/image3236.png"/><Relationship Id="rId31" Type="http://schemas.openxmlformats.org/officeDocument/2006/relationships/customXml" Target="../ink/ink1932.xml"/><Relationship Id="rId52" Type="http://schemas.openxmlformats.org/officeDocument/2006/relationships/image" Target="../media/image3257.png"/><Relationship Id="rId73" Type="http://schemas.openxmlformats.org/officeDocument/2006/relationships/customXml" Target="../ink/ink1953.xml"/><Relationship Id="rId94" Type="http://schemas.openxmlformats.org/officeDocument/2006/relationships/image" Target="../media/image3278.png"/><Relationship Id="rId148" Type="http://schemas.openxmlformats.org/officeDocument/2006/relationships/image" Target="../media/image3305.png"/><Relationship Id="rId169" Type="http://schemas.openxmlformats.org/officeDocument/2006/relationships/customXml" Target="../ink/ink2001.xml"/><Relationship Id="rId334" Type="http://schemas.openxmlformats.org/officeDocument/2006/relationships/image" Target="../media/image3398.png"/><Relationship Id="rId355" Type="http://schemas.openxmlformats.org/officeDocument/2006/relationships/customXml" Target="../ink/ink2094.xml"/><Relationship Id="rId4" Type="http://schemas.openxmlformats.org/officeDocument/2006/relationships/image" Target="../media/image3233.png"/><Relationship Id="rId180" Type="http://schemas.openxmlformats.org/officeDocument/2006/relationships/image" Target="../media/image3321.png"/><Relationship Id="rId215" Type="http://schemas.openxmlformats.org/officeDocument/2006/relationships/customXml" Target="../ink/ink2024.xml"/><Relationship Id="rId236" Type="http://schemas.openxmlformats.org/officeDocument/2006/relationships/image" Target="../media/image3349.png"/><Relationship Id="rId257" Type="http://schemas.openxmlformats.org/officeDocument/2006/relationships/customXml" Target="../ink/ink2045.xml"/><Relationship Id="rId278" Type="http://schemas.openxmlformats.org/officeDocument/2006/relationships/image" Target="../media/image3370.png"/><Relationship Id="rId303" Type="http://schemas.openxmlformats.org/officeDocument/2006/relationships/customXml" Target="../ink/ink2068.xml"/><Relationship Id="rId42" Type="http://schemas.openxmlformats.org/officeDocument/2006/relationships/image" Target="../media/image3252.png"/><Relationship Id="rId84" Type="http://schemas.openxmlformats.org/officeDocument/2006/relationships/image" Target="../media/image3273.png"/><Relationship Id="rId138" Type="http://schemas.openxmlformats.org/officeDocument/2006/relationships/image" Target="../media/image3300.png"/><Relationship Id="rId345" Type="http://schemas.openxmlformats.org/officeDocument/2006/relationships/customXml" Target="../ink/ink2089.xml"/><Relationship Id="rId191" Type="http://schemas.openxmlformats.org/officeDocument/2006/relationships/customXml" Target="../ink/ink2012.xml"/><Relationship Id="rId205" Type="http://schemas.openxmlformats.org/officeDocument/2006/relationships/customXml" Target="../ink/ink2019.xml"/><Relationship Id="rId247" Type="http://schemas.openxmlformats.org/officeDocument/2006/relationships/customXml" Target="../ink/ink2040.xml"/><Relationship Id="rId107" Type="http://schemas.openxmlformats.org/officeDocument/2006/relationships/customXml" Target="../ink/ink1970.xml"/><Relationship Id="rId289" Type="http://schemas.openxmlformats.org/officeDocument/2006/relationships/customXml" Target="../ink/ink2061.xml"/><Relationship Id="rId11" Type="http://schemas.openxmlformats.org/officeDocument/2006/relationships/customXml" Target="../ink/ink1922.xml"/><Relationship Id="rId53" Type="http://schemas.openxmlformats.org/officeDocument/2006/relationships/customXml" Target="../ink/ink1943.xml"/><Relationship Id="rId149" Type="http://schemas.openxmlformats.org/officeDocument/2006/relationships/customXml" Target="../ink/ink1991.xml"/><Relationship Id="rId314" Type="http://schemas.openxmlformats.org/officeDocument/2006/relationships/image" Target="../media/image3388.png"/><Relationship Id="rId356" Type="http://schemas.openxmlformats.org/officeDocument/2006/relationships/image" Target="../media/image3409.png"/><Relationship Id="rId95" Type="http://schemas.openxmlformats.org/officeDocument/2006/relationships/customXml" Target="../ink/ink1964.xml"/><Relationship Id="rId160" Type="http://schemas.openxmlformats.org/officeDocument/2006/relationships/image" Target="../media/image3311.png"/><Relationship Id="rId216" Type="http://schemas.openxmlformats.org/officeDocument/2006/relationships/image" Target="../media/image3339.png"/><Relationship Id="rId258" Type="http://schemas.openxmlformats.org/officeDocument/2006/relationships/image" Target="../media/image3360.png"/><Relationship Id="rId22" Type="http://schemas.openxmlformats.org/officeDocument/2006/relationships/image" Target="../media/image3242.png"/><Relationship Id="rId64" Type="http://schemas.openxmlformats.org/officeDocument/2006/relationships/image" Target="../media/image3263.png"/><Relationship Id="rId118" Type="http://schemas.openxmlformats.org/officeDocument/2006/relationships/image" Target="../media/image3290.png"/><Relationship Id="rId325" Type="http://schemas.openxmlformats.org/officeDocument/2006/relationships/customXml" Target="../ink/ink2079.xml"/><Relationship Id="rId367" Type="http://schemas.openxmlformats.org/officeDocument/2006/relationships/customXml" Target="../ink/ink2100.xml"/><Relationship Id="rId171" Type="http://schemas.openxmlformats.org/officeDocument/2006/relationships/customXml" Target="../ink/ink2002.xml"/><Relationship Id="rId227" Type="http://schemas.openxmlformats.org/officeDocument/2006/relationships/customXml" Target="../ink/ink2030.xml"/><Relationship Id="rId269" Type="http://schemas.openxmlformats.org/officeDocument/2006/relationships/customXml" Target="../ink/ink2051.xml"/><Relationship Id="rId33" Type="http://schemas.openxmlformats.org/officeDocument/2006/relationships/customXml" Target="../ink/ink1933.xml"/><Relationship Id="rId129" Type="http://schemas.openxmlformats.org/officeDocument/2006/relationships/customXml" Target="../ink/ink1981.xml"/><Relationship Id="rId280" Type="http://schemas.openxmlformats.org/officeDocument/2006/relationships/image" Target="../media/image3371.png"/><Relationship Id="rId336" Type="http://schemas.openxmlformats.org/officeDocument/2006/relationships/image" Target="../media/image3399.png"/><Relationship Id="rId75" Type="http://schemas.openxmlformats.org/officeDocument/2006/relationships/customXml" Target="../ink/ink1954.xml"/><Relationship Id="rId140" Type="http://schemas.openxmlformats.org/officeDocument/2006/relationships/image" Target="../media/image3301.png"/><Relationship Id="rId182" Type="http://schemas.openxmlformats.org/officeDocument/2006/relationships/image" Target="../media/image3322.png"/><Relationship Id="rId6" Type="http://schemas.openxmlformats.org/officeDocument/2006/relationships/image" Target="../media/image3234.png"/><Relationship Id="rId238" Type="http://schemas.openxmlformats.org/officeDocument/2006/relationships/image" Target="../media/image3350.png"/><Relationship Id="rId291" Type="http://schemas.openxmlformats.org/officeDocument/2006/relationships/customXml" Target="../ink/ink2062.xml"/><Relationship Id="rId305" Type="http://schemas.openxmlformats.org/officeDocument/2006/relationships/customXml" Target="../ink/ink2069.xml"/><Relationship Id="rId347" Type="http://schemas.openxmlformats.org/officeDocument/2006/relationships/customXml" Target="../ink/ink2090.xml"/><Relationship Id="rId44" Type="http://schemas.openxmlformats.org/officeDocument/2006/relationships/image" Target="../media/image3253.png"/><Relationship Id="rId86" Type="http://schemas.openxmlformats.org/officeDocument/2006/relationships/image" Target="../media/image3274.png"/><Relationship Id="rId151" Type="http://schemas.openxmlformats.org/officeDocument/2006/relationships/customXml" Target="../ink/ink1992.xml"/><Relationship Id="rId193" Type="http://schemas.openxmlformats.org/officeDocument/2006/relationships/customXml" Target="../ink/ink2013.xml"/><Relationship Id="rId207" Type="http://schemas.openxmlformats.org/officeDocument/2006/relationships/customXml" Target="../ink/ink2020.xml"/><Relationship Id="rId249" Type="http://schemas.openxmlformats.org/officeDocument/2006/relationships/customXml" Target="../ink/ink2041.xml"/><Relationship Id="rId13" Type="http://schemas.openxmlformats.org/officeDocument/2006/relationships/customXml" Target="../ink/ink1923.xml"/><Relationship Id="rId109" Type="http://schemas.openxmlformats.org/officeDocument/2006/relationships/customXml" Target="../ink/ink1971.xml"/><Relationship Id="rId260" Type="http://schemas.openxmlformats.org/officeDocument/2006/relationships/image" Target="../media/image3361.png"/><Relationship Id="rId316" Type="http://schemas.openxmlformats.org/officeDocument/2006/relationships/image" Target="../media/image3389.png"/><Relationship Id="rId55" Type="http://schemas.openxmlformats.org/officeDocument/2006/relationships/customXml" Target="../ink/ink1944.xml"/><Relationship Id="rId97" Type="http://schemas.openxmlformats.org/officeDocument/2006/relationships/customXml" Target="../ink/ink1965.xml"/><Relationship Id="rId120" Type="http://schemas.openxmlformats.org/officeDocument/2006/relationships/image" Target="../media/image3291.png"/><Relationship Id="rId358" Type="http://schemas.openxmlformats.org/officeDocument/2006/relationships/image" Target="../media/image3410.png"/><Relationship Id="rId162" Type="http://schemas.openxmlformats.org/officeDocument/2006/relationships/image" Target="../media/image3312.png"/><Relationship Id="rId218" Type="http://schemas.openxmlformats.org/officeDocument/2006/relationships/image" Target="../media/image3340.png"/><Relationship Id="rId271" Type="http://schemas.openxmlformats.org/officeDocument/2006/relationships/customXml" Target="../ink/ink2052.xml"/><Relationship Id="rId24" Type="http://schemas.openxmlformats.org/officeDocument/2006/relationships/image" Target="../media/image3243.png"/><Relationship Id="rId66" Type="http://schemas.openxmlformats.org/officeDocument/2006/relationships/image" Target="../media/image3264.png"/><Relationship Id="rId131" Type="http://schemas.openxmlformats.org/officeDocument/2006/relationships/customXml" Target="../ink/ink1982.xml"/><Relationship Id="rId327" Type="http://schemas.openxmlformats.org/officeDocument/2006/relationships/customXml" Target="../ink/ink2080.xml"/><Relationship Id="rId369" Type="http://schemas.openxmlformats.org/officeDocument/2006/relationships/customXml" Target="../ink/ink2101.xml"/><Relationship Id="rId173" Type="http://schemas.openxmlformats.org/officeDocument/2006/relationships/customXml" Target="../ink/ink2003.xml"/><Relationship Id="rId229" Type="http://schemas.openxmlformats.org/officeDocument/2006/relationships/customXml" Target="../ink/ink2031.xml"/><Relationship Id="rId240" Type="http://schemas.openxmlformats.org/officeDocument/2006/relationships/image" Target="../media/image3351.png"/><Relationship Id="rId35" Type="http://schemas.openxmlformats.org/officeDocument/2006/relationships/customXml" Target="../ink/ink1934.xml"/><Relationship Id="rId77" Type="http://schemas.openxmlformats.org/officeDocument/2006/relationships/customXml" Target="../ink/ink1955.xml"/><Relationship Id="rId100" Type="http://schemas.openxmlformats.org/officeDocument/2006/relationships/image" Target="../media/image3281.png"/><Relationship Id="rId282" Type="http://schemas.openxmlformats.org/officeDocument/2006/relationships/image" Target="../media/image3372.png"/><Relationship Id="rId338" Type="http://schemas.openxmlformats.org/officeDocument/2006/relationships/image" Target="../media/image3400.png"/><Relationship Id="rId8" Type="http://schemas.openxmlformats.org/officeDocument/2006/relationships/image" Target="../media/image3235.png"/><Relationship Id="rId142" Type="http://schemas.openxmlformats.org/officeDocument/2006/relationships/image" Target="../media/image3302.png"/><Relationship Id="rId184" Type="http://schemas.openxmlformats.org/officeDocument/2006/relationships/image" Target="../media/image3323.png"/><Relationship Id="rId251" Type="http://schemas.openxmlformats.org/officeDocument/2006/relationships/customXml" Target="../ink/ink2042.xml"/><Relationship Id="rId46" Type="http://schemas.openxmlformats.org/officeDocument/2006/relationships/image" Target="../media/image3254.png"/><Relationship Id="rId293" Type="http://schemas.openxmlformats.org/officeDocument/2006/relationships/customXml" Target="../ink/ink2063.xml"/><Relationship Id="rId307" Type="http://schemas.openxmlformats.org/officeDocument/2006/relationships/customXml" Target="../ink/ink2070.xml"/><Relationship Id="rId349" Type="http://schemas.openxmlformats.org/officeDocument/2006/relationships/customXml" Target="../ink/ink2091.xml"/><Relationship Id="rId88" Type="http://schemas.openxmlformats.org/officeDocument/2006/relationships/image" Target="../media/image3275.png"/><Relationship Id="rId111" Type="http://schemas.openxmlformats.org/officeDocument/2006/relationships/customXml" Target="../ink/ink1972.xml"/><Relationship Id="rId153" Type="http://schemas.openxmlformats.org/officeDocument/2006/relationships/customXml" Target="../ink/ink1993.xml"/><Relationship Id="rId195" Type="http://schemas.openxmlformats.org/officeDocument/2006/relationships/customXml" Target="../ink/ink2014.xml"/><Relationship Id="rId209" Type="http://schemas.openxmlformats.org/officeDocument/2006/relationships/customXml" Target="../ink/ink2021.xml"/><Relationship Id="rId360" Type="http://schemas.openxmlformats.org/officeDocument/2006/relationships/image" Target="../media/image3411.png"/><Relationship Id="rId220" Type="http://schemas.openxmlformats.org/officeDocument/2006/relationships/image" Target="../media/image3341.png"/><Relationship Id="rId15" Type="http://schemas.openxmlformats.org/officeDocument/2006/relationships/customXml" Target="../ink/ink1924.xml"/><Relationship Id="rId57" Type="http://schemas.openxmlformats.org/officeDocument/2006/relationships/customXml" Target="../ink/ink1945.xml"/><Relationship Id="rId262" Type="http://schemas.openxmlformats.org/officeDocument/2006/relationships/image" Target="../media/image3362.png"/><Relationship Id="rId318" Type="http://schemas.openxmlformats.org/officeDocument/2006/relationships/image" Target="../media/image3390.png"/></Relationships>
</file>

<file path=ppt/slides/_rels/slide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17" Type="http://schemas.openxmlformats.org/officeDocument/2006/relationships/image" Target="../media/image1643.png"/><Relationship Id="rId21" Type="http://schemas.openxmlformats.org/officeDocument/2006/relationships/image" Target="../media/image1596.png"/><Relationship Id="rId324" Type="http://schemas.openxmlformats.org/officeDocument/2006/relationships/customXml" Target="../ink/ink2265.xml"/><Relationship Id="rId531" Type="http://schemas.openxmlformats.org/officeDocument/2006/relationships/image" Target="../media/image1850.png"/><Relationship Id="rId170" Type="http://schemas.openxmlformats.org/officeDocument/2006/relationships/customXml" Target="../ink/ink2188.xml"/><Relationship Id="rId268" Type="http://schemas.openxmlformats.org/officeDocument/2006/relationships/customXml" Target="../ink/ink2237.xml"/><Relationship Id="rId475" Type="http://schemas.openxmlformats.org/officeDocument/2006/relationships/image" Target="../media/image1822.png"/><Relationship Id="rId32" Type="http://schemas.openxmlformats.org/officeDocument/2006/relationships/customXml" Target="../ink/ink2119.xml"/><Relationship Id="rId128" Type="http://schemas.openxmlformats.org/officeDocument/2006/relationships/customXml" Target="../ink/ink2167.xml"/><Relationship Id="rId335" Type="http://schemas.openxmlformats.org/officeDocument/2006/relationships/image" Target="../media/image1752.png"/><Relationship Id="rId542" Type="http://schemas.openxmlformats.org/officeDocument/2006/relationships/customXml" Target="../ink/ink2374.xml"/><Relationship Id="rId181" Type="http://schemas.openxmlformats.org/officeDocument/2006/relationships/image" Target="../media/image1675.png"/><Relationship Id="rId402" Type="http://schemas.openxmlformats.org/officeDocument/2006/relationships/customXml" Target="../ink/ink2304.xml"/><Relationship Id="rId279" Type="http://schemas.openxmlformats.org/officeDocument/2006/relationships/image" Target="../media/image1724.png"/><Relationship Id="rId486" Type="http://schemas.openxmlformats.org/officeDocument/2006/relationships/customXml" Target="../ink/ink2346.xml"/><Relationship Id="rId43" Type="http://schemas.openxmlformats.org/officeDocument/2006/relationships/image" Target="../media/image1606.png"/><Relationship Id="rId139" Type="http://schemas.openxmlformats.org/officeDocument/2006/relationships/image" Target="../media/image1654.png"/><Relationship Id="rId346" Type="http://schemas.openxmlformats.org/officeDocument/2006/relationships/customXml" Target="../ink/ink2276.xml"/><Relationship Id="rId553" Type="http://schemas.openxmlformats.org/officeDocument/2006/relationships/image" Target="../media/image1861.png"/><Relationship Id="rId192" Type="http://schemas.openxmlformats.org/officeDocument/2006/relationships/customXml" Target="../ink/ink2199.xml"/><Relationship Id="rId206" Type="http://schemas.openxmlformats.org/officeDocument/2006/relationships/customXml" Target="../ink/ink2206.xml"/><Relationship Id="rId413" Type="http://schemas.openxmlformats.org/officeDocument/2006/relationships/image" Target="../media/image1791.png"/><Relationship Id="rId497" Type="http://schemas.openxmlformats.org/officeDocument/2006/relationships/image" Target="../media/image1833.png"/><Relationship Id="rId357" Type="http://schemas.openxmlformats.org/officeDocument/2006/relationships/image" Target="../media/image1763.png"/><Relationship Id="rId54" Type="http://schemas.openxmlformats.org/officeDocument/2006/relationships/customXml" Target="../ink/ink2130.xml"/><Relationship Id="rId217" Type="http://schemas.openxmlformats.org/officeDocument/2006/relationships/image" Target="../media/image1693.png"/><Relationship Id="rId564" Type="http://schemas.openxmlformats.org/officeDocument/2006/relationships/customXml" Target="../ink/ink2385.xml"/><Relationship Id="rId424" Type="http://schemas.openxmlformats.org/officeDocument/2006/relationships/customXml" Target="../ink/ink2315.xml"/><Relationship Id="rId270" Type="http://schemas.openxmlformats.org/officeDocument/2006/relationships/customXml" Target="../ink/ink2238.xml"/><Relationship Id="rId65" Type="http://schemas.openxmlformats.org/officeDocument/2006/relationships/image" Target="../media/image1617.png"/><Relationship Id="rId130" Type="http://schemas.openxmlformats.org/officeDocument/2006/relationships/customXml" Target="../ink/ink2168.xml"/><Relationship Id="rId368" Type="http://schemas.openxmlformats.org/officeDocument/2006/relationships/customXml" Target="../ink/ink2287.xml"/><Relationship Id="rId228" Type="http://schemas.openxmlformats.org/officeDocument/2006/relationships/customXml" Target="../ink/ink2217.xml"/><Relationship Id="rId435" Type="http://schemas.openxmlformats.org/officeDocument/2006/relationships/image" Target="../media/image1802.png"/><Relationship Id="rId281" Type="http://schemas.openxmlformats.org/officeDocument/2006/relationships/image" Target="../media/image1725.png"/><Relationship Id="rId337" Type="http://schemas.openxmlformats.org/officeDocument/2006/relationships/image" Target="../media/image1753.png"/><Relationship Id="rId502" Type="http://schemas.openxmlformats.org/officeDocument/2006/relationships/customXml" Target="../ink/ink2354.xml"/><Relationship Id="rId34" Type="http://schemas.openxmlformats.org/officeDocument/2006/relationships/customXml" Target="../ink/ink2120.xml"/><Relationship Id="rId76" Type="http://schemas.openxmlformats.org/officeDocument/2006/relationships/customXml" Target="../ink/ink2141.xml"/><Relationship Id="rId141" Type="http://schemas.openxmlformats.org/officeDocument/2006/relationships/image" Target="../media/image1655.png"/><Relationship Id="rId379" Type="http://schemas.openxmlformats.org/officeDocument/2006/relationships/image" Target="../media/image1774.png"/><Relationship Id="rId544" Type="http://schemas.openxmlformats.org/officeDocument/2006/relationships/customXml" Target="../ink/ink2375.xml"/><Relationship Id="rId7" Type="http://schemas.openxmlformats.org/officeDocument/2006/relationships/image" Target="../media/image1589.png"/><Relationship Id="rId183" Type="http://schemas.openxmlformats.org/officeDocument/2006/relationships/image" Target="../media/image1676.png"/><Relationship Id="rId239" Type="http://schemas.openxmlformats.org/officeDocument/2006/relationships/image" Target="../media/image1704.png"/><Relationship Id="rId390" Type="http://schemas.openxmlformats.org/officeDocument/2006/relationships/customXml" Target="../ink/ink2298.xml"/><Relationship Id="rId404" Type="http://schemas.openxmlformats.org/officeDocument/2006/relationships/customXml" Target="../ink/ink2305.xml"/><Relationship Id="rId446" Type="http://schemas.openxmlformats.org/officeDocument/2006/relationships/customXml" Target="../ink/ink2326.xml"/><Relationship Id="rId250" Type="http://schemas.openxmlformats.org/officeDocument/2006/relationships/customXml" Target="../ink/ink2228.xml"/><Relationship Id="rId292" Type="http://schemas.openxmlformats.org/officeDocument/2006/relationships/customXml" Target="../ink/ink2249.xml"/><Relationship Id="rId306" Type="http://schemas.openxmlformats.org/officeDocument/2006/relationships/customXml" Target="../ink/ink2256.xml"/><Relationship Id="rId488" Type="http://schemas.openxmlformats.org/officeDocument/2006/relationships/customXml" Target="../ink/ink2347.xml"/><Relationship Id="rId45" Type="http://schemas.openxmlformats.org/officeDocument/2006/relationships/image" Target="../media/image1607.png"/><Relationship Id="rId87" Type="http://schemas.openxmlformats.org/officeDocument/2006/relationships/image" Target="../media/image1628.png"/><Relationship Id="rId110" Type="http://schemas.openxmlformats.org/officeDocument/2006/relationships/customXml" Target="../ink/ink2158.xml"/><Relationship Id="rId348" Type="http://schemas.openxmlformats.org/officeDocument/2006/relationships/customXml" Target="../ink/ink2277.xml"/><Relationship Id="rId513" Type="http://schemas.openxmlformats.org/officeDocument/2006/relationships/image" Target="../media/image1841.png"/><Relationship Id="rId555" Type="http://schemas.openxmlformats.org/officeDocument/2006/relationships/image" Target="../media/image1862.png"/><Relationship Id="rId152" Type="http://schemas.openxmlformats.org/officeDocument/2006/relationships/customXml" Target="../ink/ink2179.xml"/><Relationship Id="rId194" Type="http://schemas.openxmlformats.org/officeDocument/2006/relationships/customXml" Target="../ink/ink2200.xml"/><Relationship Id="rId208" Type="http://schemas.openxmlformats.org/officeDocument/2006/relationships/customXml" Target="../ink/ink2207.xml"/><Relationship Id="rId415" Type="http://schemas.openxmlformats.org/officeDocument/2006/relationships/image" Target="../media/image1792.png"/><Relationship Id="rId457" Type="http://schemas.openxmlformats.org/officeDocument/2006/relationships/image" Target="../media/image1813.png"/><Relationship Id="rId261" Type="http://schemas.openxmlformats.org/officeDocument/2006/relationships/image" Target="../media/image1715.png"/><Relationship Id="rId499" Type="http://schemas.openxmlformats.org/officeDocument/2006/relationships/image" Target="../media/image1834.png"/><Relationship Id="rId14" Type="http://schemas.openxmlformats.org/officeDocument/2006/relationships/customXml" Target="../ink/ink2110.xml"/><Relationship Id="rId56" Type="http://schemas.openxmlformats.org/officeDocument/2006/relationships/customXml" Target="../ink/ink2131.xml"/><Relationship Id="rId317" Type="http://schemas.openxmlformats.org/officeDocument/2006/relationships/image" Target="../media/image1743.png"/><Relationship Id="rId359" Type="http://schemas.openxmlformats.org/officeDocument/2006/relationships/image" Target="../media/image1764.png"/><Relationship Id="rId524" Type="http://schemas.openxmlformats.org/officeDocument/2006/relationships/customXml" Target="../ink/ink2365.xml"/><Relationship Id="rId566" Type="http://schemas.openxmlformats.org/officeDocument/2006/relationships/customXml" Target="../ink/ink2386.xml"/><Relationship Id="rId98" Type="http://schemas.openxmlformats.org/officeDocument/2006/relationships/customXml" Target="../ink/ink2152.xml"/><Relationship Id="rId121" Type="http://schemas.openxmlformats.org/officeDocument/2006/relationships/image" Target="../media/image1645.png"/><Relationship Id="rId163" Type="http://schemas.openxmlformats.org/officeDocument/2006/relationships/image" Target="../media/image1666.png"/><Relationship Id="rId219" Type="http://schemas.openxmlformats.org/officeDocument/2006/relationships/image" Target="../media/image1694.png"/><Relationship Id="rId370" Type="http://schemas.openxmlformats.org/officeDocument/2006/relationships/customXml" Target="../ink/ink2288.xml"/><Relationship Id="rId426" Type="http://schemas.openxmlformats.org/officeDocument/2006/relationships/customXml" Target="../ink/ink2316.xml"/><Relationship Id="rId230" Type="http://schemas.openxmlformats.org/officeDocument/2006/relationships/customXml" Target="../ink/ink2218.xml"/><Relationship Id="rId468" Type="http://schemas.openxmlformats.org/officeDocument/2006/relationships/customXml" Target="../ink/ink2337.xml"/><Relationship Id="rId25" Type="http://schemas.openxmlformats.org/officeDocument/2006/relationships/image" Target="../media/image1598.png"/><Relationship Id="rId67" Type="http://schemas.openxmlformats.org/officeDocument/2006/relationships/image" Target="../media/image1618.png"/><Relationship Id="rId272" Type="http://schemas.openxmlformats.org/officeDocument/2006/relationships/customXml" Target="../ink/ink2239.xml"/><Relationship Id="rId328" Type="http://schemas.openxmlformats.org/officeDocument/2006/relationships/customXml" Target="../ink/ink2267.xml"/><Relationship Id="rId535" Type="http://schemas.openxmlformats.org/officeDocument/2006/relationships/image" Target="../media/image1852.png"/><Relationship Id="rId132" Type="http://schemas.openxmlformats.org/officeDocument/2006/relationships/customXml" Target="../ink/ink2169.xml"/><Relationship Id="rId174" Type="http://schemas.openxmlformats.org/officeDocument/2006/relationships/customXml" Target="../ink/ink2190.xml"/><Relationship Id="rId381" Type="http://schemas.openxmlformats.org/officeDocument/2006/relationships/image" Target="../media/image1775.png"/><Relationship Id="rId241" Type="http://schemas.openxmlformats.org/officeDocument/2006/relationships/image" Target="../media/image1705.png"/><Relationship Id="rId437" Type="http://schemas.openxmlformats.org/officeDocument/2006/relationships/image" Target="../media/image1803.png"/><Relationship Id="rId479" Type="http://schemas.openxmlformats.org/officeDocument/2006/relationships/image" Target="../media/image1824.png"/><Relationship Id="rId36" Type="http://schemas.openxmlformats.org/officeDocument/2006/relationships/customXml" Target="../ink/ink2121.xml"/><Relationship Id="rId283" Type="http://schemas.openxmlformats.org/officeDocument/2006/relationships/image" Target="../media/image1726.png"/><Relationship Id="rId339" Type="http://schemas.openxmlformats.org/officeDocument/2006/relationships/image" Target="../media/image1754.png"/><Relationship Id="rId490" Type="http://schemas.openxmlformats.org/officeDocument/2006/relationships/customXml" Target="../ink/ink2348.xml"/><Relationship Id="rId504" Type="http://schemas.openxmlformats.org/officeDocument/2006/relationships/customXml" Target="../ink/ink2355.xml"/><Relationship Id="rId546" Type="http://schemas.openxmlformats.org/officeDocument/2006/relationships/customXml" Target="../ink/ink2376.xml"/><Relationship Id="rId78" Type="http://schemas.openxmlformats.org/officeDocument/2006/relationships/customXml" Target="../ink/ink2142.xml"/><Relationship Id="rId101" Type="http://schemas.openxmlformats.org/officeDocument/2006/relationships/image" Target="../media/image1635.png"/><Relationship Id="rId143" Type="http://schemas.openxmlformats.org/officeDocument/2006/relationships/image" Target="../media/image1656.png"/><Relationship Id="rId185" Type="http://schemas.openxmlformats.org/officeDocument/2006/relationships/image" Target="../media/image1677.png"/><Relationship Id="rId350" Type="http://schemas.openxmlformats.org/officeDocument/2006/relationships/customXml" Target="../ink/ink2278.xml"/><Relationship Id="rId406" Type="http://schemas.openxmlformats.org/officeDocument/2006/relationships/customXml" Target="../ink/ink2306.xml"/><Relationship Id="rId9" Type="http://schemas.openxmlformats.org/officeDocument/2006/relationships/image" Target="../media/image1590.png"/><Relationship Id="rId210" Type="http://schemas.openxmlformats.org/officeDocument/2006/relationships/customXml" Target="../ink/ink2208.xml"/><Relationship Id="rId392" Type="http://schemas.openxmlformats.org/officeDocument/2006/relationships/customXml" Target="../ink/ink2299.xml"/><Relationship Id="rId448" Type="http://schemas.openxmlformats.org/officeDocument/2006/relationships/customXml" Target="../ink/ink2327.xml"/><Relationship Id="rId252" Type="http://schemas.openxmlformats.org/officeDocument/2006/relationships/customXml" Target="../ink/ink2229.xml"/><Relationship Id="rId294" Type="http://schemas.openxmlformats.org/officeDocument/2006/relationships/customXml" Target="../ink/ink2250.xml"/><Relationship Id="rId308" Type="http://schemas.openxmlformats.org/officeDocument/2006/relationships/customXml" Target="../ink/ink2257.xml"/><Relationship Id="rId515" Type="http://schemas.openxmlformats.org/officeDocument/2006/relationships/image" Target="../media/image1842.png"/><Relationship Id="rId47" Type="http://schemas.openxmlformats.org/officeDocument/2006/relationships/image" Target="../media/image1608.png"/><Relationship Id="rId89" Type="http://schemas.openxmlformats.org/officeDocument/2006/relationships/image" Target="../media/image1629.png"/><Relationship Id="rId112" Type="http://schemas.openxmlformats.org/officeDocument/2006/relationships/customXml" Target="../ink/ink2159.xml"/><Relationship Id="rId154" Type="http://schemas.openxmlformats.org/officeDocument/2006/relationships/customXml" Target="../ink/ink2180.xml"/><Relationship Id="rId361" Type="http://schemas.openxmlformats.org/officeDocument/2006/relationships/image" Target="../media/image1765.png"/><Relationship Id="rId557" Type="http://schemas.openxmlformats.org/officeDocument/2006/relationships/image" Target="../media/image1863.png"/><Relationship Id="rId196" Type="http://schemas.openxmlformats.org/officeDocument/2006/relationships/customXml" Target="../ink/ink2201.xml"/><Relationship Id="rId417" Type="http://schemas.openxmlformats.org/officeDocument/2006/relationships/image" Target="../media/image1793.png"/><Relationship Id="rId459" Type="http://schemas.openxmlformats.org/officeDocument/2006/relationships/image" Target="../media/image1814.png"/><Relationship Id="rId16" Type="http://schemas.openxmlformats.org/officeDocument/2006/relationships/customXml" Target="../ink/ink2111.xml"/><Relationship Id="rId221" Type="http://schemas.openxmlformats.org/officeDocument/2006/relationships/image" Target="../media/image1695.png"/><Relationship Id="rId263" Type="http://schemas.openxmlformats.org/officeDocument/2006/relationships/image" Target="../media/image1716.png"/><Relationship Id="rId319" Type="http://schemas.openxmlformats.org/officeDocument/2006/relationships/image" Target="../media/image1744.png"/><Relationship Id="rId470" Type="http://schemas.openxmlformats.org/officeDocument/2006/relationships/customXml" Target="../ink/ink2338.xml"/><Relationship Id="rId526" Type="http://schemas.openxmlformats.org/officeDocument/2006/relationships/customXml" Target="../ink/ink2366.xml"/><Relationship Id="rId58" Type="http://schemas.openxmlformats.org/officeDocument/2006/relationships/customXml" Target="../ink/ink2132.xml"/><Relationship Id="rId123" Type="http://schemas.openxmlformats.org/officeDocument/2006/relationships/image" Target="../media/image1646.png"/><Relationship Id="rId330" Type="http://schemas.openxmlformats.org/officeDocument/2006/relationships/customXml" Target="../ink/ink2268.xml"/><Relationship Id="rId568" Type="http://schemas.openxmlformats.org/officeDocument/2006/relationships/customXml" Target="../ink/ink2387.xml"/><Relationship Id="rId165" Type="http://schemas.openxmlformats.org/officeDocument/2006/relationships/image" Target="../media/image1667.png"/><Relationship Id="rId372" Type="http://schemas.openxmlformats.org/officeDocument/2006/relationships/customXml" Target="../ink/ink2289.xml"/><Relationship Id="rId428" Type="http://schemas.openxmlformats.org/officeDocument/2006/relationships/customXml" Target="../ink/ink2317.xml"/><Relationship Id="rId232" Type="http://schemas.openxmlformats.org/officeDocument/2006/relationships/customXml" Target="../ink/ink2219.xml"/><Relationship Id="rId274" Type="http://schemas.openxmlformats.org/officeDocument/2006/relationships/customXml" Target="../ink/ink2240.xml"/><Relationship Id="rId481" Type="http://schemas.openxmlformats.org/officeDocument/2006/relationships/image" Target="../media/image1825.png"/><Relationship Id="rId27" Type="http://schemas.openxmlformats.org/officeDocument/2006/relationships/image" Target="../media/image1599.png"/><Relationship Id="rId69" Type="http://schemas.openxmlformats.org/officeDocument/2006/relationships/image" Target="../media/image1619.png"/><Relationship Id="rId134" Type="http://schemas.openxmlformats.org/officeDocument/2006/relationships/customXml" Target="../ink/ink2170.xml"/><Relationship Id="rId537" Type="http://schemas.openxmlformats.org/officeDocument/2006/relationships/image" Target="../media/image1853.png"/><Relationship Id="rId80" Type="http://schemas.openxmlformats.org/officeDocument/2006/relationships/customXml" Target="../ink/ink2143.xml"/><Relationship Id="rId176" Type="http://schemas.openxmlformats.org/officeDocument/2006/relationships/customXml" Target="../ink/ink2191.xml"/><Relationship Id="rId341" Type="http://schemas.openxmlformats.org/officeDocument/2006/relationships/image" Target="../media/image1755.png"/><Relationship Id="rId383" Type="http://schemas.openxmlformats.org/officeDocument/2006/relationships/image" Target="../media/image1776.png"/><Relationship Id="rId439" Type="http://schemas.openxmlformats.org/officeDocument/2006/relationships/image" Target="../media/image1804.png"/><Relationship Id="rId201" Type="http://schemas.openxmlformats.org/officeDocument/2006/relationships/image" Target="../media/image1685.png"/><Relationship Id="rId243" Type="http://schemas.openxmlformats.org/officeDocument/2006/relationships/image" Target="../media/image1706.png"/><Relationship Id="rId285" Type="http://schemas.openxmlformats.org/officeDocument/2006/relationships/image" Target="../media/image1727.png"/><Relationship Id="rId450" Type="http://schemas.openxmlformats.org/officeDocument/2006/relationships/customXml" Target="../ink/ink2328.xml"/><Relationship Id="rId506" Type="http://schemas.openxmlformats.org/officeDocument/2006/relationships/customXml" Target="../ink/ink2356.xml"/><Relationship Id="rId38" Type="http://schemas.openxmlformats.org/officeDocument/2006/relationships/customXml" Target="../ink/ink2122.xml"/><Relationship Id="rId103" Type="http://schemas.openxmlformats.org/officeDocument/2006/relationships/image" Target="../media/image1636.png"/><Relationship Id="rId310" Type="http://schemas.openxmlformats.org/officeDocument/2006/relationships/customXml" Target="../ink/ink2258.xml"/><Relationship Id="rId492" Type="http://schemas.openxmlformats.org/officeDocument/2006/relationships/customXml" Target="../ink/ink2349.xml"/><Relationship Id="rId548" Type="http://schemas.openxmlformats.org/officeDocument/2006/relationships/customXml" Target="../ink/ink2377.xml"/><Relationship Id="rId91" Type="http://schemas.openxmlformats.org/officeDocument/2006/relationships/image" Target="../media/image1630.png"/><Relationship Id="rId145" Type="http://schemas.openxmlformats.org/officeDocument/2006/relationships/image" Target="../media/image1657.png"/><Relationship Id="rId187" Type="http://schemas.openxmlformats.org/officeDocument/2006/relationships/image" Target="../media/image1678.png"/><Relationship Id="rId352" Type="http://schemas.openxmlformats.org/officeDocument/2006/relationships/customXml" Target="../ink/ink2279.xml"/><Relationship Id="rId394" Type="http://schemas.openxmlformats.org/officeDocument/2006/relationships/customXml" Target="../ink/ink2300.xml"/><Relationship Id="rId408" Type="http://schemas.openxmlformats.org/officeDocument/2006/relationships/customXml" Target="../ink/ink2307.xml"/><Relationship Id="rId212" Type="http://schemas.openxmlformats.org/officeDocument/2006/relationships/customXml" Target="../ink/ink2209.xml"/><Relationship Id="rId254" Type="http://schemas.openxmlformats.org/officeDocument/2006/relationships/customXml" Target="../ink/ink2230.xml"/><Relationship Id="rId49" Type="http://schemas.openxmlformats.org/officeDocument/2006/relationships/image" Target="../media/image1609.png"/><Relationship Id="rId114" Type="http://schemas.openxmlformats.org/officeDocument/2006/relationships/customXml" Target="../ink/ink2160.xml"/><Relationship Id="rId296" Type="http://schemas.openxmlformats.org/officeDocument/2006/relationships/customXml" Target="../ink/ink2251.xml"/><Relationship Id="rId461" Type="http://schemas.openxmlformats.org/officeDocument/2006/relationships/image" Target="../media/image1815.png"/><Relationship Id="rId517" Type="http://schemas.openxmlformats.org/officeDocument/2006/relationships/image" Target="../media/image1843.png"/><Relationship Id="rId559" Type="http://schemas.openxmlformats.org/officeDocument/2006/relationships/image" Target="../media/image1864.png"/><Relationship Id="rId60" Type="http://schemas.openxmlformats.org/officeDocument/2006/relationships/customXml" Target="../ink/ink2133.xml"/><Relationship Id="rId156" Type="http://schemas.openxmlformats.org/officeDocument/2006/relationships/customXml" Target="../ink/ink2181.xml"/><Relationship Id="rId198" Type="http://schemas.openxmlformats.org/officeDocument/2006/relationships/customXml" Target="../ink/ink2202.xml"/><Relationship Id="rId321" Type="http://schemas.openxmlformats.org/officeDocument/2006/relationships/image" Target="../media/image1745.png"/><Relationship Id="rId363" Type="http://schemas.openxmlformats.org/officeDocument/2006/relationships/image" Target="../media/image1766.png"/><Relationship Id="rId419" Type="http://schemas.openxmlformats.org/officeDocument/2006/relationships/image" Target="../media/image1794.png"/><Relationship Id="rId570" Type="http://schemas.openxmlformats.org/officeDocument/2006/relationships/customXml" Target="../ink/ink2388.xml"/><Relationship Id="rId223" Type="http://schemas.openxmlformats.org/officeDocument/2006/relationships/image" Target="../media/image1696.png"/><Relationship Id="rId430" Type="http://schemas.openxmlformats.org/officeDocument/2006/relationships/customXml" Target="../ink/ink2318.xml"/><Relationship Id="rId18" Type="http://schemas.openxmlformats.org/officeDocument/2006/relationships/customXml" Target="../ink/ink2112.xml"/><Relationship Id="rId265" Type="http://schemas.openxmlformats.org/officeDocument/2006/relationships/image" Target="../media/image1717.png"/><Relationship Id="rId472" Type="http://schemas.openxmlformats.org/officeDocument/2006/relationships/customXml" Target="../ink/ink2339.xml"/><Relationship Id="rId528" Type="http://schemas.openxmlformats.org/officeDocument/2006/relationships/customXml" Target="../ink/ink2367.xml"/><Relationship Id="rId125" Type="http://schemas.openxmlformats.org/officeDocument/2006/relationships/image" Target="../media/image1647.png"/><Relationship Id="rId167" Type="http://schemas.openxmlformats.org/officeDocument/2006/relationships/image" Target="../media/image1668.png"/><Relationship Id="rId332" Type="http://schemas.openxmlformats.org/officeDocument/2006/relationships/customXml" Target="../ink/ink2269.xml"/><Relationship Id="rId374" Type="http://schemas.openxmlformats.org/officeDocument/2006/relationships/customXml" Target="../ink/ink2290.xml"/><Relationship Id="rId71" Type="http://schemas.openxmlformats.org/officeDocument/2006/relationships/image" Target="../media/image1620.png"/><Relationship Id="rId234" Type="http://schemas.openxmlformats.org/officeDocument/2006/relationships/customXml" Target="../ink/ink2220.xml"/><Relationship Id="rId2" Type="http://schemas.openxmlformats.org/officeDocument/2006/relationships/customXml" Target="../ink/ink2104.xml"/><Relationship Id="rId29" Type="http://schemas.openxmlformats.org/officeDocument/2006/relationships/image" Target="../media/image1600.png"/><Relationship Id="rId276" Type="http://schemas.openxmlformats.org/officeDocument/2006/relationships/customXml" Target="../ink/ink2241.xml"/><Relationship Id="rId441" Type="http://schemas.openxmlformats.org/officeDocument/2006/relationships/image" Target="../media/image1805.png"/><Relationship Id="rId483" Type="http://schemas.openxmlformats.org/officeDocument/2006/relationships/image" Target="../media/image1826.png"/><Relationship Id="rId539" Type="http://schemas.openxmlformats.org/officeDocument/2006/relationships/image" Target="../media/image1854.png"/><Relationship Id="rId40" Type="http://schemas.openxmlformats.org/officeDocument/2006/relationships/customXml" Target="../ink/ink2123.xml"/><Relationship Id="rId136" Type="http://schemas.openxmlformats.org/officeDocument/2006/relationships/customXml" Target="../ink/ink2171.xml"/><Relationship Id="rId178" Type="http://schemas.openxmlformats.org/officeDocument/2006/relationships/customXml" Target="../ink/ink2192.xml"/><Relationship Id="rId301" Type="http://schemas.openxmlformats.org/officeDocument/2006/relationships/image" Target="../media/image1735.png"/><Relationship Id="rId343" Type="http://schemas.openxmlformats.org/officeDocument/2006/relationships/image" Target="../media/image1756.png"/><Relationship Id="rId550" Type="http://schemas.openxmlformats.org/officeDocument/2006/relationships/customXml" Target="../ink/ink2378.xml"/><Relationship Id="rId82" Type="http://schemas.openxmlformats.org/officeDocument/2006/relationships/customXml" Target="../ink/ink2144.xml"/><Relationship Id="rId203" Type="http://schemas.openxmlformats.org/officeDocument/2006/relationships/image" Target="../media/image1686.png"/><Relationship Id="rId385" Type="http://schemas.openxmlformats.org/officeDocument/2006/relationships/image" Target="../media/image1777.png"/><Relationship Id="rId245" Type="http://schemas.openxmlformats.org/officeDocument/2006/relationships/image" Target="../media/image1707.png"/><Relationship Id="rId287" Type="http://schemas.openxmlformats.org/officeDocument/2006/relationships/image" Target="../media/image1728.png"/><Relationship Id="rId410" Type="http://schemas.openxmlformats.org/officeDocument/2006/relationships/customXml" Target="../ink/ink2308.xml"/><Relationship Id="rId452" Type="http://schemas.openxmlformats.org/officeDocument/2006/relationships/customXml" Target="../ink/ink2329.xml"/><Relationship Id="rId494" Type="http://schemas.openxmlformats.org/officeDocument/2006/relationships/customXml" Target="../ink/ink2350.xml"/><Relationship Id="rId508" Type="http://schemas.openxmlformats.org/officeDocument/2006/relationships/customXml" Target="../ink/ink2357.xml"/><Relationship Id="rId105" Type="http://schemas.openxmlformats.org/officeDocument/2006/relationships/image" Target="../media/image1637.png"/><Relationship Id="rId147" Type="http://schemas.openxmlformats.org/officeDocument/2006/relationships/image" Target="../media/image1658.png"/><Relationship Id="rId312" Type="http://schemas.openxmlformats.org/officeDocument/2006/relationships/customXml" Target="../ink/ink2259.xml"/><Relationship Id="rId354" Type="http://schemas.openxmlformats.org/officeDocument/2006/relationships/customXml" Target="../ink/ink2280.xml"/><Relationship Id="rId51" Type="http://schemas.openxmlformats.org/officeDocument/2006/relationships/image" Target="../media/image1610.png"/><Relationship Id="rId93" Type="http://schemas.openxmlformats.org/officeDocument/2006/relationships/image" Target="../media/image1631.png"/><Relationship Id="rId189" Type="http://schemas.openxmlformats.org/officeDocument/2006/relationships/image" Target="../media/image1679.png"/><Relationship Id="rId396" Type="http://schemas.openxmlformats.org/officeDocument/2006/relationships/customXml" Target="../ink/ink2301.xml"/><Relationship Id="rId561" Type="http://schemas.openxmlformats.org/officeDocument/2006/relationships/image" Target="../media/image1865.png"/><Relationship Id="rId214" Type="http://schemas.openxmlformats.org/officeDocument/2006/relationships/customXml" Target="../ink/ink2210.xml"/><Relationship Id="rId256" Type="http://schemas.openxmlformats.org/officeDocument/2006/relationships/customXml" Target="../ink/ink2231.xml"/><Relationship Id="rId298" Type="http://schemas.openxmlformats.org/officeDocument/2006/relationships/customXml" Target="../ink/ink2252.xml"/><Relationship Id="rId421" Type="http://schemas.openxmlformats.org/officeDocument/2006/relationships/image" Target="../media/image1795.png"/><Relationship Id="rId463" Type="http://schemas.openxmlformats.org/officeDocument/2006/relationships/image" Target="../media/image1816.png"/><Relationship Id="rId519" Type="http://schemas.openxmlformats.org/officeDocument/2006/relationships/image" Target="../media/image1844.png"/><Relationship Id="rId116" Type="http://schemas.openxmlformats.org/officeDocument/2006/relationships/customXml" Target="../ink/ink2161.xml"/><Relationship Id="rId158" Type="http://schemas.openxmlformats.org/officeDocument/2006/relationships/customXml" Target="../ink/ink2182.xml"/><Relationship Id="rId323" Type="http://schemas.openxmlformats.org/officeDocument/2006/relationships/image" Target="../media/image1746.png"/><Relationship Id="rId530" Type="http://schemas.openxmlformats.org/officeDocument/2006/relationships/customXml" Target="../ink/ink2368.xml"/><Relationship Id="rId20" Type="http://schemas.openxmlformats.org/officeDocument/2006/relationships/customXml" Target="../ink/ink2113.xml"/><Relationship Id="rId62" Type="http://schemas.openxmlformats.org/officeDocument/2006/relationships/customXml" Target="../ink/ink2134.xml"/><Relationship Id="rId365" Type="http://schemas.openxmlformats.org/officeDocument/2006/relationships/image" Target="../media/image1767.png"/><Relationship Id="rId572" Type="http://schemas.openxmlformats.org/officeDocument/2006/relationships/customXml" Target="../ink/ink2389.xml"/><Relationship Id="rId225" Type="http://schemas.openxmlformats.org/officeDocument/2006/relationships/image" Target="../media/image1697.png"/><Relationship Id="rId267" Type="http://schemas.openxmlformats.org/officeDocument/2006/relationships/image" Target="../media/image1718.png"/><Relationship Id="rId432" Type="http://schemas.openxmlformats.org/officeDocument/2006/relationships/customXml" Target="../ink/ink2319.xml"/><Relationship Id="rId474" Type="http://schemas.openxmlformats.org/officeDocument/2006/relationships/customXml" Target="../ink/ink2340.xml"/><Relationship Id="rId127" Type="http://schemas.openxmlformats.org/officeDocument/2006/relationships/image" Target="../media/image1648.png"/><Relationship Id="rId31" Type="http://schemas.openxmlformats.org/officeDocument/2006/relationships/image" Target="../media/image1601.png"/><Relationship Id="rId73" Type="http://schemas.openxmlformats.org/officeDocument/2006/relationships/image" Target="../media/image1621.png"/><Relationship Id="rId169" Type="http://schemas.openxmlformats.org/officeDocument/2006/relationships/image" Target="../media/image1669.png"/><Relationship Id="rId334" Type="http://schemas.openxmlformats.org/officeDocument/2006/relationships/customXml" Target="../ink/ink2270.xml"/><Relationship Id="rId376" Type="http://schemas.openxmlformats.org/officeDocument/2006/relationships/customXml" Target="../ink/ink2291.xml"/><Relationship Id="rId541" Type="http://schemas.openxmlformats.org/officeDocument/2006/relationships/image" Target="../media/image1855.png"/><Relationship Id="rId4" Type="http://schemas.openxmlformats.org/officeDocument/2006/relationships/customXml" Target="../ink/ink2105.xml"/><Relationship Id="rId180" Type="http://schemas.openxmlformats.org/officeDocument/2006/relationships/customXml" Target="../ink/ink2193.xml"/><Relationship Id="rId236" Type="http://schemas.openxmlformats.org/officeDocument/2006/relationships/customXml" Target="../ink/ink2221.xml"/><Relationship Id="rId278" Type="http://schemas.openxmlformats.org/officeDocument/2006/relationships/customXml" Target="../ink/ink2242.xml"/><Relationship Id="rId401" Type="http://schemas.openxmlformats.org/officeDocument/2006/relationships/image" Target="../media/image1785.png"/><Relationship Id="rId443" Type="http://schemas.openxmlformats.org/officeDocument/2006/relationships/image" Target="../media/image1806.png"/><Relationship Id="rId303" Type="http://schemas.openxmlformats.org/officeDocument/2006/relationships/image" Target="../media/image1736.png"/><Relationship Id="rId485" Type="http://schemas.openxmlformats.org/officeDocument/2006/relationships/image" Target="../media/image1827.png"/><Relationship Id="rId42" Type="http://schemas.openxmlformats.org/officeDocument/2006/relationships/customXml" Target="../ink/ink2124.xml"/><Relationship Id="rId84" Type="http://schemas.openxmlformats.org/officeDocument/2006/relationships/customXml" Target="../ink/ink2145.xml"/><Relationship Id="rId138" Type="http://schemas.openxmlformats.org/officeDocument/2006/relationships/customXml" Target="../ink/ink2172.xml"/><Relationship Id="rId345" Type="http://schemas.openxmlformats.org/officeDocument/2006/relationships/image" Target="../media/image1757.png"/><Relationship Id="rId387" Type="http://schemas.openxmlformats.org/officeDocument/2006/relationships/image" Target="../media/image1778.png"/><Relationship Id="rId510" Type="http://schemas.openxmlformats.org/officeDocument/2006/relationships/customXml" Target="../ink/ink2358.xml"/><Relationship Id="rId552" Type="http://schemas.openxmlformats.org/officeDocument/2006/relationships/customXml" Target="../ink/ink2379.xml"/><Relationship Id="rId191" Type="http://schemas.openxmlformats.org/officeDocument/2006/relationships/image" Target="../media/image1680.png"/><Relationship Id="rId205" Type="http://schemas.openxmlformats.org/officeDocument/2006/relationships/image" Target="../media/image1687.png"/><Relationship Id="rId247" Type="http://schemas.openxmlformats.org/officeDocument/2006/relationships/image" Target="../media/image1708.png"/><Relationship Id="rId412" Type="http://schemas.openxmlformats.org/officeDocument/2006/relationships/customXml" Target="../ink/ink2309.xml"/><Relationship Id="rId107" Type="http://schemas.openxmlformats.org/officeDocument/2006/relationships/image" Target="../media/image1638.png"/><Relationship Id="rId289" Type="http://schemas.openxmlformats.org/officeDocument/2006/relationships/image" Target="../media/image1729.png"/><Relationship Id="rId454" Type="http://schemas.openxmlformats.org/officeDocument/2006/relationships/customXml" Target="../ink/ink2330.xml"/><Relationship Id="rId496" Type="http://schemas.openxmlformats.org/officeDocument/2006/relationships/customXml" Target="../ink/ink2351.xml"/><Relationship Id="rId11" Type="http://schemas.openxmlformats.org/officeDocument/2006/relationships/image" Target="../media/image1591.png"/><Relationship Id="rId53" Type="http://schemas.openxmlformats.org/officeDocument/2006/relationships/image" Target="../media/image1611.png"/><Relationship Id="rId149" Type="http://schemas.openxmlformats.org/officeDocument/2006/relationships/image" Target="../media/image1659.png"/><Relationship Id="rId314" Type="http://schemas.openxmlformats.org/officeDocument/2006/relationships/customXml" Target="../ink/ink2260.xml"/><Relationship Id="rId356" Type="http://schemas.openxmlformats.org/officeDocument/2006/relationships/customXml" Target="../ink/ink2281.xml"/><Relationship Id="rId398" Type="http://schemas.openxmlformats.org/officeDocument/2006/relationships/customXml" Target="../ink/ink2302.xml"/><Relationship Id="rId521" Type="http://schemas.openxmlformats.org/officeDocument/2006/relationships/image" Target="../media/image1845.png"/><Relationship Id="rId563" Type="http://schemas.openxmlformats.org/officeDocument/2006/relationships/image" Target="../media/image1866.png"/><Relationship Id="rId95" Type="http://schemas.openxmlformats.org/officeDocument/2006/relationships/image" Target="../media/image1632.png"/><Relationship Id="rId160" Type="http://schemas.openxmlformats.org/officeDocument/2006/relationships/customXml" Target="../ink/ink2183.xml"/><Relationship Id="rId216" Type="http://schemas.openxmlformats.org/officeDocument/2006/relationships/customXml" Target="../ink/ink2211.xml"/><Relationship Id="rId423" Type="http://schemas.openxmlformats.org/officeDocument/2006/relationships/image" Target="../media/image1796.png"/><Relationship Id="rId258" Type="http://schemas.openxmlformats.org/officeDocument/2006/relationships/customXml" Target="../ink/ink2232.xml"/><Relationship Id="rId465" Type="http://schemas.openxmlformats.org/officeDocument/2006/relationships/image" Target="../media/image1817.png"/><Relationship Id="rId22" Type="http://schemas.openxmlformats.org/officeDocument/2006/relationships/customXml" Target="../ink/ink2114.xml"/><Relationship Id="rId64" Type="http://schemas.openxmlformats.org/officeDocument/2006/relationships/customXml" Target="../ink/ink2135.xml"/><Relationship Id="rId118" Type="http://schemas.openxmlformats.org/officeDocument/2006/relationships/customXml" Target="../ink/ink2162.xml"/><Relationship Id="rId325" Type="http://schemas.openxmlformats.org/officeDocument/2006/relationships/image" Target="../media/image1747.png"/><Relationship Id="rId367" Type="http://schemas.openxmlformats.org/officeDocument/2006/relationships/image" Target="../media/image1768.png"/><Relationship Id="rId532" Type="http://schemas.openxmlformats.org/officeDocument/2006/relationships/customXml" Target="../ink/ink2369.xml"/><Relationship Id="rId171" Type="http://schemas.openxmlformats.org/officeDocument/2006/relationships/image" Target="../media/image1670.png"/><Relationship Id="rId227" Type="http://schemas.openxmlformats.org/officeDocument/2006/relationships/image" Target="../media/image1698.png"/><Relationship Id="rId269" Type="http://schemas.openxmlformats.org/officeDocument/2006/relationships/image" Target="../media/image1719.png"/><Relationship Id="rId434" Type="http://schemas.openxmlformats.org/officeDocument/2006/relationships/customXml" Target="../ink/ink2320.xml"/><Relationship Id="rId476" Type="http://schemas.openxmlformats.org/officeDocument/2006/relationships/customXml" Target="../ink/ink2341.xml"/><Relationship Id="rId33" Type="http://schemas.openxmlformats.org/officeDocument/2006/relationships/image" Target="../media/image1602.png"/><Relationship Id="rId129" Type="http://schemas.openxmlformats.org/officeDocument/2006/relationships/image" Target="../media/image1649.png"/><Relationship Id="rId280" Type="http://schemas.openxmlformats.org/officeDocument/2006/relationships/customXml" Target="../ink/ink2243.xml"/><Relationship Id="rId336" Type="http://schemas.openxmlformats.org/officeDocument/2006/relationships/customXml" Target="../ink/ink2271.xml"/><Relationship Id="rId501" Type="http://schemas.openxmlformats.org/officeDocument/2006/relationships/image" Target="../media/image1835.png"/><Relationship Id="rId543" Type="http://schemas.openxmlformats.org/officeDocument/2006/relationships/image" Target="../media/image1856.png"/><Relationship Id="rId75" Type="http://schemas.openxmlformats.org/officeDocument/2006/relationships/image" Target="../media/image1622.png"/><Relationship Id="rId140" Type="http://schemas.openxmlformats.org/officeDocument/2006/relationships/customXml" Target="../ink/ink2173.xml"/><Relationship Id="rId182" Type="http://schemas.openxmlformats.org/officeDocument/2006/relationships/customXml" Target="../ink/ink2194.xml"/><Relationship Id="rId378" Type="http://schemas.openxmlformats.org/officeDocument/2006/relationships/customXml" Target="../ink/ink2292.xml"/><Relationship Id="rId403" Type="http://schemas.openxmlformats.org/officeDocument/2006/relationships/image" Target="../media/image1786.png"/><Relationship Id="rId6" Type="http://schemas.openxmlformats.org/officeDocument/2006/relationships/customXml" Target="../ink/ink2106.xml"/><Relationship Id="rId238" Type="http://schemas.openxmlformats.org/officeDocument/2006/relationships/customXml" Target="../ink/ink2222.xml"/><Relationship Id="rId445" Type="http://schemas.openxmlformats.org/officeDocument/2006/relationships/image" Target="../media/image1807.png"/><Relationship Id="rId487" Type="http://schemas.openxmlformats.org/officeDocument/2006/relationships/image" Target="../media/image1828.png"/><Relationship Id="rId291" Type="http://schemas.openxmlformats.org/officeDocument/2006/relationships/image" Target="../media/image1730.png"/><Relationship Id="rId305" Type="http://schemas.openxmlformats.org/officeDocument/2006/relationships/image" Target="../media/image1737.png"/><Relationship Id="rId347" Type="http://schemas.openxmlformats.org/officeDocument/2006/relationships/image" Target="../media/image1758.png"/><Relationship Id="rId512" Type="http://schemas.openxmlformats.org/officeDocument/2006/relationships/customXml" Target="../ink/ink2359.xml"/><Relationship Id="rId44" Type="http://schemas.openxmlformats.org/officeDocument/2006/relationships/customXml" Target="../ink/ink2125.xml"/><Relationship Id="rId86" Type="http://schemas.openxmlformats.org/officeDocument/2006/relationships/customXml" Target="../ink/ink2146.xml"/><Relationship Id="rId151" Type="http://schemas.openxmlformats.org/officeDocument/2006/relationships/image" Target="../media/image1660.png"/><Relationship Id="rId389" Type="http://schemas.openxmlformats.org/officeDocument/2006/relationships/image" Target="../media/image1779.png"/><Relationship Id="rId554" Type="http://schemas.openxmlformats.org/officeDocument/2006/relationships/customXml" Target="../ink/ink2380.xml"/><Relationship Id="rId193" Type="http://schemas.openxmlformats.org/officeDocument/2006/relationships/image" Target="../media/image1681.png"/><Relationship Id="rId207" Type="http://schemas.openxmlformats.org/officeDocument/2006/relationships/image" Target="../media/image1688.png"/><Relationship Id="rId249" Type="http://schemas.openxmlformats.org/officeDocument/2006/relationships/image" Target="../media/image1709.png"/><Relationship Id="rId414" Type="http://schemas.openxmlformats.org/officeDocument/2006/relationships/customXml" Target="../ink/ink2310.xml"/><Relationship Id="rId456" Type="http://schemas.openxmlformats.org/officeDocument/2006/relationships/customXml" Target="../ink/ink2331.xml"/><Relationship Id="rId498" Type="http://schemas.openxmlformats.org/officeDocument/2006/relationships/customXml" Target="../ink/ink2352.xml"/><Relationship Id="rId13" Type="http://schemas.openxmlformats.org/officeDocument/2006/relationships/image" Target="../media/image1592.png"/><Relationship Id="rId109" Type="http://schemas.openxmlformats.org/officeDocument/2006/relationships/image" Target="../media/image1639.png"/><Relationship Id="rId260" Type="http://schemas.openxmlformats.org/officeDocument/2006/relationships/customXml" Target="../ink/ink2233.xml"/><Relationship Id="rId316" Type="http://schemas.openxmlformats.org/officeDocument/2006/relationships/customXml" Target="../ink/ink2261.xml"/><Relationship Id="rId523" Type="http://schemas.openxmlformats.org/officeDocument/2006/relationships/image" Target="../media/image1846.png"/><Relationship Id="rId55" Type="http://schemas.openxmlformats.org/officeDocument/2006/relationships/image" Target="../media/image1612.png"/><Relationship Id="rId97" Type="http://schemas.openxmlformats.org/officeDocument/2006/relationships/image" Target="../media/image1633.png"/><Relationship Id="rId120" Type="http://schemas.openxmlformats.org/officeDocument/2006/relationships/customXml" Target="../ink/ink2163.xml"/><Relationship Id="rId358" Type="http://schemas.openxmlformats.org/officeDocument/2006/relationships/customXml" Target="../ink/ink2282.xml"/><Relationship Id="rId565" Type="http://schemas.openxmlformats.org/officeDocument/2006/relationships/image" Target="../media/image1867.png"/><Relationship Id="rId162" Type="http://schemas.openxmlformats.org/officeDocument/2006/relationships/customXml" Target="../ink/ink2184.xml"/><Relationship Id="rId218" Type="http://schemas.openxmlformats.org/officeDocument/2006/relationships/customXml" Target="../ink/ink2212.xml"/><Relationship Id="rId425" Type="http://schemas.openxmlformats.org/officeDocument/2006/relationships/image" Target="../media/image1797.png"/><Relationship Id="rId467" Type="http://schemas.openxmlformats.org/officeDocument/2006/relationships/image" Target="../media/image1818.png"/><Relationship Id="rId271" Type="http://schemas.openxmlformats.org/officeDocument/2006/relationships/image" Target="../media/image1720.png"/><Relationship Id="rId24" Type="http://schemas.openxmlformats.org/officeDocument/2006/relationships/customXml" Target="../ink/ink2115.xml"/><Relationship Id="rId66" Type="http://schemas.openxmlformats.org/officeDocument/2006/relationships/customXml" Target="../ink/ink2136.xml"/><Relationship Id="rId131" Type="http://schemas.openxmlformats.org/officeDocument/2006/relationships/image" Target="../media/image1650.png"/><Relationship Id="rId327" Type="http://schemas.openxmlformats.org/officeDocument/2006/relationships/image" Target="../media/image1748.png"/><Relationship Id="rId369" Type="http://schemas.openxmlformats.org/officeDocument/2006/relationships/image" Target="../media/image1769.png"/><Relationship Id="rId534" Type="http://schemas.openxmlformats.org/officeDocument/2006/relationships/customXml" Target="../ink/ink2370.xml"/><Relationship Id="rId173" Type="http://schemas.openxmlformats.org/officeDocument/2006/relationships/image" Target="../media/image1671.png"/><Relationship Id="rId229" Type="http://schemas.openxmlformats.org/officeDocument/2006/relationships/image" Target="../media/image1699.png"/><Relationship Id="rId380" Type="http://schemas.openxmlformats.org/officeDocument/2006/relationships/customXml" Target="../ink/ink2293.xml"/><Relationship Id="rId436" Type="http://schemas.openxmlformats.org/officeDocument/2006/relationships/customXml" Target="../ink/ink2321.xml"/><Relationship Id="rId240" Type="http://schemas.openxmlformats.org/officeDocument/2006/relationships/customXml" Target="../ink/ink2223.xml"/><Relationship Id="rId478" Type="http://schemas.openxmlformats.org/officeDocument/2006/relationships/customXml" Target="../ink/ink2342.xml"/><Relationship Id="rId35" Type="http://schemas.openxmlformats.org/officeDocument/2006/relationships/image" Target="../media/image1603.png"/><Relationship Id="rId77" Type="http://schemas.openxmlformats.org/officeDocument/2006/relationships/image" Target="../media/image1623.png"/><Relationship Id="rId100" Type="http://schemas.openxmlformats.org/officeDocument/2006/relationships/customXml" Target="../ink/ink2153.xml"/><Relationship Id="rId282" Type="http://schemas.openxmlformats.org/officeDocument/2006/relationships/customXml" Target="../ink/ink2244.xml"/><Relationship Id="rId338" Type="http://schemas.openxmlformats.org/officeDocument/2006/relationships/customXml" Target="../ink/ink2272.xml"/><Relationship Id="rId503" Type="http://schemas.openxmlformats.org/officeDocument/2006/relationships/image" Target="../media/image1836.png"/><Relationship Id="rId545" Type="http://schemas.openxmlformats.org/officeDocument/2006/relationships/image" Target="../media/image1857.png"/><Relationship Id="rId8" Type="http://schemas.openxmlformats.org/officeDocument/2006/relationships/customXml" Target="../ink/ink2107.xml"/><Relationship Id="rId142" Type="http://schemas.openxmlformats.org/officeDocument/2006/relationships/customXml" Target="../ink/ink2174.xml"/><Relationship Id="rId184" Type="http://schemas.openxmlformats.org/officeDocument/2006/relationships/customXml" Target="../ink/ink2195.xml"/><Relationship Id="rId391" Type="http://schemas.openxmlformats.org/officeDocument/2006/relationships/image" Target="../media/image1780.png"/><Relationship Id="rId405" Type="http://schemas.openxmlformats.org/officeDocument/2006/relationships/image" Target="../media/image1787.png"/><Relationship Id="rId447" Type="http://schemas.openxmlformats.org/officeDocument/2006/relationships/image" Target="../media/image1808.png"/><Relationship Id="rId251" Type="http://schemas.openxmlformats.org/officeDocument/2006/relationships/image" Target="../media/image1710.png"/><Relationship Id="rId489" Type="http://schemas.openxmlformats.org/officeDocument/2006/relationships/image" Target="../media/image1829.png"/><Relationship Id="rId46" Type="http://schemas.openxmlformats.org/officeDocument/2006/relationships/customXml" Target="../ink/ink2126.xml"/><Relationship Id="rId293" Type="http://schemas.openxmlformats.org/officeDocument/2006/relationships/image" Target="../media/image1731.png"/><Relationship Id="rId307" Type="http://schemas.openxmlformats.org/officeDocument/2006/relationships/image" Target="../media/image1738.png"/><Relationship Id="rId349" Type="http://schemas.openxmlformats.org/officeDocument/2006/relationships/image" Target="../media/image1759.png"/><Relationship Id="rId514" Type="http://schemas.openxmlformats.org/officeDocument/2006/relationships/customXml" Target="../ink/ink2360.xml"/><Relationship Id="rId556" Type="http://schemas.openxmlformats.org/officeDocument/2006/relationships/customXml" Target="../ink/ink2381.xml"/><Relationship Id="rId88" Type="http://schemas.openxmlformats.org/officeDocument/2006/relationships/customXml" Target="../ink/ink2147.xml"/><Relationship Id="rId111" Type="http://schemas.openxmlformats.org/officeDocument/2006/relationships/image" Target="../media/image1640.png"/><Relationship Id="rId153" Type="http://schemas.openxmlformats.org/officeDocument/2006/relationships/image" Target="../media/image1661.png"/><Relationship Id="rId195" Type="http://schemas.openxmlformats.org/officeDocument/2006/relationships/image" Target="../media/image1682.png"/><Relationship Id="rId209" Type="http://schemas.openxmlformats.org/officeDocument/2006/relationships/image" Target="../media/image1689.png"/><Relationship Id="rId360" Type="http://schemas.openxmlformats.org/officeDocument/2006/relationships/customXml" Target="../ink/ink2283.xml"/><Relationship Id="rId416" Type="http://schemas.openxmlformats.org/officeDocument/2006/relationships/customXml" Target="../ink/ink2311.xml"/><Relationship Id="rId220" Type="http://schemas.openxmlformats.org/officeDocument/2006/relationships/customXml" Target="../ink/ink2213.xml"/><Relationship Id="rId458" Type="http://schemas.openxmlformats.org/officeDocument/2006/relationships/customXml" Target="../ink/ink2332.xml"/><Relationship Id="rId15" Type="http://schemas.openxmlformats.org/officeDocument/2006/relationships/image" Target="../media/image1593.png"/><Relationship Id="rId57" Type="http://schemas.openxmlformats.org/officeDocument/2006/relationships/image" Target="../media/image1613.png"/><Relationship Id="rId262" Type="http://schemas.openxmlformats.org/officeDocument/2006/relationships/customXml" Target="../ink/ink2234.xml"/><Relationship Id="rId318" Type="http://schemas.openxmlformats.org/officeDocument/2006/relationships/customXml" Target="../ink/ink2262.xml"/><Relationship Id="rId525" Type="http://schemas.openxmlformats.org/officeDocument/2006/relationships/image" Target="../media/image1847.png"/><Relationship Id="rId567" Type="http://schemas.openxmlformats.org/officeDocument/2006/relationships/image" Target="../media/image1868.png"/><Relationship Id="rId99" Type="http://schemas.openxmlformats.org/officeDocument/2006/relationships/image" Target="../media/image1634.png"/><Relationship Id="rId122" Type="http://schemas.openxmlformats.org/officeDocument/2006/relationships/customXml" Target="../ink/ink2164.xml"/><Relationship Id="rId164" Type="http://schemas.openxmlformats.org/officeDocument/2006/relationships/customXml" Target="../ink/ink2185.xml"/><Relationship Id="rId371" Type="http://schemas.openxmlformats.org/officeDocument/2006/relationships/image" Target="../media/image1770.png"/><Relationship Id="rId427" Type="http://schemas.openxmlformats.org/officeDocument/2006/relationships/image" Target="../media/image1798.png"/><Relationship Id="rId469" Type="http://schemas.openxmlformats.org/officeDocument/2006/relationships/image" Target="../media/image1819.png"/><Relationship Id="rId26" Type="http://schemas.openxmlformats.org/officeDocument/2006/relationships/customXml" Target="../ink/ink2116.xml"/><Relationship Id="rId231" Type="http://schemas.openxmlformats.org/officeDocument/2006/relationships/image" Target="../media/image1700.png"/><Relationship Id="rId273" Type="http://schemas.openxmlformats.org/officeDocument/2006/relationships/image" Target="../media/image1721.png"/><Relationship Id="rId329" Type="http://schemas.openxmlformats.org/officeDocument/2006/relationships/image" Target="../media/image1749.png"/><Relationship Id="rId480" Type="http://schemas.openxmlformats.org/officeDocument/2006/relationships/customXml" Target="../ink/ink2343.xml"/><Relationship Id="rId536" Type="http://schemas.openxmlformats.org/officeDocument/2006/relationships/customXml" Target="../ink/ink2371.xml"/><Relationship Id="rId68" Type="http://schemas.openxmlformats.org/officeDocument/2006/relationships/customXml" Target="../ink/ink2137.xml"/><Relationship Id="rId133" Type="http://schemas.openxmlformats.org/officeDocument/2006/relationships/image" Target="../media/image1651.png"/><Relationship Id="rId175" Type="http://schemas.openxmlformats.org/officeDocument/2006/relationships/image" Target="../media/image1672.png"/><Relationship Id="rId340" Type="http://schemas.openxmlformats.org/officeDocument/2006/relationships/customXml" Target="../ink/ink2273.xml"/><Relationship Id="rId200" Type="http://schemas.openxmlformats.org/officeDocument/2006/relationships/customXml" Target="../ink/ink2203.xml"/><Relationship Id="rId382" Type="http://schemas.openxmlformats.org/officeDocument/2006/relationships/customXml" Target="../ink/ink2294.xml"/><Relationship Id="rId438" Type="http://schemas.openxmlformats.org/officeDocument/2006/relationships/customXml" Target="../ink/ink2322.xml"/><Relationship Id="rId242" Type="http://schemas.openxmlformats.org/officeDocument/2006/relationships/customXml" Target="../ink/ink2224.xml"/><Relationship Id="rId284" Type="http://schemas.openxmlformats.org/officeDocument/2006/relationships/customXml" Target="../ink/ink2245.xml"/><Relationship Id="rId491" Type="http://schemas.openxmlformats.org/officeDocument/2006/relationships/image" Target="../media/image1830.png"/><Relationship Id="rId505" Type="http://schemas.openxmlformats.org/officeDocument/2006/relationships/image" Target="../media/image1837.png"/><Relationship Id="rId37" Type="http://schemas.openxmlformats.org/officeDocument/2006/relationships/image" Target="../media/image1604.png"/><Relationship Id="rId79" Type="http://schemas.openxmlformats.org/officeDocument/2006/relationships/image" Target="../media/image1624.png"/><Relationship Id="rId102" Type="http://schemas.openxmlformats.org/officeDocument/2006/relationships/customXml" Target="../ink/ink2154.xml"/><Relationship Id="rId144" Type="http://schemas.openxmlformats.org/officeDocument/2006/relationships/customXml" Target="../ink/ink2175.xml"/><Relationship Id="rId547" Type="http://schemas.openxmlformats.org/officeDocument/2006/relationships/image" Target="../media/image1858.png"/><Relationship Id="rId90" Type="http://schemas.openxmlformats.org/officeDocument/2006/relationships/customXml" Target="../ink/ink2148.xml"/><Relationship Id="rId186" Type="http://schemas.openxmlformats.org/officeDocument/2006/relationships/customXml" Target="../ink/ink2196.xml"/><Relationship Id="rId351" Type="http://schemas.openxmlformats.org/officeDocument/2006/relationships/image" Target="../media/image1760.png"/><Relationship Id="rId393" Type="http://schemas.openxmlformats.org/officeDocument/2006/relationships/image" Target="../media/image1781.png"/><Relationship Id="rId407" Type="http://schemas.openxmlformats.org/officeDocument/2006/relationships/image" Target="../media/image1788.png"/><Relationship Id="rId449" Type="http://schemas.openxmlformats.org/officeDocument/2006/relationships/image" Target="../media/image1809.png"/><Relationship Id="rId211" Type="http://schemas.openxmlformats.org/officeDocument/2006/relationships/image" Target="../media/image1690.png"/><Relationship Id="rId253" Type="http://schemas.openxmlformats.org/officeDocument/2006/relationships/image" Target="../media/image1711.png"/><Relationship Id="rId295" Type="http://schemas.openxmlformats.org/officeDocument/2006/relationships/image" Target="../media/image1732.png"/><Relationship Id="rId309" Type="http://schemas.openxmlformats.org/officeDocument/2006/relationships/image" Target="../media/image1739.png"/><Relationship Id="rId460" Type="http://schemas.openxmlformats.org/officeDocument/2006/relationships/customXml" Target="../ink/ink2333.xml"/><Relationship Id="rId516" Type="http://schemas.openxmlformats.org/officeDocument/2006/relationships/customXml" Target="../ink/ink2361.xml"/><Relationship Id="rId48" Type="http://schemas.openxmlformats.org/officeDocument/2006/relationships/customXml" Target="../ink/ink2127.xml"/><Relationship Id="rId113" Type="http://schemas.openxmlformats.org/officeDocument/2006/relationships/image" Target="../media/image1641.png"/><Relationship Id="rId320" Type="http://schemas.openxmlformats.org/officeDocument/2006/relationships/customXml" Target="../ink/ink2263.xml"/><Relationship Id="rId558" Type="http://schemas.openxmlformats.org/officeDocument/2006/relationships/customXml" Target="../ink/ink2382.xml"/><Relationship Id="rId155" Type="http://schemas.openxmlformats.org/officeDocument/2006/relationships/image" Target="../media/image1662.png"/><Relationship Id="rId197" Type="http://schemas.openxmlformats.org/officeDocument/2006/relationships/image" Target="../media/image1683.png"/><Relationship Id="rId362" Type="http://schemas.openxmlformats.org/officeDocument/2006/relationships/customXml" Target="../ink/ink2284.xml"/><Relationship Id="rId418" Type="http://schemas.openxmlformats.org/officeDocument/2006/relationships/customXml" Target="../ink/ink2312.xml"/><Relationship Id="rId222" Type="http://schemas.openxmlformats.org/officeDocument/2006/relationships/customXml" Target="../ink/ink2214.xml"/><Relationship Id="rId264" Type="http://schemas.openxmlformats.org/officeDocument/2006/relationships/customXml" Target="../ink/ink2235.xml"/><Relationship Id="rId471" Type="http://schemas.openxmlformats.org/officeDocument/2006/relationships/image" Target="../media/image1820.png"/><Relationship Id="rId17" Type="http://schemas.openxmlformats.org/officeDocument/2006/relationships/image" Target="../media/image1594.png"/><Relationship Id="rId59" Type="http://schemas.openxmlformats.org/officeDocument/2006/relationships/image" Target="../media/image1614.png"/><Relationship Id="rId124" Type="http://schemas.openxmlformats.org/officeDocument/2006/relationships/customXml" Target="../ink/ink2165.xml"/><Relationship Id="rId527" Type="http://schemas.openxmlformats.org/officeDocument/2006/relationships/image" Target="../media/image1848.png"/><Relationship Id="rId569" Type="http://schemas.openxmlformats.org/officeDocument/2006/relationships/image" Target="../media/image1869.png"/><Relationship Id="rId70" Type="http://schemas.openxmlformats.org/officeDocument/2006/relationships/customXml" Target="../ink/ink2138.xml"/><Relationship Id="rId166" Type="http://schemas.openxmlformats.org/officeDocument/2006/relationships/customXml" Target="../ink/ink2186.xml"/><Relationship Id="rId331" Type="http://schemas.openxmlformats.org/officeDocument/2006/relationships/image" Target="../media/image1750.png"/><Relationship Id="rId373" Type="http://schemas.openxmlformats.org/officeDocument/2006/relationships/image" Target="../media/image1771.png"/><Relationship Id="rId429" Type="http://schemas.openxmlformats.org/officeDocument/2006/relationships/image" Target="../media/image1799.png"/><Relationship Id="rId1" Type="http://schemas.openxmlformats.org/officeDocument/2006/relationships/slideLayout" Target="../slideLayouts/slideLayout7.xml"/><Relationship Id="rId233" Type="http://schemas.openxmlformats.org/officeDocument/2006/relationships/image" Target="../media/image1701.png"/><Relationship Id="rId440" Type="http://schemas.openxmlformats.org/officeDocument/2006/relationships/customXml" Target="../ink/ink2323.xml"/><Relationship Id="rId28" Type="http://schemas.openxmlformats.org/officeDocument/2006/relationships/customXml" Target="../ink/ink2117.xml"/><Relationship Id="rId275" Type="http://schemas.openxmlformats.org/officeDocument/2006/relationships/image" Target="../media/image1722.png"/><Relationship Id="rId300" Type="http://schemas.openxmlformats.org/officeDocument/2006/relationships/customXml" Target="../ink/ink2253.xml"/><Relationship Id="rId482" Type="http://schemas.openxmlformats.org/officeDocument/2006/relationships/customXml" Target="../ink/ink2344.xml"/><Relationship Id="rId538" Type="http://schemas.openxmlformats.org/officeDocument/2006/relationships/customXml" Target="../ink/ink2372.xml"/><Relationship Id="rId81" Type="http://schemas.openxmlformats.org/officeDocument/2006/relationships/image" Target="../media/image1625.png"/><Relationship Id="rId135" Type="http://schemas.openxmlformats.org/officeDocument/2006/relationships/image" Target="../media/image1652.png"/><Relationship Id="rId177" Type="http://schemas.openxmlformats.org/officeDocument/2006/relationships/image" Target="../media/image1673.png"/><Relationship Id="rId342" Type="http://schemas.openxmlformats.org/officeDocument/2006/relationships/customXml" Target="../ink/ink2274.xml"/><Relationship Id="rId384" Type="http://schemas.openxmlformats.org/officeDocument/2006/relationships/customXml" Target="../ink/ink2295.xml"/><Relationship Id="rId202" Type="http://schemas.openxmlformats.org/officeDocument/2006/relationships/customXml" Target="../ink/ink2204.xml"/><Relationship Id="rId244" Type="http://schemas.openxmlformats.org/officeDocument/2006/relationships/customXml" Target="../ink/ink2225.xml"/><Relationship Id="rId39" Type="http://schemas.openxmlformats.org/officeDocument/2006/relationships/image" Target="../media/image182.png"/><Relationship Id="rId286" Type="http://schemas.openxmlformats.org/officeDocument/2006/relationships/customXml" Target="../ink/ink2246.xml"/><Relationship Id="rId451" Type="http://schemas.openxmlformats.org/officeDocument/2006/relationships/image" Target="../media/image1810.png"/><Relationship Id="rId493" Type="http://schemas.openxmlformats.org/officeDocument/2006/relationships/image" Target="../media/image1831.png"/><Relationship Id="rId507" Type="http://schemas.openxmlformats.org/officeDocument/2006/relationships/image" Target="../media/image1838.png"/><Relationship Id="rId549" Type="http://schemas.openxmlformats.org/officeDocument/2006/relationships/image" Target="../media/image1859.png"/><Relationship Id="rId50" Type="http://schemas.openxmlformats.org/officeDocument/2006/relationships/customXml" Target="../ink/ink2128.xml"/><Relationship Id="rId104" Type="http://schemas.openxmlformats.org/officeDocument/2006/relationships/customXml" Target="../ink/ink2155.xml"/><Relationship Id="rId146" Type="http://schemas.openxmlformats.org/officeDocument/2006/relationships/customXml" Target="../ink/ink2176.xml"/><Relationship Id="rId188" Type="http://schemas.openxmlformats.org/officeDocument/2006/relationships/customXml" Target="../ink/ink2197.xml"/><Relationship Id="rId311" Type="http://schemas.openxmlformats.org/officeDocument/2006/relationships/image" Target="../media/image1740.png"/><Relationship Id="rId353" Type="http://schemas.openxmlformats.org/officeDocument/2006/relationships/image" Target="../media/image1761.png"/><Relationship Id="rId395" Type="http://schemas.openxmlformats.org/officeDocument/2006/relationships/image" Target="../media/image1782.png"/><Relationship Id="rId409" Type="http://schemas.openxmlformats.org/officeDocument/2006/relationships/image" Target="../media/image1789.png"/><Relationship Id="rId560" Type="http://schemas.openxmlformats.org/officeDocument/2006/relationships/customXml" Target="../ink/ink2383.xml"/><Relationship Id="rId92" Type="http://schemas.openxmlformats.org/officeDocument/2006/relationships/customXml" Target="../ink/ink2149.xml"/><Relationship Id="rId213" Type="http://schemas.openxmlformats.org/officeDocument/2006/relationships/image" Target="../media/image1691.png"/><Relationship Id="rId420" Type="http://schemas.openxmlformats.org/officeDocument/2006/relationships/customXml" Target="../ink/ink2313.xml"/><Relationship Id="rId255" Type="http://schemas.openxmlformats.org/officeDocument/2006/relationships/image" Target="../media/image1712.png"/><Relationship Id="rId297" Type="http://schemas.openxmlformats.org/officeDocument/2006/relationships/image" Target="../media/image1733.png"/><Relationship Id="rId462" Type="http://schemas.openxmlformats.org/officeDocument/2006/relationships/customXml" Target="../ink/ink2334.xml"/><Relationship Id="rId518" Type="http://schemas.openxmlformats.org/officeDocument/2006/relationships/customXml" Target="../ink/ink2362.xml"/><Relationship Id="rId115" Type="http://schemas.openxmlformats.org/officeDocument/2006/relationships/image" Target="../media/image1642.png"/><Relationship Id="rId157" Type="http://schemas.openxmlformats.org/officeDocument/2006/relationships/image" Target="../media/image1663.png"/><Relationship Id="rId322" Type="http://schemas.openxmlformats.org/officeDocument/2006/relationships/customXml" Target="../ink/ink2264.xml"/><Relationship Id="rId364" Type="http://schemas.openxmlformats.org/officeDocument/2006/relationships/customXml" Target="../ink/ink2285.xml"/><Relationship Id="rId61" Type="http://schemas.openxmlformats.org/officeDocument/2006/relationships/image" Target="../media/image1615.png"/><Relationship Id="rId199" Type="http://schemas.openxmlformats.org/officeDocument/2006/relationships/image" Target="../media/image1684.png"/><Relationship Id="rId571" Type="http://schemas.openxmlformats.org/officeDocument/2006/relationships/image" Target="../media/image1870.png"/><Relationship Id="rId19" Type="http://schemas.openxmlformats.org/officeDocument/2006/relationships/image" Target="../media/image1595.png"/><Relationship Id="rId224" Type="http://schemas.openxmlformats.org/officeDocument/2006/relationships/customXml" Target="../ink/ink2215.xml"/><Relationship Id="rId266" Type="http://schemas.openxmlformats.org/officeDocument/2006/relationships/customXml" Target="../ink/ink2236.xml"/><Relationship Id="rId431" Type="http://schemas.openxmlformats.org/officeDocument/2006/relationships/image" Target="../media/image1800.png"/><Relationship Id="rId473" Type="http://schemas.openxmlformats.org/officeDocument/2006/relationships/image" Target="../media/image1821.png"/><Relationship Id="rId529" Type="http://schemas.openxmlformats.org/officeDocument/2006/relationships/image" Target="../media/image1849.png"/><Relationship Id="rId30" Type="http://schemas.openxmlformats.org/officeDocument/2006/relationships/customXml" Target="../ink/ink2118.xml"/><Relationship Id="rId126" Type="http://schemas.openxmlformats.org/officeDocument/2006/relationships/customXml" Target="../ink/ink2166.xml"/><Relationship Id="rId168" Type="http://schemas.openxmlformats.org/officeDocument/2006/relationships/customXml" Target="../ink/ink2187.xml"/><Relationship Id="rId333" Type="http://schemas.openxmlformats.org/officeDocument/2006/relationships/image" Target="../media/image1751.png"/><Relationship Id="rId540" Type="http://schemas.openxmlformats.org/officeDocument/2006/relationships/customXml" Target="../ink/ink2373.xml"/><Relationship Id="rId72" Type="http://schemas.openxmlformats.org/officeDocument/2006/relationships/customXml" Target="../ink/ink2139.xml"/><Relationship Id="rId375" Type="http://schemas.openxmlformats.org/officeDocument/2006/relationships/image" Target="../media/image1772.png"/><Relationship Id="rId3" Type="http://schemas.openxmlformats.org/officeDocument/2006/relationships/image" Target="../media/image15870.png"/><Relationship Id="rId235" Type="http://schemas.openxmlformats.org/officeDocument/2006/relationships/image" Target="../media/image1702.png"/><Relationship Id="rId277" Type="http://schemas.openxmlformats.org/officeDocument/2006/relationships/image" Target="../media/image1723.png"/><Relationship Id="rId400" Type="http://schemas.openxmlformats.org/officeDocument/2006/relationships/customXml" Target="../ink/ink2303.xml"/><Relationship Id="rId442" Type="http://schemas.openxmlformats.org/officeDocument/2006/relationships/customXml" Target="../ink/ink2324.xml"/><Relationship Id="rId484" Type="http://schemas.openxmlformats.org/officeDocument/2006/relationships/customXml" Target="../ink/ink2345.xml"/><Relationship Id="rId137" Type="http://schemas.openxmlformats.org/officeDocument/2006/relationships/image" Target="../media/image1653.png"/><Relationship Id="rId302" Type="http://schemas.openxmlformats.org/officeDocument/2006/relationships/customXml" Target="../ink/ink2254.xml"/><Relationship Id="rId344" Type="http://schemas.openxmlformats.org/officeDocument/2006/relationships/customXml" Target="../ink/ink2275.xml"/><Relationship Id="rId41" Type="http://schemas.openxmlformats.org/officeDocument/2006/relationships/image" Target="../media/image1605.png"/><Relationship Id="rId83" Type="http://schemas.openxmlformats.org/officeDocument/2006/relationships/image" Target="../media/image1626.png"/><Relationship Id="rId179" Type="http://schemas.openxmlformats.org/officeDocument/2006/relationships/image" Target="../media/image1674.png"/><Relationship Id="rId386" Type="http://schemas.openxmlformats.org/officeDocument/2006/relationships/customXml" Target="../ink/ink2296.xml"/><Relationship Id="rId551" Type="http://schemas.openxmlformats.org/officeDocument/2006/relationships/image" Target="../media/image1860.png"/><Relationship Id="rId190" Type="http://schemas.openxmlformats.org/officeDocument/2006/relationships/customXml" Target="../ink/ink2198.xml"/><Relationship Id="rId204" Type="http://schemas.openxmlformats.org/officeDocument/2006/relationships/customXml" Target="../ink/ink2205.xml"/><Relationship Id="rId246" Type="http://schemas.openxmlformats.org/officeDocument/2006/relationships/customXml" Target="../ink/ink2226.xml"/><Relationship Id="rId288" Type="http://schemas.openxmlformats.org/officeDocument/2006/relationships/customXml" Target="../ink/ink2247.xml"/><Relationship Id="rId411" Type="http://schemas.openxmlformats.org/officeDocument/2006/relationships/image" Target="../media/image1790.png"/><Relationship Id="rId453" Type="http://schemas.openxmlformats.org/officeDocument/2006/relationships/image" Target="../media/image1811.png"/><Relationship Id="rId509" Type="http://schemas.openxmlformats.org/officeDocument/2006/relationships/image" Target="../media/image1839.png"/><Relationship Id="rId106" Type="http://schemas.openxmlformats.org/officeDocument/2006/relationships/customXml" Target="../ink/ink2156.xml"/><Relationship Id="rId313" Type="http://schemas.openxmlformats.org/officeDocument/2006/relationships/image" Target="../media/image1741.png"/><Relationship Id="rId495" Type="http://schemas.openxmlformats.org/officeDocument/2006/relationships/image" Target="../media/image1832.png"/><Relationship Id="rId10" Type="http://schemas.openxmlformats.org/officeDocument/2006/relationships/customXml" Target="../ink/ink2108.xml"/><Relationship Id="rId52" Type="http://schemas.openxmlformats.org/officeDocument/2006/relationships/customXml" Target="../ink/ink2129.xml"/><Relationship Id="rId94" Type="http://schemas.openxmlformats.org/officeDocument/2006/relationships/customXml" Target="../ink/ink2150.xml"/><Relationship Id="rId148" Type="http://schemas.openxmlformats.org/officeDocument/2006/relationships/customXml" Target="../ink/ink2177.xml"/><Relationship Id="rId355" Type="http://schemas.openxmlformats.org/officeDocument/2006/relationships/image" Target="../media/image1762.png"/><Relationship Id="rId397" Type="http://schemas.openxmlformats.org/officeDocument/2006/relationships/image" Target="../media/image1783.png"/><Relationship Id="rId520" Type="http://schemas.openxmlformats.org/officeDocument/2006/relationships/customXml" Target="../ink/ink2363.xml"/><Relationship Id="rId562" Type="http://schemas.openxmlformats.org/officeDocument/2006/relationships/customXml" Target="../ink/ink2384.xml"/><Relationship Id="rId215" Type="http://schemas.openxmlformats.org/officeDocument/2006/relationships/image" Target="../media/image1692.png"/><Relationship Id="rId257" Type="http://schemas.openxmlformats.org/officeDocument/2006/relationships/image" Target="../media/image1713.png"/><Relationship Id="rId422" Type="http://schemas.openxmlformats.org/officeDocument/2006/relationships/customXml" Target="../ink/ink2314.xml"/><Relationship Id="rId464" Type="http://schemas.openxmlformats.org/officeDocument/2006/relationships/customXml" Target="../ink/ink2335.xml"/><Relationship Id="rId299" Type="http://schemas.openxmlformats.org/officeDocument/2006/relationships/image" Target="../media/image1734.png"/><Relationship Id="rId63" Type="http://schemas.openxmlformats.org/officeDocument/2006/relationships/image" Target="../media/image1616.png"/><Relationship Id="rId159" Type="http://schemas.openxmlformats.org/officeDocument/2006/relationships/image" Target="../media/image1664.png"/><Relationship Id="rId366" Type="http://schemas.openxmlformats.org/officeDocument/2006/relationships/customXml" Target="../ink/ink2286.xml"/><Relationship Id="rId573" Type="http://schemas.openxmlformats.org/officeDocument/2006/relationships/image" Target="../media/image1871.png"/><Relationship Id="rId226" Type="http://schemas.openxmlformats.org/officeDocument/2006/relationships/customXml" Target="../ink/ink2216.xml"/><Relationship Id="rId433" Type="http://schemas.openxmlformats.org/officeDocument/2006/relationships/image" Target="../media/image1801.png"/><Relationship Id="rId74" Type="http://schemas.openxmlformats.org/officeDocument/2006/relationships/customXml" Target="../ink/ink2140.xml"/><Relationship Id="rId377" Type="http://schemas.openxmlformats.org/officeDocument/2006/relationships/image" Target="../media/image1773.png"/><Relationship Id="rId500" Type="http://schemas.openxmlformats.org/officeDocument/2006/relationships/customXml" Target="../ink/ink2353.xml"/><Relationship Id="rId5" Type="http://schemas.openxmlformats.org/officeDocument/2006/relationships/image" Target="../media/image1588.png"/><Relationship Id="rId237" Type="http://schemas.openxmlformats.org/officeDocument/2006/relationships/image" Target="../media/image1703.png"/><Relationship Id="rId444" Type="http://schemas.openxmlformats.org/officeDocument/2006/relationships/customXml" Target="../ink/ink2325.xml"/><Relationship Id="rId290" Type="http://schemas.openxmlformats.org/officeDocument/2006/relationships/customXml" Target="../ink/ink2248.xml"/><Relationship Id="rId304" Type="http://schemas.openxmlformats.org/officeDocument/2006/relationships/customXml" Target="../ink/ink2255.xml"/><Relationship Id="rId388" Type="http://schemas.openxmlformats.org/officeDocument/2006/relationships/customXml" Target="../ink/ink2297.xml"/><Relationship Id="rId511" Type="http://schemas.openxmlformats.org/officeDocument/2006/relationships/image" Target="../media/image1840.png"/><Relationship Id="rId85" Type="http://schemas.openxmlformats.org/officeDocument/2006/relationships/image" Target="../media/image1627.png"/><Relationship Id="rId150" Type="http://schemas.openxmlformats.org/officeDocument/2006/relationships/customXml" Target="../ink/ink2178.xml"/><Relationship Id="rId248" Type="http://schemas.openxmlformats.org/officeDocument/2006/relationships/customXml" Target="../ink/ink2227.xml"/><Relationship Id="rId455" Type="http://schemas.openxmlformats.org/officeDocument/2006/relationships/image" Target="../media/image1812.png"/><Relationship Id="rId12" Type="http://schemas.openxmlformats.org/officeDocument/2006/relationships/customXml" Target="../ink/ink2109.xml"/><Relationship Id="rId108" Type="http://schemas.openxmlformats.org/officeDocument/2006/relationships/customXml" Target="../ink/ink2157.xml"/><Relationship Id="rId315" Type="http://schemas.openxmlformats.org/officeDocument/2006/relationships/image" Target="../media/image1742.png"/><Relationship Id="rId522" Type="http://schemas.openxmlformats.org/officeDocument/2006/relationships/customXml" Target="../ink/ink2364.xml"/><Relationship Id="rId96" Type="http://schemas.openxmlformats.org/officeDocument/2006/relationships/customXml" Target="../ink/ink2151.xml"/><Relationship Id="rId161" Type="http://schemas.openxmlformats.org/officeDocument/2006/relationships/image" Target="../media/image1665.png"/><Relationship Id="rId399" Type="http://schemas.openxmlformats.org/officeDocument/2006/relationships/image" Target="../media/image1784.png"/><Relationship Id="rId259" Type="http://schemas.openxmlformats.org/officeDocument/2006/relationships/image" Target="../media/image1714.png"/><Relationship Id="rId466" Type="http://schemas.openxmlformats.org/officeDocument/2006/relationships/customXml" Target="../ink/ink2336.xml"/><Relationship Id="rId23" Type="http://schemas.openxmlformats.org/officeDocument/2006/relationships/image" Target="../media/image1597.png"/><Relationship Id="rId119" Type="http://schemas.openxmlformats.org/officeDocument/2006/relationships/image" Target="../media/image1644.png"/><Relationship Id="rId326" Type="http://schemas.openxmlformats.org/officeDocument/2006/relationships/customXml" Target="../ink/ink2266.xml"/><Relationship Id="rId533" Type="http://schemas.openxmlformats.org/officeDocument/2006/relationships/image" Target="../media/image1851.png"/><Relationship Id="rId172" Type="http://schemas.openxmlformats.org/officeDocument/2006/relationships/customXml" Target="../ink/ink2189.xml"/><Relationship Id="rId477" Type="http://schemas.openxmlformats.org/officeDocument/2006/relationships/image" Target="../media/image1823.png"/></Relationships>
</file>

<file path=ppt/slides/_rels/slide51.xml.rels><?xml version="1.0" encoding="UTF-8" standalone="yes"?>
<Relationships xmlns="http://schemas.openxmlformats.org/package/2006/relationships"><Relationship Id="rId117" Type="http://schemas.openxmlformats.org/officeDocument/2006/relationships/customXml" Target="../ink/ink2447.xml"/><Relationship Id="rId21" Type="http://schemas.openxmlformats.org/officeDocument/2006/relationships/customXml" Target="../ink/ink2399.xml"/><Relationship Id="rId324" Type="http://schemas.openxmlformats.org/officeDocument/2006/relationships/image" Target="../media/image2033.png"/><Relationship Id="rId531" Type="http://schemas.openxmlformats.org/officeDocument/2006/relationships/customXml" Target="../ink/ink2654.xml"/><Relationship Id="rId170" Type="http://schemas.openxmlformats.org/officeDocument/2006/relationships/image" Target="../media/image1956.png"/><Relationship Id="rId268" Type="http://schemas.openxmlformats.org/officeDocument/2006/relationships/image" Target="../media/image2005.png"/><Relationship Id="rId475" Type="http://schemas.openxmlformats.org/officeDocument/2006/relationships/customXml" Target="../ink/ink2626.xml"/><Relationship Id="rId32" Type="http://schemas.openxmlformats.org/officeDocument/2006/relationships/image" Target="../media/image1887.png"/><Relationship Id="rId128" Type="http://schemas.openxmlformats.org/officeDocument/2006/relationships/image" Target="../media/image1935.png"/><Relationship Id="rId335" Type="http://schemas.openxmlformats.org/officeDocument/2006/relationships/customXml" Target="../ink/ink2556.xml"/><Relationship Id="rId542" Type="http://schemas.openxmlformats.org/officeDocument/2006/relationships/image" Target="../media/image2142.png"/><Relationship Id="rId181" Type="http://schemas.openxmlformats.org/officeDocument/2006/relationships/customXml" Target="../ink/ink2479.xml"/><Relationship Id="rId402" Type="http://schemas.openxmlformats.org/officeDocument/2006/relationships/image" Target="../media/image2072.png"/><Relationship Id="rId279" Type="http://schemas.openxmlformats.org/officeDocument/2006/relationships/customXml" Target="../ink/ink2528.xml"/><Relationship Id="rId486" Type="http://schemas.openxmlformats.org/officeDocument/2006/relationships/image" Target="../media/image2114.png"/><Relationship Id="rId43" Type="http://schemas.openxmlformats.org/officeDocument/2006/relationships/customXml" Target="../ink/ink2410.xml"/><Relationship Id="rId139" Type="http://schemas.openxmlformats.org/officeDocument/2006/relationships/customXml" Target="../ink/ink2458.xml"/><Relationship Id="rId346" Type="http://schemas.openxmlformats.org/officeDocument/2006/relationships/image" Target="../media/image2044.png"/><Relationship Id="rId553" Type="http://schemas.openxmlformats.org/officeDocument/2006/relationships/customXml" Target="../ink/ink2665.xml"/><Relationship Id="rId192" Type="http://schemas.openxmlformats.org/officeDocument/2006/relationships/image" Target="../media/image1967.png"/><Relationship Id="rId206" Type="http://schemas.openxmlformats.org/officeDocument/2006/relationships/image" Target="../media/image1974.png"/><Relationship Id="rId413" Type="http://schemas.openxmlformats.org/officeDocument/2006/relationships/customXml" Target="../ink/ink2595.xml"/><Relationship Id="rId497" Type="http://schemas.openxmlformats.org/officeDocument/2006/relationships/customXml" Target="../ink/ink2637.xml"/><Relationship Id="rId357" Type="http://schemas.openxmlformats.org/officeDocument/2006/relationships/customXml" Target="../ink/ink2567.xml"/><Relationship Id="rId54" Type="http://schemas.openxmlformats.org/officeDocument/2006/relationships/image" Target="../media/image1898.png"/><Relationship Id="rId217" Type="http://schemas.openxmlformats.org/officeDocument/2006/relationships/customXml" Target="../ink/ink2497.xml"/><Relationship Id="rId564" Type="http://schemas.openxmlformats.org/officeDocument/2006/relationships/image" Target="../media/image2153.png"/><Relationship Id="rId424" Type="http://schemas.openxmlformats.org/officeDocument/2006/relationships/image" Target="../media/image2083.png"/><Relationship Id="rId270" Type="http://schemas.openxmlformats.org/officeDocument/2006/relationships/image" Target="../media/image2006.png"/><Relationship Id="rId65" Type="http://schemas.openxmlformats.org/officeDocument/2006/relationships/customXml" Target="../ink/ink2421.xml"/><Relationship Id="rId130" Type="http://schemas.openxmlformats.org/officeDocument/2006/relationships/image" Target="../media/image1936.png"/><Relationship Id="rId368" Type="http://schemas.openxmlformats.org/officeDocument/2006/relationships/image" Target="../media/image2055.png"/><Relationship Id="rId575" Type="http://schemas.openxmlformats.org/officeDocument/2006/relationships/customXml" Target="../ink/ink2676.xml"/><Relationship Id="rId228" Type="http://schemas.openxmlformats.org/officeDocument/2006/relationships/image" Target="../media/image1985.png"/><Relationship Id="rId435" Type="http://schemas.openxmlformats.org/officeDocument/2006/relationships/customXml" Target="../ink/ink2606.xml"/><Relationship Id="rId281" Type="http://schemas.openxmlformats.org/officeDocument/2006/relationships/customXml" Target="../ink/ink2529.xml"/><Relationship Id="rId502" Type="http://schemas.openxmlformats.org/officeDocument/2006/relationships/image" Target="../media/image2122.png"/><Relationship Id="rId34" Type="http://schemas.openxmlformats.org/officeDocument/2006/relationships/image" Target="../media/image1888.png"/><Relationship Id="rId76" Type="http://schemas.openxmlformats.org/officeDocument/2006/relationships/image" Target="../media/image1909.png"/><Relationship Id="rId141" Type="http://schemas.openxmlformats.org/officeDocument/2006/relationships/customXml" Target="../ink/ink2459.xml"/><Relationship Id="rId379" Type="http://schemas.openxmlformats.org/officeDocument/2006/relationships/customXml" Target="../ink/ink2578.xml"/><Relationship Id="rId544" Type="http://schemas.openxmlformats.org/officeDocument/2006/relationships/image" Target="../media/image2143.png"/><Relationship Id="rId7" Type="http://schemas.openxmlformats.org/officeDocument/2006/relationships/customXml" Target="../ink/ink2392.xml"/><Relationship Id="rId183" Type="http://schemas.openxmlformats.org/officeDocument/2006/relationships/customXml" Target="../ink/ink2480.xml"/><Relationship Id="rId239" Type="http://schemas.openxmlformats.org/officeDocument/2006/relationships/customXml" Target="../ink/ink2508.xml"/><Relationship Id="rId390" Type="http://schemas.openxmlformats.org/officeDocument/2006/relationships/image" Target="../media/image2066.png"/><Relationship Id="rId404" Type="http://schemas.openxmlformats.org/officeDocument/2006/relationships/image" Target="../media/image2073.png"/><Relationship Id="rId446" Type="http://schemas.openxmlformats.org/officeDocument/2006/relationships/image" Target="../media/image2094.png"/><Relationship Id="rId250" Type="http://schemas.openxmlformats.org/officeDocument/2006/relationships/image" Target="../media/image1996.png"/><Relationship Id="rId292" Type="http://schemas.openxmlformats.org/officeDocument/2006/relationships/image" Target="../media/image2017.png"/><Relationship Id="rId306" Type="http://schemas.openxmlformats.org/officeDocument/2006/relationships/image" Target="../media/image2024.png"/><Relationship Id="rId488" Type="http://schemas.openxmlformats.org/officeDocument/2006/relationships/image" Target="../media/image2115.png"/><Relationship Id="rId45" Type="http://schemas.openxmlformats.org/officeDocument/2006/relationships/customXml" Target="../ink/ink2411.xml"/><Relationship Id="rId87" Type="http://schemas.openxmlformats.org/officeDocument/2006/relationships/customXml" Target="../ink/ink2432.xml"/><Relationship Id="rId110" Type="http://schemas.openxmlformats.org/officeDocument/2006/relationships/image" Target="../media/image1926.png"/><Relationship Id="rId348" Type="http://schemas.openxmlformats.org/officeDocument/2006/relationships/image" Target="../media/image2045.png"/><Relationship Id="rId513" Type="http://schemas.openxmlformats.org/officeDocument/2006/relationships/customXml" Target="../ink/ink2645.xml"/><Relationship Id="rId555" Type="http://schemas.openxmlformats.org/officeDocument/2006/relationships/customXml" Target="../ink/ink2666.xml"/><Relationship Id="rId152" Type="http://schemas.openxmlformats.org/officeDocument/2006/relationships/image" Target="../media/image1947.png"/><Relationship Id="rId194" Type="http://schemas.openxmlformats.org/officeDocument/2006/relationships/image" Target="../media/image1968.png"/><Relationship Id="rId208" Type="http://schemas.openxmlformats.org/officeDocument/2006/relationships/image" Target="../media/image1975.png"/><Relationship Id="rId415" Type="http://schemas.openxmlformats.org/officeDocument/2006/relationships/customXml" Target="../ink/ink2596.xml"/><Relationship Id="rId457" Type="http://schemas.openxmlformats.org/officeDocument/2006/relationships/customXml" Target="../ink/ink2617.xml"/><Relationship Id="rId261" Type="http://schemas.openxmlformats.org/officeDocument/2006/relationships/customXml" Target="../ink/ink2519.xml"/><Relationship Id="rId499" Type="http://schemas.openxmlformats.org/officeDocument/2006/relationships/customXml" Target="../ink/ink2638.xml"/><Relationship Id="rId14" Type="http://schemas.openxmlformats.org/officeDocument/2006/relationships/image" Target="../media/image1878.png"/><Relationship Id="rId56" Type="http://schemas.openxmlformats.org/officeDocument/2006/relationships/image" Target="../media/image1899.png"/><Relationship Id="rId317" Type="http://schemas.openxmlformats.org/officeDocument/2006/relationships/customXml" Target="../ink/ink2547.xml"/><Relationship Id="rId359" Type="http://schemas.openxmlformats.org/officeDocument/2006/relationships/customXml" Target="../ink/ink2568.xml"/><Relationship Id="rId524" Type="http://schemas.openxmlformats.org/officeDocument/2006/relationships/image" Target="../media/image2133.png"/><Relationship Id="rId566" Type="http://schemas.openxmlformats.org/officeDocument/2006/relationships/image" Target="../media/image2154.png"/><Relationship Id="rId98" Type="http://schemas.openxmlformats.org/officeDocument/2006/relationships/image" Target="../media/image1920.png"/><Relationship Id="rId121" Type="http://schemas.openxmlformats.org/officeDocument/2006/relationships/customXml" Target="../ink/ink2449.xml"/><Relationship Id="rId163" Type="http://schemas.openxmlformats.org/officeDocument/2006/relationships/customXml" Target="../ink/ink2470.xml"/><Relationship Id="rId219" Type="http://schemas.openxmlformats.org/officeDocument/2006/relationships/customXml" Target="../ink/ink2498.xml"/><Relationship Id="rId370" Type="http://schemas.openxmlformats.org/officeDocument/2006/relationships/image" Target="../media/image2056.png"/><Relationship Id="rId426" Type="http://schemas.openxmlformats.org/officeDocument/2006/relationships/image" Target="../media/image2084.png"/><Relationship Id="rId230" Type="http://schemas.openxmlformats.org/officeDocument/2006/relationships/image" Target="../media/image1986.png"/><Relationship Id="rId468" Type="http://schemas.openxmlformats.org/officeDocument/2006/relationships/image" Target="../media/image2105.png"/><Relationship Id="rId25" Type="http://schemas.openxmlformats.org/officeDocument/2006/relationships/customXml" Target="../ink/ink2401.xml"/><Relationship Id="rId67" Type="http://schemas.openxmlformats.org/officeDocument/2006/relationships/customXml" Target="../ink/ink2422.xml"/><Relationship Id="rId272" Type="http://schemas.openxmlformats.org/officeDocument/2006/relationships/image" Target="../media/image2007.png"/><Relationship Id="rId328" Type="http://schemas.openxmlformats.org/officeDocument/2006/relationships/image" Target="../media/image2035.png"/><Relationship Id="rId535" Type="http://schemas.openxmlformats.org/officeDocument/2006/relationships/customXml" Target="../ink/ink2656.xml"/><Relationship Id="rId577" Type="http://schemas.openxmlformats.org/officeDocument/2006/relationships/customXml" Target="../ink/ink2677.xml"/><Relationship Id="rId132" Type="http://schemas.openxmlformats.org/officeDocument/2006/relationships/image" Target="../media/image1937.png"/><Relationship Id="rId174" Type="http://schemas.openxmlformats.org/officeDocument/2006/relationships/image" Target="../media/image1958.png"/><Relationship Id="rId381" Type="http://schemas.openxmlformats.org/officeDocument/2006/relationships/customXml" Target="../ink/ink2579.xml"/><Relationship Id="rId241" Type="http://schemas.openxmlformats.org/officeDocument/2006/relationships/customXml" Target="../ink/ink2509.xml"/><Relationship Id="rId437" Type="http://schemas.openxmlformats.org/officeDocument/2006/relationships/customXml" Target="../ink/ink2607.xml"/><Relationship Id="rId479" Type="http://schemas.openxmlformats.org/officeDocument/2006/relationships/customXml" Target="../ink/ink2628.xml"/><Relationship Id="rId36" Type="http://schemas.openxmlformats.org/officeDocument/2006/relationships/image" Target="../media/image1889.png"/><Relationship Id="rId283" Type="http://schemas.openxmlformats.org/officeDocument/2006/relationships/customXml" Target="../ink/ink2530.xml"/><Relationship Id="rId339" Type="http://schemas.openxmlformats.org/officeDocument/2006/relationships/customXml" Target="../ink/ink2558.xml"/><Relationship Id="rId490" Type="http://schemas.openxmlformats.org/officeDocument/2006/relationships/image" Target="../media/image2116.png"/><Relationship Id="rId504" Type="http://schemas.openxmlformats.org/officeDocument/2006/relationships/image" Target="../media/image2123.png"/><Relationship Id="rId546" Type="http://schemas.openxmlformats.org/officeDocument/2006/relationships/image" Target="../media/image2144.png"/><Relationship Id="rId78" Type="http://schemas.openxmlformats.org/officeDocument/2006/relationships/image" Target="../media/image1910.png"/><Relationship Id="rId101" Type="http://schemas.openxmlformats.org/officeDocument/2006/relationships/customXml" Target="../ink/ink2439.xml"/><Relationship Id="rId143" Type="http://schemas.openxmlformats.org/officeDocument/2006/relationships/customXml" Target="../ink/ink2460.xml"/><Relationship Id="rId185" Type="http://schemas.openxmlformats.org/officeDocument/2006/relationships/customXml" Target="../ink/ink2481.xml"/><Relationship Id="rId350" Type="http://schemas.openxmlformats.org/officeDocument/2006/relationships/image" Target="../media/image2046.png"/><Relationship Id="rId406" Type="http://schemas.openxmlformats.org/officeDocument/2006/relationships/image" Target="../media/image2074.png"/><Relationship Id="rId9" Type="http://schemas.openxmlformats.org/officeDocument/2006/relationships/customXml" Target="../ink/ink2393.xml"/><Relationship Id="rId210" Type="http://schemas.openxmlformats.org/officeDocument/2006/relationships/image" Target="../media/image1976.png"/><Relationship Id="rId392" Type="http://schemas.openxmlformats.org/officeDocument/2006/relationships/image" Target="../media/image2067.png"/><Relationship Id="rId448" Type="http://schemas.openxmlformats.org/officeDocument/2006/relationships/image" Target="../media/image2095.png"/><Relationship Id="rId252" Type="http://schemas.openxmlformats.org/officeDocument/2006/relationships/image" Target="../media/image1997.png"/><Relationship Id="rId294" Type="http://schemas.openxmlformats.org/officeDocument/2006/relationships/image" Target="../media/image2018.png"/><Relationship Id="rId308" Type="http://schemas.openxmlformats.org/officeDocument/2006/relationships/image" Target="../media/image2025.png"/><Relationship Id="rId515" Type="http://schemas.openxmlformats.org/officeDocument/2006/relationships/customXml" Target="../ink/ink2646.xml"/><Relationship Id="rId47" Type="http://schemas.openxmlformats.org/officeDocument/2006/relationships/customXml" Target="../ink/ink2412.xml"/><Relationship Id="rId89" Type="http://schemas.openxmlformats.org/officeDocument/2006/relationships/customXml" Target="../ink/ink2433.xml"/><Relationship Id="rId112" Type="http://schemas.openxmlformats.org/officeDocument/2006/relationships/image" Target="../media/image1927.png"/><Relationship Id="rId154" Type="http://schemas.openxmlformats.org/officeDocument/2006/relationships/image" Target="../media/image1948.png"/><Relationship Id="rId361" Type="http://schemas.openxmlformats.org/officeDocument/2006/relationships/customXml" Target="../ink/ink2569.xml"/><Relationship Id="rId557" Type="http://schemas.openxmlformats.org/officeDocument/2006/relationships/customXml" Target="../ink/ink2667.xml"/><Relationship Id="rId196" Type="http://schemas.openxmlformats.org/officeDocument/2006/relationships/image" Target="../media/image1969.png"/><Relationship Id="rId417" Type="http://schemas.openxmlformats.org/officeDocument/2006/relationships/customXml" Target="../ink/ink2597.xml"/><Relationship Id="rId459" Type="http://schemas.openxmlformats.org/officeDocument/2006/relationships/customXml" Target="../ink/ink2618.xml"/><Relationship Id="rId16" Type="http://schemas.openxmlformats.org/officeDocument/2006/relationships/image" Target="../media/image1879.png"/><Relationship Id="rId221" Type="http://schemas.openxmlformats.org/officeDocument/2006/relationships/customXml" Target="../ink/ink2499.xml"/><Relationship Id="rId263" Type="http://schemas.openxmlformats.org/officeDocument/2006/relationships/customXml" Target="../ink/ink2520.xml"/><Relationship Id="rId319" Type="http://schemas.openxmlformats.org/officeDocument/2006/relationships/customXml" Target="../ink/ink2548.xml"/><Relationship Id="rId470" Type="http://schemas.openxmlformats.org/officeDocument/2006/relationships/image" Target="../media/image2106.png"/><Relationship Id="rId526" Type="http://schemas.openxmlformats.org/officeDocument/2006/relationships/image" Target="../media/image2134.png"/><Relationship Id="rId58" Type="http://schemas.openxmlformats.org/officeDocument/2006/relationships/image" Target="../media/image1900.png"/><Relationship Id="rId123" Type="http://schemas.openxmlformats.org/officeDocument/2006/relationships/customXml" Target="../ink/ink2450.xml"/><Relationship Id="rId330" Type="http://schemas.openxmlformats.org/officeDocument/2006/relationships/image" Target="../media/image2036.png"/><Relationship Id="rId568" Type="http://schemas.openxmlformats.org/officeDocument/2006/relationships/image" Target="../media/image2155.png"/><Relationship Id="rId165" Type="http://schemas.openxmlformats.org/officeDocument/2006/relationships/customXml" Target="../ink/ink2471.xml"/><Relationship Id="rId372" Type="http://schemas.openxmlformats.org/officeDocument/2006/relationships/image" Target="../media/image2057.png"/><Relationship Id="rId428" Type="http://schemas.openxmlformats.org/officeDocument/2006/relationships/image" Target="../media/image2085.png"/><Relationship Id="rId232" Type="http://schemas.openxmlformats.org/officeDocument/2006/relationships/image" Target="../media/image1987.png"/><Relationship Id="rId274" Type="http://schemas.openxmlformats.org/officeDocument/2006/relationships/image" Target="../media/image2008.png"/><Relationship Id="rId481" Type="http://schemas.openxmlformats.org/officeDocument/2006/relationships/customXml" Target="../ink/ink2629.xml"/><Relationship Id="rId27" Type="http://schemas.openxmlformats.org/officeDocument/2006/relationships/customXml" Target="../ink/ink2402.xml"/><Relationship Id="rId69" Type="http://schemas.openxmlformats.org/officeDocument/2006/relationships/customXml" Target="../ink/ink2423.xml"/><Relationship Id="rId134" Type="http://schemas.openxmlformats.org/officeDocument/2006/relationships/image" Target="../media/image1938.png"/><Relationship Id="rId537" Type="http://schemas.openxmlformats.org/officeDocument/2006/relationships/customXml" Target="../ink/ink2657.xml"/><Relationship Id="rId80" Type="http://schemas.openxmlformats.org/officeDocument/2006/relationships/image" Target="../media/image1911.png"/><Relationship Id="rId176" Type="http://schemas.openxmlformats.org/officeDocument/2006/relationships/image" Target="../media/image1959.png"/><Relationship Id="rId341" Type="http://schemas.openxmlformats.org/officeDocument/2006/relationships/customXml" Target="../ink/ink2559.xml"/><Relationship Id="rId383" Type="http://schemas.openxmlformats.org/officeDocument/2006/relationships/customXml" Target="../ink/ink2580.xml"/><Relationship Id="rId439" Type="http://schemas.openxmlformats.org/officeDocument/2006/relationships/customXml" Target="../ink/ink2608.xml"/><Relationship Id="rId201" Type="http://schemas.openxmlformats.org/officeDocument/2006/relationships/customXml" Target="../ink/ink2489.xml"/><Relationship Id="rId243" Type="http://schemas.openxmlformats.org/officeDocument/2006/relationships/customXml" Target="../ink/ink2510.xml"/><Relationship Id="rId285" Type="http://schemas.openxmlformats.org/officeDocument/2006/relationships/customXml" Target="../ink/ink2531.xml"/><Relationship Id="rId450" Type="http://schemas.openxmlformats.org/officeDocument/2006/relationships/image" Target="../media/image2096.png"/><Relationship Id="rId506" Type="http://schemas.openxmlformats.org/officeDocument/2006/relationships/image" Target="../media/image2124.png"/><Relationship Id="rId38" Type="http://schemas.openxmlformats.org/officeDocument/2006/relationships/image" Target="../media/image1890.png"/><Relationship Id="rId103" Type="http://schemas.openxmlformats.org/officeDocument/2006/relationships/customXml" Target="../ink/ink2440.xml"/><Relationship Id="rId310" Type="http://schemas.openxmlformats.org/officeDocument/2006/relationships/image" Target="../media/image2026.png"/><Relationship Id="rId492" Type="http://schemas.openxmlformats.org/officeDocument/2006/relationships/image" Target="../media/image2117.png"/><Relationship Id="rId548" Type="http://schemas.openxmlformats.org/officeDocument/2006/relationships/image" Target="../media/image2145.png"/><Relationship Id="rId91" Type="http://schemas.openxmlformats.org/officeDocument/2006/relationships/customXml" Target="../ink/ink2434.xml"/><Relationship Id="rId145" Type="http://schemas.openxmlformats.org/officeDocument/2006/relationships/customXml" Target="../ink/ink2461.xml"/><Relationship Id="rId187" Type="http://schemas.openxmlformats.org/officeDocument/2006/relationships/customXml" Target="../ink/ink2482.xml"/><Relationship Id="rId352" Type="http://schemas.openxmlformats.org/officeDocument/2006/relationships/image" Target="../media/image2047.png"/><Relationship Id="rId394" Type="http://schemas.openxmlformats.org/officeDocument/2006/relationships/image" Target="../media/image2068.png"/><Relationship Id="rId408" Type="http://schemas.openxmlformats.org/officeDocument/2006/relationships/image" Target="../media/image2075.png"/><Relationship Id="rId212" Type="http://schemas.openxmlformats.org/officeDocument/2006/relationships/image" Target="../media/image1977.png"/><Relationship Id="rId254" Type="http://schemas.openxmlformats.org/officeDocument/2006/relationships/image" Target="../media/image1998.png"/><Relationship Id="rId49" Type="http://schemas.openxmlformats.org/officeDocument/2006/relationships/customXml" Target="../ink/ink2413.xml"/><Relationship Id="rId114" Type="http://schemas.openxmlformats.org/officeDocument/2006/relationships/image" Target="../media/image1928.png"/><Relationship Id="rId296" Type="http://schemas.openxmlformats.org/officeDocument/2006/relationships/image" Target="../media/image2019.png"/><Relationship Id="rId461" Type="http://schemas.openxmlformats.org/officeDocument/2006/relationships/customXml" Target="../ink/ink2619.xml"/><Relationship Id="rId517" Type="http://schemas.openxmlformats.org/officeDocument/2006/relationships/customXml" Target="../ink/ink2647.xml"/><Relationship Id="rId559" Type="http://schemas.openxmlformats.org/officeDocument/2006/relationships/customXml" Target="../ink/ink2668.xml"/><Relationship Id="rId60" Type="http://schemas.openxmlformats.org/officeDocument/2006/relationships/image" Target="../media/image1901.png"/><Relationship Id="rId156" Type="http://schemas.openxmlformats.org/officeDocument/2006/relationships/image" Target="../media/image1949.png"/><Relationship Id="rId198" Type="http://schemas.openxmlformats.org/officeDocument/2006/relationships/image" Target="../media/image1970.png"/><Relationship Id="rId321" Type="http://schemas.openxmlformats.org/officeDocument/2006/relationships/customXml" Target="../ink/ink2549.xml"/><Relationship Id="rId363" Type="http://schemas.openxmlformats.org/officeDocument/2006/relationships/customXml" Target="../ink/ink2570.xml"/><Relationship Id="rId419" Type="http://schemas.openxmlformats.org/officeDocument/2006/relationships/customXml" Target="../ink/ink2598.xml"/><Relationship Id="rId570" Type="http://schemas.openxmlformats.org/officeDocument/2006/relationships/image" Target="../media/image2156.png"/><Relationship Id="rId223" Type="http://schemas.openxmlformats.org/officeDocument/2006/relationships/customXml" Target="../ink/ink2500.xml"/><Relationship Id="rId430" Type="http://schemas.openxmlformats.org/officeDocument/2006/relationships/image" Target="../media/image2086.png"/><Relationship Id="rId18" Type="http://schemas.openxmlformats.org/officeDocument/2006/relationships/image" Target="../media/image1880.png"/><Relationship Id="rId265" Type="http://schemas.openxmlformats.org/officeDocument/2006/relationships/customXml" Target="../ink/ink2521.xml"/><Relationship Id="rId472" Type="http://schemas.openxmlformats.org/officeDocument/2006/relationships/image" Target="../media/image2107.png"/><Relationship Id="rId528" Type="http://schemas.openxmlformats.org/officeDocument/2006/relationships/image" Target="../media/image2135.png"/><Relationship Id="rId125" Type="http://schemas.openxmlformats.org/officeDocument/2006/relationships/customXml" Target="../ink/ink2451.xml"/><Relationship Id="rId167" Type="http://schemas.openxmlformats.org/officeDocument/2006/relationships/customXml" Target="../ink/ink2472.xml"/><Relationship Id="rId332" Type="http://schemas.openxmlformats.org/officeDocument/2006/relationships/image" Target="../media/image2037.png"/><Relationship Id="rId374" Type="http://schemas.openxmlformats.org/officeDocument/2006/relationships/image" Target="../media/image2058.png"/><Relationship Id="rId71" Type="http://schemas.openxmlformats.org/officeDocument/2006/relationships/customXml" Target="../ink/ink2424.xml"/><Relationship Id="rId234" Type="http://schemas.openxmlformats.org/officeDocument/2006/relationships/image" Target="../media/image1988.png"/><Relationship Id="rId2" Type="http://schemas.openxmlformats.org/officeDocument/2006/relationships/image" Target="../media/image1282.png"/><Relationship Id="rId29" Type="http://schemas.openxmlformats.org/officeDocument/2006/relationships/customXml" Target="../ink/ink2403.xml"/><Relationship Id="rId276" Type="http://schemas.openxmlformats.org/officeDocument/2006/relationships/image" Target="../media/image2009.png"/><Relationship Id="rId441" Type="http://schemas.openxmlformats.org/officeDocument/2006/relationships/customXml" Target="../ink/ink2609.xml"/><Relationship Id="rId483" Type="http://schemas.openxmlformats.org/officeDocument/2006/relationships/customXml" Target="../ink/ink2630.xml"/><Relationship Id="rId539" Type="http://schemas.openxmlformats.org/officeDocument/2006/relationships/customXml" Target="../ink/ink2658.xml"/><Relationship Id="rId40" Type="http://schemas.openxmlformats.org/officeDocument/2006/relationships/image" Target="../media/image1891.png"/><Relationship Id="rId136" Type="http://schemas.openxmlformats.org/officeDocument/2006/relationships/image" Target="../media/image1939.png"/><Relationship Id="rId178" Type="http://schemas.openxmlformats.org/officeDocument/2006/relationships/image" Target="../media/image1960.png"/><Relationship Id="rId301" Type="http://schemas.openxmlformats.org/officeDocument/2006/relationships/customXml" Target="../ink/ink2539.xml"/><Relationship Id="rId343" Type="http://schemas.openxmlformats.org/officeDocument/2006/relationships/customXml" Target="../ink/ink2560.xml"/><Relationship Id="rId550" Type="http://schemas.openxmlformats.org/officeDocument/2006/relationships/image" Target="../media/image2146.png"/><Relationship Id="rId82" Type="http://schemas.openxmlformats.org/officeDocument/2006/relationships/image" Target="../media/image1912.png"/><Relationship Id="rId203" Type="http://schemas.openxmlformats.org/officeDocument/2006/relationships/customXml" Target="../ink/ink2490.xml"/><Relationship Id="rId385" Type="http://schemas.openxmlformats.org/officeDocument/2006/relationships/customXml" Target="../ink/ink2581.xml"/><Relationship Id="rId245" Type="http://schemas.openxmlformats.org/officeDocument/2006/relationships/customXml" Target="../ink/ink2511.xml"/><Relationship Id="rId287" Type="http://schemas.openxmlformats.org/officeDocument/2006/relationships/customXml" Target="../ink/ink2532.xml"/><Relationship Id="rId410" Type="http://schemas.openxmlformats.org/officeDocument/2006/relationships/image" Target="../media/image2076.png"/><Relationship Id="rId452" Type="http://schemas.openxmlformats.org/officeDocument/2006/relationships/image" Target="../media/image2097.png"/><Relationship Id="rId494" Type="http://schemas.openxmlformats.org/officeDocument/2006/relationships/image" Target="../media/image2118.png"/><Relationship Id="rId508" Type="http://schemas.openxmlformats.org/officeDocument/2006/relationships/image" Target="../media/image2125.png"/><Relationship Id="rId105" Type="http://schemas.openxmlformats.org/officeDocument/2006/relationships/customXml" Target="../ink/ink2441.xml"/><Relationship Id="rId147" Type="http://schemas.openxmlformats.org/officeDocument/2006/relationships/customXml" Target="../ink/ink2462.xml"/><Relationship Id="rId312" Type="http://schemas.openxmlformats.org/officeDocument/2006/relationships/image" Target="../media/image2027.png"/><Relationship Id="rId354" Type="http://schemas.openxmlformats.org/officeDocument/2006/relationships/image" Target="../media/image2048.png"/><Relationship Id="rId51" Type="http://schemas.openxmlformats.org/officeDocument/2006/relationships/customXml" Target="../ink/ink2414.xml"/><Relationship Id="rId93" Type="http://schemas.openxmlformats.org/officeDocument/2006/relationships/customXml" Target="../ink/ink2435.xml"/><Relationship Id="rId189" Type="http://schemas.openxmlformats.org/officeDocument/2006/relationships/customXml" Target="../ink/ink2483.xml"/><Relationship Id="rId396" Type="http://schemas.openxmlformats.org/officeDocument/2006/relationships/image" Target="../media/image2069.png"/><Relationship Id="rId561" Type="http://schemas.openxmlformats.org/officeDocument/2006/relationships/customXml" Target="../ink/ink2669.xml"/><Relationship Id="rId214" Type="http://schemas.openxmlformats.org/officeDocument/2006/relationships/image" Target="../media/image1978.png"/><Relationship Id="rId256" Type="http://schemas.openxmlformats.org/officeDocument/2006/relationships/image" Target="../media/image1999.png"/><Relationship Id="rId298" Type="http://schemas.openxmlformats.org/officeDocument/2006/relationships/image" Target="../media/image2020.png"/><Relationship Id="rId421" Type="http://schemas.openxmlformats.org/officeDocument/2006/relationships/customXml" Target="../ink/ink2599.xml"/><Relationship Id="rId463" Type="http://schemas.openxmlformats.org/officeDocument/2006/relationships/customXml" Target="../ink/ink2620.xml"/><Relationship Id="rId519" Type="http://schemas.openxmlformats.org/officeDocument/2006/relationships/customXml" Target="../ink/ink2648.xml"/><Relationship Id="rId116" Type="http://schemas.openxmlformats.org/officeDocument/2006/relationships/image" Target="../media/image1929.png"/><Relationship Id="rId158" Type="http://schemas.openxmlformats.org/officeDocument/2006/relationships/image" Target="../media/image1950.png"/><Relationship Id="rId323" Type="http://schemas.openxmlformats.org/officeDocument/2006/relationships/customXml" Target="../ink/ink2550.xml"/><Relationship Id="rId530" Type="http://schemas.openxmlformats.org/officeDocument/2006/relationships/image" Target="../media/image2136.png"/><Relationship Id="rId20" Type="http://schemas.openxmlformats.org/officeDocument/2006/relationships/image" Target="../media/image1881.png"/><Relationship Id="rId62" Type="http://schemas.openxmlformats.org/officeDocument/2006/relationships/image" Target="../media/image1902.png"/><Relationship Id="rId365" Type="http://schemas.openxmlformats.org/officeDocument/2006/relationships/customXml" Target="../ink/ink2571.xml"/><Relationship Id="rId572" Type="http://schemas.openxmlformats.org/officeDocument/2006/relationships/image" Target="../media/image2157.png"/><Relationship Id="rId225" Type="http://schemas.openxmlformats.org/officeDocument/2006/relationships/customXml" Target="../ink/ink2501.xml"/><Relationship Id="rId267" Type="http://schemas.openxmlformats.org/officeDocument/2006/relationships/customXml" Target="../ink/ink2522.xml"/><Relationship Id="rId432" Type="http://schemas.openxmlformats.org/officeDocument/2006/relationships/image" Target="../media/image2087.png"/><Relationship Id="rId474" Type="http://schemas.openxmlformats.org/officeDocument/2006/relationships/image" Target="../media/image2108.png"/><Relationship Id="rId127" Type="http://schemas.openxmlformats.org/officeDocument/2006/relationships/customXml" Target="../ink/ink2452.xml"/><Relationship Id="rId31" Type="http://schemas.openxmlformats.org/officeDocument/2006/relationships/customXml" Target="../ink/ink2404.xml"/><Relationship Id="rId73" Type="http://schemas.openxmlformats.org/officeDocument/2006/relationships/customXml" Target="../ink/ink2425.xml"/><Relationship Id="rId169" Type="http://schemas.openxmlformats.org/officeDocument/2006/relationships/customXml" Target="../ink/ink2473.xml"/><Relationship Id="rId334" Type="http://schemas.openxmlformats.org/officeDocument/2006/relationships/image" Target="../media/image2038.png"/><Relationship Id="rId376" Type="http://schemas.openxmlformats.org/officeDocument/2006/relationships/image" Target="../media/image2059.png"/><Relationship Id="rId541" Type="http://schemas.openxmlformats.org/officeDocument/2006/relationships/customXml" Target="../ink/ink2659.xml"/><Relationship Id="rId4" Type="http://schemas.openxmlformats.org/officeDocument/2006/relationships/image" Target="../media/image1873.png"/><Relationship Id="rId180" Type="http://schemas.openxmlformats.org/officeDocument/2006/relationships/image" Target="../media/image1961.png"/><Relationship Id="rId236" Type="http://schemas.openxmlformats.org/officeDocument/2006/relationships/image" Target="../media/image1989.png"/><Relationship Id="rId278" Type="http://schemas.openxmlformats.org/officeDocument/2006/relationships/image" Target="../media/image2010.png"/><Relationship Id="rId401" Type="http://schemas.openxmlformats.org/officeDocument/2006/relationships/customXml" Target="../ink/ink2589.xml"/><Relationship Id="rId443" Type="http://schemas.openxmlformats.org/officeDocument/2006/relationships/customXml" Target="../ink/ink2610.xml"/><Relationship Id="rId303" Type="http://schemas.openxmlformats.org/officeDocument/2006/relationships/customXml" Target="../ink/ink2540.xml"/><Relationship Id="rId485" Type="http://schemas.openxmlformats.org/officeDocument/2006/relationships/customXml" Target="../ink/ink2631.xml"/><Relationship Id="rId42" Type="http://schemas.openxmlformats.org/officeDocument/2006/relationships/image" Target="../media/image1892.png"/><Relationship Id="rId84" Type="http://schemas.openxmlformats.org/officeDocument/2006/relationships/image" Target="../media/image1913.png"/><Relationship Id="rId138" Type="http://schemas.openxmlformats.org/officeDocument/2006/relationships/image" Target="../media/image1940.png"/><Relationship Id="rId345" Type="http://schemas.openxmlformats.org/officeDocument/2006/relationships/customXml" Target="../ink/ink2561.xml"/><Relationship Id="rId387" Type="http://schemas.openxmlformats.org/officeDocument/2006/relationships/customXml" Target="../ink/ink2582.xml"/><Relationship Id="rId510" Type="http://schemas.openxmlformats.org/officeDocument/2006/relationships/image" Target="../media/image2126.png"/><Relationship Id="rId552" Type="http://schemas.openxmlformats.org/officeDocument/2006/relationships/image" Target="../media/image2147.png"/><Relationship Id="rId191" Type="http://schemas.openxmlformats.org/officeDocument/2006/relationships/customXml" Target="../ink/ink2484.xml"/><Relationship Id="rId205" Type="http://schemas.openxmlformats.org/officeDocument/2006/relationships/customXml" Target="../ink/ink2491.xml"/><Relationship Id="rId247" Type="http://schemas.openxmlformats.org/officeDocument/2006/relationships/customXml" Target="../ink/ink2512.xml"/><Relationship Id="rId412" Type="http://schemas.openxmlformats.org/officeDocument/2006/relationships/image" Target="../media/image2077.png"/><Relationship Id="rId107" Type="http://schemas.openxmlformats.org/officeDocument/2006/relationships/customXml" Target="../ink/ink2442.xml"/><Relationship Id="rId289" Type="http://schemas.openxmlformats.org/officeDocument/2006/relationships/customXml" Target="../ink/ink2533.xml"/><Relationship Id="rId454" Type="http://schemas.openxmlformats.org/officeDocument/2006/relationships/image" Target="../media/image2098.png"/><Relationship Id="rId496" Type="http://schemas.openxmlformats.org/officeDocument/2006/relationships/image" Target="../media/image2119.png"/><Relationship Id="rId11" Type="http://schemas.openxmlformats.org/officeDocument/2006/relationships/customXml" Target="../ink/ink2394.xml"/><Relationship Id="rId53" Type="http://schemas.openxmlformats.org/officeDocument/2006/relationships/customXml" Target="../ink/ink2415.xml"/><Relationship Id="rId149" Type="http://schemas.openxmlformats.org/officeDocument/2006/relationships/customXml" Target="../ink/ink2463.xml"/><Relationship Id="rId314" Type="http://schemas.openxmlformats.org/officeDocument/2006/relationships/image" Target="../media/image2028.png"/><Relationship Id="rId356" Type="http://schemas.openxmlformats.org/officeDocument/2006/relationships/image" Target="../media/image2049.png"/><Relationship Id="rId398" Type="http://schemas.openxmlformats.org/officeDocument/2006/relationships/image" Target="../media/image2070.png"/><Relationship Id="rId521" Type="http://schemas.openxmlformats.org/officeDocument/2006/relationships/customXml" Target="../ink/ink2649.xml"/><Relationship Id="rId563" Type="http://schemas.openxmlformats.org/officeDocument/2006/relationships/customXml" Target="../ink/ink2670.xml"/><Relationship Id="rId95" Type="http://schemas.openxmlformats.org/officeDocument/2006/relationships/customXml" Target="../ink/ink2436.xml"/><Relationship Id="rId160" Type="http://schemas.openxmlformats.org/officeDocument/2006/relationships/image" Target="../media/image1951.png"/><Relationship Id="rId216" Type="http://schemas.openxmlformats.org/officeDocument/2006/relationships/image" Target="../media/image1979.png"/><Relationship Id="rId423" Type="http://schemas.openxmlformats.org/officeDocument/2006/relationships/customXml" Target="../ink/ink2600.xml"/><Relationship Id="rId258" Type="http://schemas.openxmlformats.org/officeDocument/2006/relationships/image" Target="../media/image2000.png"/><Relationship Id="rId465" Type="http://schemas.openxmlformats.org/officeDocument/2006/relationships/customXml" Target="../ink/ink2621.xml"/><Relationship Id="rId22" Type="http://schemas.openxmlformats.org/officeDocument/2006/relationships/image" Target="../media/image1882.png"/><Relationship Id="rId64" Type="http://schemas.openxmlformats.org/officeDocument/2006/relationships/image" Target="../media/image1903.png"/><Relationship Id="rId118" Type="http://schemas.openxmlformats.org/officeDocument/2006/relationships/image" Target="../media/image1930.png"/><Relationship Id="rId325" Type="http://schemas.openxmlformats.org/officeDocument/2006/relationships/customXml" Target="../ink/ink2551.xml"/><Relationship Id="rId367" Type="http://schemas.openxmlformats.org/officeDocument/2006/relationships/customXml" Target="../ink/ink2572.xml"/><Relationship Id="rId532" Type="http://schemas.openxmlformats.org/officeDocument/2006/relationships/image" Target="../media/image2137.png"/><Relationship Id="rId574" Type="http://schemas.openxmlformats.org/officeDocument/2006/relationships/image" Target="../media/image2158.png"/><Relationship Id="rId171" Type="http://schemas.openxmlformats.org/officeDocument/2006/relationships/customXml" Target="../ink/ink2474.xml"/><Relationship Id="rId227" Type="http://schemas.openxmlformats.org/officeDocument/2006/relationships/customXml" Target="../ink/ink2502.xml"/><Relationship Id="rId269" Type="http://schemas.openxmlformats.org/officeDocument/2006/relationships/customXml" Target="../ink/ink2523.xml"/><Relationship Id="rId434" Type="http://schemas.openxmlformats.org/officeDocument/2006/relationships/image" Target="../media/image2088.png"/><Relationship Id="rId476" Type="http://schemas.openxmlformats.org/officeDocument/2006/relationships/image" Target="../media/image2109.png"/><Relationship Id="rId33" Type="http://schemas.openxmlformats.org/officeDocument/2006/relationships/customXml" Target="../ink/ink2405.xml"/><Relationship Id="rId129" Type="http://schemas.openxmlformats.org/officeDocument/2006/relationships/customXml" Target="../ink/ink2453.xml"/><Relationship Id="rId280" Type="http://schemas.openxmlformats.org/officeDocument/2006/relationships/image" Target="../media/image2011.png"/><Relationship Id="rId336" Type="http://schemas.openxmlformats.org/officeDocument/2006/relationships/image" Target="../media/image2039.png"/><Relationship Id="rId501" Type="http://schemas.openxmlformats.org/officeDocument/2006/relationships/customXml" Target="../ink/ink2639.xml"/><Relationship Id="rId543" Type="http://schemas.openxmlformats.org/officeDocument/2006/relationships/customXml" Target="../ink/ink2660.xml"/><Relationship Id="rId75" Type="http://schemas.openxmlformats.org/officeDocument/2006/relationships/customXml" Target="../ink/ink2426.xml"/><Relationship Id="rId140" Type="http://schemas.openxmlformats.org/officeDocument/2006/relationships/image" Target="../media/image1941.png"/><Relationship Id="rId182" Type="http://schemas.openxmlformats.org/officeDocument/2006/relationships/image" Target="../media/image1962.png"/><Relationship Id="rId378" Type="http://schemas.openxmlformats.org/officeDocument/2006/relationships/image" Target="../media/image2060.png"/><Relationship Id="rId403" Type="http://schemas.openxmlformats.org/officeDocument/2006/relationships/customXml" Target="../ink/ink2590.xml"/><Relationship Id="rId6" Type="http://schemas.openxmlformats.org/officeDocument/2006/relationships/image" Target="../media/image1874.png"/><Relationship Id="rId238" Type="http://schemas.openxmlformats.org/officeDocument/2006/relationships/image" Target="../media/image1990.png"/><Relationship Id="rId445" Type="http://schemas.openxmlformats.org/officeDocument/2006/relationships/customXml" Target="../ink/ink2611.xml"/><Relationship Id="rId487" Type="http://schemas.openxmlformats.org/officeDocument/2006/relationships/customXml" Target="../ink/ink2632.xml"/><Relationship Id="rId291" Type="http://schemas.openxmlformats.org/officeDocument/2006/relationships/customXml" Target="../ink/ink2534.xml"/><Relationship Id="rId305" Type="http://schemas.openxmlformats.org/officeDocument/2006/relationships/customXml" Target="../ink/ink2541.xml"/><Relationship Id="rId347" Type="http://schemas.openxmlformats.org/officeDocument/2006/relationships/customXml" Target="../ink/ink2562.xml"/><Relationship Id="rId512" Type="http://schemas.openxmlformats.org/officeDocument/2006/relationships/image" Target="../media/image2127.png"/><Relationship Id="rId44" Type="http://schemas.openxmlformats.org/officeDocument/2006/relationships/image" Target="../media/image1893.png"/><Relationship Id="rId86" Type="http://schemas.openxmlformats.org/officeDocument/2006/relationships/image" Target="../media/image1914.png"/><Relationship Id="rId151" Type="http://schemas.openxmlformats.org/officeDocument/2006/relationships/customXml" Target="../ink/ink2464.xml"/><Relationship Id="rId389" Type="http://schemas.openxmlformats.org/officeDocument/2006/relationships/customXml" Target="../ink/ink2583.xml"/><Relationship Id="rId554" Type="http://schemas.openxmlformats.org/officeDocument/2006/relationships/image" Target="../media/image2148.png"/><Relationship Id="rId193" Type="http://schemas.openxmlformats.org/officeDocument/2006/relationships/customXml" Target="../ink/ink2485.xml"/><Relationship Id="rId207" Type="http://schemas.openxmlformats.org/officeDocument/2006/relationships/customXml" Target="../ink/ink2492.xml"/><Relationship Id="rId249" Type="http://schemas.openxmlformats.org/officeDocument/2006/relationships/customXml" Target="../ink/ink2513.xml"/><Relationship Id="rId414" Type="http://schemas.openxmlformats.org/officeDocument/2006/relationships/image" Target="../media/image2078.png"/><Relationship Id="rId456" Type="http://schemas.openxmlformats.org/officeDocument/2006/relationships/image" Target="../media/image2099.png"/><Relationship Id="rId498" Type="http://schemas.openxmlformats.org/officeDocument/2006/relationships/image" Target="../media/image2120.png"/><Relationship Id="rId13" Type="http://schemas.openxmlformats.org/officeDocument/2006/relationships/customXml" Target="../ink/ink2395.xml"/><Relationship Id="rId109" Type="http://schemas.openxmlformats.org/officeDocument/2006/relationships/customXml" Target="../ink/ink2443.xml"/><Relationship Id="rId260" Type="http://schemas.openxmlformats.org/officeDocument/2006/relationships/image" Target="../media/image2001.png"/><Relationship Id="rId316" Type="http://schemas.openxmlformats.org/officeDocument/2006/relationships/image" Target="../media/image2029.png"/><Relationship Id="rId523" Type="http://schemas.openxmlformats.org/officeDocument/2006/relationships/customXml" Target="../ink/ink2650.xml"/><Relationship Id="rId55" Type="http://schemas.openxmlformats.org/officeDocument/2006/relationships/customXml" Target="../ink/ink2416.xml"/><Relationship Id="rId97" Type="http://schemas.openxmlformats.org/officeDocument/2006/relationships/customXml" Target="../ink/ink2437.xml"/><Relationship Id="rId120" Type="http://schemas.openxmlformats.org/officeDocument/2006/relationships/image" Target="../media/image1931.png"/><Relationship Id="rId358" Type="http://schemas.openxmlformats.org/officeDocument/2006/relationships/image" Target="../media/image2050.png"/><Relationship Id="rId565" Type="http://schemas.openxmlformats.org/officeDocument/2006/relationships/customXml" Target="../ink/ink2671.xml"/><Relationship Id="rId162" Type="http://schemas.openxmlformats.org/officeDocument/2006/relationships/image" Target="../media/image1952.png"/><Relationship Id="rId218" Type="http://schemas.openxmlformats.org/officeDocument/2006/relationships/image" Target="../media/image1980.png"/><Relationship Id="rId425" Type="http://schemas.openxmlformats.org/officeDocument/2006/relationships/customXml" Target="../ink/ink2601.xml"/><Relationship Id="rId467" Type="http://schemas.openxmlformats.org/officeDocument/2006/relationships/customXml" Target="../ink/ink2622.xml"/><Relationship Id="rId271" Type="http://schemas.openxmlformats.org/officeDocument/2006/relationships/customXml" Target="../ink/ink2524.xml"/><Relationship Id="rId24" Type="http://schemas.openxmlformats.org/officeDocument/2006/relationships/image" Target="../media/image1883.png"/><Relationship Id="rId66" Type="http://schemas.openxmlformats.org/officeDocument/2006/relationships/image" Target="../media/image1904.png"/><Relationship Id="rId131" Type="http://schemas.openxmlformats.org/officeDocument/2006/relationships/customXml" Target="../ink/ink2454.xml"/><Relationship Id="rId327" Type="http://schemas.openxmlformats.org/officeDocument/2006/relationships/customXml" Target="../ink/ink2552.xml"/><Relationship Id="rId369" Type="http://schemas.openxmlformats.org/officeDocument/2006/relationships/customXml" Target="../ink/ink2573.xml"/><Relationship Id="rId534" Type="http://schemas.openxmlformats.org/officeDocument/2006/relationships/image" Target="../media/image2138.png"/><Relationship Id="rId576" Type="http://schemas.openxmlformats.org/officeDocument/2006/relationships/image" Target="../media/image2159.png"/><Relationship Id="rId173" Type="http://schemas.openxmlformats.org/officeDocument/2006/relationships/customXml" Target="../ink/ink2475.xml"/><Relationship Id="rId229" Type="http://schemas.openxmlformats.org/officeDocument/2006/relationships/customXml" Target="../ink/ink2503.xml"/><Relationship Id="rId380" Type="http://schemas.openxmlformats.org/officeDocument/2006/relationships/image" Target="../media/image2061.png"/><Relationship Id="rId436" Type="http://schemas.openxmlformats.org/officeDocument/2006/relationships/image" Target="../media/image2089.png"/><Relationship Id="rId240" Type="http://schemas.openxmlformats.org/officeDocument/2006/relationships/image" Target="../media/image1991.png"/><Relationship Id="rId478" Type="http://schemas.openxmlformats.org/officeDocument/2006/relationships/image" Target="../media/image2110.png"/><Relationship Id="rId35" Type="http://schemas.openxmlformats.org/officeDocument/2006/relationships/customXml" Target="../ink/ink2406.xml"/><Relationship Id="rId77" Type="http://schemas.openxmlformats.org/officeDocument/2006/relationships/customXml" Target="../ink/ink2427.xml"/><Relationship Id="rId100" Type="http://schemas.openxmlformats.org/officeDocument/2006/relationships/image" Target="../media/image1921.png"/><Relationship Id="rId282" Type="http://schemas.openxmlformats.org/officeDocument/2006/relationships/image" Target="../media/image2012.png"/><Relationship Id="rId338" Type="http://schemas.openxmlformats.org/officeDocument/2006/relationships/image" Target="../media/image2040.png"/><Relationship Id="rId503" Type="http://schemas.openxmlformats.org/officeDocument/2006/relationships/customXml" Target="../ink/ink2640.xml"/><Relationship Id="rId545" Type="http://schemas.openxmlformats.org/officeDocument/2006/relationships/customXml" Target="../ink/ink2661.xml"/><Relationship Id="rId8" Type="http://schemas.openxmlformats.org/officeDocument/2006/relationships/image" Target="../media/image1875.png"/><Relationship Id="rId142" Type="http://schemas.openxmlformats.org/officeDocument/2006/relationships/image" Target="../media/image1942.png"/><Relationship Id="rId184" Type="http://schemas.openxmlformats.org/officeDocument/2006/relationships/image" Target="../media/image1963.png"/><Relationship Id="rId391" Type="http://schemas.openxmlformats.org/officeDocument/2006/relationships/customXml" Target="../ink/ink2584.xml"/><Relationship Id="rId405" Type="http://schemas.openxmlformats.org/officeDocument/2006/relationships/customXml" Target="../ink/ink2591.xml"/><Relationship Id="rId447" Type="http://schemas.openxmlformats.org/officeDocument/2006/relationships/customXml" Target="../ink/ink2612.xml"/><Relationship Id="rId251" Type="http://schemas.openxmlformats.org/officeDocument/2006/relationships/customXml" Target="../ink/ink2514.xml"/><Relationship Id="rId489" Type="http://schemas.openxmlformats.org/officeDocument/2006/relationships/customXml" Target="../ink/ink2633.xml"/><Relationship Id="rId46" Type="http://schemas.openxmlformats.org/officeDocument/2006/relationships/image" Target="../media/image1894.png"/><Relationship Id="rId293" Type="http://schemas.openxmlformats.org/officeDocument/2006/relationships/customXml" Target="../ink/ink2535.xml"/><Relationship Id="rId307" Type="http://schemas.openxmlformats.org/officeDocument/2006/relationships/customXml" Target="../ink/ink2542.xml"/><Relationship Id="rId349" Type="http://schemas.openxmlformats.org/officeDocument/2006/relationships/customXml" Target="../ink/ink2563.xml"/><Relationship Id="rId514" Type="http://schemas.openxmlformats.org/officeDocument/2006/relationships/image" Target="../media/image2128.png"/><Relationship Id="rId556" Type="http://schemas.openxmlformats.org/officeDocument/2006/relationships/image" Target="../media/image2149.png"/><Relationship Id="rId88" Type="http://schemas.openxmlformats.org/officeDocument/2006/relationships/image" Target="../media/image1915.png"/><Relationship Id="rId111" Type="http://schemas.openxmlformats.org/officeDocument/2006/relationships/customXml" Target="../ink/ink2444.xml"/><Relationship Id="rId153" Type="http://schemas.openxmlformats.org/officeDocument/2006/relationships/customXml" Target="../ink/ink2465.xml"/><Relationship Id="rId195" Type="http://schemas.openxmlformats.org/officeDocument/2006/relationships/customXml" Target="../ink/ink2486.xml"/><Relationship Id="rId209" Type="http://schemas.openxmlformats.org/officeDocument/2006/relationships/customXml" Target="../ink/ink2493.xml"/><Relationship Id="rId360" Type="http://schemas.openxmlformats.org/officeDocument/2006/relationships/image" Target="../media/image2051.png"/><Relationship Id="rId416" Type="http://schemas.openxmlformats.org/officeDocument/2006/relationships/image" Target="../media/image2079.png"/><Relationship Id="rId220" Type="http://schemas.openxmlformats.org/officeDocument/2006/relationships/image" Target="../media/image1981.png"/><Relationship Id="rId458" Type="http://schemas.openxmlformats.org/officeDocument/2006/relationships/image" Target="../media/image2100.png"/><Relationship Id="rId15" Type="http://schemas.openxmlformats.org/officeDocument/2006/relationships/customXml" Target="../ink/ink2396.xml"/><Relationship Id="rId57" Type="http://schemas.openxmlformats.org/officeDocument/2006/relationships/customXml" Target="../ink/ink2417.xml"/><Relationship Id="rId262" Type="http://schemas.openxmlformats.org/officeDocument/2006/relationships/image" Target="../media/image2002.png"/><Relationship Id="rId318" Type="http://schemas.openxmlformats.org/officeDocument/2006/relationships/image" Target="../media/image2030.png"/><Relationship Id="rId525" Type="http://schemas.openxmlformats.org/officeDocument/2006/relationships/customXml" Target="../ink/ink2651.xml"/><Relationship Id="rId567" Type="http://schemas.openxmlformats.org/officeDocument/2006/relationships/customXml" Target="../ink/ink2672.xml"/><Relationship Id="rId99" Type="http://schemas.openxmlformats.org/officeDocument/2006/relationships/customXml" Target="../ink/ink2438.xml"/><Relationship Id="rId122" Type="http://schemas.openxmlformats.org/officeDocument/2006/relationships/image" Target="../media/image1932.png"/><Relationship Id="rId164" Type="http://schemas.openxmlformats.org/officeDocument/2006/relationships/image" Target="../media/image1953.png"/><Relationship Id="rId371" Type="http://schemas.openxmlformats.org/officeDocument/2006/relationships/customXml" Target="../ink/ink2574.xml"/><Relationship Id="rId427" Type="http://schemas.openxmlformats.org/officeDocument/2006/relationships/customXml" Target="../ink/ink2602.xml"/><Relationship Id="rId469" Type="http://schemas.openxmlformats.org/officeDocument/2006/relationships/customXml" Target="../ink/ink2623.xml"/><Relationship Id="rId26" Type="http://schemas.openxmlformats.org/officeDocument/2006/relationships/image" Target="../media/image1884.png"/><Relationship Id="rId231" Type="http://schemas.openxmlformats.org/officeDocument/2006/relationships/customXml" Target="../ink/ink2504.xml"/><Relationship Id="rId273" Type="http://schemas.openxmlformats.org/officeDocument/2006/relationships/customXml" Target="../ink/ink2525.xml"/><Relationship Id="rId329" Type="http://schemas.openxmlformats.org/officeDocument/2006/relationships/customXml" Target="../ink/ink2553.xml"/><Relationship Id="rId480" Type="http://schemas.openxmlformats.org/officeDocument/2006/relationships/image" Target="../media/image2111.png"/><Relationship Id="rId536" Type="http://schemas.openxmlformats.org/officeDocument/2006/relationships/image" Target="../media/image2139.png"/><Relationship Id="rId68" Type="http://schemas.openxmlformats.org/officeDocument/2006/relationships/image" Target="../media/image1905.png"/><Relationship Id="rId133" Type="http://schemas.openxmlformats.org/officeDocument/2006/relationships/customXml" Target="../ink/ink2455.xml"/><Relationship Id="rId175" Type="http://schemas.openxmlformats.org/officeDocument/2006/relationships/customXml" Target="../ink/ink2476.xml"/><Relationship Id="rId340" Type="http://schemas.openxmlformats.org/officeDocument/2006/relationships/image" Target="../media/image2041.png"/><Relationship Id="rId578" Type="http://schemas.openxmlformats.org/officeDocument/2006/relationships/image" Target="../media/image2160.png"/><Relationship Id="rId200" Type="http://schemas.openxmlformats.org/officeDocument/2006/relationships/image" Target="../media/image1971.png"/><Relationship Id="rId382" Type="http://schemas.openxmlformats.org/officeDocument/2006/relationships/image" Target="../media/image2062.png"/><Relationship Id="rId438" Type="http://schemas.openxmlformats.org/officeDocument/2006/relationships/image" Target="../media/image2090.png"/><Relationship Id="rId242" Type="http://schemas.openxmlformats.org/officeDocument/2006/relationships/image" Target="../media/image1992.png"/><Relationship Id="rId284" Type="http://schemas.openxmlformats.org/officeDocument/2006/relationships/image" Target="../media/image2013.png"/><Relationship Id="rId491" Type="http://schemas.openxmlformats.org/officeDocument/2006/relationships/customXml" Target="../ink/ink2634.xml"/><Relationship Id="rId505" Type="http://schemas.openxmlformats.org/officeDocument/2006/relationships/customXml" Target="../ink/ink2641.xml"/><Relationship Id="rId37" Type="http://schemas.openxmlformats.org/officeDocument/2006/relationships/customXml" Target="../ink/ink2407.xml"/><Relationship Id="rId79" Type="http://schemas.openxmlformats.org/officeDocument/2006/relationships/customXml" Target="../ink/ink2428.xml"/><Relationship Id="rId102" Type="http://schemas.openxmlformats.org/officeDocument/2006/relationships/image" Target="../media/image1922.png"/><Relationship Id="rId144" Type="http://schemas.openxmlformats.org/officeDocument/2006/relationships/image" Target="../media/image1943.png"/><Relationship Id="rId547" Type="http://schemas.openxmlformats.org/officeDocument/2006/relationships/customXml" Target="../ink/ink2662.xml"/><Relationship Id="rId90" Type="http://schemas.openxmlformats.org/officeDocument/2006/relationships/image" Target="../media/image1916.png"/><Relationship Id="rId186" Type="http://schemas.openxmlformats.org/officeDocument/2006/relationships/image" Target="../media/image1964.png"/><Relationship Id="rId351" Type="http://schemas.openxmlformats.org/officeDocument/2006/relationships/customXml" Target="../ink/ink2564.xml"/><Relationship Id="rId393" Type="http://schemas.openxmlformats.org/officeDocument/2006/relationships/customXml" Target="../ink/ink2585.xml"/><Relationship Id="rId407" Type="http://schemas.openxmlformats.org/officeDocument/2006/relationships/customXml" Target="../ink/ink2592.xml"/><Relationship Id="rId449" Type="http://schemas.openxmlformats.org/officeDocument/2006/relationships/customXml" Target="../ink/ink2613.xml"/><Relationship Id="rId211" Type="http://schemas.openxmlformats.org/officeDocument/2006/relationships/customXml" Target="../ink/ink2494.xml"/><Relationship Id="rId253" Type="http://schemas.openxmlformats.org/officeDocument/2006/relationships/customXml" Target="../ink/ink2515.xml"/><Relationship Id="rId295" Type="http://schemas.openxmlformats.org/officeDocument/2006/relationships/customXml" Target="../ink/ink2536.xml"/><Relationship Id="rId309" Type="http://schemas.openxmlformats.org/officeDocument/2006/relationships/customXml" Target="../ink/ink2543.xml"/><Relationship Id="rId460" Type="http://schemas.openxmlformats.org/officeDocument/2006/relationships/image" Target="../media/image2101.png"/><Relationship Id="rId516" Type="http://schemas.openxmlformats.org/officeDocument/2006/relationships/image" Target="../media/image2129.png"/><Relationship Id="rId48" Type="http://schemas.openxmlformats.org/officeDocument/2006/relationships/image" Target="../media/image1895.png"/><Relationship Id="rId113" Type="http://schemas.openxmlformats.org/officeDocument/2006/relationships/customXml" Target="../ink/ink2445.xml"/><Relationship Id="rId320" Type="http://schemas.openxmlformats.org/officeDocument/2006/relationships/image" Target="../media/image2031.png"/><Relationship Id="rId558" Type="http://schemas.openxmlformats.org/officeDocument/2006/relationships/image" Target="../media/image2150.png"/><Relationship Id="rId155" Type="http://schemas.openxmlformats.org/officeDocument/2006/relationships/customXml" Target="../ink/ink2466.xml"/><Relationship Id="rId197" Type="http://schemas.openxmlformats.org/officeDocument/2006/relationships/customXml" Target="../ink/ink2487.xml"/><Relationship Id="rId362" Type="http://schemas.openxmlformats.org/officeDocument/2006/relationships/image" Target="../media/image2052.png"/><Relationship Id="rId418" Type="http://schemas.openxmlformats.org/officeDocument/2006/relationships/image" Target="../media/image2080.png"/><Relationship Id="rId222" Type="http://schemas.openxmlformats.org/officeDocument/2006/relationships/image" Target="../media/image1982.png"/><Relationship Id="rId264" Type="http://schemas.openxmlformats.org/officeDocument/2006/relationships/image" Target="../media/image2003.png"/><Relationship Id="rId471" Type="http://schemas.openxmlformats.org/officeDocument/2006/relationships/customXml" Target="../ink/ink2624.xml"/><Relationship Id="rId17" Type="http://schemas.openxmlformats.org/officeDocument/2006/relationships/customXml" Target="../ink/ink2397.xml"/><Relationship Id="rId59" Type="http://schemas.openxmlformats.org/officeDocument/2006/relationships/customXml" Target="../ink/ink2418.xml"/><Relationship Id="rId124" Type="http://schemas.openxmlformats.org/officeDocument/2006/relationships/image" Target="../media/image1933.png"/><Relationship Id="rId527" Type="http://schemas.openxmlformats.org/officeDocument/2006/relationships/customXml" Target="../ink/ink2652.xml"/><Relationship Id="rId569" Type="http://schemas.openxmlformats.org/officeDocument/2006/relationships/customXml" Target="../ink/ink2673.xml"/><Relationship Id="rId70" Type="http://schemas.openxmlformats.org/officeDocument/2006/relationships/image" Target="../media/image1906.png"/><Relationship Id="rId166" Type="http://schemas.openxmlformats.org/officeDocument/2006/relationships/image" Target="../media/image1954.png"/><Relationship Id="rId331" Type="http://schemas.openxmlformats.org/officeDocument/2006/relationships/customXml" Target="../ink/ink2554.xml"/><Relationship Id="rId373" Type="http://schemas.openxmlformats.org/officeDocument/2006/relationships/customXml" Target="../ink/ink2575.xml"/><Relationship Id="rId429" Type="http://schemas.openxmlformats.org/officeDocument/2006/relationships/customXml" Target="../ink/ink2603.xml"/><Relationship Id="rId1" Type="http://schemas.openxmlformats.org/officeDocument/2006/relationships/slideLayout" Target="../slideLayouts/slideLayout7.xml"/><Relationship Id="rId233" Type="http://schemas.openxmlformats.org/officeDocument/2006/relationships/customXml" Target="../ink/ink2505.xml"/><Relationship Id="rId440" Type="http://schemas.openxmlformats.org/officeDocument/2006/relationships/image" Target="../media/image2091.png"/><Relationship Id="rId28" Type="http://schemas.openxmlformats.org/officeDocument/2006/relationships/image" Target="../media/image1885.png"/><Relationship Id="rId275" Type="http://schemas.openxmlformats.org/officeDocument/2006/relationships/customXml" Target="../ink/ink2526.xml"/><Relationship Id="rId300" Type="http://schemas.openxmlformats.org/officeDocument/2006/relationships/image" Target="../media/image2021.png"/><Relationship Id="rId482" Type="http://schemas.openxmlformats.org/officeDocument/2006/relationships/image" Target="../media/image2112.png"/><Relationship Id="rId538" Type="http://schemas.openxmlformats.org/officeDocument/2006/relationships/image" Target="../media/image2140.png"/><Relationship Id="rId81" Type="http://schemas.openxmlformats.org/officeDocument/2006/relationships/customXml" Target="../ink/ink2429.xml"/><Relationship Id="rId135" Type="http://schemas.openxmlformats.org/officeDocument/2006/relationships/customXml" Target="../ink/ink2456.xml"/><Relationship Id="rId177" Type="http://schemas.openxmlformats.org/officeDocument/2006/relationships/customXml" Target="../ink/ink2477.xml"/><Relationship Id="rId342" Type="http://schemas.openxmlformats.org/officeDocument/2006/relationships/image" Target="../media/image2042.png"/><Relationship Id="rId384" Type="http://schemas.openxmlformats.org/officeDocument/2006/relationships/image" Target="../media/image2063.png"/><Relationship Id="rId202" Type="http://schemas.openxmlformats.org/officeDocument/2006/relationships/image" Target="../media/image1972.png"/><Relationship Id="rId244" Type="http://schemas.openxmlformats.org/officeDocument/2006/relationships/image" Target="../media/image1993.png"/><Relationship Id="rId39" Type="http://schemas.openxmlformats.org/officeDocument/2006/relationships/customXml" Target="../ink/ink2408.xml"/><Relationship Id="rId286" Type="http://schemas.openxmlformats.org/officeDocument/2006/relationships/image" Target="../media/image2014.png"/><Relationship Id="rId451" Type="http://schemas.openxmlformats.org/officeDocument/2006/relationships/customXml" Target="../ink/ink2614.xml"/><Relationship Id="rId493" Type="http://schemas.openxmlformats.org/officeDocument/2006/relationships/customXml" Target="../ink/ink2635.xml"/><Relationship Id="rId507" Type="http://schemas.openxmlformats.org/officeDocument/2006/relationships/customXml" Target="../ink/ink2642.xml"/><Relationship Id="rId549" Type="http://schemas.openxmlformats.org/officeDocument/2006/relationships/customXml" Target="../ink/ink2663.xml"/><Relationship Id="rId50" Type="http://schemas.openxmlformats.org/officeDocument/2006/relationships/image" Target="../media/image1896.png"/><Relationship Id="rId104" Type="http://schemas.openxmlformats.org/officeDocument/2006/relationships/image" Target="../media/image1923.png"/><Relationship Id="rId146" Type="http://schemas.openxmlformats.org/officeDocument/2006/relationships/image" Target="../media/image1944.png"/><Relationship Id="rId188" Type="http://schemas.openxmlformats.org/officeDocument/2006/relationships/image" Target="../media/image1965.png"/><Relationship Id="rId311" Type="http://schemas.openxmlformats.org/officeDocument/2006/relationships/customXml" Target="../ink/ink2544.xml"/><Relationship Id="rId353" Type="http://schemas.openxmlformats.org/officeDocument/2006/relationships/customXml" Target="../ink/ink2565.xml"/><Relationship Id="rId395" Type="http://schemas.openxmlformats.org/officeDocument/2006/relationships/customXml" Target="../ink/ink2586.xml"/><Relationship Id="rId409" Type="http://schemas.openxmlformats.org/officeDocument/2006/relationships/customXml" Target="../ink/ink2593.xml"/><Relationship Id="rId560" Type="http://schemas.openxmlformats.org/officeDocument/2006/relationships/image" Target="../media/image2151.png"/><Relationship Id="rId92" Type="http://schemas.openxmlformats.org/officeDocument/2006/relationships/image" Target="../media/image1917.png"/><Relationship Id="rId213" Type="http://schemas.openxmlformats.org/officeDocument/2006/relationships/customXml" Target="../ink/ink2495.xml"/><Relationship Id="rId420" Type="http://schemas.openxmlformats.org/officeDocument/2006/relationships/image" Target="../media/image2081.png"/><Relationship Id="rId255" Type="http://schemas.openxmlformats.org/officeDocument/2006/relationships/customXml" Target="../ink/ink2516.xml"/><Relationship Id="rId297" Type="http://schemas.openxmlformats.org/officeDocument/2006/relationships/customXml" Target="../ink/ink2537.xml"/><Relationship Id="rId462" Type="http://schemas.openxmlformats.org/officeDocument/2006/relationships/image" Target="../media/image2102.png"/><Relationship Id="rId518" Type="http://schemas.openxmlformats.org/officeDocument/2006/relationships/image" Target="../media/image2130.png"/><Relationship Id="rId115" Type="http://schemas.openxmlformats.org/officeDocument/2006/relationships/customXml" Target="../ink/ink2446.xml"/><Relationship Id="rId157" Type="http://schemas.openxmlformats.org/officeDocument/2006/relationships/customXml" Target="../ink/ink2467.xml"/><Relationship Id="rId322" Type="http://schemas.openxmlformats.org/officeDocument/2006/relationships/image" Target="../media/image2032.png"/><Relationship Id="rId364" Type="http://schemas.openxmlformats.org/officeDocument/2006/relationships/image" Target="../media/image2053.png"/><Relationship Id="rId61" Type="http://schemas.openxmlformats.org/officeDocument/2006/relationships/customXml" Target="../ink/ink2419.xml"/><Relationship Id="rId199" Type="http://schemas.openxmlformats.org/officeDocument/2006/relationships/customXml" Target="../ink/ink2488.xml"/><Relationship Id="rId571" Type="http://schemas.openxmlformats.org/officeDocument/2006/relationships/customXml" Target="../ink/ink2674.xml"/><Relationship Id="rId19" Type="http://schemas.openxmlformats.org/officeDocument/2006/relationships/customXml" Target="../ink/ink2398.xml"/><Relationship Id="rId224" Type="http://schemas.openxmlformats.org/officeDocument/2006/relationships/image" Target="../media/image1983.png"/><Relationship Id="rId266" Type="http://schemas.openxmlformats.org/officeDocument/2006/relationships/image" Target="../media/image2004.png"/><Relationship Id="rId431" Type="http://schemas.openxmlformats.org/officeDocument/2006/relationships/customXml" Target="../ink/ink2604.xml"/><Relationship Id="rId473" Type="http://schemas.openxmlformats.org/officeDocument/2006/relationships/customXml" Target="../ink/ink2625.xml"/><Relationship Id="rId529" Type="http://schemas.openxmlformats.org/officeDocument/2006/relationships/customXml" Target="../ink/ink2653.xml"/><Relationship Id="rId30" Type="http://schemas.openxmlformats.org/officeDocument/2006/relationships/image" Target="../media/image1886.png"/><Relationship Id="rId126" Type="http://schemas.openxmlformats.org/officeDocument/2006/relationships/image" Target="../media/image1934.png"/><Relationship Id="rId168" Type="http://schemas.openxmlformats.org/officeDocument/2006/relationships/image" Target="../media/image1955.png"/><Relationship Id="rId333" Type="http://schemas.openxmlformats.org/officeDocument/2006/relationships/customXml" Target="../ink/ink2555.xml"/><Relationship Id="rId540" Type="http://schemas.openxmlformats.org/officeDocument/2006/relationships/image" Target="../media/image2141.png"/><Relationship Id="rId72" Type="http://schemas.openxmlformats.org/officeDocument/2006/relationships/image" Target="../media/image1907.png"/><Relationship Id="rId375" Type="http://schemas.openxmlformats.org/officeDocument/2006/relationships/customXml" Target="../ink/ink2576.xml"/><Relationship Id="rId3" Type="http://schemas.openxmlformats.org/officeDocument/2006/relationships/customXml" Target="../ink/ink2390.xml"/><Relationship Id="rId235" Type="http://schemas.openxmlformats.org/officeDocument/2006/relationships/customXml" Target="../ink/ink2506.xml"/><Relationship Id="rId277" Type="http://schemas.openxmlformats.org/officeDocument/2006/relationships/customXml" Target="../ink/ink2527.xml"/><Relationship Id="rId400" Type="http://schemas.openxmlformats.org/officeDocument/2006/relationships/image" Target="../media/image2071.png"/><Relationship Id="rId442" Type="http://schemas.openxmlformats.org/officeDocument/2006/relationships/image" Target="../media/image2092.png"/><Relationship Id="rId484" Type="http://schemas.openxmlformats.org/officeDocument/2006/relationships/image" Target="../media/image2113.png"/><Relationship Id="rId137" Type="http://schemas.openxmlformats.org/officeDocument/2006/relationships/customXml" Target="../ink/ink2457.xml"/><Relationship Id="rId302" Type="http://schemas.openxmlformats.org/officeDocument/2006/relationships/image" Target="../media/image2022.png"/><Relationship Id="rId344" Type="http://schemas.openxmlformats.org/officeDocument/2006/relationships/image" Target="../media/image2043.png"/><Relationship Id="rId41" Type="http://schemas.openxmlformats.org/officeDocument/2006/relationships/customXml" Target="../ink/ink2409.xml"/><Relationship Id="rId83" Type="http://schemas.openxmlformats.org/officeDocument/2006/relationships/customXml" Target="../ink/ink2430.xml"/><Relationship Id="rId179" Type="http://schemas.openxmlformats.org/officeDocument/2006/relationships/customXml" Target="../ink/ink2478.xml"/><Relationship Id="rId386" Type="http://schemas.openxmlformats.org/officeDocument/2006/relationships/image" Target="../media/image2064.png"/><Relationship Id="rId551" Type="http://schemas.openxmlformats.org/officeDocument/2006/relationships/customXml" Target="../ink/ink2664.xml"/><Relationship Id="rId190" Type="http://schemas.openxmlformats.org/officeDocument/2006/relationships/image" Target="../media/image1966.png"/><Relationship Id="rId204" Type="http://schemas.openxmlformats.org/officeDocument/2006/relationships/image" Target="../media/image1973.png"/><Relationship Id="rId246" Type="http://schemas.openxmlformats.org/officeDocument/2006/relationships/image" Target="../media/image1994.png"/><Relationship Id="rId288" Type="http://schemas.openxmlformats.org/officeDocument/2006/relationships/image" Target="../media/image2015.png"/><Relationship Id="rId411" Type="http://schemas.openxmlformats.org/officeDocument/2006/relationships/customXml" Target="../ink/ink2594.xml"/><Relationship Id="rId453" Type="http://schemas.openxmlformats.org/officeDocument/2006/relationships/customXml" Target="../ink/ink2615.xml"/><Relationship Id="rId509" Type="http://schemas.openxmlformats.org/officeDocument/2006/relationships/customXml" Target="../ink/ink2643.xml"/><Relationship Id="rId106" Type="http://schemas.openxmlformats.org/officeDocument/2006/relationships/image" Target="../media/image1924.png"/><Relationship Id="rId313" Type="http://schemas.openxmlformats.org/officeDocument/2006/relationships/customXml" Target="../ink/ink2545.xml"/><Relationship Id="rId495" Type="http://schemas.openxmlformats.org/officeDocument/2006/relationships/customXml" Target="../ink/ink2636.xml"/><Relationship Id="rId10" Type="http://schemas.openxmlformats.org/officeDocument/2006/relationships/image" Target="../media/image1876.png"/><Relationship Id="rId52" Type="http://schemas.openxmlformats.org/officeDocument/2006/relationships/image" Target="../media/image1897.png"/><Relationship Id="rId94" Type="http://schemas.openxmlformats.org/officeDocument/2006/relationships/image" Target="../media/image1918.png"/><Relationship Id="rId148" Type="http://schemas.openxmlformats.org/officeDocument/2006/relationships/image" Target="../media/image1945.png"/><Relationship Id="rId355" Type="http://schemas.openxmlformats.org/officeDocument/2006/relationships/customXml" Target="../ink/ink2566.xml"/><Relationship Id="rId397" Type="http://schemas.openxmlformats.org/officeDocument/2006/relationships/customXml" Target="../ink/ink2587.xml"/><Relationship Id="rId520" Type="http://schemas.openxmlformats.org/officeDocument/2006/relationships/image" Target="../media/image2131.png"/><Relationship Id="rId562" Type="http://schemas.openxmlformats.org/officeDocument/2006/relationships/image" Target="../media/image2152.png"/><Relationship Id="rId215" Type="http://schemas.openxmlformats.org/officeDocument/2006/relationships/customXml" Target="../ink/ink2496.xml"/><Relationship Id="rId257" Type="http://schemas.openxmlformats.org/officeDocument/2006/relationships/customXml" Target="../ink/ink2517.xml"/><Relationship Id="rId422" Type="http://schemas.openxmlformats.org/officeDocument/2006/relationships/image" Target="../media/image2082.png"/><Relationship Id="rId464" Type="http://schemas.openxmlformats.org/officeDocument/2006/relationships/image" Target="../media/image2103.png"/><Relationship Id="rId299" Type="http://schemas.openxmlformats.org/officeDocument/2006/relationships/customXml" Target="../ink/ink2538.xml"/><Relationship Id="rId63" Type="http://schemas.openxmlformats.org/officeDocument/2006/relationships/customXml" Target="../ink/ink2420.xml"/><Relationship Id="rId159" Type="http://schemas.openxmlformats.org/officeDocument/2006/relationships/customXml" Target="../ink/ink2468.xml"/><Relationship Id="rId366" Type="http://schemas.openxmlformats.org/officeDocument/2006/relationships/image" Target="../media/image2054.png"/><Relationship Id="rId573" Type="http://schemas.openxmlformats.org/officeDocument/2006/relationships/customXml" Target="../ink/ink2675.xml"/><Relationship Id="rId226" Type="http://schemas.openxmlformats.org/officeDocument/2006/relationships/image" Target="../media/image1984.png"/><Relationship Id="rId433" Type="http://schemas.openxmlformats.org/officeDocument/2006/relationships/customXml" Target="../ink/ink2605.xml"/><Relationship Id="rId74" Type="http://schemas.openxmlformats.org/officeDocument/2006/relationships/image" Target="../media/image1908.png"/><Relationship Id="rId377" Type="http://schemas.openxmlformats.org/officeDocument/2006/relationships/customXml" Target="../ink/ink2577.xml"/><Relationship Id="rId500" Type="http://schemas.openxmlformats.org/officeDocument/2006/relationships/image" Target="../media/image2121.png"/><Relationship Id="rId5" Type="http://schemas.openxmlformats.org/officeDocument/2006/relationships/customXml" Target="../ink/ink2391.xml"/><Relationship Id="rId237" Type="http://schemas.openxmlformats.org/officeDocument/2006/relationships/customXml" Target="../ink/ink2507.xml"/><Relationship Id="rId444" Type="http://schemas.openxmlformats.org/officeDocument/2006/relationships/image" Target="../media/image2093.png"/><Relationship Id="rId290" Type="http://schemas.openxmlformats.org/officeDocument/2006/relationships/image" Target="../media/image2016.png"/><Relationship Id="rId304" Type="http://schemas.openxmlformats.org/officeDocument/2006/relationships/image" Target="../media/image2023.png"/><Relationship Id="rId388" Type="http://schemas.openxmlformats.org/officeDocument/2006/relationships/image" Target="../media/image2065.png"/><Relationship Id="rId511" Type="http://schemas.openxmlformats.org/officeDocument/2006/relationships/customXml" Target="../ink/ink2644.xml"/><Relationship Id="rId85" Type="http://schemas.openxmlformats.org/officeDocument/2006/relationships/customXml" Target="../ink/ink2431.xml"/><Relationship Id="rId150" Type="http://schemas.openxmlformats.org/officeDocument/2006/relationships/image" Target="../media/image1946.png"/><Relationship Id="rId248" Type="http://schemas.openxmlformats.org/officeDocument/2006/relationships/image" Target="../media/image1995.png"/><Relationship Id="rId455" Type="http://schemas.openxmlformats.org/officeDocument/2006/relationships/customXml" Target="../ink/ink2616.xml"/><Relationship Id="rId12" Type="http://schemas.openxmlformats.org/officeDocument/2006/relationships/image" Target="../media/image1877.png"/><Relationship Id="rId108" Type="http://schemas.openxmlformats.org/officeDocument/2006/relationships/image" Target="../media/image1925.png"/><Relationship Id="rId315" Type="http://schemas.openxmlformats.org/officeDocument/2006/relationships/customXml" Target="../ink/ink2546.xml"/><Relationship Id="rId522" Type="http://schemas.openxmlformats.org/officeDocument/2006/relationships/image" Target="../media/image2132.png"/><Relationship Id="rId96" Type="http://schemas.openxmlformats.org/officeDocument/2006/relationships/image" Target="../media/image1919.png"/><Relationship Id="rId161" Type="http://schemas.openxmlformats.org/officeDocument/2006/relationships/customXml" Target="../ink/ink2469.xml"/><Relationship Id="rId399" Type="http://schemas.openxmlformats.org/officeDocument/2006/relationships/customXml" Target="../ink/ink2588.xml"/><Relationship Id="rId259" Type="http://schemas.openxmlformats.org/officeDocument/2006/relationships/customXml" Target="../ink/ink2518.xml"/><Relationship Id="rId466" Type="http://schemas.openxmlformats.org/officeDocument/2006/relationships/image" Target="../media/image2104.png"/><Relationship Id="rId23" Type="http://schemas.openxmlformats.org/officeDocument/2006/relationships/customXml" Target="../ink/ink2400.xml"/><Relationship Id="rId119" Type="http://schemas.openxmlformats.org/officeDocument/2006/relationships/customXml" Target="../ink/ink2448.xml"/><Relationship Id="rId326" Type="http://schemas.openxmlformats.org/officeDocument/2006/relationships/image" Target="../media/image2034.png"/><Relationship Id="rId533" Type="http://schemas.openxmlformats.org/officeDocument/2006/relationships/customXml" Target="../ink/ink2655.xml"/><Relationship Id="rId172" Type="http://schemas.openxmlformats.org/officeDocument/2006/relationships/image" Target="../media/image1957.png"/><Relationship Id="rId477" Type="http://schemas.openxmlformats.org/officeDocument/2006/relationships/customXml" Target="../ink/ink2627.xml"/><Relationship Id="rId337" Type="http://schemas.openxmlformats.org/officeDocument/2006/relationships/customXml" Target="../ink/ink2557.xml"/></Relationships>
</file>

<file path=ppt/slides/_rels/slide52.xml.rels><?xml version="1.0" encoding="UTF-8" standalone="yes"?>
<Relationships xmlns="http://schemas.openxmlformats.org/package/2006/relationships"><Relationship Id="rId117" Type="http://schemas.openxmlformats.org/officeDocument/2006/relationships/image" Target="../media/image2218.png"/><Relationship Id="rId21" Type="http://schemas.openxmlformats.org/officeDocument/2006/relationships/image" Target="../media/image2170.png"/><Relationship Id="rId324" Type="http://schemas.openxmlformats.org/officeDocument/2006/relationships/customXml" Target="../ink/ink2839.xml"/><Relationship Id="rId531" Type="http://schemas.openxmlformats.org/officeDocument/2006/relationships/image" Target="../media/image2425.png"/><Relationship Id="rId170" Type="http://schemas.openxmlformats.org/officeDocument/2006/relationships/customXml" Target="../ink/ink2762.xml"/><Relationship Id="rId268" Type="http://schemas.openxmlformats.org/officeDocument/2006/relationships/customXml" Target="../ink/ink2811.xml"/><Relationship Id="rId475" Type="http://schemas.openxmlformats.org/officeDocument/2006/relationships/image" Target="../media/image2397.png"/><Relationship Id="rId32" Type="http://schemas.openxmlformats.org/officeDocument/2006/relationships/customXml" Target="../ink/ink2693.xml"/><Relationship Id="rId128" Type="http://schemas.openxmlformats.org/officeDocument/2006/relationships/customXml" Target="../ink/ink2741.xml"/><Relationship Id="rId335" Type="http://schemas.openxmlformats.org/officeDocument/2006/relationships/image" Target="../media/image2327.png"/><Relationship Id="rId181" Type="http://schemas.openxmlformats.org/officeDocument/2006/relationships/image" Target="../media/image2250.png"/><Relationship Id="rId402" Type="http://schemas.openxmlformats.org/officeDocument/2006/relationships/customXml" Target="../ink/ink2878.xml"/><Relationship Id="rId279" Type="http://schemas.openxmlformats.org/officeDocument/2006/relationships/image" Target="../media/image2299.png"/><Relationship Id="rId444" Type="http://schemas.openxmlformats.org/officeDocument/2006/relationships/customXml" Target="../ink/ink2899.xml"/><Relationship Id="rId486" Type="http://schemas.openxmlformats.org/officeDocument/2006/relationships/customXml" Target="../ink/ink2920.xml"/><Relationship Id="rId43" Type="http://schemas.openxmlformats.org/officeDocument/2006/relationships/image" Target="../media/image2181.png"/><Relationship Id="rId139" Type="http://schemas.openxmlformats.org/officeDocument/2006/relationships/image" Target="../media/image2229.png"/><Relationship Id="rId290" Type="http://schemas.openxmlformats.org/officeDocument/2006/relationships/customXml" Target="../ink/ink2822.xml"/><Relationship Id="rId304" Type="http://schemas.openxmlformats.org/officeDocument/2006/relationships/customXml" Target="../ink/ink2829.xml"/><Relationship Id="rId346" Type="http://schemas.openxmlformats.org/officeDocument/2006/relationships/customXml" Target="../ink/ink2850.xml"/><Relationship Id="rId388" Type="http://schemas.openxmlformats.org/officeDocument/2006/relationships/customXml" Target="../ink/ink2871.xml"/><Relationship Id="rId511" Type="http://schemas.openxmlformats.org/officeDocument/2006/relationships/image" Target="../media/image2415.png"/><Relationship Id="rId85" Type="http://schemas.openxmlformats.org/officeDocument/2006/relationships/image" Target="../media/image2202.png"/><Relationship Id="rId150" Type="http://schemas.openxmlformats.org/officeDocument/2006/relationships/customXml" Target="../ink/ink2752.xml"/><Relationship Id="rId192" Type="http://schemas.openxmlformats.org/officeDocument/2006/relationships/customXml" Target="../ink/ink2773.xml"/><Relationship Id="rId206" Type="http://schemas.openxmlformats.org/officeDocument/2006/relationships/customXml" Target="../ink/ink2780.xml"/><Relationship Id="rId413" Type="http://schemas.openxmlformats.org/officeDocument/2006/relationships/image" Target="../media/image2366.png"/><Relationship Id="rId248" Type="http://schemas.openxmlformats.org/officeDocument/2006/relationships/customXml" Target="../ink/ink2801.xml"/><Relationship Id="rId455" Type="http://schemas.openxmlformats.org/officeDocument/2006/relationships/image" Target="../media/image2387.png"/><Relationship Id="rId497" Type="http://schemas.openxmlformats.org/officeDocument/2006/relationships/image" Target="../media/image2408.png"/><Relationship Id="rId12" Type="http://schemas.openxmlformats.org/officeDocument/2006/relationships/customXml" Target="../ink/ink2683.xml"/><Relationship Id="rId108" Type="http://schemas.openxmlformats.org/officeDocument/2006/relationships/customXml" Target="../ink/ink2731.xml"/><Relationship Id="rId315" Type="http://schemas.openxmlformats.org/officeDocument/2006/relationships/image" Target="../media/image2317.png"/><Relationship Id="rId357" Type="http://schemas.openxmlformats.org/officeDocument/2006/relationships/image" Target="../media/image2338.png"/><Relationship Id="rId522" Type="http://schemas.openxmlformats.org/officeDocument/2006/relationships/customXml" Target="../ink/ink2938.xml"/><Relationship Id="rId54" Type="http://schemas.openxmlformats.org/officeDocument/2006/relationships/customXml" Target="../ink/ink2704.xml"/><Relationship Id="rId96" Type="http://schemas.openxmlformats.org/officeDocument/2006/relationships/customXml" Target="../ink/ink2725.xml"/><Relationship Id="rId161" Type="http://schemas.openxmlformats.org/officeDocument/2006/relationships/image" Target="../media/image2240.png"/><Relationship Id="rId217" Type="http://schemas.openxmlformats.org/officeDocument/2006/relationships/image" Target="../media/image2268.png"/><Relationship Id="rId399" Type="http://schemas.openxmlformats.org/officeDocument/2006/relationships/image" Target="../media/image2359.png"/><Relationship Id="rId259" Type="http://schemas.openxmlformats.org/officeDocument/2006/relationships/image" Target="../media/image2289.png"/><Relationship Id="rId424" Type="http://schemas.openxmlformats.org/officeDocument/2006/relationships/customXml" Target="../ink/ink2889.xml"/><Relationship Id="rId466" Type="http://schemas.openxmlformats.org/officeDocument/2006/relationships/customXml" Target="../ink/ink2910.xml"/><Relationship Id="rId23" Type="http://schemas.openxmlformats.org/officeDocument/2006/relationships/image" Target="../media/image2171.png"/><Relationship Id="rId119" Type="http://schemas.openxmlformats.org/officeDocument/2006/relationships/image" Target="../media/image2219.png"/><Relationship Id="rId270" Type="http://schemas.openxmlformats.org/officeDocument/2006/relationships/customXml" Target="../ink/ink2812.xml"/><Relationship Id="rId326" Type="http://schemas.openxmlformats.org/officeDocument/2006/relationships/customXml" Target="../ink/ink2840.xml"/><Relationship Id="rId533" Type="http://schemas.openxmlformats.org/officeDocument/2006/relationships/image" Target="../media/image2426.png"/><Relationship Id="rId65" Type="http://schemas.openxmlformats.org/officeDocument/2006/relationships/image" Target="../media/image2192.png"/><Relationship Id="rId130" Type="http://schemas.openxmlformats.org/officeDocument/2006/relationships/customXml" Target="../ink/ink2742.xml"/><Relationship Id="rId368" Type="http://schemas.openxmlformats.org/officeDocument/2006/relationships/customXml" Target="../ink/ink2861.xml"/><Relationship Id="rId172" Type="http://schemas.openxmlformats.org/officeDocument/2006/relationships/customXml" Target="../ink/ink2763.xml"/><Relationship Id="rId228" Type="http://schemas.openxmlformats.org/officeDocument/2006/relationships/customXml" Target="../ink/ink2791.xml"/><Relationship Id="rId435" Type="http://schemas.openxmlformats.org/officeDocument/2006/relationships/image" Target="../media/image2377.png"/><Relationship Id="rId477" Type="http://schemas.openxmlformats.org/officeDocument/2006/relationships/image" Target="../media/image2398.png"/><Relationship Id="rId281" Type="http://schemas.openxmlformats.org/officeDocument/2006/relationships/image" Target="../media/image2300.png"/><Relationship Id="rId337" Type="http://schemas.openxmlformats.org/officeDocument/2006/relationships/image" Target="../media/image2328.png"/><Relationship Id="rId502" Type="http://schemas.openxmlformats.org/officeDocument/2006/relationships/customXml" Target="../ink/ink2928.xml"/><Relationship Id="rId34" Type="http://schemas.openxmlformats.org/officeDocument/2006/relationships/customXml" Target="../ink/ink2694.xml"/><Relationship Id="rId76" Type="http://schemas.openxmlformats.org/officeDocument/2006/relationships/customXml" Target="../ink/ink2715.xml"/><Relationship Id="rId141" Type="http://schemas.openxmlformats.org/officeDocument/2006/relationships/image" Target="../media/image2230.png"/><Relationship Id="rId379" Type="http://schemas.openxmlformats.org/officeDocument/2006/relationships/image" Target="../media/image2349.png"/><Relationship Id="rId7" Type="http://schemas.openxmlformats.org/officeDocument/2006/relationships/image" Target="../media/image2163.png"/><Relationship Id="rId183" Type="http://schemas.openxmlformats.org/officeDocument/2006/relationships/image" Target="../media/image2251.png"/><Relationship Id="rId239" Type="http://schemas.openxmlformats.org/officeDocument/2006/relationships/image" Target="../media/image2279.png"/><Relationship Id="rId390" Type="http://schemas.openxmlformats.org/officeDocument/2006/relationships/customXml" Target="../ink/ink2872.xml"/><Relationship Id="rId404" Type="http://schemas.openxmlformats.org/officeDocument/2006/relationships/customXml" Target="../ink/ink2879.xml"/><Relationship Id="rId446" Type="http://schemas.openxmlformats.org/officeDocument/2006/relationships/customXml" Target="../ink/ink2900.xml"/><Relationship Id="rId250" Type="http://schemas.openxmlformats.org/officeDocument/2006/relationships/customXml" Target="../ink/ink2802.xml"/><Relationship Id="rId292" Type="http://schemas.openxmlformats.org/officeDocument/2006/relationships/customXml" Target="../ink/ink2823.xml"/><Relationship Id="rId306" Type="http://schemas.openxmlformats.org/officeDocument/2006/relationships/customXml" Target="../ink/ink2830.xml"/><Relationship Id="rId488" Type="http://schemas.openxmlformats.org/officeDocument/2006/relationships/customXml" Target="../ink/ink2921.xml"/><Relationship Id="rId45" Type="http://schemas.openxmlformats.org/officeDocument/2006/relationships/image" Target="../media/image2182.png"/><Relationship Id="rId87" Type="http://schemas.openxmlformats.org/officeDocument/2006/relationships/image" Target="../media/image2203.png"/><Relationship Id="rId110" Type="http://schemas.openxmlformats.org/officeDocument/2006/relationships/customXml" Target="../ink/ink2732.xml"/><Relationship Id="rId348" Type="http://schemas.openxmlformats.org/officeDocument/2006/relationships/customXml" Target="../ink/ink2851.xml"/><Relationship Id="rId513" Type="http://schemas.openxmlformats.org/officeDocument/2006/relationships/image" Target="../media/image2416.png"/><Relationship Id="rId152" Type="http://schemas.openxmlformats.org/officeDocument/2006/relationships/customXml" Target="../ink/ink2753.xml"/><Relationship Id="rId194" Type="http://schemas.openxmlformats.org/officeDocument/2006/relationships/customXml" Target="../ink/ink2774.xml"/><Relationship Id="rId208" Type="http://schemas.openxmlformats.org/officeDocument/2006/relationships/customXml" Target="../ink/ink2781.xml"/><Relationship Id="rId415" Type="http://schemas.openxmlformats.org/officeDocument/2006/relationships/image" Target="../media/image2367.png"/><Relationship Id="rId457" Type="http://schemas.openxmlformats.org/officeDocument/2006/relationships/image" Target="../media/image2388.png"/><Relationship Id="rId261" Type="http://schemas.openxmlformats.org/officeDocument/2006/relationships/image" Target="../media/image2290.png"/><Relationship Id="rId499" Type="http://schemas.openxmlformats.org/officeDocument/2006/relationships/image" Target="../media/image2409.png"/><Relationship Id="rId14" Type="http://schemas.openxmlformats.org/officeDocument/2006/relationships/customXml" Target="../ink/ink2684.xml"/><Relationship Id="rId56" Type="http://schemas.openxmlformats.org/officeDocument/2006/relationships/customXml" Target="../ink/ink2705.xml"/><Relationship Id="rId317" Type="http://schemas.openxmlformats.org/officeDocument/2006/relationships/image" Target="../media/image2318.png"/><Relationship Id="rId359" Type="http://schemas.openxmlformats.org/officeDocument/2006/relationships/image" Target="../media/image2339.png"/><Relationship Id="rId524" Type="http://schemas.openxmlformats.org/officeDocument/2006/relationships/customXml" Target="../ink/ink2939.xml"/><Relationship Id="rId98" Type="http://schemas.openxmlformats.org/officeDocument/2006/relationships/customXml" Target="../ink/ink2726.xml"/><Relationship Id="rId121" Type="http://schemas.openxmlformats.org/officeDocument/2006/relationships/image" Target="../media/image2220.png"/><Relationship Id="rId163" Type="http://schemas.openxmlformats.org/officeDocument/2006/relationships/image" Target="../media/image2241.png"/><Relationship Id="rId219" Type="http://schemas.openxmlformats.org/officeDocument/2006/relationships/image" Target="../media/image2269.png"/><Relationship Id="rId370" Type="http://schemas.openxmlformats.org/officeDocument/2006/relationships/customXml" Target="../ink/ink2862.xml"/><Relationship Id="rId426" Type="http://schemas.openxmlformats.org/officeDocument/2006/relationships/customXml" Target="../ink/ink2890.xml"/><Relationship Id="rId230" Type="http://schemas.openxmlformats.org/officeDocument/2006/relationships/customXml" Target="../ink/ink2792.xml"/><Relationship Id="rId468" Type="http://schemas.openxmlformats.org/officeDocument/2006/relationships/customXml" Target="../ink/ink2911.xml"/><Relationship Id="rId25" Type="http://schemas.openxmlformats.org/officeDocument/2006/relationships/image" Target="../media/image2172.png"/><Relationship Id="rId67" Type="http://schemas.openxmlformats.org/officeDocument/2006/relationships/image" Target="../media/image2193.png"/><Relationship Id="rId272" Type="http://schemas.openxmlformats.org/officeDocument/2006/relationships/customXml" Target="../ink/ink2813.xml"/><Relationship Id="rId328" Type="http://schemas.openxmlformats.org/officeDocument/2006/relationships/customXml" Target="../ink/ink2841.xml"/><Relationship Id="rId132" Type="http://schemas.openxmlformats.org/officeDocument/2006/relationships/customXml" Target="../ink/ink2743.xml"/><Relationship Id="rId174" Type="http://schemas.openxmlformats.org/officeDocument/2006/relationships/customXml" Target="../ink/ink2764.xml"/><Relationship Id="rId381" Type="http://schemas.openxmlformats.org/officeDocument/2006/relationships/image" Target="../media/image2350.png"/><Relationship Id="rId241" Type="http://schemas.openxmlformats.org/officeDocument/2006/relationships/image" Target="../media/image2280.png"/><Relationship Id="rId437" Type="http://schemas.openxmlformats.org/officeDocument/2006/relationships/image" Target="../media/image2378.png"/><Relationship Id="rId479" Type="http://schemas.openxmlformats.org/officeDocument/2006/relationships/image" Target="../media/image2399.png"/><Relationship Id="rId36" Type="http://schemas.openxmlformats.org/officeDocument/2006/relationships/customXml" Target="../ink/ink2695.xml"/><Relationship Id="rId283" Type="http://schemas.openxmlformats.org/officeDocument/2006/relationships/image" Target="../media/image2301.png"/><Relationship Id="rId339" Type="http://schemas.openxmlformats.org/officeDocument/2006/relationships/image" Target="../media/image2329.png"/><Relationship Id="rId490" Type="http://schemas.openxmlformats.org/officeDocument/2006/relationships/customXml" Target="../ink/ink2922.xml"/><Relationship Id="rId504" Type="http://schemas.openxmlformats.org/officeDocument/2006/relationships/customXml" Target="../ink/ink2929.xml"/><Relationship Id="rId78" Type="http://schemas.openxmlformats.org/officeDocument/2006/relationships/customXml" Target="../ink/ink2716.xml"/><Relationship Id="rId101" Type="http://schemas.openxmlformats.org/officeDocument/2006/relationships/image" Target="../media/image2210.png"/><Relationship Id="rId143" Type="http://schemas.openxmlformats.org/officeDocument/2006/relationships/image" Target="../media/image2231.png"/><Relationship Id="rId185" Type="http://schemas.openxmlformats.org/officeDocument/2006/relationships/image" Target="../media/image2252.png"/><Relationship Id="rId350" Type="http://schemas.openxmlformats.org/officeDocument/2006/relationships/customXml" Target="../ink/ink2852.xml"/><Relationship Id="rId406" Type="http://schemas.openxmlformats.org/officeDocument/2006/relationships/customXml" Target="../ink/ink2880.xml"/><Relationship Id="rId9" Type="http://schemas.openxmlformats.org/officeDocument/2006/relationships/image" Target="../media/image2164.png"/><Relationship Id="rId210" Type="http://schemas.openxmlformats.org/officeDocument/2006/relationships/customXml" Target="../ink/ink2782.xml"/><Relationship Id="rId392" Type="http://schemas.openxmlformats.org/officeDocument/2006/relationships/customXml" Target="../ink/ink2873.xml"/><Relationship Id="rId448" Type="http://schemas.openxmlformats.org/officeDocument/2006/relationships/customXml" Target="../ink/ink2901.xml"/><Relationship Id="rId252" Type="http://schemas.openxmlformats.org/officeDocument/2006/relationships/customXml" Target="../ink/ink2803.xml"/><Relationship Id="rId294" Type="http://schemas.openxmlformats.org/officeDocument/2006/relationships/customXml" Target="../ink/ink2824.xml"/><Relationship Id="rId308" Type="http://schemas.openxmlformats.org/officeDocument/2006/relationships/customXml" Target="../ink/ink2831.xml"/><Relationship Id="rId515" Type="http://schemas.openxmlformats.org/officeDocument/2006/relationships/image" Target="../media/image2417.png"/><Relationship Id="rId47" Type="http://schemas.openxmlformats.org/officeDocument/2006/relationships/image" Target="../media/image2183.png"/><Relationship Id="rId89" Type="http://schemas.openxmlformats.org/officeDocument/2006/relationships/image" Target="../media/image2204.png"/><Relationship Id="rId112" Type="http://schemas.openxmlformats.org/officeDocument/2006/relationships/customXml" Target="../ink/ink2733.xml"/><Relationship Id="rId154" Type="http://schemas.openxmlformats.org/officeDocument/2006/relationships/customXml" Target="../ink/ink2754.xml"/><Relationship Id="rId361" Type="http://schemas.openxmlformats.org/officeDocument/2006/relationships/image" Target="../media/image2340.png"/><Relationship Id="rId196" Type="http://schemas.openxmlformats.org/officeDocument/2006/relationships/customXml" Target="../ink/ink2775.xml"/><Relationship Id="rId417" Type="http://schemas.openxmlformats.org/officeDocument/2006/relationships/image" Target="../media/image2368.png"/><Relationship Id="rId459" Type="http://schemas.openxmlformats.org/officeDocument/2006/relationships/image" Target="../media/image2389.png"/><Relationship Id="rId16" Type="http://schemas.openxmlformats.org/officeDocument/2006/relationships/customXml" Target="../ink/ink2685.xml"/><Relationship Id="rId221" Type="http://schemas.openxmlformats.org/officeDocument/2006/relationships/image" Target="../media/image2270.png"/><Relationship Id="rId263" Type="http://schemas.openxmlformats.org/officeDocument/2006/relationships/image" Target="../media/image2291.png"/><Relationship Id="rId319" Type="http://schemas.openxmlformats.org/officeDocument/2006/relationships/image" Target="../media/image2319.png"/><Relationship Id="rId470" Type="http://schemas.openxmlformats.org/officeDocument/2006/relationships/customXml" Target="../ink/ink2912.xml"/><Relationship Id="rId526" Type="http://schemas.openxmlformats.org/officeDocument/2006/relationships/customXml" Target="../ink/ink2940.xml"/><Relationship Id="rId58" Type="http://schemas.openxmlformats.org/officeDocument/2006/relationships/customXml" Target="../ink/ink2706.xml"/><Relationship Id="rId123" Type="http://schemas.openxmlformats.org/officeDocument/2006/relationships/image" Target="../media/image2221.png"/><Relationship Id="rId330" Type="http://schemas.openxmlformats.org/officeDocument/2006/relationships/customXml" Target="../ink/ink2842.xml"/><Relationship Id="rId165" Type="http://schemas.openxmlformats.org/officeDocument/2006/relationships/image" Target="../media/image2242.png"/><Relationship Id="rId372" Type="http://schemas.openxmlformats.org/officeDocument/2006/relationships/customXml" Target="../ink/ink2863.xml"/><Relationship Id="rId428" Type="http://schemas.openxmlformats.org/officeDocument/2006/relationships/customXml" Target="../ink/ink2891.xml"/><Relationship Id="rId232" Type="http://schemas.openxmlformats.org/officeDocument/2006/relationships/customXml" Target="../ink/ink2793.xml"/><Relationship Id="rId274" Type="http://schemas.openxmlformats.org/officeDocument/2006/relationships/customXml" Target="../ink/ink2814.xml"/><Relationship Id="rId481" Type="http://schemas.openxmlformats.org/officeDocument/2006/relationships/image" Target="../media/image2400.png"/><Relationship Id="rId27" Type="http://schemas.openxmlformats.org/officeDocument/2006/relationships/image" Target="../media/image2173.png"/><Relationship Id="rId69" Type="http://schemas.openxmlformats.org/officeDocument/2006/relationships/image" Target="../media/image2194.png"/><Relationship Id="rId134" Type="http://schemas.openxmlformats.org/officeDocument/2006/relationships/customXml" Target="../ink/ink2744.xml"/><Relationship Id="rId80" Type="http://schemas.openxmlformats.org/officeDocument/2006/relationships/customXml" Target="../ink/ink2717.xml"/><Relationship Id="rId176" Type="http://schemas.openxmlformats.org/officeDocument/2006/relationships/customXml" Target="../ink/ink2765.xml"/><Relationship Id="rId341" Type="http://schemas.openxmlformats.org/officeDocument/2006/relationships/image" Target="../media/image2330.png"/><Relationship Id="rId383" Type="http://schemas.openxmlformats.org/officeDocument/2006/relationships/image" Target="../media/image2351.png"/><Relationship Id="rId439" Type="http://schemas.openxmlformats.org/officeDocument/2006/relationships/image" Target="../media/image2379.png"/><Relationship Id="rId201" Type="http://schemas.openxmlformats.org/officeDocument/2006/relationships/image" Target="../media/image2260.png"/><Relationship Id="rId243" Type="http://schemas.openxmlformats.org/officeDocument/2006/relationships/image" Target="../media/image2281.png"/><Relationship Id="rId285" Type="http://schemas.openxmlformats.org/officeDocument/2006/relationships/image" Target="../media/image2302.png"/><Relationship Id="rId450" Type="http://schemas.openxmlformats.org/officeDocument/2006/relationships/customXml" Target="../ink/ink2902.xml"/><Relationship Id="rId506" Type="http://schemas.openxmlformats.org/officeDocument/2006/relationships/customXml" Target="../ink/ink2930.xml"/><Relationship Id="rId38" Type="http://schemas.openxmlformats.org/officeDocument/2006/relationships/customXml" Target="../ink/ink2696.xml"/><Relationship Id="rId103" Type="http://schemas.openxmlformats.org/officeDocument/2006/relationships/image" Target="../media/image2211.png"/><Relationship Id="rId310" Type="http://schemas.openxmlformats.org/officeDocument/2006/relationships/customXml" Target="../ink/ink2832.xml"/><Relationship Id="rId492" Type="http://schemas.openxmlformats.org/officeDocument/2006/relationships/customXml" Target="../ink/ink2923.xml"/><Relationship Id="rId91" Type="http://schemas.openxmlformats.org/officeDocument/2006/relationships/image" Target="../media/image2205.png"/><Relationship Id="rId145" Type="http://schemas.openxmlformats.org/officeDocument/2006/relationships/image" Target="../media/image2232.png"/><Relationship Id="rId187" Type="http://schemas.openxmlformats.org/officeDocument/2006/relationships/image" Target="../media/image2253.png"/><Relationship Id="rId352" Type="http://schemas.openxmlformats.org/officeDocument/2006/relationships/customXml" Target="../ink/ink2853.xml"/><Relationship Id="rId394" Type="http://schemas.openxmlformats.org/officeDocument/2006/relationships/customXml" Target="../ink/ink2874.xml"/><Relationship Id="rId408" Type="http://schemas.openxmlformats.org/officeDocument/2006/relationships/customXml" Target="../ink/ink2881.xml"/><Relationship Id="rId212" Type="http://schemas.openxmlformats.org/officeDocument/2006/relationships/customXml" Target="../ink/ink2783.xml"/><Relationship Id="rId254" Type="http://schemas.openxmlformats.org/officeDocument/2006/relationships/customXml" Target="../ink/ink2804.xml"/><Relationship Id="rId49" Type="http://schemas.openxmlformats.org/officeDocument/2006/relationships/image" Target="../media/image2184.png"/><Relationship Id="rId114" Type="http://schemas.openxmlformats.org/officeDocument/2006/relationships/customXml" Target="../ink/ink2734.xml"/><Relationship Id="rId296" Type="http://schemas.openxmlformats.org/officeDocument/2006/relationships/customXml" Target="../ink/ink2825.xml"/><Relationship Id="rId461" Type="http://schemas.openxmlformats.org/officeDocument/2006/relationships/image" Target="../media/image2390.png"/><Relationship Id="rId517" Type="http://schemas.openxmlformats.org/officeDocument/2006/relationships/image" Target="../media/image2418.png"/><Relationship Id="rId60" Type="http://schemas.openxmlformats.org/officeDocument/2006/relationships/customXml" Target="../ink/ink2707.xml"/><Relationship Id="rId156" Type="http://schemas.openxmlformats.org/officeDocument/2006/relationships/customXml" Target="../ink/ink2755.xml"/><Relationship Id="rId198" Type="http://schemas.openxmlformats.org/officeDocument/2006/relationships/customXml" Target="../ink/ink2776.xml"/><Relationship Id="rId321" Type="http://schemas.openxmlformats.org/officeDocument/2006/relationships/image" Target="../media/image2320.png"/><Relationship Id="rId363" Type="http://schemas.openxmlformats.org/officeDocument/2006/relationships/image" Target="../media/image2341.png"/><Relationship Id="rId419" Type="http://schemas.openxmlformats.org/officeDocument/2006/relationships/image" Target="../media/image2369.png"/><Relationship Id="rId223" Type="http://schemas.openxmlformats.org/officeDocument/2006/relationships/image" Target="../media/image2271.png"/><Relationship Id="rId430" Type="http://schemas.openxmlformats.org/officeDocument/2006/relationships/customXml" Target="../ink/ink2892.xml"/><Relationship Id="rId18" Type="http://schemas.openxmlformats.org/officeDocument/2006/relationships/customXml" Target="../ink/ink2686.xml"/><Relationship Id="rId265" Type="http://schemas.openxmlformats.org/officeDocument/2006/relationships/image" Target="../media/image2292.png"/><Relationship Id="rId472" Type="http://schemas.openxmlformats.org/officeDocument/2006/relationships/customXml" Target="../ink/ink2913.xml"/><Relationship Id="rId528" Type="http://schemas.openxmlformats.org/officeDocument/2006/relationships/customXml" Target="../ink/ink2941.xml"/><Relationship Id="rId125" Type="http://schemas.openxmlformats.org/officeDocument/2006/relationships/image" Target="../media/image2222.png"/><Relationship Id="rId167" Type="http://schemas.openxmlformats.org/officeDocument/2006/relationships/image" Target="../media/image2243.png"/><Relationship Id="rId332" Type="http://schemas.openxmlformats.org/officeDocument/2006/relationships/customXml" Target="../ink/ink2843.xml"/><Relationship Id="rId374" Type="http://schemas.openxmlformats.org/officeDocument/2006/relationships/customXml" Target="../ink/ink2864.xml"/><Relationship Id="rId71" Type="http://schemas.openxmlformats.org/officeDocument/2006/relationships/image" Target="../media/image2195.png"/><Relationship Id="rId234" Type="http://schemas.openxmlformats.org/officeDocument/2006/relationships/customXml" Target="../ink/ink2794.xml"/><Relationship Id="rId2" Type="http://schemas.openxmlformats.org/officeDocument/2006/relationships/customXml" Target="../ink/ink2678.xml"/><Relationship Id="rId29" Type="http://schemas.openxmlformats.org/officeDocument/2006/relationships/image" Target="../media/image2174.png"/><Relationship Id="rId276" Type="http://schemas.openxmlformats.org/officeDocument/2006/relationships/customXml" Target="../ink/ink2815.xml"/><Relationship Id="rId441" Type="http://schemas.openxmlformats.org/officeDocument/2006/relationships/image" Target="../media/image2380.png"/><Relationship Id="rId483" Type="http://schemas.openxmlformats.org/officeDocument/2006/relationships/image" Target="../media/image2401.png"/><Relationship Id="rId40" Type="http://schemas.openxmlformats.org/officeDocument/2006/relationships/customXml" Target="../ink/ink2697.xml"/><Relationship Id="rId136" Type="http://schemas.openxmlformats.org/officeDocument/2006/relationships/customXml" Target="../ink/ink2745.xml"/><Relationship Id="rId178" Type="http://schemas.openxmlformats.org/officeDocument/2006/relationships/customXml" Target="../ink/ink2766.xml"/><Relationship Id="rId301" Type="http://schemas.openxmlformats.org/officeDocument/2006/relationships/image" Target="../media/image2310.png"/><Relationship Id="rId343" Type="http://schemas.openxmlformats.org/officeDocument/2006/relationships/image" Target="../media/image2331.png"/><Relationship Id="rId82" Type="http://schemas.openxmlformats.org/officeDocument/2006/relationships/customXml" Target="../ink/ink2718.xml"/><Relationship Id="rId203" Type="http://schemas.openxmlformats.org/officeDocument/2006/relationships/image" Target="../media/image2261.png"/><Relationship Id="rId385" Type="http://schemas.openxmlformats.org/officeDocument/2006/relationships/image" Target="../media/image2352.png"/><Relationship Id="rId245" Type="http://schemas.openxmlformats.org/officeDocument/2006/relationships/image" Target="../media/image2282.png"/><Relationship Id="rId287" Type="http://schemas.openxmlformats.org/officeDocument/2006/relationships/image" Target="../media/image2303.png"/><Relationship Id="rId410" Type="http://schemas.openxmlformats.org/officeDocument/2006/relationships/customXml" Target="../ink/ink2882.xml"/><Relationship Id="rId452" Type="http://schemas.openxmlformats.org/officeDocument/2006/relationships/customXml" Target="../ink/ink2903.xml"/><Relationship Id="rId494" Type="http://schemas.openxmlformats.org/officeDocument/2006/relationships/customXml" Target="../ink/ink2924.xml"/><Relationship Id="rId508" Type="http://schemas.openxmlformats.org/officeDocument/2006/relationships/customXml" Target="../ink/ink2931.xml"/><Relationship Id="rId105" Type="http://schemas.openxmlformats.org/officeDocument/2006/relationships/image" Target="../media/image2212.png"/><Relationship Id="rId147" Type="http://schemas.openxmlformats.org/officeDocument/2006/relationships/image" Target="../media/image2233.png"/><Relationship Id="rId312" Type="http://schemas.openxmlformats.org/officeDocument/2006/relationships/customXml" Target="../ink/ink2833.xml"/><Relationship Id="rId354" Type="http://schemas.openxmlformats.org/officeDocument/2006/relationships/customXml" Target="../ink/ink2854.xml"/><Relationship Id="rId51" Type="http://schemas.openxmlformats.org/officeDocument/2006/relationships/image" Target="../media/image2185.png"/><Relationship Id="rId93" Type="http://schemas.openxmlformats.org/officeDocument/2006/relationships/image" Target="../media/image2206.png"/><Relationship Id="rId189" Type="http://schemas.openxmlformats.org/officeDocument/2006/relationships/image" Target="../media/image2254.png"/><Relationship Id="rId396" Type="http://schemas.openxmlformats.org/officeDocument/2006/relationships/customXml" Target="../ink/ink2875.xml"/><Relationship Id="rId214" Type="http://schemas.openxmlformats.org/officeDocument/2006/relationships/customXml" Target="../ink/ink2784.xml"/><Relationship Id="rId256" Type="http://schemas.openxmlformats.org/officeDocument/2006/relationships/customXml" Target="../ink/ink2805.xml"/><Relationship Id="rId298" Type="http://schemas.openxmlformats.org/officeDocument/2006/relationships/customXml" Target="../ink/ink2826.xml"/><Relationship Id="rId421" Type="http://schemas.openxmlformats.org/officeDocument/2006/relationships/image" Target="../media/image2370.png"/><Relationship Id="rId463" Type="http://schemas.openxmlformats.org/officeDocument/2006/relationships/image" Target="../media/image2391.png"/><Relationship Id="rId519" Type="http://schemas.openxmlformats.org/officeDocument/2006/relationships/image" Target="../media/image2419.png"/><Relationship Id="rId116" Type="http://schemas.openxmlformats.org/officeDocument/2006/relationships/customXml" Target="../ink/ink2735.xml"/><Relationship Id="rId158" Type="http://schemas.openxmlformats.org/officeDocument/2006/relationships/customXml" Target="../ink/ink2756.xml"/><Relationship Id="rId323" Type="http://schemas.openxmlformats.org/officeDocument/2006/relationships/image" Target="../media/image2321.png"/><Relationship Id="rId530" Type="http://schemas.openxmlformats.org/officeDocument/2006/relationships/customXml" Target="../ink/ink2942.xml"/><Relationship Id="rId20" Type="http://schemas.openxmlformats.org/officeDocument/2006/relationships/customXml" Target="../ink/ink2687.xml"/><Relationship Id="rId62" Type="http://schemas.openxmlformats.org/officeDocument/2006/relationships/customXml" Target="../ink/ink2708.xml"/><Relationship Id="rId365" Type="http://schemas.openxmlformats.org/officeDocument/2006/relationships/image" Target="../media/image2342.png"/><Relationship Id="rId225" Type="http://schemas.openxmlformats.org/officeDocument/2006/relationships/image" Target="../media/image2272.png"/><Relationship Id="rId267" Type="http://schemas.openxmlformats.org/officeDocument/2006/relationships/image" Target="../media/image2293.png"/><Relationship Id="rId432" Type="http://schemas.openxmlformats.org/officeDocument/2006/relationships/customXml" Target="../ink/ink2893.xml"/><Relationship Id="rId474" Type="http://schemas.openxmlformats.org/officeDocument/2006/relationships/customXml" Target="../ink/ink2914.xml"/><Relationship Id="rId127" Type="http://schemas.openxmlformats.org/officeDocument/2006/relationships/image" Target="../media/image2223.png"/><Relationship Id="rId31" Type="http://schemas.openxmlformats.org/officeDocument/2006/relationships/image" Target="../media/image2175.png"/><Relationship Id="rId73" Type="http://schemas.openxmlformats.org/officeDocument/2006/relationships/image" Target="../media/image2196.png"/><Relationship Id="rId169" Type="http://schemas.openxmlformats.org/officeDocument/2006/relationships/image" Target="../media/image2244.png"/><Relationship Id="rId334" Type="http://schemas.openxmlformats.org/officeDocument/2006/relationships/customXml" Target="../ink/ink2844.xml"/><Relationship Id="rId376" Type="http://schemas.openxmlformats.org/officeDocument/2006/relationships/customXml" Target="../ink/ink2865.xml"/><Relationship Id="rId4" Type="http://schemas.openxmlformats.org/officeDocument/2006/relationships/customXml" Target="../ink/ink2679.xml"/><Relationship Id="rId180" Type="http://schemas.openxmlformats.org/officeDocument/2006/relationships/customXml" Target="../ink/ink2767.xml"/><Relationship Id="rId236" Type="http://schemas.openxmlformats.org/officeDocument/2006/relationships/customXml" Target="../ink/ink2795.xml"/><Relationship Id="rId278" Type="http://schemas.openxmlformats.org/officeDocument/2006/relationships/customXml" Target="../ink/ink2816.xml"/><Relationship Id="rId401" Type="http://schemas.openxmlformats.org/officeDocument/2006/relationships/image" Target="../media/image2360.png"/><Relationship Id="rId443" Type="http://schemas.openxmlformats.org/officeDocument/2006/relationships/image" Target="../media/image2381.png"/><Relationship Id="rId303" Type="http://schemas.openxmlformats.org/officeDocument/2006/relationships/image" Target="../media/image2311.png"/><Relationship Id="rId485" Type="http://schemas.openxmlformats.org/officeDocument/2006/relationships/image" Target="../media/image2402.png"/><Relationship Id="rId42" Type="http://schemas.openxmlformats.org/officeDocument/2006/relationships/customXml" Target="../ink/ink2698.xml"/><Relationship Id="rId84" Type="http://schemas.openxmlformats.org/officeDocument/2006/relationships/customXml" Target="../ink/ink2719.xml"/><Relationship Id="rId138" Type="http://schemas.openxmlformats.org/officeDocument/2006/relationships/customXml" Target="../ink/ink2746.xml"/><Relationship Id="rId345" Type="http://schemas.openxmlformats.org/officeDocument/2006/relationships/image" Target="../media/image2332.png"/><Relationship Id="rId387" Type="http://schemas.openxmlformats.org/officeDocument/2006/relationships/image" Target="../media/image2353.png"/><Relationship Id="rId510" Type="http://schemas.openxmlformats.org/officeDocument/2006/relationships/customXml" Target="../ink/ink2932.xml"/><Relationship Id="rId191" Type="http://schemas.openxmlformats.org/officeDocument/2006/relationships/image" Target="../media/image2255.png"/><Relationship Id="rId205" Type="http://schemas.openxmlformats.org/officeDocument/2006/relationships/image" Target="../media/image2262.png"/><Relationship Id="rId247" Type="http://schemas.openxmlformats.org/officeDocument/2006/relationships/image" Target="../media/image2283.png"/><Relationship Id="rId412" Type="http://schemas.openxmlformats.org/officeDocument/2006/relationships/customXml" Target="../ink/ink2883.xml"/><Relationship Id="rId107" Type="http://schemas.openxmlformats.org/officeDocument/2006/relationships/image" Target="../media/image2213.png"/><Relationship Id="rId289" Type="http://schemas.openxmlformats.org/officeDocument/2006/relationships/image" Target="../media/image2304.png"/><Relationship Id="rId454" Type="http://schemas.openxmlformats.org/officeDocument/2006/relationships/customXml" Target="../ink/ink2904.xml"/><Relationship Id="rId496" Type="http://schemas.openxmlformats.org/officeDocument/2006/relationships/customXml" Target="../ink/ink2925.xml"/><Relationship Id="rId11" Type="http://schemas.openxmlformats.org/officeDocument/2006/relationships/image" Target="../media/image2165.png"/><Relationship Id="rId53" Type="http://schemas.openxmlformats.org/officeDocument/2006/relationships/image" Target="../media/image2186.png"/><Relationship Id="rId149" Type="http://schemas.openxmlformats.org/officeDocument/2006/relationships/image" Target="../media/image2234.png"/><Relationship Id="rId314" Type="http://schemas.openxmlformats.org/officeDocument/2006/relationships/customXml" Target="../ink/ink2834.xml"/><Relationship Id="rId356" Type="http://schemas.openxmlformats.org/officeDocument/2006/relationships/customXml" Target="../ink/ink2855.xml"/><Relationship Id="rId398" Type="http://schemas.openxmlformats.org/officeDocument/2006/relationships/customXml" Target="../ink/ink2876.xml"/><Relationship Id="rId521" Type="http://schemas.openxmlformats.org/officeDocument/2006/relationships/image" Target="../media/image2420.png"/><Relationship Id="rId95" Type="http://schemas.openxmlformats.org/officeDocument/2006/relationships/image" Target="../media/image2207.png"/><Relationship Id="rId160" Type="http://schemas.openxmlformats.org/officeDocument/2006/relationships/customXml" Target="../ink/ink2757.xml"/><Relationship Id="rId216" Type="http://schemas.openxmlformats.org/officeDocument/2006/relationships/customXml" Target="../ink/ink2785.xml"/><Relationship Id="rId423" Type="http://schemas.openxmlformats.org/officeDocument/2006/relationships/image" Target="../media/image2371.png"/><Relationship Id="rId258" Type="http://schemas.openxmlformats.org/officeDocument/2006/relationships/customXml" Target="../ink/ink2806.xml"/><Relationship Id="rId465" Type="http://schemas.openxmlformats.org/officeDocument/2006/relationships/image" Target="../media/image2392.png"/><Relationship Id="rId22" Type="http://schemas.openxmlformats.org/officeDocument/2006/relationships/customXml" Target="../ink/ink2688.xml"/><Relationship Id="rId64" Type="http://schemas.openxmlformats.org/officeDocument/2006/relationships/customXml" Target="../ink/ink2709.xml"/><Relationship Id="rId118" Type="http://schemas.openxmlformats.org/officeDocument/2006/relationships/customXml" Target="../ink/ink2736.xml"/><Relationship Id="rId325" Type="http://schemas.openxmlformats.org/officeDocument/2006/relationships/image" Target="../media/image2322.png"/><Relationship Id="rId367" Type="http://schemas.openxmlformats.org/officeDocument/2006/relationships/image" Target="../media/image2343.png"/><Relationship Id="rId532" Type="http://schemas.openxmlformats.org/officeDocument/2006/relationships/customXml" Target="../ink/ink2943.xml"/><Relationship Id="rId171" Type="http://schemas.openxmlformats.org/officeDocument/2006/relationships/image" Target="../media/image2245.png"/><Relationship Id="rId227" Type="http://schemas.openxmlformats.org/officeDocument/2006/relationships/image" Target="../media/image2273.png"/><Relationship Id="rId269" Type="http://schemas.openxmlformats.org/officeDocument/2006/relationships/image" Target="../media/image2294.png"/><Relationship Id="rId434" Type="http://schemas.openxmlformats.org/officeDocument/2006/relationships/customXml" Target="../ink/ink2894.xml"/><Relationship Id="rId476" Type="http://schemas.openxmlformats.org/officeDocument/2006/relationships/customXml" Target="../ink/ink2915.xml"/><Relationship Id="rId33" Type="http://schemas.openxmlformats.org/officeDocument/2006/relationships/image" Target="../media/image2176.png"/><Relationship Id="rId129" Type="http://schemas.openxmlformats.org/officeDocument/2006/relationships/image" Target="../media/image2224.png"/><Relationship Id="rId280" Type="http://schemas.openxmlformats.org/officeDocument/2006/relationships/customXml" Target="../ink/ink2817.xml"/><Relationship Id="rId336" Type="http://schemas.openxmlformats.org/officeDocument/2006/relationships/customXml" Target="../ink/ink2845.xml"/><Relationship Id="rId501" Type="http://schemas.openxmlformats.org/officeDocument/2006/relationships/image" Target="../media/image2410.png"/><Relationship Id="rId75" Type="http://schemas.openxmlformats.org/officeDocument/2006/relationships/image" Target="../media/image2197.png"/><Relationship Id="rId140" Type="http://schemas.openxmlformats.org/officeDocument/2006/relationships/customXml" Target="../ink/ink2747.xml"/><Relationship Id="rId182" Type="http://schemas.openxmlformats.org/officeDocument/2006/relationships/customXml" Target="../ink/ink2768.xml"/><Relationship Id="rId378" Type="http://schemas.openxmlformats.org/officeDocument/2006/relationships/customXml" Target="../ink/ink2866.xml"/><Relationship Id="rId403" Type="http://schemas.openxmlformats.org/officeDocument/2006/relationships/image" Target="../media/image2361.png"/><Relationship Id="rId6" Type="http://schemas.openxmlformats.org/officeDocument/2006/relationships/customXml" Target="../ink/ink2680.xml"/><Relationship Id="rId238" Type="http://schemas.openxmlformats.org/officeDocument/2006/relationships/customXml" Target="../ink/ink2796.xml"/><Relationship Id="rId445" Type="http://schemas.openxmlformats.org/officeDocument/2006/relationships/image" Target="../media/image2382.png"/><Relationship Id="rId487" Type="http://schemas.openxmlformats.org/officeDocument/2006/relationships/image" Target="../media/image2403.png"/><Relationship Id="rId291" Type="http://schemas.openxmlformats.org/officeDocument/2006/relationships/image" Target="../media/image2305.png"/><Relationship Id="rId305" Type="http://schemas.openxmlformats.org/officeDocument/2006/relationships/image" Target="../media/image2312.png"/><Relationship Id="rId347" Type="http://schemas.openxmlformats.org/officeDocument/2006/relationships/image" Target="../media/image2333.png"/><Relationship Id="rId512" Type="http://schemas.openxmlformats.org/officeDocument/2006/relationships/customXml" Target="../ink/ink2933.xml"/><Relationship Id="rId44" Type="http://schemas.openxmlformats.org/officeDocument/2006/relationships/customXml" Target="../ink/ink2699.xml"/><Relationship Id="rId86" Type="http://schemas.openxmlformats.org/officeDocument/2006/relationships/customXml" Target="../ink/ink2720.xml"/><Relationship Id="rId151" Type="http://schemas.openxmlformats.org/officeDocument/2006/relationships/image" Target="../media/image2235.png"/><Relationship Id="rId389" Type="http://schemas.openxmlformats.org/officeDocument/2006/relationships/image" Target="../media/image2354.png"/><Relationship Id="rId193" Type="http://schemas.openxmlformats.org/officeDocument/2006/relationships/image" Target="../media/image2256.png"/><Relationship Id="rId207" Type="http://schemas.openxmlformats.org/officeDocument/2006/relationships/image" Target="../media/image2263.png"/><Relationship Id="rId249" Type="http://schemas.openxmlformats.org/officeDocument/2006/relationships/image" Target="../media/image2284.png"/><Relationship Id="rId414" Type="http://schemas.openxmlformats.org/officeDocument/2006/relationships/customXml" Target="../ink/ink2884.xml"/><Relationship Id="rId456" Type="http://schemas.openxmlformats.org/officeDocument/2006/relationships/customXml" Target="../ink/ink2905.xml"/><Relationship Id="rId498" Type="http://schemas.openxmlformats.org/officeDocument/2006/relationships/customXml" Target="../ink/ink2926.xml"/><Relationship Id="rId13" Type="http://schemas.openxmlformats.org/officeDocument/2006/relationships/image" Target="../media/image2166.png"/><Relationship Id="rId109" Type="http://schemas.openxmlformats.org/officeDocument/2006/relationships/image" Target="../media/image2214.png"/><Relationship Id="rId260" Type="http://schemas.openxmlformats.org/officeDocument/2006/relationships/customXml" Target="../ink/ink2807.xml"/><Relationship Id="rId316" Type="http://schemas.openxmlformats.org/officeDocument/2006/relationships/customXml" Target="../ink/ink2835.xml"/><Relationship Id="rId523" Type="http://schemas.openxmlformats.org/officeDocument/2006/relationships/image" Target="../media/image2421.png"/><Relationship Id="rId55" Type="http://schemas.openxmlformats.org/officeDocument/2006/relationships/image" Target="../media/image2187.png"/><Relationship Id="rId97" Type="http://schemas.openxmlformats.org/officeDocument/2006/relationships/image" Target="../media/image2208.png"/><Relationship Id="rId120" Type="http://schemas.openxmlformats.org/officeDocument/2006/relationships/customXml" Target="../ink/ink2737.xml"/><Relationship Id="rId358" Type="http://schemas.openxmlformats.org/officeDocument/2006/relationships/customXml" Target="../ink/ink2856.xml"/><Relationship Id="rId162" Type="http://schemas.openxmlformats.org/officeDocument/2006/relationships/customXml" Target="../ink/ink2758.xml"/><Relationship Id="rId218" Type="http://schemas.openxmlformats.org/officeDocument/2006/relationships/customXml" Target="../ink/ink2786.xml"/><Relationship Id="rId425" Type="http://schemas.openxmlformats.org/officeDocument/2006/relationships/image" Target="../media/image2372.png"/><Relationship Id="rId467" Type="http://schemas.openxmlformats.org/officeDocument/2006/relationships/image" Target="../media/image2393.png"/><Relationship Id="rId271" Type="http://schemas.openxmlformats.org/officeDocument/2006/relationships/image" Target="../media/image2295.png"/><Relationship Id="rId24" Type="http://schemas.openxmlformats.org/officeDocument/2006/relationships/customXml" Target="../ink/ink2689.xml"/><Relationship Id="rId66" Type="http://schemas.openxmlformats.org/officeDocument/2006/relationships/customXml" Target="../ink/ink2710.xml"/><Relationship Id="rId131" Type="http://schemas.openxmlformats.org/officeDocument/2006/relationships/image" Target="../media/image2225.png"/><Relationship Id="rId327" Type="http://schemas.openxmlformats.org/officeDocument/2006/relationships/image" Target="../media/image2323.png"/><Relationship Id="rId369" Type="http://schemas.openxmlformats.org/officeDocument/2006/relationships/image" Target="../media/image2344.png"/><Relationship Id="rId173" Type="http://schemas.openxmlformats.org/officeDocument/2006/relationships/image" Target="../media/image2246.png"/><Relationship Id="rId229" Type="http://schemas.openxmlformats.org/officeDocument/2006/relationships/image" Target="../media/image2274.png"/><Relationship Id="rId380" Type="http://schemas.openxmlformats.org/officeDocument/2006/relationships/customXml" Target="../ink/ink2867.xml"/><Relationship Id="rId436" Type="http://schemas.openxmlformats.org/officeDocument/2006/relationships/customXml" Target="../ink/ink2895.xml"/><Relationship Id="rId240" Type="http://schemas.openxmlformats.org/officeDocument/2006/relationships/customXml" Target="../ink/ink2797.xml"/><Relationship Id="rId478" Type="http://schemas.openxmlformats.org/officeDocument/2006/relationships/customXml" Target="../ink/ink2916.xml"/><Relationship Id="rId35" Type="http://schemas.openxmlformats.org/officeDocument/2006/relationships/image" Target="../media/image2177.png"/><Relationship Id="rId77" Type="http://schemas.openxmlformats.org/officeDocument/2006/relationships/image" Target="../media/image2198.png"/><Relationship Id="rId100" Type="http://schemas.openxmlformats.org/officeDocument/2006/relationships/customXml" Target="../ink/ink2727.xml"/><Relationship Id="rId282" Type="http://schemas.openxmlformats.org/officeDocument/2006/relationships/customXml" Target="../ink/ink2818.xml"/><Relationship Id="rId338" Type="http://schemas.openxmlformats.org/officeDocument/2006/relationships/customXml" Target="../ink/ink2846.xml"/><Relationship Id="rId503" Type="http://schemas.openxmlformats.org/officeDocument/2006/relationships/image" Target="../media/image2411.png"/><Relationship Id="rId8" Type="http://schemas.openxmlformats.org/officeDocument/2006/relationships/customXml" Target="../ink/ink2681.xml"/><Relationship Id="rId142" Type="http://schemas.openxmlformats.org/officeDocument/2006/relationships/customXml" Target="../ink/ink2748.xml"/><Relationship Id="rId184" Type="http://schemas.openxmlformats.org/officeDocument/2006/relationships/customXml" Target="../ink/ink2769.xml"/><Relationship Id="rId391" Type="http://schemas.openxmlformats.org/officeDocument/2006/relationships/image" Target="../media/image2355.png"/><Relationship Id="rId405" Type="http://schemas.openxmlformats.org/officeDocument/2006/relationships/image" Target="../media/image2362.png"/><Relationship Id="rId447" Type="http://schemas.openxmlformats.org/officeDocument/2006/relationships/image" Target="../media/image2383.png"/><Relationship Id="rId251" Type="http://schemas.openxmlformats.org/officeDocument/2006/relationships/image" Target="../media/image2285.png"/><Relationship Id="rId489" Type="http://schemas.openxmlformats.org/officeDocument/2006/relationships/image" Target="../media/image2404.png"/><Relationship Id="rId46" Type="http://schemas.openxmlformats.org/officeDocument/2006/relationships/customXml" Target="../ink/ink2700.xml"/><Relationship Id="rId293" Type="http://schemas.openxmlformats.org/officeDocument/2006/relationships/image" Target="../media/image2306.png"/><Relationship Id="rId307" Type="http://schemas.openxmlformats.org/officeDocument/2006/relationships/image" Target="../media/image2313.png"/><Relationship Id="rId349" Type="http://schemas.openxmlformats.org/officeDocument/2006/relationships/image" Target="../media/image2334.png"/><Relationship Id="rId514" Type="http://schemas.openxmlformats.org/officeDocument/2006/relationships/customXml" Target="../ink/ink2934.xml"/><Relationship Id="rId88" Type="http://schemas.openxmlformats.org/officeDocument/2006/relationships/customXml" Target="../ink/ink2721.xml"/><Relationship Id="rId111" Type="http://schemas.openxmlformats.org/officeDocument/2006/relationships/image" Target="../media/image2215.png"/><Relationship Id="rId153" Type="http://schemas.openxmlformats.org/officeDocument/2006/relationships/image" Target="../media/image2236.png"/><Relationship Id="rId195" Type="http://schemas.openxmlformats.org/officeDocument/2006/relationships/image" Target="../media/image2257.png"/><Relationship Id="rId209" Type="http://schemas.openxmlformats.org/officeDocument/2006/relationships/image" Target="../media/image2264.png"/><Relationship Id="rId360" Type="http://schemas.openxmlformats.org/officeDocument/2006/relationships/customXml" Target="../ink/ink2857.xml"/><Relationship Id="rId416" Type="http://schemas.openxmlformats.org/officeDocument/2006/relationships/customXml" Target="../ink/ink2885.xml"/><Relationship Id="rId220" Type="http://schemas.openxmlformats.org/officeDocument/2006/relationships/customXml" Target="../ink/ink2787.xml"/><Relationship Id="rId458" Type="http://schemas.openxmlformats.org/officeDocument/2006/relationships/customXml" Target="../ink/ink2906.xml"/><Relationship Id="rId15" Type="http://schemas.openxmlformats.org/officeDocument/2006/relationships/image" Target="../media/image2167.png"/><Relationship Id="rId57" Type="http://schemas.openxmlformats.org/officeDocument/2006/relationships/image" Target="../media/image2188.png"/><Relationship Id="rId262" Type="http://schemas.openxmlformats.org/officeDocument/2006/relationships/customXml" Target="../ink/ink2808.xml"/><Relationship Id="rId318" Type="http://schemas.openxmlformats.org/officeDocument/2006/relationships/customXml" Target="../ink/ink2836.xml"/><Relationship Id="rId525" Type="http://schemas.openxmlformats.org/officeDocument/2006/relationships/image" Target="../media/image2422.png"/><Relationship Id="rId99" Type="http://schemas.openxmlformats.org/officeDocument/2006/relationships/image" Target="../media/image2209.png"/><Relationship Id="rId122" Type="http://schemas.openxmlformats.org/officeDocument/2006/relationships/customXml" Target="../ink/ink2738.xml"/><Relationship Id="rId164" Type="http://schemas.openxmlformats.org/officeDocument/2006/relationships/customXml" Target="../ink/ink2759.xml"/><Relationship Id="rId371" Type="http://schemas.openxmlformats.org/officeDocument/2006/relationships/image" Target="../media/image2345.png"/><Relationship Id="rId427" Type="http://schemas.openxmlformats.org/officeDocument/2006/relationships/image" Target="../media/image2373.png"/><Relationship Id="rId469" Type="http://schemas.openxmlformats.org/officeDocument/2006/relationships/image" Target="../media/image2394.png"/><Relationship Id="rId26" Type="http://schemas.openxmlformats.org/officeDocument/2006/relationships/customXml" Target="../ink/ink2690.xml"/><Relationship Id="rId231" Type="http://schemas.openxmlformats.org/officeDocument/2006/relationships/image" Target="../media/image2275.png"/><Relationship Id="rId273" Type="http://schemas.openxmlformats.org/officeDocument/2006/relationships/image" Target="../media/image2296.png"/><Relationship Id="rId329" Type="http://schemas.openxmlformats.org/officeDocument/2006/relationships/image" Target="../media/image2324.png"/><Relationship Id="rId480" Type="http://schemas.openxmlformats.org/officeDocument/2006/relationships/customXml" Target="../ink/ink2917.xml"/><Relationship Id="rId68" Type="http://schemas.openxmlformats.org/officeDocument/2006/relationships/customXml" Target="../ink/ink2711.xml"/><Relationship Id="rId133" Type="http://schemas.openxmlformats.org/officeDocument/2006/relationships/image" Target="../media/image2226.png"/><Relationship Id="rId175" Type="http://schemas.openxmlformats.org/officeDocument/2006/relationships/image" Target="../media/image2247.png"/><Relationship Id="rId340" Type="http://schemas.openxmlformats.org/officeDocument/2006/relationships/customXml" Target="../ink/ink2847.xml"/><Relationship Id="rId200" Type="http://schemas.openxmlformats.org/officeDocument/2006/relationships/customXml" Target="../ink/ink2777.xml"/><Relationship Id="rId382" Type="http://schemas.openxmlformats.org/officeDocument/2006/relationships/customXml" Target="../ink/ink2868.xml"/><Relationship Id="rId438" Type="http://schemas.openxmlformats.org/officeDocument/2006/relationships/customXml" Target="../ink/ink2896.xml"/><Relationship Id="rId242" Type="http://schemas.openxmlformats.org/officeDocument/2006/relationships/customXml" Target="../ink/ink2798.xml"/><Relationship Id="rId284" Type="http://schemas.openxmlformats.org/officeDocument/2006/relationships/customXml" Target="../ink/ink2819.xml"/><Relationship Id="rId491" Type="http://schemas.openxmlformats.org/officeDocument/2006/relationships/image" Target="../media/image2405.png"/><Relationship Id="rId505" Type="http://schemas.openxmlformats.org/officeDocument/2006/relationships/image" Target="../media/image2412.png"/><Relationship Id="rId37" Type="http://schemas.openxmlformats.org/officeDocument/2006/relationships/image" Target="../media/image2178.png"/><Relationship Id="rId79" Type="http://schemas.openxmlformats.org/officeDocument/2006/relationships/image" Target="../media/image2199.png"/><Relationship Id="rId102" Type="http://schemas.openxmlformats.org/officeDocument/2006/relationships/customXml" Target="../ink/ink2728.xml"/><Relationship Id="rId144" Type="http://schemas.openxmlformats.org/officeDocument/2006/relationships/customXml" Target="../ink/ink2749.xml"/><Relationship Id="rId90" Type="http://schemas.openxmlformats.org/officeDocument/2006/relationships/customXml" Target="../ink/ink2722.xml"/><Relationship Id="rId186" Type="http://schemas.openxmlformats.org/officeDocument/2006/relationships/customXml" Target="../ink/ink2770.xml"/><Relationship Id="rId351" Type="http://schemas.openxmlformats.org/officeDocument/2006/relationships/image" Target="../media/image2335.png"/><Relationship Id="rId393" Type="http://schemas.openxmlformats.org/officeDocument/2006/relationships/image" Target="../media/image2356.png"/><Relationship Id="rId407" Type="http://schemas.openxmlformats.org/officeDocument/2006/relationships/image" Target="../media/image2363.png"/><Relationship Id="rId449" Type="http://schemas.openxmlformats.org/officeDocument/2006/relationships/image" Target="../media/image2384.png"/><Relationship Id="rId211" Type="http://schemas.openxmlformats.org/officeDocument/2006/relationships/image" Target="../media/image2265.png"/><Relationship Id="rId253" Type="http://schemas.openxmlformats.org/officeDocument/2006/relationships/image" Target="../media/image2286.png"/><Relationship Id="rId295" Type="http://schemas.openxmlformats.org/officeDocument/2006/relationships/image" Target="../media/image2307.png"/><Relationship Id="rId309" Type="http://schemas.openxmlformats.org/officeDocument/2006/relationships/image" Target="../media/image2314.png"/><Relationship Id="rId460" Type="http://schemas.openxmlformats.org/officeDocument/2006/relationships/customXml" Target="../ink/ink2907.xml"/><Relationship Id="rId516" Type="http://schemas.openxmlformats.org/officeDocument/2006/relationships/customXml" Target="../ink/ink2935.xml"/><Relationship Id="rId48" Type="http://schemas.openxmlformats.org/officeDocument/2006/relationships/customXml" Target="../ink/ink2701.xml"/><Relationship Id="rId113" Type="http://schemas.openxmlformats.org/officeDocument/2006/relationships/image" Target="../media/image2216.png"/><Relationship Id="rId320" Type="http://schemas.openxmlformats.org/officeDocument/2006/relationships/customXml" Target="../ink/ink2837.xml"/><Relationship Id="rId155" Type="http://schemas.openxmlformats.org/officeDocument/2006/relationships/image" Target="../media/image2237.png"/><Relationship Id="rId197" Type="http://schemas.openxmlformats.org/officeDocument/2006/relationships/image" Target="../media/image2258.png"/><Relationship Id="rId362" Type="http://schemas.openxmlformats.org/officeDocument/2006/relationships/customXml" Target="../ink/ink2858.xml"/><Relationship Id="rId418" Type="http://schemas.openxmlformats.org/officeDocument/2006/relationships/customXml" Target="../ink/ink2886.xml"/><Relationship Id="rId222" Type="http://schemas.openxmlformats.org/officeDocument/2006/relationships/customXml" Target="../ink/ink2788.xml"/><Relationship Id="rId264" Type="http://schemas.openxmlformats.org/officeDocument/2006/relationships/customXml" Target="../ink/ink2809.xml"/><Relationship Id="rId471" Type="http://schemas.openxmlformats.org/officeDocument/2006/relationships/image" Target="../media/image2395.png"/><Relationship Id="rId17" Type="http://schemas.openxmlformats.org/officeDocument/2006/relationships/image" Target="../media/image2168.png"/><Relationship Id="rId59" Type="http://schemas.openxmlformats.org/officeDocument/2006/relationships/image" Target="../media/image2189.png"/><Relationship Id="rId124" Type="http://schemas.openxmlformats.org/officeDocument/2006/relationships/customXml" Target="../ink/ink2739.xml"/><Relationship Id="rId527" Type="http://schemas.openxmlformats.org/officeDocument/2006/relationships/image" Target="../media/image2423.png"/><Relationship Id="rId70" Type="http://schemas.openxmlformats.org/officeDocument/2006/relationships/customXml" Target="../ink/ink2712.xml"/><Relationship Id="rId166" Type="http://schemas.openxmlformats.org/officeDocument/2006/relationships/customXml" Target="../ink/ink2760.xml"/><Relationship Id="rId331" Type="http://schemas.openxmlformats.org/officeDocument/2006/relationships/image" Target="../media/image2325.png"/><Relationship Id="rId373" Type="http://schemas.openxmlformats.org/officeDocument/2006/relationships/image" Target="../media/image2346.png"/><Relationship Id="rId429" Type="http://schemas.openxmlformats.org/officeDocument/2006/relationships/image" Target="../media/image2374.png"/><Relationship Id="rId1" Type="http://schemas.openxmlformats.org/officeDocument/2006/relationships/slideLayout" Target="../slideLayouts/slideLayout7.xml"/><Relationship Id="rId233" Type="http://schemas.openxmlformats.org/officeDocument/2006/relationships/image" Target="../media/image2276.png"/><Relationship Id="rId440" Type="http://schemas.openxmlformats.org/officeDocument/2006/relationships/customXml" Target="../ink/ink2897.xml"/><Relationship Id="rId28" Type="http://schemas.openxmlformats.org/officeDocument/2006/relationships/customXml" Target="../ink/ink2691.xml"/><Relationship Id="rId275" Type="http://schemas.openxmlformats.org/officeDocument/2006/relationships/image" Target="../media/image2297.png"/><Relationship Id="rId300" Type="http://schemas.openxmlformats.org/officeDocument/2006/relationships/customXml" Target="../ink/ink2827.xml"/><Relationship Id="rId482" Type="http://schemas.openxmlformats.org/officeDocument/2006/relationships/customXml" Target="../ink/ink2918.xml"/><Relationship Id="rId81" Type="http://schemas.openxmlformats.org/officeDocument/2006/relationships/image" Target="../media/image2200.png"/><Relationship Id="rId135" Type="http://schemas.openxmlformats.org/officeDocument/2006/relationships/image" Target="../media/image2227.png"/><Relationship Id="rId177" Type="http://schemas.openxmlformats.org/officeDocument/2006/relationships/image" Target="../media/image2248.png"/><Relationship Id="rId342" Type="http://schemas.openxmlformats.org/officeDocument/2006/relationships/customXml" Target="../ink/ink2848.xml"/><Relationship Id="rId384" Type="http://schemas.openxmlformats.org/officeDocument/2006/relationships/customXml" Target="../ink/ink2869.xml"/><Relationship Id="rId202" Type="http://schemas.openxmlformats.org/officeDocument/2006/relationships/customXml" Target="../ink/ink2778.xml"/><Relationship Id="rId244" Type="http://schemas.openxmlformats.org/officeDocument/2006/relationships/customXml" Target="../ink/ink2799.xml"/><Relationship Id="rId39" Type="http://schemas.openxmlformats.org/officeDocument/2006/relationships/image" Target="../media/image2179.png"/><Relationship Id="rId286" Type="http://schemas.openxmlformats.org/officeDocument/2006/relationships/customXml" Target="../ink/ink2820.xml"/><Relationship Id="rId451" Type="http://schemas.openxmlformats.org/officeDocument/2006/relationships/image" Target="../media/image2385.png"/><Relationship Id="rId493" Type="http://schemas.openxmlformats.org/officeDocument/2006/relationships/image" Target="../media/image2406.png"/><Relationship Id="rId507" Type="http://schemas.openxmlformats.org/officeDocument/2006/relationships/image" Target="../media/image2413.png"/><Relationship Id="rId50" Type="http://schemas.openxmlformats.org/officeDocument/2006/relationships/customXml" Target="../ink/ink2702.xml"/><Relationship Id="rId104" Type="http://schemas.openxmlformats.org/officeDocument/2006/relationships/customXml" Target="../ink/ink2729.xml"/><Relationship Id="rId146" Type="http://schemas.openxmlformats.org/officeDocument/2006/relationships/customXml" Target="../ink/ink2750.xml"/><Relationship Id="rId188" Type="http://schemas.openxmlformats.org/officeDocument/2006/relationships/customXml" Target="../ink/ink2771.xml"/><Relationship Id="rId311" Type="http://schemas.openxmlformats.org/officeDocument/2006/relationships/image" Target="../media/image2315.png"/><Relationship Id="rId353" Type="http://schemas.openxmlformats.org/officeDocument/2006/relationships/image" Target="../media/image2336.png"/><Relationship Id="rId395" Type="http://schemas.openxmlformats.org/officeDocument/2006/relationships/image" Target="../media/image2357.png"/><Relationship Id="rId409" Type="http://schemas.openxmlformats.org/officeDocument/2006/relationships/image" Target="../media/image2364.png"/><Relationship Id="rId92" Type="http://schemas.openxmlformats.org/officeDocument/2006/relationships/customXml" Target="../ink/ink2723.xml"/><Relationship Id="rId213" Type="http://schemas.openxmlformats.org/officeDocument/2006/relationships/image" Target="../media/image2266.png"/><Relationship Id="rId420" Type="http://schemas.openxmlformats.org/officeDocument/2006/relationships/customXml" Target="../ink/ink2887.xml"/><Relationship Id="rId255" Type="http://schemas.openxmlformats.org/officeDocument/2006/relationships/image" Target="../media/image2287.png"/><Relationship Id="rId297" Type="http://schemas.openxmlformats.org/officeDocument/2006/relationships/image" Target="../media/image2308.png"/><Relationship Id="rId462" Type="http://schemas.openxmlformats.org/officeDocument/2006/relationships/customXml" Target="../ink/ink2908.xml"/><Relationship Id="rId518" Type="http://schemas.openxmlformats.org/officeDocument/2006/relationships/customXml" Target="../ink/ink2936.xml"/><Relationship Id="rId115" Type="http://schemas.openxmlformats.org/officeDocument/2006/relationships/image" Target="../media/image2217.png"/><Relationship Id="rId157" Type="http://schemas.openxmlformats.org/officeDocument/2006/relationships/image" Target="../media/image2238.png"/><Relationship Id="rId322" Type="http://schemas.openxmlformats.org/officeDocument/2006/relationships/customXml" Target="../ink/ink2838.xml"/><Relationship Id="rId364" Type="http://schemas.openxmlformats.org/officeDocument/2006/relationships/customXml" Target="../ink/ink2859.xml"/><Relationship Id="rId61" Type="http://schemas.openxmlformats.org/officeDocument/2006/relationships/image" Target="../media/image2190.png"/><Relationship Id="rId199" Type="http://schemas.openxmlformats.org/officeDocument/2006/relationships/image" Target="../media/image2259.png"/><Relationship Id="rId19" Type="http://schemas.openxmlformats.org/officeDocument/2006/relationships/image" Target="../media/image2169.png"/><Relationship Id="rId224" Type="http://schemas.openxmlformats.org/officeDocument/2006/relationships/customXml" Target="../ink/ink2789.xml"/><Relationship Id="rId266" Type="http://schemas.openxmlformats.org/officeDocument/2006/relationships/customXml" Target="../ink/ink2810.xml"/><Relationship Id="rId431" Type="http://schemas.openxmlformats.org/officeDocument/2006/relationships/image" Target="../media/image2375.png"/><Relationship Id="rId473" Type="http://schemas.openxmlformats.org/officeDocument/2006/relationships/image" Target="../media/image2396.png"/><Relationship Id="rId529" Type="http://schemas.openxmlformats.org/officeDocument/2006/relationships/image" Target="../media/image2424.png"/><Relationship Id="rId30" Type="http://schemas.openxmlformats.org/officeDocument/2006/relationships/customXml" Target="../ink/ink2692.xml"/><Relationship Id="rId126" Type="http://schemas.openxmlformats.org/officeDocument/2006/relationships/customXml" Target="../ink/ink2740.xml"/><Relationship Id="rId168" Type="http://schemas.openxmlformats.org/officeDocument/2006/relationships/customXml" Target="../ink/ink2761.xml"/><Relationship Id="rId333" Type="http://schemas.openxmlformats.org/officeDocument/2006/relationships/image" Target="../media/image2326.png"/><Relationship Id="rId72" Type="http://schemas.openxmlformats.org/officeDocument/2006/relationships/customXml" Target="../ink/ink2713.xml"/><Relationship Id="rId375" Type="http://schemas.openxmlformats.org/officeDocument/2006/relationships/image" Target="../media/image2347.png"/><Relationship Id="rId3" Type="http://schemas.openxmlformats.org/officeDocument/2006/relationships/image" Target="../media/image2161.png"/><Relationship Id="rId235" Type="http://schemas.openxmlformats.org/officeDocument/2006/relationships/image" Target="../media/image2277.png"/><Relationship Id="rId277" Type="http://schemas.openxmlformats.org/officeDocument/2006/relationships/image" Target="../media/image2298.png"/><Relationship Id="rId400" Type="http://schemas.openxmlformats.org/officeDocument/2006/relationships/customXml" Target="../ink/ink2877.xml"/><Relationship Id="rId442" Type="http://schemas.openxmlformats.org/officeDocument/2006/relationships/customXml" Target="../ink/ink2898.xml"/><Relationship Id="rId484" Type="http://schemas.openxmlformats.org/officeDocument/2006/relationships/customXml" Target="../ink/ink2919.xml"/><Relationship Id="rId137" Type="http://schemas.openxmlformats.org/officeDocument/2006/relationships/image" Target="../media/image2228.png"/><Relationship Id="rId302" Type="http://schemas.openxmlformats.org/officeDocument/2006/relationships/customXml" Target="../ink/ink2828.xml"/><Relationship Id="rId344" Type="http://schemas.openxmlformats.org/officeDocument/2006/relationships/customXml" Target="../ink/ink2849.xml"/><Relationship Id="rId41" Type="http://schemas.openxmlformats.org/officeDocument/2006/relationships/image" Target="../media/image2180.png"/><Relationship Id="rId83" Type="http://schemas.openxmlformats.org/officeDocument/2006/relationships/image" Target="../media/image2201.png"/><Relationship Id="rId179" Type="http://schemas.openxmlformats.org/officeDocument/2006/relationships/image" Target="../media/image2249.png"/><Relationship Id="rId386" Type="http://schemas.openxmlformats.org/officeDocument/2006/relationships/customXml" Target="../ink/ink2870.xml"/><Relationship Id="rId190" Type="http://schemas.openxmlformats.org/officeDocument/2006/relationships/customXml" Target="../ink/ink2772.xml"/><Relationship Id="rId204" Type="http://schemas.openxmlformats.org/officeDocument/2006/relationships/customXml" Target="../ink/ink2779.xml"/><Relationship Id="rId246" Type="http://schemas.openxmlformats.org/officeDocument/2006/relationships/customXml" Target="../ink/ink2800.xml"/><Relationship Id="rId288" Type="http://schemas.openxmlformats.org/officeDocument/2006/relationships/customXml" Target="../ink/ink2821.xml"/><Relationship Id="rId411" Type="http://schemas.openxmlformats.org/officeDocument/2006/relationships/image" Target="../media/image2365.png"/><Relationship Id="rId453" Type="http://schemas.openxmlformats.org/officeDocument/2006/relationships/image" Target="../media/image2386.png"/><Relationship Id="rId509" Type="http://schemas.openxmlformats.org/officeDocument/2006/relationships/image" Target="../media/image2414.png"/><Relationship Id="rId106" Type="http://schemas.openxmlformats.org/officeDocument/2006/relationships/customXml" Target="../ink/ink2730.xml"/><Relationship Id="rId313" Type="http://schemas.openxmlformats.org/officeDocument/2006/relationships/image" Target="../media/image2316.png"/><Relationship Id="rId495" Type="http://schemas.openxmlformats.org/officeDocument/2006/relationships/image" Target="../media/image2407.png"/><Relationship Id="rId10" Type="http://schemas.openxmlformats.org/officeDocument/2006/relationships/customXml" Target="../ink/ink2682.xml"/><Relationship Id="rId52" Type="http://schemas.openxmlformats.org/officeDocument/2006/relationships/customXml" Target="../ink/ink2703.xml"/><Relationship Id="rId94" Type="http://schemas.openxmlformats.org/officeDocument/2006/relationships/customXml" Target="../ink/ink2724.xml"/><Relationship Id="rId148" Type="http://schemas.openxmlformats.org/officeDocument/2006/relationships/customXml" Target="../ink/ink2751.xml"/><Relationship Id="rId355" Type="http://schemas.openxmlformats.org/officeDocument/2006/relationships/image" Target="../media/image2337.png"/><Relationship Id="rId397" Type="http://schemas.openxmlformats.org/officeDocument/2006/relationships/image" Target="../media/image2358.png"/><Relationship Id="rId520" Type="http://schemas.openxmlformats.org/officeDocument/2006/relationships/customXml" Target="../ink/ink2937.xml"/><Relationship Id="rId215" Type="http://schemas.openxmlformats.org/officeDocument/2006/relationships/image" Target="../media/image2267.png"/><Relationship Id="rId257" Type="http://schemas.openxmlformats.org/officeDocument/2006/relationships/image" Target="../media/image2288.png"/><Relationship Id="rId422" Type="http://schemas.openxmlformats.org/officeDocument/2006/relationships/customXml" Target="../ink/ink2888.xml"/><Relationship Id="rId464" Type="http://schemas.openxmlformats.org/officeDocument/2006/relationships/customXml" Target="../ink/ink2909.xml"/><Relationship Id="rId299" Type="http://schemas.openxmlformats.org/officeDocument/2006/relationships/image" Target="../media/image2309.png"/><Relationship Id="rId63" Type="http://schemas.openxmlformats.org/officeDocument/2006/relationships/image" Target="../media/image2191.png"/><Relationship Id="rId159" Type="http://schemas.openxmlformats.org/officeDocument/2006/relationships/image" Target="../media/image2239.png"/><Relationship Id="rId366" Type="http://schemas.openxmlformats.org/officeDocument/2006/relationships/customXml" Target="../ink/ink2860.xml"/><Relationship Id="rId226" Type="http://schemas.openxmlformats.org/officeDocument/2006/relationships/customXml" Target="../ink/ink2790.xml"/><Relationship Id="rId433" Type="http://schemas.openxmlformats.org/officeDocument/2006/relationships/image" Target="../media/image2376.png"/><Relationship Id="rId74" Type="http://schemas.openxmlformats.org/officeDocument/2006/relationships/customXml" Target="../ink/ink2714.xml"/><Relationship Id="rId377" Type="http://schemas.openxmlformats.org/officeDocument/2006/relationships/image" Target="../media/image2348.png"/><Relationship Id="rId500" Type="http://schemas.openxmlformats.org/officeDocument/2006/relationships/customXml" Target="../ink/ink2927.xml"/><Relationship Id="rId5" Type="http://schemas.openxmlformats.org/officeDocument/2006/relationships/image" Target="../media/image2162.png"/><Relationship Id="rId237" Type="http://schemas.openxmlformats.org/officeDocument/2006/relationships/image" Target="../media/image2278.png"/></Relationships>
</file>

<file path=ppt/slides/_rels/slide53.xml.rels><?xml version="1.0" encoding="UTF-8" standalone="yes"?>
<Relationships xmlns="http://schemas.openxmlformats.org/package/2006/relationships"><Relationship Id="rId21" Type="http://schemas.openxmlformats.org/officeDocument/2006/relationships/image" Target="../media/image2436.png"/><Relationship Id="rId170" Type="http://schemas.openxmlformats.org/officeDocument/2006/relationships/customXml" Target="../ink/ink3028.xml"/><Relationship Id="rId682" Type="http://schemas.openxmlformats.org/officeDocument/2006/relationships/customXml" Target="../ink/ink3157.xml"/><Relationship Id="rId128" Type="http://schemas.openxmlformats.org/officeDocument/2006/relationships/customXml" Target="../ink/ink3007.xml"/><Relationship Id="rId335" Type="http://schemas.openxmlformats.org/officeDocument/2006/relationships/image" Target="../media/image2593.png"/><Relationship Id="rId987" Type="http://schemas.openxmlformats.org/officeDocument/2006/relationships/image" Target="../media/image2764.png"/><Relationship Id="rId1172" Type="http://schemas.openxmlformats.org/officeDocument/2006/relationships/customXml" Target="../ink/ink3402.xml"/><Relationship Id="rId402" Type="http://schemas.openxmlformats.org/officeDocument/2006/relationships/customXml" Target="../ink/ink3104.xml"/><Relationship Id="rId847" Type="http://schemas.openxmlformats.org/officeDocument/2006/relationships/image" Target="../media/image2679.png"/><Relationship Id="rId1032" Type="http://schemas.openxmlformats.org/officeDocument/2006/relationships/customXml" Target="../ink/ink3332.xml"/><Relationship Id="rId707" Type="http://schemas.openxmlformats.org/officeDocument/2006/relationships/image" Target="../media/image2779.png"/><Relationship Id="rId914" Type="http://schemas.openxmlformats.org/officeDocument/2006/relationships/customXml" Target="../ink/ink3273.xml"/><Relationship Id="rId1337" Type="http://schemas.openxmlformats.org/officeDocument/2006/relationships/customXml" Target="../ink/ink3485.xml"/><Relationship Id="rId43" Type="http://schemas.openxmlformats.org/officeDocument/2006/relationships/image" Target="../media/image2447.png"/><Relationship Id="rId192" Type="http://schemas.openxmlformats.org/officeDocument/2006/relationships/customXml" Target="../ink/ink3039.xml"/><Relationship Id="rId357" Type="http://schemas.openxmlformats.org/officeDocument/2006/relationships/image" Target="../media/image2604.png"/><Relationship Id="rId1194" Type="http://schemas.openxmlformats.org/officeDocument/2006/relationships/customXml" Target="../ink/ink3413.xml"/><Relationship Id="rId217" Type="http://schemas.openxmlformats.org/officeDocument/2006/relationships/image" Target="../media/image2534.png"/><Relationship Id="rId771" Type="http://schemas.openxmlformats.org/officeDocument/2006/relationships/image" Target="../media/image2573.png"/><Relationship Id="rId869" Type="http://schemas.openxmlformats.org/officeDocument/2006/relationships/image" Target="../media/image2690.png"/><Relationship Id="rId424" Type="http://schemas.openxmlformats.org/officeDocument/2006/relationships/customXml" Target="../ink/ink3115.xml"/><Relationship Id="rId729" Type="http://schemas.openxmlformats.org/officeDocument/2006/relationships/image" Target="../media/image2789.png"/><Relationship Id="rId1054" Type="http://schemas.openxmlformats.org/officeDocument/2006/relationships/customXml" Target="../ink/ink3343.xml"/><Relationship Id="rId1261" Type="http://schemas.openxmlformats.org/officeDocument/2006/relationships/image" Target="../media/image3553.png"/><Relationship Id="rId1359" Type="http://schemas.openxmlformats.org/officeDocument/2006/relationships/customXml" Target="../ink/ink3496.xml"/><Relationship Id="rId936" Type="http://schemas.openxmlformats.org/officeDocument/2006/relationships/customXml" Target="../ink/ink3284.xml"/><Relationship Id="rId1121" Type="http://schemas.openxmlformats.org/officeDocument/2006/relationships/image" Target="../media/image3483.png"/><Relationship Id="rId1219" Type="http://schemas.openxmlformats.org/officeDocument/2006/relationships/image" Target="../media/image3532.png"/><Relationship Id="rId65" Type="http://schemas.openxmlformats.org/officeDocument/2006/relationships/image" Target="../media/image2458.png"/><Relationship Id="rId141" Type="http://schemas.openxmlformats.org/officeDocument/2006/relationships/image" Target="../media/image2496.png"/><Relationship Id="rId379" Type="http://schemas.openxmlformats.org/officeDocument/2006/relationships/image" Target="../media/image2615.png"/><Relationship Id="rId793" Type="http://schemas.openxmlformats.org/officeDocument/2006/relationships/image" Target="../media/image2584.png"/><Relationship Id="rId7" Type="http://schemas.openxmlformats.org/officeDocument/2006/relationships/image" Target="../media/image2429.png"/><Relationship Id="rId239" Type="http://schemas.openxmlformats.org/officeDocument/2006/relationships/image" Target="../media/image2545.png"/><Relationship Id="rId446" Type="http://schemas.openxmlformats.org/officeDocument/2006/relationships/customXml" Target="../ink/ink3126.xml"/><Relationship Id="rId653" Type="http://schemas.openxmlformats.org/officeDocument/2006/relationships/image" Target="../media/image2752.png"/><Relationship Id="rId1076" Type="http://schemas.openxmlformats.org/officeDocument/2006/relationships/customXml" Target="../ink/ink3354.xml"/><Relationship Id="rId1283" Type="http://schemas.openxmlformats.org/officeDocument/2006/relationships/image" Target="../media/image3564.png"/><Relationship Id="rId860" Type="http://schemas.openxmlformats.org/officeDocument/2006/relationships/customXml" Target="../ink/ink3246.xml"/><Relationship Id="rId958" Type="http://schemas.openxmlformats.org/officeDocument/2006/relationships/customXml" Target="../ink/ink3295.xml"/><Relationship Id="rId1143" Type="http://schemas.openxmlformats.org/officeDocument/2006/relationships/image" Target="../media/image3494.png"/><Relationship Id="rId87" Type="http://schemas.openxmlformats.org/officeDocument/2006/relationships/image" Target="../media/image2469.png"/><Relationship Id="rId720" Type="http://schemas.openxmlformats.org/officeDocument/2006/relationships/customXml" Target="../ink/ink3176.xml"/><Relationship Id="rId818" Type="http://schemas.openxmlformats.org/officeDocument/2006/relationships/customXml" Target="../ink/ink3225.xml"/><Relationship Id="rId1350" Type="http://schemas.openxmlformats.org/officeDocument/2006/relationships/image" Target="../media/image3597.png"/><Relationship Id="rId1003" Type="http://schemas.openxmlformats.org/officeDocument/2006/relationships/image" Target="../media/image3424.png"/><Relationship Id="rId1210" Type="http://schemas.openxmlformats.org/officeDocument/2006/relationships/customXml" Target="../ink/ink3421.xml"/><Relationship Id="rId1308" Type="http://schemas.openxmlformats.org/officeDocument/2006/relationships/customXml" Target="../ink/ink3470.xml"/><Relationship Id="rId14" Type="http://schemas.openxmlformats.org/officeDocument/2006/relationships/customXml" Target="../ink/ink2950.xml"/><Relationship Id="rId98" Type="http://schemas.openxmlformats.org/officeDocument/2006/relationships/customXml" Target="../ink/ink2992.xml"/><Relationship Id="rId163" Type="http://schemas.openxmlformats.org/officeDocument/2006/relationships/image" Target="../media/image2507.png"/><Relationship Id="rId370" Type="http://schemas.openxmlformats.org/officeDocument/2006/relationships/customXml" Target="../ink/ink3088.xml"/><Relationship Id="rId829" Type="http://schemas.openxmlformats.org/officeDocument/2006/relationships/image" Target="../media/image2670.png"/><Relationship Id="rId1014" Type="http://schemas.openxmlformats.org/officeDocument/2006/relationships/customXml" Target="../ink/ink3323.xml"/><Relationship Id="rId1221" Type="http://schemas.openxmlformats.org/officeDocument/2006/relationships/image" Target="../media/image3533.png"/><Relationship Id="rId230" Type="http://schemas.openxmlformats.org/officeDocument/2006/relationships/customXml" Target="../ink/ink3058.xml"/><Relationship Id="rId468" Type="http://schemas.openxmlformats.org/officeDocument/2006/relationships/customXml" Target="../ink/ink3137.xml"/><Relationship Id="rId675" Type="http://schemas.openxmlformats.org/officeDocument/2006/relationships/image" Target="../media/image2763.png"/><Relationship Id="rId882" Type="http://schemas.openxmlformats.org/officeDocument/2006/relationships/customXml" Target="../ink/ink3257.xml"/><Relationship Id="rId1098" Type="http://schemas.openxmlformats.org/officeDocument/2006/relationships/customXml" Target="../ink/ink3365.xml"/><Relationship Id="rId1319" Type="http://schemas.openxmlformats.org/officeDocument/2006/relationships/image" Target="../media/image3582.png"/><Relationship Id="rId25" Type="http://schemas.openxmlformats.org/officeDocument/2006/relationships/image" Target="../media/image2438.png"/><Relationship Id="rId742" Type="http://schemas.openxmlformats.org/officeDocument/2006/relationships/customXml" Target="../ink/ink3187.xml"/><Relationship Id="rId1165" Type="http://schemas.openxmlformats.org/officeDocument/2006/relationships/image" Target="../media/image3505.png"/><Relationship Id="rId1372" Type="http://schemas.openxmlformats.org/officeDocument/2006/relationships/image" Target="../media/image3608.png"/><Relationship Id="rId174" Type="http://schemas.openxmlformats.org/officeDocument/2006/relationships/customXml" Target="../ink/ink3030.xml"/><Relationship Id="rId381" Type="http://schemas.openxmlformats.org/officeDocument/2006/relationships/image" Target="../media/image2616.png"/><Relationship Id="rId1025" Type="http://schemas.openxmlformats.org/officeDocument/2006/relationships/image" Target="../media/image3435.png"/><Relationship Id="rId1232" Type="http://schemas.openxmlformats.org/officeDocument/2006/relationships/customXml" Target="../ink/ink3432.xml"/><Relationship Id="rId241" Type="http://schemas.openxmlformats.org/officeDocument/2006/relationships/image" Target="../media/image2546.png"/><Relationship Id="rId686" Type="http://schemas.openxmlformats.org/officeDocument/2006/relationships/customXml" Target="../ink/ink3159.xml"/><Relationship Id="rId893" Type="http://schemas.openxmlformats.org/officeDocument/2006/relationships/image" Target="../media/image2702.png"/><Relationship Id="rId907" Type="http://schemas.openxmlformats.org/officeDocument/2006/relationships/image" Target="../media/image2709.png"/><Relationship Id="rId36" Type="http://schemas.openxmlformats.org/officeDocument/2006/relationships/customXml" Target="../ink/ink2961.xml"/><Relationship Id="rId339" Type="http://schemas.openxmlformats.org/officeDocument/2006/relationships/image" Target="../media/image2595.png"/><Relationship Id="rId753" Type="http://schemas.openxmlformats.org/officeDocument/2006/relationships/image" Target="../media/image2564.png"/><Relationship Id="rId1176" Type="http://schemas.openxmlformats.org/officeDocument/2006/relationships/customXml" Target="../ink/ink3404.xml"/><Relationship Id="rId101" Type="http://schemas.openxmlformats.org/officeDocument/2006/relationships/image" Target="../media/image2476.png"/><Relationship Id="rId185" Type="http://schemas.openxmlformats.org/officeDocument/2006/relationships/image" Target="../media/image2518.png"/><Relationship Id="rId406" Type="http://schemas.openxmlformats.org/officeDocument/2006/relationships/customXml" Target="../ink/ink3106.xml"/><Relationship Id="rId960" Type="http://schemas.openxmlformats.org/officeDocument/2006/relationships/customXml" Target="../ink/ink3296.xml"/><Relationship Id="rId1036" Type="http://schemas.openxmlformats.org/officeDocument/2006/relationships/customXml" Target="../ink/ink3334.xml"/><Relationship Id="rId1243" Type="http://schemas.openxmlformats.org/officeDocument/2006/relationships/image" Target="../media/image3544.png"/><Relationship Id="rId392" Type="http://schemas.openxmlformats.org/officeDocument/2006/relationships/customXml" Target="../ink/ink3099.xml"/><Relationship Id="rId697" Type="http://schemas.openxmlformats.org/officeDocument/2006/relationships/image" Target="../media/image2774.png"/><Relationship Id="rId820" Type="http://schemas.openxmlformats.org/officeDocument/2006/relationships/customXml" Target="../ink/ink3226.xml"/><Relationship Id="rId918" Type="http://schemas.openxmlformats.org/officeDocument/2006/relationships/customXml" Target="../ink/ink3275.xml"/><Relationship Id="rId252" Type="http://schemas.openxmlformats.org/officeDocument/2006/relationships/customXml" Target="../ink/ink3069.xml"/><Relationship Id="rId1103" Type="http://schemas.openxmlformats.org/officeDocument/2006/relationships/image" Target="../media/image3474.png"/><Relationship Id="rId1187" Type="http://schemas.openxmlformats.org/officeDocument/2006/relationships/image" Target="../media/image3516.png"/><Relationship Id="rId1310" Type="http://schemas.openxmlformats.org/officeDocument/2006/relationships/customXml" Target="../ink/ink3471.xml"/><Relationship Id="rId47" Type="http://schemas.openxmlformats.org/officeDocument/2006/relationships/image" Target="../media/image2449.png"/><Relationship Id="rId112" Type="http://schemas.openxmlformats.org/officeDocument/2006/relationships/customXml" Target="../ink/ink2999.xml"/><Relationship Id="rId764" Type="http://schemas.openxmlformats.org/officeDocument/2006/relationships/customXml" Target="../ink/ink3198.xml"/><Relationship Id="rId971" Type="http://schemas.openxmlformats.org/officeDocument/2006/relationships/image" Target="../media/image2741.png"/><Relationship Id="rId196" Type="http://schemas.openxmlformats.org/officeDocument/2006/relationships/customXml" Target="../ink/ink3041.xml"/><Relationship Id="rId417" Type="http://schemas.openxmlformats.org/officeDocument/2006/relationships/image" Target="../media/image2634.png"/><Relationship Id="rId831" Type="http://schemas.openxmlformats.org/officeDocument/2006/relationships/image" Target="../media/image2671.png"/><Relationship Id="rId1047" Type="http://schemas.openxmlformats.org/officeDocument/2006/relationships/image" Target="../media/image3446.png"/><Relationship Id="rId1254" Type="http://schemas.openxmlformats.org/officeDocument/2006/relationships/customXml" Target="../ink/ink3443.xml"/><Relationship Id="rId470" Type="http://schemas.openxmlformats.org/officeDocument/2006/relationships/customXml" Target="../ink/ink3138.xml"/><Relationship Id="rId929" Type="http://schemas.openxmlformats.org/officeDocument/2006/relationships/image" Target="../media/image2720.png"/><Relationship Id="rId1114" Type="http://schemas.openxmlformats.org/officeDocument/2006/relationships/customXml" Target="../ink/ink3373.xml"/><Relationship Id="rId1321" Type="http://schemas.openxmlformats.org/officeDocument/2006/relationships/image" Target="../media/image3583.png"/><Relationship Id="rId58" Type="http://schemas.openxmlformats.org/officeDocument/2006/relationships/customXml" Target="../ink/ink2972.xml"/><Relationship Id="rId123" Type="http://schemas.openxmlformats.org/officeDocument/2006/relationships/image" Target="../media/image2487.png"/><Relationship Id="rId775" Type="http://schemas.openxmlformats.org/officeDocument/2006/relationships/image" Target="../media/image2575.png"/><Relationship Id="rId982" Type="http://schemas.openxmlformats.org/officeDocument/2006/relationships/customXml" Target="../ink/ink3307.xml"/><Relationship Id="rId1198" Type="http://schemas.openxmlformats.org/officeDocument/2006/relationships/customXml" Target="../ink/ink3415.xml"/><Relationship Id="rId428" Type="http://schemas.openxmlformats.org/officeDocument/2006/relationships/customXml" Target="../ink/ink3117.xml"/><Relationship Id="rId842" Type="http://schemas.openxmlformats.org/officeDocument/2006/relationships/customXml" Target="../ink/ink3237.xml"/><Relationship Id="rId1058" Type="http://schemas.openxmlformats.org/officeDocument/2006/relationships/customXml" Target="../ink/ink3345.xml"/><Relationship Id="rId1265" Type="http://schemas.openxmlformats.org/officeDocument/2006/relationships/image" Target="../media/image3555.png"/><Relationship Id="rId702" Type="http://schemas.openxmlformats.org/officeDocument/2006/relationships/customXml" Target="../ink/ink3167.xml"/><Relationship Id="rId1125" Type="http://schemas.openxmlformats.org/officeDocument/2006/relationships/image" Target="../media/image3485.png"/><Relationship Id="rId1332" Type="http://schemas.openxmlformats.org/officeDocument/2006/relationships/image" Target="../media/image3588.png"/><Relationship Id="rId69" Type="http://schemas.openxmlformats.org/officeDocument/2006/relationships/image" Target="../media/image2460.png"/><Relationship Id="rId134" Type="http://schemas.openxmlformats.org/officeDocument/2006/relationships/customXml" Target="../ink/ink3010.xml"/><Relationship Id="rId786" Type="http://schemas.openxmlformats.org/officeDocument/2006/relationships/customXml" Target="../ink/ink3209.xml"/><Relationship Id="rId993" Type="http://schemas.openxmlformats.org/officeDocument/2006/relationships/image" Target="../media/image3419.png"/><Relationship Id="rId341" Type="http://schemas.openxmlformats.org/officeDocument/2006/relationships/image" Target="../media/image2596.png"/><Relationship Id="rId439" Type="http://schemas.openxmlformats.org/officeDocument/2006/relationships/image" Target="../media/image2645.png"/><Relationship Id="rId1069" Type="http://schemas.openxmlformats.org/officeDocument/2006/relationships/image" Target="../media/image3457.png"/><Relationship Id="rId1276" Type="http://schemas.openxmlformats.org/officeDocument/2006/relationships/customXml" Target="../ink/ink3454.xml"/><Relationship Id="rId201" Type="http://schemas.openxmlformats.org/officeDocument/2006/relationships/image" Target="../media/image2526.png"/><Relationship Id="rId853" Type="http://schemas.openxmlformats.org/officeDocument/2006/relationships/image" Target="../media/image2682.png"/><Relationship Id="rId1136" Type="http://schemas.openxmlformats.org/officeDocument/2006/relationships/customXml" Target="../ink/ink3384.xml"/><Relationship Id="rId713" Type="http://schemas.openxmlformats.org/officeDocument/2006/relationships/image" Target="../media/image2781.png"/><Relationship Id="rId797" Type="http://schemas.openxmlformats.org/officeDocument/2006/relationships/image" Target="../media/image2586.png"/><Relationship Id="rId920" Type="http://schemas.openxmlformats.org/officeDocument/2006/relationships/customXml" Target="../ink/ink3276.xml"/><Relationship Id="rId1343" Type="http://schemas.openxmlformats.org/officeDocument/2006/relationships/customXml" Target="../ink/ink3488.xml"/><Relationship Id="rId145" Type="http://schemas.openxmlformats.org/officeDocument/2006/relationships/image" Target="../media/image2498.png"/><Relationship Id="rId352" Type="http://schemas.openxmlformats.org/officeDocument/2006/relationships/customXml" Target="../ink/ink3079.xml"/><Relationship Id="rId1203" Type="http://schemas.openxmlformats.org/officeDocument/2006/relationships/image" Target="../media/image3524.png"/><Relationship Id="rId1287" Type="http://schemas.openxmlformats.org/officeDocument/2006/relationships/image" Target="../media/image3566.png"/><Relationship Id="rId212" Type="http://schemas.openxmlformats.org/officeDocument/2006/relationships/customXml" Target="../ink/ink3049.xml"/><Relationship Id="rId657" Type="http://schemas.openxmlformats.org/officeDocument/2006/relationships/image" Target="../media/image2754.png"/><Relationship Id="rId864" Type="http://schemas.openxmlformats.org/officeDocument/2006/relationships/customXml" Target="../ink/ink3248.xml"/><Relationship Id="rId724" Type="http://schemas.openxmlformats.org/officeDocument/2006/relationships/customXml" Target="../ink/ink3178.xml"/><Relationship Id="rId931" Type="http://schemas.openxmlformats.org/officeDocument/2006/relationships/image" Target="../media/image2721.png"/><Relationship Id="rId1147" Type="http://schemas.openxmlformats.org/officeDocument/2006/relationships/image" Target="../media/image3496.png"/><Relationship Id="rId1354" Type="http://schemas.openxmlformats.org/officeDocument/2006/relationships/image" Target="../media/image3599.png"/><Relationship Id="rId60" Type="http://schemas.openxmlformats.org/officeDocument/2006/relationships/customXml" Target="../ink/ink2973.xml"/><Relationship Id="rId156" Type="http://schemas.openxmlformats.org/officeDocument/2006/relationships/customXml" Target="../ink/ink3021.xml"/><Relationship Id="rId363" Type="http://schemas.openxmlformats.org/officeDocument/2006/relationships/image" Target="../media/image2607.png"/><Relationship Id="rId1007" Type="http://schemas.openxmlformats.org/officeDocument/2006/relationships/image" Target="../media/image3426.png"/><Relationship Id="rId1214" Type="http://schemas.openxmlformats.org/officeDocument/2006/relationships/customXml" Target="../ink/ink3423.xml"/><Relationship Id="rId223" Type="http://schemas.openxmlformats.org/officeDocument/2006/relationships/image" Target="../media/image2537.png"/><Relationship Id="rId430" Type="http://schemas.openxmlformats.org/officeDocument/2006/relationships/customXml" Target="../ink/ink3118.xml"/><Relationship Id="rId668" Type="http://schemas.openxmlformats.org/officeDocument/2006/relationships/customXml" Target="../ink/ink3150.xml"/><Relationship Id="rId875" Type="http://schemas.openxmlformats.org/officeDocument/2006/relationships/image" Target="../media/image2693.png"/><Relationship Id="rId1060" Type="http://schemas.openxmlformats.org/officeDocument/2006/relationships/customXml" Target="../ink/ink3346.xml"/><Relationship Id="rId1298" Type="http://schemas.openxmlformats.org/officeDocument/2006/relationships/customXml" Target="../ink/ink3465.xml"/><Relationship Id="rId18" Type="http://schemas.openxmlformats.org/officeDocument/2006/relationships/customXml" Target="../ink/ink2952.xml"/><Relationship Id="rId735" Type="http://schemas.openxmlformats.org/officeDocument/2006/relationships/image" Target="../media/image2555.png"/><Relationship Id="rId942" Type="http://schemas.openxmlformats.org/officeDocument/2006/relationships/customXml" Target="../ink/ink3287.xml"/><Relationship Id="rId1158" Type="http://schemas.openxmlformats.org/officeDocument/2006/relationships/customXml" Target="../ink/ink3395.xml"/><Relationship Id="rId1365" Type="http://schemas.openxmlformats.org/officeDocument/2006/relationships/customXml" Target="../ink/ink3499.xml"/><Relationship Id="rId167" Type="http://schemas.openxmlformats.org/officeDocument/2006/relationships/image" Target="../media/image2509.png"/><Relationship Id="rId374" Type="http://schemas.openxmlformats.org/officeDocument/2006/relationships/customXml" Target="../ink/ink3090.xml"/><Relationship Id="rId1018" Type="http://schemas.openxmlformats.org/officeDocument/2006/relationships/customXml" Target="../ink/ink3325.xml"/><Relationship Id="rId1225" Type="http://schemas.openxmlformats.org/officeDocument/2006/relationships/image" Target="../media/image3535.png"/><Relationship Id="rId71" Type="http://schemas.openxmlformats.org/officeDocument/2006/relationships/image" Target="../media/image2461.png"/><Relationship Id="rId234" Type="http://schemas.openxmlformats.org/officeDocument/2006/relationships/customXml" Target="../ink/ink3060.xml"/><Relationship Id="rId679" Type="http://schemas.openxmlformats.org/officeDocument/2006/relationships/image" Target="../media/image2765.png"/><Relationship Id="rId802" Type="http://schemas.openxmlformats.org/officeDocument/2006/relationships/customXml" Target="../ink/ink3217.xml"/><Relationship Id="rId886" Type="http://schemas.openxmlformats.org/officeDocument/2006/relationships/customXml" Target="../ink/ink3259.xml"/><Relationship Id="rId2" Type="http://schemas.openxmlformats.org/officeDocument/2006/relationships/customXml" Target="../ink/ink2944.xml"/><Relationship Id="rId29" Type="http://schemas.openxmlformats.org/officeDocument/2006/relationships/image" Target="../media/image2440.png"/><Relationship Id="rId441" Type="http://schemas.openxmlformats.org/officeDocument/2006/relationships/image" Target="../media/image2646.png"/><Relationship Id="rId746" Type="http://schemas.openxmlformats.org/officeDocument/2006/relationships/customXml" Target="../ink/ink3189.xml"/><Relationship Id="rId1071" Type="http://schemas.openxmlformats.org/officeDocument/2006/relationships/image" Target="../media/image3458.png"/><Relationship Id="rId1169" Type="http://schemas.openxmlformats.org/officeDocument/2006/relationships/image" Target="../media/image3507.png"/><Relationship Id="rId178" Type="http://schemas.openxmlformats.org/officeDocument/2006/relationships/customXml" Target="../ink/ink3032.xml"/><Relationship Id="rId953" Type="http://schemas.openxmlformats.org/officeDocument/2006/relationships/image" Target="../media/image2732.png"/><Relationship Id="rId1029" Type="http://schemas.openxmlformats.org/officeDocument/2006/relationships/image" Target="../media/image3437.png"/><Relationship Id="rId1236" Type="http://schemas.openxmlformats.org/officeDocument/2006/relationships/customXml" Target="../ink/ink3434.xml"/><Relationship Id="rId82" Type="http://schemas.openxmlformats.org/officeDocument/2006/relationships/customXml" Target="../ink/ink2984.xml"/><Relationship Id="rId385" Type="http://schemas.openxmlformats.org/officeDocument/2006/relationships/image" Target="../media/image2618.png"/><Relationship Id="rId813" Type="http://schemas.openxmlformats.org/officeDocument/2006/relationships/image" Target="../media/image2662.png"/><Relationship Id="rId245" Type="http://schemas.openxmlformats.org/officeDocument/2006/relationships/image" Target="../media/image2548.png"/><Relationship Id="rId452" Type="http://schemas.openxmlformats.org/officeDocument/2006/relationships/customXml" Target="../ink/ink3129.xml"/><Relationship Id="rId897" Type="http://schemas.openxmlformats.org/officeDocument/2006/relationships/image" Target="../media/image2704.png"/><Relationship Id="rId1082" Type="http://schemas.openxmlformats.org/officeDocument/2006/relationships/customXml" Target="../ink/ink3357.xml"/><Relationship Id="rId1303" Type="http://schemas.openxmlformats.org/officeDocument/2006/relationships/image" Target="../media/image3574.png"/><Relationship Id="rId105" Type="http://schemas.openxmlformats.org/officeDocument/2006/relationships/image" Target="../media/image2478.png"/><Relationship Id="rId757" Type="http://schemas.openxmlformats.org/officeDocument/2006/relationships/image" Target="../media/image2566.png"/><Relationship Id="rId964" Type="http://schemas.openxmlformats.org/officeDocument/2006/relationships/customXml" Target="../ink/ink3298.xml"/><Relationship Id="rId93" Type="http://schemas.openxmlformats.org/officeDocument/2006/relationships/image" Target="../media/image2472.png"/><Relationship Id="rId189" Type="http://schemas.openxmlformats.org/officeDocument/2006/relationships/image" Target="../media/image2520.png"/><Relationship Id="rId396" Type="http://schemas.openxmlformats.org/officeDocument/2006/relationships/customXml" Target="../ink/ink3101.xml"/><Relationship Id="rId824" Type="http://schemas.openxmlformats.org/officeDocument/2006/relationships/customXml" Target="../ink/ink3228.xml"/><Relationship Id="rId1247" Type="http://schemas.openxmlformats.org/officeDocument/2006/relationships/image" Target="../media/image3546.png"/><Relationship Id="rId463" Type="http://schemas.openxmlformats.org/officeDocument/2006/relationships/image" Target="../media/image2657.png"/><Relationship Id="rId670" Type="http://schemas.openxmlformats.org/officeDocument/2006/relationships/customXml" Target="../ink/ink3151.xml"/><Relationship Id="rId1093" Type="http://schemas.openxmlformats.org/officeDocument/2006/relationships/image" Target="../media/image3469.png"/><Relationship Id="rId1107" Type="http://schemas.openxmlformats.org/officeDocument/2006/relationships/image" Target="../media/image3476.png"/><Relationship Id="rId1314" Type="http://schemas.openxmlformats.org/officeDocument/2006/relationships/customXml" Target="../ink/ink3473.xml"/><Relationship Id="rId116" Type="http://schemas.openxmlformats.org/officeDocument/2006/relationships/customXml" Target="../ink/ink3001.xml"/><Relationship Id="rId768" Type="http://schemas.openxmlformats.org/officeDocument/2006/relationships/customXml" Target="../ink/ink3200.xml"/><Relationship Id="rId975" Type="http://schemas.openxmlformats.org/officeDocument/2006/relationships/image" Target="../media/image2743.png"/><Relationship Id="rId1160" Type="http://schemas.openxmlformats.org/officeDocument/2006/relationships/customXml" Target="../ink/ink3396.xml"/><Relationship Id="rId20" Type="http://schemas.openxmlformats.org/officeDocument/2006/relationships/customXml" Target="../ink/ink2953.xml"/><Relationship Id="rId835" Type="http://schemas.openxmlformats.org/officeDocument/2006/relationships/image" Target="../media/image2673.png"/><Relationship Id="rId1258" Type="http://schemas.openxmlformats.org/officeDocument/2006/relationships/customXml" Target="../ink/ink3445.xml"/><Relationship Id="rId1020" Type="http://schemas.openxmlformats.org/officeDocument/2006/relationships/customXml" Target="../ink/ink3326.xml"/><Relationship Id="rId1118" Type="http://schemas.openxmlformats.org/officeDocument/2006/relationships/customXml" Target="../ink/ink3375.xml"/><Relationship Id="rId1325" Type="http://schemas.openxmlformats.org/officeDocument/2006/relationships/customXml" Target="../ink/ink3479.xml"/><Relationship Id="rId127" Type="http://schemas.openxmlformats.org/officeDocument/2006/relationships/image" Target="../media/image2489.png"/><Relationship Id="rId681" Type="http://schemas.openxmlformats.org/officeDocument/2006/relationships/image" Target="../media/image2766.png"/><Relationship Id="rId779" Type="http://schemas.openxmlformats.org/officeDocument/2006/relationships/image" Target="../media/image2577.png"/><Relationship Id="rId902" Type="http://schemas.openxmlformats.org/officeDocument/2006/relationships/customXml" Target="../ink/ink3267.xml"/><Relationship Id="rId986" Type="http://schemas.openxmlformats.org/officeDocument/2006/relationships/customXml" Target="../ink/ink3309.xml"/><Relationship Id="rId31" Type="http://schemas.openxmlformats.org/officeDocument/2006/relationships/image" Target="../media/image2441.png"/><Relationship Id="rId1171" Type="http://schemas.openxmlformats.org/officeDocument/2006/relationships/image" Target="../media/image3508.png"/><Relationship Id="rId1269" Type="http://schemas.openxmlformats.org/officeDocument/2006/relationships/image" Target="../media/image3557.png"/><Relationship Id="rId180" Type="http://schemas.openxmlformats.org/officeDocument/2006/relationships/customXml" Target="../ink/ink3033.xml"/><Relationship Id="rId401" Type="http://schemas.openxmlformats.org/officeDocument/2006/relationships/image" Target="../media/image2626.png"/><Relationship Id="rId846" Type="http://schemas.openxmlformats.org/officeDocument/2006/relationships/customXml" Target="../ink/ink3239.xml"/><Relationship Id="rId1031" Type="http://schemas.openxmlformats.org/officeDocument/2006/relationships/image" Target="../media/image3438.png"/><Relationship Id="rId1129" Type="http://schemas.openxmlformats.org/officeDocument/2006/relationships/image" Target="../media/image3487.png"/><Relationship Id="rId692" Type="http://schemas.openxmlformats.org/officeDocument/2006/relationships/customXml" Target="../ink/ink3162.xml"/><Relationship Id="rId706" Type="http://schemas.openxmlformats.org/officeDocument/2006/relationships/customXml" Target="../ink/ink3169.xml"/><Relationship Id="rId913" Type="http://schemas.openxmlformats.org/officeDocument/2006/relationships/image" Target="../media/image2712.png"/><Relationship Id="rId1336" Type="http://schemas.openxmlformats.org/officeDocument/2006/relationships/image" Target="../media/image3590.png"/><Relationship Id="rId42" Type="http://schemas.openxmlformats.org/officeDocument/2006/relationships/customXml" Target="../ink/ink2964.xml"/><Relationship Id="rId138" Type="http://schemas.openxmlformats.org/officeDocument/2006/relationships/customXml" Target="../ink/ink3012.xml"/><Relationship Id="rId345" Type="http://schemas.openxmlformats.org/officeDocument/2006/relationships/image" Target="../media/image2598.png"/><Relationship Id="rId997" Type="http://schemas.openxmlformats.org/officeDocument/2006/relationships/image" Target="../media/image3421.png"/><Relationship Id="rId1182" Type="http://schemas.openxmlformats.org/officeDocument/2006/relationships/customXml" Target="../ink/ink3407.xml"/><Relationship Id="rId191" Type="http://schemas.openxmlformats.org/officeDocument/2006/relationships/image" Target="../media/image2521.png"/><Relationship Id="rId205" Type="http://schemas.openxmlformats.org/officeDocument/2006/relationships/image" Target="../media/image2528.png"/><Relationship Id="rId412" Type="http://schemas.openxmlformats.org/officeDocument/2006/relationships/customXml" Target="../ink/ink3109.xml"/><Relationship Id="rId857" Type="http://schemas.openxmlformats.org/officeDocument/2006/relationships/image" Target="../media/image2684.png"/><Relationship Id="rId1042" Type="http://schemas.openxmlformats.org/officeDocument/2006/relationships/customXml" Target="../ink/ink3337.xml"/><Relationship Id="rId717" Type="http://schemas.openxmlformats.org/officeDocument/2006/relationships/image" Target="../media/image2783.png"/><Relationship Id="rId924" Type="http://schemas.openxmlformats.org/officeDocument/2006/relationships/customXml" Target="../ink/ink3278.xml"/><Relationship Id="rId1347" Type="http://schemas.openxmlformats.org/officeDocument/2006/relationships/customXml" Target="../ink/ink3490.xml"/><Relationship Id="rId53" Type="http://schemas.openxmlformats.org/officeDocument/2006/relationships/image" Target="../media/image2452.png"/><Relationship Id="rId149" Type="http://schemas.openxmlformats.org/officeDocument/2006/relationships/image" Target="../media/image2500.png"/><Relationship Id="rId356" Type="http://schemas.openxmlformats.org/officeDocument/2006/relationships/customXml" Target="../ink/ink3081.xml"/><Relationship Id="rId770" Type="http://schemas.openxmlformats.org/officeDocument/2006/relationships/customXml" Target="../ink/ink3201.xml"/><Relationship Id="rId1193" Type="http://schemas.openxmlformats.org/officeDocument/2006/relationships/image" Target="../media/image3519.png"/><Relationship Id="rId1207" Type="http://schemas.openxmlformats.org/officeDocument/2006/relationships/image" Target="../media/image3526.png"/><Relationship Id="rId216" Type="http://schemas.openxmlformats.org/officeDocument/2006/relationships/customXml" Target="../ink/ink3051.xml"/><Relationship Id="rId423" Type="http://schemas.openxmlformats.org/officeDocument/2006/relationships/image" Target="../media/image2637.png"/><Relationship Id="rId868" Type="http://schemas.openxmlformats.org/officeDocument/2006/relationships/customXml" Target="../ink/ink3250.xml"/><Relationship Id="rId1053" Type="http://schemas.openxmlformats.org/officeDocument/2006/relationships/image" Target="../media/image3449.png"/><Relationship Id="rId1260" Type="http://schemas.openxmlformats.org/officeDocument/2006/relationships/customXml" Target="../ink/ink3446.xml"/><Relationship Id="rId728" Type="http://schemas.openxmlformats.org/officeDocument/2006/relationships/customXml" Target="../ink/ink3180.xml"/><Relationship Id="rId935" Type="http://schemas.openxmlformats.org/officeDocument/2006/relationships/image" Target="../media/image2723.png"/><Relationship Id="rId1358" Type="http://schemas.openxmlformats.org/officeDocument/2006/relationships/image" Target="../media/image3601.png"/><Relationship Id="rId64" Type="http://schemas.openxmlformats.org/officeDocument/2006/relationships/customXml" Target="../ink/ink2975.xml"/><Relationship Id="rId367" Type="http://schemas.openxmlformats.org/officeDocument/2006/relationships/image" Target="../media/image2609.png"/><Relationship Id="rId1120" Type="http://schemas.openxmlformats.org/officeDocument/2006/relationships/customXml" Target="../ink/ink3376.xml"/><Relationship Id="rId1218" Type="http://schemas.openxmlformats.org/officeDocument/2006/relationships/customXml" Target="../ink/ink3425.xml"/><Relationship Id="rId227" Type="http://schemas.openxmlformats.org/officeDocument/2006/relationships/image" Target="../media/image2539.png"/><Relationship Id="rId781" Type="http://schemas.openxmlformats.org/officeDocument/2006/relationships/image" Target="../media/image2578.png"/><Relationship Id="rId879" Type="http://schemas.openxmlformats.org/officeDocument/2006/relationships/image" Target="../media/image2695.png"/><Relationship Id="rId434" Type="http://schemas.openxmlformats.org/officeDocument/2006/relationships/customXml" Target="../ink/ink3120.xml"/><Relationship Id="rId739" Type="http://schemas.openxmlformats.org/officeDocument/2006/relationships/image" Target="../media/image2557.png"/><Relationship Id="rId1064" Type="http://schemas.openxmlformats.org/officeDocument/2006/relationships/customXml" Target="../ink/ink3348.xml"/><Relationship Id="rId1271" Type="http://schemas.openxmlformats.org/officeDocument/2006/relationships/image" Target="../media/image3558.png"/><Relationship Id="rId1369" Type="http://schemas.openxmlformats.org/officeDocument/2006/relationships/customXml" Target="../ink/ink3501.xml"/><Relationship Id="rId946" Type="http://schemas.openxmlformats.org/officeDocument/2006/relationships/customXml" Target="../ink/ink3289.xml"/><Relationship Id="rId1131" Type="http://schemas.openxmlformats.org/officeDocument/2006/relationships/image" Target="../media/image3488.png"/><Relationship Id="rId1229" Type="http://schemas.openxmlformats.org/officeDocument/2006/relationships/image" Target="../media/image3537.png"/><Relationship Id="rId75" Type="http://schemas.openxmlformats.org/officeDocument/2006/relationships/image" Target="../media/image2463.png"/><Relationship Id="rId140" Type="http://schemas.openxmlformats.org/officeDocument/2006/relationships/customXml" Target="../ink/ink3013.xml"/><Relationship Id="rId378" Type="http://schemas.openxmlformats.org/officeDocument/2006/relationships/customXml" Target="../ink/ink3092.xml"/><Relationship Id="rId792" Type="http://schemas.openxmlformats.org/officeDocument/2006/relationships/customXml" Target="../ink/ink3212.xml"/><Relationship Id="rId806" Type="http://schemas.openxmlformats.org/officeDocument/2006/relationships/customXml" Target="../ink/ink3219.xml"/><Relationship Id="rId6" Type="http://schemas.openxmlformats.org/officeDocument/2006/relationships/customXml" Target="../ink/ink2946.xml"/><Relationship Id="rId238" Type="http://schemas.openxmlformats.org/officeDocument/2006/relationships/customXml" Target="../ink/ink3062.xml"/><Relationship Id="rId445" Type="http://schemas.openxmlformats.org/officeDocument/2006/relationships/image" Target="../media/image2648.png"/><Relationship Id="rId652" Type="http://schemas.openxmlformats.org/officeDocument/2006/relationships/customXml" Target="../ink/ink3142.xml"/><Relationship Id="rId1075" Type="http://schemas.openxmlformats.org/officeDocument/2006/relationships/image" Target="../media/image3460.png"/><Relationship Id="rId1282" Type="http://schemas.openxmlformats.org/officeDocument/2006/relationships/customXml" Target="../ink/ink3457.xml"/><Relationship Id="rId957" Type="http://schemas.openxmlformats.org/officeDocument/2006/relationships/image" Target="../media/image2734.png"/><Relationship Id="rId1142" Type="http://schemas.openxmlformats.org/officeDocument/2006/relationships/customXml" Target="../ink/ink3387.xml"/><Relationship Id="rId86" Type="http://schemas.openxmlformats.org/officeDocument/2006/relationships/customXml" Target="../ink/ink2986.xml"/><Relationship Id="rId151" Type="http://schemas.openxmlformats.org/officeDocument/2006/relationships/image" Target="../media/image2501.png"/><Relationship Id="rId389" Type="http://schemas.openxmlformats.org/officeDocument/2006/relationships/image" Target="../media/image2620.png"/><Relationship Id="rId817" Type="http://schemas.openxmlformats.org/officeDocument/2006/relationships/image" Target="../media/image2664.png"/><Relationship Id="rId1002" Type="http://schemas.openxmlformats.org/officeDocument/2006/relationships/customXml" Target="../ink/ink3317.xml"/><Relationship Id="rId249" Type="http://schemas.openxmlformats.org/officeDocument/2006/relationships/image" Target="../media/image2550.png"/><Relationship Id="rId456" Type="http://schemas.openxmlformats.org/officeDocument/2006/relationships/customXml" Target="../ink/ink3131.xml"/><Relationship Id="rId663" Type="http://schemas.openxmlformats.org/officeDocument/2006/relationships/image" Target="../media/image2757.png"/><Relationship Id="rId870" Type="http://schemas.openxmlformats.org/officeDocument/2006/relationships/customXml" Target="../ink/ink3251.xml"/><Relationship Id="rId1086" Type="http://schemas.openxmlformats.org/officeDocument/2006/relationships/customXml" Target="../ink/ink3359.xml"/><Relationship Id="rId1293" Type="http://schemas.openxmlformats.org/officeDocument/2006/relationships/image" Target="../media/image3569.png"/><Relationship Id="rId1307" Type="http://schemas.openxmlformats.org/officeDocument/2006/relationships/image" Target="../media/image3576.png"/><Relationship Id="rId13" Type="http://schemas.openxmlformats.org/officeDocument/2006/relationships/image" Target="../media/image2432.png"/><Relationship Id="rId109" Type="http://schemas.openxmlformats.org/officeDocument/2006/relationships/image" Target="../media/image2480.png"/><Relationship Id="rId968" Type="http://schemas.openxmlformats.org/officeDocument/2006/relationships/customXml" Target="../ink/ink3300.xml"/><Relationship Id="rId1153" Type="http://schemas.openxmlformats.org/officeDocument/2006/relationships/image" Target="../media/image3499.png"/><Relationship Id="rId97" Type="http://schemas.openxmlformats.org/officeDocument/2006/relationships/image" Target="../media/image2474.png"/><Relationship Id="rId730" Type="http://schemas.openxmlformats.org/officeDocument/2006/relationships/customXml" Target="../ink/ink3181.xml"/><Relationship Id="rId828" Type="http://schemas.openxmlformats.org/officeDocument/2006/relationships/customXml" Target="../ink/ink3230.xml"/><Relationship Id="rId1013" Type="http://schemas.openxmlformats.org/officeDocument/2006/relationships/image" Target="../media/image3429.png"/><Relationship Id="rId1360" Type="http://schemas.openxmlformats.org/officeDocument/2006/relationships/image" Target="../media/image3602.png"/><Relationship Id="rId162" Type="http://schemas.openxmlformats.org/officeDocument/2006/relationships/customXml" Target="../ink/ink3024.xml"/><Relationship Id="rId467" Type="http://schemas.openxmlformats.org/officeDocument/2006/relationships/image" Target="../media/image2659.png"/><Relationship Id="rId1097" Type="http://schemas.openxmlformats.org/officeDocument/2006/relationships/image" Target="../media/image3471.png"/><Relationship Id="rId1220" Type="http://schemas.openxmlformats.org/officeDocument/2006/relationships/customXml" Target="../ink/ink3426.xml"/><Relationship Id="rId1318" Type="http://schemas.openxmlformats.org/officeDocument/2006/relationships/customXml" Target="../ink/ink3475.xml"/><Relationship Id="rId674" Type="http://schemas.openxmlformats.org/officeDocument/2006/relationships/customXml" Target="../ink/ink3153.xml"/><Relationship Id="rId881" Type="http://schemas.openxmlformats.org/officeDocument/2006/relationships/image" Target="../media/image2696.png"/><Relationship Id="rId979" Type="http://schemas.openxmlformats.org/officeDocument/2006/relationships/image" Target="../media/image2745.png"/><Relationship Id="rId24" Type="http://schemas.openxmlformats.org/officeDocument/2006/relationships/customXml" Target="../ink/ink2955.xml"/><Relationship Id="rId741" Type="http://schemas.openxmlformats.org/officeDocument/2006/relationships/image" Target="../media/image2558.png"/><Relationship Id="rId839" Type="http://schemas.openxmlformats.org/officeDocument/2006/relationships/image" Target="../media/image2675.png"/><Relationship Id="rId1164" Type="http://schemas.openxmlformats.org/officeDocument/2006/relationships/customXml" Target="../ink/ink3398.xml"/><Relationship Id="rId1371" Type="http://schemas.openxmlformats.org/officeDocument/2006/relationships/customXml" Target="../ink/ink3502.xml"/><Relationship Id="rId173" Type="http://schemas.openxmlformats.org/officeDocument/2006/relationships/image" Target="../media/image2512.png"/><Relationship Id="rId380" Type="http://schemas.openxmlformats.org/officeDocument/2006/relationships/customXml" Target="../ink/ink3093.xml"/><Relationship Id="rId1024" Type="http://schemas.openxmlformats.org/officeDocument/2006/relationships/customXml" Target="../ink/ink3328.xml"/><Relationship Id="rId1231" Type="http://schemas.openxmlformats.org/officeDocument/2006/relationships/image" Target="../media/image3538.png"/><Relationship Id="rId240" Type="http://schemas.openxmlformats.org/officeDocument/2006/relationships/customXml" Target="../ink/ink3063.xml"/><Relationship Id="rId685" Type="http://schemas.openxmlformats.org/officeDocument/2006/relationships/image" Target="../media/image2768.png"/><Relationship Id="rId892" Type="http://schemas.openxmlformats.org/officeDocument/2006/relationships/customXml" Target="../ink/ink3262.xml"/><Relationship Id="rId906" Type="http://schemas.openxmlformats.org/officeDocument/2006/relationships/customXml" Target="../ink/ink3269.xml"/><Relationship Id="rId1329" Type="http://schemas.openxmlformats.org/officeDocument/2006/relationships/customXml" Target="../ink/ink3481.xml"/><Relationship Id="rId35" Type="http://schemas.openxmlformats.org/officeDocument/2006/relationships/image" Target="../media/image2443.png"/><Relationship Id="rId100" Type="http://schemas.openxmlformats.org/officeDocument/2006/relationships/customXml" Target="../ink/ink2993.xml"/><Relationship Id="rId338" Type="http://schemas.openxmlformats.org/officeDocument/2006/relationships/customXml" Target="../ink/ink3072.xml"/><Relationship Id="rId752" Type="http://schemas.openxmlformats.org/officeDocument/2006/relationships/customXml" Target="../ink/ink3192.xml"/><Relationship Id="rId1175" Type="http://schemas.openxmlformats.org/officeDocument/2006/relationships/image" Target="../media/image3510.png"/><Relationship Id="rId184" Type="http://schemas.openxmlformats.org/officeDocument/2006/relationships/customXml" Target="../ink/ink3035.xml"/><Relationship Id="rId391" Type="http://schemas.openxmlformats.org/officeDocument/2006/relationships/image" Target="../media/image2621.png"/><Relationship Id="rId405" Type="http://schemas.openxmlformats.org/officeDocument/2006/relationships/image" Target="../media/image2628.png"/><Relationship Id="rId1035" Type="http://schemas.openxmlformats.org/officeDocument/2006/relationships/image" Target="../media/image3440.png"/><Relationship Id="rId1242" Type="http://schemas.openxmlformats.org/officeDocument/2006/relationships/customXml" Target="../ink/ink3437.xml"/><Relationship Id="rId251" Type="http://schemas.openxmlformats.org/officeDocument/2006/relationships/image" Target="../media/image2551.png"/><Relationship Id="rId696" Type="http://schemas.openxmlformats.org/officeDocument/2006/relationships/customXml" Target="../ink/ink3164.xml"/><Relationship Id="rId917" Type="http://schemas.openxmlformats.org/officeDocument/2006/relationships/image" Target="../media/image2714.png"/><Relationship Id="rId1102" Type="http://schemas.openxmlformats.org/officeDocument/2006/relationships/customXml" Target="../ink/ink3367.xml"/><Relationship Id="rId46" Type="http://schemas.openxmlformats.org/officeDocument/2006/relationships/customXml" Target="../ink/ink2966.xml"/><Relationship Id="rId349" Type="http://schemas.openxmlformats.org/officeDocument/2006/relationships/image" Target="../media/image2600.png"/><Relationship Id="rId763" Type="http://schemas.openxmlformats.org/officeDocument/2006/relationships/image" Target="../media/image2569.png"/><Relationship Id="rId1186" Type="http://schemas.openxmlformats.org/officeDocument/2006/relationships/customXml" Target="../ink/ink3409.xml"/><Relationship Id="rId111" Type="http://schemas.openxmlformats.org/officeDocument/2006/relationships/image" Target="../media/image2481.png"/><Relationship Id="rId195" Type="http://schemas.openxmlformats.org/officeDocument/2006/relationships/image" Target="../media/image2523.png"/><Relationship Id="rId209" Type="http://schemas.openxmlformats.org/officeDocument/2006/relationships/image" Target="../media/image2530.png"/><Relationship Id="rId416" Type="http://schemas.openxmlformats.org/officeDocument/2006/relationships/customXml" Target="../ink/ink3111.xml"/><Relationship Id="rId970" Type="http://schemas.openxmlformats.org/officeDocument/2006/relationships/customXml" Target="../ink/ink3301.xml"/><Relationship Id="rId1046" Type="http://schemas.openxmlformats.org/officeDocument/2006/relationships/customXml" Target="../ink/ink3339.xml"/><Relationship Id="rId1253" Type="http://schemas.openxmlformats.org/officeDocument/2006/relationships/image" Target="../media/image3549.png"/><Relationship Id="rId830" Type="http://schemas.openxmlformats.org/officeDocument/2006/relationships/customXml" Target="../ink/ink3231.xml"/><Relationship Id="rId928" Type="http://schemas.openxmlformats.org/officeDocument/2006/relationships/customXml" Target="../ink/ink3280.xml"/><Relationship Id="rId57" Type="http://schemas.openxmlformats.org/officeDocument/2006/relationships/image" Target="../media/image2454.png"/><Relationship Id="rId1113" Type="http://schemas.openxmlformats.org/officeDocument/2006/relationships/image" Target="../media/image3479.png"/><Relationship Id="rId1197" Type="http://schemas.openxmlformats.org/officeDocument/2006/relationships/image" Target="../media/image3521.png"/><Relationship Id="rId1320" Type="http://schemas.openxmlformats.org/officeDocument/2006/relationships/customXml" Target="../ink/ink3476.xml"/><Relationship Id="rId122" Type="http://schemas.openxmlformats.org/officeDocument/2006/relationships/customXml" Target="../ink/ink3004.xml"/><Relationship Id="rId774" Type="http://schemas.openxmlformats.org/officeDocument/2006/relationships/customXml" Target="../ink/ink3203.xml"/><Relationship Id="rId981" Type="http://schemas.openxmlformats.org/officeDocument/2006/relationships/image" Target="../media/image2746.png"/><Relationship Id="rId1057" Type="http://schemas.openxmlformats.org/officeDocument/2006/relationships/image" Target="../media/image3451.png"/><Relationship Id="rId427" Type="http://schemas.openxmlformats.org/officeDocument/2006/relationships/image" Target="../media/image2639.png"/><Relationship Id="rId841" Type="http://schemas.openxmlformats.org/officeDocument/2006/relationships/image" Target="../media/image2676.png"/><Relationship Id="rId1264" Type="http://schemas.openxmlformats.org/officeDocument/2006/relationships/customXml" Target="../ink/ink3448.xml"/><Relationship Id="rId701" Type="http://schemas.openxmlformats.org/officeDocument/2006/relationships/image" Target="../media/image2776.png"/><Relationship Id="rId939" Type="http://schemas.openxmlformats.org/officeDocument/2006/relationships/image" Target="../media/image2725.png"/><Relationship Id="rId1124" Type="http://schemas.openxmlformats.org/officeDocument/2006/relationships/customXml" Target="../ink/ink3378.xml"/><Relationship Id="rId1331" Type="http://schemas.openxmlformats.org/officeDocument/2006/relationships/customXml" Target="../ink/ink3482.xml"/><Relationship Id="rId68" Type="http://schemas.openxmlformats.org/officeDocument/2006/relationships/customXml" Target="../ink/ink2977.xml"/><Relationship Id="rId133" Type="http://schemas.openxmlformats.org/officeDocument/2006/relationships/image" Target="../media/image2492.png"/><Relationship Id="rId340" Type="http://schemas.openxmlformats.org/officeDocument/2006/relationships/customXml" Target="../ink/ink3073.xml"/><Relationship Id="rId785" Type="http://schemas.openxmlformats.org/officeDocument/2006/relationships/image" Target="../media/image2580.png"/><Relationship Id="rId992" Type="http://schemas.openxmlformats.org/officeDocument/2006/relationships/customXml" Target="../ink/ink3312.xml"/><Relationship Id="rId200" Type="http://schemas.openxmlformats.org/officeDocument/2006/relationships/customXml" Target="../ink/ink3043.xml"/><Relationship Id="rId438" Type="http://schemas.openxmlformats.org/officeDocument/2006/relationships/customXml" Target="../ink/ink3122.xml"/><Relationship Id="rId852" Type="http://schemas.openxmlformats.org/officeDocument/2006/relationships/customXml" Target="../ink/ink3242.xml"/><Relationship Id="rId1068" Type="http://schemas.openxmlformats.org/officeDocument/2006/relationships/customXml" Target="../ink/ink3350.xml"/><Relationship Id="rId1275" Type="http://schemas.openxmlformats.org/officeDocument/2006/relationships/image" Target="../media/image3560.png"/><Relationship Id="rId712" Type="http://schemas.openxmlformats.org/officeDocument/2006/relationships/customXml" Target="../ink/ink3172.xml"/><Relationship Id="rId1135" Type="http://schemas.openxmlformats.org/officeDocument/2006/relationships/image" Target="../media/image3490.png"/><Relationship Id="rId1342" Type="http://schemas.openxmlformats.org/officeDocument/2006/relationships/image" Target="../media/image3593.png"/><Relationship Id="rId79" Type="http://schemas.openxmlformats.org/officeDocument/2006/relationships/image" Target="../media/image2465.png"/><Relationship Id="rId144" Type="http://schemas.openxmlformats.org/officeDocument/2006/relationships/customXml" Target="../ink/ink3015.xml"/><Relationship Id="rId796" Type="http://schemas.openxmlformats.org/officeDocument/2006/relationships/customXml" Target="../ink/ink3214.xml"/><Relationship Id="rId1202" Type="http://schemas.openxmlformats.org/officeDocument/2006/relationships/customXml" Target="../ink/ink3417.xml"/><Relationship Id="rId351" Type="http://schemas.openxmlformats.org/officeDocument/2006/relationships/image" Target="../media/image2601.png"/><Relationship Id="rId449" Type="http://schemas.openxmlformats.org/officeDocument/2006/relationships/image" Target="../media/image2650.png"/><Relationship Id="rId656" Type="http://schemas.openxmlformats.org/officeDocument/2006/relationships/customXml" Target="../ink/ink3144.xml"/><Relationship Id="rId863" Type="http://schemas.openxmlformats.org/officeDocument/2006/relationships/image" Target="../media/image2687.png"/><Relationship Id="rId1079" Type="http://schemas.openxmlformats.org/officeDocument/2006/relationships/image" Target="../media/image3462.png"/><Relationship Id="rId1286" Type="http://schemas.openxmlformats.org/officeDocument/2006/relationships/customXml" Target="../ink/ink3459.xml"/><Relationship Id="rId211" Type="http://schemas.openxmlformats.org/officeDocument/2006/relationships/image" Target="../media/image2531.png"/><Relationship Id="rId1146" Type="http://schemas.openxmlformats.org/officeDocument/2006/relationships/customXml" Target="../ink/ink3389.xml"/><Relationship Id="rId723" Type="http://schemas.openxmlformats.org/officeDocument/2006/relationships/image" Target="../media/image2786.png"/><Relationship Id="rId930" Type="http://schemas.openxmlformats.org/officeDocument/2006/relationships/customXml" Target="../ink/ink3281.xml"/><Relationship Id="rId1006" Type="http://schemas.openxmlformats.org/officeDocument/2006/relationships/customXml" Target="../ink/ink3319.xml"/><Relationship Id="rId1353" Type="http://schemas.openxmlformats.org/officeDocument/2006/relationships/customXml" Target="../ink/ink3493.xml"/><Relationship Id="rId155" Type="http://schemas.openxmlformats.org/officeDocument/2006/relationships/image" Target="../media/image2503.png"/><Relationship Id="rId362" Type="http://schemas.openxmlformats.org/officeDocument/2006/relationships/customXml" Target="../ink/ink3084.xml"/><Relationship Id="rId1213" Type="http://schemas.openxmlformats.org/officeDocument/2006/relationships/image" Target="../media/image3529.png"/><Relationship Id="rId1297" Type="http://schemas.openxmlformats.org/officeDocument/2006/relationships/image" Target="../media/image3571.png"/><Relationship Id="rId222" Type="http://schemas.openxmlformats.org/officeDocument/2006/relationships/customXml" Target="../ink/ink3054.xml"/><Relationship Id="rId667" Type="http://schemas.openxmlformats.org/officeDocument/2006/relationships/image" Target="../media/image2759.png"/><Relationship Id="rId874" Type="http://schemas.openxmlformats.org/officeDocument/2006/relationships/customXml" Target="../ink/ink3253.xml"/><Relationship Id="rId17" Type="http://schemas.openxmlformats.org/officeDocument/2006/relationships/image" Target="../media/image2434.png"/><Relationship Id="rId734" Type="http://schemas.openxmlformats.org/officeDocument/2006/relationships/customXml" Target="../ink/ink3183.xml"/><Relationship Id="rId941" Type="http://schemas.openxmlformats.org/officeDocument/2006/relationships/image" Target="../media/image2726.png"/><Relationship Id="rId1157" Type="http://schemas.openxmlformats.org/officeDocument/2006/relationships/image" Target="../media/image3501.png"/><Relationship Id="rId1364" Type="http://schemas.openxmlformats.org/officeDocument/2006/relationships/image" Target="../media/image3604.png"/><Relationship Id="rId70" Type="http://schemas.openxmlformats.org/officeDocument/2006/relationships/customXml" Target="../ink/ink2978.xml"/><Relationship Id="rId166" Type="http://schemas.openxmlformats.org/officeDocument/2006/relationships/customXml" Target="../ink/ink3026.xml"/><Relationship Id="rId373" Type="http://schemas.openxmlformats.org/officeDocument/2006/relationships/image" Target="../media/image2612.png"/><Relationship Id="rId801" Type="http://schemas.openxmlformats.org/officeDocument/2006/relationships/image" Target="../media/image2588.png"/><Relationship Id="rId1017" Type="http://schemas.openxmlformats.org/officeDocument/2006/relationships/image" Target="../media/image3431.png"/><Relationship Id="rId1224" Type="http://schemas.openxmlformats.org/officeDocument/2006/relationships/customXml" Target="../ink/ink3428.xml"/><Relationship Id="rId1" Type="http://schemas.openxmlformats.org/officeDocument/2006/relationships/slideLayout" Target="../slideLayouts/slideLayout7.xml"/><Relationship Id="rId233" Type="http://schemas.openxmlformats.org/officeDocument/2006/relationships/image" Target="../media/image2542.png"/><Relationship Id="rId440" Type="http://schemas.openxmlformats.org/officeDocument/2006/relationships/customXml" Target="../ink/ink3123.xml"/><Relationship Id="rId678" Type="http://schemas.openxmlformats.org/officeDocument/2006/relationships/customXml" Target="../ink/ink3155.xml"/><Relationship Id="rId885" Type="http://schemas.openxmlformats.org/officeDocument/2006/relationships/image" Target="../media/image2698.png"/><Relationship Id="rId1070" Type="http://schemas.openxmlformats.org/officeDocument/2006/relationships/customXml" Target="../ink/ink3351.xml"/><Relationship Id="rId28" Type="http://schemas.openxmlformats.org/officeDocument/2006/relationships/customXml" Target="../ink/ink2957.xml"/><Relationship Id="rId745" Type="http://schemas.openxmlformats.org/officeDocument/2006/relationships/image" Target="../media/image2560.png"/><Relationship Id="rId952" Type="http://schemas.openxmlformats.org/officeDocument/2006/relationships/customXml" Target="../ink/ink3292.xml"/><Relationship Id="rId1168" Type="http://schemas.openxmlformats.org/officeDocument/2006/relationships/customXml" Target="../ink/ink3400.xml"/><Relationship Id="rId81" Type="http://schemas.openxmlformats.org/officeDocument/2006/relationships/image" Target="../media/image2466.png"/><Relationship Id="rId177" Type="http://schemas.openxmlformats.org/officeDocument/2006/relationships/image" Target="../media/image2514.png"/><Relationship Id="rId384" Type="http://schemas.openxmlformats.org/officeDocument/2006/relationships/customXml" Target="../ink/ink3095.xml"/><Relationship Id="rId812" Type="http://schemas.openxmlformats.org/officeDocument/2006/relationships/customXml" Target="../ink/ink3222.xml"/><Relationship Id="rId1028" Type="http://schemas.openxmlformats.org/officeDocument/2006/relationships/customXml" Target="../ink/ink3330.xml"/><Relationship Id="rId1235" Type="http://schemas.openxmlformats.org/officeDocument/2006/relationships/image" Target="../media/image3540.png"/><Relationship Id="rId244" Type="http://schemas.openxmlformats.org/officeDocument/2006/relationships/customXml" Target="../ink/ink3065.xml"/><Relationship Id="rId689" Type="http://schemas.openxmlformats.org/officeDocument/2006/relationships/image" Target="../media/image2770.png"/><Relationship Id="rId896" Type="http://schemas.openxmlformats.org/officeDocument/2006/relationships/customXml" Target="../ink/ink3264.xml"/><Relationship Id="rId1081" Type="http://schemas.openxmlformats.org/officeDocument/2006/relationships/image" Target="../media/image3463.png"/><Relationship Id="rId1302" Type="http://schemas.openxmlformats.org/officeDocument/2006/relationships/customXml" Target="../ink/ink3467.xml"/><Relationship Id="rId39" Type="http://schemas.openxmlformats.org/officeDocument/2006/relationships/image" Target="../media/image2445.png"/><Relationship Id="rId451" Type="http://schemas.openxmlformats.org/officeDocument/2006/relationships/image" Target="../media/image2651.png"/><Relationship Id="rId756" Type="http://schemas.openxmlformats.org/officeDocument/2006/relationships/customXml" Target="../ink/ink3194.xml"/><Relationship Id="rId1179" Type="http://schemas.openxmlformats.org/officeDocument/2006/relationships/image" Target="../media/image3512.png"/><Relationship Id="rId104" Type="http://schemas.openxmlformats.org/officeDocument/2006/relationships/customXml" Target="../ink/ink2995.xml"/><Relationship Id="rId188" Type="http://schemas.openxmlformats.org/officeDocument/2006/relationships/customXml" Target="../ink/ink3037.xml"/><Relationship Id="rId395" Type="http://schemas.openxmlformats.org/officeDocument/2006/relationships/image" Target="../media/image2623.png"/><Relationship Id="rId409" Type="http://schemas.openxmlformats.org/officeDocument/2006/relationships/image" Target="../media/image2630.png"/><Relationship Id="rId963" Type="http://schemas.openxmlformats.org/officeDocument/2006/relationships/image" Target="../media/image2737.png"/><Relationship Id="rId1039" Type="http://schemas.openxmlformats.org/officeDocument/2006/relationships/image" Target="../media/image3442.png"/><Relationship Id="rId1246" Type="http://schemas.openxmlformats.org/officeDocument/2006/relationships/customXml" Target="../ink/ink3439.xml"/><Relationship Id="rId92" Type="http://schemas.openxmlformats.org/officeDocument/2006/relationships/customXml" Target="../ink/ink2989.xml"/><Relationship Id="rId823" Type="http://schemas.openxmlformats.org/officeDocument/2006/relationships/image" Target="../media/image2667.png"/><Relationship Id="rId462" Type="http://schemas.openxmlformats.org/officeDocument/2006/relationships/customXml" Target="../ink/ink3134.xml"/><Relationship Id="rId1092" Type="http://schemas.openxmlformats.org/officeDocument/2006/relationships/customXml" Target="../ink/ink3362.xml"/><Relationship Id="rId1106" Type="http://schemas.openxmlformats.org/officeDocument/2006/relationships/customXml" Target="../ink/ink3369.xml"/><Relationship Id="rId1313" Type="http://schemas.openxmlformats.org/officeDocument/2006/relationships/image" Target="../media/image3579.png"/><Relationship Id="rId115" Type="http://schemas.openxmlformats.org/officeDocument/2006/relationships/image" Target="../media/image2483.png"/><Relationship Id="rId767" Type="http://schemas.openxmlformats.org/officeDocument/2006/relationships/image" Target="../media/image2571.png"/><Relationship Id="rId974" Type="http://schemas.openxmlformats.org/officeDocument/2006/relationships/customXml" Target="../ink/ink3303.xml"/><Relationship Id="rId199" Type="http://schemas.openxmlformats.org/officeDocument/2006/relationships/image" Target="../media/image2525.png"/><Relationship Id="rId834" Type="http://schemas.openxmlformats.org/officeDocument/2006/relationships/customXml" Target="../ink/ink3233.xml"/><Relationship Id="rId1257" Type="http://schemas.openxmlformats.org/officeDocument/2006/relationships/image" Target="../media/image3551.png"/><Relationship Id="rId680" Type="http://schemas.openxmlformats.org/officeDocument/2006/relationships/customXml" Target="../ink/ink3156.xml"/><Relationship Id="rId901" Type="http://schemas.openxmlformats.org/officeDocument/2006/relationships/image" Target="../media/image2706.png"/><Relationship Id="rId1117" Type="http://schemas.openxmlformats.org/officeDocument/2006/relationships/image" Target="../media/image3481.png"/><Relationship Id="rId1324" Type="http://schemas.openxmlformats.org/officeDocument/2006/relationships/image" Target="../media/image3584.png"/><Relationship Id="rId30" Type="http://schemas.openxmlformats.org/officeDocument/2006/relationships/customXml" Target="../ink/ink2958.xml"/><Relationship Id="rId126" Type="http://schemas.openxmlformats.org/officeDocument/2006/relationships/customXml" Target="../ink/ink3006.xml"/><Relationship Id="rId778" Type="http://schemas.openxmlformats.org/officeDocument/2006/relationships/customXml" Target="../ink/ink3205.xml"/><Relationship Id="rId985" Type="http://schemas.openxmlformats.org/officeDocument/2006/relationships/image" Target="../media/image2748.png"/><Relationship Id="rId1170" Type="http://schemas.openxmlformats.org/officeDocument/2006/relationships/customXml" Target="../ink/ink3401.xml"/><Relationship Id="rId845" Type="http://schemas.openxmlformats.org/officeDocument/2006/relationships/image" Target="../media/image2678.png"/><Relationship Id="rId1030" Type="http://schemas.openxmlformats.org/officeDocument/2006/relationships/customXml" Target="../ink/ink3331.xml"/><Relationship Id="rId1268" Type="http://schemas.openxmlformats.org/officeDocument/2006/relationships/customXml" Target="../ink/ink3450.xml"/><Relationship Id="rId400" Type="http://schemas.openxmlformats.org/officeDocument/2006/relationships/customXml" Target="../ink/ink3103.xml"/><Relationship Id="rId705" Type="http://schemas.openxmlformats.org/officeDocument/2006/relationships/image" Target="../media/image2778.png"/><Relationship Id="rId1128" Type="http://schemas.openxmlformats.org/officeDocument/2006/relationships/customXml" Target="../ink/ink3380.xml"/><Relationship Id="rId1335" Type="http://schemas.openxmlformats.org/officeDocument/2006/relationships/customXml" Target="../ink/ink3484.xml"/><Relationship Id="rId137" Type="http://schemas.openxmlformats.org/officeDocument/2006/relationships/image" Target="../media/image2494.png"/><Relationship Id="rId344" Type="http://schemas.openxmlformats.org/officeDocument/2006/relationships/customXml" Target="../ink/ink3075.xml"/><Relationship Id="rId691" Type="http://schemas.openxmlformats.org/officeDocument/2006/relationships/image" Target="../media/image2771.png"/><Relationship Id="rId789" Type="http://schemas.openxmlformats.org/officeDocument/2006/relationships/image" Target="../media/image2582.png"/><Relationship Id="rId912" Type="http://schemas.openxmlformats.org/officeDocument/2006/relationships/customXml" Target="../ink/ink3272.xml"/><Relationship Id="rId996" Type="http://schemas.openxmlformats.org/officeDocument/2006/relationships/customXml" Target="../ink/ink3314.xml"/><Relationship Id="rId41" Type="http://schemas.openxmlformats.org/officeDocument/2006/relationships/image" Target="../media/image2446.png"/><Relationship Id="rId649" Type="http://schemas.openxmlformats.org/officeDocument/2006/relationships/image" Target="../media/image2750.png"/><Relationship Id="rId856" Type="http://schemas.openxmlformats.org/officeDocument/2006/relationships/customXml" Target="../ink/ink3244.xml"/><Relationship Id="rId1181" Type="http://schemas.openxmlformats.org/officeDocument/2006/relationships/image" Target="../media/image3513.png"/><Relationship Id="rId1279" Type="http://schemas.openxmlformats.org/officeDocument/2006/relationships/image" Target="../media/image3562.png"/><Relationship Id="rId190" Type="http://schemas.openxmlformats.org/officeDocument/2006/relationships/customXml" Target="../ink/ink3038.xml"/><Relationship Id="rId204" Type="http://schemas.openxmlformats.org/officeDocument/2006/relationships/customXml" Target="../ink/ink3045.xml"/><Relationship Id="rId411" Type="http://schemas.openxmlformats.org/officeDocument/2006/relationships/image" Target="../media/image2631.png"/><Relationship Id="rId1041" Type="http://schemas.openxmlformats.org/officeDocument/2006/relationships/image" Target="../media/image3443.png"/><Relationship Id="rId1139" Type="http://schemas.openxmlformats.org/officeDocument/2006/relationships/image" Target="../media/image3492.png"/><Relationship Id="rId1346" Type="http://schemas.openxmlformats.org/officeDocument/2006/relationships/image" Target="../media/image3595.png"/><Relationship Id="rId716" Type="http://schemas.openxmlformats.org/officeDocument/2006/relationships/customXml" Target="../ink/ink3174.xml"/><Relationship Id="rId923" Type="http://schemas.openxmlformats.org/officeDocument/2006/relationships/image" Target="../media/image2717.png"/><Relationship Id="rId52" Type="http://schemas.openxmlformats.org/officeDocument/2006/relationships/customXml" Target="../ink/ink2969.xml"/><Relationship Id="rId148" Type="http://schemas.openxmlformats.org/officeDocument/2006/relationships/customXml" Target="../ink/ink3017.xml"/><Relationship Id="rId355" Type="http://schemas.openxmlformats.org/officeDocument/2006/relationships/image" Target="../media/image2603.png"/><Relationship Id="rId1192" Type="http://schemas.openxmlformats.org/officeDocument/2006/relationships/customXml" Target="../ink/ink3412.xml"/><Relationship Id="rId1206" Type="http://schemas.openxmlformats.org/officeDocument/2006/relationships/customXml" Target="../ink/ink3419.xml"/><Relationship Id="rId215" Type="http://schemas.openxmlformats.org/officeDocument/2006/relationships/image" Target="../media/image2533.png"/><Relationship Id="rId422" Type="http://schemas.openxmlformats.org/officeDocument/2006/relationships/customXml" Target="../ink/ink3114.xml"/><Relationship Id="rId867" Type="http://schemas.openxmlformats.org/officeDocument/2006/relationships/image" Target="../media/image2689.png"/><Relationship Id="rId1052" Type="http://schemas.openxmlformats.org/officeDocument/2006/relationships/customXml" Target="../ink/ink3342.xml"/><Relationship Id="rId727" Type="http://schemas.openxmlformats.org/officeDocument/2006/relationships/image" Target="../media/image2788.png"/><Relationship Id="rId934" Type="http://schemas.openxmlformats.org/officeDocument/2006/relationships/customXml" Target="../ink/ink3283.xml"/><Relationship Id="rId1357" Type="http://schemas.openxmlformats.org/officeDocument/2006/relationships/customXml" Target="../ink/ink3495.xml"/><Relationship Id="rId63" Type="http://schemas.openxmlformats.org/officeDocument/2006/relationships/image" Target="../media/image2457.png"/><Relationship Id="rId159" Type="http://schemas.openxmlformats.org/officeDocument/2006/relationships/image" Target="../media/image2505.png"/><Relationship Id="rId366" Type="http://schemas.openxmlformats.org/officeDocument/2006/relationships/customXml" Target="../ink/ink3086.xml"/><Relationship Id="rId780" Type="http://schemas.openxmlformats.org/officeDocument/2006/relationships/customXml" Target="../ink/ink3206.xml"/><Relationship Id="rId1217" Type="http://schemas.openxmlformats.org/officeDocument/2006/relationships/image" Target="../media/image3531.png"/><Relationship Id="rId226" Type="http://schemas.openxmlformats.org/officeDocument/2006/relationships/customXml" Target="../ink/ink3056.xml"/><Relationship Id="rId433" Type="http://schemas.openxmlformats.org/officeDocument/2006/relationships/image" Target="../media/image2642.png"/><Relationship Id="rId878" Type="http://schemas.openxmlformats.org/officeDocument/2006/relationships/customXml" Target="../ink/ink3255.xml"/><Relationship Id="rId1063" Type="http://schemas.openxmlformats.org/officeDocument/2006/relationships/image" Target="../media/image3454.png"/><Relationship Id="rId1270" Type="http://schemas.openxmlformats.org/officeDocument/2006/relationships/customXml" Target="../ink/ink3451.xml"/><Relationship Id="rId738" Type="http://schemas.openxmlformats.org/officeDocument/2006/relationships/customXml" Target="../ink/ink3185.xml"/><Relationship Id="rId945" Type="http://schemas.openxmlformats.org/officeDocument/2006/relationships/image" Target="../media/image2728.png"/><Relationship Id="rId1368" Type="http://schemas.openxmlformats.org/officeDocument/2006/relationships/image" Target="../media/image3606.png"/><Relationship Id="rId74" Type="http://schemas.openxmlformats.org/officeDocument/2006/relationships/customXml" Target="../ink/ink2980.xml"/><Relationship Id="rId377" Type="http://schemas.openxmlformats.org/officeDocument/2006/relationships/image" Target="../media/image2614.png"/><Relationship Id="rId805" Type="http://schemas.openxmlformats.org/officeDocument/2006/relationships/image" Target="../media/image2590.png"/><Relationship Id="rId1130" Type="http://schemas.openxmlformats.org/officeDocument/2006/relationships/customXml" Target="../ink/ink3381.xml"/><Relationship Id="rId1228" Type="http://schemas.openxmlformats.org/officeDocument/2006/relationships/customXml" Target="../ink/ink3430.xml"/><Relationship Id="rId5" Type="http://schemas.openxmlformats.org/officeDocument/2006/relationships/image" Target="../media/image2428.png"/><Relationship Id="rId237" Type="http://schemas.openxmlformats.org/officeDocument/2006/relationships/image" Target="../media/image2544.png"/><Relationship Id="rId791" Type="http://schemas.openxmlformats.org/officeDocument/2006/relationships/image" Target="../media/image2583.png"/><Relationship Id="rId889" Type="http://schemas.openxmlformats.org/officeDocument/2006/relationships/image" Target="../media/image2700.png"/><Relationship Id="rId1074" Type="http://schemas.openxmlformats.org/officeDocument/2006/relationships/customXml" Target="../ink/ink3353.xml"/><Relationship Id="rId444" Type="http://schemas.openxmlformats.org/officeDocument/2006/relationships/customXml" Target="../ink/ink3125.xml"/><Relationship Id="rId651" Type="http://schemas.openxmlformats.org/officeDocument/2006/relationships/image" Target="../media/image2751.png"/><Relationship Id="rId749" Type="http://schemas.openxmlformats.org/officeDocument/2006/relationships/image" Target="../media/image2562.png"/><Relationship Id="rId1281" Type="http://schemas.openxmlformats.org/officeDocument/2006/relationships/image" Target="../media/image3563.png"/><Relationship Id="rId388" Type="http://schemas.openxmlformats.org/officeDocument/2006/relationships/customXml" Target="../ink/ink3097.xml"/><Relationship Id="rId956" Type="http://schemas.openxmlformats.org/officeDocument/2006/relationships/customXml" Target="../ink/ink3294.xml"/><Relationship Id="rId1141" Type="http://schemas.openxmlformats.org/officeDocument/2006/relationships/image" Target="../media/image3493.png"/><Relationship Id="rId1239" Type="http://schemas.openxmlformats.org/officeDocument/2006/relationships/image" Target="../media/image3542.png"/><Relationship Id="rId85" Type="http://schemas.openxmlformats.org/officeDocument/2006/relationships/image" Target="../media/image2468.png"/><Relationship Id="rId150" Type="http://schemas.openxmlformats.org/officeDocument/2006/relationships/customXml" Target="../ink/ink3018.xml"/><Relationship Id="rId816" Type="http://schemas.openxmlformats.org/officeDocument/2006/relationships/customXml" Target="../ink/ink3224.xml"/><Relationship Id="rId1001" Type="http://schemas.openxmlformats.org/officeDocument/2006/relationships/image" Target="../media/image3423.png"/><Relationship Id="rId248" Type="http://schemas.openxmlformats.org/officeDocument/2006/relationships/customXml" Target="../ink/ink3067.xml"/><Relationship Id="rId455" Type="http://schemas.openxmlformats.org/officeDocument/2006/relationships/image" Target="../media/image2653.png"/><Relationship Id="rId662" Type="http://schemas.openxmlformats.org/officeDocument/2006/relationships/customXml" Target="../ink/ink3147.xml"/><Relationship Id="rId1085" Type="http://schemas.openxmlformats.org/officeDocument/2006/relationships/image" Target="../media/image3465.png"/><Relationship Id="rId1292" Type="http://schemas.openxmlformats.org/officeDocument/2006/relationships/customXml" Target="../ink/ink3462.xml"/><Relationship Id="rId1306" Type="http://schemas.openxmlformats.org/officeDocument/2006/relationships/customXml" Target="../ink/ink3469.xml"/><Relationship Id="rId12" Type="http://schemas.openxmlformats.org/officeDocument/2006/relationships/customXml" Target="../ink/ink2949.xml"/><Relationship Id="rId108" Type="http://schemas.openxmlformats.org/officeDocument/2006/relationships/customXml" Target="../ink/ink2997.xml"/><Relationship Id="rId967" Type="http://schemas.openxmlformats.org/officeDocument/2006/relationships/image" Target="../media/image2739.png"/><Relationship Id="rId1152" Type="http://schemas.openxmlformats.org/officeDocument/2006/relationships/customXml" Target="../ink/ink3392.xml"/><Relationship Id="rId96" Type="http://schemas.openxmlformats.org/officeDocument/2006/relationships/customXml" Target="../ink/ink2991.xml"/><Relationship Id="rId161" Type="http://schemas.openxmlformats.org/officeDocument/2006/relationships/image" Target="../media/image2506.png"/><Relationship Id="rId399" Type="http://schemas.openxmlformats.org/officeDocument/2006/relationships/image" Target="../media/image2625.png"/><Relationship Id="rId827" Type="http://schemas.openxmlformats.org/officeDocument/2006/relationships/image" Target="../media/image2669.png"/><Relationship Id="rId1012" Type="http://schemas.openxmlformats.org/officeDocument/2006/relationships/customXml" Target="../ink/ink3322.xml"/><Relationship Id="rId466" Type="http://schemas.openxmlformats.org/officeDocument/2006/relationships/customXml" Target="../ink/ink3136.xml"/><Relationship Id="rId673" Type="http://schemas.openxmlformats.org/officeDocument/2006/relationships/image" Target="../media/image2762.png"/><Relationship Id="rId880" Type="http://schemas.openxmlformats.org/officeDocument/2006/relationships/customXml" Target="../ink/ink3256.xml"/><Relationship Id="rId1096" Type="http://schemas.openxmlformats.org/officeDocument/2006/relationships/customXml" Target="../ink/ink3364.xml"/><Relationship Id="rId1317" Type="http://schemas.openxmlformats.org/officeDocument/2006/relationships/image" Target="../media/image3581.png"/><Relationship Id="rId23" Type="http://schemas.openxmlformats.org/officeDocument/2006/relationships/image" Target="../media/image2437.png"/><Relationship Id="rId119" Type="http://schemas.openxmlformats.org/officeDocument/2006/relationships/image" Target="../media/image2485.png"/><Relationship Id="rId978" Type="http://schemas.openxmlformats.org/officeDocument/2006/relationships/customXml" Target="../ink/ink3305.xml"/><Relationship Id="rId1163" Type="http://schemas.openxmlformats.org/officeDocument/2006/relationships/image" Target="../media/image3504.png"/><Relationship Id="rId1370" Type="http://schemas.openxmlformats.org/officeDocument/2006/relationships/image" Target="../media/image3607.png"/><Relationship Id="rId740" Type="http://schemas.openxmlformats.org/officeDocument/2006/relationships/customXml" Target="../ink/ink3186.xml"/><Relationship Id="rId838" Type="http://schemas.openxmlformats.org/officeDocument/2006/relationships/customXml" Target="../ink/ink3235.xml"/><Relationship Id="rId1023" Type="http://schemas.openxmlformats.org/officeDocument/2006/relationships/image" Target="../media/image3434.png"/><Relationship Id="rId172" Type="http://schemas.openxmlformats.org/officeDocument/2006/relationships/customXml" Target="../ink/ink3029.xml"/><Relationship Id="rId684" Type="http://schemas.openxmlformats.org/officeDocument/2006/relationships/customXml" Target="../ink/ink3158.xml"/><Relationship Id="rId1230" Type="http://schemas.openxmlformats.org/officeDocument/2006/relationships/customXml" Target="../ink/ink3431.xml"/><Relationship Id="rId1328" Type="http://schemas.openxmlformats.org/officeDocument/2006/relationships/image" Target="../media/image3586.png"/><Relationship Id="rId337" Type="http://schemas.openxmlformats.org/officeDocument/2006/relationships/image" Target="../media/image2594.png"/><Relationship Id="rId891" Type="http://schemas.openxmlformats.org/officeDocument/2006/relationships/image" Target="../media/image2701.png"/><Relationship Id="rId905" Type="http://schemas.openxmlformats.org/officeDocument/2006/relationships/image" Target="../media/image2708.png"/><Relationship Id="rId989" Type="http://schemas.openxmlformats.org/officeDocument/2006/relationships/image" Target="../media/image2890.png"/><Relationship Id="rId34" Type="http://schemas.openxmlformats.org/officeDocument/2006/relationships/customXml" Target="../ink/ink2960.xml"/><Relationship Id="rId751" Type="http://schemas.openxmlformats.org/officeDocument/2006/relationships/image" Target="../media/image2563.png"/><Relationship Id="rId849" Type="http://schemas.openxmlformats.org/officeDocument/2006/relationships/image" Target="../media/image2680.png"/><Relationship Id="rId1174" Type="http://schemas.openxmlformats.org/officeDocument/2006/relationships/customXml" Target="../ink/ink3403.xml"/><Relationship Id="rId183" Type="http://schemas.openxmlformats.org/officeDocument/2006/relationships/image" Target="../media/image2517.png"/><Relationship Id="rId390" Type="http://schemas.openxmlformats.org/officeDocument/2006/relationships/customXml" Target="../ink/ink3098.xml"/><Relationship Id="rId404" Type="http://schemas.openxmlformats.org/officeDocument/2006/relationships/customXml" Target="../ink/ink3105.xml"/><Relationship Id="rId1034" Type="http://schemas.openxmlformats.org/officeDocument/2006/relationships/customXml" Target="../ink/ink3333.xml"/><Relationship Id="rId1241" Type="http://schemas.openxmlformats.org/officeDocument/2006/relationships/image" Target="../media/image3543.png"/><Relationship Id="rId1339" Type="http://schemas.openxmlformats.org/officeDocument/2006/relationships/customXml" Target="../ink/ink3486.xml"/><Relationship Id="rId250" Type="http://schemas.openxmlformats.org/officeDocument/2006/relationships/customXml" Target="../ink/ink3068.xml"/><Relationship Id="rId695" Type="http://schemas.openxmlformats.org/officeDocument/2006/relationships/image" Target="../media/image2773.png"/><Relationship Id="rId709" Type="http://schemas.openxmlformats.org/officeDocument/2006/relationships/image" Target="../media/image1787.png"/><Relationship Id="rId916" Type="http://schemas.openxmlformats.org/officeDocument/2006/relationships/customXml" Target="../ink/ink3274.xml"/><Relationship Id="rId1101" Type="http://schemas.openxmlformats.org/officeDocument/2006/relationships/image" Target="../media/image3473.png"/><Relationship Id="rId45" Type="http://schemas.openxmlformats.org/officeDocument/2006/relationships/image" Target="../media/image2448.png"/><Relationship Id="rId110" Type="http://schemas.openxmlformats.org/officeDocument/2006/relationships/customXml" Target="../ink/ink2998.xml"/><Relationship Id="rId348" Type="http://schemas.openxmlformats.org/officeDocument/2006/relationships/customXml" Target="../ink/ink3077.xml"/><Relationship Id="rId762" Type="http://schemas.openxmlformats.org/officeDocument/2006/relationships/customXml" Target="../ink/ink3197.xml"/><Relationship Id="rId1185" Type="http://schemas.openxmlformats.org/officeDocument/2006/relationships/image" Target="../media/image3515.png"/><Relationship Id="rId194" Type="http://schemas.openxmlformats.org/officeDocument/2006/relationships/customXml" Target="../ink/ink3040.xml"/><Relationship Id="rId208" Type="http://schemas.openxmlformats.org/officeDocument/2006/relationships/customXml" Target="../ink/ink3047.xml"/><Relationship Id="rId415" Type="http://schemas.openxmlformats.org/officeDocument/2006/relationships/image" Target="../media/image2633.png"/><Relationship Id="rId1045" Type="http://schemas.openxmlformats.org/officeDocument/2006/relationships/image" Target="../media/image3445.png"/><Relationship Id="rId1252" Type="http://schemas.openxmlformats.org/officeDocument/2006/relationships/customXml" Target="../ink/ink3442.xml"/><Relationship Id="rId927" Type="http://schemas.openxmlformats.org/officeDocument/2006/relationships/image" Target="../media/image2719.png"/><Relationship Id="rId1112" Type="http://schemas.openxmlformats.org/officeDocument/2006/relationships/customXml" Target="../ink/ink3372.xml"/><Relationship Id="rId56" Type="http://schemas.openxmlformats.org/officeDocument/2006/relationships/customXml" Target="../ink/ink2971.xml"/><Relationship Id="rId359" Type="http://schemas.openxmlformats.org/officeDocument/2006/relationships/image" Target="../media/image2605.png"/><Relationship Id="rId773" Type="http://schemas.openxmlformats.org/officeDocument/2006/relationships/image" Target="../media/image2574.png"/><Relationship Id="rId1196" Type="http://schemas.openxmlformats.org/officeDocument/2006/relationships/customXml" Target="../ink/ink3414.xml"/><Relationship Id="rId121" Type="http://schemas.openxmlformats.org/officeDocument/2006/relationships/image" Target="../media/image2486.png"/><Relationship Id="rId219" Type="http://schemas.openxmlformats.org/officeDocument/2006/relationships/image" Target="../media/image2535.png"/><Relationship Id="rId426" Type="http://schemas.openxmlformats.org/officeDocument/2006/relationships/customXml" Target="../ink/ink3116.xml"/><Relationship Id="rId980" Type="http://schemas.openxmlformats.org/officeDocument/2006/relationships/customXml" Target="../ink/ink3306.xml"/><Relationship Id="rId1056" Type="http://schemas.openxmlformats.org/officeDocument/2006/relationships/customXml" Target="../ink/ink3344.xml"/><Relationship Id="rId1263" Type="http://schemas.openxmlformats.org/officeDocument/2006/relationships/image" Target="../media/image3554.png"/><Relationship Id="rId840" Type="http://schemas.openxmlformats.org/officeDocument/2006/relationships/customXml" Target="../ink/ink3236.xml"/><Relationship Id="rId938" Type="http://schemas.openxmlformats.org/officeDocument/2006/relationships/customXml" Target="../ink/ink3285.xml"/><Relationship Id="rId67" Type="http://schemas.openxmlformats.org/officeDocument/2006/relationships/image" Target="../media/image2459.png"/><Relationship Id="rId700" Type="http://schemas.openxmlformats.org/officeDocument/2006/relationships/customXml" Target="../ink/ink3166.xml"/><Relationship Id="rId1123" Type="http://schemas.openxmlformats.org/officeDocument/2006/relationships/image" Target="../media/image3484.png"/><Relationship Id="rId1330" Type="http://schemas.openxmlformats.org/officeDocument/2006/relationships/image" Target="../media/image3587.png"/><Relationship Id="rId132" Type="http://schemas.openxmlformats.org/officeDocument/2006/relationships/customXml" Target="../ink/ink3009.xml"/><Relationship Id="rId784" Type="http://schemas.openxmlformats.org/officeDocument/2006/relationships/customXml" Target="../ink/ink3208.xml"/><Relationship Id="rId991" Type="http://schemas.openxmlformats.org/officeDocument/2006/relationships/image" Target="../media/image3232.png"/><Relationship Id="rId1067" Type="http://schemas.openxmlformats.org/officeDocument/2006/relationships/image" Target="../media/image3456.png"/><Relationship Id="rId437" Type="http://schemas.openxmlformats.org/officeDocument/2006/relationships/image" Target="../media/image2644.png"/><Relationship Id="rId851" Type="http://schemas.openxmlformats.org/officeDocument/2006/relationships/image" Target="../media/image2681.png"/><Relationship Id="rId1274" Type="http://schemas.openxmlformats.org/officeDocument/2006/relationships/customXml" Target="../ink/ink3453.xml"/><Relationship Id="rId711" Type="http://schemas.openxmlformats.org/officeDocument/2006/relationships/image" Target="../media/image2780.png"/><Relationship Id="rId949" Type="http://schemas.openxmlformats.org/officeDocument/2006/relationships/image" Target="../media/image2730.png"/><Relationship Id="rId1134" Type="http://schemas.openxmlformats.org/officeDocument/2006/relationships/customXml" Target="../ink/ink3383.xml"/><Relationship Id="rId1341" Type="http://schemas.openxmlformats.org/officeDocument/2006/relationships/customXml" Target="../ink/ink3487.xml"/><Relationship Id="rId78" Type="http://schemas.openxmlformats.org/officeDocument/2006/relationships/customXml" Target="../ink/ink2982.xml"/><Relationship Id="rId143" Type="http://schemas.openxmlformats.org/officeDocument/2006/relationships/image" Target="../media/image2497.png"/><Relationship Id="rId350" Type="http://schemas.openxmlformats.org/officeDocument/2006/relationships/customXml" Target="../ink/ink3078.xml"/><Relationship Id="rId795" Type="http://schemas.openxmlformats.org/officeDocument/2006/relationships/image" Target="../media/image2585.png"/><Relationship Id="rId809" Type="http://schemas.openxmlformats.org/officeDocument/2006/relationships/image" Target="../media/image2592.png"/><Relationship Id="rId1201" Type="http://schemas.openxmlformats.org/officeDocument/2006/relationships/image" Target="../media/image3523.png"/><Relationship Id="rId9" Type="http://schemas.openxmlformats.org/officeDocument/2006/relationships/image" Target="../media/image2430.png"/><Relationship Id="rId210" Type="http://schemas.openxmlformats.org/officeDocument/2006/relationships/customXml" Target="../ink/ink3048.xml"/><Relationship Id="rId448" Type="http://schemas.openxmlformats.org/officeDocument/2006/relationships/customXml" Target="../ink/ink3127.xml"/><Relationship Id="rId655" Type="http://schemas.openxmlformats.org/officeDocument/2006/relationships/image" Target="../media/image2753.png"/><Relationship Id="rId862" Type="http://schemas.openxmlformats.org/officeDocument/2006/relationships/customXml" Target="../ink/ink3247.xml"/><Relationship Id="rId1078" Type="http://schemas.openxmlformats.org/officeDocument/2006/relationships/customXml" Target="../ink/ink3355.xml"/><Relationship Id="rId1285" Type="http://schemas.openxmlformats.org/officeDocument/2006/relationships/image" Target="../media/image3565.png"/><Relationship Id="rId722" Type="http://schemas.openxmlformats.org/officeDocument/2006/relationships/customXml" Target="../ink/ink3177.xml"/><Relationship Id="rId1145" Type="http://schemas.openxmlformats.org/officeDocument/2006/relationships/image" Target="../media/image3495.png"/><Relationship Id="rId1352" Type="http://schemas.openxmlformats.org/officeDocument/2006/relationships/image" Target="../media/image3598.png"/><Relationship Id="rId89" Type="http://schemas.openxmlformats.org/officeDocument/2006/relationships/image" Target="../media/image2470.png"/><Relationship Id="rId154" Type="http://schemas.openxmlformats.org/officeDocument/2006/relationships/customXml" Target="../ink/ink3020.xml"/><Relationship Id="rId361" Type="http://schemas.openxmlformats.org/officeDocument/2006/relationships/image" Target="../media/image2606.png"/><Relationship Id="rId1005" Type="http://schemas.openxmlformats.org/officeDocument/2006/relationships/image" Target="../media/image3425.png"/><Relationship Id="rId1212" Type="http://schemas.openxmlformats.org/officeDocument/2006/relationships/customXml" Target="../ink/ink3422.xml"/><Relationship Id="rId459" Type="http://schemas.openxmlformats.org/officeDocument/2006/relationships/image" Target="../media/image2655.png"/><Relationship Id="rId666" Type="http://schemas.openxmlformats.org/officeDocument/2006/relationships/customXml" Target="../ink/ink3149.xml"/><Relationship Id="rId873" Type="http://schemas.openxmlformats.org/officeDocument/2006/relationships/image" Target="../media/image2692.png"/><Relationship Id="rId1089" Type="http://schemas.openxmlformats.org/officeDocument/2006/relationships/image" Target="../media/image3467.png"/><Relationship Id="rId1296" Type="http://schemas.openxmlformats.org/officeDocument/2006/relationships/customXml" Target="../ink/ink3464.xml"/><Relationship Id="rId16" Type="http://schemas.openxmlformats.org/officeDocument/2006/relationships/customXml" Target="../ink/ink2951.xml"/><Relationship Id="rId221" Type="http://schemas.openxmlformats.org/officeDocument/2006/relationships/image" Target="../media/image2536.png"/><Relationship Id="rId1156" Type="http://schemas.openxmlformats.org/officeDocument/2006/relationships/customXml" Target="../ink/ink3394.xml"/><Relationship Id="rId1363" Type="http://schemas.openxmlformats.org/officeDocument/2006/relationships/customXml" Target="../ink/ink3498.xml"/><Relationship Id="rId733" Type="http://schemas.openxmlformats.org/officeDocument/2006/relationships/image" Target="../media/image2554.png"/><Relationship Id="rId940" Type="http://schemas.openxmlformats.org/officeDocument/2006/relationships/customXml" Target="../ink/ink3286.xml"/><Relationship Id="rId1016" Type="http://schemas.openxmlformats.org/officeDocument/2006/relationships/customXml" Target="../ink/ink3324.xml"/><Relationship Id="rId165" Type="http://schemas.openxmlformats.org/officeDocument/2006/relationships/image" Target="../media/image2508.png"/><Relationship Id="rId372" Type="http://schemas.openxmlformats.org/officeDocument/2006/relationships/customXml" Target="../ink/ink3089.xml"/><Relationship Id="rId677" Type="http://schemas.openxmlformats.org/officeDocument/2006/relationships/image" Target="../media/image1872.png"/><Relationship Id="rId800" Type="http://schemas.openxmlformats.org/officeDocument/2006/relationships/customXml" Target="../ink/ink3216.xml"/><Relationship Id="rId1223" Type="http://schemas.openxmlformats.org/officeDocument/2006/relationships/image" Target="../media/image3534.png"/><Relationship Id="rId232" Type="http://schemas.openxmlformats.org/officeDocument/2006/relationships/customXml" Target="../ink/ink3059.xml"/><Relationship Id="rId884" Type="http://schemas.openxmlformats.org/officeDocument/2006/relationships/customXml" Target="../ink/ink3258.xml"/><Relationship Id="rId27" Type="http://schemas.openxmlformats.org/officeDocument/2006/relationships/image" Target="../media/image2439.png"/><Relationship Id="rId744" Type="http://schemas.openxmlformats.org/officeDocument/2006/relationships/customXml" Target="../ink/ink3188.xml"/><Relationship Id="rId951" Type="http://schemas.openxmlformats.org/officeDocument/2006/relationships/image" Target="../media/image2731.png"/><Relationship Id="rId1167" Type="http://schemas.openxmlformats.org/officeDocument/2006/relationships/image" Target="../media/image3506.png"/><Relationship Id="rId1374" Type="http://schemas.openxmlformats.org/officeDocument/2006/relationships/image" Target="../media/image3609.png"/><Relationship Id="rId80" Type="http://schemas.openxmlformats.org/officeDocument/2006/relationships/customXml" Target="../ink/ink2983.xml"/><Relationship Id="rId176" Type="http://schemas.openxmlformats.org/officeDocument/2006/relationships/customXml" Target="../ink/ink3031.xml"/><Relationship Id="rId383" Type="http://schemas.openxmlformats.org/officeDocument/2006/relationships/image" Target="../media/image2617.png"/><Relationship Id="rId811" Type="http://schemas.openxmlformats.org/officeDocument/2006/relationships/image" Target="../media/image2661.png"/><Relationship Id="rId1027" Type="http://schemas.openxmlformats.org/officeDocument/2006/relationships/image" Target="../media/image3436.png"/><Relationship Id="rId1234" Type="http://schemas.openxmlformats.org/officeDocument/2006/relationships/customXml" Target="../ink/ink3433.xml"/><Relationship Id="rId243" Type="http://schemas.openxmlformats.org/officeDocument/2006/relationships/image" Target="../media/image2547.png"/><Relationship Id="rId450" Type="http://schemas.openxmlformats.org/officeDocument/2006/relationships/customXml" Target="../ink/ink3128.xml"/><Relationship Id="rId688" Type="http://schemas.openxmlformats.org/officeDocument/2006/relationships/customXml" Target="../ink/ink3160.xml"/><Relationship Id="rId895" Type="http://schemas.openxmlformats.org/officeDocument/2006/relationships/image" Target="../media/image2703.png"/><Relationship Id="rId909" Type="http://schemas.openxmlformats.org/officeDocument/2006/relationships/image" Target="../media/image2710.png"/><Relationship Id="rId1080" Type="http://schemas.openxmlformats.org/officeDocument/2006/relationships/customXml" Target="../ink/ink3356.xml"/><Relationship Id="rId1301" Type="http://schemas.openxmlformats.org/officeDocument/2006/relationships/image" Target="../media/image3573.png"/><Relationship Id="rId38" Type="http://schemas.openxmlformats.org/officeDocument/2006/relationships/customXml" Target="../ink/ink2962.xml"/><Relationship Id="rId103" Type="http://schemas.openxmlformats.org/officeDocument/2006/relationships/image" Target="../media/image2477.png"/><Relationship Id="rId755" Type="http://schemas.openxmlformats.org/officeDocument/2006/relationships/image" Target="../media/image2565.png"/><Relationship Id="rId962" Type="http://schemas.openxmlformats.org/officeDocument/2006/relationships/customXml" Target="../ink/ink3297.xml"/><Relationship Id="rId1178" Type="http://schemas.openxmlformats.org/officeDocument/2006/relationships/customXml" Target="../ink/ink3405.xml"/><Relationship Id="rId91" Type="http://schemas.openxmlformats.org/officeDocument/2006/relationships/image" Target="../media/image2471.png"/><Relationship Id="rId187" Type="http://schemas.openxmlformats.org/officeDocument/2006/relationships/image" Target="../media/image2519.png"/><Relationship Id="rId394" Type="http://schemas.openxmlformats.org/officeDocument/2006/relationships/customXml" Target="../ink/ink3100.xml"/><Relationship Id="rId408" Type="http://schemas.openxmlformats.org/officeDocument/2006/relationships/customXml" Target="../ink/ink3107.xml"/><Relationship Id="rId822" Type="http://schemas.openxmlformats.org/officeDocument/2006/relationships/customXml" Target="../ink/ink3227.xml"/><Relationship Id="rId1038" Type="http://schemas.openxmlformats.org/officeDocument/2006/relationships/customXml" Target="../ink/ink3335.xml"/><Relationship Id="rId1245" Type="http://schemas.openxmlformats.org/officeDocument/2006/relationships/image" Target="../media/image3545.png"/><Relationship Id="rId254" Type="http://schemas.openxmlformats.org/officeDocument/2006/relationships/customXml" Target="../ink/ink3070.xml"/><Relationship Id="rId699" Type="http://schemas.openxmlformats.org/officeDocument/2006/relationships/image" Target="../media/image2775.png"/><Relationship Id="rId1091" Type="http://schemas.openxmlformats.org/officeDocument/2006/relationships/image" Target="../media/image3468.png"/><Relationship Id="rId1105" Type="http://schemas.openxmlformats.org/officeDocument/2006/relationships/image" Target="../media/image3475.png"/><Relationship Id="rId1312" Type="http://schemas.openxmlformats.org/officeDocument/2006/relationships/customXml" Target="../ink/ink3472.xml"/><Relationship Id="rId49" Type="http://schemas.openxmlformats.org/officeDocument/2006/relationships/image" Target="../media/image2450.png"/><Relationship Id="rId114" Type="http://schemas.openxmlformats.org/officeDocument/2006/relationships/customXml" Target="../ink/ink3000.xml"/><Relationship Id="rId461" Type="http://schemas.openxmlformats.org/officeDocument/2006/relationships/image" Target="../media/image2656.png"/><Relationship Id="rId766" Type="http://schemas.openxmlformats.org/officeDocument/2006/relationships/customXml" Target="../ink/ink3199.xml"/><Relationship Id="rId1189" Type="http://schemas.openxmlformats.org/officeDocument/2006/relationships/image" Target="../media/image3517.png"/><Relationship Id="rId198" Type="http://schemas.openxmlformats.org/officeDocument/2006/relationships/customXml" Target="../ink/ink3042.xml"/><Relationship Id="rId419" Type="http://schemas.openxmlformats.org/officeDocument/2006/relationships/image" Target="../media/image2635.png"/><Relationship Id="rId973" Type="http://schemas.openxmlformats.org/officeDocument/2006/relationships/image" Target="../media/image2742.png"/><Relationship Id="rId1049" Type="http://schemas.openxmlformats.org/officeDocument/2006/relationships/image" Target="../media/image3447.png"/><Relationship Id="rId1256" Type="http://schemas.openxmlformats.org/officeDocument/2006/relationships/customXml" Target="../ink/ink3444.xml"/><Relationship Id="rId833" Type="http://schemas.openxmlformats.org/officeDocument/2006/relationships/image" Target="../media/image2672.png"/><Relationship Id="rId1116" Type="http://schemas.openxmlformats.org/officeDocument/2006/relationships/customXml" Target="../ink/ink3374.xml"/><Relationship Id="rId472" Type="http://schemas.openxmlformats.org/officeDocument/2006/relationships/customXml" Target="../ink/ink3139.xml"/><Relationship Id="rId900" Type="http://schemas.openxmlformats.org/officeDocument/2006/relationships/customXml" Target="../ink/ink3266.xml"/><Relationship Id="rId1323" Type="http://schemas.openxmlformats.org/officeDocument/2006/relationships/customXml" Target="../ink/ink3478.xml"/><Relationship Id="rId125" Type="http://schemas.openxmlformats.org/officeDocument/2006/relationships/image" Target="../media/image2488.png"/><Relationship Id="rId777" Type="http://schemas.openxmlformats.org/officeDocument/2006/relationships/image" Target="../media/image2576.png"/><Relationship Id="rId984" Type="http://schemas.openxmlformats.org/officeDocument/2006/relationships/customXml" Target="../ink/ink3308.xml"/><Relationship Id="rId844" Type="http://schemas.openxmlformats.org/officeDocument/2006/relationships/customXml" Target="../ink/ink3238.xml"/><Relationship Id="rId1267" Type="http://schemas.openxmlformats.org/officeDocument/2006/relationships/image" Target="../media/image3556.png"/><Relationship Id="rId690" Type="http://schemas.openxmlformats.org/officeDocument/2006/relationships/customXml" Target="../ink/ink3161.xml"/><Relationship Id="rId704" Type="http://schemas.openxmlformats.org/officeDocument/2006/relationships/customXml" Target="../ink/ink3168.xml"/><Relationship Id="rId911" Type="http://schemas.openxmlformats.org/officeDocument/2006/relationships/image" Target="../media/image2711.png"/><Relationship Id="rId1127" Type="http://schemas.openxmlformats.org/officeDocument/2006/relationships/image" Target="../media/image3486.png"/><Relationship Id="rId1334" Type="http://schemas.openxmlformats.org/officeDocument/2006/relationships/image" Target="../media/image3589.png"/><Relationship Id="rId40" Type="http://schemas.openxmlformats.org/officeDocument/2006/relationships/customXml" Target="../ink/ink2963.xml"/><Relationship Id="rId136" Type="http://schemas.openxmlformats.org/officeDocument/2006/relationships/customXml" Target="../ink/ink3011.xml"/><Relationship Id="rId343" Type="http://schemas.openxmlformats.org/officeDocument/2006/relationships/image" Target="../media/image2597.png"/><Relationship Id="rId788" Type="http://schemas.openxmlformats.org/officeDocument/2006/relationships/customXml" Target="../ink/ink3210.xml"/><Relationship Id="rId995" Type="http://schemas.openxmlformats.org/officeDocument/2006/relationships/image" Target="../media/image3420.png"/><Relationship Id="rId1180" Type="http://schemas.openxmlformats.org/officeDocument/2006/relationships/customXml" Target="../ink/ink3406.xml"/><Relationship Id="rId203" Type="http://schemas.openxmlformats.org/officeDocument/2006/relationships/image" Target="../media/image2527.png"/><Relationship Id="rId648" Type="http://schemas.openxmlformats.org/officeDocument/2006/relationships/customXml" Target="../ink/ink3140.xml"/><Relationship Id="rId855" Type="http://schemas.openxmlformats.org/officeDocument/2006/relationships/image" Target="../media/image2683.png"/><Relationship Id="rId1040" Type="http://schemas.openxmlformats.org/officeDocument/2006/relationships/customXml" Target="../ink/ink3336.xml"/><Relationship Id="rId1278" Type="http://schemas.openxmlformats.org/officeDocument/2006/relationships/customXml" Target="../ink/ink3455.xml"/><Relationship Id="rId410" Type="http://schemas.openxmlformats.org/officeDocument/2006/relationships/customXml" Target="../ink/ink3108.xml"/><Relationship Id="rId715" Type="http://schemas.openxmlformats.org/officeDocument/2006/relationships/image" Target="../media/image2782.png"/><Relationship Id="rId922" Type="http://schemas.openxmlformats.org/officeDocument/2006/relationships/customXml" Target="../ink/ink3277.xml"/><Relationship Id="rId1138" Type="http://schemas.openxmlformats.org/officeDocument/2006/relationships/customXml" Target="../ink/ink3385.xml"/><Relationship Id="rId1345" Type="http://schemas.openxmlformats.org/officeDocument/2006/relationships/customXml" Target="../ink/ink3489.xml"/><Relationship Id="rId147" Type="http://schemas.openxmlformats.org/officeDocument/2006/relationships/image" Target="../media/image2499.png"/><Relationship Id="rId354" Type="http://schemas.openxmlformats.org/officeDocument/2006/relationships/customXml" Target="../ink/ink3080.xml"/><Relationship Id="rId799" Type="http://schemas.openxmlformats.org/officeDocument/2006/relationships/image" Target="../media/image2587.png"/><Relationship Id="rId1191" Type="http://schemas.openxmlformats.org/officeDocument/2006/relationships/image" Target="../media/image3518.png"/><Relationship Id="rId1205" Type="http://schemas.openxmlformats.org/officeDocument/2006/relationships/image" Target="../media/image3525.png"/><Relationship Id="rId51" Type="http://schemas.openxmlformats.org/officeDocument/2006/relationships/image" Target="../media/image2451.png"/><Relationship Id="rId659" Type="http://schemas.openxmlformats.org/officeDocument/2006/relationships/image" Target="../media/image2755.png"/><Relationship Id="rId866" Type="http://schemas.openxmlformats.org/officeDocument/2006/relationships/customXml" Target="../ink/ink3249.xml"/><Relationship Id="rId1289" Type="http://schemas.openxmlformats.org/officeDocument/2006/relationships/image" Target="../media/image3567.png"/><Relationship Id="rId214" Type="http://schemas.openxmlformats.org/officeDocument/2006/relationships/customXml" Target="../ink/ink3050.xml"/><Relationship Id="rId421" Type="http://schemas.openxmlformats.org/officeDocument/2006/relationships/image" Target="../media/image2636.png"/><Relationship Id="rId1051" Type="http://schemas.openxmlformats.org/officeDocument/2006/relationships/image" Target="../media/image3448.png"/><Relationship Id="rId1149" Type="http://schemas.openxmlformats.org/officeDocument/2006/relationships/image" Target="../media/image3497.png"/><Relationship Id="rId1356" Type="http://schemas.openxmlformats.org/officeDocument/2006/relationships/image" Target="../media/image3600.png"/><Relationship Id="rId158" Type="http://schemas.openxmlformats.org/officeDocument/2006/relationships/customXml" Target="../ink/ink3022.xml"/><Relationship Id="rId726" Type="http://schemas.openxmlformats.org/officeDocument/2006/relationships/customXml" Target="../ink/ink3179.xml"/><Relationship Id="rId933" Type="http://schemas.openxmlformats.org/officeDocument/2006/relationships/image" Target="../media/image2722.png"/><Relationship Id="rId1009" Type="http://schemas.openxmlformats.org/officeDocument/2006/relationships/image" Target="../media/image3427.png"/><Relationship Id="rId62" Type="http://schemas.openxmlformats.org/officeDocument/2006/relationships/customXml" Target="../ink/ink2974.xml"/><Relationship Id="rId365" Type="http://schemas.openxmlformats.org/officeDocument/2006/relationships/image" Target="../media/image2608.png"/><Relationship Id="rId1216" Type="http://schemas.openxmlformats.org/officeDocument/2006/relationships/customXml" Target="../ink/ink3424.xml"/><Relationship Id="rId225" Type="http://schemas.openxmlformats.org/officeDocument/2006/relationships/image" Target="../media/image2538.png"/><Relationship Id="rId432" Type="http://schemas.openxmlformats.org/officeDocument/2006/relationships/customXml" Target="../ink/ink3119.xml"/><Relationship Id="rId877" Type="http://schemas.openxmlformats.org/officeDocument/2006/relationships/image" Target="../media/image2694.png"/><Relationship Id="rId1062" Type="http://schemas.openxmlformats.org/officeDocument/2006/relationships/customXml" Target="../ink/ink3347.xml"/><Relationship Id="rId737" Type="http://schemas.openxmlformats.org/officeDocument/2006/relationships/image" Target="../media/image2556.png"/><Relationship Id="rId944" Type="http://schemas.openxmlformats.org/officeDocument/2006/relationships/customXml" Target="../ink/ink3288.xml"/><Relationship Id="rId1367" Type="http://schemas.openxmlformats.org/officeDocument/2006/relationships/customXml" Target="../ink/ink3500.xml"/><Relationship Id="rId73" Type="http://schemas.openxmlformats.org/officeDocument/2006/relationships/image" Target="../media/image2462.png"/><Relationship Id="rId169" Type="http://schemas.openxmlformats.org/officeDocument/2006/relationships/image" Target="../media/image2510.png"/><Relationship Id="rId376" Type="http://schemas.openxmlformats.org/officeDocument/2006/relationships/customXml" Target="../ink/ink3091.xml"/><Relationship Id="rId790" Type="http://schemas.openxmlformats.org/officeDocument/2006/relationships/customXml" Target="../ink/ink3211.xml"/><Relationship Id="rId804" Type="http://schemas.openxmlformats.org/officeDocument/2006/relationships/customXml" Target="../ink/ink3218.xml"/><Relationship Id="rId1227" Type="http://schemas.openxmlformats.org/officeDocument/2006/relationships/image" Target="../media/image3536.png"/><Relationship Id="rId4" Type="http://schemas.openxmlformats.org/officeDocument/2006/relationships/customXml" Target="../ink/ink2945.xml"/><Relationship Id="rId236" Type="http://schemas.openxmlformats.org/officeDocument/2006/relationships/customXml" Target="../ink/ink3061.xml"/><Relationship Id="rId443" Type="http://schemas.openxmlformats.org/officeDocument/2006/relationships/image" Target="../media/image2647.png"/><Relationship Id="rId650" Type="http://schemas.openxmlformats.org/officeDocument/2006/relationships/customXml" Target="../ink/ink3141.xml"/><Relationship Id="rId888" Type="http://schemas.openxmlformats.org/officeDocument/2006/relationships/customXml" Target="../ink/ink3260.xml"/><Relationship Id="rId1073" Type="http://schemas.openxmlformats.org/officeDocument/2006/relationships/image" Target="../media/image3459.png"/><Relationship Id="rId1280" Type="http://schemas.openxmlformats.org/officeDocument/2006/relationships/customXml" Target="../ink/ink3456.xml"/><Relationship Id="rId748" Type="http://schemas.openxmlformats.org/officeDocument/2006/relationships/customXml" Target="../ink/ink3190.xml"/><Relationship Id="rId955" Type="http://schemas.openxmlformats.org/officeDocument/2006/relationships/image" Target="../media/image2733.png"/><Relationship Id="rId1140" Type="http://schemas.openxmlformats.org/officeDocument/2006/relationships/customXml" Target="../ink/ink3386.xml"/><Relationship Id="rId84" Type="http://schemas.openxmlformats.org/officeDocument/2006/relationships/customXml" Target="../ink/ink2985.xml"/><Relationship Id="rId387" Type="http://schemas.openxmlformats.org/officeDocument/2006/relationships/image" Target="../media/image2619.png"/><Relationship Id="rId815" Type="http://schemas.openxmlformats.org/officeDocument/2006/relationships/image" Target="../media/image2663.png"/><Relationship Id="rId1238" Type="http://schemas.openxmlformats.org/officeDocument/2006/relationships/customXml" Target="../ink/ink3435.xml"/><Relationship Id="rId247" Type="http://schemas.openxmlformats.org/officeDocument/2006/relationships/image" Target="../media/image2549.png"/><Relationship Id="rId899" Type="http://schemas.openxmlformats.org/officeDocument/2006/relationships/image" Target="../media/image2705.png"/><Relationship Id="rId1000" Type="http://schemas.openxmlformats.org/officeDocument/2006/relationships/customXml" Target="../ink/ink3316.xml"/><Relationship Id="rId1084" Type="http://schemas.openxmlformats.org/officeDocument/2006/relationships/customXml" Target="../ink/ink3358.xml"/><Relationship Id="rId1305" Type="http://schemas.openxmlformats.org/officeDocument/2006/relationships/image" Target="../media/image3575.png"/><Relationship Id="rId107" Type="http://schemas.openxmlformats.org/officeDocument/2006/relationships/image" Target="../media/image2479.png"/><Relationship Id="rId454" Type="http://schemas.openxmlformats.org/officeDocument/2006/relationships/customXml" Target="../ink/ink3130.xml"/><Relationship Id="rId661" Type="http://schemas.openxmlformats.org/officeDocument/2006/relationships/image" Target="../media/image2756.png"/><Relationship Id="rId759" Type="http://schemas.openxmlformats.org/officeDocument/2006/relationships/image" Target="../media/image2567.png"/><Relationship Id="rId966" Type="http://schemas.openxmlformats.org/officeDocument/2006/relationships/customXml" Target="../ink/ink3299.xml"/><Relationship Id="rId1291" Type="http://schemas.openxmlformats.org/officeDocument/2006/relationships/image" Target="../media/image3568.png"/><Relationship Id="rId11" Type="http://schemas.openxmlformats.org/officeDocument/2006/relationships/image" Target="../media/image2431.png"/><Relationship Id="rId398" Type="http://schemas.openxmlformats.org/officeDocument/2006/relationships/customXml" Target="../ink/ink3102.xml"/><Relationship Id="rId1151" Type="http://schemas.openxmlformats.org/officeDocument/2006/relationships/image" Target="../media/image3498.png"/><Relationship Id="rId1249" Type="http://schemas.openxmlformats.org/officeDocument/2006/relationships/image" Target="../media/image3547.png"/><Relationship Id="rId95" Type="http://schemas.openxmlformats.org/officeDocument/2006/relationships/image" Target="../media/image2473.png"/><Relationship Id="rId160" Type="http://schemas.openxmlformats.org/officeDocument/2006/relationships/customXml" Target="../ink/ink3023.xml"/><Relationship Id="rId826" Type="http://schemas.openxmlformats.org/officeDocument/2006/relationships/customXml" Target="../ink/ink3229.xml"/><Relationship Id="rId1011" Type="http://schemas.openxmlformats.org/officeDocument/2006/relationships/image" Target="../media/image3428.png"/><Relationship Id="rId1109" Type="http://schemas.openxmlformats.org/officeDocument/2006/relationships/image" Target="../media/image3477.png"/><Relationship Id="rId465" Type="http://schemas.openxmlformats.org/officeDocument/2006/relationships/image" Target="../media/image2658.png"/><Relationship Id="rId672" Type="http://schemas.openxmlformats.org/officeDocument/2006/relationships/customXml" Target="../ink/ink3152.xml"/><Relationship Id="rId1095" Type="http://schemas.openxmlformats.org/officeDocument/2006/relationships/image" Target="../media/image3470.png"/><Relationship Id="rId1316" Type="http://schemas.openxmlformats.org/officeDocument/2006/relationships/customXml" Target="../ink/ink3474.xml"/><Relationship Id="rId22" Type="http://schemas.openxmlformats.org/officeDocument/2006/relationships/customXml" Target="../ink/ink2954.xml"/><Relationship Id="rId118" Type="http://schemas.openxmlformats.org/officeDocument/2006/relationships/customXml" Target="../ink/ink3002.xml"/><Relationship Id="rId977" Type="http://schemas.openxmlformats.org/officeDocument/2006/relationships/image" Target="../media/image2744.png"/><Relationship Id="rId1162" Type="http://schemas.openxmlformats.org/officeDocument/2006/relationships/customXml" Target="../ink/ink3397.xml"/><Relationship Id="rId171" Type="http://schemas.openxmlformats.org/officeDocument/2006/relationships/image" Target="../media/image2511.png"/><Relationship Id="rId837" Type="http://schemas.openxmlformats.org/officeDocument/2006/relationships/image" Target="../media/image2674.png"/><Relationship Id="rId1022" Type="http://schemas.openxmlformats.org/officeDocument/2006/relationships/customXml" Target="../ink/ink3327.xml"/><Relationship Id="rId683" Type="http://schemas.openxmlformats.org/officeDocument/2006/relationships/image" Target="../media/image2767.png"/><Relationship Id="rId890" Type="http://schemas.openxmlformats.org/officeDocument/2006/relationships/customXml" Target="../ink/ink3261.xml"/><Relationship Id="rId904" Type="http://schemas.openxmlformats.org/officeDocument/2006/relationships/customXml" Target="../ink/ink3268.xml"/><Relationship Id="rId1327" Type="http://schemas.openxmlformats.org/officeDocument/2006/relationships/customXml" Target="../ink/ink3480.xml"/><Relationship Id="rId33" Type="http://schemas.openxmlformats.org/officeDocument/2006/relationships/image" Target="../media/image2442.png"/><Relationship Id="rId129" Type="http://schemas.openxmlformats.org/officeDocument/2006/relationships/image" Target="../media/image2490.png"/><Relationship Id="rId336" Type="http://schemas.openxmlformats.org/officeDocument/2006/relationships/customXml" Target="../ink/ink3071.xml"/><Relationship Id="rId988" Type="http://schemas.openxmlformats.org/officeDocument/2006/relationships/customXml" Target="../ink/ink3310.xml"/><Relationship Id="rId1173" Type="http://schemas.openxmlformats.org/officeDocument/2006/relationships/image" Target="../media/image3509.png"/><Relationship Id="rId182" Type="http://schemas.openxmlformats.org/officeDocument/2006/relationships/customXml" Target="../ink/ink3034.xml"/><Relationship Id="rId403" Type="http://schemas.openxmlformats.org/officeDocument/2006/relationships/image" Target="../media/image2627.png"/><Relationship Id="rId750" Type="http://schemas.openxmlformats.org/officeDocument/2006/relationships/customXml" Target="../ink/ink3191.xml"/><Relationship Id="rId848" Type="http://schemas.openxmlformats.org/officeDocument/2006/relationships/customXml" Target="../ink/ink3240.xml"/><Relationship Id="rId1033" Type="http://schemas.openxmlformats.org/officeDocument/2006/relationships/image" Target="../media/image3439.png"/><Relationship Id="rId694" Type="http://schemas.openxmlformats.org/officeDocument/2006/relationships/customXml" Target="../ink/ink3163.xml"/><Relationship Id="rId708" Type="http://schemas.openxmlformats.org/officeDocument/2006/relationships/customXml" Target="../ink/ink3170.xml"/><Relationship Id="rId915" Type="http://schemas.openxmlformats.org/officeDocument/2006/relationships/image" Target="../media/image2713.png"/><Relationship Id="rId1240" Type="http://schemas.openxmlformats.org/officeDocument/2006/relationships/customXml" Target="../ink/ink3436.xml"/><Relationship Id="rId1338" Type="http://schemas.openxmlformats.org/officeDocument/2006/relationships/image" Target="../media/image3591.png"/><Relationship Id="rId347" Type="http://schemas.openxmlformats.org/officeDocument/2006/relationships/image" Target="../media/image2599.png"/><Relationship Id="rId999" Type="http://schemas.openxmlformats.org/officeDocument/2006/relationships/image" Target="../media/image3422.png"/><Relationship Id="rId1100" Type="http://schemas.openxmlformats.org/officeDocument/2006/relationships/customXml" Target="../ink/ink3366.xml"/><Relationship Id="rId1184" Type="http://schemas.openxmlformats.org/officeDocument/2006/relationships/customXml" Target="../ink/ink3408.xml"/><Relationship Id="rId44" Type="http://schemas.openxmlformats.org/officeDocument/2006/relationships/customXml" Target="../ink/ink2965.xml"/><Relationship Id="rId761" Type="http://schemas.openxmlformats.org/officeDocument/2006/relationships/image" Target="../media/image2568.png"/><Relationship Id="rId859" Type="http://schemas.openxmlformats.org/officeDocument/2006/relationships/image" Target="../media/image2685.png"/><Relationship Id="rId193" Type="http://schemas.openxmlformats.org/officeDocument/2006/relationships/image" Target="../media/image2522.png"/><Relationship Id="rId207" Type="http://schemas.openxmlformats.org/officeDocument/2006/relationships/image" Target="../media/image2529.png"/><Relationship Id="rId414" Type="http://schemas.openxmlformats.org/officeDocument/2006/relationships/customXml" Target="../ink/ink3110.xml"/><Relationship Id="rId1044" Type="http://schemas.openxmlformats.org/officeDocument/2006/relationships/customXml" Target="../ink/ink3338.xml"/><Relationship Id="rId1251" Type="http://schemas.openxmlformats.org/officeDocument/2006/relationships/image" Target="../media/image3548.png"/><Relationship Id="rId1349" Type="http://schemas.openxmlformats.org/officeDocument/2006/relationships/customXml" Target="../ink/ink3491.xml"/><Relationship Id="rId719" Type="http://schemas.openxmlformats.org/officeDocument/2006/relationships/image" Target="../media/image2784.png"/><Relationship Id="rId926" Type="http://schemas.openxmlformats.org/officeDocument/2006/relationships/customXml" Target="../ink/ink3279.xml"/><Relationship Id="rId1111" Type="http://schemas.openxmlformats.org/officeDocument/2006/relationships/image" Target="../media/image3478.png"/><Relationship Id="rId55" Type="http://schemas.openxmlformats.org/officeDocument/2006/relationships/image" Target="../media/image2453.png"/><Relationship Id="rId120" Type="http://schemas.openxmlformats.org/officeDocument/2006/relationships/customXml" Target="../ink/ink3003.xml"/><Relationship Id="rId358" Type="http://schemas.openxmlformats.org/officeDocument/2006/relationships/customXml" Target="../ink/ink3082.xml"/><Relationship Id="rId772" Type="http://schemas.openxmlformats.org/officeDocument/2006/relationships/customXml" Target="../ink/ink3202.xml"/><Relationship Id="rId1195" Type="http://schemas.openxmlformats.org/officeDocument/2006/relationships/image" Target="../media/image3520.png"/><Relationship Id="rId1209" Type="http://schemas.openxmlformats.org/officeDocument/2006/relationships/image" Target="../media/image3527.png"/><Relationship Id="rId218" Type="http://schemas.openxmlformats.org/officeDocument/2006/relationships/customXml" Target="../ink/ink3052.xml"/><Relationship Id="rId425" Type="http://schemas.openxmlformats.org/officeDocument/2006/relationships/image" Target="../media/image2638.png"/><Relationship Id="rId1055" Type="http://schemas.openxmlformats.org/officeDocument/2006/relationships/image" Target="../media/image3450.png"/><Relationship Id="rId1262" Type="http://schemas.openxmlformats.org/officeDocument/2006/relationships/customXml" Target="../ink/ink3447.xml"/><Relationship Id="rId937" Type="http://schemas.openxmlformats.org/officeDocument/2006/relationships/image" Target="../media/image2724.png"/><Relationship Id="rId1122" Type="http://schemas.openxmlformats.org/officeDocument/2006/relationships/customXml" Target="../ink/ink3377.xml"/><Relationship Id="rId66" Type="http://schemas.openxmlformats.org/officeDocument/2006/relationships/customXml" Target="../ink/ink2976.xml"/><Relationship Id="rId131" Type="http://schemas.openxmlformats.org/officeDocument/2006/relationships/image" Target="../media/image2491.png"/><Relationship Id="rId369" Type="http://schemas.openxmlformats.org/officeDocument/2006/relationships/image" Target="../media/image2610.png"/><Relationship Id="rId783" Type="http://schemas.openxmlformats.org/officeDocument/2006/relationships/image" Target="../media/image2579.png"/><Relationship Id="rId990" Type="http://schemas.openxmlformats.org/officeDocument/2006/relationships/customXml" Target="../ink/ink3311.xml"/><Relationship Id="rId229" Type="http://schemas.openxmlformats.org/officeDocument/2006/relationships/image" Target="../media/image2540.png"/><Relationship Id="rId436" Type="http://schemas.openxmlformats.org/officeDocument/2006/relationships/customXml" Target="../ink/ink3121.xml"/><Relationship Id="rId1066" Type="http://schemas.openxmlformats.org/officeDocument/2006/relationships/customXml" Target="../ink/ink3349.xml"/><Relationship Id="rId1273" Type="http://schemas.openxmlformats.org/officeDocument/2006/relationships/image" Target="../media/image3559.png"/><Relationship Id="rId850" Type="http://schemas.openxmlformats.org/officeDocument/2006/relationships/customXml" Target="../ink/ink3241.xml"/><Relationship Id="rId948" Type="http://schemas.openxmlformats.org/officeDocument/2006/relationships/customXml" Target="../ink/ink3290.xml"/><Relationship Id="rId1133" Type="http://schemas.openxmlformats.org/officeDocument/2006/relationships/image" Target="../media/image3489.png"/><Relationship Id="rId77" Type="http://schemas.openxmlformats.org/officeDocument/2006/relationships/image" Target="../media/image2464.png"/><Relationship Id="rId710" Type="http://schemas.openxmlformats.org/officeDocument/2006/relationships/customXml" Target="../ink/ink3171.xml"/><Relationship Id="rId808" Type="http://schemas.openxmlformats.org/officeDocument/2006/relationships/customXml" Target="../ink/ink3220.xml"/><Relationship Id="rId1340" Type="http://schemas.openxmlformats.org/officeDocument/2006/relationships/image" Target="../media/image3592.png"/><Relationship Id="rId8" Type="http://schemas.openxmlformats.org/officeDocument/2006/relationships/customXml" Target="../ink/ink2947.xml"/><Relationship Id="rId142" Type="http://schemas.openxmlformats.org/officeDocument/2006/relationships/customXml" Target="../ink/ink3014.xml"/><Relationship Id="rId447" Type="http://schemas.openxmlformats.org/officeDocument/2006/relationships/image" Target="../media/image2649.png"/><Relationship Id="rId794" Type="http://schemas.openxmlformats.org/officeDocument/2006/relationships/customXml" Target="../ink/ink3213.xml"/><Relationship Id="rId1077" Type="http://schemas.openxmlformats.org/officeDocument/2006/relationships/image" Target="../media/image3461.png"/><Relationship Id="rId1200" Type="http://schemas.openxmlformats.org/officeDocument/2006/relationships/customXml" Target="../ink/ink3416.xml"/><Relationship Id="rId654" Type="http://schemas.openxmlformats.org/officeDocument/2006/relationships/customXml" Target="../ink/ink3143.xml"/><Relationship Id="rId861" Type="http://schemas.openxmlformats.org/officeDocument/2006/relationships/image" Target="../media/image2686.png"/><Relationship Id="rId959" Type="http://schemas.openxmlformats.org/officeDocument/2006/relationships/image" Target="../media/image2735.png"/><Relationship Id="rId1284" Type="http://schemas.openxmlformats.org/officeDocument/2006/relationships/customXml" Target="../ink/ink3458.xml"/><Relationship Id="rId721" Type="http://schemas.openxmlformats.org/officeDocument/2006/relationships/image" Target="../media/image2785.png"/><Relationship Id="rId1144" Type="http://schemas.openxmlformats.org/officeDocument/2006/relationships/customXml" Target="../ink/ink3388.xml"/><Relationship Id="rId1351" Type="http://schemas.openxmlformats.org/officeDocument/2006/relationships/customXml" Target="../ink/ink3492.xml"/><Relationship Id="rId88" Type="http://schemas.openxmlformats.org/officeDocument/2006/relationships/customXml" Target="../ink/ink2987.xml"/><Relationship Id="rId153" Type="http://schemas.openxmlformats.org/officeDocument/2006/relationships/image" Target="../media/image2502.png"/><Relationship Id="rId360" Type="http://schemas.openxmlformats.org/officeDocument/2006/relationships/customXml" Target="../ink/ink3083.xml"/><Relationship Id="rId819" Type="http://schemas.openxmlformats.org/officeDocument/2006/relationships/image" Target="../media/image2665.png"/><Relationship Id="rId1004" Type="http://schemas.openxmlformats.org/officeDocument/2006/relationships/customXml" Target="../ink/ink3318.xml"/><Relationship Id="rId1211" Type="http://schemas.openxmlformats.org/officeDocument/2006/relationships/image" Target="../media/image3528.png"/><Relationship Id="rId220" Type="http://schemas.openxmlformats.org/officeDocument/2006/relationships/customXml" Target="../ink/ink3053.xml"/><Relationship Id="rId458" Type="http://schemas.openxmlformats.org/officeDocument/2006/relationships/customXml" Target="../ink/ink3132.xml"/><Relationship Id="rId665" Type="http://schemas.openxmlformats.org/officeDocument/2006/relationships/image" Target="../media/image2758.png"/><Relationship Id="rId872" Type="http://schemas.openxmlformats.org/officeDocument/2006/relationships/customXml" Target="../ink/ink3252.xml"/><Relationship Id="rId1088" Type="http://schemas.openxmlformats.org/officeDocument/2006/relationships/customXml" Target="../ink/ink3360.xml"/><Relationship Id="rId1295" Type="http://schemas.openxmlformats.org/officeDocument/2006/relationships/image" Target="../media/image3570.png"/><Relationship Id="rId1309" Type="http://schemas.openxmlformats.org/officeDocument/2006/relationships/image" Target="../media/image3577.png"/><Relationship Id="rId15" Type="http://schemas.openxmlformats.org/officeDocument/2006/relationships/image" Target="../media/image2433.png"/><Relationship Id="rId732" Type="http://schemas.openxmlformats.org/officeDocument/2006/relationships/customXml" Target="../ink/ink3182.xml"/><Relationship Id="rId1155" Type="http://schemas.openxmlformats.org/officeDocument/2006/relationships/image" Target="../media/image3500.png"/><Relationship Id="rId1362" Type="http://schemas.openxmlformats.org/officeDocument/2006/relationships/image" Target="../media/image3603.png"/><Relationship Id="rId99" Type="http://schemas.openxmlformats.org/officeDocument/2006/relationships/image" Target="../media/image2475.png"/><Relationship Id="rId164" Type="http://schemas.openxmlformats.org/officeDocument/2006/relationships/customXml" Target="../ink/ink3025.xml"/><Relationship Id="rId371" Type="http://schemas.openxmlformats.org/officeDocument/2006/relationships/image" Target="../media/image2611.png"/><Relationship Id="rId1015" Type="http://schemas.openxmlformats.org/officeDocument/2006/relationships/image" Target="../media/image3430.png"/><Relationship Id="rId1222" Type="http://schemas.openxmlformats.org/officeDocument/2006/relationships/customXml" Target="../ink/ink3427.xml"/><Relationship Id="rId469" Type="http://schemas.openxmlformats.org/officeDocument/2006/relationships/image" Target="../media/image2660.png"/><Relationship Id="rId676" Type="http://schemas.openxmlformats.org/officeDocument/2006/relationships/customXml" Target="../ink/ink3154.xml"/><Relationship Id="rId883" Type="http://schemas.openxmlformats.org/officeDocument/2006/relationships/image" Target="../media/image2697.png"/><Relationship Id="rId1099" Type="http://schemas.openxmlformats.org/officeDocument/2006/relationships/image" Target="../media/image3472.png"/><Relationship Id="rId26" Type="http://schemas.openxmlformats.org/officeDocument/2006/relationships/customXml" Target="../ink/ink2956.xml"/><Relationship Id="rId231" Type="http://schemas.openxmlformats.org/officeDocument/2006/relationships/image" Target="../media/image2541.png"/><Relationship Id="rId1166" Type="http://schemas.openxmlformats.org/officeDocument/2006/relationships/customXml" Target="../ink/ink3399.xml"/><Relationship Id="rId1373" Type="http://schemas.openxmlformats.org/officeDocument/2006/relationships/customXml" Target="../ink/ink3503.xml"/><Relationship Id="rId175" Type="http://schemas.openxmlformats.org/officeDocument/2006/relationships/image" Target="../media/image2513.png"/><Relationship Id="rId743" Type="http://schemas.openxmlformats.org/officeDocument/2006/relationships/image" Target="../media/image2559.png"/><Relationship Id="rId950" Type="http://schemas.openxmlformats.org/officeDocument/2006/relationships/customXml" Target="../ink/ink3291.xml"/><Relationship Id="rId1026" Type="http://schemas.openxmlformats.org/officeDocument/2006/relationships/customXml" Target="../ink/ink3329.xml"/><Relationship Id="rId382" Type="http://schemas.openxmlformats.org/officeDocument/2006/relationships/customXml" Target="../ink/ink3094.xml"/><Relationship Id="rId687" Type="http://schemas.openxmlformats.org/officeDocument/2006/relationships/image" Target="../media/image2769.png"/><Relationship Id="rId810" Type="http://schemas.openxmlformats.org/officeDocument/2006/relationships/customXml" Target="../ink/ink3221.xml"/><Relationship Id="rId908" Type="http://schemas.openxmlformats.org/officeDocument/2006/relationships/customXml" Target="../ink/ink3270.xml"/><Relationship Id="rId1233" Type="http://schemas.openxmlformats.org/officeDocument/2006/relationships/image" Target="../media/image3539.png"/><Relationship Id="rId242" Type="http://schemas.openxmlformats.org/officeDocument/2006/relationships/customXml" Target="../ink/ink3064.xml"/><Relationship Id="rId894" Type="http://schemas.openxmlformats.org/officeDocument/2006/relationships/customXml" Target="../ink/ink3263.xml"/><Relationship Id="rId1177" Type="http://schemas.openxmlformats.org/officeDocument/2006/relationships/image" Target="../media/image3511.png"/><Relationship Id="rId1300" Type="http://schemas.openxmlformats.org/officeDocument/2006/relationships/customXml" Target="../ink/ink3466.xml"/><Relationship Id="rId37" Type="http://schemas.openxmlformats.org/officeDocument/2006/relationships/image" Target="../media/image2444.png"/><Relationship Id="rId102" Type="http://schemas.openxmlformats.org/officeDocument/2006/relationships/customXml" Target="../ink/ink2994.xml"/><Relationship Id="rId754" Type="http://schemas.openxmlformats.org/officeDocument/2006/relationships/customXml" Target="../ink/ink3193.xml"/><Relationship Id="rId961" Type="http://schemas.openxmlformats.org/officeDocument/2006/relationships/image" Target="../media/image2736.png"/><Relationship Id="rId90" Type="http://schemas.openxmlformats.org/officeDocument/2006/relationships/customXml" Target="../ink/ink2988.xml"/><Relationship Id="rId186" Type="http://schemas.openxmlformats.org/officeDocument/2006/relationships/customXml" Target="../ink/ink3036.xml"/><Relationship Id="rId393" Type="http://schemas.openxmlformats.org/officeDocument/2006/relationships/image" Target="../media/image2622.png"/><Relationship Id="rId407" Type="http://schemas.openxmlformats.org/officeDocument/2006/relationships/image" Target="../media/image2629.png"/><Relationship Id="rId821" Type="http://schemas.openxmlformats.org/officeDocument/2006/relationships/image" Target="../media/image2666.png"/><Relationship Id="rId1037" Type="http://schemas.openxmlformats.org/officeDocument/2006/relationships/image" Target="../media/image3441.png"/><Relationship Id="rId1244" Type="http://schemas.openxmlformats.org/officeDocument/2006/relationships/customXml" Target="../ink/ink3438.xml"/><Relationship Id="rId253" Type="http://schemas.openxmlformats.org/officeDocument/2006/relationships/image" Target="../media/image2552.png"/><Relationship Id="rId460" Type="http://schemas.openxmlformats.org/officeDocument/2006/relationships/customXml" Target="../ink/ink3133.xml"/><Relationship Id="rId698" Type="http://schemas.openxmlformats.org/officeDocument/2006/relationships/customXml" Target="../ink/ink3165.xml"/><Relationship Id="rId919" Type="http://schemas.openxmlformats.org/officeDocument/2006/relationships/image" Target="../media/image2715.png"/><Relationship Id="rId1090" Type="http://schemas.openxmlformats.org/officeDocument/2006/relationships/customXml" Target="../ink/ink3361.xml"/><Relationship Id="rId1104" Type="http://schemas.openxmlformats.org/officeDocument/2006/relationships/customXml" Target="../ink/ink3368.xml"/><Relationship Id="rId1311" Type="http://schemas.openxmlformats.org/officeDocument/2006/relationships/image" Target="../media/image3578.png"/><Relationship Id="rId48" Type="http://schemas.openxmlformats.org/officeDocument/2006/relationships/customXml" Target="../ink/ink2967.xml"/><Relationship Id="rId113" Type="http://schemas.openxmlformats.org/officeDocument/2006/relationships/image" Target="../media/image2482.png"/><Relationship Id="rId765" Type="http://schemas.openxmlformats.org/officeDocument/2006/relationships/image" Target="../media/image2570.png"/><Relationship Id="rId972" Type="http://schemas.openxmlformats.org/officeDocument/2006/relationships/customXml" Target="../ink/ink3302.xml"/><Relationship Id="rId1188" Type="http://schemas.openxmlformats.org/officeDocument/2006/relationships/customXml" Target="../ink/ink3410.xml"/><Relationship Id="rId197" Type="http://schemas.openxmlformats.org/officeDocument/2006/relationships/image" Target="../media/image2524.png"/><Relationship Id="rId418" Type="http://schemas.openxmlformats.org/officeDocument/2006/relationships/customXml" Target="../ink/ink3112.xml"/><Relationship Id="rId832" Type="http://schemas.openxmlformats.org/officeDocument/2006/relationships/customXml" Target="../ink/ink3232.xml"/><Relationship Id="rId1048" Type="http://schemas.openxmlformats.org/officeDocument/2006/relationships/customXml" Target="../ink/ink3340.xml"/><Relationship Id="rId1255" Type="http://schemas.openxmlformats.org/officeDocument/2006/relationships/image" Target="../media/image3550.png"/><Relationship Id="rId471" Type="http://schemas.openxmlformats.org/officeDocument/2006/relationships/image" Target="../media/image1587.png"/><Relationship Id="rId1115" Type="http://schemas.openxmlformats.org/officeDocument/2006/relationships/image" Target="../media/image3480.png"/><Relationship Id="rId1322" Type="http://schemas.openxmlformats.org/officeDocument/2006/relationships/customXml" Target="../ink/ink3477.xml"/><Relationship Id="rId59" Type="http://schemas.openxmlformats.org/officeDocument/2006/relationships/image" Target="../media/image2455.png"/><Relationship Id="rId124" Type="http://schemas.openxmlformats.org/officeDocument/2006/relationships/customXml" Target="../ink/ink3005.xml"/><Relationship Id="rId776" Type="http://schemas.openxmlformats.org/officeDocument/2006/relationships/customXml" Target="../ink/ink3204.xml"/><Relationship Id="rId983" Type="http://schemas.openxmlformats.org/officeDocument/2006/relationships/image" Target="../media/image2747.png"/><Relationship Id="rId1199" Type="http://schemas.openxmlformats.org/officeDocument/2006/relationships/image" Target="../media/image3522.png"/><Relationship Id="rId429" Type="http://schemas.openxmlformats.org/officeDocument/2006/relationships/image" Target="../media/image2640.png"/><Relationship Id="rId1059" Type="http://schemas.openxmlformats.org/officeDocument/2006/relationships/image" Target="../media/image3452.png"/><Relationship Id="rId1266" Type="http://schemas.openxmlformats.org/officeDocument/2006/relationships/customXml" Target="../ink/ink3449.xml"/><Relationship Id="rId843" Type="http://schemas.openxmlformats.org/officeDocument/2006/relationships/image" Target="../media/image2677.png"/><Relationship Id="rId1126" Type="http://schemas.openxmlformats.org/officeDocument/2006/relationships/customXml" Target="../ink/ink3379.xml"/><Relationship Id="rId703" Type="http://schemas.openxmlformats.org/officeDocument/2006/relationships/image" Target="../media/image2777.png"/><Relationship Id="rId910" Type="http://schemas.openxmlformats.org/officeDocument/2006/relationships/customXml" Target="../ink/ink3271.xml"/><Relationship Id="rId1333" Type="http://schemas.openxmlformats.org/officeDocument/2006/relationships/customXml" Target="../ink/ink3483.xml"/><Relationship Id="rId135" Type="http://schemas.openxmlformats.org/officeDocument/2006/relationships/image" Target="../media/image2493.png"/><Relationship Id="rId342" Type="http://schemas.openxmlformats.org/officeDocument/2006/relationships/customXml" Target="../ink/ink3074.xml"/><Relationship Id="rId787" Type="http://schemas.openxmlformats.org/officeDocument/2006/relationships/image" Target="../media/image2581.png"/><Relationship Id="rId994" Type="http://schemas.openxmlformats.org/officeDocument/2006/relationships/customXml" Target="../ink/ink3313.xml"/><Relationship Id="rId202" Type="http://schemas.openxmlformats.org/officeDocument/2006/relationships/customXml" Target="../ink/ink3044.xml"/><Relationship Id="rId647" Type="http://schemas.openxmlformats.org/officeDocument/2006/relationships/image" Target="../media/image2749.png"/><Relationship Id="rId854" Type="http://schemas.openxmlformats.org/officeDocument/2006/relationships/customXml" Target="../ink/ink3243.xml"/><Relationship Id="rId1277" Type="http://schemas.openxmlformats.org/officeDocument/2006/relationships/image" Target="../media/image3561.png"/><Relationship Id="rId714" Type="http://schemas.openxmlformats.org/officeDocument/2006/relationships/customXml" Target="../ink/ink3173.xml"/><Relationship Id="rId921" Type="http://schemas.openxmlformats.org/officeDocument/2006/relationships/image" Target="../media/image2716.png"/><Relationship Id="rId1137" Type="http://schemas.openxmlformats.org/officeDocument/2006/relationships/image" Target="../media/image3491.png"/><Relationship Id="rId1344" Type="http://schemas.openxmlformats.org/officeDocument/2006/relationships/image" Target="../media/image3594.png"/><Relationship Id="rId50" Type="http://schemas.openxmlformats.org/officeDocument/2006/relationships/customXml" Target="../ink/ink2968.xml"/><Relationship Id="rId146" Type="http://schemas.openxmlformats.org/officeDocument/2006/relationships/customXml" Target="../ink/ink3016.xml"/><Relationship Id="rId353" Type="http://schemas.openxmlformats.org/officeDocument/2006/relationships/image" Target="../media/image2602.png"/><Relationship Id="rId798" Type="http://schemas.openxmlformats.org/officeDocument/2006/relationships/customXml" Target="../ink/ink3215.xml"/><Relationship Id="rId1190" Type="http://schemas.openxmlformats.org/officeDocument/2006/relationships/customXml" Target="../ink/ink3411.xml"/><Relationship Id="rId1204" Type="http://schemas.openxmlformats.org/officeDocument/2006/relationships/customXml" Target="../ink/ink3418.xml"/><Relationship Id="rId213" Type="http://schemas.openxmlformats.org/officeDocument/2006/relationships/image" Target="../media/image2532.png"/><Relationship Id="rId420" Type="http://schemas.openxmlformats.org/officeDocument/2006/relationships/customXml" Target="../ink/ink3113.xml"/><Relationship Id="rId658" Type="http://schemas.openxmlformats.org/officeDocument/2006/relationships/customXml" Target="../ink/ink3145.xml"/><Relationship Id="rId865" Type="http://schemas.openxmlformats.org/officeDocument/2006/relationships/image" Target="../media/image2688.png"/><Relationship Id="rId1050" Type="http://schemas.openxmlformats.org/officeDocument/2006/relationships/customXml" Target="../ink/ink3341.xml"/><Relationship Id="rId1288" Type="http://schemas.openxmlformats.org/officeDocument/2006/relationships/customXml" Target="../ink/ink3460.xml"/><Relationship Id="rId725" Type="http://schemas.openxmlformats.org/officeDocument/2006/relationships/image" Target="../media/image2787.png"/><Relationship Id="rId932" Type="http://schemas.openxmlformats.org/officeDocument/2006/relationships/customXml" Target="../ink/ink3282.xml"/><Relationship Id="rId1148" Type="http://schemas.openxmlformats.org/officeDocument/2006/relationships/customXml" Target="../ink/ink3390.xml"/><Relationship Id="rId1355" Type="http://schemas.openxmlformats.org/officeDocument/2006/relationships/customXml" Target="../ink/ink3494.xml"/><Relationship Id="rId157" Type="http://schemas.openxmlformats.org/officeDocument/2006/relationships/image" Target="../media/image2504.png"/><Relationship Id="rId364" Type="http://schemas.openxmlformats.org/officeDocument/2006/relationships/customXml" Target="../ink/ink3085.xml"/><Relationship Id="rId1008" Type="http://schemas.openxmlformats.org/officeDocument/2006/relationships/customXml" Target="../ink/ink3320.xml"/><Relationship Id="rId1215" Type="http://schemas.openxmlformats.org/officeDocument/2006/relationships/image" Target="../media/image3530.png"/><Relationship Id="rId61" Type="http://schemas.openxmlformats.org/officeDocument/2006/relationships/image" Target="../media/image2456.png"/><Relationship Id="rId669" Type="http://schemas.openxmlformats.org/officeDocument/2006/relationships/image" Target="../media/image2760.png"/><Relationship Id="rId876" Type="http://schemas.openxmlformats.org/officeDocument/2006/relationships/customXml" Target="../ink/ink3254.xml"/><Relationship Id="rId1299" Type="http://schemas.openxmlformats.org/officeDocument/2006/relationships/image" Target="../media/image3572.png"/><Relationship Id="rId19" Type="http://schemas.openxmlformats.org/officeDocument/2006/relationships/image" Target="../media/image2435.png"/><Relationship Id="rId224" Type="http://schemas.openxmlformats.org/officeDocument/2006/relationships/customXml" Target="../ink/ink3055.xml"/><Relationship Id="rId431" Type="http://schemas.openxmlformats.org/officeDocument/2006/relationships/image" Target="../media/image2641.png"/><Relationship Id="rId736" Type="http://schemas.openxmlformats.org/officeDocument/2006/relationships/customXml" Target="../ink/ink3184.xml"/><Relationship Id="rId1061" Type="http://schemas.openxmlformats.org/officeDocument/2006/relationships/image" Target="../media/image3453.png"/><Relationship Id="rId1159" Type="http://schemas.openxmlformats.org/officeDocument/2006/relationships/image" Target="../media/image3502.png"/><Relationship Id="rId1366" Type="http://schemas.openxmlformats.org/officeDocument/2006/relationships/image" Target="../media/image3605.png"/><Relationship Id="rId168" Type="http://schemas.openxmlformats.org/officeDocument/2006/relationships/customXml" Target="../ink/ink3027.xml"/><Relationship Id="rId943" Type="http://schemas.openxmlformats.org/officeDocument/2006/relationships/image" Target="../media/image2727.png"/><Relationship Id="rId1019" Type="http://schemas.openxmlformats.org/officeDocument/2006/relationships/image" Target="../media/image3432.png"/><Relationship Id="rId72" Type="http://schemas.openxmlformats.org/officeDocument/2006/relationships/customXml" Target="../ink/ink2979.xml"/><Relationship Id="rId375" Type="http://schemas.openxmlformats.org/officeDocument/2006/relationships/image" Target="../media/image2613.png"/><Relationship Id="rId803" Type="http://schemas.openxmlformats.org/officeDocument/2006/relationships/image" Target="../media/image2589.png"/><Relationship Id="rId1226" Type="http://schemas.openxmlformats.org/officeDocument/2006/relationships/customXml" Target="../ink/ink3429.xml"/><Relationship Id="rId3" Type="http://schemas.openxmlformats.org/officeDocument/2006/relationships/image" Target="../media/image2427.png"/><Relationship Id="rId235" Type="http://schemas.openxmlformats.org/officeDocument/2006/relationships/image" Target="../media/image2543.png"/><Relationship Id="rId442" Type="http://schemas.openxmlformats.org/officeDocument/2006/relationships/customXml" Target="../ink/ink3124.xml"/><Relationship Id="rId887" Type="http://schemas.openxmlformats.org/officeDocument/2006/relationships/image" Target="../media/image2699.png"/><Relationship Id="rId1072" Type="http://schemas.openxmlformats.org/officeDocument/2006/relationships/customXml" Target="../ink/ink3352.xml"/><Relationship Id="rId747" Type="http://schemas.openxmlformats.org/officeDocument/2006/relationships/image" Target="../media/image2561.png"/><Relationship Id="rId954" Type="http://schemas.openxmlformats.org/officeDocument/2006/relationships/customXml" Target="../ink/ink3293.xml"/><Relationship Id="rId83" Type="http://schemas.openxmlformats.org/officeDocument/2006/relationships/image" Target="../media/image2467.png"/><Relationship Id="rId179" Type="http://schemas.openxmlformats.org/officeDocument/2006/relationships/image" Target="../media/image2515.png"/><Relationship Id="rId386" Type="http://schemas.openxmlformats.org/officeDocument/2006/relationships/customXml" Target="../ink/ink3096.xml"/><Relationship Id="rId814" Type="http://schemas.openxmlformats.org/officeDocument/2006/relationships/customXml" Target="../ink/ink3223.xml"/><Relationship Id="rId1237" Type="http://schemas.openxmlformats.org/officeDocument/2006/relationships/image" Target="../media/image3541.png"/><Relationship Id="rId246" Type="http://schemas.openxmlformats.org/officeDocument/2006/relationships/customXml" Target="../ink/ink3066.xml"/><Relationship Id="rId453" Type="http://schemas.openxmlformats.org/officeDocument/2006/relationships/image" Target="../media/image2652.png"/><Relationship Id="rId660" Type="http://schemas.openxmlformats.org/officeDocument/2006/relationships/customXml" Target="../ink/ink3146.xml"/><Relationship Id="rId898" Type="http://schemas.openxmlformats.org/officeDocument/2006/relationships/customXml" Target="../ink/ink3265.xml"/><Relationship Id="rId1083" Type="http://schemas.openxmlformats.org/officeDocument/2006/relationships/image" Target="../media/image3464.png"/><Relationship Id="rId1290" Type="http://schemas.openxmlformats.org/officeDocument/2006/relationships/customXml" Target="../ink/ink3461.xml"/><Relationship Id="rId1304" Type="http://schemas.openxmlformats.org/officeDocument/2006/relationships/customXml" Target="../ink/ink3468.xml"/><Relationship Id="rId106" Type="http://schemas.openxmlformats.org/officeDocument/2006/relationships/customXml" Target="../ink/ink2996.xml"/><Relationship Id="rId758" Type="http://schemas.openxmlformats.org/officeDocument/2006/relationships/customXml" Target="../ink/ink3195.xml"/><Relationship Id="rId965" Type="http://schemas.openxmlformats.org/officeDocument/2006/relationships/image" Target="../media/image2738.png"/><Relationship Id="rId1150" Type="http://schemas.openxmlformats.org/officeDocument/2006/relationships/customXml" Target="../ink/ink3391.xml"/><Relationship Id="rId10" Type="http://schemas.openxmlformats.org/officeDocument/2006/relationships/customXml" Target="../ink/ink2948.xml"/><Relationship Id="rId94" Type="http://schemas.openxmlformats.org/officeDocument/2006/relationships/customXml" Target="../ink/ink2990.xml"/><Relationship Id="rId397" Type="http://schemas.openxmlformats.org/officeDocument/2006/relationships/image" Target="../media/image2624.png"/><Relationship Id="rId825" Type="http://schemas.openxmlformats.org/officeDocument/2006/relationships/image" Target="../media/image2668.png"/><Relationship Id="rId1248" Type="http://schemas.openxmlformats.org/officeDocument/2006/relationships/customXml" Target="../ink/ink3440.xml"/><Relationship Id="rId464" Type="http://schemas.openxmlformats.org/officeDocument/2006/relationships/customXml" Target="../ink/ink3135.xml"/><Relationship Id="rId1010" Type="http://schemas.openxmlformats.org/officeDocument/2006/relationships/customXml" Target="../ink/ink3321.xml"/><Relationship Id="rId1094" Type="http://schemas.openxmlformats.org/officeDocument/2006/relationships/customXml" Target="../ink/ink3363.xml"/><Relationship Id="rId1108" Type="http://schemas.openxmlformats.org/officeDocument/2006/relationships/customXml" Target="../ink/ink3370.xml"/><Relationship Id="rId1315" Type="http://schemas.openxmlformats.org/officeDocument/2006/relationships/image" Target="../media/image3580.png"/><Relationship Id="rId117" Type="http://schemas.openxmlformats.org/officeDocument/2006/relationships/image" Target="../media/image2484.png"/><Relationship Id="rId671" Type="http://schemas.openxmlformats.org/officeDocument/2006/relationships/image" Target="../media/image2761.png"/><Relationship Id="rId769" Type="http://schemas.openxmlformats.org/officeDocument/2006/relationships/image" Target="../media/image2572.png"/><Relationship Id="rId976" Type="http://schemas.openxmlformats.org/officeDocument/2006/relationships/customXml" Target="../ink/ink3304.xml"/><Relationship Id="rId1161" Type="http://schemas.openxmlformats.org/officeDocument/2006/relationships/image" Target="../media/image3503.png"/><Relationship Id="rId1259" Type="http://schemas.openxmlformats.org/officeDocument/2006/relationships/image" Target="../media/image3552.png"/><Relationship Id="rId836" Type="http://schemas.openxmlformats.org/officeDocument/2006/relationships/customXml" Target="../ink/ink3234.xml"/><Relationship Id="rId1021" Type="http://schemas.openxmlformats.org/officeDocument/2006/relationships/image" Target="../media/image3433.png"/><Relationship Id="rId1119" Type="http://schemas.openxmlformats.org/officeDocument/2006/relationships/image" Target="../media/image3482.png"/><Relationship Id="rId903" Type="http://schemas.openxmlformats.org/officeDocument/2006/relationships/image" Target="../media/image2707.png"/><Relationship Id="rId1326" Type="http://schemas.openxmlformats.org/officeDocument/2006/relationships/image" Target="../media/image3585.png"/><Relationship Id="rId32" Type="http://schemas.openxmlformats.org/officeDocument/2006/relationships/customXml" Target="../ink/ink2959.xml"/><Relationship Id="rId181" Type="http://schemas.openxmlformats.org/officeDocument/2006/relationships/image" Target="../media/image2516.png"/><Relationship Id="rId693" Type="http://schemas.openxmlformats.org/officeDocument/2006/relationships/image" Target="../media/image2772.png"/><Relationship Id="rId139" Type="http://schemas.openxmlformats.org/officeDocument/2006/relationships/image" Target="../media/image2495.png"/><Relationship Id="rId346" Type="http://schemas.openxmlformats.org/officeDocument/2006/relationships/customXml" Target="../ink/ink3076.xml"/><Relationship Id="rId760" Type="http://schemas.openxmlformats.org/officeDocument/2006/relationships/customXml" Target="../ink/ink3196.xml"/><Relationship Id="rId998" Type="http://schemas.openxmlformats.org/officeDocument/2006/relationships/customXml" Target="../ink/ink3315.xml"/><Relationship Id="rId1183" Type="http://schemas.openxmlformats.org/officeDocument/2006/relationships/image" Target="../media/image3514.png"/><Relationship Id="rId206" Type="http://schemas.openxmlformats.org/officeDocument/2006/relationships/customXml" Target="../ink/ink3046.xml"/><Relationship Id="rId413" Type="http://schemas.openxmlformats.org/officeDocument/2006/relationships/image" Target="../media/image2632.png"/><Relationship Id="rId858" Type="http://schemas.openxmlformats.org/officeDocument/2006/relationships/customXml" Target="../ink/ink3245.xml"/><Relationship Id="rId1043" Type="http://schemas.openxmlformats.org/officeDocument/2006/relationships/image" Target="../media/image3444.png"/><Relationship Id="rId718" Type="http://schemas.openxmlformats.org/officeDocument/2006/relationships/customXml" Target="../ink/ink3175.xml"/><Relationship Id="rId925" Type="http://schemas.openxmlformats.org/officeDocument/2006/relationships/image" Target="../media/image2718.png"/><Relationship Id="rId1250" Type="http://schemas.openxmlformats.org/officeDocument/2006/relationships/customXml" Target="../ink/ink3441.xml"/><Relationship Id="rId1348" Type="http://schemas.openxmlformats.org/officeDocument/2006/relationships/image" Target="../media/image3596.png"/><Relationship Id="rId1110" Type="http://schemas.openxmlformats.org/officeDocument/2006/relationships/customXml" Target="../ink/ink3371.xml"/><Relationship Id="rId1208" Type="http://schemas.openxmlformats.org/officeDocument/2006/relationships/customXml" Target="../ink/ink3420.xml"/><Relationship Id="rId54" Type="http://schemas.openxmlformats.org/officeDocument/2006/relationships/customXml" Target="../ink/ink2970.xml"/><Relationship Id="rId130" Type="http://schemas.openxmlformats.org/officeDocument/2006/relationships/customXml" Target="../ink/ink3008.xml"/><Relationship Id="rId368" Type="http://schemas.openxmlformats.org/officeDocument/2006/relationships/customXml" Target="../ink/ink3087.xml"/><Relationship Id="rId782" Type="http://schemas.openxmlformats.org/officeDocument/2006/relationships/customXml" Target="../ink/ink3207.xml"/><Relationship Id="rId228" Type="http://schemas.openxmlformats.org/officeDocument/2006/relationships/customXml" Target="../ink/ink3057.xml"/><Relationship Id="rId435" Type="http://schemas.openxmlformats.org/officeDocument/2006/relationships/image" Target="../media/image2643.png"/><Relationship Id="rId1065" Type="http://schemas.openxmlformats.org/officeDocument/2006/relationships/image" Target="../media/image3455.png"/><Relationship Id="rId1272" Type="http://schemas.openxmlformats.org/officeDocument/2006/relationships/customXml" Target="../ink/ink3452.xml"/><Relationship Id="rId947" Type="http://schemas.openxmlformats.org/officeDocument/2006/relationships/image" Target="../media/image2729.png"/><Relationship Id="rId1132" Type="http://schemas.openxmlformats.org/officeDocument/2006/relationships/customXml" Target="../ink/ink3382.xml"/><Relationship Id="rId76" Type="http://schemas.openxmlformats.org/officeDocument/2006/relationships/customXml" Target="../ink/ink2981.xml"/><Relationship Id="rId807" Type="http://schemas.openxmlformats.org/officeDocument/2006/relationships/image" Target="../media/image2591.png"/><Relationship Id="rId152" Type="http://schemas.openxmlformats.org/officeDocument/2006/relationships/customXml" Target="../ink/ink3019.xml"/><Relationship Id="rId457" Type="http://schemas.openxmlformats.org/officeDocument/2006/relationships/image" Target="../media/image2654.png"/><Relationship Id="rId1087" Type="http://schemas.openxmlformats.org/officeDocument/2006/relationships/image" Target="../media/image3466.png"/><Relationship Id="rId1294" Type="http://schemas.openxmlformats.org/officeDocument/2006/relationships/customXml" Target="../ink/ink3463.xml"/><Relationship Id="rId664" Type="http://schemas.openxmlformats.org/officeDocument/2006/relationships/customXml" Target="../ink/ink3148.xml"/><Relationship Id="rId871" Type="http://schemas.openxmlformats.org/officeDocument/2006/relationships/image" Target="../media/image2691.png"/><Relationship Id="rId969" Type="http://schemas.openxmlformats.org/officeDocument/2006/relationships/image" Target="../media/image2740.png"/><Relationship Id="rId731" Type="http://schemas.openxmlformats.org/officeDocument/2006/relationships/image" Target="../media/image2553.png"/><Relationship Id="rId1154" Type="http://schemas.openxmlformats.org/officeDocument/2006/relationships/customXml" Target="../ink/ink3393.xml"/><Relationship Id="rId1361" Type="http://schemas.openxmlformats.org/officeDocument/2006/relationships/customXml" Target="../ink/ink3497.xml"/></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Layout" Target="../slideLayouts/slideLayout7.xml"/><Relationship Id="rId1" Type="http://schemas.openxmlformats.org/officeDocument/2006/relationships/vmlDrawing" Target="../drawings/vmlDrawing20.vml"/><Relationship Id="rId6" Type="http://schemas.openxmlformats.org/officeDocument/2006/relationships/image" Target="../media/image3611.wmf"/><Relationship Id="rId5" Type="http://schemas.openxmlformats.org/officeDocument/2006/relationships/oleObject" Target="../embeddings/oleObject39.bin"/><Relationship Id="rId4" Type="http://schemas.openxmlformats.org/officeDocument/2006/relationships/image" Target="../media/image3610.wmf"/></Relationships>
</file>

<file path=ppt/slides/_rels/slide55.xml.rels><?xml version="1.0" encoding="UTF-8" standalone="yes"?>
<Relationships xmlns="http://schemas.openxmlformats.org/package/2006/relationships"><Relationship Id="rId117" Type="http://schemas.openxmlformats.org/officeDocument/2006/relationships/image" Target="../media/image34760.png"/><Relationship Id="rId21" Type="http://schemas.openxmlformats.org/officeDocument/2006/relationships/image" Target="../media/image34280.png"/><Relationship Id="rId324" Type="http://schemas.openxmlformats.org/officeDocument/2006/relationships/customXml" Target="../ink/ink3665.xml"/><Relationship Id="rId531" Type="http://schemas.openxmlformats.org/officeDocument/2006/relationships/image" Target="../media/image3683.png"/><Relationship Id="rId170" Type="http://schemas.openxmlformats.org/officeDocument/2006/relationships/customXml" Target="../ink/ink3588.xml"/><Relationship Id="rId268" Type="http://schemas.openxmlformats.org/officeDocument/2006/relationships/customXml" Target="../ink/ink3637.xml"/><Relationship Id="rId475" Type="http://schemas.openxmlformats.org/officeDocument/2006/relationships/image" Target="../media/image3655.png"/><Relationship Id="rId32" Type="http://schemas.openxmlformats.org/officeDocument/2006/relationships/customXml" Target="../ink/ink3519.xml"/><Relationship Id="rId128" Type="http://schemas.openxmlformats.org/officeDocument/2006/relationships/customXml" Target="../ink/ink3567.xml"/><Relationship Id="rId335" Type="http://schemas.openxmlformats.org/officeDocument/2006/relationships/image" Target="../media/image35850.png"/><Relationship Id="rId542" Type="http://schemas.openxmlformats.org/officeDocument/2006/relationships/customXml" Target="../ink/ink3774.xml"/><Relationship Id="rId181" Type="http://schemas.openxmlformats.org/officeDocument/2006/relationships/image" Target="../media/image35080.png"/><Relationship Id="rId402" Type="http://schemas.openxmlformats.org/officeDocument/2006/relationships/customXml" Target="../ink/ink3704.xml"/><Relationship Id="rId279" Type="http://schemas.openxmlformats.org/officeDocument/2006/relationships/image" Target="../media/image35570.png"/><Relationship Id="rId486" Type="http://schemas.openxmlformats.org/officeDocument/2006/relationships/customXml" Target="../ink/ink3746.xml"/><Relationship Id="rId43" Type="http://schemas.openxmlformats.org/officeDocument/2006/relationships/image" Target="../media/image34390.png"/><Relationship Id="rId139" Type="http://schemas.openxmlformats.org/officeDocument/2006/relationships/image" Target="../media/image34870.png"/><Relationship Id="rId346" Type="http://schemas.openxmlformats.org/officeDocument/2006/relationships/customXml" Target="../ink/ink3676.xml"/><Relationship Id="rId553" Type="http://schemas.openxmlformats.org/officeDocument/2006/relationships/image" Target="../media/image3694.png"/><Relationship Id="rId192" Type="http://schemas.openxmlformats.org/officeDocument/2006/relationships/customXml" Target="../ink/ink3599.xml"/><Relationship Id="rId206" Type="http://schemas.openxmlformats.org/officeDocument/2006/relationships/customXml" Target="../ink/ink3606.xml"/><Relationship Id="rId413" Type="http://schemas.openxmlformats.org/officeDocument/2006/relationships/image" Target="../media/image3624.png"/><Relationship Id="rId497" Type="http://schemas.openxmlformats.org/officeDocument/2006/relationships/image" Target="../media/image3666.png"/><Relationship Id="rId357" Type="http://schemas.openxmlformats.org/officeDocument/2006/relationships/image" Target="../media/image35960.png"/><Relationship Id="rId54" Type="http://schemas.openxmlformats.org/officeDocument/2006/relationships/customXml" Target="../ink/ink3530.xml"/><Relationship Id="rId217" Type="http://schemas.openxmlformats.org/officeDocument/2006/relationships/image" Target="../media/image35260.png"/><Relationship Id="rId564" Type="http://schemas.openxmlformats.org/officeDocument/2006/relationships/customXml" Target="../ink/ink3785.xml"/><Relationship Id="rId424" Type="http://schemas.openxmlformats.org/officeDocument/2006/relationships/customXml" Target="../ink/ink3715.xml"/><Relationship Id="rId270" Type="http://schemas.openxmlformats.org/officeDocument/2006/relationships/customXml" Target="../ink/ink3638.xml"/><Relationship Id="rId65" Type="http://schemas.openxmlformats.org/officeDocument/2006/relationships/image" Target="../media/image34500.png"/><Relationship Id="rId130" Type="http://schemas.openxmlformats.org/officeDocument/2006/relationships/customXml" Target="../ink/ink3568.xml"/><Relationship Id="rId368" Type="http://schemas.openxmlformats.org/officeDocument/2006/relationships/customXml" Target="../ink/ink3687.xml"/><Relationship Id="rId575" Type="http://schemas.openxmlformats.org/officeDocument/2006/relationships/image" Target="../media/image3705.png"/><Relationship Id="rId228" Type="http://schemas.openxmlformats.org/officeDocument/2006/relationships/customXml" Target="../ink/ink3617.xml"/><Relationship Id="rId435" Type="http://schemas.openxmlformats.org/officeDocument/2006/relationships/image" Target="../media/image3635.png"/><Relationship Id="rId281" Type="http://schemas.openxmlformats.org/officeDocument/2006/relationships/image" Target="../media/image35580.png"/><Relationship Id="rId502" Type="http://schemas.openxmlformats.org/officeDocument/2006/relationships/customXml" Target="../ink/ink3754.xml"/><Relationship Id="rId76" Type="http://schemas.openxmlformats.org/officeDocument/2006/relationships/customXml" Target="../ink/ink3541.xml"/><Relationship Id="rId141" Type="http://schemas.openxmlformats.org/officeDocument/2006/relationships/image" Target="../media/image34880.png"/><Relationship Id="rId379" Type="http://schemas.openxmlformats.org/officeDocument/2006/relationships/image" Target="../media/image36070.png"/><Relationship Id="rId586" Type="http://schemas.openxmlformats.org/officeDocument/2006/relationships/customXml" Target="../ink/ink3796.xml"/><Relationship Id="rId7" Type="http://schemas.openxmlformats.org/officeDocument/2006/relationships/image" Target="../media/image34210.png"/><Relationship Id="rId239" Type="http://schemas.openxmlformats.org/officeDocument/2006/relationships/image" Target="../media/image35370.png"/><Relationship Id="rId446" Type="http://schemas.openxmlformats.org/officeDocument/2006/relationships/customXml" Target="../ink/ink3726.xml"/><Relationship Id="rId292" Type="http://schemas.openxmlformats.org/officeDocument/2006/relationships/customXml" Target="../ink/ink3649.xml"/><Relationship Id="rId306" Type="http://schemas.openxmlformats.org/officeDocument/2006/relationships/customXml" Target="../ink/ink3656.xml"/><Relationship Id="rId87" Type="http://schemas.openxmlformats.org/officeDocument/2006/relationships/image" Target="../media/image34610.png"/><Relationship Id="rId513" Type="http://schemas.openxmlformats.org/officeDocument/2006/relationships/image" Target="../media/image3674.png"/><Relationship Id="rId597" Type="http://schemas.openxmlformats.org/officeDocument/2006/relationships/image" Target="../media/image3716.png"/><Relationship Id="rId152" Type="http://schemas.openxmlformats.org/officeDocument/2006/relationships/customXml" Target="../ink/ink3579.xml"/><Relationship Id="rId457" Type="http://schemas.openxmlformats.org/officeDocument/2006/relationships/image" Target="../media/image3646.png"/><Relationship Id="rId261" Type="http://schemas.openxmlformats.org/officeDocument/2006/relationships/image" Target="../media/image35480.png"/><Relationship Id="rId499" Type="http://schemas.openxmlformats.org/officeDocument/2006/relationships/image" Target="../media/image3667.png"/><Relationship Id="rId14" Type="http://schemas.openxmlformats.org/officeDocument/2006/relationships/customXml" Target="../ink/ink3510.xml"/><Relationship Id="rId56" Type="http://schemas.openxmlformats.org/officeDocument/2006/relationships/customXml" Target="../ink/ink3531.xml"/><Relationship Id="rId317" Type="http://schemas.openxmlformats.org/officeDocument/2006/relationships/image" Target="../media/image35760.png"/><Relationship Id="rId359" Type="http://schemas.openxmlformats.org/officeDocument/2006/relationships/image" Target="../media/image35970.png"/><Relationship Id="rId524" Type="http://schemas.openxmlformats.org/officeDocument/2006/relationships/customXml" Target="../ink/ink3765.xml"/><Relationship Id="rId566" Type="http://schemas.openxmlformats.org/officeDocument/2006/relationships/customXml" Target="../ink/ink3786.xml"/><Relationship Id="rId98" Type="http://schemas.openxmlformats.org/officeDocument/2006/relationships/customXml" Target="../ink/ink3552.xml"/><Relationship Id="rId121" Type="http://schemas.openxmlformats.org/officeDocument/2006/relationships/image" Target="../media/image34780.png"/><Relationship Id="rId163" Type="http://schemas.openxmlformats.org/officeDocument/2006/relationships/image" Target="../media/image34990.png"/><Relationship Id="rId219" Type="http://schemas.openxmlformats.org/officeDocument/2006/relationships/image" Target="../media/image35270.png"/><Relationship Id="rId370" Type="http://schemas.openxmlformats.org/officeDocument/2006/relationships/customXml" Target="../ink/ink3688.xml"/><Relationship Id="rId426" Type="http://schemas.openxmlformats.org/officeDocument/2006/relationships/customXml" Target="../ink/ink3716.xml"/><Relationship Id="rId230" Type="http://schemas.openxmlformats.org/officeDocument/2006/relationships/customXml" Target="../ink/ink3618.xml"/><Relationship Id="rId468" Type="http://schemas.openxmlformats.org/officeDocument/2006/relationships/customXml" Target="../ink/ink3737.xml"/><Relationship Id="rId25" Type="http://schemas.openxmlformats.org/officeDocument/2006/relationships/image" Target="../media/image34300.png"/><Relationship Id="rId67" Type="http://schemas.openxmlformats.org/officeDocument/2006/relationships/image" Target="../media/image34510.png"/><Relationship Id="rId272" Type="http://schemas.openxmlformats.org/officeDocument/2006/relationships/customXml" Target="../ink/ink3639.xml"/><Relationship Id="rId328" Type="http://schemas.openxmlformats.org/officeDocument/2006/relationships/customXml" Target="../ink/ink3667.xml"/><Relationship Id="rId535" Type="http://schemas.openxmlformats.org/officeDocument/2006/relationships/image" Target="../media/image3685.png"/><Relationship Id="rId577" Type="http://schemas.openxmlformats.org/officeDocument/2006/relationships/image" Target="../media/image3706.png"/><Relationship Id="rId132" Type="http://schemas.openxmlformats.org/officeDocument/2006/relationships/customXml" Target="../ink/ink3569.xml"/><Relationship Id="rId174" Type="http://schemas.openxmlformats.org/officeDocument/2006/relationships/customXml" Target="../ink/ink3590.xml"/><Relationship Id="rId381" Type="http://schemas.openxmlformats.org/officeDocument/2006/relationships/image" Target="../media/image36080.png"/><Relationship Id="rId241" Type="http://schemas.openxmlformats.org/officeDocument/2006/relationships/image" Target="../media/image35380.png"/><Relationship Id="rId437" Type="http://schemas.openxmlformats.org/officeDocument/2006/relationships/image" Target="../media/image3636.png"/><Relationship Id="rId479" Type="http://schemas.openxmlformats.org/officeDocument/2006/relationships/image" Target="../media/image3657.png"/><Relationship Id="rId36" Type="http://schemas.openxmlformats.org/officeDocument/2006/relationships/customXml" Target="../ink/ink3521.xml"/><Relationship Id="rId283" Type="http://schemas.openxmlformats.org/officeDocument/2006/relationships/image" Target="../media/image35590.png"/><Relationship Id="rId339" Type="http://schemas.openxmlformats.org/officeDocument/2006/relationships/image" Target="../media/image35870.png"/><Relationship Id="rId490" Type="http://schemas.openxmlformats.org/officeDocument/2006/relationships/customXml" Target="../ink/ink3748.xml"/><Relationship Id="rId504" Type="http://schemas.openxmlformats.org/officeDocument/2006/relationships/customXml" Target="../ink/ink3755.xml"/><Relationship Id="rId546" Type="http://schemas.openxmlformats.org/officeDocument/2006/relationships/customXml" Target="../ink/ink3776.xml"/><Relationship Id="rId78" Type="http://schemas.openxmlformats.org/officeDocument/2006/relationships/customXml" Target="../ink/ink3542.xml"/><Relationship Id="rId101" Type="http://schemas.openxmlformats.org/officeDocument/2006/relationships/image" Target="../media/image34680.png"/><Relationship Id="rId143" Type="http://schemas.openxmlformats.org/officeDocument/2006/relationships/image" Target="../media/image34890.png"/><Relationship Id="rId185" Type="http://schemas.openxmlformats.org/officeDocument/2006/relationships/image" Target="../media/image35100.png"/><Relationship Id="rId350" Type="http://schemas.openxmlformats.org/officeDocument/2006/relationships/customXml" Target="../ink/ink3678.xml"/><Relationship Id="rId406" Type="http://schemas.openxmlformats.org/officeDocument/2006/relationships/customXml" Target="../ink/ink3706.xml"/><Relationship Id="rId588" Type="http://schemas.openxmlformats.org/officeDocument/2006/relationships/customXml" Target="../ink/ink3797.xml"/><Relationship Id="rId9" Type="http://schemas.openxmlformats.org/officeDocument/2006/relationships/image" Target="../media/image34220.png"/><Relationship Id="rId210" Type="http://schemas.openxmlformats.org/officeDocument/2006/relationships/customXml" Target="../ink/ink3608.xml"/><Relationship Id="rId392" Type="http://schemas.openxmlformats.org/officeDocument/2006/relationships/customXml" Target="../ink/ink3699.xml"/><Relationship Id="rId448" Type="http://schemas.openxmlformats.org/officeDocument/2006/relationships/customXml" Target="../ink/ink3727.xml"/><Relationship Id="rId252" Type="http://schemas.openxmlformats.org/officeDocument/2006/relationships/customXml" Target="../ink/ink3629.xml"/><Relationship Id="rId294" Type="http://schemas.openxmlformats.org/officeDocument/2006/relationships/customXml" Target="../ink/ink3650.xml"/><Relationship Id="rId308" Type="http://schemas.openxmlformats.org/officeDocument/2006/relationships/customXml" Target="../ink/ink3657.xml"/><Relationship Id="rId515" Type="http://schemas.openxmlformats.org/officeDocument/2006/relationships/image" Target="../media/image3675.png"/><Relationship Id="rId47" Type="http://schemas.openxmlformats.org/officeDocument/2006/relationships/image" Target="../media/image34410.png"/><Relationship Id="rId89" Type="http://schemas.openxmlformats.org/officeDocument/2006/relationships/image" Target="../media/image34620.png"/><Relationship Id="rId112" Type="http://schemas.openxmlformats.org/officeDocument/2006/relationships/customXml" Target="../ink/ink3559.xml"/><Relationship Id="rId154" Type="http://schemas.openxmlformats.org/officeDocument/2006/relationships/customXml" Target="../ink/ink3580.xml"/><Relationship Id="rId361" Type="http://schemas.openxmlformats.org/officeDocument/2006/relationships/image" Target="../media/image35980.png"/><Relationship Id="rId557" Type="http://schemas.openxmlformats.org/officeDocument/2006/relationships/image" Target="../media/image3696.png"/><Relationship Id="rId599" Type="http://schemas.openxmlformats.org/officeDocument/2006/relationships/image" Target="../media/image3717.png"/><Relationship Id="rId196" Type="http://schemas.openxmlformats.org/officeDocument/2006/relationships/customXml" Target="../ink/ink3601.xml"/><Relationship Id="rId417" Type="http://schemas.openxmlformats.org/officeDocument/2006/relationships/image" Target="../media/image3626.png"/><Relationship Id="rId459" Type="http://schemas.openxmlformats.org/officeDocument/2006/relationships/image" Target="../media/image3647.png"/><Relationship Id="rId16" Type="http://schemas.openxmlformats.org/officeDocument/2006/relationships/customXml" Target="../ink/ink3511.xml"/><Relationship Id="rId221" Type="http://schemas.openxmlformats.org/officeDocument/2006/relationships/image" Target="../media/image35280.png"/><Relationship Id="rId263" Type="http://schemas.openxmlformats.org/officeDocument/2006/relationships/image" Target="../media/image35490.png"/><Relationship Id="rId319" Type="http://schemas.openxmlformats.org/officeDocument/2006/relationships/image" Target="../media/image35770.png"/><Relationship Id="rId470" Type="http://schemas.openxmlformats.org/officeDocument/2006/relationships/customXml" Target="../ink/ink3738.xml"/><Relationship Id="rId526" Type="http://schemas.openxmlformats.org/officeDocument/2006/relationships/customXml" Target="../ink/ink3766.xml"/><Relationship Id="rId58" Type="http://schemas.openxmlformats.org/officeDocument/2006/relationships/customXml" Target="../ink/ink3532.xml"/><Relationship Id="rId123" Type="http://schemas.openxmlformats.org/officeDocument/2006/relationships/image" Target="../media/image34790.png"/><Relationship Id="rId330" Type="http://schemas.openxmlformats.org/officeDocument/2006/relationships/customXml" Target="../ink/ink3668.xml"/><Relationship Id="rId568" Type="http://schemas.openxmlformats.org/officeDocument/2006/relationships/customXml" Target="../ink/ink3787.xml"/><Relationship Id="rId165" Type="http://schemas.openxmlformats.org/officeDocument/2006/relationships/image" Target="../media/image35000.png"/><Relationship Id="rId372" Type="http://schemas.openxmlformats.org/officeDocument/2006/relationships/customXml" Target="../ink/ink3689.xml"/><Relationship Id="rId428" Type="http://schemas.openxmlformats.org/officeDocument/2006/relationships/customXml" Target="../ink/ink3717.xml"/><Relationship Id="rId232" Type="http://schemas.openxmlformats.org/officeDocument/2006/relationships/customXml" Target="../ink/ink3619.xml"/><Relationship Id="rId274" Type="http://schemas.openxmlformats.org/officeDocument/2006/relationships/customXml" Target="../ink/ink3640.xml"/><Relationship Id="rId481" Type="http://schemas.openxmlformats.org/officeDocument/2006/relationships/image" Target="../media/image3658.png"/><Relationship Id="rId27" Type="http://schemas.openxmlformats.org/officeDocument/2006/relationships/image" Target="../media/image34310.png"/><Relationship Id="rId69" Type="http://schemas.openxmlformats.org/officeDocument/2006/relationships/image" Target="../media/image34520.png"/><Relationship Id="rId134" Type="http://schemas.openxmlformats.org/officeDocument/2006/relationships/customXml" Target="../ink/ink3570.xml"/><Relationship Id="rId537" Type="http://schemas.openxmlformats.org/officeDocument/2006/relationships/image" Target="../media/image3686.png"/><Relationship Id="rId579" Type="http://schemas.openxmlformats.org/officeDocument/2006/relationships/image" Target="../media/image3707.png"/><Relationship Id="rId80" Type="http://schemas.openxmlformats.org/officeDocument/2006/relationships/customXml" Target="../ink/ink3543.xml"/><Relationship Id="rId176" Type="http://schemas.openxmlformats.org/officeDocument/2006/relationships/customXml" Target="../ink/ink3591.xml"/><Relationship Id="rId341" Type="http://schemas.openxmlformats.org/officeDocument/2006/relationships/image" Target="../media/image35880.png"/><Relationship Id="rId383" Type="http://schemas.openxmlformats.org/officeDocument/2006/relationships/image" Target="../media/image36090.png"/><Relationship Id="rId439" Type="http://schemas.openxmlformats.org/officeDocument/2006/relationships/image" Target="../media/image3637.png"/><Relationship Id="rId590" Type="http://schemas.openxmlformats.org/officeDocument/2006/relationships/customXml" Target="../ink/ink3798.xml"/><Relationship Id="rId201" Type="http://schemas.openxmlformats.org/officeDocument/2006/relationships/image" Target="../media/image35180.png"/><Relationship Id="rId243" Type="http://schemas.openxmlformats.org/officeDocument/2006/relationships/image" Target="../media/image35390.png"/><Relationship Id="rId285" Type="http://schemas.openxmlformats.org/officeDocument/2006/relationships/image" Target="../media/image35600.png"/><Relationship Id="rId450" Type="http://schemas.openxmlformats.org/officeDocument/2006/relationships/customXml" Target="../ink/ink3728.xml"/><Relationship Id="rId506" Type="http://schemas.openxmlformats.org/officeDocument/2006/relationships/customXml" Target="../ink/ink3756.xml"/><Relationship Id="rId38" Type="http://schemas.openxmlformats.org/officeDocument/2006/relationships/customXml" Target="../ink/ink3522.xml"/><Relationship Id="rId103" Type="http://schemas.openxmlformats.org/officeDocument/2006/relationships/image" Target="../media/image34690.png"/><Relationship Id="rId310" Type="http://schemas.openxmlformats.org/officeDocument/2006/relationships/customXml" Target="../ink/ink3658.xml"/><Relationship Id="rId492" Type="http://schemas.openxmlformats.org/officeDocument/2006/relationships/customXml" Target="../ink/ink3749.xml"/><Relationship Id="rId548" Type="http://schemas.openxmlformats.org/officeDocument/2006/relationships/customXml" Target="../ink/ink3777.xml"/><Relationship Id="rId91" Type="http://schemas.openxmlformats.org/officeDocument/2006/relationships/image" Target="../media/image34630.png"/><Relationship Id="rId145" Type="http://schemas.openxmlformats.org/officeDocument/2006/relationships/image" Target="../media/image34900.png"/><Relationship Id="rId187" Type="http://schemas.openxmlformats.org/officeDocument/2006/relationships/image" Target="../media/image35110.png"/><Relationship Id="rId352" Type="http://schemas.openxmlformats.org/officeDocument/2006/relationships/customXml" Target="../ink/ink3679.xml"/><Relationship Id="rId394" Type="http://schemas.openxmlformats.org/officeDocument/2006/relationships/customXml" Target="../ink/ink3700.xml"/><Relationship Id="rId408" Type="http://schemas.openxmlformats.org/officeDocument/2006/relationships/customXml" Target="../ink/ink3707.xml"/><Relationship Id="rId212" Type="http://schemas.openxmlformats.org/officeDocument/2006/relationships/customXml" Target="../ink/ink3609.xml"/><Relationship Id="rId254" Type="http://schemas.openxmlformats.org/officeDocument/2006/relationships/customXml" Target="../ink/ink3630.xml"/><Relationship Id="rId49" Type="http://schemas.openxmlformats.org/officeDocument/2006/relationships/image" Target="../media/image34420.png"/><Relationship Id="rId114" Type="http://schemas.openxmlformats.org/officeDocument/2006/relationships/customXml" Target="../ink/ink3560.xml"/><Relationship Id="rId296" Type="http://schemas.openxmlformats.org/officeDocument/2006/relationships/customXml" Target="../ink/ink3651.xml"/><Relationship Id="rId461" Type="http://schemas.openxmlformats.org/officeDocument/2006/relationships/image" Target="../media/image3648.png"/><Relationship Id="rId517" Type="http://schemas.openxmlformats.org/officeDocument/2006/relationships/image" Target="../media/image3676.png"/><Relationship Id="rId559" Type="http://schemas.openxmlformats.org/officeDocument/2006/relationships/image" Target="../media/image3697.png"/><Relationship Id="rId60" Type="http://schemas.openxmlformats.org/officeDocument/2006/relationships/customXml" Target="../ink/ink3533.xml"/><Relationship Id="rId156" Type="http://schemas.openxmlformats.org/officeDocument/2006/relationships/customXml" Target="../ink/ink3581.xml"/><Relationship Id="rId198" Type="http://schemas.openxmlformats.org/officeDocument/2006/relationships/customXml" Target="../ink/ink3602.xml"/><Relationship Id="rId321" Type="http://schemas.openxmlformats.org/officeDocument/2006/relationships/image" Target="../media/image35780.png"/><Relationship Id="rId363" Type="http://schemas.openxmlformats.org/officeDocument/2006/relationships/image" Target="../media/image35990.png"/><Relationship Id="rId419" Type="http://schemas.openxmlformats.org/officeDocument/2006/relationships/image" Target="../media/image3627.png"/><Relationship Id="rId570" Type="http://schemas.openxmlformats.org/officeDocument/2006/relationships/customXml" Target="../ink/ink3788.xml"/><Relationship Id="rId223" Type="http://schemas.openxmlformats.org/officeDocument/2006/relationships/image" Target="../media/image35290.png"/><Relationship Id="rId430" Type="http://schemas.openxmlformats.org/officeDocument/2006/relationships/customXml" Target="../ink/ink3718.xml"/><Relationship Id="rId18" Type="http://schemas.openxmlformats.org/officeDocument/2006/relationships/customXml" Target="../ink/ink3512.xml"/><Relationship Id="rId265" Type="http://schemas.openxmlformats.org/officeDocument/2006/relationships/image" Target="../media/image35500.png"/><Relationship Id="rId472" Type="http://schemas.openxmlformats.org/officeDocument/2006/relationships/customXml" Target="../ink/ink3739.xml"/><Relationship Id="rId528" Type="http://schemas.openxmlformats.org/officeDocument/2006/relationships/customXml" Target="../ink/ink3767.xml"/><Relationship Id="rId125" Type="http://schemas.openxmlformats.org/officeDocument/2006/relationships/image" Target="../media/image34800.png"/><Relationship Id="rId167" Type="http://schemas.openxmlformats.org/officeDocument/2006/relationships/image" Target="../media/image35010.png"/><Relationship Id="rId332" Type="http://schemas.openxmlformats.org/officeDocument/2006/relationships/customXml" Target="../ink/ink3669.xml"/><Relationship Id="rId374" Type="http://schemas.openxmlformats.org/officeDocument/2006/relationships/customXml" Target="../ink/ink3690.xml"/><Relationship Id="rId581" Type="http://schemas.openxmlformats.org/officeDocument/2006/relationships/image" Target="../media/image3708.png"/><Relationship Id="rId71" Type="http://schemas.openxmlformats.org/officeDocument/2006/relationships/image" Target="../media/image34530.png"/><Relationship Id="rId234" Type="http://schemas.openxmlformats.org/officeDocument/2006/relationships/customXml" Target="../ink/ink3620.xml"/><Relationship Id="rId2" Type="http://schemas.openxmlformats.org/officeDocument/2006/relationships/customXml" Target="../ink/ink3504.xml"/><Relationship Id="rId29" Type="http://schemas.openxmlformats.org/officeDocument/2006/relationships/image" Target="../media/image34320.png"/><Relationship Id="rId276" Type="http://schemas.openxmlformats.org/officeDocument/2006/relationships/customXml" Target="../ink/ink3641.xml"/><Relationship Id="rId441" Type="http://schemas.openxmlformats.org/officeDocument/2006/relationships/image" Target="../media/image3638.png"/><Relationship Id="rId483" Type="http://schemas.openxmlformats.org/officeDocument/2006/relationships/image" Target="../media/image3659.png"/><Relationship Id="rId539" Type="http://schemas.openxmlformats.org/officeDocument/2006/relationships/image" Target="../media/image3687.png"/><Relationship Id="rId40" Type="http://schemas.openxmlformats.org/officeDocument/2006/relationships/customXml" Target="../ink/ink3523.xml"/><Relationship Id="rId136" Type="http://schemas.openxmlformats.org/officeDocument/2006/relationships/customXml" Target="../ink/ink3571.xml"/><Relationship Id="rId178" Type="http://schemas.openxmlformats.org/officeDocument/2006/relationships/customXml" Target="../ink/ink3592.xml"/><Relationship Id="rId301" Type="http://schemas.openxmlformats.org/officeDocument/2006/relationships/image" Target="../media/image35680.png"/><Relationship Id="rId343" Type="http://schemas.openxmlformats.org/officeDocument/2006/relationships/image" Target="../media/image35890.png"/><Relationship Id="rId550" Type="http://schemas.openxmlformats.org/officeDocument/2006/relationships/customXml" Target="../ink/ink3778.xml"/><Relationship Id="rId82" Type="http://schemas.openxmlformats.org/officeDocument/2006/relationships/customXml" Target="../ink/ink3544.xml"/><Relationship Id="rId203" Type="http://schemas.openxmlformats.org/officeDocument/2006/relationships/image" Target="../media/image35190.png"/><Relationship Id="rId385" Type="http://schemas.openxmlformats.org/officeDocument/2006/relationships/image" Target="../media/image3610.png"/><Relationship Id="rId592" Type="http://schemas.openxmlformats.org/officeDocument/2006/relationships/customXml" Target="../ink/ink3799.xml"/><Relationship Id="rId245" Type="http://schemas.openxmlformats.org/officeDocument/2006/relationships/image" Target="../media/image35400.png"/><Relationship Id="rId287" Type="http://schemas.openxmlformats.org/officeDocument/2006/relationships/image" Target="../media/image35610.png"/><Relationship Id="rId410" Type="http://schemas.openxmlformats.org/officeDocument/2006/relationships/customXml" Target="../ink/ink3708.xml"/><Relationship Id="rId452" Type="http://schemas.openxmlformats.org/officeDocument/2006/relationships/customXml" Target="../ink/ink3729.xml"/><Relationship Id="rId494" Type="http://schemas.openxmlformats.org/officeDocument/2006/relationships/customXml" Target="../ink/ink3750.xml"/><Relationship Id="rId508" Type="http://schemas.openxmlformats.org/officeDocument/2006/relationships/customXml" Target="../ink/ink3757.xml"/><Relationship Id="rId105" Type="http://schemas.openxmlformats.org/officeDocument/2006/relationships/image" Target="../media/image34700.png"/><Relationship Id="rId147" Type="http://schemas.openxmlformats.org/officeDocument/2006/relationships/image" Target="../media/image34910.png"/><Relationship Id="rId312" Type="http://schemas.openxmlformats.org/officeDocument/2006/relationships/customXml" Target="../ink/ink3659.xml"/><Relationship Id="rId354" Type="http://schemas.openxmlformats.org/officeDocument/2006/relationships/customXml" Target="../ink/ink3680.xml"/><Relationship Id="rId51" Type="http://schemas.openxmlformats.org/officeDocument/2006/relationships/image" Target="../media/image34430.png"/><Relationship Id="rId93" Type="http://schemas.openxmlformats.org/officeDocument/2006/relationships/image" Target="../media/image34640.png"/><Relationship Id="rId189" Type="http://schemas.openxmlformats.org/officeDocument/2006/relationships/image" Target="../media/image35120.png"/><Relationship Id="rId396" Type="http://schemas.openxmlformats.org/officeDocument/2006/relationships/customXml" Target="../ink/ink3701.xml"/><Relationship Id="rId561" Type="http://schemas.openxmlformats.org/officeDocument/2006/relationships/image" Target="../media/image3698.png"/><Relationship Id="rId214" Type="http://schemas.openxmlformats.org/officeDocument/2006/relationships/customXml" Target="../ink/ink3610.xml"/><Relationship Id="rId256" Type="http://schemas.openxmlformats.org/officeDocument/2006/relationships/customXml" Target="../ink/ink3631.xml"/><Relationship Id="rId298" Type="http://schemas.openxmlformats.org/officeDocument/2006/relationships/customXml" Target="../ink/ink3652.xml"/><Relationship Id="rId421" Type="http://schemas.openxmlformats.org/officeDocument/2006/relationships/image" Target="../media/image3628.png"/><Relationship Id="rId463" Type="http://schemas.openxmlformats.org/officeDocument/2006/relationships/image" Target="../media/image3649.png"/><Relationship Id="rId519" Type="http://schemas.openxmlformats.org/officeDocument/2006/relationships/image" Target="../media/image3677.png"/><Relationship Id="rId116" Type="http://schemas.openxmlformats.org/officeDocument/2006/relationships/customXml" Target="../ink/ink3561.xml"/><Relationship Id="rId158" Type="http://schemas.openxmlformats.org/officeDocument/2006/relationships/customXml" Target="../ink/ink3582.xml"/><Relationship Id="rId323" Type="http://schemas.openxmlformats.org/officeDocument/2006/relationships/image" Target="../media/image35790.png"/><Relationship Id="rId530" Type="http://schemas.openxmlformats.org/officeDocument/2006/relationships/customXml" Target="../ink/ink3768.xml"/><Relationship Id="rId20" Type="http://schemas.openxmlformats.org/officeDocument/2006/relationships/customXml" Target="../ink/ink3513.xml"/><Relationship Id="rId62" Type="http://schemas.openxmlformats.org/officeDocument/2006/relationships/customXml" Target="../ink/ink3534.xml"/><Relationship Id="rId365" Type="http://schemas.openxmlformats.org/officeDocument/2006/relationships/image" Target="../media/image36000.png"/><Relationship Id="rId572" Type="http://schemas.openxmlformats.org/officeDocument/2006/relationships/customXml" Target="../ink/ink3789.xml"/><Relationship Id="rId225" Type="http://schemas.openxmlformats.org/officeDocument/2006/relationships/image" Target="../media/image35300.png"/><Relationship Id="rId267" Type="http://schemas.openxmlformats.org/officeDocument/2006/relationships/image" Target="../media/image35510.png"/><Relationship Id="rId432" Type="http://schemas.openxmlformats.org/officeDocument/2006/relationships/customXml" Target="../ink/ink3719.xml"/><Relationship Id="rId474" Type="http://schemas.openxmlformats.org/officeDocument/2006/relationships/customXml" Target="../ink/ink3740.xml"/><Relationship Id="rId127" Type="http://schemas.openxmlformats.org/officeDocument/2006/relationships/image" Target="../media/image34810.png"/><Relationship Id="rId31" Type="http://schemas.openxmlformats.org/officeDocument/2006/relationships/image" Target="../media/image34330.png"/><Relationship Id="rId73" Type="http://schemas.openxmlformats.org/officeDocument/2006/relationships/image" Target="../media/image34540.png"/><Relationship Id="rId169" Type="http://schemas.openxmlformats.org/officeDocument/2006/relationships/image" Target="../media/image35020.png"/><Relationship Id="rId334" Type="http://schemas.openxmlformats.org/officeDocument/2006/relationships/customXml" Target="../ink/ink3670.xml"/><Relationship Id="rId376" Type="http://schemas.openxmlformats.org/officeDocument/2006/relationships/customXml" Target="../ink/ink3691.xml"/><Relationship Id="rId541" Type="http://schemas.openxmlformats.org/officeDocument/2006/relationships/image" Target="../media/image3688.png"/><Relationship Id="rId583" Type="http://schemas.openxmlformats.org/officeDocument/2006/relationships/image" Target="../media/image3709.png"/><Relationship Id="rId4" Type="http://schemas.openxmlformats.org/officeDocument/2006/relationships/customXml" Target="../ink/ink3505.xml"/><Relationship Id="rId180" Type="http://schemas.openxmlformats.org/officeDocument/2006/relationships/customXml" Target="../ink/ink3593.xml"/><Relationship Id="rId236" Type="http://schemas.openxmlformats.org/officeDocument/2006/relationships/customXml" Target="../ink/ink3621.xml"/><Relationship Id="rId278" Type="http://schemas.openxmlformats.org/officeDocument/2006/relationships/customXml" Target="../ink/ink3642.xml"/><Relationship Id="rId401" Type="http://schemas.openxmlformats.org/officeDocument/2006/relationships/image" Target="../media/image3618.png"/><Relationship Id="rId443" Type="http://schemas.openxmlformats.org/officeDocument/2006/relationships/image" Target="../media/image3639.png"/><Relationship Id="rId303" Type="http://schemas.openxmlformats.org/officeDocument/2006/relationships/image" Target="../media/image35690.png"/><Relationship Id="rId485" Type="http://schemas.openxmlformats.org/officeDocument/2006/relationships/image" Target="../media/image3660.png"/><Relationship Id="rId42" Type="http://schemas.openxmlformats.org/officeDocument/2006/relationships/customXml" Target="../ink/ink3524.xml"/><Relationship Id="rId84" Type="http://schemas.openxmlformats.org/officeDocument/2006/relationships/customXml" Target="../ink/ink3545.xml"/><Relationship Id="rId138" Type="http://schemas.openxmlformats.org/officeDocument/2006/relationships/customXml" Target="../ink/ink3572.xml"/><Relationship Id="rId345" Type="http://schemas.openxmlformats.org/officeDocument/2006/relationships/image" Target="../media/image35900.png"/><Relationship Id="rId387" Type="http://schemas.openxmlformats.org/officeDocument/2006/relationships/image" Target="../media/image3611.png"/><Relationship Id="rId510" Type="http://schemas.openxmlformats.org/officeDocument/2006/relationships/customXml" Target="../ink/ink3758.xml"/><Relationship Id="rId552" Type="http://schemas.openxmlformats.org/officeDocument/2006/relationships/customXml" Target="../ink/ink3779.xml"/><Relationship Id="rId594" Type="http://schemas.openxmlformats.org/officeDocument/2006/relationships/customXml" Target="../ink/ink3800.xml"/><Relationship Id="rId191" Type="http://schemas.openxmlformats.org/officeDocument/2006/relationships/image" Target="../media/image35130.png"/><Relationship Id="rId205" Type="http://schemas.openxmlformats.org/officeDocument/2006/relationships/image" Target="../media/image35200.png"/><Relationship Id="rId247" Type="http://schemas.openxmlformats.org/officeDocument/2006/relationships/image" Target="../media/image35410.png"/><Relationship Id="rId412" Type="http://schemas.openxmlformats.org/officeDocument/2006/relationships/customXml" Target="../ink/ink3709.xml"/><Relationship Id="rId107" Type="http://schemas.openxmlformats.org/officeDocument/2006/relationships/image" Target="../media/image34710.png"/><Relationship Id="rId289" Type="http://schemas.openxmlformats.org/officeDocument/2006/relationships/image" Target="../media/image35620.png"/><Relationship Id="rId454" Type="http://schemas.openxmlformats.org/officeDocument/2006/relationships/customXml" Target="../ink/ink3730.xml"/><Relationship Id="rId496" Type="http://schemas.openxmlformats.org/officeDocument/2006/relationships/customXml" Target="../ink/ink3751.xml"/><Relationship Id="rId11" Type="http://schemas.openxmlformats.org/officeDocument/2006/relationships/image" Target="../media/image34230.png"/><Relationship Id="rId53" Type="http://schemas.openxmlformats.org/officeDocument/2006/relationships/image" Target="../media/image34440.png"/><Relationship Id="rId149" Type="http://schemas.openxmlformats.org/officeDocument/2006/relationships/image" Target="../media/image34920.png"/><Relationship Id="rId314" Type="http://schemas.openxmlformats.org/officeDocument/2006/relationships/customXml" Target="../ink/ink3660.xml"/><Relationship Id="rId356" Type="http://schemas.openxmlformats.org/officeDocument/2006/relationships/customXml" Target="../ink/ink3681.xml"/><Relationship Id="rId398" Type="http://schemas.openxmlformats.org/officeDocument/2006/relationships/customXml" Target="../ink/ink3702.xml"/><Relationship Id="rId521" Type="http://schemas.openxmlformats.org/officeDocument/2006/relationships/image" Target="../media/image3678.png"/><Relationship Id="rId563" Type="http://schemas.openxmlformats.org/officeDocument/2006/relationships/image" Target="../media/image3699.png"/><Relationship Id="rId95" Type="http://schemas.openxmlformats.org/officeDocument/2006/relationships/image" Target="../media/image34650.png"/><Relationship Id="rId160" Type="http://schemas.openxmlformats.org/officeDocument/2006/relationships/customXml" Target="../ink/ink3583.xml"/><Relationship Id="rId216" Type="http://schemas.openxmlformats.org/officeDocument/2006/relationships/customXml" Target="../ink/ink3611.xml"/><Relationship Id="rId423" Type="http://schemas.openxmlformats.org/officeDocument/2006/relationships/image" Target="../media/image3629.png"/><Relationship Id="rId258" Type="http://schemas.openxmlformats.org/officeDocument/2006/relationships/customXml" Target="../ink/ink3632.xml"/><Relationship Id="rId465" Type="http://schemas.openxmlformats.org/officeDocument/2006/relationships/image" Target="../media/image3650.png"/><Relationship Id="rId22" Type="http://schemas.openxmlformats.org/officeDocument/2006/relationships/customXml" Target="../ink/ink3514.xml"/><Relationship Id="rId64" Type="http://schemas.openxmlformats.org/officeDocument/2006/relationships/customXml" Target="../ink/ink3535.xml"/><Relationship Id="rId118" Type="http://schemas.openxmlformats.org/officeDocument/2006/relationships/customXml" Target="../ink/ink3562.xml"/><Relationship Id="rId325" Type="http://schemas.openxmlformats.org/officeDocument/2006/relationships/image" Target="../media/image35800.png"/><Relationship Id="rId367" Type="http://schemas.openxmlformats.org/officeDocument/2006/relationships/image" Target="../media/image36010.png"/><Relationship Id="rId532" Type="http://schemas.openxmlformats.org/officeDocument/2006/relationships/customXml" Target="../ink/ink3769.xml"/><Relationship Id="rId574" Type="http://schemas.openxmlformats.org/officeDocument/2006/relationships/customXml" Target="../ink/ink3790.xml"/><Relationship Id="rId171" Type="http://schemas.openxmlformats.org/officeDocument/2006/relationships/image" Target="../media/image35030.png"/><Relationship Id="rId227" Type="http://schemas.openxmlformats.org/officeDocument/2006/relationships/image" Target="../media/image35310.png"/><Relationship Id="rId269" Type="http://schemas.openxmlformats.org/officeDocument/2006/relationships/image" Target="../media/image35520.png"/><Relationship Id="rId434" Type="http://schemas.openxmlformats.org/officeDocument/2006/relationships/customXml" Target="../ink/ink3720.xml"/><Relationship Id="rId476" Type="http://schemas.openxmlformats.org/officeDocument/2006/relationships/customXml" Target="../ink/ink3741.xml"/><Relationship Id="rId33" Type="http://schemas.openxmlformats.org/officeDocument/2006/relationships/image" Target="../media/image34340.png"/><Relationship Id="rId129" Type="http://schemas.openxmlformats.org/officeDocument/2006/relationships/image" Target="../media/image34820.png"/><Relationship Id="rId280" Type="http://schemas.openxmlformats.org/officeDocument/2006/relationships/customXml" Target="../ink/ink3643.xml"/><Relationship Id="rId336" Type="http://schemas.openxmlformats.org/officeDocument/2006/relationships/customXml" Target="../ink/ink3671.xml"/><Relationship Id="rId501" Type="http://schemas.openxmlformats.org/officeDocument/2006/relationships/image" Target="../media/image3668.png"/><Relationship Id="rId543" Type="http://schemas.openxmlformats.org/officeDocument/2006/relationships/image" Target="../media/image3689.png"/><Relationship Id="rId75" Type="http://schemas.openxmlformats.org/officeDocument/2006/relationships/image" Target="../media/image34550.png"/><Relationship Id="rId140" Type="http://schemas.openxmlformats.org/officeDocument/2006/relationships/customXml" Target="../ink/ink3573.xml"/><Relationship Id="rId182" Type="http://schemas.openxmlformats.org/officeDocument/2006/relationships/customXml" Target="../ink/ink3594.xml"/><Relationship Id="rId378" Type="http://schemas.openxmlformats.org/officeDocument/2006/relationships/customXml" Target="../ink/ink3692.xml"/><Relationship Id="rId403" Type="http://schemas.openxmlformats.org/officeDocument/2006/relationships/image" Target="../media/image3619.png"/><Relationship Id="rId585" Type="http://schemas.openxmlformats.org/officeDocument/2006/relationships/image" Target="../media/image3710.png"/><Relationship Id="rId6" Type="http://schemas.openxmlformats.org/officeDocument/2006/relationships/customXml" Target="../ink/ink3506.xml"/><Relationship Id="rId238" Type="http://schemas.openxmlformats.org/officeDocument/2006/relationships/customXml" Target="../ink/ink3622.xml"/><Relationship Id="rId445" Type="http://schemas.openxmlformats.org/officeDocument/2006/relationships/image" Target="../media/image3640.png"/><Relationship Id="rId487" Type="http://schemas.openxmlformats.org/officeDocument/2006/relationships/image" Target="../media/image3661.png"/><Relationship Id="rId291" Type="http://schemas.openxmlformats.org/officeDocument/2006/relationships/image" Target="../media/image35630.png"/><Relationship Id="rId305" Type="http://schemas.openxmlformats.org/officeDocument/2006/relationships/image" Target="../media/image35700.png"/><Relationship Id="rId347" Type="http://schemas.openxmlformats.org/officeDocument/2006/relationships/image" Target="../media/image35910.png"/><Relationship Id="rId512" Type="http://schemas.openxmlformats.org/officeDocument/2006/relationships/customXml" Target="../ink/ink3759.xml"/><Relationship Id="rId44" Type="http://schemas.openxmlformats.org/officeDocument/2006/relationships/customXml" Target="../ink/ink3525.xml"/><Relationship Id="rId86" Type="http://schemas.openxmlformats.org/officeDocument/2006/relationships/customXml" Target="../ink/ink3546.xml"/><Relationship Id="rId151" Type="http://schemas.openxmlformats.org/officeDocument/2006/relationships/image" Target="../media/image34930.png"/><Relationship Id="rId389" Type="http://schemas.openxmlformats.org/officeDocument/2006/relationships/image" Target="../media/image3612.png"/><Relationship Id="rId554" Type="http://schemas.openxmlformats.org/officeDocument/2006/relationships/customXml" Target="../ink/ink3780.xml"/><Relationship Id="rId596" Type="http://schemas.openxmlformats.org/officeDocument/2006/relationships/customXml" Target="../ink/ink3801.xml"/><Relationship Id="rId193" Type="http://schemas.openxmlformats.org/officeDocument/2006/relationships/image" Target="../media/image35140.png"/><Relationship Id="rId207" Type="http://schemas.openxmlformats.org/officeDocument/2006/relationships/image" Target="../media/image35210.png"/><Relationship Id="rId249" Type="http://schemas.openxmlformats.org/officeDocument/2006/relationships/image" Target="../media/image35420.png"/><Relationship Id="rId414" Type="http://schemas.openxmlformats.org/officeDocument/2006/relationships/customXml" Target="../ink/ink3710.xml"/><Relationship Id="rId456" Type="http://schemas.openxmlformats.org/officeDocument/2006/relationships/customXml" Target="../ink/ink3731.xml"/><Relationship Id="rId498" Type="http://schemas.openxmlformats.org/officeDocument/2006/relationships/customXml" Target="../ink/ink3752.xml"/><Relationship Id="rId13" Type="http://schemas.openxmlformats.org/officeDocument/2006/relationships/image" Target="../media/image34240.png"/><Relationship Id="rId109" Type="http://schemas.openxmlformats.org/officeDocument/2006/relationships/image" Target="../media/image34720.png"/><Relationship Id="rId260" Type="http://schemas.openxmlformats.org/officeDocument/2006/relationships/customXml" Target="../ink/ink3633.xml"/><Relationship Id="rId316" Type="http://schemas.openxmlformats.org/officeDocument/2006/relationships/customXml" Target="../ink/ink3661.xml"/><Relationship Id="rId523" Type="http://schemas.openxmlformats.org/officeDocument/2006/relationships/image" Target="../media/image3679.png"/><Relationship Id="rId55" Type="http://schemas.openxmlformats.org/officeDocument/2006/relationships/image" Target="../media/image34450.png"/><Relationship Id="rId97" Type="http://schemas.openxmlformats.org/officeDocument/2006/relationships/image" Target="../media/image34660.png"/><Relationship Id="rId120" Type="http://schemas.openxmlformats.org/officeDocument/2006/relationships/customXml" Target="../ink/ink3563.xml"/><Relationship Id="rId358" Type="http://schemas.openxmlformats.org/officeDocument/2006/relationships/customXml" Target="../ink/ink3682.xml"/><Relationship Id="rId565" Type="http://schemas.openxmlformats.org/officeDocument/2006/relationships/image" Target="../media/image3700.png"/><Relationship Id="rId162" Type="http://schemas.openxmlformats.org/officeDocument/2006/relationships/customXml" Target="../ink/ink3584.xml"/><Relationship Id="rId218" Type="http://schemas.openxmlformats.org/officeDocument/2006/relationships/customXml" Target="../ink/ink3612.xml"/><Relationship Id="rId425" Type="http://schemas.openxmlformats.org/officeDocument/2006/relationships/image" Target="../media/image3630.png"/><Relationship Id="rId467" Type="http://schemas.openxmlformats.org/officeDocument/2006/relationships/image" Target="../media/image3651.png"/><Relationship Id="rId271" Type="http://schemas.openxmlformats.org/officeDocument/2006/relationships/image" Target="../media/image35530.png"/><Relationship Id="rId24" Type="http://schemas.openxmlformats.org/officeDocument/2006/relationships/customXml" Target="../ink/ink3515.xml"/><Relationship Id="rId66" Type="http://schemas.openxmlformats.org/officeDocument/2006/relationships/customXml" Target="../ink/ink3536.xml"/><Relationship Id="rId131" Type="http://schemas.openxmlformats.org/officeDocument/2006/relationships/image" Target="../media/image34830.png"/><Relationship Id="rId327" Type="http://schemas.openxmlformats.org/officeDocument/2006/relationships/image" Target="../media/image35810.png"/><Relationship Id="rId369" Type="http://schemas.openxmlformats.org/officeDocument/2006/relationships/image" Target="../media/image36020.png"/><Relationship Id="rId534" Type="http://schemas.openxmlformats.org/officeDocument/2006/relationships/customXml" Target="../ink/ink3770.xml"/><Relationship Id="rId576" Type="http://schemas.openxmlformats.org/officeDocument/2006/relationships/customXml" Target="../ink/ink3791.xml"/><Relationship Id="rId173" Type="http://schemas.openxmlformats.org/officeDocument/2006/relationships/image" Target="../media/image35040.png"/><Relationship Id="rId229" Type="http://schemas.openxmlformats.org/officeDocument/2006/relationships/image" Target="../media/image35320.png"/><Relationship Id="rId380" Type="http://schemas.openxmlformats.org/officeDocument/2006/relationships/customXml" Target="../ink/ink3693.xml"/><Relationship Id="rId436" Type="http://schemas.openxmlformats.org/officeDocument/2006/relationships/customXml" Target="../ink/ink3721.xml"/><Relationship Id="rId240" Type="http://schemas.openxmlformats.org/officeDocument/2006/relationships/customXml" Target="../ink/ink3623.xml"/><Relationship Id="rId478" Type="http://schemas.openxmlformats.org/officeDocument/2006/relationships/customXml" Target="../ink/ink3742.xml"/><Relationship Id="rId35" Type="http://schemas.openxmlformats.org/officeDocument/2006/relationships/image" Target="../media/image34350.png"/><Relationship Id="rId77" Type="http://schemas.openxmlformats.org/officeDocument/2006/relationships/image" Target="../media/image34560.png"/><Relationship Id="rId100" Type="http://schemas.openxmlformats.org/officeDocument/2006/relationships/customXml" Target="../ink/ink3553.xml"/><Relationship Id="rId282" Type="http://schemas.openxmlformats.org/officeDocument/2006/relationships/customXml" Target="../ink/ink3644.xml"/><Relationship Id="rId338" Type="http://schemas.openxmlformats.org/officeDocument/2006/relationships/customXml" Target="../ink/ink3672.xml"/><Relationship Id="rId503" Type="http://schemas.openxmlformats.org/officeDocument/2006/relationships/image" Target="../media/image3669.png"/><Relationship Id="rId545" Type="http://schemas.openxmlformats.org/officeDocument/2006/relationships/image" Target="../media/image3690.png"/><Relationship Id="rId587" Type="http://schemas.openxmlformats.org/officeDocument/2006/relationships/image" Target="../media/image3711.png"/><Relationship Id="rId8" Type="http://schemas.openxmlformats.org/officeDocument/2006/relationships/customXml" Target="../ink/ink3507.xml"/><Relationship Id="rId142" Type="http://schemas.openxmlformats.org/officeDocument/2006/relationships/customXml" Target="../ink/ink3574.xml"/><Relationship Id="rId184" Type="http://schemas.openxmlformats.org/officeDocument/2006/relationships/customXml" Target="../ink/ink3595.xml"/><Relationship Id="rId391" Type="http://schemas.openxmlformats.org/officeDocument/2006/relationships/image" Target="../media/image3613.png"/><Relationship Id="rId405" Type="http://schemas.openxmlformats.org/officeDocument/2006/relationships/image" Target="../media/image3620.png"/><Relationship Id="rId447" Type="http://schemas.openxmlformats.org/officeDocument/2006/relationships/image" Target="../media/image3641.png"/><Relationship Id="rId251" Type="http://schemas.openxmlformats.org/officeDocument/2006/relationships/image" Target="../media/image35430.png"/><Relationship Id="rId489" Type="http://schemas.openxmlformats.org/officeDocument/2006/relationships/image" Target="../media/image3662.png"/><Relationship Id="rId46" Type="http://schemas.openxmlformats.org/officeDocument/2006/relationships/customXml" Target="../ink/ink3526.xml"/><Relationship Id="rId293" Type="http://schemas.openxmlformats.org/officeDocument/2006/relationships/image" Target="../media/image35640.png"/><Relationship Id="rId307" Type="http://schemas.openxmlformats.org/officeDocument/2006/relationships/image" Target="../media/image35710.png"/><Relationship Id="rId349" Type="http://schemas.openxmlformats.org/officeDocument/2006/relationships/image" Target="../media/image35920.png"/><Relationship Id="rId514" Type="http://schemas.openxmlformats.org/officeDocument/2006/relationships/customXml" Target="../ink/ink3760.xml"/><Relationship Id="rId556" Type="http://schemas.openxmlformats.org/officeDocument/2006/relationships/customXml" Target="../ink/ink3781.xml"/><Relationship Id="rId88" Type="http://schemas.openxmlformats.org/officeDocument/2006/relationships/customXml" Target="../ink/ink3547.xml"/><Relationship Id="rId111" Type="http://schemas.openxmlformats.org/officeDocument/2006/relationships/image" Target="../media/image34730.png"/><Relationship Id="rId153" Type="http://schemas.openxmlformats.org/officeDocument/2006/relationships/image" Target="../media/image34940.png"/><Relationship Id="rId195" Type="http://schemas.openxmlformats.org/officeDocument/2006/relationships/image" Target="../media/image35150.png"/><Relationship Id="rId209" Type="http://schemas.openxmlformats.org/officeDocument/2006/relationships/image" Target="../media/image35220.png"/><Relationship Id="rId360" Type="http://schemas.openxmlformats.org/officeDocument/2006/relationships/customXml" Target="../ink/ink3683.xml"/><Relationship Id="rId416" Type="http://schemas.openxmlformats.org/officeDocument/2006/relationships/customXml" Target="../ink/ink3711.xml"/><Relationship Id="rId598" Type="http://schemas.openxmlformats.org/officeDocument/2006/relationships/customXml" Target="../ink/ink3802.xml"/><Relationship Id="rId220" Type="http://schemas.openxmlformats.org/officeDocument/2006/relationships/customXml" Target="../ink/ink3613.xml"/><Relationship Id="rId458" Type="http://schemas.openxmlformats.org/officeDocument/2006/relationships/customXml" Target="../ink/ink3732.xml"/><Relationship Id="rId15" Type="http://schemas.openxmlformats.org/officeDocument/2006/relationships/image" Target="../media/image34250.png"/><Relationship Id="rId57" Type="http://schemas.openxmlformats.org/officeDocument/2006/relationships/image" Target="../media/image34460.png"/><Relationship Id="rId262" Type="http://schemas.openxmlformats.org/officeDocument/2006/relationships/customXml" Target="../ink/ink3634.xml"/><Relationship Id="rId318" Type="http://schemas.openxmlformats.org/officeDocument/2006/relationships/customXml" Target="../ink/ink3662.xml"/><Relationship Id="rId525" Type="http://schemas.openxmlformats.org/officeDocument/2006/relationships/image" Target="../media/image3680.png"/><Relationship Id="rId567" Type="http://schemas.openxmlformats.org/officeDocument/2006/relationships/image" Target="../media/image3701.png"/><Relationship Id="rId99" Type="http://schemas.openxmlformats.org/officeDocument/2006/relationships/image" Target="../media/image34670.png"/><Relationship Id="rId122" Type="http://schemas.openxmlformats.org/officeDocument/2006/relationships/customXml" Target="../ink/ink3564.xml"/><Relationship Id="rId164" Type="http://schemas.openxmlformats.org/officeDocument/2006/relationships/customXml" Target="../ink/ink3585.xml"/><Relationship Id="rId371" Type="http://schemas.openxmlformats.org/officeDocument/2006/relationships/image" Target="../media/image36030.png"/><Relationship Id="rId427" Type="http://schemas.openxmlformats.org/officeDocument/2006/relationships/image" Target="../media/image3631.png"/><Relationship Id="rId469" Type="http://schemas.openxmlformats.org/officeDocument/2006/relationships/image" Target="../media/image3652.png"/><Relationship Id="rId26" Type="http://schemas.openxmlformats.org/officeDocument/2006/relationships/customXml" Target="../ink/ink3516.xml"/><Relationship Id="rId231" Type="http://schemas.openxmlformats.org/officeDocument/2006/relationships/image" Target="../media/image35330.png"/><Relationship Id="rId273" Type="http://schemas.openxmlformats.org/officeDocument/2006/relationships/image" Target="../media/image35540.png"/><Relationship Id="rId329" Type="http://schemas.openxmlformats.org/officeDocument/2006/relationships/image" Target="../media/image35820.png"/><Relationship Id="rId480" Type="http://schemas.openxmlformats.org/officeDocument/2006/relationships/customXml" Target="../ink/ink3743.xml"/><Relationship Id="rId536" Type="http://schemas.openxmlformats.org/officeDocument/2006/relationships/customXml" Target="../ink/ink3771.xml"/><Relationship Id="rId68" Type="http://schemas.openxmlformats.org/officeDocument/2006/relationships/customXml" Target="../ink/ink3537.xml"/><Relationship Id="rId133" Type="http://schemas.openxmlformats.org/officeDocument/2006/relationships/image" Target="../media/image34840.png"/><Relationship Id="rId175" Type="http://schemas.openxmlformats.org/officeDocument/2006/relationships/image" Target="../media/image35050.png"/><Relationship Id="rId340" Type="http://schemas.openxmlformats.org/officeDocument/2006/relationships/customXml" Target="../ink/ink3673.xml"/><Relationship Id="rId578" Type="http://schemas.openxmlformats.org/officeDocument/2006/relationships/customXml" Target="../ink/ink3792.xml"/><Relationship Id="rId200" Type="http://schemas.openxmlformats.org/officeDocument/2006/relationships/customXml" Target="../ink/ink3603.xml"/><Relationship Id="rId382" Type="http://schemas.openxmlformats.org/officeDocument/2006/relationships/customXml" Target="../ink/ink3694.xml"/><Relationship Id="rId438" Type="http://schemas.openxmlformats.org/officeDocument/2006/relationships/customXml" Target="../ink/ink3722.xml"/><Relationship Id="rId242" Type="http://schemas.openxmlformats.org/officeDocument/2006/relationships/customXml" Target="../ink/ink3624.xml"/><Relationship Id="rId284" Type="http://schemas.openxmlformats.org/officeDocument/2006/relationships/customXml" Target="../ink/ink3645.xml"/><Relationship Id="rId491" Type="http://schemas.openxmlformats.org/officeDocument/2006/relationships/image" Target="../media/image3663.png"/><Relationship Id="rId505" Type="http://schemas.openxmlformats.org/officeDocument/2006/relationships/image" Target="../media/image3670.png"/><Relationship Id="rId37" Type="http://schemas.openxmlformats.org/officeDocument/2006/relationships/image" Target="../media/image34360.png"/><Relationship Id="rId79" Type="http://schemas.openxmlformats.org/officeDocument/2006/relationships/image" Target="../media/image34570.png"/><Relationship Id="rId102" Type="http://schemas.openxmlformats.org/officeDocument/2006/relationships/customXml" Target="../ink/ink3554.xml"/><Relationship Id="rId144" Type="http://schemas.openxmlformats.org/officeDocument/2006/relationships/customXml" Target="../ink/ink3575.xml"/><Relationship Id="rId547" Type="http://schemas.openxmlformats.org/officeDocument/2006/relationships/image" Target="../media/image3691.png"/><Relationship Id="rId589" Type="http://schemas.openxmlformats.org/officeDocument/2006/relationships/image" Target="../media/image3712.png"/><Relationship Id="rId90" Type="http://schemas.openxmlformats.org/officeDocument/2006/relationships/customXml" Target="../ink/ink3548.xml"/><Relationship Id="rId186" Type="http://schemas.openxmlformats.org/officeDocument/2006/relationships/customXml" Target="../ink/ink3596.xml"/><Relationship Id="rId351" Type="http://schemas.openxmlformats.org/officeDocument/2006/relationships/image" Target="../media/image35930.png"/><Relationship Id="rId393" Type="http://schemas.openxmlformats.org/officeDocument/2006/relationships/image" Target="../media/image3614.png"/><Relationship Id="rId407" Type="http://schemas.openxmlformats.org/officeDocument/2006/relationships/image" Target="../media/image3621.png"/><Relationship Id="rId449" Type="http://schemas.openxmlformats.org/officeDocument/2006/relationships/image" Target="../media/image3642.png"/><Relationship Id="rId211" Type="http://schemas.openxmlformats.org/officeDocument/2006/relationships/image" Target="../media/image35230.png"/><Relationship Id="rId253" Type="http://schemas.openxmlformats.org/officeDocument/2006/relationships/image" Target="../media/image35440.png"/><Relationship Id="rId295" Type="http://schemas.openxmlformats.org/officeDocument/2006/relationships/image" Target="../media/image35650.png"/><Relationship Id="rId309" Type="http://schemas.openxmlformats.org/officeDocument/2006/relationships/image" Target="../media/image35720.png"/><Relationship Id="rId460" Type="http://schemas.openxmlformats.org/officeDocument/2006/relationships/customXml" Target="../ink/ink3733.xml"/><Relationship Id="rId516" Type="http://schemas.openxmlformats.org/officeDocument/2006/relationships/customXml" Target="../ink/ink3761.xml"/><Relationship Id="rId48" Type="http://schemas.openxmlformats.org/officeDocument/2006/relationships/customXml" Target="../ink/ink3527.xml"/><Relationship Id="rId113" Type="http://schemas.openxmlformats.org/officeDocument/2006/relationships/image" Target="../media/image34740.png"/><Relationship Id="rId320" Type="http://schemas.openxmlformats.org/officeDocument/2006/relationships/customXml" Target="../ink/ink3663.xml"/><Relationship Id="rId558" Type="http://schemas.openxmlformats.org/officeDocument/2006/relationships/customXml" Target="../ink/ink3782.xml"/><Relationship Id="rId155" Type="http://schemas.openxmlformats.org/officeDocument/2006/relationships/image" Target="../media/image34950.png"/><Relationship Id="rId197" Type="http://schemas.openxmlformats.org/officeDocument/2006/relationships/image" Target="../media/image35160.png"/><Relationship Id="rId362" Type="http://schemas.openxmlformats.org/officeDocument/2006/relationships/customXml" Target="../ink/ink3684.xml"/><Relationship Id="rId418" Type="http://schemas.openxmlformats.org/officeDocument/2006/relationships/customXml" Target="../ink/ink3712.xml"/><Relationship Id="rId222" Type="http://schemas.openxmlformats.org/officeDocument/2006/relationships/customXml" Target="../ink/ink3614.xml"/><Relationship Id="rId264" Type="http://schemas.openxmlformats.org/officeDocument/2006/relationships/customXml" Target="../ink/ink3635.xml"/><Relationship Id="rId471" Type="http://schemas.openxmlformats.org/officeDocument/2006/relationships/image" Target="../media/image3653.png"/><Relationship Id="rId17" Type="http://schemas.openxmlformats.org/officeDocument/2006/relationships/image" Target="../media/image34260.png"/><Relationship Id="rId59" Type="http://schemas.openxmlformats.org/officeDocument/2006/relationships/image" Target="../media/image34470.png"/><Relationship Id="rId124" Type="http://schemas.openxmlformats.org/officeDocument/2006/relationships/customXml" Target="../ink/ink3565.xml"/><Relationship Id="rId527" Type="http://schemas.openxmlformats.org/officeDocument/2006/relationships/image" Target="../media/image3681.png"/><Relationship Id="rId569" Type="http://schemas.openxmlformats.org/officeDocument/2006/relationships/image" Target="../media/image3702.png"/><Relationship Id="rId70" Type="http://schemas.openxmlformats.org/officeDocument/2006/relationships/customXml" Target="../ink/ink3538.xml"/><Relationship Id="rId166" Type="http://schemas.openxmlformats.org/officeDocument/2006/relationships/customXml" Target="../ink/ink3586.xml"/><Relationship Id="rId331" Type="http://schemas.openxmlformats.org/officeDocument/2006/relationships/image" Target="../media/image35830.png"/><Relationship Id="rId373" Type="http://schemas.openxmlformats.org/officeDocument/2006/relationships/image" Target="../media/image36040.png"/><Relationship Id="rId429" Type="http://schemas.openxmlformats.org/officeDocument/2006/relationships/image" Target="../media/image3632.png"/><Relationship Id="rId580" Type="http://schemas.openxmlformats.org/officeDocument/2006/relationships/customXml" Target="../ink/ink3793.xml"/><Relationship Id="rId1" Type="http://schemas.openxmlformats.org/officeDocument/2006/relationships/slideLayout" Target="../slideLayouts/slideLayout7.xml"/><Relationship Id="rId233" Type="http://schemas.openxmlformats.org/officeDocument/2006/relationships/image" Target="../media/image35340.png"/><Relationship Id="rId440" Type="http://schemas.openxmlformats.org/officeDocument/2006/relationships/customXml" Target="../ink/ink3723.xml"/><Relationship Id="rId28" Type="http://schemas.openxmlformats.org/officeDocument/2006/relationships/customXml" Target="../ink/ink3517.xml"/><Relationship Id="rId275" Type="http://schemas.openxmlformats.org/officeDocument/2006/relationships/image" Target="../media/image35550.png"/><Relationship Id="rId300" Type="http://schemas.openxmlformats.org/officeDocument/2006/relationships/customXml" Target="../ink/ink3653.xml"/><Relationship Id="rId482" Type="http://schemas.openxmlformats.org/officeDocument/2006/relationships/customXml" Target="../ink/ink3744.xml"/><Relationship Id="rId538" Type="http://schemas.openxmlformats.org/officeDocument/2006/relationships/customXml" Target="../ink/ink3772.xml"/><Relationship Id="rId81" Type="http://schemas.openxmlformats.org/officeDocument/2006/relationships/image" Target="../media/image34580.png"/><Relationship Id="rId135" Type="http://schemas.openxmlformats.org/officeDocument/2006/relationships/image" Target="../media/image34850.png"/><Relationship Id="rId177" Type="http://schemas.openxmlformats.org/officeDocument/2006/relationships/image" Target="../media/image35060.png"/><Relationship Id="rId342" Type="http://schemas.openxmlformats.org/officeDocument/2006/relationships/customXml" Target="../ink/ink3674.xml"/><Relationship Id="rId384" Type="http://schemas.openxmlformats.org/officeDocument/2006/relationships/customXml" Target="../ink/ink3695.xml"/><Relationship Id="rId591" Type="http://schemas.openxmlformats.org/officeDocument/2006/relationships/image" Target="../media/image3713.png"/><Relationship Id="rId202" Type="http://schemas.openxmlformats.org/officeDocument/2006/relationships/customXml" Target="../ink/ink3604.xml"/><Relationship Id="rId244" Type="http://schemas.openxmlformats.org/officeDocument/2006/relationships/customXml" Target="../ink/ink3625.xml"/><Relationship Id="rId39" Type="http://schemas.openxmlformats.org/officeDocument/2006/relationships/image" Target="../media/image34370.png"/><Relationship Id="rId286" Type="http://schemas.openxmlformats.org/officeDocument/2006/relationships/customXml" Target="../ink/ink3646.xml"/><Relationship Id="rId451" Type="http://schemas.openxmlformats.org/officeDocument/2006/relationships/image" Target="../media/image3643.png"/><Relationship Id="rId493" Type="http://schemas.openxmlformats.org/officeDocument/2006/relationships/image" Target="../media/image3664.png"/><Relationship Id="rId507" Type="http://schemas.openxmlformats.org/officeDocument/2006/relationships/image" Target="../media/image3671.png"/><Relationship Id="rId549" Type="http://schemas.openxmlformats.org/officeDocument/2006/relationships/image" Target="../media/image3692.png"/><Relationship Id="rId50" Type="http://schemas.openxmlformats.org/officeDocument/2006/relationships/customXml" Target="../ink/ink3528.xml"/><Relationship Id="rId104" Type="http://schemas.openxmlformats.org/officeDocument/2006/relationships/customXml" Target="../ink/ink3555.xml"/><Relationship Id="rId146" Type="http://schemas.openxmlformats.org/officeDocument/2006/relationships/customXml" Target="../ink/ink3576.xml"/><Relationship Id="rId188" Type="http://schemas.openxmlformats.org/officeDocument/2006/relationships/customXml" Target="../ink/ink3597.xml"/><Relationship Id="rId311" Type="http://schemas.openxmlformats.org/officeDocument/2006/relationships/image" Target="../media/image35730.png"/><Relationship Id="rId353" Type="http://schemas.openxmlformats.org/officeDocument/2006/relationships/image" Target="../media/image35940.png"/><Relationship Id="rId395" Type="http://schemas.openxmlformats.org/officeDocument/2006/relationships/image" Target="../media/image3615.png"/><Relationship Id="rId409" Type="http://schemas.openxmlformats.org/officeDocument/2006/relationships/image" Target="../media/image3622.png"/><Relationship Id="rId560" Type="http://schemas.openxmlformats.org/officeDocument/2006/relationships/customXml" Target="../ink/ink3783.xml"/><Relationship Id="rId92" Type="http://schemas.openxmlformats.org/officeDocument/2006/relationships/customXml" Target="../ink/ink3549.xml"/><Relationship Id="rId213" Type="http://schemas.openxmlformats.org/officeDocument/2006/relationships/image" Target="../media/image35240.png"/><Relationship Id="rId420" Type="http://schemas.openxmlformats.org/officeDocument/2006/relationships/customXml" Target="../ink/ink3713.xml"/><Relationship Id="rId255" Type="http://schemas.openxmlformats.org/officeDocument/2006/relationships/image" Target="../media/image35450.png"/><Relationship Id="rId297" Type="http://schemas.openxmlformats.org/officeDocument/2006/relationships/image" Target="../media/image35660.png"/><Relationship Id="rId462" Type="http://schemas.openxmlformats.org/officeDocument/2006/relationships/customXml" Target="../ink/ink3734.xml"/><Relationship Id="rId518" Type="http://schemas.openxmlformats.org/officeDocument/2006/relationships/customXml" Target="../ink/ink3762.xml"/><Relationship Id="rId115" Type="http://schemas.openxmlformats.org/officeDocument/2006/relationships/image" Target="../media/image34750.png"/><Relationship Id="rId157" Type="http://schemas.openxmlformats.org/officeDocument/2006/relationships/image" Target="../media/image34960.png"/><Relationship Id="rId322" Type="http://schemas.openxmlformats.org/officeDocument/2006/relationships/customXml" Target="../ink/ink3664.xml"/><Relationship Id="rId364" Type="http://schemas.openxmlformats.org/officeDocument/2006/relationships/customXml" Target="../ink/ink3685.xml"/><Relationship Id="rId61" Type="http://schemas.openxmlformats.org/officeDocument/2006/relationships/image" Target="../media/image34480.png"/><Relationship Id="rId199" Type="http://schemas.openxmlformats.org/officeDocument/2006/relationships/image" Target="../media/image35170.png"/><Relationship Id="rId571" Type="http://schemas.openxmlformats.org/officeDocument/2006/relationships/image" Target="../media/image3703.png"/><Relationship Id="rId19" Type="http://schemas.openxmlformats.org/officeDocument/2006/relationships/image" Target="../media/image34270.png"/><Relationship Id="rId224" Type="http://schemas.openxmlformats.org/officeDocument/2006/relationships/customXml" Target="../ink/ink3615.xml"/><Relationship Id="rId266" Type="http://schemas.openxmlformats.org/officeDocument/2006/relationships/customXml" Target="../ink/ink3636.xml"/><Relationship Id="rId431" Type="http://schemas.openxmlformats.org/officeDocument/2006/relationships/image" Target="../media/image3633.png"/><Relationship Id="rId473" Type="http://schemas.openxmlformats.org/officeDocument/2006/relationships/image" Target="../media/image3654.png"/><Relationship Id="rId529" Type="http://schemas.openxmlformats.org/officeDocument/2006/relationships/image" Target="../media/image3682.png"/><Relationship Id="rId30" Type="http://schemas.openxmlformats.org/officeDocument/2006/relationships/customXml" Target="../ink/ink3518.xml"/><Relationship Id="rId126" Type="http://schemas.openxmlformats.org/officeDocument/2006/relationships/customXml" Target="../ink/ink3566.xml"/><Relationship Id="rId168" Type="http://schemas.openxmlformats.org/officeDocument/2006/relationships/customXml" Target="../ink/ink3587.xml"/><Relationship Id="rId333" Type="http://schemas.openxmlformats.org/officeDocument/2006/relationships/image" Target="../media/image35840.png"/><Relationship Id="rId540" Type="http://schemas.openxmlformats.org/officeDocument/2006/relationships/customXml" Target="../ink/ink3773.xml"/><Relationship Id="rId72" Type="http://schemas.openxmlformats.org/officeDocument/2006/relationships/customXml" Target="../ink/ink3539.xml"/><Relationship Id="rId375" Type="http://schemas.openxmlformats.org/officeDocument/2006/relationships/image" Target="../media/image36050.png"/><Relationship Id="rId582" Type="http://schemas.openxmlformats.org/officeDocument/2006/relationships/customXml" Target="../ink/ink3794.xml"/><Relationship Id="rId3" Type="http://schemas.openxmlformats.org/officeDocument/2006/relationships/image" Target="../media/image34190.png"/><Relationship Id="rId235" Type="http://schemas.openxmlformats.org/officeDocument/2006/relationships/image" Target="../media/image35350.png"/><Relationship Id="rId277" Type="http://schemas.openxmlformats.org/officeDocument/2006/relationships/image" Target="../media/image35560.png"/><Relationship Id="rId400" Type="http://schemas.openxmlformats.org/officeDocument/2006/relationships/customXml" Target="../ink/ink3703.xml"/><Relationship Id="rId442" Type="http://schemas.openxmlformats.org/officeDocument/2006/relationships/customXml" Target="../ink/ink3724.xml"/><Relationship Id="rId484" Type="http://schemas.openxmlformats.org/officeDocument/2006/relationships/customXml" Target="../ink/ink3745.xml"/><Relationship Id="rId137" Type="http://schemas.openxmlformats.org/officeDocument/2006/relationships/image" Target="../media/image34860.png"/><Relationship Id="rId302" Type="http://schemas.openxmlformats.org/officeDocument/2006/relationships/customXml" Target="../ink/ink3654.xml"/><Relationship Id="rId344" Type="http://schemas.openxmlformats.org/officeDocument/2006/relationships/customXml" Target="../ink/ink3675.xml"/><Relationship Id="rId41" Type="http://schemas.openxmlformats.org/officeDocument/2006/relationships/image" Target="../media/image34380.png"/><Relationship Id="rId83" Type="http://schemas.openxmlformats.org/officeDocument/2006/relationships/image" Target="../media/image34590.png"/><Relationship Id="rId179" Type="http://schemas.openxmlformats.org/officeDocument/2006/relationships/image" Target="../media/image35070.png"/><Relationship Id="rId386" Type="http://schemas.openxmlformats.org/officeDocument/2006/relationships/customXml" Target="../ink/ink3696.xml"/><Relationship Id="rId551" Type="http://schemas.openxmlformats.org/officeDocument/2006/relationships/image" Target="../media/image3693.png"/><Relationship Id="rId593" Type="http://schemas.openxmlformats.org/officeDocument/2006/relationships/image" Target="../media/image3714.png"/><Relationship Id="rId190" Type="http://schemas.openxmlformats.org/officeDocument/2006/relationships/customXml" Target="../ink/ink3598.xml"/><Relationship Id="rId204" Type="http://schemas.openxmlformats.org/officeDocument/2006/relationships/customXml" Target="../ink/ink3605.xml"/><Relationship Id="rId246" Type="http://schemas.openxmlformats.org/officeDocument/2006/relationships/customXml" Target="../ink/ink3626.xml"/><Relationship Id="rId288" Type="http://schemas.openxmlformats.org/officeDocument/2006/relationships/customXml" Target="../ink/ink3647.xml"/><Relationship Id="rId411" Type="http://schemas.openxmlformats.org/officeDocument/2006/relationships/image" Target="../media/image3623.png"/><Relationship Id="rId453" Type="http://schemas.openxmlformats.org/officeDocument/2006/relationships/image" Target="../media/image3644.png"/><Relationship Id="rId509" Type="http://schemas.openxmlformats.org/officeDocument/2006/relationships/image" Target="../media/image3672.png"/><Relationship Id="rId106" Type="http://schemas.openxmlformats.org/officeDocument/2006/relationships/customXml" Target="../ink/ink3556.xml"/><Relationship Id="rId313" Type="http://schemas.openxmlformats.org/officeDocument/2006/relationships/image" Target="../media/image35740.png"/><Relationship Id="rId495" Type="http://schemas.openxmlformats.org/officeDocument/2006/relationships/image" Target="../media/image3665.png"/><Relationship Id="rId10" Type="http://schemas.openxmlformats.org/officeDocument/2006/relationships/customXml" Target="../ink/ink3508.xml"/><Relationship Id="rId52" Type="http://schemas.openxmlformats.org/officeDocument/2006/relationships/customXml" Target="../ink/ink3529.xml"/><Relationship Id="rId94" Type="http://schemas.openxmlformats.org/officeDocument/2006/relationships/customXml" Target="../ink/ink3550.xml"/><Relationship Id="rId148" Type="http://schemas.openxmlformats.org/officeDocument/2006/relationships/customXml" Target="../ink/ink3577.xml"/><Relationship Id="rId355" Type="http://schemas.openxmlformats.org/officeDocument/2006/relationships/image" Target="../media/image35950.png"/><Relationship Id="rId397" Type="http://schemas.openxmlformats.org/officeDocument/2006/relationships/image" Target="../media/image3616.png"/><Relationship Id="rId520" Type="http://schemas.openxmlformats.org/officeDocument/2006/relationships/customXml" Target="../ink/ink3763.xml"/><Relationship Id="rId562" Type="http://schemas.openxmlformats.org/officeDocument/2006/relationships/customXml" Target="../ink/ink3784.xml"/><Relationship Id="rId215" Type="http://schemas.openxmlformats.org/officeDocument/2006/relationships/image" Target="../media/image35250.png"/><Relationship Id="rId257" Type="http://schemas.openxmlformats.org/officeDocument/2006/relationships/image" Target="../media/image35460.png"/><Relationship Id="rId422" Type="http://schemas.openxmlformats.org/officeDocument/2006/relationships/customXml" Target="../ink/ink3714.xml"/><Relationship Id="rId464" Type="http://schemas.openxmlformats.org/officeDocument/2006/relationships/customXml" Target="../ink/ink3735.xml"/><Relationship Id="rId299" Type="http://schemas.openxmlformats.org/officeDocument/2006/relationships/image" Target="../media/image35670.png"/><Relationship Id="rId63" Type="http://schemas.openxmlformats.org/officeDocument/2006/relationships/image" Target="../media/image34490.png"/><Relationship Id="rId159" Type="http://schemas.openxmlformats.org/officeDocument/2006/relationships/image" Target="../media/image34970.png"/><Relationship Id="rId366" Type="http://schemas.openxmlformats.org/officeDocument/2006/relationships/customXml" Target="../ink/ink3686.xml"/><Relationship Id="rId573" Type="http://schemas.openxmlformats.org/officeDocument/2006/relationships/image" Target="../media/image3704.png"/><Relationship Id="rId226" Type="http://schemas.openxmlformats.org/officeDocument/2006/relationships/customXml" Target="../ink/ink3616.xml"/><Relationship Id="rId433" Type="http://schemas.openxmlformats.org/officeDocument/2006/relationships/image" Target="../media/image3634.png"/><Relationship Id="rId74" Type="http://schemas.openxmlformats.org/officeDocument/2006/relationships/customXml" Target="../ink/ink3540.xml"/><Relationship Id="rId377" Type="http://schemas.openxmlformats.org/officeDocument/2006/relationships/image" Target="../media/image36060.png"/><Relationship Id="rId500" Type="http://schemas.openxmlformats.org/officeDocument/2006/relationships/customXml" Target="../ink/ink3753.xml"/><Relationship Id="rId584" Type="http://schemas.openxmlformats.org/officeDocument/2006/relationships/customXml" Target="../ink/ink3795.xml"/><Relationship Id="rId5" Type="http://schemas.openxmlformats.org/officeDocument/2006/relationships/image" Target="../media/image34200.png"/><Relationship Id="rId237" Type="http://schemas.openxmlformats.org/officeDocument/2006/relationships/image" Target="../media/image35360.png"/><Relationship Id="rId444" Type="http://schemas.openxmlformats.org/officeDocument/2006/relationships/customXml" Target="../ink/ink3725.xml"/><Relationship Id="rId290" Type="http://schemas.openxmlformats.org/officeDocument/2006/relationships/customXml" Target="../ink/ink3648.xml"/><Relationship Id="rId304" Type="http://schemas.openxmlformats.org/officeDocument/2006/relationships/customXml" Target="../ink/ink3655.xml"/><Relationship Id="rId388" Type="http://schemas.openxmlformats.org/officeDocument/2006/relationships/customXml" Target="../ink/ink3697.xml"/><Relationship Id="rId511" Type="http://schemas.openxmlformats.org/officeDocument/2006/relationships/image" Target="../media/image3673.png"/><Relationship Id="rId85" Type="http://schemas.openxmlformats.org/officeDocument/2006/relationships/image" Target="../media/image34600.png"/><Relationship Id="rId150" Type="http://schemas.openxmlformats.org/officeDocument/2006/relationships/customXml" Target="../ink/ink3578.xml"/><Relationship Id="rId595" Type="http://schemas.openxmlformats.org/officeDocument/2006/relationships/image" Target="../media/image3715.png"/><Relationship Id="rId248" Type="http://schemas.openxmlformats.org/officeDocument/2006/relationships/customXml" Target="../ink/ink3627.xml"/><Relationship Id="rId455" Type="http://schemas.openxmlformats.org/officeDocument/2006/relationships/image" Target="../media/image3645.png"/><Relationship Id="rId12" Type="http://schemas.openxmlformats.org/officeDocument/2006/relationships/customXml" Target="../ink/ink3509.xml"/><Relationship Id="rId108" Type="http://schemas.openxmlformats.org/officeDocument/2006/relationships/customXml" Target="../ink/ink3557.xml"/><Relationship Id="rId315" Type="http://schemas.openxmlformats.org/officeDocument/2006/relationships/image" Target="../media/image35750.png"/><Relationship Id="rId522" Type="http://schemas.openxmlformats.org/officeDocument/2006/relationships/customXml" Target="../ink/ink3764.xml"/><Relationship Id="rId96" Type="http://schemas.openxmlformats.org/officeDocument/2006/relationships/customXml" Target="../ink/ink3551.xml"/><Relationship Id="rId161" Type="http://schemas.openxmlformats.org/officeDocument/2006/relationships/image" Target="../media/image34980.png"/><Relationship Id="rId399" Type="http://schemas.openxmlformats.org/officeDocument/2006/relationships/image" Target="../media/image3617.png"/><Relationship Id="rId259" Type="http://schemas.openxmlformats.org/officeDocument/2006/relationships/image" Target="../media/image35470.png"/><Relationship Id="rId466" Type="http://schemas.openxmlformats.org/officeDocument/2006/relationships/customXml" Target="../ink/ink3736.xml"/><Relationship Id="rId23" Type="http://schemas.openxmlformats.org/officeDocument/2006/relationships/image" Target="../media/image34290.png"/><Relationship Id="rId119" Type="http://schemas.openxmlformats.org/officeDocument/2006/relationships/image" Target="../media/image34770.png"/><Relationship Id="rId326" Type="http://schemas.openxmlformats.org/officeDocument/2006/relationships/customXml" Target="../ink/ink3666.xml"/><Relationship Id="rId533" Type="http://schemas.openxmlformats.org/officeDocument/2006/relationships/image" Target="../media/image3684.png"/><Relationship Id="rId172" Type="http://schemas.openxmlformats.org/officeDocument/2006/relationships/customXml" Target="../ink/ink3589.xml"/><Relationship Id="rId477" Type="http://schemas.openxmlformats.org/officeDocument/2006/relationships/image" Target="../media/image3656.png"/><Relationship Id="rId337" Type="http://schemas.openxmlformats.org/officeDocument/2006/relationships/image" Target="../media/image35860.png"/><Relationship Id="rId34" Type="http://schemas.openxmlformats.org/officeDocument/2006/relationships/customXml" Target="../ink/ink3520.xml"/><Relationship Id="rId544" Type="http://schemas.openxmlformats.org/officeDocument/2006/relationships/customXml" Target="../ink/ink3775.xml"/><Relationship Id="rId183" Type="http://schemas.openxmlformats.org/officeDocument/2006/relationships/image" Target="../media/image35090.png"/><Relationship Id="rId390" Type="http://schemas.openxmlformats.org/officeDocument/2006/relationships/customXml" Target="../ink/ink3698.xml"/><Relationship Id="rId404" Type="http://schemas.openxmlformats.org/officeDocument/2006/relationships/customXml" Target="../ink/ink3705.xml"/><Relationship Id="rId250" Type="http://schemas.openxmlformats.org/officeDocument/2006/relationships/customXml" Target="../ink/ink3628.xml"/><Relationship Id="rId488" Type="http://schemas.openxmlformats.org/officeDocument/2006/relationships/customXml" Target="../ink/ink3747.xml"/><Relationship Id="rId45" Type="http://schemas.openxmlformats.org/officeDocument/2006/relationships/image" Target="../media/image34400.png"/><Relationship Id="rId110" Type="http://schemas.openxmlformats.org/officeDocument/2006/relationships/customXml" Target="../ink/ink3558.xml"/><Relationship Id="rId348" Type="http://schemas.openxmlformats.org/officeDocument/2006/relationships/customXml" Target="../ink/ink3677.xml"/><Relationship Id="rId555" Type="http://schemas.openxmlformats.org/officeDocument/2006/relationships/image" Target="../media/image3695.png"/><Relationship Id="rId194" Type="http://schemas.openxmlformats.org/officeDocument/2006/relationships/customXml" Target="../ink/ink3600.xml"/><Relationship Id="rId208" Type="http://schemas.openxmlformats.org/officeDocument/2006/relationships/customXml" Target="../ink/ink3607.xml"/><Relationship Id="rId415" Type="http://schemas.openxmlformats.org/officeDocument/2006/relationships/image" Target="../media/image3625.png"/></Relationships>
</file>

<file path=ppt/slides/_rels/slide56.xml.rels><?xml version="1.0" encoding="UTF-8" standalone="yes"?>
<Relationships xmlns="http://schemas.openxmlformats.org/package/2006/relationships"><Relationship Id="rId117" Type="http://schemas.openxmlformats.org/officeDocument/2006/relationships/customXml" Target="../ink/ink3860.xml"/><Relationship Id="rId671" Type="http://schemas.openxmlformats.org/officeDocument/2006/relationships/customXml" Target="../ink/ink4137.xml"/><Relationship Id="rId769" Type="http://schemas.openxmlformats.org/officeDocument/2006/relationships/image" Target="../media/image4097.png"/><Relationship Id="rId21" Type="http://schemas.openxmlformats.org/officeDocument/2006/relationships/customXml" Target="../ink/ink3812.xml"/><Relationship Id="rId324" Type="http://schemas.openxmlformats.org/officeDocument/2006/relationships/image" Target="../media/image3879.png"/><Relationship Id="rId531" Type="http://schemas.openxmlformats.org/officeDocument/2006/relationships/customXml" Target="../ink/ink4067.xml"/><Relationship Id="rId629" Type="http://schemas.openxmlformats.org/officeDocument/2006/relationships/customXml" Target="../ink/ink4116.xml"/><Relationship Id="rId170" Type="http://schemas.openxmlformats.org/officeDocument/2006/relationships/image" Target="../media/image3802.png"/><Relationship Id="rId268" Type="http://schemas.openxmlformats.org/officeDocument/2006/relationships/image" Target="../media/image3851.png"/><Relationship Id="rId475" Type="http://schemas.openxmlformats.org/officeDocument/2006/relationships/customXml" Target="../ink/ink4039.xml"/><Relationship Id="rId682" Type="http://schemas.openxmlformats.org/officeDocument/2006/relationships/image" Target="../media/image4055.png"/><Relationship Id="rId32" Type="http://schemas.openxmlformats.org/officeDocument/2006/relationships/image" Target="../media/image3733.png"/><Relationship Id="rId128" Type="http://schemas.openxmlformats.org/officeDocument/2006/relationships/image" Target="../media/image3781.png"/><Relationship Id="rId335" Type="http://schemas.openxmlformats.org/officeDocument/2006/relationships/customXml" Target="../ink/ink3969.xml"/><Relationship Id="rId542" Type="http://schemas.openxmlformats.org/officeDocument/2006/relationships/image" Target="../media/image3986.png"/><Relationship Id="rId181" Type="http://schemas.openxmlformats.org/officeDocument/2006/relationships/customXml" Target="../ink/ink3892.xml"/><Relationship Id="rId402" Type="http://schemas.openxmlformats.org/officeDocument/2006/relationships/image" Target="../media/image3918.png"/><Relationship Id="rId279" Type="http://schemas.openxmlformats.org/officeDocument/2006/relationships/customXml" Target="../ink/ink3941.xml"/><Relationship Id="rId486" Type="http://schemas.openxmlformats.org/officeDocument/2006/relationships/image" Target="../media/image3960.png"/><Relationship Id="rId693" Type="http://schemas.openxmlformats.org/officeDocument/2006/relationships/customXml" Target="../ink/ink4148.xml"/><Relationship Id="rId707" Type="http://schemas.openxmlformats.org/officeDocument/2006/relationships/customXml" Target="../ink/ink4155.xml"/><Relationship Id="rId43" Type="http://schemas.openxmlformats.org/officeDocument/2006/relationships/customXml" Target="../ink/ink3823.xml"/><Relationship Id="rId139" Type="http://schemas.openxmlformats.org/officeDocument/2006/relationships/customXml" Target="../ink/ink3871.xml"/><Relationship Id="rId346" Type="http://schemas.openxmlformats.org/officeDocument/2006/relationships/image" Target="../media/image3890.png"/><Relationship Id="rId553" Type="http://schemas.openxmlformats.org/officeDocument/2006/relationships/customXml" Target="../ink/ink4078.xml"/><Relationship Id="rId760" Type="http://schemas.openxmlformats.org/officeDocument/2006/relationships/customXml" Target="../ink/ink4182.xml"/><Relationship Id="rId192" Type="http://schemas.openxmlformats.org/officeDocument/2006/relationships/image" Target="../media/image3813.png"/><Relationship Id="rId206" Type="http://schemas.openxmlformats.org/officeDocument/2006/relationships/image" Target="../media/image3820.png"/><Relationship Id="rId413" Type="http://schemas.openxmlformats.org/officeDocument/2006/relationships/customXml" Target="../ink/ink4008.xml"/><Relationship Id="rId497" Type="http://schemas.openxmlformats.org/officeDocument/2006/relationships/customXml" Target="../ink/ink4050.xml"/><Relationship Id="rId620" Type="http://schemas.openxmlformats.org/officeDocument/2006/relationships/image" Target="../media/image4025.png"/><Relationship Id="rId718" Type="http://schemas.openxmlformats.org/officeDocument/2006/relationships/image" Target="../media/image4073.png"/><Relationship Id="rId357" Type="http://schemas.openxmlformats.org/officeDocument/2006/relationships/customXml" Target="../ink/ink3980.xml"/><Relationship Id="rId54" Type="http://schemas.openxmlformats.org/officeDocument/2006/relationships/image" Target="../media/image3744.png"/><Relationship Id="rId217" Type="http://schemas.openxmlformats.org/officeDocument/2006/relationships/customXml" Target="../ink/ink3910.xml"/><Relationship Id="rId564" Type="http://schemas.openxmlformats.org/officeDocument/2006/relationships/image" Target="../media/image3997.png"/><Relationship Id="rId771" Type="http://schemas.openxmlformats.org/officeDocument/2006/relationships/image" Target="../media/image4098.png"/><Relationship Id="rId424" Type="http://schemas.openxmlformats.org/officeDocument/2006/relationships/image" Target="../media/image3929.png"/><Relationship Id="rId631" Type="http://schemas.openxmlformats.org/officeDocument/2006/relationships/customXml" Target="../ink/ink4117.xml"/><Relationship Id="rId729" Type="http://schemas.openxmlformats.org/officeDocument/2006/relationships/customXml" Target="../ink/ink4166.xml"/><Relationship Id="rId270" Type="http://schemas.openxmlformats.org/officeDocument/2006/relationships/image" Target="../media/image3852.png"/><Relationship Id="rId65" Type="http://schemas.openxmlformats.org/officeDocument/2006/relationships/customXml" Target="../ink/ink3834.xml"/><Relationship Id="rId130" Type="http://schemas.openxmlformats.org/officeDocument/2006/relationships/image" Target="../media/image3782.png"/><Relationship Id="rId368" Type="http://schemas.openxmlformats.org/officeDocument/2006/relationships/image" Target="../media/image3901.png"/><Relationship Id="rId575" Type="http://schemas.openxmlformats.org/officeDocument/2006/relationships/customXml" Target="../ink/ink4089.xml"/><Relationship Id="rId782" Type="http://schemas.openxmlformats.org/officeDocument/2006/relationships/customXml" Target="../ink/ink4193.xml"/><Relationship Id="rId228" Type="http://schemas.openxmlformats.org/officeDocument/2006/relationships/image" Target="../media/image3831.png"/><Relationship Id="rId435" Type="http://schemas.openxmlformats.org/officeDocument/2006/relationships/customXml" Target="../ink/ink4019.xml"/><Relationship Id="rId642" Type="http://schemas.openxmlformats.org/officeDocument/2006/relationships/image" Target="../media/image4036.png"/><Relationship Id="rId281" Type="http://schemas.openxmlformats.org/officeDocument/2006/relationships/customXml" Target="../ink/ink3942.xml"/><Relationship Id="rId502" Type="http://schemas.openxmlformats.org/officeDocument/2006/relationships/image" Target="../media/image3968.png"/><Relationship Id="rId76" Type="http://schemas.openxmlformats.org/officeDocument/2006/relationships/image" Target="../media/image3755.png"/><Relationship Id="rId141" Type="http://schemas.openxmlformats.org/officeDocument/2006/relationships/customXml" Target="../ink/ink3872.xml"/><Relationship Id="rId379" Type="http://schemas.openxmlformats.org/officeDocument/2006/relationships/customXml" Target="../ink/ink3991.xml"/><Relationship Id="rId586" Type="http://schemas.openxmlformats.org/officeDocument/2006/relationships/image" Target="../media/image4008.png"/><Relationship Id="rId7" Type="http://schemas.openxmlformats.org/officeDocument/2006/relationships/customXml" Target="../ink/ink3805.xml"/><Relationship Id="rId239" Type="http://schemas.openxmlformats.org/officeDocument/2006/relationships/customXml" Target="../ink/ink3921.xml"/><Relationship Id="rId446" Type="http://schemas.openxmlformats.org/officeDocument/2006/relationships/image" Target="../media/image3940.png"/><Relationship Id="rId653" Type="http://schemas.openxmlformats.org/officeDocument/2006/relationships/customXml" Target="../ink/ink4128.xml"/><Relationship Id="rId292" Type="http://schemas.openxmlformats.org/officeDocument/2006/relationships/image" Target="../media/image3863.png"/><Relationship Id="rId306" Type="http://schemas.openxmlformats.org/officeDocument/2006/relationships/image" Target="../media/image3870.png"/><Relationship Id="rId87" Type="http://schemas.openxmlformats.org/officeDocument/2006/relationships/customXml" Target="../ink/ink3845.xml"/><Relationship Id="rId513" Type="http://schemas.openxmlformats.org/officeDocument/2006/relationships/customXml" Target="../ink/ink4058.xml"/><Relationship Id="rId597" Type="http://schemas.openxmlformats.org/officeDocument/2006/relationships/customXml" Target="../ink/ink4100.xml"/><Relationship Id="rId720" Type="http://schemas.openxmlformats.org/officeDocument/2006/relationships/image" Target="../media/image4074.png"/><Relationship Id="rId152" Type="http://schemas.openxmlformats.org/officeDocument/2006/relationships/image" Target="../media/image3793.png"/><Relationship Id="rId457" Type="http://schemas.openxmlformats.org/officeDocument/2006/relationships/customXml" Target="../ink/ink4030.xml"/><Relationship Id="rId664" Type="http://schemas.openxmlformats.org/officeDocument/2006/relationships/image" Target="../media/image4046.png"/><Relationship Id="rId14" Type="http://schemas.openxmlformats.org/officeDocument/2006/relationships/image" Target="../media/image3724.png"/><Relationship Id="rId317" Type="http://schemas.openxmlformats.org/officeDocument/2006/relationships/customXml" Target="../ink/ink3960.xml"/><Relationship Id="rId524" Type="http://schemas.openxmlformats.org/officeDocument/2006/relationships/image" Target="../media/image3977.png"/><Relationship Id="rId731" Type="http://schemas.openxmlformats.org/officeDocument/2006/relationships/customXml" Target="../ink/ink4167.xml"/><Relationship Id="rId98" Type="http://schemas.openxmlformats.org/officeDocument/2006/relationships/image" Target="../media/image3766.png"/><Relationship Id="rId163" Type="http://schemas.openxmlformats.org/officeDocument/2006/relationships/customXml" Target="../ink/ink3883.xml"/><Relationship Id="rId370" Type="http://schemas.openxmlformats.org/officeDocument/2006/relationships/image" Target="../media/image3902.png"/><Relationship Id="rId230" Type="http://schemas.openxmlformats.org/officeDocument/2006/relationships/image" Target="../media/image3832.png"/><Relationship Id="rId468" Type="http://schemas.openxmlformats.org/officeDocument/2006/relationships/image" Target="../media/image3951.png"/><Relationship Id="rId675" Type="http://schemas.openxmlformats.org/officeDocument/2006/relationships/customXml" Target="../ink/ink4139.xml"/><Relationship Id="rId25" Type="http://schemas.openxmlformats.org/officeDocument/2006/relationships/customXml" Target="../ink/ink3814.xml"/><Relationship Id="rId328" Type="http://schemas.openxmlformats.org/officeDocument/2006/relationships/image" Target="../media/image3881.png"/><Relationship Id="rId535" Type="http://schemas.openxmlformats.org/officeDocument/2006/relationships/customXml" Target="../ink/ink4069.xml"/><Relationship Id="rId742" Type="http://schemas.openxmlformats.org/officeDocument/2006/relationships/image" Target="../media/image4085.png"/><Relationship Id="rId174" Type="http://schemas.openxmlformats.org/officeDocument/2006/relationships/image" Target="../media/image3804.png"/><Relationship Id="rId381" Type="http://schemas.openxmlformats.org/officeDocument/2006/relationships/customXml" Target="../ink/ink3992.xml"/><Relationship Id="rId602" Type="http://schemas.openxmlformats.org/officeDocument/2006/relationships/image" Target="../media/image4016.png"/><Relationship Id="rId241" Type="http://schemas.openxmlformats.org/officeDocument/2006/relationships/customXml" Target="../ink/ink3922.xml"/><Relationship Id="rId479" Type="http://schemas.openxmlformats.org/officeDocument/2006/relationships/customXml" Target="../ink/ink4041.xml"/><Relationship Id="rId686" Type="http://schemas.openxmlformats.org/officeDocument/2006/relationships/image" Target="../media/image4057.png"/><Relationship Id="rId36" Type="http://schemas.openxmlformats.org/officeDocument/2006/relationships/image" Target="../media/image3735.png"/><Relationship Id="rId339" Type="http://schemas.openxmlformats.org/officeDocument/2006/relationships/customXml" Target="../ink/ink3971.xml"/><Relationship Id="rId546" Type="http://schemas.openxmlformats.org/officeDocument/2006/relationships/image" Target="../media/image3988.png"/><Relationship Id="rId753" Type="http://schemas.openxmlformats.org/officeDocument/2006/relationships/image" Target="../media/image4089.png"/><Relationship Id="rId101" Type="http://schemas.openxmlformats.org/officeDocument/2006/relationships/customXml" Target="../ink/ink3852.xml"/><Relationship Id="rId185" Type="http://schemas.openxmlformats.org/officeDocument/2006/relationships/customXml" Target="../ink/ink3894.xml"/><Relationship Id="rId406" Type="http://schemas.openxmlformats.org/officeDocument/2006/relationships/image" Target="../media/image3920.png"/><Relationship Id="rId392" Type="http://schemas.openxmlformats.org/officeDocument/2006/relationships/image" Target="../media/image3913.png"/><Relationship Id="rId613" Type="http://schemas.openxmlformats.org/officeDocument/2006/relationships/customXml" Target="../ink/ink4108.xml"/><Relationship Id="rId697" Type="http://schemas.openxmlformats.org/officeDocument/2006/relationships/customXml" Target="../ink/ink4150.xml"/><Relationship Id="rId252" Type="http://schemas.openxmlformats.org/officeDocument/2006/relationships/image" Target="../media/image3843.png"/><Relationship Id="rId47" Type="http://schemas.openxmlformats.org/officeDocument/2006/relationships/customXml" Target="../ink/ink3825.xml"/><Relationship Id="rId112" Type="http://schemas.openxmlformats.org/officeDocument/2006/relationships/image" Target="../media/image3773.png"/><Relationship Id="rId557" Type="http://schemas.openxmlformats.org/officeDocument/2006/relationships/customXml" Target="../ink/ink4080.xml"/><Relationship Id="rId764" Type="http://schemas.openxmlformats.org/officeDocument/2006/relationships/customXml" Target="../ink/ink4184.xml"/><Relationship Id="rId196" Type="http://schemas.openxmlformats.org/officeDocument/2006/relationships/image" Target="../media/image3815.png"/><Relationship Id="rId417" Type="http://schemas.openxmlformats.org/officeDocument/2006/relationships/customXml" Target="../ink/ink4010.xml"/><Relationship Id="rId624" Type="http://schemas.openxmlformats.org/officeDocument/2006/relationships/image" Target="../media/image4027.png"/><Relationship Id="rId263" Type="http://schemas.openxmlformats.org/officeDocument/2006/relationships/customXml" Target="../ink/ink3933.xml"/><Relationship Id="rId470" Type="http://schemas.openxmlformats.org/officeDocument/2006/relationships/image" Target="../media/image3952.png"/><Relationship Id="rId58" Type="http://schemas.openxmlformats.org/officeDocument/2006/relationships/image" Target="../media/image3746.png"/><Relationship Id="rId123" Type="http://schemas.openxmlformats.org/officeDocument/2006/relationships/customXml" Target="../ink/ink3863.xml"/><Relationship Id="rId330" Type="http://schemas.openxmlformats.org/officeDocument/2006/relationships/image" Target="../media/image3882.png"/><Relationship Id="rId568" Type="http://schemas.openxmlformats.org/officeDocument/2006/relationships/image" Target="../media/image3999.png"/><Relationship Id="rId775" Type="http://schemas.openxmlformats.org/officeDocument/2006/relationships/image" Target="../media/image4100.png"/><Relationship Id="rId428" Type="http://schemas.openxmlformats.org/officeDocument/2006/relationships/image" Target="../media/image3931.png"/><Relationship Id="rId635" Type="http://schemas.openxmlformats.org/officeDocument/2006/relationships/customXml" Target="../ink/ink4119.xml"/><Relationship Id="rId274" Type="http://schemas.openxmlformats.org/officeDocument/2006/relationships/image" Target="../media/image3854.png"/><Relationship Id="rId481" Type="http://schemas.openxmlformats.org/officeDocument/2006/relationships/customXml" Target="../ink/ink4042.xml"/><Relationship Id="rId702" Type="http://schemas.openxmlformats.org/officeDocument/2006/relationships/image" Target="../media/image4065.png"/><Relationship Id="rId69" Type="http://schemas.openxmlformats.org/officeDocument/2006/relationships/customXml" Target="../ink/ink3836.xml"/><Relationship Id="rId134" Type="http://schemas.openxmlformats.org/officeDocument/2006/relationships/image" Target="../media/image3784.png"/><Relationship Id="rId579" Type="http://schemas.openxmlformats.org/officeDocument/2006/relationships/customXml" Target="../ink/ink4091.xml"/><Relationship Id="rId786" Type="http://schemas.openxmlformats.org/officeDocument/2006/relationships/customXml" Target="../ink/ink4195.xml"/><Relationship Id="rId341" Type="http://schemas.openxmlformats.org/officeDocument/2006/relationships/customXml" Target="../ink/ink3972.xml"/><Relationship Id="rId439" Type="http://schemas.openxmlformats.org/officeDocument/2006/relationships/customXml" Target="../ink/ink4021.xml"/><Relationship Id="rId646" Type="http://schemas.openxmlformats.org/officeDocument/2006/relationships/image" Target="../media/image4038.png"/><Relationship Id="rId201" Type="http://schemas.openxmlformats.org/officeDocument/2006/relationships/customXml" Target="../ink/ink3902.xml"/><Relationship Id="rId285" Type="http://schemas.openxmlformats.org/officeDocument/2006/relationships/customXml" Target="../ink/ink3944.xml"/><Relationship Id="rId506" Type="http://schemas.openxmlformats.org/officeDocument/2006/relationships/image" Target="../media/image3969.png"/><Relationship Id="rId492" Type="http://schemas.openxmlformats.org/officeDocument/2006/relationships/image" Target="../media/image3963.png"/><Relationship Id="rId713" Type="http://schemas.openxmlformats.org/officeDocument/2006/relationships/customXml" Target="../ink/ink4158.xml"/><Relationship Id="rId145" Type="http://schemas.openxmlformats.org/officeDocument/2006/relationships/customXml" Target="../ink/ink3874.xml"/><Relationship Id="rId352" Type="http://schemas.openxmlformats.org/officeDocument/2006/relationships/image" Target="../media/image3893.png"/><Relationship Id="rId212" Type="http://schemas.openxmlformats.org/officeDocument/2006/relationships/image" Target="../media/image3823.png"/><Relationship Id="rId657" Type="http://schemas.openxmlformats.org/officeDocument/2006/relationships/customXml" Target="../ink/ink4130.xml"/><Relationship Id="rId296" Type="http://schemas.openxmlformats.org/officeDocument/2006/relationships/image" Target="../media/image3865.png"/><Relationship Id="rId517" Type="http://schemas.openxmlformats.org/officeDocument/2006/relationships/customXml" Target="../ink/ink4060.xml"/><Relationship Id="rId724" Type="http://schemas.openxmlformats.org/officeDocument/2006/relationships/image" Target="../media/image4076.png"/><Relationship Id="rId60" Type="http://schemas.openxmlformats.org/officeDocument/2006/relationships/image" Target="../media/image3747.png"/><Relationship Id="rId156" Type="http://schemas.openxmlformats.org/officeDocument/2006/relationships/image" Target="../media/image3795.png"/><Relationship Id="rId363" Type="http://schemas.openxmlformats.org/officeDocument/2006/relationships/customXml" Target="../ink/ink3983.xml"/><Relationship Id="rId570" Type="http://schemas.openxmlformats.org/officeDocument/2006/relationships/image" Target="../media/image4000.png"/><Relationship Id="rId223" Type="http://schemas.openxmlformats.org/officeDocument/2006/relationships/customXml" Target="../ink/ink3913.xml"/><Relationship Id="rId430" Type="http://schemas.openxmlformats.org/officeDocument/2006/relationships/image" Target="../media/image3932.png"/><Relationship Id="rId668" Type="http://schemas.openxmlformats.org/officeDocument/2006/relationships/image" Target="../media/image4048.png"/><Relationship Id="rId18" Type="http://schemas.openxmlformats.org/officeDocument/2006/relationships/image" Target="../media/image3726.png"/><Relationship Id="rId528" Type="http://schemas.openxmlformats.org/officeDocument/2006/relationships/image" Target="../media/image3979.png"/><Relationship Id="rId735" Type="http://schemas.openxmlformats.org/officeDocument/2006/relationships/customXml" Target="../ink/ink4169.xml"/><Relationship Id="rId167" Type="http://schemas.openxmlformats.org/officeDocument/2006/relationships/customXml" Target="../ink/ink3885.xml"/><Relationship Id="rId374" Type="http://schemas.openxmlformats.org/officeDocument/2006/relationships/image" Target="../media/image3904.png"/><Relationship Id="rId581" Type="http://schemas.openxmlformats.org/officeDocument/2006/relationships/customXml" Target="../ink/ink4092.xml"/><Relationship Id="rId71" Type="http://schemas.openxmlformats.org/officeDocument/2006/relationships/customXml" Target="../ink/ink3837.xml"/><Relationship Id="rId234" Type="http://schemas.openxmlformats.org/officeDocument/2006/relationships/image" Target="../media/image3834.png"/><Relationship Id="rId679" Type="http://schemas.openxmlformats.org/officeDocument/2006/relationships/customXml" Target="../ink/ink4141.xml"/><Relationship Id="rId2" Type="http://schemas.openxmlformats.org/officeDocument/2006/relationships/image" Target="../media/image3718.png"/><Relationship Id="rId29" Type="http://schemas.openxmlformats.org/officeDocument/2006/relationships/customXml" Target="../ink/ink3816.xml"/><Relationship Id="rId441" Type="http://schemas.openxmlformats.org/officeDocument/2006/relationships/customXml" Target="../ink/ink4022.xml"/><Relationship Id="rId539" Type="http://schemas.openxmlformats.org/officeDocument/2006/relationships/customXml" Target="../ink/ink4071.xml"/><Relationship Id="rId746" Type="http://schemas.openxmlformats.org/officeDocument/2006/relationships/image" Target="../media/image4087.png"/><Relationship Id="rId178" Type="http://schemas.openxmlformats.org/officeDocument/2006/relationships/image" Target="../media/image3806.png"/><Relationship Id="rId301" Type="http://schemas.openxmlformats.org/officeDocument/2006/relationships/customXml" Target="../ink/ink3952.xml"/><Relationship Id="rId82" Type="http://schemas.openxmlformats.org/officeDocument/2006/relationships/image" Target="../media/image3758.png"/><Relationship Id="rId385" Type="http://schemas.openxmlformats.org/officeDocument/2006/relationships/customXml" Target="../ink/ink3994.xml"/><Relationship Id="rId592" Type="http://schemas.openxmlformats.org/officeDocument/2006/relationships/image" Target="../media/image4011.png"/><Relationship Id="rId606" Type="http://schemas.openxmlformats.org/officeDocument/2006/relationships/image" Target="../media/image4018.png"/><Relationship Id="rId245" Type="http://schemas.openxmlformats.org/officeDocument/2006/relationships/customXml" Target="../ink/ink3924.xml"/><Relationship Id="rId452" Type="http://schemas.openxmlformats.org/officeDocument/2006/relationships/image" Target="../media/image3943.png"/><Relationship Id="rId105" Type="http://schemas.openxmlformats.org/officeDocument/2006/relationships/customXml" Target="../ink/ink3854.xml"/><Relationship Id="rId312" Type="http://schemas.openxmlformats.org/officeDocument/2006/relationships/image" Target="../media/image3873.png"/><Relationship Id="rId757" Type="http://schemas.openxmlformats.org/officeDocument/2006/relationships/image" Target="../media/image4091.png"/><Relationship Id="rId93" Type="http://schemas.openxmlformats.org/officeDocument/2006/relationships/customXml" Target="../ink/ink3848.xml"/><Relationship Id="rId189" Type="http://schemas.openxmlformats.org/officeDocument/2006/relationships/customXml" Target="../ink/ink3896.xml"/><Relationship Id="rId396" Type="http://schemas.openxmlformats.org/officeDocument/2006/relationships/image" Target="../media/image3915.png"/><Relationship Id="rId617" Type="http://schemas.openxmlformats.org/officeDocument/2006/relationships/customXml" Target="../ink/ink4110.xml"/><Relationship Id="rId256" Type="http://schemas.openxmlformats.org/officeDocument/2006/relationships/image" Target="../media/image3845.png"/><Relationship Id="rId463" Type="http://schemas.openxmlformats.org/officeDocument/2006/relationships/customXml" Target="../ink/ink4033.xml"/><Relationship Id="rId670" Type="http://schemas.openxmlformats.org/officeDocument/2006/relationships/image" Target="../media/image4049.png"/><Relationship Id="rId116" Type="http://schemas.openxmlformats.org/officeDocument/2006/relationships/image" Target="../media/image3775.png"/><Relationship Id="rId323" Type="http://schemas.openxmlformats.org/officeDocument/2006/relationships/customXml" Target="../ink/ink3963.xml"/><Relationship Id="rId530" Type="http://schemas.openxmlformats.org/officeDocument/2006/relationships/image" Target="../media/image3980.png"/><Relationship Id="rId768" Type="http://schemas.openxmlformats.org/officeDocument/2006/relationships/customXml" Target="../ink/ink4186.xml"/><Relationship Id="rId20" Type="http://schemas.openxmlformats.org/officeDocument/2006/relationships/image" Target="../media/image3727.png"/><Relationship Id="rId628" Type="http://schemas.openxmlformats.org/officeDocument/2006/relationships/image" Target="../media/image4029.png"/><Relationship Id="rId267" Type="http://schemas.openxmlformats.org/officeDocument/2006/relationships/customXml" Target="../ink/ink3935.xml"/><Relationship Id="rId474" Type="http://schemas.openxmlformats.org/officeDocument/2006/relationships/image" Target="../media/image3954.png"/><Relationship Id="rId127" Type="http://schemas.openxmlformats.org/officeDocument/2006/relationships/customXml" Target="../ink/ink3865.xml"/><Relationship Id="rId681" Type="http://schemas.openxmlformats.org/officeDocument/2006/relationships/customXml" Target="../ink/ink4142.xml"/><Relationship Id="rId779" Type="http://schemas.openxmlformats.org/officeDocument/2006/relationships/image" Target="../media/image4102.png"/><Relationship Id="rId31" Type="http://schemas.openxmlformats.org/officeDocument/2006/relationships/customXml" Target="../ink/ink3817.xml"/><Relationship Id="rId334" Type="http://schemas.openxmlformats.org/officeDocument/2006/relationships/image" Target="../media/image3884.png"/><Relationship Id="rId541" Type="http://schemas.openxmlformats.org/officeDocument/2006/relationships/customXml" Target="../ink/ink4072.xml"/><Relationship Id="rId639" Type="http://schemas.openxmlformats.org/officeDocument/2006/relationships/customXml" Target="../ink/ink4121.xml"/><Relationship Id="rId180" Type="http://schemas.openxmlformats.org/officeDocument/2006/relationships/image" Target="../media/image3807.png"/><Relationship Id="rId278" Type="http://schemas.openxmlformats.org/officeDocument/2006/relationships/image" Target="../media/image3856.png"/><Relationship Id="rId401" Type="http://schemas.openxmlformats.org/officeDocument/2006/relationships/customXml" Target="../ink/ink4002.xml"/><Relationship Id="rId485" Type="http://schemas.openxmlformats.org/officeDocument/2006/relationships/customXml" Target="../ink/ink4044.xml"/><Relationship Id="rId692" Type="http://schemas.openxmlformats.org/officeDocument/2006/relationships/image" Target="../media/image4060.png"/><Relationship Id="rId706" Type="http://schemas.openxmlformats.org/officeDocument/2006/relationships/image" Target="../media/image4067.png"/><Relationship Id="rId42" Type="http://schemas.openxmlformats.org/officeDocument/2006/relationships/image" Target="../media/image3738.png"/><Relationship Id="rId138" Type="http://schemas.openxmlformats.org/officeDocument/2006/relationships/image" Target="../media/image3786.png"/><Relationship Id="rId345" Type="http://schemas.openxmlformats.org/officeDocument/2006/relationships/customXml" Target="../ink/ink3974.xml"/><Relationship Id="rId552" Type="http://schemas.openxmlformats.org/officeDocument/2006/relationships/image" Target="../media/image3991.png"/><Relationship Id="rId191" Type="http://schemas.openxmlformats.org/officeDocument/2006/relationships/customXml" Target="../ink/ink3897.xml"/><Relationship Id="rId205" Type="http://schemas.openxmlformats.org/officeDocument/2006/relationships/customXml" Target="../ink/ink3904.xml"/><Relationship Id="rId412" Type="http://schemas.openxmlformats.org/officeDocument/2006/relationships/image" Target="../media/image3923.png"/><Relationship Id="rId289" Type="http://schemas.openxmlformats.org/officeDocument/2006/relationships/customXml" Target="../ink/ink3946.xml"/><Relationship Id="rId496" Type="http://schemas.openxmlformats.org/officeDocument/2006/relationships/image" Target="../media/image3965.png"/><Relationship Id="rId717" Type="http://schemas.openxmlformats.org/officeDocument/2006/relationships/customXml" Target="../ink/ink4160.xml"/><Relationship Id="rId53" Type="http://schemas.openxmlformats.org/officeDocument/2006/relationships/customXml" Target="../ink/ink3828.xml"/><Relationship Id="rId149" Type="http://schemas.openxmlformats.org/officeDocument/2006/relationships/customXml" Target="../ink/ink3876.xml"/><Relationship Id="rId356" Type="http://schemas.openxmlformats.org/officeDocument/2006/relationships/image" Target="../media/image3895.png"/><Relationship Id="rId563" Type="http://schemas.openxmlformats.org/officeDocument/2006/relationships/customXml" Target="../ink/ink4083.xml"/><Relationship Id="rId770" Type="http://schemas.openxmlformats.org/officeDocument/2006/relationships/customXml" Target="../ink/ink4187.xml"/><Relationship Id="rId216" Type="http://schemas.openxmlformats.org/officeDocument/2006/relationships/image" Target="../media/image3825.png"/><Relationship Id="rId423" Type="http://schemas.openxmlformats.org/officeDocument/2006/relationships/customXml" Target="../ink/ink4013.xml"/><Relationship Id="rId258" Type="http://schemas.openxmlformats.org/officeDocument/2006/relationships/image" Target="../media/image3846.png"/><Relationship Id="rId465" Type="http://schemas.openxmlformats.org/officeDocument/2006/relationships/customXml" Target="../ink/ink4034.xml"/><Relationship Id="rId630" Type="http://schemas.openxmlformats.org/officeDocument/2006/relationships/image" Target="../media/image4030.png"/><Relationship Id="rId672" Type="http://schemas.openxmlformats.org/officeDocument/2006/relationships/image" Target="../media/image4050.png"/><Relationship Id="rId728" Type="http://schemas.openxmlformats.org/officeDocument/2006/relationships/image" Target="../media/image4078.png"/><Relationship Id="rId22" Type="http://schemas.openxmlformats.org/officeDocument/2006/relationships/image" Target="../media/image3728.png"/><Relationship Id="rId64" Type="http://schemas.openxmlformats.org/officeDocument/2006/relationships/image" Target="../media/image3749.png"/><Relationship Id="rId118" Type="http://schemas.openxmlformats.org/officeDocument/2006/relationships/image" Target="../media/image3776.png"/><Relationship Id="rId325" Type="http://schemas.openxmlformats.org/officeDocument/2006/relationships/customXml" Target="../ink/ink3964.xml"/><Relationship Id="rId367" Type="http://schemas.openxmlformats.org/officeDocument/2006/relationships/customXml" Target="../ink/ink3985.xml"/><Relationship Id="rId532" Type="http://schemas.openxmlformats.org/officeDocument/2006/relationships/image" Target="../media/image3981.png"/><Relationship Id="rId574" Type="http://schemas.openxmlformats.org/officeDocument/2006/relationships/image" Target="../media/image4002.png"/><Relationship Id="rId171" Type="http://schemas.openxmlformats.org/officeDocument/2006/relationships/customXml" Target="../ink/ink3887.xml"/><Relationship Id="rId227" Type="http://schemas.openxmlformats.org/officeDocument/2006/relationships/customXml" Target="../ink/ink3915.xml"/><Relationship Id="rId781" Type="http://schemas.openxmlformats.org/officeDocument/2006/relationships/image" Target="../media/image4103.png"/><Relationship Id="rId269" Type="http://schemas.openxmlformats.org/officeDocument/2006/relationships/customXml" Target="../ink/ink3936.xml"/><Relationship Id="rId434" Type="http://schemas.openxmlformats.org/officeDocument/2006/relationships/image" Target="../media/image3934.png"/><Relationship Id="rId476" Type="http://schemas.openxmlformats.org/officeDocument/2006/relationships/image" Target="../media/image3955.png"/><Relationship Id="rId641" Type="http://schemas.openxmlformats.org/officeDocument/2006/relationships/customXml" Target="../ink/ink4122.xml"/><Relationship Id="rId683" Type="http://schemas.openxmlformats.org/officeDocument/2006/relationships/customXml" Target="../ink/ink4143.xml"/><Relationship Id="rId739" Type="http://schemas.openxmlformats.org/officeDocument/2006/relationships/customXml" Target="../ink/ink4171.xml"/><Relationship Id="rId33" Type="http://schemas.openxmlformats.org/officeDocument/2006/relationships/customXml" Target="../ink/ink3818.xml"/><Relationship Id="rId129" Type="http://schemas.openxmlformats.org/officeDocument/2006/relationships/customXml" Target="../ink/ink3866.xml"/><Relationship Id="rId280" Type="http://schemas.openxmlformats.org/officeDocument/2006/relationships/image" Target="../media/image3857.png"/><Relationship Id="rId336" Type="http://schemas.openxmlformats.org/officeDocument/2006/relationships/image" Target="../media/image3885.png"/><Relationship Id="rId501" Type="http://schemas.openxmlformats.org/officeDocument/2006/relationships/customXml" Target="../ink/ink4052.xml"/><Relationship Id="rId543" Type="http://schemas.openxmlformats.org/officeDocument/2006/relationships/customXml" Target="../ink/ink4073.xml"/><Relationship Id="rId75" Type="http://schemas.openxmlformats.org/officeDocument/2006/relationships/customXml" Target="../ink/ink3839.xml"/><Relationship Id="rId140" Type="http://schemas.openxmlformats.org/officeDocument/2006/relationships/image" Target="../media/image3787.png"/><Relationship Id="rId182" Type="http://schemas.openxmlformats.org/officeDocument/2006/relationships/image" Target="../media/image3808.png"/><Relationship Id="rId378" Type="http://schemas.openxmlformats.org/officeDocument/2006/relationships/image" Target="../media/image3906.png"/><Relationship Id="rId403" Type="http://schemas.openxmlformats.org/officeDocument/2006/relationships/customXml" Target="../ink/ink4003.xml"/><Relationship Id="rId585" Type="http://schemas.openxmlformats.org/officeDocument/2006/relationships/customXml" Target="../ink/ink4094.xml"/><Relationship Id="rId750" Type="http://schemas.openxmlformats.org/officeDocument/2006/relationships/customXml" Target="../ink/ink4177.xml"/><Relationship Id="rId6" Type="http://schemas.openxmlformats.org/officeDocument/2006/relationships/image" Target="../media/image3720.png"/><Relationship Id="rId238" Type="http://schemas.openxmlformats.org/officeDocument/2006/relationships/image" Target="../media/image3836.png"/><Relationship Id="rId445" Type="http://schemas.openxmlformats.org/officeDocument/2006/relationships/customXml" Target="../ink/ink4024.xml"/><Relationship Id="rId487" Type="http://schemas.openxmlformats.org/officeDocument/2006/relationships/customXml" Target="../ink/ink4045.xml"/><Relationship Id="rId610" Type="http://schemas.openxmlformats.org/officeDocument/2006/relationships/image" Target="../media/image4020.png"/><Relationship Id="rId652" Type="http://schemas.openxmlformats.org/officeDocument/2006/relationships/image" Target="../media/image4041.png"/><Relationship Id="rId694" Type="http://schemas.openxmlformats.org/officeDocument/2006/relationships/image" Target="../media/image4061.png"/><Relationship Id="rId708" Type="http://schemas.openxmlformats.org/officeDocument/2006/relationships/image" Target="../media/image4068.png"/><Relationship Id="rId291" Type="http://schemas.openxmlformats.org/officeDocument/2006/relationships/customXml" Target="../ink/ink3947.xml"/><Relationship Id="rId305" Type="http://schemas.openxmlformats.org/officeDocument/2006/relationships/customXml" Target="../ink/ink3954.xml"/><Relationship Id="rId347" Type="http://schemas.openxmlformats.org/officeDocument/2006/relationships/customXml" Target="../ink/ink3975.xml"/><Relationship Id="rId512" Type="http://schemas.openxmlformats.org/officeDocument/2006/relationships/image" Target="../media/image3033.png"/><Relationship Id="rId44" Type="http://schemas.openxmlformats.org/officeDocument/2006/relationships/image" Target="../media/image3739.png"/><Relationship Id="rId86" Type="http://schemas.openxmlformats.org/officeDocument/2006/relationships/image" Target="../media/image3760.png"/><Relationship Id="rId151" Type="http://schemas.openxmlformats.org/officeDocument/2006/relationships/customXml" Target="../ink/ink3877.xml"/><Relationship Id="rId389" Type="http://schemas.openxmlformats.org/officeDocument/2006/relationships/customXml" Target="../ink/ink3996.xml"/><Relationship Id="rId554" Type="http://schemas.openxmlformats.org/officeDocument/2006/relationships/image" Target="../media/image3992.png"/><Relationship Id="rId596" Type="http://schemas.openxmlformats.org/officeDocument/2006/relationships/image" Target="../media/image4013.png"/><Relationship Id="rId761" Type="http://schemas.openxmlformats.org/officeDocument/2006/relationships/image" Target="../media/image4093.png"/><Relationship Id="rId193" Type="http://schemas.openxmlformats.org/officeDocument/2006/relationships/customXml" Target="../ink/ink3898.xml"/><Relationship Id="rId207" Type="http://schemas.openxmlformats.org/officeDocument/2006/relationships/customXml" Target="../ink/ink3905.xml"/><Relationship Id="rId249" Type="http://schemas.openxmlformats.org/officeDocument/2006/relationships/customXml" Target="../ink/ink3926.xml"/><Relationship Id="rId414" Type="http://schemas.openxmlformats.org/officeDocument/2006/relationships/image" Target="../media/image3924.png"/><Relationship Id="rId456" Type="http://schemas.openxmlformats.org/officeDocument/2006/relationships/image" Target="../media/image3945.png"/><Relationship Id="rId498" Type="http://schemas.openxmlformats.org/officeDocument/2006/relationships/image" Target="../media/image3966.png"/><Relationship Id="rId621" Type="http://schemas.openxmlformats.org/officeDocument/2006/relationships/customXml" Target="../ink/ink4112.xml"/><Relationship Id="rId663" Type="http://schemas.openxmlformats.org/officeDocument/2006/relationships/customXml" Target="../ink/ink4133.xml"/><Relationship Id="rId13" Type="http://schemas.openxmlformats.org/officeDocument/2006/relationships/customXml" Target="../ink/ink3808.xml"/><Relationship Id="rId109" Type="http://schemas.openxmlformats.org/officeDocument/2006/relationships/customXml" Target="../ink/ink3856.xml"/><Relationship Id="rId260" Type="http://schemas.openxmlformats.org/officeDocument/2006/relationships/image" Target="../media/image3847.png"/><Relationship Id="rId316" Type="http://schemas.openxmlformats.org/officeDocument/2006/relationships/image" Target="../media/image3875.png"/><Relationship Id="rId523" Type="http://schemas.openxmlformats.org/officeDocument/2006/relationships/customXml" Target="../ink/ink4063.xml"/><Relationship Id="rId719" Type="http://schemas.openxmlformats.org/officeDocument/2006/relationships/customXml" Target="../ink/ink4161.xml"/><Relationship Id="rId55" Type="http://schemas.openxmlformats.org/officeDocument/2006/relationships/customXml" Target="../ink/ink3829.xml"/><Relationship Id="rId97" Type="http://schemas.openxmlformats.org/officeDocument/2006/relationships/customXml" Target="../ink/ink3850.xml"/><Relationship Id="rId120" Type="http://schemas.openxmlformats.org/officeDocument/2006/relationships/image" Target="../media/image3777.png"/><Relationship Id="rId358" Type="http://schemas.openxmlformats.org/officeDocument/2006/relationships/image" Target="../media/image3896.png"/><Relationship Id="rId565" Type="http://schemas.openxmlformats.org/officeDocument/2006/relationships/customXml" Target="../ink/ink4084.xml"/><Relationship Id="rId730" Type="http://schemas.openxmlformats.org/officeDocument/2006/relationships/image" Target="../media/image4079.png"/><Relationship Id="rId772" Type="http://schemas.openxmlformats.org/officeDocument/2006/relationships/customXml" Target="../ink/ink4188.xml"/><Relationship Id="rId162" Type="http://schemas.openxmlformats.org/officeDocument/2006/relationships/image" Target="../media/image3798.png"/><Relationship Id="rId218" Type="http://schemas.openxmlformats.org/officeDocument/2006/relationships/image" Target="../media/image3826.png"/><Relationship Id="rId425" Type="http://schemas.openxmlformats.org/officeDocument/2006/relationships/customXml" Target="../ink/ink4014.xml"/><Relationship Id="rId467" Type="http://schemas.openxmlformats.org/officeDocument/2006/relationships/customXml" Target="../ink/ink4035.xml"/><Relationship Id="rId632" Type="http://schemas.openxmlformats.org/officeDocument/2006/relationships/image" Target="../media/image4031.png"/><Relationship Id="rId271" Type="http://schemas.openxmlformats.org/officeDocument/2006/relationships/customXml" Target="../ink/ink3937.xml"/><Relationship Id="rId674" Type="http://schemas.openxmlformats.org/officeDocument/2006/relationships/image" Target="../media/image4051.png"/><Relationship Id="rId24" Type="http://schemas.openxmlformats.org/officeDocument/2006/relationships/image" Target="../media/image3729.png"/><Relationship Id="rId66" Type="http://schemas.openxmlformats.org/officeDocument/2006/relationships/image" Target="../media/image3750.png"/><Relationship Id="rId131" Type="http://schemas.openxmlformats.org/officeDocument/2006/relationships/customXml" Target="../ink/ink3867.xml"/><Relationship Id="rId327" Type="http://schemas.openxmlformats.org/officeDocument/2006/relationships/customXml" Target="../ink/ink3965.xml"/><Relationship Id="rId369" Type="http://schemas.openxmlformats.org/officeDocument/2006/relationships/customXml" Target="../ink/ink3986.xml"/><Relationship Id="rId534" Type="http://schemas.openxmlformats.org/officeDocument/2006/relationships/image" Target="../media/image3982.png"/><Relationship Id="rId576" Type="http://schemas.openxmlformats.org/officeDocument/2006/relationships/image" Target="../media/image4003.png"/><Relationship Id="rId741" Type="http://schemas.openxmlformats.org/officeDocument/2006/relationships/customXml" Target="../ink/ink4172.xml"/><Relationship Id="rId783" Type="http://schemas.openxmlformats.org/officeDocument/2006/relationships/image" Target="../media/image4104.png"/><Relationship Id="rId173" Type="http://schemas.openxmlformats.org/officeDocument/2006/relationships/customXml" Target="../ink/ink3888.xml"/><Relationship Id="rId229" Type="http://schemas.openxmlformats.org/officeDocument/2006/relationships/customXml" Target="../ink/ink3916.xml"/><Relationship Id="rId380" Type="http://schemas.openxmlformats.org/officeDocument/2006/relationships/image" Target="../media/image3907.png"/><Relationship Id="rId436" Type="http://schemas.openxmlformats.org/officeDocument/2006/relationships/image" Target="../media/image3935.png"/><Relationship Id="rId601" Type="http://schemas.openxmlformats.org/officeDocument/2006/relationships/customXml" Target="../ink/ink4102.xml"/><Relationship Id="rId643" Type="http://schemas.openxmlformats.org/officeDocument/2006/relationships/customXml" Target="../ink/ink4123.xml"/><Relationship Id="rId240" Type="http://schemas.openxmlformats.org/officeDocument/2006/relationships/image" Target="../media/image3837.png"/><Relationship Id="rId478" Type="http://schemas.openxmlformats.org/officeDocument/2006/relationships/image" Target="../media/image3956.png"/><Relationship Id="rId685" Type="http://schemas.openxmlformats.org/officeDocument/2006/relationships/customXml" Target="../ink/ink4144.xml"/><Relationship Id="rId35" Type="http://schemas.openxmlformats.org/officeDocument/2006/relationships/customXml" Target="../ink/ink3819.xml"/><Relationship Id="rId77" Type="http://schemas.openxmlformats.org/officeDocument/2006/relationships/customXml" Target="../ink/ink3840.xml"/><Relationship Id="rId100" Type="http://schemas.openxmlformats.org/officeDocument/2006/relationships/image" Target="../media/image3767.png"/><Relationship Id="rId282" Type="http://schemas.openxmlformats.org/officeDocument/2006/relationships/image" Target="../media/image3858.png"/><Relationship Id="rId338" Type="http://schemas.openxmlformats.org/officeDocument/2006/relationships/image" Target="../media/image3886.png"/><Relationship Id="rId503" Type="http://schemas.openxmlformats.org/officeDocument/2006/relationships/customXml" Target="../ink/ink4053.xml"/><Relationship Id="rId545" Type="http://schemas.openxmlformats.org/officeDocument/2006/relationships/customXml" Target="../ink/ink4074.xml"/><Relationship Id="rId587" Type="http://schemas.openxmlformats.org/officeDocument/2006/relationships/customXml" Target="../ink/ink4095.xml"/><Relationship Id="rId710" Type="http://schemas.openxmlformats.org/officeDocument/2006/relationships/image" Target="../media/image4069.png"/><Relationship Id="rId752" Type="http://schemas.openxmlformats.org/officeDocument/2006/relationships/customXml" Target="../ink/ink4178.xml"/><Relationship Id="rId8" Type="http://schemas.openxmlformats.org/officeDocument/2006/relationships/image" Target="../media/image3721.png"/><Relationship Id="rId142" Type="http://schemas.openxmlformats.org/officeDocument/2006/relationships/image" Target="../media/image3788.png"/><Relationship Id="rId184" Type="http://schemas.openxmlformats.org/officeDocument/2006/relationships/image" Target="../media/image3809.png"/><Relationship Id="rId391" Type="http://schemas.openxmlformats.org/officeDocument/2006/relationships/customXml" Target="../ink/ink3997.xml"/><Relationship Id="rId405" Type="http://schemas.openxmlformats.org/officeDocument/2006/relationships/customXml" Target="../ink/ink4004.xml"/><Relationship Id="rId447" Type="http://schemas.openxmlformats.org/officeDocument/2006/relationships/customXml" Target="../ink/ink4025.xml"/><Relationship Id="rId612" Type="http://schemas.openxmlformats.org/officeDocument/2006/relationships/image" Target="../media/image4021.png"/><Relationship Id="rId251" Type="http://schemas.openxmlformats.org/officeDocument/2006/relationships/customXml" Target="../ink/ink3927.xml"/><Relationship Id="rId489" Type="http://schemas.openxmlformats.org/officeDocument/2006/relationships/customXml" Target="../ink/ink4046.xml"/><Relationship Id="rId654" Type="http://schemas.openxmlformats.org/officeDocument/2006/relationships/image" Target="../media/image4042.png"/><Relationship Id="rId696" Type="http://schemas.openxmlformats.org/officeDocument/2006/relationships/image" Target="../media/image4062.png"/><Relationship Id="rId46" Type="http://schemas.openxmlformats.org/officeDocument/2006/relationships/image" Target="../media/image3740.png"/><Relationship Id="rId293" Type="http://schemas.openxmlformats.org/officeDocument/2006/relationships/customXml" Target="../ink/ink3948.xml"/><Relationship Id="rId307" Type="http://schemas.openxmlformats.org/officeDocument/2006/relationships/customXml" Target="../ink/ink3955.xml"/><Relationship Id="rId349" Type="http://schemas.openxmlformats.org/officeDocument/2006/relationships/customXml" Target="../ink/ink3976.xml"/><Relationship Id="rId514" Type="http://schemas.openxmlformats.org/officeDocument/2006/relationships/image" Target="../media/image3972.png"/><Relationship Id="rId556" Type="http://schemas.openxmlformats.org/officeDocument/2006/relationships/image" Target="../media/image3993.png"/><Relationship Id="rId721" Type="http://schemas.openxmlformats.org/officeDocument/2006/relationships/customXml" Target="../ink/ink4162.xml"/><Relationship Id="rId763" Type="http://schemas.openxmlformats.org/officeDocument/2006/relationships/image" Target="../media/image4094.png"/><Relationship Id="rId88" Type="http://schemas.openxmlformats.org/officeDocument/2006/relationships/image" Target="../media/image3761.png"/><Relationship Id="rId111" Type="http://schemas.openxmlformats.org/officeDocument/2006/relationships/customXml" Target="../ink/ink3857.xml"/><Relationship Id="rId153" Type="http://schemas.openxmlformats.org/officeDocument/2006/relationships/customXml" Target="../ink/ink3878.xml"/><Relationship Id="rId195" Type="http://schemas.openxmlformats.org/officeDocument/2006/relationships/customXml" Target="../ink/ink3899.xml"/><Relationship Id="rId209" Type="http://schemas.openxmlformats.org/officeDocument/2006/relationships/customXml" Target="../ink/ink3906.xml"/><Relationship Id="rId360" Type="http://schemas.openxmlformats.org/officeDocument/2006/relationships/image" Target="../media/image3897.png"/><Relationship Id="rId416" Type="http://schemas.openxmlformats.org/officeDocument/2006/relationships/image" Target="../media/image3925.png"/><Relationship Id="rId598" Type="http://schemas.openxmlformats.org/officeDocument/2006/relationships/image" Target="../media/image4014.png"/><Relationship Id="rId220" Type="http://schemas.openxmlformats.org/officeDocument/2006/relationships/image" Target="../media/image3827.png"/><Relationship Id="rId458" Type="http://schemas.openxmlformats.org/officeDocument/2006/relationships/image" Target="../media/image3946.png"/><Relationship Id="rId623" Type="http://schemas.openxmlformats.org/officeDocument/2006/relationships/customXml" Target="../ink/ink4113.xml"/><Relationship Id="rId665" Type="http://schemas.openxmlformats.org/officeDocument/2006/relationships/customXml" Target="../ink/ink4134.xml"/><Relationship Id="rId15" Type="http://schemas.openxmlformats.org/officeDocument/2006/relationships/customXml" Target="../ink/ink3809.xml"/><Relationship Id="rId57" Type="http://schemas.openxmlformats.org/officeDocument/2006/relationships/customXml" Target="../ink/ink3830.xml"/><Relationship Id="rId262" Type="http://schemas.openxmlformats.org/officeDocument/2006/relationships/image" Target="../media/image3848.png"/><Relationship Id="rId318" Type="http://schemas.openxmlformats.org/officeDocument/2006/relationships/image" Target="../media/image3876.png"/><Relationship Id="rId525" Type="http://schemas.openxmlformats.org/officeDocument/2006/relationships/customXml" Target="../ink/ink4064.xml"/><Relationship Id="rId567" Type="http://schemas.openxmlformats.org/officeDocument/2006/relationships/customXml" Target="../ink/ink4085.xml"/><Relationship Id="rId732" Type="http://schemas.openxmlformats.org/officeDocument/2006/relationships/image" Target="../media/image4080.png"/><Relationship Id="rId99" Type="http://schemas.openxmlformats.org/officeDocument/2006/relationships/customXml" Target="../ink/ink3851.xml"/><Relationship Id="rId122" Type="http://schemas.openxmlformats.org/officeDocument/2006/relationships/image" Target="../media/image3778.png"/><Relationship Id="rId164" Type="http://schemas.openxmlformats.org/officeDocument/2006/relationships/image" Target="../media/image3799.png"/><Relationship Id="rId371" Type="http://schemas.openxmlformats.org/officeDocument/2006/relationships/customXml" Target="../ink/ink3987.xml"/><Relationship Id="rId774" Type="http://schemas.openxmlformats.org/officeDocument/2006/relationships/customXml" Target="../ink/ink4189.xml"/><Relationship Id="rId427" Type="http://schemas.openxmlformats.org/officeDocument/2006/relationships/customXml" Target="../ink/ink4015.xml"/><Relationship Id="rId469" Type="http://schemas.openxmlformats.org/officeDocument/2006/relationships/customXml" Target="../ink/ink4036.xml"/><Relationship Id="rId634" Type="http://schemas.openxmlformats.org/officeDocument/2006/relationships/image" Target="../media/image4032.png"/><Relationship Id="rId676" Type="http://schemas.openxmlformats.org/officeDocument/2006/relationships/image" Target="../media/image4052.png"/><Relationship Id="rId26" Type="http://schemas.openxmlformats.org/officeDocument/2006/relationships/image" Target="../media/image3730.png"/><Relationship Id="rId231" Type="http://schemas.openxmlformats.org/officeDocument/2006/relationships/customXml" Target="../ink/ink3917.xml"/><Relationship Id="rId273" Type="http://schemas.openxmlformats.org/officeDocument/2006/relationships/customXml" Target="../ink/ink3938.xml"/><Relationship Id="rId329" Type="http://schemas.openxmlformats.org/officeDocument/2006/relationships/customXml" Target="../ink/ink3966.xml"/><Relationship Id="rId480" Type="http://schemas.openxmlformats.org/officeDocument/2006/relationships/image" Target="../media/image3957.png"/><Relationship Id="rId536" Type="http://schemas.openxmlformats.org/officeDocument/2006/relationships/image" Target="../media/image3983.png"/><Relationship Id="rId701" Type="http://schemas.openxmlformats.org/officeDocument/2006/relationships/customXml" Target="../ink/ink4152.xml"/><Relationship Id="rId68" Type="http://schemas.openxmlformats.org/officeDocument/2006/relationships/image" Target="../media/image3751.png"/><Relationship Id="rId133" Type="http://schemas.openxmlformats.org/officeDocument/2006/relationships/customXml" Target="../ink/ink3868.xml"/><Relationship Id="rId175" Type="http://schemas.openxmlformats.org/officeDocument/2006/relationships/customXml" Target="../ink/ink3889.xml"/><Relationship Id="rId340" Type="http://schemas.openxmlformats.org/officeDocument/2006/relationships/image" Target="../media/image3887.png"/><Relationship Id="rId578" Type="http://schemas.openxmlformats.org/officeDocument/2006/relationships/image" Target="../media/image4004.png"/><Relationship Id="rId743" Type="http://schemas.openxmlformats.org/officeDocument/2006/relationships/customXml" Target="../ink/ink4173.xml"/><Relationship Id="rId785" Type="http://schemas.openxmlformats.org/officeDocument/2006/relationships/image" Target="../media/image4105.png"/><Relationship Id="rId200" Type="http://schemas.openxmlformats.org/officeDocument/2006/relationships/image" Target="../media/image3817.png"/><Relationship Id="rId382" Type="http://schemas.openxmlformats.org/officeDocument/2006/relationships/image" Target="../media/image3908.png"/><Relationship Id="rId438" Type="http://schemas.openxmlformats.org/officeDocument/2006/relationships/image" Target="../media/image3936.png"/><Relationship Id="rId603" Type="http://schemas.openxmlformats.org/officeDocument/2006/relationships/customXml" Target="../ink/ink4103.xml"/><Relationship Id="rId645" Type="http://schemas.openxmlformats.org/officeDocument/2006/relationships/customXml" Target="../ink/ink4124.xml"/><Relationship Id="rId687" Type="http://schemas.openxmlformats.org/officeDocument/2006/relationships/customXml" Target="../ink/ink4145.xml"/><Relationship Id="rId242" Type="http://schemas.openxmlformats.org/officeDocument/2006/relationships/image" Target="../media/image3838.png"/><Relationship Id="rId284" Type="http://schemas.openxmlformats.org/officeDocument/2006/relationships/image" Target="../media/image3859.png"/><Relationship Id="rId491" Type="http://schemas.openxmlformats.org/officeDocument/2006/relationships/customXml" Target="../ink/ink4047.xml"/><Relationship Id="rId505" Type="http://schemas.openxmlformats.org/officeDocument/2006/relationships/customXml" Target="../ink/ink4054.xml"/><Relationship Id="rId712" Type="http://schemas.openxmlformats.org/officeDocument/2006/relationships/image" Target="../media/image4070.png"/><Relationship Id="rId37" Type="http://schemas.openxmlformats.org/officeDocument/2006/relationships/customXml" Target="../ink/ink3820.xml"/><Relationship Id="rId79" Type="http://schemas.openxmlformats.org/officeDocument/2006/relationships/customXml" Target="../ink/ink3841.xml"/><Relationship Id="rId102" Type="http://schemas.openxmlformats.org/officeDocument/2006/relationships/image" Target="../media/image3768.png"/><Relationship Id="rId144" Type="http://schemas.openxmlformats.org/officeDocument/2006/relationships/image" Target="../media/image3789.png"/><Relationship Id="rId547" Type="http://schemas.openxmlformats.org/officeDocument/2006/relationships/customXml" Target="../ink/ink4075.xml"/><Relationship Id="rId589" Type="http://schemas.openxmlformats.org/officeDocument/2006/relationships/customXml" Target="../ink/ink4096.xml"/><Relationship Id="rId754" Type="http://schemas.openxmlformats.org/officeDocument/2006/relationships/customXml" Target="../ink/ink4179.xml"/><Relationship Id="rId90" Type="http://schemas.openxmlformats.org/officeDocument/2006/relationships/image" Target="../media/image3762.png"/><Relationship Id="rId186" Type="http://schemas.openxmlformats.org/officeDocument/2006/relationships/image" Target="../media/image3810.png"/><Relationship Id="rId351" Type="http://schemas.openxmlformats.org/officeDocument/2006/relationships/customXml" Target="../ink/ink3977.xml"/><Relationship Id="rId393" Type="http://schemas.openxmlformats.org/officeDocument/2006/relationships/customXml" Target="../ink/ink3998.xml"/><Relationship Id="rId407" Type="http://schemas.openxmlformats.org/officeDocument/2006/relationships/customXml" Target="../ink/ink4005.xml"/><Relationship Id="rId449" Type="http://schemas.openxmlformats.org/officeDocument/2006/relationships/customXml" Target="../ink/ink4026.xml"/><Relationship Id="rId614" Type="http://schemas.openxmlformats.org/officeDocument/2006/relationships/image" Target="../media/image4022.png"/><Relationship Id="rId656" Type="http://schemas.openxmlformats.org/officeDocument/2006/relationships/image" Target="../media/image4043.png"/><Relationship Id="rId211" Type="http://schemas.openxmlformats.org/officeDocument/2006/relationships/customXml" Target="../ink/ink3907.xml"/><Relationship Id="rId253" Type="http://schemas.openxmlformats.org/officeDocument/2006/relationships/customXml" Target="../ink/ink3928.xml"/><Relationship Id="rId295" Type="http://schemas.openxmlformats.org/officeDocument/2006/relationships/customXml" Target="../ink/ink3949.xml"/><Relationship Id="rId309" Type="http://schemas.openxmlformats.org/officeDocument/2006/relationships/customXml" Target="../ink/ink3956.xml"/><Relationship Id="rId460" Type="http://schemas.openxmlformats.org/officeDocument/2006/relationships/image" Target="../media/image3947.png"/><Relationship Id="rId516" Type="http://schemas.openxmlformats.org/officeDocument/2006/relationships/image" Target="../media/image3973.png"/><Relationship Id="rId698" Type="http://schemas.openxmlformats.org/officeDocument/2006/relationships/image" Target="../media/image4063.png"/><Relationship Id="rId48" Type="http://schemas.openxmlformats.org/officeDocument/2006/relationships/image" Target="../media/image3741.png"/><Relationship Id="rId113" Type="http://schemas.openxmlformats.org/officeDocument/2006/relationships/customXml" Target="../ink/ink3858.xml"/><Relationship Id="rId320" Type="http://schemas.openxmlformats.org/officeDocument/2006/relationships/image" Target="../media/image3877.png"/><Relationship Id="rId558" Type="http://schemas.openxmlformats.org/officeDocument/2006/relationships/image" Target="../media/image3994.png"/><Relationship Id="rId723" Type="http://schemas.openxmlformats.org/officeDocument/2006/relationships/customXml" Target="../ink/ink4163.xml"/><Relationship Id="rId765" Type="http://schemas.openxmlformats.org/officeDocument/2006/relationships/image" Target="../media/image4095.png"/><Relationship Id="rId155" Type="http://schemas.openxmlformats.org/officeDocument/2006/relationships/customXml" Target="../ink/ink3879.xml"/><Relationship Id="rId197" Type="http://schemas.openxmlformats.org/officeDocument/2006/relationships/customXml" Target="../ink/ink3900.xml"/><Relationship Id="rId362" Type="http://schemas.openxmlformats.org/officeDocument/2006/relationships/image" Target="../media/image3898.png"/><Relationship Id="rId418" Type="http://schemas.openxmlformats.org/officeDocument/2006/relationships/image" Target="../media/image3926.png"/><Relationship Id="rId625" Type="http://schemas.openxmlformats.org/officeDocument/2006/relationships/customXml" Target="../ink/ink4114.xml"/><Relationship Id="rId222" Type="http://schemas.openxmlformats.org/officeDocument/2006/relationships/image" Target="../media/image3828.png"/><Relationship Id="rId264" Type="http://schemas.openxmlformats.org/officeDocument/2006/relationships/image" Target="../media/image3849.png"/><Relationship Id="rId471" Type="http://schemas.openxmlformats.org/officeDocument/2006/relationships/customXml" Target="../ink/ink4037.xml"/><Relationship Id="rId667" Type="http://schemas.openxmlformats.org/officeDocument/2006/relationships/customXml" Target="../ink/ink4135.xml"/><Relationship Id="rId17" Type="http://schemas.openxmlformats.org/officeDocument/2006/relationships/customXml" Target="../ink/ink3810.xml"/><Relationship Id="rId59" Type="http://schemas.openxmlformats.org/officeDocument/2006/relationships/customXml" Target="../ink/ink3831.xml"/><Relationship Id="rId124" Type="http://schemas.openxmlformats.org/officeDocument/2006/relationships/image" Target="../media/image3779.png"/><Relationship Id="rId527" Type="http://schemas.openxmlformats.org/officeDocument/2006/relationships/customXml" Target="../ink/ink4065.xml"/><Relationship Id="rId569" Type="http://schemas.openxmlformats.org/officeDocument/2006/relationships/customXml" Target="../ink/ink4086.xml"/><Relationship Id="rId734" Type="http://schemas.openxmlformats.org/officeDocument/2006/relationships/image" Target="../media/image4081.png"/><Relationship Id="rId776" Type="http://schemas.openxmlformats.org/officeDocument/2006/relationships/customXml" Target="../ink/ink4190.xml"/><Relationship Id="rId70" Type="http://schemas.openxmlformats.org/officeDocument/2006/relationships/image" Target="../media/image3752.png"/><Relationship Id="rId166" Type="http://schemas.openxmlformats.org/officeDocument/2006/relationships/image" Target="../media/image3800.png"/><Relationship Id="rId331" Type="http://schemas.openxmlformats.org/officeDocument/2006/relationships/customXml" Target="../ink/ink3967.xml"/><Relationship Id="rId373" Type="http://schemas.openxmlformats.org/officeDocument/2006/relationships/customXml" Target="../ink/ink3988.xml"/><Relationship Id="rId429" Type="http://schemas.openxmlformats.org/officeDocument/2006/relationships/customXml" Target="../ink/ink4016.xml"/><Relationship Id="rId580" Type="http://schemas.openxmlformats.org/officeDocument/2006/relationships/image" Target="../media/image4005.png"/><Relationship Id="rId636" Type="http://schemas.openxmlformats.org/officeDocument/2006/relationships/image" Target="../media/image4033.png"/><Relationship Id="rId1" Type="http://schemas.openxmlformats.org/officeDocument/2006/relationships/slideLayout" Target="../slideLayouts/slideLayout7.xml"/><Relationship Id="rId233" Type="http://schemas.openxmlformats.org/officeDocument/2006/relationships/customXml" Target="../ink/ink3918.xml"/><Relationship Id="rId440" Type="http://schemas.openxmlformats.org/officeDocument/2006/relationships/image" Target="../media/image3937.png"/><Relationship Id="rId678" Type="http://schemas.openxmlformats.org/officeDocument/2006/relationships/image" Target="../media/image4053.png"/><Relationship Id="rId28" Type="http://schemas.openxmlformats.org/officeDocument/2006/relationships/image" Target="../media/image3731.png"/><Relationship Id="rId275" Type="http://schemas.openxmlformats.org/officeDocument/2006/relationships/customXml" Target="../ink/ink3939.xml"/><Relationship Id="rId300" Type="http://schemas.openxmlformats.org/officeDocument/2006/relationships/image" Target="../media/image3867.png"/><Relationship Id="rId482" Type="http://schemas.openxmlformats.org/officeDocument/2006/relationships/image" Target="../media/image3958.png"/><Relationship Id="rId538" Type="http://schemas.openxmlformats.org/officeDocument/2006/relationships/image" Target="../media/image3984.png"/><Relationship Id="rId703" Type="http://schemas.openxmlformats.org/officeDocument/2006/relationships/customXml" Target="../ink/ink4153.xml"/><Relationship Id="rId745" Type="http://schemas.openxmlformats.org/officeDocument/2006/relationships/customXml" Target="../ink/ink4174.xml"/><Relationship Id="rId81" Type="http://schemas.openxmlformats.org/officeDocument/2006/relationships/customXml" Target="../ink/ink3842.xml"/><Relationship Id="rId135" Type="http://schemas.openxmlformats.org/officeDocument/2006/relationships/customXml" Target="../ink/ink3869.xml"/><Relationship Id="rId177" Type="http://schemas.openxmlformats.org/officeDocument/2006/relationships/customXml" Target="../ink/ink3890.xml"/><Relationship Id="rId342" Type="http://schemas.openxmlformats.org/officeDocument/2006/relationships/image" Target="../media/image3888.png"/><Relationship Id="rId384" Type="http://schemas.openxmlformats.org/officeDocument/2006/relationships/image" Target="../media/image3909.png"/><Relationship Id="rId591" Type="http://schemas.openxmlformats.org/officeDocument/2006/relationships/customXml" Target="../ink/ink4097.xml"/><Relationship Id="rId605" Type="http://schemas.openxmlformats.org/officeDocument/2006/relationships/customXml" Target="../ink/ink4104.xml"/><Relationship Id="rId787" Type="http://schemas.openxmlformats.org/officeDocument/2006/relationships/image" Target="../media/image4106.png"/><Relationship Id="rId202" Type="http://schemas.openxmlformats.org/officeDocument/2006/relationships/image" Target="../media/image3818.png"/><Relationship Id="rId244" Type="http://schemas.openxmlformats.org/officeDocument/2006/relationships/image" Target="../media/image3839.png"/><Relationship Id="rId647" Type="http://schemas.openxmlformats.org/officeDocument/2006/relationships/customXml" Target="../ink/ink4125.xml"/><Relationship Id="rId689" Type="http://schemas.openxmlformats.org/officeDocument/2006/relationships/customXml" Target="../ink/ink4146.xml"/><Relationship Id="rId39" Type="http://schemas.openxmlformats.org/officeDocument/2006/relationships/customXml" Target="../ink/ink3821.xml"/><Relationship Id="rId286" Type="http://schemas.openxmlformats.org/officeDocument/2006/relationships/image" Target="../media/image3860.png"/><Relationship Id="rId451" Type="http://schemas.openxmlformats.org/officeDocument/2006/relationships/customXml" Target="../ink/ink4027.xml"/><Relationship Id="rId493" Type="http://schemas.openxmlformats.org/officeDocument/2006/relationships/customXml" Target="../ink/ink4048.xml"/><Relationship Id="rId507" Type="http://schemas.openxmlformats.org/officeDocument/2006/relationships/customXml" Target="../ink/ink4055.xml"/><Relationship Id="rId549" Type="http://schemas.openxmlformats.org/officeDocument/2006/relationships/customXml" Target="../ink/ink4076.xml"/><Relationship Id="rId714" Type="http://schemas.openxmlformats.org/officeDocument/2006/relationships/image" Target="../media/image4071.png"/><Relationship Id="rId756" Type="http://schemas.openxmlformats.org/officeDocument/2006/relationships/customXml" Target="../ink/ink4180.xml"/><Relationship Id="rId50" Type="http://schemas.openxmlformats.org/officeDocument/2006/relationships/image" Target="../media/image3742.png"/><Relationship Id="rId104" Type="http://schemas.openxmlformats.org/officeDocument/2006/relationships/image" Target="../media/image3769.png"/><Relationship Id="rId146" Type="http://schemas.openxmlformats.org/officeDocument/2006/relationships/image" Target="../media/image3790.png"/><Relationship Id="rId188" Type="http://schemas.openxmlformats.org/officeDocument/2006/relationships/image" Target="../media/image3811.png"/><Relationship Id="rId311" Type="http://schemas.openxmlformats.org/officeDocument/2006/relationships/customXml" Target="../ink/ink3957.xml"/><Relationship Id="rId353" Type="http://schemas.openxmlformats.org/officeDocument/2006/relationships/customXml" Target="../ink/ink3978.xml"/><Relationship Id="rId395" Type="http://schemas.openxmlformats.org/officeDocument/2006/relationships/customXml" Target="../ink/ink3999.xml"/><Relationship Id="rId409" Type="http://schemas.openxmlformats.org/officeDocument/2006/relationships/customXml" Target="../ink/ink4006.xml"/><Relationship Id="rId560" Type="http://schemas.openxmlformats.org/officeDocument/2006/relationships/image" Target="../media/image3995.png"/><Relationship Id="rId92" Type="http://schemas.openxmlformats.org/officeDocument/2006/relationships/image" Target="../media/image3763.png"/><Relationship Id="rId213" Type="http://schemas.openxmlformats.org/officeDocument/2006/relationships/customXml" Target="../ink/ink3908.xml"/><Relationship Id="rId420" Type="http://schemas.openxmlformats.org/officeDocument/2006/relationships/image" Target="../media/image3927.png"/><Relationship Id="rId616" Type="http://schemas.openxmlformats.org/officeDocument/2006/relationships/image" Target="../media/image4023.png"/><Relationship Id="rId658" Type="http://schemas.openxmlformats.org/officeDocument/2006/relationships/image" Target="../media/image4044.png"/><Relationship Id="rId255" Type="http://schemas.openxmlformats.org/officeDocument/2006/relationships/customXml" Target="../ink/ink3929.xml"/><Relationship Id="rId297" Type="http://schemas.openxmlformats.org/officeDocument/2006/relationships/customXml" Target="../ink/ink3950.xml"/><Relationship Id="rId462" Type="http://schemas.openxmlformats.org/officeDocument/2006/relationships/image" Target="../media/image3948.png"/><Relationship Id="rId518" Type="http://schemas.openxmlformats.org/officeDocument/2006/relationships/image" Target="../media/image3974.png"/><Relationship Id="rId725" Type="http://schemas.openxmlformats.org/officeDocument/2006/relationships/customXml" Target="../ink/ink4164.xml"/><Relationship Id="rId115" Type="http://schemas.openxmlformats.org/officeDocument/2006/relationships/customXml" Target="../ink/ink3859.xml"/><Relationship Id="rId157" Type="http://schemas.openxmlformats.org/officeDocument/2006/relationships/customXml" Target="../ink/ink3880.xml"/><Relationship Id="rId322" Type="http://schemas.openxmlformats.org/officeDocument/2006/relationships/image" Target="../media/image3878.png"/><Relationship Id="rId364" Type="http://schemas.openxmlformats.org/officeDocument/2006/relationships/image" Target="../media/image3899.png"/><Relationship Id="rId767" Type="http://schemas.openxmlformats.org/officeDocument/2006/relationships/image" Target="../media/image4096.png"/><Relationship Id="rId61" Type="http://schemas.openxmlformats.org/officeDocument/2006/relationships/customXml" Target="../ink/ink3832.xml"/><Relationship Id="rId199" Type="http://schemas.openxmlformats.org/officeDocument/2006/relationships/customXml" Target="../ink/ink3901.xml"/><Relationship Id="rId571" Type="http://schemas.openxmlformats.org/officeDocument/2006/relationships/customXml" Target="../ink/ink4087.xml"/><Relationship Id="rId627" Type="http://schemas.openxmlformats.org/officeDocument/2006/relationships/customXml" Target="../ink/ink4115.xml"/><Relationship Id="rId669" Type="http://schemas.openxmlformats.org/officeDocument/2006/relationships/customXml" Target="../ink/ink4136.xml"/><Relationship Id="rId19" Type="http://schemas.openxmlformats.org/officeDocument/2006/relationships/customXml" Target="../ink/ink3811.xml"/><Relationship Id="rId224" Type="http://schemas.openxmlformats.org/officeDocument/2006/relationships/image" Target="../media/image3829.png"/><Relationship Id="rId266" Type="http://schemas.openxmlformats.org/officeDocument/2006/relationships/image" Target="../media/image3850.png"/><Relationship Id="rId431" Type="http://schemas.openxmlformats.org/officeDocument/2006/relationships/customXml" Target="../ink/ink4017.xml"/><Relationship Id="rId473" Type="http://schemas.openxmlformats.org/officeDocument/2006/relationships/customXml" Target="../ink/ink4038.xml"/><Relationship Id="rId529" Type="http://schemas.openxmlformats.org/officeDocument/2006/relationships/customXml" Target="../ink/ink4066.xml"/><Relationship Id="rId680" Type="http://schemas.openxmlformats.org/officeDocument/2006/relationships/image" Target="../media/image4054.png"/><Relationship Id="rId736" Type="http://schemas.openxmlformats.org/officeDocument/2006/relationships/image" Target="../media/image4082.png"/><Relationship Id="rId30" Type="http://schemas.openxmlformats.org/officeDocument/2006/relationships/image" Target="../media/image3732.png"/><Relationship Id="rId126" Type="http://schemas.openxmlformats.org/officeDocument/2006/relationships/image" Target="../media/image3780.png"/><Relationship Id="rId168" Type="http://schemas.openxmlformats.org/officeDocument/2006/relationships/image" Target="../media/image3801.png"/><Relationship Id="rId333" Type="http://schemas.openxmlformats.org/officeDocument/2006/relationships/customXml" Target="../ink/ink3968.xml"/><Relationship Id="rId540" Type="http://schemas.openxmlformats.org/officeDocument/2006/relationships/image" Target="../media/image3985.png"/><Relationship Id="rId778" Type="http://schemas.openxmlformats.org/officeDocument/2006/relationships/customXml" Target="../ink/ink4191.xml"/><Relationship Id="rId72" Type="http://schemas.openxmlformats.org/officeDocument/2006/relationships/image" Target="../media/image3753.png"/><Relationship Id="rId375" Type="http://schemas.openxmlformats.org/officeDocument/2006/relationships/customXml" Target="../ink/ink3989.xml"/><Relationship Id="rId582" Type="http://schemas.openxmlformats.org/officeDocument/2006/relationships/image" Target="../media/image4006.png"/><Relationship Id="rId638" Type="http://schemas.openxmlformats.org/officeDocument/2006/relationships/image" Target="../media/image4034.png"/><Relationship Id="rId3" Type="http://schemas.openxmlformats.org/officeDocument/2006/relationships/customXml" Target="../ink/ink3803.xml"/><Relationship Id="rId235" Type="http://schemas.openxmlformats.org/officeDocument/2006/relationships/customXml" Target="../ink/ink3919.xml"/><Relationship Id="rId277" Type="http://schemas.openxmlformats.org/officeDocument/2006/relationships/customXml" Target="../ink/ink3940.xml"/><Relationship Id="rId400" Type="http://schemas.openxmlformats.org/officeDocument/2006/relationships/image" Target="../media/image3917.png"/><Relationship Id="rId442" Type="http://schemas.openxmlformats.org/officeDocument/2006/relationships/image" Target="../media/image3938.png"/><Relationship Id="rId484" Type="http://schemas.openxmlformats.org/officeDocument/2006/relationships/image" Target="../media/image3959.png"/><Relationship Id="rId705" Type="http://schemas.openxmlformats.org/officeDocument/2006/relationships/customXml" Target="../ink/ink4154.xml"/><Relationship Id="rId137" Type="http://schemas.openxmlformats.org/officeDocument/2006/relationships/customXml" Target="../ink/ink3870.xml"/><Relationship Id="rId302" Type="http://schemas.openxmlformats.org/officeDocument/2006/relationships/image" Target="../media/image3868.png"/><Relationship Id="rId344" Type="http://schemas.openxmlformats.org/officeDocument/2006/relationships/image" Target="../media/image3889.png"/><Relationship Id="rId691" Type="http://schemas.openxmlformats.org/officeDocument/2006/relationships/customXml" Target="../ink/ink4147.xml"/><Relationship Id="rId747" Type="http://schemas.openxmlformats.org/officeDocument/2006/relationships/customXml" Target="../ink/ink4175.xml"/><Relationship Id="rId789" Type="http://schemas.openxmlformats.org/officeDocument/2006/relationships/image" Target="../media/image4107.png"/><Relationship Id="rId41" Type="http://schemas.openxmlformats.org/officeDocument/2006/relationships/customXml" Target="../ink/ink3822.xml"/><Relationship Id="rId83" Type="http://schemas.openxmlformats.org/officeDocument/2006/relationships/customXml" Target="../ink/ink3843.xml"/><Relationship Id="rId179" Type="http://schemas.openxmlformats.org/officeDocument/2006/relationships/customXml" Target="../ink/ink3891.xml"/><Relationship Id="rId386" Type="http://schemas.openxmlformats.org/officeDocument/2006/relationships/image" Target="../media/image3910.png"/><Relationship Id="rId551" Type="http://schemas.openxmlformats.org/officeDocument/2006/relationships/customXml" Target="../ink/ink4077.xml"/><Relationship Id="rId593" Type="http://schemas.openxmlformats.org/officeDocument/2006/relationships/customXml" Target="../ink/ink4098.xml"/><Relationship Id="rId607" Type="http://schemas.openxmlformats.org/officeDocument/2006/relationships/customXml" Target="../ink/ink4105.xml"/><Relationship Id="rId649" Type="http://schemas.openxmlformats.org/officeDocument/2006/relationships/customXml" Target="../ink/ink4126.xml"/><Relationship Id="rId190" Type="http://schemas.openxmlformats.org/officeDocument/2006/relationships/image" Target="../media/image3812.png"/><Relationship Id="rId204" Type="http://schemas.openxmlformats.org/officeDocument/2006/relationships/image" Target="../media/image3819.png"/><Relationship Id="rId246" Type="http://schemas.openxmlformats.org/officeDocument/2006/relationships/image" Target="../media/image3840.png"/><Relationship Id="rId288" Type="http://schemas.openxmlformats.org/officeDocument/2006/relationships/image" Target="../media/image3861.png"/><Relationship Id="rId411" Type="http://schemas.openxmlformats.org/officeDocument/2006/relationships/customXml" Target="../ink/ink4007.xml"/><Relationship Id="rId453" Type="http://schemas.openxmlformats.org/officeDocument/2006/relationships/customXml" Target="../ink/ink4028.xml"/><Relationship Id="rId509" Type="http://schemas.openxmlformats.org/officeDocument/2006/relationships/customXml" Target="../ink/ink4056.xml"/><Relationship Id="rId660" Type="http://schemas.openxmlformats.org/officeDocument/2006/relationships/image" Target="../media/image4045.png"/><Relationship Id="rId106" Type="http://schemas.openxmlformats.org/officeDocument/2006/relationships/image" Target="../media/image3770.png"/><Relationship Id="rId313" Type="http://schemas.openxmlformats.org/officeDocument/2006/relationships/customXml" Target="../ink/ink3958.xml"/><Relationship Id="rId495" Type="http://schemas.openxmlformats.org/officeDocument/2006/relationships/customXml" Target="../ink/ink4049.xml"/><Relationship Id="rId716" Type="http://schemas.openxmlformats.org/officeDocument/2006/relationships/image" Target="../media/image4072.png"/><Relationship Id="rId758" Type="http://schemas.openxmlformats.org/officeDocument/2006/relationships/customXml" Target="../ink/ink4181.xml"/><Relationship Id="rId10" Type="http://schemas.openxmlformats.org/officeDocument/2006/relationships/image" Target="../media/image3722.png"/><Relationship Id="rId52" Type="http://schemas.openxmlformats.org/officeDocument/2006/relationships/image" Target="../media/image3743.png"/><Relationship Id="rId94" Type="http://schemas.openxmlformats.org/officeDocument/2006/relationships/image" Target="../media/image3764.png"/><Relationship Id="rId148" Type="http://schemas.openxmlformats.org/officeDocument/2006/relationships/image" Target="../media/image3791.png"/><Relationship Id="rId355" Type="http://schemas.openxmlformats.org/officeDocument/2006/relationships/customXml" Target="../ink/ink3979.xml"/><Relationship Id="rId397" Type="http://schemas.openxmlformats.org/officeDocument/2006/relationships/customXml" Target="../ink/ink4000.xml"/><Relationship Id="rId520" Type="http://schemas.openxmlformats.org/officeDocument/2006/relationships/image" Target="../media/image3975.png"/><Relationship Id="rId562" Type="http://schemas.openxmlformats.org/officeDocument/2006/relationships/image" Target="../media/image3996.png"/><Relationship Id="rId618" Type="http://schemas.openxmlformats.org/officeDocument/2006/relationships/image" Target="../media/image4024.png"/><Relationship Id="rId215" Type="http://schemas.openxmlformats.org/officeDocument/2006/relationships/customXml" Target="../ink/ink3909.xml"/><Relationship Id="rId257" Type="http://schemas.openxmlformats.org/officeDocument/2006/relationships/customXml" Target="../ink/ink3930.xml"/><Relationship Id="rId422" Type="http://schemas.openxmlformats.org/officeDocument/2006/relationships/image" Target="../media/image3928.png"/><Relationship Id="rId464" Type="http://schemas.openxmlformats.org/officeDocument/2006/relationships/image" Target="../media/image3949.png"/><Relationship Id="rId299" Type="http://schemas.openxmlformats.org/officeDocument/2006/relationships/customXml" Target="../ink/ink3951.xml"/><Relationship Id="rId727" Type="http://schemas.openxmlformats.org/officeDocument/2006/relationships/customXml" Target="../ink/ink4165.xml"/><Relationship Id="rId63" Type="http://schemas.openxmlformats.org/officeDocument/2006/relationships/customXml" Target="../ink/ink3833.xml"/><Relationship Id="rId159" Type="http://schemas.openxmlformats.org/officeDocument/2006/relationships/customXml" Target="../ink/ink3881.xml"/><Relationship Id="rId366" Type="http://schemas.openxmlformats.org/officeDocument/2006/relationships/image" Target="../media/image3900.png"/><Relationship Id="rId573" Type="http://schemas.openxmlformats.org/officeDocument/2006/relationships/customXml" Target="../ink/ink4088.xml"/><Relationship Id="rId780" Type="http://schemas.openxmlformats.org/officeDocument/2006/relationships/customXml" Target="../ink/ink4192.xml"/><Relationship Id="rId226" Type="http://schemas.openxmlformats.org/officeDocument/2006/relationships/image" Target="../media/image3830.png"/><Relationship Id="rId433" Type="http://schemas.openxmlformats.org/officeDocument/2006/relationships/customXml" Target="../ink/ink4018.xml"/><Relationship Id="rId640" Type="http://schemas.openxmlformats.org/officeDocument/2006/relationships/image" Target="../media/image4035.png"/><Relationship Id="rId738" Type="http://schemas.openxmlformats.org/officeDocument/2006/relationships/image" Target="../media/image4083.png"/><Relationship Id="rId74" Type="http://schemas.openxmlformats.org/officeDocument/2006/relationships/image" Target="../media/image3754.png"/><Relationship Id="rId377" Type="http://schemas.openxmlformats.org/officeDocument/2006/relationships/customXml" Target="../ink/ink3990.xml"/><Relationship Id="rId500" Type="http://schemas.openxmlformats.org/officeDocument/2006/relationships/image" Target="../media/image3967.png"/><Relationship Id="rId584" Type="http://schemas.openxmlformats.org/officeDocument/2006/relationships/image" Target="../media/image4007.png"/><Relationship Id="rId5" Type="http://schemas.openxmlformats.org/officeDocument/2006/relationships/customXml" Target="../ink/ink3804.xml"/><Relationship Id="rId237" Type="http://schemas.openxmlformats.org/officeDocument/2006/relationships/customXml" Target="../ink/ink3920.xml"/><Relationship Id="rId444" Type="http://schemas.openxmlformats.org/officeDocument/2006/relationships/image" Target="../media/image3939.png"/><Relationship Id="rId651" Type="http://schemas.openxmlformats.org/officeDocument/2006/relationships/customXml" Target="../ink/ink4127.xml"/><Relationship Id="rId749" Type="http://schemas.openxmlformats.org/officeDocument/2006/relationships/image" Target="../media/image4088.png"/><Relationship Id="rId290" Type="http://schemas.openxmlformats.org/officeDocument/2006/relationships/image" Target="../media/image3862.png"/><Relationship Id="rId304" Type="http://schemas.openxmlformats.org/officeDocument/2006/relationships/image" Target="../media/image3869.png"/><Relationship Id="rId388" Type="http://schemas.openxmlformats.org/officeDocument/2006/relationships/image" Target="../media/image3911.png"/><Relationship Id="rId511" Type="http://schemas.openxmlformats.org/officeDocument/2006/relationships/customXml" Target="../ink/ink4057.xml"/><Relationship Id="rId609" Type="http://schemas.openxmlformats.org/officeDocument/2006/relationships/customXml" Target="../ink/ink4106.xml"/><Relationship Id="rId85" Type="http://schemas.openxmlformats.org/officeDocument/2006/relationships/customXml" Target="../ink/ink3844.xml"/><Relationship Id="rId150" Type="http://schemas.openxmlformats.org/officeDocument/2006/relationships/image" Target="../media/image3792.png"/><Relationship Id="rId595" Type="http://schemas.openxmlformats.org/officeDocument/2006/relationships/customXml" Target="../ink/ink4099.xml"/><Relationship Id="rId248" Type="http://schemas.openxmlformats.org/officeDocument/2006/relationships/image" Target="../media/image3841.png"/><Relationship Id="rId455" Type="http://schemas.openxmlformats.org/officeDocument/2006/relationships/customXml" Target="../ink/ink4029.xml"/><Relationship Id="rId662" Type="http://schemas.openxmlformats.org/officeDocument/2006/relationships/image" Target="../media/image145.png"/><Relationship Id="rId12" Type="http://schemas.openxmlformats.org/officeDocument/2006/relationships/image" Target="../media/image3723.png"/><Relationship Id="rId108" Type="http://schemas.openxmlformats.org/officeDocument/2006/relationships/image" Target="../media/image3771.png"/><Relationship Id="rId315" Type="http://schemas.openxmlformats.org/officeDocument/2006/relationships/customXml" Target="../ink/ink3959.xml"/><Relationship Id="rId522" Type="http://schemas.openxmlformats.org/officeDocument/2006/relationships/image" Target="../media/image3976.png"/><Relationship Id="rId96" Type="http://schemas.openxmlformats.org/officeDocument/2006/relationships/image" Target="../media/image3765.png"/><Relationship Id="rId161" Type="http://schemas.openxmlformats.org/officeDocument/2006/relationships/customXml" Target="../ink/ink3882.xml"/><Relationship Id="rId399" Type="http://schemas.openxmlformats.org/officeDocument/2006/relationships/customXml" Target="../ink/ink4001.xml"/><Relationship Id="rId259" Type="http://schemas.openxmlformats.org/officeDocument/2006/relationships/customXml" Target="../ink/ink3931.xml"/><Relationship Id="rId466" Type="http://schemas.openxmlformats.org/officeDocument/2006/relationships/image" Target="../media/image3950.png"/><Relationship Id="rId673" Type="http://schemas.openxmlformats.org/officeDocument/2006/relationships/customXml" Target="../ink/ink4138.xml"/><Relationship Id="rId23" Type="http://schemas.openxmlformats.org/officeDocument/2006/relationships/customXml" Target="../ink/ink3813.xml"/><Relationship Id="rId119" Type="http://schemas.openxmlformats.org/officeDocument/2006/relationships/customXml" Target="../ink/ink3861.xml"/><Relationship Id="rId326" Type="http://schemas.openxmlformats.org/officeDocument/2006/relationships/image" Target="../media/image3880.png"/><Relationship Id="rId533" Type="http://schemas.openxmlformats.org/officeDocument/2006/relationships/customXml" Target="../ink/ink4068.xml"/><Relationship Id="rId740" Type="http://schemas.openxmlformats.org/officeDocument/2006/relationships/image" Target="../media/image4084.png"/><Relationship Id="rId172" Type="http://schemas.openxmlformats.org/officeDocument/2006/relationships/image" Target="../media/image3803.png"/><Relationship Id="rId477" Type="http://schemas.openxmlformats.org/officeDocument/2006/relationships/customXml" Target="../ink/ink4040.xml"/><Relationship Id="rId600" Type="http://schemas.openxmlformats.org/officeDocument/2006/relationships/image" Target="../media/image4015.png"/><Relationship Id="rId684" Type="http://schemas.openxmlformats.org/officeDocument/2006/relationships/image" Target="../media/image4056.png"/><Relationship Id="rId337" Type="http://schemas.openxmlformats.org/officeDocument/2006/relationships/customXml" Target="../ink/ink3970.xml"/><Relationship Id="rId34" Type="http://schemas.openxmlformats.org/officeDocument/2006/relationships/image" Target="../media/image3734.png"/><Relationship Id="rId544" Type="http://schemas.openxmlformats.org/officeDocument/2006/relationships/image" Target="../media/image3987.png"/><Relationship Id="rId751" Type="http://schemas.openxmlformats.org/officeDocument/2006/relationships/image" Target="../media/image1633.png"/><Relationship Id="rId183" Type="http://schemas.openxmlformats.org/officeDocument/2006/relationships/customXml" Target="../ink/ink3893.xml"/><Relationship Id="rId390" Type="http://schemas.openxmlformats.org/officeDocument/2006/relationships/image" Target="../media/image3912.png"/><Relationship Id="rId404" Type="http://schemas.openxmlformats.org/officeDocument/2006/relationships/image" Target="../media/image3919.png"/><Relationship Id="rId611" Type="http://schemas.openxmlformats.org/officeDocument/2006/relationships/customXml" Target="../ink/ink4107.xml"/><Relationship Id="rId250" Type="http://schemas.openxmlformats.org/officeDocument/2006/relationships/image" Target="../media/image3842.png"/><Relationship Id="rId488" Type="http://schemas.openxmlformats.org/officeDocument/2006/relationships/image" Target="../media/image3961.png"/><Relationship Id="rId695" Type="http://schemas.openxmlformats.org/officeDocument/2006/relationships/customXml" Target="../ink/ink4149.xml"/><Relationship Id="rId709" Type="http://schemas.openxmlformats.org/officeDocument/2006/relationships/customXml" Target="../ink/ink4156.xml"/><Relationship Id="rId45" Type="http://schemas.openxmlformats.org/officeDocument/2006/relationships/customXml" Target="../ink/ink3824.xml"/><Relationship Id="rId110" Type="http://schemas.openxmlformats.org/officeDocument/2006/relationships/image" Target="../media/image3772.png"/><Relationship Id="rId348" Type="http://schemas.openxmlformats.org/officeDocument/2006/relationships/image" Target="../media/image3891.png"/><Relationship Id="rId555" Type="http://schemas.openxmlformats.org/officeDocument/2006/relationships/customXml" Target="../ink/ink4079.xml"/><Relationship Id="rId762" Type="http://schemas.openxmlformats.org/officeDocument/2006/relationships/customXml" Target="../ink/ink4183.xml"/><Relationship Id="rId194" Type="http://schemas.openxmlformats.org/officeDocument/2006/relationships/image" Target="../media/image3814.png"/><Relationship Id="rId208" Type="http://schemas.openxmlformats.org/officeDocument/2006/relationships/image" Target="../media/image3821.png"/><Relationship Id="rId415" Type="http://schemas.openxmlformats.org/officeDocument/2006/relationships/customXml" Target="../ink/ink4009.xml"/><Relationship Id="rId622" Type="http://schemas.openxmlformats.org/officeDocument/2006/relationships/image" Target="../media/image4026.png"/><Relationship Id="rId261" Type="http://schemas.openxmlformats.org/officeDocument/2006/relationships/customXml" Target="../ink/ink3932.xml"/><Relationship Id="rId499" Type="http://schemas.openxmlformats.org/officeDocument/2006/relationships/customXml" Target="../ink/ink4051.xml"/><Relationship Id="rId56" Type="http://schemas.openxmlformats.org/officeDocument/2006/relationships/image" Target="../media/image3745.png"/><Relationship Id="rId359" Type="http://schemas.openxmlformats.org/officeDocument/2006/relationships/customXml" Target="../ink/ink3981.xml"/><Relationship Id="rId566" Type="http://schemas.openxmlformats.org/officeDocument/2006/relationships/image" Target="../media/image3998.png"/><Relationship Id="rId773" Type="http://schemas.openxmlformats.org/officeDocument/2006/relationships/image" Target="../media/image4099.png"/><Relationship Id="rId121" Type="http://schemas.openxmlformats.org/officeDocument/2006/relationships/customXml" Target="../ink/ink3862.xml"/><Relationship Id="rId219" Type="http://schemas.openxmlformats.org/officeDocument/2006/relationships/customXml" Target="../ink/ink3911.xml"/><Relationship Id="rId426" Type="http://schemas.openxmlformats.org/officeDocument/2006/relationships/image" Target="../media/image3930.png"/><Relationship Id="rId633" Type="http://schemas.openxmlformats.org/officeDocument/2006/relationships/customXml" Target="../ink/ink4118.xml"/><Relationship Id="rId67" Type="http://schemas.openxmlformats.org/officeDocument/2006/relationships/customXml" Target="../ink/ink3835.xml"/><Relationship Id="rId272" Type="http://schemas.openxmlformats.org/officeDocument/2006/relationships/image" Target="../media/image3853.png"/><Relationship Id="rId577" Type="http://schemas.openxmlformats.org/officeDocument/2006/relationships/customXml" Target="../ink/ink4090.xml"/><Relationship Id="rId700" Type="http://schemas.openxmlformats.org/officeDocument/2006/relationships/image" Target="../media/image4064.png"/><Relationship Id="rId132" Type="http://schemas.openxmlformats.org/officeDocument/2006/relationships/image" Target="../media/image3783.png"/><Relationship Id="rId784" Type="http://schemas.openxmlformats.org/officeDocument/2006/relationships/customXml" Target="../ink/ink4194.xml"/><Relationship Id="rId437" Type="http://schemas.openxmlformats.org/officeDocument/2006/relationships/customXml" Target="../ink/ink4020.xml"/><Relationship Id="rId644" Type="http://schemas.openxmlformats.org/officeDocument/2006/relationships/image" Target="../media/image4037.png"/><Relationship Id="rId283" Type="http://schemas.openxmlformats.org/officeDocument/2006/relationships/customXml" Target="../ink/ink3943.xml"/><Relationship Id="rId490" Type="http://schemas.openxmlformats.org/officeDocument/2006/relationships/image" Target="../media/image3962.png"/><Relationship Id="rId504" Type="http://schemas.openxmlformats.org/officeDocument/2006/relationships/image" Target="../media/image3021.png"/><Relationship Id="rId711" Type="http://schemas.openxmlformats.org/officeDocument/2006/relationships/customXml" Target="../ink/ink4157.xml"/><Relationship Id="rId78" Type="http://schemas.openxmlformats.org/officeDocument/2006/relationships/image" Target="../media/image3756.png"/><Relationship Id="rId143" Type="http://schemas.openxmlformats.org/officeDocument/2006/relationships/customXml" Target="../ink/ink3873.xml"/><Relationship Id="rId350" Type="http://schemas.openxmlformats.org/officeDocument/2006/relationships/image" Target="../media/image3892.png"/><Relationship Id="rId588" Type="http://schemas.openxmlformats.org/officeDocument/2006/relationships/image" Target="../media/image4009.png"/><Relationship Id="rId9" Type="http://schemas.openxmlformats.org/officeDocument/2006/relationships/customXml" Target="../ink/ink3806.xml"/><Relationship Id="rId210" Type="http://schemas.openxmlformats.org/officeDocument/2006/relationships/image" Target="../media/image3822.png"/><Relationship Id="rId448" Type="http://schemas.openxmlformats.org/officeDocument/2006/relationships/image" Target="../media/image3941.png"/><Relationship Id="rId655" Type="http://schemas.openxmlformats.org/officeDocument/2006/relationships/customXml" Target="../ink/ink4129.xml"/><Relationship Id="rId294" Type="http://schemas.openxmlformats.org/officeDocument/2006/relationships/image" Target="../media/image3864.png"/><Relationship Id="rId308" Type="http://schemas.openxmlformats.org/officeDocument/2006/relationships/image" Target="../media/image3871.png"/><Relationship Id="rId515" Type="http://schemas.openxmlformats.org/officeDocument/2006/relationships/customXml" Target="../ink/ink4059.xml"/><Relationship Id="rId722" Type="http://schemas.openxmlformats.org/officeDocument/2006/relationships/image" Target="../media/image4075.png"/><Relationship Id="rId89" Type="http://schemas.openxmlformats.org/officeDocument/2006/relationships/customXml" Target="../ink/ink3846.xml"/><Relationship Id="rId154" Type="http://schemas.openxmlformats.org/officeDocument/2006/relationships/image" Target="../media/image3794.png"/><Relationship Id="rId361" Type="http://schemas.openxmlformats.org/officeDocument/2006/relationships/customXml" Target="../ink/ink3982.xml"/><Relationship Id="rId599" Type="http://schemas.openxmlformats.org/officeDocument/2006/relationships/customXml" Target="../ink/ink4101.xml"/><Relationship Id="rId459" Type="http://schemas.openxmlformats.org/officeDocument/2006/relationships/customXml" Target="../ink/ink4031.xml"/><Relationship Id="rId666" Type="http://schemas.openxmlformats.org/officeDocument/2006/relationships/image" Target="../media/image4047.png"/><Relationship Id="rId16" Type="http://schemas.openxmlformats.org/officeDocument/2006/relationships/image" Target="../media/image3725.png"/><Relationship Id="rId221" Type="http://schemas.openxmlformats.org/officeDocument/2006/relationships/customXml" Target="../ink/ink3912.xml"/><Relationship Id="rId319" Type="http://schemas.openxmlformats.org/officeDocument/2006/relationships/customXml" Target="../ink/ink3961.xml"/><Relationship Id="rId526" Type="http://schemas.openxmlformats.org/officeDocument/2006/relationships/image" Target="../media/image3978.png"/><Relationship Id="rId733" Type="http://schemas.openxmlformats.org/officeDocument/2006/relationships/customXml" Target="../ink/ink4168.xml"/><Relationship Id="rId165" Type="http://schemas.openxmlformats.org/officeDocument/2006/relationships/customXml" Target="../ink/ink3884.xml"/><Relationship Id="rId372" Type="http://schemas.openxmlformats.org/officeDocument/2006/relationships/image" Target="../media/image3903.png"/><Relationship Id="rId677" Type="http://schemas.openxmlformats.org/officeDocument/2006/relationships/customXml" Target="../ink/ink4140.xml"/><Relationship Id="rId232" Type="http://schemas.openxmlformats.org/officeDocument/2006/relationships/image" Target="../media/image3833.png"/><Relationship Id="rId27" Type="http://schemas.openxmlformats.org/officeDocument/2006/relationships/customXml" Target="../ink/ink3815.xml"/><Relationship Id="rId537" Type="http://schemas.openxmlformats.org/officeDocument/2006/relationships/customXml" Target="../ink/ink4070.xml"/><Relationship Id="rId744" Type="http://schemas.openxmlformats.org/officeDocument/2006/relationships/image" Target="../media/image4086.png"/><Relationship Id="rId80" Type="http://schemas.openxmlformats.org/officeDocument/2006/relationships/image" Target="../media/image3757.png"/><Relationship Id="rId176" Type="http://schemas.openxmlformats.org/officeDocument/2006/relationships/image" Target="../media/image3805.png"/><Relationship Id="rId383" Type="http://schemas.openxmlformats.org/officeDocument/2006/relationships/customXml" Target="../ink/ink3993.xml"/><Relationship Id="rId590" Type="http://schemas.openxmlformats.org/officeDocument/2006/relationships/image" Target="../media/image4010.png"/><Relationship Id="rId604" Type="http://schemas.openxmlformats.org/officeDocument/2006/relationships/image" Target="../media/image4017.png"/><Relationship Id="rId243" Type="http://schemas.openxmlformats.org/officeDocument/2006/relationships/customXml" Target="../ink/ink3923.xml"/><Relationship Id="rId450" Type="http://schemas.openxmlformats.org/officeDocument/2006/relationships/image" Target="../media/image3942.png"/><Relationship Id="rId688" Type="http://schemas.openxmlformats.org/officeDocument/2006/relationships/image" Target="../media/image4058.png"/><Relationship Id="rId38" Type="http://schemas.openxmlformats.org/officeDocument/2006/relationships/image" Target="../media/image3736.png"/><Relationship Id="rId103" Type="http://schemas.openxmlformats.org/officeDocument/2006/relationships/customXml" Target="../ink/ink3853.xml"/><Relationship Id="rId310" Type="http://schemas.openxmlformats.org/officeDocument/2006/relationships/image" Target="../media/image3872.png"/><Relationship Id="rId548" Type="http://schemas.openxmlformats.org/officeDocument/2006/relationships/image" Target="../media/image3989.png"/><Relationship Id="rId755" Type="http://schemas.openxmlformats.org/officeDocument/2006/relationships/image" Target="../media/image4090.png"/><Relationship Id="rId91" Type="http://schemas.openxmlformats.org/officeDocument/2006/relationships/customXml" Target="../ink/ink3847.xml"/><Relationship Id="rId187" Type="http://schemas.openxmlformats.org/officeDocument/2006/relationships/customXml" Target="../ink/ink3895.xml"/><Relationship Id="rId394" Type="http://schemas.openxmlformats.org/officeDocument/2006/relationships/image" Target="../media/image3914.png"/><Relationship Id="rId408" Type="http://schemas.openxmlformats.org/officeDocument/2006/relationships/image" Target="../media/image3921.png"/><Relationship Id="rId615" Type="http://schemas.openxmlformats.org/officeDocument/2006/relationships/customXml" Target="../ink/ink4109.xml"/><Relationship Id="rId254" Type="http://schemas.openxmlformats.org/officeDocument/2006/relationships/image" Target="../media/image3844.png"/><Relationship Id="rId699" Type="http://schemas.openxmlformats.org/officeDocument/2006/relationships/customXml" Target="../ink/ink4151.xml"/><Relationship Id="rId49" Type="http://schemas.openxmlformats.org/officeDocument/2006/relationships/customXml" Target="../ink/ink3826.xml"/><Relationship Id="rId114" Type="http://schemas.openxmlformats.org/officeDocument/2006/relationships/image" Target="../media/image3774.png"/><Relationship Id="rId461" Type="http://schemas.openxmlformats.org/officeDocument/2006/relationships/customXml" Target="../ink/ink4032.xml"/><Relationship Id="rId559" Type="http://schemas.openxmlformats.org/officeDocument/2006/relationships/customXml" Target="../ink/ink4081.xml"/><Relationship Id="rId766" Type="http://schemas.openxmlformats.org/officeDocument/2006/relationships/customXml" Target="../ink/ink4185.xml"/><Relationship Id="rId198" Type="http://schemas.openxmlformats.org/officeDocument/2006/relationships/image" Target="../media/image3816.png"/><Relationship Id="rId321" Type="http://schemas.openxmlformats.org/officeDocument/2006/relationships/customXml" Target="../ink/ink3962.xml"/><Relationship Id="rId419" Type="http://schemas.openxmlformats.org/officeDocument/2006/relationships/customXml" Target="../ink/ink4011.xml"/><Relationship Id="rId626" Type="http://schemas.openxmlformats.org/officeDocument/2006/relationships/image" Target="../media/image4028.png"/><Relationship Id="rId265" Type="http://schemas.openxmlformats.org/officeDocument/2006/relationships/customXml" Target="../ink/ink3934.xml"/><Relationship Id="rId472" Type="http://schemas.openxmlformats.org/officeDocument/2006/relationships/image" Target="../media/image3953.png"/><Relationship Id="rId125" Type="http://schemas.openxmlformats.org/officeDocument/2006/relationships/customXml" Target="../ink/ink3864.xml"/><Relationship Id="rId332" Type="http://schemas.openxmlformats.org/officeDocument/2006/relationships/image" Target="../media/image3883.png"/><Relationship Id="rId777" Type="http://schemas.openxmlformats.org/officeDocument/2006/relationships/image" Target="../media/image4101.png"/><Relationship Id="rId637" Type="http://schemas.openxmlformats.org/officeDocument/2006/relationships/customXml" Target="../ink/ink4120.xml"/><Relationship Id="rId276" Type="http://schemas.openxmlformats.org/officeDocument/2006/relationships/image" Target="../media/image3855.png"/><Relationship Id="rId483" Type="http://schemas.openxmlformats.org/officeDocument/2006/relationships/customXml" Target="../ink/ink4043.xml"/><Relationship Id="rId690" Type="http://schemas.openxmlformats.org/officeDocument/2006/relationships/image" Target="../media/image4059.png"/><Relationship Id="rId704" Type="http://schemas.openxmlformats.org/officeDocument/2006/relationships/image" Target="../media/image4066.png"/><Relationship Id="rId40" Type="http://schemas.openxmlformats.org/officeDocument/2006/relationships/image" Target="../media/image3737.png"/><Relationship Id="rId136" Type="http://schemas.openxmlformats.org/officeDocument/2006/relationships/image" Target="../media/image3785.png"/><Relationship Id="rId343" Type="http://schemas.openxmlformats.org/officeDocument/2006/relationships/customXml" Target="../ink/ink3973.xml"/><Relationship Id="rId550" Type="http://schemas.openxmlformats.org/officeDocument/2006/relationships/image" Target="../media/image3990.png"/><Relationship Id="rId788" Type="http://schemas.openxmlformats.org/officeDocument/2006/relationships/customXml" Target="../ink/ink4196.xml"/><Relationship Id="rId203" Type="http://schemas.openxmlformats.org/officeDocument/2006/relationships/customXml" Target="../ink/ink3903.xml"/><Relationship Id="rId648" Type="http://schemas.openxmlformats.org/officeDocument/2006/relationships/image" Target="../media/image4039.png"/><Relationship Id="rId287" Type="http://schemas.openxmlformats.org/officeDocument/2006/relationships/customXml" Target="../ink/ink3945.xml"/><Relationship Id="rId410" Type="http://schemas.openxmlformats.org/officeDocument/2006/relationships/image" Target="../media/image3922.png"/><Relationship Id="rId494" Type="http://schemas.openxmlformats.org/officeDocument/2006/relationships/image" Target="../media/image3964.png"/><Relationship Id="rId508" Type="http://schemas.openxmlformats.org/officeDocument/2006/relationships/image" Target="../media/image3970.png"/><Relationship Id="rId715" Type="http://schemas.openxmlformats.org/officeDocument/2006/relationships/customXml" Target="../ink/ink4159.xml"/><Relationship Id="rId147" Type="http://schemas.openxmlformats.org/officeDocument/2006/relationships/customXml" Target="../ink/ink3875.xml"/><Relationship Id="rId354" Type="http://schemas.openxmlformats.org/officeDocument/2006/relationships/image" Target="../media/image3894.png"/><Relationship Id="rId51" Type="http://schemas.openxmlformats.org/officeDocument/2006/relationships/customXml" Target="../ink/ink3827.xml"/><Relationship Id="rId561" Type="http://schemas.openxmlformats.org/officeDocument/2006/relationships/customXml" Target="../ink/ink4082.xml"/><Relationship Id="rId659" Type="http://schemas.openxmlformats.org/officeDocument/2006/relationships/customXml" Target="../ink/ink4131.xml"/><Relationship Id="rId214" Type="http://schemas.openxmlformats.org/officeDocument/2006/relationships/image" Target="../media/image3824.png"/><Relationship Id="rId298" Type="http://schemas.openxmlformats.org/officeDocument/2006/relationships/image" Target="../media/image3866.png"/><Relationship Id="rId421" Type="http://schemas.openxmlformats.org/officeDocument/2006/relationships/customXml" Target="../ink/ink4012.xml"/><Relationship Id="rId519" Type="http://schemas.openxmlformats.org/officeDocument/2006/relationships/customXml" Target="../ink/ink4061.xml"/><Relationship Id="rId158" Type="http://schemas.openxmlformats.org/officeDocument/2006/relationships/image" Target="../media/image3796.png"/><Relationship Id="rId726" Type="http://schemas.openxmlformats.org/officeDocument/2006/relationships/image" Target="../media/image4077.png"/><Relationship Id="rId62" Type="http://schemas.openxmlformats.org/officeDocument/2006/relationships/image" Target="../media/image3748.png"/><Relationship Id="rId365" Type="http://schemas.openxmlformats.org/officeDocument/2006/relationships/customXml" Target="../ink/ink3984.xml"/><Relationship Id="rId572" Type="http://schemas.openxmlformats.org/officeDocument/2006/relationships/image" Target="../media/image4001.png"/><Relationship Id="rId225" Type="http://schemas.openxmlformats.org/officeDocument/2006/relationships/customXml" Target="../ink/ink3914.xml"/><Relationship Id="rId432" Type="http://schemas.openxmlformats.org/officeDocument/2006/relationships/image" Target="../media/image3933.png"/><Relationship Id="rId737" Type="http://schemas.openxmlformats.org/officeDocument/2006/relationships/customXml" Target="../ink/ink4170.xml"/><Relationship Id="rId73" Type="http://schemas.openxmlformats.org/officeDocument/2006/relationships/customXml" Target="../ink/ink3838.xml"/><Relationship Id="rId169" Type="http://schemas.openxmlformats.org/officeDocument/2006/relationships/customXml" Target="../ink/ink3886.xml"/><Relationship Id="rId376" Type="http://schemas.openxmlformats.org/officeDocument/2006/relationships/image" Target="../media/image3905.png"/><Relationship Id="rId583" Type="http://schemas.openxmlformats.org/officeDocument/2006/relationships/customXml" Target="../ink/ink4093.xml"/><Relationship Id="rId4" Type="http://schemas.openxmlformats.org/officeDocument/2006/relationships/image" Target="../media/image3719.png"/><Relationship Id="rId236" Type="http://schemas.openxmlformats.org/officeDocument/2006/relationships/image" Target="../media/image3835.png"/><Relationship Id="rId443" Type="http://schemas.openxmlformats.org/officeDocument/2006/relationships/customXml" Target="../ink/ink4023.xml"/><Relationship Id="rId650" Type="http://schemas.openxmlformats.org/officeDocument/2006/relationships/image" Target="../media/image4040.png"/><Relationship Id="rId303" Type="http://schemas.openxmlformats.org/officeDocument/2006/relationships/customXml" Target="../ink/ink3953.xml"/><Relationship Id="rId748" Type="http://schemas.openxmlformats.org/officeDocument/2006/relationships/customXml" Target="../ink/ink4176.xml"/><Relationship Id="rId84" Type="http://schemas.openxmlformats.org/officeDocument/2006/relationships/image" Target="../media/image3759.png"/><Relationship Id="rId387" Type="http://schemas.openxmlformats.org/officeDocument/2006/relationships/customXml" Target="../ink/ink3995.xml"/><Relationship Id="rId510" Type="http://schemas.openxmlformats.org/officeDocument/2006/relationships/image" Target="../media/image3971.png"/><Relationship Id="rId594" Type="http://schemas.openxmlformats.org/officeDocument/2006/relationships/image" Target="../media/image4012.png"/><Relationship Id="rId608" Type="http://schemas.openxmlformats.org/officeDocument/2006/relationships/image" Target="../media/image4019.png"/><Relationship Id="rId247" Type="http://schemas.openxmlformats.org/officeDocument/2006/relationships/customXml" Target="../ink/ink3925.xml"/><Relationship Id="rId107" Type="http://schemas.openxmlformats.org/officeDocument/2006/relationships/customXml" Target="../ink/ink3855.xml"/><Relationship Id="rId454" Type="http://schemas.openxmlformats.org/officeDocument/2006/relationships/image" Target="../media/image3944.png"/><Relationship Id="rId661" Type="http://schemas.openxmlformats.org/officeDocument/2006/relationships/customXml" Target="../ink/ink4132.xml"/><Relationship Id="rId759" Type="http://schemas.openxmlformats.org/officeDocument/2006/relationships/image" Target="../media/image4092.png"/><Relationship Id="rId11" Type="http://schemas.openxmlformats.org/officeDocument/2006/relationships/customXml" Target="../ink/ink3807.xml"/><Relationship Id="rId314" Type="http://schemas.openxmlformats.org/officeDocument/2006/relationships/image" Target="../media/image3874.png"/><Relationship Id="rId398" Type="http://schemas.openxmlformats.org/officeDocument/2006/relationships/image" Target="../media/image3916.png"/><Relationship Id="rId521" Type="http://schemas.openxmlformats.org/officeDocument/2006/relationships/customXml" Target="../ink/ink4062.xml"/><Relationship Id="rId619" Type="http://schemas.openxmlformats.org/officeDocument/2006/relationships/customXml" Target="../ink/ink4111.xml"/><Relationship Id="rId95" Type="http://schemas.openxmlformats.org/officeDocument/2006/relationships/customXml" Target="../ink/ink3849.xml"/><Relationship Id="rId160" Type="http://schemas.openxmlformats.org/officeDocument/2006/relationships/image" Target="../media/image3797.png"/></Relationships>
</file>

<file path=ppt/slides/_rels/slide57.xml.rels><?xml version="1.0" encoding="UTF-8" standalone="yes"?>
<Relationships xmlns="http://schemas.openxmlformats.org/package/2006/relationships"><Relationship Id="rId117" Type="http://schemas.openxmlformats.org/officeDocument/2006/relationships/image" Target="../media/image4162.png"/><Relationship Id="rId671" Type="http://schemas.openxmlformats.org/officeDocument/2006/relationships/image" Target="../media/image4436.png"/><Relationship Id="rId769" Type="http://schemas.openxmlformats.org/officeDocument/2006/relationships/image" Target="../media/image4485.png"/><Relationship Id="rId21" Type="http://schemas.openxmlformats.org/officeDocument/2006/relationships/image" Target="../media/image4116.png"/><Relationship Id="rId324" Type="http://schemas.openxmlformats.org/officeDocument/2006/relationships/customXml" Target="../ink/ink4358.xml"/><Relationship Id="rId531" Type="http://schemas.openxmlformats.org/officeDocument/2006/relationships/image" Target="../media/image4366.png"/><Relationship Id="rId629" Type="http://schemas.openxmlformats.org/officeDocument/2006/relationships/image" Target="../media/image4415.png"/><Relationship Id="rId170" Type="http://schemas.openxmlformats.org/officeDocument/2006/relationships/customXml" Target="../ink/ink4281.xml"/><Relationship Id="rId836" Type="http://schemas.openxmlformats.org/officeDocument/2006/relationships/customXml" Target="../ink/ink4614.xml"/><Relationship Id="rId268" Type="http://schemas.openxmlformats.org/officeDocument/2006/relationships/customXml" Target="../ink/ink4330.xml"/><Relationship Id="rId475" Type="http://schemas.openxmlformats.org/officeDocument/2006/relationships/image" Target="../media/image4338.png"/><Relationship Id="rId682" Type="http://schemas.openxmlformats.org/officeDocument/2006/relationships/customXml" Target="../ink/ink4537.xml"/><Relationship Id="rId32" Type="http://schemas.openxmlformats.org/officeDocument/2006/relationships/customXml" Target="../ink/ink4212.xml"/><Relationship Id="rId128" Type="http://schemas.openxmlformats.org/officeDocument/2006/relationships/customXml" Target="../ink/ink4260.xml"/><Relationship Id="rId335" Type="http://schemas.openxmlformats.org/officeDocument/2006/relationships/image" Target="../media/image4269.png"/><Relationship Id="rId542" Type="http://schemas.openxmlformats.org/officeDocument/2006/relationships/customXml" Target="../ink/ink4467.xml"/><Relationship Id="rId181" Type="http://schemas.openxmlformats.org/officeDocument/2006/relationships/image" Target="../media/image4192.png"/><Relationship Id="rId402" Type="http://schemas.openxmlformats.org/officeDocument/2006/relationships/customXml" Target="../ink/ink4397.xml"/><Relationship Id="rId847" Type="http://schemas.openxmlformats.org/officeDocument/2006/relationships/image" Target="../media/image4524.png"/><Relationship Id="rId279" Type="http://schemas.openxmlformats.org/officeDocument/2006/relationships/image" Target="../media/image4241.png"/><Relationship Id="rId486" Type="http://schemas.openxmlformats.org/officeDocument/2006/relationships/customXml" Target="../ink/ink4439.xml"/><Relationship Id="rId693" Type="http://schemas.openxmlformats.org/officeDocument/2006/relationships/image" Target="../media/image4447.png"/><Relationship Id="rId707" Type="http://schemas.openxmlformats.org/officeDocument/2006/relationships/image" Target="../media/image4454.png"/><Relationship Id="rId43" Type="http://schemas.openxmlformats.org/officeDocument/2006/relationships/image" Target="../media/image4125.png"/><Relationship Id="rId139" Type="http://schemas.openxmlformats.org/officeDocument/2006/relationships/image" Target="../media/image4173.png"/><Relationship Id="rId346" Type="http://schemas.openxmlformats.org/officeDocument/2006/relationships/customXml" Target="../ink/ink4369.xml"/><Relationship Id="rId553" Type="http://schemas.openxmlformats.org/officeDocument/2006/relationships/image" Target="../media/image4377.png"/><Relationship Id="rId760" Type="http://schemas.openxmlformats.org/officeDocument/2006/relationships/customXml" Target="../ink/ink4576.xml"/><Relationship Id="rId192" Type="http://schemas.openxmlformats.org/officeDocument/2006/relationships/customXml" Target="../ink/ink4292.xml"/><Relationship Id="rId206" Type="http://schemas.openxmlformats.org/officeDocument/2006/relationships/customXml" Target="../ink/ink4299.xml"/><Relationship Id="rId413" Type="http://schemas.openxmlformats.org/officeDocument/2006/relationships/image" Target="../media/image4308.png"/><Relationship Id="rId497" Type="http://schemas.openxmlformats.org/officeDocument/2006/relationships/image" Target="../media/image4349.png"/><Relationship Id="rId620" Type="http://schemas.openxmlformats.org/officeDocument/2006/relationships/customXml" Target="../ink/ink4506.xml"/><Relationship Id="rId718" Type="http://schemas.openxmlformats.org/officeDocument/2006/relationships/customXml" Target="../ink/ink4555.xml"/><Relationship Id="rId357" Type="http://schemas.openxmlformats.org/officeDocument/2006/relationships/image" Target="../media/image4280.png"/><Relationship Id="rId54" Type="http://schemas.openxmlformats.org/officeDocument/2006/relationships/customXml" Target="../ink/ink4223.xml"/><Relationship Id="rId217" Type="http://schemas.openxmlformats.org/officeDocument/2006/relationships/image" Target="../media/image4210.png"/><Relationship Id="rId564" Type="http://schemas.openxmlformats.org/officeDocument/2006/relationships/customXml" Target="../ink/ink4478.xml"/><Relationship Id="rId771" Type="http://schemas.openxmlformats.org/officeDocument/2006/relationships/image" Target="../media/image4486.png"/><Relationship Id="rId424" Type="http://schemas.openxmlformats.org/officeDocument/2006/relationships/customXml" Target="../ink/ink4408.xml"/><Relationship Id="rId631" Type="http://schemas.openxmlformats.org/officeDocument/2006/relationships/image" Target="../media/image4416.png"/><Relationship Id="rId729" Type="http://schemas.openxmlformats.org/officeDocument/2006/relationships/image" Target="../media/image4465.png"/><Relationship Id="rId270" Type="http://schemas.openxmlformats.org/officeDocument/2006/relationships/customXml" Target="../ink/ink4331.xml"/><Relationship Id="rId65" Type="http://schemas.openxmlformats.org/officeDocument/2006/relationships/image" Target="../media/image4136.png"/><Relationship Id="rId130" Type="http://schemas.openxmlformats.org/officeDocument/2006/relationships/customXml" Target="../ink/ink4261.xml"/><Relationship Id="rId368" Type="http://schemas.openxmlformats.org/officeDocument/2006/relationships/customXml" Target="../ink/ink4380.xml"/><Relationship Id="rId575" Type="http://schemas.openxmlformats.org/officeDocument/2006/relationships/image" Target="../media/image4388.png"/><Relationship Id="rId782" Type="http://schemas.openxmlformats.org/officeDocument/2006/relationships/customXml" Target="../ink/ink4587.xml"/><Relationship Id="rId228" Type="http://schemas.openxmlformats.org/officeDocument/2006/relationships/customXml" Target="../ink/ink4310.xml"/><Relationship Id="rId435" Type="http://schemas.openxmlformats.org/officeDocument/2006/relationships/image" Target="../media/image4318.png"/><Relationship Id="rId642" Type="http://schemas.openxmlformats.org/officeDocument/2006/relationships/customXml" Target="../ink/ink4517.xml"/><Relationship Id="rId281" Type="http://schemas.openxmlformats.org/officeDocument/2006/relationships/image" Target="../media/image4242.png"/><Relationship Id="rId502" Type="http://schemas.openxmlformats.org/officeDocument/2006/relationships/customXml" Target="../ink/ink4447.xml"/><Relationship Id="rId76" Type="http://schemas.openxmlformats.org/officeDocument/2006/relationships/customXml" Target="../ink/ink4234.xml"/><Relationship Id="rId141" Type="http://schemas.openxmlformats.org/officeDocument/2006/relationships/image" Target="../media/image4174.png"/><Relationship Id="rId379" Type="http://schemas.openxmlformats.org/officeDocument/2006/relationships/image" Target="../media/image4291.png"/><Relationship Id="rId586" Type="http://schemas.openxmlformats.org/officeDocument/2006/relationships/customXml" Target="../ink/ink4489.xml"/><Relationship Id="rId793" Type="http://schemas.openxmlformats.org/officeDocument/2006/relationships/image" Target="../media/image4497.png"/><Relationship Id="rId807" Type="http://schemas.openxmlformats.org/officeDocument/2006/relationships/image" Target="../media/image4504.png"/><Relationship Id="rId7" Type="http://schemas.openxmlformats.org/officeDocument/2006/relationships/image" Target="../media/image4109.png"/><Relationship Id="rId239" Type="http://schemas.openxmlformats.org/officeDocument/2006/relationships/image" Target="../media/image4221.png"/><Relationship Id="rId446" Type="http://schemas.openxmlformats.org/officeDocument/2006/relationships/customXml" Target="../ink/ink4419.xml"/><Relationship Id="rId653" Type="http://schemas.openxmlformats.org/officeDocument/2006/relationships/image" Target="../media/image4427.png"/><Relationship Id="rId292" Type="http://schemas.openxmlformats.org/officeDocument/2006/relationships/customXml" Target="../ink/ink4342.xml"/><Relationship Id="rId306" Type="http://schemas.openxmlformats.org/officeDocument/2006/relationships/customXml" Target="../ink/ink4349.xml"/><Relationship Id="rId87" Type="http://schemas.openxmlformats.org/officeDocument/2006/relationships/image" Target="../media/image4147.png"/><Relationship Id="rId513" Type="http://schemas.openxmlformats.org/officeDocument/2006/relationships/image" Target="../media/image4357.png"/><Relationship Id="rId597" Type="http://schemas.openxmlformats.org/officeDocument/2006/relationships/image" Target="../media/image4399.png"/><Relationship Id="rId720" Type="http://schemas.openxmlformats.org/officeDocument/2006/relationships/customXml" Target="../ink/ink4556.xml"/><Relationship Id="rId818" Type="http://schemas.openxmlformats.org/officeDocument/2006/relationships/customXml" Target="../ink/ink4605.xml"/><Relationship Id="rId152" Type="http://schemas.openxmlformats.org/officeDocument/2006/relationships/customXml" Target="../ink/ink4272.xml"/><Relationship Id="rId457" Type="http://schemas.openxmlformats.org/officeDocument/2006/relationships/image" Target="../media/image4329.png"/><Relationship Id="rId664" Type="http://schemas.openxmlformats.org/officeDocument/2006/relationships/customXml" Target="../ink/ink4528.xml"/><Relationship Id="rId14" Type="http://schemas.openxmlformats.org/officeDocument/2006/relationships/customXml" Target="../ink/ink4203.xml"/><Relationship Id="rId317" Type="http://schemas.openxmlformats.org/officeDocument/2006/relationships/image" Target="../media/image4260.png"/><Relationship Id="rId524" Type="http://schemas.openxmlformats.org/officeDocument/2006/relationships/customXml" Target="../ink/ink4458.xml"/><Relationship Id="rId731" Type="http://schemas.openxmlformats.org/officeDocument/2006/relationships/image" Target="../media/image4466.png"/><Relationship Id="rId98" Type="http://schemas.openxmlformats.org/officeDocument/2006/relationships/customXml" Target="../ink/ink4245.xml"/><Relationship Id="rId163" Type="http://schemas.openxmlformats.org/officeDocument/2006/relationships/image" Target="../media/image4184.png"/><Relationship Id="rId370" Type="http://schemas.openxmlformats.org/officeDocument/2006/relationships/customXml" Target="../ink/ink4381.xml"/><Relationship Id="rId829" Type="http://schemas.openxmlformats.org/officeDocument/2006/relationships/image" Target="../media/image4515.png"/><Relationship Id="rId230" Type="http://schemas.openxmlformats.org/officeDocument/2006/relationships/customXml" Target="../ink/ink4311.xml"/><Relationship Id="rId468" Type="http://schemas.openxmlformats.org/officeDocument/2006/relationships/customXml" Target="../ink/ink4430.xml"/><Relationship Id="rId675" Type="http://schemas.openxmlformats.org/officeDocument/2006/relationships/image" Target="../media/image4438.png"/><Relationship Id="rId25" Type="http://schemas.openxmlformats.org/officeDocument/2006/relationships/image" Target="../media/image4118.png"/><Relationship Id="rId328" Type="http://schemas.openxmlformats.org/officeDocument/2006/relationships/customXml" Target="../ink/ink4360.xml"/><Relationship Id="rId535" Type="http://schemas.openxmlformats.org/officeDocument/2006/relationships/image" Target="../media/image4368.png"/><Relationship Id="rId742" Type="http://schemas.openxmlformats.org/officeDocument/2006/relationships/customXml" Target="../ink/ink4567.xml"/><Relationship Id="rId174" Type="http://schemas.openxmlformats.org/officeDocument/2006/relationships/customXml" Target="../ink/ink4283.xml"/><Relationship Id="rId381" Type="http://schemas.openxmlformats.org/officeDocument/2006/relationships/image" Target="../media/image4292.png"/><Relationship Id="rId602" Type="http://schemas.openxmlformats.org/officeDocument/2006/relationships/customXml" Target="../ink/ink4497.xml"/><Relationship Id="rId241" Type="http://schemas.openxmlformats.org/officeDocument/2006/relationships/image" Target="../media/image4222.png"/><Relationship Id="rId479" Type="http://schemas.openxmlformats.org/officeDocument/2006/relationships/image" Target="../media/image4340.png"/><Relationship Id="rId686" Type="http://schemas.openxmlformats.org/officeDocument/2006/relationships/customXml" Target="../ink/ink4539.xml"/><Relationship Id="rId36" Type="http://schemas.openxmlformats.org/officeDocument/2006/relationships/customXml" Target="../ink/ink4214.xml"/><Relationship Id="rId339" Type="http://schemas.openxmlformats.org/officeDocument/2006/relationships/image" Target="../media/image4271.png"/><Relationship Id="rId546" Type="http://schemas.openxmlformats.org/officeDocument/2006/relationships/customXml" Target="../ink/ink4469.xml"/><Relationship Id="rId753" Type="http://schemas.openxmlformats.org/officeDocument/2006/relationships/image" Target="../media/image4477.png"/><Relationship Id="rId101" Type="http://schemas.openxmlformats.org/officeDocument/2006/relationships/image" Target="../media/image4154.png"/><Relationship Id="rId185" Type="http://schemas.openxmlformats.org/officeDocument/2006/relationships/image" Target="../media/image4194.png"/><Relationship Id="rId406" Type="http://schemas.openxmlformats.org/officeDocument/2006/relationships/customXml" Target="../ink/ink4399.xml"/><Relationship Id="rId392" Type="http://schemas.openxmlformats.org/officeDocument/2006/relationships/customXml" Target="../ink/ink4392.xml"/><Relationship Id="rId613" Type="http://schemas.openxmlformats.org/officeDocument/2006/relationships/image" Target="../media/image4407.png"/><Relationship Id="rId697" Type="http://schemas.openxmlformats.org/officeDocument/2006/relationships/image" Target="../media/image4449.png"/><Relationship Id="rId820" Type="http://schemas.openxmlformats.org/officeDocument/2006/relationships/customXml" Target="../ink/ink4606.xml"/><Relationship Id="rId252" Type="http://schemas.openxmlformats.org/officeDocument/2006/relationships/customXml" Target="../ink/ink4322.xml"/><Relationship Id="rId47" Type="http://schemas.openxmlformats.org/officeDocument/2006/relationships/image" Target="../media/image4127.png"/><Relationship Id="rId112" Type="http://schemas.openxmlformats.org/officeDocument/2006/relationships/customXml" Target="../ink/ink4252.xml"/><Relationship Id="rId557" Type="http://schemas.openxmlformats.org/officeDocument/2006/relationships/image" Target="../media/image4379.png"/><Relationship Id="rId764" Type="http://schemas.openxmlformats.org/officeDocument/2006/relationships/customXml" Target="../ink/ink4578.xml"/><Relationship Id="rId196" Type="http://schemas.openxmlformats.org/officeDocument/2006/relationships/customXml" Target="../ink/ink4294.xml"/><Relationship Id="rId417" Type="http://schemas.openxmlformats.org/officeDocument/2006/relationships/image" Target="../media/image4310.png"/><Relationship Id="rId624" Type="http://schemas.openxmlformats.org/officeDocument/2006/relationships/customXml" Target="../ink/ink4508.xml"/><Relationship Id="rId831" Type="http://schemas.openxmlformats.org/officeDocument/2006/relationships/image" Target="../media/image4516.png"/><Relationship Id="rId263" Type="http://schemas.openxmlformats.org/officeDocument/2006/relationships/image" Target="../media/image4233.png"/><Relationship Id="rId470" Type="http://schemas.openxmlformats.org/officeDocument/2006/relationships/customXml" Target="../ink/ink4431.xml"/><Relationship Id="rId58" Type="http://schemas.openxmlformats.org/officeDocument/2006/relationships/customXml" Target="../ink/ink4225.xml"/><Relationship Id="rId123" Type="http://schemas.openxmlformats.org/officeDocument/2006/relationships/image" Target="../media/image4165.png"/><Relationship Id="rId330" Type="http://schemas.openxmlformats.org/officeDocument/2006/relationships/customXml" Target="../ink/ink4361.xml"/><Relationship Id="rId568" Type="http://schemas.openxmlformats.org/officeDocument/2006/relationships/customXml" Target="../ink/ink4480.xml"/><Relationship Id="rId775" Type="http://schemas.openxmlformats.org/officeDocument/2006/relationships/image" Target="../media/image4488.png"/><Relationship Id="rId428" Type="http://schemas.openxmlformats.org/officeDocument/2006/relationships/customXml" Target="../ink/ink4410.xml"/><Relationship Id="rId635" Type="http://schemas.openxmlformats.org/officeDocument/2006/relationships/image" Target="../media/image4418.png"/><Relationship Id="rId842" Type="http://schemas.openxmlformats.org/officeDocument/2006/relationships/customXml" Target="../ink/ink4617.xml"/><Relationship Id="rId274" Type="http://schemas.openxmlformats.org/officeDocument/2006/relationships/customXml" Target="../ink/ink4333.xml"/><Relationship Id="rId481" Type="http://schemas.openxmlformats.org/officeDocument/2006/relationships/image" Target="../media/image4341.png"/><Relationship Id="rId702" Type="http://schemas.openxmlformats.org/officeDocument/2006/relationships/customXml" Target="../ink/ink4547.xml"/><Relationship Id="rId69" Type="http://schemas.openxmlformats.org/officeDocument/2006/relationships/image" Target="../media/image4138.png"/><Relationship Id="rId134" Type="http://schemas.openxmlformats.org/officeDocument/2006/relationships/customXml" Target="../ink/ink4263.xml"/><Relationship Id="rId579" Type="http://schemas.openxmlformats.org/officeDocument/2006/relationships/image" Target="../media/image4390.png"/><Relationship Id="rId786" Type="http://schemas.openxmlformats.org/officeDocument/2006/relationships/customXml" Target="../ink/ink4589.xml"/><Relationship Id="rId341" Type="http://schemas.openxmlformats.org/officeDocument/2006/relationships/image" Target="../media/image4272.png"/><Relationship Id="rId439" Type="http://schemas.openxmlformats.org/officeDocument/2006/relationships/image" Target="../media/image4320.png"/><Relationship Id="rId646" Type="http://schemas.openxmlformats.org/officeDocument/2006/relationships/customXml" Target="../ink/ink4519.xml"/><Relationship Id="rId201" Type="http://schemas.openxmlformats.org/officeDocument/2006/relationships/image" Target="../media/image4202.png"/><Relationship Id="rId285" Type="http://schemas.openxmlformats.org/officeDocument/2006/relationships/image" Target="../media/image4244.png"/><Relationship Id="rId506" Type="http://schemas.openxmlformats.org/officeDocument/2006/relationships/customXml" Target="../ink/ink4449.xml"/><Relationship Id="rId492" Type="http://schemas.openxmlformats.org/officeDocument/2006/relationships/customXml" Target="../ink/ink4442.xml"/><Relationship Id="rId713" Type="http://schemas.openxmlformats.org/officeDocument/2006/relationships/image" Target="../media/image4457.png"/><Relationship Id="rId797" Type="http://schemas.openxmlformats.org/officeDocument/2006/relationships/image" Target="../media/image4499.png"/><Relationship Id="rId145" Type="http://schemas.openxmlformats.org/officeDocument/2006/relationships/image" Target="../media/image4176.png"/><Relationship Id="rId352" Type="http://schemas.openxmlformats.org/officeDocument/2006/relationships/customXml" Target="../ink/ink4372.xml"/><Relationship Id="rId212" Type="http://schemas.openxmlformats.org/officeDocument/2006/relationships/customXml" Target="../ink/ink4302.xml"/><Relationship Id="rId657" Type="http://schemas.openxmlformats.org/officeDocument/2006/relationships/image" Target="../media/image4429.png"/><Relationship Id="rId296" Type="http://schemas.openxmlformats.org/officeDocument/2006/relationships/customXml" Target="../ink/ink4344.xml"/><Relationship Id="rId517" Type="http://schemas.openxmlformats.org/officeDocument/2006/relationships/image" Target="../media/image4359.png"/><Relationship Id="rId724" Type="http://schemas.openxmlformats.org/officeDocument/2006/relationships/customXml" Target="../ink/ink4558.xml"/><Relationship Id="rId60" Type="http://schemas.openxmlformats.org/officeDocument/2006/relationships/customXml" Target="../ink/ink4226.xml"/><Relationship Id="rId156" Type="http://schemas.openxmlformats.org/officeDocument/2006/relationships/customXml" Target="../ink/ink4274.xml"/><Relationship Id="rId363" Type="http://schemas.openxmlformats.org/officeDocument/2006/relationships/image" Target="../media/image4283.png"/><Relationship Id="rId570" Type="http://schemas.openxmlformats.org/officeDocument/2006/relationships/customXml" Target="../ink/ink4481.xml"/><Relationship Id="rId223" Type="http://schemas.openxmlformats.org/officeDocument/2006/relationships/image" Target="../media/image4213.png"/><Relationship Id="rId430" Type="http://schemas.openxmlformats.org/officeDocument/2006/relationships/customXml" Target="../ink/ink4411.xml"/><Relationship Id="rId668" Type="http://schemas.openxmlformats.org/officeDocument/2006/relationships/customXml" Target="../ink/ink4530.xml"/><Relationship Id="rId18" Type="http://schemas.openxmlformats.org/officeDocument/2006/relationships/customXml" Target="../ink/ink4205.xml"/><Relationship Id="rId528" Type="http://schemas.openxmlformats.org/officeDocument/2006/relationships/customXml" Target="../ink/ink4460.xml"/><Relationship Id="rId735" Type="http://schemas.openxmlformats.org/officeDocument/2006/relationships/image" Target="../media/image4468.png"/><Relationship Id="rId167" Type="http://schemas.openxmlformats.org/officeDocument/2006/relationships/image" Target="../media/image4186.png"/><Relationship Id="rId374" Type="http://schemas.openxmlformats.org/officeDocument/2006/relationships/customXml" Target="../ink/ink4383.xml"/><Relationship Id="rId581" Type="http://schemas.openxmlformats.org/officeDocument/2006/relationships/image" Target="../media/image4391.png"/><Relationship Id="rId71" Type="http://schemas.openxmlformats.org/officeDocument/2006/relationships/image" Target="../media/image4139.png"/><Relationship Id="rId234" Type="http://schemas.openxmlformats.org/officeDocument/2006/relationships/customXml" Target="../ink/ink4313.xml"/><Relationship Id="rId679" Type="http://schemas.openxmlformats.org/officeDocument/2006/relationships/image" Target="../media/image4440.png"/><Relationship Id="rId802" Type="http://schemas.openxmlformats.org/officeDocument/2006/relationships/customXml" Target="../ink/ink4597.xml"/><Relationship Id="rId2" Type="http://schemas.openxmlformats.org/officeDocument/2006/relationships/customXml" Target="../ink/ink4197.xml"/><Relationship Id="rId29" Type="http://schemas.openxmlformats.org/officeDocument/2006/relationships/image" Target="../media/image4119.png"/><Relationship Id="rId441" Type="http://schemas.openxmlformats.org/officeDocument/2006/relationships/image" Target="../media/image4321.png"/><Relationship Id="rId539" Type="http://schemas.openxmlformats.org/officeDocument/2006/relationships/image" Target="../media/image4370.png"/><Relationship Id="rId746" Type="http://schemas.openxmlformats.org/officeDocument/2006/relationships/customXml" Target="../ink/ink4569.xml"/><Relationship Id="rId178" Type="http://schemas.openxmlformats.org/officeDocument/2006/relationships/customXml" Target="../ink/ink4285.xml"/><Relationship Id="rId301" Type="http://schemas.openxmlformats.org/officeDocument/2006/relationships/image" Target="../media/image4252.png"/><Relationship Id="rId82" Type="http://schemas.openxmlformats.org/officeDocument/2006/relationships/customXml" Target="../ink/ink4237.xml"/><Relationship Id="rId385" Type="http://schemas.openxmlformats.org/officeDocument/2006/relationships/image" Target="../media/image4294.png"/><Relationship Id="rId592" Type="http://schemas.openxmlformats.org/officeDocument/2006/relationships/customXml" Target="../ink/ink4492.xml"/><Relationship Id="rId606" Type="http://schemas.openxmlformats.org/officeDocument/2006/relationships/customXml" Target="../ink/ink4499.xml"/><Relationship Id="rId813" Type="http://schemas.openxmlformats.org/officeDocument/2006/relationships/image" Target="../media/image4507.png"/><Relationship Id="rId245" Type="http://schemas.openxmlformats.org/officeDocument/2006/relationships/image" Target="../media/image4224.png"/><Relationship Id="rId452" Type="http://schemas.openxmlformats.org/officeDocument/2006/relationships/customXml" Target="../ink/ink4422.xml"/><Relationship Id="rId105" Type="http://schemas.openxmlformats.org/officeDocument/2006/relationships/image" Target="../media/image4156.png"/><Relationship Id="rId312" Type="http://schemas.openxmlformats.org/officeDocument/2006/relationships/customXml" Target="../ink/ink4352.xml"/><Relationship Id="rId757" Type="http://schemas.openxmlformats.org/officeDocument/2006/relationships/image" Target="../media/image4479.png"/><Relationship Id="rId93" Type="http://schemas.openxmlformats.org/officeDocument/2006/relationships/image" Target="../media/image4150.png"/><Relationship Id="rId189" Type="http://schemas.openxmlformats.org/officeDocument/2006/relationships/image" Target="../media/image4196.png"/><Relationship Id="rId396" Type="http://schemas.openxmlformats.org/officeDocument/2006/relationships/customXml" Target="../ink/ink4394.xml"/><Relationship Id="rId617" Type="http://schemas.openxmlformats.org/officeDocument/2006/relationships/image" Target="../media/image4409.png"/><Relationship Id="rId824" Type="http://schemas.openxmlformats.org/officeDocument/2006/relationships/customXml" Target="../ink/ink4608.xml"/><Relationship Id="rId256" Type="http://schemas.openxmlformats.org/officeDocument/2006/relationships/customXml" Target="../ink/ink4324.xml"/><Relationship Id="rId463" Type="http://schemas.openxmlformats.org/officeDocument/2006/relationships/image" Target="../media/image4332.png"/><Relationship Id="rId670" Type="http://schemas.openxmlformats.org/officeDocument/2006/relationships/customXml" Target="../ink/ink4531.xml"/><Relationship Id="rId116" Type="http://schemas.openxmlformats.org/officeDocument/2006/relationships/customXml" Target="../ink/ink4254.xml"/><Relationship Id="rId323" Type="http://schemas.openxmlformats.org/officeDocument/2006/relationships/image" Target="../media/image4263.png"/><Relationship Id="rId530" Type="http://schemas.openxmlformats.org/officeDocument/2006/relationships/customXml" Target="../ink/ink4461.xml"/><Relationship Id="rId768" Type="http://schemas.openxmlformats.org/officeDocument/2006/relationships/customXml" Target="../ink/ink4580.xml"/><Relationship Id="rId20" Type="http://schemas.openxmlformats.org/officeDocument/2006/relationships/customXml" Target="../ink/ink4206.xml"/><Relationship Id="rId628" Type="http://schemas.openxmlformats.org/officeDocument/2006/relationships/customXml" Target="../ink/ink4510.xml"/><Relationship Id="rId835" Type="http://schemas.openxmlformats.org/officeDocument/2006/relationships/image" Target="../media/image4518.png"/><Relationship Id="rId267" Type="http://schemas.openxmlformats.org/officeDocument/2006/relationships/image" Target="../media/image4235.png"/><Relationship Id="rId474" Type="http://schemas.openxmlformats.org/officeDocument/2006/relationships/customXml" Target="../ink/ink4433.xml"/><Relationship Id="rId127" Type="http://schemas.openxmlformats.org/officeDocument/2006/relationships/image" Target="../media/image4167.png"/><Relationship Id="rId681" Type="http://schemas.openxmlformats.org/officeDocument/2006/relationships/image" Target="../media/image4441.png"/><Relationship Id="rId779" Type="http://schemas.openxmlformats.org/officeDocument/2006/relationships/image" Target="../media/image4490.png"/><Relationship Id="rId31" Type="http://schemas.openxmlformats.org/officeDocument/2006/relationships/image" Target="../media/image4120.png"/><Relationship Id="rId334" Type="http://schemas.openxmlformats.org/officeDocument/2006/relationships/customXml" Target="../ink/ink4363.xml"/><Relationship Id="rId541" Type="http://schemas.openxmlformats.org/officeDocument/2006/relationships/image" Target="../media/image4371.png"/><Relationship Id="rId639" Type="http://schemas.openxmlformats.org/officeDocument/2006/relationships/image" Target="../media/image4420.png"/><Relationship Id="rId180" Type="http://schemas.openxmlformats.org/officeDocument/2006/relationships/customXml" Target="../ink/ink4286.xml"/><Relationship Id="rId278" Type="http://schemas.openxmlformats.org/officeDocument/2006/relationships/customXml" Target="../ink/ink4335.xml"/><Relationship Id="rId401" Type="http://schemas.openxmlformats.org/officeDocument/2006/relationships/image" Target="../media/image4302.png"/><Relationship Id="rId846" Type="http://schemas.openxmlformats.org/officeDocument/2006/relationships/customXml" Target="../ink/ink4619.xml"/><Relationship Id="rId485" Type="http://schemas.openxmlformats.org/officeDocument/2006/relationships/image" Target="../media/image4343.png"/><Relationship Id="rId692" Type="http://schemas.openxmlformats.org/officeDocument/2006/relationships/customXml" Target="../ink/ink4542.xml"/><Relationship Id="rId706" Type="http://schemas.openxmlformats.org/officeDocument/2006/relationships/customXml" Target="../ink/ink4549.xml"/><Relationship Id="rId42" Type="http://schemas.openxmlformats.org/officeDocument/2006/relationships/customXml" Target="../ink/ink4217.xml"/><Relationship Id="rId138" Type="http://schemas.openxmlformats.org/officeDocument/2006/relationships/customXml" Target="../ink/ink4265.xml"/><Relationship Id="rId345" Type="http://schemas.openxmlformats.org/officeDocument/2006/relationships/image" Target="../media/image4274.png"/><Relationship Id="rId552" Type="http://schemas.openxmlformats.org/officeDocument/2006/relationships/customXml" Target="../ink/ink4472.xml"/><Relationship Id="rId191" Type="http://schemas.openxmlformats.org/officeDocument/2006/relationships/image" Target="../media/image4197.png"/><Relationship Id="rId205" Type="http://schemas.openxmlformats.org/officeDocument/2006/relationships/image" Target="../media/image4204.png"/><Relationship Id="rId412" Type="http://schemas.openxmlformats.org/officeDocument/2006/relationships/customXml" Target="../ink/ink4402.xml"/><Relationship Id="rId289" Type="http://schemas.openxmlformats.org/officeDocument/2006/relationships/image" Target="../media/image4246.png"/><Relationship Id="rId496" Type="http://schemas.openxmlformats.org/officeDocument/2006/relationships/customXml" Target="../ink/ink4444.xml"/><Relationship Id="rId717" Type="http://schemas.openxmlformats.org/officeDocument/2006/relationships/image" Target="../media/image4459.png"/><Relationship Id="rId53" Type="http://schemas.openxmlformats.org/officeDocument/2006/relationships/image" Target="../media/image4130.png"/><Relationship Id="rId149" Type="http://schemas.openxmlformats.org/officeDocument/2006/relationships/image" Target="../media/image4178.png"/><Relationship Id="rId356" Type="http://schemas.openxmlformats.org/officeDocument/2006/relationships/customXml" Target="../ink/ink4374.xml"/><Relationship Id="rId563" Type="http://schemas.openxmlformats.org/officeDocument/2006/relationships/image" Target="../media/image4382.png"/><Relationship Id="rId770" Type="http://schemas.openxmlformats.org/officeDocument/2006/relationships/customXml" Target="../ink/ink4581.xml"/><Relationship Id="rId216" Type="http://schemas.openxmlformats.org/officeDocument/2006/relationships/customXml" Target="../ink/ink4304.xml"/><Relationship Id="rId423" Type="http://schemas.openxmlformats.org/officeDocument/2006/relationships/image" Target="../media/image4312.png"/><Relationship Id="rId630" Type="http://schemas.openxmlformats.org/officeDocument/2006/relationships/customXml" Target="../ink/ink4511.xml"/><Relationship Id="rId728" Type="http://schemas.openxmlformats.org/officeDocument/2006/relationships/customXml" Target="../ink/ink4560.xml"/><Relationship Id="rId64" Type="http://schemas.openxmlformats.org/officeDocument/2006/relationships/customXml" Target="../ink/ink4228.xml"/><Relationship Id="rId367" Type="http://schemas.openxmlformats.org/officeDocument/2006/relationships/image" Target="../media/image4285.png"/><Relationship Id="rId574" Type="http://schemas.openxmlformats.org/officeDocument/2006/relationships/customXml" Target="../ink/ink4483.xml"/><Relationship Id="rId227" Type="http://schemas.openxmlformats.org/officeDocument/2006/relationships/image" Target="../media/image4215.png"/><Relationship Id="rId781" Type="http://schemas.openxmlformats.org/officeDocument/2006/relationships/image" Target="../media/image4491.png"/><Relationship Id="rId434" Type="http://schemas.openxmlformats.org/officeDocument/2006/relationships/customXml" Target="../ink/ink4413.xml"/><Relationship Id="rId641" Type="http://schemas.openxmlformats.org/officeDocument/2006/relationships/image" Target="../media/image4421.png"/><Relationship Id="rId739" Type="http://schemas.openxmlformats.org/officeDocument/2006/relationships/image" Target="../media/image4470.png"/><Relationship Id="rId280" Type="http://schemas.openxmlformats.org/officeDocument/2006/relationships/customXml" Target="../ink/ink4336.xml"/><Relationship Id="rId501" Type="http://schemas.openxmlformats.org/officeDocument/2006/relationships/image" Target="../media/image4351.png"/><Relationship Id="rId75" Type="http://schemas.openxmlformats.org/officeDocument/2006/relationships/image" Target="../media/image4141.png"/><Relationship Id="rId140" Type="http://schemas.openxmlformats.org/officeDocument/2006/relationships/customXml" Target="../ink/ink4266.xml"/><Relationship Id="rId378" Type="http://schemas.openxmlformats.org/officeDocument/2006/relationships/customXml" Target="../ink/ink4385.xml"/><Relationship Id="rId585" Type="http://schemas.openxmlformats.org/officeDocument/2006/relationships/image" Target="../media/image4393.png"/><Relationship Id="rId792" Type="http://schemas.openxmlformats.org/officeDocument/2006/relationships/customXml" Target="../ink/ink4592.xml"/><Relationship Id="rId806" Type="http://schemas.openxmlformats.org/officeDocument/2006/relationships/customXml" Target="../ink/ink4599.xml"/><Relationship Id="rId6" Type="http://schemas.openxmlformats.org/officeDocument/2006/relationships/customXml" Target="../ink/ink4199.xml"/><Relationship Id="rId238" Type="http://schemas.openxmlformats.org/officeDocument/2006/relationships/customXml" Target="../ink/ink4315.xml"/><Relationship Id="rId445" Type="http://schemas.openxmlformats.org/officeDocument/2006/relationships/image" Target="../media/image4323.png"/><Relationship Id="rId652" Type="http://schemas.openxmlformats.org/officeDocument/2006/relationships/customXml" Target="../ink/ink4522.xml"/><Relationship Id="rId291" Type="http://schemas.openxmlformats.org/officeDocument/2006/relationships/image" Target="../media/image4247.png"/><Relationship Id="rId305" Type="http://schemas.openxmlformats.org/officeDocument/2006/relationships/image" Target="../media/image4254.png"/><Relationship Id="rId512" Type="http://schemas.openxmlformats.org/officeDocument/2006/relationships/customXml" Target="../ink/ink4452.xml"/><Relationship Id="rId86" Type="http://schemas.openxmlformats.org/officeDocument/2006/relationships/customXml" Target="../ink/ink4239.xml"/><Relationship Id="rId151" Type="http://schemas.openxmlformats.org/officeDocument/2006/relationships/image" Target="../media/image4179.png"/><Relationship Id="rId389" Type="http://schemas.openxmlformats.org/officeDocument/2006/relationships/image" Target="../media/image4296.png"/><Relationship Id="rId596" Type="http://schemas.openxmlformats.org/officeDocument/2006/relationships/customXml" Target="../ink/ink4494.xml"/><Relationship Id="rId817" Type="http://schemas.openxmlformats.org/officeDocument/2006/relationships/image" Target="../media/image4509.png"/><Relationship Id="rId249" Type="http://schemas.openxmlformats.org/officeDocument/2006/relationships/image" Target="../media/image4226.png"/><Relationship Id="rId456" Type="http://schemas.openxmlformats.org/officeDocument/2006/relationships/customXml" Target="../ink/ink4424.xml"/><Relationship Id="rId663" Type="http://schemas.openxmlformats.org/officeDocument/2006/relationships/image" Target="../media/image4432.png"/><Relationship Id="rId13" Type="http://schemas.openxmlformats.org/officeDocument/2006/relationships/image" Target="../media/image4112.png"/><Relationship Id="rId109" Type="http://schemas.openxmlformats.org/officeDocument/2006/relationships/image" Target="../media/image4158.png"/><Relationship Id="rId316" Type="http://schemas.openxmlformats.org/officeDocument/2006/relationships/customXml" Target="../ink/ink4354.xml"/><Relationship Id="rId523" Type="http://schemas.openxmlformats.org/officeDocument/2006/relationships/image" Target="../media/image4362.png"/><Relationship Id="rId97" Type="http://schemas.openxmlformats.org/officeDocument/2006/relationships/image" Target="../media/image4152.png"/><Relationship Id="rId730" Type="http://schemas.openxmlformats.org/officeDocument/2006/relationships/customXml" Target="../ink/ink4561.xml"/><Relationship Id="rId828" Type="http://schemas.openxmlformats.org/officeDocument/2006/relationships/customXml" Target="../ink/ink4610.xml"/><Relationship Id="rId162" Type="http://schemas.openxmlformats.org/officeDocument/2006/relationships/customXml" Target="../ink/ink4277.xml"/><Relationship Id="rId467" Type="http://schemas.openxmlformats.org/officeDocument/2006/relationships/image" Target="../media/image4334.png"/><Relationship Id="rId674" Type="http://schemas.openxmlformats.org/officeDocument/2006/relationships/customXml" Target="../ink/ink4533.xml"/><Relationship Id="rId24" Type="http://schemas.openxmlformats.org/officeDocument/2006/relationships/customXml" Target="../ink/ink4208.xml"/><Relationship Id="rId327" Type="http://schemas.openxmlformats.org/officeDocument/2006/relationships/image" Target="../media/image4265.png"/><Relationship Id="rId534" Type="http://schemas.openxmlformats.org/officeDocument/2006/relationships/customXml" Target="../ink/ink4463.xml"/><Relationship Id="rId741" Type="http://schemas.openxmlformats.org/officeDocument/2006/relationships/image" Target="../media/image4471.png"/><Relationship Id="rId839" Type="http://schemas.openxmlformats.org/officeDocument/2006/relationships/image" Target="../media/image4520.png"/><Relationship Id="rId173" Type="http://schemas.openxmlformats.org/officeDocument/2006/relationships/image" Target="../media/image4189.png"/><Relationship Id="rId229" Type="http://schemas.openxmlformats.org/officeDocument/2006/relationships/image" Target="../media/image4216.png"/><Relationship Id="rId380" Type="http://schemas.openxmlformats.org/officeDocument/2006/relationships/customXml" Target="../ink/ink4386.xml"/><Relationship Id="rId436" Type="http://schemas.openxmlformats.org/officeDocument/2006/relationships/customXml" Target="../ink/ink4414.xml"/><Relationship Id="rId601" Type="http://schemas.openxmlformats.org/officeDocument/2006/relationships/image" Target="../media/image4401.png"/><Relationship Id="rId643" Type="http://schemas.openxmlformats.org/officeDocument/2006/relationships/image" Target="../media/image4422.png"/><Relationship Id="rId240" Type="http://schemas.openxmlformats.org/officeDocument/2006/relationships/customXml" Target="../ink/ink4316.xml"/><Relationship Id="rId478" Type="http://schemas.openxmlformats.org/officeDocument/2006/relationships/customXml" Target="../ink/ink4435.xml"/><Relationship Id="rId685" Type="http://schemas.openxmlformats.org/officeDocument/2006/relationships/image" Target="../media/image4443.png"/><Relationship Id="rId35" Type="http://schemas.openxmlformats.org/officeDocument/2006/relationships/image" Target="../media/image4122.png"/><Relationship Id="rId77" Type="http://schemas.openxmlformats.org/officeDocument/2006/relationships/image" Target="../media/image4142.png"/><Relationship Id="rId100" Type="http://schemas.openxmlformats.org/officeDocument/2006/relationships/customXml" Target="../ink/ink4246.xml"/><Relationship Id="rId282" Type="http://schemas.openxmlformats.org/officeDocument/2006/relationships/customXml" Target="../ink/ink4337.xml"/><Relationship Id="rId338" Type="http://schemas.openxmlformats.org/officeDocument/2006/relationships/customXml" Target="../ink/ink4365.xml"/><Relationship Id="rId503" Type="http://schemas.openxmlformats.org/officeDocument/2006/relationships/image" Target="../media/image4352.png"/><Relationship Id="rId545" Type="http://schemas.openxmlformats.org/officeDocument/2006/relationships/image" Target="../media/image4373.png"/><Relationship Id="rId587" Type="http://schemas.openxmlformats.org/officeDocument/2006/relationships/image" Target="../media/image4394.png"/><Relationship Id="rId710" Type="http://schemas.openxmlformats.org/officeDocument/2006/relationships/customXml" Target="../ink/ink4551.xml"/><Relationship Id="rId752" Type="http://schemas.openxmlformats.org/officeDocument/2006/relationships/customXml" Target="../ink/ink4572.xml"/><Relationship Id="rId808" Type="http://schemas.openxmlformats.org/officeDocument/2006/relationships/customXml" Target="../ink/ink4600.xml"/><Relationship Id="rId8" Type="http://schemas.openxmlformats.org/officeDocument/2006/relationships/customXml" Target="../ink/ink4200.xml"/><Relationship Id="rId142" Type="http://schemas.openxmlformats.org/officeDocument/2006/relationships/customXml" Target="../ink/ink4267.xml"/><Relationship Id="rId184" Type="http://schemas.openxmlformats.org/officeDocument/2006/relationships/customXml" Target="../ink/ink4288.xml"/><Relationship Id="rId391" Type="http://schemas.openxmlformats.org/officeDocument/2006/relationships/image" Target="../media/image4297.png"/><Relationship Id="rId405" Type="http://schemas.openxmlformats.org/officeDocument/2006/relationships/image" Target="../media/image4304.png"/><Relationship Id="rId447" Type="http://schemas.openxmlformats.org/officeDocument/2006/relationships/image" Target="../media/image4324.png"/><Relationship Id="rId612" Type="http://schemas.openxmlformats.org/officeDocument/2006/relationships/customXml" Target="../ink/ink4502.xml"/><Relationship Id="rId794" Type="http://schemas.openxmlformats.org/officeDocument/2006/relationships/customXml" Target="../ink/ink4593.xml"/><Relationship Id="rId251" Type="http://schemas.openxmlformats.org/officeDocument/2006/relationships/image" Target="../media/image4227.png"/><Relationship Id="rId489" Type="http://schemas.openxmlformats.org/officeDocument/2006/relationships/image" Target="../media/image4345.png"/><Relationship Id="rId654" Type="http://schemas.openxmlformats.org/officeDocument/2006/relationships/customXml" Target="../ink/ink4523.xml"/><Relationship Id="rId696" Type="http://schemas.openxmlformats.org/officeDocument/2006/relationships/customXml" Target="../ink/ink4544.xml"/><Relationship Id="rId46" Type="http://schemas.openxmlformats.org/officeDocument/2006/relationships/customXml" Target="../ink/ink4219.xml"/><Relationship Id="rId293" Type="http://schemas.openxmlformats.org/officeDocument/2006/relationships/image" Target="../media/image4248.png"/><Relationship Id="rId307" Type="http://schemas.openxmlformats.org/officeDocument/2006/relationships/image" Target="../media/image4255.png"/><Relationship Id="rId349" Type="http://schemas.openxmlformats.org/officeDocument/2006/relationships/image" Target="../media/image4276.png"/><Relationship Id="rId514" Type="http://schemas.openxmlformats.org/officeDocument/2006/relationships/customXml" Target="../ink/ink4453.xml"/><Relationship Id="rId556" Type="http://schemas.openxmlformats.org/officeDocument/2006/relationships/customXml" Target="../ink/ink4474.xml"/><Relationship Id="rId721" Type="http://schemas.openxmlformats.org/officeDocument/2006/relationships/image" Target="../media/image4461.png"/><Relationship Id="rId763" Type="http://schemas.openxmlformats.org/officeDocument/2006/relationships/image" Target="../media/image4482.png"/><Relationship Id="rId88" Type="http://schemas.openxmlformats.org/officeDocument/2006/relationships/customXml" Target="../ink/ink4240.xml"/><Relationship Id="rId111" Type="http://schemas.openxmlformats.org/officeDocument/2006/relationships/image" Target="../media/image4159.png"/><Relationship Id="rId153" Type="http://schemas.openxmlformats.org/officeDocument/2006/relationships/image" Target="../media/image4180.png"/><Relationship Id="rId195" Type="http://schemas.openxmlformats.org/officeDocument/2006/relationships/image" Target="../media/image4199.png"/><Relationship Id="rId209" Type="http://schemas.openxmlformats.org/officeDocument/2006/relationships/image" Target="../media/image4206.png"/><Relationship Id="rId360" Type="http://schemas.openxmlformats.org/officeDocument/2006/relationships/customXml" Target="../ink/ink4376.xml"/><Relationship Id="rId416" Type="http://schemas.openxmlformats.org/officeDocument/2006/relationships/customXml" Target="../ink/ink4404.xml"/><Relationship Id="rId598" Type="http://schemas.openxmlformats.org/officeDocument/2006/relationships/customXml" Target="../ink/ink4495.xml"/><Relationship Id="rId819" Type="http://schemas.openxmlformats.org/officeDocument/2006/relationships/image" Target="../media/image4510.png"/><Relationship Id="rId220" Type="http://schemas.openxmlformats.org/officeDocument/2006/relationships/customXml" Target="../ink/ink4306.xml"/><Relationship Id="rId458" Type="http://schemas.openxmlformats.org/officeDocument/2006/relationships/customXml" Target="../ink/ink4425.xml"/><Relationship Id="rId623" Type="http://schemas.openxmlformats.org/officeDocument/2006/relationships/image" Target="../media/image4412.png"/><Relationship Id="rId665" Type="http://schemas.openxmlformats.org/officeDocument/2006/relationships/image" Target="../media/image4433.png"/><Relationship Id="rId830" Type="http://schemas.openxmlformats.org/officeDocument/2006/relationships/customXml" Target="../ink/ink4611.xml"/><Relationship Id="rId15" Type="http://schemas.openxmlformats.org/officeDocument/2006/relationships/image" Target="../media/image4113.png"/><Relationship Id="rId57" Type="http://schemas.openxmlformats.org/officeDocument/2006/relationships/image" Target="../media/image4132.png"/><Relationship Id="rId262" Type="http://schemas.openxmlformats.org/officeDocument/2006/relationships/customXml" Target="../ink/ink4327.xml"/><Relationship Id="rId318" Type="http://schemas.openxmlformats.org/officeDocument/2006/relationships/customXml" Target="../ink/ink4355.xml"/><Relationship Id="rId525" Type="http://schemas.openxmlformats.org/officeDocument/2006/relationships/image" Target="../media/image4363.png"/><Relationship Id="rId567" Type="http://schemas.openxmlformats.org/officeDocument/2006/relationships/image" Target="../media/image4384.png"/><Relationship Id="rId732" Type="http://schemas.openxmlformats.org/officeDocument/2006/relationships/customXml" Target="../ink/ink4562.xml"/><Relationship Id="rId99" Type="http://schemas.openxmlformats.org/officeDocument/2006/relationships/image" Target="../media/image4153.png"/><Relationship Id="rId122" Type="http://schemas.openxmlformats.org/officeDocument/2006/relationships/customXml" Target="../ink/ink4257.xml"/><Relationship Id="rId164" Type="http://schemas.openxmlformats.org/officeDocument/2006/relationships/customXml" Target="../ink/ink4278.xml"/><Relationship Id="rId371" Type="http://schemas.openxmlformats.org/officeDocument/2006/relationships/image" Target="../media/image4287.png"/><Relationship Id="rId774" Type="http://schemas.openxmlformats.org/officeDocument/2006/relationships/customXml" Target="../ink/ink4583.xml"/><Relationship Id="rId427" Type="http://schemas.openxmlformats.org/officeDocument/2006/relationships/image" Target="../media/image4314.png"/><Relationship Id="rId469" Type="http://schemas.openxmlformats.org/officeDocument/2006/relationships/image" Target="../media/image4335.png"/><Relationship Id="rId634" Type="http://schemas.openxmlformats.org/officeDocument/2006/relationships/customXml" Target="../ink/ink4513.xml"/><Relationship Id="rId676" Type="http://schemas.openxmlformats.org/officeDocument/2006/relationships/customXml" Target="../ink/ink4534.xml"/><Relationship Id="rId841" Type="http://schemas.openxmlformats.org/officeDocument/2006/relationships/image" Target="../media/image4521.png"/><Relationship Id="rId26" Type="http://schemas.openxmlformats.org/officeDocument/2006/relationships/customXml" Target="../ink/ink4209.xml"/><Relationship Id="rId231" Type="http://schemas.openxmlformats.org/officeDocument/2006/relationships/image" Target="../media/image4217.png"/><Relationship Id="rId273" Type="http://schemas.openxmlformats.org/officeDocument/2006/relationships/image" Target="../media/image4238.png"/><Relationship Id="rId329" Type="http://schemas.openxmlformats.org/officeDocument/2006/relationships/image" Target="../media/image4266.png"/><Relationship Id="rId480" Type="http://schemas.openxmlformats.org/officeDocument/2006/relationships/customXml" Target="../ink/ink4436.xml"/><Relationship Id="rId536" Type="http://schemas.openxmlformats.org/officeDocument/2006/relationships/customXml" Target="../ink/ink4464.xml"/><Relationship Id="rId701" Type="http://schemas.openxmlformats.org/officeDocument/2006/relationships/image" Target="../media/image4451.png"/><Relationship Id="rId68" Type="http://schemas.openxmlformats.org/officeDocument/2006/relationships/customXml" Target="../ink/ink4230.xml"/><Relationship Id="rId133" Type="http://schemas.openxmlformats.org/officeDocument/2006/relationships/image" Target="../media/image4170.png"/><Relationship Id="rId175" Type="http://schemas.openxmlformats.org/officeDocument/2006/relationships/image" Target="../media/image4190.png"/><Relationship Id="rId340" Type="http://schemas.openxmlformats.org/officeDocument/2006/relationships/customXml" Target="../ink/ink4366.xml"/><Relationship Id="rId578" Type="http://schemas.openxmlformats.org/officeDocument/2006/relationships/customXml" Target="../ink/ink4485.xml"/><Relationship Id="rId743" Type="http://schemas.openxmlformats.org/officeDocument/2006/relationships/image" Target="../media/image4472.png"/><Relationship Id="rId785" Type="http://schemas.openxmlformats.org/officeDocument/2006/relationships/image" Target="../media/image4493.png"/><Relationship Id="rId200" Type="http://schemas.openxmlformats.org/officeDocument/2006/relationships/customXml" Target="../ink/ink4296.xml"/><Relationship Id="rId382" Type="http://schemas.openxmlformats.org/officeDocument/2006/relationships/customXml" Target="../ink/ink4387.xml"/><Relationship Id="rId438" Type="http://schemas.openxmlformats.org/officeDocument/2006/relationships/customXml" Target="../ink/ink4415.xml"/><Relationship Id="rId603" Type="http://schemas.openxmlformats.org/officeDocument/2006/relationships/image" Target="../media/image4402.png"/><Relationship Id="rId645" Type="http://schemas.openxmlformats.org/officeDocument/2006/relationships/image" Target="../media/image4423.png"/><Relationship Id="rId687" Type="http://schemas.openxmlformats.org/officeDocument/2006/relationships/image" Target="../media/image4444.png"/><Relationship Id="rId810" Type="http://schemas.openxmlformats.org/officeDocument/2006/relationships/customXml" Target="../ink/ink4601.xml"/><Relationship Id="rId242" Type="http://schemas.openxmlformats.org/officeDocument/2006/relationships/customXml" Target="../ink/ink4317.xml"/><Relationship Id="rId284" Type="http://schemas.openxmlformats.org/officeDocument/2006/relationships/customXml" Target="../ink/ink4338.xml"/><Relationship Id="rId491" Type="http://schemas.openxmlformats.org/officeDocument/2006/relationships/image" Target="../media/image4346.png"/><Relationship Id="rId505" Type="http://schemas.openxmlformats.org/officeDocument/2006/relationships/image" Target="../media/image4353.png"/><Relationship Id="rId712" Type="http://schemas.openxmlformats.org/officeDocument/2006/relationships/customXml" Target="../ink/ink4552.xml"/><Relationship Id="rId37" Type="http://schemas.openxmlformats.org/officeDocument/2006/relationships/image" Target="../media/image4107.png"/><Relationship Id="rId79" Type="http://schemas.openxmlformats.org/officeDocument/2006/relationships/image" Target="../media/image4143.png"/><Relationship Id="rId102" Type="http://schemas.openxmlformats.org/officeDocument/2006/relationships/customXml" Target="../ink/ink4247.xml"/><Relationship Id="rId144" Type="http://schemas.openxmlformats.org/officeDocument/2006/relationships/customXml" Target="../ink/ink4268.xml"/><Relationship Id="rId547" Type="http://schemas.openxmlformats.org/officeDocument/2006/relationships/image" Target="../media/image4374.png"/><Relationship Id="rId589" Type="http://schemas.openxmlformats.org/officeDocument/2006/relationships/image" Target="../media/image4395.png"/><Relationship Id="rId754" Type="http://schemas.openxmlformats.org/officeDocument/2006/relationships/customXml" Target="../ink/ink4573.xml"/><Relationship Id="rId796" Type="http://schemas.openxmlformats.org/officeDocument/2006/relationships/customXml" Target="../ink/ink4594.xml"/><Relationship Id="rId90" Type="http://schemas.openxmlformats.org/officeDocument/2006/relationships/customXml" Target="../ink/ink4241.xml"/><Relationship Id="rId186" Type="http://schemas.openxmlformats.org/officeDocument/2006/relationships/customXml" Target="../ink/ink4289.xml"/><Relationship Id="rId351" Type="http://schemas.openxmlformats.org/officeDocument/2006/relationships/image" Target="../media/image4277.png"/><Relationship Id="rId393" Type="http://schemas.openxmlformats.org/officeDocument/2006/relationships/image" Target="../media/image4298.png"/><Relationship Id="rId407" Type="http://schemas.openxmlformats.org/officeDocument/2006/relationships/image" Target="../media/image4305.png"/><Relationship Id="rId449" Type="http://schemas.openxmlformats.org/officeDocument/2006/relationships/image" Target="../media/image4325.png"/><Relationship Id="rId614" Type="http://schemas.openxmlformats.org/officeDocument/2006/relationships/customXml" Target="../ink/ink4503.xml"/><Relationship Id="rId656" Type="http://schemas.openxmlformats.org/officeDocument/2006/relationships/customXml" Target="../ink/ink4524.xml"/><Relationship Id="rId821" Type="http://schemas.openxmlformats.org/officeDocument/2006/relationships/image" Target="../media/image4511.png"/><Relationship Id="rId211" Type="http://schemas.openxmlformats.org/officeDocument/2006/relationships/image" Target="../media/image4207.png"/><Relationship Id="rId253" Type="http://schemas.openxmlformats.org/officeDocument/2006/relationships/image" Target="../media/image4228.png"/><Relationship Id="rId295" Type="http://schemas.openxmlformats.org/officeDocument/2006/relationships/image" Target="../media/image4249.png"/><Relationship Id="rId309" Type="http://schemas.openxmlformats.org/officeDocument/2006/relationships/image" Target="../media/image4256.png"/><Relationship Id="rId460" Type="http://schemas.openxmlformats.org/officeDocument/2006/relationships/customXml" Target="../ink/ink4426.xml"/><Relationship Id="rId516" Type="http://schemas.openxmlformats.org/officeDocument/2006/relationships/customXml" Target="../ink/ink4454.xml"/><Relationship Id="rId698" Type="http://schemas.openxmlformats.org/officeDocument/2006/relationships/customXml" Target="../ink/ink4545.xml"/><Relationship Id="rId48" Type="http://schemas.openxmlformats.org/officeDocument/2006/relationships/customXml" Target="../ink/ink4220.xml"/><Relationship Id="rId113" Type="http://schemas.openxmlformats.org/officeDocument/2006/relationships/image" Target="../media/image4160.png"/><Relationship Id="rId320" Type="http://schemas.openxmlformats.org/officeDocument/2006/relationships/customXml" Target="../ink/ink4356.xml"/><Relationship Id="rId558" Type="http://schemas.openxmlformats.org/officeDocument/2006/relationships/customXml" Target="../ink/ink4475.xml"/><Relationship Id="rId723" Type="http://schemas.openxmlformats.org/officeDocument/2006/relationships/image" Target="../media/image4462.png"/><Relationship Id="rId765" Type="http://schemas.openxmlformats.org/officeDocument/2006/relationships/image" Target="../media/image4483.png"/><Relationship Id="rId155" Type="http://schemas.openxmlformats.org/officeDocument/2006/relationships/image" Target="../media/image4181.png"/><Relationship Id="rId197" Type="http://schemas.openxmlformats.org/officeDocument/2006/relationships/image" Target="../media/image4200.png"/><Relationship Id="rId362" Type="http://schemas.openxmlformats.org/officeDocument/2006/relationships/customXml" Target="../ink/ink4377.xml"/><Relationship Id="rId418" Type="http://schemas.openxmlformats.org/officeDocument/2006/relationships/customXml" Target="../ink/ink4405.xml"/><Relationship Id="rId625" Type="http://schemas.openxmlformats.org/officeDocument/2006/relationships/image" Target="../media/image4413.png"/><Relationship Id="rId832" Type="http://schemas.openxmlformats.org/officeDocument/2006/relationships/customXml" Target="../ink/ink4612.xml"/><Relationship Id="rId222" Type="http://schemas.openxmlformats.org/officeDocument/2006/relationships/customXml" Target="../ink/ink4307.xml"/><Relationship Id="rId264" Type="http://schemas.openxmlformats.org/officeDocument/2006/relationships/customXml" Target="../ink/ink4328.xml"/><Relationship Id="rId471" Type="http://schemas.openxmlformats.org/officeDocument/2006/relationships/image" Target="../media/image4336.png"/><Relationship Id="rId667" Type="http://schemas.openxmlformats.org/officeDocument/2006/relationships/image" Target="../media/image4434.png"/><Relationship Id="rId17" Type="http://schemas.openxmlformats.org/officeDocument/2006/relationships/image" Target="../media/image4114.png"/><Relationship Id="rId59" Type="http://schemas.openxmlformats.org/officeDocument/2006/relationships/image" Target="../media/image4133.png"/><Relationship Id="rId124" Type="http://schemas.openxmlformats.org/officeDocument/2006/relationships/customXml" Target="../ink/ink4258.xml"/><Relationship Id="rId527" Type="http://schemas.openxmlformats.org/officeDocument/2006/relationships/image" Target="../media/image4364.png"/><Relationship Id="rId569" Type="http://schemas.openxmlformats.org/officeDocument/2006/relationships/image" Target="../media/image4385.png"/><Relationship Id="rId734" Type="http://schemas.openxmlformats.org/officeDocument/2006/relationships/customXml" Target="../ink/ink4563.xml"/><Relationship Id="rId776" Type="http://schemas.openxmlformats.org/officeDocument/2006/relationships/customXml" Target="../ink/ink4584.xml"/><Relationship Id="rId70" Type="http://schemas.openxmlformats.org/officeDocument/2006/relationships/customXml" Target="../ink/ink4231.xml"/><Relationship Id="rId166" Type="http://schemas.openxmlformats.org/officeDocument/2006/relationships/customXml" Target="../ink/ink4279.xml"/><Relationship Id="rId331" Type="http://schemas.openxmlformats.org/officeDocument/2006/relationships/image" Target="../media/image4267.png"/><Relationship Id="rId373" Type="http://schemas.openxmlformats.org/officeDocument/2006/relationships/image" Target="../media/image4288.png"/><Relationship Id="rId429" Type="http://schemas.openxmlformats.org/officeDocument/2006/relationships/image" Target="../media/image4315.png"/><Relationship Id="rId580" Type="http://schemas.openxmlformats.org/officeDocument/2006/relationships/customXml" Target="../ink/ink4486.xml"/><Relationship Id="rId636" Type="http://schemas.openxmlformats.org/officeDocument/2006/relationships/customXml" Target="../ink/ink4514.xml"/><Relationship Id="rId801" Type="http://schemas.openxmlformats.org/officeDocument/2006/relationships/image" Target="../media/image4501.png"/><Relationship Id="rId1" Type="http://schemas.openxmlformats.org/officeDocument/2006/relationships/slideLayout" Target="../slideLayouts/slideLayout7.xml"/><Relationship Id="rId233" Type="http://schemas.openxmlformats.org/officeDocument/2006/relationships/image" Target="../media/image4218.png"/><Relationship Id="rId440" Type="http://schemas.openxmlformats.org/officeDocument/2006/relationships/customXml" Target="../ink/ink4416.xml"/><Relationship Id="rId678" Type="http://schemas.openxmlformats.org/officeDocument/2006/relationships/customXml" Target="../ink/ink4535.xml"/><Relationship Id="rId843" Type="http://schemas.openxmlformats.org/officeDocument/2006/relationships/image" Target="../media/image4522.png"/><Relationship Id="rId28" Type="http://schemas.openxmlformats.org/officeDocument/2006/relationships/customXml" Target="../ink/ink4210.xml"/><Relationship Id="rId275" Type="http://schemas.openxmlformats.org/officeDocument/2006/relationships/image" Target="../media/image4239.png"/><Relationship Id="rId300" Type="http://schemas.openxmlformats.org/officeDocument/2006/relationships/customXml" Target="../ink/ink4346.xml"/><Relationship Id="rId482" Type="http://schemas.openxmlformats.org/officeDocument/2006/relationships/customXml" Target="../ink/ink4437.xml"/><Relationship Id="rId538" Type="http://schemas.openxmlformats.org/officeDocument/2006/relationships/customXml" Target="../ink/ink4465.xml"/><Relationship Id="rId703" Type="http://schemas.openxmlformats.org/officeDocument/2006/relationships/image" Target="../media/image4452.png"/><Relationship Id="rId745" Type="http://schemas.openxmlformats.org/officeDocument/2006/relationships/image" Target="../media/image4473.png"/><Relationship Id="rId81" Type="http://schemas.openxmlformats.org/officeDocument/2006/relationships/image" Target="../media/image4144.png"/><Relationship Id="rId135" Type="http://schemas.openxmlformats.org/officeDocument/2006/relationships/image" Target="../media/image4171.png"/><Relationship Id="rId177" Type="http://schemas.openxmlformats.org/officeDocument/2006/relationships/image" Target="../media/image1633.png"/><Relationship Id="rId342" Type="http://schemas.openxmlformats.org/officeDocument/2006/relationships/customXml" Target="../ink/ink4367.xml"/><Relationship Id="rId384" Type="http://schemas.openxmlformats.org/officeDocument/2006/relationships/customXml" Target="../ink/ink4388.xml"/><Relationship Id="rId591" Type="http://schemas.openxmlformats.org/officeDocument/2006/relationships/image" Target="../media/image4396.png"/><Relationship Id="rId605" Type="http://schemas.openxmlformats.org/officeDocument/2006/relationships/image" Target="../media/image4403.png"/><Relationship Id="rId787" Type="http://schemas.openxmlformats.org/officeDocument/2006/relationships/image" Target="../media/image4494.png"/><Relationship Id="rId812" Type="http://schemas.openxmlformats.org/officeDocument/2006/relationships/customXml" Target="../ink/ink4602.xml"/><Relationship Id="rId202" Type="http://schemas.openxmlformats.org/officeDocument/2006/relationships/customXml" Target="../ink/ink4297.xml"/><Relationship Id="rId244" Type="http://schemas.openxmlformats.org/officeDocument/2006/relationships/customXml" Target="../ink/ink4318.xml"/><Relationship Id="rId647" Type="http://schemas.openxmlformats.org/officeDocument/2006/relationships/image" Target="../media/image4424.png"/><Relationship Id="rId689" Type="http://schemas.openxmlformats.org/officeDocument/2006/relationships/image" Target="../media/image4445.png"/><Relationship Id="rId39" Type="http://schemas.openxmlformats.org/officeDocument/2006/relationships/image" Target="../media/image4123.png"/><Relationship Id="rId286" Type="http://schemas.openxmlformats.org/officeDocument/2006/relationships/customXml" Target="../ink/ink4339.xml"/><Relationship Id="rId451" Type="http://schemas.openxmlformats.org/officeDocument/2006/relationships/image" Target="../media/image4326.png"/><Relationship Id="rId493" Type="http://schemas.openxmlformats.org/officeDocument/2006/relationships/image" Target="../media/image4347.png"/><Relationship Id="rId507" Type="http://schemas.openxmlformats.org/officeDocument/2006/relationships/image" Target="../media/image4354.png"/><Relationship Id="rId549" Type="http://schemas.openxmlformats.org/officeDocument/2006/relationships/image" Target="../media/image4375.png"/><Relationship Id="rId714" Type="http://schemas.openxmlformats.org/officeDocument/2006/relationships/customXml" Target="../ink/ink4553.xml"/><Relationship Id="rId756" Type="http://schemas.openxmlformats.org/officeDocument/2006/relationships/customXml" Target="../ink/ink4574.xml"/><Relationship Id="rId50" Type="http://schemas.openxmlformats.org/officeDocument/2006/relationships/customXml" Target="../ink/ink4221.xml"/><Relationship Id="rId104" Type="http://schemas.openxmlformats.org/officeDocument/2006/relationships/customXml" Target="../ink/ink4248.xml"/><Relationship Id="rId146" Type="http://schemas.openxmlformats.org/officeDocument/2006/relationships/customXml" Target="../ink/ink4269.xml"/><Relationship Id="rId188" Type="http://schemas.openxmlformats.org/officeDocument/2006/relationships/customXml" Target="../ink/ink4290.xml"/><Relationship Id="rId311" Type="http://schemas.openxmlformats.org/officeDocument/2006/relationships/image" Target="../media/image4257.png"/><Relationship Id="rId353" Type="http://schemas.openxmlformats.org/officeDocument/2006/relationships/image" Target="../media/image4278.png"/><Relationship Id="rId395" Type="http://schemas.openxmlformats.org/officeDocument/2006/relationships/image" Target="../media/image4299.png"/><Relationship Id="rId409" Type="http://schemas.openxmlformats.org/officeDocument/2006/relationships/image" Target="../media/image4306.png"/><Relationship Id="rId560" Type="http://schemas.openxmlformats.org/officeDocument/2006/relationships/customXml" Target="../ink/ink4476.xml"/><Relationship Id="rId798" Type="http://schemas.openxmlformats.org/officeDocument/2006/relationships/customXml" Target="../ink/ink4595.xml"/><Relationship Id="rId92" Type="http://schemas.openxmlformats.org/officeDocument/2006/relationships/customXml" Target="../ink/ink4242.xml"/><Relationship Id="rId213" Type="http://schemas.openxmlformats.org/officeDocument/2006/relationships/image" Target="../media/image4208.png"/><Relationship Id="rId420" Type="http://schemas.openxmlformats.org/officeDocument/2006/relationships/customXml" Target="../ink/ink4406.xml"/><Relationship Id="rId616" Type="http://schemas.openxmlformats.org/officeDocument/2006/relationships/customXml" Target="../ink/ink4504.xml"/><Relationship Id="rId658" Type="http://schemas.openxmlformats.org/officeDocument/2006/relationships/customXml" Target="../ink/ink4525.xml"/><Relationship Id="rId823" Type="http://schemas.openxmlformats.org/officeDocument/2006/relationships/image" Target="../media/image4512.png"/><Relationship Id="rId255" Type="http://schemas.openxmlformats.org/officeDocument/2006/relationships/image" Target="../media/image4229.png"/><Relationship Id="rId297" Type="http://schemas.openxmlformats.org/officeDocument/2006/relationships/image" Target="../media/image4250.png"/><Relationship Id="rId462" Type="http://schemas.openxmlformats.org/officeDocument/2006/relationships/customXml" Target="../ink/ink4427.xml"/><Relationship Id="rId518" Type="http://schemas.openxmlformats.org/officeDocument/2006/relationships/customXml" Target="../ink/ink4455.xml"/><Relationship Id="rId725" Type="http://schemas.openxmlformats.org/officeDocument/2006/relationships/image" Target="../media/image4463.png"/><Relationship Id="rId115" Type="http://schemas.openxmlformats.org/officeDocument/2006/relationships/image" Target="../media/image4161.png"/><Relationship Id="rId157" Type="http://schemas.openxmlformats.org/officeDocument/2006/relationships/image" Target="../media/image4182.png"/><Relationship Id="rId322" Type="http://schemas.openxmlformats.org/officeDocument/2006/relationships/customXml" Target="../ink/ink4357.xml"/><Relationship Id="rId364" Type="http://schemas.openxmlformats.org/officeDocument/2006/relationships/customXml" Target="../ink/ink4378.xml"/><Relationship Id="rId767" Type="http://schemas.openxmlformats.org/officeDocument/2006/relationships/image" Target="../media/image4484.png"/><Relationship Id="rId61" Type="http://schemas.openxmlformats.org/officeDocument/2006/relationships/image" Target="../media/image4134.png"/><Relationship Id="rId199" Type="http://schemas.openxmlformats.org/officeDocument/2006/relationships/image" Target="../media/image4201.png"/><Relationship Id="rId571" Type="http://schemas.openxmlformats.org/officeDocument/2006/relationships/image" Target="../media/image4386.png"/><Relationship Id="rId627" Type="http://schemas.openxmlformats.org/officeDocument/2006/relationships/image" Target="../media/image4414.png"/><Relationship Id="rId669" Type="http://schemas.openxmlformats.org/officeDocument/2006/relationships/image" Target="../media/image4435.png"/><Relationship Id="rId834" Type="http://schemas.openxmlformats.org/officeDocument/2006/relationships/customXml" Target="../ink/ink4613.xml"/><Relationship Id="rId19" Type="http://schemas.openxmlformats.org/officeDocument/2006/relationships/image" Target="../media/image4115.png"/><Relationship Id="rId224" Type="http://schemas.openxmlformats.org/officeDocument/2006/relationships/customXml" Target="../ink/ink4308.xml"/><Relationship Id="rId266" Type="http://schemas.openxmlformats.org/officeDocument/2006/relationships/customXml" Target="../ink/ink4329.xml"/><Relationship Id="rId431" Type="http://schemas.openxmlformats.org/officeDocument/2006/relationships/image" Target="../media/image4316.png"/><Relationship Id="rId473" Type="http://schemas.openxmlformats.org/officeDocument/2006/relationships/image" Target="../media/image4337.png"/><Relationship Id="rId529" Type="http://schemas.openxmlformats.org/officeDocument/2006/relationships/image" Target="../media/image4365.png"/><Relationship Id="rId680" Type="http://schemas.openxmlformats.org/officeDocument/2006/relationships/customXml" Target="../ink/ink4536.xml"/><Relationship Id="rId736" Type="http://schemas.openxmlformats.org/officeDocument/2006/relationships/customXml" Target="../ink/ink4564.xml"/><Relationship Id="rId30" Type="http://schemas.openxmlformats.org/officeDocument/2006/relationships/customXml" Target="../ink/ink4211.xml"/><Relationship Id="rId126" Type="http://schemas.openxmlformats.org/officeDocument/2006/relationships/customXml" Target="../ink/ink4259.xml"/><Relationship Id="rId168" Type="http://schemas.openxmlformats.org/officeDocument/2006/relationships/customXml" Target="../ink/ink4280.xml"/><Relationship Id="rId333" Type="http://schemas.openxmlformats.org/officeDocument/2006/relationships/image" Target="../media/image4268.png"/><Relationship Id="rId540" Type="http://schemas.openxmlformats.org/officeDocument/2006/relationships/customXml" Target="../ink/ink4466.xml"/><Relationship Id="rId778" Type="http://schemas.openxmlformats.org/officeDocument/2006/relationships/customXml" Target="../ink/ink4585.xml"/><Relationship Id="rId72" Type="http://schemas.openxmlformats.org/officeDocument/2006/relationships/customXml" Target="../ink/ink4232.xml"/><Relationship Id="rId375" Type="http://schemas.openxmlformats.org/officeDocument/2006/relationships/image" Target="../media/image4289.png"/><Relationship Id="rId582" Type="http://schemas.openxmlformats.org/officeDocument/2006/relationships/customXml" Target="../ink/ink4487.xml"/><Relationship Id="rId638" Type="http://schemas.openxmlformats.org/officeDocument/2006/relationships/customXml" Target="../ink/ink4515.xml"/><Relationship Id="rId803" Type="http://schemas.openxmlformats.org/officeDocument/2006/relationships/image" Target="../media/image4502.png"/><Relationship Id="rId845" Type="http://schemas.openxmlformats.org/officeDocument/2006/relationships/image" Target="../media/image4523.png"/><Relationship Id="rId3" Type="http://schemas.openxmlformats.org/officeDocument/2006/relationships/image" Target="../media/image4108.png"/><Relationship Id="rId235" Type="http://schemas.openxmlformats.org/officeDocument/2006/relationships/image" Target="../media/image4219.png"/><Relationship Id="rId277" Type="http://schemas.openxmlformats.org/officeDocument/2006/relationships/image" Target="../media/image4240.png"/><Relationship Id="rId400" Type="http://schemas.openxmlformats.org/officeDocument/2006/relationships/customXml" Target="../ink/ink4396.xml"/><Relationship Id="rId442" Type="http://schemas.openxmlformats.org/officeDocument/2006/relationships/customXml" Target="../ink/ink4417.xml"/><Relationship Id="rId484" Type="http://schemas.openxmlformats.org/officeDocument/2006/relationships/customXml" Target="../ink/ink4438.xml"/><Relationship Id="rId705" Type="http://schemas.openxmlformats.org/officeDocument/2006/relationships/image" Target="../media/image4453.png"/><Relationship Id="rId137" Type="http://schemas.openxmlformats.org/officeDocument/2006/relationships/image" Target="../media/image4172.png"/><Relationship Id="rId302" Type="http://schemas.openxmlformats.org/officeDocument/2006/relationships/customXml" Target="../ink/ink4347.xml"/><Relationship Id="rId344" Type="http://schemas.openxmlformats.org/officeDocument/2006/relationships/customXml" Target="../ink/ink4368.xml"/><Relationship Id="rId691" Type="http://schemas.openxmlformats.org/officeDocument/2006/relationships/image" Target="../media/image4446.png"/><Relationship Id="rId747" Type="http://schemas.openxmlformats.org/officeDocument/2006/relationships/image" Target="../media/image4474.png"/><Relationship Id="rId789" Type="http://schemas.openxmlformats.org/officeDocument/2006/relationships/image" Target="../media/image4495.png"/><Relationship Id="rId41" Type="http://schemas.openxmlformats.org/officeDocument/2006/relationships/image" Target="../media/image4124.png"/><Relationship Id="rId83" Type="http://schemas.openxmlformats.org/officeDocument/2006/relationships/image" Target="../media/image4145.png"/><Relationship Id="rId179" Type="http://schemas.openxmlformats.org/officeDocument/2006/relationships/image" Target="../media/image4191.png"/><Relationship Id="rId386" Type="http://schemas.openxmlformats.org/officeDocument/2006/relationships/customXml" Target="../ink/ink4389.xml"/><Relationship Id="rId551" Type="http://schemas.openxmlformats.org/officeDocument/2006/relationships/image" Target="../media/image4376.png"/><Relationship Id="rId593" Type="http://schemas.openxmlformats.org/officeDocument/2006/relationships/image" Target="../media/image4397.png"/><Relationship Id="rId607" Type="http://schemas.openxmlformats.org/officeDocument/2006/relationships/image" Target="../media/image4404.png"/><Relationship Id="rId649" Type="http://schemas.openxmlformats.org/officeDocument/2006/relationships/image" Target="../media/image4425.png"/><Relationship Id="rId814" Type="http://schemas.openxmlformats.org/officeDocument/2006/relationships/customXml" Target="../ink/ink4603.xml"/><Relationship Id="rId190" Type="http://schemas.openxmlformats.org/officeDocument/2006/relationships/customXml" Target="../ink/ink4291.xml"/><Relationship Id="rId204" Type="http://schemas.openxmlformats.org/officeDocument/2006/relationships/customXml" Target="../ink/ink4298.xml"/><Relationship Id="rId246" Type="http://schemas.openxmlformats.org/officeDocument/2006/relationships/customXml" Target="../ink/ink4319.xml"/><Relationship Id="rId288" Type="http://schemas.openxmlformats.org/officeDocument/2006/relationships/customXml" Target="../ink/ink4340.xml"/><Relationship Id="rId411" Type="http://schemas.openxmlformats.org/officeDocument/2006/relationships/image" Target="../media/image4307.png"/><Relationship Id="rId453" Type="http://schemas.openxmlformats.org/officeDocument/2006/relationships/image" Target="../media/image4327.png"/><Relationship Id="rId509" Type="http://schemas.openxmlformats.org/officeDocument/2006/relationships/image" Target="../media/image4355.png"/><Relationship Id="rId660" Type="http://schemas.openxmlformats.org/officeDocument/2006/relationships/customXml" Target="../ink/ink4526.xml"/><Relationship Id="rId106" Type="http://schemas.openxmlformats.org/officeDocument/2006/relationships/customXml" Target="../ink/ink4249.xml"/><Relationship Id="rId313" Type="http://schemas.openxmlformats.org/officeDocument/2006/relationships/image" Target="../media/image4258.png"/><Relationship Id="rId495" Type="http://schemas.openxmlformats.org/officeDocument/2006/relationships/image" Target="../media/image4348.png"/><Relationship Id="rId716" Type="http://schemas.openxmlformats.org/officeDocument/2006/relationships/customXml" Target="../ink/ink4554.xml"/><Relationship Id="rId758" Type="http://schemas.openxmlformats.org/officeDocument/2006/relationships/customXml" Target="../ink/ink4575.xml"/><Relationship Id="rId10" Type="http://schemas.openxmlformats.org/officeDocument/2006/relationships/customXml" Target="../ink/ink4201.xml"/><Relationship Id="rId52" Type="http://schemas.openxmlformats.org/officeDocument/2006/relationships/customXml" Target="../ink/ink4222.xml"/><Relationship Id="rId94" Type="http://schemas.openxmlformats.org/officeDocument/2006/relationships/customXml" Target="../ink/ink4243.xml"/><Relationship Id="rId148" Type="http://schemas.openxmlformats.org/officeDocument/2006/relationships/customXml" Target="../ink/ink4270.xml"/><Relationship Id="rId355" Type="http://schemas.openxmlformats.org/officeDocument/2006/relationships/image" Target="../media/image4279.png"/><Relationship Id="rId397" Type="http://schemas.openxmlformats.org/officeDocument/2006/relationships/image" Target="../media/image4300.png"/><Relationship Id="rId520" Type="http://schemas.openxmlformats.org/officeDocument/2006/relationships/customXml" Target="../ink/ink4456.xml"/><Relationship Id="rId562" Type="http://schemas.openxmlformats.org/officeDocument/2006/relationships/customXml" Target="../ink/ink4477.xml"/><Relationship Id="rId618" Type="http://schemas.openxmlformats.org/officeDocument/2006/relationships/customXml" Target="../ink/ink4505.xml"/><Relationship Id="rId825" Type="http://schemas.openxmlformats.org/officeDocument/2006/relationships/image" Target="../media/image4513.png"/><Relationship Id="rId215" Type="http://schemas.openxmlformats.org/officeDocument/2006/relationships/image" Target="../media/image4209.png"/><Relationship Id="rId257" Type="http://schemas.openxmlformats.org/officeDocument/2006/relationships/image" Target="../media/image4230.png"/><Relationship Id="rId422" Type="http://schemas.openxmlformats.org/officeDocument/2006/relationships/customXml" Target="../ink/ink4407.xml"/><Relationship Id="rId464" Type="http://schemas.openxmlformats.org/officeDocument/2006/relationships/customXml" Target="../ink/ink4428.xml"/><Relationship Id="rId299" Type="http://schemas.openxmlformats.org/officeDocument/2006/relationships/image" Target="../media/image4251.png"/><Relationship Id="rId727" Type="http://schemas.openxmlformats.org/officeDocument/2006/relationships/image" Target="../media/image4464.png"/><Relationship Id="rId63" Type="http://schemas.openxmlformats.org/officeDocument/2006/relationships/image" Target="../media/image4135.png"/><Relationship Id="rId159" Type="http://schemas.openxmlformats.org/officeDocument/2006/relationships/image" Target="../media/image182.png"/><Relationship Id="rId366" Type="http://schemas.openxmlformats.org/officeDocument/2006/relationships/customXml" Target="../ink/ink4379.xml"/><Relationship Id="rId573" Type="http://schemas.openxmlformats.org/officeDocument/2006/relationships/image" Target="../media/image4387.png"/><Relationship Id="rId780" Type="http://schemas.openxmlformats.org/officeDocument/2006/relationships/customXml" Target="../ink/ink4586.xml"/><Relationship Id="rId226" Type="http://schemas.openxmlformats.org/officeDocument/2006/relationships/customXml" Target="../ink/ink4309.xml"/><Relationship Id="rId433" Type="http://schemas.openxmlformats.org/officeDocument/2006/relationships/image" Target="../media/image4317.png"/><Relationship Id="rId640" Type="http://schemas.openxmlformats.org/officeDocument/2006/relationships/customXml" Target="../ink/ink4516.xml"/><Relationship Id="rId738" Type="http://schemas.openxmlformats.org/officeDocument/2006/relationships/customXml" Target="../ink/ink4565.xml"/><Relationship Id="rId74" Type="http://schemas.openxmlformats.org/officeDocument/2006/relationships/customXml" Target="../ink/ink4233.xml"/><Relationship Id="rId377" Type="http://schemas.openxmlformats.org/officeDocument/2006/relationships/image" Target="../media/image4290.png"/><Relationship Id="rId500" Type="http://schemas.openxmlformats.org/officeDocument/2006/relationships/customXml" Target="../ink/ink4446.xml"/><Relationship Id="rId584" Type="http://schemas.openxmlformats.org/officeDocument/2006/relationships/customXml" Target="../ink/ink4488.xml"/><Relationship Id="rId805" Type="http://schemas.openxmlformats.org/officeDocument/2006/relationships/image" Target="../media/image4503.png"/><Relationship Id="rId5" Type="http://schemas.openxmlformats.org/officeDocument/2006/relationships/image" Target="../media/image148.png"/><Relationship Id="rId237" Type="http://schemas.openxmlformats.org/officeDocument/2006/relationships/image" Target="../media/image4220.png"/><Relationship Id="rId791" Type="http://schemas.openxmlformats.org/officeDocument/2006/relationships/image" Target="../media/image4496.png"/><Relationship Id="rId444" Type="http://schemas.openxmlformats.org/officeDocument/2006/relationships/customXml" Target="../ink/ink4418.xml"/><Relationship Id="rId651" Type="http://schemas.openxmlformats.org/officeDocument/2006/relationships/image" Target="../media/image4426.png"/><Relationship Id="rId749" Type="http://schemas.openxmlformats.org/officeDocument/2006/relationships/image" Target="../media/image4475.png"/><Relationship Id="rId290" Type="http://schemas.openxmlformats.org/officeDocument/2006/relationships/customXml" Target="../ink/ink4341.xml"/><Relationship Id="rId304" Type="http://schemas.openxmlformats.org/officeDocument/2006/relationships/customXml" Target="../ink/ink4348.xml"/><Relationship Id="rId388" Type="http://schemas.openxmlformats.org/officeDocument/2006/relationships/customXml" Target="../ink/ink4390.xml"/><Relationship Id="rId511" Type="http://schemas.openxmlformats.org/officeDocument/2006/relationships/image" Target="../media/image4356.png"/><Relationship Id="rId609" Type="http://schemas.openxmlformats.org/officeDocument/2006/relationships/image" Target="../media/image4405.png"/><Relationship Id="rId85" Type="http://schemas.openxmlformats.org/officeDocument/2006/relationships/image" Target="../media/image4146.png"/><Relationship Id="rId150" Type="http://schemas.openxmlformats.org/officeDocument/2006/relationships/customXml" Target="../ink/ink4271.xml"/><Relationship Id="rId595" Type="http://schemas.openxmlformats.org/officeDocument/2006/relationships/image" Target="../media/image4398.png"/><Relationship Id="rId816" Type="http://schemas.openxmlformats.org/officeDocument/2006/relationships/customXml" Target="../ink/ink4604.xml"/><Relationship Id="rId248" Type="http://schemas.openxmlformats.org/officeDocument/2006/relationships/customXml" Target="../ink/ink4320.xml"/><Relationship Id="rId455" Type="http://schemas.openxmlformats.org/officeDocument/2006/relationships/image" Target="../media/image4328.png"/><Relationship Id="rId662" Type="http://schemas.openxmlformats.org/officeDocument/2006/relationships/customXml" Target="../ink/ink4527.xml"/><Relationship Id="rId12" Type="http://schemas.openxmlformats.org/officeDocument/2006/relationships/customXml" Target="../ink/ink4202.xml"/><Relationship Id="rId108" Type="http://schemas.openxmlformats.org/officeDocument/2006/relationships/customXml" Target="../ink/ink4250.xml"/><Relationship Id="rId315" Type="http://schemas.openxmlformats.org/officeDocument/2006/relationships/image" Target="../media/image4259.png"/><Relationship Id="rId522" Type="http://schemas.openxmlformats.org/officeDocument/2006/relationships/customXml" Target="../ink/ink4457.xml"/><Relationship Id="rId96" Type="http://schemas.openxmlformats.org/officeDocument/2006/relationships/customXml" Target="../ink/ink4244.xml"/><Relationship Id="rId161" Type="http://schemas.openxmlformats.org/officeDocument/2006/relationships/image" Target="../media/image4183.png"/><Relationship Id="rId399" Type="http://schemas.openxmlformats.org/officeDocument/2006/relationships/image" Target="../media/image4301.png"/><Relationship Id="rId827" Type="http://schemas.openxmlformats.org/officeDocument/2006/relationships/image" Target="../media/image4514.png"/><Relationship Id="rId259" Type="http://schemas.openxmlformats.org/officeDocument/2006/relationships/image" Target="../media/image4231.png"/><Relationship Id="rId466" Type="http://schemas.openxmlformats.org/officeDocument/2006/relationships/customXml" Target="../ink/ink4429.xml"/><Relationship Id="rId673" Type="http://schemas.openxmlformats.org/officeDocument/2006/relationships/image" Target="../media/image4437.png"/><Relationship Id="rId23" Type="http://schemas.openxmlformats.org/officeDocument/2006/relationships/image" Target="../media/image4117.png"/><Relationship Id="rId119" Type="http://schemas.openxmlformats.org/officeDocument/2006/relationships/image" Target="../media/image4163.png"/><Relationship Id="rId326" Type="http://schemas.openxmlformats.org/officeDocument/2006/relationships/customXml" Target="../ink/ink4359.xml"/><Relationship Id="rId533" Type="http://schemas.openxmlformats.org/officeDocument/2006/relationships/image" Target="../media/image4367.png"/><Relationship Id="rId740" Type="http://schemas.openxmlformats.org/officeDocument/2006/relationships/customXml" Target="../ink/ink4566.xml"/><Relationship Id="rId838" Type="http://schemas.openxmlformats.org/officeDocument/2006/relationships/customXml" Target="../ink/ink4615.xml"/><Relationship Id="rId172" Type="http://schemas.openxmlformats.org/officeDocument/2006/relationships/customXml" Target="../ink/ink4282.xml"/><Relationship Id="rId477" Type="http://schemas.openxmlformats.org/officeDocument/2006/relationships/image" Target="../media/image4339.png"/><Relationship Id="rId600" Type="http://schemas.openxmlformats.org/officeDocument/2006/relationships/customXml" Target="../ink/ink4496.xml"/><Relationship Id="rId684" Type="http://schemas.openxmlformats.org/officeDocument/2006/relationships/customXml" Target="../ink/ink4538.xml"/><Relationship Id="rId337" Type="http://schemas.openxmlformats.org/officeDocument/2006/relationships/image" Target="../media/image4270.png"/><Relationship Id="rId34" Type="http://schemas.openxmlformats.org/officeDocument/2006/relationships/customXml" Target="../ink/ink4213.xml"/><Relationship Id="rId544" Type="http://schemas.openxmlformats.org/officeDocument/2006/relationships/customXml" Target="../ink/ink4468.xml"/><Relationship Id="rId751" Type="http://schemas.openxmlformats.org/officeDocument/2006/relationships/image" Target="../media/image4476.png"/><Relationship Id="rId849" Type="http://schemas.openxmlformats.org/officeDocument/2006/relationships/image" Target="../media/image4525.png"/><Relationship Id="rId183" Type="http://schemas.openxmlformats.org/officeDocument/2006/relationships/image" Target="../media/image4193.png"/><Relationship Id="rId390" Type="http://schemas.openxmlformats.org/officeDocument/2006/relationships/customXml" Target="../ink/ink4391.xml"/><Relationship Id="rId404" Type="http://schemas.openxmlformats.org/officeDocument/2006/relationships/customXml" Target="../ink/ink4398.xml"/><Relationship Id="rId611" Type="http://schemas.openxmlformats.org/officeDocument/2006/relationships/image" Target="../media/image4406.png"/><Relationship Id="rId250" Type="http://schemas.openxmlformats.org/officeDocument/2006/relationships/customXml" Target="../ink/ink4321.xml"/><Relationship Id="rId488" Type="http://schemas.openxmlformats.org/officeDocument/2006/relationships/customXml" Target="../ink/ink4440.xml"/><Relationship Id="rId695" Type="http://schemas.openxmlformats.org/officeDocument/2006/relationships/image" Target="../media/image4448.png"/><Relationship Id="rId709" Type="http://schemas.openxmlformats.org/officeDocument/2006/relationships/image" Target="../media/image4455.png"/><Relationship Id="rId45" Type="http://schemas.openxmlformats.org/officeDocument/2006/relationships/image" Target="../media/image4126.png"/><Relationship Id="rId110" Type="http://schemas.openxmlformats.org/officeDocument/2006/relationships/customXml" Target="../ink/ink4251.xml"/><Relationship Id="rId348" Type="http://schemas.openxmlformats.org/officeDocument/2006/relationships/customXml" Target="../ink/ink4370.xml"/><Relationship Id="rId555" Type="http://schemas.openxmlformats.org/officeDocument/2006/relationships/image" Target="../media/image4378.png"/><Relationship Id="rId762" Type="http://schemas.openxmlformats.org/officeDocument/2006/relationships/customXml" Target="../ink/ink4577.xml"/><Relationship Id="rId194" Type="http://schemas.openxmlformats.org/officeDocument/2006/relationships/customXml" Target="../ink/ink4293.xml"/><Relationship Id="rId208" Type="http://schemas.openxmlformats.org/officeDocument/2006/relationships/customXml" Target="../ink/ink4300.xml"/><Relationship Id="rId415" Type="http://schemas.openxmlformats.org/officeDocument/2006/relationships/image" Target="../media/image4309.png"/><Relationship Id="rId622" Type="http://schemas.openxmlformats.org/officeDocument/2006/relationships/customXml" Target="../ink/ink4507.xml"/><Relationship Id="rId261" Type="http://schemas.openxmlformats.org/officeDocument/2006/relationships/image" Target="../media/image4232.png"/><Relationship Id="rId499" Type="http://schemas.openxmlformats.org/officeDocument/2006/relationships/image" Target="../media/image4350.png"/><Relationship Id="rId56" Type="http://schemas.openxmlformats.org/officeDocument/2006/relationships/customXml" Target="../ink/ink4224.xml"/><Relationship Id="rId359" Type="http://schemas.openxmlformats.org/officeDocument/2006/relationships/image" Target="../media/image4281.png"/><Relationship Id="rId566" Type="http://schemas.openxmlformats.org/officeDocument/2006/relationships/customXml" Target="../ink/ink4479.xml"/><Relationship Id="rId773" Type="http://schemas.openxmlformats.org/officeDocument/2006/relationships/image" Target="../media/image4487.png"/><Relationship Id="rId121" Type="http://schemas.openxmlformats.org/officeDocument/2006/relationships/image" Target="../media/image4164.png"/><Relationship Id="rId219" Type="http://schemas.openxmlformats.org/officeDocument/2006/relationships/image" Target="../media/image4211.png"/><Relationship Id="rId426" Type="http://schemas.openxmlformats.org/officeDocument/2006/relationships/customXml" Target="../ink/ink4409.xml"/><Relationship Id="rId633" Type="http://schemas.openxmlformats.org/officeDocument/2006/relationships/image" Target="../media/image4417.png"/><Relationship Id="rId840" Type="http://schemas.openxmlformats.org/officeDocument/2006/relationships/customXml" Target="../ink/ink4616.xml"/><Relationship Id="rId67" Type="http://schemas.openxmlformats.org/officeDocument/2006/relationships/image" Target="../media/image4137.png"/><Relationship Id="rId272" Type="http://schemas.openxmlformats.org/officeDocument/2006/relationships/customXml" Target="../ink/ink4332.xml"/><Relationship Id="rId577" Type="http://schemas.openxmlformats.org/officeDocument/2006/relationships/image" Target="../media/image4389.png"/><Relationship Id="rId700" Type="http://schemas.openxmlformats.org/officeDocument/2006/relationships/customXml" Target="../ink/ink4546.xml"/><Relationship Id="rId132" Type="http://schemas.openxmlformats.org/officeDocument/2006/relationships/customXml" Target="../ink/ink4262.xml"/><Relationship Id="rId784" Type="http://schemas.openxmlformats.org/officeDocument/2006/relationships/customXml" Target="../ink/ink4588.xml"/><Relationship Id="rId437" Type="http://schemas.openxmlformats.org/officeDocument/2006/relationships/image" Target="../media/image4319.png"/><Relationship Id="rId644" Type="http://schemas.openxmlformats.org/officeDocument/2006/relationships/customXml" Target="../ink/ink4518.xml"/><Relationship Id="rId283" Type="http://schemas.openxmlformats.org/officeDocument/2006/relationships/image" Target="../media/image4243.png"/><Relationship Id="rId490" Type="http://schemas.openxmlformats.org/officeDocument/2006/relationships/customXml" Target="../ink/ink4441.xml"/><Relationship Id="rId504" Type="http://schemas.openxmlformats.org/officeDocument/2006/relationships/customXml" Target="../ink/ink4448.xml"/><Relationship Id="rId711" Type="http://schemas.openxmlformats.org/officeDocument/2006/relationships/image" Target="../media/image4456.png"/><Relationship Id="rId78" Type="http://schemas.openxmlformats.org/officeDocument/2006/relationships/customXml" Target="../ink/ink4235.xml"/><Relationship Id="rId143" Type="http://schemas.openxmlformats.org/officeDocument/2006/relationships/image" Target="../media/image4175.png"/><Relationship Id="rId350" Type="http://schemas.openxmlformats.org/officeDocument/2006/relationships/customXml" Target="../ink/ink4371.xml"/><Relationship Id="rId588" Type="http://schemas.openxmlformats.org/officeDocument/2006/relationships/customXml" Target="../ink/ink4490.xml"/><Relationship Id="rId795" Type="http://schemas.openxmlformats.org/officeDocument/2006/relationships/image" Target="../media/image4498.png"/><Relationship Id="rId809" Type="http://schemas.openxmlformats.org/officeDocument/2006/relationships/image" Target="../media/image4505.png"/><Relationship Id="rId9" Type="http://schemas.openxmlformats.org/officeDocument/2006/relationships/image" Target="../media/image4110.png"/><Relationship Id="rId210" Type="http://schemas.openxmlformats.org/officeDocument/2006/relationships/customXml" Target="../ink/ink4301.xml"/><Relationship Id="rId448" Type="http://schemas.openxmlformats.org/officeDocument/2006/relationships/customXml" Target="../ink/ink4420.xml"/><Relationship Id="rId655" Type="http://schemas.openxmlformats.org/officeDocument/2006/relationships/image" Target="../media/image4428.png"/><Relationship Id="rId294" Type="http://schemas.openxmlformats.org/officeDocument/2006/relationships/customXml" Target="../ink/ink4343.xml"/><Relationship Id="rId308" Type="http://schemas.openxmlformats.org/officeDocument/2006/relationships/customXml" Target="../ink/ink4350.xml"/><Relationship Id="rId515" Type="http://schemas.openxmlformats.org/officeDocument/2006/relationships/image" Target="../media/image4358.png"/><Relationship Id="rId722" Type="http://schemas.openxmlformats.org/officeDocument/2006/relationships/customXml" Target="../ink/ink4557.xml"/><Relationship Id="rId89" Type="http://schemas.openxmlformats.org/officeDocument/2006/relationships/image" Target="../media/image4148.png"/><Relationship Id="rId154" Type="http://schemas.openxmlformats.org/officeDocument/2006/relationships/customXml" Target="../ink/ink4273.xml"/><Relationship Id="rId361" Type="http://schemas.openxmlformats.org/officeDocument/2006/relationships/image" Target="../media/image4282.png"/><Relationship Id="rId599" Type="http://schemas.openxmlformats.org/officeDocument/2006/relationships/image" Target="../media/image4400.png"/><Relationship Id="rId459" Type="http://schemas.openxmlformats.org/officeDocument/2006/relationships/image" Target="../media/image4330.png"/><Relationship Id="rId666" Type="http://schemas.openxmlformats.org/officeDocument/2006/relationships/customXml" Target="../ink/ink4529.xml"/><Relationship Id="rId16" Type="http://schemas.openxmlformats.org/officeDocument/2006/relationships/customXml" Target="../ink/ink4204.xml"/><Relationship Id="rId221" Type="http://schemas.openxmlformats.org/officeDocument/2006/relationships/image" Target="../media/image4212.png"/><Relationship Id="rId319" Type="http://schemas.openxmlformats.org/officeDocument/2006/relationships/image" Target="../media/image4261.png"/><Relationship Id="rId526" Type="http://schemas.openxmlformats.org/officeDocument/2006/relationships/customXml" Target="../ink/ink4459.xml"/><Relationship Id="rId733" Type="http://schemas.openxmlformats.org/officeDocument/2006/relationships/image" Target="../media/image4467.png"/><Relationship Id="rId165" Type="http://schemas.openxmlformats.org/officeDocument/2006/relationships/image" Target="../media/image4185.png"/><Relationship Id="rId372" Type="http://schemas.openxmlformats.org/officeDocument/2006/relationships/customXml" Target="../ink/ink4382.xml"/><Relationship Id="rId677" Type="http://schemas.openxmlformats.org/officeDocument/2006/relationships/image" Target="../media/image4439.png"/><Relationship Id="rId800" Type="http://schemas.openxmlformats.org/officeDocument/2006/relationships/customXml" Target="../ink/ink4596.xml"/><Relationship Id="rId232" Type="http://schemas.openxmlformats.org/officeDocument/2006/relationships/customXml" Target="../ink/ink4312.xml"/><Relationship Id="rId27" Type="http://schemas.openxmlformats.org/officeDocument/2006/relationships/image" Target="../media/image3983.png"/><Relationship Id="rId537" Type="http://schemas.openxmlformats.org/officeDocument/2006/relationships/image" Target="../media/image4369.png"/><Relationship Id="rId744" Type="http://schemas.openxmlformats.org/officeDocument/2006/relationships/customXml" Target="../ink/ink4568.xml"/><Relationship Id="rId80" Type="http://schemas.openxmlformats.org/officeDocument/2006/relationships/customXml" Target="../ink/ink4236.xml"/><Relationship Id="rId176" Type="http://schemas.openxmlformats.org/officeDocument/2006/relationships/customXml" Target="../ink/ink4284.xml"/><Relationship Id="rId383" Type="http://schemas.openxmlformats.org/officeDocument/2006/relationships/image" Target="../media/image4293.png"/><Relationship Id="rId590" Type="http://schemas.openxmlformats.org/officeDocument/2006/relationships/customXml" Target="../ink/ink4491.xml"/><Relationship Id="rId604" Type="http://schemas.openxmlformats.org/officeDocument/2006/relationships/customXml" Target="../ink/ink4498.xml"/><Relationship Id="rId811" Type="http://schemas.openxmlformats.org/officeDocument/2006/relationships/image" Target="../media/image4506.png"/><Relationship Id="rId243" Type="http://schemas.openxmlformats.org/officeDocument/2006/relationships/image" Target="../media/image4223.png"/><Relationship Id="rId450" Type="http://schemas.openxmlformats.org/officeDocument/2006/relationships/customXml" Target="../ink/ink4421.xml"/><Relationship Id="rId688" Type="http://schemas.openxmlformats.org/officeDocument/2006/relationships/customXml" Target="../ink/ink4540.xml"/><Relationship Id="rId38" Type="http://schemas.openxmlformats.org/officeDocument/2006/relationships/customXml" Target="../ink/ink4215.xml"/><Relationship Id="rId103" Type="http://schemas.openxmlformats.org/officeDocument/2006/relationships/image" Target="../media/image4155.png"/><Relationship Id="rId310" Type="http://schemas.openxmlformats.org/officeDocument/2006/relationships/customXml" Target="../ink/ink4351.xml"/><Relationship Id="rId548" Type="http://schemas.openxmlformats.org/officeDocument/2006/relationships/customXml" Target="../ink/ink4470.xml"/><Relationship Id="rId755" Type="http://schemas.openxmlformats.org/officeDocument/2006/relationships/image" Target="../media/image4478.png"/><Relationship Id="rId91" Type="http://schemas.openxmlformats.org/officeDocument/2006/relationships/image" Target="../media/image4149.png"/><Relationship Id="rId187" Type="http://schemas.openxmlformats.org/officeDocument/2006/relationships/image" Target="../media/image4195.png"/><Relationship Id="rId394" Type="http://schemas.openxmlformats.org/officeDocument/2006/relationships/customXml" Target="../ink/ink4393.xml"/><Relationship Id="rId408" Type="http://schemas.openxmlformats.org/officeDocument/2006/relationships/customXml" Target="../ink/ink4400.xml"/><Relationship Id="rId615" Type="http://schemas.openxmlformats.org/officeDocument/2006/relationships/image" Target="../media/image4408.png"/><Relationship Id="rId822" Type="http://schemas.openxmlformats.org/officeDocument/2006/relationships/customXml" Target="../ink/ink4607.xml"/><Relationship Id="rId254" Type="http://schemas.openxmlformats.org/officeDocument/2006/relationships/customXml" Target="../ink/ink4323.xml"/><Relationship Id="rId699" Type="http://schemas.openxmlformats.org/officeDocument/2006/relationships/image" Target="../media/image4450.png"/><Relationship Id="rId49" Type="http://schemas.openxmlformats.org/officeDocument/2006/relationships/image" Target="../media/image4128.png"/><Relationship Id="rId114" Type="http://schemas.openxmlformats.org/officeDocument/2006/relationships/customXml" Target="../ink/ink4253.xml"/><Relationship Id="rId461" Type="http://schemas.openxmlformats.org/officeDocument/2006/relationships/image" Target="../media/image4331.png"/><Relationship Id="rId559" Type="http://schemas.openxmlformats.org/officeDocument/2006/relationships/image" Target="../media/image4380.png"/><Relationship Id="rId766" Type="http://schemas.openxmlformats.org/officeDocument/2006/relationships/customXml" Target="../ink/ink4579.xml"/><Relationship Id="rId198" Type="http://schemas.openxmlformats.org/officeDocument/2006/relationships/customXml" Target="../ink/ink4295.xml"/><Relationship Id="rId321" Type="http://schemas.openxmlformats.org/officeDocument/2006/relationships/image" Target="../media/image4262.png"/><Relationship Id="rId419" Type="http://schemas.openxmlformats.org/officeDocument/2006/relationships/image" Target="../media/image4311.png"/><Relationship Id="rId626" Type="http://schemas.openxmlformats.org/officeDocument/2006/relationships/customXml" Target="../ink/ink4509.xml"/><Relationship Id="rId833" Type="http://schemas.openxmlformats.org/officeDocument/2006/relationships/image" Target="../media/image4517.png"/><Relationship Id="rId265" Type="http://schemas.openxmlformats.org/officeDocument/2006/relationships/image" Target="../media/image4234.png"/><Relationship Id="rId472" Type="http://schemas.openxmlformats.org/officeDocument/2006/relationships/customXml" Target="../ink/ink4432.xml"/><Relationship Id="rId125" Type="http://schemas.openxmlformats.org/officeDocument/2006/relationships/image" Target="../media/image4166.png"/><Relationship Id="rId332" Type="http://schemas.openxmlformats.org/officeDocument/2006/relationships/customXml" Target="../ink/ink4362.xml"/><Relationship Id="rId777" Type="http://schemas.openxmlformats.org/officeDocument/2006/relationships/image" Target="../media/image4489.png"/><Relationship Id="rId637" Type="http://schemas.openxmlformats.org/officeDocument/2006/relationships/image" Target="../media/image4419.png"/><Relationship Id="rId844" Type="http://schemas.openxmlformats.org/officeDocument/2006/relationships/customXml" Target="../ink/ink4618.xml"/><Relationship Id="rId276" Type="http://schemas.openxmlformats.org/officeDocument/2006/relationships/customXml" Target="../ink/ink4334.xml"/><Relationship Id="rId483" Type="http://schemas.openxmlformats.org/officeDocument/2006/relationships/image" Target="../media/image4342.png"/><Relationship Id="rId690" Type="http://schemas.openxmlformats.org/officeDocument/2006/relationships/customXml" Target="../ink/ink4541.xml"/><Relationship Id="rId704" Type="http://schemas.openxmlformats.org/officeDocument/2006/relationships/customXml" Target="../ink/ink4548.xml"/><Relationship Id="rId40" Type="http://schemas.openxmlformats.org/officeDocument/2006/relationships/customXml" Target="../ink/ink4216.xml"/><Relationship Id="rId136" Type="http://schemas.openxmlformats.org/officeDocument/2006/relationships/customXml" Target="../ink/ink4264.xml"/><Relationship Id="rId343" Type="http://schemas.openxmlformats.org/officeDocument/2006/relationships/image" Target="../media/image4273.png"/><Relationship Id="rId550" Type="http://schemas.openxmlformats.org/officeDocument/2006/relationships/customXml" Target="../ink/ink4471.xml"/><Relationship Id="rId788" Type="http://schemas.openxmlformats.org/officeDocument/2006/relationships/customXml" Target="../ink/ink4590.xml"/><Relationship Id="rId203" Type="http://schemas.openxmlformats.org/officeDocument/2006/relationships/image" Target="../media/image4203.png"/><Relationship Id="rId648" Type="http://schemas.openxmlformats.org/officeDocument/2006/relationships/customXml" Target="../ink/ink4520.xml"/><Relationship Id="rId287" Type="http://schemas.openxmlformats.org/officeDocument/2006/relationships/image" Target="../media/image4245.png"/><Relationship Id="rId410" Type="http://schemas.openxmlformats.org/officeDocument/2006/relationships/customXml" Target="../ink/ink4401.xml"/><Relationship Id="rId494" Type="http://schemas.openxmlformats.org/officeDocument/2006/relationships/customXml" Target="../ink/ink4443.xml"/><Relationship Id="rId508" Type="http://schemas.openxmlformats.org/officeDocument/2006/relationships/customXml" Target="../ink/ink4450.xml"/><Relationship Id="rId715" Type="http://schemas.openxmlformats.org/officeDocument/2006/relationships/image" Target="../media/image4458.png"/><Relationship Id="rId147" Type="http://schemas.openxmlformats.org/officeDocument/2006/relationships/image" Target="../media/image4177.png"/><Relationship Id="rId354" Type="http://schemas.openxmlformats.org/officeDocument/2006/relationships/customXml" Target="../ink/ink4373.xml"/><Relationship Id="rId799" Type="http://schemas.openxmlformats.org/officeDocument/2006/relationships/image" Target="../media/image4500.png"/><Relationship Id="rId51" Type="http://schemas.openxmlformats.org/officeDocument/2006/relationships/image" Target="../media/image4129.png"/><Relationship Id="rId561" Type="http://schemas.openxmlformats.org/officeDocument/2006/relationships/image" Target="../media/image4381.png"/><Relationship Id="rId659" Type="http://schemas.openxmlformats.org/officeDocument/2006/relationships/image" Target="../media/image4430.png"/><Relationship Id="rId214" Type="http://schemas.openxmlformats.org/officeDocument/2006/relationships/customXml" Target="../ink/ink4303.xml"/><Relationship Id="rId298" Type="http://schemas.openxmlformats.org/officeDocument/2006/relationships/customXml" Target="../ink/ink4345.xml"/><Relationship Id="rId421" Type="http://schemas.openxmlformats.org/officeDocument/2006/relationships/image" Target="../media/image4071.png"/><Relationship Id="rId519" Type="http://schemas.openxmlformats.org/officeDocument/2006/relationships/image" Target="../media/image4360.png"/><Relationship Id="rId158" Type="http://schemas.openxmlformats.org/officeDocument/2006/relationships/customXml" Target="../ink/ink4275.xml"/><Relationship Id="rId726" Type="http://schemas.openxmlformats.org/officeDocument/2006/relationships/customXml" Target="../ink/ink4559.xml"/><Relationship Id="rId62" Type="http://schemas.openxmlformats.org/officeDocument/2006/relationships/customXml" Target="../ink/ink4227.xml"/><Relationship Id="rId365" Type="http://schemas.openxmlformats.org/officeDocument/2006/relationships/image" Target="../media/image4284.png"/><Relationship Id="rId572" Type="http://schemas.openxmlformats.org/officeDocument/2006/relationships/customXml" Target="../ink/ink4482.xml"/><Relationship Id="rId225" Type="http://schemas.openxmlformats.org/officeDocument/2006/relationships/image" Target="../media/image4214.png"/><Relationship Id="rId432" Type="http://schemas.openxmlformats.org/officeDocument/2006/relationships/customXml" Target="../ink/ink4412.xml"/><Relationship Id="rId737" Type="http://schemas.openxmlformats.org/officeDocument/2006/relationships/image" Target="../media/image4469.png"/><Relationship Id="rId73" Type="http://schemas.openxmlformats.org/officeDocument/2006/relationships/image" Target="../media/image4140.png"/><Relationship Id="rId169" Type="http://schemas.openxmlformats.org/officeDocument/2006/relationships/image" Target="../media/image4187.png"/><Relationship Id="rId376" Type="http://schemas.openxmlformats.org/officeDocument/2006/relationships/customXml" Target="../ink/ink4384.xml"/><Relationship Id="rId583" Type="http://schemas.openxmlformats.org/officeDocument/2006/relationships/image" Target="../media/image4392.png"/><Relationship Id="rId790" Type="http://schemas.openxmlformats.org/officeDocument/2006/relationships/customXml" Target="../ink/ink4591.xml"/><Relationship Id="rId804" Type="http://schemas.openxmlformats.org/officeDocument/2006/relationships/customXml" Target="../ink/ink4598.xml"/><Relationship Id="rId4" Type="http://schemas.openxmlformats.org/officeDocument/2006/relationships/customXml" Target="../ink/ink4198.xml"/><Relationship Id="rId236" Type="http://schemas.openxmlformats.org/officeDocument/2006/relationships/customXml" Target="../ink/ink4314.xml"/><Relationship Id="rId443" Type="http://schemas.openxmlformats.org/officeDocument/2006/relationships/image" Target="../media/image4322.png"/><Relationship Id="rId650" Type="http://schemas.openxmlformats.org/officeDocument/2006/relationships/customXml" Target="../ink/ink4521.xml"/><Relationship Id="rId303" Type="http://schemas.openxmlformats.org/officeDocument/2006/relationships/image" Target="../media/image4253.png"/><Relationship Id="rId748" Type="http://schemas.openxmlformats.org/officeDocument/2006/relationships/customXml" Target="../ink/ink4570.xml"/><Relationship Id="rId84" Type="http://schemas.openxmlformats.org/officeDocument/2006/relationships/customXml" Target="../ink/ink4238.xml"/><Relationship Id="rId387" Type="http://schemas.openxmlformats.org/officeDocument/2006/relationships/image" Target="../media/image4295.png"/><Relationship Id="rId510" Type="http://schemas.openxmlformats.org/officeDocument/2006/relationships/customXml" Target="../ink/ink4451.xml"/><Relationship Id="rId594" Type="http://schemas.openxmlformats.org/officeDocument/2006/relationships/customXml" Target="../ink/ink4493.xml"/><Relationship Id="rId608" Type="http://schemas.openxmlformats.org/officeDocument/2006/relationships/customXml" Target="../ink/ink4500.xml"/><Relationship Id="rId815" Type="http://schemas.openxmlformats.org/officeDocument/2006/relationships/image" Target="../media/image4508.png"/><Relationship Id="rId247" Type="http://schemas.openxmlformats.org/officeDocument/2006/relationships/image" Target="../media/image4225.png"/><Relationship Id="rId107" Type="http://schemas.openxmlformats.org/officeDocument/2006/relationships/image" Target="../media/image4157.png"/><Relationship Id="rId454" Type="http://schemas.openxmlformats.org/officeDocument/2006/relationships/customXml" Target="../ink/ink4423.xml"/><Relationship Id="rId661" Type="http://schemas.openxmlformats.org/officeDocument/2006/relationships/image" Target="../media/image4431.png"/><Relationship Id="rId759" Type="http://schemas.openxmlformats.org/officeDocument/2006/relationships/image" Target="../media/image4480.png"/><Relationship Id="rId11" Type="http://schemas.openxmlformats.org/officeDocument/2006/relationships/image" Target="../media/image4111.png"/><Relationship Id="rId314" Type="http://schemas.openxmlformats.org/officeDocument/2006/relationships/customXml" Target="../ink/ink4353.xml"/><Relationship Id="rId398" Type="http://schemas.openxmlformats.org/officeDocument/2006/relationships/customXml" Target="../ink/ink4395.xml"/><Relationship Id="rId521" Type="http://schemas.openxmlformats.org/officeDocument/2006/relationships/image" Target="../media/image4361.png"/><Relationship Id="rId619" Type="http://schemas.openxmlformats.org/officeDocument/2006/relationships/image" Target="../media/image4410.png"/><Relationship Id="rId95" Type="http://schemas.openxmlformats.org/officeDocument/2006/relationships/image" Target="../media/image4151.png"/><Relationship Id="rId160" Type="http://schemas.openxmlformats.org/officeDocument/2006/relationships/customXml" Target="../ink/ink4276.xml"/><Relationship Id="rId826" Type="http://schemas.openxmlformats.org/officeDocument/2006/relationships/customXml" Target="../ink/ink4609.xml"/><Relationship Id="rId258" Type="http://schemas.openxmlformats.org/officeDocument/2006/relationships/customXml" Target="../ink/ink4325.xml"/><Relationship Id="rId465" Type="http://schemas.openxmlformats.org/officeDocument/2006/relationships/image" Target="../media/image4333.png"/><Relationship Id="rId672" Type="http://schemas.openxmlformats.org/officeDocument/2006/relationships/customXml" Target="../ink/ink4532.xml"/><Relationship Id="rId22" Type="http://schemas.openxmlformats.org/officeDocument/2006/relationships/customXml" Target="../ink/ink4207.xml"/><Relationship Id="rId118" Type="http://schemas.openxmlformats.org/officeDocument/2006/relationships/customXml" Target="../ink/ink4255.xml"/><Relationship Id="rId325" Type="http://schemas.openxmlformats.org/officeDocument/2006/relationships/image" Target="../media/image4264.png"/><Relationship Id="rId532" Type="http://schemas.openxmlformats.org/officeDocument/2006/relationships/customXml" Target="../ink/ink4462.xml"/><Relationship Id="rId171" Type="http://schemas.openxmlformats.org/officeDocument/2006/relationships/image" Target="../media/image4188.png"/><Relationship Id="rId837" Type="http://schemas.openxmlformats.org/officeDocument/2006/relationships/image" Target="../media/image4519.png"/><Relationship Id="rId269" Type="http://schemas.openxmlformats.org/officeDocument/2006/relationships/image" Target="../media/image4236.png"/><Relationship Id="rId476" Type="http://schemas.openxmlformats.org/officeDocument/2006/relationships/customXml" Target="../ink/ink4434.xml"/><Relationship Id="rId683" Type="http://schemas.openxmlformats.org/officeDocument/2006/relationships/image" Target="../media/image4442.png"/><Relationship Id="rId33" Type="http://schemas.openxmlformats.org/officeDocument/2006/relationships/image" Target="../media/image4121.png"/><Relationship Id="rId129" Type="http://schemas.openxmlformats.org/officeDocument/2006/relationships/image" Target="../media/image4168.png"/><Relationship Id="rId336" Type="http://schemas.openxmlformats.org/officeDocument/2006/relationships/customXml" Target="../ink/ink4364.xml"/><Relationship Id="rId543" Type="http://schemas.openxmlformats.org/officeDocument/2006/relationships/image" Target="../media/image4372.png"/><Relationship Id="rId182" Type="http://schemas.openxmlformats.org/officeDocument/2006/relationships/customXml" Target="../ink/ink4287.xml"/><Relationship Id="rId403" Type="http://schemas.openxmlformats.org/officeDocument/2006/relationships/image" Target="../media/image4303.png"/><Relationship Id="rId750" Type="http://schemas.openxmlformats.org/officeDocument/2006/relationships/customXml" Target="../ink/ink4571.xml"/><Relationship Id="rId848" Type="http://schemas.openxmlformats.org/officeDocument/2006/relationships/customXml" Target="../ink/ink4620.xml"/><Relationship Id="rId487" Type="http://schemas.openxmlformats.org/officeDocument/2006/relationships/image" Target="../media/image4344.png"/><Relationship Id="rId610" Type="http://schemas.openxmlformats.org/officeDocument/2006/relationships/customXml" Target="../ink/ink4501.xml"/><Relationship Id="rId694" Type="http://schemas.openxmlformats.org/officeDocument/2006/relationships/customXml" Target="../ink/ink4543.xml"/><Relationship Id="rId708" Type="http://schemas.openxmlformats.org/officeDocument/2006/relationships/customXml" Target="../ink/ink4550.xml"/><Relationship Id="rId347" Type="http://schemas.openxmlformats.org/officeDocument/2006/relationships/image" Target="../media/image4275.png"/><Relationship Id="rId44" Type="http://schemas.openxmlformats.org/officeDocument/2006/relationships/customXml" Target="../ink/ink4218.xml"/><Relationship Id="rId554" Type="http://schemas.openxmlformats.org/officeDocument/2006/relationships/customXml" Target="../ink/ink4473.xml"/><Relationship Id="rId761" Type="http://schemas.openxmlformats.org/officeDocument/2006/relationships/image" Target="../media/image4481.png"/><Relationship Id="rId193" Type="http://schemas.openxmlformats.org/officeDocument/2006/relationships/image" Target="../media/image4198.png"/><Relationship Id="rId207" Type="http://schemas.openxmlformats.org/officeDocument/2006/relationships/image" Target="../media/image4205.png"/><Relationship Id="rId414" Type="http://schemas.openxmlformats.org/officeDocument/2006/relationships/customXml" Target="../ink/ink4403.xml"/><Relationship Id="rId498" Type="http://schemas.openxmlformats.org/officeDocument/2006/relationships/customXml" Target="../ink/ink4445.xml"/><Relationship Id="rId621" Type="http://schemas.openxmlformats.org/officeDocument/2006/relationships/image" Target="../media/image4411.png"/><Relationship Id="rId260" Type="http://schemas.openxmlformats.org/officeDocument/2006/relationships/customXml" Target="../ink/ink4326.xml"/><Relationship Id="rId719" Type="http://schemas.openxmlformats.org/officeDocument/2006/relationships/image" Target="../media/image4460.png"/><Relationship Id="rId55" Type="http://schemas.openxmlformats.org/officeDocument/2006/relationships/image" Target="../media/image4131.png"/><Relationship Id="rId120" Type="http://schemas.openxmlformats.org/officeDocument/2006/relationships/customXml" Target="../ink/ink4256.xml"/><Relationship Id="rId358" Type="http://schemas.openxmlformats.org/officeDocument/2006/relationships/customXml" Target="../ink/ink4375.xml"/><Relationship Id="rId565" Type="http://schemas.openxmlformats.org/officeDocument/2006/relationships/image" Target="../media/image4383.png"/><Relationship Id="rId772" Type="http://schemas.openxmlformats.org/officeDocument/2006/relationships/customXml" Target="../ink/ink4582.xml"/><Relationship Id="rId218" Type="http://schemas.openxmlformats.org/officeDocument/2006/relationships/customXml" Target="../ink/ink4305.xml"/><Relationship Id="rId425" Type="http://schemas.openxmlformats.org/officeDocument/2006/relationships/image" Target="../media/image4313.png"/><Relationship Id="rId632" Type="http://schemas.openxmlformats.org/officeDocument/2006/relationships/customXml" Target="../ink/ink4512.xml"/><Relationship Id="rId271" Type="http://schemas.openxmlformats.org/officeDocument/2006/relationships/image" Target="../media/image4237.png"/><Relationship Id="rId66" Type="http://schemas.openxmlformats.org/officeDocument/2006/relationships/customXml" Target="../ink/ink4229.xml"/><Relationship Id="rId131" Type="http://schemas.openxmlformats.org/officeDocument/2006/relationships/image" Target="../media/image4169.png"/><Relationship Id="rId369" Type="http://schemas.openxmlformats.org/officeDocument/2006/relationships/image" Target="../media/image4286.png"/><Relationship Id="rId576" Type="http://schemas.openxmlformats.org/officeDocument/2006/relationships/customXml" Target="../ink/ink4484.xml"/><Relationship Id="rId783" Type="http://schemas.openxmlformats.org/officeDocument/2006/relationships/image" Target="../media/image4492.png"/></Relationships>
</file>

<file path=ppt/slides/_rels/slide58.xml.rels><?xml version="1.0" encoding="UTF-8" standalone="yes"?>
<Relationships xmlns="http://schemas.openxmlformats.org/package/2006/relationships"><Relationship Id="rId117" Type="http://schemas.openxmlformats.org/officeDocument/2006/relationships/image" Target="../media/image4581.png"/><Relationship Id="rId299" Type="http://schemas.openxmlformats.org/officeDocument/2006/relationships/image" Target="../media/image4671.png"/><Relationship Id="rId21" Type="http://schemas.openxmlformats.org/officeDocument/2006/relationships/image" Target="../media/image4535.png"/><Relationship Id="rId63" Type="http://schemas.openxmlformats.org/officeDocument/2006/relationships/image" Target="../media/image4555.png"/><Relationship Id="rId159" Type="http://schemas.openxmlformats.org/officeDocument/2006/relationships/image" Target="../media/image4601.png"/><Relationship Id="rId324" Type="http://schemas.openxmlformats.org/officeDocument/2006/relationships/customXml" Target="../ink/ink4782.xml"/><Relationship Id="rId366" Type="http://schemas.openxmlformats.org/officeDocument/2006/relationships/customXml" Target="../ink/ink4803.xml"/><Relationship Id="rId170" Type="http://schemas.openxmlformats.org/officeDocument/2006/relationships/customXml" Target="../ink/ink4705.xml"/><Relationship Id="rId226" Type="http://schemas.openxmlformats.org/officeDocument/2006/relationships/customXml" Target="../ink/ink4733.xml"/><Relationship Id="rId433" Type="http://schemas.openxmlformats.org/officeDocument/2006/relationships/image" Target="../media/image4738.png"/><Relationship Id="rId268" Type="http://schemas.openxmlformats.org/officeDocument/2006/relationships/customXml" Target="../ink/ink4754.xml"/><Relationship Id="rId32" Type="http://schemas.openxmlformats.org/officeDocument/2006/relationships/customXml" Target="../ink/ink4636.xml"/><Relationship Id="rId74" Type="http://schemas.openxmlformats.org/officeDocument/2006/relationships/customXml" Target="../ink/ink4657.xml"/><Relationship Id="rId128" Type="http://schemas.openxmlformats.org/officeDocument/2006/relationships/customXml" Target="../ink/ink4684.xml"/><Relationship Id="rId335" Type="http://schemas.openxmlformats.org/officeDocument/2006/relationships/image" Target="../media/image4689.png"/><Relationship Id="rId377" Type="http://schemas.openxmlformats.org/officeDocument/2006/relationships/image" Target="../media/image4710.png"/><Relationship Id="rId5" Type="http://schemas.openxmlformats.org/officeDocument/2006/relationships/image" Target="../media/image4527.png"/><Relationship Id="rId181" Type="http://schemas.openxmlformats.org/officeDocument/2006/relationships/image" Target="../media/image4612.png"/><Relationship Id="rId237" Type="http://schemas.openxmlformats.org/officeDocument/2006/relationships/image" Target="../media/image4640.png"/><Relationship Id="rId402" Type="http://schemas.openxmlformats.org/officeDocument/2006/relationships/customXml" Target="../ink/ink4821.xml"/><Relationship Id="rId279" Type="http://schemas.openxmlformats.org/officeDocument/2006/relationships/image" Target="../media/image4661.png"/><Relationship Id="rId444" Type="http://schemas.openxmlformats.org/officeDocument/2006/relationships/customXml" Target="../ink/ink4842.xml"/><Relationship Id="rId43" Type="http://schemas.openxmlformats.org/officeDocument/2006/relationships/image" Target="../media/image4210.png"/><Relationship Id="rId139" Type="http://schemas.openxmlformats.org/officeDocument/2006/relationships/image" Target="../media/image4592.png"/><Relationship Id="rId290" Type="http://schemas.openxmlformats.org/officeDocument/2006/relationships/customXml" Target="../ink/ink4765.xml"/><Relationship Id="rId304" Type="http://schemas.openxmlformats.org/officeDocument/2006/relationships/customXml" Target="../ink/ink4772.xml"/><Relationship Id="rId346" Type="http://schemas.openxmlformats.org/officeDocument/2006/relationships/customXml" Target="../ink/ink4793.xml"/><Relationship Id="rId388" Type="http://schemas.openxmlformats.org/officeDocument/2006/relationships/customXml" Target="../ink/ink4814.xml"/><Relationship Id="rId85" Type="http://schemas.openxmlformats.org/officeDocument/2006/relationships/image" Target="../media/image4565.png"/><Relationship Id="rId150" Type="http://schemas.openxmlformats.org/officeDocument/2006/relationships/customXml" Target="../ink/ink4695.xml"/><Relationship Id="rId192" Type="http://schemas.openxmlformats.org/officeDocument/2006/relationships/customXml" Target="../ink/ink4716.xml"/><Relationship Id="rId206" Type="http://schemas.openxmlformats.org/officeDocument/2006/relationships/customXml" Target="../ink/ink4723.xml"/><Relationship Id="rId413" Type="http://schemas.openxmlformats.org/officeDocument/2006/relationships/image" Target="../media/image4728.png"/><Relationship Id="rId248" Type="http://schemas.openxmlformats.org/officeDocument/2006/relationships/customXml" Target="../ink/ink4744.xml"/><Relationship Id="rId455" Type="http://schemas.openxmlformats.org/officeDocument/2006/relationships/image" Target="../media/image4749.png"/><Relationship Id="rId12" Type="http://schemas.openxmlformats.org/officeDocument/2006/relationships/customXml" Target="../ink/ink4626.xml"/><Relationship Id="rId108" Type="http://schemas.openxmlformats.org/officeDocument/2006/relationships/customXml" Target="../ink/ink4674.xml"/><Relationship Id="rId315" Type="http://schemas.openxmlformats.org/officeDocument/2006/relationships/image" Target="../media/image4679.png"/><Relationship Id="rId357" Type="http://schemas.openxmlformats.org/officeDocument/2006/relationships/image" Target="../media/image4700.png"/><Relationship Id="rId54" Type="http://schemas.openxmlformats.org/officeDocument/2006/relationships/customXml" Target="../ink/ink4647.xml"/><Relationship Id="rId96" Type="http://schemas.openxmlformats.org/officeDocument/2006/relationships/customXml" Target="../ink/ink4668.xml"/><Relationship Id="rId161" Type="http://schemas.openxmlformats.org/officeDocument/2006/relationships/image" Target="../media/image4602.png"/><Relationship Id="rId217" Type="http://schemas.openxmlformats.org/officeDocument/2006/relationships/image" Target="../media/image4630.png"/><Relationship Id="rId399" Type="http://schemas.openxmlformats.org/officeDocument/2006/relationships/image" Target="../media/image4721.png"/><Relationship Id="rId259" Type="http://schemas.openxmlformats.org/officeDocument/2006/relationships/image" Target="../media/image4651.png"/><Relationship Id="rId424" Type="http://schemas.openxmlformats.org/officeDocument/2006/relationships/customXml" Target="../ink/ink4832.xml"/><Relationship Id="rId466" Type="http://schemas.openxmlformats.org/officeDocument/2006/relationships/customXml" Target="../ink/ink4853.xml"/><Relationship Id="rId23" Type="http://schemas.openxmlformats.org/officeDocument/2006/relationships/image" Target="../media/image4536.png"/><Relationship Id="rId119" Type="http://schemas.openxmlformats.org/officeDocument/2006/relationships/image" Target="../media/image4582.png"/><Relationship Id="rId270" Type="http://schemas.openxmlformats.org/officeDocument/2006/relationships/customXml" Target="../ink/ink4755.xml"/><Relationship Id="rId326" Type="http://schemas.openxmlformats.org/officeDocument/2006/relationships/customXml" Target="../ink/ink4783.xml"/><Relationship Id="rId65" Type="http://schemas.openxmlformats.org/officeDocument/2006/relationships/image" Target="../media/image4556.png"/><Relationship Id="rId130" Type="http://schemas.openxmlformats.org/officeDocument/2006/relationships/customXml" Target="../ink/ink4685.xml"/><Relationship Id="rId368" Type="http://schemas.openxmlformats.org/officeDocument/2006/relationships/customXml" Target="../ink/ink4804.xml"/><Relationship Id="rId172" Type="http://schemas.openxmlformats.org/officeDocument/2006/relationships/customXml" Target="../ink/ink4706.xml"/><Relationship Id="rId228" Type="http://schemas.openxmlformats.org/officeDocument/2006/relationships/customXml" Target="../ink/ink4734.xml"/><Relationship Id="rId435" Type="http://schemas.openxmlformats.org/officeDocument/2006/relationships/image" Target="../media/image4739.png"/><Relationship Id="rId281" Type="http://schemas.openxmlformats.org/officeDocument/2006/relationships/image" Target="../media/image4662.png"/><Relationship Id="rId337" Type="http://schemas.openxmlformats.org/officeDocument/2006/relationships/image" Target="../media/image4690.png"/><Relationship Id="rId34" Type="http://schemas.openxmlformats.org/officeDocument/2006/relationships/customXml" Target="../ink/ink4637.xml"/><Relationship Id="rId76" Type="http://schemas.openxmlformats.org/officeDocument/2006/relationships/customXml" Target="../ink/ink4658.xml"/><Relationship Id="rId141" Type="http://schemas.openxmlformats.org/officeDocument/2006/relationships/image" Target="../media/image4593.png"/><Relationship Id="rId379" Type="http://schemas.openxmlformats.org/officeDocument/2006/relationships/image" Target="../media/image4711.png"/><Relationship Id="rId7" Type="http://schemas.openxmlformats.org/officeDocument/2006/relationships/image" Target="../media/image4528.png"/><Relationship Id="rId183" Type="http://schemas.openxmlformats.org/officeDocument/2006/relationships/image" Target="../media/image4613.png"/><Relationship Id="rId239" Type="http://schemas.openxmlformats.org/officeDocument/2006/relationships/image" Target="../media/image4641.png"/><Relationship Id="rId390" Type="http://schemas.openxmlformats.org/officeDocument/2006/relationships/customXml" Target="../ink/ink4815.xml"/><Relationship Id="rId404" Type="http://schemas.openxmlformats.org/officeDocument/2006/relationships/customXml" Target="../ink/ink4822.xml"/><Relationship Id="rId446" Type="http://schemas.openxmlformats.org/officeDocument/2006/relationships/customXml" Target="../ink/ink4843.xml"/><Relationship Id="rId250" Type="http://schemas.openxmlformats.org/officeDocument/2006/relationships/customXml" Target="../ink/ink4745.xml"/><Relationship Id="rId292" Type="http://schemas.openxmlformats.org/officeDocument/2006/relationships/customXml" Target="../ink/ink4766.xml"/><Relationship Id="rId306" Type="http://schemas.openxmlformats.org/officeDocument/2006/relationships/customXml" Target="../ink/ink4773.xml"/><Relationship Id="rId45" Type="http://schemas.openxmlformats.org/officeDocument/2006/relationships/image" Target="../media/image4546.png"/><Relationship Id="rId87" Type="http://schemas.openxmlformats.org/officeDocument/2006/relationships/image" Target="../media/image4566.png"/><Relationship Id="rId110" Type="http://schemas.openxmlformats.org/officeDocument/2006/relationships/customXml" Target="../ink/ink4675.xml"/><Relationship Id="rId348" Type="http://schemas.openxmlformats.org/officeDocument/2006/relationships/customXml" Target="../ink/ink4794.xml"/><Relationship Id="rId152" Type="http://schemas.openxmlformats.org/officeDocument/2006/relationships/customXml" Target="../ink/ink4696.xml"/><Relationship Id="rId194" Type="http://schemas.openxmlformats.org/officeDocument/2006/relationships/customXml" Target="../ink/ink4717.xml"/><Relationship Id="rId208" Type="http://schemas.openxmlformats.org/officeDocument/2006/relationships/customXml" Target="../ink/ink4724.xml"/><Relationship Id="rId415" Type="http://schemas.openxmlformats.org/officeDocument/2006/relationships/image" Target="../media/image4729.png"/><Relationship Id="rId457" Type="http://schemas.openxmlformats.org/officeDocument/2006/relationships/image" Target="../media/image4750.png"/><Relationship Id="rId261" Type="http://schemas.openxmlformats.org/officeDocument/2006/relationships/image" Target="../media/image4652.png"/><Relationship Id="rId14" Type="http://schemas.openxmlformats.org/officeDocument/2006/relationships/customXml" Target="../ink/ink4627.xml"/><Relationship Id="rId56" Type="http://schemas.openxmlformats.org/officeDocument/2006/relationships/customXml" Target="../ink/ink4648.xml"/><Relationship Id="rId317" Type="http://schemas.openxmlformats.org/officeDocument/2006/relationships/image" Target="../media/image4680.png"/><Relationship Id="rId359" Type="http://schemas.openxmlformats.org/officeDocument/2006/relationships/image" Target="../media/image4701.png"/><Relationship Id="rId98" Type="http://schemas.openxmlformats.org/officeDocument/2006/relationships/customXml" Target="../ink/ink4669.xml"/><Relationship Id="rId121" Type="http://schemas.openxmlformats.org/officeDocument/2006/relationships/image" Target="../media/image4583.png"/><Relationship Id="rId163" Type="http://schemas.openxmlformats.org/officeDocument/2006/relationships/image" Target="../media/image4603.png"/><Relationship Id="rId219" Type="http://schemas.openxmlformats.org/officeDocument/2006/relationships/image" Target="../media/image4631.png"/><Relationship Id="rId370" Type="http://schemas.openxmlformats.org/officeDocument/2006/relationships/customXml" Target="../ink/ink4805.xml"/><Relationship Id="rId426" Type="http://schemas.openxmlformats.org/officeDocument/2006/relationships/customXml" Target="../ink/ink4833.xml"/><Relationship Id="rId230" Type="http://schemas.openxmlformats.org/officeDocument/2006/relationships/customXml" Target="../ink/ink4735.xml"/><Relationship Id="rId25" Type="http://schemas.openxmlformats.org/officeDocument/2006/relationships/image" Target="../media/image4537.png"/><Relationship Id="rId67" Type="http://schemas.openxmlformats.org/officeDocument/2006/relationships/image" Target="../media/image4557.png"/><Relationship Id="rId272" Type="http://schemas.openxmlformats.org/officeDocument/2006/relationships/customXml" Target="../ink/ink4756.xml"/><Relationship Id="rId328" Type="http://schemas.openxmlformats.org/officeDocument/2006/relationships/customXml" Target="../ink/ink4784.xml"/><Relationship Id="rId132" Type="http://schemas.openxmlformats.org/officeDocument/2006/relationships/customXml" Target="../ink/ink4686.xml"/><Relationship Id="rId174" Type="http://schemas.openxmlformats.org/officeDocument/2006/relationships/customXml" Target="../ink/ink4707.xml"/><Relationship Id="rId381" Type="http://schemas.openxmlformats.org/officeDocument/2006/relationships/image" Target="../media/image4712.png"/><Relationship Id="rId241" Type="http://schemas.openxmlformats.org/officeDocument/2006/relationships/image" Target="../media/image4642.png"/><Relationship Id="rId437" Type="http://schemas.openxmlformats.org/officeDocument/2006/relationships/image" Target="../media/image4740.png"/><Relationship Id="rId36" Type="http://schemas.openxmlformats.org/officeDocument/2006/relationships/customXml" Target="../ink/ink4638.xml"/><Relationship Id="rId283" Type="http://schemas.openxmlformats.org/officeDocument/2006/relationships/image" Target="../media/image4663.png"/><Relationship Id="rId339" Type="http://schemas.openxmlformats.org/officeDocument/2006/relationships/image" Target="../media/image4691.png"/><Relationship Id="rId78" Type="http://schemas.openxmlformats.org/officeDocument/2006/relationships/customXml" Target="../ink/ink4659.xml"/><Relationship Id="rId101" Type="http://schemas.openxmlformats.org/officeDocument/2006/relationships/image" Target="../media/image4573.png"/><Relationship Id="rId143" Type="http://schemas.openxmlformats.org/officeDocument/2006/relationships/image" Target="../media/image4594.png"/><Relationship Id="rId185" Type="http://schemas.openxmlformats.org/officeDocument/2006/relationships/image" Target="../media/image4614.png"/><Relationship Id="rId350" Type="http://schemas.openxmlformats.org/officeDocument/2006/relationships/customXml" Target="../ink/ink4795.xml"/><Relationship Id="rId406" Type="http://schemas.openxmlformats.org/officeDocument/2006/relationships/customXml" Target="../ink/ink4823.xml"/><Relationship Id="rId9" Type="http://schemas.openxmlformats.org/officeDocument/2006/relationships/image" Target="../media/image4529.png"/><Relationship Id="rId210" Type="http://schemas.openxmlformats.org/officeDocument/2006/relationships/customXml" Target="../ink/ink4725.xml"/><Relationship Id="rId392" Type="http://schemas.openxmlformats.org/officeDocument/2006/relationships/customXml" Target="../ink/ink4816.xml"/><Relationship Id="rId448" Type="http://schemas.openxmlformats.org/officeDocument/2006/relationships/customXml" Target="../ink/ink4844.xml"/><Relationship Id="rId252" Type="http://schemas.openxmlformats.org/officeDocument/2006/relationships/customXml" Target="../ink/ink4746.xml"/><Relationship Id="rId294" Type="http://schemas.openxmlformats.org/officeDocument/2006/relationships/customXml" Target="../ink/ink4767.xml"/><Relationship Id="rId308" Type="http://schemas.openxmlformats.org/officeDocument/2006/relationships/customXml" Target="../ink/ink4774.xml"/><Relationship Id="rId47" Type="http://schemas.openxmlformats.org/officeDocument/2006/relationships/image" Target="../media/image4547.png"/><Relationship Id="rId89" Type="http://schemas.openxmlformats.org/officeDocument/2006/relationships/image" Target="../media/image4567.png"/><Relationship Id="rId112" Type="http://schemas.openxmlformats.org/officeDocument/2006/relationships/customXml" Target="../ink/ink4676.xml"/><Relationship Id="rId154" Type="http://schemas.openxmlformats.org/officeDocument/2006/relationships/customXml" Target="../ink/ink4697.xml"/><Relationship Id="rId361" Type="http://schemas.openxmlformats.org/officeDocument/2006/relationships/image" Target="../media/image4702.png"/><Relationship Id="rId196" Type="http://schemas.openxmlformats.org/officeDocument/2006/relationships/customXml" Target="../ink/ink4718.xml"/><Relationship Id="rId417" Type="http://schemas.openxmlformats.org/officeDocument/2006/relationships/image" Target="../media/image4730.png"/><Relationship Id="rId459" Type="http://schemas.openxmlformats.org/officeDocument/2006/relationships/image" Target="../media/image4751.png"/><Relationship Id="rId16" Type="http://schemas.openxmlformats.org/officeDocument/2006/relationships/customXml" Target="../ink/ink4628.xml"/><Relationship Id="rId221" Type="http://schemas.openxmlformats.org/officeDocument/2006/relationships/image" Target="../media/image4632.png"/><Relationship Id="rId263" Type="http://schemas.openxmlformats.org/officeDocument/2006/relationships/image" Target="../media/image4653.png"/><Relationship Id="rId319" Type="http://schemas.openxmlformats.org/officeDocument/2006/relationships/image" Target="../media/image4681.png"/><Relationship Id="rId58" Type="http://schemas.openxmlformats.org/officeDocument/2006/relationships/customXml" Target="../ink/ink4649.xml"/><Relationship Id="rId123" Type="http://schemas.openxmlformats.org/officeDocument/2006/relationships/image" Target="../media/image4584.png"/><Relationship Id="rId330" Type="http://schemas.openxmlformats.org/officeDocument/2006/relationships/customXml" Target="../ink/ink4785.xml"/><Relationship Id="rId165" Type="http://schemas.openxmlformats.org/officeDocument/2006/relationships/image" Target="../media/image4604.png"/><Relationship Id="rId372" Type="http://schemas.openxmlformats.org/officeDocument/2006/relationships/customXml" Target="../ink/ink4806.xml"/><Relationship Id="rId428" Type="http://schemas.openxmlformats.org/officeDocument/2006/relationships/customXml" Target="../ink/ink4834.xml"/><Relationship Id="rId232" Type="http://schemas.openxmlformats.org/officeDocument/2006/relationships/customXml" Target="../ink/ink4736.xml"/><Relationship Id="rId274" Type="http://schemas.openxmlformats.org/officeDocument/2006/relationships/customXml" Target="../ink/ink4757.xml"/><Relationship Id="rId27" Type="http://schemas.openxmlformats.org/officeDocument/2006/relationships/image" Target="../media/image4538.png"/><Relationship Id="rId69" Type="http://schemas.openxmlformats.org/officeDocument/2006/relationships/image" Target="../media/image4558.png"/><Relationship Id="rId134" Type="http://schemas.openxmlformats.org/officeDocument/2006/relationships/customXml" Target="../ink/ink4687.xml"/><Relationship Id="rId80" Type="http://schemas.openxmlformats.org/officeDocument/2006/relationships/customXml" Target="../ink/ink4660.xml"/><Relationship Id="rId176" Type="http://schemas.openxmlformats.org/officeDocument/2006/relationships/customXml" Target="../ink/ink4708.xml"/><Relationship Id="rId341" Type="http://schemas.openxmlformats.org/officeDocument/2006/relationships/image" Target="../media/image4692.png"/><Relationship Id="rId383" Type="http://schemas.openxmlformats.org/officeDocument/2006/relationships/image" Target="../media/image4713.png"/><Relationship Id="rId439" Type="http://schemas.openxmlformats.org/officeDocument/2006/relationships/image" Target="../media/image4741.png"/><Relationship Id="rId201" Type="http://schemas.openxmlformats.org/officeDocument/2006/relationships/image" Target="../media/image4622.png"/><Relationship Id="rId243" Type="http://schemas.openxmlformats.org/officeDocument/2006/relationships/image" Target="../media/image4643.png"/><Relationship Id="rId285" Type="http://schemas.openxmlformats.org/officeDocument/2006/relationships/image" Target="../media/image4664.png"/><Relationship Id="rId450" Type="http://schemas.openxmlformats.org/officeDocument/2006/relationships/customXml" Target="../ink/ink4845.xml"/><Relationship Id="rId38" Type="http://schemas.openxmlformats.org/officeDocument/2006/relationships/customXml" Target="../ink/ink4639.xml"/><Relationship Id="rId103" Type="http://schemas.openxmlformats.org/officeDocument/2006/relationships/image" Target="../media/image4574.png"/><Relationship Id="rId310" Type="http://schemas.openxmlformats.org/officeDocument/2006/relationships/customXml" Target="../ink/ink4775.xml"/><Relationship Id="rId91" Type="http://schemas.openxmlformats.org/officeDocument/2006/relationships/image" Target="../media/image4568.png"/><Relationship Id="rId145" Type="http://schemas.openxmlformats.org/officeDocument/2006/relationships/image" Target="../media/image4595.png"/><Relationship Id="rId187" Type="http://schemas.openxmlformats.org/officeDocument/2006/relationships/image" Target="../media/image4615.png"/><Relationship Id="rId352" Type="http://schemas.openxmlformats.org/officeDocument/2006/relationships/customXml" Target="../ink/ink4796.xml"/><Relationship Id="rId394" Type="http://schemas.openxmlformats.org/officeDocument/2006/relationships/customXml" Target="../ink/ink4817.xml"/><Relationship Id="rId408" Type="http://schemas.openxmlformats.org/officeDocument/2006/relationships/customXml" Target="../ink/ink4824.xml"/><Relationship Id="rId212" Type="http://schemas.openxmlformats.org/officeDocument/2006/relationships/customXml" Target="../ink/ink4726.xml"/><Relationship Id="rId254" Type="http://schemas.openxmlformats.org/officeDocument/2006/relationships/customXml" Target="../ink/ink4747.xml"/><Relationship Id="rId49" Type="http://schemas.openxmlformats.org/officeDocument/2006/relationships/image" Target="../media/image4548.png"/><Relationship Id="rId114" Type="http://schemas.openxmlformats.org/officeDocument/2006/relationships/customXml" Target="../ink/ink4677.xml"/><Relationship Id="rId296" Type="http://schemas.openxmlformats.org/officeDocument/2006/relationships/customXml" Target="../ink/ink4768.xml"/><Relationship Id="rId461" Type="http://schemas.openxmlformats.org/officeDocument/2006/relationships/image" Target="../media/image4752.png"/><Relationship Id="rId60" Type="http://schemas.openxmlformats.org/officeDocument/2006/relationships/customXml" Target="../ink/ink4650.xml"/><Relationship Id="rId156" Type="http://schemas.openxmlformats.org/officeDocument/2006/relationships/customXml" Target="../ink/ink4698.xml"/><Relationship Id="rId198" Type="http://schemas.openxmlformats.org/officeDocument/2006/relationships/customXml" Target="../ink/ink4719.xml"/><Relationship Id="rId321" Type="http://schemas.openxmlformats.org/officeDocument/2006/relationships/image" Target="../media/image4682.png"/><Relationship Id="rId363" Type="http://schemas.openxmlformats.org/officeDocument/2006/relationships/image" Target="../media/image4703.png"/><Relationship Id="rId419" Type="http://schemas.openxmlformats.org/officeDocument/2006/relationships/image" Target="../media/image4731.png"/><Relationship Id="rId223" Type="http://schemas.openxmlformats.org/officeDocument/2006/relationships/image" Target="../media/image4633.png"/><Relationship Id="rId430" Type="http://schemas.openxmlformats.org/officeDocument/2006/relationships/customXml" Target="../ink/ink4835.xml"/><Relationship Id="rId18" Type="http://schemas.openxmlformats.org/officeDocument/2006/relationships/customXml" Target="../ink/ink4629.xml"/><Relationship Id="rId265" Type="http://schemas.openxmlformats.org/officeDocument/2006/relationships/image" Target="../media/image4654.png"/><Relationship Id="rId125" Type="http://schemas.openxmlformats.org/officeDocument/2006/relationships/image" Target="../media/image4585.png"/><Relationship Id="rId167" Type="http://schemas.openxmlformats.org/officeDocument/2006/relationships/image" Target="../media/image4605.png"/><Relationship Id="rId332" Type="http://schemas.openxmlformats.org/officeDocument/2006/relationships/customXml" Target="../ink/ink4786.xml"/><Relationship Id="rId374" Type="http://schemas.openxmlformats.org/officeDocument/2006/relationships/customXml" Target="../ink/ink4807.xml"/><Relationship Id="rId71" Type="http://schemas.openxmlformats.org/officeDocument/2006/relationships/image" Target="../media/image4559.png"/><Relationship Id="rId234" Type="http://schemas.openxmlformats.org/officeDocument/2006/relationships/customXml" Target="../ink/ink4737.xml"/><Relationship Id="rId2" Type="http://schemas.openxmlformats.org/officeDocument/2006/relationships/customXml" Target="../ink/ink4621.xml"/><Relationship Id="rId29" Type="http://schemas.openxmlformats.org/officeDocument/2006/relationships/image" Target="../media/image4539.png"/><Relationship Id="rId276" Type="http://schemas.openxmlformats.org/officeDocument/2006/relationships/customXml" Target="../ink/ink4758.xml"/><Relationship Id="rId441" Type="http://schemas.openxmlformats.org/officeDocument/2006/relationships/image" Target="../media/image4742.png"/><Relationship Id="rId40" Type="http://schemas.openxmlformats.org/officeDocument/2006/relationships/customXml" Target="../ink/ink4640.xml"/><Relationship Id="rId136" Type="http://schemas.openxmlformats.org/officeDocument/2006/relationships/customXml" Target="../ink/ink4688.xml"/><Relationship Id="rId178" Type="http://schemas.openxmlformats.org/officeDocument/2006/relationships/customXml" Target="../ink/ink4709.xml"/><Relationship Id="rId301" Type="http://schemas.openxmlformats.org/officeDocument/2006/relationships/image" Target="../media/image4672.png"/><Relationship Id="rId343" Type="http://schemas.openxmlformats.org/officeDocument/2006/relationships/image" Target="../media/image4693.png"/><Relationship Id="rId61" Type="http://schemas.openxmlformats.org/officeDocument/2006/relationships/image" Target="../media/image4554.png"/><Relationship Id="rId82" Type="http://schemas.openxmlformats.org/officeDocument/2006/relationships/customXml" Target="../ink/ink4661.xml"/><Relationship Id="rId199" Type="http://schemas.openxmlformats.org/officeDocument/2006/relationships/image" Target="../media/image4621.png"/><Relationship Id="rId203" Type="http://schemas.openxmlformats.org/officeDocument/2006/relationships/image" Target="../media/image4623.png"/><Relationship Id="rId385" Type="http://schemas.openxmlformats.org/officeDocument/2006/relationships/image" Target="../media/image4714.png"/><Relationship Id="rId19" Type="http://schemas.openxmlformats.org/officeDocument/2006/relationships/image" Target="../media/image4534.png"/><Relationship Id="rId224" Type="http://schemas.openxmlformats.org/officeDocument/2006/relationships/customXml" Target="../ink/ink4732.xml"/><Relationship Id="rId245" Type="http://schemas.openxmlformats.org/officeDocument/2006/relationships/image" Target="../media/image4644.png"/><Relationship Id="rId266" Type="http://schemas.openxmlformats.org/officeDocument/2006/relationships/customXml" Target="../ink/ink4753.xml"/><Relationship Id="rId287" Type="http://schemas.openxmlformats.org/officeDocument/2006/relationships/image" Target="../media/image4665.png"/><Relationship Id="rId410" Type="http://schemas.openxmlformats.org/officeDocument/2006/relationships/customXml" Target="../ink/ink4825.xml"/><Relationship Id="rId431" Type="http://schemas.openxmlformats.org/officeDocument/2006/relationships/image" Target="../media/image4737.png"/><Relationship Id="rId452" Type="http://schemas.openxmlformats.org/officeDocument/2006/relationships/customXml" Target="../ink/ink4846.xml"/><Relationship Id="rId30" Type="http://schemas.openxmlformats.org/officeDocument/2006/relationships/customXml" Target="../ink/ink4635.xml"/><Relationship Id="rId105" Type="http://schemas.openxmlformats.org/officeDocument/2006/relationships/image" Target="../media/image4575.png"/><Relationship Id="rId126" Type="http://schemas.openxmlformats.org/officeDocument/2006/relationships/customXml" Target="../ink/ink4683.xml"/><Relationship Id="rId147" Type="http://schemas.openxmlformats.org/officeDocument/2006/relationships/image" Target="../media/image4596.png"/><Relationship Id="rId168" Type="http://schemas.openxmlformats.org/officeDocument/2006/relationships/customXml" Target="../ink/ink4704.xml"/><Relationship Id="rId312" Type="http://schemas.openxmlformats.org/officeDocument/2006/relationships/customXml" Target="../ink/ink4776.xml"/><Relationship Id="rId333" Type="http://schemas.openxmlformats.org/officeDocument/2006/relationships/image" Target="../media/image4688.png"/><Relationship Id="rId354" Type="http://schemas.openxmlformats.org/officeDocument/2006/relationships/customXml" Target="../ink/ink4797.xml"/><Relationship Id="rId51" Type="http://schemas.openxmlformats.org/officeDocument/2006/relationships/image" Target="../media/image4549.png"/><Relationship Id="rId72" Type="http://schemas.openxmlformats.org/officeDocument/2006/relationships/customXml" Target="../ink/ink4656.xml"/><Relationship Id="rId93" Type="http://schemas.openxmlformats.org/officeDocument/2006/relationships/image" Target="../media/image4569.png"/><Relationship Id="rId189" Type="http://schemas.openxmlformats.org/officeDocument/2006/relationships/image" Target="../media/image4616.png"/><Relationship Id="rId375" Type="http://schemas.openxmlformats.org/officeDocument/2006/relationships/image" Target="../media/image4709.png"/><Relationship Id="rId396" Type="http://schemas.openxmlformats.org/officeDocument/2006/relationships/customXml" Target="../ink/ink4818.xml"/><Relationship Id="rId3" Type="http://schemas.openxmlformats.org/officeDocument/2006/relationships/image" Target="../media/image4526.png"/><Relationship Id="rId214" Type="http://schemas.openxmlformats.org/officeDocument/2006/relationships/customXml" Target="../ink/ink4727.xml"/><Relationship Id="rId235" Type="http://schemas.openxmlformats.org/officeDocument/2006/relationships/image" Target="../media/image4639.png"/><Relationship Id="rId256" Type="http://schemas.openxmlformats.org/officeDocument/2006/relationships/customXml" Target="../ink/ink4748.xml"/><Relationship Id="rId277" Type="http://schemas.openxmlformats.org/officeDocument/2006/relationships/image" Target="../media/image4660.png"/><Relationship Id="rId298" Type="http://schemas.openxmlformats.org/officeDocument/2006/relationships/customXml" Target="../ink/ink4769.xml"/><Relationship Id="rId400" Type="http://schemas.openxmlformats.org/officeDocument/2006/relationships/customXml" Target="../ink/ink4820.xml"/><Relationship Id="rId421" Type="http://schemas.openxmlformats.org/officeDocument/2006/relationships/image" Target="../media/image4732.png"/><Relationship Id="rId442" Type="http://schemas.openxmlformats.org/officeDocument/2006/relationships/customXml" Target="../ink/ink4841.xml"/><Relationship Id="rId463" Type="http://schemas.openxmlformats.org/officeDocument/2006/relationships/image" Target="../media/image4753.png"/><Relationship Id="rId116" Type="http://schemas.openxmlformats.org/officeDocument/2006/relationships/customXml" Target="../ink/ink4678.xml"/><Relationship Id="rId137" Type="http://schemas.openxmlformats.org/officeDocument/2006/relationships/image" Target="../media/image4591.png"/><Relationship Id="rId158" Type="http://schemas.openxmlformats.org/officeDocument/2006/relationships/customXml" Target="../ink/ink4699.xml"/><Relationship Id="rId302" Type="http://schemas.openxmlformats.org/officeDocument/2006/relationships/customXml" Target="../ink/ink4771.xml"/><Relationship Id="rId323" Type="http://schemas.openxmlformats.org/officeDocument/2006/relationships/image" Target="../media/image4683.png"/><Relationship Id="rId344" Type="http://schemas.openxmlformats.org/officeDocument/2006/relationships/customXml" Target="../ink/ink4792.xml"/><Relationship Id="rId20" Type="http://schemas.openxmlformats.org/officeDocument/2006/relationships/customXml" Target="../ink/ink4630.xml"/><Relationship Id="rId41" Type="http://schemas.openxmlformats.org/officeDocument/2006/relationships/image" Target="../media/image4545.png"/><Relationship Id="rId62" Type="http://schemas.openxmlformats.org/officeDocument/2006/relationships/customXml" Target="../ink/ink4651.xml"/><Relationship Id="rId83" Type="http://schemas.openxmlformats.org/officeDocument/2006/relationships/image" Target="../media/image4062.png"/><Relationship Id="rId179" Type="http://schemas.openxmlformats.org/officeDocument/2006/relationships/image" Target="../media/image4611.png"/><Relationship Id="rId365" Type="http://schemas.openxmlformats.org/officeDocument/2006/relationships/image" Target="../media/image4704.png"/><Relationship Id="rId386" Type="http://schemas.openxmlformats.org/officeDocument/2006/relationships/customXml" Target="../ink/ink4813.xml"/><Relationship Id="rId190" Type="http://schemas.openxmlformats.org/officeDocument/2006/relationships/customXml" Target="../ink/ink4715.xml"/><Relationship Id="rId204" Type="http://schemas.openxmlformats.org/officeDocument/2006/relationships/customXml" Target="../ink/ink4722.xml"/><Relationship Id="rId225" Type="http://schemas.openxmlformats.org/officeDocument/2006/relationships/image" Target="../media/image4634.png"/><Relationship Id="rId246" Type="http://schemas.openxmlformats.org/officeDocument/2006/relationships/customXml" Target="../ink/ink4743.xml"/><Relationship Id="rId267" Type="http://schemas.openxmlformats.org/officeDocument/2006/relationships/image" Target="../media/image4655.png"/><Relationship Id="rId288" Type="http://schemas.openxmlformats.org/officeDocument/2006/relationships/customXml" Target="../ink/ink4764.xml"/><Relationship Id="rId411" Type="http://schemas.openxmlformats.org/officeDocument/2006/relationships/image" Target="../media/image4727.png"/><Relationship Id="rId432" Type="http://schemas.openxmlformats.org/officeDocument/2006/relationships/customXml" Target="../ink/ink4836.xml"/><Relationship Id="rId453" Type="http://schemas.openxmlformats.org/officeDocument/2006/relationships/image" Target="../media/image4748.png"/><Relationship Id="rId106" Type="http://schemas.openxmlformats.org/officeDocument/2006/relationships/customXml" Target="../ink/ink4673.xml"/><Relationship Id="rId127" Type="http://schemas.openxmlformats.org/officeDocument/2006/relationships/image" Target="../media/image4586.png"/><Relationship Id="rId313" Type="http://schemas.openxmlformats.org/officeDocument/2006/relationships/image" Target="../media/image4678.png"/><Relationship Id="rId10" Type="http://schemas.openxmlformats.org/officeDocument/2006/relationships/customXml" Target="../ink/ink4625.xml"/><Relationship Id="rId31" Type="http://schemas.openxmlformats.org/officeDocument/2006/relationships/image" Target="../media/image4540.png"/><Relationship Id="rId52" Type="http://schemas.openxmlformats.org/officeDocument/2006/relationships/customXml" Target="../ink/ink4646.xml"/><Relationship Id="rId73" Type="http://schemas.openxmlformats.org/officeDocument/2006/relationships/image" Target="../media/image4560.png"/><Relationship Id="rId94" Type="http://schemas.openxmlformats.org/officeDocument/2006/relationships/customXml" Target="../ink/ink4667.xml"/><Relationship Id="rId148" Type="http://schemas.openxmlformats.org/officeDocument/2006/relationships/customXml" Target="../ink/ink4694.xml"/><Relationship Id="rId169" Type="http://schemas.openxmlformats.org/officeDocument/2006/relationships/image" Target="../media/image4606.png"/><Relationship Id="rId334" Type="http://schemas.openxmlformats.org/officeDocument/2006/relationships/customXml" Target="../ink/ink4787.xml"/><Relationship Id="rId355" Type="http://schemas.openxmlformats.org/officeDocument/2006/relationships/image" Target="../media/image4699.png"/><Relationship Id="rId376" Type="http://schemas.openxmlformats.org/officeDocument/2006/relationships/customXml" Target="../ink/ink4808.xml"/><Relationship Id="rId397" Type="http://schemas.openxmlformats.org/officeDocument/2006/relationships/image" Target="../media/image4720.png"/><Relationship Id="rId4" Type="http://schemas.openxmlformats.org/officeDocument/2006/relationships/customXml" Target="../ink/ink4622.xml"/><Relationship Id="rId180" Type="http://schemas.openxmlformats.org/officeDocument/2006/relationships/customXml" Target="../ink/ink4710.xml"/><Relationship Id="rId215" Type="http://schemas.openxmlformats.org/officeDocument/2006/relationships/image" Target="../media/image4629.png"/><Relationship Id="rId236" Type="http://schemas.openxmlformats.org/officeDocument/2006/relationships/customXml" Target="../ink/ink4738.xml"/><Relationship Id="rId257" Type="http://schemas.openxmlformats.org/officeDocument/2006/relationships/image" Target="../media/image4650.png"/><Relationship Id="rId278" Type="http://schemas.openxmlformats.org/officeDocument/2006/relationships/customXml" Target="../ink/ink4759.xml"/><Relationship Id="rId401" Type="http://schemas.openxmlformats.org/officeDocument/2006/relationships/image" Target="../media/image4722.png"/><Relationship Id="rId422" Type="http://schemas.openxmlformats.org/officeDocument/2006/relationships/customXml" Target="../ink/ink4831.xml"/><Relationship Id="rId443" Type="http://schemas.openxmlformats.org/officeDocument/2006/relationships/image" Target="../media/image4743.png"/><Relationship Id="rId464" Type="http://schemas.openxmlformats.org/officeDocument/2006/relationships/customXml" Target="../ink/ink4852.xml"/><Relationship Id="rId303" Type="http://schemas.openxmlformats.org/officeDocument/2006/relationships/image" Target="../media/image4673.png"/><Relationship Id="rId42" Type="http://schemas.openxmlformats.org/officeDocument/2006/relationships/customXml" Target="../ink/ink4641.xml"/><Relationship Id="rId84" Type="http://schemas.openxmlformats.org/officeDocument/2006/relationships/customXml" Target="../ink/ink4662.xml"/><Relationship Id="rId138" Type="http://schemas.openxmlformats.org/officeDocument/2006/relationships/customXml" Target="../ink/ink4689.xml"/><Relationship Id="rId345" Type="http://schemas.openxmlformats.org/officeDocument/2006/relationships/image" Target="../media/image4694.png"/><Relationship Id="rId387" Type="http://schemas.openxmlformats.org/officeDocument/2006/relationships/image" Target="../media/image4715.png"/><Relationship Id="rId191" Type="http://schemas.openxmlformats.org/officeDocument/2006/relationships/image" Target="../media/image4617.png"/><Relationship Id="rId205" Type="http://schemas.openxmlformats.org/officeDocument/2006/relationships/image" Target="../media/image4624.png"/><Relationship Id="rId247" Type="http://schemas.openxmlformats.org/officeDocument/2006/relationships/image" Target="../media/image4645.png"/><Relationship Id="rId412" Type="http://schemas.openxmlformats.org/officeDocument/2006/relationships/customXml" Target="../ink/ink4826.xml"/><Relationship Id="rId107" Type="http://schemas.openxmlformats.org/officeDocument/2006/relationships/image" Target="../media/image4576.png"/><Relationship Id="rId289" Type="http://schemas.openxmlformats.org/officeDocument/2006/relationships/image" Target="../media/image4666.png"/><Relationship Id="rId454" Type="http://schemas.openxmlformats.org/officeDocument/2006/relationships/customXml" Target="../ink/ink4847.xml"/><Relationship Id="rId11" Type="http://schemas.openxmlformats.org/officeDocument/2006/relationships/image" Target="../media/image4530.png"/><Relationship Id="rId53" Type="http://schemas.openxmlformats.org/officeDocument/2006/relationships/image" Target="../media/image4550.png"/><Relationship Id="rId149" Type="http://schemas.openxmlformats.org/officeDocument/2006/relationships/image" Target="../media/image4597.png"/><Relationship Id="rId314" Type="http://schemas.openxmlformats.org/officeDocument/2006/relationships/customXml" Target="../ink/ink4777.xml"/><Relationship Id="rId356" Type="http://schemas.openxmlformats.org/officeDocument/2006/relationships/customXml" Target="../ink/ink4798.xml"/><Relationship Id="rId398" Type="http://schemas.openxmlformats.org/officeDocument/2006/relationships/customXml" Target="../ink/ink4819.xml"/><Relationship Id="rId95" Type="http://schemas.openxmlformats.org/officeDocument/2006/relationships/image" Target="../media/image4570.png"/><Relationship Id="rId160" Type="http://schemas.openxmlformats.org/officeDocument/2006/relationships/customXml" Target="../ink/ink4700.xml"/><Relationship Id="rId216" Type="http://schemas.openxmlformats.org/officeDocument/2006/relationships/customXml" Target="../ink/ink4728.xml"/><Relationship Id="rId423" Type="http://schemas.openxmlformats.org/officeDocument/2006/relationships/image" Target="../media/image4733.png"/><Relationship Id="rId258" Type="http://schemas.openxmlformats.org/officeDocument/2006/relationships/customXml" Target="../ink/ink4749.xml"/><Relationship Id="rId465" Type="http://schemas.openxmlformats.org/officeDocument/2006/relationships/image" Target="../media/image4754.png"/><Relationship Id="rId22" Type="http://schemas.openxmlformats.org/officeDocument/2006/relationships/customXml" Target="../ink/ink4631.xml"/><Relationship Id="rId64" Type="http://schemas.openxmlformats.org/officeDocument/2006/relationships/customXml" Target="../ink/ink4652.xml"/><Relationship Id="rId118" Type="http://schemas.openxmlformats.org/officeDocument/2006/relationships/customXml" Target="../ink/ink4679.xml"/><Relationship Id="rId325" Type="http://schemas.openxmlformats.org/officeDocument/2006/relationships/image" Target="../media/image4684.png"/><Relationship Id="rId367" Type="http://schemas.openxmlformats.org/officeDocument/2006/relationships/image" Target="../media/image4705.png"/><Relationship Id="rId171" Type="http://schemas.openxmlformats.org/officeDocument/2006/relationships/image" Target="../media/image4607.png"/><Relationship Id="rId227" Type="http://schemas.openxmlformats.org/officeDocument/2006/relationships/image" Target="../media/image4635.png"/><Relationship Id="rId269" Type="http://schemas.openxmlformats.org/officeDocument/2006/relationships/image" Target="../media/image4656.png"/><Relationship Id="rId434" Type="http://schemas.openxmlformats.org/officeDocument/2006/relationships/customXml" Target="../ink/ink4837.xml"/><Relationship Id="rId33" Type="http://schemas.openxmlformats.org/officeDocument/2006/relationships/image" Target="../media/image4541.png"/><Relationship Id="rId129" Type="http://schemas.openxmlformats.org/officeDocument/2006/relationships/image" Target="../media/image4587.png"/><Relationship Id="rId280" Type="http://schemas.openxmlformats.org/officeDocument/2006/relationships/customXml" Target="../ink/ink4760.xml"/><Relationship Id="rId336" Type="http://schemas.openxmlformats.org/officeDocument/2006/relationships/customXml" Target="../ink/ink4788.xml"/><Relationship Id="rId75" Type="http://schemas.openxmlformats.org/officeDocument/2006/relationships/image" Target="../media/image4561.png"/><Relationship Id="rId140" Type="http://schemas.openxmlformats.org/officeDocument/2006/relationships/customXml" Target="../ink/ink4690.xml"/><Relationship Id="rId182" Type="http://schemas.openxmlformats.org/officeDocument/2006/relationships/customXml" Target="../ink/ink4711.xml"/><Relationship Id="rId378" Type="http://schemas.openxmlformats.org/officeDocument/2006/relationships/customXml" Target="../ink/ink4809.xml"/><Relationship Id="rId403" Type="http://schemas.openxmlformats.org/officeDocument/2006/relationships/image" Target="../media/image4723.png"/><Relationship Id="rId6" Type="http://schemas.openxmlformats.org/officeDocument/2006/relationships/customXml" Target="../ink/ink4623.xml"/><Relationship Id="rId238" Type="http://schemas.openxmlformats.org/officeDocument/2006/relationships/customXml" Target="../ink/ink4739.xml"/><Relationship Id="rId445" Type="http://schemas.openxmlformats.org/officeDocument/2006/relationships/image" Target="../media/image4744.png"/><Relationship Id="rId291" Type="http://schemas.openxmlformats.org/officeDocument/2006/relationships/image" Target="../media/image4667.png"/><Relationship Id="rId305" Type="http://schemas.openxmlformats.org/officeDocument/2006/relationships/image" Target="../media/image4674.png"/><Relationship Id="rId347" Type="http://schemas.openxmlformats.org/officeDocument/2006/relationships/image" Target="../media/image4695.png"/><Relationship Id="rId44" Type="http://schemas.openxmlformats.org/officeDocument/2006/relationships/customXml" Target="../ink/ink4642.xml"/><Relationship Id="rId86" Type="http://schemas.openxmlformats.org/officeDocument/2006/relationships/customXml" Target="../ink/ink4663.xml"/><Relationship Id="rId151" Type="http://schemas.openxmlformats.org/officeDocument/2006/relationships/image" Target="../media/image1633.png"/><Relationship Id="rId389" Type="http://schemas.openxmlformats.org/officeDocument/2006/relationships/image" Target="../media/image4716.png"/><Relationship Id="rId193" Type="http://schemas.openxmlformats.org/officeDocument/2006/relationships/image" Target="../media/image4618.png"/><Relationship Id="rId207" Type="http://schemas.openxmlformats.org/officeDocument/2006/relationships/image" Target="../media/image4625.png"/><Relationship Id="rId249" Type="http://schemas.openxmlformats.org/officeDocument/2006/relationships/image" Target="../media/image4646.png"/><Relationship Id="rId414" Type="http://schemas.openxmlformats.org/officeDocument/2006/relationships/customXml" Target="../ink/ink4827.xml"/><Relationship Id="rId456" Type="http://schemas.openxmlformats.org/officeDocument/2006/relationships/customXml" Target="../ink/ink4848.xml"/><Relationship Id="rId13" Type="http://schemas.openxmlformats.org/officeDocument/2006/relationships/image" Target="../media/image4531.png"/><Relationship Id="rId109" Type="http://schemas.openxmlformats.org/officeDocument/2006/relationships/image" Target="../media/image4577.png"/><Relationship Id="rId260" Type="http://schemas.openxmlformats.org/officeDocument/2006/relationships/customXml" Target="../ink/ink4750.xml"/><Relationship Id="rId316" Type="http://schemas.openxmlformats.org/officeDocument/2006/relationships/customXml" Target="../ink/ink4778.xml"/><Relationship Id="rId55" Type="http://schemas.openxmlformats.org/officeDocument/2006/relationships/image" Target="../media/image4551.png"/><Relationship Id="rId97" Type="http://schemas.openxmlformats.org/officeDocument/2006/relationships/image" Target="../media/image4571.png"/><Relationship Id="rId120" Type="http://schemas.openxmlformats.org/officeDocument/2006/relationships/customXml" Target="../ink/ink4680.xml"/><Relationship Id="rId358" Type="http://schemas.openxmlformats.org/officeDocument/2006/relationships/customXml" Target="../ink/ink4799.xml"/><Relationship Id="rId162" Type="http://schemas.openxmlformats.org/officeDocument/2006/relationships/customXml" Target="../ink/ink4701.xml"/><Relationship Id="rId218" Type="http://schemas.openxmlformats.org/officeDocument/2006/relationships/customXml" Target="../ink/ink4729.xml"/><Relationship Id="rId425" Type="http://schemas.openxmlformats.org/officeDocument/2006/relationships/image" Target="../media/image4734.png"/><Relationship Id="rId467" Type="http://schemas.openxmlformats.org/officeDocument/2006/relationships/image" Target="../media/image4755.png"/><Relationship Id="rId271" Type="http://schemas.openxmlformats.org/officeDocument/2006/relationships/image" Target="../media/image4657.png"/><Relationship Id="rId24" Type="http://schemas.openxmlformats.org/officeDocument/2006/relationships/customXml" Target="../ink/ink4632.xml"/><Relationship Id="rId66" Type="http://schemas.openxmlformats.org/officeDocument/2006/relationships/customXml" Target="../ink/ink4653.xml"/><Relationship Id="rId131" Type="http://schemas.openxmlformats.org/officeDocument/2006/relationships/image" Target="../media/image4588.png"/><Relationship Id="rId327" Type="http://schemas.openxmlformats.org/officeDocument/2006/relationships/image" Target="../media/image4685.png"/><Relationship Id="rId369" Type="http://schemas.openxmlformats.org/officeDocument/2006/relationships/image" Target="../media/image4706.png"/><Relationship Id="rId173" Type="http://schemas.openxmlformats.org/officeDocument/2006/relationships/image" Target="../media/image4608.png"/><Relationship Id="rId229" Type="http://schemas.openxmlformats.org/officeDocument/2006/relationships/image" Target="../media/image4636.png"/><Relationship Id="rId380" Type="http://schemas.openxmlformats.org/officeDocument/2006/relationships/customXml" Target="../ink/ink4810.xml"/><Relationship Id="rId436" Type="http://schemas.openxmlformats.org/officeDocument/2006/relationships/customXml" Target="../ink/ink4838.xml"/><Relationship Id="rId240" Type="http://schemas.openxmlformats.org/officeDocument/2006/relationships/customXml" Target="../ink/ink4740.xml"/><Relationship Id="rId35" Type="http://schemas.openxmlformats.org/officeDocument/2006/relationships/image" Target="../media/image4542.png"/><Relationship Id="rId77" Type="http://schemas.openxmlformats.org/officeDocument/2006/relationships/image" Target="../media/image4562.png"/><Relationship Id="rId100" Type="http://schemas.openxmlformats.org/officeDocument/2006/relationships/customXml" Target="../ink/ink4670.xml"/><Relationship Id="rId282" Type="http://schemas.openxmlformats.org/officeDocument/2006/relationships/customXml" Target="../ink/ink4761.xml"/><Relationship Id="rId338" Type="http://schemas.openxmlformats.org/officeDocument/2006/relationships/customXml" Target="../ink/ink4789.xml"/><Relationship Id="rId8" Type="http://schemas.openxmlformats.org/officeDocument/2006/relationships/customXml" Target="../ink/ink4624.xml"/><Relationship Id="rId142" Type="http://schemas.openxmlformats.org/officeDocument/2006/relationships/customXml" Target="../ink/ink4691.xml"/><Relationship Id="rId184" Type="http://schemas.openxmlformats.org/officeDocument/2006/relationships/customXml" Target="../ink/ink4712.xml"/><Relationship Id="rId391" Type="http://schemas.openxmlformats.org/officeDocument/2006/relationships/image" Target="../media/image4717.png"/><Relationship Id="rId405" Type="http://schemas.openxmlformats.org/officeDocument/2006/relationships/image" Target="../media/image4724.png"/><Relationship Id="rId447" Type="http://schemas.openxmlformats.org/officeDocument/2006/relationships/image" Target="../media/image4745.png"/><Relationship Id="rId251" Type="http://schemas.openxmlformats.org/officeDocument/2006/relationships/image" Target="../media/image4647.png"/><Relationship Id="rId46" Type="http://schemas.openxmlformats.org/officeDocument/2006/relationships/customXml" Target="../ink/ink4643.xml"/><Relationship Id="rId293" Type="http://schemas.openxmlformats.org/officeDocument/2006/relationships/image" Target="../media/image4668.png"/><Relationship Id="rId307" Type="http://schemas.openxmlformats.org/officeDocument/2006/relationships/image" Target="../media/image4675.png"/><Relationship Id="rId349" Type="http://schemas.openxmlformats.org/officeDocument/2006/relationships/image" Target="../media/image4696.png"/><Relationship Id="rId88" Type="http://schemas.openxmlformats.org/officeDocument/2006/relationships/customXml" Target="../ink/ink4664.xml"/><Relationship Id="rId111" Type="http://schemas.openxmlformats.org/officeDocument/2006/relationships/image" Target="../media/image4578.png"/><Relationship Id="rId153" Type="http://schemas.openxmlformats.org/officeDocument/2006/relationships/image" Target="../media/image4598.png"/><Relationship Id="rId195" Type="http://schemas.openxmlformats.org/officeDocument/2006/relationships/image" Target="../media/image4619.png"/><Relationship Id="rId209" Type="http://schemas.openxmlformats.org/officeDocument/2006/relationships/image" Target="../media/image4626.png"/><Relationship Id="rId360" Type="http://schemas.openxmlformats.org/officeDocument/2006/relationships/customXml" Target="../ink/ink4800.xml"/><Relationship Id="rId416" Type="http://schemas.openxmlformats.org/officeDocument/2006/relationships/customXml" Target="../ink/ink4828.xml"/><Relationship Id="rId220" Type="http://schemas.openxmlformats.org/officeDocument/2006/relationships/customXml" Target="../ink/ink4730.xml"/><Relationship Id="rId458" Type="http://schemas.openxmlformats.org/officeDocument/2006/relationships/customXml" Target="../ink/ink4849.xml"/><Relationship Id="rId15" Type="http://schemas.openxmlformats.org/officeDocument/2006/relationships/image" Target="../media/image4532.png"/><Relationship Id="rId57" Type="http://schemas.openxmlformats.org/officeDocument/2006/relationships/image" Target="../media/image4552.png"/><Relationship Id="rId262" Type="http://schemas.openxmlformats.org/officeDocument/2006/relationships/customXml" Target="../ink/ink4751.xml"/><Relationship Id="rId318" Type="http://schemas.openxmlformats.org/officeDocument/2006/relationships/customXml" Target="../ink/ink4779.xml"/><Relationship Id="rId99" Type="http://schemas.openxmlformats.org/officeDocument/2006/relationships/image" Target="../media/image4572.png"/><Relationship Id="rId122" Type="http://schemas.openxmlformats.org/officeDocument/2006/relationships/customXml" Target="../ink/ink4681.xml"/><Relationship Id="rId164" Type="http://schemas.openxmlformats.org/officeDocument/2006/relationships/customXml" Target="../ink/ink4702.xml"/><Relationship Id="rId371" Type="http://schemas.openxmlformats.org/officeDocument/2006/relationships/image" Target="../media/image4707.png"/><Relationship Id="rId427" Type="http://schemas.openxmlformats.org/officeDocument/2006/relationships/image" Target="../media/image4735.png"/><Relationship Id="rId26" Type="http://schemas.openxmlformats.org/officeDocument/2006/relationships/customXml" Target="../ink/ink4633.xml"/><Relationship Id="rId231" Type="http://schemas.openxmlformats.org/officeDocument/2006/relationships/image" Target="../media/image4637.png"/><Relationship Id="rId273" Type="http://schemas.openxmlformats.org/officeDocument/2006/relationships/image" Target="../media/image4658.png"/><Relationship Id="rId329" Type="http://schemas.openxmlformats.org/officeDocument/2006/relationships/image" Target="../media/image4686.png"/><Relationship Id="rId68" Type="http://schemas.openxmlformats.org/officeDocument/2006/relationships/customXml" Target="../ink/ink4654.xml"/><Relationship Id="rId133" Type="http://schemas.openxmlformats.org/officeDocument/2006/relationships/image" Target="../media/image4589.png"/><Relationship Id="rId175" Type="http://schemas.openxmlformats.org/officeDocument/2006/relationships/image" Target="../media/image4609.png"/><Relationship Id="rId340" Type="http://schemas.openxmlformats.org/officeDocument/2006/relationships/customXml" Target="../ink/ink4790.xml"/><Relationship Id="rId200" Type="http://schemas.openxmlformats.org/officeDocument/2006/relationships/customXml" Target="../ink/ink4720.xml"/><Relationship Id="rId382" Type="http://schemas.openxmlformats.org/officeDocument/2006/relationships/customXml" Target="../ink/ink4811.xml"/><Relationship Id="rId438" Type="http://schemas.openxmlformats.org/officeDocument/2006/relationships/customXml" Target="../ink/ink4839.xml"/><Relationship Id="rId242" Type="http://schemas.openxmlformats.org/officeDocument/2006/relationships/customXml" Target="../ink/ink4741.xml"/><Relationship Id="rId284" Type="http://schemas.openxmlformats.org/officeDocument/2006/relationships/customXml" Target="../ink/ink4762.xml"/><Relationship Id="rId37" Type="http://schemas.openxmlformats.org/officeDocument/2006/relationships/image" Target="../media/image4543.png"/><Relationship Id="rId79" Type="http://schemas.openxmlformats.org/officeDocument/2006/relationships/image" Target="../media/image4563.png"/><Relationship Id="rId102" Type="http://schemas.openxmlformats.org/officeDocument/2006/relationships/customXml" Target="../ink/ink4671.xml"/><Relationship Id="rId144" Type="http://schemas.openxmlformats.org/officeDocument/2006/relationships/customXml" Target="../ink/ink4692.xml"/><Relationship Id="rId90" Type="http://schemas.openxmlformats.org/officeDocument/2006/relationships/customXml" Target="../ink/ink4665.xml"/><Relationship Id="rId186" Type="http://schemas.openxmlformats.org/officeDocument/2006/relationships/customXml" Target="../ink/ink4713.xml"/><Relationship Id="rId351" Type="http://schemas.openxmlformats.org/officeDocument/2006/relationships/image" Target="../media/image4697.png"/><Relationship Id="rId393" Type="http://schemas.openxmlformats.org/officeDocument/2006/relationships/image" Target="../media/image4718.png"/><Relationship Id="rId407" Type="http://schemas.openxmlformats.org/officeDocument/2006/relationships/image" Target="../media/image4725.png"/><Relationship Id="rId449" Type="http://schemas.openxmlformats.org/officeDocument/2006/relationships/image" Target="../media/image4746.png"/><Relationship Id="rId211" Type="http://schemas.openxmlformats.org/officeDocument/2006/relationships/image" Target="../media/image4627.png"/><Relationship Id="rId253" Type="http://schemas.openxmlformats.org/officeDocument/2006/relationships/image" Target="../media/image4648.png"/><Relationship Id="rId295" Type="http://schemas.openxmlformats.org/officeDocument/2006/relationships/image" Target="../media/image4669.png"/><Relationship Id="rId309" Type="http://schemas.openxmlformats.org/officeDocument/2006/relationships/image" Target="../media/image4676.png"/><Relationship Id="rId460" Type="http://schemas.openxmlformats.org/officeDocument/2006/relationships/customXml" Target="../ink/ink4850.xml"/><Relationship Id="rId48" Type="http://schemas.openxmlformats.org/officeDocument/2006/relationships/customXml" Target="../ink/ink4644.xml"/><Relationship Id="rId113" Type="http://schemas.openxmlformats.org/officeDocument/2006/relationships/image" Target="../media/image4579.png"/><Relationship Id="rId320" Type="http://schemas.openxmlformats.org/officeDocument/2006/relationships/customXml" Target="../ink/ink4780.xml"/><Relationship Id="rId155" Type="http://schemas.openxmlformats.org/officeDocument/2006/relationships/image" Target="../media/image4599.png"/><Relationship Id="rId197" Type="http://schemas.openxmlformats.org/officeDocument/2006/relationships/image" Target="../media/image4620.png"/><Relationship Id="rId362" Type="http://schemas.openxmlformats.org/officeDocument/2006/relationships/customXml" Target="../ink/ink4801.xml"/><Relationship Id="rId418" Type="http://schemas.openxmlformats.org/officeDocument/2006/relationships/customXml" Target="../ink/ink4829.xml"/><Relationship Id="rId222" Type="http://schemas.openxmlformats.org/officeDocument/2006/relationships/customXml" Target="../ink/ink4731.xml"/><Relationship Id="rId264" Type="http://schemas.openxmlformats.org/officeDocument/2006/relationships/customXml" Target="../ink/ink4752.xml"/><Relationship Id="rId17" Type="http://schemas.openxmlformats.org/officeDocument/2006/relationships/image" Target="../media/image4533.png"/><Relationship Id="rId59" Type="http://schemas.openxmlformats.org/officeDocument/2006/relationships/image" Target="../media/image4553.png"/><Relationship Id="rId124" Type="http://schemas.openxmlformats.org/officeDocument/2006/relationships/customXml" Target="../ink/ink4682.xml"/><Relationship Id="rId70" Type="http://schemas.openxmlformats.org/officeDocument/2006/relationships/customXml" Target="../ink/ink4655.xml"/><Relationship Id="rId166" Type="http://schemas.openxmlformats.org/officeDocument/2006/relationships/customXml" Target="../ink/ink4703.xml"/><Relationship Id="rId331" Type="http://schemas.openxmlformats.org/officeDocument/2006/relationships/image" Target="../media/image4687.png"/><Relationship Id="rId373" Type="http://schemas.openxmlformats.org/officeDocument/2006/relationships/image" Target="../media/image4708.png"/><Relationship Id="rId429" Type="http://schemas.openxmlformats.org/officeDocument/2006/relationships/image" Target="../media/image4736.png"/><Relationship Id="rId1" Type="http://schemas.openxmlformats.org/officeDocument/2006/relationships/slideLayout" Target="../slideLayouts/slideLayout7.xml"/><Relationship Id="rId233" Type="http://schemas.openxmlformats.org/officeDocument/2006/relationships/image" Target="../media/image4638.png"/><Relationship Id="rId440" Type="http://schemas.openxmlformats.org/officeDocument/2006/relationships/customXml" Target="../ink/ink4840.xml"/><Relationship Id="rId28" Type="http://schemas.openxmlformats.org/officeDocument/2006/relationships/customXml" Target="../ink/ink4634.xml"/><Relationship Id="rId275" Type="http://schemas.openxmlformats.org/officeDocument/2006/relationships/image" Target="../media/image4659.png"/><Relationship Id="rId300" Type="http://schemas.openxmlformats.org/officeDocument/2006/relationships/customXml" Target="../ink/ink4770.xml"/><Relationship Id="rId81" Type="http://schemas.openxmlformats.org/officeDocument/2006/relationships/image" Target="../media/image4564.png"/><Relationship Id="rId135" Type="http://schemas.openxmlformats.org/officeDocument/2006/relationships/image" Target="../media/image4590.png"/><Relationship Id="rId177" Type="http://schemas.openxmlformats.org/officeDocument/2006/relationships/image" Target="../media/image4610.png"/><Relationship Id="rId342" Type="http://schemas.openxmlformats.org/officeDocument/2006/relationships/customXml" Target="../ink/ink4791.xml"/><Relationship Id="rId384" Type="http://schemas.openxmlformats.org/officeDocument/2006/relationships/customXml" Target="../ink/ink4812.xml"/><Relationship Id="rId202" Type="http://schemas.openxmlformats.org/officeDocument/2006/relationships/customXml" Target="../ink/ink4721.xml"/><Relationship Id="rId244" Type="http://schemas.openxmlformats.org/officeDocument/2006/relationships/customXml" Target="../ink/ink4742.xml"/><Relationship Id="rId39" Type="http://schemas.openxmlformats.org/officeDocument/2006/relationships/image" Target="../media/image4544.png"/><Relationship Id="rId286" Type="http://schemas.openxmlformats.org/officeDocument/2006/relationships/customXml" Target="../ink/ink4763.xml"/><Relationship Id="rId451" Type="http://schemas.openxmlformats.org/officeDocument/2006/relationships/image" Target="../media/image4747.png"/><Relationship Id="rId50" Type="http://schemas.openxmlformats.org/officeDocument/2006/relationships/customXml" Target="../ink/ink4645.xml"/><Relationship Id="rId104" Type="http://schemas.openxmlformats.org/officeDocument/2006/relationships/customXml" Target="../ink/ink4672.xml"/><Relationship Id="rId146" Type="http://schemas.openxmlformats.org/officeDocument/2006/relationships/customXml" Target="../ink/ink4693.xml"/><Relationship Id="rId188" Type="http://schemas.openxmlformats.org/officeDocument/2006/relationships/customXml" Target="../ink/ink4714.xml"/><Relationship Id="rId311" Type="http://schemas.openxmlformats.org/officeDocument/2006/relationships/image" Target="../media/image4677.png"/><Relationship Id="rId353" Type="http://schemas.openxmlformats.org/officeDocument/2006/relationships/image" Target="../media/image4698.png"/><Relationship Id="rId395" Type="http://schemas.openxmlformats.org/officeDocument/2006/relationships/image" Target="../media/image4719.png"/><Relationship Id="rId409" Type="http://schemas.openxmlformats.org/officeDocument/2006/relationships/image" Target="../media/image4726.png"/><Relationship Id="rId92" Type="http://schemas.openxmlformats.org/officeDocument/2006/relationships/customXml" Target="../ink/ink4666.xml"/><Relationship Id="rId213" Type="http://schemas.openxmlformats.org/officeDocument/2006/relationships/image" Target="../media/image4628.png"/><Relationship Id="rId420" Type="http://schemas.openxmlformats.org/officeDocument/2006/relationships/customXml" Target="../ink/ink4830.xml"/><Relationship Id="rId255" Type="http://schemas.openxmlformats.org/officeDocument/2006/relationships/image" Target="../media/image4649.png"/><Relationship Id="rId297" Type="http://schemas.openxmlformats.org/officeDocument/2006/relationships/image" Target="../media/image4670.png"/><Relationship Id="rId462" Type="http://schemas.openxmlformats.org/officeDocument/2006/relationships/customXml" Target="../ink/ink4851.xml"/><Relationship Id="rId115" Type="http://schemas.openxmlformats.org/officeDocument/2006/relationships/image" Target="../media/image4580.png"/><Relationship Id="rId157" Type="http://schemas.openxmlformats.org/officeDocument/2006/relationships/image" Target="../media/image4600.png"/><Relationship Id="rId322" Type="http://schemas.openxmlformats.org/officeDocument/2006/relationships/customXml" Target="../ink/ink4781.xml"/><Relationship Id="rId364" Type="http://schemas.openxmlformats.org/officeDocument/2006/relationships/customXml" Target="../ink/ink480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8" Type="http://schemas.openxmlformats.org/officeDocument/2006/relationships/hyperlink" Target="https://en.wikipedia.org/wiki/Extremely_high_frequency" TargetMode="External"/><Relationship Id="rId13" Type="http://schemas.openxmlformats.org/officeDocument/2006/relationships/hyperlink" Target="https://en.wikipedia.org/wiki/Medium_frequency" TargetMode="External"/><Relationship Id="rId18" Type="http://schemas.openxmlformats.org/officeDocument/2006/relationships/hyperlink" Target="https://en.wikipedia.org/wiki/Super-low_frequency" TargetMode="External"/><Relationship Id="rId3" Type="http://schemas.openxmlformats.org/officeDocument/2006/relationships/hyperlink" Target="https://en.wikipedia.org/wiki/Gamma_ray" TargetMode="External"/><Relationship Id="rId7" Type="http://schemas.openxmlformats.org/officeDocument/2006/relationships/hyperlink" Target="https://en.wikipedia.org/wiki/Infrared" TargetMode="External"/><Relationship Id="rId12" Type="http://schemas.openxmlformats.org/officeDocument/2006/relationships/hyperlink" Target="https://en.wikipedia.org/wiki/High_frequency" TargetMode="External"/><Relationship Id="rId17" Type="http://schemas.openxmlformats.org/officeDocument/2006/relationships/hyperlink" Target="https://en.wikipedia.org/wiki/Ultra-low_frequency" TargetMode="External"/><Relationship Id="rId2" Type="http://schemas.openxmlformats.org/officeDocument/2006/relationships/image" Target="../media/image11.png"/><Relationship Id="rId16" Type="http://schemas.openxmlformats.org/officeDocument/2006/relationships/hyperlink" Target="https://en.wikipedia.org/wiki/Voice_frequency" TargetMode="External"/><Relationship Id="rId1" Type="http://schemas.openxmlformats.org/officeDocument/2006/relationships/slideLayout" Target="../slideLayouts/slideLayout7.xml"/><Relationship Id="rId6" Type="http://schemas.openxmlformats.org/officeDocument/2006/relationships/hyperlink" Target="https://en.wikipedia.org/wiki/Visible_light" TargetMode="External"/><Relationship Id="rId11" Type="http://schemas.openxmlformats.org/officeDocument/2006/relationships/hyperlink" Target="https://en.wikipedia.org/wiki/Very_high_frequency" TargetMode="External"/><Relationship Id="rId5" Type="http://schemas.openxmlformats.org/officeDocument/2006/relationships/hyperlink" Target="https://en.wikipedia.org/wiki/Ultraviolet" TargetMode="External"/><Relationship Id="rId15" Type="http://schemas.openxmlformats.org/officeDocument/2006/relationships/hyperlink" Target="https://en.wikipedia.org/wiki/Very_low_frequency" TargetMode="External"/><Relationship Id="rId10" Type="http://schemas.openxmlformats.org/officeDocument/2006/relationships/hyperlink" Target="https://en.wikipedia.org/wiki/Ultrahigh_frequency" TargetMode="External"/><Relationship Id="rId19" Type="http://schemas.openxmlformats.org/officeDocument/2006/relationships/hyperlink" Target="https://en.wikipedia.org/wiki/Extremely_low_frequency" TargetMode="External"/><Relationship Id="rId4" Type="http://schemas.openxmlformats.org/officeDocument/2006/relationships/hyperlink" Target="https://en.wikipedia.org/wiki/X-ray" TargetMode="External"/><Relationship Id="rId9" Type="http://schemas.openxmlformats.org/officeDocument/2006/relationships/hyperlink" Target="https://en.wikipedia.org/wiki/Super-high_frequency" TargetMode="External"/><Relationship Id="rId14" Type="http://schemas.openxmlformats.org/officeDocument/2006/relationships/hyperlink" Target="https://en.wikipedia.org/wiki/Low_frequency" TargetMode="External"/></Relationships>
</file>

<file path=ppt/slides/_rels/slide60.xml.rels><?xml version="1.0" encoding="UTF-8" standalone="yes"?>
<Relationships xmlns="http://schemas.openxmlformats.org/package/2006/relationships"><Relationship Id="rId8" Type="http://schemas.openxmlformats.org/officeDocument/2006/relationships/image" Target="../media/image3721.wmf"/><Relationship Id="rId3" Type="http://schemas.openxmlformats.org/officeDocument/2006/relationships/oleObject" Target="../embeddings/oleObject40.bin"/><Relationship Id="rId7" Type="http://schemas.openxmlformats.org/officeDocument/2006/relationships/oleObject" Target="../embeddings/oleObject42.bin"/><Relationship Id="rId2" Type="http://schemas.openxmlformats.org/officeDocument/2006/relationships/slideLayout" Target="../slideLayouts/slideLayout7.xml"/><Relationship Id="rId1" Type="http://schemas.openxmlformats.org/officeDocument/2006/relationships/vmlDrawing" Target="../drawings/vmlDrawing21.vml"/><Relationship Id="rId6" Type="http://schemas.openxmlformats.org/officeDocument/2006/relationships/image" Target="../media/image3720.wmf"/><Relationship Id="rId5" Type="http://schemas.openxmlformats.org/officeDocument/2006/relationships/oleObject" Target="../embeddings/oleObject41.bin"/><Relationship Id="rId4" Type="http://schemas.openxmlformats.org/officeDocument/2006/relationships/image" Target="../media/image3719.wmf"/></Relationships>
</file>

<file path=ppt/slides/_rels/slide61.xml.rels><?xml version="1.0" encoding="UTF-8" standalone="yes"?>
<Relationships xmlns="http://schemas.openxmlformats.org/package/2006/relationships"><Relationship Id="rId8" Type="http://schemas.openxmlformats.org/officeDocument/2006/relationships/image" Target="../media/image3723.wmf"/><Relationship Id="rId3" Type="http://schemas.openxmlformats.org/officeDocument/2006/relationships/oleObject" Target="../embeddings/oleObject43.bin"/><Relationship Id="rId7" Type="http://schemas.openxmlformats.org/officeDocument/2006/relationships/oleObject" Target="../embeddings/oleObject45.bin"/><Relationship Id="rId2" Type="http://schemas.openxmlformats.org/officeDocument/2006/relationships/slideLayout" Target="../slideLayouts/slideLayout7.xml"/><Relationship Id="rId1" Type="http://schemas.openxmlformats.org/officeDocument/2006/relationships/vmlDrawing" Target="../drawings/vmlDrawing22.vml"/><Relationship Id="rId6" Type="http://schemas.openxmlformats.org/officeDocument/2006/relationships/image" Target="../media/image3722.wmf"/><Relationship Id="rId5" Type="http://schemas.openxmlformats.org/officeDocument/2006/relationships/oleObject" Target="../embeddings/oleObject44.bin"/><Relationship Id="rId4" Type="http://schemas.openxmlformats.org/officeDocument/2006/relationships/image" Target="../media/image3720.wmf"/></Relationships>
</file>

<file path=ppt/slides/_rels/slide62.xml.rels><?xml version="1.0" encoding="UTF-8" standalone="yes"?>
<Relationships xmlns="http://schemas.openxmlformats.org/package/2006/relationships"><Relationship Id="rId3" Type="http://schemas.openxmlformats.org/officeDocument/2006/relationships/oleObject" Target="../embeddings/oleObject46.bin"/><Relationship Id="rId2" Type="http://schemas.openxmlformats.org/officeDocument/2006/relationships/slideLayout" Target="../slideLayouts/slideLayout7.xml"/><Relationship Id="rId1" Type="http://schemas.openxmlformats.org/officeDocument/2006/relationships/vmlDrawing" Target="../drawings/vmlDrawing23.vml"/><Relationship Id="rId4" Type="http://schemas.openxmlformats.org/officeDocument/2006/relationships/image" Target="../media/image3724.wmf"/></Relationships>
</file>

<file path=ppt/slides/_rels/slide63.xml.rels><?xml version="1.0" encoding="UTF-8" standalone="yes"?>
<Relationships xmlns="http://schemas.openxmlformats.org/package/2006/relationships"><Relationship Id="rId3" Type="http://schemas.openxmlformats.org/officeDocument/2006/relationships/image" Target="../media/image4757.png"/><Relationship Id="rId2" Type="http://schemas.openxmlformats.org/officeDocument/2006/relationships/image" Target="../media/image4756.png"/><Relationship Id="rId1" Type="http://schemas.openxmlformats.org/officeDocument/2006/relationships/slideLayout" Target="../slideLayouts/slideLayout7.xml"/><Relationship Id="rId5" Type="http://schemas.openxmlformats.org/officeDocument/2006/relationships/image" Target="../media/image4759.png"/><Relationship Id="rId4" Type="http://schemas.openxmlformats.org/officeDocument/2006/relationships/image" Target="../media/image4758.png"/></Relationships>
</file>

<file path=ppt/slides/_rels/slide64.xml.rels><?xml version="1.0" encoding="UTF-8" standalone="yes"?>
<Relationships xmlns="http://schemas.openxmlformats.org/package/2006/relationships"><Relationship Id="rId3" Type="http://schemas.openxmlformats.org/officeDocument/2006/relationships/oleObject" Target="../embeddings/oleObject47.bin"/><Relationship Id="rId2" Type="http://schemas.openxmlformats.org/officeDocument/2006/relationships/slideLayout" Target="../slideLayouts/slideLayout7.xml"/><Relationship Id="rId1" Type="http://schemas.openxmlformats.org/officeDocument/2006/relationships/vmlDrawing" Target="../drawings/vmlDrawing24.vml"/><Relationship Id="rId4" Type="http://schemas.openxmlformats.org/officeDocument/2006/relationships/image" Target="../media/image4760.wmf"/></Relationships>
</file>

<file path=ppt/slides/_rels/slide65.xml.rels><?xml version="1.0" encoding="UTF-8" standalone="yes"?>
<Relationships xmlns="http://schemas.openxmlformats.org/package/2006/relationships"><Relationship Id="rId3" Type="http://schemas.openxmlformats.org/officeDocument/2006/relationships/image" Target="../media/image4762.png"/><Relationship Id="rId7" Type="http://schemas.openxmlformats.org/officeDocument/2006/relationships/image" Target="../media/image4761.wmf"/><Relationship Id="rId2" Type="http://schemas.openxmlformats.org/officeDocument/2006/relationships/slideLayout" Target="../slideLayouts/slideLayout7.xml"/><Relationship Id="rId1" Type="http://schemas.openxmlformats.org/officeDocument/2006/relationships/vmlDrawing" Target="../drawings/vmlDrawing25.vml"/><Relationship Id="rId6" Type="http://schemas.openxmlformats.org/officeDocument/2006/relationships/oleObject" Target="../embeddings/oleObject48.bin"/><Relationship Id="rId5" Type="http://schemas.openxmlformats.org/officeDocument/2006/relationships/image" Target="../media/image4764.png"/><Relationship Id="rId4" Type="http://schemas.openxmlformats.org/officeDocument/2006/relationships/image" Target="../media/image4763.png"/></Relationships>
</file>

<file path=ppt/slides/_rels/slide66.xml.rels><?xml version="1.0" encoding="UTF-8" standalone="yes"?>
<Relationships xmlns="http://schemas.openxmlformats.org/package/2006/relationships"><Relationship Id="rId8" Type="http://schemas.openxmlformats.org/officeDocument/2006/relationships/image" Target="../media/image4767.wmf"/><Relationship Id="rId3" Type="http://schemas.openxmlformats.org/officeDocument/2006/relationships/oleObject" Target="../embeddings/oleObject49.bin"/><Relationship Id="rId7" Type="http://schemas.openxmlformats.org/officeDocument/2006/relationships/oleObject" Target="../embeddings/oleObject51.bin"/><Relationship Id="rId2" Type="http://schemas.openxmlformats.org/officeDocument/2006/relationships/slideLayout" Target="../slideLayouts/slideLayout7.xml"/><Relationship Id="rId1" Type="http://schemas.openxmlformats.org/officeDocument/2006/relationships/vmlDrawing" Target="../drawings/vmlDrawing26.vml"/><Relationship Id="rId6" Type="http://schemas.openxmlformats.org/officeDocument/2006/relationships/image" Target="../media/image4766.wmf"/><Relationship Id="rId5" Type="http://schemas.openxmlformats.org/officeDocument/2006/relationships/oleObject" Target="../embeddings/oleObject50.bin"/><Relationship Id="rId10" Type="http://schemas.openxmlformats.org/officeDocument/2006/relationships/image" Target="../media/image4768.wmf"/><Relationship Id="rId4" Type="http://schemas.openxmlformats.org/officeDocument/2006/relationships/image" Target="../media/image4765.wmf"/><Relationship Id="rId9" Type="http://schemas.openxmlformats.org/officeDocument/2006/relationships/oleObject" Target="../embeddings/oleObject52.bin"/></Relationships>
</file>

<file path=ppt/slides/_rels/slide67.xml.rels><?xml version="1.0" encoding="UTF-8" standalone="yes"?>
<Relationships xmlns="http://schemas.openxmlformats.org/package/2006/relationships"><Relationship Id="rId3" Type="http://schemas.openxmlformats.org/officeDocument/2006/relationships/image" Target="../media/image4770.png"/><Relationship Id="rId2" Type="http://schemas.openxmlformats.org/officeDocument/2006/relationships/image" Target="../media/image4769.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image" Target="../media/image4771.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3" Type="http://schemas.openxmlformats.org/officeDocument/2006/relationships/image" Target="../media/image4775.png"/><Relationship Id="rId18" Type="http://schemas.openxmlformats.org/officeDocument/2006/relationships/customXml" Target="../ink/ink4861.xml"/><Relationship Id="rId26" Type="http://schemas.openxmlformats.org/officeDocument/2006/relationships/customXml" Target="../ink/ink4865.xml"/><Relationship Id="rId3" Type="http://schemas.openxmlformats.org/officeDocument/2006/relationships/image" Target="../media/image4773.png"/><Relationship Id="rId21" Type="http://schemas.openxmlformats.org/officeDocument/2006/relationships/image" Target="../media/image4779.png"/><Relationship Id="rId34" Type="http://schemas.openxmlformats.org/officeDocument/2006/relationships/image" Target="../media/image4785.png"/><Relationship Id="rId7" Type="http://schemas.openxmlformats.org/officeDocument/2006/relationships/image" Target="../media/image47720.png"/><Relationship Id="rId12" Type="http://schemas.openxmlformats.org/officeDocument/2006/relationships/customXml" Target="../ink/ink4858.xml"/><Relationship Id="rId17" Type="http://schemas.openxmlformats.org/officeDocument/2006/relationships/image" Target="../media/image4777.png"/><Relationship Id="rId25" Type="http://schemas.openxmlformats.org/officeDocument/2006/relationships/image" Target="../media/image4781.png"/><Relationship Id="rId33" Type="http://schemas.openxmlformats.org/officeDocument/2006/relationships/customXml" Target="../ink/ink4869.xml"/><Relationship Id="rId2" Type="http://schemas.openxmlformats.org/officeDocument/2006/relationships/image" Target="../media/image4772.png"/><Relationship Id="rId16" Type="http://schemas.openxmlformats.org/officeDocument/2006/relationships/customXml" Target="../ink/ink4860.xml"/><Relationship Id="rId20" Type="http://schemas.openxmlformats.org/officeDocument/2006/relationships/customXml" Target="../ink/ink4862.xml"/><Relationship Id="rId29" Type="http://schemas.openxmlformats.org/officeDocument/2006/relationships/image" Target="../media/image4783.png"/><Relationship Id="rId1" Type="http://schemas.openxmlformats.org/officeDocument/2006/relationships/slideLayout" Target="../slideLayouts/slideLayout7.xml"/><Relationship Id="rId6" Type="http://schemas.openxmlformats.org/officeDocument/2006/relationships/customXml" Target="../ink/ink4855.xml"/><Relationship Id="rId11" Type="http://schemas.openxmlformats.org/officeDocument/2006/relationships/image" Target="../media/image4774.png"/><Relationship Id="rId24" Type="http://schemas.openxmlformats.org/officeDocument/2006/relationships/customXml" Target="../ink/ink4864.xml"/><Relationship Id="rId32" Type="http://schemas.openxmlformats.org/officeDocument/2006/relationships/customXml" Target="../ink/ink4868.xml"/><Relationship Id="rId5" Type="http://schemas.openxmlformats.org/officeDocument/2006/relationships/image" Target="../media/image47710.png"/><Relationship Id="rId15" Type="http://schemas.openxmlformats.org/officeDocument/2006/relationships/image" Target="../media/image4776.png"/><Relationship Id="rId23" Type="http://schemas.openxmlformats.org/officeDocument/2006/relationships/image" Target="../media/image4780.png"/><Relationship Id="rId28" Type="http://schemas.openxmlformats.org/officeDocument/2006/relationships/customXml" Target="../ink/ink4866.xml"/><Relationship Id="rId36" Type="http://schemas.openxmlformats.org/officeDocument/2006/relationships/image" Target="../media/image4786.png"/><Relationship Id="rId10" Type="http://schemas.openxmlformats.org/officeDocument/2006/relationships/customXml" Target="../ink/ink4857.xml"/><Relationship Id="rId19" Type="http://schemas.openxmlformats.org/officeDocument/2006/relationships/image" Target="../media/image4778.png"/><Relationship Id="rId31" Type="http://schemas.openxmlformats.org/officeDocument/2006/relationships/image" Target="../media/image4784.png"/><Relationship Id="rId4" Type="http://schemas.openxmlformats.org/officeDocument/2006/relationships/customXml" Target="../ink/ink4854.xml"/><Relationship Id="rId9" Type="http://schemas.openxmlformats.org/officeDocument/2006/relationships/image" Target="../media/image47730.png"/><Relationship Id="rId14" Type="http://schemas.openxmlformats.org/officeDocument/2006/relationships/customXml" Target="../ink/ink4859.xml"/><Relationship Id="rId22" Type="http://schemas.openxmlformats.org/officeDocument/2006/relationships/customXml" Target="../ink/ink4863.xml"/><Relationship Id="rId27" Type="http://schemas.openxmlformats.org/officeDocument/2006/relationships/image" Target="../media/image4782.png"/><Relationship Id="rId30" Type="http://schemas.openxmlformats.org/officeDocument/2006/relationships/customXml" Target="../ink/ink4867.xml"/><Relationship Id="rId35" Type="http://schemas.openxmlformats.org/officeDocument/2006/relationships/customXml" Target="../ink/ink4870.xml"/><Relationship Id="rId8" Type="http://schemas.openxmlformats.org/officeDocument/2006/relationships/customXml" Target="../ink/ink4856.xml"/></Relationships>
</file>

<file path=ppt/slides/_rels/slide7.xml.rels><?xml version="1.0" encoding="UTF-8" standalone="yes"?>
<Relationships xmlns="http://schemas.openxmlformats.org/package/2006/relationships"><Relationship Id="rId8" Type="http://schemas.openxmlformats.org/officeDocument/2006/relationships/image" Target="../media/image12.wmf"/><Relationship Id="rId13" Type="http://schemas.openxmlformats.org/officeDocument/2006/relationships/oleObject" Target="../embeddings/oleObject7.bin"/><Relationship Id="rId3" Type="http://schemas.openxmlformats.org/officeDocument/2006/relationships/image" Target="../media/image17.png"/><Relationship Id="rId7" Type="http://schemas.openxmlformats.org/officeDocument/2006/relationships/oleObject" Target="../embeddings/oleObject4.bin"/><Relationship Id="rId12" Type="http://schemas.openxmlformats.org/officeDocument/2006/relationships/image" Target="../media/image14.wmf"/><Relationship Id="rId2" Type="http://schemas.openxmlformats.org/officeDocument/2006/relationships/slideLayout" Target="../slideLayouts/slideLayout7.xml"/><Relationship Id="rId16" Type="http://schemas.openxmlformats.org/officeDocument/2006/relationships/image" Target="../media/image16.wmf"/><Relationship Id="rId1" Type="http://schemas.openxmlformats.org/officeDocument/2006/relationships/vmlDrawing" Target="../drawings/vmlDrawing3.vml"/><Relationship Id="rId6" Type="http://schemas.openxmlformats.org/officeDocument/2006/relationships/image" Target="../media/image20.png"/><Relationship Id="rId11" Type="http://schemas.openxmlformats.org/officeDocument/2006/relationships/oleObject" Target="../embeddings/oleObject6.bin"/><Relationship Id="rId5" Type="http://schemas.openxmlformats.org/officeDocument/2006/relationships/image" Target="../media/image19.png"/><Relationship Id="rId15" Type="http://schemas.openxmlformats.org/officeDocument/2006/relationships/oleObject" Target="../embeddings/oleObject8.bin"/><Relationship Id="rId10" Type="http://schemas.openxmlformats.org/officeDocument/2006/relationships/image" Target="../media/image13.wmf"/><Relationship Id="rId4" Type="http://schemas.openxmlformats.org/officeDocument/2006/relationships/image" Target="../media/image18.png"/><Relationship Id="rId9" Type="http://schemas.openxmlformats.org/officeDocument/2006/relationships/oleObject" Target="../embeddings/oleObject5.bin"/><Relationship Id="rId14" Type="http://schemas.openxmlformats.org/officeDocument/2006/relationships/image" Target="../media/image15.wmf"/></Relationships>
</file>

<file path=ppt/slides/_rels/slide70.xml.rels><?xml version="1.0" encoding="UTF-8" standalone="yes"?>
<Relationships xmlns="http://schemas.openxmlformats.org/package/2006/relationships"><Relationship Id="rId3" Type="http://schemas.openxmlformats.org/officeDocument/2006/relationships/image" Target="../media/image4788.png"/><Relationship Id="rId2" Type="http://schemas.openxmlformats.org/officeDocument/2006/relationships/image" Target="../media/image4787.png"/><Relationship Id="rId1" Type="http://schemas.openxmlformats.org/officeDocument/2006/relationships/slideLayout" Target="../slideLayouts/slideLayout7.xml"/><Relationship Id="rId4" Type="http://schemas.openxmlformats.org/officeDocument/2006/relationships/image" Target="../media/image4789.png"/></Relationships>
</file>

<file path=ppt/slides/_rels/slide71.xml.rels><?xml version="1.0" encoding="UTF-8" standalone="yes"?>
<Relationships xmlns="http://schemas.openxmlformats.org/package/2006/relationships"><Relationship Id="rId3" Type="http://schemas.openxmlformats.org/officeDocument/2006/relationships/image" Target="../media/image4791.png"/><Relationship Id="rId2" Type="http://schemas.openxmlformats.org/officeDocument/2006/relationships/image" Target="../media/image4790.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oleObject" Target="../embeddings/oleObject53.bin"/><Relationship Id="rId7" Type="http://schemas.openxmlformats.org/officeDocument/2006/relationships/image" Target="../media/image4794.png"/><Relationship Id="rId2" Type="http://schemas.openxmlformats.org/officeDocument/2006/relationships/slideLayout" Target="../slideLayouts/slideLayout7.xml"/><Relationship Id="rId1" Type="http://schemas.openxmlformats.org/officeDocument/2006/relationships/vmlDrawing" Target="../drawings/vmlDrawing27.vml"/><Relationship Id="rId6" Type="http://schemas.openxmlformats.org/officeDocument/2006/relationships/image" Target="../media/image4793.wmf"/><Relationship Id="rId5" Type="http://schemas.openxmlformats.org/officeDocument/2006/relationships/oleObject" Target="../embeddings/oleObject54.bin"/><Relationship Id="rId4" Type="http://schemas.openxmlformats.org/officeDocument/2006/relationships/image" Target="../media/image4792.wmf"/></Relationships>
</file>

<file path=ppt/slides/_rels/slide73.xml.rels><?xml version="1.0" encoding="UTF-8" standalone="yes"?>
<Relationships xmlns="http://schemas.openxmlformats.org/package/2006/relationships"><Relationship Id="rId8" Type="http://schemas.openxmlformats.org/officeDocument/2006/relationships/image" Target="../media/image4796.wmf"/><Relationship Id="rId3" Type="http://schemas.openxmlformats.org/officeDocument/2006/relationships/image" Target="../media/image4797.png"/><Relationship Id="rId7" Type="http://schemas.openxmlformats.org/officeDocument/2006/relationships/oleObject" Target="../embeddings/oleObject56.bin"/><Relationship Id="rId2" Type="http://schemas.openxmlformats.org/officeDocument/2006/relationships/slideLayout" Target="../slideLayouts/slideLayout7.xml"/><Relationship Id="rId1" Type="http://schemas.openxmlformats.org/officeDocument/2006/relationships/vmlDrawing" Target="../drawings/vmlDrawing28.vml"/><Relationship Id="rId6" Type="http://schemas.openxmlformats.org/officeDocument/2006/relationships/image" Target="../media/image4795.wmf"/><Relationship Id="rId5" Type="http://schemas.openxmlformats.org/officeDocument/2006/relationships/oleObject" Target="../embeddings/oleObject55.bin"/><Relationship Id="rId4" Type="http://schemas.openxmlformats.org/officeDocument/2006/relationships/image" Target="../media/image4798.png"/></Relationships>
</file>

<file path=ppt/slides/_rels/slide74.xml.rels><?xml version="1.0" encoding="UTF-8" standalone="yes"?>
<Relationships xmlns="http://schemas.openxmlformats.org/package/2006/relationships"><Relationship Id="rId8" Type="http://schemas.openxmlformats.org/officeDocument/2006/relationships/image" Target="../media/image4801.emf"/><Relationship Id="rId13" Type="http://schemas.openxmlformats.org/officeDocument/2006/relationships/oleObject" Target="../embeddings/oleObject62.bin"/><Relationship Id="rId3" Type="http://schemas.openxmlformats.org/officeDocument/2006/relationships/oleObject" Target="../embeddings/oleObject57.bin"/><Relationship Id="rId7" Type="http://schemas.openxmlformats.org/officeDocument/2006/relationships/oleObject" Target="../embeddings/oleObject59.bin"/><Relationship Id="rId12" Type="http://schemas.openxmlformats.org/officeDocument/2006/relationships/image" Target="../media/image4803.wmf"/><Relationship Id="rId2" Type="http://schemas.openxmlformats.org/officeDocument/2006/relationships/slideLayout" Target="../slideLayouts/slideLayout7.xml"/><Relationship Id="rId1" Type="http://schemas.openxmlformats.org/officeDocument/2006/relationships/vmlDrawing" Target="../drawings/vmlDrawing29.vml"/><Relationship Id="rId6" Type="http://schemas.openxmlformats.org/officeDocument/2006/relationships/image" Target="../media/image4800.wmf"/><Relationship Id="rId11" Type="http://schemas.openxmlformats.org/officeDocument/2006/relationships/oleObject" Target="../embeddings/oleObject61.bin"/><Relationship Id="rId5" Type="http://schemas.openxmlformats.org/officeDocument/2006/relationships/oleObject" Target="../embeddings/oleObject58.bin"/><Relationship Id="rId10" Type="http://schemas.openxmlformats.org/officeDocument/2006/relationships/image" Target="../media/image4802.wmf"/><Relationship Id="rId4" Type="http://schemas.openxmlformats.org/officeDocument/2006/relationships/image" Target="../media/image4799.wmf"/><Relationship Id="rId9" Type="http://schemas.openxmlformats.org/officeDocument/2006/relationships/oleObject" Target="../embeddings/oleObject60.bin"/><Relationship Id="rId14" Type="http://schemas.openxmlformats.org/officeDocument/2006/relationships/image" Target="../media/image4804.wmf"/></Relationships>
</file>

<file path=ppt/slides/_rels/slide75.xml.rels><?xml version="1.0" encoding="UTF-8" standalone="yes"?>
<Relationships xmlns="http://schemas.openxmlformats.org/package/2006/relationships"><Relationship Id="rId8" Type="http://schemas.openxmlformats.org/officeDocument/2006/relationships/image" Target="../media/image4807.wmf"/><Relationship Id="rId3" Type="http://schemas.openxmlformats.org/officeDocument/2006/relationships/oleObject" Target="../embeddings/oleObject63.bin"/><Relationship Id="rId7" Type="http://schemas.openxmlformats.org/officeDocument/2006/relationships/oleObject" Target="../embeddings/oleObject65.bin"/><Relationship Id="rId2" Type="http://schemas.openxmlformats.org/officeDocument/2006/relationships/slideLayout" Target="../slideLayouts/slideLayout7.xml"/><Relationship Id="rId1" Type="http://schemas.openxmlformats.org/officeDocument/2006/relationships/vmlDrawing" Target="../drawings/vmlDrawing30.vml"/><Relationship Id="rId6" Type="http://schemas.openxmlformats.org/officeDocument/2006/relationships/image" Target="../media/image4806.wmf"/><Relationship Id="rId5" Type="http://schemas.openxmlformats.org/officeDocument/2006/relationships/oleObject" Target="../embeddings/oleObject64.bin"/><Relationship Id="rId4" Type="http://schemas.openxmlformats.org/officeDocument/2006/relationships/image" Target="../media/image4805.wmf"/></Relationships>
</file>

<file path=ppt/slides/_rels/slide76.xml.rels><?xml version="1.0" encoding="UTF-8" standalone="yes"?>
<Relationships xmlns="http://schemas.openxmlformats.org/package/2006/relationships"><Relationship Id="rId3" Type="http://schemas.openxmlformats.org/officeDocument/2006/relationships/oleObject" Target="../embeddings/oleObject66.bin"/><Relationship Id="rId2" Type="http://schemas.openxmlformats.org/officeDocument/2006/relationships/slideLayout" Target="../slideLayouts/slideLayout7.xml"/><Relationship Id="rId1" Type="http://schemas.openxmlformats.org/officeDocument/2006/relationships/vmlDrawing" Target="../drawings/vmlDrawing31.vml"/><Relationship Id="rId6" Type="http://schemas.openxmlformats.org/officeDocument/2006/relationships/image" Target="../media/image4809.wmf"/><Relationship Id="rId5" Type="http://schemas.openxmlformats.org/officeDocument/2006/relationships/oleObject" Target="../embeddings/oleObject67.bin"/><Relationship Id="rId4" Type="http://schemas.openxmlformats.org/officeDocument/2006/relationships/image" Target="../media/image4808.wmf"/></Relationships>
</file>

<file path=ppt/slides/_rels/slide77.xml.rels><?xml version="1.0" encoding="UTF-8" standalone="yes"?>
<Relationships xmlns="http://schemas.openxmlformats.org/package/2006/relationships"><Relationship Id="rId3" Type="http://schemas.openxmlformats.org/officeDocument/2006/relationships/image" Target="../media/image453.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4810.pn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4811.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7.xml"/><Relationship Id="rId1" Type="http://schemas.openxmlformats.org/officeDocument/2006/relationships/vmlDrawing" Target="../drawings/vmlDrawing4.vml"/><Relationship Id="rId5" Type="http://schemas.openxmlformats.org/officeDocument/2006/relationships/image" Target="../media/image21.wmf"/><Relationship Id="rId4" Type="http://schemas.openxmlformats.org/officeDocument/2006/relationships/oleObject" Target="../embeddings/oleObject9.bin"/></Relationships>
</file>

<file path=ppt/slides/_rels/slide80.xml.rels><?xml version="1.0" encoding="UTF-8" standalone="yes"?>
<Relationships xmlns="http://schemas.openxmlformats.org/package/2006/relationships"><Relationship Id="rId3" Type="http://schemas.openxmlformats.org/officeDocument/2006/relationships/oleObject" Target="../embeddings/oleObject68.bin"/><Relationship Id="rId2" Type="http://schemas.openxmlformats.org/officeDocument/2006/relationships/slideLayout" Target="../slideLayouts/slideLayout7.xml"/><Relationship Id="rId1" Type="http://schemas.openxmlformats.org/officeDocument/2006/relationships/vmlDrawing" Target="../drawings/vmlDrawing32.vml"/><Relationship Id="rId4" Type="http://schemas.openxmlformats.org/officeDocument/2006/relationships/image" Target="../media/image4812.wmf"/></Relationships>
</file>

<file path=ppt/slides/_rels/slide81.xml.rels><?xml version="1.0" encoding="UTF-8" standalone="yes"?>
<Relationships xmlns="http://schemas.openxmlformats.org/package/2006/relationships"><Relationship Id="rId3" Type="http://schemas.openxmlformats.org/officeDocument/2006/relationships/oleObject" Target="../embeddings/oleObject69.bin"/><Relationship Id="rId2" Type="http://schemas.openxmlformats.org/officeDocument/2006/relationships/slideLayout" Target="../slideLayouts/slideLayout7.xml"/><Relationship Id="rId1" Type="http://schemas.openxmlformats.org/officeDocument/2006/relationships/vmlDrawing" Target="../drawings/vmlDrawing33.vml"/><Relationship Id="rId4" Type="http://schemas.openxmlformats.org/officeDocument/2006/relationships/image" Target="../media/image4813.wmf"/></Relationships>
</file>

<file path=ppt/slides/_rels/slide82.xml.rels><?xml version="1.0" encoding="UTF-8" standalone="yes"?>
<Relationships xmlns="http://schemas.openxmlformats.org/package/2006/relationships"><Relationship Id="rId3" Type="http://schemas.openxmlformats.org/officeDocument/2006/relationships/image" Target="../media/image4815.png"/><Relationship Id="rId2" Type="http://schemas.openxmlformats.org/officeDocument/2006/relationships/image" Target="../media/image4814.png"/><Relationship Id="rId1" Type="http://schemas.openxmlformats.org/officeDocument/2006/relationships/slideLayout" Target="../slideLayouts/slideLayout7.xml"/><Relationship Id="rId5" Type="http://schemas.openxmlformats.org/officeDocument/2006/relationships/image" Target="../media/image4817.png"/><Relationship Id="rId4" Type="http://schemas.openxmlformats.org/officeDocument/2006/relationships/image" Target="../media/image4816.png"/></Relationships>
</file>

<file path=ppt/slides/_rels/slide83.xml.rels><?xml version="1.0" encoding="UTF-8" standalone="yes"?>
<Relationships xmlns="http://schemas.openxmlformats.org/package/2006/relationships"><Relationship Id="rId3" Type="http://schemas.openxmlformats.org/officeDocument/2006/relationships/image" Target="../media/image4819.png"/><Relationship Id="rId7" Type="http://schemas.openxmlformats.org/officeDocument/2006/relationships/image" Target="../media/image4821.png"/><Relationship Id="rId2" Type="http://schemas.openxmlformats.org/officeDocument/2006/relationships/slideLayout" Target="../slideLayouts/slideLayout7.xml"/><Relationship Id="rId1" Type="http://schemas.openxmlformats.org/officeDocument/2006/relationships/vmlDrawing" Target="../drawings/vmlDrawing34.vml"/><Relationship Id="rId6" Type="http://schemas.openxmlformats.org/officeDocument/2006/relationships/image" Target="../media/image4820.png"/><Relationship Id="rId5" Type="http://schemas.openxmlformats.org/officeDocument/2006/relationships/image" Target="../media/image4818.wmf"/><Relationship Id="rId4" Type="http://schemas.openxmlformats.org/officeDocument/2006/relationships/oleObject" Target="../embeddings/oleObject70.bin"/></Relationships>
</file>

<file path=ppt/slides/_rels/slide84.xml.rels><?xml version="1.0" encoding="UTF-8" standalone="yes"?>
<Relationships xmlns="http://schemas.openxmlformats.org/package/2006/relationships"><Relationship Id="rId3" Type="http://schemas.openxmlformats.org/officeDocument/2006/relationships/image" Target="../media/image4823.png"/><Relationship Id="rId2" Type="http://schemas.openxmlformats.org/officeDocument/2006/relationships/image" Target="../media/image4822.png"/><Relationship Id="rId1" Type="http://schemas.openxmlformats.org/officeDocument/2006/relationships/slideLayout" Target="../slideLayouts/slideLayout7.xml"/><Relationship Id="rId5" Type="http://schemas.openxmlformats.org/officeDocument/2006/relationships/image" Target="../media/image4825.png"/><Relationship Id="rId4" Type="http://schemas.openxmlformats.org/officeDocument/2006/relationships/image" Target="../media/image4824.png"/></Relationships>
</file>

<file path=ppt/slides/_rels/slide85.xml.rels><?xml version="1.0" encoding="UTF-8" standalone="yes"?>
<Relationships xmlns="http://schemas.openxmlformats.org/package/2006/relationships"><Relationship Id="rId8" Type="http://schemas.openxmlformats.org/officeDocument/2006/relationships/image" Target="../media/image4827.wmf"/><Relationship Id="rId13" Type="http://schemas.openxmlformats.org/officeDocument/2006/relationships/image" Target="../media/image4832.png"/><Relationship Id="rId3" Type="http://schemas.openxmlformats.org/officeDocument/2006/relationships/image" Target="../media/image4829.png"/><Relationship Id="rId7" Type="http://schemas.openxmlformats.org/officeDocument/2006/relationships/oleObject" Target="../embeddings/oleObject72.bin"/><Relationship Id="rId12" Type="http://schemas.openxmlformats.org/officeDocument/2006/relationships/image" Target="../media/image4828.wmf"/><Relationship Id="rId17" Type="http://schemas.openxmlformats.org/officeDocument/2006/relationships/image" Target="../media/image4836.png"/><Relationship Id="rId2" Type="http://schemas.openxmlformats.org/officeDocument/2006/relationships/slideLayout" Target="../slideLayouts/slideLayout7.xml"/><Relationship Id="rId16" Type="http://schemas.openxmlformats.org/officeDocument/2006/relationships/image" Target="../media/image4835.png"/><Relationship Id="rId1" Type="http://schemas.openxmlformats.org/officeDocument/2006/relationships/vmlDrawing" Target="../drawings/vmlDrawing35.vml"/><Relationship Id="rId6" Type="http://schemas.openxmlformats.org/officeDocument/2006/relationships/image" Target="../media/image4826.wmf"/><Relationship Id="rId11" Type="http://schemas.openxmlformats.org/officeDocument/2006/relationships/oleObject" Target="../embeddings/oleObject73.bin"/><Relationship Id="rId5" Type="http://schemas.openxmlformats.org/officeDocument/2006/relationships/oleObject" Target="../embeddings/oleObject71.bin"/><Relationship Id="rId15" Type="http://schemas.openxmlformats.org/officeDocument/2006/relationships/image" Target="../media/image4834.png"/><Relationship Id="rId10" Type="http://schemas.openxmlformats.org/officeDocument/2006/relationships/image" Target="../media/image4825.png"/><Relationship Id="rId4" Type="http://schemas.openxmlformats.org/officeDocument/2006/relationships/image" Target="../media/image4830.png"/><Relationship Id="rId9" Type="http://schemas.openxmlformats.org/officeDocument/2006/relationships/image" Target="../media/image4831.png"/><Relationship Id="rId14" Type="http://schemas.openxmlformats.org/officeDocument/2006/relationships/image" Target="../media/image4833.png"/></Relationships>
</file>

<file path=ppt/slides/_rels/slide86.xml.rels><?xml version="1.0" encoding="UTF-8" standalone="yes"?>
<Relationships xmlns="http://schemas.openxmlformats.org/package/2006/relationships"><Relationship Id="rId3" Type="http://schemas.openxmlformats.org/officeDocument/2006/relationships/image" Target="../media/image4838.png"/><Relationship Id="rId2" Type="http://schemas.openxmlformats.org/officeDocument/2006/relationships/image" Target="../media/image4837.png"/><Relationship Id="rId1" Type="http://schemas.openxmlformats.org/officeDocument/2006/relationships/slideLayout" Target="../slideLayouts/slideLayout7.xml"/><Relationship Id="rId4" Type="http://schemas.openxmlformats.org/officeDocument/2006/relationships/image" Target="../media/image4839.png"/></Relationships>
</file>

<file path=ppt/slides/_rels/slide87.xml.rels><?xml version="1.0" encoding="UTF-8" standalone="yes"?>
<Relationships xmlns="http://schemas.openxmlformats.org/package/2006/relationships"><Relationship Id="rId3" Type="http://schemas.openxmlformats.org/officeDocument/2006/relationships/image" Target="../media/image4841.png"/><Relationship Id="rId2" Type="http://schemas.openxmlformats.org/officeDocument/2006/relationships/image" Target="../media/image4840.png"/><Relationship Id="rId1" Type="http://schemas.openxmlformats.org/officeDocument/2006/relationships/slideLayout" Target="../slideLayouts/slideLayout7.xml"/><Relationship Id="rId6" Type="http://schemas.openxmlformats.org/officeDocument/2006/relationships/image" Target="../media/image4844.png"/><Relationship Id="rId5" Type="http://schemas.openxmlformats.org/officeDocument/2006/relationships/image" Target="../media/image4843.png"/><Relationship Id="rId4" Type="http://schemas.openxmlformats.org/officeDocument/2006/relationships/image" Target="../media/image4842.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4846.png"/><Relationship Id="rId2" Type="http://schemas.openxmlformats.org/officeDocument/2006/relationships/image" Target="../media/image4845.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4848.png"/><Relationship Id="rId2" Type="http://schemas.openxmlformats.org/officeDocument/2006/relationships/image" Target="../media/image4847.png"/><Relationship Id="rId1" Type="http://schemas.openxmlformats.org/officeDocument/2006/relationships/slideLayout" Target="../slideLayouts/slideLayout7.xml"/><Relationship Id="rId5" Type="http://schemas.openxmlformats.org/officeDocument/2006/relationships/image" Target="../media/image4850.png"/><Relationship Id="rId4" Type="http://schemas.openxmlformats.org/officeDocument/2006/relationships/image" Target="../media/image4849.png"/></Relationships>
</file>

<file path=ppt/slides/_rels/slide91.xml.rels><?xml version="1.0" encoding="UTF-8" standalone="yes"?>
<Relationships xmlns="http://schemas.openxmlformats.org/package/2006/relationships"><Relationship Id="rId3" Type="http://schemas.openxmlformats.org/officeDocument/2006/relationships/image" Target="../media/image4852.png"/><Relationship Id="rId2" Type="http://schemas.openxmlformats.org/officeDocument/2006/relationships/image" Target="../media/image4851.png"/><Relationship Id="rId1" Type="http://schemas.openxmlformats.org/officeDocument/2006/relationships/slideLayout" Target="../slideLayouts/slideLayout7.xml"/><Relationship Id="rId6" Type="http://schemas.openxmlformats.org/officeDocument/2006/relationships/image" Target="../media/image4855.png"/><Relationship Id="rId5" Type="http://schemas.openxmlformats.org/officeDocument/2006/relationships/image" Target="../media/image4854.png"/><Relationship Id="rId4" Type="http://schemas.openxmlformats.org/officeDocument/2006/relationships/image" Target="../media/image4853.png"/></Relationships>
</file>

<file path=ppt/slides/_rels/slide92.xml.rels><?xml version="1.0" encoding="UTF-8" standalone="yes"?>
<Relationships xmlns="http://schemas.openxmlformats.org/package/2006/relationships"><Relationship Id="rId8" Type="http://schemas.openxmlformats.org/officeDocument/2006/relationships/image" Target="../media/image4858.wmf"/><Relationship Id="rId3" Type="http://schemas.openxmlformats.org/officeDocument/2006/relationships/oleObject" Target="../embeddings/oleObject74.bin"/><Relationship Id="rId7" Type="http://schemas.openxmlformats.org/officeDocument/2006/relationships/oleObject" Target="../embeddings/oleObject76.bin"/><Relationship Id="rId2" Type="http://schemas.openxmlformats.org/officeDocument/2006/relationships/slideLayout" Target="../slideLayouts/slideLayout7.xml"/><Relationship Id="rId1" Type="http://schemas.openxmlformats.org/officeDocument/2006/relationships/vmlDrawing" Target="../drawings/vmlDrawing36.vml"/><Relationship Id="rId6" Type="http://schemas.openxmlformats.org/officeDocument/2006/relationships/image" Target="../media/image4857.wmf"/><Relationship Id="rId5" Type="http://schemas.openxmlformats.org/officeDocument/2006/relationships/oleObject" Target="../embeddings/oleObject75.bin"/><Relationship Id="rId10" Type="http://schemas.openxmlformats.org/officeDocument/2006/relationships/image" Target="../media/image4859.wmf"/><Relationship Id="rId4" Type="http://schemas.openxmlformats.org/officeDocument/2006/relationships/image" Target="../media/image4856.wmf"/><Relationship Id="rId9" Type="http://schemas.openxmlformats.org/officeDocument/2006/relationships/oleObject" Target="../embeddings/oleObject77.bin"/></Relationships>
</file>

<file path=ppt/slides/_rels/slide93.xml.rels><?xml version="1.0" encoding="UTF-8" standalone="yes"?>
<Relationships xmlns="http://schemas.openxmlformats.org/package/2006/relationships"><Relationship Id="rId3" Type="http://schemas.openxmlformats.org/officeDocument/2006/relationships/image" Target="../media/image4861.png"/><Relationship Id="rId2" Type="http://schemas.openxmlformats.org/officeDocument/2006/relationships/image" Target="../media/image4860.png"/><Relationship Id="rId1" Type="http://schemas.openxmlformats.org/officeDocument/2006/relationships/slideLayout" Target="../slideLayouts/slideLayout7.xml"/><Relationship Id="rId4" Type="http://schemas.openxmlformats.org/officeDocument/2006/relationships/image" Target="../media/image4862.png"/></Relationships>
</file>

<file path=ppt/slides/_rels/slide94.xml.rels><?xml version="1.0" encoding="UTF-8" standalone="yes"?>
<Relationships xmlns="http://schemas.openxmlformats.org/package/2006/relationships"><Relationship Id="rId3" Type="http://schemas.openxmlformats.org/officeDocument/2006/relationships/image" Target="../media/image4864.png"/><Relationship Id="rId2" Type="http://schemas.openxmlformats.org/officeDocument/2006/relationships/image" Target="../media/image4863.png"/><Relationship Id="rId1" Type="http://schemas.openxmlformats.org/officeDocument/2006/relationships/slideLayout" Target="../slideLayouts/slideLayout7.xml"/><Relationship Id="rId5" Type="http://schemas.openxmlformats.org/officeDocument/2006/relationships/image" Target="../media/image4866.png"/><Relationship Id="rId4" Type="http://schemas.openxmlformats.org/officeDocument/2006/relationships/image" Target="../media/image4865.png"/></Relationships>
</file>

<file path=ppt/slides/_rels/slide95.xml.rels><?xml version="1.0" encoding="UTF-8" standalone="yes"?>
<Relationships xmlns="http://schemas.openxmlformats.org/package/2006/relationships"><Relationship Id="rId3" Type="http://schemas.openxmlformats.org/officeDocument/2006/relationships/image" Target="../media/image4868.png"/><Relationship Id="rId2" Type="http://schemas.openxmlformats.org/officeDocument/2006/relationships/image" Target="../media/image4867.png"/><Relationship Id="rId1" Type="http://schemas.openxmlformats.org/officeDocument/2006/relationships/slideLayout" Target="../slideLayouts/slideLayout7.xml"/><Relationship Id="rId6" Type="http://schemas.openxmlformats.org/officeDocument/2006/relationships/image" Target="../media/image4871.png"/><Relationship Id="rId5" Type="http://schemas.openxmlformats.org/officeDocument/2006/relationships/image" Target="../media/image4870.png"/><Relationship Id="rId4" Type="http://schemas.openxmlformats.org/officeDocument/2006/relationships/image" Target="../media/image4869.png"/></Relationships>
</file>

<file path=ppt/slides/_rels/slide96.xml.rels><?xml version="1.0" encoding="UTF-8" standalone="yes"?>
<Relationships xmlns="http://schemas.openxmlformats.org/package/2006/relationships"><Relationship Id="rId3" Type="http://schemas.openxmlformats.org/officeDocument/2006/relationships/image" Target="../media/image4873.png"/><Relationship Id="rId2" Type="http://schemas.openxmlformats.org/officeDocument/2006/relationships/image" Target="../media/image4872.png"/><Relationship Id="rId1" Type="http://schemas.openxmlformats.org/officeDocument/2006/relationships/slideLayout" Target="../slideLayouts/slideLayout7.xml"/><Relationship Id="rId6" Type="http://schemas.openxmlformats.org/officeDocument/2006/relationships/image" Target="../media/image4876.png"/><Relationship Id="rId5" Type="http://schemas.openxmlformats.org/officeDocument/2006/relationships/image" Target="../media/image4875.png"/><Relationship Id="rId4" Type="http://schemas.openxmlformats.org/officeDocument/2006/relationships/image" Target="../media/image4874.png"/></Relationships>
</file>

<file path=ppt/slides/_rels/slide97.xml.rels><?xml version="1.0" encoding="UTF-8" standalone="yes"?>
<Relationships xmlns="http://schemas.openxmlformats.org/package/2006/relationships"><Relationship Id="rId8" Type="http://schemas.openxmlformats.org/officeDocument/2006/relationships/image" Target="../media/image4883.png"/><Relationship Id="rId3" Type="http://schemas.openxmlformats.org/officeDocument/2006/relationships/image" Target="../media/image4878.png"/><Relationship Id="rId7" Type="http://schemas.openxmlformats.org/officeDocument/2006/relationships/image" Target="../media/image4882.png"/><Relationship Id="rId2" Type="http://schemas.openxmlformats.org/officeDocument/2006/relationships/image" Target="../media/image4877.png"/><Relationship Id="rId1" Type="http://schemas.openxmlformats.org/officeDocument/2006/relationships/slideLayout" Target="../slideLayouts/slideLayout7.xml"/><Relationship Id="rId6" Type="http://schemas.openxmlformats.org/officeDocument/2006/relationships/image" Target="../media/image4881.png"/><Relationship Id="rId5" Type="http://schemas.openxmlformats.org/officeDocument/2006/relationships/image" Target="../media/image4880.png"/><Relationship Id="rId4" Type="http://schemas.openxmlformats.org/officeDocument/2006/relationships/image" Target="../media/image4879.png"/></Relationships>
</file>

<file path=ppt/slides/_rels/slide98.xml.rels><?xml version="1.0" encoding="UTF-8" standalone="yes"?>
<Relationships xmlns="http://schemas.openxmlformats.org/package/2006/relationships"><Relationship Id="rId3" Type="http://schemas.openxmlformats.org/officeDocument/2006/relationships/image" Target="../media/image4885.png"/><Relationship Id="rId2" Type="http://schemas.openxmlformats.org/officeDocument/2006/relationships/image" Target="../media/image4884.png"/><Relationship Id="rId1" Type="http://schemas.openxmlformats.org/officeDocument/2006/relationships/slideLayout" Target="../slideLayouts/slideLayout7.xml"/><Relationship Id="rId4" Type="http://schemas.openxmlformats.org/officeDocument/2006/relationships/image" Target="../media/image4886.png"/></Relationships>
</file>

<file path=ppt/slides/_rels/slide99.xml.rels><?xml version="1.0" encoding="UTF-8" standalone="yes"?>
<Relationships xmlns="http://schemas.openxmlformats.org/package/2006/relationships"><Relationship Id="rId2" Type="http://schemas.openxmlformats.org/officeDocument/2006/relationships/image" Target="../media/image4887.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814922" y="243510"/>
            <a:ext cx="6142548" cy="218521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1"/>
          </a:lnRef>
          <a:fillRef idx="2">
            <a:schemeClr val="accent1"/>
          </a:fillRef>
          <a:effectRef idx="1">
            <a:schemeClr val="accent1"/>
          </a:effectRef>
          <a:fontRef idx="minor">
            <a:schemeClr val="dk1"/>
          </a:fontRef>
        </p:style>
        <p:txBody>
          <a:bodyPr wrap="square" rtlCol="0">
            <a:spAutoFit/>
          </a:bodyPr>
          <a:lstStyle/>
          <a:p>
            <a:pPr lvl="0" algn="ctr" eaLnBrk="0" fontAlgn="base" hangingPunct="0">
              <a:spcBef>
                <a:spcPct val="0"/>
              </a:spcBef>
              <a:spcAft>
                <a:spcPct val="0"/>
              </a:spcAft>
            </a:pPr>
            <a:r>
              <a:rPr lang="en-US" altLang="en-US" sz="3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Wave Optics   </a:t>
            </a:r>
            <a:r>
              <a:rPr lang="fa-IR" altLang="en-US" sz="3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p>
          <a:p>
            <a:pPr lvl="0" algn="ctr" eaLnBrk="0" fontAlgn="base" hangingPunct="0">
              <a:lnSpc>
                <a:spcPct val="150000"/>
              </a:lnSpc>
              <a:spcBef>
                <a:spcPct val="0"/>
              </a:spcBef>
              <a:spcAft>
                <a:spcPct val="0"/>
              </a:spcAft>
            </a:pPr>
            <a:r>
              <a:rPr lang="fa-IR" altLang="en-US" sz="2400" b="1" dirty="0">
                <a:solidFill>
                  <a:srgbClr val="2B09F7"/>
                </a:solidFill>
                <a:latin typeface="Times New Roman" panose="02020603050405020304" pitchFamily="18" charset="0"/>
                <a:ea typeface="Calibri" panose="020F0502020204030204" pitchFamily="34" charset="0"/>
                <a:cs typeface="Times New Roman" panose="02020603050405020304" pitchFamily="18" charset="0"/>
              </a:rPr>
              <a:t>اپتیک رشته فیزیک</a:t>
            </a:r>
          </a:p>
          <a:p>
            <a:pPr lvl="0" algn="ctr" eaLnBrk="0" fontAlgn="base" hangingPunct="0">
              <a:lnSpc>
                <a:spcPct val="150000"/>
              </a:lnSpc>
              <a:spcBef>
                <a:spcPct val="0"/>
              </a:spcBef>
              <a:spcAft>
                <a:spcPct val="0"/>
              </a:spcAft>
            </a:pPr>
            <a:r>
              <a:rPr lang="fa-IR" altLang="en-US" sz="2400" b="1" dirty="0">
                <a:solidFill>
                  <a:srgbClr val="2B09F7"/>
                </a:solidFill>
                <a:latin typeface="Times New Roman" panose="02020603050405020304" pitchFamily="18" charset="0"/>
                <a:ea typeface="Calibri" panose="020F0502020204030204" pitchFamily="34" charset="0"/>
                <a:cs typeface="Times New Roman" panose="02020603050405020304" pitchFamily="18" charset="0"/>
              </a:rPr>
              <a:t>اپتیک 2 رشته فیزیک مهندسی</a:t>
            </a:r>
          </a:p>
          <a:p>
            <a:pPr lvl="0" algn="ctr" eaLnBrk="0" fontAlgn="base" hangingPunct="0">
              <a:spcBef>
                <a:spcPct val="0"/>
              </a:spcBef>
              <a:spcAft>
                <a:spcPct val="0"/>
              </a:spcAft>
            </a:pPr>
            <a:endParaRPr lang="en-US" altLang="en-US" sz="2800" dirty="0">
              <a:solidFill>
                <a:srgbClr val="FF0000"/>
              </a:solidFill>
            </a:endParaRPr>
          </a:p>
        </p:txBody>
      </p:sp>
      <p:pic>
        <p:nvPicPr>
          <p:cNvPr id="8" name="Picture 7"/>
          <p:cNvPicPr>
            <a:picLocks noChangeAspect="1"/>
          </p:cNvPicPr>
          <p:nvPr/>
        </p:nvPicPr>
        <p:blipFill>
          <a:blip r:embed="rId2" cstate="print"/>
          <a:stretch>
            <a:fillRect/>
          </a:stretch>
        </p:blipFill>
        <p:spPr>
          <a:xfrm>
            <a:off x="2206744" y="2806079"/>
            <a:ext cx="2862520" cy="3664625"/>
          </a:xfrm>
          <a:prstGeom prst="rect">
            <a:avLst/>
          </a:prstGeom>
        </p:spPr>
      </p:pic>
      <p:sp>
        <p:nvSpPr>
          <p:cNvPr id="7" name="Slide Number Placeholder 6"/>
          <p:cNvSpPr>
            <a:spLocks noGrp="1"/>
          </p:cNvSpPr>
          <p:nvPr>
            <p:ph type="sldNum" sz="quarter" idx="12"/>
          </p:nvPr>
        </p:nvSpPr>
        <p:spPr/>
        <p:txBody>
          <a:bodyPr/>
          <a:lstStyle/>
          <a:p>
            <a:fld id="{8AC7B609-6235-4DF7-8376-3B4225D7EDEF}" type="slidenum">
              <a:rPr lang="en-US" smtClean="0"/>
              <a:pPr/>
              <a:t>1</a:t>
            </a:fld>
            <a:endParaRPr lang="en-US" dirty="0"/>
          </a:p>
        </p:txBody>
      </p:sp>
      <p:pic>
        <p:nvPicPr>
          <p:cNvPr id="2" name="Picture 1">
            <a:extLst>
              <a:ext uri="{FF2B5EF4-FFF2-40B4-BE49-F238E27FC236}">
                <a16:creationId xmlns:a16="http://schemas.microsoft.com/office/drawing/2014/main" id="{543801BF-56DF-4D2B-92A5-F74FDDC2F743}"/>
              </a:ext>
            </a:extLst>
          </p:cNvPr>
          <p:cNvPicPr>
            <a:picLocks noChangeAspect="1"/>
          </p:cNvPicPr>
          <p:nvPr/>
        </p:nvPicPr>
        <p:blipFill>
          <a:blip r:embed="rId3"/>
          <a:stretch>
            <a:fillRect/>
          </a:stretch>
        </p:blipFill>
        <p:spPr>
          <a:xfrm>
            <a:off x="6862659" y="2590800"/>
            <a:ext cx="4168225" cy="2698377"/>
          </a:xfrm>
          <a:prstGeom prst="rect">
            <a:avLst/>
          </a:prstGeom>
        </p:spPr>
      </p:pic>
    </p:spTree>
    <p:extLst>
      <p:ext uri="{BB962C8B-B14F-4D97-AF65-F5344CB8AC3E}">
        <p14:creationId xmlns:p14="http://schemas.microsoft.com/office/powerpoint/2010/main" val="13998558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347D854-04D8-4E76-80D5-F01CF8FE6850}"/>
              </a:ext>
            </a:extLst>
          </p:cNvPr>
          <p:cNvSpPr>
            <a:spLocks noGrp="1"/>
          </p:cNvSpPr>
          <p:nvPr>
            <p:ph type="sldNum" sz="quarter" idx="12"/>
          </p:nvPr>
        </p:nvSpPr>
        <p:spPr/>
        <p:txBody>
          <a:bodyPr/>
          <a:lstStyle/>
          <a:p>
            <a:fld id="{8AC7B609-6235-4DF7-8376-3B4225D7EDEF}" type="slidenum">
              <a:rPr lang="en-US" smtClean="0"/>
              <a:pPr/>
              <a:t>10</a:t>
            </a:fld>
            <a:endParaRPr lang="en-US" dirty="0"/>
          </a:p>
        </p:txBody>
      </p:sp>
      <p:sp>
        <p:nvSpPr>
          <p:cNvPr id="3" name="TextBox 2">
            <a:extLst>
              <a:ext uri="{FF2B5EF4-FFF2-40B4-BE49-F238E27FC236}">
                <a16:creationId xmlns:a16="http://schemas.microsoft.com/office/drawing/2014/main" id="{7A3372F9-0BD4-4B00-96BA-B64EA6A2C525}"/>
              </a:ext>
            </a:extLst>
          </p:cNvPr>
          <p:cNvSpPr txBox="1"/>
          <p:nvPr/>
        </p:nvSpPr>
        <p:spPr>
          <a:xfrm>
            <a:off x="723014" y="808074"/>
            <a:ext cx="10866474" cy="2795958"/>
          </a:xfrm>
          <a:prstGeom prst="rect">
            <a:avLst/>
          </a:prstGeom>
          <a:noFill/>
        </p:spPr>
        <p:txBody>
          <a:bodyPr wrap="square" rtlCol="0">
            <a:spAutoFit/>
          </a:bodyPr>
          <a:lstStyle/>
          <a:p>
            <a:pPr algn="just" rtl="1">
              <a:lnSpc>
                <a:spcPct val="150000"/>
              </a:lnSpc>
            </a:pPr>
            <a:r>
              <a:rPr lang="fa-IR" sz="2400" dirty="0">
                <a:solidFill>
                  <a:srgbClr val="FF0000"/>
                </a:solidFill>
                <a:latin typeface="Times New Roman" panose="02020603050405020304" pitchFamily="18" charset="0"/>
                <a:cs typeface="Times New Roman" panose="02020603050405020304" pitchFamily="18" charset="0"/>
              </a:rPr>
              <a:t>تمرین</a:t>
            </a:r>
            <a:r>
              <a:rPr lang="fa-IR" sz="2400" dirty="0">
                <a:latin typeface="Times New Roman" panose="02020603050405020304" pitchFamily="18" charset="0"/>
                <a:cs typeface="Times New Roman" panose="02020603050405020304" pitchFamily="18" charset="0"/>
              </a:rPr>
              <a:t>: معادله موج هارمونیک به صورت زیر داده شده است. </a:t>
            </a:r>
            <a:endParaRPr lang="en-US" sz="2400" dirty="0">
              <a:latin typeface="Times New Roman" panose="02020603050405020304" pitchFamily="18" charset="0"/>
              <a:cs typeface="Times New Roman" panose="02020603050405020304" pitchFamily="18" charset="0"/>
            </a:endParaRPr>
          </a:p>
          <a:p>
            <a:pPr algn="just" rtl="1">
              <a:lnSpc>
                <a:spcPct val="150000"/>
              </a:lnSpc>
            </a:pPr>
            <a:endParaRPr lang="en-US" sz="2400" dirty="0">
              <a:latin typeface="Times New Roman" panose="02020603050405020304" pitchFamily="18" charset="0"/>
              <a:cs typeface="Times New Roman" panose="02020603050405020304" pitchFamily="18" charset="0"/>
            </a:endParaRPr>
          </a:p>
          <a:p>
            <a:pPr algn="just" rtl="1">
              <a:lnSpc>
                <a:spcPct val="150000"/>
              </a:lnSpc>
            </a:pPr>
            <a:endParaRPr lang="en-US" sz="2400" dirty="0">
              <a:latin typeface="Times New Roman" panose="02020603050405020304" pitchFamily="18" charset="0"/>
              <a:cs typeface="Times New Roman" panose="02020603050405020304" pitchFamily="18" charset="0"/>
            </a:endParaRPr>
          </a:p>
          <a:p>
            <a:pPr algn="just" rtl="1">
              <a:lnSpc>
                <a:spcPct val="150000"/>
              </a:lnSpc>
            </a:pPr>
            <a:r>
              <a:rPr lang="fa-IR" sz="2400" dirty="0">
                <a:latin typeface="Times New Roman" panose="02020603050405020304" pitchFamily="18" charset="0"/>
                <a:cs typeface="Times New Roman" panose="02020603050405020304" pitchFamily="18" charset="0"/>
              </a:rPr>
              <a:t>طول موج را تعریف کنید و ثابت کنید که </a:t>
            </a:r>
          </a:p>
          <a:p>
            <a:pPr algn="just" rtl="1">
              <a:lnSpc>
                <a:spcPct val="150000"/>
              </a:lnSpc>
            </a:pPr>
            <a:endParaRPr lang="en-US" sz="2400" dirty="0">
              <a:latin typeface="Times New Roman" panose="02020603050405020304" pitchFamily="18" charset="0"/>
              <a:cs typeface="Times New Roman" panose="02020603050405020304" pitchFamily="18" charset="0"/>
            </a:endParaRPr>
          </a:p>
        </p:txBody>
      </p:sp>
      <p:graphicFrame>
        <p:nvGraphicFramePr>
          <p:cNvPr id="4" name="Object 3">
            <a:extLst>
              <a:ext uri="{FF2B5EF4-FFF2-40B4-BE49-F238E27FC236}">
                <a16:creationId xmlns:a16="http://schemas.microsoft.com/office/drawing/2014/main" id="{78A02651-7BF8-4FC0-9F2F-CCDE1AEC9A9E}"/>
              </a:ext>
            </a:extLst>
          </p:cNvPr>
          <p:cNvGraphicFramePr>
            <a:graphicFrameLocks noChangeAspect="1"/>
          </p:cNvGraphicFramePr>
          <p:nvPr>
            <p:extLst>
              <p:ext uri="{D42A27DB-BD31-4B8C-83A1-F6EECF244321}">
                <p14:modId xmlns:p14="http://schemas.microsoft.com/office/powerpoint/2010/main" val="3772173698"/>
              </p:ext>
            </p:extLst>
          </p:nvPr>
        </p:nvGraphicFramePr>
        <p:xfrm>
          <a:off x="3928730" y="1902120"/>
          <a:ext cx="3403600" cy="393700"/>
        </p:xfrm>
        <a:graphic>
          <a:graphicData uri="http://schemas.openxmlformats.org/presentationml/2006/ole">
            <mc:AlternateContent xmlns:mc="http://schemas.openxmlformats.org/markup-compatibility/2006">
              <mc:Choice xmlns:v="urn:schemas-microsoft-com:vml" Requires="v">
                <p:oleObj spid="_x0000_s5130" name="Equation" r:id="rId3" imgW="3403440" imgH="393480" progId="Equation.DSMT4">
                  <p:embed/>
                </p:oleObj>
              </mc:Choice>
              <mc:Fallback>
                <p:oleObj name="Equation" r:id="rId3" imgW="3403440" imgH="393480" progId="Equation.DSMT4">
                  <p:embed/>
                  <p:pic>
                    <p:nvPicPr>
                      <p:cNvPr id="0" name=""/>
                      <p:cNvPicPr/>
                      <p:nvPr/>
                    </p:nvPicPr>
                    <p:blipFill>
                      <a:blip r:embed="rId4"/>
                      <a:stretch>
                        <a:fillRect/>
                      </a:stretch>
                    </p:blipFill>
                    <p:spPr>
                      <a:xfrm>
                        <a:off x="3928730" y="1902120"/>
                        <a:ext cx="3403600" cy="393700"/>
                      </a:xfrm>
                      <a:prstGeom prst="rect">
                        <a:avLst/>
                      </a:prstGeom>
                    </p:spPr>
                  </p:pic>
                </p:oleObj>
              </mc:Fallback>
            </mc:AlternateContent>
          </a:graphicData>
        </a:graphic>
      </p:graphicFrame>
      <p:graphicFrame>
        <p:nvGraphicFramePr>
          <p:cNvPr id="5" name="Object 4">
            <a:extLst>
              <a:ext uri="{FF2B5EF4-FFF2-40B4-BE49-F238E27FC236}">
                <a16:creationId xmlns:a16="http://schemas.microsoft.com/office/drawing/2014/main" id="{E1E49650-84AD-42D7-B882-C0E318715C40}"/>
              </a:ext>
            </a:extLst>
          </p:cNvPr>
          <p:cNvGraphicFramePr>
            <a:graphicFrameLocks noChangeAspect="1"/>
          </p:cNvGraphicFramePr>
          <p:nvPr>
            <p:extLst>
              <p:ext uri="{D42A27DB-BD31-4B8C-83A1-F6EECF244321}">
                <p14:modId xmlns:p14="http://schemas.microsoft.com/office/powerpoint/2010/main" val="2613896963"/>
              </p:ext>
            </p:extLst>
          </p:nvPr>
        </p:nvGraphicFramePr>
        <p:xfrm>
          <a:off x="4763238" y="3009900"/>
          <a:ext cx="1054100" cy="838200"/>
        </p:xfrm>
        <a:graphic>
          <a:graphicData uri="http://schemas.openxmlformats.org/presentationml/2006/ole">
            <mc:AlternateContent xmlns:mc="http://schemas.openxmlformats.org/markup-compatibility/2006">
              <mc:Choice xmlns:v="urn:schemas-microsoft-com:vml" Requires="v">
                <p:oleObj spid="_x0000_s5131" name="Equation" r:id="rId5" imgW="1054080" imgH="838080" progId="Equation.DSMT4">
                  <p:embed/>
                </p:oleObj>
              </mc:Choice>
              <mc:Fallback>
                <p:oleObj name="Equation" r:id="rId5" imgW="1054080" imgH="838080" progId="Equation.DSMT4">
                  <p:embed/>
                  <p:pic>
                    <p:nvPicPr>
                      <p:cNvPr id="0" name=""/>
                      <p:cNvPicPr/>
                      <p:nvPr/>
                    </p:nvPicPr>
                    <p:blipFill>
                      <a:blip r:embed="rId6"/>
                      <a:stretch>
                        <a:fillRect/>
                      </a:stretch>
                    </p:blipFill>
                    <p:spPr>
                      <a:xfrm>
                        <a:off x="4763238" y="3009900"/>
                        <a:ext cx="1054100" cy="838200"/>
                      </a:xfrm>
                      <a:prstGeom prst="rect">
                        <a:avLst/>
                      </a:prstGeom>
                    </p:spPr>
                  </p:pic>
                </p:oleObj>
              </mc:Fallback>
            </mc:AlternateContent>
          </a:graphicData>
        </a:graphic>
      </p:graphicFrame>
    </p:spTree>
    <p:extLst>
      <p:ext uri="{BB962C8B-B14F-4D97-AF65-F5344CB8AC3E}">
        <p14:creationId xmlns:p14="http://schemas.microsoft.com/office/powerpoint/2010/main" val="385708828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2"/>
          <p:cNvPicPr>
            <a:picLocks noChangeAspect="1" noChangeArrowheads="1"/>
          </p:cNvPicPr>
          <p:nvPr/>
        </p:nvPicPr>
        <p:blipFill>
          <a:blip r:embed="rId2" cstate="print"/>
          <a:srcRect/>
          <a:stretch>
            <a:fillRect/>
          </a:stretch>
        </p:blipFill>
        <p:spPr bwMode="auto">
          <a:xfrm>
            <a:off x="1348414" y="3289611"/>
            <a:ext cx="9643559" cy="2174488"/>
          </a:xfrm>
          <a:prstGeom prst="rect">
            <a:avLst/>
          </a:prstGeom>
          <a:noFill/>
          <a:ln w="9525">
            <a:noFill/>
            <a:miter lim="800000"/>
            <a:headEnd/>
            <a:tailEnd/>
          </a:ln>
        </p:spPr>
      </p:pic>
      <p:grpSp>
        <p:nvGrpSpPr>
          <p:cNvPr id="2" name="Group 4"/>
          <p:cNvGrpSpPr/>
          <p:nvPr/>
        </p:nvGrpSpPr>
        <p:grpSpPr>
          <a:xfrm>
            <a:off x="1075785" y="698059"/>
            <a:ext cx="9790839" cy="1944281"/>
            <a:chOff x="1142692" y="408127"/>
            <a:chExt cx="9790839" cy="1944281"/>
          </a:xfrm>
        </p:grpSpPr>
        <p:pic>
          <p:nvPicPr>
            <p:cNvPr id="253955" name="Picture 3"/>
            <p:cNvPicPr>
              <a:picLocks noChangeAspect="1" noChangeArrowheads="1"/>
            </p:cNvPicPr>
            <p:nvPr/>
          </p:nvPicPr>
          <p:blipFill>
            <a:blip r:embed="rId3" cstate="print"/>
            <a:srcRect/>
            <a:stretch>
              <a:fillRect/>
            </a:stretch>
          </p:blipFill>
          <p:spPr bwMode="auto">
            <a:xfrm>
              <a:off x="3989001" y="408127"/>
              <a:ext cx="6805380" cy="344309"/>
            </a:xfrm>
            <a:prstGeom prst="rect">
              <a:avLst/>
            </a:prstGeom>
            <a:noFill/>
            <a:ln w="9525">
              <a:noFill/>
              <a:miter lim="800000"/>
              <a:headEnd/>
              <a:tailEnd/>
            </a:ln>
          </p:spPr>
        </p:pic>
        <p:pic>
          <p:nvPicPr>
            <p:cNvPr id="253956" name="Picture 4"/>
            <p:cNvPicPr>
              <a:picLocks noChangeAspect="1" noChangeArrowheads="1"/>
            </p:cNvPicPr>
            <p:nvPr/>
          </p:nvPicPr>
          <p:blipFill>
            <a:blip r:embed="rId4" cstate="print"/>
            <a:srcRect/>
            <a:stretch>
              <a:fillRect/>
            </a:stretch>
          </p:blipFill>
          <p:spPr bwMode="auto">
            <a:xfrm>
              <a:off x="1142692" y="769438"/>
              <a:ext cx="9790839" cy="1582970"/>
            </a:xfrm>
            <a:prstGeom prst="rect">
              <a:avLst/>
            </a:prstGeom>
            <a:noFill/>
            <a:ln w="9525">
              <a:noFill/>
              <a:miter lim="800000"/>
              <a:headEnd/>
              <a:tailEnd/>
            </a:ln>
          </p:spPr>
        </p:pic>
      </p:grpSp>
      <p:sp>
        <p:nvSpPr>
          <p:cNvPr id="6" name="Slide Number Placeholder 5"/>
          <p:cNvSpPr>
            <a:spLocks noGrp="1"/>
          </p:cNvSpPr>
          <p:nvPr>
            <p:ph type="sldNum" sz="quarter" idx="12"/>
          </p:nvPr>
        </p:nvSpPr>
        <p:spPr/>
        <p:txBody>
          <a:bodyPr/>
          <a:lstStyle/>
          <a:p>
            <a:fld id="{8AC7B609-6235-4DF7-8376-3B4225D7EDEF}" type="slidenum">
              <a:rPr lang="en-US" smtClean="0"/>
              <a:pPr/>
              <a:t>100</a:t>
            </a:fld>
            <a:endParaRPr lang="en-US" dirty="0"/>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6" name="Picture 2"/>
          <p:cNvPicPr>
            <a:picLocks noChangeAspect="1" noChangeArrowheads="1"/>
          </p:cNvPicPr>
          <p:nvPr/>
        </p:nvPicPr>
        <p:blipFill>
          <a:blip r:embed="rId2" cstate="print"/>
          <a:srcRect/>
          <a:stretch>
            <a:fillRect/>
          </a:stretch>
        </p:blipFill>
        <p:spPr bwMode="auto">
          <a:xfrm>
            <a:off x="340268" y="242124"/>
            <a:ext cx="3611622" cy="581074"/>
          </a:xfrm>
          <a:prstGeom prst="rect">
            <a:avLst/>
          </a:prstGeom>
          <a:noFill/>
          <a:ln w="57150">
            <a:solidFill>
              <a:srgbClr val="FF0000"/>
            </a:solidFill>
            <a:miter lim="800000"/>
            <a:headEnd/>
            <a:tailEnd/>
          </a:ln>
        </p:spPr>
      </p:pic>
      <p:sp>
        <p:nvSpPr>
          <p:cNvPr id="3" name="Rectangle 2"/>
          <p:cNvSpPr/>
          <p:nvPr/>
        </p:nvSpPr>
        <p:spPr>
          <a:xfrm>
            <a:off x="223025" y="1196073"/>
            <a:ext cx="11563814" cy="830997"/>
          </a:xfrm>
          <a:prstGeom prst="rect">
            <a:avLst/>
          </a:prstGeom>
        </p:spPr>
        <p:txBody>
          <a:bodyPr wrap="square">
            <a:spAutoFit/>
          </a:bodyPr>
          <a:lstStyle/>
          <a:p>
            <a:r>
              <a:rPr lang="en-US" sz="2400" dirty="0">
                <a:latin typeface="Times New Roman" pitchFamily="18" charset="0"/>
                <a:cs typeface="Times New Roman" pitchFamily="18" charset="0"/>
              </a:rPr>
              <a:t>An instrument designed to exploit the interference of light and the fringe patterns that result from optical path differences, in any of a variety of ways, is called an  optical interferometer. </a:t>
            </a:r>
          </a:p>
        </p:txBody>
      </p:sp>
      <p:pic>
        <p:nvPicPr>
          <p:cNvPr id="241667" name="Picture 3"/>
          <p:cNvPicPr>
            <a:picLocks noChangeAspect="1" noChangeArrowheads="1"/>
          </p:cNvPicPr>
          <p:nvPr/>
        </p:nvPicPr>
        <p:blipFill>
          <a:blip r:embed="rId3" cstate="print"/>
          <a:srcRect/>
          <a:stretch>
            <a:fillRect/>
          </a:stretch>
        </p:blipFill>
        <p:spPr bwMode="auto">
          <a:xfrm>
            <a:off x="328596" y="2397511"/>
            <a:ext cx="4474368" cy="422547"/>
          </a:xfrm>
          <a:prstGeom prst="rect">
            <a:avLst/>
          </a:prstGeom>
          <a:noFill/>
          <a:ln w="9525">
            <a:noFill/>
            <a:miter lim="800000"/>
            <a:headEnd/>
            <a:tailEnd/>
          </a:ln>
        </p:spPr>
      </p:pic>
      <p:sp>
        <p:nvSpPr>
          <p:cNvPr id="6" name="Rectangle 5"/>
          <p:cNvSpPr/>
          <p:nvPr/>
        </p:nvSpPr>
        <p:spPr>
          <a:xfrm>
            <a:off x="293648" y="3223813"/>
            <a:ext cx="6096000" cy="830997"/>
          </a:xfrm>
          <a:prstGeom prst="rect">
            <a:avLst/>
          </a:prstGeom>
        </p:spPr>
        <p:txBody>
          <a:bodyPr>
            <a:spAutoFit/>
          </a:bodyPr>
          <a:lstStyle/>
          <a:p>
            <a:r>
              <a:rPr lang="en-US" sz="2400" dirty="0">
                <a:latin typeface="Times New Roman" pitchFamily="18" charset="0"/>
                <a:cs typeface="Times New Roman" pitchFamily="18" charset="0"/>
              </a:rPr>
              <a:t>the  optical path difference between the two beams emerging from the interferometer is </a:t>
            </a:r>
          </a:p>
        </p:txBody>
      </p:sp>
      <p:sp>
        <p:nvSpPr>
          <p:cNvPr id="7" name="Rectangle 6"/>
          <p:cNvSpPr/>
          <p:nvPr/>
        </p:nvSpPr>
        <p:spPr>
          <a:xfrm>
            <a:off x="321097" y="5457886"/>
            <a:ext cx="5583044" cy="830997"/>
          </a:xfrm>
          <a:prstGeom prst="rect">
            <a:avLst/>
          </a:prstGeom>
        </p:spPr>
        <p:txBody>
          <a:bodyPr wrap="square">
            <a:spAutoFit/>
          </a:bodyPr>
          <a:lstStyle/>
          <a:p>
            <a:r>
              <a:rPr lang="en-US" sz="2400" dirty="0">
                <a:latin typeface="Times New Roman" pitchFamily="18" charset="0"/>
                <a:cs typeface="Times New Roman" pitchFamily="18" charset="0"/>
              </a:rPr>
              <a:t>where the angle </a:t>
            </a:r>
            <a:r>
              <a:rPr lang="el-GR" sz="2400" dirty="0">
                <a:latin typeface="Times New Roman"/>
                <a:cs typeface="Times New Roman"/>
              </a:rPr>
              <a:t>θ</a:t>
            </a:r>
            <a:r>
              <a:rPr lang="en-US" sz="2400" dirty="0">
                <a:latin typeface="Times New Roman" pitchFamily="18" charset="0"/>
                <a:cs typeface="Times New Roman" pitchFamily="18" charset="0"/>
              </a:rPr>
              <a:t> measures the inclination of the beams relative to the optical axis. </a:t>
            </a:r>
          </a:p>
        </p:txBody>
      </p:sp>
      <p:pic>
        <p:nvPicPr>
          <p:cNvPr id="241669" name="Picture 5"/>
          <p:cNvPicPr>
            <a:picLocks noChangeAspect="1" noChangeArrowheads="1"/>
          </p:cNvPicPr>
          <p:nvPr/>
        </p:nvPicPr>
        <p:blipFill>
          <a:blip r:embed="rId4" cstate="print"/>
          <a:srcRect/>
          <a:stretch>
            <a:fillRect/>
          </a:stretch>
        </p:blipFill>
        <p:spPr bwMode="auto">
          <a:xfrm>
            <a:off x="1008552" y="4404945"/>
            <a:ext cx="2406995" cy="635977"/>
          </a:xfrm>
          <a:prstGeom prst="rect">
            <a:avLst/>
          </a:prstGeom>
          <a:noFill/>
          <a:ln w="9525">
            <a:noFill/>
            <a:miter lim="800000"/>
            <a:headEnd/>
            <a:tailEnd/>
          </a:ln>
        </p:spPr>
      </p:pic>
      <p:sp>
        <p:nvSpPr>
          <p:cNvPr id="9" name="Slide Number Placeholder 8"/>
          <p:cNvSpPr>
            <a:spLocks noGrp="1"/>
          </p:cNvSpPr>
          <p:nvPr>
            <p:ph type="sldNum" sz="quarter" idx="12"/>
          </p:nvPr>
        </p:nvSpPr>
        <p:spPr/>
        <p:txBody>
          <a:bodyPr/>
          <a:lstStyle/>
          <a:p>
            <a:fld id="{8AC7B609-6235-4DF7-8376-3B4225D7EDEF}" type="slidenum">
              <a:rPr lang="en-US" smtClean="0"/>
              <a:pPr/>
              <a:t>101</a:t>
            </a:fld>
            <a:endParaRPr lang="en-US" dirty="0"/>
          </a:p>
        </p:txBody>
      </p:sp>
      <p:pic>
        <p:nvPicPr>
          <p:cNvPr id="1232898" name="Picture 2" descr="Michelson Interferometer (Standard Model)"/>
          <p:cNvPicPr>
            <a:picLocks noChangeAspect="1" noChangeArrowheads="1"/>
          </p:cNvPicPr>
          <p:nvPr/>
        </p:nvPicPr>
        <p:blipFill>
          <a:blip r:embed="rId5" cstate="print"/>
          <a:srcRect/>
          <a:stretch>
            <a:fillRect/>
          </a:stretch>
        </p:blipFill>
        <p:spPr bwMode="auto">
          <a:xfrm>
            <a:off x="6262575" y="2214193"/>
            <a:ext cx="5413375" cy="4051010"/>
          </a:xfrm>
          <a:prstGeom prst="rect">
            <a:avLst/>
          </a:prstGeom>
          <a:noFill/>
        </p:spPr>
      </p:pic>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8AC7B609-6235-4DF7-8376-3B4225D7EDEF}" type="slidenum">
              <a:rPr lang="en-US" smtClean="0"/>
              <a:pPr/>
              <a:t>102</a:t>
            </a:fld>
            <a:endParaRPr lang="en-US" dirty="0"/>
          </a:p>
        </p:txBody>
      </p:sp>
      <p:pic>
        <p:nvPicPr>
          <p:cNvPr id="1252354" name="Picture 2" descr="Scheme of a Michelson interferometer. When the end mirrors of the... |  Download Scientific Diagram"/>
          <p:cNvPicPr>
            <a:picLocks noChangeAspect="1" noChangeArrowheads="1"/>
          </p:cNvPicPr>
          <p:nvPr/>
        </p:nvPicPr>
        <p:blipFill>
          <a:blip r:embed="rId2" cstate="print"/>
          <a:srcRect/>
          <a:stretch>
            <a:fillRect/>
          </a:stretch>
        </p:blipFill>
        <p:spPr bwMode="auto">
          <a:xfrm>
            <a:off x="357594" y="261384"/>
            <a:ext cx="5958146" cy="6259558"/>
          </a:xfrm>
          <a:prstGeom prst="rect">
            <a:avLst/>
          </a:prstGeom>
          <a:noFill/>
        </p:spPr>
      </p:pic>
      <p:pic>
        <p:nvPicPr>
          <p:cNvPr id="1252356" name="Picture 4" descr="Interferometers"/>
          <p:cNvPicPr>
            <a:picLocks noChangeAspect="1" noChangeArrowheads="1"/>
          </p:cNvPicPr>
          <p:nvPr/>
        </p:nvPicPr>
        <p:blipFill>
          <a:blip r:embed="rId3" cstate="print"/>
          <a:srcRect/>
          <a:stretch>
            <a:fillRect/>
          </a:stretch>
        </p:blipFill>
        <p:spPr bwMode="auto">
          <a:xfrm>
            <a:off x="6960416" y="818703"/>
            <a:ext cx="4644562" cy="5471522"/>
          </a:xfrm>
          <a:prstGeom prst="rect">
            <a:avLst/>
          </a:prstGeom>
          <a:noFill/>
        </p:spPr>
      </p:pic>
      <p:cxnSp>
        <p:nvCxnSpPr>
          <p:cNvPr id="11" name="Straight Arrow Connector 10"/>
          <p:cNvCxnSpPr/>
          <p:nvPr/>
        </p:nvCxnSpPr>
        <p:spPr>
          <a:xfrm flipV="1">
            <a:off x="7198242" y="2339163"/>
            <a:ext cx="2636874" cy="265814"/>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7155712" y="3402419"/>
            <a:ext cx="1626781" cy="202018"/>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7198242" y="2860158"/>
            <a:ext cx="2137144" cy="255182"/>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2"/>
          <p:cNvPicPr>
            <a:picLocks noChangeAspect="1" noChangeArrowheads="1"/>
          </p:cNvPicPr>
          <p:nvPr/>
        </p:nvPicPr>
        <p:blipFill>
          <a:blip r:embed="rId2" cstate="print"/>
          <a:srcRect/>
          <a:stretch>
            <a:fillRect/>
          </a:stretch>
        </p:blipFill>
        <p:spPr bwMode="auto">
          <a:xfrm>
            <a:off x="1768633" y="1191357"/>
            <a:ext cx="5715575" cy="2044212"/>
          </a:xfrm>
          <a:prstGeom prst="rect">
            <a:avLst/>
          </a:prstGeom>
          <a:noFill/>
          <a:ln w="9525">
            <a:noFill/>
            <a:miter lim="800000"/>
            <a:headEnd/>
            <a:tailEnd/>
          </a:ln>
        </p:spPr>
      </p:pic>
      <p:sp>
        <p:nvSpPr>
          <p:cNvPr id="3" name="Rectangle 2"/>
          <p:cNvSpPr/>
          <p:nvPr/>
        </p:nvSpPr>
        <p:spPr>
          <a:xfrm>
            <a:off x="199292" y="320098"/>
            <a:ext cx="11711354" cy="830997"/>
          </a:xfrm>
          <a:prstGeom prst="rect">
            <a:avLst/>
          </a:prstGeom>
        </p:spPr>
        <p:txBody>
          <a:bodyPr wrap="square">
            <a:spAutoFit/>
          </a:bodyPr>
          <a:lstStyle/>
          <a:p>
            <a:r>
              <a:rPr lang="en-US" sz="2400" dirty="0">
                <a:latin typeface="Times New Roman" pitchFamily="18" charset="0"/>
                <a:cs typeface="Times New Roman" pitchFamily="18" charset="0"/>
              </a:rPr>
              <a:t>Assuming that the two interfering beams are of equal amplitude, the irradiance of the fringe system of circles  concentric with the optical axis is given by </a:t>
            </a:r>
          </a:p>
        </p:txBody>
      </p:sp>
      <p:pic>
        <p:nvPicPr>
          <p:cNvPr id="242691" name="Picture 3"/>
          <p:cNvPicPr>
            <a:picLocks noChangeAspect="1" noChangeArrowheads="1"/>
          </p:cNvPicPr>
          <p:nvPr/>
        </p:nvPicPr>
        <p:blipFill>
          <a:blip r:embed="rId3" cstate="print"/>
          <a:srcRect/>
          <a:stretch>
            <a:fillRect/>
          </a:stretch>
        </p:blipFill>
        <p:spPr bwMode="auto">
          <a:xfrm>
            <a:off x="187944" y="3452690"/>
            <a:ext cx="9179161" cy="744171"/>
          </a:xfrm>
          <a:prstGeom prst="rect">
            <a:avLst/>
          </a:prstGeom>
          <a:noFill/>
          <a:ln w="9525">
            <a:noFill/>
            <a:miter lim="800000"/>
            <a:headEnd/>
            <a:tailEnd/>
          </a:ln>
        </p:spPr>
      </p:pic>
      <p:pic>
        <p:nvPicPr>
          <p:cNvPr id="242692" name="Picture 4"/>
          <p:cNvPicPr>
            <a:picLocks noChangeAspect="1" noChangeArrowheads="1"/>
          </p:cNvPicPr>
          <p:nvPr/>
        </p:nvPicPr>
        <p:blipFill>
          <a:blip r:embed="rId4" cstate="print"/>
          <a:srcRect/>
          <a:stretch>
            <a:fillRect/>
          </a:stretch>
        </p:blipFill>
        <p:spPr bwMode="auto">
          <a:xfrm>
            <a:off x="634591" y="4352070"/>
            <a:ext cx="8134271" cy="2271468"/>
          </a:xfrm>
          <a:prstGeom prst="rect">
            <a:avLst/>
          </a:prstGeom>
          <a:noFill/>
          <a:ln w="9525">
            <a:noFill/>
            <a:miter lim="800000"/>
            <a:headEnd/>
            <a:tailEnd/>
          </a:ln>
        </p:spPr>
      </p:pic>
      <p:sp>
        <p:nvSpPr>
          <p:cNvPr id="6" name="Slide Number Placeholder 5"/>
          <p:cNvSpPr>
            <a:spLocks noGrp="1"/>
          </p:cNvSpPr>
          <p:nvPr>
            <p:ph type="sldNum" sz="quarter" idx="12"/>
          </p:nvPr>
        </p:nvSpPr>
        <p:spPr/>
        <p:txBody>
          <a:bodyPr/>
          <a:lstStyle/>
          <a:p>
            <a:fld id="{8AC7B609-6235-4DF7-8376-3B4225D7EDEF}" type="slidenum">
              <a:rPr lang="en-US" smtClean="0"/>
              <a:pPr/>
              <a:t>103</a:t>
            </a:fld>
            <a:endParaRPr lang="en-US" dirty="0"/>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4" name="Picture 2"/>
          <p:cNvPicPr>
            <a:picLocks noChangeAspect="1" noChangeArrowheads="1"/>
          </p:cNvPicPr>
          <p:nvPr/>
        </p:nvPicPr>
        <p:blipFill>
          <a:blip r:embed="rId2" cstate="print"/>
          <a:srcRect/>
          <a:stretch>
            <a:fillRect/>
          </a:stretch>
        </p:blipFill>
        <p:spPr bwMode="auto">
          <a:xfrm>
            <a:off x="6356414" y="1013473"/>
            <a:ext cx="1786325" cy="966910"/>
          </a:xfrm>
          <a:prstGeom prst="rect">
            <a:avLst/>
          </a:prstGeom>
          <a:noFill/>
          <a:ln w="9525">
            <a:noFill/>
            <a:miter lim="800000"/>
            <a:headEnd/>
            <a:tailEnd/>
          </a:ln>
        </p:spPr>
      </p:pic>
      <p:sp>
        <p:nvSpPr>
          <p:cNvPr id="3" name="Rectangle 2"/>
          <p:cNvSpPr/>
          <p:nvPr/>
        </p:nvSpPr>
        <p:spPr>
          <a:xfrm>
            <a:off x="199292" y="202866"/>
            <a:ext cx="11277600" cy="830997"/>
          </a:xfrm>
          <a:prstGeom prst="rect">
            <a:avLst/>
          </a:prstGeom>
        </p:spPr>
        <p:txBody>
          <a:bodyPr wrap="square">
            <a:spAutoFit/>
          </a:bodyPr>
          <a:lstStyle/>
          <a:p>
            <a:r>
              <a:rPr lang="en-US" sz="2400" dirty="0">
                <a:latin typeface="Times New Roman" pitchFamily="18" charset="0"/>
                <a:cs typeface="Times New Roman" pitchFamily="18" charset="0"/>
              </a:rPr>
              <a:t>If </a:t>
            </a:r>
            <a:r>
              <a:rPr lang="en-US" sz="2400" b="1" i="1" dirty="0">
                <a:latin typeface="Times New Roman" pitchFamily="18" charset="0"/>
                <a:cs typeface="Times New Roman" pitchFamily="18" charset="0"/>
              </a:rPr>
              <a:t>d</a:t>
            </a:r>
            <a:r>
              <a:rPr lang="en-US" sz="2400" dirty="0">
                <a:latin typeface="Times New Roman" pitchFamily="18" charset="0"/>
                <a:cs typeface="Times New Roman" pitchFamily="18" charset="0"/>
              </a:rPr>
              <a:t> is of such magnitude that the normal rays forming the center of the fringe system that is, the center fringe is dark, then its order, given by </a:t>
            </a:r>
          </a:p>
        </p:txBody>
      </p:sp>
      <p:sp>
        <p:nvSpPr>
          <p:cNvPr id="4" name="Rectangle 3"/>
          <p:cNvSpPr/>
          <p:nvPr/>
        </p:nvSpPr>
        <p:spPr>
          <a:xfrm>
            <a:off x="152399" y="2090282"/>
            <a:ext cx="11769969" cy="830997"/>
          </a:xfrm>
          <a:prstGeom prst="rect">
            <a:avLst/>
          </a:prstGeom>
        </p:spPr>
        <p:txBody>
          <a:bodyPr wrap="square">
            <a:spAutoFit/>
          </a:bodyPr>
          <a:lstStyle/>
          <a:p>
            <a:r>
              <a:rPr lang="en-US" sz="2400" dirty="0">
                <a:latin typeface="Times New Roman" pitchFamily="18" charset="0"/>
                <a:cs typeface="Times New Roman" pitchFamily="18" charset="0"/>
              </a:rPr>
              <a:t>is a larger integer. Neighboring dark fringes decrease in order outwards from the center of the pattern, as cos(</a:t>
            </a:r>
            <a:r>
              <a:rPr lang="el-GR" sz="2400" i="1" dirty="0">
                <a:latin typeface="Times New Roman"/>
                <a:cs typeface="Times New Roman"/>
              </a:rPr>
              <a:t>θ</a:t>
            </a:r>
            <a:r>
              <a:rPr lang="en-US" sz="2400" dirty="0">
                <a:latin typeface="Times New Roman" pitchFamily="18" charset="0"/>
                <a:cs typeface="Times New Roman" pitchFamily="18" charset="0"/>
              </a:rPr>
              <a:t>) decreases from its maximum value of 1. </a:t>
            </a:r>
          </a:p>
        </p:txBody>
      </p:sp>
      <p:sp>
        <p:nvSpPr>
          <p:cNvPr id="5" name="Rectangle 4"/>
          <p:cNvSpPr/>
          <p:nvPr/>
        </p:nvSpPr>
        <p:spPr>
          <a:xfrm>
            <a:off x="257907" y="3248688"/>
            <a:ext cx="11078308" cy="830997"/>
          </a:xfrm>
          <a:prstGeom prst="rect">
            <a:avLst/>
          </a:prstGeom>
        </p:spPr>
        <p:txBody>
          <a:bodyPr wrap="square">
            <a:spAutoFit/>
          </a:bodyPr>
          <a:lstStyle/>
          <a:p>
            <a:r>
              <a:rPr lang="en-US" sz="2400" dirty="0">
                <a:latin typeface="Times New Roman" pitchFamily="18" charset="0"/>
                <a:cs typeface="Times New Roman" pitchFamily="18" charset="0"/>
              </a:rPr>
              <a:t>an increase in the angular separation </a:t>
            </a:r>
            <a:r>
              <a:rPr lang="en-US" sz="2400" i="1" dirty="0">
                <a:latin typeface="Times New Roman"/>
                <a:cs typeface="Times New Roman"/>
              </a:rPr>
              <a:t>∆</a:t>
            </a:r>
            <a:r>
              <a:rPr lang="el-GR" sz="2400" i="1" dirty="0">
                <a:latin typeface="Times New Roman"/>
                <a:cs typeface="Times New Roman"/>
              </a:rPr>
              <a:t>θ</a:t>
            </a:r>
            <a:r>
              <a:rPr lang="en-US" sz="2400" i="1" dirty="0">
                <a:latin typeface="Times New Roman" pitchFamily="18" charset="0"/>
                <a:cs typeface="Times New Roman" pitchFamily="18" charset="0"/>
              </a:rPr>
              <a:t> </a:t>
            </a:r>
            <a:r>
              <a:rPr lang="en-US" sz="2400" dirty="0">
                <a:latin typeface="Times New Roman" pitchFamily="18" charset="0"/>
                <a:cs typeface="Times New Roman" pitchFamily="18" charset="0"/>
              </a:rPr>
              <a:t>of a given small fringe interval </a:t>
            </a:r>
            <a:r>
              <a:rPr lang="en-US" sz="2400" i="1" dirty="0">
                <a:latin typeface="Times New Roman"/>
                <a:cs typeface="Times New Roman"/>
              </a:rPr>
              <a:t>∆</a:t>
            </a:r>
            <a:r>
              <a:rPr lang="en-US" sz="2400" i="1" dirty="0">
                <a:latin typeface="Times New Roman" pitchFamily="18" charset="0"/>
                <a:cs typeface="Times New Roman" pitchFamily="18" charset="0"/>
              </a:rPr>
              <a:t>m </a:t>
            </a:r>
            <a:r>
              <a:rPr lang="en-US" sz="2400" dirty="0">
                <a:latin typeface="Times New Roman" pitchFamily="18" charset="0"/>
                <a:cs typeface="Times New Roman" pitchFamily="18" charset="0"/>
              </a:rPr>
              <a:t>as </a:t>
            </a:r>
          </a:p>
          <a:p>
            <a:r>
              <a:rPr lang="en-US" sz="2400" dirty="0">
                <a:latin typeface="Times New Roman" pitchFamily="18" charset="0"/>
                <a:cs typeface="Times New Roman" pitchFamily="18" charset="0"/>
              </a:rPr>
              <a:t>the mirror spacing d becomes smaller, since </a:t>
            </a:r>
          </a:p>
        </p:txBody>
      </p:sp>
      <p:pic>
        <p:nvPicPr>
          <p:cNvPr id="243715" name="Picture 3"/>
          <p:cNvPicPr>
            <a:picLocks noChangeAspect="1" noChangeArrowheads="1"/>
          </p:cNvPicPr>
          <p:nvPr/>
        </p:nvPicPr>
        <p:blipFill>
          <a:blip r:embed="rId3" cstate="print"/>
          <a:srcRect/>
          <a:stretch>
            <a:fillRect/>
          </a:stretch>
        </p:blipFill>
        <p:spPr bwMode="auto">
          <a:xfrm>
            <a:off x="5943599" y="3658332"/>
            <a:ext cx="2659673" cy="934369"/>
          </a:xfrm>
          <a:prstGeom prst="rect">
            <a:avLst/>
          </a:prstGeom>
          <a:noFill/>
          <a:ln w="9525">
            <a:noFill/>
            <a:miter lim="800000"/>
            <a:headEnd/>
            <a:tailEnd/>
          </a:ln>
        </p:spPr>
      </p:pic>
      <p:pic>
        <p:nvPicPr>
          <p:cNvPr id="243716" name="Picture 4"/>
          <p:cNvPicPr>
            <a:picLocks noChangeAspect="1" noChangeArrowheads="1"/>
          </p:cNvPicPr>
          <p:nvPr/>
        </p:nvPicPr>
        <p:blipFill>
          <a:blip r:embed="rId4" cstate="print"/>
          <a:srcRect/>
          <a:stretch>
            <a:fillRect/>
          </a:stretch>
        </p:blipFill>
        <p:spPr bwMode="auto">
          <a:xfrm>
            <a:off x="5100639" y="5926260"/>
            <a:ext cx="1846328" cy="896571"/>
          </a:xfrm>
          <a:prstGeom prst="rect">
            <a:avLst/>
          </a:prstGeom>
          <a:noFill/>
          <a:ln w="9525">
            <a:noFill/>
            <a:miter lim="800000"/>
            <a:headEnd/>
            <a:tailEnd/>
          </a:ln>
        </p:spPr>
      </p:pic>
      <p:sp>
        <p:nvSpPr>
          <p:cNvPr id="8" name="Rectangle 7"/>
          <p:cNvSpPr/>
          <p:nvPr/>
        </p:nvSpPr>
        <p:spPr>
          <a:xfrm>
            <a:off x="328247" y="4810036"/>
            <a:ext cx="11547230" cy="830997"/>
          </a:xfrm>
          <a:prstGeom prst="rect">
            <a:avLst/>
          </a:prstGeom>
        </p:spPr>
        <p:txBody>
          <a:bodyPr wrap="square">
            <a:spAutoFit/>
          </a:bodyPr>
          <a:lstStyle/>
          <a:p>
            <a:r>
              <a:rPr lang="en-US" sz="2400" dirty="0">
                <a:latin typeface="Times New Roman" pitchFamily="18" charset="0"/>
                <a:cs typeface="Times New Roman" pitchFamily="18" charset="0"/>
              </a:rPr>
              <a:t>Equation below suggests an experimental way of either measuring </a:t>
            </a:r>
            <a:r>
              <a:rPr lang="el-GR" sz="2400" i="1" dirty="0">
                <a:latin typeface="Times New Roman"/>
                <a:cs typeface="Times New Roman"/>
              </a:rPr>
              <a:t>λ</a:t>
            </a:r>
            <a:r>
              <a:rPr lang="en-US" sz="2400" dirty="0">
                <a:latin typeface="Times New Roman" pitchFamily="18" charset="0"/>
                <a:cs typeface="Times New Roman" pitchFamily="18" charset="0"/>
              </a:rPr>
              <a:t> when </a:t>
            </a:r>
            <a:r>
              <a:rPr lang="en-US" sz="2400" i="1" dirty="0">
                <a:latin typeface="Times New Roman"/>
                <a:cs typeface="Times New Roman"/>
              </a:rPr>
              <a:t>∆</a:t>
            </a:r>
            <a:r>
              <a:rPr lang="en-US" sz="2400" i="1" dirty="0">
                <a:latin typeface="Times New Roman" pitchFamily="18" charset="0"/>
                <a:cs typeface="Times New Roman" pitchFamily="18" charset="0"/>
              </a:rPr>
              <a:t>d </a:t>
            </a:r>
            <a:r>
              <a:rPr lang="en-US" sz="2400" dirty="0">
                <a:latin typeface="Times New Roman" pitchFamily="18" charset="0"/>
                <a:cs typeface="Times New Roman" pitchFamily="18" charset="0"/>
              </a:rPr>
              <a:t>is known or calibrating the micrometer translation screw when </a:t>
            </a:r>
            <a:r>
              <a:rPr lang="el-GR" sz="2400" i="1" dirty="0">
                <a:latin typeface="Times New Roman"/>
                <a:cs typeface="Times New Roman"/>
              </a:rPr>
              <a:t>λ</a:t>
            </a:r>
            <a:r>
              <a:rPr lang="en-US" sz="2400" dirty="0">
                <a:latin typeface="Times New Roman" pitchFamily="18" charset="0"/>
                <a:cs typeface="Times New Roman" pitchFamily="18" charset="0"/>
              </a:rPr>
              <a:t> is known. </a:t>
            </a:r>
          </a:p>
        </p:txBody>
      </p:sp>
      <p:sp>
        <p:nvSpPr>
          <p:cNvPr id="9" name="Slide Number Placeholder 8"/>
          <p:cNvSpPr>
            <a:spLocks noGrp="1"/>
          </p:cNvSpPr>
          <p:nvPr>
            <p:ph type="sldNum" sz="quarter" idx="12"/>
          </p:nvPr>
        </p:nvSpPr>
        <p:spPr/>
        <p:txBody>
          <a:bodyPr/>
          <a:lstStyle/>
          <a:p>
            <a:fld id="{8AC7B609-6235-4DF7-8376-3B4225D7EDEF}" type="slidenum">
              <a:rPr lang="en-US" smtClean="0"/>
              <a:pPr/>
              <a:t>104</a:t>
            </a:fld>
            <a:endParaRPr lang="en-US" dirty="0"/>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F690E9D-446B-43CF-B908-94799EA07100}"/>
              </a:ext>
            </a:extLst>
          </p:cNvPr>
          <p:cNvSpPr>
            <a:spLocks noGrp="1"/>
          </p:cNvSpPr>
          <p:nvPr>
            <p:ph type="sldNum" sz="quarter" idx="12"/>
          </p:nvPr>
        </p:nvSpPr>
        <p:spPr/>
        <p:txBody>
          <a:bodyPr/>
          <a:lstStyle/>
          <a:p>
            <a:fld id="{8AC7B609-6235-4DF7-8376-3B4225D7EDEF}" type="slidenum">
              <a:rPr lang="en-US" smtClean="0"/>
              <a:pPr/>
              <a:t>105</a:t>
            </a:fld>
            <a:endParaRPr lang="en-US" dirty="0"/>
          </a:p>
        </p:txBody>
      </p:sp>
      <p:sp>
        <p:nvSpPr>
          <p:cNvPr id="3" name="TextBox 2">
            <a:extLst>
              <a:ext uri="{FF2B5EF4-FFF2-40B4-BE49-F238E27FC236}">
                <a16:creationId xmlns:a16="http://schemas.microsoft.com/office/drawing/2014/main" id="{EA7FF45D-DC07-4D4A-811E-904281164772}"/>
              </a:ext>
            </a:extLst>
          </p:cNvPr>
          <p:cNvSpPr txBox="1"/>
          <p:nvPr/>
        </p:nvSpPr>
        <p:spPr>
          <a:xfrm>
            <a:off x="318977" y="595423"/>
            <a:ext cx="11492023" cy="960328"/>
          </a:xfrm>
          <a:prstGeom prst="rect">
            <a:avLst/>
          </a:prstGeom>
          <a:noFill/>
        </p:spPr>
        <p:txBody>
          <a:bodyPr wrap="square" rtlCol="0">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در تداخل سنج مایکلسون از لیزری با طول موج 532 نانومتر استفاده شده است. </a:t>
            </a:r>
          </a:p>
          <a:p>
            <a:pPr algn="just" rtl="1">
              <a:lnSpc>
                <a:spcPct val="150000"/>
              </a:lnSpc>
            </a:pPr>
            <a:r>
              <a:rPr lang="fa-IR" sz="2000" dirty="0">
                <a:latin typeface="Times New Roman" panose="02020603050405020304" pitchFamily="18" charset="0"/>
                <a:cs typeface="Times New Roman" panose="02020603050405020304" pitchFamily="18" charset="0"/>
              </a:rPr>
              <a:t>آینه متحرک باید چقدر جابجا گردد تا تاریک مرکزی 35 بار تکرار گردد. (35 بار تبدیل به روشن و سپس تاریک شود)</a:t>
            </a:r>
            <a:endParaRPr 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3803069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87569" y="198513"/>
            <a:ext cx="6096000" cy="584775"/>
          </a:xfrm>
          <a:prstGeom prst="rect">
            <a:avLst/>
          </a:prstGeom>
          <a:ln w="38100">
            <a:solidFill>
              <a:srgbClr val="FF0000"/>
            </a:solidFill>
          </a:ln>
        </p:spPr>
        <p:txBody>
          <a:bodyPr>
            <a:spAutoFit/>
          </a:bodyPr>
          <a:lstStyle/>
          <a:p>
            <a:r>
              <a:rPr lang="en-US" sz="3200" dirty="0">
                <a:latin typeface="Times New Roman" pitchFamily="18" charset="0"/>
                <a:cs typeface="Times New Roman" pitchFamily="18" charset="0"/>
              </a:rPr>
              <a:t>Mach-Zehnder  interferometer. </a:t>
            </a:r>
          </a:p>
        </p:txBody>
      </p:sp>
      <p:sp>
        <p:nvSpPr>
          <p:cNvPr id="3" name="Rectangle 2"/>
          <p:cNvSpPr/>
          <p:nvPr/>
        </p:nvSpPr>
        <p:spPr>
          <a:xfrm>
            <a:off x="281354" y="1081262"/>
            <a:ext cx="11265876" cy="1569660"/>
          </a:xfrm>
          <a:prstGeom prst="rect">
            <a:avLst/>
          </a:prstGeom>
        </p:spPr>
        <p:txBody>
          <a:bodyPr wrap="square">
            <a:spAutoFit/>
          </a:bodyPr>
          <a:lstStyle/>
          <a:p>
            <a:r>
              <a:rPr lang="en-US" sz="2400" dirty="0">
                <a:latin typeface="Times New Roman" pitchFamily="18" charset="0"/>
                <a:cs typeface="Times New Roman" pitchFamily="18" charset="0"/>
              </a:rPr>
              <a:t>The incident beam of roughly parallel light is divided into two beams at beam splitter BS. Each beam is again totally reflected by mirrors </a:t>
            </a:r>
            <a:r>
              <a:rPr lang="en-US" sz="2400" i="1" dirty="0">
                <a:latin typeface="Times New Roman" pitchFamily="18" charset="0"/>
                <a:cs typeface="Times New Roman" pitchFamily="18" charset="0"/>
              </a:rPr>
              <a:t>M</a:t>
            </a:r>
            <a:r>
              <a:rPr lang="en-US" sz="2400" dirty="0">
                <a:latin typeface="Times New Roman" pitchFamily="18" charset="0"/>
                <a:cs typeface="Times New Roman" pitchFamily="18" charset="0"/>
              </a:rPr>
              <a:t>1 and </a:t>
            </a:r>
            <a:r>
              <a:rPr lang="en-US" sz="2400" i="1" dirty="0">
                <a:latin typeface="Times New Roman" pitchFamily="18" charset="0"/>
                <a:cs typeface="Times New Roman" pitchFamily="18" charset="0"/>
              </a:rPr>
              <a:t>M </a:t>
            </a:r>
            <a:r>
              <a:rPr lang="en-US" sz="2400" dirty="0">
                <a:latin typeface="Times New Roman" pitchFamily="18" charset="0"/>
                <a:cs typeface="Times New Roman" pitchFamily="18" charset="0"/>
              </a:rPr>
              <a:t>2, and the beams are made coincident again by the semitransparent mirror </a:t>
            </a:r>
            <a:r>
              <a:rPr lang="en-US" sz="2400" i="1" dirty="0">
                <a:latin typeface="Times New Roman" pitchFamily="18" charset="0"/>
                <a:cs typeface="Times New Roman" pitchFamily="18" charset="0"/>
              </a:rPr>
              <a:t>M</a:t>
            </a:r>
            <a:r>
              <a:rPr lang="en-US" sz="2400" dirty="0">
                <a:latin typeface="Times New Roman" pitchFamily="18" charset="0"/>
                <a:cs typeface="Times New Roman" pitchFamily="18" charset="0"/>
              </a:rPr>
              <a:t>3. Path lengths of beams 1 and 2 around the rectangular system and through the glass of the beam splitters are identical. </a:t>
            </a:r>
          </a:p>
        </p:txBody>
      </p:sp>
      <p:pic>
        <p:nvPicPr>
          <p:cNvPr id="244738" name="Picture 2"/>
          <p:cNvPicPr>
            <a:picLocks noChangeAspect="1" noChangeArrowheads="1"/>
          </p:cNvPicPr>
          <p:nvPr/>
        </p:nvPicPr>
        <p:blipFill>
          <a:blip r:embed="rId3" cstate="print"/>
          <a:srcRect/>
          <a:stretch>
            <a:fillRect/>
          </a:stretch>
        </p:blipFill>
        <p:spPr bwMode="auto">
          <a:xfrm>
            <a:off x="2148998" y="2709710"/>
            <a:ext cx="6205157" cy="3988533"/>
          </a:xfrm>
          <a:prstGeom prst="rect">
            <a:avLst/>
          </a:prstGeom>
          <a:noFill/>
          <a:ln w="9525">
            <a:noFill/>
            <a:miter lim="800000"/>
            <a:headEnd/>
            <a:tailEnd/>
          </a:ln>
        </p:spPr>
      </p:pic>
      <p:sp>
        <p:nvSpPr>
          <p:cNvPr id="5" name="Slide Number Placeholder 4"/>
          <p:cNvSpPr>
            <a:spLocks noGrp="1"/>
          </p:cNvSpPr>
          <p:nvPr>
            <p:ph type="sldNum" sz="quarter" idx="12"/>
          </p:nvPr>
        </p:nvSpPr>
        <p:spPr/>
        <p:txBody>
          <a:bodyPr/>
          <a:lstStyle/>
          <a:p>
            <a:fld id="{8AC7B609-6235-4DF7-8376-3B4225D7EDEF}" type="slidenum">
              <a:rPr lang="en-US" smtClean="0"/>
              <a:pPr/>
              <a:t>106</a:t>
            </a:fld>
            <a:endParaRPr lang="en-US" dirty="0"/>
          </a:p>
        </p:txBody>
      </p:sp>
      <p:cxnSp>
        <p:nvCxnSpPr>
          <p:cNvPr id="9" name="Straight Connector 8"/>
          <p:cNvCxnSpPr/>
          <p:nvPr/>
        </p:nvCxnSpPr>
        <p:spPr>
          <a:xfrm>
            <a:off x="8431618" y="2785730"/>
            <a:ext cx="0" cy="1371600"/>
          </a:xfrm>
          <a:prstGeom prst="line">
            <a:avLst/>
          </a:prstGeom>
          <a:ln w="76200">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rot="5400000">
            <a:off x="6383068" y="1981189"/>
            <a:ext cx="0" cy="1371600"/>
          </a:xfrm>
          <a:prstGeom prst="line">
            <a:avLst/>
          </a:prstGeom>
          <a:ln w="76200">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2392326" y="4019107"/>
            <a:ext cx="2062716" cy="1233376"/>
            <a:chOff x="2147777" y="4051005"/>
            <a:chExt cx="2062716" cy="1233376"/>
          </a:xfrm>
        </p:grpSpPr>
        <p:sp>
          <p:nvSpPr>
            <p:cNvPr id="11" name="Rectangle 10"/>
            <p:cNvSpPr/>
            <p:nvPr/>
          </p:nvSpPr>
          <p:spPr>
            <a:xfrm>
              <a:off x="3072810" y="4051005"/>
              <a:ext cx="1137683" cy="1233376"/>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p:cNvSpPr txBox="1"/>
            <p:nvPr/>
          </p:nvSpPr>
          <p:spPr>
            <a:xfrm>
              <a:off x="2147777" y="4401879"/>
              <a:ext cx="691116" cy="579967"/>
            </a:xfrm>
            <a:prstGeom prst="rect">
              <a:avLst/>
            </a:prstGeom>
            <a:noFill/>
          </p:spPr>
          <p:txBody>
            <a:bodyPr wrap="square" rtlCol="0">
              <a:spAutoFit/>
            </a:bodyPr>
            <a:lstStyle/>
            <a:p>
              <a:pPr algn="just" rtl="1">
                <a:lnSpc>
                  <a:spcPct val="150000"/>
                </a:lnSpc>
              </a:pPr>
              <a:r>
                <a:rPr lang="en-US" sz="2400" dirty="0">
                  <a:latin typeface="Times New Roman" panose="02020603050405020304" pitchFamily="18" charset="0"/>
                  <a:cs typeface="Times New Roman" panose="02020603050405020304" pitchFamily="18" charset="0"/>
                </a:rPr>
                <a:t>L</a:t>
              </a:r>
            </a:p>
          </p:txBody>
        </p:sp>
        <p:sp>
          <p:nvSpPr>
            <p:cNvPr id="13" name="TextBox 12"/>
            <p:cNvSpPr txBox="1"/>
            <p:nvPr/>
          </p:nvSpPr>
          <p:spPr>
            <a:xfrm>
              <a:off x="3710763" y="4199860"/>
              <a:ext cx="382772" cy="579967"/>
            </a:xfrm>
            <a:prstGeom prst="rect">
              <a:avLst/>
            </a:prstGeom>
            <a:noFill/>
          </p:spPr>
          <p:txBody>
            <a:bodyPr wrap="square" rtlCol="0">
              <a:spAutoFit/>
            </a:bodyPr>
            <a:lstStyle/>
            <a:p>
              <a:pPr algn="just" rtl="1">
                <a:lnSpc>
                  <a:spcPct val="150000"/>
                </a:lnSpc>
              </a:pPr>
              <a:r>
                <a:rPr lang="en-US" sz="2400" dirty="0">
                  <a:solidFill>
                    <a:srgbClr val="FF0000"/>
                  </a:solidFill>
                  <a:latin typeface="Times New Roman" panose="02020603050405020304" pitchFamily="18" charset="0"/>
                  <a:cs typeface="Times New Roman" panose="02020603050405020304" pitchFamily="18" charset="0"/>
                </a:rPr>
                <a:t>n</a:t>
              </a:r>
            </a:p>
          </p:txBody>
        </p:sp>
      </p:grpSp>
      <p:graphicFrame>
        <p:nvGraphicFramePr>
          <p:cNvPr id="14" name="Object 13"/>
          <p:cNvGraphicFramePr>
            <a:graphicFrameLocks noChangeAspect="1"/>
          </p:cNvGraphicFramePr>
          <p:nvPr/>
        </p:nvGraphicFramePr>
        <p:xfrm>
          <a:off x="8717738" y="2749665"/>
          <a:ext cx="3225800" cy="3670300"/>
        </p:xfrm>
        <a:graphic>
          <a:graphicData uri="http://schemas.openxmlformats.org/presentationml/2006/ole">
            <mc:AlternateContent xmlns:mc="http://schemas.openxmlformats.org/markup-compatibility/2006">
              <mc:Choice xmlns:v="urn:schemas-microsoft-com:vml" Requires="v">
                <p:oleObj spid="_x0000_s37894" name="Equation" r:id="rId4" imgW="3225600" imgH="3670200" progId="Equation.DSMT4">
                  <p:embed/>
                </p:oleObj>
              </mc:Choice>
              <mc:Fallback>
                <p:oleObj name="Equation" r:id="rId4" imgW="3225600" imgH="3670200" progId="Equation.DSMT4">
                  <p:embed/>
                  <p:pic>
                    <p:nvPicPr>
                      <p:cNvPr id="0" name="Picture 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717738" y="2749665"/>
                        <a:ext cx="3225800" cy="3670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2" name="Picture 2"/>
          <p:cNvPicPr>
            <a:picLocks noChangeAspect="1" noChangeArrowheads="1"/>
          </p:cNvPicPr>
          <p:nvPr/>
        </p:nvPicPr>
        <p:blipFill>
          <a:blip r:embed="rId2" cstate="print"/>
          <a:srcRect/>
          <a:stretch>
            <a:fillRect/>
          </a:stretch>
        </p:blipFill>
        <p:spPr bwMode="auto">
          <a:xfrm>
            <a:off x="286398" y="156294"/>
            <a:ext cx="2057410" cy="504370"/>
          </a:xfrm>
          <a:prstGeom prst="rect">
            <a:avLst/>
          </a:prstGeom>
          <a:noFill/>
          <a:ln w="57150">
            <a:solidFill>
              <a:srgbClr val="FF0000"/>
            </a:solidFill>
            <a:miter lim="800000"/>
            <a:headEnd/>
            <a:tailEnd/>
          </a:ln>
        </p:spPr>
      </p:pic>
      <p:sp>
        <p:nvSpPr>
          <p:cNvPr id="3" name="Rectangle 2"/>
          <p:cNvSpPr/>
          <p:nvPr/>
        </p:nvSpPr>
        <p:spPr>
          <a:xfrm>
            <a:off x="257907" y="762262"/>
            <a:ext cx="11723077" cy="1200329"/>
          </a:xfrm>
          <a:prstGeom prst="rect">
            <a:avLst/>
          </a:prstGeom>
        </p:spPr>
        <p:txBody>
          <a:bodyPr wrap="square">
            <a:spAutoFit/>
          </a:bodyPr>
          <a:lstStyle/>
          <a:p>
            <a:r>
              <a:rPr lang="en-US" sz="2400" dirty="0">
                <a:latin typeface="Times New Roman" pitchFamily="18" charset="0"/>
                <a:cs typeface="Times New Roman" pitchFamily="18" charset="0"/>
              </a:rPr>
              <a:t>The term coherence is used to describe the correlation between phases of  monochromatic radiations. Beams with random phase relationships are, generally speaking, incoherent beams, whereas beams with a constant phase relationship are coherent beams. </a:t>
            </a:r>
          </a:p>
        </p:txBody>
      </p:sp>
      <p:pic>
        <p:nvPicPr>
          <p:cNvPr id="241666" name="Picture 2"/>
          <p:cNvPicPr>
            <a:picLocks noChangeAspect="1" noChangeArrowheads="1"/>
          </p:cNvPicPr>
          <p:nvPr/>
        </p:nvPicPr>
        <p:blipFill>
          <a:blip r:embed="rId3" cstate="print"/>
          <a:srcRect b="46849"/>
          <a:stretch>
            <a:fillRect/>
          </a:stretch>
        </p:blipFill>
        <p:spPr bwMode="auto">
          <a:xfrm>
            <a:off x="701973" y="2072641"/>
            <a:ext cx="11048038" cy="2779776"/>
          </a:xfrm>
          <a:prstGeom prst="rect">
            <a:avLst/>
          </a:prstGeom>
          <a:noFill/>
          <a:ln w="9525">
            <a:noFill/>
            <a:miter lim="800000"/>
            <a:headEnd/>
            <a:tailEnd/>
          </a:ln>
        </p:spPr>
      </p:pic>
      <p:pic>
        <p:nvPicPr>
          <p:cNvPr id="5" name="Picture 2"/>
          <p:cNvPicPr>
            <a:picLocks noChangeAspect="1" noChangeArrowheads="1"/>
          </p:cNvPicPr>
          <p:nvPr/>
        </p:nvPicPr>
        <p:blipFill>
          <a:blip r:embed="rId3" cstate="print"/>
          <a:srcRect l="4104" t="52011" r="40594" b="3825"/>
          <a:stretch>
            <a:fillRect/>
          </a:stretch>
        </p:blipFill>
        <p:spPr bwMode="auto">
          <a:xfrm>
            <a:off x="3035807" y="4693920"/>
            <a:ext cx="6949441" cy="2115312"/>
          </a:xfrm>
          <a:prstGeom prst="rect">
            <a:avLst/>
          </a:prstGeom>
          <a:noFill/>
          <a:ln w="9525">
            <a:noFill/>
            <a:miter lim="800000"/>
            <a:headEnd/>
            <a:tailEnd/>
          </a:ln>
        </p:spPr>
      </p:pic>
      <p:sp>
        <p:nvSpPr>
          <p:cNvPr id="6" name="Slide Number Placeholder 5"/>
          <p:cNvSpPr>
            <a:spLocks noGrp="1"/>
          </p:cNvSpPr>
          <p:nvPr>
            <p:ph type="sldNum" sz="quarter" idx="12"/>
          </p:nvPr>
        </p:nvSpPr>
        <p:spPr/>
        <p:txBody>
          <a:bodyPr/>
          <a:lstStyle/>
          <a:p>
            <a:fld id="{8AC7B609-6235-4DF7-8376-3B4225D7EDEF}" type="slidenum">
              <a:rPr lang="en-US" smtClean="0"/>
              <a:pPr/>
              <a:t>107</a:t>
            </a:fld>
            <a:endParaRPr lang="en-US" dirty="0"/>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610992" y="422031"/>
            <a:ext cx="7688944" cy="418031"/>
            <a:chOff x="610992" y="422031"/>
            <a:chExt cx="7688944" cy="418031"/>
          </a:xfrm>
        </p:grpSpPr>
        <p:pic>
          <p:nvPicPr>
            <p:cNvPr id="242690" name="Picture 2"/>
            <p:cNvPicPr>
              <a:picLocks noChangeAspect="1" noChangeArrowheads="1"/>
            </p:cNvPicPr>
            <p:nvPr/>
          </p:nvPicPr>
          <p:blipFill>
            <a:blip r:embed="rId2" cstate="print"/>
            <a:srcRect/>
            <a:stretch>
              <a:fillRect/>
            </a:stretch>
          </p:blipFill>
          <p:spPr bwMode="auto">
            <a:xfrm>
              <a:off x="610992" y="422031"/>
              <a:ext cx="4755951" cy="339969"/>
            </a:xfrm>
            <a:prstGeom prst="rect">
              <a:avLst/>
            </a:prstGeom>
            <a:noFill/>
            <a:ln w="9525">
              <a:noFill/>
              <a:miter lim="800000"/>
              <a:headEnd/>
              <a:tailEnd/>
            </a:ln>
          </p:spPr>
        </p:pic>
        <p:pic>
          <p:nvPicPr>
            <p:cNvPr id="242691" name="Picture 3"/>
            <p:cNvPicPr>
              <a:picLocks noChangeAspect="1" noChangeArrowheads="1"/>
            </p:cNvPicPr>
            <p:nvPr/>
          </p:nvPicPr>
          <p:blipFill>
            <a:blip r:embed="rId3" cstate="print"/>
            <a:srcRect/>
            <a:stretch>
              <a:fillRect/>
            </a:stretch>
          </p:blipFill>
          <p:spPr bwMode="auto">
            <a:xfrm>
              <a:off x="5416059" y="424229"/>
              <a:ext cx="2883877" cy="415833"/>
            </a:xfrm>
            <a:prstGeom prst="rect">
              <a:avLst/>
            </a:prstGeom>
            <a:noFill/>
            <a:ln w="9525">
              <a:noFill/>
              <a:miter lim="800000"/>
              <a:headEnd/>
              <a:tailEnd/>
            </a:ln>
          </p:spPr>
        </p:pic>
      </p:grpSp>
      <p:grpSp>
        <p:nvGrpSpPr>
          <p:cNvPr id="3" name="Group 9"/>
          <p:cNvGrpSpPr/>
          <p:nvPr/>
        </p:nvGrpSpPr>
        <p:grpSpPr>
          <a:xfrm>
            <a:off x="263079" y="5282574"/>
            <a:ext cx="11598102" cy="1165104"/>
            <a:chOff x="263079" y="2926251"/>
            <a:chExt cx="11598102" cy="1165104"/>
          </a:xfrm>
        </p:grpSpPr>
        <p:pic>
          <p:nvPicPr>
            <p:cNvPr id="242693" name="Picture 5"/>
            <p:cNvPicPr>
              <a:picLocks noChangeAspect="1" noChangeArrowheads="1"/>
            </p:cNvPicPr>
            <p:nvPr/>
          </p:nvPicPr>
          <p:blipFill>
            <a:blip r:embed="rId4" cstate="print"/>
            <a:srcRect/>
            <a:stretch>
              <a:fillRect/>
            </a:stretch>
          </p:blipFill>
          <p:spPr bwMode="auto">
            <a:xfrm>
              <a:off x="263079" y="2926251"/>
              <a:ext cx="2612862" cy="1165102"/>
            </a:xfrm>
            <a:prstGeom prst="rect">
              <a:avLst/>
            </a:prstGeom>
            <a:noFill/>
            <a:ln w="9525">
              <a:noFill/>
              <a:miter lim="800000"/>
              <a:headEnd/>
              <a:tailEnd/>
            </a:ln>
          </p:spPr>
        </p:pic>
        <p:pic>
          <p:nvPicPr>
            <p:cNvPr id="242694" name="Picture 6"/>
            <p:cNvPicPr>
              <a:picLocks noChangeAspect="1" noChangeArrowheads="1"/>
            </p:cNvPicPr>
            <p:nvPr/>
          </p:nvPicPr>
          <p:blipFill>
            <a:blip r:embed="rId5" cstate="print"/>
            <a:srcRect/>
            <a:stretch>
              <a:fillRect/>
            </a:stretch>
          </p:blipFill>
          <p:spPr bwMode="auto">
            <a:xfrm>
              <a:off x="3826324" y="3061312"/>
              <a:ext cx="3677180" cy="1030043"/>
            </a:xfrm>
            <a:prstGeom prst="rect">
              <a:avLst/>
            </a:prstGeom>
            <a:noFill/>
            <a:ln w="9525">
              <a:noFill/>
              <a:miter lim="800000"/>
              <a:headEnd/>
              <a:tailEnd/>
            </a:ln>
          </p:spPr>
        </p:pic>
        <p:pic>
          <p:nvPicPr>
            <p:cNvPr id="242695" name="Picture 7"/>
            <p:cNvPicPr>
              <a:picLocks noChangeAspect="1" noChangeArrowheads="1"/>
            </p:cNvPicPr>
            <p:nvPr/>
          </p:nvPicPr>
          <p:blipFill>
            <a:blip r:embed="rId6" cstate="print"/>
            <a:srcRect/>
            <a:stretch>
              <a:fillRect/>
            </a:stretch>
          </p:blipFill>
          <p:spPr bwMode="auto">
            <a:xfrm>
              <a:off x="8232037" y="3130061"/>
              <a:ext cx="3629144" cy="910859"/>
            </a:xfrm>
            <a:prstGeom prst="rect">
              <a:avLst/>
            </a:prstGeom>
            <a:noFill/>
            <a:ln w="9525">
              <a:noFill/>
              <a:miter lim="800000"/>
              <a:headEnd/>
              <a:tailEnd/>
            </a:ln>
          </p:spPr>
        </p:pic>
      </p:grpSp>
      <p:pic>
        <p:nvPicPr>
          <p:cNvPr id="242696" name="Picture 8"/>
          <p:cNvPicPr>
            <a:picLocks noChangeAspect="1" noChangeArrowheads="1"/>
          </p:cNvPicPr>
          <p:nvPr/>
        </p:nvPicPr>
        <p:blipFill>
          <a:blip r:embed="rId7" cstate="print"/>
          <a:srcRect/>
          <a:stretch>
            <a:fillRect/>
          </a:stretch>
        </p:blipFill>
        <p:spPr bwMode="auto">
          <a:xfrm>
            <a:off x="438636" y="2262554"/>
            <a:ext cx="11537943" cy="2754924"/>
          </a:xfrm>
          <a:prstGeom prst="rect">
            <a:avLst/>
          </a:prstGeom>
          <a:noFill/>
          <a:ln w="9525">
            <a:noFill/>
            <a:miter lim="800000"/>
            <a:headEnd/>
            <a:tailEnd/>
          </a:ln>
        </p:spPr>
      </p:pic>
      <p:grpSp>
        <p:nvGrpSpPr>
          <p:cNvPr id="14" name="Group 13"/>
          <p:cNvGrpSpPr/>
          <p:nvPr/>
        </p:nvGrpSpPr>
        <p:grpSpPr>
          <a:xfrm>
            <a:off x="243840" y="1055078"/>
            <a:ext cx="10168128" cy="897182"/>
            <a:chOff x="243840" y="1055078"/>
            <a:chExt cx="10168128" cy="897182"/>
          </a:xfrm>
        </p:grpSpPr>
        <p:grpSp>
          <p:nvGrpSpPr>
            <p:cNvPr id="12" name="Group 11"/>
            <p:cNvGrpSpPr/>
            <p:nvPr/>
          </p:nvGrpSpPr>
          <p:grpSpPr>
            <a:xfrm>
              <a:off x="3136319" y="1055078"/>
              <a:ext cx="7275649" cy="897182"/>
              <a:chOff x="3136319" y="1055078"/>
              <a:chExt cx="7275649" cy="897182"/>
            </a:xfrm>
          </p:grpSpPr>
          <p:pic>
            <p:nvPicPr>
              <p:cNvPr id="242692" name="Picture 4"/>
              <p:cNvPicPr>
                <a:picLocks noChangeAspect="1" noChangeArrowheads="1"/>
              </p:cNvPicPr>
              <p:nvPr/>
            </p:nvPicPr>
            <p:blipFill>
              <a:blip r:embed="rId8" cstate="print"/>
              <a:srcRect/>
              <a:stretch>
                <a:fillRect/>
              </a:stretch>
            </p:blipFill>
            <p:spPr bwMode="auto">
              <a:xfrm>
                <a:off x="3136319" y="1055078"/>
                <a:ext cx="5994616" cy="897182"/>
              </a:xfrm>
              <a:prstGeom prst="rect">
                <a:avLst/>
              </a:prstGeom>
              <a:noFill/>
              <a:ln w="9525">
                <a:noFill/>
                <a:miter lim="800000"/>
                <a:headEnd/>
                <a:tailEnd/>
              </a:ln>
            </p:spPr>
          </p:pic>
          <p:sp>
            <p:nvSpPr>
              <p:cNvPr id="11" name="TextBox 10"/>
              <p:cNvSpPr txBox="1"/>
              <p:nvPr/>
            </p:nvSpPr>
            <p:spPr>
              <a:xfrm>
                <a:off x="8717280" y="1097280"/>
                <a:ext cx="1694688" cy="579967"/>
              </a:xfrm>
              <a:prstGeom prst="rect">
                <a:avLst/>
              </a:prstGeom>
              <a:noFill/>
            </p:spPr>
            <p:txBody>
              <a:bodyPr wrap="square" rtlCol="0">
                <a:spAutoFit/>
              </a:bodyPr>
              <a:lstStyle/>
              <a:p>
                <a:pPr algn="just" rtl="1">
                  <a:lnSpc>
                    <a:spcPct val="150000"/>
                  </a:lnSpc>
                </a:pPr>
                <a:r>
                  <a:rPr lang="en-US" sz="2400" dirty="0">
                    <a:solidFill>
                      <a:srgbClr val="FF0000"/>
                    </a:solidFill>
                    <a:latin typeface="Times New Roman" panose="02020603050405020304" pitchFamily="18" charset="0"/>
                    <a:cs typeface="Times New Roman" panose="02020603050405020304" pitchFamily="18" charset="0"/>
                  </a:rPr>
                  <a:t>(12-1)</a:t>
                </a:r>
              </a:p>
            </p:txBody>
          </p:sp>
        </p:grpSp>
        <p:sp>
          <p:nvSpPr>
            <p:cNvPr id="13" name="TextBox 12"/>
            <p:cNvSpPr txBox="1"/>
            <p:nvPr/>
          </p:nvSpPr>
          <p:spPr>
            <a:xfrm>
              <a:off x="243840" y="1109472"/>
              <a:ext cx="2731008" cy="579967"/>
            </a:xfrm>
            <a:prstGeom prst="rect">
              <a:avLst/>
            </a:prstGeom>
            <a:noFill/>
          </p:spPr>
          <p:txBody>
            <a:bodyPr wrap="square" rtlCol="0">
              <a:spAutoFit/>
            </a:bodyPr>
            <a:lstStyle/>
            <a:p>
              <a:pPr algn="just" rtl="1">
                <a:lnSpc>
                  <a:spcPct val="150000"/>
                </a:lnSpc>
              </a:pPr>
              <a:r>
                <a:rPr lang="fa-IR" sz="2400" dirty="0">
                  <a:solidFill>
                    <a:srgbClr val="0070C0"/>
                  </a:solidFill>
                  <a:latin typeface="Times New Roman" panose="02020603050405020304" pitchFamily="18" charset="0"/>
                  <a:cs typeface="Times New Roman" panose="02020603050405020304" pitchFamily="18" charset="0"/>
                </a:rPr>
                <a:t>:تابع متنهاهي دوره اي</a:t>
              </a:r>
              <a:endParaRPr lang="en-US" sz="2400" dirty="0">
                <a:solidFill>
                  <a:srgbClr val="0070C0"/>
                </a:solidFill>
                <a:latin typeface="Times New Roman" panose="02020603050405020304" pitchFamily="18" charset="0"/>
                <a:cs typeface="Times New Roman" panose="02020603050405020304" pitchFamily="18" charset="0"/>
              </a:endParaRPr>
            </a:p>
          </p:txBody>
        </p:sp>
      </p:grpSp>
      <p:sp>
        <p:nvSpPr>
          <p:cNvPr id="15" name="Slide Number Placeholder 14"/>
          <p:cNvSpPr>
            <a:spLocks noGrp="1"/>
          </p:cNvSpPr>
          <p:nvPr>
            <p:ph type="sldNum" sz="quarter" idx="12"/>
          </p:nvPr>
        </p:nvSpPr>
        <p:spPr/>
        <p:txBody>
          <a:bodyPr/>
          <a:lstStyle/>
          <a:p>
            <a:fld id="{8AC7B609-6235-4DF7-8376-3B4225D7EDEF}" type="slidenum">
              <a:rPr lang="en-US" smtClean="0"/>
              <a:pPr/>
              <a:t>108</a:t>
            </a:fld>
            <a:endParaRPr lang="en-US" dirty="0"/>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4" name="Picture 2"/>
          <p:cNvPicPr>
            <a:picLocks noChangeAspect="1" noChangeArrowheads="1"/>
          </p:cNvPicPr>
          <p:nvPr/>
        </p:nvPicPr>
        <p:blipFill>
          <a:blip r:embed="rId2" cstate="print"/>
          <a:srcRect/>
          <a:stretch>
            <a:fillRect/>
          </a:stretch>
        </p:blipFill>
        <p:spPr bwMode="auto">
          <a:xfrm>
            <a:off x="1291142" y="175846"/>
            <a:ext cx="9715901" cy="6435969"/>
          </a:xfrm>
          <a:prstGeom prst="rect">
            <a:avLst/>
          </a:prstGeom>
          <a:noFill/>
          <a:ln w="9525">
            <a:noFill/>
            <a:miter lim="800000"/>
            <a:headEnd/>
            <a:tailEnd/>
          </a:ln>
        </p:spPr>
      </p:pic>
      <p:sp>
        <p:nvSpPr>
          <p:cNvPr id="3" name="Slide Number Placeholder 2"/>
          <p:cNvSpPr>
            <a:spLocks noGrp="1"/>
          </p:cNvSpPr>
          <p:nvPr>
            <p:ph type="sldNum" sz="quarter" idx="12"/>
          </p:nvPr>
        </p:nvSpPr>
        <p:spPr/>
        <p:txBody>
          <a:bodyPr/>
          <a:lstStyle/>
          <a:p>
            <a:fld id="{8AC7B609-6235-4DF7-8376-3B4225D7EDEF}" type="slidenum">
              <a:rPr lang="en-US" smtClean="0"/>
              <a:pPr/>
              <a:t>109</a:t>
            </a:fld>
            <a:endParaRPr lang="en-US"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srcRect t="330" b="46856"/>
          <a:stretch>
            <a:fillRect/>
          </a:stretch>
        </p:blipFill>
        <p:spPr>
          <a:xfrm>
            <a:off x="354157" y="315309"/>
            <a:ext cx="10483175" cy="6254843"/>
          </a:xfrm>
          <a:prstGeom prst="rect">
            <a:avLst/>
          </a:prstGeom>
        </p:spPr>
      </p:pic>
      <p:sp>
        <p:nvSpPr>
          <p:cNvPr id="3" name="Slide Number Placeholder 2"/>
          <p:cNvSpPr>
            <a:spLocks noGrp="1"/>
          </p:cNvSpPr>
          <p:nvPr>
            <p:ph type="sldNum" sz="quarter" idx="12"/>
          </p:nvPr>
        </p:nvSpPr>
        <p:spPr/>
        <p:txBody>
          <a:bodyPr/>
          <a:lstStyle/>
          <a:p>
            <a:fld id="{8AC7B609-6235-4DF7-8376-3B4225D7EDEF}" type="slidenum">
              <a:rPr lang="en-US" smtClean="0"/>
              <a:pPr/>
              <a:t>11</a:t>
            </a:fld>
            <a:endParaRPr lang="en-US" dirty="0"/>
          </a:p>
        </p:txBody>
      </p:sp>
    </p:spTree>
    <p:extLst>
      <p:ext uri="{BB962C8B-B14F-4D97-AF65-F5344CB8AC3E}">
        <p14:creationId xmlns:p14="http://schemas.microsoft.com/office/powerpoint/2010/main" val="295468856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8" name="Picture 2"/>
          <p:cNvPicPr>
            <a:picLocks noChangeAspect="1" noChangeArrowheads="1"/>
          </p:cNvPicPr>
          <p:nvPr/>
        </p:nvPicPr>
        <p:blipFill>
          <a:blip r:embed="rId2" cstate="print"/>
          <a:srcRect/>
          <a:stretch>
            <a:fillRect/>
          </a:stretch>
        </p:blipFill>
        <p:spPr bwMode="auto">
          <a:xfrm>
            <a:off x="1191516" y="633046"/>
            <a:ext cx="10206204" cy="5380891"/>
          </a:xfrm>
          <a:prstGeom prst="rect">
            <a:avLst/>
          </a:prstGeom>
          <a:noFill/>
          <a:ln w="9525">
            <a:noFill/>
            <a:miter lim="800000"/>
            <a:headEnd/>
            <a:tailEnd/>
          </a:ln>
        </p:spPr>
      </p:pic>
      <p:sp>
        <p:nvSpPr>
          <p:cNvPr id="3" name="Slide Number Placeholder 2"/>
          <p:cNvSpPr>
            <a:spLocks noGrp="1"/>
          </p:cNvSpPr>
          <p:nvPr>
            <p:ph type="sldNum" sz="quarter" idx="12"/>
          </p:nvPr>
        </p:nvSpPr>
        <p:spPr/>
        <p:txBody>
          <a:bodyPr/>
          <a:lstStyle/>
          <a:p>
            <a:fld id="{8AC7B609-6235-4DF7-8376-3B4225D7EDEF}" type="slidenum">
              <a:rPr lang="en-US" smtClean="0"/>
              <a:pPr/>
              <a:t>110</a:t>
            </a:fld>
            <a:endParaRPr lang="en-US" dirty="0"/>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DEB6D30E-321B-486C-AE93-1DE7A3295013}"/>
                  </a:ext>
                </a:extLst>
              </p14:cNvPr>
              <p14:cNvContentPartPr/>
              <p14:nvPr/>
            </p14:nvContentPartPr>
            <p14:xfrm>
              <a:off x="8348408" y="2530792"/>
              <a:ext cx="91080" cy="100080"/>
            </p14:xfrm>
          </p:contentPart>
        </mc:Choice>
        <mc:Fallback xmlns="">
          <p:pic>
            <p:nvPicPr>
              <p:cNvPr id="2" name="Ink 1">
                <a:extLst>
                  <a:ext uri="{FF2B5EF4-FFF2-40B4-BE49-F238E27FC236}">
                    <a16:creationId xmlns:a16="http://schemas.microsoft.com/office/drawing/2014/main" id="{DEB6D30E-321B-486C-AE93-1DE7A3295013}"/>
                  </a:ext>
                </a:extLst>
              </p:cNvPr>
              <p:cNvPicPr/>
              <p:nvPr/>
            </p:nvPicPr>
            <p:blipFill>
              <a:blip r:embed="rId4"/>
              <a:stretch>
                <a:fillRect/>
              </a:stretch>
            </p:blipFill>
            <p:spPr>
              <a:xfrm>
                <a:off x="8339768" y="2521792"/>
                <a:ext cx="108720" cy="117720"/>
              </a:xfrm>
              <a:prstGeom prst="rect">
                <a:avLst/>
              </a:prstGeom>
            </p:spPr>
          </p:pic>
        </mc:Fallback>
      </mc:AlternateContent>
      <p:grpSp>
        <p:nvGrpSpPr>
          <p:cNvPr id="10" name="Group 9">
            <a:extLst>
              <a:ext uri="{FF2B5EF4-FFF2-40B4-BE49-F238E27FC236}">
                <a16:creationId xmlns:a16="http://schemas.microsoft.com/office/drawing/2014/main" id="{2680336D-BD58-481E-A508-56001F4DC1EA}"/>
              </a:ext>
            </a:extLst>
          </p:cNvPr>
          <p:cNvGrpSpPr/>
          <p:nvPr/>
        </p:nvGrpSpPr>
        <p:grpSpPr>
          <a:xfrm>
            <a:off x="8884808" y="2261872"/>
            <a:ext cx="1143000" cy="311400"/>
            <a:chOff x="8884808" y="2261872"/>
            <a:chExt cx="1143000" cy="311400"/>
          </a:xfrm>
        </p:grpSpPr>
        <mc:AlternateContent xmlns:mc="http://schemas.openxmlformats.org/markup-compatibility/2006" xmlns:p14="http://schemas.microsoft.com/office/powerpoint/2010/main">
          <mc:Choice Requires="p14">
            <p:contentPart p14:bwMode="auto" r:id="rId5">
              <p14:nvContentPartPr>
                <p14:cNvPr id="4" name="Ink 3">
                  <a:extLst>
                    <a:ext uri="{FF2B5EF4-FFF2-40B4-BE49-F238E27FC236}">
                      <a16:creationId xmlns:a16="http://schemas.microsoft.com/office/drawing/2014/main" id="{AC75DB7B-7A78-4B0E-A633-E0978904E104}"/>
                    </a:ext>
                  </a:extLst>
                </p14:cNvPr>
                <p14:cNvContentPartPr/>
                <p14:nvPr/>
              </p14:nvContentPartPr>
              <p14:xfrm>
                <a:off x="8884808" y="2261872"/>
                <a:ext cx="227520" cy="311400"/>
              </p14:xfrm>
            </p:contentPart>
          </mc:Choice>
          <mc:Fallback xmlns="">
            <p:pic>
              <p:nvPicPr>
                <p:cNvPr id="4" name="Ink 3">
                  <a:extLst>
                    <a:ext uri="{FF2B5EF4-FFF2-40B4-BE49-F238E27FC236}">
                      <a16:creationId xmlns:a16="http://schemas.microsoft.com/office/drawing/2014/main" id="{AC75DB7B-7A78-4B0E-A633-E0978904E104}"/>
                    </a:ext>
                  </a:extLst>
                </p:cNvPr>
                <p:cNvPicPr/>
                <p:nvPr/>
              </p:nvPicPr>
              <p:blipFill>
                <a:blip r:embed="rId6"/>
                <a:stretch>
                  <a:fillRect/>
                </a:stretch>
              </p:blipFill>
              <p:spPr>
                <a:xfrm>
                  <a:off x="8876168" y="2253232"/>
                  <a:ext cx="245160" cy="3290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Ink 4">
                  <a:extLst>
                    <a:ext uri="{FF2B5EF4-FFF2-40B4-BE49-F238E27FC236}">
                      <a16:creationId xmlns:a16="http://schemas.microsoft.com/office/drawing/2014/main" id="{95B38E33-9327-44E2-9EE9-6F8FD72B5328}"/>
                    </a:ext>
                  </a:extLst>
                </p14:cNvPr>
                <p14:cNvContentPartPr/>
                <p14:nvPr/>
              </p14:nvContentPartPr>
              <p14:xfrm>
                <a:off x="9229688" y="2478952"/>
                <a:ext cx="193320" cy="78840"/>
              </p14:xfrm>
            </p:contentPart>
          </mc:Choice>
          <mc:Fallback xmlns="">
            <p:pic>
              <p:nvPicPr>
                <p:cNvPr id="5" name="Ink 4">
                  <a:extLst>
                    <a:ext uri="{FF2B5EF4-FFF2-40B4-BE49-F238E27FC236}">
                      <a16:creationId xmlns:a16="http://schemas.microsoft.com/office/drawing/2014/main" id="{95B38E33-9327-44E2-9EE9-6F8FD72B5328}"/>
                    </a:ext>
                  </a:extLst>
                </p:cNvPr>
                <p:cNvPicPr/>
                <p:nvPr/>
              </p:nvPicPr>
              <p:blipFill>
                <a:blip r:embed="rId8"/>
                <a:stretch>
                  <a:fillRect/>
                </a:stretch>
              </p:blipFill>
              <p:spPr>
                <a:xfrm>
                  <a:off x="9220688" y="2470312"/>
                  <a:ext cx="2109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 name="Ink 6">
                  <a:extLst>
                    <a:ext uri="{FF2B5EF4-FFF2-40B4-BE49-F238E27FC236}">
                      <a16:creationId xmlns:a16="http://schemas.microsoft.com/office/drawing/2014/main" id="{0F65FE41-E794-4F6E-87B2-04E4427212AF}"/>
                    </a:ext>
                  </a:extLst>
                </p14:cNvPr>
                <p14:cNvContentPartPr/>
                <p14:nvPr/>
              </p14:nvContentPartPr>
              <p14:xfrm>
                <a:off x="9577808" y="2455552"/>
                <a:ext cx="141120" cy="5400"/>
              </p14:xfrm>
            </p:contentPart>
          </mc:Choice>
          <mc:Fallback xmlns="">
            <p:pic>
              <p:nvPicPr>
                <p:cNvPr id="7" name="Ink 6">
                  <a:extLst>
                    <a:ext uri="{FF2B5EF4-FFF2-40B4-BE49-F238E27FC236}">
                      <a16:creationId xmlns:a16="http://schemas.microsoft.com/office/drawing/2014/main" id="{0F65FE41-E794-4F6E-87B2-04E4427212AF}"/>
                    </a:ext>
                  </a:extLst>
                </p:cNvPr>
                <p:cNvPicPr/>
                <p:nvPr/>
              </p:nvPicPr>
              <p:blipFill>
                <a:blip r:embed="rId10"/>
                <a:stretch>
                  <a:fillRect/>
                </a:stretch>
              </p:blipFill>
              <p:spPr>
                <a:xfrm>
                  <a:off x="9569168" y="2446912"/>
                  <a:ext cx="1587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8" name="Ink 7">
                  <a:extLst>
                    <a:ext uri="{FF2B5EF4-FFF2-40B4-BE49-F238E27FC236}">
                      <a16:creationId xmlns:a16="http://schemas.microsoft.com/office/drawing/2014/main" id="{0CD20045-1C07-4D78-9205-539AA7927BE8}"/>
                    </a:ext>
                  </a:extLst>
                </p14:cNvPr>
                <p14:cNvContentPartPr/>
                <p14:nvPr/>
              </p14:nvContentPartPr>
              <p14:xfrm>
                <a:off x="9594008" y="2501632"/>
                <a:ext cx="162720" cy="5400"/>
              </p14:xfrm>
            </p:contentPart>
          </mc:Choice>
          <mc:Fallback xmlns="">
            <p:pic>
              <p:nvPicPr>
                <p:cNvPr id="8" name="Ink 7">
                  <a:extLst>
                    <a:ext uri="{FF2B5EF4-FFF2-40B4-BE49-F238E27FC236}">
                      <a16:creationId xmlns:a16="http://schemas.microsoft.com/office/drawing/2014/main" id="{0CD20045-1C07-4D78-9205-539AA7927BE8}"/>
                    </a:ext>
                  </a:extLst>
                </p:cNvPr>
                <p:cNvPicPr/>
                <p:nvPr/>
              </p:nvPicPr>
              <p:blipFill>
                <a:blip r:embed="rId12"/>
                <a:stretch>
                  <a:fillRect/>
                </a:stretch>
              </p:blipFill>
              <p:spPr>
                <a:xfrm>
                  <a:off x="9585368" y="2492992"/>
                  <a:ext cx="180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 name="Ink 8">
                  <a:extLst>
                    <a:ext uri="{FF2B5EF4-FFF2-40B4-BE49-F238E27FC236}">
                      <a16:creationId xmlns:a16="http://schemas.microsoft.com/office/drawing/2014/main" id="{A65BD2BE-19AD-4078-A42B-71937A450816}"/>
                    </a:ext>
                  </a:extLst>
                </p14:cNvPr>
                <p14:cNvContentPartPr/>
                <p14:nvPr/>
              </p14:nvContentPartPr>
              <p14:xfrm>
                <a:off x="9936368" y="2428912"/>
                <a:ext cx="91440" cy="80640"/>
              </p14:xfrm>
            </p:contentPart>
          </mc:Choice>
          <mc:Fallback xmlns="">
            <p:pic>
              <p:nvPicPr>
                <p:cNvPr id="9" name="Ink 8">
                  <a:extLst>
                    <a:ext uri="{FF2B5EF4-FFF2-40B4-BE49-F238E27FC236}">
                      <a16:creationId xmlns:a16="http://schemas.microsoft.com/office/drawing/2014/main" id="{A65BD2BE-19AD-4078-A42B-71937A450816}"/>
                    </a:ext>
                  </a:extLst>
                </p:cNvPr>
                <p:cNvPicPr/>
                <p:nvPr/>
              </p:nvPicPr>
              <p:blipFill>
                <a:blip r:embed="rId14"/>
                <a:stretch>
                  <a:fillRect/>
                </a:stretch>
              </p:blipFill>
              <p:spPr>
                <a:xfrm>
                  <a:off x="9927728" y="2420272"/>
                  <a:ext cx="109080" cy="98280"/>
                </a:xfrm>
                <a:prstGeom prst="rect">
                  <a:avLst/>
                </a:prstGeom>
              </p:spPr>
            </p:pic>
          </mc:Fallback>
        </mc:AlternateContent>
      </p:gr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6103B4D-136F-4CC9-938E-C58A56307E37}"/>
              </a:ext>
            </a:extLst>
          </p:cNvPr>
          <p:cNvSpPr>
            <a:spLocks noGrp="1"/>
          </p:cNvSpPr>
          <p:nvPr>
            <p:ph type="sldNum" sz="quarter" idx="12"/>
          </p:nvPr>
        </p:nvSpPr>
        <p:spPr/>
        <p:txBody>
          <a:bodyPr/>
          <a:lstStyle/>
          <a:p>
            <a:fld id="{8AC7B609-6235-4DF7-8376-3B4225D7EDEF}" type="slidenum">
              <a:rPr lang="en-US" smtClean="0"/>
              <a:pPr/>
              <a:t>111</a:t>
            </a:fld>
            <a:endParaRPr lang="en-US" dirty="0"/>
          </a:p>
        </p:txBody>
      </p:sp>
      <p:pic>
        <p:nvPicPr>
          <p:cNvPr id="4" name="Picture 3">
            <a:extLst>
              <a:ext uri="{FF2B5EF4-FFF2-40B4-BE49-F238E27FC236}">
                <a16:creationId xmlns:a16="http://schemas.microsoft.com/office/drawing/2014/main" id="{BC1814B4-BF15-43EA-9AF3-FC8B49981050}"/>
              </a:ext>
            </a:extLst>
          </p:cNvPr>
          <p:cNvPicPr>
            <a:picLocks noChangeAspect="1"/>
          </p:cNvPicPr>
          <p:nvPr/>
        </p:nvPicPr>
        <p:blipFill>
          <a:blip r:embed="rId2"/>
          <a:stretch>
            <a:fillRect/>
          </a:stretch>
        </p:blipFill>
        <p:spPr>
          <a:xfrm>
            <a:off x="577502" y="286403"/>
            <a:ext cx="4572000" cy="2852928"/>
          </a:xfrm>
          <a:prstGeom prst="rect">
            <a:avLst/>
          </a:prstGeom>
        </p:spPr>
      </p:pic>
      <p:pic>
        <p:nvPicPr>
          <p:cNvPr id="6" name="Picture 5">
            <a:extLst>
              <a:ext uri="{FF2B5EF4-FFF2-40B4-BE49-F238E27FC236}">
                <a16:creationId xmlns:a16="http://schemas.microsoft.com/office/drawing/2014/main" id="{3C2FA576-B70E-440B-8952-1E51F1C64281}"/>
              </a:ext>
            </a:extLst>
          </p:cNvPr>
          <p:cNvPicPr>
            <a:picLocks noChangeAspect="1"/>
          </p:cNvPicPr>
          <p:nvPr/>
        </p:nvPicPr>
        <p:blipFill>
          <a:blip r:embed="rId3"/>
          <a:stretch>
            <a:fillRect/>
          </a:stretch>
        </p:blipFill>
        <p:spPr>
          <a:xfrm>
            <a:off x="694460" y="3593392"/>
            <a:ext cx="4572000" cy="2877312"/>
          </a:xfrm>
          <a:prstGeom prst="rect">
            <a:avLst/>
          </a:prstGeom>
        </p:spPr>
      </p:pic>
      <p:grpSp>
        <p:nvGrpSpPr>
          <p:cNvPr id="17" name="Group 16">
            <a:extLst>
              <a:ext uri="{FF2B5EF4-FFF2-40B4-BE49-F238E27FC236}">
                <a16:creationId xmlns:a16="http://schemas.microsoft.com/office/drawing/2014/main" id="{B3B3AED8-97A3-4290-B66C-03DD401633FB}"/>
              </a:ext>
            </a:extLst>
          </p:cNvPr>
          <p:cNvGrpSpPr/>
          <p:nvPr/>
        </p:nvGrpSpPr>
        <p:grpSpPr>
          <a:xfrm>
            <a:off x="5956208" y="943192"/>
            <a:ext cx="830520" cy="410400"/>
            <a:chOff x="5956208" y="943192"/>
            <a:chExt cx="830520" cy="410400"/>
          </a:xfrm>
        </p:grpSpPr>
        <mc:AlternateContent xmlns:mc="http://schemas.openxmlformats.org/markup-compatibility/2006" xmlns:p14="http://schemas.microsoft.com/office/powerpoint/2010/main">
          <mc:Choice Requires="p14">
            <p:contentPart p14:bwMode="auto" r:id="rId4">
              <p14:nvContentPartPr>
                <p14:cNvPr id="7" name="Ink 6">
                  <a:extLst>
                    <a:ext uri="{FF2B5EF4-FFF2-40B4-BE49-F238E27FC236}">
                      <a16:creationId xmlns:a16="http://schemas.microsoft.com/office/drawing/2014/main" id="{B2E775A6-A6B1-4970-AE60-14145FEF0BD8}"/>
                    </a:ext>
                  </a:extLst>
                </p14:cNvPr>
                <p14:cNvContentPartPr/>
                <p14:nvPr/>
              </p14:nvContentPartPr>
              <p14:xfrm>
                <a:off x="6010928" y="943192"/>
                <a:ext cx="87120" cy="392040"/>
              </p14:xfrm>
            </p:contentPart>
          </mc:Choice>
          <mc:Fallback xmlns="">
            <p:pic>
              <p:nvPicPr>
                <p:cNvPr id="7" name="Ink 6">
                  <a:extLst>
                    <a:ext uri="{FF2B5EF4-FFF2-40B4-BE49-F238E27FC236}">
                      <a16:creationId xmlns:a16="http://schemas.microsoft.com/office/drawing/2014/main" id="{B2E775A6-A6B1-4970-AE60-14145FEF0BD8}"/>
                    </a:ext>
                  </a:extLst>
                </p:cNvPr>
                <p:cNvPicPr/>
                <p:nvPr/>
              </p:nvPicPr>
              <p:blipFill>
                <a:blip r:embed="rId5"/>
                <a:stretch>
                  <a:fillRect/>
                </a:stretch>
              </p:blipFill>
              <p:spPr>
                <a:xfrm>
                  <a:off x="6001928" y="934552"/>
                  <a:ext cx="104760" cy="4096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 name="Ink 7">
                  <a:extLst>
                    <a:ext uri="{FF2B5EF4-FFF2-40B4-BE49-F238E27FC236}">
                      <a16:creationId xmlns:a16="http://schemas.microsoft.com/office/drawing/2014/main" id="{F7F08DD7-A7E0-4E30-9EEE-AE215792EBC4}"/>
                    </a:ext>
                  </a:extLst>
                </p14:cNvPr>
                <p14:cNvContentPartPr/>
                <p14:nvPr/>
              </p14:nvContentPartPr>
              <p14:xfrm>
                <a:off x="5956208" y="1144072"/>
                <a:ext cx="122040" cy="26280"/>
              </p14:xfrm>
            </p:contentPart>
          </mc:Choice>
          <mc:Fallback xmlns="">
            <p:pic>
              <p:nvPicPr>
                <p:cNvPr id="8" name="Ink 7">
                  <a:extLst>
                    <a:ext uri="{FF2B5EF4-FFF2-40B4-BE49-F238E27FC236}">
                      <a16:creationId xmlns:a16="http://schemas.microsoft.com/office/drawing/2014/main" id="{F7F08DD7-A7E0-4E30-9EEE-AE215792EBC4}"/>
                    </a:ext>
                  </a:extLst>
                </p:cNvPr>
                <p:cNvPicPr/>
                <p:nvPr/>
              </p:nvPicPr>
              <p:blipFill>
                <a:blip r:embed="rId7"/>
                <a:stretch>
                  <a:fillRect/>
                </a:stretch>
              </p:blipFill>
              <p:spPr>
                <a:xfrm>
                  <a:off x="5947568" y="1135432"/>
                  <a:ext cx="1396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9" name="Ink 8">
                  <a:extLst>
                    <a:ext uri="{FF2B5EF4-FFF2-40B4-BE49-F238E27FC236}">
                      <a16:creationId xmlns:a16="http://schemas.microsoft.com/office/drawing/2014/main" id="{1FE85674-FC6D-4B00-BA69-C22E0AFDF048}"/>
                    </a:ext>
                  </a:extLst>
                </p14:cNvPr>
                <p14:cNvContentPartPr/>
                <p14:nvPr/>
              </p14:nvContentPartPr>
              <p14:xfrm>
                <a:off x="6208928" y="1110952"/>
                <a:ext cx="71640" cy="195480"/>
              </p14:xfrm>
            </p:contentPart>
          </mc:Choice>
          <mc:Fallback xmlns="">
            <p:pic>
              <p:nvPicPr>
                <p:cNvPr id="9" name="Ink 8">
                  <a:extLst>
                    <a:ext uri="{FF2B5EF4-FFF2-40B4-BE49-F238E27FC236}">
                      <a16:creationId xmlns:a16="http://schemas.microsoft.com/office/drawing/2014/main" id="{1FE85674-FC6D-4B00-BA69-C22E0AFDF048}"/>
                    </a:ext>
                  </a:extLst>
                </p:cNvPr>
                <p:cNvPicPr/>
                <p:nvPr/>
              </p:nvPicPr>
              <p:blipFill>
                <a:blip r:embed="rId9"/>
                <a:stretch>
                  <a:fillRect/>
                </a:stretch>
              </p:blipFill>
              <p:spPr>
                <a:xfrm>
                  <a:off x="6200288" y="1101952"/>
                  <a:ext cx="892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0" name="Ink 9">
                  <a:extLst>
                    <a:ext uri="{FF2B5EF4-FFF2-40B4-BE49-F238E27FC236}">
                      <a16:creationId xmlns:a16="http://schemas.microsoft.com/office/drawing/2014/main" id="{AF256D0F-EBAA-46A0-8517-D185E1082287}"/>
                    </a:ext>
                  </a:extLst>
                </p14:cNvPr>
                <p14:cNvContentPartPr/>
                <p14:nvPr/>
              </p14:nvContentPartPr>
              <p14:xfrm>
                <a:off x="6309368" y="1144432"/>
                <a:ext cx="28800" cy="164520"/>
              </p14:xfrm>
            </p:contentPart>
          </mc:Choice>
          <mc:Fallback xmlns="">
            <p:pic>
              <p:nvPicPr>
                <p:cNvPr id="10" name="Ink 9">
                  <a:extLst>
                    <a:ext uri="{FF2B5EF4-FFF2-40B4-BE49-F238E27FC236}">
                      <a16:creationId xmlns:a16="http://schemas.microsoft.com/office/drawing/2014/main" id="{AF256D0F-EBAA-46A0-8517-D185E1082287}"/>
                    </a:ext>
                  </a:extLst>
                </p:cNvPr>
                <p:cNvPicPr/>
                <p:nvPr/>
              </p:nvPicPr>
              <p:blipFill>
                <a:blip r:embed="rId11"/>
                <a:stretch>
                  <a:fillRect/>
                </a:stretch>
              </p:blipFill>
              <p:spPr>
                <a:xfrm>
                  <a:off x="6300368" y="1135792"/>
                  <a:ext cx="464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1" name="Ink 10">
                  <a:extLst>
                    <a:ext uri="{FF2B5EF4-FFF2-40B4-BE49-F238E27FC236}">
                      <a16:creationId xmlns:a16="http://schemas.microsoft.com/office/drawing/2014/main" id="{5A7F99D0-6831-4D40-B204-A6F4DF6F4264}"/>
                    </a:ext>
                  </a:extLst>
                </p14:cNvPr>
                <p14:cNvContentPartPr/>
                <p14:nvPr/>
              </p14:nvContentPartPr>
              <p14:xfrm>
                <a:off x="6285248" y="1200952"/>
                <a:ext cx="125640" cy="10800"/>
              </p14:xfrm>
            </p:contentPart>
          </mc:Choice>
          <mc:Fallback xmlns="">
            <p:pic>
              <p:nvPicPr>
                <p:cNvPr id="11" name="Ink 10">
                  <a:extLst>
                    <a:ext uri="{FF2B5EF4-FFF2-40B4-BE49-F238E27FC236}">
                      <a16:creationId xmlns:a16="http://schemas.microsoft.com/office/drawing/2014/main" id="{5A7F99D0-6831-4D40-B204-A6F4DF6F4264}"/>
                    </a:ext>
                  </a:extLst>
                </p:cNvPr>
                <p:cNvPicPr/>
                <p:nvPr/>
              </p:nvPicPr>
              <p:blipFill>
                <a:blip r:embed="rId13"/>
                <a:stretch>
                  <a:fillRect/>
                </a:stretch>
              </p:blipFill>
              <p:spPr>
                <a:xfrm>
                  <a:off x="6276608" y="1192312"/>
                  <a:ext cx="1432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 name="Ink 11">
                  <a:extLst>
                    <a:ext uri="{FF2B5EF4-FFF2-40B4-BE49-F238E27FC236}">
                      <a16:creationId xmlns:a16="http://schemas.microsoft.com/office/drawing/2014/main" id="{486E1884-B6B9-4E95-865F-D6929FDAADCE}"/>
                    </a:ext>
                  </a:extLst>
                </p14:cNvPr>
                <p14:cNvContentPartPr/>
                <p14:nvPr/>
              </p14:nvContentPartPr>
              <p14:xfrm>
                <a:off x="6427088" y="1109872"/>
                <a:ext cx="50400" cy="243720"/>
              </p14:xfrm>
            </p:contentPart>
          </mc:Choice>
          <mc:Fallback xmlns="">
            <p:pic>
              <p:nvPicPr>
                <p:cNvPr id="12" name="Ink 11">
                  <a:extLst>
                    <a:ext uri="{FF2B5EF4-FFF2-40B4-BE49-F238E27FC236}">
                      <a16:creationId xmlns:a16="http://schemas.microsoft.com/office/drawing/2014/main" id="{486E1884-B6B9-4E95-865F-D6929FDAADCE}"/>
                    </a:ext>
                  </a:extLst>
                </p:cNvPr>
                <p:cNvPicPr/>
                <p:nvPr/>
              </p:nvPicPr>
              <p:blipFill>
                <a:blip r:embed="rId15"/>
                <a:stretch>
                  <a:fillRect/>
                </a:stretch>
              </p:blipFill>
              <p:spPr>
                <a:xfrm>
                  <a:off x="6418088" y="1101232"/>
                  <a:ext cx="6804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5" name="Ink 14">
                  <a:extLst>
                    <a:ext uri="{FF2B5EF4-FFF2-40B4-BE49-F238E27FC236}">
                      <a16:creationId xmlns:a16="http://schemas.microsoft.com/office/drawing/2014/main" id="{B645BFCF-1938-4324-AF94-6ABFC3ADCAAF}"/>
                    </a:ext>
                  </a:extLst>
                </p14:cNvPr>
                <p14:cNvContentPartPr/>
                <p14:nvPr/>
              </p14:nvContentPartPr>
              <p14:xfrm>
                <a:off x="6580808" y="1188352"/>
                <a:ext cx="159840" cy="9720"/>
              </p14:xfrm>
            </p:contentPart>
          </mc:Choice>
          <mc:Fallback xmlns="">
            <p:pic>
              <p:nvPicPr>
                <p:cNvPr id="15" name="Ink 14">
                  <a:extLst>
                    <a:ext uri="{FF2B5EF4-FFF2-40B4-BE49-F238E27FC236}">
                      <a16:creationId xmlns:a16="http://schemas.microsoft.com/office/drawing/2014/main" id="{B645BFCF-1938-4324-AF94-6ABFC3ADCAAF}"/>
                    </a:ext>
                  </a:extLst>
                </p:cNvPr>
                <p:cNvPicPr/>
                <p:nvPr/>
              </p:nvPicPr>
              <p:blipFill>
                <a:blip r:embed="rId17"/>
                <a:stretch>
                  <a:fillRect/>
                </a:stretch>
              </p:blipFill>
              <p:spPr>
                <a:xfrm>
                  <a:off x="6572168" y="1179712"/>
                  <a:ext cx="1774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6" name="Ink 15">
                  <a:extLst>
                    <a:ext uri="{FF2B5EF4-FFF2-40B4-BE49-F238E27FC236}">
                      <a16:creationId xmlns:a16="http://schemas.microsoft.com/office/drawing/2014/main" id="{40C93786-9772-41BE-9021-CE7F53B84AF0}"/>
                    </a:ext>
                  </a:extLst>
                </p14:cNvPr>
                <p14:cNvContentPartPr/>
                <p14:nvPr/>
              </p14:nvContentPartPr>
              <p14:xfrm>
                <a:off x="6621128" y="1229032"/>
                <a:ext cx="165600" cy="20880"/>
              </p14:xfrm>
            </p:contentPart>
          </mc:Choice>
          <mc:Fallback xmlns="">
            <p:pic>
              <p:nvPicPr>
                <p:cNvPr id="16" name="Ink 15">
                  <a:extLst>
                    <a:ext uri="{FF2B5EF4-FFF2-40B4-BE49-F238E27FC236}">
                      <a16:creationId xmlns:a16="http://schemas.microsoft.com/office/drawing/2014/main" id="{40C93786-9772-41BE-9021-CE7F53B84AF0}"/>
                    </a:ext>
                  </a:extLst>
                </p:cNvPr>
                <p:cNvPicPr/>
                <p:nvPr/>
              </p:nvPicPr>
              <p:blipFill>
                <a:blip r:embed="rId19"/>
                <a:stretch>
                  <a:fillRect/>
                </a:stretch>
              </p:blipFill>
              <p:spPr>
                <a:xfrm>
                  <a:off x="6612488" y="1220032"/>
                  <a:ext cx="183240" cy="38520"/>
                </a:xfrm>
                <a:prstGeom prst="rect">
                  <a:avLst/>
                </a:prstGeom>
              </p:spPr>
            </p:pic>
          </mc:Fallback>
        </mc:AlternateContent>
      </p:grpSp>
      <p:grpSp>
        <p:nvGrpSpPr>
          <p:cNvPr id="24" name="Group 23">
            <a:extLst>
              <a:ext uri="{FF2B5EF4-FFF2-40B4-BE49-F238E27FC236}">
                <a16:creationId xmlns:a16="http://schemas.microsoft.com/office/drawing/2014/main" id="{FD8F3EDC-4347-4FE2-A494-1D84A147AF48}"/>
              </a:ext>
            </a:extLst>
          </p:cNvPr>
          <p:cNvGrpSpPr/>
          <p:nvPr/>
        </p:nvGrpSpPr>
        <p:grpSpPr>
          <a:xfrm>
            <a:off x="7106408" y="969112"/>
            <a:ext cx="446040" cy="561600"/>
            <a:chOff x="7106408" y="969112"/>
            <a:chExt cx="446040" cy="561600"/>
          </a:xfrm>
        </p:grpSpPr>
        <mc:AlternateContent xmlns:mc="http://schemas.openxmlformats.org/markup-compatibility/2006" xmlns:p14="http://schemas.microsoft.com/office/powerpoint/2010/main">
          <mc:Choice Requires="p14">
            <p:contentPart p14:bwMode="auto" r:id="rId20">
              <p14:nvContentPartPr>
                <p14:cNvPr id="18" name="Ink 17">
                  <a:extLst>
                    <a:ext uri="{FF2B5EF4-FFF2-40B4-BE49-F238E27FC236}">
                      <a16:creationId xmlns:a16="http://schemas.microsoft.com/office/drawing/2014/main" id="{51915E34-AFE7-44B0-99A7-C75B0A0E94C3}"/>
                    </a:ext>
                  </a:extLst>
                </p14:cNvPr>
                <p14:cNvContentPartPr/>
                <p14:nvPr/>
              </p14:nvContentPartPr>
              <p14:xfrm>
                <a:off x="7197128" y="969112"/>
                <a:ext cx="36000" cy="203760"/>
              </p14:xfrm>
            </p:contentPart>
          </mc:Choice>
          <mc:Fallback xmlns="">
            <p:pic>
              <p:nvPicPr>
                <p:cNvPr id="18" name="Ink 17">
                  <a:extLst>
                    <a:ext uri="{FF2B5EF4-FFF2-40B4-BE49-F238E27FC236}">
                      <a16:creationId xmlns:a16="http://schemas.microsoft.com/office/drawing/2014/main" id="{51915E34-AFE7-44B0-99A7-C75B0A0E94C3}"/>
                    </a:ext>
                  </a:extLst>
                </p:cNvPr>
                <p:cNvPicPr/>
                <p:nvPr/>
              </p:nvPicPr>
              <p:blipFill>
                <a:blip r:embed="rId21"/>
                <a:stretch>
                  <a:fillRect/>
                </a:stretch>
              </p:blipFill>
              <p:spPr>
                <a:xfrm>
                  <a:off x="7188128" y="960112"/>
                  <a:ext cx="536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9" name="Ink 18">
                  <a:extLst>
                    <a:ext uri="{FF2B5EF4-FFF2-40B4-BE49-F238E27FC236}">
                      <a16:creationId xmlns:a16="http://schemas.microsoft.com/office/drawing/2014/main" id="{BD408C99-899B-4594-B239-037FE188D344}"/>
                    </a:ext>
                  </a:extLst>
                </p14:cNvPr>
                <p14:cNvContentPartPr/>
                <p14:nvPr/>
              </p14:nvContentPartPr>
              <p14:xfrm>
                <a:off x="7106408" y="1206712"/>
                <a:ext cx="446040" cy="46800"/>
              </p14:xfrm>
            </p:contentPart>
          </mc:Choice>
          <mc:Fallback xmlns="">
            <p:pic>
              <p:nvPicPr>
                <p:cNvPr id="19" name="Ink 18">
                  <a:extLst>
                    <a:ext uri="{FF2B5EF4-FFF2-40B4-BE49-F238E27FC236}">
                      <a16:creationId xmlns:a16="http://schemas.microsoft.com/office/drawing/2014/main" id="{BD408C99-899B-4594-B239-037FE188D344}"/>
                    </a:ext>
                  </a:extLst>
                </p:cNvPr>
                <p:cNvPicPr/>
                <p:nvPr/>
              </p:nvPicPr>
              <p:blipFill>
                <a:blip r:embed="rId23"/>
                <a:stretch>
                  <a:fillRect/>
                </a:stretch>
              </p:blipFill>
              <p:spPr>
                <a:xfrm>
                  <a:off x="7097408" y="1197712"/>
                  <a:ext cx="4636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0" name="Ink 19">
                  <a:extLst>
                    <a:ext uri="{FF2B5EF4-FFF2-40B4-BE49-F238E27FC236}">
                      <a16:creationId xmlns:a16="http://schemas.microsoft.com/office/drawing/2014/main" id="{42446746-89D5-4774-AB6B-02E5889DE09C}"/>
                    </a:ext>
                  </a:extLst>
                </p14:cNvPr>
                <p14:cNvContentPartPr/>
                <p14:nvPr/>
              </p14:nvContentPartPr>
              <p14:xfrm>
                <a:off x="7264088" y="1324072"/>
                <a:ext cx="127440" cy="206640"/>
              </p14:xfrm>
            </p:contentPart>
          </mc:Choice>
          <mc:Fallback xmlns="">
            <p:pic>
              <p:nvPicPr>
                <p:cNvPr id="20" name="Ink 19">
                  <a:extLst>
                    <a:ext uri="{FF2B5EF4-FFF2-40B4-BE49-F238E27FC236}">
                      <a16:creationId xmlns:a16="http://schemas.microsoft.com/office/drawing/2014/main" id="{42446746-89D5-4774-AB6B-02E5889DE09C}"/>
                    </a:ext>
                  </a:extLst>
                </p:cNvPr>
                <p:cNvPicPr/>
                <p:nvPr/>
              </p:nvPicPr>
              <p:blipFill>
                <a:blip r:embed="rId25"/>
                <a:stretch>
                  <a:fillRect/>
                </a:stretch>
              </p:blipFill>
              <p:spPr>
                <a:xfrm>
                  <a:off x="7255448" y="1315432"/>
                  <a:ext cx="145080" cy="224280"/>
                </a:xfrm>
                <a:prstGeom prst="rect">
                  <a:avLst/>
                </a:prstGeom>
              </p:spPr>
            </p:pic>
          </mc:Fallback>
        </mc:AlternateContent>
      </p:grpSp>
      <p:grpSp>
        <p:nvGrpSpPr>
          <p:cNvPr id="23" name="Group 22">
            <a:extLst>
              <a:ext uri="{FF2B5EF4-FFF2-40B4-BE49-F238E27FC236}">
                <a16:creationId xmlns:a16="http://schemas.microsoft.com/office/drawing/2014/main" id="{6A9EB4D3-7AC2-4420-92BA-3A779854554D}"/>
              </a:ext>
            </a:extLst>
          </p:cNvPr>
          <p:cNvGrpSpPr/>
          <p:nvPr/>
        </p:nvGrpSpPr>
        <p:grpSpPr>
          <a:xfrm>
            <a:off x="7719848" y="1141192"/>
            <a:ext cx="206280" cy="179280"/>
            <a:chOff x="7719848" y="1141192"/>
            <a:chExt cx="206280" cy="179280"/>
          </a:xfrm>
        </p:grpSpPr>
        <mc:AlternateContent xmlns:mc="http://schemas.openxmlformats.org/markup-compatibility/2006" xmlns:p14="http://schemas.microsoft.com/office/powerpoint/2010/main">
          <mc:Choice Requires="p14">
            <p:contentPart p14:bwMode="auto" r:id="rId26">
              <p14:nvContentPartPr>
                <p14:cNvPr id="21" name="Ink 20">
                  <a:extLst>
                    <a:ext uri="{FF2B5EF4-FFF2-40B4-BE49-F238E27FC236}">
                      <a16:creationId xmlns:a16="http://schemas.microsoft.com/office/drawing/2014/main" id="{4E92ED2B-EF7A-42F4-AB52-DC28BFA3285E}"/>
                    </a:ext>
                  </a:extLst>
                </p14:cNvPr>
                <p14:cNvContentPartPr/>
                <p14:nvPr/>
              </p14:nvContentPartPr>
              <p14:xfrm>
                <a:off x="7719848" y="1185112"/>
                <a:ext cx="206280" cy="24120"/>
              </p14:xfrm>
            </p:contentPart>
          </mc:Choice>
          <mc:Fallback xmlns="">
            <p:pic>
              <p:nvPicPr>
                <p:cNvPr id="21" name="Ink 20">
                  <a:extLst>
                    <a:ext uri="{FF2B5EF4-FFF2-40B4-BE49-F238E27FC236}">
                      <a16:creationId xmlns:a16="http://schemas.microsoft.com/office/drawing/2014/main" id="{4E92ED2B-EF7A-42F4-AB52-DC28BFA3285E}"/>
                    </a:ext>
                  </a:extLst>
                </p:cNvPr>
                <p:cNvPicPr/>
                <p:nvPr/>
              </p:nvPicPr>
              <p:blipFill>
                <a:blip r:embed="rId27"/>
                <a:stretch>
                  <a:fillRect/>
                </a:stretch>
              </p:blipFill>
              <p:spPr>
                <a:xfrm>
                  <a:off x="7710848" y="1176112"/>
                  <a:ext cx="22392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2" name="Ink 21">
                  <a:extLst>
                    <a:ext uri="{FF2B5EF4-FFF2-40B4-BE49-F238E27FC236}">
                      <a16:creationId xmlns:a16="http://schemas.microsoft.com/office/drawing/2014/main" id="{372856ED-8874-48A4-B684-7D27E08B5DF9}"/>
                    </a:ext>
                  </a:extLst>
                </p14:cNvPr>
                <p14:cNvContentPartPr/>
                <p14:nvPr/>
              </p14:nvContentPartPr>
              <p14:xfrm>
                <a:off x="7829288" y="1141192"/>
                <a:ext cx="23760" cy="179280"/>
              </p14:xfrm>
            </p:contentPart>
          </mc:Choice>
          <mc:Fallback xmlns="">
            <p:pic>
              <p:nvPicPr>
                <p:cNvPr id="22" name="Ink 21">
                  <a:extLst>
                    <a:ext uri="{FF2B5EF4-FFF2-40B4-BE49-F238E27FC236}">
                      <a16:creationId xmlns:a16="http://schemas.microsoft.com/office/drawing/2014/main" id="{372856ED-8874-48A4-B684-7D27E08B5DF9}"/>
                    </a:ext>
                  </a:extLst>
                </p:cNvPr>
                <p:cNvPicPr/>
                <p:nvPr/>
              </p:nvPicPr>
              <p:blipFill>
                <a:blip r:embed="rId29"/>
                <a:stretch>
                  <a:fillRect/>
                </a:stretch>
              </p:blipFill>
              <p:spPr>
                <a:xfrm>
                  <a:off x="7820648" y="1132192"/>
                  <a:ext cx="41400" cy="196920"/>
                </a:xfrm>
                <a:prstGeom prst="rect">
                  <a:avLst/>
                </a:prstGeom>
              </p:spPr>
            </p:pic>
          </mc:Fallback>
        </mc:AlternateContent>
      </p:grpSp>
      <p:grpSp>
        <p:nvGrpSpPr>
          <p:cNvPr id="31" name="Group 30">
            <a:extLst>
              <a:ext uri="{FF2B5EF4-FFF2-40B4-BE49-F238E27FC236}">
                <a16:creationId xmlns:a16="http://schemas.microsoft.com/office/drawing/2014/main" id="{567EF0CF-CFC2-40AF-87CB-789FB205942A}"/>
              </a:ext>
            </a:extLst>
          </p:cNvPr>
          <p:cNvGrpSpPr/>
          <p:nvPr/>
        </p:nvGrpSpPr>
        <p:grpSpPr>
          <a:xfrm>
            <a:off x="8270288" y="914032"/>
            <a:ext cx="441000" cy="304200"/>
            <a:chOff x="8270288" y="914032"/>
            <a:chExt cx="441000" cy="304200"/>
          </a:xfrm>
        </p:grpSpPr>
        <mc:AlternateContent xmlns:mc="http://schemas.openxmlformats.org/markup-compatibility/2006" xmlns:p14="http://schemas.microsoft.com/office/powerpoint/2010/main">
          <mc:Choice Requires="p14">
            <p:contentPart p14:bwMode="auto" r:id="rId30">
              <p14:nvContentPartPr>
                <p14:cNvPr id="25" name="Ink 24">
                  <a:extLst>
                    <a:ext uri="{FF2B5EF4-FFF2-40B4-BE49-F238E27FC236}">
                      <a16:creationId xmlns:a16="http://schemas.microsoft.com/office/drawing/2014/main" id="{58E183B7-328F-4ECD-832B-D31A3BAF4A4C}"/>
                    </a:ext>
                  </a:extLst>
                </p14:cNvPr>
                <p14:cNvContentPartPr/>
                <p14:nvPr/>
              </p14:nvContentPartPr>
              <p14:xfrm>
                <a:off x="8309888" y="914032"/>
                <a:ext cx="111240" cy="248040"/>
              </p14:xfrm>
            </p:contentPart>
          </mc:Choice>
          <mc:Fallback xmlns="">
            <p:pic>
              <p:nvPicPr>
                <p:cNvPr id="25" name="Ink 24">
                  <a:extLst>
                    <a:ext uri="{FF2B5EF4-FFF2-40B4-BE49-F238E27FC236}">
                      <a16:creationId xmlns:a16="http://schemas.microsoft.com/office/drawing/2014/main" id="{58E183B7-328F-4ECD-832B-D31A3BAF4A4C}"/>
                    </a:ext>
                  </a:extLst>
                </p:cNvPr>
                <p:cNvPicPr/>
                <p:nvPr/>
              </p:nvPicPr>
              <p:blipFill>
                <a:blip r:embed="rId31"/>
                <a:stretch>
                  <a:fillRect/>
                </a:stretch>
              </p:blipFill>
              <p:spPr>
                <a:xfrm>
                  <a:off x="8300888" y="905032"/>
                  <a:ext cx="12888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6" name="Ink 25">
                  <a:extLst>
                    <a:ext uri="{FF2B5EF4-FFF2-40B4-BE49-F238E27FC236}">
                      <a16:creationId xmlns:a16="http://schemas.microsoft.com/office/drawing/2014/main" id="{1198ECEC-B6AA-49A8-8069-C6439C8C11ED}"/>
                    </a:ext>
                  </a:extLst>
                </p14:cNvPr>
                <p14:cNvContentPartPr/>
                <p14:nvPr/>
              </p14:nvContentPartPr>
              <p14:xfrm>
                <a:off x="8270288" y="1188712"/>
                <a:ext cx="441000" cy="29520"/>
              </p14:xfrm>
            </p:contentPart>
          </mc:Choice>
          <mc:Fallback xmlns="">
            <p:pic>
              <p:nvPicPr>
                <p:cNvPr id="26" name="Ink 25">
                  <a:extLst>
                    <a:ext uri="{FF2B5EF4-FFF2-40B4-BE49-F238E27FC236}">
                      <a16:creationId xmlns:a16="http://schemas.microsoft.com/office/drawing/2014/main" id="{1198ECEC-B6AA-49A8-8069-C6439C8C11ED}"/>
                    </a:ext>
                  </a:extLst>
                </p:cNvPr>
                <p:cNvPicPr/>
                <p:nvPr/>
              </p:nvPicPr>
              <p:blipFill>
                <a:blip r:embed="rId33"/>
                <a:stretch>
                  <a:fillRect/>
                </a:stretch>
              </p:blipFill>
              <p:spPr>
                <a:xfrm>
                  <a:off x="8261288" y="1179712"/>
                  <a:ext cx="458640" cy="47160"/>
                </a:xfrm>
                <a:prstGeom prst="rect">
                  <a:avLst/>
                </a:prstGeom>
              </p:spPr>
            </p:pic>
          </mc:Fallback>
        </mc:AlternateContent>
      </p:grpSp>
      <p:grpSp>
        <p:nvGrpSpPr>
          <p:cNvPr id="30" name="Group 29">
            <a:extLst>
              <a:ext uri="{FF2B5EF4-FFF2-40B4-BE49-F238E27FC236}">
                <a16:creationId xmlns:a16="http://schemas.microsoft.com/office/drawing/2014/main" id="{79D0EB50-D974-4C7B-A290-35AC5D8A72F0}"/>
              </a:ext>
            </a:extLst>
          </p:cNvPr>
          <p:cNvGrpSpPr/>
          <p:nvPr/>
        </p:nvGrpSpPr>
        <p:grpSpPr>
          <a:xfrm>
            <a:off x="8446688" y="1346752"/>
            <a:ext cx="128160" cy="168840"/>
            <a:chOff x="8446688" y="1346752"/>
            <a:chExt cx="128160" cy="168840"/>
          </a:xfrm>
        </p:grpSpPr>
        <mc:AlternateContent xmlns:mc="http://schemas.openxmlformats.org/markup-compatibility/2006" xmlns:p14="http://schemas.microsoft.com/office/powerpoint/2010/main">
          <mc:Choice Requires="p14">
            <p:contentPart p14:bwMode="auto" r:id="rId34">
              <p14:nvContentPartPr>
                <p14:cNvPr id="27" name="Ink 26">
                  <a:extLst>
                    <a:ext uri="{FF2B5EF4-FFF2-40B4-BE49-F238E27FC236}">
                      <a16:creationId xmlns:a16="http://schemas.microsoft.com/office/drawing/2014/main" id="{084DCCB3-D2BF-49CD-A16B-E4FDBE90915C}"/>
                    </a:ext>
                  </a:extLst>
                </p14:cNvPr>
                <p14:cNvContentPartPr/>
                <p14:nvPr/>
              </p14:nvContentPartPr>
              <p14:xfrm>
                <a:off x="8446688" y="1346752"/>
                <a:ext cx="50040" cy="159120"/>
              </p14:xfrm>
            </p:contentPart>
          </mc:Choice>
          <mc:Fallback xmlns="">
            <p:pic>
              <p:nvPicPr>
                <p:cNvPr id="27" name="Ink 26">
                  <a:extLst>
                    <a:ext uri="{FF2B5EF4-FFF2-40B4-BE49-F238E27FC236}">
                      <a16:creationId xmlns:a16="http://schemas.microsoft.com/office/drawing/2014/main" id="{084DCCB3-D2BF-49CD-A16B-E4FDBE90915C}"/>
                    </a:ext>
                  </a:extLst>
                </p:cNvPr>
                <p:cNvPicPr/>
                <p:nvPr/>
              </p:nvPicPr>
              <p:blipFill>
                <a:blip r:embed="rId35"/>
                <a:stretch>
                  <a:fillRect/>
                </a:stretch>
              </p:blipFill>
              <p:spPr>
                <a:xfrm>
                  <a:off x="8438048" y="1338112"/>
                  <a:ext cx="676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8" name="Ink 27">
                  <a:extLst>
                    <a:ext uri="{FF2B5EF4-FFF2-40B4-BE49-F238E27FC236}">
                      <a16:creationId xmlns:a16="http://schemas.microsoft.com/office/drawing/2014/main" id="{66FC596A-80B2-4F77-8B87-03D1A3D83AC2}"/>
                    </a:ext>
                  </a:extLst>
                </p14:cNvPr>
                <p14:cNvContentPartPr/>
                <p14:nvPr/>
              </p14:nvContentPartPr>
              <p14:xfrm>
                <a:off x="8523728" y="1356472"/>
                <a:ext cx="42840" cy="159120"/>
              </p14:xfrm>
            </p:contentPart>
          </mc:Choice>
          <mc:Fallback xmlns="">
            <p:pic>
              <p:nvPicPr>
                <p:cNvPr id="28" name="Ink 27">
                  <a:extLst>
                    <a:ext uri="{FF2B5EF4-FFF2-40B4-BE49-F238E27FC236}">
                      <a16:creationId xmlns:a16="http://schemas.microsoft.com/office/drawing/2014/main" id="{66FC596A-80B2-4F77-8B87-03D1A3D83AC2}"/>
                    </a:ext>
                  </a:extLst>
                </p:cNvPr>
                <p:cNvPicPr/>
                <p:nvPr/>
              </p:nvPicPr>
              <p:blipFill>
                <a:blip r:embed="rId37"/>
                <a:stretch>
                  <a:fillRect/>
                </a:stretch>
              </p:blipFill>
              <p:spPr>
                <a:xfrm>
                  <a:off x="8514728" y="1347832"/>
                  <a:ext cx="604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9" name="Ink 28">
                  <a:extLst>
                    <a:ext uri="{FF2B5EF4-FFF2-40B4-BE49-F238E27FC236}">
                      <a16:creationId xmlns:a16="http://schemas.microsoft.com/office/drawing/2014/main" id="{993BC7AC-E330-42E4-A4A6-E787FD15D799}"/>
                    </a:ext>
                  </a:extLst>
                </p14:cNvPr>
                <p14:cNvContentPartPr/>
                <p14:nvPr/>
              </p14:nvContentPartPr>
              <p14:xfrm>
                <a:off x="8456048" y="1353232"/>
                <a:ext cx="118800" cy="43200"/>
              </p14:xfrm>
            </p:contentPart>
          </mc:Choice>
          <mc:Fallback xmlns="">
            <p:pic>
              <p:nvPicPr>
                <p:cNvPr id="29" name="Ink 28">
                  <a:extLst>
                    <a:ext uri="{FF2B5EF4-FFF2-40B4-BE49-F238E27FC236}">
                      <a16:creationId xmlns:a16="http://schemas.microsoft.com/office/drawing/2014/main" id="{993BC7AC-E330-42E4-A4A6-E787FD15D799}"/>
                    </a:ext>
                  </a:extLst>
                </p:cNvPr>
                <p:cNvPicPr/>
                <p:nvPr/>
              </p:nvPicPr>
              <p:blipFill>
                <a:blip r:embed="rId39"/>
                <a:stretch>
                  <a:fillRect/>
                </a:stretch>
              </p:blipFill>
              <p:spPr>
                <a:xfrm>
                  <a:off x="8447408" y="1344592"/>
                  <a:ext cx="136440" cy="60840"/>
                </a:xfrm>
                <a:prstGeom prst="rect">
                  <a:avLst/>
                </a:prstGeom>
              </p:spPr>
            </p:pic>
          </mc:Fallback>
        </mc:AlternateContent>
      </p:grpSp>
      <p:grpSp>
        <p:nvGrpSpPr>
          <p:cNvPr id="35" name="Group 34">
            <a:extLst>
              <a:ext uri="{FF2B5EF4-FFF2-40B4-BE49-F238E27FC236}">
                <a16:creationId xmlns:a16="http://schemas.microsoft.com/office/drawing/2014/main" id="{ACFB1F9D-C216-4FEC-BC5B-6F5985456523}"/>
              </a:ext>
            </a:extLst>
          </p:cNvPr>
          <p:cNvGrpSpPr/>
          <p:nvPr/>
        </p:nvGrpSpPr>
        <p:grpSpPr>
          <a:xfrm>
            <a:off x="8913608" y="1066312"/>
            <a:ext cx="455400" cy="217800"/>
            <a:chOff x="8913608" y="1066312"/>
            <a:chExt cx="455400" cy="217800"/>
          </a:xfrm>
        </p:grpSpPr>
        <mc:AlternateContent xmlns:mc="http://schemas.openxmlformats.org/markup-compatibility/2006" xmlns:p14="http://schemas.microsoft.com/office/powerpoint/2010/main">
          <mc:Choice Requires="p14">
            <p:contentPart p14:bwMode="auto" r:id="rId40">
              <p14:nvContentPartPr>
                <p14:cNvPr id="32" name="Ink 31">
                  <a:extLst>
                    <a:ext uri="{FF2B5EF4-FFF2-40B4-BE49-F238E27FC236}">
                      <a16:creationId xmlns:a16="http://schemas.microsoft.com/office/drawing/2014/main" id="{C0A80670-993D-4A12-A7F8-BCB4EC9BD6D3}"/>
                    </a:ext>
                  </a:extLst>
                </p14:cNvPr>
                <p14:cNvContentPartPr/>
                <p14:nvPr/>
              </p14:nvContentPartPr>
              <p14:xfrm>
                <a:off x="8913608" y="1066312"/>
                <a:ext cx="126720" cy="191880"/>
              </p14:xfrm>
            </p:contentPart>
          </mc:Choice>
          <mc:Fallback xmlns="">
            <p:pic>
              <p:nvPicPr>
                <p:cNvPr id="32" name="Ink 31">
                  <a:extLst>
                    <a:ext uri="{FF2B5EF4-FFF2-40B4-BE49-F238E27FC236}">
                      <a16:creationId xmlns:a16="http://schemas.microsoft.com/office/drawing/2014/main" id="{C0A80670-993D-4A12-A7F8-BCB4EC9BD6D3}"/>
                    </a:ext>
                  </a:extLst>
                </p:cNvPr>
                <p:cNvPicPr/>
                <p:nvPr/>
              </p:nvPicPr>
              <p:blipFill>
                <a:blip r:embed="rId41"/>
                <a:stretch>
                  <a:fillRect/>
                </a:stretch>
              </p:blipFill>
              <p:spPr>
                <a:xfrm>
                  <a:off x="8904608" y="1057312"/>
                  <a:ext cx="14436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3" name="Ink 32">
                  <a:extLst>
                    <a:ext uri="{FF2B5EF4-FFF2-40B4-BE49-F238E27FC236}">
                      <a16:creationId xmlns:a16="http://schemas.microsoft.com/office/drawing/2014/main" id="{262D9B9A-B32B-4D97-A915-C1DFB5CF712D}"/>
                    </a:ext>
                  </a:extLst>
                </p14:cNvPr>
                <p14:cNvContentPartPr/>
                <p14:nvPr/>
              </p14:nvContentPartPr>
              <p14:xfrm>
                <a:off x="9081368" y="1128592"/>
                <a:ext cx="70200" cy="109440"/>
              </p14:xfrm>
            </p:contentPart>
          </mc:Choice>
          <mc:Fallback xmlns="">
            <p:pic>
              <p:nvPicPr>
                <p:cNvPr id="33" name="Ink 32">
                  <a:extLst>
                    <a:ext uri="{FF2B5EF4-FFF2-40B4-BE49-F238E27FC236}">
                      <a16:creationId xmlns:a16="http://schemas.microsoft.com/office/drawing/2014/main" id="{262D9B9A-B32B-4D97-A915-C1DFB5CF712D}"/>
                    </a:ext>
                  </a:extLst>
                </p:cNvPr>
                <p:cNvPicPr/>
                <p:nvPr/>
              </p:nvPicPr>
              <p:blipFill>
                <a:blip r:embed="rId43"/>
                <a:stretch>
                  <a:fillRect/>
                </a:stretch>
              </p:blipFill>
              <p:spPr>
                <a:xfrm>
                  <a:off x="9072368" y="1119592"/>
                  <a:ext cx="878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4" name="Ink 33">
                  <a:extLst>
                    <a:ext uri="{FF2B5EF4-FFF2-40B4-BE49-F238E27FC236}">
                      <a16:creationId xmlns:a16="http://schemas.microsoft.com/office/drawing/2014/main" id="{E287CEB1-A93F-46F4-8C37-D88A96AD13E7}"/>
                    </a:ext>
                  </a:extLst>
                </p14:cNvPr>
                <p14:cNvContentPartPr/>
                <p14:nvPr/>
              </p14:nvContentPartPr>
              <p14:xfrm>
                <a:off x="9210968" y="1084312"/>
                <a:ext cx="158040" cy="199800"/>
              </p14:xfrm>
            </p:contentPart>
          </mc:Choice>
          <mc:Fallback xmlns="">
            <p:pic>
              <p:nvPicPr>
                <p:cNvPr id="34" name="Ink 33">
                  <a:extLst>
                    <a:ext uri="{FF2B5EF4-FFF2-40B4-BE49-F238E27FC236}">
                      <a16:creationId xmlns:a16="http://schemas.microsoft.com/office/drawing/2014/main" id="{E287CEB1-A93F-46F4-8C37-D88A96AD13E7}"/>
                    </a:ext>
                  </a:extLst>
                </p:cNvPr>
                <p:cNvPicPr/>
                <p:nvPr/>
              </p:nvPicPr>
              <p:blipFill>
                <a:blip r:embed="rId45"/>
                <a:stretch>
                  <a:fillRect/>
                </a:stretch>
              </p:blipFill>
              <p:spPr>
                <a:xfrm>
                  <a:off x="9201968" y="1075672"/>
                  <a:ext cx="175680" cy="217440"/>
                </a:xfrm>
                <a:prstGeom prst="rect">
                  <a:avLst/>
                </a:prstGeom>
              </p:spPr>
            </p:pic>
          </mc:Fallback>
        </mc:AlternateContent>
      </p:grpSp>
      <p:grpSp>
        <p:nvGrpSpPr>
          <p:cNvPr id="41" name="Group 40">
            <a:extLst>
              <a:ext uri="{FF2B5EF4-FFF2-40B4-BE49-F238E27FC236}">
                <a16:creationId xmlns:a16="http://schemas.microsoft.com/office/drawing/2014/main" id="{C6D6E6EB-ECBD-440C-BD81-76346289757F}"/>
              </a:ext>
            </a:extLst>
          </p:cNvPr>
          <p:cNvGrpSpPr/>
          <p:nvPr/>
        </p:nvGrpSpPr>
        <p:grpSpPr>
          <a:xfrm>
            <a:off x="9536048" y="977752"/>
            <a:ext cx="729000" cy="424080"/>
            <a:chOff x="9536048" y="977752"/>
            <a:chExt cx="729000" cy="424080"/>
          </a:xfrm>
        </p:grpSpPr>
        <mc:AlternateContent xmlns:mc="http://schemas.openxmlformats.org/markup-compatibility/2006" xmlns:p14="http://schemas.microsoft.com/office/powerpoint/2010/main">
          <mc:Choice Requires="p14">
            <p:contentPart p14:bwMode="auto" r:id="rId46">
              <p14:nvContentPartPr>
                <p14:cNvPr id="36" name="Ink 35">
                  <a:extLst>
                    <a:ext uri="{FF2B5EF4-FFF2-40B4-BE49-F238E27FC236}">
                      <a16:creationId xmlns:a16="http://schemas.microsoft.com/office/drawing/2014/main" id="{7DFC389F-E19F-4568-A893-7767BB0C8EE7}"/>
                    </a:ext>
                  </a:extLst>
                </p14:cNvPr>
                <p14:cNvContentPartPr/>
                <p14:nvPr/>
              </p14:nvContentPartPr>
              <p14:xfrm>
                <a:off x="9536048" y="1005472"/>
                <a:ext cx="67320" cy="304920"/>
              </p14:xfrm>
            </p:contentPart>
          </mc:Choice>
          <mc:Fallback xmlns="">
            <p:pic>
              <p:nvPicPr>
                <p:cNvPr id="36" name="Ink 35">
                  <a:extLst>
                    <a:ext uri="{FF2B5EF4-FFF2-40B4-BE49-F238E27FC236}">
                      <a16:creationId xmlns:a16="http://schemas.microsoft.com/office/drawing/2014/main" id="{7DFC389F-E19F-4568-A893-7767BB0C8EE7}"/>
                    </a:ext>
                  </a:extLst>
                </p:cNvPr>
                <p:cNvPicPr/>
                <p:nvPr/>
              </p:nvPicPr>
              <p:blipFill>
                <a:blip r:embed="rId47"/>
                <a:stretch>
                  <a:fillRect/>
                </a:stretch>
              </p:blipFill>
              <p:spPr>
                <a:xfrm>
                  <a:off x="9527408" y="996472"/>
                  <a:ext cx="84960" cy="3225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7" name="Ink 36">
                  <a:extLst>
                    <a:ext uri="{FF2B5EF4-FFF2-40B4-BE49-F238E27FC236}">
                      <a16:creationId xmlns:a16="http://schemas.microsoft.com/office/drawing/2014/main" id="{AE74BA11-D5DE-4F5B-835C-1D2CA6900EAE}"/>
                    </a:ext>
                  </a:extLst>
                </p14:cNvPr>
                <p14:cNvContentPartPr/>
                <p14:nvPr/>
              </p14:nvContentPartPr>
              <p14:xfrm>
                <a:off x="9650168" y="1093672"/>
                <a:ext cx="228240" cy="130320"/>
              </p14:xfrm>
            </p:contentPart>
          </mc:Choice>
          <mc:Fallback xmlns="">
            <p:pic>
              <p:nvPicPr>
                <p:cNvPr id="37" name="Ink 36">
                  <a:extLst>
                    <a:ext uri="{FF2B5EF4-FFF2-40B4-BE49-F238E27FC236}">
                      <a16:creationId xmlns:a16="http://schemas.microsoft.com/office/drawing/2014/main" id="{AE74BA11-D5DE-4F5B-835C-1D2CA6900EAE}"/>
                    </a:ext>
                  </a:extLst>
                </p:cNvPr>
                <p:cNvPicPr/>
                <p:nvPr/>
              </p:nvPicPr>
              <p:blipFill>
                <a:blip r:embed="rId49"/>
                <a:stretch>
                  <a:fillRect/>
                </a:stretch>
              </p:blipFill>
              <p:spPr>
                <a:xfrm>
                  <a:off x="9641168" y="1084672"/>
                  <a:ext cx="2458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8" name="Ink 37">
                  <a:extLst>
                    <a:ext uri="{FF2B5EF4-FFF2-40B4-BE49-F238E27FC236}">
                      <a16:creationId xmlns:a16="http://schemas.microsoft.com/office/drawing/2014/main" id="{348CE696-AF8F-48F7-940A-843C2CDFCEF9}"/>
                    </a:ext>
                  </a:extLst>
                </p14:cNvPr>
                <p14:cNvContentPartPr/>
                <p14:nvPr/>
              </p14:nvContentPartPr>
              <p14:xfrm>
                <a:off x="9990368" y="1008712"/>
                <a:ext cx="71640" cy="238680"/>
              </p14:xfrm>
            </p:contentPart>
          </mc:Choice>
          <mc:Fallback xmlns="">
            <p:pic>
              <p:nvPicPr>
                <p:cNvPr id="38" name="Ink 37">
                  <a:extLst>
                    <a:ext uri="{FF2B5EF4-FFF2-40B4-BE49-F238E27FC236}">
                      <a16:creationId xmlns:a16="http://schemas.microsoft.com/office/drawing/2014/main" id="{348CE696-AF8F-48F7-940A-843C2CDFCEF9}"/>
                    </a:ext>
                  </a:extLst>
                </p:cNvPr>
                <p:cNvPicPr/>
                <p:nvPr/>
              </p:nvPicPr>
              <p:blipFill>
                <a:blip r:embed="rId51"/>
                <a:stretch>
                  <a:fillRect/>
                </a:stretch>
              </p:blipFill>
              <p:spPr>
                <a:xfrm>
                  <a:off x="9981368" y="999712"/>
                  <a:ext cx="8928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9" name="Ink 38">
                  <a:extLst>
                    <a:ext uri="{FF2B5EF4-FFF2-40B4-BE49-F238E27FC236}">
                      <a16:creationId xmlns:a16="http://schemas.microsoft.com/office/drawing/2014/main" id="{1E250C6E-90A6-4795-8328-AA2D1DBFBEFC}"/>
                    </a:ext>
                  </a:extLst>
                </p14:cNvPr>
                <p14:cNvContentPartPr/>
                <p14:nvPr/>
              </p14:nvContentPartPr>
              <p14:xfrm>
                <a:off x="9969848" y="1108792"/>
                <a:ext cx="88200" cy="5400"/>
              </p14:xfrm>
            </p:contentPart>
          </mc:Choice>
          <mc:Fallback xmlns="">
            <p:pic>
              <p:nvPicPr>
                <p:cNvPr id="39" name="Ink 38">
                  <a:extLst>
                    <a:ext uri="{FF2B5EF4-FFF2-40B4-BE49-F238E27FC236}">
                      <a16:creationId xmlns:a16="http://schemas.microsoft.com/office/drawing/2014/main" id="{1E250C6E-90A6-4795-8328-AA2D1DBFBEFC}"/>
                    </a:ext>
                  </a:extLst>
                </p:cNvPr>
                <p:cNvPicPr/>
                <p:nvPr/>
              </p:nvPicPr>
              <p:blipFill>
                <a:blip r:embed="rId53"/>
                <a:stretch>
                  <a:fillRect/>
                </a:stretch>
              </p:blipFill>
              <p:spPr>
                <a:xfrm>
                  <a:off x="9961208" y="1100152"/>
                  <a:ext cx="10584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0" name="Ink 39">
                  <a:extLst>
                    <a:ext uri="{FF2B5EF4-FFF2-40B4-BE49-F238E27FC236}">
                      <a16:creationId xmlns:a16="http://schemas.microsoft.com/office/drawing/2014/main" id="{7AE65E31-8EF1-4923-AA0D-20EECE99E0FD}"/>
                    </a:ext>
                  </a:extLst>
                </p14:cNvPr>
                <p14:cNvContentPartPr/>
                <p14:nvPr/>
              </p14:nvContentPartPr>
              <p14:xfrm>
                <a:off x="10115288" y="977752"/>
                <a:ext cx="149760" cy="424080"/>
              </p14:xfrm>
            </p:contentPart>
          </mc:Choice>
          <mc:Fallback xmlns="">
            <p:pic>
              <p:nvPicPr>
                <p:cNvPr id="40" name="Ink 39">
                  <a:extLst>
                    <a:ext uri="{FF2B5EF4-FFF2-40B4-BE49-F238E27FC236}">
                      <a16:creationId xmlns:a16="http://schemas.microsoft.com/office/drawing/2014/main" id="{7AE65E31-8EF1-4923-AA0D-20EECE99E0FD}"/>
                    </a:ext>
                  </a:extLst>
                </p:cNvPr>
                <p:cNvPicPr/>
                <p:nvPr/>
              </p:nvPicPr>
              <p:blipFill>
                <a:blip r:embed="rId55"/>
                <a:stretch>
                  <a:fillRect/>
                </a:stretch>
              </p:blipFill>
              <p:spPr>
                <a:xfrm>
                  <a:off x="10106288" y="968752"/>
                  <a:ext cx="167400" cy="441720"/>
                </a:xfrm>
                <a:prstGeom prst="rect">
                  <a:avLst/>
                </a:prstGeom>
              </p:spPr>
            </p:pic>
          </mc:Fallback>
        </mc:AlternateContent>
      </p:grpSp>
      <p:grpSp>
        <p:nvGrpSpPr>
          <p:cNvPr id="53" name="Group 52">
            <a:extLst>
              <a:ext uri="{FF2B5EF4-FFF2-40B4-BE49-F238E27FC236}">
                <a16:creationId xmlns:a16="http://schemas.microsoft.com/office/drawing/2014/main" id="{2ABA74DB-AD48-42DD-965F-60765624F81E}"/>
              </a:ext>
            </a:extLst>
          </p:cNvPr>
          <p:cNvGrpSpPr/>
          <p:nvPr/>
        </p:nvGrpSpPr>
        <p:grpSpPr>
          <a:xfrm>
            <a:off x="10001528" y="1585072"/>
            <a:ext cx="1805400" cy="801360"/>
            <a:chOff x="10001528" y="1585072"/>
            <a:chExt cx="1805400" cy="801360"/>
          </a:xfrm>
        </p:grpSpPr>
        <mc:AlternateContent xmlns:mc="http://schemas.openxmlformats.org/markup-compatibility/2006" xmlns:p14="http://schemas.microsoft.com/office/powerpoint/2010/main">
          <mc:Choice Requires="p14">
            <p:contentPart p14:bwMode="auto" r:id="rId56">
              <p14:nvContentPartPr>
                <p14:cNvPr id="42" name="Ink 41">
                  <a:extLst>
                    <a:ext uri="{FF2B5EF4-FFF2-40B4-BE49-F238E27FC236}">
                      <a16:creationId xmlns:a16="http://schemas.microsoft.com/office/drawing/2014/main" id="{9581FEF4-962C-4F65-957D-4D67068CE210}"/>
                    </a:ext>
                  </a:extLst>
                </p14:cNvPr>
                <p14:cNvContentPartPr/>
                <p14:nvPr/>
              </p14:nvContentPartPr>
              <p14:xfrm>
                <a:off x="11248568" y="2057752"/>
                <a:ext cx="558360" cy="126720"/>
              </p14:xfrm>
            </p:contentPart>
          </mc:Choice>
          <mc:Fallback xmlns="">
            <p:pic>
              <p:nvPicPr>
                <p:cNvPr id="42" name="Ink 41">
                  <a:extLst>
                    <a:ext uri="{FF2B5EF4-FFF2-40B4-BE49-F238E27FC236}">
                      <a16:creationId xmlns:a16="http://schemas.microsoft.com/office/drawing/2014/main" id="{9581FEF4-962C-4F65-957D-4D67068CE210}"/>
                    </a:ext>
                  </a:extLst>
                </p:cNvPr>
                <p:cNvPicPr/>
                <p:nvPr/>
              </p:nvPicPr>
              <p:blipFill>
                <a:blip r:embed="rId57"/>
                <a:stretch>
                  <a:fillRect/>
                </a:stretch>
              </p:blipFill>
              <p:spPr>
                <a:xfrm>
                  <a:off x="11239568" y="2049112"/>
                  <a:ext cx="5760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3" name="Ink 42">
                  <a:extLst>
                    <a:ext uri="{FF2B5EF4-FFF2-40B4-BE49-F238E27FC236}">
                      <a16:creationId xmlns:a16="http://schemas.microsoft.com/office/drawing/2014/main" id="{91A02FD0-47AE-4DAA-A22F-A65696208DA3}"/>
                    </a:ext>
                  </a:extLst>
                </p14:cNvPr>
                <p14:cNvContentPartPr/>
                <p14:nvPr/>
              </p14:nvContentPartPr>
              <p14:xfrm>
                <a:off x="11644568" y="1904392"/>
                <a:ext cx="15480" cy="24840"/>
              </p14:xfrm>
            </p:contentPart>
          </mc:Choice>
          <mc:Fallback xmlns="">
            <p:pic>
              <p:nvPicPr>
                <p:cNvPr id="43" name="Ink 42">
                  <a:extLst>
                    <a:ext uri="{FF2B5EF4-FFF2-40B4-BE49-F238E27FC236}">
                      <a16:creationId xmlns:a16="http://schemas.microsoft.com/office/drawing/2014/main" id="{91A02FD0-47AE-4DAA-A22F-A65696208DA3}"/>
                    </a:ext>
                  </a:extLst>
                </p:cNvPr>
                <p:cNvPicPr/>
                <p:nvPr/>
              </p:nvPicPr>
              <p:blipFill>
                <a:blip r:embed="rId59"/>
                <a:stretch>
                  <a:fillRect/>
                </a:stretch>
              </p:blipFill>
              <p:spPr>
                <a:xfrm>
                  <a:off x="11635568" y="1895752"/>
                  <a:ext cx="3312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4" name="Ink 43">
                  <a:extLst>
                    <a:ext uri="{FF2B5EF4-FFF2-40B4-BE49-F238E27FC236}">
                      <a16:creationId xmlns:a16="http://schemas.microsoft.com/office/drawing/2014/main" id="{BCF4D957-AF95-40E0-B572-AA95BCE5B77B}"/>
                    </a:ext>
                  </a:extLst>
                </p14:cNvPr>
                <p14:cNvContentPartPr/>
                <p14:nvPr/>
              </p14:nvContentPartPr>
              <p14:xfrm>
                <a:off x="11517488" y="1945072"/>
                <a:ext cx="38880" cy="26280"/>
              </p14:xfrm>
            </p:contentPart>
          </mc:Choice>
          <mc:Fallback xmlns="">
            <p:pic>
              <p:nvPicPr>
                <p:cNvPr id="44" name="Ink 43">
                  <a:extLst>
                    <a:ext uri="{FF2B5EF4-FFF2-40B4-BE49-F238E27FC236}">
                      <a16:creationId xmlns:a16="http://schemas.microsoft.com/office/drawing/2014/main" id="{BCF4D957-AF95-40E0-B572-AA95BCE5B77B}"/>
                    </a:ext>
                  </a:extLst>
                </p:cNvPr>
                <p:cNvPicPr/>
                <p:nvPr/>
              </p:nvPicPr>
              <p:blipFill>
                <a:blip r:embed="rId61"/>
                <a:stretch>
                  <a:fillRect/>
                </a:stretch>
              </p:blipFill>
              <p:spPr>
                <a:xfrm>
                  <a:off x="11508488" y="1936432"/>
                  <a:ext cx="5652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5" name="Ink 44">
                  <a:extLst>
                    <a:ext uri="{FF2B5EF4-FFF2-40B4-BE49-F238E27FC236}">
                      <a16:creationId xmlns:a16="http://schemas.microsoft.com/office/drawing/2014/main" id="{5090603D-5ADB-4ACD-8539-C164345691D2}"/>
                    </a:ext>
                  </a:extLst>
                </p14:cNvPr>
                <p14:cNvContentPartPr/>
                <p14:nvPr/>
              </p14:nvContentPartPr>
              <p14:xfrm>
                <a:off x="11401928" y="1944712"/>
                <a:ext cx="16560" cy="177480"/>
              </p14:xfrm>
            </p:contentPart>
          </mc:Choice>
          <mc:Fallback xmlns="">
            <p:pic>
              <p:nvPicPr>
                <p:cNvPr id="45" name="Ink 44">
                  <a:extLst>
                    <a:ext uri="{FF2B5EF4-FFF2-40B4-BE49-F238E27FC236}">
                      <a16:creationId xmlns:a16="http://schemas.microsoft.com/office/drawing/2014/main" id="{5090603D-5ADB-4ACD-8539-C164345691D2}"/>
                    </a:ext>
                  </a:extLst>
                </p:cNvPr>
                <p:cNvPicPr/>
                <p:nvPr/>
              </p:nvPicPr>
              <p:blipFill>
                <a:blip r:embed="rId63"/>
                <a:stretch>
                  <a:fillRect/>
                </a:stretch>
              </p:blipFill>
              <p:spPr>
                <a:xfrm>
                  <a:off x="11392928" y="1936072"/>
                  <a:ext cx="3420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6" name="Ink 45">
                  <a:extLst>
                    <a:ext uri="{FF2B5EF4-FFF2-40B4-BE49-F238E27FC236}">
                      <a16:creationId xmlns:a16="http://schemas.microsoft.com/office/drawing/2014/main" id="{A38F7119-BA7A-4135-8E9A-0C058195E3B8}"/>
                    </a:ext>
                  </a:extLst>
                </p14:cNvPr>
                <p14:cNvContentPartPr/>
                <p14:nvPr/>
              </p14:nvContentPartPr>
              <p14:xfrm>
                <a:off x="10863728" y="2001232"/>
                <a:ext cx="232200" cy="137880"/>
              </p14:xfrm>
            </p:contentPart>
          </mc:Choice>
          <mc:Fallback xmlns="">
            <p:pic>
              <p:nvPicPr>
                <p:cNvPr id="46" name="Ink 45">
                  <a:extLst>
                    <a:ext uri="{FF2B5EF4-FFF2-40B4-BE49-F238E27FC236}">
                      <a16:creationId xmlns:a16="http://schemas.microsoft.com/office/drawing/2014/main" id="{A38F7119-BA7A-4135-8E9A-0C058195E3B8}"/>
                    </a:ext>
                  </a:extLst>
                </p:cNvPr>
                <p:cNvPicPr/>
                <p:nvPr/>
              </p:nvPicPr>
              <p:blipFill>
                <a:blip r:embed="rId65"/>
                <a:stretch>
                  <a:fillRect/>
                </a:stretch>
              </p:blipFill>
              <p:spPr>
                <a:xfrm>
                  <a:off x="10855088" y="1992232"/>
                  <a:ext cx="2498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7" name="Ink 46">
                  <a:extLst>
                    <a:ext uri="{FF2B5EF4-FFF2-40B4-BE49-F238E27FC236}">
                      <a16:creationId xmlns:a16="http://schemas.microsoft.com/office/drawing/2014/main" id="{6747CEF6-728D-4784-BF4C-A033A8A390E8}"/>
                    </a:ext>
                  </a:extLst>
                </p14:cNvPr>
                <p14:cNvContentPartPr/>
                <p14:nvPr/>
              </p14:nvContentPartPr>
              <p14:xfrm>
                <a:off x="10735568" y="2068552"/>
                <a:ext cx="97920" cy="142200"/>
              </p14:xfrm>
            </p:contentPart>
          </mc:Choice>
          <mc:Fallback xmlns="">
            <p:pic>
              <p:nvPicPr>
                <p:cNvPr id="47" name="Ink 46">
                  <a:extLst>
                    <a:ext uri="{FF2B5EF4-FFF2-40B4-BE49-F238E27FC236}">
                      <a16:creationId xmlns:a16="http://schemas.microsoft.com/office/drawing/2014/main" id="{6747CEF6-728D-4784-BF4C-A033A8A390E8}"/>
                    </a:ext>
                  </a:extLst>
                </p:cNvPr>
                <p:cNvPicPr/>
                <p:nvPr/>
              </p:nvPicPr>
              <p:blipFill>
                <a:blip r:embed="rId67"/>
                <a:stretch>
                  <a:fillRect/>
                </a:stretch>
              </p:blipFill>
              <p:spPr>
                <a:xfrm>
                  <a:off x="10726568" y="2059552"/>
                  <a:ext cx="1155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8" name="Ink 47">
                  <a:extLst>
                    <a:ext uri="{FF2B5EF4-FFF2-40B4-BE49-F238E27FC236}">
                      <a16:creationId xmlns:a16="http://schemas.microsoft.com/office/drawing/2014/main" id="{97AB0C94-8A73-4D17-BE9C-52205A4404A7}"/>
                    </a:ext>
                  </a:extLst>
                </p14:cNvPr>
                <p14:cNvContentPartPr/>
                <p14:nvPr/>
              </p14:nvContentPartPr>
              <p14:xfrm>
                <a:off x="10505168" y="2072872"/>
                <a:ext cx="161640" cy="148680"/>
              </p14:xfrm>
            </p:contentPart>
          </mc:Choice>
          <mc:Fallback xmlns="">
            <p:pic>
              <p:nvPicPr>
                <p:cNvPr id="48" name="Ink 47">
                  <a:extLst>
                    <a:ext uri="{FF2B5EF4-FFF2-40B4-BE49-F238E27FC236}">
                      <a16:creationId xmlns:a16="http://schemas.microsoft.com/office/drawing/2014/main" id="{97AB0C94-8A73-4D17-BE9C-52205A4404A7}"/>
                    </a:ext>
                  </a:extLst>
                </p:cNvPr>
                <p:cNvPicPr/>
                <p:nvPr/>
              </p:nvPicPr>
              <p:blipFill>
                <a:blip r:embed="rId69"/>
                <a:stretch>
                  <a:fillRect/>
                </a:stretch>
              </p:blipFill>
              <p:spPr>
                <a:xfrm>
                  <a:off x="10496168" y="2063872"/>
                  <a:ext cx="1792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9" name="Ink 48">
                  <a:extLst>
                    <a:ext uri="{FF2B5EF4-FFF2-40B4-BE49-F238E27FC236}">
                      <a16:creationId xmlns:a16="http://schemas.microsoft.com/office/drawing/2014/main" id="{F564735D-C570-433B-9C8C-0B463E5552E2}"/>
                    </a:ext>
                  </a:extLst>
                </p14:cNvPr>
                <p14:cNvContentPartPr/>
                <p14:nvPr/>
              </p14:nvContentPartPr>
              <p14:xfrm>
                <a:off x="10001528" y="2095912"/>
                <a:ext cx="426600" cy="129600"/>
              </p14:xfrm>
            </p:contentPart>
          </mc:Choice>
          <mc:Fallback xmlns="">
            <p:pic>
              <p:nvPicPr>
                <p:cNvPr id="49" name="Ink 48">
                  <a:extLst>
                    <a:ext uri="{FF2B5EF4-FFF2-40B4-BE49-F238E27FC236}">
                      <a16:creationId xmlns:a16="http://schemas.microsoft.com/office/drawing/2014/main" id="{F564735D-C570-433B-9C8C-0B463E5552E2}"/>
                    </a:ext>
                  </a:extLst>
                </p:cNvPr>
                <p:cNvPicPr/>
                <p:nvPr/>
              </p:nvPicPr>
              <p:blipFill>
                <a:blip r:embed="rId71"/>
                <a:stretch>
                  <a:fillRect/>
                </a:stretch>
              </p:blipFill>
              <p:spPr>
                <a:xfrm>
                  <a:off x="9992528" y="2087272"/>
                  <a:ext cx="4442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50" name="Ink 49">
                  <a:extLst>
                    <a:ext uri="{FF2B5EF4-FFF2-40B4-BE49-F238E27FC236}">
                      <a16:creationId xmlns:a16="http://schemas.microsoft.com/office/drawing/2014/main" id="{FCA4FC52-8919-4B0A-A67D-9E3ACACBD73C}"/>
                    </a:ext>
                  </a:extLst>
                </p14:cNvPr>
                <p14:cNvContentPartPr/>
                <p14:nvPr/>
              </p14:nvContentPartPr>
              <p14:xfrm>
                <a:off x="10406888" y="1969912"/>
                <a:ext cx="20160" cy="50040"/>
              </p14:xfrm>
            </p:contentPart>
          </mc:Choice>
          <mc:Fallback xmlns="">
            <p:pic>
              <p:nvPicPr>
                <p:cNvPr id="50" name="Ink 49">
                  <a:extLst>
                    <a:ext uri="{FF2B5EF4-FFF2-40B4-BE49-F238E27FC236}">
                      <a16:creationId xmlns:a16="http://schemas.microsoft.com/office/drawing/2014/main" id="{FCA4FC52-8919-4B0A-A67D-9E3ACACBD73C}"/>
                    </a:ext>
                  </a:extLst>
                </p:cNvPr>
                <p:cNvPicPr/>
                <p:nvPr/>
              </p:nvPicPr>
              <p:blipFill>
                <a:blip r:embed="rId73"/>
                <a:stretch>
                  <a:fillRect/>
                </a:stretch>
              </p:blipFill>
              <p:spPr>
                <a:xfrm>
                  <a:off x="10397888" y="1961272"/>
                  <a:ext cx="378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51" name="Ink 50">
                  <a:extLst>
                    <a:ext uri="{FF2B5EF4-FFF2-40B4-BE49-F238E27FC236}">
                      <a16:creationId xmlns:a16="http://schemas.microsoft.com/office/drawing/2014/main" id="{18BF9B81-3E39-4406-B401-774F881B7C4E}"/>
                    </a:ext>
                  </a:extLst>
                </p14:cNvPr>
                <p14:cNvContentPartPr/>
                <p14:nvPr/>
              </p14:nvContentPartPr>
              <p14:xfrm>
                <a:off x="10142648" y="2276992"/>
                <a:ext cx="171360" cy="109440"/>
              </p14:xfrm>
            </p:contentPart>
          </mc:Choice>
          <mc:Fallback xmlns="">
            <p:pic>
              <p:nvPicPr>
                <p:cNvPr id="51" name="Ink 50">
                  <a:extLst>
                    <a:ext uri="{FF2B5EF4-FFF2-40B4-BE49-F238E27FC236}">
                      <a16:creationId xmlns:a16="http://schemas.microsoft.com/office/drawing/2014/main" id="{18BF9B81-3E39-4406-B401-774F881B7C4E}"/>
                    </a:ext>
                  </a:extLst>
                </p:cNvPr>
                <p:cNvPicPr/>
                <p:nvPr/>
              </p:nvPicPr>
              <p:blipFill>
                <a:blip r:embed="rId75"/>
                <a:stretch>
                  <a:fillRect/>
                </a:stretch>
              </p:blipFill>
              <p:spPr>
                <a:xfrm>
                  <a:off x="10133648" y="2267992"/>
                  <a:ext cx="1890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52" name="Ink 51">
                  <a:extLst>
                    <a:ext uri="{FF2B5EF4-FFF2-40B4-BE49-F238E27FC236}">
                      <a16:creationId xmlns:a16="http://schemas.microsoft.com/office/drawing/2014/main" id="{6D4C01BD-3535-4078-8B3F-0FFDB39FC6FB}"/>
                    </a:ext>
                  </a:extLst>
                </p14:cNvPr>
                <p14:cNvContentPartPr/>
                <p14:nvPr/>
              </p14:nvContentPartPr>
              <p14:xfrm>
                <a:off x="10182968" y="1585072"/>
                <a:ext cx="562320" cy="466920"/>
              </p14:xfrm>
            </p:contentPart>
          </mc:Choice>
          <mc:Fallback xmlns="">
            <p:pic>
              <p:nvPicPr>
                <p:cNvPr id="52" name="Ink 51">
                  <a:extLst>
                    <a:ext uri="{FF2B5EF4-FFF2-40B4-BE49-F238E27FC236}">
                      <a16:creationId xmlns:a16="http://schemas.microsoft.com/office/drawing/2014/main" id="{6D4C01BD-3535-4078-8B3F-0FFDB39FC6FB}"/>
                    </a:ext>
                  </a:extLst>
                </p:cNvPr>
                <p:cNvPicPr/>
                <p:nvPr/>
              </p:nvPicPr>
              <p:blipFill>
                <a:blip r:embed="rId77"/>
                <a:stretch>
                  <a:fillRect/>
                </a:stretch>
              </p:blipFill>
              <p:spPr>
                <a:xfrm>
                  <a:off x="10173968" y="1576072"/>
                  <a:ext cx="579960" cy="484560"/>
                </a:xfrm>
                <a:prstGeom prst="rect">
                  <a:avLst/>
                </a:prstGeom>
              </p:spPr>
            </p:pic>
          </mc:Fallback>
        </mc:AlternateContent>
      </p:grpSp>
      <p:grpSp>
        <p:nvGrpSpPr>
          <p:cNvPr id="74" name="Group 73">
            <a:extLst>
              <a:ext uri="{FF2B5EF4-FFF2-40B4-BE49-F238E27FC236}">
                <a16:creationId xmlns:a16="http://schemas.microsoft.com/office/drawing/2014/main" id="{659B9AD8-A78F-4351-B705-458A655212DE}"/>
              </a:ext>
            </a:extLst>
          </p:cNvPr>
          <p:cNvGrpSpPr/>
          <p:nvPr/>
        </p:nvGrpSpPr>
        <p:grpSpPr>
          <a:xfrm>
            <a:off x="7379648" y="1806472"/>
            <a:ext cx="2373120" cy="567000"/>
            <a:chOff x="7379648" y="1806472"/>
            <a:chExt cx="2373120" cy="567000"/>
          </a:xfrm>
        </p:grpSpPr>
        <mc:AlternateContent xmlns:mc="http://schemas.openxmlformats.org/markup-compatibility/2006" xmlns:p14="http://schemas.microsoft.com/office/powerpoint/2010/main">
          <mc:Choice Requires="p14">
            <p:contentPart p14:bwMode="auto" r:id="rId78">
              <p14:nvContentPartPr>
                <p14:cNvPr id="54" name="Ink 53">
                  <a:extLst>
                    <a:ext uri="{FF2B5EF4-FFF2-40B4-BE49-F238E27FC236}">
                      <a16:creationId xmlns:a16="http://schemas.microsoft.com/office/drawing/2014/main" id="{C58776E7-8301-4BEC-9589-80AC93E0B4FC}"/>
                    </a:ext>
                  </a:extLst>
                </p14:cNvPr>
                <p14:cNvContentPartPr/>
                <p14:nvPr/>
              </p14:nvContentPartPr>
              <p14:xfrm>
                <a:off x="9689408" y="1944352"/>
                <a:ext cx="63360" cy="283320"/>
              </p14:xfrm>
            </p:contentPart>
          </mc:Choice>
          <mc:Fallback xmlns="">
            <p:pic>
              <p:nvPicPr>
                <p:cNvPr id="54" name="Ink 53">
                  <a:extLst>
                    <a:ext uri="{FF2B5EF4-FFF2-40B4-BE49-F238E27FC236}">
                      <a16:creationId xmlns:a16="http://schemas.microsoft.com/office/drawing/2014/main" id="{C58776E7-8301-4BEC-9589-80AC93E0B4FC}"/>
                    </a:ext>
                  </a:extLst>
                </p:cNvPr>
                <p:cNvPicPr/>
                <p:nvPr/>
              </p:nvPicPr>
              <p:blipFill>
                <a:blip r:embed="rId79"/>
                <a:stretch>
                  <a:fillRect/>
                </a:stretch>
              </p:blipFill>
              <p:spPr>
                <a:xfrm>
                  <a:off x="9680768" y="1935352"/>
                  <a:ext cx="8100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5" name="Ink 54">
                  <a:extLst>
                    <a:ext uri="{FF2B5EF4-FFF2-40B4-BE49-F238E27FC236}">
                      <a16:creationId xmlns:a16="http://schemas.microsoft.com/office/drawing/2014/main" id="{A0DBDAC0-DD45-4F0C-88CF-DF3E6DCF5FF7}"/>
                    </a:ext>
                  </a:extLst>
                </p14:cNvPr>
                <p14:cNvContentPartPr/>
                <p14:nvPr/>
              </p14:nvContentPartPr>
              <p14:xfrm>
                <a:off x="9555488" y="2097352"/>
                <a:ext cx="73440" cy="111600"/>
              </p14:xfrm>
            </p:contentPart>
          </mc:Choice>
          <mc:Fallback xmlns="">
            <p:pic>
              <p:nvPicPr>
                <p:cNvPr id="55" name="Ink 54">
                  <a:extLst>
                    <a:ext uri="{FF2B5EF4-FFF2-40B4-BE49-F238E27FC236}">
                      <a16:creationId xmlns:a16="http://schemas.microsoft.com/office/drawing/2014/main" id="{A0DBDAC0-DD45-4F0C-88CF-DF3E6DCF5FF7}"/>
                    </a:ext>
                  </a:extLst>
                </p:cNvPr>
                <p:cNvPicPr/>
                <p:nvPr/>
              </p:nvPicPr>
              <p:blipFill>
                <a:blip r:embed="rId81"/>
                <a:stretch>
                  <a:fillRect/>
                </a:stretch>
              </p:blipFill>
              <p:spPr>
                <a:xfrm>
                  <a:off x="9546488" y="2088352"/>
                  <a:ext cx="910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6" name="Ink 55">
                  <a:extLst>
                    <a:ext uri="{FF2B5EF4-FFF2-40B4-BE49-F238E27FC236}">
                      <a16:creationId xmlns:a16="http://schemas.microsoft.com/office/drawing/2014/main" id="{E69C9940-26A2-477C-8E10-2D4D0C4A1AB3}"/>
                    </a:ext>
                  </a:extLst>
                </p14:cNvPr>
                <p14:cNvContentPartPr/>
                <p14:nvPr/>
              </p14:nvContentPartPr>
              <p14:xfrm>
                <a:off x="9204128" y="1920952"/>
                <a:ext cx="290160" cy="405720"/>
              </p14:xfrm>
            </p:contentPart>
          </mc:Choice>
          <mc:Fallback xmlns="">
            <p:pic>
              <p:nvPicPr>
                <p:cNvPr id="56" name="Ink 55">
                  <a:extLst>
                    <a:ext uri="{FF2B5EF4-FFF2-40B4-BE49-F238E27FC236}">
                      <a16:creationId xmlns:a16="http://schemas.microsoft.com/office/drawing/2014/main" id="{E69C9940-26A2-477C-8E10-2D4D0C4A1AB3}"/>
                    </a:ext>
                  </a:extLst>
                </p:cNvPr>
                <p:cNvPicPr/>
                <p:nvPr/>
              </p:nvPicPr>
              <p:blipFill>
                <a:blip r:embed="rId83"/>
                <a:stretch>
                  <a:fillRect/>
                </a:stretch>
              </p:blipFill>
              <p:spPr>
                <a:xfrm>
                  <a:off x="9195488" y="1911952"/>
                  <a:ext cx="307800" cy="4233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8" name="Ink 57">
                  <a:extLst>
                    <a:ext uri="{FF2B5EF4-FFF2-40B4-BE49-F238E27FC236}">
                      <a16:creationId xmlns:a16="http://schemas.microsoft.com/office/drawing/2014/main" id="{01739DAA-E067-4568-B12C-9D4467C825A3}"/>
                    </a:ext>
                  </a:extLst>
                </p14:cNvPr>
                <p14:cNvContentPartPr/>
                <p14:nvPr/>
              </p14:nvContentPartPr>
              <p14:xfrm>
                <a:off x="9559448" y="1806472"/>
                <a:ext cx="88200" cy="53640"/>
              </p14:xfrm>
            </p:contentPart>
          </mc:Choice>
          <mc:Fallback xmlns="">
            <p:pic>
              <p:nvPicPr>
                <p:cNvPr id="58" name="Ink 57">
                  <a:extLst>
                    <a:ext uri="{FF2B5EF4-FFF2-40B4-BE49-F238E27FC236}">
                      <a16:creationId xmlns:a16="http://schemas.microsoft.com/office/drawing/2014/main" id="{01739DAA-E067-4568-B12C-9D4467C825A3}"/>
                    </a:ext>
                  </a:extLst>
                </p:cNvPr>
                <p:cNvPicPr/>
                <p:nvPr/>
              </p:nvPicPr>
              <p:blipFill>
                <a:blip r:embed="rId85"/>
                <a:stretch>
                  <a:fillRect/>
                </a:stretch>
              </p:blipFill>
              <p:spPr>
                <a:xfrm>
                  <a:off x="9550448" y="1797832"/>
                  <a:ext cx="1058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9" name="Ink 58">
                  <a:extLst>
                    <a:ext uri="{FF2B5EF4-FFF2-40B4-BE49-F238E27FC236}">
                      <a16:creationId xmlns:a16="http://schemas.microsoft.com/office/drawing/2014/main" id="{FEFE258A-B765-488B-8C5C-D01C298EDBBF}"/>
                    </a:ext>
                  </a:extLst>
                </p14:cNvPr>
                <p14:cNvContentPartPr/>
                <p14:nvPr/>
              </p14:nvContentPartPr>
              <p14:xfrm>
                <a:off x="8872208" y="1946512"/>
                <a:ext cx="164160" cy="426960"/>
              </p14:xfrm>
            </p:contentPart>
          </mc:Choice>
          <mc:Fallback xmlns="">
            <p:pic>
              <p:nvPicPr>
                <p:cNvPr id="59" name="Ink 58">
                  <a:extLst>
                    <a:ext uri="{FF2B5EF4-FFF2-40B4-BE49-F238E27FC236}">
                      <a16:creationId xmlns:a16="http://schemas.microsoft.com/office/drawing/2014/main" id="{FEFE258A-B765-488B-8C5C-D01C298EDBBF}"/>
                    </a:ext>
                  </a:extLst>
                </p:cNvPr>
                <p:cNvPicPr/>
                <p:nvPr/>
              </p:nvPicPr>
              <p:blipFill>
                <a:blip r:embed="rId87"/>
                <a:stretch>
                  <a:fillRect/>
                </a:stretch>
              </p:blipFill>
              <p:spPr>
                <a:xfrm>
                  <a:off x="8863568" y="1937512"/>
                  <a:ext cx="181800" cy="44460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60" name="Ink 59">
                  <a:extLst>
                    <a:ext uri="{FF2B5EF4-FFF2-40B4-BE49-F238E27FC236}">
                      <a16:creationId xmlns:a16="http://schemas.microsoft.com/office/drawing/2014/main" id="{72656461-C86A-4FB4-9551-6B10F33338EA}"/>
                    </a:ext>
                  </a:extLst>
                </p14:cNvPr>
                <p14:cNvContentPartPr/>
                <p14:nvPr/>
              </p14:nvContentPartPr>
              <p14:xfrm>
                <a:off x="8691848" y="1998712"/>
                <a:ext cx="70200" cy="117360"/>
              </p14:xfrm>
            </p:contentPart>
          </mc:Choice>
          <mc:Fallback xmlns="">
            <p:pic>
              <p:nvPicPr>
                <p:cNvPr id="60" name="Ink 59">
                  <a:extLst>
                    <a:ext uri="{FF2B5EF4-FFF2-40B4-BE49-F238E27FC236}">
                      <a16:creationId xmlns:a16="http://schemas.microsoft.com/office/drawing/2014/main" id="{72656461-C86A-4FB4-9551-6B10F33338EA}"/>
                    </a:ext>
                  </a:extLst>
                </p:cNvPr>
                <p:cNvPicPr/>
                <p:nvPr/>
              </p:nvPicPr>
              <p:blipFill>
                <a:blip r:embed="rId89"/>
                <a:stretch>
                  <a:fillRect/>
                </a:stretch>
              </p:blipFill>
              <p:spPr>
                <a:xfrm>
                  <a:off x="8682848" y="1990072"/>
                  <a:ext cx="878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61" name="Ink 60">
                  <a:extLst>
                    <a:ext uri="{FF2B5EF4-FFF2-40B4-BE49-F238E27FC236}">
                      <a16:creationId xmlns:a16="http://schemas.microsoft.com/office/drawing/2014/main" id="{C3B21763-7A41-405E-A9CE-C43628E53B2A}"/>
                    </a:ext>
                  </a:extLst>
                </p14:cNvPr>
                <p14:cNvContentPartPr/>
                <p14:nvPr/>
              </p14:nvContentPartPr>
              <p14:xfrm>
                <a:off x="8668448" y="2188792"/>
                <a:ext cx="51480" cy="92160"/>
              </p14:xfrm>
            </p:contentPart>
          </mc:Choice>
          <mc:Fallback xmlns="">
            <p:pic>
              <p:nvPicPr>
                <p:cNvPr id="61" name="Ink 60">
                  <a:extLst>
                    <a:ext uri="{FF2B5EF4-FFF2-40B4-BE49-F238E27FC236}">
                      <a16:creationId xmlns:a16="http://schemas.microsoft.com/office/drawing/2014/main" id="{C3B21763-7A41-405E-A9CE-C43628E53B2A}"/>
                    </a:ext>
                  </a:extLst>
                </p:cNvPr>
                <p:cNvPicPr/>
                <p:nvPr/>
              </p:nvPicPr>
              <p:blipFill>
                <a:blip r:embed="rId91"/>
                <a:stretch>
                  <a:fillRect/>
                </a:stretch>
              </p:blipFill>
              <p:spPr>
                <a:xfrm>
                  <a:off x="8659448" y="2179792"/>
                  <a:ext cx="691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2" name="Ink 61">
                  <a:extLst>
                    <a:ext uri="{FF2B5EF4-FFF2-40B4-BE49-F238E27FC236}">
                      <a16:creationId xmlns:a16="http://schemas.microsoft.com/office/drawing/2014/main" id="{31DAA5C9-386E-4386-8B21-DFEF346528B2}"/>
                    </a:ext>
                  </a:extLst>
                </p14:cNvPr>
                <p14:cNvContentPartPr/>
                <p14:nvPr/>
              </p14:nvContentPartPr>
              <p14:xfrm>
                <a:off x="8388008" y="2057392"/>
                <a:ext cx="146160" cy="183600"/>
              </p14:xfrm>
            </p:contentPart>
          </mc:Choice>
          <mc:Fallback xmlns="">
            <p:pic>
              <p:nvPicPr>
                <p:cNvPr id="62" name="Ink 61">
                  <a:extLst>
                    <a:ext uri="{FF2B5EF4-FFF2-40B4-BE49-F238E27FC236}">
                      <a16:creationId xmlns:a16="http://schemas.microsoft.com/office/drawing/2014/main" id="{31DAA5C9-386E-4386-8B21-DFEF346528B2}"/>
                    </a:ext>
                  </a:extLst>
                </p:cNvPr>
                <p:cNvPicPr/>
                <p:nvPr/>
              </p:nvPicPr>
              <p:blipFill>
                <a:blip r:embed="rId93"/>
                <a:stretch>
                  <a:fillRect/>
                </a:stretch>
              </p:blipFill>
              <p:spPr>
                <a:xfrm>
                  <a:off x="8379008" y="2048392"/>
                  <a:ext cx="16380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3" name="Ink 62">
                  <a:extLst>
                    <a:ext uri="{FF2B5EF4-FFF2-40B4-BE49-F238E27FC236}">
                      <a16:creationId xmlns:a16="http://schemas.microsoft.com/office/drawing/2014/main" id="{59CDBC18-36C0-4904-BB29-40ABDD6AA0D0}"/>
                    </a:ext>
                  </a:extLst>
                </p14:cNvPr>
                <p14:cNvContentPartPr/>
                <p14:nvPr/>
              </p14:nvContentPartPr>
              <p14:xfrm>
                <a:off x="8422928" y="2282392"/>
                <a:ext cx="82800" cy="24120"/>
              </p14:xfrm>
            </p:contentPart>
          </mc:Choice>
          <mc:Fallback xmlns="">
            <p:pic>
              <p:nvPicPr>
                <p:cNvPr id="63" name="Ink 62">
                  <a:extLst>
                    <a:ext uri="{FF2B5EF4-FFF2-40B4-BE49-F238E27FC236}">
                      <a16:creationId xmlns:a16="http://schemas.microsoft.com/office/drawing/2014/main" id="{59CDBC18-36C0-4904-BB29-40ABDD6AA0D0}"/>
                    </a:ext>
                  </a:extLst>
                </p:cNvPr>
                <p:cNvPicPr/>
                <p:nvPr/>
              </p:nvPicPr>
              <p:blipFill>
                <a:blip r:embed="rId95"/>
                <a:stretch>
                  <a:fillRect/>
                </a:stretch>
              </p:blipFill>
              <p:spPr>
                <a:xfrm>
                  <a:off x="8413928" y="2273752"/>
                  <a:ext cx="10044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64" name="Ink 63">
                  <a:extLst>
                    <a:ext uri="{FF2B5EF4-FFF2-40B4-BE49-F238E27FC236}">
                      <a16:creationId xmlns:a16="http://schemas.microsoft.com/office/drawing/2014/main" id="{41721098-5407-4A11-B385-4CA53507EBC1}"/>
                    </a:ext>
                  </a:extLst>
                </p14:cNvPr>
                <p14:cNvContentPartPr/>
                <p14:nvPr/>
              </p14:nvContentPartPr>
              <p14:xfrm>
                <a:off x="8264528" y="1941472"/>
                <a:ext cx="47520" cy="347760"/>
              </p14:xfrm>
            </p:contentPart>
          </mc:Choice>
          <mc:Fallback xmlns="">
            <p:pic>
              <p:nvPicPr>
                <p:cNvPr id="64" name="Ink 63">
                  <a:extLst>
                    <a:ext uri="{FF2B5EF4-FFF2-40B4-BE49-F238E27FC236}">
                      <a16:creationId xmlns:a16="http://schemas.microsoft.com/office/drawing/2014/main" id="{41721098-5407-4A11-B385-4CA53507EBC1}"/>
                    </a:ext>
                  </a:extLst>
                </p:cNvPr>
                <p:cNvPicPr/>
                <p:nvPr/>
              </p:nvPicPr>
              <p:blipFill>
                <a:blip r:embed="rId97"/>
                <a:stretch>
                  <a:fillRect/>
                </a:stretch>
              </p:blipFill>
              <p:spPr>
                <a:xfrm>
                  <a:off x="8255888" y="1932832"/>
                  <a:ext cx="65160" cy="3654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5" name="Ink 64">
                  <a:extLst>
                    <a:ext uri="{FF2B5EF4-FFF2-40B4-BE49-F238E27FC236}">
                      <a16:creationId xmlns:a16="http://schemas.microsoft.com/office/drawing/2014/main" id="{E2DCE5DE-D2E6-41D3-AFE4-5469E520070D}"/>
                    </a:ext>
                  </a:extLst>
                </p14:cNvPr>
                <p14:cNvContentPartPr/>
                <p14:nvPr/>
              </p14:nvContentPartPr>
              <p14:xfrm>
                <a:off x="7579088" y="2004472"/>
                <a:ext cx="507960" cy="267480"/>
              </p14:xfrm>
            </p:contentPart>
          </mc:Choice>
          <mc:Fallback xmlns="">
            <p:pic>
              <p:nvPicPr>
                <p:cNvPr id="65" name="Ink 64">
                  <a:extLst>
                    <a:ext uri="{FF2B5EF4-FFF2-40B4-BE49-F238E27FC236}">
                      <a16:creationId xmlns:a16="http://schemas.microsoft.com/office/drawing/2014/main" id="{E2DCE5DE-D2E6-41D3-AFE4-5469E520070D}"/>
                    </a:ext>
                  </a:extLst>
                </p:cNvPr>
                <p:cNvPicPr/>
                <p:nvPr/>
              </p:nvPicPr>
              <p:blipFill>
                <a:blip r:embed="rId99"/>
                <a:stretch>
                  <a:fillRect/>
                </a:stretch>
              </p:blipFill>
              <p:spPr>
                <a:xfrm>
                  <a:off x="7570088" y="1995472"/>
                  <a:ext cx="52560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6" name="Ink 65">
                  <a:extLst>
                    <a:ext uri="{FF2B5EF4-FFF2-40B4-BE49-F238E27FC236}">
                      <a16:creationId xmlns:a16="http://schemas.microsoft.com/office/drawing/2014/main" id="{50DA7B42-1A02-45BC-86E9-A857690882AF}"/>
                    </a:ext>
                  </a:extLst>
                </p14:cNvPr>
                <p14:cNvContentPartPr/>
                <p14:nvPr/>
              </p14:nvContentPartPr>
              <p14:xfrm>
                <a:off x="7657208" y="2021392"/>
                <a:ext cx="13680" cy="10440"/>
              </p14:xfrm>
            </p:contentPart>
          </mc:Choice>
          <mc:Fallback xmlns="">
            <p:pic>
              <p:nvPicPr>
                <p:cNvPr id="66" name="Ink 65">
                  <a:extLst>
                    <a:ext uri="{FF2B5EF4-FFF2-40B4-BE49-F238E27FC236}">
                      <a16:creationId xmlns:a16="http://schemas.microsoft.com/office/drawing/2014/main" id="{50DA7B42-1A02-45BC-86E9-A857690882AF}"/>
                    </a:ext>
                  </a:extLst>
                </p:cNvPr>
                <p:cNvPicPr/>
                <p:nvPr/>
              </p:nvPicPr>
              <p:blipFill>
                <a:blip r:embed="rId101"/>
                <a:stretch>
                  <a:fillRect/>
                </a:stretch>
              </p:blipFill>
              <p:spPr>
                <a:xfrm>
                  <a:off x="7648208" y="2012392"/>
                  <a:ext cx="313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7" name="Ink 66">
                  <a:extLst>
                    <a:ext uri="{FF2B5EF4-FFF2-40B4-BE49-F238E27FC236}">
                      <a16:creationId xmlns:a16="http://schemas.microsoft.com/office/drawing/2014/main" id="{15C05CAD-6B6E-490A-BAF3-AE9D8A4DCEC5}"/>
                    </a:ext>
                  </a:extLst>
                </p14:cNvPr>
                <p14:cNvContentPartPr/>
                <p14:nvPr/>
              </p14:nvContentPartPr>
              <p14:xfrm>
                <a:off x="7379648" y="2138032"/>
                <a:ext cx="176760" cy="222480"/>
              </p14:xfrm>
            </p:contentPart>
          </mc:Choice>
          <mc:Fallback xmlns="">
            <p:pic>
              <p:nvPicPr>
                <p:cNvPr id="67" name="Ink 66">
                  <a:extLst>
                    <a:ext uri="{FF2B5EF4-FFF2-40B4-BE49-F238E27FC236}">
                      <a16:creationId xmlns:a16="http://schemas.microsoft.com/office/drawing/2014/main" id="{15C05CAD-6B6E-490A-BAF3-AE9D8A4DCEC5}"/>
                    </a:ext>
                  </a:extLst>
                </p:cNvPr>
                <p:cNvPicPr/>
                <p:nvPr/>
              </p:nvPicPr>
              <p:blipFill>
                <a:blip r:embed="rId103"/>
                <a:stretch>
                  <a:fillRect/>
                </a:stretch>
              </p:blipFill>
              <p:spPr>
                <a:xfrm>
                  <a:off x="7370648" y="2129392"/>
                  <a:ext cx="194400" cy="240120"/>
                </a:xfrm>
                <a:prstGeom prst="rect">
                  <a:avLst/>
                </a:prstGeom>
              </p:spPr>
            </p:pic>
          </mc:Fallback>
        </mc:AlternateContent>
      </p:grpSp>
      <p:grpSp>
        <p:nvGrpSpPr>
          <p:cNvPr id="72" name="Group 71">
            <a:extLst>
              <a:ext uri="{FF2B5EF4-FFF2-40B4-BE49-F238E27FC236}">
                <a16:creationId xmlns:a16="http://schemas.microsoft.com/office/drawing/2014/main" id="{B4F3FD04-B369-4214-962E-EF65EB743199}"/>
              </a:ext>
            </a:extLst>
          </p:cNvPr>
          <p:cNvGrpSpPr/>
          <p:nvPr/>
        </p:nvGrpSpPr>
        <p:grpSpPr>
          <a:xfrm>
            <a:off x="6628688" y="2000152"/>
            <a:ext cx="534240" cy="314640"/>
            <a:chOff x="6628688" y="2000152"/>
            <a:chExt cx="534240" cy="314640"/>
          </a:xfrm>
        </p:grpSpPr>
        <mc:AlternateContent xmlns:mc="http://schemas.openxmlformats.org/markup-compatibility/2006" xmlns:p14="http://schemas.microsoft.com/office/powerpoint/2010/main">
          <mc:Choice Requires="p14">
            <p:contentPart p14:bwMode="auto" r:id="rId104">
              <p14:nvContentPartPr>
                <p14:cNvPr id="68" name="Ink 67">
                  <a:extLst>
                    <a:ext uri="{FF2B5EF4-FFF2-40B4-BE49-F238E27FC236}">
                      <a16:creationId xmlns:a16="http://schemas.microsoft.com/office/drawing/2014/main" id="{FEAA0BC0-E372-498F-B2E3-36A9EE930B91}"/>
                    </a:ext>
                  </a:extLst>
                </p14:cNvPr>
                <p14:cNvContentPartPr/>
                <p14:nvPr/>
              </p14:nvContentPartPr>
              <p14:xfrm>
                <a:off x="7031888" y="2100232"/>
                <a:ext cx="131040" cy="151920"/>
              </p14:xfrm>
            </p:contentPart>
          </mc:Choice>
          <mc:Fallback xmlns="">
            <p:pic>
              <p:nvPicPr>
                <p:cNvPr id="68" name="Ink 67">
                  <a:extLst>
                    <a:ext uri="{FF2B5EF4-FFF2-40B4-BE49-F238E27FC236}">
                      <a16:creationId xmlns:a16="http://schemas.microsoft.com/office/drawing/2014/main" id="{FEAA0BC0-E372-498F-B2E3-36A9EE930B91}"/>
                    </a:ext>
                  </a:extLst>
                </p:cNvPr>
                <p:cNvPicPr/>
                <p:nvPr/>
              </p:nvPicPr>
              <p:blipFill>
                <a:blip r:embed="rId105"/>
                <a:stretch>
                  <a:fillRect/>
                </a:stretch>
              </p:blipFill>
              <p:spPr>
                <a:xfrm>
                  <a:off x="7023248" y="2091232"/>
                  <a:ext cx="14868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9" name="Ink 68">
                  <a:extLst>
                    <a:ext uri="{FF2B5EF4-FFF2-40B4-BE49-F238E27FC236}">
                      <a16:creationId xmlns:a16="http://schemas.microsoft.com/office/drawing/2014/main" id="{E23A742B-89DC-4593-8DD9-E9864363BCB9}"/>
                    </a:ext>
                  </a:extLst>
                </p14:cNvPr>
                <p14:cNvContentPartPr/>
                <p14:nvPr/>
              </p14:nvContentPartPr>
              <p14:xfrm>
                <a:off x="6953768" y="2000152"/>
                <a:ext cx="43560" cy="211320"/>
              </p14:xfrm>
            </p:contentPart>
          </mc:Choice>
          <mc:Fallback xmlns="">
            <p:pic>
              <p:nvPicPr>
                <p:cNvPr id="69" name="Ink 68">
                  <a:extLst>
                    <a:ext uri="{FF2B5EF4-FFF2-40B4-BE49-F238E27FC236}">
                      <a16:creationId xmlns:a16="http://schemas.microsoft.com/office/drawing/2014/main" id="{E23A742B-89DC-4593-8DD9-E9864363BCB9}"/>
                    </a:ext>
                  </a:extLst>
                </p:cNvPr>
                <p:cNvPicPr/>
                <p:nvPr/>
              </p:nvPicPr>
              <p:blipFill>
                <a:blip r:embed="rId107"/>
                <a:stretch>
                  <a:fillRect/>
                </a:stretch>
              </p:blipFill>
              <p:spPr>
                <a:xfrm>
                  <a:off x="6945128" y="1991152"/>
                  <a:ext cx="6120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70" name="Ink 69">
                  <a:extLst>
                    <a:ext uri="{FF2B5EF4-FFF2-40B4-BE49-F238E27FC236}">
                      <a16:creationId xmlns:a16="http://schemas.microsoft.com/office/drawing/2014/main" id="{1C84B3D9-1428-4F1F-847D-0C9DF7C68B2D}"/>
                    </a:ext>
                  </a:extLst>
                </p14:cNvPr>
                <p14:cNvContentPartPr/>
                <p14:nvPr/>
              </p14:nvContentPartPr>
              <p14:xfrm>
                <a:off x="6823448" y="2162512"/>
                <a:ext cx="102240" cy="141480"/>
              </p14:xfrm>
            </p:contentPart>
          </mc:Choice>
          <mc:Fallback xmlns="">
            <p:pic>
              <p:nvPicPr>
                <p:cNvPr id="70" name="Ink 69">
                  <a:extLst>
                    <a:ext uri="{FF2B5EF4-FFF2-40B4-BE49-F238E27FC236}">
                      <a16:creationId xmlns:a16="http://schemas.microsoft.com/office/drawing/2014/main" id="{1C84B3D9-1428-4F1F-847D-0C9DF7C68B2D}"/>
                    </a:ext>
                  </a:extLst>
                </p:cNvPr>
                <p:cNvPicPr/>
                <p:nvPr/>
              </p:nvPicPr>
              <p:blipFill>
                <a:blip r:embed="rId109"/>
                <a:stretch>
                  <a:fillRect/>
                </a:stretch>
              </p:blipFill>
              <p:spPr>
                <a:xfrm>
                  <a:off x="6814808" y="2153872"/>
                  <a:ext cx="119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71" name="Ink 70">
                  <a:extLst>
                    <a:ext uri="{FF2B5EF4-FFF2-40B4-BE49-F238E27FC236}">
                      <a16:creationId xmlns:a16="http://schemas.microsoft.com/office/drawing/2014/main" id="{A75F5115-1829-4235-B8B1-C15CBC5BD877}"/>
                    </a:ext>
                  </a:extLst>
                </p14:cNvPr>
                <p14:cNvContentPartPr/>
                <p14:nvPr/>
              </p14:nvContentPartPr>
              <p14:xfrm>
                <a:off x="6628688" y="2102752"/>
                <a:ext cx="104760" cy="212040"/>
              </p14:xfrm>
            </p:contentPart>
          </mc:Choice>
          <mc:Fallback xmlns="">
            <p:pic>
              <p:nvPicPr>
                <p:cNvPr id="71" name="Ink 70">
                  <a:extLst>
                    <a:ext uri="{FF2B5EF4-FFF2-40B4-BE49-F238E27FC236}">
                      <a16:creationId xmlns:a16="http://schemas.microsoft.com/office/drawing/2014/main" id="{A75F5115-1829-4235-B8B1-C15CBC5BD877}"/>
                    </a:ext>
                  </a:extLst>
                </p:cNvPr>
                <p:cNvPicPr/>
                <p:nvPr/>
              </p:nvPicPr>
              <p:blipFill>
                <a:blip r:embed="rId111"/>
                <a:stretch>
                  <a:fillRect/>
                </a:stretch>
              </p:blipFill>
              <p:spPr>
                <a:xfrm>
                  <a:off x="6619688" y="2094112"/>
                  <a:ext cx="122400" cy="229680"/>
                </a:xfrm>
                <a:prstGeom prst="rect">
                  <a:avLst/>
                </a:prstGeom>
              </p:spPr>
            </p:pic>
          </mc:Fallback>
        </mc:AlternateContent>
      </p:grpSp>
      <p:grpSp>
        <p:nvGrpSpPr>
          <p:cNvPr id="81" name="Group 80">
            <a:extLst>
              <a:ext uri="{FF2B5EF4-FFF2-40B4-BE49-F238E27FC236}">
                <a16:creationId xmlns:a16="http://schemas.microsoft.com/office/drawing/2014/main" id="{53CB9E51-5380-4B69-8481-C15DA30B3A84}"/>
              </a:ext>
            </a:extLst>
          </p:cNvPr>
          <p:cNvGrpSpPr/>
          <p:nvPr/>
        </p:nvGrpSpPr>
        <p:grpSpPr>
          <a:xfrm>
            <a:off x="5592608" y="4361752"/>
            <a:ext cx="552240" cy="431280"/>
            <a:chOff x="5592608" y="4361752"/>
            <a:chExt cx="552240" cy="431280"/>
          </a:xfrm>
        </p:grpSpPr>
        <mc:AlternateContent xmlns:mc="http://schemas.openxmlformats.org/markup-compatibility/2006" xmlns:p14="http://schemas.microsoft.com/office/powerpoint/2010/main">
          <mc:Choice Requires="p14">
            <p:contentPart p14:bwMode="auto" r:id="rId112">
              <p14:nvContentPartPr>
                <p14:cNvPr id="75" name="Ink 74">
                  <a:extLst>
                    <a:ext uri="{FF2B5EF4-FFF2-40B4-BE49-F238E27FC236}">
                      <a16:creationId xmlns:a16="http://schemas.microsoft.com/office/drawing/2014/main" id="{1C22E1AD-E947-4DF7-AF82-12852425AD3F}"/>
                    </a:ext>
                  </a:extLst>
                </p14:cNvPr>
                <p14:cNvContentPartPr/>
                <p14:nvPr/>
              </p14:nvContentPartPr>
              <p14:xfrm>
                <a:off x="5617088" y="4361752"/>
                <a:ext cx="123480" cy="423720"/>
              </p14:xfrm>
            </p:contentPart>
          </mc:Choice>
          <mc:Fallback xmlns="">
            <p:pic>
              <p:nvPicPr>
                <p:cNvPr id="75" name="Ink 74">
                  <a:extLst>
                    <a:ext uri="{FF2B5EF4-FFF2-40B4-BE49-F238E27FC236}">
                      <a16:creationId xmlns:a16="http://schemas.microsoft.com/office/drawing/2014/main" id="{1C22E1AD-E947-4DF7-AF82-12852425AD3F}"/>
                    </a:ext>
                  </a:extLst>
                </p:cNvPr>
                <p:cNvPicPr/>
                <p:nvPr/>
              </p:nvPicPr>
              <p:blipFill>
                <a:blip r:embed="rId113"/>
                <a:stretch>
                  <a:fillRect/>
                </a:stretch>
              </p:blipFill>
              <p:spPr>
                <a:xfrm>
                  <a:off x="5608448" y="4352752"/>
                  <a:ext cx="141120" cy="441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6" name="Ink 75">
                  <a:extLst>
                    <a:ext uri="{FF2B5EF4-FFF2-40B4-BE49-F238E27FC236}">
                      <a16:creationId xmlns:a16="http://schemas.microsoft.com/office/drawing/2014/main" id="{32B26492-9CCA-4181-B911-9D7B95415EF7}"/>
                    </a:ext>
                  </a:extLst>
                </p14:cNvPr>
                <p14:cNvContentPartPr/>
                <p14:nvPr/>
              </p14:nvContentPartPr>
              <p14:xfrm>
                <a:off x="5592608" y="4532392"/>
                <a:ext cx="160560" cy="69480"/>
              </p14:xfrm>
            </p:contentPart>
          </mc:Choice>
          <mc:Fallback xmlns="">
            <p:pic>
              <p:nvPicPr>
                <p:cNvPr id="76" name="Ink 75">
                  <a:extLst>
                    <a:ext uri="{FF2B5EF4-FFF2-40B4-BE49-F238E27FC236}">
                      <a16:creationId xmlns:a16="http://schemas.microsoft.com/office/drawing/2014/main" id="{32B26492-9CCA-4181-B911-9D7B95415EF7}"/>
                    </a:ext>
                  </a:extLst>
                </p:cNvPr>
                <p:cNvPicPr/>
                <p:nvPr/>
              </p:nvPicPr>
              <p:blipFill>
                <a:blip r:embed="rId115"/>
                <a:stretch>
                  <a:fillRect/>
                </a:stretch>
              </p:blipFill>
              <p:spPr>
                <a:xfrm>
                  <a:off x="5583968" y="4523392"/>
                  <a:ext cx="17820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77" name="Ink 76">
                  <a:extLst>
                    <a:ext uri="{FF2B5EF4-FFF2-40B4-BE49-F238E27FC236}">
                      <a16:creationId xmlns:a16="http://schemas.microsoft.com/office/drawing/2014/main" id="{2D83D4CE-5E15-435C-9FF5-DD5E0FB314AF}"/>
                    </a:ext>
                  </a:extLst>
                </p14:cNvPr>
                <p14:cNvContentPartPr/>
                <p14:nvPr/>
              </p14:nvContentPartPr>
              <p14:xfrm>
                <a:off x="5873048" y="4482712"/>
                <a:ext cx="48600" cy="228240"/>
              </p14:xfrm>
            </p:contentPart>
          </mc:Choice>
          <mc:Fallback xmlns="">
            <p:pic>
              <p:nvPicPr>
                <p:cNvPr id="77" name="Ink 76">
                  <a:extLst>
                    <a:ext uri="{FF2B5EF4-FFF2-40B4-BE49-F238E27FC236}">
                      <a16:creationId xmlns:a16="http://schemas.microsoft.com/office/drawing/2014/main" id="{2D83D4CE-5E15-435C-9FF5-DD5E0FB314AF}"/>
                    </a:ext>
                  </a:extLst>
                </p:cNvPr>
                <p:cNvPicPr/>
                <p:nvPr/>
              </p:nvPicPr>
              <p:blipFill>
                <a:blip r:embed="rId117"/>
                <a:stretch>
                  <a:fillRect/>
                </a:stretch>
              </p:blipFill>
              <p:spPr>
                <a:xfrm>
                  <a:off x="5864408" y="4474072"/>
                  <a:ext cx="662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8" name="Ink 77">
                  <a:extLst>
                    <a:ext uri="{FF2B5EF4-FFF2-40B4-BE49-F238E27FC236}">
                      <a16:creationId xmlns:a16="http://schemas.microsoft.com/office/drawing/2014/main" id="{A758AD63-3BD8-48FA-A63E-B36757BBC06E}"/>
                    </a:ext>
                  </a:extLst>
                </p14:cNvPr>
                <p14:cNvContentPartPr/>
                <p14:nvPr/>
              </p14:nvContentPartPr>
              <p14:xfrm>
                <a:off x="6003368" y="4512232"/>
                <a:ext cx="14760" cy="185400"/>
              </p14:xfrm>
            </p:contentPart>
          </mc:Choice>
          <mc:Fallback xmlns="">
            <p:pic>
              <p:nvPicPr>
                <p:cNvPr id="78" name="Ink 77">
                  <a:extLst>
                    <a:ext uri="{FF2B5EF4-FFF2-40B4-BE49-F238E27FC236}">
                      <a16:creationId xmlns:a16="http://schemas.microsoft.com/office/drawing/2014/main" id="{A758AD63-3BD8-48FA-A63E-B36757BBC06E}"/>
                    </a:ext>
                  </a:extLst>
                </p:cNvPr>
                <p:cNvPicPr/>
                <p:nvPr/>
              </p:nvPicPr>
              <p:blipFill>
                <a:blip r:embed="rId119"/>
                <a:stretch>
                  <a:fillRect/>
                </a:stretch>
              </p:blipFill>
              <p:spPr>
                <a:xfrm>
                  <a:off x="5994728" y="4503592"/>
                  <a:ext cx="3240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9" name="Ink 78">
                  <a:extLst>
                    <a:ext uri="{FF2B5EF4-FFF2-40B4-BE49-F238E27FC236}">
                      <a16:creationId xmlns:a16="http://schemas.microsoft.com/office/drawing/2014/main" id="{92150C2E-084E-4B2C-8D69-C61A24B22A8D}"/>
                    </a:ext>
                  </a:extLst>
                </p14:cNvPr>
                <p14:cNvContentPartPr/>
                <p14:nvPr/>
              </p14:nvContentPartPr>
              <p14:xfrm>
                <a:off x="5966648" y="4602232"/>
                <a:ext cx="92160" cy="20160"/>
              </p14:xfrm>
            </p:contentPart>
          </mc:Choice>
          <mc:Fallback xmlns="">
            <p:pic>
              <p:nvPicPr>
                <p:cNvPr id="79" name="Ink 78">
                  <a:extLst>
                    <a:ext uri="{FF2B5EF4-FFF2-40B4-BE49-F238E27FC236}">
                      <a16:creationId xmlns:a16="http://schemas.microsoft.com/office/drawing/2014/main" id="{92150C2E-084E-4B2C-8D69-C61A24B22A8D}"/>
                    </a:ext>
                  </a:extLst>
                </p:cNvPr>
                <p:cNvPicPr/>
                <p:nvPr/>
              </p:nvPicPr>
              <p:blipFill>
                <a:blip r:embed="rId121"/>
                <a:stretch>
                  <a:fillRect/>
                </a:stretch>
              </p:blipFill>
              <p:spPr>
                <a:xfrm>
                  <a:off x="5958008" y="4593592"/>
                  <a:ext cx="10980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80" name="Ink 79">
                  <a:extLst>
                    <a:ext uri="{FF2B5EF4-FFF2-40B4-BE49-F238E27FC236}">
                      <a16:creationId xmlns:a16="http://schemas.microsoft.com/office/drawing/2014/main" id="{6F2CC902-2DD1-4028-9039-29629AED40C5}"/>
                    </a:ext>
                  </a:extLst>
                </p14:cNvPr>
                <p14:cNvContentPartPr/>
                <p14:nvPr/>
              </p14:nvContentPartPr>
              <p14:xfrm>
                <a:off x="6077168" y="4440232"/>
                <a:ext cx="67680" cy="352800"/>
              </p14:xfrm>
            </p:contentPart>
          </mc:Choice>
          <mc:Fallback xmlns="">
            <p:pic>
              <p:nvPicPr>
                <p:cNvPr id="80" name="Ink 79">
                  <a:extLst>
                    <a:ext uri="{FF2B5EF4-FFF2-40B4-BE49-F238E27FC236}">
                      <a16:creationId xmlns:a16="http://schemas.microsoft.com/office/drawing/2014/main" id="{6F2CC902-2DD1-4028-9039-29629AED40C5}"/>
                    </a:ext>
                  </a:extLst>
                </p:cNvPr>
                <p:cNvPicPr/>
                <p:nvPr/>
              </p:nvPicPr>
              <p:blipFill>
                <a:blip r:embed="rId123"/>
                <a:stretch>
                  <a:fillRect/>
                </a:stretch>
              </p:blipFill>
              <p:spPr>
                <a:xfrm>
                  <a:off x="6068168" y="4431592"/>
                  <a:ext cx="85320" cy="370440"/>
                </a:xfrm>
                <a:prstGeom prst="rect">
                  <a:avLst/>
                </a:prstGeom>
              </p:spPr>
            </p:pic>
          </mc:Fallback>
        </mc:AlternateContent>
      </p:grpSp>
      <p:grpSp>
        <p:nvGrpSpPr>
          <p:cNvPr id="88" name="Group 87">
            <a:extLst>
              <a:ext uri="{FF2B5EF4-FFF2-40B4-BE49-F238E27FC236}">
                <a16:creationId xmlns:a16="http://schemas.microsoft.com/office/drawing/2014/main" id="{1CA9D327-5607-44B2-9921-C73ECDF6F7BB}"/>
              </a:ext>
            </a:extLst>
          </p:cNvPr>
          <p:cNvGrpSpPr/>
          <p:nvPr/>
        </p:nvGrpSpPr>
        <p:grpSpPr>
          <a:xfrm>
            <a:off x="6273008" y="4345912"/>
            <a:ext cx="763920" cy="655560"/>
            <a:chOff x="6273008" y="4345912"/>
            <a:chExt cx="763920" cy="655560"/>
          </a:xfrm>
        </p:grpSpPr>
        <mc:AlternateContent xmlns:mc="http://schemas.openxmlformats.org/markup-compatibility/2006" xmlns:p14="http://schemas.microsoft.com/office/powerpoint/2010/main">
          <mc:Choice Requires="p14">
            <p:contentPart p14:bwMode="auto" r:id="rId124">
              <p14:nvContentPartPr>
                <p14:cNvPr id="82" name="Ink 81">
                  <a:extLst>
                    <a:ext uri="{FF2B5EF4-FFF2-40B4-BE49-F238E27FC236}">
                      <a16:creationId xmlns:a16="http://schemas.microsoft.com/office/drawing/2014/main" id="{86167BAD-84E1-4BC7-8CC3-DF8B14D9350E}"/>
                    </a:ext>
                  </a:extLst>
                </p14:cNvPr>
                <p14:cNvContentPartPr/>
                <p14:nvPr/>
              </p14:nvContentPartPr>
              <p14:xfrm>
                <a:off x="6273008" y="4573432"/>
                <a:ext cx="165600" cy="25920"/>
              </p14:xfrm>
            </p:contentPart>
          </mc:Choice>
          <mc:Fallback xmlns="">
            <p:pic>
              <p:nvPicPr>
                <p:cNvPr id="82" name="Ink 81">
                  <a:extLst>
                    <a:ext uri="{FF2B5EF4-FFF2-40B4-BE49-F238E27FC236}">
                      <a16:creationId xmlns:a16="http://schemas.microsoft.com/office/drawing/2014/main" id="{86167BAD-84E1-4BC7-8CC3-DF8B14D9350E}"/>
                    </a:ext>
                  </a:extLst>
                </p:cNvPr>
                <p:cNvPicPr/>
                <p:nvPr/>
              </p:nvPicPr>
              <p:blipFill>
                <a:blip r:embed="rId125"/>
                <a:stretch>
                  <a:fillRect/>
                </a:stretch>
              </p:blipFill>
              <p:spPr>
                <a:xfrm>
                  <a:off x="6264368" y="4564432"/>
                  <a:ext cx="1832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83" name="Ink 82">
                  <a:extLst>
                    <a:ext uri="{FF2B5EF4-FFF2-40B4-BE49-F238E27FC236}">
                      <a16:creationId xmlns:a16="http://schemas.microsoft.com/office/drawing/2014/main" id="{3A639065-E42E-4BD6-8412-7BA87FD880F8}"/>
                    </a:ext>
                  </a:extLst>
                </p14:cNvPr>
                <p14:cNvContentPartPr/>
                <p14:nvPr/>
              </p14:nvContentPartPr>
              <p14:xfrm>
                <a:off x="6307208" y="4645792"/>
                <a:ext cx="112680" cy="10800"/>
              </p14:xfrm>
            </p:contentPart>
          </mc:Choice>
          <mc:Fallback xmlns="">
            <p:pic>
              <p:nvPicPr>
                <p:cNvPr id="83" name="Ink 82">
                  <a:extLst>
                    <a:ext uri="{FF2B5EF4-FFF2-40B4-BE49-F238E27FC236}">
                      <a16:creationId xmlns:a16="http://schemas.microsoft.com/office/drawing/2014/main" id="{3A639065-E42E-4BD6-8412-7BA87FD880F8}"/>
                    </a:ext>
                  </a:extLst>
                </p:cNvPr>
                <p:cNvPicPr/>
                <p:nvPr/>
              </p:nvPicPr>
              <p:blipFill>
                <a:blip r:embed="rId127"/>
                <a:stretch>
                  <a:fillRect/>
                </a:stretch>
              </p:blipFill>
              <p:spPr>
                <a:xfrm>
                  <a:off x="6298568" y="4637152"/>
                  <a:ext cx="13032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85" name="Ink 84">
                  <a:extLst>
                    <a:ext uri="{FF2B5EF4-FFF2-40B4-BE49-F238E27FC236}">
                      <a16:creationId xmlns:a16="http://schemas.microsoft.com/office/drawing/2014/main" id="{38464FE4-85FE-4B96-8F99-AB779506BC84}"/>
                    </a:ext>
                  </a:extLst>
                </p14:cNvPr>
                <p14:cNvContentPartPr/>
                <p14:nvPr/>
              </p14:nvContentPartPr>
              <p14:xfrm>
                <a:off x="6753608" y="4345912"/>
                <a:ext cx="64080" cy="280440"/>
              </p14:xfrm>
            </p:contentPart>
          </mc:Choice>
          <mc:Fallback xmlns="">
            <p:pic>
              <p:nvPicPr>
                <p:cNvPr id="85" name="Ink 84">
                  <a:extLst>
                    <a:ext uri="{FF2B5EF4-FFF2-40B4-BE49-F238E27FC236}">
                      <a16:creationId xmlns:a16="http://schemas.microsoft.com/office/drawing/2014/main" id="{38464FE4-85FE-4B96-8F99-AB779506BC84}"/>
                    </a:ext>
                  </a:extLst>
                </p:cNvPr>
                <p:cNvPicPr/>
                <p:nvPr/>
              </p:nvPicPr>
              <p:blipFill>
                <a:blip r:embed="rId129"/>
                <a:stretch>
                  <a:fillRect/>
                </a:stretch>
              </p:blipFill>
              <p:spPr>
                <a:xfrm>
                  <a:off x="6744968" y="4336912"/>
                  <a:ext cx="8172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86" name="Ink 85">
                  <a:extLst>
                    <a:ext uri="{FF2B5EF4-FFF2-40B4-BE49-F238E27FC236}">
                      <a16:creationId xmlns:a16="http://schemas.microsoft.com/office/drawing/2014/main" id="{A71A8337-FC29-43AD-AD8C-B99127EF191C}"/>
                    </a:ext>
                  </a:extLst>
                </p14:cNvPr>
                <p14:cNvContentPartPr/>
                <p14:nvPr/>
              </p14:nvContentPartPr>
              <p14:xfrm>
                <a:off x="6600608" y="4644352"/>
                <a:ext cx="436320" cy="33120"/>
              </p14:xfrm>
            </p:contentPart>
          </mc:Choice>
          <mc:Fallback xmlns="">
            <p:pic>
              <p:nvPicPr>
                <p:cNvPr id="86" name="Ink 85">
                  <a:extLst>
                    <a:ext uri="{FF2B5EF4-FFF2-40B4-BE49-F238E27FC236}">
                      <a16:creationId xmlns:a16="http://schemas.microsoft.com/office/drawing/2014/main" id="{A71A8337-FC29-43AD-AD8C-B99127EF191C}"/>
                    </a:ext>
                  </a:extLst>
                </p:cNvPr>
                <p:cNvPicPr/>
                <p:nvPr/>
              </p:nvPicPr>
              <p:blipFill>
                <a:blip r:embed="rId131"/>
                <a:stretch>
                  <a:fillRect/>
                </a:stretch>
              </p:blipFill>
              <p:spPr>
                <a:xfrm>
                  <a:off x="6591608" y="4635352"/>
                  <a:ext cx="4539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87" name="Ink 86">
                  <a:extLst>
                    <a:ext uri="{FF2B5EF4-FFF2-40B4-BE49-F238E27FC236}">
                      <a16:creationId xmlns:a16="http://schemas.microsoft.com/office/drawing/2014/main" id="{AF565501-2231-441E-90D8-22E9012DA133}"/>
                    </a:ext>
                  </a:extLst>
                </p14:cNvPr>
                <p14:cNvContentPartPr/>
                <p14:nvPr/>
              </p14:nvContentPartPr>
              <p14:xfrm>
                <a:off x="6756128" y="4726072"/>
                <a:ext cx="128880" cy="275400"/>
              </p14:xfrm>
            </p:contentPart>
          </mc:Choice>
          <mc:Fallback xmlns="">
            <p:pic>
              <p:nvPicPr>
                <p:cNvPr id="87" name="Ink 86">
                  <a:extLst>
                    <a:ext uri="{FF2B5EF4-FFF2-40B4-BE49-F238E27FC236}">
                      <a16:creationId xmlns:a16="http://schemas.microsoft.com/office/drawing/2014/main" id="{AF565501-2231-441E-90D8-22E9012DA133}"/>
                    </a:ext>
                  </a:extLst>
                </p:cNvPr>
                <p:cNvPicPr/>
                <p:nvPr/>
              </p:nvPicPr>
              <p:blipFill>
                <a:blip r:embed="rId133"/>
                <a:stretch>
                  <a:fillRect/>
                </a:stretch>
              </p:blipFill>
              <p:spPr>
                <a:xfrm>
                  <a:off x="6747128" y="4717432"/>
                  <a:ext cx="146520" cy="293040"/>
                </a:xfrm>
                <a:prstGeom prst="rect">
                  <a:avLst/>
                </a:prstGeom>
              </p:spPr>
            </p:pic>
          </mc:Fallback>
        </mc:AlternateContent>
      </p:grpSp>
      <p:grpSp>
        <p:nvGrpSpPr>
          <p:cNvPr id="98" name="Group 97">
            <a:extLst>
              <a:ext uri="{FF2B5EF4-FFF2-40B4-BE49-F238E27FC236}">
                <a16:creationId xmlns:a16="http://schemas.microsoft.com/office/drawing/2014/main" id="{C4D50AE3-15A2-4F80-919F-059074FD54E6}"/>
              </a:ext>
            </a:extLst>
          </p:cNvPr>
          <p:cNvGrpSpPr/>
          <p:nvPr/>
        </p:nvGrpSpPr>
        <p:grpSpPr>
          <a:xfrm>
            <a:off x="7267688" y="4503952"/>
            <a:ext cx="246960" cy="233280"/>
            <a:chOff x="7267688" y="4503952"/>
            <a:chExt cx="246960" cy="233280"/>
          </a:xfrm>
        </p:grpSpPr>
        <mc:AlternateContent xmlns:mc="http://schemas.openxmlformats.org/markup-compatibility/2006" xmlns:p14="http://schemas.microsoft.com/office/powerpoint/2010/main">
          <mc:Choice Requires="p14">
            <p:contentPart p14:bwMode="auto" r:id="rId134">
              <p14:nvContentPartPr>
                <p14:cNvPr id="89" name="Ink 88">
                  <a:extLst>
                    <a:ext uri="{FF2B5EF4-FFF2-40B4-BE49-F238E27FC236}">
                      <a16:creationId xmlns:a16="http://schemas.microsoft.com/office/drawing/2014/main" id="{883E9B7B-13EA-44BF-A97F-F60E617ADDA7}"/>
                    </a:ext>
                  </a:extLst>
                </p14:cNvPr>
                <p14:cNvContentPartPr/>
                <p14:nvPr/>
              </p14:nvContentPartPr>
              <p14:xfrm>
                <a:off x="7267688" y="4578832"/>
                <a:ext cx="246960" cy="14400"/>
              </p14:xfrm>
            </p:contentPart>
          </mc:Choice>
          <mc:Fallback xmlns="">
            <p:pic>
              <p:nvPicPr>
                <p:cNvPr id="89" name="Ink 88">
                  <a:extLst>
                    <a:ext uri="{FF2B5EF4-FFF2-40B4-BE49-F238E27FC236}">
                      <a16:creationId xmlns:a16="http://schemas.microsoft.com/office/drawing/2014/main" id="{883E9B7B-13EA-44BF-A97F-F60E617ADDA7}"/>
                    </a:ext>
                  </a:extLst>
                </p:cNvPr>
                <p:cNvPicPr/>
                <p:nvPr/>
              </p:nvPicPr>
              <p:blipFill>
                <a:blip r:embed="rId135"/>
                <a:stretch>
                  <a:fillRect/>
                </a:stretch>
              </p:blipFill>
              <p:spPr>
                <a:xfrm>
                  <a:off x="7258688" y="4569832"/>
                  <a:ext cx="2646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90" name="Ink 89">
                  <a:extLst>
                    <a:ext uri="{FF2B5EF4-FFF2-40B4-BE49-F238E27FC236}">
                      <a16:creationId xmlns:a16="http://schemas.microsoft.com/office/drawing/2014/main" id="{EAA922EF-95BD-4B3B-9EAA-E612369ACB2B}"/>
                    </a:ext>
                  </a:extLst>
                </p14:cNvPr>
                <p14:cNvContentPartPr/>
                <p14:nvPr/>
              </p14:nvContentPartPr>
              <p14:xfrm>
                <a:off x="7378208" y="4503952"/>
                <a:ext cx="30600" cy="233280"/>
              </p14:xfrm>
            </p:contentPart>
          </mc:Choice>
          <mc:Fallback xmlns="">
            <p:pic>
              <p:nvPicPr>
                <p:cNvPr id="90" name="Ink 89">
                  <a:extLst>
                    <a:ext uri="{FF2B5EF4-FFF2-40B4-BE49-F238E27FC236}">
                      <a16:creationId xmlns:a16="http://schemas.microsoft.com/office/drawing/2014/main" id="{EAA922EF-95BD-4B3B-9EAA-E612369ACB2B}"/>
                    </a:ext>
                  </a:extLst>
                </p:cNvPr>
                <p:cNvPicPr/>
                <p:nvPr/>
              </p:nvPicPr>
              <p:blipFill>
                <a:blip r:embed="rId137"/>
                <a:stretch>
                  <a:fillRect/>
                </a:stretch>
              </p:blipFill>
              <p:spPr>
                <a:xfrm>
                  <a:off x="7369568" y="4495312"/>
                  <a:ext cx="48240" cy="250920"/>
                </a:xfrm>
                <a:prstGeom prst="rect">
                  <a:avLst/>
                </a:prstGeom>
              </p:spPr>
            </p:pic>
          </mc:Fallback>
        </mc:AlternateContent>
      </p:grpSp>
      <p:grpSp>
        <p:nvGrpSpPr>
          <p:cNvPr id="124" name="Group 123">
            <a:extLst>
              <a:ext uri="{FF2B5EF4-FFF2-40B4-BE49-F238E27FC236}">
                <a16:creationId xmlns:a16="http://schemas.microsoft.com/office/drawing/2014/main" id="{47B7EDDD-5216-45F2-8552-5F1E606AC9B3}"/>
              </a:ext>
            </a:extLst>
          </p:cNvPr>
          <p:cNvGrpSpPr/>
          <p:nvPr/>
        </p:nvGrpSpPr>
        <p:grpSpPr>
          <a:xfrm>
            <a:off x="7814168" y="4149352"/>
            <a:ext cx="4269240" cy="854280"/>
            <a:chOff x="7814168" y="4149352"/>
            <a:chExt cx="4269240" cy="854280"/>
          </a:xfrm>
        </p:grpSpPr>
        <mc:AlternateContent xmlns:mc="http://schemas.openxmlformats.org/markup-compatibility/2006" xmlns:p14="http://schemas.microsoft.com/office/powerpoint/2010/main">
          <mc:Choice Requires="p14">
            <p:contentPart p14:bwMode="auto" r:id="rId138">
              <p14:nvContentPartPr>
                <p14:cNvPr id="91" name="Ink 90">
                  <a:extLst>
                    <a:ext uri="{FF2B5EF4-FFF2-40B4-BE49-F238E27FC236}">
                      <a16:creationId xmlns:a16="http://schemas.microsoft.com/office/drawing/2014/main" id="{127D4893-A068-47D5-9F2E-80539AEB882F}"/>
                    </a:ext>
                  </a:extLst>
                </p14:cNvPr>
                <p14:cNvContentPartPr/>
                <p14:nvPr/>
              </p14:nvContentPartPr>
              <p14:xfrm>
                <a:off x="7891208" y="4263832"/>
                <a:ext cx="122400" cy="296280"/>
              </p14:xfrm>
            </p:contentPart>
          </mc:Choice>
          <mc:Fallback xmlns="">
            <p:pic>
              <p:nvPicPr>
                <p:cNvPr id="91" name="Ink 90">
                  <a:extLst>
                    <a:ext uri="{FF2B5EF4-FFF2-40B4-BE49-F238E27FC236}">
                      <a16:creationId xmlns:a16="http://schemas.microsoft.com/office/drawing/2014/main" id="{127D4893-A068-47D5-9F2E-80539AEB882F}"/>
                    </a:ext>
                  </a:extLst>
                </p:cNvPr>
                <p:cNvPicPr/>
                <p:nvPr/>
              </p:nvPicPr>
              <p:blipFill>
                <a:blip r:embed="rId139"/>
                <a:stretch>
                  <a:fillRect/>
                </a:stretch>
              </p:blipFill>
              <p:spPr>
                <a:xfrm>
                  <a:off x="7882568" y="4255192"/>
                  <a:ext cx="14004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92" name="Ink 91">
                  <a:extLst>
                    <a:ext uri="{FF2B5EF4-FFF2-40B4-BE49-F238E27FC236}">
                      <a16:creationId xmlns:a16="http://schemas.microsoft.com/office/drawing/2014/main" id="{C95348CD-DF48-418B-9A5E-CD23B526A2E1}"/>
                    </a:ext>
                  </a:extLst>
                </p14:cNvPr>
                <p14:cNvContentPartPr/>
                <p14:nvPr/>
              </p14:nvContentPartPr>
              <p14:xfrm>
                <a:off x="7814168" y="4571992"/>
                <a:ext cx="417240" cy="39960"/>
              </p14:xfrm>
            </p:contentPart>
          </mc:Choice>
          <mc:Fallback xmlns="">
            <p:pic>
              <p:nvPicPr>
                <p:cNvPr id="92" name="Ink 91">
                  <a:extLst>
                    <a:ext uri="{FF2B5EF4-FFF2-40B4-BE49-F238E27FC236}">
                      <a16:creationId xmlns:a16="http://schemas.microsoft.com/office/drawing/2014/main" id="{C95348CD-DF48-418B-9A5E-CD23B526A2E1}"/>
                    </a:ext>
                  </a:extLst>
                </p:cNvPr>
                <p:cNvPicPr/>
                <p:nvPr/>
              </p:nvPicPr>
              <p:blipFill>
                <a:blip r:embed="rId141"/>
                <a:stretch>
                  <a:fillRect/>
                </a:stretch>
              </p:blipFill>
              <p:spPr>
                <a:xfrm>
                  <a:off x="7805168" y="4562992"/>
                  <a:ext cx="4348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93" name="Ink 92">
                  <a:extLst>
                    <a:ext uri="{FF2B5EF4-FFF2-40B4-BE49-F238E27FC236}">
                      <a16:creationId xmlns:a16="http://schemas.microsoft.com/office/drawing/2014/main" id="{A5BC6110-DFA1-4C5B-8E0A-DE48ABFAF5AF}"/>
                    </a:ext>
                  </a:extLst>
                </p14:cNvPr>
                <p14:cNvContentPartPr/>
                <p14:nvPr/>
              </p14:nvContentPartPr>
              <p14:xfrm>
                <a:off x="7974728" y="4711312"/>
                <a:ext cx="48960" cy="141840"/>
              </p14:xfrm>
            </p:contentPart>
          </mc:Choice>
          <mc:Fallback xmlns="">
            <p:pic>
              <p:nvPicPr>
                <p:cNvPr id="93" name="Ink 92">
                  <a:extLst>
                    <a:ext uri="{FF2B5EF4-FFF2-40B4-BE49-F238E27FC236}">
                      <a16:creationId xmlns:a16="http://schemas.microsoft.com/office/drawing/2014/main" id="{A5BC6110-DFA1-4C5B-8E0A-DE48ABFAF5AF}"/>
                    </a:ext>
                  </a:extLst>
                </p:cNvPr>
                <p:cNvPicPr/>
                <p:nvPr/>
              </p:nvPicPr>
              <p:blipFill>
                <a:blip r:embed="rId143"/>
                <a:stretch>
                  <a:fillRect/>
                </a:stretch>
              </p:blipFill>
              <p:spPr>
                <a:xfrm>
                  <a:off x="7965728" y="4702672"/>
                  <a:ext cx="666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94" name="Ink 93">
                  <a:extLst>
                    <a:ext uri="{FF2B5EF4-FFF2-40B4-BE49-F238E27FC236}">
                      <a16:creationId xmlns:a16="http://schemas.microsoft.com/office/drawing/2014/main" id="{22D4965A-83FF-4090-A28E-2B3F78858A3F}"/>
                    </a:ext>
                  </a:extLst>
                </p14:cNvPr>
                <p14:cNvContentPartPr/>
                <p14:nvPr/>
              </p14:nvContentPartPr>
              <p14:xfrm>
                <a:off x="8057528" y="4704112"/>
                <a:ext cx="66600" cy="133920"/>
              </p14:xfrm>
            </p:contentPart>
          </mc:Choice>
          <mc:Fallback xmlns="">
            <p:pic>
              <p:nvPicPr>
                <p:cNvPr id="94" name="Ink 93">
                  <a:extLst>
                    <a:ext uri="{FF2B5EF4-FFF2-40B4-BE49-F238E27FC236}">
                      <a16:creationId xmlns:a16="http://schemas.microsoft.com/office/drawing/2014/main" id="{22D4965A-83FF-4090-A28E-2B3F78858A3F}"/>
                    </a:ext>
                  </a:extLst>
                </p:cNvPr>
                <p:cNvPicPr/>
                <p:nvPr/>
              </p:nvPicPr>
              <p:blipFill>
                <a:blip r:embed="rId145"/>
                <a:stretch>
                  <a:fillRect/>
                </a:stretch>
              </p:blipFill>
              <p:spPr>
                <a:xfrm>
                  <a:off x="8048528" y="4695112"/>
                  <a:ext cx="842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95" name="Ink 94">
                  <a:extLst>
                    <a:ext uri="{FF2B5EF4-FFF2-40B4-BE49-F238E27FC236}">
                      <a16:creationId xmlns:a16="http://schemas.microsoft.com/office/drawing/2014/main" id="{7E993A67-048D-49C4-BC00-F1E01B4E277D}"/>
                    </a:ext>
                  </a:extLst>
                </p14:cNvPr>
                <p14:cNvContentPartPr/>
                <p14:nvPr/>
              </p14:nvContentPartPr>
              <p14:xfrm>
                <a:off x="8019368" y="4710232"/>
                <a:ext cx="106200" cy="27000"/>
              </p14:xfrm>
            </p:contentPart>
          </mc:Choice>
          <mc:Fallback xmlns="">
            <p:pic>
              <p:nvPicPr>
                <p:cNvPr id="95" name="Ink 94">
                  <a:extLst>
                    <a:ext uri="{FF2B5EF4-FFF2-40B4-BE49-F238E27FC236}">
                      <a16:creationId xmlns:a16="http://schemas.microsoft.com/office/drawing/2014/main" id="{7E993A67-048D-49C4-BC00-F1E01B4E277D}"/>
                    </a:ext>
                  </a:extLst>
                </p:cNvPr>
                <p:cNvPicPr/>
                <p:nvPr/>
              </p:nvPicPr>
              <p:blipFill>
                <a:blip r:embed="rId147"/>
                <a:stretch>
                  <a:fillRect/>
                </a:stretch>
              </p:blipFill>
              <p:spPr>
                <a:xfrm>
                  <a:off x="8010368" y="4701592"/>
                  <a:ext cx="12384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96" name="Ink 95">
                  <a:extLst>
                    <a:ext uri="{FF2B5EF4-FFF2-40B4-BE49-F238E27FC236}">
                      <a16:creationId xmlns:a16="http://schemas.microsoft.com/office/drawing/2014/main" id="{45958FB0-3137-4C3B-8850-8D711239DE12}"/>
                    </a:ext>
                  </a:extLst>
                </p14:cNvPr>
                <p14:cNvContentPartPr/>
                <p14:nvPr/>
              </p14:nvContentPartPr>
              <p14:xfrm>
                <a:off x="8333648" y="4156912"/>
                <a:ext cx="410400" cy="837360"/>
              </p14:xfrm>
            </p:contentPart>
          </mc:Choice>
          <mc:Fallback xmlns="">
            <p:pic>
              <p:nvPicPr>
                <p:cNvPr id="96" name="Ink 95">
                  <a:extLst>
                    <a:ext uri="{FF2B5EF4-FFF2-40B4-BE49-F238E27FC236}">
                      <a16:creationId xmlns:a16="http://schemas.microsoft.com/office/drawing/2014/main" id="{45958FB0-3137-4C3B-8850-8D711239DE12}"/>
                    </a:ext>
                  </a:extLst>
                </p:cNvPr>
                <p:cNvPicPr/>
                <p:nvPr/>
              </p:nvPicPr>
              <p:blipFill>
                <a:blip r:embed="rId149"/>
                <a:stretch>
                  <a:fillRect/>
                </a:stretch>
              </p:blipFill>
              <p:spPr>
                <a:xfrm>
                  <a:off x="8324648" y="4148272"/>
                  <a:ext cx="428040" cy="8550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99" name="Ink 98">
                  <a:extLst>
                    <a:ext uri="{FF2B5EF4-FFF2-40B4-BE49-F238E27FC236}">
                      <a16:creationId xmlns:a16="http://schemas.microsoft.com/office/drawing/2014/main" id="{EBF0068A-6CA6-4E44-A384-77EE29899D85}"/>
                    </a:ext>
                  </a:extLst>
                </p14:cNvPr>
                <p14:cNvContentPartPr/>
                <p14:nvPr/>
              </p14:nvContentPartPr>
              <p14:xfrm>
                <a:off x="8600048" y="4395952"/>
                <a:ext cx="118800" cy="239400"/>
              </p14:xfrm>
            </p:contentPart>
          </mc:Choice>
          <mc:Fallback xmlns="">
            <p:pic>
              <p:nvPicPr>
                <p:cNvPr id="99" name="Ink 98">
                  <a:extLst>
                    <a:ext uri="{FF2B5EF4-FFF2-40B4-BE49-F238E27FC236}">
                      <a16:creationId xmlns:a16="http://schemas.microsoft.com/office/drawing/2014/main" id="{EBF0068A-6CA6-4E44-A384-77EE29899D85}"/>
                    </a:ext>
                  </a:extLst>
                </p:cNvPr>
                <p:cNvPicPr/>
                <p:nvPr/>
              </p:nvPicPr>
              <p:blipFill>
                <a:blip r:embed="rId151"/>
                <a:stretch>
                  <a:fillRect/>
                </a:stretch>
              </p:blipFill>
              <p:spPr>
                <a:xfrm>
                  <a:off x="8591048" y="4386952"/>
                  <a:ext cx="13644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00" name="Ink 99">
                  <a:extLst>
                    <a:ext uri="{FF2B5EF4-FFF2-40B4-BE49-F238E27FC236}">
                      <a16:creationId xmlns:a16="http://schemas.microsoft.com/office/drawing/2014/main" id="{5FB8B927-E280-4787-85C1-0EA249D59199}"/>
                    </a:ext>
                  </a:extLst>
                </p14:cNvPr>
                <p14:cNvContentPartPr/>
                <p14:nvPr/>
              </p14:nvContentPartPr>
              <p14:xfrm>
                <a:off x="8735408" y="4438072"/>
                <a:ext cx="240120" cy="200520"/>
              </p14:xfrm>
            </p:contentPart>
          </mc:Choice>
          <mc:Fallback xmlns="">
            <p:pic>
              <p:nvPicPr>
                <p:cNvPr id="100" name="Ink 99">
                  <a:extLst>
                    <a:ext uri="{FF2B5EF4-FFF2-40B4-BE49-F238E27FC236}">
                      <a16:creationId xmlns:a16="http://schemas.microsoft.com/office/drawing/2014/main" id="{5FB8B927-E280-4787-85C1-0EA249D59199}"/>
                    </a:ext>
                  </a:extLst>
                </p:cNvPr>
                <p:cNvPicPr/>
                <p:nvPr/>
              </p:nvPicPr>
              <p:blipFill>
                <a:blip r:embed="rId153"/>
                <a:stretch>
                  <a:fillRect/>
                </a:stretch>
              </p:blipFill>
              <p:spPr>
                <a:xfrm>
                  <a:off x="8726768" y="4429432"/>
                  <a:ext cx="25776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02" name="Ink 101">
                  <a:extLst>
                    <a:ext uri="{FF2B5EF4-FFF2-40B4-BE49-F238E27FC236}">
                      <a16:creationId xmlns:a16="http://schemas.microsoft.com/office/drawing/2014/main" id="{C30BF64F-BE90-4A95-86C1-4641BC4C0879}"/>
                    </a:ext>
                  </a:extLst>
                </p14:cNvPr>
                <p14:cNvContentPartPr/>
                <p14:nvPr/>
              </p14:nvContentPartPr>
              <p14:xfrm>
                <a:off x="9096488" y="4377592"/>
                <a:ext cx="78120" cy="290520"/>
              </p14:xfrm>
            </p:contentPart>
          </mc:Choice>
          <mc:Fallback xmlns="">
            <p:pic>
              <p:nvPicPr>
                <p:cNvPr id="102" name="Ink 101">
                  <a:extLst>
                    <a:ext uri="{FF2B5EF4-FFF2-40B4-BE49-F238E27FC236}">
                      <a16:creationId xmlns:a16="http://schemas.microsoft.com/office/drawing/2014/main" id="{C30BF64F-BE90-4A95-86C1-4641BC4C0879}"/>
                    </a:ext>
                  </a:extLst>
                </p:cNvPr>
                <p:cNvPicPr/>
                <p:nvPr/>
              </p:nvPicPr>
              <p:blipFill>
                <a:blip r:embed="rId155"/>
                <a:stretch>
                  <a:fillRect/>
                </a:stretch>
              </p:blipFill>
              <p:spPr>
                <a:xfrm>
                  <a:off x="9087848" y="4368592"/>
                  <a:ext cx="9576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03" name="Ink 102">
                  <a:extLst>
                    <a:ext uri="{FF2B5EF4-FFF2-40B4-BE49-F238E27FC236}">
                      <a16:creationId xmlns:a16="http://schemas.microsoft.com/office/drawing/2014/main" id="{5899743F-41AA-437C-A492-A5AC1700656C}"/>
                    </a:ext>
                  </a:extLst>
                </p14:cNvPr>
                <p14:cNvContentPartPr/>
                <p14:nvPr/>
              </p14:nvContentPartPr>
              <p14:xfrm>
                <a:off x="9231128" y="4471552"/>
                <a:ext cx="195840" cy="142560"/>
              </p14:xfrm>
            </p:contentPart>
          </mc:Choice>
          <mc:Fallback xmlns="">
            <p:pic>
              <p:nvPicPr>
                <p:cNvPr id="103" name="Ink 102">
                  <a:extLst>
                    <a:ext uri="{FF2B5EF4-FFF2-40B4-BE49-F238E27FC236}">
                      <a16:creationId xmlns:a16="http://schemas.microsoft.com/office/drawing/2014/main" id="{5899743F-41AA-437C-A492-A5AC1700656C}"/>
                    </a:ext>
                  </a:extLst>
                </p:cNvPr>
                <p:cNvPicPr/>
                <p:nvPr/>
              </p:nvPicPr>
              <p:blipFill>
                <a:blip r:embed="rId157"/>
                <a:stretch>
                  <a:fillRect/>
                </a:stretch>
              </p:blipFill>
              <p:spPr>
                <a:xfrm>
                  <a:off x="9222128" y="4462552"/>
                  <a:ext cx="2134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04" name="Ink 103">
                  <a:extLst>
                    <a:ext uri="{FF2B5EF4-FFF2-40B4-BE49-F238E27FC236}">
                      <a16:creationId xmlns:a16="http://schemas.microsoft.com/office/drawing/2014/main" id="{4B515EDD-B332-40BC-ACE3-25ADAA1C162C}"/>
                    </a:ext>
                  </a:extLst>
                </p14:cNvPr>
                <p14:cNvContentPartPr/>
                <p14:nvPr/>
              </p14:nvContentPartPr>
              <p14:xfrm>
                <a:off x="9532448" y="4330072"/>
                <a:ext cx="69480" cy="284400"/>
              </p14:xfrm>
            </p:contentPart>
          </mc:Choice>
          <mc:Fallback xmlns="">
            <p:pic>
              <p:nvPicPr>
                <p:cNvPr id="104" name="Ink 103">
                  <a:extLst>
                    <a:ext uri="{FF2B5EF4-FFF2-40B4-BE49-F238E27FC236}">
                      <a16:creationId xmlns:a16="http://schemas.microsoft.com/office/drawing/2014/main" id="{4B515EDD-B332-40BC-ACE3-25ADAA1C162C}"/>
                    </a:ext>
                  </a:extLst>
                </p:cNvPr>
                <p:cNvPicPr/>
                <p:nvPr/>
              </p:nvPicPr>
              <p:blipFill>
                <a:blip r:embed="rId159"/>
                <a:stretch>
                  <a:fillRect/>
                </a:stretch>
              </p:blipFill>
              <p:spPr>
                <a:xfrm>
                  <a:off x="9523448" y="4321432"/>
                  <a:ext cx="8712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05" name="Ink 104">
                  <a:extLst>
                    <a:ext uri="{FF2B5EF4-FFF2-40B4-BE49-F238E27FC236}">
                      <a16:creationId xmlns:a16="http://schemas.microsoft.com/office/drawing/2014/main" id="{3D39B6C4-EED0-498A-A6B7-236E80B2AD93}"/>
                    </a:ext>
                  </a:extLst>
                </p14:cNvPr>
                <p14:cNvContentPartPr/>
                <p14:nvPr/>
              </p14:nvContentPartPr>
              <p14:xfrm>
                <a:off x="9485648" y="4433392"/>
                <a:ext cx="112680" cy="14040"/>
              </p14:xfrm>
            </p:contentPart>
          </mc:Choice>
          <mc:Fallback xmlns="">
            <p:pic>
              <p:nvPicPr>
                <p:cNvPr id="105" name="Ink 104">
                  <a:extLst>
                    <a:ext uri="{FF2B5EF4-FFF2-40B4-BE49-F238E27FC236}">
                      <a16:creationId xmlns:a16="http://schemas.microsoft.com/office/drawing/2014/main" id="{3D39B6C4-EED0-498A-A6B7-236E80B2AD93}"/>
                    </a:ext>
                  </a:extLst>
                </p:cNvPr>
                <p:cNvPicPr/>
                <p:nvPr/>
              </p:nvPicPr>
              <p:blipFill>
                <a:blip r:embed="rId161"/>
                <a:stretch>
                  <a:fillRect/>
                </a:stretch>
              </p:blipFill>
              <p:spPr>
                <a:xfrm>
                  <a:off x="9476648" y="4424752"/>
                  <a:ext cx="1303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06" name="Ink 105">
                  <a:extLst>
                    <a:ext uri="{FF2B5EF4-FFF2-40B4-BE49-F238E27FC236}">
                      <a16:creationId xmlns:a16="http://schemas.microsoft.com/office/drawing/2014/main" id="{15F696C3-09A1-49DA-BC0B-7381480ACF37}"/>
                    </a:ext>
                  </a:extLst>
                </p14:cNvPr>
                <p14:cNvContentPartPr/>
                <p14:nvPr/>
              </p14:nvContentPartPr>
              <p14:xfrm>
                <a:off x="9612008" y="4345912"/>
                <a:ext cx="117000" cy="369360"/>
              </p14:xfrm>
            </p:contentPart>
          </mc:Choice>
          <mc:Fallback xmlns="">
            <p:pic>
              <p:nvPicPr>
                <p:cNvPr id="106" name="Ink 105">
                  <a:extLst>
                    <a:ext uri="{FF2B5EF4-FFF2-40B4-BE49-F238E27FC236}">
                      <a16:creationId xmlns:a16="http://schemas.microsoft.com/office/drawing/2014/main" id="{15F696C3-09A1-49DA-BC0B-7381480ACF37}"/>
                    </a:ext>
                  </a:extLst>
                </p:cNvPr>
                <p:cNvPicPr/>
                <p:nvPr/>
              </p:nvPicPr>
              <p:blipFill>
                <a:blip r:embed="rId163"/>
                <a:stretch>
                  <a:fillRect/>
                </a:stretch>
              </p:blipFill>
              <p:spPr>
                <a:xfrm>
                  <a:off x="9603368" y="4337272"/>
                  <a:ext cx="134640" cy="3870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07" name="Ink 106">
                  <a:extLst>
                    <a:ext uri="{FF2B5EF4-FFF2-40B4-BE49-F238E27FC236}">
                      <a16:creationId xmlns:a16="http://schemas.microsoft.com/office/drawing/2014/main" id="{40619296-C7F1-4667-98DC-4ADB76E80814}"/>
                    </a:ext>
                  </a:extLst>
                </p14:cNvPr>
                <p14:cNvContentPartPr/>
                <p14:nvPr/>
              </p14:nvContentPartPr>
              <p14:xfrm>
                <a:off x="9861488" y="4512952"/>
                <a:ext cx="167760" cy="3600"/>
              </p14:xfrm>
            </p:contentPart>
          </mc:Choice>
          <mc:Fallback xmlns="">
            <p:pic>
              <p:nvPicPr>
                <p:cNvPr id="107" name="Ink 106">
                  <a:extLst>
                    <a:ext uri="{FF2B5EF4-FFF2-40B4-BE49-F238E27FC236}">
                      <a16:creationId xmlns:a16="http://schemas.microsoft.com/office/drawing/2014/main" id="{40619296-C7F1-4667-98DC-4ADB76E80814}"/>
                    </a:ext>
                  </a:extLst>
                </p:cNvPr>
                <p:cNvPicPr/>
                <p:nvPr/>
              </p:nvPicPr>
              <p:blipFill>
                <a:blip r:embed="rId165"/>
                <a:stretch>
                  <a:fillRect/>
                </a:stretch>
              </p:blipFill>
              <p:spPr>
                <a:xfrm>
                  <a:off x="9852488" y="4503952"/>
                  <a:ext cx="18540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8" name="Ink 107">
                  <a:extLst>
                    <a:ext uri="{FF2B5EF4-FFF2-40B4-BE49-F238E27FC236}">
                      <a16:creationId xmlns:a16="http://schemas.microsoft.com/office/drawing/2014/main" id="{C74A3047-2276-4712-9881-63983D688299}"/>
                    </a:ext>
                  </a:extLst>
                </p14:cNvPr>
                <p14:cNvContentPartPr/>
                <p14:nvPr/>
              </p14:nvContentPartPr>
              <p14:xfrm>
                <a:off x="10248848" y="4337632"/>
                <a:ext cx="36360" cy="212400"/>
              </p14:xfrm>
            </p:contentPart>
          </mc:Choice>
          <mc:Fallback xmlns="">
            <p:pic>
              <p:nvPicPr>
                <p:cNvPr id="108" name="Ink 107">
                  <a:extLst>
                    <a:ext uri="{FF2B5EF4-FFF2-40B4-BE49-F238E27FC236}">
                      <a16:creationId xmlns:a16="http://schemas.microsoft.com/office/drawing/2014/main" id="{C74A3047-2276-4712-9881-63983D688299}"/>
                    </a:ext>
                  </a:extLst>
                </p:cNvPr>
                <p:cNvPicPr/>
                <p:nvPr/>
              </p:nvPicPr>
              <p:blipFill>
                <a:blip r:embed="rId167"/>
                <a:stretch>
                  <a:fillRect/>
                </a:stretch>
              </p:blipFill>
              <p:spPr>
                <a:xfrm>
                  <a:off x="10240208" y="4328992"/>
                  <a:ext cx="540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09" name="Ink 108">
                  <a:extLst>
                    <a:ext uri="{FF2B5EF4-FFF2-40B4-BE49-F238E27FC236}">
                      <a16:creationId xmlns:a16="http://schemas.microsoft.com/office/drawing/2014/main" id="{C27F0088-BC39-4B64-B9C5-99186BF4B5B9}"/>
                    </a:ext>
                  </a:extLst>
                </p14:cNvPr>
                <p14:cNvContentPartPr/>
                <p14:nvPr/>
              </p14:nvContentPartPr>
              <p14:xfrm>
                <a:off x="10185128" y="4604032"/>
                <a:ext cx="256320" cy="19080"/>
              </p14:xfrm>
            </p:contentPart>
          </mc:Choice>
          <mc:Fallback xmlns="">
            <p:pic>
              <p:nvPicPr>
                <p:cNvPr id="109" name="Ink 108">
                  <a:extLst>
                    <a:ext uri="{FF2B5EF4-FFF2-40B4-BE49-F238E27FC236}">
                      <a16:creationId xmlns:a16="http://schemas.microsoft.com/office/drawing/2014/main" id="{C27F0088-BC39-4B64-B9C5-99186BF4B5B9}"/>
                    </a:ext>
                  </a:extLst>
                </p:cNvPr>
                <p:cNvPicPr/>
                <p:nvPr/>
              </p:nvPicPr>
              <p:blipFill>
                <a:blip r:embed="rId169"/>
                <a:stretch>
                  <a:fillRect/>
                </a:stretch>
              </p:blipFill>
              <p:spPr>
                <a:xfrm>
                  <a:off x="10176128" y="4595392"/>
                  <a:ext cx="2739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10" name="Ink 109">
                  <a:extLst>
                    <a:ext uri="{FF2B5EF4-FFF2-40B4-BE49-F238E27FC236}">
                      <a16:creationId xmlns:a16="http://schemas.microsoft.com/office/drawing/2014/main" id="{3AABF4FC-3956-49B6-B278-D1EB73050579}"/>
                    </a:ext>
                  </a:extLst>
                </p14:cNvPr>
                <p14:cNvContentPartPr/>
                <p14:nvPr/>
              </p14:nvContentPartPr>
              <p14:xfrm>
                <a:off x="10173968" y="4679992"/>
                <a:ext cx="185040" cy="194400"/>
              </p14:xfrm>
            </p:contentPart>
          </mc:Choice>
          <mc:Fallback xmlns="">
            <p:pic>
              <p:nvPicPr>
                <p:cNvPr id="110" name="Ink 109">
                  <a:extLst>
                    <a:ext uri="{FF2B5EF4-FFF2-40B4-BE49-F238E27FC236}">
                      <a16:creationId xmlns:a16="http://schemas.microsoft.com/office/drawing/2014/main" id="{3AABF4FC-3956-49B6-B278-D1EB73050579}"/>
                    </a:ext>
                  </a:extLst>
                </p:cNvPr>
                <p:cNvPicPr/>
                <p:nvPr/>
              </p:nvPicPr>
              <p:blipFill>
                <a:blip r:embed="rId171"/>
                <a:stretch>
                  <a:fillRect/>
                </a:stretch>
              </p:blipFill>
              <p:spPr>
                <a:xfrm>
                  <a:off x="10164968" y="4670992"/>
                  <a:ext cx="20268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11" name="Ink 110">
                  <a:extLst>
                    <a:ext uri="{FF2B5EF4-FFF2-40B4-BE49-F238E27FC236}">
                      <a16:creationId xmlns:a16="http://schemas.microsoft.com/office/drawing/2014/main" id="{705083F2-A815-411E-B507-E0187413F992}"/>
                    </a:ext>
                  </a:extLst>
                </p14:cNvPr>
                <p14:cNvContentPartPr/>
                <p14:nvPr/>
              </p14:nvContentPartPr>
              <p14:xfrm>
                <a:off x="10542248" y="4444552"/>
                <a:ext cx="74880" cy="186120"/>
              </p14:xfrm>
            </p:contentPart>
          </mc:Choice>
          <mc:Fallback xmlns="">
            <p:pic>
              <p:nvPicPr>
                <p:cNvPr id="111" name="Ink 110">
                  <a:extLst>
                    <a:ext uri="{FF2B5EF4-FFF2-40B4-BE49-F238E27FC236}">
                      <a16:creationId xmlns:a16="http://schemas.microsoft.com/office/drawing/2014/main" id="{705083F2-A815-411E-B507-E0187413F992}"/>
                    </a:ext>
                  </a:extLst>
                </p:cNvPr>
                <p:cNvPicPr/>
                <p:nvPr/>
              </p:nvPicPr>
              <p:blipFill>
                <a:blip r:embed="rId173"/>
                <a:stretch>
                  <a:fillRect/>
                </a:stretch>
              </p:blipFill>
              <p:spPr>
                <a:xfrm>
                  <a:off x="10533248" y="4435552"/>
                  <a:ext cx="925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12" name="Ink 111">
                  <a:extLst>
                    <a:ext uri="{FF2B5EF4-FFF2-40B4-BE49-F238E27FC236}">
                      <a16:creationId xmlns:a16="http://schemas.microsoft.com/office/drawing/2014/main" id="{3C5B050C-C3C5-404B-8B2B-3E5CBF8C3401}"/>
                    </a:ext>
                  </a:extLst>
                </p14:cNvPr>
                <p14:cNvContentPartPr/>
                <p14:nvPr/>
              </p14:nvContentPartPr>
              <p14:xfrm>
                <a:off x="10683368" y="4511512"/>
                <a:ext cx="62280" cy="86040"/>
              </p14:xfrm>
            </p:contentPart>
          </mc:Choice>
          <mc:Fallback xmlns="">
            <p:pic>
              <p:nvPicPr>
                <p:cNvPr id="112" name="Ink 111">
                  <a:extLst>
                    <a:ext uri="{FF2B5EF4-FFF2-40B4-BE49-F238E27FC236}">
                      <a16:creationId xmlns:a16="http://schemas.microsoft.com/office/drawing/2014/main" id="{3C5B050C-C3C5-404B-8B2B-3E5CBF8C3401}"/>
                    </a:ext>
                  </a:extLst>
                </p:cNvPr>
                <p:cNvPicPr/>
                <p:nvPr/>
              </p:nvPicPr>
              <p:blipFill>
                <a:blip r:embed="rId175"/>
                <a:stretch>
                  <a:fillRect/>
                </a:stretch>
              </p:blipFill>
              <p:spPr>
                <a:xfrm>
                  <a:off x="10674728" y="4502872"/>
                  <a:ext cx="7992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13" name="Ink 112">
                  <a:extLst>
                    <a:ext uri="{FF2B5EF4-FFF2-40B4-BE49-F238E27FC236}">
                      <a16:creationId xmlns:a16="http://schemas.microsoft.com/office/drawing/2014/main" id="{74C68989-3D1E-457C-99FF-2F50C8AC0A36}"/>
                    </a:ext>
                  </a:extLst>
                </p14:cNvPr>
                <p14:cNvContentPartPr/>
                <p14:nvPr/>
              </p14:nvContentPartPr>
              <p14:xfrm>
                <a:off x="10828088" y="4437352"/>
                <a:ext cx="84600" cy="217800"/>
              </p14:xfrm>
            </p:contentPart>
          </mc:Choice>
          <mc:Fallback xmlns="">
            <p:pic>
              <p:nvPicPr>
                <p:cNvPr id="113" name="Ink 112">
                  <a:extLst>
                    <a:ext uri="{FF2B5EF4-FFF2-40B4-BE49-F238E27FC236}">
                      <a16:creationId xmlns:a16="http://schemas.microsoft.com/office/drawing/2014/main" id="{74C68989-3D1E-457C-99FF-2F50C8AC0A36}"/>
                    </a:ext>
                  </a:extLst>
                </p:cNvPr>
                <p:cNvPicPr/>
                <p:nvPr/>
              </p:nvPicPr>
              <p:blipFill>
                <a:blip r:embed="rId177"/>
                <a:stretch>
                  <a:fillRect/>
                </a:stretch>
              </p:blipFill>
              <p:spPr>
                <a:xfrm>
                  <a:off x="10819088" y="4428352"/>
                  <a:ext cx="10224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15" name="Ink 114">
                  <a:extLst>
                    <a:ext uri="{FF2B5EF4-FFF2-40B4-BE49-F238E27FC236}">
                      <a16:creationId xmlns:a16="http://schemas.microsoft.com/office/drawing/2014/main" id="{015BC7EA-3DAD-411A-8CE5-8DA2CE062EF7}"/>
                    </a:ext>
                  </a:extLst>
                </p14:cNvPr>
                <p14:cNvContentPartPr/>
                <p14:nvPr/>
              </p14:nvContentPartPr>
              <p14:xfrm>
                <a:off x="11068208" y="4356352"/>
                <a:ext cx="92880" cy="385560"/>
              </p14:xfrm>
            </p:contentPart>
          </mc:Choice>
          <mc:Fallback xmlns="">
            <p:pic>
              <p:nvPicPr>
                <p:cNvPr id="115" name="Ink 114">
                  <a:extLst>
                    <a:ext uri="{FF2B5EF4-FFF2-40B4-BE49-F238E27FC236}">
                      <a16:creationId xmlns:a16="http://schemas.microsoft.com/office/drawing/2014/main" id="{015BC7EA-3DAD-411A-8CE5-8DA2CE062EF7}"/>
                    </a:ext>
                  </a:extLst>
                </p:cNvPr>
                <p:cNvPicPr/>
                <p:nvPr/>
              </p:nvPicPr>
              <p:blipFill>
                <a:blip r:embed="rId179"/>
                <a:stretch>
                  <a:fillRect/>
                </a:stretch>
              </p:blipFill>
              <p:spPr>
                <a:xfrm>
                  <a:off x="11059208" y="4347712"/>
                  <a:ext cx="110520" cy="4032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17" name="Ink 116">
                  <a:extLst>
                    <a:ext uri="{FF2B5EF4-FFF2-40B4-BE49-F238E27FC236}">
                      <a16:creationId xmlns:a16="http://schemas.microsoft.com/office/drawing/2014/main" id="{841B653A-9232-4921-A81E-D702D98F39F6}"/>
                    </a:ext>
                  </a:extLst>
                </p14:cNvPr>
                <p14:cNvContentPartPr/>
                <p14:nvPr/>
              </p14:nvContentPartPr>
              <p14:xfrm>
                <a:off x="11153888" y="4364632"/>
                <a:ext cx="196200" cy="280440"/>
              </p14:xfrm>
            </p:contentPart>
          </mc:Choice>
          <mc:Fallback xmlns="">
            <p:pic>
              <p:nvPicPr>
                <p:cNvPr id="117" name="Ink 116">
                  <a:extLst>
                    <a:ext uri="{FF2B5EF4-FFF2-40B4-BE49-F238E27FC236}">
                      <a16:creationId xmlns:a16="http://schemas.microsoft.com/office/drawing/2014/main" id="{841B653A-9232-4921-A81E-D702D98F39F6}"/>
                    </a:ext>
                  </a:extLst>
                </p:cNvPr>
                <p:cNvPicPr/>
                <p:nvPr/>
              </p:nvPicPr>
              <p:blipFill>
                <a:blip r:embed="rId181"/>
                <a:stretch>
                  <a:fillRect/>
                </a:stretch>
              </p:blipFill>
              <p:spPr>
                <a:xfrm>
                  <a:off x="11145248" y="4355992"/>
                  <a:ext cx="21384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18" name="Ink 117">
                  <a:extLst>
                    <a:ext uri="{FF2B5EF4-FFF2-40B4-BE49-F238E27FC236}">
                      <a16:creationId xmlns:a16="http://schemas.microsoft.com/office/drawing/2014/main" id="{FF09DE9E-421D-4705-962A-E870631D4072}"/>
                    </a:ext>
                  </a:extLst>
                </p14:cNvPr>
                <p14:cNvContentPartPr/>
                <p14:nvPr/>
              </p14:nvContentPartPr>
              <p14:xfrm>
                <a:off x="11303648" y="4478032"/>
                <a:ext cx="174960" cy="117000"/>
              </p14:xfrm>
            </p:contentPart>
          </mc:Choice>
          <mc:Fallback xmlns="">
            <p:pic>
              <p:nvPicPr>
                <p:cNvPr id="118" name="Ink 117">
                  <a:extLst>
                    <a:ext uri="{FF2B5EF4-FFF2-40B4-BE49-F238E27FC236}">
                      <a16:creationId xmlns:a16="http://schemas.microsoft.com/office/drawing/2014/main" id="{FF09DE9E-421D-4705-962A-E870631D4072}"/>
                    </a:ext>
                  </a:extLst>
                </p:cNvPr>
                <p:cNvPicPr/>
                <p:nvPr/>
              </p:nvPicPr>
              <p:blipFill>
                <a:blip r:embed="rId183"/>
                <a:stretch>
                  <a:fillRect/>
                </a:stretch>
              </p:blipFill>
              <p:spPr>
                <a:xfrm>
                  <a:off x="11294648" y="4469392"/>
                  <a:ext cx="1926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19" name="Ink 118">
                  <a:extLst>
                    <a:ext uri="{FF2B5EF4-FFF2-40B4-BE49-F238E27FC236}">
                      <a16:creationId xmlns:a16="http://schemas.microsoft.com/office/drawing/2014/main" id="{D24CDC3F-CC8D-4A4D-AFBA-AA26C269526F}"/>
                    </a:ext>
                  </a:extLst>
                </p14:cNvPr>
                <p14:cNvContentPartPr/>
                <p14:nvPr/>
              </p14:nvContentPartPr>
              <p14:xfrm>
                <a:off x="11582648" y="4408552"/>
                <a:ext cx="79920" cy="223560"/>
              </p14:xfrm>
            </p:contentPart>
          </mc:Choice>
          <mc:Fallback xmlns="">
            <p:pic>
              <p:nvPicPr>
                <p:cNvPr id="119" name="Ink 118">
                  <a:extLst>
                    <a:ext uri="{FF2B5EF4-FFF2-40B4-BE49-F238E27FC236}">
                      <a16:creationId xmlns:a16="http://schemas.microsoft.com/office/drawing/2014/main" id="{D24CDC3F-CC8D-4A4D-AFBA-AA26C269526F}"/>
                    </a:ext>
                  </a:extLst>
                </p:cNvPr>
                <p:cNvPicPr/>
                <p:nvPr/>
              </p:nvPicPr>
              <p:blipFill>
                <a:blip r:embed="rId185"/>
                <a:stretch>
                  <a:fillRect/>
                </a:stretch>
              </p:blipFill>
              <p:spPr>
                <a:xfrm>
                  <a:off x="11573648" y="4399912"/>
                  <a:ext cx="9756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20" name="Ink 119">
                  <a:extLst>
                    <a:ext uri="{FF2B5EF4-FFF2-40B4-BE49-F238E27FC236}">
                      <a16:creationId xmlns:a16="http://schemas.microsoft.com/office/drawing/2014/main" id="{92CE1EEA-5855-48FD-AAFE-2D71E0F95EEE}"/>
                    </a:ext>
                  </a:extLst>
                </p14:cNvPr>
                <p14:cNvContentPartPr/>
                <p14:nvPr/>
              </p14:nvContentPartPr>
              <p14:xfrm>
                <a:off x="11561048" y="4491352"/>
                <a:ext cx="114480" cy="15120"/>
              </p14:xfrm>
            </p:contentPart>
          </mc:Choice>
          <mc:Fallback xmlns="">
            <p:pic>
              <p:nvPicPr>
                <p:cNvPr id="120" name="Ink 119">
                  <a:extLst>
                    <a:ext uri="{FF2B5EF4-FFF2-40B4-BE49-F238E27FC236}">
                      <a16:creationId xmlns:a16="http://schemas.microsoft.com/office/drawing/2014/main" id="{92CE1EEA-5855-48FD-AAFE-2D71E0F95EEE}"/>
                    </a:ext>
                  </a:extLst>
                </p:cNvPr>
                <p:cNvPicPr/>
                <p:nvPr/>
              </p:nvPicPr>
              <p:blipFill>
                <a:blip r:embed="rId187"/>
                <a:stretch>
                  <a:fillRect/>
                </a:stretch>
              </p:blipFill>
              <p:spPr>
                <a:xfrm>
                  <a:off x="11552408" y="4482352"/>
                  <a:ext cx="1321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21" name="Ink 120">
                  <a:extLst>
                    <a:ext uri="{FF2B5EF4-FFF2-40B4-BE49-F238E27FC236}">
                      <a16:creationId xmlns:a16="http://schemas.microsoft.com/office/drawing/2014/main" id="{76D9FDF9-E398-4046-AE2B-425B6E67E0AA}"/>
                    </a:ext>
                  </a:extLst>
                </p14:cNvPr>
                <p14:cNvContentPartPr/>
                <p14:nvPr/>
              </p14:nvContentPartPr>
              <p14:xfrm>
                <a:off x="11712608" y="4352752"/>
                <a:ext cx="97560" cy="389520"/>
              </p14:xfrm>
            </p:contentPart>
          </mc:Choice>
          <mc:Fallback xmlns="">
            <p:pic>
              <p:nvPicPr>
                <p:cNvPr id="121" name="Ink 120">
                  <a:extLst>
                    <a:ext uri="{FF2B5EF4-FFF2-40B4-BE49-F238E27FC236}">
                      <a16:creationId xmlns:a16="http://schemas.microsoft.com/office/drawing/2014/main" id="{76D9FDF9-E398-4046-AE2B-425B6E67E0AA}"/>
                    </a:ext>
                  </a:extLst>
                </p:cNvPr>
                <p:cNvPicPr/>
                <p:nvPr/>
              </p:nvPicPr>
              <p:blipFill>
                <a:blip r:embed="rId189"/>
                <a:stretch>
                  <a:fillRect/>
                </a:stretch>
              </p:blipFill>
              <p:spPr>
                <a:xfrm>
                  <a:off x="11703608" y="4344112"/>
                  <a:ext cx="115200" cy="4071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3" name="Ink 122">
                  <a:extLst>
                    <a:ext uri="{FF2B5EF4-FFF2-40B4-BE49-F238E27FC236}">
                      <a16:creationId xmlns:a16="http://schemas.microsoft.com/office/drawing/2014/main" id="{87442EB0-725A-426C-A095-AB0108AB6AAD}"/>
                    </a:ext>
                  </a:extLst>
                </p14:cNvPr>
                <p14:cNvContentPartPr/>
                <p14:nvPr/>
              </p14:nvContentPartPr>
              <p14:xfrm>
                <a:off x="11823848" y="4149352"/>
                <a:ext cx="259560" cy="854280"/>
              </p14:xfrm>
            </p:contentPart>
          </mc:Choice>
          <mc:Fallback xmlns="">
            <p:pic>
              <p:nvPicPr>
                <p:cNvPr id="123" name="Ink 122">
                  <a:extLst>
                    <a:ext uri="{FF2B5EF4-FFF2-40B4-BE49-F238E27FC236}">
                      <a16:creationId xmlns:a16="http://schemas.microsoft.com/office/drawing/2014/main" id="{87442EB0-725A-426C-A095-AB0108AB6AAD}"/>
                    </a:ext>
                  </a:extLst>
                </p:cNvPr>
                <p:cNvPicPr/>
                <p:nvPr/>
              </p:nvPicPr>
              <p:blipFill>
                <a:blip r:embed="rId191"/>
                <a:stretch>
                  <a:fillRect/>
                </a:stretch>
              </p:blipFill>
              <p:spPr>
                <a:xfrm>
                  <a:off x="11814848" y="4140352"/>
                  <a:ext cx="277200" cy="871920"/>
                </a:xfrm>
                <a:prstGeom prst="rect">
                  <a:avLst/>
                </a:prstGeom>
              </p:spPr>
            </p:pic>
          </mc:Fallback>
        </mc:AlternateContent>
      </p:grpSp>
      <p:grpSp>
        <p:nvGrpSpPr>
          <p:cNvPr id="132" name="Group 131">
            <a:extLst>
              <a:ext uri="{FF2B5EF4-FFF2-40B4-BE49-F238E27FC236}">
                <a16:creationId xmlns:a16="http://schemas.microsoft.com/office/drawing/2014/main" id="{F4A05CEE-6EC9-4A88-8CE1-386E7DC6EC5A}"/>
              </a:ext>
            </a:extLst>
          </p:cNvPr>
          <p:cNvGrpSpPr/>
          <p:nvPr/>
        </p:nvGrpSpPr>
        <p:grpSpPr>
          <a:xfrm>
            <a:off x="10481048" y="5109472"/>
            <a:ext cx="1230840" cy="730440"/>
            <a:chOff x="10481048" y="5109472"/>
            <a:chExt cx="1230840" cy="730440"/>
          </a:xfrm>
        </p:grpSpPr>
        <mc:AlternateContent xmlns:mc="http://schemas.openxmlformats.org/markup-compatibility/2006" xmlns:p14="http://schemas.microsoft.com/office/powerpoint/2010/main">
          <mc:Choice Requires="p14">
            <p:contentPart p14:bwMode="auto" r:id="rId192">
              <p14:nvContentPartPr>
                <p14:cNvPr id="125" name="Ink 124">
                  <a:extLst>
                    <a:ext uri="{FF2B5EF4-FFF2-40B4-BE49-F238E27FC236}">
                      <a16:creationId xmlns:a16="http://schemas.microsoft.com/office/drawing/2014/main" id="{F5A1CE8D-DFE7-46E5-8541-999B2292AEB5}"/>
                    </a:ext>
                  </a:extLst>
                </p14:cNvPr>
                <p14:cNvContentPartPr/>
                <p14:nvPr/>
              </p14:nvContentPartPr>
              <p14:xfrm>
                <a:off x="11437568" y="5406112"/>
                <a:ext cx="274320" cy="143640"/>
              </p14:xfrm>
            </p:contentPart>
          </mc:Choice>
          <mc:Fallback xmlns="">
            <p:pic>
              <p:nvPicPr>
                <p:cNvPr id="125" name="Ink 124">
                  <a:extLst>
                    <a:ext uri="{FF2B5EF4-FFF2-40B4-BE49-F238E27FC236}">
                      <a16:creationId xmlns:a16="http://schemas.microsoft.com/office/drawing/2014/main" id="{F5A1CE8D-DFE7-46E5-8541-999B2292AEB5}"/>
                    </a:ext>
                  </a:extLst>
                </p:cNvPr>
                <p:cNvPicPr/>
                <p:nvPr/>
              </p:nvPicPr>
              <p:blipFill>
                <a:blip r:embed="rId193"/>
                <a:stretch>
                  <a:fillRect/>
                </a:stretch>
              </p:blipFill>
              <p:spPr>
                <a:xfrm>
                  <a:off x="11428568" y="5397472"/>
                  <a:ext cx="2919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26" name="Ink 125">
                  <a:extLst>
                    <a:ext uri="{FF2B5EF4-FFF2-40B4-BE49-F238E27FC236}">
                      <a16:creationId xmlns:a16="http://schemas.microsoft.com/office/drawing/2014/main" id="{0CD12A86-C0CC-47B4-ACC4-13492347A608}"/>
                    </a:ext>
                  </a:extLst>
                </p14:cNvPr>
                <p14:cNvContentPartPr/>
                <p14:nvPr/>
              </p14:nvContentPartPr>
              <p14:xfrm>
                <a:off x="11292128" y="5468392"/>
                <a:ext cx="80280" cy="124560"/>
              </p14:xfrm>
            </p:contentPart>
          </mc:Choice>
          <mc:Fallback xmlns="">
            <p:pic>
              <p:nvPicPr>
                <p:cNvPr id="126" name="Ink 125">
                  <a:extLst>
                    <a:ext uri="{FF2B5EF4-FFF2-40B4-BE49-F238E27FC236}">
                      <a16:creationId xmlns:a16="http://schemas.microsoft.com/office/drawing/2014/main" id="{0CD12A86-C0CC-47B4-ACC4-13492347A608}"/>
                    </a:ext>
                  </a:extLst>
                </p:cNvPr>
                <p:cNvPicPr/>
                <p:nvPr/>
              </p:nvPicPr>
              <p:blipFill>
                <a:blip r:embed="rId195"/>
                <a:stretch>
                  <a:fillRect/>
                </a:stretch>
              </p:blipFill>
              <p:spPr>
                <a:xfrm>
                  <a:off x="11283128" y="5459752"/>
                  <a:ext cx="979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27" name="Ink 126">
                  <a:extLst>
                    <a:ext uri="{FF2B5EF4-FFF2-40B4-BE49-F238E27FC236}">
                      <a16:creationId xmlns:a16="http://schemas.microsoft.com/office/drawing/2014/main" id="{9AA50AA8-12FE-4DE9-B233-1FFD5158E22E}"/>
                    </a:ext>
                  </a:extLst>
                </p14:cNvPr>
                <p14:cNvContentPartPr/>
                <p14:nvPr/>
              </p14:nvContentPartPr>
              <p14:xfrm>
                <a:off x="11025368" y="5461552"/>
                <a:ext cx="218520" cy="149400"/>
              </p14:xfrm>
            </p:contentPart>
          </mc:Choice>
          <mc:Fallback xmlns="">
            <p:pic>
              <p:nvPicPr>
                <p:cNvPr id="127" name="Ink 126">
                  <a:extLst>
                    <a:ext uri="{FF2B5EF4-FFF2-40B4-BE49-F238E27FC236}">
                      <a16:creationId xmlns:a16="http://schemas.microsoft.com/office/drawing/2014/main" id="{9AA50AA8-12FE-4DE9-B233-1FFD5158E22E}"/>
                    </a:ext>
                  </a:extLst>
                </p:cNvPr>
                <p:cNvPicPr/>
                <p:nvPr/>
              </p:nvPicPr>
              <p:blipFill>
                <a:blip r:embed="rId197"/>
                <a:stretch>
                  <a:fillRect/>
                </a:stretch>
              </p:blipFill>
              <p:spPr>
                <a:xfrm>
                  <a:off x="11016368" y="5452912"/>
                  <a:ext cx="23616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8" name="Ink 127">
                  <a:extLst>
                    <a:ext uri="{FF2B5EF4-FFF2-40B4-BE49-F238E27FC236}">
                      <a16:creationId xmlns:a16="http://schemas.microsoft.com/office/drawing/2014/main" id="{73772F3D-4BBB-4A2C-9C4A-1D773373EC31}"/>
                    </a:ext>
                  </a:extLst>
                </p14:cNvPr>
                <p14:cNvContentPartPr/>
                <p14:nvPr/>
              </p14:nvContentPartPr>
              <p14:xfrm>
                <a:off x="10481048" y="5497552"/>
                <a:ext cx="443880" cy="115200"/>
              </p14:xfrm>
            </p:contentPart>
          </mc:Choice>
          <mc:Fallback xmlns="">
            <p:pic>
              <p:nvPicPr>
                <p:cNvPr id="128" name="Ink 127">
                  <a:extLst>
                    <a:ext uri="{FF2B5EF4-FFF2-40B4-BE49-F238E27FC236}">
                      <a16:creationId xmlns:a16="http://schemas.microsoft.com/office/drawing/2014/main" id="{73772F3D-4BBB-4A2C-9C4A-1D773373EC31}"/>
                    </a:ext>
                  </a:extLst>
                </p:cNvPr>
                <p:cNvPicPr/>
                <p:nvPr/>
              </p:nvPicPr>
              <p:blipFill>
                <a:blip r:embed="rId199"/>
                <a:stretch>
                  <a:fillRect/>
                </a:stretch>
              </p:blipFill>
              <p:spPr>
                <a:xfrm>
                  <a:off x="10472048" y="5488552"/>
                  <a:ext cx="4615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9" name="Ink 128">
                  <a:extLst>
                    <a:ext uri="{FF2B5EF4-FFF2-40B4-BE49-F238E27FC236}">
                      <a16:creationId xmlns:a16="http://schemas.microsoft.com/office/drawing/2014/main" id="{A8424126-74F9-41BB-B2FC-A71214421A2D}"/>
                    </a:ext>
                  </a:extLst>
                </p14:cNvPr>
                <p14:cNvContentPartPr/>
                <p14:nvPr/>
              </p14:nvContentPartPr>
              <p14:xfrm>
                <a:off x="10927808" y="5350672"/>
                <a:ext cx="3240" cy="42840"/>
              </p14:xfrm>
            </p:contentPart>
          </mc:Choice>
          <mc:Fallback xmlns="">
            <p:pic>
              <p:nvPicPr>
                <p:cNvPr id="129" name="Ink 128">
                  <a:extLst>
                    <a:ext uri="{FF2B5EF4-FFF2-40B4-BE49-F238E27FC236}">
                      <a16:creationId xmlns:a16="http://schemas.microsoft.com/office/drawing/2014/main" id="{A8424126-74F9-41BB-B2FC-A71214421A2D}"/>
                    </a:ext>
                  </a:extLst>
                </p:cNvPr>
                <p:cNvPicPr/>
                <p:nvPr/>
              </p:nvPicPr>
              <p:blipFill>
                <a:blip r:embed="rId201"/>
                <a:stretch>
                  <a:fillRect/>
                </a:stretch>
              </p:blipFill>
              <p:spPr>
                <a:xfrm>
                  <a:off x="10918808" y="5342032"/>
                  <a:ext cx="208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30" name="Ink 129">
                  <a:extLst>
                    <a:ext uri="{FF2B5EF4-FFF2-40B4-BE49-F238E27FC236}">
                      <a16:creationId xmlns:a16="http://schemas.microsoft.com/office/drawing/2014/main" id="{7C01C358-AE84-4FB1-B353-939E3CC08EB5}"/>
                    </a:ext>
                  </a:extLst>
                </p14:cNvPr>
                <p14:cNvContentPartPr/>
                <p14:nvPr/>
              </p14:nvContentPartPr>
              <p14:xfrm>
                <a:off x="10626128" y="5631112"/>
                <a:ext cx="228240" cy="208800"/>
              </p14:xfrm>
            </p:contentPart>
          </mc:Choice>
          <mc:Fallback xmlns="">
            <p:pic>
              <p:nvPicPr>
                <p:cNvPr id="130" name="Ink 129">
                  <a:extLst>
                    <a:ext uri="{FF2B5EF4-FFF2-40B4-BE49-F238E27FC236}">
                      <a16:creationId xmlns:a16="http://schemas.microsoft.com/office/drawing/2014/main" id="{7C01C358-AE84-4FB1-B353-939E3CC08EB5}"/>
                    </a:ext>
                  </a:extLst>
                </p:cNvPr>
                <p:cNvPicPr/>
                <p:nvPr/>
              </p:nvPicPr>
              <p:blipFill>
                <a:blip r:embed="rId203"/>
                <a:stretch>
                  <a:fillRect/>
                </a:stretch>
              </p:blipFill>
              <p:spPr>
                <a:xfrm>
                  <a:off x="10617488" y="5622472"/>
                  <a:ext cx="24588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1" name="Ink 130">
                  <a:extLst>
                    <a:ext uri="{FF2B5EF4-FFF2-40B4-BE49-F238E27FC236}">
                      <a16:creationId xmlns:a16="http://schemas.microsoft.com/office/drawing/2014/main" id="{AB3990A4-F675-40DD-A088-B50B863761B7}"/>
                    </a:ext>
                  </a:extLst>
                </p14:cNvPr>
                <p14:cNvContentPartPr/>
                <p14:nvPr/>
              </p14:nvContentPartPr>
              <p14:xfrm>
                <a:off x="10582568" y="5109472"/>
                <a:ext cx="580680" cy="377640"/>
              </p14:xfrm>
            </p:contentPart>
          </mc:Choice>
          <mc:Fallback xmlns="">
            <p:pic>
              <p:nvPicPr>
                <p:cNvPr id="131" name="Ink 130">
                  <a:extLst>
                    <a:ext uri="{FF2B5EF4-FFF2-40B4-BE49-F238E27FC236}">
                      <a16:creationId xmlns:a16="http://schemas.microsoft.com/office/drawing/2014/main" id="{AB3990A4-F675-40DD-A088-B50B863761B7}"/>
                    </a:ext>
                  </a:extLst>
                </p:cNvPr>
                <p:cNvPicPr/>
                <p:nvPr/>
              </p:nvPicPr>
              <p:blipFill>
                <a:blip r:embed="rId205"/>
                <a:stretch>
                  <a:fillRect/>
                </a:stretch>
              </p:blipFill>
              <p:spPr>
                <a:xfrm>
                  <a:off x="10573568" y="5100832"/>
                  <a:ext cx="598320" cy="395280"/>
                </a:xfrm>
                <a:prstGeom prst="rect">
                  <a:avLst/>
                </a:prstGeom>
              </p:spPr>
            </p:pic>
          </mc:Fallback>
        </mc:AlternateContent>
      </p:grpSp>
      <p:grpSp>
        <p:nvGrpSpPr>
          <p:cNvPr id="138" name="Group 137">
            <a:extLst>
              <a:ext uri="{FF2B5EF4-FFF2-40B4-BE49-F238E27FC236}">
                <a16:creationId xmlns:a16="http://schemas.microsoft.com/office/drawing/2014/main" id="{D33F11A4-8170-4D30-AE9A-D4E73B3F9A37}"/>
              </a:ext>
            </a:extLst>
          </p:cNvPr>
          <p:cNvGrpSpPr/>
          <p:nvPr/>
        </p:nvGrpSpPr>
        <p:grpSpPr>
          <a:xfrm>
            <a:off x="9769688" y="5439952"/>
            <a:ext cx="482040" cy="323280"/>
            <a:chOff x="9769688" y="5439952"/>
            <a:chExt cx="482040" cy="323280"/>
          </a:xfrm>
        </p:grpSpPr>
        <mc:AlternateContent xmlns:mc="http://schemas.openxmlformats.org/markup-compatibility/2006" xmlns:p14="http://schemas.microsoft.com/office/powerpoint/2010/main">
          <mc:Choice Requires="p14">
            <p:contentPart p14:bwMode="auto" r:id="rId206">
              <p14:nvContentPartPr>
                <p14:cNvPr id="133" name="Ink 132">
                  <a:extLst>
                    <a:ext uri="{FF2B5EF4-FFF2-40B4-BE49-F238E27FC236}">
                      <a16:creationId xmlns:a16="http://schemas.microsoft.com/office/drawing/2014/main" id="{C8971CEB-9F9C-4A49-9681-2A076EDD4DDF}"/>
                    </a:ext>
                  </a:extLst>
                </p14:cNvPr>
                <p14:cNvContentPartPr/>
                <p14:nvPr/>
              </p14:nvContentPartPr>
              <p14:xfrm>
                <a:off x="10151648" y="5439952"/>
                <a:ext cx="100080" cy="140400"/>
              </p14:xfrm>
            </p:contentPart>
          </mc:Choice>
          <mc:Fallback xmlns="">
            <p:pic>
              <p:nvPicPr>
                <p:cNvPr id="133" name="Ink 132">
                  <a:extLst>
                    <a:ext uri="{FF2B5EF4-FFF2-40B4-BE49-F238E27FC236}">
                      <a16:creationId xmlns:a16="http://schemas.microsoft.com/office/drawing/2014/main" id="{C8971CEB-9F9C-4A49-9681-2A076EDD4DDF}"/>
                    </a:ext>
                  </a:extLst>
                </p:cNvPr>
                <p:cNvPicPr/>
                <p:nvPr/>
              </p:nvPicPr>
              <p:blipFill>
                <a:blip r:embed="rId207"/>
                <a:stretch>
                  <a:fillRect/>
                </a:stretch>
              </p:blipFill>
              <p:spPr>
                <a:xfrm>
                  <a:off x="10142648" y="5431312"/>
                  <a:ext cx="11772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34" name="Ink 133">
                  <a:extLst>
                    <a:ext uri="{FF2B5EF4-FFF2-40B4-BE49-F238E27FC236}">
                      <a16:creationId xmlns:a16="http://schemas.microsoft.com/office/drawing/2014/main" id="{012B75EF-61C8-49CA-A45C-D0C9F479CBC8}"/>
                    </a:ext>
                  </a:extLst>
                </p14:cNvPr>
                <p14:cNvContentPartPr/>
                <p14:nvPr/>
              </p14:nvContentPartPr>
              <p14:xfrm>
                <a:off x="10135808" y="5655592"/>
                <a:ext cx="64440" cy="67680"/>
              </p14:xfrm>
            </p:contentPart>
          </mc:Choice>
          <mc:Fallback xmlns="">
            <p:pic>
              <p:nvPicPr>
                <p:cNvPr id="134" name="Ink 133">
                  <a:extLst>
                    <a:ext uri="{FF2B5EF4-FFF2-40B4-BE49-F238E27FC236}">
                      <a16:creationId xmlns:a16="http://schemas.microsoft.com/office/drawing/2014/main" id="{012B75EF-61C8-49CA-A45C-D0C9F479CBC8}"/>
                    </a:ext>
                  </a:extLst>
                </p:cNvPr>
                <p:cNvPicPr/>
                <p:nvPr/>
              </p:nvPicPr>
              <p:blipFill>
                <a:blip r:embed="rId209"/>
                <a:stretch>
                  <a:fillRect/>
                </a:stretch>
              </p:blipFill>
              <p:spPr>
                <a:xfrm>
                  <a:off x="10127168" y="5646952"/>
                  <a:ext cx="8208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35" name="Ink 134">
                  <a:extLst>
                    <a:ext uri="{FF2B5EF4-FFF2-40B4-BE49-F238E27FC236}">
                      <a16:creationId xmlns:a16="http://schemas.microsoft.com/office/drawing/2014/main" id="{6C915D7C-B891-44D5-981E-ACEFACF8D518}"/>
                    </a:ext>
                  </a:extLst>
                </p14:cNvPr>
                <p14:cNvContentPartPr/>
                <p14:nvPr/>
              </p14:nvContentPartPr>
              <p14:xfrm>
                <a:off x="9769688" y="5490712"/>
                <a:ext cx="173520" cy="211320"/>
              </p14:xfrm>
            </p:contentPart>
          </mc:Choice>
          <mc:Fallback xmlns="">
            <p:pic>
              <p:nvPicPr>
                <p:cNvPr id="135" name="Ink 134">
                  <a:extLst>
                    <a:ext uri="{FF2B5EF4-FFF2-40B4-BE49-F238E27FC236}">
                      <a16:creationId xmlns:a16="http://schemas.microsoft.com/office/drawing/2014/main" id="{6C915D7C-B891-44D5-981E-ACEFACF8D518}"/>
                    </a:ext>
                  </a:extLst>
                </p:cNvPr>
                <p:cNvPicPr/>
                <p:nvPr/>
              </p:nvPicPr>
              <p:blipFill>
                <a:blip r:embed="rId211"/>
                <a:stretch>
                  <a:fillRect/>
                </a:stretch>
              </p:blipFill>
              <p:spPr>
                <a:xfrm>
                  <a:off x="9761048" y="5481712"/>
                  <a:ext cx="1911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36" name="Ink 135">
                  <a:extLst>
                    <a:ext uri="{FF2B5EF4-FFF2-40B4-BE49-F238E27FC236}">
                      <a16:creationId xmlns:a16="http://schemas.microsoft.com/office/drawing/2014/main" id="{E1D5E030-D628-4792-BC9C-597E70C27B69}"/>
                    </a:ext>
                  </a:extLst>
                </p14:cNvPr>
                <p14:cNvContentPartPr/>
                <p14:nvPr/>
              </p14:nvContentPartPr>
              <p14:xfrm>
                <a:off x="9786968" y="5741632"/>
                <a:ext cx="112680" cy="21600"/>
              </p14:xfrm>
            </p:contentPart>
          </mc:Choice>
          <mc:Fallback xmlns="">
            <p:pic>
              <p:nvPicPr>
                <p:cNvPr id="136" name="Ink 135">
                  <a:extLst>
                    <a:ext uri="{FF2B5EF4-FFF2-40B4-BE49-F238E27FC236}">
                      <a16:creationId xmlns:a16="http://schemas.microsoft.com/office/drawing/2014/main" id="{E1D5E030-D628-4792-BC9C-597E70C27B69}"/>
                    </a:ext>
                  </a:extLst>
                </p:cNvPr>
                <p:cNvPicPr/>
                <p:nvPr/>
              </p:nvPicPr>
              <p:blipFill>
                <a:blip r:embed="rId213"/>
                <a:stretch>
                  <a:fillRect/>
                </a:stretch>
              </p:blipFill>
              <p:spPr>
                <a:xfrm>
                  <a:off x="9777968" y="5732992"/>
                  <a:ext cx="130320" cy="39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4">
            <p14:nvContentPartPr>
              <p14:cNvPr id="139" name="Ink 138">
                <a:extLst>
                  <a:ext uri="{FF2B5EF4-FFF2-40B4-BE49-F238E27FC236}">
                    <a16:creationId xmlns:a16="http://schemas.microsoft.com/office/drawing/2014/main" id="{D269BE79-1213-4498-80F8-3F7F279106F6}"/>
                  </a:ext>
                </a:extLst>
              </p14:cNvPr>
              <p14:cNvContentPartPr/>
              <p14:nvPr/>
            </p14:nvContentPartPr>
            <p14:xfrm>
              <a:off x="9349928" y="5594032"/>
              <a:ext cx="212400" cy="170640"/>
            </p14:xfrm>
          </p:contentPart>
        </mc:Choice>
        <mc:Fallback xmlns="">
          <p:pic>
            <p:nvPicPr>
              <p:cNvPr id="139" name="Ink 138">
                <a:extLst>
                  <a:ext uri="{FF2B5EF4-FFF2-40B4-BE49-F238E27FC236}">
                    <a16:creationId xmlns:a16="http://schemas.microsoft.com/office/drawing/2014/main" id="{D269BE79-1213-4498-80F8-3F7F279106F6}"/>
                  </a:ext>
                </a:extLst>
              </p:cNvPr>
              <p:cNvPicPr/>
              <p:nvPr/>
            </p:nvPicPr>
            <p:blipFill>
              <a:blip r:embed="rId215"/>
              <a:stretch>
                <a:fillRect/>
              </a:stretch>
            </p:blipFill>
            <p:spPr>
              <a:xfrm>
                <a:off x="9341288" y="5585392"/>
                <a:ext cx="230040" cy="188280"/>
              </a:xfrm>
              <a:prstGeom prst="rect">
                <a:avLst/>
              </a:prstGeom>
            </p:spPr>
          </p:pic>
        </mc:Fallback>
      </mc:AlternateContent>
      <p:grpSp>
        <p:nvGrpSpPr>
          <p:cNvPr id="161" name="Group 160">
            <a:extLst>
              <a:ext uri="{FF2B5EF4-FFF2-40B4-BE49-F238E27FC236}">
                <a16:creationId xmlns:a16="http://schemas.microsoft.com/office/drawing/2014/main" id="{B100582F-59CC-4BEB-AD52-FF62F98AD947}"/>
              </a:ext>
            </a:extLst>
          </p:cNvPr>
          <p:cNvGrpSpPr/>
          <p:nvPr/>
        </p:nvGrpSpPr>
        <p:grpSpPr>
          <a:xfrm>
            <a:off x="5561288" y="5150152"/>
            <a:ext cx="3578400" cy="882000"/>
            <a:chOff x="5561288" y="5150152"/>
            <a:chExt cx="3578400" cy="882000"/>
          </a:xfrm>
        </p:grpSpPr>
        <mc:AlternateContent xmlns:mc="http://schemas.openxmlformats.org/markup-compatibility/2006" xmlns:p14="http://schemas.microsoft.com/office/powerpoint/2010/main">
          <mc:Choice Requires="p14">
            <p:contentPart p14:bwMode="auto" r:id="rId216">
              <p14:nvContentPartPr>
                <p14:cNvPr id="140" name="Ink 139">
                  <a:extLst>
                    <a:ext uri="{FF2B5EF4-FFF2-40B4-BE49-F238E27FC236}">
                      <a16:creationId xmlns:a16="http://schemas.microsoft.com/office/drawing/2014/main" id="{4B2AAC2D-50A5-47A1-9966-BB3E64F16C69}"/>
                    </a:ext>
                  </a:extLst>
                </p14:cNvPr>
                <p14:cNvContentPartPr/>
                <p14:nvPr/>
              </p14:nvContentPartPr>
              <p14:xfrm>
                <a:off x="8725688" y="5406832"/>
                <a:ext cx="414000" cy="354600"/>
              </p14:xfrm>
            </p:contentPart>
          </mc:Choice>
          <mc:Fallback xmlns="">
            <p:pic>
              <p:nvPicPr>
                <p:cNvPr id="140" name="Ink 139">
                  <a:extLst>
                    <a:ext uri="{FF2B5EF4-FFF2-40B4-BE49-F238E27FC236}">
                      <a16:creationId xmlns:a16="http://schemas.microsoft.com/office/drawing/2014/main" id="{4B2AAC2D-50A5-47A1-9966-BB3E64F16C69}"/>
                    </a:ext>
                  </a:extLst>
                </p:cNvPr>
                <p:cNvPicPr/>
                <p:nvPr/>
              </p:nvPicPr>
              <p:blipFill>
                <a:blip r:embed="rId217"/>
                <a:stretch>
                  <a:fillRect/>
                </a:stretch>
              </p:blipFill>
              <p:spPr>
                <a:xfrm>
                  <a:off x="8717048" y="5397832"/>
                  <a:ext cx="431640" cy="37224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1" name="Ink 140">
                  <a:extLst>
                    <a:ext uri="{FF2B5EF4-FFF2-40B4-BE49-F238E27FC236}">
                      <a16:creationId xmlns:a16="http://schemas.microsoft.com/office/drawing/2014/main" id="{10C4EF33-FEA9-4929-BFC2-92F58F239D52}"/>
                    </a:ext>
                  </a:extLst>
                </p14:cNvPr>
                <p14:cNvContentPartPr/>
                <p14:nvPr/>
              </p14:nvContentPartPr>
              <p14:xfrm>
                <a:off x="8301968" y="5575312"/>
                <a:ext cx="340920" cy="246960"/>
              </p14:xfrm>
            </p:contentPart>
          </mc:Choice>
          <mc:Fallback xmlns="">
            <p:pic>
              <p:nvPicPr>
                <p:cNvPr id="141" name="Ink 140">
                  <a:extLst>
                    <a:ext uri="{FF2B5EF4-FFF2-40B4-BE49-F238E27FC236}">
                      <a16:creationId xmlns:a16="http://schemas.microsoft.com/office/drawing/2014/main" id="{10C4EF33-FEA9-4929-BFC2-92F58F239D52}"/>
                    </a:ext>
                  </a:extLst>
                </p:cNvPr>
                <p:cNvPicPr/>
                <p:nvPr/>
              </p:nvPicPr>
              <p:blipFill>
                <a:blip r:embed="rId219"/>
                <a:stretch>
                  <a:fillRect/>
                </a:stretch>
              </p:blipFill>
              <p:spPr>
                <a:xfrm>
                  <a:off x="8292968" y="5566312"/>
                  <a:ext cx="35856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42" name="Ink 141">
                  <a:extLst>
                    <a:ext uri="{FF2B5EF4-FFF2-40B4-BE49-F238E27FC236}">
                      <a16:creationId xmlns:a16="http://schemas.microsoft.com/office/drawing/2014/main" id="{4AAB420D-4631-46E3-AA4B-BB30E43DECF8}"/>
                    </a:ext>
                  </a:extLst>
                </p14:cNvPr>
                <p14:cNvContentPartPr/>
                <p14:nvPr/>
              </p14:nvContentPartPr>
              <p14:xfrm>
                <a:off x="8487728" y="5899312"/>
                <a:ext cx="109800" cy="132840"/>
              </p14:xfrm>
            </p:contentPart>
          </mc:Choice>
          <mc:Fallback xmlns="">
            <p:pic>
              <p:nvPicPr>
                <p:cNvPr id="142" name="Ink 141">
                  <a:extLst>
                    <a:ext uri="{FF2B5EF4-FFF2-40B4-BE49-F238E27FC236}">
                      <a16:creationId xmlns:a16="http://schemas.microsoft.com/office/drawing/2014/main" id="{4AAB420D-4631-46E3-AA4B-BB30E43DECF8}"/>
                    </a:ext>
                  </a:extLst>
                </p:cNvPr>
                <p:cNvPicPr/>
                <p:nvPr/>
              </p:nvPicPr>
              <p:blipFill>
                <a:blip r:embed="rId221"/>
                <a:stretch>
                  <a:fillRect/>
                </a:stretch>
              </p:blipFill>
              <p:spPr>
                <a:xfrm>
                  <a:off x="8478728" y="5890312"/>
                  <a:ext cx="1274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43" name="Ink 142">
                  <a:extLst>
                    <a:ext uri="{FF2B5EF4-FFF2-40B4-BE49-F238E27FC236}">
                      <a16:creationId xmlns:a16="http://schemas.microsoft.com/office/drawing/2014/main" id="{4B125DB0-89B0-4DED-8DE2-AC0A7F2E4C6D}"/>
                    </a:ext>
                  </a:extLst>
                </p14:cNvPr>
                <p14:cNvContentPartPr/>
                <p14:nvPr/>
              </p14:nvContentPartPr>
              <p14:xfrm>
                <a:off x="8433368" y="5504752"/>
                <a:ext cx="10080" cy="28080"/>
              </p14:xfrm>
            </p:contentPart>
          </mc:Choice>
          <mc:Fallback xmlns="">
            <p:pic>
              <p:nvPicPr>
                <p:cNvPr id="143" name="Ink 142">
                  <a:extLst>
                    <a:ext uri="{FF2B5EF4-FFF2-40B4-BE49-F238E27FC236}">
                      <a16:creationId xmlns:a16="http://schemas.microsoft.com/office/drawing/2014/main" id="{4B125DB0-89B0-4DED-8DE2-AC0A7F2E4C6D}"/>
                    </a:ext>
                  </a:extLst>
                </p:cNvPr>
                <p:cNvPicPr/>
                <p:nvPr/>
              </p:nvPicPr>
              <p:blipFill>
                <a:blip r:embed="rId223"/>
                <a:stretch>
                  <a:fillRect/>
                </a:stretch>
              </p:blipFill>
              <p:spPr>
                <a:xfrm>
                  <a:off x="8424368" y="5496112"/>
                  <a:ext cx="277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45" name="Ink 144">
                  <a:extLst>
                    <a:ext uri="{FF2B5EF4-FFF2-40B4-BE49-F238E27FC236}">
                      <a16:creationId xmlns:a16="http://schemas.microsoft.com/office/drawing/2014/main" id="{DED4E5CA-A7EB-427C-A6E5-8A0D36A4BF03}"/>
                    </a:ext>
                  </a:extLst>
                </p14:cNvPr>
                <p14:cNvContentPartPr/>
                <p14:nvPr/>
              </p14:nvContentPartPr>
              <p14:xfrm>
                <a:off x="7875008" y="5575672"/>
                <a:ext cx="312120" cy="160920"/>
              </p14:xfrm>
            </p:contentPart>
          </mc:Choice>
          <mc:Fallback xmlns="">
            <p:pic>
              <p:nvPicPr>
                <p:cNvPr id="145" name="Ink 144">
                  <a:extLst>
                    <a:ext uri="{FF2B5EF4-FFF2-40B4-BE49-F238E27FC236}">
                      <a16:creationId xmlns:a16="http://schemas.microsoft.com/office/drawing/2014/main" id="{DED4E5CA-A7EB-427C-A6E5-8A0D36A4BF03}"/>
                    </a:ext>
                  </a:extLst>
                </p:cNvPr>
                <p:cNvPicPr/>
                <p:nvPr/>
              </p:nvPicPr>
              <p:blipFill>
                <a:blip r:embed="rId225"/>
                <a:stretch>
                  <a:fillRect/>
                </a:stretch>
              </p:blipFill>
              <p:spPr>
                <a:xfrm>
                  <a:off x="7866368" y="5566672"/>
                  <a:ext cx="32976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46" name="Ink 145">
                  <a:extLst>
                    <a:ext uri="{FF2B5EF4-FFF2-40B4-BE49-F238E27FC236}">
                      <a16:creationId xmlns:a16="http://schemas.microsoft.com/office/drawing/2014/main" id="{14502015-23D3-4D43-A3D5-BB2B026B886F}"/>
                    </a:ext>
                  </a:extLst>
                </p14:cNvPr>
                <p14:cNvContentPartPr/>
                <p14:nvPr/>
              </p14:nvContentPartPr>
              <p14:xfrm>
                <a:off x="7722728" y="5654512"/>
                <a:ext cx="109800" cy="153000"/>
              </p14:xfrm>
            </p:contentPart>
          </mc:Choice>
          <mc:Fallback xmlns="">
            <p:pic>
              <p:nvPicPr>
                <p:cNvPr id="146" name="Ink 145">
                  <a:extLst>
                    <a:ext uri="{FF2B5EF4-FFF2-40B4-BE49-F238E27FC236}">
                      <a16:creationId xmlns:a16="http://schemas.microsoft.com/office/drawing/2014/main" id="{14502015-23D3-4D43-A3D5-BB2B026B886F}"/>
                    </a:ext>
                  </a:extLst>
                </p:cNvPr>
                <p:cNvPicPr/>
                <p:nvPr/>
              </p:nvPicPr>
              <p:blipFill>
                <a:blip r:embed="rId227"/>
                <a:stretch>
                  <a:fillRect/>
                </a:stretch>
              </p:blipFill>
              <p:spPr>
                <a:xfrm>
                  <a:off x="7713728" y="5645512"/>
                  <a:ext cx="12744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47" name="Ink 146">
                  <a:extLst>
                    <a:ext uri="{FF2B5EF4-FFF2-40B4-BE49-F238E27FC236}">
                      <a16:creationId xmlns:a16="http://schemas.microsoft.com/office/drawing/2014/main" id="{D5E613FC-A434-456C-8A40-1DF58EAED29A}"/>
                    </a:ext>
                  </a:extLst>
                </p14:cNvPr>
                <p14:cNvContentPartPr/>
                <p14:nvPr/>
              </p14:nvContentPartPr>
              <p14:xfrm>
                <a:off x="7438328" y="5644432"/>
                <a:ext cx="256320" cy="168120"/>
              </p14:xfrm>
            </p:contentPart>
          </mc:Choice>
          <mc:Fallback xmlns="">
            <p:pic>
              <p:nvPicPr>
                <p:cNvPr id="147" name="Ink 146">
                  <a:extLst>
                    <a:ext uri="{FF2B5EF4-FFF2-40B4-BE49-F238E27FC236}">
                      <a16:creationId xmlns:a16="http://schemas.microsoft.com/office/drawing/2014/main" id="{D5E613FC-A434-456C-8A40-1DF58EAED29A}"/>
                    </a:ext>
                  </a:extLst>
                </p:cNvPr>
                <p:cNvPicPr/>
                <p:nvPr/>
              </p:nvPicPr>
              <p:blipFill>
                <a:blip r:embed="rId229"/>
                <a:stretch>
                  <a:fillRect/>
                </a:stretch>
              </p:blipFill>
              <p:spPr>
                <a:xfrm>
                  <a:off x="7429328" y="5635432"/>
                  <a:ext cx="2739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48" name="Ink 147">
                  <a:extLst>
                    <a:ext uri="{FF2B5EF4-FFF2-40B4-BE49-F238E27FC236}">
                      <a16:creationId xmlns:a16="http://schemas.microsoft.com/office/drawing/2014/main" id="{B0C9C33B-8656-4E48-A34C-952EB72C7CB8}"/>
                    </a:ext>
                  </a:extLst>
                </p14:cNvPr>
                <p14:cNvContentPartPr/>
                <p14:nvPr/>
              </p14:nvContentPartPr>
              <p14:xfrm>
                <a:off x="6863048" y="5652352"/>
                <a:ext cx="470160" cy="139680"/>
              </p14:xfrm>
            </p:contentPart>
          </mc:Choice>
          <mc:Fallback xmlns="">
            <p:pic>
              <p:nvPicPr>
                <p:cNvPr id="148" name="Ink 147">
                  <a:extLst>
                    <a:ext uri="{FF2B5EF4-FFF2-40B4-BE49-F238E27FC236}">
                      <a16:creationId xmlns:a16="http://schemas.microsoft.com/office/drawing/2014/main" id="{B0C9C33B-8656-4E48-A34C-952EB72C7CB8}"/>
                    </a:ext>
                  </a:extLst>
                </p:cNvPr>
                <p:cNvPicPr/>
                <p:nvPr/>
              </p:nvPicPr>
              <p:blipFill>
                <a:blip r:embed="rId231"/>
                <a:stretch>
                  <a:fillRect/>
                </a:stretch>
              </p:blipFill>
              <p:spPr>
                <a:xfrm>
                  <a:off x="6854048" y="5643352"/>
                  <a:ext cx="4878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49" name="Ink 148">
                  <a:extLst>
                    <a:ext uri="{FF2B5EF4-FFF2-40B4-BE49-F238E27FC236}">
                      <a16:creationId xmlns:a16="http://schemas.microsoft.com/office/drawing/2014/main" id="{8CC7D1EA-9F1A-4F9D-92F1-670E34BA055B}"/>
                    </a:ext>
                  </a:extLst>
                </p14:cNvPr>
                <p14:cNvContentPartPr/>
                <p14:nvPr/>
              </p14:nvContentPartPr>
              <p14:xfrm>
                <a:off x="7286408" y="5510512"/>
                <a:ext cx="51480" cy="124200"/>
              </p14:xfrm>
            </p:contentPart>
          </mc:Choice>
          <mc:Fallback xmlns="">
            <p:pic>
              <p:nvPicPr>
                <p:cNvPr id="149" name="Ink 148">
                  <a:extLst>
                    <a:ext uri="{FF2B5EF4-FFF2-40B4-BE49-F238E27FC236}">
                      <a16:creationId xmlns:a16="http://schemas.microsoft.com/office/drawing/2014/main" id="{8CC7D1EA-9F1A-4F9D-92F1-670E34BA055B}"/>
                    </a:ext>
                  </a:extLst>
                </p:cNvPr>
                <p:cNvPicPr/>
                <p:nvPr/>
              </p:nvPicPr>
              <p:blipFill>
                <a:blip r:embed="rId233"/>
                <a:stretch>
                  <a:fillRect/>
                </a:stretch>
              </p:blipFill>
              <p:spPr>
                <a:xfrm>
                  <a:off x="7277768" y="5501872"/>
                  <a:ext cx="69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50" name="Ink 149">
                  <a:extLst>
                    <a:ext uri="{FF2B5EF4-FFF2-40B4-BE49-F238E27FC236}">
                      <a16:creationId xmlns:a16="http://schemas.microsoft.com/office/drawing/2014/main" id="{76722749-D02F-4912-B883-39F295D32C08}"/>
                    </a:ext>
                  </a:extLst>
                </p14:cNvPr>
                <p14:cNvContentPartPr/>
                <p14:nvPr/>
              </p14:nvContentPartPr>
              <p14:xfrm>
                <a:off x="7033688" y="5750632"/>
                <a:ext cx="276840" cy="275040"/>
              </p14:xfrm>
            </p:contentPart>
          </mc:Choice>
          <mc:Fallback xmlns="">
            <p:pic>
              <p:nvPicPr>
                <p:cNvPr id="150" name="Ink 149">
                  <a:extLst>
                    <a:ext uri="{FF2B5EF4-FFF2-40B4-BE49-F238E27FC236}">
                      <a16:creationId xmlns:a16="http://schemas.microsoft.com/office/drawing/2014/main" id="{76722749-D02F-4912-B883-39F295D32C08}"/>
                    </a:ext>
                  </a:extLst>
                </p:cNvPr>
                <p:cNvPicPr/>
                <p:nvPr/>
              </p:nvPicPr>
              <p:blipFill>
                <a:blip r:embed="rId235"/>
                <a:stretch>
                  <a:fillRect/>
                </a:stretch>
              </p:blipFill>
              <p:spPr>
                <a:xfrm>
                  <a:off x="7025048" y="5741632"/>
                  <a:ext cx="294480" cy="2926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51" name="Ink 150">
                  <a:extLst>
                    <a:ext uri="{FF2B5EF4-FFF2-40B4-BE49-F238E27FC236}">
                      <a16:creationId xmlns:a16="http://schemas.microsoft.com/office/drawing/2014/main" id="{47ED2F17-19DE-4E4B-949C-CF744BD75429}"/>
                    </a:ext>
                  </a:extLst>
                </p14:cNvPr>
                <p14:cNvContentPartPr/>
                <p14:nvPr/>
              </p14:nvContentPartPr>
              <p14:xfrm>
                <a:off x="7080488" y="5150152"/>
                <a:ext cx="549000" cy="411120"/>
              </p14:xfrm>
            </p:contentPart>
          </mc:Choice>
          <mc:Fallback xmlns="">
            <p:pic>
              <p:nvPicPr>
                <p:cNvPr id="151" name="Ink 150">
                  <a:extLst>
                    <a:ext uri="{FF2B5EF4-FFF2-40B4-BE49-F238E27FC236}">
                      <a16:creationId xmlns:a16="http://schemas.microsoft.com/office/drawing/2014/main" id="{47ED2F17-19DE-4E4B-949C-CF744BD75429}"/>
                    </a:ext>
                  </a:extLst>
                </p:cNvPr>
                <p:cNvPicPr/>
                <p:nvPr/>
              </p:nvPicPr>
              <p:blipFill>
                <a:blip r:embed="rId237"/>
                <a:stretch>
                  <a:fillRect/>
                </a:stretch>
              </p:blipFill>
              <p:spPr>
                <a:xfrm>
                  <a:off x="7071488" y="5141512"/>
                  <a:ext cx="566640" cy="4287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53" name="Ink 152">
                  <a:extLst>
                    <a:ext uri="{FF2B5EF4-FFF2-40B4-BE49-F238E27FC236}">
                      <a16:creationId xmlns:a16="http://schemas.microsoft.com/office/drawing/2014/main" id="{7AEB2CCA-6824-4A97-AF2C-404ADC449BB8}"/>
                    </a:ext>
                  </a:extLst>
                </p14:cNvPr>
                <p14:cNvContentPartPr/>
                <p14:nvPr/>
              </p14:nvContentPartPr>
              <p14:xfrm>
                <a:off x="6345728" y="5542192"/>
                <a:ext cx="552600" cy="297720"/>
              </p14:xfrm>
            </p:contentPart>
          </mc:Choice>
          <mc:Fallback xmlns="">
            <p:pic>
              <p:nvPicPr>
                <p:cNvPr id="153" name="Ink 152">
                  <a:extLst>
                    <a:ext uri="{FF2B5EF4-FFF2-40B4-BE49-F238E27FC236}">
                      <a16:creationId xmlns:a16="http://schemas.microsoft.com/office/drawing/2014/main" id="{7AEB2CCA-6824-4A97-AF2C-404ADC449BB8}"/>
                    </a:ext>
                  </a:extLst>
                </p:cNvPr>
                <p:cNvPicPr/>
                <p:nvPr/>
              </p:nvPicPr>
              <p:blipFill>
                <a:blip r:embed="rId239"/>
                <a:stretch>
                  <a:fillRect/>
                </a:stretch>
              </p:blipFill>
              <p:spPr>
                <a:xfrm>
                  <a:off x="6337088" y="5533552"/>
                  <a:ext cx="570240" cy="3153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54" name="Ink 153">
                  <a:extLst>
                    <a:ext uri="{FF2B5EF4-FFF2-40B4-BE49-F238E27FC236}">
                      <a16:creationId xmlns:a16="http://schemas.microsoft.com/office/drawing/2014/main" id="{D7838820-D88C-4A3B-BC23-FBC487ADF46E}"/>
                    </a:ext>
                  </a:extLst>
                </p14:cNvPr>
                <p14:cNvContentPartPr/>
                <p14:nvPr/>
              </p14:nvContentPartPr>
              <p14:xfrm>
                <a:off x="6487928" y="5479192"/>
                <a:ext cx="51840" cy="57600"/>
              </p14:xfrm>
            </p:contentPart>
          </mc:Choice>
          <mc:Fallback xmlns="">
            <p:pic>
              <p:nvPicPr>
                <p:cNvPr id="154" name="Ink 153">
                  <a:extLst>
                    <a:ext uri="{FF2B5EF4-FFF2-40B4-BE49-F238E27FC236}">
                      <a16:creationId xmlns:a16="http://schemas.microsoft.com/office/drawing/2014/main" id="{D7838820-D88C-4A3B-BC23-FBC487ADF46E}"/>
                    </a:ext>
                  </a:extLst>
                </p:cNvPr>
                <p:cNvPicPr/>
                <p:nvPr/>
              </p:nvPicPr>
              <p:blipFill>
                <a:blip r:embed="rId241"/>
                <a:stretch>
                  <a:fillRect/>
                </a:stretch>
              </p:blipFill>
              <p:spPr>
                <a:xfrm>
                  <a:off x="6479288" y="5470552"/>
                  <a:ext cx="694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55" name="Ink 154">
                  <a:extLst>
                    <a:ext uri="{FF2B5EF4-FFF2-40B4-BE49-F238E27FC236}">
                      <a16:creationId xmlns:a16="http://schemas.microsoft.com/office/drawing/2014/main" id="{93D39BD6-EB27-41FF-8136-CE86EBC687B0}"/>
                    </a:ext>
                  </a:extLst>
                </p14:cNvPr>
                <p14:cNvContentPartPr/>
                <p14:nvPr/>
              </p14:nvContentPartPr>
              <p14:xfrm>
                <a:off x="6150968" y="5712832"/>
                <a:ext cx="167040" cy="210600"/>
              </p14:xfrm>
            </p:contentPart>
          </mc:Choice>
          <mc:Fallback xmlns="">
            <p:pic>
              <p:nvPicPr>
                <p:cNvPr id="155" name="Ink 154">
                  <a:extLst>
                    <a:ext uri="{FF2B5EF4-FFF2-40B4-BE49-F238E27FC236}">
                      <a16:creationId xmlns:a16="http://schemas.microsoft.com/office/drawing/2014/main" id="{93D39BD6-EB27-41FF-8136-CE86EBC687B0}"/>
                    </a:ext>
                  </a:extLst>
                </p:cNvPr>
                <p:cNvPicPr/>
                <p:nvPr/>
              </p:nvPicPr>
              <p:blipFill>
                <a:blip r:embed="rId243"/>
                <a:stretch>
                  <a:fillRect/>
                </a:stretch>
              </p:blipFill>
              <p:spPr>
                <a:xfrm>
                  <a:off x="6141968" y="5703832"/>
                  <a:ext cx="18468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56" name="Ink 155">
                  <a:extLst>
                    <a:ext uri="{FF2B5EF4-FFF2-40B4-BE49-F238E27FC236}">
                      <a16:creationId xmlns:a16="http://schemas.microsoft.com/office/drawing/2014/main" id="{79EFFF17-C906-4326-B2DE-A71C2CFC1D58}"/>
                    </a:ext>
                  </a:extLst>
                </p14:cNvPr>
                <p14:cNvContentPartPr/>
                <p14:nvPr/>
              </p14:nvContentPartPr>
              <p14:xfrm>
                <a:off x="5998328" y="5635792"/>
                <a:ext cx="114480" cy="167760"/>
              </p14:xfrm>
            </p:contentPart>
          </mc:Choice>
          <mc:Fallback xmlns="">
            <p:pic>
              <p:nvPicPr>
                <p:cNvPr id="156" name="Ink 155">
                  <a:extLst>
                    <a:ext uri="{FF2B5EF4-FFF2-40B4-BE49-F238E27FC236}">
                      <a16:creationId xmlns:a16="http://schemas.microsoft.com/office/drawing/2014/main" id="{79EFFF17-C906-4326-B2DE-A71C2CFC1D58}"/>
                    </a:ext>
                  </a:extLst>
                </p:cNvPr>
                <p:cNvPicPr/>
                <p:nvPr/>
              </p:nvPicPr>
              <p:blipFill>
                <a:blip r:embed="rId245"/>
                <a:stretch>
                  <a:fillRect/>
                </a:stretch>
              </p:blipFill>
              <p:spPr>
                <a:xfrm>
                  <a:off x="5989328" y="5626792"/>
                  <a:ext cx="13212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57" name="Ink 156">
                  <a:extLst>
                    <a:ext uri="{FF2B5EF4-FFF2-40B4-BE49-F238E27FC236}">
                      <a16:creationId xmlns:a16="http://schemas.microsoft.com/office/drawing/2014/main" id="{B784CA48-9E39-4C13-911D-F93E6BB4467C}"/>
                    </a:ext>
                  </a:extLst>
                </p14:cNvPr>
                <p14:cNvContentPartPr/>
                <p14:nvPr/>
              </p14:nvContentPartPr>
              <p14:xfrm>
                <a:off x="5964128" y="5549032"/>
                <a:ext cx="39600" cy="236520"/>
              </p14:xfrm>
            </p:contentPart>
          </mc:Choice>
          <mc:Fallback xmlns="">
            <p:pic>
              <p:nvPicPr>
                <p:cNvPr id="157" name="Ink 156">
                  <a:extLst>
                    <a:ext uri="{FF2B5EF4-FFF2-40B4-BE49-F238E27FC236}">
                      <a16:creationId xmlns:a16="http://schemas.microsoft.com/office/drawing/2014/main" id="{B784CA48-9E39-4C13-911D-F93E6BB4467C}"/>
                    </a:ext>
                  </a:extLst>
                </p:cNvPr>
                <p:cNvPicPr/>
                <p:nvPr/>
              </p:nvPicPr>
              <p:blipFill>
                <a:blip r:embed="rId247"/>
                <a:stretch>
                  <a:fillRect/>
                </a:stretch>
              </p:blipFill>
              <p:spPr>
                <a:xfrm>
                  <a:off x="5955128" y="5540032"/>
                  <a:ext cx="5724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8" name="Ink 157">
                  <a:extLst>
                    <a:ext uri="{FF2B5EF4-FFF2-40B4-BE49-F238E27FC236}">
                      <a16:creationId xmlns:a16="http://schemas.microsoft.com/office/drawing/2014/main" id="{A17FA6E7-4D58-40BD-8A84-CAD98765D34C}"/>
                    </a:ext>
                  </a:extLst>
                </p14:cNvPr>
                <p14:cNvContentPartPr/>
                <p14:nvPr/>
              </p14:nvContentPartPr>
              <p14:xfrm>
                <a:off x="5796008" y="5740912"/>
                <a:ext cx="124560" cy="129240"/>
              </p14:xfrm>
            </p:contentPart>
          </mc:Choice>
          <mc:Fallback xmlns="">
            <p:pic>
              <p:nvPicPr>
                <p:cNvPr id="158" name="Ink 157">
                  <a:extLst>
                    <a:ext uri="{FF2B5EF4-FFF2-40B4-BE49-F238E27FC236}">
                      <a16:creationId xmlns:a16="http://schemas.microsoft.com/office/drawing/2014/main" id="{A17FA6E7-4D58-40BD-8A84-CAD98765D34C}"/>
                    </a:ext>
                  </a:extLst>
                </p:cNvPr>
                <p:cNvPicPr/>
                <p:nvPr/>
              </p:nvPicPr>
              <p:blipFill>
                <a:blip r:embed="rId249"/>
                <a:stretch>
                  <a:fillRect/>
                </a:stretch>
              </p:blipFill>
              <p:spPr>
                <a:xfrm>
                  <a:off x="5787008" y="5732272"/>
                  <a:ext cx="1422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9" name="Ink 158">
                  <a:extLst>
                    <a:ext uri="{FF2B5EF4-FFF2-40B4-BE49-F238E27FC236}">
                      <a16:creationId xmlns:a16="http://schemas.microsoft.com/office/drawing/2014/main" id="{DB715074-9168-474F-A057-CEF3392850CD}"/>
                    </a:ext>
                  </a:extLst>
                </p14:cNvPr>
                <p14:cNvContentPartPr/>
                <p14:nvPr/>
              </p14:nvContentPartPr>
              <p14:xfrm>
                <a:off x="5561288" y="5663872"/>
                <a:ext cx="223920" cy="176400"/>
              </p14:xfrm>
            </p:contentPart>
          </mc:Choice>
          <mc:Fallback xmlns="">
            <p:pic>
              <p:nvPicPr>
                <p:cNvPr id="159" name="Ink 158">
                  <a:extLst>
                    <a:ext uri="{FF2B5EF4-FFF2-40B4-BE49-F238E27FC236}">
                      <a16:creationId xmlns:a16="http://schemas.microsoft.com/office/drawing/2014/main" id="{DB715074-9168-474F-A057-CEF3392850CD}"/>
                    </a:ext>
                  </a:extLst>
                </p:cNvPr>
                <p:cNvPicPr/>
                <p:nvPr/>
              </p:nvPicPr>
              <p:blipFill>
                <a:blip r:embed="rId251"/>
                <a:stretch>
                  <a:fillRect/>
                </a:stretch>
              </p:blipFill>
              <p:spPr>
                <a:xfrm>
                  <a:off x="5552648" y="5655232"/>
                  <a:ext cx="2415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60" name="Ink 159">
                  <a:extLst>
                    <a:ext uri="{FF2B5EF4-FFF2-40B4-BE49-F238E27FC236}">
                      <a16:creationId xmlns:a16="http://schemas.microsoft.com/office/drawing/2014/main" id="{BC9E0382-754A-4630-BA13-D973DE1B7716}"/>
                    </a:ext>
                  </a:extLst>
                </p14:cNvPr>
                <p14:cNvContentPartPr/>
                <p14:nvPr/>
              </p14:nvContentPartPr>
              <p14:xfrm>
                <a:off x="5700608" y="5497552"/>
                <a:ext cx="29880" cy="19080"/>
              </p14:xfrm>
            </p:contentPart>
          </mc:Choice>
          <mc:Fallback xmlns="">
            <p:pic>
              <p:nvPicPr>
                <p:cNvPr id="160" name="Ink 159">
                  <a:extLst>
                    <a:ext uri="{FF2B5EF4-FFF2-40B4-BE49-F238E27FC236}">
                      <a16:creationId xmlns:a16="http://schemas.microsoft.com/office/drawing/2014/main" id="{BC9E0382-754A-4630-BA13-D973DE1B7716}"/>
                    </a:ext>
                  </a:extLst>
                </p:cNvPr>
                <p:cNvPicPr/>
                <p:nvPr/>
              </p:nvPicPr>
              <p:blipFill>
                <a:blip r:embed="rId253"/>
                <a:stretch>
                  <a:fillRect/>
                </a:stretch>
              </p:blipFill>
              <p:spPr>
                <a:xfrm>
                  <a:off x="5691608" y="5488552"/>
                  <a:ext cx="47520" cy="36720"/>
                </a:xfrm>
                <a:prstGeom prst="rect">
                  <a:avLst/>
                </a:prstGeom>
              </p:spPr>
            </p:pic>
          </mc:Fallback>
        </mc:AlternateContent>
      </p:grpSp>
    </p:spTree>
    <p:extLst>
      <p:ext uri="{BB962C8B-B14F-4D97-AF65-F5344CB8AC3E}">
        <p14:creationId xmlns:p14="http://schemas.microsoft.com/office/powerpoint/2010/main" val="379126154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E0C66B4-F207-47B6-9C28-A614704F489F}"/>
              </a:ext>
            </a:extLst>
          </p:cNvPr>
          <p:cNvSpPr>
            <a:spLocks noGrp="1"/>
          </p:cNvSpPr>
          <p:nvPr>
            <p:ph type="sldNum" sz="quarter" idx="12"/>
          </p:nvPr>
        </p:nvSpPr>
        <p:spPr/>
        <p:txBody>
          <a:bodyPr/>
          <a:lstStyle/>
          <a:p>
            <a:fld id="{8AC7B609-6235-4DF7-8376-3B4225D7EDEF}" type="slidenum">
              <a:rPr lang="en-US" smtClean="0"/>
              <a:pPr/>
              <a:t>112</a:t>
            </a:fld>
            <a:endParaRPr lang="en-US" dirty="0"/>
          </a:p>
        </p:txBody>
      </p:sp>
      <p:pic>
        <p:nvPicPr>
          <p:cNvPr id="4" name="Picture 3">
            <a:extLst>
              <a:ext uri="{FF2B5EF4-FFF2-40B4-BE49-F238E27FC236}">
                <a16:creationId xmlns:a16="http://schemas.microsoft.com/office/drawing/2014/main" id="{AC6E832C-B888-4C43-8271-D1B8B2E5F701}"/>
              </a:ext>
            </a:extLst>
          </p:cNvPr>
          <p:cNvPicPr>
            <a:picLocks noChangeAspect="1"/>
          </p:cNvPicPr>
          <p:nvPr/>
        </p:nvPicPr>
        <p:blipFill>
          <a:blip r:embed="rId2"/>
          <a:stretch>
            <a:fillRect/>
          </a:stretch>
        </p:blipFill>
        <p:spPr>
          <a:xfrm>
            <a:off x="407381" y="369532"/>
            <a:ext cx="4572000" cy="2895600"/>
          </a:xfrm>
          <a:prstGeom prst="rect">
            <a:avLst/>
          </a:prstGeom>
        </p:spPr>
      </p:pic>
      <p:pic>
        <p:nvPicPr>
          <p:cNvPr id="6" name="Picture 5">
            <a:extLst>
              <a:ext uri="{FF2B5EF4-FFF2-40B4-BE49-F238E27FC236}">
                <a16:creationId xmlns:a16="http://schemas.microsoft.com/office/drawing/2014/main" id="{E46D73CC-CF08-4686-AFC2-98DEC7D5712C}"/>
              </a:ext>
            </a:extLst>
          </p:cNvPr>
          <p:cNvPicPr>
            <a:picLocks noChangeAspect="1"/>
          </p:cNvPicPr>
          <p:nvPr/>
        </p:nvPicPr>
        <p:blipFill>
          <a:blip r:embed="rId3"/>
          <a:stretch>
            <a:fillRect/>
          </a:stretch>
        </p:blipFill>
        <p:spPr>
          <a:xfrm>
            <a:off x="481809" y="3575104"/>
            <a:ext cx="4572000" cy="2895600"/>
          </a:xfrm>
          <a:prstGeom prst="rect">
            <a:avLst/>
          </a:prstGeom>
        </p:spPr>
      </p:pic>
      <p:grpSp>
        <p:nvGrpSpPr>
          <p:cNvPr id="41" name="Group 40">
            <a:extLst>
              <a:ext uri="{FF2B5EF4-FFF2-40B4-BE49-F238E27FC236}">
                <a16:creationId xmlns:a16="http://schemas.microsoft.com/office/drawing/2014/main" id="{DFE79436-6069-478A-BA15-DEFF0A85ACE9}"/>
              </a:ext>
            </a:extLst>
          </p:cNvPr>
          <p:cNvGrpSpPr/>
          <p:nvPr/>
        </p:nvGrpSpPr>
        <p:grpSpPr>
          <a:xfrm>
            <a:off x="8676728" y="602992"/>
            <a:ext cx="2902320" cy="1120320"/>
            <a:chOff x="8676728" y="602992"/>
            <a:chExt cx="2902320" cy="1120320"/>
          </a:xfrm>
        </p:grpSpPr>
        <mc:AlternateContent xmlns:mc="http://schemas.openxmlformats.org/markup-compatibility/2006" xmlns:p14="http://schemas.microsoft.com/office/powerpoint/2010/main">
          <mc:Choice Requires="p14">
            <p:contentPart p14:bwMode="auto" r:id="rId4">
              <p14:nvContentPartPr>
                <p14:cNvPr id="7" name="Ink 6">
                  <a:extLst>
                    <a:ext uri="{FF2B5EF4-FFF2-40B4-BE49-F238E27FC236}">
                      <a16:creationId xmlns:a16="http://schemas.microsoft.com/office/drawing/2014/main" id="{B599A6BF-0BE6-43F7-86E5-78D3A41FC2A5}"/>
                    </a:ext>
                  </a:extLst>
                </p14:cNvPr>
                <p14:cNvContentPartPr/>
                <p14:nvPr/>
              </p14:nvContentPartPr>
              <p14:xfrm>
                <a:off x="11378888" y="1031752"/>
                <a:ext cx="200160" cy="150480"/>
              </p14:xfrm>
            </p:contentPart>
          </mc:Choice>
          <mc:Fallback xmlns="">
            <p:pic>
              <p:nvPicPr>
                <p:cNvPr id="7" name="Ink 6">
                  <a:extLst>
                    <a:ext uri="{FF2B5EF4-FFF2-40B4-BE49-F238E27FC236}">
                      <a16:creationId xmlns:a16="http://schemas.microsoft.com/office/drawing/2014/main" id="{B599A6BF-0BE6-43F7-86E5-78D3A41FC2A5}"/>
                    </a:ext>
                  </a:extLst>
                </p:cNvPr>
                <p:cNvPicPr/>
                <p:nvPr/>
              </p:nvPicPr>
              <p:blipFill>
                <a:blip r:embed="rId5"/>
                <a:stretch>
                  <a:fillRect/>
                </a:stretch>
              </p:blipFill>
              <p:spPr>
                <a:xfrm>
                  <a:off x="11369888" y="1022752"/>
                  <a:ext cx="2178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8" name="Ink 7">
                  <a:extLst>
                    <a:ext uri="{FF2B5EF4-FFF2-40B4-BE49-F238E27FC236}">
                      <a16:creationId xmlns:a16="http://schemas.microsoft.com/office/drawing/2014/main" id="{0FD0845D-92DC-479D-BCD7-27FD6AECDF02}"/>
                    </a:ext>
                  </a:extLst>
                </p14:cNvPr>
                <p14:cNvContentPartPr/>
                <p14:nvPr/>
              </p14:nvContentPartPr>
              <p14:xfrm>
                <a:off x="11180168" y="1122832"/>
                <a:ext cx="110520" cy="111240"/>
              </p14:xfrm>
            </p:contentPart>
          </mc:Choice>
          <mc:Fallback xmlns="">
            <p:pic>
              <p:nvPicPr>
                <p:cNvPr id="8" name="Ink 7">
                  <a:extLst>
                    <a:ext uri="{FF2B5EF4-FFF2-40B4-BE49-F238E27FC236}">
                      <a16:creationId xmlns:a16="http://schemas.microsoft.com/office/drawing/2014/main" id="{0FD0845D-92DC-479D-BCD7-27FD6AECDF02}"/>
                    </a:ext>
                  </a:extLst>
                </p:cNvPr>
                <p:cNvPicPr/>
                <p:nvPr/>
              </p:nvPicPr>
              <p:blipFill>
                <a:blip r:embed="rId7"/>
                <a:stretch>
                  <a:fillRect/>
                </a:stretch>
              </p:blipFill>
              <p:spPr>
                <a:xfrm>
                  <a:off x="11171168" y="1113832"/>
                  <a:ext cx="1281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9" name="Ink 8">
                  <a:extLst>
                    <a:ext uri="{FF2B5EF4-FFF2-40B4-BE49-F238E27FC236}">
                      <a16:creationId xmlns:a16="http://schemas.microsoft.com/office/drawing/2014/main" id="{5B6C44C6-E112-435B-ABB2-63029F1FB616}"/>
                    </a:ext>
                  </a:extLst>
                </p14:cNvPr>
                <p14:cNvContentPartPr/>
                <p14:nvPr/>
              </p14:nvContentPartPr>
              <p14:xfrm>
                <a:off x="10973888" y="1067032"/>
                <a:ext cx="206640" cy="180000"/>
              </p14:xfrm>
            </p:contentPart>
          </mc:Choice>
          <mc:Fallback xmlns="">
            <p:pic>
              <p:nvPicPr>
                <p:cNvPr id="9" name="Ink 8">
                  <a:extLst>
                    <a:ext uri="{FF2B5EF4-FFF2-40B4-BE49-F238E27FC236}">
                      <a16:creationId xmlns:a16="http://schemas.microsoft.com/office/drawing/2014/main" id="{5B6C44C6-E112-435B-ABB2-63029F1FB616}"/>
                    </a:ext>
                  </a:extLst>
                </p:cNvPr>
                <p:cNvPicPr/>
                <p:nvPr/>
              </p:nvPicPr>
              <p:blipFill>
                <a:blip r:embed="rId9"/>
                <a:stretch>
                  <a:fillRect/>
                </a:stretch>
              </p:blipFill>
              <p:spPr>
                <a:xfrm>
                  <a:off x="10965248" y="1058032"/>
                  <a:ext cx="22428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0" name="Ink 9">
                  <a:extLst>
                    <a:ext uri="{FF2B5EF4-FFF2-40B4-BE49-F238E27FC236}">
                      <a16:creationId xmlns:a16="http://schemas.microsoft.com/office/drawing/2014/main" id="{3048E1F0-7119-417E-98FC-00B59DF6F4DC}"/>
                    </a:ext>
                  </a:extLst>
                </p14:cNvPr>
                <p14:cNvContentPartPr/>
                <p14:nvPr/>
              </p14:nvContentPartPr>
              <p14:xfrm>
                <a:off x="10628648" y="1072432"/>
                <a:ext cx="284760" cy="255960"/>
              </p14:xfrm>
            </p:contentPart>
          </mc:Choice>
          <mc:Fallback xmlns="">
            <p:pic>
              <p:nvPicPr>
                <p:cNvPr id="10" name="Ink 9">
                  <a:extLst>
                    <a:ext uri="{FF2B5EF4-FFF2-40B4-BE49-F238E27FC236}">
                      <a16:creationId xmlns:a16="http://schemas.microsoft.com/office/drawing/2014/main" id="{3048E1F0-7119-417E-98FC-00B59DF6F4DC}"/>
                    </a:ext>
                  </a:extLst>
                </p:cNvPr>
                <p:cNvPicPr/>
                <p:nvPr/>
              </p:nvPicPr>
              <p:blipFill>
                <a:blip r:embed="rId11"/>
                <a:stretch>
                  <a:fillRect/>
                </a:stretch>
              </p:blipFill>
              <p:spPr>
                <a:xfrm>
                  <a:off x="10619648" y="1063792"/>
                  <a:ext cx="30240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1" name="Ink 10">
                  <a:extLst>
                    <a:ext uri="{FF2B5EF4-FFF2-40B4-BE49-F238E27FC236}">
                      <a16:creationId xmlns:a16="http://schemas.microsoft.com/office/drawing/2014/main" id="{FE08AC16-BA30-46F9-B402-45EBA115DB3E}"/>
                    </a:ext>
                  </a:extLst>
                </p14:cNvPr>
                <p14:cNvContentPartPr/>
                <p14:nvPr/>
              </p14:nvContentPartPr>
              <p14:xfrm>
                <a:off x="10887488" y="919432"/>
                <a:ext cx="64080" cy="94680"/>
              </p14:xfrm>
            </p:contentPart>
          </mc:Choice>
          <mc:Fallback xmlns="">
            <p:pic>
              <p:nvPicPr>
                <p:cNvPr id="11" name="Ink 10">
                  <a:extLst>
                    <a:ext uri="{FF2B5EF4-FFF2-40B4-BE49-F238E27FC236}">
                      <a16:creationId xmlns:a16="http://schemas.microsoft.com/office/drawing/2014/main" id="{FE08AC16-BA30-46F9-B402-45EBA115DB3E}"/>
                    </a:ext>
                  </a:extLst>
                </p:cNvPr>
                <p:cNvPicPr/>
                <p:nvPr/>
              </p:nvPicPr>
              <p:blipFill>
                <a:blip r:embed="rId13"/>
                <a:stretch>
                  <a:fillRect/>
                </a:stretch>
              </p:blipFill>
              <p:spPr>
                <a:xfrm>
                  <a:off x="10878848" y="910432"/>
                  <a:ext cx="817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 name="Ink 11">
                  <a:extLst>
                    <a:ext uri="{FF2B5EF4-FFF2-40B4-BE49-F238E27FC236}">
                      <a16:creationId xmlns:a16="http://schemas.microsoft.com/office/drawing/2014/main" id="{BFFC553B-3A7B-4C61-9AE2-860765AD0AEA}"/>
                    </a:ext>
                  </a:extLst>
                </p14:cNvPr>
                <p14:cNvContentPartPr/>
                <p14:nvPr/>
              </p14:nvContentPartPr>
              <p14:xfrm>
                <a:off x="10647368" y="1319392"/>
                <a:ext cx="167040" cy="151560"/>
              </p14:xfrm>
            </p:contentPart>
          </mc:Choice>
          <mc:Fallback xmlns="">
            <p:pic>
              <p:nvPicPr>
                <p:cNvPr id="12" name="Ink 11">
                  <a:extLst>
                    <a:ext uri="{FF2B5EF4-FFF2-40B4-BE49-F238E27FC236}">
                      <a16:creationId xmlns:a16="http://schemas.microsoft.com/office/drawing/2014/main" id="{BFFC553B-3A7B-4C61-9AE2-860765AD0AEA}"/>
                    </a:ext>
                  </a:extLst>
                </p:cNvPr>
                <p:cNvPicPr/>
                <p:nvPr/>
              </p:nvPicPr>
              <p:blipFill>
                <a:blip r:embed="rId15"/>
                <a:stretch>
                  <a:fillRect/>
                </a:stretch>
              </p:blipFill>
              <p:spPr>
                <a:xfrm>
                  <a:off x="10638368" y="1310392"/>
                  <a:ext cx="18468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 name="Ink 12">
                  <a:extLst>
                    <a:ext uri="{FF2B5EF4-FFF2-40B4-BE49-F238E27FC236}">
                      <a16:creationId xmlns:a16="http://schemas.microsoft.com/office/drawing/2014/main" id="{26512A88-66A4-498B-9704-BEF451ECD5B3}"/>
                    </a:ext>
                  </a:extLst>
                </p14:cNvPr>
                <p14:cNvContentPartPr/>
                <p14:nvPr/>
              </p14:nvContentPartPr>
              <p14:xfrm>
                <a:off x="10829528" y="602992"/>
                <a:ext cx="361440" cy="349200"/>
              </p14:xfrm>
            </p:contentPart>
          </mc:Choice>
          <mc:Fallback xmlns="">
            <p:pic>
              <p:nvPicPr>
                <p:cNvPr id="13" name="Ink 12">
                  <a:extLst>
                    <a:ext uri="{FF2B5EF4-FFF2-40B4-BE49-F238E27FC236}">
                      <a16:creationId xmlns:a16="http://schemas.microsoft.com/office/drawing/2014/main" id="{26512A88-66A4-498B-9704-BEF451ECD5B3}"/>
                    </a:ext>
                  </a:extLst>
                </p:cNvPr>
                <p:cNvPicPr/>
                <p:nvPr/>
              </p:nvPicPr>
              <p:blipFill>
                <a:blip r:embed="rId17"/>
                <a:stretch>
                  <a:fillRect/>
                </a:stretch>
              </p:blipFill>
              <p:spPr>
                <a:xfrm>
                  <a:off x="10820888" y="594352"/>
                  <a:ext cx="379080" cy="36684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 name="Ink 13">
                  <a:extLst>
                    <a:ext uri="{FF2B5EF4-FFF2-40B4-BE49-F238E27FC236}">
                      <a16:creationId xmlns:a16="http://schemas.microsoft.com/office/drawing/2014/main" id="{186BB936-9A59-4B24-9476-714E2F624FCE}"/>
                    </a:ext>
                  </a:extLst>
                </p14:cNvPr>
                <p14:cNvContentPartPr/>
                <p14:nvPr/>
              </p14:nvContentPartPr>
              <p14:xfrm>
                <a:off x="9372248" y="1096552"/>
                <a:ext cx="1197000" cy="626760"/>
              </p14:xfrm>
            </p:contentPart>
          </mc:Choice>
          <mc:Fallback xmlns="">
            <p:pic>
              <p:nvPicPr>
                <p:cNvPr id="14" name="Ink 13">
                  <a:extLst>
                    <a:ext uri="{FF2B5EF4-FFF2-40B4-BE49-F238E27FC236}">
                      <a16:creationId xmlns:a16="http://schemas.microsoft.com/office/drawing/2014/main" id="{186BB936-9A59-4B24-9476-714E2F624FCE}"/>
                    </a:ext>
                  </a:extLst>
                </p:cNvPr>
                <p:cNvPicPr/>
                <p:nvPr/>
              </p:nvPicPr>
              <p:blipFill>
                <a:blip r:embed="rId19"/>
                <a:stretch>
                  <a:fillRect/>
                </a:stretch>
              </p:blipFill>
              <p:spPr>
                <a:xfrm>
                  <a:off x="9363608" y="1087552"/>
                  <a:ext cx="1214640" cy="6444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Ink 14">
                  <a:extLst>
                    <a:ext uri="{FF2B5EF4-FFF2-40B4-BE49-F238E27FC236}">
                      <a16:creationId xmlns:a16="http://schemas.microsoft.com/office/drawing/2014/main" id="{DEF9A602-E06B-4CAF-9B08-D56BBB6E8895}"/>
                    </a:ext>
                  </a:extLst>
                </p14:cNvPr>
                <p14:cNvContentPartPr/>
                <p14:nvPr/>
              </p14:nvContentPartPr>
              <p14:xfrm>
                <a:off x="10048328" y="988912"/>
                <a:ext cx="86040" cy="109800"/>
              </p14:xfrm>
            </p:contentPart>
          </mc:Choice>
          <mc:Fallback xmlns="">
            <p:pic>
              <p:nvPicPr>
                <p:cNvPr id="15" name="Ink 14">
                  <a:extLst>
                    <a:ext uri="{FF2B5EF4-FFF2-40B4-BE49-F238E27FC236}">
                      <a16:creationId xmlns:a16="http://schemas.microsoft.com/office/drawing/2014/main" id="{DEF9A602-E06B-4CAF-9B08-D56BBB6E8895}"/>
                    </a:ext>
                  </a:extLst>
                </p:cNvPr>
                <p:cNvPicPr/>
                <p:nvPr/>
              </p:nvPicPr>
              <p:blipFill>
                <a:blip r:embed="rId21"/>
                <a:stretch>
                  <a:fillRect/>
                </a:stretch>
              </p:blipFill>
              <p:spPr>
                <a:xfrm>
                  <a:off x="10039328" y="979912"/>
                  <a:ext cx="1036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6" name="Ink 15">
                  <a:extLst>
                    <a:ext uri="{FF2B5EF4-FFF2-40B4-BE49-F238E27FC236}">
                      <a16:creationId xmlns:a16="http://schemas.microsoft.com/office/drawing/2014/main" id="{EFF22AF3-1676-453B-9F21-2E02A251A9DB}"/>
                    </a:ext>
                  </a:extLst>
                </p14:cNvPr>
                <p14:cNvContentPartPr/>
                <p14:nvPr/>
              </p14:nvContentPartPr>
              <p14:xfrm>
                <a:off x="10040768" y="1166752"/>
                <a:ext cx="57240" cy="88200"/>
              </p14:xfrm>
            </p:contentPart>
          </mc:Choice>
          <mc:Fallback xmlns="">
            <p:pic>
              <p:nvPicPr>
                <p:cNvPr id="16" name="Ink 15">
                  <a:extLst>
                    <a:ext uri="{FF2B5EF4-FFF2-40B4-BE49-F238E27FC236}">
                      <a16:creationId xmlns:a16="http://schemas.microsoft.com/office/drawing/2014/main" id="{EFF22AF3-1676-453B-9F21-2E02A251A9DB}"/>
                    </a:ext>
                  </a:extLst>
                </p:cNvPr>
                <p:cNvPicPr/>
                <p:nvPr/>
              </p:nvPicPr>
              <p:blipFill>
                <a:blip r:embed="rId23"/>
                <a:stretch>
                  <a:fillRect/>
                </a:stretch>
              </p:blipFill>
              <p:spPr>
                <a:xfrm>
                  <a:off x="10031768" y="1158112"/>
                  <a:ext cx="748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7" name="Ink 16">
                  <a:extLst>
                    <a:ext uri="{FF2B5EF4-FFF2-40B4-BE49-F238E27FC236}">
                      <a16:creationId xmlns:a16="http://schemas.microsoft.com/office/drawing/2014/main" id="{3709C882-57B7-48F0-84AC-5102AEB3AB9C}"/>
                    </a:ext>
                  </a:extLst>
                </p14:cNvPr>
                <p14:cNvContentPartPr/>
                <p14:nvPr/>
              </p14:nvContentPartPr>
              <p14:xfrm>
                <a:off x="9702368" y="1040392"/>
                <a:ext cx="153720" cy="156600"/>
              </p14:xfrm>
            </p:contentPart>
          </mc:Choice>
          <mc:Fallback xmlns="">
            <p:pic>
              <p:nvPicPr>
                <p:cNvPr id="17" name="Ink 16">
                  <a:extLst>
                    <a:ext uri="{FF2B5EF4-FFF2-40B4-BE49-F238E27FC236}">
                      <a16:creationId xmlns:a16="http://schemas.microsoft.com/office/drawing/2014/main" id="{3709C882-57B7-48F0-84AC-5102AEB3AB9C}"/>
                    </a:ext>
                  </a:extLst>
                </p:cNvPr>
                <p:cNvPicPr/>
                <p:nvPr/>
              </p:nvPicPr>
              <p:blipFill>
                <a:blip r:embed="rId25"/>
                <a:stretch>
                  <a:fillRect/>
                </a:stretch>
              </p:blipFill>
              <p:spPr>
                <a:xfrm>
                  <a:off x="9693368" y="1031752"/>
                  <a:ext cx="1713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8" name="Ink 17">
                  <a:extLst>
                    <a:ext uri="{FF2B5EF4-FFF2-40B4-BE49-F238E27FC236}">
                      <a16:creationId xmlns:a16="http://schemas.microsoft.com/office/drawing/2014/main" id="{15927545-C5E9-4FE9-B876-47C03FC95B2C}"/>
                    </a:ext>
                  </a:extLst>
                </p14:cNvPr>
                <p14:cNvContentPartPr/>
                <p14:nvPr/>
              </p14:nvContentPartPr>
              <p14:xfrm>
                <a:off x="9728288" y="1246672"/>
                <a:ext cx="100080" cy="18720"/>
              </p14:xfrm>
            </p:contentPart>
          </mc:Choice>
          <mc:Fallback xmlns="">
            <p:pic>
              <p:nvPicPr>
                <p:cNvPr id="18" name="Ink 17">
                  <a:extLst>
                    <a:ext uri="{FF2B5EF4-FFF2-40B4-BE49-F238E27FC236}">
                      <a16:creationId xmlns:a16="http://schemas.microsoft.com/office/drawing/2014/main" id="{15927545-C5E9-4FE9-B876-47C03FC95B2C}"/>
                    </a:ext>
                  </a:extLst>
                </p:cNvPr>
                <p:cNvPicPr/>
                <p:nvPr/>
              </p:nvPicPr>
              <p:blipFill>
                <a:blip r:embed="rId27"/>
                <a:stretch>
                  <a:fillRect/>
                </a:stretch>
              </p:blipFill>
              <p:spPr>
                <a:xfrm>
                  <a:off x="9719288" y="1237672"/>
                  <a:ext cx="11772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Ink 19">
                  <a:extLst>
                    <a:ext uri="{FF2B5EF4-FFF2-40B4-BE49-F238E27FC236}">
                      <a16:creationId xmlns:a16="http://schemas.microsoft.com/office/drawing/2014/main" id="{E6108700-21ED-4B27-A288-7CA6D8A95759}"/>
                    </a:ext>
                  </a:extLst>
                </p14:cNvPr>
                <p14:cNvContentPartPr/>
                <p14:nvPr/>
              </p14:nvContentPartPr>
              <p14:xfrm>
                <a:off x="9524168" y="1086472"/>
                <a:ext cx="42840" cy="78840"/>
              </p14:xfrm>
            </p:contentPart>
          </mc:Choice>
          <mc:Fallback xmlns="">
            <p:pic>
              <p:nvPicPr>
                <p:cNvPr id="20" name="Ink 19">
                  <a:extLst>
                    <a:ext uri="{FF2B5EF4-FFF2-40B4-BE49-F238E27FC236}">
                      <a16:creationId xmlns:a16="http://schemas.microsoft.com/office/drawing/2014/main" id="{E6108700-21ED-4B27-A288-7CA6D8A95759}"/>
                    </a:ext>
                  </a:extLst>
                </p:cNvPr>
                <p:cNvPicPr/>
                <p:nvPr/>
              </p:nvPicPr>
              <p:blipFill>
                <a:blip r:embed="rId29"/>
                <a:stretch>
                  <a:fillRect/>
                </a:stretch>
              </p:blipFill>
              <p:spPr>
                <a:xfrm>
                  <a:off x="9515528" y="1077472"/>
                  <a:ext cx="604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2" name="Ink 21">
                  <a:extLst>
                    <a:ext uri="{FF2B5EF4-FFF2-40B4-BE49-F238E27FC236}">
                      <a16:creationId xmlns:a16="http://schemas.microsoft.com/office/drawing/2014/main" id="{63BB7145-0581-4B50-A796-9D9A23165A01}"/>
                    </a:ext>
                  </a:extLst>
                </p14:cNvPr>
                <p14:cNvContentPartPr/>
                <p14:nvPr/>
              </p14:nvContentPartPr>
              <p14:xfrm>
                <a:off x="9097208" y="973432"/>
                <a:ext cx="265320" cy="290520"/>
              </p14:xfrm>
            </p:contentPart>
          </mc:Choice>
          <mc:Fallback xmlns="">
            <p:pic>
              <p:nvPicPr>
                <p:cNvPr id="22" name="Ink 21">
                  <a:extLst>
                    <a:ext uri="{FF2B5EF4-FFF2-40B4-BE49-F238E27FC236}">
                      <a16:creationId xmlns:a16="http://schemas.microsoft.com/office/drawing/2014/main" id="{63BB7145-0581-4B50-A796-9D9A23165A01}"/>
                    </a:ext>
                  </a:extLst>
                </p:cNvPr>
                <p:cNvPicPr/>
                <p:nvPr/>
              </p:nvPicPr>
              <p:blipFill>
                <a:blip r:embed="rId31"/>
                <a:stretch>
                  <a:fillRect/>
                </a:stretch>
              </p:blipFill>
              <p:spPr>
                <a:xfrm>
                  <a:off x="9088208" y="964432"/>
                  <a:ext cx="28296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3" name="Ink 22">
                  <a:extLst>
                    <a:ext uri="{FF2B5EF4-FFF2-40B4-BE49-F238E27FC236}">
                      <a16:creationId xmlns:a16="http://schemas.microsoft.com/office/drawing/2014/main" id="{0872B873-03B4-48E4-98E5-E4391EA46307}"/>
                    </a:ext>
                  </a:extLst>
                </p14:cNvPr>
                <p14:cNvContentPartPr/>
                <p14:nvPr/>
              </p14:nvContentPartPr>
              <p14:xfrm>
                <a:off x="8971208" y="1037512"/>
                <a:ext cx="109800" cy="268560"/>
              </p14:xfrm>
            </p:contentPart>
          </mc:Choice>
          <mc:Fallback xmlns="">
            <p:pic>
              <p:nvPicPr>
                <p:cNvPr id="23" name="Ink 22">
                  <a:extLst>
                    <a:ext uri="{FF2B5EF4-FFF2-40B4-BE49-F238E27FC236}">
                      <a16:creationId xmlns:a16="http://schemas.microsoft.com/office/drawing/2014/main" id="{0872B873-03B4-48E4-98E5-E4391EA46307}"/>
                    </a:ext>
                  </a:extLst>
                </p:cNvPr>
                <p:cNvPicPr/>
                <p:nvPr/>
              </p:nvPicPr>
              <p:blipFill>
                <a:blip r:embed="rId33"/>
                <a:stretch>
                  <a:fillRect/>
                </a:stretch>
              </p:blipFill>
              <p:spPr>
                <a:xfrm>
                  <a:off x="8962568" y="1028512"/>
                  <a:ext cx="1274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5" name="Ink 24">
                  <a:extLst>
                    <a:ext uri="{FF2B5EF4-FFF2-40B4-BE49-F238E27FC236}">
                      <a16:creationId xmlns:a16="http://schemas.microsoft.com/office/drawing/2014/main" id="{42F12C6D-34A7-47F3-84F3-0DB56B23A10E}"/>
                    </a:ext>
                  </a:extLst>
                </p14:cNvPr>
                <p14:cNvContentPartPr/>
                <p14:nvPr/>
              </p14:nvContentPartPr>
              <p14:xfrm>
                <a:off x="8676728" y="1131472"/>
                <a:ext cx="141840" cy="141120"/>
              </p14:xfrm>
            </p:contentPart>
          </mc:Choice>
          <mc:Fallback xmlns="">
            <p:pic>
              <p:nvPicPr>
                <p:cNvPr id="25" name="Ink 24">
                  <a:extLst>
                    <a:ext uri="{FF2B5EF4-FFF2-40B4-BE49-F238E27FC236}">
                      <a16:creationId xmlns:a16="http://schemas.microsoft.com/office/drawing/2014/main" id="{42F12C6D-34A7-47F3-84F3-0DB56B23A10E}"/>
                    </a:ext>
                  </a:extLst>
                </p:cNvPr>
                <p:cNvPicPr/>
                <p:nvPr/>
              </p:nvPicPr>
              <p:blipFill>
                <a:blip r:embed="rId35"/>
                <a:stretch>
                  <a:fillRect/>
                </a:stretch>
              </p:blipFill>
              <p:spPr>
                <a:xfrm>
                  <a:off x="8667728" y="1122832"/>
                  <a:ext cx="159480" cy="158760"/>
                </a:xfrm>
                <a:prstGeom prst="rect">
                  <a:avLst/>
                </a:prstGeom>
              </p:spPr>
            </p:pic>
          </mc:Fallback>
        </mc:AlternateContent>
      </p:grpSp>
      <p:grpSp>
        <p:nvGrpSpPr>
          <p:cNvPr id="40" name="Group 39">
            <a:extLst>
              <a:ext uri="{FF2B5EF4-FFF2-40B4-BE49-F238E27FC236}">
                <a16:creationId xmlns:a16="http://schemas.microsoft.com/office/drawing/2014/main" id="{B4E2C021-E25B-4958-8A02-1862928DA096}"/>
              </a:ext>
            </a:extLst>
          </p:cNvPr>
          <p:cNvGrpSpPr/>
          <p:nvPr/>
        </p:nvGrpSpPr>
        <p:grpSpPr>
          <a:xfrm>
            <a:off x="8150048" y="949672"/>
            <a:ext cx="280080" cy="484920"/>
            <a:chOff x="8150048" y="949672"/>
            <a:chExt cx="280080" cy="484920"/>
          </a:xfrm>
        </p:grpSpPr>
        <mc:AlternateContent xmlns:mc="http://schemas.openxmlformats.org/markup-compatibility/2006" xmlns:p14="http://schemas.microsoft.com/office/powerpoint/2010/main">
          <mc:Choice Requires="p14">
            <p:contentPart p14:bwMode="auto" r:id="rId36">
              <p14:nvContentPartPr>
                <p14:cNvPr id="26" name="Ink 25">
                  <a:extLst>
                    <a:ext uri="{FF2B5EF4-FFF2-40B4-BE49-F238E27FC236}">
                      <a16:creationId xmlns:a16="http://schemas.microsoft.com/office/drawing/2014/main" id="{B10C7B55-138D-40D1-BF08-54E620F74A36}"/>
                    </a:ext>
                  </a:extLst>
                </p14:cNvPr>
                <p14:cNvContentPartPr/>
                <p14:nvPr/>
              </p14:nvContentPartPr>
              <p14:xfrm>
                <a:off x="8150048" y="967312"/>
                <a:ext cx="277560" cy="467280"/>
              </p14:xfrm>
            </p:contentPart>
          </mc:Choice>
          <mc:Fallback xmlns="">
            <p:pic>
              <p:nvPicPr>
                <p:cNvPr id="26" name="Ink 25">
                  <a:extLst>
                    <a:ext uri="{FF2B5EF4-FFF2-40B4-BE49-F238E27FC236}">
                      <a16:creationId xmlns:a16="http://schemas.microsoft.com/office/drawing/2014/main" id="{B10C7B55-138D-40D1-BF08-54E620F74A36}"/>
                    </a:ext>
                  </a:extLst>
                </p:cNvPr>
                <p:cNvPicPr/>
                <p:nvPr/>
              </p:nvPicPr>
              <p:blipFill>
                <a:blip r:embed="rId37"/>
                <a:stretch>
                  <a:fillRect/>
                </a:stretch>
              </p:blipFill>
              <p:spPr>
                <a:xfrm>
                  <a:off x="8141048" y="958312"/>
                  <a:ext cx="295200" cy="4849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7" name="Ink 26">
                  <a:extLst>
                    <a:ext uri="{FF2B5EF4-FFF2-40B4-BE49-F238E27FC236}">
                      <a16:creationId xmlns:a16="http://schemas.microsoft.com/office/drawing/2014/main" id="{9C10E478-8600-42A4-A5A5-3D1FB3DE2FC8}"/>
                    </a:ext>
                  </a:extLst>
                </p14:cNvPr>
                <p14:cNvContentPartPr/>
                <p14:nvPr/>
              </p14:nvContentPartPr>
              <p14:xfrm>
                <a:off x="8372888" y="1284112"/>
                <a:ext cx="57240" cy="110880"/>
              </p14:xfrm>
            </p:contentPart>
          </mc:Choice>
          <mc:Fallback xmlns="">
            <p:pic>
              <p:nvPicPr>
                <p:cNvPr id="27" name="Ink 26">
                  <a:extLst>
                    <a:ext uri="{FF2B5EF4-FFF2-40B4-BE49-F238E27FC236}">
                      <a16:creationId xmlns:a16="http://schemas.microsoft.com/office/drawing/2014/main" id="{9C10E478-8600-42A4-A5A5-3D1FB3DE2FC8}"/>
                    </a:ext>
                  </a:extLst>
                </p:cNvPr>
                <p:cNvPicPr/>
                <p:nvPr/>
              </p:nvPicPr>
              <p:blipFill>
                <a:blip r:embed="rId39"/>
                <a:stretch>
                  <a:fillRect/>
                </a:stretch>
              </p:blipFill>
              <p:spPr>
                <a:xfrm>
                  <a:off x="8364248" y="1275112"/>
                  <a:ext cx="748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8" name="Ink 27">
                  <a:extLst>
                    <a:ext uri="{FF2B5EF4-FFF2-40B4-BE49-F238E27FC236}">
                      <a16:creationId xmlns:a16="http://schemas.microsoft.com/office/drawing/2014/main" id="{CD3140BD-077F-4BB4-9197-566B2914ADE0}"/>
                    </a:ext>
                  </a:extLst>
                </p14:cNvPr>
                <p14:cNvContentPartPr/>
                <p14:nvPr/>
              </p14:nvContentPartPr>
              <p14:xfrm>
                <a:off x="8236088" y="949672"/>
                <a:ext cx="10440" cy="80640"/>
              </p14:xfrm>
            </p:contentPart>
          </mc:Choice>
          <mc:Fallback xmlns="">
            <p:pic>
              <p:nvPicPr>
                <p:cNvPr id="28" name="Ink 27">
                  <a:extLst>
                    <a:ext uri="{FF2B5EF4-FFF2-40B4-BE49-F238E27FC236}">
                      <a16:creationId xmlns:a16="http://schemas.microsoft.com/office/drawing/2014/main" id="{CD3140BD-077F-4BB4-9197-566B2914ADE0}"/>
                    </a:ext>
                  </a:extLst>
                </p:cNvPr>
                <p:cNvPicPr/>
                <p:nvPr/>
              </p:nvPicPr>
              <p:blipFill>
                <a:blip r:embed="rId41"/>
                <a:stretch>
                  <a:fillRect/>
                </a:stretch>
              </p:blipFill>
              <p:spPr>
                <a:xfrm>
                  <a:off x="8227088" y="940672"/>
                  <a:ext cx="280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9" name="Ink 28">
                  <a:extLst>
                    <a:ext uri="{FF2B5EF4-FFF2-40B4-BE49-F238E27FC236}">
                      <a16:creationId xmlns:a16="http://schemas.microsoft.com/office/drawing/2014/main" id="{41340FF4-4AD6-4037-A634-00EF8575EE53}"/>
                    </a:ext>
                  </a:extLst>
                </p14:cNvPr>
                <p14:cNvContentPartPr/>
                <p14:nvPr/>
              </p14:nvContentPartPr>
              <p14:xfrm>
                <a:off x="8281448" y="1347112"/>
                <a:ext cx="4680" cy="18000"/>
              </p14:xfrm>
            </p:contentPart>
          </mc:Choice>
          <mc:Fallback xmlns="">
            <p:pic>
              <p:nvPicPr>
                <p:cNvPr id="29" name="Ink 28">
                  <a:extLst>
                    <a:ext uri="{FF2B5EF4-FFF2-40B4-BE49-F238E27FC236}">
                      <a16:creationId xmlns:a16="http://schemas.microsoft.com/office/drawing/2014/main" id="{41340FF4-4AD6-4037-A634-00EF8575EE53}"/>
                    </a:ext>
                  </a:extLst>
                </p:cNvPr>
                <p:cNvPicPr/>
                <p:nvPr/>
              </p:nvPicPr>
              <p:blipFill>
                <a:blip r:embed="rId43"/>
                <a:stretch>
                  <a:fillRect/>
                </a:stretch>
              </p:blipFill>
              <p:spPr>
                <a:xfrm>
                  <a:off x="8272448" y="1338112"/>
                  <a:ext cx="22320" cy="35640"/>
                </a:xfrm>
                <a:prstGeom prst="rect">
                  <a:avLst/>
                </a:prstGeom>
              </p:spPr>
            </p:pic>
          </mc:Fallback>
        </mc:AlternateContent>
      </p:grpSp>
      <p:grpSp>
        <p:nvGrpSpPr>
          <p:cNvPr id="39" name="Group 38">
            <a:extLst>
              <a:ext uri="{FF2B5EF4-FFF2-40B4-BE49-F238E27FC236}">
                <a16:creationId xmlns:a16="http://schemas.microsoft.com/office/drawing/2014/main" id="{FE5A457A-4A26-4463-9EC2-04B63FE4A4BD}"/>
              </a:ext>
            </a:extLst>
          </p:cNvPr>
          <p:cNvGrpSpPr/>
          <p:nvPr/>
        </p:nvGrpSpPr>
        <p:grpSpPr>
          <a:xfrm>
            <a:off x="6119648" y="1109152"/>
            <a:ext cx="1637280" cy="373320"/>
            <a:chOff x="6119648" y="1109152"/>
            <a:chExt cx="1637280" cy="373320"/>
          </a:xfrm>
        </p:grpSpPr>
        <mc:AlternateContent xmlns:mc="http://schemas.openxmlformats.org/markup-compatibility/2006" xmlns:p14="http://schemas.microsoft.com/office/powerpoint/2010/main">
          <mc:Choice Requires="p14">
            <p:contentPart p14:bwMode="auto" r:id="rId44">
              <p14:nvContentPartPr>
                <p14:cNvPr id="30" name="Ink 29">
                  <a:extLst>
                    <a:ext uri="{FF2B5EF4-FFF2-40B4-BE49-F238E27FC236}">
                      <a16:creationId xmlns:a16="http://schemas.microsoft.com/office/drawing/2014/main" id="{972CB4C1-1FD3-43F9-AD5F-F69572E19E53}"/>
                    </a:ext>
                  </a:extLst>
                </p14:cNvPr>
                <p14:cNvContentPartPr/>
                <p14:nvPr/>
              </p14:nvContentPartPr>
              <p14:xfrm>
                <a:off x="7211168" y="1109152"/>
                <a:ext cx="545760" cy="297000"/>
              </p14:xfrm>
            </p:contentPart>
          </mc:Choice>
          <mc:Fallback xmlns="">
            <p:pic>
              <p:nvPicPr>
                <p:cNvPr id="30" name="Ink 29">
                  <a:extLst>
                    <a:ext uri="{FF2B5EF4-FFF2-40B4-BE49-F238E27FC236}">
                      <a16:creationId xmlns:a16="http://schemas.microsoft.com/office/drawing/2014/main" id="{972CB4C1-1FD3-43F9-AD5F-F69572E19E53}"/>
                    </a:ext>
                  </a:extLst>
                </p:cNvPr>
                <p:cNvPicPr/>
                <p:nvPr/>
              </p:nvPicPr>
              <p:blipFill>
                <a:blip r:embed="rId45"/>
                <a:stretch>
                  <a:fillRect/>
                </a:stretch>
              </p:blipFill>
              <p:spPr>
                <a:xfrm>
                  <a:off x="7202528" y="1100152"/>
                  <a:ext cx="563400" cy="3146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1" name="Ink 30">
                  <a:extLst>
                    <a:ext uri="{FF2B5EF4-FFF2-40B4-BE49-F238E27FC236}">
                      <a16:creationId xmlns:a16="http://schemas.microsoft.com/office/drawing/2014/main" id="{3A20CEE7-2281-4939-9CB2-5EB74BA652EE}"/>
                    </a:ext>
                  </a:extLst>
                </p14:cNvPr>
                <p14:cNvContentPartPr/>
                <p14:nvPr/>
              </p14:nvContentPartPr>
              <p14:xfrm>
                <a:off x="7331768" y="1117072"/>
                <a:ext cx="11520" cy="12240"/>
              </p14:xfrm>
            </p:contentPart>
          </mc:Choice>
          <mc:Fallback xmlns="">
            <p:pic>
              <p:nvPicPr>
                <p:cNvPr id="31" name="Ink 30">
                  <a:extLst>
                    <a:ext uri="{FF2B5EF4-FFF2-40B4-BE49-F238E27FC236}">
                      <a16:creationId xmlns:a16="http://schemas.microsoft.com/office/drawing/2014/main" id="{3A20CEE7-2281-4939-9CB2-5EB74BA652EE}"/>
                    </a:ext>
                  </a:extLst>
                </p:cNvPr>
                <p:cNvPicPr/>
                <p:nvPr/>
              </p:nvPicPr>
              <p:blipFill>
                <a:blip r:embed="rId47"/>
                <a:stretch>
                  <a:fillRect/>
                </a:stretch>
              </p:blipFill>
              <p:spPr>
                <a:xfrm>
                  <a:off x="7323128" y="1108432"/>
                  <a:ext cx="291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2" name="Ink 31">
                  <a:extLst>
                    <a:ext uri="{FF2B5EF4-FFF2-40B4-BE49-F238E27FC236}">
                      <a16:creationId xmlns:a16="http://schemas.microsoft.com/office/drawing/2014/main" id="{C3588BBD-0FE9-4B1B-88A0-030876E41887}"/>
                    </a:ext>
                  </a:extLst>
                </p14:cNvPr>
                <p14:cNvContentPartPr/>
                <p14:nvPr/>
              </p14:nvContentPartPr>
              <p14:xfrm>
                <a:off x="7031888" y="1299952"/>
                <a:ext cx="170640" cy="182520"/>
              </p14:xfrm>
            </p:contentPart>
          </mc:Choice>
          <mc:Fallback xmlns="">
            <p:pic>
              <p:nvPicPr>
                <p:cNvPr id="32" name="Ink 31">
                  <a:extLst>
                    <a:ext uri="{FF2B5EF4-FFF2-40B4-BE49-F238E27FC236}">
                      <a16:creationId xmlns:a16="http://schemas.microsoft.com/office/drawing/2014/main" id="{C3588BBD-0FE9-4B1B-88A0-030876E41887}"/>
                    </a:ext>
                  </a:extLst>
                </p:cNvPr>
                <p:cNvPicPr/>
                <p:nvPr/>
              </p:nvPicPr>
              <p:blipFill>
                <a:blip r:embed="rId49"/>
                <a:stretch>
                  <a:fillRect/>
                </a:stretch>
              </p:blipFill>
              <p:spPr>
                <a:xfrm>
                  <a:off x="7023248" y="1290952"/>
                  <a:ext cx="1882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3" name="Ink 32">
                  <a:extLst>
                    <a:ext uri="{FF2B5EF4-FFF2-40B4-BE49-F238E27FC236}">
                      <a16:creationId xmlns:a16="http://schemas.microsoft.com/office/drawing/2014/main" id="{7CAE81FD-90F5-4DE4-BFB0-B91CFF419801}"/>
                    </a:ext>
                  </a:extLst>
                </p14:cNvPr>
                <p14:cNvContentPartPr/>
                <p14:nvPr/>
              </p14:nvContentPartPr>
              <p14:xfrm>
                <a:off x="6659288" y="1208152"/>
                <a:ext cx="156960" cy="182520"/>
              </p14:xfrm>
            </p:contentPart>
          </mc:Choice>
          <mc:Fallback xmlns="">
            <p:pic>
              <p:nvPicPr>
                <p:cNvPr id="33" name="Ink 32">
                  <a:extLst>
                    <a:ext uri="{FF2B5EF4-FFF2-40B4-BE49-F238E27FC236}">
                      <a16:creationId xmlns:a16="http://schemas.microsoft.com/office/drawing/2014/main" id="{7CAE81FD-90F5-4DE4-BFB0-B91CFF419801}"/>
                    </a:ext>
                  </a:extLst>
                </p:cNvPr>
                <p:cNvPicPr/>
                <p:nvPr/>
              </p:nvPicPr>
              <p:blipFill>
                <a:blip r:embed="rId51"/>
                <a:stretch>
                  <a:fillRect/>
                </a:stretch>
              </p:blipFill>
              <p:spPr>
                <a:xfrm>
                  <a:off x="6650288" y="1199152"/>
                  <a:ext cx="1746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4" name="Ink 33">
                  <a:extLst>
                    <a:ext uri="{FF2B5EF4-FFF2-40B4-BE49-F238E27FC236}">
                      <a16:creationId xmlns:a16="http://schemas.microsoft.com/office/drawing/2014/main" id="{23E0D42D-10F2-45B3-9B05-691F36D3EC78}"/>
                    </a:ext>
                  </a:extLst>
                </p14:cNvPr>
                <p14:cNvContentPartPr/>
                <p14:nvPr/>
              </p14:nvContentPartPr>
              <p14:xfrm>
                <a:off x="6564608" y="1162432"/>
                <a:ext cx="64440" cy="228240"/>
              </p14:xfrm>
            </p:contentPart>
          </mc:Choice>
          <mc:Fallback xmlns="">
            <p:pic>
              <p:nvPicPr>
                <p:cNvPr id="34" name="Ink 33">
                  <a:extLst>
                    <a:ext uri="{FF2B5EF4-FFF2-40B4-BE49-F238E27FC236}">
                      <a16:creationId xmlns:a16="http://schemas.microsoft.com/office/drawing/2014/main" id="{23E0D42D-10F2-45B3-9B05-691F36D3EC78}"/>
                    </a:ext>
                  </a:extLst>
                </p:cNvPr>
                <p:cNvPicPr/>
                <p:nvPr/>
              </p:nvPicPr>
              <p:blipFill>
                <a:blip r:embed="rId53"/>
                <a:stretch>
                  <a:fillRect/>
                </a:stretch>
              </p:blipFill>
              <p:spPr>
                <a:xfrm>
                  <a:off x="6555608" y="1153432"/>
                  <a:ext cx="8208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5" name="Ink 34">
                  <a:extLst>
                    <a:ext uri="{FF2B5EF4-FFF2-40B4-BE49-F238E27FC236}">
                      <a16:creationId xmlns:a16="http://schemas.microsoft.com/office/drawing/2014/main" id="{EA122EE6-5BE4-450E-9048-62D9BC2457AE}"/>
                    </a:ext>
                  </a:extLst>
                </p14:cNvPr>
                <p14:cNvContentPartPr/>
                <p14:nvPr/>
              </p14:nvContentPartPr>
              <p14:xfrm>
                <a:off x="6422408" y="1295632"/>
                <a:ext cx="104400" cy="131040"/>
              </p14:xfrm>
            </p:contentPart>
          </mc:Choice>
          <mc:Fallback xmlns="">
            <p:pic>
              <p:nvPicPr>
                <p:cNvPr id="35" name="Ink 34">
                  <a:extLst>
                    <a:ext uri="{FF2B5EF4-FFF2-40B4-BE49-F238E27FC236}">
                      <a16:creationId xmlns:a16="http://schemas.microsoft.com/office/drawing/2014/main" id="{EA122EE6-5BE4-450E-9048-62D9BC2457AE}"/>
                    </a:ext>
                  </a:extLst>
                </p:cNvPr>
                <p:cNvPicPr/>
                <p:nvPr/>
              </p:nvPicPr>
              <p:blipFill>
                <a:blip r:embed="rId55"/>
                <a:stretch>
                  <a:fillRect/>
                </a:stretch>
              </p:blipFill>
              <p:spPr>
                <a:xfrm>
                  <a:off x="6413768" y="1286632"/>
                  <a:ext cx="1220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6" name="Ink 35">
                  <a:extLst>
                    <a:ext uri="{FF2B5EF4-FFF2-40B4-BE49-F238E27FC236}">
                      <a16:creationId xmlns:a16="http://schemas.microsoft.com/office/drawing/2014/main" id="{A46ADECB-6195-4B69-AA23-2D184C8EFBE9}"/>
                    </a:ext>
                  </a:extLst>
                </p14:cNvPr>
                <p14:cNvContentPartPr/>
                <p14:nvPr/>
              </p14:nvContentPartPr>
              <p14:xfrm>
                <a:off x="6119648" y="1301752"/>
                <a:ext cx="216720" cy="140400"/>
              </p14:xfrm>
            </p:contentPart>
          </mc:Choice>
          <mc:Fallback xmlns="">
            <p:pic>
              <p:nvPicPr>
                <p:cNvPr id="36" name="Ink 35">
                  <a:extLst>
                    <a:ext uri="{FF2B5EF4-FFF2-40B4-BE49-F238E27FC236}">
                      <a16:creationId xmlns:a16="http://schemas.microsoft.com/office/drawing/2014/main" id="{A46ADECB-6195-4B69-AA23-2D184C8EFBE9}"/>
                    </a:ext>
                  </a:extLst>
                </p:cNvPr>
                <p:cNvPicPr/>
                <p:nvPr/>
              </p:nvPicPr>
              <p:blipFill>
                <a:blip r:embed="rId57"/>
                <a:stretch>
                  <a:fillRect/>
                </a:stretch>
              </p:blipFill>
              <p:spPr>
                <a:xfrm>
                  <a:off x="6110648" y="1293112"/>
                  <a:ext cx="2343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7" name="Ink 36">
                  <a:extLst>
                    <a:ext uri="{FF2B5EF4-FFF2-40B4-BE49-F238E27FC236}">
                      <a16:creationId xmlns:a16="http://schemas.microsoft.com/office/drawing/2014/main" id="{07C528D7-2FC3-4B9D-99A5-255B732754BB}"/>
                    </a:ext>
                  </a:extLst>
                </p14:cNvPr>
                <p14:cNvContentPartPr/>
                <p14:nvPr/>
              </p14:nvContentPartPr>
              <p14:xfrm>
                <a:off x="6279488" y="1124992"/>
                <a:ext cx="27000" cy="22680"/>
              </p14:xfrm>
            </p:contentPart>
          </mc:Choice>
          <mc:Fallback xmlns="">
            <p:pic>
              <p:nvPicPr>
                <p:cNvPr id="37" name="Ink 36">
                  <a:extLst>
                    <a:ext uri="{FF2B5EF4-FFF2-40B4-BE49-F238E27FC236}">
                      <a16:creationId xmlns:a16="http://schemas.microsoft.com/office/drawing/2014/main" id="{07C528D7-2FC3-4B9D-99A5-255B732754BB}"/>
                    </a:ext>
                  </a:extLst>
                </p:cNvPr>
                <p:cNvPicPr/>
                <p:nvPr/>
              </p:nvPicPr>
              <p:blipFill>
                <a:blip r:embed="rId59"/>
                <a:stretch>
                  <a:fillRect/>
                </a:stretch>
              </p:blipFill>
              <p:spPr>
                <a:xfrm>
                  <a:off x="6270848" y="1116352"/>
                  <a:ext cx="44640" cy="40320"/>
                </a:xfrm>
                <a:prstGeom prst="rect">
                  <a:avLst/>
                </a:prstGeom>
              </p:spPr>
            </p:pic>
          </mc:Fallback>
        </mc:AlternateContent>
      </p:grpSp>
      <p:grpSp>
        <p:nvGrpSpPr>
          <p:cNvPr id="52" name="Group 51">
            <a:extLst>
              <a:ext uri="{FF2B5EF4-FFF2-40B4-BE49-F238E27FC236}">
                <a16:creationId xmlns:a16="http://schemas.microsoft.com/office/drawing/2014/main" id="{06C53BCC-0D5D-4E45-BE7A-A3F05A758D7F}"/>
              </a:ext>
            </a:extLst>
          </p:cNvPr>
          <p:cNvGrpSpPr/>
          <p:nvPr/>
        </p:nvGrpSpPr>
        <p:grpSpPr>
          <a:xfrm>
            <a:off x="11025728" y="4624552"/>
            <a:ext cx="180000" cy="347760"/>
            <a:chOff x="11025728" y="4624552"/>
            <a:chExt cx="180000" cy="347760"/>
          </a:xfrm>
        </p:grpSpPr>
        <mc:AlternateContent xmlns:mc="http://schemas.openxmlformats.org/markup-compatibility/2006" xmlns:p14="http://schemas.microsoft.com/office/powerpoint/2010/main">
          <mc:Choice Requires="p14">
            <p:contentPart p14:bwMode="auto" r:id="rId60">
              <p14:nvContentPartPr>
                <p14:cNvPr id="42" name="Ink 41">
                  <a:extLst>
                    <a:ext uri="{FF2B5EF4-FFF2-40B4-BE49-F238E27FC236}">
                      <a16:creationId xmlns:a16="http://schemas.microsoft.com/office/drawing/2014/main" id="{77B3DDAF-F0FC-48BE-A8F8-2BB6A678F16D}"/>
                    </a:ext>
                  </a:extLst>
                </p14:cNvPr>
                <p14:cNvContentPartPr/>
                <p14:nvPr/>
              </p14:nvContentPartPr>
              <p14:xfrm>
                <a:off x="11025728" y="4751632"/>
                <a:ext cx="77040" cy="220680"/>
              </p14:xfrm>
            </p:contentPart>
          </mc:Choice>
          <mc:Fallback xmlns="">
            <p:pic>
              <p:nvPicPr>
                <p:cNvPr id="42" name="Ink 41">
                  <a:extLst>
                    <a:ext uri="{FF2B5EF4-FFF2-40B4-BE49-F238E27FC236}">
                      <a16:creationId xmlns:a16="http://schemas.microsoft.com/office/drawing/2014/main" id="{77B3DDAF-F0FC-48BE-A8F8-2BB6A678F16D}"/>
                    </a:ext>
                  </a:extLst>
                </p:cNvPr>
                <p:cNvPicPr/>
                <p:nvPr/>
              </p:nvPicPr>
              <p:blipFill>
                <a:blip r:embed="rId61"/>
                <a:stretch>
                  <a:fillRect/>
                </a:stretch>
              </p:blipFill>
              <p:spPr>
                <a:xfrm>
                  <a:off x="11017088" y="4742632"/>
                  <a:ext cx="9468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3" name="Ink 42">
                  <a:extLst>
                    <a:ext uri="{FF2B5EF4-FFF2-40B4-BE49-F238E27FC236}">
                      <a16:creationId xmlns:a16="http://schemas.microsoft.com/office/drawing/2014/main" id="{066A4BFE-1555-48AE-80C1-3A07940E3C0A}"/>
                    </a:ext>
                  </a:extLst>
                </p14:cNvPr>
                <p14:cNvContentPartPr/>
                <p14:nvPr/>
              </p14:nvContentPartPr>
              <p14:xfrm>
                <a:off x="11127248" y="4624552"/>
                <a:ext cx="78480" cy="48600"/>
              </p14:xfrm>
            </p:contentPart>
          </mc:Choice>
          <mc:Fallback xmlns="">
            <p:pic>
              <p:nvPicPr>
                <p:cNvPr id="43" name="Ink 42">
                  <a:extLst>
                    <a:ext uri="{FF2B5EF4-FFF2-40B4-BE49-F238E27FC236}">
                      <a16:creationId xmlns:a16="http://schemas.microsoft.com/office/drawing/2014/main" id="{066A4BFE-1555-48AE-80C1-3A07940E3C0A}"/>
                    </a:ext>
                  </a:extLst>
                </p:cNvPr>
                <p:cNvPicPr/>
                <p:nvPr/>
              </p:nvPicPr>
              <p:blipFill>
                <a:blip r:embed="rId63"/>
                <a:stretch>
                  <a:fillRect/>
                </a:stretch>
              </p:blipFill>
              <p:spPr>
                <a:xfrm>
                  <a:off x="11118248" y="4615912"/>
                  <a:ext cx="96120" cy="66240"/>
                </a:xfrm>
                <a:prstGeom prst="rect">
                  <a:avLst/>
                </a:prstGeom>
              </p:spPr>
            </p:pic>
          </mc:Fallback>
        </mc:AlternateContent>
      </p:grpSp>
      <p:grpSp>
        <p:nvGrpSpPr>
          <p:cNvPr id="59" name="Group 58">
            <a:extLst>
              <a:ext uri="{FF2B5EF4-FFF2-40B4-BE49-F238E27FC236}">
                <a16:creationId xmlns:a16="http://schemas.microsoft.com/office/drawing/2014/main" id="{FA9CE6CA-BFA8-4EE5-A51B-D4FDEFB6DBFA}"/>
              </a:ext>
            </a:extLst>
          </p:cNvPr>
          <p:cNvGrpSpPr/>
          <p:nvPr/>
        </p:nvGrpSpPr>
        <p:grpSpPr>
          <a:xfrm>
            <a:off x="8172728" y="4248352"/>
            <a:ext cx="2545560" cy="1043640"/>
            <a:chOff x="8172728" y="4248352"/>
            <a:chExt cx="2545560" cy="1043640"/>
          </a:xfrm>
        </p:grpSpPr>
        <mc:AlternateContent xmlns:mc="http://schemas.openxmlformats.org/markup-compatibility/2006" xmlns:p14="http://schemas.microsoft.com/office/powerpoint/2010/main">
          <mc:Choice Requires="p14">
            <p:contentPart p14:bwMode="auto" r:id="rId64">
              <p14:nvContentPartPr>
                <p14:cNvPr id="49" name="Ink 48">
                  <a:extLst>
                    <a:ext uri="{FF2B5EF4-FFF2-40B4-BE49-F238E27FC236}">
                      <a16:creationId xmlns:a16="http://schemas.microsoft.com/office/drawing/2014/main" id="{F9DA38A5-8D0D-445A-B122-6940C1E6BD74}"/>
                    </a:ext>
                  </a:extLst>
                </p14:cNvPr>
                <p14:cNvContentPartPr/>
                <p14:nvPr/>
              </p14:nvContentPartPr>
              <p14:xfrm>
                <a:off x="9675368" y="5157712"/>
                <a:ext cx="180360" cy="134280"/>
              </p14:xfrm>
            </p:contentPart>
          </mc:Choice>
          <mc:Fallback xmlns="">
            <p:pic>
              <p:nvPicPr>
                <p:cNvPr id="49" name="Ink 48">
                  <a:extLst>
                    <a:ext uri="{FF2B5EF4-FFF2-40B4-BE49-F238E27FC236}">
                      <a16:creationId xmlns:a16="http://schemas.microsoft.com/office/drawing/2014/main" id="{F9DA38A5-8D0D-445A-B122-6940C1E6BD74}"/>
                    </a:ext>
                  </a:extLst>
                </p:cNvPr>
                <p:cNvPicPr/>
                <p:nvPr/>
              </p:nvPicPr>
              <p:blipFill>
                <a:blip r:embed="rId65"/>
                <a:stretch>
                  <a:fillRect/>
                </a:stretch>
              </p:blipFill>
              <p:spPr>
                <a:xfrm>
                  <a:off x="9666368" y="5149072"/>
                  <a:ext cx="1980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4" name="Ink 43">
                  <a:extLst>
                    <a:ext uri="{FF2B5EF4-FFF2-40B4-BE49-F238E27FC236}">
                      <a16:creationId xmlns:a16="http://schemas.microsoft.com/office/drawing/2014/main" id="{F26565A1-28FB-4BEE-96D0-B6DCCBA145ED}"/>
                    </a:ext>
                  </a:extLst>
                </p14:cNvPr>
                <p14:cNvContentPartPr/>
                <p14:nvPr/>
              </p14:nvContentPartPr>
              <p14:xfrm>
                <a:off x="10501208" y="4847032"/>
                <a:ext cx="217080" cy="105480"/>
              </p14:xfrm>
            </p:contentPart>
          </mc:Choice>
          <mc:Fallback xmlns="">
            <p:pic>
              <p:nvPicPr>
                <p:cNvPr id="44" name="Ink 43">
                  <a:extLst>
                    <a:ext uri="{FF2B5EF4-FFF2-40B4-BE49-F238E27FC236}">
                      <a16:creationId xmlns:a16="http://schemas.microsoft.com/office/drawing/2014/main" id="{F26565A1-28FB-4BEE-96D0-B6DCCBA145ED}"/>
                    </a:ext>
                  </a:extLst>
                </p:cNvPr>
                <p:cNvPicPr/>
                <p:nvPr/>
              </p:nvPicPr>
              <p:blipFill>
                <a:blip r:embed="rId67"/>
                <a:stretch>
                  <a:fillRect/>
                </a:stretch>
              </p:blipFill>
              <p:spPr>
                <a:xfrm>
                  <a:off x="10492568" y="4838392"/>
                  <a:ext cx="2347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5" name="Ink 44">
                  <a:extLst>
                    <a:ext uri="{FF2B5EF4-FFF2-40B4-BE49-F238E27FC236}">
                      <a16:creationId xmlns:a16="http://schemas.microsoft.com/office/drawing/2014/main" id="{2972178E-0404-4895-8A58-C0EF68E1F0DF}"/>
                    </a:ext>
                  </a:extLst>
                </p14:cNvPr>
                <p14:cNvContentPartPr/>
                <p14:nvPr/>
              </p14:nvContentPartPr>
              <p14:xfrm>
                <a:off x="10315448" y="4847392"/>
                <a:ext cx="156600" cy="169920"/>
              </p14:xfrm>
            </p:contentPart>
          </mc:Choice>
          <mc:Fallback xmlns="">
            <p:pic>
              <p:nvPicPr>
                <p:cNvPr id="45" name="Ink 44">
                  <a:extLst>
                    <a:ext uri="{FF2B5EF4-FFF2-40B4-BE49-F238E27FC236}">
                      <a16:creationId xmlns:a16="http://schemas.microsoft.com/office/drawing/2014/main" id="{2972178E-0404-4895-8A58-C0EF68E1F0DF}"/>
                    </a:ext>
                  </a:extLst>
                </p:cNvPr>
                <p:cNvPicPr/>
                <p:nvPr/>
              </p:nvPicPr>
              <p:blipFill>
                <a:blip r:embed="rId69"/>
                <a:stretch>
                  <a:fillRect/>
                </a:stretch>
              </p:blipFill>
              <p:spPr>
                <a:xfrm>
                  <a:off x="10306448" y="4838752"/>
                  <a:ext cx="17424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6" name="Ink 45">
                  <a:extLst>
                    <a:ext uri="{FF2B5EF4-FFF2-40B4-BE49-F238E27FC236}">
                      <a16:creationId xmlns:a16="http://schemas.microsoft.com/office/drawing/2014/main" id="{2FA25B27-DF3B-47CE-AF04-1F40683B04FA}"/>
                    </a:ext>
                  </a:extLst>
                </p14:cNvPr>
                <p14:cNvContentPartPr/>
                <p14:nvPr/>
              </p14:nvContentPartPr>
              <p14:xfrm>
                <a:off x="10058408" y="4863952"/>
                <a:ext cx="223200" cy="160560"/>
              </p14:xfrm>
            </p:contentPart>
          </mc:Choice>
          <mc:Fallback xmlns="">
            <p:pic>
              <p:nvPicPr>
                <p:cNvPr id="46" name="Ink 45">
                  <a:extLst>
                    <a:ext uri="{FF2B5EF4-FFF2-40B4-BE49-F238E27FC236}">
                      <a16:creationId xmlns:a16="http://schemas.microsoft.com/office/drawing/2014/main" id="{2FA25B27-DF3B-47CE-AF04-1F40683B04FA}"/>
                    </a:ext>
                  </a:extLst>
                </p:cNvPr>
                <p:cNvPicPr/>
                <p:nvPr/>
              </p:nvPicPr>
              <p:blipFill>
                <a:blip r:embed="rId71"/>
                <a:stretch>
                  <a:fillRect/>
                </a:stretch>
              </p:blipFill>
              <p:spPr>
                <a:xfrm>
                  <a:off x="10049768" y="4855312"/>
                  <a:ext cx="2408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7" name="Ink 46">
                  <a:extLst>
                    <a:ext uri="{FF2B5EF4-FFF2-40B4-BE49-F238E27FC236}">
                      <a16:creationId xmlns:a16="http://schemas.microsoft.com/office/drawing/2014/main" id="{30EC84CB-0F28-4128-B498-40165279BC8E}"/>
                    </a:ext>
                  </a:extLst>
                </p14:cNvPr>
                <p14:cNvContentPartPr/>
                <p14:nvPr/>
              </p14:nvContentPartPr>
              <p14:xfrm>
                <a:off x="9369368" y="4873672"/>
                <a:ext cx="650160" cy="157320"/>
              </p14:xfrm>
            </p:contentPart>
          </mc:Choice>
          <mc:Fallback xmlns="">
            <p:pic>
              <p:nvPicPr>
                <p:cNvPr id="47" name="Ink 46">
                  <a:extLst>
                    <a:ext uri="{FF2B5EF4-FFF2-40B4-BE49-F238E27FC236}">
                      <a16:creationId xmlns:a16="http://schemas.microsoft.com/office/drawing/2014/main" id="{30EC84CB-0F28-4128-B498-40165279BC8E}"/>
                    </a:ext>
                  </a:extLst>
                </p:cNvPr>
                <p:cNvPicPr/>
                <p:nvPr/>
              </p:nvPicPr>
              <p:blipFill>
                <a:blip r:embed="rId73"/>
                <a:stretch>
                  <a:fillRect/>
                </a:stretch>
              </p:blipFill>
              <p:spPr>
                <a:xfrm>
                  <a:off x="9360728" y="4864672"/>
                  <a:ext cx="6678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8" name="Ink 47">
                  <a:extLst>
                    <a:ext uri="{FF2B5EF4-FFF2-40B4-BE49-F238E27FC236}">
                      <a16:creationId xmlns:a16="http://schemas.microsoft.com/office/drawing/2014/main" id="{93BFE222-A7BB-4420-B921-975F55A2B17F}"/>
                    </a:ext>
                  </a:extLst>
                </p14:cNvPr>
                <p14:cNvContentPartPr/>
                <p14:nvPr/>
              </p14:nvContentPartPr>
              <p14:xfrm>
                <a:off x="10033208" y="4694392"/>
                <a:ext cx="30960" cy="24120"/>
              </p14:xfrm>
            </p:contentPart>
          </mc:Choice>
          <mc:Fallback xmlns="">
            <p:pic>
              <p:nvPicPr>
                <p:cNvPr id="48" name="Ink 47">
                  <a:extLst>
                    <a:ext uri="{FF2B5EF4-FFF2-40B4-BE49-F238E27FC236}">
                      <a16:creationId xmlns:a16="http://schemas.microsoft.com/office/drawing/2014/main" id="{93BFE222-A7BB-4420-B921-975F55A2B17F}"/>
                    </a:ext>
                  </a:extLst>
                </p:cNvPr>
                <p:cNvPicPr/>
                <p:nvPr/>
              </p:nvPicPr>
              <p:blipFill>
                <a:blip r:embed="rId75"/>
                <a:stretch>
                  <a:fillRect/>
                </a:stretch>
              </p:blipFill>
              <p:spPr>
                <a:xfrm>
                  <a:off x="10024568" y="4685752"/>
                  <a:ext cx="4860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50" name="Ink 49">
                  <a:extLst>
                    <a:ext uri="{FF2B5EF4-FFF2-40B4-BE49-F238E27FC236}">
                      <a16:creationId xmlns:a16="http://schemas.microsoft.com/office/drawing/2014/main" id="{47D1B6A1-F18A-4183-BA51-D054BD0E5C67}"/>
                    </a:ext>
                  </a:extLst>
                </p14:cNvPr>
                <p14:cNvContentPartPr/>
                <p14:nvPr/>
              </p14:nvContentPartPr>
              <p14:xfrm>
                <a:off x="9618128" y="4248352"/>
                <a:ext cx="719280" cy="604080"/>
              </p14:xfrm>
            </p:contentPart>
          </mc:Choice>
          <mc:Fallback xmlns="">
            <p:pic>
              <p:nvPicPr>
                <p:cNvPr id="50" name="Ink 49">
                  <a:extLst>
                    <a:ext uri="{FF2B5EF4-FFF2-40B4-BE49-F238E27FC236}">
                      <a16:creationId xmlns:a16="http://schemas.microsoft.com/office/drawing/2014/main" id="{47D1B6A1-F18A-4183-BA51-D054BD0E5C67}"/>
                    </a:ext>
                  </a:extLst>
                </p:cNvPr>
                <p:cNvPicPr/>
                <p:nvPr/>
              </p:nvPicPr>
              <p:blipFill>
                <a:blip r:embed="rId77"/>
                <a:stretch>
                  <a:fillRect/>
                </a:stretch>
              </p:blipFill>
              <p:spPr>
                <a:xfrm>
                  <a:off x="9609128" y="4239352"/>
                  <a:ext cx="736920" cy="6217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53" name="Ink 52">
                  <a:extLst>
                    <a:ext uri="{FF2B5EF4-FFF2-40B4-BE49-F238E27FC236}">
                      <a16:creationId xmlns:a16="http://schemas.microsoft.com/office/drawing/2014/main" id="{FB7BE03B-FEC6-4925-8DEF-B1189BA998FE}"/>
                    </a:ext>
                  </a:extLst>
                </p14:cNvPr>
                <p14:cNvContentPartPr/>
                <p14:nvPr/>
              </p14:nvContentPartPr>
              <p14:xfrm>
                <a:off x="9035288" y="4795552"/>
                <a:ext cx="102240" cy="165600"/>
              </p14:xfrm>
            </p:contentPart>
          </mc:Choice>
          <mc:Fallback xmlns="">
            <p:pic>
              <p:nvPicPr>
                <p:cNvPr id="53" name="Ink 52">
                  <a:extLst>
                    <a:ext uri="{FF2B5EF4-FFF2-40B4-BE49-F238E27FC236}">
                      <a16:creationId xmlns:a16="http://schemas.microsoft.com/office/drawing/2014/main" id="{FB7BE03B-FEC6-4925-8DEF-B1189BA998FE}"/>
                    </a:ext>
                  </a:extLst>
                </p:cNvPr>
                <p:cNvPicPr/>
                <p:nvPr/>
              </p:nvPicPr>
              <p:blipFill>
                <a:blip r:embed="rId79"/>
                <a:stretch>
                  <a:fillRect/>
                </a:stretch>
              </p:blipFill>
              <p:spPr>
                <a:xfrm>
                  <a:off x="9026648" y="4786552"/>
                  <a:ext cx="1198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4" name="Ink 53">
                  <a:extLst>
                    <a:ext uri="{FF2B5EF4-FFF2-40B4-BE49-F238E27FC236}">
                      <a16:creationId xmlns:a16="http://schemas.microsoft.com/office/drawing/2014/main" id="{3A8C4E80-784C-49B7-A70F-F6649E665907}"/>
                    </a:ext>
                  </a:extLst>
                </p14:cNvPr>
                <p14:cNvContentPartPr/>
                <p14:nvPr/>
              </p14:nvContentPartPr>
              <p14:xfrm>
                <a:off x="8975888" y="5074912"/>
                <a:ext cx="69480" cy="51120"/>
              </p14:xfrm>
            </p:contentPart>
          </mc:Choice>
          <mc:Fallback xmlns="">
            <p:pic>
              <p:nvPicPr>
                <p:cNvPr id="54" name="Ink 53">
                  <a:extLst>
                    <a:ext uri="{FF2B5EF4-FFF2-40B4-BE49-F238E27FC236}">
                      <a16:creationId xmlns:a16="http://schemas.microsoft.com/office/drawing/2014/main" id="{3A8C4E80-784C-49B7-A70F-F6649E665907}"/>
                    </a:ext>
                  </a:extLst>
                </p:cNvPr>
                <p:cNvPicPr/>
                <p:nvPr/>
              </p:nvPicPr>
              <p:blipFill>
                <a:blip r:embed="rId81"/>
                <a:stretch>
                  <a:fillRect/>
                </a:stretch>
              </p:blipFill>
              <p:spPr>
                <a:xfrm>
                  <a:off x="8966888" y="5065912"/>
                  <a:ext cx="8712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5" name="Ink 54">
                  <a:extLst>
                    <a:ext uri="{FF2B5EF4-FFF2-40B4-BE49-F238E27FC236}">
                      <a16:creationId xmlns:a16="http://schemas.microsoft.com/office/drawing/2014/main" id="{E8977966-2A26-45FF-A084-52CD011636AD}"/>
                    </a:ext>
                  </a:extLst>
                </p14:cNvPr>
                <p14:cNvContentPartPr/>
                <p14:nvPr/>
              </p14:nvContentPartPr>
              <p14:xfrm>
                <a:off x="8792648" y="4975912"/>
                <a:ext cx="178200" cy="120600"/>
              </p14:xfrm>
            </p:contentPart>
          </mc:Choice>
          <mc:Fallback xmlns="">
            <p:pic>
              <p:nvPicPr>
                <p:cNvPr id="55" name="Ink 54">
                  <a:extLst>
                    <a:ext uri="{FF2B5EF4-FFF2-40B4-BE49-F238E27FC236}">
                      <a16:creationId xmlns:a16="http://schemas.microsoft.com/office/drawing/2014/main" id="{E8977966-2A26-45FF-A084-52CD011636AD}"/>
                    </a:ext>
                  </a:extLst>
                </p:cNvPr>
                <p:cNvPicPr/>
                <p:nvPr/>
              </p:nvPicPr>
              <p:blipFill>
                <a:blip r:embed="rId83"/>
                <a:stretch>
                  <a:fillRect/>
                </a:stretch>
              </p:blipFill>
              <p:spPr>
                <a:xfrm>
                  <a:off x="8784008" y="4967272"/>
                  <a:ext cx="19584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6" name="Ink 55">
                  <a:extLst>
                    <a:ext uri="{FF2B5EF4-FFF2-40B4-BE49-F238E27FC236}">
                      <a16:creationId xmlns:a16="http://schemas.microsoft.com/office/drawing/2014/main" id="{EEFF7D74-E5CE-4B5D-9E5D-B26F5283DB77}"/>
                    </a:ext>
                  </a:extLst>
                </p14:cNvPr>
                <p14:cNvContentPartPr/>
                <p14:nvPr/>
              </p14:nvContentPartPr>
              <p14:xfrm>
                <a:off x="8847728" y="4845232"/>
                <a:ext cx="41400" cy="56520"/>
              </p14:xfrm>
            </p:contentPart>
          </mc:Choice>
          <mc:Fallback xmlns="">
            <p:pic>
              <p:nvPicPr>
                <p:cNvPr id="56" name="Ink 55">
                  <a:extLst>
                    <a:ext uri="{FF2B5EF4-FFF2-40B4-BE49-F238E27FC236}">
                      <a16:creationId xmlns:a16="http://schemas.microsoft.com/office/drawing/2014/main" id="{EEFF7D74-E5CE-4B5D-9E5D-B26F5283DB77}"/>
                    </a:ext>
                  </a:extLst>
                </p:cNvPr>
                <p:cNvPicPr/>
                <p:nvPr/>
              </p:nvPicPr>
              <p:blipFill>
                <a:blip r:embed="rId85"/>
                <a:stretch>
                  <a:fillRect/>
                </a:stretch>
              </p:blipFill>
              <p:spPr>
                <a:xfrm>
                  <a:off x="8839088" y="4836232"/>
                  <a:ext cx="590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7" name="Ink 56">
                  <a:extLst>
                    <a:ext uri="{FF2B5EF4-FFF2-40B4-BE49-F238E27FC236}">
                      <a16:creationId xmlns:a16="http://schemas.microsoft.com/office/drawing/2014/main" id="{4DCA5705-0A8A-41C3-A25C-71D8819541EF}"/>
                    </a:ext>
                  </a:extLst>
                </p14:cNvPr>
                <p14:cNvContentPartPr/>
                <p14:nvPr/>
              </p14:nvContentPartPr>
              <p14:xfrm>
                <a:off x="8570168" y="4905712"/>
                <a:ext cx="80640" cy="122400"/>
              </p14:xfrm>
            </p:contentPart>
          </mc:Choice>
          <mc:Fallback xmlns="">
            <p:pic>
              <p:nvPicPr>
                <p:cNvPr id="57" name="Ink 56">
                  <a:extLst>
                    <a:ext uri="{FF2B5EF4-FFF2-40B4-BE49-F238E27FC236}">
                      <a16:creationId xmlns:a16="http://schemas.microsoft.com/office/drawing/2014/main" id="{4DCA5705-0A8A-41C3-A25C-71D8819541EF}"/>
                    </a:ext>
                  </a:extLst>
                </p:cNvPr>
                <p:cNvPicPr/>
                <p:nvPr/>
              </p:nvPicPr>
              <p:blipFill>
                <a:blip r:embed="rId87"/>
                <a:stretch>
                  <a:fillRect/>
                </a:stretch>
              </p:blipFill>
              <p:spPr>
                <a:xfrm>
                  <a:off x="8561528" y="4897072"/>
                  <a:ext cx="982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8" name="Ink 57">
                  <a:extLst>
                    <a:ext uri="{FF2B5EF4-FFF2-40B4-BE49-F238E27FC236}">
                      <a16:creationId xmlns:a16="http://schemas.microsoft.com/office/drawing/2014/main" id="{6D9FC399-C8DE-46AB-AB28-FC7315F7B318}"/>
                    </a:ext>
                  </a:extLst>
                </p14:cNvPr>
                <p14:cNvContentPartPr/>
                <p14:nvPr/>
              </p14:nvContentPartPr>
              <p14:xfrm>
                <a:off x="8172728" y="4830472"/>
                <a:ext cx="287280" cy="448200"/>
              </p14:xfrm>
            </p:contentPart>
          </mc:Choice>
          <mc:Fallback xmlns="">
            <p:pic>
              <p:nvPicPr>
                <p:cNvPr id="58" name="Ink 57">
                  <a:extLst>
                    <a:ext uri="{FF2B5EF4-FFF2-40B4-BE49-F238E27FC236}">
                      <a16:creationId xmlns:a16="http://schemas.microsoft.com/office/drawing/2014/main" id="{6D9FC399-C8DE-46AB-AB28-FC7315F7B318}"/>
                    </a:ext>
                  </a:extLst>
                </p:cNvPr>
                <p:cNvPicPr/>
                <p:nvPr/>
              </p:nvPicPr>
              <p:blipFill>
                <a:blip r:embed="rId89"/>
                <a:stretch>
                  <a:fillRect/>
                </a:stretch>
              </p:blipFill>
              <p:spPr>
                <a:xfrm>
                  <a:off x="8164088" y="4821832"/>
                  <a:ext cx="304920" cy="465840"/>
                </a:xfrm>
                <a:prstGeom prst="rect">
                  <a:avLst/>
                </a:prstGeom>
              </p:spPr>
            </p:pic>
          </mc:Fallback>
        </mc:AlternateContent>
      </p:grpSp>
      <p:grpSp>
        <p:nvGrpSpPr>
          <p:cNvPr id="67" name="Group 66">
            <a:extLst>
              <a:ext uri="{FF2B5EF4-FFF2-40B4-BE49-F238E27FC236}">
                <a16:creationId xmlns:a16="http://schemas.microsoft.com/office/drawing/2014/main" id="{7A2F71E4-5B90-484B-A37A-A788D70726FE}"/>
              </a:ext>
            </a:extLst>
          </p:cNvPr>
          <p:cNvGrpSpPr/>
          <p:nvPr/>
        </p:nvGrpSpPr>
        <p:grpSpPr>
          <a:xfrm>
            <a:off x="6198488" y="4839472"/>
            <a:ext cx="1704600" cy="395640"/>
            <a:chOff x="6198488" y="4839472"/>
            <a:chExt cx="1704600" cy="395640"/>
          </a:xfrm>
        </p:grpSpPr>
        <mc:AlternateContent xmlns:mc="http://schemas.openxmlformats.org/markup-compatibility/2006" xmlns:p14="http://schemas.microsoft.com/office/powerpoint/2010/main">
          <mc:Choice Requires="p14">
            <p:contentPart p14:bwMode="auto" r:id="rId90">
              <p14:nvContentPartPr>
                <p14:cNvPr id="60" name="Ink 59">
                  <a:extLst>
                    <a:ext uri="{FF2B5EF4-FFF2-40B4-BE49-F238E27FC236}">
                      <a16:creationId xmlns:a16="http://schemas.microsoft.com/office/drawing/2014/main" id="{D3634917-D348-4E96-AC3A-15C9314F675E}"/>
                    </a:ext>
                  </a:extLst>
                </p14:cNvPr>
                <p14:cNvContentPartPr/>
                <p14:nvPr/>
              </p14:nvContentPartPr>
              <p14:xfrm>
                <a:off x="7265528" y="4839472"/>
                <a:ext cx="637560" cy="327960"/>
              </p14:xfrm>
            </p:contentPart>
          </mc:Choice>
          <mc:Fallback xmlns="">
            <p:pic>
              <p:nvPicPr>
                <p:cNvPr id="60" name="Ink 59">
                  <a:extLst>
                    <a:ext uri="{FF2B5EF4-FFF2-40B4-BE49-F238E27FC236}">
                      <a16:creationId xmlns:a16="http://schemas.microsoft.com/office/drawing/2014/main" id="{D3634917-D348-4E96-AC3A-15C9314F675E}"/>
                    </a:ext>
                  </a:extLst>
                </p:cNvPr>
                <p:cNvPicPr/>
                <p:nvPr/>
              </p:nvPicPr>
              <p:blipFill>
                <a:blip r:embed="rId91"/>
                <a:stretch>
                  <a:fillRect/>
                </a:stretch>
              </p:blipFill>
              <p:spPr>
                <a:xfrm>
                  <a:off x="7256888" y="4830472"/>
                  <a:ext cx="655200" cy="3456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1" name="Ink 60">
                  <a:extLst>
                    <a:ext uri="{FF2B5EF4-FFF2-40B4-BE49-F238E27FC236}">
                      <a16:creationId xmlns:a16="http://schemas.microsoft.com/office/drawing/2014/main" id="{81C9CFEF-C558-4A77-B867-30C806685AA9}"/>
                    </a:ext>
                  </a:extLst>
                </p14:cNvPr>
                <p14:cNvContentPartPr/>
                <p14:nvPr/>
              </p14:nvContentPartPr>
              <p14:xfrm>
                <a:off x="7352648" y="4873672"/>
                <a:ext cx="32040" cy="26640"/>
              </p14:xfrm>
            </p:contentPart>
          </mc:Choice>
          <mc:Fallback xmlns="">
            <p:pic>
              <p:nvPicPr>
                <p:cNvPr id="61" name="Ink 60">
                  <a:extLst>
                    <a:ext uri="{FF2B5EF4-FFF2-40B4-BE49-F238E27FC236}">
                      <a16:creationId xmlns:a16="http://schemas.microsoft.com/office/drawing/2014/main" id="{81C9CFEF-C558-4A77-B867-30C806685AA9}"/>
                    </a:ext>
                  </a:extLst>
                </p:cNvPr>
                <p:cNvPicPr/>
                <p:nvPr/>
              </p:nvPicPr>
              <p:blipFill>
                <a:blip r:embed="rId93"/>
                <a:stretch>
                  <a:fillRect/>
                </a:stretch>
              </p:blipFill>
              <p:spPr>
                <a:xfrm>
                  <a:off x="7344008" y="4864672"/>
                  <a:ext cx="496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2" name="Ink 61">
                  <a:extLst>
                    <a:ext uri="{FF2B5EF4-FFF2-40B4-BE49-F238E27FC236}">
                      <a16:creationId xmlns:a16="http://schemas.microsoft.com/office/drawing/2014/main" id="{984F9205-91A0-4EC2-85D5-C84237D76C19}"/>
                    </a:ext>
                  </a:extLst>
                </p14:cNvPr>
                <p14:cNvContentPartPr/>
                <p14:nvPr/>
              </p14:nvContentPartPr>
              <p14:xfrm>
                <a:off x="7054928" y="5059072"/>
                <a:ext cx="177480" cy="176040"/>
              </p14:xfrm>
            </p:contentPart>
          </mc:Choice>
          <mc:Fallback xmlns="">
            <p:pic>
              <p:nvPicPr>
                <p:cNvPr id="62" name="Ink 61">
                  <a:extLst>
                    <a:ext uri="{FF2B5EF4-FFF2-40B4-BE49-F238E27FC236}">
                      <a16:creationId xmlns:a16="http://schemas.microsoft.com/office/drawing/2014/main" id="{984F9205-91A0-4EC2-85D5-C84237D76C19}"/>
                    </a:ext>
                  </a:extLst>
                </p:cNvPr>
                <p:cNvPicPr/>
                <p:nvPr/>
              </p:nvPicPr>
              <p:blipFill>
                <a:blip r:embed="rId95"/>
                <a:stretch>
                  <a:fillRect/>
                </a:stretch>
              </p:blipFill>
              <p:spPr>
                <a:xfrm>
                  <a:off x="7046288" y="5050432"/>
                  <a:ext cx="1951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63" name="Ink 62">
                  <a:extLst>
                    <a:ext uri="{FF2B5EF4-FFF2-40B4-BE49-F238E27FC236}">
                      <a16:creationId xmlns:a16="http://schemas.microsoft.com/office/drawing/2014/main" id="{693984F4-D5FF-44F3-8E1A-7A9BE506003C}"/>
                    </a:ext>
                  </a:extLst>
                </p14:cNvPr>
                <p14:cNvContentPartPr/>
                <p14:nvPr/>
              </p14:nvContentPartPr>
              <p14:xfrm>
                <a:off x="6712568" y="4998952"/>
                <a:ext cx="159840" cy="163800"/>
              </p14:xfrm>
            </p:contentPart>
          </mc:Choice>
          <mc:Fallback xmlns="">
            <p:pic>
              <p:nvPicPr>
                <p:cNvPr id="63" name="Ink 62">
                  <a:extLst>
                    <a:ext uri="{FF2B5EF4-FFF2-40B4-BE49-F238E27FC236}">
                      <a16:creationId xmlns:a16="http://schemas.microsoft.com/office/drawing/2014/main" id="{693984F4-D5FF-44F3-8E1A-7A9BE506003C}"/>
                    </a:ext>
                  </a:extLst>
                </p:cNvPr>
                <p:cNvPicPr/>
                <p:nvPr/>
              </p:nvPicPr>
              <p:blipFill>
                <a:blip r:embed="rId97"/>
                <a:stretch>
                  <a:fillRect/>
                </a:stretch>
              </p:blipFill>
              <p:spPr>
                <a:xfrm>
                  <a:off x="6703928" y="4990312"/>
                  <a:ext cx="17748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4" name="Ink 63">
                  <a:extLst>
                    <a:ext uri="{FF2B5EF4-FFF2-40B4-BE49-F238E27FC236}">
                      <a16:creationId xmlns:a16="http://schemas.microsoft.com/office/drawing/2014/main" id="{060A2443-3DB4-478C-ABAF-934838388452}"/>
                    </a:ext>
                  </a:extLst>
                </p14:cNvPr>
                <p14:cNvContentPartPr/>
                <p14:nvPr/>
              </p14:nvContentPartPr>
              <p14:xfrm>
                <a:off x="6607808" y="4911832"/>
                <a:ext cx="63000" cy="227520"/>
              </p14:xfrm>
            </p:contentPart>
          </mc:Choice>
          <mc:Fallback xmlns="">
            <p:pic>
              <p:nvPicPr>
                <p:cNvPr id="64" name="Ink 63">
                  <a:extLst>
                    <a:ext uri="{FF2B5EF4-FFF2-40B4-BE49-F238E27FC236}">
                      <a16:creationId xmlns:a16="http://schemas.microsoft.com/office/drawing/2014/main" id="{060A2443-3DB4-478C-ABAF-934838388452}"/>
                    </a:ext>
                  </a:extLst>
                </p:cNvPr>
                <p:cNvPicPr/>
                <p:nvPr/>
              </p:nvPicPr>
              <p:blipFill>
                <a:blip r:embed="rId99"/>
                <a:stretch>
                  <a:fillRect/>
                </a:stretch>
              </p:blipFill>
              <p:spPr>
                <a:xfrm>
                  <a:off x="6598808" y="4902832"/>
                  <a:ext cx="8064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5" name="Ink 64">
                  <a:extLst>
                    <a:ext uri="{FF2B5EF4-FFF2-40B4-BE49-F238E27FC236}">
                      <a16:creationId xmlns:a16="http://schemas.microsoft.com/office/drawing/2014/main" id="{4BDC697B-5E74-485D-A154-99743E56A3FE}"/>
                    </a:ext>
                  </a:extLst>
                </p14:cNvPr>
                <p14:cNvContentPartPr/>
                <p14:nvPr/>
              </p14:nvContentPartPr>
              <p14:xfrm>
                <a:off x="6378488" y="5056552"/>
                <a:ext cx="182880" cy="175680"/>
              </p14:xfrm>
            </p:contentPart>
          </mc:Choice>
          <mc:Fallback xmlns="">
            <p:pic>
              <p:nvPicPr>
                <p:cNvPr id="65" name="Ink 64">
                  <a:extLst>
                    <a:ext uri="{FF2B5EF4-FFF2-40B4-BE49-F238E27FC236}">
                      <a16:creationId xmlns:a16="http://schemas.microsoft.com/office/drawing/2014/main" id="{4BDC697B-5E74-485D-A154-99743E56A3FE}"/>
                    </a:ext>
                  </a:extLst>
                </p:cNvPr>
                <p:cNvPicPr/>
                <p:nvPr/>
              </p:nvPicPr>
              <p:blipFill>
                <a:blip r:embed="rId101"/>
                <a:stretch>
                  <a:fillRect/>
                </a:stretch>
              </p:blipFill>
              <p:spPr>
                <a:xfrm>
                  <a:off x="6369488" y="5047912"/>
                  <a:ext cx="20052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6" name="Ink 65">
                  <a:extLst>
                    <a:ext uri="{FF2B5EF4-FFF2-40B4-BE49-F238E27FC236}">
                      <a16:creationId xmlns:a16="http://schemas.microsoft.com/office/drawing/2014/main" id="{66996559-DC0F-499F-9E3C-B1FC763087D4}"/>
                    </a:ext>
                  </a:extLst>
                </p14:cNvPr>
                <p14:cNvContentPartPr/>
                <p14:nvPr/>
              </p14:nvContentPartPr>
              <p14:xfrm>
                <a:off x="6198488" y="4997872"/>
                <a:ext cx="126360" cy="226800"/>
              </p14:xfrm>
            </p:contentPart>
          </mc:Choice>
          <mc:Fallback xmlns="">
            <p:pic>
              <p:nvPicPr>
                <p:cNvPr id="66" name="Ink 65">
                  <a:extLst>
                    <a:ext uri="{FF2B5EF4-FFF2-40B4-BE49-F238E27FC236}">
                      <a16:creationId xmlns:a16="http://schemas.microsoft.com/office/drawing/2014/main" id="{66996559-DC0F-499F-9E3C-B1FC763087D4}"/>
                    </a:ext>
                  </a:extLst>
                </p:cNvPr>
                <p:cNvPicPr/>
                <p:nvPr/>
              </p:nvPicPr>
              <p:blipFill>
                <a:blip r:embed="rId103"/>
                <a:stretch>
                  <a:fillRect/>
                </a:stretch>
              </p:blipFill>
              <p:spPr>
                <a:xfrm>
                  <a:off x="6189488" y="4988872"/>
                  <a:ext cx="144000" cy="244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4">
            <p14:nvContentPartPr>
              <p14:cNvPr id="68" name="Ink 67">
                <a:extLst>
                  <a:ext uri="{FF2B5EF4-FFF2-40B4-BE49-F238E27FC236}">
                    <a16:creationId xmlns:a16="http://schemas.microsoft.com/office/drawing/2014/main" id="{5B9F1128-7A7F-4445-93F5-F1763DBCFECA}"/>
                  </a:ext>
                </a:extLst>
              </p14:cNvPr>
              <p14:cNvContentPartPr/>
              <p14:nvPr/>
            </p14:nvContentPartPr>
            <p14:xfrm>
              <a:off x="6162848" y="5065192"/>
              <a:ext cx="21240" cy="11520"/>
            </p14:xfrm>
          </p:contentPart>
        </mc:Choice>
        <mc:Fallback xmlns="">
          <p:pic>
            <p:nvPicPr>
              <p:cNvPr id="68" name="Ink 67">
                <a:extLst>
                  <a:ext uri="{FF2B5EF4-FFF2-40B4-BE49-F238E27FC236}">
                    <a16:creationId xmlns:a16="http://schemas.microsoft.com/office/drawing/2014/main" id="{5B9F1128-7A7F-4445-93F5-F1763DBCFECA}"/>
                  </a:ext>
                </a:extLst>
              </p:cNvPr>
              <p:cNvPicPr/>
              <p:nvPr/>
            </p:nvPicPr>
            <p:blipFill>
              <a:blip r:embed="rId105"/>
              <a:stretch>
                <a:fillRect/>
              </a:stretch>
            </p:blipFill>
            <p:spPr>
              <a:xfrm>
                <a:off x="6153848" y="5056192"/>
                <a:ext cx="388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9" name="Ink 68">
                <a:extLst>
                  <a:ext uri="{FF2B5EF4-FFF2-40B4-BE49-F238E27FC236}">
                    <a16:creationId xmlns:a16="http://schemas.microsoft.com/office/drawing/2014/main" id="{FFBC5CE5-7C7B-4D53-81EF-88F089A4F1E3}"/>
                  </a:ext>
                </a:extLst>
              </p14:cNvPr>
              <p14:cNvContentPartPr/>
              <p14:nvPr/>
            </p14:nvContentPartPr>
            <p14:xfrm>
              <a:off x="6068888" y="1322272"/>
              <a:ext cx="10080" cy="21960"/>
            </p14:xfrm>
          </p:contentPart>
        </mc:Choice>
        <mc:Fallback xmlns="">
          <p:pic>
            <p:nvPicPr>
              <p:cNvPr id="69" name="Ink 68">
                <a:extLst>
                  <a:ext uri="{FF2B5EF4-FFF2-40B4-BE49-F238E27FC236}">
                    <a16:creationId xmlns:a16="http://schemas.microsoft.com/office/drawing/2014/main" id="{FFBC5CE5-7C7B-4D53-81EF-88F089A4F1E3}"/>
                  </a:ext>
                </a:extLst>
              </p:cNvPr>
              <p:cNvPicPr/>
              <p:nvPr/>
            </p:nvPicPr>
            <p:blipFill>
              <a:blip r:embed="rId107"/>
              <a:stretch>
                <a:fillRect/>
              </a:stretch>
            </p:blipFill>
            <p:spPr>
              <a:xfrm>
                <a:off x="6060248" y="1313632"/>
                <a:ext cx="277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70" name="Ink 69">
                <a:extLst>
                  <a:ext uri="{FF2B5EF4-FFF2-40B4-BE49-F238E27FC236}">
                    <a16:creationId xmlns:a16="http://schemas.microsoft.com/office/drawing/2014/main" id="{358358D4-5FDF-4278-9995-F30E046D1A38}"/>
                  </a:ext>
                </a:extLst>
              </p14:cNvPr>
              <p14:cNvContentPartPr/>
              <p14:nvPr/>
            </p14:nvContentPartPr>
            <p14:xfrm>
              <a:off x="11696408" y="2391112"/>
              <a:ext cx="287640" cy="215640"/>
            </p14:xfrm>
          </p:contentPart>
        </mc:Choice>
        <mc:Fallback xmlns="">
          <p:pic>
            <p:nvPicPr>
              <p:cNvPr id="70" name="Ink 69">
                <a:extLst>
                  <a:ext uri="{FF2B5EF4-FFF2-40B4-BE49-F238E27FC236}">
                    <a16:creationId xmlns:a16="http://schemas.microsoft.com/office/drawing/2014/main" id="{358358D4-5FDF-4278-9995-F30E046D1A38}"/>
                  </a:ext>
                </a:extLst>
              </p:cNvPr>
              <p:cNvPicPr/>
              <p:nvPr/>
            </p:nvPicPr>
            <p:blipFill>
              <a:blip r:embed="rId109"/>
              <a:stretch>
                <a:fillRect/>
              </a:stretch>
            </p:blipFill>
            <p:spPr>
              <a:xfrm>
                <a:off x="11687768" y="2382112"/>
                <a:ext cx="30528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71" name="Ink 70">
                <a:extLst>
                  <a:ext uri="{FF2B5EF4-FFF2-40B4-BE49-F238E27FC236}">
                    <a16:creationId xmlns:a16="http://schemas.microsoft.com/office/drawing/2014/main" id="{ACBA27FF-5EF9-4B4E-AC4F-0CE80241462C}"/>
                  </a:ext>
                </a:extLst>
              </p14:cNvPr>
              <p14:cNvContentPartPr/>
              <p14:nvPr/>
            </p14:nvContentPartPr>
            <p14:xfrm>
              <a:off x="11444408" y="2421712"/>
              <a:ext cx="265320" cy="196560"/>
            </p14:xfrm>
          </p:contentPart>
        </mc:Choice>
        <mc:Fallback xmlns="">
          <p:pic>
            <p:nvPicPr>
              <p:cNvPr id="71" name="Ink 70">
                <a:extLst>
                  <a:ext uri="{FF2B5EF4-FFF2-40B4-BE49-F238E27FC236}">
                    <a16:creationId xmlns:a16="http://schemas.microsoft.com/office/drawing/2014/main" id="{ACBA27FF-5EF9-4B4E-AC4F-0CE80241462C}"/>
                  </a:ext>
                </a:extLst>
              </p:cNvPr>
              <p:cNvPicPr/>
              <p:nvPr/>
            </p:nvPicPr>
            <p:blipFill>
              <a:blip r:embed="rId111"/>
              <a:stretch>
                <a:fillRect/>
              </a:stretch>
            </p:blipFill>
            <p:spPr>
              <a:xfrm>
                <a:off x="11435408" y="2413072"/>
                <a:ext cx="28296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72" name="Ink 71">
                <a:extLst>
                  <a:ext uri="{FF2B5EF4-FFF2-40B4-BE49-F238E27FC236}">
                    <a16:creationId xmlns:a16="http://schemas.microsoft.com/office/drawing/2014/main" id="{7441C333-F504-473B-91CE-60859BAD1A02}"/>
                  </a:ext>
                </a:extLst>
              </p14:cNvPr>
              <p14:cNvContentPartPr/>
              <p14:nvPr/>
            </p14:nvContentPartPr>
            <p14:xfrm>
              <a:off x="11532968" y="2589112"/>
              <a:ext cx="94680" cy="90360"/>
            </p14:xfrm>
          </p:contentPart>
        </mc:Choice>
        <mc:Fallback xmlns="">
          <p:pic>
            <p:nvPicPr>
              <p:cNvPr id="72" name="Ink 71">
                <a:extLst>
                  <a:ext uri="{FF2B5EF4-FFF2-40B4-BE49-F238E27FC236}">
                    <a16:creationId xmlns:a16="http://schemas.microsoft.com/office/drawing/2014/main" id="{7441C333-F504-473B-91CE-60859BAD1A02}"/>
                  </a:ext>
                </a:extLst>
              </p:cNvPr>
              <p:cNvPicPr/>
              <p:nvPr/>
            </p:nvPicPr>
            <p:blipFill>
              <a:blip r:embed="rId113"/>
              <a:stretch>
                <a:fillRect/>
              </a:stretch>
            </p:blipFill>
            <p:spPr>
              <a:xfrm>
                <a:off x="11523968" y="2580472"/>
                <a:ext cx="1123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6" name="Ink 95">
                <a:extLst>
                  <a:ext uri="{FF2B5EF4-FFF2-40B4-BE49-F238E27FC236}">
                    <a16:creationId xmlns:a16="http://schemas.microsoft.com/office/drawing/2014/main" id="{813080B5-241E-4D65-8CA4-4B5D30A103DE}"/>
                  </a:ext>
                </a:extLst>
              </p14:cNvPr>
              <p14:cNvContentPartPr/>
              <p14:nvPr/>
            </p14:nvContentPartPr>
            <p14:xfrm>
              <a:off x="8651888" y="2584072"/>
              <a:ext cx="81000" cy="185760"/>
            </p14:xfrm>
          </p:contentPart>
        </mc:Choice>
        <mc:Fallback xmlns="">
          <p:pic>
            <p:nvPicPr>
              <p:cNvPr id="96" name="Ink 95">
                <a:extLst>
                  <a:ext uri="{FF2B5EF4-FFF2-40B4-BE49-F238E27FC236}">
                    <a16:creationId xmlns:a16="http://schemas.microsoft.com/office/drawing/2014/main" id="{813080B5-241E-4D65-8CA4-4B5D30A103DE}"/>
                  </a:ext>
                </a:extLst>
              </p:cNvPr>
              <p:cNvPicPr/>
              <p:nvPr/>
            </p:nvPicPr>
            <p:blipFill>
              <a:blip r:embed="rId115"/>
              <a:stretch>
                <a:fillRect/>
              </a:stretch>
            </p:blipFill>
            <p:spPr>
              <a:xfrm>
                <a:off x="8643248" y="2575072"/>
                <a:ext cx="986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97" name="Ink 96">
                <a:extLst>
                  <a:ext uri="{FF2B5EF4-FFF2-40B4-BE49-F238E27FC236}">
                    <a16:creationId xmlns:a16="http://schemas.microsoft.com/office/drawing/2014/main" id="{1A9509AA-40DD-4382-A1E2-1C352CFE76C5}"/>
                  </a:ext>
                </a:extLst>
              </p14:cNvPr>
              <p14:cNvContentPartPr/>
              <p14:nvPr/>
            </p14:nvContentPartPr>
            <p14:xfrm>
              <a:off x="8477288" y="2673712"/>
              <a:ext cx="132120" cy="142200"/>
            </p14:xfrm>
          </p:contentPart>
        </mc:Choice>
        <mc:Fallback xmlns="">
          <p:pic>
            <p:nvPicPr>
              <p:cNvPr id="97" name="Ink 96">
                <a:extLst>
                  <a:ext uri="{FF2B5EF4-FFF2-40B4-BE49-F238E27FC236}">
                    <a16:creationId xmlns:a16="http://schemas.microsoft.com/office/drawing/2014/main" id="{1A9509AA-40DD-4382-A1E2-1C352CFE76C5}"/>
                  </a:ext>
                </a:extLst>
              </p:cNvPr>
              <p:cNvPicPr/>
              <p:nvPr/>
            </p:nvPicPr>
            <p:blipFill>
              <a:blip r:embed="rId117"/>
              <a:stretch>
                <a:fillRect/>
              </a:stretch>
            </p:blipFill>
            <p:spPr>
              <a:xfrm>
                <a:off x="8468288" y="2665072"/>
                <a:ext cx="1497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98" name="Ink 97">
                <a:extLst>
                  <a:ext uri="{FF2B5EF4-FFF2-40B4-BE49-F238E27FC236}">
                    <a16:creationId xmlns:a16="http://schemas.microsoft.com/office/drawing/2014/main" id="{104FE935-5B9F-46CE-A6DA-F553B4173631}"/>
                  </a:ext>
                </a:extLst>
              </p14:cNvPr>
              <p14:cNvContentPartPr/>
              <p14:nvPr/>
            </p14:nvContentPartPr>
            <p14:xfrm>
              <a:off x="8151848" y="2613952"/>
              <a:ext cx="253800" cy="151560"/>
            </p14:xfrm>
          </p:contentPart>
        </mc:Choice>
        <mc:Fallback xmlns="">
          <p:pic>
            <p:nvPicPr>
              <p:cNvPr id="98" name="Ink 97">
                <a:extLst>
                  <a:ext uri="{FF2B5EF4-FFF2-40B4-BE49-F238E27FC236}">
                    <a16:creationId xmlns:a16="http://schemas.microsoft.com/office/drawing/2014/main" id="{104FE935-5B9F-46CE-A6DA-F553B4173631}"/>
                  </a:ext>
                </a:extLst>
              </p:cNvPr>
              <p:cNvPicPr/>
              <p:nvPr/>
            </p:nvPicPr>
            <p:blipFill>
              <a:blip r:embed="rId119"/>
              <a:stretch>
                <a:fillRect/>
              </a:stretch>
            </p:blipFill>
            <p:spPr>
              <a:xfrm>
                <a:off x="8143208" y="2604952"/>
                <a:ext cx="27144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99" name="Ink 98">
                <a:extLst>
                  <a:ext uri="{FF2B5EF4-FFF2-40B4-BE49-F238E27FC236}">
                    <a16:creationId xmlns:a16="http://schemas.microsoft.com/office/drawing/2014/main" id="{EA065937-4EEF-42B3-A477-50C2A4364678}"/>
                  </a:ext>
                </a:extLst>
              </p14:cNvPr>
              <p14:cNvContentPartPr/>
              <p14:nvPr/>
            </p14:nvContentPartPr>
            <p14:xfrm>
              <a:off x="7648208" y="2629072"/>
              <a:ext cx="424440" cy="163080"/>
            </p14:xfrm>
          </p:contentPart>
        </mc:Choice>
        <mc:Fallback xmlns="">
          <p:pic>
            <p:nvPicPr>
              <p:cNvPr id="99" name="Ink 98">
                <a:extLst>
                  <a:ext uri="{FF2B5EF4-FFF2-40B4-BE49-F238E27FC236}">
                    <a16:creationId xmlns:a16="http://schemas.microsoft.com/office/drawing/2014/main" id="{EA065937-4EEF-42B3-A477-50C2A4364678}"/>
                  </a:ext>
                </a:extLst>
              </p:cNvPr>
              <p:cNvPicPr/>
              <p:nvPr/>
            </p:nvPicPr>
            <p:blipFill>
              <a:blip r:embed="rId121"/>
              <a:stretch>
                <a:fillRect/>
              </a:stretch>
            </p:blipFill>
            <p:spPr>
              <a:xfrm>
                <a:off x="7639208" y="2620432"/>
                <a:ext cx="44208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0" name="Ink 99">
                <a:extLst>
                  <a:ext uri="{FF2B5EF4-FFF2-40B4-BE49-F238E27FC236}">
                    <a16:creationId xmlns:a16="http://schemas.microsoft.com/office/drawing/2014/main" id="{3356D66A-35A2-48F0-914E-10809CAAFF6E}"/>
                  </a:ext>
                </a:extLst>
              </p14:cNvPr>
              <p14:cNvContentPartPr/>
              <p14:nvPr/>
            </p14:nvContentPartPr>
            <p14:xfrm>
              <a:off x="7949528" y="2492272"/>
              <a:ext cx="16560" cy="28080"/>
            </p14:xfrm>
          </p:contentPart>
        </mc:Choice>
        <mc:Fallback xmlns="">
          <p:pic>
            <p:nvPicPr>
              <p:cNvPr id="100" name="Ink 99">
                <a:extLst>
                  <a:ext uri="{FF2B5EF4-FFF2-40B4-BE49-F238E27FC236}">
                    <a16:creationId xmlns:a16="http://schemas.microsoft.com/office/drawing/2014/main" id="{3356D66A-35A2-48F0-914E-10809CAAFF6E}"/>
                  </a:ext>
                </a:extLst>
              </p:cNvPr>
              <p:cNvPicPr/>
              <p:nvPr/>
            </p:nvPicPr>
            <p:blipFill>
              <a:blip r:embed="rId123"/>
              <a:stretch>
                <a:fillRect/>
              </a:stretch>
            </p:blipFill>
            <p:spPr>
              <a:xfrm>
                <a:off x="7940888" y="2483632"/>
                <a:ext cx="342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1" name="Ink 100">
                <a:extLst>
                  <a:ext uri="{FF2B5EF4-FFF2-40B4-BE49-F238E27FC236}">
                    <a16:creationId xmlns:a16="http://schemas.microsoft.com/office/drawing/2014/main" id="{B7DB8504-47E5-4D31-8D84-2BB751D897E5}"/>
                  </a:ext>
                </a:extLst>
              </p14:cNvPr>
              <p14:cNvContentPartPr/>
              <p14:nvPr/>
            </p14:nvContentPartPr>
            <p14:xfrm>
              <a:off x="7712288" y="2530072"/>
              <a:ext cx="118080" cy="70200"/>
            </p14:xfrm>
          </p:contentPart>
        </mc:Choice>
        <mc:Fallback xmlns="">
          <p:pic>
            <p:nvPicPr>
              <p:cNvPr id="101" name="Ink 100">
                <a:extLst>
                  <a:ext uri="{FF2B5EF4-FFF2-40B4-BE49-F238E27FC236}">
                    <a16:creationId xmlns:a16="http://schemas.microsoft.com/office/drawing/2014/main" id="{B7DB8504-47E5-4D31-8D84-2BB751D897E5}"/>
                  </a:ext>
                </a:extLst>
              </p:cNvPr>
              <p:cNvPicPr/>
              <p:nvPr/>
            </p:nvPicPr>
            <p:blipFill>
              <a:blip r:embed="rId125"/>
              <a:stretch>
                <a:fillRect/>
              </a:stretch>
            </p:blipFill>
            <p:spPr>
              <a:xfrm>
                <a:off x="7703288" y="2521072"/>
                <a:ext cx="1357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02" name="Ink 101">
                <a:extLst>
                  <a:ext uri="{FF2B5EF4-FFF2-40B4-BE49-F238E27FC236}">
                    <a16:creationId xmlns:a16="http://schemas.microsoft.com/office/drawing/2014/main" id="{B37DED0F-492D-411E-A9DC-D700267E2B8A}"/>
                  </a:ext>
                </a:extLst>
              </p14:cNvPr>
              <p14:cNvContentPartPr/>
              <p14:nvPr/>
            </p14:nvContentPartPr>
            <p14:xfrm>
              <a:off x="7293608" y="2594152"/>
              <a:ext cx="90720" cy="223920"/>
            </p14:xfrm>
          </p:contentPart>
        </mc:Choice>
        <mc:Fallback xmlns="">
          <p:pic>
            <p:nvPicPr>
              <p:cNvPr id="102" name="Ink 101">
                <a:extLst>
                  <a:ext uri="{FF2B5EF4-FFF2-40B4-BE49-F238E27FC236}">
                    <a16:creationId xmlns:a16="http://schemas.microsoft.com/office/drawing/2014/main" id="{B37DED0F-492D-411E-A9DC-D700267E2B8A}"/>
                  </a:ext>
                </a:extLst>
              </p:cNvPr>
              <p:cNvPicPr/>
              <p:nvPr/>
            </p:nvPicPr>
            <p:blipFill>
              <a:blip r:embed="rId127"/>
              <a:stretch>
                <a:fillRect/>
              </a:stretch>
            </p:blipFill>
            <p:spPr>
              <a:xfrm>
                <a:off x="7284608" y="2585152"/>
                <a:ext cx="10836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03" name="Ink 102">
                <a:extLst>
                  <a:ext uri="{FF2B5EF4-FFF2-40B4-BE49-F238E27FC236}">
                    <a16:creationId xmlns:a16="http://schemas.microsoft.com/office/drawing/2014/main" id="{31A9D8F8-A473-4CBF-B290-AC405EF84BBD}"/>
                  </a:ext>
                </a:extLst>
              </p14:cNvPr>
              <p14:cNvContentPartPr/>
              <p14:nvPr/>
            </p14:nvContentPartPr>
            <p14:xfrm>
              <a:off x="7377848" y="2484712"/>
              <a:ext cx="53280" cy="28080"/>
            </p14:xfrm>
          </p:contentPart>
        </mc:Choice>
        <mc:Fallback xmlns="">
          <p:pic>
            <p:nvPicPr>
              <p:cNvPr id="103" name="Ink 102">
                <a:extLst>
                  <a:ext uri="{FF2B5EF4-FFF2-40B4-BE49-F238E27FC236}">
                    <a16:creationId xmlns:a16="http://schemas.microsoft.com/office/drawing/2014/main" id="{31A9D8F8-A473-4CBF-B290-AC405EF84BBD}"/>
                  </a:ext>
                </a:extLst>
              </p:cNvPr>
              <p:cNvPicPr/>
              <p:nvPr/>
            </p:nvPicPr>
            <p:blipFill>
              <a:blip r:embed="rId129"/>
              <a:stretch>
                <a:fillRect/>
              </a:stretch>
            </p:blipFill>
            <p:spPr>
              <a:xfrm>
                <a:off x="7369208" y="2476072"/>
                <a:ext cx="709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04" name="Ink 103">
                <a:extLst>
                  <a:ext uri="{FF2B5EF4-FFF2-40B4-BE49-F238E27FC236}">
                    <a16:creationId xmlns:a16="http://schemas.microsoft.com/office/drawing/2014/main" id="{FB85CABD-34B1-416D-8511-D483F91945D1}"/>
                  </a:ext>
                </a:extLst>
              </p14:cNvPr>
              <p14:cNvContentPartPr/>
              <p14:nvPr/>
            </p14:nvContentPartPr>
            <p14:xfrm>
              <a:off x="6981128" y="2695312"/>
              <a:ext cx="321840" cy="311760"/>
            </p14:xfrm>
          </p:contentPart>
        </mc:Choice>
        <mc:Fallback xmlns="">
          <p:pic>
            <p:nvPicPr>
              <p:cNvPr id="104" name="Ink 103">
                <a:extLst>
                  <a:ext uri="{FF2B5EF4-FFF2-40B4-BE49-F238E27FC236}">
                    <a16:creationId xmlns:a16="http://schemas.microsoft.com/office/drawing/2014/main" id="{FB85CABD-34B1-416D-8511-D483F91945D1}"/>
                  </a:ext>
                </a:extLst>
              </p:cNvPr>
              <p:cNvPicPr/>
              <p:nvPr/>
            </p:nvPicPr>
            <p:blipFill>
              <a:blip r:embed="rId131"/>
              <a:stretch>
                <a:fillRect/>
              </a:stretch>
            </p:blipFill>
            <p:spPr>
              <a:xfrm>
                <a:off x="6972488" y="2686672"/>
                <a:ext cx="33948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05" name="Ink 104">
                <a:extLst>
                  <a:ext uri="{FF2B5EF4-FFF2-40B4-BE49-F238E27FC236}">
                    <a16:creationId xmlns:a16="http://schemas.microsoft.com/office/drawing/2014/main" id="{2661B95A-198B-402C-A1E3-B11672DB8424}"/>
                  </a:ext>
                </a:extLst>
              </p14:cNvPr>
              <p14:cNvContentPartPr/>
              <p14:nvPr/>
            </p14:nvContentPartPr>
            <p14:xfrm>
              <a:off x="7181648" y="2840752"/>
              <a:ext cx="18000" cy="15120"/>
            </p14:xfrm>
          </p:contentPart>
        </mc:Choice>
        <mc:Fallback xmlns="">
          <p:pic>
            <p:nvPicPr>
              <p:cNvPr id="105" name="Ink 104">
                <a:extLst>
                  <a:ext uri="{FF2B5EF4-FFF2-40B4-BE49-F238E27FC236}">
                    <a16:creationId xmlns:a16="http://schemas.microsoft.com/office/drawing/2014/main" id="{2661B95A-198B-402C-A1E3-B11672DB8424}"/>
                  </a:ext>
                </a:extLst>
              </p:cNvPr>
              <p:cNvPicPr/>
              <p:nvPr/>
            </p:nvPicPr>
            <p:blipFill>
              <a:blip r:embed="rId133"/>
              <a:stretch>
                <a:fillRect/>
              </a:stretch>
            </p:blipFill>
            <p:spPr>
              <a:xfrm>
                <a:off x="7173008" y="2832112"/>
                <a:ext cx="356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06" name="Ink 105">
                <a:extLst>
                  <a:ext uri="{FF2B5EF4-FFF2-40B4-BE49-F238E27FC236}">
                    <a16:creationId xmlns:a16="http://schemas.microsoft.com/office/drawing/2014/main" id="{2EF9C55C-1EF9-44BC-AC42-82AF5D377C7A}"/>
                  </a:ext>
                </a:extLst>
              </p14:cNvPr>
              <p14:cNvContentPartPr/>
              <p14:nvPr/>
            </p14:nvContentPartPr>
            <p14:xfrm>
              <a:off x="6298928" y="2704312"/>
              <a:ext cx="461160" cy="314280"/>
            </p14:xfrm>
          </p:contentPart>
        </mc:Choice>
        <mc:Fallback xmlns="">
          <p:pic>
            <p:nvPicPr>
              <p:cNvPr id="106" name="Ink 105">
                <a:extLst>
                  <a:ext uri="{FF2B5EF4-FFF2-40B4-BE49-F238E27FC236}">
                    <a16:creationId xmlns:a16="http://schemas.microsoft.com/office/drawing/2014/main" id="{2EF9C55C-1EF9-44BC-AC42-82AF5D377C7A}"/>
                  </a:ext>
                </a:extLst>
              </p:cNvPr>
              <p:cNvPicPr/>
              <p:nvPr/>
            </p:nvPicPr>
            <p:blipFill>
              <a:blip r:embed="rId135"/>
              <a:stretch>
                <a:fillRect/>
              </a:stretch>
            </p:blipFill>
            <p:spPr>
              <a:xfrm>
                <a:off x="6289928" y="2695672"/>
                <a:ext cx="478800" cy="33192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07" name="Ink 106">
                <a:extLst>
                  <a:ext uri="{FF2B5EF4-FFF2-40B4-BE49-F238E27FC236}">
                    <a16:creationId xmlns:a16="http://schemas.microsoft.com/office/drawing/2014/main" id="{D60379EB-588B-405E-A248-73FB80EF0AB8}"/>
                  </a:ext>
                </a:extLst>
              </p14:cNvPr>
              <p14:cNvContentPartPr/>
              <p14:nvPr/>
            </p14:nvContentPartPr>
            <p14:xfrm>
              <a:off x="6540128" y="2564632"/>
              <a:ext cx="62640" cy="160200"/>
            </p14:xfrm>
          </p:contentPart>
        </mc:Choice>
        <mc:Fallback xmlns="">
          <p:pic>
            <p:nvPicPr>
              <p:cNvPr id="107" name="Ink 106">
                <a:extLst>
                  <a:ext uri="{FF2B5EF4-FFF2-40B4-BE49-F238E27FC236}">
                    <a16:creationId xmlns:a16="http://schemas.microsoft.com/office/drawing/2014/main" id="{D60379EB-588B-405E-A248-73FB80EF0AB8}"/>
                  </a:ext>
                </a:extLst>
              </p:cNvPr>
              <p:cNvPicPr/>
              <p:nvPr/>
            </p:nvPicPr>
            <p:blipFill>
              <a:blip r:embed="rId137"/>
              <a:stretch>
                <a:fillRect/>
              </a:stretch>
            </p:blipFill>
            <p:spPr>
              <a:xfrm>
                <a:off x="6531128" y="2555992"/>
                <a:ext cx="802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8" name="Ink 107">
                <a:extLst>
                  <a:ext uri="{FF2B5EF4-FFF2-40B4-BE49-F238E27FC236}">
                    <a16:creationId xmlns:a16="http://schemas.microsoft.com/office/drawing/2014/main" id="{F944D1DF-B8FF-4A06-B3E9-39E8CE3771ED}"/>
                  </a:ext>
                </a:extLst>
              </p14:cNvPr>
              <p14:cNvContentPartPr/>
              <p14:nvPr/>
            </p14:nvContentPartPr>
            <p14:xfrm>
              <a:off x="6158528" y="2725912"/>
              <a:ext cx="269280" cy="156600"/>
            </p14:xfrm>
          </p:contentPart>
        </mc:Choice>
        <mc:Fallback xmlns="">
          <p:pic>
            <p:nvPicPr>
              <p:cNvPr id="108" name="Ink 107">
                <a:extLst>
                  <a:ext uri="{FF2B5EF4-FFF2-40B4-BE49-F238E27FC236}">
                    <a16:creationId xmlns:a16="http://schemas.microsoft.com/office/drawing/2014/main" id="{F944D1DF-B8FF-4A06-B3E9-39E8CE3771ED}"/>
                  </a:ext>
                </a:extLst>
              </p:cNvPr>
              <p:cNvPicPr/>
              <p:nvPr/>
            </p:nvPicPr>
            <p:blipFill>
              <a:blip r:embed="rId139"/>
              <a:stretch>
                <a:fillRect/>
              </a:stretch>
            </p:blipFill>
            <p:spPr>
              <a:xfrm>
                <a:off x="6149528" y="2716912"/>
                <a:ext cx="28692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9" name="Ink 108">
                <a:extLst>
                  <a:ext uri="{FF2B5EF4-FFF2-40B4-BE49-F238E27FC236}">
                    <a16:creationId xmlns:a16="http://schemas.microsoft.com/office/drawing/2014/main" id="{87380189-2666-462B-9DF1-E6345B0EC004}"/>
                  </a:ext>
                </a:extLst>
              </p14:cNvPr>
              <p14:cNvContentPartPr/>
              <p14:nvPr/>
            </p14:nvContentPartPr>
            <p14:xfrm>
              <a:off x="6264008" y="2660392"/>
              <a:ext cx="124560" cy="53640"/>
            </p14:xfrm>
          </p:contentPart>
        </mc:Choice>
        <mc:Fallback xmlns="">
          <p:pic>
            <p:nvPicPr>
              <p:cNvPr id="109" name="Ink 108">
                <a:extLst>
                  <a:ext uri="{FF2B5EF4-FFF2-40B4-BE49-F238E27FC236}">
                    <a16:creationId xmlns:a16="http://schemas.microsoft.com/office/drawing/2014/main" id="{87380189-2666-462B-9DF1-E6345B0EC004}"/>
                  </a:ext>
                </a:extLst>
              </p:cNvPr>
              <p:cNvPicPr/>
              <p:nvPr/>
            </p:nvPicPr>
            <p:blipFill>
              <a:blip r:embed="rId141"/>
              <a:stretch>
                <a:fillRect/>
              </a:stretch>
            </p:blipFill>
            <p:spPr>
              <a:xfrm>
                <a:off x="6255008" y="2651752"/>
                <a:ext cx="1422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10" name="Ink 109">
                <a:extLst>
                  <a:ext uri="{FF2B5EF4-FFF2-40B4-BE49-F238E27FC236}">
                    <a16:creationId xmlns:a16="http://schemas.microsoft.com/office/drawing/2014/main" id="{32867962-642C-4C1E-9522-E3965C4CFBD4}"/>
                  </a:ext>
                </a:extLst>
              </p14:cNvPr>
              <p14:cNvContentPartPr/>
              <p14:nvPr/>
            </p14:nvContentPartPr>
            <p14:xfrm>
              <a:off x="6191648" y="2104192"/>
              <a:ext cx="774000" cy="590760"/>
            </p14:xfrm>
          </p:contentPart>
        </mc:Choice>
        <mc:Fallback xmlns="">
          <p:pic>
            <p:nvPicPr>
              <p:cNvPr id="110" name="Ink 109">
                <a:extLst>
                  <a:ext uri="{FF2B5EF4-FFF2-40B4-BE49-F238E27FC236}">
                    <a16:creationId xmlns:a16="http://schemas.microsoft.com/office/drawing/2014/main" id="{32867962-642C-4C1E-9522-E3965C4CFBD4}"/>
                  </a:ext>
                </a:extLst>
              </p:cNvPr>
              <p:cNvPicPr/>
              <p:nvPr/>
            </p:nvPicPr>
            <p:blipFill>
              <a:blip r:embed="rId143"/>
              <a:stretch>
                <a:fillRect/>
              </a:stretch>
            </p:blipFill>
            <p:spPr>
              <a:xfrm>
                <a:off x="6183008" y="2095192"/>
                <a:ext cx="791640" cy="6084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3" name="Ink 112">
                <a:extLst>
                  <a:ext uri="{FF2B5EF4-FFF2-40B4-BE49-F238E27FC236}">
                    <a16:creationId xmlns:a16="http://schemas.microsoft.com/office/drawing/2014/main" id="{E462AFB0-C3B4-4271-8AC2-0C534C60C8C2}"/>
                  </a:ext>
                </a:extLst>
              </p14:cNvPr>
              <p14:cNvContentPartPr/>
              <p14:nvPr/>
            </p14:nvContentPartPr>
            <p14:xfrm>
              <a:off x="11536928" y="3200392"/>
              <a:ext cx="249840" cy="236880"/>
            </p14:xfrm>
          </p:contentPart>
        </mc:Choice>
        <mc:Fallback xmlns="">
          <p:pic>
            <p:nvPicPr>
              <p:cNvPr id="113" name="Ink 112">
                <a:extLst>
                  <a:ext uri="{FF2B5EF4-FFF2-40B4-BE49-F238E27FC236}">
                    <a16:creationId xmlns:a16="http://schemas.microsoft.com/office/drawing/2014/main" id="{E462AFB0-C3B4-4271-8AC2-0C534C60C8C2}"/>
                  </a:ext>
                </a:extLst>
              </p:cNvPr>
              <p:cNvPicPr/>
              <p:nvPr/>
            </p:nvPicPr>
            <p:blipFill>
              <a:blip r:embed="rId145"/>
              <a:stretch>
                <a:fillRect/>
              </a:stretch>
            </p:blipFill>
            <p:spPr>
              <a:xfrm>
                <a:off x="11528288" y="3191392"/>
                <a:ext cx="2674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14" name="Ink 113">
                <a:extLst>
                  <a:ext uri="{FF2B5EF4-FFF2-40B4-BE49-F238E27FC236}">
                    <a16:creationId xmlns:a16="http://schemas.microsoft.com/office/drawing/2014/main" id="{5D591EAC-1173-42F5-A87B-47984F3121E0}"/>
                  </a:ext>
                </a:extLst>
              </p14:cNvPr>
              <p14:cNvContentPartPr/>
              <p14:nvPr/>
            </p14:nvContentPartPr>
            <p14:xfrm>
              <a:off x="11107808" y="3189232"/>
              <a:ext cx="350640" cy="261720"/>
            </p14:xfrm>
          </p:contentPart>
        </mc:Choice>
        <mc:Fallback xmlns="">
          <p:pic>
            <p:nvPicPr>
              <p:cNvPr id="114" name="Ink 113">
                <a:extLst>
                  <a:ext uri="{FF2B5EF4-FFF2-40B4-BE49-F238E27FC236}">
                    <a16:creationId xmlns:a16="http://schemas.microsoft.com/office/drawing/2014/main" id="{5D591EAC-1173-42F5-A87B-47984F3121E0}"/>
                  </a:ext>
                </a:extLst>
              </p:cNvPr>
              <p:cNvPicPr/>
              <p:nvPr/>
            </p:nvPicPr>
            <p:blipFill>
              <a:blip r:embed="rId147"/>
              <a:stretch>
                <a:fillRect/>
              </a:stretch>
            </p:blipFill>
            <p:spPr>
              <a:xfrm>
                <a:off x="11099168" y="3180592"/>
                <a:ext cx="36828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5" name="Ink 114">
                <a:extLst>
                  <a:ext uri="{FF2B5EF4-FFF2-40B4-BE49-F238E27FC236}">
                    <a16:creationId xmlns:a16="http://schemas.microsoft.com/office/drawing/2014/main" id="{F2B04860-1760-4DB3-B11B-274F201DEFF0}"/>
                  </a:ext>
                </a:extLst>
              </p14:cNvPr>
              <p14:cNvContentPartPr/>
              <p14:nvPr/>
            </p14:nvContentPartPr>
            <p14:xfrm>
              <a:off x="11459888" y="2759392"/>
              <a:ext cx="507240" cy="334440"/>
            </p14:xfrm>
          </p:contentPart>
        </mc:Choice>
        <mc:Fallback xmlns="">
          <p:pic>
            <p:nvPicPr>
              <p:cNvPr id="115" name="Ink 114">
                <a:extLst>
                  <a:ext uri="{FF2B5EF4-FFF2-40B4-BE49-F238E27FC236}">
                    <a16:creationId xmlns:a16="http://schemas.microsoft.com/office/drawing/2014/main" id="{F2B04860-1760-4DB3-B11B-274F201DEFF0}"/>
                  </a:ext>
                </a:extLst>
              </p:cNvPr>
              <p:cNvPicPr/>
              <p:nvPr/>
            </p:nvPicPr>
            <p:blipFill>
              <a:blip r:embed="rId149"/>
              <a:stretch>
                <a:fillRect/>
              </a:stretch>
            </p:blipFill>
            <p:spPr>
              <a:xfrm>
                <a:off x="11450888" y="2750752"/>
                <a:ext cx="524880" cy="3520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6" name="Ink 115">
                <a:extLst>
                  <a:ext uri="{FF2B5EF4-FFF2-40B4-BE49-F238E27FC236}">
                    <a16:creationId xmlns:a16="http://schemas.microsoft.com/office/drawing/2014/main" id="{9E94849F-DEB1-45DD-920D-1FBEE9931500}"/>
                  </a:ext>
                </a:extLst>
              </p14:cNvPr>
              <p14:cNvContentPartPr/>
              <p14:nvPr/>
            </p14:nvContentPartPr>
            <p14:xfrm>
              <a:off x="11257568" y="3069712"/>
              <a:ext cx="88200" cy="46800"/>
            </p14:xfrm>
          </p:contentPart>
        </mc:Choice>
        <mc:Fallback xmlns="">
          <p:pic>
            <p:nvPicPr>
              <p:cNvPr id="116" name="Ink 115">
                <a:extLst>
                  <a:ext uri="{FF2B5EF4-FFF2-40B4-BE49-F238E27FC236}">
                    <a16:creationId xmlns:a16="http://schemas.microsoft.com/office/drawing/2014/main" id="{9E94849F-DEB1-45DD-920D-1FBEE9931500}"/>
                  </a:ext>
                </a:extLst>
              </p:cNvPr>
              <p:cNvPicPr/>
              <p:nvPr/>
            </p:nvPicPr>
            <p:blipFill>
              <a:blip r:embed="rId151"/>
              <a:stretch>
                <a:fillRect/>
              </a:stretch>
            </p:blipFill>
            <p:spPr>
              <a:xfrm>
                <a:off x="11248568" y="3061072"/>
                <a:ext cx="1058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17" name="Ink 116">
                <a:extLst>
                  <a:ext uri="{FF2B5EF4-FFF2-40B4-BE49-F238E27FC236}">
                    <a16:creationId xmlns:a16="http://schemas.microsoft.com/office/drawing/2014/main" id="{2202777B-2F67-4FED-9029-F6D24BC8C891}"/>
                  </a:ext>
                </a:extLst>
              </p14:cNvPr>
              <p14:cNvContentPartPr/>
              <p14:nvPr/>
            </p14:nvContentPartPr>
            <p14:xfrm>
              <a:off x="10757168" y="3233872"/>
              <a:ext cx="300960" cy="261360"/>
            </p14:xfrm>
          </p:contentPart>
        </mc:Choice>
        <mc:Fallback xmlns="">
          <p:pic>
            <p:nvPicPr>
              <p:cNvPr id="117" name="Ink 116">
                <a:extLst>
                  <a:ext uri="{FF2B5EF4-FFF2-40B4-BE49-F238E27FC236}">
                    <a16:creationId xmlns:a16="http://schemas.microsoft.com/office/drawing/2014/main" id="{2202777B-2F67-4FED-9029-F6D24BC8C891}"/>
                  </a:ext>
                </a:extLst>
              </p:cNvPr>
              <p:cNvPicPr/>
              <p:nvPr/>
            </p:nvPicPr>
            <p:blipFill>
              <a:blip r:embed="rId153"/>
              <a:stretch>
                <a:fillRect/>
              </a:stretch>
            </p:blipFill>
            <p:spPr>
              <a:xfrm>
                <a:off x="10748528" y="3224872"/>
                <a:ext cx="31860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18" name="Ink 117">
                <a:extLst>
                  <a:ext uri="{FF2B5EF4-FFF2-40B4-BE49-F238E27FC236}">
                    <a16:creationId xmlns:a16="http://schemas.microsoft.com/office/drawing/2014/main" id="{0F5E07B1-83AA-453A-9D1F-DDA52ABFA91A}"/>
                  </a:ext>
                </a:extLst>
              </p14:cNvPr>
              <p14:cNvContentPartPr/>
              <p14:nvPr/>
            </p14:nvContentPartPr>
            <p14:xfrm>
              <a:off x="10846808" y="3207232"/>
              <a:ext cx="19080" cy="17640"/>
            </p14:xfrm>
          </p:contentPart>
        </mc:Choice>
        <mc:Fallback xmlns="">
          <p:pic>
            <p:nvPicPr>
              <p:cNvPr id="118" name="Ink 117">
                <a:extLst>
                  <a:ext uri="{FF2B5EF4-FFF2-40B4-BE49-F238E27FC236}">
                    <a16:creationId xmlns:a16="http://schemas.microsoft.com/office/drawing/2014/main" id="{0F5E07B1-83AA-453A-9D1F-DDA52ABFA91A}"/>
                  </a:ext>
                </a:extLst>
              </p:cNvPr>
              <p:cNvPicPr/>
              <p:nvPr/>
            </p:nvPicPr>
            <p:blipFill>
              <a:blip r:embed="rId155"/>
              <a:stretch>
                <a:fillRect/>
              </a:stretch>
            </p:blipFill>
            <p:spPr>
              <a:xfrm>
                <a:off x="10837808" y="3198232"/>
                <a:ext cx="3672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19" name="Ink 118">
                <a:extLst>
                  <a:ext uri="{FF2B5EF4-FFF2-40B4-BE49-F238E27FC236}">
                    <a16:creationId xmlns:a16="http://schemas.microsoft.com/office/drawing/2014/main" id="{4A89CA7E-18F1-40AF-86AA-6A16C937B028}"/>
                  </a:ext>
                </a:extLst>
              </p14:cNvPr>
              <p14:cNvContentPartPr/>
              <p14:nvPr/>
            </p14:nvContentPartPr>
            <p14:xfrm>
              <a:off x="10641968" y="3289672"/>
              <a:ext cx="106200" cy="154800"/>
            </p14:xfrm>
          </p:contentPart>
        </mc:Choice>
        <mc:Fallback xmlns="">
          <p:pic>
            <p:nvPicPr>
              <p:cNvPr id="119" name="Ink 118">
                <a:extLst>
                  <a:ext uri="{FF2B5EF4-FFF2-40B4-BE49-F238E27FC236}">
                    <a16:creationId xmlns:a16="http://schemas.microsoft.com/office/drawing/2014/main" id="{4A89CA7E-18F1-40AF-86AA-6A16C937B028}"/>
                  </a:ext>
                </a:extLst>
              </p:cNvPr>
              <p:cNvPicPr/>
              <p:nvPr/>
            </p:nvPicPr>
            <p:blipFill>
              <a:blip r:embed="rId157"/>
              <a:stretch>
                <a:fillRect/>
              </a:stretch>
            </p:blipFill>
            <p:spPr>
              <a:xfrm>
                <a:off x="10633328" y="3281032"/>
                <a:ext cx="1238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20" name="Ink 119">
                <a:extLst>
                  <a:ext uri="{FF2B5EF4-FFF2-40B4-BE49-F238E27FC236}">
                    <a16:creationId xmlns:a16="http://schemas.microsoft.com/office/drawing/2014/main" id="{0F9EB640-D6D0-4100-B79C-FF9FD26B7A17}"/>
                  </a:ext>
                </a:extLst>
              </p14:cNvPr>
              <p14:cNvContentPartPr/>
              <p14:nvPr/>
            </p14:nvContentPartPr>
            <p14:xfrm>
              <a:off x="10362968" y="3204352"/>
              <a:ext cx="293400" cy="376560"/>
            </p14:xfrm>
          </p:contentPart>
        </mc:Choice>
        <mc:Fallback xmlns="">
          <p:pic>
            <p:nvPicPr>
              <p:cNvPr id="120" name="Ink 119">
                <a:extLst>
                  <a:ext uri="{FF2B5EF4-FFF2-40B4-BE49-F238E27FC236}">
                    <a16:creationId xmlns:a16="http://schemas.microsoft.com/office/drawing/2014/main" id="{0F9EB640-D6D0-4100-B79C-FF9FD26B7A17}"/>
                  </a:ext>
                </a:extLst>
              </p:cNvPr>
              <p:cNvPicPr/>
              <p:nvPr/>
            </p:nvPicPr>
            <p:blipFill>
              <a:blip r:embed="rId159"/>
              <a:stretch>
                <a:fillRect/>
              </a:stretch>
            </p:blipFill>
            <p:spPr>
              <a:xfrm>
                <a:off x="10353968" y="3195352"/>
                <a:ext cx="311040" cy="3942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21" name="Ink 120">
                <a:extLst>
                  <a:ext uri="{FF2B5EF4-FFF2-40B4-BE49-F238E27FC236}">
                    <a16:creationId xmlns:a16="http://schemas.microsoft.com/office/drawing/2014/main" id="{C00BABD6-1143-4E91-B06E-72FD72BD75AC}"/>
                  </a:ext>
                </a:extLst>
              </p14:cNvPr>
              <p14:cNvContentPartPr/>
              <p14:nvPr/>
            </p14:nvContentPartPr>
            <p14:xfrm>
              <a:off x="10074248" y="3323512"/>
              <a:ext cx="139320" cy="142200"/>
            </p14:xfrm>
          </p:contentPart>
        </mc:Choice>
        <mc:Fallback xmlns="">
          <p:pic>
            <p:nvPicPr>
              <p:cNvPr id="121" name="Ink 120">
                <a:extLst>
                  <a:ext uri="{FF2B5EF4-FFF2-40B4-BE49-F238E27FC236}">
                    <a16:creationId xmlns:a16="http://schemas.microsoft.com/office/drawing/2014/main" id="{C00BABD6-1143-4E91-B06E-72FD72BD75AC}"/>
                  </a:ext>
                </a:extLst>
              </p:cNvPr>
              <p:cNvPicPr/>
              <p:nvPr/>
            </p:nvPicPr>
            <p:blipFill>
              <a:blip r:embed="rId161"/>
              <a:stretch>
                <a:fillRect/>
              </a:stretch>
            </p:blipFill>
            <p:spPr>
              <a:xfrm>
                <a:off x="10065608" y="3314872"/>
                <a:ext cx="1569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22" name="Ink 121">
                <a:extLst>
                  <a:ext uri="{FF2B5EF4-FFF2-40B4-BE49-F238E27FC236}">
                    <a16:creationId xmlns:a16="http://schemas.microsoft.com/office/drawing/2014/main" id="{59B387A9-B241-45F5-80EE-3A8E49EDBF73}"/>
                  </a:ext>
                </a:extLst>
              </p14:cNvPr>
              <p14:cNvContentPartPr/>
              <p14:nvPr/>
            </p14:nvContentPartPr>
            <p14:xfrm>
              <a:off x="10146248" y="3486232"/>
              <a:ext cx="23760" cy="16920"/>
            </p14:xfrm>
          </p:contentPart>
        </mc:Choice>
        <mc:Fallback xmlns="">
          <p:pic>
            <p:nvPicPr>
              <p:cNvPr id="122" name="Ink 121">
                <a:extLst>
                  <a:ext uri="{FF2B5EF4-FFF2-40B4-BE49-F238E27FC236}">
                    <a16:creationId xmlns:a16="http://schemas.microsoft.com/office/drawing/2014/main" id="{59B387A9-B241-45F5-80EE-3A8E49EDBF73}"/>
                  </a:ext>
                </a:extLst>
              </p:cNvPr>
              <p:cNvPicPr/>
              <p:nvPr/>
            </p:nvPicPr>
            <p:blipFill>
              <a:blip r:embed="rId163"/>
              <a:stretch>
                <a:fillRect/>
              </a:stretch>
            </p:blipFill>
            <p:spPr>
              <a:xfrm>
                <a:off x="10137608" y="3477592"/>
                <a:ext cx="4140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23" name="Ink 122">
                <a:extLst>
                  <a:ext uri="{FF2B5EF4-FFF2-40B4-BE49-F238E27FC236}">
                    <a16:creationId xmlns:a16="http://schemas.microsoft.com/office/drawing/2014/main" id="{56161CC7-EF4B-4132-AA68-2ACE123F7CB5}"/>
                  </a:ext>
                </a:extLst>
              </p14:cNvPr>
              <p14:cNvContentPartPr/>
              <p14:nvPr/>
            </p14:nvContentPartPr>
            <p14:xfrm>
              <a:off x="9325088" y="3322432"/>
              <a:ext cx="576720" cy="403560"/>
            </p14:xfrm>
          </p:contentPart>
        </mc:Choice>
        <mc:Fallback xmlns="">
          <p:pic>
            <p:nvPicPr>
              <p:cNvPr id="123" name="Ink 122">
                <a:extLst>
                  <a:ext uri="{FF2B5EF4-FFF2-40B4-BE49-F238E27FC236}">
                    <a16:creationId xmlns:a16="http://schemas.microsoft.com/office/drawing/2014/main" id="{56161CC7-EF4B-4132-AA68-2ACE123F7CB5}"/>
                  </a:ext>
                </a:extLst>
              </p:cNvPr>
              <p:cNvPicPr/>
              <p:nvPr/>
            </p:nvPicPr>
            <p:blipFill>
              <a:blip r:embed="rId165"/>
              <a:stretch>
                <a:fillRect/>
              </a:stretch>
            </p:blipFill>
            <p:spPr>
              <a:xfrm>
                <a:off x="9316448" y="3313792"/>
                <a:ext cx="594360" cy="4212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4" name="Ink 123">
                <a:extLst>
                  <a:ext uri="{FF2B5EF4-FFF2-40B4-BE49-F238E27FC236}">
                    <a16:creationId xmlns:a16="http://schemas.microsoft.com/office/drawing/2014/main" id="{E8F2587E-947D-4D6E-9E5B-EB944528CE89}"/>
                  </a:ext>
                </a:extLst>
              </p14:cNvPr>
              <p14:cNvContentPartPr/>
              <p14:nvPr/>
            </p14:nvContentPartPr>
            <p14:xfrm>
              <a:off x="9724328" y="3259072"/>
              <a:ext cx="86760" cy="105840"/>
            </p14:xfrm>
          </p:contentPart>
        </mc:Choice>
        <mc:Fallback xmlns="">
          <p:pic>
            <p:nvPicPr>
              <p:cNvPr id="124" name="Ink 123">
                <a:extLst>
                  <a:ext uri="{FF2B5EF4-FFF2-40B4-BE49-F238E27FC236}">
                    <a16:creationId xmlns:a16="http://schemas.microsoft.com/office/drawing/2014/main" id="{E8F2587E-947D-4D6E-9E5B-EB944528CE89}"/>
                  </a:ext>
                </a:extLst>
              </p:cNvPr>
              <p:cNvPicPr/>
              <p:nvPr/>
            </p:nvPicPr>
            <p:blipFill>
              <a:blip r:embed="rId167"/>
              <a:stretch>
                <a:fillRect/>
              </a:stretch>
            </p:blipFill>
            <p:spPr>
              <a:xfrm>
                <a:off x="9715688" y="3250072"/>
                <a:ext cx="1044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5" name="Ink 124">
                <a:extLst>
                  <a:ext uri="{FF2B5EF4-FFF2-40B4-BE49-F238E27FC236}">
                    <a16:creationId xmlns:a16="http://schemas.microsoft.com/office/drawing/2014/main" id="{15018BEA-BF9C-47A0-B11A-D776981647FE}"/>
                  </a:ext>
                </a:extLst>
              </p14:cNvPr>
              <p14:cNvContentPartPr/>
              <p14:nvPr/>
            </p14:nvContentPartPr>
            <p14:xfrm>
              <a:off x="9533168" y="3085192"/>
              <a:ext cx="290520" cy="342000"/>
            </p14:xfrm>
          </p:contentPart>
        </mc:Choice>
        <mc:Fallback xmlns="">
          <p:pic>
            <p:nvPicPr>
              <p:cNvPr id="125" name="Ink 124">
                <a:extLst>
                  <a:ext uri="{FF2B5EF4-FFF2-40B4-BE49-F238E27FC236}">
                    <a16:creationId xmlns:a16="http://schemas.microsoft.com/office/drawing/2014/main" id="{15018BEA-BF9C-47A0-B11A-D776981647FE}"/>
                  </a:ext>
                </a:extLst>
              </p:cNvPr>
              <p:cNvPicPr/>
              <p:nvPr/>
            </p:nvPicPr>
            <p:blipFill>
              <a:blip r:embed="rId169"/>
              <a:stretch>
                <a:fillRect/>
              </a:stretch>
            </p:blipFill>
            <p:spPr>
              <a:xfrm>
                <a:off x="9524168" y="3076192"/>
                <a:ext cx="308160" cy="35964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26" name="Ink 125">
                <a:extLst>
                  <a:ext uri="{FF2B5EF4-FFF2-40B4-BE49-F238E27FC236}">
                    <a16:creationId xmlns:a16="http://schemas.microsoft.com/office/drawing/2014/main" id="{ECF0994D-053A-4F7D-B292-6C4AD4BF537D}"/>
                  </a:ext>
                </a:extLst>
              </p14:cNvPr>
              <p14:cNvContentPartPr/>
              <p14:nvPr/>
            </p14:nvContentPartPr>
            <p14:xfrm>
              <a:off x="8964728" y="3386872"/>
              <a:ext cx="135720" cy="128880"/>
            </p14:xfrm>
          </p:contentPart>
        </mc:Choice>
        <mc:Fallback xmlns="">
          <p:pic>
            <p:nvPicPr>
              <p:cNvPr id="126" name="Ink 125">
                <a:extLst>
                  <a:ext uri="{FF2B5EF4-FFF2-40B4-BE49-F238E27FC236}">
                    <a16:creationId xmlns:a16="http://schemas.microsoft.com/office/drawing/2014/main" id="{ECF0994D-053A-4F7D-B292-6C4AD4BF537D}"/>
                  </a:ext>
                </a:extLst>
              </p:cNvPr>
              <p:cNvPicPr/>
              <p:nvPr/>
            </p:nvPicPr>
            <p:blipFill>
              <a:blip r:embed="rId171"/>
              <a:stretch>
                <a:fillRect/>
              </a:stretch>
            </p:blipFill>
            <p:spPr>
              <a:xfrm>
                <a:off x="8955728" y="3378232"/>
                <a:ext cx="1533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27" name="Ink 126">
                <a:extLst>
                  <a:ext uri="{FF2B5EF4-FFF2-40B4-BE49-F238E27FC236}">
                    <a16:creationId xmlns:a16="http://schemas.microsoft.com/office/drawing/2014/main" id="{367D220B-4AF8-41DF-856C-A7CD4D931E5A}"/>
                  </a:ext>
                </a:extLst>
              </p14:cNvPr>
              <p14:cNvContentPartPr/>
              <p14:nvPr/>
            </p14:nvContentPartPr>
            <p14:xfrm>
              <a:off x="8911088" y="3235312"/>
              <a:ext cx="65880" cy="230040"/>
            </p14:xfrm>
          </p:contentPart>
        </mc:Choice>
        <mc:Fallback xmlns="">
          <p:pic>
            <p:nvPicPr>
              <p:cNvPr id="127" name="Ink 126">
                <a:extLst>
                  <a:ext uri="{FF2B5EF4-FFF2-40B4-BE49-F238E27FC236}">
                    <a16:creationId xmlns:a16="http://schemas.microsoft.com/office/drawing/2014/main" id="{367D220B-4AF8-41DF-856C-A7CD4D931E5A}"/>
                  </a:ext>
                </a:extLst>
              </p:cNvPr>
              <p:cNvPicPr/>
              <p:nvPr/>
            </p:nvPicPr>
            <p:blipFill>
              <a:blip r:embed="rId173"/>
              <a:stretch>
                <a:fillRect/>
              </a:stretch>
            </p:blipFill>
            <p:spPr>
              <a:xfrm>
                <a:off x="8902088" y="3226312"/>
                <a:ext cx="8352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28" name="Ink 127">
                <a:extLst>
                  <a:ext uri="{FF2B5EF4-FFF2-40B4-BE49-F238E27FC236}">
                    <a16:creationId xmlns:a16="http://schemas.microsoft.com/office/drawing/2014/main" id="{C64E61C6-D363-4284-8734-AA72D28E1BE6}"/>
                  </a:ext>
                </a:extLst>
              </p14:cNvPr>
              <p14:cNvContentPartPr/>
              <p14:nvPr/>
            </p14:nvContentPartPr>
            <p14:xfrm>
              <a:off x="8553968" y="3381472"/>
              <a:ext cx="269280" cy="293760"/>
            </p14:xfrm>
          </p:contentPart>
        </mc:Choice>
        <mc:Fallback xmlns="">
          <p:pic>
            <p:nvPicPr>
              <p:cNvPr id="128" name="Ink 127">
                <a:extLst>
                  <a:ext uri="{FF2B5EF4-FFF2-40B4-BE49-F238E27FC236}">
                    <a16:creationId xmlns:a16="http://schemas.microsoft.com/office/drawing/2014/main" id="{C64E61C6-D363-4284-8734-AA72D28E1BE6}"/>
                  </a:ext>
                </a:extLst>
              </p:cNvPr>
              <p:cNvPicPr/>
              <p:nvPr/>
            </p:nvPicPr>
            <p:blipFill>
              <a:blip r:embed="rId175"/>
              <a:stretch>
                <a:fillRect/>
              </a:stretch>
            </p:blipFill>
            <p:spPr>
              <a:xfrm>
                <a:off x="8544968" y="3372472"/>
                <a:ext cx="28692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29" name="Ink 128">
                <a:extLst>
                  <a:ext uri="{FF2B5EF4-FFF2-40B4-BE49-F238E27FC236}">
                    <a16:creationId xmlns:a16="http://schemas.microsoft.com/office/drawing/2014/main" id="{4C259170-292D-46D2-8C35-D56A5EA5AC31}"/>
                  </a:ext>
                </a:extLst>
              </p14:cNvPr>
              <p14:cNvContentPartPr/>
              <p14:nvPr/>
            </p14:nvContentPartPr>
            <p14:xfrm>
              <a:off x="8758448" y="3185632"/>
              <a:ext cx="59040" cy="51840"/>
            </p14:xfrm>
          </p:contentPart>
        </mc:Choice>
        <mc:Fallback xmlns="">
          <p:pic>
            <p:nvPicPr>
              <p:cNvPr id="129" name="Ink 128">
                <a:extLst>
                  <a:ext uri="{FF2B5EF4-FFF2-40B4-BE49-F238E27FC236}">
                    <a16:creationId xmlns:a16="http://schemas.microsoft.com/office/drawing/2014/main" id="{4C259170-292D-46D2-8C35-D56A5EA5AC31}"/>
                  </a:ext>
                </a:extLst>
              </p:cNvPr>
              <p:cNvPicPr/>
              <p:nvPr/>
            </p:nvPicPr>
            <p:blipFill>
              <a:blip r:embed="rId177"/>
              <a:stretch>
                <a:fillRect/>
              </a:stretch>
            </p:blipFill>
            <p:spPr>
              <a:xfrm>
                <a:off x="8749808" y="3176632"/>
                <a:ext cx="7668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30" name="Ink 129">
                <a:extLst>
                  <a:ext uri="{FF2B5EF4-FFF2-40B4-BE49-F238E27FC236}">
                    <a16:creationId xmlns:a16="http://schemas.microsoft.com/office/drawing/2014/main" id="{E73B3773-A12F-43B2-8EB2-476BB0A0F18C}"/>
                  </a:ext>
                </a:extLst>
              </p14:cNvPr>
              <p14:cNvContentPartPr/>
              <p14:nvPr/>
            </p14:nvContentPartPr>
            <p14:xfrm>
              <a:off x="8163008" y="3441592"/>
              <a:ext cx="297720" cy="203400"/>
            </p14:xfrm>
          </p:contentPart>
        </mc:Choice>
        <mc:Fallback xmlns="">
          <p:pic>
            <p:nvPicPr>
              <p:cNvPr id="130" name="Ink 129">
                <a:extLst>
                  <a:ext uri="{FF2B5EF4-FFF2-40B4-BE49-F238E27FC236}">
                    <a16:creationId xmlns:a16="http://schemas.microsoft.com/office/drawing/2014/main" id="{E73B3773-A12F-43B2-8EB2-476BB0A0F18C}"/>
                  </a:ext>
                </a:extLst>
              </p:cNvPr>
              <p:cNvPicPr/>
              <p:nvPr/>
            </p:nvPicPr>
            <p:blipFill>
              <a:blip r:embed="rId179"/>
              <a:stretch>
                <a:fillRect/>
              </a:stretch>
            </p:blipFill>
            <p:spPr>
              <a:xfrm>
                <a:off x="8154368" y="3432952"/>
                <a:ext cx="3153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31" name="Ink 130">
                <a:extLst>
                  <a:ext uri="{FF2B5EF4-FFF2-40B4-BE49-F238E27FC236}">
                    <a16:creationId xmlns:a16="http://schemas.microsoft.com/office/drawing/2014/main" id="{39291EAE-E939-4D36-AD72-E858A5DB41D3}"/>
                  </a:ext>
                </a:extLst>
              </p14:cNvPr>
              <p14:cNvContentPartPr/>
              <p14:nvPr/>
            </p14:nvContentPartPr>
            <p14:xfrm>
              <a:off x="8249408" y="3349792"/>
              <a:ext cx="15480" cy="7200"/>
            </p14:xfrm>
          </p:contentPart>
        </mc:Choice>
        <mc:Fallback xmlns="">
          <p:pic>
            <p:nvPicPr>
              <p:cNvPr id="131" name="Ink 130">
                <a:extLst>
                  <a:ext uri="{FF2B5EF4-FFF2-40B4-BE49-F238E27FC236}">
                    <a16:creationId xmlns:a16="http://schemas.microsoft.com/office/drawing/2014/main" id="{39291EAE-E939-4D36-AD72-E858A5DB41D3}"/>
                  </a:ext>
                </a:extLst>
              </p:cNvPr>
              <p:cNvPicPr/>
              <p:nvPr/>
            </p:nvPicPr>
            <p:blipFill>
              <a:blip r:embed="rId181"/>
              <a:stretch>
                <a:fillRect/>
              </a:stretch>
            </p:blipFill>
            <p:spPr>
              <a:xfrm>
                <a:off x="8240768" y="3341152"/>
                <a:ext cx="33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32" name="Ink 131">
                <a:extLst>
                  <a:ext uri="{FF2B5EF4-FFF2-40B4-BE49-F238E27FC236}">
                    <a16:creationId xmlns:a16="http://schemas.microsoft.com/office/drawing/2014/main" id="{B0378A68-FF1C-4383-8318-B579549DEA72}"/>
                  </a:ext>
                </a:extLst>
              </p14:cNvPr>
              <p14:cNvContentPartPr/>
              <p14:nvPr/>
            </p14:nvContentPartPr>
            <p14:xfrm>
              <a:off x="7992008" y="3426112"/>
              <a:ext cx="167400" cy="245160"/>
            </p14:xfrm>
          </p:contentPart>
        </mc:Choice>
        <mc:Fallback xmlns="">
          <p:pic>
            <p:nvPicPr>
              <p:cNvPr id="132" name="Ink 131">
                <a:extLst>
                  <a:ext uri="{FF2B5EF4-FFF2-40B4-BE49-F238E27FC236}">
                    <a16:creationId xmlns:a16="http://schemas.microsoft.com/office/drawing/2014/main" id="{B0378A68-FF1C-4383-8318-B579549DEA72}"/>
                  </a:ext>
                </a:extLst>
              </p:cNvPr>
              <p:cNvPicPr/>
              <p:nvPr/>
            </p:nvPicPr>
            <p:blipFill>
              <a:blip r:embed="rId183"/>
              <a:stretch>
                <a:fillRect/>
              </a:stretch>
            </p:blipFill>
            <p:spPr>
              <a:xfrm>
                <a:off x="7983008" y="3417112"/>
                <a:ext cx="18504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3" name="Ink 132">
                <a:extLst>
                  <a:ext uri="{FF2B5EF4-FFF2-40B4-BE49-F238E27FC236}">
                    <a16:creationId xmlns:a16="http://schemas.microsoft.com/office/drawing/2014/main" id="{E5AA1911-518C-4611-A5F3-E686C9373BBE}"/>
                  </a:ext>
                </a:extLst>
              </p14:cNvPr>
              <p14:cNvContentPartPr/>
              <p14:nvPr/>
            </p14:nvContentPartPr>
            <p14:xfrm>
              <a:off x="7531208" y="3491272"/>
              <a:ext cx="360720" cy="284040"/>
            </p14:xfrm>
          </p:contentPart>
        </mc:Choice>
        <mc:Fallback xmlns="">
          <p:pic>
            <p:nvPicPr>
              <p:cNvPr id="133" name="Ink 132">
                <a:extLst>
                  <a:ext uri="{FF2B5EF4-FFF2-40B4-BE49-F238E27FC236}">
                    <a16:creationId xmlns:a16="http://schemas.microsoft.com/office/drawing/2014/main" id="{E5AA1911-518C-4611-A5F3-E686C9373BBE}"/>
                  </a:ext>
                </a:extLst>
              </p:cNvPr>
              <p:cNvPicPr/>
              <p:nvPr/>
            </p:nvPicPr>
            <p:blipFill>
              <a:blip r:embed="rId185"/>
              <a:stretch>
                <a:fillRect/>
              </a:stretch>
            </p:blipFill>
            <p:spPr>
              <a:xfrm>
                <a:off x="7522568" y="3482272"/>
                <a:ext cx="37836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34" name="Ink 133">
                <a:extLst>
                  <a:ext uri="{FF2B5EF4-FFF2-40B4-BE49-F238E27FC236}">
                    <a16:creationId xmlns:a16="http://schemas.microsoft.com/office/drawing/2014/main" id="{2426A6F5-C050-494B-B32E-83B406380E54}"/>
                  </a:ext>
                </a:extLst>
              </p14:cNvPr>
              <p14:cNvContentPartPr/>
              <p14:nvPr/>
            </p14:nvContentPartPr>
            <p14:xfrm>
              <a:off x="7765568" y="3342952"/>
              <a:ext cx="105120" cy="43200"/>
            </p14:xfrm>
          </p:contentPart>
        </mc:Choice>
        <mc:Fallback xmlns="">
          <p:pic>
            <p:nvPicPr>
              <p:cNvPr id="134" name="Ink 133">
                <a:extLst>
                  <a:ext uri="{FF2B5EF4-FFF2-40B4-BE49-F238E27FC236}">
                    <a16:creationId xmlns:a16="http://schemas.microsoft.com/office/drawing/2014/main" id="{2426A6F5-C050-494B-B32E-83B406380E54}"/>
                  </a:ext>
                </a:extLst>
              </p:cNvPr>
              <p:cNvPicPr/>
              <p:nvPr/>
            </p:nvPicPr>
            <p:blipFill>
              <a:blip r:embed="rId187"/>
              <a:stretch>
                <a:fillRect/>
              </a:stretch>
            </p:blipFill>
            <p:spPr>
              <a:xfrm>
                <a:off x="7756928" y="3334312"/>
                <a:ext cx="1227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35" name="Ink 134">
                <a:extLst>
                  <a:ext uri="{FF2B5EF4-FFF2-40B4-BE49-F238E27FC236}">
                    <a16:creationId xmlns:a16="http://schemas.microsoft.com/office/drawing/2014/main" id="{6192D7B5-F902-4472-B330-5BD068C67969}"/>
                  </a:ext>
                </a:extLst>
              </p14:cNvPr>
              <p14:cNvContentPartPr/>
              <p14:nvPr/>
            </p14:nvContentPartPr>
            <p14:xfrm>
              <a:off x="7547768" y="3533392"/>
              <a:ext cx="64080" cy="87480"/>
            </p14:xfrm>
          </p:contentPart>
        </mc:Choice>
        <mc:Fallback xmlns="">
          <p:pic>
            <p:nvPicPr>
              <p:cNvPr id="135" name="Ink 134">
                <a:extLst>
                  <a:ext uri="{FF2B5EF4-FFF2-40B4-BE49-F238E27FC236}">
                    <a16:creationId xmlns:a16="http://schemas.microsoft.com/office/drawing/2014/main" id="{6192D7B5-F902-4472-B330-5BD068C67969}"/>
                  </a:ext>
                </a:extLst>
              </p:cNvPr>
              <p:cNvPicPr/>
              <p:nvPr/>
            </p:nvPicPr>
            <p:blipFill>
              <a:blip r:embed="rId189"/>
              <a:stretch>
                <a:fillRect/>
              </a:stretch>
            </p:blipFill>
            <p:spPr>
              <a:xfrm>
                <a:off x="7538768" y="3524392"/>
                <a:ext cx="817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36" name="Ink 135">
                <a:extLst>
                  <a:ext uri="{FF2B5EF4-FFF2-40B4-BE49-F238E27FC236}">
                    <a16:creationId xmlns:a16="http://schemas.microsoft.com/office/drawing/2014/main" id="{35A64211-34C4-4CFE-B0CA-47EB57A6D611}"/>
                  </a:ext>
                </a:extLst>
              </p14:cNvPr>
              <p14:cNvContentPartPr/>
              <p14:nvPr/>
            </p14:nvContentPartPr>
            <p14:xfrm>
              <a:off x="7118288" y="3493432"/>
              <a:ext cx="390600" cy="375120"/>
            </p14:xfrm>
          </p:contentPart>
        </mc:Choice>
        <mc:Fallback xmlns="">
          <p:pic>
            <p:nvPicPr>
              <p:cNvPr id="136" name="Ink 135">
                <a:extLst>
                  <a:ext uri="{FF2B5EF4-FFF2-40B4-BE49-F238E27FC236}">
                    <a16:creationId xmlns:a16="http://schemas.microsoft.com/office/drawing/2014/main" id="{35A64211-34C4-4CFE-B0CA-47EB57A6D611}"/>
                  </a:ext>
                </a:extLst>
              </p:cNvPr>
              <p:cNvPicPr/>
              <p:nvPr/>
            </p:nvPicPr>
            <p:blipFill>
              <a:blip r:embed="rId191"/>
              <a:stretch>
                <a:fillRect/>
              </a:stretch>
            </p:blipFill>
            <p:spPr>
              <a:xfrm>
                <a:off x="7109288" y="3484432"/>
                <a:ext cx="408240" cy="3927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7" name="Ink 136">
                <a:extLst>
                  <a:ext uri="{FF2B5EF4-FFF2-40B4-BE49-F238E27FC236}">
                    <a16:creationId xmlns:a16="http://schemas.microsoft.com/office/drawing/2014/main" id="{D4ABDF7F-051A-4731-BF39-443F6C391506}"/>
                  </a:ext>
                </a:extLst>
              </p14:cNvPr>
              <p14:cNvContentPartPr/>
              <p14:nvPr/>
            </p14:nvContentPartPr>
            <p14:xfrm>
              <a:off x="7283528" y="3774952"/>
              <a:ext cx="183600" cy="177480"/>
            </p14:xfrm>
          </p:contentPart>
        </mc:Choice>
        <mc:Fallback xmlns="">
          <p:pic>
            <p:nvPicPr>
              <p:cNvPr id="137" name="Ink 136">
                <a:extLst>
                  <a:ext uri="{FF2B5EF4-FFF2-40B4-BE49-F238E27FC236}">
                    <a16:creationId xmlns:a16="http://schemas.microsoft.com/office/drawing/2014/main" id="{D4ABDF7F-051A-4731-BF39-443F6C391506}"/>
                  </a:ext>
                </a:extLst>
              </p:cNvPr>
              <p:cNvPicPr/>
              <p:nvPr/>
            </p:nvPicPr>
            <p:blipFill>
              <a:blip r:embed="rId193"/>
              <a:stretch>
                <a:fillRect/>
              </a:stretch>
            </p:blipFill>
            <p:spPr>
              <a:xfrm>
                <a:off x="7274528" y="3766312"/>
                <a:ext cx="2012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8" name="Ink 137">
                <a:extLst>
                  <a:ext uri="{FF2B5EF4-FFF2-40B4-BE49-F238E27FC236}">
                    <a16:creationId xmlns:a16="http://schemas.microsoft.com/office/drawing/2014/main" id="{4822AAC0-3184-4D5A-8A67-1E8BFFD6B5B2}"/>
                  </a:ext>
                </a:extLst>
              </p14:cNvPr>
              <p14:cNvContentPartPr/>
              <p14:nvPr/>
            </p14:nvContentPartPr>
            <p14:xfrm>
              <a:off x="7281368" y="3044872"/>
              <a:ext cx="580680" cy="437400"/>
            </p14:xfrm>
          </p:contentPart>
        </mc:Choice>
        <mc:Fallback xmlns="">
          <p:pic>
            <p:nvPicPr>
              <p:cNvPr id="138" name="Ink 137">
                <a:extLst>
                  <a:ext uri="{FF2B5EF4-FFF2-40B4-BE49-F238E27FC236}">
                    <a16:creationId xmlns:a16="http://schemas.microsoft.com/office/drawing/2014/main" id="{4822AAC0-3184-4D5A-8A67-1E8BFFD6B5B2}"/>
                  </a:ext>
                </a:extLst>
              </p:cNvPr>
              <p:cNvPicPr/>
              <p:nvPr/>
            </p:nvPicPr>
            <p:blipFill>
              <a:blip r:embed="rId195"/>
              <a:stretch>
                <a:fillRect/>
              </a:stretch>
            </p:blipFill>
            <p:spPr>
              <a:xfrm>
                <a:off x="7272368" y="3036232"/>
                <a:ext cx="598320" cy="4550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9" name="Ink 138">
                <a:extLst>
                  <a:ext uri="{FF2B5EF4-FFF2-40B4-BE49-F238E27FC236}">
                    <a16:creationId xmlns:a16="http://schemas.microsoft.com/office/drawing/2014/main" id="{3C5A43DC-F0B0-4E56-82F1-5C8D236809D8}"/>
                  </a:ext>
                </a:extLst>
              </p14:cNvPr>
              <p14:cNvContentPartPr/>
              <p14:nvPr/>
            </p14:nvContentPartPr>
            <p14:xfrm>
              <a:off x="7106408" y="3430432"/>
              <a:ext cx="141120" cy="77760"/>
            </p14:xfrm>
          </p:contentPart>
        </mc:Choice>
        <mc:Fallback xmlns="">
          <p:pic>
            <p:nvPicPr>
              <p:cNvPr id="139" name="Ink 138">
                <a:extLst>
                  <a:ext uri="{FF2B5EF4-FFF2-40B4-BE49-F238E27FC236}">
                    <a16:creationId xmlns:a16="http://schemas.microsoft.com/office/drawing/2014/main" id="{3C5A43DC-F0B0-4E56-82F1-5C8D236809D8}"/>
                  </a:ext>
                </a:extLst>
              </p:cNvPr>
              <p:cNvPicPr/>
              <p:nvPr/>
            </p:nvPicPr>
            <p:blipFill>
              <a:blip r:embed="rId197"/>
              <a:stretch>
                <a:fillRect/>
              </a:stretch>
            </p:blipFill>
            <p:spPr>
              <a:xfrm>
                <a:off x="7097408" y="3421432"/>
                <a:ext cx="1587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0" name="Ink 139">
                <a:extLst>
                  <a:ext uri="{FF2B5EF4-FFF2-40B4-BE49-F238E27FC236}">
                    <a16:creationId xmlns:a16="http://schemas.microsoft.com/office/drawing/2014/main" id="{841EE448-4190-40F7-94E7-EE1C9AA29293}"/>
                  </a:ext>
                </a:extLst>
              </p14:cNvPr>
              <p14:cNvContentPartPr/>
              <p14:nvPr/>
            </p14:nvContentPartPr>
            <p14:xfrm>
              <a:off x="6630848" y="3579472"/>
              <a:ext cx="167760" cy="256320"/>
            </p14:xfrm>
          </p:contentPart>
        </mc:Choice>
        <mc:Fallback xmlns="">
          <p:pic>
            <p:nvPicPr>
              <p:cNvPr id="140" name="Ink 139">
                <a:extLst>
                  <a:ext uri="{FF2B5EF4-FFF2-40B4-BE49-F238E27FC236}">
                    <a16:creationId xmlns:a16="http://schemas.microsoft.com/office/drawing/2014/main" id="{841EE448-4190-40F7-94E7-EE1C9AA29293}"/>
                  </a:ext>
                </a:extLst>
              </p:cNvPr>
              <p:cNvPicPr/>
              <p:nvPr/>
            </p:nvPicPr>
            <p:blipFill>
              <a:blip r:embed="rId199"/>
              <a:stretch>
                <a:fillRect/>
              </a:stretch>
            </p:blipFill>
            <p:spPr>
              <a:xfrm>
                <a:off x="6622208" y="3570832"/>
                <a:ext cx="18540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1" name="Ink 140">
                <a:extLst>
                  <a:ext uri="{FF2B5EF4-FFF2-40B4-BE49-F238E27FC236}">
                    <a16:creationId xmlns:a16="http://schemas.microsoft.com/office/drawing/2014/main" id="{27CC0C86-E7B1-413E-A003-6032A47DEC0B}"/>
                  </a:ext>
                </a:extLst>
              </p14:cNvPr>
              <p14:cNvContentPartPr/>
              <p14:nvPr/>
            </p14:nvContentPartPr>
            <p14:xfrm>
              <a:off x="6302528" y="3614392"/>
              <a:ext cx="233640" cy="266760"/>
            </p14:xfrm>
          </p:contentPart>
        </mc:Choice>
        <mc:Fallback xmlns="">
          <p:pic>
            <p:nvPicPr>
              <p:cNvPr id="141" name="Ink 140">
                <a:extLst>
                  <a:ext uri="{FF2B5EF4-FFF2-40B4-BE49-F238E27FC236}">
                    <a16:creationId xmlns:a16="http://schemas.microsoft.com/office/drawing/2014/main" id="{27CC0C86-E7B1-413E-A003-6032A47DEC0B}"/>
                  </a:ext>
                </a:extLst>
              </p:cNvPr>
              <p:cNvPicPr/>
              <p:nvPr/>
            </p:nvPicPr>
            <p:blipFill>
              <a:blip r:embed="rId201"/>
              <a:stretch>
                <a:fillRect/>
              </a:stretch>
            </p:blipFill>
            <p:spPr>
              <a:xfrm>
                <a:off x="6293888" y="3605392"/>
                <a:ext cx="25128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42" name="Ink 141">
                <a:extLst>
                  <a:ext uri="{FF2B5EF4-FFF2-40B4-BE49-F238E27FC236}">
                    <a16:creationId xmlns:a16="http://schemas.microsoft.com/office/drawing/2014/main" id="{D081B9E2-C5AC-460D-BAC0-3247479A3A80}"/>
                  </a:ext>
                </a:extLst>
              </p14:cNvPr>
              <p14:cNvContentPartPr/>
              <p14:nvPr/>
            </p14:nvContentPartPr>
            <p14:xfrm>
              <a:off x="6481088" y="3222712"/>
              <a:ext cx="283320" cy="244440"/>
            </p14:xfrm>
          </p:contentPart>
        </mc:Choice>
        <mc:Fallback xmlns="">
          <p:pic>
            <p:nvPicPr>
              <p:cNvPr id="142" name="Ink 141">
                <a:extLst>
                  <a:ext uri="{FF2B5EF4-FFF2-40B4-BE49-F238E27FC236}">
                    <a16:creationId xmlns:a16="http://schemas.microsoft.com/office/drawing/2014/main" id="{D081B9E2-C5AC-460D-BAC0-3247479A3A80}"/>
                  </a:ext>
                </a:extLst>
              </p:cNvPr>
              <p:cNvPicPr/>
              <p:nvPr/>
            </p:nvPicPr>
            <p:blipFill>
              <a:blip r:embed="rId203"/>
              <a:stretch>
                <a:fillRect/>
              </a:stretch>
            </p:blipFill>
            <p:spPr>
              <a:xfrm>
                <a:off x="6472448" y="3214072"/>
                <a:ext cx="30096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43" name="Ink 142">
                <a:extLst>
                  <a:ext uri="{FF2B5EF4-FFF2-40B4-BE49-F238E27FC236}">
                    <a16:creationId xmlns:a16="http://schemas.microsoft.com/office/drawing/2014/main" id="{91FE1744-3A68-4BFA-8A71-D7330CD81833}"/>
                  </a:ext>
                </a:extLst>
              </p14:cNvPr>
              <p14:cNvContentPartPr/>
              <p14:nvPr/>
            </p14:nvContentPartPr>
            <p14:xfrm>
              <a:off x="6377768" y="3290032"/>
              <a:ext cx="241920" cy="192240"/>
            </p14:xfrm>
          </p:contentPart>
        </mc:Choice>
        <mc:Fallback xmlns="">
          <p:pic>
            <p:nvPicPr>
              <p:cNvPr id="143" name="Ink 142">
                <a:extLst>
                  <a:ext uri="{FF2B5EF4-FFF2-40B4-BE49-F238E27FC236}">
                    <a16:creationId xmlns:a16="http://schemas.microsoft.com/office/drawing/2014/main" id="{91FE1744-3A68-4BFA-8A71-D7330CD81833}"/>
                  </a:ext>
                </a:extLst>
              </p:cNvPr>
              <p:cNvPicPr/>
              <p:nvPr/>
            </p:nvPicPr>
            <p:blipFill>
              <a:blip r:embed="rId205"/>
              <a:stretch>
                <a:fillRect/>
              </a:stretch>
            </p:blipFill>
            <p:spPr>
              <a:xfrm>
                <a:off x="6369128" y="3281032"/>
                <a:ext cx="25956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44" name="Ink 143">
                <a:extLst>
                  <a:ext uri="{FF2B5EF4-FFF2-40B4-BE49-F238E27FC236}">
                    <a16:creationId xmlns:a16="http://schemas.microsoft.com/office/drawing/2014/main" id="{5E5ED4EB-19A8-4E53-ACD1-6B5199F28EB4}"/>
                  </a:ext>
                </a:extLst>
              </p14:cNvPr>
              <p14:cNvContentPartPr/>
              <p14:nvPr/>
            </p14:nvContentPartPr>
            <p14:xfrm>
              <a:off x="6201368" y="3626992"/>
              <a:ext cx="87480" cy="154800"/>
            </p14:xfrm>
          </p:contentPart>
        </mc:Choice>
        <mc:Fallback xmlns="">
          <p:pic>
            <p:nvPicPr>
              <p:cNvPr id="144" name="Ink 143">
                <a:extLst>
                  <a:ext uri="{FF2B5EF4-FFF2-40B4-BE49-F238E27FC236}">
                    <a16:creationId xmlns:a16="http://schemas.microsoft.com/office/drawing/2014/main" id="{5E5ED4EB-19A8-4E53-ACD1-6B5199F28EB4}"/>
                  </a:ext>
                </a:extLst>
              </p:cNvPr>
              <p:cNvPicPr/>
              <p:nvPr/>
            </p:nvPicPr>
            <p:blipFill>
              <a:blip r:embed="rId207"/>
              <a:stretch>
                <a:fillRect/>
              </a:stretch>
            </p:blipFill>
            <p:spPr>
              <a:xfrm>
                <a:off x="6192728" y="3617992"/>
                <a:ext cx="1051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45" name="Ink 144">
                <a:extLst>
                  <a:ext uri="{FF2B5EF4-FFF2-40B4-BE49-F238E27FC236}">
                    <a16:creationId xmlns:a16="http://schemas.microsoft.com/office/drawing/2014/main" id="{062E1696-56CF-4F9D-89D8-CC01B0C0E75E}"/>
                  </a:ext>
                </a:extLst>
              </p14:cNvPr>
              <p14:cNvContentPartPr/>
              <p14:nvPr/>
            </p14:nvContentPartPr>
            <p14:xfrm>
              <a:off x="6080048" y="3582352"/>
              <a:ext cx="108360" cy="203400"/>
            </p14:xfrm>
          </p:contentPart>
        </mc:Choice>
        <mc:Fallback xmlns="">
          <p:pic>
            <p:nvPicPr>
              <p:cNvPr id="145" name="Ink 144">
                <a:extLst>
                  <a:ext uri="{FF2B5EF4-FFF2-40B4-BE49-F238E27FC236}">
                    <a16:creationId xmlns:a16="http://schemas.microsoft.com/office/drawing/2014/main" id="{062E1696-56CF-4F9D-89D8-CC01B0C0E75E}"/>
                  </a:ext>
                </a:extLst>
              </p:cNvPr>
              <p:cNvPicPr/>
              <p:nvPr/>
            </p:nvPicPr>
            <p:blipFill>
              <a:blip r:embed="rId209"/>
              <a:stretch>
                <a:fillRect/>
              </a:stretch>
            </p:blipFill>
            <p:spPr>
              <a:xfrm>
                <a:off x="6071408" y="3573352"/>
                <a:ext cx="1260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46" name="Ink 145">
                <a:extLst>
                  <a:ext uri="{FF2B5EF4-FFF2-40B4-BE49-F238E27FC236}">
                    <a16:creationId xmlns:a16="http://schemas.microsoft.com/office/drawing/2014/main" id="{21450820-01E3-4C19-90D2-0A3AEFFB655B}"/>
                  </a:ext>
                </a:extLst>
              </p14:cNvPr>
              <p14:cNvContentPartPr/>
              <p14:nvPr/>
            </p14:nvContentPartPr>
            <p14:xfrm>
              <a:off x="5931368" y="3631312"/>
              <a:ext cx="9000" cy="14040"/>
            </p14:xfrm>
          </p:contentPart>
        </mc:Choice>
        <mc:Fallback xmlns="">
          <p:pic>
            <p:nvPicPr>
              <p:cNvPr id="146" name="Ink 145">
                <a:extLst>
                  <a:ext uri="{FF2B5EF4-FFF2-40B4-BE49-F238E27FC236}">
                    <a16:creationId xmlns:a16="http://schemas.microsoft.com/office/drawing/2014/main" id="{21450820-01E3-4C19-90D2-0A3AEFFB655B}"/>
                  </a:ext>
                </a:extLst>
              </p:cNvPr>
              <p:cNvPicPr/>
              <p:nvPr/>
            </p:nvPicPr>
            <p:blipFill>
              <a:blip r:embed="rId211"/>
              <a:stretch>
                <a:fillRect/>
              </a:stretch>
            </p:blipFill>
            <p:spPr>
              <a:xfrm>
                <a:off x="5922368" y="3622312"/>
                <a:ext cx="26640" cy="31680"/>
              </a:xfrm>
              <a:prstGeom prst="rect">
                <a:avLst/>
              </a:prstGeom>
            </p:spPr>
          </p:pic>
        </mc:Fallback>
      </mc:AlternateContent>
      <p:grpSp>
        <p:nvGrpSpPr>
          <p:cNvPr id="153" name="Group 152">
            <a:extLst>
              <a:ext uri="{FF2B5EF4-FFF2-40B4-BE49-F238E27FC236}">
                <a16:creationId xmlns:a16="http://schemas.microsoft.com/office/drawing/2014/main" id="{867EDD05-F363-4F4F-814B-EBB41E6AD0FD}"/>
              </a:ext>
            </a:extLst>
          </p:cNvPr>
          <p:cNvGrpSpPr/>
          <p:nvPr/>
        </p:nvGrpSpPr>
        <p:grpSpPr>
          <a:xfrm>
            <a:off x="8983448" y="2073232"/>
            <a:ext cx="2297160" cy="852120"/>
            <a:chOff x="8983448" y="2073232"/>
            <a:chExt cx="2297160" cy="852120"/>
          </a:xfrm>
        </p:grpSpPr>
        <mc:AlternateContent xmlns:mc="http://schemas.openxmlformats.org/markup-compatibility/2006" xmlns:p14="http://schemas.microsoft.com/office/powerpoint/2010/main">
          <mc:Choice Requires="p14">
            <p:contentPart p14:bwMode="auto" r:id="rId212">
              <p14:nvContentPartPr>
                <p14:cNvPr id="74" name="Ink 73">
                  <a:extLst>
                    <a:ext uri="{FF2B5EF4-FFF2-40B4-BE49-F238E27FC236}">
                      <a16:creationId xmlns:a16="http://schemas.microsoft.com/office/drawing/2014/main" id="{777B5B41-98B1-41EB-9611-19955858FA0A}"/>
                    </a:ext>
                  </a:extLst>
                </p14:cNvPr>
                <p14:cNvContentPartPr/>
                <p14:nvPr/>
              </p14:nvContentPartPr>
              <p14:xfrm>
                <a:off x="11020688" y="2441152"/>
                <a:ext cx="259920" cy="198360"/>
              </p14:xfrm>
            </p:contentPart>
          </mc:Choice>
          <mc:Fallback xmlns="">
            <p:pic>
              <p:nvPicPr>
                <p:cNvPr id="74" name="Ink 73">
                  <a:extLst>
                    <a:ext uri="{FF2B5EF4-FFF2-40B4-BE49-F238E27FC236}">
                      <a16:creationId xmlns:a16="http://schemas.microsoft.com/office/drawing/2014/main" id="{777B5B41-98B1-41EB-9611-19955858FA0A}"/>
                    </a:ext>
                  </a:extLst>
                </p:cNvPr>
                <p:cNvPicPr/>
                <p:nvPr/>
              </p:nvPicPr>
              <p:blipFill>
                <a:blip r:embed="rId213"/>
                <a:stretch>
                  <a:fillRect/>
                </a:stretch>
              </p:blipFill>
              <p:spPr>
                <a:xfrm>
                  <a:off x="11012048" y="2432152"/>
                  <a:ext cx="2775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75" name="Ink 74">
                  <a:extLst>
                    <a:ext uri="{FF2B5EF4-FFF2-40B4-BE49-F238E27FC236}">
                      <a16:creationId xmlns:a16="http://schemas.microsoft.com/office/drawing/2014/main" id="{48B1D2B4-7001-4482-A33D-063325B53CD8}"/>
                    </a:ext>
                  </a:extLst>
                </p14:cNvPr>
                <p14:cNvContentPartPr/>
                <p14:nvPr/>
              </p14:nvContentPartPr>
              <p14:xfrm>
                <a:off x="11176208" y="2341432"/>
                <a:ext cx="75600" cy="41760"/>
              </p14:xfrm>
            </p:contentPart>
          </mc:Choice>
          <mc:Fallback xmlns="">
            <p:pic>
              <p:nvPicPr>
                <p:cNvPr id="75" name="Ink 74">
                  <a:extLst>
                    <a:ext uri="{FF2B5EF4-FFF2-40B4-BE49-F238E27FC236}">
                      <a16:creationId xmlns:a16="http://schemas.microsoft.com/office/drawing/2014/main" id="{48B1D2B4-7001-4482-A33D-063325B53CD8}"/>
                    </a:ext>
                  </a:extLst>
                </p:cNvPr>
                <p:cNvPicPr/>
                <p:nvPr/>
              </p:nvPicPr>
              <p:blipFill>
                <a:blip r:embed="rId215"/>
                <a:stretch>
                  <a:fillRect/>
                </a:stretch>
              </p:blipFill>
              <p:spPr>
                <a:xfrm>
                  <a:off x="11167568" y="2332792"/>
                  <a:ext cx="932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76" name="Ink 75">
                  <a:extLst>
                    <a:ext uri="{FF2B5EF4-FFF2-40B4-BE49-F238E27FC236}">
                      <a16:creationId xmlns:a16="http://schemas.microsoft.com/office/drawing/2014/main" id="{6C8C4B12-4F28-4471-80A2-A3979C327BB8}"/>
                    </a:ext>
                  </a:extLst>
                </p14:cNvPr>
                <p14:cNvContentPartPr/>
                <p14:nvPr/>
              </p14:nvContentPartPr>
              <p14:xfrm>
                <a:off x="11044448" y="2366632"/>
                <a:ext cx="46440" cy="159840"/>
              </p14:xfrm>
            </p:contentPart>
          </mc:Choice>
          <mc:Fallback xmlns="">
            <p:pic>
              <p:nvPicPr>
                <p:cNvPr id="76" name="Ink 75">
                  <a:extLst>
                    <a:ext uri="{FF2B5EF4-FFF2-40B4-BE49-F238E27FC236}">
                      <a16:creationId xmlns:a16="http://schemas.microsoft.com/office/drawing/2014/main" id="{6C8C4B12-4F28-4471-80A2-A3979C327BB8}"/>
                    </a:ext>
                  </a:extLst>
                </p:cNvPr>
                <p:cNvPicPr/>
                <p:nvPr/>
              </p:nvPicPr>
              <p:blipFill>
                <a:blip r:embed="rId217"/>
                <a:stretch>
                  <a:fillRect/>
                </a:stretch>
              </p:blipFill>
              <p:spPr>
                <a:xfrm>
                  <a:off x="11035808" y="2357992"/>
                  <a:ext cx="640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77" name="Ink 76">
                  <a:extLst>
                    <a:ext uri="{FF2B5EF4-FFF2-40B4-BE49-F238E27FC236}">
                      <a16:creationId xmlns:a16="http://schemas.microsoft.com/office/drawing/2014/main" id="{72D958B9-40D5-41BE-B450-7CEF394C30ED}"/>
                    </a:ext>
                  </a:extLst>
                </p14:cNvPr>
                <p14:cNvContentPartPr/>
                <p14:nvPr/>
              </p14:nvContentPartPr>
              <p14:xfrm>
                <a:off x="10829528" y="2489752"/>
                <a:ext cx="109800" cy="146160"/>
              </p14:xfrm>
            </p:contentPart>
          </mc:Choice>
          <mc:Fallback xmlns="">
            <p:pic>
              <p:nvPicPr>
                <p:cNvPr id="77" name="Ink 76">
                  <a:extLst>
                    <a:ext uri="{FF2B5EF4-FFF2-40B4-BE49-F238E27FC236}">
                      <a16:creationId xmlns:a16="http://schemas.microsoft.com/office/drawing/2014/main" id="{72D958B9-40D5-41BE-B450-7CEF394C30ED}"/>
                    </a:ext>
                  </a:extLst>
                </p:cNvPr>
                <p:cNvPicPr/>
                <p:nvPr/>
              </p:nvPicPr>
              <p:blipFill>
                <a:blip r:embed="rId219"/>
                <a:stretch>
                  <a:fillRect/>
                </a:stretch>
              </p:blipFill>
              <p:spPr>
                <a:xfrm>
                  <a:off x="10820888" y="2481112"/>
                  <a:ext cx="127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78" name="Ink 77">
                  <a:extLst>
                    <a:ext uri="{FF2B5EF4-FFF2-40B4-BE49-F238E27FC236}">
                      <a16:creationId xmlns:a16="http://schemas.microsoft.com/office/drawing/2014/main" id="{B6B6467F-9658-43D6-A46F-4BB58F8FFC29}"/>
                    </a:ext>
                  </a:extLst>
                </p14:cNvPr>
                <p14:cNvContentPartPr/>
                <p14:nvPr/>
              </p14:nvContentPartPr>
              <p14:xfrm>
                <a:off x="10532528" y="2470312"/>
                <a:ext cx="205560" cy="132480"/>
              </p14:xfrm>
            </p:contentPart>
          </mc:Choice>
          <mc:Fallback xmlns="">
            <p:pic>
              <p:nvPicPr>
                <p:cNvPr id="78" name="Ink 77">
                  <a:extLst>
                    <a:ext uri="{FF2B5EF4-FFF2-40B4-BE49-F238E27FC236}">
                      <a16:creationId xmlns:a16="http://schemas.microsoft.com/office/drawing/2014/main" id="{B6B6467F-9658-43D6-A46F-4BB58F8FFC29}"/>
                    </a:ext>
                  </a:extLst>
                </p:cNvPr>
                <p:cNvPicPr/>
                <p:nvPr/>
              </p:nvPicPr>
              <p:blipFill>
                <a:blip r:embed="rId221"/>
                <a:stretch>
                  <a:fillRect/>
                </a:stretch>
              </p:blipFill>
              <p:spPr>
                <a:xfrm>
                  <a:off x="10523888" y="2461672"/>
                  <a:ext cx="22320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79" name="Ink 78">
                  <a:extLst>
                    <a:ext uri="{FF2B5EF4-FFF2-40B4-BE49-F238E27FC236}">
                      <a16:creationId xmlns:a16="http://schemas.microsoft.com/office/drawing/2014/main" id="{13B736D8-76C0-4EA7-8788-3AE6E5250EE8}"/>
                    </a:ext>
                  </a:extLst>
                </p14:cNvPr>
                <p14:cNvContentPartPr/>
                <p14:nvPr/>
              </p14:nvContentPartPr>
              <p14:xfrm>
                <a:off x="10400768" y="2557432"/>
                <a:ext cx="83880" cy="136440"/>
              </p14:xfrm>
            </p:contentPart>
          </mc:Choice>
          <mc:Fallback xmlns="">
            <p:pic>
              <p:nvPicPr>
                <p:cNvPr id="79" name="Ink 78">
                  <a:extLst>
                    <a:ext uri="{FF2B5EF4-FFF2-40B4-BE49-F238E27FC236}">
                      <a16:creationId xmlns:a16="http://schemas.microsoft.com/office/drawing/2014/main" id="{13B736D8-76C0-4EA7-8788-3AE6E5250EE8}"/>
                    </a:ext>
                  </a:extLst>
                </p:cNvPr>
                <p:cNvPicPr/>
                <p:nvPr/>
              </p:nvPicPr>
              <p:blipFill>
                <a:blip r:embed="rId223"/>
                <a:stretch>
                  <a:fillRect/>
                </a:stretch>
              </p:blipFill>
              <p:spPr>
                <a:xfrm>
                  <a:off x="10391768" y="2548792"/>
                  <a:ext cx="1015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80" name="Ink 79">
                  <a:extLst>
                    <a:ext uri="{FF2B5EF4-FFF2-40B4-BE49-F238E27FC236}">
                      <a16:creationId xmlns:a16="http://schemas.microsoft.com/office/drawing/2014/main" id="{5A46A5D6-F4B4-457F-BFC3-CD6DD80C3EFF}"/>
                    </a:ext>
                  </a:extLst>
                </p14:cNvPr>
                <p14:cNvContentPartPr/>
                <p14:nvPr/>
              </p14:nvContentPartPr>
              <p14:xfrm>
                <a:off x="10189448" y="2559952"/>
                <a:ext cx="173160" cy="146520"/>
              </p14:xfrm>
            </p:contentPart>
          </mc:Choice>
          <mc:Fallback xmlns="">
            <p:pic>
              <p:nvPicPr>
                <p:cNvPr id="80" name="Ink 79">
                  <a:extLst>
                    <a:ext uri="{FF2B5EF4-FFF2-40B4-BE49-F238E27FC236}">
                      <a16:creationId xmlns:a16="http://schemas.microsoft.com/office/drawing/2014/main" id="{5A46A5D6-F4B4-457F-BFC3-CD6DD80C3EFF}"/>
                    </a:ext>
                  </a:extLst>
                </p:cNvPr>
                <p:cNvPicPr/>
                <p:nvPr/>
              </p:nvPicPr>
              <p:blipFill>
                <a:blip r:embed="rId225"/>
                <a:stretch>
                  <a:fillRect/>
                </a:stretch>
              </p:blipFill>
              <p:spPr>
                <a:xfrm>
                  <a:off x="10180808" y="2551312"/>
                  <a:ext cx="1908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81" name="Ink 80">
                  <a:extLst>
                    <a:ext uri="{FF2B5EF4-FFF2-40B4-BE49-F238E27FC236}">
                      <a16:creationId xmlns:a16="http://schemas.microsoft.com/office/drawing/2014/main" id="{556671BE-53D7-455D-A754-CC93684F5C0F}"/>
                    </a:ext>
                  </a:extLst>
                </p14:cNvPr>
                <p14:cNvContentPartPr/>
                <p14:nvPr/>
              </p14:nvContentPartPr>
              <p14:xfrm>
                <a:off x="9853208" y="2554912"/>
                <a:ext cx="267480" cy="249480"/>
              </p14:xfrm>
            </p:contentPart>
          </mc:Choice>
          <mc:Fallback xmlns="">
            <p:pic>
              <p:nvPicPr>
                <p:cNvPr id="81" name="Ink 80">
                  <a:extLst>
                    <a:ext uri="{FF2B5EF4-FFF2-40B4-BE49-F238E27FC236}">
                      <a16:creationId xmlns:a16="http://schemas.microsoft.com/office/drawing/2014/main" id="{556671BE-53D7-455D-A754-CC93684F5C0F}"/>
                    </a:ext>
                  </a:extLst>
                </p:cNvPr>
                <p:cNvPicPr/>
                <p:nvPr/>
              </p:nvPicPr>
              <p:blipFill>
                <a:blip r:embed="rId227"/>
                <a:stretch>
                  <a:fillRect/>
                </a:stretch>
              </p:blipFill>
              <p:spPr>
                <a:xfrm>
                  <a:off x="9844208" y="2546272"/>
                  <a:ext cx="28512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83" name="Ink 82">
                  <a:extLst>
                    <a:ext uri="{FF2B5EF4-FFF2-40B4-BE49-F238E27FC236}">
                      <a16:creationId xmlns:a16="http://schemas.microsoft.com/office/drawing/2014/main" id="{078C5E3A-870D-49B0-B35F-3D1E39A4EA0C}"/>
                    </a:ext>
                  </a:extLst>
                </p14:cNvPr>
                <p14:cNvContentPartPr/>
                <p14:nvPr/>
              </p14:nvContentPartPr>
              <p14:xfrm>
                <a:off x="10113488" y="2541232"/>
                <a:ext cx="58320" cy="61200"/>
              </p14:xfrm>
            </p:contentPart>
          </mc:Choice>
          <mc:Fallback xmlns="">
            <p:pic>
              <p:nvPicPr>
                <p:cNvPr id="83" name="Ink 82">
                  <a:extLst>
                    <a:ext uri="{FF2B5EF4-FFF2-40B4-BE49-F238E27FC236}">
                      <a16:creationId xmlns:a16="http://schemas.microsoft.com/office/drawing/2014/main" id="{078C5E3A-870D-49B0-B35F-3D1E39A4EA0C}"/>
                    </a:ext>
                  </a:extLst>
                </p:cNvPr>
                <p:cNvPicPr/>
                <p:nvPr/>
              </p:nvPicPr>
              <p:blipFill>
                <a:blip r:embed="rId229"/>
                <a:stretch>
                  <a:fillRect/>
                </a:stretch>
              </p:blipFill>
              <p:spPr>
                <a:xfrm>
                  <a:off x="10104848" y="2532592"/>
                  <a:ext cx="7596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84" name="Ink 83">
                  <a:extLst>
                    <a:ext uri="{FF2B5EF4-FFF2-40B4-BE49-F238E27FC236}">
                      <a16:creationId xmlns:a16="http://schemas.microsoft.com/office/drawing/2014/main" id="{8E47CF7B-1DAC-4542-9502-42DC4FF746A1}"/>
                    </a:ext>
                  </a:extLst>
                </p14:cNvPr>
                <p14:cNvContentPartPr/>
                <p14:nvPr/>
              </p14:nvContentPartPr>
              <p14:xfrm>
                <a:off x="10172528" y="2423512"/>
                <a:ext cx="7560" cy="37080"/>
              </p14:xfrm>
            </p:contentPart>
          </mc:Choice>
          <mc:Fallback xmlns="">
            <p:pic>
              <p:nvPicPr>
                <p:cNvPr id="84" name="Ink 83">
                  <a:extLst>
                    <a:ext uri="{FF2B5EF4-FFF2-40B4-BE49-F238E27FC236}">
                      <a16:creationId xmlns:a16="http://schemas.microsoft.com/office/drawing/2014/main" id="{8E47CF7B-1DAC-4542-9502-42DC4FF746A1}"/>
                    </a:ext>
                  </a:extLst>
                </p:cNvPr>
                <p:cNvPicPr/>
                <p:nvPr/>
              </p:nvPicPr>
              <p:blipFill>
                <a:blip r:embed="rId231"/>
                <a:stretch>
                  <a:fillRect/>
                </a:stretch>
              </p:blipFill>
              <p:spPr>
                <a:xfrm>
                  <a:off x="10163528" y="2414872"/>
                  <a:ext cx="252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85" name="Ink 84">
                  <a:extLst>
                    <a:ext uri="{FF2B5EF4-FFF2-40B4-BE49-F238E27FC236}">
                      <a16:creationId xmlns:a16="http://schemas.microsoft.com/office/drawing/2014/main" id="{EA549036-31A3-4F6C-9E24-7B5DF85AA3B9}"/>
                    </a:ext>
                  </a:extLst>
                </p14:cNvPr>
                <p14:cNvContentPartPr/>
                <p14:nvPr/>
              </p14:nvContentPartPr>
              <p14:xfrm>
                <a:off x="10034648" y="2736712"/>
                <a:ext cx="82080" cy="119160"/>
              </p14:xfrm>
            </p:contentPart>
          </mc:Choice>
          <mc:Fallback xmlns="">
            <p:pic>
              <p:nvPicPr>
                <p:cNvPr id="85" name="Ink 84">
                  <a:extLst>
                    <a:ext uri="{FF2B5EF4-FFF2-40B4-BE49-F238E27FC236}">
                      <a16:creationId xmlns:a16="http://schemas.microsoft.com/office/drawing/2014/main" id="{EA549036-31A3-4F6C-9E24-7B5DF85AA3B9}"/>
                    </a:ext>
                  </a:extLst>
                </p:cNvPr>
                <p:cNvPicPr/>
                <p:nvPr/>
              </p:nvPicPr>
              <p:blipFill>
                <a:blip r:embed="rId233"/>
                <a:stretch>
                  <a:fillRect/>
                </a:stretch>
              </p:blipFill>
              <p:spPr>
                <a:xfrm>
                  <a:off x="10026008" y="2727712"/>
                  <a:ext cx="997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86" name="Ink 85">
                  <a:extLst>
                    <a:ext uri="{FF2B5EF4-FFF2-40B4-BE49-F238E27FC236}">
                      <a16:creationId xmlns:a16="http://schemas.microsoft.com/office/drawing/2014/main" id="{CC3B202A-39E0-4004-B62A-D0B9BA782794}"/>
                    </a:ext>
                  </a:extLst>
                </p14:cNvPr>
                <p14:cNvContentPartPr/>
                <p14:nvPr/>
              </p14:nvContentPartPr>
              <p14:xfrm>
                <a:off x="9938888" y="2073232"/>
                <a:ext cx="480240" cy="521280"/>
              </p14:xfrm>
            </p:contentPart>
          </mc:Choice>
          <mc:Fallback xmlns="">
            <p:pic>
              <p:nvPicPr>
                <p:cNvPr id="86" name="Ink 85">
                  <a:extLst>
                    <a:ext uri="{FF2B5EF4-FFF2-40B4-BE49-F238E27FC236}">
                      <a16:creationId xmlns:a16="http://schemas.microsoft.com/office/drawing/2014/main" id="{CC3B202A-39E0-4004-B62A-D0B9BA782794}"/>
                    </a:ext>
                  </a:extLst>
                </p:cNvPr>
                <p:cNvPicPr/>
                <p:nvPr/>
              </p:nvPicPr>
              <p:blipFill>
                <a:blip r:embed="rId235"/>
                <a:stretch>
                  <a:fillRect/>
                </a:stretch>
              </p:blipFill>
              <p:spPr>
                <a:xfrm>
                  <a:off x="9929888" y="2064592"/>
                  <a:ext cx="497880" cy="5389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87" name="Ink 86">
                  <a:extLst>
                    <a:ext uri="{FF2B5EF4-FFF2-40B4-BE49-F238E27FC236}">
                      <a16:creationId xmlns:a16="http://schemas.microsoft.com/office/drawing/2014/main" id="{BBB81666-C988-4BF3-9C7D-06A9CCD57C48}"/>
                    </a:ext>
                  </a:extLst>
                </p14:cNvPr>
                <p14:cNvContentPartPr/>
                <p14:nvPr/>
              </p14:nvContentPartPr>
              <p14:xfrm>
                <a:off x="9728648" y="2251432"/>
                <a:ext cx="243000" cy="165240"/>
              </p14:xfrm>
            </p:contentPart>
          </mc:Choice>
          <mc:Fallback xmlns="">
            <p:pic>
              <p:nvPicPr>
                <p:cNvPr id="87" name="Ink 86">
                  <a:extLst>
                    <a:ext uri="{FF2B5EF4-FFF2-40B4-BE49-F238E27FC236}">
                      <a16:creationId xmlns:a16="http://schemas.microsoft.com/office/drawing/2014/main" id="{BBB81666-C988-4BF3-9C7D-06A9CCD57C48}"/>
                    </a:ext>
                  </a:extLst>
                </p:cNvPr>
                <p:cNvPicPr/>
                <p:nvPr/>
              </p:nvPicPr>
              <p:blipFill>
                <a:blip r:embed="rId237"/>
                <a:stretch>
                  <a:fillRect/>
                </a:stretch>
              </p:blipFill>
              <p:spPr>
                <a:xfrm>
                  <a:off x="9720008" y="2242432"/>
                  <a:ext cx="26064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89" name="Ink 88">
                  <a:extLst>
                    <a:ext uri="{FF2B5EF4-FFF2-40B4-BE49-F238E27FC236}">
                      <a16:creationId xmlns:a16="http://schemas.microsoft.com/office/drawing/2014/main" id="{BA3D59FF-E7E9-41A1-8568-CD395035E0BF}"/>
                    </a:ext>
                  </a:extLst>
                </p14:cNvPr>
                <p14:cNvContentPartPr/>
                <p14:nvPr/>
              </p14:nvContentPartPr>
              <p14:xfrm>
                <a:off x="9028448" y="2482552"/>
                <a:ext cx="476640" cy="396360"/>
              </p14:xfrm>
            </p:contentPart>
          </mc:Choice>
          <mc:Fallback xmlns="">
            <p:pic>
              <p:nvPicPr>
                <p:cNvPr id="89" name="Ink 88">
                  <a:extLst>
                    <a:ext uri="{FF2B5EF4-FFF2-40B4-BE49-F238E27FC236}">
                      <a16:creationId xmlns:a16="http://schemas.microsoft.com/office/drawing/2014/main" id="{BA3D59FF-E7E9-41A1-8568-CD395035E0BF}"/>
                    </a:ext>
                  </a:extLst>
                </p:cNvPr>
                <p:cNvPicPr/>
                <p:nvPr/>
              </p:nvPicPr>
              <p:blipFill>
                <a:blip r:embed="rId239"/>
                <a:stretch>
                  <a:fillRect/>
                </a:stretch>
              </p:blipFill>
              <p:spPr>
                <a:xfrm>
                  <a:off x="9019808" y="2473552"/>
                  <a:ext cx="494280" cy="4140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90" name="Ink 89">
                  <a:extLst>
                    <a:ext uri="{FF2B5EF4-FFF2-40B4-BE49-F238E27FC236}">
                      <a16:creationId xmlns:a16="http://schemas.microsoft.com/office/drawing/2014/main" id="{246BB201-018A-440B-BF27-B5223214C421}"/>
                    </a:ext>
                  </a:extLst>
                </p14:cNvPr>
                <p14:cNvContentPartPr/>
                <p14:nvPr/>
              </p14:nvContentPartPr>
              <p14:xfrm>
                <a:off x="9476648" y="2691352"/>
                <a:ext cx="33120" cy="43200"/>
              </p14:xfrm>
            </p:contentPart>
          </mc:Choice>
          <mc:Fallback xmlns="">
            <p:pic>
              <p:nvPicPr>
                <p:cNvPr id="90" name="Ink 89">
                  <a:extLst>
                    <a:ext uri="{FF2B5EF4-FFF2-40B4-BE49-F238E27FC236}">
                      <a16:creationId xmlns:a16="http://schemas.microsoft.com/office/drawing/2014/main" id="{246BB201-018A-440B-BF27-B5223214C421}"/>
                    </a:ext>
                  </a:extLst>
                </p:cNvPr>
                <p:cNvPicPr/>
                <p:nvPr/>
              </p:nvPicPr>
              <p:blipFill>
                <a:blip r:embed="rId241"/>
                <a:stretch>
                  <a:fillRect/>
                </a:stretch>
              </p:blipFill>
              <p:spPr>
                <a:xfrm>
                  <a:off x="9467648" y="2682352"/>
                  <a:ext cx="507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91" name="Ink 90">
                  <a:extLst>
                    <a:ext uri="{FF2B5EF4-FFF2-40B4-BE49-F238E27FC236}">
                      <a16:creationId xmlns:a16="http://schemas.microsoft.com/office/drawing/2014/main" id="{20B7DB5B-F9E2-455E-8335-F8DB63C5E7F9}"/>
                    </a:ext>
                  </a:extLst>
                </p14:cNvPr>
                <p14:cNvContentPartPr/>
                <p14:nvPr/>
              </p14:nvContentPartPr>
              <p14:xfrm>
                <a:off x="9213848" y="2848312"/>
                <a:ext cx="74880" cy="77040"/>
              </p14:xfrm>
            </p:contentPart>
          </mc:Choice>
          <mc:Fallback xmlns="">
            <p:pic>
              <p:nvPicPr>
                <p:cNvPr id="91" name="Ink 90">
                  <a:extLst>
                    <a:ext uri="{FF2B5EF4-FFF2-40B4-BE49-F238E27FC236}">
                      <a16:creationId xmlns:a16="http://schemas.microsoft.com/office/drawing/2014/main" id="{20B7DB5B-F9E2-455E-8335-F8DB63C5E7F9}"/>
                    </a:ext>
                  </a:extLst>
                </p:cNvPr>
                <p:cNvPicPr/>
                <p:nvPr/>
              </p:nvPicPr>
              <p:blipFill>
                <a:blip r:embed="rId243"/>
                <a:stretch>
                  <a:fillRect/>
                </a:stretch>
              </p:blipFill>
              <p:spPr>
                <a:xfrm>
                  <a:off x="9205208" y="2839312"/>
                  <a:ext cx="9252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92" name="Ink 91">
                  <a:extLst>
                    <a:ext uri="{FF2B5EF4-FFF2-40B4-BE49-F238E27FC236}">
                      <a16:creationId xmlns:a16="http://schemas.microsoft.com/office/drawing/2014/main" id="{C2C36881-D750-4F90-9690-9A8889E6ED53}"/>
                    </a:ext>
                  </a:extLst>
                </p14:cNvPr>
                <p14:cNvContentPartPr/>
                <p14:nvPr/>
              </p14:nvContentPartPr>
              <p14:xfrm>
                <a:off x="9342008" y="2392912"/>
                <a:ext cx="18000" cy="116640"/>
              </p14:xfrm>
            </p:contentPart>
          </mc:Choice>
          <mc:Fallback xmlns="">
            <p:pic>
              <p:nvPicPr>
                <p:cNvPr id="92" name="Ink 91">
                  <a:extLst>
                    <a:ext uri="{FF2B5EF4-FFF2-40B4-BE49-F238E27FC236}">
                      <a16:creationId xmlns:a16="http://schemas.microsoft.com/office/drawing/2014/main" id="{C2C36881-D750-4F90-9690-9A8889E6ED53}"/>
                    </a:ext>
                  </a:extLst>
                </p:cNvPr>
                <p:cNvPicPr/>
                <p:nvPr/>
              </p:nvPicPr>
              <p:blipFill>
                <a:blip r:embed="rId245"/>
                <a:stretch>
                  <a:fillRect/>
                </a:stretch>
              </p:blipFill>
              <p:spPr>
                <a:xfrm>
                  <a:off x="9333008" y="2384272"/>
                  <a:ext cx="356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93" name="Ink 92">
                  <a:extLst>
                    <a:ext uri="{FF2B5EF4-FFF2-40B4-BE49-F238E27FC236}">
                      <a16:creationId xmlns:a16="http://schemas.microsoft.com/office/drawing/2014/main" id="{DBF18EE1-E520-4A37-A40F-1A6567C79532}"/>
                    </a:ext>
                  </a:extLst>
                </p14:cNvPr>
                <p14:cNvContentPartPr/>
                <p14:nvPr/>
              </p14:nvContentPartPr>
              <p14:xfrm>
                <a:off x="9153008" y="2598472"/>
                <a:ext cx="52560" cy="48600"/>
              </p14:xfrm>
            </p:contentPart>
          </mc:Choice>
          <mc:Fallback xmlns="">
            <p:pic>
              <p:nvPicPr>
                <p:cNvPr id="93" name="Ink 92">
                  <a:extLst>
                    <a:ext uri="{FF2B5EF4-FFF2-40B4-BE49-F238E27FC236}">
                      <a16:creationId xmlns:a16="http://schemas.microsoft.com/office/drawing/2014/main" id="{DBF18EE1-E520-4A37-A40F-1A6567C79532}"/>
                    </a:ext>
                  </a:extLst>
                </p:cNvPr>
                <p:cNvPicPr/>
                <p:nvPr/>
              </p:nvPicPr>
              <p:blipFill>
                <a:blip r:embed="rId247"/>
                <a:stretch>
                  <a:fillRect/>
                </a:stretch>
              </p:blipFill>
              <p:spPr>
                <a:xfrm>
                  <a:off x="9144008" y="2589472"/>
                  <a:ext cx="7020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94" name="Ink 93">
                  <a:extLst>
                    <a:ext uri="{FF2B5EF4-FFF2-40B4-BE49-F238E27FC236}">
                      <a16:creationId xmlns:a16="http://schemas.microsoft.com/office/drawing/2014/main" id="{377BC7BB-9772-4743-AD03-1DA84F0CDF57}"/>
                    </a:ext>
                  </a:extLst>
                </p14:cNvPr>
                <p14:cNvContentPartPr/>
                <p14:nvPr/>
              </p14:nvContentPartPr>
              <p14:xfrm>
                <a:off x="8983448" y="2473552"/>
                <a:ext cx="156240" cy="297360"/>
              </p14:xfrm>
            </p:contentPart>
          </mc:Choice>
          <mc:Fallback xmlns="">
            <p:pic>
              <p:nvPicPr>
                <p:cNvPr id="94" name="Ink 93">
                  <a:extLst>
                    <a:ext uri="{FF2B5EF4-FFF2-40B4-BE49-F238E27FC236}">
                      <a16:creationId xmlns:a16="http://schemas.microsoft.com/office/drawing/2014/main" id="{377BC7BB-9772-4743-AD03-1DA84F0CDF57}"/>
                    </a:ext>
                  </a:extLst>
                </p:cNvPr>
                <p:cNvPicPr/>
                <p:nvPr/>
              </p:nvPicPr>
              <p:blipFill>
                <a:blip r:embed="rId249"/>
                <a:stretch>
                  <a:fillRect/>
                </a:stretch>
              </p:blipFill>
              <p:spPr>
                <a:xfrm>
                  <a:off x="8974808" y="2464552"/>
                  <a:ext cx="17388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0" name="Ink 149">
                  <a:extLst>
                    <a:ext uri="{FF2B5EF4-FFF2-40B4-BE49-F238E27FC236}">
                      <a16:creationId xmlns:a16="http://schemas.microsoft.com/office/drawing/2014/main" id="{4CAB2077-D445-45CD-AB62-5F3AF1EF2C44}"/>
                    </a:ext>
                  </a:extLst>
                </p14:cNvPr>
                <p14:cNvContentPartPr/>
                <p14:nvPr/>
              </p14:nvContentPartPr>
              <p14:xfrm>
                <a:off x="9328328" y="2400112"/>
                <a:ext cx="25560" cy="98280"/>
              </p14:xfrm>
            </p:contentPart>
          </mc:Choice>
          <mc:Fallback xmlns="">
            <p:pic>
              <p:nvPicPr>
                <p:cNvPr id="150" name="Ink 149">
                  <a:extLst>
                    <a:ext uri="{FF2B5EF4-FFF2-40B4-BE49-F238E27FC236}">
                      <a16:creationId xmlns:a16="http://schemas.microsoft.com/office/drawing/2014/main" id="{4CAB2077-D445-45CD-AB62-5F3AF1EF2C44}"/>
                    </a:ext>
                  </a:extLst>
                </p:cNvPr>
                <p:cNvPicPr/>
                <p:nvPr/>
              </p:nvPicPr>
              <p:blipFill>
                <a:blip r:embed="rId251"/>
                <a:stretch>
                  <a:fillRect/>
                </a:stretch>
              </p:blipFill>
              <p:spPr>
                <a:xfrm>
                  <a:off x="9319688" y="2391112"/>
                  <a:ext cx="4320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Ink 151">
                  <a:extLst>
                    <a:ext uri="{FF2B5EF4-FFF2-40B4-BE49-F238E27FC236}">
                      <a16:creationId xmlns:a16="http://schemas.microsoft.com/office/drawing/2014/main" id="{09DF19DE-DB57-4576-9AF5-EECAC68224B8}"/>
                    </a:ext>
                  </a:extLst>
                </p14:cNvPr>
                <p14:cNvContentPartPr/>
                <p14:nvPr/>
              </p14:nvContentPartPr>
              <p14:xfrm>
                <a:off x="9158768" y="2591632"/>
                <a:ext cx="105480" cy="39960"/>
              </p14:xfrm>
            </p:contentPart>
          </mc:Choice>
          <mc:Fallback xmlns="">
            <p:pic>
              <p:nvPicPr>
                <p:cNvPr id="152" name="Ink 151">
                  <a:extLst>
                    <a:ext uri="{FF2B5EF4-FFF2-40B4-BE49-F238E27FC236}">
                      <a16:creationId xmlns:a16="http://schemas.microsoft.com/office/drawing/2014/main" id="{09DF19DE-DB57-4576-9AF5-EECAC68224B8}"/>
                    </a:ext>
                  </a:extLst>
                </p:cNvPr>
                <p:cNvPicPr/>
                <p:nvPr/>
              </p:nvPicPr>
              <p:blipFill>
                <a:blip r:embed="rId253"/>
                <a:stretch>
                  <a:fillRect/>
                </a:stretch>
              </p:blipFill>
              <p:spPr>
                <a:xfrm>
                  <a:off x="9150128" y="2582632"/>
                  <a:ext cx="123120" cy="57600"/>
                </a:xfrm>
                <a:prstGeom prst="rect">
                  <a:avLst/>
                </a:prstGeom>
              </p:spPr>
            </p:pic>
          </mc:Fallback>
        </mc:AlternateContent>
      </p:grpSp>
    </p:spTree>
    <p:extLst>
      <p:ext uri="{BB962C8B-B14F-4D97-AF65-F5344CB8AC3E}">
        <p14:creationId xmlns:p14="http://schemas.microsoft.com/office/powerpoint/2010/main" val="108518290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BD57921-940D-4990-8787-B2490C3D8748}"/>
              </a:ext>
            </a:extLst>
          </p:cNvPr>
          <p:cNvSpPr>
            <a:spLocks noGrp="1"/>
          </p:cNvSpPr>
          <p:nvPr>
            <p:ph type="sldNum" sz="quarter" idx="12"/>
          </p:nvPr>
        </p:nvSpPr>
        <p:spPr>
          <a:xfrm>
            <a:off x="10762902" y="6470704"/>
            <a:ext cx="973667" cy="274320"/>
          </a:xfrm>
        </p:spPr>
        <p:txBody>
          <a:bodyPr/>
          <a:lstStyle/>
          <a:p>
            <a:fld id="{8AC7B609-6235-4DF7-8376-3B4225D7EDEF}" type="slidenum">
              <a:rPr lang="en-US" smtClean="0"/>
              <a:pPr/>
              <a:t>113</a:t>
            </a:fld>
            <a:endParaRPr lang="en-US" dirty="0"/>
          </a:p>
        </p:txBody>
      </p:sp>
      <p:sp>
        <p:nvSpPr>
          <p:cNvPr id="4" name="TextBox 3">
            <a:extLst>
              <a:ext uri="{FF2B5EF4-FFF2-40B4-BE49-F238E27FC236}">
                <a16:creationId xmlns:a16="http://schemas.microsoft.com/office/drawing/2014/main" id="{974C0B86-3FE5-4076-ADD2-9DB57B1E5649}"/>
              </a:ext>
            </a:extLst>
          </p:cNvPr>
          <p:cNvSpPr txBox="1"/>
          <p:nvPr/>
        </p:nvSpPr>
        <p:spPr>
          <a:xfrm>
            <a:off x="3048886" y="3260283"/>
            <a:ext cx="6097772" cy="369332"/>
          </a:xfrm>
          <a:prstGeom prst="rect">
            <a:avLst/>
          </a:prstGeom>
          <a:noFill/>
        </p:spPr>
        <p:txBody>
          <a:bodyPr wrap="square">
            <a:spAutoFit/>
          </a:bodyPr>
          <a:lstStyle/>
          <a:p>
            <a:r>
              <a:rPr lang="en-US" sz="1800" b="0" i="0" u="none" strike="noStrike" dirty="0">
                <a:latin typeface="Inherited"/>
              </a:rPr>
              <a:t> </a:t>
            </a:r>
            <a:endParaRPr lang="en-US" dirty="0"/>
          </a:p>
        </p:txBody>
      </p:sp>
      <p:pic>
        <p:nvPicPr>
          <p:cNvPr id="6" name="Picture 5">
            <a:extLst>
              <a:ext uri="{FF2B5EF4-FFF2-40B4-BE49-F238E27FC236}">
                <a16:creationId xmlns:a16="http://schemas.microsoft.com/office/drawing/2014/main" id="{A1D101D5-D2CA-47AB-9F16-012DCB36EFE4}"/>
              </a:ext>
            </a:extLst>
          </p:cNvPr>
          <p:cNvPicPr>
            <a:picLocks noChangeAspect="1"/>
          </p:cNvPicPr>
          <p:nvPr/>
        </p:nvPicPr>
        <p:blipFill>
          <a:blip r:embed="rId2"/>
          <a:stretch>
            <a:fillRect/>
          </a:stretch>
        </p:blipFill>
        <p:spPr>
          <a:xfrm>
            <a:off x="503074" y="1107643"/>
            <a:ext cx="7315200" cy="4642714"/>
          </a:xfrm>
          <a:prstGeom prst="rect">
            <a:avLst/>
          </a:prstGeom>
        </p:spPr>
      </p:pic>
      <p:grpSp>
        <p:nvGrpSpPr>
          <p:cNvPr id="35" name="Group 34">
            <a:extLst>
              <a:ext uri="{FF2B5EF4-FFF2-40B4-BE49-F238E27FC236}">
                <a16:creationId xmlns:a16="http://schemas.microsoft.com/office/drawing/2014/main" id="{F613D8C0-2564-464B-9BB3-4E6F0312779A}"/>
              </a:ext>
            </a:extLst>
          </p:cNvPr>
          <p:cNvGrpSpPr/>
          <p:nvPr/>
        </p:nvGrpSpPr>
        <p:grpSpPr>
          <a:xfrm>
            <a:off x="8296928" y="161992"/>
            <a:ext cx="3599640" cy="1005840"/>
            <a:chOff x="8296928" y="161992"/>
            <a:chExt cx="3599640" cy="1005840"/>
          </a:xfrm>
        </p:grpSpPr>
        <mc:AlternateContent xmlns:mc="http://schemas.openxmlformats.org/markup-compatibility/2006" xmlns:p14="http://schemas.microsoft.com/office/powerpoint/2010/main">
          <mc:Choice Requires="p14">
            <p:contentPart p14:bwMode="auto" r:id="rId3">
              <p14:nvContentPartPr>
                <p14:cNvPr id="7" name="Ink 6">
                  <a:extLst>
                    <a:ext uri="{FF2B5EF4-FFF2-40B4-BE49-F238E27FC236}">
                      <a16:creationId xmlns:a16="http://schemas.microsoft.com/office/drawing/2014/main" id="{3CCCE359-8CF2-4FF1-B4F5-8BB3EEBE7B5B}"/>
                    </a:ext>
                  </a:extLst>
                </p14:cNvPr>
                <p14:cNvContentPartPr/>
                <p14:nvPr/>
              </p14:nvContentPartPr>
              <p14:xfrm>
                <a:off x="11720888" y="605872"/>
                <a:ext cx="175680" cy="202320"/>
              </p14:xfrm>
            </p:contentPart>
          </mc:Choice>
          <mc:Fallback xmlns="">
            <p:pic>
              <p:nvPicPr>
                <p:cNvPr id="7" name="Ink 6">
                  <a:extLst>
                    <a:ext uri="{FF2B5EF4-FFF2-40B4-BE49-F238E27FC236}">
                      <a16:creationId xmlns:a16="http://schemas.microsoft.com/office/drawing/2014/main" id="{3CCCE359-8CF2-4FF1-B4F5-8BB3EEBE7B5B}"/>
                    </a:ext>
                  </a:extLst>
                </p:cNvPr>
                <p:cNvPicPr/>
                <p:nvPr/>
              </p:nvPicPr>
              <p:blipFill>
                <a:blip r:embed="rId4"/>
                <a:stretch>
                  <a:fillRect/>
                </a:stretch>
              </p:blipFill>
              <p:spPr>
                <a:xfrm>
                  <a:off x="11712248" y="596872"/>
                  <a:ext cx="19332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8" name="Ink 7">
                  <a:extLst>
                    <a:ext uri="{FF2B5EF4-FFF2-40B4-BE49-F238E27FC236}">
                      <a16:creationId xmlns:a16="http://schemas.microsoft.com/office/drawing/2014/main" id="{2C7737B6-A74E-4B0F-A07C-C0AD1180988C}"/>
                    </a:ext>
                  </a:extLst>
                </p14:cNvPr>
                <p14:cNvContentPartPr/>
                <p14:nvPr/>
              </p14:nvContentPartPr>
              <p14:xfrm>
                <a:off x="11828888" y="527392"/>
                <a:ext cx="24480" cy="21600"/>
              </p14:xfrm>
            </p:contentPart>
          </mc:Choice>
          <mc:Fallback xmlns="">
            <p:pic>
              <p:nvPicPr>
                <p:cNvPr id="8" name="Ink 7">
                  <a:extLst>
                    <a:ext uri="{FF2B5EF4-FFF2-40B4-BE49-F238E27FC236}">
                      <a16:creationId xmlns:a16="http://schemas.microsoft.com/office/drawing/2014/main" id="{2C7737B6-A74E-4B0F-A07C-C0AD1180988C}"/>
                    </a:ext>
                  </a:extLst>
                </p:cNvPr>
                <p:cNvPicPr/>
                <p:nvPr/>
              </p:nvPicPr>
              <p:blipFill>
                <a:blip r:embed="rId6"/>
                <a:stretch>
                  <a:fillRect/>
                </a:stretch>
              </p:blipFill>
              <p:spPr>
                <a:xfrm>
                  <a:off x="11820248" y="518752"/>
                  <a:ext cx="4212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9" name="Ink 8">
                  <a:extLst>
                    <a:ext uri="{FF2B5EF4-FFF2-40B4-BE49-F238E27FC236}">
                      <a16:creationId xmlns:a16="http://schemas.microsoft.com/office/drawing/2014/main" id="{ECD492DF-395C-45E5-B6E3-905C51E1322F}"/>
                    </a:ext>
                  </a:extLst>
                </p14:cNvPr>
                <p14:cNvContentPartPr/>
                <p14:nvPr/>
              </p14:nvContentPartPr>
              <p14:xfrm>
                <a:off x="11571488" y="665632"/>
                <a:ext cx="111960" cy="128520"/>
              </p14:xfrm>
            </p:contentPart>
          </mc:Choice>
          <mc:Fallback xmlns="">
            <p:pic>
              <p:nvPicPr>
                <p:cNvPr id="9" name="Ink 8">
                  <a:extLst>
                    <a:ext uri="{FF2B5EF4-FFF2-40B4-BE49-F238E27FC236}">
                      <a16:creationId xmlns:a16="http://schemas.microsoft.com/office/drawing/2014/main" id="{ECD492DF-395C-45E5-B6E3-905C51E1322F}"/>
                    </a:ext>
                  </a:extLst>
                </p:cNvPr>
                <p:cNvPicPr/>
                <p:nvPr/>
              </p:nvPicPr>
              <p:blipFill>
                <a:blip r:embed="rId8"/>
                <a:stretch>
                  <a:fillRect/>
                </a:stretch>
              </p:blipFill>
              <p:spPr>
                <a:xfrm>
                  <a:off x="11562488" y="656992"/>
                  <a:ext cx="1296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 name="Ink 9">
                  <a:extLst>
                    <a:ext uri="{FF2B5EF4-FFF2-40B4-BE49-F238E27FC236}">
                      <a16:creationId xmlns:a16="http://schemas.microsoft.com/office/drawing/2014/main" id="{79FC9954-5715-482B-BD5F-9FA31D95AFA6}"/>
                    </a:ext>
                  </a:extLst>
                </p14:cNvPr>
                <p14:cNvContentPartPr/>
                <p14:nvPr/>
              </p14:nvContentPartPr>
              <p14:xfrm>
                <a:off x="11558168" y="533512"/>
                <a:ext cx="40680" cy="180000"/>
              </p14:xfrm>
            </p:contentPart>
          </mc:Choice>
          <mc:Fallback xmlns="">
            <p:pic>
              <p:nvPicPr>
                <p:cNvPr id="10" name="Ink 9">
                  <a:extLst>
                    <a:ext uri="{FF2B5EF4-FFF2-40B4-BE49-F238E27FC236}">
                      <a16:creationId xmlns:a16="http://schemas.microsoft.com/office/drawing/2014/main" id="{79FC9954-5715-482B-BD5F-9FA31D95AFA6}"/>
                    </a:ext>
                  </a:extLst>
                </p:cNvPr>
                <p:cNvPicPr/>
                <p:nvPr/>
              </p:nvPicPr>
              <p:blipFill>
                <a:blip r:embed="rId10"/>
                <a:stretch>
                  <a:fillRect/>
                </a:stretch>
              </p:blipFill>
              <p:spPr>
                <a:xfrm>
                  <a:off x="11549168" y="524872"/>
                  <a:ext cx="583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1" name="Ink 10">
                  <a:extLst>
                    <a:ext uri="{FF2B5EF4-FFF2-40B4-BE49-F238E27FC236}">
                      <a16:creationId xmlns:a16="http://schemas.microsoft.com/office/drawing/2014/main" id="{CC26D8C6-7411-49E4-AED3-730EB484D575}"/>
                    </a:ext>
                  </a:extLst>
                </p14:cNvPr>
                <p14:cNvContentPartPr/>
                <p14:nvPr/>
              </p14:nvContentPartPr>
              <p14:xfrm>
                <a:off x="11319128" y="691552"/>
                <a:ext cx="217080" cy="207720"/>
              </p14:xfrm>
            </p:contentPart>
          </mc:Choice>
          <mc:Fallback xmlns="">
            <p:pic>
              <p:nvPicPr>
                <p:cNvPr id="11" name="Ink 10">
                  <a:extLst>
                    <a:ext uri="{FF2B5EF4-FFF2-40B4-BE49-F238E27FC236}">
                      <a16:creationId xmlns:a16="http://schemas.microsoft.com/office/drawing/2014/main" id="{CC26D8C6-7411-49E4-AED3-730EB484D575}"/>
                    </a:ext>
                  </a:extLst>
                </p:cNvPr>
                <p:cNvPicPr/>
                <p:nvPr/>
              </p:nvPicPr>
              <p:blipFill>
                <a:blip r:embed="rId12"/>
                <a:stretch>
                  <a:fillRect/>
                </a:stretch>
              </p:blipFill>
              <p:spPr>
                <a:xfrm>
                  <a:off x="11310488" y="682552"/>
                  <a:ext cx="23472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 name="Ink 11">
                  <a:extLst>
                    <a:ext uri="{FF2B5EF4-FFF2-40B4-BE49-F238E27FC236}">
                      <a16:creationId xmlns:a16="http://schemas.microsoft.com/office/drawing/2014/main" id="{F3BF357F-9639-435C-BDCF-8E2D3C43B5BC}"/>
                    </a:ext>
                  </a:extLst>
                </p14:cNvPr>
                <p14:cNvContentPartPr/>
                <p14:nvPr/>
              </p14:nvContentPartPr>
              <p14:xfrm>
                <a:off x="11216528" y="598672"/>
                <a:ext cx="66600" cy="160560"/>
              </p14:xfrm>
            </p:contentPart>
          </mc:Choice>
          <mc:Fallback xmlns="">
            <p:pic>
              <p:nvPicPr>
                <p:cNvPr id="12" name="Ink 11">
                  <a:extLst>
                    <a:ext uri="{FF2B5EF4-FFF2-40B4-BE49-F238E27FC236}">
                      <a16:creationId xmlns:a16="http://schemas.microsoft.com/office/drawing/2014/main" id="{F3BF357F-9639-435C-BDCF-8E2D3C43B5BC}"/>
                    </a:ext>
                  </a:extLst>
                </p:cNvPr>
                <p:cNvPicPr/>
                <p:nvPr/>
              </p:nvPicPr>
              <p:blipFill>
                <a:blip r:embed="rId14"/>
                <a:stretch>
                  <a:fillRect/>
                </a:stretch>
              </p:blipFill>
              <p:spPr>
                <a:xfrm>
                  <a:off x="11207528" y="589672"/>
                  <a:ext cx="842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 name="Ink 12">
                  <a:extLst>
                    <a:ext uri="{FF2B5EF4-FFF2-40B4-BE49-F238E27FC236}">
                      <a16:creationId xmlns:a16="http://schemas.microsoft.com/office/drawing/2014/main" id="{64FA099B-7CAB-4502-BB71-E9DEBC5EBB35}"/>
                    </a:ext>
                  </a:extLst>
                </p14:cNvPr>
                <p14:cNvContentPartPr/>
                <p14:nvPr/>
              </p14:nvContentPartPr>
              <p14:xfrm>
                <a:off x="11107808" y="269632"/>
                <a:ext cx="369360" cy="351720"/>
              </p14:xfrm>
            </p:contentPart>
          </mc:Choice>
          <mc:Fallback xmlns="">
            <p:pic>
              <p:nvPicPr>
                <p:cNvPr id="13" name="Ink 12">
                  <a:extLst>
                    <a:ext uri="{FF2B5EF4-FFF2-40B4-BE49-F238E27FC236}">
                      <a16:creationId xmlns:a16="http://schemas.microsoft.com/office/drawing/2014/main" id="{64FA099B-7CAB-4502-BB71-E9DEBC5EBB35}"/>
                    </a:ext>
                  </a:extLst>
                </p:cNvPr>
                <p:cNvPicPr/>
                <p:nvPr/>
              </p:nvPicPr>
              <p:blipFill>
                <a:blip r:embed="rId16"/>
                <a:stretch>
                  <a:fillRect/>
                </a:stretch>
              </p:blipFill>
              <p:spPr>
                <a:xfrm>
                  <a:off x="11099168" y="260992"/>
                  <a:ext cx="387000" cy="369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4" name="Ink 13">
                  <a:extLst>
                    <a:ext uri="{FF2B5EF4-FFF2-40B4-BE49-F238E27FC236}">
                      <a16:creationId xmlns:a16="http://schemas.microsoft.com/office/drawing/2014/main" id="{A077E8B4-C037-4A12-9D66-9453A0C02419}"/>
                    </a:ext>
                  </a:extLst>
                </p14:cNvPr>
                <p14:cNvContentPartPr/>
                <p14:nvPr/>
              </p14:nvContentPartPr>
              <p14:xfrm>
                <a:off x="10817648" y="601192"/>
                <a:ext cx="215640" cy="265320"/>
              </p14:xfrm>
            </p:contentPart>
          </mc:Choice>
          <mc:Fallback xmlns="">
            <p:pic>
              <p:nvPicPr>
                <p:cNvPr id="14" name="Ink 13">
                  <a:extLst>
                    <a:ext uri="{FF2B5EF4-FFF2-40B4-BE49-F238E27FC236}">
                      <a16:creationId xmlns:a16="http://schemas.microsoft.com/office/drawing/2014/main" id="{A077E8B4-C037-4A12-9D66-9453A0C02419}"/>
                    </a:ext>
                  </a:extLst>
                </p:cNvPr>
                <p:cNvPicPr/>
                <p:nvPr/>
              </p:nvPicPr>
              <p:blipFill>
                <a:blip r:embed="rId18"/>
                <a:stretch>
                  <a:fillRect/>
                </a:stretch>
              </p:blipFill>
              <p:spPr>
                <a:xfrm>
                  <a:off x="10808648" y="592552"/>
                  <a:ext cx="23328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5" name="Ink 14">
                  <a:extLst>
                    <a:ext uri="{FF2B5EF4-FFF2-40B4-BE49-F238E27FC236}">
                      <a16:creationId xmlns:a16="http://schemas.microsoft.com/office/drawing/2014/main" id="{C8DE14BE-CB63-4C51-B862-C79A66FE42D0}"/>
                    </a:ext>
                  </a:extLst>
                </p14:cNvPr>
                <p14:cNvContentPartPr/>
                <p14:nvPr/>
              </p14:nvContentPartPr>
              <p14:xfrm>
                <a:off x="11000528" y="782632"/>
                <a:ext cx="6480" cy="8640"/>
              </p14:xfrm>
            </p:contentPart>
          </mc:Choice>
          <mc:Fallback xmlns="">
            <p:pic>
              <p:nvPicPr>
                <p:cNvPr id="15" name="Ink 14">
                  <a:extLst>
                    <a:ext uri="{FF2B5EF4-FFF2-40B4-BE49-F238E27FC236}">
                      <a16:creationId xmlns:a16="http://schemas.microsoft.com/office/drawing/2014/main" id="{C8DE14BE-CB63-4C51-B862-C79A66FE42D0}"/>
                    </a:ext>
                  </a:extLst>
                </p:cNvPr>
                <p:cNvPicPr/>
                <p:nvPr/>
              </p:nvPicPr>
              <p:blipFill>
                <a:blip r:embed="rId20"/>
                <a:stretch>
                  <a:fillRect/>
                </a:stretch>
              </p:blipFill>
              <p:spPr>
                <a:xfrm>
                  <a:off x="10991888" y="773632"/>
                  <a:ext cx="241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7" name="Ink 16">
                  <a:extLst>
                    <a:ext uri="{FF2B5EF4-FFF2-40B4-BE49-F238E27FC236}">
                      <a16:creationId xmlns:a16="http://schemas.microsoft.com/office/drawing/2014/main" id="{FDACD2BE-74F2-406F-8FB7-4A9D8F6ACF67}"/>
                    </a:ext>
                  </a:extLst>
                </p14:cNvPr>
                <p14:cNvContentPartPr/>
                <p14:nvPr/>
              </p14:nvContentPartPr>
              <p14:xfrm>
                <a:off x="10420208" y="697672"/>
                <a:ext cx="234000" cy="223200"/>
              </p14:xfrm>
            </p:contentPart>
          </mc:Choice>
          <mc:Fallback xmlns="">
            <p:pic>
              <p:nvPicPr>
                <p:cNvPr id="17" name="Ink 16">
                  <a:extLst>
                    <a:ext uri="{FF2B5EF4-FFF2-40B4-BE49-F238E27FC236}">
                      <a16:creationId xmlns:a16="http://schemas.microsoft.com/office/drawing/2014/main" id="{FDACD2BE-74F2-406F-8FB7-4A9D8F6ACF67}"/>
                    </a:ext>
                  </a:extLst>
                </p:cNvPr>
                <p:cNvPicPr/>
                <p:nvPr/>
              </p:nvPicPr>
              <p:blipFill>
                <a:blip r:embed="rId22"/>
                <a:stretch>
                  <a:fillRect/>
                </a:stretch>
              </p:blipFill>
              <p:spPr>
                <a:xfrm>
                  <a:off x="10411568" y="689032"/>
                  <a:ext cx="25164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8" name="Ink 17">
                  <a:extLst>
                    <a:ext uri="{FF2B5EF4-FFF2-40B4-BE49-F238E27FC236}">
                      <a16:creationId xmlns:a16="http://schemas.microsoft.com/office/drawing/2014/main" id="{435B8474-3D5E-4AAF-843D-D9C2A888BCFF}"/>
                    </a:ext>
                  </a:extLst>
                </p14:cNvPr>
                <p14:cNvContentPartPr/>
                <p14:nvPr/>
              </p14:nvContentPartPr>
              <p14:xfrm>
                <a:off x="10603088" y="831592"/>
                <a:ext cx="14400" cy="14040"/>
              </p14:xfrm>
            </p:contentPart>
          </mc:Choice>
          <mc:Fallback xmlns="">
            <p:pic>
              <p:nvPicPr>
                <p:cNvPr id="18" name="Ink 17">
                  <a:extLst>
                    <a:ext uri="{FF2B5EF4-FFF2-40B4-BE49-F238E27FC236}">
                      <a16:creationId xmlns:a16="http://schemas.microsoft.com/office/drawing/2014/main" id="{435B8474-3D5E-4AAF-843D-D9C2A888BCFF}"/>
                    </a:ext>
                  </a:extLst>
                </p:cNvPr>
                <p:cNvPicPr/>
                <p:nvPr/>
              </p:nvPicPr>
              <p:blipFill>
                <a:blip r:embed="rId24"/>
                <a:stretch>
                  <a:fillRect/>
                </a:stretch>
              </p:blipFill>
              <p:spPr>
                <a:xfrm>
                  <a:off x="10594088" y="822592"/>
                  <a:ext cx="32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9" name="Ink 18">
                  <a:extLst>
                    <a:ext uri="{FF2B5EF4-FFF2-40B4-BE49-F238E27FC236}">
                      <a16:creationId xmlns:a16="http://schemas.microsoft.com/office/drawing/2014/main" id="{1619C4AF-8330-47D1-8BB5-A8B665CA8627}"/>
                    </a:ext>
                  </a:extLst>
                </p14:cNvPr>
                <p14:cNvContentPartPr/>
                <p14:nvPr/>
              </p14:nvContentPartPr>
              <p14:xfrm>
                <a:off x="10452248" y="622432"/>
                <a:ext cx="50760" cy="124200"/>
              </p14:xfrm>
            </p:contentPart>
          </mc:Choice>
          <mc:Fallback xmlns="">
            <p:pic>
              <p:nvPicPr>
                <p:cNvPr id="19" name="Ink 18">
                  <a:extLst>
                    <a:ext uri="{FF2B5EF4-FFF2-40B4-BE49-F238E27FC236}">
                      <a16:creationId xmlns:a16="http://schemas.microsoft.com/office/drawing/2014/main" id="{1619C4AF-8330-47D1-8BB5-A8B665CA8627}"/>
                    </a:ext>
                  </a:extLst>
                </p:cNvPr>
                <p:cNvPicPr/>
                <p:nvPr/>
              </p:nvPicPr>
              <p:blipFill>
                <a:blip r:embed="rId26"/>
                <a:stretch>
                  <a:fillRect/>
                </a:stretch>
              </p:blipFill>
              <p:spPr>
                <a:xfrm>
                  <a:off x="10443608" y="613432"/>
                  <a:ext cx="684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0" name="Ink 19">
                  <a:extLst>
                    <a:ext uri="{FF2B5EF4-FFF2-40B4-BE49-F238E27FC236}">
                      <a16:creationId xmlns:a16="http://schemas.microsoft.com/office/drawing/2014/main" id="{49F38B2D-480E-4EF9-B89D-2A7ECFAB30B9}"/>
                    </a:ext>
                  </a:extLst>
                </p14:cNvPr>
                <p14:cNvContentPartPr/>
                <p14:nvPr/>
              </p14:nvContentPartPr>
              <p14:xfrm>
                <a:off x="10438568" y="429472"/>
                <a:ext cx="267120" cy="147960"/>
              </p14:xfrm>
            </p:contentPart>
          </mc:Choice>
          <mc:Fallback xmlns="">
            <p:pic>
              <p:nvPicPr>
                <p:cNvPr id="20" name="Ink 19">
                  <a:extLst>
                    <a:ext uri="{FF2B5EF4-FFF2-40B4-BE49-F238E27FC236}">
                      <a16:creationId xmlns:a16="http://schemas.microsoft.com/office/drawing/2014/main" id="{49F38B2D-480E-4EF9-B89D-2A7ECFAB30B9}"/>
                    </a:ext>
                  </a:extLst>
                </p:cNvPr>
                <p:cNvPicPr/>
                <p:nvPr/>
              </p:nvPicPr>
              <p:blipFill>
                <a:blip r:embed="rId28"/>
                <a:stretch>
                  <a:fillRect/>
                </a:stretch>
              </p:blipFill>
              <p:spPr>
                <a:xfrm>
                  <a:off x="10429928" y="420832"/>
                  <a:ext cx="2847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1" name="Ink 20">
                  <a:extLst>
                    <a:ext uri="{FF2B5EF4-FFF2-40B4-BE49-F238E27FC236}">
                      <a16:creationId xmlns:a16="http://schemas.microsoft.com/office/drawing/2014/main" id="{7523804B-1949-4FB9-A8A0-B185457DE2BB}"/>
                    </a:ext>
                  </a:extLst>
                </p14:cNvPr>
                <p14:cNvContentPartPr/>
                <p14:nvPr/>
              </p14:nvContentPartPr>
              <p14:xfrm>
                <a:off x="10096568" y="635032"/>
                <a:ext cx="220320" cy="144720"/>
              </p14:xfrm>
            </p:contentPart>
          </mc:Choice>
          <mc:Fallback xmlns="">
            <p:pic>
              <p:nvPicPr>
                <p:cNvPr id="21" name="Ink 20">
                  <a:extLst>
                    <a:ext uri="{FF2B5EF4-FFF2-40B4-BE49-F238E27FC236}">
                      <a16:creationId xmlns:a16="http://schemas.microsoft.com/office/drawing/2014/main" id="{7523804B-1949-4FB9-A8A0-B185457DE2BB}"/>
                    </a:ext>
                  </a:extLst>
                </p:cNvPr>
                <p:cNvPicPr/>
                <p:nvPr/>
              </p:nvPicPr>
              <p:blipFill>
                <a:blip r:embed="rId30"/>
                <a:stretch>
                  <a:fillRect/>
                </a:stretch>
              </p:blipFill>
              <p:spPr>
                <a:xfrm>
                  <a:off x="10087568" y="626032"/>
                  <a:ext cx="2379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3" name="Ink 22">
                  <a:extLst>
                    <a:ext uri="{FF2B5EF4-FFF2-40B4-BE49-F238E27FC236}">
                      <a16:creationId xmlns:a16="http://schemas.microsoft.com/office/drawing/2014/main" id="{F860E4D7-50C9-40B8-B681-0A1FD37EC5E0}"/>
                    </a:ext>
                  </a:extLst>
                </p14:cNvPr>
                <p14:cNvContentPartPr/>
                <p14:nvPr/>
              </p14:nvContentPartPr>
              <p14:xfrm>
                <a:off x="9764648" y="591472"/>
                <a:ext cx="253440" cy="316440"/>
              </p14:xfrm>
            </p:contentPart>
          </mc:Choice>
          <mc:Fallback xmlns="">
            <p:pic>
              <p:nvPicPr>
                <p:cNvPr id="23" name="Ink 22">
                  <a:extLst>
                    <a:ext uri="{FF2B5EF4-FFF2-40B4-BE49-F238E27FC236}">
                      <a16:creationId xmlns:a16="http://schemas.microsoft.com/office/drawing/2014/main" id="{F860E4D7-50C9-40B8-B681-0A1FD37EC5E0}"/>
                    </a:ext>
                  </a:extLst>
                </p:cNvPr>
                <p:cNvPicPr/>
                <p:nvPr/>
              </p:nvPicPr>
              <p:blipFill>
                <a:blip r:embed="rId32"/>
                <a:stretch>
                  <a:fillRect/>
                </a:stretch>
              </p:blipFill>
              <p:spPr>
                <a:xfrm>
                  <a:off x="9756008" y="582832"/>
                  <a:ext cx="271080" cy="3340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4" name="Ink 23">
                  <a:extLst>
                    <a:ext uri="{FF2B5EF4-FFF2-40B4-BE49-F238E27FC236}">
                      <a16:creationId xmlns:a16="http://schemas.microsoft.com/office/drawing/2014/main" id="{2BFC514D-DB18-4782-8C12-054A01E5CDEE}"/>
                    </a:ext>
                  </a:extLst>
                </p14:cNvPr>
                <p14:cNvContentPartPr/>
                <p14:nvPr/>
              </p14:nvContentPartPr>
              <p14:xfrm>
                <a:off x="9883088" y="527032"/>
                <a:ext cx="56880" cy="51840"/>
              </p14:xfrm>
            </p:contentPart>
          </mc:Choice>
          <mc:Fallback xmlns="">
            <p:pic>
              <p:nvPicPr>
                <p:cNvPr id="24" name="Ink 23">
                  <a:extLst>
                    <a:ext uri="{FF2B5EF4-FFF2-40B4-BE49-F238E27FC236}">
                      <a16:creationId xmlns:a16="http://schemas.microsoft.com/office/drawing/2014/main" id="{2BFC514D-DB18-4782-8C12-054A01E5CDEE}"/>
                    </a:ext>
                  </a:extLst>
                </p:cNvPr>
                <p:cNvPicPr/>
                <p:nvPr/>
              </p:nvPicPr>
              <p:blipFill>
                <a:blip r:embed="rId34"/>
                <a:stretch>
                  <a:fillRect/>
                </a:stretch>
              </p:blipFill>
              <p:spPr>
                <a:xfrm>
                  <a:off x="9874088" y="518032"/>
                  <a:ext cx="745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5" name="Ink 24">
                  <a:extLst>
                    <a:ext uri="{FF2B5EF4-FFF2-40B4-BE49-F238E27FC236}">
                      <a16:creationId xmlns:a16="http://schemas.microsoft.com/office/drawing/2014/main" id="{E93C6B64-6E9D-4CCF-B724-121EBED8532B}"/>
                    </a:ext>
                  </a:extLst>
                </p14:cNvPr>
                <p14:cNvContentPartPr/>
                <p14:nvPr/>
              </p14:nvContentPartPr>
              <p14:xfrm>
                <a:off x="9487088" y="744832"/>
                <a:ext cx="114840" cy="122760"/>
              </p14:xfrm>
            </p:contentPart>
          </mc:Choice>
          <mc:Fallback xmlns="">
            <p:pic>
              <p:nvPicPr>
                <p:cNvPr id="25" name="Ink 24">
                  <a:extLst>
                    <a:ext uri="{FF2B5EF4-FFF2-40B4-BE49-F238E27FC236}">
                      <a16:creationId xmlns:a16="http://schemas.microsoft.com/office/drawing/2014/main" id="{E93C6B64-6E9D-4CCF-B724-121EBED8532B}"/>
                    </a:ext>
                  </a:extLst>
                </p:cNvPr>
                <p:cNvPicPr/>
                <p:nvPr/>
              </p:nvPicPr>
              <p:blipFill>
                <a:blip r:embed="rId36"/>
                <a:stretch>
                  <a:fillRect/>
                </a:stretch>
              </p:blipFill>
              <p:spPr>
                <a:xfrm>
                  <a:off x="9478088" y="735832"/>
                  <a:ext cx="13248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6" name="Ink 25">
                  <a:extLst>
                    <a:ext uri="{FF2B5EF4-FFF2-40B4-BE49-F238E27FC236}">
                      <a16:creationId xmlns:a16="http://schemas.microsoft.com/office/drawing/2014/main" id="{28EE6DF0-F3F4-4B2E-9230-E7DC756DF5E0}"/>
                    </a:ext>
                  </a:extLst>
                </p14:cNvPr>
                <p14:cNvContentPartPr/>
                <p14:nvPr/>
              </p14:nvContentPartPr>
              <p14:xfrm>
                <a:off x="9477368" y="161992"/>
                <a:ext cx="609120" cy="479520"/>
              </p14:xfrm>
            </p:contentPart>
          </mc:Choice>
          <mc:Fallback xmlns="">
            <p:pic>
              <p:nvPicPr>
                <p:cNvPr id="26" name="Ink 25">
                  <a:extLst>
                    <a:ext uri="{FF2B5EF4-FFF2-40B4-BE49-F238E27FC236}">
                      <a16:creationId xmlns:a16="http://schemas.microsoft.com/office/drawing/2014/main" id="{28EE6DF0-F3F4-4B2E-9230-E7DC756DF5E0}"/>
                    </a:ext>
                  </a:extLst>
                </p:cNvPr>
                <p:cNvPicPr/>
                <p:nvPr/>
              </p:nvPicPr>
              <p:blipFill>
                <a:blip r:embed="rId38"/>
                <a:stretch>
                  <a:fillRect/>
                </a:stretch>
              </p:blipFill>
              <p:spPr>
                <a:xfrm>
                  <a:off x="9468368" y="153352"/>
                  <a:ext cx="626760" cy="4971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8" name="Ink 27">
                  <a:extLst>
                    <a:ext uri="{FF2B5EF4-FFF2-40B4-BE49-F238E27FC236}">
                      <a16:creationId xmlns:a16="http://schemas.microsoft.com/office/drawing/2014/main" id="{61E4C871-AD9B-442C-ABA1-ECD0E5878624}"/>
                    </a:ext>
                  </a:extLst>
                </p14:cNvPr>
                <p14:cNvContentPartPr/>
                <p14:nvPr/>
              </p14:nvContentPartPr>
              <p14:xfrm>
                <a:off x="9093248" y="714952"/>
                <a:ext cx="196200" cy="90000"/>
              </p14:xfrm>
            </p:contentPart>
          </mc:Choice>
          <mc:Fallback xmlns="">
            <p:pic>
              <p:nvPicPr>
                <p:cNvPr id="28" name="Ink 27">
                  <a:extLst>
                    <a:ext uri="{FF2B5EF4-FFF2-40B4-BE49-F238E27FC236}">
                      <a16:creationId xmlns:a16="http://schemas.microsoft.com/office/drawing/2014/main" id="{61E4C871-AD9B-442C-ABA1-ECD0E5878624}"/>
                    </a:ext>
                  </a:extLst>
                </p:cNvPr>
                <p:cNvPicPr/>
                <p:nvPr/>
              </p:nvPicPr>
              <p:blipFill>
                <a:blip r:embed="rId40"/>
                <a:stretch>
                  <a:fillRect/>
                </a:stretch>
              </p:blipFill>
              <p:spPr>
                <a:xfrm>
                  <a:off x="9084248" y="705952"/>
                  <a:ext cx="2138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9" name="Ink 28">
                  <a:extLst>
                    <a:ext uri="{FF2B5EF4-FFF2-40B4-BE49-F238E27FC236}">
                      <a16:creationId xmlns:a16="http://schemas.microsoft.com/office/drawing/2014/main" id="{A751C222-BF13-470D-99F2-82414400FF87}"/>
                    </a:ext>
                  </a:extLst>
                </p14:cNvPr>
                <p14:cNvContentPartPr/>
                <p14:nvPr/>
              </p14:nvContentPartPr>
              <p14:xfrm>
                <a:off x="8921528" y="761032"/>
                <a:ext cx="114840" cy="167400"/>
              </p14:xfrm>
            </p:contentPart>
          </mc:Choice>
          <mc:Fallback xmlns="">
            <p:pic>
              <p:nvPicPr>
                <p:cNvPr id="29" name="Ink 28">
                  <a:extLst>
                    <a:ext uri="{FF2B5EF4-FFF2-40B4-BE49-F238E27FC236}">
                      <a16:creationId xmlns:a16="http://schemas.microsoft.com/office/drawing/2014/main" id="{A751C222-BF13-470D-99F2-82414400FF87}"/>
                    </a:ext>
                  </a:extLst>
                </p:cNvPr>
                <p:cNvPicPr/>
                <p:nvPr/>
              </p:nvPicPr>
              <p:blipFill>
                <a:blip r:embed="rId42"/>
                <a:stretch>
                  <a:fillRect/>
                </a:stretch>
              </p:blipFill>
              <p:spPr>
                <a:xfrm>
                  <a:off x="8912528" y="752392"/>
                  <a:ext cx="1324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0" name="Ink 29">
                  <a:extLst>
                    <a:ext uri="{FF2B5EF4-FFF2-40B4-BE49-F238E27FC236}">
                      <a16:creationId xmlns:a16="http://schemas.microsoft.com/office/drawing/2014/main" id="{E5467835-D53D-4AD5-B110-2B87AE48D997}"/>
                    </a:ext>
                  </a:extLst>
                </p14:cNvPr>
                <p14:cNvContentPartPr/>
                <p14:nvPr/>
              </p14:nvContentPartPr>
              <p14:xfrm>
                <a:off x="8762048" y="728992"/>
                <a:ext cx="156960" cy="147240"/>
              </p14:xfrm>
            </p:contentPart>
          </mc:Choice>
          <mc:Fallback xmlns="">
            <p:pic>
              <p:nvPicPr>
                <p:cNvPr id="30" name="Ink 29">
                  <a:extLst>
                    <a:ext uri="{FF2B5EF4-FFF2-40B4-BE49-F238E27FC236}">
                      <a16:creationId xmlns:a16="http://schemas.microsoft.com/office/drawing/2014/main" id="{E5467835-D53D-4AD5-B110-2B87AE48D997}"/>
                    </a:ext>
                  </a:extLst>
                </p:cNvPr>
                <p:cNvPicPr/>
                <p:nvPr/>
              </p:nvPicPr>
              <p:blipFill>
                <a:blip r:embed="rId44"/>
                <a:stretch>
                  <a:fillRect/>
                </a:stretch>
              </p:blipFill>
              <p:spPr>
                <a:xfrm>
                  <a:off x="8753408" y="720352"/>
                  <a:ext cx="17460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1" name="Ink 30">
                  <a:extLst>
                    <a:ext uri="{FF2B5EF4-FFF2-40B4-BE49-F238E27FC236}">
                      <a16:creationId xmlns:a16="http://schemas.microsoft.com/office/drawing/2014/main" id="{AF70CC96-1C6D-4DCD-9300-B44762DE8414}"/>
                    </a:ext>
                  </a:extLst>
                </p14:cNvPr>
                <p14:cNvContentPartPr/>
                <p14:nvPr/>
              </p14:nvContentPartPr>
              <p14:xfrm>
                <a:off x="8296928" y="737992"/>
                <a:ext cx="438120" cy="188280"/>
              </p14:xfrm>
            </p:contentPart>
          </mc:Choice>
          <mc:Fallback xmlns="">
            <p:pic>
              <p:nvPicPr>
                <p:cNvPr id="31" name="Ink 30">
                  <a:extLst>
                    <a:ext uri="{FF2B5EF4-FFF2-40B4-BE49-F238E27FC236}">
                      <a16:creationId xmlns:a16="http://schemas.microsoft.com/office/drawing/2014/main" id="{AF70CC96-1C6D-4DCD-9300-B44762DE8414}"/>
                    </a:ext>
                  </a:extLst>
                </p:cNvPr>
                <p:cNvPicPr/>
                <p:nvPr/>
              </p:nvPicPr>
              <p:blipFill>
                <a:blip r:embed="rId46"/>
                <a:stretch>
                  <a:fillRect/>
                </a:stretch>
              </p:blipFill>
              <p:spPr>
                <a:xfrm>
                  <a:off x="8288288" y="728992"/>
                  <a:ext cx="45576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Ink 31">
                  <a:extLst>
                    <a:ext uri="{FF2B5EF4-FFF2-40B4-BE49-F238E27FC236}">
                      <a16:creationId xmlns:a16="http://schemas.microsoft.com/office/drawing/2014/main" id="{4C2AFDE3-658D-4652-BCB0-202BB8286737}"/>
                    </a:ext>
                  </a:extLst>
                </p14:cNvPr>
                <p14:cNvContentPartPr/>
                <p14:nvPr/>
              </p14:nvContentPartPr>
              <p14:xfrm>
                <a:off x="8689328" y="580312"/>
                <a:ext cx="47520" cy="88200"/>
              </p14:xfrm>
            </p:contentPart>
          </mc:Choice>
          <mc:Fallback xmlns="">
            <p:pic>
              <p:nvPicPr>
                <p:cNvPr id="32" name="Ink 31">
                  <a:extLst>
                    <a:ext uri="{FF2B5EF4-FFF2-40B4-BE49-F238E27FC236}">
                      <a16:creationId xmlns:a16="http://schemas.microsoft.com/office/drawing/2014/main" id="{4C2AFDE3-658D-4652-BCB0-202BB8286737}"/>
                    </a:ext>
                  </a:extLst>
                </p:cNvPr>
                <p:cNvPicPr/>
                <p:nvPr/>
              </p:nvPicPr>
              <p:blipFill>
                <a:blip r:embed="rId48"/>
                <a:stretch>
                  <a:fillRect/>
                </a:stretch>
              </p:blipFill>
              <p:spPr>
                <a:xfrm>
                  <a:off x="8680328" y="571312"/>
                  <a:ext cx="651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Ink 32">
                  <a:extLst>
                    <a:ext uri="{FF2B5EF4-FFF2-40B4-BE49-F238E27FC236}">
                      <a16:creationId xmlns:a16="http://schemas.microsoft.com/office/drawing/2014/main" id="{B74BCFEA-D71C-49E4-B974-11F5B1D2F252}"/>
                    </a:ext>
                  </a:extLst>
                </p14:cNvPr>
                <p14:cNvContentPartPr/>
                <p14:nvPr/>
              </p14:nvContentPartPr>
              <p14:xfrm>
                <a:off x="8493488" y="915112"/>
                <a:ext cx="199800" cy="252720"/>
              </p14:xfrm>
            </p:contentPart>
          </mc:Choice>
          <mc:Fallback xmlns="">
            <p:pic>
              <p:nvPicPr>
                <p:cNvPr id="33" name="Ink 32">
                  <a:extLst>
                    <a:ext uri="{FF2B5EF4-FFF2-40B4-BE49-F238E27FC236}">
                      <a16:creationId xmlns:a16="http://schemas.microsoft.com/office/drawing/2014/main" id="{B74BCFEA-D71C-49E4-B974-11F5B1D2F252}"/>
                    </a:ext>
                  </a:extLst>
                </p:cNvPr>
                <p:cNvPicPr/>
                <p:nvPr/>
              </p:nvPicPr>
              <p:blipFill>
                <a:blip r:embed="rId50"/>
                <a:stretch>
                  <a:fillRect/>
                </a:stretch>
              </p:blipFill>
              <p:spPr>
                <a:xfrm>
                  <a:off x="8484848" y="906112"/>
                  <a:ext cx="21744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4" name="Ink 33">
                  <a:extLst>
                    <a:ext uri="{FF2B5EF4-FFF2-40B4-BE49-F238E27FC236}">
                      <a16:creationId xmlns:a16="http://schemas.microsoft.com/office/drawing/2014/main" id="{C46C0F12-89B4-47D9-8193-B331BB0C9C6A}"/>
                    </a:ext>
                  </a:extLst>
                </p14:cNvPr>
                <p14:cNvContentPartPr/>
                <p14:nvPr/>
              </p14:nvContentPartPr>
              <p14:xfrm>
                <a:off x="8501048" y="229672"/>
                <a:ext cx="505800" cy="394920"/>
              </p14:xfrm>
            </p:contentPart>
          </mc:Choice>
          <mc:Fallback xmlns="">
            <p:pic>
              <p:nvPicPr>
                <p:cNvPr id="34" name="Ink 33">
                  <a:extLst>
                    <a:ext uri="{FF2B5EF4-FFF2-40B4-BE49-F238E27FC236}">
                      <a16:creationId xmlns:a16="http://schemas.microsoft.com/office/drawing/2014/main" id="{C46C0F12-89B4-47D9-8193-B331BB0C9C6A}"/>
                    </a:ext>
                  </a:extLst>
                </p:cNvPr>
                <p:cNvPicPr/>
                <p:nvPr/>
              </p:nvPicPr>
              <p:blipFill>
                <a:blip r:embed="rId52"/>
                <a:stretch>
                  <a:fillRect/>
                </a:stretch>
              </p:blipFill>
              <p:spPr>
                <a:xfrm>
                  <a:off x="8492048" y="221032"/>
                  <a:ext cx="523440" cy="412560"/>
                </a:xfrm>
                <a:prstGeom prst="rect">
                  <a:avLst/>
                </a:prstGeom>
              </p:spPr>
            </p:pic>
          </mc:Fallback>
        </mc:AlternateContent>
      </p:grpSp>
      <p:grpSp>
        <p:nvGrpSpPr>
          <p:cNvPr id="51" name="Group 50">
            <a:extLst>
              <a:ext uri="{FF2B5EF4-FFF2-40B4-BE49-F238E27FC236}">
                <a16:creationId xmlns:a16="http://schemas.microsoft.com/office/drawing/2014/main" id="{BE930D92-0C16-4AA5-92D6-76702EEDD77B}"/>
              </a:ext>
            </a:extLst>
          </p:cNvPr>
          <p:cNvGrpSpPr/>
          <p:nvPr/>
        </p:nvGrpSpPr>
        <p:grpSpPr>
          <a:xfrm>
            <a:off x="10455128" y="1316152"/>
            <a:ext cx="1425600" cy="488880"/>
            <a:chOff x="10455128" y="1316152"/>
            <a:chExt cx="1425600" cy="488880"/>
          </a:xfrm>
        </p:grpSpPr>
        <mc:AlternateContent xmlns:mc="http://schemas.openxmlformats.org/markup-compatibility/2006" xmlns:p14="http://schemas.microsoft.com/office/powerpoint/2010/main">
          <mc:Choice Requires="p14">
            <p:contentPart p14:bwMode="auto" r:id="rId53">
              <p14:nvContentPartPr>
                <p14:cNvPr id="36" name="Ink 35">
                  <a:extLst>
                    <a:ext uri="{FF2B5EF4-FFF2-40B4-BE49-F238E27FC236}">
                      <a16:creationId xmlns:a16="http://schemas.microsoft.com/office/drawing/2014/main" id="{E8811F51-DAF8-4CC2-A7F9-74728761DA92}"/>
                    </a:ext>
                  </a:extLst>
                </p14:cNvPr>
                <p14:cNvContentPartPr/>
                <p14:nvPr/>
              </p14:nvContentPartPr>
              <p14:xfrm>
                <a:off x="11763368" y="1362952"/>
                <a:ext cx="117360" cy="232560"/>
              </p14:xfrm>
            </p:contentPart>
          </mc:Choice>
          <mc:Fallback xmlns="">
            <p:pic>
              <p:nvPicPr>
                <p:cNvPr id="36" name="Ink 35">
                  <a:extLst>
                    <a:ext uri="{FF2B5EF4-FFF2-40B4-BE49-F238E27FC236}">
                      <a16:creationId xmlns:a16="http://schemas.microsoft.com/office/drawing/2014/main" id="{E8811F51-DAF8-4CC2-A7F9-74728761DA92}"/>
                    </a:ext>
                  </a:extLst>
                </p:cNvPr>
                <p:cNvPicPr/>
                <p:nvPr/>
              </p:nvPicPr>
              <p:blipFill>
                <a:blip r:embed="rId54"/>
                <a:stretch>
                  <a:fillRect/>
                </a:stretch>
              </p:blipFill>
              <p:spPr>
                <a:xfrm>
                  <a:off x="11754728" y="1353952"/>
                  <a:ext cx="1350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7" name="Ink 36">
                  <a:extLst>
                    <a:ext uri="{FF2B5EF4-FFF2-40B4-BE49-F238E27FC236}">
                      <a16:creationId xmlns:a16="http://schemas.microsoft.com/office/drawing/2014/main" id="{5E2A70CF-767F-402E-88B0-18B5522178EF}"/>
                    </a:ext>
                  </a:extLst>
                </p14:cNvPr>
                <p14:cNvContentPartPr/>
                <p14:nvPr/>
              </p14:nvContentPartPr>
              <p14:xfrm>
                <a:off x="11646728" y="1473832"/>
                <a:ext cx="91080" cy="93960"/>
              </p14:xfrm>
            </p:contentPart>
          </mc:Choice>
          <mc:Fallback xmlns="">
            <p:pic>
              <p:nvPicPr>
                <p:cNvPr id="37" name="Ink 36">
                  <a:extLst>
                    <a:ext uri="{FF2B5EF4-FFF2-40B4-BE49-F238E27FC236}">
                      <a16:creationId xmlns:a16="http://schemas.microsoft.com/office/drawing/2014/main" id="{5E2A70CF-767F-402E-88B0-18B5522178EF}"/>
                    </a:ext>
                  </a:extLst>
                </p:cNvPr>
                <p:cNvPicPr/>
                <p:nvPr/>
              </p:nvPicPr>
              <p:blipFill>
                <a:blip r:embed="rId56"/>
                <a:stretch>
                  <a:fillRect/>
                </a:stretch>
              </p:blipFill>
              <p:spPr>
                <a:xfrm>
                  <a:off x="11637728" y="1464832"/>
                  <a:ext cx="108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8" name="Ink 37">
                  <a:extLst>
                    <a:ext uri="{FF2B5EF4-FFF2-40B4-BE49-F238E27FC236}">
                      <a16:creationId xmlns:a16="http://schemas.microsoft.com/office/drawing/2014/main" id="{51460EB4-462B-4435-80EC-D0354FB9C867}"/>
                    </a:ext>
                  </a:extLst>
                </p14:cNvPr>
                <p14:cNvContentPartPr/>
                <p14:nvPr/>
              </p14:nvContentPartPr>
              <p14:xfrm>
                <a:off x="11307608" y="1316152"/>
                <a:ext cx="278280" cy="412200"/>
              </p14:xfrm>
            </p:contentPart>
          </mc:Choice>
          <mc:Fallback xmlns="">
            <p:pic>
              <p:nvPicPr>
                <p:cNvPr id="38" name="Ink 37">
                  <a:extLst>
                    <a:ext uri="{FF2B5EF4-FFF2-40B4-BE49-F238E27FC236}">
                      <a16:creationId xmlns:a16="http://schemas.microsoft.com/office/drawing/2014/main" id="{51460EB4-462B-4435-80EC-D0354FB9C867}"/>
                    </a:ext>
                  </a:extLst>
                </p:cNvPr>
                <p:cNvPicPr/>
                <p:nvPr/>
              </p:nvPicPr>
              <p:blipFill>
                <a:blip r:embed="rId58"/>
                <a:stretch>
                  <a:fillRect/>
                </a:stretch>
              </p:blipFill>
              <p:spPr>
                <a:xfrm>
                  <a:off x="11298608" y="1307152"/>
                  <a:ext cx="295920" cy="429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9" name="Ink 38">
                  <a:extLst>
                    <a:ext uri="{FF2B5EF4-FFF2-40B4-BE49-F238E27FC236}">
                      <a16:creationId xmlns:a16="http://schemas.microsoft.com/office/drawing/2014/main" id="{E7784399-1D59-4971-8256-6D0E18FC633C}"/>
                    </a:ext>
                  </a:extLst>
                </p14:cNvPr>
                <p14:cNvContentPartPr/>
                <p14:nvPr/>
              </p14:nvContentPartPr>
              <p14:xfrm>
                <a:off x="11060288" y="1521712"/>
                <a:ext cx="111240" cy="146520"/>
              </p14:xfrm>
            </p:contentPart>
          </mc:Choice>
          <mc:Fallback xmlns="">
            <p:pic>
              <p:nvPicPr>
                <p:cNvPr id="39" name="Ink 38">
                  <a:extLst>
                    <a:ext uri="{FF2B5EF4-FFF2-40B4-BE49-F238E27FC236}">
                      <a16:creationId xmlns:a16="http://schemas.microsoft.com/office/drawing/2014/main" id="{E7784399-1D59-4971-8256-6D0E18FC633C}"/>
                    </a:ext>
                  </a:extLst>
                </p:cNvPr>
                <p:cNvPicPr/>
                <p:nvPr/>
              </p:nvPicPr>
              <p:blipFill>
                <a:blip r:embed="rId60"/>
                <a:stretch>
                  <a:fillRect/>
                </a:stretch>
              </p:blipFill>
              <p:spPr>
                <a:xfrm>
                  <a:off x="11051288" y="1512712"/>
                  <a:ext cx="1288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0" name="Ink 39">
                  <a:extLst>
                    <a:ext uri="{FF2B5EF4-FFF2-40B4-BE49-F238E27FC236}">
                      <a16:creationId xmlns:a16="http://schemas.microsoft.com/office/drawing/2014/main" id="{84324EBD-17E6-43E5-85D3-860A7137C247}"/>
                    </a:ext>
                  </a:extLst>
                </p14:cNvPr>
                <p14:cNvContentPartPr/>
                <p14:nvPr/>
              </p14:nvContentPartPr>
              <p14:xfrm>
                <a:off x="10589048" y="1432432"/>
                <a:ext cx="391320" cy="300960"/>
              </p14:xfrm>
            </p:contentPart>
          </mc:Choice>
          <mc:Fallback xmlns="">
            <p:pic>
              <p:nvPicPr>
                <p:cNvPr id="40" name="Ink 39">
                  <a:extLst>
                    <a:ext uri="{FF2B5EF4-FFF2-40B4-BE49-F238E27FC236}">
                      <a16:creationId xmlns:a16="http://schemas.microsoft.com/office/drawing/2014/main" id="{84324EBD-17E6-43E5-85D3-860A7137C247}"/>
                    </a:ext>
                  </a:extLst>
                </p:cNvPr>
                <p:cNvPicPr/>
                <p:nvPr/>
              </p:nvPicPr>
              <p:blipFill>
                <a:blip r:embed="rId62"/>
                <a:stretch>
                  <a:fillRect/>
                </a:stretch>
              </p:blipFill>
              <p:spPr>
                <a:xfrm>
                  <a:off x="10580408" y="1423792"/>
                  <a:ext cx="40896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1" name="Ink 40">
                  <a:extLst>
                    <a:ext uri="{FF2B5EF4-FFF2-40B4-BE49-F238E27FC236}">
                      <a16:creationId xmlns:a16="http://schemas.microsoft.com/office/drawing/2014/main" id="{937EAB7B-4080-476E-893F-BB88765B8F5D}"/>
                    </a:ext>
                  </a:extLst>
                </p14:cNvPr>
                <p14:cNvContentPartPr/>
                <p14:nvPr/>
              </p14:nvContentPartPr>
              <p14:xfrm>
                <a:off x="10455128" y="1491472"/>
                <a:ext cx="97920" cy="313560"/>
              </p14:xfrm>
            </p:contentPart>
          </mc:Choice>
          <mc:Fallback xmlns="">
            <p:pic>
              <p:nvPicPr>
                <p:cNvPr id="41" name="Ink 40">
                  <a:extLst>
                    <a:ext uri="{FF2B5EF4-FFF2-40B4-BE49-F238E27FC236}">
                      <a16:creationId xmlns:a16="http://schemas.microsoft.com/office/drawing/2014/main" id="{937EAB7B-4080-476E-893F-BB88765B8F5D}"/>
                    </a:ext>
                  </a:extLst>
                </p:cNvPr>
                <p:cNvPicPr/>
                <p:nvPr/>
              </p:nvPicPr>
              <p:blipFill>
                <a:blip r:embed="rId64"/>
                <a:stretch>
                  <a:fillRect/>
                </a:stretch>
              </p:blipFill>
              <p:spPr>
                <a:xfrm>
                  <a:off x="10446488" y="1482472"/>
                  <a:ext cx="115560" cy="331200"/>
                </a:xfrm>
                <a:prstGeom prst="rect">
                  <a:avLst/>
                </a:prstGeom>
              </p:spPr>
            </p:pic>
          </mc:Fallback>
        </mc:AlternateContent>
      </p:grpSp>
      <p:grpSp>
        <p:nvGrpSpPr>
          <p:cNvPr id="53" name="Group 52">
            <a:extLst>
              <a:ext uri="{FF2B5EF4-FFF2-40B4-BE49-F238E27FC236}">
                <a16:creationId xmlns:a16="http://schemas.microsoft.com/office/drawing/2014/main" id="{A81FF31B-4599-4B09-8DC2-35421FDA71ED}"/>
              </a:ext>
            </a:extLst>
          </p:cNvPr>
          <p:cNvGrpSpPr/>
          <p:nvPr/>
        </p:nvGrpSpPr>
        <p:grpSpPr>
          <a:xfrm>
            <a:off x="8514008" y="1520992"/>
            <a:ext cx="1709280" cy="369000"/>
            <a:chOff x="8514008" y="1520992"/>
            <a:chExt cx="1709280" cy="369000"/>
          </a:xfrm>
        </p:grpSpPr>
        <mc:AlternateContent xmlns:mc="http://schemas.openxmlformats.org/markup-compatibility/2006" xmlns:p14="http://schemas.microsoft.com/office/powerpoint/2010/main">
          <mc:Choice Requires="p14">
            <p:contentPart p14:bwMode="auto" r:id="rId65">
              <p14:nvContentPartPr>
                <p14:cNvPr id="42" name="Ink 41">
                  <a:extLst>
                    <a:ext uri="{FF2B5EF4-FFF2-40B4-BE49-F238E27FC236}">
                      <a16:creationId xmlns:a16="http://schemas.microsoft.com/office/drawing/2014/main" id="{E987EB5D-6E14-4E03-9E84-65D39D6435A2}"/>
                    </a:ext>
                  </a:extLst>
                </p14:cNvPr>
                <p14:cNvContentPartPr/>
                <p14:nvPr/>
              </p14:nvContentPartPr>
              <p14:xfrm>
                <a:off x="9697688" y="1550872"/>
                <a:ext cx="525600" cy="299160"/>
              </p14:xfrm>
            </p:contentPart>
          </mc:Choice>
          <mc:Fallback xmlns="">
            <p:pic>
              <p:nvPicPr>
                <p:cNvPr id="42" name="Ink 41">
                  <a:extLst>
                    <a:ext uri="{FF2B5EF4-FFF2-40B4-BE49-F238E27FC236}">
                      <a16:creationId xmlns:a16="http://schemas.microsoft.com/office/drawing/2014/main" id="{E987EB5D-6E14-4E03-9E84-65D39D6435A2}"/>
                    </a:ext>
                  </a:extLst>
                </p:cNvPr>
                <p:cNvPicPr/>
                <p:nvPr/>
              </p:nvPicPr>
              <p:blipFill>
                <a:blip r:embed="rId66"/>
                <a:stretch>
                  <a:fillRect/>
                </a:stretch>
              </p:blipFill>
              <p:spPr>
                <a:xfrm>
                  <a:off x="9688688" y="1542232"/>
                  <a:ext cx="543240" cy="3168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3" name="Ink 42">
                  <a:extLst>
                    <a:ext uri="{FF2B5EF4-FFF2-40B4-BE49-F238E27FC236}">
                      <a16:creationId xmlns:a16="http://schemas.microsoft.com/office/drawing/2014/main" id="{1C19B9A9-E8D5-40F5-9CF2-F9AEB3A72EFD}"/>
                    </a:ext>
                  </a:extLst>
                </p14:cNvPr>
                <p14:cNvContentPartPr/>
                <p14:nvPr/>
              </p14:nvContentPartPr>
              <p14:xfrm>
                <a:off x="9839888" y="1520992"/>
                <a:ext cx="14040" cy="6480"/>
              </p14:xfrm>
            </p:contentPart>
          </mc:Choice>
          <mc:Fallback xmlns="">
            <p:pic>
              <p:nvPicPr>
                <p:cNvPr id="43" name="Ink 42">
                  <a:extLst>
                    <a:ext uri="{FF2B5EF4-FFF2-40B4-BE49-F238E27FC236}">
                      <a16:creationId xmlns:a16="http://schemas.microsoft.com/office/drawing/2014/main" id="{1C19B9A9-E8D5-40F5-9CF2-F9AEB3A72EFD}"/>
                    </a:ext>
                  </a:extLst>
                </p:cNvPr>
                <p:cNvPicPr/>
                <p:nvPr/>
              </p:nvPicPr>
              <p:blipFill>
                <a:blip r:embed="rId68"/>
                <a:stretch>
                  <a:fillRect/>
                </a:stretch>
              </p:blipFill>
              <p:spPr>
                <a:xfrm>
                  <a:off x="9830888" y="1512352"/>
                  <a:ext cx="316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4" name="Ink 43">
                  <a:extLst>
                    <a:ext uri="{FF2B5EF4-FFF2-40B4-BE49-F238E27FC236}">
                      <a16:creationId xmlns:a16="http://schemas.microsoft.com/office/drawing/2014/main" id="{7CDC2B80-609B-4CF2-AD57-1758AF48D6C3}"/>
                    </a:ext>
                  </a:extLst>
                </p14:cNvPr>
                <p14:cNvContentPartPr/>
                <p14:nvPr/>
              </p14:nvContentPartPr>
              <p14:xfrm>
                <a:off x="9523448" y="1683712"/>
                <a:ext cx="170640" cy="206280"/>
              </p14:xfrm>
            </p:contentPart>
          </mc:Choice>
          <mc:Fallback xmlns="">
            <p:pic>
              <p:nvPicPr>
                <p:cNvPr id="44" name="Ink 43">
                  <a:extLst>
                    <a:ext uri="{FF2B5EF4-FFF2-40B4-BE49-F238E27FC236}">
                      <a16:creationId xmlns:a16="http://schemas.microsoft.com/office/drawing/2014/main" id="{7CDC2B80-609B-4CF2-AD57-1758AF48D6C3}"/>
                    </a:ext>
                  </a:extLst>
                </p:cNvPr>
                <p:cNvPicPr/>
                <p:nvPr/>
              </p:nvPicPr>
              <p:blipFill>
                <a:blip r:embed="rId70"/>
                <a:stretch>
                  <a:fillRect/>
                </a:stretch>
              </p:blipFill>
              <p:spPr>
                <a:xfrm>
                  <a:off x="9514808" y="1674712"/>
                  <a:ext cx="18828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5" name="Ink 44">
                  <a:extLst>
                    <a:ext uri="{FF2B5EF4-FFF2-40B4-BE49-F238E27FC236}">
                      <a16:creationId xmlns:a16="http://schemas.microsoft.com/office/drawing/2014/main" id="{650311AB-A9CC-478E-9969-A7268279D932}"/>
                    </a:ext>
                  </a:extLst>
                </p14:cNvPr>
                <p14:cNvContentPartPr/>
                <p14:nvPr/>
              </p14:nvContentPartPr>
              <p14:xfrm>
                <a:off x="9205568" y="1661752"/>
                <a:ext cx="156600" cy="165240"/>
              </p14:xfrm>
            </p:contentPart>
          </mc:Choice>
          <mc:Fallback xmlns="">
            <p:pic>
              <p:nvPicPr>
                <p:cNvPr id="45" name="Ink 44">
                  <a:extLst>
                    <a:ext uri="{FF2B5EF4-FFF2-40B4-BE49-F238E27FC236}">
                      <a16:creationId xmlns:a16="http://schemas.microsoft.com/office/drawing/2014/main" id="{650311AB-A9CC-478E-9969-A7268279D932}"/>
                    </a:ext>
                  </a:extLst>
                </p:cNvPr>
                <p:cNvPicPr/>
                <p:nvPr/>
              </p:nvPicPr>
              <p:blipFill>
                <a:blip r:embed="rId72"/>
                <a:stretch>
                  <a:fillRect/>
                </a:stretch>
              </p:blipFill>
              <p:spPr>
                <a:xfrm>
                  <a:off x="9196928" y="1653112"/>
                  <a:ext cx="17424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6" name="Ink 45">
                  <a:extLst>
                    <a:ext uri="{FF2B5EF4-FFF2-40B4-BE49-F238E27FC236}">
                      <a16:creationId xmlns:a16="http://schemas.microsoft.com/office/drawing/2014/main" id="{3DFBDD71-0B3A-4BA9-A514-2245114C9607}"/>
                    </a:ext>
                  </a:extLst>
                </p14:cNvPr>
                <p14:cNvContentPartPr/>
                <p14:nvPr/>
              </p14:nvContentPartPr>
              <p14:xfrm>
                <a:off x="9135728" y="1570672"/>
                <a:ext cx="55800" cy="228960"/>
              </p14:xfrm>
            </p:contentPart>
          </mc:Choice>
          <mc:Fallback xmlns="">
            <p:pic>
              <p:nvPicPr>
                <p:cNvPr id="46" name="Ink 45">
                  <a:extLst>
                    <a:ext uri="{FF2B5EF4-FFF2-40B4-BE49-F238E27FC236}">
                      <a16:creationId xmlns:a16="http://schemas.microsoft.com/office/drawing/2014/main" id="{3DFBDD71-0B3A-4BA9-A514-2245114C9607}"/>
                    </a:ext>
                  </a:extLst>
                </p:cNvPr>
                <p:cNvPicPr/>
                <p:nvPr/>
              </p:nvPicPr>
              <p:blipFill>
                <a:blip r:embed="rId74"/>
                <a:stretch>
                  <a:fillRect/>
                </a:stretch>
              </p:blipFill>
              <p:spPr>
                <a:xfrm>
                  <a:off x="9127088" y="1561672"/>
                  <a:ext cx="7344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7" name="Ink 46">
                  <a:extLst>
                    <a:ext uri="{FF2B5EF4-FFF2-40B4-BE49-F238E27FC236}">
                      <a16:creationId xmlns:a16="http://schemas.microsoft.com/office/drawing/2014/main" id="{48AC5A3F-92D7-44C3-947D-ABBACC256DDA}"/>
                    </a:ext>
                  </a:extLst>
                </p14:cNvPr>
                <p14:cNvContentPartPr/>
                <p14:nvPr/>
              </p14:nvContentPartPr>
              <p14:xfrm>
                <a:off x="8977328" y="1739872"/>
                <a:ext cx="111960" cy="127800"/>
              </p14:xfrm>
            </p:contentPart>
          </mc:Choice>
          <mc:Fallback xmlns="">
            <p:pic>
              <p:nvPicPr>
                <p:cNvPr id="47" name="Ink 46">
                  <a:extLst>
                    <a:ext uri="{FF2B5EF4-FFF2-40B4-BE49-F238E27FC236}">
                      <a16:creationId xmlns:a16="http://schemas.microsoft.com/office/drawing/2014/main" id="{48AC5A3F-92D7-44C3-947D-ABBACC256DDA}"/>
                    </a:ext>
                  </a:extLst>
                </p:cNvPr>
                <p:cNvPicPr/>
                <p:nvPr/>
              </p:nvPicPr>
              <p:blipFill>
                <a:blip r:embed="rId76"/>
                <a:stretch>
                  <a:fillRect/>
                </a:stretch>
              </p:blipFill>
              <p:spPr>
                <a:xfrm>
                  <a:off x="8968328" y="1731232"/>
                  <a:ext cx="1296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8" name="Ink 47">
                  <a:extLst>
                    <a:ext uri="{FF2B5EF4-FFF2-40B4-BE49-F238E27FC236}">
                      <a16:creationId xmlns:a16="http://schemas.microsoft.com/office/drawing/2014/main" id="{6FB7C3E5-0F0F-44C2-B10C-906D5AC9E409}"/>
                    </a:ext>
                  </a:extLst>
                </p14:cNvPr>
                <p14:cNvContentPartPr/>
                <p14:nvPr/>
              </p14:nvContentPartPr>
              <p14:xfrm>
                <a:off x="8595728" y="1702792"/>
                <a:ext cx="264600" cy="186480"/>
              </p14:xfrm>
            </p:contentPart>
          </mc:Choice>
          <mc:Fallback xmlns="">
            <p:pic>
              <p:nvPicPr>
                <p:cNvPr id="48" name="Ink 47">
                  <a:extLst>
                    <a:ext uri="{FF2B5EF4-FFF2-40B4-BE49-F238E27FC236}">
                      <a16:creationId xmlns:a16="http://schemas.microsoft.com/office/drawing/2014/main" id="{6FB7C3E5-0F0F-44C2-B10C-906D5AC9E409}"/>
                    </a:ext>
                  </a:extLst>
                </p:cNvPr>
                <p:cNvPicPr/>
                <p:nvPr/>
              </p:nvPicPr>
              <p:blipFill>
                <a:blip r:embed="rId78"/>
                <a:stretch>
                  <a:fillRect/>
                </a:stretch>
              </p:blipFill>
              <p:spPr>
                <a:xfrm>
                  <a:off x="8586728" y="1693792"/>
                  <a:ext cx="28224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9" name="Ink 48">
                  <a:extLst>
                    <a:ext uri="{FF2B5EF4-FFF2-40B4-BE49-F238E27FC236}">
                      <a16:creationId xmlns:a16="http://schemas.microsoft.com/office/drawing/2014/main" id="{8B9A1F16-86F9-4EEA-9884-83979E98B9D7}"/>
                    </a:ext>
                  </a:extLst>
                </p14:cNvPr>
                <p14:cNvContentPartPr/>
                <p14:nvPr/>
              </p14:nvContentPartPr>
              <p14:xfrm>
                <a:off x="8759168" y="1546912"/>
                <a:ext cx="31680" cy="31320"/>
              </p14:xfrm>
            </p:contentPart>
          </mc:Choice>
          <mc:Fallback xmlns="">
            <p:pic>
              <p:nvPicPr>
                <p:cNvPr id="49" name="Ink 48">
                  <a:extLst>
                    <a:ext uri="{FF2B5EF4-FFF2-40B4-BE49-F238E27FC236}">
                      <a16:creationId xmlns:a16="http://schemas.microsoft.com/office/drawing/2014/main" id="{8B9A1F16-86F9-4EEA-9884-83979E98B9D7}"/>
                    </a:ext>
                  </a:extLst>
                </p:cNvPr>
                <p:cNvPicPr/>
                <p:nvPr/>
              </p:nvPicPr>
              <p:blipFill>
                <a:blip r:embed="rId80"/>
                <a:stretch>
                  <a:fillRect/>
                </a:stretch>
              </p:blipFill>
              <p:spPr>
                <a:xfrm>
                  <a:off x="8750528" y="1537912"/>
                  <a:ext cx="493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2" name="Ink 51">
                  <a:extLst>
                    <a:ext uri="{FF2B5EF4-FFF2-40B4-BE49-F238E27FC236}">
                      <a16:creationId xmlns:a16="http://schemas.microsoft.com/office/drawing/2014/main" id="{6F768326-4DF5-4D5C-BF00-76E7E35FF92B}"/>
                    </a:ext>
                  </a:extLst>
                </p14:cNvPr>
                <p14:cNvContentPartPr/>
                <p14:nvPr/>
              </p14:nvContentPartPr>
              <p14:xfrm>
                <a:off x="8514008" y="1781992"/>
                <a:ext cx="9720" cy="16920"/>
              </p14:xfrm>
            </p:contentPart>
          </mc:Choice>
          <mc:Fallback xmlns="">
            <p:pic>
              <p:nvPicPr>
                <p:cNvPr id="52" name="Ink 51">
                  <a:extLst>
                    <a:ext uri="{FF2B5EF4-FFF2-40B4-BE49-F238E27FC236}">
                      <a16:creationId xmlns:a16="http://schemas.microsoft.com/office/drawing/2014/main" id="{6F768326-4DF5-4D5C-BF00-76E7E35FF92B}"/>
                    </a:ext>
                  </a:extLst>
                </p:cNvPr>
                <p:cNvPicPr/>
                <p:nvPr/>
              </p:nvPicPr>
              <p:blipFill>
                <a:blip r:embed="rId82"/>
                <a:stretch>
                  <a:fillRect/>
                </a:stretch>
              </p:blipFill>
              <p:spPr>
                <a:xfrm>
                  <a:off x="8505008" y="1773352"/>
                  <a:ext cx="27360" cy="34560"/>
                </a:xfrm>
                <a:prstGeom prst="rect">
                  <a:avLst/>
                </a:prstGeom>
              </p:spPr>
            </p:pic>
          </mc:Fallback>
        </mc:AlternateContent>
      </p:grpSp>
      <p:grpSp>
        <p:nvGrpSpPr>
          <p:cNvPr id="77" name="Group 76">
            <a:extLst>
              <a:ext uri="{FF2B5EF4-FFF2-40B4-BE49-F238E27FC236}">
                <a16:creationId xmlns:a16="http://schemas.microsoft.com/office/drawing/2014/main" id="{12881908-284D-4E23-8473-71E5F259888D}"/>
              </a:ext>
            </a:extLst>
          </p:cNvPr>
          <p:cNvGrpSpPr/>
          <p:nvPr/>
        </p:nvGrpSpPr>
        <p:grpSpPr>
          <a:xfrm>
            <a:off x="8389448" y="2339272"/>
            <a:ext cx="3575880" cy="893160"/>
            <a:chOff x="8389448" y="2339272"/>
            <a:chExt cx="3575880" cy="893160"/>
          </a:xfrm>
        </p:grpSpPr>
        <mc:AlternateContent xmlns:mc="http://schemas.openxmlformats.org/markup-compatibility/2006" xmlns:p14="http://schemas.microsoft.com/office/powerpoint/2010/main">
          <mc:Choice Requires="p14">
            <p:contentPart p14:bwMode="auto" r:id="rId83">
              <p14:nvContentPartPr>
                <p14:cNvPr id="54" name="Ink 53">
                  <a:extLst>
                    <a:ext uri="{FF2B5EF4-FFF2-40B4-BE49-F238E27FC236}">
                      <a16:creationId xmlns:a16="http://schemas.microsoft.com/office/drawing/2014/main" id="{BB4DE725-180C-45D9-932D-872A7308A97E}"/>
                    </a:ext>
                  </a:extLst>
                </p14:cNvPr>
                <p14:cNvContentPartPr/>
                <p14:nvPr/>
              </p14:nvContentPartPr>
              <p14:xfrm>
                <a:off x="11746448" y="2796832"/>
                <a:ext cx="218880" cy="264240"/>
              </p14:xfrm>
            </p:contentPart>
          </mc:Choice>
          <mc:Fallback xmlns="">
            <p:pic>
              <p:nvPicPr>
                <p:cNvPr id="54" name="Ink 53">
                  <a:extLst>
                    <a:ext uri="{FF2B5EF4-FFF2-40B4-BE49-F238E27FC236}">
                      <a16:creationId xmlns:a16="http://schemas.microsoft.com/office/drawing/2014/main" id="{BB4DE725-180C-45D9-932D-872A7308A97E}"/>
                    </a:ext>
                  </a:extLst>
                </p:cNvPr>
                <p:cNvPicPr/>
                <p:nvPr/>
              </p:nvPicPr>
              <p:blipFill>
                <a:blip r:embed="rId84"/>
                <a:stretch>
                  <a:fillRect/>
                </a:stretch>
              </p:blipFill>
              <p:spPr>
                <a:xfrm>
                  <a:off x="11737448" y="2788192"/>
                  <a:ext cx="23652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5" name="Ink 54">
                  <a:extLst>
                    <a:ext uri="{FF2B5EF4-FFF2-40B4-BE49-F238E27FC236}">
                      <a16:creationId xmlns:a16="http://schemas.microsoft.com/office/drawing/2014/main" id="{84A0BEFD-E436-415F-8139-B4044CA62568}"/>
                    </a:ext>
                  </a:extLst>
                </p14:cNvPr>
                <p14:cNvContentPartPr/>
                <p14:nvPr/>
              </p14:nvContentPartPr>
              <p14:xfrm>
                <a:off x="11863088" y="2740672"/>
                <a:ext cx="25200" cy="30600"/>
              </p14:xfrm>
            </p:contentPart>
          </mc:Choice>
          <mc:Fallback xmlns="">
            <p:pic>
              <p:nvPicPr>
                <p:cNvPr id="55" name="Ink 54">
                  <a:extLst>
                    <a:ext uri="{FF2B5EF4-FFF2-40B4-BE49-F238E27FC236}">
                      <a16:creationId xmlns:a16="http://schemas.microsoft.com/office/drawing/2014/main" id="{84A0BEFD-E436-415F-8139-B4044CA62568}"/>
                    </a:ext>
                  </a:extLst>
                </p:cNvPr>
                <p:cNvPicPr/>
                <p:nvPr/>
              </p:nvPicPr>
              <p:blipFill>
                <a:blip r:embed="rId86"/>
                <a:stretch>
                  <a:fillRect/>
                </a:stretch>
              </p:blipFill>
              <p:spPr>
                <a:xfrm>
                  <a:off x="11854448" y="2732032"/>
                  <a:ext cx="4284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6" name="Ink 55">
                  <a:extLst>
                    <a:ext uri="{FF2B5EF4-FFF2-40B4-BE49-F238E27FC236}">
                      <a16:creationId xmlns:a16="http://schemas.microsoft.com/office/drawing/2014/main" id="{C4B9DC65-D12E-415F-AF72-8663C80793EA}"/>
                    </a:ext>
                  </a:extLst>
                </p14:cNvPr>
                <p14:cNvContentPartPr/>
                <p14:nvPr/>
              </p14:nvContentPartPr>
              <p14:xfrm>
                <a:off x="11585528" y="2878552"/>
                <a:ext cx="75960" cy="124200"/>
              </p14:xfrm>
            </p:contentPart>
          </mc:Choice>
          <mc:Fallback xmlns="">
            <p:pic>
              <p:nvPicPr>
                <p:cNvPr id="56" name="Ink 55">
                  <a:extLst>
                    <a:ext uri="{FF2B5EF4-FFF2-40B4-BE49-F238E27FC236}">
                      <a16:creationId xmlns:a16="http://schemas.microsoft.com/office/drawing/2014/main" id="{C4B9DC65-D12E-415F-AF72-8663C80793EA}"/>
                    </a:ext>
                  </a:extLst>
                </p:cNvPr>
                <p:cNvPicPr/>
                <p:nvPr/>
              </p:nvPicPr>
              <p:blipFill>
                <a:blip r:embed="rId88"/>
                <a:stretch>
                  <a:fillRect/>
                </a:stretch>
              </p:blipFill>
              <p:spPr>
                <a:xfrm>
                  <a:off x="11576888" y="2869552"/>
                  <a:ext cx="936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7" name="Ink 56">
                  <a:extLst>
                    <a:ext uri="{FF2B5EF4-FFF2-40B4-BE49-F238E27FC236}">
                      <a16:creationId xmlns:a16="http://schemas.microsoft.com/office/drawing/2014/main" id="{D6018A44-A289-4EBD-897F-BEBF45CA6B77}"/>
                    </a:ext>
                  </a:extLst>
                </p14:cNvPr>
                <p14:cNvContentPartPr/>
                <p14:nvPr/>
              </p14:nvContentPartPr>
              <p14:xfrm>
                <a:off x="11547008" y="2787112"/>
                <a:ext cx="29880" cy="170640"/>
              </p14:xfrm>
            </p:contentPart>
          </mc:Choice>
          <mc:Fallback xmlns="">
            <p:pic>
              <p:nvPicPr>
                <p:cNvPr id="57" name="Ink 56">
                  <a:extLst>
                    <a:ext uri="{FF2B5EF4-FFF2-40B4-BE49-F238E27FC236}">
                      <a16:creationId xmlns:a16="http://schemas.microsoft.com/office/drawing/2014/main" id="{D6018A44-A289-4EBD-897F-BEBF45CA6B77}"/>
                    </a:ext>
                  </a:extLst>
                </p:cNvPr>
                <p:cNvPicPr/>
                <p:nvPr/>
              </p:nvPicPr>
              <p:blipFill>
                <a:blip r:embed="rId90"/>
                <a:stretch>
                  <a:fillRect/>
                </a:stretch>
              </p:blipFill>
              <p:spPr>
                <a:xfrm>
                  <a:off x="11538008" y="2778472"/>
                  <a:ext cx="4752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8" name="Ink 57">
                  <a:extLst>
                    <a:ext uri="{FF2B5EF4-FFF2-40B4-BE49-F238E27FC236}">
                      <a16:creationId xmlns:a16="http://schemas.microsoft.com/office/drawing/2014/main" id="{544B59D8-3F06-473D-A3BE-2CBAF00D5B45}"/>
                    </a:ext>
                  </a:extLst>
                </p14:cNvPr>
                <p14:cNvContentPartPr/>
                <p14:nvPr/>
              </p14:nvContentPartPr>
              <p14:xfrm>
                <a:off x="11335688" y="2913472"/>
                <a:ext cx="181080" cy="195120"/>
              </p14:xfrm>
            </p:contentPart>
          </mc:Choice>
          <mc:Fallback xmlns="">
            <p:pic>
              <p:nvPicPr>
                <p:cNvPr id="58" name="Ink 57">
                  <a:extLst>
                    <a:ext uri="{FF2B5EF4-FFF2-40B4-BE49-F238E27FC236}">
                      <a16:creationId xmlns:a16="http://schemas.microsoft.com/office/drawing/2014/main" id="{544B59D8-3F06-473D-A3BE-2CBAF00D5B45}"/>
                    </a:ext>
                  </a:extLst>
                </p:cNvPr>
                <p:cNvPicPr/>
                <p:nvPr/>
              </p:nvPicPr>
              <p:blipFill>
                <a:blip r:embed="rId92"/>
                <a:stretch>
                  <a:fillRect/>
                </a:stretch>
              </p:blipFill>
              <p:spPr>
                <a:xfrm>
                  <a:off x="11326688" y="2904832"/>
                  <a:ext cx="19872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9" name="Ink 58">
                  <a:extLst>
                    <a:ext uri="{FF2B5EF4-FFF2-40B4-BE49-F238E27FC236}">
                      <a16:creationId xmlns:a16="http://schemas.microsoft.com/office/drawing/2014/main" id="{40882DF5-5BAA-4316-BD23-03374E64A9D6}"/>
                    </a:ext>
                  </a:extLst>
                </p14:cNvPr>
                <p14:cNvContentPartPr/>
                <p14:nvPr/>
              </p14:nvContentPartPr>
              <p14:xfrm>
                <a:off x="10842128" y="2907352"/>
                <a:ext cx="303480" cy="278280"/>
              </p14:xfrm>
            </p:contentPart>
          </mc:Choice>
          <mc:Fallback xmlns="">
            <p:pic>
              <p:nvPicPr>
                <p:cNvPr id="59" name="Ink 58">
                  <a:extLst>
                    <a:ext uri="{FF2B5EF4-FFF2-40B4-BE49-F238E27FC236}">
                      <a16:creationId xmlns:a16="http://schemas.microsoft.com/office/drawing/2014/main" id="{40882DF5-5BAA-4316-BD23-03374E64A9D6}"/>
                    </a:ext>
                  </a:extLst>
                </p:cNvPr>
                <p:cNvPicPr/>
                <p:nvPr/>
              </p:nvPicPr>
              <p:blipFill>
                <a:blip r:embed="rId94"/>
                <a:stretch>
                  <a:fillRect/>
                </a:stretch>
              </p:blipFill>
              <p:spPr>
                <a:xfrm>
                  <a:off x="10833488" y="2898352"/>
                  <a:ext cx="32112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0" name="Ink 59">
                  <a:extLst>
                    <a:ext uri="{FF2B5EF4-FFF2-40B4-BE49-F238E27FC236}">
                      <a16:creationId xmlns:a16="http://schemas.microsoft.com/office/drawing/2014/main" id="{0E0CEB7C-338E-4589-8EB7-BC059A19FE54}"/>
                    </a:ext>
                  </a:extLst>
                </p14:cNvPr>
                <p14:cNvContentPartPr/>
                <p14:nvPr/>
              </p14:nvContentPartPr>
              <p14:xfrm>
                <a:off x="10962008" y="2759752"/>
                <a:ext cx="96120" cy="55800"/>
              </p14:xfrm>
            </p:contentPart>
          </mc:Choice>
          <mc:Fallback xmlns="">
            <p:pic>
              <p:nvPicPr>
                <p:cNvPr id="60" name="Ink 59">
                  <a:extLst>
                    <a:ext uri="{FF2B5EF4-FFF2-40B4-BE49-F238E27FC236}">
                      <a16:creationId xmlns:a16="http://schemas.microsoft.com/office/drawing/2014/main" id="{0E0CEB7C-338E-4589-8EB7-BC059A19FE54}"/>
                    </a:ext>
                  </a:extLst>
                </p:cNvPr>
                <p:cNvPicPr/>
                <p:nvPr/>
              </p:nvPicPr>
              <p:blipFill>
                <a:blip r:embed="rId96"/>
                <a:stretch>
                  <a:fillRect/>
                </a:stretch>
              </p:blipFill>
              <p:spPr>
                <a:xfrm>
                  <a:off x="10953008" y="2750752"/>
                  <a:ext cx="1137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1" name="Ink 60">
                  <a:extLst>
                    <a:ext uri="{FF2B5EF4-FFF2-40B4-BE49-F238E27FC236}">
                      <a16:creationId xmlns:a16="http://schemas.microsoft.com/office/drawing/2014/main" id="{BBD54DDB-EF68-4F9C-BAEE-7B4E3BA6796E}"/>
                    </a:ext>
                  </a:extLst>
                </p14:cNvPr>
                <p14:cNvContentPartPr/>
                <p14:nvPr/>
              </p14:nvContentPartPr>
              <p14:xfrm>
                <a:off x="10514888" y="2941192"/>
                <a:ext cx="325440" cy="266760"/>
              </p14:xfrm>
            </p:contentPart>
          </mc:Choice>
          <mc:Fallback xmlns="">
            <p:pic>
              <p:nvPicPr>
                <p:cNvPr id="61" name="Ink 60">
                  <a:extLst>
                    <a:ext uri="{FF2B5EF4-FFF2-40B4-BE49-F238E27FC236}">
                      <a16:creationId xmlns:a16="http://schemas.microsoft.com/office/drawing/2014/main" id="{BBD54DDB-EF68-4F9C-BAEE-7B4E3BA6796E}"/>
                    </a:ext>
                  </a:extLst>
                </p:cNvPr>
                <p:cNvPicPr/>
                <p:nvPr/>
              </p:nvPicPr>
              <p:blipFill>
                <a:blip r:embed="rId98"/>
                <a:stretch>
                  <a:fillRect/>
                </a:stretch>
              </p:blipFill>
              <p:spPr>
                <a:xfrm>
                  <a:off x="10505888" y="2932552"/>
                  <a:ext cx="34308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2" name="Ink 61">
                  <a:extLst>
                    <a:ext uri="{FF2B5EF4-FFF2-40B4-BE49-F238E27FC236}">
                      <a16:creationId xmlns:a16="http://schemas.microsoft.com/office/drawing/2014/main" id="{E1F1E738-AB05-441A-9A2F-2D6611D45179}"/>
                    </a:ext>
                  </a:extLst>
                </p14:cNvPr>
                <p14:cNvContentPartPr/>
                <p14:nvPr/>
              </p14:nvContentPartPr>
              <p14:xfrm>
                <a:off x="10652408" y="2850112"/>
                <a:ext cx="13680" cy="7200"/>
              </p14:xfrm>
            </p:contentPart>
          </mc:Choice>
          <mc:Fallback xmlns="">
            <p:pic>
              <p:nvPicPr>
                <p:cNvPr id="62" name="Ink 61">
                  <a:extLst>
                    <a:ext uri="{FF2B5EF4-FFF2-40B4-BE49-F238E27FC236}">
                      <a16:creationId xmlns:a16="http://schemas.microsoft.com/office/drawing/2014/main" id="{E1F1E738-AB05-441A-9A2F-2D6611D45179}"/>
                    </a:ext>
                  </a:extLst>
                </p:cNvPr>
                <p:cNvPicPr/>
                <p:nvPr/>
              </p:nvPicPr>
              <p:blipFill>
                <a:blip r:embed="rId100"/>
                <a:stretch>
                  <a:fillRect/>
                </a:stretch>
              </p:blipFill>
              <p:spPr>
                <a:xfrm>
                  <a:off x="10643768" y="2841472"/>
                  <a:ext cx="313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3" name="Ink 62">
                  <a:extLst>
                    <a:ext uri="{FF2B5EF4-FFF2-40B4-BE49-F238E27FC236}">
                      <a16:creationId xmlns:a16="http://schemas.microsoft.com/office/drawing/2014/main" id="{E390E271-03F3-41A1-BA41-3768FA647AD8}"/>
                    </a:ext>
                  </a:extLst>
                </p14:cNvPr>
                <p14:cNvContentPartPr/>
                <p14:nvPr/>
              </p14:nvContentPartPr>
              <p14:xfrm>
                <a:off x="10297448" y="2984392"/>
                <a:ext cx="145440" cy="111240"/>
              </p14:xfrm>
            </p:contentPart>
          </mc:Choice>
          <mc:Fallback xmlns="">
            <p:pic>
              <p:nvPicPr>
                <p:cNvPr id="63" name="Ink 62">
                  <a:extLst>
                    <a:ext uri="{FF2B5EF4-FFF2-40B4-BE49-F238E27FC236}">
                      <a16:creationId xmlns:a16="http://schemas.microsoft.com/office/drawing/2014/main" id="{E390E271-03F3-41A1-BA41-3768FA647AD8}"/>
                    </a:ext>
                  </a:extLst>
                </p:cNvPr>
                <p:cNvPicPr/>
                <p:nvPr/>
              </p:nvPicPr>
              <p:blipFill>
                <a:blip r:embed="rId102"/>
                <a:stretch>
                  <a:fillRect/>
                </a:stretch>
              </p:blipFill>
              <p:spPr>
                <a:xfrm>
                  <a:off x="10288448" y="2975752"/>
                  <a:ext cx="16308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4" name="Ink 63">
                  <a:extLst>
                    <a:ext uri="{FF2B5EF4-FFF2-40B4-BE49-F238E27FC236}">
                      <a16:creationId xmlns:a16="http://schemas.microsoft.com/office/drawing/2014/main" id="{26295841-3A19-4895-BEE8-3430249B50DF}"/>
                    </a:ext>
                  </a:extLst>
                </p14:cNvPr>
                <p14:cNvContentPartPr/>
                <p14:nvPr/>
              </p14:nvContentPartPr>
              <p14:xfrm>
                <a:off x="9838808" y="2930032"/>
                <a:ext cx="456480" cy="145440"/>
              </p14:xfrm>
            </p:contentPart>
          </mc:Choice>
          <mc:Fallback xmlns="">
            <p:pic>
              <p:nvPicPr>
                <p:cNvPr id="64" name="Ink 63">
                  <a:extLst>
                    <a:ext uri="{FF2B5EF4-FFF2-40B4-BE49-F238E27FC236}">
                      <a16:creationId xmlns:a16="http://schemas.microsoft.com/office/drawing/2014/main" id="{26295841-3A19-4895-BEE8-3430249B50DF}"/>
                    </a:ext>
                  </a:extLst>
                </p:cNvPr>
                <p:cNvPicPr/>
                <p:nvPr/>
              </p:nvPicPr>
              <p:blipFill>
                <a:blip r:embed="rId104"/>
                <a:stretch>
                  <a:fillRect/>
                </a:stretch>
              </p:blipFill>
              <p:spPr>
                <a:xfrm>
                  <a:off x="9829808" y="2921392"/>
                  <a:ext cx="4741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5" name="Ink 64">
                  <a:extLst>
                    <a:ext uri="{FF2B5EF4-FFF2-40B4-BE49-F238E27FC236}">
                      <a16:creationId xmlns:a16="http://schemas.microsoft.com/office/drawing/2014/main" id="{12A5AE70-DF05-47B4-B307-0D44D012756D}"/>
                    </a:ext>
                  </a:extLst>
                </p14:cNvPr>
                <p14:cNvContentPartPr/>
                <p14:nvPr/>
              </p14:nvContentPartPr>
              <p14:xfrm>
                <a:off x="10281968" y="2771632"/>
                <a:ext cx="33120" cy="32400"/>
              </p14:xfrm>
            </p:contentPart>
          </mc:Choice>
          <mc:Fallback xmlns="">
            <p:pic>
              <p:nvPicPr>
                <p:cNvPr id="65" name="Ink 64">
                  <a:extLst>
                    <a:ext uri="{FF2B5EF4-FFF2-40B4-BE49-F238E27FC236}">
                      <a16:creationId xmlns:a16="http://schemas.microsoft.com/office/drawing/2014/main" id="{12A5AE70-DF05-47B4-B307-0D44D012756D}"/>
                    </a:ext>
                  </a:extLst>
                </p:cNvPr>
                <p:cNvPicPr/>
                <p:nvPr/>
              </p:nvPicPr>
              <p:blipFill>
                <a:blip r:embed="rId106"/>
                <a:stretch>
                  <a:fillRect/>
                </a:stretch>
              </p:blipFill>
              <p:spPr>
                <a:xfrm>
                  <a:off x="10272968" y="2762992"/>
                  <a:ext cx="5076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6" name="Ink 65">
                  <a:extLst>
                    <a:ext uri="{FF2B5EF4-FFF2-40B4-BE49-F238E27FC236}">
                      <a16:creationId xmlns:a16="http://schemas.microsoft.com/office/drawing/2014/main" id="{210AF422-6133-4CA4-8E3F-0D5DD1DED63C}"/>
                    </a:ext>
                  </a:extLst>
                </p14:cNvPr>
                <p14:cNvContentPartPr/>
                <p14:nvPr/>
              </p14:nvContentPartPr>
              <p14:xfrm>
                <a:off x="10292048" y="2495512"/>
                <a:ext cx="291960" cy="182520"/>
              </p14:xfrm>
            </p:contentPart>
          </mc:Choice>
          <mc:Fallback xmlns="">
            <p:pic>
              <p:nvPicPr>
                <p:cNvPr id="66" name="Ink 65">
                  <a:extLst>
                    <a:ext uri="{FF2B5EF4-FFF2-40B4-BE49-F238E27FC236}">
                      <a16:creationId xmlns:a16="http://schemas.microsoft.com/office/drawing/2014/main" id="{210AF422-6133-4CA4-8E3F-0D5DD1DED63C}"/>
                    </a:ext>
                  </a:extLst>
                </p:cNvPr>
                <p:cNvPicPr/>
                <p:nvPr/>
              </p:nvPicPr>
              <p:blipFill>
                <a:blip r:embed="rId108"/>
                <a:stretch>
                  <a:fillRect/>
                </a:stretch>
              </p:blipFill>
              <p:spPr>
                <a:xfrm>
                  <a:off x="10283048" y="2486512"/>
                  <a:ext cx="3096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7" name="Ink 66">
                  <a:extLst>
                    <a:ext uri="{FF2B5EF4-FFF2-40B4-BE49-F238E27FC236}">
                      <a16:creationId xmlns:a16="http://schemas.microsoft.com/office/drawing/2014/main" id="{08CE47B3-08EF-476B-826B-95218ACAD023}"/>
                    </a:ext>
                  </a:extLst>
                </p14:cNvPr>
                <p14:cNvContentPartPr/>
                <p14:nvPr/>
              </p14:nvContentPartPr>
              <p14:xfrm>
                <a:off x="10218608" y="2499112"/>
                <a:ext cx="240840" cy="142920"/>
              </p14:xfrm>
            </p:contentPart>
          </mc:Choice>
          <mc:Fallback xmlns="">
            <p:pic>
              <p:nvPicPr>
                <p:cNvPr id="67" name="Ink 66">
                  <a:extLst>
                    <a:ext uri="{FF2B5EF4-FFF2-40B4-BE49-F238E27FC236}">
                      <a16:creationId xmlns:a16="http://schemas.microsoft.com/office/drawing/2014/main" id="{08CE47B3-08EF-476B-826B-95218ACAD023}"/>
                    </a:ext>
                  </a:extLst>
                </p:cNvPr>
                <p:cNvPicPr/>
                <p:nvPr/>
              </p:nvPicPr>
              <p:blipFill>
                <a:blip r:embed="rId110"/>
                <a:stretch>
                  <a:fillRect/>
                </a:stretch>
              </p:blipFill>
              <p:spPr>
                <a:xfrm>
                  <a:off x="10209608" y="2490112"/>
                  <a:ext cx="2584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8" name="Ink 67">
                  <a:extLst>
                    <a:ext uri="{FF2B5EF4-FFF2-40B4-BE49-F238E27FC236}">
                      <a16:creationId xmlns:a16="http://schemas.microsoft.com/office/drawing/2014/main" id="{62AE1596-A0C3-46AA-A051-3C2B8C3981CF}"/>
                    </a:ext>
                  </a:extLst>
                </p14:cNvPr>
                <p14:cNvContentPartPr/>
                <p14:nvPr/>
              </p14:nvContentPartPr>
              <p14:xfrm>
                <a:off x="9304568" y="2992312"/>
                <a:ext cx="299160" cy="218160"/>
              </p14:xfrm>
            </p:contentPart>
          </mc:Choice>
          <mc:Fallback xmlns="">
            <p:pic>
              <p:nvPicPr>
                <p:cNvPr id="68" name="Ink 67">
                  <a:extLst>
                    <a:ext uri="{FF2B5EF4-FFF2-40B4-BE49-F238E27FC236}">
                      <a16:creationId xmlns:a16="http://schemas.microsoft.com/office/drawing/2014/main" id="{62AE1596-A0C3-46AA-A051-3C2B8C3981CF}"/>
                    </a:ext>
                  </a:extLst>
                </p:cNvPr>
                <p:cNvPicPr/>
                <p:nvPr/>
              </p:nvPicPr>
              <p:blipFill>
                <a:blip r:embed="rId112"/>
                <a:stretch>
                  <a:fillRect/>
                </a:stretch>
              </p:blipFill>
              <p:spPr>
                <a:xfrm>
                  <a:off x="9295928" y="2983312"/>
                  <a:ext cx="31680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9" name="Ink 68">
                  <a:extLst>
                    <a:ext uri="{FF2B5EF4-FFF2-40B4-BE49-F238E27FC236}">
                      <a16:creationId xmlns:a16="http://schemas.microsoft.com/office/drawing/2014/main" id="{7EC977EB-670B-40AB-AB08-EB5A7B6B4696}"/>
                    </a:ext>
                  </a:extLst>
                </p14:cNvPr>
                <p14:cNvContentPartPr/>
                <p14:nvPr/>
              </p14:nvContentPartPr>
              <p14:xfrm>
                <a:off x="9504008" y="3137752"/>
                <a:ext cx="20160" cy="15480"/>
              </p14:xfrm>
            </p:contentPart>
          </mc:Choice>
          <mc:Fallback xmlns="">
            <p:pic>
              <p:nvPicPr>
                <p:cNvPr id="69" name="Ink 68">
                  <a:extLst>
                    <a:ext uri="{FF2B5EF4-FFF2-40B4-BE49-F238E27FC236}">
                      <a16:creationId xmlns:a16="http://schemas.microsoft.com/office/drawing/2014/main" id="{7EC977EB-670B-40AB-AB08-EB5A7B6B4696}"/>
                    </a:ext>
                  </a:extLst>
                </p:cNvPr>
                <p:cNvPicPr/>
                <p:nvPr/>
              </p:nvPicPr>
              <p:blipFill>
                <a:blip r:embed="rId114"/>
                <a:stretch>
                  <a:fillRect/>
                </a:stretch>
              </p:blipFill>
              <p:spPr>
                <a:xfrm>
                  <a:off x="9495368" y="3129112"/>
                  <a:ext cx="378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0" name="Ink 69">
                  <a:extLst>
                    <a:ext uri="{FF2B5EF4-FFF2-40B4-BE49-F238E27FC236}">
                      <a16:creationId xmlns:a16="http://schemas.microsoft.com/office/drawing/2014/main" id="{8DC709C7-4CDB-4DEA-89EB-3433F7736DD8}"/>
                    </a:ext>
                  </a:extLst>
                </p14:cNvPr>
                <p14:cNvContentPartPr/>
                <p14:nvPr/>
              </p14:nvContentPartPr>
              <p14:xfrm>
                <a:off x="9387368" y="2910592"/>
                <a:ext cx="62280" cy="100080"/>
              </p14:xfrm>
            </p:contentPart>
          </mc:Choice>
          <mc:Fallback xmlns="">
            <p:pic>
              <p:nvPicPr>
                <p:cNvPr id="70" name="Ink 69">
                  <a:extLst>
                    <a:ext uri="{FF2B5EF4-FFF2-40B4-BE49-F238E27FC236}">
                      <a16:creationId xmlns:a16="http://schemas.microsoft.com/office/drawing/2014/main" id="{8DC709C7-4CDB-4DEA-89EB-3433F7736DD8}"/>
                    </a:ext>
                  </a:extLst>
                </p:cNvPr>
                <p:cNvPicPr/>
                <p:nvPr/>
              </p:nvPicPr>
              <p:blipFill>
                <a:blip r:embed="rId116"/>
                <a:stretch>
                  <a:fillRect/>
                </a:stretch>
              </p:blipFill>
              <p:spPr>
                <a:xfrm>
                  <a:off x="9378368" y="2901592"/>
                  <a:ext cx="799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1" name="Ink 70">
                  <a:extLst>
                    <a:ext uri="{FF2B5EF4-FFF2-40B4-BE49-F238E27FC236}">
                      <a16:creationId xmlns:a16="http://schemas.microsoft.com/office/drawing/2014/main" id="{8106C053-0457-4271-A8D5-5CB6FDF754BD}"/>
                    </a:ext>
                  </a:extLst>
                </p14:cNvPr>
                <p14:cNvContentPartPr/>
                <p14:nvPr/>
              </p14:nvContentPartPr>
              <p14:xfrm>
                <a:off x="9431288" y="2581912"/>
                <a:ext cx="416880" cy="207720"/>
              </p14:xfrm>
            </p:contentPart>
          </mc:Choice>
          <mc:Fallback xmlns="">
            <p:pic>
              <p:nvPicPr>
                <p:cNvPr id="71" name="Ink 70">
                  <a:extLst>
                    <a:ext uri="{FF2B5EF4-FFF2-40B4-BE49-F238E27FC236}">
                      <a16:creationId xmlns:a16="http://schemas.microsoft.com/office/drawing/2014/main" id="{8106C053-0457-4271-A8D5-5CB6FDF754BD}"/>
                    </a:ext>
                  </a:extLst>
                </p:cNvPr>
                <p:cNvPicPr/>
                <p:nvPr/>
              </p:nvPicPr>
              <p:blipFill>
                <a:blip r:embed="rId118"/>
                <a:stretch>
                  <a:fillRect/>
                </a:stretch>
              </p:blipFill>
              <p:spPr>
                <a:xfrm>
                  <a:off x="9422288" y="2573272"/>
                  <a:ext cx="43452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2" name="Ink 71">
                  <a:extLst>
                    <a:ext uri="{FF2B5EF4-FFF2-40B4-BE49-F238E27FC236}">
                      <a16:creationId xmlns:a16="http://schemas.microsoft.com/office/drawing/2014/main" id="{C24196F2-DE2E-4FC4-8A4C-F3B2AF6F9D3F}"/>
                    </a:ext>
                  </a:extLst>
                </p14:cNvPr>
                <p14:cNvContentPartPr/>
                <p14:nvPr/>
              </p14:nvContentPartPr>
              <p14:xfrm>
                <a:off x="8985608" y="2917432"/>
                <a:ext cx="192960" cy="156960"/>
              </p14:xfrm>
            </p:contentPart>
          </mc:Choice>
          <mc:Fallback xmlns="">
            <p:pic>
              <p:nvPicPr>
                <p:cNvPr id="72" name="Ink 71">
                  <a:extLst>
                    <a:ext uri="{FF2B5EF4-FFF2-40B4-BE49-F238E27FC236}">
                      <a16:creationId xmlns:a16="http://schemas.microsoft.com/office/drawing/2014/main" id="{C24196F2-DE2E-4FC4-8A4C-F3B2AF6F9D3F}"/>
                    </a:ext>
                  </a:extLst>
                </p:cNvPr>
                <p:cNvPicPr/>
                <p:nvPr/>
              </p:nvPicPr>
              <p:blipFill>
                <a:blip r:embed="rId120"/>
                <a:stretch>
                  <a:fillRect/>
                </a:stretch>
              </p:blipFill>
              <p:spPr>
                <a:xfrm>
                  <a:off x="8976608" y="2908432"/>
                  <a:ext cx="21060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3" name="Ink 72">
                  <a:extLst>
                    <a:ext uri="{FF2B5EF4-FFF2-40B4-BE49-F238E27FC236}">
                      <a16:creationId xmlns:a16="http://schemas.microsoft.com/office/drawing/2014/main" id="{FBFC5910-AA36-4CFE-BF11-0A167FC1B7B3}"/>
                    </a:ext>
                  </a:extLst>
                </p14:cNvPr>
                <p14:cNvContentPartPr/>
                <p14:nvPr/>
              </p14:nvContentPartPr>
              <p14:xfrm>
                <a:off x="8615528" y="2841112"/>
                <a:ext cx="298800" cy="391320"/>
              </p14:xfrm>
            </p:contentPart>
          </mc:Choice>
          <mc:Fallback xmlns="">
            <p:pic>
              <p:nvPicPr>
                <p:cNvPr id="73" name="Ink 72">
                  <a:extLst>
                    <a:ext uri="{FF2B5EF4-FFF2-40B4-BE49-F238E27FC236}">
                      <a16:creationId xmlns:a16="http://schemas.microsoft.com/office/drawing/2014/main" id="{FBFC5910-AA36-4CFE-BF11-0A167FC1B7B3}"/>
                    </a:ext>
                  </a:extLst>
                </p:cNvPr>
                <p:cNvPicPr/>
                <p:nvPr/>
              </p:nvPicPr>
              <p:blipFill>
                <a:blip r:embed="rId122"/>
                <a:stretch>
                  <a:fillRect/>
                </a:stretch>
              </p:blipFill>
              <p:spPr>
                <a:xfrm>
                  <a:off x="8606888" y="2832112"/>
                  <a:ext cx="316440" cy="4089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4" name="Ink 73">
                  <a:extLst>
                    <a:ext uri="{FF2B5EF4-FFF2-40B4-BE49-F238E27FC236}">
                      <a16:creationId xmlns:a16="http://schemas.microsoft.com/office/drawing/2014/main" id="{6D498C3D-5DD6-4B1B-9A2A-58BEC796FB1E}"/>
                    </a:ext>
                  </a:extLst>
                </p14:cNvPr>
                <p14:cNvContentPartPr/>
                <p14:nvPr/>
              </p14:nvContentPartPr>
              <p14:xfrm>
                <a:off x="8755568" y="2717632"/>
                <a:ext cx="90360" cy="71280"/>
              </p14:xfrm>
            </p:contentPart>
          </mc:Choice>
          <mc:Fallback xmlns="">
            <p:pic>
              <p:nvPicPr>
                <p:cNvPr id="74" name="Ink 73">
                  <a:extLst>
                    <a:ext uri="{FF2B5EF4-FFF2-40B4-BE49-F238E27FC236}">
                      <a16:creationId xmlns:a16="http://schemas.microsoft.com/office/drawing/2014/main" id="{6D498C3D-5DD6-4B1B-9A2A-58BEC796FB1E}"/>
                    </a:ext>
                  </a:extLst>
                </p:cNvPr>
                <p:cNvPicPr/>
                <p:nvPr/>
              </p:nvPicPr>
              <p:blipFill>
                <a:blip r:embed="rId124"/>
                <a:stretch>
                  <a:fillRect/>
                </a:stretch>
              </p:blipFill>
              <p:spPr>
                <a:xfrm>
                  <a:off x="8746568" y="2708992"/>
                  <a:ext cx="1080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5" name="Ink 74">
                  <a:extLst>
                    <a:ext uri="{FF2B5EF4-FFF2-40B4-BE49-F238E27FC236}">
                      <a16:creationId xmlns:a16="http://schemas.microsoft.com/office/drawing/2014/main" id="{5A96EEC5-65DB-4D00-A5CD-D61F20B999EF}"/>
                    </a:ext>
                  </a:extLst>
                </p14:cNvPr>
                <p14:cNvContentPartPr/>
                <p14:nvPr/>
              </p14:nvContentPartPr>
              <p14:xfrm>
                <a:off x="8389448" y="3027232"/>
                <a:ext cx="107640" cy="114840"/>
              </p14:xfrm>
            </p:contentPart>
          </mc:Choice>
          <mc:Fallback xmlns="">
            <p:pic>
              <p:nvPicPr>
                <p:cNvPr id="75" name="Ink 74">
                  <a:extLst>
                    <a:ext uri="{FF2B5EF4-FFF2-40B4-BE49-F238E27FC236}">
                      <a16:creationId xmlns:a16="http://schemas.microsoft.com/office/drawing/2014/main" id="{5A96EEC5-65DB-4D00-A5CD-D61F20B999EF}"/>
                    </a:ext>
                  </a:extLst>
                </p:cNvPr>
                <p:cNvPicPr/>
                <p:nvPr/>
              </p:nvPicPr>
              <p:blipFill>
                <a:blip r:embed="rId126"/>
                <a:stretch>
                  <a:fillRect/>
                </a:stretch>
              </p:blipFill>
              <p:spPr>
                <a:xfrm>
                  <a:off x="8380448" y="3018232"/>
                  <a:ext cx="1252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6" name="Ink 75">
                  <a:extLst>
                    <a:ext uri="{FF2B5EF4-FFF2-40B4-BE49-F238E27FC236}">
                      <a16:creationId xmlns:a16="http://schemas.microsoft.com/office/drawing/2014/main" id="{A5572D62-105F-44E3-86AB-0DA8E880AF1D}"/>
                    </a:ext>
                  </a:extLst>
                </p14:cNvPr>
                <p14:cNvContentPartPr/>
                <p14:nvPr/>
              </p14:nvContentPartPr>
              <p14:xfrm>
                <a:off x="8425808" y="2339272"/>
                <a:ext cx="666720" cy="565920"/>
              </p14:xfrm>
            </p:contentPart>
          </mc:Choice>
          <mc:Fallback xmlns="">
            <p:pic>
              <p:nvPicPr>
                <p:cNvPr id="76" name="Ink 75">
                  <a:extLst>
                    <a:ext uri="{FF2B5EF4-FFF2-40B4-BE49-F238E27FC236}">
                      <a16:creationId xmlns:a16="http://schemas.microsoft.com/office/drawing/2014/main" id="{A5572D62-105F-44E3-86AB-0DA8E880AF1D}"/>
                    </a:ext>
                  </a:extLst>
                </p:cNvPr>
                <p:cNvPicPr/>
                <p:nvPr/>
              </p:nvPicPr>
              <p:blipFill>
                <a:blip r:embed="rId128"/>
                <a:stretch>
                  <a:fillRect/>
                </a:stretch>
              </p:blipFill>
              <p:spPr>
                <a:xfrm>
                  <a:off x="8417168" y="2330272"/>
                  <a:ext cx="684360" cy="583560"/>
                </a:xfrm>
                <a:prstGeom prst="rect">
                  <a:avLst/>
                </a:prstGeom>
              </p:spPr>
            </p:pic>
          </mc:Fallback>
        </mc:AlternateContent>
      </p:grpSp>
      <p:grpSp>
        <p:nvGrpSpPr>
          <p:cNvPr id="93" name="Group 92">
            <a:extLst>
              <a:ext uri="{FF2B5EF4-FFF2-40B4-BE49-F238E27FC236}">
                <a16:creationId xmlns:a16="http://schemas.microsoft.com/office/drawing/2014/main" id="{CA4A3B3C-62EA-4C69-B8A0-0696326113E2}"/>
              </a:ext>
            </a:extLst>
          </p:cNvPr>
          <p:cNvGrpSpPr/>
          <p:nvPr/>
        </p:nvGrpSpPr>
        <p:grpSpPr>
          <a:xfrm>
            <a:off x="10472408" y="3341152"/>
            <a:ext cx="1512360" cy="924480"/>
            <a:chOff x="10472408" y="3341152"/>
            <a:chExt cx="1512360" cy="924480"/>
          </a:xfrm>
        </p:grpSpPr>
        <mc:AlternateContent xmlns:mc="http://schemas.openxmlformats.org/markup-compatibility/2006" xmlns:p14="http://schemas.microsoft.com/office/powerpoint/2010/main">
          <mc:Choice Requires="p14">
            <p:contentPart p14:bwMode="auto" r:id="rId129">
              <p14:nvContentPartPr>
                <p14:cNvPr id="78" name="Ink 77">
                  <a:extLst>
                    <a:ext uri="{FF2B5EF4-FFF2-40B4-BE49-F238E27FC236}">
                      <a16:creationId xmlns:a16="http://schemas.microsoft.com/office/drawing/2014/main" id="{DD5110FC-61F3-4021-85EE-104FA70BC501}"/>
                    </a:ext>
                  </a:extLst>
                </p14:cNvPr>
                <p14:cNvContentPartPr/>
                <p14:nvPr/>
              </p14:nvContentPartPr>
              <p14:xfrm>
                <a:off x="11737088" y="3651472"/>
                <a:ext cx="78840" cy="276480"/>
              </p14:xfrm>
            </p:contentPart>
          </mc:Choice>
          <mc:Fallback xmlns="">
            <p:pic>
              <p:nvPicPr>
                <p:cNvPr id="78" name="Ink 77">
                  <a:extLst>
                    <a:ext uri="{FF2B5EF4-FFF2-40B4-BE49-F238E27FC236}">
                      <a16:creationId xmlns:a16="http://schemas.microsoft.com/office/drawing/2014/main" id="{DD5110FC-61F3-4021-85EE-104FA70BC501}"/>
                    </a:ext>
                  </a:extLst>
                </p:cNvPr>
                <p:cNvPicPr/>
                <p:nvPr/>
              </p:nvPicPr>
              <p:blipFill>
                <a:blip r:embed="rId130"/>
                <a:stretch>
                  <a:fillRect/>
                </a:stretch>
              </p:blipFill>
              <p:spPr>
                <a:xfrm>
                  <a:off x="11728088" y="3642472"/>
                  <a:ext cx="9648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9" name="Ink 78">
                  <a:extLst>
                    <a:ext uri="{FF2B5EF4-FFF2-40B4-BE49-F238E27FC236}">
                      <a16:creationId xmlns:a16="http://schemas.microsoft.com/office/drawing/2014/main" id="{CAC3E04F-6D34-4E6D-BE17-502F5EFD5C0A}"/>
                    </a:ext>
                  </a:extLst>
                </p14:cNvPr>
                <p14:cNvContentPartPr/>
                <p14:nvPr/>
              </p14:nvContentPartPr>
              <p14:xfrm>
                <a:off x="11886848" y="3510712"/>
                <a:ext cx="97920" cy="61920"/>
              </p14:xfrm>
            </p:contentPart>
          </mc:Choice>
          <mc:Fallback xmlns="">
            <p:pic>
              <p:nvPicPr>
                <p:cNvPr id="79" name="Ink 78">
                  <a:extLst>
                    <a:ext uri="{FF2B5EF4-FFF2-40B4-BE49-F238E27FC236}">
                      <a16:creationId xmlns:a16="http://schemas.microsoft.com/office/drawing/2014/main" id="{CAC3E04F-6D34-4E6D-BE17-502F5EFD5C0A}"/>
                    </a:ext>
                  </a:extLst>
                </p:cNvPr>
                <p:cNvPicPr/>
                <p:nvPr/>
              </p:nvPicPr>
              <p:blipFill>
                <a:blip r:embed="rId132"/>
                <a:stretch>
                  <a:fillRect/>
                </a:stretch>
              </p:blipFill>
              <p:spPr>
                <a:xfrm>
                  <a:off x="11878208" y="3502072"/>
                  <a:ext cx="1155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0" name="Ink 79">
                  <a:extLst>
                    <a:ext uri="{FF2B5EF4-FFF2-40B4-BE49-F238E27FC236}">
                      <a16:creationId xmlns:a16="http://schemas.microsoft.com/office/drawing/2014/main" id="{0FA25102-AF5C-4217-8655-8B79FA127C8B}"/>
                    </a:ext>
                  </a:extLst>
                </p14:cNvPr>
                <p14:cNvContentPartPr/>
                <p14:nvPr/>
              </p14:nvContentPartPr>
              <p14:xfrm>
                <a:off x="11296808" y="3763792"/>
                <a:ext cx="218520" cy="155520"/>
              </p14:xfrm>
            </p:contentPart>
          </mc:Choice>
          <mc:Fallback xmlns="">
            <p:pic>
              <p:nvPicPr>
                <p:cNvPr id="80" name="Ink 79">
                  <a:extLst>
                    <a:ext uri="{FF2B5EF4-FFF2-40B4-BE49-F238E27FC236}">
                      <a16:creationId xmlns:a16="http://schemas.microsoft.com/office/drawing/2014/main" id="{0FA25102-AF5C-4217-8655-8B79FA127C8B}"/>
                    </a:ext>
                  </a:extLst>
                </p:cNvPr>
                <p:cNvPicPr/>
                <p:nvPr/>
              </p:nvPicPr>
              <p:blipFill>
                <a:blip r:embed="rId134"/>
                <a:stretch>
                  <a:fillRect/>
                </a:stretch>
              </p:blipFill>
              <p:spPr>
                <a:xfrm>
                  <a:off x="11288168" y="3754792"/>
                  <a:ext cx="23616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Ink 80">
                  <a:extLst>
                    <a:ext uri="{FF2B5EF4-FFF2-40B4-BE49-F238E27FC236}">
                      <a16:creationId xmlns:a16="http://schemas.microsoft.com/office/drawing/2014/main" id="{D13232FF-4C09-40EA-9260-FE4BF57E44F4}"/>
                    </a:ext>
                  </a:extLst>
                </p14:cNvPr>
                <p14:cNvContentPartPr/>
                <p14:nvPr/>
              </p14:nvContentPartPr>
              <p14:xfrm>
                <a:off x="11117528" y="3849112"/>
                <a:ext cx="95040" cy="133920"/>
              </p14:xfrm>
            </p:contentPart>
          </mc:Choice>
          <mc:Fallback xmlns="">
            <p:pic>
              <p:nvPicPr>
                <p:cNvPr id="81" name="Ink 80">
                  <a:extLst>
                    <a:ext uri="{FF2B5EF4-FFF2-40B4-BE49-F238E27FC236}">
                      <a16:creationId xmlns:a16="http://schemas.microsoft.com/office/drawing/2014/main" id="{D13232FF-4C09-40EA-9260-FE4BF57E44F4}"/>
                    </a:ext>
                  </a:extLst>
                </p:cNvPr>
                <p:cNvPicPr/>
                <p:nvPr/>
              </p:nvPicPr>
              <p:blipFill>
                <a:blip r:embed="rId136"/>
                <a:stretch>
                  <a:fillRect/>
                </a:stretch>
              </p:blipFill>
              <p:spPr>
                <a:xfrm>
                  <a:off x="11108888" y="3840472"/>
                  <a:ext cx="1126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4" name="Ink 83">
                  <a:extLst>
                    <a:ext uri="{FF2B5EF4-FFF2-40B4-BE49-F238E27FC236}">
                      <a16:creationId xmlns:a16="http://schemas.microsoft.com/office/drawing/2014/main" id="{96013820-D0CA-4C96-BE40-970CA3DF938E}"/>
                    </a:ext>
                  </a:extLst>
                </p14:cNvPr>
                <p14:cNvContentPartPr/>
                <p14:nvPr/>
              </p14:nvContentPartPr>
              <p14:xfrm>
                <a:off x="10908368" y="3838672"/>
                <a:ext cx="228960" cy="155880"/>
              </p14:xfrm>
            </p:contentPart>
          </mc:Choice>
          <mc:Fallback xmlns="">
            <p:pic>
              <p:nvPicPr>
                <p:cNvPr id="84" name="Ink 83">
                  <a:extLst>
                    <a:ext uri="{FF2B5EF4-FFF2-40B4-BE49-F238E27FC236}">
                      <a16:creationId xmlns:a16="http://schemas.microsoft.com/office/drawing/2014/main" id="{96013820-D0CA-4C96-BE40-970CA3DF938E}"/>
                    </a:ext>
                  </a:extLst>
                </p:cNvPr>
                <p:cNvPicPr/>
                <p:nvPr/>
              </p:nvPicPr>
              <p:blipFill>
                <a:blip r:embed="rId138"/>
                <a:stretch>
                  <a:fillRect/>
                </a:stretch>
              </p:blipFill>
              <p:spPr>
                <a:xfrm>
                  <a:off x="10899728" y="3829672"/>
                  <a:ext cx="2466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5" name="Ink 84">
                  <a:extLst>
                    <a:ext uri="{FF2B5EF4-FFF2-40B4-BE49-F238E27FC236}">
                      <a16:creationId xmlns:a16="http://schemas.microsoft.com/office/drawing/2014/main" id="{3B6109E3-E3FB-4763-8692-43C6F8187559}"/>
                    </a:ext>
                  </a:extLst>
                </p14:cNvPr>
                <p14:cNvContentPartPr/>
                <p14:nvPr/>
              </p14:nvContentPartPr>
              <p14:xfrm>
                <a:off x="10472408" y="3827152"/>
                <a:ext cx="402120" cy="146880"/>
              </p14:xfrm>
            </p:contentPart>
          </mc:Choice>
          <mc:Fallback xmlns="">
            <p:pic>
              <p:nvPicPr>
                <p:cNvPr id="85" name="Ink 84">
                  <a:extLst>
                    <a:ext uri="{FF2B5EF4-FFF2-40B4-BE49-F238E27FC236}">
                      <a16:creationId xmlns:a16="http://schemas.microsoft.com/office/drawing/2014/main" id="{3B6109E3-E3FB-4763-8692-43C6F8187559}"/>
                    </a:ext>
                  </a:extLst>
                </p:cNvPr>
                <p:cNvPicPr/>
                <p:nvPr/>
              </p:nvPicPr>
              <p:blipFill>
                <a:blip r:embed="rId140"/>
                <a:stretch>
                  <a:fillRect/>
                </a:stretch>
              </p:blipFill>
              <p:spPr>
                <a:xfrm>
                  <a:off x="10463408" y="3818512"/>
                  <a:ext cx="41976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6" name="Ink 85">
                  <a:extLst>
                    <a:ext uri="{FF2B5EF4-FFF2-40B4-BE49-F238E27FC236}">
                      <a16:creationId xmlns:a16="http://schemas.microsoft.com/office/drawing/2014/main" id="{083EE722-86A2-4F4D-B070-E44645E34854}"/>
                    </a:ext>
                  </a:extLst>
                </p14:cNvPr>
                <p14:cNvContentPartPr/>
                <p14:nvPr/>
              </p14:nvContentPartPr>
              <p14:xfrm>
                <a:off x="10900808" y="3639232"/>
                <a:ext cx="43200" cy="80280"/>
              </p14:xfrm>
            </p:contentPart>
          </mc:Choice>
          <mc:Fallback xmlns="">
            <p:pic>
              <p:nvPicPr>
                <p:cNvPr id="86" name="Ink 85">
                  <a:extLst>
                    <a:ext uri="{FF2B5EF4-FFF2-40B4-BE49-F238E27FC236}">
                      <a16:creationId xmlns:a16="http://schemas.microsoft.com/office/drawing/2014/main" id="{083EE722-86A2-4F4D-B070-E44645E34854}"/>
                    </a:ext>
                  </a:extLst>
                </p:cNvPr>
                <p:cNvPicPr/>
                <p:nvPr/>
              </p:nvPicPr>
              <p:blipFill>
                <a:blip r:embed="rId142"/>
                <a:stretch>
                  <a:fillRect/>
                </a:stretch>
              </p:blipFill>
              <p:spPr>
                <a:xfrm>
                  <a:off x="10892168" y="3630592"/>
                  <a:ext cx="6084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7" name="Ink 86">
                  <a:extLst>
                    <a:ext uri="{FF2B5EF4-FFF2-40B4-BE49-F238E27FC236}">
                      <a16:creationId xmlns:a16="http://schemas.microsoft.com/office/drawing/2014/main" id="{EFAF12CC-C97A-4D80-B820-2A1C280255B7}"/>
                    </a:ext>
                  </a:extLst>
                </p14:cNvPr>
                <p14:cNvContentPartPr/>
                <p14:nvPr/>
              </p14:nvContentPartPr>
              <p14:xfrm>
                <a:off x="10580048" y="4030552"/>
                <a:ext cx="234720" cy="235080"/>
              </p14:xfrm>
            </p:contentPart>
          </mc:Choice>
          <mc:Fallback xmlns="">
            <p:pic>
              <p:nvPicPr>
                <p:cNvPr id="87" name="Ink 86">
                  <a:extLst>
                    <a:ext uri="{FF2B5EF4-FFF2-40B4-BE49-F238E27FC236}">
                      <a16:creationId xmlns:a16="http://schemas.microsoft.com/office/drawing/2014/main" id="{EFAF12CC-C97A-4D80-B820-2A1C280255B7}"/>
                    </a:ext>
                  </a:extLst>
                </p:cNvPr>
                <p:cNvPicPr/>
                <p:nvPr/>
              </p:nvPicPr>
              <p:blipFill>
                <a:blip r:embed="rId144"/>
                <a:stretch>
                  <a:fillRect/>
                </a:stretch>
              </p:blipFill>
              <p:spPr>
                <a:xfrm>
                  <a:off x="10571408" y="4021912"/>
                  <a:ext cx="25236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8" name="Ink 87">
                  <a:extLst>
                    <a:ext uri="{FF2B5EF4-FFF2-40B4-BE49-F238E27FC236}">
                      <a16:creationId xmlns:a16="http://schemas.microsoft.com/office/drawing/2014/main" id="{5333989C-97BE-48E4-AA00-BD9A7958177F}"/>
                    </a:ext>
                  </a:extLst>
                </p14:cNvPr>
                <p14:cNvContentPartPr/>
                <p14:nvPr/>
              </p14:nvContentPartPr>
              <p14:xfrm>
                <a:off x="10632968" y="3341152"/>
                <a:ext cx="673200" cy="434880"/>
              </p14:xfrm>
            </p:contentPart>
          </mc:Choice>
          <mc:Fallback xmlns="">
            <p:pic>
              <p:nvPicPr>
                <p:cNvPr id="88" name="Ink 87">
                  <a:extLst>
                    <a:ext uri="{FF2B5EF4-FFF2-40B4-BE49-F238E27FC236}">
                      <a16:creationId xmlns:a16="http://schemas.microsoft.com/office/drawing/2014/main" id="{5333989C-97BE-48E4-AA00-BD9A7958177F}"/>
                    </a:ext>
                  </a:extLst>
                </p:cNvPr>
                <p:cNvPicPr/>
                <p:nvPr/>
              </p:nvPicPr>
              <p:blipFill>
                <a:blip r:embed="rId146"/>
                <a:stretch>
                  <a:fillRect/>
                </a:stretch>
              </p:blipFill>
              <p:spPr>
                <a:xfrm>
                  <a:off x="10624328" y="3332512"/>
                  <a:ext cx="690840" cy="452520"/>
                </a:xfrm>
                <a:prstGeom prst="rect">
                  <a:avLst/>
                </a:prstGeom>
              </p:spPr>
            </p:pic>
          </mc:Fallback>
        </mc:AlternateContent>
      </p:grpSp>
      <p:grpSp>
        <p:nvGrpSpPr>
          <p:cNvPr id="95" name="Group 94">
            <a:extLst>
              <a:ext uri="{FF2B5EF4-FFF2-40B4-BE49-F238E27FC236}">
                <a16:creationId xmlns:a16="http://schemas.microsoft.com/office/drawing/2014/main" id="{418F241A-FFC8-4D68-9A43-017083A75CD3}"/>
              </a:ext>
            </a:extLst>
          </p:cNvPr>
          <p:cNvGrpSpPr/>
          <p:nvPr/>
        </p:nvGrpSpPr>
        <p:grpSpPr>
          <a:xfrm>
            <a:off x="9330848" y="3745792"/>
            <a:ext cx="707040" cy="515160"/>
            <a:chOff x="9330848" y="3745792"/>
            <a:chExt cx="707040" cy="515160"/>
          </a:xfrm>
        </p:grpSpPr>
        <mc:AlternateContent xmlns:mc="http://schemas.openxmlformats.org/markup-compatibility/2006" xmlns:p14="http://schemas.microsoft.com/office/powerpoint/2010/main">
          <mc:Choice Requires="p14">
            <p:contentPart p14:bwMode="auto" r:id="rId147">
              <p14:nvContentPartPr>
                <p14:cNvPr id="89" name="Ink 88">
                  <a:extLst>
                    <a:ext uri="{FF2B5EF4-FFF2-40B4-BE49-F238E27FC236}">
                      <a16:creationId xmlns:a16="http://schemas.microsoft.com/office/drawing/2014/main" id="{989EC82F-F1B5-4139-A2BC-CCC5F1BF9E25}"/>
                    </a:ext>
                  </a:extLst>
                </p14:cNvPr>
                <p14:cNvContentPartPr/>
                <p14:nvPr/>
              </p14:nvContentPartPr>
              <p14:xfrm>
                <a:off x="9753488" y="3745792"/>
                <a:ext cx="153720" cy="372960"/>
              </p14:xfrm>
            </p:contentPart>
          </mc:Choice>
          <mc:Fallback xmlns="">
            <p:pic>
              <p:nvPicPr>
                <p:cNvPr id="89" name="Ink 88">
                  <a:extLst>
                    <a:ext uri="{FF2B5EF4-FFF2-40B4-BE49-F238E27FC236}">
                      <a16:creationId xmlns:a16="http://schemas.microsoft.com/office/drawing/2014/main" id="{989EC82F-F1B5-4139-A2BC-CCC5F1BF9E25}"/>
                    </a:ext>
                  </a:extLst>
                </p:cNvPr>
                <p:cNvPicPr/>
                <p:nvPr/>
              </p:nvPicPr>
              <p:blipFill>
                <a:blip r:embed="rId148"/>
                <a:stretch>
                  <a:fillRect/>
                </a:stretch>
              </p:blipFill>
              <p:spPr>
                <a:xfrm>
                  <a:off x="9744488" y="3737152"/>
                  <a:ext cx="171360" cy="3906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0" name="Ink 89">
                  <a:extLst>
                    <a:ext uri="{FF2B5EF4-FFF2-40B4-BE49-F238E27FC236}">
                      <a16:creationId xmlns:a16="http://schemas.microsoft.com/office/drawing/2014/main" id="{91055893-42E5-483E-8889-BF95DE146D55}"/>
                    </a:ext>
                  </a:extLst>
                </p14:cNvPr>
                <p14:cNvContentPartPr/>
                <p14:nvPr/>
              </p14:nvContentPartPr>
              <p14:xfrm>
                <a:off x="10012328" y="3756952"/>
                <a:ext cx="25560" cy="367200"/>
              </p14:xfrm>
            </p:contentPart>
          </mc:Choice>
          <mc:Fallback xmlns="">
            <p:pic>
              <p:nvPicPr>
                <p:cNvPr id="90" name="Ink 89">
                  <a:extLst>
                    <a:ext uri="{FF2B5EF4-FFF2-40B4-BE49-F238E27FC236}">
                      <a16:creationId xmlns:a16="http://schemas.microsoft.com/office/drawing/2014/main" id="{91055893-42E5-483E-8889-BF95DE146D55}"/>
                    </a:ext>
                  </a:extLst>
                </p:cNvPr>
                <p:cNvPicPr/>
                <p:nvPr/>
              </p:nvPicPr>
              <p:blipFill>
                <a:blip r:embed="rId150"/>
                <a:stretch>
                  <a:fillRect/>
                </a:stretch>
              </p:blipFill>
              <p:spPr>
                <a:xfrm>
                  <a:off x="10003688" y="3747952"/>
                  <a:ext cx="43200" cy="3848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1" name="Ink 90">
                  <a:extLst>
                    <a:ext uri="{FF2B5EF4-FFF2-40B4-BE49-F238E27FC236}">
                      <a16:creationId xmlns:a16="http://schemas.microsoft.com/office/drawing/2014/main" id="{E85FE5E4-D0D3-4E94-8A4C-51F379EDDDA5}"/>
                    </a:ext>
                  </a:extLst>
                </p14:cNvPr>
                <p14:cNvContentPartPr/>
                <p14:nvPr/>
              </p14:nvContentPartPr>
              <p14:xfrm>
                <a:off x="9538208" y="3784672"/>
                <a:ext cx="20520" cy="285840"/>
              </p14:xfrm>
            </p:contentPart>
          </mc:Choice>
          <mc:Fallback xmlns="">
            <p:pic>
              <p:nvPicPr>
                <p:cNvPr id="91" name="Ink 90">
                  <a:extLst>
                    <a:ext uri="{FF2B5EF4-FFF2-40B4-BE49-F238E27FC236}">
                      <a16:creationId xmlns:a16="http://schemas.microsoft.com/office/drawing/2014/main" id="{E85FE5E4-D0D3-4E94-8A4C-51F379EDDDA5}"/>
                    </a:ext>
                  </a:extLst>
                </p:cNvPr>
                <p:cNvPicPr/>
                <p:nvPr/>
              </p:nvPicPr>
              <p:blipFill>
                <a:blip r:embed="rId152"/>
                <a:stretch>
                  <a:fillRect/>
                </a:stretch>
              </p:blipFill>
              <p:spPr>
                <a:xfrm>
                  <a:off x="9529568" y="3776032"/>
                  <a:ext cx="3816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4" name="Ink 93">
                  <a:extLst>
                    <a:ext uri="{FF2B5EF4-FFF2-40B4-BE49-F238E27FC236}">
                      <a16:creationId xmlns:a16="http://schemas.microsoft.com/office/drawing/2014/main" id="{77BF0803-5480-4BBB-B3CA-41486857BD06}"/>
                    </a:ext>
                  </a:extLst>
                </p14:cNvPr>
                <p14:cNvContentPartPr/>
                <p14:nvPr/>
              </p14:nvContentPartPr>
              <p14:xfrm>
                <a:off x="9330848" y="3834352"/>
                <a:ext cx="114480" cy="426600"/>
              </p14:xfrm>
            </p:contentPart>
          </mc:Choice>
          <mc:Fallback xmlns="">
            <p:pic>
              <p:nvPicPr>
                <p:cNvPr id="94" name="Ink 93">
                  <a:extLst>
                    <a:ext uri="{FF2B5EF4-FFF2-40B4-BE49-F238E27FC236}">
                      <a16:creationId xmlns:a16="http://schemas.microsoft.com/office/drawing/2014/main" id="{77BF0803-5480-4BBB-B3CA-41486857BD06}"/>
                    </a:ext>
                  </a:extLst>
                </p:cNvPr>
                <p:cNvPicPr/>
                <p:nvPr/>
              </p:nvPicPr>
              <p:blipFill>
                <a:blip r:embed="rId154"/>
                <a:stretch>
                  <a:fillRect/>
                </a:stretch>
              </p:blipFill>
              <p:spPr>
                <a:xfrm>
                  <a:off x="9322208" y="3825352"/>
                  <a:ext cx="132120" cy="444240"/>
                </a:xfrm>
                <a:prstGeom prst="rect">
                  <a:avLst/>
                </a:prstGeom>
              </p:spPr>
            </p:pic>
          </mc:Fallback>
        </mc:AlternateContent>
      </p:grpSp>
      <p:grpSp>
        <p:nvGrpSpPr>
          <p:cNvPr id="98" name="Group 97">
            <a:extLst>
              <a:ext uri="{FF2B5EF4-FFF2-40B4-BE49-F238E27FC236}">
                <a16:creationId xmlns:a16="http://schemas.microsoft.com/office/drawing/2014/main" id="{AE74422F-63F8-49C3-B598-4D616C6199D0}"/>
              </a:ext>
            </a:extLst>
          </p:cNvPr>
          <p:cNvGrpSpPr/>
          <p:nvPr/>
        </p:nvGrpSpPr>
        <p:grpSpPr>
          <a:xfrm>
            <a:off x="8541728" y="3931912"/>
            <a:ext cx="438120" cy="334800"/>
            <a:chOff x="8541728" y="3931912"/>
            <a:chExt cx="438120" cy="334800"/>
          </a:xfrm>
        </p:grpSpPr>
        <mc:AlternateContent xmlns:mc="http://schemas.openxmlformats.org/markup-compatibility/2006" xmlns:p14="http://schemas.microsoft.com/office/powerpoint/2010/main">
          <mc:Choice Requires="p14">
            <p:contentPart p14:bwMode="auto" r:id="rId155">
              <p14:nvContentPartPr>
                <p14:cNvPr id="96" name="Ink 95">
                  <a:extLst>
                    <a:ext uri="{FF2B5EF4-FFF2-40B4-BE49-F238E27FC236}">
                      <a16:creationId xmlns:a16="http://schemas.microsoft.com/office/drawing/2014/main" id="{B770268A-0989-4E79-84C7-FD7D2B0AF803}"/>
                    </a:ext>
                  </a:extLst>
                </p14:cNvPr>
                <p14:cNvContentPartPr/>
                <p14:nvPr/>
              </p14:nvContentPartPr>
              <p14:xfrm>
                <a:off x="8837288" y="3931912"/>
                <a:ext cx="142560" cy="200520"/>
              </p14:xfrm>
            </p:contentPart>
          </mc:Choice>
          <mc:Fallback xmlns="">
            <p:pic>
              <p:nvPicPr>
                <p:cNvPr id="96" name="Ink 95">
                  <a:extLst>
                    <a:ext uri="{FF2B5EF4-FFF2-40B4-BE49-F238E27FC236}">
                      <a16:creationId xmlns:a16="http://schemas.microsoft.com/office/drawing/2014/main" id="{B770268A-0989-4E79-84C7-FD7D2B0AF803}"/>
                    </a:ext>
                  </a:extLst>
                </p:cNvPr>
                <p:cNvPicPr/>
                <p:nvPr/>
              </p:nvPicPr>
              <p:blipFill>
                <a:blip r:embed="rId156"/>
                <a:stretch>
                  <a:fillRect/>
                </a:stretch>
              </p:blipFill>
              <p:spPr>
                <a:xfrm>
                  <a:off x="8828648" y="3923272"/>
                  <a:ext cx="16020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7" name="Ink 96">
                  <a:extLst>
                    <a:ext uri="{FF2B5EF4-FFF2-40B4-BE49-F238E27FC236}">
                      <a16:creationId xmlns:a16="http://schemas.microsoft.com/office/drawing/2014/main" id="{49F46F47-3406-4E7D-A032-823CD65F6E63}"/>
                    </a:ext>
                  </a:extLst>
                </p14:cNvPr>
                <p14:cNvContentPartPr/>
                <p14:nvPr/>
              </p14:nvContentPartPr>
              <p14:xfrm>
                <a:off x="8541728" y="4028752"/>
                <a:ext cx="275760" cy="237960"/>
              </p14:xfrm>
            </p:contentPart>
          </mc:Choice>
          <mc:Fallback xmlns="">
            <p:pic>
              <p:nvPicPr>
                <p:cNvPr id="97" name="Ink 96">
                  <a:extLst>
                    <a:ext uri="{FF2B5EF4-FFF2-40B4-BE49-F238E27FC236}">
                      <a16:creationId xmlns:a16="http://schemas.microsoft.com/office/drawing/2014/main" id="{49F46F47-3406-4E7D-A032-823CD65F6E63}"/>
                    </a:ext>
                  </a:extLst>
                </p:cNvPr>
                <p:cNvPicPr/>
                <p:nvPr/>
              </p:nvPicPr>
              <p:blipFill>
                <a:blip r:embed="rId158"/>
                <a:stretch>
                  <a:fillRect/>
                </a:stretch>
              </p:blipFill>
              <p:spPr>
                <a:xfrm>
                  <a:off x="8533088" y="4019752"/>
                  <a:ext cx="293400" cy="255600"/>
                </a:xfrm>
                <a:prstGeom prst="rect">
                  <a:avLst/>
                </a:prstGeom>
              </p:spPr>
            </p:pic>
          </mc:Fallback>
        </mc:AlternateContent>
      </p:grpSp>
      <p:grpSp>
        <p:nvGrpSpPr>
          <p:cNvPr id="117" name="Group 116">
            <a:extLst>
              <a:ext uri="{FF2B5EF4-FFF2-40B4-BE49-F238E27FC236}">
                <a16:creationId xmlns:a16="http://schemas.microsoft.com/office/drawing/2014/main" id="{3301C86C-FD09-4125-BE87-ACAA94B11688}"/>
              </a:ext>
            </a:extLst>
          </p:cNvPr>
          <p:cNvGrpSpPr/>
          <p:nvPr/>
        </p:nvGrpSpPr>
        <p:grpSpPr>
          <a:xfrm>
            <a:off x="8570168" y="4516552"/>
            <a:ext cx="3439080" cy="730080"/>
            <a:chOff x="8570168" y="4516552"/>
            <a:chExt cx="3439080" cy="730080"/>
          </a:xfrm>
        </p:grpSpPr>
        <mc:AlternateContent xmlns:mc="http://schemas.openxmlformats.org/markup-compatibility/2006" xmlns:p14="http://schemas.microsoft.com/office/powerpoint/2010/main">
          <mc:Choice Requires="p14">
            <p:contentPart p14:bwMode="auto" r:id="rId159">
              <p14:nvContentPartPr>
                <p14:cNvPr id="99" name="Ink 98">
                  <a:extLst>
                    <a:ext uri="{FF2B5EF4-FFF2-40B4-BE49-F238E27FC236}">
                      <a16:creationId xmlns:a16="http://schemas.microsoft.com/office/drawing/2014/main" id="{F0BF6BDE-2668-4470-A2C9-848452045E1A}"/>
                    </a:ext>
                  </a:extLst>
                </p14:cNvPr>
                <p14:cNvContentPartPr/>
                <p14:nvPr/>
              </p14:nvContentPartPr>
              <p14:xfrm>
                <a:off x="11723408" y="4834072"/>
                <a:ext cx="285840" cy="141480"/>
              </p14:xfrm>
            </p:contentPart>
          </mc:Choice>
          <mc:Fallback xmlns="">
            <p:pic>
              <p:nvPicPr>
                <p:cNvPr id="99" name="Ink 98">
                  <a:extLst>
                    <a:ext uri="{FF2B5EF4-FFF2-40B4-BE49-F238E27FC236}">
                      <a16:creationId xmlns:a16="http://schemas.microsoft.com/office/drawing/2014/main" id="{F0BF6BDE-2668-4470-A2C9-848452045E1A}"/>
                    </a:ext>
                  </a:extLst>
                </p:cNvPr>
                <p:cNvPicPr/>
                <p:nvPr/>
              </p:nvPicPr>
              <p:blipFill>
                <a:blip r:embed="rId160"/>
                <a:stretch>
                  <a:fillRect/>
                </a:stretch>
              </p:blipFill>
              <p:spPr>
                <a:xfrm>
                  <a:off x="11714768" y="4825072"/>
                  <a:ext cx="3034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00" name="Ink 99">
                  <a:extLst>
                    <a:ext uri="{FF2B5EF4-FFF2-40B4-BE49-F238E27FC236}">
                      <a16:creationId xmlns:a16="http://schemas.microsoft.com/office/drawing/2014/main" id="{A94C6730-EB11-42EF-A79D-4923BCB0ECDB}"/>
                    </a:ext>
                  </a:extLst>
                </p14:cNvPr>
                <p14:cNvContentPartPr/>
                <p14:nvPr/>
              </p14:nvContentPartPr>
              <p14:xfrm>
                <a:off x="11383928" y="4693672"/>
                <a:ext cx="386280" cy="166680"/>
              </p14:xfrm>
            </p:contentPart>
          </mc:Choice>
          <mc:Fallback xmlns="">
            <p:pic>
              <p:nvPicPr>
                <p:cNvPr id="100" name="Ink 99">
                  <a:extLst>
                    <a:ext uri="{FF2B5EF4-FFF2-40B4-BE49-F238E27FC236}">
                      <a16:creationId xmlns:a16="http://schemas.microsoft.com/office/drawing/2014/main" id="{A94C6730-EB11-42EF-A79D-4923BCB0ECDB}"/>
                    </a:ext>
                  </a:extLst>
                </p:cNvPr>
                <p:cNvPicPr/>
                <p:nvPr/>
              </p:nvPicPr>
              <p:blipFill>
                <a:blip r:embed="rId162"/>
                <a:stretch>
                  <a:fillRect/>
                </a:stretch>
              </p:blipFill>
              <p:spPr>
                <a:xfrm>
                  <a:off x="11374928" y="4684672"/>
                  <a:ext cx="4039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1" name="Ink 100">
                  <a:extLst>
                    <a:ext uri="{FF2B5EF4-FFF2-40B4-BE49-F238E27FC236}">
                      <a16:creationId xmlns:a16="http://schemas.microsoft.com/office/drawing/2014/main" id="{A8EC3DBC-6499-426A-B54B-B7ECD9AD69E3}"/>
                    </a:ext>
                  </a:extLst>
                </p14:cNvPr>
                <p14:cNvContentPartPr/>
                <p14:nvPr/>
              </p14:nvContentPartPr>
              <p14:xfrm>
                <a:off x="11689928" y="4552912"/>
                <a:ext cx="25560" cy="9720"/>
              </p14:xfrm>
            </p:contentPart>
          </mc:Choice>
          <mc:Fallback xmlns="">
            <p:pic>
              <p:nvPicPr>
                <p:cNvPr id="101" name="Ink 100">
                  <a:extLst>
                    <a:ext uri="{FF2B5EF4-FFF2-40B4-BE49-F238E27FC236}">
                      <a16:creationId xmlns:a16="http://schemas.microsoft.com/office/drawing/2014/main" id="{A8EC3DBC-6499-426A-B54B-B7ECD9AD69E3}"/>
                    </a:ext>
                  </a:extLst>
                </p:cNvPr>
                <p:cNvPicPr/>
                <p:nvPr/>
              </p:nvPicPr>
              <p:blipFill>
                <a:blip r:embed="rId164"/>
                <a:stretch>
                  <a:fillRect/>
                </a:stretch>
              </p:blipFill>
              <p:spPr>
                <a:xfrm>
                  <a:off x="11680928" y="4544272"/>
                  <a:ext cx="432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2" name="Ink 101">
                  <a:extLst>
                    <a:ext uri="{FF2B5EF4-FFF2-40B4-BE49-F238E27FC236}">
                      <a16:creationId xmlns:a16="http://schemas.microsoft.com/office/drawing/2014/main" id="{51D33B22-219C-4267-AEF5-DE8C09A63881}"/>
                    </a:ext>
                  </a:extLst>
                </p14:cNvPr>
                <p14:cNvContentPartPr/>
                <p14:nvPr/>
              </p14:nvContentPartPr>
              <p14:xfrm>
                <a:off x="11479328" y="4516552"/>
                <a:ext cx="111960" cy="57960"/>
              </p14:xfrm>
            </p:contentPart>
          </mc:Choice>
          <mc:Fallback xmlns="">
            <p:pic>
              <p:nvPicPr>
                <p:cNvPr id="102" name="Ink 101">
                  <a:extLst>
                    <a:ext uri="{FF2B5EF4-FFF2-40B4-BE49-F238E27FC236}">
                      <a16:creationId xmlns:a16="http://schemas.microsoft.com/office/drawing/2014/main" id="{51D33B22-219C-4267-AEF5-DE8C09A63881}"/>
                    </a:ext>
                  </a:extLst>
                </p:cNvPr>
                <p:cNvPicPr/>
                <p:nvPr/>
              </p:nvPicPr>
              <p:blipFill>
                <a:blip r:embed="rId166"/>
                <a:stretch>
                  <a:fillRect/>
                </a:stretch>
              </p:blipFill>
              <p:spPr>
                <a:xfrm>
                  <a:off x="11470328" y="4507912"/>
                  <a:ext cx="12960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3" name="Ink 102">
                  <a:extLst>
                    <a:ext uri="{FF2B5EF4-FFF2-40B4-BE49-F238E27FC236}">
                      <a16:creationId xmlns:a16="http://schemas.microsoft.com/office/drawing/2014/main" id="{13680CD3-7548-4A5C-852F-0DC1A94182BD}"/>
                    </a:ext>
                  </a:extLst>
                </p14:cNvPr>
                <p14:cNvContentPartPr/>
                <p14:nvPr/>
              </p14:nvContentPartPr>
              <p14:xfrm>
                <a:off x="11062088" y="4709512"/>
                <a:ext cx="88920" cy="257400"/>
              </p14:xfrm>
            </p:contentPart>
          </mc:Choice>
          <mc:Fallback xmlns="">
            <p:pic>
              <p:nvPicPr>
                <p:cNvPr id="103" name="Ink 102">
                  <a:extLst>
                    <a:ext uri="{FF2B5EF4-FFF2-40B4-BE49-F238E27FC236}">
                      <a16:creationId xmlns:a16="http://schemas.microsoft.com/office/drawing/2014/main" id="{13680CD3-7548-4A5C-852F-0DC1A94182BD}"/>
                    </a:ext>
                  </a:extLst>
                </p:cNvPr>
                <p:cNvPicPr/>
                <p:nvPr/>
              </p:nvPicPr>
              <p:blipFill>
                <a:blip r:embed="rId168"/>
                <a:stretch>
                  <a:fillRect/>
                </a:stretch>
              </p:blipFill>
              <p:spPr>
                <a:xfrm>
                  <a:off x="11053088" y="4700512"/>
                  <a:ext cx="106560" cy="2750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4" name="Ink 103">
                  <a:extLst>
                    <a:ext uri="{FF2B5EF4-FFF2-40B4-BE49-F238E27FC236}">
                      <a16:creationId xmlns:a16="http://schemas.microsoft.com/office/drawing/2014/main" id="{39BD8399-5094-4EBF-8482-1A046EEF3CC2}"/>
                    </a:ext>
                  </a:extLst>
                </p14:cNvPr>
                <p14:cNvContentPartPr/>
                <p14:nvPr/>
              </p14:nvContentPartPr>
              <p14:xfrm>
                <a:off x="11162168" y="4577752"/>
                <a:ext cx="54720" cy="50400"/>
              </p14:xfrm>
            </p:contentPart>
          </mc:Choice>
          <mc:Fallback xmlns="">
            <p:pic>
              <p:nvPicPr>
                <p:cNvPr id="104" name="Ink 103">
                  <a:extLst>
                    <a:ext uri="{FF2B5EF4-FFF2-40B4-BE49-F238E27FC236}">
                      <a16:creationId xmlns:a16="http://schemas.microsoft.com/office/drawing/2014/main" id="{39BD8399-5094-4EBF-8482-1A046EEF3CC2}"/>
                    </a:ext>
                  </a:extLst>
                </p:cNvPr>
                <p:cNvPicPr/>
                <p:nvPr/>
              </p:nvPicPr>
              <p:blipFill>
                <a:blip r:embed="rId170"/>
                <a:stretch>
                  <a:fillRect/>
                </a:stretch>
              </p:blipFill>
              <p:spPr>
                <a:xfrm>
                  <a:off x="11153528" y="4569112"/>
                  <a:ext cx="723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5" name="Ink 104">
                  <a:extLst>
                    <a:ext uri="{FF2B5EF4-FFF2-40B4-BE49-F238E27FC236}">
                      <a16:creationId xmlns:a16="http://schemas.microsoft.com/office/drawing/2014/main" id="{9C45B186-F9ED-44CF-86E3-3B7AAED8D96A}"/>
                    </a:ext>
                  </a:extLst>
                </p14:cNvPr>
                <p14:cNvContentPartPr/>
                <p14:nvPr/>
              </p14:nvContentPartPr>
              <p14:xfrm>
                <a:off x="10760768" y="4777912"/>
                <a:ext cx="264960" cy="362520"/>
              </p14:xfrm>
            </p:contentPart>
          </mc:Choice>
          <mc:Fallback xmlns="">
            <p:pic>
              <p:nvPicPr>
                <p:cNvPr id="105" name="Ink 104">
                  <a:extLst>
                    <a:ext uri="{FF2B5EF4-FFF2-40B4-BE49-F238E27FC236}">
                      <a16:creationId xmlns:a16="http://schemas.microsoft.com/office/drawing/2014/main" id="{9C45B186-F9ED-44CF-86E3-3B7AAED8D96A}"/>
                    </a:ext>
                  </a:extLst>
                </p:cNvPr>
                <p:cNvPicPr/>
                <p:nvPr/>
              </p:nvPicPr>
              <p:blipFill>
                <a:blip r:embed="rId172"/>
                <a:stretch>
                  <a:fillRect/>
                </a:stretch>
              </p:blipFill>
              <p:spPr>
                <a:xfrm>
                  <a:off x="10751768" y="4768912"/>
                  <a:ext cx="282600" cy="3801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06" name="Ink 105">
                  <a:extLst>
                    <a:ext uri="{FF2B5EF4-FFF2-40B4-BE49-F238E27FC236}">
                      <a16:creationId xmlns:a16="http://schemas.microsoft.com/office/drawing/2014/main" id="{D1EEC0BB-19D0-4582-843A-807AF88AEB66}"/>
                    </a:ext>
                  </a:extLst>
                </p14:cNvPr>
                <p14:cNvContentPartPr/>
                <p14:nvPr/>
              </p14:nvContentPartPr>
              <p14:xfrm>
                <a:off x="10941128" y="5002192"/>
                <a:ext cx="30240" cy="9720"/>
              </p14:xfrm>
            </p:contentPart>
          </mc:Choice>
          <mc:Fallback xmlns="">
            <p:pic>
              <p:nvPicPr>
                <p:cNvPr id="106" name="Ink 105">
                  <a:extLst>
                    <a:ext uri="{FF2B5EF4-FFF2-40B4-BE49-F238E27FC236}">
                      <a16:creationId xmlns:a16="http://schemas.microsoft.com/office/drawing/2014/main" id="{D1EEC0BB-19D0-4582-843A-807AF88AEB66}"/>
                    </a:ext>
                  </a:extLst>
                </p:cNvPr>
                <p:cNvPicPr/>
                <p:nvPr/>
              </p:nvPicPr>
              <p:blipFill>
                <a:blip r:embed="rId174"/>
                <a:stretch>
                  <a:fillRect/>
                </a:stretch>
              </p:blipFill>
              <p:spPr>
                <a:xfrm>
                  <a:off x="10932488" y="4993192"/>
                  <a:ext cx="478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7" name="Ink 106">
                  <a:extLst>
                    <a:ext uri="{FF2B5EF4-FFF2-40B4-BE49-F238E27FC236}">
                      <a16:creationId xmlns:a16="http://schemas.microsoft.com/office/drawing/2014/main" id="{53D1231F-E4F5-4AB6-8803-3CCA100E3D32}"/>
                    </a:ext>
                  </a:extLst>
                </p14:cNvPr>
                <p14:cNvContentPartPr/>
                <p14:nvPr/>
              </p14:nvContentPartPr>
              <p14:xfrm>
                <a:off x="10184408" y="4804552"/>
                <a:ext cx="560160" cy="303480"/>
              </p14:xfrm>
            </p:contentPart>
          </mc:Choice>
          <mc:Fallback xmlns="">
            <p:pic>
              <p:nvPicPr>
                <p:cNvPr id="107" name="Ink 106">
                  <a:extLst>
                    <a:ext uri="{FF2B5EF4-FFF2-40B4-BE49-F238E27FC236}">
                      <a16:creationId xmlns:a16="http://schemas.microsoft.com/office/drawing/2014/main" id="{53D1231F-E4F5-4AB6-8803-3CCA100E3D32}"/>
                    </a:ext>
                  </a:extLst>
                </p:cNvPr>
                <p:cNvPicPr/>
                <p:nvPr/>
              </p:nvPicPr>
              <p:blipFill>
                <a:blip r:embed="rId176"/>
                <a:stretch>
                  <a:fillRect/>
                </a:stretch>
              </p:blipFill>
              <p:spPr>
                <a:xfrm>
                  <a:off x="10175408" y="4795552"/>
                  <a:ext cx="577800" cy="3211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8" name="Ink 107">
                  <a:extLst>
                    <a:ext uri="{FF2B5EF4-FFF2-40B4-BE49-F238E27FC236}">
                      <a16:creationId xmlns:a16="http://schemas.microsoft.com/office/drawing/2014/main" id="{906E74AF-0F87-4092-9211-2F30C31B1CFD}"/>
                    </a:ext>
                  </a:extLst>
                </p14:cNvPr>
                <p14:cNvContentPartPr/>
                <p14:nvPr/>
              </p14:nvContentPartPr>
              <p14:xfrm>
                <a:off x="10368008" y="4763512"/>
                <a:ext cx="34200" cy="20880"/>
              </p14:xfrm>
            </p:contentPart>
          </mc:Choice>
          <mc:Fallback xmlns="">
            <p:pic>
              <p:nvPicPr>
                <p:cNvPr id="108" name="Ink 107">
                  <a:extLst>
                    <a:ext uri="{FF2B5EF4-FFF2-40B4-BE49-F238E27FC236}">
                      <a16:creationId xmlns:a16="http://schemas.microsoft.com/office/drawing/2014/main" id="{906E74AF-0F87-4092-9211-2F30C31B1CFD}"/>
                    </a:ext>
                  </a:extLst>
                </p:cNvPr>
                <p:cNvPicPr/>
                <p:nvPr/>
              </p:nvPicPr>
              <p:blipFill>
                <a:blip r:embed="rId178"/>
                <a:stretch>
                  <a:fillRect/>
                </a:stretch>
              </p:blipFill>
              <p:spPr>
                <a:xfrm>
                  <a:off x="10359368" y="4754872"/>
                  <a:ext cx="5184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09" name="Ink 108">
                  <a:extLst>
                    <a:ext uri="{FF2B5EF4-FFF2-40B4-BE49-F238E27FC236}">
                      <a16:creationId xmlns:a16="http://schemas.microsoft.com/office/drawing/2014/main" id="{BD735F8F-1BD5-494C-9700-F6298369A8AE}"/>
                    </a:ext>
                  </a:extLst>
                </p14:cNvPr>
                <p14:cNvContentPartPr/>
                <p14:nvPr/>
              </p14:nvContentPartPr>
              <p14:xfrm>
                <a:off x="9931328" y="4965472"/>
                <a:ext cx="234720" cy="246600"/>
              </p14:xfrm>
            </p:contentPart>
          </mc:Choice>
          <mc:Fallback xmlns="">
            <p:pic>
              <p:nvPicPr>
                <p:cNvPr id="109" name="Ink 108">
                  <a:extLst>
                    <a:ext uri="{FF2B5EF4-FFF2-40B4-BE49-F238E27FC236}">
                      <a16:creationId xmlns:a16="http://schemas.microsoft.com/office/drawing/2014/main" id="{BD735F8F-1BD5-494C-9700-F6298369A8AE}"/>
                    </a:ext>
                  </a:extLst>
                </p:cNvPr>
                <p:cNvPicPr/>
                <p:nvPr/>
              </p:nvPicPr>
              <p:blipFill>
                <a:blip r:embed="rId180"/>
                <a:stretch>
                  <a:fillRect/>
                </a:stretch>
              </p:blipFill>
              <p:spPr>
                <a:xfrm>
                  <a:off x="9922328" y="4956832"/>
                  <a:ext cx="25236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10" name="Ink 109">
                  <a:extLst>
                    <a:ext uri="{FF2B5EF4-FFF2-40B4-BE49-F238E27FC236}">
                      <a16:creationId xmlns:a16="http://schemas.microsoft.com/office/drawing/2014/main" id="{BD4B10E8-75F9-46B0-AC5F-3AAA53295411}"/>
                    </a:ext>
                  </a:extLst>
                </p14:cNvPr>
                <p14:cNvContentPartPr/>
                <p14:nvPr/>
              </p14:nvContentPartPr>
              <p14:xfrm>
                <a:off x="9772928" y="5003992"/>
                <a:ext cx="182520" cy="133560"/>
              </p14:xfrm>
            </p:contentPart>
          </mc:Choice>
          <mc:Fallback xmlns="">
            <p:pic>
              <p:nvPicPr>
                <p:cNvPr id="110" name="Ink 109">
                  <a:extLst>
                    <a:ext uri="{FF2B5EF4-FFF2-40B4-BE49-F238E27FC236}">
                      <a16:creationId xmlns:a16="http://schemas.microsoft.com/office/drawing/2014/main" id="{BD4B10E8-75F9-46B0-AC5F-3AAA53295411}"/>
                    </a:ext>
                  </a:extLst>
                </p:cNvPr>
                <p:cNvPicPr/>
                <p:nvPr/>
              </p:nvPicPr>
              <p:blipFill>
                <a:blip r:embed="rId182"/>
                <a:stretch>
                  <a:fillRect/>
                </a:stretch>
              </p:blipFill>
              <p:spPr>
                <a:xfrm>
                  <a:off x="9763928" y="4994992"/>
                  <a:ext cx="2001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1" name="Ink 110">
                  <a:extLst>
                    <a:ext uri="{FF2B5EF4-FFF2-40B4-BE49-F238E27FC236}">
                      <a16:creationId xmlns:a16="http://schemas.microsoft.com/office/drawing/2014/main" id="{24ED0ADF-3A85-418A-BBA8-6E62034045BE}"/>
                    </a:ext>
                  </a:extLst>
                </p14:cNvPr>
                <p14:cNvContentPartPr/>
                <p14:nvPr/>
              </p14:nvContentPartPr>
              <p14:xfrm>
                <a:off x="9312848" y="4724632"/>
                <a:ext cx="574920" cy="522000"/>
              </p14:xfrm>
            </p:contentPart>
          </mc:Choice>
          <mc:Fallback xmlns="">
            <p:pic>
              <p:nvPicPr>
                <p:cNvPr id="111" name="Ink 110">
                  <a:extLst>
                    <a:ext uri="{FF2B5EF4-FFF2-40B4-BE49-F238E27FC236}">
                      <a16:creationId xmlns:a16="http://schemas.microsoft.com/office/drawing/2014/main" id="{24ED0ADF-3A85-418A-BBA8-6E62034045BE}"/>
                    </a:ext>
                  </a:extLst>
                </p:cNvPr>
                <p:cNvPicPr/>
                <p:nvPr/>
              </p:nvPicPr>
              <p:blipFill>
                <a:blip r:embed="rId184"/>
                <a:stretch>
                  <a:fillRect/>
                </a:stretch>
              </p:blipFill>
              <p:spPr>
                <a:xfrm>
                  <a:off x="9304208" y="4715992"/>
                  <a:ext cx="592560" cy="5396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2" name="Ink 111">
                  <a:extLst>
                    <a:ext uri="{FF2B5EF4-FFF2-40B4-BE49-F238E27FC236}">
                      <a16:creationId xmlns:a16="http://schemas.microsoft.com/office/drawing/2014/main" id="{05C0B1C3-151A-4174-8850-AD7F2A849AED}"/>
                    </a:ext>
                  </a:extLst>
                </p14:cNvPr>
                <p14:cNvContentPartPr/>
                <p14:nvPr/>
              </p14:nvContentPartPr>
              <p14:xfrm>
                <a:off x="9047168" y="4943152"/>
                <a:ext cx="106200" cy="165960"/>
              </p14:xfrm>
            </p:contentPart>
          </mc:Choice>
          <mc:Fallback xmlns="">
            <p:pic>
              <p:nvPicPr>
                <p:cNvPr id="112" name="Ink 111">
                  <a:extLst>
                    <a:ext uri="{FF2B5EF4-FFF2-40B4-BE49-F238E27FC236}">
                      <a16:creationId xmlns:a16="http://schemas.microsoft.com/office/drawing/2014/main" id="{05C0B1C3-151A-4174-8850-AD7F2A849AED}"/>
                    </a:ext>
                  </a:extLst>
                </p:cNvPr>
                <p:cNvPicPr/>
                <p:nvPr/>
              </p:nvPicPr>
              <p:blipFill>
                <a:blip r:embed="rId186"/>
                <a:stretch>
                  <a:fillRect/>
                </a:stretch>
              </p:blipFill>
              <p:spPr>
                <a:xfrm>
                  <a:off x="9038528" y="4934152"/>
                  <a:ext cx="1238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3" name="Ink 112">
                  <a:extLst>
                    <a:ext uri="{FF2B5EF4-FFF2-40B4-BE49-F238E27FC236}">
                      <a16:creationId xmlns:a16="http://schemas.microsoft.com/office/drawing/2014/main" id="{9CEB6ADB-788E-4681-AE4C-49860FB882B8}"/>
                    </a:ext>
                  </a:extLst>
                </p14:cNvPr>
                <p14:cNvContentPartPr/>
                <p14:nvPr/>
              </p14:nvContentPartPr>
              <p14:xfrm>
                <a:off x="8994248" y="4845952"/>
                <a:ext cx="37800" cy="196560"/>
              </p14:xfrm>
            </p:contentPart>
          </mc:Choice>
          <mc:Fallback xmlns="">
            <p:pic>
              <p:nvPicPr>
                <p:cNvPr id="113" name="Ink 112">
                  <a:extLst>
                    <a:ext uri="{FF2B5EF4-FFF2-40B4-BE49-F238E27FC236}">
                      <a16:creationId xmlns:a16="http://schemas.microsoft.com/office/drawing/2014/main" id="{9CEB6ADB-788E-4681-AE4C-49860FB882B8}"/>
                    </a:ext>
                  </a:extLst>
                </p:cNvPr>
                <p:cNvPicPr/>
                <p:nvPr/>
              </p:nvPicPr>
              <p:blipFill>
                <a:blip r:embed="rId188"/>
                <a:stretch>
                  <a:fillRect/>
                </a:stretch>
              </p:blipFill>
              <p:spPr>
                <a:xfrm>
                  <a:off x="8985608" y="4836952"/>
                  <a:ext cx="554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4" name="Ink 113">
                  <a:extLst>
                    <a:ext uri="{FF2B5EF4-FFF2-40B4-BE49-F238E27FC236}">
                      <a16:creationId xmlns:a16="http://schemas.microsoft.com/office/drawing/2014/main" id="{E5510DD9-156E-4252-B457-FB8AAC6ABB4B}"/>
                    </a:ext>
                  </a:extLst>
                </p14:cNvPr>
                <p14:cNvContentPartPr/>
                <p14:nvPr/>
              </p14:nvContentPartPr>
              <p14:xfrm>
                <a:off x="8848448" y="5003992"/>
                <a:ext cx="111240" cy="128520"/>
              </p14:xfrm>
            </p:contentPart>
          </mc:Choice>
          <mc:Fallback xmlns="">
            <p:pic>
              <p:nvPicPr>
                <p:cNvPr id="114" name="Ink 113">
                  <a:extLst>
                    <a:ext uri="{FF2B5EF4-FFF2-40B4-BE49-F238E27FC236}">
                      <a16:creationId xmlns:a16="http://schemas.microsoft.com/office/drawing/2014/main" id="{E5510DD9-156E-4252-B457-FB8AAC6ABB4B}"/>
                    </a:ext>
                  </a:extLst>
                </p:cNvPr>
                <p:cNvPicPr/>
                <p:nvPr/>
              </p:nvPicPr>
              <p:blipFill>
                <a:blip r:embed="rId190"/>
                <a:stretch>
                  <a:fillRect/>
                </a:stretch>
              </p:blipFill>
              <p:spPr>
                <a:xfrm>
                  <a:off x="8839808" y="4994992"/>
                  <a:ext cx="1288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5" name="Ink 114">
                  <a:extLst>
                    <a:ext uri="{FF2B5EF4-FFF2-40B4-BE49-F238E27FC236}">
                      <a16:creationId xmlns:a16="http://schemas.microsoft.com/office/drawing/2014/main" id="{568323FB-E1A9-4D67-A6D5-F8CB874A0C09}"/>
                    </a:ext>
                  </a:extLst>
                </p14:cNvPr>
                <p14:cNvContentPartPr/>
                <p14:nvPr/>
              </p14:nvContentPartPr>
              <p14:xfrm>
                <a:off x="8570168" y="4953592"/>
                <a:ext cx="234000" cy="164880"/>
              </p14:xfrm>
            </p:contentPart>
          </mc:Choice>
          <mc:Fallback xmlns="">
            <p:pic>
              <p:nvPicPr>
                <p:cNvPr id="115" name="Ink 114">
                  <a:extLst>
                    <a:ext uri="{FF2B5EF4-FFF2-40B4-BE49-F238E27FC236}">
                      <a16:creationId xmlns:a16="http://schemas.microsoft.com/office/drawing/2014/main" id="{568323FB-E1A9-4D67-A6D5-F8CB874A0C09}"/>
                    </a:ext>
                  </a:extLst>
                </p:cNvPr>
                <p:cNvPicPr/>
                <p:nvPr/>
              </p:nvPicPr>
              <p:blipFill>
                <a:blip r:embed="rId192"/>
                <a:stretch>
                  <a:fillRect/>
                </a:stretch>
              </p:blipFill>
              <p:spPr>
                <a:xfrm>
                  <a:off x="8561528" y="4944952"/>
                  <a:ext cx="25164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6" name="Ink 115">
                  <a:extLst>
                    <a:ext uri="{FF2B5EF4-FFF2-40B4-BE49-F238E27FC236}">
                      <a16:creationId xmlns:a16="http://schemas.microsoft.com/office/drawing/2014/main" id="{031076A2-D2AB-44F0-9296-B82D0C4F88AA}"/>
                    </a:ext>
                  </a:extLst>
                </p14:cNvPr>
                <p14:cNvContentPartPr/>
                <p14:nvPr/>
              </p14:nvContentPartPr>
              <p14:xfrm>
                <a:off x="8721368" y="4805632"/>
                <a:ext cx="47520" cy="43920"/>
              </p14:xfrm>
            </p:contentPart>
          </mc:Choice>
          <mc:Fallback xmlns="">
            <p:pic>
              <p:nvPicPr>
                <p:cNvPr id="116" name="Ink 115">
                  <a:extLst>
                    <a:ext uri="{FF2B5EF4-FFF2-40B4-BE49-F238E27FC236}">
                      <a16:creationId xmlns:a16="http://schemas.microsoft.com/office/drawing/2014/main" id="{031076A2-D2AB-44F0-9296-B82D0C4F88AA}"/>
                    </a:ext>
                  </a:extLst>
                </p:cNvPr>
                <p:cNvPicPr/>
                <p:nvPr/>
              </p:nvPicPr>
              <p:blipFill>
                <a:blip r:embed="rId194"/>
                <a:stretch>
                  <a:fillRect/>
                </a:stretch>
              </p:blipFill>
              <p:spPr>
                <a:xfrm>
                  <a:off x="8712368" y="4796992"/>
                  <a:ext cx="65160" cy="61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5">
            <p14:nvContentPartPr>
              <p14:cNvPr id="118" name="Ink 117">
                <a:extLst>
                  <a:ext uri="{FF2B5EF4-FFF2-40B4-BE49-F238E27FC236}">
                    <a16:creationId xmlns:a16="http://schemas.microsoft.com/office/drawing/2014/main" id="{6A1F7A20-35F8-4ED9-806B-6BCFEC4B0362}"/>
                  </a:ext>
                </a:extLst>
              </p14:cNvPr>
              <p14:cNvContentPartPr/>
              <p14:nvPr/>
            </p14:nvContentPartPr>
            <p14:xfrm>
              <a:off x="8481608" y="5037112"/>
              <a:ext cx="24120" cy="23760"/>
            </p14:xfrm>
          </p:contentPart>
        </mc:Choice>
        <mc:Fallback xmlns="">
          <p:pic>
            <p:nvPicPr>
              <p:cNvPr id="118" name="Ink 117">
                <a:extLst>
                  <a:ext uri="{FF2B5EF4-FFF2-40B4-BE49-F238E27FC236}">
                    <a16:creationId xmlns:a16="http://schemas.microsoft.com/office/drawing/2014/main" id="{6A1F7A20-35F8-4ED9-806B-6BCFEC4B0362}"/>
                  </a:ext>
                </a:extLst>
              </p:cNvPr>
              <p:cNvPicPr/>
              <p:nvPr/>
            </p:nvPicPr>
            <p:blipFill>
              <a:blip r:embed="rId196"/>
              <a:stretch>
                <a:fillRect/>
              </a:stretch>
            </p:blipFill>
            <p:spPr>
              <a:xfrm>
                <a:off x="8472968" y="5028112"/>
                <a:ext cx="41760" cy="41400"/>
              </a:xfrm>
              <a:prstGeom prst="rect">
                <a:avLst/>
              </a:prstGeom>
            </p:spPr>
          </p:pic>
        </mc:Fallback>
      </mc:AlternateContent>
      <p:grpSp>
        <p:nvGrpSpPr>
          <p:cNvPr id="128" name="Group 127">
            <a:extLst>
              <a:ext uri="{FF2B5EF4-FFF2-40B4-BE49-F238E27FC236}">
                <a16:creationId xmlns:a16="http://schemas.microsoft.com/office/drawing/2014/main" id="{DD52E49C-A17D-4C9A-9B5C-4EEEDBC8A790}"/>
              </a:ext>
            </a:extLst>
          </p:cNvPr>
          <p:cNvGrpSpPr/>
          <p:nvPr/>
        </p:nvGrpSpPr>
        <p:grpSpPr>
          <a:xfrm>
            <a:off x="230768" y="285112"/>
            <a:ext cx="586440" cy="354960"/>
            <a:chOff x="230768" y="285112"/>
            <a:chExt cx="586440" cy="354960"/>
          </a:xfrm>
        </p:grpSpPr>
        <mc:AlternateContent xmlns:mc="http://schemas.openxmlformats.org/markup-compatibility/2006" xmlns:p14="http://schemas.microsoft.com/office/powerpoint/2010/main">
          <mc:Choice Requires="p14">
            <p:contentPart p14:bwMode="auto" r:id="rId197">
              <p14:nvContentPartPr>
                <p14:cNvPr id="119" name="Ink 118">
                  <a:extLst>
                    <a:ext uri="{FF2B5EF4-FFF2-40B4-BE49-F238E27FC236}">
                      <a16:creationId xmlns:a16="http://schemas.microsoft.com/office/drawing/2014/main" id="{DDA096CA-661C-42B4-956A-9EE03A4924B9}"/>
                    </a:ext>
                  </a:extLst>
                </p14:cNvPr>
                <p14:cNvContentPartPr/>
                <p14:nvPr/>
              </p14:nvContentPartPr>
              <p14:xfrm>
                <a:off x="285128" y="285112"/>
                <a:ext cx="64080" cy="314280"/>
              </p14:xfrm>
            </p:contentPart>
          </mc:Choice>
          <mc:Fallback xmlns="">
            <p:pic>
              <p:nvPicPr>
                <p:cNvPr id="119" name="Ink 118">
                  <a:extLst>
                    <a:ext uri="{FF2B5EF4-FFF2-40B4-BE49-F238E27FC236}">
                      <a16:creationId xmlns:a16="http://schemas.microsoft.com/office/drawing/2014/main" id="{DDA096CA-661C-42B4-956A-9EE03A4924B9}"/>
                    </a:ext>
                  </a:extLst>
                </p:cNvPr>
                <p:cNvPicPr/>
                <p:nvPr/>
              </p:nvPicPr>
              <p:blipFill>
                <a:blip r:embed="rId198"/>
                <a:stretch>
                  <a:fillRect/>
                </a:stretch>
              </p:blipFill>
              <p:spPr>
                <a:xfrm>
                  <a:off x="276128" y="276112"/>
                  <a:ext cx="81720" cy="3319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0" name="Ink 119">
                  <a:extLst>
                    <a:ext uri="{FF2B5EF4-FFF2-40B4-BE49-F238E27FC236}">
                      <a16:creationId xmlns:a16="http://schemas.microsoft.com/office/drawing/2014/main" id="{7612DD30-5AA0-4C29-AE8C-E0D0F5A7059A}"/>
                    </a:ext>
                  </a:extLst>
                </p14:cNvPr>
                <p14:cNvContentPartPr/>
                <p14:nvPr/>
              </p14:nvContentPartPr>
              <p14:xfrm>
                <a:off x="230768" y="420832"/>
                <a:ext cx="135000" cy="23760"/>
              </p14:xfrm>
            </p:contentPart>
          </mc:Choice>
          <mc:Fallback xmlns="">
            <p:pic>
              <p:nvPicPr>
                <p:cNvPr id="120" name="Ink 119">
                  <a:extLst>
                    <a:ext uri="{FF2B5EF4-FFF2-40B4-BE49-F238E27FC236}">
                      <a16:creationId xmlns:a16="http://schemas.microsoft.com/office/drawing/2014/main" id="{7612DD30-5AA0-4C29-AE8C-E0D0F5A7059A}"/>
                    </a:ext>
                  </a:extLst>
                </p:cNvPr>
                <p:cNvPicPr/>
                <p:nvPr/>
              </p:nvPicPr>
              <p:blipFill>
                <a:blip r:embed="rId200"/>
                <a:stretch>
                  <a:fillRect/>
                </a:stretch>
              </p:blipFill>
              <p:spPr>
                <a:xfrm>
                  <a:off x="222128" y="411832"/>
                  <a:ext cx="15264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2" name="Ink 121">
                  <a:extLst>
                    <a:ext uri="{FF2B5EF4-FFF2-40B4-BE49-F238E27FC236}">
                      <a16:creationId xmlns:a16="http://schemas.microsoft.com/office/drawing/2014/main" id="{C5DC0414-30FA-4FB6-96FF-FCC6CB6446FD}"/>
                    </a:ext>
                  </a:extLst>
                </p14:cNvPr>
                <p14:cNvContentPartPr/>
                <p14:nvPr/>
              </p14:nvContentPartPr>
              <p14:xfrm>
                <a:off x="408248" y="416872"/>
                <a:ext cx="32760" cy="153720"/>
              </p14:xfrm>
            </p:contentPart>
          </mc:Choice>
          <mc:Fallback xmlns="">
            <p:pic>
              <p:nvPicPr>
                <p:cNvPr id="122" name="Ink 121">
                  <a:extLst>
                    <a:ext uri="{FF2B5EF4-FFF2-40B4-BE49-F238E27FC236}">
                      <a16:creationId xmlns:a16="http://schemas.microsoft.com/office/drawing/2014/main" id="{C5DC0414-30FA-4FB6-96FF-FCC6CB6446FD}"/>
                    </a:ext>
                  </a:extLst>
                </p:cNvPr>
                <p:cNvPicPr/>
                <p:nvPr/>
              </p:nvPicPr>
              <p:blipFill>
                <a:blip r:embed="rId202"/>
                <a:stretch>
                  <a:fillRect/>
                </a:stretch>
              </p:blipFill>
              <p:spPr>
                <a:xfrm>
                  <a:off x="399608" y="408232"/>
                  <a:ext cx="5040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3" name="Ink 122">
                  <a:extLst>
                    <a:ext uri="{FF2B5EF4-FFF2-40B4-BE49-F238E27FC236}">
                      <a16:creationId xmlns:a16="http://schemas.microsoft.com/office/drawing/2014/main" id="{98A54D9E-9FFB-41C5-B157-706A6CFFC970}"/>
                    </a:ext>
                  </a:extLst>
                </p14:cNvPr>
                <p14:cNvContentPartPr/>
                <p14:nvPr/>
              </p14:nvContentPartPr>
              <p14:xfrm>
                <a:off x="481328" y="400672"/>
                <a:ext cx="24480" cy="177480"/>
              </p14:xfrm>
            </p:contentPart>
          </mc:Choice>
          <mc:Fallback xmlns="">
            <p:pic>
              <p:nvPicPr>
                <p:cNvPr id="123" name="Ink 122">
                  <a:extLst>
                    <a:ext uri="{FF2B5EF4-FFF2-40B4-BE49-F238E27FC236}">
                      <a16:creationId xmlns:a16="http://schemas.microsoft.com/office/drawing/2014/main" id="{98A54D9E-9FFB-41C5-B157-706A6CFFC970}"/>
                    </a:ext>
                  </a:extLst>
                </p:cNvPr>
                <p:cNvPicPr/>
                <p:nvPr/>
              </p:nvPicPr>
              <p:blipFill>
                <a:blip r:embed="rId204"/>
                <a:stretch>
                  <a:fillRect/>
                </a:stretch>
              </p:blipFill>
              <p:spPr>
                <a:xfrm>
                  <a:off x="472328" y="392032"/>
                  <a:ext cx="4212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4" name="Ink 123">
                  <a:extLst>
                    <a:ext uri="{FF2B5EF4-FFF2-40B4-BE49-F238E27FC236}">
                      <a16:creationId xmlns:a16="http://schemas.microsoft.com/office/drawing/2014/main" id="{990F8DE9-8E94-4FF3-84DC-38059262D678}"/>
                    </a:ext>
                  </a:extLst>
                </p14:cNvPr>
                <p14:cNvContentPartPr/>
                <p14:nvPr/>
              </p14:nvContentPartPr>
              <p14:xfrm>
                <a:off x="434168" y="493192"/>
                <a:ext cx="54000" cy="26280"/>
              </p14:xfrm>
            </p:contentPart>
          </mc:Choice>
          <mc:Fallback xmlns="">
            <p:pic>
              <p:nvPicPr>
                <p:cNvPr id="124" name="Ink 123">
                  <a:extLst>
                    <a:ext uri="{FF2B5EF4-FFF2-40B4-BE49-F238E27FC236}">
                      <a16:creationId xmlns:a16="http://schemas.microsoft.com/office/drawing/2014/main" id="{990F8DE9-8E94-4FF3-84DC-38059262D678}"/>
                    </a:ext>
                  </a:extLst>
                </p:cNvPr>
                <p:cNvPicPr/>
                <p:nvPr/>
              </p:nvPicPr>
              <p:blipFill>
                <a:blip r:embed="rId206"/>
                <a:stretch>
                  <a:fillRect/>
                </a:stretch>
              </p:blipFill>
              <p:spPr>
                <a:xfrm>
                  <a:off x="425168" y="484192"/>
                  <a:ext cx="7164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5" name="Ink 124">
                  <a:extLst>
                    <a:ext uri="{FF2B5EF4-FFF2-40B4-BE49-F238E27FC236}">
                      <a16:creationId xmlns:a16="http://schemas.microsoft.com/office/drawing/2014/main" id="{D791A911-74FF-4EB8-845A-0083DEF55D54}"/>
                    </a:ext>
                  </a:extLst>
                </p14:cNvPr>
                <p14:cNvContentPartPr/>
                <p14:nvPr/>
              </p14:nvContentPartPr>
              <p14:xfrm>
                <a:off x="526328" y="385192"/>
                <a:ext cx="47160" cy="254880"/>
              </p14:xfrm>
            </p:contentPart>
          </mc:Choice>
          <mc:Fallback xmlns="">
            <p:pic>
              <p:nvPicPr>
                <p:cNvPr id="125" name="Ink 124">
                  <a:extLst>
                    <a:ext uri="{FF2B5EF4-FFF2-40B4-BE49-F238E27FC236}">
                      <a16:creationId xmlns:a16="http://schemas.microsoft.com/office/drawing/2014/main" id="{D791A911-74FF-4EB8-845A-0083DEF55D54}"/>
                    </a:ext>
                  </a:extLst>
                </p:cNvPr>
                <p:cNvPicPr/>
                <p:nvPr/>
              </p:nvPicPr>
              <p:blipFill>
                <a:blip r:embed="rId208"/>
                <a:stretch>
                  <a:fillRect/>
                </a:stretch>
              </p:blipFill>
              <p:spPr>
                <a:xfrm>
                  <a:off x="517328" y="376552"/>
                  <a:ext cx="6480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26" name="Ink 125">
                  <a:extLst>
                    <a:ext uri="{FF2B5EF4-FFF2-40B4-BE49-F238E27FC236}">
                      <a16:creationId xmlns:a16="http://schemas.microsoft.com/office/drawing/2014/main" id="{3DCC317E-E33B-4928-AC33-25D17A9A1EDD}"/>
                    </a:ext>
                  </a:extLst>
                </p14:cNvPr>
                <p14:cNvContentPartPr/>
                <p14:nvPr/>
              </p14:nvContentPartPr>
              <p14:xfrm>
                <a:off x="690128" y="451792"/>
                <a:ext cx="104040" cy="17640"/>
              </p14:xfrm>
            </p:contentPart>
          </mc:Choice>
          <mc:Fallback xmlns="">
            <p:pic>
              <p:nvPicPr>
                <p:cNvPr id="126" name="Ink 125">
                  <a:extLst>
                    <a:ext uri="{FF2B5EF4-FFF2-40B4-BE49-F238E27FC236}">
                      <a16:creationId xmlns:a16="http://schemas.microsoft.com/office/drawing/2014/main" id="{3DCC317E-E33B-4928-AC33-25D17A9A1EDD}"/>
                    </a:ext>
                  </a:extLst>
                </p:cNvPr>
                <p:cNvPicPr/>
                <p:nvPr/>
              </p:nvPicPr>
              <p:blipFill>
                <a:blip r:embed="rId210"/>
                <a:stretch>
                  <a:fillRect/>
                </a:stretch>
              </p:blipFill>
              <p:spPr>
                <a:xfrm>
                  <a:off x="681128" y="443152"/>
                  <a:ext cx="12168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27" name="Ink 126">
                  <a:extLst>
                    <a:ext uri="{FF2B5EF4-FFF2-40B4-BE49-F238E27FC236}">
                      <a16:creationId xmlns:a16="http://schemas.microsoft.com/office/drawing/2014/main" id="{E3E3B6D4-A5E8-4513-9B2C-7011449D461C}"/>
                    </a:ext>
                  </a:extLst>
                </p14:cNvPr>
                <p14:cNvContentPartPr/>
                <p14:nvPr/>
              </p14:nvContentPartPr>
              <p14:xfrm>
                <a:off x="670328" y="520192"/>
                <a:ext cx="146880" cy="28440"/>
              </p14:xfrm>
            </p:contentPart>
          </mc:Choice>
          <mc:Fallback xmlns="">
            <p:pic>
              <p:nvPicPr>
                <p:cNvPr id="127" name="Ink 126">
                  <a:extLst>
                    <a:ext uri="{FF2B5EF4-FFF2-40B4-BE49-F238E27FC236}">
                      <a16:creationId xmlns:a16="http://schemas.microsoft.com/office/drawing/2014/main" id="{E3E3B6D4-A5E8-4513-9B2C-7011449D461C}"/>
                    </a:ext>
                  </a:extLst>
                </p:cNvPr>
                <p:cNvPicPr/>
                <p:nvPr/>
              </p:nvPicPr>
              <p:blipFill>
                <a:blip r:embed="rId212"/>
                <a:stretch>
                  <a:fillRect/>
                </a:stretch>
              </p:blipFill>
              <p:spPr>
                <a:xfrm>
                  <a:off x="661328" y="511192"/>
                  <a:ext cx="164520" cy="46080"/>
                </a:xfrm>
                <a:prstGeom prst="rect">
                  <a:avLst/>
                </a:prstGeom>
              </p:spPr>
            </p:pic>
          </mc:Fallback>
        </mc:AlternateContent>
      </p:grpSp>
      <p:grpSp>
        <p:nvGrpSpPr>
          <p:cNvPr id="134" name="Group 133">
            <a:extLst>
              <a:ext uri="{FF2B5EF4-FFF2-40B4-BE49-F238E27FC236}">
                <a16:creationId xmlns:a16="http://schemas.microsoft.com/office/drawing/2014/main" id="{AE41AE23-4AD6-478B-8866-7A8649E9F9B3}"/>
              </a:ext>
            </a:extLst>
          </p:cNvPr>
          <p:cNvGrpSpPr/>
          <p:nvPr/>
        </p:nvGrpSpPr>
        <p:grpSpPr>
          <a:xfrm>
            <a:off x="1071008" y="290872"/>
            <a:ext cx="518400" cy="432360"/>
            <a:chOff x="1071008" y="290872"/>
            <a:chExt cx="518400" cy="432360"/>
          </a:xfrm>
        </p:grpSpPr>
        <mc:AlternateContent xmlns:mc="http://schemas.openxmlformats.org/markup-compatibility/2006" xmlns:p14="http://schemas.microsoft.com/office/powerpoint/2010/main">
          <mc:Choice Requires="p14">
            <p:contentPart p14:bwMode="auto" r:id="rId213">
              <p14:nvContentPartPr>
                <p14:cNvPr id="129" name="Ink 128">
                  <a:extLst>
                    <a:ext uri="{FF2B5EF4-FFF2-40B4-BE49-F238E27FC236}">
                      <a16:creationId xmlns:a16="http://schemas.microsoft.com/office/drawing/2014/main" id="{0B53E260-D00F-4F99-8C19-C4401BA69AB5}"/>
                    </a:ext>
                  </a:extLst>
                </p14:cNvPr>
                <p14:cNvContentPartPr/>
                <p14:nvPr/>
              </p14:nvContentPartPr>
              <p14:xfrm>
                <a:off x="1174328" y="290872"/>
                <a:ext cx="34560" cy="156240"/>
              </p14:xfrm>
            </p:contentPart>
          </mc:Choice>
          <mc:Fallback xmlns="">
            <p:pic>
              <p:nvPicPr>
                <p:cNvPr id="129" name="Ink 128">
                  <a:extLst>
                    <a:ext uri="{FF2B5EF4-FFF2-40B4-BE49-F238E27FC236}">
                      <a16:creationId xmlns:a16="http://schemas.microsoft.com/office/drawing/2014/main" id="{0B53E260-D00F-4F99-8C19-C4401BA69AB5}"/>
                    </a:ext>
                  </a:extLst>
                </p:cNvPr>
                <p:cNvPicPr/>
                <p:nvPr/>
              </p:nvPicPr>
              <p:blipFill>
                <a:blip r:embed="rId214"/>
                <a:stretch>
                  <a:fillRect/>
                </a:stretch>
              </p:blipFill>
              <p:spPr>
                <a:xfrm>
                  <a:off x="1165688" y="281872"/>
                  <a:ext cx="5220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30" name="Ink 129">
                  <a:extLst>
                    <a:ext uri="{FF2B5EF4-FFF2-40B4-BE49-F238E27FC236}">
                      <a16:creationId xmlns:a16="http://schemas.microsoft.com/office/drawing/2014/main" id="{6C26D2A3-0CDB-4D98-810C-D0DB46CDC07D}"/>
                    </a:ext>
                  </a:extLst>
                </p14:cNvPr>
                <p14:cNvContentPartPr/>
                <p14:nvPr/>
              </p14:nvContentPartPr>
              <p14:xfrm>
                <a:off x="1071008" y="479872"/>
                <a:ext cx="281160" cy="32400"/>
              </p14:xfrm>
            </p:contentPart>
          </mc:Choice>
          <mc:Fallback xmlns="">
            <p:pic>
              <p:nvPicPr>
                <p:cNvPr id="130" name="Ink 129">
                  <a:extLst>
                    <a:ext uri="{FF2B5EF4-FFF2-40B4-BE49-F238E27FC236}">
                      <a16:creationId xmlns:a16="http://schemas.microsoft.com/office/drawing/2014/main" id="{6C26D2A3-0CDB-4D98-810C-D0DB46CDC07D}"/>
                    </a:ext>
                  </a:extLst>
                </p:cNvPr>
                <p:cNvPicPr/>
                <p:nvPr/>
              </p:nvPicPr>
              <p:blipFill>
                <a:blip r:embed="rId216"/>
                <a:stretch>
                  <a:fillRect/>
                </a:stretch>
              </p:blipFill>
              <p:spPr>
                <a:xfrm>
                  <a:off x="1062008" y="470872"/>
                  <a:ext cx="29880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31" name="Ink 130">
                  <a:extLst>
                    <a:ext uri="{FF2B5EF4-FFF2-40B4-BE49-F238E27FC236}">
                      <a16:creationId xmlns:a16="http://schemas.microsoft.com/office/drawing/2014/main" id="{CC8F887D-1730-4BEC-972E-39CB8FC9309A}"/>
                    </a:ext>
                  </a:extLst>
                </p14:cNvPr>
                <p14:cNvContentPartPr/>
                <p14:nvPr/>
              </p14:nvContentPartPr>
              <p14:xfrm>
                <a:off x="1163168" y="557632"/>
                <a:ext cx="78480" cy="165600"/>
              </p14:xfrm>
            </p:contentPart>
          </mc:Choice>
          <mc:Fallback xmlns="">
            <p:pic>
              <p:nvPicPr>
                <p:cNvPr id="131" name="Ink 130">
                  <a:extLst>
                    <a:ext uri="{FF2B5EF4-FFF2-40B4-BE49-F238E27FC236}">
                      <a16:creationId xmlns:a16="http://schemas.microsoft.com/office/drawing/2014/main" id="{CC8F887D-1730-4BEC-972E-39CB8FC9309A}"/>
                    </a:ext>
                  </a:extLst>
                </p:cNvPr>
                <p:cNvPicPr/>
                <p:nvPr/>
              </p:nvPicPr>
              <p:blipFill>
                <a:blip r:embed="rId218"/>
                <a:stretch>
                  <a:fillRect/>
                </a:stretch>
              </p:blipFill>
              <p:spPr>
                <a:xfrm>
                  <a:off x="1154528" y="548992"/>
                  <a:ext cx="9612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2" name="Ink 131">
                  <a:extLst>
                    <a:ext uri="{FF2B5EF4-FFF2-40B4-BE49-F238E27FC236}">
                      <a16:creationId xmlns:a16="http://schemas.microsoft.com/office/drawing/2014/main" id="{A6D11F54-6AAD-45CF-A769-107BF405719C}"/>
                    </a:ext>
                  </a:extLst>
                </p14:cNvPr>
                <p14:cNvContentPartPr/>
                <p14:nvPr/>
              </p14:nvContentPartPr>
              <p14:xfrm>
                <a:off x="1432808" y="442072"/>
                <a:ext cx="156600" cy="10440"/>
              </p14:xfrm>
            </p:contentPart>
          </mc:Choice>
          <mc:Fallback xmlns="">
            <p:pic>
              <p:nvPicPr>
                <p:cNvPr id="132" name="Ink 131">
                  <a:extLst>
                    <a:ext uri="{FF2B5EF4-FFF2-40B4-BE49-F238E27FC236}">
                      <a16:creationId xmlns:a16="http://schemas.microsoft.com/office/drawing/2014/main" id="{A6D11F54-6AAD-45CF-A769-107BF405719C}"/>
                    </a:ext>
                  </a:extLst>
                </p:cNvPr>
                <p:cNvPicPr/>
                <p:nvPr/>
              </p:nvPicPr>
              <p:blipFill>
                <a:blip r:embed="rId220"/>
                <a:stretch>
                  <a:fillRect/>
                </a:stretch>
              </p:blipFill>
              <p:spPr>
                <a:xfrm>
                  <a:off x="1423808" y="433432"/>
                  <a:ext cx="174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33" name="Ink 132">
                  <a:extLst>
                    <a:ext uri="{FF2B5EF4-FFF2-40B4-BE49-F238E27FC236}">
                      <a16:creationId xmlns:a16="http://schemas.microsoft.com/office/drawing/2014/main" id="{BD12AB57-2F22-480E-BA77-6E4C96C6FF26}"/>
                    </a:ext>
                  </a:extLst>
                </p14:cNvPr>
                <p14:cNvContentPartPr/>
                <p14:nvPr/>
              </p14:nvContentPartPr>
              <p14:xfrm>
                <a:off x="1515248" y="403912"/>
                <a:ext cx="19800" cy="158040"/>
              </p14:xfrm>
            </p:contentPart>
          </mc:Choice>
          <mc:Fallback xmlns="">
            <p:pic>
              <p:nvPicPr>
                <p:cNvPr id="133" name="Ink 132">
                  <a:extLst>
                    <a:ext uri="{FF2B5EF4-FFF2-40B4-BE49-F238E27FC236}">
                      <a16:creationId xmlns:a16="http://schemas.microsoft.com/office/drawing/2014/main" id="{BD12AB57-2F22-480E-BA77-6E4C96C6FF26}"/>
                    </a:ext>
                  </a:extLst>
                </p:cNvPr>
                <p:cNvPicPr/>
                <p:nvPr/>
              </p:nvPicPr>
              <p:blipFill>
                <a:blip r:embed="rId222"/>
                <a:stretch>
                  <a:fillRect/>
                </a:stretch>
              </p:blipFill>
              <p:spPr>
                <a:xfrm>
                  <a:off x="1506608" y="394912"/>
                  <a:ext cx="37440" cy="175680"/>
                </a:xfrm>
                <a:prstGeom prst="rect">
                  <a:avLst/>
                </a:prstGeom>
              </p:spPr>
            </p:pic>
          </mc:Fallback>
        </mc:AlternateContent>
      </p:grpSp>
      <p:grpSp>
        <p:nvGrpSpPr>
          <p:cNvPr id="169" name="Group 168">
            <a:extLst>
              <a:ext uri="{FF2B5EF4-FFF2-40B4-BE49-F238E27FC236}">
                <a16:creationId xmlns:a16="http://schemas.microsoft.com/office/drawing/2014/main" id="{5781E776-0BFC-4269-A693-240E9FD21E04}"/>
              </a:ext>
            </a:extLst>
          </p:cNvPr>
          <p:cNvGrpSpPr/>
          <p:nvPr/>
        </p:nvGrpSpPr>
        <p:grpSpPr>
          <a:xfrm>
            <a:off x="1803968" y="181072"/>
            <a:ext cx="3985200" cy="661680"/>
            <a:chOff x="1803968" y="181072"/>
            <a:chExt cx="3985200" cy="661680"/>
          </a:xfrm>
        </p:grpSpPr>
        <mc:AlternateContent xmlns:mc="http://schemas.openxmlformats.org/markup-compatibility/2006" xmlns:p14="http://schemas.microsoft.com/office/powerpoint/2010/main">
          <mc:Choice Requires="p14">
            <p:contentPart p14:bwMode="auto" r:id="rId223">
              <p14:nvContentPartPr>
                <p14:cNvPr id="135" name="Ink 134">
                  <a:extLst>
                    <a:ext uri="{FF2B5EF4-FFF2-40B4-BE49-F238E27FC236}">
                      <a16:creationId xmlns:a16="http://schemas.microsoft.com/office/drawing/2014/main" id="{DAE185C6-59AD-4801-BF55-9E8EF6B45708}"/>
                    </a:ext>
                  </a:extLst>
                </p14:cNvPr>
                <p14:cNvContentPartPr/>
                <p14:nvPr/>
              </p14:nvContentPartPr>
              <p14:xfrm>
                <a:off x="1858328" y="266752"/>
                <a:ext cx="110880" cy="227520"/>
              </p14:xfrm>
            </p:contentPart>
          </mc:Choice>
          <mc:Fallback xmlns="">
            <p:pic>
              <p:nvPicPr>
                <p:cNvPr id="135" name="Ink 134">
                  <a:extLst>
                    <a:ext uri="{FF2B5EF4-FFF2-40B4-BE49-F238E27FC236}">
                      <a16:creationId xmlns:a16="http://schemas.microsoft.com/office/drawing/2014/main" id="{DAE185C6-59AD-4801-BF55-9E8EF6B45708}"/>
                    </a:ext>
                  </a:extLst>
                </p:cNvPr>
                <p:cNvPicPr/>
                <p:nvPr/>
              </p:nvPicPr>
              <p:blipFill>
                <a:blip r:embed="rId224"/>
                <a:stretch>
                  <a:fillRect/>
                </a:stretch>
              </p:blipFill>
              <p:spPr>
                <a:xfrm>
                  <a:off x="1849688" y="257752"/>
                  <a:ext cx="12852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6" name="Ink 135">
                  <a:extLst>
                    <a:ext uri="{FF2B5EF4-FFF2-40B4-BE49-F238E27FC236}">
                      <a16:creationId xmlns:a16="http://schemas.microsoft.com/office/drawing/2014/main" id="{59925B1B-9D16-40A1-91BE-289C91A68769}"/>
                    </a:ext>
                  </a:extLst>
                </p14:cNvPr>
                <p14:cNvContentPartPr/>
                <p14:nvPr/>
              </p14:nvContentPartPr>
              <p14:xfrm>
                <a:off x="1803968" y="491752"/>
                <a:ext cx="354960" cy="47520"/>
              </p14:xfrm>
            </p:contentPart>
          </mc:Choice>
          <mc:Fallback xmlns="">
            <p:pic>
              <p:nvPicPr>
                <p:cNvPr id="136" name="Ink 135">
                  <a:extLst>
                    <a:ext uri="{FF2B5EF4-FFF2-40B4-BE49-F238E27FC236}">
                      <a16:creationId xmlns:a16="http://schemas.microsoft.com/office/drawing/2014/main" id="{59925B1B-9D16-40A1-91BE-289C91A68769}"/>
                    </a:ext>
                  </a:extLst>
                </p:cNvPr>
                <p:cNvPicPr/>
                <p:nvPr/>
              </p:nvPicPr>
              <p:blipFill>
                <a:blip r:embed="rId226"/>
                <a:stretch>
                  <a:fillRect/>
                </a:stretch>
              </p:blipFill>
              <p:spPr>
                <a:xfrm>
                  <a:off x="1794968" y="483112"/>
                  <a:ext cx="37260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7" name="Ink 136">
                  <a:extLst>
                    <a:ext uri="{FF2B5EF4-FFF2-40B4-BE49-F238E27FC236}">
                      <a16:creationId xmlns:a16="http://schemas.microsoft.com/office/drawing/2014/main" id="{1EF81CDF-5634-47B1-BC92-2BF7961D0D67}"/>
                    </a:ext>
                  </a:extLst>
                </p14:cNvPr>
                <p14:cNvContentPartPr/>
                <p14:nvPr/>
              </p14:nvContentPartPr>
              <p14:xfrm>
                <a:off x="1943288" y="617392"/>
                <a:ext cx="37440" cy="124200"/>
              </p14:xfrm>
            </p:contentPart>
          </mc:Choice>
          <mc:Fallback xmlns="">
            <p:pic>
              <p:nvPicPr>
                <p:cNvPr id="137" name="Ink 136">
                  <a:extLst>
                    <a:ext uri="{FF2B5EF4-FFF2-40B4-BE49-F238E27FC236}">
                      <a16:creationId xmlns:a16="http://schemas.microsoft.com/office/drawing/2014/main" id="{1EF81CDF-5634-47B1-BC92-2BF7961D0D67}"/>
                    </a:ext>
                  </a:extLst>
                </p:cNvPr>
                <p:cNvPicPr/>
                <p:nvPr/>
              </p:nvPicPr>
              <p:blipFill>
                <a:blip r:embed="rId228"/>
                <a:stretch>
                  <a:fillRect/>
                </a:stretch>
              </p:blipFill>
              <p:spPr>
                <a:xfrm>
                  <a:off x="1934648" y="608752"/>
                  <a:ext cx="550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8" name="Ink 137">
                  <a:extLst>
                    <a:ext uri="{FF2B5EF4-FFF2-40B4-BE49-F238E27FC236}">
                      <a16:creationId xmlns:a16="http://schemas.microsoft.com/office/drawing/2014/main" id="{80A07587-8288-4F4C-BE73-1D4792828EA9}"/>
                    </a:ext>
                  </a:extLst>
                </p14:cNvPr>
                <p14:cNvContentPartPr/>
                <p14:nvPr/>
              </p14:nvContentPartPr>
              <p14:xfrm>
                <a:off x="1993688" y="596152"/>
                <a:ext cx="27720" cy="135360"/>
              </p14:xfrm>
            </p:contentPart>
          </mc:Choice>
          <mc:Fallback xmlns="">
            <p:pic>
              <p:nvPicPr>
                <p:cNvPr id="138" name="Ink 137">
                  <a:extLst>
                    <a:ext uri="{FF2B5EF4-FFF2-40B4-BE49-F238E27FC236}">
                      <a16:creationId xmlns:a16="http://schemas.microsoft.com/office/drawing/2014/main" id="{80A07587-8288-4F4C-BE73-1D4792828EA9}"/>
                    </a:ext>
                  </a:extLst>
                </p:cNvPr>
                <p:cNvPicPr/>
                <p:nvPr/>
              </p:nvPicPr>
              <p:blipFill>
                <a:blip r:embed="rId230"/>
                <a:stretch>
                  <a:fillRect/>
                </a:stretch>
              </p:blipFill>
              <p:spPr>
                <a:xfrm>
                  <a:off x="1985048" y="587152"/>
                  <a:ext cx="453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9" name="Ink 138">
                  <a:extLst>
                    <a:ext uri="{FF2B5EF4-FFF2-40B4-BE49-F238E27FC236}">
                      <a16:creationId xmlns:a16="http://schemas.microsoft.com/office/drawing/2014/main" id="{6F3969A9-8505-47D8-849A-52F9D7772446}"/>
                    </a:ext>
                  </a:extLst>
                </p14:cNvPr>
                <p14:cNvContentPartPr/>
                <p14:nvPr/>
              </p14:nvContentPartPr>
              <p14:xfrm>
                <a:off x="1925288" y="574192"/>
                <a:ext cx="116280" cy="57960"/>
              </p14:xfrm>
            </p:contentPart>
          </mc:Choice>
          <mc:Fallback xmlns="">
            <p:pic>
              <p:nvPicPr>
                <p:cNvPr id="139" name="Ink 138">
                  <a:extLst>
                    <a:ext uri="{FF2B5EF4-FFF2-40B4-BE49-F238E27FC236}">
                      <a16:creationId xmlns:a16="http://schemas.microsoft.com/office/drawing/2014/main" id="{6F3969A9-8505-47D8-849A-52F9D7772446}"/>
                    </a:ext>
                  </a:extLst>
                </p:cNvPr>
                <p:cNvPicPr/>
                <p:nvPr/>
              </p:nvPicPr>
              <p:blipFill>
                <a:blip r:embed="rId232"/>
                <a:stretch>
                  <a:fillRect/>
                </a:stretch>
              </p:blipFill>
              <p:spPr>
                <a:xfrm>
                  <a:off x="1916648" y="565192"/>
                  <a:ext cx="1339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0" name="Ink 139">
                  <a:extLst>
                    <a:ext uri="{FF2B5EF4-FFF2-40B4-BE49-F238E27FC236}">
                      <a16:creationId xmlns:a16="http://schemas.microsoft.com/office/drawing/2014/main" id="{1B28C9E5-3FAD-4C06-A60E-83D43C7210FE}"/>
                    </a:ext>
                  </a:extLst>
                </p14:cNvPr>
                <p14:cNvContentPartPr/>
                <p14:nvPr/>
              </p14:nvContentPartPr>
              <p14:xfrm>
                <a:off x="2208608" y="223912"/>
                <a:ext cx="274320" cy="618840"/>
              </p14:xfrm>
            </p:contentPart>
          </mc:Choice>
          <mc:Fallback xmlns="">
            <p:pic>
              <p:nvPicPr>
                <p:cNvPr id="140" name="Ink 139">
                  <a:extLst>
                    <a:ext uri="{FF2B5EF4-FFF2-40B4-BE49-F238E27FC236}">
                      <a16:creationId xmlns:a16="http://schemas.microsoft.com/office/drawing/2014/main" id="{1B28C9E5-3FAD-4C06-A60E-83D43C7210FE}"/>
                    </a:ext>
                  </a:extLst>
                </p:cNvPr>
                <p:cNvPicPr/>
                <p:nvPr/>
              </p:nvPicPr>
              <p:blipFill>
                <a:blip r:embed="rId234"/>
                <a:stretch>
                  <a:fillRect/>
                </a:stretch>
              </p:blipFill>
              <p:spPr>
                <a:xfrm>
                  <a:off x="2199968" y="214912"/>
                  <a:ext cx="291960" cy="63648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1" name="Ink 140">
                  <a:extLst>
                    <a:ext uri="{FF2B5EF4-FFF2-40B4-BE49-F238E27FC236}">
                      <a16:creationId xmlns:a16="http://schemas.microsoft.com/office/drawing/2014/main" id="{5B235A9F-F85F-42D6-93B7-79AFF6988359}"/>
                    </a:ext>
                  </a:extLst>
                </p14:cNvPr>
                <p14:cNvContentPartPr/>
                <p14:nvPr/>
              </p14:nvContentPartPr>
              <p14:xfrm>
                <a:off x="2381408" y="393832"/>
                <a:ext cx="98640" cy="159480"/>
              </p14:xfrm>
            </p:contentPart>
          </mc:Choice>
          <mc:Fallback xmlns="">
            <p:pic>
              <p:nvPicPr>
                <p:cNvPr id="141" name="Ink 140">
                  <a:extLst>
                    <a:ext uri="{FF2B5EF4-FFF2-40B4-BE49-F238E27FC236}">
                      <a16:creationId xmlns:a16="http://schemas.microsoft.com/office/drawing/2014/main" id="{5B235A9F-F85F-42D6-93B7-79AFF6988359}"/>
                    </a:ext>
                  </a:extLst>
                </p:cNvPr>
                <p:cNvPicPr/>
                <p:nvPr/>
              </p:nvPicPr>
              <p:blipFill>
                <a:blip r:embed="rId236"/>
                <a:stretch>
                  <a:fillRect/>
                </a:stretch>
              </p:blipFill>
              <p:spPr>
                <a:xfrm>
                  <a:off x="2372768" y="384832"/>
                  <a:ext cx="11628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2" name="Ink 141">
                  <a:extLst>
                    <a:ext uri="{FF2B5EF4-FFF2-40B4-BE49-F238E27FC236}">
                      <a16:creationId xmlns:a16="http://schemas.microsoft.com/office/drawing/2014/main" id="{65FDDE13-7471-499E-AA77-2AFFFD2A48D0}"/>
                    </a:ext>
                  </a:extLst>
                </p14:cNvPr>
                <p14:cNvContentPartPr/>
                <p14:nvPr/>
              </p14:nvContentPartPr>
              <p14:xfrm>
                <a:off x="2507048" y="452152"/>
                <a:ext cx="57240" cy="94320"/>
              </p14:xfrm>
            </p:contentPart>
          </mc:Choice>
          <mc:Fallback xmlns="">
            <p:pic>
              <p:nvPicPr>
                <p:cNvPr id="142" name="Ink 141">
                  <a:extLst>
                    <a:ext uri="{FF2B5EF4-FFF2-40B4-BE49-F238E27FC236}">
                      <a16:creationId xmlns:a16="http://schemas.microsoft.com/office/drawing/2014/main" id="{65FDDE13-7471-499E-AA77-2AFFFD2A48D0}"/>
                    </a:ext>
                  </a:extLst>
                </p:cNvPr>
                <p:cNvPicPr/>
                <p:nvPr/>
              </p:nvPicPr>
              <p:blipFill>
                <a:blip r:embed="rId238"/>
                <a:stretch>
                  <a:fillRect/>
                </a:stretch>
              </p:blipFill>
              <p:spPr>
                <a:xfrm>
                  <a:off x="2498048" y="443152"/>
                  <a:ext cx="748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43" name="Ink 142">
                  <a:extLst>
                    <a:ext uri="{FF2B5EF4-FFF2-40B4-BE49-F238E27FC236}">
                      <a16:creationId xmlns:a16="http://schemas.microsoft.com/office/drawing/2014/main" id="{920FC702-A1C0-48FC-99CE-C9496C52AD9F}"/>
                    </a:ext>
                  </a:extLst>
                </p14:cNvPr>
                <p14:cNvContentPartPr/>
                <p14:nvPr/>
              </p14:nvContentPartPr>
              <p14:xfrm>
                <a:off x="2604608" y="414712"/>
                <a:ext cx="68400" cy="138960"/>
              </p14:xfrm>
            </p:contentPart>
          </mc:Choice>
          <mc:Fallback xmlns="">
            <p:pic>
              <p:nvPicPr>
                <p:cNvPr id="143" name="Ink 142">
                  <a:extLst>
                    <a:ext uri="{FF2B5EF4-FFF2-40B4-BE49-F238E27FC236}">
                      <a16:creationId xmlns:a16="http://schemas.microsoft.com/office/drawing/2014/main" id="{920FC702-A1C0-48FC-99CE-C9496C52AD9F}"/>
                    </a:ext>
                  </a:extLst>
                </p:cNvPr>
                <p:cNvPicPr/>
                <p:nvPr/>
              </p:nvPicPr>
              <p:blipFill>
                <a:blip r:embed="rId240"/>
                <a:stretch>
                  <a:fillRect/>
                </a:stretch>
              </p:blipFill>
              <p:spPr>
                <a:xfrm>
                  <a:off x="2595608" y="405712"/>
                  <a:ext cx="860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45" name="Ink 144">
                  <a:extLst>
                    <a:ext uri="{FF2B5EF4-FFF2-40B4-BE49-F238E27FC236}">
                      <a16:creationId xmlns:a16="http://schemas.microsoft.com/office/drawing/2014/main" id="{7CF5D49F-51F0-4D5A-A926-7352B38CC012}"/>
                    </a:ext>
                  </a:extLst>
                </p14:cNvPr>
                <p14:cNvContentPartPr/>
                <p14:nvPr/>
              </p14:nvContentPartPr>
              <p14:xfrm>
                <a:off x="2786408" y="355672"/>
                <a:ext cx="82080" cy="234000"/>
              </p14:xfrm>
            </p:contentPart>
          </mc:Choice>
          <mc:Fallback xmlns="">
            <p:pic>
              <p:nvPicPr>
                <p:cNvPr id="145" name="Ink 144">
                  <a:extLst>
                    <a:ext uri="{FF2B5EF4-FFF2-40B4-BE49-F238E27FC236}">
                      <a16:creationId xmlns:a16="http://schemas.microsoft.com/office/drawing/2014/main" id="{7CF5D49F-51F0-4D5A-A926-7352B38CC012}"/>
                    </a:ext>
                  </a:extLst>
                </p:cNvPr>
                <p:cNvPicPr/>
                <p:nvPr/>
              </p:nvPicPr>
              <p:blipFill>
                <a:blip r:embed="rId242"/>
                <a:stretch>
                  <a:fillRect/>
                </a:stretch>
              </p:blipFill>
              <p:spPr>
                <a:xfrm>
                  <a:off x="2777408" y="346672"/>
                  <a:ext cx="9972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6" name="Ink 145">
                  <a:extLst>
                    <a:ext uri="{FF2B5EF4-FFF2-40B4-BE49-F238E27FC236}">
                      <a16:creationId xmlns:a16="http://schemas.microsoft.com/office/drawing/2014/main" id="{6C01E479-B77C-489E-A709-D0D3F992AE00}"/>
                    </a:ext>
                  </a:extLst>
                </p14:cNvPr>
                <p14:cNvContentPartPr/>
                <p14:nvPr/>
              </p14:nvContentPartPr>
              <p14:xfrm>
                <a:off x="2885048" y="392392"/>
                <a:ext cx="141120" cy="134280"/>
              </p14:xfrm>
            </p:contentPart>
          </mc:Choice>
          <mc:Fallback xmlns="">
            <p:pic>
              <p:nvPicPr>
                <p:cNvPr id="146" name="Ink 145">
                  <a:extLst>
                    <a:ext uri="{FF2B5EF4-FFF2-40B4-BE49-F238E27FC236}">
                      <a16:creationId xmlns:a16="http://schemas.microsoft.com/office/drawing/2014/main" id="{6C01E479-B77C-489E-A709-D0D3F992AE00}"/>
                    </a:ext>
                  </a:extLst>
                </p:cNvPr>
                <p:cNvPicPr/>
                <p:nvPr/>
              </p:nvPicPr>
              <p:blipFill>
                <a:blip r:embed="rId244"/>
                <a:stretch>
                  <a:fillRect/>
                </a:stretch>
              </p:blipFill>
              <p:spPr>
                <a:xfrm>
                  <a:off x="2876408" y="383752"/>
                  <a:ext cx="1587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7" name="Ink 146">
                  <a:extLst>
                    <a:ext uri="{FF2B5EF4-FFF2-40B4-BE49-F238E27FC236}">
                      <a16:creationId xmlns:a16="http://schemas.microsoft.com/office/drawing/2014/main" id="{8D2A070F-9B70-477F-A4E9-929517922FB2}"/>
                    </a:ext>
                  </a:extLst>
                </p14:cNvPr>
                <p14:cNvContentPartPr/>
                <p14:nvPr/>
              </p14:nvContentPartPr>
              <p14:xfrm>
                <a:off x="3118688" y="335512"/>
                <a:ext cx="94320" cy="232200"/>
              </p14:xfrm>
            </p:contentPart>
          </mc:Choice>
          <mc:Fallback xmlns="">
            <p:pic>
              <p:nvPicPr>
                <p:cNvPr id="147" name="Ink 146">
                  <a:extLst>
                    <a:ext uri="{FF2B5EF4-FFF2-40B4-BE49-F238E27FC236}">
                      <a16:creationId xmlns:a16="http://schemas.microsoft.com/office/drawing/2014/main" id="{8D2A070F-9B70-477F-A4E9-929517922FB2}"/>
                    </a:ext>
                  </a:extLst>
                </p:cNvPr>
                <p:cNvPicPr/>
                <p:nvPr/>
              </p:nvPicPr>
              <p:blipFill>
                <a:blip r:embed="rId246"/>
                <a:stretch>
                  <a:fillRect/>
                </a:stretch>
              </p:blipFill>
              <p:spPr>
                <a:xfrm>
                  <a:off x="3109688" y="326872"/>
                  <a:ext cx="11196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48" name="Ink 147">
                  <a:extLst>
                    <a:ext uri="{FF2B5EF4-FFF2-40B4-BE49-F238E27FC236}">
                      <a16:creationId xmlns:a16="http://schemas.microsoft.com/office/drawing/2014/main" id="{A3418EDC-98C3-4524-9DD3-B34218A1EC3C}"/>
                    </a:ext>
                  </a:extLst>
                </p14:cNvPr>
                <p14:cNvContentPartPr/>
                <p14:nvPr/>
              </p14:nvContentPartPr>
              <p14:xfrm>
                <a:off x="3078008" y="408952"/>
                <a:ext cx="95760" cy="13680"/>
              </p14:xfrm>
            </p:contentPart>
          </mc:Choice>
          <mc:Fallback xmlns="">
            <p:pic>
              <p:nvPicPr>
                <p:cNvPr id="148" name="Ink 147">
                  <a:extLst>
                    <a:ext uri="{FF2B5EF4-FFF2-40B4-BE49-F238E27FC236}">
                      <a16:creationId xmlns:a16="http://schemas.microsoft.com/office/drawing/2014/main" id="{A3418EDC-98C3-4524-9DD3-B34218A1EC3C}"/>
                    </a:ext>
                  </a:extLst>
                </p:cNvPr>
                <p:cNvPicPr/>
                <p:nvPr/>
              </p:nvPicPr>
              <p:blipFill>
                <a:blip r:embed="rId248"/>
                <a:stretch>
                  <a:fillRect/>
                </a:stretch>
              </p:blipFill>
              <p:spPr>
                <a:xfrm>
                  <a:off x="3069368" y="399952"/>
                  <a:ext cx="11340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49" name="Ink 148">
                  <a:extLst>
                    <a:ext uri="{FF2B5EF4-FFF2-40B4-BE49-F238E27FC236}">
                      <a16:creationId xmlns:a16="http://schemas.microsoft.com/office/drawing/2014/main" id="{53FEBB2E-A33F-4269-B2B3-F859E301E88E}"/>
                    </a:ext>
                  </a:extLst>
                </p14:cNvPr>
                <p14:cNvContentPartPr/>
                <p14:nvPr/>
              </p14:nvContentPartPr>
              <p14:xfrm>
                <a:off x="3232088" y="302752"/>
                <a:ext cx="72360" cy="311040"/>
              </p14:xfrm>
            </p:contentPart>
          </mc:Choice>
          <mc:Fallback xmlns="">
            <p:pic>
              <p:nvPicPr>
                <p:cNvPr id="149" name="Ink 148">
                  <a:extLst>
                    <a:ext uri="{FF2B5EF4-FFF2-40B4-BE49-F238E27FC236}">
                      <a16:creationId xmlns:a16="http://schemas.microsoft.com/office/drawing/2014/main" id="{53FEBB2E-A33F-4269-B2B3-F859E301E88E}"/>
                    </a:ext>
                  </a:extLst>
                </p:cNvPr>
                <p:cNvPicPr/>
                <p:nvPr/>
              </p:nvPicPr>
              <p:blipFill>
                <a:blip r:embed="rId250"/>
                <a:stretch>
                  <a:fillRect/>
                </a:stretch>
              </p:blipFill>
              <p:spPr>
                <a:xfrm>
                  <a:off x="3223088" y="293752"/>
                  <a:ext cx="90000" cy="3286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1" name="Ink 150">
                  <a:extLst>
                    <a:ext uri="{FF2B5EF4-FFF2-40B4-BE49-F238E27FC236}">
                      <a16:creationId xmlns:a16="http://schemas.microsoft.com/office/drawing/2014/main" id="{52BF1BC6-0FF7-4606-A572-4F3C6035E8D6}"/>
                    </a:ext>
                  </a:extLst>
                </p14:cNvPr>
                <p14:cNvContentPartPr/>
                <p14:nvPr/>
              </p14:nvContentPartPr>
              <p14:xfrm>
                <a:off x="3448088" y="462232"/>
                <a:ext cx="147600" cy="24480"/>
              </p14:xfrm>
            </p:contentPart>
          </mc:Choice>
          <mc:Fallback xmlns="">
            <p:pic>
              <p:nvPicPr>
                <p:cNvPr id="151" name="Ink 150">
                  <a:extLst>
                    <a:ext uri="{FF2B5EF4-FFF2-40B4-BE49-F238E27FC236}">
                      <a16:creationId xmlns:a16="http://schemas.microsoft.com/office/drawing/2014/main" id="{52BF1BC6-0FF7-4606-A572-4F3C6035E8D6}"/>
                    </a:ext>
                  </a:extLst>
                </p:cNvPr>
                <p:cNvPicPr/>
                <p:nvPr/>
              </p:nvPicPr>
              <p:blipFill>
                <a:blip r:embed="rId252"/>
                <a:stretch>
                  <a:fillRect/>
                </a:stretch>
              </p:blipFill>
              <p:spPr>
                <a:xfrm>
                  <a:off x="3439088" y="453592"/>
                  <a:ext cx="1652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2" name="Ink 151">
                  <a:extLst>
                    <a:ext uri="{FF2B5EF4-FFF2-40B4-BE49-F238E27FC236}">
                      <a16:creationId xmlns:a16="http://schemas.microsoft.com/office/drawing/2014/main" id="{A88018FD-8905-42C2-A66C-5B49ACDEEE30}"/>
                    </a:ext>
                  </a:extLst>
                </p14:cNvPr>
                <p14:cNvContentPartPr/>
                <p14:nvPr/>
              </p14:nvContentPartPr>
              <p14:xfrm>
                <a:off x="3856688" y="297712"/>
                <a:ext cx="38880" cy="202680"/>
              </p14:xfrm>
            </p:contentPart>
          </mc:Choice>
          <mc:Fallback xmlns="">
            <p:pic>
              <p:nvPicPr>
                <p:cNvPr id="152" name="Ink 151">
                  <a:extLst>
                    <a:ext uri="{FF2B5EF4-FFF2-40B4-BE49-F238E27FC236}">
                      <a16:creationId xmlns:a16="http://schemas.microsoft.com/office/drawing/2014/main" id="{A88018FD-8905-42C2-A66C-5B49ACDEEE30}"/>
                    </a:ext>
                  </a:extLst>
                </p:cNvPr>
                <p:cNvPicPr/>
                <p:nvPr/>
              </p:nvPicPr>
              <p:blipFill>
                <a:blip r:embed="rId254"/>
                <a:stretch>
                  <a:fillRect/>
                </a:stretch>
              </p:blipFill>
              <p:spPr>
                <a:xfrm>
                  <a:off x="3848048" y="288712"/>
                  <a:ext cx="5652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3" name="Ink 152">
                  <a:extLst>
                    <a:ext uri="{FF2B5EF4-FFF2-40B4-BE49-F238E27FC236}">
                      <a16:creationId xmlns:a16="http://schemas.microsoft.com/office/drawing/2014/main" id="{ED34DBB8-9CD3-4CF5-8525-486907CF86E7}"/>
                    </a:ext>
                  </a:extLst>
                </p14:cNvPr>
                <p14:cNvContentPartPr/>
                <p14:nvPr/>
              </p14:nvContentPartPr>
              <p14:xfrm>
                <a:off x="3758768" y="492472"/>
                <a:ext cx="390600" cy="57960"/>
              </p14:xfrm>
            </p:contentPart>
          </mc:Choice>
          <mc:Fallback xmlns="">
            <p:pic>
              <p:nvPicPr>
                <p:cNvPr id="153" name="Ink 152">
                  <a:extLst>
                    <a:ext uri="{FF2B5EF4-FFF2-40B4-BE49-F238E27FC236}">
                      <a16:creationId xmlns:a16="http://schemas.microsoft.com/office/drawing/2014/main" id="{ED34DBB8-9CD3-4CF5-8525-486907CF86E7}"/>
                    </a:ext>
                  </a:extLst>
                </p:cNvPr>
                <p:cNvPicPr/>
                <p:nvPr/>
              </p:nvPicPr>
              <p:blipFill>
                <a:blip r:embed="rId256"/>
                <a:stretch>
                  <a:fillRect/>
                </a:stretch>
              </p:blipFill>
              <p:spPr>
                <a:xfrm>
                  <a:off x="3750128" y="483472"/>
                  <a:ext cx="4082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4" name="Ink 153">
                  <a:extLst>
                    <a:ext uri="{FF2B5EF4-FFF2-40B4-BE49-F238E27FC236}">
                      <a16:creationId xmlns:a16="http://schemas.microsoft.com/office/drawing/2014/main" id="{95227C63-3C9A-43AF-A7DE-CF775EC9312B}"/>
                    </a:ext>
                  </a:extLst>
                </p14:cNvPr>
                <p14:cNvContentPartPr/>
                <p14:nvPr/>
              </p14:nvContentPartPr>
              <p14:xfrm>
                <a:off x="3921848" y="583552"/>
                <a:ext cx="140400" cy="127440"/>
              </p14:xfrm>
            </p:contentPart>
          </mc:Choice>
          <mc:Fallback xmlns="">
            <p:pic>
              <p:nvPicPr>
                <p:cNvPr id="154" name="Ink 153">
                  <a:extLst>
                    <a:ext uri="{FF2B5EF4-FFF2-40B4-BE49-F238E27FC236}">
                      <a16:creationId xmlns:a16="http://schemas.microsoft.com/office/drawing/2014/main" id="{95227C63-3C9A-43AF-A7DE-CF775EC9312B}"/>
                    </a:ext>
                  </a:extLst>
                </p:cNvPr>
                <p:cNvPicPr/>
                <p:nvPr/>
              </p:nvPicPr>
              <p:blipFill>
                <a:blip r:embed="rId258"/>
                <a:stretch>
                  <a:fillRect/>
                </a:stretch>
              </p:blipFill>
              <p:spPr>
                <a:xfrm>
                  <a:off x="3913208" y="574912"/>
                  <a:ext cx="15804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6" name="Ink 155">
                  <a:extLst>
                    <a:ext uri="{FF2B5EF4-FFF2-40B4-BE49-F238E27FC236}">
                      <a16:creationId xmlns:a16="http://schemas.microsoft.com/office/drawing/2014/main" id="{F234FDA1-0BBA-43E9-A78E-E70FB32238DE}"/>
                    </a:ext>
                  </a:extLst>
                </p14:cNvPr>
                <p14:cNvContentPartPr/>
                <p14:nvPr/>
              </p14:nvContentPartPr>
              <p14:xfrm>
                <a:off x="4279328" y="366832"/>
                <a:ext cx="108000" cy="147960"/>
              </p14:xfrm>
            </p:contentPart>
          </mc:Choice>
          <mc:Fallback xmlns="">
            <p:pic>
              <p:nvPicPr>
                <p:cNvPr id="156" name="Ink 155">
                  <a:extLst>
                    <a:ext uri="{FF2B5EF4-FFF2-40B4-BE49-F238E27FC236}">
                      <a16:creationId xmlns:a16="http://schemas.microsoft.com/office/drawing/2014/main" id="{F234FDA1-0BBA-43E9-A78E-E70FB32238DE}"/>
                    </a:ext>
                  </a:extLst>
                </p:cNvPr>
                <p:cNvPicPr/>
                <p:nvPr/>
              </p:nvPicPr>
              <p:blipFill>
                <a:blip r:embed="rId260"/>
                <a:stretch>
                  <a:fillRect/>
                </a:stretch>
              </p:blipFill>
              <p:spPr>
                <a:xfrm>
                  <a:off x="4270688" y="357832"/>
                  <a:ext cx="12564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7" name="Ink 156">
                  <a:extLst>
                    <a:ext uri="{FF2B5EF4-FFF2-40B4-BE49-F238E27FC236}">
                      <a16:creationId xmlns:a16="http://schemas.microsoft.com/office/drawing/2014/main" id="{92E84D5E-B5D9-493C-B766-3C7F3296894A}"/>
                    </a:ext>
                  </a:extLst>
                </p14:cNvPr>
                <p14:cNvContentPartPr/>
                <p14:nvPr/>
              </p14:nvContentPartPr>
              <p14:xfrm>
                <a:off x="4420448" y="423352"/>
                <a:ext cx="67680" cy="91080"/>
              </p14:xfrm>
            </p:contentPart>
          </mc:Choice>
          <mc:Fallback xmlns="">
            <p:pic>
              <p:nvPicPr>
                <p:cNvPr id="157" name="Ink 156">
                  <a:extLst>
                    <a:ext uri="{FF2B5EF4-FFF2-40B4-BE49-F238E27FC236}">
                      <a16:creationId xmlns:a16="http://schemas.microsoft.com/office/drawing/2014/main" id="{92E84D5E-B5D9-493C-B766-3C7F3296894A}"/>
                    </a:ext>
                  </a:extLst>
                </p:cNvPr>
                <p:cNvPicPr/>
                <p:nvPr/>
              </p:nvPicPr>
              <p:blipFill>
                <a:blip r:embed="rId262"/>
                <a:stretch>
                  <a:fillRect/>
                </a:stretch>
              </p:blipFill>
              <p:spPr>
                <a:xfrm>
                  <a:off x="4411448" y="414352"/>
                  <a:ext cx="853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8" name="Ink 157">
                  <a:extLst>
                    <a:ext uri="{FF2B5EF4-FFF2-40B4-BE49-F238E27FC236}">
                      <a16:creationId xmlns:a16="http://schemas.microsoft.com/office/drawing/2014/main" id="{22191B7D-D3E8-43FA-8CD3-9B6B1F03F44C}"/>
                    </a:ext>
                  </a:extLst>
                </p14:cNvPr>
                <p14:cNvContentPartPr/>
                <p14:nvPr/>
              </p14:nvContentPartPr>
              <p14:xfrm>
                <a:off x="4555448" y="390952"/>
                <a:ext cx="77760" cy="149040"/>
              </p14:xfrm>
            </p:contentPart>
          </mc:Choice>
          <mc:Fallback xmlns="">
            <p:pic>
              <p:nvPicPr>
                <p:cNvPr id="158" name="Ink 157">
                  <a:extLst>
                    <a:ext uri="{FF2B5EF4-FFF2-40B4-BE49-F238E27FC236}">
                      <a16:creationId xmlns:a16="http://schemas.microsoft.com/office/drawing/2014/main" id="{22191B7D-D3E8-43FA-8CD3-9B6B1F03F44C}"/>
                    </a:ext>
                  </a:extLst>
                </p:cNvPr>
                <p:cNvPicPr/>
                <p:nvPr/>
              </p:nvPicPr>
              <p:blipFill>
                <a:blip r:embed="rId264"/>
                <a:stretch>
                  <a:fillRect/>
                </a:stretch>
              </p:blipFill>
              <p:spPr>
                <a:xfrm>
                  <a:off x="4546448" y="382312"/>
                  <a:ext cx="954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0" name="Ink 159">
                  <a:extLst>
                    <a:ext uri="{FF2B5EF4-FFF2-40B4-BE49-F238E27FC236}">
                      <a16:creationId xmlns:a16="http://schemas.microsoft.com/office/drawing/2014/main" id="{B59B94B0-0351-4E08-81C7-1EB82B315EC5}"/>
                    </a:ext>
                  </a:extLst>
                </p14:cNvPr>
                <p14:cNvContentPartPr/>
                <p14:nvPr/>
              </p14:nvContentPartPr>
              <p14:xfrm>
                <a:off x="4757408" y="326152"/>
                <a:ext cx="92880" cy="270360"/>
              </p14:xfrm>
            </p:contentPart>
          </mc:Choice>
          <mc:Fallback xmlns="">
            <p:pic>
              <p:nvPicPr>
                <p:cNvPr id="160" name="Ink 159">
                  <a:extLst>
                    <a:ext uri="{FF2B5EF4-FFF2-40B4-BE49-F238E27FC236}">
                      <a16:creationId xmlns:a16="http://schemas.microsoft.com/office/drawing/2014/main" id="{B59B94B0-0351-4E08-81C7-1EB82B315EC5}"/>
                    </a:ext>
                  </a:extLst>
                </p:cNvPr>
                <p:cNvPicPr/>
                <p:nvPr/>
              </p:nvPicPr>
              <p:blipFill>
                <a:blip r:embed="rId266"/>
                <a:stretch>
                  <a:fillRect/>
                </a:stretch>
              </p:blipFill>
              <p:spPr>
                <a:xfrm>
                  <a:off x="4748768" y="317512"/>
                  <a:ext cx="11052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2" name="Ink 161">
                  <a:extLst>
                    <a:ext uri="{FF2B5EF4-FFF2-40B4-BE49-F238E27FC236}">
                      <a16:creationId xmlns:a16="http://schemas.microsoft.com/office/drawing/2014/main" id="{C76D6155-C583-4A49-8514-A65C554395F6}"/>
                    </a:ext>
                  </a:extLst>
                </p14:cNvPr>
                <p14:cNvContentPartPr/>
                <p14:nvPr/>
              </p14:nvContentPartPr>
              <p14:xfrm>
                <a:off x="4896368" y="315352"/>
                <a:ext cx="137520" cy="183960"/>
              </p14:xfrm>
            </p:contentPart>
          </mc:Choice>
          <mc:Fallback xmlns="">
            <p:pic>
              <p:nvPicPr>
                <p:cNvPr id="162" name="Ink 161">
                  <a:extLst>
                    <a:ext uri="{FF2B5EF4-FFF2-40B4-BE49-F238E27FC236}">
                      <a16:creationId xmlns:a16="http://schemas.microsoft.com/office/drawing/2014/main" id="{C76D6155-C583-4A49-8514-A65C554395F6}"/>
                    </a:ext>
                  </a:extLst>
                </p:cNvPr>
                <p:cNvPicPr/>
                <p:nvPr/>
              </p:nvPicPr>
              <p:blipFill>
                <a:blip r:embed="rId268"/>
                <a:stretch>
                  <a:fillRect/>
                </a:stretch>
              </p:blipFill>
              <p:spPr>
                <a:xfrm>
                  <a:off x="4887728" y="306352"/>
                  <a:ext cx="1551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3" name="Ink 162">
                  <a:extLst>
                    <a:ext uri="{FF2B5EF4-FFF2-40B4-BE49-F238E27FC236}">
                      <a16:creationId xmlns:a16="http://schemas.microsoft.com/office/drawing/2014/main" id="{CAE841E9-4605-4711-9666-8F7559585FD6}"/>
                    </a:ext>
                  </a:extLst>
                </p14:cNvPr>
                <p14:cNvContentPartPr/>
                <p14:nvPr/>
              </p14:nvContentPartPr>
              <p14:xfrm>
                <a:off x="5046488" y="388432"/>
                <a:ext cx="166680" cy="107640"/>
              </p14:xfrm>
            </p:contentPart>
          </mc:Choice>
          <mc:Fallback xmlns="">
            <p:pic>
              <p:nvPicPr>
                <p:cNvPr id="163" name="Ink 162">
                  <a:extLst>
                    <a:ext uri="{FF2B5EF4-FFF2-40B4-BE49-F238E27FC236}">
                      <a16:creationId xmlns:a16="http://schemas.microsoft.com/office/drawing/2014/main" id="{CAE841E9-4605-4711-9666-8F7559585FD6}"/>
                    </a:ext>
                  </a:extLst>
                </p:cNvPr>
                <p:cNvPicPr/>
                <p:nvPr/>
              </p:nvPicPr>
              <p:blipFill>
                <a:blip r:embed="rId270"/>
                <a:stretch>
                  <a:fillRect/>
                </a:stretch>
              </p:blipFill>
              <p:spPr>
                <a:xfrm>
                  <a:off x="5037488" y="379792"/>
                  <a:ext cx="1843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4" name="Ink 163">
                  <a:extLst>
                    <a:ext uri="{FF2B5EF4-FFF2-40B4-BE49-F238E27FC236}">
                      <a16:creationId xmlns:a16="http://schemas.microsoft.com/office/drawing/2014/main" id="{E42688D4-C433-4FE7-B134-2406BCD3C6C3}"/>
                    </a:ext>
                  </a:extLst>
                </p14:cNvPr>
                <p14:cNvContentPartPr/>
                <p14:nvPr/>
              </p14:nvContentPartPr>
              <p14:xfrm>
                <a:off x="5333768" y="289432"/>
                <a:ext cx="75600" cy="217440"/>
              </p14:xfrm>
            </p:contentPart>
          </mc:Choice>
          <mc:Fallback xmlns="">
            <p:pic>
              <p:nvPicPr>
                <p:cNvPr id="164" name="Ink 163">
                  <a:extLst>
                    <a:ext uri="{FF2B5EF4-FFF2-40B4-BE49-F238E27FC236}">
                      <a16:creationId xmlns:a16="http://schemas.microsoft.com/office/drawing/2014/main" id="{E42688D4-C433-4FE7-B134-2406BCD3C6C3}"/>
                    </a:ext>
                  </a:extLst>
                </p:cNvPr>
                <p:cNvPicPr/>
                <p:nvPr/>
              </p:nvPicPr>
              <p:blipFill>
                <a:blip r:embed="rId272"/>
                <a:stretch>
                  <a:fillRect/>
                </a:stretch>
              </p:blipFill>
              <p:spPr>
                <a:xfrm>
                  <a:off x="5324768" y="280792"/>
                  <a:ext cx="9324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5" name="Ink 164">
                  <a:extLst>
                    <a:ext uri="{FF2B5EF4-FFF2-40B4-BE49-F238E27FC236}">
                      <a16:creationId xmlns:a16="http://schemas.microsoft.com/office/drawing/2014/main" id="{3244FAB2-ECA7-4366-A511-D53BE6E82E8B}"/>
                    </a:ext>
                  </a:extLst>
                </p14:cNvPr>
                <p14:cNvContentPartPr/>
                <p14:nvPr/>
              </p14:nvContentPartPr>
              <p14:xfrm>
                <a:off x="5280128" y="381952"/>
                <a:ext cx="126720" cy="14400"/>
              </p14:xfrm>
            </p:contentPart>
          </mc:Choice>
          <mc:Fallback xmlns="">
            <p:pic>
              <p:nvPicPr>
                <p:cNvPr id="165" name="Ink 164">
                  <a:extLst>
                    <a:ext uri="{FF2B5EF4-FFF2-40B4-BE49-F238E27FC236}">
                      <a16:creationId xmlns:a16="http://schemas.microsoft.com/office/drawing/2014/main" id="{3244FAB2-ECA7-4366-A511-D53BE6E82E8B}"/>
                    </a:ext>
                  </a:extLst>
                </p:cNvPr>
                <p:cNvPicPr/>
                <p:nvPr/>
              </p:nvPicPr>
              <p:blipFill>
                <a:blip r:embed="rId274"/>
                <a:stretch>
                  <a:fillRect/>
                </a:stretch>
              </p:blipFill>
              <p:spPr>
                <a:xfrm>
                  <a:off x="5271488" y="372952"/>
                  <a:ext cx="14436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6" name="Ink 165">
                  <a:extLst>
                    <a:ext uri="{FF2B5EF4-FFF2-40B4-BE49-F238E27FC236}">
                      <a16:creationId xmlns:a16="http://schemas.microsoft.com/office/drawing/2014/main" id="{08D61043-5EAF-4AB4-AFC1-B0ADFE1F2632}"/>
                    </a:ext>
                  </a:extLst>
                </p14:cNvPr>
                <p14:cNvContentPartPr/>
                <p14:nvPr/>
              </p14:nvContentPartPr>
              <p14:xfrm>
                <a:off x="5443928" y="275032"/>
                <a:ext cx="97560" cy="327600"/>
              </p14:xfrm>
            </p:contentPart>
          </mc:Choice>
          <mc:Fallback xmlns="">
            <p:pic>
              <p:nvPicPr>
                <p:cNvPr id="166" name="Ink 165">
                  <a:extLst>
                    <a:ext uri="{FF2B5EF4-FFF2-40B4-BE49-F238E27FC236}">
                      <a16:creationId xmlns:a16="http://schemas.microsoft.com/office/drawing/2014/main" id="{08D61043-5EAF-4AB4-AFC1-B0ADFE1F2632}"/>
                    </a:ext>
                  </a:extLst>
                </p:cNvPr>
                <p:cNvPicPr/>
                <p:nvPr/>
              </p:nvPicPr>
              <p:blipFill>
                <a:blip r:embed="rId276"/>
                <a:stretch>
                  <a:fillRect/>
                </a:stretch>
              </p:blipFill>
              <p:spPr>
                <a:xfrm>
                  <a:off x="5434928" y="266392"/>
                  <a:ext cx="115200" cy="3452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8" name="Ink 167">
                  <a:extLst>
                    <a:ext uri="{FF2B5EF4-FFF2-40B4-BE49-F238E27FC236}">
                      <a16:creationId xmlns:a16="http://schemas.microsoft.com/office/drawing/2014/main" id="{501B5A2D-1DD2-49DE-91AF-36296C598F5F}"/>
                    </a:ext>
                  </a:extLst>
                </p14:cNvPr>
                <p14:cNvContentPartPr/>
                <p14:nvPr/>
              </p14:nvContentPartPr>
              <p14:xfrm>
                <a:off x="5580008" y="181072"/>
                <a:ext cx="209160" cy="621000"/>
              </p14:xfrm>
            </p:contentPart>
          </mc:Choice>
          <mc:Fallback xmlns="">
            <p:pic>
              <p:nvPicPr>
                <p:cNvPr id="168" name="Ink 167">
                  <a:extLst>
                    <a:ext uri="{FF2B5EF4-FFF2-40B4-BE49-F238E27FC236}">
                      <a16:creationId xmlns:a16="http://schemas.microsoft.com/office/drawing/2014/main" id="{501B5A2D-1DD2-49DE-91AF-36296C598F5F}"/>
                    </a:ext>
                  </a:extLst>
                </p:cNvPr>
                <p:cNvPicPr/>
                <p:nvPr/>
              </p:nvPicPr>
              <p:blipFill>
                <a:blip r:embed="rId278"/>
                <a:stretch>
                  <a:fillRect/>
                </a:stretch>
              </p:blipFill>
              <p:spPr>
                <a:xfrm>
                  <a:off x="5571368" y="172072"/>
                  <a:ext cx="226800" cy="638640"/>
                </a:xfrm>
                <a:prstGeom prst="rect">
                  <a:avLst/>
                </a:prstGeom>
              </p:spPr>
            </p:pic>
          </mc:Fallback>
        </mc:AlternateContent>
      </p:grpSp>
      <p:grpSp>
        <p:nvGrpSpPr>
          <p:cNvPr id="184" name="Group 183">
            <a:extLst>
              <a:ext uri="{FF2B5EF4-FFF2-40B4-BE49-F238E27FC236}">
                <a16:creationId xmlns:a16="http://schemas.microsoft.com/office/drawing/2014/main" id="{F57DA291-4856-468E-8CD3-B3BDAE40AF9B}"/>
              </a:ext>
            </a:extLst>
          </p:cNvPr>
          <p:cNvGrpSpPr/>
          <p:nvPr/>
        </p:nvGrpSpPr>
        <p:grpSpPr>
          <a:xfrm>
            <a:off x="115657" y="6061672"/>
            <a:ext cx="410040" cy="454680"/>
            <a:chOff x="190088" y="6061672"/>
            <a:chExt cx="410040" cy="454680"/>
          </a:xfrm>
        </p:grpSpPr>
        <mc:AlternateContent xmlns:mc="http://schemas.openxmlformats.org/markup-compatibility/2006" xmlns:p14="http://schemas.microsoft.com/office/powerpoint/2010/main">
          <mc:Choice Requires="p14">
            <p:contentPart p14:bwMode="auto" r:id="rId279">
              <p14:nvContentPartPr>
                <p14:cNvPr id="170" name="Ink 169">
                  <a:extLst>
                    <a:ext uri="{FF2B5EF4-FFF2-40B4-BE49-F238E27FC236}">
                      <a16:creationId xmlns:a16="http://schemas.microsoft.com/office/drawing/2014/main" id="{33ABB4D2-6672-454E-BF51-7E906FF2441F}"/>
                    </a:ext>
                  </a:extLst>
                </p14:cNvPr>
                <p14:cNvContentPartPr/>
                <p14:nvPr/>
              </p14:nvContentPartPr>
              <p14:xfrm>
                <a:off x="357488" y="6330592"/>
                <a:ext cx="1080" cy="11520"/>
              </p14:xfrm>
            </p:contentPart>
          </mc:Choice>
          <mc:Fallback xmlns="">
            <p:pic>
              <p:nvPicPr>
                <p:cNvPr id="170" name="Ink 169">
                  <a:extLst>
                    <a:ext uri="{FF2B5EF4-FFF2-40B4-BE49-F238E27FC236}">
                      <a16:creationId xmlns:a16="http://schemas.microsoft.com/office/drawing/2014/main" id="{33ABB4D2-6672-454E-BF51-7E906FF2441F}"/>
                    </a:ext>
                  </a:extLst>
                </p:cNvPr>
                <p:cNvPicPr/>
                <p:nvPr/>
              </p:nvPicPr>
              <p:blipFill>
                <a:blip r:embed="rId280"/>
                <a:stretch>
                  <a:fillRect/>
                </a:stretch>
              </p:blipFill>
              <p:spPr>
                <a:xfrm>
                  <a:off x="348488" y="6321952"/>
                  <a:ext cx="187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1" name="Ink 170">
                  <a:extLst>
                    <a:ext uri="{FF2B5EF4-FFF2-40B4-BE49-F238E27FC236}">
                      <a16:creationId xmlns:a16="http://schemas.microsoft.com/office/drawing/2014/main" id="{B1E2875C-119E-4D6B-8540-39C6C323F29D}"/>
                    </a:ext>
                  </a:extLst>
                </p14:cNvPr>
                <p14:cNvContentPartPr/>
                <p14:nvPr/>
              </p14:nvContentPartPr>
              <p14:xfrm>
                <a:off x="249488" y="6061672"/>
                <a:ext cx="97920" cy="302400"/>
              </p14:xfrm>
            </p:contentPart>
          </mc:Choice>
          <mc:Fallback xmlns="">
            <p:pic>
              <p:nvPicPr>
                <p:cNvPr id="171" name="Ink 170">
                  <a:extLst>
                    <a:ext uri="{FF2B5EF4-FFF2-40B4-BE49-F238E27FC236}">
                      <a16:creationId xmlns:a16="http://schemas.microsoft.com/office/drawing/2014/main" id="{B1E2875C-119E-4D6B-8540-39C6C323F29D}"/>
                    </a:ext>
                  </a:extLst>
                </p:cNvPr>
                <p:cNvPicPr/>
                <p:nvPr/>
              </p:nvPicPr>
              <p:blipFill>
                <a:blip r:embed="rId282"/>
                <a:stretch>
                  <a:fillRect/>
                </a:stretch>
              </p:blipFill>
              <p:spPr>
                <a:xfrm>
                  <a:off x="240488" y="6052672"/>
                  <a:ext cx="11556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72" name="Ink 171">
                  <a:extLst>
                    <a:ext uri="{FF2B5EF4-FFF2-40B4-BE49-F238E27FC236}">
                      <a16:creationId xmlns:a16="http://schemas.microsoft.com/office/drawing/2014/main" id="{CD4953D0-5464-4054-BB46-BA94D923A6FF}"/>
                    </a:ext>
                  </a:extLst>
                </p14:cNvPr>
                <p14:cNvContentPartPr/>
                <p14:nvPr/>
              </p14:nvContentPartPr>
              <p14:xfrm>
                <a:off x="190088" y="6226552"/>
                <a:ext cx="127440" cy="33480"/>
              </p14:xfrm>
            </p:contentPart>
          </mc:Choice>
          <mc:Fallback xmlns="">
            <p:pic>
              <p:nvPicPr>
                <p:cNvPr id="172" name="Ink 171">
                  <a:extLst>
                    <a:ext uri="{FF2B5EF4-FFF2-40B4-BE49-F238E27FC236}">
                      <a16:creationId xmlns:a16="http://schemas.microsoft.com/office/drawing/2014/main" id="{CD4953D0-5464-4054-BB46-BA94D923A6FF}"/>
                    </a:ext>
                  </a:extLst>
                </p:cNvPr>
                <p:cNvPicPr/>
                <p:nvPr/>
              </p:nvPicPr>
              <p:blipFill>
                <a:blip r:embed="rId284"/>
                <a:stretch>
                  <a:fillRect/>
                </a:stretch>
              </p:blipFill>
              <p:spPr>
                <a:xfrm>
                  <a:off x="181088" y="6217912"/>
                  <a:ext cx="14508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73" name="Ink 172">
                  <a:extLst>
                    <a:ext uri="{FF2B5EF4-FFF2-40B4-BE49-F238E27FC236}">
                      <a16:creationId xmlns:a16="http://schemas.microsoft.com/office/drawing/2014/main" id="{8C6DF3EE-18B0-498E-955F-CFFE73BE82F1}"/>
                    </a:ext>
                  </a:extLst>
                </p14:cNvPr>
                <p14:cNvContentPartPr/>
                <p14:nvPr/>
              </p14:nvContentPartPr>
              <p14:xfrm>
                <a:off x="400688" y="6196672"/>
                <a:ext cx="36720" cy="150120"/>
              </p14:xfrm>
            </p:contentPart>
          </mc:Choice>
          <mc:Fallback xmlns="">
            <p:pic>
              <p:nvPicPr>
                <p:cNvPr id="173" name="Ink 172">
                  <a:extLst>
                    <a:ext uri="{FF2B5EF4-FFF2-40B4-BE49-F238E27FC236}">
                      <a16:creationId xmlns:a16="http://schemas.microsoft.com/office/drawing/2014/main" id="{8C6DF3EE-18B0-498E-955F-CFFE73BE82F1}"/>
                    </a:ext>
                  </a:extLst>
                </p:cNvPr>
                <p:cNvPicPr/>
                <p:nvPr/>
              </p:nvPicPr>
              <p:blipFill>
                <a:blip r:embed="rId286"/>
                <a:stretch>
                  <a:fillRect/>
                </a:stretch>
              </p:blipFill>
              <p:spPr>
                <a:xfrm>
                  <a:off x="392048" y="6187672"/>
                  <a:ext cx="5436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74" name="Ink 173">
                  <a:extLst>
                    <a:ext uri="{FF2B5EF4-FFF2-40B4-BE49-F238E27FC236}">
                      <a16:creationId xmlns:a16="http://schemas.microsoft.com/office/drawing/2014/main" id="{E827EB40-B8D0-4227-B4D0-B1365002FF13}"/>
                    </a:ext>
                  </a:extLst>
                </p14:cNvPr>
                <p14:cNvContentPartPr/>
                <p14:nvPr/>
              </p14:nvContentPartPr>
              <p14:xfrm>
                <a:off x="470528" y="6201712"/>
                <a:ext cx="35280" cy="139320"/>
              </p14:xfrm>
            </p:contentPart>
          </mc:Choice>
          <mc:Fallback xmlns="">
            <p:pic>
              <p:nvPicPr>
                <p:cNvPr id="174" name="Ink 173">
                  <a:extLst>
                    <a:ext uri="{FF2B5EF4-FFF2-40B4-BE49-F238E27FC236}">
                      <a16:creationId xmlns:a16="http://schemas.microsoft.com/office/drawing/2014/main" id="{E827EB40-B8D0-4227-B4D0-B1365002FF13}"/>
                    </a:ext>
                  </a:extLst>
                </p:cNvPr>
                <p:cNvPicPr/>
                <p:nvPr/>
              </p:nvPicPr>
              <p:blipFill>
                <a:blip r:embed="rId288"/>
                <a:stretch>
                  <a:fillRect/>
                </a:stretch>
              </p:blipFill>
              <p:spPr>
                <a:xfrm>
                  <a:off x="461888" y="6192712"/>
                  <a:ext cx="529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75" name="Ink 174">
                  <a:extLst>
                    <a:ext uri="{FF2B5EF4-FFF2-40B4-BE49-F238E27FC236}">
                      <a16:creationId xmlns:a16="http://schemas.microsoft.com/office/drawing/2014/main" id="{5623F014-58D8-427B-8941-72AAB14F5D52}"/>
                    </a:ext>
                  </a:extLst>
                </p14:cNvPr>
                <p14:cNvContentPartPr/>
                <p14:nvPr/>
              </p14:nvContentPartPr>
              <p14:xfrm>
                <a:off x="437048" y="6264712"/>
                <a:ext cx="92520" cy="20520"/>
              </p14:xfrm>
            </p:contentPart>
          </mc:Choice>
          <mc:Fallback xmlns="">
            <p:pic>
              <p:nvPicPr>
                <p:cNvPr id="175" name="Ink 174">
                  <a:extLst>
                    <a:ext uri="{FF2B5EF4-FFF2-40B4-BE49-F238E27FC236}">
                      <a16:creationId xmlns:a16="http://schemas.microsoft.com/office/drawing/2014/main" id="{5623F014-58D8-427B-8941-72AAB14F5D52}"/>
                    </a:ext>
                  </a:extLst>
                </p:cNvPr>
                <p:cNvPicPr/>
                <p:nvPr/>
              </p:nvPicPr>
              <p:blipFill>
                <a:blip r:embed="rId290"/>
                <a:stretch>
                  <a:fillRect/>
                </a:stretch>
              </p:blipFill>
              <p:spPr>
                <a:xfrm>
                  <a:off x="428048" y="6256072"/>
                  <a:ext cx="1101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76" name="Ink 175">
                  <a:extLst>
                    <a:ext uri="{FF2B5EF4-FFF2-40B4-BE49-F238E27FC236}">
                      <a16:creationId xmlns:a16="http://schemas.microsoft.com/office/drawing/2014/main" id="{C29F9DF7-3194-4AB7-8023-7AF9D21E389E}"/>
                    </a:ext>
                  </a:extLst>
                </p14:cNvPr>
                <p14:cNvContentPartPr/>
                <p14:nvPr/>
              </p14:nvContentPartPr>
              <p14:xfrm>
                <a:off x="506888" y="6172912"/>
                <a:ext cx="93240" cy="343440"/>
              </p14:xfrm>
            </p:contentPart>
          </mc:Choice>
          <mc:Fallback xmlns="">
            <p:pic>
              <p:nvPicPr>
                <p:cNvPr id="176" name="Ink 175">
                  <a:extLst>
                    <a:ext uri="{FF2B5EF4-FFF2-40B4-BE49-F238E27FC236}">
                      <a16:creationId xmlns:a16="http://schemas.microsoft.com/office/drawing/2014/main" id="{C29F9DF7-3194-4AB7-8023-7AF9D21E389E}"/>
                    </a:ext>
                  </a:extLst>
                </p:cNvPr>
                <p:cNvPicPr/>
                <p:nvPr/>
              </p:nvPicPr>
              <p:blipFill>
                <a:blip r:embed="rId292"/>
                <a:stretch>
                  <a:fillRect/>
                </a:stretch>
              </p:blipFill>
              <p:spPr>
                <a:xfrm>
                  <a:off x="498248" y="6163912"/>
                  <a:ext cx="110880" cy="361080"/>
                </a:xfrm>
                <a:prstGeom prst="rect">
                  <a:avLst/>
                </a:prstGeom>
              </p:spPr>
            </p:pic>
          </mc:Fallback>
        </mc:AlternateContent>
      </p:grpSp>
      <p:grpSp>
        <p:nvGrpSpPr>
          <p:cNvPr id="183" name="Group 182">
            <a:extLst>
              <a:ext uri="{FF2B5EF4-FFF2-40B4-BE49-F238E27FC236}">
                <a16:creationId xmlns:a16="http://schemas.microsoft.com/office/drawing/2014/main" id="{31739911-7F58-4655-BBB4-D7F00BFE505F}"/>
              </a:ext>
            </a:extLst>
          </p:cNvPr>
          <p:cNvGrpSpPr/>
          <p:nvPr/>
        </p:nvGrpSpPr>
        <p:grpSpPr>
          <a:xfrm>
            <a:off x="677257" y="6250672"/>
            <a:ext cx="128520" cy="48600"/>
            <a:chOff x="751688" y="6250672"/>
            <a:chExt cx="128520" cy="48600"/>
          </a:xfrm>
        </p:grpSpPr>
        <mc:AlternateContent xmlns:mc="http://schemas.openxmlformats.org/markup-compatibility/2006" xmlns:p14="http://schemas.microsoft.com/office/powerpoint/2010/main">
          <mc:Choice Requires="p14">
            <p:contentPart p14:bwMode="auto" r:id="rId293">
              <p14:nvContentPartPr>
                <p14:cNvPr id="177" name="Ink 176">
                  <a:extLst>
                    <a:ext uri="{FF2B5EF4-FFF2-40B4-BE49-F238E27FC236}">
                      <a16:creationId xmlns:a16="http://schemas.microsoft.com/office/drawing/2014/main" id="{356F5695-E828-4776-A2C5-A7736FE1FB22}"/>
                    </a:ext>
                  </a:extLst>
                </p14:cNvPr>
                <p14:cNvContentPartPr/>
                <p14:nvPr/>
              </p14:nvContentPartPr>
              <p14:xfrm>
                <a:off x="751688" y="6250672"/>
                <a:ext cx="116640" cy="20160"/>
              </p14:xfrm>
            </p:contentPart>
          </mc:Choice>
          <mc:Fallback xmlns="">
            <p:pic>
              <p:nvPicPr>
                <p:cNvPr id="177" name="Ink 176">
                  <a:extLst>
                    <a:ext uri="{FF2B5EF4-FFF2-40B4-BE49-F238E27FC236}">
                      <a16:creationId xmlns:a16="http://schemas.microsoft.com/office/drawing/2014/main" id="{356F5695-E828-4776-A2C5-A7736FE1FB22}"/>
                    </a:ext>
                  </a:extLst>
                </p:cNvPr>
                <p:cNvPicPr/>
                <p:nvPr/>
              </p:nvPicPr>
              <p:blipFill>
                <a:blip r:embed="rId294"/>
                <a:stretch>
                  <a:fillRect/>
                </a:stretch>
              </p:blipFill>
              <p:spPr>
                <a:xfrm>
                  <a:off x="743048" y="6242032"/>
                  <a:ext cx="1342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8" name="Ink 177">
                  <a:extLst>
                    <a:ext uri="{FF2B5EF4-FFF2-40B4-BE49-F238E27FC236}">
                      <a16:creationId xmlns:a16="http://schemas.microsoft.com/office/drawing/2014/main" id="{E87F3A2D-020A-4A58-9519-1A7726C5B5E5}"/>
                    </a:ext>
                  </a:extLst>
                </p14:cNvPr>
                <p14:cNvContentPartPr/>
                <p14:nvPr/>
              </p14:nvContentPartPr>
              <p14:xfrm>
                <a:off x="772568" y="6290272"/>
                <a:ext cx="107640" cy="9000"/>
              </p14:xfrm>
            </p:contentPart>
          </mc:Choice>
          <mc:Fallback xmlns="">
            <p:pic>
              <p:nvPicPr>
                <p:cNvPr id="178" name="Ink 177">
                  <a:extLst>
                    <a:ext uri="{FF2B5EF4-FFF2-40B4-BE49-F238E27FC236}">
                      <a16:creationId xmlns:a16="http://schemas.microsoft.com/office/drawing/2014/main" id="{E87F3A2D-020A-4A58-9519-1A7726C5B5E5}"/>
                    </a:ext>
                  </a:extLst>
                </p:cNvPr>
                <p:cNvPicPr/>
                <p:nvPr/>
              </p:nvPicPr>
              <p:blipFill>
                <a:blip r:embed="rId296"/>
                <a:stretch>
                  <a:fillRect/>
                </a:stretch>
              </p:blipFill>
              <p:spPr>
                <a:xfrm>
                  <a:off x="763928" y="6281272"/>
                  <a:ext cx="125280" cy="26640"/>
                </a:xfrm>
                <a:prstGeom prst="rect">
                  <a:avLst/>
                </a:prstGeom>
              </p:spPr>
            </p:pic>
          </mc:Fallback>
        </mc:AlternateContent>
      </p:grpSp>
      <p:grpSp>
        <p:nvGrpSpPr>
          <p:cNvPr id="190" name="Group 189">
            <a:extLst>
              <a:ext uri="{FF2B5EF4-FFF2-40B4-BE49-F238E27FC236}">
                <a16:creationId xmlns:a16="http://schemas.microsoft.com/office/drawing/2014/main" id="{B92215F6-5B2A-41F6-898D-6780678A93F1}"/>
              </a:ext>
            </a:extLst>
          </p:cNvPr>
          <p:cNvGrpSpPr/>
          <p:nvPr/>
        </p:nvGrpSpPr>
        <p:grpSpPr>
          <a:xfrm>
            <a:off x="949057" y="6056992"/>
            <a:ext cx="531000" cy="504000"/>
            <a:chOff x="1023488" y="6056992"/>
            <a:chExt cx="531000" cy="504000"/>
          </a:xfrm>
        </p:grpSpPr>
        <mc:AlternateContent xmlns:mc="http://schemas.openxmlformats.org/markup-compatibility/2006" xmlns:p14="http://schemas.microsoft.com/office/powerpoint/2010/main">
          <mc:Choice Requires="p14">
            <p:contentPart p14:bwMode="auto" r:id="rId297">
              <p14:nvContentPartPr>
                <p14:cNvPr id="179" name="Ink 178">
                  <a:extLst>
                    <a:ext uri="{FF2B5EF4-FFF2-40B4-BE49-F238E27FC236}">
                      <a16:creationId xmlns:a16="http://schemas.microsoft.com/office/drawing/2014/main" id="{CF75EA05-8512-4BE8-9C53-47AA0D072906}"/>
                    </a:ext>
                  </a:extLst>
                </p14:cNvPr>
                <p14:cNvContentPartPr/>
                <p14:nvPr/>
              </p14:nvContentPartPr>
              <p14:xfrm>
                <a:off x="1125368" y="6056992"/>
                <a:ext cx="28440" cy="211320"/>
              </p14:xfrm>
            </p:contentPart>
          </mc:Choice>
          <mc:Fallback xmlns="">
            <p:pic>
              <p:nvPicPr>
                <p:cNvPr id="179" name="Ink 178">
                  <a:extLst>
                    <a:ext uri="{FF2B5EF4-FFF2-40B4-BE49-F238E27FC236}">
                      <a16:creationId xmlns:a16="http://schemas.microsoft.com/office/drawing/2014/main" id="{CF75EA05-8512-4BE8-9C53-47AA0D072906}"/>
                    </a:ext>
                  </a:extLst>
                </p:cNvPr>
                <p:cNvPicPr/>
                <p:nvPr/>
              </p:nvPicPr>
              <p:blipFill>
                <a:blip r:embed="rId298"/>
                <a:stretch>
                  <a:fillRect/>
                </a:stretch>
              </p:blipFill>
              <p:spPr>
                <a:xfrm>
                  <a:off x="1116368" y="6047992"/>
                  <a:ext cx="460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0" name="Ink 179">
                  <a:extLst>
                    <a:ext uri="{FF2B5EF4-FFF2-40B4-BE49-F238E27FC236}">
                      <a16:creationId xmlns:a16="http://schemas.microsoft.com/office/drawing/2014/main" id="{EB70D00D-CD38-45EA-9FA1-37A9C8165183}"/>
                    </a:ext>
                  </a:extLst>
                </p14:cNvPr>
                <p14:cNvContentPartPr/>
                <p14:nvPr/>
              </p14:nvContentPartPr>
              <p14:xfrm>
                <a:off x="1023488" y="6301792"/>
                <a:ext cx="323280" cy="21960"/>
              </p14:xfrm>
            </p:contentPart>
          </mc:Choice>
          <mc:Fallback xmlns="">
            <p:pic>
              <p:nvPicPr>
                <p:cNvPr id="180" name="Ink 179">
                  <a:extLst>
                    <a:ext uri="{FF2B5EF4-FFF2-40B4-BE49-F238E27FC236}">
                      <a16:creationId xmlns:a16="http://schemas.microsoft.com/office/drawing/2014/main" id="{EB70D00D-CD38-45EA-9FA1-37A9C8165183}"/>
                    </a:ext>
                  </a:extLst>
                </p:cNvPr>
                <p:cNvPicPr/>
                <p:nvPr/>
              </p:nvPicPr>
              <p:blipFill>
                <a:blip r:embed="rId300"/>
                <a:stretch>
                  <a:fillRect/>
                </a:stretch>
              </p:blipFill>
              <p:spPr>
                <a:xfrm>
                  <a:off x="1014488" y="6292792"/>
                  <a:ext cx="3409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1" name="Ink 180">
                  <a:extLst>
                    <a:ext uri="{FF2B5EF4-FFF2-40B4-BE49-F238E27FC236}">
                      <a16:creationId xmlns:a16="http://schemas.microsoft.com/office/drawing/2014/main" id="{0B4FC0AE-C61E-4782-8C19-1B67BC1C460B}"/>
                    </a:ext>
                  </a:extLst>
                </p14:cNvPr>
                <p14:cNvContentPartPr/>
                <p14:nvPr/>
              </p14:nvContentPartPr>
              <p14:xfrm>
                <a:off x="1157408" y="6374152"/>
                <a:ext cx="97920" cy="186840"/>
              </p14:xfrm>
            </p:contentPart>
          </mc:Choice>
          <mc:Fallback xmlns="">
            <p:pic>
              <p:nvPicPr>
                <p:cNvPr id="181" name="Ink 180">
                  <a:extLst>
                    <a:ext uri="{FF2B5EF4-FFF2-40B4-BE49-F238E27FC236}">
                      <a16:creationId xmlns:a16="http://schemas.microsoft.com/office/drawing/2014/main" id="{0B4FC0AE-C61E-4782-8C19-1B67BC1C460B}"/>
                    </a:ext>
                  </a:extLst>
                </p:cNvPr>
                <p:cNvPicPr/>
                <p:nvPr/>
              </p:nvPicPr>
              <p:blipFill>
                <a:blip r:embed="rId302"/>
                <a:stretch>
                  <a:fillRect/>
                </a:stretch>
              </p:blipFill>
              <p:spPr>
                <a:xfrm>
                  <a:off x="1148408" y="6365152"/>
                  <a:ext cx="11556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5" name="Ink 184">
                  <a:extLst>
                    <a:ext uri="{FF2B5EF4-FFF2-40B4-BE49-F238E27FC236}">
                      <a16:creationId xmlns:a16="http://schemas.microsoft.com/office/drawing/2014/main" id="{F0C60D1B-826F-4A45-9BCB-DDA078AA527C}"/>
                    </a:ext>
                  </a:extLst>
                </p14:cNvPr>
                <p14:cNvContentPartPr/>
                <p14:nvPr/>
              </p14:nvContentPartPr>
              <p14:xfrm>
                <a:off x="1405808" y="6262192"/>
                <a:ext cx="148680" cy="6120"/>
              </p14:xfrm>
            </p:contentPart>
          </mc:Choice>
          <mc:Fallback xmlns="">
            <p:pic>
              <p:nvPicPr>
                <p:cNvPr id="185" name="Ink 184">
                  <a:extLst>
                    <a:ext uri="{FF2B5EF4-FFF2-40B4-BE49-F238E27FC236}">
                      <a16:creationId xmlns:a16="http://schemas.microsoft.com/office/drawing/2014/main" id="{F0C60D1B-826F-4A45-9BCB-DDA078AA527C}"/>
                    </a:ext>
                  </a:extLst>
                </p:cNvPr>
                <p:cNvPicPr/>
                <p:nvPr/>
              </p:nvPicPr>
              <p:blipFill>
                <a:blip r:embed="rId304"/>
                <a:stretch>
                  <a:fillRect/>
                </a:stretch>
              </p:blipFill>
              <p:spPr>
                <a:xfrm>
                  <a:off x="1397168" y="6253552"/>
                  <a:ext cx="1663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6" name="Ink 185">
                  <a:extLst>
                    <a:ext uri="{FF2B5EF4-FFF2-40B4-BE49-F238E27FC236}">
                      <a16:creationId xmlns:a16="http://schemas.microsoft.com/office/drawing/2014/main" id="{C433BE23-B0A1-4FC4-B17A-6940819A73EA}"/>
                    </a:ext>
                  </a:extLst>
                </p14:cNvPr>
                <p14:cNvContentPartPr/>
                <p14:nvPr/>
              </p14:nvContentPartPr>
              <p14:xfrm>
                <a:off x="1474568" y="6222592"/>
                <a:ext cx="19440" cy="138600"/>
              </p14:xfrm>
            </p:contentPart>
          </mc:Choice>
          <mc:Fallback xmlns="">
            <p:pic>
              <p:nvPicPr>
                <p:cNvPr id="186" name="Ink 185">
                  <a:extLst>
                    <a:ext uri="{FF2B5EF4-FFF2-40B4-BE49-F238E27FC236}">
                      <a16:creationId xmlns:a16="http://schemas.microsoft.com/office/drawing/2014/main" id="{C433BE23-B0A1-4FC4-B17A-6940819A73EA}"/>
                    </a:ext>
                  </a:extLst>
                </p:cNvPr>
                <p:cNvPicPr/>
                <p:nvPr/>
              </p:nvPicPr>
              <p:blipFill>
                <a:blip r:embed="rId306"/>
                <a:stretch>
                  <a:fillRect/>
                </a:stretch>
              </p:blipFill>
              <p:spPr>
                <a:xfrm>
                  <a:off x="1465568" y="6213952"/>
                  <a:ext cx="37080" cy="156240"/>
                </a:xfrm>
                <a:prstGeom prst="rect">
                  <a:avLst/>
                </a:prstGeom>
              </p:spPr>
            </p:pic>
          </mc:Fallback>
        </mc:AlternateContent>
      </p:grpSp>
      <p:grpSp>
        <p:nvGrpSpPr>
          <p:cNvPr id="194" name="Group 193">
            <a:extLst>
              <a:ext uri="{FF2B5EF4-FFF2-40B4-BE49-F238E27FC236}">
                <a16:creationId xmlns:a16="http://schemas.microsoft.com/office/drawing/2014/main" id="{8558F393-6E1C-4380-B82C-1E479B521EE7}"/>
              </a:ext>
            </a:extLst>
          </p:cNvPr>
          <p:cNvGrpSpPr/>
          <p:nvPr/>
        </p:nvGrpSpPr>
        <p:grpSpPr>
          <a:xfrm>
            <a:off x="1624417" y="6038632"/>
            <a:ext cx="265320" cy="502560"/>
            <a:chOff x="1698848" y="6038632"/>
            <a:chExt cx="265320" cy="502560"/>
          </a:xfrm>
        </p:grpSpPr>
        <mc:AlternateContent xmlns:mc="http://schemas.openxmlformats.org/markup-compatibility/2006" xmlns:p14="http://schemas.microsoft.com/office/powerpoint/2010/main">
          <mc:Choice Requires="p14">
            <p:contentPart p14:bwMode="auto" r:id="rId307">
              <p14:nvContentPartPr>
                <p14:cNvPr id="187" name="Ink 186">
                  <a:extLst>
                    <a:ext uri="{FF2B5EF4-FFF2-40B4-BE49-F238E27FC236}">
                      <a16:creationId xmlns:a16="http://schemas.microsoft.com/office/drawing/2014/main" id="{D7B700E8-E46B-4E73-9659-97A51F2301C4}"/>
                    </a:ext>
                  </a:extLst>
                </p14:cNvPr>
                <p14:cNvContentPartPr/>
                <p14:nvPr/>
              </p14:nvContentPartPr>
              <p14:xfrm>
                <a:off x="1735568" y="6038632"/>
                <a:ext cx="97920" cy="235800"/>
              </p14:xfrm>
            </p:contentPart>
          </mc:Choice>
          <mc:Fallback xmlns="">
            <p:pic>
              <p:nvPicPr>
                <p:cNvPr id="187" name="Ink 186">
                  <a:extLst>
                    <a:ext uri="{FF2B5EF4-FFF2-40B4-BE49-F238E27FC236}">
                      <a16:creationId xmlns:a16="http://schemas.microsoft.com/office/drawing/2014/main" id="{D7B700E8-E46B-4E73-9659-97A51F2301C4}"/>
                    </a:ext>
                  </a:extLst>
                </p:cNvPr>
                <p:cNvPicPr/>
                <p:nvPr/>
              </p:nvPicPr>
              <p:blipFill>
                <a:blip r:embed="rId308"/>
                <a:stretch>
                  <a:fillRect/>
                </a:stretch>
              </p:blipFill>
              <p:spPr>
                <a:xfrm>
                  <a:off x="1726928" y="6029632"/>
                  <a:ext cx="11556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8" name="Ink 187">
                  <a:extLst>
                    <a:ext uri="{FF2B5EF4-FFF2-40B4-BE49-F238E27FC236}">
                      <a16:creationId xmlns:a16="http://schemas.microsoft.com/office/drawing/2014/main" id="{FD60F138-6B2A-4AE9-BAC1-415551844812}"/>
                    </a:ext>
                  </a:extLst>
                </p14:cNvPr>
                <p14:cNvContentPartPr/>
                <p14:nvPr/>
              </p14:nvContentPartPr>
              <p14:xfrm>
                <a:off x="1698848" y="6284152"/>
                <a:ext cx="265320" cy="35640"/>
              </p14:xfrm>
            </p:contentPart>
          </mc:Choice>
          <mc:Fallback xmlns="">
            <p:pic>
              <p:nvPicPr>
                <p:cNvPr id="188" name="Ink 187">
                  <a:extLst>
                    <a:ext uri="{FF2B5EF4-FFF2-40B4-BE49-F238E27FC236}">
                      <a16:creationId xmlns:a16="http://schemas.microsoft.com/office/drawing/2014/main" id="{FD60F138-6B2A-4AE9-BAC1-415551844812}"/>
                    </a:ext>
                  </a:extLst>
                </p:cNvPr>
                <p:cNvPicPr/>
                <p:nvPr/>
              </p:nvPicPr>
              <p:blipFill>
                <a:blip r:embed="rId310"/>
                <a:stretch>
                  <a:fillRect/>
                </a:stretch>
              </p:blipFill>
              <p:spPr>
                <a:xfrm>
                  <a:off x="1690208" y="6275512"/>
                  <a:ext cx="28296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91" name="Ink 190">
                  <a:extLst>
                    <a:ext uri="{FF2B5EF4-FFF2-40B4-BE49-F238E27FC236}">
                      <a16:creationId xmlns:a16="http://schemas.microsoft.com/office/drawing/2014/main" id="{8CE6A1F1-A523-447D-B482-2145B1A323BD}"/>
                    </a:ext>
                  </a:extLst>
                </p14:cNvPr>
                <p14:cNvContentPartPr/>
                <p14:nvPr/>
              </p14:nvContentPartPr>
              <p14:xfrm>
                <a:off x="1767248" y="6406192"/>
                <a:ext cx="15480" cy="128520"/>
              </p14:xfrm>
            </p:contentPart>
          </mc:Choice>
          <mc:Fallback xmlns="">
            <p:pic>
              <p:nvPicPr>
                <p:cNvPr id="191" name="Ink 190">
                  <a:extLst>
                    <a:ext uri="{FF2B5EF4-FFF2-40B4-BE49-F238E27FC236}">
                      <a16:creationId xmlns:a16="http://schemas.microsoft.com/office/drawing/2014/main" id="{8CE6A1F1-A523-447D-B482-2145B1A323BD}"/>
                    </a:ext>
                  </a:extLst>
                </p:cNvPr>
                <p:cNvPicPr/>
                <p:nvPr/>
              </p:nvPicPr>
              <p:blipFill>
                <a:blip r:embed="rId312"/>
                <a:stretch>
                  <a:fillRect/>
                </a:stretch>
              </p:blipFill>
              <p:spPr>
                <a:xfrm>
                  <a:off x="1758608" y="6397192"/>
                  <a:ext cx="331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92" name="Ink 191">
                  <a:extLst>
                    <a:ext uri="{FF2B5EF4-FFF2-40B4-BE49-F238E27FC236}">
                      <a16:creationId xmlns:a16="http://schemas.microsoft.com/office/drawing/2014/main" id="{74AB1E7D-FCCF-44D3-ABFF-B52E4193736F}"/>
                    </a:ext>
                  </a:extLst>
                </p14:cNvPr>
                <p14:cNvContentPartPr/>
                <p14:nvPr/>
              </p14:nvContentPartPr>
              <p14:xfrm>
                <a:off x="1802528" y="6398992"/>
                <a:ext cx="10440" cy="142200"/>
              </p14:xfrm>
            </p:contentPart>
          </mc:Choice>
          <mc:Fallback xmlns="">
            <p:pic>
              <p:nvPicPr>
                <p:cNvPr id="192" name="Ink 191">
                  <a:extLst>
                    <a:ext uri="{FF2B5EF4-FFF2-40B4-BE49-F238E27FC236}">
                      <a16:creationId xmlns:a16="http://schemas.microsoft.com/office/drawing/2014/main" id="{74AB1E7D-FCCF-44D3-ABFF-B52E4193736F}"/>
                    </a:ext>
                  </a:extLst>
                </p:cNvPr>
                <p:cNvPicPr/>
                <p:nvPr/>
              </p:nvPicPr>
              <p:blipFill>
                <a:blip r:embed="rId314"/>
                <a:stretch>
                  <a:fillRect/>
                </a:stretch>
              </p:blipFill>
              <p:spPr>
                <a:xfrm>
                  <a:off x="1793888" y="6390352"/>
                  <a:ext cx="280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93" name="Ink 192">
                  <a:extLst>
                    <a:ext uri="{FF2B5EF4-FFF2-40B4-BE49-F238E27FC236}">
                      <a16:creationId xmlns:a16="http://schemas.microsoft.com/office/drawing/2014/main" id="{B4E65DB2-1DF4-4971-AFA5-746F45D4F9F9}"/>
                    </a:ext>
                  </a:extLst>
                </p14:cNvPr>
                <p14:cNvContentPartPr/>
                <p14:nvPr/>
              </p14:nvContentPartPr>
              <p14:xfrm>
                <a:off x="1744568" y="6379192"/>
                <a:ext cx="80640" cy="55440"/>
              </p14:xfrm>
            </p:contentPart>
          </mc:Choice>
          <mc:Fallback xmlns="">
            <p:pic>
              <p:nvPicPr>
                <p:cNvPr id="193" name="Ink 192">
                  <a:extLst>
                    <a:ext uri="{FF2B5EF4-FFF2-40B4-BE49-F238E27FC236}">
                      <a16:creationId xmlns:a16="http://schemas.microsoft.com/office/drawing/2014/main" id="{B4E65DB2-1DF4-4971-AFA5-746F45D4F9F9}"/>
                    </a:ext>
                  </a:extLst>
                </p:cNvPr>
                <p:cNvPicPr/>
                <p:nvPr/>
              </p:nvPicPr>
              <p:blipFill>
                <a:blip r:embed="rId316"/>
                <a:stretch>
                  <a:fillRect/>
                </a:stretch>
              </p:blipFill>
              <p:spPr>
                <a:xfrm>
                  <a:off x="1735568" y="6370192"/>
                  <a:ext cx="98280" cy="73080"/>
                </a:xfrm>
                <a:prstGeom prst="rect">
                  <a:avLst/>
                </a:prstGeom>
              </p:spPr>
            </p:pic>
          </mc:Fallback>
        </mc:AlternateContent>
      </p:grpSp>
      <p:grpSp>
        <p:nvGrpSpPr>
          <p:cNvPr id="199" name="Group 198">
            <a:extLst>
              <a:ext uri="{FF2B5EF4-FFF2-40B4-BE49-F238E27FC236}">
                <a16:creationId xmlns:a16="http://schemas.microsoft.com/office/drawing/2014/main" id="{6CADABB1-7A58-40C1-869B-96F427ADE766}"/>
              </a:ext>
            </a:extLst>
          </p:cNvPr>
          <p:cNvGrpSpPr/>
          <p:nvPr/>
        </p:nvGrpSpPr>
        <p:grpSpPr>
          <a:xfrm>
            <a:off x="2017897" y="6009443"/>
            <a:ext cx="465480" cy="757440"/>
            <a:chOff x="2092688" y="5965912"/>
            <a:chExt cx="465480" cy="757440"/>
          </a:xfrm>
        </p:grpSpPr>
        <mc:AlternateContent xmlns:mc="http://schemas.openxmlformats.org/markup-compatibility/2006" xmlns:p14="http://schemas.microsoft.com/office/powerpoint/2010/main">
          <mc:Choice Requires="p14">
            <p:contentPart p14:bwMode="auto" r:id="rId317">
              <p14:nvContentPartPr>
                <p14:cNvPr id="195" name="Ink 194">
                  <a:extLst>
                    <a:ext uri="{FF2B5EF4-FFF2-40B4-BE49-F238E27FC236}">
                      <a16:creationId xmlns:a16="http://schemas.microsoft.com/office/drawing/2014/main" id="{CB59E8CD-E55C-464C-868A-A140D7405532}"/>
                    </a:ext>
                  </a:extLst>
                </p14:cNvPr>
                <p14:cNvContentPartPr/>
                <p14:nvPr/>
              </p14:nvContentPartPr>
              <p14:xfrm>
                <a:off x="2092688" y="5965912"/>
                <a:ext cx="236880" cy="757440"/>
              </p14:xfrm>
            </p:contentPart>
          </mc:Choice>
          <mc:Fallback xmlns="">
            <p:pic>
              <p:nvPicPr>
                <p:cNvPr id="195" name="Ink 194">
                  <a:extLst>
                    <a:ext uri="{FF2B5EF4-FFF2-40B4-BE49-F238E27FC236}">
                      <a16:creationId xmlns:a16="http://schemas.microsoft.com/office/drawing/2014/main" id="{CB59E8CD-E55C-464C-868A-A140D7405532}"/>
                    </a:ext>
                  </a:extLst>
                </p:cNvPr>
                <p:cNvPicPr/>
                <p:nvPr/>
              </p:nvPicPr>
              <p:blipFill>
                <a:blip r:embed="rId318"/>
                <a:stretch>
                  <a:fillRect/>
                </a:stretch>
              </p:blipFill>
              <p:spPr>
                <a:xfrm>
                  <a:off x="2084048" y="5956912"/>
                  <a:ext cx="254520" cy="77508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96" name="Ink 195">
                  <a:extLst>
                    <a:ext uri="{FF2B5EF4-FFF2-40B4-BE49-F238E27FC236}">
                      <a16:creationId xmlns:a16="http://schemas.microsoft.com/office/drawing/2014/main" id="{118A2E01-12EF-45C9-9C7F-17D8A25928B8}"/>
                    </a:ext>
                  </a:extLst>
                </p14:cNvPr>
                <p14:cNvContentPartPr/>
                <p14:nvPr/>
              </p14:nvContentPartPr>
              <p14:xfrm>
                <a:off x="2282768" y="6184792"/>
                <a:ext cx="89280" cy="150480"/>
              </p14:xfrm>
            </p:contentPart>
          </mc:Choice>
          <mc:Fallback xmlns="">
            <p:pic>
              <p:nvPicPr>
                <p:cNvPr id="196" name="Ink 195">
                  <a:extLst>
                    <a:ext uri="{FF2B5EF4-FFF2-40B4-BE49-F238E27FC236}">
                      <a16:creationId xmlns:a16="http://schemas.microsoft.com/office/drawing/2014/main" id="{118A2E01-12EF-45C9-9C7F-17D8A25928B8}"/>
                    </a:ext>
                  </a:extLst>
                </p:cNvPr>
                <p:cNvPicPr/>
                <p:nvPr/>
              </p:nvPicPr>
              <p:blipFill>
                <a:blip r:embed="rId320"/>
                <a:stretch>
                  <a:fillRect/>
                </a:stretch>
              </p:blipFill>
              <p:spPr>
                <a:xfrm>
                  <a:off x="2274128" y="6176152"/>
                  <a:ext cx="1069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7" name="Ink 196">
                  <a:extLst>
                    <a:ext uri="{FF2B5EF4-FFF2-40B4-BE49-F238E27FC236}">
                      <a16:creationId xmlns:a16="http://schemas.microsoft.com/office/drawing/2014/main" id="{113ED88D-04D6-42B4-9A95-D8E705808015}"/>
                    </a:ext>
                  </a:extLst>
                </p14:cNvPr>
                <p14:cNvContentPartPr/>
                <p14:nvPr/>
              </p14:nvContentPartPr>
              <p14:xfrm>
                <a:off x="2361248" y="6261112"/>
                <a:ext cx="60840" cy="86400"/>
              </p14:xfrm>
            </p:contentPart>
          </mc:Choice>
          <mc:Fallback xmlns="">
            <p:pic>
              <p:nvPicPr>
                <p:cNvPr id="197" name="Ink 196">
                  <a:extLst>
                    <a:ext uri="{FF2B5EF4-FFF2-40B4-BE49-F238E27FC236}">
                      <a16:creationId xmlns:a16="http://schemas.microsoft.com/office/drawing/2014/main" id="{113ED88D-04D6-42B4-9A95-D8E705808015}"/>
                    </a:ext>
                  </a:extLst>
                </p:cNvPr>
                <p:cNvPicPr/>
                <p:nvPr/>
              </p:nvPicPr>
              <p:blipFill>
                <a:blip r:embed="rId322"/>
                <a:stretch>
                  <a:fillRect/>
                </a:stretch>
              </p:blipFill>
              <p:spPr>
                <a:xfrm>
                  <a:off x="2352608" y="6252112"/>
                  <a:ext cx="784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8" name="Ink 197">
                  <a:extLst>
                    <a:ext uri="{FF2B5EF4-FFF2-40B4-BE49-F238E27FC236}">
                      <a16:creationId xmlns:a16="http://schemas.microsoft.com/office/drawing/2014/main" id="{A0731C26-543D-4855-85CF-5B07BB5B6F05}"/>
                    </a:ext>
                  </a:extLst>
                </p14:cNvPr>
                <p14:cNvContentPartPr/>
                <p14:nvPr/>
              </p14:nvContentPartPr>
              <p14:xfrm>
                <a:off x="2482568" y="6211072"/>
                <a:ext cx="75600" cy="146520"/>
              </p14:xfrm>
            </p:contentPart>
          </mc:Choice>
          <mc:Fallback xmlns="">
            <p:pic>
              <p:nvPicPr>
                <p:cNvPr id="198" name="Ink 197">
                  <a:extLst>
                    <a:ext uri="{FF2B5EF4-FFF2-40B4-BE49-F238E27FC236}">
                      <a16:creationId xmlns:a16="http://schemas.microsoft.com/office/drawing/2014/main" id="{A0731C26-543D-4855-85CF-5B07BB5B6F05}"/>
                    </a:ext>
                  </a:extLst>
                </p:cNvPr>
                <p:cNvPicPr/>
                <p:nvPr/>
              </p:nvPicPr>
              <p:blipFill>
                <a:blip r:embed="rId324"/>
                <a:stretch>
                  <a:fillRect/>
                </a:stretch>
              </p:blipFill>
              <p:spPr>
                <a:xfrm>
                  <a:off x="2473928" y="6202072"/>
                  <a:ext cx="93240" cy="164160"/>
                </a:xfrm>
                <a:prstGeom prst="rect">
                  <a:avLst/>
                </a:prstGeom>
              </p:spPr>
            </p:pic>
          </mc:Fallback>
        </mc:AlternateContent>
      </p:grpSp>
      <p:grpSp>
        <p:nvGrpSpPr>
          <p:cNvPr id="237" name="Group 236">
            <a:extLst>
              <a:ext uri="{FF2B5EF4-FFF2-40B4-BE49-F238E27FC236}">
                <a16:creationId xmlns:a16="http://schemas.microsoft.com/office/drawing/2014/main" id="{DAFCCD15-FF93-4CD2-9B5F-F38F41789817}"/>
              </a:ext>
            </a:extLst>
          </p:cNvPr>
          <p:cNvGrpSpPr/>
          <p:nvPr/>
        </p:nvGrpSpPr>
        <p:grpSpPr>
          <a:xfrm>
            <a:off x="2584897" y="5992912"/>
            <a:ext cx="4305240" cy="544680"/>
            <a:chOff x="2659328" y="5992912"/>
            <a:chExt cx="4305240" cy="544680"/>
          </a:xfrm>
        </p:grpSpPr>
        <mc:AlternateContent xmlns:mc="http://schemas.openxmlformats.org/markup-compatibility/2006" xmlns:p14="http://schemas.microsoft.com/office/powerpoint/2010/main">
          <mc:Choice Requires="p14">
            <p:contentPart p14:bwMode="auto" r:id="rId325">
              <p14:nvContentPartPr>
                <p14:cNvPr id="201" name="Ink 200">
                  <a:extLst>
                    <a:ext uri="{FF2B5EF4-FFF2-40B4-BE49-F238E27FC236}">
                      <a16:creationId xmlns:a16="http://schemas.microsoft.com/office/drawing/2014/main" id="{2319C218-DA0E-417C-9CAD-A97C5459756F}"/>
                    </a:ext>
                  </a:extLst>
                </p14:cNvPr>
                <p14:cNvContentPartPr/>
                <p14:nvPr/>
              </p14:nvContentPartPr>
              <p14:xfrm>
                <a:off x="2659328" y="6146992"/>
                <a:ext cx="58680" cy="206280"/>
              </p14:xfrm>
            </p:contentPart>
          </mc:Choice>
          <mc:Fallback xmlns="">
            <p:pic>
              <p:nvPicPr>
                <p:cNvPr id="201" name="Ink 200">
                  <a:extLst>
                    <a:ext uri="{FF2B5EF4-FFF2-40B4-BE49-F238E27FC236}">
                      <a16:creationId xmlns:a16="http://schemas.microsoft.com/office/drawing/2014/main" id="{2319C218-DA0E-417C-9CAD-A97C5459756F}"/>
                    </a:ext>
                  </a:extLst>
                </p:cNvPr>
                <p:cNvPicPr/>
                <p:nvPr/>
              </p:nvPicPr>
              <p:blipFill>
                <a:blip r:embed="rId326"/>
                <a:stretch>
                  <a:fillRect/>
                </a:stretch>
              </p:blipFill>
              <p:spPr>
                <a:xfrm>
                  <a:off x="2650328" y="6138352"/>
                  <a:ext cx="7632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02" name="Ink 201">
                  <a:extLst>
                    <a:ext uri="{FF2B5EF4-FFF2-40B4-BE49-F238E27FC236}">
                      <a16:creationId xmlns:a16="http://schemas.microsoft.com/office/drawing/2014/main" id="{C00E7DB8-6079-41A5-A604-DF3C74EAE748}"/>
                    </a:ext>
                  </a:extLst>
                </p14:cNvPr>
                <p14:cNvContentPartPr/>
                <p14:nvPr/>
              </p14:nvContentPartPr>
              <p14:xfrm>
                <a:off x="2745368" y="6193072"/>
                <a:ext cx="162720" cy="101160"/>
              </p14:xfrm>
            </p:contentPart>
          </mc:Choice>
          <mc:Fallback xmlns="">
            <p:pic>
              <p:nvPicPr>
                <p:cNvPr id="202" name="Ink 201">
                  <a:extLst>
                    <a:ext uri="{FF2B5EF4-FFF2-40B4-BE49-F238E27FC236}">
                      <a16:creationId xmlns:a16="http://schemas.microsoft.com/office/drawing/2014/main" id="{C00E7DB8-6079-41A5-A604-DF3C74EAE748}"/>
                    </a:ext>
                  </a:extLst>
                </p:cNvPr>
                <p:cNvPicPr/>
                <p:nvPr/>
              </p:nvPicPr>
              <p:blipFill>
                <a:blip r:embed="rId328"/>
                <a:stretch>
                  <a:fillRect/>
                </a:stretch>
              </p:blipFill>
              <p:spPr>
                <a:xfrm>
                  <a:off x="2736368" y="6184432"/>
                  <a:ext cx="18036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03" name="Ink 202">
                  <a:extLst>
                    <a:ext uri="{FF2B5EF4-FFF2-40B4-BE49-F238E27FC236}">
                      <a16:creationId xmlns:a16="http://schemas.microsoft.com/office/drawing/2014/main" id="{CA32EED1-D236-469F-A6EF-966F6B6F6D16}"/>
                    </a:ext>
                  </a:extLst>
                </p14:cNvPr>
                <p14:cNvContentPartPr/>
                <p14:nvPr/>
              </p14:nvContentPartPr>
              <p14:xfrm>
                <a:off x="2992328" y="6116392"/>
                <a:ext cx="56160" cy="200520"/>
              </p14:xfrm>
            </p:contentPart>
          </mc:Choice>
          <mc:Fallback xmlns="">
            <p:pic>
              <p:nvPicPr>
                <p:cNvPr id="203" name="Ink 202">
                  <a:extLst>
                    <a:ext uri="{FF2B5EF4-FFF2-40B4-BE49-F238E27FC236}">
                      <a16:creationId xmlns:a16="http://schemas.microsoft.com/office/drawing/2014/main" id="{CA32EED1-D236-469F-A6EF-966F6B6F6D16}"/>
                    </a:ext>
                  </a:extLst>
                </p:cNvPr>
                <p:cNvPicPr/>
                <p:nvPr/>
              </p:nvPicPr>
              <p:blipFill>
                <a:blip r:embed="rId330"/>
                <a:stretch>
                  <a:fillRect/>
                </a:stretch>
              </p:blipFill>
              <p:spPr>
                <a:xfrm>
                  <a:off x="2983688" y="6107392"/>
                  <a:ext cx="7380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04" name="Ink 203">
                  <a:extLst>
                    <a:ext uri="{FF2B5EF4-FFF2-40B4-BE49-F238E27FC236}">
                      <a16:creationId xmlns:a16="http://schemas.microsoft.com/office/drawing/2014/main" id="{483EA3D0-6749-4766-AA9A-191F8DDB1C25}"/>
                    </a:ext>
                  </a:extLst>
                </p14:cNvPr>
                <p14:cNvContentPartPr/>
                <p14:nvPr/>
              </p14:nvContentPartPr>
              <p14:xfrm>
                <a:off x="2965688" y="6203152"/>
                <a:ext cx="54000" cy="24840"/>
              </p14:xfrm>
            </p:contentPart>
          </mc:Choice>
          <mc:Fallback xmlns="">
            <p:pic>
              <p:nvPicPr>
                <p:cNvPr id="204" name="Ink 203">
                  <a:extLst>
                    <a:ext uri="{FF2B5EF4-FFF2-40B4-BE49-F238E27FC236}">
                      <a16:creationId xmlns:a16="http://schemas.microsoft.com/office/drawing/2014/main" id="{483EA3D0-6749-4766-AA9A-191F8DDB1C25}"/>
                    </a:ext>
                  </a:extLst>
                </p:cNvPr>
                <p:cNvPicPr/>
                <p:nvPr/>
              </p:nvPicPr>
              <p:blipFill>
                <a:blip r:embed="rId332"/>
                <a:stretch>
                  <a:fillRect/>
                </a:stretch>
              </p:blipFill>
              <p:spPr>
                <a:xfrm>
                  <a:off x="2957048" y="6194512"/>
                  <a:ext cx="7164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05" name="Ink 204">
                  <a:extLst>
                    <a:ext uri="{FF2B5EF4-FFF2-40B4-BE49-F238E27FC236}">
                      <a16:creationId xmlns:a16="http://schemas.microsoft.com/office/drawing/2014/main" id="{025B6BCE-CDDD-4C5C-8042-AB4406232F14}"/>
                    </a:ext>
                  </a:extLst>
                </p14:cNvPr>
                <p14:cNvContentPartPr/>
                <p14:nvPr/>
              </p14:nvContentPartPr>
              <p14:xfrm>
                <a:off x="3089888" y="6062752"/>
                <a:ext cx="59760" cy="311040"/>
              </p14:xfrm>
            </p:contentPart>
          </mc:Choice>
          <mc:Fallback xmlns="">
            <p:pic>
              <p:nvPicPr>
                <p:cNvPr id="205" name="Ink 204">
                  <a:extLst>
                    <a:ext uri="{FF2B5EF4-FFF2-40B4-BE49-F238E27FC236}">
                      <a16:creationId xmlns:a16="http://schemas.microsoft.com/office/drawing/2014/main" id="{025B6BCE-CDDD-4C5C-8042-AB4406232F14}"/>
                    </a:ext>
                  </a:extLst>
                </p:cNvPr>
                <p:cNvPicPr/>
                <p:nvPr/>
              </p:nvPicPr>
              <p:blipFill>
                <a:blip r:embed="rId334"/>
                <a:stretch>
                  <a:fillRect/>
                </a:stretch>
              </p:blipFill>
              <p:spPr>
                <a:xfrm>
                  <a:off x="3080888" y="6054112"/>
                  <a:ext cx="77400" cy="32868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07" name="Ink 206">
                  <a:extLst>
                    <a:ext uri="{FF2B5EF4-FFF2-40B4-BE49-F238E27FC236}">
                      <a16:creationId xmlns:a16="http://schemas.microsoft.com/office/drawing/2014/main" id="{EEFCE790-0D9F-49EE-9A69-76659B175655}"/>
                    </a:ext>
                  </a:extLst>
                </p14:cNvPr>
                <p14:cNvContentPartPr/>
                <p14:nvPr/>
              </p14:nvContentPartPr>
              <p14:xfrm>
                <a:off x="3274568" y="6236272"/>
                <a:ext cx="159480" cy="9360"/>
              </p14:xfrm>
            </p:contentPart>
          </mc:Choice>
          <mc:Fallback xmlns="">
            <p:pic>
              <p:nvPicPr>
                <p:cNvPr id="207" name="Ink 206">
                  <a:extLst>
                    <a:ext uri="{FF2B5EF4-FFF2-40B4-BE49-F238E27FC236}">
                      <a16:creationId xmlns:a16="http://schemas.microsoft.com/office/drawing/2014/main" id="{EEFCE790-0D9F-49EE-9A69-76659B175655}"/>
                    </a:ext>
                  </a:extLst>
                </p:cNvPr>
                <p:cNvPicPr/>
                <p:nvPr/>
              </p:nvPicPr>
              <p:blipFill>
                <a:blip r:embed="rId336"/>
                <a:stretch>
                  <a:fillRect/>
                </a:stretch>
              </p:blipFill>
              <p:spPr>
                <a:xfrm>
                  <a:off x="3265568" y="6227632"/>
                  <a:ext cx="1771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8" name="Ink 207">
                  <a:extLst>
                    <a:ext uri="{FF2B5EF4-FFF2-40B4-BE49-F238E27FC236}">
                      <a16:creationId xmlns:a16="http://schemas.microsoft.com/office/drawing/2014/main" id="{D21C973A-FEBE-4EA1-9715-C31D4529D8B6}"/>
                    </a:ext>
                  </a:extLst>
                </p14:cNvPr>
                <p14:cNvContentPartPr/>
                <p14:nvPr/>
              </p14:nvContentPartPr>
              <p14:xfrm>
                <a:off x="3659768" y="6062392"/>
                <a:ext cx="19800" cy="195120"/>
              </p14:xfrm>
            </p:contentPart>
          </mc:Choice>
          <mc:Fallback xmlns="">
            <p:pic>
              <p:nvPicPr>
                <p:cNvPr id="208" name="Ink 207">
                  <a:extLst>
                    <a:ext uri="{FF2B5EF4-FFF2-40B4-BE49-F238E27FC236}">
                      <a16:creationId xmlns:a16="http://schemas.microsoft.com/office/drawing/2014/main" id="{D21C973A-FEBE-4EA1-9715-C31D4529D8B6}"/>
                    </a:ext>
                  </a:extLst>
                </p:cNvPr>
                <p:cNvPicPr/>
                <p:nvPr/>
              </p:nvPicPr>
              <p:blipFill>
                <a:blip r:embed="rId338"/>
                <a:stretch>
                  <a:fillRect/>
                </a:stretch>
              </p:blipFill>
              <p:spPr>
                <a:xfrm>
                  <a:off x="3651128" y="6053752"/>
                  <a:ext cx="3744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09" name="Ink 208">
                  <a:extLst>
                    <a:ext uri="{FF2B5EF4-FFF2-40B4-BE49-F238E27FC236}">
                      <a16:creationId xmlns:a16="http://schemas.microsoft.com/office/drawing/2014/main" id="{9E98BA9D-CC27-4B13-868C-EF4E8CABB7D3}"/>
                    </a:ext>
                  </a:extLst>
                </p14:cNvPr>
                <p14:cNvContentPartPr/>
                <p14:nvPr/>
              </p14:nvContentPartPr>
              <p14:xfrm>
                <a:off x="3574448" y="6282712"/>
                <a:ext cx="310680" cy="17640"/>
              </p14:xfrm>
            </p:contentPart>
          </mc:Choice>
          <mc:Fallback xmlns="">
            <p:pic>
              <p:nvPicPr>
                <p:cNvPr id="209" name="Ink 208">
                  <a:extLst>
                    <a:ext uri="{FF2B5EF4-FFF2-40B4-BE49-F238E27FC236}">
                      <a16:creationId xmlns:a16="http://schemas.microsoft.com/office/drawing/2014/main" id="{9E98BA9D-CC27-4B13-868C-EF4E8CABB7D3}"/>
                    </a:ext>
                  </a:extLst>
                </p:cNvPr>
                <p:cNvPicPr/>
                <p:nvPr/>
              </p:nvPicPr>
              <p:blipFill>
                <a:blip r:embed="rId340"/>
                <a:stretch>
                  <a:fillRect/>
                </a:stretch>
              </p:blipFill>
              <p:spPr>
                <a:xfrm>
                  <a:off x="3565808" y="6274072"/>
                  <a:ext cx="32832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10" name="Ink 209">
                  <a:extLst>
                    <a:ext uri="{FF2B5EF4-FFF2-40B4-BE49-F238E27FC236}">
                      <a16:creationId xmlns:a16="http://schemas.microsoft.com/office/drawing/2014/main" id="{31A1881D-60B9-4BD1-B28C-5896179C6DDE}"/>
                    </a:ext>
                  </a:extLst>
                </p14:cNvPr>
                <p14:cNvContentPartPr/>
                <p14:nvPr/>
              </p14:nvContentPartPr>
              <p14:xfrm>
                <a:off x="3610808" y="6319072"/>
                <a:ext cx="144000" cy="218520"/>
              </p14:xfrm>
            </p:contentPart>
          </mc:Choice>
          <mc:Fallback xmlns="">
            <p:pic>
              <p:nvPicPr>
                <p:cNvPr id="210" name="Ink 209">
                  <a:extLst>
                    <a:ext uri="{FF2B5EF4-FFF2-40B4-BE49-F238E27FC236}">
                      <a16:creationId xmlns:a16="http://schemas.microsoft.com/office/drawing/2014/main" id="{31A1881D-60B9-4BD1-B28C-5896179C6DDE}"/>
                    </a:ext>
                  </a:extLst>
                </p:cNvPr>
                <p:cNvPicPr/>
                <p:nvPr/>
              </p:nvPicPr>
              <p:blipFill>
                <a:blip r:embed="rId342"/>
                <a:stretch>
                  <a:fillRect/>
                </a:stretch>
              </p:blipFill>
              <p:spPr>
                <a:xfrm>
                  <a:off x="3602168" y="6310432"/>
                  <a:ext cx="16164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11" name="Ink 210">
                  <a:extLst>
                    <a:ext uri="{FF2B5EF4-FFF2-40B4-BE49-F238E27FC236}">
                      <a16:creationId xmlns:a16="http://schemas.microsoft.com/office/drawing/2014/main" id="{027C3973-3C80-4AEB-9EC2-ACE844AC9D66}"/>
                    </a:ext>
                  </a:extLst>
                </p14:cNvPr>
                <p14:cNvContentPartPr/>
                <p14:nvPr/>
              </p14:nvContentPartPr>
              <p14:xfrm>
                <a:off x="3936968" y="6153472"/>
                <a:ext cx="88920" cy="145440"/>
              </p14:xfrm>
            </p:contentPart>
          </mc:Choice>
          <mc:Fallback xmlns="">
            <p:pic>
              <p:nvPicPr>
                <p:cNvPr id="211" name="Ink 210">
                  <a:extLst>
                    <a:ext uri="{FF2B5EF4-FFF2-40B4-BE49-F238E27FC236}">
                      <a16:creationId xmlns:a16="http://schemas.microsoft.com/office/drawing/2014/main" id="{027C3973-3C80-4AEB-9EC2-ACE844AC9D66}"/>
                    </a:ext>
                  </a:extLst>
                </p:cNvPr>
                <p:cNvPicPr/>
                <p:nvPr/>
              </p:nvPicPr>
              <p:blipFill>
                <a:blip r:embed="rId344"/>
                <a:stretch>
                  <a:fillRect/>
                </a:stretch>
              </p:blipFill>
              <p:spPr>
                <a:xfrm>
                  <a:off x="3928328" y="6144832"/>
                  <a:ext cx="1065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12" name="Ink 211">
                  <a:extLst>
                    <a:ext uri="{FF2B5EF4-FFF2-40B4-BE49-F238E27FC236}">
                      <a16:creationId xmlns:a16="http://schemas.microsoft.com/office/drawing/2014/main" id="{CDC8CF71-6556-467F-833E-A96E0C8D2731}"/>
                    </a:ext>
                  </a:extLst>
                </p14:cNvPr>
                <p14:cNvContentPartPr/>
                <p14:nvPr/>
              </p14:nvContentPartPr>
              <p14:xfrm>
                <a:off x="4074488" y="6225472"/>
                <a:ext cx="63720" cy="57240"/>
              </p14:xfrm>
            </p:contentPart>
          </mc:Choice>
          <mc:Fallback xmlns="">
            <p:pic>
              <p:nvPicPr>
                <p:cNvPr id="212" name="Ink 211">
                  <a:extLst>
                    <a:ext uri="{FF2B5EF4-FFF2-40B4-BE49-F238E27FC236}">
                      <a16:creationId xmlns:a16="http://schemas.microsoft.com/office/drawing/2014/main" id="{CDC8CF71-6556-467F-833E-A96E0C8D2731}"/>
                    </a:ext>
                  </a:extLst>
                </p:cNvPr>
                <p:cNvPicPr/>
                <p:nvPr/>
              </p:nvPicPr>
              <p:blipFill>
                <a:blip r:embed="rId346"/>
                <a:stretch>
                  <a:fillRect/>
                </a:stretch>
              </p:blipFill>
              <p:spPr>
                <a:xfrm>
                  <a:off x="4065848" y="6216472"/>
                  <a:ext cx="813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13" name="Ink 212">
                  <a:extLst>
                    <a:ext uri="{FF2B5EF4-FFF2-40B4-BE49-F238E27FC236}">
                      <a16:creationId xmlns:a16="http://schemas.microsoft.com/office/drawing/2014/main" id="{0494957B-CC32-4AB5-A23D-121A26E32F64}"/>
                    </a:ext>
                  </a:extLst>
                </p14:cNvPr>
                <p14:cNvContentPartPr/>
                <p14:nvPr/>
              </p14:nvContentPartPr>
              <p14:xfrm>
                <a:off x="4178168" y="6169312"/>
                <a:ext cx="88920" cy="146880"/>
              </p14:xfrm>
            </p:contentPart>
          </mc:Choice>
          <mc:Fallback xmlns="">
            <p:pic>
              <p:nvPicPr>
                <p:cNvPr id="213" name="Ink 212">
                  <a:extLst>
                    <a:ext uri="{FF2B5EF4-FFF2-40B4-BE49-F238E27FC236}">
                      <a16:creationId xmlns:a16="http://schemas.microsoft.com/office/drawing/2014/main" id="{0494957B-CC32-4AB5-A23D-121A26E32F64}"/>
                    </a:ext>
                  </a:extLst>
                </p:cNvPr>
                <p:cNvPicPr/>
                <p:nvPr/>
              </p:nvPicPr>
              <p:blipFill>
                <a:blip r:embed="rId348"/>
                <a:stretch>
                  <a:fillRect/>
                </a:stretch>
              </p:blipFill>
              <p:spPr>
                <a:xfrm>
                  <a:off x="4169168" y="6160312"/>
                  <a:ext cx="10656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14" name="Ink 213">
                  <a:extLst>
                    <a:ext uri="{FF2B5EF4-FFF2-40B4-BE49-F238E27FC236}">
                      <a16:creationId xmlns:a16="http://schemas.microsoft.com/office/drawing/2014/main" id="{4C53B717-F1C3-4FAB-9BE8-CF2E023F3DCD}"/>
                    </a:ext>
                  </a:extLst>
                </p14:cNvPr>
                <p14:cNvContentPartPr/>
                <p14:nvPr/>
              </p14:nvContentPartPr>
              <p14:xfrm>
                <a:off x="4367528" y="6111712"/>
                <a:ext cx="68040" cy="245160"/>
              </p14:xfrm>
            </p:contentPart>
          </mc:Choice>
          <mc:Fallback xmlns="">
            <p:pic>
              <p:nvPicPr>
                <p:cNvPr id="214" name="Ink 213">
                  <a:extLst>
                    <a:ext uri="{FF2B5EF4-FFF2-40B4-BE49-F238E27FC236}">
                      <a16:creationId xmlns:a16="http://schemas.microsoft.com/office/drawing/2014/main" id="{4C53B717-F1C3-4FAB-9BE8-CF2E023F3DCD}"/>
                    </a:ext>
                  </a:extLst>
                </p:cNvPr>
                <p:cNvPicPr/>
                <p:nvPr/>
              </p:nvPicPr>
              <p:blipFill>
                <a:blip r:embed="rId350"/>
                <a:stretch>
                  <a:fillRect/>
                </a:stretch>
              </p:blipFill>
              <p:spPr>
                <a:xfrm>
                  <a:off x="4358888" y="6102712"/>
                  <a:ext cx="8568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5" name="Ink 214">
                  <a:extLst>
                    <a:ext uri="{FF2B5EF4-FFF2-40B4-BE49-F238E27FC236}">
                      <a16:creationId xmlns:a16="http://schemas.microsoft.com/office/drawing/2014/main" id="{4A70F4B2-EB7F-4654-A6EF-2A62BE3297B4}"/>
                    </a:ext>
                  </a:extLst>
                </p14:cNvPr>
                <p14:cNvContentPartPr/>
                <p14:nvPr/>
              </p14:nvContentPartPr>
              <p14:xfrm>
                <a:off x="4481288" y="6149872"/>
                <a:ext cx="122760" cy="167400"/>
              </p14:xfrm>
            </p:contentPart>
          </mc:Choice>
          <mc:Fallback xmlns="">
            <p:pic>
              <p:nvPicPr>
                <p:cNvPr id="215" name="Ink 214">
                  <a:extLst>
                    <a:ext uri="{FF2B5EF4-FFF2-40B4-BE49-F238E27FC236}">
                      <a16:creationId xmlns:a16="http://schemas.microsoft.com/office/drawing/2014/main" id="{4A70F4B2-EB7F-4654-A6EF-2A62BE3297B4}"/>
                    </a:ext>
                  </a:extLst>
                </p:cNvPr>
                <p:cNvPicPr/>
                <p:nvPr/>
              </p:nvPicPr>
              <p:blipFill>
                <a:blip r:embed="rId352"/>
                <a:stretch>
                  <a:fillRect/>
                </a:stretch>
              </p:blipFill>
              <p:spPr>
                <a:xfrm>
                  <a:off x="4472288" y="6140872"/>
                  <a:ext cx="1404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6" name="Ink 215">
                  <a:extLst>
                    <a:ext uri="{FF2B5EF4-FFF2-40B4-BE49-F238E27FC236}">
                      <a16:creationId xmlns:a16="http://schemas.microsoft.com/office/drawing/2014/main" id="{51F3D991-204A-4F1A-96E2-EA076420F41E}"/>
                    </a:ext>
                  </a:extLst>
                </p14:cNvPr>
                <p14:cNvContentPartPr/>
                <p14:nvPr/>
              </p14:nvContentPartPr>
              <p14:xfrm>
                <a:off x="4634288" y="6189472"/>
                <a:ext cx="168480" cy="92520"/>
              </p14:xfrm>
            </p:contentPart>
          </mc:Choice>
          <mc:Fallback xmlns="">
            <p:pic>
              <p:nvPicPr>
                <p:cNvPr id="216" name="Ink 215">
                  <a:extLst>
                    <a:ext uri="{FF2B5EF4-FFF2-40B4-BE49-F238E27FC236}">
                      <a16:creationId xmlns:a16="http://schemas.microsoft.com/office/drawing/2014/main" id="{51F3D991-204A-4F1A-96E2-EA076420F41E}"/>
                    </a:ext>
                  </a:extLst>
                </p:cNvPr>
                <p:cNvPicPr/>
                <p:nvPr/>
              </p:nvPicPr>
              <p:blipFill>
                <a:blip r:embed="rId354"/>
                <a:stretch>
                  <a:fillRect/>
                </a:stretch>
              </p:blipFill>
              <p:spPr>
                <a:xfrm>
                  <a:off x="4625288" y="6180832"/>
                  <a:ext cx="1861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7" name="Ink 216">
                  <a:extLst>
                    <a:ext uri="{FF2B5EF4-FFF2-40B4-BE49-F238E27FC236}">
                      <a16:creationId xmlns:a16="http://schemas.microsoft.com/office/drawing/2014/main" id="{63290C74-47CD-4456-8905-476A524DE89A}"/>
                    </a:ext>
                  </a:extLst>
                </p14:cNvPr>
                <p14:cNvContentPartPr/>
                <p14:nvPr/>
              </p14:nvContentPartPr>
              <p14:xfrm>
                <a:off x="4884488" y="6092272"/>
                <a:ext cx="57600" cy="196920"/>
              </p14:xfrm>
            </p:contentPart>
          </mc:Choice>
          <mc:Fallback xmlns="">
            <p:pic>
              <p:nvPicPr>
                <p:cNvPr id="217" name="Ink 216">
                  <a:extLst>
                    <a:ext uri="{FF2B5EF4-FFF2-40B4-BE49-F238E27FC236}">
                      <a16:creationId xmlns:a16="http://schemas.microsoft.com/office/drawing/2014/main" id="{63290C74-47CD-4456-8905-476A524DE89A}"/>
                    </a:ext>
                  </a:extLst>
                </p:cNvPr>
                <p:cNvPicPr/>
                <p:nvPr/>
              </p:nvPicPr>
              <p:blipFill>
                <a:blip r:embed="rId356"/>
                <a:stretch>
                  <a:fillRect/>
                </a:stretch>
              </p:blipFill>
              <p:spPr>
                <a:xfrm>
                  <a:off x="4875488" y="6083632"/>
                  <a:ext cx="7524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18" name="Ink 217">
                  <a:extLst>
                    <a:ext uri="{FF2B5EF4-FFF2-40B4-BE49-F238E27FC236}">
                      <a16:creationId xmlns:a16="http://schemas.microsoft.com/office/drawing/2014/main" id="{CAC27BE3-08C0-4C64-9032-50649A61A052}"/>
                    </a:ext>
                  </a:extLst>
                </p14:cNvPr>
                <p14:cNvContentPartPr/>
                <p14:nvPr/>
              </p14:nvContentPartPr>
              <p14:xfrm>
                <a:off x="4847048" y="6170032"/>
                <a:ext cx="109800" cy="14040"/>
              </p14:xfrm>
            </p:contentPart>
          </mc:Choice>
          <mc:Fallback xmlns="">
            <p:pic>
              <p:nvPicPr>
                <p:cNvPr id="218" name="Ink 217">
                  <a:extLst>
                    <a:ext uri="{FF2B5EF4-FFF2-40B4-BE49-F238E27FC236}">
                      <a16:creationId xmlns:a16="http://schemas.microsoft.com/office/drawing/2014/main" id="{CAC27BE3-08C0-4C64-9032-50649A61A052}"/>
                    </a:ext>
                  </a:extLst>
                </p:cNvPr>
                <p:cNvPicPr/>
                <p:nvPr/>
              </p:nvPicPr>
              <p:blipFill>
                <a:blip r:embed="rId358"/>
                <a:stretch>
                  <a:fillRect/>
                </a:stretch>
              </p:blipFill>
              <p:spPr>
                <a:xfrm>
                  <a:off x="4838408" y="6161392"/>
                  <a:ext cx="1274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19" name="Ink 218">
                  <a:extLst>
                    <a:ext uri="{FF2B5EF4-FFF2-40B4-BE49-F238E27FC236}">
                      <a16:creationId xmlns:a16="http://schemas.microsoft.com/office/drawing/2014/main" id="{0C07AE74-0793-4A8B-853E-B159151F3916}"/>
                    </a:ext>
                  </a:extLst>
                </p14:cNvPr>
                <p14:cNvContentPartPr/>
                <p14:nvPr/>
              </p14:nvContentPartPr>
              <p14:xfrm>
                <a:off x="4986008" y="6081112"/>
                <a:ext cx="63720" cy="315720"/>
              </p14:xfrm>
            </p:contentPart>
          </mc:Choice>
          <mc:Fallback xmlns="">
            <p:pic>
              <p:nvPicPr>
                <p:cNvPr id="219" name="Ink 218">
                  <a:extLst>
                    <a:ext uri="{FF2B5EF4-FFF2-40B4-BE49-F238E27FC236}">
                      <a16:creationId xmlns:a16="http://schemas.microsoft.com/office/drawing/2014/main" id="{0C07AE74-0793-4A8B-853E-B159151F3916}"/>
                    </a:ext>
                  </a:extLst>
                </p:cNvPr>
                <p:cNvPicPr/>
                <p:nvPr/>
              </p:nvPicPr>
              <p:blipFill>
                <a:blip r:embed="rId360"/>
                <a:stretch>
                  <a:fillRect/>
                </a:stretch>
              </p:blipFill>
              <p:spPr>
                <a:xfrm>
                  <a:off x="4977368" y="6072472"/>
                  <a:ext cx="81360" cy="33336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22" name="Ink 221">
                  <a:extLst>
                    <a:ext uri="{FF2B5EF4-FFF2-40B4-BE49-F238E27FC236}">
                      <a16:creationId xmlns:a16="http://schemas.microsoft.com/office/drawing/2014/main" id="{51F278E7-0D66-4FB7-BC5C-52B6656209D2}"/>
                    </a:ext>
                  </a:extLst>
                </p14:cNvPr>
                <p14:cNvContentPartPr/>
                <p14:nvPr/>
              </p14:nvContentPartPr>
              <p14:xfrm>
                <a:off x="5158088" y="6263632"/>
                <a:ext cx="162360" cy="5760"/>
              </p14:xfrm>
            </p:contentPart>
          </mc:Choice>
          <mc:Fallback xmlns="">
            <p:pic>
              <p:nvPicPr>
                <p:cNvPr id="222" name="Ink 221">
                  <a:extLst>
                    <a:ext uri="{FF2B5EF4-FFF2-40B4-BE49-F238E27FC236}">
                      <a16:creationId xmlns:a16="http://schemas.microsoft.com/office/drawing/2014/main" id="{51F278E7-0D66-4FB7-BC5C-52B6656209D2}"/>
                    </a:ext>
                  </a:extLst>
                </p:cNvPr>
                <p:cNvPicPr/>
                <p:nvPr/>
              </p:nvPicPr>
              <p:blipFill>
                <a:blip r:embed="rId362"/>
                <a:stretch>
                  <a:fillRect/>
                </a:stretch>
              </p:blipFill>
              <p:spPr>
                <a:xfrm>
                  <a:off x="5149448" y="6254632"/>
                  <a:ext cx="1800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23" name="Ink 222">
                  <a:extLst>
                    <a:ext uri="{FF2B5EF4-FFF2-40B4-BE49-F238E27FC236}">
                      <a16:creationId xmlns:a16="http://schemas.microsoft.com/office/drawing/2014/main" id="{77A2967A-D830-4436-9EA8-F35E77744759}"/>
                    </a:ext>
                  </a:extLst>
                </p14:cNvPr>
                <p14:cNvContentPartPr/>
                <p14:nvPr/>
              </p14:nvContentPartPr>
              <p14:xfrm>
                <a:off x="5247008" y="6218992"/>
                <a:ext cx="28080" cy="122040"/>
              </p14:xfrm>
            </p:contentPart>
          </mc:Choice>
          <mc:Fallback xmlns="">
            <p:pic>
              <p:nvPicPr>
                <p:cNvPr id="223" name="Ink 222">
                  <a:extLst>
                    <a:ext uri="{FF2B5EF4-FFF2-40B4-BE49-F238E27FC236}">
                      <a16:creationId xmlns:a16="http://schemas.microsoft.com/office/drawing/2014/main" id="{77A2967A-D830-4436-9EA8-F35E77744759}"/>
                    </a:ext>
                  </a:extLst>
                </p:cNvPr>
                <p:cNvPicPr/>
                <p:nvPr/>
              </p:nvPicPr>
              <p:blipFill>
                <a:blip r:embed="rId364"/>
                <a:stretch>
                  <a:fillRect/>
                </a:stretch>
              </p:blipFill>
              <p:spPr>
                <a:xfrm>
                  <a:off x="5238368" y="6209992"/>
                  <a:ext cx="457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24" name="Ink 223">
                  <a:extLst>
                    <a:ext uri="{FF2B5EF4-FFF2-40B4-BE49-F238E27FC236}">
                      <a16:creationId xmlns:a16="http://schemas.microsoft.com/office/drawing/2014/main" id="{E643AC1E-2450-4457-B9CB-B1FECB796279}"/>
                    </a:ext>
                  </a:extLst>
                </p14:cNvPr>
                <p14:cNvContentPartPr/>
                <p14:nvPr/>
              </p14:nvContentPartPr>
              <p14:xfrm>
                <a:off x="5517728" y="6054112"/>
                <a:ext cx="25200" cy="202680"/>
              </p14:xfrm>
            </p:contentPart>
          </mc:Choice>
          <mc:Fallback xmlns="">
            <p:pic>
              <p:nvPicPr>
                <p:cNvPr id="224" name="Ink 223">
                  <a:extLst>
                    <a:ext uri="{FF2B5EF4-FFF2-40B4-BE49-F238E27FC236}">
                      <a16:creationId xmlns:a16="http://schemas.microsoft.com/office/drawing/2014/main" id="{E643AC1E-2450-4457-B9CB-B1FECB796279}"/>
                    </a:ext>
                  </a:extLst>
                </p:cNvPr>
                <p:cNvPicPr/>
                <p:nvPr/>
              </p:nvPicPr>
              <p:blipFill>
                <a:blip r:embed="rId366"/>
                <a:stretch>
                  <a:fillRect/>
                </a:stretch>
              </p:blipFill>
              <p:spPr>
                <a:xfrm>
                  <a:off x="5509088" y="6045472"/>
                  <a:ext cx="4284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25" name="Ink 224">
                  <a:extLst>
                    <a:ext uri="{FF2B5EF4-FFF2-40B4-BE49-F238E27FC236}">
                      <a16:creationId xmlns:a16="http://schemas.microsoft.com/office/drawing/2014/main" id="{060D18A8-D4AD-4085-B456-EF23AD2E1746}"/>
                    </a:ext>
                  </a:extLst>
                </p14:cNvPr>
                <p14:cNvContentPartPr/>
                <p14:nvPr/>
              </p14:nvContentPartPr>
              <p14:xfrm>
                <a:off x="5451848" y="6281272"/>
                <a:ext cx="295200" cy="15840"/>
              </p14:xfrm>
            </p:contentPart>
          </mc:Choice>
          <mc:Fallback xmlns="">
            <p:pic>
              <p:nvPicPr>
                <p:cNvPr id="225" name="Ink 224">
                  <a:extLst>
                    <a:ext uri="{FF2B5EF4-FFF2-40B4-BE49-F238E27FC236}">
                      <a16:creationId xmlns:a16="http://schemas.microsoft.com/office/drawing/2014/main" id="{060D18A8-D4AD-4085-B456-EF23AD2E1746}"/>
                    </a:ext>
                  </a:extLst>
                </p:cNvPr>
                <p:cNvPicPr/>
                <p:nvPr/>
              </p:nvPicPr>
              <p:blipFill>
                <a:blip r:embed="rId368"/>
                <a:stretch>
                  <a:fillRect/>
                </a:stretch>
              </p:blipFill>
              <p:spPr>
                <a:xfrm>
                  <a:off x="5443208" y="6272272"/>
                  <a:ext cx="3128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6" name="Ink 225">
                  <a:extLst>
                    <a:ext uri="{FF2B5EF4-FFF2-40B4-BE49-F238E27FC236}">
                      <a16:creationId xmlns:a16="http://schemas.microsoft.com/office/drawing/2014/main" id="{C43ADCF7-4E3D-4028-881E-E14EF256D968}"/>
                    </a:ext>
                  </a:extLst>
                </p14:cNvPr>
                <p14:cNvContentPartPr/>
                <p14:nvPr/>
              </p14:nvContentPartPr>
              <p14:xfrm>
                <a:off x="5507288" y="6337072"/>
                <a:ext cx="149040" cy="113400"/>
              </p14:xfrm>
            </p:contentPart>
          </mc:Choice>
          <mc:Fallback xmlns="">
            <p:pic>
              <p:nvPicPr>
                <p:cNvPr id="226" name="Ink 225">
                  <a:extLst>
                    <a:ext uri="{FF2B5EF4-FFF2-40B4-BE49-F238E27FC236}">
                      <a16:creationId xmlns:a16="http://schemas.microsoft.com/office/drawing/2014/main" id="{C43ADCF7-4E3D-4028-881E-E14EF256D968}"/>
                    </a:ext>
                  </a:extLst>
                </p:cNvPr>
                <p:cNvPicPr/>
                <p:nvPr/>
              </p:nvPicPr>
              <p:blipFill>
                <a:blip r:embed="rId370"/>
                <a:stretch>
                  <a:fillRect/>
                </a:stretch>
              </p:blipFill>
              <p:spPr>
                <a:xfrm>
                  <a:off x="5498288" y="6328072"/>
                  <a:ext cx="1666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7" name="Ink 226">
                  <a:extLst>
                    <a:ext uri="{FF2B5EF4-FFF2-40B4-BE49-F238E27FC236}">
                      <a16:creationId xmlns:a16="http://schemas.microsoft.com/office/drawing/2014/main" id="{46BAC552-D0B2-4ADC-ADEF-6DBF74987894}"/>
                    </a:ext>
                  </a:extLst>
                </p14:cNvPr>
                <p14:cNvContentPartPr/>
                <p14:nvPr/>
              </p14:nvContentPartPr>
              <p14:xfrm>
                <a:off x="5832008" y="6119992"/>
                <a:ext cx="105120" cy="172440"/>
              </p14:xfrm>
            </p:contentPart>
          </mc:Choice>
          <mc:Fallback xmlns="">
            <p:pic>
              <p:nvPicPr>
                <p:cNvPr id="227" name="Ink 226">
                  <a:extLst>
                    <a:ext uri="{FF2B5EF4-FFF2-40B4-BE49-F238E27FC236}">
                      <a16:creationId xmlns:a16="http://schemas.microsoft.com/office/drawing/2014/main" id="{46BAC552-D0B2-4ADC-ADEF-6DBF74987894}"/>
                    </a:ext>
                  </a:extLst>
                </p:cNvPr>
                <p:cNvPicPr/>
                <p:nvPr/>
              </p:nvPicPr>
              <p:blipFill>
                <a:blip r:embed="rId372"/>
                <a:stretch>
                  <a:fillRect/>
                </a:stretch>
              </p:blipFill>
              <p:spPr>
                <a:xfrm>
                  <a:off x="5823008" y="6111352"/>
                  <a:ext cx="1227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8" name="Ink 227">
                  <a:extLst>
                    <a:ext uri="{FF2B5EF4-FFF2-40B4-BE49-F238E27FC236}">
                      <a16:creationId xmlns:a16="http://schemas.microsoft.com/office/drawing/2014/main" id="{4519C98F-DE00-403B-8672-4798C5B5EB0C}"/>
                    </a:ext>
                  </a:extLst>
                </p14:cNvPr>
                <p14:cNvContentPartPr/>
                <p14:nvPr/>
              </p14:nvContentPartPr>
              <p14:xfrm>
                <a:off x="5948648" y="6230512"/>
                <a:ext cx="75960" cy="53640"/>
              </p14:xfrm>
            </p:contentPart>
          </mc:Choice>
          <mc:Fallback xmlns="">
            <p:pic>
              <p:nvPicPr>
                <p:cNvPr id="228" name="Ink 227">
                  <a:extLst>
                    <a:ext uri="{FF2B5EF4-FFF2-40B4-BE49-F238E27FC236}">
                      <a16:creationId xmlns:a16="http://schemas.microsoft.com/office/drawing/2014/main" id="{4519C98F-DE00-403B-8672-4798C5B5EB0C}"/>
                    </a:ext>
                  </a:extLst>
                </p:cNvPr>
                <p:cNvPicPr/>
                <p:nvPr/>
              </p:nvPicPr>
              <p:blipFill>
                <a:blip r:embed="rId374"/>
                <a:stretch>
                  <a:fillRect/>
                </a:stretch>
              </p:blipFill>
              <p:spPr>
                <a:xfrm>
                  <a:off x="5940008" y="6221872"/>
                  <a:ext cx="936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29" name="Ink 228">
                  <a:extLst>
                    <a:ext uri="{FF2B5EF4-FFF2-40B4-BE49-F238E27FC236}">
                      <a16:creationId xmlns:a16="http://schemas.microsoft.com/office/drawing/2014/main" id="{1BA175D7-19C7-43C3-BBAB-F5E7B04E8A3D}"/>
                    </a:ext>
                  </a:extLst>
                </p14:cNvPr>
                <p14:cNvContentPartPr/>
                <p14:nvPr/>
              </p14:nvContentPartPr>
              <p14:xfrm>
                <a:off x="6048728" y="6182992"/>
                <a:ext cx="82080" cy="127440"/>
              </p14:xfrm>
            </p:contentPart>
          </mc:Choice>
          <mc:Fallback xmlns="">
            <p:pic>
              <p:nvPicPr>
                <p:cNvPr id="229" name="Ink 228">
                  <a:extLst>
                    <a:ext uri="{FF2B5EF4-FFF2-40B4-BE49-F238E27FC236}">
                      <a16:creationId xmlns:a16="http://schemas.microsoft.com/office/drawing/2014/main" id="{1BA175D7-19C7-43C3-BBAB-F5E7B04E8A3D}"/>
                    </a:ext>
                  </a:extLst>
                </p:cNvPr>
                <p:cNvPicPr/>
                <p:nvPr/>
              </p:nvPicPr>
              <p:blipFill>
                <a:blip r:embed="rId376"/>
                <a:stretch>
                  <a:fillRect/>
                </a:stretch>
              </p:blipFill>
              <p:spPr>
                <a:xfrm>
                  <a:off x="6040088" y="6173992"/>
                  <a:ext cx="9972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31" name="Ink 230">
                  <a:extLst>
                    <a:ext uri="{FF2B5EF4-FFF2-40B4-BE49-F238E27FC236}">
                      <a16:creationId xmlns:a16="http://schemas.microsoft.com/office/drawing/2014/main" id="{86BD791C-74EA-401E-96D9-E3DD21DB12E6}"/>
                    </a:ext>
                  </a:extLst>
                </p14:cNvPr>
                <p14:cNvContentPartPr/>
                <p14:nvPr/>
              </p14:nvContentPartPr>
              <p14:xfrm>
                <a:off x="6270848" y="6055912"/>
                <a:ext cx="84960" cy="290520"/>
              </p14:xfrm>
            </p:contentPart>
          </mc:Choice>
          <mc:Fallback xmlns="">
            <p:pic>
              <p:nvPicPr>
                <p:cNvPr id="231" name="Ink 230">
                  <a:extLst>
                    <a:ext uri="{FF2B5EF4-FFF2-40B4-BE49-F238E27FC236}">
                      <a16:creationId xmlns:a16="http://schemas.microsoft.com/office/drawing/2014/main" id="{86BD791C-74EA-401E-96D9-E3DD21DB12E6}"/>
                    </a:ext>
                  </a:extLst>
                </p:cNvPr>
                <p:cNvPicPr/>
                <p:nvPr/>
              </p:nvPicPr>
              <p:blipFill>
                <a:blip r:embed="rId378"/>
                <a:stretch>
                  <a:fillRect/>
                </a:stretch>
              </p:blipFill>
              <p:spPr>
                <a:xfrm>
                  <a:off x="6262208" y="6047272"/>
                  <a:ext cx="10260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32" name="Ink 231">
                  <a:extLst>
                    <a:ext uri="{FF2B5EF4-FFF2-40B4-BE49-F238E27FC236}">
                      <a16:creationId xmlns:a16="http://schemas.microsoft.com/office/drawing/2014/main" id="{2C45ED97-F454-4062-98C0-BE37604F2E90}"/>
                    </a:ext>
                  </a:extLst>
                </p14:cNvPr>
                <p14:cNvContentPartPr/>
                <p14:nvPr/>
              </p14:nvContentPartPr>
              <p14:xfrm>
                <a:off x="6383168" y="6128272"/>
                <a:ext cx="86400" cy="145440"/>
              </p14:xfrm>
            </p:contentPart>
          </mc:Choice>
          <mc:Fallback xmlns="">
            <p:pic>
              <p:nvPicPr>
                <p:cNvPr id="232" name="Ink 231">
                  <a:extLst>
                    <a:ext uri="{FF2B5EF4-FFF2-40B4-BE49-F238E27FC236}">
                      <a16:creationId xmlns:a16="http://schemas.microsoft.com/office/drawing/2014/main" id="{2C45ED97-F454-4062-98C0-BE37604F2E90}"/>
                    </a:ext>
                  </a:extLst>
                </p:cNvPr>
                <p:cNvPicPr/>
                <p:nvPr/>
              </p:nvPicPr>
              <p:blipFill>
                <a:blip r:embed="rId380"/>
                <a:stretch>
                  <a:fillRect/>
                </a:stretch>
              </p:blipFill>
              <p:spPr>
                <a:xfrm>
                  <a:off x="6374528" y="6119632"/>
                  <a:ext cx="1040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33" name="Ink 232">
                  <a:extLst>
                    <a:ext uri="{FF2B5EF4-FFF2-40B4-BE49-F238E27FC236}">
                      <a16:creationId xmlns:a16="http://schemas.microsoft.com/office/drawing/2014/main" id="{3A13E17F-7CD3-4F73-B554-05D1F1A0E27A}"/>
                    </a:ext>
                  </a:extLst>
                </p14:cNvPr>
                <p14:cNvContentPartPr/>
                <p14:nvPr/>
              </p14:nvContentPartPr>
              <p14:xfrm>
                <a:off x="6576848" y="6163912"/>
                <a:ext cx="141120" cy="123120"/>
              </p14:xfrm>
            </p:contentPart>
          </mc:Choice>
          <mc:Fallback xmlns="">
            <p:pic>
              <p:nvPicPr>
                <p:cNvPr id="233" name="Ink 232">
                  <a:extLst>
                    <a:ext uri="{FF2B5EF4-FFF2-40B4-BE49-F238E27FC236}">
                      <a16:creationId xmlns:a16="http://schemas.microsoft.com/office/drawing/2014/main" id="{3A13E17F-7CD3-4F73-B554-05D1F1A0E27A}"/>
                    </a:ext>
                  </a:extLst>
                </p:cNvPr>
                <p:cNvPicPr/>
                <p:nvPr/>
              </p:nvPicPr>
              <p:blipFill>
                <a:blip r:embed="rId382"/>
                <a:stretch>
                  <a:fillRect/>
                </a:stretch>
              </p:blipFill>
              <p:spPr>
                <a:xfrm>
                  <a:off x="6568208" y="6155272"/>
                  <a:ext cx="1587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34" name="Ink 233">
                  <a:extLst>
                    <a:ext uri="{FF2B5EF4-FFF2-40B4-BE49-F238E27FC236}">
                      <a16:creationId xmlns:a16="http://schemas.microsoft.com/office/drawing/2014/main" id="{EA8A02AC-F15A-404B-8CF3-266EDBDA60FC}"/>
                    </a:ext>
                  </a:extLst>
                </p14:cNvPr>
                <p14:cNvContentPartPr/>
                <p14:nvPr/>
              </p14:nvContentPartPr>
              <p14:xfrm>
                <a:off x="6798968" y="6046552"/>
                <a:ext cx="55440" cy="221760"/>
              </p14:xfrm>
            </p:contentPart>
          </mc:Choice>
          <mc:Fallback xmlns="">
            <p:pic>
              <p:nvPicPr>
                <p:cNvPr id="234" name="Ink 233">
                  <a:extLst>
                    <a:ext uri="{FF2B5EF4-FFF2-40B4-BE49-F238E27FC236}">
                      <a16:creationId xmlns:a16="http://schemas.microsoft.com/office/drawing/2014/main" id="{EA8A02AC-F15A-404B-8CF3-266EDBDA60FC}"/>
                    </a:ext>
                  </a:extLst>
                </p:cNvPr>
                <p:cNvPicPr/>
                <p:nvPr/>
              </p:nvPicPr>
              <p:blipFill>
                <a:blip r:embed="rId384"/>
                <a:stretch>
                  <a:fillRect/>
                </a:stretch>
              </p:blipFill>
              <p:spPr>
                <a:xfrm>
                  <a:off x="6790328" y="6037552"/>
                  <a:ext cx="7308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5" name="Ink 234">
                  <a:extLst>
                    <a:ext uri="{FF2B5EF4-FFF2-40B4-BE49-F238E27FC236}">
                      <a16:creationId xmlns:a16="http://schemas.microsoft.com/office/drawing/2014/main" id="{71DD2B08-DC49-42AF-89A6-4332126AF3CF}"/>
                    </a:ext>
                  </a:extLst>
                </p14:cNvPr>
                <p14:cNvContentPartPr/>
                <p14:nvPr/>
              </p14:nvContentPartPr>
              <p14:xfrm>
                <a:off x="6741728" y="6165712"/>
                <a:ext cx="132840" cy="19800"/>
              </p14:xfrm>
            </p:contentPart>
          </mc:Choice>
          <mc:Fallback xmlns="">
            <p:pic>
              <p:nvPicPr>
                <p:cNvPr id="235" name="Ink 234">
                  <a:extLst>
                    <a:ext uri="{FF2B5EF4-FFF2-40B4-BE49-F238E27FC236}">
                      <a16:creationId xmlns:a16="http://schemas.microsoft.com/office/drawing/2014/main" id="{71DD2B08-DC49-42AF-89A6-4332126AF3CF}"/>
                    </a:ext>
                  </a:extLst>
                </p:cNvPr>
                <p:cNvPicPr/>
                <p:nvPr/>
              </p:nvPicPr>
              <p:blipFill>
                <a:blip r:embed="rId386"/>
                <a:stretch>
                  <a:fillRect/>
                </a:stretch>
              </p:blipFill>
              <p:spPr>
                <a:xfrm>
                  <a:off x="6733088" y="6156712"/>
                  <a:ext cx="1504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36" name="Ink 235">
                  <a:extLst>
                    <a:ext uri="{FF2B5EF4-FFF2-40B4-BE49-F238E27FC236}">
                      <a16:creationId xmlns:a16="http://schemas.microsoft.com/office/drawing/2014/main" id="{907B086A-BB67-4CAA-B0D2-B06B6D8DAC8E}"/>
                    </a:ext>
                  </a:extLst>
                </p14:cNvPr>
                <p14:cNvContentPartPr/>
                <p14:nvPr/>
              </p14:nvContentPartPr>
              <p14:xfrm>
                <a:off x="6916688" y="5992912"/>
                <a:ext cx="47880" cy="390960"/>
              </p14:xfrm>
            </p:contentPart>
          </mc:Choice>
          <mc:Fallback xmlns="">
            <p:pic>
              <p:nvPicPr>
                <p:cNvPr id="236" name="Ink 235">
                  <a:extLst>
                    <a:ext uri="{FF2B5EF4-FFF2-40B4-BE49-F238E27FC236}">
                      <a16:creationId xmlns:a16="http://schemas.microsoft.com/office/drawing/2014/main" id="{907B086A-BB67-4CAA-B0D2-B06B6D8DAC8E}"/>
                    </a:ext>
                  </a:extLst>
                </p:cNvPr>
                <p:cNvPicPr/>
                <p:nvPr/>
              </p:nvPicPr>
              <p:blipFill>
                <a:blip r:embed="rId388"/>
                <a:stretch>
                  <a:fillRect/>
                </a:stretch>
              </p:blipFill>
              <p:spPr>
                <a:xfrm>
                  <a:off x="6907688" y="5983912"/>
                  <a:ext cx="65520" cy="408600"/>
                </a:xfrm>
                <a:prstGeom prst="rect">
                  <a:avLst/>
                </a:prstGeom>
              </p:spPr>
            </p:pic>
          </mc:Fallback>
        </mc:AlternateContent>
      </p:grpSp>
      <p:grpSp>
        <p:nvGrpSpPr>
          <p:cNvPr id="244" name="Group 243">
            <a:extLst>
              <a:ext uri="{FF2B5EF4-FFF2-40B4-BE49-F238E27FC236}">
                <a16:creationId xmlns:a16="http://schemas.microsoft.com/office/drawing/2014/main" id="{89495ED5-BF9C-4AB9-98C0-E34DE8A77DF9}"/>
              </a:ext>
            </a:extLst>
          </p:cNvPr>
          <p:cNvGrpSpPr/>
          <p:nvPr/>
        </p:nvGrpSpPr>
        <p:grpSpPr>
          <a:xfrm>
            <a:off x="7109377" y="6211432"/>
            <a:ext cx="834120" cy="28440"/>
            <a:chOff x="7183808" y="6211432"/>
            <a:chExt cx="834120" cy="28440"/>
          </a:xfrm>
        </p:grpSpPr>
        <mc:AlternateContent xmlns:mc="http://schemas.openxmlformats.org/markup-compatibility/2006" xmlns:p14="http://schemas.microsoft.com/office/powerpoint/2010/main">
          <mc:Choice Requires="p14">
            <p:contentPart p14:bwMode="auto" r:id="rId389">
              <p14:nvContentPartPr>
                <p14:cNvPr id="238" name="Ink 237">
                  <a:extLst>
                    <a:ext uri="{FF2B5EF4-FFF2-40B4-BE49-F238E27FC236}">
                      <a16:creationId xmlns:a16="http://schemas.microsoft.com/office/drawing/2014/main" id="{6FD75032-9AE2-4CDD-BEAE-E40F7681C6CB}"/>
                    </a:ext>
                  </a:extLst>
                </p14:cNvPr>
                <p14:cNvContentPartPr/>
                <p14:nvPr/>
              </p14:nvContentPartPr>
              <p14:xfrm>
                <a:off x="7183808" y="6217192"/>
                <a:ext cx="74160" cy="15120"/>
              </p14:xfrm>
            </p:contentPart>
          </mc:Choice>
          <mc:Fallback xmlns="">
            <p:pic>
              <p:nvPicPr>
                <p:cNvPr id="238" name="Ink 237">
                  <a:extLst>
                    <a:ext uri="{FF2B5EF4-FFF2-40B4-BE49-F238E27FC236}">
                      <a16:creationId xmlns:a16="http://schemas.microsoft.com/office/drawing/2014/main" id="{6FD75032-9AE2-4CDD-BEAE-E40F7681C6CB}"/>
                    </a:ext>
                  </a:extLst>
                </p:cNvPr>
                <p:cNvPicPr/>
                <p:nvPr/>
              </p:nvPicPr>
              <p:blipFill>
                <a:blip r:embed="rId390"/>
                <a:stretch>
                  <a:fillRect/>
                </a:stretch>
              </p:blipFill>
              <p:spPr>
                <a:xfrm>
                  <a:off x="7174808" y="6208552"/>
                  <a:ext cx="918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39" name="Ink 238">
                  <a:extLst>
                    <a:ext uri="{FF2B5EF4-FFF2-40B4-BE49-F238E27FC236}">
                      <a16:creationId xmlns:a16="http://schemas.microsoft.com/office/drawing/2014/main" id="{DBCEFB42-8B27-490A-976E-BDD587509CAD}"/>
                    </a:ext>
                  </a:extLst>
                </p14:cNvPr>
                <p14:cNvContentPartPr/>
                <p14:nvPr/>
              </p14:nvContentPartPr>
              <p14:xfrm>
                <a:off x="7374248" y="6219712"/>
                <a:ext cx="64440" cy="14760"/>
              </p14:xfrm>
            </p:contentPart>
          </mc:Choice>
          <mc:Fallback xmlns="">
            <p:pic>
              <p:nvPicPr>
                <p:cNvPr id="239" name="Ink 238">
                  <a:extLst>
                    <a:ext uri="{FF2B5EF4-FFF2-40B4-BE49-F238E27FC236}">
                      <a16:creationId xmlns:a16="http://schemas.microsoft.com/office/drawing/2014/main" id="{DBCEFB42-8B27-490A-976E-BDD587509CAD}"/>
                    </a:ext>
                  </a:extLst>
                </p:cNvPr>
                <p:cNvPicPr/>
                <p:nvPr/>
              </p:nvPicPr>
              <p:blipFill>
                <a:blip r:embed="rId392"/>
                <a:stretch>
                  <a:fillRect/>
                </a:stretch>
              </p:blipFill>
              <p:spPr>
                <a:xfrm>
                  <a:off x="7365608" y="6210712"/>
                  <a:ext cx="820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40" name="Ink 239">
                  <a:extLst>
                    <a:ext uri="{FF2B5EF4-FFF2-40B4-BE49-F238E27FC236}">
                      <a16:creationId xmlns:a16="http://schemas.microsoft.com/office/drawing/2014/main" id="{C5CDB132-120D-415D-B3E7-D17CE3EA30F0}"/>
                    </a:ext>
                  </a:extLst>
                </p14:cNvPr>
                <p14:cNvContentPartPr/>
                <p14:nvPr/>
              </p14:nvContentPartPr>
              <p14:xfrm>
                <a:off x="7555688" y="6232672"/>
                <a:ext cx="54720" cy="7200"/>
              </p14:xfrm>
            </p:contentPart>
          </mc:Choice>
          <mc:Fallback xmlns="">
            <p:pic>
              <p:nvPicPr>
                <p:cNvPr id="240" name="Ink 239">
                  <a:extLst>
                    <a:ext uri="{FF2B5EF4-FFF2-40B4-BE49-F238E27FC236}">
                      <a16:creationId xmlns:a16="http://schemas.microsoft.com/office/drawing/2014/main" id="{C5CDB132-120D-415D-B3E7-D17CE3EA30F0}"/>
                    </a:ext>
                  </a:extLst>
                </p:cNvPr>
                <p:cNvPicPr/>
                <p:nvPr/>
              </p:nvPicPr>
              <p:blipFill>
                <a:blip r:embed="rId394"/>
                <a:stretch>
                  <a:fillRect/>
                </a:stretch>
              </p:blipFill>
              <p:spPr>
                <a:xfrm>
                  <a:off x="7547048" y="6224032"/>
                  <a:ext cx="723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41" name="Ink 240">
                  <a:extLst>
                    <a:ext uri="{FF2B5EF4-FFF2-40B4-BE49-F238E27FC236}">
                      <a16:creationId xmlns:a16="http://schemas.microsoft.com/office/drawing/2014/main" id="{697534FF-D5A7-403E-A645-B25B75FFAA79}"/>
                    </a:ext>
                  </a:extLst>
                </p14:cNvPr>
                <p14:cNvContentPartPr/>
                <p14:nvPr/>
              </p14:nvContentPartPr>
              <p14:xfrm>
                <a:off x="7718048" y="6230872"/>
                <a:ext cx="70920" cy="3600"/>
              </p14:xfrm>
            </p:contentPart>
          </mc:Choice>
          <mc:Fallback xmlns="">
            <p:pic>
              <p:nvPicPr>
                <p:cNvPr id="241" name="Ink 240">
                  <a:extLst>
                    <a:ext uri="{FF2B5EF4-FFF2-40B4-BE49-F238E27FC236}">
                      <a16:creationId xmlns:a16="http://schemas.microsoft.com/office/drawing/2014/main" id="{697534FF-D5A7-403E-A645-B25B75FFAA79}"/>
                    </a:ext>
                  </a:extLst>
                </p:cNvPr>
                <p:cNvPicPr/>
                <p:nvPr/>
              </p:nvPicPr>
              <p:blipFill>
                <a:blip r:embed="rId396"/>
                <a:stretch>
                  <a:fillRect/>
                </a:stretch>
              </p:blipFill>
              <p:spPr>
                <a:xfrm>
                  <a:off x="7709408" y="6221872"/>
                  <a:ext cx="885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42" name="Ink 241">
                  <a:extLst>
                    <a:ext uri="{FF2B5EF4-FFF2-40B4-BE49-F238E27FC236}">
                      <a16:creationId xmlns:a16="http://schemas.microsoft.com/office/drawing/2014/main" id="{66F74672-6886-4BCC-B1DB-C387B477BF1D}"/>
                    </a:ext>
                  </a:extLst>
                </p14:cNvPr>
                <p14:cNvContentPartPr/>
                <p14:nvPr/>
              </p14:nvContentPartPr>
              <p14:xfrm>
                <a:off x="7845488" y="6220072"/>
                <a:ext cx="53280" cy="4680"/>
              </p14:xfrm>
            </p:contentPart>
          </mc:Choice>
          <mc:Fallback xmlns="">
            <p:pic>
              <p:nvPicPr>
                <p:cNvPr id="242" name="Ink 241">
                  <a:extLst>
                    <a:ext uri="{FF2B5EF4-FFF2-40B4-BE49-F238E27FC236}">
                      <a16:creationId xmlns:a16="http://schemas.microsoft.com/office/drawing/2014/main" id="{66F74672-6886-4BCC-B1DB-C387B477BF1D}"/>
                    </a:ext>
                  </a:extLst>
                </p:cNvPr>
                <p:cNvPicPr/>
                <p:nvPr/>
              </p:nvPicPr>
              <p:blipFill>
                <a:blip r:embed="rId398"/>
                <a:stretch>
                  <a:fillRect/>
                </a:stretch>
              </p:blipFill>
              <p:spPr>
                <a:xfrm>
                  <a:off x="7836488" y="6211432"/>
                  <a:ext cx="709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43" name="Ink 242">
                  <a:extLst>
                    <a:ext uri="{FF2B5EF4-FFF2-40B4-BE49-F238E27FC236}">
                      <a16:creationId xmlns:a16="http://schemas.microsoft.com/office/drawing/2014/main" id="{EF360520-311A-4796-A4C7-D8DCB1D7077C}"/>
                    </a:ext>
                  </a:extLst>
                </p14:cNvPr>
                <p14:cNvContentPartPr/>
                <p14:nvPr/>
              </p14:nvContentPartPr>
              <p14:xfrm>
                <a:off x="7977968" y="6211432"/>
                <a:ext cx="39960" cy="1440"/>
              </p14:xfrm>
            </p:contentPart>
          </mc:Choice>
          <mc:Fallback xmlns="">
            <p:pic>
              <p:nvPicPr>
                <p:cNvPr id="243" name="Ink 242">
                  <a:extLst>
                    <a:ext uri="{FF2B5EF4-FFF2-40B4-BE49-F238E27FC236}">
                      <a16:creationId xmlns:a16="http://schemas.microsoft.com/office/drawing/2014/main" id="{EF360520-311A-4796-A4C7-D8DCB1D7077C}"/>
                    </a:ext>
                  </a:extLst>
                </p:cNvPr>
                <p:cNvPicPr/>
                <p:nvPr/>
              </p:nvPicPr>
              <p:blipFill>
                <a:blip r:embed="rId400"/>
                <a:stretch>
                  <a:fillRect/>
                </a:stretch>
              </p:blipFill>
              <p:spPr>
                <a:xfrm>
                  <a:off x="7968968" y="6202432"/>
                  <a:ext cx="57600" cy="19080"/>
                </a:xfrm>
                <a:prstGeom prst="rect">
                  <a:avLst/>
                </a:prstGeom>
              </p:spPr>
            </p:pic>
          </mc:Fallback>
        </mc:AlternateContent>
      </p:grpSp>
      <p:grpSp>
        <p:nvGrpSpPr>
          <p:cNvPr id="264" name="Group 263">
            <a:extLst>
              <a:ext uri="{FF2B5EF4-FFF2-40B4-BE49-F238E27FC236}">
                <a16:creationId xmlns:a16="http://schemas.microsoft.com/office/drawing/2014/main" id="{70A737BD-6116-4F6E-90A5-E153FC80D973}"/>
              </a:ext>
            </a:extLst>
          </p:cNvPr>
          <p:cNvGrpSpPr/>
          <p:nvPr/>
        </p:nvGrpSpPr>
        <p:grpSpPr>
          <a:xfrm>
            <a:off x="8306017" y="5878432"/>
            <a:ext cx="1904400" cy="590040"/>
            <a:chOff x="8380448" y="5878432"/>
            <a:chExt cx="1904400" cy="590040"/>
          </a:xfrm>
        </p:grpSpPr>
        <mc:AlternateContent xmlns:mc="http://schemas.openxmlformats.org/markup-compatibility/2006" xmlns:p14="http://schemas.microsoft.com/office/powerpoint/2010/main">
          <mc:Choice Requires="p14">
            <p:contentPart p14:bwMode="auto" r:id="rId401">
              <p14:nvContentPartPr>
                <p14:cNvPr id="245" name="Ink 244">
                  <a:extLst>
                    <a:ext uri="{FF2B5EF4-FFF2-40B4-BE49-F238E27FC236}">
                      <a16:creationId xmlns:a16="http://schemas.microsoft.com/office/drawing/2014/main" id="{D9AA7E1A-8309-499F-9ECF-9AB7603251F8}"/>
                    </a:ext>
                  </a:extLst>
                </p14:cNvPr>
                <p14:cNvContentPartPr/>
                <p14:nvPr/>
              </p14:nvContentPartPr>
              <p14:xfrm>
                <a:off x="8433368" y="6160672"/>
                <a:ext cx="67320" cy="18360"/>
              </p14:xfrm>
            </p:contentPart>
          </mc:Choice>
          <mc:Fallback xmlns="">
            <p:pic>
              <p:nvPicPr>
                <p:cNvPr id="245" name="Ink 244">
                  <a:extLst>
                    <a:ext uri="{FF2B5EF4-FFF2-40B4-BE49-F238E27FC236}">
                      <a16:creationId xmlns:a16="http://schemas.microsoft.com/office/drawing/2014/main" id="{D9AA7E1A-8309-499F-9ECF-9AB7603251F8}"/>
                    </a:ext>
                  </a:extLst>
                </p:cNvPr>
                <p:cNvPicPr/>
                <p:nvPr/>
              </p:nvPicPr>
              <p:blipFill>
                <a:blip r:embed="rId402"/>
                <a:stretch>
                  <a:fillRect/>
                </a:stretch>
              </p:blipFill>
              <p:spPr>
                <a:xfrm>
                  <a:off x="8424368" y="6152032"/>
                  <a:ext cx="8496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46" name="Ink 245">
                  <a:extLst>
                    <a:ext uri="{FF2B5EF4-FFF2-40B4-BE49-F238E27FC236}">
                      <a16:creationId xmlns:a16="http://schemas.microsoft.com/office/drawing/2014/main" id="{5F64DF99-6A61-440B-851F-453F0D2193A0}"/>
                    </a:ext>
                  </a:extLst>
                </p14:cNvPr>
                <p14:cNvContentPartPr/>
                <p14:nvPr/>
              </p14:nvContentPartPr>
              <p14:xfrm>
                <a:off x="8380448" y="6169312"/>
                <a:ext cx="147600" cy="16560"/>
              </p14:xfrm>
            </p:contentPart>
          </mc:Choice>
          <mc:Fallback xmlns="">
            <p:pic>
              <p:nvPicPr>
                <p:cNvPr id="246" name="Ink 245">
                  <a:extLst>
                    <a:ext uri="{FF2B5EF4-FFF2-40B4-BE49-F238E27FC236}">
                      <a16:creationId xmlns:a16="http://schemas.microsoft.com/office/drawing/2014/main" id="{5F64DF99-6A61-440B-851F-453F0D2193A0}"/>
                    </a:ext>
                  </a:extLst>
                </p:cNvPr>
                <p:cNvPicPr/>
                <p:nvPr/>
              </p:nvPicPr>
              <p:blipFill>
                <a:blip r:embed="rId404"/>
                <a:stretch>
                  <a:fillRect/>
                </a:stretch>
              </p:blipFill>
              <p:spPr>
                <a:xfrm>
                  <a:off x="8371448" y="6160312"/>
                  <a:ext cx="1652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47" name="Ink 246">
                  <a:extLst>
                    <a:ext uri="{FF2B5EF4-FFF2-40B4-BE49-F238E27FC236}">
                      <a16:creationId xmlns:a16="http://schemas.microsoft.com/office/drawing/2014/main" id="{145CCFE5-91F8-4D5A-82E6-E9E69F8F7B96}"/>
                    </a:ext>
                  </a:extLst>
                </p14:cNvPr>
                <p14:cNvContentPartPr/>
                <p14:nvPr/>
              </p14:nvContentPartPr>
              <p14:xfrm>
                <a:off x="8422568" y="6118552"/>
                <a:ext cx="21240" cy="118800"/>
              </p14:xfrm>
            </p:contentPart>
          </mc:Choice>
          <mc:Fallback xmlns="">
            <p:pic>
              <p:nvPicPr>
                <p:cNvPr id="247" name="Ink 246">
                  <a:extLst>
                    <a:ext uri="{FF2B5EF4-FFF2-40B4-BE49-F238E27FC236}">
                      <a16:creationId xmlns:a16="http://schemas.microsoft.com/office/drawing/2014/main" id="{145CCFE5-91F8-4D5A-82E6-E9E69F8F7B96}"/>
                    </a:ext>
                  </a:extLst>
                </p:cNvPr>
                <p:cNvPicPr/>
                <p:nvPr/>
              </p:nvPicPr>
              <p:blipFill>
                <a:blip r:embed="rId406"/>
                <a:stretch>
                  <a:fillRect/>
                </a:stretch>
              </p:blipFill>
              <p:spPr>
                <a:xfrm>
                  <a:off x="8413928" y="6109912"/>
                  <a:ext cx="38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49" name="Ink 248">
                  <a:extLst>
                    <a:ext uri="{FF2B5EF4-FFF2-40B4-BE49-F238E27FC236}">
                      <a16:creationId xmlns:a16="http://schemas.microsoft.com/office/drawing/2014/main" id="{0A46496D-0519-456F-8BB6-5D52C19A2A8C}"/>
                    </a:ext>
                  </a:extLst>
                </p14:cNvPr>
                <p14:cNvContentPartPr/>
                <p14:nvPr/>
              </p14:nvContentPartPr>
              <p14:xfrm>
                <a:off x="8762768" y="5960152"/>
                <a:ext cx="10080" cy="208080"/>
              </p14:xfrm>
            </p:contentPart>
          </mc:Choice>
          <mc:Fallback xmlns="">
            <p:pic>
              <p:nvPicPr>
                <p:cNvPr id="249" name="Ink 248">
                  <a:extLst>
                    <a:ext uri="{FF2B5EF4-FFF2-40B4-BE49-F238E27FC236}">
                      <a16:creationId xmlns:a16="http://schemas.microsoft.com/office/drawing/2014/main" id="{0A46496D-0519-456F-8BB6-5D52C19A2A8C}"/>
                    </a:ext>
                  </a:extLst>
                </p:cNvPr>
                <p:cNvPicPr/>
                <p:nvPr/>
              </p:nvPicPr>
              <p:blipFill>
                <a:blip r:embed="rId408"/>
                <a:stretch>
                  <a:fillRect/>
                </a:stretch>
              </p:blipFill>
              <p:spPr>
                <a:xfrm>
                  <a:off x="8754128" y="5951512"/>
                  <a:ext cx="2772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50" name="Ink 249">
                  <a:extLst>
                    <a:ext uri="{FF2B5EF4-FFF2-40B4-BE49-F238E27FC236}">
                      <a16:creationId xmlns:a16="http://schemas.microsoft.com/office/drawing/2014/main" id="{EDCFB57E-AC76-4FC6-8E39-3EF7A521B701}"/>
                    </a:ext>
                  </a:extLst>
                </p14:cNvPr>
                <p14:cNvContentPartPr/>
                <p14:nvPr/>
              </p14:nvContentPartPr>
              <p14:xfrm>
                <a:off x="8672048" y="6197392"/>
                <a:ext cx="373680" cy="39960"/>
              </p14:xfrm>
            </p:contentPart>
          </mc:Choice>
          <mc:Fallback xmlns="">
            <p:pic>
              <p:nvPicPr>
                <p:cNvPr id="250" name="Ink 249">
                  <a:extLst>
                    <a:ext uri="{FF2B5EF4-FFF2-40B4-BE49-F238E27FC236}">
                      <a16:creationId xmlns:a16="http://schemas.microsoft.com/office/drawing/2014/main" id="{EDCFB57E-AC76-4FC6-8E39-3EF7A521B701}"/>
                    </a:ext>
                  </a:extLst>
                </p:cNvPr>
                <p:cNvPicPr/>
                <p:nvPr/>
              </p:nvPicPr>
              <p:blipFill>
                <a:blip r:embed="rId410"/>
                <a:stretch>
                  <a:fillRect/>
                </a:stretch>
              </p:blipFill>
              <p:spPr>
                <a:xfrm>
                  <a:off x="8663408" y="6188752"/>
                  <a:ext cx="39132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51" name="Ink 250">
                  <a:extLst>
                    <a:ext uri="{FF2B5EF4-FFF2-40B4-BE49-F238E27FC236}">
                      <a16:creationId xmlns:a16="http://schemas.microsoft.com/office/drawing/2014/main" id="{D3EC6EBC-84B2-49B2-851F-7D49A459B170}"/>
                    </a:ext>
                  </a:extLst>
                </p14:cNvPr>
                <p14:cNvContentPartPr/>
                <p14:nvPr/>
              </p14:nvContentPartPr>
              <p14:xfrm>
                <a:off x="8716328" y="6319072"/>
                <a:ext cx="22320" cy="149400"/>
              </p14:xfrm>
            </p:contentPart>
          </mc:Choice>
          <mc:Fallback xmlns="">
            <p:pic>
              <p:nvPicPr>
                <p:cNvPr id="251" name="Ink 250">
                  <a:extLst>
                    <a:ext uri="{FF2B5EF4-FFF2-40B4-BE49-F238E27FC236}">
                      <a16:creationId xmlns:a16="http://schemas.microsoft.com/office/drawing/2014/main" id="{D3EC6EBC-84B2-49B2-851F-7D49A459B170}"/>
                    </a:ext>
                  </a:extLst>
                </p:cNvPr>
                <p:cNvPicPr/>
                <p:nvPr/>
              </p:nvPicPr>
              <p:blipFill>
                <a:blip r:embed="rId412"/>
                <a:stretch>
                  <a:fillRect/>
                </a:stretch>
              </p:blipFill>
              <p:spPr>
                <a:xfrm>
                  <a:off x="8707688" y="6310072"/>
                  <a:ext cx="3996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52" name="Ink 251">
                  <a:extLst>
                    <a:ext uri="{FF2B5EF4-FFF2-40B4-BE49-F238E27FC236}">
                      <a16:creationId xmlns:a16="http://schemas.microsoft.com/office/drawing/2014/main" id="{24D6572C-551D-41FD-AFC7-99536A0B681E}"/>
                    </a:ext>
                  </a:extLst>
                </p14:cNvPr>
                <p14:cNvContentPartPr/>
                <p14:nvPr/>
              </p14:nvContentPartPr>
              <p14:xfrm>
                <a:off x="8837288" y="6290632"/>
                <a:ext cx="132840" cy="169200"/>
              </p14:xfrm>
            </p:contentPart>
          </mc:Choice>
          <mc:Fallback xmlns="">
            <p:pic>
              <p:nvPicPr>
                <p:cNvPr id="252" name="Ink 251">
                  <a:extLst>
                    <a:ext uri="{FF2B5EF4-FFF2-40B4-BE49-F238E27FC236}">
                      <a16:creationId xmlns:a16="http://schemas.microsoft.com/office/drawing/2014/main" id="{24D6572C-551D-41FD-AFC7-99536A0B681E}"/>
                    </a:ext>
                  </a:extLst>
                </p:cNvPr>
                <p:cNvPicPr/>
                <p:nvPr/>
              </p:nvPicPr>
              <p:blipFill>
                <a:blip r:embed="rId414"/>
                <a:stretch>
                  <a:fillRect/>
                </a:stretch>
              </p:blipFill>
              <p:spPr>
                <a:xfrm>
                  <a:off x="8828648" y="6281632"/>
                  <a:ext cx="15048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54" name="Ink 253">
                  <a:extLst>
                    <a:ext uri="{FF2B5EF4-FFF2-40B4-BE49-F238E27FC236}">
                      <a16:creationId xmlns:a16="http://schemas.microsoft.com/office/drawing/2014/main" id="{2CE9FFED-F348-4B74-81F9-4ADFF568E955}"/>
                    </a:ext>
                  </a:extLst>
                </p14:cNvPr>
                <p14:cNvContentPartPr/>
                <p14:nvPr/>
              </p14:nvContentPartPr>
              <p14:xfrm>
                <a:off x="9116648" y="6029272"/>
                <a:ext cx="79560" cy="173880"/>
              </p14:xfrm>
            </p:contentPart>
          </mc:Choice>
          <mc:Fallback xmlns="">
            <p:pic>
              <p:nvPicPr>
                <p:cNvPr id="254" name="Ink 253">
                  <a:extLst>
                    <a:ext uri="{FF2B5EF4-FFF2-40B4-BE49-F238E27FC236}">
                      <a16:creationId xmlns:a16="http://schemas.microsoft.com/office/drawing/2014/main" id="{2CE9FFED-F348-4B74-81F9-4ADFF568E955}"/>
                    </a:ext>
                  </a:extLst>
                </p:cNvPr>
                <p:cNvPicPr/>
                <p:nvPr/>
              </p:nvPicPr>
              <p:blipFill>
                <a:blip r:embed="rId416"/>
                <a:stretch>
                  <a:fillRect/>
                </a:stretch>
              </p:blipFill>
              <p:spPr>
                <a:xfrm>
                  <a:off x="9108008" y="6020632"/>
                  <a:ext cx="9720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55" name="Ink 254">
                  <a:extLst>
                    <a:ext uri="{FF2B5EF4-FFF2-40B4-BE49-F238E27FC236}">
                      <a16:creationId xmlns:a16="http://schemas.microsoft.com/office/drawing/2014/main" id="{480D9CE6-60BD-4779-859A-48E517F08AC6}"/>
                    </a:ext>
                  </a:extLst>
                </p14:cNvPr>
                <p14:cNvContentPartPr/>
                <p14:nvPr/>
              </p14:nvContentPartPr>
              <p14:xfrm>
                <a:off x="9209528" y="6123232"/>
                <a:ext cx="70920" cy="90360"/>
              </p14:xfrm>
            </p:contentPart>
          </mc:Choice>
          <mc:Fallback xmlns="">
            <p:pic>
              <p:nvPicPr>
                <p:cNvPr id="255" name="Ink 254">
                  <a:extLst>
                    <a:ext uri="{FF2B5EF4-FFF2-40B4-BE49-F238E27FC236}">
                      <a16:creationId xmlns:a16="http://schemas.microsoft.com/office/drawing/2014/main" id="{480D9CE6-60BD-4779-859A-48E517F08AC6}"/>
                    </a:ext>
                  </a:extLst>
                </p:cNvPr>
                <p:cNvPicPr/>
                <p:nvPr/>
              </p:nvPicPr>
              <p:blipFill>
                <a:blip r:embed="rId418"/>
                <a:stretch>
                  <a:fillRect/>
                </a:stretch>
              </p:blipFill>
              <p:spPr>
                <a:xfrm>
                  <a:off x="9200528" y="6114232"/>
                  <a:ext cx="885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56" name="Ink 255">
                  <a:extLst>
                    <a:ext uri="{FF2B5EF4-FFF2-40B4-BE49-F238E27FC236}">
                      <a16:creationId xmlns:a16="http://schemas.microsoft.com/office/drawing/2014/main" id="{3977A7DA-7C78-485D-8521-5871D865EB7F}"/>
                    </a:ext>
                  </a:extLst>
                </p14:cNvPr>
                <p14:cNvContentPartPr/>
                <p14:nvPr/>
              </p14:nvContentPartPr>
              <p14:xfrm>
                <a:off x="9319688" y="6062032"/>
                <a:ext cx="80280" cy="150480"/>
              </p14:xfrm>
            </p:contentPart>
          </mc:Choice>
          <mc:Fallback xmlns="">
            <p:pic>
              <p:nvPicPr>
                <p:cNvPr id="256" name="Ink 255">
                  <a:extLst>
                    <a:ext uri="{FF2B5EF4-FFF2-40B4-BE49-F238E27FC236}">
                      <a16:creationId xmlns:a16="http://schemas.microsoft.com/office/drawing/2014/main" id="{3977A7DA-7C78-485D-8521-5871D865EB7F}"/>
                    </a:ext>
                  </a:extLst>
                </p:cNvPr>
                <p:cNvPicPr/>
                <p:nvPr/>
              </p:nvPicPr>
              <p:blipFill>
                <a:blip r:embed="rId420"/>
                <a:stretch>
                  <a:fillRect/>
                </a:stretch>
              </p:blipFill>
              <p:spPr>
                <a:xfrm>
                  <a:off x="9310688" y="6053032"/>
                  <a:ext cx="979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57" name="Ink 256">
                  <a:extLst>
                    <a:ext uri="{FF2B5EF4-FFF2-40B4-BE49-F238E27FC236}">
                      <a16:creationId xmlns:a16="http://schemas.microsoft.com/office/drawing/2014/main" id="{8416D36A-2716-42F1-AAB4-AB289780826B}"/>
                    </a:ext>
                  </a:extLst>
                </p14:cNvPr>
                <p14:cNvContentPartPr/>
                <p14:nvPr/>
              </p14:nvContentPartPr>
              <p14:xfrm>
                <a:off x="9513008" y="5939272"/>
                <a:ext cx="105120" cy="321480"/>
              </p14:xfrm>
            </p:contentPart>
          </mc:Choice>
          <mc:Fallback xmlns="">
            <p:pic>
              <p:nvPicPr>
                <p:cNvPr id="257" name="Ink 256">
                  <a:extLst>
                    <a:ext uri="{FF2B5EF4-FFF2-40B4-BE49-F238E27FC236}">
                      <a16:creationId xmlns:a16="http://schemas.microsoft.com/office/drawing/2014/main" id="{8416D36A-2716-42F1-AAB4-AB289780826B}"/>
                    </a:ext>
                  </a:extLst>
                </p:cNvPr>
                <p:cNvPicPr/>
                <p:nvPr/>
              </p:nvPicPr>
              <p:blipFill>
                <a:blip r:embed="rId422"/>
                <a:stretch>
                  <a:fillRect/>
                </a:stretch>
              </p:blipFill>
              <p:spPr>
                <a:xfrm>
                  <a:off x="9504368" y="5930632"/>
                  <a:ext cx="122760" cy="3391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58" name="Ink 257">
                  <a:extLst>
                    <a:ext uri="{FF2B5EF4-FFF2-40B4-BE49-F238E27FC236}">
                      <a16:creationId xmlns:a16="http://schemas.microsoft.com/office/drawing/2014/main" id="{3178B5BE-C4B4-4E20-B1A9-70BF516C2634}"/>
                    </a:ext>
                  </a:extLst>
                </p14:cNvPr>
                <p14:cNvContentPartPr/>
                <p14:nvPr/>
              </p14:nvContentPartPr>
              <p14:xfrm>
                <a:off x="9674648" y="6008392"/>
                <a:ext cx="4320" cy="161280"/>
              </p14:xfrm>
            </p:contentPart>
          </mc:Choice>
          <mc:Fallback xmlns="">
            <p:pic>
              <p:nvPicPr>
                <p:cNvPr id="258" name="Ink 257">
                  <a:extLst>
                    <a:ext uri="{FF2B5EF4-FFF2-40B4-BE49-F238E27FC236}">
                      <a16:creationId xmlns:a16="http://schemas.microsoft.com/office/drawing/2014/main" id="{3178B5BE-C4B4-4E20-B1A9-70BF516C2634}"/>
                    </a:ext>
                  </a:extLst>
                </p:cNvPr>
                <p:cNvPicPr/>
                <p:nvPr/>
              </p:nvPicPr>
              <p:blipFill>
                <a:blip r:embed="rId424"/>
                <a:stretch>
                  <a:fillRect/>
                </a:stretch>
              </p:blipFill>
              <p:spPr>
                <a:xfrm>
                  <a:off x="9665648" y="5999752"/>
                  <a:ext cx="219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59" name="Ink 258">
                  <a:extLst>
                    <a:ext uri="{FF2B5EF4-FFF2-40B4-BE49-F238E27FC236}">
                      <a16:creationId xmlns:a16="http://schemas.microsoft.com/office/drawing/2014/main" id="{951AFD51-9B7A-43FD-BBAB-F04FA6519E28}"/>
                    </a:ext>
                  </a:extLst>
                </p14:cNvPr>
                <p14:cNvContentPartPr/>
                <p14:nvPr/>
              </p14:nvContentPartPr>
              <p14:xfrm>
                <a:off x="9772208" y="5982112"/>
                <a:ext cx="76680" cy="195480"/>
              </p14:xfrm>
            </p:contentPart>
          </mc:Choice>
          <mc:Fallback xmlns="">
            <p:pic>
              <p:nvPicPr>
                <p:cNvPr id="259" name="Ink 258">
                  <a:extLst>
                    <a:ext uri="{FF2B5EF4-FFF2-40B4-BE49-F238E27FC236}">
                      <a16:creationId xmlns:a16="http://schemas.microsoft.com/office/drawing/2014/main" id="{951AFD51-9B7A-43FD-BBAB-F04FA6519E28}"/>
                    </a:ext>
                  </a:extLst>
                </p:cNvPr>
                <p:cNvPicPr/>
                <p:nvPr/>
              </p:nvPicPr>
              <p:blipFill>
                <a:blip r:embed="rId426"/>
                <a:stretch>
                  <a:fillRect/>
                </a:stretch>
              </p:blipFill>
              <p:spPr>
                <a:xfrm>
                  <a:off x="9763208" y="5973472"/>
                  <a:ext cx="9432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60" name="Ink 259">
                  <a:extLst>
                    <a:ext uri="{FF2B5EF4-FFF2-40B4-BE49-F238E27FC236}">
                      <a16:creationId xmlns:a16="http://schemas.microsoft.com/office/drawing/2014/main" id="{6AEB9B7B-21EE-458F-A80D-B1E2FFEB7FF4}"/>
                    </a:ext>
                  </a:extLst>
                </p14:cNvPr>
                <p14:cNvContentPartPr/>
                <p14:nvPr/>
              </p14:nvContentPartPr>
              <p14:xfrm>
                <a:off x="9921608" y="6064912"/>
                <a:ext cx="103680" cy="88920"/>
              </p14:xfrm>
            </p:contentPart>
          </mc:Choice>
          <mc:Fallback xmlns="">
            <p:pic>
              <p:nvPicPr>
                <p:cNvPr id="260" name="Ink 259">
                  <a:extLst>
                    <a:ext uri="{FF2B5EF4-FFF2-40B4-BE49-F238E27FC236}">
                      <a16:creationId xmlns:a16="http://schemas.microsoft.com/office/drawing/2014/main" id="{6AEB9B7B-21EE-458F-A80D-B1E2FFEB7FF4}"/>
                    </a:ext>
                  </a:extLst>
                </p:cNvPr>
                <p:cNvPicPr/>
                <p:nvPr/>
              </p:nvPicPr>
              <p:blipFill>
                <a:blip r:embed="rId428"/>
                <a:stretch>
                  <a:fillRect/>
                </a:stretch>
              </p:blipFill>
              <p:spPr>
                <a:xfrm>
                  <a:off x="9912968" y="6056272"/>
                  <a:ext cx="1213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61" name="Ink 260">
                  <a:extLst>
                    <a:ext uri="{FF2B5EF4-FFF2-40B4-BE49-F238E27FC236}">
                      <a16:creationId xmlns:a16="http://schemas.microsoft.com/office/drawing/2014/main" id="{8AA0EF09-372F-42A7-8F8D-35D3ED71CD23}"/>
                    </a:ext>
                  </a:extLst>
                </p14:cNvPr>
                <p14:cNvContentPartPr/>
                <p14:nvPr/>
              </p14:nvContentPartPr>
              <p14:xfrm>
                <a:off x="10108088" y="5936392"/>
                <a:ext cx="34920" cy="234000"/>
              </p14:xfrm>
            </p:contentPart>
          </mc:Choice>
          <mc:Fallback xmlns="">
            <p:pic>
              <p:nvPicPr>
                <p:cNvPr id="261" name="Ink 260">
                  <a:extLst>
                    <a:ext uri="{FF2B5EF4-FFF2-40B4-BE49-F238E27FC236}">
                      <a16:creationId xmlns:a16="http://schemas.microsoft.com/office/drawing/2014/main" id="{8AA0EF09-372F-42A7-8F8D-35D3ED71CD23}"/>
                    </a:ext>
                  </a:extLst>
                </p:cNvPr>
                <p:cNvPicPr/>
                <p:nvPr/>
              </p:nvPicPr>
              <p:blipFill>
                <a:blip r:embed="rId430"/>
                <a:stretch>
                  <a:fillRect/>
                </a:stretch>
              </p:blipFill>
              <p:spPr>
                <a:xfrm>
                  <a:off x="10099448" y="5927392"/>
                  <a:ext cx="5256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62" name="Ink 261">
                  <a:extLst>
                    <a:ext uri="{FF2B5EF4-FFF2-40B4-BE49-F238E27FC236}">
                      <a16:creationId xmlns:a16="http://schemas.microsoft.com/office/drawing/2014/main" id="{39BDF199-A223-4B7C-94ED-A6A964EEC6D6}"/>
                    </a:ext>
                  </a:extLst>
                </p14:cNvPr>
                <p14:cNvContentPartPr/>
                <p14:nvPr/>
              </p14:nvContentPartPr>
              <p14:xfrm>
                <a:off x="10081808" y="6013792"/>
                <a:ext cx="102960" cy="32760"/>
              </p14:xfrm>
            </p:contentPart>
          </mc:Choice>
          <mc:Fallback xmlns="">
            <p:pic>
              <p:nvPicPr>
                <p:cNvPr id="262" name="Ink 261">
                  <a:extLst>
                    <a:ext uri="{FF2B5EF4-FFF2-40B4-BE49-F238E27FC236}">
                      <a16:creationId xmlns:a16="http://schemas.microsoft.com/office/drawing/2014/main" id="{39BDF199-A223-4B7C-94ED-A6A964EEC6D6}"/>
                    </a:ext>
                  </a:extLst>
                </p:cNvPr>
                <p:cNvPicPr/>
                <p:nvPr/>
              </p:nvPicPr>
              <p:blipFill>
                <a:blip r:embed="rId432"/>
                <a:stretch>
                  <a:fillRect/>
                </a:stretch>
              </p:blipFill>
              <p:spPr>
                <a:xfrm>
                  <a:off x="10072808" y="6005152"/>
                  <a:ext cx="12060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63" name="Ink 262">
                  <a:extLst>
                    <a:ext uri="{FF2B5EF4-FFF2-40B4-BE49-F238E27FC236}">
                      <a16:creationId xmlns:a16="http://schemas.microsoft.com/office/drawing/2014/main" id="{952B25A3-DCCD-42B6-9A07-3FA4D4A44E26}"/>
                    </a:ext>
                  </a:extLst>
                </p14:cNvPr>
                <p14:cNvContentPartPr/>
                <p14:nvPr/>
              </p14:nvContentPartPr>
              <p14:xfrm>
                <a:off x="10229048" y="5878432"/>
                <a:ext cx="55800" cy="385200"/>
              </p14:xfrm>
            </p:contentPart>
          </mc:Choice>
          <mc:Fallback xmlns="">
            <p:pic>
              <p:nvPicPr>
                <p:cNvPr id="263" name="Ink 262">
                  <a:extLst>
                    <a:ext uri="{FF2B5EF4-FFF2-40B4-BE49-F238E27FC236}">
                      <a16:creationId xmlns:a16="http://schemas.microsoft.com/office/drawing/2014/main" id="{952B25A3-DCCD-42B6-9A07-3FA4D4A44E26}"/>
                    </a:ext>
                  </a:extLst>
                </p:cNvPr>
                <p:cNvPicPr/>
                <p:nvPr/>
              </p:nvPicPr>
              <p:blipFill>
                <a:blip r:embed="rId434"/>
                <a:stretch>
                  <a:fillRect/>
                </a:stretch>
              </p:blipFill>
              <p:spPr>
                <a:xfrm>
                  <a:off x="10220048" y="5869792"/>
                  <a:ext cx="73440" cy="402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35">
            <p14:nvContentPartPr>
              <p14:cNvPr id="287" name="Ink 286">
                <a:extLst>
                  <a:ext uri="{FF2B5EF4-FFF2-40B4-BE49-F238E27FC236}">
                    <a16:creationId xmlns:a16="http://schemas.microsoft.com/office/drawing/2014/main" id="{26E6990A-97C0-4EF4-B3F2-D88DF58946D4}"/>
                  </a:ext>
                </a:extLst>
              </p14:cNvPr>
              <p14:cNvContentPartPr/>
              <p14:nvPr/>
            </p14:nvContentPartPr>
            <p14:xfrm>
              <a:off x="11814577" y="5633992"/>
              <a:ext cx="301320" cy="844560"/>
            </p14:xfrm>
          </p:contentPart>
        </mc:Choice>
        <mc:Fallback xmlns="">
          <p:pic>
            <p:nvPicPr>
              <p:cNvPr id="287" name="Ink 286">
                <a:extLst>
                  <a:ext uri="{FF2B5EF4-FFF2-40B4-BE49-F238E27FC236}">
                    <a16:creationId xmlns:a16="http://schemas.microsoft.com/office/drawing/2014/main" id="{26E6990A-97C0-4EF4-B3F2-D88DF58946D4}"/>
                  </a:ext>
                </a:extLst>
              </p:cNvPr>
              <p:cNvPicPr/>
              <p:nvPr/>
            </p:nvPicPr>
            <p:blipFill>
              <a:blip r:embed="rId436"/>
              <a:stretch>
                <a:fillRect/>
              </a:stretch>
            </p:blipFill>
            <p:spPr>
              <a:xfrm>
                <a:off x="11805937" y="5624992"/>
                <a:ext cx="318960" cy="862200"/>
              </a:xfrm>
              <a:prstGeom prst="rect">
                <a:avLst/>
              </a:prstGeom>
            </p:spPr>
          </p:pic>
        </mc:Fallback>
      </mc:AlternateContent>
      <p:grpSp>
        <p:nvGrpSpPr>
          <p:cNvPr id="290" name="Group 289">
            <a:extLst>
              <a:ext uri="{FF2B5EF4-FFF2-40B4-BE49-F238E27FC236}">
                <a16:creationId xmlns:a16="http://schemas.microsoft.com/office/drawing/2014/main" id="{710C423A-A56E-4000-987E-A48BD945328B}"/>
              </a:ext>
            </a:extLst>
          </p:cNvPr>
          <p:cNvGrpSpPr/>
          <p:nvPr/>
        </p:nvGrpSpPr>
        <p:grpSpPr>
          <a:xfrm>
            <a:off x="10345417" y="5838112"/>
            <a:ext cx="1683000" cy="512640"/>
            <a:chOff x="10345417" y="5838112"/>
            <a:chExt cx="1683000" cy="512640"/>
          </a:xfrm>
        </p:grpSpPr>
        <mc:AlternateContent xmlns:mc="http://schemas.openxmlformats.org/markup-compatibility/2006" xmlns:p14="http://schemas.microsoft.com/office/powerpoint/2010/main">
          <mc:Choice Requires="p14">
            <p:contentPart p14:bwMode="auto" r:id="rId437">
              <p14:nvContentPartPr>
                <p14:cNvPr id="269" name="Ink 268">
                  <a:extLst>
                    <a:ext uri="{FF2B5EF4-FFF2-40B4-BE49-F238E27FC236}">
                      <a16:creationId xmlns:a16="http://schemas.microsoft.com/office/drawing/2014/main" id="{66027B64-DEFD-44F6-91E2-47911D23C292}"/>
                    </a:ext>
                  </a:extLst>
                </p14:cNvPr>
                <p14:cNvContentPartPr/>
                <p14:nvPr/>
              </p14:nvContentPartPr>
              <p14:xfrm>
                <a:off x="10345417" y="6074632"/>
                <a:ext cx="114480" cy="12240"/>
              </p14:xfrm>
            </p:contentPart>
          </mc:Choice>
          <mc:Fallback xmlns="">
            <p:pic>
              <p:nvPicPr>
                <p:cNvPr id="269" name="Ink 268">
                  <a:extLst>
                    <a:ext uri="{FF2B5EF4-FFF2-40B4-BE49-F238E27FC236}">
                      <a16:creationId xmlns:a16="http://schemas.microsoft.com/office/drawing/2014/main" id="{66027B64-DEFD-44F6-91E2-47911D23C292}"/>
                    </a:ext>
                  </a:extLst>
                </p:cNvPr>
                <p:cNvPicPr/>
                <p:nvPr/>
              </p:nvPicPr>
              <p:blipFill>
                <a:blip r:embed="rId438"/>
                <a:stretch>
                  <a:fillRect/>
                </a:stretch>
              </p:blipFill>
              <p:spPr>
                <a:xfrm>
                  <a:off x="10336777" y="6065632"/>
                  <a:ext cx="1321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70" name="Ink 269">
                  <a:extLst>
                    <a:ext uri="{FF2B5EF4-FFF2-40B4-BE49-F238E27FC236}">
                      <a16:creationId xmlns:a16="http://schemas.microsoft.com/office/drawing/2014/main" id="{0A249281-F24B-48A9-9DD8-D17342A068D2}"/>
                    </a:ext>
                  </a:extLst>
                </p14:cNvPr>
                <p14:cNvContentPartPr/>
                <p14:nvPr/>
              </p14:nvContentPartPr>
              <p14:xfrm>
                <a:off x="10606417" y="5891392"/>
                <a:ext cx="29160" cy="233280"/>
              </p14:xfrm>
            </p:contentPart>
          </mc:Choice>
          <mc:Fallback xmlns="">
            <p:pic>
              <p:nvPicPr>
                <p:cNvPr id="270" name="Ink 269">
                  <a:extLst>
                    <a:ext uri="{FF2B5EF4-FFF2-40B4-BE49-F238E27FC236}">
                      <a16:creationId xmlns:a16="http://schemas.microsoft.com/office/drawing/2014/main" id="{0A249281-F24B-48A9-9DD8-D17342A068D2}"/>
                    </a:ext>
                  </a:extLst>
                </p:cNvPr>
                <p:cNvPicPr/>
                <p:nvPr/>
              </p:nvPicPr>
              <p:blipFill>
                <a:blip r:embed="rId440"/>
                <a:stretch>
                  <a:fillRect/>
                </a:stretch>
              </p:blipFill>
              <p:spPr>
                <a:xfrm>
                  <a:off x="10597417" y="5882392"/>
                  <a:ext cx="4680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71" name="Ink 270">
                  <a:extLst>
                    <a:ext uri="{FF2B5EF4-FFF2-40B4-BE49-F238E27FC236}">
                      <a16:creationId xmlns:a16="http://schemas.microsoft.com/office/drawing/2014/main" id="{06E41A5E-5E73-4899-BAE4-34D834B958C2}"/>
                    </a:ext>
                  </a:extLst>
                </p14:cNvPr>
                <p14:cNvContentPartPr/>
                <p14:nvPr/>
              </p14:nvContentPartPr>
              <p14:xfrm>
                <a:off x="10543057" y="6105232"/>
                <a:ext cx="328680" cy="37440"/>
              </p14:xfrm>
            </p:contentPart>
          </mc:Choice>
          <mc:Fallback xmlns="">
            <p:pic>
              <p:nvPicPr>
                <p:cNvPr id="271" name="Ink 270">
                  <a:extLst>
                    <a:ext uri="{FF2B5EF4-FFF2-40B4-BE49-F238E27FC236}">
                      <a16:creationId xmlns:a16="http://schemas.microsoft.com/office/drawing/2014/main" id="{06E41A5E-5E73-4899-BAE4-34D834B958C2}"/>
                    </a:ext>
                  </a:extLst>
                </p:cNvPr>
                <p:cNvPicPr/>
                <p:nvPr/>
              </p:nvPicPr>
              <p:blipFill>
                <a:blip r:embed="rId442"/>
                <a:stretch>
                  <a:fillRect/>
                </a:stretch>
              </p:blipFill>
              <p:spPr>
                <a:xfrm>
                  <a:off x="10534057" y="6096592"/>
                  <a:ext cx="3463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73" name="Ink 272">
                  <a:extLst>
                    <a:ext uri="{FF2B5EF4-FFF2-40B4-BE49-F238E27FC236}">
                      <a16:creationId xmlns:a16="http://schemas.microsoft.com/office/drawing/2014/main" id="{7175B04C-32EF-478B-98A8-8BD151A77B0F}"/>
                    </a:ext>
                  </a:extLst>
                </p14:cNvPr>
                <p14:cNvContentPartPr/>
                <p14:nvPr/>
              </p14:nvContentPartPr>
              <p14:xfrm>
                <a:off x="10588777" y="6191272"/>
                <a:ext cx="93240" cy="100800"/>
              </p14:xfrm>
            </p:contentPart>
          </mc:Choice>
          <mc:Fallback xmlns="">
            <p:pic>
              <p:nvPicPr>
                <p:cNvPr id="273" name="Ink 272">
                  <a:extLst>
                    <a:ext uri="{FF2B5EF4-FFF2-40B4-BE49-F238E27FC236}">
                      <a16:creationId xmlns:a16="http://schemas.microsoft.com/office/drawing/2014/main" id="{7175B04C-32EF-478B-98A8-8BD151A77B0F}"/>
                    </a:ext>
                  </a:extLst>
                </p:cNvPr>
                <p:cNvPicPr/>
                <p:nvPr/>
              </p:nvPicPr>
              <p:blipFill>
                <a:blip r:embed="rId444"/>
                <a:stretch>
                  <a:fillRect/>
                </a:stretch>
              </p:blipFill>
              <p:spPr>
                <a:xfrm>
                  <a:off x="10579777" y="6182272"/>
                  <a:ext cx="1108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74" name="Ink 273">
                  <a:extLst>
                    <a:ext uri="{FF2B5EF4-FFF2-40B4-BE49-F238E27FC236}">
                      <a16:creationId xmlns:a16="http://schemas.microsoft.com/office/drawing/2014/main" id="{2AD3C781-7CD0-425B-A65B-C92BF803C90D}"/>
                    </a:ext>
                  </a:extLst>
                </p14:cNvPr>
                <p14:cNvContentPartPr/>
                <p14:nvPr/>
              </p14:nvContentPartPr>
              <p14:xfrm>
                <a:off x="10747537" y="6179392"/>
                <a:ext cx="36720" cy="162360"/>
              </p14:xfrm>
            </p:contentPart>
          </mc:Choice>
          <mc:Fallback xmlns="">
            <p:pic>
              <p:nvPicPr>
                <p:cNvPr id="274" name="Ink 273">
                  <a:extLst>
                    <a:ext uri="{FF2B5EF4-FFF2-40B4-BE49-F238E27FC236}">
                      <a16:creationId xmlns:a16="http://schemas.microsoft.com/office/drawing/2014/main" id="{2AD3C781-7CD0-425B-A65B-C92BF803C90D}"/>
                    </a:ext>
                  </a:extLst>
                </p:cNvPr>
                <p:cNvPicPr/>
                <p:nvPr/>
              </p:nvPicPr>
              <p:blipFill>
                <a:blip r:embed="rId446"/>
                <a:stretch>
                  <a:fillRect/>
                </a:stretch>
              </p:blipFill>
              <p:spPr>
                <a:xfrm>
                  <a:off x="10738897" y="6170392"/>
                  <a:ext cx="543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76" name="Ink 275">
                  <a:extLst>
                    <a:ext uri="{FF2B5EF4-FFF2-40B4-BE49-F238E27FC236}">
                      <a16:creationId xmlns:a16="http://schemas.microsoft.com/office/drawing/2014/main" id="{B3F19620-C906-4FF0-BB42-9A6E720B03D1}"/>
                    </a:ext>
                  </a:extLst>
                </p14:cNvPr>
                <p14:cNvContentPartPr/>
                <p14:nvPr/>
              </p14:nvContentPartPr>
              <p14:xfrm>
                <a:off x="10952737" y="5979232"/>
                <a:ext cx="81360" cy="159480"/>
              </p14:xfrm>
            </p:contentPart>
          </mc:Choice>
          <mc:Fallback xmlns="">
            <p:pic>
              <p:nvPicPr>
                <p:cNvPr id="276" name="Ink 275">
                  <a:extLst>
                    <a:ext uri="{FF2B5EF4-FFF2-40B4-BE49-F238E27FC236}">
                      <a16:creationId xmlns:a16="http://schemas.microsoft.com/office/drawing/2014/main" id="{B3F19620-C906-4FF0-BB42-9A6E720B03D1}"/>
                    </a:ext>
                  </a:extLst>
                </p:cNvPr>
                <p:cNvPicPr/>
                <p:nvPr/>
              </p:nvPicPr>
              <p:blipFill>
                <a:blip r:embed="rId448"/>
                <a:stretch>
                  <a:fillRect/>
                </a:stretch>
              </p:blipFill>
              <p:spPr>
                <a:xfrm>
                  <a:off x="10943737" y="5970592"/>
                  <a:ext cx="9900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77" name="Ink 276">
                  <a:extLst>
                    <a:ext uri="{FF2B5EF4-FFF2-40B4-BE49-F238E27FC236}">
                      <a16:creationId xmlns:a16="http://schemas.microsoft.com/office/drawing/2014/main" id="{0191E6E2-889D-4F2F-BC46-77419F57A8E3}"/>
                    </a:ext>
                  </a:extLst>
                </p14:cNvPr>
                <p14:cNvContentPartPr/>
                <p14:nvPr/>
              </p14:nvContentPartPr>
              <p14:xfrm>
                <a:off x="11082337" y="6032152"/>
                <a:ext cx="82440" cy="78480"/>
              </p14:xfrm>
            </p:contentPart>
          </mc:Choice>
          <mc:Fallback xmlns="">
            <p:pic>
              <p:nvPicPr>
                <p:cNvPr id="277" name="Ink 276">
                  <a:extLst>
                    <a:ext uri="{FF2B5EF4-FFF2-40B4-BE49-F238E27FC236}">
                      <a16:creationId xmlns:a16="http://schemas.microsoft.com/office/drawing/2014/main" id="{0191E6E2-889D-4F2F-BC46-77419F57A8E3}"/>
                    </a:ext>
                  </a:extLst>
                </p:cNvPr>
                <p:cNvPicPr/>
                <p:nvPr/>
              </p:nvPicPr>
              <p:blipFill>
                <a:blip r:embed="rId450"/>
                <a:stretch>
                  <a:fillRect/>
                </a:stretch>
              </p:blipFill>
              <p:spPr>
                <a:xfrm>
                  <a:off x="11073337" y="6023512"/>
                  <a:ext cx="10008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78" name="Ink 277">
                  <a:extLst>
                    <a:ext uri="{FF2B5EF4-FFF2-40B4-BE49-F238E27FC236}">
                      <a16:creationId xmlns:a16="http://schemas.microsoft.com/office/drawing/2014/main" id="{55DA8D30-D6B5-49E3-A50B-1BF5F2130E77}"/>
                    </a:ext>
                  </a:extLst>
                </p14:cNvPr>
                <p14:cNvContentPartPr/>
                <p14:nvPr/>
              </p14:nvContentPartPr>
              <p14:xfrm>
                <a:off x="11205457" y="5993632"/>
                <a:ext cx="87840" cy="169560"/>
              </p14:xfrm>
            </p:contentPart>
          </mc:Choice>
          <mc:Fallback xmlns="">
            <p:pic>
              <p:nvPicPr>
                <p:cNvPr id="278" name="Ink 277">
                  <a:extLst>
                    <a:ext uri="{FF2B5EF4-FFF2-40B4-BE49-F238E27FC236}">
                      <a16:creationId xmlns:a16="http://schemas.microsoft.com/office/drawing/2014/main" id="{55DA8D30-D6B5-49E3-A50B-1BF5F2130E77}"/>
                    </a:ext>
                  </a:extLst>
                </p:cNvPr>
                <p:cNvPicPr/>
                <p:nvPr/>
              </p:nvPicPr>
              <p:blipFill>
                <a:blip r:embed="rId452"/>
                <a:stretch>
                  <a:fillRect/>
                </a:stretch>
              </p:blipFill>
              <p:spPr>
                <a:xfrm>
                  <a:off x="11196457" y="5984632"/>
                  <a:ext cx="1054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80" name="Ink 279">
                  <a:extLst>
                    <a:ext uri="{FF2B5EF4-FFF2-40B4-BE49-F238E27FC236}">
                      <a16:creationId xmlns:a16="http://schemas.microsoft.com/office/drawing/2014/main" id="{A7B11173-9D64-4C62-9419-3A6B942E3B44}"/>
                    </a:ext>
                  </a:extLst>
                </p14:cNvPr>
                <p14:cNvContentPartPr/>
                <p14:nvPr/>
              </p14:nvContentPartPr>
              <p14:xfrm>
                <a:off x="11378257" y="5942512"/>
                <a:ext cx="96840" cy="235440"/>
              </p14:xfrm>
            </p:contentPart>
          </mc:Choice>
          <mc:Fallback xmlns="">
            <p:pic>
              <p:nvPicPr>
                <p:cNvPr id="280" name="Ink 279">
                  <a:extLst>
                    <a:ext uri="{FF2B5EF4-FFF2-40B4-BE49-F238E27FC236}">
                      <a16:creationId xmlns:a16="http://schemas.microsoft.com/office/drawing/2014/main" id="{A7B11173-9D64-4C62-9419-3A6B942E3B44}"/>
                    </a:ext>
                  </a:extLst>
                </p:cNvPr>
                <p:cNvPicPr/>
                <p:nvPr/>
              </p:nvPicPr>
              <p:blipFill>
                <a:blip r:embed="rId454"/>
                <a:stretch>
                  <a:fillRect/>
                </a:stretch>
              </p:blipFill>
              <p:spPr>
                <a:xfrm>
                  <a:off x="11369617" y="5933872"/>
                  <a:ext cx="11448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81" name="Ink 280">
                  <a:extLst>
                    <a:ext uri="{FF2B5EF4-FFF2-40B4-BE49-F238E27FC236}">
                      <a16:creationId xmlns:a16="http://schemas.microsoft.com/office/drawing/2014/main" id="{5C44841A-D9BC-453E-80BB-DAE5DDB9016F}"/>
                    </a:ext>
                  </a:extLst>
                </p14:cNvPr>
                <p14:cNvContentPartPr/>
                <p14:nvPr/>
              </p14:nvContentPartPr>
              <p14:xfrm>
                <a:off x="11486617" y="5935312"/>
                <a:ext cx="77760" cy="185400"/>
              </p14:xfrm>
            </p:contentPart>
          </mc:Choice>
          <mc:Fallback xmlns="">
            <p:pic>
              <p:nvPicPr>
                <p:cNvPr id="281" name="Ink 280">
                  <a:extLst>
                    <a:ext uri="{FF2B5EF4-FFF2-40B4-BE49-F238E27FC236}">
                      <a16:creationId xmlns:a16="http://schemas.microsoft.com/office/drawing/2014/main" id="{5C44841A-D9BC-453E-80BB-DAE5DDB9016F}"/>
                    </a:ext>
                  </a:extLst>
                </p:cNvPr>
                <p:cNvPicPr/>
                <p:nvPr/>
              </p:nvPicPr>
              <p:blipFill>
                <a:blip r:embed="rId456"/>
                <a:stretch>
                  <a:fillRect/>
                </a:stretch>
              </p:blipFill>
              <p:spPr>
                <a:xfrm>
                  <a:off x="11477617" y="5926312"/>
                  <a:ext cx="9540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82" name="Ink 281">
                  <a:extLst>
                    <a:ext uri="{FF2B5EF4-FFF2-40B4-BE49-F238E27FC236}">
                      <a16:creationId xmlns:a16="http://schemas.microsoft.com/office/drawing/2014/main" id="{3E12AAF8-26DB-4523-A9DB-6D62199698B0}"/>
                    </a:ext>
                  </a:extLst>
                </p14:cNvPr>
                <p14:cNvContentPartPr/>
                <p14:nvPr/>
              </p14:nvContentPartPr>
              <p14:xfrm>
                <a:off x="11666617" y="5979952"/>
                <a:ext cx="26280" cy="150120"/>
              </p14:xfrm>
            </p:contentPart>
          </mc:Choice>
          <mc:Fallback xmlns="">
            <p:pic>
              <p:nvPicPr>
                <p:cNvPr id="282" name="Ink 281">
                  <a:extLst>
                    <a:ext uri="{FF2B5EF4-FFF2-40B4-BE49-F238E27FC236}">
                      <a16:creationId xmlns:a16="http://schemas.microsoft.com/office/drawing/2014/main" id="{3E12AAF8-26DB-4523-A9DB-6D62199698B0}"/>
                    </a:ext>
                  </a:extLst>
                </p:cNvPr>
                <p:cNvPicPr/>
                <p:nvPr/>
              </p:nvPicPr>
              <p:blipFill>
                <a:blip r:embed="rId458"/>
                <a:stretch>
                  <a:fillRect/>
                </a:stretch>
              </p:blipFill>
              <p:spPr>
                <a:xfrm>
                  <a:off x="11657977" y="5971312"/>
                  <a:ext cx="439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83" name="Ink 282">
                  <a:extLst>
                    <a:ext uri="{FF2B5EF4-FFF2-40B4-BE49-F238E27FC236}">
                      <a16:creationId xmlns:a16="http://schemas.microsoft.com/office/drawing/2014/main" id="{BF44532B-7BF5-41FB-9D1E-F8F4326A162A}"/>
                    </a:ext>
                  </a:extLst>
                </p14:cNvPr>
                <p14:cNvContentPartPr/>
                <p14:nvPr/>
              </p14:nvContentPartPr>
              <p14:xfrm>
                <a:off x="11730697" y="6000472"/>
                <a:ext cx="108360" cy="111960"/>
              </p14:xfrm>
            </p:contentPart>
          </mc:Choice>
          <mc:Fallback xmlns="">
            <p:pic>
              <p:nvPicPr>
                <p:cNvPr id="283" name="Ink 282">
                  <a:extLst>
                    <a:ext uri="{FF2B5EF4-FFF2-40B4-BE49-F238E27FC236}">
                      <a16:creationId xmlns:a16="http://schemas.microsoft.com/office/drawing/2014/main" id="{BF44532B-7BF5-41FB-9D1E-F8F4326A162A}"/>
                    </a:ext>
                  </a:extLst>
                </p:cNvPr>
                <p:cNvPicPr/>
                <p:nvPr/>
              </p:nvPicPr>
              <p:blipFill>
                <a:blip r:embed="rId460"/>
                <a:stretch>
                  <a:fillRect/>
                </a:stretch>
              </p:blipFill>
              <p:spPr>
                <a:xfrm>
                  <a:off x="11722057" y="5991832"/>
                  <a:ext cx="1260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284" name="Ink 283">
                  <a:extLst>
                    <a:ext uri="{FF2B5EF4-FFF2-40B4-BE49-F238E27FC236}">
                      <a16:creationId xmlns:a16="http://schemas.microsoft.com/office/drawing/2014/main" id="{DDA7CE8E-F5BB-4229-8EF2-DD6694E74E19}"/>
                    </a:ext>
                  </a:extLst>
                </p14:cNvPr>
                <p14:cNvContentPartPr/>
                <p14:nvPr/>
              </p14:nvContentPartPr>
              <p14:xfrm>
                <a:off x="11898817" y="5910112"/>
                <a:ext cx="36720" cy="193680"/>
              </p14:xfrm>
            </p:contentPart>
          </mc:Choice>
          <mc:Fallback xmlns="">
            <p:pic>
              <p:nvPicPr>
                <p:cNvPr id="284" name="Ink 283">
                  <a:extLst>
                    <a:ext uri="{FF2B5EF4-FFF2-40B4-BE49-F238E27FC236}">
                      <a16:creationId xmlns:a16="http://schemas.microsoft.com/office/drawing/2014/main" id="{DDA7CE8E-F5BB-4229-8EF2-DD6694E74E19}"/>
                    </a:ext>
                  </a:extLst>
                </p:cNvPr>
                <p:cNvPicPr/>
                <p:nvPr/>
              </p:nvPicPr>
              <p:blipFill>
                <a:blip r:embed="rId462"/>
                <a:stretch>
                  <a:fillRect/>
                </a:stretch>
              </p:blipFill>
              <p:spPr>
                <a:xfrm>
                  <a:off x="11890177" y="5901472"/>
                  <a:ext cx="5436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85" name="Ink 284">
                  <a:extLst>
                    <a:ext uri="{FF2B5EF4-FFF2-40B4-BE49-F238E27FC236}">
                      <a16:creationId xmlns:a16="http://schemas.microsoft.com/office/drawing/2014/main" id="{91FB02DF-3DAA-40BE-832B-7A2F16F8816C}"/>
                    </a:ext>
                  </a:extLst>
                </p14:cNvPr>
                <p14:cNvContentPartPr/>
                <p14:nvPr/>
              </p14:nvContentPartPr>
              <p14:xfrm>
                <a:off x="11882617" y="5985352"/>
                <a:ext cx="69840" cy="7560"/>
              </p14:xfrm>
            </p:contentPart>
          </mc:Choice>
          <mc:Fallback xmlns="">
            <p:pic>
              <p:nvPicPr>
                <p:cNvPr id="285" name="Ink 284">
                  <a:extLst>
                    <a:ext uri="{FF2B5EF4-FFF2-40B4-BE49-F238E27FC236}">
                      <a16:creationId xmlns:a16="http://schemas.microsoft.com/office/drawing/2014/main" id="{91FB02DF-3DAA-40BE-832B-7A2F16F8816C}"/>
                    </a:ext>
                  </a:extLst>
                </p:cNvPr>
                <p:cNvPicPr/>
                <p:nvPr/>
              </p:nvPicPr>
              <p:blipFill>
                <a:blip r:embed="rId464"/>
                <a:stretch>
                  <a:fillRect/>
                </a:stretch>
              </p:blipFill>
              <p:spPr>
                <a:xfrm>
                  <a:off x="11873977" y="5976712"/>
                  <a:ext cx="874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86" name="Ink 285">
                  <a:extLst>
                    <a:ext uri="{FF2B5EF4-FFF2-40B4-BE49-F238E27FC236}">
                      <a16:creationId xmlns:a16="http://schemas.microsoft.com/office/drawing/2014/main" id="{38CA2DDE-62D5-47C6-9F45-354DC5FFDF0C}"/>
                    </a:ext>
                  </a:extLst>
                </p14:cNvPr>
                <p14:cNvContentPartPr/>
                <p14:nvPr/>
              </p14:nvContentPartPr>
              <p14:xfrm>
                <a:off x="11939497" y="5838112"/>
                <a:ext cx="88920" cy="376200"/>
              </p14:xfrm>
            </p:contentPart>
          </mc:Choice>
          <mc:Fallback xmlns="">
            <p:pic>
              <p:nvPicPr>
                <p:cNvPr id="286" name="Ink 285">
                  <a:extLst>
                    <a:ext uri="{FF2B5EF4-FFF2-40B4-BE49-F238E27FC236}">
                      <a16:creationId xmlns:a16="http://schemas.microsoft.com/office/drawing/2014/main" id="{38CA2DDE-62D5-47C6-9F45-354DC5FFDF0C}"/>
                    </a:ext>
                  </a:extLst>
                </p:cNvPr>
                <p:cNvPicPr/>
                <p:nvPr/>
              </p:nvPicPr>
              <p:blipFill>
                <a:blip r:embed="rId466"/>
                <a:stretch>
                  <a:fillRect/>
                </a:stretch>
              </p:blipFill>
              <p:spPr>
                <a:xfrm>
                  <a:off x="11930857" y="5829472"/>
                  <a:ext cx="106560" cy="39384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89" name="Ink 288">
                  <a:extLst>
                    <a:ext uri="{FF2B5EF4-FFF2-40B4-BE49-F238E27FC236}">
                      <a16:creationId xmlns:a16="http://schemas.microsoft.com/office/drawing/2014/main" id="{9BD60F8C-E7BB-46B4-A3C0-5D9C67123339}"/>
                    </a:ext>
                  </a:extLst>
                </p14:cNvPr>
                <p14:cNvContentPartPr/>
                <p14:nvPr/>
              </p14:nvContentPartPr>
              <p14:xfrm>
                <a:off x="10601648" y="6205672"/>
                <a:ext cx="44640" cy="145080"/>
              </p14:xfrm>
            </p:contentPart>
          </mc:Choice>
          <mc:Fallback xmlns="">
            <p:pic>
              <p:nvPicPr>
                <p:cNvPr id="289" name="Ink 288">
                  <a:extLst>
                    <a:ext uri="{FF2B5EF4-FFF2-40B4-BE49-F238E27FC236}">
                      <a16:creationId xmlns:a16="http://schemas.microsoft.com/office/drawing/2014/main" id="{9BD60F8C-E7BB-46B4-A3C0-5D9C67123339}"/>
                    </a:ext>
                  </a:extLst>
                </p:cNvPr>
                <p:cNvPicPr/>
                <p:nvPr/>
              </p:nvPicPr>
              <p:blipFill>
                <a:blip r:embed="rId468"/>
                <a:stretch>
                  <a:fillRect/>
                </a:stretch>
              </p:blipFill>
              <p:spPr>
                <a:xfrm>
                  <a:off x="10593008" y="6196672"/>
                  <a:ext cx="62280" cy="162720"/>
                </a:xfrm>
                <a:prstGeom prst="rect">
                  <a:avLst/>
                </a:prstGeom>
              </p:spPr>
            </p:pic>
          </mc:Fallback>
        </mc:AlternateContent>
      </p:grpSp>
    </p:spTree>
    <p:extLst>
      <p:ext uri="{BB962C8B-B14F-4D97-AF65-F5344CB8AC3E}">
        <p14:creationId xmlns:p14="http://schemas.microsoft.com/office/powerpoint/2010/main" val="330406802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53D0628-15BB-451C-B870-1AB8844F99FC}"/>
              </a:ext>
            </a:extLst>
          </p:cNvPr>
          <p:cNvSpPr>
            <a:spLocks noGrp="1"/>
          </p:cNvSpPr>
          <p:nvPr>
            <p:ph type="sldNum" sz="quarter" idx="12"/>
          </p:nvPr>
        </p:nvSpPr>
        <p:spPr/>
        <p:txBody>
          <a:bodyPr/>
          <a:lstStyle/>
          <a:p>
            <a:fld id="{8AC7B609-6235-4DF7-8376-3B4225D7EDEF}" type="slidenum">
              <a:rPr lang="en-US" smtClean="0"/>
              <a:pPr/>
              <a:t>114</a:t>
            </a:fld>
            <a:endParaRPr lang="en-US" dirty="0"/>
          </a:p>
        </p:txBody>
      </p:sp>
      <p:sp>
        <p:nvSpPr>
          <p:cNvPr id="3" name="Rectangle 2">
            <a:extLst>
              <a:ext uri="{FF2B5EF4-FFF2-40B4-BE49-F238E27FC236}">
                <a16:creationId xmlns:a16="http://schemas.microsoft.com/office/drawing/2014/main" id="{5ACD25C6-2518-4C78-AC82-A617D65BFDF0}"/>
              </a:ext>
            </a:extLst>
          </p:cNvPr>
          <p:cNvSpPr/>
          <p:nvPr/>
        </p:nvSpPr>
        <p:spPr>
          <a:xfrm>
            <a:off x="5971607" y="3244334"/>
            <a:ext cx="248786" cy="369332"/>
          </a:xfrm>
          <a:prstGeom prst="rect">
            <a:avLst/>
          </a:prstGeom>
        </p:spPr>
        <p:txBody>
          <a:bodyPr wrap="none">
            <a:spAutoFit/>
          </a:bodyPr>
          <a:lstStyle/>
          <a:p>
            <a:r>
              <a:rPr lang="fa-IR" dirty="0">
                <a:latin typeface="Inherited"/>
              </a:rPr>
              <a:t> </a:t>
            </a:r>
            <a:endParaRPr lang="fa-IR" dirty="0"/>
          </a:p>
        </p:txBody>
      </p:sp>
      <p:pic>
        <p:nvPicPr>
          <p:cNvPr id="4" name="Picture 3">
            <a:extLst>
              <a:ext uri="{FF2B5EF4-FFF2-40B4-BE49-F238E27FC236}">
                <a16:creationId xmlns:a16="http://schemas.microsoft.com/office/drawing/2014/main" id="{B80EB808-3ECE-4CF4-8506-4A22C2B9C1C1}"/>
              </a:ext>
            </a:extLst>
          </p:cNvPr>
          <p:cNvPicPr>
            <a:picLocks noChangeAspect="1"/>
          </p:cNvPicPr>
          <p:nvPr/>
        </p:nvPicPr>
        <p:blipFill>
          <a:blip r:embed="rId3"/>
          <a:stretch>
            <a:fillRect/>
          </a:stretch>
        </p:blipFill>
        <p:spPr>
          <a:xfrm>
            <a:off x="200579" y="3350218"/>
            <a:ext cx="4937478" cy="3120486"/>
          </a:xfrm>
          <a:prstGeom prst="rect">
            <a:avLst/>
          </a:prstGeom>
        </p:spPr>
      </p:pic>
      <p:sp>
        <p:nvSpPr>
          <p:cNvPr id="5" name="Rectangle 4">
            <a:extLst>
              <a:ext uri="{FF2B5EF4-FFF2-40B4-BE49-F238E27FC236}">
                <a16:creationId xmlns:a16="http://schemas.microsoft.com/office/drawing/2014/main" id="{3B7B6B7E-3A7D-4049-AD72-3422186EAE62}"/>
              </a:ext>
            </a:extLst>
          </p:cNvPr>
          <p:cNvSpPr/>
          <p:nvPr/>
        </p:nvSpPr>
        <p:spPr>
          <a:xfrm>
            <a:off x="5971607" y="3244334"/>
            <a:ext cx="248786" cy="369332"/>
          </a:xfrm>
          <a:prstGeom prst="rect">
            <a:avLst/>
          </a:prstGeom>
        </p:spPr>
        <p:txBody>
          <a:bodyPr wrap="none">
            <a:spAutoFit/>
          </a:bodyPr>
          <a:lstStyle/>
          <a:p>
            <a:r>
              <a:rPr lang="fa-IR" dirty="0">
                <a:latin typeface="Inherited"/>
              </a:rPr>
              <a:t> </a:t>
            </a:r>
            <a:endParaRPr lang="fa-IR" dirty="0"/>
          </a:p>
        </p:txBody>
      </p:sp>
      <p:pic>
        <p:nvPicPr>
          <p:cNvPr id="6" name="Picture 5">
            <a:extLst>
              <a:ext uri="{FF2B5EF4-FFF2-40B4-BE49-F238E27FC236}">
                <a16:creationId xmlns:a16="http://schemas.microsoft.com/office/drawing/2014/main" id="{C0ED23CB-EAB0-4FA0-8A6B-FE4CFFE07FE2}"/>
              </a:ext>
            </a:extLst>
          </p:cNvPr>
          <p:cNvPicPr>
            <a:picLocks noChangeAspect="1"/>
          </p:cNvPicPr>
          <p:nvPr/>
        </p:nvPicPr>
        <p:blipFill>
          <a:blip r:embed="rId4"/>
          <a:stretch>
            <a:fillRect/>
          </a:stretch>
        </p:blipFill>
        <p:spPr>
          <a:xfrm>
            <a:off x="5971607" y="3350218"/>
            <a:ext cx="4887978" cy="3095719"/>
          </a:xfrm>
          <a:prstGeom prst="rect">
            <a:avLst/>
          </a:prstGeom>
        </p:spPr>
      </p:pic>
      <p:pic>
        <p:nvPicPr>
          <p:cNvPr id="8" name="Picture 7">
            <a:extLst>
              <a:ext uri="{FF2B5EF4-FFF2-40B4-BE49-F238E27FC236}">
                <a16:creationId xmlns:a16="http://schemas.microsoft.com/office/drawing/2014/main" id="{2594F406-264F-46B8-A5D0-D7F10A22013A}"/>
              </a:ext>
            </a:extLst>
          </p:cNvPr>
          <p:cNvPicPr>
            <a:picLocks noChangeAspect="1"/>
          </p:cNvPicPr>
          <p:nvPr/>
        </p:nvPicPr>
        <p:blipFill>
          <a:blip r:embed="rId5"/>
          <a:stretch>
            <a:fillRect/>
          </a:stretch>
        </p:blipFill>
        <p:spPr>
          <a:xfrm>
            <a:off x="1197705" y="2321242"/>
            <a:ext cx="2943225" cy="752475"/>
          </a:xfrm>
          <a:prstGeom prst="rect">
            <a:avLst/>
          </a:prstGeom>
        </p:spPr>
      </p:pic>
      <p:sp>
        <p:nvSpPr>
          <p:cNvPr id="9" name="TextBox 8">
            <a:extLst>
              <a:ext uri="{FF2B5EF4-FFF2-40B4-BE49-F238E27FC236}">
                <a16:creationId xmlns:a16="http://schemas.microsoft.com/office/drawing/2014/main" id="{F52A0082-CD28-4BCC-A912-B642966D2021}"/>
              </a:ext>
            </a:extLst>
          </p:cNvPr>
          <p:cNvSpPr txBox="1"/>
          <p:nvPr/>
        </p:nvSpPr>
        <p:spPr>
          <a:xfrm>
            <a:off x="304800" y="365758"/>
            <a:ext cx="4833257" cy="1687963"/>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فقط دو جمله اول یعنی اولین هارمونیک در نظر گرفته شده است و از سهم بقیه </a:t>
            </a:r>
            <a:r>
              <a:rPr lang="fa-IR" sz="2400" dirty="0" err="1">
                <a:latin typeface="Times New Roman" panose="02020603050405020304" pitchFamily="18" charset="0"/>
                <a:cs typeface="Times New Roman" panose="02020603050405020304" pitchFamily="18" charset="0"/>
              </a:rPr>
              <a:t>هارمونیک‌ها</a:t>
            </a:r>
            <a:r>
              <a:rPr lang="fa-IR" sz="2400" dirty="0">
                <a:latin typeface="Times New Roman" panose="02020603050405020304" pitchFamily="18" charset="0"/>
                <a:cs typeface="Times New Roman" panose="02020603050405020304" pitchFamily="18" charset="0"/>
              </a:rPr>
              <a:t> صرفنظر شده است.</a:t>
            </a:r>
          </a:p>
        </p:txBody>
      </p:sp>
      <p:sp>
        <p:nvSpPr>
          <p:cNvPr id="10" name="TextBox 9">
            <a:extLst>
              <a:ext uri="{FF2B5EF4-FFF2-40B4-BE49-F238E27FC236}">
                <a16:creationId xmlns:a16="http://schemas.microsoft.com/office/drawing/2014/main" id="{35472E09-60D5-414C-863F-266ACEF133B5}"/>
              </a:ext>
            </a:extLst>
          </p:cNvPr>
          <p:cNvSpPr txBox="1"/>
          <p:nvPr/>
        </p:nvSpPr>
        <p:spPr>
          <a:xfrm>
            <a:off x="5798014" y="805890"/>
            <a:ext cx="6089186" cy="1687963"/>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تا هارمونیک شماره 55 در نظر گرفته شده است. مشاهده می گردد که چگونه با جمع کردن توابع سینوسی با </a:t>
            </a:r>
            <a:r>
              <a:rPr lang="fa-IR" sz="2400" dirty="0" err="1">
                <a:latin typeface="Times New Roman" panose="02020603050405020304" pitchFamily="18" charset="0"/>
                <a:cs typeface="Times New Roman" panose="02020603050405020304" pitchFamily="18" charset="0"/>
              </a:rPr>
              <a:t>بسامدهای</a:t>
            </a:r>
            <a:r>
              <a:rPr lang="fa-IR" sz="2400" dirty="0">
                <a:latin typeface="Times New Roman" panose="02020603050405020304" pitchFamily="18" charset="0"/>
                <a:cs typeface="Times New Roman" panose="02020603050405020304" pitchFamily="18" charset="0"/>
              </a:rPr>
              <a:t> مختلف می توان یک موج مربعی ساخت. </a:t>
            </a:r>
          </a:p>
        </p:txBody>
      </p:sp>
      <p:grpSp>
        <p:nvGrpSpPr>
          <p:cNvPr id="13" name="Group 12">
            <a:extLst>
              <a:ext uri="{FF2B5EF4-FFF2-40B4-BE49-F238E27FC236}">
                <a16:creationId xmlns:a16="http://schemas.microsoft.com/office/drawing/2014/main" id="{E19107F3-B532-4446-9E9E-242E0DF1FE7F}"/>
              </a:ext>
            </a:extLst>
          </p:cNvPr>
          <p:cNvGrpSpPr/>
          <p:nvPr/>
        </p:nvGrpSpPr>
        <p:grpSpPr>
          <a:xfrm>
            <a:off x="5335238" y="2493853"/>
            <a:ext cx="6636100" cy="725714"/>
            <a:chOff x="4864967" y="2493853"/>
            <a:chExt cx="6636100" cy="725714"/>
          </a:xfrm>
        </p:grpSpPr>
        <p:pic>
          <p:nvPicPr>
            <p:cNvPr id="11" name="Picture 10">
              <a:extLst>
                <a:ext uri="{FF2B5EF4-FFF2-40B4-BE49-F238E27FC236}">
                  <a16:creationId xmlns:a16="http://schemas.microsoft.com/office/drawing/2014/main" id="{B59B9CB3-01BD-4BA4-A5E3-81048E800E9F}"/>
                </a:ext>
              </a:extLst>
            </p:cNvPr>
            <p:cNvPicPr>
              <a:picLocks noChangeAspect="1"/>
            </p:cNvPicPr>
            <p:nvPr/>
          </p:nvPicPr>
          <p:blipFill rotWithShape="1">
            <a:blip r:embed="rId6"/>
            <a:srcRect r="10297"/>
            <a:stretch/>
          </p:blipFill>
          <p:spPr>
            <a:xfrm>
              <a:off x="4864967" y="2493853"/>
              <a:ext cx="5149890" cy="725714"/>
            </a:xfrm>
            <a:prstGeom prst="rect">
              <a:avLst/>
            </a:prstGeom>
          </p:spPr>
        </p:pic>
        <p:graphicFrame>
          <p:nvGraphicFramePr>
            <p:cNvPr id="12" name="Object 11">
              <a:extLst>
                <a:ext uri="{FF2B5EF4-FFF2-40B4-BE49-F238E27FC236}">
                  <a16:creationId xmlns:a16="http://schemas.microsoft.com/office/drawing/2014/main" id="{D327E7D1-DF02-4524-852D-D63CFDC0EF5D}"/>
                </a:ext>
              </a:extLst>
            </p:cNvPr>
            <p:cNvGraphicFramePr>
              <a:graphicFrameLocks noChangeAspect="1"/>
            </p:cNvGraphicFramePr>
            <p:nvPr/>
          </p:nvGraphicFramePr>
          <p:xfrm>
            <a:off x="10048504" y="2505075"/>
            <a:ext cx="1452563" cy="615950"/>
          </p:xfrm>
          <a:graphic>
            <a:graphicData uri="http://schemas.openxmlformats.org/presentationml/2006/ole">
              <mc:AlternateContent xmlns:mc="http://schemas.openxmlformats.org/markup-compatibility/2006">
                <mc:Choice xmlns:v="urn:schemas-microsoft-com:vml" Requires="v">
                  <p:oleObj spid="_x0000_s38919" name="Equation" r:id="rId7" imgW="1917360" imgH="812520" progId="Equation.DSMT4">
                    <p:embed/>
                  </p:oleObj>
                </mc:Choice>
                <mc:Fallback>
                  <p:oleObj name="Equation" r:id="rId7" imgW="1917360" imgH="812520" progId="Equation.DSMT4">
                    <p:embed/>
                    <p:pic>
                      <p:nvPicPr>
                        <p:cNvPr id="12" name="Object 11">
                          <a:extLst>
                            <a:ext uri="{FF2B5EF4-FFF2-40B4-BE49-F238E27FC236}">
                              <a16:creationId xmlns:a16="http://schemas.microsoft.com/office/drawing/2014/main" id="{D327E7D1-DF02-4524-852D-D63CFDC0EF5D}"/>
                            </a:ext>
                          </a:extLst>
                        </p:cNvPr>
                        <p:cNvPicPr/>
                        <p:nvPr/>
                      </p:nvPicPr>
                      <p:blipFill>
                        <a:blip r:embed="rId8"/>
                        <a:stretch>
                          <a:fillRect/>
                        </a:stretch>
                      </p:blipFill>
                      <p:spPr>
                        <a:xfrm>
                          <a:off x="10048504" y="2505075"/>
                          <a:ext cx="1452563" cy="615950"/>
                        </a:xfrm>
                        <a:prstGeom prst="rect">
                          <a:avLst/>
                        </a:prstGeom>
                      </p:spPr>
                    </p:pic>
                  </p:oleObj>
                </mc:Fallback>
              </mc:AlternateContent>
            </a:graphicData>
          </a:graphic>
        </p:graphicFrame>
      </p:grpSp>
    </p:spTree>
    <p:extLst>
      <p:ext uri="{BB962C8B-B14F-4D97-AF65-F5344CB8AC3E}">
        <p14:creationId xmlns:p14="http://schemas.microsoft.com/office/powerpoint/2010/main" val="400532896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2" name="Picture 2"/>
          <p:cNvPicPr>
            <a:picLocks noChangeAspect="1" noChangeArrowheads="1"/>
          </p:cNvPicPr>
          <p:nvPr/>
        </p:nvPicPr>
        <p:blipFill>
          <a:blip r:embed="rId2" cstate="print"/>
          <a:srcRect/>
          <a:stretch>
            <a:fillRect/>
          </a:stretch>
        </p:blipFill>
        <p:spPr bwMode="auto">
          <a:xfrm>
            <a:off x="376442" y="808893"/>
            <a:ext cx="11034543" cy="2097320"/>
          </a:xfrm>
          <a:prstGeom prst="rect">
            <a:avLst/>
          </a:prstGeom>
          <a:noFill/>
          <a:ln w="9525">
            <a:noFill/>
            <a:miter lim="800000"/>
            <a:headEnd/>
            <a:tailEnd/>
          </a:ln>
        </p:spPr>
      </p:pic>
      <p:pic>
        <p:nvPicPr>
          <p:cNvPr id="245763" name="Picture 3"/>
          <p:cNvPicPr>
            <a:picLocks noChangeAspect="1" noChangeArrowheads="1"/>
          </p:cNvPicPr>
          <p:nvPr/>
        </p:nvPicPr>
        <p:blipFill>
          <a:blip r:embed="rId3" cstate="print"/>
          <a:srcRect/>
          <a:stretch>
            <a:fillRect/>
          </a:stretch>
        </p:blipFill>
        <p:spPr bwMode="auto">
          <a:xfrm>
            <a:off x="31578" y="3063625"/>
            <a:ext cx="11964593" cy="1742220"/>
          </a:xfrm>
          <a:prstGeom prst="rect">
            <a:avLst/>
          </a:prstGeom>
          <a:noFill/>
          <a:ln w="9525">
            <a:noFill/>
            <a:miter lim="800000"/>
            <a:headEnd/>
            <a:tailEnd/>
          </a:ln>
        </p:spPr>
      </p:pic>
      <p:sp>
        <p:nvSpPr>
          <p:cNvPr id="4" name="Slide Number Placeholder 3"/>
          <p:cNvSpPr>
            <a:spLocks noGrp="1"/>
          </p:cNvSpPr>
          <p:nvPr>
            <p:ph type="sldNum" sz="quarter" idx="12"/>
          </p:nvPr>
        </p:nvSpPr>
        <p:spPr/>
        <p:txBody>
          <a:bodyPr/>
          <a:lstStyle/>
          <a:p>
            <a:fld id="{8AC7B609-6235-4DF7-8376-3B4225D7EDEF}" type="slidenum">
              <a:rPr lang="en-US" smtClean="0"/>
              <a:pPr/>
              <a:t>115</a:t>
            </a:fld>
            <a:endParaRPr lang="en-US" dirty="0"/>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6" name="Picture 2"/>
          <p:cNvPicPr>
            <a:picLocks noChangeAspect="1" noChangeArrowheads="1"/>
          </p:cNvPicPr>
          <p:nvPr/>
        </p:nvPicPr>
        <p:blipFill>
          <a:blip r:embed="rId2" cstate="print"/>
          <a:srcRect/>
          <a:stretch>
            <a:fillRect/>
          </a:stretch>
        </p:blipFill>
        <p:spPr bwMode="auto">
          <a:xfrm>
            <a:off x="712018" y="984738"/>
            <a:ext cx="10303159" cy="4677508"/>
          </a:xfrm>
          <a:prstGeom prst="rect">
            <a:avLst/>
          </a:prstGeom>
          <a:noFill/>
          <a:ln w="9525">
            <a:noFill/>
            <a:miter lim="800000"/>
            <a:headEnd/>
            <a:tailEnd/>
          </a:ln>
        </p:spPr>
      </p:pic>
      <p:sp>
        <p:nvSpPr>
          <p:cNvPr id="3" name="Slide Number Placeholder 2"/>
          <p:cNvSpPr>
            <a:spLocks noGrp="1"/>
          </p:cNvSpPr>
          <p:nvPr>
            <p:ph type="sldNum" sz="quarter" idx="12"/>
          </p:nvPr>
        </p:nvSpPr>
        <p:spPr/>
        <p:txBody>
          <a:bodyPr/>
          <a:lstStyle/>
          <a:p>
            <a:fld id="{8AC7B609-6235-4DF7-8376-3B4225D7EDEF}" type="slidenum">
              <a:rPr lang="en-US" smtClean="0"/>
              <a:pPr/>
              <a:t>116</a:t>
            </a:fld>
            <a:endParaRPr lang="en-US" dirty="0"/>
          </a:p>
        </p:txBody>
      </p:sp>
      <mc:AlternateContent xmlns:mc="http://schemas.openxmlformats.org/markup-compatibility/2006" xmlns:p14="http://schemas.microsoft.com/office/powerpoint/2010/main">
        <mc:Choice Requires="p14">
          <p:contentPart p14:bwMode="auto" r:id="rId3">
            <p14:nvContentPartPr>
              <p14:cNvPr id="2" name="Ink 1">
                <a:extLst>
                  <a:ext uri="{FF2B5EF4-FFF2-40B4-BE49-F238E27FC236}">
                    <a16:creationId xmlns:a16="http://schemas.microsoft.com/office/drawing/2014/main" id="{BBF65708-2139-4858-AE52-5A41D8136442}"/>
                  </a:ext>
                </a:extLst>
              </p14:cNvPr>
              <p14:cNvContentPartPr/>
              <p14:nvPr/>
            </p14:nvContentPartPr>
            <p14:xfrm>
              <a:off x="6687368" y="3533392"/>
              <a:ext cx="21960" cy="14040"/>
            </p14:xfrm>
          </p:contentPart>
        </mc:Choice>
        <mc:Fallback xmlns="">
          <p:pic>
            <p:nvPicPr>
              <p:cNvPr id="2" name="Ink 1">
                <a:extLst>
                  <a:ext uri="{FF2B5EF4-FFF2-40B4-BE49-F238E27FC236}">
                    <a16:creationId xmlns:a16="http://schemas.microsoft.com/office/drawing/2014/main" id="{BBF65708-2139-4858-AE52-5A41D8136442}"/>
                  </a:ext>
                </a:extLst>
              </p:cNvPr>
              <p:cNvPicPr/>
              <p:nvPr/>
            </p:nvPicPr>
            <p:blipFill>
              <a:blip r:embed="rId4"/>
              <a:stretch>
                <a:fillRect/>
              </a:stretch>
            </p:blipFill>
            <p:spPr>
              <a:xfrm>
                <a:off x="6678728" y="3524392"/>
                <a:ext cx="39600" cy="31680"/>
              </a:xfrm>
              <a:prstGeom prst="rect">
                <a:avLst/>
              </a:prstGeom>
            </p:spPr>
          </p:pic>
        </mc:Fallback>
      </mc:AlternateContent>
      <p:grpSp>
        <p:nvGrpSpPr>
          <p:cNvPr id="22" name="Group 21">
            <a:extLst>
              <a:ext uri="{FF2B5EF4-FFF2-40B4-BE49-F238E27FC236}">
                <a16:creationId xmlns:a16="http://schemas.microsoft.com/office/drawing/2014/main" id="{BB7849F7-E1EE-4F0E-98BD-970AFE89C9AB}"/>
              </a:ext>
            </a:extLst>
          </p:cNvPr>
          <p:cNvGrpSpPr/>
          <p:nvPr/>
        </p:nvGrpSpPr>
        <p:grpSpPr>
          <a:xfrm>
            <a:off x="9128168" y="5925232"/>
            <a:ext cx="822240" cy="348480"/>
            <a:chOff x="9128168" y="5925232"/>
            <a:chExt cx="822240" cy="348480"/>
          </a:xfrm>
        </p:grpSpPr>
        <mc:AlternateContent xmlns:mc="http://schemas.openxmlformats.org/markup-compatibility/2006" xmlns:p14="http://schemas.microsoft.com/office/powerpoint/2010/main">
          <mc:Choice Requires="p14">
            <p:contentPart p14:bwMode="auto" r:id="rId5">
              <p14:nvContentPartPr>
                <p14:cNvPr id="4" name="Ink 3">
                  <a:extLst>
                    <a:ext uri="{FF2B5EF4-FFF2-40B4-BE49-F238E27FC236}">
                      <a16:creationId xmlns:a16="http://schemas.microsoft.com/office/drawing/2014/main" id="{9FCFFEC8-FD4E-46D4-BBC4-79A77EA16657}"/>
                    </a:ext>
                  </a:extLst>
                </p14:cNvPr>
                <p14:cNvContentPartPr/>
                <p14:nvPr/>
              </p14:nvContentPartPr>
              <p14:xfrm>
                <a:off x="9128168" y="5966992"/>
                <a:ext cx="170280" cy="306720"/>
              </p14:xfrm>
            </p:contentPart>
          </mc:Choice>
          <mc:Fallback xmlns="">
            <p:pic>
              <p:nvPicPr>
                <p:cNvPr id="4" name="Ink 3">
                  <a:extLst>
                    <a:ext uri="{FF2B5EF4-FFF2-40B4-BE49-F238E27FC236}">
                      <a16:creationId xmlns:a16="http://schemas.microsoft.com/office/drawing/2014/main" id="{9FCFFEC8-FD4E-46D4-BBC4-79A77EA16657}"/>
                    </a:ext>
                  </a:extLst>
                </p:cNvPr>
                <p:cNvPicPr/>
                <p:nvPr/>
              </p:nvPicPr>
              <p:blipFill>
                <a:blip r:embed="rId6"/>
                <a:stretch>
                  <a:fillRect/>
                </a:stretch>
              </p:blipFill>
              <p:spPr>
                <a:xfrm>
                  <a:off x="9119528" y="5958352"/>
                  <a:ext cx="187920" cy="3243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Ink 4">
                  <a:extLst>
                    <a:ext uri="{FF2B5EF4-FFF2-40B4-BE49-F238E27FC236}">
                      <a16:creationId xmlns:a16="http://schemas.microsoft.com/office/drawing/2014/main" id="{90469031-F7CC-4C49-A361-0FAD831995AA}"/>
                    </a:ext>
                  </a:extLst>
                </p14:cNvPr>
                <p14:cNvContentPartPr/>
                <p14:nvPr/>
              </p14:nvContentPartPr>
              <p14:xfrm>
                <a:off x="9470888" y="5998672"/>
                <a:ext cx="91080" cy="189720"/>
              </p14:xfrm>
            </p:contentPart>
          </mc:Choice>
          <mc:Fallback xmlns="">
            <p:pic>
              <p:nvPicPr>
                <p:cNvPr id="5" name="Ink 4">
                  <a:extLst>
                    <a:ext uri="{FF2B5EF4-FFF2-40B4-BE49-F238E27FC236}">
                      <a16:creationId xmlns:a16="http://schemas.microsoft.com/office/drawing/2014/main" id="{90469031-F7CC-4C49-A361-0FAD831995AA}"/>
                    </a:ext>
                  </a:extLst>
                </p:cNvPr>
                <p:cNvPicPr/>
                <p:nvPr/>
              </p:nvPicPr>
              <p:blipFill>
                <a:blip r:embed="rId8"/>
                <a:stretch>
                  <a:fillRect/>
                </a:stretch>
              </p:blipFill>
              <p:spPr>
                <a:xfrm>
                  <a:off x="9462248" y="5989672"/>
                  <a:ext cx="10872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Ink 5">
                  <a:extLst>
                    <a:ext uri="{FF2B5EF4-FFF2-40B4-BE49-F238E27FC236}">
                      <a16:creationId xmlns:a16="http://schemas.microsoft.com/office/drawing/2014/main" id="{1BB9B400-7816-4F9C-BEF5-C936267048F8}"/>
                    </a:ext>
                  </a:extLst>
                </p14:cNvPr>
                <p14:cNvContentPartPr/>
                <p14:nvPr/>
              </p14:nvContentPartPr>
              <p14:xfrm>
                <a:off x="9614888" y="6021712"/>
                <a:ext cx="185040" cy="115920"/>
              </p14:xfrm>
            </p:contentPart>
          </mc:Choice>
          <mc:Fallback xmlns="">
            <p:pic>
              <p:nvPicPr>
                <p:cNvPr id="6" name="Ink 5">
                  <a:extLst>
                    <a:ext uri="{FF2B5EF4-FFF2-40B4-BE49-F238E27FC236}">
                      <a16:creationId xmlns:a16="http://schemas.microsoft.com/office/drawing/2014/main" id="{1BB9B400-7816-4F9C-BEF5-C936267048F8}"/>
                    </a:ext>
                  </a:extLst>
                </p:cNvPr>
                <p:cNvPicPr/>
                <p:nvPr/>
              </p:nvPicPr>
              <p:blipFill>
                <a:blip r:embed="rId10"/>
                <a:stretch>
                  <a:fillRect/>
                </a:stretch>
              </p:blipFill>
              <p:spPr>
                <a:xfrm>
                  <a:off x="9605888" y="6013072"/>
                  <a:ext cx="2026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 name="Ink 6">
                  <a:extLst>
                    <a:ext uri="{FF2B5EF4-FFF2-40B4-BE49-F238E27FC236}">
                      <a16:creationId xmlns:a16="http://schemas.microsoft.com/office/drawing/2014/main" id="{6A665607-E0F9-422B-BE80-47CF8342A423}"/>
                    </a:ext>
                  </a:extLst>
                </p14:cNvPr>
                <p14:cNvContentPartPr/>
                <p14:nvPr/>
              </p14:nvContentPartPr>
              <p14:xfrm>
                <a:off x="9865808" y="5925232"/>
                <a:ext cx="84600" cy="295200"/>
              </p14:xfrm>
            </p:contentPart>
          </mc:Choice>
          <mc:Fallback xmlns="">
            <p:pic>
              <p:nvPicPr>
                <p:cNvPr id="7" name="Ink 6">
                  <a:extLst>
                    <a:ext uri="{FF2B5EF4-FFF2-40B4-BE49-F238E27FC236}">
                      <a16:creationId xmlns:a16="http://schemas.microsoft.com/office/drawing/2014/main" id="{6A665607-E0F9-422B-BE80-47CF8342A423}"/>
                    </a:ext>
                  </a:extLst>
                </p:cNvPr>
                <p:cNvPicPr/>
                <p:nvPr/>
              </p:nvPicPr>
              <p:blipFill>
                <a:blip r:embed="rId12"/>
                <a:stretch>
                  <a:fillRect/>
                </a:stretch>
              </p:blipFill>
              <p:spPr>
                <a:xfrm>
                  <a:off x="9857168" y="5916232"/>
                  <a:ext cx="102240" cy="312840"/>
                </a:xfrm>
                <a:prstGeom prst="rect">
                  <a:avLst/>
                </a:prstGeom>
              </p:spPr>
            </p:pic>
          </mc:Fallback>
        </mc:AlternateContent>
      </p:grpSp>
      <p:grpSp>
        <p:nvGrpSpPr>
          <p:cNvPr id="21" name="Group 20">
            <a:extLst>
              <a:ext uri="{FF2B5EF4-FFF2-40B4-BE49-F238E27FC236}">
                <a16:creationId xmlns:a16="http://schemas.microsoft.com/office/drawing/2014/main" id="{81A6E875-A8BD-45C5-B3F7-C98A16E4B38F}"/>
              </a:ext>
            </a:extLst>
          </p:cNvPr>
          <p:cNvGrpSpPr/>
          <p:nvPr/>
        </p:nvGrpSpPr>
        <p:grpSpPr>
          <a:xfrm>
            <a:off x="8674208" y="5920912"/>
            <a:ext cx="181800" cy="334080"/>
            <a:chOff x="8674208" y="5920912"/>
            <a:chExt cx="181800" cy="334080"/>
          </a:xfrm>
        </p:grpSpPr>
        <mc:AlternateContent xmlns:mc="http://schemas.openxmlformats.org/markup-compatibility/2006" xmlns:p14="http://schemas.microsoft.com/office/powerpoint/2010/main">
          <mc:Choice Requires="p14">
            <p:contentPart p14:bwMode="auto" r:id="rId13">
              <p14:nvContentPartPr>
                <p14:cNvPr id="8" name="Ink 7">
                  <a:extLst>
                    <a:ext uri="{FF2B5EF4-FFF2-40B4-BE49-F238E27FC236}">
                      <a16:creationId xmlns:a16="http://schemas.microsoft.com/office/drawing/2014/main" id="{FDBE016F-26A0-4E02-B347-EC61F85F3420}"/>
                    </a:ext>
                  </a:extLst>
                </p14:cNvPr>
                <p14:cNvContentPartPr/>
                <p14:nvPr/>
              </p14:nvContentPartPr>
              <p14:xfrm>
                <a:off x="8708768" y="6107752"/>
                <a:ext cx="147240" cy="147240"/>
              </p14:xfrm>
            </p:contentPart>
          </mc:Choice>
          <mc:Fallback xmlns="">
            <p:pic>
              <p:nvPicPr>
                <p:cNvPr id="8" name="Ink 7">
                  <a:extLst>
                    <a:ext uri="{FF2B5EF4-FFF2-40B4-BE49-F238E27FC236}">
                      <a16:creationId xmlns:a16="http://schemas.microsoft.com/office/drawing/2014/main" id="{FDBE016F-26A0-4E02-B347-EC61F85F3420}"/>
                    </a:ext>
                  </a:extLst>
                </p:cNvPr>
                <p:cNvPicPr/>
                <p:nvPr/>
              </p:nvPicPr>
              <p:blipFill>
                <a:blip r:embed="rId14"/>
                <a:stretch>
                  <a:fillRect/>
                </a:stretch>
              </p:blipFill>
              <p:spPr>
                <a:xfrm>
                  <a:off x="8699768" y="6098752"/>
                  <a:ext cx="16488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9" name="Ink 8">
                  <a:extLst>
                    <a:ext uri="{FF2B5EF4-FFF2-40B4-BE49-F238E27FC236}">
                      <a16:creationId xmlns:a16="http://schemas.microsoft.com/office/drawing/2014/main" id="{3F3A2DF6-75E3-4E13-9BDD-96D94DBC6AAF}"/>
                    </a:ext>
                  </a:extLst>
                </p14:cNvPr>
                <p14:cNvContentPartPr/>
                <p14:nvPr/>
              </p14:nvContentPartPr>
              <p14:xfrm>
                <a:off x="8674208" y="5920912"/>
                <a:ext cx="63360" cy="260640"/>
              </p14:xfrm>
            </p:contentPart>
          </mc:Choice>
          <mc:Fallback xmlns="">
            <p:pic>
              <p:nvPicPr>
                <p:cNvPr id="9" name="Ink 8">
                  <a:extLst>
                    <a:ext uri="{FF2B5EF4-FFF2-40B4-BE49-F238E27FC236}">
                      <a16:creationId xmlns:a16="http://schemas.microsoft.com/office/drawing/2014/main" id="{3F3A2DF6-75E3-4E13-9BDD-96D94DBC6AAF}"/>
                    </a:ext>
                  </a:extLst>
                </p:cNvPr>
                <p:cNvPicPr/>
                <p:nvPr/>
              </p:nvPicPr>
              <p:blipFill>
                <a:blip r:embed="rId16"/>
                <a:stretch>
                  <a:fillRect/>
                </a:stretch>
              </p:blipFill>
              <p:spPr>
                <a:xfrm>
                  <a:off x="8665568" y="5912272"/>
                  <a:ext cx="81000" cy="278280"/>
                </a:xfrm>
                <a:prstGeom prst="rect">
                  <a:avLst/>
                </a:prstGeom>
              </p:spPr>
            </p:pic>
          </mc:Fallback>
        </mc:AlternateContent>
      </p:grpSp>
      <p:grpSp>
        <p:nvGrpSpPr>
          <p:cNvPr id="20" name="Group 19">
            <a:extLst>
              <a:ext uri="{FF2B5EF4-FFF2-40B4-BE49-F238E27FC236}">
                <a16:creationId xmlns:a16="http://schemas.microsoft.com/office/drawing/2014/main" id="{DC67EB8A-0DD1-4F7A-9EFC-F9150B04B299}"/>
              </a:ext>
            </a:extLst>
          </p:cNvPr>
          <p:cNvGrpSpPr/>
          <p:nvPr/>
        </p:nvGrpSpPr>
        <p:grpSpPr>
          <a:xfrm>
            <a:off x="7205408" y="5945032"/>
            <a:ext cx="1225800" cy="452880"/>
            <a:chOff x="7205408" y="5945032"/>
            <a:chExt cx="1225800" cy="452880"/>
          </a:xfrm>
        </p:grpSpPr>
        <mc:AlternateContent xmlns:mc="http://schemas.openxmlformats.org/markup-compatibility/2006" xmlns:p14="http://schemas.microsoft.com/office/powerpoint/2010/main">
          <mc:Choice Requires="p14">
            <p:contentPart p14:bwMode="auto" r:id="rId17">
              <p14:nvContentPartPr>
                <p14:cNvPr id="10" name="Ink 9">
                  <a:extLst>
                    <a:ext uri="{FF2B5EF4-FFF2-40B4-BE49-F238E27FC236}">
                      <a16:creationId xmlns:a16="http://schemas.microsoft.com/office/drawing/2014/main" id="{ACA31136-D6C9-484C-89DA-648723C4794B}"/>
                    </a:ext>
                  </a:extLst>
                </p14:cNvPr>
                <p14:cNvContentPartPr/>
                <p14:nvPr/>
              </p14:nvContentPartPr>
              <p14:xfrm>
                <a:off x="8173448" y="6055552"/>
                <a:ext cx="257760" cy="195120"/>
              </p14:xfrm>
            </p:contentPart>
          </mc:Choice>
          <mc:Fallback xmlns="">
            <p:pic>
              <p:nvPicPr>
                <p:cNvPr id="10" name="Ink 9">
                  <a:extLst>
                    <a:ext uri="{FF2B5EF4-FFF2-40B4-BE49-F238E27FC236}">
                      <a16:creationId xmlns:a16="http://schemas.microsoft.com/office/drawing/2014/main" id="{ACA31136-D6C9-484C-89DA-648723C4794B}"/>
                    </a:ext>
                  </a:extLst>
                </p:cNvPr>
                <p:cNvPicPr/>
                <p:nvPr/>
              </p:nvPicPr>
              <p:blipFill>
                <a:blip r:embed="rId18"/>
                <a:stretch>
                  <a:fillRect/>
                </a:stretch>
              </p:blipFill>
              <p:spPr>
                <a:xfrm>
                  <a:off x="8164808" y="6046552"/>
                  <a:ext cx="2754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1" name="Ink 10">
                  <a:extLst>
                    <a:ext uri="{FF2B5EF4-FFF2-40B4-BE49-F238E27FC236}">
                      <a16:creationId xmlns:a16="http://schemas.microsoft.com/office/drawing/2014/main" id="{B8781E04-0FAC-46B2-A275-0715006EA175}"/>
                    </a:ext>
                  </a:extLst>
                </p14:cNvPr>
                <p14:cNvContentPartPr/>
                <p14:nvPr/>
              </p14:nvContentPartPr>
              <p14:xfrm>
                <a:off x="8310608" y="5945032"/>
                <a:ext cx="113040" cy="55800"/>
              </p14:xfrm>
            </p:contentPart>
          </mc:Choice>
          <mc:Fallback xmlns="">
            <p:pic>
              <p:nvPicPr>
                <p:cNvPr id="11" name="Ink 10">
                  <a:extLst>
                    <a:ext uri="{FF2B5EF4-FFF2-40B4-BE49-F238E27FC236}">
                      <a16:creationId xmlns:a16="http://schemas.microsoft.com/office/drawing/2014/main" id="{B8781E04-0FAC-46B2-A275-0715006EA175}"/>
                    </a:ext>
                  </a:extLst>
                </p:cNvPr>
                <p:cNvPicPr/>
                <p:nvPr/>
              </p:nvPicPr>
              <p:blipFill>
                <a:blip r:embed="rId20"/>
                <a:stretch>
                  <a:fillRect/>
                </a:stretch>
              </p:blipFill>
              <p:spPr>
                <a:xfrm>
                  <a:off x="8301608" y="5936392"/>
                  <a:ext cx="13068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2" name="Ink 11">
                  <a:extLst>
                    <a:ext uri="{FF2B5EF4-FFF2-40B4-BE49-F238E27FC236}">
                      <a16:creationId xmlns:a16="http://schemas.microsoft.com/office/drawing/2014/main" id="{1A61874F-0BB1-4C2C-8058-B6009268EB50}"/>
                    </a:ext>
                  </a:extLst>
                </p14:cNvPr>
                <p14:cNvContentPartPr/>
                <p14:nvPr/>
              </p14:nvContentPartPr>
              <p14:xfrm>
                <a:off x="8300168" y="6250312"/>
                <a:ext cx="21600" cy="12960"/>
              </p14:xfrm>
            </p:contentPart>
          </mc:Choice>
          <mc:Fallback xmlns="">
            <p:pic>
              <p:nvPicPr>
                <p:cNvPr id="12" name="Ink 11">
                  <a:extLst>
                    <a:ext uri="{FF2B5EF4-FFF2-40B4-BE49-F238E27FC236}">
                      <a16:creationId xmlns:a16="http://schemas.microsoft.com/office/drawing/2014/main" id="{1A61874F-0BB1-4C2C-8058-B6009268EB50}"/>
                    </a:ext>
                  </a:extLst>
                </p:cNvPr>
                <p:cNvPicPr/>
                <p:nvPr/>
              </p:nvPicPr>
              <p:blipFill>
                <a:blip r:embed="rId22"/>
                <a:stretch>
                  <a:fillRect/>
                </a:stretch>
              </p:blipFill>
              <p:spPr>
                <a:xfrm>
                  <a:off x="8291168" y="6241312"/>
                  <a:ext cx="392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3" name="Ink 12">
                  <a:extLst>
                    <a:ext uri="{FF2B5EF4-FFF2-40B4-BE49-F238E27FC236}">
                      <a16:creationId xmlns:a16="http://schemas.microsoft.com/office/drawing/2014/main" id="{283EF2E5-415F-4E8E-98B3-CD5FADA80424}"/>
                    </a:ext>
                  </a:extLst>
                </p14:cNvPr>
                <p14:cNvContentPartPr/>
                <p14:nvPr/>
              </p14:nvContentPartPr>
              <p14:xfrm>
                <a:off x="7839728" y="6015232"/>
                <a:ext cx="286560" cy="382680"/>
              </p14:xfrm>
            </p:contentPart>
          </mc:Choice>
          <mc:Fallback xmlns="">
            <p:pic>
              <p:nvPicPr>
                <p:cNvPr id="13" name="Ink 12">
                  <a:extLst>
                    <a:ext uri="{FF2B5EF4-FFF2-40B4-BE49-F238E27FC236}">
                      <a16:creationId xmlns:a16="http://schemas.microsoft.com/office/drawing/2014/main" id="{283EF2E5-415F-4E8E-98B3-CD5FADA80424}"/>
                    </a:ext>
                  </a:extLst>
                </p:cNvPr>
                <p:cNvPicPr/>
                <p:nvPr/>
              </p:nvPicPr>
              <p:blipFill>
                <a:blip r:embed="rId24"/>
                <a:stretch>
                  <a:fillRect/>
                </a:stretch>
              </p:blipFill>
              <p:spPr>
                <a:xfrm>
                  <a:off x="7830728" y="6006232"/>
                  <a:ext cx="304200" cy="4003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4" name="Ink 13">
                  <a:extLst>
                    <a:ext uri="{FF2B5EF4-FFF2-40B4-BE49-F238E27FC236}">
                      <a16:creationId xmlns:a16="http://schemas.microsoft.com/office/drawing/2014/main" id="{9AC5C439-43B3-4903-A1FD-6534DBCA1090}"/>
                    </a:ext>
                  </a:extLst>
                </p14:cNvPr>
                <p14:cNvContentPartPr/>
                <p14:nvPr/>
              </p14:nvContentPartPr>
              <p14:xfrm>
                <a:off x="8105048" y="6319432"/>
                <a:ext cx="74880" cy="30600"/>
              </p14:xfrm>
            </p:contentPart>
          </mc:Choice>
          <mc:Fallback xmlns="">
            <p:pic>
              <p:nvPicPr>
                <p:cNvPr id="14" name="Ink 13">
                  <a:extLst>
                    <a:ext uri="{FF2B5EF4-FFF2-40B4-BE49-F238E27FC236}">
                      <a16:creationId xmlns:a16="http://schemas.microsoft.com/office/drawing/2014/main" id="{9AC5C439-43B3-4903-A1FD-6534DBCA1090}"/>
                    </a:ext>
                  </a:extLst>
                </p:cNvPr>
                <p:cNvPicPr/>
                <p:nvPr/>
              </p:nvPicPr>
              <p:blipFill>
                <a:blip r:embed="rId26"/>
                <a:stretch>
                  <a:fillRect/>
                </a:stretch>
              </p:blipFill>
              <p:spPr>
                <a:xfrm>
                  <a:off x="8096048" y="6310432"/>
                  <a:ext cx="925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5" name="Ink 14">
                  <a:extLst>
                    <a:ext uri="{FF2B5EF4-FFF2-40B4-BE49-F238E27FC236}">
                      <a16:creationId xmlns:a16="http://schemas.microsoft.com/office/drawing/2014/main" id="{B6724FE1-21B9-430F-B07F-E20EF8C39A2D}"/>
                    </a:ext>
                  </a:extLst>
                </p14:cNvPr>
                <p14:cNvContentPartPr/>
                <p14:nvPr/>
              </p14:nvContentPartPr>
              <p14:xfrm>
                <a:off x="7540208" y="6036832"/>
                <a:ext cx="262440" cy="224280"/>
              </p14:xfrm>
            </p:contentPart>
          </mc:Choice>
          <mc:Fallback xmlns="">
            <p:pic>
              <p:nvPicPr>
                <p:cNvPr id="15" name="Ink 14">
                  <a:extLst>
                    <a:ext uri="{FF2B5EF4-FFF2-40B4-BE49-F238E27FC236}">
                      <a16:creationId xmlns:a16="http://schemas.microsoft.com/office/drawing/2014/main" id="{B6724FE1-21B9-430F-B07F-E20EF8C39A2D}"/>
                    </a:ext>
                  </a:extLst>
                </p:cNvPr>
                <p:cNvPicPr/>
                <p:nvPr/>
              </p:nvPicPr>
              <p:blipFill>
                <a:blip r:embed="rId28"/>
                <a:stretch>
                  <a:fillRect/>
                </a:stretch>
              </p:blipFill>
              <p:spPr>
                <a:xfrm>
                  <a:off x="7531568" y="6027832"/>
                  <a:ext cx="28008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6" name="Ink 15">
                  <a:extLst>
                    <a:ext uri="{FF2B5EF4-FFF2-40B4-BE49-F238E27FC236}">
                      <a16:creationId xmlns:a16="http://schemas.microsoft.com/office/drawing/2014/main" id="{BE4E8D00-E067-4939-B73B-8A22984D0815}"/>
                    </a:ext>
                  </a:extLst>
                </p14:cNvPr>
                <p14:cNvContentPartPr/>
                <p14:nvPr/>
              </p14:nvContentPartPr>
              <p14:xfrm>
                <a:off x="7673408" y="5957632"/>
                <a:ext cx="28440" cy="50040"/>
              </p14:xfrm>
            </p:contentPart>
          </mc:Choice>
          <mc:Fallback xmlns="">
            <p:pic>
              <p:nvPicPr>
                <p:cNvPr id="16" name="Ink 15">
                  <a:extLst>
                    <a:ext uri="{FF2B5EF4-FFF2-40B4-BE49-F238E27FC236}">
                      <a16:creationId xmlns:a16="http://schemas.microsoft.com/office/drawing/2014/main" id="{BE4E8D00-E067-4939-B73B-8A22984D0815}"/>
                    </a:ext>
                  </a:extLst>
                </p:cNvPr>
                <p:cNvPicPr/>
                <p:nvPr/>
              </p:nvPicPr>
              <p:blipFill>
                <a:blip r:embed="rId30"/>
                <a:stretch>
                  <a:fillRect/>
                </a:stretch>
              </p:blipFill>
              <p:spPr>
                <a:xfrm>
                  <a:off x="7664768" y="5948992"/>
                  <a:ext cx="460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7" name="Ink 16">
                  <a:extLst>
                    <a:ext uri="{FF2B5EF4-FFF2-40B4-BE49-F238E27FC236}">
                      <a16:creationId xmlns:a16="http://schemas.microsoft.com/office/drawing/2014/main" id="{227BE38C-85F5-4630-882D-32CE07B50518}"/>
                    </a:ext>
                  </a:extLst>
                </p14:cNvPr>
                <p14:cNvContentPartPr/>
                <p14:nvPr/>
              </p14:nvContentPartPr>
              <p14:xfrm>
                <a:off x="7445888" y="6117112"/>
                <a:ext cx="106200" cy="110880"/>
              </p14:xfrm>
            </p:contentPart>
          </mc:Choice>
          <mc:Fallback xmlns="">
            <p:pic>
              <p:nvPicPr>
                <p:cNvPr id="17" name="Ink 16">
                  <a:extLst>
                    <a:ext uri="{FF2B5EF4-FFF2-40B4-BE49-F238E27FC236}">
                      <a16:creationId xmlns:a16="http://schemas.microsoft.com/office/drawing/2014/main" id="{227BE38C-85F5-4630-882D-32CE07B50518}"/>
                    </a:ext>
                  </a:extLst>
                </p:cNvPr>
                <p:cNvPicPr/>
                <p:nvPr/>
              </p:nvPicPr>
              <p:blipFill>
                <a:blip r:embed="rId32"/>
                <a:stretch>
                  <a:fillRect/>
                </a:stretch>
              </p:blipFill>
              <p:spPr>
                <a:xfrm>
                  <a:off x="7436888" y="6108472"/>
                  <a:ext cx="1238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8" name="Ink 17">
                  <a:extLst>
                    <a:ext uri="{FF2B5EF4-FFF2-40B4-BE49-F238E27FC236}">
                      <a16:creationId xmlns:a16="http://schemas.microsoft.com/office/drawing/2014/main" id="{7E6763E8-02D8-44E9-9873-EF27B8F0324D}"/>
                    </a:ext>
                  </a:extLst>
                </p14:cNvPr>
                <p14:cNvContentPartPr/>
                <p14:nvPr/>
              </p14:nvContentPartPr>
              <p14:xfrm>
                <a:off x="7205408" y="6079672"/>
                <a:ext cx="179640" cy="154800"/>
              </p14:xfrm>
            </p:contentPart>
          </mc:Choice>
          <mc:Fallback xmlns="">
            <p:pic>
              <p:nvPicPr>
                <p:cNvPr id="18" name="Ink 17">
                  <a:extLst>
                    <a:ext uri="{FF2B5EF4-FFF2-40B4-BE49-F238E27FC236}">
                      <a16:creationId xmlns:a16="http://schemas.microsoft.com/office/drawing/2014/main" id="{7E6763E8-02D8-44E9-9873-EF27B8F0324D}"/>
                    </a:ext>
                  </a:extLst>
                </p:cNvPr>
                <p:cNvPicPr/>
                <p:nvPr/>
              </p:nvPicPr>
              <p:blipFill>
                <a:blip r:embed="rId34"/>
                <a:stretch>
                  <a:fillRect/>
                </a:stretch>
              </p:blipFill>
              <p:spPr>
                <a:xfrm>
                  <a:off x="7196408" y="6070672"/>
                  <a:ext cx="1972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9" name="Ink 18">
                  <a:extLst>
                    <a:ext uri="{FF2B5EF4-FFF2-40B4-BE49-F238E27FC236}">
                      <a16:creationId xmlns:a16="http://schemas.microsoft.com/office/drawing/2014/main" id="{4570D009-1991-4DBB-87D6-3F81E28C67E0}"/>
                    </a:ext>
                  </a:extLst>
                </p14:cNvPr>
                <p14:cNvContentPartPr/>
                <p14:nvPr/>
              </p14:nvContentPartPr>
              <p14:xfrm>
                <a:off x="7228448" y="6257152"/>
                <a:ext cx="106920" cy="28440"/>
              </p14:xfrm>
            </p:contentPart>
          </mc:Choice>
          <mc:Fallback xmlns="">
            <p:pic>
              <p:nvPicPr>
                <p:cNvPr id="19" name="Ink 18">
                  <a:extLst>
                    <a:ext uri="{FF2B5EF4-FFF2-40B4-BE49-F238E27FC236}">
                      <a16:creationId xmlns:a16="http://schemas.microsoft.com/office/drawing/2014/main" id="{4570D009-1991-4DBB-87D6-3F81E28C67E0}"/>
                    </a:ext>
                  </a:extLst>
                </p:cNvPr>
                <p:cNvPicPr/>
                <p:nvPr/>
              </p:nvPicPr>
              <p:blipFill>
                <a:blip r:embed="rId36"/>
                <a:stretch>
                  <a:fillRect/>
                </a:stretch>
              </p:blipFill>
              <p:spPr>
                <a:xfrm>
                  <a:off x="7219448" y="6248512"/>
                  <a:ext cx="124560" cy="46080"/>
                </a:xfrm>
                <a:prstGeom prst="rect">
                  <a:avLst/>
                </a:prstGeom>
              </p:spPr>
            </p:pic>
          </mc:Fallback>
        </mc:AlternateContent>
      </p:grpSp>
      <p:grpSp>
        <p:nvGrpSpPr>
          <p:cNvPr id="27" name="Group 26">
            <a:extLst>
              <a:ext uri="{FF2B5EF4-FFF2-40B4-BE49-F238E27FC236}">
                <a16:creationId xmlns:a16="http://schemas.microsoft.com/office/drawing/2014/main" id="{957BB864-C561-4253-A8BC-E3912521B7ED}"/>
              </a:ext>
            </a:extLst>
          </p:cNvPr>
          <p:cNvGrpSpPr/>
          <p:nvPr/>
        </p:nvGrpSpPr>
        <p:grpSpPr>
          <a:xfrm>
            <a:off x="6550928" y="5894632"/>
            <a:ext cx="435960" cy="481680"/>
            <a:chOff x="6550928" y="5894632"/>
            <a:chExt cx="435960" cy="481680"/>
          </a:xfrm>
        </p:grpSpPr>
        <mc:AlternateContent xmlns:mc="http://schemas.openxmlformats.org/markup-compatibility/2006" xmlns:p14="http://schemas.microsoft.com/office/powerpoint/2010/main">
          <mc:Choice Requires="p14">
            <p:contentPart p14:bwMode="auto" r:id="rId37">
              <p14:nvContentPartPr>
                <p14:cNvPr id="23" name="Ink 22">
                  <a:extLst>
                    <a:ext uri="{FF2B5EF4-FFF2-40B4-BE49-F238E27FC236}">
                      <a16:creationId xmlns:a16="http://schemas.microsoft.com/office/drawing/2014/main" id="{2A45F198-B787-4035-AF16-BB66D1B786AF}"/>
                    </a:ext>
                  </a:extLst>
                </p14:cNvPr>
                <p14:cNvContentPartPr/>
                <p14:nvPr/>
              </p14:nvContentPartPr>
              <p14:xfrm>
                <a:off x="6871328" y="5986072"/>
                <a:ext cx="83880" cy="203760"/>
              </p14:xfrm>
            </p:contentPart>
          </mc:Choice>
          <mc:Fallback xmlns="">
            <p:pic>
              <p:nvPicPr>
                <p:cNvPr id="23" name="Ink 22">
                  <a:extLst>
                    <a:ext uri="{FF2B5EF4-FFF2-40B4-BE49-F238E27FC236}">
                      <a16:creationId xmlns:a16="http://schemas.microsoft.com/office/drawing/2014/main" id="{2A45F198-B787-4035-AF16-BB66D1B786AF}"/>
                    </a:ext>
                  </a:extLst>
                </p:cNvPr>
                <p:cNvPicPr/>
                <p:nvPr/>
              </p:nvPicPr>
              <p:blipFill>
                <a:blip r:embed="rId38"/>
                <a:stretch>
                  <a:fillRect/>
                </a:stretch>
              </p:blipFill>
              <p:spPr>
                <a:xfrm>
                  <a:off x="6862328" y="5977072"/>
                  <a:ext cx="10152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4" name="Ink 23">
                  <a:extLst>
                    <a:ext uri="{FF2B5EF4-FFF2-40B4-BE49-F238E27FC236}">
                      <a16:creationId xmlns:a16="http://schemas.microsoft.com/office/drawing/2014/main" id="{AB87EE25-86CB-4C11-A308-D5C764BE3CE8}"/>
                    </a:ext>
                  </a:extLst>
                </p14:cNvPr>
                <p14:cNvContentPartPr/>
                <p14:nvPr/>
              </p14:nvContentPartPr>
              <p14:xfrm>
                <a:off x="6935048" y="5894632"/>
                <a:ext cx="51840" cy="47160"/>
              </p14:xfrm>
            </p:contentPart>
          </mc:Choice>
          <mc:Fallback xmlns="">
            <p:pic>
              <p:nvPicPr>
                <p:cNvPr id="24" name="Ink 23">
                  <a:extLst>
                    <a:ext uri="{FF2B5EF4-FFF2-40B4-BE49-F238E27FC236}">
                      <a16:creationId xmlns:a16="http://schemas.microsoft.com/office/drawing/2014/main" id="{AB87EE25-86CB-4C11-A308-D5C764BE3CE8}"/>
                    </a:ext>
                  </a:extLst>
                </p:cNvPr>
                <p:cNvPicPr/>
                <p:nvPr/>
              </p:nvPicPr>
              <p:blipFill>
                <a:blip r:embed="rId40"/>
                <a:stretch>
                  <a:fillRect/>
                </a:stretch>
              </p:blipFill>
              <p:spPr>
                <a:xfrm>
                  <a:off x="6926408" y="5885632"/>
                  <a:ext cx="6948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5" name="Ink 24">
                  <a:extLst>
                    <a:ext uri="{FF2B5EF4-FFF2-40B4-BE49-F238E27FC236}">
                      <a16:creationId xmlns:a16="http://schemas.microsoft.com/office/drawing/2014/main" id="{7369E2EA-5788-4BF4-B578-160022D9215D}"/>
                    </a:ext>
                  </a:extLst>
                </p14:cNvPr>
                <p14:cNvContentPartPr/>
                <p14:nvPr/>
              </p14:nvContentPartPr>
              <p14:xfrm>
                <a:off x="6550928" y="6087232"/>
                <a:ext cx="313200" cy="289080"/>
              </p14:xfrm>
            </p:contentPart>
          </mc:Choice>
          <mc:Fallback xmlns="">
            <p:pic>
              <p:nvPicPr>
                <p:cNvPr id="25" name="Ink 24">
                  <a:extLst>
                    <a:ext uri="{FF2B5EF4-FFF2-40B4-BE49-F238E27FC236}">
                      <a16:creationId xmlns:a16="http://schemas.microsoft.com/office/drawing/2014/main" id="{7369E2EA-5788-4BF4-B578-160022D9215D}"/>
                    </a:ext>
                  </a:extLst>
                </p:cNvPr>
                <p:cNvPicPr/>
                <p:nvPr/>
              </p:nvPicPr>
              <p:blipFill>
                <a:blip r:embed="rId42"/>
                <a:stretch>
                  <a:fillRect/>
                </a:stretch>
              </p:blipFill>
              <p:spPr>
                <a:xfrm>
                  <a:off x="6542288" y="6078232"/>
                  <a:ext cx="33084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6" name="Ink 25">
                  <a:extLst>
                    <a:ext uri="{FF2B5EF4-FFF2-40B4-BE49-F238E27FC236}">
                      <a16:creationId xmlns:a16="http://schemas.microsoft.com/office/drawing/2014/main" id="{8098A9DC-C330-434B-9084-75B32B822AEA}"/>
                    </a:ext>
                  </a:extLst>
                </p14:cNvPr>
                <p14:cNvContentPartPr/>
                <p14:nvPr/>
              </p14:nvContentPartPr>
              <p14:xfrm>
                <a:off x="6685208" y="6238432"/>
                <a:ext cx="31680" cy="14040"/>
              </p14:xfrm>
            </p:contentPart>
          </mc:Choice>
          <mc:Fallback xmlns="">
            <p:pic>
              <p:nvPicPr>
                <p:cNvPr id="26" name="Ink 25">
                  <a:extLst>
                    <a:ext uri="{FF2B5EF4-FFF2-40B4-BE49-F238E27FC236}">
                      <a16:creationId xmlns:a16="http://schemas.microsoft.com/office/drawing/2014/main" id="{8098A9DC-C330-434B-9084-75B32B822AEA}"/>
                    </a:ext>
                  </a:extLst>
                </p:cNvPr>
                <p:cNvPicPr/>
                <p:nvPr/>
              </p:nvPicPr>
              <p:blipFill>
                <a:blip r:embed="rId44"/>
                <a:stretch>
                  <a:fillRect/>
                </a:stretch>
              </p:blipFill>
              <p:spPr>
                <a:xfrm>
                  <a:off x="6676208" y="6229432"/>
                  <a:ext cx="49320" cy="31680"/>
                </a:xfrm>
                <a:prstGeom prst="rect">
                  <a:avLst/>
                </a:prstGeom>
              </p:spPr>
            </p:pic>
          </mc:Fallback>
        </mc:AlternateContent>
      </p:grpSp>
      <p:grpSp>
        <p:nvGrpSpPr>
          <p:cNvPr id="34" name="Group 33">
            <a:extLst>
              <a:ext uri="{FF2B5EF4-FFF2-40B4-BE49-F238E27FC236}">
                <a16:creationId xmlns:a16="http://schemas.microsoft.com/office/drawing/2014/main" id="{BAB6BC87-366F-4D98-BAF1-D44B1993E185}"/>
              </a:ext>
            </a:extLst>
          </p:cNvPr>
          <p:cNvGrpSpPr/>
          <p:nvPr/>
        </p:nvGrpSpPr>
        <p:grpSpPr>
          <a:xfrm>
            <a:off x="5704568" y="5976712"/>
            <a:ext cx="509040" cy="349200"/>
            <a:chOff x="5704568" y="5976712"/>
            <a:chExt cx="509040" cy="349200"/>
          </a:xfrm>
        </p:grpSpPr>
        <mc:AlternateContent xmlns:mc="http://schemas.openxmlformats.org/markup-compatibility/2006" xmlns:p14="http://schemas.microsoft.com/office/powerpoint/2010/main">
          <mc:Choice Requires="p14">
            <p:contentPart p14:bwMode="auto" r:id="rId45">
              <p14:nvContentPartPr>
                <p14:cNvPr id="28" name="Ink 27">
                  <a:extLst>
                    <a:ext uri="{FF2B5EF4-FFF2-40B4-BE49-F238E27FC236}">
                      <a16:creationId xmlns:a16="http://schemas.microsoft.com/office/drawing/2014/main" id="{8ADBE77E-E91C-42CA-913A-23A5D7D294C4}"/>
                    </a:ext>
                  </a:extLst>
                </p14:cNvPr>
                <p14:cNvContentPartPr/>
                <p14:nvPr/>
              </p14:nvContentPartPr>
              <p14:xfrm>
                <a:off x="5715728" y="5976712"/>
                <a:ext cx="118800" cy="349200"/>
              </p14:xfrm>
            </p:contentPart>
          </mc:Choice>
          <mc:Fallback xmlns="">
            <p:pic>
              <p:nvPicPr>
                <p:cNvPr id="28" name="Ink 27">
                  <a:extLst>
                    <a:ext uri="{FF2B5EF4-FFF2-40B4-BE49-F238E27FC236}">
                      <a16:creationId xmlns:a16="http://schemas.microsoft.com/office/drawing/2014/main" id="{8ADBE77E-E91C-42CA-913A-23A5D7D294C4}"/>
                    </a:ext>
                  </a:extLst>
                </p:cNvPr>
                <p:cNvPicPr/>
                <p:nvPr/>
              </p:nvPicPr>
              <p:blipFill>
                <a:blip r:embed="rId46"/>
                <a:stretch>
                  <a:fillRect/>
                </a:stretch>
              </p:blipFill>
              <p:spPr>
                <a:xfrm>
                  <a:off x="5707088" y="5967712"/>
                  <a:ext cx="136440" cy="3668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9" name="Ink 28">
                  <a:extLst>
                    <a:ext uri="{FF2B5EF4-FFF2-40B4-BE49-F238E27FC236}">
                      <a16:creationId xmlns:a16="http://schemas.microsoft.com/office/drawing/2014/main" id="{276EA964-1A5C-418E-9B62-B123F0A8D416}"/>
                    </a:ext>
                  </a:extLst>
                </p14:cNvPr>
                <p14:cNvContentPartPr/>
                <p14:nvPr/>
              </p14:nvContentPartPr>
              <p14:xfrm>
                <a:off x="5704568" y="6153832"/>
                <a:ext cx="131400" cy="55080"/>
              </p14:xfrm>
            </p:contentPart>
          </mc:Choice>
          <mc:Fallback xmlns="">
            <p:pic>
              <p:nvPicPr>
                <p:cNvPr id="29" name="Ink 28">
                  <a:extLst>
                    <a:ext uri="{FF2B5EF4-FFF2-40B4-BE49-F238E27FC236}">
                      <a16:creationId xmlns:a16="http://schemas.microsoft.com/office/drawing/2014/main" id="{276EA964-1A5C-418E-9B62-B123F0A8D416}"/>
                    </a:ext>
                  </a:extLst>
                </p:cNvPr>
                <p:cNvPicPr/>
                <p:nvPr/>
              </p:nvPicPr>
              <p:blipFill>
                <a:blip r:embed="rId48"/>
                <a:stretch>
                  <a:fillRect/>
                </a:stretch>
              </p:blipFill>
              <p:spPr>
                <a:xfrm>
                  <a:off x="5695568" y="6145192"/>
                  <a:ext cx="1490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0" name="Ink 29">
                  <a:extLst>
                    <a:ext uri="{FF2B5EF4-FFF2-40B4-BE49-F238E27FC236}">
                      <a16:creationId xmlns:a16="http://schemas.microsoft.com/office/drawing/2014/main" id="{B5E307AB-C02D-43A4-A780-495A28C75C3F}"/>
                    </a:ext>
                  </a:extLst>
                </p14:cNvPr>
                <p14:cNvContentPartPr/>
                <p14:nvPr/>
              </p14:nvContentPartPr>
              <p14:xfrm>
                <a:off x="5948648" y="6066352"/>
                <a:ext cx="79560" cy="207000"/>
              </p14:xfrm>
            </p:contentPart>
          </mc:Choice>
          <mc:Fallback xmlns="">
            <p:pic>
              <p:nvPicPr>
                <p:cNvPr id="30" name="Ink 29">
                  <a:extLst>
                    <a:ext uri="{FF2B5EF4-FFF2-40B4-BE49-F238E27FC236}">
                      <a16:creationId xmlns:a16="http://schemas.microsoft.com/office/drawing/2014/main" id="{B5E307AB-C02D-43A4-A780-495A28C75C3F}"/>
                    </a:ext>
                  </a:extLst>
                </p:cNvPr>
                <p:cNvPicPr/>
                <p:nvPr/>
              </p:nvPicPr>
              <p:blipFill>
                <a:blip r:embed="rId50"/>
                <a:stretch>
                  <a:fillRect/>
                </a:stretch>
              </p:blipFill>
              <p:spPr>
                <a:xfrm>
                  <a:off x="5939648" y="6057352"/>
                  <a:ext cx="9720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1" name="Ink 30">
                  <a:extLst>
                    <a:ext uri="{FF2B5EF4-FFF2-40B4-BE49-F238E27FC236}">
                      <a16:creationId xmlns:a16="http://schemas.microsoft.com/office/drawing/2014/main" id="{E90F75E4-9FE4-4483-91B8-B9F3FD11A618}"/>
                    </a:ext>
                  </a:extLst>
                </p14:cNvPr>
                <p14:cNvContentPartPr/>
                <p14:nvPr/>
              </p14:nvContentPartPr>
              <p14:xfrm>
                <a:off x="6054128" y="6108112"/>
                <a:ext cx="40680" cy="158760"/>
              </p14:xfrm>
            </p:contentPart>
          </mc:Choice>
          <mc:Fallback xmlns="">
            <p:pic>
              <p:nvPicPr>
                <p:cNvPr id="31" name="Ink 30">
                  <a:extLst>
                    <a:ext uri="{FF2B5EF4-FFF2-40B4-BE49-F238E27FC236}">
                      <a16:creationId xmlns:a16="http://schemas.microsoft.com/office/drawing/2014/main" id="{E90F75E4-9FE4-4483-91B8-B9F3FD11A618}"/>
                    </a:ext>
                  </a:extLst>
                </p:cNvPr>
                <p:cNvPicPr/>
                <p:nvPr/>
              </p:nvPicPr>
              <p:blipFill>
                <a:blip r:embed="rId52"/>
                <a:stretch>
                  <a:fillRect/>
                </a:stretch>
              </p:blipFill>
              <p:spPr>
                <a:xfrm>
                  <a:off x="6045128" y="6099112"/>
                  <a:ext cx="583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2" name="Ink 31">
                  <a:extLst>
                    <a:ext uri="{FF2B5EF4-FFF2-40B4-BE49-F238E27FC236}">
                      <a16:creationId xmlns:a16="http://schemas.microsoft.com/office/drawing/2014/main" id="{007D7FF8-76EF-4680-9A03-85BFA523CCA9}"/>
                    </a:ext>
                  </a:extLst>
                </p14:cNvPr>
                <p14:cNvContentPartPr/>
                <p14:nvPr/>
              </p14:nvContentPartPr>
              <p14:xfrm>
                <a:off x="6035408" y="6171832"/>
                <a:ext cx="89640" cy="26640"/>
              </p14:xfrm>
            </p:contentPart>
          </mc:Choice>
          <mc:Fallback xmlns="">
            <p:pic>
              <p:nvPicPr>
                <p:cNvPr id="32" name="Ink 31">
                  <a:extLst>
                    <a:ext uri="{FF2B5EF4-FFF2-40B4-BE49-F238E27FC236}">
                      <a16:creationId xmlns:a16="http://schemas.microsoft.com/office/drawing/2014/main" id="{007D7FF8-76EF-4680-9A03-85BFA523CCA9}"/>
                    </a:ext>
                  </a:extLst>
                </p:cNvPr>
                <p:cNvPicPr/>
                <p:nvPr/>
              </p:nvPicPr>
              <p:blipFill>
                <a:blip r:embed="rId54"/>
                <a:stretch>
                  <a:fillRect/>
                </a:stretch>
              </p:blipFill>
              <p:spPr>
                <a:xfrm>
                  <a:off x="6026768" y="6162832"/>
                  <a:ext cx="1072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3" name="Ink 32">
                  <a:extLst>
                    <a:ext uri="{FF2B5EF4-FFF2-40B4-BE49-F238E27FC236}">
                      <a16:creationId xmlns:a16="http://schemas.microsoft.com/office/drawing/2014/main" id="{21A3B8A5-859C-4195-B26A-2BAE7B26E10E}"/>
                    </a:ext>
                  </a:extLst>
                </p14:cNvPr>
                <p14:cNvContentPartPr/>
                <p14:nvPr/>
              </p14:nvContentPartPr>
              <p14:xfrm>
                <a:off x="6119648" y="6051592"/>
                <a:ext cx="93960" cy="268200"/>
              </p14:xfrm>
            </p:contentPart>
          </mc:Choice>
          <mc:Fallback xmlns="">
            <p:pic>
              <p:nvPicPr>
                <p:cNvPr id="33" name="Ink 32">
                  <a:extLst>
                    <a:ext uri="{FF2B5EF4-FFF2-40B4-BE49-F238E27FC236}">
                      <a16:creationId xmlns:a16="http://schemas.microsoft.com/office/drawing/2014/main" id="{21A3B8A5-859C-4195-B26A-2BAE7B26E10E}"/>
                    </a:ext>
                  </a:extLst>
                </p:cNvPr>
                <p:cNvPicPr/>
                <p:nvPr/>
              </p:nvPicPr>
              <p:blipFill>
                <a:blip r:embed="rId56"/>
                <a:stretch>
                  <a:fillRect/>
                </a:stretch>
              </p:blipFill>
              <p:spPr>
                <a:xfrm>
                  <a:off x="6110648" y="6042952"/>
                  <a:ext cx="111600" cy="285840"/>
                </a:xfrm>
                <a:prstGeom prst="rect">
                  <a:avLst/>
                </a:prstGeom>
              </p:spPr>
            </p:pic>
          </mc:Fallback>
        </mc:AlternateContent>
      </p:grpSp>
      <p:grpSp>
        <p:nvGrpSpPr>
          <p:cNvPr id="41" name="Group 40">
            <a:extLst>
              <a:ext uri="{FF2B5EF4-FFF2-40B4-BE49-F238E27FC236}">
                <a16:creationId xmlns:a16="http://schemas.microsoft.com/office/drawing/2014/main" id="{CD524BBB-69AD-4B17-85AF-022230849B98}"/>
              </a:ext>
            </a:extLst>
          </p:cNvPr>
          <p:cNvGrpSpPr/>
          <p:nvPr/>
        </p:nvGrpSpPr>
        <p:grpSpPr>
          <a:xfrm>
            <a:off x="4747328" y="5809312"/>
            <a:ext cx="740160" cy="567720"/>
            <a:chOff x="4747328" y="5809312"/>
            <a:chExt cx="740160" cy="567720"/>
          </a:xfrm>
        </p:grpSpPr>
        <mc:AlternateContent xmlns:mc="http://schemas.openxmlformats.org/markup-compatibility/2006" xmlns:p14="http://schemas.microsoft.com/office/powerpoint/2010/main">
          <mc:Choice Requires="p14">
            <p:contentPart p14:bwMode="auto" r:id="rId57">
              <p14:nvContentPartPr>
                <p14:cNvPr id="35" name="Ink 34">
                  <a:extLst>
                    <a:ext uri="{FF2B5EF4-FFF2-40B4-BE49-F238E27FC236}">
                      <a16:creationId xmlns:a16="http://schemas.microsoft.com/office/drawing/2014/main" id="{A3E6B8A0-0329-4BAD-BBEC-9FDC6ADA78FC}"/>
                    </a:ext>
                  </a:extLst>
                </p14:cNvPr>
                <p14:cNvContentPartPr/>
                <p14:nvPr/>
              </p14:nvContentPartPr>
              <p14:xfrm>
                <a:off x="5096168" y="6033952"/>
                <a:ext cx="161640" cy="270000"/>
              </p14:xfrm>
            </p:contentPart>
          </mc:Choice>
          <mc:Fallback xmlns="">
            <p:pic>
              <p:nvPicPr>
                <p:cNvPr id="35" name="Ink 34">
                  <a:extLst>
                    <a:ext uri="{FF2B5EF4-FFF2-40B4-BE49-F238E27FC236}">
                      <a16:creationId xmlns:a16="http://schemas.microsoft.com/office/drawing/2014/main" id="{A3E6B8A0-0329-4BAD-BBEC-9FDC6ADA78FC}"/>
                    </a:ext>
                  </a:extLst>
                </p:cNvPr>
                <p:cNvPicPr/>
                <p:nvPr/>
              </p:nvPicPr>
              <p:blipFill>
                <a:blip r:embed="rId58"/>
                <a:stretch>
                  <a:fillRect/>
                </a:stretch>
              </p:blipFill>
              <p:spPr>
                <a:xfrm>
                  <a:off x="5087528" y="6025312"/>
                  <a:ext cx="17928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6" name="Ink 35">
                  <a:extLst>
                    <a:ext uri="{FF2B5EF4-FFF2-40B4-BE49-F238E27FC236}">
                      <a16:creationId xmlns:a16="http://schemas.microsoft.com/office/drawing/2014/main" id="{159EB8C8-7D5E-49B2-B8DC-04F84D07863B}"/>
                    </a:ext>
                  </a:extLst>
                </p14:cNvPr>
                <p14:cNvContentPartPr/>
                <p14:nvPr/>
              </p14:nvContentPartPr>
              <p14:xfrm>
                <a:off x="5248448" y="5809312"/>
                <a:ext cx="239040" cy="198360"/>
              </p14:xfrm>
            </p:contentPart>
          </mc:Choice>
          <mc:Fallback xmlns="">
            <p:pic>
              <p:nvPicPr>
                <p:cNvPr id="36" name="Ink 35">
                  <a:extLst>
                    <a:ext uri="{FF2B5EF4-FFF2-40B4-BE49-F238E27FC236}">
                      <a16:creationId xmlns:a16="http://schemas.microsoft.com/office/drawing/2014/main" id="{159EB8C8-7D5E-49B2-B8DC-04F84D07863B}"/>
                    </a:ext>
                  </a:extLst>
                </p:cNvPr>
                <p:cNvPicPr/>
                <p:nvPr/>
              </p:nvPicPr>
              <p:blipFill>
                <a:blip r:embed="rId60"/>
                <a:stretch>
                  <a:fillRect/>
                </a:stretch>
              </p:blipFill>
              <p:spPr>
                <a:xfrm>
                  <a:off x="5239448" y="5800312"/>
                  <a:ext cx="25668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Ink 36">
                  <a:extLst>
                    <a:ext uri="{FF2B5EF4-FFF2-40B4-BE49-F238E27FC236}">
                      <a16:creationId xmlns:a16="http://schemas.microsoft.com/office/drawing/2014/main" id="{CA5FF746-505C-411B-919C-FC5BF9F0CF32}"/>
                    </a:ext>
                  </a:extLst>
                </p14:cNvPr>
                <p14:cNvContentPartPr/>
                <p14:nvPr/>
              </p14:nvContentPartPr>
              <p14:xfrm>
                <a:off x="5222168" y="5847832"/>
                <a:ext cx="133200" cy="107280"/>
              </p14:xfrm>
            </p:contentPart>
          </mc:Choice>
          <mc:Fallback xmlns="">
            <p:pic>
              <p:nvPicPr>
                <p:cNvPr id="37" name="Ink 36">
                  <a:extLst>
                    <a:ext uri="{FF2B5EF4-FFF2-40B4-BE49-F238E27FC236}">
                      <a16:creationId xmlns:a16="http://schemas.microsoft.com/office/drawing/2014/main" id="{CA5FF746-505C-411B-919C-FC5BF9F0CF32}"/>
                    </a:ext>
                  </a:extLst>
                </p:cNvPr>
                <p:cNvPicPr/>
                <p:nvPr/>
              </p:nvPicPr>
              <p:blipFill>
                <a:blip r:embed="rId62"/>
                <a:stretch>
                  <a:fillRect/>
                </a:stretch>
              </p:blipFill>
              <p:spPr>
                <a:xfrm>
                  <a:off x="5213168" y="5838832"/>
                  <a:ext cx="15084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Ink 37">
                  <a:extLst>
                    <a:ext uri="{FF2B5EF4-FFF2-40B4-BE49-F238E27FC236}">
                      <a16:creationId xmlns:a16="http://schemas.microsoft.com/office/drawing/2014/main" id="{C3B002FA-A82F-4CDD-8FFE-E7E92E994F45}"/>
                    </a:ext>
                  </a:extLst>
                </p14:cNvPr>
                <p14:cNvContentPartPr/>
                <p14:nvPr/>
              </p14:nvContentPartPr>
              <p14:xfrm>
                <a:off x="4747328" y="6090112"/>
                <a:ext cx="207360" cy="150120"/>
              </p14:xfrm>
            </p:contentPart>
          </mc:Choice>
          <mc:Fallback xmlns="">
            <p:pic>
              <p:nvPicPr>
                <p:cNvPr id="38" name="Ink 37">
                  <a:extLst>
                    <a:ext uri="{FF2B5EF4-FFF2-40B4-BE49-F238E27FC236}">
                      <a16:creationId xmlns:a16="http://schemas.microsoft.com/office/drawing/2014/main" id="{C3B002FA-A82F-4CDD-8FFE-E7E92E994F45}"/>
                    </a:ext>
                  </a:extLst>
                </p:cNvPr>
                <p:cNvPicPr/>
                <p:nvPr/>
              </p:nvPicPr>
              <p:blipFill>
                <a:blip r:embed="rId64"/>
                <a:stretch>
                  <a:fillRect/>
                </a:stretch>
              </p:blipFill>
              <p:spPr>
                <a:xfrm>
                  <a:off x="4738328" y="6081112"/>
                  <a:ext cx="2250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Ink 38">
                  <a:extLst>
                    <a:ext uri="{FF2B5EF4-FFF2-40B4-BE49-F238E27FC236}">
                      <a16:creationId xmlns:a16="http://schemas.microsoft.com/office/drawing/2014/main" id="{271D0806-E093-4772-A892-04AFC5E0F1B6}"/>
                    </a:ext>
                  </a:extLst>
                </p14:cNvPr>
                <p14:cNvContentPartPr/>
                <p14:nvPr/>
              </p14:nvContentPartPr>
              <p14:xfrm>
                <a:off x="4780088" y="6269752"/>
                <a:ext cx="111240" cy="107280"/>
              </p14:xfrm>
            </p:contentPart>
          </mc:Choice>
          <mc:Fallback xmlns="">
            <p:pic>
              <p:nvPicPr>
                <p:cNvPr id="39" name="Ink 38">
                  <a:extLst>
                    <a:ext uri="{FF2B5EF4-FFF2-40B4-BE49-F238E27FC236}">
                      <a16:creationId xmlns:a16="http://schemas.microsoft.com/office/drawing/2014/main" id="{271D0806-E093-4772-A892-04AFC5E0F1B6}"/>
                    </a:ext>
                  </a:extLst>
                </p:cNvPr>
                <p:cNvPicPr/>
                <p:nvPr/>
              </p:nvPicPr>
              <p:blipFill>
                <a:blip r:embed="rId66"/>
                <a:stretch>
                  <a:fillRect/>
                </a:stretch>
              </p:blipFill>
              <p:spPr>
                <a:xfrm>
                  <a:off x="4771088" y="6261112"/>
                  <a:ext cx="1288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0" name="Ink 39">
                  <a:extLst>
                    <a:ext uri="{FF2B5EF4-FFF2-40B4-BE49-F238E27FC236}">
                      <a16:creationId xmlns:a16="http://schemas.microsoft.com/office/drawing/2014/main" id="{4796784D-7350-41DA-ACE0-5DA81E8FA83D}"/>
                    </a:ext>
                  </a:extLst>
                </p14:cNvPr>
                <p14:cNvContentPartPr/>
                <p14:nvPr/>
              </p14:nvContentPartPr>
              <p14:xfrm>
                <a:off x="4824368" y="5978512"/>
                <a:ext cx="14760" cy="25560"/>
              </p14:xfrm>
            </p:contentPart>
          </mc:Choice>
          <mc:Fallback xmlns="">
            <p:pic>
              <p:nvPicPr>
                <p:cNvPr id="40" name="Ink 39">
                  <a:extLst>
                    <a:ext uri="{FF2B5EF4-FFF2-40B4-BE49-F238E27FC236}">
                      <a16:creationId xmlns:a16="http://schemas.microsoft.com/office/drawing/2014/main" id="{4796784D-7350-41DA-ACE0-5DA81E8FA83D}"/>
                    </a:ext>
                  </a:extLst>
                </p:cNvPr>
                <p:cNvPicPr/>
                <p:nvPr/>
              </p:nvPicPr>
              <p:blipFill>
                <a:blip r:embed="rId68"/>
                <a:stretch>
                  <a:fillRect/>
                </a:stretch>
              </p:blipFill>
              <p:spPr>
                <a:xfrm>
                  <a:off x="4815368" y="5969512"/>
                  <a:ext cx="32400" cy="43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9">
            <p14:nvContentPartPr>
              <p14:cNvPr id="42" name="Ink 41">
                <a:extLst>
                  <a:ext uri="{FF2B5EF4-FFF2-40B4-BE49-F238E27FC236}">
                    <a16:creationId xmlns:a16="http://schemas.microsoft.com/office/drawing/2014/main" id="{C166F0C9-FE8E-4E49-8928-218B77EFC6F4}"/>
                  </a:ext>
                </a:extLst>
              </p14:cNvPr>
              <p14:cNvContentPartPr/>
              <p14:nvPr/>
            </p14:nvContentPartPr>
            <p14:xfrm>
              <a:off x="4604048" y="6179032"/>
              <a:ext cx="720" cy="7560"/>
            </p14:xfrm>
          </p:contentPart>
        </mc:Choice>
        <mc:Fallback xmlns="">
          <p:pic>
            <p:nvPicPr>
              <p:cNvPr id="42" name="Ink 41">
                <a:extLst>
                  <a:ext uri="{FF2B5EF4-FFF2-40B4-BE49-F238E27FC236}">
                    <a16:creationId xmlns:a16="http://schemas.microsoft.com/office/drawing/2014/main" id="{C166F0C9-FE8E-4E49-8928-218B77EFC6F4}"/>
                  </a:ext>
                </a:extLst>
              </p:cNvPr>
              <p:cNvPicPr/>
              <p:nvPr/>
            </p:nvPicPr>
            <p:blipFill>
              <a:blip r:embed="rId70"/>
              <a:stretch>
                <a:fillRect/>
              </a:stretch>
            </p:blipFill>
            <p:spPr>
              <a:xfrm>
                <a:off x="4595048" y="6170032"/>
                <a:ext cx="18360" cy="25200"/>
              </a:xfrm>
              <a:prstGeom prst="rect">
                <a:avLst/>
              </a:prstGeom>
            </p:spPr>
          </p:pic>
        </mc:Fallback>
      </mc:AlternateContent>
      <p:grpSp>
        <p:nvGrpSpPr>
          <p:cNvPr id="47" name="Group 46">
            <a:extLst>
              <a:ext uri="{FF2B5EF4-FFF2-40B4-BE49-F238E27FC236}">
                <a16:creationId xmlns:a16="http://schemas.microsoft.com/office/drawing/2014/main" id="{CDD142BB-B588-4F16-AD3D-B5D272A71619}"/>
              </a:ext>
            </a:extLst>
          </p:cNvPr>
          <p:cNvGrpSpPr/>
          <p:nvPr/>
        </p:nvGrpSpPr>
        <p:grpSpPr>
          <a:xfrm>
            <a:off x="3425768" y="4890952"/>
            <a:ext cx="503280" cy="374400"/>
            <a:chOff x="3425768" y="4890952"/>
            <a:chExt cx="503280" cy="374400"/>
          </a:xfrm>
        </p:grpSpPr>
        <mc:AlternateContent xmlns:mc="http://schemas.openxmlformats.org/markup-compatibility/2006" xmlns:p14="http://schemas.microsoft.com/office/powerpoint/2010/main">
          <mc:Choice Requires="p14">
            <p:contentPart p14:bwMode="auto" r:id="rId71">
              <p14:nvContentPartPr>
                <p14:cNvPr id="43" name="Ink 42">
                  <a:extLst>
                    <a:ext uri="{FF2B5EF4-FFF2-40B4-BE49-F238E27FC236}">
                      <a16:creationId xmlns:a16="http://schemas.microsoft.com/office/drawing/2014/main" id="{72F054E2-27B8-4758-A5F2-64C20547843E}"/>
                    </a:ext>
                  </a:extLst>
                </p14:cNvPr>
                <p14:cNvContentPartPr/>
                <p14:nvPr/>
              </p14:nvContentPartPr>
              <p14:xfrm>
                <a:off x="3583448" y="4976992"/>
                <a:ext cx="345600" cy="220680"/>
              </p14:xfrm>
            </p:contentPart>
          </mc:Choice>
          <mc:Fallback xmlns="">
            <p:pic>
              <p:nvPicPr>
                <p:cNvPr id="43" name="Ink 42">
                  <a:extLst>
                    <a:ext uri="{FF2B5EF4-FFF2-40B4-BE49-F238E27FC236}">
                      <a16:creationId xmlns:a16="http://schemas.microsoft.com/office/drawing/2014/main" id="{72F054E2-27B8-4758-A5F2-64C20547843E}"/>
                    </a:ext>
                  </a:extLst>
                </p:cNvPr>
                <p:cNvPicPr/>
                <p:nvPr/>
              </p:nvPicPr>
              <p:blipFill>
                <a:blip r:embed="rId72"/>
                <a:stretch>
                  <a:fillRect/>
                </a:stretch>
              </p:blipFill>
              <p:spPr>
                <a:xfrm>
                  <a:off x="3574448" y="4967992"/>
                  <a:ext cx="36324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4" name="Ink 43">
                  <a:extLst>
                    <a:ext uri="{FF2B5EF4-FFF2-40B4-BE49-F238E27FC236}">
                      <a16:creationId xmlns:a16="http://schemas.microsoft.com/office/drawing/2014/main" id="{1724E093-CEDD-4050-9760-BB20AD97FAD4}"/>
                    </a:ext>
                  </a:extLst>
                </p14:cNvPr>
                <p14:cNvContentPartPr/>
                <p14:nvPr/>
              </p14:nvContentPartPr>
              <p14:xfrm>
                <a:off x="3748688" y="4891672"/>
                <a:ext cx="78840" cy="52200"/>
              </p14:xfrm>
            </p:contentPart>
          </mc:Choice>
          <mc:Fallback xmlns="">
            <p:pic>
              <p:nvPicPr>
                <p:cNvPr id="44" name="Ink 43">
                  <a:extLst>
                    <a:ext uri="{FF2B5EF4-FFF2-40B4-BE49-F238E27FC236}">
                      <a16:creationId xmlns:a16="http://schemas.microsoft.com/office/drawing/2014/main" id="{1724E093-CEDD-4050-9760-BB20AD97FAD4}"/>
                    </a:ext>
                  </a:extLst>
                </p:cNvPr>
                <p:cNvPicPr/>
                <p:nvPr/>
              </p:nvPicPr>
              <p:blipFill>
                <a:blip r:embed="rId74"/>
                <a:stretch>
                  <a:fillRect/>
                </a:stretch>
              </p:blipFill>
              <p:spPr>
                <a:xfrm>
                  <a:off x="3739688" y="4883032"/>
                  <a:ext cx="964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5" name="Ink 44">
                  <a:extLst>
                    <a:ext uri="{FF2B5EF4-FFF2-40B4-BE49-F238E27FC236}">
                      <a16:creationId xmlns:a16="http://schemas.microsoft.com/office/drawing/2014/main" id="{9BA6C2BD-381B-4DFB-A128-0B3F34B94168}"/>
                    </a:ext>
                  </a:extLst>
                </p14:cNvPr>
                <p14:cNvContentPartPr/>
                <p14:nvPr/>
              </p14:nvContentPartPr>
              <p14:xfrm>
                <a:off x="3628088" y="4890952"/>
                <a:ext cx="54000" cy="206280"/>
              </p14:xfrm>
            </p:contentPart>
          </mc:Choice>
          <mc:Fallback xmlns="">
            <p:pic>
              <p:nvPicPr>
                <p:cNvPr id="45" name="Ink 44">
                  <a:extLst>
                    <a:ext uri="{FF2B5EF4-FFF2-40B4-BE49-F238E27FC236}">
                      <a16:creationId xmlns:a16="http://schemas.microsoft.com/office/drawing/2014/main" id="{9BA6C2BD-381B-4DFB-A128-0B3F34B94168}"/>
                    </a:ext>
                  </a:extLst>
                </p:cNvPr>
                <p:cNvPicPr/>
                <p:nvPr/>
              </p:nvPicPr>
              <p:blipFill>
                <a:blip r:embed="rId76"/>
                <a:stretch>
                  <a:fillRect/>
                </a:stretch>
              </p:blipFill>
              <p:spPr>
                <a:xfrm>
                  <a:off x="3619088" y="4882312"/>
                  <a:ext cx="7164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6" name="Ink 45">
                  <a:extLst>
                    <a:ext uri="{FF2B5EF4-FFF2-40B4-BE49-F238E27FC236}">
                      <a16:creationId xmlns:a16="http://schemas.microsoft.com/office/drawing/2014/main" id="{461E7301-4897-4A2C-BDDA-66FC665E4E1E}"/>
                    </a:ext>
                  </a:extLst>
                </p14:cNvPr>
                <p14:cNvContentPartPr/>
                <p14:nvPr/>
              </p14:nvContentPartPr>
              <p14:xfrm>
                <a:off x="3425768" y="5073472"/>
                <a:ext cx="169200" cy="191880"/>
              </p14:xfrm>
            </p:contentPart>
          </mc:Choice>
          <mc:Fallback xmlns="">
            <p:pic>
              <p:nvPicPr>
                <p:cNvPr id="46" name="Ink 45">
                  <a:extLst>
                    <a:ext uri="{FF2B5EF4-FFF2-40B4-BE49-F238E27FC236}">
                      <a16:creationId xmlns:a16="http://schemas.microsoft.com/office/drawing/2014/main" id="{461E7301-4897-4A2C-BDDA-66FC665E4E1E}"/>
                    </a:ext>
                  </a:extLst>
                </p:cNvPr>
                <p:cNvPicPr/>
                <p:nvPr/>
              </p:nvPicPr>
              <p:blipFill>
                <a:blip r:embed="rId78"/>
                <a:stretch>
                  <a:fillRect/>
                </a:stretch>
              </p:blipFill>
              <p:spPr>
                <a:xfrm>
                  <a:off x="3416768" y="5064832"/>
                  <a:ext cx="186840" cy="209520"/>
                </a:xfrm>
                <a:prstGeom prst="rect">
                  <a:avLst/>
                </a:prstGeom>
              </p:spPr>
            </p:pic>
          </mc:Fallback>
        </mc:AlternateContent>
      </p:grpSp>
      <p:grpSp>
        <p:nvGrpSpPr>
          <p:cNvPr id="52" name="Group 51">
            <a:extLst>
              <a:ext uri="{FF2B5EF4-FFF2-40B4-BE49-F238E27FC236}">
                <a16:creationId xmlns:a16="http://schemas.microsoft.com/office/drawing/2014/main" id="{6885DBBE-5120-40D8-95C8-9899B61ED61D}"/>
              </a:ext>
            </a:extLst>
          </p:cNvPr>
          <p:cNvGrpSpPr/>
          <p:nvPr/>
        </p:nvGrpSpPr>
        <p:grpSpPr>
          <a:xfrm>
            <a:off x="2645648" y="4901032"/>
            <a:ext cx="555840" cy="378720"/>
            <a:chOff x="2645648" y="4901032"/>
            <a:chExt cx="555840" cy="378720"/>
          </a:xfrm>
        </p:grpSpPr>
        <mc:AlternateContent xmlns:mc="http://schemas.openxmlformats.org/markup-compatibility/2006" xmlns:p14="http://schemas.microsoft.com/office/powerpoint/2010/main">
          <mc:Choice Requires="p14">
            <p:contentPart p14:bwMode="auto" r:id="rId79">
              <p14:nvContentPartPr>
                <p14:cNvPr id="48" name="Ink 47">
                  <a:extLst>
                    <a:ext uri="{FF2B5EF4-FFF2-40B4-BE49-F238E27FC236}">
                      <a16:creationId xmlns:a16="http://schemas.microsoft.com/office/drawing/2014/main" id="{2A980A04-9DD7-4338-9C19-2E3568846BFA}"/>
                    </a:ext>
                  </a:extLst>
                </p14:cNvPr>
                <p14:cNvContentPartPr/>
                <p14:nvPr/>
              </p14:nvContentPartPr>
              <p14:xfrm>
                <a:off x="2645648" y="4901032"/>
                <a:ext cx="195480" cy="378720"/>
              </p14:xfrm>
            </p:contentPart>
          </mc:Choice>
          <mc:Fallback xmlns="">
            <p:pic>
              <p:nvPicPr>
                <p:cNvPr id="48" name="Ink 47">
                  <a:extLst>
                    <a:ext uri="{FF2B5EF4-FFF2-40B4-BE49-F238E27FC236}">
                      <a16:creationId xmlns:a16="http://schemas.microsoft.com/office/drawing/2014/main" id="{2A980A04-9DD7-4338-9C19-2E3568846BFA}"/>
                    </a:ext>
                  </a:extLst>
                </p:cNvPr>
                <p:cNvPicPr/>
                <p:nvPr/>
              </p:nvPicPr>
              <p:blipFill>
                <a:blip r:embed="rId80"/>
                <a:stretch>
                  <a:fillRect/>
                </a:stretch>
              </p:blipFill>
              <p:spPr>
                <a:xfrm>
                  <a:off x="2637008" y="4892032"/>
                  <a:ext cx="213120" cy="3963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9" name="Ink 48">
                  <a:extLst>
                    <a:ext uri="{FF2B5EF4-FFF2-40B4-BE49-F238E27FC236}">
                      <a16:creationId xmlns:a16="http://schemas.microsoft.com/office/drawing/2014/main" id="{08C743FC-EF3A-4C91-BB68-1B404FF0E52D}"/>
                    </a:ext>
                  </a:extLst>
                </p14:cNvPr>
                <p14:cNvContentPartPr/>
                <p14:nvPr/>
              </p14:nvContentPartPr>
              <p14:xfrm>
                <a:off x="2945168" y="4980232"/>
                <a:ext cx="42480" cy="170280"/>
              </p14:xfrm>
            </p:contentPart>
          </mc:Choice>
          <mc:Fallback xmlns="">
            <p:pic>
              <p:nvPicPr>
                <p:cNvPr id="49" name="Ink 48">
                  <a:extLst>
                    <a:ext uri="{FF2B5EF4-FFF2-40B4-BE49-F238E27FC236}">
                      <a16:creationId xmlns:a16="http://schemas.microsoft.com/office/drawing/2014/main" id="{08C743FC-EF3A-4C91-BB68-1B404FF0E52D}"/>
                    </a:ext>
                  </a:extLst>
                </p:cNvPr>
                <p:cNvPicPr/>
                <p:nvPr/>
              </p:nvPicPr>
              <p:blipFill>
                <a:blip r:embed="rId82"/>
                <a:stretch>
                  <a:fillRect/>
                </a:stretch>
              </p:blipFill>
              <p:spPr>
                <a:xfrm>
                  <a:off x="2936168" y="4971592"/>
                  <a:ext cx="601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0" name="Ink 49">
                  <a:extLst>
                    <a:ext uri="{FF2B5EF4-FFF2-40B4-BE49-F238E27FC236}">
                      <a16:creationId xmlns:a16="http://schemas.microsoft.com/office/drawing/2014/main" id="{A3040546-F00E-407B-9459-5850278B3C85}"/>
                    </a:ext>
                  </a:extLst>
                </p14:cNvPr>
                <p14:cNvContentPartPr/>
                <p14:nvPr/>
              </p14:nvContentPartPr>
              <p14:xfrm>
                <a:off x="3013208" y="5032792"/>
                <a:ext cx="85320" cy="102600"/>
              </p14:xfrm>
            </p:contentPart>
          </mc:Choice>
          <mc:Fallback xmlns="">
            <p:pic>
              <p:nvPicPr>
                <p:cNvPr id="50" name="Ink 49">
                  <a:extLst>
                    <a:ext uri="{FF2B5EF4-FFF2-40B4-BE49-F238E27FC236}">
                      <a16:creationId xmlns:a16="http://schemas.microsoft.com/office/drawing/2014/main" id="{A3040546-F00E-407B-9459-5850278B3C85}"/>
                    </a:ext>
                  </a:extLst>
                </p:cNvPr>
                <p:cNvPicPr/>
                <p:nvPr/>
              </p:nvPicPr>
              <p:blipFill>
                <a:blip r:embed="rId84"/>
                <a:stretch>
                  <a:fillRect/>
                </a:stretch>
              </p:blipFill>
              <p:spPr>
                <a:xfrm>
                  <a:off x="3004208" y="5024152"/>
                  <a:ext cx="1029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1" name="Ink 50">
                  <a:extLst>
                    <a:ext uri="{FF2B5EF4-FFF2-40B4-BE49-F238E27FC236}">
                      <a16:creationId xmlns:a16="http://schemas.microsoft.com/office/drawing/2014/main" id="{801CFE19-5520-40F8-9608-A524B6FBF158}"/>
                    </a:ext>
                  </a:extLst>
                </p14:cNvPr>
                <p14:cNvContentPartPr/>
                <p14:nvPr/>
              </p14:nvContentPartPr>
              <p14:xfrm>
                <a:off x="3125888" y="4912912"/>
                <a:ext cx="75600" cy="343800"/>
              </p14:xfrm>
            </p:contentPart>
          </mc:Choice>
          <mc:Fallback xmlns="">
            <p:pic>
              <p:nvPicPr>
                <p:cNvPr id="51" name="Ink 50">
                  <a:extLst>
                    <a:ext uri="{FF2B5EF4-FFF2-40B4-BE49-F238E27FC236}">
                      <a16:creationId xmlns:a16="http://schemas.microsoft.com/office/drawing/2014/main" id="{801CFE19-5520-40F8-9608-A524B6FBF158}"/>
                    </a:ext>
                  </a:extLst>
                </p:cNvPr>
                <p:cNvPicPr/>
                <p:nvPr/>
              </p:nvPicPr>
              <p:blipFill>
                <a:blip r:embed="rId86"/>
                <a:stretch>
                  <a:fillRect/>
                </a:stretch>
              </p:blipFill>
              <p:spPr>
                <a:xfrm>
                  <a:off x="3116888" y="4904272"/>
                  <a:ext cx="93240" cy="361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7">
            <p14:nvContentPartPr>
              <p14:cNvPr id="53" name="Ink 52">
                <a:extLst>
                  <a:ext uri="{FF2B5EF4-FFF2-40B4-BE49-F238E27FC236}">
                    <a16:creationId xmlns:a16="http://schemas.microsoft.com/office/drawing/2014/main" id="{F7D3EC3C-D92C-4284-93D9-DF9D96850970}"/>
                  </a:ext>
                </a:extLst>
              </p14:cNvPr>
              <p14:cNvContentPartPr/>
              <p14:nvPr/>
            </p14:nvContentPartPr>
            <p14:xfrm>
              <a:off x="1939328" y="4884472"/>
              <a:ext cx="542160" cy="370080"/>
            </p14:xfrm>
          </p:contentPart>
        </mc:Choice>
        <mc:Fallback xmlns="">
          <p:pic>
            <p:nvPicPr>
              <p:cNvPr id="53" name="Ink 52">
                <a:extLst>
                  <a:ext uri="{FF2B5EF4-FFF2-40B4-BE49-F238E27FC236}">
                    <a16:creationId xmlns:a16="http://schemas.microsoft.com/office/drawing/2014/main" id="{F7D3EC3C-D92C-4284-93D9-DF9D96850970}"/>
                  </a:ext>
                </a:extLst>
              </p:cNvPr>
              <p:cNvPicPr/>
              <p:nvPr/>
            </p:nvPicPr>
            <p:blipFill>
              <a:blip r:embed="rId88"/>
              <a:stretch>
                <a:fillRect/>
              </a:stretch>
            </p:blipFill>
            <p:spPr>
              <a:xfrm>
                <a:off x="1930688" y="4875832"/>
                <a:ext cx="559800" cy="387720"/>
              </a:xfrm>
              <a:prstGeom prst="rect">
                <a:avLst/>
              </a:prstGeom>
            </p:spPr>
          </p:pic>
        </mc:Fallback>
      </mc:AlternateContent>
      <p:grpSp>
        <p:nvGrpSpPr>
          <p:cNvPr id="58" name="Group 57">
            <a:extLst>
              <a:ext uri="{FF2B5EF4-FFF2-40B4-BE49-F238E27FC236}">
                <a16:creationId xmlns:a16="http://schemas.microsoft.com/office/drawing/2014/main" id="{9AE25BC1-2A25-4C65-AD38-62A7AB58C329}"/>
              </a:ext>
            </a:extLst>
          </p:cNvPr>
          <p:cNvGrpSpPr/>
          <p:nvPr/>
        </p:nvGrpSpPr>
        <p:grpSpPr>
          <a:xfrm>
            <a:off x="1412288" y="4800592"/>
            <a:ext cx="333000" cy="462960"/>
            <a:chOff x="1412288" y="4800592"/>
            <a:chExt cx="333000" cy="462960"/>
          </a:xfrm>
        </p:grpSpPr>
        <mc:AlternateContent xmlns:mc="http://schemas.openxmlformats.org/markup-compatibility/2006" xmlns:p14="http://schemas.microsoft.com/office/powerpoint/2010/main">
          <mc:Choice Requires="p14">
            <p:contentPart p14:bwMode="auto" r:id="rId89">
              <p14:nvContentPartPr>
                <p14:cNvPr id="54" name="Ink 53">
                  <a:extLst>
                    <a:ext uri="{FF2B5EF4-FFF2-40B4-BE49-F238E27FC236}">
                      <a16:creationId xmlns:a16="http://schemas.microsoft.com/office/drawing/2014/main" id="{98E146D5-6F98-4D2C-854A-674828B2B60E}"/>
                    </a:ext>
                  </a:extLst>
                </p14:cNvPr>
                <p14:cNvContentPartPr/>
                <p14:nvPr/>
              </p14:nvContentPartPr>
              <p14:xfrm>
                <a:off x="1640528" y="4916152"/>
                <a:ext cx="97920" cy="195840"/>
              </p14:xfrm>
            </p:contentPart>
          </mc:Choice>
          <mc:Fallback xmlns="">
            <p:pic>
              <p:nvPicPr>
                <p:cNvPr id="54" name="Ink 53">
                  <a:extLst>
                    <a:ext uri="{FF2B5EF4-FFF2-40B4-BE49-F238E27FC236}">
                      <a16:creationId xmlns:a16="http://schemas.microsoft.com/office/drawing/2014/main" id="{98E146D5-6F98-4D2C-854A-674828B2B60E}"/>
                    </a:ext>
                  </a:extLst>
                </p:cNvPr>
                <p:cNvPicPr/>
                <p:nvPr/>
              </p:nvPicPr>
              <p:blipFill>
                <a:blip r:embed="rId90"/>
                <a:stretch>
                  <a:fillRect/>
                </a:stretch>
              </p:blipFill>
              <p:spPr>
                <a:xfrm>
                  <a:off x="1631528" y="4907152"/>
                  <a:ext cx="1155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5" name="Ink 54">
                  <a:extLst>
                    <a:ext uri="{FF2B5EF4-FFF2-40B4-BE49-F238E27FC236}">
                      <a16:creationId xmlns:a16="http://schemas.microsoft.com/office/drawing/2014/main" id="{DE2C34EA-B9C8-4D98-96ED-B871EEE6C138}"/>
                    </a:ext>
                  </a:extLst>
                </p14:cNvPr>
                <p14:cNvContentPartPr/>
                <p14:nvPr/>
              </p14:nvContentPartPr>
              <p14:xfrm>
                <a:off x="1697768" y="4800592"/>
                <a:ext cx="47520" cy="38520"/>
              </p14:xfrm>
            </p:contentPart>
          </mc:Choice>
          <mc:Fallback xmlns="">
            <p:pic>
              <p:nvPicPr>
                <p:cNvPr id="55" name="Ink 54">
                  <a:extLst>
                    <a:ext uri="{FF2B5EF4-FFF2-40B4-BE49-F238E27FC236}">
                      <a16:creationId xmlns:a16="http://schemas.microsoft.com/office/drawing/2014/main" id="{DE2C34EA-B9C8-4D98-96ED-B871EEE6C138}"/>
                    </a:ext>
                  </a:extLst>
                </p:cNvPr>
                <p:cNvPicPr/>
                <p:nvPr/>
              </p:nvPicPr>
              <p:blipFill>
                <a:blip r:embed="rId92"/>
                <a:stretch>
                  <a:fillRect/>
                </a:stretch>
              </p:blipFill>
              <p:spPr>
                <a:xfrm>
                  <a:off x="1688768" y="4791952"/>
                  <a:ext cx="6516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6" name="Ink 55">
                  <a:extLst>
                    <a:ext uri="{FF2B5EF4-FFF2-40B4-BE49-F238E27FC236}">
                      <a16:creationId xmlns:a16="http://schemas.microsoft.com/office/drawing/2014/main" id="{BFCE2D99-FCD7-476C-8057-6A320C5C15A4}"/>
                    </a:ext>
                  </a:extLst>
                </p14:cNvPr>
                <p14:cNvContentPartPr/>
                <p14:nvPr/>
              </p14:nvContentPartPr>
              <p14:xfrm>
                <a:off x="1412288" y="4978072"/>
                <a:ext cx="218520" cy="285480"/>
              </p14:xfrm>
            </p:contentPart>
          </mc:Choice>
          <mc:Fallback xmlns="">
            <p:pic>
              <p:nvPicPr>
                <p:cNvPr id="56" name="Ink 55">
                  <a:extLst>
                    <a:ext uri="{FF2B5EF4-FFF2-40B4-BE49-F238E27FC236}">
                      <a16:creationId xmlns:a16="http://schemas.microsoft.com/office/drawing/2014/main" id="{BFCE2D99-FCD7-476C-8057-6A320C5C15A4}"/>
                    </a:ext>
                  </a:extLst>
                </p:cNvPr>
                <p:cNvPicPr/>
                <p:nvPr/>
              </p:nvPicPr>
              <p:blipFill>
                <a:blip r:embed="rId94"/>
                <a:stretch>
                  <a:fillRect/>
                </a:stretch>
              </p:blipFill>
              <p:spPr>
                <a:xfrm>
                  <a:off x="1403648" y="4969432"/>
                  <a:ext cx="236160" cy="3031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7" name="Ink 56">
                  <a:extLst>
                    <a:ext uri="{FF2B5EF4-FFF2-40B4-BE49-F238E27FC236}">
                      <a16:creationId xmlns:a16="http://schemas.microsoft.com/office/drawing/2014/main" id="{5A948C37-B205-4425-ACE1-519107C9C0A4}"/>
                    </a:ext>
                  </a:extLst>
                </p14:cNvPr>
                <p14:cNvContentPartPr/>
                <p14:nvPr/>
              </p14:nvContentPartPr>
              <p14:xfrm>
                <a:off x="1586528" y="5154112"/>
                <a:ext cx="14040" cy="8640"/>
              </p14:xfrm>
            </p:contentPart>
          </mc:Choice>
          <mc:Fallback xmlns="">
            <p:pic>
              <p:nvPicPr>
                <p:cNvPr id="57" name="Ink 56">
                  <a:extLst>
                    <a:ext uri="{FF2B5EF4-FFF2-40B4-BE49-F238E27FC236}">
                      <a16:creationId xmlns:a16="http://schemas.microsoft.com/office/drawing/2014/main" id="{5A948C37-B205-4425-ACE1-519107C9C0A4}"/>
                    </a:ext>
                  </a:extLst>
                </p:cNvPr>
                <p:cNvPicPr/>
                <p:nvPr/>
              </p:nvPicPr>
              <p:blipFill>
                <a:blip r:embed="rId96"/>
                <a:stretch>
                  <a:fillRect/>
                </a:stretch>
              </p:blipFill>
              <p:spPr>
                <a:xfrm>
                  <a:off x="1577888" y="5145112"/>
                  <a:ext cx="31680" cy="26280"/>
                </a:xfrm>
                <a:prstGeom prst="rect">
                  <a:avLst/>
                </a:prstGeom>
              </p:spPr>
            </p:pic>
          </mc:Fallback>
        </mc:AlternateContent>
      </p:grpSp>
      <p:grpSp>
        <p:nvGrpSpPr>
          <p:cNvPr id="246785" name="Group 246784">
            <a:extLst>
              <a:ext uri="{FF2B5EF4-FFF2-40B4-BE49-F238E27FC236}">
                <a16:creationId xmlns:a16="http://schemas.microsoft.com/office/drawing/2014/main" id="{02CAE087-3095-45D6-B2A7-67618A14B365}"/>
              </a:ext>
            </a:extLst>
          </p:cNvPr>
          <p:cNvGrpSpPr/>
          <p:nvPr/>
        </p:nvGrpSpPr>
        <p:grpSpPr>
          <a:xfrm>
            <a:off x="604808" y="4773952"/>
            <a:ext cx="494280" cy="467640"/>
            <a:chOff x="604808" y="4773952"/>
            <a:chExt cx="494280" cy="467640"/>
          </a:xfrm>
        </p:grpSpPr>
        <mc:AlternateContent xmlns:mc="http://schemas.openxmlformats.org/markup-compatibility/2006" xmlns:p14="http://schemas.microsoft.com/office/powerpoint/2010/main">
          <mc:Choice Requires="p14">
            <p:contentPart p14:bwMode="auto" r:id="rId97">
              <p14:nvContentPartPr>
                <p14:cNvPr id="59" name="Ink 58">
                  <a:extLst>
                    <a:ext uri="{FF2B5EF4-FFF2-40B4-BE49-F238E27FC236}">
                      <a16:creationId xmlns:a16="http://schemas.microsoft.com/office/drawing/2014/main" id="{2CBFA10E-650A-4DE3-8E94-7E6110BB7296}"/>
                    </a:ext>
                  </a:extLst>
                </p14:cNvPr>
                <p14:cNvContentPartPr/>
                <p14:nvPr/>
              </p14:nvContentPartPr>
              <p14:xfrm>
                <a:off x="604808" y="5090032"/>
                <a:ext cx="153360" cy="151560"/>
              </p14:xfrm>
            </p:contentPart>
          </mc:Choice>
          <mc:Fallback xmlns="">
            <p:pic>
              <p:nvPicPr>
                <p:cNvPr id="59" name="Ink 58">
                  <a:extLst>
                    <a:ext uri="{FF2B5EF4-FFF2-40B4-BE49-F238E27FC236}">
                      <a16:creationId xmlns:a16="http://schemas.microsoft.com/office/drawing/2014/main" id="{2CBFA10E-650A-4DE3-8E94-7E6110BB7296}"/>
                    </a:ext>
                  </a:extLst>
                </p:cNvPr>
                <p:cNvPicPr/>
                <p:nvPr/>
              </p:nvPicPr>
              <p:blipFill>
                <a:blip r:embed="rId98"/>
                <a:stretch>
                  <a:fillRect/>
                </a:stretch>
              </p:blipFill>
              <p:spPr>
                <a:xfrm>
                  <a:off x="595808" y="5081032"/>
                  <a:ext cx="17100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0" name="Ink 59">
                  <a:extLst>
                    <a:ext uri="{FF2B5EF4-FFF2-40B4-BE49-F238E27FC236}">
                      <a16:creationId xmlns:a16="http://schemas.microsoft.com/office/drawing/2014/main" id="{FB1A9930-2E6A-4C59-BDAE-7C54E215168D}"/>
                    </a:ext>
                  </a:extLst>
                </p14:cNvPr>
                <p14:cNvContentPartPr/>
                <p14:nvPr/>
              </p14:nvContentPartPr>
              <p14:xfrm>
                <a:off x="643688" y="4849912"/>
                <a:ext cx="54000" cy="121680"/>
              </p14:xfrm>
            </p:contentPart>
          </mc:Choice>
          <mc:Fallback xmlns="">
            <p:pic>
              <p:nvPicPr>
                <p:cNvPr id="60" name="Ink 59">
                  <a:extLst>
                    <a:ext uri="{FF2B5EF4-FFF2-40B4-BE49-F238E27FC236}">
                      <a16:creationId xmlns:a16="http://schemas.microsoft.com/office/drawing/2014/main" id="{FB1A9930-2E6A-4C59-BDAE-7C54E215168D}"/>
                    </a:ext>
                  </a:extLst>
                </p:cNvPr>
                <p:cNvPicPr/>
                <p:nvPr/>
              </p:nvPicPr>
              <p:blipFill>
                <a:blip r:embed="rId100"/>
                <a:stretch>
                  <a:fillRect/>
                </a:stretch>
              </p:blipFill>
              <p:spPr>
                <a:xfrm>
                  <a:off x="635048" y="4841272"/>
                  <a:ext cx="716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1" name="Ink 60">
                  <a:extLst>
                    <a:ext uri="{FF2B5EF4-FFF2-40B4-BE49-F238E27FC236}">
                      <a16:creationId xmlns:a16="http://schemas.microsoft.com/office/drawing/2014/main" id="{D34D70D9-79B4-4DE1-9095-715F4D83554F}"/>
                    </a:ext>
                  </a:extLst>
                </p14:cNvPr>
                <p14:cNvContentPartPr/>
                <p14:nvPr/>
              </p14:nvContentPartPr>
              <p14:xfrm>
                <a:off x="709208" y="4782952"/>
                <a:ext cx="23400" cy="39960"/>
              </p14:xfrm>
            </p:contentPart>
          </mc:Choice>
          <mc:Fallback xmlns="">
            <p:pic>
              <p:nvPicPr>
                <p:cNvPr id="61" name="Ink 60">
                  <a:extLst>
                    <a:ext uri="{FF2B5EF4-FFF2-40B4-BE49-F238E27FC236}">
                      <a16:creationId xmlns:a16="http://schemas.microsoft.com/office/drawing/2014/main" id="{D34D70D9-79B4-4DE1-9095-715F4D83554F}"/>
                    </a:ext>
                  </a:extLst>
                </p:cNvPr>
                <p:cNvPicPr/>
                <p:nvPr/>
              </p:nvPicPr>
              <p:blipFill>
                <a:blip r:embed="rId102"/>
                <a:stretch>
                  <a:fillRect/>
                </a:stretch>
              </p:blipFill>
              <p:spPr>
                <a:xfrm>
                  <a:off x="700568" y="4773952"/>
                  <a:ext cx="410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2" name="Ink 61">
                  <a:extLst>
                    <a:ext uri="{FF2B5EF4-FFF2-40B4-BE49-F238E27FC236}">
                      <a16:creationId xmlns:a16="http://schemas.microsoft.com/office/drawing/2014/main" id="{F8AB6120-E0CD-4FE3-9A09-8871AB4540B1}"/>
                    </a:ext>
                  </a:extLst>
                </p14:cNvPr>
                <p14:cNvContentPartPr/>
                <p14:nvPr/>
              </p14:nvContentPartPr>
              <p14:xfrm>
                <a:off x="773288" y="4850632"/>
                <a:ext cx="180000" cy="116640"/>
              </p14:xfrm>
            </p:contentPart>
          </mc:Choice>
          <mc:Fallback xmlns="">
            <p:pic>
              <p:nvPicPr>
                <p:cNvPr id="62" name="Ink 61">
                  <a:extLst>
                    <a:ext uri="{FF2B5EF4-FFF2-40B4-BE49-F238E27FC236}">
                      <a16:creationId xmlns:a16="http://schemas.microsoft.com/office/drawing/2014/main" id="{F8AB6120-E0CD-4FE3-9A09-8871AB4540B1}"/>
                    </a:ext>
                  </a:extLst>
                </p:cNvPr>
                <p:cNvPicPr/>
                <p:nvPr/>
              </p:nvPicPr>
              <p:blipFill>
                <a:blip r:embed="rId104"/>
                <a:stretch>
                  <a:fillRect/>
                </a:stretch>
              </p:blipFill>
              <p:spPr>
                <a:xfrm>
                  <a:off x="764648" y="4841632"/>
                  <a:ext cx="1976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3" name="Ink 62">
                  <a:extLst>
                    <a:ext uri="{FF2B5EF4-FFF2-40B4-BE49-F238E27FC236}">
                      <a16:creationId xmlns:a16="http://schemas.microsoft.com/office/drawing/2014/main" id="{3EC948C9-C2FC-43F5-81AC-5A5B09960FBE}"/>
                    </a:ext>
                  </a:extLst>
                </p14:cNvPr>
                <p14:cNvContentPartPr/>
                <p14:nvPr/>
              </p14:nvContentPartPr>
              <p14:xfrm>
                <a:off x="1039688" y="4773952"/>
                <a:ext cx="15120" cy="231840"/>
              </p14:xfrm>
            </p:contentPart>
          </mc:Choice>
          <mc:Fallback xmlns="">
            <p:pic>
              <p:nvPicPr>
                <p:cNvPr id="63" name="Ink 62">
                  <a:extLst>
                    <a:ext uri="{FF2B5EF4-FFF2-40B4-BE49-F238E27FC236}">
                      <a16:creationId xmlns:a16="http://schemas.microsoft.com/office/drawing/2014/main" id="{3EC948C9-C2FC-43F5-81AC-5A5B09960FBE}"/>
                    </a:ext>
                  </a:extLst>
                </p:cNvPr>
                <p:cNvPicPr/>
                <p:nvPr/>
              </p:nvPicPr>
              <p:blipFill>
                <a:blip r:embed="rId106"/>
                <a:stretch>
                  <a:fillRect/>
                </a:stretch>
              </p:blipFill>
              <p:spPr>
                <a:xfrm>
                  <a:off x="1030688" y="4765312"/>
                  <a:ext cx="3276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46784" name="Ink 246783">
                  <a:extLst>
                    <a:ext uri="{FF2B5EF4-FFF2-40B4-BE49-F238E27FC236}">
                      <a16:creationId xmlns:a16="http://schemas.microsoft.com/office/drawing/2014/main" id="{105AF03F-B3FA-4EFD-8C6C-A7FDE71DE438}"/>
                    </a:ext>
                  </a:extLst>
                </p14:cNvPr>
                <p14:cNvContentPartPr/>
                <p14:nvPr/>
              </p14:nvContentPartPr>
              <p14:xfrm>
                <a:off x="990368" y="4847032"/>
                <a:ext cx="108720" cy="33480"/>
              </p14:xfrm>
            </p:contentPart>
          </mc:Choice>
          <mc:Fallback xmlns="">
            <p:pic>
              <p:nvPicPr>
                <p:cNvPr id="246784" name="Ink 246783">
                  <a:extLst>
                    <a:ext uri="{FF2B5EF4-FFF2-40B4-BE49-F238E27FC236}">
                      <a16:creationId xmlns:a16="http://schemas.microsoft.com/office/drawing/2014/main" id="{105AF03F-B3FA-4EFD-8C6C-A7FDE71DE438}"/>
                    </a:ext>
                  </a:extLst>
                </p:cNvPr>
                <p:cNvPicPr/>
                <p:nvPr/>
              </p:nvPicPr>
              <p:blipFill>
                <a:blip r:embed="rId108"/>
                <a:stretch>
                  <a:fillRect/>
                </a:stretch>
              </p:blipFill>
              <p:spPr>
                <a:xfrm>
                  <a:off x="981728" y="4838392"/>
                  <a:ext cx="126360" cy="51120"/>
                </a:xfrm>
                <a:prstGeom prst="rect">
                  <a:avLst/>
                </a:prstGeom>
              </p:spPr>
            </p:pic>
          </mc:Fallback>
        </mc:AlternateContent>
      </p:grpSp>
      <p:grpSp>
        <p:nvGrpSpPr>
          <p:cNvPr id="246797" name="Group 246796">
            <a:extLst>
              <a:ext uri="{FF2B5EF4-FFF2-40B4-BE49-F238E27FC236}">
                <a16:creationId xmlns:a16="http://schemas.microsoft.com/office/drawing/2014/main" id="{EFA63AAC-5D12-4C01-BCAF-B46148CFA543}"/>
              </a:ext>
            </a:extLst>
          </p:cNvPr>
          <p:cNvGrpSpPr/>
          <p:nvPr/>
        </p:nvGrpSpPr>
        <p:grpSpPr>
          <a:xfrm>
            <a:off x="2509568" y="5505112"/>
            <a:ext cx="1476360" cy="466200"/>
            <a:chOff x="2509568" y="5505112"/>
            <a:chExt cx="1476360" cy="466200"/>
          </a:xfrm>
        </p:grpSpPr>
        <mc:AlternateContent xmlns:mc="http://schemas.openxmlformats.org/markup-compatibility/2006" xmlns:p14="http://schemas.microsoft.com/office/powerpoint/2010/main">
          <mc:Choice Requires="p14">
            <p:contentPart p14:bwMode="auto" r:id="rId109">
              <p14:nvContentPartPr>
                <p14:cNvPr id="246787" name="Ink 246786">
                  <a:extLst>
                    <a:ext uri="{FF2B5EF4-FFF2-40B4-BE49-F238E27FC236}">
                      <a16:creationId xmlns:a16="http://schemas.microsoft.com/office/drawing/2014/main" id="{6613B302-F427-4C9D-A4F9-132A8FB8284A}"/>
                    </a:ext>
                  </a:extLst>
                </p14:cNvPr>
                <p14:cNvContentPartPr/>
                <p14:nvPr/>
              </p14:nvContentPartPr>
              <p14:xfrm>
                <a:off x="3889088" y="5626792"/>
                <a:ext cx="96840" cy="169920"/>
              </p14:xfrm>
            </p:contentPart>
          </mc:Choice>
          <mc:Fallback xmlns="">
            <p:pic>
              <p:nvPicPr>
                <p:cNvPr id="246787" name="Ink 246786">
                  <a:extLst>
                    <a:ext uri="{FF2B5EF4-FFF2-40B4-BE49-F238E27FC236}">
                      <a16:creationId xmlns:a16="http://schemas.microsoft.com/office/drawing/2014/main" id="{6613B302-F427-4C9D-A4F9-132A8FB8284A}"/>
                    </a:ext>
                  </a:extLst>
                </p:cNvPr>
                <p:cNvPicPr/>
                <p:nvPr/>
              </p:nvPicPr>
              <p:blipFill>
                <a:blip r:embed="rId110"/>
                <a:stretch>
                  <a:fillRect/>
                </a:stretch>
              </p:blipFill>
              <p:spPr>
                <a:xfrm>
                  <a:off x="3880448" y="5617792"/>
                  <a:ext cx="1144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46788" name="Ink 246787">
                  <a:extLst>
                    <a:ext uri="{FF2B5EF4-FFF2-40B4-BE49-F238E27FC236}">
                      <a16:creationId xmlns:a16="http://schemas.microsoft.com/office/drawing/2014/main" id="{1157D614-8197-4BAD-B04F-0D910F9F09EA}"/>
                    </a:ext>
                  </a:extLst>
                </p14:cNvPr>
                <p14:cNvContentPartPr/>
                <p14:nvPr/>
              </p14:nvContentPartPr>
              <p14:xfrm>
                <a:off x="3773168" y="5745952"/>
                <a:ext cx="91800" cy="109080"/>
              </p14:xfrm>
            </p:contentPart>
          </mc:Choice>
          <mc:Fallback xmlns="">
            <p:pic>
              <p:nvPicPr>
                <p:cNvPr id="246788" name="Ink 246787">
                  <a:extLst>
                    <a:ext uri="{FF2B5EF4-FFF2-40B4-BE49-F238E27FC236}">
                      <a16:creationId xmlns:a16="http://schemas.microsoft.com/office/drawing/2014/main" id="{1157D614-8197-4BAD-B04F-0D910F9F09EA}"/>
                    </a:ext>
                  </a:extLst>
                </p:cNvPr>
                <p:cNvPicPr/>
                <p:nvPr/>
              </p:nvPicPr>
              <p:blipFill>
                <a:blip r:embed="rId112"/>
                <a:stretch>
                  <a:fillRect/>
                </a:stretch>
              </p:blipFill>
              <p:spPr>
                <a:xfrm>
                  <a:off x="3764168" y="5737312"/>
                  <a:ext cx="1094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246789" name="Ink 246788">
                  <a:extLst>
                    <a:ext uri="{FF2B5EF4-FFF2-40B4-BE49-F238E27FC236}">
                      <a16:creationId xmlns:a16="http://schemas.microsoft.com/office/drawing/2014/main" id="{EED0A358-047C-45B0-967C-183F5AA312DA}"/>
                    </a:ext>
                  </a:extLst>
                </p14:cNvPr>
                <p14:cNvContentPartPr/>
                <p14:nvPr/>
              </p14:nvContentPartPr>
              <p14:xfrm>
                <a:off x="3484448" y="5682952"/>
                <a:ext cx="223200" cy="154080"/>
              </p14:xfrm>
            </p:contentPart>
          </mc:Choice>
          <mc:Fallback xmlns="">
            <p:pic>
              <p:nvPicPr>
                <p:cNvPr id="246789" name="Ink 246788">
                  <a:extLst>
                    <a:ext uri="{FF2B5EF4-FFF2-40B4-BE49-F238E27FC236}">
                      <a16:creationId xmlns:a16="http://schemas.microsoft.com/office/drawing/2014/main" id="{EED0A358-047C-45B0-967C-183F5AA312DA}"/>
                    </a:ext>
                  </a:extLst>
                </p:cNvPr>
                <p:cNvPicPr/>
                <p:nvPr/>
              </p:nvPicPr>
              <p:blipFill>
                <a:blip r:embed="rId114"/>
                <a:stretch>
                  <a:fillRect/>
                </a:stretch>
              </p:blipFill>
              <p:spPr>
                <a:xfrm>
                  <a:off x="3475448" y="5673952"/>
                  <a:ext cx="2408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46790" name="Ink 246789">
                  <a:extLst>
                    <a:ext uri="{FF2B5EF4-FFF2-40B4-BE49-F238E27FC236}">
                      <a16:creationId xmlns:a16="http://schemas.microsoft.com/office/drawing/2014/main" id="{BFD09AB7-69C9-4C63-B117-B2566E7047DB}"/>
                    </a:ext>
                  </a:extLst>
                </p14:cNvPr>
                <p14:cNvContentPartPr/>
                <p14:nvPr/>
              </p14:nvContentPartPr>
              <p14:xfrm>
                <a:off x="3011408" y="5708872"/>
                <a:ext cx="409680" cy="152640"/>
              </p14:xfrm>
            </p:contentPart>
          </mc:Choice>
          <mc:Fallback xmlns="">
            <p:pic>
              <p:nvPicPr>
                <p:cNvPr id="246790" name="Ink 246789">
                  <a:extLst>
                    <a:ext uri="{FF2B5EF4-FFF2-40B4-BE49-F238E27FC236}">
                      <a16:creationId xmlns:a16="http://schemas.microsoft.com/office/drawing/2014/main" id="{BFD09AB7-69C9-4C63-B117-B2566E7047DB}"/>
                    </a:ext>
                  </a:extLst>
                </p:cNvPr>
                <p:cNvPicPr/>
                <p:nvPr/>
              </p:nvPicPr>
              <p:blipFill>
                <a:blip r:embed="rId116"/>
                <a:stretch>
                  <a:fillRect/>
                </a:stretch>
              </p:blipFill>
              <p:spPr>
                <a:xfrm>
                  <a:off x="3002768" y="5700232"/>
                  <a:ext cx="4273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46791" name="Ink 246790">
                  <a:extLst>
                    <a:ext uri="{FF2B5EF4-FFF2-40B4-BE49-F238E27FC236}">
                      <a16:creationId xmlns:a16="http://schemas.microsoft.com/office/drawing/2014/main" id="{F606F452-27B4-4E53-BAB5-FE9BA71F6B06}"/>
                    </a:ext>
                  </a:extLst>
                </p14:cNvPr>
                <p14:cNvContentPartPr/>
                <p14:nvPr/>
              </p14:nvContentPartPr>
              <p14:xfrm>
                <a:off x="3276728" y="5563432"/>
                <a:ext cx="48240" cy="32400"/>
              </p14:xfrm>
            </p:contentPart>
          </mc:Choice>
          <mc:Fallback xmlns="">
            <p:pic>
              <p:nvPicPr>
                <p:cNvPr id="246791" name="Ink 246790">
                  <a:extLst>
                    <a:ext uri="{FF2B5EF4-FFF2-40B4-BE49-F238E27FC236}">
                      <a16:creationId xmlns:a16="http://schemas.microsoft.com/office/drawing/2014/main" id="{F606F452-27B4-4E53-BAB5-FE9BA71F6B06}"/>
                    </a:ext>
                  </a:extLst>
                </p:cNvPr>
                <p:cNvPicPr/>
                <p:nvPr/>
              </p:nvPicPr>
              <p:blipFill>
                <a:blip r:embed="rId118"/>
                <a:stretch>
                  <a:fillRect/>
                </a:stretch>
              </p:blipFill>
              <p:spPr>
                <a:xfrm>
                  <a:off x="3268088" y="5554432"/>
                  <a:ext cx="658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246792" name="Ink 246791">
                  <a:extLst>
                    <a:ext uri="{FF2B5EF4-FFF2-40B4-BE49-F238E27FC236}">
                      <a16:creationId xmlns:a16="http://schemas.microsoft.com/office/drawing/2014/main" id="{86F61863-09AB-4ED0-82B9-E44BC6EC185F}"/>
                    </a:ext>
                  </a:extLst>
                </p14:cNvPr>
                <p14:cNvContentPartPr/>
                <p14:nvPr/>
              </p14:nvContentPartPr>
              <p14:xfrm>
                <a:off x="3039488" y="5643712"/>
                <a:ext cx="118080" cy="42480"/>
              </p14:xfrm>
            </p:contentPart>
          </mc:Choice>
          <mc:Fallback xmlns="">
            <p:pic>
              <p:nvPicPr>
                <p:cNvPr id="246792" name="Ink 246791">
                  <a:extLst>
                    <a:ext uri="{FF2B5EF4-FFF2-40B4-BE49-F238E27FC236}">
                      <a16:creationId xmlns:a16="http://schemas.microsoft.com/office/drawing/2014/main" id="{86F61863-09AB-4ED0-82B9-E44BC6EC185F}"/>
                    </a:ext>
                  </a:extLst>
                </p:cNvPr>
                <p:cNvPicPr/>
                <p:nvPr/>
              </p:nvPicPr>
              <p:blipFill>
                <a:blip r:embed="rId120"/>
                <a:stretch>
                  <a:fillRect/>
                </a:stretch>
              </p:blipFill>
              <p:spPr>
                <a:xfrm>
                  <a:off x="3030488" y="5635072"/>
                  <a:ext cx="13572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46793" name="Ink 246792">
                  <a:extLst>
                    <a:ext uri="{FF2B5EF4-FFF2-40B4-BE49-F238E27FC236}">
                      <a16:creationId xmlns:a16="http://schemas.microsoft.com/office/drawing/2014/main" id="{A07AEDE8-CCBF-43A8-96A5-50A8A291404C}"/>
                    </a:ext>
                  </a:extLst>
                </p14:cNvPr>
                <p14:cNvContentPartPr/>
                <p14:nvPr/>
              </p14:nvContentPartPr>
              <p14:xfrm>
                <a:off x="2754368" y="5612392"/>
                <a:ext cx="88920" cy="159480"/>
              </p14:xfrm>
            </p:contentPart>
          </mc:Choice>
          <mc:Fallback xmlns="">
            <p:pic>
              <p:nvPicPr>
                <p:cNvPr id="246793" name="Ink 246792">
                  <a:extLst>
                    <a:ext uri="{FF2B5EF4-FFF2-40B4-BE49-F238E27FC236}">
                      <a16:creationId xmlns:a16="http://schemas.microsoft.com/office/drawing/2014/main" id="{A07AEDE8-CCBF-43A8-96A5-50A8A291404C}"/>
                    </a:ext>
                  </a:extLst>
                </p:cNvPr>
                <p:cNvPicPr/>
                <p:nvPr/>
              </p:nvPicPr>
              <p:blipFill>
                <a:blip r:embed="rId122"/>
                <a:stretch>
                  <a:fillRect/>
                </a:stretch>
              </p:blipFill>
              <p:spPr>
                <a:xfrm>
                  <a:off x="2745368" y="5603392"/>
                  <a:ext cx="10656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46794" name="Ink 246793">
                  <a:extLst>
                    <a:ext uri="{FF2B5EF4-FFF2-40B4-BE49-F238E27FC236}">
                      <a16:creationId xmlns:a16="http://schemas.microsoft.com/office/drawing/2014/main" id="{37AA4E55-B5F3-40A9-A186-041AE05BFA53}"/>
                    </a:ext>
                  </a:extLst>
                </p14:cNvPr>
                <p14:cNvContentPartPr/>
                <p14:nvPr/>
              </p14:nvContentPartPr>
              <p14:xfrm>
                <a:off x="2840768" y="5505112"/>
                <a:ext cx="69840" cy="44280"/>
              </p14:xfrm>
            </p:contentPart>
          </mc:Choice>
          <mc:Fallback xmlns="">
            <p:pic>
              <p:nvPicPr>
                <p:cNvPr id="246794" name="Ink 246793">
                  <a:extLst>
                    <a:ext uri="{FF2B5EF4-FFF2-40B4-BE49-F238E27FC236}">
                      <a16:creationId xmlns:a16="http://schemas.microsoft.com/office/drawing/2014/main" id="{37AA4E55-B5F3-40A9-A186-041AE05BFA53}"/>
                    </a:ext>
                  </a:extLst>
                </p:cNvPr>
                <p:cNvPicPr/>
                <p:nvPr/>
              </p:nvPicPr>
              <p:blipFill>
                <a:blip r:embed="rId124"/>
                <a:stretch>
                  <a:fillRect/>
                </a:stretch>
              </p:blipFill>
              <p:spPr>
                <a:xfrm>
                  <a:off x="2831768" y="5496112"/>
                  <a:ext cx="8748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46795" name="Ink 246794">
                  <a:extLst>
                    <a:ext uri="{FF2B5EF4-FFF2-40B4-BE49-F238E27FC236}">
                      <a16:creationId xmlns:a16="http://schemas.microsoft.com/office/drawing/2014/main" id="{56B59327-C324-4EFB-BCED-68CB691B9816}"/>
                    </a:ext>
                  </a:extLst>
                </p14:cNvPr>
                <p14:cNvContentPartPr/>
                <p14:nvPr/>
              </p14:nvContentPartPr>
              <p14:xfrm>
                <a:off x="2509568" y="5685112"/>
                <a:ext cx="222840" cy="286200"/>
              </p14:xfrm>
            </p:contentPart>
          </mc:Choice>
          <mc:Fallback xmlns="">
            <p:pic>
              <p:nvPicPr>
                <p:cNvPr id="246795" name="Ink 246794">
                  <a:extLst>
                    <a:ext uri="{FF2B5EF4-FFF2-40B4-BE49-F238E27FC236}">
                      <a16:creationId xmlns:a16="http://schemas.microsoft.com/office/drawing/2014/main" id="{56B59327-C324-4EFB-BCED-68CB691B9816}"/>
                    </a:ext>
                  </a:extLst>
                </p:cNvPr>
                <p:cNvPicPr/>
                <p:nvPr/>
              </p:nvPicPr>
              <p:blipFill>
                <a:blip r:embed="rId126"/>
                <a:stretch>
                  <a:fillRect/>
                </a:stretch>
              </p:blipFill>
              <p:spPr>
                <a:xfrm>
                  <a:off x="2500568" y="5676472"/>
                  <a:ext cx="240480" cy="3038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246796" name="Ink 246795">
                  <a:extLst>
                    <a:ext uri="{FF2B5EF4-FFF2-40B4-BE49-F238E27FC236}">
                      <a16:creationId xmlns:a16="http://schemas.microsoft.com/office/drawing/2014/main" id="{887BC50E-8470-4772-9D78-BE2CD040D35C}"/>
                    </a:ext>
                  </a:extLst>
                </p14:cNvPr>
                <p14:cNvContentPartPr/>
                <p14:nvPr/>
              </p14:nvContentPartPr>
              <p14:xfrm>
                <a:off x="2635928" y="5834152"/>
                <a:ext cx="30240" cy="18360"/>
              </p14:xfrm>
            </p:contentPart>
          </mc:Choice>
          <mc:Fallback xmlns="">
            <p:pic>
              <p:nvPicPr>
                <p:cNvPr id="246796" name="Ink 246795">
                  <a:extLst>
                    <a:ext uri="{FF2B5EF4-FFF2-40B4-BE49-F238E27FC236}">
                      <a16:creationId xmlns:a16="http://schemas.microsoft.com/office/drawing/2014/main" id="{887BC50E-8470-4772-9D78-BE2CD040D35C}"/>
                    </a:ext>
                  </a:extLst>
                </p:cNvPr>
                <p:cNvPicPr/>
                <p:nvPr/>
              </p:nvPicPr>
              <p:blipFill>
                <a:blip r:embed="rId128"/>
                <a:stretch>
                  <a:fillRect/>
                </a:stretch>
              </p:blipFill>
              <p:spPr>
                <a:xfrm>
                  <a:off x="2627288" y="5825512"/>
                  <a:ext cx="47880" cy="36000"/>
                </a:xfrm>
                <a:prstGeom prst="rect">
                  <a:avLst/>
                </a:prstGeom>
              </p:spPr>
            </p:pic>
          </mc:Fallback>
        </mc:AlternateContent>
      </p:grpSp>
      <p:grpSp>
        <p:nvGrpSpPr>
          <p:cNvPr id="246804" name="Group 246803">
            <a:extLst>
              <a:ext uri="{FF2B5EF4-FFF2-40B4-BE49-F238E27FC236}">
                <a16:creationId xmlns:a16="http://schemas.microsoft.com/office/drawing/2014/main" id="{1924E40B-087E-4BDF-A896-3E5D55C90F63}"/>
              </a:ext>
            </a:extLst>
          </p:cNvPr>
          <p:cNvGrpSpPr/>
          <p:nvPr/>
        </p:nvGrpSpPr>
        <p:grpSpPr>
          <a:xfrm>
            <a:off x="1764008" y="5543992"/>
            <a:ext cx="482040" cy="398520"/>
            <a:chOff x="1764008" y="5543992"/>
            <a:chExt cx="482040" cy="398520"/>
          </a:xfrm>
        </p:grpSpPr>
        <mc:AlternateContent xmlns:mc="http://schemas.openxmlformats.org/markup-compatibility/2006" xmlns:p14="http://schemas.microsoft.com/office/powerpoint/2010/main">
          <mc:Choice Requires="p14">
            <p:contentPart p14:bwMode="auto" r:id="rId129">
              <p14:nvContentPartPr>
                <p14:cNvPr id="246798" name="Ink 246797">
                  <a:extLst>
                    <a:ext uri="{FF2B5EF4-FFF2-40B4-BE49-F238E27FC236}">
                      <a16:creationId xmlns:a16="http://schemas.microsoft.com/office/drawing/2014/main" id="{EB3A450A-45AD-4E8C-A364-AAF9802FD12A}"/>
                    </a:ext>
                  </a:extLst>
                </p14:cNvPr>
                <p14:cNvContentPartPr/>
                <p14:nvPr/>
              </p14:nvContentPartPr>
              <p14:xfrm>
                <a:off x="1774448" y="5543992"/>
                <a:ext cx="106200" cy="344880"/>
              </p14:xfrm>
            </p:contentPart>
          </mc:Choice>
          <mc:Fallback xmlns="">
            <p:pic>
              <p:nvPicPr>
                <p:cNvPr id="246798" name="Ink 246797">
                  <a:extLst>
                    <a:ext uri="{FF2B5EF4-FFF2-40B4-BE49-F238E27FC236}">
                      <a16:creationId xmlns:a16="http://schemas.microsoft.com/office/drawing/2014/main" id="{EB3A450A-45AD-4E8C-A364-AAF9802FD12A}"/>
                    </a:ext>
                  </a:extLst>
                </p:cNvPr>
                <p:cNvPicPr/>
                <p:nvPr/>
              </p:nvPicPr>
              <p:blipFill>
                <a:blip r:embed="rId130"/>
                <a:stretch>
                  <a:fillRect/>
                </a:stretch>
              </p:blipFill>
              <p:spPr>
                <a:xfrm>
                  <a:off x="1765808" y="5535352"/>
                  <a:ext cx="123840" cy="362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246799" name="Ink 246798">
                  <a:extLst>
                    <a:ext uri="{FF2B5EF4-FFF2-40B4-BE49-F238E27FC236}">
                      <a16:creationId xmlns:a16="http://schemas.microsoft.com/office/drawing/2014/main" id="{45C9FCA3-7E04-4659-AD6A-7E704EDD8A1F}"/>
                    </a:ext>
                  </a:extLst>
                </p14:cNvPr>
                <p14:cNvContentPartPr/>
                <p14:nvPr/>
              </p14:nvContentPartPr>
              <p14:xfrm>
                <a:off x="1764008" y="5727592"/>
                <a:ext cx="130320" cy="35640"/>
              </p14:xfrm>
            </p:contentPart>
          </mc:Choice>
          <mc:Fallback xmlns="">
            <p:pic>
              <p:nvPicPr>
                <p:cNvPr id="246799" name="Ink 246798">
                  <a:extLst>
                    <a:ext uri="{FF2B5EF4-FFF2-40B4-BE49-F238E27FC236}">
                      <a16:creationId xmlns:a16="http://schemas.microsoft.com/office/drawing/2014/main" id="{45C9FCA3-7E04-4659-AD6A-7E704EDD8A1F}"/>
                    </a:ext>
                  </a:extLst>
                </p:cNvPr>
                <p:cNvPicPr/>
                <p:nvPr/>
              </p:nvPicPr>
              <p:blipFill>
                <a:blip r:embed="rId132"/>
                <a:stretch>
                  <a:fillRect/>
                </a:stretch>
              </p:blipFill>
              <p:spPr>
                <a:xfrm>
                  <a:off x="1755368" y="5718952"/>
                  <a:ext cx="14796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46800" name="Ink 246799">
                  <a:extLst>
                    <a:ext uri="{FF2B5EF4-FFF2-40B4-BE49-F238E27FC236}">
                      <a16:creationId xmlns:a16="http://schemas.microsoft.com/office/drawing/2014/main" id="{01E5CB91-99FF-448E-8FB2-8CE828C04D33}"/>
                    </a:ext>
                  </a:extLst>
                </p14:cNvPr>
                <p14:cNvContentPartPr/>
                <p14:nvPr/>
              </p14:nvContentPartPr>
              <p14:xfrm>
                <a:off x="1988288" y="5654872"/>
                <a:ext cx="54000" cy="200160"/>
              </p14:xfrm>
            </p:contentPart>
          </mc:Choice>
          <mc:Fallback xmlns="">
            <p:pic>
              <p:nvPicPr>
                <p:cNvPr id="246800" name="Ink 246799">
                  <a:extLst>
                    <a:ext uri="{FF2B5EF4-FFF2-40B4-BE49-F238E27FC236}">
                      <a16:creationId xmlns:a16="http://schemas.microsoft.com/office/drawing/2014/main" id="{01E5CB91-99FF-448E-8FB2-8CE828C04D33}"/>
                    </a:ext>
                  </a:extLst>
                </p:cNvPr>
                <p:cNvPicPr/>
                <p:nvPr/>
              </p:nvPicPr>
              <p:blipFill>
                <a:blip r:embed="rId134"/>
                <a:stretch>
                  <a:fillRect/>
                </a:stretch>
              </p:blipFill>
              <p:spPr>
                <a:xfrm>
                  <a:off x="1979648" y="5646232"/>
                  <a:ext cx="7164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246801" name="Ink 246800">
                  <a:extLst>
                    <a:ext uri="{FF2B5EF4-FFF2-40B4-BE49-F238E27FC236}">
                      <a16:creationId xmlns:a16="http://schemas.microsoft.com/office/drawing/2014/main" id="{6EEC5295-535C-475B-A92B-1D528C5DB0AA}"/>
                    </a:ext>
                  </a:extLst>
                </p14:cNvPr>
                <p14:cNvContentPartPr/>
                <p14:nvPr/>
              </p14:nvContentPartPr>
              <p14:xfrm>
                <a:off x="2093408" y="5676832"/>
                <a:ext cx="36000" cy="168480"/>
              </p14:xfrm>
            </p:contentPart>
          </mc:Choice>
          <mc:Fallback xmlns="">
            <p:pic>
              <p:nvPicPr>
                <p:cNvPr id="246801" name="Ink 246800">
                  <a:extLst>
                    <a:ext uri="{FF2B5EF4-FFF2-40B4-BE49-F238E27FC236}">
                      <a16:creationId xmlns:a16="http://schemas.microsoft.com/office/drawing/2014/main" id="{6EEC5295-535C-475B-A92B-1D528C5DB0AA}"/>
                    </a:ext>
                  </a:extLst>
                </p:cNvPr>
                <p:cNvPicPr/>
                <p:nvPr/>
              </p:nvPicPr>
              <p:blipFill>
                <a:blip r:embed="rId136"/>
                <a:stretch>
                  <a:fillRect/>
                </a:stretch>
              </p:blipFill>
              <p:spPr>
                <a:xfrm>
                  <a:off x="2084768" y="5668192"/>
                  <a:ext cx="536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246802" name="Ink 246801">
                  <a:extLst>
                    <a:ext uri="{FF2B5EF4-FFF2-40B4-BE49-F238E27FC236}">
                      <a16:creationId xmlns:a16="http://schemas.microsoft.com/office/drawing/2014/main" id="{3C616450-024D-4CEA-A53D-404BCA7C1F28}"/>
                    </a:ext>
                  </a:extLst>
                </p14:cNvPr>
                <p14:cNvContentPartPr/>
                <p14:nvPr/>
              </p14:nvContentPartPr>
              <p14:xfrm>
                <a:off x="2075768" y="5763232"/>
                <a:ext cx="81720" cy="16560"/>
              </p14:xfrm>
            </p:contentPart>
          </mc:Choice>
          <mc:Fallback xmlns="">
            <p:pic>
              <p:nvPicPr>
                <p:cNvPr id="246802" name="Ink 246801">
                  <a:extLst>
                    <a:ext uri="{FF2B5EF4-FFF2-40B4-BE49-F238E27FC236}">
                      <a16:creationId xmlns:a16="http://schemas.microsoft.com/office/drawing/2014/main" id="{3C616450-024D-4CEA-A53D-404BCA7C1F28}"/>
                    </a:ext>
                  </a:extLst>
                </p:cNvPr>
                <p:cNvPicPr/>
                <p:nvPr/>
              </p:nvPicPr>
              <p:blipFill>
                <a:blip r:embed="rId138"/>
                <a:stretch>
                  <a:fillRect/>
                </a:stretch>
              </p:blipFill>
              <p:spPr>
                <a:xfrm>
                  <a:off x="2067128" y="5754592"/>
                  <a:ext cx="993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246803" name="Ink 246802">
                  <a:extLst>
                    <a:ext uri="{FF2B5EF4-FFF2-40B4-BE49-F238E27FC236}">
                      <a16:creationId xmlns:a16="http://schemas.microsoft.com/office/drawing/2014/main" id="{F441506C-83CF-4820-872B-2CDD4F038968}"/>
                    </a:ext>
                  </a:extLst>
                </p14:cNvPr>
                <p14:cNvContentPartPr/>
                <p14:nvPr/>
              </p14:nvContentPartPr>
              <p14:xfrm>
                <a:off x="2159648" y="5639392"/>
                <a:ext cx="86400" cy="303120"/>
              </p14:xfrm>
            </p:contentPart>
          </mc:Choice>
          <mc:Fallback xmlns="">
            <p:pic>
              <p:nvPicPr>
                <p:cNvPr id="246803" name="Ink 246802">
                  <a:extLst>
                    <a:ext uri="{FF2B5EF4-FFF2-40B4-BE49-F238E27FC236}">
                      <a16:creationId xmlns:a16="http://schemas.microsoft.com/office/drawing/2014/main" id="{F441506C-83CF-4820-872B-2CDD4F038968}"/>
                    </a:ext>
                  </a:extLst>
                </p:cNvPr>
                <p:cNvPicPr/>
                <p:nvPr/>
              </p:nvPicPr>
              <p:blipFill>
                <a:blip r:embed="rId140"/>
                <a:stretch>
                  <a:fillRect/>
                </a:stretch>
              </p:blipFill>
              <p:spPr>
                <a:xfrm>
                  <a:off x="2151008" y="5630392"/>
                  <a:ext cx="104040" cy="320760"/>
                </a:xfrm>
                <a:prstGeom prst="rect">
                  <a:avLst/>
                </a:prstGeom>
              </p:spPr>
            </p:pic>
          </mc:Fallback>
        </mc:AlternateContent>
      </p:grpSp>
      <p:grpSp>
        <p:nvGrpSpPr>
          <p:cNvPr id="246807" name="Group 246806">
            <a:extLst>
              <a:ext uri="{FF2B5EF4-FFF2-40B4-BE49-F238E27FC236}">
                <a16:creationId xmlns:a16="http://schemas.microsoft.com/office/drawing/2014/main" id="{62BE59B3-ED77-40A3-814D-17A033CAFE0B}"/>
              </a:ext>
            </a:extLst>
          </p:cNvPr>
          <p:cNvGrpSpPr/>
          <p:nvPr/>
        </p:nvGrpSpPr>
        <p:grpSpPr>
          <a:xfrm>
            <a:off x="1333808" y="5576032"/>
            <a:ext cx="174960" cy="309240"/>
            <a:chOff x="1333808" y="5576032"/>
            <a:chExt cx="174960" cy="309240"/>
          </a:xfrm>
        </p:grpSpPr>
        <mc:AlternateContent xmlns:mc="http://schemas.openxmlformats.org/markup-compatibility/2006" xmlns:p14="http://schemas.microsoft.com/office/powerpoint/2010/main">
          <mc:Choice Requires="p14">
            <p:contentPart p14:bwMode="auto" r:id="rId141">
              <p14:nvContentPartPr>
                <p14:cNvPr id="246805" name="Ink 246804">
                  <a:extLst>
                    <a:ext uri="{FF2B5EF4-FFF2-40B4-BE49-F238E27FC236}">
                      <a16:creationId xmlns:a16="http://schemas.microsoft.com/office/drawing/2014/main" id="{BAF4B952-83E0-45FC-B58C-FF276979402F}"/>
                    </a:ext>
                  </a:extLst>
                </p14:cNvPr>
                <p14:cNvContentPartPr/>
                <p14:nvPr/>
              </p14:nvContentPartPr>
              <p14:xfrm>
                <a:off x="1340288" y="5708152"/>
                <a:ext cx="168480" cy="177120"/>
              </p14:xfrm>
            </p:contentPart>
          </mc:Choice>
          <mc:Fallback xmlns="">
            <p:pic>
              <p:nvPicPr>
                <p:cNvPr id="246805" name="Ink 246804">
                  <a:extLst>
                    <a:ext uri="{FF2B5EF4-FFF2-40B4-BE49-F238E27FC236}">
                      <a16:creationId xmlns:a16="http://schemas.microsoft.com/office/drawing/2014/main" id="{BAF4B952-83E0-45FC-B58C-FF276979402F}"/>
                    </a:ext>
                  </a:extLst>
                </p:cNvPr>
                <p:cNvPicPr/>
                <p:nvPr/>
              </p:nvPicPr>
              <p:blipFill>
                <a:blip r:embed="rId142"/>
                <a:stretch>
                  <a:fillRect/>
                </a:stretch>
              </p:blipFill>
              <p:spPr>
                <a:xfrm>
                  <a:off x="1331648" y="5699152"/>
                  <a:ext cx="18612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246806" name="Ink 246805">
                  <a:extLst>
                    <a:ext uri="{FF2B5EF4-FFF2-40B4-BE49-F238E27FC236}">
                      <a16:creationId xmlns:a16="http://schemas.microsoft.com/office/drawing/2014/main" id="{4CCF8870-5D2C-41DB-84A9-3DEDA7FD385C}"/>
                    </a:ext>
                  </a:extLst>
                </p14:cNvPr>
                <p14:cNvContentPartPr/>
                <p14:nvPr/>
              </p14:nvContentPartPr>
              <p14:xfrm>
                <a:off x="1333808" y="5576032"/>
                <a:ext cx="38880" cy="235800"/>
              </p14:xfrm>
            </p:contentPart>
          </mc:Choice>
          <mc:Fallback xmlns="">
            <p:pic>
              <p:nvPicPr>
                <p:cNvPr id="246806" name="Ink 246805">
                  <a:extLst>
                    <a:ext uri="{FF2B5EF4-FFF2-40B4-BE49-F238E27FC236}">
                      <a16:creationId xmlns:a16="http://schemas.microsoft.com/office/drawing/2014/main" id="{4CCF8870-5D2C-41DB-84A9-3DEDA7FD385C}"/>
                    </a:ext>
                  </a:extLst>
                </p:cNvPr>
                <p:cNvPicPr/>
                <p:nvPr/>
              </p:nvPicPr>
              <p:blipFill>
                <a:blip r:embed="rId144"/>
                <a:stretch>
                  <a:fillRect/>
                </a:stretch>
              </p:blipFill>
              <p:spPr>
                <a:xfrm>
                  <a:off x="1324808" y="5567032"/>
                  <a:ext cx="56520" cy="253440"/>
                </a:xfrm>
                <a:prstGeom prst="rect">
                  <a:avLst/>
                </a:prstGeom>
              </p:spPr>
            </p:pic>
          </mc:Fallback>
        </mc:AlternateContent>
      </p:grpSp>
      <p:grpSp>
        <p:nvGrpSpPr>
          <p:cNvPr id="246811" name="Group 246810">
            <a:extLst>
              <a:ext uri="{FF2B5EF4-FFF2-40B4-BE49-F238E27FC236}">
                <a16:creationId xmlns:a16="http://schemas.microsoft.com/office/drawing/2014/main" id="{41C9F4D3-9269-47C9-B290-43BEC0303DE4}"/>
              </a:ext>
            </a:extLst>
          </p:cNvPr>
          <p:cNvGrpSpPr/>
          <p:nvPr/>
        </p:nvGrpSpPr>
        <p:grpSpPr>
          <a:xfrm>
            <a:off x="329048" y="5655592"/>
            <a:ext cx="772560" cy="289800"/>
            <a:chOff x="329048" y="5655592"/>
            <a:chExt cx="772560" cy="289800"/>
          </a:xfrm>
        </p:grpSpPr>
        <mc:AlternateContent xmlns:mc="http://schemas.openxmlformats.org/markup-compatibility/2006" xmlns:p14="http://schemas.microsoft.com/office/powerpoint/2010/main">
          <mc:Choice Requires="p14">
            <p:contentPart p14:bwMode="auto" r:id="rId145">
              <p14:nvContentPartPr>
                <p14:cNvPr id="246808" name="Ink 246807">
                  <a:extLst>
                    <a:ext uri="{FF2B5EF4-FFF2-40B4-BE49-F238E27FC236}">
                      <a16:creationId xmlns:a16="http://schemas.microsoft.com/office/drawing/2014/main" id="{E9230B91-09F7-4B2A-BE5A-A7C8AC19C0A5}"/>
                    </a:ext>
                  </a:extLst>
                </p14:cNvPr>
                <p14:cNvContentPartPr/>
                <p14:nvPr/>
              </p14:nvContentPartPr>
              <p14:xfrm>
                <a:off x="940688" y="5655592"/>
                <a:ext cx="160920" cy="280440"/>
              </p14:xfrm>
            </p:contentPart>
          </mc:Choice>
          <mc:Fallback xmlns="">
            <p:pic>
              <p:nvPicPr>
                <p:cNvPr id="246808" name="Ink 246807">
                  <a:extLst>
                    <a:ext uri="{FF2B5EF4-FFF2-40B4-BE49-F238E27FC236}">
                      <a16:creationId xmlns:a16="http://schemas.microsoft.com/office/drawing/2014/main" id="{E9230B91-09F7-4B2A-BE5A-A7C8AC19C0A5}"/>
                    </a:ext>
                  </a:extLst>
                </p:cNvPr>
                <p:cNvPicPr/>
                <p:nvPr/>
              </p:nvPicPr>
              <p:blipFill>
                <a:blip r:embed="rId146"/>
                <a:stretch>
                  <a:fillRect/>
                </a:stretch>
              </p:blipFill>
              <p:spPr>
                <a:xfrm>
                  <a:off x="932048" y="5646952"/>
                  <a:ext cx="17856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246809" name="Ink 246808">
                  <a:extLst>
                    <a:ext uri="{FF2B5EF4-FFF2-40B4-BE49-F238E27FC236}">
                      <a16:creationId xmlns:a16="http://schemas.microsoft.com/office/drawing/2014/main" id="{D9014656-F74E-4E7C-B6F7-CD2443A706CC}"/>
                    </a:ext>
                  </a:extLst>
                </p14:cNvPr>
                <p14:cNvContentPartPr/>
                <p14:nvPr/>
              </p14:nvContentPartPr>
              <p14:xfrm>
                <a:off x="718208" y="5708872"/>
                <a:ext cx="88920" cy="186480"/>
              </p14:xfrm>
            </p:contentPart>
          </mc:Choice>
          <mc:Fallback xmlns="">
            <p:pic>
              <p:nvPicPr>
                <p:cNvPr id="246809" name="Ink 246808">
                  <a:extLst>
                    <a:ext uri="{FF2B5EF4-FFF2-40B4-BE49-F238E27FC236}">
                      <a16:creationId xmlns:a16="http://schemas.microsoft.com/office/drawing/2014/main" id="{D9014656-F74E-4E7C-B6F7-CD2443A706CC}"/>
                    </a:ext>
                  </a:extLst>
                </p:cNvPr>
                <p:cNvPicPr/>
                <p:nvPr/>
              </p:nvPicPr>
              <p:blipFill>
                <a:blip r:embed="rId148"/>
                <a:stretch>
                  <a:fillRect/>
                </a:stretch>
              </p:blipFill>
              <p:spPr>
                <a:xfrm>
                  <a:off x="709568" y="5700232"/>
                  <a:ext cx="10656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246810" name="Ink 246809">
                  <a:extLst>
                    <a:ext uri="{FF2B5EF4-FFF2-40B4-BE49-F238E27FC236}">
                      <a16:creationId xmlns:a16="http://schemas.microsoft.com/office/drawing/2014/main" id="{828AEA10-9A6A-4C8D-B8D9-A3ADAC3ACC35}"/>
                    </a:ext>
                  </a:extLst>
                </p14:cNvPr>
                <p14:cNvContentPartPr/>
                <p14:nvPr/>
              </p14:nvContentPartPr>
              <p14:xfrm>
                <a:off x="329048" y="5700232"/>
                <a:ext cx="325080" cy="245160"/>
              </p14:xfrm>
            </p:contentPart>
          </mc:Choice>
          <mc:Fallback xmlns="">
            <p:pic>
              <p:nvPicPr>
                <p:cNvPr id="246810" name="Ink 246809">
                  <a:extLst>
                    <a:ext uri="{FF2B5EF4-FFF2-40B4-BE49-F238E27FC236}">
                      <a16:creationId xmlns:a16="http://schemas.microsoft.com/office/drawing/2014/main" id="{828AEA10-9A6A-4C8D-B8D9-A3ADAC3ACC35}"/>
                    </a:ext>
                  </a:extLst>
                </p:cNvPr>
                <p:cNvPicPr/>
                <p:nvPr/>
              </p:nvPicPr>
              <p:blipFill>
                <a:blip r:embed="rId150"/>
                <a:stretch>
                  <a:fillRect/>
                </a:stretch>
              </p:blipFill>
              <p:spPr>
                <a:xfrm>
                  <a:off x="320408" y="5691592"/>
                  <a:ext cx="342720" cy="262800"/>
                </a:xfrm>
                <a:prstGeom prst="rect">
                  <a:avLst/>
                </a:prstGeom>
              </p:spPr>
            </p:pic>
          </mc:Fallback>
        </mc:AlternateContent>
      </p:gr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4" name="Picture 2"/>
          <p:cNvPicPr>
            <a:picLocks noChangeAspect="1" noChangeArrowheads="1"/>
          </p:cNvPicPr>
          <p:nvPr/>
        </p:nvPicPr>
        <p:blipFill>
          <a:blip r:embed="rId2" cstate="print"/>
          <a:srcRect/>
          <a:stretch>
            <a:fillRect/>
          </a:stretch>
        </p:blipFill>
        <p:spPr bwMode="auto">
          <a:xfrm>
            <a:off x="272856" y="269632"/>
            <a:ext cx="7802514" cy="544146"/>
          </a:xfrm>
          <a:prstGeom prst="rect">
            <a:avLst/>
          </a:prstGeom>
          <a:noFill/>
          <a:ln w="9525">
            <a:noFill/>
            <a:miter lim="800000"/>
            <a:headEnd/>
            <a:tailEnd/>
          </a:ln>
        </p:spPr>
      </p:pic>
      <p:pic>
        <p:nvPicPr>
          <p:cNvPr id="248835" name="Picture 3"/>
          <p:cNvPicPr>
            <a:picLocks noChangeAspect="1" noChangeArrowheads="1"/>
          </p:cNvPicPr>
          <p:nvPr/>
        </p:nvPicPr>
        <p:blipFill>
          <a:blip r:embed="rId3" cstate="print"/>
          <a:srcRect/>
          <a:stretch>
            <a:fillRect/>
          </a:stretch>
        </p:blipFill>
        <p:spPr bwMode="auto">
          <a:xfrm>
            <a:off x="254557" y="750277"/>
            <a:ext cx="11193396" cy="3928086"/>
          </a:xfrm>
          <a:prstGeom prst="rect">
            <a:avLst/>
          </a:prstGeom>
          <a:noFill/>
          <a:ln w="9525">
            <a:noFill/>
            <a:miter lim="800000"/>
            <a:headEnd/>
            <a:tailEnd/>
          </a:ln>
        </p:spPr>
      </p:pic>
      <p:pic>
        <p:nvPicPr>
          <p:cNvPr id="248836" name="Picture 4"/>
          <p:cNvPicPr>
            <a:picLocks noChangeAspect="1" noChangeArrowheads="1"/>
          </p:cNvPicPr>
          <p:nvPr/>
        </p:nvPicPr>
        <p:blipFill>
          <a:blip r:embed="rId4" cstate="print"/>
          <a:srcRect/>
          <a:stretch>
            <a:fillRect/>
          </a:stretch>
        </p:blipFill>
        <p:spPr bwMode="auto">
          <a:xfrm>
            <a:off x="218299" y="4644536"/>
            <a:ext cx="7483641" cy="396387"/>
          </a:xfrm>
          <a:prstGeom prst="rect">
            <a:avLst/>
          </a:prstGeom>
          <a:noFill/>
          <a:ln w="9525">
            <a:noFill/>
            <a:miter lim="800000"/>
            <a:headEnd/>
            <a:tailEnd/>
          </a:ln>
        </p:spPr>
      </p:pic>
      <p:pic>
        <p:nvPicPr>
          <p:cNvPr id="248837" name="Picture 5"/>
          <p:cNvPicPr>
            <a:picLocks noChangeAspect="1" noChangeArrowheads="1"/>
          </p:cNvPicPr>
          <p:nvPr/>
        </p:nvPicPr>
        <p:blipFill>
          <a:blip r:embed="rId5" cstate="print"/>
          <a:srcRect/>
          <a:stretch>
            <a:fillRect/>
          </a:stretch>
        </p:blipFill>
        <p:spPr bwMode="auto">
          <a:xfrm>
            <a:off x="3012995" y="5068643"/>
            <a:ext cx="4592230" cy="1449387"/>
          </a:xfrm>
          <a:prstGeom prst="rect">
            <a:avLst/>
          </a:prstGeom>
          <a:noFill/>
          <a:ln w="9525">
            <a:noFill/>
            <a:miter lim="800000"/>
            <a:headEnd/>
            <a:tailEnd/>
          </a:ln>
        </p:spPr>
      </p:pic>
      <p:sp>
        <p:nvSpPr>
          <p:cNvPr id="6" name="Slide Number Placeholder 5"/>
          <p:cNvSpPr>
            <a:spLocks noGrp="1"/>
          </p:cNvSpPr>
          <p:nvPr>
            <p:ph type="sldNum" sz="quarter" idx="12"/>
          </p:nvPr>
        </p:nvSpPr>
        <p:spPr/>
        <p:txBody>
          <a:bodyPr/>
          <a:lstStyle/>
          <a:p>
            <a:fld id="{8AC7B609-6235-4DF7-8376-3B4225D7EDEF}" type="slidenum">
              <a:rPr lang="en-US" smtClean="0"/>
              <a:pPr/>
              <a:t>117</a:t>
            </a:fld>
            <a:endParaRPr lang="en-US" dirty="0"/>
          </a:p>
        </p:txBody>
      </p:sp>
      <p:grpSp>
        <p:nvGrpSpPr>
          <p:cNvPr id="19" name="Group 18">
            <a:extLst>
              <a:ext uri="{FF2B5EF4-FFF2-40B4-BE49-F238E27FC236}">
                <a16:creationId xmlns:a16="http://schemas.microsoft.com/office/drawing/2014/main" id="{74A542BD-BF3B-4BEA-B9E9-910A3CDB6ABD}"/>
              </a:ext>
            </a:extLst>
          </p:cNvPr>
          <p:cNvGrpSpPr/>
          <p:nvPr/>
        </p:nvGrpSpPr>
        <p:grpSpPr>
          <a:xfrm>
            <a:off x="10643768" y="788159"/>
            <a:ext cx="1440360" cy="637560"/>
            <a:chOff x="10643768" y="979552"/>
            <a:chExt cx="1440360" cy="637560"/>
          </a:xfrm>
        </p:grpSpPr>
        <mc:AlternateContent xmlns:mc="http://schemas.openxmlformats.org/markup-compatibility/2006" xmlns:p14="http://schemas.microsoft.com/office/powerpoint/2010/main">
          <mc:Choice Requires="p14">
            <p:contentPart p14:bwMode="auto" r:id="rId6">
              <p14:nvContentPartPr>
                <p14:cNvPr id="12" name="Ink 11">
                  <a:extLst>
                    <a:ext uri="{FF2B5EF4-FFF2-40B4-BE49-F238E27FC236}">
                      <a16:creationId xmlns:a16="http://schemas.microsoft.com/office/drawing/2014/main" id="{62A4783B-1DC4-4150-B704-FA34A3CBECF4}"/>
                    </a:ext>
                  </a:extLst>
                </p14:cNvPr>
                <p14:cNvContentPartPr/>
                <p14:nvPr/>
              </p14:nvContentPartPr>
              <p14:xfrm>
                <a:off x="11413088" y="1341712"/>
                <a:ext cx="416880" cy="138600"/>
              </p14:xfrm>
            </p:contentPart>
          </mc:Choice>
          <mc:Fallback xmlns="">
            <p:pic>
              <p:nvPicPr>
                <p:cNvPr id="12" name="Ink 11">
                  <a:extLst>
                    <a:ext uri="{FF2B5EF4-FFF2-40B4-BE49-F238E27FC236}">
                      <a16:creationId xmlns:a16="http://schemas.microsoft.com/office/drawing/2014/main" id="{62A4783B-1DC4-4150-B704-FA34A3CBECF4}"/>
                    </a:ext>
                  </a:extLst>
                </p:cNvPr>
                <p:cNvPicPr/>
                <p:nvPr/>
              </p:nvPicPr>
              <p:blipFill>
                <a:blip r:embed="rId7"/>
                <a:stretch>
                  <a:fillRect/>
                </a:stretch>
              </p:blipFill>
              <p:spPr>
                <a:xfrm>
                  <a:off x="11404088" y="1332712"/>
                  <a:ext cx="43452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 name="Ink 12">
                  <a:extLst>
                    <a:ext uri="{FF2B5EF4-FFF2-40B4-BE49-F238E27FC236}">
                      <a16:creationId xmlns:a16="http://schemas.microsoft.com/office/drawing/2014/main" id="{C4807EE8-692C-46A2-B7F7-2C87C18B4784}"/>
                    </a:ext>
                  </a:extLst>
                </p14:cNvPr>
                <p14:cNvContentPartPr/>
                <p14:nvPr/>
              </p14:nvContentPartPr>
              <p14:xfrm>
                <a:off x="11682008" y="1530352"/>
                <a:ext cx="90720" cy="34200"/>
              </p14:xfrm>
            </p:contentPart>
          </mc:Choice>
          <mc:Fallback xmlns="">
            <p:pic>
              <p:nvPicPr>
                <p:cNvPr id="13" name="Ink 12">
                  <a:extLst>
                    <a:ext uri="{FF2B5EF4-FFF2-40B4-BE49-F238E27FC236}">
                      <a16:creationId xmlns:a16="http://schemas.microsoft.com/office/drawing/2014/main" id="{C4807EE8-692C-46A2-B7F7-2C87C18B4784}"/>
                    </a:ext>
                  </a:extLst>
                </p:cNvPr>
                <p:cNvPicPr/>
                <p:nvPr/>
              </p:nvPicPr>
              <p:blipFill>
                <a:blip r:embed="rId9"/>
                <a:stretch>
                  <a:fillRect/>
                </a:stretch>
              </p:blipFill>
              <p:spPr>
                <a:xfrm>
                  <a:off x="11673008" y="1521352"/>
                  <a:ext cx="10836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 name="Ink 13">
                  <a:extLst>
                    <a:ext uri="{FF2B5EF4-FFF2-40B4-BE49-F238E27FC236}">
                      <a16:creationId xmlns:a16="http://schemas.microsoft.com/office/drawing/2014/main" id="{B59D9D81-11B6-4C21-BE5E-7E3D1D1564ED}"/>
                    </a:ext>
                  </a:extLst>
                </p14:cNvPr>
                <p14:cNvContentPartPr/>
                <p14:nvPr/>
              </p14:nvContentPartPr>
              <p14:xfrm>
                <a:off x="11689928" y="979552"/>
                <a:ext cx="394200" cy="271800"/>
              </p14:xfrm>
            </p:contentPart>
          </mc:Choice>
          <mc:Fallback xmlns="">
            <p:pic>
              <p:nvPicPr>
                <p:cNvPr id="14" name="Ink 13">
                  <a:extLst>
                    <a:ext uri="{FF2B5EF4-FFF2-40B4-BE49-F238E27FC236}">
                      <a16:creationId xmlns:a16="http://schemas.microsoft.com/office/drawing/2014/main" id="{B59D9D81-11B6-4C21-BE5E-7E3D1D1564ED}"/>
                    </a:ext>
                  </a:extLst>
                </p:cNvPr>
                <p:cNvPicPr/>
                <p:nvPr/>
              </p:nvPicPr>
              <p:blipFill>
                <a:blip r:embed="rId11"/>
                <a:stretch>
                  <a:fillRect/>
                </a:stretch>
              </p:blipFill>
              <p:spPr>
                <a:xfrm>
                  <a:off x="11680928" y="970552"/>
                  <a:ext cx="411840" cy="2894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6" name="Ink 15">
                  <a:extLst>
                    <a:ext uri="{FF2B5EF4-FFF2-40B4-BE49-F238E27FC236}">
                      <a16:creationId xmlns:a16="http://schemas.microsoft.com/office/drawing/2014/main" id="{09ABD933-FD1D-44F5-B2DF-7986B52A4B45}"/>
                    </a:ext>
                  </a:extLst>
                </p14:cNvPr>
                <p14:cNvContentPartPr/>
                <p14:nvPr/>
              </p14:nvContentPartPr>
              <p14:xfrm>
                <a:off x="11115368" y="1240552"/>
                <a:ext cx="93960" cy="191160"/>
              </p14:xfrm>
            </p:contentPart>
          </mc:Choice>
          <mc:Fallback xmlns="">
            <p:pic>
              <p:nvPicPr>
                <p:cNvPr id="16" name="Ink 15">
                  <a:extLst>
                    <a:ext uri="{FF2B5EF4-FFF2-40B4-BE49-F238E27FC236}">
                      <a16:creationId xmlns:a16="http://schemas.microsoft.com/office/drawing/2014/main" id="{09ABD933-FD1D-44F5-B2DF-7986B52A4B45}"/>
                    </a:ext>
                  </a:extLst>
                </p:cNvPr>
                <p:cNvPicPr/>
                <p:nvPr/>
              </p:nvPicPr>
              <p:blipFill>
                <a:blip r:embed="rId13"/>
                <a:stretch>
                  <a:fillRect/>
                </a:stretch>
              </p:blipFill>
              <p:spPr>
                <a:xfrm>
                  <a:off x="11106368" y="1231552"/>
                  <a:ext cx="11160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7" name="Ink 16">
                  <a:extLst>
                    <a:ext uri="{FF2B5EF4-FFF2-40B4-BE49-F238E27FC236}">
                      <a16:creationId xmlns:a16="http://schemas.microsoft.com/office/drawing/2014/main" id="{90B7E2CB-2DC8-474B-9236-580576F49991}"/>
                    </a:ext>
                  </a:extLst>
                </p14:cNvPr>
                <p14:cNvContentPartPr/>
                <p14:nvPr/>
              </p14:nvContentPartPr>
              <p14:xfrm>
                <a:off x="11100248" y="1498312"/>
                <a:ext cx="54360" cy="78840"/>
              </p14:xfrm>
            </p:contentPart>
          </mc:Choice>
          <mc:Fallback xmlns="">
            <p:pic>
              <p:nvPicPr>
                <p:cNvPr id="17" name="Ink 16">
                  <a:extLst>
                    <a:ext uri="{FF2B5EF4-FFF2-40B4-BE49-F238E27FC236}">
                      <a16:creationId xmlns:a16="http://schemas.microsoft.com/office/drawing/2014/main" id="{90B7E2CB-2DC8-474B-9236-580576F49991}"/>
                    </a:ext>
                  </a:extLst>
                </p:cNvPr>
                <p:cNvPicPr/>
                <p:nvPr/>
              </p:nvPicPr>
              <p:blipFill>
                <a:blip r:embed="rId15"/>
                <a:stretch>
                  <a:fillRect/>
                </a:stretch>
              </p:blipFill>
              <p:spPr>
                <a:xfrm>
                  <a:off x="11091608" y="1489312"/>
                  <a:ext cx="7200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8" name="Ink 17">
                  <a:extLst>
                    <a:ext uri="{FF2B5EF4-FFF2-40B4-BE49-F238E27FC236}">
                      <a16:creationId xmlns:a16="http://schemas.microsoft.com/office/drawing/2014/main" id="{E47B3D72-BA6E-43FA-87AF-20AE59B4EEF9}"/>
                    </a:ext>
                  </a:extLst>
                </p14:cNvPr>
                <p14:cNvContentPartPr/>
                <p14:nvPr/>
              </p14:nvContentPartPr>
              <p14:xfrm>
                <a:off x="10643768" y="1221112"/>
                <a:ext cx="380160" cy="396000"/>
              </p14:xfrm>
            </p:contentPart>
          </mc:Choice>
          <mc:Fallback xmlns="">
            <p:pic>
              <p:nvPicPr>
                <p:cNvPr id="18" name="Ink 17">
                  <a:extLst>
                    <a:ext uri="{FF2B5EF4-FFF2-40B4-BE49-F238E27FC236}">
                      <a16:creationId xmlns:a16="http://schemas.microsoft.com/office/drawing/2014/main" id="{E47B3D72-BA6E-43FA-87AF-20AE59B4EEF9}"/>
                    </a:ext>
                  </a:extLst>
                </p:cNvPr>
                <p:cNvPicPr/>
                <p:nvPr/>
              </p:nvPicPr>
              <p:blipFill>
                <a:blip r:embed="rId17"/>
                <a:stretch>
                  <a:fillRect/>
                </a:stretch>
              </p:blipFill>
              <p:spPr>
                <a:xfrm>
                  <a:off x="10635128" y="1212472"/>
                  <a:ext cx="397800" cy="413640"/>
                </a:xfrm>
                <a:prstGeom prst="rect">
                  <a:avLst/>
                </a:prstGeom>
              </p:spPr>
            </p:pic>
          </mc:Fallback>
        </mc:AlternateContent>
      </p:grpSp>
      <p:grpSp>
        <p:nvGrpSpPr>
          <p:cNvPr id="22" name="Group 21">
            <a:extLst>
              <a:ext uri="{FF2B5EF4-FFF2-40B4-BE49-F238E27FC236}">
                <a16:creationId xmlns:a16="http://schemas.microsoft.com/office/drawing/2014/main" id="{9A7AA276-013F-4CA3-9FA9-3DFD9D1688A3}"/>
              </a:ext>
            </a:extLst>
          </p:cNvPr>
          <p:cNvGrpSpPr/>
          <p:nvPr/>
        </p:nvGrpSpPr>
        <p:grpSpPr>
          <a:xfrm>
            <a:off x="10270088" y="1145999"/>
            <a:ext cx="110880" cy="259920"/>
            <a:chOff x="10270088" y="1337392"/>
            <a:chExt cx="110880" cy="259920"/>
          </a:xfrm>
        </p:grpSpPr>
        <mc:AlternateContent xmlns:mc="http://schemas.openxmlformats.org/markup-compatibility/2006" xmlns:p14="http://schemas.microsoft.com/office/powerpoint/2010/main">
          <mc:Choice Requires="p14">
            <p:contentPart p14:bwMode="auto" r:id="rId18">
              <p14:nvContentPartPr>
                <p14:cNvPr id="20" name="Ink 19">
                  <a:extLst>
                    <a:ext uri="{FF2B5EF4-FFF2-40B4-BE49-F238E27FC236}">
                      <a16:creationId xmlns:a16="http://schemas.microsoft.com/office/drawing/2014/main" id="{22EB65EA-FB29-4375-BB45-7AA2A70490A1}"/>
                    </a:ext>
                  </a:extLst>
                </p14:cNvPr>
                <p14:cNvContentPartPr/>
                <p14:nvPr/>
              </p14:nvContentPartPr>
              <p14:xfrm>
                <a:off x="10270088" y="1337392"/>
                <a:ext cx="110880" cy="162360"/>
              </p14:xfrm>
            </p:contentPart>
          </mc:Choice>
          <mc:Fallback xmlns="">
            <p:pic>
              <p:nvPicPr>
                <p:cNvPr id="20" name="Ink 19">
                  <a:extLst>
                    <a:ext uri="{FF2B5EF4-FFF2-40B4-BE49-F238E27FC236}">
                      <a16:creationId xmlns:a16="http://schemas.microsoft.com/office/drawing/2014/main" id="{22EB65EA-FB29-4375-BB45-7AA2A70490A1}"/>
                    </a:ext>
                  </a:extLst>
                </p:cNvPr>
                <p:cNvPicPr/>
                <p:nvPr/>
              </p:nvPicPr>
              <p:blipFill>
                <a:blip r:embed="rId19"/>
                <a:stretch>
                  <a:fillRect/>
                </a:stretch>
              </p:blipFill>
              <p:spPr>
                <a:xfrm>
                  <a:off x="10261088" y="1328392"/>
                  <a:ext cx="1285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1" name="Ink 20">
                  <a:extLst>
                    <a:ext uri="{FF2B5EF4-FFF2-40B4-BE49-F238E27FC236}">
                      <a16:creationId xmlns:a16="http://schemas.microsoft.com/office/drawing/2014/main" id="{2C805B1A-7206-45BB-97B8-D1AFB8FBBFCF}"/>
                    </a:ext>
                  </a:extLst>
                </p14:cNvPr>
                <p14:cNvContentPartPr/>
                <p14:nvPr/>
              </p14:nvContentPartPr>
              <p14:xfrm>
                <a:off x="10281968" y="1583632"/>
                <a:ext cx="24120" cy="13680"/>
              </p14:xfrm>
            </p:contentPart>
          </mc:Choice>
          <mc:Fallback xmlns="">
            <p:pic>
              <p:nvPicPr>
                <p:cNvPr id="21" name="Ink 20">
                  <a:extLst>
                    <a:ext uri="{FF2B5EF4-FFF2-40B4-BE49-F238E27FC236}">
                      <a16:creationId xmlns:a16="http://schemas.microsoft.com/office/drawing/2014/main" id="{2C805B1A-7206-45BB-97B8-D1AFB8FBBFCF}"/>
                    </a:ext>
                  </a:extLst>
                </p:cNvPr>
                <p:cNvPicPr/>
                <p:nvPr/>
              </p:nvPicPr>
              <p:blipFill>
                <a:blip r:embed="rId21"/>
                <a:stretch>
                  <a:fillRect/>
                </a:stretch>
              </p:blipFill>
              <p:spPr>
                <a:xfrm>
                  <a:off x="10272968" y="1574992"/>
                  <a:ext cx="41760" cy="31320"/>
                </a:xfrm>
                <a:prstGeom prst="rect">
                  <a:avLst/>
                </a:prstGeom>
              </p:spPr>
            </p:pic>
          </mc:Fallback>
        </mc:AlternateContent>
      </p:grpSp>
      <p:grpSp>
        <p:nvGrpSpPr>
          <p:cNvPr id="30" name="Group 29">
            <a:extLst>
              <a:ext uri="{FF2B5EF4-FFF2-40B4-BE49-F238E27FC236}">
                <a16:creationId xmlns:a16="http://schemas.microsoft.com/office/drawing/2014/main" id="{7D31CF43-EFEF-416D-A21A-38040C7895F5}"/>
              </a:ext>
            </a:extLst>
          </p:cNvPr>
          <p:cNvGrpSpPr/>
          <p:nvPr/>
        </p:nvGrpSpPr>
        <p:grpSpPr>
          <a:xfrm>
            <a:off x="9418328" y="1080119"/>
            <a:ext cx="542880" cy="409320"/>
            <a:chOff x="9418328" y="1271512"/>
            <a:chExt cx="542880" cy="409320"/>
          </a:xfrm>
        </p:grpSpPr>
        <mc:AlternateContent xmlns:mc="http://schemas.openxmlformats.org/markup-compatibility/2006" xmlns:p14="http://schemas.microsoft.com/office/powerpoint/2010/main">
          <mc:Choice Requires="p14">
            <p:contentPart p14:bwMode="auto" r:id="rId22">
              <p14:nvContentPartPr>
                <p14:cNvPr id="23" name="Ink 22">
                  <a:extLst>
                    <a:ext uri="{FF2B5EF4-FFF2-40B4-BE49-F238E27FC236}">
                      <a16:creationId xmlns:a16="http://schemas.microsoft.com/office/drawing/2014/main" id="{3DCEA597-2C67-4346-81EA-4B52C2025D6C}"/>
                    </a:ext>
                  </a:extLst>
                </p14:cNvPr>
                <p14:cNvContentPartPr/>
                <p14:nvPr/>
              </p14:nvContentPartPr>
              <p14:xfrm>
                <a:off x="9695528" y="1414072"/>
                <a:ext cx="265680" cy="230760"/>
              </p14:xfrm>
            </p:contentPart>
          </mc:Choice>
          <mc:Fallback xmlns="">
            <p:pic>
              <p:nvPicPr>
                <p:cNvPr id="23" name="Ink 22">
                  <a:extLst>
                    <a:ext uri="{FF2B5EF4-FFF2-40B4-BE49-F238E27FC236}">
                      <a16:creationId xmlns:a16="http://schemas.microsoft.com/office/drawing/2014/main" id="{3DCEA597-2C67-4346-81EA-4B52C2025D6C}"/>
                    </a:ext>
                  </a:extLst>
                </p:cNvPr>
                <p:cNvPicPr/>
                <p:nvPr/>
              </p:nvPicPr>
              <p:blipFill>
                <a:blip r:embed="rId23"/>
                <a:stretch>
                  <a:fillRect/>
                </a:stretch>
              </p:blipFill>
              <p:spPr>
                <a:xfrm>
                  <a:off x="9686528" y="1405432"/>
                  <a:ext cx="28332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4" name="Ink 23">
                  <a:extLst>
                    <a:ext uri="{FF2B5EF4-FFF2-40B4-BE49-F238E27FC236}">
                      <a16:creationId xmlns:a16="http://schemas.microsoft.com/office/drawing/2014/main" id="{5FFA7FFC-349E-4555-8A8F-EC38D53C894D}"/>
                    </a:ext>
                  </a:extLst>
                </p14:cNvPr>
                <p14:cNvContentPartPr/>
                <p14:nvPr/>
              </p14:nvContentPartPr>
              <p14:xfrm>
                <a:off x="9830168" y="1271512"/>
                <a:ext cx="23040" cy="189360"/>
              </p14:xfrm>
            </p:contentPart>
          </mc:Choice>
          <mc:Fallback xmlns="">
            <p:pic>
              <p:nvPicPr>
                <p:cNvPr id="24" name="Ink 23">
                  <a:extLst>
                    <a:ext uri="{FF2B5EF4-FFF2-40B4-BE49-F238E27FC236}">
                      <a16:creationId xmlns:a16="http://schemas.microsoft.com/office/drawing/2014/main" id="{5FFA7FFC-349E-4555-8A8F-EC38D53C894D}"/>
                    </a:ext>
                  </a:extLst>
                </p:cNvPr>
                <p:cNvPicPr/>
                <p:nvPr/>
              </p:nvPicPr>
              <p:blipFill>
                <a:blip r:embed="rId25"/>
                <a:stretch>
                  <a:fillRect/>
                </a:stretch>
              </p:blipFill>
              <p:spPr>
                <a:xfrm>
                  <a:off x="9821168" y="1262872"/>
                  <a:ext cx="406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5" name="Ink 24">
                  <a:extLst>
                    <a:ext uri="{FF2B5EF4-FFF2-40B4-BE49-F238E27FC236}">
                      <a16:creationId xmlns:a16="http://schemas.microsoft.com/office/drawing/2014/main" id="{0512888E-B547-49BC-A597-DF6458E89799}"/>
                    </a:ext>
                  </a:extLst>
                </p14:cNvPr>
                <p14:cNvContentPartPr/>
                <p14:nvPr/>
              </p14:nvContentPartPr>
              <p14:xfrm>
                <a:off x="9418328" y="1315072"/>
                <a:ext cx="251280" cy="365760"/>
              </p14:xfrm>
            </p:contentPart>
          </mc:Choice>
          <mc:Fallback xmlns="">
            <p:pic>
              <p:nvPicPr>
                <p:cNvPr id="25" name="Ink 24">
                  <a:extLst>
                    <a:ext uri="{FF2B5EF4-FFF2-40B4-BE49-F238E27FC236}">
                      <a16:creationId xmlns:a16="http://schemas.microsoft.com/office/drawing/2014/main" id="{0512888E-B547-49BC-A597-DF6458E89799}"/>
                    </a:ext>
                  </a:extLst>
                </p:cNvPr>
                <p:cNvPicPr/>
                <p:nvPr/>
              </p:nvPicPr>
              <p:blipFill>
                <a:blip r:embed="rId27"/>
                <a:stretch>
                  <a:fillRect/>
                </a:stretch>
              </p:blipFill>
              <p:spPr>
                <a:xfrm>
                  <a:off x="9409328" y="1306432"/>
                  <a:ext cx="268920" cy="383400"/>
                </a:xfrm>
                <a:prstGeom prst="rect">
                  <a:avLst/>
                </a:prstGeom>
              </p:spPr>
            </p:pic>
          </mc:Fallback>
        </mc:AlternateContent>
      </p:grpSp>
      <p:grpSp>
        <p:nvGrpSpPr>
          <p:cNvPr id="29" name="Group 28">
            <a:extLst>
              <a:ext uri="{FF2B5EF4-FFF2-40B4-BE49-F238E27FC236}">
                <a16:creationId xmlns:a16="http://schemas.microsoft.com/office/drawing/2014/main" id="{89ADFFB1-F21D-4DEE-B9F1-C6454E1D3292}"/>
              </a:ext>
            </a:extLst>
          </p:cNvPr>
          <p:cNvGrpSpPr/>
          <p:nvPr/>
        </p:nvGrpSpPr>
        <p:grpSpPr>
          <a:xfrm>
            <a:off x="8611568" y="1155359"/>
            <a:ext cx="562320" cy="375480"/>
            <a:chOff x="8611568" y="1346752"/>
            <a:chExt cx="562320" cy="375480"/>
          </a:xfrm>
        </p:grpSpPr>
        <mc:AlternateContent xmlns:mc="http://schemas.openxmlformats.org/markup-compatibility/2006" xmlns:p14="http://schemas.microsoft.com/office/powerpoint/2010/main">
          <mc:Choice Requires="p14">
            <p:contentPart p14:bwMode="auto" r:id="rId28">
              <p14:nvContentPartPr>
                <p14:cNvPr id="26" name="Ink 25">
                  <a:extLst>
                    <a:ext uri="{FF2B5EF4-FFF2-40B4-BE49-F238E27FC236}">
                      <a16:creationId xmlns:a16="http://schemas.microsoft.com/office/drawing/2014/main" id="{77126B16-39F1-444A-B022-9B9D553ADD71}"/>
                    </a:ext>
                  </a:extLst>
                </p14:cNvPr>
                <p14:cNvContentPartPr/>
                <p14:nvPr/>
              </p14:nvContentPartPr>
              <p14:xfrm>
                <a:off x="9096128" y="1390312"/>
                <a:ext cx="77760" cy="153720"/>
              </p14:xfrm>
            </p:contentPart>
          </mc:Choice>
          <mc:Fallback xmlns="">
            <p:pic>
              <p:nvPicPr>
                <p:cNvPr id="26" name="Ink 25">
                  <a:extLst>
                    <a:ext uri="{FF2B5EF4-FFF2-40B4-BE49-F238E27FC236}">
                      <a16:creationId xmlns:a16="http://schemas.microsoft.com/office/drawing/2014/main" id="{77126B16-39F1-444A-B022-9B9D553ADD71}"/>
                    </a:ext>
                  </a:extLst>
                </p:cNvPr>
                <p:cNvPicPr/>
                <p:nvPr/>
              </p:nvPicPr>
              <p:blipFill>
                <a:blip r:embed="rId29"/>
                <a:stretch>
                  <a:fillRect/>
                </a:stretch>
              </p:blipFill>
              <p:spPr>
                <a:xfrm>
                  <a:off x="9087488" y="1381672"/>
                  <a:ext cx="9540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7" name="Ink 26">
                  <a:extLst>
                    <a:ext uri="{FF2B5EF4-FFF2-40B4-BE49-F238E27FC236}">
                      <a16:creationId xmlns:a16="http://schemas.microsoft.com/office/drawing/2014/main" id="{C34885E1-5840-41FF-A1F6-4E25ABA2E04B}"/>
                    </a:ext>
                  </a:extLst>
                </p14:cNvPr>
                <p14:cNvContentPartPr/>
                <p14:nvPr/>
              </p14:nvContentPartPr>
              <p14:xfrm>
                <a:off x="9079208" y="1623592"/>
                <a:ext cx="61200" cy="98280"/>
              </p14:xfrm>
            </p:contentPart>
          </mc:Choice>
          <mc:Fallback xmlns="">
            <p:pic>
              <p:nvPicPr>
                <p:cNvPr id="27" name="Ink 26">
                  <a:extLst>
                    <a:ext uri="{FF2B5EF4-FFF2-40B4-BE49-F238E27FC236}">
                      <a16:creationId xmlns:a16="http://schemas.microsoft.com/office/drawing/2014/main" id="{C34885E1-5840-41FF-A1F6-4E25ABA2E04B}"/>
                    </a:ext>
                  </a:extLst>
                </p:cNvPr>
                <p:cNvPicPr/>
                <p:nvPr/>
              </p:nvPicPr>
              <p:blipFill>
                <a:blip r:embed="rId31"/>
                <a:stretch>
                  <a:fillRect/>
                </a:stretch>
              </p:blipFill>
              <p:spPr>
                <a:xfrm>
                  <a:off x="9070208" y="1614592"/>
                  <a:ext cx="78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8" name="Ink 27">
                  <a:extLst>
                    <a:ext uri="{FF2B5EF4-FFF2-40B4-BE49-F238E27FC236}">
                      <a16:creationId xmlns:a16="http://schemas.microsoft.com/office/drawing/2014/main" id="{98D09D98-BB43-4B0A-A1D9-9CDD02B6109C}"/>
                    </a:ext>
                  </a:extLst>
                </p14:cNvPr>
                <p14:cNvContentPartPr/>
                <p14:nvPr/>
              </p14:nvContentPartPr>
              <p14:xfrm>
                <a:off x="8611568" y="1346752"/>
                <a:ext cx="365040" cy="375480"/>
              </p14:xfrm>
            </p:contentPart>
          </mc:Choice>
          <mc:Fallback xmlns="">
            <p:pic>
              <p:nvPicPr>
                <p:cNvPr id="28" name="Ink 27">
                  <a:extLst>
                    <a:ext uri="{FF2B5EF4-FFF2-40B4-BE49-F238E27FC236}">
                      <a16:creationId xmlns:a16="http://schemas.microsoft.com/office/drawing/2014/main" id="{98D09D98-BB43-4B0A-A1D9-9CDD02B6109C}"/>
                    </a:ext>
                  </a:extLst>
                </p:cNvPr>
                <p:cNvPicPr/>
                <p:nvPr/>
              </p:nvPicPr>
              <p:blipFill>
                <a:blip r:embed="rId33"/>
                <a:stretch>
                  <a:fillRect/>
                </a:stretch>
              </p:blipFill>
              <p:spPr>
                <a:xfrm>
                  <a:off x="8602928" y="1337752"/>
                  <a:ext cx="382680" cy="393120"/>
                </a:xfrm>
                <a:prstGeom prst="rect">
                  <a:avLst/>
                </a:prstGeom>
              </p:spPr>
            </p:pic>
          </mc:Fallback>
        </mc:AlternateContent>
      </p:grpSp>
      <p:grpSp>
        <p:nvGrpSpPr>
          <p:cNvPr id="33" name="Group 32">
            <a:extLst>
              <a:ext uri="{FF2B5EF4-FFF2-40B4-BE49-F238E27FC236}">
                <a16:creationId xmlns:a16="http://schemas.microsoft.com/office/drawing/2014/main" id="{828673FF-EA28-461A-8677-5674BF8D8DBF}"/>
              </a:ext>
            </a:extLst>
          </p:cNvPr>
          <p:cNvGrpSpPr/>
          <p:nvPr/>
        </p:nvGrpSpPr>
        <p:grpSpPr>
          <a:xfrm>
            <a:off x="7858808" y="1249319"/>
            <a:ext cx="240840" cy="263160"/>
            <a:chOff x="7858808" y="1440712"/>
            <a:chExt cx="240840" cy="263160"/>
          </a:xfrm>
        </p:grpSpPr>
        <mc:AlternateContent xmlns:mc="http://schemas.openxmlformats.org/markup-compatibility/2006" xmlns:p14="http://schemas.microsoft.com/office/powerpoint/2010/main">
          <mc:Choice Requires="p14">
            <p:contentPart p14:bwMode="auto" r:id="rId34">
              <p14:nvContentPartPr>
                <p14:cNvPr id="31" name="Ink 30">
                  <a:extLst>
                    <a:ext uri="{FF2B5EF4-FFF2-40B4-BE49-F238E27FC236}">
                      <a16:creationId xmlns:a16="http://schemas.microsoft.com/office/drawing/2014/main" id="{3F3F0CFB-20D6-4E65-9693-115A8B62B41F}"/>
                    </a:ext>
                  </a:extLst>
                </p14:cNvPr>
                <p14:cNvContentPartPr/>
                <p14:nvPr/>
              </p14:nvContentPartPr>
              <p14:xfrm>
                <a:off x="7858808" y="1440712"/>
                <a:ext cx="228960" cy="263160"/>
              </p14:xfrm>
            </p:contentPart>
          </mc:Choice>
          <mc:Fallback xmlns="">
            <p:pic>
              <p:nvPicPr>
                <p:cNvPr id="31" name="Ink 30">
                  <a:extLst>
                    <a:ext uri="{FF2B5EF4-FFF2-40B4-BE49-F238E27FC236}">
                      <a16:creationId xmlns:a16="http://schemas.microsoft.com/office/drawing/2014/main" id="{3F3F0CFB-20D6-4E65-9693-115A8B62B41F}"/>
                    </a:ext>
                  </a:extLst>
                </p:cNvPr>
                <p:cNvPicPr/>
                <p:nvPr/>
              </p:nvPicPr>
              <p:blipFill>
                <a:blip r:embed="rId35"/>
                <a:stretch>
                  <a:fillRect/>
                </a:stretch>
              </p:blipFill>
              <p:spPr>
                <a:xfrm>
                  <a:off x="7849808" y="1431712"/>
                  <a:ext cx="246600" cy="2808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2" name="Ink 31">
                  <a:extLst>
                    <a:ext uri="{FF2B5EF4-FFF2-40B4-BE49-F238E27FC236}">
                      <a16:creationId xmlns:a16="http://schemas.microsoft.com/office/drawing/2014/main" id="{93D81F87-CCDD-4C0B-9AF1-AFA8B39D868A}"/>
                    </a:ext>
                  </a:extLst>
                </p14:cNvPr>
                <p14:cNvContentPartPr/>
                <p14:nvPr/>
              </p14:nvContentPartPr>
              <p14:xfrm>
                <a:off x="8047088" y="1611352"/>
                <a:ext cx="52560" cy="56160"/>
              </p14:xfrm>
            </p:contentPart>
          </mc:Choice>
          <mc:Fallback xmlns="">
            <p:pic>
              <p:nvPicPr>
                <p:cNvPr id="32" name="Ink 31">
                  <a:extLst>
                    <a:ext uri="{FF2B5EF4-FFF2-40B4-BE49-F238E27FC236}">
                      <a16:creationId xmlns:a16="http://schemas.microsoft.com/office/drawing/2014/main" id="{93D81F87-CCDD-4C0B-9AF1-AFA8B39D868A}"/>
                    </a:ext>
                  </a:extLst>
                </p:cNvPr>
                <p:cNvPicPr/>
                <p:nvPr/>
              </p:nvPicPr>
              <p:blipFill>
                <a:blip r:embed="rId37"/>
                <a:stretch>
                  <a:fillRect/>
                </a:stretch>
              </p:blipFill>
              <p:spPr>
                <a:xfrm>
                  <a:off x="8038088" y="1602352"/>
                  <a:ext cx="70200" cy="73800"/>
                </a:xfrm>
                <a:prstGeom prst="rect">
                  <a:avLst/>
                </a:prstGeom>
              </p:spPr>
            </p:pic>
          </mc:Fallback>
        </mc:AlternateContent>
      </p:grpSp>
      <p:grpSp>
        <p:nvGrpSpPr>
          <p:cNvPr id="60" name="Group 59">
            <a:extLst>
              <a:ext uri="{FF2B5EF4-FFF2-40B4-BE49-F238E27FC236}">
                <a16:creationId xmlns:a16="http://schemas.microsoft.com/office/drawing/2014/main" id="{66A4BDBA-EC83-4CF9-B59E-7B6DD4719970}"/>
              </a:ext>
            </a:extLst>
          </p:cNvPr>
          <p:cNvGrpSpPr/>
          <p:nvPr/>
        </p:nvGrpSpPr>
        <p:grpSpPr>
          <a:xfrm>
            <a:off x="8106848" y="2003879"/>
            <a:ext cx="1058040" cy="381600"/>
            <a:chOff x="8106848" y="2195272"/>
            <a:chExt cx="1058040" cy="381600"/>
          </a:xfrm>
        </p:grpSpPr>
        <mc:AlternateContent xmlns:mc="http://schemas.openxmlformats.org/markup-compatibility/2006" xmlns:p14="http://schemas.microsoft.com/office/powerpoint/2010/main">
          <mc:Choice Requires="p14">
            <p:contentPart p14:bwMode="auto" r:id="rId38">
              <p14:nvContentPartPr>
                <p14:cNvPr id="53" name="Ink 52">
                  <a:extLst>
                    <a:ext uri="{FF2B5EF4-FFF2-40B4-BE49-F238E27FC236}">
                      <a16:creationId xmlns:a16="http://schemas.microsoft.com/office/drawing/2014/main" id="{D1EEB951-0B95-4E86-A93E-97FBC12C78BB}"/>
                    </a:ext>
                  </a:extLst>
                </p14:cNvPr>
                <p14:cNvContentPartPr/>
                <p14:nvPr/>
              </p14:nvContentPartPr>
              <p14:xfrm>
                <a:off x="9104408" y="2195272"/>
                <a:ext cx="60480" cy="233280"/>
              </p14:xfrm>
            </p:contentPart>
          </mc:Choice>
          <mc:Fallback xmlns="">
            <p:pic>
              <p:nvPicPr>
                <p:cNvPr id="53" name="Ink 52">
                  <a:extLst>
                    <a:ext uri="{FF2B5EF4-FFF2-40B4-BE49-F238E27FC236}">
                      <a16:creationId xmlns:a16="http://schemas.microsoft.com/office/drawing/2014/main" id="{D1EEB951-0B95-4E86-A93E-97FBC12C78BB}"/>
                    </a:ext>
                  </a:extLst>
                </p:cNvPr>
                <p:cNvPicPr/>
                <p:nvPr/>
              </p:nvPicPr>
              <p:blipFill>
                <a:blip r:embed="rId39"/>
                <a:stretch>
                  <a:fillRect/>
                </a:stretch>
              </p:blipFill>
              <p:spPr>
                <a:xfrm>
                  <a:off x="9095768" y="2186632"/>
                  <a:ext cx="7812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54" name="Ink 53">
                  <a:extLst>
                    <a:ext uri="{FF2B5EF4-FFF2-40B4-BE49-F238E27FC236}">
                      <a16:creationId xmlns:a16="http://schemas.microsoft.com/office/drawing/2014/main" id="{091364EC-6EBB-43AE-8C16-FF1410A3DF4F}"/>
                    </a:ext>
                  </a:extLst>
                </p14:cNvPr>
                <p14:cNvContentPartPr/>
                <p14:nvPr/>
              </p14:nvContentPartPr>
              <p14:xfrm>
                <a:off x="8773208" y="2286352"/>
                <a:ext cx="252360" cy="211320"/>
              </p14:xfrm>
            </p:contentPart>
          </mc:Choice>
          <mc:Fallback xmlns="">
            <p:pic>
              <p:nvPicPr>
                <p:cNvPr id="54" name="Ink 53">
                  <a:extLst>
                    <a:ext uri="{FF2B5EF4-FFF2-40B4-BE49-F238E27FC236}">
                      <a16:creationId xmlns:a16="http://schemas.microsoft.com/office/drawing/2014/main" id="{091364EC-6EBB-43AE-8C16-FF1410A3DF4F}"/>
                    </a:ext>
                  </a:extLst>
                </p:cNvPr>
                <p:cNvPicPr/>
                <p:nvPr/>
              </p:nvPicPr>
              <p:blipFill>
                <a:blip r:embed="rId41"/>
                <a:stretch>
                  <a:fillRect/>
                </a:stretch>
              </p:blipFill>
              <p:spPr>
                <a:xfrm>
                  <a:off x="8764208" y="2277352"/>
                  <a:ext cx="27000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55" name="Ink 54">
                  <a:extLst>
                    <a:ext uri="{FF2B5EF4-FFF2-40B4-BE49-F238E27FC236}">
                      <a16:creationId xmlns:a16="http://schemas.microsoft.com/office/drawing/2014/main" id="{0A3E845A-BC9B-41BA-95D4-1A0D7D7A10FA}"/>
                    </a:ext>
                  </a:extLst>
                </p14:cNvPr>
                <p14:cNvContentPartPr/>
                <p14:nvPr/>
              </p14:nvContentPartPr>
              <p14:xfrm>
                <a:off x="8915408" y="2447632"/>
                <a:ext cx="100800" cy="129240"/>
              </p14:xfrm>
            </p:contentPart>
          </mc:Choice>
          <mc:Fallback xmlns="">
            <p:pic>
              <p:nvPicPr>
                <p:cNvPr id="55" name="Ink 54">
                  <a:extLst>
                    <a:ext uri="{FF2B5EF4-FFF2-40B4-BE49-F238E27FC236}">
                      <a16:creationId xmlns:a16="http://schemas.microsoft.com/office/drawing/2014/main" id="{0A3E845A-BC9B-41BA-95D4-1A0D7D7A10FA}"/>
                    </a:ext>
                  </a:extLst>
                </p:cNvPr>
                <p:cNvPicPr/>
                <p:nvPr/>
              </p:nvPicPr>
              <p:blipFill>
                <a:blip r:embed="rId43"/>
                <a:stretch>
                  <a:fillRect/>
                </a:stretch>
              </p:blipFill>
              <p:spPr>
                <a:xfrm>
                  <a:off x="8906768" y="2438992"/>
                  <a:ext cx="1184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56" name="Ink 55">
                  <a:extLst>
                    <a:ext uri="{FF2B5EF4-FFF2-40B4-BE49-F238E27FC236}">
                      <a16:creationId xmlns:a16="http://schemas.microsoft.com/office/drawing/2014/main" id="{FF43DD1A-BE07-4217-A3E5-156E16AF4B1B}"/>
                    </a:ext>
                  </a:extLst>
                </p14:cNvPr>
                <p14:cNvContentPartPr/>
                <p14:nvPr/>
              </p14:nvContentPartPr>
              <p14:xfrm>
                <a:off x="8872208" y="2206072"/>
                <a:ext cx="38160" cy="36720"/>
              </p14:xfrm>
            </p:contentPart>
          </mc:Choice>
          <mc:Fallback xmlns="">
            <p:pic>
              <p:nvPicPr>
                <p:cNvPr id="56" name="Ink 55">
                  <a:extLst>
                    <a:ext uri="{FF2B5EF4-FFF2-40B4-BE49-F238E27FC236}">
                      <a16:creationId xmlns:a16="http://schemas.microsoft.com/office/drawing/2014/main" id="{FF43DD1A-BE07-4217-A3E5-156E16AF4B1B}"/>
                    </a:ext>
                  </a:extLst>
                </p:cNvPr>
                <p:cNvPicPr/>
                <p:nvPr/>
              </p:nvPicPr>
              <p:blipFill>
                <a:blip r:embed="rId45"/>
                <a:stretch>
                  <a:fillRect/>
                </a:stretch>
              </p:blipFill>
              <p:spPr>
                <a:xfrm>
                  <a:off x="8863568" y="2197072"/>
                  <a:ext cx="558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57" name="Ink 56">
                  <a:extLst>
                    <a:ext uri="{FF2B5EF4-FFF2-40B4-BE49-F238E27FC236}">
                      <a16:creationId xmlns:a16="http://schemas.microsoft.com/office/drawing/2014/main" id="{EED8AEBC-4D7C-4C33-967E-8162D813F7CE}"/>
                    </a:ext>
                  </a:extLst>
                </p14:cNvPr>
                <p14:cNvContentPartPr/>
                <p14:nvPr/>
              </p14:nvContentPartPr>
              <p14:xfrm>
                <a:off x="8558648" y="2283112"/>
                <a:ext cx="79920" cy="137160"/>
              </p14:xfrm>
            </p:contentPart>
          </mc:Choice>
          <mc:Fallback xmlns="">
            <p:pic>
              <p:nvPicPr>
                <p:cNvPr id="57" name="Ink 56">
                  <a:extLst>
                    <a:ext uri="{FF2B5EF4-FFF2-40B4-BE49-F238E27FC236}">
                      <a16:creationId xmlns:a16="http://schemas.microsoft.com/office/drawing/2014/main" id="{EED8AEBC-4D7C-4C33-967E-8162D813F7CE}"/>
                    </a:ext>
                  </a:extLst>
                </p:cNvPr>
                <p:cNvPicPr/>
                <p:nvPr/>
              </p:nvPicPr>
              <p:blipFill>
                <a:blip r:embed="rId47"/>
                <a:stretch>
                  <a:fillRect/>
                </a:stretch>
              </p:blipFill>
              <p:spPr>
                <a:xfrm>
                  <a:off x="8550008" y="2274112"/>
                  <a:ext cx="975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58" name="Ink 57">
                  <a:extLst>
                    <a:ext uri="{FF2B5EF4-FFF2-40B4-BE49-F238E27FC236}">
                      <a16:creationId xmlns:a16="http://schemas.microsoft.com/office/drawing/2014/main" id="{15F11603-D9A3-4972-B0DF-78CAEBD6B015}"/>
                    </a:ext>
                  </a:extLst>
                </p14:cNvPr>
                <p14:cNvContentPartPr/>
                <p14:nvPr/>
              </p14:nvContentPartPr>
              <p14:xfrm>
                <a:off x="8545688" y="2462752"/>
                <a:ext cx="63000" cy="83880"/>
              </p14:xfrm>
            </p:contentPart>
          </mc:Choice>
          <mc:Fallback xmlns="">
            <p:pic>
              <p:nvPicPr>
                <p:cNvPr id="58" name="Ink 57">
                  <a:extLst>
                    <a:ext uri="{FF2B5EF4-FFF2-40B4-BE49-F238E27FC236}">
                      <a16:creationId xmlns:a16="http://schemas.microsoft.com/office/drawing/2014/main" id="{15F11603-D9A3-4972-B0DF-78CAEBD6B015}"/>
                    </a:ext>
                  </a:extLst>
                </p:cNvPr>
                <p:cNvPicPr/>
                <p:nvPr/>
              </p:nvPicPr>
              <p:blipFill>
                <a:blip r:embed="rId49"/>
                <a:stretch>
                  <a:fillRect/>
                </a:stretch>
              </p:blipFill>
              <p:spPr>
                <a:xfrm>
                  <a:off x="8536688" y="2454112"/>
                  <a:ext cx="806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59" name="Ink 58">
                  <a:extLst>
                    <a:ext uri="{FF2B5EF4-FFF2-40B4-BE49-F238E27FC236}">
                      <a16:creationId xmlns:a16="http://schemas.microsoft.com/office/drawing/2014/main" id="{892CA375-6130-4E6E-A1F5-D61CCCB7A937}"/>
                    </a:ext>
                  </a:extLst>
                </p14:cNvPr>
                <p14:cNvContentPartPr/>
                <p14:nvPr/>
              </p14:nvContentPartPr>
              <p14:xfrm>
                <a:off x="8106848" y="2242072"/>
                <a:ext cx="323280" cy="327600"/>
              </p14:xfrm>
            </p:contentPart>
          </mc:Choice>
          <mc:Fallback xmlns="">
            <p:pic>
              <p:nvPicPr>
                <p:cNvPr id="59" name="Ink 58">
                  <a:extLst>
                    <a:ext uri="{FF2B5EF4-FFF2-40B4-BE49-F238E27FC236}">
                      <a16:creationId xmlns:a16="http://schemas.microsoft.com/office/drawing/2014/main" id="{892CA375-6130-4E6E-A1F5-D61CCCB7A937}"/>
                    </a:ext>
                  </a:extLst>
                </p:cNvPr>
                <p:cNvPicPr/>
                <p:nvPr/>
              </p:nvPicPr>
              <p:blipFill>
                <a:blip r:embed="rId51"/>
                <a:stretch>
                  <a:fillRect/>
                </a:stretch>
              </p:blipFill>
              <p:spPr>
                <a:xfrm>
                  <a:off x="8097848" y="2233432"/>
                  <a:ext cx="340920" cy="345240"/>
                </a:xfrm>
                <a:prstGeom prst="rect">
                  <a:avLst/>
                </a:prstGeom>
              </p:spPr>
            </p:pic>
          </mc:Fallback>
        </mc:AlternateContent>
      </p:grpSp>
      <p:grpSp>
        <p:nvGrpSpPr>
          <p:cNvPr id="248847" name="Group 248846">
            <a:extLst>
              <a:ext uri="{FF2B5EF4-FFF2-40B4-BE49-F238E27FC236}">
                <a16:creationId xmlns:a16="http://schemas.microsoft.com/office/drawing/2014/main" id="{F8BB9F95-8AD3-4717-8D42-695043A09435}"/>
              </a:ext>
            </a:extLst>
          </p:cNvPr>
          <p:cNvGrpSpPr/>
          <p:nvPr/>
        </p:nvGrpSpPr>
        <p:grpSpPr>
          <a:xfrm>
            <a:off x="9400328" y="1647119"/>
            <a:ext cx="2509200" cy="1343880"/>
            <a:chOff x="9400328" y="1838512"/>
            <a:chExt cx="2509200" cy="1343880"/>
          </a:xfrm>
        </p:grpSpPr>
        <mc:AlternateContent xmlns:mc="http://schemas.openxmlformats.org/markup-compatibility/2006" xmlns:p14="http://schemas.microsoft.com/office/powerpoint/2010/main">
          <mc:Choice Requires="p14">
            <p:contentPart p14:bwMode="auto" r:id="rId52">
              <p14:nvContentPartPr>
                <p14:cNvPr id="34" name="Ink 33">
                  <a:extLst>
                    <a:ext uri="{FF2B5EF4-FFF2-40B4-BE49-F238E27FC236}">
                      <a16:creationId xmlns:a16="http://schemas.microsoft.com/office/drawing/2014/main" id="{2156AC15-E67A-4BFC-A1A9-B5069DAD4D45}"/>
                    </a:ext>
                  </a:extLst>
                </p14:cNvPr>
                <p14:cNvContentPartPr/>
                <p14:nvPr/>
              </p14:nvContentPartPr>
              <p14:xfrm>
                <a:off x="11720888" y="2138032"/>
                <a:ext cx="168480" cy="219960"/>
              </p14:xfrm>
            </p:contentPart>
          </mc:Choice>
          <mc:Fallback xmlns="">
            <p:pic>
              <p:nvPicPr>
                <p:cNvPr id="34" name="Ink 33">
                  <a:extLst>
                    <a:ext uri="{FF2B5EF4-FFF2-40B4-BE49-F238E27FC236}">
                      <a16:creationId xmlns:a16="http://schemas.microsoft.com/office/drawing/2014/main" id="{2156AC15-E67A-4BFC-A1A9-B5069DAD4D45}"/>
                    </a:ext>
                  </a:extLst>
                </p:cNvPr>
                <p:cNvPicPr/>
                <p:nvPr/>
              </p:nvPicPr>
              <p:blipFill>
                <a:blip r:embed="rId53"/>
                <a:stretch>
                  <a:fillRect/>
                </a:stretch>
              </p:blipFill>
              <p:spPr>
                <a:xfrm>
                  <a:off x="11712248" y="2129392"/>
                  <a:ext cx="18612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5" name="Ink 34">
                  <a:extLst>
                    <a:ext uri="{FF2B5EF4-FFF2-40B4-BE49-F238E27FC236}">
                      <a16:creationId xmlns:a16="http://schemas.microsoft.com/office/drawing/2014/main" id="{3A0CED6A-6EB3-4D07-B986-0699E8BE89BB}"/>
                    </a:ext>
                  </a:extLst>
                </p14:cNvPr>
                <p14:cNvContentPartPr/>
                <p14:nvPr/>
              </p14:nvContentPartPr>
              <p14:xfrm>
                <a:off x="11801528" y="2057752"/>
                <a:ext cx="26280" cy="33120"/>
              </p14:xfrm>
            </p:contentPart>
          </mc:Choice>
          <mc:Fallback xmlns="">
            <p:pic>
              <p:nvPicPr>
                <p:cNvPr id="35" name="Ink 34">
                  <a:extLst>
                    <a:ext uri="{FF2B5EF4-FFF2-40B4-BE49-F238E27FC236}">
                      <a16:creationId xmlns:a16="http://schemas.microsoft.com/office/drawing/2014/main" id="{3A0CED6A-6EB3-4D07-B986-0699E8BE89BB}"/>
                    </a:ext>
                  </a:extLst>
                </p:cNvPr>
                <p:cNvPicPr/>
                <p:nvPr/>
              </p:nvPicPr>
              <p:blipFill>
                <a:blip r:embed="rId55"/>
                <a:stretch>
                  <a:fillRect/>
                </a:stretch>
              </p:blipFill>
              <p:spPr>
                <a:xfrm>
                  <a:off x="11792528" y="2049112"/>
                  <a:ext cx="4392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6" name="Ink 35">
                  <a:extLst>
                    <a:ext uri="{FF2B5EF4-FFF2-40B4-BE49-F238E27FC236}">
                      <a16:creationId xmlns:a16="http://schemas.microsoft.com/office/drawing/2014/main" id="{02B643AE-FA20-4EB4-BE91-B687592DD1EA}"/>
                    </a:ext>
                  </a:extLst>
                </p14:cNvPr>
                <p14:cNvContentPartPr/>
                <p14:nvPr/>
              </p14:nvContentPartPr>
              <p14:xfrm>
                <a:off x="11500568" y="2195272"/>
                <a:ext cx="213480" cy="124560"/>
              </p14:xfrm>
            </p:contentPart>
          </mc:Choice>
          <mc:Fallback xmlns="">
            <p:pic>
              <p:nvPicPr>
                <p:cNvPr id="36" name="Ink 35">
                  <a:extLst>
                    <a:ext uri="{FF2B5EF4-FFF2-40B4-BE49-F238E27FC236}">
                      <a16:creationId xmlns:a16="http://schemas.microsoft.com/office/drawing/2014/main" id="{02B643AE-FA20-4EB4-BE91-B687592DD1EA}"/>
                    </a:ext>
                  </a:extLst>
                </p:cNvPr>
                <p:cNvPicPr/>
                <p:nvPr/>
              </p:nvPicPr>
              <p:blipFill>
                <a:blip r:embed="rId57"/>
                <a:stretch>
                  <a:fillRect/>
                </a:stretch>
              </p:blipFill>
              <p:spPr>
                <a:xfrm>
                  <a:off x="11491928" y="2186632"/>
                  <a:ext cx="23112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7" name="Ink 36">
                  <a:extLst>
                    <a:ext uri="{FF2B5EF4-FFF2-40B4-BE49-F238E27FC236}">
                      <a16:creationId xmlns:a16="http://schemas.microsoft.com/office/drawing/2014/main" id="{C2777812-BA48-4961-89A1-AFCB5BF23F61}"/>
                    </a:ext>
                  </a:extLst>
                </p14:cNvPr>
                <p14:cNvContentPartPr/>
                <p14:nvPr/>
              </p14:nvContentPartPr>
              <p14:xfrm>
                <a:off x="11348288" y="2159992"/>
                <a:ext cx="73800" cy="137520"/>
              </p14:xfrm>
            </p:contentPart>
          </mc:Choice>
          <mc:Fallback xmlns="">
            <p:pic>
              <p:nvPicPr>
                <p:cNvPr id="37" name="Ink 36">
                  <a:extLst>
                    <a:ext uri="{FF2B5EF4-FFF2-40B4-BE49-F238E27FC236}">
                      <a16:creationId xmlns:a16="http://schemas.microsoft.com/office/drawing/2014/main" id="{C2777812-BA48-4961-89A1-AFCB5BF23F61}"/>
                    </a:ext>
                  </a:extLst>
                </p:cNvPr>
                <p:cNvPicPr/>
                <p:nvPr/>
              </p:nvPicPr>
              <p:blipFill>
                <a:blip r:embed="rId59"/>
                <a:stretch>
                  <a:fillRect/>
                </a:stretch>
              </p:blipFill>
              <p:spPr>
                <a:xfrm>
                  <a:off x="11339648" y="2151352"/>
                  <a:ext cx="914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8" name="Ink 37">
                  <a:extLst>
                    <a:ext uri="{FF2B5EF4-FFF2-40B4-BE49-F238E27FC236}">
                      <a16:creationId xmlns:a16="http://schemas.microsoft.com/office/drawing/2014/main" id="{895AA794-261C-4688-A7FE-7837557F7661}"/>
                    </a:ext>
                  </a:extLst>
                </p14:cNvPr>
                <p14:cNvContentPartPr/>
                <p14:nvPr/>
              </p14:nvContentPartPr>
              <p14:xfrm>
                <a:off x="11413808" y="2086912"/>
                <a:ext cx="16920" cy="14760"/>
              </p14:xfrm>
            </p:contentPart>
          </mc:Choice>
          <mc:Fallback xmlns="">
            <p:pic>
              <p:nvPicPr>
                <p:cNvPr id="38" name="Ink 37">
                  <a:extLst>
                    <a:ext uri="{FF2B5EF4-FFF2-40B4-BE49-F238E27FC236}">
                      <a16:creationId xmlns:a16="http://schemas.microsoft.com/office/drawing/2014/main" id="{895AA794-261C-4688-A7FE-7837557F7661}"/>
                    </a:ext>
                  </a:extLst>
                </p:cNvPr>
                <p:cNvPicPr/>
                <p:nvPr/>
              </p:nvPicPr>
              <p:blipFill>
                <a:blip r:embed="rId61"/>
                <a:stretch>
                  <a:fillRect/>
                </a:stretch>
              </p:blipFill>
              <p:spPr>
                <a:xfrm>
                  <a:off x="11404808" y="2077912"/>
                  <a:ext cx="3456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9" name="Ink 38">
                  <a:extLst>
                    <a:ext uri="{FF2B5EF4-FFF2-40B4-BE49-F238E27FC236}">
                      <a16:creationId xmlns:a16="http://schemas.microsoft.com/office/drawing/2014/main" id="{BB6B5AC3-3E0C-4B9B-9A93-94597FD0F5BA}"/>
                    </a:ext>
                  </a:extLst>
                </p14:cNvPr>
                <p14:cNvContentPartPr/>
                <p14:nvPr/>
              </p14:nvContentPartPr>
              <p14:xfrm>
                <a:off x="10951568" y="2159632"/>
                <a:ext cx="307800" cy="172440"/>
              </p14:xfrm>
            </p:contentPart>
          </mc:Choice>
          <mc:Fallback xmlns="">
            <p:pic>
              <p:nvPicPr>
                <p:cNvPr id="39" name="Ink 38">
                  <a:extLst>
                    <a:ext uri="{FF2B5EF4-FFF2-40B4-BE49-F238E27FC236}">
                      <a16:creationId xmlns:a16="http://schemas.microsoft.com/office/drawing/2014/main" id="{BB6B5AC3-3E0C-4B9B-9A93-94597FD0F5BA}"/>
                    </a:ext>
                  </a:extLst>
                </p:cNvPr>
                <p:cNvPicPr/>
                <p:nvPr/>
              </p:nvPicPr>
              <p:blipFill>
                <a:blip r:embed="rId63"/>
                <a:stretch>
                  <a:fillRect/>
                </a:stretch>
              </p:blipFill>
              <p:spPr>
                <a:xfrm>
                  <a:off x="10942568" y="2150632"/>
                  <a:ext cx="32544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0" name="Ink 39">
                  <a:extLst>
                    <a:ext uri="{FF2B5EF4-FFF2-40B4-BE49-F238E27FC236}">
                      <a16:creationId xmlns:a16="http://schemas.microsoft.com/office/drawing/2014/main" id="{E2ECFB67-81C3-4394-BCC3-7D21047DC9C4}"/>
                    </a:ext>
                  </a:extLst>
                </p14:cNvPr>
                <p14:cNvContentPartPr/>
                <p14:nvPr/>
              </p14:nvContentPartPr>
              <p14:xfrm>
                <a:off x="11054168" y="2086192"/>
                <a:ext cx="90720" cy="15120"/>
              </p14:xfrm>
            </p:contentPart>
          </mc:Choice>
          <mc:Fallback xmlns="">
            <p:pic>
              <p:nvPicPr>
                <p:cNvPr id="40" name="Ink 39">
                  <a:extLst>
                    <a:ext uri="{FF2B5EF4-FFF2-40B4-BE49-F238E27FC236}">
                      <a16:creationId xmlns:a16="http://schemas.microsoft.com/office/drawing/2014/main" id="{E2ECFB67-81C3-4394-BCC3-7D21047DC9C4}"/>
                    </a:ext>
                  </a:extLst>
                </p:cNvPr>
                <p:cNvPicPr/>
                <p:nvPr/>
              </p:nvPicPr>
              <p:blipFill>
                <a:blip r:embed="rId65"/>
                <a:stretch>
                  <a:fillRect/>
                </a:stretch>
              </p:blipFill>
              <p:spPr>
                <a:xfrm>
                  <a:off x="11045528" y="2077552"/>
                  <a:ext cx="1083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1" name="Ink 40">
                  <a:extLst>
                    <a:ext uri="{FF2B5EF4-FFF2-40B4-BE49-F238E27FC236}">
                      <a16:creationId xmlns:a16="http://schemas.microsoft.com/office/drawing/2014/main" id="{CF632889-8FFD-4139-B638-1823B484D6B1}"/>
                    </a:ext>
                  </a:extLst>
                </p14:cNvPr>
                <p14:cNvContentPartPr/>
                <p14:nvPr/>
              </p14:nvContentPartPr>
              <p14:xfrm>
                <a:off x="10524248" y="2220112"/>
                <a:ext cx="248760" cy="172440"/>
              </p14:xfrm>
            </p:contentPart>
          </mc:Choice>
          <mc:Fallback xmlns="">
            <p:pic>
              <p:nvPicPr>
                <p:cNvPr id="41" name="Ink 40">
                  <a:extLst>
                    <a:ext uri="{FF2B5EF4-FFF2-40B4-BE49-F238E27FC236}">
                      <a16:creationId xmlns:a16="http://schemas.microsoft.com/office/drawing/2014/main" id="{CF632889-8FFD-4139-B638-1823B484D6B1}"/>
                    </a:ext>
                  </a:extLst>
                </p:cNvPr>
                <p:cNvPicPr/>
                <p:nvPr/>
              </p:nvPicPr>
              <p:blipFill>
                <a:blip r:embed="rId67"/>
                <a:stretch>
                  <a:fillRect/>
                </a:stretch>
              </p:blipFill>
              <p:spPr>
                <a:xfrm>
                  <a:off x="10515608" y="2211112"/>
                  <a:ext cx="2664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2" name="Ink 41">
                  <a:extLst>
                    <a:ext uri="{FF2B5EF4-FFF2-40B4-BE49-F238E27FC236}">
                      <a16:creationId xmlns:a16="http://schemas.microsoft.com/office/drawing/2014/main" id="{6691692D-A8B1-45EC-B8FF-532ED62E9496}"/>
                    </a:ext>
                  </a:extLst>
                </p14:cNvPr>
                <p14:cNvContentPartPr/>
                <p14:nvPr/>
              </p14:nvContentPartPr>
              <p14:xfrm>
                <a:off x="10563128" y="2408032"/>
                <a:ext cx="76320" cy="48600"/>
              </p14:xfrm>
            </p:contentPart>
          </mc:Choice>
          <mc:Fallback xmlns="">
            <p:pic>
              <p:nvPicPr>
                <p:cNvPr id="42" name="Ink 41">
                  <a:extLst>
                    <a:ext uri="{FF2B5EF4-FFF2-40B4-BE49-F238E27FC236}">
                      <a16:creationId xmlns:a16="http://schemas.microsoft.com/office/drawing/2014/main" id="{6691692D-A8B1-45EC-B8FF-532ED62E9496}"/>
                    </a:ext>
                  </a:extLst>
                </p:cNvPr>
                <p:cNvPicPr/>
                <p:nvPr/>
              </p:nvPicPr>
              <p:blipFill>
                <a:blip r:embed="rId69"/>
                <a:stretch>
                  <a:fillRect/>
                </a:stretch>
              </p:blipFill>
              <p:spPr>
                <a:xfrm>
                  <a:off x="10554128" y="2399392"/>
                  <a:ext cx="9396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3" name="Ink 42">
                  <a:extLst>
                    <a:ext uri="{FF2B5EF4-FFF2-40B4-BE49-F238E27FC236}">
                      <a16:creationId xmlns:a16="http://schemas.microsoft.com/office/drawing/2014/main" id="{C2E687E0-62B4-45DC-8219-651B3BD7104D}"/>
                    </a:ext>
                  </a:extLst>
                </p14:cNvPr>
                <p14:cNvContentPartPr/>
                <p14:nvPr/>
              </p14:nvContentPartPr>
              <p14:xfrm>
                <a:off x="10519208" y="2142352"/>
                <a:ext cx="35280" cy="136800"/>
              </p14:xfrm>
            </p:contentPart>
          </mc:Choice>
          <mc:Fallback xmlns="">
            <p:pic>
              <p:nvPicPr>
                <p:cNvPr id="43" name="Ink 42">
                  <a:extLst>
                    <a:ext uri="{FF2B5EF4-FFF2-40B4-BE49-F238E27FC236}">
                      <a16:creationId xmlns:a16="http://schemas.microsoft.com/office/drawing/2014/main" id="{C2E687E0-62B4-45DC-8219-651B3BD7104D}"/>
                    </a:ext>
                  </a:extLst>
                </p:cNvPr>
                <p:cNvPicPr/>
                <p:nvPr/>
              </p:nvPicPr>
              <p:blipFill>
                <a:blip r:embed="rId71"/>
                <a:stretch>
                  <a:fillRect/>
                </a:stretch>
              </p:blipFill>
              <p:spPr>
                <a:xfrm>
                  <a:off x="10510208" y="2133712"/>
                  <a:ext cx="529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4" name="Ink 43">
                  <a:extLst>
                    <a:ext uri="{FF2B5EF4-FFF2-40B4-BE49-F238E27FC236}">
                      <a16:creationId xmlns:a16="http://schemas.microsoft.com/office/drawing/2014/main" id="{8279822E-3ECB-4F50-A214-718C4FED5326}"/>
                    </a:ext>
                  </a:extLst>
                </p14:cNvPr>
                <p14:cNvContentPartPr/>
                <p14:nvPr/>
              </p14:nvContentPartPr>
              <p14:xfrm>
                <a:off x="10198448" y="2167552"/>
                <a:ext cx="252000" cy="283680"/>
              </p14:xfrm>
            </p:contentPart>
          </mc:Choice>
          <mc:Fallback xmlns="">
            <p:pic>
              <p:nvPicPr>
                <p:cNvPr id="44" name="Ink 43">
                  <a:extLst>
                    <a:ext uri="{FF2B5EF4-FFF2-40B4-BE49-F238E27FC236}">
                      <a16:creationId xmlns:a16="http://schemas.microsoft.com/office/drawing/2014/main" id="{8279822E-3ECB-4F50-A214-718C4FED5326}"/>
                    </a:ext>
                  </a:extLst>
                </p:cNvPr>
                <p:cNvPicPr/>
                <p:nvPr/>
              </p:nvPicPr>
              <p:blipFill>
                <a:blip r:embed="rId73"/>
                <a:stretch>
                  <a:fillRect/>
                </a:stretch>
              </p:blipFill>
              <p:spPr>
                <a:xfrm>
                  <a:off x="10189448" y="2158552"/>
                  <a:ext cx="26964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5" name="Ink 44">
                  <a:extLst>
                    <a:ext uri="{FF2B5EF4-FFF2-40B4-BE49-F238E27FC236}">
                      <a16:creationId xmlns:a16="http://schemas.microsoft.com/office/drawing/2014/main" id="{B18E6E1A-3D73-44A1-B47C-106339447D78}"/>
                    </a:ext>
                  </a:extLst>
                </p14:cNvPr>
                <p14:cNvContentPartPr/>
                <p14:nvPr/>
              </p14:nvContentPartPr>
              <p14:xfrm>
                <a:off x="10077128" y="2277712"/>
                <a:ext cx="56880" cy="118800"/>
              </p14:xfrm>
            </p:contentPart>
          </mc:Choice>
          <mc:Fallback xmlns="">
            <p:pic>
              <p:nvPicPr>
                <p:cNvPr id="45" name="Ink 44">
                  <a:extLst>
                    <a:ext uri="{FF2B5EF4-FFF2-40B4-BE49-F238E27FC236}">
                      <a16:creationId xmlns:a16="http://schemas.microsoft.com/office/drawing/2014/main" id="{B18E6E1A-3D73-44A1-B47C-106339447D78}"/>
                    </a:ext>
                  </a:extLst>
                </p:cNvPr>
                <p:cNvPicPr/>
                <p:nvPr/>
              </p:nvPicPr>
              <p:blipFill>
                <a:blip r:embed="rId75"/>
                <a:stretch>
                  <a:fillRect/>
                </a:stretch>
              </p:blipFill>
              <p:spPr>
                <a:xfrm>
                  <a:off x="10068488" y="2269072"/>
                  <a:ext cx="745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6" name="Ink 45">
                  <a:extLst>
                    <a:ext uri="{FF2B5EF4-FFF2-40B4-BE49-F238E27FC236}">
                      <a16:creationId xmlns:a16="http://schemas.microsoft.com/office/drawing/2014/main" id="{B89D6168-8352-4958-8336-57D2A15D3383}"/>
                    </a:ext>
                  </a:extLst>
                </p14:cNvPr>
                <p14:cNvContentPartPr/>
                <p14:nvPr/>
              </p14:nvContentPartPr>
              <p14:xfrm>
                <a:off x="9673208" y="2269072"/>
                <a:ext cx="353880" cy="278640"/>
              </p14:xfrm>
            </p:contentPart>
          </mc:Choice>
          <mc:Fallback xmlns="">
            <p:pic>
              <p:nvPicPr>
                <p:cNvPr id="46" name="Ink 45">
                  <a:extLst>
                    <a:ext uri="{FF2B5EF4-FFF2-40B4-BE49-F238E27FC236}">
                      <a16:creationId xmlns:a16="http://schemas.microsoft.com/office/drawing/2014/main" id="{B89D6168-8352-4958-8336-57D2A15D3383}"/>
                    </a:ext>
                  </a:extLst>
                </p:cNvPr>
                <p:cNvPicPr/>
                <p:nvPr/>
              </p:nvPicPr>
              <p:blipFill>
                <a:blip r:embed="rId77"/>
                <a:stretch>
                  <a:fillRect/>
                </a:stretch>
              </p:blipFill>
              <p:spPr>
                <a:xfrm>
                  <a:off x="9664208" y="2260432"/>
                  <a:ext cx="37152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7" name="Ink 46">
                  <a:extLst>
                    <a:ext uri="{FF2B5EF4-FFF2-40B4-BE49-F238E27FC236}">
                      <a16:creationId xmlns:a16="http://schemas.microsoft.com/office/drawing/2014/main" id="{362B7C8A-E076-44A1-9B59-3CFA214ADCCB}"/>
                    </a:ext>
                  </a:extLst>
                </p14:cNvPr>
                <p14:cNvContentPartPr/>
                <p14:nvPr/>
              </p14:nvContentPartPr>
              <p14:xfrm>
                <a:off x="9911888" y="1890712"/>
                <a:ext cx="379080" cy="325440"/>
              </p14:xfrm>
            </p:contentPart>
          </mc:Choice>
          <mc:Fallback xmlns="">
            <p:pic>
              <p:nvPicPr>
                <p:cNvPr id="47" name="Ink 46">
                  <a:extLst>
                    <a:ext uri="{FF2B5EF4-FFF2-40B4-BE49-F238E27FC236}">
                      <a16:creationId xmlns:a16="http://schemas.microsoft.com/office/drawing/2014/main" id="{362B7C8A-E076-44A1-9B59-3CFA214ADCCB}"/>
                    </a:ext>
                  </a:extLst>
                </p:cNvPr>
                <p:cNvPicPr/>
                <p:nvPr/>
              </p:nvPicPr>
              <p:blipFill>
                <a:blip r:embed="rId79"/>
                <a:stretch>
                  <a:fillRect/>
                </a:stretch>
              </p:blipFill>
              <p:spPr>
                <a:xfrm>
                  <a:off x="9903248" y="1882072"/>
                  <a:ext cx="396720" cy="3430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8" name="Ink 47">
                  <a:extLst>
                    <a:ext uri="{FF2B5EF4-FFF2-40B4-BE49-F238E27FC236}">
                      <a16:creationId xmlns:a16="http://schemas.microsoft.com/office/drawing/2014/main" id="{B856C06A-D6F6-4B44-A000-39097E0A53B4}"/>
                    </a:ext>
                  </a:extLst>
                </p14:cNvPr>
                <p14:cNvContentPartPr/>
                <p14:nvPr/>
              </p14:nvContentPartPr>
              <p14:xfrm>
                <a:off x="9748808" y="2187712"/>
                <a:ext cx="65880" cy="48600"/>
              </p14:xfrm>
            </p:contentPart>
          </mc:Choice>
          <mc:Fallback xmlns="">
            <p:pic>
              <p:nvPicPr>
                <p:cNvPr id="48" name="Ink 47">
                  <a:extLst>
                    <a:ext uri="{FF2B5EF4-FFF2-40B4-BE49-F238E27FC236}">
                      <a16:creationId xmlns:a16="http://schemas.microsoft.com/office/drawing/2014/main" id="{B856C06A-D6F6-4B44-A000-39097E0A53B4}"/>
                    </a:ext>
                  </a:extLst>
                </p:cNvPr>
                <p:cNvPicPr/>
                <p:nvPr/>
              </p:nvPicPr>
              <p:blipFill>
                <a:blip r:embed="rId81"/>
                <a:stretch>
                  <a:fillRect/>
                </a:stretch>
              </p:blipFill>
              <p:spPr>
                <a:xfrm>
                  <a:off x="9740168" y="2179072"/>
                  <a:ext cx="835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9" name="Ink 48">
                  <a:extLst>
                    <a:ext uri="{FF2B5EF4-FFF2-40B4-BE49-F238E27FC236}">
                      <a16:creationId xmlns:a16="http://schemas.microsoft.com/office/drawing/2014/main" id="{B2E6B172-64E4-46EF-AE6D-18F59730BAF0}"/>
                    </a:ext>
                  </a:extLst>
                </p14:cNvPr>
                <p14:cNvContentPartPr/>
                <p14:nvPr/>
              </p14:nvContentPartPr>
              <p14:xfrm>
                <a:off x="9400328" y="2278792"/>
                <a:ext cx="253080" cy="240120"/>
              </p14:xfrm>
            </p:contentPart>
          </mc:Choice>
          <mc:Fallback xmlns="">
            <p:pic>
              <p:nvPicPr>
                <p:cNvPr id="49" name="Ink 48">
                  <a:extLst>
                    <a:ext uri="{FF2B5EF4-FFF2-40B4-BE49-F238E27FC236}">
                      <a16:creationId xmlns:a16="http://schemas.microsoft.com/office/drawing/2014/main" id="{B2E6B172-64E4-46EF-AE6D-18F59730BAF0}"/>
                    </a:ext>
                  </a:extLst>
                </p:cNvPr>
                <p:cNvPicPr/>
                <p:nvPr/>
              </p:nvPicPr>
              <p:blipFill>
                <a:blip r:embed="rId83"/>
                <a:stretch>
                  <a:fillRect/>
                </a:stretch>
              </p:blipFill>
              <p:spPr>
                <a:xfrm>
                  <a:off x="9391328" y="2270152"/>
                  <a:ext cx="27072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0" name="Ink 49">
                  <a:extLst>
                    <a:ext uri="{FF2B5EF4-FFF2-40B4-BE49-F238E27FC236}">
                      <a16:creationId xmlns:a16="http://schemas.microsoft.com/office/drawing/2014/main" id="{35A5A7AC-75C2-4CF6-95C0-E63DC152C3AD}"/>
                    </a:ext>
                  </a:extLst>
                </p14:cNvPr>
                <p14:cNvContentPartPr/>
                <p14:nvPr/>
              </p14:nvContentPartPr>
              <p14:xfrm>
                <a:off x="9555488" y="2419912"/>
                <a:ext cx="126720" cy="131040"/>
              </p14:xfrm>
            </p:contentPart>
          </mc:Choice>
          <mc:Fallback xmlns="">
            <p:pic>
              <p:nvPicPr>
                <p:cNvPr id="50" name="Ink 49">
                  <a:extLst>
                    <a:ext uri="{FF2B5EF4-FFF2-40B4-BE49-F238E27FC236}">
                      <a16:creationId xmlns:a16="http://schemas.microsoft.com/office/drawing/2014/main" id="{35A5A7AC-75C2-4CF6-95C0-E63DC152C3AD}"/>
                    </a:ext>
                  </a:extLst>
                </p:cNvPr>
                <p:cNvPicPr/>
                <p:nvPr/>
              </p:nvPicPr>
              <p:blipFill>
                <a:blip r:embed="rId85"/>
                <a:stretch>
                  <a:fillRect/>
                </a:stretch>
              </p:blipFill>
              <p:spPr>
                <a:xfrm>
                  <a:off x="9546488" y="2411272"/>
                  <a:ext cx="1443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1" name="Ink 50">
                  <a:extLst>
                    <a:ext uri="{FF2B5EF4-FFF2-40B4-BE49-F238E27FC236}">
                      <a16:creationId xmlns:a16="http://schemas.microsoft.com/office/drawing/2014/main" id="{0B26B41D-18CD-48D9-8ADD-6BA247A17D36}"/>
                    </a:ext>
                  </a:extLst>
                </p14:cNvPr>
                <p14:cNvContentPartPr/>
                <p14:nvPr/>
              </p14:nvContentPartPr>
              <p14:xfrm>
                <a:off x="9531008" y="1838512"/>
                <a:ext cx="469800" cy="396720"/>
              </p14:xfrm>
            </p:contentPart>
          </mc:Choice>
          <mc:Fallback xmlns="">
            <p:pic>
              <p:nvPicPr>
                <p:cNvPr id="51" name="Ink 50">
                  <a:extLst>
                    <a:ext uri="{FF2B5EF4-FFF2-40B4-BE49-F238E27FC236}">
                      <a16:creationId xmlns:a16="http://schemas.microsoft.com/office/drawing/2014/main" id="{0B26B41D-18CD-48D9-8ADD-6BA247A17D36}"/>
                    </a:ext>
                  </a:extLst>
                </p:cNvPr>
                <p:cNvPicPr/>
                <p:nvPr/>
              </p:nvPicPr>
              <p:blipFill>
                <a:blip r:embed="rId87"/>
                <a:stretch>
                  <a:fillRect/>
                </a:stretch>
              </p:blipFill>
              <p:spPr>
                <a:xfrm>
                  <a:off x="9522008" y="1829512"/>
                  <a:ext cx="487440" cy="4143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61" name="Ink 60">
                  <a:extLst>
                    <a:ext uri="{FF2B5EF4-FFF2-40B4-BE49-F238E27FC236}">
                      <a16:creationId xmlns:a16="http://schemas.microsoft.com/office/drawing/2014/main" id="{BF15A992-859B-49E0-9D03-714DE8754D0B}"/>
                    </a:ext>
                  </a:extLst>
                </p14:cNvPr>
                <p14:cNvContentPartPr/>
                <p14:nvPr/>
              </p14:nvContentPartPr>
              <p14:xfrm>
                <a:off x="11754008" y="2900512"/>
                <a:ext cx="155520" cy="125280"/>
              </p14:xfrm>
            </p:contentPart>
          </mc:Choice>
          <mc:Fallback xmlns="">
            <p:pic>
              <p:nvPicPr>
                <p:cNvPr id="61" name="Ink 60">
                  <a:extLst>
                    <a:ext uri="{FF2B5EF4-FFF2-40B4-BE49-F238E27FC236}">
                      <a16:creationId xmlns:a16="http://schemas.microsoft.com/office/drawing/2014/main" id="{BF15A992-859B-49E0-9D03-714DE8754D0B}"/>
                    </a:ext>
                  </a:extLst>
                </p:cNvPr>
                <p:cNvPicPr/>
                <p:nvPr/>
              </p:nvPicPr>
              <p:blipFill>
                <a:blip r:embed="rId89"/>
                <a:stretch>
                  <a:fillRect/>
                </a:stretch>
              </p:blipFill>
              <p:spPr>
                <a:xfrm>
                  <a:off x="11745008" y="2891872"/>
                  <a:ext cx="1731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62" name="Ink 61">
                  <a:extLst>
                    <a:ext uri="{FF2B5EF4-FFF2-40B4-BE49-F238E27FC236}">
                      <a16:creationId xmlns:a16="http://schemas.microsoft.com/office/drawing/2014/main" id="{D6D4EDD9-1094-47C1-869F-8398E60453A2}"/>
                    </a:ext>
                  </a:extLst>
                </p14:cNvPr>
                <p14:cNvContentPartPr/>
                <p14:nvPr/>
              </p14:nvContentPartPr>
              <p14:xfrm>
                <a:off x="11832128" y="3043072"/>
                <a:ext cx="15120" cy="10440"/>
              </p14:xfrm>
            </p:contentPart>
          </mc:Choice>
          <mc:Fallback xmlns="">
            <p:pic>
              <p:nvPicPr>
                <p:cNvPr id="62" name="Ink 61">
                  <a:extLst>
                    <a:ext uri="{FF2B5EF4-FFF2-40B4-BE49-F238E27FC236}">
                      <a16:creationId xmlns:a16="http://schemas.microsoft.com/office/drawing/2014/main" id="{D6D4EDD9-1094-47C1-869F-8398E60453A2}"/>
                    </a:ext>
                  </a:extLst>
                </p:cNvPr>
                <p:cNvPicPr/>
                <p:nvPr/>
              </p:nvPicPr>
              <p:blipFill>
                <a:blip r:embed="rId91"/>
                <a:stretch>
                  <a:fillRect/>
                </a:stretch>
              </p:blipFill>
              <p:spPr>
                <a:xfrm>
                  <a:off x="11823128" y="3034072"/>
                  <a:ext cx="327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248832" name="Ink 248831">
                  <a:extLst>
                    <a:ext uri="{FF2B5EF4-FFF2-40B4-BE49-F238E27FC236}">
                      <a16:creationId xmlns:a16="http://schemas.microsoft.com/office/drawing/2014/main" id="{BD1FEFB8-154D-4D98-BE22-08180F15F45A}"/>
                    </a:ext>
                  </a:extLst>
                </p14:cNvPr>
                <p14:cNvContentPartPr/>
                <p14:nvPr/>
              </p14:nvContentPartPr>
              <p14:xfrm>
                <a:off x="10990088" y="2801872"/>
                <a:ext cx="556560" cy="380520"/>
              </p14:xfrm>
            </p:contentPart>
          </mc:Choice>
          <mc:Fallback xmlns="">
            <p:pic>
              <p:nvPicPr>
                <p:cNvPr id="248832" name="Ink 248831">
                  <a:extLst>
                    <a:ext uri="{FF2B5EF4-FFF2-40B4-BE49-F238E27FC236}">
                      <a16:creationId xmlns:a16="http://schemas.microsoft.com/office/drawing/2014/main" id="{BD1FEFB8-154D-4D98-BE22-08180F15F45A}"/>
                    </a:ext>
                  </a:extLst>
                </p:cNvPr>
                <p:cNvPicPr/>
                <p:nvPr/>
              </p:nvPicPr>
              <p:blipFill>
                <a:blip r:embed="rId93"/>
                <a:stretch>
                  <a:fillRect/>
                </a:stretch>
              </p:blipFill>
              <p:spPr>
                <a:xfrm>
                  <a:off x="10981448" y="2792872"/>
                  <a:ext cx="574200" cy="3981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248833" name="Ink 248832">
                  <a:extLst>
                    <a:ext uri="{FF2B5EF4-FFF2-40B4-BE49-F238E27FC236}">
                      <a16:creationId xmlns:a16="http://schemas.microsoft.com/office/drawing/2014/main" id="{7AB58768-FCDD-4D60-9580-37E3CAD5C9ED}"/>
                    </a:ext>
                  </a:extLst>
                </p14:cNvPr>
                <p14:cNvContentPartPr/>
                <p14:nvPr/>
              </p14:nvContentPartPr>
              <p14:xfrm>
                <a:off x="11341088" y="2708992"/>
                <a:ext cx="87120" cy="110160"/>
              </p14:xfrm>
            </p:contentPart>
          </mc:Choice>
          <mc:Fallback xmlns="">
            <p:pic>
              <p:nvPicPr>
                <p:cNvPr id="248833" name="Ink 248832">
                  <a:extLst>
                    <a:ext uri="{FF2B5EF4-FFF2-40B4-BE49-F238E27FC236}">
                      <a16:creationId xmlns:a16="http://schemas.microsoft.com/office/drawing/2014/main" id="{7AB58768-FCDD-4D60-9580-37E3CAD5C9ED}"/>
                    </a:ext>
                  </a:extLst>
                </p:cNvPr>
                <p:cNvPicPr/>
                <p:nvPr/>
              </p:nvPicPr>
              <p:blipFill>
                <a:blip r:embed="rId95"/>
                <a:stretch>
                  <a:fillRect/>
                </a:stretch>
              </p:blipFill>
              <p:spPr>
                <a:xfrm>
                  <a:off x="11332448" y="2699992"/>
                  <a:ext cx="1047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248838" name="Ink 248837">
                  <a:extLst>
                    <a:ext uri="{FF2B5EF4-FFF2-40B4-BE49-F238E27FC236}">
                      <a16:creationId xmlns:a16="http://schemas.microsoft.com/office/drawing/2014/main" id="{CCA31F39-BD35-4F2A-9701-5946ECBFF3BB}"/>
                    </a:ext>
                  </a:extLst>
                </p14:cNvPr>
                <p14:cNvContentPartPr/>
                <p14:nvPr/>
              </p14:nvContentPartPr>
              <p14:xfrm>
                <a:off x="11183768" y="2553112"/>
                <a:ext cx="241200" cy="311760"/>
              </p14:xfrm>
            </p:contentPart>
          </mc:Choice>
          <mc:Fallback xmlns="">
            <p:pic>
              <p:nvPicPr>
                <p:cNvPr id="248838" name="Ink 248837">
                  <a:extLst>
                    <a:ext uri="{FF2B5EF4-FFF2-40B4-BE49-F238E27FC236}">
                      <a16:creationId xmlns:a16="http://schemas.microsoft.com/office/drawing/2014/main" id="{CCA31F39-BD35-4F2A-9701-5946ECBFF3BB}"/>
                    </a:ext>
                  </a:extLst>
                </p:cNvPr>
                <p:cNvPicPr/>
                <p:nvPr/>
              </p:nvPicPr>
              <p:blipFill>
                <a:blip r:embed="rId97"/>
                <a:stretch>
                  <a:fillRect/>
                </a:stretch>
              </p:blipFill>
              <p:spPr>
                <a:xfrm>
                  <a:off x="11174768" y="2544472"/>
                  <a:ext cx="25884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248840" name="Ink 248839">
                  <a:extLst>
                    <a:ext uri="{FF2B5EF4-FFF2-40B4-BE49-F238E27FC236}">
                      <a16:creationId xmlns:a16="http://schemas.microsoft.com/office/drawing/2014/main" id="{6000E66D-2903-4679-9FF8-90821F4EC2F0}"/>
                    </a:ext>
                  </a:extLst>
                </p14:cNvPr>
                <p14:cNvContentPartPr/>
                <p14:nvPr/>
              </p14:nvContentPartPr>
              <p14:xfrm>
                <a:off x="10649168" y="2779552"/>
                <a:ext cx="233640" cy="130680"/>
              </p14:xfrm>
            </p:contentPart>
          </mc:Choice>
          <mc:Fallback xmlns="">
            <p:pic>
              <p:nvPicPr>
                <p:cNvPr id="248840" name="Ink 248839">
                  <a:extLst>
                    <a:ext uri="{FF2B5EF4-FFF2-40B4-BE49-F238E27FC236}">
                      <a16:creationId xmlns:a16="http://schemas.microsoft.com/office/drawing/2014/main" id="{6000E66D-2903-4679-9FF8-90821F4EC2F0}"/>
                    </a:ext>
                  </a:extLst>
                </p:cNvPr>
                <p:cNvPicPr/>
                <p:nvPr/>
              </p:nvPicPr>
              <p:blipFill>
                <a:blip r:embed="rId99"/>
                <a:stretch>
                  <a:fillRect/>
                </a:stretch>
              </p:blipFill>
              <p:spPr>
                <a:xfrm>
                  <a:off x="10640528" y="2770552"/>
                  <a:ext cx="2512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248841" name="Ink 248840">
                  <a:extLst>
                    <a:ext uri="{FF2B5EF4-FFF2-40B4-BE49-F238E27FC236}">
                      <a16:creationId xmlns:a16="http://schemas.microsoft.com/office/drawing/2014/main" id="{A6050216-E74A-4204-946B-980AF7632F96}"/>
                    </a:ext>
                  </a:extLst>
                </p14:cNvPr>
                <p14:cNvContentPartPr/>
                <p14:nvPr/>
              </p14:nvContentPartPr>
              <p14:xfrm>
                <a:off x="10515608" y="2789992"/>
                <a:ext cx="94680" cy="161640"/>
              </p14:xfrm>
            </p:contentPart>
          </mc:Choice>
          <mc:Fallback xmlns="">
            <p:pic>
              <p:nvPicPr>
                <p:cNvPr id="248841" name="Ink 248840">
                  <a:extLst>
                    <a:ext uri="{FF2B5EF4-FFF2-40B4-BE49-F238E27FC236}">
                      <a16:creationId xmlns:a16="http://schemas.microsoft.com/office/drawing/2014/main" id="{A6050216-E74A-4204-946B-980AF7632F96}"/>
                    </a:ext>
                  </a:extLst>
                </p:cNvPr>
                <p:cNvPicPr/>
                <p:nvPr/>
              </p:nvPicPr>
              <p:blipFill>
                <a:blip r:embed="rId101"/>
                <a:stretch>
                  <a:fillRect/>
                </a:stretch>
              </p:blipFill>
              <p:spPr>
                <a:xfrm>
                  <a:off x="10506608" y="2780992"/>
                  <a:ext cx="1123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248842" name="Ink 248841">
                  <a:extLst>
                    <a:ext uri="{FF2B5EF4-FFF2-40B4-BE49-F238E27FC236}">
                      <a16:creationId xmlns:a16="http://schemas.microsoft.com/office/drawing/2014/main" id="{F4A0EDB5-FBBD-42AC-898C-0B42D7EDB13F}"/>
                    </a:ext>
                  </a:extLst>
                </p14:cNvPr>
                <p14:cNvContentPartPr/>
                <p14:nvPr/>
              </p14:nvContentPartPr>
              <p14:xfrm>
                <a:off x="10301768" y="2826352"/>
                <a:ext cx="182520" cy="142920"/>
              </p14:xfrm>
            </p:contentPart>
          </mc:Choice>
          <mc:Fallback xmlns="">
            <p:pic>
              <p:nvPicPr>
                <p:cNvPr id="248842" name="Ink 248841">
                  <a:extLst>
                    <a:ext uri="{FF2B5EF4-FFF2-40B4-BE49-F238E27FC236}">
                      <a16:creationId xmlns:a16="http://schemas.microsoft.com/office/drawing/2014/main" id="{F4A0EDB5-FBBD-42AC-898C-0B42D7EDB13F}"/>
                    </a:ext>
                  </a:extLst>
                </p:cNvPr>
                <p:cNvPicPr/>
                <p:nvPr/>
              </p:nvPicPr>
              <p:blipFill>
                <a:blip r:embed="rId103"/>
                <a:stretch>
                  <a:fillRect/>
                </a:stretch>
              </p:blipFill>
              <p:spPr>
                <a:xfrm>
                  <a:off x="10293128" y="2817352"/>
                  <a:ext cx="2001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248843" name="Ink 248842">
                  <a:extLst>
                    <a:ext uri="{FF2B5EF4-FFF2-40B4-BE49-F238E27FC236}">
                      <a16:creationId xmlns:a16="http://schemas.microsoft.com/office/drawing/2014/main" id="{B8907E1F-54A2-488B-AD4D-047FFFEC69BC}"/>
                    </a:ext>
                  </a:extLst>
                </p14:cNvPr>
                <p14:cNvContentPartPr/>
                <p14:nvPr/>
              </p14:nvContentPartPr>
              <p14:xfrm>
                <a:off x="9719288" y="2860192"/>
                <a:ext cx="463680" cy="136800"/>
              </p14:xfrm>
            </p:contentPart>
          </mc:Choice>
          <mc:Fallback xmlns="">
            <p:pic>
              <p:nvPicPr>
                <p:cNvPr id="248843" name="Ink 248842">
                  <a:extLst>
                    <a:ext uri="{FF2B5EF4-FFF2-40B4-BE49-F238E27FC236}">
                      <a16:creationId xmlns:a16="http://schemas.microsoft.com/office/drawing/2014/main" id="{B8907E1F-54A2-488B-AD4D-047FFFEC69BC}"/>
                    </a:ext>
                  </a:extLst>
                </p:cNvPr>
                <p:cNvPicPr/>
                <p:nvPr/>
              </p:nvPicPr>
              <p:blipFill>
                <a:blip r:embed="rId105"/>
                <a:stretch>
                  <a:fillRect/>
                </a:stretch>
              </p:blipFill>
              <p:spPr>
                <a:xfrm>
                  <a:off x="9710288" y="2851192"/>
                  <a:ext cx="4813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248844" name="Ink 248843">
                  <a:extLst>
                    <a:ext uri="{FF2B5EF4-FFF2-40B4-BE49-F238E27FC236}">
                      <a16:creationId xmlns:a16="http://schemas.microsoft.com/office/drawing/2014/main" id="{D5B4C437-527C-482C-B1E2-636467D5B89C}"/>
                    </a:ext>
                  </a:extLst>
                </p14:cNvPr>
                <p14:cNvContentPartPr/>
                <p14:nvPr/>
              </p14:nvContentPartPr>
              <p14:xfrm>
                <a:off x="10129328" y="2770192"/>
                <a:ext cx="23400" cy="65160"/>
              </p14:xfrm>
            </p:contentPart>
          </mc:Choice>
          <mc:Fallback xmlns="">
            <p:pic>
              <p:nvPicPr>
                <p:cNvPr id="248844" name="Ink 248843">
                  <a:extLst>
                    <a:ext uri="{FF2B5EF4-FFF2-40B4-BE49-F238E27FC236}">
                      <a16:creationId xmlns:a16="http://schemas.microsoft.com/office/drawing/2014/main" id="{D5B4C437-527C-482C-B1E2-636467D5B89C}"/>
                    </a:ext>
                  </a:extLst>
                </p:cNvPr>
                <p:cNvPicPr/>
                <p:nvPr/>
              </p:nvPicPr>
              <p:blipFill>
                <a:blip r:embed="rId107"/>
                <a:stretch>
                  <a:fillRect/>
                </a:stretch>
              </p:blipFill>
              <p:spPr>
                <a:xfrm>
                  <a:off x="10120328" y="2761192"/>
                  <a:ext cx="4104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48845" name="Ink 248844">
                  <a:extLst>
                    <a:ext uri="{FF2B5EF4-FFF2-40B4-BE49-F238E27FC236}">
                      <a16:creationId xmlns:a16="http://schemas.microsoft.com/office/drawing/2014/main" id="{64851D68-C322-474D-92D1-BA373305F2AD}"/>
                    </a:ext>
                  </a:extLst>
                </p14:cNvPr>
                <p14:cNvContentPartPr/>
                <p14:nvPr/>
              </p14:nvContentPartPr>
              <p14:xfrm>
                <a:off x="9975968" y="3011392"/>
                <a:ext cx="169920" cy="144720"/>
              </p14:xfrm>
            </p:contentPart>
          </mc:Choice>
          <mc:Fallback xmlns="">
            <p:pic>
              <p:nvPicPr>
                <p:cNvPr id="248845" name="Ink 248844">
                  <a:extLst>
                    <a:ext uri="{FF2B5EF4-FFF2-40B4-BE49-F238E27FC236}">
                      <a16:creationId xmlns:a16="http://schemas.microsoft.com/office/drawing/2014/main" id="{64851D68-C322-474D-92D1-BA373305F2AD}"/>
                    </a:ext>
                  </a:extLst>
                </p:cNvPr>
                <p:cNvPicPr/>
                <p:nvPr/>
              </p:nvPicPr>
              <p:blipFill>
                <a:blip r:embed="rId109"/>
                <a:stretch>
                  <a:fillRect/>
                </a:stretch>
              </p:blipFill>
              <p:spPr>
                <a:xfrm>
                  <a:off x="9966968" y="3002752"/>
                  <a:ext cx="1875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48846" name="Ink 248845">
                  <a:extLst>
                    <a:ext uri="{FF2B5EF4-FFF2-40B4-BE49-F238E27FC236}">
                      <a16:creationId xmlns:a16="http://schemas.microsoft.com/office/drawing/2014/main" id="{817CB2E4-B902-4737-8BB0-4A6E7EBE89C8}"/>
                    </a:ext>
                  </a:extLst>
                </p14:cNvPr>
                <p14:cNvContentPartPr/>
                <p14:nvPr/>
              </p14:nvContentPartPr>
              <p14:xfrm>
                <a:off x="9820448" y="2464552"/>
                <a:ext cx="660240" cy="387000"/>
              </p14:xfrm>
            </p:contentPart>
          </mc:Choice>
          <mc:Fallback xmlns="">
            <p:pic>
              <p:nvPicPr>
                <p:cNvPr id="248846" name="Ink 248845">
                  <a:extLst>
                    <a:ext uri="{FF2B5EF4-FFF2-40B4-BE49-F238E27FC236}">
                      <a16:creationId xmlns:a16="http://schemas.microsoft.com/office/drawing/2014/main" id="{817CB2E4-B902-4737-8BB0-4A6E7EBE89C8}"/>
                    </a:ext>
                  </a:extLst>
                </p:cNvPr>
                <p:cNvPicPr/>
                <p:nvPr/>
              </p:nvPicPr>
              <p:blipFill>
                <a:blip r:embed="rId111"/>
                <a:stretch>
                  <a:fillRect/>
                </a:stretch>
              </p:blipFill>
              <p:spPr>
                <a:xfrm>
                  <a:off x="9811448" y="2455912"/>
                  <a:ext cx="677880" cy="404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2">
            <p14:nvContentPartPr>
              <p14:cNvPr id="248880" name="Ink 248879">
                <a:extLst>
                  <a:ext uri="{FF2B5EF4-FFF2-40B4-BE49-F238E27FC236}">
                    <a16:creationId xmlns:a16="http://schemas.microsoft.com/office/drawing/2014/main" id="{895E82E3-6A64-4CE4-916A-1A79D90F9FB6}"/>
                  </a:ext>
                </a:extLst>
              </p14:cNvPr>
              <p14:cNvContentPartPr/>
              <p14:nvPr/>
            </p14:nvContentPartPr>
            <p14:xfrm>
              <a:off x="7461008" y="2548919"/>
              <a:ext cx="79920" cy="438480"/>
            </p14:xfrm>
          </p:contentPart>
        </mc:Choice>
        <mc:Fallback xmlns="">
          <p:pic>
            <p:nvPicPr>
              <p:cNvPr id="248880" name="Ink 248879">
                <a:extLst>
                  <a:ext uri="{FF2B5EF4-FFF2-40B4-BE49-F238E27FC236}">
                    <a16:creationId xmlns:a16="http://schemas.microsoft.com/office/drawing/2014/main" id="{895E82E3-6A64-4CE4-916A-1A79D90F9FB6}"/>
                  </a:ext>
                </a:extLst>
              </p:cNvPr>
              <p:cNvPicPr/>
              <p:nvPr/>
            </p:nvPicPr>
            <p:blipFill>
              <a:blip r:embed="rId113"/>
              <a:stretch>
                <a:fillRect/>
              </a:stretch>
            </p:blipFill>
            <p:spPr>
              <a:xfrm>
                <a:off x="7452008" y="2540279"/>
                <a:ext cx="97560" cy="4561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48881" name="Ink 248880">
                <a:extLst>
                  <a:ext uri="{FF2B5EF4-FFF2-40B4-BE49-F238E27FC236}">
                    <a16:creationId xmlns:a16="http://schemas.microsoft.com/office/drawing/2014/main" id="{E3135D9C-A961-4004-A83E-6A35D6650D78}"/>
                  </a:ext>
                </a:extLst>
              </p14:cNvPr>
              <p14:cNvContentPartPr/>
              <p14:nvPr/>
            </p14:nvContentPartPr>
            <p14:xfrm>
              <a:off x="8748368" y="2691479"/>
              <a:ext cx="19440" cy="78120"/>
            </p14:xfrm>
          </p:contentPart>
        </mc:Choice>
        <mc:Fallback xmlns="">
          <p:pic>
            <p:nvPicPr>
              <p:cNvPr id="248881" name="Ink 248880">
                <a:extLst>
                  <a:ext uri="{FF2B5EF4-FFF2-40B4-BE49-F238E27FC236}">
                    <a16:creationId xmlns:a16="http://schemas.microsoft.com/office/drawing/2014/main" id="{E3135D9C-A961-4004-A83E-6A35D6650D78}"/>
                  </a:ext>
                </a:extLst>
              </p:cNvPr>
              <p:cNvPicPr/>
              <p:nvPr/>
            </p:nvPicPr>
            <p:blipFill>
              <a:blip r:embed="rId115"/>
              <a:stretch>
                <a:fillRect/>
              </a:stretch>
            </p:blipFill>
            <p:spPr>
              <a:xfrm>
                <a:off x="8739368" y="2682479"/>
                <a:ext cx="37080" cy="95760"/>
              </a:xfrm>
              <a:prstGeom prst="rect">
                <a:avLst/>
              </a:prstGeom>
            </p:spPr>
          </p:pic>
        </mc:Fallback>
      </mc:AlternateContent>
      <p:grpSp>
        <p:nvGrpSpPr>
          <p:cNvPr id="248885" name="Group 248884">
            <a:extLst>
              <a:ext uri="{FF2B5EF4-FFF2-40B4-BE49-F238E27FC236}">
                <a16:creationId xmlns:a16="http://schemas.microsoft.com/office/drawing/2014/main" id="{77EA50B3-5B6F-4620-993B-A3786F25EEC5}"/>
              </a:ext>
            </a:extLst>
          </p:cNvPr>
          <p:cNvGrpSpPr/>
          <p:nvPr/>
        </p:nvGrpSpPr>
        <p:grpSpPr>
          <a:xfrm>
            <a:off x="11088368" y="3097559"/>
            <a:ext cx="109080" cy="210960"/>
            <a:chOff x="11088368" y="3288952"/>
            <a:chExt cx="109080" cy="210960"/>
          </a:xfrm>
        </p:grpSpPr>
        <mc:AlternateContent xmlns:mc="http://schemas.openxmlformats.org/markup-compatibility/2006" xmlns:p14="http://schemas.microsoft.com/office/powerpoint/2010/main">
          <mc:Choice Requires="p14">
            <p:contentPart p14:bwMode="auto" r:id="rId116">
              <p14:nvContentPartPr>
                <p14:cNvPr id="248883" name="Ink 248882">
                  <a:extLst>
                    <a:ext uri="{FF2B5EF4-FFF2-40B4-BE49-F238E27FC236}">
                      <a16:creationId xmlns:a16="http://schemas.microsoft.com/office/drawing/2014/main" id="{E1EB6FD4-C662-4F34-AB41-FE27AF31885D}"/>
                    </a:ext>
                  </a:extLst>
                </p14:cNvPr>
                <p14:cNvContentPartPr/>
                <p14:nvPr/>
              </p14:nvContentPartPr>
              <p14:xfrm>
                <a:off x="11100608" y="3288952"/>
                <a:ext cx="59040" cy="148680"/>
              </p14:xfrm>
            </p:contentPart>
          </mc:Choice>
          <mc:Fallback xmlns="">
            <p:pic>
              <p:nvPicPr>
                <p:cNvPr id="248883" name="Ink 248882">
                  <a:extLst>
                    <a:ext uri="{FF2B5EF4-FFF2-40B4-BE49-F238E27FC236}">
                      <a16:creationId xmlns:a16="http://schemas.microsoft.com/office/drawing/2014/main" id="{E1EB6FD4-C662-4F34-AB41-FE27AF31885D}"/>
                    </a:ext>
                  </a:extLst>
                </p:cNvPr>
                <p:cNvPicPr/>
                <p:nvPr/>
              </p:nvPicPr>
              <p:blipFill>
                <a:blip r:embed="rId117"/>
                <a:stretch>
                  <a:fillRect/>
                </a:stretch>
              </p:blipFill>
              <p:spPr>
                <a:xfrm>
                  <a:off x="11091608" y="3280312"/>
                  <a:ext cx="766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48884" name="Ink 248883">
                  <a:extLst>
                    <a:ext uri="{FF2B5EF4-FFF2-40B4-BE49-F238E27FC236}">
                      <a16:creationId xmlns:a16="http://schemas.microsoft.com/office/drawing/2014/main" id="{5F672F2C-B151-4A19-9459-5E4983BFE527}"/>
                    </a:ext>
                  </a:extLst>
                </p14:cNvPr>
                <p14:cNvContentPartPr/>
                <p14:nvPr/>
              </p14:nvContentPartPr>
              <p14:xfrm>
                <a:off x="11088368" y="3472552"/>
                <a:ext cx="109080" cy="27360"/>
              </p14:xfrm>
            </p:contentPart>
          </mc:Choice>
          <mc:Fallback xmlns="">
            <p:pic>
              <p:nvPicPr>
                <p:cNvPr id="248884" name="Ink 248883">
                  <a:extLst>
                    <a:ext uri="{FF2B5EF4-FFF2-40B4-BE49-F238E27FC236}">
                      <a16:creationId xmlns:a16="http://schemas.microsoft.com/office/drawing/2014/main" id="{5F672F2C-B151-4A19-9459-5E4983BFE527}"/>
                    </a:ext>
                  </a:extLst>
                </p:cNvPr>
                <p:cNvPicPr/>
                <p:nvPr/>
              </p:nvPicPr>
              <p:blipFill>
                <a:blip r:embed="rId119"/>
                <a:stretch>
                  <a:fillRect/>
                </a:stretch>
              </p:blipFill>
              <p:spPr>
                <a:xfrm>
                  <a:off x="11079728" y="3463552"/>
                  <a:ext cx="12672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0">
            <p14:nvContentPartPr>
              <p14:cNvPr id="248886" name="Ink 248885">
                <a:extLst>
                  <a:ext uri="{FF2B5EF4-FFF2-40B4-BE49-F238E27FC236}">
                    <a16:creationId xmlns:a16="http://schemas.microsoft.com/office/drawing/2014/main" id="{DAD8B442-A62D-4366-AE18-03A21C480D40}"/>
                  </a:ext>
                </a:extLst>
              </p14:cNvPr>
              <p14:cNvContentPartPr/>
              <p14:nvPr/>
            </p14:nvContentPartPr>
            <p14:xfrm>
              <a:off x="10404008" y="3214199"/>
              <a:ext cx="179640" cy="135000"/>
            </p14:xfrm>
          </p:contentPart>
        </mc:Choice>
        <mc:Fallback xmlns="">
          <p:pic>
            <p:nvPicPr>
              <p:cNvPr id="248886" name="Ink 248885">
                <a:extLst>
                  <a:ext uri="{FF2B5EF4-FFF2-40B4-BE49-F238E27FC236}">
                    <a16:creationId xmlns:a16="http://schemas.microsoft.com/office/drawing/2014/main" id="{DAD8B442-A62D-4366-AE18-03A21C480D40}"/>
                  </a:ext>
                </a:extLst>
              </p:cNvPr>
              <p:cNvPicPr/>
              <p:nvPr/>
            </p:nvPicPr>
            <p:blipFill>
              <a:blip r:embed="rId121"/>
              <a:stretch>
                <a:fillRect/>
              </a:stretch>
            </p:blipFill>
            <p:spPr>
              <a:xfrm>
                <a:off x="10395008" y="3205199"/>
                <a:ext cx="197280" cy="152640"/>
              </a:xfrm>
              <a:prstGeom prst="rect">
                <a:avLst/>
              </a:prstGeom>
            </p:spPr>
          </p:pic>
        </mc:Fallback>
      </mc:AlternateContent>
      <p:grpSp>
        <p:nvGrpSpPr>
          <p:cNvPr id="248894" name="Group 248893">
            <a:extLst>
              <a:ext uri="{FF2B5EF4-FFF2-40B4-BE49-F238E27FC236}">
                <a16:creationId xmlns:a16="http://schemas.microsoft.com/office/drawing/2014/main" id="{2C81904B-B042-4448-8895-CE5BF2A15EBA}"/>
              </a:ext>
            </a:extLst>
          </p:cNvPr>
          <p:cNvGrpSpPr/>
          <p:nvPr/>
        </p:nvGrpSpPr>
        <p:grpSpPr>
          <a:xfrm>
            <a:off x="10372328" y="2916119"/>
            <a:ext cx="507240" cy="198360"/>
            <a:chOff x="10372328" y="3107512"/>
            <a:chExt cx="507240" cy="198360"/>
          </a:xfrm>
        </p:grpSpPr>
        <mc:AlternateContent xmlns:mc="http://schemas.openxmlformats.org/markup-compatibility/2006" xmlns:p14="http://schemas.microsoft.com/office/powerpoint/2010/main">
          <mc:Choice Requires="p14">
            <p:contentPart p14:bwMode="auto" r:id="rId122">
              <p14:nvContentPartPr>
                <p14:cNvPr id="248887" name="Ink 248886">
                  <a:extLst>
                    <a:ext uri="{FF2B5EF4-FFF2-40B4-BE49-F238E27FC236}">
                      <a16:creationId xmlns:a16="http://schemas.microsoft.com/office/drawing/2014/main" id="{0EE0D450-8C97-40D2-9183-5BBDCFF3388C}"/>
                    </a:ext>
                  </a:extLst>
                </p14:cNvPr>
                <p14:cNvContentPartPr/>
                <p14:nvPr/>
              </p14:nvContentPartPr>
              <p14:xfrm>
                <a:off x="10372328" y="3246112"/>
                <a:ext cx="66960" cy="8280"/>
              </p14:xfrm>
            </p:contentPart>
          </mc:Choice>
          <mc:Fallback xmlns="">
            <p:pic>
              <p:nvPicPr>
                <p:cNvPr id="248887" name="Ink 248886">
                  <a:extLst>
                    <a:ext uri="{FF2B5EF4-FFF2-40B4-BE49-F238E27FC236}">
                      <a16:creationId xmlns:a16="http://schemas.microsoft.com/office/drawing/2014/main" id="{0EE0D450-8C97-40D2-9183-5BBDCFF3388C}"/>
                    </a:ext>
                  </a:extLst>
                </p:cNvPr>
                <p:cNvPicPr/>
                <p:nvPr/>
              </p:nvPicPr>
              <p:blipFill>
                <a:blip r:embed="rId123"/>
                <a:stretch>
                  <a:fillRect/>
                </a:stretch>
              </p:blipFill>
              <p:spPr>
                <a:xfrm>
                  <a:off x="10363688" y="3237112"/>
                  <a:ext cx="846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248888" name="Ink 248887">
                  <a:extLst>
                    <a:ext uri="{FF2B5EF4-FFF2-40B4-BE49-F238E27FC236}">
                      <a16:creationId xmlns:a16="http://schemas.microsoft.com/office/drawing/2014/main" id="{61F9C903-C17B-4587-8C1A-A84B56BDDDD9}"/>
                    </a:ext>
                  </a:extLst>
                </p14:cNvPr>
                <p14:cNvContentPartPr/>
                <p14:nvPr/>
              </p14:nvContentPartPr>
              <p14:xfrm>
                <a:off x="10475288" y="3202552"/>
                <a:ext cx="31680" cy="82440"/>
              </p14:xfrm>
            </p:contentPart>
          </mc:Choice>
          <mc:Fallback xmlns="">
            <p:pic>
              <p:nvPicPr>
                <p:cNvPr id="248888" name="Ink 248887">
                  <a:extLst>
                    <a:ext uri="{FF2B5EF4-FFF2-40B4-BE49-F238E27FC236}">
                      <a16:creationId xmlns:a16="http://schemas.microsoft.com/office/drawing/2014/main" id="{61F9C903-C17B-4587-8C1A-A84B56BDDDD9}"/>
                    </a:ext>
                  </a:extLst>
                </p:cNvPr>
                <p:cNvPicPr/>
                <p:nvPr/>
              </p:nvPicPr>
              <p:blipFill>
                <a:blip r:embed="rId125"/>
                <a:stretch>
                  <a:fillRect/>
                </a:stretch>
              </p:blipFill>
              <p:spPr>
                <a:xfrm>
                  <a:off x="10466288" y="3193552"/>
                  <a:ext cx="493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248889" name="Ink 248888">
                  <a:extLst>
                    <a:ext uri="{FF2B5EF4-FFF2-40B4-BE49-F238E27FC236}">
                      <a16:creationId xmlns:a16="http://schemas.microsoft.com/office/drawing/2014/main" id="{157A479F-BA69-4914-A41E-05930EC69D97}"/>
                    </a:ext>
                  </a:extLst>
                </p14:cNvPr>
                <p14:cNvContentPartPr/>
                <p14:nvPr/>
              </p14:nvContentPartPr>
              <p14:xfrm>
                <a:off x="10519928" y="3107512"/>
                <a:ext cx="4680" cy="8280"/>
              </p14:xfrm>
            </p:contentPart>
          </mc:Choice>
          <mc:Fallback xmlns="">
            <p:pic>
              <p:nvPicPr>
                <p:cNvPr id="248889" name="Ink 248888">
                  <a:extLst>
                    <a:ext uri="{FF2B5EF4-FFF2-40B4-BE49-F238E27FC236}">
                      <a16:creationId xmlns:a16="http://schemas.microsoft.com/office/drawing/2014/main" id="{157A479F-BA69-4914-A41E-05930EC69D97}"/>
                    </a:ext>
                  </a:extLst>
                </p:cNvPr>
                <p:cNvPicPr/>
                <p:nvPr/>
              </p:nvPicPr>
              <p:blipFill>
                <a:blip r:embed="rId127"/>
                <a:stretch>
                  <a:fillRect/>
                </a:stretch>
              </p:blipFill>
              <p:spPr>
                <a:xfrm>
                  <a:off x="10511288" y="3098872"/>
                  <a:ext cx="223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48890" name="Ink 248889">
                  <a:extLst>
                    <a:ext uri="{FF2B5EF4-FFF2-40B4-BE49-F238E27FC236}">
                      <a16:creationId xmlns:a16="http://schemas.microsoft.com/office/drawing/2014/main" id="{B15B5984-ECCA-4EA7-9F47-79BE06DCCD5F}"/>
                    </a:ext>
                  </a:extLst>
                </p14:cNvPr>
                <p14:cNvContentPartPr/>
                <p14:nvPr/>
              </p14:nvContentPartPr>
              <p14:xfrm>
                <a:off x="10554488" y="3152152"/>
                <a:ext cx="122760" cy="99000"/>
              </p14:xfrm>
            </p:contentPart>
          </mc:Choice>
          <mc:Fallback xmlns="">
            <p:pic>
              <p:nvPicPr>
                <p:cNvPr id="248890" name="Ink 248889">
                  <a:extLst>
                    <a:ext uri="{FF2B5EF4-FFF2-40B4-BE49-F238E27FC236}">
                      <a16:creationId xmlns:a16="http://schemas.microsoft.com/office/drawing/2014/main" id="{B15B5984-ECCA-4EA7-9F47-79BE06DCCD5F}"/>
                    </a:ext>
                  </a:extLst>
                </p:cNvPr>
                <p:cNvPicPr/>
                <p:nvPr/>
              </p:nvPicPr>
              <p:blipFill>
                <a:blip r:embed="rId129"/>
                <a:stretch>
                  <a:fillRect/>
                </a:stretch>
              </p:blipFill>
              <p:spPr>
                <a:xfrm>
                  <a:off x="10545488" y="3143512"/>
                  <a:ext cx="1404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48891" name="Ink 248890">
                  <a:extLst>
                    <a:ext uri="{FF2B5EF4-FFF2-40B4-BE49-F238E27FC236}">
                      <a16:creationId xmlns:a16="http://schemas.microsoft.com/office/drawing/2014/main" id="{CB1D3210-54A1-460B-827A-45F002FE860E}"/>
                    </a:ext>
                  </a:extLst>
                </p14:cNvPr>
                <p14:cNvContentPartPr/>
                <p14:nvPr/>
              </p14:nvContentPartPr>
              <p14:xfrm>
                <a:off x="10690208" y="3248272"/>
                <a:ext cx="26280" cy="38160"/>
              </p14:xfrm>
            </p:contentPart>
          </mc:Choice>
          <mc:Fallback xmlns="">
            <p:pic>
              <p:nvPicPr>
                <p:cNvPr id="248891" name="Ink 248890">
                  <a:extLst>
                    <a:ext uri="{FF2B5EF4-FFF2-40B4-BE49-F238E27FC236}">
                      <a16:creationId xmlns:a16="http://schemas.microsoft.com/office/drawing/2014/main" id="{CB1D3210-54A1-460B-827A-45F002FE860E}"/>
                    </a:ext>
                  </a:extLst>
                </p:cNvPr>
                <p:cNvPicPr/>
                <p:nvPr/>
              </p:nvPicPr>
              <p:blipFill>
                <a:blip r:embed="rId131"/>
                <a:stretch>
                  <a:fillRect/>
                </a:stretch>
              </p:blipFill>
              <p:spPr>
                <a:xfrm>
                  <a:off x="10681568" y="3239632"/>
                  <a:ext cx="439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48892" name="Ink 248891">
                  <a:extLst>
                    <a:ext uri="{FF2B5EF4-FFF2-40B4-BE49-F238E27FC236}">
                      <a16:creationId xmlns:a16="http://schemas.microsoft.com/office/drawing/2014/main" id="{B4D59D77-23BA-49F8-B827-35DB5A296E19}"/>
                    </a:ext>
                  </a:extLst>
                </p14:cNvPr>
                <p14:cNvContentPartPr/>
                <p14:nvPr/>
              </p14:nvContentPartPr>
              <p14:xfrm>
                <a:off x="10774088" y="3115792"/>
                <a:ext cx="78120" cy="190080"/>
              </p14:xfrm>
            </p:contentPart>
          </mc:Choice>
          <mc:Fallback xmlns="">
            <p:pic>
              <p:nvPicPr>
                <p:cNvPr id="248892" name="Ink 248891">
                  <a:extLst>
                    <a:ext uri="{FF2B5EF4-FFF2-40B4-BE49-F238E27FC236}">
                      <a16:creationId xmlns:a16="http://schemas.microsoft.com/office/drawing/2014/main" id="{B4D59D77-23BA-49F8-B827-35DB5A296E19}"/>
                    </a:ext>
                  </a:extLst>
                </p:cNvPr>
                <p:cNvPicPr/>
                <p:nvPr/>
              </p:nvPicPr>
              <p:blipFill>
                <a:blip r:embed="rId133"/>
                <a:stretch>
                  <a:fillRect/>
                </a:stretch>
              </p:blipFill>
              <p:spPr>
                <a:xfrm>
                  <a:off x="10765448" y="3107152"/>
                  <a:ext cx="9576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48893" name="Ink 248892">
                  <a:extLst>
                    <a:ext uri="{FF2B5EF4-FFF2-40B4-BE49-F238E27FC236}">
                      <a16:creationId xmlns:a16="http://schemas.microsoft.com/office/drawing/2014/main" id="{BFAD3556-F423-4A85-A30C-2B39CA47B6CE}"/>
                    </a:ext>
                  </a:extLst>
                </p14:cNvPr>
                <p14:cNvContentPartPr/>
                <p14:nvPr/>
              </p14:nvContentPartPr>
              <p14:xfrm>
                <a:off x="10789208" y="3151072"/>
                <a:ext cx="90360" cy="13680"/>
              </p14:xfrm>
            </p:contentPart>
          </mc:Choice>
          <mc:Fallback xmlns="">
            <p:pic>
              <p:nvPicPr>
                <p:cNvPr id="248893" name="Ink 248892">
                  <a:extLst>
                    <a:ext uri="{FF2B5EF4-FFF2-40B4-BE49-F238E27FC236}">
                      <a16:creationId xmlns:a16="http://schemas.microsoft.com/office/drawing/2014/main" id="{BFAD3556-F423-4A85-A30C-2B39CA47B6CE}"/>
                    </a:ext>
                  </a:extLst>
                </p:cNvPr>
                <p:cNvPicPr/>
                <p:nvPr/>
              </p:nvPicPr>
              <p:blipFill>
                <a:blip r:embed="rId135"/>
                <a:stretch>
                  <a:fillRect/>
                </a:stretch>
              </p:blipFill>
              <p:spPr>
                <a:xfrm>
                  <a:off x="10780568" y="3142072"/>
                  <a:ext cx="108000" cy="31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6">
            <p14:nvContentPartPr>
              <p14:cNvPr id="248848" name="Ink 248847">
                <a:extLst>
                  <a:ext uri="{FF2B5EF4-FFF2-40B4-BE49-F238E27FC236}">
                    <a16:creationId xmlns:a16="http://schemas.microsoft.com/office/drawing/2014/main" id="{F27D0140-A220-401E-B70A-6173D0F3EC19}"/>
                  </a:ext>
                </a:extLst>
              </p14:cNvPr>
              <p14:cNvContentPartPr/>
              <p14:nvPr/>
            </p14:nvContentPartPr>
            <p14:xfrm>
              <a:off x="8848448" y="2653319"/>
              <a:ext cx="69480" cy="150120"/>
            </p14:xfrm>
          </p:contentPart>
        </mc:Choice>
        <mc:Fallback xmlns="">
          <p:pic>
            <p:nvPicPr>
              <p:cNvPr id="248848" name="Ink 248847">
                <a:extLst>
                  <a:ext uri="{FF2B5EF4-FFF2-40B4-BE49-F238E27FC236}">
                    <a16:creationId xmlns:a16="http://schemas.microsoft.com/office/drawing/2014/main" id="{F27D0140-A220-401E-B70A-6173D0F3EC19}"/>
                  </a:ext>
                </a:extLst>
              </p:cNvPr>
              <p:cNvPicPr/>
              <p:nvPr/>
            </p:nvPicPr>
            <p:blipFill>
              <a:blip r:embed="rId137"/>
              <a:stretch>
                <a:fillRect/>
              </a:stretch>
            </p:blipFill>
            <p:spPr>
              <a:xfrm>
                <a:off x="8839448" y="2644319"/>
                <a:ext cx="871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248849" name="Ink 248848">
                <a:extLst>
                  <a:ext uri="{FF2B5EF4-FFF2-40B4-BE49-F238E27FC236}">
                    <a16:creationId xmlns:a16="http://schemas.microsoft.com/office/drawing/2014/main" id="{8C886325-ABEC-4A7C-91CD-00B3D285AC8A}"/>
                  </a:ext>
                </a:extLst>
              </p14:cNvPr>
              <p14:cNvContentPartPr/>
              <p14:nvPr/>
            </p14:nvContentPartPr>
            <p14:xfrm>
              <a:off x="8957888" y="2712719"/>
              <a:ext cx="22680" cy="90720"/>
            </p14:xfrm>
          </p:contentPart>
        </mc:Choice>
        <mc:Fallback xmlns="">
          <p:pic>
            <p:nvPicPr>
              <p:cNvPr id="248849" name="Ink 248848">
                <a:extLst>
                  <a:ext uri="{FF2B5EF4-FFF2-40B4-BE49-F238E27FC236}">
                    <a16:creationId xmlns:a16="http://schemas.microsoft.com/office/drawing/2014/main" id="{8C886325-ABEC-4A7C-91CD-00B3D285AC8A}"/>
                  </a:ext>
                </a:extLst>
              </p:cNvPr>
              <p:cNvPicPr/>
              <p:nvPr/>
            </p:nvPicPr>
            <p:blipFill>
              <a:blip r:embed="rId139"/>
              <a:stretch>
                <a:fillRect/>
              </a:stretch>
            </p:blipFill>
            <p:spPr>
              <a:xfrm>
                <a:off x="8949248" y="2703719"/>
                <a:ext cx="403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48850" name="Ink 248849">
                <a:extLst>
                  <a:ext uri="{FF2B5EF4-FFF2-40B4-BE49-F238E27FC236}">
                    <a16:creationId xmlns:a16="http://schemas.microsoft.com/office/drawing/2014/main" id="{E67E5F83-6FD8-4F73-AB51-CF29C399E1B0}"/>
                  </a:ext>
                </a:extLst>
              </p14:cNvPr>
              <p14:cNvContentPartPr/>
              <p14:nvPr/>
            </p14:nvContentPartPr>
            <p14:xfrm>
              <a:off x="8969768" y="2645039"/>
              <a:ext cx="24120" cy="14040"/>
            </p14:xfrm>
          </p:contentPart>
        </mc:Choice>
        <mc:Fallback xmlns="">
          <p:pic>
            <p:nvPicPr>
              <p:cNvPr id="248850" name="Ink 248849">
                <a:extLst>
                  <a:ext uri="{FF2B5EF4-FFF2-40B4-BE49-F238E27FC236}">
                    <a16:creationId xmlns:a16="http://schemas.microsoft.com/office/drawing/2014/main" id="{E67E5F83-6FD8-4F73-AB51-CF29C399E1B0}"/>
                  </a:ext>
                </a:extLst>
              </p:cNvPr>
              <p:cNvPicPr/>
              <p:nvPr/>
            </p:nvPicPr>
            <p:blipFill>
              <a:blip r:embed="rId141"/>
              <a:stretch>
                <a:fillRect/>
              </a:stretch>
            </p:blipFill>
            <p:spPr>
              <a:xfrm>
                <a:off x="8961128" y="2636039"/>
                <a:ext cx="4176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48851" name="Ink 248850">
                <a:extLst>
                  <a:ext uri="{FF2B5EF4-FFF2-40B4-BE49-F238E27FC236}">
                    <a16:creationId xmlns:a16="http://schemas.microsoft.com/office/drawing/2014/main" id="{46181F03-BF8E-4BCB-81A6-764F57D1EEDF}"/>
                  </a:ext>
                </a:extLst>
              </p14:cNvPr>
              <p14:cNvContentPartPr/>
              <p14:nvPr/>
            </p14:nvContentPartPr>
            <p14:xfrm>
              <a:off x="9030248" y="2695799"/>
              <a:ext cx="138600" cy="141480"/>
            </p14:xfrm>
          </p:contentPart>
        </mc:Choice>
        <mc:Fallback xmlns="">
          <p:pic>
            <p:nvPicPr>
              <p:cNvPr id="248851" name="Ink 248850">
                <a:extLst>
                  <a:ext uri="{FF2B5EF4-FFF2-40B4-BE49-F238E27FC236}">
                    <a16:creationId xmlns:a16="http://schemas.microsoft.com/office/drawing/2014/main" id="{46181F03-BF8E-4BCB-81A6-764F57D1EEDF}"/>
                  </a:ext>
                </a:extLst>
              </p:cNvPr>
              <p:cNvPicPr/>
              <p:nvPr/>
            </p:nvPicPr>
            <p:blipFill>
              <a:blip r:embed="rId143"/>
              <a:stretch>
                <a:fillRect/>
              </a:stretch>
            </p:blipFill>
            <p:spPr>
              <a:xfrm>
                <a:off x="9021248" y="2687159"/>
                <a:ext cx="1562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48852" name="Ink 248851">
                <a:extLst>
                  <a:ext uri="{FF2B5EF4-FFF2-40B4-BE49-F238E27FC236}">
                    <a16:creationId xmlns:a16="http://schemas.microsoft.com/office/drawing/2014/main" id="{7982A643-E03F-45B1-9F34-CD0C6CA5E861}"/>
                  </a:ext>
                </a:extLst>
              </p14:cNvPr>
              <p14:cNvContentPartPr/>
              <p14:nvPr/>
            </p14:nvContentPartPr>
            <p14:xfrm>
              <a:off x="9231848" y="2706599"/>
              <a:ext cx="162360" cy="110520"/>
            </p14:xfrm>
          </p:contentPart>
        </mc:Choice>
        <mc:Fallback xmlns="">
          <p:pic>
            <p:nvPicPr>
              <p:cNvPr id="248852" name="Ink 248851">
                <a:extLst>
                  <a:ext uri="{FF2B5EF4-FFF2-40B4-BE49-F238E27FC236}">
                    <a16:creationId xmlns:a16="http://schemas.microsoft.com/office/drawing/2014/main" id="{7982A643-E03F-45B1-9F34-CD0C6CA5E861}"/>
                  </a:ext>
                </a:extLst>
              </p:cNvPr>
              <p:cNvPicPr/>
              <p:nvPr/>
            </p:nvPicPr>
            <p:blipFill>
              <a:blip r:embed="rId145"/>
              <a:stretch>
                <a:fillRect/>
              </a:stretch>
            </p:blipFill>
            <p:spPr>
              <a:xfrm>
                <a:off x="9222848" y="2697599"/>
                <a:ext cx="1800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48853" name="Ink 248852">
                <a:extLst>
                  <a:ext uri="{FF2B5EF4-FFF2-40B4-BE49-F238E27FC236}">
                    <a16:creationId xmlns:a16="http://schemas.microsoft.com/office/drawing/2014/main" id="{62B883A1-7BDF-49FA-9365-BFDF988EBCCC}"/>
                  </a:ext>
                </a:extLst>
              </p14:cNvPr>
              <p14:cNvContentPartPr/>
              <p14:nvPr/>
            </p14:nvContentPartPr>
            <p14:xfrm>
              <a:off x="9509408" y="2624159"/>
              <a:ext cx="54000" cy="231480"/>
            </p14:xfrm>
          </p:contentPart>
        </mc:Choice>
        <mc:Fallback xmlns="">
          <p:pic>
            <p:nvPicPr>
              <p:cNvPr id="248853" name="Ink 248852">
                <a:extLst>
                  <a:ext uri="{FF2B5EF4-FFF2-40B4-BE49-F238E27FC236}">
                    <a16:creationId xmlns:a16="http://schemas.microsoft.com/office/drawing/2014/main" id="{62B883A1-7BDF-49FA-9365-BFDF988EBCCC}"/>
                  </a:ext>
                </a:extLst>
              </p:cNvPr>
              <p:cNvPicPr/>
              <p:nvPr/>
            </p:nvPicPr>
            <p:blipFill>
              <a:blip r:embed="rId147"/>
              <a:stretch>
                <a:fillRect/>
              </a:stretch>
            </p:blipFill>
            <p:spPr>
              <a:xfrm>
                <a:off x="9500408" y="2615519"/>
                <a:ext cx="7164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48854" name="Ink 248853">
                <a:extLst>
                  <a:ext uri="{FF2B5EF4-FFF2-40B4-BE49-F238E27FC236}">
                    <a16:creationId xmlns:a16="http://schemas.microsoft.com/office/drawing/2014/main" id="{243A3934-78F0-4266-B010-E5D0404B4685}"/>
                  </a:ext>
                </a:extLst>
              </p14:cNvPr>
              <p14:cNvContentPartPr/>
              <p14:nvPr/>
            </p14:nvContentPartPr>
            <p14:xfrm>
              <a:off x="9484568" y="2671319"/>
              <a:ext cx="109080" cy="48600"/>
            </p14:xfrm>
          </p:contentPart>
        </mc:Choice>
        <mc:Fallback xmlns="">
          <p:pic>
            <p:nvPicPr>
              <p:cNvPr id="248854" name="Ink 248853">
                <a:extLst>
                  <a:ext uri="{FF2B5EF4-FFF2-40B4-BE49-F238E27FC236}">
                    <a16:creationId xmlns:a16="http://schemas.microsoft.com/office/drawing/2014/main" id="{243A3934-78F0-4266-B010-E5D0404B4685}"/>
                  </a:ext>
                </a:extLst>
              </p:cNvPr>
              <p:cNvPicPr/>
              <p:nvPr/>
            </p:nvPicPr>
            <p:blipFill>
              <a:blip r:embed="rId149"/>
              <a:stretch>
                <a:fillRect/>
              </a:stretch>
            </p:blipFill>
            <p:spPr>
              <a:xfrm>
                <a:off x="9475928" y="2662679"/>
                <a:ext cx="1267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248895" name="Ink 248894">
                <a:extLst>
                  <a:ext uri="{FF2B5EF4-FFF2-40B4-BE49-F238E27FC236}">
                    <a16:creationId xmlns:a16="http://schemas.microsoft.com/office/drawing/2014/main" id="{DE845E2F-2CDC-418F-AAE8-17C063BD9EE2}"/>
                  </a:ext>
                </a:extLst>
              </p14:cNvPr>
              <p14:cNvContentPartPr/>
              <p14:nvPr/>
            </p14:nvContentPartPr>
            <p14:xfrm>
              <a:off x="9411488" y="2826479"/>
              <a:ext cx="40680" cy="41400"/>
            </p14:xfrm>
          </p:contentPart>
        </mc:Choice>
        <mc:Fallback xmlns="">
          <p:pic>
            <p:nvPicPr>
              <p:cNvPr id="248895" name="Ink 248894">
                <a:extLst>
                  <a:ext uri="{FF2B5EF4-FFF2-40B4-BE49-F238E27FC236}">
                    <a16:creationId xmlns:a16="http://schemas.microsoft.com/office/drawing/2014/main" id="{DE845E2F-2CDC-418F-AAE8-17C063BD9EE2}"/>
                  </a:ext>
                </a:extLst>
              </p:cNvPr>
              <p:cNvPicPr/>
              <p:nvPr/>
            </p:nvPicPr>
            <p:blipFill>
              <a:blip r:embed="rId151"/>
              <a:stretch>
                <a:fillRect/>
              </a:stretch>
            </p:blipFill>
            <p:spPr>
              <a:xfrm>
                <a:off x="9402848" y="2817479"/>
                <a:ext cx="58320" cy="59040"/>
              </a:xfrm>
              <a:prstGeom prst="rect">
                <a:avLst/>
              </a:prstGeom>
            </p:spPr>
          </p:pic>
        </mc:Fallback>
      </mc:AlternateContent>
      <p:grpSp>
        <p:nvGrpSpPr>
          <p:cNvPr id="248898" name="Group 248897">
            <a:extLst>
              <a:ext uri="{FF2B5EF4-FFF2-40B4-BE49-F238E27FC236}">
                <a16:creationId xmlns:a16="http://schemas.microsoft.com/office/drawing/2014/main" id="{570E88A6-4E7F-4392-B58D-AB27F84EBFB9}"/>
              </a:ext>
            </a:extLst>
          </p:cNvPr>
          <p:cNvGrpSpPr/>
          <p:nvPr/>
        </p:nvGrpSpPr>
        <p:grpSpPr>
          <a:xfrm>
            <a:off x="7661528" y="2635319"/>
            <a:ext cx="1035360" cy="340200"/>
            <a:chOff x="7661528" y="2826712"/>
            <a:chExt cx="1035360" cy="340200"/>
          </a:xfrm>
        </p:grpSpPr>
        <mc:AlternateContent xmlns:mc="http://schemas.openxmlformats.org/markup-compatibility/2006" xmlns:p14="http://schemas.microsoft.com/office/powerpoint/2010/main">
          <mc:Choice Requires="p14">
            <p:contentPart p14:bwMode="auto" r:id="rId152">
              <p14:nvContentPartPr>
                <p14:cNvPr id="248856" name="Ink 248855">
                  <a:extLst>
                    <a:ext uri="{FF2B5EF4-FFF2-40B4-BE49-F238E27FC236}">
                      <a16:creationId xmlns:a16="http://schemas.microsoft.com/office/drawing/2014/main" id="{6A0C6777-27E1-4CB6-A9DB-B4BE0AAEC125}"/>
                    </a:ext>
                  </a:extLst>
                </p14:cNvPr>
                <p14:cNvContentPartPr/>
                <p14:nvPr/>
              </p14:nvContentPartPr>
              <p14:xfrm>
                <a:off x="8628488" y="2826712"/>
                <a:ext cx="68400" cy="340200"/>
              </p14:xfrm>
            </p:contentPart>
          </mc:Choice>
          <mc:Fallback xmlns="">
            <p:pic>
              <p:nvPicPr>
                <p:cNvPr id="248856" name="Ink 248855">
                  <a:extLst>
                    <a:ext uri="{FF2B5EF4-FFF2-40B4-BE49-F238E27FC236}">
                      <a16:creationId xmlns:a16="http://schemas.microsoft.com/office/drawing/2014/main" id="{6A0C6777-27E1-4CB6-A9DB-B4BE0AAEC125}"/>
                    </a:ext>
                  </a:extLst>
                </p:cNvPr>
                <p:cNvPicPr/>
                <p:nvPr/>
              </p:nvPicPr>
              <p:blipFill>
                <a:blip r:embed="rId153"/>
                <a:stretch>
                  <a:fillRect/>
                </a:stretch>
              </p:blipFill>
              <p:spPr>
                <a:xfrm>
                  <a:off x="8619488" y="2818072"/>
                  <a:ext cx="86040" cy="35784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48857" name="Ink 248856">
                  <a:extLst>
                    <a:ext uri="{FF2B5EF4-FFF2-40B4-BE49-F238E27FC236}">
                      <a16:creationId xmlns:a16="http://schemas.microsoft.com/office/drawing/2014/main" id="{3557088D-A36A-4EF4-8844-C1CA3FC5C6D4}"/>
                    </a:ext>
                  </a:extLst>
                </p14:cNvPr>
                <p14:cNvContentPartPr/>
                <p14:nvPr/>
              </p14:nvContentPartPr>
              <p14:xfrm>
                <a:off x="7661528" y="2897992"/>
                <a:ext cx="113760" cy="163080"/>
              </p14:xfrm>
            </p:contentPart>
          </mc:Choice>
          <mc:Fallback xmlns="">
            <p:pic>
              <p:nvPicPr>
                <p:cNvPr id="248857" name="Ink 248856">
                  <a:extLst>
                    <a:ext uri="{FF2B5EF4-FFF2-40B4-BE49-F238E27FC236}">
                      <a16:creationId xmlns:a16="http://schemas.microsoft.com/office/drawing/2014/main" id="{3557088D-A36A-4EF4-8844-C1CA3FC5C6D4}"/>
                    </a:ext>
                  </a:extLst>
                </p:cNvPr>
                <p:cNvPicPr/>
                <p:nvPr/>
              </p:nvPicPr>
              <p:blipFill>
                <a:blip r:embed="rId155"/>
                <a:stretch>
                  <a:fillRect/>
                </a:stretch>
              </p:blipFill>
              <p:spPr>
                <a:xfrm>
                  <a:off x="7652528" y="2888992"/>
                  <a:ext cx="1314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48858" name="Ink 248857">
                  <a:extLst>
                    <a:ext uri="{FF2B5EF4-FFF2-40B4-BE49-F238E27FC236}">
                      <a16:creationId xmlns:a16="http://schemas.microsoft.com/office/drawing/2014/main" id="{45A34ADA-50D2-4E05-8870-C906DA6CCFEE}"/>
                    </a:ext>
                  </a:extLst>
                </p14:cNvPr>
                <p14:cNvContentPartPr/>
                <p14:nvPr/>
              </p14:nvContentPartPr>
              <p14:xfrm>
                <a:off x="7799408" y="2954512"/>
                <a:ext cx="97920" cy="59040"/>
              </p14:xfrm>
            </p:contentPart>
          </mc:Choice>
          <mc:Fallback xmlns="">
            <p:pic>
              <p:nvPicPr>
                <p:cNvPr id="248858" name="Ink 248857">
                  <a:extLst>
                    <a:ext uri="{FF2B5EF4-FFF2-40B4-BE49-F238E27FC236}">
                      <a16:creationId xmlns:a16="http://schemas.microsoft.com/office/drawing/2014/main" id="{45A34ADA-50D2-4E05-8870-C906DA6CCFEE}"/>
                    </a:ext>
                  </a:extLst>
                </p:cNvPr>
                <p:cNvPicPr/>
                <p:nvPr/>
              </p:nvPicPr>
              <p:blipFill>
                <a:blip r:embed="rId157"/>
                <a:stretch>
                  <a:fillRect/>
                </a:stretch>
              </p:blipFill>
              <p:spPr>
                <a:xfrm>
                  <a:off x="7790408" y="2945512"/>
                  <a:ext cx="1155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48859" name="Ink 248858">
                  <a:extLst>
                    <a:ext uri="{FF2B5EF4-FFF2-40B4-BE49-F238E27FC236}">
                      <a16:creationId xmlns:a16="http://schemas.microsoft.com/office/drawing/2014/main" id="{CA1D65D1-B5AB-4639-8605-9FEEEB2760F6}"/>
                    </a:ext>
                  </a:extLst>
                </p14:cNvPr>
                <p14:cNvContentPartPr/>
                <p14:nvPr/>
              </p14:nvContentPartPr>
              <p14:xfrm>
                <a:off x="7974728" y="2903392"/>
                <a:ext cx="70560" cy="149760"/>
              </p14:xfrm>
            </p:contentPart>
          </mc:Choice>
          <mc:Fallback xmlns="">
            <p:pic>
              <p:nvPicPr>
                <p:cNvPr id="248859" name="Ink 248858">
                  <a:extLst>
                    <a:ext uri="{FF2B5EF4-FFF2-40B4-BE49-F238E27FC236}">
                      <a16:creationId xmlns:a16="http://schemas.microsoft.com/office/drawing/2014/main" id="{CA1D65D1-B5AB-4639-8605-9FEEEB2760F6}"/>
                    </a:ext>
                  </a:extLst>
                </p:cNvPr>
                <p:cNvPicPr/>
                <p:nvPr/>
              </p:nvPicPr>
              <p:blipFill>
                <a:blip r:embed="rId159"/>
                <a:stretch>
                  <a:fillRect/>
                </a:stretch>
              </p:blipFill>
              <p:spPr>
                <a:xfrm>
                  <a:off x="7965728" y="2894752"/>
                  <a:ext cx="882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48860" name="Ink 248859">
                  <a:extLst>
                    <a:ext uri="{FF2B5EF4-FFF2-40B4-BE49-F238E27FC236}">
                      <a16:creationId xmlns:a16="http://schemas.microsoft.com/office/drawing/2014/main" id="{06D91F15-7A2C-4B89-A414-C507D252DD7D}"/>
                    </a:ext>
                  </a:extLst>
                </p14:cNvPr>
                <p14:cNvContentPartPr/>
                <p14:nvPr/>
              </p14:nvContentPartPr>
              <p14:xfrm>
                <a:off x="8139248" y="2920672"/>
                <a:ext cx="162720" cy="108360"/>
              </p14:xfrm>
            </p:contentPart>
          </mc:Choice>
          <mc:Fallback xmlns="">
            <p:pic>
              <p:nvPicPr>
                <p:cNvPr id="248860" name="Ink 248859">
                  <a:extLst>
                    <a:ext uri="{FF2B5EF4-FFF2-40B4-BE49-F238E27FC236}">
                      <a16:creationId xmlns:a16="http://schemas.microsoft.com/office/drawing/2014/main" id="{06D91F15-7A2C-4B89-A414-C507D252DD7D}"/>
                    </a:ext>
                  </a:extLst>
                </p:cNvPr>
                <p:cNvPicPr/>
                <p:nvPr/>
              </p:nvPicPr>
              <p:blipFill>
                <a:blip r:embed="rId161"/>
                <a:stretch>
                  <a:fillRect/>
                </a:stretch>
              </p:blipFill>
              <p:spPr>
                <a:xfrm>
                  <a:off x="8130248" y="2911672"/>
                  <a:ext cx="1803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248861" name="Ink 248860">
                  <a:extLst>
                    <a:ext uri="{FF2B5EF4-FFF2-40B4-BE49-F238E27FC236}">
                      <a16:creationId xmlns:a16="http://schemas.microsoft.com/office/drawing/2014/main" id="{31E43537-74A4-47C3-9056-B481169271BA}"/>
                    </a:ext>
                  </a:extLst>
                </p14:cNvPr>
                <p14:cNvContentPartPr/>
                <p14:nvPr/>
              </p14:nvContentPartPr>
              <p14:xfrm>
                <a:off x="8387288" y="2837512"/>
                <a:ext cx="71640" cy="182160"/>
              </p14:xfrm>
            </p:contentPart>
          </mc:Choice>
          <mc:Fallback xmlns="">
            <p:pic>
              <p:nvPicPr>
                <p:cNvPr id="248861" name="Ink 248860">
                  <a:extLst>
                    <a:ext uri="{FF2B5EF4-FFF2-40B4-BE49-F238E27FC236}">
                      <a16:creationId xmlns:a16="http://schemas.microsoft.com/office/drawing/2014/main" id="{31E43537-74A4-47C3-9056-B481169271BA}"/>
                    </a:ext>
                  </a:extLst>
                </p:cNvPr>
                <p:cNvPicPr/>
                <p:nvPr/>
              </p:nvPicPr>
              <p:blipFill>
                <a:blip r:embed="rId163"/>
                <a:stretch>
                  <a:fillRect/>
                </a:stretch>
              </p:blipFill>
              <p:spPr>
                <a:xfrm>
                  <a:off x="8378288" y="2828512"/>
                  <a:ext cx="892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48862" name="Ink 248861">
                  <a:extLst>
                    <a:ext uri="{FF2B5EF4-FFF2-40B4-BE49-F238E27FC236}">
                      <a16:creationId xmlns:a16="http://schemas.microsoft.com/office/drawing/2014/main" id="{C63FE90F-C49F-4A7D-953D-2F4604280511}"/>
                    </a:ext>
                  </a:extLst>
                </p14:cNvPr>
                <p14:cNvContentPartPr/>
                <p14:nvPr/>
              </p14:nvContentPartPr>
              <p14:xfrm>
                <a:off x="8410688" y="2921032"/>
                <a:ext cx="106920" cy="19080"/>
              </p14:xfrm>
            </p:contentPart>
          </mc:Choice>
          <mc:Fallback xmlns="">
            <p:pic>
              <p:nvPicPr>
                <p:cNvPr id="248862" name="Ink 248861">
                  <a:extLst>
                    <a:ext uri="{FF2B5EF4-FFF2-40B4-BE49-F238E27FC236}">
                      <a16:creationId xmlns:a16="http://schemas.microsoft.com/office/drawing/2014/main" id="{C63FE90F-C49F-4A7D-953D-2F4604280511}"/>
                    </a:ext>
                  </a:extLst>
                </p:cNvPr>
                <p:cNvPicPr/>
                <p:nvPr/>
              </p:nvPicPr>
              <p:blipFill>
                <a:blip r:embed="rId165"/>
                <a:stretch>
                  <a:fillRect/>
                </a:stretch>
              </p:blipFill>
              <p:spPr>
                <a:xfrm>
                  <a:off x="8401688" y="2912392"/>
                  <a:ext cx="1245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48897" name="Ink 248896">
                  <a:extLst>
                    <a:ext uri="{FF2B5EF4-FFF2-40B4-BE49-F238E27FC236}">
                      <a16:creationId xmlns:a16="http://schemas.microsoft.com/office/drawing/2014/main" id="{6D4EA497-8B62-44EF-A55D-3DE623F5CDB4}"/>
                    </a:ext>
                  </a:extLst>
                </p14:cNvPr>
                <p14:cNvContentPartPr/>
                <p14:nvPr/>
              </p14:nvContentPartPr>
              <p14:xfrm>
                <a:off x="8325368" y="3038032"/>
                <a:ext cx="19800" cy="40680"/>
              </p14:xfrm>
            </p:contentPart>
          </mc:Choice>
          <mc:Fallback xmlns="">
            <p:pic>
              <p:nvPicPr>
                <p:cNvPr id="248897" name="Ink 248896">
                  <a:extLst>
                    <a:ext uri="{FF2B5EF4-FFF2-40B4-BE49-F238E27FC236}">
                      <a16:creationId xmlns:a16="http://schemas.microsoft.com/office/drawing/2014/main" id="{6D4EA497-8B62-44EF-A55D-3DE623F5CDB4}"/>
                    </a:ext>
                  </a:extLst>
                </p:cNvPr>
                <p:cNvPicPr/>
                <p:nvPr/>
              </p:nvPicPr>
              <p:blipFill>
                <a:blip r:embed="rId167"/>
                <a:stretch>
                  <a:fillRect/>
                </a:stretch>
              </p:blipFill>
              <p:spPr>
                <a:xfrm>
                  <a:off x="8316728" y="3029032"/>
                  <a:ext cx="37440" cy="58320"/>
                </a:xfrm>
                <a:prstGeom prst="rect">
                  <a:avLst/>
                </a:prstGeom>
              </p:spPr>
            </p:pic>
          </mc:Fallback>
        </mc:AlternateContent>
      </p:grpSp>
      <p:grpSp>
        <p:nvGrpSpPr>
          <p:cNvPr id="248903" name="Group 248902">
            <a:extLst>
              <a:ext uri="{FF2B5EF4-FFF2-40B4-BE49-F238E27FC236}">
                <a16:creationId xmlns:a16="http://schemas.microsoft.com/office/drawing/2014/main" id="{CB27C533-C1A2-43B7-8880-139BF4CC9C3D}"/>
              </a:ext>
            </a:extLst>
          </p:cNvPr>
          <p:cNvGrpSpPr/>
          <p:nvPr/>
        </p:nvGrpSpPr>
        <p:grpSpPr>
          <a:xfrm>
            <a:off x="9346328" y="3087479"/>
            <a:ext cx="709920" cy="223200"/>
            <a:chOff x="9346328" y="3278872"/>
            <a:chExt cx="709920" cy="223200"/>
          </a:xfrm>
        </p:grpSpPr>
        <mc:AlternateContent xmlns:mc="http://schemas.openxmlformats.org/markup-compatibility/2006" xmlns:p14="http://schemas.microsoft.com/office/powerpoint/2010/main">
          <mc:Choice Requires="p14">
            <p:contentPart p14:bwMode="auto" r:id="rId168">
              <p14:nvContentPartPr>
                <p14:cNvPr id="248899" name="Ink 248898">
                  <a:extLst>
                    <a:ext uri="{FF2B5EF4-FFF2-40B4-BE49-F238E27FC236}">
                      <a16:creationId xmlns:a16="http://schemas.microsoft.com/office/drawing/2014/main" id="{AD338EA9-9F70-433C-B00E-2EDF735A722C}"/>
                    </a:ext>
                  </a:extLst>
                </p14:cNvPr>
                <p14:cNvContentPartPr/>
                <p14:nvPr/>
              </p14:nvContentPartPr>
              <p14:xfrm>
                <a:off x="10006568" y="3278872"/>
                <a:ext cx="49680" cy="223200"/>
              </p14:xfrm>
            </p:contentPart>
          </mc:Choice>
          <mc:Fallback xmlns="">
            <p:pic>
              <p:nvPicPr>
                <p:cNvPr id="248899" name="Ink 248898">
                  <a:extLst>
                    <a:ext uri="{FF2B5EF4-FFF2-40B4-BE49-F238E27FC236}">
                      <a16:creationId xmlns:a16="http://schemas.microsoft.com/office/drawing/2014/main" id="{AD338EA9-9F70-433C-B00E-2EDF735A722C}"/>
                    </a:ext>
                  </a:extLst>
                </p:cNvPr>
                <p:cNvPicPr/>
                <p:nvPr/>
              </p:nvPicPr>
              <p:blipFill>
                <a:blip r:embed="rId169"/>
                <a:stretch>
                  <a:fillRect/>
                </a:stretch>
              </p:blipFill>
              <p:spPr>
                <a:xfrm>
                  <a:off x="9997568" y="3270232"/>
                  <a:ext cx="673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248900" name="Ink 248899">
                  <a:extLst>
                    <a:ext uri="{FF2B5EF4-FFF2-40B4-BE49-F238E27FC236}">
                      <a16:creationId xmlns:a16="http://schemas.microsoft.com/office/drawing/2014/main" id="{49965FF0-F1AE-4993-9FCB-072CA04A7054}"/>
                    </a:ext>
                  </a:extLst>
                </p14:cNvPr>
                <p14:cNvContentPartPr/>
                <p14:nvPr/>
              </p14:nvContentPartPr>
              <p14:xfrm>
                <a:off x="9466568" y="3322792"/>
                <a:ext cx="474120" cy="150480"/>
              </p14:xfrm>
            </p:contentPart>
          </mc:Choice>
          <mc:Fallback xmlns="">
            <p:pic>
              <p:nvPicPr>
                <p:cNvPr id="248900" name="Ink 248899">
                  <a:extLst>
                    <a:ext uri="{FF2B5EF4-FFF2-40B4-BE49-F238E27FC236}">
                      <a16:creationId xmlns:a16="http://schemas.microsoft.com/office/drawing/2014/main" id="{49965FF0-F1AE-4993-9FCB-072CA04A7054}"/>
                    </a:ext>
                  </a:extLst>
                </p:cNvPr>
                <p:cNvPicPr/>
                <p:nvPr/>
              </p:nvPicPr>
              <p:blipFill>
                <a:blip r:embed="rId171"/>
                <a:stretch>
                  <a:fillRect/>
                </a:stretch>
              </p:blipFill>
              <p:spPr>
                <a:xfrm>
                  <a:off x="9457928" y="3314152"/>
                  <a:ext cx="4917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248901" name="Ink 248900">
                  <a:extLst>
                    <a:ext uri="{FF2B5EF4-FFF2-40B4-BE49-F238E27FC236}">
                      <a16:creationId xmlns:a16="http://schemas.microsoft.com/office/drawing/2014/main" id="{BB6963AC-9CBB-4075-B619-3F22FE494E1B}"/>
                    </a:ext>
                  </a:extLst>
                </p14:cNvPr>
                <p14:cNvContentPartPr/>
                <p14:nvPr/>
              </p14:nvContentPartPr>
              <p14:xfrm>
                <a:off x="9559808" y="3295432"/>
                <a:ext cx="92520" cy="27720"/>
              </p14:xfrm>
            </p:contentPart>
          </mc:Choice>
          <mc:Fallback xmlns="">
            <p:pic>
              <p:nvPicPr>
                <p:cNvPr id="248901" name="Ink 248900">
                  <a:extLst>
                    <a:ext uri="{FF2B5EF4-FFF2-40B4-BE49-F238E27FC236}">
                      <a16:creationId xmlns:a16="http://schemas.microsoft.com/office/drawing/2014/main" id="{BB6963AC-9CBB-4075-B619-3F22FE494E1B}"/>
                    </a:ext>
                  </a:extLst>
                </p:cNvPr>
                <p:cNvPicPr/>
                <p:nvPr/>
              </p:nvPicPr>
              <p:blipFill>
                <a:blip r:embed="rId173"/>
                <a:stretch>
                  <a:fillRect/>
                </a:stretch>
              </p:blipFill>
              <p:spPr>
                <a:xfrm>
                  <a:off x="9551168" y="3286792"/>
                  <a:ext cx="11016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248902" name="Ink 248901">
                  <a:extLst>
                    <a:ext uri="{FF2B5EF4-FFF2-40B4-BE49-F238E27FC236}">
                      <a16:creationId xmlns:a16="http://schemas.microsoft.com/office/drawing/2014/main" id="{843168CF-3CED-4440-92ED-0AB3589093AB}"/>
                    </a:ext>
                  </a:extLst>
                </p14:cNvPr>
                <p14:cNvContentPartPr/>
                <p14:nvPr/>
              </p14:nvContentPartPr>
              <p14:xfrm>
                <a:off x="9346328" y="3385072"/>
                <a:ext cx="19800" cy="4680"/>
              </p14:xfrm>
            </p:contentPart>
          </mc:Choice>
          <mc:Fallback xmlns="">
            <p:pic>
              <p:nvPicPr>
                <p:cNvPr id="248902" name="Ink 248901">
                  <a:extLst>
                    <a:ext uri="{FF2B5EF4-FFF2-40B4-BE49-F238E27FC236}">
                      <a16:creationId xmlns:a16="http://schemas.microsoft.com/office/drawing/2014/main" id="{843168CF-3CED-4440-92ED-0AB3589093AB}"/>
                    </a:ext>
                  </a:extLst>
                </p:cNvPr>
                <p:cNvPicPr/>
                <p:nvPr/>
              </p:nvPicPr>
              <p:blipFill>
                <a:blip r:embed="rId175"/>
                <a:stretch>
                  <a:fillRect/>
                </a:stretch>
              </p:blipFill>
              <p:spPr>
                <a:xfrm>
                  <a:off x="9337688" y="3376432"/>
                  <a:ext cx="37440" cy="22320"/>
                </a:xfrm>
                <a:prstGeom prst="rect">
                  <a:avLst/>
                </a:prstGeom>
              </p:spPr>
            </p:pic>
          </mc:Fallback>
        </mc:AlternateContent>
      </p:grpSp>
      <p:grpSp>
        <p:nvGrpSpPr>
          <p:cNvPr id="248944" name="Group 248943">
            <a:extLst>
              <a:ext uri="{FF2B5EF4-FFF2-40B4-BE49-F238E27FC236}">
                <a16:creationId xmlns:a16="http://schemas.microsoft.com/office/drawing/2014/main" id="{685CB298-0C80-4816-B678-0EAC8E81908D}"/>
              </a:ext>
            </a:extLst>
          </p:cNvPr>
          <p:cNvGrpSpPr/>
          <p:nvPr/>
        </p:nvGrpSpPr>
        <p:grpSpPr>
          <a:xfrm>
            <a:off x="234008" y="5214952"/>
            <a:ext cx="2673720" cy="1359000"/>
            <a:chOff x="234008" y="5214952"/>
            <a:chExt cx="2673720" cy="1359000"/>
          </a:xfrm>
        </p:grpSpPr>
        <mc:AlternateContent xmlns:mc="http://schemas.openxmlformats.org/markup-compatibility/2006" xmlns:p14="http://schemas.microsoft.com/office/powerpoint/2010/main">
          <mc:Choice Requires="p14">
            <p:contentPart p14:bwMode="auto" r:id="rId176">
              <p14:nvContentPartPr>
                <p14:cNvPr id="248904" name="Ink 248903">
                  <a:extLst>
                    <a:ext uri="{FF2B5EF4-FFF2-40B4-BE49-F238E27FC236}">
                      <a16:creationId xmlns:a16="http://schemas.microsoft.com/office/drawing/2014/main" id="{61AD5EBC-BA3A-4F33-A856-F4BEF9D0579D}"/>
                    </a:ext>
                  </a:extLst>
                </p14:cNvPr>
                <p14:cNvContentPartPr/>
                <p14:nvPr/>
              </p14:nvContentPartPr>
              <p14:xfrm>
                <a:off x="2649608" y="5399992"/>
                <a:ext cx="258120" cy="192600"/>
              </p14:xfrm>
            </p:contentPart>
          </mc:Choice>
          <mc:Fallback xmlns="">
            <p:pic>
              <p:nvPicPr>
                <p:cNvPr id="248904" name="Ink 248903">
                  <a:extLst>
                    <a:ext uri="{FF2B5EF4-FFF2-40B4-BE49-F238E27FC236}">
                      <a16:creationId xmlns:a16="http://schemas.microsoft.com/office/drawing/2014/main" id="{61AD5EBC-BA3A-4F33-A856-F4BEF9D0579D}"/>
                    </a:ext>
                  </a:extLst>
                </p:cNvPr>
                <p:cNvPicPr/>
                <p:nvPr/>
              </p:nvPicPr>
              <p:blipFill>
                <a:blip r:embed="rId177"/>
                <a:stretch>
                  <a:fillRect/>
                </a:stretch>
              </p:blipFill>
              <p:spPr>
                <a:xfrm>
                  <a:off x="2640608" y="5390992"/>
                  <a:ext cx="2757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248905" name="Ink 248904">
                  <a:extLst>
                    <a:ext uri="{FF2B5EF4-FFF2-40B4-BE49-F238E27FC236}">
                      <a16:creationId xmlns:a16="http://schemas.microsoft.com/office/drawing/2014/main" id="{500D1001-59E7-43DD-A8EC-1F2756457EC4}"/>
                    </a:ext>
                  </a:extLst>
                </p14:cNvPr>
                <p14:cNvContentPartPr/>
                <p14:nvPr/>
              </p14:nvContentPartPr>
              <p14:xfrm>
                <a:off x="2495528" y="5345272"/>
                <a:ext cx="86400" cy="181800"/>
              </p14:xfrm>
            </p:contentPart>
          </mc:Choice>
          <mc:Fallback xmlns="">
            <p:pic>
              <p:nvPicPr>
                <p:cNvPr id="248905" name="Ink 248904">
                  <a:extLst>
                    <a:ext uri="{FF2B5EF4-FFF2-40B4-BE49-F238E27FC236}">
                      <a16:creationId xmlns:a16="http://schemas.microsoft.com/office/drawing/2014/main" id="{500D1001-59E7-43DD-A8EC-1F2756457EC4}"/>
                    </a:ext>
                  </a:extLst>
                </p:cNvPr>
                <p:cNvPicPr/>
                <p:nvPr/>
              </p:nvPicPr>
              <p:blipFill>
                <a:blip r:embed="rId179"/>
                <a:stretch>
                  <a:fillRect/>
                </a:stretch>
              </p:blipFill>
              <p:spPr>
                <a:xfrm>
                  <a:off x="2486528" y="5336272"/>
                  <a:ext cx="1040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248906" name="Ink 248905">
                  <a:extLst>
                    <a:ext uri="{FF2B5EF4-FFF2-40B4-BE49-F238E27FC236}">
                      <a16:creationId xmlns:a16="http://schemas.microsoft.com/office/drawing/2014/main" id="{21D1B96C-94EB-4567-BE92-28887300F794}"/>
                    </a:ext>
                  </a:extLst>
                </p14:cNvPr>
                <p14:cNvContentPartPr/>
                <p14:nvPr/>
              </p14:nvContentPartPr>
              <p14:xfrm>
                <a:off x="2545928" y="5227552"/>
                <a:ext cx="124920" cy="163440"/>
              </p14:xfrm>
            </p:contentPart>
          </mc:Choice>
          <mc:Fallback xmlns="">
            <p:pic>
              <p:nvPicPr>
                <p:cNvPr id="248906" name="Ink 248905">
                  <a:extLst>
                    <a:ext uri="{FF2B5EF4-FFF2-40B4-BE49-F238E27FC236}">
                      <a16:creationId xmlns:a16="http://schemas.microsoft.com/office/drawing/2014/main" id="{21D1B96C-94EB-4567-BE92-28887300F794}"/>
                    </a:ext>
                  </a:extLst>
                </p:cNvPr>
                <p:cNvPicPr/>
                <p:nvPr/>
              </p:nvPicPr>
              <p:blipFill>
                <a:blip r:embed="rId181"/>
                <a:stretch>
                  <a:fillRect/>
                </a:stretch>
              </p:blipFill>
              <p:spPr>
                <a:xfrm>
                  <a:off x="2536928" y="5218912"/>
                  <a:ext cx="14256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248907" name="Ink 248906">
                  <a:extLst>
                    <a:ext uri="{FF2B5EF4-FFF2-40B4-BE49-F238E27FC236}">
                      <a16:creationId xmlns:a16="http://schemas.microsoft.com/office/drawing/2014/main" id="{FAD953C9-FCB7-4773-8A3A-A25246FC9252}"/>
                    </a:ext>
                  </a:extLst>
                </p14:cNvPr>
                <p14:cNvContentPartPr/>
                <p14:nvPr/>
              </p14:nvContentPartPr>
              <p14:xfrm>
                <a:off x="2526488" y="5214952"/>
                <a:ext cx="86400" cy="134280"/>
              </p14:xfrm>
            </p:contentPart>
          </mc:Choice>
          <mc:Fallback xmlns="">
            <p:pic>
              <p:nvPicPr>
                <p:cNvPr id="248907" name="Ink 248906">
                  <a:extLst>
                    <a:ext uri="{FF2B5EF4-FFF2-40B4-BE49-F238E27FC236}">
                      <a16:creationId xmlns:a16="http://schemas.microsoft.com/office/drawing/2014/main" id="{FAD953C9-FCB7-4773-8A3A-A25246FC9252}"/>
                    </a:ext>
                  </a:extLst>
                </p:cNvPr>
                <p:cNvPicPr/>
                <p:nvPr/>
              </p:nvPicPr>
              <p:blipFill>
                <a:blip r:embed="rId183"/>
                <a:stretch>
                  <a:fillRect/>
                </a:stretch>
              </p:blipFill>
              <p:spPr>
                <a:xfrm>
                  <a:off x="2517848" y="5205952"/>
                  <a:ext cx="1040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248908" name="Ink 248907">
                  <a:extLst>
                    <a:ext uri="{FF2B5EF4-FFF2-40B4-BE49-F238E27FC236}">
                      <a16:creationId xmlns:a16="http://schemas.microsoft.com/office/drawing/2014/main" id="{943E122B-8D48-4DEC-966B-800EE9EFB31E}"/>
                    </a:ext>
                  </a:extLst>
                </p14:cNvPr>
                <p14:cNvContentPartPr/>
                <p14:nvPr/>
              </p14:nvContentPartPr>
              <p14:xfrm>
                <a:off x="2400128" y="5473432"/>
                <a:ext cx="44640" cy="47880"/>
              </p14:xfrm>
            </p:contentPart>
          </mc:Choice>
          <mc:Fallback xmlns="">
            <p:pic>
              <p:nvPicPr>
                <p:cNvPr id="248908" name="Ink 248907">
                  <a:extLst>
                    <a:ext uri="{FF2B5EF4-FFF2-40B4-BE49-F238E27FC236}">
                      <a16:creationId xmlns:a16="http://schemas.microsoft.com/office/drawing/2014/main" id="{943E122B-8D48-4DEC-966B-800EE9EFB31E}"/>
                    </a:ext>
                  </a:extLst>
                </p:cNvPr>
                <p:cNvPicPr/>
                <p:nvPr/>
              </p:nvPicPr>
              <p:blipFill>
                <a:blip r:embed="rId185"/>
                <a:stretch>
                  <a:fillRect/>
                </a:stretch>
              </p:blipFill>
              <p:spPr>
                <a:xfrm>
                  <a:off x="2391488" y="5464792"/>
                  <a:ext cx="6228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248910" name="Ink 248909">
                  <a:extLst>
                    <a:ext uri="{FF2B5EF4-FFF2-40B4-BE49-F238E27FC236}">
                      <a16:creationId xmlns:a16="http://schemas.microsoft.com/office/drawing/2014/main" id="{7EDD2B65-5061-4987-826A-A051F6D67DB0}"/>
                    </a:ext>
                  </a:extLst>
                </p14:cNvPr>
                <p14:cNvContentPartPr/>
                <p14:nvPr/>
              </p14:nvContentPartPr>
              <p14:xfrm>
                <a:off x="2023568" y="5443912"/>
                <a:ext cx="165600" cy="175680"/>
              </p14:xfrm>
            </p:contentPart>
          </mc:Choice>
          <mc:Fallback xmlns="">
            <p:pic>
              <p:nvPicPr>
                <p:cNvPr id="248910" name="Ink 248909">
                  <a:extLst>
                    <a:ext uri="{FF2B5EF4-FFF2-40B4-BE49-F238E27FC236}">
                      <a16:creationId xmlns:a16="http://schemas.microsoft.com/office/drawing/2014/main" id="{7EDD2B65-5061-4987-826A-A051F6D67DB0}"/>
                    </a:ext>
                  </a:extLst>
                </p:cNvPr>
                <p:cNvPicPr/>
                <p:nvPr/>
              </p:nvPicPr>
              <p:blipFill>
                <a:blip r:embed="rId187"/>
                <a:stretch>
                  <a:fillRect/>
                </a:stretch>
              </p:blipFill>
              <p:spPr>
                <a:xfrm>
                  <a:off x="2014928" y="5435272"/>
                  <a:ext cx="18324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248911" name="Ink 248910">
                  <a:extLst>
                    <a:ext uri="{FF2B5EF4-FFF2-40B4-BE49-F238E27FC236}">
                      <a16:creationId xmlns:a16="http://schemas.microsoft.com/office/drawing/2014/main" id="{C2CFED6C-A764-4FFE-8408-B94566CE778E}"/>
                    </a:ext>
                  </a:extLst>
                </p14:cNvPr>
                <p14:cNvContentPartPr/>
                <p14:nvPr/>
              </p14:nvContentPartPr>
              <p14:xfrm>
                <a:off x="2133728" y="5424472"/>
                <a:ext cx="54360" cy="119520"/>
              </p14:xfrm>
            </p:contentPart>
          </mc:Choice>
          <mc:Fallback xmlns="">
            <p:pic>
              <p:nvPicPr>
                <p:cNvPr id="248911" name="Ink 248910">
                  <a:extLst>
                    <a:ext uri="{FF2B5EF4-FFF2-40B4-BE49-F238E27FC236}">
                      <a16:creationId xmlns:a16="http://schemas.microsoft.com/office/drawing/2014/main" id="{C2CFED6C-A764-4FFE-8408-B94566CE778E}"/>
                    </a:ext>
                  </a:extLst>
                </p:cNvPr>
                <p:cNvPicPr/>
                <p:nvPr/>
              </p:nvPicPr>
              <p:blipFill>
                <a:blip r:embed="rId189"/>
                <a:stretch>
                  <a:fillRect/>
                </a:stretch>
              </p:blipFill>
              <p:spPr>
                <a:xfrm>
                  <a:off x="2124728" y="5415832"/>
                  <a:ext cx="720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248912" name="Ink 248911">
                  <a:extLst>
                    <a:ext uri="{FF2B5EF4-FFF2-40B4-BE49-F238E27FC236}">
                      <a16:creationId xmlns:a16="http://schemas.microsoft.com/office/drawing/2014/main" id="{4CF6FECE-7D6B-491A-8283-FD41206D0A33}"/>
                    </a:ext>
                  </a:extLst>
                </p14:cNvPr>
                <p14:cNvContentPartPr/>
                <p14:nvPr/>
              </p14:nvContentPartPr>
              <p14:xfrm>
                <a:off x="1715408" y="5376592"/>
                <a:ext cx="365400" cy="178560"/>
              </p14:xfrm>
            </p:contentPart>
          </mc:Choice>
          <mc:Fallback xmlns="">
            <p:pic>
              <p:nvPicPr>
                <p:cNvPr id="248912" name="Ink 248911">
                  <a:extLst>
                    <a:ext uri="{FF2B5EF4-FFF2-40B4-BE49-F238E27FC236}">
                      <a16:creationId xmlns:a16="http://schemas.microsoft.com/office/drawing/2014/main" id="{4CF6FECE-7D6B-491A-8283-FD41206D0A33}"/>
                    </a:ext>
                  </a:extLst>
                </p:cNvPr>
                <p:cNvPicPr/>
                <p:nvPr/>
              </p:nvPicPr>
              <p:blipFill>
                <a:blip r:embed="rId191"/>
                <a:stretch>
                  <a:fillRect/>
                </a:stretch>
              </p:blipFill>
              <p:spPr>
                <a:xfrm>
                  <a:off x="1706768" y="5367952"/>
                  <a:ext cx="3830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248913" name="Ink 248912">
                  <a:extLst>
                    <a:ext uri="{FF2B5EF4-FFF2-40B4-BE49-F238E27FC236}">
                      <a16:creationId xmlns:a16="http://schemas.microsoft.com/office/drawing/2014/main" id="{79563F92-7A91-428D-B342-D373F8EBFA97}"/>
                    </a:ext>
                  </a:extLst>
                </p14:cNvPr>
                <p14:cNvContentPartPr/>
                <p14:nvPr/>
              </p14:nvContentPartPr>
              <p14:xfrm>
                <a:off x="1742408" y="5315392"/>
                <a:ext cx="19440" cy="175680"/>
              </p14:xfrm>
            </p:contentPart>
          </mc:Choice>
          <mc:Fallback xmlns="">
            <p:pic>
              <p:nvPicPr>
                <p:cNvPr id="248913" name="Ink 248912">
                  <a:extLst>
                    <a:ext uri="{FF2B5EF4-FFF2-40B4-BE49-F238E27FC236}">
                      <a16:creationId xmlns:a16="http://schemas.microsoft.com/office/drawing/2014/main" id="{79563F92-7A91-428D-B342-D373F8EBFA97}"/>
                    </a:ext>
                  </a:extLst>
                </p:cNvPr>
                <p:cNvPicPr/>
                <p:nvPr/>
              </p:nvPicPr>
              <p:blipFill>
                <a:blip r:embed="rId193"/>
                <a:stretch>
                  <a:fillRect/>
                </a:stretch>
              </p:blipFill>
              <p:spPr>
                <a:xfrm>
                  <a:off x="1733408" y="5306392"/>
                  <a:ext cx="370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248914" name="Ink 248913">
                  <a:extLst>
                    <a:ext uri="{FF2B5EF4-FFF2-40B4-BE49-F238E27FC236}">
                      <a16:creationId xmlns:a16="http://schemas.microsoft.com/office/drawing/2014/main" id="{8F0E77E6-406A-4748-94B3-E1D4700F1BF6}"/>
                    </a:ext>
                  </a:extLst>
                </p14:cNvPr>
                <p14:cNvContentPartPr/>
                <p14:nvPr/>
              </p14:nvContentPartPr>
              <p14:xfrm>
                <a:off x="1439288" y="5402512"/>
                <a:ext cx="92520" cy="131760"/>
              </p14:xfrm>
            </p:contentPart>
          </mc:Choice>
          <mc:Fallback xmlns="">
            <p:pic>
              <p:nvPicPr>
                <p:cNvPr id="248914" name="Ink 248913">
                  <a:extLst>
                    <a:ext uri="{FF2B5EF4-FFF2-40B4-BE49-F238E27FC236}">
                      <a16:creationId xmlns:a16="http://schemas.microsoft.com/office/drawing/2014/main" id="{8F0E77E6-406A-4748-94B3-E1D4700F1BF6}"/>
                    </a:ext>
                  </a:extLst>
                </p:cNvPr>
                <p:cNvPicPr/>
                <p:nvPr/>
              </p:nvPicPr>
              <p:blipFill>
                <a:blip r:embed="rId195"/>
                <a:stretch>
                  <a:fillRect/>
                </a:stretch>
              </p:blipFill>
              <p:spPr>
                <a:xfrm>
                  <a:off x="1430288" y="5393872"/>
                  <a:ext cx="1101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248915" name="Ink 248914">
                  <a:extLst>
                    <a:ext uri="{FF2B5EF4-FFF2-40B4-BE49-F238E27FC236}">
                      <a16:creationId xmlns:a16="http://schemas.microsoft.com/office/drawing/2014/main" id="{98DDC330-789F-46EA-A72C-CBD19906C67A}"/>
                    </a:ext>
                  </a:extLst>
                </p14:cNvPr>
                <p14:cNvContentPartPr/>
                <p14:nvPr/>
              </p14:nvContentPartPr>
              <p14:xfrm>
                <a:off x="1455848" y="5597992"/>
                <a:ext cx="62280" cy="88560"/>
              </p14:xfrm>
            </p:contentPart>
          </mc:Choice>
          <mc:Fallback xmlns="">
            <p:pic>
              <p:nvPicPr>
                <p:cNvPr id="248915" name="Ink 248914">
                  <a:extLst>
                    <a:ext uri="{FF2B5EF4-FFF2-40B4-BE49-F238E27FC236}">
                      <a16:creationId xmlns:a16="http://schemas.microsoft.com/office/drawing/2014/main" id="{98DDC330-789F-46EA-A72C-CBD19906C67A}"/>
                    </a:ext>
                  </a:extLst>
                </p:cNvPr>
                <p:cNvPicPr/>
                <p:nvPr/>
              </p:nvPicPr>
              <p:blipFill>
                <a:blip r:embed="rId197"/>
                <a:stretch>
                  <a:fillRect/>
                </a:stretch>
              </p:blipFill>
              <p:spPr>
                <a:xfrm>
                  <a:off x="1446848" y="5589352"/>
                  <a:ext cx="799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248916" name="Ink 248915">
                  <a:extLst>
                    <a:ext uri="{FF2B5EF4-FFF2-40B4-BE49-F238E27FC236}">
                      <a16:creationId xmlns:a16="http://schemas.microsoft.com/office/drawing/2014/main" id="{A690AF51-1667-434F-9B68-4AE942365B02}"/>
                    </a:ext>
                  </a:extLst>
                </p14:cNvPr>
                <p14:cNvContentPartPr/>
                <p14:nvPr/>
              </p14:nvContentPartPr>
              <p14:xfrm>
                <a:off x="1045448" y="5328712"/>
                <a:ext cx="302760" cy="368640"/>
              </p14:xfrm>
            </p:contentPart>
          </mc:Choice>
          <mc:Fallback xmlns="">
            <p:pic>
              <p:nvPicPr>
                <p:cNvPr id="248916" name="Ink 248915">
                  <a:extLst>
                    <a:ext uri="{FF2B5EF4-FFF2-40B4-BE49-F238E27FC236}">
                      <a16:creationId xmlns:a16="http://schemas.microsoft.com/office/drawing/2014/main" id="{A690AF51-1667-434F-9B68-4AE942365B02}"/>
                    </a:ext>
                  </a:extLst>
                </p:cNvPr>
                <p:cNvPicPr/>
                <p:nvPr/>
              </p:nvPicPr>
              <p:blipFill>
                <a:blip r:embed="rId199"/>
                <a:stretch>
                  <a:fillRect/>
                </a:stretch>
              </p:blipFill>
              <p:spPr>
                <a:xfrm>
                  <a:off x="1036448" y="5319712"/>
                  <a:ext cx="320400" cy="3862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248917" name="Ink 248916">
                  <a:extLst>
                    <a:ext uri="{FF2B5EF4-FFF2-40B4-BE49-F238E27FC236}">
                      <a16:creationId xmlns:a16="http://schemas.microsoft.com/office/drawing/2014/main" id="{7636A245-FA8F-4234-81D6-5FA65145C7C7}"/>
                    </a:ext>
                  </a:extLst>
                </p14:cNvPr>
                <p14:cNvContentPartPr/>
                <p14:nvPr/>
              </p14:nvContentPartPr>
              <p14:xfrm>
                <a:off x="733328" y="5496832"/>
                <a:ext cx="173880" cy="191160"/>
              </p14:xfrm>
            </p:contentPart>
          </mc:Choice>
          <mc:Fallback xmlns="">
            <p:pic>
              <p:nvPicPr>
                <p:cNvPr id="248917" name="Ink 248916">
                  <a:extLst>
                    <a:ext uri="{FF2B5EF4-FFF2-40B4-BE49-F238E27FC236}">
                      <a16:creationId xmlns:a16="http://schemas.microsoft.com/office/drawing/2014/main" id="{7636A245-FA8F-4234-81D6-5FA65145C7C7}"/>
                    </a:ext>
                  </a:extLst>
                </p:cNvPr>
                <p:cNvPicPr/>
                <p:nvPr/>
              </p:nvPicPr>
              <p:blipFill>
                <a:blip r:embed="rId201"/>
                <a:stretch>
                  <a:fillRect/>
                </a:stretch>
              </p:blipFill>
              <p:spPr>
                <a:xfrm>
                  <a:off x="724328" y="5488192"/>
                  <a:ext cx="1915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48918" name="Ink 248917">
                  <a:extLst>
                    <a:ext uri="{FF2B5EF4-FFF2-40B4-BE49-F238E27FC236}">
                      <a16:creationId xmlns:a16="http://schemas.microsoft.com/office/drawing/2014/main" id="{A87BE8B0-7584-4E2C-AE32-F7C9E351FB56}"/>
                    </a:ext>
                  </a:extLst>
                </p14:cNvPr>
                <p14:cNvContentPartPr/>
                <p14:nvPr/>
              </p14:nvContentPartPr>
              <p14:xfrm>
                <a:off x="754568" y="5326552"/>
                <a:ext cx="18720" cy="249840"/>
              </p14:xfrm>
            </p:contentPart>
          </mc:Choice>
          <mc:Fallback xmlns="">
            <p:pic>
              <p:nvPicPr>
                <p:cNvPr id="248918" name="Ink 248917">
                  <a:extLst>
                    <a:ext uri="{FF2B5EF4-FFF2-40B4-BE49-F238E27FC236}">
                      <a16:creationId xmlns:a16="http://schemas.microsoft.com/office/drawing/2014/main" id="{A87BE8B0-7584-4E2C-AE32-F7C9E351FB56}"/>
                    </a:ext>
                  </a:extLst>
                </p:cNvPr>
                <p:cNvPicPr/>
                <p:nvPr/>
              </p:nvPicPr>
              <p:blipFill>
                <a:blip r:embed="rId203"/>
                <a:stretch>
                  <a:fillRect/>
                </a:stretch>
              </p:blipFill>
              <p:spPr>
                <a:xfrm>
                  <a:off x="745928" y="5317552"/>
                  <a:ext cx="3636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248921" name="Ink 248920">
                  <a:extLst>
                    <a:ext uri="{FF2B5EF4-FFF2-40B4-BE49-F238E27FC236}">
                      <a16:creationId xmlns:a16="http://schemas.microsoft.com/office/drawing/2014/main" id="{1E0DC0BB-B390-45F3-A051-18048AF69DD7}"/>
                    </a:ext>
                  </a:extLst>
                </p14:cNvPr>
                <p14:cNvContentPartPr/>
                <p14:nvPr/>
              </p14:nvContentPartPr>
              <p14:xfrm>
                <a:off x="2261888" y="6006232"/>
                <a:ext cx="304920" cy="191160"/>
              </p14:xfrm>
            </p:contentPart>
          </mc:Choice>
          <mc:Fallback xmlns="">
            <p:pic>
              <p:nvPicPr>
                <p:cNvPr id="248921" name="Ink 248920">
                  <a:extLst>
                    <a:ext uri="{FF2B5EF4-FFF2-40B4-BE49-F238E27FC236}">
                      <a16:creationId xmlns:a16="http://schemas.microsoft.com/office/drawing/2014/main" id="{1E0DC0BB-B390-45F3-A051-18048AF69DD7}"/>
                    </a:ext>
                  </a:extLst>
                </p:cNvPr>
                <p:cNvPicPr/>
                <p:nvPr/>
              </p:nvPicPr>
              <p:blipFill>
                <a:blip r:embed="rId205"/>
                <a:stretch>
                  <a:fillRect/>
                </a:stretch>
              </p:blipFill>
              <p:spPr>
                <a:xfrm>
                  <a:off x="2252888" y="5997232"/>
                  <a:ext cx="3225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248922" name="Ink 248921">
                  <a:extLst>
                    <a:ext uri="{FF2B5EF4-FFF2-40B4-BE49-F238E27FC236}">
                      <a16:creationId xmlns:a16="http://schemas.microsoft.com/office/drawing/2014/main" id="{E63F7821-4C55-4CB3-B760-28B684A2675C}"/>
                    </a:ext>
                  </a:extLst>
                </p14:cNvPr>
                <p14:cNvContentPartPr/>
                <p14:nvPr/>
              </p14:nvContentPartPr>
              <p14:xfrm>
                <a:off x="2406248" y="6214672"/>
                <a:ext cx="27720" cy="15120"/>
              </p14:xfrm>
            </p:contentPart>
          </mc:Choice>
          <mc:Fallback xmlns="">
            <p:pic>
              <p:nvPicPr>
                <p:cNvPr id="248922" name="Ink 248921">
                  <a:extLst>
                    <a:ext uri="{FF2B5EF4-FFF2-40B4-BE49-F238E27FC236}">
                      <a16:creationId xmlns:a16="http://schemas.microsoft.com/office/drawing/2014/main" id="{E63F7821-4C55-4CB3-B760-28B684A2675C}"/>
                    </a:ext>
                  </a:extLst>
                </p:cNvPr>
                <p:cNvPicPr/>
                <p:nvPr/>
              </p:nvPicPr>
              <p:blipFill>
                <a:blip r:embed="rId207"/>
                <a:stretch>
                  <a:fillRect/>
                </a:stretch>
              </p:blipFill>
              <p:spPr>
                <a:xfrm>
                  <a:off x="2397248" y="6206032"/>
                  <a:ext cx="453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248923" name="Ink 248922">
                  <a:extLst>
                    <a:ext uri="{FF2B5EF4-FFF2-40B4-BE49-F238E27FC236}">
                      <a16:creationId xmlns:a16="http://schemas.microsoft.com/office/drawing/2014/main" id="{8CA8B173-4F74-44B2-9B1E-901EEBD0026B}"/>
                    </a:ext>
                  </a:extLst>
                </p14:cNvPr>
                <p14:cNvContentPartPr/>
                <p14:nvPr/>
              </p14:nvContentPartPr>
              <p14:xfrm>
                <a:off x="2304008" y="5905072"/>
                <a:ext cx="48600" cy="221760"/>
              </p14:xfrm>
            </p:contentPart>
          </mc:Choice>
          <mc:Fallback xmlns="">
            <p:pic>
              <p:nvPicPr>
                <p:cNvPr id="248923" name="Ink 248922">
                  <a:extLst>
                    <a:ext uri="{FF2B5EF4-FFF2-40B4-BE49-F238E27FC236}">
                      <a16:creationId xmlns:a16="http://schemas.microsoft.com/office/drawing/2014/main" id="{8CA8B173-4F74-44B2-9B1E-901EEBD0026B}"/>
                    </a:ext>
                  </a:extLst>
                </p:cNvPr>
                <p:cNvPicPr/>
                <p:nvPr/>
              </p:nvPicPr>
              <p:blipFill>
                <a:blip r:embed="rId209"/>
                <a:stretch>
                  <a:fillRect/>
                </a:stretch>
              </p:blipFill>
              <p:spPr>
                <a:xfrm>
                  <a:off x="2295368" y="5896072"/>
                  <a:ext cx="6624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248924" name="Ink 248923">
                  <a:extLst>
                    <a:ext uri="{FF2B5EF4-FFF2-40B4-BE49-F238E27FC236}">
                      <a16:creationId xmlns:a16="http://schemas.microsoft.com/office/drawing/2014/main" id="{B03326B6-483B-4DD8-B29E-416BDDBFA462}"/>
                    </a:ext>
                  </a:extLst>
                </p14:cNvPr>
                <p14:cNvContentPartPr/>
                <p14:nvPr/>
              </p14:nvContentPartPr>
              <p14:xfrm>
                <a:off x="2137688" y="6056272"/>
                <a:ext cx="42480" cy="93960"/>
              </p14:xfrm>
            </p:contentPart>
          </mc:Choice>
          <mc:Fallback xmlns="">
            <p:pic>
              <p:nvPicPr>
                <p:cNvPr id="248924" name="Ink 248923">
                  <a:extLst>
                    <a:ext uri="{FF2B5EF4-FFF2-40B4-BE49-F238E27FC236}">
                      <a16:creationId xmlns:a16="http://schemas.microsoft.com/office/drawing/2014/main" id="{B03326B6-483B-4DD8-B29E-416BDDBFA462}"/>
                    </a:ext>
                  </a:extLst>
                </p:cNvPr>
                <p:cNvPicPr/>
                <p:nvPr/>
              </p:nvPicPr>
              <p:blipFill>
                <a:blip r:embed="rId211"/>
                <a:stretch>
                  <a:fillRect/>
                </a:stretch>
              </p:blipFill>
              <p:spPr>
                <a:xfrm>
                  <a:off x="2128688" y="6047632"/>
                  <a:ext cx="601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248925" name="Ink 248924">
                  <a:extLst>
                    <a:ext uri="{FF2B5EF4-FFF2-40B4-BE49-F238E27FC236}">
                      <a16:creationId xmlns:a16="http://schemas.microsoft.com/office/drawing/2014/main" id="{4AB007B6-04E1-4198-9E6A-18C75B11BB10}"/>
                    </a:ext>
                  </a:extLst>
                </p14:cNvPr>
                <p14:cNvContentPartPr/>
                <p14:nvPr/>
              </p14:nvContentPartPr>
              <p14:xfrm>
                <a:off x="2113568" y="6159232"/>
                <a:ext cx="60480" cy="69480"/>
              </p14:xfrm>
            </p:contentPart>
          </mc:Choice>
          <mc:Fallback xmlns="">
            <p:pic>
              <p:nvPicPr>
                <p:cNvPr id="248925" name="Ink 248924">
                  <a:extLst>
                    <a:ext uri="{FF2B5EF4-FFF2-40B4-BE49-F238E27FC236}">
                      <a16:creationId xmlns:a16="http://schemas.microsoft.com/office/drawing/2014/main" id="{4AB007B6-04E1-4198-9E6A-18C75B11BB10}"/>
                    </a:ext>
                  </a:extLst>
                </p:cNvPr>
                <p:cNvPicPr/>
                <p:nvPr/>
              </p:nvPicPr>
              <p:blipFill>
                <a:blip r:embed="rId213"/>
                <a:stretch>
                  <a:fillRect/>
                </a:stretch>
              </p:blipFill>
              <p:spPr>
                <a:xfrm>
                  <a:off x="2104928" y="6150592"/>
                  <a:ext cx="781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248926" name="Ink 248925">
                  <a:extLst>
                    <a:ext uri="{FF2B5EF4-FFF2-40B4-BE49-F238E27FC236}">
                      <a16:creationId xmlns:a16="http://schemas.microsoft.com/office/drawing/2014/main" id="{E3847631-3DC0-4D24-A896-51D06C25B47F}"/>
                    </a:ext>
                  </a:extLst>
                </p14:cNvPr>
                <p14:cNvContentPartPr/>
                <p14:nvPr/>
              </p14:nvContentPartPr>
              <p14:xfrm>
                <a:off x="1824848" y="6141592"/>
                <a:ext cx="137880" cy="130680"/>
              </p14:xfrm>
            </p:contentPart>
          </mc:Choice>
          <mc:Fallback xmlns="">
            <p:pic>
              <p:nvPicPr>
                <p:cNvPr id="248926" name="Ink 248925">
                  <a:extLst>
                    <a:ext uri="{FF2B5EF4-FFF2-40B4-BE49-F238E27FC236}">
                      <a16:creationId xmlns:a16="http://schemas.microsoft.com/office/drawing/2014/main" id="{E3847631-3DC0-4D24-A896-51D06C25B47F}"/>
                    </a:ext>
                  </a:extLst>
                </p:cNvPr>
                <p:cNvPicPr/>
                <p:nvPr/>
              </p:nvPicPr>
              <p:blipFill>
                <a:blip r:embed="rId215"/>
                <a:stretch>
                  <a:fillRect/>
                </a:stretch>
              </p:blipFill>
              <p:spPr>
                <a:xfrm>
                  <a:off x="1816208" y="6132952"/>
                  <a:ext cx="155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248927" name="Ink 248926">
                  <a:extLst>
                    <a:ext uri="{FF2B5EF4-FFF2-40B4-BE49-F238E27FC236}">
                      <a16:creationId xmlns:a16="http://schemas.microsoft.com/office/drawing/2014/main" id="{A421D3DF-F093-462B-B9C9-4C6B15CB1271}"/>
                    </a:ext>
                  </a:extLst>
                </p14:cNvPr>
                <p14:cNvContentPartPr/>
                <p14:nvPr/>
              </p14:nvContentPartPr>
              <p14:xfrm>
                <a:off x="1900088" y="6008392"/>
                <a:ext cx="20520" cy="26280"/>
              </p14:xfrm>
            </p:contentPart>
          </mc:Choice>
          <mc:Fallback xmlns="">
            <p:pic>
              <p:nvPicPr>
                <p:cNvPr id="248927" name="Ink 248926">
                  <a:extLst>
                    <a:ext uri="{FF2B5EF4-FFF2-40B4-BE49-F238E27FC236}">
                      <a16:creationId xmlns:a16="http://schemas.microsoft.com/office/drawing/2014/main" id="{A421D3DF-F093-462B-B9C9-4C6B15CB1271}"/>
                    </a:ext>
                  </a:extLst>
                </p:cNvPr>
                <p:cNvPicPr/>
                <p:nvPr/>
              </p:nvPicPr>
              <p:blipFill>
                <a:blip r:embed="rId217"/>
                <a:stretch>
                  <a:fillRect/>
                </a:stretch>
              </p:blipFill>
              <p:spPr>
                <a:xfrm>
                  <a:off x="1891088" y="5999392"/>
                  <a:ext cx="381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248928" name="Ink 248927">
                  <a:extLst>
                    <a:ext uri="{FF2B5EF4-FFF2-40B4-BE49-F238E27FC236}">
                      <a16:creationId xmlns:a16="http://schemas.microsoft.com/office/drawing/2014/main" id="{25922C4B-17CF-4777-8FD6-A657FE61025A}"/>
                    </a:ext>
                  </a:extLst>
                </p14:cNvPr>
                <p14:cNvContentPartPr/>
                <p14:nvPr/>
              </p14:nvContentPartPr>
              <p14:xfrm>
                <a:off x="1688408" y="6024232"/>
                <a:ext cx="117360" cy="181440"/>
              </p14:xfrm>
            </p:contentPart>
          </mc:Choice>
          <mc:Fallback xmlns="">
            <p:pic>
              <p:nvPicPr>
                <p:cNvPr id="248928" name="Ink 248927">
                  <a:extLst>
                    <a:ext uri="{FF2B5EF4-FFF2-40B4-BE49-F238E27FC236}">
                      <a16:creationId xmlns:a16="http://schemas.microsoft.com/office/drawing/2014/main" id="{25922C4B-17CF-4777-8FD6-A657FE61025A}"/>
                    </a:ext>
                  </a:extLst>
                </p:cNvPr>
                <p:cNvPicPr/>
                <p:nvPr/>
              </p:nvPicPr>
              <p:blipFill>
                <a:blip r:embed="rId219"/>
                <a:stretch>
                  <a:fillRect/>
                </a:stretch>
              </p:blipFill>
              <p:spPr>
                <a:xfrm>
                  <a:off x="1679408" y="6015592"/>
                  <a:ext cx="1350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248930" name="Ink 248929">
                  <a:extLst>
                    <a:ext uri="{FF2B5EF4-FFF2-40B4-BE49-F238E27FC236}">
                      <a16:creationId xmlns:a16="http://schemas.microsoft.com/office/drawing/2014/main" id="{50895B46-21D7-401C-8B38-1434FAFD3F9F}"/>
                    </a:ext>
                  </a:extLst>
                </p14:cNvPr>
                <p14:cNvContentPartPr/>
                <p14:nvPr/>
              </p14:nvContentPartPr>
              <p14:xfrm>
                <a:off x="1311128" y="6047272"/>
                <a:ext cx="274320" cy="291240"/>
              </p14:xfrm>
            </p:contentPart>
          </mc:Choice>
          <mc:Fallback xmlns="">
            <p:pic>
              <p:nvPicPr>
                <p:cNvPr id="248930" name="Ink 248929">
                  <a:extLst>
                    <a:ext uri="{FF2B5EF4-FFF2-40B4-BE49-F238E27FC236}">
                      <a16:creationId xmlns:a16="http://schemas.microsoft.com/office/drawing/2014/main" id="{50895B46-21D7-401C-8B38-1434FAFD3F9F}"/>
                    </a:ext>
                  </a:extLst>
                </p:cNvPr>
                <p:cNvPicPr/>
                <p:nvPr/>
              </p:nvPicPr>
              <p:blipFill>
                <a:blip r:embed="rId221"/>
                <a:stretch>
                  <a:fillRect/>
                </a:stretch>
              </p:blipFill>
              <p:spPr>
                <a:xfrm>
                  <a:off x="1302488" y="6038632"/>
                  <a:ext cx="29196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248931" name="Ink 248930">
                  <a:extLst>
                    <a:ext uri="{FF2B5EF4-FFF2-40B4-BE49-F238E27FC236}">
                      <a16:creationId xmlns:a16="http://schemas.microsoft.com/office/drawing/2014/main" id="{8A35C1F2-C532-4C4B-9F77-AFFB1844145B}"/>
                    </a:ext>
                  </a:extLst>
                </p14:cNvPr>
                <p14:cNvContentPartPr/>
                <p14:nvPr/>
              </p14:nvContentPartPr>
              <p14:xfrm>
                <a:off x="1437848" y="6108112"/>
                <a:ext cx="25920" cy="27720"/>
              </p14:xfrm>
            </p:contentPart>
          </mc:Choice>
          <mc:Fallback xmlns="">
            <p:pic>
              <p:nvPicPr>
                <p:cNvPr id="248931" name="Ink 248930">
                  <a:extLst>
                    <a:ext uri="{FF2B5EF4-FFF2-40B4-BE49-F238E27FC236}">
                      <a16:creationId xmlns:a16="http://schemas.microsoft.com/office/drawing/2014/main" id="{8A35C1F2-C532-4C4B-9F77-AFFB1844145B}"/>
                    </a:ext>
                  </a:extLst>
                </p:cNvPr>
                <p:cNvPicPr/>
                <p:nvPr/>
              </p:nvPicPr>
              <p:blipFill>
                <a:blip r:embed="rId223"/>
                <a:stretch>
                  <a:fillRect/>
                </a:stretch>
              </p:blipFill>
              <p:spPr>
                <a:xfrm>
                  <a:off x="1429208" y="6099112"/>
                  <a:ext cx="4356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248933" name="Ink 248932">
                  <a:extLst>
                    <a:ext uri="{FF2B5EF4-FFF2-40B4-BE49-F238E27FC236}">
                      <a16:creationId xmlns:a16="http://schemas.microsoft.com/office/drawing/2014/main" id="{57589FC1-BB52-42BD-B61F-84687FBBF041}"/>
                    </a:ext>
                  </a:extLst>
                </p14:cNvPr>
                <p14:cNvContentPartPr/>
                <p14:nvPr/>
              </p14:nvContentPartPr>
              <p14:xfrm>
                <a:off x="1104488" y="6099112"/>
                <a:ext cx="66600" cy="218880"/>
              </p14:xfrm>
            </p:contentPart>
          </mc:Choice>
          <mc:Fallback xmlns="">
            <p:pic>
              <p:nvPicPr>
                <p:cNvPr id="248933" name="Ink 248932">
                  <a:extLst>
                    <a:ext uri="{FF2B5EF4-FFF2-40B4-BE49-F238E27FC236}">
                      <a16:creationId xmlns:a16="http://schemas.microsoft.com/office/drawing/2014/main" id="{57589FC1-BB52-42BD-B61F-84687FBBF041}"/>
                    </a:ext>
                  </a:extLst>
                </p:cNvPr>
                <p:cNvPicPr/>
                <p:nvPr/>
              </p:nvPicPr>
              <p:blipFill>
                <a:blip r:embed="rId225"/>
                <a:stretch>
                  <a:fillRect/>
                </a:stretch>
              </p:blipFill>
              <p:spPr>
                <a:xfrm>
                  <a:off x="1095848" y="6090112"/>
                  <a:ext cx="842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248934" name="Ink 248933">
                  <a:extLst>
                    <a:ext uri="{FF2B5EF4-FFF2-40B4-BE49-F238E27FC236}">
                      <a16:creationId xmlns:a16="http://schemas.microsoft.com/office/drawing/2014/main" id="{26AEAA09-9A6A-406F-BA2C-FBCD09D43C14}"/>
                    </a:ext>
                  </a:extLst>
                </p14:cNvPr>
                <p14:cNvContentPartPr/>
                <p14:nvPr/>
              </p14:nvContentPartPr>
              <p14:xfrm>
                <a:off x="797768" y="6134752"/>
                <a:ext cx="252360" cy="245160"/>
              </p14:xfrm>
            </p:contentPart>
          </mc:Choice>
          <mc:Fallback xmlns="">
            <p:pic>
              <p:nvPicPr>
                <p:cNvPr id="248934" name="Ink 248933">
                  <a:extLst>
                    <a:ext uri="{FF2B5EF4-FFF2-40B4-BE49-F238E27FC236}">
                      <a16:creationId xmlns:a16="http://schemas.microsoft.com/office/drawing/2014/main" id="{26AEAA09-9A6A-406F-BA2C-FBCD09D43C14}"/>
                    </a:ext>
                  </a:extLst>
                </p:cNvPr>
                <p:cNvPicPr/>
                <p:nvPr/>
              </p:nvPicPr>
              <p:blipFill>
                <a:blip r:embed="rId227"/>
                <a:stretch>
                  <a:fillRect/>
                </a:stretch>
              </p:blipFill>
              <p:spPr>
                <a:xfrm>
                  <a:off x="788768" y="6126112"/>
                  <a:ext cx="27000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248935" name="Ink 248934">
                  <a:extLst>
                    <a:ext uri="{FF2B5EF4-FFF2-40B4-BE49-F238E27FC236}">
                      <a16:creationId xmlns:a16="http://schemas.microsoft.com/office/drawing/2014/main" id="{2F5EEDEF-F0C5-46B2-9F5D-44EB185C6093}"/>
                    </a:ext>
                  </a:extLst>
                </p14:cNvPr>
                <p14:cNvContentPartPr/>
                <p14:nvPr/>
              </p14:nvContentPartPr>
              <p14:xfrm>
                <a:off x="1040408" y="5994712"/>
                <a:ext cx="5040" cy="23760"/>
              </p14:xfrm>
            </p:contentPart>
          </mc:Choice>
          <mc:Fallback xmlns="">
            <p:pic>
              <p:nvPicPr>
                <p:cNvPr id="248935" name="Ink 248934">
                  <a:extLst>
                    <a:ext uri="{FF2B5EF4-FFF2-40B4-BE49-F238E27FC236}">
                      <a16:creationId xmlns:a16="http://schemas.microsoft.com/office/drawing/2014/main" id="{2F5EEDEF-F0C5-46B2-9F5D-44EB185C6093}"/>
                    </a:ext>
                  </a:extLst>
                </p:cNvPr>
                <p:cNvPicPr/>
                <p:nvPr/>
              </p:nvPicPr>
              <p:blipFill>
                <a:blip r:embed="rId229"/>
                <a:stretch>
                  <a:fillRect/>
                </a:stretch>
              </p:blipFill>
              <p:spPr>
                <a:xfrm>
                  <a:off x="1031408" y="5985712"/>
                  <a:ext cx="226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248936" name="Ink 248935">
                  <a:extLst>
                    <a:ext uri="{FF2B5EF4-FFF2-40B4-BE49-F238E27FC236}">
                      <a16:creationId xmlns:a16="http://schemas.microsoft.com/office/drawing/2014/main" id="{C3BF6096-50CA-4001-97D9-2FD2688C82A3}"/>
                    </a:ext>
                  </a:extLst>
                </p14:cNvPr>
                <p14:cNvContentPartPr/>
                <p14:nvPr/>
              </p14:nvContentPartPr>
              <p14:xfrm>
                <a:off x="974168" y="6003712"/>
                <a:ext cx="30960" cy="31320"/>
              </p14:xfrm>
            </p:contentPart>
          </mc:Choice>
          <mc:Fallback xmlns="">
            <p:pic>
              <p:nvPicPr>
                <p:cNvPr id="248936" name="Ink 248935">
                  <a:extLst>
                    <a:ext uri="{FF2B5EF4-FFF2-40B4-BE49-F238E27FC236}">
                      <a16:creationId xmlns:a16="http://schemas.microsoft.com/office/drawing/2014/main" id="{C3BF6096-50CA-4001-97D9-2FD2688C82A3}"/>
                    </a:ext>
                  </a:extLst>
                </p:cNvPr>
                <p:cNvPicPr/>
                <p:nvPr/>
              </p:nvPicPr>
              <p:blipFill>
                <a:blip r:embed="rId231"/>
                <a:stretch>
                  <a:fillRect/>
                </a:stretch>
              </p:blipFill>
              <p:spPr>
                <a:xfrm>
                  <a:off x="965168" y="5995072"/>
                  <a:ext cx="4860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248937" name="Ink 248936">
                  <a:extLst>
                    <a:ext uri="{FF2B5EF4-FFF2-40B4-BE49-F238E27FC236}">
                      <a16:creationId xmlns:a16="http://schemas.microsoft.com/office/drawing/2014/main" id="{6E9572BE-4D4F-4F96-A51D-4E041B23A5AA}"/>
                    </a:ext>
                  </a:extLst>
                </p14:cNvPr>
                <p14:cNvContentPartPr/>
                <p14:nvPr/>
              </p14:nvContentPartPr>
              <p14:xfrm>
                <a:off x="852848" y="6052312"/>
                <a:ext cx="21960" cy="36000"/>
              </p14:xfrm>
            </p:contentPart>
          </mc:Choice>
          <mc:Fallback xmlns="">
            <p:pic>
              <p:nvPicPr>
                <p:cNvPr id="248937" name="Ink 248936">
                  <a:extLst>
                    <a:ext uri="{FF2B5EF4-FFF2-40B4-BE49-F238E27FC236}">
                      <a16:creationId xmlns:a16="http://schemas.microsoft.com/office/drawing/2014/main" id="{6E9572BE-4D4F-4F96-A51D-4E041B23A5AA}"/>
                    </a:ext>
                  </a:extLst>
                </p:cNvPr>
                <p:cNvPicPr/>
                <p:nvPr/>
              </p:nvPicPr>
              <p:blipFill>
                <a:blip r:embed="rId233"/>
                <a:stretch>
                  <a:fillRect/>
                </a:stretch>
              </p:blipFill>
              <p:spPr>
                <a:xfrm>
                  <a:off x="844208" y="6043312"/>
                  <a:ext cx="3960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248938" name="Ink 248937">
                  <a:extLst>
                    <a:ext uri="{FF2B5EF4-FFF2-40B4-BE49-F238E27FC236}">
                      <a16:creationId xmlns:a16="http://schemas.microsoft.com/office/drawing/2014/main" id="{917ABA07-8048-4F12-8B55-5DC6FA69100E}"/>
                    </a:ext>
                  </a:extLst>
                </p14:cNvPr>
                <p14:cNvContentPartPr/>
                <p14:nvPr/>
              </p14:nvContentPartPr>
              <p14:xfrm>
                <a:off x="410048" y="6252472"/>
                <a:ext cx="304920" cy="114480"/>
              </p14:xfrm>
            </p:contentPart>
          </mc:Choice>
          <mc:Fallback xmlns="">
            <p:pic>
              <p:nvPicPr>
                <p:cNvPr id="248938" name="Ink 248937">
                  <a:extLst>
                    <a:ext uri="{FF2B5EF4-FFF2-40B4-BE49-F238E27FC236}">
                      <a16:creationId xmlns:a16="http://schemas.microsoft.com/office/drawing/2014/main" id="{917ABA07-8048-4F12-8B55-5DC6FA69100E}"/>
                    </a:ext>
                  </a:extLst>
                </p:cNvPr>
                <p:cNvPicPr/>
                <p:nvPr/>
              </p:nvPicPr>
              <p:blipFill>
                <a:blip r:embed="rId235"/>
                <a:stretch>
                  <a:fillRect/>
                </a:stretch>
              </p:blipFill>
              <p:spPr>
                <a:xfrm>
                  <a:off x="401048" y="6243832"/>
                  <a:ext cx="3225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248939" name="Ink 248938">
                  <a:extLst>
                    <a:ext uri="{FF2B5EF4-FFF2-40B4-BE49-F238E27FC236}">
                      <a16:creationId xmlns:a16="http://schemas.microsoft.com/office/drawing/2014/main" id="{82B56E64-188A-4A21-8518-D73A69AFA0C5}"/>
                    </a:ext>
                  </a:extLst>
                </p14:cNvPr>
                <p14:cNvContentPartPr/>
                <p14:nvPr/>
              </p14:nvContentPartPr>
              <p14:xfrm>
                <a:off x="570248" y="6417352"/>
                <a:ext cx="28800" cy="24480"/>
              </p14:xfrm>
            </p:contentPart>
          </mc:Choice>
          <mc:Fallback xmlns="">
            <p:pic>
              <p:nvPicPr>
                <p:cNvPr id="248939" name="Ink 248938">
                  <a:extLst>
                    <a:ext uri="{FF2B5EF4-FFF2-40B4-BE49-F238E27FC236}">
                      <a16:creationId xmlns:a16="http://schemas.microsoft.com/office/drawing/2014/main" id="{82B56E64-188A-4A21-8518-D73A69AFA0C5}"/>
                    </a:ext>
                  </a:extLst>
                </p:cNvPr>
                <p:cNvPicPr/>
                <p:nvPr/>
              </p:nvPicPr>
              <p:blipFill>
                <a:blip r:embed="rId237"/>
                <a:stretch>
                  <a:fillRect/>
                </a:stretch>
              </p:blipFill>
              <p:spPr>
                <a:xfrm>
                  <a:off x="561248" y="6408352"/>
                  <a:ext cx="464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248940" name="Ink 248939">
                  <a:extLst>
                    <a:ext uri="{FF2B5EF4-FFF2-40B4-BE49-F238E27FC236}">
                      <a16:creationId xmlns:a16="http://schemas.microsoft.com/office/drawing/2014/main" id="{2F4AE2E4-3886-4926-AAC4-7355332A0A40}"/>
                    </a:ext>
                  </a:extLst>
                </p14:cNvPr>
                <p14:cNvContentPartPr/>
                <p14:nvPr/>
              </p14:nvContentPartPr>
              <p14:xfrm>
                <a:off x="234008" y="6136912"/>
                <a:ext cx="139320" cy="405720"/>
              </p14:xfrm>
            </p:contentPart>
          </mc:Choice>
          <mc:Fallback xmlns="">
            <p:pic>
              <p:nvPicPr>
                <p:cNvPr id="248940" name="Ink 248939">
                  <a:extLst>
                    <a:ext uri="{FF2B5EF4-FFF2-40B4-BE49-F238E27FC236}">
                      <a16:creationId xmlns:a16="http://schemas.microsoft.com/office/drawing/2014/main" id="{2F4AE2E4-3886-4926-AAC4-7355332A0A40}"/>
                    </a:ext>
                  </a:extLst>
                </p:cNvPr>
                <p:cNvPicPr/>
                <p:nvPr/>
              </p:nvPicPr>
              <p:blipFill>
                <a:blip r:embed="rId239"/>
                <a:stretch>
                  <a:fillRect/>
                </a:stretch>
              </p:blipFill>
              <p:spPr>
                <a:xfrm>
                  <a:off x="225368" y="6128272"/>
                  <a:ext cx="156960" cy="4233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248941" name="Ink 248940">
                  <a:extLst>
                    <a:ext uri="{FF2B5EF4-FFF2-40B4-BE49-F238E27FC236}">
                      <a16:creationId xmlns:a16="http://schemas.microsoft.com/office/drawing/2014/main" id="{F06B2606-987D-4375-A8AD-4275E3E612CA}"/>
                    </a:ext>
                  </a:extLst>
                </p14:cNvPr>
                <p14:cNvContentPartPr/>
                <p14:nvPr/>
              </p14:nvContentPartPr>
              <p14:xfrm>
                <a:off x="277928" y="6149512"/>
                <a:ext cx="24120" cy="50040"/>
              </p14:xfrm>
            </p:contentPart>
          </mc:Choice>
          <mc:Fallback xmlns="">
            <p:pic>
              <p:nvPicPr>
                <p:cNvPr id="248941" name="Ink 248940">
                  <a:extLst>
                    <a:ext uri="{FF2B5EF4-FFF2-40B4-BE49-F238E27FC236}">
                      <a16:creationId xmlns:a16="http://schemas.microsoft.com/office/drawing/2014/main" id="{F06B2606-987D-4375-A8AD-4275E3E612CA}"/>
                    </a:ext>
                  </a:extLst>
                </p:cNvPr>
                <p:cNvPicPr/>
                <p:nvPr/>
              </p:nvPicPr>
              <p:blipFill>
                <a:blip r:embed="rId241"/>
                <a:stretch>
                  <a:fillRect/>
                </a:stretch>
              </p:blipFill>
              <p:spPr>
                <a:xfrm>
                  <a:off x="268928" y="6140872"/>
                  <a:ext cx="4176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248942" name="Ink 248941">
                  <a:extLst>
                    <a:ext uri="{FF2B5EF4-FFF2-40B4-BE49-F238E27FC236}">
                      <a16:creationId xmlns:a16="http://schemas.microsoft.com/office/drawing/2014/main" id="{934C709B-FB2F-4F51-B892-39EE6E250D68}"/>
                    </a:ext>
                  </a:extLst>
                </p14:cNvPr>
                <p14:cNvContentPartPr/>
                <p14:nvPr/>
              </p14:nvContentPartPr>
              <p14:xfrm>
                <a:off x="330488" y="6451192"/>
                <a:ext cx="50400" cy="122760"/>
              </p14:xfrm>
            </p:contentPart>
          </mc:Choice>
          <mc:Fallback xmlns="">
            <p:pic>
              <p:nvPicPr>
                <p:cNvPr id="248942" name="Ink 248941">
                  <a:extLst>
                    <a:ext uri="{FF2B5EF4-FFF2-40B4-BE49-F238E27FC236}">
                      <a16:creationId xmlns:a16="http://schemas.microsoft.com/office/drawing/2014/main" id="{934C709B-FB2F-4F51-B892-39EE6E250D68}"/>
                    </a:ext>
                  </a:extLst>
                </p:cNvPr>
                <p:cNvPicPr/>
                <p:nvPr/>
              </p:nvPicPr>
              <p:blipFill>
                <a:blip r:embed="rId243"/>
                <a:stretch>
                  <a:fillRect/>
                </a:stretch>
              </p:blipFill>
              <p:spPr>
                <a:xfrm>
                  <a:off x="321848" y="6442552"/>
                  <a:ext cx="680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248943" name="Ink 248942">
                  <a:extLst>
                    <a:ext uri="{FF2B5EF4-FFF2-40B4-BE49-F238E27FC236}">
                      <a16:creationId xmlns:a16="http://schemas.microsoft.com/office/drawing/2014/main" id="{EF8B3334-2182-461E-86DE-45112A900FF9}"/>
                    </a:ext>
                  </a:extLst>
                </p14:cNvPr>
                <p14:cNvContentPartPr/>
                <p14:nvPr/>
              </p14:nvContentPartPr>
              <p14:xfrm>
                <a:off x="306368" y="5718592"/>
                <a:ext cx="198720" cy="375120"/>
              </p14:xfrm>
            </p:contentPart>
          </mc:Choice>
          <mc:Fallback xmlns="">
            <p:pic>
              <p:nvPicPr>
                <p:cNvPr id="248943" name="Ink 248942">
                  <a:extLst>
                    <a:ext uri="{FF2B5EF4-FFF2-40B4-BE49-F238E27FC236}">
                      <a16:creationId xmlns:a16="http://schemas.microsoft.com/office/drawing/2014/main" id="{EF8B3334-2182-461E-86DE-45112A900FF9}"/>
                    </a:ext>
                  </a:extLst>
                </p:cNvPr>
                <p:cNvPicPr/>
                <p:nvPr/>
              </p:nvPicPr>
              <p:blipFill>
                <a:blip r:embed="rId245"/>
                <a:stretch>
                  <a:fillRect/>
                </a:stretch>
              </p:blipFill>
              <p:spPr>
                <a:xfrm>
                  <a:off x="297728" y="5709592"/>
                  <a:ext cx="216360" cy="392760"/>
                </a:xfrm>
                <a:prstGeom prst="rect">
                  <a:avLst/>
                </a:prstGeom>
              </p:spPr>
            </p:pic>
          </mc:Fallback>
        </mc:AlternateContent>
      </p:grpSp>
      <p:grpSp>
        <p:nvGrpSpPr>
          <p:cNvPr id="248953" name="Group 248952">
            <a:extLst>
              <a:ext uri="{FF2B5EF4-FFF2-40B4-BE49-F238E27FC236}">
                <a16:creationId xmlns:a16="http://schemas.microsoft.com/office/drawing/2014/main" id="{C89AD309-D561-4CDE-9694-DDA933A10FDA}"/>
              </a:ext>
            </a:extLst>
          </p:cNvPr>
          <p:cNvGrpSpPr/>
          <p:nvPr/>
        </p:nvGrpSpPr>
        <p:grpSpPr>
          <a:xfrm>
            <a:off x="8463248" y="5554432"/>
            <a:ext cx="740880" cy="372600"/>
            <a:chOff x="8463248" y="5554432"/>
            <a:chExt cx="740880" cy="372600"/>
          </a:xfrm>
        </p:grpSpPr>
        <mc:AlternateContent xmlns:mc="http://schemas.openxmlformats.org/markup-compatibility/2006" xmlns:p14="http://schemas.microsoft.com/office/powerpoint/2010/main">
          <mc:Choice Requires="p14">
            <p:contentPart p14:bwMode="auto" r:id="rId246">
              <p14:nvContentPartPr>
                <p14:cNvPr id="248946" name="Ink 248945">
                  <a:extLst>
                    <a:ext uri="{FF2B5EF4-FFF2-40B4-BE49-F238E27FC236}">
                      <a16:creationId xmlns:a16="http://schemas.microsoft.com/office/drawing/2014/main" id="{29DBA075-BDDB-4B24-9369-61A431707CB0}"/>
                    </a:ext>
                  </a:extLst>
                </p14:cNvPr>
                <p14:cNvContentPartPr/>
                <p14:nvPr/>
              </p14:nvContentPartPr>
              <p14:xfrm>
                <a:off x="8478008" y="5554432"/>
                <a:ext cx="140040" cy="372600"/>
              </p14:xfrm>
            </p:contentPart>
          </mc:Choice>
          <mc:Fallback xmlns="">
            <p:pic>
              <p:nvPicPr>
                <p:cNvPr id="248946" name="Ink 248945">
                  <a:extLst>
                    <a:ext uri="{FF2B5EF4-FFF2-40B4-BE49-F238E27FC236}">
                      <a16:creationId xmlns:a16="http://schemas.microsoft.com/office/drawing/2014/main" id="{29DBA075-BDDB-4B24-9369-61A431707CB0}"/>
                    </a:ext>
                  </a:extLst>
                </p:cNvPr>
                <p:cNvPicPr/>
                <p:nvPr/>
              </p:nvPicPr>
              <p:blipFill>
                <a:blip r:embed="rId247"/>
                <a:stretch>
                  <a:fillRect/>
                </a:stretch>
              </p:blipFill>
              <p:spPr>
                <a:xfrm>
                  <a:off x="8469008" y="5545792"/>
                  <a:ext cx="157680" cy="39024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248947" name="Ink 248946">
                  <a:extLst>
                    <a:ext uri="{FF2B5EF4-FFF2-40B4-BE49-F238E27FC236}">
                      <a16:creationId xmlns:a16="http://schemas.microsoft.com/office/drawing/2014/main" id="{A2DBEA70-8C2C-49F9-B45B-AD2EE86B9B52}"/>
                    </a:ext>
                  </a:extLst>
                </p14:cNvPr>
                <p14:cNvContentPartPr/>
                <p14:nvPr/>
              </p14:nvContentPartPr>
              <p14:xfrm>
                <a:off x="8463248" y="5721472"/>
                <a:ext cx="173880" cy="39960"/>
              </p14:xfrm>
            </p:contentPart>
          </mc:Choice>
          <mc:Fallback xmlns="">
            <p:pic>
              <p:nvPicPr>
                <p:cNvPr id="248947" name="Ink 248946">
                  <a:extLst>
                    <a:ext uri="{FF2B5EF4-FFF2-40B4-BE49-F238E27FC236}">
                      <a16:creationId xmlns:a16="http://schemas.microsoft.com/office/drawing/2014/main" id="{A2DBEA70-8C2C-49F9-B45B-AD2EE86B9B52}"/>
                    </a:ext>
                  </a:extLst>
                </p:cNvPr>
                <p:cNvPicPr/>
                <p:nvPr/>
              </p:nvPicPr>
              <p:blipFill>
                <a:blip r:embed="rId249"/>
                <a:stretch>
                  <a:fillRect/>
                </a:stretch>
              </p:blipFill>
              <p:spPr>
                <a:xfrm>
                  <a:off x="8454608" y="5712832"/>
                  <a:ext cx="19152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248948" name="Ink 248947">
                  <a:extLst>
                    <a:ext uri="{FF2B5EF4-FFF2-40B4-BE49-F238E27FC236}">
                      <a16:creationId xmlns:a16="http://schemas.microsoft.com/office/drawing/2014/main" id="{312AEEED-A57A-418E-9CC5-7B142FA5F028}"/>
                    </a:ext>
                  </a:extLst>
                </p14:cNvPr>
                <p14:cNvContentPartPr/>
                <p14:nvPr/>
              </p14:nvContentPartPr>
              <p14:xfrm>
                <a:off x="8689688" y="5695192"/>
                <a:ext cx="69480" cy="207000"/>
              </p14:xfrm>
            </p:contentPart>
          </mc:Choice>
          <mc:Fallback xmlns="">
            <p:pic>
              <p:nvPicPr>
                <p:cNvPr id="248948" name="Ink 248947">
                  <a:extLst>
                    <a:ext uri="{FF2B5EF4-FFF2-40B4-BE49-F238E27FC236}">
                      <a16:creationId xmlns:a16="http://schemas.microsoft.com/office/drawing/2014/main" id="{312AEEED-A57A-418E-9CC5-7B142FA5F028}"/>
                    </a:ext>
                  </a:extLst>
                </p:cNvPr>
                <p:cNvPicPr/>
                <p:nvPr/>
              </p:nvPicPr>
              <p:blipFill>
                <a:blip r:embed="rId251"/>
                <a:stretch>
                  <a:fillRect/>
                </a:stretch>
              </p:blipFill>
              <p:spPr>
                <a:xfrm>
                  <a:off x="8680688" y="5686552"/>
                  <a:ext cx="8712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248949" name="Ink 248948">
                  <a:extLst>
                    <a:ext uri="{FF2B5EF4-FFF2-40B4-BE49-F238E27FC236}">
                      <a16:creationId xmlns:a16="http://schemas.microsoft.com/office/drawing/2014/main" id="{0AEC38A6-DE0A-487B-9463-82A4231507C0}"/>
                    </a:ext>
                  </a:extLst>
                </p14:cNvPr>
                <p14:cNvContentPartPr/>
                <p14:nvPr/>
              </p14:nvContentPartPr>
              <p14:xfrm>
                <a:off x="8798768" y="5711032"/>
                <a:ext cx="51480" cy="159480"/>
              </p14:xfrm>
            </p:contentPart>
          </mc:Choice>
          <mc:Fallback xmlns="">
            <p:pic>
              <p:nvPicPr>
                <p:cNvPr id="248949" name="Ink 248948">
                  <a:extLst>
                    <a:ext uri="{FF2B5EF4-FFF2-40B4-BE49-F238E27FC236}">
                      <a16:creationId xmlns:a16="http://schemas.microsoft.com/office/drawing/2014/main" id="{0AEC38A6-DE0A-487B-9463-82A4231507C0}"/>
                    </a:ext>
                  </a:extLst>
                </p:cNvPr>
                <p:cNvPicPr/>
                <p:nvPr/>
              </p:nvPicPr>
              <p:blipFill>
                <a:blip r:embed="rId253"/>
                <a:stretch>
                  <a:fillRect/>
                </a:stretch>
              </p:blipFill>
              <p:spPr>
                <a:xfrm>
                  <a:off x="8789768" y="5702392"/>
                  <a:ext cx="691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248950" name="Ink 248949">
                  <a:extLst>
                    <a:ext uri="{FF2B5EF4-FFF2-40B4-BE49-F238E27FC236}">
                      <a16:creationId xmlns:a16="http://schemas.microsoft.com/office/drawing/2014/main" id="{0EC5594F-8A31-4F2F-B5D3-56B5B7919338}"/>
                    </a:ext>
                  </a:extLst>
                </p14:cNvPr>
                <p14:cNvContentPartPr/>
                <p14:nvPr/>
              </p14:nvContentPartPr>
              <p14:xfrm>
                <a:off x="8781128" y="5790592"/>
                <a:ext cx="113040" cy="16560"/>
              </p14:xfrm>
            </p:contentPart>
          </mc:Choice>
          <mc:Fallback xmlns="">
            <p:pic>
              <p:nvPicPr>
                <p:cNvPr id="248950" name="Ink 248949">
                  <a:extLst>
                    <a:ext uri="{FF2B5EF4-FFF2-40B4-BE49-F238E27FC236}">
                      <a16:creationId xmlns:a16="http://schemas.microsoft.com/office/drawing/2014/main" id="{0EC5594F-8A31-4F2F-B5D3-56B5B7919338}"/>
                    </a:ext>
                  </a:extLst>
                </p:cNvPr>
                <p:cNvPicPr/>
                <p:nvPr/>
              </p:nvPicPr>
              <p:blipFill>
                <a:blip r:embed="rId255"/>
                <a:stretch>
                  <a:fillRect/>
                </a:stretch>
              </p:blipFill>
              <p:spPr>
                <a:xfrm>
                  <a:off x="8772488" y="5781952"/>
                  <a:ext cx="1306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248951" name="Ink 248950">
                  <a:extLst>
                    <a:ext uri="{FF2B5EF4-FFF2-40B4-BE49-F238E27FC236}">
                      <a16:creationId xmlns:a16="http://schemas.microsoft.com/office/drawing/2014/main" id="{B083B33C-101C-4306-A3E6-BDCCFE0096E4}"/>
                    </a:ext>
                  </a:extLst>
                </p14:cNvPr>
                <p14:cNvContentPartPr/>
                <p14:nvPr/>
              </p14:nvContentPartPr>
              <p14:xfrm>
                <a:off x="8891648" y="5670712"/>
                <a:ext cx="83160" cy="243360"/>
              </p14:xfrm>
            </p:contentPart>
          </mc:Choice>
          <mc:Fallback xmlns="">
            <p:pic>
              <p:nvPicPr>
                <p:cNvPr id="248951" name="Ink 248950">
                  <a:extLst>
                    <a:ext uri="{FF2B5EF4-FFF2-40B4-BE49-F238E27FC236}">
                      <a16:creationId xmlns:a16="http://schemas.microsoft.com/office/drawing/2014/main" id="{B083B33C-101C-4306-A3E6-BDCCFE0096E4}"/>
                    </a:ext>
                  </a:extLst>
                </p:cNvPr>
                <p:cNvPicPr/>
                <p:nvPr/>
              </p:nvPicPr>
              <p:blipFill>
                <a:blip r:embed="rId257"/>
                <a:stretch>
                  <a:fillRect/>
                </a:stretch>
              </p:blipFill>
              <p:spPr>
                <a:xfrm>
                  <a:off x="8883008" y="5662072"/>
                  <a:ext cx="10080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248952" name="Ink 248951">
                  <a:extLst>
                    <a:ext uri="{FF2B5EF4-FFF2-40B4-BE49-F238E27FC236}">
                      <a16:creationId xmlns:a16="http://schemas.microsoft.com/office/drawing/2014/main" id="{F42CA1E7-9019-4506-94C1-2A75AEFC8FA1}"/>
                    </a:ext>
                  </a:extLst>
                </p14:cNvPr>
                <p14:cNvContentPartPr/>
                <p14:nvPr/>
              </p14:nvContentPartPr>
              <p14:xfrm>
                <a:off x="9086048" y="5767552"/>
                <a:ext cx="118080" cy="77400"/>
              </p14:xfrm>
            </p:contentPart>
          </mc:Choice>
          <mc:Fallback xmlns="">
            <p:pic>
              <p:nvPicPr>
                <p:cNvPr id="248952" name="Ink 248951">
                  <a:extLst>
                    <a:ext uri="{FF2B5EF4-FFF2-40B4-BE49-F238E27FC236}">
                      <a16:creationId xmlns:a16="http://schemas.microsoft.com/office/drawing/2014/main" id="{F42CA1E7-9019-4506-94C1-2A75AEFC8FA1}"/>
                    </a:ext>
                  </a:extLst>
                </p:cNvPr>
                <p:cNvPicPr/>
                <p:nvPr/>
              </p:nvPicPr>
              <p:blipFill>
                <a:blip r:embed="rId259"/>
                <a:stretch>
                  <a:fillRect/>
                </a:stretch>
              </p:blipFill>
              <p:spPr>
                <a:xfrm>
                  <a:off x="9077048" y="5758912"/>
                  <a:ext cx="135720" cy="95040"/>
                </a:xfrm>
                <a:prstGeom prst="rect">
                  <a:avLst/>
                </a:prstGeom>
              </p:spPr>
            </p:pic>
          </mc:Fallback>
        </mc:AlternateContent>
      </p:grpSp>
      <p:grpSp>
        <p:nvGrpSpPr>
          <p:cNvPr id="248964" name="Group 248963">
            <a:extLst>
              <a:ext uri="{FF2B5EF4-FFF2-40B4-BE49-F238E27FC236}">
                <a16:creationId xmlns:a16="http://schemas.microsoft.com/office/drawing/2014/main" id="{E87ACEEC-9053-4836-81C2-905E04F2A228}"/>
              </a:ext>
            </a:extLst>
          </p:cNvPr>
          <p:cNvGrpSpPr/>
          <p:nvPr/>
        </p:nvGrpSpPr>
        <p:grpSpPr>
          <a:xfrm>
            <a:off x="9415808" y="4976992"/>
            <a:ext cx="484560" cy="1305360"/>
            <a:chOff x="9415808" y="4976992"/>
            <a:chExt cx="484560" cy="1305360"/>
          </a:xfrm>
        </p:grpSpPr>
        <mc:AlternateContent xmlns:mc="http://schemas.openxmlformats.org/markup-compatibility/2006" xmlns:p14="http://schemas.microsoft.com/office/powerpoint/2010/main">
          <mc:Choice Requires="p14">
            <p:contentPart p14:bwMode="auto" r:id="rId260">
              <p14:nvContentPartPr>
                <p14:cNvPr id="248954" name="Ink 248953">
                  <a:extLst>
                    <a:ext uri="{FF2B5EF4-FFF2-40B4-BE49-F238E27FC236}">
                      <a16:creationId xmlns:a16="http://schemas.microsoft.com/office/drawing/2014/main" id="{F806E135-610A-4437-921E-DAEDB625C009}"/>
                    </a:ext>
                  </a:extLst>
                </p14:cNvPr>
                <p14:cNvContentPartPr/>
                <p14:nvPr/>
              </p14:nvContentPartPr>
              <p14:xfrm>
                <a:off x="9415808" y="4983472"/>
                <a:ext cx="311400" cy="1298880"/>
              </p14:xfrm>
            </p:contentPart>
          </mc:Choice>
          <mc:Fallback xmlns="">
            <p:pic>
              <p:nvPicPr>
                <p:cNvPr id="248954" name="Ink 248953">
                  <a:extLst>
                    <a:ext uri="{FF2B5EF4-FFF2-40B4-BE49-F238E27FC236}">
                      <a16:creationId xmlns:a16="http://schemas.microsoft.com/office/drawing/2014/main" id="{F806E135-610A-4437-921E-DAEDB625C009}"/>
                    </a:ext>
                  </a:extLst>
                </p:cNvPr>
                <p:cNvPicPr/>
                <p:nvPr/>
              </p:nvPicPr>
              <p:blipFill>
                <a:blip r:embed="rId261"/>
                <a:stretch>
                  <a:fillRect/>
                </a:stretch>
              </p:blipFill>
              <p:spPr>
                <a:xfrm>
                  <a:off x="9406808" y="4974832"/>
                  <a:ext cx="329040" cy="131652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248955" name="Ink 248954">
                  <a:extLst>
                    <a:ext uri="{FF2B5EF4-FFF2-40B4-BE49-F238E27FC236}">
                      <a16:creationId xmlns:a16="http://schemas.microsoft.com/office/drawing/2014/main" id="{007B95A5-298D-4B8E-8F52-AD7D6BB8FF4F}"/>
                    </a:ext>
                  </a:extLst>
                </p14:cNvPr>
                <p14:cNvContentPartPr/>
                <p14:nvPr/>
              </p14:nvContentPartPr>
              <p14:xfrm>
                <a:off x="9705968" y="4976992"/>
                <a:ext cx="194400" cy="164520"/>
              </p14:xfrm>
            </p:contentPart>
          </mc:Choice>
          <mc:Fallback xmlns="">
            <p:pic>
              <p:nvPicPr>
                <p:cNvPr id="248955" name="Ink 248954">
                  <a:extLst>
                    <a:ext uri="{FF2B5EF4-FFF2-40B4-BE49-F238E27FC236}">
                      <a16:creationId xmlns:a16="http://schemas.microsoft.com/office/drawing/2014/main" id="{007B95A5-298D-4B8E-8F52-AD7D6BB8FF4F}"/>
                    </a:ext>
                  </a:extLst>
                </p:cNvPr>
                <p:cNvPicPr/>
                <p:nvPr/>
              </p:nvPicPr>
              <p:blipFill>
                <a:blip r:embed="rId263"/>
                <a:stretch>
                  <a:fillRect/>
                </a:stretch>
              </p:blipFill>
              <p:spPr>
                <a:xfrm>
                  <a:off x="9697328" y="4968352"/>
                  <a:ext cx="212040" cy="182160"/>
                </a:xfrm>
                <a:prstGeom prst="rect">
                  <a:avLst/>
                </a:prstGeom>
              </p:spPr>
            </p:pic>
          </mc:Fallback>
        </mc:AlternateContent>
      </p:grpSp>
      <p:grpSp>
        <p:nvGrpSpPr>
          <p:cNvPr id="248963" name="Group 248962">
            <a:extLst>
              <a:ext uri="{FF2B5EF4-FFF2-40B4-BE49-F238E27FC236}">
                <a16:creationId xmlns:a16="http://schemas.microsoft.com/office/drawing/2014/main" id="{1E465400-73BC-4EE7-A9B6-F00E05CB7123}"/>
              </a:ext>
            </a:extLst>
          </p:cNvPr>
          <p:cNvGrpSpPr/>
          <p:nvPr/>
        </p:nvGrpSpPr>
        <p:grpSpPr>
          <a:xfrm>
            <a:off x="9664208" y="4621312"/>
            <a:ext cx="686160" cy="247680"/>
            <a:chOff x="9664208" y="4621312"/>
            <a:chExt cx="686160" cy="247680"/>
          </a:xfrm>
        </p:grpSpPr>
        <mc:AlternateContent xmlns:mc="http://schemas.openxmlformats.org/markup-compatibility/2006" xmlns:p14="http://schemas.microsoft.com/office/powerpoint/2010/main">
          <mc:Choice Requires="p14">
            <p:contentPart p14:bwMode="auto" r:id="rId264">
              <p14:nvContentPartPr>
                <p14:cNvPr id="248956" name="Ink 248955">
                  <a:extLst>
                    <a:ext uri="{FF2B5EF4-FFF2-40B4-BE49-F238E27FC236}">
                      <a16:creationId xmlns:a16="http://schemas.microsoft.com/office/drawing/2014/main" id="{870A40BB-16F3-4275-9AEC-2F08510147F9}"/>
                    </a:ext>
                  </a:extLst>
                </p14:cNvPr>
                <p14:cNvContentPartPr/>
                <p14:nvPr/>
              </p14:nvContentPartPr>
              <p14:xfrm>
                <a:off x="9664208" y="4777192"/>
                <a:ext cx="114840" cy="19080"/>
              </p14:xfrm>
            </p:contentPart>
          </mc:Choice>
          <mc:Fallback xmlns="">
            <p:pic>
              <p:nvPicPr>
                <p:cNvPr id="248956" name="Ink 248955">
                  <a:extLst>
                    <a:ext uri="{FF2B5EF4-FFF2-40B4-BE49-F238E27FC236}">
                      <a16:creationId xmlns:a16="http://schemas.microsoft.com/office/drawing/2014/main" id="{870A40BB-16F3-4275-9AEC-2F08510147F9}"/>
                    </a:ext>
                  </a:extLst>
                </p:cNvPr>
                <p:cNvPicPr/>
                <p:nvPr/>
              </p:nvPicPr>
              <p:blipFill>
                <a:blip r:embed="rId265"/>
                <a:stretch>
                  <a:fillRect/>
                </a:stretch>
              </p:blipFill>
              <p:spPr>
                <a:xfrm>
                  <a:off x="9655208" y="4768552"/>
                  <a:ext cx="1324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248957" name="Ink 248956">
                  <a:extLst>
                    <a:ext uri="{FF2B5EF4-FFF2-40B4-BE49-F238E27FC236}">
                      <a16:creationId xmlns:a16="http://schemas.microsoft.com/office/drawing/2014/main" id="{D72FB749-81E1-4845-B622-B193C22E5EF8}"/>
                    </a:ext>
                  </a:extLst>
                </p14:cNvPr>
                <p14:cNvContentPartPr/>
                <p14:nvPr/>
              </p14:nvContentPartPr>
              <p14:xfrm>
                <a:off x="9824768" y="4699792"/>
                <a:ext cx="52920" cy="105120"/>
              </p14:xfrm>
            </p:contentPart>
          </mc:Choice>
          <mc:Fallback xmlns="">
            <p:pic>
              <p:nvPicPr>
                <p:cNvPr id="248957" name="Ink 248956">
                  <a:extLst>
                    <a:ext uri="{FF2B5EF4-FFF2-40B4-BE49-F238E27FC236}">
                      <a16:creationId xmlns:a16="http://schemas.microsoft.com/office/drawing/2014/main" id="{D72FB749-81E1-4845-B622-B193C22E5EF8}"/>
                    </a:ext>
                  </a:extLst>
                </p:cNvPr>
                <p:cNvPicPr/>
                <p:nvPr/>
              </p:nvPicPr>
              <p:blipFill>
                <a:blip r:embed="rId267"/>
                <a:stretch>
                  <a:fillRect/>
                </a:stretch>
              </p:blipFill>
              <p:spPr>
                <a:xfrm>
                  <a:off x="9815768" y="4691152"/>
                  <a:ext cx="705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248958" name="Ink 248957">
                  <a:extLst>
                    <a:ext uri="{FF2B5EF4-FFF2-40B4-BE49-F238E27FC236}">
                      <a16:creationId xmlns:a16="http://schemas.microsoft.com/office/drawing/2014/main" id="{D554C4D6-1469-4840-A72F-25E2FFC54314}"/>
                    </a:ext>
                  </a:extLst>
                </p14:cNvPr>
                <p14:cNvContentPartPr/>
                <p14:nvPr/>
              </p14:nvContentPartPr>
              <p14:xfrm>
                <a:off x="9902528" y="4621312"/>
                <a:ext cx="14760" cy="16560"/>
              </p14:xfrm>
            </p:contentPart>
          </mc:Choice>
          <mc:Fallback xmlns="">
            <p:pic>
              <p:nvPicPr>
                <p:cNvPr id="248958" name="Ink 248957">
                  <a:extLst>
                    <a:ext uri="{FF2B5EF4-FFF2-40B4-BE49-F238E27FC236}">
                      <a16:creationId xmlns:a16="http://schemas.microsoft.com/office/drawing/2014/main" id="{D554C4D6-1469-4840-A72F-25E2FFC54314}"/>
                    </a:ext>
                  </a:extLst>
                </p:cNvPr>
                <p:cNvPicPr/>
                <p:nvPr/>
              </p:nvPicPr>
              <p:blipFill>
                <a:blip r:embed="rId269"/>
                <a:stretch>
                  <a:fillRect/>
                </a:stretch>
              </p:blipFill>
              <p:spPr>
                <a:xfrm>
                  <a:off x="9893888" y="4612672"/>
                  <a:ext cx="3240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48959" name="Ink 248958">
                  <a:extLst>
                    <a:ext uri="{FF2B5EF4-FFF2-40B4-BE49-F238E27FC236}">
                      <a16:creationId xmlns:a16="http://schemas.microsoft.com/office/drawing/2014/main" id="{5DD83275-8198-4331-9791-76AF43F6E2BA}"/>
                    </a:ext>
                  </a:extLst>
                </p14:cNvPr>
                <p14:cNvContentPartPr/>
                <p14:nvPr/>
              </p14:nvContentPartPr>
              <p14:xfrm>
                <a:off x="9949688" y="4705552"/>
                <a:ext cx="130680" cy="114120"/>
              </p14:xfrm>
            </p:contentPart>
          </mc:Choice>
          <mc:Fallback xmlns="">
            <p:pic>
              <p:nvPicPr>
                <p:cNvPr id="248959" name="Ink 248958">
                  <a:extLst>
                    <a:ext uri="{FF2B5EF4-FFF2-40B4-BE49-F238E27FC236}">
                      <a16:creationId xmlns:a16="http://schemas.microsoft.com/office/drawing/2014/main" id="{5DD83275-8198-4331-9791-76AF43F6E2BA}"/>
                    </a:ext>
                  </a:extLst>
                </p:cNvPr>
                <p:cNvPicPr/>
                <p:nvPr/>
              </p:nvPicPr>
              <p:blipFill>
                <a:blip r:embed="rId271"/>
                <a:stretch>
                  <a:fillRect/>
                </a:stretch>
              </p:blipFill>
              <p:spPr>
                <a:xfrm>
                  <a:off x="9940688" y="4696912"/>
                  <a:ext cx="1483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48960" name="Ink 248959">
                  <a:extLst>
                    <a:ext uri="{FF2B5EF4-FFF2-40B4-BE49-F238E27FC236}">
                      <a16:creationId xmlns:a16="http://schemas.microsoft.com/office/drawing/2014/main" id="{FCE61B26-D08F-40BB-B6AC-7BC32481AC3E}"/>
                    </a:ext>
                  </a:extLst>
                </p14:cNvPr>
                <p14:cNvContentPartPr/>
                <p14:nvPr/>
              </p14:nvContentPartPr>
              <p14:xfrm>
                <a:off x="10130768" y="4790512"/>
                <a:ext cx="15840" cy="19800"/>
              </p14:xfrm>
            </p:contentPart>
          </mc:Choice>
          <mc:Fallback xmlns="">
            <p:pic>
              <p:nvPicPr>
                <p:cNvPr id="248960" name="Ink 248959">
                  <a:extLst>
                    <a:ext uri="{FF2B5EF4-FFF2-40B4-BE49-F238E27FC236}">
                      <a16:creationId xmlns:a16="http://schemas.microsoft.com/office/drawing/2014/main" id="{FCE61B26-D08F-40BB-B6AC-7BC32481AC3E}"/>
                    </a:ext>
                  </a:extLst>
                </p:cNvPr>
                <p:cNvPicPr/>
                <p:nvPr/>
              </p:nvPicPr>
              <p:blipFill>
                <a:blip r:embed="rId273"/>
                <a:stretch>
                  <a:fillRect/>
                </a:stretch>
              </p:blipFill>
              <p:spPr>
                <a:xfrm>
                  <a:off x="10121768" y="4781512"/>
                  <a:ext cx="334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48961" name="Ink 248960">
                  <a:extLst>
                    <a:ext uri="{FF2B5EF4-FFF2-40B4-BE49-F238E27FC236}">
                      <a16:creationId xmlns:a16="http://schemas.microsoft.com/office/drawing/2014/main" id="{8333CB0C-53C8-4B1F-B4DD-28F4135C71BF}"/>
                    </a:ext>
                  </a:extLst>
                </p14:cNvPr>
                <p14:cNvContentPartPr/>
                <p14:nvPr/>
              </p14:nvContentPartPr>
              <p14:xfrm>
                <a:off x="10215008" y="4628152"/>
                <a:ext cx="76320" cy="240840"/>
              </p14:xfrm>
            </p:contentPart>
          </mc:Choice>
          <mc:Fallback xmlns="">
            <p:pic>
              <p:nvPicPr>
                <p:cNvPr id="248961" name="Ink 248960">
                  <a:extLst>
                    <a:ext uri="{FF2B5EF4-FFF2-40B4-BE49-F238E27FC236}">
                      <a16:creationId xmlns:a16="http://schemas.microsoft.com/office/drawing/2014/main" id="{8333CB0C-53C8-4B1F-B4DD-28F4135C71BF}"/>
                    </a:ext>
                  </a:extLst>
                </p:cNvPr>
                <p:cNvPicPr/>
                <p:nvPr/>
              </p:nvPicPr>
              <p:blipFill>
                <a:blip r:embed="rId275"/>
                <a:stretch>
                  <a:fillRect/>
                </a:stretch>
              </p:blipFill>
              <p:spPr>
                <a:xfrm>
                  <a:off x="10206008" y="4619512"/>
                  <a:ext cx="9396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48962" name="Ink 248961">
                  <a:extLst>
                    <a:ext uri="{FF2B5EF4-FFF2-40B4-BE49-F238E27FC236}">
                      <a16:creationId xmlns:a16="http://schemas.microsoft.com/office/drawing/2014/main" id="{C80D0C62-EAE7-475B-AD68-25D02BF060CF}"/>
                    </a:ext>
                  </a:extLst>
                </p14:cNvPr>
                <p14:cNvContentPartPr/>
                <p14:nvPr/>
              </p14:nvContentPartPr>
              <p14:xfrm>
                <a:off x="10213208" y="4688272"/>
                <a:ext cx="137160" cy="12240"/>
              </p14:xfrm>
            </p:contentPart>
          </mc:Choice>
          <mc:Fallback xmlns="">
            <p:pic>
              <p:nvPicPr>
                <p:cNvPr id="248962" name="Ink 248961">
                  <a:extLst>
                    <a:ext uri="{FF2B5EF4-FFF2-40B4-BE49-F238E27FC236}">
                      <a16:creationId xmlns:a16="http://schemas.microsoft.com/office/drawing/2014/main" id="{C80D0C62-EAE7-475B-AD68-25D02BF060CF}"/>
                    </a:ext>
                  </a:extLst>
                </p:cNvPr>
                <p:cNvPicPr/>
                <p:nvPr/>
              </p:nvPicPr>
              <p:blipFill>
                <a:blip r:embed="rId277"/>
                <a:stretch>
                  <a:fillRect/>
                </a:stretch>
              </p:blipFill>
              <p:spPr>
                <a:xfrm>
                  <a:off x="10204568" y="4679272"/>
                  <a:ext cx="154800" cy="29880"/>
                </a:xfrm>
                <a:prstGeom prst="rect">
                  <a:avLst/>
                </a:prstGeom>
              </p:spPr>
            </p:pic>
          </mc:Fallback>
        </mc:AlternateContent>
      </p:grpSp>
      <p:grpSp>
        <p:nvGrpSpPr>
          <p:cNvPr id="248972" name="Group 248971">
            <a:extLst>
              <a:ext uri="{FF2B5EF4-FFF2-40B4-BE49-F238E27FC236}">
                <a16:creationId xmlns:a16="http://schemas.microsoft.com/office/drawing/2014/main" id="{B2B91C43-7D40-4F4D-8590-C16E8228BABD}"/>
              </a:ext>
            </a:extLst>
          </p:cNvPr>
          <p:cNvGrpSpPr/>
          <p:nvPr/>
        </p:nvGrpSpPr>
        <p:grpSpPr>
          <a:xfrm>
            <a:off x="10836728" y="4701232"/>
            <a:ext cx="1132560" cy="380160"/>
            <a:chOff x="10836728" y="4701232"/>
            <a:chExt cx="1132560" cy="380160"/>
          </a:xfrm>
        </p:grpSpPr>
        <mc:AlternateContent xmlns:mc="http://schemas.openxmlformats.org/markup-compatibility/2006" xmlns:p14="http://schemas.microsoft.com/office/powerpoint/2010/main">
          <mc:Choice Requires="p14">
            <p:contentPart p14:bwMode="auto" r:id="rId278">
              <p14:nvContentPartPr>
                <p14:cNvPr id="248965" name="Ink 248964">
                  <a:extLst>
                    <a:ext uri="{FF2B5EF4-FFF2-40B4-BE49-F238E27FC236}">
                      <a16:creationId xmlns:a16="http://schemas.microsoft.com/office/drawing/2014/main" id="{23420E93-36C6-4677-A567-419B33815643}"/>
                    </a:ext>
                  </a:extLst>
                </p14:cNvPr>
                <p14:cNvContentPartPr/>
                <p14:nvPr/>
              </p14:nvContentPartPr>
              <p14:xfrm>
                <a:off x="11039768" y="4701232"/>
                <a:ext cx="224640" cy="380160"/>
              </p14:xfrm>
            </p:contentPart>
          </mc:Choice>
          <mc:Fallback xmlns="">
            <p:pic>
              <p:nvPicPr>
                <p:cNvPr id="248965" name="Ink 248964">
                  <a:extLst>
                    <a:ext uri="{FF2B5EF4-FFF2-40B4-BE49-F238E27FC236}">
                      <a16:creationId xmlns:a16="http://schemas.microsoft.com/office/drawing/2014/main" id="{23420E93-36C6-4677-A567-419B33815643}"/>
                    </a:ext>
                  </a:extLst>
                </p:cNvPr>
                <p:cNvPicPr/>
                <p:nvPr/>
              </p:nvPicPr>
              <p:blipFill>
                <a:blip r:embed="rId279"/>
                <a:stretch>
                  <a:fillRect/>
                </a:stretch>
              </p:blipFill>
              <p:spPr>
                <a:xfrm>
                  <a:off x="11030768" y="4692592"/>
                  <a:ext cx="242280" cy="3978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48966" name="Ink 248965">
                  <a:extLst>
                    <a:ext uri="{FF2B5EF4-FFF2-40B4-BE49-F238E27FC236}">
                      <a16:creationId xmlns:a16="http://schemas.microsoft.com/office/drawing/2014/main" id="{2AEAB511-4F6C-4D53-BC92-2BD58C675D84}"/>
                    </a:ext>
                  </a:extLst>
                </p14:cNvPr>
                <p14:cNvContentPartPr/>
                <p14:nvPr/>
              </p14:nvContentPartPr>
              <p14:xfrm>
                <a:off x="11329928" y="4759552"/>
                <a:ext cx="69840" cy="246960"/>
              </p14:xfrm>
            </p:contentPart>
          </mc:Choice>
          <mc:Fallback xmlns="">
            <p:pic>
              <p:nvPicPr>
                <p:cNvPr id="248966" name="Ink 248965">
                  <a:extLst>
                    <a:ext uri="{FF2B5EF4-FFF2-40B4-BE49-F238E27FC236}">
                      <a16:creationId xmlns:a16="http://schemas.microsoft.com/office/drawing/2014/main" id="{2AEAB511-4F6C-4D53-BC92-2BD58C675D84}"/>
                    </a:ext>
                  </a:extLst>
                </p:cNvPr>
                <p:cNvPicPr/>
                <p:nvPr/>
              </p:nvPicPr>
              <p:blipFill>
                <a:blip r:embed="rId281"/>
                <a:stretch>
                  <a:fillRect/>
                </a:stretch>
              </p:blipFill>
              <p:spPr>
                <a:xfrm>
                  <a:off x="11321288" y="4750912"/>
                  <a:ext cx="8748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48967" name="Ink 248966">
                  <a:extLst>
                    <a:ext uri="{FF2B5EF4-FFF2-40B4-BE49-F238E27FC236}">
                      <a16:creationId xmlns:a16="http://schemas.microsoft.com/office/drawing/2014/main" id="{73DDCB62-8BB4-4B12-A492-B368B97D627E}"/>
                    </a:ext>
                  </a:extLst>
                </p14:cNvPr>
                <p14:cNvContentPartPr/>
                <p14:nvPr/>
              </p14:nvContentPartPr>
              <p14:xfrm>
                <a:off x="11327048" y="4849912"/>
                <a:ext cx="114480" cy="19080"/>
              </p14:xfrm>
            </p:contentPart>
          </mc:Choice>
          <mc:Fallback xmlns="">
            <p:pic>
              <p:nvPicPr>
                <p:cNvPr id="248967" name="Ink 248966">
                  <a:extLst>
                    <a:ext uri="{FF2B5EF4-FFF2-40B4-BE49-F238E27FC236}">
                      <a16:creationId xmlns:a16="http://schemas.microsoft.com/office/drawing/2014/main" id="{73DDCB62-8BB4-4B12-A492-B368B97D627E}"/>
                    </a:ext>
                  </a:extLst>
                </p:cNvPr>
                <p:cNvPicPr/>
                <p:nvPr/>
              </p:nvPicPr>
              <p:blipFill>
                <a:blip r:embed="rId283"/>
                <a:stretch>
                  <a:fillRect/>
                </a:stretch>
              </p:blipFill>
              <p:spPr>
                <a:xfrm>
                  <a:off x="11318408" y="4841272"/>
                  <a:ext cx="1321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248968" name="Ink 248967">
                  <a:extLst>
                    <a:ext uri="{FF2B5EF4-FFF2-40B4-BE49-F238E27FC236}">
                      <a16:creationId xmlns:a16="http://schemas.microsoft.com/office/drawing/2014/main" id="{136622FC-0E1A-429F-8D9C-237727B8EF80}"/>
                    </a:ext>
                  </a:extLst>
                </p14:cNvPr>
                <p14:cNvContentPartPr/>
                <p14:nvPr/>
              </p14:nvContentPartPr>
              <p14:xfrm>
                <a:off x="11509208" y="4706272"/>
                <a:ext cx="174240" cy="362160"/>
              </p14:xfrm>
            </p:contentPart>
          </mc:Choice>
          <mc:Fallback xmlns="">
            <p:pic>
              <p:nvPicPr>
                <p:cNvPr id="248968" name="Ink 248967">
                  <a:extLst>
                    <a:ext uri="{FF2B5EF4-FFF2-40B4-BE49-F238E27FC236}">
                      <a16:creationId xmlns:a16="http://schemas.microsoft.com/office/drawing/2014/main" id="{136622FC-0E1A-429F-8D9C-237727B8EF80}"/>
                    </a:ext>
                  </a:extLst>
                </p:cNvPr>
                <p:cNvPicPr/>
                <p:nvPr/>
              </p:nvPicPr>
              <p:blipFill>
                <a:blip r:embed="rId285"/>
                <a:stretch>
                  <a:fillRect/>
                </a:stretch>
              </p:blipFill>
              <p:spPr>
                <a:xfrm>
                  <a:off x="11500208" y="4697632"/>
                  <a:ext cx="191880" cy="3798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248969" name="Ink 248968">
                  <a:extLst>
                    <a:ext uri="{FF2B5EF4-FFF2-40B4-BE49-F238E27FC236}">
                      <a16:creationId xmlns:a16="http://schemas.microsoft.com/office/drawing/2014/main" id="{3F1A35FF-007A-48D3-B935-B8AFE46B31A3}"/>
                    </a:ext>
                  </a:extLst>
                </p14:cNvPr>
                <p14:cNvContentPartPr/>
                <p14:nvPr/>
              </p14:nvContentPartPr>
              <p14:xfrm>
                <a:off x="11787488" y="4744792"/>
                <a:ext cx="180720" cy="275040"/>
              </p14:xfrm>
            </p:contentPart>
          </mc:Choice>
          <mc:Fallback xmlns="">
            <p:pic>
              <p:nvPicPr>
                <p:cNvPr id="248969" name="Ink 248968">
                  <a:extLst>
                    <a:ext uri="{FF2B5EF4-FFF2-40B4-BE49-F238E27FC236}">
                      <a16:creationId xmlns:a16="http://schemas.microsoft.com/office/drawing/2014/main" id="{3F1A35FF-007A-48D3-B935-B8AFE46B31A3}"/>
                    </a:ext>
                  </a:extLst>
                </p:cNvPr>
                <p:cNvPicPr/>
                <p:nvPr/>
              </p:nvPicPr>
              <p:blipFill>
                <a:blip r:embed="rId287"/>
                <a:stretch>
                  <a:fillRect/>
                </a:stretch>
              </p:blipFill>
              <p:spPr>
                <a:xfrm>
                  <a:off x="11778488" y="4736152"/>
                  <a:ext cx="198360" cy="2926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248970" name="Ink 248969">
                  <a:extLst>
                    <a:ext uri="{FF2B5EF4-FFF2-40B4-BE49-F238E27FC236}">
                      <a16:creationId xmlns:a16="http://schemas.microsoft.com/office/drawing/2014/main" id="{2C5FCF70-32FE-444D-8800-01E70115F84C}"/>
                    </a:ext>
                  </a:extLst>
                </p14:cNvPr>
                <p14:cNvContentPartPr/>
                <p14:nvPr/>
              </p14:nvContentPartPr>
              <p14:xfrm>
                <a:off x="11920688" y="4971232"/>
                <a:ext cx="48600" cy="54720"/>
              </p14:xfrm>
            </p:contentPart>
          </mc:Choice>
          <mc:Fallback xmlns="">
            <p:pic>
              <p:nvPicPr>
                <p:cNvPr id="248970" name="Ink 248969">
                  <a:extLst>
                    <a:ext uri="{FF2B5EF4-FFF2-40B4-BE49-F238E27FC236}">
                      <a16:creationId xmlns:a16="http://schemas.microsoft.com/office/drawing/2014/main" id="{2C5FCF70-32FE-444D-8800-01E70115F84C}"/>
                    </a:ext>
                  </a:extLst>
                </p:cNvPr>
                <p:cNvPicPr/>
                <p:nvPr/>
              </p:nvPicPr>
              <p:blipFill>
                <a:blip r:embed="rId289"/>
                <a:stretch>
                  <a:fillRect/>
                </a:stretch>
              </p:blipFill>
              <p:spPr>
                <a:xfrm>
                  <a:off x="11911688" y="4962592"/>
                  <a:ext cx="6624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48971" name="Ink 248970">
                  <a:extLst>
                    <a:ext uri="{FF2B5EF4-FFF2-40B4-BE49-F238E27FC236}">
                      <a16:creationId xmlns:a16="http://schemas.microsoft.com/office/drawing/2014/main" id="{AFEAACB8-67FF-4AC6-ACDE-79DBDD84E0AA}"/>
                    </a:ext>
                  </a:extLst>
                </p14:cNvPr>
                <p14:cNvContentPartPr/>
                <p14:nvPr/>
              </p14:nvContentPartPr>
              <p14:xfrm>
                <a:off x="10836728" y="4868992"/>
                <a:ext cx="67680" cy="76680"/>
              </p14:xfrm>
            </p:contentPart>
          </mc:Choice>
          <mc:Fallback xmlns="">
            <p:pic>
              <p:nvPicPr>
                <p:cNvPr id="248971" name="Ink 248970">
                  <a:extLst>
                    <a:ext uri="{FF2B5EF4-FFF2-40B4-BE49-F238E27FC236}">
                      <a16:creationId xmlns:a16="http://schemas.microsoft.com/office/drawing/2014/main" id="{AFEAACB8-67FF-4AC6-ACDE-79DBDD84E0AA}"/>
                    </a:ext>
                  </a:extLst>
                </p:cNvPr>
                <p:cNvPicPr/>
                <p:nvPr/>
              </p:nvPicPr>
              <p:blipFill>
                <a:blip r:embed="rId291"/>
                <a:stretch>
                  <a:fillRect/>
                </a:stretch>
              </p:blipFill>
              <p:spPr>
                <a:xfrm>
                  <a:off x="10827728" y="4860352"/>
                  <a:ext cx="85320" cy="94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2">
            <p14:nvContentPartPr>
              <p14:cNvPr id="248973" name="Ink 248972">
                <a:extLst>
                  <a:ext uri="{FF2B5EF4-FFF2-40B4-BE49-F238E27FC236}">
                    <a16:creationId xmlns:a16="http://schemas.microsoft.com/office/drawing/2014/main" id="{1EB88F52-6844-48E4-B821-A905F73B9B28}"/>
                  </a:ext>
                </a:extLst>
              </p14:cNvPr>
              <p14:cNvContentPartPr/>
              <p14:nvPr/>
            </p14:nvContentPartPr>
            <p14:xfrm>
              <a:off x="9874808" y="5856112"/>
              <a:ext cx="81000" cy="101520"/>
            </p14:xfrm>
          </p:contentPart>
        </mc:Choice>
        <mc:Fallback xmlns="">
          <p:pic>
            <p:nvPicPr>
              <p:cNvPr id="248973" name="Ink 248972">
                <a:extLst>
                  <a:ext uri="{FF2B5EF4-FFF2-40B4-BE49-F238E27FC236}">
                    <a16:creationId xmlns:a16="http://schemas.microsoft.com/office/drawing/2014/main" id="{1EB88F52-6844-48E4-B821-A905F73B9B28}"/>
                  </a:ext>
                </a:extLst>
              </p:cNvPr>
              <p:cNvPicPr/>
              <p:nvPr/>
            </p:nvPicPr>
            <p:blipFill>
              <a:blip r:embed="rId293"/>
              <a:stretch>
                <a:fillRect/>
              </a:stretch>
            </p:blipFill>
            <p:spPr>
              <a:xfrm>
                <a:off x="9865808" y="5847112"/>
                <a:ext cx="98640" cy="119160"/>
              </a:xfrm>
              <a:prstGeom prst="rect">
                <a:avLst/>
              </a:prstGeom>
            </p:spPr>
          </p:pic>
        </mc:Fallback>
      </mc:AlternateContent>
      <p:grpSp>
        <p:nvGrpSpPr>
          <p:cNvPr id="248984" name="Group 248983">
            <a:extLst>
              <a:ext uri="{FF2B5EF4-FFF2-40B4-BE49-F238E27FC236}">
                <a16:creationId xmlns:a16="http://schemas.microsoft.com/office/drawing/2014/main" id="{A0C34F64-03F6-4867-A866-50930CDC7763}"/>
              </a:ext>
            </a:extLst>
          </p:cNvPr>
          <p:cNvGrpSpPr/>
          <p:nvPr/>
        </p:nvGrpSpPr>
        <p:grpSpPr>
          <a:xfrm>
            <a:off x="10703168" y="5411512"/>
            <a:ext cx="1216080" cy="671400"/>
            <a:chOff x="10703168" y="5411512"/>
            <a:chExt cx="1216080" cy="671400"/>
          </a:xfrm>
        </p:grpSpPr>
        <mc:AlternateContent xmlns:mc="http://schemas.openxmlformats.org/markup-compatibility/2006" xmlns:p14="http://schemas.microsoft.com/office/powerpoint/2010/main">
          <mc:Choice Requires="p14">
            <p:contentPart p14:bwMode="auto" r:id="rId294">
              <p14:nvContentPartPr>
                <p14:cNvPr id="248974" name="Ink 248973">
                  <a:extLst>
                    <a:ext uri="{FF2B5EF4-FFF2-40B4-BE49-F238E27FC236}">
                      <a16:creationId xmlns:a16="http://schemas.microsoft.com/office/drawing/2014/main" id="{F26D7F16-7965-444C-8A02-9449803B2D8D}"/>
                    </a:ext>
                  </a:extLst>
                </p14:cNvPr>
                <p14:cNvContentPartPr/>
                <p14:nvPr/>
              </p14:nvContentPartPr>
              <p14:xfrm>
                <a:off x="11652488" y="5777632"/>
                <a:ext cx="266760" cy="208080"/>
              </p14:xfrm>
            </p:contentPart>
          </mc:Choice>
          <mc:Fallback xmlns="">
            <p:pic>
              <p:nvPicPr>
                <p:cNvPr id="248974" name="Ink 248973">
                  <a:extLst>
                    <a:ext uri="{FF2B5EF4-FFF2-40B4-BE49-F238E27FC236}">
                      <a16:creationId xmlns:a16="http://schemas.microsoft.com/office/drawing/2014/main" id="{F26D7F16-7965-444C-8A02-9449803B2D8D}"/>
                    </a:ext>
                  </a:extLst>
                </p:cNvPr>
                <p:cNvPicPr/>
                <p:nvPr/>
              </p:nvPicPr>
              <p:blipFill>
                <a:blip r:embed="rId295"/>
                <a:stretch>
                  <a:fillRect/>
                </a:stretch>
              </p:blipFill>
              <p:spPr>
                <a:xfrm>
                  <a:off x="11643848" y="5768992"/>
                  <a:ext cx="28440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48975" name="Ink 248974">
                  <a:extLst>
                    <a:ext uri="{FF2B5EF4-FFF2-40B4-BE49-F238E27FC236}">
                      <a16:creationId xmlns:a16="http://schemas.microsoft.com/office/drawing/2014/main" id="{CE0C6012-E156-4639-8C20-FF6C8377F4B3}"/>
                    </a:ext>
                  </a:extLst>
                </p14:cNvPr>
                <p14:cNvContentPartPr/>
                <p14:nvPr/>
              </p14:nvContentPartPr>
              <p14:xfrm>
                <a:off x="11466368" y="5673232"/>
                <a:ext cx="182520" cy="221760"/>
              </p14:xfrm>
            </p:contentPart>
          </mc:Choice>
          <mc:Fallback xmlns="">
            <p:pic>
              <p:nvPicPr>
                <p:cNvPr id="248975" name="Ink 248974">
                  <a:extLst>
                    <a:ext uri="{FF2B5EF4-FFF2-40B4-BE49-F238E27FC236}">
                      <a16:creationId xmlns:a16="http://schemas.microsoft.com/office/drawing/2014/main" id="{CE0C6012-E156-4639-8C20-FF6C8377F4B3}"/>
                    </a:ext>
                  </a:extLst>
                </p:cNvPr>
                <p:cNvPicPr/>
                <p:nvPr/>
              </p:nvPicPr>
              <p:blipFill>
                <a:blip r:embed="rId297"/>
                <a:stretch>
                  <a:fillRect/>
                </a:stretch>
              </p:blipFill>
              <p:spPr>
                <a:xfrm>
                  <a:off x="11457368" y="5664592"/>
                  <a:ext cx="20016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48976" name="Ink 248975">
                  <a:extLst>
                    <a:ext uri="{FF2B5EF4-FFF2-40B4-BE49-F238E27FC236}">
                      <a16:creationId xmlns:a16="http://schemas.microsoft.com/office/drawing/2014/main" id="{AE4DD755-367D-4900-A15E-FF8192CEB85B}"/>
                    </a:ext>
                  </a:extLst>
                </p14:cNvPr>
                <p14:cNvContentPartPr/>
                <p14:nvPr/>
              </p14:nvContentPartPr>
              <p14:xfrm>
                <a:off x="11497328" y="5978872"/>
                <a:ext cx="11520" cy="13680"/>
              </p14:xfrm>
            </p:contentPart>
          </mc:Choice>
          <mc:Fallback xmlns="">
            <p:pic>
              <p:nvPicPr>
                <p:cNvPr id="248976" name="Ink 248975">
                  <a:extLst>
                    <a:ext uri="{FF2B5EF4-FFF2-40B4-BE49-F238E27FC236}">
                      <a16:creationId xmlns:a16="http://schemas.microsoft.com/office/drawing/2014/main" id="{AE4DD755-367D-4900-A15E-FF8192CEB85B}"/>
                    </a:ext>
                  </a:extLst>
                </p:cNvPr>
                <p:cNvPicPr/>
                <p:nvPr/>
              </p:nvPicPr>
              <p:blipFill>
                <a:blip r:embed="rId299"/>
                <a:stretch>
                  <a:fillRect/>
                </a:stretch>
              </p:blipFill>
              <p:spPr>
                <a:xfrm>
                  <a:off x="11488328" y="5970232"/>
                  <a:ext cx="2916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48977" name="Ink 248976">
                  <a:extLst>
                    <a:ext uri="{FF2B5EF4-FFF2-40B4-BE49-F238E27FC236}">
                      <a16:creationId xmlns:a16="http://schemas.microsoft.com/office/drawing/2014/main" id="{2E92E725-45C8-463C-BAE4-66BF2D906EB1}"/>
                    </a:ext>
                  </a:extLst>
                </p14:cNvPr>
                <p14:cNvContentPartPr/>
                <p14:nvPr/>
              </p14:nvContentPartPr>
              <p14:xfrm>
                <a:off x="11482208" y="5411512"/>
                <a:ext cx="395640" cy="304200"/>
              </p14:xfrm>
            </p:contentPart>
          </mc:Choice>
          <mc:Fallback xmlns="">
            <p:pic>
              <p:nvPicPr>
                <p:cNvPr id="248977" name="Ink 248976">
                  <a:extLst>
                    <a:ext uri="{FF2B5EF4-FFF2-40B4-BE49-F238E27FC236}">
                      <a16:creationId xmlns:a16="http://schemas.microsoft.com/office/drawing/2014/main" id="{2E92E725-45C8-463C-BAE4-66BF2D906EB1}"/>
                    </a:ext>
                  </a:extLst>
                </p:cNvPr>
                <p:cNvPicPr/>
                <p:nvPr/>
              </p:nvPicPr>
              <p:blipFill>
                <a:blip r:embed="rId301"/>
                <a:stretch>
                  <a:fillRect/>
                </a:stretch>
              </p:blipFill>
              <p:spPr>
                <a:xfrm>
                  <a:off x="11473208" y="5402872"/>
                  <a:ext cx="41328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48978" name="Ink 248977">
                  <a:extLst>
                    <a:ext uri="{FF2B5EF4-FFF2-40B4-BE49-F238E27FC236}">
                      <a16:creationId xmlns:a16="http://schemas.microsoft.com/office/drawing/2014/main" id="{F4ADEBD4-D18D-4D04-86F3-0AD1D32EE857}"/>
                    </a:ext>
                  </a:extLst>
                </p14:cNvPr>
                <p14:cNvContentPartPr/>
                <p14:nvPr/>
              </p14:nvContentPartPr>
              <p14:xfrm>
                <a:off x="11270888" y="5739832"/>
                <a:ext cx="115560" cy="181080"/>
              </p14:xfrm>
            </p:contentPart>
          </mc:Choice>
          <mc:Fallback xmlns="">
            <p:pic>
              <p:nvPicPr>
                <p:cNvPr id="248978" name="Ink 248977">
                  <a:extLst>
                    <a:ext uri="{FF2B5EF4-FFF2-40B4-BE49-F238E27FC236}">
                      <a16:creationId xmlns:a16="http://schemas.microsoft.com/office/drawing/2014/main" id="{F4ADEBD4-D18D-4D04-86F3-0AD1D32EE857}"/>
                    </a:ext>
                  </a:extLst>
                </p:cNvPr>
                <p:cNvPicPr/>
                <p:nvPr/>
              </p:nvPicPr>
              <p:blipFill>
                <a:blip r:embed="rId303"/>
                <a:stretch>
                  <a:fillRect/>
                </a:stretch>
              </p:blipFill>
              <p:spPr>
                <a:xfrm>
                  <a:off x="11262248" y="5730832"/>
                  <a:ext cx="1332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48979" name="Ink 248978">
                  <a:extLst>
                    <a:ext uri="{FF2B5EF4-FFF2-40B4-BE49-F238E27FC236}">
                      <a16:creationId xmlns:a16="http://schemas.microsoft.com/office/drawing/2014/main" id="{6FF46905-FC2C-45F8-8D5B-FA6CB5367CAE}"/>
                    </a:ext>
                  </a:extLst>
                </p14:cNvPr>
                <p14:cNvContentPartPr/>
                <p14:nvPr/>
              </p14:nvContentPartPr>
              <p14:xfrm>
                <a:off x="11102048" y="5803552"/>
                <a:ext cx="100080" cy="121680"/>
              </p14:xfrm>
            </p:contentPart>
          </mc:Choice>
          <mc:Fallback xmlns="">
            <p:pic>
              <p:nvPicPr>
                <p:cNvPr id="248979" name="Ink 248978">
                  <a:extLst>
                    <a:ext uri="{FF2B5EF4-FFF2-40B4-BE49-F238E27FC236}">
                      <a16:creationId xmlns:a16="http://schemas.microsoft.com/office/drawing/2014/main" id="{6FF46905-FC2C-45F8-8D5B-FA6CB5367CAE}"/>
                    </a:ext>
                  </a:extLst>
                </p:cNvPr>
                <p:cNvPicPr/>
                <p:nvPr/>
              </p:nvPicPr>
              <p:blipFill>
                <a:blip r:embed="rId305"/>
                <a:stretch>
                  <a:fillRect/>
                </a:stretch>
              </p:blipFill>
              <p:spPr>
                <a:xfrm>
                  <a:off x="11093048" y="5794912"/>
                  <a:ext cx="1177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48980" name="Ink 248979">
                  <a:extLst>
                    <a:ext uri="{FF2B5EF4-FFF2-40B4-BE49-F238E27FC236}">
                      <a16:creationId xmlns:a16="http://schemas.microsoft.com/office/drawing/2014/main" id="{DBC96943-62D4-4B62-A9DE-D792C2583734}"/>
                    </a:ext>
                  </a:extLst>
                </p14:cNvPr>
                <p14:cNvContentPartPr/>
                <p14:nvPr/>
              </p14:nvContentPartPr>
              <p14:xfrm>
                <a:off x="10703168" y="5801392"/>
                <a:ext cx="355320" cy="276120"/>
              </p14:xfrm>
            </p:contentPart>
          </mc:Choice>
          <mc:Fallback xmlns="">
            <p:pic>
              <p:nvPicPr>
                <p:cNvPr id="248980" name="Ink 248979">
                  <a:extLst>
                    <a:ext uri="{FF2B5EF4-FFF2-40B4-BE49-F238E27FC236}">
                      <a16:creationId xmlns:a16="http://schemas.microsoft.com/office/drawing/2014/main" id="{DBC96943-62D4-4B62-A9DE-D792C2583734}"/>
                    </a:ext>
                  </a:extLst>
                </p:cNvPr>
                <p:cNvPicPr/>
                <p:nvPr/>
              </p:nvPicPr>
              <p:blipFill>
                <a:blip r:embed="rId307"/>
                <a:stretch>
                  <a:fillRect/>
                </a:stretch>
              </p:blipFill>
              <p:spPr>
                <a:xfrm>
                  <a:off x="10694168" y="5792392"/>
                  <a:ext cx="37296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48981" name="Ink 248980">
                  <a:extLst>
                    <a:ext uri="{FF2B5EF4-FFF2-40B4-BE49-F238E27FC236}">
                      <a16:creationId xmlns:a16="http://schemas.microsoft.com/office/drawing/2014/main" id="{0F82948C-017D-47D4-8129-6E4311C2EF17}"/>
                    </a:ext>
                  </a:extLst>
                </p14:cNvPr>
                <p14:cNvContentPartPr/>
                <p14:nvPr/>
              </p14:nvContentPartPr>
              <p14:xfrm>
                <a:off x="10875608" y="5992912"/>
                <a:ext cx="136440" cy="90000"/>
              </p14:xfrm>
            </p:contentPart>
          </mc:Choice>
          <mc:Fallback xmlns="">
            <p:pic>
              <p:nvPicPr>
                <p:cNvPr id="248981" name="Ink 248980">
                  <a:extLst>
                    <a:ext uri="{FF2B5EF4-FFF2-40B4-BE49-F238E27FC236}">
                      <a16:creationId xmlns:a16="http://schemas.microsoft.com/office/drawing/2014/main" id="{0F82948C-017D-47D4-8129-6E4311C2EF17}"/>
                    </a:ext>
                  </a:extLst>
                </p:cNvPr>
                <p:cNvPicPr/>
                <p:nvPr/>
              </p:nvPicPr>
              <p:blipFill>
                <a:blip r:embed="rId309"/>
                <a:stretch>
                  <a:fillRect/>
                </a:stretch>
              </p:blipFill>
              <p:spPr>
                <a:xfrm>
                  <a:off x="10866968" y="5983912"/>
                  <a:ext cx="1540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48982" name="Ink 248981">
                  <a:extLst>
                    <a:ext uri="{FF2B5EF4-FFF2-40B4-BE49-F238E27FC236}">
                      <a16:creationId xmlns:a16="http://schemas.microsoft.com/office/drawing/2014/main" id="{C2407878-5787-4DBC-9FEB-190DFFFBCE75}"/>
                    </a:ext>
                  </a:extLst>
                </p14:cNvPr>
                <p14:cNvContentPartPr/>
                <p14:nvPr/>
              </p14:nvContentPartPr>
              <p14:xfrm>
                <a:off x="11007008" y="5436712"/>
                <a:ext cx="369360" cy="257760"/>
              </p14:xfrm>
            </p:contentPart>
          </mc:Choice>
          <mc:Fallback xmlns="">
            <p:pic>
              <p:nvPicPr>
                <p:cNvPr id="248982" name="Ink 248981">
                  <a:extLst>
                    <a:ext uri="{FF2B5EF4-FFF2-40B4-BE49-F238E27FC236}">
                      <a16:creationId xmlns:a16="http://schemas.microsoft.com/office/drawing/2014/main" id="{C2407878-5787-4DBC-9FEB-190DFFFBCE75}"/>
                    </a:ext>
                  </a:extLst>
                </p:cNvPr>
                <p:cNvPicPr/>
                <p:nvPr/>
              </p:nvPicPr>
              <p:blipFill>
                <a:blip r:embed="rId311"/>
                <a:stretch>
                  <a:fillRect/>
                </a:stretch>
              </p:blipFill>
              <p:spPr>
                <a:xfrm>
                  <a:off x="10998008" y="5427712"/>
                  <a:ext cx="38700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48983" name="Ink 248982">
                  <a:extLst>
                    <a:ext uri="{FF2B5EF4-FFF2-40B4-BE49-F238E27FC236}">
                      <a16:creationId xmlns:a16="http://schemas.microsoft.com/office/drawing/2014/main" id="{16EDCA83-2772-499C-9741-7524EA47BDBE}"/>
                    </a:ext>
                  </a:extLst>
                </p14:cNvPr>
                <p14:cNvContentPartPr/>
                <p14:nvPr/>
              </p14:nvContentPartPr>
              <p14:xfrm>
                <a:off x="11043008" y="5479192"/>
                <a:ext cx="217800" cy="147240"/>
              </p14:xfrm>
            </p:contentPart>
          </mc:Choice>
          <mc:Fallback xmlns="">
            <p:pic>
              <p:nvPicPr>
                <p:cNvPr id="248983" name="Ink 248982">
                  <a:extLst>
                    <a:ext uri="{FF2B5EF4-FFF2-40B4-BE49-F238E27FC236}">
                      <a16:creationId xmlns:a16="http://schemas.microsoft.com/office/drawing/2014/main" id="{16EDCA83-2772-499C-9741-7524EA47BDBE}"/>
                    </a:ext>
                  </a:extLst>
                </p:cNvPr>
                <p:cNvPicPr/>
                <p:nvPr/>
              </p:nvPicPr>
              <p:blipFill>
                <a:blip r:embed="rId313"/>
                <a:stretch>
                  <a:fillRect/>
                </a:stretch>
              </p:blipFill>
              <p:spPr>
                <a:xfrm>
                  <a:off x="11034368" y="5470552"/>
                  <a:ext cx="235440" cy="164880"/>
                </a:xfrm>
                <a:prstGeom prst="rect">
                  <a:avLst/>
                </a:prstGeom>
              </p:spPr>
            </p:pic>
          </mc:Fallback>
        </mc:AlternateContent>
      </p:grpSp>
      <p:grpSp>
        <p:nvGrpSpPr>
          <p:cNvPr id="249020" name="Group 249019">
            <a:extLst>
              <a:ext uri="{FF2B5EF4-FFF2-40B4-BE49-F238E27FC236}">
                <a16:creationId xmlns:a16="http://schemas.microsoft.com/office/drawing/2014/main" id="{CFC7AE1E-32CF-4980-AF58-63186B368C48}"/>
              </a:ext>
            </a:extLst>
          </p:cNvPr>
          <p:cNvGrpSpPr/>
          <p:nvPr/>
        </p:nvGrpSpPr>
        <p:grpSpPr>
          <a:xfrm>
            <a:off x="6770888" y="5993632"/>
            <a:ext cx="3871080" cy="772560"/>
            <a:chOff x="6770888" y="5993632"/>
            <a:chExt cx="3871080" cy="772560"/>
          </a:xfrm>
        </p:grpSpPr>
        <mc:AlternateContent xmlns:mc="http://schemas.openxmlformats.org/markup-compatibility/2006" xmlns:p14="http://schemas.microsoft.com/office/powerpoint/2010/main">
          <mc:Choice Requires="p14">
            <p:contentPart p14:bwMode="auto" r:id="rId314">
              <p14:nvContentPartPr>
                <p14:cNvPr id="248985" name="Ink 248984">
                  <a:extLst>
                    <a:ext uri="{FF2B5EF4-FFF2-40B4-BE49-F238E27FC236}">
                      <a16:creationId xmlns:a16="http://schemas.microsoft.com/office/drawing/2014/main" id="{1EB3D8B4-2D15-4028-8C98-AE419539E7BF}"/>
                    </a:ext>
                  </a:extLst>
                </p14:cNvPr>
                <p14:cNvContentPartPr/>
                <p14:nvPr/>
              </p14:nvContentPartPr>
              <p14:xfrm>
                <a:off x="10348928" y="6437512"/>
                <a:ext cx="293040" cy="182520"/>
              </p14:xfrm>
            </p:contentPart>
          </mc:Choice>
          <mc:Fallback xmlns="">
            <p:pic>
              <p:nvPicPr>
                <p:cNvPr id="248985" name="Ink 248984">
                  <a:extLst>
                    <a:ext uri="{FF2B5EF4-FFF2-40B4-BE49-F238E27FC236}">
                      <a16:creationId xmlns:a16="http://schemas.microsoft.com/office/drawing/2014/main" id="{1EB3D8B4-2D15-4028-8C98-AE419539E7BF}"/>
                    </a:ext>
                  </a:extLst>
                </p:cNvPr>
                <p:cNvPicPr/>
                <p:nvPr/>
              </p:nvPicPr>
              <p:blipFill>
                <a:blip r:embed="rId315"/>
                <a:stretch>
                  <a:fillRect/>
                </a:stretch>
              </p:blipFill>
              <p:spPr>
                <a:xfrm>
                  <a:off x="10339928" y="6428512"/>
                  <a:ext cx="3106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48986" name="Ink 248985">
                  <a:extLst>
                    <a:ext uri="{FF2B5EF4-FFF2-40B4-BE49-F238E27FC236}">
                      <a16:creationId xmlns:a16="http://schemas.microsoft.com/office/drawing/2014/main" id="{BC327D6C-55D5-4081-9263-F42010703AA4}"/>
                    </a:ext>
                  </a:extLst>
                </p14:cNvPr>
                <p14:cNvContentPartPr/>
                <p14:nvPr/>
              </p14:nvContentPartPr>
              <p14:xfrm>
                <a:off x="10287728" y="6366952"/>
                <a:ext cx="82800" cy="168480"/>
              </p14:xfrm>
            </p:contentPart>
          </mc:Choice>
          <mc:Fallback xmlns="">
            <p:pic>
              <p:nvPicPr>
                <p:cNvPr id="248986" name="Ink 248985">
                  <a:extLst>
                    <a:ext uri="{FF2B5EF4-FFF2-40B4-BE49-F238E27FC236}">
                      <a16:creationId xmlns:a16="http://schemas.microsoft.com/office/drawing/2014/main" id="{BC327D6C-55D5-4081-9263-F42010703AA4}"/>
                    </a:ext>
                  </a:extLst>
                </p:cNvPr>
                <p:cNvPicPr/>
                <p:nvPr/>
              </p:nvPicPr>
              <p:blipFill>
                <a:blip r:embed="rId317"/>
                <a:stretch>
                  <a:fillRect/>
                </a:stretch>
              </p:blipFill>
              <p:spPr>
                <a:xfrm>
                  <a:off x="10279088" y="6358312"/>
                  <a:ext cx="1004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48987" name="Ink 248986">
                  <a:extLst>
                    <a:ext uri="{FF2B5EF4-FFF2-40B4-BE49-F238E27FC236}">
                      <a16:creationId xmlns:a16="http://schemas.microsoft.com/office/drawing/2014/main" id="{56FE3517-A24E-4BD0-9F49-5113915835E2}"/>
                    </a:ext>
                  </a:extLst>
                </p14:cNvPr>
                <p14:cNvContentPartPr/>
                <p14:nvPr/>
              </p14:nvContentPartPr>
              <p14:xfrm>
                <a:off x="10391408" y="6213952"/>
                <a:ext cx="100080" cy="102600"/>
              </p14:xfrm>
            </p:contentPart>
          </mc:Choice>
          <mc:Fallback xmlns="">
            <p:pic>
              <p:nvPicPr>
                <p:cNvPr id="248987" name="Ink 248986">
                  <a:extLst>
                    <a:ext uri="{FF2B5EF4-FFF2-40B4-BE49-F238E27FC236}">
                      <a16:creationId xmlns:a16="http://schemas.microsoft.com/office/drawing/2014/main" id="{56FE3517-A24E-4BD0-9F49-5113915835E2}"/>
                    </a:ext>
                  </a:extLst>
                </p:cNvPr>
                <p:cNvPicPr/>
                <p:nvPr/>
              </p:nvPicPr>
              <p:blipFill>
                <a:blip r:embed="rId319"/>
                <a:stretch>
                  <a:fillRect/>
                </a:stretch>
              </p:blipFill>
              <p:spPr>
                <a:xfrm>
                  <a:off x="10382408" y="6205312"/>
                  <a:ext cx="11772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48988" name="Ink 248987">
                  <a:extLst>
                    <a:ext uri="{FF2B5EF4-FFF2-40B4-BE49-F238E27FC236}">
                      <a16:creationId xmlns:a16="http://schemas.microsoft.com/office/drawing/2014/main" id="{E0EADB74-FCE0-4AB7-ABB9-127DAEA20B79}"/>
                    </a:ext>
                  </a:extLst>
                </p14:cNvPr>
                <p14:cNvContentPartPr/>
                <p14:nvPr/>
              </p14:nvContentPartPr>
              <p14:xfrm>
                <a:off x="10344968" y="6208912"/>
                <a:ext cx="104760" cy="100080"/>
              </p14:xfrm>
            </p:contentPart>
          </mc:Choice>
          <mc:Fallback xmlns="">
            <p:pic>
              <p:nvPicPr>
                <p:cNvPr id="248988" name="Ink 248987">
                  <a:extLst>
                    <a:ext uri="{FF2B5EF4-FFF2-40B4-BE49-F238E27FC236}">
                      <a16:creationId xmlns:a16="http://schemas.microsoft.com/office/drawing/2014/main" id="{E0EADB74-FCE0-4AB7-ABB9-127DAEA20B79}"/>
                    </a:ext>
                  </a:extLst>
                </p:cNvPr>
                <p:cNvPicPr/>
                <p:nvPr/>
              </p:nvPicPr>
              <p:blipFill>
                <a:blip r:embed="rId321"/>
                <a:stretch>
                  <a:fillRect/>
                </a:stretch>
              </p:blipFill>
              <p:spPr>
                <a:xfrm>
                  <a:off x="10336328" y="6200272"/>
                  <a:ext cx="1224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48989" name="Ink 248988">
                  <a:extLst>
                    <a:ext uri="{FF2B5EF4-FFF2-40B4-BE49-F238E27FC236}">
                      <a16:creationId xmlns:a16="http://schemas.microsoft.com/office/drawing/2014/main" id="{0DDF548D-275A-404B-A94E-4EDE6828B31F}"/>
                    </a:ext>
                  </a:extLst>
                </p14:cNvPr>
                <p14:cNvContentPartPr/>
                <p14:nvPr/>
              </p14:nvContentPartPr>
              <p14:xfrm>
                <a:off x="10153448" y="6439312"/>
                <a:ext cx="39600" cy="62280"/>
              </p14:xfrm>
            </p:contentPart>
          </mc:Choice>
          <mc:Fallback xmlns="">
            <p:pic>
              <p:nvPicPr>
                <p:cNvPr id="248989" name="Ink 248988">
                  <a:extLst>
                    <a:ext uri="{FF2B5EF4-FFF2-40B4-BE49-F238E27FC236}">
                      <a16:creationId xmlns:a16="http://schemas.microsoft.com/office/drawing/2014/main" id="{0DDF548D-275A-404B-A94E-4EDE6828B31F}"/>
                    </a:ext>
                  </a:extLst>
                </p:cNvPr>
                <p:cNvPicPr/>
                <p:nvPr/>
              </p:nvPicPr>
              <p:blipFill>
                <a:blip r:embed="rId323"/>
                <a:stretch>
                  <a:fillRect/>
                </a:stretch>
              </p:blipFill>
              <p:spPr>
                <a:xfrm>
                  <a:off x="10144448" y="6430312"/>
                  <a:ext cx="572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48990" name="Ink 248989">
                  <a:extLst>
                    <a:ext uri="{FF2B5EF4-FFF2-40B4-BE49-F238E27FC236}">
                      <a16:creationId xmlns:a16="http://schemas.microsoft.com/office/drawing/2014/main" id="{2BD58C14-883E-4D15-89B3-69B68E13B994}"/>
                    </a:ext>
                  </a:extLst>
                </p14:cNvPr>
                <p14:cNvContentPartPr/>
                <p14:nvPr/>
              </p14:nvContentPartPr>
              <p14:xfrm>
                <a:off x="9565208" y="6377392"/>
                <a:ext cx="447120" cy="257760"/>
              </p14:xfrm>
            </p:contentPart>
          </mc:Choice>
          <mc:Fallback xmlns="">
            <p:pic>
              <p:nvPicPr>
                <p:cNvPr id="248990" name="Ink 248989">
                  <a:extLst>
                    <a:ext uri="{FF2B5EF4-FFF2-40B4-BE49-F238E27FC236}">
                      <a16:creationId xmlns:a16="http://schemas.microsoft.com/office/drawing/2014/main" id="{2BD58C14-883E-4D15-89B3-69B68E13B994}"/>
                    </a:ext>
                  </a:extLst>
                </p:cNvPr>
                <p:cNvPicPr/>
                <p:nvPr/>
              </p:nvPicPr>
              <p:blipFill>
                <a:blip r:embed="rId325"/>
                <a:stretch>
                  <a:fillRect/>
                </a:stretch>
              </p:blipFill>
              <p:spPr>
                <a:xfrm>
                  <a:off x="9556208" y="6368392"/>
                  <a:ext cx="46476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48991" name="Ink 248990">
                  <a:extLst>
                    <a:ext uri="{FF2B5EF4-FFF2-40B4-BE49-F238E27FC236}">
                      <a16:creationId xmlns:a16="http://schemas.microsoft.com/office/drawing/2014/main" id="{8B4918F1-545A-4827-B180-B06410F940FA}"/>
                    </a:ext>
                  </a:extLst>
                </p14:cNvPr>
                <p14:cNvContentPartPr/>
                <p14:nvPr/>
              </p14:nvContentPartPr>
              <p14:xfrm>
                <a:off x="9795248" y="6319432"/>
                <a:ext cx="55440" cy="109800"/>
              </p14:xfrm>
            </p:contentPart>
          </mc:Choice>
          <mc:Fallback xmlns="">
            <p:pic>
              <p:nvPicPr>
                <p:cNvPr id="248991" name="Ink 248990">
                  <a:extLst>
                    <a:ext uri="{FF2B5EF4-FFF2-40B4-BE49-F238E27FC236}">
                      <a16:creationId xmlns:a16="http://schemas.microsoft.com/office/drawing/2014/main" id="{8B4918F1-545A-4827-B180-B06410F940FA}"/>
                    </a:ext>
                  </a:extLst>
                </p:cNvPr>
                <p:cNvPicPr/>
                <p:nvPr/>
              </p:nvPicPr>
              <p:blipFill>
                <a:blip r:embed="rId327"/>
                <a:stretch>
                  <a:fillRect/>
                </a:stretch>
              </p:blipFill>
              <p:spPr>
                <a:xfrm>
                  <a:off x="9786248" y="6310432"/>
                  <a:ext cx="730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48992" name="Ink 248991">
                  <a:extLst>
                    <a:ext uri="{FF2B5EF4-FFF2-40B4-BE49-F238E27FC236}">
                      <a16:creationId xmlns:a16="http://schemas.microsoft.com/office/drawing/2014/main" id="{34354C7D-A53A-4A3A-81DB-13DE569B41DF}"/>
                    </a:ext>
                  </a:extLst>
                </p14:cNvPr>
                <p14:cNvContentPartPr/>
                <p14:nvPr/>
              </p14:nvContentPartPr>
              <p14:xfrm>
                <a:off x="9590408" y="6477112"/>
                <a:ext cx="64440" cy="71280"/>
              </p14:xfrm>
            </p:contentPart>
          </mc:Choice>
          <mc:Fallback xmlns="">
            <p:pic>
              <p:nvPicPr>
                <p:cNvPr id="248992" name="Ink 248991">
                  <a:extLst>
                    <a:ext uri="{FF2B5EF4-FFF2-40B4-BE49-F238E27FC236}">
                      <a16:creationId xmlns:a16="http://schemas.microsoft.com/office/drawing/2014/main" id="{34354C7D-A53A-4A3A-81DB-13DE569B41DF}"/>
                    </a:ext>
                  </a:extLst>
                </p:cNvPr>
                <p:cNvPicPr/>
                <p:nvPr/>
              </p:nvPicPr>
              <p:blipFill>
                <a:blip r:embed="rId329"/>
                <a:stretch>
                  <a:fillRect/>
                </a:stretch>
              </p:blipFill>
              <p:spPr>
                <a:xfrm>
                  <a:off x="9581768" y="6468112"/>
                  <a:ext cx="8208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48993" name="Ink 248992">
                  <a:extLst>
                    <a:ext uri="{FF2B5EF4-FFF2-40B4-BE49-F238E27FC236}">
                      <a16:creationId xmlns:a16="http://schemas.microsoft.com/office/drawing/2014/main" id="{07315D75-8361-4295-86C2-603B1FF3BE4B}"/>
                    </a:ext>
                  </a:extLst>
                </p14:cNvPr>
                <p14:cNvContentPartPr/>
                <p14:nvPr/>
              </p14:nvContentPartPr>
              <p14:xfrm>
                <a:off x="9412208" y="6394672"/>
                <a:ext cx="190440" cy="227160"/>
              </p14:xfrm>
            </p:contentPart>
          </mc:Choice>
          <mc:Fallback xmlns="">
            <p:pic>
              <p:nvPicPr>
                <p:cNvPr id="248993" name="Ink 248992">
                  <a:extLst>
                    <a:ext uri="{FF2B5EF4-FFF2-40B4-BE49-F238E27FC236}">
                      <a16:creationId xmlns:a16="http://schemas.microsoft.com/office/drawing/2014/main" id="{07315D75-8361-4295-86C2-603B1FF3BE4B}"/>
                    </a:ext>
                  </a:extLst>
                </p:cNvPr>
                <p:cNvPicPr/>
                <p:nvPr/>
              </p:nvPicPr>
              <p:blipFill>
                <a:blip r:embed="rId331"/>
                <a:stretch>
                  <a:fillRect/>
                </a:stretch>
              </p:blipFill>
              <p:spPr>
                <a:xfrm>
                  <a:off x="9403208" y="6386032"/>
                  <a:ext cx="20808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48995" name="Ink 248994">
                  <a:extLst>
                    <a:ext uri="{FF2B5EF4-FFF2-40B4-BE49-F238E27FC236}">
                      <a16:creationId xmlns:a16="http://schemas.microsoft.com/office/drawing/2014/main" id="{0E025C96-B362-4613-A727-E82A47246D05}"/>
                    </a:ext>
                  </a:extLst>
                </p14:cNvPr>
                <p14:cNvContentPartPr/>
                <p14:nvPr/>
              </p14:nvContentPartPr>
              <p14:xfrm>
                <a:off x="9211328" y="6313672"/>
                <a:ext cx="94320" cy="191160"/>
              </p14:xfrm>
            </p:contentPart>
          </mc:Choice>
          <mc:Fallback xmlns="">
            <p:pic>
              <p:nvPicPr>
                <p:cNvPr id="248995" name="Ink 248994">
                  <a:extLst>
                    <a:ext uri="{FF2B5EF4-FFF2-40B4-BE49-F238E27FC236}">
                      <a16:creationId xmlns:a16="http://schemas.microsoft.com/office/drawing/2014/main" id="{0E025C96-B362-4613-A727-E82A47246D05}"/>
                    </a:ext>
                  </a:extLst>
                </p:cNvPr>
                <p:cNvPicPr/>
                <p:nvPr/>
              </p:nvPicPr>
              <p:blipFill>
                <a:blip r:embed="rId333"/>
                <a:stretch>
                  <a:fillRect/>
                </a:stretch>
              </p:blipFill>
              <p:spPr>
                <a:xfrm>
                  <a:off x="9202688" y="6304672"/>
                  <a:ext cx="1119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48996" name="Ink 248995">
                  <a:extLst>
                    <a:ext uri="{FF2B5EF4-FFF2-40B4-BE49-F238E27FC236}">
                      <a16:creationId xmlns:a16="http://schemas.microsoft.com/office/drawing/2014/main" id="{FA95B85C-BF2A-4097-A841-A48C15D97CAD}"/>
                    </a:ext>
                  </a:extLst>
                </p14:cNvPr>
                <p14:cNvContentPartPr/>
                <p14:nvPr/>
              </p14:nvContentPartPr>
              <p14:xfrm>
                <a:off x="9212408" y="6548032"/>
                <a:ext cx="58680" cy="63720"/>
              </p14:xfrm>
            </p:contentPart>
          </mc:Choice>
          <mc:Fallback xmlns="">
            <p:pic>
              <p:nvPicPr>
                <p:cNvPr id="248996" name="Ink 248995">
                  <a:extLst>
                    <a:ext uri="{FF2B5EF4-FFF2-40B4-BE49-F238E27FC236}">
                      <a16:creationId xmlns:a16="http://schemas.microsoft.com/office/drawing/2014/main" id="{FA95B85C-BF2A-4097-A841-A48C15D97CAD}"/>
                    </a:ext>
                  </a:extLst>
                </p:cNvPr>
                <p:cNvPicPr/>
                <p:nvPr/>
              </p:nvPicPr>
              <p:blipFill>
                <a:blip r:embed="rId335"/>
                <a:stretch>
                  <a:fillRect/>
                </a:stretch>
              </p:blipFill>
              <p:spPr>
                <a:xfrm>
                  <a:off x="9203768" y="6539032"/>
                  <a:ext cx="7632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48997" name="Ink 248996">
                  <a:extLst>
                    <a:ext uri="{FF2B5EF4-FFF2-40B4-BE49-F238E27FC236}">
                      <a16:creationId xmlns:a16="http://schemas.microsoft.com/office/drawing/2014/main" id="{962C81F6-ECB6-40B9-AF63-4EAE0DD0D7AB}"/>
                    </a:ext>
                  </a:extLst>
                </p14:cNvPr>
                <p14:cNvContentPartPr/>
                <p14:nvPr/>
              </p14:nvContentPartPr>
              <p14:xfrm>
                <a:off x="8852408" y="6262192"/>
                <a:ext cx="275760" cy="331200"/>
              </p14:xfrm>
            </p:contentPart>
          </mc:Choice>
          <mc:Fallback xmlns="">
            <p:pic>
              <p:nvPicPr>
                <p:cNvPr id="248997" name="Ink 248996">
                  <a:extLst>
                    <a:ext uri="{FF2B5EF4-FFF2-40B4-BE49-F238E27FC236}">
                      <a16:creationId xmlns:a16="http://schemas.microsoft.com/office/drawing/2014/main" id="{962C81F6-ECB6-40B9-AF63-4EAE0DD0D7AB}"/>
                    </a:ext>
                  </a:extLst>
                </p:cNvPr>
                <p:cNvPicPr/>
                <p:nvPr/>
              </p:nvPicPr>
              <p:blipFill>
                <a:blip r:embed="rId337"/>
                <a:stretch>
                  <a:fillRect/>
                </a:stretch>
              </p:blipFill>
              <p:spPr>
                <a:xfrm>
                  <a:off x="8843408" y="6253552"/>
                  <a:ext cx="293400" cy="34884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48998" name="Ink 248997">
                  <a:extLst>
                    <a:ext uri="{FF2B5EF4-FFF2-40B4-BE49-F238E27FC236}">
                      <a16:creationId xmlns:a16="http://schemas.microsoft.com/office/drawing/2014/main" id="{E12D6733-71F7-497C-A4EB-5B95052721D4}"/>
                    </a:ext>
                  </a:extLst>
                </p14:cNvPr>
                <p14:cNvContentPartPr/>
                <p14:nvPr/>
              </p14:nvContentPartPr>
              <p14:xfrm>
                <a:off x="8596808" y="6487192"/>
                <a:ext cx="155880" cy="131400"/>
              </p14:xfrm>
            </p:contentPart>
          </mc:Choice>
          <mc:Fallback xmlns="">
            <p:pic>
              <p:nvPicPr>
                <p:cNvPr id="248998" name="Ink 248997">
                  <a:extLst>
                    <a:ext uri="{FF2B5EF4-FFF2-40B4-BE49-F238E27FC236}">
                      <a16:creationId xmlns:a16="http://schemas.microsoft.com/office/drawing/2014/main" id="{E12D6733-71F7-497C-A4EB-5B95052721D4}"/>
                    </a:ext>
                  </a:extLst>
                </p:cNvPr>
                <p:cNvPicPr/>
                <p:nvPr/>
              </p:nvPicPr>
              <p:blipFill>
                <a:blip r:embed="rId339"/>
                <a:stretch>
                  <a:fillRect/>
                </a:stretch>
              </p:blipFill>
              <p:spPr>
                <a:xfrm>
                  <a:off x="8588168" y="6478192"/>
                  <a:ext cx="1735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48999" name="Ink 248998">
                  <a:extLst>
                    <a:ext uri="{FF2B5EF4-FFF2-40B4-BE49-F238E27FC236}">
                      <a16:creationId xmlns:a16="http://schemas.microsoft.com/office/drawing/2014/main" id="{D07DCF4E-FAC0-4704-8F50-B4DA232D8C17}"/>
                    </a:ext>
                  </a:extLst>
                </p14:cNvPr>
                <p14:cNvContentPartPr/>
                <p14:nvPr/>
              </p14:nvContentPartPr>
              <p14:xfrm>
                <a:off x="8582048" y="6280552"/>
                <a:ext cx="44280" cy="240120"/>
              </p14:xfrm>
            </p:contentPart>
          </mc:Choice>
          <mc:Fallback xmlns="">
            <p:pic>
              <p:nvPicPr>
                <p:cNvPr id="248999" name="Ink 248998">
                  <a:extLst>
                    <a:ext uri="{FF2B5EF4-FFF2-40B4-BE49-F238E27FC236}">
                      <a16:creationId xmlns:a16="http://schemas.microsoft.com/office/drawing/2014/main" id="{D07DCF4E-FAC0-4704-8F50-B4DA232D8C17}"/>
                    </a:ext>
                  </a:extLst>
                </p:cNvPr>
                <p:cNvPicPr/>
                <p:nvPr/>
              </p:nvPicPr>
              <p:blipFill>
                <a:blip r:embed="rId341"/>
                <a:stretch>
                  <a:fillRect/>
                </a:stretch>
              </p:blipFill>
              <p:spPr>
                <a:xfrm>
                  <a:off x="8573408" y="6271552"/>
                  <a:ext cx="6192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49000" name="Ink 248999">
                  <a:extLst>
                    <a:ext uri="{FF2B5EF4-FFF2-40B4-BE49-F238E27FC236}">
                      <a16:creationId xmlns:a16="http://schemas.microsoft.com/office/drawing/2014/main" id="{8D193262-0545-4F83-BE81-94D17E2774D0}"/>
                    </a:ext>
                  </a:extLst>
                </p14:cNvPr>
                <p14:cNvContentPartPr/>
                <p14:nvPr/>
              </p14:nvContentPartPr>
              <p14:xfrm>
                <a:off x="8213048" y="6455152"/>
                <a:ext cx="241560" cy="150480"/>
              </p14:xfrm>
            </p:contentPart>
          </mc:Choice>
          <mc:Fallback xmlns="">
            <p:pic>
              <p:nvPicPr>
                <p:cNvPr id="249000" name="Ink 248999">
                  <a:extLst>
                    <a:ext uri="{FF2B5EF4-FFF2-40B4-BE49-F238E27FC236}">
                      <a16:creationId xmlns:a16="http://schemas.microsoft.com/office/drawing/2014/main" id="{8D193262-0545-4F83-BE81-94D17E2774D0}"/>
                    </a:ext>
                  </a:extLst>
                </p:cNvPr>
                <p:cNvPicPr/>
                <p:nvPr/>
              </p:nvPicPr>
              <p:blipFill>
                <a:blip r:embed="rId343"/>
                <a:stretch>
                  <a:fillRect/>
                </a:stretch>
              </p:blipFill>
              <p:spPr>
                <a:xfrm>
                  <a:off x="8204048" y="6446152"/>
                  <a:ext cx="2592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49001" name="Ink 249000">
                  <a:extLst>
                    <a:ext uri="{FF2B5EF4-FFF2-40B4-BE49-F238E27FC236}">
                      <a16:creationId xmlns:a16="http://schemas.microsoft.com/office/drawing/2014/main" id="{D6901B79-4A75-473E-A8F0-EFDAC1115F15}"/>
                    </a:ext>
                  </a:extLst>
                </p14:cNvPr>
                <p14:cNvContentPartPr/>
                <p14:nvPr/>
              </p14:nvContentPartPr>
              <p14:xfrm>
                <a:off x="8317088" y="6613192"/>
                <a:ext cx="14400" cy="12240"/>
              </p14:xfrm>
            </p:contentPart>
          </mc:Choice>
          <mc:Fallback xmlns="">
            <p:pic>
              <p:nvPicPr>
                <p:cNvPr id="249001" name="Ink 249000">
                  <a:extLst>
                    <a:ext uri="{FF2B5EF4-FFF2-40B4-BE49-F238E27FC236}">
                      <a16:creationId xmlns:a16="http://schemas.microsoft.com/office/drawing/2014/main" id="{D6901B79-4A75-473E-A8F0-EFDAC1115F15}"/>
                    </a:ext>
                  </a:extLst>
                </p:cNvPr>
                <p:cNvPicPr/>
                <p:nvPr/>
              </p:nvPicPr>
              <p:blipFill>
                <a:blip r:embed="rId345"/>
                <a:stretch>
                  <a:fillRect/>
                </a:stretch>
              </p:blipFill>
              <p:spPr>
                <a:xfrm>
                  <a:off x="8308448" y="6604552"/>
                  <a:ext cx="3204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49002" name="Ink 249001">
                  <a:extLst>
                    <a:ext uri="{FF2B5EF4-FFF2-40B4-BE49-F238E27FC236}">
                      <a16:creationId xmlns:a16="http://schemas.microsoft.com/office/drawing/2014/main" id="{CF10963E-841C-4249-887F-6A262759F87E}"/>
                    </a:ext>
                  </a:extLst>
                </p14:cNvPr>
                <p14:cNvContentPartPr/>
                <p14:nvPr/>
              </p14:nvContentPartPr>
              <p14:xfrm>
                <a:off x="8221328" y="6369112"/>
                <a:ext cx="33840" cy="154080"/>
              </p14:xfrm>
            </p:contentPart>
          </mc:Choice>
          <mc:Fallback xmlns="">
            <p:pic>
              <p:nvPicPr>
                <p:cNvPr id="249002" name="Ink 249001">
                  <a:extLst>
                    <a:ext uri="{FF2B5EF4-FFF2-40B4-BE49-F238E27FC236}">
                      <a16:creationId xmlns:a16="http://schemas.microsoft.com/office/drawing/2014/main" id="{CF10963E-841C-4249-887F-6A262759F87E}"/>
                    </a:ext>
                  </a:extLst>
                </p:cNvPr>
                <p:cNvPicPr/>
                <p:nvPr/>
              </p:nvPicPr>
              <p:blipFill>
                <a:blip r:embed="rId347"/>
                <a:stretch>
                  <a:fillRect/>
                </a:stretch>
              </p:blipFill>
              <p:spPr>
                <a:xfrm>
                  <a:off x="8212328" y="6360472"/>
                  <a:ext cx="514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49003" name="Ink 249002">
                  <a:extLst>
                    <a:ext uri="{FF2B5EF4-FFF2-40B4-BE49-F238E27FC236}">
                      <a16:creationId xmlns:a16="http://schemas.microsoft.com/office/drawing/2014/main" id="{06CF230C-1DDB-4A89-BEE0-15EC7790022D}"/>
                    </a:ext>
                  </a:extLst>
                </p14:cNvPr>
                <p14:cNvContentPartPr/>
                <p14:nvPr/>
              </p14:nvContentPartPr>
              <p14:xfrm>
                <a:off x="8078048" y="6441112"/>
                <a:ext cx="27360" cy="52920"/>
              </p14:xfrm>
            </p:contentPart>
          </mc:Choice>
          <mc:Fallback xmlns="">
            <p:pic>
              <p:nvPicPr>
                <p:cNvPr id="249003" name="Ink 249002">
                  <a:extLst>
                    <a:ext uri="{FF2B5EF4-FFF2-40B4-BE49-F238E27FC236}">
                      <a16:creationId xmlns:a16="http://schemas.microsoft.com/office/drawing/2014/main" id="{06CF230C-1DDB-4A89-BEE0-15EC7790022D}"/>
                    </a:ext>
                  </a:extLst>
                </p:cNvPr>
                <p:cNvPicPr/>
                <p:nvPr/>
              </p:nvPicPr>
              <p:blipFill>
                <a:blip r:embed="rId349"/>
                <a:stretch>
                  <a:fillRect/>
                </a:stretch>
              </p:blipFill>
              <p:spPr>
                <a:xfrm>
                  <a:off x="8069408" y="6432112"/>
                  <a:ext cx="450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49004" name="Ink 249003">
                  <a:extLst>
                    <a:ext uri="{FF2B5EF4-FFF2-40B4-BE49-F238E27FC236}">
                      <a16:creationId xmlns:a16="http://schemas.microsoft.com/office/drawing/2014/main" id="{33479841-6998-4A1D-B98C-F55EA3120DEB}"/>
                    </a:ext>
                  </a:extLst>
                </p14:cNvPr>
                <p14:cNvContentPartPr/>
                <p14:nvPr/>
              </p14:nvContentPartPr>
              <p14:xfrm>
                <a:off x="8067248" y="6522832"/>
                <a:ext cx="79920" cy="77760"/>
              </p14:xfrm>
            </p:contentPart>
          </mc:Choice>
          <mc:Fallback xmlns="">
            <p:pic>
              <p:nvPicPr>
                <p:cNvPr id="249004" name="Ink 249003">
                  <a:extLst>
                    <a:ext uri="{FF2B5EF4-FFF2-40B4-BE49-F238E27FC236}">
                      <a16:creationId xmlns:a16="http://schemas.microsoft.com/office/drawing/2014/main" id="{33479841-6998-4A1D-B98C-F55EA3120DEB}"/>
                    </a:ext>
                  </a:extLst>
                </p:cNvPr>
                <p:cNvPicPr/>
                <p:nvPr/>
              </p:nvPicPr>
              <p:blipFill>
                <a:blip r:embed="rId351"/>
                <a:stretch>
                  <a:fillRect/>
                </a:stretch>
              </p:blipFill>
              <p:spPr>
                <a:xfrm>
                  <a:off x="8058248" y="6513832"/>
                  <a:ext cx="975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49006" name="Ink 249005">
                  <a:extLst>
                    <a:ext uri="{FF2B5EF4-FFF2-40B4-BE49-F238E27FC236}">
                      <a16:creationId xmlns:a16="http://schemas.microsoft.com/office/drawing/2014/main" id="{B0E1CFF6-D2B6-4F7E-BCF2-580EBCFF3BAF}"/>
                    </a:ext>
                  </a:extLst>
                </p14:cNvPr>
                <p14:cNvContentPartPr/>
                <p14:nvPr/>
              </p14:nvContentPartPr>
              <p14:xfrm>
                <a:off x="8016488" y="6381352"/>
                <a:ext cx="111240" cy="168120"/>
              </p14:xfrm>
            </p:contentPart>
          </mc:Choice>
          <mc:Fallback xmlns="">
            <p:pic>
              <p:nvPicPr>
                <p:cNvPr id="249006" name="Ink 249005">
                  <a:extLst>
                    <a:ext uri="{FF2B5EF4-FFF2-40B4-BE49-F238E27FC236}">
                      <a16:creationId xmlns:a16="http://schemas.microsoft.com/office/drawing/2014/main" id="{B0E1CFF6-D2B6-4F7E-BCF2-580EBCFF3BAF}"/>
                    </a:ext>
                  </a:extLst>
                </p:cNvPr>
                <p:cNvPicPr/>
                <p:nvPr/>
              </p:nvPicPr>
              <p:blipFill>
                <a:blip r:embed="rId353"/>
                <a:stretch>
                  <a:fillRect/>
                </a:stretch>
              </p:blipFill>
              <p:spPr>
                <a:xfrm>
                  <a:off x="8007848" y="6372352"/>
                  <a:ext cx="1288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49007" name="Ink 249006">
                  <a:extLst>
                    <a:ext uri="{FF2B5EF4-FFF2-40B4-BE49-F238E27FC236}">
                      <a16:creationId xmlns:a16="http://schemas.microsoft.com/office/drawing/2014/main" id="{37FF37A0-32E4-4D80-AE0A-8E4D0C9A4863}"/>
                    </a:ext>
                  </a:extLst>
                </p14:cNvPr>
                <p14:cNvContentPartPr/>
                <p14:nvPr/>
              </p14:nvContentPartPr>
              <p14:xfrm>
                <a:off x="7818488" y="6496552"/>
                <a:ext cx="109800" cy="119880"/>
              </p14:xfrm>
            </p:contentPart>
          </mc:Choice>
          <mc:Fallback xmlns="">
            <p:pic>
              <p:nvPicPr>
                <p:cNvPr id="249007" name="Ink 249006">
                  <a:extLst>
                    <a:ext uri="{FF2B5EF4-FFF2-40B4-BE49-F238E27FC236}">
                      <a16:creationId xmlns:a16="http://schemas.microsoft.com/office/drawing/2014/main" id="{37FF37A0-32E4-4D80-AE0A-8E4D0C9A4863}"/>
                    </a:ext>
                  </a:extLst>
                </p:cNvPr>
                <p:cNvPicPr/>
                <p:nvPr/>
              </p:nvPicPr>
              <p:blipFill>
                <a:blip r:embed="rId355"/>
                <a:stretch>
                  <a:fillRect/>
                </a:stretch>
              </p:blipFill>
              <p:spPr>
                <a:xfrm>
                  <a:off x="7809848" y="6487552"/>
                  <a:ext cx="1274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49008" name="Ink 249007">
                  <a:extLst>
                    <a:ext uri="{FF2B5EF4-FFF2-40B4-BE49-F238E27FC236}">
                      <a16:creationId xmlns:a16="http://schemas.microsoft.com/office/drawing/2014/main" id="{A17BC454-E394-4333-97BE-326C58645306}"/>
                    </a:ext>
                  </a:extLst>
                </p14:cNvPr>
                <p14:cNvContentPartPr/>
                <p14:nvPr/>
              </p14:nvContentPartPr>
              <p14:xfrm>
                <a:off x="7850528" y="6432112"/>
                <a:ext cx="18000" cy="24480"/>
              </p14:xfrm>
            </p:contentPart>
          </mc:Choice>
          <mc:Fallback xmlns="">
            <p:pic>
              <p:nvPicPr>
                <p:cNvPr id="249008" name="Ink 249007">
                  <a:extLst>
                    <a:ext uri="{FF2B5EF4-FFF2-40B4-BE49-F238E27FC236}">
                      <a16:creationId xmlns:a16="http://schemas.microsoft.com/office/drawing/2014/main" id="{A17BC454-E394-4333-97BE-326C58645306}"/>
                    </a:ext>
                  </a:extLst>
                </p:cNvPr>
                <p:cNvPicPr/>
                <p:nvPr/>
              </p:nvPicPr>
              <p:blipFill>
                <a:blip r:embed="rId357"/>
                <a:stretch>
                  <a:fillRect/>
                </a:stretch>
              </p:blipFill>
              <p:spPr>
                <a:xfrm>
                  <a:off x="7841888" y="6423472"/>
                  <a:ext cx="356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49009" name="Ink 249008">
                  <a:extLst>
                    <a:ext uri="{FF2B5EF4-FFF2-40B4-BE49-F238E27FC236}">
                      <a16:creationId xmlns:a16="http://schemas.microsoft.com/office/drawing/2014/main" id="{6A04762B-D5C8-492F-B58B-8DFD6CC46C29}"/>
                    </a:ext>
                  </a:extLst>
                </p14:cNvPr>
                <p14:cNvContentPartPr/>
                <p14:nvPr/>
              </p14:nvContentPartPr>
              <p14:xfrm>
                <a:off x="7740728" y="6406192"/>
                <a:ext cx="67680" cy="147240"/>
              </p14:xfrm>
            </p:contentPart>
          </mc:Choice>
          <mc:Fallback xmlns="">
            <p:pic>
              <p:nvPicPr>
                <p:cNvPr id="249009" name="Ink 249008">
                  <a:extLst>
                    <a:ext uri="{FF2B5EF4-FFF2-40B4-BE49-F238E27FC236}">
                      <a16:creationId xmlns:a16="http://schemas.microsoft.com/office/drawing/2014/main" id="{6A04762B-D5C8-492F-B58B-8DFD6CC46C29}"/>
                    </a:ext>
                  </a:extLst>
                </p:cNvPr>
                <p:cNvPicPr/>
                <p:nvPr/>
              </p:nvPicPr>
              <p:blipFill>
                <a:blip r:embed="rId359"/>
                <a:stretch>
                  <a:fillRect/>
                </a:stretch>
              </p:blipFill>
              <p:spPr>
                <a:xfrm>
                  <a:off x="7732088" y="6397192"/>
                  <a:ext cx="853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49010" name="Ink 249009">
                  <a:extLst>
                    <a:ext uri="{FF2B5EF4-FFF2-40B4-BE49-F238E27FC236}">
                      <a16:creationId xmlns:a16="http://schemas.microsoft.com/office/drawing/2014/main" id="{786D8AD3-B1BF-443E-92E7-24555A304B1A}"/>
                    </a:ext>
                  </a:extLst>
                </p14:cNvPr>
                <p14:cNvContentPartPr/>
                <p14:nvPr/>
              </p14:nvContentPartPr>
              <p14:xfrm>
                <a:off x="7596008" y="6089392"/>
                <a:ext cx="270360" cy="313920"/>
              </p14:xfrm>
            </p:contentPart>
          </mc:Choice>
          <mc:Fallback xmlns="">
            <p:pic>
              <p:nvPicPr>
                <p:cNvPr id="249010" name="Ink 249009">
                  <a:extLst>
                    <a:ext uri="{FF2B5EF4-FFF2-40B4-BE49-F238E27FC236}">
                      <a16:creationId xmlns:a16="http://schemas.microsoft.com/office/drawing/2014/main" id="{786D8AD3-B1BF-443E-92E7-24555A304B1A}"/>
                    </a:ext>
                  </a:extLst>
                </p:cNvPr>
                <p:cNvPicPr/>
                <p:nvPr/>
              </p:nvPicPr>
              <p:blipFill>
                <a:blip r:embed="rId361"/>
                <a:stretch>
                  <a:fillRect/>
                </a:stretch>
              </p:blipFill>
              <p:spPr>
                <a:xfrm>
                  <a:off x="7587368" y="6080392"/>
                  <a:ext cx="288000" cy="33156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49011" name="Ink 249010">
                  <a:extLst>
                    <a:ext uri="{FF2B5EF4-FFF2-40B4-BE49-F238E27FC236}">
                      <a16:creationId xmlns:a16="http://schemas.microsoft.com/office/drawing/2014/main" id="{95D3A322-510E-4899-B0A3-3DB28245F98D}"/>
                    </a:ext>
                  </a:extLst>
                </p14:cNvPr>
                <p14:cNvContentPartPr/>
                <p14:nvPr/>
              </p14:nvContentPartPr>
              <p14:xfrm>
                <a:off x="7745048" y="6146632"/>
                <a:ext cx="40320" cy="63000"/>
              </p14:xfrm>
            </p:contentPart>
          </mc:Choice>
          <mc:Fallback xmlns="">
            <p:pic>
              <p:nvPicPr>
                <p:cNvPr id="249011" name="Ink 249010">
                  <a:extLst>
                    <a:ext uri="{FF2B5EF4-FFF2-40B4-BE49-F238E27FC236}">
                      <a16:creationId xmlns:a16="http://schemas.microsoft.com/office/drawing/2014/main" id="{95D3A322-510E-4899-B0A3-3DB28245F98D}"/>
                    </a:ext>
                  </a:extLst>
                </p:cNvPr>
                <p:cNvPicPr/>
                <p:nvPr/>
              </p:nvPicPr>
              <p:blipFill>
                <a:blip r:embed="rId363"/>
                <a:stretch>
                  <a:fillRect/>
                </a:stretch>
              </p:blipFill>
              <p:spPr>
                <a:xfrm>
                  <a:off x="7736048" y="6137992"/>
                  <a:ext cx="5796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49012" name="Ink 249011">
                  <a:extLst>
                    <a:ext uri="{FF2B5EF4-FFF2-40B4-BE49-F238E27FC236}">
                      <a16:creationId xmlns:a16="http://schemas.microsoft.com/office/drawing/2014/main" id="{284CE2EC-118C-45BE-830E-F305D0244A93}"/>
                    </a:ext>
                  </a:extLst>
                </p14:cNvPr>
                <p14:cNvContentPartPr/>
                <p14:nvPr/>
              </p14:nvContentPartPr>
              <p14:xfrm>
                <a:off x="7206128" y="6472072"/>
                <a:ext cx="270360" cy="237600"/>
              </p14:xfrm>
            </p:contentPart>
          </mc:Choice>
          <mc:Fallback xmlns="">
            <p:pic>
              <p:nvPicPr>
                <p:cNvPr id="249012" name="Ink 249011">
                  <a:extLst>
                    <a:ext uri="{FF2B5EF4-FFF2-40B4-BE49-F238E27FC236}">
                      <a16:creationId xmlns:a16="http://schemas.microsoft.com/office/drawing/2014/main" id="{284CE2EC-118C-45BE-830E-F305D0244A93}"/>
                    </a:ext>
                  </a:extLst>
                </p:cNvPr>
                <p:cNvPicPr/>
                <p:nvPr/>
              </p:nvPicPr>
              <p:blipFill>
                <a:blip r:embed="rId365"/>
                <a:stretch>
                  <a:fillRect/>
                </a:stretch>
              </p:blipFill>
              <p:spPr>
                <a:xfrm>
                  <a:off x="7197128" y="6463432"/>
                  <a:ext cx="28800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49013" name="Ink 249012">
                  <a:extLst>
                    <a:ext uri="{FF2B5EF4-FFF2-40B4-BE49-F238E27FC236}">
                      <a16:creationId xmlns:a16="http://schemas.microsoft.com/office/drawing/2014/main" id="{7CDAE9AB-E6BB-41A8-96B7-13B60B89ED8B}"/>
                    </a:ext>
                  </a:extLst>
                </p14:cNvPr>
                <p14:cNvContentPartPr/>
                <p14:nvPr/>
              </p14:nvContentPartPr>
              <p14:xfrm>
                <a:off x="7382528" y="6363712"/>
                <a:ext cx="10800" cy="17640"/>
              </p14:xfrm>
            </p:contentPart>
          </mc:Choice>
          <mc:Fallback xmlns="">
            <p:pic>
              <p:nvPicPr>
                <p:cNvPr id="249013" name="Ink 249012">
                  <a:extLst>
                    <a:ext uri="{FF2B5EF4-FFF2-40B4-BE49-F238E27FC236}">
                      <a16:creationId xmlns:a16="http://schemas.microsoft.com/office/drawing/2014/main" id="{7CDAE9AB-E6BB-41A8-96B7-13B60B89ED8B}"/>
                    </a:ext>
                  </a:extLst>
                </p:cNvPr>
                <p:cNvPicPr/>
                <p:nvPr/>
              </p:nvPicPr>
              <p:blipFill>
                <a:blip r:embed="rId367"/>
                <a:stretch>
                  <a:fillRect/>
                </a:stretch>
              </p:blipFill>
              <p:spPr>
                <a:xfrm>
                  <a:off x="7373528" y="6354712"/>
                  <a:ext cx="284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49014" name="Ink 249013">
                  <a:extLst>
                    <a:ext uri="{FF2B5EF4-FFF2-40B4-BE49-F238E27FC236}">
                      <a16:creationId xmlns:a16="http://schemas.microsoft.com/office/drawing/2014/main" id="{783B67CC-361F-441B-9CB2-2E6AB51115D5}"/>
                    </a:ext>
                  </a:extLst>
                </p14:cNvPr>
                <p14:cNvContentPartPr/>
                <p14:nvPr/>
              </p14:nvContentPartPr>
              <p14:xfrm>
                <a:off x="7067888" y="6478912"/>
                <a:ext cx="250200" cy="211320"/>
              </p14:xfrm>
            </p:contentPart>
          </mc:Choice>
          <mc:Fallback xmlns="">
            <p:pic>
              <p:nvPicPr>
                <p:cNvPr id="249014" name="Ink 249013">
                  <a:extLst>
                    <a:ext uri="{FF2B5EF4-FFF2-40B4-BE49-F238E27FC236}">
                      <a16:creationId xmlns:a16="http://schemas.microsoft.com/office/drawing/2014/main" id="{783B67CC-361F-441B-9CB2-2E6AB51115D5}"/>
                    </a:ext>
                  </a:extLst>
                </p:cNvPr>
                <p:cNvPicPr/>
                <p:nvPr/>
              </p:nvPicPr>
              <p:blipFill>
                <a:blip r:embed="rId369"/>
                <a:stretch>
                  <a:fillRect/>
                </a:stretch>
              </p:blipFill>
              <p:spPr>
                <a:xfrm>
                  <a:off x="7058888" y="6469912"/>
                  <a:ext cx="26784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49015" name="Ink 249014">
                  <a:extLst>
                    <a:ext uri="{FF2B5EF4-FFF2-40B4-BE49-F238E27FC236}">
                      <a16:creationId xmlns:a16="http://schemas.microsoft.com/office/drawing/2014/main" id="{B84FEBF0-9231-4247-97EA-D87512FB736C}"/>
                    </a:ext>
                  </a:extLst>
                </p14:cNvPr>
                <p14:cNvContentPartPr/>
                <p14:nvPr/>
              </p14:nvContentPartPr>
              <p14:xfrm>
                <a:off x="7260488" y="6370912"/>
                <a:ext cx="23040" cy="41760"/>
              </p14:xfrm>
            </p:contentPart>
          </mc:Choice>
          <mc:Fallback xmlns="">
            <p:pic>
              <p:nvPicPr>
                <p:cNvPr id="249015" name="Ink 249014">
                  <a:extLst>
                    <a:ext uri="{FF2B5EF4-FFF2-40B4-BE49-F238E27FC236}">
                      <a16:creationId xmlns:a16="http://schemas.microsoft.com/office/drawing/2014/main" id="{B84FEBF0-9231-4247-97EA-D87512FB736C}"/>
                    </a:ext>
                  </a:extLst>
                </p:cNvPr>
                <p:cNvPicPr/>
                <p:nvPr/>
              </p:nvPicPr>
              <p:blipFill>
                <a:blip r:embed="rId371"/>
                <a:stretch>
                  <a:fillRect/>
                </a:stretch>
              </p:blipFill>
              <p:spPr>
                <a:xfrm>
                  <a:off x="7251488" y="6361912"/>
                  <a:ext cx="4068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49016" name="Ink 249015">
                  <a:extLst>
                    <a:ext uri="{FF2B5EF4-FFF2-40B4-BE49-F238E27FC236}">
                      <a16:creationId xmlns:a16="http://schemas.microsoft.com/office/drawing/2014/main" id="{B6178695-0569-476A-AF73-A64EE4033B73}"/>
                    </a:ext>
                  </a:extLst>
                </p14:cNvPr>
                <p14:cNvContentPartPr/>
                <p14:nvPr/>
              </p14:nvContentPartPr>
              <p14:xfrm>
                <a:off x="6770888" y="6403312"/>
                <a:ext cx="244800" cy="362880"/>
              </p14:xfrm>
            </p:contentPart>
          </mc:Choice>
          <mc:Fallback xmlns="">
            <p:pic>
              <p:nvPicPr>
                <p:cNvPr id="249016" name="Ink 249015">
                  <a:extLst>
                    <a:ext uri="{FF2B5EF4-FFF2-40B4-BE49-F238E27FC236}">
                      <a16:creationId xmlns:a16="http://schemas.microsoft.com/office/drawing/2014/main" id="{B6178695-0569-476A-AF73-A64EE4033B73}"/>
                    </a:ext>
                  </a:extLst>
                </p:cNvPr>
                <p:cNvPicPr/>
                <p:nvPr/>
              </p:nvPicPr>
              <p:blipFill>
                <a:blip r:embed="rId373"/>
                <a:stretch>
                  <a:fillRect/>
                </a:stretch>
              </p:blipFill>
              <p:spPr>
                <a:xfrm>
                  <a:off x="6761888" y="6394672"/>
                  <a:ext cx="262440" cy="38052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49017" name="Ink 249016">
                  <a:extLst>
                    <a:ext uri="{FF2B5EF4-FFF2-40B4-BE49-F238E27FC236}">
                      <a16:creationId xmlns:a16="http://schemas.microsoft.com/office/drawing/2014/main" id="{DE5519F0-A197-4B47-BA48-1F3ECE68C970}"/>
                    </a:ext>
                  </a:extLst>
                </p14:cNvPr>
                <p14:cNvContentPartPr/>
                <p14:nvPr/>
              </p14:nvContentPartPr>
              <p14:xfrm>
                <a:off x="6920288" y="5993632"/>
                <a:ext cx="535320" cy="487440"/>
              </p14:xfrm>
            </p:contentPart>
          </mc:Choice>
          <mc:Fallback xmlns="">
            <p:pic>
              <p:nvPicPr>
                <p:cNvPr id="249017" name="Ink 249016">
                  <a:extLst>
                    <a:ext uri="{FF2B5EF4-FFF2-40B4-BE49-F238E27FC236}">
                      <a16:creationId xmlns:a16="http://schemas.microsoft.com/office/drawing/2014/main" id="{DE5519F0-A197-4B47-BA48-1F3ECE68C970}"/>
                    </a:ext>
                  </a:extLst>
                </p:cNvPr>
                <p:cNvPicPr/>
                <p:nvPr/>
              </p:nvPicPr>
              <p:blipFill>
                <a:blip r:embed="rId375"/>
                <a:stretch>
                  <a:fillRect/>
                </a:stretch>
              </p:blipFill>
              <p:spPr>
                <a:xfrm>
                  <a:off x="6911648" y="5984632"/>
                  <a:ext cx="552960" cy="5050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49018" name="Ink 249017">
                  <a:extLst>
                    <a:ext uri="{FF2B5EF4-FFF2-40B4-BE49-F238E27FC236}">
                      <a16:creationId xmlns:a16="http://schemas.microsoft.com/office/drawing/2014/main" id="{10380E52-7C4C-483B-A419-83091A440F45}"/>
                    </a:ext>
                  </a:extLst>
                </p14:cNvPr>
                <p14:cNvContentPartPr/>
                <p14:nvPr/>
              </p14:nvContentPartPr>
              <p14:xfrm>
                <a:off x="6916688" y="6412672"/>
                <a:ext cx="8280" cy="31320"/>
              </p14:xfrm>
            </p:contentPart>
          </mc:Choice>
          <mc:Fallback xmlns="">
            <p:pic>
              <p:nvPicPr>
                <p:cNvPr id="249018" name="Ink 249017">
                  <a:extLst>
                    <a:ext uri="{FF2B5EF4-FFF2-40B4-BE49-F238E27FC236}">
                      <a16:creationId xmlns:a16="http://schemas.microsoft.com/office/drawing/2014/main" id="{10380E52-7C4C-483B-A419-83091A440F45}"/>
                    </a:ext>
                  </a:extLst>
                </p:cNvPr>
                <p:cNvPicPr/>
                <p:nvPr/>
              </p:nvPicPr>
              <p:blipFill>
                <a:blip r:embed="rId377"/>
                <a:stretch>
                  <a:fillRect/>
                </a:stretch>
              </p:blipFill>
              <p:spPr>
                <a:xfrm>
                  <a:off x="6907688" y="6404032"/>
                  <a:ext cx="259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49019" name="Ink 249018">
                  <a:extLst>
                    <a:ext uri="{FF2B5EF4-FFF2-40B4-BE49-F238E27FC236}">
                      <a16:creationId xmlns:a16="http://schemas.microsoft.com/office/drawing/2014/main" id="{19ACAD9B-C12A-4485-8938-2286A47DA90D}"/>
                    </a:ext>
                  </a:extLst>
                </p14:cNvPr>
                <p14:cNvContentPartPr/>
                <p14:nvPr/>
              </p14:nvContentPartPr>
              <p14:xfrm>
                <a:off x="6863048" y="6690952"/>
                <a:ext cx="95400" cy="55080"/>
              </p14:xfrm>
            </p:contentPart>
          </mc:Choice>
          <mc:Fallback xmlns="">
            <p:pic>
              <p:nvPicPr>
                <p:cNvPr id="249019" name="Ink 249018">
                  <a:extLst>
                    <a:ext uri="{FF2B5EF4-FFF2-40B4-BE49-F238E27FC236}">
                      <a16:creationId xmlns:a16="http://schemas.microsoft.com/office/drawing/2014/main" id="{19ACAD9B-C12A-4485-8938-2286A47DA90D}"/>
                    </a:ext>
                  </a:extLst>
                </p:cNvPr>
                <p:cNvPicPr/>
                <p:nvPr/>
              </p:nvPicPr>
              <p:blipFill>
                <a:blip r:embed="rId379"/>
                <a:stretch>
                  <a:fillRect/>
                </a:stretch>
              </p:blipFill>
              <p:spPr>
                <a:xfrm>
                  <a:off x="6854408" y="6682312"/>
                  <a:ext cx="113040" cy="72720"/>
                </a:xfrm>
                <a:prstGeom prst="rect">
                  <a:avLst/>
                </a:prstGeom>
              </p:spPr>
            </p:pic>
          </mc:Fallback>
        </mc:AlternateContent>
      </p:gr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8" name="Picture 2"/>
          <p:cNvPicPr>
            <a:picLocks noChangeAspect="1" noChangeArrowheads="1"/>
          </p:cNvPicPr>
          <p:nvPr/>
        </p:nvPicPr>
        <p:blipFill>
          <a:blip r:embed="rId2" cstate="print"/>
          <a:srcRect/>
          <a:stretch>
            <a:fillRect/>
          </a:stretch>
        </p:blipFill>
        <p:spPr bwMode="auto">
          <a:xfrm>
            <a:off x="2006059" y="433754"/>
            <a:ext cx="6568274" cy="1178048"/>
          </a:xfrm>
          <a:prstGeom prst="rect">
            <a:avLst/>
          </a:prstGeom>
          <a:noFill/>
          <a:ln w="9525">
            <a:noFill/>
            <a:miter lim="800000"/>
            <a:headEnd/>
            <a:tailEnd/>
          </a:ln>
        </p:spPr>
      </p:pic>
      <p:pic>
        <p:nvPicPr>
          <p:cNvPr id="249859" name="Picture 3"/>
          <p:cNvPicPr>
            <a:picLocks noChangeAspect="1" noChangeArrowheads="1"/>
          </p:cNvPicPr>
          <p:nvPr/>
        </p:nvPicPr>
        <p:blipFill>
          <a:blip r:embed="rId3" cstate="print"/>
          <a:srcRect/>
          <a:stretch>
            <a:fillRect/>
          </a:stretch>
        </p:blipFill>
        <p:spPr bwMode="auto">
          <a:xfrm>
            <a:off x="1868502" y="1781908"/>
            <a:ext cx="6372952" cy="2075717"/>
          </a:xfrm>
          <a:prstGeom prst="rect">
            <a:avLst/>
          </a:prstGeom>
          <a:noFill/>
          <a:ln w="9525">
            <a:noFill/>
            <a:miter lim="800000"/>
            <a:headEnd/>
            <a:tailEnd/>
          </a:ln>
        </p:spPr>
      </p:pic>
      <p:pic>
        <p:nvPicPr>
          <p:cNvPr id="249860" name="Picture 4"/>
          <p:cNvPicPr>
            <a:picLocks noChangeAspect="1" noChangeArrowheads="1"/>
          </p:cNvPicPr>
          <p:nvPr/>
        </p:nvPicPr>
        <p:blipFill>
          <a:blip r:embed="rId4" cstate="print"/>
          <a:srcRect/>
          <a:stretch>
            <a:fillRect/>
          </a:stretch>
        </p:blipFill>
        <p:spPr bwMode="auto">
          <a:xfrm>
            <a:off x="1598622" y="4179758"/>
            <a:ext cx="8580550" cy="2058010"/>
          </a:xfrm>
          <a:prstGeom prst="rect">
            <a:avLst/>
          </a:prstGeom>
          <a:noFill/>
          <a:ln w="9525">
            <a:noFill/>
            <a:miter lim="800000"/>
            <a:headEnd/>
            <a:tailEnd/>
          </a:ln>
        </p:spPr>
      </p:pic>
      <p:sp>
        <p:nvSpPr>
          <p:cNvPr id="5" name="Slide Number Placeholder 4"/>
          <p:cNvSpPr>
            <a:spLocks noGrp="1"/>
          </p:cNvSpPr>
          <p:nvPr>
            <p:ph type="sldNum" sz="quarter" idx="12"/>
          </p:nvPr>
        </p:nvSpPr>
        <p:spPr/>
        <p:txBody>
          <a:bodyPr/>
          <a:lstStyle/>
          <a:p>
            <a:fld id="{8AC7B609-6235-4DF7-8376-3B4225D7EDEF}" type="slidenum">
              <a:rPr lang="en-US" smtClean="0"/>
              <a:pPr/>
              <a:t>118</a:t>
            </a:fld>
            <a:endParaRPr lang="en-US" dirty="0"/>
          </a:p>
        </p:txBody>
      </p:sp>
      <p:grpSp>
        <p:nvGrpSpPr>
          <p:cNvPr id="14" name="Group 13">
            <a:extLst>
              <a:ext uri="{FF2B5EF4-FFF2-40B4-BE49-F238E27FC236}">
                <a16:creationId xmlns:a16="http://schemas.microsoft.com/office/drawing/2014/main" id="{44CFF932-D3EC-47BD-BBE5-E5A5DCAC4838}"/>
              </a:ext>
            </a:extLst>
          </p:cNvPr>
          <p:cNvGrpSpPr/>
          <p:nvPr/>
        </p:nvGrpSpPr>
        <p:grpSpPr>
          <a:xfrm>
            <a:off x="6531128" y="4162672"/>
            <a:ext cx="525960" cy="381240"/>
            <a:chOff x="6531128" y="4162672"/>
            <a:chExt cx="525960" cy="381240"/>
          </a:xfrm>
        </p:grpSpPr>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EE0B617C-8CBE-4435-99C8-652B5EA7D2DC}"/>
                    </a:ext>
                  </a:extLst>
                </p14:cNvPr>
                <p14:cNvContentPartPr/>
                <p14:nvPr/>
              </p14:nvContentPartPr>
              <p14:xfrm>
                <a:off x="6897968" y="4334392"/>
                <a:ext cx="159120" cy="136800"/>
              </p14:xfrm>
            </p:contentPart>
          </mc:Choice>
          <mc:Fallback xmlns="">
            <p:pic>
              <p:nvPicPr>
                <p:cNvPr id="2" name="Ink 1">
                  <a:extLst>
                    <a:ext uri="{FF2B5EF4-FFF2-40B4-BE49-F238E27FC236}">
                      <a16:creationId xmlns:a16="http://schemas.microsoft.com/office/drawing/2014/main" id="{EE0B617C-8CBE-4435-99C8-652B5EA7D2DC}"/>
                    </a:ext>
                  </a:extLst>
                </p:cNvPr>
                <p:cNvPicPr/>
                <p:nvPr/>
              </p:nvPicPr>
              <p:blipFill>
                <a:blip r:embed="rId6"/>
                <a:stretch>
                  <a:fillRect/>
                </a:stretch>
              </p:blipFill>
              <p:spPr>
                <a:xfrm>
                  <a:off x="6889328" y="4325392"/>
                  <a:ext cx="1767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 name="Ink 2">
                  <a:extLst>
                    <a:ext uri="{FF2B5EF4-FFF2-40B4-BE49-F238E27FC236}">
                      <a16:creationId xmlns:a16="http://schemas.microsoft.com/office/drawing/2014/main" id="{FC9F7884-20D6-4789-A617-27FD5FFB0199}"/>
                    </a:ext>
                  </a:extLst>
                </p14:cNvPr>
                <p14:cNvContentPartPr/>
                <p14:nvPr/>
              </p14:nvContentPartPr>
              <p14:xfrm>
                <a:off x="6925688" y="4211632"/>
                <a:ext cx="27360" cy="151920"/>
              </p14:xfrm>
            </p:contentPart>
          </mc:Choice>
          <mc:Fallback xmlns="">
            <p:pic>
              <p:nvPicPr>
                <p:cNvPr id="3" name="Ink 2">
                  <a:extLst>
                    <a:ext uri="{FF2B5EF4-FFF2-40B4-BE49-F238E27FC236}">
                      <a16:creationId xmlns:a16="http://schemas.microsoft.com/office/drawing/2014/main" id="{FC9F7884-20D6-4789-A617-27FD5FFB0199}"/>
                    </a:ext>
                  </a:extLst>
                </p:cNvPr>
                <p:cNvPicPr/>
                <p:nvPr/>
              </p:nvPicPr>
              <p:blipFill>
                <a:blip r:embed="rId8"/>
                <a:stretch>
                  <a:fillRect/>
                </a:stretch>
              </p:blipFill>
              <p:spPr>
                <a:xfrm>
                  <a:off x="6916688" y="4202992"/>
                  <a:ext cx="450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 name="Ink 3">
                  <a:extLst>
                    <a:ext uri="{FF2B5EF4-FFF2-40B4-BE49-F238E27FC236}">
                      <a16:creationId xmlns:a16="http://schemas.microsoft.com/office/drawing/2014/main" id="{9C1675B9-7C31-46E2-A5DB-85D9C3F65B33}"/>
                    </a:ext>
                  </a:extLst>
                </p14:cNvPr>
                <p14:cNvContentPartPr/>
                <p14:nvPr/>
              </p14:nvContentPartPr>
              <p14:xfrm>
                <a:off x="6531128" y="4322152"/>
                <a:ext cx="328680" cy="149040"/>
              </p14:xfrm>
            </p:contentPart>
          </mc:Choice>
          <mc:Fallback xmlns="">
            <p:pic>
              <p:nvPicPr>
                <p:cNvPr id="4" name="Ink 3">
                  <a:extLst>
                    <a:ext uri="{FF2B5EF4-FFF2-40B4-BE49-F238E27FC236}">
                      <a16:creationId xmlns:a16="http://schemas.microsoft.com/office/drawing/2014/main" id="{9C1675B9-7C31-46E2-A5DB-85D9C3F65B33}"/>
                    </a:ext>
                  </a:extLst>
                </p:cNvPr>
                <p:cNvPicPr/>
                <p:nvPr/>
              </p:nvPicPr>
              <p:blipFill>
                <a:blip r:embed="rId10"/>
                <a:stretch>
                  <a:fillRect/>
                </a:stretch>
              </p:blipFill>
              <p:spPr>
                <a:xfrm>
                  <a:off x="6522128" y="4313152"/>
                  <a:ext cx="34632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 name="Ink 5">
                  <a:extLst>
                    <a:ext uri="{FF2B5EF4-FFF2-40B4-BE49-F238E27FC236}">
                      <a16:creationId xmlns:a16="http://schemas.microsoft.com/office/drawing/2014/main" id="{26B378CC-7442-4955-8FCD-C303EF664489}"/>
                    </a:ext>
                  </a:extLst>
                </p14:cNvPr>
                <p14:cNvContentPartPr/>
                <p14:nvPr/>
              </p14:nvContentPartPr>
              <p14:xfrm>
                <a:off x="6632288" y="4162672"/>
                <a:ext cx="45000" cy="206280"/>
              </p14:xfrm>
            </p:contentPart>
          </mc:Choice>
          <mc:Fallback xmlns="">
            <p:pic>
              <p:nvPicPr>
                <p:cNvPr id="6" name="Ink 5">
                  <a:extLst>
                    <a:ext uri="{FF2B5EF4-FFF2-40B4-BE49-F238E27FC236}">
                      <a16:creationId xmlns:a16="http://schemas.microsoft.com/office/drawing/2014/main" id="{26B378CC-7442-4955-8FCD-C303EF664489}"/>
                    </a:ext>
                  </a:extLst>
                </p:cNvPr>
                <p:cNvPicPr/>
                <p:nvPr/>
              </p:nvPicPr>
              <p:blipFill>
                <a:blip r:embed="rId12"/>
                <a:stretch>
                  <a:fillRect/>
                </a:stretch>
              </p:blipFill>
              <p:spPr>
                <a:xfrm>
                  <a:off x="6623648" y="4153672"/>
                  <a:ext cx="6264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 name="Ink 6">
                  <a:extLst>
                    <a:ext uri="{FF2B5EF4-FFF2-40B4-BE49-F238E27FC236}">
                      <a16:creationId xmlns:a16="http://schemas.microsoft.com/office/drawing/2014/main" id="{835E8BFC-0E4A-4141-8E67-CB9BB9B0850E}"/>
                    </a:ext>
                  </a:extLst>
                </p14:cNvPr>
                <p14:cNvContentPartPr/>
                <p14:nvPr/>
              </p14:nvContentPartPr>
              <p14:xfrm>
                <a:off x="6650288" y="4525552"/>
                <a:ext cx="17280" cy="18360"/>
              </p14:xfrm>
            </p:contentPart>
          </mc:Choice>
          <mc:Fallback xmlns="">
            <p:pic>
              <p:nvPicPr>
                <p:cNvPr id="7" name="Ink 6">
                  <a:extLst>
                    <a:ext uri="{FF2B5EF4-FFF2-40B4-BE49-F238E27FC236}">
                      <a16:creationId xmlns:a16="http://schemas.microsoft.com/office/drawing/2014/main" id="{835E8BFC-0E4A-4141-8E67-CB9BB9B0850E}"/>
                    </a:ext>
                  </a:extLst>
                </p:cNvPr>
                <p:cNvPicPr/>
                <p:nvPr/>
              </p:nvPicPr>
              <p:blipFill>
                <a:blip r:embed="rId14"/>
                <a:stretch>
                  <a:fillRect/>
                </a:stretch>
              </p:blipFill>
              <p:spPr>
                <a:xfrm>
                  <a:off x="6641288" y="4516552"/>
                  <a:ext cx="3492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8" name="Ink 7">
                  <a:extLst>
                    <a:ext uri="{FF2B5EF4-FFF2-40B4-BE49-F238E27FC236}">
                      <a16:creationId xmlns:a16="http://schemas.microsoft.com/office/drawing/2014/main" id="{BF3A810F-A3E5-4CE1-88B9-B8F3F6C5FDB0}"/>
                    </a:ext>
                  </a:extLst>
                </p14:cNvPr>
                <p14:cNvContentPartPr/>
                <p14:nvPr/>
              </p14:nvContentPartPr>
              <p14:xfrm>
                <a:off x="6531848" y="4271752"/>
                <a:ext cx="27360" cy="65160"/>
              </p14:xfrm>
            </p:contentPart>
          </mc:Choice>
          <mc:Fallback xmlns="">
            <p:pic>
              <p:nvPicPr>
                <p:cNvPr id="8" name="Ink 7">
                  <a:extLst>
                    <a:ext uri="{FF2B5EF4-FFF2-40B4-BE49-F238E27FC236}">
                      <a16:creationId xmlns:a16="http://schemas.microsoft.com/office/drawing/2014/main" id="{BF3A810F-A3E5-4CE1-88B9-B8F3F6C5FDB0}"/>
                    </a:ext>
                  </a:extLst>
                </p:cNvPr>
                <p:cNvPicPr/>
                <p:nvPr/>
              </p:nvPicPr>
              <p:blipFill>
                <a:blip r:embed="rId16"/>
                <a:stretch>
                  <a:fillRect/>
                </a:stretch>
              </p:blipFill>
              <p:spPr>
                <a:xfrm>
                  <a:off x="6523208" y="4262752"/>
                  <a:ext cx="45000" cy="82800"/>
                </a:xfrm>
                <a:prstGeom prst="rect">
                  <a:avLst/>
                </a:prstGeom>
              </p:spPr>
            </p:pic>
          </mc:Fallback>
        </mc:AlternateContent>
      </p:grpSp>
      <p:grpSp>
        <p:nvGrpSpPr>
          <p:cNvPr id="17" name="Group 16">
            <a:extLst>
              <a:ext uri="{FF2B5EF4-FFF2-40B4-BE49-F238E27FC236}">
                <a16:creationId xmlns:a16="http://schemas.microsoft.com/office/drawing/2014/main" id="{1A252033-85B8-4DB7-83BE-498D771CC2F8}"/>
              </a:ext>
            </a:extLst>
          </p:cNvPr>
          <p:cNvGrpSpPr/>
          <p:nvPr/>
        </p:nvGrpSpPr>
        <p:grpSpPr>
          <a:xfrm>
            <a:off x="5272568" y="4256992"/>
            <a:ext cx="1001520" cy="286200"/>
            <a:chOff x="5272568" y="4256992"/>
            <a:chExt cx="1001520" cy="286200"/>
          </a:xfrm>
        </p:grpSpPr>
        <mc:AlternateContent xmlns:mc="http://schemas.openxmlformats.org/markup-compatibility/2006" xmlns:p14="http://schemas.microsoft.com/office/powerpoint/2010/main">
          <mc:Choice Requires="p14">
            <p:contentPart p14:bwMode="auto" r:id="rId17">
              <p14:nvContentPartPr>
                <p14:cNvPr id="9" name="Ink 8">
                  <a:extLst>
                    <a:ext uri="{FF2B5EF4-FFF2-40B4-BE49-F238E27FC236}">
                      <a16:creationId xmlns:a16="http://schemas.microsoft.com/office/drawing/2014/main" id="{DAC3FB9D-4909-490E-B678-47CEFF7DFBB5}"/>
                    </a:ext>
                  </a:extLst>
                </p14:cNvPr>
                <p14:cNvContentPartPr/>
                <p14:nvPr/>
              </p14:nvContentPartPr>
              <p14:xfrm>
                <a:off x="6225128" y="4256992"/>
                <a:ext cx="48960" cy="203040"/>
              </p14:xfrm>
            </p:contentPart>
          </mc:Choice>
          <mc:Fallback xmlns="">
            <p:pic>
              <p:nvPicPr>
                <p:cNvPr id="9" name="Ink 8">
                  <a:extLst>
                    <a:ext uri="{FF2B5EF4-FFF2-40B4-BE49-F238E27FC236}">
                      <a16:creationId xmlns:a16="http://schemas.microsoft.com/office/drawing/2014/main" id="{DAC3FB9D-4909-490E-B678-47CEFF7DFBB5}"/>
                    </a:ext>
                  </a:extLst>
                </p:cNvPr>
                <p:cNvPicPr/>
                <p:nvPr/>
              </p:nvPicPr>
              <p:blipFill>
                <a:blip r:embed="rId18"/>
                <a:stretch>
                  <a:fillRect/>
                </a:stretch>
              </p:blipFill>
              <p:spPr>
                <a:xfrm>
                  <a:off x="6216488" y="4247992"/>
                  <a:ext cx="666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 name="Ink 9">
                  <a:extLst>
                    <a:ext uri="{FF2B5EF4-FFF2-40B4-BE49-F238E27FC236}">
                      <a16:creationId xmlns:a16="http://schemas.microsoft.com/office/drawing/2014/main" id="{397844E5-FF7B-43C4-803D-65BD43515F04}"/>
                    </a:ext>
                  </a:extLst>
                </p14:cNvPr>
                <p14:cNvContentPartPr/>
                <p14:nvPr/>
              </p14:nvContentPartPr>
              <p14:xfrm>
                <a:off x="6114968" y="4349152"/>
                <a:ext cx="71280" cy="104760"/>
              </p14:xfrm>
            </p:contentPart>
          </mc:Choice>
          <mc:Fallback xmlns="">
            <p:pic>
              <p:nvPicPr>
                <p:cNvPr id="10" name="Ink 9">
                  <a:extLst>
                    <a:ext uri="{FF2B5EF4-FFF2-40B4-BE49-F238E27FC236}">
                      <a16:creationId xmlns:a16="http://schemas.microsoft.com/office/drawing/2014/main" id="{397844E5-FF7B-43C4-803D-65BD43515F04}"/>
                    </a:ext>
                  </a:extLst>
                </p:cNvPr>
                <p:cNvPicPr/>
                <p:nvPr/>
              </p:nvPicPr>
              <p:blipFill>
                <a:blip r:embed="rId20"/>
                <a:stretch>
                  <a:fillRect/>
                </a:stretch>
              </p:blipFill>
              <p:spPr>
                <a:xfrm>
                  <a:off x="6106328" y="4340152"/>
                  <a:ext cx="889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1" name="Ink 10">
                  <a:extLst>
                    <a:ext uri="{FF2B5EF4-FFF2-40B4-BE49-F238E27FC236}">
                      <a16:creationId xmlns:a16="http://schemas.microsoft.com/office/drawing/2014/main" id="{6ED1E1D6-2B6C-4EFC-9B6E-2533CC9D8A68}"/>
                    </a:ext>
                  </a:extLst>
                </p14:cNvPr>
                <p14:cNvContentPartPr/>
                <p14:nvPr/>
              </p14:nvContentPartPr>
              <p14:xfrm>
                <a:off x="5744528" y="4311352"/>
                <a:ext cx="242280" cy="231840"/>
              </p14:xfrm>
            </p:contentPart>
          </mc:Choice>
          <mc:Fallback xmlns="">
            <p:pic>
              <p:nvPicPr>
                <p:cNvPr id="11" name="Ink 10">
                  <a:extLst>
                    <a:ext uri="{FF2B5EF4-FFF2-40B4-BE49-F238E27FC236}">
                      <a16:creationId xmlns:a16="http://schemas.microsoft.com/office/drawing/2014/main" id="{6ED1E1D6-2B6C-4EFC-9B6E-2533CC9D8A68}"/>
                    </a:ext>
                  </a:extLst>
                </p:cNvPr>
                <p:cNvPicPr/>
                <p:nvPr/>
              </p:nvPicPr>
              <p:blipFill>
                <a:blip r:embed="rId22"/>
                <a:stretch>
                  <a:fillRect/>
                </a:stretch>
              </p:blipFill>
              <p:spPr>
                <a:xfrm>
                  <a:off x="5735528" y="4302352"/>
                  <a:ext cx="25992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2" name="Ink 11">
                  <a:extLst>
                    <a:ext uri="{FF2B5EF4-FFF2-40B4-BE49-F238E27FC236}">
                      <a16:creationId xmlns:a16="http://schemas.microsoft.com/office/drawing/2014/main" id="{4F94E308-9DBD-421F-AAD1-01FF63E02DF1}"/>
                    </a:ext>
                  </a:extLst>
                </p14:cNvPr>
                <p14:cNvContentPartPr/>
                <p14:nvPr/>
              </p14:nvContentPartPr>
              <p14:xfrm>
                <a:off x="5899328" y="4490272"/>
                <a:ext cx="118080" cy="43560"/>
              </p14:xfrm>
            </p:contentPart>
          </mc:Choice>
          <mc:Fallback xmlns="">
            <p:pic>
              <p:nvPicPr>
                <p:cNvPr id="12" name="Ink 11">
                  <a:extLst>
                    <a:ext uri="{FF2B5EF4-FFF2-40B4-BE49-F238E27FC236}">
                      <a16:creationId xmlns:a16="http://schemas.microsoft.com/office/drawing/2014/main" id="{4F94E308-9DBD-421F-AAD1-01FF63E02DF1}"/>
                    </a:ext>
                  </a:extLst>
                </p:cNvPr>
                <p:cNvPicPr/>
                <p:nvPr/>
              </p:nvPicPr>
              <p:blipFill>
                <a:blip r:embed="rId24"/>
                <a:stretch>
                  <a:fillRect/>
                </a:stretch>
              </p:blipFill>
              <p:spPr>
                <a:xfrm>
                  <a:off x="5890328" y="4481632"/>
                  <a:ext cx="1357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5" name="Ink 14">
                  <a:extLst>
                    <a:ext uri="{FF2B5EF4-FFF2-40B4-BE49-F238E27FC236}">
                      <a16:creationId xmlns:a16="http://schemas.microsoft.com/office/drawing/2014/main" id="{15E6F425-AD0D-4628-9944-9E3AE41A5661}"/>
                    </a:ext>
                  </a:extLst>
                </p14:cNvPr>
                <p14:cNvContentPartPr/>
                <p14:nvPr/>
              </p14:nvContentPartPr>
              <p14:xfrm>
                <a:off x="5272568" y="4438432"/>
                <a:ext cx="379440" cy="38880"/>
              </p14:xfrm>
            </p:contentPart>
          </mc:Choice>
          <mc:Fallback xmlns="">
            <p:pic>
              <p:nvPicPr>
                <p:cNvPr id="15" name="Ink 14">
                  <a:extLst>
                    <a:ext uri="{FF2B5EF4-FFF2-40B4-BE49-F238E27FC236}">
                      <a16:creationId xmlns:a16="http://schemas.microsoft.com/office/drawing/2014/main" id="{15E6F425-AD0D-4628-9944-9E3AE41A5661}"/>
                    </a:ext>
                  </a:extLst>
                </p:cNvPr>
                <p:cNvPicPr/>
                <p:nvPr/>
              </p:nvPicPr>
              <p:blipFill>
                <a:blip r:embed="rId26"/>
                <a:stretch>
                  <a:fillRect/>
                </a:stretch>
              </p:blipFill>
              <p:spPr>
                <a:xfrm>
                  <a:off x="5263568" y="4429432"/>
                  <a:ext cx="3970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 name="Ink 15">
                  <a:extLst>
                    <a:ext uri="{FF2B5EF4-FFF2-40B4-BE49-F238E27FC236}">
                      <a16:creationId xmlns:a16="http://schemas.microsoft.com/office/drawing/2014/main" id="{F5E5F341-4F10-47EC-9FCC-E9973DB87EAF}"/>
                    </a:ext>
                  </a:extLst>
                </p14:cNvPr>
                <p14:cNvContentPartPr/>
                <p14:nvPr/>
              </p14:nvContentPartPr>
              <p14:xfrm>
                <a:off x="5595128" y="4418992"/>
                <a:ext cx="101520" cy="83520"/>
              </p14:xfrm>
            </p:contentPart>
          </mc:Choice>
          <mc:Fallback xmlns="">
            <p:pic>
              <p:nvPicPr>
                <p:cNvPr id="16" name="Ink 15">
                  <a:extLst>
                    <a:ext uri="{FF2B5EF4-FFF2-40B4-BE49-F238E27FC236}">
                      <a16:creationId xmlns:a16="http://schemas.microsoft.com/office/drawing/2014/main" id="{F5E5F341-4F10-47EC-9FCC-E9973DB87EAF}"/>
                    </a:ext>
                  </a:extLst>
                </p:cNvPr>
                <p:cNvPicPr/>
                <p:nvPr/>
              </p:nvPicPr>
              <p:blipFill>
                <a:blip r:embed="rId28"/>
                <a:stretch>
                  <a:fillRect/>
                </a:stretch>
              </p:blipFill>
              <p:spPr>
                <a:xfrm>
                  <a:off x="5586128" y="4410352"/>
                  <a:ext cx="119160" cy="101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
            <p14:nvContentPartPr>
              <p14:cNvPr id="18" name="Ink 17">
                <a:extLst>
                  <a:ext uri="{FF2B5EF4-FFF2-40B4-BE49-F238E27FC236}">
                    <a16:creationId xmlns:a16="http://schemas.microsoft.com/office/drawing/2014/main" id="{AFE4AEC8-0703-447E-AA3B-D723EE803338}"/>
                  </a:ext>
                </a:extLst>
              </p14:cNvPr>
              <p14:cNvContentPartPr/>
              <p14:nvPr/>
            </p14:nvContentPartPr>
            <p14:xfrm>
              <a:off x="7642088" y="4299472"/>
              <a:ext cx="171360" cy="128520"/>
            </p14:xfrm>
          </p:contentPart>
        </mc:Choice>
        <mc:Fallback xmlns="">
          <p:pic>
            <p:nvPicPr>
              <p:cNvPr id="18" name="Ink 17">
                <a:extLst>
                  <a:ext uri="{FF2B5EF4-FFF2-40B4-BE49-F238E27FC236}">
                    <a16:creationId xmlns:a16="http://schemas.microsoft.com/office/drawing/2014/main" id="{AFE4AEC8-0703-447E-AA3B-D723EE803338}"/>
                  </a:ext>
                </a:extLst>
              </p:cNvPr>
              <p:cNvPicPr/>
              <p:nvPr/>
            </p:nvPicPr>
            <p:blipFill>
              <a:blip r:embed="rId30"/>
              <a:stretch>
                <a:fillRect/>
              </a:stretch>
            </p:blipFill>
            <p:spPr>
              <a:xfrm>
                <a:off x="7633448" y="4290832"/>
                <a:ext cx="189000" cy="146160"/>
              </a:xfrm>
              <a:prstGeom prst="rect">
                <a:avLst/>
              </a:prstGeom>
            </p:spPr>
          </p:pic>
        </mc:Fallback>
      </mc:AlternateContent>
      <p:grpSp>
        <p:nvGrpSpPr>
          <p:cNvPr id="22" name="Group 21">
            <a:extLst>
              <a:ext uri="{FF2B5EF4-FFF2-40B4-BE49-F238E27FC236}">
                <a16:creationId xmlns:a16="http://schemas.microsoft.com/office/drawing/2014/main" id="{BF8532F7-96D4-4CE2-8408-03EFBBD90EB7}"/>
              </a:ext>
            </a:extLst>
          </p:cNvPr>
          <p:cNvGrpSpPr/>
          <p:nvPr/>
        </p:nvGrpSpPr>
        <p:grpSpPr>
          <a:xfrm>
            <a:off x="7771328" y="3984112"/>
            <a:ext cx="227880" cy="199080"/>
            <a:chOff x="7771328" y="3984112"/>
            <a:chExt cx="227880" cy="199080"/>
          </a:xfrm>
        </p:grpSpPr>
        <mc:AlternateContent xmlns:mc="http://schemas.openxmlformats.org/markup-compatibility/2006" xmlns:p14="http://schemas.microsoft.com/office/powerpoint/2010/main">
          <mc:Choice Requires="p14">
            <p:contentPart p14:bwMode="auto" r:id="rId31">
              <p14:nvContentPartPr>
                <p14:cNvPr id="19" name="Ink 18">
                  <a:extLst>
                    <a:ext uri="{FF2B5EF4-FFF2-40B4-BE49-F238E27FC236}">
                      <a16:creationId xmlns:a16="http://schemas.microsoft.com/office/drawing/2014/main" id="{EEE91D05-BCA8-4D8F-B84E-EA8D8B55A205}"/>
                    </a:ext>
                  </a:extLst>
                </p14:cNvPr>
                <p14:cNvContentPartPr/>
                <p14:nvPr/>
              </p14:nvContentPartPr>
              <p14:xfrm>
                <a:off x="7771328" y="4073752"/>
                <a:ext cx="31680" cy="76320"/>
              </p14:xfrm>
            </p:contentPart>
          </mc:Choice>
          <mc:Fallback xmlns="">
            <p:pic>
              <p:nvPicPr>
                <p:cNvPr id="19" name="Ink 18">
                  <a:extLst>
                    <a:ext uri="{FF2B5EF4-FFF2-40B4-BE49-F238E27FC236}">
                      <a16:creationId xmlns:a16="http://schemas.microsoft.com/office/drawing/2014/main" id="{EEE91D05-BCA8-4D8F-B84E-EA8D8B55A205}"/>
                    </a:ext>
                  </a:extLst>
                </p:cNvPr>
                <p:cNvPicPr/>
                <p:nvPr/>
              </p:nvPicPr>
              <p:blipFill>
                <a:blip r:embed="rId32"/>
                <a:stretch>
                  <a:fillRect/>
                </a:stretch>
              </p:blipFill>
              <p:spPr>
                <a:xfrm>
                  <a:off x="7762688" y="4065112"/>
                  <a:ext cx="493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0" name="Ink 19">
                  <a:extLst>
                    <a:ext uri="{FF2B5EF4-FFF2-40B4-BE49-F238E27FC236}">
                      <a16:creationId xmlns:a16="http://schemas.microsoft.com/office/drawing/2014/main" id="{C90ED4EB-33E4-45FF-AE7C-C8B9FE4CC7AF}"/>
                    </a:ext>
                  </a:extLst>
                </p14:cNvPr>
                <p14:cNvContentPartPr/>
                <p14:nvPr/>
              </p14:nvContentPartPr>
              <p14:xfrm>
                <a:off x="7835048" y="3984112"/>
                <a:ext cx="9720" cy="12240"/>
              </p14:xfrm>
            </p:contentPart>
          </mc:Choice>
          <mc:Fallback xmlns="">
            <p:pic>
              <p:nvPicPr>
                <p:cNvPr id="20" name="Ink 19">
                  <a:extLst>
                    <a:ext uri="{FF2B5EF4-FFF2-40B4-BE49-F238E27FC236}">
                      <a16:creationId xmlns:a16="http://schemas.microsoft.com/office/drawing/2014/main" id="{C90ED4EB-33E4-45FF-AE7C-C8B9FE4CC7AF}"/>
                    </a:ext>
                  </a:extLst>
                </p:cNvPr>
                <p:cNvPicPr/>
                <p:nvPr/>
              </p:nvPicPr>
              <p:blipFill>
                <a:blip r:embed="rId34"/>
                <a:stretch>
                  <a:fillRect/>
                </a:stretch>
              </p:blipFill>
              <p:spPr>
                <a:xfrm>
                  <a:off x="7826048" y="3975472"/>
                  <a:ext cx="273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1" name="Ink 20">
                  <a:extLst>
                    <a:ext uri="{FF2B5EF4-FFF2-40B4-BE49-F238E27FC236}">
                      <a16:creationId xmlns:a16="http://schemas.microsoft.com/office/drawing/2014/main" id="{2EC5BE8A-349D-4393-8CE9-AA990D50CA5E}"/>
                    </a:ext>
                  </a:extLst>
                </p14:cNvPr>
                <p14:cNvContentPartPr/>
                <p14:nvPr/>
              </p14:nvContentPartPr>
              <p14:xfrm>
                <a:off x="7881848" y="4050352"/>
                <a:ext cx="117360" cy="132840"/>
              </p14:xfrm>
            </p:contentPart>
          </mc:Choice>
          <mc:Fallback xmlns="">
            <p:pic>
              <p:nvPicPr>
                <p:cNvPr id="21" name="Ink 20">
                  <a:extLst>
                    <a:ext uri="{FF2B5EF4-FFF2-40B4-BE49-F238E27FC236}">
                      <a16:creationId xmlns:a16="http://schemas.microsoft.com/office/drawing/2014/main" id="{2EC5BE8A-349D-4393-8CE9-AA990D50CA5E}"/>
                    </a:ext>
                  </a:extLst>
                </p:cNvPr>
                <p:cNvPicPr/>
                <p:nvPr/>
              </p:nvPicPr>
              <p:blipFill>
                <a:blip r:embed="rId36"/>
                <a:stretch>
                  <a:fillRect/>
                </a:stretch>
              </p:blipFill>
              <p:spPr>
                <a:xfrm>
                  <a:off x="7872848" y="4041352"/>
                  <a:ext cx="135000" cy="150480"/>
                </a:xfrm>
                <a:prstGeom prst="rect">
                  <a:avLst/>
                </a:prstGeom>
              </p:spPr>
            </p:pic>
          </mc:Fallback>
        </mc:AlternateContent>
      </p:grpSp>
      <p:grpSp>
        <p:nvGrpSpPr>
          <p:cNvPr id="25" name="Group 24">
            <a:extLst>
              <a:ext uri="{FF2B5EF4-FFF2-40B4-BE49-F238E27FC236}">
                <a16:creationId xmlns:a16="http://schemas.microsoft.com/office/drawing/2014/main" id="{25A06812-4C59-48CC-8440-89D4CCE90F6D}"/>
              </a:ext>
            </a:extLst>
          </p:cNvPr>
          <p:cNvGrpSpPr/>
          <p:nvPr/>
        </p:nvGrpSpPr>
        <p:grpSpPr>
          <a:xfrm>
            <a:off x="8009648" y="4320352"/>
            <a:ext cx="210240" cy="47520"/>
            <a:chOff x="8009648" y="4320352"/>
            <a:chExt cx="210240" cy="47520"/>
          </a:xfrm>
        </p:grpSpPr>
        <mc:AlternateContent xmlns:mc="http://schemas.openxmlformats.org/markup-compatibility/2006" xmlns:p14="http://schemas.microsoft.com/office/powerpoint/2010/main">
          <mc:Choice Requires="p14">
            <p:contentPart p14:bwMode="auto" r:id="rId37">
              <p14:nvContentPartPr>
                <p14:cNvPr id="23" name="Ink 22">
                  <a:extLst>
                    <a:ext uri="{FF2B5EF4-FFF2-40B4-BE49-F238E27FC236}">
                      <a16:creationId xmlns:a16="http://schemas.microsoft.com/office/drawing/2014/main" id="{447498C3-4771-4079-8335-E41F721C1742}"/>
                    </a:ext>
                  </a:extLst>
                </p14:cNvPr>
                <p14:cNvContentPartPr/>
                <p14:nvPr/>
              </p14:nvContentPartPr>
              <p14:xfrm>
                <a:off x="8009648" y="4320352"/>
                <a:ext cx="210240" cy="14760"/>
              </p14:xfrm>
            </p:contentPart>
          </mc:Choice>
          <mc:Fallback xmlns="">
            <p:pic>
              <p:nvPicPr>
                <p:cNvPr id="23" name="Ink 22">
                  <a:extLst>
                    <a:ext uri="{FF2B5EF4-FFF2-40B4-BE49-F238E27FC236}">
                      <a16:creationId xmlns:a16="http://schemas.microsoft.com/office/drawing/2014/main" id="{447498C3-4771-4079-8335-E41F721C1742}"/>
                    </a:ext>
                  </a:extLst>
                </p:cNvPr>
                <p:cNvPicPr/>
                <p:nvPr/>
              </p:nvPicPr>
              <p:blipFill>
                <a:blip r:embed="rId38"/>
                <a:stretch>
                  <a:fillRect/>
                </a:stretch>
              </p:blipFill>
              <p:spPr>
                <a:xfrm>
                  <a:off x="8001008" y="4311352"/>
                  <a:ext cx="2278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4" name="Ink 23">
                  <a:extLst>
                    <a:ext uri="{FF2B5EF4-FFF2-40B4-BE49-F238E27FC236}">
                      <a16:creationId xmlns:a16="http://schemas.microsoft.com/office/drawing/2014/main" id="{7935E957-DA69-4457-ABCE-6E83CA2BFC37}"/>
                    </a:ext>
                  </a:extLst>
                </p14:cNvPr>
                <p14:cNvContentPartPr/>
                <p14:nvPr/>
              </p14:nvContentPartPr>
              <p14:xfrm>
                <a:off x="8044568" y="4359952"/>
                <a:ext cx="168120" cy="7920"/>
              </p14:xfrm>
            </p:contentPart>
          </mc:Choice>
          <mc:Fallback xmlns="">
            <p:pic>
              <p:nvPicPr>
                <p:cNvPr id="24" name="Ink 23">
                  <a:extLst>
                    <a:ext uri="{FF2B5EF4-FFF2-40B4-BE49-F238E27FC236}">
                      <a16:creationId xmlns:a16="http://schemas.microsoft.com/office/drawing/2014/main" id="{7935E957-DA69-4457-ABCE-6E83CA2BFC37}"/>
                    </a:ext>
                  </a:extLst>
                </p:cNvPr>
                <p:cNvPicPr/>
                <p:nvPr/>
              </p:nvPicPr>
              <p:blipFill>
                <a:blip r:embed="rId40"/>
                <a:stretch>
                  <a:fillRect/>
                </a:stretch>
              </p:blipFill>
              <p:spPr>
                <a:xfrm>
                  <a:off x="8035568" y="4350952"/>
                  <a:ext cx="185760" cy="25560"/>
                </a:xfrm>
                <a:prstGeom prst="rect">
                  <a:avLst/>
                </a:prstGeom>
              </p:spPr>
            </p:pic>
          </mc:Fallback>
        </mc:AlternateContent>
      </p:grpSp>
      <p:grpSp>
        <p:nvGrpSpPr>
          <p:cNvPr id="30" name="Group 29">
            <a:extLst>
              <a:ext uri="{FF2B5EF4-FFF2-40B4-BE49-F238E27FC236}">
                <a16:creationId xmlns:a16="http://schemas.microsoft.com/office/drawing/2014/main" id="{A83E34CE-4292-4196-8E3C-EA32805D91B1}"/>
              </a:ext>
            </a:extLst>
          </p:cNvPr>
          <p:cNvGrpSpPr/>
          <p:nvPr/>
        </p:nvGrpSpPr>
        <p:grpSpPr>
          <a:xfrm>
            <a:off x="8399528" y="4224952"/>
            <a:ext cx="380880" cy="159480"/>
            <a:chOff x="8399528" y="4224952"/>
            <a:chExt cx="380880" cy="159480"/>
          </a:xfrm>
        </p:grpSpPr>
        <mc:AlternateContent xmlns:mc="http://schemas.openxmlformats.org/markup-compatibility/2006" xmlns:p14="http://schemas.microsoft.com/office/powerpoint/2010/main">
          <mc:Choice Requires="p14">
            <p:contentPart p14:bwMode="auto" r:id="rId41">
              <p14:nvContentPartPr>
                <p14:cNvPr id="26" name="Ink 25">
                  <a:extLst>
                    <a:ext uri="{FF2B5EF4-FFF2-40B4-BE49-F238E27FC236}">
                      <a16:creationId xmlns:a16="http://schemas.microsoft.com/office/drawing/2014/main" id="{F2035AC0-E666-45FF-9D33-8C49500AE19F}"/>
                    </a:ext>
                  </a:extLst>
                </p14:cNvPr>
                <p14:cNvContentPartPr/>
                <p14:nvPr/>
              </p14:nvContentPartPr>
              <p14:xfrm>
                <a:off x="8399528" y="4224952"/>
                <a:ext cx="110880" cy="130320"/>
              </p14:xfrm>
            </p:contentPart>
          </mc:Choice>
          <mc:Fallback xmlns="">
            <p:pic>
              <p:nvPicPr>
                <p:cNvPr id="26" name="Ink 25">
                  <a:extLst>
                    <a:ext uri="{FF2B5EF4-FFF2-40B4-BE49-F238E27FC236}">
                      <a16:creationId xmlns:a16="http://schemas.microsoft.com/office/drawing/2014/main" id="{F2035AC0-E666-45FF-9D33-8C49500AE19F}"/>
                    </a:ext>
                  </a:extLst>
                </p:cNvPr>
                <p:cNvPicPr/>
                <p:nvPr/>
              </p:nvPicPr>
              <p:blipFill>
                <a:blip r:embed="rId42"/>
                <a:stretch>
                  <a:fillRect/>
                </a:stretch>
              </p:blipFill>
              <p:spPr>
                <a:xfrm>
                  <a:off x="8390528" y="4215952"/>
                  <a:ext cx="1285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7" name="Ink 26">
                  <a:extLst>
                    <a:ext uri="{FF2B5EF4-FFF2-40B4-BE49-F238E27FC236}">
                      <a16:creationId xmlns:a16="http://schemas.microsoft.com/office/drawing/2014/main" id="{69F4340A-F229-42B4-8157-26DC0856528D}"/>
                    </a:ext>
                  </a:extLst>
                </p14:cNvPr>
                <p14:cNvContentPartPr/>
                <p14:nvPr/>
              </p14:nvContentPartPr>
              <p14:xfrm>
                <a:off x="8544248" y="4260592"/>
                <a:ext cx="72000" cy="75600"/>
              </p14:xfrm>
            </p:contentPart>
          </mc:Choice>
          <mc:Fallback xmlns="">
            <p:pic>
              <p:nvPicPr>
                <p:cNvPr id="27" name="Ink 26">
                  <a:extLst>
                    <a:ext uri="{FF2B5EF4-FFF2-40B4-BE49-F238E27FC236}">
                      <a16:creationId xmlns:a16="http://schemas.microsoft.com/office/drawing/2014/main" id="{69F4340A-F229-42B4-8157-26DC0856528D}"/>
                    </a:ext>
                  </a:extLst>
                </p:cNvPr>
                <p:cNvPicPr/>
                <p:nvPr/>
              </p:nvPicPr>
              <p:blipFill>
                <a:blip r:embed="rId44"/>
                <a:stretch>
                  <a:fillRect/>
                </a:stretch>
              </p:blipFill>
              <p:spPr>
                <a:xfrm>
                  <a:off x="8535248" y="4251952"/>
                  <a:ext cx="896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8" name="Ink 27">
                  <a:extLst>
                    <a:ext uri="{FF2B5EF4-FFF2-40B4-BE49-F238E27FC236}">
                      <a16:creationId xmlns:a16="http://schemas.microsoft.com/office/drawing/2014/main" id="{A5B1555A-1D4E-4297-B0D5-A0256B7D1250}"/>
                    </a:ext>
                  </a:extLst>
                </p14:cNvPr>
                <p14:cNvContentPartPr/>
                <p14:nvPr/>
              </p14:nvContentPartPr>
              <p14:xfrm>
                <a:off x="8664848" y="4230352"/>
                <a:ext cx="115560" cy="154080"/>
              </p14:xfrm>
            </p:contentPart>
          </mc:Choice>
          <mc:Fallback xmlns="">
            <p:pic>
              <p:nvPicPr>
                <p:cNvPr id="28" name="Ink 27">
                  <a:extLst>
                    <a:ext uri="{FF2B5EF4-FFF2-40B4-BE49-F238E27FC236}">
                      <a16:creationId xmlns:a16="http://schemas.microsoft.com/office/drawing/2014/main" id="{A5B1555A-1D4E-4297-B0D5-A0256B7D1250}"/>
                    </a:ext>
                  </a:extLst>
                </p:cNvPr>
                <p:cNvPicPr/>
                <p:nvPr/>
              </p:nvPicPr>
              <p:blipFill>
                <a:blip r:embed="rId46"/>
                <a:stretch>
                  <a:fillRect/>
                </a:stretch>
              </p:blipFill>
              <p:spPr>
                <a:xfrm>
                  <a:off x="8655848" y="4221352"/>
                  <a:ext cx="133200" cy="171720"/>
                </a:xfrm>
                <a:prstGeom prst="rect">
                  <a:avLst/>
                </a:prstGeom>
              </p:spPr>
            </p:pic>
          </mc:Fallback>
        </mc:AlternateContent>
      </p:grpSp>
      <p:grpSp>
        <p:nvGrpSpPr>
          <p:cNvPr id="40" name="Group 39">
            <a:extLst>
              <a:ext uri="{FF2B5EF4-FFF2-40B4-BE49-F238E27FC236}">
                <a16:creationId xmlns:a16="http://schemas.microsoft.com/office/drawing/2014/main" id="{6CA06974-6F4D-428B-A794-161E2A2129CB}"/>
              </a:ext>
            </a:extLst>
          </p:cNvPr>
          <p:cNvGrpSpPr/>
          <p:nvPr/>
        </p:nvGrpSpPr>
        <p:grpSpPr>
          <a:xfrm>
            <a:off x="8959328" y="4215952"/>
            <a:ext cx="613080" cy="171720"/>
            <a:chOff x="8959328" y="4215952"/>
            <a:chExt cx="613080" cy="171720"/>
          </a:xfrm>
        </p:grpSpPr>
        <mc:AlternateContent xmlns:mc="http://schemas.openxmlformats.org/markup-compatibility/2006" xmlns:p14="http://schemas.microsoft.com/office/powerpoint/2010/main">
          <mc:Choice Requires="p14">
            <p:contentPart p14:bwMode="auto" r:id="rId47">
              <p14:nvContentPartPr>
                <p14:cNvPr id="29" name="Ink 28">
                  <a:extLst>
                    <a:ext uri="{FF2B5EF4-FFF2-40B4-BE49-F238E27FC236}">
                      <a16:creationId xmlns:a16="http://schemas.microsoft.com/office/drawing/2014/main" id="{5D46955C-306C-423D-BE8C-8E89039FA304}"/>
                    </a:ext>
                  </a:extLst>
                </p14:cNvPr>
                <p14:cNvContentPartPr/>
                <p14:nvPr/>
              </p14:nvContentPartPr>
              <p14:xfrm>
                <a:off x="8959328" y="4222432"/>
                <a:ext cx="155160" cy="149400"/>
              </p14:xfrm>
            </p:contentPart>
          </mc:Choice>
          <mc:Fallback xmlns="">
            <p:pic>
              <p:nvPicPr>
                <p:cNvPr id="29" name="Ink 28">
                  <a:extLst>
                    <a:ext uri="{FF2B5EF4-FFF2-40B4-BE49-F238E27FC236}">
                      <a16:creationId xmlns:a16="http://schemas.microsoft.com/office/drawing/2014/main" id="{5D46955C-306C-423D-BE8C-8E89039FA304}"/>
                    </a:ext>
                  </a:extLst>
                </p:cNvPr>
                <p:cNvPicPr/>
                <p:nvPr/>
              </p:nvPicPr>
              <p:blipFill>
                <a:blip r:embed="rId48"/>
                <a:stretch>
                  <a:fillRect/>
                </a:stretch>
              </p:blipFill>
              <p:spPr>
                <a:xfrm>
                  <a:off x="8950688" y="4213432"/>
                  <a:ext cx="17280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1" name="Ink 30">
                  <a:extLst>
                    <a:ext uri="{FF2B5EF4-FFF2-40B4-BE49-F238E27FC236}">
                      <a16:creationId xmlns:a16="http://schemas.microsoft.com/office/drawing/2014/main" id="{E8DB1D84-4105-46C1-A281-F27770A2DB9F}"/>
                    </a:ext>
                  </a:extLst>
                </p14:cNvPr>
                <p14:cNvContentPartPr/>
                <p14:nvPr/>
              </p14:nvContentPartPr>
              <p14:xfrm>
                <a:off x="9204848" y="4303072"/>
                <a:ext cx="216360" cy="16560"/>
              </p14:xfrm>
            </p:contentPart>
          </mc:Choice>
          <mc:Fallback xmlns="">
            <p:pic>
              <p:nvPicPr>
                <p:cNvPr id="31" name="Ink 30">
                  <a:extLst>
                    <a:ext uri="{FF2B5EF4-FFF2-40B4-BE49-F238E27FC236}">
                      <a16:creationId xmlns:a16="http://schemas.microsoft.com/office/drawing/2014/main" id="{E8DB1D84-4105-46C1-A281-F27770A2DB9F}"/>
                    </a:ext>
                  </a:extLst>
                </p:cNvPr>
                <p:cNvPicPr/>
                <p:nvPr/>
              </p:nvPicPr>
              <p:blipFill>
                <a:blip r:embed="rId50"/>
                <a:stretch>
                  <a:fillRect/>
                </a:stretch>
              </p:blipFill>
              <p:spPr>
                <a:xfrm>
                  <a:off x="9196208" y="4294432"/>
                  <a:ext cx="23400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2" name="Ink 31">
                  <a:extLst>
                    <a:ext uri="{FF2B5EF4-FFF2-40B4-BE49-F238E27FC236}">
                      <a16:creationId xmlns:a16="http://schemas.microsoft.com/office/drawing/2014/main" id="{5E53A6AA-BB39-49C1-ABF6-6DB1C08C387A}"/>
                    </a:ext>
                  </a:extLst>
                </p14:cNvPr>
                <p14:cNvContentPartPr/>
                <p14:nvPr/>
              </p14:nvContentPartPr>
              <p14:xfrm>
                <a:off x="9276488" y="4229632"/>
                <a:ext cx="41400" cy="158040"/>
              </p14:xfrm>
            </p:contentPart>
          </mc:Choice>
          <mc:Fallback xmlns="">
            <p:pic>
              <p:nvPicPr>
                <p:cNvPr id="32" name="Ink 31">
                  <a:extLst>
                    <a:ext uri="{FF2B5EF4-FFF2-40B4-BE49-F238E27FC236}">
                      <a16:creationId xmlns:a16="http://schemas.microsoft.com/office/drawing/2014/main" id="{5E53A6AA-BB39-49C1-ABF6-6DB1C08C387A}"/>
                    </a:ext>
                  </a:extLst>
                </p:cNvPr>
                <p:cNvPicPr/>
                <p:nvPr/>
              </p:nvPicPr>
              <p:blipFill>
                <a:blip r:embed="rId52"/>
                <a:stretch>
                  <a:fillRect/>
                </a:stretch>
              </p:blipFill>
              <p:spPr>
                <a:xfrm>
                  <a:off x="9267488" y="4220992"/>
                  <a:ext cx="590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3" name="Ink 32">
                  <a:extLst>
                    <a:ext uri="{FF2B5EF4-FFF2-40B4-BE49-F238E27FC236}">
                      <a16:creationId xmlns:a16="http://schemas.microsoft.com/office/drawing/2014/main" id="{E7E69023-896D-430B-A32E-5E6CCBDB1917}"/>
                    </a:ext>
                  </a:extLst>
                </p14:cNvPr>
                <p14:cNvContentPartPr/>
                <p14:nvPr/>
              </p14:nvContentPartPr>
              <p14:xfrm>
                <a:off x="9552608" y="4215952"/>
                <a:ext cx="19800" cy="122760"/>
              </p14:xfrm>
            </p:contentPart>
          </mc:Choice>
          <mc:Fallback xmlns="">
            <p:pic>
              <p:nvPicPr>
                <p:cNvPr id="33" name="Ink 32">
                  <a:extLst>
                    <a:ext uri="{FF2B5EF4-FFF2-40B4-BE49-F238E27FC236}">
                      <a16:creationId xmlns:a16="http://schemas.microsoft.com/office/drawing/2014/main" id="{E7E69023-896D-430B-A32E-5E6CCBDB1917}"/>
                    </a:ext>
                  </a:extLst>
                </p:cNvPr>
                <p:cNvPicPr/>
                <p:nvPr/>
              </p:nvPicPr>
              <p:blipFill>
                <a:blip r:embed="rId54"/>
                <a:stretch>
                  <a:fillRect/>
                </a:stretch>
              </p:blipFill>
              <p:spPr>
                <a:xfrm>
                  <a:off x="9543608" y="4206952"/>
                  <a:ext cx="37440" cy="140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5">
            <p14:nvContentPartPr>
              <p14:cNvPr id="34" name="Ink 33">
                <a:extLst>
                  <a:ext uri="{FF2B5EF4-FFF2-40B4-BE49-F238E27FC236}">
                    <a16:creationId xmlns:a16="http://schemas.microsoft.com/office/drawing/2014/main" id="{03111DCF-CBC1-40F6-A8BC-BF6DE268A0EC}"/>
                  </a:ext>
                </a:extLst>
              </p14:cNvPr>
              <p14:cNvContentPartPr/>
              <p14:nvPr/>
            </p14:nvContentPartPr>
            <p14:xfrm>
              <a:off x="9568808" y="4060072"/>
              <a:ext cx="23040" cy="36000"/>
            </p14:xfrm>
          </p:contentPart>
        </mc:Choice>
        <mc:Fallback xmlns="">
          <p:pic>
            <p:nvPicPr>
              <p:cNvPr id="34" name="Ink 33">
                <a:extLst>
                  <a:ext uri="{FF2B5EF4-FFF2-40B4-BE49-F238E27FC236}">
                    <a16:creationId xmlns:a16="http://schemas.microsoft.com/office/drawing/2014/main" id="{03111DCF-CBC1-40F6-A8BC-BF6DE268A0EC}"/>
                  </a:ext>
                </a:extLst>
              </p:cNvPr>
              <p:cNvPicPr/>
              <p:nvPr/>
            </p:nvPicPr>
            <p:blipFill>
              <a:blip r:embed="rId56"/>
              <a:stretch>
                <a:fillRect/>
              </a:stretch>
            </p:blipFill>
            <p:spPr>
              <a:xfrm>
                <a:off x="9560168" y="4051432"/>
                <a:ext cx="40680" cy="53640"/>
              </a:xfrm>
              <a:prstGeom prst="rect">
                <a:avLst/>
              </a:prstGeom>
            </p:spPr>
          </p:pic>
        </mc:Fallback>
      </mc:AlternateContent>
      <p:grpSp>
        <p:nvGrpSpPr>
          <p:cNvPr id="42" name="Group 41">
            <a:extLst>
              <a:ext uri="{FF2B5EF4-FFF2-40B4-BE49-F238E27FC236}">
                <a16:creationId xmlns:a16="http://schemas.microsoft.com/office/drawing/2014/main" id="{521958DA-400F-4F03-9F99-212D973888FB}"/>
              </a:ext>
            </a:extLst>
          </p:cNvPr>
          <p:cNvGrpSpPr/>
          <p:nvPr/>
        </p:nvGrpSpPr>
        <p:grpSpPr>
          <a:xfrm>
            <a:off x="9854648" y="4116952"/>
            <a:ext cx="687960" cy="216720"/>
            <a:chOff x="9854648" y="4116952"/>
            <a:chExt cx="687960" cy="216720"/>
          </a:xfrm>
        </p:grpSpPr>
        <mc:AlternateContent xmlns:mc="http://schemas.openxmlformats.org/markup-compatibility/2006" xmlns:p14="http://schemas.microsoft.com/office/powerpoint/2010/main">
          <mc:Choice Requires="p14">
            <p:contentPart p14:bwMode="auto" r:id="rId57">
              <p14:nvContentPartPr>
                <p14:cNvPr id="35" name="Ink 34">
                  <a:extLst>
                    <a:ext uri="{FF2B5EF4-FFF2-40B4-BE49-F238E27FC236}">
                      <a16:creationId xmlns:a16="http://schemas.microsoft.com/office/drawing/2014/main" id="{4CED4D23-F5C4-4220-9A63-AAD3F7CF4A41}"/>
                    </a:ext>
                  </a:extLst>
                </p14:cNvPr>
                <p14:cNvContentPartPr/>
                <p14:nvPr/>
              </p14:nvContentPartPr>
              <p14:xfrm>
                <a:off x="9854648" y="4116952"/>
                <a:ext cx="77040" cy="187560"/>
              </p14:xfrm>
            </p:contentPart>
          </mc:Choice>
          <mc:Fallback xmlns="">
            <p:pic>
              <p:nvPicPr>
                <p:cNvPr id="35" name="Ink 34">
                  <a:extLst>
                    <a:ext uri="{FF2B5EF4-FFF2-40B4-BE49-F238E27FC236}">
                      <a16:creationId xmlns:a16="http://schemas.microsoft.com/office/drawing/2014/main" id="{4CED4D23-F5C4-4220-9A63-AAD3F7CF4A41}"/>
                    </a:ext>
                  </a:extLst>
                </p:cNvPr>
                <p:cNvPicPr/>
                <p:nvPr/>
              </p:nvPicPr>
              <p:blipFill>
                <a:blip r:embed="rId58"/>
                <a:stretch>
                  <a:fillRect/>
                </a:stretch>
              </p:blipFill>
              <p:spPr>
                <a:xfrm>
                  <a:off x="9845648" y="4107952"/>
                  <a:ext cx="9468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6" name="Ink 35">
                  <a:extLst>
                    <a:ext uri="{FF2B5EF4-FFF2-40B4-BE49-F238E27FC236}">
                      <a16:creationId xmlns:a16="http://schemas.microsoft.com/office/drawing/2014/main" id="{A6DFEED9-E50F-46E7-81E2-FE98A1DC74D7}"/>
                    </a:ext>
                  </a:extLst>
                </p14:cNvPr>
                <p14:cNvContentPartPr/>
                <p14:nvPr/>
              </p14:nvContentPartPr>
              <p14:xfrm>
                <a:off x="10005848" y="4174912"/>
                <a:ext cx="8640" cy="101520"/>
              </p14:xfrm>
            </p:contentPart>
          </mc:Choice>
          <mc:Fallback xmlns="">
            <p:pic>
              <p:nvPicPr>
                <p:cNvPr id="36" name="Ink 35">
                  <a:extLst>
                    <a:ext uri="{FF2B5EF4-FFF2-40B4-BE49-F238E27FC236}">
                      <a16:creationId xmlns:a16="http://schemas.microsoft.com/office/drawing/2014/main" id="{A6DFEED9-E50F-46E7-81E2-FE98A1DC74D7}"/>
                    </a:ext>
                  </a:extLst>
                </p:cNvPr>
                <p:cNvPicPr/>
                <p:nvPr/>
              </p:nvPicPr>
              <p:blipFill>
                <a:blip r:embed="rId60"/>
                <a:stretch>
                  <a:fillRect/>
                </a:stretch>
              </p:blipFill>
              <p:spPr>
                <a:xfrm>
                  <a:off x="9996848" y="4166272"/>
                  <a:ext cx="262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Ink 36">
                  <a:extLst>
                    <a:ext uri="{FF2B5EF4-FFF2-40B4-BE49-F238E27FC236}">
                      <a16:creationId xmlns:a16="http://schemas.microsoft.com/office/drawing/2014/main" id="{91E39BF9-3932-4174-896C-35D055E00629}"/>
                    </a:ext>
                  </a:extLst>
                </p14:cNvPr>
                <p14:cNvContentPartPr/>
                <p14:nvPr/>
              </p14:nvContentPartPr>
              <p14:xfrm>
                <a:off x="10022048" y="4124872"/>
                <a:ext cx="8640" cy="7920"/>
              </p14:xfrm>
            </p:contentPart>
          </mc:Choice>
          <mc:Fallback xmlns="">
            <p:pic>
              <p:nvPicPr>
                <p:cNvPr id="37" name="Ink 36">
                  <a:extLst>
                    <a:ext uri="{FF2B5EF4-FFF2-40B4-BE49-F238E27FC236}">
                      <a16:creationId xmlns:a16="http://schemas.microsoft.com/office/drawing/2014/main" id="{91E39BF9-3932-4174-896C-35D055E00629}"/>
                    </a:ext>
                  </a:extLst>
                </p:cNvPr>
                <p:cNvPicPr/>
                <p:nvPr/>
              </p:nvPicPr>
              <p:blipFill>
                <a:blip r:embed="rId62"/>
                <a:stretch>
                  <a:fillRect/>
                </a:stretch>
              </p:blipFill>
              <p:spPr>
                <a:xfrm>
                  <a:off x="10013408" y="4115872"/>
                  <a:ext cx="2628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Ink 37">
                  <a:extLst>
                    <a:ext uri="{FF2B5EF4-FFF2-40B4-BE49-F238E27FC236}">
                      <a16:creationId xmlns:a16="http://schemas.microsoft.com/office/drawing/2014/main" id="{D096D2A3-D75D-4F2D-BB75-BE2A53D82BB2}"/>
                    </a:ext>
                  </a:extLst>
                </p14:cNvPr>
                <p14:cNvContentPartPr/>
                <p14:nvPr/>
              </p14:nvContentPartPr>
              <p14:xfrm>
                <a:off x="10075688" y="4169512"/>
                <a:ext cx="126720" cy="118440"/>
              </p14:xfrm>
            </p:contentPart>
          </mc:Choice>
          <mc:Fallback xmlns="">
            <p:pic>
              <p:nvPicPr>
                <p:cNvPr id="38" name="Ink 37">
                  <a:extLst>
                    <a:ext uri="{FF2B5EF4-FFF2-40B4-BE49-F238E27FC236}">
                      <a16:creationId xmlns:a16="http://schemas.microsoft.com/office/drawing/2014/main" id="{D096D2A3-D75D-4F2D-BB75-BE2A53D82BB2}"/>
                    </a:ext>
                  </a:extLst>
                </p:cNvPr>
                <p:cNvPicPr/>
                <p:nvPr/>
              </p:nvPicPr>
              <p:blipFill>
                <a:blip r:embed="rId64"/>
                <a:stretch>
                  <a:fillRect/>
                </a:stretch>
              </p:blipFill>
              <p:spPr>
                <a:xfrm>
                  <a:off x="10066688" y="4160512"/>
                  <a:ext cx="14436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1" name="Ink 40">
                  <a:extLst>
                    <a:ext uri="{FF2B5EF4-FFF2-40B4-BE49-F238E27FC236}">
                      <a16:creationId xmlns:a16="http://schemas.microsoft.com/office/drawing/2014/main" id="{0F6B083E-8F82-407C-A1CC-DEE82791CA53}"/>
                    </a:ext>
                  </a:extLst>
                </p14:cNvPr>
                <p14:cNvContentPartPr/>
                <p14:nvPr/>
              </p14:nvContentPartPr>
              <p14:xfrm>
                <a:off x="10309328" y="4141792"/>
                <a:ext cx="233280" cy="191880"/>
              </p14:xfrm>
            </p:contentPart>
          </mc:Choice>
          <mc:Fallback xmlns="">
            <p:pic>
              <p:nvPicPr>
                <p:cNvPr id="41" name="Ink 40">
                  <a:extLst>
                    <a:ext uri="{FF2B5EF4-FFF2-40B4-BE49-F238E27FC236}">
                      <a16:creationId xmlns:a16="http://schemas.microsoft.com/office/drawing/2014/main" id="{0F6B083E-8F82-407C-A1CC-DEE82791CA53}"/>
                    </a:ext>
                  </a:extLst>
                </p:cNvPr>
                <p:cNvPicPr/>
                <p:nvPr/>
              </p:nvPicPr>
              <p:blipFill>
                <a:blip r:embed="rId66"/>
                <a:stretch>
                  <a:fillRect/>
                </a:stretch>
              </p:blipFill>
              <p:spPr>
                <a:xfrm>
                  <a:off x="10300688" y="4132792"/>
                  <a:ext cx="250920" cy="209520"/>
                </a:xfrm>
                <a:prstGeom prst="rect">
                  <a:avLst/>
                </a:prstGeom>
              </p:spPr>
            </p:pic>
          </mc:Fallback>
        </mc:AlternateContent>
      </p:gr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p:nvPr/>
        </p:nvGrpSpPr>
        <p:grpSpPr>
          <a:xfrm>
            <a:off x="711526" y="117233"/>
            <a:ext cx="10033790" cy="1073394"/>
            <a:chOff x="758418" y="457200"/>
            <a:chExt cx="10033790" cy="1073394"/>
          </a:xfrm>
        </p:grpSpPr>
        <p:pic>
          <p:nvPicPr>
            <p:cNvPr id="250882" name="Picture 2"/>
            <p:cNvPicPr>
              <a:picLocks noChangeAspect="1" noChangeArrowheads="1"/>
            </p:cNvPicPr>
            <p:nvPr/>
          </p:nvPicPr>
          <p:blipFill>
            <a:blip r:embed="rId2" cstate="print"/>
            <a:srcRect/>
            <a:stretch>
              <a:fillRect/>
            </a:stretch>
          </p:blipFill>
          <p:spPr bwMode="auto">
            <a:xfrm>
              <a:off x="758418" y="597876"/>
              <a:ext cx="2635047" cy="836002"/>
            </a:xfrm>
            <a:prstGeom prst="rect">
              <a:avLst/>
            </a:prstGeom>
            <a:noFill/>
            <a:ln w="9525">
              <a:noFill/>
              <a:miter lim="800000"/>
              <a:headEnd/>
              <a:tailEnd/>
            </a:ln>
          </p:spPr>
        </p:pic>
        <p:pic>
          <p:nvPicPr>
            <p:cNvPr id="250883" name="Picture 3"/>
            <p:cNvPicPr>
              <a:picLocks noChangeAspect="1" noChangeArrowheads="1"/>
            </p:cNvPicPr>
            <p:nvPr/>
          </p:nvPicPr>
          <p:blipFill>
            <a:blip r:embed="rId3" cstate="print"/>
            <a:srcRect/>
            <a:stretch>
              <a:fillRect/>
            </a:stretch>
          </p:blipFill>
          <p:spPr bwMode="auto">
            <a:xfrm>
              <a:off x="5323010" y="457200"/>
              <a:ext cx="5469198" cy="1073394"/>
            </a:xfrm>
            <a:prstGeom prst="rect">
              <a:avLst/>
            </a:prstGeom>
            <a:noFill/>
            <a:ln w="9525">
              <a:noFill/>
              <a:miter lim="800000"/>
              <a:headEnd/>
              <a:tailEnd/>
            </a:ln>
          </p:spPr>
        </p:pic>
      </p:grpSp>
      <p:pic>
        <p:nvPicPr>
          <p:cNvPr id="250884" name="Picture 4"/>
          <p:cNvPicPr>
            <a:picLocks noChangeAspect="1" noChangeArrowheads="1"/>
          </p:cNvPicPr>
          <p:nvPr/>
        </p:nvPicPr>
        <p:blipFill>
          <a:blip r:embed="rId4" cstate="print"/>
          <a:srcRect/>
          <a:stretch>
            <a:fillRect/>
          </a:stretch>
        </p:blipFill>
        <p:spPr bwMode="auto">
          <a:xfrm>
            <a:off x="1281781" y="1281830"/>
            <a:ext cx="9889410" cy="343144"/>
          </a:xfrm>
          <a:prstGeom prst="rect">
            <a:avLst/>
          </a:prstGeom>
          <a:noFill/>
          <a:ln w="9525">
            <a:noFill/>
            <a:miter lim="800000"/>
            <a:headEnd/>
            <a:tailEnd/>
          </a:ln>
        </p:spPr>
      </p:pic>
      <p:sp>
        <p:nvSpPr>
          <p:cNvPr id="5" name="Rectangle 4"/>
          <p:cNvSpPr/>
          <p:nvPr/>
        </p:nvSpPr>
        <p:spPr>
          <a:xfrm>
            <a:off x="234462" y="1845445"/>
            <a:ext cx="11676183" cy="1569660"/>
          </a:xfrm>
          <a:prstGeom prst="rect">
            <a:avLst/>
          </a:prstGeom>
        </p:spPr>
        <p:txBody>
          <a:bodyPr wrap="square">
            <a:spAutoFit/>
          </a:bodyPr>
          <a:lstStyle/>
          <a:p>
            <a:r>
              <a:rPr lang="en-US" sz="2400" dirty="0">
                <a:latin typeface="Times New Roman" pitchFamily="18" charset="0"/>
                <a:cs typeface="Times New Roman" pitchFamily="18" charset="0"/>
              </a:rPr>
              <a:t>Notice that the shorter the wave train of  (the smaller the lifetime), the wider is the central maximum. This means that the harmonic waves making important contributions  to the actual wave train span a greater frequency interval. We take the half-width of  the central maximum, or 2</a:t>
            </a:r>
            <a:r>
              <a:rPr lang="el-GR" sz="2400" i="1" dirty="0">
                <a:latin typeface="Times New Roman"/>
                <a:cs typeface="Times New Roman"/>
              </a:rPr>
              <a:t>π</a:t>
            </a:r>
            <a:r>
              <a:rPr lang="en-US" sz="2400" i="1" dirty="0">
                <a:latin typeface="Times New Roman"/>
                <a:cs typeface="Times New Roman"/>
              </a:rPr>
              <a:t>/</a:t>
            </a:r>
            <a:r>
              <a:rPr lang="el-GR" sz="2400" i="1" dirty="0">
                <a:latin typeface="Times New Roman"/>
                <a:cs typeface="Times New Roman"/>
              </a:rPr>
              <a:t>τ</a:t>
            </a:r>
            <a:r>
              <a:rPr lang="en-US" sz="2400" baseline="-25000" dirty="0">
                <a:latin typeface="Times New Roman"/>
                <a:cs typeface="Times New Roman"/>
              </a:rPr>
              <a:t>0</a:t>
            </a:r>
            <a:r>
              <a:rPr lang="en-US" sz="2400" dirty="0">
                <a:latin typeface="Times New Roman" pitchFamily="18" charset="0"/>
                <a:cs typeface="Times New Roman" pitchFamily="18" charset="0"/>
              </a:rPr>
              <a:t>, to indicate in a rough way the range of dominant frequencies required. </a:t>
            </a:r>
          </a:p>
        </p:txBody>
      </p:sp>
      <p:pic>
        <p:nvPicPr>
          <p:cNvPr id="250885" name="Picture 5"/>
          <p:cNvPicPr>
            <a:picLocks noChangeAspect="1" noChangeArrowheads="1"/>
          </p:cNvPicPr>
          <p:nvPr/>
        </p:nvPicPr>
        <p:blipFill>
          <a:blip r:embed="rId5" cstate="print"/>
          <a:srcRect/>
          <a:stretch>
            <a:fillRect/>
          </a:stretch>
        </p:blipFill>
        <p:spPr bwMode="auto">
          <a:xfrm>
            <a:off x="2666094" y="3401158"/>
            <a:ext cx="6677803" cy="3292719"/>
          </a:xfrm>
          <a:prstGeom prst="rect">
            <a:avLst/>
          </a:prstGeom>
          <a:noFill/>
          <a:ln w="9525">
            <a:noFill/>
            <a:miter lim="800000"/>
            <a:headEnd/>
            <a:tailEnd/>
          </a:ln>
        </p:spPr>
      </p:pic>
      <p:sp>
        <p:nvSpPr>
          <p:cNvPr id="8" name="Slide Number Placeholder 7"/>
          <p:cNvSpPr>
            <a:spLocks noGrp="1"/>
          </p:cNvSpPr>
          <p:nvPr>
            <p:ph type="sldNum" sz="quarter" idx="12"/>
          </p:nvPr>
        </p:nvSpPr>
        <p:spPr/>
        <p:txBody>
          <a:bodyPr/>
          <a:lstStyle/>
          <a:p>
            <a:fld id="{8AC7B609-6235-4DF7-8376-3B4225D7EDEF}" type="slidenum">
              <a:rPr lang="en-US" smtClean="0"/>
              <a:pPr/>
              <a:t>119</a:t>
            </a:fld>
            <a:endParaRPr lang="en-US" dirty="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srcRect t="61069"/>
          <a:stretch>
            <a:fillRect/>
          </a:stretch>
        </p:blipFill>
        <p:spPr>
          <a:xfrm>
            <a:off x="276692" y="168165"/>
            <a:ext cx="10108603" cy="4445875"/>
          </a:xfrm>
          <a:prstGeom prst="rect">
            <a:avLst/>
          </a:prstGeom>
        </p:spPr>
      </p:pic>
      <p:sp>
        <p:nvSpPr>
          <p:cNvPr id="3" name="Slide Number Placeholder 2"/>
          <p:cNvSpPr>
            <a:spLocks noGrp="1"/>
          </p:cNvSpPr>
          <p:nvPr>
            <p:ph type="sldNum" sz="quarter" idx="12"/>
          </p:nvPr>
        </p:nvSpPr>
        <p:spPr/>
        <p:txBody>
          <a:bodyPr/>
          <a:lstStyle/>
          <a:p>
            <a:fld id="{8AC7B609-6235-4DF7-8376-3B4225D7EDEF}" type="slidenum">
              <a:rPr lang="en-US" smtClean="0"/>
              <a:pPr/>
              <a:t>12</a:t>
            </a:fld>
            <a:endParaRPr lang="en-US" dirty="0"/>
          </a:p>
        </p:txBody>
      </p:sp>
    </p:spTree>
    <p:extLst>
      <p:ext uri="{BB962C8B-B14F-4D97-AF65-F5344CB8AC3E}">
        <p14:creationId xmlns:p14="http://schemas.microsoft.com/office/powerpoint/2010/main" val="295468856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6" name="Picture 2"/>
          <p:cNvPicPr>
            <a:picLocks noChangeAspect="1" noChangeArrowheads="1"/>
          </p:cNvPicPr>
          <p:nvPr/>
        </p:nvPicPr>
        <p:blipFill>
          <a:blip r:embed="rId2" cstate="print"/>
          <a:srcRect/>
          <a:stretch>
            <a:fillRect/>
          </a:stretch>
        </p:blipFill>
        <p:spPr bwMode="auto">
          <a:xfrm>
            <a:off x="708065" y="1755764"/>
            <a:ext cx="10757498" cy="3565281"/>
          </a:xfrm>
          <a:prstGeom prst="rect">
            <a:avLst/>
          </a:prstGeom>
          <a:noFill/>
          <a:ln w="9525">
            <a:noFill/>
            <a:miter lim="800000"/>
            <a:headEnd/>
            <a:tailEnd/>
          </a:ln>
        </p:spPr>
      </p:pic>
      <p:sp>
        <p:nvSpPr>
          <p:cNvPr id="3" name="Rectangle 2"/>
          <p:cNvSpPr/>
          <p:nvPr/>
        </p:nvSpPr>
        <p:spPr>
          <a:xfrm>
            <a:off x="422031" y="495944"/>
            <a:ext cx="11383107" cy="830997"/>
          </a:xfrm>
          <a:prstGeom prst="rect">
            <a:avLst/>
          </a:prstGeom>
        </p:spPr>
        <p:txBody>
          <a:bodyPr wrap="square">
            <a:spAutoFit/>
          </a:bodyPr>
          <a:lstStyle/>
          <a:p>
            <a:r>
              <a:rPr lang="en-US" sz="2400" dirty="0">
                <a:latin typeface="Times New Roman" pitchFamily="18" charset="0"/>
                <a:cs typeface="Times New Roman" pitchFamily="18" charset="0"/>
              </a:rPr>
              <a:t>a measure of the frequency band centered around </a:t>
            </a:r>
            <a:r>
              <a:rPr lang="el-GR" sz="2400" i="1" dirty="0">
                <a:latin typeface="Times New Roman"/>
                <a:cs typeface="Times New Roman"/>
              </a:rPr>
              <a:t>ω</a:t>
            </a:r>
            <a:r>
              <a:rPr lang="en-US" sz="2400" baseline="-25000" dirty="0">
                <a:latin typeface="Times New Roman"/>
                <a:cs typeface="Times New Roman"/>
              </a:rPr>
              <a:t>0</a:t>
            </a:r>
            <a:r>
              <a:rPr lang="en-US" sz="2400" dirty="0">
                <a:latin typeface="Times New Roman" pitchFamily="18" charset="0"/>
                <a:cs typeface="Times New Roman" pitchFamily="18" charset="0"/>
              </a:rPr>
              <a:t> required to represent the harmonic wave train of frequency </a:t>
            </a:r>
            <a:r>
              <a:rPr lang="el-GR" sz="2400" i="1" dirty="0">
                <a:latin typeface="Times New Roman"/>
                <a:cs typeface="Times New Roman"/>
              </a:rPr>
              <a:t>ω</a:t>
            </a:r>
            <a:r>
              <a:rPr lang="en-US" sz="2400" baseline="-25000" dirty="0">
                <a:latin typeface="Times New Roman"/>
                <a:cs typeface="Times New Roman"/>
              </a:rPr>
              <a:t>0</a:t>
            </a:r>
            <a:r>
              <a:rPr lang="en-US" sz="2400" dirty="0">
                <a:latin typeface="Times New Roman" pitchFamily="18" charset="0"/>
                <a:cs typeface="Times New Roman" pitchFamily="18" charset="0"/>
              </a:rPr>
              <a:t> and  lifetime </a:t>
            </a:r>
            <a:r>
              <a:rPr lang="el-GR" sz="2400" i="1" dirty="0">
                <a:latin typeface="Times New Roman"/>
                <a:cs typeface="Times New Roman"/>
              </a:rPr>
              <a:t>τ</a:t>
            </a:r>
            <a:r>
              <a:rPr lang="en-US" sz="2400" baseline="-25000" dirty="0">
                <a:latin typeface="Times New Roman"/>
                <a:cs typeface="Times New Roman"/>
              </a:rPr>
              <a:t>0</a:t>
            </a:r>
            <a:r>
              <a:rPr lang="en-US" sz="2400" dirty="0">
                <a:latin typeface="Times New Roman" pitchFamily="18" charset="0"/>
                <a:cs typeface="Times New Roman" pitchFamily="18" charset="0"/>
              </a:rPr>
              <a:t>, </a:t>
            </a:r>
          </a:p>
        </p:txBody>
      </p:sp>
      <p:sp>
        <p:nvSpPr>
          <p:cNvPr id="4" name="Slide Number Placeholder 3"/>
          <p:cNvSpPr>
            <a:spLocks noGrp="1"/>
          </p:cNvSpPr>
          <p:nvPr>
            <p:ph type="sldNum" sz="quarter" idx="12"/>
          </p:nvPr>
        </p:nvSpPr>
        <p:spPr/>
        <p:txBody>
          <a:bodyPr/>
          <a:lstStyle/>
          <a:p>
            <a:fld id="{8AC7B609-6235-4DF7-8376-3B4225D7EDEF}" type="slidenum">
              <a:rPr lang="en-US" smtClean="0"/>
              <a:pPr/>
              <a:t>120</a:t>
            </a:fld>
            <a:endParaRPr lang="en-US" dirty="0"/>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30" name="Picture 2"/>
          <p:cNvPicPr>
            <a:picLocks noChangeAspect="1" noChangeArrowheads="1"/>
          </p:cNvPicPr>
          <p:nvPr/>
        </p:nvPicPr>
        <p:blipFill>
          <a:blip r:embed="rId2" cstate="print"/>
          <a:srcRect/>
          <a:stretch>
            <a:fillRect/>
          </a:stretch>
        </p:blipFill>
        <p:spPr bwMode="auto">
          <a:xfrm>
            <a:off x="323314" y="422032"/>
            <a:ext cx="7494391" cy="488340"/>
          </a:xfrm>
          <a:prstGeom prst="rect">
            <a:avLst/>
          </a:prstGeom>
          <a:noFill/>
          <a:ln w="9525">
            <a:noFill/>
            <a:miter lim="800000"/>
            <a:headEnd/>
            <a:tailEnd/>
          </a:ln>
        </p:spPr>
      </p:pic>
      <p:pic>
        <p:nvPicPr>
          <p:cNvPr id="252931" name="Picture 3"/>
          <p:cNvPicPr>
            <a:picLocks noChangeAspect="1" noChangeArrowheads="1"/>
          </p:cNvPicPr>
          <p:nvPr/>
        </p:nvPicPr>
        <p:blipFill>
          <a:blip r:embed="rId3" cstate="print"/>
          <a:srcRect/>
          <a:stretch>
            <a:fillRect/>
          </a:stretch>
        </p:blipFill>
        <p:spPr bwMode="auto">
          <a:xfrm>
            <a:off x="1477108" y="952537"/>
            <a:ext cx="9854920" cy="5306496"/>
          </a:xfrm>
          <a:prstGeom prst="rect">
            <a:avLst/>
          </a:prstGeom>
          <a:noFill/>
          <a:ln w="9525">
            <a:noFill/>
            <a:miter lim="800000"/>
            <a:headEnd/>
            <a:tailEnd/>
          </a:ln>
        </p:spPr>
      </p:pic>
      <p:sp>
        <p:nvSpPr>
          <p:cNvPr id="4" name="Slide Number Placeholder 3"/>
          <p:cNvSpPr>
            <a:spLocks noGrp="1"/>
          </p:cNvSpPr>
          <p:nvPr>
            <p:ph type="sldNum" sz="quarter" idx="12"/>
          </p:nvPr>
        </p:nvSpPr>
        <p:spPr/>
        <p:txBody>
          <a:bodyPr/>
          <a:lstStyle/>
          <a:p>
            <a:fld id="{8AC7B609-6235-4DF7-8376-3B4225D7EDEF}" type="slidenum">
              <a:rPr lang="en-US" smtClean="0"/>
              <a:pPr/>
              <a:t>121</a:t>
            </a:fld>
            <a:endParaRPr lang="en-US" dirty="0"/>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2"/>
          <p:cNvPicPr>
            <a:picLocks noChangeAspect="1" noChangeArrowheads="1"/>
          </p:cNvPicPr>
          <p:nvPr/>
        </p:nvPicPr>
        <p:blipFill>
          <a:blip r:embed="rId2" cstate="print"/>
          <a:srcRect/>
          <a:stretch>
            <a:fillRect/>
          </a:stretch>
        </p:blipFill>
        <p:spPr bwMode="auto">
          <a:xfrm>
            <a:off x="684707" y="397495"/>
            <a:ext cx="10825409" cy="6084275"/>
          </a:xfrm>
          <a:prstGeom prst="rect">
            <a:avLst/>
          </a:prstGeom>
          <a:noFill/>
          <a:ln w="9525">
            <a:noFill/>
            <a:miter lim="800000"/>
            <a:headEnd/>
            <a:tailEnd/>
          </a:ln>
        </p:spPr>
      </p:pic>
      <p:sp>
        <p:nvSpPr>
          <p:cNvPr id="3" name="Slide Number Placeholder 2"/>
          <p:cNvSpPr>
            <a:spLocks noGrp="1"/>
          </p:cNvSpPr>
          <p:nvPr>
            <p:ph type="sldNum" sz="quarter" idx="12"/>
          </p:nvPr>
        </p:nvSpPr>
        <p:spPr/>
        <p:txBody>
          <a:bodyPr/>
          <a:lstStyle/>
          <a:p>
            <a:fld id="{8AC7B609-6235-4DF7-8376-3B4225D7EDEF}" type="slidenum">
              <a:rPr lang="en-US" smtClean="0"/>
              <a:pPr/>
              <a:t>122</a:t>
            </a:fld>
            <a:endParaRPr lang="en-US" dirty="0"/>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1140960" y="117230"/>
            <a:ext cx="9456702" cy="6682155"/>
            <a:chOff x="1140960" y="117230"/>
            <a:chExt cx="9456702" cy="6682155"/>
          </a:xfrm>
        </p:grpSpPr>
        <p:pic>
          <p:nvPicPr>
            <p:cNvPr id="254978" name="Picture 2"/>
            <p:cNvPicPr>
              <a:picLocks noChangeAspect="1" noChangeArrowheads="1"/>
            </p:cNvPicPr>
            <p:nvPr/>
          </p:nvPicPr>
          <p:blipFill>
            <a:blip r:embed="rId2" cstate="print"/>
            <a:srcRect b="4958"/>
            <a:stretch>
              <a:fillRect/>
            </a:stretch>
          </p:blipFill>
          <p:spPr bwMode="auto">
            <a:xfrm>
              <a:off x="1227256" y="117230"/>
              <a:ext cx="9370406" cy="6271847"/>
            </a:xfrm>
            <a:prstGeom prst="rect">
              <a:avLst/>
            </a:prstGeom>
            <a:noFill/>
            <a:ln w="9525">
              <a:noFill/>
              <a:miter lim="800000"/>
              <a:headEnd/>
              <a:tailEnd/>
            </a:ln>
          </p:spPr>
        </p:pic>
        <p:sp>
          <p:nvSpPr>
            <p:cNvPr id="3" name="TextBox 2"/>
            <p:cNvSpPr txBox="1"/>
            <p:nvPr/>
          </p:nvSpPr>
          <p:spPr>
            <a:xfrm>
              <a:off x="1140960" y="6219418"/>
              <a:ext cx="1958998" cy="579967"/>
            </a:xfrm>
            <a:prstGeom prst="rect">
              <a:avLst/>
            </a:prstGeom>
            <a:noFill/>
          </p:spPr>
          <p:txBody>
            <a:bodyPr wrap="none" rtlCol="0">
              <a:spAutoFit/>
            </a:bodyPr>
            <a:lstStyle/>
            <a:p>
              <a:pPr algn="just">
                <a:lnSpc>
                  <a:spcPct val="150000"/>
                </a:lnSpc>
              </a:pPr>
              <a:r>
                <a:rPr lang="en-US" sz="2400" dirty="0">
                  <a:latin typeface="Times New Roman" panose="02020603050405020304" pitchFamily="18" charset="0"/>
                  <a:cs typeface="Times New Roman" panose="02020603050405020304" pitchFamily="18" charset="0"/>
                </a:rPr>
                <a:t>around 11 km.</a:t>
              </a:r>
            </a:p>
          </p:txBody>
        </p:sp>
      </p:grpSp>
      <p:sp>
        <p:nvSpPr>
          <p:cNvPr id="5" name="Slide Number Placeholder 4"/>
          <p:cNvSpPr>
            <a:spLocks noGrp="1"/>
          </p:cNvSpPr>
          <p:nvPr>
            <p:ph type="sldNum" sz="quarter" idx="12"/>
          </p:nvPr>
        </p:nvSpPr>
        <p:spPr/>
        <p:txBody>
          <a:bodyPr/>
          <a:lstStyle/>
          <a:p>
            <a:fld id="{8AC7B609-6235-4DF7-8376-3B4225D7EDEF}" type="slidenum">
              <a:rPr lang="en-US" smtClean="0"/>
              <a:pPr/>
              <a:t>123</a:t>
            </a:fld>
            <a:endParaRPr lang="en-US" dirty="0"/>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2" name="Picture 2"/>
          <p:cNvPicPr>
            <a:picLocks noChangeAspect="1" noChangeArrowheads="1"/>
          </p:cNvPicPr>
          <p:nvPr/>
        </p:nvPicPr>
        <p:blipFill>
          <a:blip r:embed="rId2" cstate="print"/>
          <a:srcRect/>
          <a:stretch>
            <a:fillRect/>
          </a:stretch>
        </p:blipFill>
        <p:spPr bwMode="auto">
          <a:xfrm>
            <a:off x="277321" y="626568"/>
            <a:ext cx="11518531" cy="4941893"/>
          </a:xfrm>
          <a:prstGeom prst="rect">
            <a:avLst/>
          </a:prstGeom>
          <a:noFill/>
          <a:ln w="9525">
            <a:noFill/>
            <a:miter lim="800000"/>
            <a:headEnd/>
            <a:tailEnd/>
          </a:ln>
        </p:spPr>
      </p:pic>
      <p:sp>
        <p:nvSpPr>
          <p:cNvPr id="3" name="Slide Number Placeholder 2"/>
          <p:cNvSpPr>
            <a:spLocks noGrp="1"/>
          </p:cNvSpPr>
          <p:nvPr>
            <p:ph type="sldNum" sz="quarter" idx="12"/>
          </p:nvPr>
        </p:nvSpPr>
        <p:spPr/>
        <p:txBody>
          <a:bodyPr/>
          <a:lstStyle/>
          <a:p>
            <a:fld id="{8AC7B609-6235-4DF7-8376-3B4225D7EDEF}" type="slidenum">
              <a:rPr lang="en-US" smtClean="0"/>
              <a:pPr/>
              <a:t>124</a:t>
            </a:fld>
            <a:endParaRPr lang="en-US" dirty="0"/>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6" name="Picture 2"/>
          <p:cNvPicPr>
            <a:picLocks noChangeAspect="1" noChangeArrowheads="1"/>
          </p:cNvPicPr>
          <p:nvPr/>
        </p:nvPicPr>
        <p:blipFill>
          <a:blip r:embed="rId2" cstate="print"/>
          <a:srcRect/>
          <a:stretch>
            <a:fillRect/>
          </a:stretch>
        </p:blipFill>
        <p:spPr bwMode="auto">
          <a:xfrm>
            <a:off x="289283" y="126373"/>
            <a:ext cx="5049972" cy="520718"/>
          </a:xfrm>
          <a:prstGeom prst="rect">
            <a:avLst/>
          </a:prstGeom>
          <a:noFill/>
          <a:ln w="38100">
            <a:solidFill>
              <a:srgbClr val="FF0000"/>
            </a:solidFill>
            <a:miter lim="800000"/>
            <a:headEnd/>
            <a:tailEnd/>
          </a:ln>
        </p:spPr>
      </p:pic>
      <p:sp>
        <p:nvSpPr>
          <p:cNvPr id="3" name="Rectangle 2"/>
          <p:cNvSpPr/>
          <p:nvPr/>
        </p:nvSpPr>
        <p:spPr>
          <a:xfrm>
            <a:off x="212867" y="749351"/>
            <a:ext cx="11711354" cy="1569660"/>
          </a:xfrm>
          <a:prstGeom prst="rect">
            <a:avLst/>
          </a:prstGeom>
        </p:spPr>
        <p:txBody>
          <a:bodyPr wrap="square">
            <a:spAutoFit/>
          </a:bodyPr>
          <a:lstStyle/>
          <a:p>
            <a:pPr algn="just"/>
            <a:r>
              <a:rPr lang="en-US" sz="2400" dirty="0">
                <a:latin typeface="Times New Roman" pitchFamily="18" charset="0"/>
                <a:cs typeface="Times New Roman" pitchFamily="18" charset="0"/>
              </a:rPr>
              <a:t>For Fraunhofer diffraction, the source must be far enough away so that the wavefronts of light reaching the slit are essentially plane. Of course, this is easily accomplished in practice by placing the source in the focal plane of a positive lens. Similarly, we consider the observation screen to be effectively at infinity by using another lens on the other side of the slit, </a:t>
            </a:r>
          </a:p>
        </p:txBody>
      </p:sp>
      <p:pic>
        <p:nvPicPr>
          <p:cNvPr id="241667" name="Picture 3"/>
          <p:cNvPicPr>
            <a:picLocks noChangeAspect="1" noChangeArrowheads="1"/>
          </p:cNvPicPr>
          <p:nvPr/>
        </p:nvPicPr>
        <p:blipFill>
          <a:blip r:embed="rId3" cstate="print"/>
          <a:srcRect/>
          <a:stretch>
            <a:fillRect/>
          </a:stretch>
        </p:blipFill>
        <p:spPr bwMode="auto">
          <a:xfrm>
            <a:off x="2348847" y="2307246"/>
            <a:ext cx="6779639" cy="4550752"/>
          </a:xfrm>
          <a:prstGeom prst="rect">
            <a:avLst/>
          </a:prstGeom>
          <a:noFill/>
          <a:ln w="9525">
            <a:noFill/>
            <a:miter lim="800000"/>
            <a:headEnd/>
            <a:tailEnd/>
          </a:ln>
        </p:spPr>
      </p:pic>
      <p:sp>
        <p:nvSpPr>
          <p:cNvPr id="5" name="Slide Number Placeholder 4"/>
          <p:cNvSpPr>
            <a:spLocks noGrp="1"/>
          </p:cNvSpPr>
          <p:nvPr>
            <p:ph type="sldNum" sz="quarter" idx="12"/>
          </p:nvPr>
        </p:nvSpPr>
        <p:spPr/>
        <p:txBody>
          <a:bodyPr/>
          <a:lstStyle/>
          <a:p>
            <a:fld id="{8AC7B609-6235-4DF7-8376-3B4225D7EDEF}" type="slidenum">
              <a:rPr lang="en-US" smtClean="0"/>
              <a:pPr/>
              <a:t>125</a:t>
            </a:fld>
            <a:endParaRPr lang="en-US" dirty="0"/>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2"/>
          <p:cNvPicPr>
            <a:picLocks noChangeAspect="1" noChangeArrowheads="1"/>
          </p:cNvPicPr>
          <p:nvPr/>
        </p:nvPicPr>
        <p:blipFill>
          <a:blip r:embed="rId2" cstate="print"/>
          <a:srcRect/>
          <a:stretch>
            <a:fillRect/>
          </a:stretch>
        </p:blipFill>
        <p:spPr bwMode="auto">
          <a:xfrm>
            <a:off x="654444" y="139175"/>
            <a:ext cx="10506614" cy="1611771"/>
          </a:xfrm>
          <a:prstGeom prst="rect">
            <a:avLst/>
          </a:prstGeom>
          <a:noFill/>
          <a:ln w="9525">
            <a:noFill/>
            <a:miter lim="800000"/>
            <a:headEnd/>
            <a:tailEnd/>
          </a:ln>
        </p:spPr>
      </p:pic>
      <p:pic>
        <p:nvPicPr>
          <p:cNvPr id="242691" name="Picture 3"/>
          <p:cNvPicPr>
            <a:picLocks noChangeAspect="1" noChangeArrowheads="1"/>
          </p:cNvPicPr>
          <p:nvPr/>
        </p:nvPicPr>
        <p:blipFill>
          <a:blip r:embed="rId3" cstate="print"/>
          <a:srcRect/>
          <a:stretch>
            <a:fillRect/>
          </a:stretch>
        </p:blipFill>
        <p:spPr bwMode="auto">
          <a:xfrm>
            <a:off x="4670354" y="2026850"/>
            <a:ext cx="2851292" cy="884122"/>
          </a:xfrm>
          <a:prstGeom prst="rect">
            <a:avLst/>
          </a:prstGeom>
          <a:noFill/>
          <a:ln w="9525">
            <a:noFill/>
            <a:miter lim="800000"/>
            <a:headEnd/>
            <a:tailEnd/>
          </a:ln>
        </p:spPr>
      </p:pic>
      <p:pic>
        <p:nvPicPr>
          <p:cNvPr id="242692" name="Picture 4"/>
          <p:cNvPicPr>
            <a:picLocks noChangeAspect="1" noChangeArrowheads="1"/>
          </p:cNvPicPr>
          <p:nvPr/>
        </p:nvPicPr>
        <p:blipFill>
          <a:blip r:embed="rId4" cstate="print"/>
          <a:srcRect/>
          <a:stretch>
            <a:fillRect/>
          </a:stretch>
        </p:blipFill>
        <p:spPr bwMode="auto">
          <a:xfrm>
            <a:off x="1464581" y="3229655"/>
            <a:ext cx="8979302" cy="427945"/>
          </a:xfrm>
          <a:prstGeom prst="rect">
            <a:avLst/>
          </a:prstGeom>
          <a:noFill/>
          <a:ln w="9525">
            <a:noFill/>
            <a:miter lim="800000"/>
            <a:headEnd/>
            <a:tailEnd/>
          </a:ln>
        </p:spPr>
      </p:pic>
      <p:sp>
        <p:nvSpPr>
          <p:cNvPr id="5" name="Rectangle 4"/>
          <p:cNvSpPr/>
          <p:nvPr/>
        </p:nvSpPr>
        <p:spPr>
          <a:xfrm>
            <a:off x="360948" y="3803124"/>
            <a:ext cx="11381873" cy="1200329"/>
          </a:xfrm>
          <a:prstGeom prst="rect">
            <a:avLst/>
          </a:prstGeom>
        </p:spPr>
        <p:txBody>
          <a:bodyPr wrap="square">
            <a:spAutoFit/>
          </a:bodyPr>
          <a:lstStyle/>
          <a:p>
            <a:r>
              <a:rPr lang="en-US" sz="2400" dirty="0">
                <a:latin typeface="Times New Roman" pitchFamily="18" charset="0"/>
                <a:cs typeface="Times New Roman" pitchFamily="18" charset="0"/>
              </a:rPr>
              <a:t>Let us set </a:t>
            </a:r>
            <a:r>
              <a:rPr lang="en-US" sz="2400" i="1" dirty="0">
                <a:latin typeface="Times New Roman" pitchFamily="18" charset="0"/>
                <a:cs typeface="Times New Roman" pitchFamily="18" charset="0"/>
              </a:rPr>
              <a:t>r </a:t>
            </a:r>
            <a:r>
              <a:rPr lang="en-US" sz="2400" dirty="0">
                <a:latin typeface="Times New Roman" pitchFamily="18" charset="0"/>
                <a:cs typeface="Times New Roman" pitchFamily="18" charset="0"/>
              </a:rPr>
              <a:t>= </a:t>
            </a:r>
            <a:r>
              <a:rPr lang="en-US" sz="2400" i="1" dirty="0">
                <a:latin typeface="Times New Roman" pitchFamily="18" charset="0"/>
                <a:cs typeface="Times New Roman" pitchFamily="18" charset="0"/>
              </a:rPr>
              <a:t>r</a:t>
            </a:r>
            <a:r>
              <a:rPr lang="en-US" sz="2400" baseline="-25000" dirty="0">
                <a:latin typeface="Times New Roman" pitchFamily="18" charset="0"/>
                <a:cs typeface="Times New Roman" pitchFamily="18" charset="0"/>
              </a:rPr>
              <a:t>0</a:t>
            </a:r>
            <a:r>
              <a:rPr lang="en-US" sz="2400" dirty="0">
                <a:latin typeface="Times New Roman" pitchFamily="18" charset="0"/>
                <a:cs typeface="Times New Roman" pitchFamily="18" charset="0"/>
              </a:rPr>
              <a:t> for the wave from the interval </a:t>
            </a:r>
            <a:r>
              <a:rPr lang="en-US" sz="2400" i="1" dirty="0">
                <a:latin typeface="Times New Roman" pitchFamily="18" charset="0"/>
                <a:cs typeface="Times New Roman" pitchFamily="18" charset="0"/>
              </a:rPr>
              <a:t>ds</a:t>
            </a:r>
            <a:r>
              <a:rPr lang="en-US" sz="2400" dirty="0">
                <a:latin typeface="Times New Roman" pitchFamily="18" charset="0"/>
                <a:cs typeface="Times New Roman" pitchFamily="18" charset="0"/>
              </a:rPr>
              <a:t> at </a:t>
            </a:r>
            <a:r>
              <a:rPr lang="en-US" sz="2400" i="1" dirty="0">
                <a:latin typeface="Times New Roman" pitchFamily="18" charset="0"/>
                <a:cs typeface="Times New Roman" pitchFamily="18" charset="0"/>
              </a:rPr>
              <a:t>s</a:t>
            </a:r>
            <a:r>
              <a:rPr lang="en-US" sz="2400" dirty="0">
                <a:latin typeface="Times New Roman" pitchFamily="18" charset="0"/>
                <a:cs typeface="Times New Roman" pitchFamily="18" charset="0"/>
              </a:rPr>
              <a:t> = 0. Then for any other wave originating at the interval </a:t>
            </a:r>
            <a:r>
              <a:rPr lang="en-US" sz="2400" i="1" dirty="0">
                <a:latin typeface="Times New Roman" pitchFamily="18" charset="0"/>
                <a:cs typeface="Times New Roman" pitchFamily="18" charset="0"/>
              </a:rPr>
              <a:t>ds</a:t>
            </a:r>
            <a:r>
              <a:rPr lang="en-US" sz="2400" dirty="0">
                <a:latin typeface="Times New Roman" pitchFamily="18" charset="0"/>
                <a:cs typeface="Times New Roman" pitchFamily="18" charset="0"/>
              </a:rPr>
              <a:t> at height s, taking the difference in phase into account, the differential field at P is </a:t>
            </a:r>
          </a:p>
        </p:txBody>
      </p:sp>
      <p:pic>
        <p:nvPicPr>
          <p:cNvPr id="242693" name="Picture 5"/>
          <p:cNvPicPr>
            <a:picLocks noChangeAspect="1" noChangeArrowheads="1"/>
          </p:cNvPicPr>
          <p:nvPr/>
        </p:nvPicPr>
        <p:blipFill>
          <a:blip r:embed="rId5" cstate="print"/>
          <a:srcRect/>
          <a:stretch>
            <a:fillRect/>
          </a:stretch>
        </p:blipFill>
        <p:spPr bwMode="auto">
          <a:xfrm>
            <a:off x="4975412" y="5048918"/>
            <a:ext cx="3604274" cy="975830"/>
          </a:xfrm>
          <a:prstGeom prst="rect">
            <a:avLst/>
          </a:prstGeom>
          <a:noFill/>
          <a:ln w="9525">
            <a:noFill/>
            <a:miter lim="800000"/>
            <a:headEnd/>
            <a:tailEnd/>
          </a:ln>
        </p:spPr>
      </p:pic>
      <p:sp>
        <p:nvSpPr>
          <p:cNvPr id="7" name="Slide Number Placeholder 6"/>
          <p:cNvSpPr>
            <a:spLocks noGrp="1"/>
          </p:cNvSpPr>
          <p:nvPr>
            <p:ph type="sldNum" sz="quarter" idx="12"/>
          </p:nvPr>
        </p:nvSpPr>
        <p:spPr/>
        <p:txBody>
          <a:bodyPr/>
          <a:lstStyle/>
          <a:p>
            <a:fld id="{8AC7B609-6235-4DF7-8376-3B4225D7EDEF}" type="slidenum">
              <a:rPr lang="en-US" smtClean="0"/>
              <a:pPr/>
              <a:t>126</a:t>
            </a:fld>
            <a:endParaRPr lang="en-US" dirty="0"/>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4" name="Picture 2"/>
          <p:cNvPicPr>
            <a:picLocks noChangeAspect="1" noChangeArrowheads="1"/>
          </p:cNvPicPr>
          <p:nvPr/>
        </p:nvPicPr>
        <p:blipFill>
          <a:blip r:embed="rId2" cstate="print"/>
          <a:srcRect/>
          <a:stretch>
            <a:fillRect/>
          </a:stretch>
        </p:blipFill>
        <p:spPr bwMode="auto">
          <a:xfrm>
            <a:off x="445477" y="266897"/>
            <a:ext cx="11500094" cy="2816028"/>
          </a:xfrm>
          <a:prstGeom prst="rect">
            <a:avLst/>
          </a:prstGeom>
          <a:noFill/>
          <a:ln w="9525">
            <a:noFill/>
            <a:miter lim="800000"/>
            <a:headEnd/>
            <a:tailEnd/>
          </a:ln>
        </p:spPr>
      </p:pic>
      <p:pic>
        <p:nvPicPr>
          <p:cNvPr id="243715" name="Picture 3"/>
          <p:cNvPicPr>
            <a:picLocks noChangeAspect="1" noChangeArrowheads="1"/>
          </p:cNvPicPr>
          <p:nvPr/>
        </p:nvPicPr>
        <p:blipFill>
          <a:blip r:embed="rId3" cstate="print"/>
          <a:srcRect/>
          <a:stretch>
            <a:fillRect/>
          </a:stretch>
        </p:blipFill>
        <p:spPr bwMode="auto">
          <a:xfrm>
            <a:off x="4457204" y="3117070"/>
            <a:ext cx="2521665" cy="610867"/>
          </a:xfrm>
          <a:prstGeom prst="rect">
            <a:avLst/>
          </a:prstGeom>
          <a:noFill/>
          <a:ln w="9525">
            <a:noFill/>
            <a:miter lim="800000"/>
            <a:headEnd/>
            <a:tailEnd/>
          </a:ln>
        </p:spPr>
      </p:pic>
      <p:pic>
        <p:nvPicPr>
          <p:cNvPr id="243716" name="Picture 4"/>
          <p:cNvPicPr>
            <a:picLocks noChangeAspect="1" noChangeArrowheads="1"/>
          </p:cNvPicPr>
          <p:nvPr/>
        </p:nvPicPr>
        <p:blipFill>
          <a:blip r:embed="rId4" cstate="print"/>
          <a:srcRect/>
          <a:stretch>
            <a:fillRect/>
          </a:stretch>
        </p:blipFill>
        <p:spPr bwMode="auto">
          <a:xfrm>
            <a:off x="257908" y="3962330"/>
            <a:ext cx="11571409" cy="2621278"/>
          </a:xfrm>
          <a:prstGeom prst="rect">
            <a:avLst/>
          </a:prstGeom>
          <a:noFill/>
          <a:ln w="9525">
            <a:noFill/>
            <a:miter lim="800000"/>
            <a:headEnd/>
            <a:tailEnd/>
          </a:ln>
        </p:spPr>
      </p:pic>
      <p:sp>
        <p:nvSpPr>
          <p:cNvPr id="5" name="Slide Number Placeholder 4"/>
          <p:cNvSpPr>
            <a:spLocks noGrp="1"/>
          </p:cNvSpPr>
          <p:nvPr>
            <p:ph type="sldNum" sz="quarter" idx="12"/>
          </p:nvPr>
        </p:nvSpPr>
        <p:spPr/>
        <p:txBody>
          <a:bodyPr/>
          <a:lstStyle/>
          <a:p>
            <a:fld id="{8AC7B609-6235-4DF7-8376-3B4225D7EDEF}" type="slidenum">
              <a:rPr lang="en-US" smtClean="0"/>
              <a:pPr/>
              <a:t>127</a:t>
            </a:fld>
            <a:endParaRPr lang="en-US" dirty="0"/>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8" name="Picture 2"/>
          <p:cNvPicPr>
            <a:picLocks noChangeAspect="1" noChangeArrowheads="1"/>
          </p:cNvPicPr>
          <p:nvPr/>
        </p:nvPicPr>
        <p:blipFill>
          <a:blip r:embed="rId2" cstate="print"/>
          <a:srcRect/>
          <a:stretch>
            <a:fillRect/>
          </a:stretch>
        </p:blipFill>
        <p:spPr bwMode="auto">
          <a:xfrm>
            <a:off x="1667434" y="398585"/>
            <a:ext cx="7858031" cy="1584524"/>
          </a:xfrm>
          <a:prstGeom prst="rect">
            <a:avLst/>
          </a:prstGeom>
          <a:noFill/>
          <a:ln w="9525">
            <a:noFill/>
            <a:miter lim="800000"/>
            <a:headEnd/>
            <a:tailEnd/>
          </a:ln>
        </p:spPr>
      </p:pic>
      <p:pic>
        <p:nvPicPr>
          <p:cNvPr id="244739" name="Picture 3"/>
          <p:cNvPicPr>
            <a:picLocks noChangeAspect="1" noChangeArrowheads="1"/>
          </p:cNvPicPr>
          <p:nvPr/>
        </p:nvPicPr>
        <p:blipFill>
          <a:blip r:embed="rId3" cstate="print"/>
          <a:srcRect/>
          <a:stretch>
            <a:fillRect/>
          </a:stretch>
        </p:blipFill>
        <p:spPr bwMode="auto">
          <a:xfrm>
            <a:off x="412262" y="2297725"/>
            <a:ext cx="7942508" cy="370376"/>
          </a:xfrm>
          <a:prstGeom prst="rect">
            <a:avLst/>
          </a:prstGeom>
          <a:noFill/>
          <a:ln w="9525">
            <a:noFill/>
            <a:miter lim="800000"/>
            <a:headEnd/>
            <a:tailEnd/>
          </a:ln>
        </p:spPr>
      </p:pic>
      <p:grpSp>
        <p:nvGrpSpPr>
          <p:cNvPr id="2" name="Group 8"/>
          <p:cNvGrpSpPr/>
          <p:nvPr/>
        </p:nvGrpSpPr>
        <p:grpSpPr>
          <a:xfrm>
            <a:off x="668216" y="2952017"/>
            <a:ext cx="10566766" cy="1148496"/>
            <a:chOff x="668216" y="2952017"/>
            <a:chExt cx="10566766" cy="1148496"/>
          </a:xfrm>
        </p:grpSpPr>
        <p:pic>
          <p:nvPicPr>
            <p:cNvPr id="244740" name="Picture 4"/>
            <p:cNvPicPr>
              <a:picLocks noChangeAspect="1" noChangeArrowheads="1"/>
            </p:cNvPicPr>
            <p:nvPr/>
          </p:nvPicPr>
          <p:blipFill>
            <a:blip r:embed="rId4" cstate="print"/>
            <a:srcRect/>
            <a:stretch>
              <a:fillRect/>
            </a:stretch>
          </p:blipFill>
          <p:spPr bwMode="auto">
            <a:xfrm>
              <a:off x="668216" y="2952017"/>
              <a:ext cx="3487249" cy="1148496"/>
            </a:xfrm>
            <a:prstGeom prst="rect">
              <a:avLst/>
            </a:prstGeom>
            <a:noFill/>
            <a:ln w="9525">
              <a:noFill/>
              <a:miter lim="800000"/>
              <a:headEnd/>
              <a:tailEnd/>
            </a:ln>
          </p:spPr>
        </p:pic>
        <p:pic>
          <p:nvPicPr>
            <p:cNvPr id="244741" name="Picture 5"/>
            <p:cNvPicPr>
              <a:picLocks noChangeAspect="1" noChangeArrowheads="1"/>
            </p:cNvPicPr>
            <p:nvPr/>
          </p:nvPicPr>
          <p:blipFill>
            <a:blip r:embed="rId5" cstate="print"/>
            <a:srcRect/>
            <a:stretch>
              <a:fillRect/>
            </a:stretch>
          </p:blipFill>
          <p:spPr bwMode="auto">
            <a:xfrm>
              <a:off x="5287108" y="2953971"/>
              <a:ext cx="5947874" cy="1009236"/>
            </a:xfrm>
            <a:prstGeom prst="rect">
              <a:avLst/>
            </a:prstGeom>
            <a:noFill/>
            <a:ln w="9525">
              <a:noFill/>
              <a:miter lim="800000"/>
              <a:headEnd/>
              <a:tailEnd/>
            </a:ln>
          </p:spPr>
        </p:pic>
        <p:sp>
          <p:nvSpPr>
            <p:cNvPr id="8" name="Right Arrow 7"/>
            <p:cNvSpPr/>
            <p:nvPr/>
          </p:nvSpPr>
          <p:spPr>
            <a:xfrm>
              <a:off x="4185139" y="3341076"/>
              <a:ext cx="890953" cy="19929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10"/>
          <p:cNvGrpSpPr/>
          <p:nvPr/>
        </p:nvGrpSpPr>
        <p:grpSpPr>
          <a:xfrm>
            <a:off x="357798" y="4302369"/>
            <a:ext cx="10645949" cy="2157046"/>
            <a:chOff x="357798" y="4302369"/>
            <a:chExt cx="10645949" cy="2157046"/>
          </a:xfrm>
        </p:grpSpPr>
        <p:pic>
          <p:nvPicPr>
            <p:cNvPr id="244742" name="Picture 6"/>
            <p:cNvPicPr>
              <a:picLocks noChangeAspect="1" noChangeArrowheads="1"/>
            </p:cNvPicPr>
            <p:nvPr/>
          </p:nvPicPr>
          <p:blipFill>
            <a:blip r:embed="rId6" cstate="print"/>
            <a:srcRect/>
            <a:stretch>
              <a:fillRect/>
            </a:stretch>
          </p:blipFill>
          <p:spPr bwMode="auto">
            <a:xfrm>
              <a:off x="357798" y="4302369"/>
              <a:ext cx="6796177" cy="2028092"/>
            </a:xfrm>
            <a:prstGeom prst="rect">
              <a:avLst/>
            </a:prstGeom>
            <a:noFill/>
            <a:ln w="9525">
              <a:noFill/>
              <a:miter lim="800000"/>
              <a:headEnd/>
              <a:tailEnd/>
            </a:ln>
          </p:spPr>
        </p:pic>
        <p:pic>
          <p:nvPicPr>
            <p:cNvPr id="244743" name="Picture 7"/>
            <p:cNvPicPr>
              <a:picLocks noChangeAspect="1" noChangeArrowheads="1"/>
            </p:cNvPicPr>
            <p:nvPr/>
          </p:nvPicPr>
          <p:blipFill>
            <a:blip r:embed="rId7" cstate="print"/>
            <a:srcRect/>
            <a:stretch>
              <a:fillRect/>
            </a:stretch>
          </p:blipFill>
          <p:spPr bwMode="auto">
            <a:xfrm>
              <a:off x="7712685" y="5293213"/>
              <a:ext cx="3291062" cy="1166202"/>
            </a:xfrm>
            <a:prstGeom prst="rect">
              <a:avLst/>
            </a:prstGeom>
            <a:noFill/>
            <a:ln w="28575">
              <a:solidFill>
                <a:srgbClr val="FF0000"/>
              </a:solidFill>
              <a:miter lim="800000"/>
              <a:headEnd/>
              <a:tailEnd/>
            </a:ln>
          </p:spPr>
        </p:pic>
        <p:sp>
          <p:nvSpPr>
            <p:cNvPr id="10" name="Right Arrow 9"/>
            <p:cNvSpPr/>
            <p:nvPr/>
          </p:nvSpPr>
          <p:spPr>
            <a:xfrm>
              <a:off x="7033846" y="5756031"/>
              <a:ext cx="644769" cy="17584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 name="Slide Number Placeholder 11"/>
          <p:cNvSpPr>
            <a:spLocks noGrp="1"/>
          </p:cNvSpPr>
          <p:nvPr>
            <p:ph type="sldNum" sz="quarter" idx="12"/>
          </p:nvPr>
        </p:nvSpPr>
        <p:spPr/>
        <p:txBody>
          <a:bodyPr/>
          <a:lstStyle/>
          <a:p>
            <a:fld id="{8AC7B609-6235-4DF7-8376-3B4225D7EDEF}" type="slidenum">
              <a:rPr lang="en-US" smtClean="0"/>
              <a:pPr/>
              <a:t>128</a:t>
            </a:fld>
            <a:endParaRPr lang="en-US" dirty="0"/>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2" name="Picture 2"/>
          <p:cNvPicPr>
            <a:picLocks noChangeAspect="1" noChangeArrowheads="1"/>
          </p:cNvPicPr>
          <p:nvPr/>
        </p:nvPicPr>
        <p:blipFill>
          <a:blip r:embed="rId2" cstate="print"/>
          <a:srcRect/>
          <a:stretch>
            <a:fillRect/>
          </a:stretch>
        </p:blipFill>
        <p:spPr bwMode="auto">
          <a:xfrm>
            <a:off x="388675" y="303257"/>
            <a:ext cx="11582744" cy="1724835"/>
          </a:xfrm>
          <a:prstGeom prst="rect">
            <a:avLst/>
          </a:prstGeom>
          <a:noFill/>
          <a:ln w="9525">
            <a:noFill/>
            <a:miter lim="800000"/>
            <a:headEnd/>
            <a:tailEnd/>
          </a:ln>
        </p:spPr>
      </p:pic>
      <p:pic>
        <p:nvPicPr>
          <p:cNvPr id="245763" name="Picture 3"/>
          <p:cNvPicPr>
            <a:picLocks noChangeAspect="1" noChangeArrowheads="1"/>
          </p:cNvPicPr>
          <p:nvPr/>
        </p:nvPicPr>
        <p:blipFill>
          <a:blip r:embed="rId3" cstate="print"/>
          <a:srcRect/>
          <a:stretch>
            <a:fillRect/>
          </a:stretch>
        </p:blipFill>
        <p:spPr bwMode="auto">
          <a:xfrm>
            <a:off x="3934338" y="2145323"/>
            <a:ext cx="4352780" cy="1155823"/>
          </a:xfrm>
          <a:prstGeom prst="rect">
            <a:avLst/>
          </a:prstGeom>
          <a:noFill/>
          <a:ln w="9525">
            <a:noFill/>
            <a:miter lim="800000"/>
            <a:headEnd/>
            <a:tailEnd/>
          </a:ln>
        </p:spPr>
      </p:pic>
      <p:pic>
        <p:nvPicPr>
          <p:cNvPr id="245764" name="Picture 4"/>
          <p:cNvPicPr>
            <a:picLocks noChangeAspect="1" noChangeArrowheads="1"/>
          </p:cNvPicPr>
          <p:nvPr/>
        </p:nvPicPr>
        <p:blipFill>
          <a:blip r:embed="rId4" cstate="print"/>
          <a:srcRect/>
          <a:stretch>
            <a:fillRect/>
          </a:stretch>
        </p:blipFill>
        <p:spPr bwMode="auto">
          <a:xfrm>
            <a:off x="1558382" y="3331794"/>
            <a:ext cx="9066851" cy="1978759"/>
          </a:xfrm>
          <a:prstGeom prst="rect">
            <a:avLst/>
          </a:prstGeom>
          <a:noFill/>
          <a:ln w="9525">
            <a:noFill/>
            <a:miter lim="800000"/>
            <a:headEnd/>
            <a:tailEnd/>
          </a:ln>
        </p:spPr>
      </p:pic>
      <p:pic>
        <p:nvPicPr>
          <p:cNvPr id="245765" name="Picture 5"/>
          <p:cNvPicPr>
            <a:picLocks noChangeAspect="1" noChangeArrowheads="1"/>
          </p:cNvPicPr>
          <p:nvPr/>
        </p:nvPicPr>
        <p:blipFill>
          <a:blip r:embed="rId5" cstate="print"/>
          <a:srcRect/>
          <a:stretch>
            <a:fillRect/>
          </a:stretch>
        </p:blipFill>
        <p:spPr bwMode="auto">
          <a:xfrm>
            <a:off x="5427784" y="5791468"/>
            <a:ext cx="2326687" cy="509525"/>
          </a:xfrm>
          <a:prstGeom prst="rect">
            <a:avLst/>
          </a:prstGeom>
          <a:noFill/>
          <a:ln w="9525">
            <a:noFill/>
            <a:miter lim="800000"/>
            <a:headEnd/>
            <a:tailEnd/>
          </a:ln>
        </p:spPr>
      </p:pic>
      <p:sp>
        <p:nvSpPr>
          <p:cNvPr id="6" name="Slide Number Placeholder 5"/>
          <p:cNvSpPr>
            <a:spLocks noGrp="1"/>
          </p:cNvSpPr>
          <p:nvPr>
            <p:ph type="sldNum" sz="quarter" idx="12"/>
          </p:nvPr>
        </p:nvSpPr>
        <p:spPr/>
        <p:txBody>
          <a:bodyPr/>
          <a:lstStyle/>
          <a:p>
            <a:fld id="{8AC7B609-6235-4DF7-8376-3B4225D7EDEF}" type="slidenum">
              <a:rPr lang="en-US" smtClean="0"/>
              <a:pPr/>
              <a:t>129</a:t>
            </a:fld>
            <a:endParaRPr lang="en-US" dirty="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print"/>
          <a:srcRect t="2613"/>
          <a:stretch/>
        </p:blipFill>
        <p:spPr>
          <a:xfrm>
            <a:off x="1295038" y="255494"/>
            <a:ext cx="9000000" cy="2349983"/>
          </a:xfrm>
          <a:prstGeom prst="rect">
            <a:avLst/>
          </a:prstGeom>
        </p:spPr>
      </p:pic>
      <p:pic>
        <p:nvPicPr>
          <p:cNvPr id="3" name="Picture 2"/>
          <p:cNvPicPr>
            <a:picLocks noChangeAspect="1"/>
          </p:cNvPicPr>
          <p:nvPr/>
        </p:nvPicPr>
        <p:blipFill>
          <a:blip r:embed="rId3" cstate="print"/>
          <a:stretch>
            <a:fillRect/>
          </a:stretch>
        </p:blipFill>
        <p:spPr>
          <a:xfrm>
            <a:off x="1913600" y="3415010"/>
            <a:ext cx="9000000" cy="3337560"/>
          </a:xfrm>
          <a:prstGeom prst="rect">
            <a:avLst/>
          </a:prstGeom>
        </p:spPr>
      </p:pic>
      <p:sp>
        <p:nvSpPr>
          <p:cNvPr id="4" name="Slide Number Placeholder 3"/>
          <p:cNvSpPr>
            <a:spLocks noGrp="1"/>
          </p:cNvSpPr>
          <p:nvPr>
            <p:ph type="sldNum" sz="quarter" idx="12"/>
          </p:nvPr>
        </p:nvSpPr>
        <p:spPr/>
        <p:txBody>
          <a:bodyPr/>
          <a:lstStyle/>
          <a:p>
            <a:fld id="{8AC7B609-6235-4DF7-8376-3B4225D7EDEF}" type="slidenum">
              <a:rPr lang="en-US" smtClean="0"/>
              <a:pPr/>
              <a:t>13</a:t>
            </a:fld>
            <a:endParaRPr lang="en-US" dirty="0"/>
          </a:p>
        </p:txBody>
      </p:sp>
    </p:spTree>
    <p:extLst>
      <p:ext uri="{BB962C8B-B14F-4D97-AF65-F5344CB8AC3E}">
        <p14:creationId xmlns:p14="http://schemas.microsoft.com/office/powerpoint/2010/main" val="1372846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6" name="Picture 2"/>
          <p:cNvPicPr>
            <a:picLocks noChangeAspect="1" noChangeArrowheads="1"/>
          </p:cNvPicPr>
          <p:nvPr/>
        </p:nvPicPr>
        <p:blipFill>
          <a:blip r:embed="rId2" cstate="print"/>
          <a:srcRect/>
          <a:stretch>
            <a:fillRect/>
          </a:stretch>
        </p:blipFill>
        <p:spPr bwMode="auto">
          <a:xfrm>
            <a:off x="164123" y="214100"/>
            <a:ext cx="11638033" cy="910907"/>
          </a:xfrm>
          <a:prstGeom prst="rect">
            <a:avLst/>
          </a:prstGeom>
          <a:noFill/>
          <a:ln w="9525">
            <a:noFill/>
            <a:miter lim="800000"/>
            <a:headEnd/>
            <a:tailEnd/>
          </a:ln>
        </p:spPr>
      </p:pic>
      <p:pic>
        <p:nvPicPr>
          <p:cNvPr id="246787" name="Picture 3"/>
          <p:cNvPicPr>
            <a:picLocks noChangeAspect="1" noChangeArrowheads="1"/>
          </p:cNvPicPr>
          <p:nvPr/>
        </p:nvPicPr>
        <p:blipFill>
          <a:blip r:embed="rId3" cstate="print"/>
          <a:srcRect/>
          <a:stretch>
            <a:fillRect/>
          </a:stretch>
        </p:blipFill>
        <p:spPr bwMode="auto">
          <a:xfrm>
            <a:off x="5231302" y="879232"/>
            <a:ext cx="2134763" cy="1153502"/>
          </a:xfrm>
          <a:prstGeom prst="rect">
            <a:avLst/>
          </a:prstGeom>
          <a:noFill/>
          <a:ln w="9525">
            <a:noFill/>
            <a:miter lim="800000"/>
            <a:headEnd/>
            <a:tailEnd/>
          </a:ln>
        </p:spPr>
      </p:pic>
      <p:pic>
        <p:nvPicPr>
          <p:cNvPr id="246788" name="Picture 4"/>
          <p:cNvPicPr>
            <a:picLocks noChangeAspect="1" noChangeArrowheads="1"/>
          </p:cNvPicPr>
          <p:nvPr/>
        </p:nvPicPr>
        <p:blipFill>
          <a:blip r:embed="rId4" cstate="print"/>
          <a:srcRect/>
          <a:stretch>
            <a:fillRect/>
          </a:stretch>
        </p:blipFill>
        <p:spPr bwMode="auto">
          <a:xfrm>
            <a:off x="981474" y="1909648"/>
            <a:ext cx="10235798" cy="4726842"/>
          </a:xfrm>
          <a:prstGeom prst="rect">
            <a:avLst/>
          </a:prstGeom>
          <a:noFill/>
          <a:ln w="9525">
            <a:noFill/>
            <a:miter lim="800000"/>
            <a:headEnd/>
            <a:tailEnd/>
          </a:ln>
        </p:spPr>
      </p:pic>
      <p:sp>
        <p:nvSpPr>
          <p:cNvPr id="5" name="Slide Number Placeholder 4"/>
          <p:cNvSpPr>
            <a:spLocks noGrp="1"/>
          </p:cNvSpPr>
          <p:nvPr>
            <p:ph type="sldNum" sz="quarter" idx="12"/>
          </p:nvPr>
        </p:nvSpPr>
        <p:spPr/>
        <p:txBody>
          <a:bodyPr/>
          <a:lstStyle/>
          <a:p>
            <a:fld id="{8AC7B609-6235-4DF7-8376-3B4225D7EDEF}" type="slidenum">
              <a:rPr lang="en-US" smtClean="0"/>
              <a:pPr/>
              <a:t>130</a:t>
            </a:fld>
            <a:endParaRPr lang="en-US" dirty="0"/>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AB82D3E-26E9-4776-BC9E-9EBE5ECDB13F}"/>
              </a:ext>
            </a:extLst>
          </p:cNvPr>
          <p:cNvSpPr>
            <a:spLocks noGrp="1"/>
          </p:cNvSpPr>
          <p:nvPr>
            <p:ph type="sldNum" sz="quarter" idx="12"/>
          </p:nvPr>
        </p:nvSpPr>
        <p:spPr/>
        <p:txBody>
          <a:bodyPr/>
          <a:lstStyle/>
          <a:p>
            <a:fld id="{8AC7B609-6235-4DF7-8376-3B4225D7EDEF}" type="slidenum">
              <a:rPr lang="en-US" smtClean="0"/>
              <a:pPr/>
              <a:t>131</a:t>
            </a:fld>
            <a:endParaRPr lang="en-US" dirty="0"/>
          </a:p>
        </p:txBody>
      </p:sp>
      <p:sp>
        <p:nvSpPr>
          <p:cNvPr id="4" name="TextBox 3">
            <a:extLst>
              <a:ext uri="{FF2B5EF4-FFF2-40B4-BE49-F238E27FC236}">
                <a16:creationId xmlns:a16="http://schemas.microsoft.com/office/drawing/2014/main" id="{92E2FE3C-99BD-4FB6-9BC0-9F834E79345F}"/>
              </a:ext>
            </a:extLst>
          </p:cNvPr>
          <p:cNvSpPr txBox="1"/>
          <p:nvPr/>
        </p:nvSpPr>
        <p:spPr>
          <a:xfrm>
            <a:off x="2142565" y="95046"/>
            <a:ext cx="5463988" cy="539378"/>
          </a:xfrm>
          <a:prstGeom prst="rect">
            <a:avLst/>
          </a:prstGeom>
          <a:noFill/>
        </p:spPr>
        <p:txBody>
          <a:bodyPr wrap="square" rtlCol="1">
            <a:spAutoFit/>
          </a:bodyPr>
          <a:lstStyle/>
          <a:p>
            <a:pPr algn="just" rtl="1">
              <a:lnSpc>
                <a:spcPct val="150000"/>
              </a:lnSpc>
            </a:pPr>
            <a:r>
              <a:rPr lang="fa-IR" sz="2200" dirty="0">
                <a:solidFill>
                  <a:srgbClr val="2B09F7"/>
                </a:solidFill>
                <a:latin typeface="Times New Roman" panose="02020603050405020304" pitchFamily="18" charset="0"/>
                <a:cs typeface="Times New Roman" panose="02020603050405020304" pitchFamily="18" charset="0"/>
              </a:rPr>
              <a:t>طرح پراش از تک شکاف روی پرده در فاصله دور</a:t>
            </a:r>
          </a:p>
        </p:txBody>
      </p:sp>
      <p:sp>
        <p:nvSpPr>
          <p:cNvPr id="5" name="Rectangle 4">
            <a:extLst>
              <a:ext uri="{FF2B5EF4-FFF2-40B4-BE49-F238E27FC236}">
                <a16:creationId xmlns:a16="http://schemas.microsoft.com/office/drawing/2014/main" id="{DAE3B21B-C11A-4BEC-9433-935D4249CF00}"/>
              </a:ext>
            </a:extLst>
          </p:cNvPr>
          <p:cNvSpPr/>
          <p:nvPr/>
        </p:nvSpPr>
        <p:spPr>
          <a:xfrm>
            <a:off x="5971607" y="3244334"/>
            <a:ext cx="248786" cy="369332"/>
          </a:xfrm>
          <a:prstGeom prst="rect">
            <a:avLst/>
          </a:prstGeom>
        </p:spPr>
        <p:txBody>
          <a:bodyPr wrap="none">
            <a:spAutoFit/>
          </a:bodyPr>
          <a:lstStyle/>
          <a:p>
            <a:r>
              <a:rPr lang="fa-IR" dirty="0">
                <a:latin typeface="Inherited"/>
              </a:rPr>
              <a:t> </a:t>
            </a:r>
            <a:endParaRPr lang="fa-IR" dirty="0"/>
          </a:p>
        </p:txBody>
      </p:sp>
      <p:pic>
        <p:nvPicPr>
          <p:cNvPr id="6" name="Picture 5">
            <a:extLst>
              <a:ext uri="{FF2B5EF4-FFF2-40B4-BE49-F238E27FC236}">
                <a16:creationId xmlns:a16="http://schemas.microsoft.com/office/drawing/2014/main" id="{1E1772F6-B6A8-4482-8F56-9A1D12412714}"/>
              </a:ext>
            </a:extLst>
          </p:cNvPr>
          <p:cNvPicPr>
            <a:picLocks noChangeAspect="1"/>
          </p:cNvPicPr>
          <p:nvPr/>
        </p:nvPicPr>
        <p:blipFill>
          <a:blip r:embed="rId2"/>
          <a:stretch>
            <a:fillRect/>
          </a:stretch>
        </p:blipFill>
        <p:spPr>
          <a:xfrm>
            <a:off x="446017" y="1088881"/>
            <a:ext cx="4212000" cy="4102488"/>
          </a:xfrm>
          <a:prstGeom prst="rect">
            <a:avLst/>
          </a:prstGeom>
        </p:spPr>
      </p:pic>
      <p:pic>
        <p:nvPicPr>
          <p:cNvPr id="7" name="Picture 6">
            <a:extLst>
              <a:ext uri="{FF2B5EF4-FFF2-40B4-BE49-F238E27FC236}">
                <a16:creationId xmlns:a16="http://schemas.microsoft.com/office/drawing/2014/main" id="{9A2B7BDE-3C05-4C4C-8C32-A1BB7E740317}"/>
              </a:ext>
            </a:extLst>
          </p:cNvPr>
          <p:cNvPicPr>
            <a:picLocks noChangeAspect="1"/>
          </p:cNvPicPr>
          <p:nvPr/>
        </p:nvPicPr>
        <p:blipFill>
          <a:blip r:embed="rId3"/>
          <a:stretch>
            <a:fillRect/>
          </a:stretch>
        </p:blipFill>
        <p:spPr>
          <a:xfrm>
            <a:off x="6273077" y="1088881"/>
            <a:ext cx="4212000" cy="4102488"/>
          </a:xfrm>
          <a:prstGeom prst="rect">
            <a:avLst/>
          </a:prstGeom>
        </p:spPr>
      </p:pic>
      <p:sp>
        <p:nvSpPr>
          <p:cNvPr id="8" name="TextBox 7">
            <a:extLst>
              <a:ext uri="{FF2B5EF4-FFF2-40B4-BE49-F238E27FC236}">
                <a16:creationId xmlns:a16="http://schemas.microsoft.com/office/drawing/2014/main" id="{4058D313-4181-401A-9623-1CF256C02CE1}"/>
              </a:ext>
            </a:extLst>
          </p:cNvPr>
          <p:cNvSpPr txBox="1"/>
          <p:nvPr/>
        </p:nvSpPr>
        <p:spPr>
          <a:xfrm>
            <a:off x="1023534" y="5436008"/>
            <a:ext cx="3056965" cy="1421992"/>
          </a:xfrm>
          <a:prstGeom prst="rect">
            <a:avLst/>
          </a:prstGeom>
          <a:noFill/>
        </p:spPr>
        <p:txBody>
          <a:bodyPr wrap="square" rtlCol="1">
            <a:spAutoFit/>
          </a:bodyPr>
          <a:lstStyle/>
          <a:p>
            <a:pPr algn="ctr" rtl="1">
              <a:lnSpc>
                <a:spcPct val="150000"/>
              </a:lnSpc>
            </a:pPr>
            <a:r>
              <a:rPr lang="fa-IR" sz="2000" dirty="0">
                <a:solidFill>
                  <a:srgbClr val="2B09F7"/>
                </a:solidFill>
                <a:latin typeface="Times New Roman" panose="02020603050405020304" pitchFamily="18" charset="0"/>
                <a:cs typeface="Times New Roman" panose="02020603050405020304" pitchFamily="18" charset="0"/>
              </a:rPr>
              <a:t>شکاف افقی</a:t>
            </a:r>
          </a:p>
          <a:p>
            <a:pPr algn="ctr" rtl="1">
              <a:lnSpc>
                <a:spcPct val="150000"/>
              </a:lnSpc>
            </a:pPr>
            <a:r>
              <a:rPr lang="fa-IR" sz="2000" dirty="0">
                <a:solidFill>
                  <a:srgbClr val="FF0000"/>
                </a:solidFill>
                <a:latin typeface="Times New Roman" panose="02020603050405020304" pitchFamily="18" charset="0"/>
                <a:cs typeface="Times New Roman" panose="02020603050405020304" pitchFamily="18" charset="0"/>
              </a:rPr>
              <a:t>نور در راستای قائم پراشیده شده</a:t>
            </a:r>
          </a:p>
          <a:p>
            <a:pPr algn="ctr" rtl="1">
              <a:lnSpc>
                <a:spcPct val="150000"/>
              </a:lnSpc>
            </a:pPr>
            <a:endParaRPr lang="fa-IR" sz="2000" dirty="0">
              <a:solidFill>
                <a:srgbClr val="2B09F7"/>
              </a:solidFill>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id="{18E6F35D-492A-40E3-953B-26F8F3A9AAB9}"/>
              </a:ext>
            </a:extLst>
          </p:cNvPr>
          <p:cNvSpPr txBox="1"/>
          <p:nvPr/>
        </p:nvSpPr>
        <p:spPr>
          <a:xfrm>
            <a:off x="7028330" y="5421174"/>
            <a:ext cx="3056965" cy="960328"/>
          </a:xfrm>
          <a:prstGeom prst="rect">
            <a:avLst/>
          </a:prstGeom>
          <a:noFill/>
        </p:spPr>
        <p:txBody>
          <a:bodyPr wrap="square" rtlCol="1">
            <a:spAutoFit/>
          </a:bodyPr>
          <a:lstStyle/>
          <a:p>
            <a:pPr algn="ctr" rtl="1">
              <a:lnSpc>
                <a:spcPct val="150000"/>
              </a:lnSpc>
            </a:pPr>
            <a:r>
              <a:rPr lang="fa-IR" sz="2000" dirty="0">
                <a:solidFill>
                  <a:srgbClr val="2B09F7"/>
                </a:solidFill>
                <a:latin typeface="Times New Roman" panose="02020603050405020304" pitchFamily="18" charset="0"/>
                <a:cs typeface="Times New Roman" panose="02020603050405020304" pitchFamily="18" charset="0"/>
              </a:rPr>
              <a:t>شکاف عمودی</a:t>
            </a:r>
          </a:p>
          <a:p>
            <a:pPr algn="ctr" rtl="1">
              <a:lnSpc>
                <a:spcPct val="150000"/>
              </a:lnSpc>
            </a:pPr>
            <a:r>
              <a:rPr lang="fa-IR" sz="2000" dirty="0">
                <a:solidFill>
                  <a:srgbClr val="FF0000"/>
                </a:solidFill>
                <a:latin typeface="Times New Roman" panose="02020603050405020304" pitchFamily="18" charset="0"/>
                <a:cs typeface="Times New Roman" panose="02020603050405020304" pitchFamily="18" charset="0"/>
              </a:rPr>
              <a:t>نور در راستای افقی پراشیده شده</a:t>
            </a:r>
          </a:p>
        </p:txBody>
      </p:sp>
    </p:spTree>
    <p:extLst>
      <p:ext uri="{BB962C8B-B14F-4D97-AF65-F5344CB8AC3E}">
        <p14:creationId xmlns:p14="http://schemas.microsoft.com/office/powerpoint/2010/main" val="232960391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10" name="Picture 2"/>
          <p:cNvPicPr>
            <a:picLocks noChangeAspect="1" noChangeArrowheads="1"/>
          </p:cNvPicPr>
          <p:nvPr/>
        </p:nvPicPr>
        <p:blipFill>
          <a:blip r:embed="rId2" cstate="print"/>
          <a:srcRect/>
          <a:stretch>
            <a:fillRect/>
          </a:stretch>
        </p:blipFill>
        <p:spPr bwMode="auto">
          <a:xfrm>
            <a:off x="187569" y="0"/>
            <a:ext cx="11539171" cy="2779593"/>
          </a:xfrm>
          <a:prstGeom prst="rect">
            <a:avLst/>
          </a:prstGeom>
          <a:noFill/>
          <a:ln w="9525">
            <a:noFill/>
            <a:miter lim="800000"/>
            <a:headEnd/>
            <a:tailEnd/>
          </a:ln>
        </p:spPr>
      </p:pic>
      <p:pic>
        <p:nvPicPr>
          <p:cNvPr id="247811" name="Picture 3"/>
          <p:cNvPicPr>
            <a:picLocks noChangeAspect="1" noChangeArrowheads="1"/>
          </p:cNvPicPr>
          <p:nvPr/>
        </p:nvPicPr>
        <p:blipFill>
          <a:blip r:embed="rId3" cstate="print"/>
          <a:srcRect/>
          <a:stretch>
            <a:fillRect/>
          </a:stretch>
        </p:blipFill>
        <p:spPr bwMode="auto">
          <a:xfrm>
            <a:off x="8795604" y="1969479"/>
            <a:ext cx="2376096" cy="540238"/>
          </a:xfrm>
          <a:prstGeom prst="rect">
            <a:avLst/>
          </a:prstGeom>
          <a:noFill/>
          <a:ln w="9525">
            <a:solidFill>
              <a:srgbClr val="FF0000"/>
            </a:solidFill>
            <a:miter lim="800000"/>
            <a:headEnd/>
            <a:tailEnd/>
          </a:ln>
        </p:spPr>
      </p:pic>
      <p:pic>
        <p:nvPicPr>
          <p:cNvPr id="247812" name="Picture 4"/>
          <p:cNvPicPr>
            <a:picLocks noChangeAspect="1" noChangeArrowheads="1"/>
          </p:cNvPicPr>
          <p:nvPr/>
        </p:nvPicPr>
        <p:blipFill>
          <a:blip r:embed="rId4" cstate="print"/>
          <a:srcRect/>
          <a:stretch>
            <a:fillRect/>
          </a:stretch>
        </p:blipFill>
        <p:spPr bwMode="auto">
          <a:xfrm>
            <a:off x="281355" y="3169280"/>
            <a:ext cx="11726374" cy="3475507"/>
          </a:xfrm>
          <a:prstGeom prst="rect">
            <a:avLst/>
          </a:prstGeom>
          <a:noFill/>
          <a:ln w="9525">
            <a:noFill/>
            <a:miter lim="800000"/>
            <a:headEnd/>
            <a:tailEnd/>
          </a:ln>
        </p:spPr>
      </p:pic>
      <p:sp>
        <p:nvSpPr>
          <p:cNvPr id="5" name="Slide Number Placeholder 4"/>
          <p:cNvSpPr>
            <a:spLocks noGrp="1"/>
          </p:cNvSpPr>
          <p:nvPr>
            <p:ph type="sldNum" sz="quarter" idx="12"/>
          </p:nvPr>
        </p:nvSpPr>
        <p:spPr/>
        <p:txBody>
          <a:bodyPr/>
          <a:lstStyle/>
          <a:p>
            <a:fld id="{8AC7B609-6235-4DF7-8376-3B4225D7EDEF}" type="slidenum">
              <a:rPr lang="en-US" smtClean="0"/>
              <a:pPr/>
              <a:t>132</a:t>
            </a:fld>
            <a:endParaRPr lang="en-US" dirty="0"/>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4" name="Picture 2"/>
          <p:cNvPicPr>
            <a:picLocks noChangeAspect="1" noChangeArrowheads="1"/>
          </p:cNvPicPr>
          <p:nvPr/>
        </p:nvPicPr>
        <p:blipFill>
          <a:blip r:embed="rId2" cstate="print"/>
          <a:srcRect/>
          <a:stretch>
            <a:fillRect/>
          </a:stretch>
        </p:blipFill>
        <p:spPr bwMode="auto">
          <a:xfrm>
            <a:off x="468923" y="93784"/>
            <a:ext cx="9401908" cy="6684772"/>
          </a:xfrm>
          <a:prstGeom prst="rect">
            <a:avLst/>
          </a:prstGeom>
          <a:noFill/>
          <a:ln w="9525">
            <a:noFill/>
            <a:miter lim="800000"/>
            <a:headEnd/>
            <a:tailEnd/>
          </a:ln>
        </p:spPr>
      </p:pic>
      <p:sp>
        <p:nvSpPr>
          <p:cNvPr id="3" name="Slide Number Placeholder 2"/>
          <p:cNvSpPr>
            <a:spLocks noGrp="1"/>
          </p:cNvSpPr>
          <p:nvPr>
            <p:ph type="sldNum" sz="quarter" idx="12"/>
          </p:nvPr>
        </p:nvSpPr>
        <p:spPr/>
        <p:txBody>
          <a:bodyPr/>
          <a:lstStyle/>
          <a:p>
            <a:fld id="{8AC7B609-6235-4DF7-8376-3B4225D7EDEF}" type="slidenum">
              <a:rPr lang="en-US" smtClean="0"/>
              <a:pPr/>
              <a:t>133</a:t>
            </a:fld>
            <a:endParaRPr lang="en-US" dirty="0"/>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2" name="Picture 2"/>
          <p:cNvPicPr>
            <a:picLocks noChangeAspect="1" noChangeArrowheads="1"/>
          </p:cNvPicPr>
          <p:nvPr/>
        </p:nvPicPr>
        <p:blipFill>
          <a:blip r:embed="rId3" cstate="print"/>
          <a:srcRect/>
          <a:stretch>
            <a:fillRect/>
          </a:stretch>
        </p:blipFill>
        <p:spPr bwMode="auto">
          <a:xfrm>
            <a:off x="272541" y="48128"/>
            <a:ext cx="11713475" cy="3012831"/>
          </a:xfrm>
          <a:prstGeom prst="rect">
            <a:avLst/>
          </a:prstGeom>
          <a:noFill/>
          <a:ln w="9525">
            <a:noFill/>
            <a:miter lim="800000"/>
            <a:headEnd/>
            <a:tailEnd/>
          </a:ln>
        </p:spPr>
      </p:pic>
      <p:pic>
        <p:nvPicPr>
          <p:cNvPr id="250883" name="Picture 3"/>
          <p:cNvPicPr>
            <a:picLocks noChangeAspect="1" noChangeArrowheads="1"/>
          </p:cNvPicPr>
          <p:nvPr/>
        </p:nvPicPr>
        <p:blipFill>
          <a:blip r:embed="rId4" cstate="print"/>
          <a:srcRect/>
          <a:stretch>
            <a:fillRect/>
          </a:stretch>
        </p:blipFill>
        <p:spPr bwMode="auto">
          <a:xfrm>
            <a:off x="5768364" y="3440358"/>
            <a:ext cx="1811531" cy="1008434"/>
          </a:xfrm>
          <a:prstGeom prst="rect">
            <a:avLst/>
          </a:prstGeom>
          <a:noFill/>
          <a:ln w="9525">
            <a:noFill/>
            <a:miter lim="800000"/>
            <a:headEnd/>
            <a:tailEnd/>
          </a:ln>
        </p:spPr>
      </p:pic>
      <p:grpSp>
        <p:nvGrpSpPr>
          <p:cNvPr id="2" name="Group 5"/>
          <p:cNvGrpSpPr/>
          <p:nvPr/>
        </p:nvGrpSpPr>
        <p:grpSpPr>
          <a:xfrm>
            <a:off x="2408238" y="4623521"/>
            <a:ext cx="5865986" cy="810492"/>
            <a:chOff x="2468396" y="4900247"/>
            <a:chExt cx="5865986" cy="810492"/>
          </a:xfrm>
        </p:grpSpPr>
        <p:graphicFrame>
          <p:nvGraphicFramePr>
            <p:cNvPr id="4" name="Object 3"/>
            <p:cNvGraphicFramePr>
              <a:graphicFrameLocks noChangeAspect="1"/>
            </p:cNvGraphicFramePr>
            <p:nvPr>
              <p:extLst>
                <p:ext uri="{D42A27DB-BD31-4B8C-83A1-F6EECF244321}">
                  <p14:modId xmlns:p14="http://schemas.microsoft.com/office/powerpoint/2010/main" val="4018212106"/>
                </p:ext>
              </p:extLst>
            </p:nvPr>
          </p:nvGraphicFramePr>
          <p:xfrm>
            <a:off x="2468396" y="4974139"/>
            <a:ext cx="1981200" cy="736600"/>
          </p:xfrm>
          <a:graphic>
            <a:graphicData uri="http://schemas.openxmlformats.org/presentationml/2006/ole">
              <mc:AlternateContent xmlns:mc="http://schemas.openxmlformats.org/markup-compatibility/2006">
                <mc:Choice xmlns:v="urn:schemas-microsoft-com:vml" Requires="v">
                  <p:oleObj spid="_x0000_s39942" name="Equation" r:id="rId5" imgW="1981080" imgH="736560" progId="Equation.DSMT4">
                    <p:embed/>
                  </p:oleObj>
                </mc:Choice>
                <mc:Fallback>
                  <p:oleObj name="Equation" r:id="rId5" imgW="1981080" imgH="736560" progId="Equation.DSMT4">
                    <p:embed/>
                    <p:pic>
                      <p:nvPicPr>
                        <p:cNvPr id="0" name="Picture 1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68396" y="4974139"/>
                          <a:ext cx="1981200" cy="736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 name="TextBox 4"/>
            <p:cNvSpPr txBox="1"/>
            <p:nvPr/>
          </p:nvSpPr>
          <p:spPr>
            <a:xfrm>
              <a:off x="4651964" y="4900247"/>
              <a:ext cx="3682418" cy="579967"/>
            </a:xfrm>
            <a:prstGeom prst="rect">
              <a:avLst/>
            </a:prstGeom>
            <a:noFill/>
          </p:spPr>
          <p:txBody>
            <a:bodyPr wrap="none" rtlCol="0">
              <a:spAutoFit/>
            </a:bodyPr>
            <a:lstStyle/>
            <a:p>
              <a:pPr algn="just" rtl="1">
                <a:lnSpc>
                  <a:spcPct val="150000"/>
                </a:lnSpc>
              </a:pPr>
              <a:r>
                <a:rPr lang="en-US" sz="2400" dirty="0">
                  <a:latin typeface="Times New Roman" panose="02020603050405020304" pitchFamily="18" charset="0"/>
                  <a:cs typeface="Times New Roman" panose="02020603050405020304" pitchFamily="18" charset="0"/>
                </a:rPr>
                <a:t>Diameter of the central peak</a:t>
              </a:r>
            </a:p>
          </p:txBody>
        </p:sp>
      </p:grpSp>
      <p:sp>
        <p:nvSpPr>
          <p:cNvPr id="7" name="TextBox 6"/>
          <p:cNvSpPr txBox="1"/>
          <p:nvPr/>
        </p:nvSpPr>
        <p:spPr>
          <a:xfrm>
            <a:off x="251580" y="5456783"/>
            <a:ext cx="11940420" cy="1200329"/>
          </a:xfrm>
          <a:prstGeom prst="rect">
            <a:avLst/>
          </a:prstGeom>
          <a:noFill/>
        </p:spPr>
        <p:txBody>
          <a:bodyPr wrap="square" rtlCol="0">
            <a:spAutoFit/>
          </a:bodyPr>
          <a:lstStyle/>
          <a:p>
            <a:pPr>
              <a:lnSpc>
                <a:spcPct val="150000"/>
              </a:lnSpc>
            </a:pPr>
            <a:r>
              <a:rPr lang="en-US" sz="2400" dirty="0">
                <a:latin typeface="Times New Roman" panose="02020603050405020304" pitchFamily="18" charset="0"/>
                <a:cs typeface="Times New Roman" panose="02020603050405020304" pitchFamily="18" charset="0"/>
              </a:rPr>
              <a:t>The beam diameter cannot be smaller than the limit applied by the relation above. This limit is called “diffraction limit”</a:t>
            </a:r>
          </a:p>
        </p:txBody>
      </p:sp>
      <p:sp>
        <p:nvSpPr>
          <p:cNvPr id="8" name="Slide Number Placeholder 7"/>
          <p:cNvSpPr>
            <a:spLocks noGrp="1"/>
          </p:cNvSpPr>
          <p:nvPr>
            <p:ph type="sldNum" sz="quarter" idx="12"/>
          </p:nvPr>
        </p:nvSpPr>
        <p:spPr/>
        <p:txBody>
          <a:bodyPr/>
          <a:lstStyle/>
          <a:p>
            <a:fld id="{8AC7B609-6235-4DF7-8376-3B4225D7EDEF}" type="slidenum">
              <a:rPr lang="en-US" smtClean="0"/>
              <a:pPr/>
              <a:t>134</a:t>
            </a:fld>
            <a:endParaRPr lang="en-US" dirty="0"/>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8" name="Picture 2"/>
          <p:cNvPicPr>
            <a:picLocks noChangeAspect="1" noChangeArrowheads="1"/>
          </p:cNvPicPr>
          <p:nvPr/>
        </p:nvPicPr>
        <p:blipFill>
          <a:blip r:embed="rId2" cstate="print"/>
          <a:srcRect/>
          <a:stretch>
            <a:fillRect/>
          </a:stretch>
        </p:blipFill>
        <p:spPr bwMode="auto">
          <a:xfrm>
            <a:off x="376734" y="798576"/>
            <a:ext cx="11815266" cy="5025780"/>
          </a:xfrm>
          <a:prstGeom prst="rect">
            <a:avLst/>
          </a:prstGeom>
          <a:noFill/>
          <a:ln w="9525">
            <a:noFill/>
            <a:miter lim="800000"/>
            <a:headEnd/>
            <a:tailEnd/>
          </a:ln>
        </p:spPr>
      </p:pic>
      <p:sp>
        <p:nvSpPr>
          <p:cNvPr id="3" name="Slide Number Placeholder 2"/>
          <p:cNvSpPr>
            <a:spLocks noGrp="1"/>
          </p:cNvSpPr>
          <p:nvPr>
            <p:ph type="sldNum" sz="quarter" idx="12"/>
          </p:nvPr>
        </p:nvSpPr>
        <p:spPr/>
        <p:txBody>
          <a:bodyPr/>
          <a:lstStyle/>
          <a:p>
            <a:fld id="{8AC7B609-6235-4DF7-8376-3B4225D7EDEF}" type="slidenum">
              <a:rPr lang="en-US" smtClean="0"/>
              <a:pPr/>
              <a:t>135</a:t>
            </a:fld>
            <a:endParaRPr lang="en-US" dirty="0"/>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5227962-76E5-4892-8132-1C4972A91BAC}"/>
              </a:ext>
            </a:extLst>
          </p:cNvPr>
          <p:cNvSpPr>
            <a:spLocks noGrp="1"/>
          </p:cNvSpPr>
          <p:nvPr>
            <p:ph type="sldNum" sz="quarter" idx="12"/>
          </p:nvPr>
        </p:nvSpPr>
        <p:spPr/>
        <p:txBody>
          <a:bodyPr/>
          <a:lstStyle/>
          <a:p>
            <a:fld id="{8AC7B609-6235-4DF7-8376-3B4225D7EDEF}" type="slidenum">
              <a:rPr lang="en-US" smtClean="0"/>
              <a:pPr/>
              <a:t>136</a:t>
            </a:fld>
            <a:endParaRPr lang="en-US" dirty="0"/>
          </a:p>
        </p:txBody>
      </p:sp>
      <p:sp>
        <p:nvSpPr>
          <p:cNvPr id="4" name="TextBox 3">
            <a:extLst>
              <a:ext uri="{FF2B5EF4-FFF2-40B4-BE49-F238E27FC236}">
                <a16:creationId xmlns:a16="http://schemas.microsoft.com/office/drawing/2014/main" id="{1159DA7C-E3E4-4467-9CD9-D738E779A884}"/>
              </a:ext>
            </a:extLst>
          </p:cNvPr>
          <p:cNvSpPr txBox="1"/>
          <p:nvPr/>
        </p:nvSpPr>
        <p:spPr>
          <a:xfrm>
            <a:off x="457190" y="894194"/>
            <a:ext cx="11174829" cy="498663"/>
          </a:xfrm>
          <a:prstGeom prst="rect">
            <a:avLst/>
          </a:prstGeom>
          <a:noFill/>
        </p:spPr>
        <p:txBody>
          <a:bodyPr wrap="square" rtlCol="0">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در پراش فرانهوفر شدت اولین بیشینه (غیر مرکزی) چند برابر بیشینه دوم است. </a:t>
            </a:r>
            <a:endParaRPr 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6493992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557866" y="1024288"/>
            <a:ext cx="9561411" cy="541754"/>
            <a:chOff x="410670" y="538474"/>
            <a:chExt cx="10379327" cy="696983"/>
          </a:xfrm>
        </p:grpSpPr>
        <p:pic>
          <p:nvPicPr>
            <p:cNvPr id="2" name="Picture 1"/>
            <p:cNvPicPr>
              <a:picLocks noChangeAspect="1"/>
            </p:cNvPicPr>
            <p:nvPr/>
          </p:nvPicPr>
          <p:blipFill>
            <a:blip r:embed="rId2" cstate="print"/>
            <a:stretch>
              <a:fillRect/>
            </a:stretch>
          </p:blipFill>
          <p:spPr>
            <a:xfrm>
              <a:off x="410670" y="538474"/>
              <a:ext cx="4032000" cy="696983"/>
            </a:xfrm>
            <a:prstGeom prst="rect">
              <a:avLst/>
            </a:prstGeom>
          </p:spPr>
        </p:pic>
        <p:pic>
          <p:nvPicPr>
            <p:cNvPr id="3" name="Picture 2"/>
            <p:cNvPicPr>
              <a:picLocks noChangeAspect="1"/>
            </p:cNvPicPr>
            <p:nvPr/>
          </p:nvPicPr>
          <p:blipFill>
            <a:blip r:embed="rId3" cstate="print"/>
            <a:stretch>
              <a:fillRect/>
            </a:stretch>
          </p:blipFill>
          <p:spPr>
            <a:xfrm>
              <a:off x="5533997" y="719935"/>
              <a:ext cx="5256000" cy="441635"/>
            </a:xfrm>
            <a:prstGeom prst="rect">
              <a:avLst/>
            </a:prstGeom>
          </p:spPr>
        </p:pic>
      </p:grpSp>
      <p:grpSp>
        <p:nvGrpSpPr>
          <p:cNvPr id="7" name="Group 6"/>
          <p:cNvGrpSpPr/>
          <p:nvPr/>
        </p:nvGrpSpPr>
        <p:grpSpPr>
          <a:xfrm>
            <a:off x="2190043" y="2041434"/>
            <a:ext cx="7011635" cy="830997"/>
            <a:chOff x="1023679" y="2014546"/>
            <a:chExt cx="7589718" cy="1006832"/>
          </a:xfrm>
        </p:grpSpPr>
        <p:pic>
          <p:nvPicPr>
            <p:cNvPr id="5" name="Picture 4"/>
            <p:cNvPicPr>
              <a:picLocks noChangeAspect="1"/>
            </p:cNvPicPr>
            <p:nvPr/>
          </p:nvPicPr>
          <p:blipFill>
            <a:blip r:embed="rId4" cstate="print"/>
            <a:stretch>
              <a:fillRect/>
            </a:stretch>
          </p:blipFill>
          <p:spPr>
            <a:xfrm>
              <a:off x="1023679" y="2039176"/>
              <a:ext cx="2592000" cy="964284"/>
            </a:xfrm>
            <a:prstGeom prst="rect">
              <a:avLst/>
            </a:prstGeom>
          </p:spPr>
        </p:pic>
        <p:pic>
          <p:nvPicPr>
            <p:cNvPr id="6" name="Picture 5"/>
            <p:cNvPicPr>
              <a:picLocks noChangeAspect="1"/>
            </p:cNvPicPr>
            <p:nvPr/>
          </p:nvPicPr>
          <p:blipFill>
            <a:blip r:embed="rId5" cstate="print"/>
            <a:stretch>
              <a:fillRect/>
            </a:stretch>
          </p:blipFill>
          <p:spPr>
            <a:xfrm>
              <a:off x="5337397" y="2014546"/>
              <a:ext cx="3276000" cy="1006832"/>
            </a:xfrm>
            <a:prstGeom prst="rect">
              <a:avLst/>
            </a:prstGeom>
          </p:spPr>
        </p:pic>
      </p:grpSp>
      <p:pic>
        <p:nvPicPr>
          <p:cNvPr id="8" name="Picture 7"/>
          <p:cNvPicPr>
            <a:picLocks noChangeAspect="1"/>
          </p:cNvPicPr>
          <p:nvPr/>
        </p:nvPicPr>
        <p:blipFill>
          <a:blip r:embed="rId6" cstate="print"/>
          <a:stretch>
            <a:fillRect/>
          </a:stretch>
        </p:blipFill>
        <p:spPr>
          <a:xfrm>
            <a:off x="367862" y="197759"/>
            <a:ext cx="2192458" cy="495258"/>
          </a:xfrm>
          <a:prstGeom prst="rect">
            <a:avLst/>
          </a:prstGeom>
          <a:ln w="57150">
            <a:solidFill>
              <a:srgbClr val="FF0000"/>
            </a:solidFill>
          </a:ln>
          <a:effectLst>
            <a:glow rad="228600">
              <a:schemeClr val="accent5">
                <a:satMod val="175000"/>
                <a:alpha val="40000"/>
              </a:schemeClr>
            </a:glow>
          </a:effectLst>
          <a:scene3d>
            <a:camera prst="orthographicFront"/>
            <a:lightRig rig="threePt" dir="t"/>
          </a:scene3d>
          <a:sp3d>
            <a:bevelT prst="angle"/>
          </a:sp3d>
        </p:spPr>
      </p:pic>
      <p:pic>
        <p:nvPicPr>
          <p:cNvPr id="9" name="Picture 8"/>
          <p:cNvPicPr>
            <a:picLocks noChangeAspect="1"/>
          </p:cNvPicPr>
          <p:nvPr/>
        </p:nvPicPr>
        <p:blipFill>
          <a:blip r:embed="rId7" cstate="print"/>
          <a:stretch>
            <a:fillRect/>
          </a:stretch>
        </p:blipFill>
        <p:spPr>
          <a:xfrm>
            <a:off x="331994" y="3307628"/>
            <a:ext cx="2705496" cy="418982"/>
          </a:xfrm>
          <a:prstGeom prst="rect">
            <a:avLst/>
          </a:prstGeom>
          <a:ln w="57150">
            <a:solidFill>
              <a:srgbClr val="FF0000"/>
            </a:solidFill>
          </a:ln>
          <a:effectLst>
            <a:glow rad="228600">
              <a:schemeClr val="accent5">
                <a:satMod val="175000"/>
                <a:alpha val="40000"/>
              </a:schemeClr>
            </a:glow>
          </a:effectLst>
          <a:scene3d>
            <a:camera prst="orthographicFront"/>
            <a:lightRig rig="threePt" dir="t"/>
          </a:scene3d>
          <a:sp3d>
            <a:bevelT/>
          </a:sp3d>
        </p:spPr>
      </p:pic>
      <p:pic>
        <p:nvPicPr>
          <p:cNvPr id="10" name="Picture 9"/>
          <p:cNvPicPr>
            <a:picLocks noChangeAspect="1"/>
          </p:cNvPicPr>
          <p:nvPr/>
        </p:nvPicPr>
        <p:blipFill>
          <a:blip r:embed="rId8" cstate="print"/>
          <a:stretch>
            <a:fillRect/>
          </a:stretch>
        </p:blipFill>
        <p:spPr>
          <a:xfrm>
            <a:off x="4193451" y="4729287"/>
            <a:ext cx="2523438" cy="931632"/>
          </a:xfrm>
          <a:prstGeom prst="rect">
            <a:avLst/>
          </a:prstGeom>
        </p:spPr>
      </p:pic>
      <p:sp>
        <p:nvSpPr>
          <p:cNvPr id="11" name="Rectangle 10"/>
          <p:cNvSpPr/>
          <p:nvPr/>
        </p:nvSpPr>
        <p:spPr>
          <a:xfrm>
            <a:off x="234294" y="3865743"/>
            <a:ext cx="11562769" cy="830997"/>
          </a:xfrm>
          <a:prstGeom prst="rect">
            <a:avLst/>
          </a:prstGeom>
        </p:spPr>
        <p:txBody>
          <a:bodyPr wrap="square">
            <a:spAutoFit/>
          </a:bodyPr>
          <a:lstStyle/>
          <a:p>
            <a:pPr algn="just"/>
            <a:r>
              <a:rPr lang="en-US" sz="2400" dirty="0">
                <a:latin typeface="Times New Roman" panose="02020603050405020304" pitchFamily="18" charset="0"/>
                <a:cs typeface="Times New Roman" panose="02020603050405020304" pitchFamily="18" charset="0"/>
              </a:rPr>
              <a:t>Spherical waves may also  be represented by the harmonic wave equations developed for plane waves, with one  modification: The amplitude must be divided by the distance r to give </a:t>
            </a:r>
          </a:p>
        </p:txBody>
      </p:sp>
      <p:sp>
        <p:nvSpPr>
          <p:cNvPr id="12" name="Rectangle 11"/>
          <p:cNvSpPr/>
          <p:nvPr/>
        </p:nvSpPr>
        <p:spPr>
          <a:xfrm>
            <a:off x="237559" y="5821725"/>
            <a:ext cx="12002039" cy="830997"/>
          </a:xfrm>
          <a:prstGeom prst="rect">
            <a:avLst/>
          </a:prstGeom>
        </p:spPr>
        <p:txBody>
          <a:bodyPr wrap="square">
            <a:spAutoFit/>
          </a:bodyPr>
          <a:lstStyle/>
          <a:p>
            <a:r>
              <a:rPr lang="en-US" sz="2400" dirty="0">
                <a:latin typeface="Times New Roman" panose="02020603050405020304" pitchFamily="18" charset="0"/>
                <a:cs typeface="Times New Roman" panose="02020603050405020304" pitchFamily="18" charset="0"/>
              </a:rPr>
              <a:t>The spherical wave, as it propagates further from the source, decreases in amplitude,  in contrast to a plane wave for which amplitude is constant. </a:t>
            </a:r>
          </a:p>
        </p:txBody>
      </p:sp>
      <p:sp>
        <p:nvSpPr>
          <p:cNvPr id="13" name="Slide Number Placeholder 12"/>
          <p:cNvSpPr>
            <a:spLocks noGrp="1"/>
          </p:cNvSpPr>
          <p:nvPr>
            <p:ph type="sldNum" sz="quarter" idx="12"/>
          </p:nvPr>
        </p:nvSpPr>
        <p:spPr/>
        <p:txBody>
          <a:bodyPr/>
          <a:lstStyle/>
          <a:p>
            <a:fld id="{8AC7B609-6235-4DF7-8376-3B4225D7EDEF}" type="slidenum">
              <a:rPr lang="en-US" smtClean="0"/>
              <a:pPr/>
              <a:t>14</a:t>
            </a:fld>
            <a:endParaRPr lang="en-US" dirty="0"/>
          </a:p>
        </p:txBody>
      </p:sp>
    </p:spTree>
    <p:extLst>
      <p:ext uri="{BB962C8B-B14F-4D97-AF65-F5344CB8AC3E}">
        <p14:creationId xmlns:p14="http://schemas.microsoft.com/office/powerpoint/2010/main" val="221219600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stretch>
            <a:fillRect/>
          </a:stretch>
        </p:blipFill>
        <p:spPr>
          <a:xfrm>
            <a:off x="451945" y="288638"/>
            <a:ext cx="3722892" cy="517227"/>
          </a:xfrm>
          <a:prstGeom prst="rect">
            <a:avLst/>
          </a:prstGeom>
          <a:ln w="57150">
            <a:solidFill>
              <a:srgbClr val="FF0000"/>
            </a:solidFill>
          </a:ln>
          <a:effectLst>
            <a:glow rad="228600">
              <a:schemeClr val="accent5">
                <a:satMod val="175000"/>
                <a:alpha val="40000"/>
              </a:schemeClr>
            </a:glow>
          </a:effectLst>
        </p:spPr>
      </p:pic>
      <p:pic>
        <p:nvPicPr>
          <p:cNvPr id="3" name="Picture 2"/>
          <p:cNvPicPr>
            <a:picLocks noChangeAspect="1"/>
          </p:cNvPicPr>
          <p:nvPr/>
        </p:nvPicPr>
        <p:blipFill>
          <a:blip r:embed="rId3" cstate="print"/>
          <a:stretch>
            <a:fillRect/>
          </a:stretch>
        </p:blipFill>
        <p:spPr>
          <a:xfrm>
            <a:off x="5491867" y="492924"/>
            <a:ext cx="2384464" cy="1045554"/>
          </a:xfrm>
          <a:prstGeom prst="rect">
            <a:avLst/>
          </a:prstGeom>
        </p:spPr>
      </p:pic>
      <p:pic>
        <p:nvPicPr>
          <p:cNvPr id="4" name="Picture 3"/>
          <p:cNvPicPr>
            <a:picLocks noChangeAspect="1"/>
          </p:cNvPicPr>
          <p:nvPr/>
        </p:nvPicPr>
        <p:blipFill>
          <a:blip r:embed="rId4" cstate="print"/>
          <a:stretch>
            <a:fillRect/>
          </a:stretch>
        </p:blipFill>
        <p:spPr>
          <a:xfrm>
            <a:off x="1895541" y="1801906"/>
            <a:ext cx="5980790" cy="1801905"/>
          </a:xfrm>
          <a:prstGeom prst="rect">
            <a:avLst/>
          </a:prstGeom>
        </p:spPr>
      </p:pic>
      <p:sp>
        <p:nvSpPr>
          <p:cNvPr id="5" name="Rectangle 4"/>
          <p:cNvSpPr/>
          <p:nvPr/>
        </p:nvSpPr>
        <p:spPr>
          <a:xfrm>
            <a:off x="451387" y="3900068"/>
            <a:ext cx="9338072" cy="461665"/>
          </a:xfrm>
          <a:prstGeom prst="rect">
            <a:avLst/>
          </a:prstGeom>
        </p:spPr>
        <p:txBody>
          <a:bodyPr wrap="square">
            <a:spAutoFit/>
          </a:bodyPr>
          <a:lstStyle/>
          <a:p>
            <a:r>
              <a:rPr lang="en-US" sz="2400" dirty="0">
                <a:latin typeface="Times New Roman" panose="02020603050405020304" pitchFamily="18" charset="0"/>
                <a:cs typeface="Times New Roman" panose="02020603050405020304" pitchFamily="18" charset="0"/>
              </a:rPr>
              <a:t>The energy density associated with the electric field in free space is </a:t>
            </a:r>
          </a:p>
        </p:txBody>
      </p:sp>
      <p:sp>
        <p:nvSpPr>
          <p:cNvPr id="6" name="Rectangle 5"/>
          <p:cNvSpPr/>
          <p:nvPr/>
        </p:nvSpPr>
        <p:spPr>
          <a:xfrm>
            <a:off x="290687" y="5405716"/>
            <a:ext cx="9659472" cy="461665"/>
          </a:xfrm>
          <a:prstGeom prst="rect">
            <a:avLst/>
          </a:prstGeom>
        </p:spPr>
        <p:txBody>
          <a:bodyPr wrap="square">
            <a:spAutoFit/>
          </a:bodyPr>
          <a:lstStyle/>
          <a:p>
            <a:r>
              <a:rPr lang="en-US" sz="2400" dirty="0">
                <a:latin typeface="Times New Roman" panose="02020603050405020304" pitchFamily="18" charset="0"/>
                <a:cs typeface="Times New Roman" panose="02020603050405020304" pitchFamily="18" charset="0"/>
              </a:rPr>
              <a:t>and the energy density associated with the magnetic field in free space is </a:t>
            </a:r>
          </a:p>
        </p:txBody>
      </p:sp>
      <p:pic>
        <p:nvPicPr>
          <p:cNvPr id="7" name="Picture 6"/>
          <p:cNvPicPr>
            <a:picLocks noChangeAspect="1"/>
          </p:cNvPicPr>
          <p:nvPr/>
        </p:nvPicPr>
        <p:blipFill>
          <a:blip r:embed="rId5" cstate="print"/>
          <a:stretch>
            <a:fillRect/>
          </a:stretch>
        </p:blipFill>
        <p:spPr>
          <a:xfrm>
            <a:off x="4250558" y="4525673"/>
            <a:ext cx="2275836" cy="716103"/>
          </a:xfrm>
          <a:prstGeom prst="rect">
            <a:avLst/>
          </a:prstGeom>
        </p:spPr>
      </p:pic>
      <p:pic>
        <p:nvPicPr>
          <p:cNvPr id="8" name="Picture 7"/>
          <p:cNvPicPr>
            <a:picLocks noChangeAspect="1"/>
          </p:cNvPicPr>
          <p:nvPr/>
        </p:nvPicPr>
        <p:blipFill>
          <a:blip r:embed="rId6" cstate="print"/>
          <a:stretch>
            <a:fillRect/>
          </a:stretch>
        </p:blipFill>
        <p:spPr>
          <a:xfrm>
            <a:off x="4457340" y="5831749"/>
            <a:ext cx="2069054" cy="1026251"/>
          </a:xfrm>
          <a:prstGeom prst="rect">
            <a:avLst/>
          </a:prstGeom>
        </p:spPr>
      </p:pic>
      <p:sp>
        <p:nvSpPr>
          <p:cNvPr id="9" name="Slide Number Placeholder 8"/>
          <p:cNvSpPr>
            <a:spLocks noGrp="1"/>
          </p:cNvSpPr>
          <p:nvPr>
            <p:ph type="sldNum" sz="quarter" idx="12"/>
          </p:nvPr>
        </p:nvSpPr>
        <p:spPr/>
        <p:txBody>
          <a:bodyPr/>
          <a:lstStyle/>
          <a:p>
            <a:fld id="{8AC7B609-6235-4DF7-8376-3B4225D7EDEF}" type="slidenum">
              <a:rPr lang="en-US" smtClean="0"/>
              <a:pPr/>
              <a:t>15</a:t>
            </a:fld>
            <a:endParaRPr lang="en-US" dirty="0"/>
          </a:p>
        </p:txBody>
      </p:sp>
    </p:spTree>
    <p:extLst>
      <p:ext uri="{BB962C8B-B14F-4D97-AF65-F5344CB8AC3E}">
        <p14:creationId xmlns:p14="http://schemas.microsoft.com/office/powerpoint/2010/main" val="115430940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373288" y="188259"/>
            <a:ext cx="4232048" cy="881141"/>
          </a:xfrm>
          <a:prstGeom prst="rect">
            <a:avLst/>
          </a:prstGeom>
        </p:spPr>
      </p:pic>
      <p:pic>
        <p:nvPicPr>
          <p:cNvPr id="4" name="Picture 3"/>
          <p:cNvPicPr>
            <a:picLocks noChangeAspect="1"/>
          </p:cNvPicPr>
          <p:nvPr/>
        </p:nvPicPr>
        <p:blipFill>
          <a:blip r:embed="rId4" cstate="print"/>
          <a:stretch>
            <a:fillRect/>
          </a:stretch>
        </p:blipFill>
        <p:spPr>
          <a:xfrm>
            <a:off x="847168" y="1599213"/>
            <a:ext cx="3284287" cy="1870128"/>
          </a:xfrm>
          <a:prstGeom prst="rect">
            <a:avLst/>
          </a:prstGeom>
        </p:spPr>
      </p:pic>
      <p:pic>
        <p:nvPicPr>
          <p:cNvPr id="5" name="Picture 4"/>
          <p:cNvPicPr>
            <a:picLocks noChangeAspect="1"/>
          </p:cNvPicPr>
          <p:nvPr/>
        </p:nvPicPr>
        <p:blipFill>
          <a:blip r:embed="rId5" cstate="print"/>
          <a:stretch>
            <a:fillRect/>
          </a:stretch>
        </p:blipFill>
        <p:spPr>
          <a:xfrm>
            <a:off x="158135" y="3636812"/>
            <a:ext cx="5543418" cy="921740"/>
          </a:xfrm>
          <a:prstGeom prst="rect">
            <a:avLst/>
          </a:prstGeom>
        </p:spPr>
      </p:pic>
      <p:pic>
        <p:nvPicPr>
          <p:cNvPr id="6" name="Picture 5"/>
          <p:cNvPicPr>
            <a:picLocks noChangeAspect="1"/>
          </p:cNvPicPr>
          <p:nvPr/>
        </p:nvPicPr>
        <p:blipFill>
          <a:blip r:embed="rId6" cstate="print"/>
          <a:stretch>
            <a:fillRect/>
          </a:stretch>
        </p:blipFill>
        <p:spPr>
          <a:xfrm>
            <a:off x="166531" y="4726023"/>
            <a:ext cx="5331258" cy="935189"/>
          </a:xfrm>
          <a:prstGeom prst="rect">
            <a:avLst/>
          </a:prstGeom>
        </p:spPr>
      </p:pic>
      <p:pic>
        <p:nvPicPr>
          <p:cNvPr id="7" name="Picture 6"/>
          <p:cNvPicPr>
            <a:picLocks noChangeAspect="1"/>
          </p:cNvPicPr>
          <p:nvPr/>
        </p:nvPicPr>
        <p:blipFill>
          <a:blip r:embed="rId7" cstate="print"/>
          <a:stretch>
            <a:fillRect/>
          </a:stretch>
        </p:blipFill>
        <p:spPr>
          <a:xfrm>
            <a:off x="166531" y="5936260"/>
            <a:ext cx="5570594" cy="814164"/>
          </a:xfrm>
          <a:prstGeom prst="rect">
            <a:avLst/>
          </a:prstGeom>
        </p:spPr>
      </p:pic>
      <p:cxnSp>
        <p:nvCxnSpPr>
          <p:cNvPr id="9" name="Straight Connector 8"/>
          <p:cNvCxnSpPr/>
          <p:nvPr/>
        </p:nvCxnSpPr>
        <p:spPr>
          <a:xfrm flipH="1">
            <a:off x="6158753" y="0"/>
            <a:ext cx="0" cy="6750424"/>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pic>
        <p:nvPicPr>
          <p:cNvPr id="10" name="Picture 9"/>
          <p:cNvPicPr>
            <a:picLocks noChangeAspect="1"/>
          </p:cNvPicPr>
          <p:nvPr/>
        </p:nvPicPr>
        <p:blipFill>
          <a:blip r:embed="rId8" cstate="print"/>
          <a:stretch>
            <a:fillRect/>
          </a:stretch>
        </p:blipFill>
        <p:spPr>
          <a:xfrm>
            <a:off x="7516907" y="584374"/>
            <a:ext cx="2173632" cy="531176"/>
          </a:xfrm>
          <a:prstGeom prst="rect">
            <a:avLst/>
          </a:prstGeom>
        </p:spPr>
      </p:pic>
      <p:sp>
        <p:nvSpPr>
          <p:cNvPr id="13" name="Slide Number Placeholder 12"/>
          <p:cNvSpPr>
            <a:spLocks noGrp="1"/>
          </p:cNvSpPr>
          <p:nvPr>
            <p:ph type="sldNum" sz="quarter" idx="12"/>
          </p:nvPr>
        </p:nvSpPr>
        <p:spPr/>
        <p:txBody>
          <a:bodyPr/>
          <a:lstStyle/>
          <a:p>
            <a:fld id="{8AC7B609-6235-4DF7-8376-3B4225D7EDEF}" type="slidenum">
              <a:rPr lang="en-US" smtClean="0"/>
              <a:pPr/>
              <a:t>16</a:t>
            </a:fld>
            <a:endParaRPr lang="en-US" dirty="0"/>
          </a:p>
        </p:txBody>
      </p:sp>
      <p:grpSp>
        <p:nvGrpSpPr>
          <p:cNvPr id="15" name="Group 14"/>
          <p:cNvGrpSpPr/>
          <p:nvPr/>
        </p:nvGrpSpPr>
        <p:grpSpPr>
          <a:xfrm>
            <a:off x="6701440" y="1859310"/>
            <a:ext cx="5490560" cy="584744"/>
            <a:chOff x="6701440" y="1911862"/>
            <a:chExt cx="5490560" cy="584744"/>
          </a:xfrm>
        </p:grpSpPr>
        <p:pic>
          <p:nvPicPr>
            <p:cNvPr id="11" name="Picture 10"/>
            <p:cNvPicPr>
              <a:picLocks noChangeAspect="1"/>
            </p:cNvPicPr>
            <p:nvPr/>
          </p:nvPicPr>
          <p:blipFill>
            <a:blip r:embed="rId9" cstate="print"/>
            <a:srcRect l="8018"/>
            <a:stretch>
              <a:fillRect/>
            </a:stretch>
          </p:blipFill>
          <p:spPr>
            <a:xfrm>
              <a:off x="6852745" y="1911862"/>
              <a:ext cx="5339255" cy="584744"/>
            </a:xfrm>
            <a:prstGeom prst="rect">
              <a:avLst/>
            </a:prstGeom>
          </p:spPr>
        </p:pic>
        <p:graphicFrame>
          <p:nvGraphicFramePr>
            <p:cNvPr id="14" name="Object 13"/>
            <p:cNvGraphicFramePr>
              <a:graphicFrameLocks noChangeAspect="1"/>
            </p:cNvGraphicFramePr>
            <p:nvPr/>
          </p:nvGraphicFramePr>
          <p:xfrm>
            <a:off x="6701440" y="2009008"/>
            <a:ext cx="190500" cy="266700"/>
          </p:xfrm>
          <a:graphic>
            <a:graphicData uri="http://schemas.openxmlformats.org/presentationml/2006/ole">
              <mc:AlternateContent xmlns:mc="http://schemas.openxmlformats.org/markup-compatibility/2006">
                <mc:Choice xmlns:v="urn:schemas-microsoft-com:vml" Requires="v">
                  <p:oleObj spid="_x0000_s6158" name="Equation" r:id="rId10" imgW="190440" imgH="266400" progId="Equation.DSMT4">
                    <p:embed/>
                  </p:oleObj>
                </mc:Choice>
                <mc:Fallback>
                  <p:oleObj name="Equation" r:id="rId10" imgW="190440" imgH="266400" progId="Equation.DSMT4">
                    <p:embed/>
                    <p:pic>
                      <p:nvPicPr>
                        <p:cNvPr id="0" name="Picture 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701440" y="2009008"/>
                          <a:ext cx="190500" cy="266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aphicFrame>
        <p:nvGraphicFramePr>
          <p:cNvPr id="3" name="Object 2">
            <a:extLst>
              <a:ext uri="{FF2B5EF4-FFF2-40B4-BE49-F238E27FC236}">
                <a16:creationId xmlns:a16="http://schemas.microsoft.com/office/drawing/2014/main" id="{34E81441-A6C9-4F21-BE92-F0BE29BE2B59}"/>
              </a:ext>
            </a:extLst>
          </p:cNvPr>
          <p:cNvGraphicFramePr>
            <a:graphicFrameLocks noChangeAspect="1"/>
          </p:cNvGraphicFramePr>
          <p:nvPr>
            <p:extLst>
              <p:ext uri="{D42A27DB-BD31-4B8C-83A1-F6EECF244321}">
                <p14:modId xmlns:p14="http://schemas.microsoft.com/office/powerpoint/2010/main" val="2958904885"/>
              </p:ext>
            </p:extLst>
          </p:nvPr>
        </p:nvGraphicFramePr>
        <p:xfrm>
          <a:off x="8056053" y="3324735"/>
          <a:ext cx="1879600" cy="2527300"/>
        </p:xfrm>
        <a:graphic>
          <a:graphicData uri="http://schemas.openxmlformats.org/presentationml/2006/ole">
            <mc:AlternateContent xmlns:mc="http://schemas.openxmlformats.org/markup-compatibility/2006">
              <mc:Choice xmlns:v="urn:schemas-microsoft-com:vml" Requires="v">
                <p:oleObj spid="_x0000_s6159" name="Equation" r:id="rId12" imgW="1879560" imgH="2527200" progId="Equation.DSMT4">
                  <p:embed/>
                </p:oleObj>
              </mc:Choice>
              <mc:Fallback>
                <p:oleObj name="Equation" r:id="rId12" imgW="1879560" imgH="2527200" progId="Equation.DSMT4">
                  <p:embed/>
                  <p:pic>
                    <p:nvPicPr>
                      <p:cNvPr id="0" name=""/>
                      <p:cNvPicPr/>
                      <p:nvPr/>
                    </p:nvPicPr>
                    <p:blipFill>
                      <a:blip r:embed="rId13"/>
                      <a:stretch>
                        <a:fillRect/>
                      </a:stretch>
                    </p:blipFill>
                    <p:spPr>
                      <a:xfrm>
                        <a:off x="8056053" y="3324735"/>
                        <a:ext cx="1879600" cy="2527300"/>
                      </a:xfrm>
                      <a:prstGeom prst="rect">
                        <a:avLst/>
                      </a:prstGeom>
                    </p:spPr>
                  </p:pic>
                </p:oleObj>
              </mc:Fallback>
            </mc:AlternateContent>
          </a:graphicData>
        </a:graphic>
      </p:graphicFrame>
    </p:spTree>
    <p:extLst>
      <p:ext uri="{BB962C8B-B14F-4D97-AF65-F5344CB8AC3E}">
        <p14:creationId xmlns:p14="http://schemas.microsoft.com/office/powerpoint/2010/main" val="238661959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2AC4FF6-CDBE-4F93-BFE8-4F35FD9B026C}"/>
              </a:ext>
            </a:extLst>
          </p:cNvPr>
          <p:cNvSpPr>
            <a:spLocks noGrp="1"/>
          </p:cNvSpPr>
          <p:nvPr>
            <p:ph type="sldNum" sz="quarter" idx="12"/>
          </p:nvPr>
        </p:nvSpPr>
        <p:spPr/>
        <p:txBody>
          <a:bodyPr/>
          <a:lstStyle/>
          <a:p>
            <a:fld id="{8AC7B609-6235-4DF7-8376-3B4225D7EDEF}" type="slidenum">
              <a:rPr lang="en-US" smtClean="0"/>
              <a:pPr/>
              <a:t>17</a:t>
            </a:fld>
            <a:endParaRPr lang="en-US" dirty="0"/>
          </a:p>
        </p:txBody>
      </p:sp>
      <p:sp>
        <p:nvSpPr>
          <p:cNvPr id="3" name="TextBox 2">
            <a:extLst>
              <a:ext uri="{FF2B5EF4-FFF2-40B4-BE49-F238E27FC236}">
                <a16:creationId xmlns:a16="http://schemas.microsoft.com/office/drawing/2014/main" id="{4DC0973C-F818-4114-86EF-8889279850AA}"/>
              </a:ext>
            </a:extLst>
          </p:cNvPr>
          <p:cNvSpPr txBox="1"/>
          <p:nvPr/>
        </p:nvSpPr>
        <p:spPr>
          <a:xfrm>
            <a:off x="552450" y="885825"/>
            <a:ext cx="11372850" cy="2795958"/>
          </a:xfrm>
          <a:prstGeom prst="rect">
            <a:avLst/>
          </a:prstGeom>
          <a:noFill/>
        </p:spPr>
        <p:txBody>
          <a:bodyPr wrap="square" rtlCol="0">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 </a:t>
            </a:r>
            <a:r>
              <a:rPr lang="fa-IR" sz="2400" dirty="0">
                <a:solidFill>
                  <a:srgbClr val="FF0000"/>
                </a:solidFill>
                <a:latin typeface="Times New Roman" panose="02020603050405020304" pitchFamily="18" charset="0"/>
                <a:cs typeface="Times New Roman" panose="02020603050405020304" pitchFamily="18" charset="0"/>
              </a:rPr>
              <a:t>تمرین</a:t>
            </a:r>
            <a:r>
              <a:rPr lang="fa-IR" sz="2400" dirty="0">
                <a:latin typeface="Times New Roman" panose="02020603050405020304" pitchFamily="18" charset="0"/>
                <a:cs typeface="Times New Roman" panose="02020603050405020304" pitchFamily="18" charset="0"/>
              </a:rPr>
              <a:t>: شدت تابش یک موج الکترومغناطیسی داده شده است:</a:t>
            </a:r>
          </a:p>
          <a:p>
            <a:pPr algn="just" rtl="1">
              <a:lnSpc>
                <a:spcPct val="150000"/>
              </a:lnSpc>
            </a:pPr>
            <a:endParaRPr lang="fa-IR" sz="2400" dirty="0">
              <a:latin typeface="Times New Roman" panose="02020603050405020304" pitchFamily="18" charset="0"/>
              <a:cs typeface="Times New Roman" panose="02020603050405020304" pitchFamily="18" charset="0"/>
            </a:endParaRPr>
          </a:p>
          <a:p>
            <a:pPr algn="just" rtl="1">
              <a:lnSpc>
                <a:spcPct val="150000"/>
              </a:lnSpc>
            </a:pPr>
            <a:endParaRPr lang="fa-IR" sz="2400" dirty="0">
              <a:latin typeface="Times New Roman" panose="02020603050405020304" pitchFamily="18" charset="0"/>
              <a:cs typeface="Times New Roman" panose="02020603050405020304" pitchFamily="18" charset="0"/>
            </a:endParaRPr>
          </a:p>
          <a:p>
            <a:pPr algn="just" rtl="1">
              <a:lnSpc>
                <a:spcPct val="150000"/>
              </a:lnSpc>
            </a:pPr>
            <a:r>
              <a:rPr lang="fa-IR" sz="2400" dirty="0">
                <a:latin typeface="Times New Roman" panose="02020603050405020304" pitchFamily="18" charset="0"/>
                <a:cs typeface="Times New Roman" panose="02020603050405020304" pitchFamily="18" charset="0"/>
              </a:rPr>
              <a:t>دامنه میدان الکتریکی و مغناطیسی این موج را حساب کنید.</a:t>
            </a:r>
          </a:p>
          <a:p>
            <a:pPr algn="just" rtl="1">
              <a:lnSpc>
                <a:spcPct val="150000"/>
              </a:lnSpc>
            </a:pPr>
            <a:endParaRPr lang="en-US" sz="2400" dirty="0">
              <a:latin typeface="Times New Roman" panose="02020603050405020304" pitchFamily="18" charset="0"/>
              <a:cs typeface="Times New Roman" panose="02020603050405020304" pitchFamily="18" charset="0"/>
            </a:endParaRPr>
          </a:p>
        </p:txBody>
      </p:sp>
      <p:graphicFrame>
        <p:nvGraphicFramePr>
          <p:cNvPr id="4" name="Object 3">
            <a:extLst>
              <a:ext uri="{FF2B5EF4-FFF2-40B4-BE49-F238E27FC236}">
                <a16:creationId xmlns:a16="http://schemas.microsoft.com/office/drawing/2014/main" id="{5D626C34-0F0B-4C17-A181-F84124227329}"/>
              </a:ext>
            </a:extLst>
          </p:cNvPr>
          <p:cNvGraphicFramePr>
            <a:graphicFrameLocks noChangeAspect="1"/>
          </p:cNvGraphicFramePr>
          <p:nvPr>
            <p:extLst>
              <p:ext uri="{D42A27DB-BD31-4B8C-83A1-F6EECF244321}">
                <p14:modId xmlns:p14="http://schemas.microsoft.com/office/powerpoint/2010/main" val="2202241298"/>
              </p:ext>
            </p:extLst>
          </p:nvPr>
        </p:nvGraphicFramePr>
        <p:xfrm>
          <a:off x="7216775" y="1771650"/>
          <a:ext cx="2667000" cy="660400"/>
        </p:xfrm>
        <a:graphic>
          <a:graphicData uri="http://schemas.openxmlformats.org/presentationml/2006/ole">
            <mc:AlternateContent xmlns:mc="http://schemas.openxmlformats.org/markup-compatibility/2006">
              <mc:Choice xmlns:v="urn:schemas-microsoft-com:vml" Requires="v">
                <p:oleObj spid="_x0000_s7178" name="Equation" r:id="rId3" imgW="2666880" imgH="660240" progId="Equation.DSMT4">
                  <p:embed/>
                </p:oleObj>
              </mc:Choice>
              <mc:Fallback>
                <p:oleObj name="Equation" r:id="rId3" imgW="2666880" imgH="660240" progId="Equation.DSMT4">
                  <p:embed/>
                  <p:pic>
                    <p:nvPicPr>
                      <p:cNvPr id="0" name=""/>
                      <p:cNvPicPr/>
                      <p:nvPr/>
                    </p:nvPicPr>
                    <p:blipFill>
                      <a:blip r:embed="rId4"/>
                      <a:stretch>
                        <a:fillRect/>
                      </a:stretch>
                    </p:blipFill>
                    <p:spPr>
                      <a:xfrm>
                        <a:off x="7216775" y="1771650"/>
                        <a:ext cx="2667000" cy="660400"/>
                      </a:xfrm>
                      <a:prstGeom prst="rect">
                        <a:avLst/>
                      </a:prstGeom>
                    </p:spPr>
                  </p:pic>
                </p:oleObj>
              </mc:Fallback>
            </mc:AlternateContent>
          </a:graphicData>
        </a:graphic>
      </p:graphicFrame>
      <p:graphicFrame>
        <p:nvGraphicFramePr>
          <p:cNvPr id="5" name="Object 4">
            <a:extLst>
              <a:ext uri="{FF2B5EF4-FFF2-40B4-BE49-F238E27FC236}">
                <a16:creationId xmlns:a16="http://schemas.microsoft.com/office/drawing/2014/main" id="{74BAE32B-D713-4E8D-BE84-661842D52708}"/>
              </a:ext>
            </a:extLst>
          </p:cNvPr>
          <p:cNvGraphicFramePr>
            <a:graphicFrameLocks noChangeAspect="1"/>
          </p:cNvGraphicFramePr>
          <p:nvPr>
            <p:extLst>
              <p:ext uri="{D42A27DB-BD31-4B8C-83A1-F6EECF244321}">
                <p14:modId xmlns:p14="http://schemas.microsoft.com/office/powerpoint/2010/main" val="1641191802"/>
              </p:ext>
            </p:extLst>
          </p:nvPr>
        </p:nvGraphicFramePr>
        <p:xfrm>
          <a:off x="6956425" y="3601799"/>
          <a:ext cx="4521200" cy="469900"/>
        </p:xfrm>
        <a:graphic>
          <a:graphicData uri="http://schemas.openxmlformats.org/presentationml/2006/ole">
            <mc:AlternateContent xmlns:mc="http://schemas.openxmlformats.org/markup-compatibility/2006">
              <mc:Choice xmlns:v="urn:schemas-microsoft-com:vml" Requires="v">
                <p:oleObj spid="_x0000_s7179" name="Equation" r:id="rId5" imgW="4520880" imgH="469800" progId="Equation.DSMT4">
                  <p:embed/>
                </p:oleObj>
              </mc:Choice>
              <mc:Fallback>
                <p:oleObj name="Equation" r:id="rId5" imgW="4520880" imgH="469800" progId="Equation.DSMT4">
                  <p:embed/>
                  <p:pic>
                    <p:nvPicPr>
                      <p:cNvPr id="0" name=""/>
                      <p:cNvPicPr/>
                      <p:nvPr/>
                    </p:nvPicPr>
                    <p:blipFill>
                      <a:blip r:embed="rId6"/>
                      <a:stretch>
                        <a:fillRect/>
                      </a:stretch>
                    </p:blipFill>
                    <p:spPr>
                      <a:xfrm>
                        <a:off x="6956425" y="3601799"/>
                        <a:ext cx="4521200" cy="469900"/>
                      </a:xfrm>
                      <a:prstGeom prst="rect">
                        <a:avLst/>
                      </a:prstGeom>
                    </p:spPr>
                  </p:pic>
                </p:oleObj>
              </mc:Fallback>
            </mc:AlternateContent>
          </a:graphicData>
        </a:graphic>
      </p:graphicFrame>
    </p:spTree>
    <p:extLst>
      <p:ext uri="{BB962C8B-B14F-4D97-AF65-F5344CB8AC3E}">
        <p14:creationId xmlns:p14="http://schemas.microsoft.com/office/powerpoint/2010/main" val="200503911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stretch>
            <a:fillRect/>
          </a:stretch>
        </p:blipFill>
        <p:spPr>
          <a:xfrm>
            <a:off x="289646" y="353209"/>
            <a:ext cx="3819899" cy="469808"/>
          </a:xfrm>
          <a:prstGeom prst="rect">
            <a:avLst/>
          </a:prstGeom>
          <a:ln w="57150">
            <a:solidFill>
              <a:srgbClr val="FF0000"/>
            </a:solidFill>
          </a:ln>
          <a:effectLst>
            <a:glow rad="228600">
              <a:schemeClr val="accent5">
                <a:satMod val="175000"/>
                <a:alpha val="40000"/>
              </a:schemeClr>
            </a:glow>
          </a:effectLst>
        </p:spPr>
      </p:pic>
      <p:sp>
        <p:nvSpPr>
          <p:cNvPr id="3" name="Rectangle 2"/>
          <p:cNvSpPr/>
          <p:nvPr/>
        </p:nvSpPr>
        <p:spPr>
          <a:xfrm>
            <a:off x="289646" y="1196352"/>
            <a:ext cx="11678236" cy="461665"/>
          </a:xfrm>
          <a:prstGeom prst="rect">
            <a:avLst/>
          </a:prstGeom>
        </p:spPr>
        <p:txBody>
          <a:bodyPr wrap="square">
            <a:spAutoFit/>
          </a:bodyPr>
          <a:lstStyle/>
          <a:p>
            <a:r>
              <a:rPr lang="en-US" sz="2400" dirty="0">
                <a:latin typeface="Times New Roman" panose="02020603050405020304" pitchFamily="18" charset="0"/>
                <a:cs typeface="Times New Roman" panose="02020603050405020304" pitchFamily="18" charset="0"/>
              </a:rPr>
              <a:t>The resultant displacement is the sum of the separate displacements of the constituent waves: </a:t>
            </a:r>
          </a:p>
        </p:txBody>
      </p:sp>
      <p:pic>
        <p:nvPicPr>
          <p:cNvPr id="4" name="Picture 3"/>
          <p:cNvPicPr>
            <a:picLocks noChangeAspect="1"/>
          </p:cNvPicPr>
          <p:nvPr/>
        </p:nvPicPr>
        <p:blipFill>
          <a:blip r:embed="rId3" cstate="print"/>
          <a:stretch>
            <a:fillRect/>
          </a:stretch>
        </p:blipFill>
        <p:spPr>
          <a:xfrm>
            <a:off x="4524564" y="1792487"/>
            <a:ext cx="2624430" cy="761283"/>
          </a:xfrm>
          <a:prstGeom prst="rect">
            <a:avLst/>
          </a:prstGeom>
        </p:spPr>
      </p:pic>
      <p:pic>
        <p:nvPicPr>
          <p:cNvPr id="5" name="Picture 4"/>
          <p:cNvPicPr>
            <a:picLocks noChangeAspect="1"/>
          </p:cNvPicPr>
          <p:nvPr/>
        </p:nvPicPr>
        <p:blipFill>
          <a:blip r:embed="rId4" cstate="print"/>
          <a:stretch>
            <a:fillRect/>
          </a:stretch>
        </p:blipFill>
        <p:spPr>
          <a:xfrm>
            <a:off x="1499926" y="3602453"/>
            <a:ext cx="7227216" cy="2004970"/>
          </a:xfrm>
          <a:prstGeom prst="rect">
            <a:avLst/>
          </a:prstGeom>
        </p:spPr>
      </p:pic>
      <p:sp>
        <p:nvSpPr>
          <p:cNvPr id="6" name="Rectangle 5"/>
          <p:cNvSpPr/>
          <p:nvPr/>
        </p:nvSpPr>
        <p:spPr>
          <a:xfrm>
            <a:off x="289647" y="2967335"/>
            <a:ext cx="11557212" cy="830997"/>
          </a:xfrm>
          <a:prstGeom prst="rect">
            <a:avLst/>
          </a:prstGeom>
        </p:spPr>
        <p:txBody>
          <a:bodyPr wrap="square">
            <a:spAutoFit/>
          </a:bodyPr>
          <a:lstStyle/>
          <a:p>
            <a:r>
              <a:rPr lang="en-US" sz="2400" dirty="0">
                <a:latin typeface="Times New Roman" panose="02020603050405020304" pitchFamily="18" charset="0"/>
                <a:cs typeface="Times New Roman" panose="02020603050405020304" pitchFamily="18" charset="0"/>
              </a:rPr>
              <a:t>The same principle can be stated more formally as follows. If </a:t>
            </a:r>
            <a:r>
              <a:rPr lang="el-GR" sz="2400" i="1" dirty="0">
                <a:latin typeface="Times New Roman" panose="02020603050405020304" pitchFamily="18" charset="0"/>
                <a:cs typeface="Times New Roman" panose="02020603050405020304" pitchFamily="18" charset="0"/>
              </a:rPr>
              <a:t>Ψ</a:t>
            </a:r>
            <a:r>
              <a:rPr lang="en-US" sz="2400" baseline="-25000" dirty="0">
                <a:latin typeface="Times New Roman" panose="02020603050405020304" pitchFamily="18" charset="0"/>
                <a:cs typeface="Times New Roman" panose="02020603050405020304" pitchFamily="18" charset="0"/>
              </a:rPr>
              <a:t>1</a:t>
            </a:r>
            <a:r>
              <a:rPr lang="en-US" sz="2400" dirty="0">
                <a:latin typeface="Times New Roman" panose="02020603050405020304" pitchFamily="18" charset="0"/>
                <a:cs typeface="Times New Roman" panose="02020603050405020304" pitchFamily="18" charset="0"/>
              </a:rPr>
              <a:t> and </a:t>
            </a:r>
            <a:r>
              <a:rPr lang="el-GR" sz="2400" i="1" dirty="0">
                <a:latin typeface="Times New Roman" panose="02020603050405020304" pitchFamily="18" charset="0"/>
                <a:cs typeface="Times New Roman" panose="02020603050405020304" pitchFamily="18" charset="0"/>
              </a:rPr>
              <a:t>Ψ</a:t>
            </a:r>
            <a:r>
              <a:rPr lang="en-US" sz="2400" baseline="-25000" dirty="0">
                <a:latin typeface="Times New Roman" panose="02020603050405020304" pitchFamily="18" charset="0"/>
                <a:cs typeface="Times New Roman" panose="02020603050405020304" pitchFamily="18" charset="0"/>
              </a:rPr>
              <a:t>2</a:t>
            </a:r>
            <a:r>
              <a:rPr lang="en-US" sz="2400" dirty="0">
                <a:latin typeface="Times New Roman" panose="02020603050405020304" pitchFamily="18" charset="0"/>
                <a:cs typeface="Times New Roman" panose="02020603050405020304" pitchFamily="18" charset="0"/>
              </a:rPr>
              <a:t> are  independently solutions of the wave equation, </a:t>
            </a:r>
          </a:p>
        </p:txBody>
      </p:sp>
      <p:sp>
        <p:nvSpPr>
          <p:cNvPr id="7" name="Rectangle 6"/>
          <p:cNvSpPr/>
          <p:nvPr/>
        </p:nvSpPr>
        <p:spPr>
          <a:xfrm>
            <a:off x="742219" y="5805900"/>
            <a:ext cx="5968557" cy="461665"/>
          </a:xfrm>
          <a:prstGeom prst="rect">
            <a:avLst/>
          </a:prstGeom>
        </p:spPr>
        <p:txBody>
          <a:bodyPr wrap="none">
            <a:spAutoFit/>
          </a:bodyPr>
          <a:lstStyle/>
          <a:p>
            <a:r>
              <a:rPr lang="en-US" sz="2400" dirty="0">
                <a:latin typeface="Times New Roman" panose="02020603050405020304" pitchFamily="18" charset="0"/>
                <a:cs typeface="Times New Roman" panose="02020603050405020304" pitchFamily="18" charset="0"/>
              </a:rPr>
              <a:t>where </a:t>
            </a:r>
            <a:r>
              <a:rPr lang="en-US" sz="2400" i="1" dirty="0">
                <a:latin typeface="Times New Roman" panose="02020603050405020304" pitchFamily="18" charset="0"/>
                <a:cs typeface="Times New Roman" panose="02020603050405020304" pitchFamily="18" charset="0"/>
              </a:rPr>
              <a:t>a</a:t>
            </a:r>
            <a:r>
              <a:rPr lang="en-US" sz="2400" dirty="0">
                <a:latin typeface="Times New Roman" panose="02020603050405020304" pitchFamily="18" charset="0"/>
                <a:cs typeface="Times New Roman" panose="02020603050405020304" pitchFamily="18" charset="0"/>
              </a:rPr>
              <a:t> and </a:t>
            </a:r>
            <a:r>
              <a:rPr lang="en-US" sz="2400" i="1" dirty="0">
                <a:latin typeface="Times New Roman" panose="02020603050405020304" pitchFamily="18" charset="0"/>
                <a:cs typeface="Times New Roman" panose="02020603050405020304" pitchFamily="18" charset="0"/>
              </a:rPr>
              <a:t>b</a:t>
            </a:r>
            <a:r>
              <a:rPr lang="en-US" sz="2400" dirty="0">
                <a:latin typeface="Times New Roman" panose="02020603050405020304" pitchFamily="18" charset="0"/>
                <a:cs typeface="Times New Roman" panose="02020603050405020304" pitchFamily="18" charset="0"/>
              </a:rPr>
              <a:t> are constants, is also a solution. </a:t>
            </a:r>
          </a:p>
        </p:txBody>
      </p:sp>
      <p:sp>
        <p:nvSpPr>
          <p:cNvPr id="8" name="Slide Number Placeholder 7"/>
          <p:cNvSpPr>
            <a:spLocks noGrp="1"/>
          </p:cNvSpPr>
          <p:nvPr>
            <p:ph type="sldNum" sz="quarter" idx="12"/>
          </p:nvPr>
        </p:nvSpPr>
        <p:spPr/>
        <p:txBody>
          <a:bodyPr/>
          <a:lstStyle/>
          <a:p>
            <a:fld id="{8AC7B609-6235-4DF7-8376-3B4225D7EDEF}" type="slidenum">
              <a:rPr lang="en-US" smtClean="0"/>
              <a:pPr/>
              <a:t>18</a:t>
            </a:fld>
            <a:endParaRPr lang="en-US" dirty="0"/>
          </a:p>
        </p:txBody>
      </p:sp>
    </p:spTree>
    <p:extLst>
      <p:ext uri="{BB962C8B-B14F-4D97-AF65-F5344CB8AC3E}">
        <p14:creationId xmlns:p14="http://schemas.microsoft.com/office/powerpoint/2010/main" val="100617339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stretch>
            <a:fillRect/>
          </a:stretch>
        </p:blipFill>
        <p:spPr>
          <a:xfrm>
            <a:off x="124471" y="168147"/>
            <a:ext cx="7127668" cy="517653"/>
          </a:xfrm>
          <a:prstGeom prst="rect">
            <a:avLst/>
          </a:prstGeom>
        </p:spPr>
      </p:pic>
      <p:pic>
        <p:nvPicPr>
          <p:cNvPr id="6" name="Picture 5"/>
          <p:cNvPicPr>
            <a:picLocks noChangeAspect="1"/>
          </p:cNvPicPr>
          <p:nvPr/>
        </p:nvPicPr>
        <p:blipFill>
          <a:blip r:embed="rId3" cstate="print"/>
          <a:stretch>
            <a:fillRect/>
          </a:stretch>
        </p:blipFill>
        <p:spPr>
          <a:xfrm>
            <a:off x="1341755" y="3888444"/>
            <a:ext cx="8661069" cy="2754404"/>
          </a:xfrm>
          <a:prstGeom prst="rect">
            <a:avLst/>
          </a:prstGeom>
        </p:spPr>
      </p:pic>
      <p:sp>
        <p:nvSpPr>
          <p:cNvPr id="7" name="Slide Number Placeholder 6"/>
          <p:cNvSpPr>
            <a:spLocks noGrp="1"/>
          </p:cNvSpPr>
          <p:nvPr>
            <p:ph type="sldNum" sz="quarter" idx="12"/>
          </p:nvPr>
        </p:nvSpPr>
        <p:spPr/>
        <p:txBody>
          <a:bodyPr/>
          <a:lstStyle/>
          <a:p>
            <a:fld id="{8AC7B609-6235-4DF7-8376-3B4225D7EDEF}" type="slidenum">
              <a:rPr lang="en-US" smtClean="0"/>
              <a:pPr/>
              <a:t>19</a:t>
            </a:fld>
            <a:endParaRPr lang="en-US" dirty="0"/>
          </a:p>
        </p:txBody>
      </p:sp>
      <p:pic>
        <p:nvPicPr>
          <p:cNvPr id="9" name="Picture 8">
            <a:extLst>
              <a:ext uri="{FF2B5EF4-FFF2-40B4-BE49-F238E27FC236}">
                <a16:creationId xmlns:a16="http://schemas.microsoft.com/office/drawing/2014/main" id="{9C59806F-722A-4B11-8BF9-B80CD7610C94}"/>
              </a:ext>
            </a:extLst>
          </p:cNvPr>
          <p:cNvPicPr>
            <a:picLocks noChangeAspect="1"/>
          </p:cNvPicPr>
          <p:nvPr/>
        </p:nvPicPr>
        <p:blipFill>
          <a:blip r:embed="rId4"/>
          <a:stretch>
            <a:fillRect/>
          </a:stretch>
        </p:blipFill>
        <p:spPr>
          <a:xfrm>
            <a:off x="1038786" y="972672"/>
            <a:ext cx="9486900" cy="2628900"/>
          </a:xfrm>
          <a:prstGeom prst="rect">
            <a:avLst/>
          </a:prstGeom>
        </p:spPr>
      </p:pic>
    </p:spTree>
    <p:extLst>
      <p:ext uri="{BB962C8B-B14F-4D97-AF65-F5344CB8AC3E}">
        <p14:creationId xmlns:p14="http://schemas.microsoft.com/office/powerpoint/2010/main" val="319827829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srcRect l="39431" t="35981" r="39139" b="27499"/>
          <a:stretch/>
        </p:blipFill>
        <p:spPr>
          <a:xfrm>
            <a:off x="410817" y="1258957"/>
            <a:ext cx="5400000" cy="5173750"/>
          </a:xfrm>
          <a:prstGeom prst="rect">
            <a:avLst/>
          </a:prstGeom>
        </p:spPr>
      </p:pic>
      <p:sp>
        <p:nvSpPr>
          <p:cNvPr id="5" name="TextBox 4"/>
          <p:cNvSpPr txBox="1"/>
          <p:nvPr/>
        </p:nvSpPr>
        <p:spPr>
          <a:xfrm>
            <a:off x="2998693" y="77574"/>
            <a:ext cx="4871228" cy="5232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1"/>
          </a:lnRef>
          <a:fillRef idx="2">
            <a:schemeClr val="accent1"/>
          </a:fillRef>
          <a:effectRef idx="1">
            <a:schemeClr val="accent1"/>
          </a:effectRef>
          <a:fontRef idx="minor">
            <a:schemeClr val="dk1"/>
          </a:fontRef>
        </p:style>
        <p:txBody>
          <a:bodyPr wrap="square" rtlCol="0">
            <a:spAutoFit/>
          </a:bodyPr>
          <a:lstStyle/>
          <a:p>
            <a:pPr lvl="0" algn="ctr" eaLnBrk="0" fontAlgn="base" hangingPunct="0">
              <a:spcBef>
                <a:spcPct val="0"/>
              </a:spcBef>
              <a:spcAft>
                <a:spcPct val="0"/>
              </a:spcAft>
            </a:pPr>
            <a:r>
              <a:rPr lang="en-US" altLang="en-US" sz="2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Wave optics     </a:t>
            </a:r>
            <a:r>
              <a:rPr lang="fa-IR" altLang="en-US" sz="2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اپتیک موجی</a:t>
            </a:r>
            <a:endParaRPr lang="en-US" altLang="en-US" sz="2800" dirty="0">
              <a:solidFill>
                <a:srgbClr val="FF0000"/>
              </a:solidFill>
            </a:endParaRPr>
          </a:p>
        </p:txBody>
      </p:sp>
      <p:grpSp>
        <p:nvGrpSpPr>
          <p:cNvPr id="3" name="Group 9"/>
          <p:cNvGrpSpPr/>
          <p:nvPr/>
        </p:nvGrpSpPr>
        <p:grpSpPr>
          <a:xfrm>
            <a:off x="6454004" y="1463040"/>
            <a:ext cx="5400000" cy="4941739"/>
            <a:chOff x="6440557" y="1476487"/>
            <a:chExt cx="5400000" cy="4941739"/>
          </a:xfrm>
        </p:grpSpPr>
        <p:pic>
          <p:nvPicPr>
            <p:cNvPr id="4" name="Picture 3"/>
            <p:cNvPicPr>
              <a:picLocks noChangeAspect="1"/>
            </p:cNvPicPr>
            <p:nvPr/>
          </p:nvPicPr>
          <p:blipFill rotWithShape="1">
            <a:blip r:embed="rId4" cstate="print"/>
            <a:srcRect l="-9" t="16580" r="64870" b="26223"/>
            <a:stretch/>
          </p:blipFill>
          <p:spPr>
            <a:xfrm>
              <a:off x="6440557" y="1476487"/>
              <a:ext cx="5400000" cy="4941739"/>
            </a:xfrm>
            <a:prstGeom prst="rect">
              <a:avLst/>
            </a:prstGeom>
          </p:spPr>
        </p:pic>
        <p:cxnSp>
          <p:nvCxnSpPr>
            <p:cNvPr id="7" name="Straight Arrow Connector 6"/>
            <p:cNvCxnSpPr/>
            <p:nvPr/>
          </p:nvCxnSpPr>
          <p:spPr>
            <a:xfrm>
              <a:off x="8834718" y="4208930"/>
              <a:ext cx="2326341" cy="0"/>
            </a:xfrm>
            <a:prstGeom prst="straightConnector1">
              <a:avLst/>
            </a:prstGeom>
            <a:ln w="38100">
              <a:solidFill>
                <a:schemeClr val="tx1">
                  <a:lumMod val="65000"/>
                  <a:lumOff val="3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graphicFrame>
          <p:nvGraphicFramePr>
            <p:cNvPr id="9" name="Object 8"/>
            <p:cNvGraphicFramePr>
              <a:graphicFrameLocks noChangeAspect="1"/>
            </p:cNvGraphicFramePr>
            <p:nvPr>
              <p:extLst>
                <p:ext uri="{D42A27DB-BD31-4B8C-83A1-F6EECF244321}">
                  <p14:modId xmlns:p14="http://schemas.microsoft.com/office/powerpoint/2010/main" val="3378909897"/>
                </p:ext>
              </p:extLst>
            </p:nvPr>
          </p:nvGraphicFramePr>
          <p:xfrm>
            <a:off x="9843994" y="4262718"/>
            <a:ext cx="254000" cy="317500"/>
          </p:xfrm>
          <a:graphic>
            <a:graphicData uri="http://schemas.openxmlformats.org/presentationml/2006/ole">
              <mc:AlternateContent xmlns:mc="http://schemas.openxmlformats.org/markup-compatibility/2006">
                <mc:Choice xmlns:v="urn:schemas-microsoft-com:vml" Requires="v">
                  <p:oleObj spid="_x0000_s1030" name="Equation" r:id="rId5" imgW="253780" imgH="317225" progId="Equation.DSMT4">
                    <p:embed/>
                  </p:oleObj>
                </mc:Choice>
                <mc:Fallback>
                  <p:oleObj name="Equation" r:id="rId5" imgW="253780" imgH="317225" progId="Equation.DSMT4">
                    <p:embed/>
                    <p:pic>
                      <p:nvPicPr>
                        <p:cNvPr id="0"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43994" y="4262718"/>
                          <a:ext cx="254000" cy="317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8" name="Slide Number Placeholder 7"/>
          <p:cNvSpPr>
            <a:spLocks noGrp="1"/>
          </p:cNvSpPr>
          <p:nvPr>
            <p:ph type="sldNum" sz="quarter" idx="12"/>
          </p:nvPr>
        </p:nvSpPr>
        <p:spPr/>
        <p:txBody>
          <a:bodyPr/>
          <a:lstStyle/>
          <a:p>
            <a:fld id="{8AC7B609-6235-4DF7-8376-3B4225D7EDEF}" type="slidenum">
              <a:rPr lang="en-US" smtClean="0"/>
              <a:pPr/>
              <a:t>2</a:t>
            </a:fld>
            <a:endParaRPr lang="en-US" dirty="0"/>
          </a:p>
        </p:txBody>
      </p:sp>
    </p:spTree>
    <p:extLst>
      <p:ext uri="{BB962C8B-B14F-4D97-AF65-F5344CB8AC3E}">
        <p14:creationId xmlns:p14="http://schemas.microsoft.com/office/powerpoint/2010/main" val="148113250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print"/>
          <a:srcRect t="6507"/>
          <a:stretch/>
        </p:blipFill>
        <p:spPr>
          <a:xfrm>
            <a:off x="1277471" y="23951"/>
            <a:ext cx="9624006" cy="3671047"/>
          </a:xfrm>
          <a:prstGeom prst="rect">
            <a:avLst/>
          </a:prstGeom>
        </p:spPr>
      </p:pic>
      <p:sp>
        <p:nvSpPr>
          <p:cNvPr id="4" name="Slide Number Placeholder 3"/>
          <p:cNvSpPr>
            <a:spLocks noGrp="1"/>
          </p:cNvSpPr>
          <p:nvPr>
            <p:ph type="sldNum" sz="quarter" idx="12"/>
          </p:nvPr>
        </p:nvSpPr>
        <p:spPr/>
        <p:txBody>
          <a:bodyPr/>
          <a:lstStyle/>
          <a:p>
            <a:fld id="{8AC7B609-6235-4DF7-8376-3B4225D7EDEF}" type="slidenum">
              <a:rPr lang="en-US" smtClean="0"/>
              <a:pPr/>
              <a:t>20</a:t>
            </a:fld>
            <a:endParaRPr lang="en-US" dirty="0"/>
          </a:p>
        </p:txBody>
      </p:sp>
      <p:pic>
        <p:nvPicPr>
          <p:cNvPr id="6" name="Picture 5">
            <a:extLst>
              <a:ext uri="{FF2B5EF4-FFF2-40B4-BE49-F238E27FC236}">
                <a16:creationId xmlns:a16="http://schemas.microsoft.com/office/drawing/2014/main" id="{E7451390-5A25-4285-94BA-7EB21CBE4502}"/>
              </a:ext>
            </a:extLst>
          </p:cNvPr>
          <p:cNvPicPr>
            <a:picLocks noChangeAspect="1"/>
          </p:cNvPicPr>
          <p:nvPr/>
        </p:nvPicPr>
        <p:blipFill>
          <a:blip r:embed="rId3"/>
          <a:stretch>
            <a:fillRect/>
          </a:stretch>
        </p:blipFill>
        <p:spPr>
          <a:xfrm>
            <a:off x="2627220" y="3741849"/>
            <a:ext cx="6686550" cy="3048000"/>
          </a:xfrm>
          <a:prstGeom prst="rect">
            <a:avLst/>
          </a:prstGeom>
        </p:spPr>
      </p:pic>
    </p:spTree>
    <p:extLst>
      <p:ext uri="{BB962C8B-B14F-4D97-AF65-F5344CB8AC3E}">
        <p14:creationId xmlns:p14="http://schemas.microsoft.com/office/powerpoint/2010/main" val="62804689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21024" y="264476"/>
            <a:ext cx="11802035" cy="830997"/>
          </a:xfrm>
          <a:prstGeom prst="rect">
            <a:avLst/>
          </a:prstGeom>
        </p:spPr>
        <p:txBody>
          <a:bodyPr wrap="square">
            <a:spAutoFit/>
          </a:bodyPr>
          <a:lstStyle/>
          <a:p>
            <a:r>
              <a:rPr lang="en-US" sz="2400" dirty="0">
                <a:latin typeface="Times New Roman" panose="02020603050405020304" pitchFamily="18" charset="0"/>
                <a:cs typeface="Times New Roman" panose="02020603050405020304" pitchFamily="18" charset="0"/>
              </a:rPr>
              <a:t>We conclude that the resultant wave </a:t>
            </a:r>
            <a:r>
              <a:rPr lang="en-US" sz="2400" i="1" dirty="0">
                <a:latin typeface="Times New Roman" panose="02020603050405020304" pitchFamily="18" charset="0"/>
                <a:cs typeface="Times New Roman" panose="02020603050405020304" pitchFamily="18" charset="0"/>
              </a:rPr>
              <a:t>E</a:t>
            </a:r>
            <a:r>
              <a:rPr lang="en-US" sz="2400" baseline="-25000" dirty="0">
                <a:latin typeface="Times New Roman" panose="02020603050405020304" pitchFamily="18" charset="0"/>
                <a:cs typeface="Times New Roman" panose="02020603050405020304" pitchFamily="18" charset="0"/>
              </a:rPr>
              <a:t>R</a:t>
            </a:r>
            <a:r>
              <a:rPr lang="en-US" sz="2400" dirty="0">
                <a:latin typeface="Times New Roman" panose="02020603050405020304" pitchFamily="18" charset="0"/>
                <a:cs typeface="Times New Roman" panose="02020603050405020304" pitchFamily="18" charset="0"/>
              </a:rPr>
              <a:t> is another harmonic wave of the same  frequency </a:t>
            </a:r>
            <a:r>
              <a:rPr lang="el-GR" sz="2400" i="1" dirty="0">
                <a:latin typeface="Times New Roman" panose="02020603050405020304" pitchFamily="18" charset="0"/>
                <a:cs typeface="Times New Roman" panose="02020603050405020304" pitchFamily="18" charset="0"/>
              </a:rPr>
              <a:t>ω</a:t>
            </a:r>
            <a:r>
              <a:rPr lang="en-US" sz="2400" dirty="0">
                <a:latin typeface="Times New Roman" panose="02020603050405020304" pitchFamily="18" charset="0"/>
                <a:cs typeface="Times New Roman" panose="02020603050405020304" pitchFamily="18" charset="0"/>
              </a:rPr>
              <a:t> with amplitude </a:t>
            </a:r>
            <a:r>
              <a:rPr lang="en-US" sz="2400" i="1" dirty="0">
                <a:latin typeface="Times New Roman" panose="02020603050405020304" pitchFamily="18" charset="0"/>
                <a:cs typeface="Times New Roman" panose="02020603050405020304" pitchFamily="18" charset="0"/>
              </a:rPr>
              <a:t>E</a:t>
            </a:r>
            <a:r>
              <a:rPr lang="en-US" sz="2400" baseline="-25000" dirty="0">
                <a:latin typeface="Times New Roman" panose="02020603050405020304" pitchFamily="18" charset="0"/>
                <a:cs typeface="Times New Roman" panose="02020603050405020304" pitchFamily="18" charset="0"/>
              </a:rPr>
              <a:t>0</a:t>
            </a:r>
            <a:r>
              <a:rPr lang="en-US" sz="2400" dirty="0">
                <a:latin typeface="Times New Roman" panose="02020603050405020304" pitchFamily="18" charset="0"/>
                <a:cs typeface="Times New Roman" panose="02020603050405020304" pitchFamily="18" charset="0"/>
              </a:rPr>
              <a:t> and phase </a:t>
            </a:r>
            <a:r>
              <a:rPr lang="el-GR" sz="2400" i="1" dirty="0">
                <a:latin typeface="Times New Roman" panose="02020603050405020304" pitchFamily="18" charset="0"/>
                <a:cs typeface="Times New Roman" panose="02020603050405020304" pitchFamily="18" charset="0"/>
              </a:rPr>
              <a:t>α</a:t>
            </a:r>
            <a:r>
              <a:rPr lang="en-US" sz="2400" i="1" dirty="0">
                <a:latin typeface="Times New Roman" panose="02020603050405020304" pitchFamily="18" charset="0"/>
                <a:cs typeface="Times New Roman" panose="02020603050405020304" pitchFamily="18" charset="0"/>
              </a:rPr>
              <a:t> </a:t>
            </a:r>
          </a:p>
        </p:txBody>
      </p:sp>
      <p:pic>
        <p:nvPicPr>
          <p:cNvPr id="3" name="Picture 2"/>
          <p:cNvPicPr>
            <a:picLocks noChangeAspect="1"/>
          </p:cNvPicPr>
          <p:nvPr/>
        </p:nvPicPr>
        <p:blipFill>
          <a:blip r:embed="rId2" cstate="print"/>
          <a:stretch>
            <a:fillRect/>
          </a:stretch>
        </p:blipFill>
        <p:spPr>
          <a:xfrm>
            <a:off x="2160495" y="1228131"/>
            <a:ext cx="7485529" cy="2020007"/>
          </a:xfrm>
          <a:prstGeom prst="rect">
            <a:avLst/>
          </a:prstGeom>
        </p:spPr>
      </p:pic>
      <p:sp>
        <p:nvSpPr>
          <p:cNvPr id="4" name="Rectangle 3"/>
          <p:cNvSpPr/>
          <p:nvPr/>
        </p:nvSpPr>
        <p:spPr>
          <a:xfrm>
            <a:off x="309282" y="3248138"/>
            <a:ext cx="11613777" cy="830997"/>
          </a:xfrm>
          <a:prstGeom prst="rect">
            <a:avLst/>
          </a:prstGeom>
        </p:spPr>
        <p:txBody>
          <a:bodyPr wrap="square">
            <a:spAutoFit/>
          </a:bodyPr>
          <a:lstStyle/>
          <a:p>
            <a:r>
              <a:rPr lang="en-US" sz="2400" dirty="0">
                <a:latin typeface="Times New Roman" panose="02020603050405020304" pitchFamily="18" charset="0"/>
                <a:cs typeface="Times New Roman" panose="02020603050405020304" pitchFamily="18" charset="0"/>
              </a:rPr>
              <a:t>The diagram makes apparent the proper generalization of above Eqs. for </a:t>
            </a:r>
            <a:r>
              <a:rPr lang="en-US" sz="2400" i="1" dirty="0">
                <a:latin typeface="Times New Roman" panose="02020603050405020304" pitchFamily="18" charset="0"/>
                <a:cs typeface="Times New Roman" panose="02020603050405020304" pitchFamily="18" charset="0"/>
              </a:rPr>
              <a:t>N </a:t>
            </a:r>
            <a:r>
              <a:rPr lang="en-US" sz="2400" dirty="0">
                <a:latin typeface="Times New Roman" panose="02020603050405020304" pitchFamily="18" charset="0"/>
                <a:cs typeface="Times New Roman" panose="02020603050405020304" pitchFamily="18" charset="0"/>
              </a:rPr>
              <a:t>such harmonic waves: </a:t>
            </a:r>
          </a:p>
        </p:txBody>
      </p:sp>
      <p:pic>
        <p:nvPicPr>
          <p:cNvPr id="5" name="Picture 4"/>
          <p:cNvPicPr>
            <a:picLocks noChangeAspect="1"/>
          </p:cNvPicPr>
          <p:nvPr/>
        </p:nvPicPr>
        <p:blipFill>
          <a:blip r:embed="rId3" cstate="print"/>
          <a:stretch>
            <a:fillRect/>
          </a:stretch>
        </p:blipFill>
        <p:spPr>
          <a:xfrm>
            <a:off x="3014686" y="4023083"/>
            <a:ext cx="5179055" cy="865281"/>
          </a:xfrm>
          <a:prstGeom prst="rect">
            <a:avLst/>
          </a:prstGeom>
        </p:spPr>
      </p:pic>
      <p:pic>
        <p:nvPicPr>
          <p:cNvPr id="6" name="Picture 5"/>
          <p:cNvPicPr>
            <a:picLocks noChangeAspect="1"/>
          </p:cNvPicPr>
          <p:nvPr/>
        </p:nvPicPr>
        <p:blipFill>
          <a:blip r:embed="rId4" cstate="print"/>
          <a:stretch>
            <a:fillRect/>
          </a:stretch>
        </p:blipFill>
        <p:spPr>
          <a:xfrm>
            <a:off x="4797456" y="5072564"/>
            <a:ext cx="3184721" cy="1672460"/>
          </a:xfrm>
          <a:prstGeom prst="rect">
            <a:avLst/>
          </a:prstGeom>
        </p:spPr>
      </p:pic>
      <p:sp>
        <p:nvSpPr>
          <p:cNvPr id="7" name="Slide Number Placeholder 6"/>
          <p:cNvSpPr>
            <a:spLocks noGrp="1"/>
          </p:cNvSpPr>
          <p:nvPr>
            <p:ph type="sldNum" sz="quarter" idx="12"/>
          </p:nvPr>
        </p:nvSpPr>
        <p:spPr/>
        <p:txBody>
          <a:bodyPr/>
          <a:lstStyle/>
          <a:p>
            <a:fld id="{8AC7B609-6235-4DF7-8376-3B4225D7EDEF}" type="slidenum">
              <a:rPr lang="en-US" smtClean="0"/>
              <a:pPr/>
              <a:t>21</a:t>
            </a:fld>
            <a:endParaRPr lang="en-US" dirty="0"/>
          </a:p>
        </p:txBody>
      </p:sp>
    </p:spTree>
    <p:extLst>
      <p:ext uri="{BB962C8B-B14F-4D97-AF65-F5344CB8AC3E}">
        <p14:creationId xmlns:p14="http://schemas.microsoft.com/office/powerpoint/2010/main" val="37648493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p:cNvGraphicFramePr>
            <a:graphicFrameLocks noChangeAspect="1"/>
          </p:cNvGraphicFramePr>
          <p:nvPr>
            <p:extLst>
              <p:ext uri="{D42A27DB-BD31-4B8C-83A1-F6EECF244321}">
                <p14:modId xmlns:p14="http://schemas.microsoft.com/office/powerpoint/2010/main" val="1643397128"/>
              </p:ext>
            </p:extLst>
          </p:nvPr>
        </p:nvGraphicFramePr>
        <p:xfrm>
          <a:off x="641350" y="876300"/>
          <a:ext cx="10490200" cy="5880100"/>
        </p:xfrm>
        <a:graphic>
          <a:graphicData uri="http://schemas.openxmlformats.org/presentationml/2006/ole">
            <mc:AlternateContent xmlns:mc="http://schemas.openxmlformats.org/markup-compatibility/2006">
              <mc:Choice xmlns:v="urn:schemas-microsoft-com:vml" Requires="v">
                <p:oleObj spid="_x0000_s8198" name="Equation" r:id="rId3" imgW="10490040" imgH="5879880" progId="Equation.DSMT4">
                  <p:embed/>
                </p:oleObj>
              </mc:Choice>
              <mc:Fallback>
                <p:oleObj name="Equation" r:id="rId3" imgW="10490040" imgH="5879880" progId="Equation.DSMT4">
                  <p:embed/>
                  <p:pic>
                    <p:nvPicPr>
                      <p:cNvPr id="0"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1350" y="876300"/>
                        <a:ext cx="10490200" cy="58801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TextBox 2"/>
          <p:cNvSpPr txBox="1"/>
          <p:nvPr/>
        </p:nvSpPr>
        <p:spPr>
          <a:xfrm>
            <a:off x="346842" y="325820"/>
            <a:ext cx="10447283" cy="579967"/>
          </a:xfrm>
          <a:prstGeom prst="rect">
            <a:avLst/>
          </a:prstGeom>
          <a:noFill/>
        </p:spPr>
        <p:txBody>
          <a:bodyPr wrap="square" rtlCol="0">
            <a:spAutoFit/>
          </a:bodyPr>
          <a:lstStyle/>
          <a:p>
            <a:pPr algn="just" rtl="1">
              <a:lnSpc>
                <a:spcPct val="150000"/>
              </a:lnSpc>
            </a:pPr>
            <a:r>
              <a:rPr lang="fa-IR" sz="2400" dirty="0">
                <a:latin typeface="Times New Roman" pitchFamily="18" charset="0"/>
                <a:cs typeface="Times New Roman" pitchFamily="18" charset="0"/>
              </a:rPr>
              <a:t>برآیند دو موج زیر را حساب کنید:</a:t>
            </a:r>
            <a:endParaRPr lang="en-US" sz="2400" dirty="0">
              <a:latin typeface="Times New Roman" pitchFamily="18" charset="0"/>
              <a:cs typeface="Times New Roman" pitchFamily="18" charset="0"/>
            </a:endParaRPr>
          </a:p>
        </p:txBody>
      </p:sp>
      <p:sp>
        <p:nvSpPr>
          <p:cNvPr id="4" name="Slide Number Placeholder 3"/>
          <p:cNvSpPr>
            <a:spLocks noGrp="1"/>
          </p:cNvSpPr>
          <p:nvPr>
            <p:ph type="sldNum" sz="quarter" idx="12"/>
          </p:nvPr>
        </p:nvSpPr>
        <p:spPr/>
        <p:txBody>
          <a:bodyPr/>
          <a:lstStyle/>
          <a:p>
            <a:fld id="{8AC7B609-6235-4DF7-8376-3B4225D7EDEF}" type="slidenum">
              <a:rPr lang="en-US" smtClean="0"/>
              <a:pPr/>
              <a:t>22</a:t>
            </a:fld>
            <a:endParaRPr lang="en-US" dirty="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p:cNvGraphicFramePr>
            <a:graphicFrameLocks noChangeAspect="1"/>
          </p:cNvGraphicFramePr>
          <p:nvPr>
            <p:extLst>
              <p:ext uri="{D42A27DB-BD31-4B8C-83A1-F6EECF244321}">
                <p14:modId xmlns:p14="http://schemas.microsoft.com/office/powerpoint/2010/main" val="3083941989"/>
              </p:ext>
            </p:extLst>
          </p:nvPr>
        </p:nvGraphicFramePr>
        <p:xfrm>
          <a:off x="4688083" y="1906329"/>
          <a:ext cx="5765800" cy="736600"/>
        </p:xfrm>
        <a:graphic>
          <a:graphicData uri="http://schemas.openxmlformats.org/presentationml/2006/ole">
            <mc:AlternateContent xmlns:mc="http://schemas.openxmlformats.org/markup-compatibility/2006">
              <mc:Choice xmlns:v="urn:schemas-microsoft-com:vml" Requires="v">
                <p:oleObj spid="_x0000_s9222" name="Equation" r:id="rId3" imgW="5765760" imgH="736560" progId="Equation.DSMT4">
                  <p:embed/>
                </p:oleObj>
              </mc:Choice>
              <mc:Fallback>
                <p:oleObj name="Equation" r:id="rId3" imgW="5765760" imgH="736560" progId="Equation.DSMT4">
                  <p:embed/>
                  <p:pic>
                    <p:nvPicPr>
                      <p:cNvPr id="2" name="Object 1"/>
                      <p:cNvPicPr>
                        <a:picLocks noChangeAspect="1" noChangeArrowheads="1"/>
                      </p:cNvPicPr>
                      <p:nvPr/>
                    </p:nvPicPr>
                    <p:blipFill>
                      <a:blip r:embed="rId4"/>
                      <a:srcRect/>
                      <a:stretch>
                        <a:fillRect/>
                      </a:stretch>
                    </p:blipFill>
                    <p:spPr bwMode="auto">
                      <a:xfrm>
                        <a:off x="4688083" y="1906329"/>
                        <a:ext cx="5765800" cy="736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TextBox 2"/>
          <p:cNvSpPr txBox="1"/>
          <p:nvPr/>
        </p:nvSpPr>
        <p:spPr>
          <a:xfrm>
            <a:off x="4473388" y="751122"/>
            <a:ext cx="5980495" cy="579967"/>
          </a:xfrm>
          <a:prstGeom prst="rect">
            <a:avLst/>
          </a:prstGeom>
          <a:noFill/>
        </p:spPr>
        <p:txBody>
          <a:bodyPr wrap="square" rtlCol="0">
            <a:spAutoFit/>
          </a:bodyPr>
          <a:lstStyle/>
          <a:p>
            <a:pPr algn="just" rtl="1">
              <a:lnSpc>
                <a:spcPct val="150000"/>
              </a:lnSpc>
            </a:pPr>
            <a:r>
              <a:rPr lang="fa-IR" sz="2400" dirty="0">
                <a:solidFill>
                  <a:srgbClr val="FF0000"/>
                </a:solidFill>
                <a:latin typeface="Times New Roman" pitchFamily="18" charset="0"/>
                <a:cs typeface="Times New Roman" pitchFamily="18" charset="0"/>
              </a:rPr>
              <a:t>تمرین</a:t>
            </a:r>
            <a:r>
              <a:rPr lang="fa-IR" sz="2400" dirty="0">
                <a:latin typeface="Times New Roman" pitchFamily="18" charset="0"/>
                <a:cs typeface="Times New Roman" pitchFamily="18" charset="0"/>
              </a:rPr>
              <a:t>: حاصل برهم نهی دو موج زیر را حساب کنید:</a:t>
            </a:r>
            <a:endParaRPr lang="en-US" sz="2400" dirty="0">
              <a:latin typeface="Times New Roman" pitchFamily="18" charset="0"/>
              <a:cs typeface="Times New Roman" pitchFamily="18" charset="0"/>
            </a:endParaRPr>
          </a:p>
        </p:txBody>
      </p:sp>
      <p:sp>
        <p:nvSpPr>
          <p:cNvPr id="4" name="Slide Number Placeholder 3"/>
          <p:cNvSpPr>
            <a:spLocks noGrp="1"/>
          </p:cNvSpPr>
          <p:nvPr>
            <p:ph type="sldNum" sz="quarter" idx="12"/>
          </p:nvPr>
        </p:nvSpPr>
        <p:spPr/>
        <p:txBody>
          <a:bodyPr/>
          <a:lstStyle/>
          <a:p>
            <a:fld id="{8AC7B609-6235-4DF7-8376-3B4225D7EDEF}" type="slidenum">
              <a:rPr lang="en-US" smtClean="0"/>
              <a:pPr/>
              <a:t>23</a:t>
            </a:fld>
            <a:endParaRPr lang="en-US" dirty="0"/>
          </a:p>
        </p:txBody>
      </p:sp>
    </p:spTree>
    <p:extLst>
      <p:ext uri="{BB962C8B-B14F-4D97-AF65-F5344CB8AC3E}">
        <p14:creationId xmlns:p14="http://schemas.microsoft.com/office/powerpoint/2010/main" val="115979495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971607" y="3244334"/>
            <a:ext cx="248786" cy="369332"/>
          </a:xfrm>
          <a:prstGeom prst="rect">
            <a:avLst/>
          </a:prstGeom>
        </p:spPr>
        <p:txBody>
          <a:bodyPr wrap="none">
            <a:spAutoFit/>
          </a:bodyPr>
          <a:lstStyle/>
          <a:p>
            <a:r>
              <a:rPr lang="en-US" dirty="0"/>
              <a:t> </a:t>
            </a:r>
          </a:p>
        </p:txBody>
      </p:sp>
      <p:pic>
        <p:nvPicPr>
          <p:cNvPr id="404482" name="Picture 2"/>
          <p:cNvPicPr>
            <a:picLocks noChangeAspect="1" noChangeArrowheads="1"/>
          </p:cNvPicPr>
          <p:nvPr/>
        </p:nvPicPr>
        <p:blipFill>
          <a:blip r:embed="rId3" cstate="print"/>
          <a:srcRect/>
          <a:stretch>
            <a:fillRect/>
          </a:stretch>
        </p:blipFill>
        <p:spPr bwMode="auto">
          <a:xfrm>
            <a:off x="994479" y="325821"/>
            <a:ext cx="10016720" cy="6327227"/>
          </a:xfrm>
          <a:prstGeom prst="rect">
            <a:avLst/>
          </a:prstGeom>
          <a:noFill/>
          <a:ln w="9525">
            <a:noFill/>
            <a:miter lim="800000"/>
            <a:headEnd/>
            <a:tailEnd/>
          </a:ln>
          <a:effectLst/>
        </p:spPr>
      </p:pic>
      <p:graphicFrame>
        <p:nvGraphicFramePr>
          <p:cNvPr id="4" name="Object 3"/>
          <p:cNvGraphicFramePr>
            <a:graphicFrameLocks noChangeAspect="1"/>
          </p:cNvGraphicFramePr>
          <p:nvPr/>
        </p:nvGraphicFramePr>
        <p:xfrm>
          <a:off x="706438" y="2581275"/>
          <a:ext cx="1943100" cy="774700"/>
        </p:xfrm>
        <a:graphic>
          <a:graphicData uri="http://schemas.openxmlformats.org/presentationml/2006/ole">
            <mc:AlternateContent xmlns:mc="http://schemas.openxmlformats.org/markup-compatibility/2006">
              <mc:Choice xmlns:v="urn:schemas-microsoft-com:vml" Requires="v">
                <p:oleObj spid="_x0000_s10254" name="Equation" r:id="rId4" imgW="1943100" imgH="774700" progId="Equation.DSMT4">
                  <p:embed/>
                </p:oleObj>
              </mc:Choice>
              <mc:Fallback>
                <p:oleObj name="Equation" r:id="rId4" imgW="1943100" imgH="774700" progId="Equation.DSMT4">
                  <p:embed/>
                  <p:pic>
                    <p:nvPicPr>
                      <p:cNvPr id="0" name="Picture 2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6438" y="2581275"/>
                        <a:ext cx="1943100" cy="774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4484" name="Object 4"/>
          <p:cNvGraphicFramePr>
            <a:graphicFrameLocks noChangeAspect="1"/>
          </p:cNvGraphicFramePr>
          <p:nvPr/>
        </p:nvGraphicFramePr>
        <p:xfrm>
          <a:off x="3205000" y="4698943"/>
          <a:ext cx="1981200" cy="774700"/>
        </p:xfrm>
        <a:graphic>
          <a:graphicData uri="http://schemas.openxmlformats.org/presentationml/2006/ole">
            <mc:AlternateContent xmlns:mc="http://schemas.openxmlformats.org/markup-compatibility/2006">
              <mc:Choice xmlns:v="urn:schemas-microsoft-com:vml" Requires="v">
                <p:oleObj spid="_x0000_s10255" name="Equation" r:id="rId6" imgW="1981200" imgH="774700" progId="Equation.DSMT4">
                  <p:embed/>
                </p:oleObj>
              </mc:Choice>
              <mc:Fallback>
                <p:oleObj name="Equation" r:id="rId6" imgW="1981200" imgH="774700" progId="Equation.DSMT4">
                  <p:embed/>
                  <p:pic>
                    <p:nvPicPr>
                      <p:cNvPr id="0" name="Picture 3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5000" y="4698943"/>
                        <a:ext cx="1981200" cy="774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4485" name="Object 5"/>
          <p:cNvGraphicFramePr>
            <a:graphicFrameLocks noChangeAspect="1"/>
          </p:cNvGraphicFramePr>
          <p:nvPr>
            <p:extLst>
              <p:ext uri="{D42A27DB-BD31-4B8C-83A1-F6EECF244321}">
                <p14:modId xmlns:p14="http://schemas.microsoft.com/office/powerpoint/2010/main" val="2736608749"/>
              </p:ext>
            </p:extLst>
          </p:nvPr>
        </p:nvGraphicFramePr>
        <p:xfrm>
          <a:off x="4090988" y="603853"/>
          <a:ext cx="3898900" cy="736600"/>
        </p:xfrm>
        <a:graphic>
          <a:graphicData uri="http://schemas.openxmlformats.org/presentationml/2006/ole">
            <mc:AlternateContent xmlns:mc="http://schemas.openxmlformats.org/markup-compatibility/2006">
              <mc:Choice xmlns:v="urn:schemas-microsoft-com:vml" Requires="v">
                <p:oleObj spid="_x0000_s10256" name="Equation" r:id="rId8" imgW="3898800" imgH="736560" progId="Equation.DSMT4">
                  <p:embed/>
                </p:oleObj>
              </mc:Choice>
              <mc:Fallback>
                <p:oleObj name="Equation" r:id="rId8" imgW="3898800" imgH="736560" progId="Equation.DSMT4">
                  <p:embed/>
                  <p:pic>
                    <p:nvPicPr>
                      <p:cNvPr id="0" name="Picture 3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090988" y="603853"/>
                        <a:ext cx="3898900" cy="736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Slide Number Placeholder 6"/>
          <p:cNvSpPr>
            <a:spLocks noGrp="1"/>
          </p:cNvSpPr>
          <p:nvPr>
            <p:ph type="sldNum" sz="quarter" idx="12"/>
          </p:nvPr>
        </p:nvSpPr>
        <p:spPr/>
        <p:txBody>
          <a:bodyPr/>
          <a:lstStyle/>
          <a:p>
            <a:fld id="{8AC7B609-6235-4DF7-8376-3B4225D7EDEF}" type="slidenum">
              <a:rPr lang="en-US" smtClean="0"/>
              <a:pPr/>
              <a:t>24</a:t>
            </a:fld>
            <a:endParaRPr lang="en-US"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97862" y="147896"/>
            <a:ext cx="4957614" cy="430327"/>
          </a:xfrm>
          <a:prstGeom prst="rect">
            <a:avLst/>
          </a:prstGeom>
        </p:spPr>
      </p:pic>
      <p:pic>
        <p:nvPicPr>
          <p:cNvPr id="3" name="Picture 2"/>
          <p:cNvPicPr>
            <a:picLocks noChangeAspect="1"/>
          </p:cNvPicPr>
          <p:nvPr/>
        </p:nvPicPr>
        <p:blipFill>
          <a:blip r:embed="rId4" cstate="print"/>
          <a:stretch>
            <a:fillRect/>
          </a:stretch>
        </p:blipFill>
        <p:spPr>
          <a:xfrm>
            <a:off x="2818612" y="699352"/>
            <a:ext cx="5353838" cy="894483"/>
          </a:xfrm>
          <a:prstGeom prst="rect">
            <a:avLst/>
          </a:prstGeom>
        </p:spPr>
      </p:pic>
      <p:sp>
        <p:nvSpPr>
          <p:cNvPr id="4" name="Rectangle 3"/>
          <p:cNvSpPr/>
          <p:nvPr/>
        </p:nvSpPr>
        <p:spPr>
          <a:xfrm>
            <a:off x="313627" y="1695882"/>
            <a:ext cx="11672047" cy="1200329"/>
          </a:xfrm>
          <a:prstGeom prst="rect">
            <a:avLst/>
          </a:prstGeom>
        </p:spPr>
        <p:txBody>
          <a:bodyPr wrap="square">
            <a:spAutoFit/>
          </a:bodyPr>
          <a:lstStyle/>
          <a:p>
            <a:r>
              <a:rPr lang="en-US" sz="2400" dirty="0">
                <a:latin typeface="Times New Roman" panose="02020603050405020304" pitchFamily="18" charset="0"/>
                <a:cs typeface="Times New Roman" panose="02020603050405020304" pitchFamily="18" charset="0"/>
              </a:rPr>
              <a:t>if phases are random, the phase  </a:t>
            </a:r>
            <a:r>
              <a:rPr lang="fa-IR" sz="2400" dirty="0">
                <a:latin typeface="Times New Roman" panose="02020603050405020304" pitchFamily="18" charset="0"/>
                <a:cs typeface="Times New Roman" panose="02020603050405020304" pitchFamily="18" charset="0"/>
              </a:rPr>
              <a:t> </a:t>
            </a:r>
            <a:r>
              <a:rPr lang="en-US" sz="2400" dirty="0">
                <a:latin typeface="Times New Roman" panose="02020603050405020304" pitchFamily="18" charset="0"/>
                <a:cs typeface="Times New Roman" panose="02020603050405020304" pitchFamily="18" charset="0"/>
              </a:rPr>
              <a:t>differences are also random. The sum of cosine terms in Eq. above then  approaches zero as </a:t>
            </a:r>
            <a:r>
              <a:rPr lang="en-US" sz="2400" i="1" dirty="0">
                <a:latin typeface="Times New Roman" panose="02020603050405020304" pitchFamily="18" charset="0"/>
                <a:cs typeface="Times New Roman" panose="02020603050405020304" pitchFamily="18" charset="0"/>
              </a:rPr>
              <a:t>N </a:t>
            </a:r>
            <a:r>
              <a:rPr lang="en-US" sz="2400" dirty="0">
                <a:latin typeface="Times New Roman" panose="02020603050405020304" pitchFamily="18" charset="0"/>
                <a:cs typeface="Times New Roman" panose="02020603050405020304" pitchFamily="18" charset="0"/>
              </a:rPr>
              <a:t>increases, because terms are equally divided between  positive and negative fractions ranging from — 1 to +1. This leaves </a:t>
            </a:r>
          </a:p>
        </p:txBody>
      </p:sp>
      <p:grpSp>
        <p:nvGrpSpPr>
          <p:cNvPr id="7" name="Group 6"/>
          <p:cNvGrpSpPr/>
          <p:nvPr/>
        </p:nvGrpSpPr>
        <p:grpSpPr>
          <a:xfrm>
            <a:off x="2217683" y="2998258"/>
            <a:ext cx="5954767" cy="828422"/>
            <a:chOff x="0" y="3374861"/>
            <a:chExt cx="5978809" cy="930469"/>
          </a:xfrm>
        </p:grpSpPr>
        <p:pic>
          <p:nvPicPr>
            <p:cNvPr id="5" name="Picture 4"/>
            <p:cNvPicPr>
              <a:picLocks noChangeAspect="1"/>
            </p:cNvPicPr>
            <p:nvPr/>
          </p:nvPicPr>
          <p:blipFill>
            <a:blip r:embed="rId5" cstate="print"/>
            <a:stretch>
              <a:fillRect/>
            </a:stretch>
          </p:blipFill>
          <p:spPr>
            <a:xfrm>
              <a:off x="0" y="3374861"/>
              <a:ext cx="3924886" cy="930469"/>
            </a:xfrm>
            <a:prstGeom prst="rect">
              <a:avLst/>
            </a:prstGeom>
          </p:spPr>
        </p:pic>
        <p:graphicFrame>
          <p:nvGraphicFramePr>
            <p:cNvPr id="6" name="Object 5"/>
            <p:cNvGraphicFramePr>
              <a:graphicFrameLocks noChangeAspect="1"/>
            </p:cNvGraphicFramePr>
            <p:nvPr>
              <p:extLst>
                <p:ext uri="{D42A27DB-BD31-4B8C-83A1-F6EECF244321}">
                  <p14:modId xmlns:p14="http://schemas.microsoft.com/office/powerpoint/2010/main" val="871877304"/>
                </p:ext>
              </p:extLst>
            </p:nvPr>
          </p:nvGraphicFramePr>
          <p:xfrm>
            <a:off x="4061109" y="3653060"/>
            <a:ext cx="1917700" cy="431800"/>
          </p:xfrm>
          <a:graphic>
            <a:graphicData uri="http://schemas.openxmlformats.org/presentationml/2006/ole">
              <mc:AlternateContent xmlns:mc="http://schemas.openxmlformats.org/markup-compatibility/2006">
                <mc:Choice xmlns:v="urn:schemas-microsoft-com:vml" Requires="v">
                  <p:oleObj spid="_x0000_s11281" name="Equation" r:id="rId6" imgW="1917700" imgH="431800" progId="Equation.DSMT4">
                    <p:embed/>
                  </p:oleObj>
                </mc:Choice>
                <mc:Fallback>
                  <p:oleObj name="Equation" r:id="rId6" imgW="1917700" imgH="431800" progId="Equation.DSMT4">
                    <p:embed/>
                    <p:pic>
                      <p:nvPicPr>
                        <p:cNvPr id="0" name="Picture 2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61109" y="3653060"/>
                          <a:ext cx="1917700" cy="431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8" name="Rectangle 7"/>
          <p:cNvSpPr/>
          <p:nvPr/>
        </p:nvSpPr>
        <p:spPr>
          <a:xfrm>
            <a:off x="189638" y="4066050"/>
            <a:ext cx="11920024" cy="461665"/>
          </a:xfrm>
          <a:prstGeom prst="rect">
            <a:avLst/>
          </a:prstGeom>
        </p:spPr>
        <p:txBody>
          <a:bodyPr wrap="square">
            <a:spAutoFit/>
          </a:bodyPr>
          <a:lstStyle/>
          <a:p>
            <a:r>
              <a:rPr lang="en-US" sz="2400" dirty="0">
                <a:latin typeface="Times New Roman" panose="02020603050405020304" pitchFamily="18" charset="0"/>
                <a:cs typeface="Times New Roman" panose="02020603050405020304" pitchFamily="18" charset="0"/>
              </a:rPr>
              <a:t>On the other hand, if the </a:t>
            </a:r>
            <a:r>
              <a:rPr lang="en-US" sz="2400" i="1" dirty="0">
                <a:latin typeface="Times New Roman" panose="02020603050405020304" pitchFamily="18" charset="0"/>
                <a:cs typeface="Times New Roman" panose="02020603050405020304" pitchFamily="18" charset="0"/>
              </a:rPr>
              <a:t>N</a:t>
            </a:r>
            <a:r>
              <a:rPr lang="en-US" sz="2400" dirty="0">
                <a:latin typeface="Times New Roman" panose="02020603050405020304" pitchFamily="18" charset="0"/>
                <a:cs typeface="Times New Roman" panose="02020603050405020304" pitchFamily="18" charset="0"/>
              </a:rPr>
              <a:t> sources are coherent, and in  phase, so that all </a:t>
            </a:r>
            <a:r>
              <a:rPr lang="el-GR" sz="2400" i="1" dirty="0">
                <a:latin typeface="Times New Roman" panose="02020603050405020304" pitchFamily="18" charset="0"/>
                <a:cs typeface="Times New Roman" panose="02020603050405020304" pitchFamily="18" charset="0"/>
              </a:rPr>
              <a:t>α</a:t>
            </a:r>
            <a:r>
              <a:rPr lang="en-US" sz="2400" dirty="0">
                <a:latin typeface="Times New Roman" panose="02020603050405020304" pitchFamily="18" charset="0"/>
                <a:cs typeface="Times New Roman" panose="02020603050405020304" pitchFamily="18" charset="0"/>
              </a:rPr>
              <a:t> are equal, then </a:t>
            </a:r>
          </a:p>
        </p:txBody>
      </p:sp>
      <p:grpSp>
        <p:nvGrpSpPr>
          <p:cNvPr id="10" name="Group 15"/>
          <p:cNvGrpSpPr/>
          <p:nvPr/>
        </p:nvGrpSpPr>
        <p:grpSpPr>
          <a:xfrm>
            <a:off x="903890" y="4645572"/>
            <a:ext cx="9795642" cy="914400"/>
            <a:chOff x="367453" y="4935480"/>
            <a:chExt cx="10400171" cy="982557"/>
          </a:xfrm>
        </p:grpSpPr>
        <p:grpSp>
          <p:nvGrpSpPr>
            <p:cNvPr id="11" name="Group 13"/>
            <p:cNvGrpSpPr/>
            <p:nvPr/>
          </p:nvGrpSpPr>
          <p:grpSpPr>
            <a:xfrm>
              <a:off x="367453" y="4935480"/>
              <a:ext cx="8323615" cy="982557"/>
              <a:chOff x="1563206" y="4780732"/>
              <a:chExt cx="8323615" cy="982557"/>
            </a:xfrm>
          </p:grpSpPr>
          <p:pic>
            <p:nvPicPr>
              <p:cNvPr id="9" name="Picture 8"/>
              <p:cNvPicPr>
                <a:picLocks noChangeAspect="1"/>
              </p:cNvPicPr>
              <p:nvPr/>
            </p:nvPicPr>
            <p:blipFill>
              <a:blip r:embed="rId8" cstate="print"/>
              <a:stretch>
                <a:fillRect/>
              </a:stretch>
            </p:blipFill>
            <p:spPr>
              <a:xfrm>
                <a:off x="1563206" y="4780732"/>
                <a:ext cx="3824720" cy="982557"/>
              </a:xfrm>
              <a:prstGeom prst="rect">
                <a:avLst/>
              </a:prstGeom>
            </p:spPr>
          </p:pic>
          <p:pic>
            <p:nvPicPr>
              <p:cNvPr id="13" name="Picture 12"/>
              <p:cNvPicPr>
                <a:picLocks noChangeAspect="1"/>
              </p:cNvPicPr>
              <p:nvPr/>
            </p:nvPicPr>
            <p:blipFill>
              <a:blip r:embed="rId9" cstate="print"/>
              <a:stretch>
                <a:fillRect/>
              </a:stretch>
            </p:blipFill>
            <p:spPr>
              <a:xfrm>
                <a:off x="5370604" y="4815144"/>
                <a:ext cx="4516217" cy="909206"/>
              </a:xfrm>
              <a:prstGeom prst="rect">
                <a:avLst/>
              </a:prstGeom>
            </p:spPr>
          </p:pic>
        </p:grpSp>
        <p:graphicFrame>
          <p:nvGraphicFramePr>
            <p:cNvPr id="15" name="Object 14"/>
            <p:cNvGraphicFramePr>
              <a:graphicFrameLocks noChangeAspect="1"/>
            </p:cNvGraphicFramePr>
            <p:nvPr>
              <p:extLst>
                <p:ext uri="{D42A27DB-BD31-4B8C-83A1-F6EECF244321}">
                  <p14:modId xmlns:p14="http://schemas.microsoft.com/office/powerpoint/2010/main" val="2553620594"/>
                </p:ext>
              </p:extLst>
            </p:nvPr>
          </p:nvGraphicFramePr>
          <p:xfrm>
            <a:off x="8697524" y="5200650"/>
            <a:ext cx="2070100" cy="469900"/>
          </p:xfrm>
          <a:graphic>
            <a:graphicData uri="http://schemas.openxmlformats.org/presentationml/2006/ole">
              <mc:AlternateContent xmlns:mc="http://schemas.openxmlformats.org/markup-compatibility/2006">
                <mc:Choice xmlns:v="urn:schemas-microsoft-com:vml" Requires="v">
                  <p:oleObj spid="_x0000_s11282" name="Equation" r:id="rId10" imgW="2070100" imgH="469900" progId="Equation.DSMT4">
                    <p:embed/>
                  </p:oleObj>
                </mc:Choice>
                <mc:Fallback>
                  <p:oleObj name="Equation" r:id="rId10" imgW="2070100" imgH="469900" progId="Equation.DSMT4">
                    <p:embed/>
                    <p:pic>
                      <p:nvPicPr>
                        <p:cNvPr id="0" name="Picture 3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697524" y="5200650"/>
                          <a:ext cx="2070100" cy="469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aphicFrame>
        <p:nvGraphicFramePr>
          <p:cNvPr id="17" name="Object 16"/>
          <p:cNvGraphicFramePr>
            <a:graphicFrameLocks noChangeAspect="1"/>
          </p:cNvGraphicFramePr>
          <p:nvPr>
            <p:extLst>
              <p:ext uri="{D42A27DB-BD31-4B8C-83A1-F6EECF244321}">
                <p14:modId xmlns:p14="http://schemas.microsoft.com/office/powerpoint/2010/main" val="751729629"/>
              </p:ext>
            </p:extLst>
          </p:nvPr>
        </p:nvGraphicFramePr>
        <p:xfrm>
          <a:off x="4191000" y="5868988"/>
          <a:ext cx="4483100" cy="800100"/>
        </p:xfrm>
        <a:graphic>
          <a:graphicData uri="http://schemas.openxmlformats.org/presentationml/2006/ole">
            <mc:AlternateContent xmlns:mc="http://schemas.openxmlformats.org/markup-compatibility/2006">
              <mc:Choice xmlns:v="urn:schemas-microsoft-com:vml" Requires="v">
                <p:oleObj spid="_x0000_s11283" name="Equation" r:id="rId12" imgW="4483080" imgH="799920" progId="Equation.DSMT4">
                  <p:embed/>
                </p:oleObj>
              </mc:Choice>
              <mc:Fallback>
                <p:oleObj name="Equation" r:id="rId12" imgW="4483080" imgH="799920" progId="Equation.DSMT4">
                  <p:embed/>
                  <p:pic>
                    <p:nvPicPr>
                      <p:cNvPr id="0" name="Picture 3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191000" y="5868988"/>
                        <a:ext cx="4483100" cy="8001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6" name="Slide Number Placeholder 15"/>
          <p:cNvSpPr>
            <a:spLocks noGrp="1"/>
          </p:cNvSpPr>
          <p:nvPr>
            <p:ph type="sldNum" sz="quarter" idx="12"/>
          </p:nvPr>
        </p:nvSpPr>
        <p:spPr/>
        <p:txBody>
          <a:bodyPr/>
          <a:lstStyle/>
          <a:p>
            <a:fld id="{8AC7B609-6235-4DF7-8376-3B4225D7EDEF}" type="slidenum">
              <a:rPr lang="en-US" smtClean="0"/>
              <a:pPr/>
              <a:t>25</a:t>
            </a:fld>
            <a:endParaRPr lang="en-US" dirty="0"/>
          </a:p>
        </p:txBody>
      </p:sp>
    </p:spTree>
    <p:extLst>
      <p:ext uri="{BB962C8B-B14F-4D97-AF65-F5344CB8AC3E}">
        <p14:creationId xmlns:p14="http://schemas.microsoft.com/office/powerpoint/2010/main" val="226890985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stretch>
            <a:fillRect/>
          </a:stretch>
        </p:blipFill>
        <p:spPr>
          <a:xfrm>
            <a:off x="332143" y="157655"/>
            <a:ext cx="3010148" cy="507252"/>
          </a:xfrm>
          <a:prstGeom prst="rect">
            <a:avLst/>
          </a:prstGeom>
        </p:spPr>
      </p:pic>
      <p:sp>
        <p:nvSpPr>
          <p:cNvPr id="3" name="Rectangle 2"/>
          <p:cNvSpPr/>
          <p:nvPr/>
        </p:nvSpPr>
        <p:spPr>
          <a:xfrm>
            <a:off x="178189" y="752389"/>
            <a:ext cx="11901267" cy="1938992"/>
          </a:xfrm>
          <a:prstGeom prst="rect">
            <a:avLst/>
          </a:prstGeom>
        </p:spPr>
        <p:txBody>
          <a:bodyPr wrap="square">
            <a:spAutoFit/>
          </a:bodyPr>
          <a:lstStyle/>
          <a:p>
            <a:pPr algn="just"/>
            <a:r>
              <a:rPr lang="en-US" sz="2400" dirty="0">
                <a:latin typeface="Times New Roman" panose="02020603050405020304" pitchFamily="18" charset="0"/>
                <a:cs typeface="Times New Roman" panose="02020603050405020304" pitchFamily="18" charset="0"/>
              </a:rPr>
              <a:t>a given wave exists in both forward and reverse directions along the same medium. This condition occurs most  frequently when the forward wave experiences a reflection at some point along its  path. In an ideal situation,  none of the energy is lost on reflection nor absorbed by the transmitting medium. This permits us to write both waves with the same amplitude. Forward and reverse waves are, respectively. </a:t>
            </a:r>
          </a:p>
        </p:txBody>
      </p:sp>
      <p:pic>
        <p:nvPicPr>
          <p:cNvPr id="4" name="Picture 3"/>
          <p:cNvPicPr>
            <a:picLocks noChangeAspect="1"/>
          </p:cNvPicPr>
          <p:nvPr/>
        </p:nvPicPr>
        <p:blipFill>
          <a:blip r:embed="rId3" cstate="print"/>
          <a:stretch>
            <a:fillRect/>
          </a:stretch>
        </p:blipFill>
        <p:spPr>
          <a:xfrm>
            <a:off x="5801206" y="2662010"/>
            <a:ext cx="3100748" cy="1111849"/>
          </a:xfrm>
          <a:prstGeom prst="rect">
            <a:avLst/>
          </a:prstGeom>
        </p:spPr>
      </p:pic>
      <p:sp>
        <p:nvSpPr>
          <p:cNvPr id="5" name="Rectangle 4"/>
          <p:cNvSpPr/>
          <p:nvPr/>
        </p:nvSpPr>
        <p:spPr>
          <a:xfrm>
            <a:off x="490653" y="3797210"/>
            <a:ext cx="11173522" cy="461665"/>
          </a:xfrm>
          <a:prstGeom prst="rect">
            <a:avLst/>
          </a:prstGeom>
        </p:spPr>
        <p:txBody>
          <a:bodyPr wrap="square">
            <a:spAutoFit/>
          </a:bodyPr>
          <a:lstStyle/>
          <a:p>
            <a:r>
              <a:rPr lang="en-US" sz="2400" dirty="0">
                <a:latin typeface="Times New Roman" pitchFamily="18" charset="0"/>
                <a:cs typeface="Times New Roman" pitchFamily="18" charset="0"/>
              </a:rPr>
              <a:t>The resultant wave in the medium, by the principle of superposition, is </a:t>
            </a:r>
          </a:p>
        </p:txBody>
      </p:sp>
      <p:pic>
        <p:nvPicPr>
          <p:cNvPr id="211969" name="Picture 1"/>
          <p:cNvPicPr>
            <a:picLocks noChangeAspect="1" noChangeArrowheads="1"/>
          </p:cNvPicPr>
          <p:nvPr/>
        </p:nvPicPr>
        <p:blipFill>
          <a:blip r:embed="rId4" cstate="print"/>
          <a:srcRect/>
          <a:stretch>
            <a:fillRect/>
          </a:stretch>
        </p:blipFill>
        <p:spPr bwMode="auto">
          <a:xfrm>
            <a:off x="3039035" y="4385688"/>
            <a:ext cx="6970008" cy="484646"/>
          </a:xfrm>
          <a:prstGeom prst="rect">
            <a:avLst/>
          </a:prstGeom>
          <a:noFill/>
          <a:ln w="9525">
            <a:noFill/>
            <a:miter lim="800000"/>
            <a:headEnd/>
            <a:tailEnd/>
          </a:ln>
        </p:spPr>
      </p:pic>
      <p:pic>
        <p:nvPicPr>
          <p:cNvPr id="211970" name="Picture 2"/>
          <p:cNvPicPr>
            <a:picLocks noChangeAspect="1" noChangeArrowheads="1"/>
          </p:cNvPicPr>
          <p:nvPr/>
        </p:nvPicPr>
        <p:blipFill>
          <a:blip r:embed="rId5" cstate="print"/>
          <a:srcRect/>
          <a:stretch>
            <a:fillRect/>
          </a:stretch>
        </p:blipFill>
        <p:spPr bwMode="auto">
          <a:xfrm>
            <a:off x="4285128" y="5040224"/>
            <a:ext cx="3504107" cy="470531"/>
          </a:xfrm>
          <a:prstGeom prst="rect">
            <a:avLst/>
          </a:prstGeom>
          <a:noFill/>
          <a:ln w="9525">
            <a:noFill/>
            <a:miter lim="800000"/>
            <a:headEnd/>
            <a:tailEnd/>
          </a:ln>
        </p:spPr>
      </p:pic>
      <p:sp>
        <p:nvSpPr>
          <p:cNvPr id="8" name="TextBox 7"/>
          <p:cNvSpPr txBox="1"/>
          <p:nvPr/>
        </p:nvSpPr>
        <p:spPr>
          <a:xfrm>
            <a:off x="144966" y="5556768"/>
            <a:ext cx="11522927" cy="1133965"/>
          </a:xfrm>
          <a:prstGeom prst="rect">
            <a:avLst/>
          </a:prstGeom>
          <a:noFill/>
        </p:spPr>
        <p:txBody>
          <a:bodyPr wrap="square" rtlCol="0">
            <a:spAutoFit/>
          </a:bodyPr>
          <a:lstStyle/>
          <a:p>
            <a:pPr algn="just">
              <a:lnSpc>
                <a:spcPct val="150000"/>
              </a:lnSpc>
            </a:pPr>
            <a:r>
              <a:rPr lang="en-US" sz="2400" dirty="0">
                <a:latin typeface="Times New Roman" panose="02020603050405020304" pitchFamily="18" charset="0"/>
                <a:cs typeface="Times New Roman" panose="02020603050405020304" pitchFamily="18" charset="0"/>
              </a:rPr>
              <a:t>This is not a moving wave whereas, a standing wave. This shows a space-dependent amplitude of an oscillation.</a:t>
            </a:r>
          </a:p>
        </p:txBody>
      </p:sp>
      <p:sp>
        <p:nvSpPr>
          <p:cNvPr id="9" name="Slide Number Placeholder 8"/>
          <p:cNvSpPr>
            <a:spLocks noGrp="1"/>
          </p:cNvSpPr>
          <p:nvPr>
            <p:ph type="sldNum" sz="quarter" idx="12"/>
          </p:nvPr>
        </p:nvSpPr>
        <p:spPr/>
        <p:txBody>
          <a:bodyPr/>
          <a:lstStyle/>
          <a:p>
            <a:fld id="{8AC7B609-6235-4DF7-8376-3B4225D7EDEF}" type="slidenum">
              <a:rPr lang="en-US" smtClean="0"/>
              <a:pPr/>
              <a:t>26</a:t>
            </a:fld>
            <a:endParaRPr lang="en-US" dirty="0"/>
          </a:p>
        </p:txBody>
      </p:sp>
    </p:spTree>
    <p:extLst>
      <p:ext uri="{BB962C8B-B14F-4D97-AF65-F5344CB8AC3E}">
        <p14:creationId xmlns:p14="http://schemas.microsoft.com/office/powerpoint/2010/main" val="393883460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1083" y="412595"/>
            <a:ext cx="11890917" cy="1133965"/>
          </a:xfrm>
          <a:prstGeom prst="rect">
            <a:avLst/>
          </a:prstGeom>
          <a:noFill/>
        </p:spPr>
        <p:txBody>
          <a:bodyPr wrap="square" rtlCol="0">
            <a:spAutoFit/>
          </a:bodyPr>
          <a:lstStyle/>
          <a:p>
            <a:pPr algn="just">
              <a:lnSpc>
                <a:spcPct val="150000"/>
              </a:lnSpc>
            </a:pPr>
            <a:r>
              <a:rPr lang="en-US" sz="2400" dirty="0">
                <a:latin typeface="Times New Roman" panose="02020603050405020304" pitchFamily="18" charset="0"/>
                <a:cs typeface="Times New Roman" panose="02020603050405020304" pitchFamily="18" charset="0"/>
              </a:rPr>
              <a:t>There exist values of </a:t>
            </a:r>
            <a:r>
              <a:rPr lang="en-US" sz="2400" i="1" dirty="0">
                <a:latin typeface="Times New Roman" panose="02020603050405020304" pitchFamily="18" charset="0"/>
                <a:cs typeface="Times New Roman" panose="02020603050405020304" pitchFamily="18" charset="0"/>
              </a:rPr>
              <a:t>x</a:t>
            </a:r>
            <a:r>
              <a:rPr lang="en-US" sz="2400" dirty="0">
                <a:latin typeface="Times New Roman" panose="02020603050405020304" pitchFamily="18" charset="0"/>
                <a:cs typeface="Times New Roman" panose="02020603050405020304" pitchFamily="18" charset="0"/>
              </a:rPr>
              <a:t> where the amplitude of standing wave is zero for all </a:t>
            </a:r>
            <a:r>
              <a:rPr lang="en-US" sz="2400" i="1" dirty="0">
                <a:latin typeface="Times New Roman" panose="02020603050405020304" pitchFamily="18" charset="0"/>
                <a:cs typeface="Times New Roman" panose="02020603050405020304" pitchFamily="18" charset="0"/>
              </a:rPr>
              <a:t>t. </a:t>
            </a:r>
            <a:r>
              <a:rPr lang="en-US" sz="2400" dirty="0">
                <a:latin typeface="Times New Roman" panose="02020603050405020304" pitchFamily="18" charset="0"/>
                <a:cs typeface="Times New Roman" panose="02020603050405020304" pitchFamily="18" charset="0"/>
              </a:rPr>
              <a:t>these values occur whenever:</a:t>
            </a:r>
          </a:p>
        </p:txBody>
      </p:sp>
      <p:pic>
        <p:nvPicPr>
          <p:cNvPr id="217090" name="Picture 2"/>
          <p:cNvPicPr>
            <a:picLocks noChangeAspect="1" noChangeArrowheads="1"/>
          </p:cNvPicPr>
          <p:nvPr/>
        </p:nvPicPr>
        <p:blipFill>
          <a:blip r:embed="rId3" cstate="print"/>
          <a:srcRect b="56783"/>
          <a:stretch>
            <a:fillRect/>
          </a:stretch>
        </p:blipFill>
        <p:spPr bwMode="auto">
          <a:xfrm>
            <a:off x="2559788" y="1372568"/>
            <a:ext cx="7270440" cy="891130"/>
          </a:xfrm>
          <a:prstGeom prst="rect">
            <a:avLst/>
          </a:prstGeom>
          <a:noFill/>
          <a:ln w="9525">
            <a:noFill/>
            <a:miter lim="800000"/>
            <a:headEnd/>
            <a:tailEnd/>
          </a:ln>
        </p:spPr>
      </p:pic>
      <p:graphicFrame>
        <p:nvGraphicFramePr>
          <p:cNvPr id="4" name="Object 3"/>
          <p:cNvGraphicFramePr>
            <a:graphicFrameLocks noChangeAspect="1"/>
          </p:cNvGraphicFramePr>
          <p:nvPr>
            <p:extLst>
              <p:ext uri="{D42A27DB-BD31-4B8C-83A1-F6EECF244321}">
                <p14:modId xmlns:p14="http://schemas.microsoft.com/office/powerpoint/2010/main" val="3541475754"/>
              </p:ext>
            </p:extLst>
          </p:nvPr>
        </p:nvGraphicFramePr>
        <p:xfrm>
          <a:off x="3579813" y="2381250"/>
          <a:ext cx="4953000" cy="723900"/>
        </p:xfrm>
        <a:graphic>
          <a:graphicData uri="http://schemas.openxmlformats.org/presentationml/2006/ole">
            <mc:AlternateContent xmlns:mc="http://schemas.openxmlformats.org/markup-compatibility/2006">
              <mc:Choice xmlns:v="urn:schemas-microsoft-com:vml" Requires="v">
                <p:oleObj spid="_x0000_s12298" name="Equation" r:id="rId4" imgW="4952880" imgH="723600" progId="Equation.DSMT4">
                  <p:embed/>
                </p:oleObj>
              </mc:Choice>
              <mc:Fallback>
                <p:oleObj name="Equation" r:id="rId4" imgW="4952880" imgH="723600" progId="Equation.DSMT4">
                  <p:embed/>
                  <p:pic>
                    <p:nvPicPr>
                      <p:cNvPr id="0" name="Picture 2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79813" y="2381250"/>
                        <a:ext cx="4953000" cy="723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TextBox 5"/>
          <p:cNvSpPr txBox="1"/>
          <p:nvPr/>
        </p:nvSpPr>
        <p:spPr>
          <a:xfrm>
            <a:off x="453484" y="3274688"/>
            <a:ext cx="11478322" cy="1200329"/>
          </a:xfrm>
          <a:prstGeom prst="rect">
            <a:avLst/>
          </a:prstGeom>
          <a:noFill/>
        </p:spPr>
        <p:txBody>
          <a:bodyPr wrap="square" rtlCol="0">
            <a:spAutoFit/>
          </a:bodyPr>
          <a:lstStyle/>
          <a:p>
            <a:pPr algn="just">
              <a:lnSpc>
                <a:spcPct val="150000"/>
              </a:lnSpc>
            </a:pPr>
            <a:r>
              <a:rPr lang="en-US" sz="2400" dirty="0">
                <a:latin typeface="Times New Roman" panose="02020603050405020304" pitchFamily="18" charset="0"/>
                <a:cs typeface="Times New Roman" panose="02020603050405020304" pitchFamily="18" charset="0"/>
              </a:rPr>
              <a:t>There exist also values of </a:t>
            </a:r>
            <a:r>
              <a:rPr lang="en-US" sz="2400" i="1" dirty="0">
                <a:latin typeface="Times New Roman" panose="02020603050405020304" pitchFamily="18" charset="0"/>
                <a:cs typeface="Times New Roman" panose="02020603050405020304" pitchFamily="18" charset="0"/>
              </a:rPr>
              <a:t>x</a:t>
            </a:r>
            <a:r>
              <a:rPr lang="en-US" sz="2400" dirty="0">
                <a:latin typeface="Times New Roman" panose="02020603050405020304" pitchFamily="18" charset="0"/>
                <a:cs typeface="Times New Roman" panose="02020603050405020304" pitchFamily="18" charset="0"/>
              </a:rPr>
              <a:t> where the amplitude of standing wave is maximum for all </a:t>
            </a:r>
            <a:r>
              <a:rPr lang="en-US" sz="2400" i="1" dirty="0">
                <a:latin typeface="Times New Roman" panose="02020603050405020304" pitchFamily="18" charset="0"/>
                <a:cs typeface="Times New Roman" panose="02020603050405020304" pitchFamily="18" charset="0"/>
              </a:rPr>
              <a:t>t. </a:t>
            </a:r>
            <a:r>
              <a:rPr lang="en-US" sz="2400" dirty="0">
                <a:latin typeface="Times New Roman" panose="02020603050405020304" pitchFamily="18" charset="0"/>
                <a:cs typeface="Times New Roman" panose="02020603050405020304" pitchFamily="18" charset="0"/>
              </a:rPr>
              <a:t>these values occur whenever:</a:t>
            </a:r>
          </a:p>
        </p:txBody>
      </p:sp>
      <p:graphicFrame>
        <p:nvGraphicFramePr>
          <p:cNvPr id="7" name="Object 6"/>
          <p:cNvGraphicFramePr>
            <a:graphicFrameLocks noChangeAspect="1"/>
          </p:cNvGraphicFramePr>
          <p:nvPr>
            <p:extLst>
              <p:ext uri="{D42A27DB-BD31-4B8C-83A1-F6EECF244321}">
                <p14:modId xmlns:p14="http://schemas.microsoft.com/office/powerpoint/2010/main" val="1326117375"/>
              </p:ext>
            </p:extLst>
          </p:nvPr>
        </p:nvGraphicFramePr>
        <p:xfrm>
          <a:off x="4597400" y="4602163"/>
          <a:ext cx="5257800" cy="1549400"/>
        </p:xfrm>
        <a:graphic>
          <a:graphicData uri="http://schemas.openxmlformats.org/presentationml/2006/ole">
            <mc:AlternateContent xmlns:mc="http://schemas.openxmlformats.org/markup-compatibility/2006">
              <mc:Choice xmlns:v="urn:schemas-microsoft-com:vml" Requires="v">
                <p:oleObj spid="_x0000_s12299" name="Equation" r:id="rId6" imgW="5257800" imgH="1549080" progId="Equation.DSMT4">
                  <p:embed/>
                </p:oleObj>
              </mc:Choice>
              <mc:Fallback>
                <p:oleObj name="Equation" r:id="rId6" imgW="5257800" imgH="1549080" progId="Equation.DSMT4">
                  <p:embed/>
                  <p:pic>
                    <p:nvPicPr>
                      <p:cNvPr id="0" name="Picture 2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97400" y="4602163"/>
                        <a:ext cx="5257800" cy="1549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 name="Slide Number Placeholder 7"/>
          <p:cNvSpPr>
            <a:spLocks noGrp="1"/>
          </p:cNvSpPr>
          <p:nvPr>
            <p:ph type="sldNum" sz="quarter" idx="12"/>
          </p:nvPr>
        </p:nvSpPr>
        <p:spPr/>
        <p:txBody>
          <a:bodyPr/>
          <a:lstStyle/>
          <a:p>
            <a:fld id="{8AC7B609-6235-4DF7-8376-3B4225D7EDEF}" type="slidenum">
              <a:rPr lang="en-US" smtClean="0"/>
              <a:pPr/>
              <a:t>27</a:t>
            </a:fld>
            <a:endParaRPr lang="en-US"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8643FD0-6AE8-4381-A119-542C3B5C0BC3}"/>
              </a:ext>
            </a:extLst>
          </p:cNvPr>
          <p:cNvSpPr>
            <a:spLocks noGrp="1"/>
          </p:cNvSpPr>
          <p:nvPr>
            <p:ph type="sldNum" sz="quarter" idx="12"/>
          </p:nvPr>
        </p:nvSpPr>
        <p:spPr/>
        <p:txBody>
          <a:bodyPr/>
          <a:lstStyle/>
          <a:p>
            <a:fld id="{8AC7B609-6235-4DF7-8376-3B4225D7EDEF}" type="slidenum">
              <a:rPr lang="en-US" smtClean="0"/>
              <a:pPr/>
              <a:t>28</a:t>
            </a:fld>
            <a:endParaRPr lang="en-US" dirty="0"/>
          </a:p>
        </p:txBody>
      </p:sp>
      <p:sp>
        <p:nvSpPr>
          <p:cNvPr id="3" name="TextBox 2">
            <a:extLst>
              <a:ext uri="{FF2B5EF4-FFF2-40B4-BE49-F238E27FC236}">
                <a16:creationId xmlns:a16="http://schemas.microsoft.com/office/drawing/2014/main" id="{B716CF94-522C-4153-9DA5-D41AE21728AD}"/>
              </a:ext>
            </a:extLst>
          </p:cNvPr>
          <p:cNvSpPr txBox="1"/>
          <p:nvPr/>
        </p:nvSpPr>
        <p:spPr>
          <a:xfrm>
            <a:off x="935665" y="946298"/>
            <a:ext cx="10875335" cy="2241960"/>
          </a:xfrm>
          <a:prstGeom prst="rect">
            <a:avLst/>
          </a:prstGeom>
          <a:noFill/>
        </p:spPr>
        <p:txBody>
          <a:bodyPr wrap="square" rtlCol="0">
            <a:spAutoFit/>
          </a:bodyPr>
          <a:lstStyle/>
          <a:p>
            <a:pPr algn="just" rtl="1">
              <a:lnSpc>
                <a:spcPct val="150000"/>
              </a:lnSpc>
            </a:pPr>
            <a:r>
              <a:rPr lang="fa-IR" sz="2400" dirty="0">
                <a:solidFill>
                  <a:srgbClr val="FF0000"/>
                </a:solidFill>
                <a:latin typeface="Times New Roman" panose="02020603050405020304" pitchFamily="18" charset="0"/>
                <a:cs typeface="Times New Roman" panose="02020603050405020304" pitchFamily="18" charset="0"/>
              </a:rPr>
              <a:t>تمرین</a:t>
            </a:r>
            <a:r>
              <a:rPr lang="fa-IR" sz="2400" dirty="0">
                <a:latin typeface="Times New Roman" panose="02020603050405020304" pitchFamily="18" charset="0"/>
                <a:cs typeface="Times New Roman" panose="02020603050405020304" pitchFamily="18" charset="0"/>
              </a:rPr>
              <a:t>: دو موج با دامنه یکسان، بسامد یکسان و سرعت یکسان خلاف جهت یکدیگر در حال انتشار هستند.</a:t>
            </a:r>
          </a:p>
          <a:p>
            <a:pPr algn="just" rtl="1">
              <a:lnSpc>
                <a:spcPct val="150000"/>
              </a:lnSpc>
            </a:pPr>
            <a:r>
              <a:rPr lang="fa-IR" sz="2400" dirty="0">
                <a:latin typeface="Times New Roman" panose="02020603050405020304" pitchFamily="18" charset="0"/>
                <a:cs typeface="Times New Roman" panose="02020603050405020304" pitchFamily="18" charset="0"/>
              </a:rPr>
              <a:t>دامنه آن دو 10، بسامد آنها 2000 هرتز و سرعت آنها 200 متر بر ثانیه است.</a:t>
            </a:r>
          </a:p>
          <a:p>
            <a:pPr algn="just" rtl="1">
              <a:lnSpc>
                <a:spcPct val="150000"/>
              </a:lnSpc>
            </a:pPr>
            <a:r>
              <a:rPr lang="fa-IR" sz="2400" dirty="0">
                <a:latin typeface="Times New Roman" panose="02020603050405020304" pitchFamily="18" charset="0"/>
                <a:cs typeface="Times New Roman" panose="02020603050405020304" pitchFamily="18" charset="0"/>
              </a:rPr>
              <a:t>معادله این دو موج را بنویسید.</a:t>
            </a:r>
          </a:p>
          <a:p>
            <a:pPr algn="just" rtl="1">
              <a:lnSpc>
                <a:spcPct val="150000"/>
              </a:lnSpc>
            </a:pPr>
            <a:r>
              <a:rPr lang="fa-IR" sz="2400" dirty="0">
                <a:latin typeface="Times New Roman" panose="02020603050405020304" pitchFamily="18" charset="0"/>
                <a:cs typeface="Times New Roman" panose="02020603050405020304" pitchFamily="18" charset="0"/>
              </a:rPr>
              <a:t>فاصله اولین گره تا سومین شکم امواج ساکن حاصل از برهم نهی این دو موج را حساب کنید. </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3288496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9138" name="Picture 2"/>
          <p:cNvPicPr>
            <a:picLocks noChangeAspect="1" noChangeArrowheads="1"/>
          </p:cNvPicPr>
          <p:nvPr/>
        </p:nvPicPr>
        <p:blipFill>
          <a:blip r:embed="rId3" cstate="print"/>
          <a:srcRect/>
          <a:stretch>
            <a:fillRect/>
          </a:stretch>
        </p:blipFill>
        <p:spPr bwMode="auto">
          <a:xfrm>
            <a:off x="306929" y="22306"/>
            <a:ext cx="3640603" cy="2275377"/>
          </a:xfrm>
          <a:prstGeom prst="rect">
            <a:avLst/>
          </a:prstGeom>
          <a:noFill/>
          <a:ln w="9525">
            <a:noFill/>
            <a:miter lim="800000"/>
            <a:headEnd/>
            <a:tailEnd/>
          </a:ln>
          <a:effectLst/>
        </p:spPr>
      </p:pic>
      <p:pic>
        <p:nvPicPr>
          <p:cNvPr id="219139" name="Picture 3"/>
          <p:cNvPicPr>
            <a:picLocks noChangeAspect="1" noChangeArrowheads="1"/>
          </p:cNvPicPr>
          <p:nvPr/>
        </p:nvPicPr>
        <p:blipFill>
          <a:blip r:embed="rId4" cstate="print"/>
          <a:srcRect/>
          <a:stretch>
            <a:fillRect/>
          </a:stretch>
        </p:blipFill>
        <p:spPr bwMode="auto">
          <a:xfrm>
            <a:off x="4031437" y="48790"/>
            <a:ext cx="3562544" cy="2226590"/>
          </a:xfrm>
          <a:prstGeom prst="rect">
            <a:avLst/>
          </a:prstGeom>
          <a:noFill/>
          <a:ln w="9525">
            <a:noFill/>
            <a:miter lim="800000"/>
            <a:headEnd/>
            <a:tailEnd/>
          </a:ln>
          <a:effectLst/>
        </p:spPr>
      </p:pic>
      <p:pic>
        <p:nvPicPr>
          <p:cNvPr id="219140" name="Picture 4"/>
          <p:cNvPicPr>
            <a:picLocks noChangeAspect="1" noChangeArrowheads="1"/>
          </p:cNvPicPr>
          <p:nvPr/>
        </p:nvPicPr>
        <p:blipFill>
          <a:blip r:embed="rId5" cstate="print"/>
          <a:srcRect/>
          <a:stretch>
            <a:fillRect/>
          </a:stretch>
        </p:blipFill>
        <p:spPr bwMode="auto">
          <a:xfrm>
            <a:off x="7945516" y="59942"/>
            <a:ext cx="3495636" cy="2184773"/>
          </a:xfrm>
          <a:prstGeom prst="rect">
            <a:avLst/>
          </a:prstGeom>
          <a:noFill/>
          <a:ln w="9525">
            <a:noFill/>
            <a:miter lim="800000"/>
            <a:headEnd/>
            <a:tailEnd/>
          </a:ln>
          <a:effectLst/>
        </p:spPr>
      </p:pic>
      <p:pic>
        <p:nvPicPr>
          <p:cNvPr id="219141" name="Picture 5"/>
          <p:cNvPicPr>
            <a:picLocks noChangeAspect="1" noChangeArrowheads="1"/>
          </p:cNvPicPr>
          <p:nvPr/>
        </p:nvPicPr>
        <p:blipFill>
          <a:blip r:embed="rId6" cstate="print"/>
          <a:srcRect/>
          <a:stretch>
            <a:fillRect/>
          </a:stretch>
        </p:blipFill>
        <p:spPr bwMode="auto">
          <a:xfrm>
            <a:off x="340383" y="2357096"/>
            <a:ext cx="3561699" cy="2226062"/>
          </a:xfrm>
          <a:prstGeom prst="rect">
            <a:avLst/>
          </a:prstGeom>
          <a:noFill/>
          <a:ln w="9525">
            <a:noFill/>
            <a:miter lim="800000"/>
            <a:headEnd/>
            <a:tailEnd/>
          </a:ln>
          <a:effectLst/>
        </p:spPr>
      </p:pic>
      <p:sp>
        <p:nvSpPr>
          <p:cNvPr id="6" name="Rectangle 5"/>
          <p:cNvSpPr/>
          <p:nvPr/>
        </p:nvSpPr>
        <p:spPr>
          <a:xfrm>
            <a:off x="5971607" y="3244334"/>
            <a:ext cx="248786" cy="369332"/>
          </a:xfrm>
          <a:prstGeom prst="rect">
            <a:avLst/>
          </a:prstGeom>
        </p:spPr>
        <p:txBody>
          <a:bodyPr wrap="none">
            <a:spAutoFit/>
          </a:bodyPr>
          <a:lstStyle/>
          <a:p>
            <a:r>
              <a:rPr lang="en-US" dirty="0"/>
              <a:t> </a:t>
            </a:r>
          </a:p>
        </p:txBody>
      </p:sp>
      <p:pic>
        <p:nvPicPr>
          <p:cNvPr id="219142" name="Picture 6"/>
          <p:cNvPicPr>
            <a:picLocks noChangeAspect="1" noChangeArrowheads="1"/>
          </p:cNvPicPr>
          <p:nvPr/>
        </p:nvPicPr>
        <p:blipFill>
          <a:blip r:embed="rId7" cstate="print"/>
          <a:srcRect/>
          <a:stretch>
            <a:fillRect/>
          </a:stretch>
        </p:blipFill>
        <p:spPr bwMode="auto">
          <a:xfrm>
            <a:off x="4020286" y="2379392"/>
            <a:ext cx="3540241" cy="2212651"/>
          </a:xfrm>
          <a:prstGeom prst="rect">
            <a:avLst/>
          </a:prstGeom>
          <a:noFill/>
          <a:ln w="9525">
            <a:noFill/>
            <a:miter lim="800000"/>
            <a:headEnd/>
            <a:tailEnd/>
          </a:ln>
          <a:effectLst/>
        </p:spPr>
      </p:pic>
      <p:pic>
        <p:nvPicPr>
          <p:cNvPr id="219143" name="Picture 7"/>
          <p:cNvPicPr>
            <a:picLocks noChangeAspect="1" noChangeArrowheads="1"/>
          </p:cNvPicPr>
          <p:nvPr/>
        </p:nvPicPr>
        <p:blipFill>
          <a:blip r:embed="rId8" cstate="print"/>
          <a:srcRect/>
          <a:stretch>
            <a:fillRect/>
          </a:stretch>
        </p:blipFill>
        <p:spPr bwMode="auto">
          <a:xfrm flipV="1">
            <a:off x="7923213" y="2320320"/>
            <a:ext cx="3573694" cy="2233559"/>
          </a:xfrm>
          <a:prstGeom prst="rect">
            <a:avLst/>
          </a:prstGeom>
          <a:noFill/>
          <a:ln w="9525">
            <a:noFill/>
            <a:miter lim="800000"/>
            <a:headEnd/>
            <a:tailEnd/>
          </a:ln>
          <a:effectLst/>
        </p:spPr>
      </p:pic>
      <p:pic>
        <p:nvPicPr>
          <p:cNvPr id="219144" name="Picture 8"/>
          <p:cNvPicPr>
            <a:picLocks noChangeAspect="1" noChangeArrowheads="1"/>
          </p:cNvPicPr>
          <p:nvPr/>
        </p:nvPicPr>
        <p:blipFill>
          <a:blip r:embed="rId9" cstate="print"/>
          <a:srcRect/>
          <a:stretch>
            <a:fillRect/>
          </a:stretch>
        </p:blipFill>
        <p:spPr bwMode="auto">
          <a:xfrm>
            <a:off x="318078" y="4631409"/>
            <a:ext cx="3562546" cy="2226591"/>
          </a:xfrm>
          <a:prstGeom prst="rect">
            <a:avLst/>
          </a:prstGeom>
          <a:noFill/>
          <a:ln w="9525">
            <a:noFill/>
            <a:miter lim="800000"/>
            <a:headEnd/>
            <a:tailEnd/>
          </a:ln>
          <a:effectLst/>
        </p:spPr>
      </p:pic>
      <p:pic>
        <p:nvPicPr>
          <p:cNvPr id="219146" name="Picture 10"/>
          <p:cNvPicPr>
            <a:picLocks noChangeAspect="1" noChangeArrowheads="1"/>
          </p:cNvPicPr>
          <p:nvPr/>
        </p:nvPicPr>
        <p:blipFill>
          <a:blip r:embed="rId10" cstate="print"/>
          <a:srcRect/>
          <a:stretch>
            <a:fillRect/>
          </a:stretch>
        </p:blipFill>
        <p:spPr bwMode="auto">
          <a:xfrm>
            <a:off x="7978969" y="4631411"/>
            <a:ext cx="3562543" cy="2226589"/>
          </a:xfrm>
          <a:prstGeom prst="rect">
            <a:avLst/>
          </a:prstGeom>
          <a:noFill/>
          <a:ln w="9525">
            <a:noFill/>
            <a:miter lim="800000"/>
            <a:headEnd/>
            <a:tailEnd/>
          </a:ln>
          <a:effectLst/>
        </p:spPr>
      </p:pic>
      <p:pic>
        <p:nvPicPr>
          <p:cNvPr id="219148" name="Picture 12"/>
          <p:cNvPicPr>
            <a:picLocks noChangeAspect="1" noChangeArrowheads="1"/>
          </p:cNvPicPr>
          <p:nvPr/>
        </p:nvPicPr>
        <p:blipFill>
          <a:blip r:embed="rId11" cstate="print"/>
          <a:srcRect/>
          <a:stretch>
            <a:fillRect/>
          </a:stretch>
        </p:blipFill>
        <p:spPr bwMode="auto">
          <a:xfrm>
            <a:off x="3986835" y="4609634"/>
            <a:ext cx="3561700" cy="2226062"/>
          </a:xfrm>
          <a:prstGeom prst="rect">
            <a:avLst/>
          </a:prstGeom>
          <a:noFill/>
          <a:ln w="9525">
            <a:noFill/>
            <a:miter lim="800000"/>
            <a:headEnd/>
            <a:tailEnd/>
          </a:ln>
          <a:effectLst/>
        </p:spPr>
      </p:pic>
      <p:graphicFrame>
        <p:nvGraphicFramePr>
          <p:cNvPr id="14" name="Object 13"/>
          <p:cNvGraphicFramePr>
            <a:graphicFrameLocks noChangeAspect="1"/>
          </p:cNvGraphicFramePr>
          <p:nvPr/>
        </p:nvGraphicFramePr>
        <p:xfrm>
          <a:off x="810632" y="204285"/>
          <a:ext cx="1701800" cy="419100"/>
        </p:xfrm>
        <a:graphic>
          <a:graphicData uri="http://schemas.openxmlformats.org/presentationml/2006/ole">
            <mc:AlternateContent xmlns:mc="http://schemas.openxmlformats.org/markup-compatibility/2006">
              <mc:Choice xmlns:v="urn:schemas-microsoft-com:vml" Requires="v">
                <p:oleObj spid="_x0000_s13322" name="Equation" r:id="rId12" imgW="1701800" imgH="419100" progId="Equation.DSMT4">
                  <p:embed/>
                </p:oleObj>
              </mc:Choice>
              <mc:Fallback>
                <p:oleObj name="Equation" r:id="rId12" imgW="1701800" imgH="419100" progId="Equation.DSMT4">
                  <p:embed/>
                  <p:pic>
                    <p:nvPicPr>
                      <p:cNvPr id="0" name="Picture 18"/>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10632" y="204285"/>
                        <a:ext cx="1701800" cy="4191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9150" name="Object 14"/>
          <p:cNvGraphicFramePr>
            <a:graphicFrameLocks noChangeAspect="1"/>
          </p:cNvGraphicFramePr>
          <p:nvPr/>
        </p:nvGraphicFramePr>
        <p:xfrm>
          <a:off x="854075" y="1625600"/>
          <a:ext cx="1714500" cy="419100"/>
        </p:xfrm>
        <a:graphic>
          <a:graphicData uri="http://schemas.openxmlformats.org/presentationml/2006/ole">
            <mc:AlternateContent xmlns:mc="http://schemas.openxmlformats.org/markup-compatibility/2006">
              <mc:Choice xmlns:v="urn:schemas-microsoft-com:vml" Requires="v">
                <p:oleObj spid="_x0000_s13323" name="Equation" r:id="rId14" imgW="1714500" imgH="419100" progId="Equation.DSMT4">
                  <p:embed/>
                </p:oleObj>
              </mc:Choice>
              <mc:Fallback>
                <p:oleObj name="Equation" r:id="rId14" imgW="1714500" imgH="419100" progId="Equation.DSMT4">
                  <p:embed/>
                  <p:pic>
                    <p:nvPicPr>
                      <p:cNvPr id="0" name="Picture 19"/>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54075" y="1625600"/>
                        <a:ext cx="1714500" cy="4191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 name="Slide Number Placeholder 14"/>
          <p:cNvSpPr>
            <a:spLocks noGrp="1"/>
          </p:cNvSpPr>
          <p:nvPr>
            <p:ph type="sldNum" sz="quarter" idx="12"/>
          </p:nvPr>
        </p:nvSpPr>
        <p:spPr/>
        <p:txBody>
          <a:bodyPr/>
          <a:lstStyle/>
          <a:p>
            <a:fld id="{8AC7B609-6235-4DF7-8376-3B4225D7EDEF}" type="slidenum">
              <a:rPr lang="en-US" smtClean="0"/>
              <a:pPr/>
              <a:t>29</a:t>
            </a:fld>
            <a:endParaRPr lang="en-US"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print">
            <a:extLst>
              <a:ext uri="{28A0092B-C50C-407E-A947-70E740481C1C}">
                <a14:useLocalDpi xmlns:a14="http://schemas.microsoft.com/office/drawing/2010/main" val="0"/>
              </a:ext>
            </a:extLst>
          </a:blip>
          <a:srcRect t="2918" b="13705"/>
          <a:stretch/>
        </p:blipFill>
        <p:spPr>
          <a:xfrm>
            <a:off x="0" y="1004551"/>
            <a:ext cx="12240000" cy="5459830"/>
          </a:xfrm>
          <a:prstGeom prst="rect">
            <a:avLst/>
          </a:prstGeom>
        </p:spPr>
      </p:pic>
      <p:sp>
        <p:nvSpPr>
          <p:cNvPr id="4" name="Rectangle 3"/>
          <p:cNvSpPr/>
          <p:nvPr/>
        </p:nvSpPr>
        <p:spPr>
          <a:xfrm>
            <a:off x="257581" y="333708"/>
            <a:ext cx="7450309" cy="461665"/>
          </a:xfrm>
          <a:prstGeom prst="rect">
            <a:avLst/>
          </a:prstGeom>
        </p:spPr>
        <p:txBody>
          <a:bodyPr wrap="none">
            <a:spAutoFit/>
          </a:bodyPr>
          <a:lstStyle/>
          <a:p>
            <a:r>
              <a:rPr lang="en-US" sz="2400" b="1" dirty="0">
                <a:latin typeface="Times New Roman" panose="02020603050405020304" pitchFamily="18" charset="0"/>
                <a:cs typeface="Times New Roman" panose="02020603050405020304" pitchFamily="18" charset="0"/>
              </a:rPr>
              <a:t>Electromagnetic spectrum with visible light highlighted</a:t>
            </a:r>
          </a:p>
        </p:txBody>
      </p:sp>
      <p:sp>
        <p:nvSpPr>
          <p:cNvPr id="5" name="Slide Number Placeholder 4"/>
          <p:cNvSpPr>
            <a:spLocks noGrp="1"/>
          </p:cNvSpPr>
          <p:nvPr>
            <p:ph type="sldNum" sz="quarter" idx="12"/>
          </p:nvPr>
        </p:nvSpPr>
        <p:spPr/>
        <p:txBody>
          <a:bodyPr/>
          <a:lstStyle/>
          <a:p>
            <a:fld id="{8AC7B609-6235-4DF7-8376-3B4225D7EDEF}" type="slidenum">
              <a:rPr lang="en-US" smtClean="0"/>
              <a:pPr/>
              <a:t>3</a:t>
            </a:fld>
            <a:endParaRPr lang="en-US" dirty="0"/>
          </a:p>
        </p:txBody>
      </p:sp>
    </p:spTree>
    <p:extLst>
      <p:ext uri="{BB962C8B-B14F-4D97-AF65-F5344CB8AC3E}">
        <p14:creationId xmlns:p14="http://schemas.microsoft.com/office/powerpoint/2010/main" val="202327889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262274"/>
            <a:ext cx="12192000" cy="461665"/>
          </a:xfrm>
          <a:prstGeom prst="rect">
            <a:avLst/>
          </a:prstGeom>
        </p:spPr>
        <p:txBody>
          <a:bodyPr wrap="square">
            <a:spAutoFit/>
          </a:bodyPr>
          <a:lstStyle/>
          <a:p>
            <a:r>
              <a:rPr lang="en-US" sz="2400" dirty="0">
                <a:latin typeface="Times New Roman" pitchFamily="18" charset="0"/>
                <a:cs typeface="Times New Roman" pitchFamily="18" charset="0"/>
              </a:rPr>
              <a:t>two waves with the same amplitude but differing in frequency and wave number be represented </a:t>
            </a:r>
          </a:p>
        </p:txBody>
      </p:sp>
      <p:pic>
        <p:nvPicPr>
          <p:cNvPr id="220162" name="Picture 2"/>
          <p:cNvPicPr>
            <a:picLocks noChangeAspect="1" noChangeArrowheads="1"/>
          </p:cNvPicPr>
          <p:nvPr/>
        </p:nvPicPr>
        <p:blipFill>
          <a:blip r:embed="rId2" cstate="print"/>
          <a:srcRect/>
          <a:stretch>
            <a:fillRect/>
          </a:stretch>
        </p:blipFill>
        <p:spPr bwMode="auto">
          <a:xfrm>
            <a:off x="4312024" y="830031"/>
            <a:ext cx="3371166" cy="1149768"/>
          </a:xfrm>
          <a:prstGeom prst="rect">
            <a:avLst/>
          </a:prstGeom>
          <a:noFill/>
          <a:ln w="9525">
            <a:noFill/>
            <a:miter lim="800000"/>
            <a:headEnd/>
            <a:tailEnd/>
          </a:ln>
        </p:spPr>
      </p:pic>
      <p:pic>
        <p:nvPicPr>
          <p:cNvPr id="220163" name="Picture 3"/>
          <p:cNvPicPr>
            <a:picLocks noChangeAspect="1" noChangeArrowheads="1"/>
          </p:cNvPicPr>
          <p:nvPr/>
        </p:nvPicPr>
        <p:blipFill>
          <a:blip r:embed="rId3" cstate="print"/>
          <a:srcRect/>
          <a:stretch>
            <a:fillRect/>
          </a:stretch>
        </p:blipFill>
        <p:spPr bwMode="auto">
          <a:xfrm>
            <a:off x="1613647" y="2089996"/>
            <a:ext cx="9426735" cy="1016436"/>
          </a:xfrm>
          <a:prstGeom prst="rect">
            <a:avLst/>
          </a:prstGeom>
          <a:noFill/>
          <a:ln w="9525">
            <a:noFill/>
            <a:miter lim="800000"/>
            <a:headEnd/>
            <a:tailEnd/>
          </a:ln>
        </p:spPr>
      </p:pic>
      <p:pic>
        <p:nvPicPr>
          <p:cNvPr id="220164" name="Picture 4"/>
          <p:cNvPicPr>
            <a:picLocks noChangeAspect="1" noChangeArrowheads="1"/>
          </p:cNvPicPr>
          <p:nvPr/>
        </p:nvPicPr>
        <p:blipFill>
          <a:blip r:embed="rId4" cstate="print"/>
          <a:srcRect/>
          <a:stretch>
            <a:fillRect/>
          </a:stretch>
        </p:blipFill>
        <p:spPr bwMode="auto">
          <a:xfrm>
            <a:off x="3023402" y="3169187"/>
            <a:ext cx="5757410" cy="3688813"/>
          </a:xfrm>
          <a:prstGeom prst="rect">
            <a:avLst/>
          </a:prstGeom>
          <a:noFill/>
          <a:ln w="9525">
            <a:noFill/>
            <a:miter lim="800000"/>
            <a:headEnd/>
            <a:tailEnd/>
          </a:ln>
        </p:spPr>
      </p:pic>
      <p:sp>
        <p:nvSpPr>
          <p:cNvPr id="6" name="Slide Number Placeholder 5"/>
          <p:cNvSpPr>
            <a:spLocks noGrp="1"/>
          </p:cNvSpPr>
          <p:nvPr>
            <p:ph type="sldNum" sz="quarter" idx="12"/>
          </p:nvPr>
        </p:nvSpPr>
        <p:spPr/>
        <p:txBody>
          <a:bodyPr/>
          <a:lstStyle/>
          <a:p>
            <a:fld id="{8AC7B609-6235-4DF7-8376-3B4225D7EDEF}" type="slidenum">
              <a:rPr lang="en-US" smtClean="0"/>
              <a:pPr/>
              <a:t>30</a:t>
            </a:fld>
            <a:endParaRPr lang="en-US" dirty="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971607" y="3244334"/>
            <a:ext cx="248786" cy="369332"/>
          </a:xfrm>
          <a:prstGeom prst="rect">
            <a:avLst/>
          </a:prstGeom>
        </p:spPr>
        <p:txBody>
          <a:bodyPr wrap="none">
            <a:spAutoFit/>
          </a:bodyPr>
          <a:lstStyle/>
          <a:p>
            <a:r>
              <a:rPr lang="en-US" dirty="0"/>
              <a:t> </a:t>
            </a:r>
          </a:p>
        </p:txBody>
      </p:sp>
      <p:sp>
        <p:nvSpPr>
          <p:cNvPr id="4" name="Rectangle 3"/>
          <p:cNvSpPr/>
          <p:nvPr/>
        </p:nvSpPr>
        <p:spPr>
          <a:xfrm>
            <a:off x="5971607" y="3244334"/>
            <a:ext cx="248786" cy="369332"/>
          </a:xfrm>
          <a:prstGeom prst="rect">
            <a:avLst/>
          </a:prstGeom>
        </p:spPr>
        <p:txBody>
          <a:bodyPr wrap="none">
            <a:spAutoFit/>
          </a:bodyPr>
          <a:lstStyle/>
          <a:p>
            <a:r>
              <a:rPr lang="en-US" dirty="0"/>
              <a:t> </a:t>
            </a:r>
          </a:p>
        </p:txBody>
      </p:sp>
      <p:pic>
        <p:nvPicPr>
          <p:cNvPr id="221187" name="Picture 3"/>
          <p:cNvPicPr>
            <a:picLocks noChangeAspect="1" noChangeArrowheads="1"/>
          </p:cNvPicPr>
          <p:nvPr/>
        </p:nvPicPr>
        <p:blipFill>
          <a:blip r:embed="rId2" cstate="print"/>
          <a:srcRect/>
          <a:stretch>
            <a:fillRect/>
          </a:stretch>
        </p:blipFill>
        <p:spPr bwMode="auto">
          <a:xfrm>
            <a:off x="925547" y="223028"/>
            <a:ext cx="10271363" cy="6469532"/>
          </a:xfrm>
          <a:prstGeom prst="rect">
            <a:avLst/>
          </a:prstGeom>
          <a:noFill/>
          <a:ln w="9525">
            <a:noFill/>
            <a:miter lim="800000"/>
            <a:headEnd/>
            <a:tailEnd/>
          </a:ln>
          <a:effectLst/>
        </p:spPr>
      </p:pic>
      <p:sp>
        <p:nvSpPr>
          <p:cNvPr id="5" name="Slide Number Placeholder 4"/>
          <p:cNvSpPr>
            <a:spLocks noGrp="1"/>
          </p:cNvSpPr>
          <p:nvPr>
            <p:ph type="sldNum" sz="quarter" idx="12"/>
          </p:nvPr>
        </p:nvSpPr>
        <p:spPr/>
        <p:txBody>
          <a:bodyPr/>
          <a:lstStyle/>
          <a:p>
            <a:fld id="{8AC7B609-6235-4DF7-8376-3B4225D7EDEF}" type="slidenum">
              <a:rPr lang="en-US" smtClean="0"/>
              <a:pPr/>
              <a:t>31</a:t>
            </a:fld>
            <a:endParaRPr lang="en-US" dirty="0"/>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p:cNvPicPr>
            <a:picLocks noChangeAspect="1" noChangeArrowheads="1"/>
          </p:cNvPicPr>
          <p:nvPr/>
        </p:nvPicPr>
        <p:blipFill>
          <a:blip r:embed="rId2" cstate="print"/>
          <a:srcRect/>
          <a:stretch>
            <a:fillRect/>
          </a:stretch>
        </p:blipFill>
        <p:spPr bwMode="auto">
          <a:xfrm>
            <a:off x="786474" y="144968"/>
            <a:ext cx="10452592" cy="6601522"/>
          </a:xfrm>
          <a:prstGeom prst="rect">
            <a:avLst/>
          </a:prstGeom>
          <a:noFill/>
          <a:ln w="9525">
            <a:noFill/>
            <a:miter lim="800000"/>
            <a:headEnd/>
            <a:tailEnd/>
          </a:ln>
          <a:effectLst/>
        </p:spPr>
      </p:pic>
      <p:sp>
        <p:nvSpPr>
          <p:cNvPr id="3" name="Slide Number Placeholder 2"/>
          <p:cNvSpPr>
            <a:spLocks noGrp="1"/>
          </p:cNvSpPr>
          <p:nvPr>
            <p:ph type="sldNum" sz="quarter" idx="12"/>
          </p:nvPr>
        </p:nvSpPr>
        <p:spPr/>
        <p:txBody>
          <a:bodyPr/>
          <a:lstStyle/>
          <a:p>
            <a:fld id="{8AC7B609-6235-4DF7-8376-3B4225D7EDEF}" type="slidenum">
              <a:rPr lang="en-US" smtClean="0"/>
              <a:pPr/>
              <a:t>32</a:t>
            </a:fld>
            <a:endParaRPr lang="en-US" dirty="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8" name="Picture 2"/>
          <p:cNvPicPr>
            <a:picLocks noChangeAspect="1" noChangeArrowheads="1"/>
          </p:cNvPicPr>
          <p:nvPr/>
        </p:nvPicPr>
        <p:blipFill>
          <a:blip r:embed="rId2" cstate="print"/>
          <a:srcRect/>
          <a:stretch>
            <a:fillRect/>
          </a:stretch>
        </p:blipFill>
        <p:spPr bwMode="auto">
          <a:xfrm>
            <a:off x="938289" y="234177"/>
            <a:ext cx="10326554" cy="6401343"/>
          </a:xfrm>
          <a:prstGeom prst="rect">
            <a:avLst/>
          </a:prstGeom>
          <a:noFill/>
          <a:ln w="9525">
            <a:noFill/>
            <a:miter lim="800000"/>
            <a:headEnd/>
            <a:tailEnd/>
          </a:ln>
          <a:effectLst/>
        </p:spPr>
      </p:pic>
      <p:sp>
        <p:nvSpPr>
          <p:cNvPr id="3" name="Slide Number Placeholder 2"/>
          <p:cNvSpPr>
            <a:spLocks noGrp="1"/>
          </p:cNvSpPr>
          <p:nvPr>
            <p:ph type="sldNum" sz="quarter" idx="12"/>
          </p:nvPr>
        </p:nvSpPr>
        <p:spPr/>
        <p:txBody>
          <a:bodyPr/>
          <a:lstStyle/>
          <a:p>
            <a:fld id="{8AC7B609-6235-4DF7-8376-3B4225D7EDEF}" type="slidenum">
              <a:rPr lang="en-US" smtClean="0"/>
              <a:pPr/>
              <a:t>33</a:t>
            </a:fld>
            <a:endParaRPr lang="en-US" dirty="0"/>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2339788" y="184695"/>
            <a:ext cx="8588400" cy="1039061"/>
            <a:chOff x="1596622" y="607740"/>
            <a:chExt cx="9331566" cy="1050021"/>
          </a:xfrm>
        </p:grpSpPr>
        <p:pic>
          <p:nvPicPr>
            <p:cNvPr id="222210" name="Picture 2"/>
            <p:cNvPicPr>
              <a:picLocks noChangeAspect="1" noChangeArrowheads="1"/>
            </p:cNvPicPr>
            <p:nvPr/>
          </p:nvPicPr>
          <p:blipFill>
            <a:blip r:embed="rId2" cstate="print"/>
            <a:srcRect/>
            <a:stretch>
              <a:fillRect/>
            </a:stretch>
          </p:blipFill>
          <p:spPr bwMode="auto">
            <a:xfrm>
              <a:off x="1596622" y="607740"/>
              <a:ext cx="5416535" cy="1050021"/>
            </a:xfrm>
            <a:prstGeom prst="rect">
              <a:avLst/>
            </a:prstGeom>
            <a:noFill/>
            <a:ln w="9525">
              <a:noFill/>
              <a:miter lim="800000"/>
              <a:headEnd/>
              <a:tailEnd/>
            </a:ln>
          </p:spPr>
        </p:pic>
        <p:sp>
          <p:nvSpPr>
            <p:cNvPr id="3" name="TextBox 2"/>
            <p:cNvSpPr txBox="1"/>
            <p:nvPr/>
          </p:nvSpPr>
          <p:spPr>
            <a:xfrm>
              <a:off x="7147925" y="847494"/>
              <a:ext cx="3780263" cy="661207"/>
            </a:xfrm>
            <a:prstGeom prst="rect">
              <a:avLst/>
            </a:prstGeom>
            <a:noFill/>
          </p:spPr>
          <p:txBody>
            <a:bodyPr wrap="square" rtlCol="0">
              <a:spAutoFit/>
            </a:bodyPr>
            <a:lstStyle/>
            <a:p>
              <a:pPr algn="just">
                <a:lnSpc>
                  <a:spcPct val="150000"/>
                </a:lnSpc>
              </a:pPr>
              <a:r>
                <a:rPr lang="en-US" sz="2800" b="1" dirty="0">
                  <a:solidFill>
                    <a:srgbClr val="A162D0"/>
                  </a:solidFill>
                  <a:latin typeface="Times New Roman" panose="02020603050405020304" pitchFamily="18" charset="0"/>
                  <a:cs typeface="Times New Roman" panose="02020603050405020304" pitchFamily="18" charset="0"/>
                </a:rPr>
                <a:t>Beat frequency</a:t>
              </a:r>
            </a:p>
          </p:txBody>
        </p:sp>
      </p:grpSp>
      <p:sp>
        <p:nvSpPr>
          <p:cNvPr id="5" name="Rectangle 4"/>
          <p:cNvSpPr/>
          <p:nvPr/>
        </p:nvSpPr>
        <p:spPr>
          <a:xfrm>
            <a:off x="224154" y="1293955"/>
            <a:ext cx="11084312" cy="830997"/>
          </a:xfrm>
          <a:prstGeom prst="rect">
            <a:avLst/>
          </a:prstGeom>
        </p:spPr>
        <p:txBody>
          <a:bodyPr wrap="square">
            <a:spAutoFit/>
          </a:bodyPr>
          <a:lstStyle/>
          <a:p>
            <a:r>
              <a:rPr lang="en-US" sz="2400" dirty="0">
                <a:latin typeface="Times New Roman" pitchFamily="18" charset="0"/>
                <a:cs typeface="Times New Roman" pitchFamily="18" charset="0"/>
              </a:rPr>
              <a:t>The overall effect is that the low-frequency wave serves as an envelope modulating the high-frequency wave. </a:t>
            </a:r>
          </a:p>
        </p:txBody>
      </p:sp>
      <p:sp>
        <p:nvSpPr>
          <p:cNvPr id="6" name="Rectangle 5"/>
          <p:cNvSpPr/>
          <p:nvPr/>
        </p:nvSpPr>
        <p:spPr>
          <a:xfrm>
            <a:off x="460917" y="3056542"/>
            <a:ext cx="9753600" cy="461665"/>
          </a:xfrm>
          <a:prstGeom prst="rect">
            <a:avLst/>
          </a:prstGeom>
        </p:spPr>
        <p:txBody>
          <a:bodyPr wrap="square">
            <a:spAutoFit/>
          </a:bodyPr>
          <a:lstStyle/>
          <a:p>
            <a:r>
              <a:rPr lang="en-US" sz="2400" dirty="0">
                <a:latin typeface="Times New Roman" pitchFamily="18" charset="0"/>
                <a:cs typeface="Times New Roman" pitchFamily="18" charset="0"/>
              </a:rPr>
              <a:t>The velocity of the higher-frequency wave is then the phase velocity, </a:t>
            </a:r>
          </a:p>
        </p:txBody>
      </p:sp>
      <p:pic>
        <p:nvPicPr>
          <p:cNvPr id="222211" name="Picture 3"/>
          <p:cNvPicPr>
            <a:picLocks noChangeAspect="1" noChangeArrowheads="1"/>
          </p:cNvPicPr>
          <p:nvPr/>
        </p:nvPicPr>
        <p:blipFill>
          <a:blip r:embed="rId3" cstate="print"/>
          <a:srcRect/>
          <a:stretch>
            <a:fillRect/>
          </a:stretch>
        </p:blipFill>
        <p:spPr bwMode="auto">
          <a:xfrm>
            <a:off x="3474512" y="3579599"/>
            <a:ext cx="3974474" cy="1137364"/>
          </a:xfrm>
          <a:prstGeom prst="rect">
            <a:avLst/>
          </a:prstGeom>
          <a:noFill/>
          <a:ln w="9525">
            <a:noFill/>
            <a:miter lim="800000"/>
            <a:headEnd/>
            <a:tailEnd/>
          </a:ln>
        </p:spPr>
      </p:pic>
      <p:pic>
        <p:nvPicPr>
          <p:cNvPr id="222212" name="Picture 4"/>
          <p:cNvPicPr>
            <a:picLocks noChangeAspect="1" noChangeArrowheads="1"/>
          </p:cNvPicPr>
          <p:nvPr/>
        </p:nvPicPr>
        <p:blipFill>
          <a:blip r:embed="rId4" cstate="print"/>
          <a:srcRect/>
          <a:stretch>
            <a:fillRect/>
          </a:stretch>
        </p:blipFill>
        <p:spPr bwMode="auto">
          <a:xfrm>
            <a:off x="3989294" y="5456043"/>
            <a:ext cx="4292771" cy="1096852"/>
          </a:xfrm>
          <a:prstGeom prst="rect">
            <a:avLst/>
          </a:prstGeom>
          <a:noFill/>
          <a:ln w="9525">
            <a:noFill/>
            <a:miter lim="800000"/>
            <a:headEnd/>
            <a:tailEnd/>
          </a:ln>
        </p:spPr>
      </p:pic>
      <p:sp>
        <p:nvSpPr>
          <p:cNvPr id="9" name="Rectangle 8"/>
          <p:cNvSpPr/>
          <p:nvPr/>
        </p:nvSpPr>
        <p:spPr>
          <a:xfrm>
            <a:off x="598675" y="4794353"/>
            <a:ext cx="6872844" cy="461665"/>
          </a:xfrm>
          <a:prstGeom prst="rect">
            <a:avLst/>
          </a:prstGeom>
        </p:spPr>
        <p:txBody>
          <a:bodyPr wrap="none">
            <a:spAutoFit/>
          </a:bodyPr>
          <a:lstStyle/>
          <a:p>
            <a:r>
              <a:rPr lang="en-US" sz="2400" dirty="0">
                <a:latin typeface="Times New Roman" pitchFamily="18" charset="0"/>
                <a:cs typeface="Times New Roman" pitchFamily="18" charset="0"/>
              </a:rPr>
              <a:t>the velocity of the envelope, called the group velocity, </a:t>
            </a:r>
          </a:p>
        </p:txBody>
      </p:sp>
      <p:sp>
        <p:nvSpPr>
          <p:cNvPr id="10" name="TextBox 9"/>
          <p:cNvSpPr txBox="1"/>
          <p:nvPr/>
        </p:nvSpPr>
        <p:spPr>
          <a:xfrm>
            <a:off x="3228388" y="2029522"/>
            <a:ext cx="4678460" cy="742511"/>
          </a:xfrm>
          <a:prstGeom prst="rect">
            <a:avLst/>
          </a:prstGeom>
          <a:noFill/>
        </p:spPr>
        <p:txBody>
          <a:bodyPr wrap="none" rtlCol="0">
            <a:spAutoFit/>
          </a:bodyPr>
          <a:lstStyle/>
          <a:p>
            <a:pPr algn="just" rtl="1">
              <a:lnSpc>
                <a:spcPct val="150000"/>
              </a:lnSpc>
            </a:pPr>
            <a:r>
              <a:rPr lang="en-US" sz="3200" b="1" dirty="0">
                <a:solidFill>
                  <a:srgbClr val="FF0000"/>
                </a:solidFill>
                <a:latin typeface="Times New Roman" panose="02020603050405020304" pitchFamily="18" charset="0"/>
                <a:cs typeface="Times New Roman" panose="02020603050405020304" pitchFamily="18" charset="0"/>
              </a:rPr>
              <a:t>Phase and Group velocity</a:t>
            </a:r>
          </a:p>
        </p:txBody>
      </p:sp>
      <p:sp>
        <p:nvSpPr>
          <p:cNvPr id="11" name="Slide Number Placeholder 10"/>
          <p:cNvSpPr>
            <a:spLocks noGrp="1"/>
          </p:cNvSpPr>
          <p:nvPr>
            <p:ph type="sldNum" sz="quarter" idx="12"/>
          </p:nvPr>
        </p:nvSpPr>
        <p:spPr/>
        <p:txBody>
          <a:bodyPr/>
          <a:lstStyle/>
          <a:p>
            <a:fld id="{8AC7B609-6235-4DF7-8376-3B4225D7EDEF}" type="slidenum">
              <a:rPr lang="en-US" smtClean="0"/>
              <a:pPr/>
              <a:t>34</a:t>
            </a:fld>
            <a:endParaRPr lang="en-US" dirty="0"/>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2" name="Picture 2"/>
          <p:cNvPicPr>
            <a:picLocks noChangeAspect="1" noChangeArrowheads="1"/>
          </p:cNvPicPr>
          <p:nvPr/>
        </p:nvPicPr>
        <p:blipFill>
          <a:blip r:embed="rId2" cstate="print"/>
          <a:srcRect/>
          <a:stretch>
            <a:fillRect/>
          </a:stretch>
        </p:blipFill>
        <p:spPr bwMode="auto">
          <a:xfrm>
            <a:off x="4795025" y="154039"/>
            <a:ext cx="3065386" cy="2188491"/>
          </a:xfrm>
          <a:prstGeom prst="rect">
            <a:avLst/>
          </a:prstGeom>
          <a:noFill/>
          <a:ln w="9525">
            <a:noFill/>
            <a:miter lim="800000"/>
            <a:headEnd/>
            <a:tailEnd/>
          </a:ln>
        </p:spPr>
      </p:pic>
      <p:sp>
        <p:nvSpPr>
          <p:cNvPr id="3" name="Rectangle 2"/>
          <p:cNvSpPr/>
          <p:nvPr/>
        </p:nvSpPr>
        <p:spPr>
          <a:xfrm>
            <a:off x="267629" y="2274838"/>
            <a:ext cx="11675327" cy="1569660"/>
          </a:xfrm>
          <a:prstGeom prst="rect">
            <a:avLst/>
          </a:prstGeom>
        </p:spPr>
        <p:txBody>
          <a:bodyPr wrap="square">
            <a:spAutoFit/>
          </a:bodyPr>
          <a:lstStyle/>
          <a:p>
            <a:r>
              <a:rPr lang="en-US" sz="2400" dirty="0">
                <a:latin typeface="Times New Roman" pitchFamily="18" charset="0"/>
                <a:cs typeface="Times New Roman" pitchFamily="18" charset="0"/>
              </a:rPr>
              <a:t>When the velocity of a wave does not depend on wavelength, that is, in a non-dispersive medium, </a:t>
            </a:r>
            <a:r>
              <a:rPr lang="en-US" sz="2400" i="1" dirty="0">
                <a:latin typeface="Times New Roman" pitchFamily="18" charset="0"/>
                <a:cs typeface="Times New Roman" pitchFamily="18" charset="0"/>
              </a:rPr>
              <a:t>dv</a:t>
            </a:r>
            <a:r>
              <a:rPr lang="en-US" sz="2400" i="1" baseline="-25000" dirty="0">
                <a:latin typeface="Times New Roman" pitchFamily="18" charset="0"/>
                <a:cs typeface="Times New Roman" pitchFamily="18" charset="0"/>
              </a:rPr>
              <a:t>p</a:t>
            </a:r>
            <a:r>
              <a:rPr lang="en-US" sz="2400" i="1" dirty="0">
                <a:latin typeface="Times New Roman" pitchFamily="18" charset="0"/>
                <a:cs typeface="Times New Roman" pitchFamily="18" charset="0"/>
              </a:rPr>
              <a:t>/dk</a:t>
            </a:r>
            <a:r>
              <a:rPr lang="en-US" sz="2400" dirty="0">
                <a:latin typeface="Times New Roman" pitchFamily="18" charset="0"/>
                <a:cs typeface="Times New Roman" pitchFamily="18" charset="0"/>
              </a:rPr>
              <a:t> = 0, and phase and group velocities are equal. This is the case of light propagating in a vacuum, where </a:t>
            </a:r>
            <a:r>
              <a:rPr lang="en-US" sz="2400" i="1" dirty="0">
                <a:latin typeface="Times New Roman" pitchFamily="18" charset="0"/>
                <a:cs typeface="Times New Roman" pitchFamily="18" charset="0"/>
              </a:rPr>
              <a:t>Vp = Vg = с</a:t>
            </a:r>
            <a:r>
              <a:rPr lang="en-US" sz="2400" dirty="0">
                <a:latin typeface="Times New Roman" pitchFamily="18" charset="0"/>
                <a:cs typeface="Times New Roman" pitchFamily="18" charset="0"/>
              </a:rPr>
              <a:t>. In dispersive media, however, </a:t>
            </a:r>
            <a:r>
              <a:rPr lang="en-US" sz="2400" i="1" dirty="0">
                <a:latin typeface="Times New Roman" pitchFamily="18" charset="0"/>
                <a:cs typeface="Times New Roman" pitchFamily="18" charset="0"/>
              </a:rPr>
              <a:t>Vp = с /n</a:t>
            </a:r>
            <a:r>
              <a:rPr lang="en-US" sz="2400" dirty="0">
                <a:latin typeface="Times New Roman" pitchFamily="18" charset="0"/>
                <a:cs typeface="Times New Roman" pitchFamily="18" charset="0"/>
              </a:rPr>
              <a:t>, where the refractive index </a:t>
            </a:r>
            <a:r>
              <a:rPr lang="en-US" sz="2400" i="1" dirty="0">
                <a:latin typeface="Times New Roman" pitchFamily="18" charset="0"/>
                <a:cs typeface="Times New Roman" pitchFamily="18" charset="0"/>
              </a:rPr>
              <a:t>n</a:t>
            </a:r>
            <a:r>
              <a:rPr lang="en-US" sz="2400" dirty="0">
                <a:latin typeface="Times New Roman" pitchFamily="18" charset="0"/>
                <a:cs typeface="Times New Roman" pitchFamily="18" charset="0"/>
              </a:rPr>
              <a:t> is a function of </a:t>
            </a:r>
            <a:r>
              <a:rPr lang="el-GR" sz="2400" i="1" dirty="0">
                <a:latin typeface="Times New Roman"/>
                <a:cs typeface="Times New Roman"/>
              </a:rPr>
              <a:t>λ</a:t>
            </a:r>
            <a:r>
              <a:rPr lang="en-US" sz="2400" dirty="0">
                <a:latin typeface="Times New Roman" pitchFamily="18" charset="0"/>
                <a:cs typeface="Times New Roman" pitchFamily="18" charset="0"/>
              </a:rPr>
              <a:t> or </a:t>
            </a:r>
            <a:r>
              <a:rPr lang="en-US" sz="2400" i="1" dirty="0">
                <a:latin typeface="Times New Roman" pitchFamily="18" charset="0"/>
                <a:cs typeface="Times New Roman" pitchFamily="18" charset="0"/>
              </a:rPr>
              <a:t>k</a:t>
            </a:r>
            <a:r>
              <a:rPr lang="en-US" sz="2400" dirty="0">
                <a:latin typeface="Times New Roman" pitchFamily="18" charset="0"/>
                <a:cs typeface="Times New Roman" pitchFamily="18" charset="0"/>
              </a:rPr>
              <a:t>. Then </a:t>
            </a:r>
            <a:r>
              <a:rPr lang="en-US" sz="2400" i="1" dirty="0">
                <a:latin typeface="Times New Roman" pitchFamily="18" charset="0"/>
                <a:cs typeface="Times New Roman" pitchFamily="18" charset="0"/>
              </a:rPr>
              <a:t>n=n(k)</a:t>
            </a:r>
            <a:r>
              <a:rPr lang="en-US" sz="2400" dirty="0">
                <a:latin typeface="Times New Roman" pitchFamily="18" charset="0"/>
                <a:cs typeface="Times New Roman" pitchFamily="18" charset="0"/>
              </a:rPr>
              <a:t>, and </a:t>
            </a:r>
          </a:p>
        </p:txBody>
      </p:sp>
      <p:pic>
        <p:nvPicPr>
          <p:cNvPr id="225283" name="Picture 3"/>
          <p:cNvPicPr>
            <a:picLocks noChangeAspect="1" noChangeArrowheads="1"/>
          </p:cNvPicPr>
          <p:nvPr/>
        </p:nvPicPr>
        <p:blipFill>
          <a:blip r:embed="rId3" cstate="print"/>
          <a:srcRect/>
          <a:stretch>
            <a:fillRect/>
          </a:stretch>
        </p:blipFill>
        <p:spPr bwMode="auto">
          <a:xfrm>
            <a:off x="904634" y="3983963"/>
            <a:ext cx="3075695" cy="1089842"/>
          </a:xfrm>
          <a:prstGeom prst="rect">
            <a:avLst/>
          </a:prstGeom>
          <a:noFill/>
          <a:ln w="9525">
            <a:noFill/>
            <a:miter lim="800000"/>
            <a:headEnd/>
            <a:tailEnd/>
          </a:ln>
        </p:spPr>
      </p:pic>
      <p:pic>
        <p:nvPicPr>
          <p:cNvPr id="225284" name="Picture 4"/>
          <p:cNvPicPr>
            <a:picLocks noChangeAspect="1" noChangeArrowheads="1"/>
          </p:cNvPicPr>
          <p:nvPr/>
        </p:nvPicPr>
        <p:blipFill>
          <a:blip r:embed="rId4" cstate="print"/>
          <a:srcRect/>
          <a:stretch>
            <a:fillRect/>
          </a:stretch>
        </p:blipFill>
        <p:spPr bwMode="auto">
          <a:xfrm>
            <a:off x="5383058" y="4022772"/>
            <a:ext cx="3420283" cy="1077734"/>
          </a:xfrm>
          <a:prstGeom prst="rect">
            <a:avLst/>
          </a:prstGeom>
          <a:noFill/>
          <a:ln w="9525">
            <a:noFill/>
            <a:miter lim="800000"/>
            <a:headEnd/>
            <a:tailEnd/>
          </a:ln>
        </p:spPr>
      </p:pic>
      <p:pic>
        <p:nvPicPr>
          <p:cNvPr id="225285" name="Picture 5"/>
          <p:cNvPicPr>
            <a:picLocks noChangeAspect="1" noChangeArrowheads="1"/>
          </p:cNvPicPr>
          <p:nvPr/>
        </p:nvPicPr>
        <p:blipFill>
          <a:blip r:embed="rId5" cstate="print"/>
          <a:srcRect/>
          <a:stretch>
            <a:fillRect/>
          </a:stretch>
        </p:blipFill>
        <p:spPr bwMode="auto">
          <a:xfrm>
            <a:off x="1018285" y="5465259"/>
            <a:ext cx="7973824" cy="511795"/>
          </a:xfrm>
          <a:prstGeom prst="rect">
            <a:avLst/>
          </a:prstGeom>
          <a:noFill/>
          <a:ln w="9525">
            <a:noFill/>
            <a:miter lim="800000"/>
            <a:headEnd/>
            <a:tailEnd/>
          </a:ln>
        </p:spPr>
      </p:pic>
      <p:sp>
        <p:nvSpPr>
          <p:cNvPr id="7" name="Slide Number Placeholder 6"/>
          <p:cNvSpPr>
            <a:spLocks noGrp="1"/>
          </p:cNvSpPr>
          <p:nvPr>
            <p:ph type="sldNum" sz="quarter" idx="12"/>
          </p:nvPr>
        </p:nvSpPr>
        <p:spPr/>
        <p:txBody>
          <a:bodyPr/>
          <a:lstStyle/>
          <a:p>
            <a:fld id="{8AC7B609-6235-4DF7-8376-3B4225D7EDEF}" type="slidenum">
              <a:rPr lang="en-US" smtClean="0"/>
              <a:pPr/>
              <a:t>35</a:t>
            </a:fld>
            <a:endParaRPr lang="en-US" dirty="0"/>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20717" y="231233"/>
            <a:ext cx="10846676" cy="579967"/>
          </a:xfrm>
          <a:prstGeom prst="rect">
            <a:avLst/>
          </a:prstGeom>
          <a:noFill/>
        </p:spPr>
        <p:txBody>
          <a:bodyPr wrap="square" rtlCol="0">
            <a:spAutoFit/>
          </a:bodyPr>
          <a:lstStyle/>
          <a:p>
            <a:pPr algn="just" rtl="1">
              <a:lnSpc>
                <a:spcPct val="150000"/>
              </a:lnSpc>
            </a:pPr>
            <a:r>
              <a:rPr lang="fa-IR" sz="2400" dirty="0">
                <a:latin typeface="Times New Roman" pitchFamily="18" charset="0"/>
                <a:cs typeface="Times New Roman" pitchFamily="18" charset="0"/>
              </a:rPr>
              <a:t>تابع ضریب شکست شیشه معمولی بر حسب طول موج به صورت زیر است:</a:t>
            </a:r>
            <a:endParaRPr lang="en-US" sz="2400" dirty="0">
              <a:latin typeface="Times New Roman" pitchFamily="18" charset="0"/>
              <a:cs typeface="Times New Roman" pitchFamily="18" charset="0"/>
            </a:endParaRPr>
          </a:p>
        </p:txBody>
      </p:sp>
      <p:graphicFrame>
        <p:nvGraphicFramePr>
          <p:cNvPr id="5" name="Object 4"/>
          <p:cNvGraphicFramePr>
            <a:graphicFrameLocks noChangeAspect="1"/>
          </p:cNvGraphicFramePr>
          <p:nvPr>
            <p:extLst>
              <p:ext uri="{D42A27DB-BD31-4B8C-83A1-F6EECF244321}">
                <p14:modId xmlns:p14="http://schemas.microsoft.com/office/powerpoint/2010/main" val="2561183378"/>
              </p:ext>
            </p:extLst>
          </p:nvPr>
        </p:nvGraphicFramePr>
        <p:xfrm>
          <a:off x="996950" y="965200"/>
          <a:ext cx="3987800" cy="800100"/>
        </p:xfrm>
        <a:graphic>
          <a:graphicData uri="http://schemas.openxmlformats.org/presentationml/2006/ole">
            <mc:AlternateContent xmlns:mc="http://schemas.openxmlformats.org/markup-compatibility/2006">
              <mc:Choice xmlns:v="urn:schemas-microsoft-com:vml" Requires="v">
                <p:oleObj spid="_x0000_s14346" name="Equation" r:id="rId3" imgW="3987720" imgH="799920" progId="Equation.DSMT4">
                  <p:embed/>
                </p:oleObj>
              </mc:Choice>
              <mc:Fallback>
                <p:oleObj name="Equation" r:id="rId3" imgW="3987720" imgH="799920" progId="Equation.DSMT4">
                  <p:embed/>
                  <p:pic>
                    <p:nvPicPr>
                      <p:cNvPr id="0" name="Picture 2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6950" y="965200"/>
                        <a:ext cx="3987800" cy="8001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TextBox 5"/>
          <p:cNvSpPr txBox="1"/>
          <p:nvPr/>
        </p:nvSpPr>
        <p:spPr>
          <a:xfrm>
            <a:off x="1360967" y="2017965"/>
            <a:ext cx="9506730" cy="646331"/>
          </a:xfrm>
          <a:prstGeom prst="rect">
            <a:avLst/>
          </a:prstGeom>
          <a:noFill/>
        </p:spPr>
        <p:txBody>
          <a:bodyPr wrap="square" rtlCol="0">
            <a:spAutoFit/>
          </a:bodyPr>
          <a:lstStyle/>
          <a:p>
            <a:pPr algn="just" rtl="1">
              <a:lnSpc>
                <a:spcPct val="150000"/>
              </a:lnSpc>
            </a:pPr>
            <a:r>
              <a:rPr lang="fa-IR" sz="2400" dirty="0">
                <a:latin typeface="Times New Roman" pitchFamily="18" charset="0"/>
                <a:cs typeface="Times New Roman" pitchFamily="18" charset="0"/>
              </a:rPr>
              <a:t>سرعت فاز را در به ازاء طول موج 400 نانومتر (آبی) و 700 نانومتر (قرمز) را حساب کنید:</a:t>
            </a:r>
            <a:endParaRPr lang="en-US" sz="2400" dirty="0">
              <a:latin typeface="Times New Roman" pitchFamily="18" charset="0"/>
              <a:cs typeface="Times New Roman" pitchFamily="18" charset="0"/>
            </a:endParaRPr>
          </a:p>
        </p:txBody>
      </p:sp>
      <p:graphicFrame>
        <p:nvGraphicFramePr>
          <p:cNvPr id="328707" name="Object 3"/>
          <p:cNvGraphicFramePr>
            <a:graphicFrameLocks noChangeAspect="1"/>
          </p:cNvGraphicFramePr>
          <p:nvPr>
            <p:extLst>
              <p:ext uri="{D42A27DB-BD31-4B8C-83A1-F6EECF244321}">
                <p14:modId xmlns:p14="http://schemas.microsoft.com/office/powerpoint/2010/main" val="57319973"/>
              </p:ext>
            </p:extLst>
          </p:nvPr>
        </p:nvGraphicFramePr>
        <p:xfrm>
          <a:off x="1671638" y="2867025"/>
          <a:ext cx="8877300" cy="3797300"/>
        </p:xfrm>
        <a:graphic>
          <a:graphicData uri="http://schemas.openxmlformats.org/presentationml/2006/ole">
            <mc:AlternateContent xmlns:mc="http://schemas.openxmlformats.org/markup-compatibility/2006">
              <mc:Choice xmlns:v="urn:schemas-microsoft-com:vml" Requires="v">
                <p:oleObj spid="_x0000_s14347" name="Equation" r:id="rId5" imgW="8877240" imgH="3797280" progId="Equation.DSMT4">
                  <p:embed/>
                </p:oleObj>
              </mc:Choice>
              <mc:Fallback>
                <p:oleObj name="Equation" r:id="rId5" imgW="8877240" imgH="3797280" progId="Equation.DSMT4">
                  <p:embed/>
                  <p:pic>
                    <p:nvPicPr>
                      <p:cNvPr id="0" name="Picture 2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71638" y="2867025"/>
                        <a:ext cx="8877300" cy="3797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Slide Number Placeholder 6"/>
          <p:cNvSpPr>
            <a:spLocks noGrp="1"/>
          </p:cNvSpPr>
          <p:nvPr>
            <p:ph type="sldNum" sz="quarter" idx="12"/>
          </p:nvPr>
        </p:nvSpPr>
        <p:spPr/>
        <p:txBody>
          <a:bodyPr/>
          <a:lstStyle/>
          <a:p>
            <a:fld id="{8AC7B609-6235-4DF7-8376-3B4225D7EDEF}" type="slidenum">
              <a:rPr lang="en-US" smtClean="0"/>
              <a:pPr/>
              <a:t>36</a:t>
            </a:fld>
            <a:endParaRPr lang="en-US" dirty="0"/>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72359" y="462455"/>
            <a:ext cx="10384220" cy="579967"/>
          </a:xfrm>
          <a:prstGeom prst="rect">
            <a:avLst/>
          </a:prstGeom>
          <a:noFill/>
        </p:spPr>
        <p:txBody>
          <a:bodyPr wrap="square" rtlCol="0">
            <a:spAutoFit/>
          </a:bodyPr>
          <a:lstStyle/>
          <a:p>
            <a:pPr algn="just" rtl="1">
              <a:lnSpc>
                <a:spcPct val="150000"/>
              </a:lnSpc>
            </a:pPr>
            <a:r>
              <a:rPr lang="fa-IR" sz="2400" dirty="0">
                <a:solidFill>
                  <a:srgbClr val="FF0000"/>
                </a:solidFill>
                <a:latin typeface="Times New Roman" pitchFamily="18" charset="0"/>
                <a:cs typeface="Times New Roman" pitchFamily="18" charset="0"/>
              </a:rPr>
              <a:t>مثال</a:t>
            </a:r>
            <a:r>
              <a:rPr lang="fa-IR" sz="2400" dirty="0">
                <a:latin typeface="Times New Roman" pitchFamily="18" charset="0"/>
                <a:cs typeface="Times New Roman" pitchFamily="18" charset="0"/>
              </a:rPr>
              <a:t>: سرعت گروه را برای طول موج 400 و 700 نانومتر حساب کنید.</a:t>
            </a:r>
            <a:endParaRPr lang="en-US" sz="2400" dirty="0">
              <a:latin typeface="Times New Roman" pitchFamily="18" charset="0"/>
              <a:cs typeface="Times New Roman" pitchFamily="18" charset="0"/>
            </a:endParaRPr>
          </a:p>
        </p:txBody>
      </p:sp>
      <p:graphicFrame>
        <p:nvGraphicFramePr>
          <p:cNvPr id="3" name="Object 2"/>
          <p:cNvGraphicFramePr>
            <a:graphicFrameLocks noChangeAspect="1"/>
          </p:cNvGraphicFramePr>
          <p:nvPr>
            <p:extLst>
              <p:ext uri="{D42A27DB-BD31-4B8C-83A1-F6EECF244321}">
                <p14:modId xmlns:p14="http://schemas.microsoft.com/office/powerpoint/2010/main" val="860430988"/>
              </p:ext>
            </p:extLst>
          </p:nvPr>
        </p:nvGraphicFramePr>
        <p:xfrm>
          <a:off x="954088" y="1365250"/>
          <a:ext cx="8839200" cy="4978400"/>
        </p:xfrm>
        <a:graphic>
          <a:graphicData uri="http://schemas.openxmlformats.org/presentationml/2006/ole">
            <mc:AlternateContent xmlns:mc="http://schemas.openxmlformats.org/markup-compatibility/2006">
              <mc:Choice xmlns:v="urn:schemas-microsoft-com:vml" Requires="v">
                <p:oleObj spid="_x0000_s15366" name="Equation" r:id="rId3" imgW="8839080" imgH="4978080" progId="Equation.DSMT4">
                  <p:embed/>
                </p:oleObj>
              </mc:Choice>
              <mc:Fallback>
                <p:oleObj name="Equation" r:id="rId3" imgW="8839080" imgH="4978080" progId="Equation.DSMT4">
                  <p:embed/>
                  <p:pic>
                    <p:nvPicPr>
                      <p:cNvPr id="0" name="Picture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4088" y="1365250"/>
                        <a:ext cx="8839200" cy="4978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Slide Number Placeholder 3"/>
          <p:cNvSpPr>
            <a:spLocks noGrp="1"/>
          </p:cNvSpPr>
          <p:nvPr>
            <p:ph type="sldNum" sz="quarter" idx="12"/>
          </p:nvPr>
        </p:nvSpPr>
        <p:spPr/>
        <p:txBody>
          <a:bodyPr/>
          <a:lstStyle/>
          <a:p>
            <a:fld id="{8AC7B609-6235-4DF7-8376-3B4225D7EDEF}" type="slidenum">
              <a:rPr lang="en-US" smtClean="0"/>
              <a:pPr/>
              <a:t>37</a:t>
            </a:fld>
            <a:endParaRPr lang="en-US" dirty="0"/>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p:nvPr/>
        </p:nvGrpSpPr>
        <p:grpSpPr>
          <a:xfrm>
            <a:off x="466725" y="119063"/>
            <a:ext cx="6713901" cy="889000"/>
            <a:chOff x="771525" y="402502"/>
            <a:chExt cx="6713901" cy="889000"/>
          </a:xfrm>
        </p:grpSpPr>
        <p:graphicFrame>
          <p:nvGraphicFramePr>
            <p:cNvPr id="2" name="Object 1"/>
            <p:cNvGraphicFramePr>
              <a:graphicFrameLocks noChangeAspect="1"/>
            </p:cNvGraphicFramePr>
            <p:nvPr>
              <p:extLst>
                <p:ext uri="{D42A27DB-BD31-4B8C-83A1-F6EECF244321}">
                  <p14:modId xmlns:p14="http://schemas.microsoft.com/office/powerpoint/2010/main" val="3351575889"/>
                </p:ext>
              </p:extLst>
            </p:nvPr>
          </p:nvGraphicFramePr>
          <p:xfrm>
            <a:off x="771525" y="402502"/>
            <a:ext cx="4559300" cy="889000"/>
          </p:xfrm>
          <a:graphic>
            <a:graphicData uri="http://schemas.openxmlformats.org/presentationml/2006/ole">
              <mc:AlternateContent xmlns:mc="http://schemas.openxmlformats.org/markup-compatibility/2006">
                <mc:Choice xmlns:v="urn:schemas-microsoft-com:vml" Requires="v">
                  <p:oleObj spid="_x0000_s16390" name="Equation" r:id="rId4" imgW="4559040" imgH="888840" progId="Equation.DSMT4">
                    <p:embed/>
                  </p:oleObj>
                </mc:Choice>
                <mc:Fallback>
                  <p:oleObj name="Equation" r:id="rId4" imgW="4559040" imgH="888840" progId="Equation.DSMT4">
                    <p:embed/>
                    <p:pic>
                      <p:nvPicPr>
                        <p:cNvPr id="0" name="Picture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1525" y="402502"/>
                          <a:ext cx="4559300" cy="889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TextBox 3"/>
            <p:cNvSpPr txBox="1"/>
            <p:nvPr/>
          </p:nvSpPr>
          <p:spPr>
            <a:xfrm>
              <a:off x="5979886" y="616666"/>
              <a:ext cx="1505540" cy="461665"/>
            </a:xfrm>
            <a:prstGeom prst="rect">
              <a:avLst/>
            </a:prstGeom>
            <a:noFill/>
          </p:spPr>
          <p:txBody>
            <a:bodyPr wrap="none" rtlCol="0">
              <a:spAutoFit/>
            </a:bodyPr>
            <a:lstStyle/>
            <a:p>
              <a:pPr algn="r" rtl="1"/>
              <a:r>
                <a:rPr lang="fa-IR" sz="2400" dirty="0">
                  <a:latin typeface="Times New Roman" panose="02020603050405020304" pitchFamily="18" charset="0"/>
                  <a:cs typeface="Times New Roman" panose="02020603050405020304" pitchFamily="18" charset="0"/>
                </a:rPr>
                <a:t>زاویه شکست</a:t>
              </a:r>
              <a:endParaRPr lang="en-US" sz="2400" dirty="0">
                <a:latin typeface="Times New Roman" panose="02020603050405020304" pitchFamily="18" charset="0"/>
                <a:cs typeface="Times New Roman" panose="02020603050405020304" pitchFamily="18" charset="0"/>
              </a:endParaRPr>
            </a:p>
          </p:txBody>
        </p:sp>
      </p:grpSp>
      <p:sp>
        <p:nvSpPr>
          <p:cNvPr id="9" name="TextBox 8"/>
          <p:cNvSpPr txBox="1"/>
          <p:nvPr/>
        </p:nvSpPr>
        <p:spPr>
          <a:xfrm>
            <a:off x="47606" y="1142816"/>
            <a:ext cx="12061315" cy="1754326"/>
          </a:xfrm>
          <a:prstGeom prst="rect">
            <a:avLst/>
          </a:prstGeom>
          <a:noFill/>
        </p:spPr>
        <p:txBody>
          <a:bodyPr wrap="none" rtlCol="0">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از آنجایی که </a:t>
            </a:r>
            <a:r>
              <a:rPr lang="fa-IR" sz="2400" b="1" dirty="0">
                <a:latin typeface="Times New Roman" panose="02020603050405020304" pitchFamily="18" charset="0"/>
                <a:cs typeface="Times New Roman" panose="02020603050405020304" pitchFamily="18" charset="0"/>
              </a:rPr>
              <a:t>ضریب شکست </a:t>
            </a:r>
            <a:r>
              <a:rPr lang="fa-IR" sz="2400" dirty="0">
                <a:latin typeface="Times New Roman" panose="02020603050405020304" pitchFamily="18" charset="0"/>
                <a:cs typeface="Times New Roman" panose="02020603050405020304" pitchFamily="18" charset="0"/>
              </a:rPr>
              <a:t>هر محیط شفاف تابع </a:t>
            </a:r>
            <a:r>
              <a:rPr lang="fa-IR" sz="2400" b="1" dirty="0">
                <a:solidFill>
                  <a:srgbClr val="7030A0"/>
                </a:solidFill>
                <a:latin typeface="Times New Roman" panose="02020603050405020304" pitchFamily="18" charset="0"/>
                <a:cs typeface="Times New Roman" panose="02020603050405020304" pitchFamily="18" charset="0"/>
              </a:rPr>
              <a:t>طول موج </a:t>
            </a:r>
            <a:r>
              <a:rPr lang="fa-IR" sz="2400" dirty="0">
                <a:latin typeface="Times New Roman" panose="02020603050405020304" pitchFamily="18" charset="0"/>
                <a:cs typeface="Times New Roman" panose="02020603050405020304" pitchFamily="18" charset="0"/>
              </a:rPr>
              <a:t>نور منتشر شده درون آن است پس هنگام عبور یک پرتو نور</a:t>
            </a:r>
            <a:endParaRPr lang="en-US" sz="2400" dirty="0">
              <a:latin typeface="Times New Roman" panose="02020603050405020304" pitchFamily="18" charset="0"/>
              <a:cs typeface="Times New Roman" panose="02020603050405020304" pitchFamily="18" charset="0"/>
            </a:endParaRPr>
          </a:p>
          <a:p>
            <a:pPr algn="just" rtl="1">
              <a:lnSpc>
                <a:spcPct val="150000"/>
              </a:lnSpc>
            </a:pPr>
            <a:r>
              <a:rPr lang="fa-IR" sz="2400" dirty="0">
                <a:latin typeface="Times New Roman" panose="02020603050405020304" pitchFamily="18" charset="0"/>
                <a:cs typeface="Times New Roman" panose="02020603050405020304" pitchFamily="18" charset="0"/>
              </a:rPr>
              <a:t> سفید از مرز مشترک دو محیط شفاف، طول موجهای مختلف تحت زوایهای مختلف شکسته می شوند طوری</a:t>
            </a:r>
          </a:p>
          <a:p>
            <a:pPr algn="just" rtl="1">
              <a:lnSpc>
                <a:spcPct val="150000"/>
              </a:lnSpc>
            </a:pPr>
            <a:r>
              <a:rPr lang="fa-IR" sz="2400" dirty="0">
                <a:latin typeface="Times New Roman" panose="02020603050405020304" pitchFamily="18" charset="0"/>
                <a:cs typeface="Times New Roman" panose="02020603050405020304" pitchFamily="18" charset="0"/>
              </a:rPr>
              <a:t>که رنگهای مختلف نور از یکدیگر جدا می شوند. به این پدیده پاشندگی نور گویند.</a:t>
            </a:r>
            <a:endParaRPr lang="en-US" sz="2400" dirty="0">
              <a:latin typeface="Times New Roman" panose="02020603050405020304" pitchFamily="18" charset="0"/>
              <a:cs typeface="Times New Roman" panose="02020603050405020304" pitchFamily="18" charset="0"/>
            </a:endParaRPr>
          </a:p>
        </p:txBody>
      </p:sp>
      <p:sp>
        <p:nvSpPr>
          <p:cNvPr id="11" name="TextBox 10"/>
          <p:cNvSpPr txBox="1"/>
          <p:nvPr/>
        </p:nvSpPr>
        <p:spPr>
          <a:xfrm>
            <a:off x="8603634" y="27597"/>
            <a:ext cx="3501280" cy="5232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1"/>
          </a:lnRef>
          <a:fillRef idx="2">
            <a:schemeClr val="accent1"/>
          </a:fillRef>
          <a:effectRef idx="1">
            <a:schemeClr val="accent1"/>
          </a:effectRef>
          <a:fontRef idx="minor">
            <a:schemeClr val="dk1"/>
          </a:fontRef>
        </p:style>
        <p:txBody>
          <a:bodyPr wrap="none" rtlCol="0">
            <a:spAutoFit/>
          </a:bodyPr>
          <a:lstStyle/>
          <a:p>
            <a:r>
              <a:rPr lang="fa-IR" sz="2800" b="1" dirty="0">
                <a:solidFill>
                  <a:srgbClr val="FF0000"/>
                </a:solidFill>
              </a:rPr>
              <a:t>پاشندگی    </a:t>
            </a:r>
            <a:r>
              <a:rPr lang="en-US" sz="2800" b="1" dirty="0">
                <a:solidFill>
                  <a:srgbClr val="FF0000"/>
                </a:solidFill>
              </a:rPr>
              <a:t> Dispersion </a:t>
            </a:r>
            <a:r>
              <a:rPr lang="fa-IR" sz="2800" b="1" dirty="0">
                <a:solidFill>
                  <a:srgbClr val="FF0000"/>
                </a:solidFill>
              </a:rPr>
              <a:t>  </a:t>
            </a:r>
            <a:endParaRPr lang="en-US" sz="2800" b="1" dirty="0">
              <a:solidFill>
                <a:srgbClr val="FF0000"/>
              </a:solidFill>
            </a:endParaRPr>
          </a:p>
        </p:txBody>
      </p:sp>
      <p:pic>
        <p:nvPicPr>
          <p:cNvPr id="12" name="Picture 1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02500" y="2989980"/>
            <a:ext cx="5960270" cy="3744000"/>
          </a:xfrm>
          <a:prstGeom prst="rect">
            <a:avLst/>
          </a:prstGeom>
        </p:spPr>
      </p:pic>
      <p:pic>
        <p:nvPicPr>
          <p:cNvPr id="13" name="Picture 1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4342" y="2846264"/>
            <a:ext cx="4716000" cy="3949650"/>
          </a:xfrm>
          <a:prstGeom prst="rect">
            <a:avLst/>
          </a:prstGeom>
        </p:spPr>
      </p:pic>
      <p:sp>
        <p:nvSpPr>
          <p:cNvPr id="10" name="Slide Number Placeholder 9"/>
          <p:cNvSpPr>
            <a:spLocks noGrp="1"/>
          </p:cNvSpPr>
          <p:nvPr>
            <p:ph type="sldNum" sz="quarter" idx="12"/>
          </p:nvPr>
        </p:nvSpPr>
        <p:spPr/>
        <p:txBody>
          <a:bodyPr/>
          <a:lstStyle/>
          <a:p>
            <a:fld id="{8AC7B609-6235-4DF7-8376-3B4225D7EDEF}" type="slidenum">
              <a:rPr lang="en-US" smtClean="0"/>
              <a:pPr/>
              <a:t>38</a:t>
            </a:fld>
            <a:endParaRPr lang="en-US" dirty="0"/>
          </a:p>
        </p:txBody>
      </p:sp>
    </p:spTree>
    <p:extLst>
      <p:ext uri="{BB962C8B-B14F-4D97-AF65-F5344CB8AC3E}">
        <p14:creationId xmlns:p14="http://schemas.microsoft.com/office/powerpoint/2010/main" val="312067118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129808"/>
            <a:ext cx="10140287" cy="830997"/>
          </a:xfrm>
          <a:prstGeom prst="rect">
            <a:avLst/>
          </a:prstGeom>
        </p:spPr>
        <p:txBody>
          <a:bodyPr wrap="square">
            <a:spAutoFit/>
          </a:bodyPr>
          <a:lstStyle/>
          <a:p>
            <a:r>
              <a:rPr lang="en-US" sz="2400" dirty="0">
                <a:latin typeface="Times New Roman" panose="02020603050405020304" pitchFamily="18" charset="0"/>
              </a:rPr>
              <a:t>it is shown that for a given small angle</a:t>
            </a:r>
          </a:p>
          <a:p>
            <a:endParaRPr lang="en-US" sz="2400" dirty="0">
              <a:latin typeface="Times New Roman" panose="02020603050405020304" pitchFamily="18" charset="0"/>
            </a:endParaRPr>
          </a:p>
        </p:txBody>
      </p:sp>
      <p:graphicFrame>
        <p:nvGraphicFramePr>
          <p:cNvPr id="4" name="Object 3"/>
          <p:cNvGraphicFramePr>
            <a:graphicFrameLocks noChangeAspect="1"/>
          </p:cNvGraphicFramePr>
          <p:nvPr>
            <p:extLst>
              <p:ext uri="{D42A27DB-BD31-4B8C-83A1-F6EECF244321}">
                <p14:modId xmlns:p14="http://schemas.microsoft.com/office/powerpoint/2010/main" val="3470492358"/>
              </p:ext>
            </p:extLst>
          </p:nvPr>
        </p:nvGraphicFramePr>
        <p:xfrm>
          <a:off x="798513" y="1041400"/>
          <a:ext cx="5880100" cy="3556000"/>
        </p:xfrm>
        <a:graphic>
          <a:graphicData uri="http://schemas.openxmlformats.org/presentationml/2006/ole">
            <mc:AlternateContent xmlns:mc="http://schemas.openxmlformats.org/markup-compatibility/2006">
              <mc:Choice xmlns:v="urn:schemas-microsoft-com:vml" Requires="v">
                <p:oleObj spid="_x0000_s17422" name="Equation" r:id="rId3" imgW="5879880" imgH="3555720" progId="Equation.DSMT4">
                  <p:embed/>
                </p:oleObj>
              </mc:Choice>
              <mc:Fallback>
                <p:oleObj name="Equation" r:id="rId3" imgW="5879880" imgH="3555720" progId="Equation.DSMT4">
                  <p:embed/>
                  <p:pic>
                    <p:nvPicPr>
                      <p:cNvPr id="0" name="Picture 2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8513" y="1041400"/>
                        <a:ext cx="5880100" cy="3556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 name="Rectangle 4"/>
          <p:cNvSpPr/>
          <p:nvPr/>
        </p:nvSpPr>
        <p:spPr>
          <a:xfrm>
            <a:off x="729803" y="4614551"/>
            <a:ext cx="6096000" cy="461665"/>
          </a:xfrm>
          <a:prstGeom prst="rect">
            <a:avLst/>
          </a:prstGeom>
        </p:spPr>
        <p:txBody>
          <a:bodyPr>
            <a:spAutoFit/>
          </a:bodyPr>
          <a:lstStyle/>
          <a:p>
            <a:r>
              <a:rPr lang="en-US" sz="2400" dirty="0">
                <a:latin typeface="Times New Roman" panose="02020603050405020304" pitchFamily="18" charset="0"/>
              </a:rPr>
              <a:t>while the deviation of the D ray depends on </a:t>
            </a:r>
          </a:p>
        </p:txBody>
      </p:sp>
      <p:sp>
        <p:nvSpPr>
          <p:cNvPr id="6" name="Rectangle 5"/>
          <p:cNvSpPr/>
          <p:nvPr/>
        </p:nvSpPr>
        <p:spPr>
          <a:xfrm>
            <a:off x="109183" y="5646161"/>
            <a:ext cx="6418868" cy="1200329"/>
          </a:xfrm>
          <a:prstGeom prst="rect">
            <a:avLst/>
          </a:prstGeom>
        </p:spPr>
        <p:txBody>
          <a:bodyPr wrap="square">
            <a:spAutoFit/>
          </a:bodyPr>
          <a:lstStyle/>
          <a:p>
            <a:pPr>
              <a:lnSpc>
                <a:spcPct val="150000"/>
              </a:lnSpc>
            </a:pPr>
            <a:r>
              <a:rPr lang="en-US" sz="2400" dirty="0">
                <a:latin typeface="Times New Roman" panose="02020603050405020304" pitchFamily="18" charset="0"/>
              </a:rPr>
              <a:t>The ratio of these two quantities  is called the </a:t>
            </a:r>
            <a:r>
              <a:rPr lang="en-US" sz="2400" i="1" dirty="0">
                <a:solidFill>
                  <a:srgbClr val="0070C0"/>
                </a:solidFill>
                <a:latin typeface="Times New Roman" panose="02020603050405020304" pitchFamily="18" charset="0"/>
              </a:rPr>
              <a:t>dispersive power </a:t>
            </a:r>
            <a:r>
              <a:rPr lang="en-US" sz="2400" dirty="0">
                <a:latin typeface="Times New Roman" panose="02020603050405020304" pitchFamily="18" charset="0"/>
              </a:rPr>
              <a:t>and is defined by the equation</a:t>
            </a:r>
          </a:p>
        </p:txBody>
      </p:sp>
      <p:graphicFrame>
        <p:nvGraphicFramePr>
          <p:cNvPr id="7" name="Object 6"/>
          <p:cNvGraphicFramePr>
            <a:graphicFrameLocks noChangeAspect="1"/>
          </p:cNvGraphicFramePr>
          <p:nvPr>
            <p:extLst>
              <p:ext uri="{D42A27DB-BD31-4B8C-83A1-F6EECF244321}">
                <p14:modId xmlns:p14="http://schemas.microsoft.com/office/powerpoint/2010/main" val="1894865036"/>
              </p:ext>
            </p:extLst>
          </p:nvPr>
        </p:nvGraphicFramePr>
        <p:xfrm>
          <a:off x="1450975" y="5238750"/>
          <a:ext cx="2667000" cy="431800"/>
        </p:xfrm>
        <a:graphic>
          <a:graphicData uri="http://schemas.openxmlformats.org/presentationml/2006/ole">
            <mc:AlternateContent xmlns:mc="http://schemas.openxmlformats.org/markup-compatibility/2006">
              <mc:Choice xmlns:v="urn:schemas-microsoft-com:vml" Requires="v">
                <p:oleObj spid="_x0000_s17423" name="Equation" r:id="rId5" imgW="2666880" imgH="431640" progId="Equation.DSMT4">
                  <p:embed/>
                </p:oleObj>
              </mc:Choice>
              <mc:Fallback>
                <p:oleObj name="Equation" r:id="rId5" imgW="2666880" imgH="431640" progId="Equation.DSMT4">
                  <p:embed/>
                  <p:pic>
                    <p:nvPicPr>
                      <p:cNvPr id="0" name="Picture 3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50975" y="5238750"/>
                        <a:ext cx="2667000" cy="431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 name="Object 7"/>
          <p:cNvGraphicFramePr>
            <a:graphicFrameLocks noChangeAspect="1"/>
          </p:cNvGraphicFramePr>
          <p:nvPr>
            <p:extLst>
              <p:ext uri="{D42A27DB-BD31-4B8C-83A1-F6EECF244321}">
                <p14:modId xmlns:p14="http://schemas.microsoft.com/office/powerpoint/2010/main" val="3794316898"/>
              </p:ext>
            </p:extLst>
          </p:nvPr>
        </p:nvGraphicFramePr>
        <p:xfrm>
          <a:off x="6946900" y="5584825"/>
          <a:ext cx="3556000" cy="901700"/>
        </p:xfrm>
        <a:graphic>
          <a:graphicData uri="http://schemas.openxmlformats.org/presentationml/2006/ole">
            <mc:AlternateContent xmlns:mc="http://schemas.openxmlformats.org/markup-compatibility/2006">
              <mc:Choice xmlns:v="urn:schemas-microsoft-com:vml" Requires="v">
                <p:oleObj spid="_x0000_s17424" name="Equation" r:id="rId7" imgW="3555720" imgH="901440" progId="Equation.DSMT4">
                  <p:embed/>
                </p:oleObj>
              </mc:Choice>
              <mc:Fallback>
                <p:oleObj name="Equation" r:id="rId7" imgW="3555720" imgH="901440" progId="Equation.DSMT4">
                  <p:embed/>
                  <p:pic>
                    <p:nvPicPr>
                      <p:cNvPr id="0" name="Picture 3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46900" y="5584825"/>
                        <a:ext cx="3556000" cy="901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 name="Group 11"/>
          <p:cNvGrpSpPr>
            <a:grpSpLocks noChangeAspect="1"/>
          </p:cNvGrpSpPr>
          <p:nvPr/>
        </p:nvGrpSpPr>
        <p:grpSpPr>
          <a:xfrm>
            <a:off x="7051610" y="974325"/>
            <a:ext cx="4983915" cy="3525010"/>
            <a:chOff x="2162629" y="2389800"/>
            <a:chExt cx="5024144" cy="3634025"/>
          </a:xfrm>
        </p:grpSpPr>
        <p:sp>
          <p:nvSpPr>
            <p:cNvPr id="13" name="TextBox 12"/>
            <p:cNvSpPr txBox="1"/>
            <p:nvPr/>
          </p:nvSpPr>
          <p:spPr>
            <a:xfrm>
              <a:off x="2162629" y="2389800"/>
              <a:ext cx="1574470" cy="461665"/>
            </a:xfrm>
            <a:prstGeom prst="rect">
              <a:avLst/>
            </a:prstGeom>
            <a:noFill/>
          </p:spPr>
          <p:txBody>
            <a:bodyPr wrap="none" rtlCol="0">
              <a:spAutoFit/>
            </a:bodyPr>
            <a:lstStyle/>
            <a:p>
              <a:pPr algn="r" rtl="1"/>
              <a:r>
                <a:rPr lang="en-US" sz="2400" dirty="0">
                  <a:latin typeface="Times New Roman" panose="02020603050405020304" pitchFamily="18" charset="0"/>
                  <a:cs typeface="Times New Roman" panose="02020603050405020304" pitchFamily="18" charset="0"/>
                </a:rPr>
                <a:t>White light</a:t>
              </a:r>
            </a:p>
          </p:txBody>
        </p:sp>
        <p:grpSp>
          <p:nvGrpSpPr>
            <p:cNvPr id="9" name="Group 13"/>
            <p:cNvGrpSpPr/>
            <p:nvPr/>
          </p:nvGrpSpPr>
          <p:grpSpPr>
            <a:xfrm>
              <a:off x="2365834" y="2465787"/>
              <a:ext cx="4820939" cy="3558038"/>
              <a:chOff x="2699656" y="2465790"/>
              <a:chExt cx="4820939" cy="3558038"/>
            </a:xfrm>
          </p:grpSpPr>
          <p:cxnSp>
            <p:nvCxnSpPr>
              <p:cNvPr id="15" name="Straight Connector 14"/>
              <p:cNvCxnSpPr/>
              <p:nvPr/>
            </p:nvCxnSpPr>
            <p:spPr>
              <a:xfrm>
                <a:off x="3976913" y="3280222"/>
                <a:ext cx="3222743" cy="1142333"/>
              </a:xfrm>
              <a:prstGeom prst="line">
                <a:avLst/>
              </a:prstGeom>
              <a:ln w="28575">
                <a:solidFill>
                  <a:schemeClr val="accent2">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2699656" y="3454400"/>
                <a:ext cx="4500000" cy="0"/>
              </a:xfrm>
              <a:prstGeom prst="line">
                <a:avLst/>
              </a:prstGeom>
              <a:ln w="762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426857" y="2465790"/>
                <a:ext cx="0" cy="2709274"/>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10" name="Group 17"/>
              <p:cNvGrpSpPr/>
              <p:nvPr/>
            </p:nvGrpSpPr>
            <p:grpSpPr>
              <a:xfrm>
                <a:off x="2699656" y="2830286"/>
                <a:ext cx="1712686" cy="609598"/>
                <a:chOff x="1857827" y="1828798"/>
                <a:chExt cx="2554515" cy="1611086"/>
              </a:xfrm>
            </p:grpSpPr>
            <p:cxnSp>
              <p:nvCxnSpPr>
                <p:cNvPr id="27" name="Straight Connector 26"/>
                <p:cNvCxnSpPr/>
                <p:nvPr/>
              </p:nvCxnSpPr>
              <p:spPr>
                <a:xfrm>
                  <a:off x="1857827" y="1828798"/>
                  <a:ext cx="2554515" cy="1611086"/>
                </a:xfrm>
                <a:prstGeom prst="line">
                  <a:avLst/>
                </a:prstGeom>
                <a:ln w="5715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2017486" y="1923144"/>
                  <a:ext cx="653143" cy="406400"/>
                </a:xfrm>
                <a:prstGeom prst="straightConnector1">
                  <a:avLst/>
                </a:prstGeom>
                <a:ln w="76200">
                  <a:solidFill>
                    <a:srgbClr val="FFC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19" name="Straight Arrow Connector 18"/>
              <p:cNvCxnSpPr/>
              <p:nvPr/>
            </p:nvCxnSpPr>
            <p:spPr>
              <a:xfrm>
                <a:off x="4412340" y="3454400"/>
                <a:ext cx="2415229" cy="1654629"/>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4426857" y="3454399"/>
                <a:ext cx="2104572" cy="1901373"/>
              </a:xfrm>
              <a:prstGeom prst="straightConnector1">
                <a:avLst/>
              </a:prstGeom>
              <a:ln w="57150">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4426857" y="3468917"/>
                <a:ext cx="1840344" cy="2113661"/>
              </a:xfrm>
              <a:prstGeom prst="straightConnector1">
                <a:avLst/>
              </a:prstGeom>
              <a:ln w="571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6767856" y="4802935"/>
                <a:ext cx="679994" cy="461665"/>
              </a:xfrm>
              <a:prstGeom prst="rect">
                <a:avLst/>
              </a:prstGeom>
              <a:noFill/>
            </p:spPr>
            <p:txBody>
              <a:bodyPr wrap="none" rtlCol="0">
                <a:spAutoFit/>
              </a:bodyPr>
              <a:lstStyle/>
              <a:p>
                <a:pPr algn="r" rtl="1"/>
                <a:r>
                  <a:rPr lang="en-US" sz="2400" dirty="0">
                    <a:latin typeface="Times New Roman" panose="02020603050405020304" pitchFamily="18" charset="0"/>
                    <a:cs typeface="Times New Roman" panose="02020603050405020304" pitchFamily="18" charset="0"/>
                  </a:rPr>
                  <a:t>Red</a:t>
                </a:r>
              </a:p>
            </p:txBody>
          </p:sp>
          <p:sp>
            <p:nvSpPr>
              <p:cNvPr id="23" name="TextBox 22"/>
              <p:cNvSpPr txBox="1"/>
              <p:nvPr/>
            </p:nvSpPr>
            <p:spPr>
              <a:xfrm>
                <a:off x="6461010" y="5255568"/>
                <a:ext cx="1059585" cy="461665"/>
              </a:xfrm>
              <a:prstGeom prst="rect">
                <a:avLst/>
              </a:prstGeom>
              <a:noFill/>
            </p:spPr>
            <p:txBody>
              <a:bodyPr wrap="none" rtlCol="0">
                <a:spAutoFit/>
              </a:bodyPr>
              <a:lstStyle/>
              <a:p>
                <a:pPr algn="r" rtl="1"/>
                <a:r>
                  <a:rPr lang="en-US" sz="2400" dirty="0">
                    <a:latin typeface="Times New Roman" panose="02020603050405020304" pitchFamily="18" charset="0"/>
                    <a:cs typeface="Times New Roman" panose="02020603050405020304" pitchFamily="18" charset="0"/>
                  </a:rPr>
                  <a:t>Yellow</a:t>
                </a:r>
              </a:p>
            </p:txBody>
          </p:sp>
          <p:sp>
            <p:nvSpPr>
              <p:cNvPr id="24" name="TextBox 23"/>
              <p:cNvSpPr txBox="1"/>
              <p:nvPr/>
            </p:nvSpPr>
            <p:spPr>
              <a:xfrm>
                <a:off x="6035285" y="5562163"/>
                <a:ext cx="764953" cy="461665"/>
              </a:xfrm>
              <a:prstGeom prst="rect">
                <a:avLst/>
              </a:prstGeom>
              <a:noFill/>
            </p:spPr>
            <p:txBody>
              <a:bodyPr wrap="none" rtlCol="0">
                <a:spAutoFit/>
              </a:bodyPr>
              <a:lstStyle/>
              <a:p>
                <a:pPr algn="r" rtl="1"/>
                <a:r>
                  <a:rPr lang="en-US" sz="2400" dirty="0">
                    <a:latin typeface="Times New Roman" panose="02020603050405020304" pitchFamily="18" charset="0"/>
                    <a:cs typeface="Times New Roman" panose="02020603050405020304" pitchFamily="18" charset="0"/>
                  </a:rPr>
                  <a:t>Blue</a:t>
                </a:r>
              </a:p>
            </p:txBody>
          </p:sp>
          <p:sp>
            <p:nvSpPr>
              <p:cNvPr id="25" name="TextBox 24"/>
              <p:cNvSpPr txBox="1"/>
              <p:nvPr/>
            </p:nvSpPr>
            <p:spPr>
              <a:xfrm>
                <a:off x="3962923" y="2851157"/>
                <a:ext cx="418878" cy="464457"/>
              </a:xfrm>
              <a:prstGeom prst="rect">
                <a:avLst/>
              </a:prstGeom>
              <a:noFill/>
            </p:spPr>
            <p:txBody>
              <a:bodyPr wrap="square" rtlCol="0">
                <a:spAutoFit/>
              </a:bodyPr>
              <a:lstStyle/>
              <a:p>
                <a:pPr algn="r" rtl="1"/>
                <a:r>
                  <a:rPr lang="el-GR" sz="2400" i="1" dirty="0">
                    <a:latin typeface="Times New Roman" panose="02020603050405020304" pitchFamily="18" charset="0"/>
                    <a:cs typeface="Times New Roman" panose="02020603050405020304" pitchFamily="18" charset="0"/>
                  </a:rPr>
                  <a:t>θ</a:t>
                </a:r>
                <a:r>
                  <a:rPr lang="en-US" sz="2400" baseline="-25000" dirty="0">
                    <a:latin typeface="Times New Roman" panose="02020603050405020304" pitchFamily="18" charset="0"/>
                    <a:cs typeface="Times New Roman" panose="02020603050405020304" pitchFamily="18" charset="0"/>
                  </a:rPr>
                  <a:t>i</a:t>
                </a:r>
              </a:p>
            </p:txBody>
          </p:sp>
          <p:sp>
            <p:nvSpPr>
              <p:cNvPr id="26" name="TextBox 25"/>
              <p:cNvSpPr txBox="1"/>
              <p:nvPr/>
            </p:nvSpPr>
            <p:spPr>
              <a:xfrm>
                <a:off x="4367170" y="3739025"/>
                <a:ext cx="418878" cy="464457"/>
              </a:xfrm>
              <a:prstGeom prst="rect">
                <a:avLst/>
              </a:prstGeom>
              <a:noFill/>
            </p:spPr>
            <p:txBody>
              <a:bodyPr wrap="square" rtlCol="0">
                <a:spAutoFit/>
              </a:bodyPr>
              <a:lstStyle/>
              <a:p>
                <a:pPr algn="r" rtl="1"/>
                <a:r>
                  <a:rPr lang="el-GR" sz="2400" i="1" dirty="0">
                    <a:latin typeface="Times New Roman" panose="02020603050405020304" pitchFamily="18" charset="0"/>
                    <a:cs typeface="Times New Roman" panose="02020603050405020304" pitchFamily="18" charset="0"/>
                  </a:rPr>
                  <a:t>θ</a:t>
                </a:r>
                <a:r>
                  <a:rPr lang="en-US" sz="2400" baseline="-25000" dirty="0">
                    <a:latin typeface="Times New Roman" panose="02020603050405020304" pitchFamily="18" charset="0"/>
                    <a:cs typeface="Times New Roman" panose="02020603050405020304" pitchFamily="18" charset="0"/>
                  </a:rPr>
                  <a:t>r</a:t>
                </a:r>
              </a:p>
            </p:txBody>
          </p:sp>
        </p:grpSp>
      </p:grpSp>
      <p:sp>
        <p:nvSpPr>
          <p:cNvPr id="29" name="Slide Number Placeholder 28"/>
          <p:cNvSpPr>
            <a:spLocks noGrp="1"/>
          </p:cNvSpPr>
          <p:nvPr>
            <p:ph type="sldNum" sz="quarter" idx="12"/>
          </p:nvPr>
        </p:nvSpPr>
        <p:spPr/>
        <p:txBody>
          <a:bodyPr/>
          <a:lstStyle/>
          <a:p>
            <a:fld id="{8AC7B609-6235-4DF7-8376-3B4225D7EDEF}" type="slidenum">
              <a:rPr lang="en-US" smtClean="0"/>
              <a:pPr/>
              <a:t>39</a:t>
            </a:fld>
            <a:endParaRPr lang="en-US" dirty="0"/>
          </a:p>
        </p:txBody>
      </p:sp>
    </p:spTree>
    <p:extLst>
      <p:ext uri="{BB962C8B-B14F-4D97-AF65-F5344CB8AC3E}">
        <p14:creationId xmlns:p14="http://schemas.microsoft.com/office/powerpoint/2010/main" val="14496129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8AC7B609-6235-4DF7-8376-3B4225D7EDEF}" type="slidenum">
              <a:rPr lang="en-US" smtClean="0"/>
              <a:pPr/>
              <a:t>4</a:t>
            </a:fld>
            <a:endParaRPr lang="en-US" dirty="0"/>
          </a:p>
        </p:txBody>
      </p:sp>
      <p:sp>
        <p:nvSpPr>
          <p:cNvPr id="4" name="TextBox 3"/>
          <p:cNvSpPr txBox="1"/>
          <p:nvPr/>
        </p:nvSpPr>
        <p:spPr>
          <a:xfrm>
            <a:off x="6964326" y="393405"/>
            <a:ext cx="4816548" cy="579967"/>
          </a:xfrm>
          <a:prstGeom prst="rect">
            <a:avLst/>
          </a:prstGeom>
          <a:noFill/>
        </p:spPr>
        <p:txBody>
          <a:bodyPr wrap="square" rtlCol="0">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محاسبه انرژی</a:t>
            </a:r>
            <a:r>
              <a:rPr lang="en-US" sz="2400" dirty="0">
                <a:latin typeface="Times New Roman" panose="02020603050405020304" pitchFamily="18" charset="0"/>
                <a:cs typeface="Times New Roman" panose="02020603050405020304" pitchFamily="18" charset="0"/>
              </a:rPr>
              <a:t> </a:t>
            </a:r>
            <a:r>
              <a:rPr lang="fa-IR" sz="2400" dirty="0">
                <a:latin typeface="Times New Roman" panose="02020603050405020304" pitchFamily="18" charset="0"/>
                <a:cs typeface="Times New Roman" panose="02020603050405020304" pitchFamily="18" charset="0"/>
              </a:rPr>
              <a:t>فوتون    </a:t>
            </a:r>
            <a:r>
              <a:rPr lang="en-US" sz="2400" dirty="0">
                <a:latin typeface="Times New Roman" panose="02020603050405020304" pitchFamily="18" charset="0"/>
                <a:cs typeface="Times New Roman" panose="02020603050405020304" pitchFamily="18" charset="0"/>
              </a:rPr>
              <a:t>Photon Energy</a:t>
            </a:r>
          </a:p>
        </p:txBody>
      </p:sp>
      <p:graphicFrame>
        <p:nvGraphicFramePr>
          <p:cNvPr id="5" name="Object 4"/>
          <p:cNvGraphicFramePr>
            <a:graphicFrameLocks noChangeAspect="1"/>
          </p:cNvGraphicFramePr>
          <p:nvPr/>
        </p:nvGraphicFramePr>
        <p:xfrm>
          <a:off x="3422503" y="1427089"/>
          <a:ext cx="4267200" cy="723900"/>
        </p:xfrm>
        <a:graphic>
          <a:graphicData uri="http://schemas.openxmlformats.org/presentationml/2006/ole">
            <mc:AlternateContent xmlns:mc="http://schemas.openxmlformats.org/markup-compatibility/2006">
              <mc:Choice xmlns:v="urn:schemas-microsoft-com:vml" Requires="v">
                <p:oleObj spid="_x0000_s2058" name="Equation" r:id="rId3" imgW="4267080" imgH="723600" progId="Equation.DSMT4">
                  <p:embed/>
                </p:oleObj>
              </mc:Choice>
              <mc:Fallback>
                <p:oleObj name="Equation" r:id="rId3" imgW="4267080" imgH="723600" progId="Equation.DSMT4">
                  <p:embed/>
                  <p:pic>
                    <p:nvPicPr>
                      <p:cNvPr id="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22503" y="1427089"/>
                        <a:ext cx="4267200" cy="723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 name="Object 5"/>
          <p:cNvGraphicFramePr>
            <a:graphicFrameLocks noChangeAspect="1"/>
          </p:cNvGraphicFramePr>
          <p:nvPr/>
        </p:nvGraphicFramePr>
        <p:xfrm>
          <a:off x="279400" y="2293938"/>
          <a:ext cx="11722100" cy="838200"/>
        </p:xfrm>
        <a:graphic>
          <a:graphicData uri="http://schemas.openxmlformats.org/presentationml/2006/ole">
            <mc:AlternateContent xmlns:mc="http://schemas.openxmlformats.org/markup-compatibility/2006">
              <mc:Choice xmlns:v="urn:schemas-microsoft-com:vml" Requires="v">
                <p:oleObj spid="_x0000_s2059" name="Equation" r:id="rId5" imgW="11721960" imgH="838080" progId="Equation.DSMT4">
                  <p:embed/>
                </p:oleObj>
              </mc:Choice>
              <mc:Fallback>
                <p:oleObj name="Equation" r:id="rId5" imgW="11721960" imgH="838080" progId="Equation.DSMT4">
                  <p:embed/>
                  <p:pic>
                    <p:nvPicPr>
                      <p:cNvPr id="0"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9400" y="2293938"/>
                        <a:ext cx="11722100" cy="838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TextBox 2">
            <a:extLst>
              <a:ext uri="{FF2B5EF4-FFF2-40B4-BE49-F238E27FC236}">
                <a16:creationId xmlns:a16="http://schemas.microsoft.com/office/drawing/2014/main" id="{77958B31-DD97-47E0-AD6E-EB3C9DB18AFF}"/>
              </a:ext>
            </a:extLst>
          </p:cNvPr>
          <p:cNvSpPr txBox="1"/>
          <p:nvPr/>
        </p:nvSpPr>
        <p:spPr>
          <a:xfrm>
            <a:off x="279400" y="3556000"/>
            <a:ext cx="11619089" cy="1133965"/>
          </a:xfrm>
          <a:prstGeom prst="rect">
            <a:avLst/>
          </a:prstGeom>
          <a:noFill/>
        </p:spPr>
        <p:txBody>
          <a:bodyPr wrap="square" rtlCol="0">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انرژي فوتونهاي ليزر كربن دي اكسيد با طول موج 10.6 ميكرون و اشعه ايكس با طول موج 4 آنگسترم را حساب كنيد. </a:t>
            </a:r>
            <a:endParaRPr lang="en-US" sz="2400" dirty="0">
              <a:latin typeface="Times New Roman" panose="02020603050405020304" pitchFamily="18" charset="0"/>
              <a:cs typeface="Times New Roman" panose="02020603050405020304" pitchFamily="18"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3823" y="365653"/>
            <a:ext cx="2948243" cy="1569660"/>
          </a:xfrm>
          <a:prstGeom prst="rect">
            <a:avLst/>
          </a:prstGeom>
        </p:spPr>
        <p:txBody>
          <a:bodyPr wrap="none">
            <a:spAutoFit/>
          </a:bodyPr>
          <a:lstStyle/>
          <a:p>
            <a:r>
              <a:rPr lang="el-GR" sz="2400" i="1" dirty="0">
                <a:solidFill>
                  <a:srgbClr val="AA4643"/>
                </a:solidFill>
                <a:latin typeface="Times New Roman" panose="02020603050405020304" pitchFamily="18" charset="0"/>
                <a:cs typeface="Times New Roman" panose="02020603050405020304" pitchFamily="18" charset="0"/>
              </a:rPr>
              <a:t>λ</a:t>
            </a:r>
            <a:r>
              <a:rPr lang="en-US" sz="2400" i="1" dirty="0">
                <a:solidFill>
                  <a:srgbClr val="AA4643"/>
                </a:solidFill>
                <a:latin typeface="Times New Roman" panose="02020603050405020304" pitchFamily="18" charset="0"/>
                <a:cs typeface="Times New Roman" panose="02020603050405020304" pitchFamily="18" charset="0"/>
              </a:rPr>
              <a:t>=400 nm: n</a:t>
            </a:r>
            <a:r>
              <a:rPr lang="en-US" sz="2400" dirty="0">
                <a:solidFill>
                  <a:srgbClr val="AA4643"/>
                </a:solidFill>
                <a:latin typeface="Times New Roman" panose="02020603050405020304" pitchFamily="18" charset="0"/>
                <a:cs typeface="Times New Roman" panose="02020603050405020304" pitchFamily="18" charset="0"/>
              </a:rPr>
              <a:t> = </a:t>
            </a:r>
            <a:r>
              <a:rPr lang="en-US" sz="2400" dirty="0">
                <a:latin typeface="Times New Roman" panose="02020603050405020304" pitchFamily="18" charset="0"/>
                <a:cs typeface="Times New Roman" panose="02020603050405020304" pitchFamily="18" charset="0"/>
              </a:rPr>
              <a:t>1.5308</a:t>
            </a:r>
          </a:p>
          <a:p>
            <a:r>
              <a:rPr lang="el-GR" sz="2400" i="1" dirty="0">
                <a:solidFill>
                  <a:srgbClr val="AA4643"/>
                </a:solidFill>
                <a:latin typeface="Times New Roman" panose="02020603050405020304" pitchFamily="18" charset="0"/>
                <a:cs typeface="Times New Roman" panose="02020603050405020304" pitchFamily="18" charset="0"/>
              </a:rPr>
              <a:t>λ</a:t>
            </a:r>
            <a:r>
              <a:rPr lang="en-US" sz="2400" i="1" dirty="0">
                <a:solidFill>
                  <a:srgbClr val="AA4643"/>
                </a:solidFill>
                <a:latin typeface="Times New Roman" panose="02020603050405020304" pitchFamily="18" charset="0"/>
                <a:cs typeface="Times New Roman" panose="02020603050405020304" pitchFamily="18" charset="0"/>
              </a:rPr>
              <a:t>=550 nm: n</a:t>
            </a:r>
            <a:r>
              <a:rPr lang="en-US" sz="2400" dirty="0">
                <a:solidFill>
                  <a:srgbClr val="AA4643"/>
                </a:solidFill>
                <a:latin typeface="Times New Roman" panose="02020603050405020304" pitchFamily="18" charset="0"/>
                <a:cs typeface="Times New Roman" panose="02020603050405020304" pitchFamily="18" charset="0"/>
              </a:rPr>
              <a:t> = </a:t>
            </a:r>
            <a:r>
              <a:rPr lang="en-US" sz="2400" dirty="0">
                <a:latin typeface="Times New Roman" panose="02020603050405020304" pitchFamily="18" charset="0"/>
                <a:cs typeface="Times New Roman" panose="02020603050405020304" pitchFamily="18" charset="0"/>
              </a:rPr>
              <a:t>1.5185</a:t>
            </a:r>
            <a:endParaRPr lang="en-US" sz="2400" dirty="0">
              <a:solidFill>
                <a:srgbClr val="AA4643"/>
              </a:solidFill>
              <a:latin typeface="Times New Roman" panose="02020603050405020304" pitchFamily="18" charset="0"/>
              <a:cs typeface="Times New Roman" panose="02020603050405020304" pitchFamily="18" charset="0"/>
            </a:endParaRPr>
          </a:p>
          <a:p>
            <a:r>
              <a:rPr lang="el-GR" sz="2400" i="1" dirty="0">
                <a:solidFill>
                  <a:srgbClr val="AA4643"/>
                </a:solidFill>
                <a:latin typeface="Times New Roman" panose="02020603050405020304" pitchFamily="18" charset="0"/>
                <a:cs typeface="Times New Roman" panose="02020603050405020304" pitchFamily="18" charset="0"/>
              </a:rPr>
              <a:t>λ</a:t>
            </a:r>
            <a:r>
              <a:rPr lang="en-US" sz="2400" i="1" dirty="0">
                <a:solidFill>
                  <a:srgbClr val="AA4643"/>
                </a:solidFill>
                <a:latin typeface="Times New Roman" panose="02020603050405020304" pitchFamily="18" charset="0"/>
                <a:cs typeface="Times New Roman" panose="02020603050405020304" pitchFamily="18" charset="0"/>
              </a:rPr>
              <a:t>=700 nm: n</a:t>
            </a:r>
            <a:r>
              <a:rPr lang="en-US" sz="2400" dirty="0">
                <a:solidFill>
                  <a:srgbClr val="AA4643"/>
                </a:solidFill>
                <a:latin typeface="Times New Roman" panose="02020603050405020304" pitchFamily="18" charset="0"/>
                <a:cs typeface="Times New Roman" panose="02020603050405020304" pitchFamily="18" charset="0"/>
              </a:rPr>
              <a:t> = </a:t>
            </a:r>
            <a:r>
              <a:rPr lang="en-US" sz="2400" dirty="0">
                <a:latin typeface="Times New Roman" panose="02020603050405020304" pitchFamily="18" charset="0"/>
                <a:cs typeface="Times New Roman" panose="02020603050405020304" pitchFamily="18" charset="0"/>
              </a:rPr>
              <a:t>1.5131</a:t>
            </a:r>
            <a:endParaRPr lang="en-US" sz="2400" dirty="0">
              <a:solidFill>
                <a:srgbClr val="AA4643"/>
              </a:solidFill>
              <a:latin typeface="Times New Roman" panose="02020603050405020304" pitchFamily="18" charset="0"/>
              <a:cs typeface="Times New Roman" panose="02020603050405020304" pitchFamily="18" charset="0"/>
            </a:endParaRPr>
          </a:p>
          <a:p>
            <a:endParaRPr lang="en-US" sz="2400" dirty="0">
              <a:solidFill>
                <a:srgbClr val="AA4643"/>
              </a:solidFill>
              <a:effectLst/>
              <a:latin typeface="Times New Roman" panose="02020603050405020304" pitchFamily="18" charset="0"/>
              <a:cs typeface="Times New Roman" panose="02020603050405020304" pitchFamily="18" charset="0"/>
            </a:endParaRPr>
          </a:p>
        </p:txBody>
      </p:sp>
      <p:sp>
        <p:nvSpPr>
          <p:cNvPr id="6" name="Rectangle 5"/>
          <p:cNvSpPr/>
          <p:nvPr/>
        </p:nvSpPr>
        <p:spPr>
          <a:xfrm>
            <a:off x="8124610" y="72898"/>
            <a:ext cx="2948243" cy="1569660"/>
          </a:xfrm>
          <a:prstGeom prst="rect">
            <a:avLst/>
          </a:prstGeom>
        </p:spPr>
        <p:txBody>
          <a:bodyPr wrap="none">
            <a:spAutoFit/>
          </a:bodyPr>
          <a:lstStyle/>
          <a:p>
            <a:r>
              <a:rPr lang="el-GR" sz="2400" i="1" dirty="0">
                <a:solidFill>
                  <a:srgbClr val="AA4643"/>
                </a:solidFill>
                <a:latin typeface="Times New Roman" panose="02020603050405020304" pitchFamily="18" charset="0"/>
                <a:cs typeface="Times New Roman" panose="02020603050405020304" pitchFamily="18" charset="0"/>
              </a:rPr>
              <a:t>λ</a:t>
            </a:r>
            <a:r>
              <a:rPr lang="en-US" sz="2400" i="1" dirty="0">
                <a:solidFill>
                  <a:srgbClr val="AA4643"/>
                </a:solidFill>
                <a:latin typeface="Times New Roman" panose="02020603050405020304" pitchFamily="18" charset="0"/>
                <a:cs typeface="Times New Roman" panose="02020603050405020304" pitchFamily="18" charset="0"/>
              </a:rPr>
              <a:t>=400 nm: n</a:t>
            </a:r>
            <a:r>
              <a:rPr lang="en-US" sz="2400" dirty="0">
                <a:solidFill>
                  <a:srgbClr val="AA4643"/>
                </a:solidFill>
                <a:latin typeface="Times New Roman" panose="02020603050405020304" pitchFamily="18" charset="0"/>
                <a:cs typeface="Times New Roman" panose="02020603050405020304" pitchFamily="18" charset="0"/>
              </a:rPr>
              <a:t> = </a:t>
            </a:r>
            <a:r>
              <a:rPr lang="en-US" sz="2400" dirty="0">
                <a:latin typeface="Times New Roman" panose="02020603050405020304" pitchFamily="18" charset="0"/>
                <a:cs typeface="Times New Roman" panose="02020603050405020304" pitchFamily="18" charset="0"/>
              </a:rPr>
              <a:t>1.8454</a:t>
            </a:r>
            <a:endParaRPr lang="en-US" sz="2400" dirty="0">
              <a:solidFill>
                <a:srgbClr val="AA4643"/>
              </a:solidFill>
              <a:latin typeface="Times New Roman" panose="02020603050405020304" pitchFamily="18" charset="0"/>
              <a:cs typeface="Times New Roman" panose="02020603050405020304" pitchFamily="18" charset="0"/>
            </a:endParaRPr>
          </a:p>
          <a:p>
            <a:r>
              <a:rPr lang="el-GR" sz="2400" i="1" dirty="0">
                <a:solidFill>
                  <a:srgbClr val="AA4643"/>
                </a:solidFill>
                <a:latin typeface="Times New Roman" panose="02020603050405020304" pitchFamily="18" charset="0"/>
                <a:cs typeface="Times New Roman" panose="02020603050405020304" pitchFamily="18" charset="0"/>
              </a:rPr>
              <a:t>λ</a:t>
            </a:r>
            <a:r>
              <a:rPr lang="en-US" sz="2400" i="1" dirty="0">
                <a:solidFill>
                  <a:srgbClr val="AA4643"/>
                </a:solidFill>
                <a:latin typeface="Times New Roman" panose="02020603050405020304" pitchFamily="18" charset="0"/>
                <a:cs typeface="Times New Roman" panose="02020603050405020304" pitchFamily="18" charset="0"/>
              </a:rPr>
              <a:t>=550 nm: n</a:t>
            </a:r>
            <a:r>
              <a:rPr lang="en-US" sz="2400" dirty="0">
                <a:solidFill>
                  <a:srgbClr val="AA4643"/>
                </a:solidFill>
                <a:latin typeface="Times New Roman" panose="02020603050405020304" pitchFamily="18" charset="0"/>
                <a:cs typeface="Times New Roman" panose="02020603050405020304" pitchFamily="18" charset="0"/>
              </a:rPr>
              <a:t> = </a:t>
            </a:r>
            <a:r>
              <a:rPr lang="en-US" sz="2400" dirty="0">
                <a:latin typeface="Times New Roman" panose="02020603050405020304" pitchFamily="18" charset="0"/>
                <a:cs typeface="Times New Roman" panose="02020603050405020304" pitchFamily="18" charset="0"/>
              </a:rPr>
              <a:t>1.7912</a:t>
            </a:r>
            <a:endParaRPr lang="en-US" sz="2400" dirty="0">
              <a:solidFill>
                <a:srgbClr val="AA4643"/>
              </a:solidFill>
              <a:latin typeface="Times New Roman" panose="02020603050405020304" pitchFamily="18" charset="0"/>
              <a:cs typeface="Times New Roman" panose="02020603050405020304" pitchFamily="18" charset="0"/>
            </a:endParaRPr>
          </a:p>
          <a:p>
            <a:r>
              <a:rPr lang="el-GR" sz="2400" i="1" dirty="0">
                <a:solidFill>
                  <a:srgbClr val="AA4643"/>
                </a:solidFill>
                <a:latin typeface="Times New Roman" panose="02020603050405020304" pitchFamily="18" charset="0"/>
                <a:cs typeface="Times New Roman" panose="02020603050405020304" pitchFamily="18" charset="0"/>
              </a:rPr>
              <a:t>λ</a:t>
            </a:r>
            <a:r>
              <a:rPr lang="en-US" sz="2400" i="1" dirty="0">
                <a:solidFill>
                  <a:srgbClr val="AA4643"/>
                </a:solidFill>
                <a:latin typeface="Times New Roman" panose="02020603050405020304" pitchFamily="18" charset="0"/>
                <a:cs typeface="Times New Roman" panose="02020603050405020304" pitchFamily="18" charset="0"/>
              </a:rPr>
              <a:t>=700 nm: n</a:t>
            </a:r>
            <a:r>
              <a:rPr lang="en-US" sz="2400" dirty="0">
                <a:solidFill>
                  <a:srgbClr val="AA4643"/>
                </a:solidFill>
                <a:latin typeface="Times New Roman" panose="02020603050405020304" pitchFamily="18" charset="0"/>
                <a:cs typeface="Times New Roman" panose="02020603050405020304" pitchFamily="18" charset="0"/>
              </a:rPr>
              <a:t> = </a:t>
            </a:r>
            <a:r>
              <a:rPr lang="en-US" sz="2400" dirty="0">
                <a:latin typeface="Times New Roman" panose="02020603050405020304" pitchFamily="18" charset="0"/>
                <a:cs typeface="Times New Roman" panose="02020603050405020304" pitchFamily="18" charset="0"/>
              </a:rPr>
              <a:t>1.7718</a:t>
            </a:r>
            <a:endParaRPr lang="en-US" sz="2400" dirty="0">
              <a:solidFill>
                <a:srgbClr val="AA4643"/>
              </a:solidFill>
              <a:latin typeface="Times New Roman" panose="02020603050405020304" pitchFamily="18" charset="0"/>
              <a:cs typeface="Times New Roman" panose="02020603050405020304" pitchFamily="18" charset="0"/>
            </a:endParaRPr>
          </a:p>
          <a:p>
            <a:endParaRPr lang="en-US" sz="2400" dirty="0">
              <a:solidFill>
                <a:srgbClr val="AA4643"/>
              </a:solidFill>
              <a:effectLst/>
              <a:latin typeface="Times New Roman" panose="02020603050405020304" pitchFamily="18" charset="0"/>
              <a:cs typeface="Times New Roman" panose="02020603050405020304" pitchFamily="18" charset="0"/>
            </a:endParaRPr>
          </a:p>
        </p:txBody>
      </p:sp>
      <p:graphicFrame>
        <p:nvGraphicFramePr>
          <p:cNvPr id="8" name="Object 7"/>
          <p:cNvGraphicFramePr>
            <a:graphicFrameLocks noChangeAspect="1"/>
          </p:cNvGraphicFramePr>
          <p:nvPr>
            <p:extLst>
              <p:ext uri="{D42A27DB-BD31-4B8C-83A1-F6EECF244321}">
                <p14:modId xmlns:p14="http://schemas.microsoft.com/office/powerpoint/2010/main" val="3757660997"/>
              </p:ext>
            </p:extLst>
          </p:nvPr>
        </p:nvGraphicFramePr>
        <p:xfrm>
          <a:off x="3390900" y="649288"/>
          <a:ext cx="3454400" cy="736600"/>
        </p:xfrm>
        <a:graphic>
          <a:graphicData uri="http://schemas.openxmlformats.org/presentationml/2006/ole">
            <mc:AlternateContent xmlns:mc="http://schemas.openxmlformats.org/markup-compatibility/2006">
              <mc:Choice xmlns:v="urn:schemas-microsoft-com:vml" Requires="v">
                <p:oleObj spid="_x0000_s18442" name="Equation" r:id="rId3" imgW="3454200" imgH="736560" progId="Equation.DSMT4">
                  <p:embed/>
                </p:oleObj>
              </mc:Choice>
              <mc:Fallback>
                <p:oleObj name="Equation" r:id="rId3" imgW="3454200" imgH="736560" progId="Equation.DSMT4">
                  <p:embed/>
                  <p:pic>
                    <p:nvPicPr>
                      <p:cNvPr id="0" name="Picture 2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90900" y="649288"/>
                        <a:ext cx="3454400" cy="736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 name="Object 8"/>
          <p:cNvGraphicFramePr>
            <a:graphicFrameLocks noChangeAspect="1"/>
          </p:cNvGraphicFramePr>
          <p:nvPr>
            <p:extLst>
              <p:ext uri="{D42A27DB-BD31-4B8C-83A1-F6EECF244321}">
                <p14:modId xmlns:p14="http://schemas.microsoft.com/office/powerpoint/2010/main" val="1389078969"/>
              </p:ext>
            </p:extLst>
          </p:nvPr>
        </p:nvGraphicFramePr>
        <p:xfrm>
          <a:off x="8643938" y="1389063"/>
          <a:ext cx="1384300" cy="296862"/>
        </p:xfrm>
        <a:graphic>
          <a:graphicData uri="http://schemas.openxmlformats.org/presentationml/2006/ole">
            <mc:AlternateContent xmlns:mc="http://schemas.openxmlformats.org/markup-compatibility/2006">
              <mc:Choice xmlns:v="urn:schemas-microsoft-com:vml" Requires="v">
                <p:oleObj spid="_x0000_s18443" name="Equation" r:id="rId5" imgW="1244520" imgH="279360" progId="Equation.DSMT4">
                  <p:embed/>
                </p:oleObj>
              </mc:Choice>
              <mc:Fallback>
                <p:oleObj name="Equation" r:id="rId5" imgW="1244520" imgH="279360" progId="Equation.DSMT4">
                  <p:embed/>
                  <p:pic>
                    <p:nvPicPr>
                      <p:cNvPr id="0" name="Picture 2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43938" y="1389063"/>
                        <a:ext cx="1384300" cy="2968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4" name="Group 10"/>
          <p:cNvGrpSpPr/>
          <p:nvPr/>
        </p:nvGrpSpPr>
        <p:grpSpPr>
          <a:xfrm>
            <a:off x="309093" y="1832448"/>
            <a:ext cx="4842456" cy="4739427"/>
            <a:chOff x="309093" y="1996224"/>
            <a:chExt cx="4842456" cy="4739427"/>
          </a:xfrm>
        </p:grpSpPr>
        <p:pic>
          <p:nvPicPr>
            <p:cNvPr id="3" name="Picture 2"/>
            <p:cNvPicPr>
              <a:picLocks noChangeAspect="1"/>
            </p:cNvPicPr>
            <p:nvPr/>
          </p:nvPicPr>
          <p:blipFill rotWithShape="1">
            <a:blip r:embed="rId7" cstate="print">
              <a:extLst>
                <a:ext uri="{BEBA8EAE-BF5A-486C-A8C5-ECC9F3942E4B}">
                  <a14:imgProps xmlns:a14="http://schemas.microsoft.com/office/drawing/2010/main">
                    <a14:imgLayer r:embed="rId8">
                      <a14:imgEffect>
                        <a14:sharpenSoften amount="50000"/>
                      </a14:imgEffect>
                      <a14:imgEffect>
                        <a14:brightnessContrast contrast="20000"/>
                      </a14:imgEffect>
                    </a14:imgLayer>
                  </a14:imgProps>
                </a:ext>
              </a:extLst>
            </a:blip>
            <a:srcRect l="46799" t="26364" r="15983" b="8847"/>
            <a:stretch/>
          </p:blipFill>
          <p:spPr>
            <a:xfrm>
              <a:off x="309093" y="1996224"/>
              <a:ext cx="4842456" cy="4739427"/>
            </a:xfrm>
            <a:prstGeom prst="rect">
              <a:avLst/>
            </a:prstGeom>
          </p:spPr>
        </p:pic>
        <p:sp>
          <p:nvSpPr>
            <p:cNvPr id="10" name="TextBox 9"/>
            <p:cNvSpPr txBox="1"/>
            <p:nvPr/>
          </p:nvSpPr>
          <p:spPr>
            <a:xfrm>
              <a:off x="2095515" y="3242220"/>
              <a:ext cx="1459053" cy="451406"/>
            </a:xfrm>
            <a:prstGeom prst="rect">
              <a:avLst/>
            </a:prstGeom>
            <a:noFill/>
          </p:spPr>
          <p:txBody>
            <a:bodyPr wrap="none" rtlCol="0">
              <a:spAutoFit/>
            </a:bodyPr>
            <a:lstStyle/>
            <a:p>
              <a:pPr algn="r" rtl="1">
                <a:lnSpc>
                  <a:spcPts val="2800"/>
                </a:lnSpc>
              </a:pPr>
              <a:r>
                <a:rPr lang="en-US" sz="2400" dirty="0">
                  <a:solidFill>
                    <a:srgbClr val="FF0000"/>
                  </a:solidFill>
                  <a:latin typeface="Times New Roman" panose="02020603050405020304" pitchFamily="18" charset="0"/>
                  <a:cs typeface="Times New Roman" panose="02020603050405020304" pitchFamily="18" charset="0"/>
                </a:rPr>
                <a:t>BK7 glass</a:t>
              </a:r>
            </a:p>
          </p:txBody>
        </p:sp>
      </p:grpSp>
      <p:grpSp>
        <p:nvGrpSpPr>
          <p:cNvPr id="7" name="Group 12"/>
          <p:cNvGrpSpPr/>
          <p:nvPr/>
        </p:nvGrpSpPr>
        <p:grpSpPr>
          <a:xfrm>
            <a:off x="6722772" y="1716110"/>
            <a:ext cx="4775513" cy="4787721"/>
            <a:chOff x="6722772" y="1716110"/>
            <a:chExt cx="4775513" cy="4787721"/>
          </a:xfrm>
        </p:grpSpPr>
        <p:pic>
          <p:nvPicPr>
            <p:cNvPr id="5" name="Picture 4"/>
            <p:cNvPicPr>
              <a:picLocks noChangeAspect="1"/>
            </p:cNvPicPr>
            <p:nvPr/>
          </p:nvPicPr>
          <p:blipFill rotWithShape="1">
            <a:blip r:embed="rId9" cstate="print">
              <a:extLst>
                <a:ext uri="{BEBA8EAE-BF5A-486C-A8C5-ECC9F3942E4B}">
                  <a14:imgProps xmlns:a14="http://schemas.microsoft.com/office/drawing/2010/main">
                    <a14:imgLayer r:embed="rId10">
                      <a14:imgEffect>
                        <a14:sharpenSoften amount="50000"/>
                      </a14:imgEffect>
                      <a14:imgEffect>
                        <a14:brightnessContrast contrast="20000"/>
                      </a14:imgEffect>
                    </a14:imgLayer>
                  </a14:imgProps>
                </a:ext>
              </a:extLst>
            </a:blip>
            <a:srcRect l="47413" t="24252" r="15884" b="10300"/>
            <a:stretch/>
          </p:blipFill>
          <p:spPr>
            <a:xfrm>
              <a:off x="6722772" y="1716110"/>
              <a:ext cx="4775513" cy="4787721"/>
            </a:xfrm>
            <a:prstGeom prst="rect">
              <a:avLst/>
            </a:prstGeom>
          </p:spPr>
        </p:pic>
        <p:sp>
          <p:nvSpPr>
            <p:cNvPr id="12" name="TextBox 11"/>
            <p:cNvSpPr txBox="1"/>
            <p:nvPr/>
          </p:nvSpPr>
          <p:spPr>
            <a:xfrm>
              <a:off x="8876680" y="3467923"/>
              <a:ext cx="1516569" cy="451406"/>
            </a:xfrm>
            <a:prstGeom prst="rect">
              <a:avLst/>
            </a:prstGeom>
            <a:noFill/>
          </p:spPr>
          <p:txBody>
            <a:bodyPr wrap="none" rtlCol="0">
              <a:spAutoFit/>
            </a:bodyPr>
            <a:lstStyle/>
            <a:p>
              <a:pPr algn="r" rtl="1">
                <a:lnSpc>
                  <a:spcPts val="2800"/>
                </a:lnSpc>
              </a:pPr>
              <a:r>
                <a:rPr lang="en-US" sz="2400" dirty="0">
                  <a:solidFill>
                    <a:srgbClr val="FF0000"/>
                  </a:solidFill>
                  <a:latin typeface="Times New Roman" panose="02020603050405020304" pitchFamily="18" charset="0"/>
                  <a:cs typeface="Times New Roman" panose="02020603050405020304" pitchFamily="18" charset="0"/>
                </a:rPr>
                <a:t>SF11 glass</a:t>
              </a:r>
            </a:p>
          </p:txBody>
        </p:sp>
      </p:grpSp>
      <p:sp>
        <p:nvSpPr>
          <p:cNvPr id="13" name="Slide Number Placeholder 12"/>
          <p:cNvSpPr>
            <a:spLocks noGrp="1"/>
          </p:cNvSpPr>
          <p:nvPr>
            <p:ph type="sldNum" sz="quarter" idx="12"/>
          </p:nvPr>
        </p:nvSpPr>
        <p:spPr/>
        <p:txBody>
          <a:bodyPr/>
          <a:lstStyle/>
          <a:p>
            <a:fld id="{8AC7B609-6235-4DF7-8376-3B4225D7EDEF}" type="slidenum">
              <a:rPr lang="en-US" smtClean="0"/>
              <a:pPr/>
              <a:t>40</a:t>
            </a:fld>
            <a:endParaRPr lang="en-US" dirty="0"/>
          </a:p>
        </p:txBody>
      </p:sp>
    </p:spTree>
    <p:extLst>
      <p:ext uri="{BB962C8B-B14F-4D97-AF65-F5344CB8AC3E}">
        <p14:creationId xmlns:p14="http://schemas.microsoft.com/office/powerpoint/2010/main" val="104199422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37903" y="879932"/>
            <a:ext cx="11703774" cy="5287666"/>
          </a:xfrm>
          <a:prstGeom prst="rect">
            <a:avLst/>
          </a:prstGeom>
          <a:noFill/>
        </p:spPr>
        <p:txBody>
          <a:bodyPr wrap="square" rtlCol="0">
            <a:spAutoFit/>
          </a:bodyPr>
          <a:lstStyle/>
          <a:p>
            <a:pPr algn="just" rtl="1">
              <a:lnSpc>
                <a:spcPts val="3400"/>
              </a:lnSpc>
            </a:pPr>
            <a:r>
              <a:rPr lang="fa-IR" sz="2400" dirty="0">
                <a:latin typeface="Times New Roman" panose="02020603050405020304" pitchFamily="18" charset="0"/>
                <a:cs typeface="Times New Roman" panose="02020603050405020304" pitchFamily="18" charset="0"/>
              </a:rPr>
              <a:t>موج الکترومغناطیس متشکل از دو میدان نوسانی الکتریکی و مغناطیسی است که عمود بر یکدیگر و همچنین عمود بر</a:t>
            </a:r>
          </a:p>
          <a:p>
            <a:pPr algn="just" rtl="1">
              <a:lnSpc>
                <a:spcPts val="3400"/>
              </a:lnSpc>
            </a:pPr>
            <a:r>
              <a:rPr lang="fa-IR" sz="2400" dirty="0">
                <a:latin typeface="Times New Roman" panose="02020603050405020304" pitchFamily="18" charset="0"/>
                <a:cs typeface="Times New Roman" panose="02020603050405020304" pitchFamily="18" charset="0"/>
              </a:rPr>
              <a:t>راستای انتشار موج نوسان می کنند. راستای قطبش موج الکترومغناطیس همان راستای ارتعاش میدان الکتریکی قرارداد شده است. </a:t>
            </a:r>
          </a:p>
          <a:p>
            <a:pPr algn="just" rtl="1">
              <a:lnSpc>
                <a:spcPts val="3400"/>
              </a:lnSpc>
            </a:pPr>
            <a:r>
              <a:rPr lang="fa-IR" sz="2400" dirty="0">
                <a:latin typeface="Times New Roman" panose="02020603050405020304" pitchFamily="18" charset="0"/>
                <a:cs typeface="Times New Roman" panose="02020603050405020304" pitchFamily="18" charset="0"/>
              </a:rPr>
              <a:t>انواع قطبش:</a:t>
            </a:r>
          </a:p>
          <a:p>
            <a:pPr marL="457200" indent="-457200" algn="just" rtl="1">
              <a:lnSpc>
                <a:spcPts val="3400"/>
              </a:lnSpc>
              <a:buFont typeface="+mj-lt"/>
              <a:buAutoNum type="arabicPeriod"/>
            </a:pPr>
            <a:r>
              <a:rPr lang="fa-IR" sz="2400" dirty="0">
                <a:latin typeface="Times New Roman" panose="02020603050405020304" pitchFamily="18" charset="0"/>
                <a:cs typeface="Times New Roman" panose="02020603050405020304" pitchFamily="18" charset="0"/>
              </a:rPr>
              <a:t>قطبش خطی</a:t>
            </a:r>
          </a:p>
          <a:p>
            <a:pPr marL="457200" indent="-457200" algn="just" rtl="1">
              <a:lnSpc>
                <a:spcPts val="3400"/>
              </a:lnSpc>
              <a:buFont typeface="+mj-lt"/>
              <a:buAutoNum type="arabicPeriod"/>
            </a:pPr>
            <a:r>
              <a:rPr lang="fa-IR" sz="2400" dirty="0">
                <a:latin typeface="Times New Roman" panose="02020603050405020304" pitchFamily="18" charset="0"/>
                <a:cs typeface="Times New Roman" panose="02020603050405020304" pitchFamily="18" charset="0"/>
              </a:rPr>
              <a:t>قطبش دایره ای</a:t>
            </a:r>
          </a:p>
          <a:p>
            <a:pPr marL="457200" indent="-457200" algn="just" rtl="1">
              <a:lnSpc>
                <a:spcPts val="3400"/>
              </a:lnSpc>
              <a:buFont typeface="+mj-lt"/>
              <a:buAutoNum type="arabicPeriod"/>
            </a:pPr>
            <a:r>
              <a:rPr lang="fa-IR" sz="2400" dirty="0">
                <a:latin typeface="Times New Roman" panose="02020603050405020304" pitchFamily="18" charset="0"/>
                <a:cs typeface="Times New Roman" panose="02020603050405020304" pitchFamily="18" charset="0"/>
              </a:rPr>
              <a:t>قطبش بیضوی</a:t>
            </a:r>
          </a:p>
          <a:p>
            <a:pPr marL="457200" indent="-457200" algn="just" rtl="1">
              <a:lnSpc>
                <a:spcPts val="3400"/>
              </a:lnSpc>
              <a:buFont typeface="+mj-lt"/>
              <a:buAutoNum type="arabicPeriod"/>
            </a:pPr>
            <a:endParaRPr lang="fa-IR" sz="2400" dirty="0">
              <a:latin typeface="Times New Roman" panose="02020603050405020304" pitchFamily="18" charset="0"/>
              <a:cs typeface="Times New Roman" panose="02020603050405020304" pitchFamily="18" charset="0"/>
            </a:endParaRPr>
          </a:p>
          <a:p>
            <a:pPr algn="just" rtl="1">
              <a:lnSpc>
                <a:spcPts val="3400"/>
              </a:lnSpc>
            </a:pPr>
            <a:r>
              <a:rPr lang="fa-IR" sz="2400" dirty="0">
                <a:latin typeface="Times New Roman" panose="02020603050405020304" pitchFamily="18" charset="0"/>
                <a:cs typeface="Times New Roman" panose="02020603050405020304" pitchFamily="18" charset="0"/>
              </a:rPr>
              <a:t>در قطبش خطی میدان الکتریکی در یک راستای ثابت نوسان می کند. در قطبش دایره ای و بیضوی، هرگاه در راستای انتشار پرتو به آن نگاه کنیم بردار میدان الکتریکی در صفحه عمود بر راستای انتشار با سرعت ثابت می چرخد. </a:t>
            </a:r>
          </a:p>
          <a:p>
            <a:pPr algn="just" rtl="1">
              <a:lnSpc>
                <a:spcPts val="3400"/>
              </a:lnSpc>
            </a:pPr>
            <a:endParaRPr lang="fa-IR" sz="2400" dirty="0">
              <a:latin typeface="Times New Roman" panose="02020603050405020304" pitchFamily="18" charset="0"/>
              <a:cs typeface="Times New Roman" panose="02020603050405020304" pitchFamily="18" charset="0"/>
            </a:endParaRPr>
          </a:p>
          <a:p>
            <a:pPr algn="just" rtl="1">
              <a:lnSpc>
                <a:spcPts val="3400"/>
              </a:lnSpc>
            </a:pPr>
            <a:endParaRPr lang="en-US" sz="2400" dirty="0">
              <a:latin typeface="Times New Roman" panose="02020603050405020304" pitchFamily="18" charset="0"/>
              <a:cs typeface="Times New Roman" panose="02020603050405020304" pitchFamily="18" charset="0"/>
            </a:endParaRPr>
          </a:p>
        </p:txBody>
      </p:sp>
      <p:sp>
        <p:nvSpPr>
          <p:cNvPr id="3" name="TextBox 2"/>
          <p:cNvSpPr txBox="1"/>
          <p:nvPr/>
        </p:nvSpPr>
        <p:spPr>
          <a:xfrm>
            <a:off x="4703614" y="48635"/>
            <a:ext cx="2972352" cy="5232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sz="2800" b="1" dirty="0">
                <a:solidFill>
                  <a:srgbClr val="FF0000"/>
                </a:solidFill>
              </a:rPr>
              <a:t>Polarization  </a:t>
            </a:r>
            <a:r>
              <a:rPr lang="fa-IR" sz="2800" b="1" dirty="0">
                <a:solidFill>
                  <a:srgbClr val="FF0000"/>
                </a:solidFill>
              </a:rPr>
              <a:t>قطبش</a:t>
            </a:r>
            <a:r>
              <a:rPr lang="en-US" sz="2800" b="1" dirty="0">
                <a:solidFill>
                  <a:srgbClr val="FF0000"/>
                </a:solidFill>
              </a:rPr>
              <a:t> </a:t>
            </a:r>
          </a:p>
        </p:txBody>
      </p:sp>
      <p:sp>
        <p:nvSpPr>
          <p:cNvPr id="8" name="Slide Number Placeholder 7"/>
          <p:cNvSpPr>
            <a:spLocks noGrp="1"/>
          </p:cNvSpPr>
          <p:nvPr>
            <p:ph type="sldNum" sz="quarter" idx="12"/>
          </p:nvPr>
        </p:nvSpPr>
        <p:spPr>
          <a:xfrm>
            <a:off x="230293" y="6406158"/>
            <a:ext cx="973667" cy="274320"/>
          </a:xfrm>
        </p:spPr>
        <p:txBody>
          <a:bodyPr/>
          <a:lstStyle/>
          <a:p>
            <a:fld id="{8AC7B609-6235-4DF7-8376-3B4225D7EDEF}" type="slidenum">
              <a:rPr lang="en-US" smtClean="0"/>
              <a:pPr/>
              <a:t>41</a:t>
            </a:fld>
            <a:endParaRPr lang="en-US" dirty="0"/>
          </a:p>
        </p:txBody>
      </p:sp>
    </p:spTree>
    <p:extLst>
      <p:ext uri="{BB962C8B-B14F-4D97-AF65-F5344CB8AC3E}">
        <p14:creationId xmlns:p14="http://schemas.microsoft.com/office/powerpoint/2010/main" val="375284301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548315F-C8CE-456A-A8A0-EC43D869372B}"/>
              </a:ext>
            </a:extLst>
          </p:cNvPr>
          <p:cNvSpPr>
            <a:spLocks noGrp="1"/>
          </p:cNvSpPr>
          <p:nvPr>
            <p:ph type="sldNum" sz="quarter" idx="12"/>
          </p:nvPr>
        </p:nvSpPr>
        <p:spPr/>
        <p:txBody>
          <a:bodyPr/>
          <a:lstStyle/>
          <a:p>
            <a:fld id="{8AC7B609-6235-4DF7-8376-3B4225D7EDEF}" type="slidenum">
              <a:rPr lang="en-US" smtClean="0"/>
              <a:pPr/>
              <a:t>42</a:t>
            </a:fld>
            <a:endParaRPr lang="en-US" dirty="0"/>
          </a:p>
        </p:txBody>
      </p:sp>
      <p:graphicFrame>
        <p:nvGraphicFramePr>
          <p:cNvPr id="4" name="Object 3">
            <a:extLst>
              <a:ext uri="{FF2B5EF4-FFF2-40B4-BE49-F238E27FC236}">
                <a16:creationId xmlns:a16="http://schemas.microsoft.com/office/drawing/2014/main" id="{A8506F08-AEBB-4A77-A737-00B791FF6A2F}"/>
              </a:ext>
            </a:extLst>
          </p:cNvPr>
          <p:cNvGraphicFramePr>
            <a:graphicFrameLocks noChangeAspect="1"/>
          </p:cNvGraphicFramePr>
          <p:nvPr>
            <p:extLst>
              <p:ext uri="{D42A27DB-BD31-4B8C-83A1-F6EECF244321}">
                <p14:modId xmlns:p14="http://schemas.microsoft.com/office/powerpoint/2010/main" val="216342368"/>
              </p:ext>
            </p:extLst>
          </p:nvPr>
        </p:nvGraphicFramePr>
        <p:xfrm>
          <a:off x="569912" y="685800"/>
          <a:ext cx="8420101" cy="5486400"/>
        </p:xfrm>
        <a:graphic>
          <a:graphicData uri="http://schemas.openxmlformats.org/presentationml/2006/ole">
            <mc:AlternateContent xmlns:mc="http://schemas.openxmlformats.org/markup-compatibility/2006">
              <mc:Choice xmlns:v="urn:schemas-microsoft-com:vml" Requires="v">
                <p:oleObj spid="_x0000_s19462" name="Equation" r:id="rId3" imgW="8420040" imgH="5486400" progId="Equation.DSMT4">
                  <p:embed/>
                </p:oleObj>
              </mc:Choice>
              <mc:Fallback>
                <p:oleObj name="Equation" r:id="rId3" imgW="8420040" imgH="5486400" progId="Equation.DSMT4">
                  <p:embed/>
                  <p:pic>
                    <p:nvPicPr>
                      <p:cNvPr id="0" name=""/>
                      <p:cNvPicPr/>
                      <p:nvPr/>
                    </p:nvPicPr>
                    <p:blipFill>
                      <a:blip r:embed="rId4"/>
                      <a:stretch>
                        <a:fillRect/>
                      </a:stretch>
                    </p:blipFill>
                    <p:spPr>
                      <a:xfrm>
                        <a:off x="569912" y="685800"/>
                        <a:ext cx="8420101" cy="5486400"/>
                      </a:xfrm>
                      <a:prstGeom prst="rect">
                        <a:avLst/>
                      </a:prstGeom>
                    </p:spPr>
                  </p:pic>
                </p:oleObj>
              </mc:Fallback>
            </mc:AlternateContent>
          </a:graphicData>
        </a:graphic>
      </p:graphicFrame>
      <p:grpSp>
        <p:nvGrpSpPr>
          <p:cNvPr id="11" name="Group 10">
            <a:extLst>
              <a:ext uri="{FF2B5EF4-FFF2-40B4-BE49-F238E27FC236}">
                <a16:creationId xmlns:a16="http://schemas.microsoft.com/office/drawing/2014/main" id="{297899E9-B7F6-4540-B17A-75AA5BA50A39}"/>
              </a:ext>
            </a:extLst>
          </p:cNvPr>
          <p:cNvGrpSpPr/>
          <p:nvPr/>
        </p:nvGrpSpPr>
        <p:grpSpPr>
          <a:xfrm>
            <a:off x="7063928" y="1675432"/>
            <a:ext cx="997920" cy="282240"/>
            <a:chOff x="7063928" y="1675432"/>
            <a:chExt cx="997920" cy="282240"/>
          </a:xfrm>
        </p:grpSpPr>
        <mc:AlternateContent xmlns:mc="http://schemas.openxmlformats.org/markup-compatibility/2006" xmlns:p14="http://schemas.microsoft.com/office/powerpoint/2010/main">
          <mc:Choice Requires="p14">
            <p:contentPart p14:bwMode="auto" r:id="rId5">
              <p14:nvContentPartPr>
                <p14:cNvPr id="5" name="Ink 4">
                  <a:extLst>
                    <a:ext uri="{FF2B5EF4-FFF2-40B4-BE49-F238E27FC236}">
                      <a16:creationId xmlns:a16="http://schemas.microsoft.com/office/drawing/2014/main" id="{6F23596D-C7BA-4858-8003-03B70388292D}"/>
                    </a:ext>
                  </a:extLst>
                </p14:cNvPr>
                <p14:cNvContentPartPr/>
                <p14:nvPr/>
              </p14:nvContentPartPr>
              <p14:xfrm>
                <a:off x="7063928" y="1769392"/>
                <a:ext cx="286560" cy="179280"/>
              </p14:xfrm>
            </p:contentPart>
          </mc:Choice>
          <mc:Fallback xmlns="">
            <p:pic>
              <p:nvPicPr>
                <p:cNvPr id="5" name="Ink 4">
                  <a:extLst>
                    <a:ext uri="{FF2B5EF4-FFF2-40B4-BE49-F238E27FC236}">
                      <a16:creationId xmlns:a16="http://schemas.microsoft.com/office/drawing/2014/main" id="{6F23596D-C7BA-4858-8003-03B70388292D}"/>
                    </a:ext>
                  </a:extLst>
                </p:cNvPr>
                <p:cNvPicPr/>
                <p:nvPr/>
              </p:nvPicPr>
              <p:blipFill>
                <a:blip r:embed="rId6"/>
                <a:stretch>
                  <a:fillRect/>
                </a:stretch>
              </p:blipFill>
              <p:spPr>
                <a:xfrm>
                  <a:off x="7055288" y="1760752"/>
                  <a:ext cx="3042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6" name="Ink 5">
                  <a:extLst>
                    <a:ext uri="{FF2B5EF4-FFF2-40B4-BE49-F238E27FC236}">
                      <a16:creationId xmlns:a16="http://schemas.microsoft.com/office/drawing/2014/main" id="{9462F431-F831-4306-A63C-2A35572F8AA7}"/>
                    </a:ext>
                  </a:extLst>
                </p14:cNvPr>
                <p14:cNvContentPartPr/>
                <p14:nvPr/>
              </p14:nvContentPartPr>
              <p14:xfrm>
                <a:off x="7479368" y="1743112"/>
                <a:ext cx="207360" cy="108000"/>
              </p14:xfrm>
            </p:contentPart>
          </mc:Choice>
          <mc:Fallback xmlns="">
            <p:pic>
              <p:nvPicPr>
                <p:cNvPr id="6" name="Ink 5">
                  <a:extLst>
                    <a:ext uri="{FF2B5EF4-FFF2-40B4-BE49-F238E27FC236}">
                      <a16:creationId xmlns:a16="http://schemas.microsoft.com/office/drawing/2014/main" id="{9462F431-F831-4306-A63C-2A35572F8AA7}"/>
                    </a:ext>
                  </a:extLst>
                </p:cNvPr>
                <p:cNvPicPr/>
                <p:nvPr/>
              </p:nvPicPr>
              <p:blipFill>
                <a:blip r:embed="rId8"/>
                <a:stretch>
                  <a:fillRect/>
                </a:stretch>
              </p:blipFill>
              <p:spPr>
                <a:xfrm>
                  <a:off x="7470728" y="1734472"/>
                  <a:ext cx="22500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 name="Ink 6">
                  <a:extLst>
                    <a:ext uri="{FF2B5EF4-FFF2-40B4-BE49-F238E27FC236}">
                      <a16:creationId xmlns:a16="http://schemas.microsoft.com/office/drawing/2014/main" id="{4F86ACEF-9599-46C8-8603-FAF79946F8FE}"/>
                    </a:ext>
                  </a:extLst>
                </p14:cNvPr>
                <p14:cNvContentPartPr/>
                <p14:nvPr/>
              </p14:nvContentPartPr>
              <p14:xfrm>
                <a:off x="7488728" y="1675432"/>
                <a:ext cx="122400" cy="266040"/>
              </p14:xfrm>
            </p:contentPart>
          </mc:Choice>
          <mc:Fallback xmlns="">
            <p:pic>
              <p:nvPicPr>
                <p:cNvPr id="7" name="Ink 6">
                  <a:extLst>
                    <a:ext uri="{FF2B5EF4-FFF2-40B4-BE49-F238E27FC236}">
                      <a16:creationId xmlns:a16="http://schemas.microsoft.com/office/drawing/2014/main" id="{4F86ACEF-9599-46C8-8603-FAF79946F8FE}"/>
                    </a:ext>
                  </a:extLst>
                </p:cNvPr>
                <p:cNvPicPr/>
                <p:nvPr/>
              </p:nvPicPr>
              <p:blipFill>
                <a:blip r:embed="rId10"/>
                <a:stretch>
                  <a:fillRect/>
                </a:stretch>
              </p:blipFill>
              <p:spPr>
                <a:xfrm>
                  <a:off x="7480088" y="1666432"/>
                  <a:ext cx="14004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8" name="Ink 7">
                  <a:extLst>
                    <a:ext uri="{FF2B5EF4-FFF2-40B4-BE49-F238E27FC236}">
                      <a16:creationId xmlns:a16="http://schemas.microsoft.com/office/drawing/2014/main" id="{DDA47DCD-AE62-4614-9C0F-36C7846B7DB0}"/>
                    </a:ext>
                  </a:extLst>
                </p14:cNvPr>
                <p14:cNvContentPartPr/>
                <p14:nvPr/>
              </p14:nvContentPartPr>
              <p14:xfrm>
                <a:off x="7796528" y="1878112"/>
                <a:ext cx="103320" cy="11880"/>
              </p14:xfrm>
            </p:contentPart>
          </mc:Choice>
          <mc:Fallback xmlns="">
            <p:pic>
              <p:nvPicPr>
                <p:cNvPr id="8" name="Ink 7">
                  <a:extLst>
                    <a:ext uri="{FF2B5EF4-FFF2-40B4-BE49-F238E27FC236}">
                      <a16:creationId xmlns:a16="http://schemas.microsoft.com/office/drawing/2014/main" id="{DDA47DCD-AE62-4614-9C0F-36C7846B7DB0}"/>
                    </a:ext>
                  </a:extLst>
                </p:cNvPr>
                <p:cNvPicPr/>
                <p:nvPr/>
              </p:nvPicPr>
              <p:blipFill>
                <a:blip r:embed="rId12"/>
                <a:stretch>
                  <a:fillRect/>
                </a:stretch>
              </p:blipFill>
              <p:spPr>
                <a:xfrm>
                  <a:off x="7787528" y="1869472"/>
                  <a:ext cx="12096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 name="Ink 8">
                  <a:extLst>
                    <a:ext uri="{FF2B5EF4-FFF2-40B4-BE49-F238E27FC236}">
                      <a16:creationId xmlns:a16="http://schemas.microsoft.com/office/drawing/2014/main" id="{0A3F5E27-C230-4022-874F-009B0DEB3D85}"/>
                    </a:ext>
                  </a:extLst>
                </p14:cNvPr>
                <p14:cNvContentPartPr/>
                <p14:nvPr/>
              </p14:nvContentPartPr>
              <p14:xfrm>
                <a:off x="7750088" y="1924552"/>
                <a:ext cx="194760" cy="20520"/>
              </p14:xfrm>
            </p:contentPart>
          </mc:Choice>
          <mc:Fallback xmlns="">
            <p:pic>
              <p:nvPicPr>
                <p:cNvPr id="9" name="Ink 8">
                  <a:extLst>
                    <a:ext uri="{FF2B5EF4-FFF2-40B4-BE49-F238E27FC236}">
                      <a16:creationId xmlns:a16="http://schemas.microsoft.com/office/drawing/2014/main" id="{0A3F5E27-C230-4022-874F-009B0DEB3D85}"/>
                    </a:ext>
                  </a:extLst>
                </p:cNvPr>
                <p:cNvPicPr/>
                <p:nvPr/>
              </p:nvPicPr>
              <p:blipFill>
                <a:blip r:embed="rId14"/>
                <a:stretch>
                  <a:fillRect/>
                </a:stretch>
              </p:blipFill>
              <p:spPr>
                <a:xfrm>
                  <a:off x="7741088" y="1915912"/>
                  <a:ext cx="2124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 name="Ink 9">
                  <a:extLst>
                    <a:ext uri="{FF2B5EF4-FFF2-40B4-BE49-F238E27FC236}">
                      <a16:creationId xmlns:a16="http://schemas.microsoft.com/office/drawing/2014/main" id="{F8928C5C-DEAC-4B10-9840-511E6BFEA6C7}"/>
                    </a:ext>
                  </a:extLst>
                </p14:cNvPr>
                <p14:cNvContentPartPr/>
                <p14:nvPr/>
              </p14:nvContentPartPr>
              <p14:xfrm>
                <a:off x="7999208" y="1915192"/>
                <a:ext cx="62640" cy="42480"/>
              </p14:xfrm>
            </p:contentPart>
          </mc:Choice>
          <mc:Fallback xmlns="">
            <p:pic>
              <p:nvPicPr>
                <p:cNvPr id="10" name="Ink 9">
                  <a:extLst>
                    <a:ext uri="{FF2B5EF4-FFF2-40B4-BE49-F238E27FC236}">
                      <a16:creationId xmlns:a16="http://schemas.microsoft.com/office/drawing/2014/main" id="{F8928C5C-DEAC-4B10-9840-511E6BFEA6C7}"/>
                    </a:ext>
                  </a:extLst>
                </p:cNvPr>
                <p:cNvPicPr/>
                <p:nvPr/>
              </p:nvPicPr>
              <p:blipFill>
                <a:blip r:embed="rId16"/>
                <a:stretch>
                  <a:fillRect/>
                </a:stretch>
              </p:blipFill>
              <p:spPr>
                <a:xfrm>
                  <a:off x="7990568" y="1906552"/>
                  <a:ext cx="80280" cy="60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
            <p14:nvContentPartPr>
              <p14:cNvPr id="12" name="Ink 11">
                <a:extLst>
                  <a:ext uri="{FF2B5EF4-FFF2-40B4-BE49-F238E27FC236}">
                    <a16:creationId xmlns:a16="http://schemas.microsoft.com/office/drawing/2014/main" id="{6513961E-2D89-4C99-A981-6691F5F9518E}"/>
                  </a:ext>
                </a:extLst>
              </p14:cNvPr>
              <p14:cNvContentPartPr/>
              <p14:nvPr/>
            </p14:nvContentPartPr>
            <p14:xfrm>
              <a:off x="8364248" y="1816552"/>
              <a:ext cx="198000" cy="52200"/>
            </p14:xfrm>
          </p:contentPart>
        </mc:Choice>
        <mc:Fallback xmlns="">
          <p:pic>
            <p:nvPicPr>
              <p:cNvPr id="12" name="Ink 11">
                <a:extLst>
                  <a:ext uri="{FF2B5EF4-FFF2-40B4-BE49-F238E27FC236}">
                    <a16:creationId xmlns:a16="http://schemas.microsoft.com/office/drawing/2014/main" id="{6513961E-2D89-4C99-A981-6691F5F9518E}"/>
                  </a:ext>
                </a:extLst>
              </p:cNvPr>
              <p:cNvPicPr/>
              <p:nvPr/>
            </p:nvPicPr>
            <p:blipFill>
              <a:blip r:embed="rId18"/>
              <a:stretch>
                <a:fillRect/>
              </a:stretch>
            </p:blipFill>
            <p:spPr>
              <a:xfrm>
                <a:off x="8355248" y="1807912"/>
                <a:ext cx="21564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Ink 12">
                <a:extLst>
                  <a:ext uri="{FF2B5EF4-FFF2-40B4-BE49-F238E27FC236}">
                    <a16:creationId xmlns:a16="http://schemas.microsoft.com/office/drawing/2014/main" id="{7006503B-162E-45FA-8577-38C7FBEBB6C8}"/>
                  </a:ext>
                </a:extLst>
              </p14:cNvPr>
              <p14:cNvContentPartPr/>
              <p14:nvPr/>
            </p14:nvContentPartPr>
            <p14:xfrm>
              <a:off x="8503928" y="1805752"/>
              <a:ext cx="114480" cy="109080"/>
            </p14:xfrm>
          </p:contentPart>
        </mc:Choice>
        <mc:Fallback xmlns="">
          <p:pic>
            <p:nvPicPr>
              <p:cNvPr id="13" name="Ink 12">
                <a:extLst>
                  <a:ext uri="{FF2B5EF4-FFF2-40B4-BE49-F238E27FC236}">
                    <a16:creationId xmlns:a16="http://schemas.microsoft.com/office/drawing/2014/main" id="{7006503B-162E-45FA-8577-38C7FBEBB6C8}"/>
                  </a:ext>
                </a:extLst>
              </p:cNvPr>
              <p:cNvPicPr/>
              <p:nvPr/>
            </p:nvPicPr>
            <p:blipFill>
              <a:blip r:embed="rId20"/>
              <a:stretch>
                <a:fillRect/>
              </a:stretch>
            </p:blipFill>
            <p:spPr>
              <a:xfrm>
                <a:off x="8495288" y="1796752"/>
                <a:ext cx="132120" cy="126720"/>
              </a:xfrm>
              <a:prstGeom prst="rect">
                <a:avLst/>
              </a:prstGeom>
            </p:spPr>
          </p:pic>
        </mc:Fallback>
      </mc:AlternateContent>
      <p:grpSp>
        <p:nvGrpSpPr>
          <p:cNvPr id="27" name="Group 26">
            <a:extLst>
              <a:ext uri="{FF2B5EF4-FFF2-40B4-BE49-F238E27FC236}">
                <a16:creationId xmlns:a16="http://schemas.microsoft.com/office/drawing/2014/main" id="{0896C395-FE9E-4F48-BEC4-C9483B45D572}"/>
              </a:ext>
            </a:extLst>
          </p:cNvPr>
          <p:cNvGrpSpPr/>
          <p:nvPr/>
        </p:nvGrpSpPr>
        <p:grpSpPr>
          <a:xfrm>
            <a:off x="8843048" y="1658512"/>
            <a:ext cx="1021680" cy="383400"/>
            <a:chOff x="8843048" y="1658512"/>
            <a:chExt cx="1021680" cy="383400"/>
          </a:xfrm>
        </p:grpSpPr>
        <mc:AlternateContent xmlns:mc="http://schemas.openxmlformats.org/markup-compatibility/2006" xmlns:p14="http://schemas.microsoft.com/office/powerpoint/2010/main">
          <mc:Choice Requires="p14">
            <p:contentPart p14:bwMode="auto" r:id="rId21">
              <p14:nvContentPartPr>
                <p14:cNvPr id="19" name="Ink 18">
                  <a:extLst>
                    <a:ext uri="{FF2B5EF4-FFF2-40B4-BE49-F238E27FC236}">
                      <a16:creationId xmlns:a16="http://schemas.microsoft.com/office/drawing/2014/main" id="{A034957D-2314-4F9E-9059-AA69EB87FC00}"/>
                    </a:ext>
                  </a:extLst>
                </p14:cNvPr>
                <p14:cNvContentPartPr/>
                <p14:nvPr/>
              </p14:nvContentPartPr>
              <p14:xfrm>
                <a:off x="8843048" y="1750312"/>
                <a:ext cx="147960" cy="61920"/>
              </p14:xfrm>
            </p:contentPart>
          </mc:Choice>
          <mc:Fallback xmlns="">
            <p:pic>
              <p:nvPicPr>
                <p:cNvPr id="19" name="Ink 18">
                  <a:extLst>
                    <a:ext uri="{FF2B5EF4-FFF2-40B4-BE49-F238E27FC236}">
                      <a16:creationId xmlns:a16="http://schemas.microsoft.com/office/drawing/2014/main" id="{A034957D-2314-4F9E-9059-AA69EB87FC00}"/>
                    </a:ext>
                  </a:extLst>
                </p:cNvPr>
                <p:cNvPicPr/>
                <p:nvPr/>
              </p:nvPicPr>
              <p:blipFill>
                <a:blip r:embed="rId22"/>
                <a:stretch>
                  <a:fillRect/>
                </a:stretch>
              </p:blipFill>
              <p:spPr>
                <a:xfrm>
                  <a:off x="8834408" y="1741312"/>
                  <a:ext cx="165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0" name="Ink 19">
                  <a:extLst>
                    <a:ext uri="{FF2B5EF4-FFF2-40B4-BE49-F238E27FC236}">
                      <a16:creationId xmlns:a16="http://schemas.microsoft.com/office/drawing/2014/main" id="{06BAC14C-5A61-41E9-B980-6C38911B3EBD}"/>
                    </a:ext>
                  </a:extLst>
                </p14:cNvPr>
                <p14:cNvContentPartPr/>
                <p14:nvPr/>
              </p14:nvContentPartPr>
              <p14:xfrm>
                <a:off x="8868608" y="1658512"/>
                <a:ext cx="101160" cy="233280"/>
              </p14:xfrm>
            </p:contentPart>
          </mc:Choice>
          <mc:Fallback xmlns="">
            <p:pic>
              <p:nvPicPr>
                <p:cNvPr id="20" name="Ink 19">
                  <a:extLst>
                    <a:ext uri="{FF2B5EF4-FFF2-40B4-BE49-F238E27FC236}">
                      <a16:creationId xmlns:a16="http://schemas.microsoft.com/office/drawing/2014/main" id="{06BAC14C-5A61-41E9-B980-6C38911B3EBD}"/>
                    </a:ext>
                  </a:extLst>
                </p:cNvPr>
                <p:cNvPicPr/>
                <p:nvPr/>
              </p:nvPicPr>
              <p:blipFill>
                <a:blip r:embed="rId24"/>
                <a:stretch>
                  <a:fillRect/>
                </a:stretch>
              </p:blipFill>
              <p:spPr>
                <a:xfrm>
                  <a:off x="8859608" y="1649512"/>
                  <a:ext cx="11880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1" name="Ink 20">
                  <a:extLst>
                    <a:ext uri="{FF2B5EF4-FFF2-40B4-BE49-F238E27FC236}">
                      <a16:creationId xmlns:a16="http://schemas.microsoft.com/office/drawing/2014/main" id="{F298178E-9F12-41DD-8410-412F0036D9A9}"/>
                    </a:ext>
                  </a:extLst>
                </p14:cNvPr>
                <p14:cNvContentPartPr/>
                <p14:nvPr/>
              </p14:nvContentPartPr>
              <p14:xfrm>
                <a:off x="9036008" y="1823392"/>
                <a:ext cx="98640" cy="93960"/>
              </p14:xfrm>
            </p:contentPart>
          </mc:Choice>
          <mc:Fallback xmlns="">
            <p:pic>
              <p:nvPicPr>
                <p:cNvPr id="21" name="Ink 20">
                  <a:extLst>
                    <a:ext uri="{FF2B5EF4-FFF2-40B4-BE49-F238E27FC236}">
                      <a16:creationId xmlns:a16="http://schemas.microsoft.com/office/drawing/2014/main" id="{F298178E-9F12-41DD-8410-412F0036D9A9}"/>
                    </a:ext>
                  </a:extLst>
                </p:cNvPr>
                <p:cNvPicPr/>
                <p:nvPr/>
              </p:nvPicPr>
              <p:blipFill>
                <a:blip r:embed="rId26"/>
                <a:stretch>
                  <a:fillRect/>
                </a:stretch>
              </p:blipFill>
              <p:spPr>
                <a:xfrm>
                  <a:off x="9027368" y="1814392"/>
                  <a:ext cx="1162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2" name="Ink 21">
                  <a:extLst>
                    <a:ext uri="{FF2B5EF4-FFF2-40B4-BE49-F238E27FC236}">
                      <a16:creationId xmlns:a16="http://schemas.microsoft.com/office/drawing/2014/main" id="{64D0CA4C-FA4C-45A2-8A06-0CBA7D0CB3E1}"/>
                    </a:ext>
                  </a:extLst>
                </p14:cNvPr>
                <p14:cNvContentPartPr/>
                <p14:nvPr/>
              </p14:nvContentPartPr>
              <p14:xfrm>
                <a:off x="9242288" y="1820512"/>
                <a:ext cx="149040" cy="7560"/>
              </p14:xfrm>
            </p:contentPart>
          </mc:Choice>
          <mc:Fallback xmlns="">
            <p:pic>
              <p:nvPicPr>
                <p:cNvPr id="22" name="Ink 21">
                  <a:extLst>
                    <a:ext uri="{FF2B5EF4-FFF2-40B4-BE49-F238E27FC236}">
                      <a16:creationId xmlns:a16="http://schemas.microsoft.com/office/drawing/2014/main" id="{64D0CA4C-FA4C-45A2-8A06-0CBA7D0CB3E1}"/>
                    </a:ext>
                  </a:extLst>
                </p:cNvPr>
                <p:cNvPicPr/>
                <p:nvPr/>
              </p:nvPicPr>
              <p:blipFill>
                <a:blip r:embed="rId28"/>
                <a:stretch>
                  <a:fillRect/>
                </a:stretch>
              </p:blipFill>
              <p:spPr>
                <a:xfrm>
                  <a:off x="9233288" y="1811872"/>
                  <a:ext cx="1666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3" name="Ink 22">
                  <a:extLst>
                    <a:ext uri="{FF2B5EF4-FFF2-40B4-BE49-F238E27FC236}">
                      <a16:creationId xmlns:a16="http://schemas.microsoft.com/office/drawing/2014/main" id="{1E3B67CB-F6AC-4191-9D35-0E0035747D8F}"/>
                    </a:ext>
                  </a:extLst>
                </p14:cNvPr>
                <p14:cNvContentPartPr/>
                <p14:nvPr/>
              </p14:nvContentPartPr>
              <p14:xfrm>
                <a:off x="9256328" y="1863712"/>
                <a:ext cx="199800" cy="21600"/>
              </p14:xfrm>
            </p:contentPart>
          </mc:Choice>
          <mc:Fallback xmlns="">
            <p:pic>
              <p:nvPicPr>
                <p:cNvPr id="23" name="Ink 22">
                  <a:extLst>
                    <a:ext uri="{FF2B5EF4-FFF2-40B4-BE49-F238E27FC236}">
                      <a16:creationId xmlns:a16="http://schemas.microsoft.com/office/drawing/2014/main" id="{1E3B67CB-F6AC-4191-9D35-0E0035747D8F}"/>
                    </a:ext>
                  </a:extLst>
                </p:cNvPr>
                <p:cNvPicPr/>
                <p:nvPr/>
              </p:nvPicPr>
              <p:blipFill>
                <a:blip r:embed="rId30"/>
                <a:stretch>
                  <a:fillRect/>
                </a:stretch>
              </p:blipFill>
              <p:spPr>
                <a:xfrm>
                  <a:off x="9247328" y="1855072"/>
                  <a:ext cx="21744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4" name="Ink 23">
                  <a:extLst>
                    <a:ext uri="{FF2B5EF4-FFF2-40B4-BE49-F238E27FC236}">
                      <a16:creationId xmlns:a16="http://schemas.microsoft.com/office/drawing/2014/main" id="{6CBE1F4C-CA9A-452A-A0AC-333FB86B454B}"/>
                    </a:ext>
                  </a:extLst>
                </p14:cNvPr>
                <p14:cNvContentPartPr/>
                <p14:nvPr/>
              </p14:nvContentPartPr>
              <p14:xfrm>
                <a:off x="9572768" y="1743832"/>
                <a:ext cx="267480" cy="110880"/>
              </p14:xfrm>
            </p:contentPart>
          </mc:Choice>
          <mc:Fallback xmlns="">
            <p:pic>
              <p:nvPicPr>
                <p:cNvPr id="24" name="Ink 23">
                  <a:extLst>
                    <a:ext uri="{FF2B5EF4-FFF2-40B4-BE49-F238E27FC236}">
                      <a16:creationId xmlns:a16="http://schemas.microsoft.com/office/drawing/2014/main" id="{6CBE1F4C-CA9A-452A-A0AC-333FB86B454B}"/>
                    </a:ext>
                  </a:extLst>
                </p:cNvPr>
                <p:cNvPicPr/>
                <p:nvPr/>
              </p:nvPicPr>
              <p:blipFill>
                <a:blip r:embed="rId32"/>
                <a:stretch>
                  <a:fillRect/>
                </a:stretch>
              </p:blipFill>
              <p:spPr>
                <a:xfrm>
                  <a:off x="9563768" y="1735192"/>
                  <a:ext cx="2851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5" name="Ink 24">
                  <a:extLst>
                    <a:ext uri="{FF2B5EF4-FFF2-40B4-BE49-F238E27FC236}">
                      <a16:creationId xmlns:a16="http://schemas.microsoft.com/office/drawing/2014/main" id="{F1BCEFDC-21DB-4271-B8D0-F93E6BD2F4A7}"/>
                    </a:ext>
                  </a:extLst>
                </p14:cNvPr>
                <p14:cNvContentPartPr/>
                <p14:nvPr/>
              </p14:nvContentPartPr>
              <p14:xfrm>
                <a:off x="9586808" y="1670392"/>
                <a:ext cx="163440" cy="291600"/>
              </p14:xfrm>
            </p:contentPart>
          </mc:Choice>
          <mc:Fallback xmlns="">
            <p:pic>
              <p:nvPicPr>
                <p:cNvPr id="25" name="Ink 24">
                  <a:extLst>
                    <a:ext uri="{FF2B5EF4-FFF2-40B4-BE49-F238E27FC236}">
                      <a16:creationId xmlns:a16="http://schemas.microsoft.com/office/drawing/2014/main" id="{F1BCEFDC-21DB-4271-B8D0-F93E6BD2F4A7}"/>
                    </a:ext>
                  </a:extLst>
                </p:cNvPr>
                <p:cNvPicPr/>
                <p:nvPr/>
              </p:nvPicPr>
              <p:blipFill>
                <a:blip r:embed="rId34"/>
                <a:stretch>
                  <a:fillRect/>
                </a:stretch>
              </p:blipFill>
              <p:spPr>
                <a:xfrm>
                  <a:off x="9577808" y="1661392"/>
                  <a:ext cx="181080" cy="309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6" name="Ink 25">
                  <a:extLst>
                    <a:ext uri="{FF2B5EF4-FFF2-40B4-BE49-F238E27FC236}">
                      <a16:creationId xmlns:a16="http://schemas.microsoft.com/office/drawing/2014/main" id="{B676EB64-3543-42D2-8F39-47A8121A4A82}"/>
                    </a:ext>
                  </a:extLst>
                </p14:cNvPr>
                <p14:cNvContentPartPr/>
                <p14:nvPr/>
              </p14:nvContentPartPr>
              <p14:xfrm>
                <a:off x="9728288" y="1885312"/>
                <a:ext cx="136440" cy="156600"/>
              </p14:xfrm>
            </p:contentPart>
          </mc:Choice>
          <mc:Fallback xmlns="">
            <p:pic>
              <p:nvPicPr>
                <p:cNvPr id="26" name="Ink 25">
                  <a:extLst>
                    <a:ext uri="{FF2B5EF4-FFF2-40B4-BE49-F238E27FC236}">
                      <a16:creationId xmlns:a16="http://schemas.microsoft.com/office/drawing/2014/main" id="{B676EB64-3543-42D2-8F39-47A8121A4A82}"/>
                    </a:ext>
                  </a:extLst>
                </p:cNvPr>
                <p:cNvPicPr/>
                <p:nvPr/>
              </p:nvPicPr>
              <p:blipFill>
                <a:blip r:embed="rId36"/>
                <a:stretch>
                  <a:fillRect/>
                </a:stretch>
              </p:blipFill>
              <p:spPr>
                <a:xfrm>
                  <a:off x="9719648" y="1876312"/>
                  <a:ext cx="154080" cy="174240"/>
                </a:xfrm>
                <a:prstGeom prst="rect">
                  <a:avLst/>
                </a:prstGeom>
              </p:spPr>
            </p:pic>
          </mc:Fallback>
        </mc:AlternateContent>
      </p:grpSp>
      <p:grpSp>
        <p:nvGrpSpPr>
          <p:cNvPr id="38" name="Group 37">
            <a:extLst>
              <a:ext uri="{FF2B5EF4-FFF2-40B4-BE49-F238E27FC236}">
                <a16:creationId xmlns:a16="http://schemas.microsoft.com/office/drawing/2014/main" id="{D997D639-165D-4F8C-96C0-3F61620A1397}"/>
              </a:ext>
            </a:extLst>
          </p:cNvPr>
          <p:cNvGrpSpPr/>
          <p:nvPr/>
        </p:nvGrpSpPr>
        <p:grpSpPr>
          <a:xfrm>
            <a:off x="7060328" y="2448712"/>
            <a:ext cx="519120" cy="271080"/>
            <a:chOff x="7060328" y="2448712"/>
            <a:chExt cx="519120" cy="271080"/>
          </a:xfrm>
        </p:grpSpPr>
        <mc:AlternateContent xmlns:mc="http://schemas.openxmlformats.org/markup-compatibility/2006" xmlns:p14="http://schemas.microsoft.com/office/powerpoint/2010/main">
          <mc:Choice Requires="p14">
            <p:contentPart p14:bwMode="auto" r:id="rId37">
              <p14:nvContentPartPr>
                <p14:cNvPr id="28" name="Ink 27">
                  <a:extLst>
                    <a:ext uri="{FF2B5EF4-FFF2-40B4-BE49-F238E27FC236}">
                      <a16:creationId xmlns:a16="http://schemas.microsoft.com/office/drawing/2014/main" id="{4EBBE8E0-2110-4AE9-A83E-8FFDADDAAFC3}"/>
                    </a:ext>
                  </a:extLst>
                </p14:cNvPr>
                <p14:cNvContentPartPr/>
                <p14:nvPr/>
              </p14:nvContentPartPr>
              <p14:xfrm>
                <a:off x="7060328" y="2448712"/>
                <a:ext cx="309600" cy="236880"/>
              </p14:xfrm>
            </p:contentPart>
          </mc:Choice>
          <mc:Fallback xmlns="">
            <p:pic>
              <p:nvPicPr>
                <p:cNvPr id="28" name="Ink 27">
                  <a:extLst>
                    <a:ext uri="{FF2B5EF4-FFF2-40B4-BE49-F238E27FC236}">
                      <a16:creationId xmlns:a16="http://schemas.microsoft.com/office/drawing/2014/main" id="{4EBBE8E0-2110-4AE9-A83E-8FFDADDAAFC3}"/>
                    </a:ext>
                  </a:extLst>
                </p:cNvPr>
                <p:cNvPicPr/>
                <p:nvPr/>
              </p:nvPicPr>
              <p:blipFill>
                <a:blip r:embed="rId38"/>
                <a:stretch>
                  <a:fillRect/>
                </a:stretch>
              </p:blipFill>
              <p:spPr>
                <a:xfrm>
                  <a:off x="7051688" y="2440072"/>
                  <a:ext cx="32724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Ink 28">
                  <a:extLst>
                    <a:ext uri="{FF2B5EF4-FFF2-40B4-BE49-F238E27FC236}">
                      <a16:creationId xmlns:a16="http://schemas.microsoft.com/office/drawing/2014/main" id="{D2A5153E-9AF1-4838-8957-32CFEB560744}"/>
                    </a:ext>
                  </a:extLst>
                </p14:cNvPr>
                <p14:cNvContentPartPr/>
                <p14:nvPr/>
              </p14:nvContentPartPr>
              <p14:xfrm>
                <a:off x="7164008" y="2566072"/>
                <a:ext cx="194760" cy="11160"/>
              </p14:xfrm>
            </p:contentPart>
          </mc:Choice>
          <mc:Fallback xmlns="">
            <p:pic>
              <p:nvPicPr>
                <p:cNvPr id="29" name="Ink 28">
                  <a:extLst>
                    <a:ext uri="{FF2B5EF4-FFF2-40B4-BE49-F238E27FC236}">
                      <a16:creationId xmlns:a16="http://schemas.microsoft.com/office/drawing/2014/main" id="{D2A5153E-9AF1-4838-8957-32CFEB560744}"/>
                    </a:ext>
                  </a:extLst>
                </p:cNvPr>
                <p:cNvPicPr/>
                <p:nvPr/>
              </p:nvPicPr>
              <p:blipFill>
                <a:blip r:embed="rId40"/>
                <a:stretch>
                  <a:fillRect/>
                </a:stretch>
              </p:blipFill>
              <p:spPr>
                <a:xfrm>
                  <a:off x="7155368" y="2557432"/>
                  <a:ext cx="2124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0" name="Ink 29">
                  <a:extLst>
                    <a:ext uri="{FF2B5EF4-FFF2-40B4-BE49-F238E27FC236}">
                      <a16:creationId xmlns:a16="http://schemas.microsoft.com/office/drawing/2014/main" id="{1A65BFAB-EF50-44F2-8829-5005F4E8EE40}"/>
                    </a:ext>
                  </a:extLst>
                </p14:cNvPr>
                <p14:cNvContentPartPr/>
                <p14:nvPr/>
              </p14:nvContentPartPr>
              <p14:xfrm>
                <a:off x="7534448" y="2678752"/>
                <a:ext cx="45000" cy="41040"/>
              </p14:xfrm>
            </p:contentPart>
          </mc:Choice>
          <mc:Fallback xmlns="">
            <p:pic>
              <p:nvPicPr>
                <p:cNvPr id="30" name="Ink 29">
                  <a:extLst>
                    <a:ext uri="{FF2B5EF4-FFF2-40B4-BE49-F238E27FC236}">
                      <a16:creationId xmlns:a16="http://schemas.microsoft.com/office/drawing/2014/main" id="{1A65BFAB-EF50-44F2-8829-5005F4E8EE40}"/>
                    </a:ext>
                  </a:extLst>
                </p:cNvPr>
                <p:cNvPicPr/>
                <p:nvPr/>
              </p:nvPicPr>
              <p:blipFill>
                <a:blip r:embed="rId42"/>
                <a:stretch>
                  <a:fillRect/>
                </a:stretch>
              </p:blipFill>
              <p:spPr>
                <a:xfrm>
                  <a:off x="7525808" y="2670112"/>
                  <a:ext cx="62640" cy="58680"/>
                </a:xfrm>
                <a:prstGeom prst="rect">
                  <a:avLst/>
                </a:prstGeom>
              </p:spPr>
            </p:pic>
          </mc:Fallback>
        </mc:AlternateContent>
      </p:grpSp>
      <p:grpSp>
        <p:nvGrpSpPr>
          <p:cNvPr id="43" name="Group 42">
            <a:extLst>
              <a:ext uri="{FF2B5EF4-FFF2-40B4-BE49-F238E27FC236}">
                <a16:creationId xmlns:a16="http://schemas.microsoft.com/office/drawing/2014/main" id="{1E40C259-E5FE-4350-BAB4-5B61446A3232}"/>
              </a:ext>
            </a:extLst>
          </p:cNvPr>
          <p:cNvGrpSpPr/>
          <p:nvPr/>
        </p:nvGrpSpPr>
        <p:grpSpPr>
          <a:xfrm>
            <a:off x="7850168" y="2183392"/>
            <a:ext cx="1452600" cy="513360"/>
            <a:chOff x="7850168" y="2183392"/>
            <a:chExt cx="1452600" cy="513360"/>
          </a:xfrm>
        </p:grpSpPr>
        <mc:AlternateContent xmlns:mc="http://schemas.openxmlformats.org/markup-compatibility/2006" xmlns:p14="http://schemas.microsoft.com/office/powerpoint/2010/main">
          <mc:Choice Requires="p14">
            <p:contentPart p14:bwMode="auto" r:id="rId43">
              <p14:nvContentPartPr>
                <p14:cNvPr id="31" name="Ink 30">
                  <a:extLst>
                    <a:ext uri="{FF2B5EF4-FFF2-40B4-BE49-F238E27FC236}">
                      <a16:creationId xmlns:a16="http://schemas.microsoft.com/office/drawing/2014/main" id="{D64AC897-2E52-4B1C-BA64-4C86AA584C1E}"/>
                    </a:ext>
                  </a:extLst>
                </p14:cNvPr>
                <p14:cNvContentPartPr/>
                <p14:nvPr/>
              </p14:nvContentPartPr>
              <p14:xfrm>
                <a:off x="7876088" y="2582992"/>
                <a:ext cx="91800" cy="15480"/>
              </p14:xfrm>
            </p:contentPart>
          </mc:Choice>
          <mc:Fallback xmlns="">
            <p:pic>
              <p:nvPicPr>
                <p:cNvPr id="31" name="Ink 30">
                  <a:extLst>
                    <a:ext uri="{FF2B5EF4-FFF2-40B4-BE49-F238E27FC236}">
                      <a16:creationId xmlns:a16="http://schemas.microsoft.com/office/drawing/2014/main" id="{D64AC897-2E52-4B1C-BA64-4C86AA584C1E}"/>
                    </a:ext>
                  </a:extLst>
                </p:cNvPr>
                <p:cNvPicPr/>
                <p:nvPr/>
              </p:nvPicPr>
              <p:blipFill>
                <a:blip r:embed="rId44"/>
                <a:stretch>
                  <a:fillRect/>
                </a:stretch>
              </p:blipFill>
              <p:spPr>
                <a:xfrm>
                  <a:off x="7867448" y="2574352"/>
                  <a:ext cx="1094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2" name="Ink 31">
                  <a:extLst>
                    <a:ext uri="{FF2B5EF4-FFF2-40B4-BE49-F238E27FC236}">
                      <a16:creationId xmlns:a16="http://schemas.microsoft.com/office/drawing/2014/main" id="{8F8530DE-43EB-4C72-BCF6-7F068F782A60}"/>
                    </a:ext>
                  </a:extLst>
                </p14:cNvPr>
                <p14:cNvContentPartPr/>
                <p14:nvPr/>
              </p14:nvContentPartPr>
              <p14:xfrm>
                <a:off x="7850168" y="2645632"/>
                <a:ext cx="180000" cy="23760"/>
              </p14:xfrm>
            </p:contentPart>
          </mc:Choice>
          <mc:Fallback xmlns="">
            <p:pic>
              <p:nvPicPr>
                <p:cNvPr id="32" name="Ink 31">
                  <a:extLst>
                    <a:ext uri="{FF2B5EF4-FFF2-40B4-BE49-F238E27FC236}">
                      <a16:creationId xmlns:a16="http://schemas.microsoft.com/office/drawing/2014/main" id="{8F8530DE-43EB-4C72-BCF6-7F068F782A60}"/>
                    </a:ext>
                  </a:extLst>
                </p:cNvPr>
                <p:cNvPicPr/>
                <p:nvPr/>
              </p:nvPicPr>
              <p:blipFill>
                <a:blip r:embed="rId46"/>
                <a:stretch>
                  <a:fillRect/>
                </a:stretch>
              </p:blipFill>
              <p:spPr>
                <a:xfrm>
                  <a:off x="7841528" y="2636632"/>
                  <a:ext cx="19764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3" name="Ink 32">
                  <a:extLst>
                    <a:ext uri="{FF2B5EF4-FFF2-40B4-BE49-F238E27FC236}">
                      <a16:creationId xmlns:a16="http://schemas.microsoft.com/office/drawing/2014/main" id="{D2D0BF9B-E00E-41E5-8268-0A9646ED818B}"/>
                    </a:ext>
                  </a:extLst>
                </p14:cNvPr>
                <p14:cNvContentPartPr/>
                <p14:nvPr/>
              </p14:nvContentPartPr>
              <p14:xfrm>
                <a:off x="8156528" y="2397952"/>
                <a:ext cx="297000" cy="283320"/>
              </p14:xfrm>
            </p:contentPart>
          </mc:Choice>
          <mc:Fallback xmlns="">
            <p:pic>
              <p:nvPicPr>
                <p:cNvPr id="33" name="Ink 32">
                  <a:extLst>
                    <a:ext uri="{FF2B5EF4-FFF2-40B4-BE49-F238E27FC236}">
                      <a16:creationId xmlns:a16="http://schemas.microsoft.com/office/drawing/2014/main" id="{D2D0BF9B-E00E-41E5-8268-0A9646ED818B}"/>
                    </a:ext>
                  </a:extLst>
                </p:cNvPr>
                <p:cNvPicPr/>
                <p:nvPr/>
              </p:nvPicPr>
              <p:blipFill>
                <a:blip r:embed="rId48"/>
                <a:stretch>
                  <a:fillRect/>
                </a:stretch>
              </p:blipFill>
              <p:spPr>
                <a:xfrm>
                  <a:off x="8147528" y="2389312"/>
                  <a:ext cx="31464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Ink 33">
                  <a:extLst>
                    <a:ext uri="{FF2B5EF4-FFF2-40B4-BE49-F238E27FC236}">
                      <a16:creationId xmlns:a16="http://schemas.microsoft.com/office/drawing/2014/main" id="{25907F15-13E1-4F40-81F4-460A27A5C4EF}"/>
                    </a:ext>
                  </a:extLst>
                </p14:cNvPr>
                <p14:cNvContentPartPr/>
                <p14:nvPr/>
              </p14:nvContentPartPr>
              <p14:xfrm>
                <a:off x="8254808" y="2547712"/>
                <a:ext cx="147600" cy="11520"/>
              </p14:xfrm>
            </p:contentPart>
          </mc:Choice>
          <mc:Fallback xmlns="">
            <p:pic>
              <p:nvPicPr>
                <p:cNvPr id="34" name="Ink 33">
                  <a:extLst>
                    <a:ext uri="{FF2B5EF4-FFF2-40B4-BE49-F238E27FC236}">
                      <a16:creationId xmlns:a16="http://schemas.microsoft.com/office/drawing/2014/main" id="{25907F15-13E1-4F40-81F4-460A27A5C4EF}"/>
                    </a:ext>
                  </a:extLst>
                </p:cNvPr>
                <p:cNvPicPr/>
                <p:nvPr/>
              </p:nvPicPr>
              <p:blipFill>
                <a:blip r:embed="rId50"/>
                <a:stretch>
                  <a:fillRect/>
                </a:stretch>
              </p:blipFill>
              <p:spPr>
                <a:xfrm>
                  <a:off x="8245808" y="2538712"/>
                  <a:ext cx="165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5" name="Ink 34">
                  <a:extLst>
                    <a:ext uri="{FF2B5EF4-FFF2-40B4-BE49-F238E27FC236}">
                      <a16:creationId xmlns:a16="http://schemas.microsoft.com/office/drawing/2014/main" id="{D46AD568-C1AB-472C-B3B2-4CDAE54036E1}"/>
                    </a:ext>
                  </a:extLst>
                </p14:cNvPr>
                <p14:cNvContentPartPr/>
                <p14:nvPr/>
              </p14:nvContentPartPr>
              <p14:xfrm>
                <a:off x="8463968" y="2642392"/>
                <a:ext cx="46800" cy="49320"/>
              </p14:xfrm>
            </p:contentPart>
          </mc:Choice>
          <mc:Fallback xmlns="">
            <p:pic>
              <p:nvPicPr>
                <p:cNvPr id="35" name="Ink 34">
                  <a:extLst>
                    <a:ext uri="{FF2B5EF4-FFF2-40B4-BE49-F238E27FC236}">
                      <a16:creationId xmlns:a16="http://schemas.microsoft.com/office/drawing/2014/main" id="{D46AD568-C1AB-472C-B3B2-4CDAE54036E1}"/>
                    </a:ext>
                  </a:extLst>
                </p:cNvPr>
                <p:cNvPicPr/>
                <p:nvPr/>
              </p:nvPicPr>
              <p:blipFill>
                <a:blip r:embed="rId52"/>
                <a:stretch>
                  <a:fillRect/>
                </a:stretch>
              </p:blipFill>
              <p:spPr>
                <a:xfrm>
                  <a:off x="8455328" y="2633392"/>
                  <a:ext cx="6444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6" name="Ink 35">
                  <a:extLst>
                    <a:ext uri="{FF2B5EF4-FFF2-40B4-BE49-F238E27FC236}">
                      <a16:creationId xmlns:a16="http://schemas.microsoft.com/office/drawing/2014/main" id="{0D4860D7-3399-4651-8A46-BC3F5A1027AE}"/>
                    </a:ext>
                  </a:extLst>
                </p14:cNvPr>
                <p14:cNvContentPartPr/>
                <p14:nvPr/>
              </p14:nvContentPartPr>
              <p14:xfrm>
                <a:off x="8548568" y="2613952"/>
                <a:ext cx="221400" cy="82800"/>
              </p14:xfrm>
            </p:contentPart>
          </mc:Choice>
          <mc:Fallback xmlns="">
            <p:pic>
              <p:nvPicPr>
                <p:cNvPr id="36" name="Ink 35">
                  <a:extLst>
                    <a:ext uri="{FF2B5EF4-FFF2-40B4-BE49-F238E27FC236}">
                      <a16:creationId xmlns:a16="http://schemas.microsoft.com/office/drawing/2014/main" id="{0D4860D7-3399-4651-8A46-BC3F5A1027AE}"/>
                    </a:ext>
                  </a:extLst>
                </p:cNvPr>
                <p:cNvPicPr/>
                <p:nvPr/>
              </p:nvPicPr>
              <p:blipFill>
                <a:blip r:embed="rId54"/>
                <a:stretch>
                  <a:fillRect/>
                </a:stretch>
              </p:blipFill>
              <p:spPr>
                <a:xfrm>
                  <a:off x="8539928" y="2604952"/>
                  <a:ext cx="2390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9" name="Ink 38">
                  <a:extLst>
                    <a:ext uri="{FF2B5EF4-FFF2-40B4-BE49-F238E27FC236}">
                      <a16:creationId xmlns:a16="http://schemas.microsoft.com/office/drawing/2014/main" id="{DFEC97B3-3176-45FF-A90D-1DD09CE3E1FD}"/>
                    </a:ext>
                  </a:extLst>
                </p14:cNvPr>
                <p14:cNvContentPartPr/>
                <p14:nvPr/>
              </p14:nvContentPartPr>
              <p14:xfrm>
                <a:off x="8922608" y="2492632"/>
                <a:ext cx="137520" cy="131760"/>
              </p14:xfrm>
            </p:contentPart>
          </mc:Choice>
          <mc:Fallback xmlns="">
            <p:pic>
              <p:nvPicPr>
                <p:cNvPr id="39" name="Ink 38">
                  <a:extLst>
                    <a:ext uri="{FF2B5EF4-FFF2-40B4-BE49-F238E27FC236}">
                      <a16:creationId xmlns:a16="http://schemas.microsoft.com/office/drawing/2014/main" id="{DFEC97B3-3176-45FF-A90D-1DD09CE3E1FD}"/>
                    </a:ext>
                  </a:extLst>
                </p:cNvPr>
                <p:cNvPicPr/>
                <p:nvPr/>
              </p:nvPicPr>
              <p:blipFill>
                <a:blip r:embed="rId56"/>
                <a:stretch>
                  <a:fillRect/>
                </a:stretch>
              </p:blipFill>
              <p:spPr>
                <a:xfrm>
                  <a:off x="8913968" y="2483632"/>
                  <a:ext cx="1551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0" name="Ink 39">
                  <a:extLst>
                    <a:ext uri="{FF2B5EF4-FFF2-40B4-BE49-F238E27FC236}">
                      <a16:creationId xmlns:a16="http://schemas.microsoft.com/office/drawing/2014/main" id="{2B26B8C5-4F54-4697-BC6B-F0D523012C62}"/>
                    </a:ext>
                  </a:extLst>
                </p14:cNvPr>
                <p14:cNvContentPartPr/>
                <p14:nvPr/>
              </p14:nvContentPartPr>
              <p14:xfrm>
                <a:off x="8984888" y="2302192"/>
                <a:ext cx="91800" cy="104760"/>
              </p14:xfrm>
            </p:contentPart>
          </mc:Choice>
          <mc:Fallback xmlns="">
            <p:pic>
              <p:nvPicPr>
                <p:cNvPr id="40" name="Ink 39">
                  <a:extLst>
                    <a:ext uri="{FF2B5EF4-FFF2-40B4-BE49-F238E27FC236}">
                      <a16:creationId xmlns:a16="http://schemas.microsoft.com/office/drawing/2014/main" id="{2B26B8C5-4F54-4697-BC6B-F0D523012C62}"/>
                    </a:ext>
                  </a:extLst>
                </p:cNvPr>
                <p:cNvPicPr/>
                <p:nvPr/>
              </p:nvPicPr>
              <p:blipFill>
                <a:blip r:embed="rId58"/>
                <a:stretch>
                  <a:fillRect/>
                </a:stretch>
              </p:blipFill>
              <p:spPr>
                <a:xfrm>
                  <a:off x="8975888" y="2293192"/>
                  <a:ext cx="1094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1" name="Ink 40">
                  <a:extLst>
                    <a:ext uri="{FF2B5EF4-FFF2-40B4-BE49-F238E27FC236}">
                      <a16:creationId xmlns:a16="http://schemas.microsoft.com/office/drawing/2014/main" id="{B823F821-9073-43C6-8493-F6F6349EFAD9}"/>
                    </a:ext>
                  </a:extLst>
                </p14:cNvPr>
                <p14:cNvContentPartPr/>
                <p14:nvPr/>
              </p14:nvContentPartPr>
              <p14:xfrm>
                <a:off x="9165608" y="2220472"/>
                <a:ext cx="2520" cy="12960"/>
              </p14:xfrm>
            </p:contentPart>
          </mc:Choice>
          <mc:Fallback xmlns="">
            <p:pic>
              <p:nvPicPr>
                <p:cNvPr id="41" name="Ink 40">
                  <a:extLst>
                    <a:ext uri="{FF2B5EF4-FFF2-40B4-BE49-F238E27FC236}">
                      <a16:creationId xmlns:a16="http://schemas.microsoft.com/office/drawing/2014/main" id="{B823F821-9073-43C6-8493-F6F6349EFAD9}"/>
                    </a:ext>
                  </a:extLst>
                </p:cNvPr>
                <p:cNvPicPr/>
                <p:nvPr/>
              </p:nvPicPr>
              <p:blipFill>
                <a:blip r:embed="rId60"/>
                <a:stretch>
                  <a:fillRect/>
                </a:stretch>
              </p:blipFill>
              <p:spPr>
                <a:xfrm>
                  <a:off x="9156608" y="2211472"/>
                  <a:ext cx="201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2" name="Ink 41">
                  <a:extLst>
                    <a:ext uri="{FF2B5EF4-FFF2-40B4-BE49-F238E27FC236}">
                      <a16:creationId xmlns:a16="http://schemas.microsoft.com/office/drawing/2014/main" id="{883CDEED-4C5C-4BD5-BDA1-3E7CE027053D}"/>
                    </a:ext>
                  </a:extLst>
                </p14:cNvPr>
                <p14:cNvContentPartPr/>
                <p14:nvPr/>
              </p14:nvContentPartPr>
              <p14:xfrm>
                <a:off x="9160568" y="2183392"/>
                <a:ext cx="142200" cy="252360"/>
              </p14:xfrm>
            </p:contentPart>
          </mc:Choice>
          <mc:Fallback xmlns="">
            <p:pic>
              <p:nvPicPr>
                <p:cNvPr id="42" name="Ink 41">
                  <a:extLst>
                    <a:ext uri="{FF2B5EF4-FFF2-40B4-BE49-F238E27FC236}">
                      <a16:creationId xmlns:a16="http://schemas.microsoft.com/office/drawing/2014/main" id="{883CDEED-4C5C-4BD5-BDA1-3E7CE027053D}"/>
                    </a:ext>
                  </a:extLst>
                </p:cNvPr>
                <p:cNvPicPr/>
                <p:nvPr/>
              </p:nvPicPr>
              <p:blipFill>
                <a:blip r:embed="rId62"/>
                <a:stretch>
                  <a:fillRect/>
                </a:stretch>
              </p:blipFill>
              <p:spPr>
                <a:xfrm>
                  <a:off x="9151928" y="2174392"/>
                  <a:ext cx="159840" cy="270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44" name="Ink 43">
                <a:extLst>
                  <a:ext uri="{FF2B5EF4-FFF2-40B4-BE49-F238E27FC236}">
                    <a16:creationId xmlns:a16="http://schemas.microsoft.com/office/drawing/2014/main" id="{0E21B505-18A6-4E28-A5D0-2607F34B3A35}"/>
                  </a:ext>
                </a:extLst>
              </p14:cNvPr>
              <p14:cNvContentPartPr/>
              <p14:nvPr/>
            </p14:nvContentPartPr>
            <p14:xfrm>
              <a:off x="9501128" y="2549872"/>
              <a:ext cx="56880" cy="73800"/>
            </p14:xfrm>
          </p:contentPart>
        </mc:Choice>
        <mc:Fallback xmlns="">
          <p:pic>
            <p:nvPicPr>
              <p:cNvPr id="44" name="Ink 43">
                <a:extLst>
                  <a:ext uri="{FF2B5EF4-FFF2-40B4-BE49-F238E27FC236}">
                    <a16:creationId xmlns:a16="http://schemas.microsoft.com/office/drawing/2014/main" id="{0E21B505-18A6-4E28-A5D0-2607F34B3A35}"/>
                  </a:ext>
                </a:extLst>
              </p:cNvPr>
              <p:cNvPicPr/>
              <p:nvPr/>
            </p:nvPicPr>
            <p:blipFill>
              <a:blip r:embed="rId64"/>
              <a:stretch>
                <a:fillRect/>
              </a:stretch>
            </p:blipFill>
            <p:spPr>
              <a:xfrm>
                <a:off x="9492488" y="2540872"/>
                <a:ext cx="74520" cy="91440"/>
              </a:xfrm>
              <a:prstGeom prst="rect">
                <a:avLst/>
              </a:prstGeom>
            </p:spPr>
          </p:pic>
        </mc:Fallback>
      </mc:AlternateContent>
      <p:grpSp>
        <p:nvGrpSpPr>
          <p:cNvPr id="47" name="Group 46">
            <a:extLst>
              <a:ext uri="{FF2B5EF4-FFF2-40B4-BE49-F238E27FC236}">
                <a16:creationId xmlns:a16="http://schemas.microsoft.com/office/drawing/2014/main" id="{56F10861-8F3D-40EA-BED1-604DDC1B10F9}"/>
              </a:ext>
            </a:extLst>
          </p:cNvPr>
          <p:cNvGrpSpPr/>
          <p:nvPr/>
        </p:nvGrpSpPr>
        <p:grpSpPr>
          <a:xfrm>
            <a:off x="9550808" y="2217232"/>
            <a:ext cx="111960" cy="145080"/>
            <a:chOff x="9550808" y="2217232"/>
            <a:chExt cx="111960" cy="145080"/>
          </a:xfrm>
        </p:grpSpPr>
        <mc:AlternateContent xmlns:mc="http://schemas.openxmlformats.org/markup-compatibility/2006" xmlns:p14="http://schemas.microsoft.com/office/powerpoint/2010/main">
          <mc:Choice Requires="p14">
            <p:contentPart p14:bwMode="auto" r:id="rId65">
              <p14:nvContentPartPr>
                <p14:cNvPr id="45" name="Ink 44">
                  <a:extLst>
                    <a:ext uri="{FF2B5EF4-FFF2-40B4-BE49-F238E27FC236}">
                      <a16:creationId xmlns:a16="http://schemas.microsoft.com/office/drawing/2014/main" id="{3EC94E21-DA3C-4978-8BB5-9A6013E93188}"/>
                    </a:ext>
                  </a:extLst>
                </p14:cNvPr>
                <p14:cNvContentPartPr/>
                <p14:nvPr/>
              </p14:nvContentPartPr>
              <p14:xfrm>
                <a:off x="9600128" y="2348632"/>
                <a:ext cx="5400" cy="13680"/>
              </p14:xfrm>
            </p:contentPart>
          </mc:Choice>
          <mc:Fallback xmlns="">
            <p:pic>
              <p:nvPicPr>
                <p:cNvPr id="45" name="Ink 44">
                  <a:extLst>
                    <a:ext uri="{FF2B5EF4-FFF2-40B4-BE49-F238E27FC236}">
                      <a16:creationId xmlns:a16="http://schemas.microsoft.com/office/drawing/2014/main" id="{3EC94E21-DA3C-4978-8BB5-9A6013E93188}"/>
                    </a:ext>
                  </a:extLst>
                </p:cNvPr>
                <p:cNvPicPr/>
                <p:nvPr/>
              </p:nvPicPr>
              <p:blipFill>
                <a:blip r:embed="rId66"/>
                <a:stretch>
                  <a:fillRect/>
                </a:stretch>
              </p:blipFill>
              <p:spPr>
                <a:xfrm>
                  <a:off x="9591488" y="2339632"/>
                  <a:ext cx="2304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6" name="Ink 45">
                  <a:extLst>
                    <a:ext uri="{FF2B5EF4-FFF2-40B4-BE49-F238E27FC236}">
                      <a16:creationId xmlns:a16="http://schemas.microsoft.com/office/drawing/2014/main" id="{341CD0FF-DE92-4ED6-A20C-CDC479B1AC11}"/>
                    </a:ext>
                  </a:extLst>
                </p14:cNvPr>
                <p14:cNvContentPartPr/>
                <p14:nvPr/>
              </p14:nvContentPartPr>
              <p14:xfrm>
                <a:off x="9550808" y="2217232"/>
                <a:ext cx="111960" cy="78120"/>
              </p14:xfrm>
            </p:contentPart>
          </mc:Choice>
          <mc:Fallback xmlns="">
            <p:pic>
              <p:nvPicPr>
                <p:cNvPr id="46" name="Ink 45">
                  <a:extLst>
                    <a:ext uri="{FF2B5EF4-FFF2-40B4-BE49-F238E27FC236}">
                      <a16:creationId xmlns:a16="http://schemas.microsoft.com/office/drawing/2014/main" id="{341CD0FF-DE92-4ED6-A20C-CDC479B1AC11}"/>
                    </a:ext>
                  </a:extLst>
                </p:cNvPr>
                <p:cNvPicPr/>
                <p:nvPr/>
              </p:nvPicPr>
              <p:blipFill>
                <a:blip r:embed="rId68"/>
                <a:stretch>
                  <a:fillRect/>
                </a:stretch>
              </p:blipFill>
              <p:spPr>
                <a:xfrm>
                  <a:off x="9542168" y="2208592"/>
                  <a:ext cx="129600" cy="95760"/>
                </a:xfrm>
                <a:prstGeom prst="rect">
                  <a:avLst/>
                </a:prstGeom>
              </p:spPr>
            </p:pic>
          </mc:Fallback>
        </mc:AlternateContent>
      </p:grpSp>
      <p:grpSp>
        <p:nvGrpSpPr>
          <p:cNvPr id="50" name="Group 49">
            <a:extLst>
              <a:ext uri="{FF2B5EF4-FFF2-40B4-BE49-F238E27FC236}">
                <a16:creationId xmlns:a16="http://schemas.microsoft.com/office/drawing/2014/main" id="{025FDC42-F716-4713-8BF3-2874F7BF76E8}"/>
              </a:ext>
            </a:extLst>
          </p:cNvPr>
          <p:cNvGrpSpPr/>
          <p:nvPr/>
        </p:nvGrpSpPr>
        <p:grpSpPr>
          <a:xfrm>
            <a:off x="9844928" y="2562112"/>
            <a:ext cx="121680" cy="102600"/>
            <a:chOff x="9844928" y="2562112"/>
            <a:chExt cx="121680" cy="102600"/>
          </a:xfrm>
        </p:grpSpPr>
        <mc:AlternateContent xmlns:mc="http://schemas.openxmlformats.org/markup-compatibility/2006" xmlns:p14="http://schemas.microsoft.com/office/powerpoint/2010/main">
          <mc:Choice Requires="p14">
            <p:contentPart p14:bwMode="auto" r:id="rId69">
              <p14:nvContentPartPr>
                <p14:cNvPr id="48" name="Ink 47">
                  <a:extLst>
                    <a:ext uri="{FF2B5EF4-FFF2-40B4-BE49-F238E27FC236}">
                      <a16:creationId xmlns:a16="http://schemas.microsoft.com/office/drawing/2014/main" id="{E089142D-09D1-4316-8ECA-450C72B680CB}"/>
                    </a:ext>
                  </a:extLst>
                </p14:cNvPr>
                <p14:cNvContentPartPr/>
                <p14:nvPr/>
              </p14:nvContentPartPr>
              <p14:xfrm>
                <a:off x="9844928" y="2611432"/>
                <a:ext cx="121680" cy="20880"/>
              </p14:xfrm>
            </p:contentPart>
          </mc:Choice>
          <mc:Fallback xmlns="">
            <p:pic>
              <p:nvPicPr>
                <p:cNvPr id="48" name="Ink 47">
                  <a:extLst>
                    <a:ext uri="{FF2B5EF4-FFF2-40B4-BE49-F238E27FC236}">
                      <a16:creationId xmlns:a16="http://schemas.microsoft.com/office/drawing/2014/main" id="{E089142D-09D1-4316-8ECA-450C72B680CB}"/>
                    </a:ext>
                  </a:extLst>
                </p:cNvPr>
                <p:cNvPicPr/>
                <p:nvPr/>
              </p:nvPicPr>
              <p:blipFill>
                <a:blip r:embed="rId70"/>
                <a:stretch>
                  <a:fillRect/>
                </a:stretch>
              </p:blipFill>
              <p:spPr>
                <a:xfrm>
                  <a:off x="9836288" y="2602792"/>
                  <a:ext cx="13932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9" name="Ink 48">
                  <a:extLst>
                    <a:ext uri="{FF2B5EF4-FFF2-40B4-BE49-F238E27FC236}">
                      <a16:creationId xmlns:a16="http://schemas.microsoft.com/office/drawing/2014/main" id="{9AB12ACE-4F74-483E-AC84-8FB4AAAE9E78}"/>
                    </a:ext>
                  </a:extLst>
                </p14:cNvPr>
                <p14:cNvContentPartPr/>
                <p14:nvPr/>
              </p14:nvContentPartPr>
              <p14:xfrm>
                <a:off x="9909728" y="2562112"/>
                <a:ext cx="8640" cy="102600"/>
              </p14:xfrm>
            </p:contentPart>
          </mc:Choice>
          <mc:Fallback xmlns="">
            <p:pic>
              <p:nvPicPr>
                <p:cNvPr id="49" name="Ink 48">
                  <a:extLst>
                    <a:ext uri="{FF2B5EF4-FFF2-40B4-BE49-F238E27FC236}">
                      <a16:creationId xmlns:a16="http://schemas.microsoft.com/office/drawing/2014/main" id="{9AB12ACE-4F74-483E-AC84-8FB4AAAE9E78}"/>
                    </a:ext>
                  </a:extLst>
                </p:cNvPr>
                <p:cNvPicPr/>
                <p:nvPr/>
              </p:nvPicPr>
              <p:blipFill>
                <a:blip r:embed="rId72"/>
                <a:stretch>
                  <a:fillRect/>
                </a:stretch>
              </p:blipFill>
              <p:spPr>
                <a:xfrm>
                  <a:off x="9901088" y="2553472"/>
                  <a:ext cx="26280" cy="120240"/>
                </a:xfrm>
                <a:prstGeom prst="rect">
                  <a:avLst/>
                </a:prstGeom>
              </p:spPr>
            </p:pic>
          </mc:Fallback>
        </mc:AlternateContent>
      </p:grpSp>
      <p:grpSp>
        <p:nvGrpSpPr>
          <p:cNvPr id="56" name="Group 55">
            <a:extLst>
              <a:ext uri="{FF2B5EF4-FFF2-40B4-BE49-F238E27FC236}">
                <a16:creationId xmlns:a16="http://schemas.microsoft.com/office/drawing/2014/main" id="{5EB6D79D-9B6B-4F44-A654-B16C404631A9}"/>
              </a:ext>
            </a:extLst>
          </p:cNvPr>
          <p:cNvGrpSpPr/>
          <p:nvPr/>
        </p:nvGrpSpPr>
        <p:grpSpPr>
          <a:xfrm>
            <a:off x="10160648" y="2435752"/>
            <a:ext cx="498960" cy="332280"/>
            <a:chOff x="10160648" y="2435752"/>
            <a:chExt cx="498960" cy="332280"/>
          </a:xfrm>
        </p:grpSpPr>
        <mc:AlternateContent xmlns:mc="http://schemas.openxmlformats.org/markup-compatibility/2006" xmlns:p14="http://schemas.microsoft.com/office/powerpoint/2010/main">
          <mc:Choice Requires="p14">
            <p:contentPart p14:bwMode="auto" r:id="rId73">
              <p14:nvContentPartPr>
                <p14:cNvPr id="51" name="Ink 50">
                  <a:extLst>
                    <a:ext uri="{FF2B5EF4-FFF2-40B4-BE49-F238E27FC236}">
                      <a16:creationId xmlns:a16="http://schemas.microsoft.com/office/drawing/2014/main" id="{D59F56BF-93ED-4F6B-87A5-47C2E542829B}"/>
                    </a:ext>
                  </a:extLst>
                </p14:cNvPr>
                <p14:cNvContentPartPr/>
                <p14:nvPr/>
              </p14:nvContentPartPr>
              <p14:xfrm>
                <a:off x="10162808" y="2435752"/>
                <a:ext cx="237600" cy="243000"/>
              </p14:xfrm>
            </p:contentPart>
          </mc:Choice>
          <mc:Fallback xmlns="">
            <p:pic>
              <p:nvPicPr>
                <p:cNvPr id="51" name="Ink 50">
                  <a:extLst>
                    <a:ext uri="{FF2B5EF4-FFF2-40B4-BE49-F238E27FC236}">
                      <a16:creationId xmlns:a16="http://schemas.microsoft.com/office/drawing/2014/main" id="{D59F56BF-93ED-4F6B-87A5-47C2E542829B}"/>
                    </a:ext>
                  </a:extLst>
                </p:cNvPr>
                <p:cNvPicPr/>
                <p:nvPr/>
              </p:nvPicPr>
              <p:blipFill>
                <a:blip r:embed="rId74"/>
                <a:stretch>
                  <a:fillRect/>
                </a:stretch>
              </p:blipFill>
              <p:spPr>
                <a:xfrm>
                  <a:off x="10153808" y="2427112"/>
                  <a:ext cx="25524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2" name="Ink 51">
                  <a:extLst>
                    <a:ext uri="{FF2B5EF4-FFF2-40B4-BE49-F238E27FC236}">
                      <a16:creationId xmlns:a16="http://schemas.microsoft.com/office/drawing/2014/main" id="{9BFE50CA-9785-4F0E-854F-51E39C39E95D}"/>
                    </a:ext>
                  </a:extLst>
                </p14:cNvPr>
                <p14:cNvContentPartPr/>
                <p14:nvPr/>
              </p14:nvContentPartPr>
              <p14:xfrm>
                <a:off x="10160648" y="2543752"/>
                <a:ext cx="149040" cy="16560"/>
              </p14:xfrm>
            </p:contentPart>
          </mc:Choice>
          <mc:Fallback xmlns="">
            <p:pic>
              <p:nvPicPr>
                <p:cNvPr id="52" name="Ink 51">
                  <a:extLst>
                    <a:ext uri="{FF2B5EF4-FFF2-40B4-BE49-F238E27FC236}">
                      <a16:creationId xmlns:a16="http://schemas.microsoft.com/office/drawing/2014/main" id="{9BFE50CA-9785-4F0E-854F-51E39C39E95D}"/>
                    </a:ext>
                  </a:extLst>
                </p:cNvPr>
                <p:cNvPicPr/>
                <p:nvPr/>
              </p:nvPicPr>
              <p:blipFill>
                <a:blip r:embed="rId76"/>
                <a:stretch>
                  <a:fillRect/>
                </a:stretch>
              </p:blipFill>
              <p:spPr>
                <a:xfrm>
                  <a:off x="10151648" y="2535112"/>
                  <a:ext cx="1666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4" name="Ink 53">
                  <a:extLst>
                    <a:ext uri="{FF2B5EF4-FFF2-40B4-BE49-F238E27FC236}">
                      <a16:creationId xmlns:a16="http://schemas.microsoft.com/office/drawing/2014/main" id="{24C9E21B-D005-40D8-A659-B42AD40DAFA8}"/>
                    </a:ext>
                  </a:extLst>
                </p14:cNvPr>
                <p14:cNvContentPartPr/>
                <p14:nvPr/>
              </p14:nvContentPartPr>
              <p14:xfrm>
                <a:off x="10467728" y="2675512"/>
                <a:ext cx="32400" cy="41400"/>
              </p14:xfrm>
            </p:contentPart>
          </mc:Choice>
          <mc:Fallback xmlns="">
            <p:pic>
              <p:nvPicPr>
                <p:cNvPr id="54" name="Ink 53">
                  <a:extLst>
                    <a:ext uri="{FF2B5EF4-FFF2-40B4-BE49-F238E27FC236}">
                      <a16:creationId xmlns:a16="http://schemas.microsoft.com/office/drawing/2014/main" id="{24C9E21B-D005-40D8-A659-B42AD40DAFA8}"/>
                    </a:ext>
                  </a:extLst>
                </p:cNvPr>
                <p:cNvPicPr/>
                <p:nvPr/>
              </p:nvPicPr>
              <p:blipFill>
                <a:blip r:embed="rId78"/>
                <a:stretch>
                  <a:fillRect/>
                </a:stretch>
              </p:blipFill>
              <p:spPr>
                <a:xfrm>
                  <a:off x="10459088" y="2666512"/>
                  <a:ext cx="500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5" name="Ink 54">
                  <a:extLst>
                    <a:ext uri="{FF2B5EF4-FFF2-40B4-BE49-F238E27FC236}">
                      <a16:creationId xmlns:a16="http://schemas.microsoft.com/office/drawing/2014/main" id="{A3496914-7347-43DB-8903-CCA620B6E0DE}"/>
                    </a:ext>
                  </a:extLst>
                </p14:cNvPr>
                <p14:cNvContentPartPr/>
                <p14:nvPr/>
              </p14:nvContentPartPr>
              <p14:xfrm>
                <a:off x="10566008" y="2589472"/>
                <a:ext cx="93600" cy="178560"/>
              </p14:xfrm>
            </p:contentPart>
          </mc:Choice>
          <mc:Fallback xmlns="">
            <p:pic>
              <p:nvPicPr>
                <p:cNvPr id="55" name="Ink 54">
                  <a:extLst>
                    <a:ext uri="{FF2B5EF4-FFF2-40B4-BE49-F238E27FC236}">
                      <a16:creationId xmlns:a16="http://schemas.microsoft.com/office/drawing/2014/main" id="{A3496914-7347-43DB-8903-CCA620B6E0DE}"/>
                    </a:ext>
                  </a:extLst>
                </p:cNvPr>
                <p:cNvPicPr/>
                <p:nvPr/>
              </p:nvPicPr>
              <p:blipFill>
                <a:blip r:embed="rId80"/>
                <a:stretch>
                  <a:fillRect/>
                </a:stretch>
              </p:blipFill>
              <p:spPr>
                <a:xfrm>
                  <a:off x="10557368" y="2580472"/>
                  <a:ext cx="111240" cy="196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1">
            <p14:nvContentPartPr>
              <p14:cNvPr id="57" name="Ink 56">
                <a:extLst>
                  <a:ext uri="{FF2B5EF4-FFF2-40B4-BE49-F238E27FC236}">
                    <a16:creationId xmlns:a16="http://schemas.microsoft.com/office/drawing/2014/main" id="{87982CEB-AF65-4BA0-84F4-F553F9B81A0D}"/>
                  </a:ext>
                </a:extLst>
              </p14:cNvPr>
              <p14:cNvContentPartPr/>
              <p14:nvPr/>
            </p14:nvContentPartPr>
            <p14:xfrm>
              <a:off x="10975328" y="2526112"/>
              <a:ext cx="173880" cy="97560"/>
            </p14:xfrm>
          </p:contentPart>
        </mc:Choice>
        <mc:Fallback xmlns="">
          <p:pic>
            <p:nvPicPr>
              <p:cNvPr id="57" name="Ink 56">
                <a:extLst>
                  <a:ext uri="{FF2B5EF4-FFF2-40B4-BE49-F238E27FC236}">
                    <a16:creationId xmlns:a16="http://schemas.microsoft.com/office/drawing/2014/main" id="{87982CEB-AF65-4BA0-84F4-F553F9B81A0D}"/>
                  </a:ext>
                </a:extLst>
              </p:cNvPr>
              <p:cNvPicPr/>
              <p:nvPr/>
            </p:nvPicPr>
            <p:blipFill>
              <a:blip r:embed="rId82"/>
              <a:stretch>
                <a:fillRect/>
              </a:stretch>
            </p:blipFill>
            <p:spPr>
              <a:xfrm>
                <a:off x="10966688" y="2517472"/>
                <a:ext cx="191520" cy="115200"/>
              </a:xfrm>
              <a:prstGeom prst="rect">
                <a:avLst/>
              </a:prstGeom>
            </p:spPr>
          </p:pic>
        </mc:Fallback>
      </mc:AlternateContent>
      <p:grpSp>
        <p:nvGrpSpPr>
          <p:cNvPr id="61" name="Group 60">
            <a:extLst>
              <a:ext uri="{FF2B5EF4-FFF2-40B4-BE49-F238E27FC236}">
                <a16:creationId xmlns:a16="http://schemas.microsoft.com/office/drawing/2014/main" id="{31A90C50-A035-498A-9FF4-E14AF3E0D4B1}"/>
              </a:ext>
            </a:extLst>
          </p:cNvPr>
          <p:cNvGrpSpPr/>
          <p:nvPr/>
        </p:nvGrpSpPr>
        <p:grpSpPr>
          <a:xfrm>
            <a:off x="11050928" y="2078632"/>
            <a:ext cx="296280" cy="250200"/>
            <a:chOff x="11050928" y="2078632"/>
            <a:chExt cx="296280" cy="250200"/>
          </a:xfrm>
        </p:grpSpPr>
        <mc:AlternateContent xmlns:mc="http://schemas.openxmlformats.org/markup-compatibility/2006" xmlns:p14="http://schemas.microsoft.com/office/powerpoint/2010/main">
          <mc:Choice Requires="p14">
            <p:contentPart p14:bwMode="auto" r:id="rId83">
              <p14:nvContentPartPr>
                <p14:cNvPr id="58" name="Ink 57">
                  <a:extLst>
                    <a:ext uri="{FF2B5EF4-FFF2-40B4-BE49-F238E27FC236}">
                      <a16:creationId xmlns:a16="http://schemas.microsoft.com/office/drawing/2014/main" id="{9A3A437C-A87F-40F7-AD9A-03B49BB690B5}"/>
                    </a:ext>
                  </a:extLst>
                </p14:cNvPr>
                <p14:cNvContentPartPr/>
                <p14:nvPr/>
              </p14:nvContentPartPr>
              <p14:xfrm>
                <a:off x="11050928" y="2171512"/>
                <a:ext cx="51480" cy="89280"/>
              </p14:xfrm>
            </p:contentPart>
          </mc:Choice>
          <mc:Fallback xmlns="">
            <p:pic>
              <p:nvPicPr>
                <p:cNvPr id="58" name="Ink 57">
                  <a:extLst>
                    <a:ext uri="{FF2B5EF4-FFF2-40B4-BE49-F238E27FC236}">
                      <a16:creationId xmlns:a16="http://schemas.microsoft.com/office/drawing/2014/main" id="{9A3A437C-A87F-40F7-AD9A-03B49BB690B5}"/>
                    </a:ext>
                  </a:extLst>
                </p:cNvPr>
                <p:cNvPicPr/>
                <p:nvPr/>
              </p:nvPicPr>
              <p:blipFill>
                <a:blip r:embed="rId84"/>
                <a:stretch>
                  <a:fillRect/>
                </a:stretch>
              </p:blipFill>
              <p:spPr>
                <a:xfrm>
                  <a:off x="11041928" y="2162872"/>
                  <a:ext cx="691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9" name="Ink 58">
                  <a:extLst>
                    <a:ext uri="{FF2B5EF4-FFF2-40B4-BE49-F238E27FC236}">
                      <a16:creationId xmlns:a16="http://schemas.microsoft.com/office/drawing/2014/main" id="{7C3BEB06-B8C0-41DC-A332-64F4D3EF7F0B}"/>
                    </a:ext>
                  </a:extLst>
                </p14:cNvPr>
                <p14:cNvContentPartPr/>
                <p14:nvPr/>
              </p14:nvContentPartPr>
              <p14:xfrm>
                <a:off x="11191688" y="2078632"/>
                <a:ext cx="1800" cy="15840"/>
              </p14:xfrm>
            </p:contentPart>
          </mc:Choice>
          <mc:Fallback xmlns="">
            <p:pic>
              <p:nvPicPr>
                <p:cNvPr id="59" name="Ink 58">
                  <a:extLst>
                    <a:ext uri="{FF2B5EF4-FFF2-40B4-BE49-F238E27FC236}">
                      <a16:creationId xmlns:a16="http://schemas.microsoft.com/office/drawing/2014/main" id="{7C3BEB06-B8C0-41DC-A332-64F4D3EF7F0B}"/>
                    </a:ext>
                  </a:extLst>
                </p:cNvPr>
                <p:cNvPicPr/>
                <p:nvPr/>
              </p:nvPicPr>
              <p:blipFill>
                <a:blip r:embed="rId60"/>
                <a:stretch>
                  <a:fillRect/>
                </a:stretch>
              </p:blipFill>
              <p:spPr>
                <a:xfrm>
                  <a:off x="11182688" y="2069992"/>
                  <a:ext cx="194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60" name="Ink 59">
                  <a:extLst>
                    <a:ext uri="{FF2B5EF4-FFF2-40B4-BE49-F238E27FC236}">
                      <a16:creationId xmlns:a16="http://schemas.microsoft.com/office/drawing/2014/main" id="{5A77CC8F-DFB4-49D7-B37F-CF7F929469C4}"/>
                    </a:ext>
                  </a:extLst>
                </p14:cNvPr>
                <p14:cNvContentPartPr/>
                <p14:nvPr/>
              </p14:nvContentPartPr>
              <p14:xfrm>
                <a:off x="11212928" y="2117152"/>
                <a:ext cx="134280" cy="211680"/>
              </p14:xfrm>
            </p:contentPart>
          </mc:Choice>
          <mc:Fallback xmlns="">
            <p:pic>
              <p:nvPicPr>
                <p:cNvPr id="60" name="Ink 59">
                  <a:extLst>
                    <a:ext uri="{FF2B5EF4-FFF2-40B4-BE49-F238E27FC236}">
                      <a16:creationId xmlns:a16="http://schemas.microsoft.com/office/drawing/2014/main" id="{5A77CC8F-DFB4-49D7-B37F-CF7F929469C4}"/>
                    </a:ext>
                  </a:extLst>
                </p:cNvPr>
                <p:cNvPicPr/>
                <p:nvPr/>
              </p:nvPicPr>
              <p:blipFill>
                <a:blip r:embed="rId87"/>
                <a:stretch>
                  <a:fillRect/>
                </a:stretch>
              </p:blipFill>
              <p:spPr>
                <a:xfrm>
                  <a:off x="11203928" y="2108152"/>
                  <a:ext cx="151920" cy="229320"/>
                </a:xfrm>
                <a:prstGeom prst="rect">
                  <a:avLst/>
                </a:prstGeom>
              </p:spPr>
            </p:pic>
          </mc:Fallback>
        </mc:AlternateContent>
      </p:grpSp>
      <p:grpSp>
        <p:nvGrpSpPr>
          <p:cNvPr id="65" name="Group 64">
            <a:extLst>
              <a:ext uri="{FF2B5EF4-FFF2-40B4-BE49-F238E27FC236}">
                <a16:creationId xmlns:a16="http://schemas.microsoft.com/office/drawing/2014/main" id="{F0D309DC-5D97-4DD5-B083-894FAED0E172}"/>
              </a:ext>
            </a:extLst>
          </p:cNvPr>
          <p:cNvGrpSpPr/>
          <p:nvPr/>
        </p:nvGrpSpPr>
        <p:grpSpPr>
          <a:xfrm>
            <a:off x="11557808" y="2349712"/>
            <a:ext cx="164520" cy="262440"/>
            <a:chOff x="11557808" y="2349712"/>
            <a:chExt cx="164520" cy="262440"/>
          </a:xfrm>
        </p:grpSpPr>
        <mc:AlternateContent xmlns:mc="http://schemas.openxmlformats.org/markup-compatibility/2006" xmlns:p14="http://schemas.microsoft.com/office/powerpoint/2010/main">
          <mc:Choice Requires="p14">
            <p:contentPart p14:bwMode="auto" r:id="rId88">
              <p14:nvContentPartPr>
                <p14:cNvPr id="62" name="Ink 61">
                  <a:extLst>
                    <a:ext uri="{FF2B5EF4-FFF2-40B4-BE49-F238E27FC236}">
                      <a16:creationId xmlns:a16="http://schemas.microsoft.com/office/drawing/2014/main" id="{765F5724-F3C2-4C0E-A059-4931D529A0D4}"/>
                    </a:ext>
                  </a:extLst>
                </p14:cNvPr>
                <p14:cNvContentPartPr/>
                <p14:nvPr/>
              </p14:nvContentPartPr>
              <p14:xfrm>
                <a:off x="11557808" y="2450152"/>
                <a:ext cx="127800" cy="162000"/>
              </p14:xfrm>
            </p:contentPart>
          </mc:Choice>
          <mc:Fallback xmlns="">
            <p:pic>
              <p:nvPicPr>
                <p:cNvPr id="62" name="Ink 61">
                  <a:extLst>
                    <a:ext uri="{FF2B5EF4-FFF2-40B4-BE49-F238E27FC236}">
                      <a16:creationId xmlns:a16="http://schemas.microsoft.com/office/drawing/2014/main" id="{765F5724-F3C2-4C0E-A059-4931D529A0D4}"/>
                    </a:ext>
                  </a:extLst>
                </p:cNvPr>
                <p:cNvPicPr/>
                <p:nvPr/>
              </p:nvPicPr>
              <p:blipFill>
                <a:blip r:embed="rId89"/>
                <a:stretch>
                  <a:fillRect/>
                </a:stretch>
              </p:blipFill>
              <p:spPr>
                <a:xfrm>
                  <a:off x="11549168" y="2441512"/>
                  <a:ext cx="1454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63" name="Ink 62">
                  <a:extLst>
                    <a:ext uri="{FF2B5EF4-FFF2-40B4-BE49-F238E27FC236}">
                      <a16:creationId xmlns:a16="http://schemas.microsoft.com/office/drawing/2014/main" id="{2E2AE76C-72E4-4F7C-8EC8-8FA84B8A45E8}"/>
                    </a:ext>
                  </a:extLst>
                </p14:cNvPr>
                <p14:cNvContentPartPr/>
                <p14:nvPr/>
              </p14:nvContentPartPr>
              <p14:xfrm>
                <a:off x="11703968" y="2349712"/>
                <a:ext cx="18360" cy="35640"/>
              </p14:xfrm>
            </p:contentPart>
          </mc:Choice>
          <mc:Fallback xmlns="">
            <p:pic>
              <p:nvPicPr>
                <p:cNvPr id="63" name="Ink 62">
                  <a:extLst>
                    <a:ext uri="{FF2B5EF4-FFF2-40B4-BE49-F238E27FC236}">
                      <a16:creationId xmlns:a16="http://schemas.microsoft.com/office/drawing/2014/main" id="{2E2AE76C-72E4-4F7C-8EC8-8FA84B8A45E8}"/>
                    </a:ext>
                  </a:extLst>
                </p:cNvPr>
                <p:cNvPicPr/>
                <p:nvPr/>
              </p:nvPicPr>
              <p:blipFill>
                <a:blip r:embed="rId91"/>
                <a:stretch>
                  <a:fillRect/>
                </a:stretch>
              </p:blipFill>
              <p:spPr>
                <a:xfrm>
                  <a:off x="11694968" y="2341072"/>
                  <a:ext cx="36000" cy="53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2">
            <p14:nvContentPartPr>
              <p14:cNvPr id="64" name="Ink 63">
                <a:extLst>
                  <a:ext uri="{FF2B5EF4-FFF2-40B4-BE49-F238E27FC236}">
                    <a16:creationId xmlns:a16="http://schemas.microsoft.com/office/drawing/2014/main" id="{A8EED7DA-F5A5-481C-9D3B-774886FE019A}"/>
                  </a:ext>
                </a:extLst>
              </p14:cNvPr>
              <p14:cNvContentPartPr/>
              <p14:nvPr/>
            </p14:nvContentPartPr>
            <p14:xfrm>
              <a:off x="11682368" y="2163952"/>
              <a:ext cx="192960" cy="106920"/>
            </p14:xfrm>
          </p:contentPart>
        </mc:Choice>
        <mc:Fallback xmlns="">
          <p:pic>
            <p:nvPicPr>
              <p:cNvPr id="64" name="Ink 63">
                <a:extLst>
                  <a:ext uri="{FF2B5EF4-FFF2-40B4-BE49-F238E27FC236}">
                    <a16:creationId xmlns:a16="http://schemas.microsoft.com/office/drawing/2014/main" id="{A8EED7DA-F5A5-481C-9D3B-774886FE019A}"/>
                  </a:ext>
                </a:extLst>
              </p:cNvPr>
              <p:cNvPicPr/>
              <p:nvPr/>
            </p:nvPicPr>
            <p:blipFill>
              <a:blip r:embed="rId93"/>
              <a:stretch>
                <a:fillRect/>
              </a:stretch>
            </p:blipFill>
            <p:spPr>
              <a:xfrm>
                <a:off x="11673728" y="2155312"/>
                <a:ext cx="210600" cy="124560"/>
              </a:xfrm>
              <a:prstGeom prst="rect">
                <a:avLst/>
              </a:prstGeom>
            </p:spPr>
          </p:pic>
        </mc:Fallback>
      </mc:AlternateContent>
      <p:grpSp>
        <p:nvGrpSpPr>
          <p:cNvPr id="86" name="Group 85">
            <a:extLst>
              <a:ext uri="{FF2B5EF4-FFF2-40B4-BE49-F238E27FC236}">
                <a16:creationId xmlns:a16="http://schemas.microsoft.com/office/drawing/2014/main" id="{9D7C445F-83D7-40E5-BEB3-E80C11A5E78D}"/>
              </a:ext>
            </a:extLst>
          </p:cNvPr>
          <p:cNvGrpSpPr/>
          <p:nvPr/>
        </p:nvGrpSpPr>
        <p:grpSpPr>
          <a:xfrm>
            <a:off x="7174088" y="3286432"/>
            <a:ext cx="447120" cy="285480"/>
            <a:chOff x="7174088" y="3286432"/>
            <a:chExt cx="447120" cy="285480"/>
          </a:xfrm>
        </p:grpSpPr>
        <mc:AlternateContent xmlns:mc="http://schemas.openxmlformats.org/markup-compatibility/2006" xmlns:p14="http://schemas.microsoft.com/office/powerpoint/2010/main">
          <mc:Choice Requires="p14">
            <p:contentPart p14:bwMode="auto" r:id="rId94">
              <p14:nvContentPartPr>
                <p14:cNvPr id="66" name="Ink 65">
                  <a:extLst>
                    <a:ext uri="{FF2B5EF4-FFF2-40B4-BE49-F238E27FC236}">
                      <a16:creationId xmlns:a16="http://schemas.microsoft.com/office/drawing/2014/main" id="{DF820FA0-53CC-4979-95EA-4D32C50C234E}"/>
                    </a:ext>
                  </a:extLst>
                </p14:cNvPr>
                <p14:cNvContentPartPr/>
                <p14:nvPr/>
              </p14:nvContentPartPr>
              <p14:xfrm>
                <a:off x="7174088" y="3286432"/>
                <a:ext cx="293400" cy="285480"/>
              </p14:xfrm>
            </p:contentPart>
          </mc:Choice>
          <mc:Fallback xmlns="">
            <p:pic>
              <p:nvPicPr>
                <p:cNvPr id="66" name="Ink 65">
                  <a:extLst>
                    <a:ext uri="{FF2B5EF4-FFF2-40B4-BE49-F238E27FC236}">
                      <a16:creationId xmlns:a16="http://schemas.microsoft.com/office/drawing/2014/main" id="{DF820FA0-53CC-4979-95EA-4D32C50C234E}"/>
                    </a:ext>
                  </a:extLst>
                </p:cNvPr>
                <p:cNvPicPr/>
                <p:nvPr/>
              </p:nvPicPr>
              <p:blipFill>
                <a:blip r:embed="rId95"/>
                <a:stretch>
                  <a:fillRect/>
                </a:stretch>
              </p:blipFill>
              <p:spPr>
                <a:xfrm>
                  <a:off x="7165088" y="3277792"/>
                  <a:ext cx="311040" cy="3031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67" name="Ink 66">
                  <a:extLst>
                    <a:ext uri="{FF2B5EF4-FFF2-40B4-BE49-F238E27FC236}">
                      <a16:creationId xmlns:a16="http://schemas.microsoft.com/office/drawing/2014/main" id="{D7F60829-37E8-4681-BF6C-BB3C2543EDE9}"/>
                    </a:ext>
                  </a:extLst>
                </p14:cNvPr>
                <p14:cNvContentPartPr/>
                <p14:nvPr/>
              </p14:nvContentPartPr>
              <p14:xfrm>
                <a:off x="7257608" y="3422152"/>
                <a:ext cx="173520" cy="17280"/>
              </p14:xfrm>
            </p:contentPart>
          </mc:Choice>
          <mc:Fallback xmlns="">
            <p:pic>
              <p:nvPicPr>
                <p:cNvPr id="67" name="Ink 66">
                  <a:extLst>
                    <a:ext uri="{FF2B5EF4-FFF2-40B4-BE49-F238E27FC236}">
                      <a16:creationId xmlns:a16="http://schemas.microsoft.com/office/drawing/2014/main" id="{D7F60829-37E8-4681-BF6C-BB3C2543EDE9}"/>
                    </a:ext>
                  </a:extLst>
                </p:cNvPr>
                <p:cNvPicPr/>
                <p:nvPr/>
              </p:nvPicPr>
              <p:blipFill>
                <a:blip r:embed="rId97"/>
                <a:stretch>
                  <a:fillRect/>
                </a:stretch>
              </p:blipFill>
              <p:spPr>
                <a:xfrm>
                  <a:off x="7248608" y="3413512"/>
                  <a:ext cx="1911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8" name="Ink 67">
                  <a:extLst>
                    <a:ext uri="{FF2B5EF4-FFF2-40B4-BE49-F238E27FC236}">
                      <a16:creationId xmlns:a16="http://schemas.microsoft.com/office/drawing/2014/main" id="{601E8FEF-BCBE-4B3D-B4C3-F6C4D0D7554B}"/>
                    </a:ext>
                  </a:extLst>
                </p14:cNvPr>
                <p14:cNvContentPartPr/>
                <p14:nvPr/>
              </p14:nvContentPartPr>
              <p14:xfrm>
                <a:off x="7565048" y="3509992"/>
                <a:ext cx="56160" cy="55800"/>
              </p14:xfrm>
            </p:contentPart>
          </mc:Choice>
          <mc:Fallback xmlns="">
            <p:pic>
              <p:nvPicPr>
                <p:cNvPr id="68" name="Ink 67">
                  <a:extLst>
                    <a:ext uri="{FF2B5EF4-FFF2-40B4-BE49-F238E27FC236}">
                      <a16:creationId xmlns:a16="http://schemas.microsoft.com/office/drawing/2014/main" id="{601E8FEF-BCBE-4B3D-B4C3-F6C4D0D7554B}"/>
                    </a:ext>
                  </a:extLst>
                </p:cNvPr>
                <p:cNvPicPr/>
                <p:nvPr/>
              </p:nvPicPr>
              <p:blipFill>
                <a:blip r:embed="rId99"/>
                <a:stretch>
                  <a:fillRect/>
                </a:stretch>
              </p:blipFill>
              <p:spPr>
                <a:xfrm>
                  <a:off x="7556048" y="3500992"/>
                  <a:ext cx="73800" cy="73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0">
            <p14:nvContentPartPr>
              <p14:cNvPr id="76" name="Ink 75">
                <a:extLst>
                  <a:ext uri="{FF2B5EF4-FFF2-40B4-BE49-F238E27FC236}">
                    <a16:creationId xmlns:a16="http://schemas.microsoft.com/office/drawing/2014/main" id="{E773F24A-DA4C-424B-9E7A-5BB1F430F428}"/>
                  </a:ext>
                </a:extLst>
              </p14:cNvPr>
              <p14:cNvContentPartPr/>
              <p14:nvPr/>
            </p14:nvContentPartPr>
            <p14:xfrm>
              <a:off x="9536768" y="3195352"/>
              <a:ext cx="28800" cy="27720"/>
            </p14:xfrm>
          </p:contentPart>
        </mc:Choice>
        <mc:Fallback xmlns="">
          <p:pic>
            <p:nvPicPr>
              <p:cNvPr id="76" name="Ink 75">
                <a:extLst>
                  <a:ext uri="{FF2B5EF4-FFF2-40B4-BE49-F238E27FC236}">
                    <a16:creationId xmlns:a16="http://schemas.microsoft.com/office/drawing/2014/main" id="{E773F24A-DA4C-424B-9E7A-5BB1F430F428}"/>
                  </a:ext>
                </a:extLst>
              </p:cNvPr>
              <p:cNvPicPr/>
              <p:nvPr/>
            </p:nvPicPr>
            <p:blipFill>
              <a:blip r:embed="rId101"/>
              <a:stretch>
                <a:fillRect/>
              </a:stretch>
            </p:blipFill>
            <p:spPr>
              <a:xfrm>
                <a:off x="9528128" y="3186352"/>
                <a:ext cx="464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77" name="Ink 76">
                <a:extLst>
                  <a:ext uri="{FF2B5EF4-FFF2-40B4-BE49-F238E27FC236}">
                    <a16:creationId xmlns:a16="http://schemas.microsoft.com/office/drawing/2014/main" id="{3195DBED-6788-4830-8836-CE47B127A633}"/>
                  </a:ext>
                </a:extLst>
              </p14:cNvPr>
              <p14:cNvContentPartPr/>
              <p14:nvPr/>
            </p14:nvContentPartPr>
            <p14:xfrm>
              <a:off x="9538208" y="2961352"/>
              <a:ext cx="150840" cy="144720"/>
            </p14:xfrm>
          </p:contentPart>
        </mc:Choice>
        <mc:Fallback xmlns="">
          <p:pic>
            <p:nvPicPr>
              <p:cNvPr id="77" name="Ink 76">
                <a:extLst>
                  <a:ext uri="{FF2B5EF4-FFF2-40B4-BE49-F238E27FC236}">
                    <a16:creationId xmlns:a16="http://schemas.microsoft.com/office/drawing/2014/main" id="{3195DBED-6788-4830-8836-CE47B127A633}"/>
                  </a:ext>
                </a:extLst>
              </p:cNvPr>
              <p:cNvPicPr/>
              <p:nvPr/>
            </p:nvPicPr>
            <p:blipFill>
              <a:blip r:embed="rId103"/>
              <a:stretch>
                <a:fillRect/>
              </a:stretch>
            </p:blipFill>
            <p:spPr>
              <a:xfrm>
                <a:off x="9529568" y="2952352"/>
                <a:ext cx="168480" cy="162360"/>
              </a:xfrm>
              <a:prstGeom prst="rect">
                <a:avLst/>
              </a:prstGeom>
            </p:spPr>
          </p:pic>
        </mc:Fallback>
      </mc:AlternateContent>
      <p:grpSp>
        <p:nvGrpSpPr>
          <p:cNvPr id="83" name="Group 82">
            <a:extLst>
              <a:ext uri="{FF2B5EF4-FFF2-40B4-BE49-F238E27FC236}">
                <a16:creationId xmlns:a16="http://schemas.microsoft.com/office/drawing/2014/main" id="{A8810418-4682-4F09-9EC8-49CC10358852}"/>
              </a:ext>
            </a:extLst>
          </p:cNvPr>
          <p:cNvGrpSpPr/>
          <p:nvPr/>
        </p:nvGrpSpPr>
        <p:grpSpPr>
          <a:xfrm>
            <a:off x="9439208" y="3302272"/>
            <a:ext cx="346680" cy="163800"/>
            <a:chOff x="9439208" y="3302272"/>
            <a:chExt cx="346680" cy="163800"/>
          </a:xfrm>
        </p:grpSpPr>
        <mc:AlternateContent xmlns:mc="http://schemas.openxmlformats.org/markup-compatibility/2006" xmlns:p14="http://schemas.microsoft.com/office/powerpoint/2010/main">
          <mc:Choice Requires="p14">
            <p:contentPart p14:bwMode="auto" r:id="rId104">
              <p14:nvContentPartPr>
                <p14:cNvPr id="75" name="Ink 74">
                  <a:extLst>
                    <a:ext uri="{FF2B5EF4-FFF2-40B4-BE49-F238E27FC236}">
                      <a16:creationId xmlns:a16="http://schemas.microsoft.com/office/drawing/2014/main" id="{8B5A81B9-645B-45FD-A717-8B407D8891A1}"/>
                    </a:ext>
                  </a:extLst>
                </p14:cNvPr>
                <p14:cNvContentPartPr/>
                <p14:nvPr/>
              </p14:nvContentPartPr>
              <p14:xfrm>
                <a:off x="9439208" y="3341872"/>
                <a:ext cx="92880" cy="101520"/>
              </p14:xfrm>
            </p:contentPart>
          </mc:Choice>
          <mc:Fallback xmlns="">
            <p:pic>
              <p:nvPicPr>
                <p:cNvPr id="75" name="Ink 74">
                  <a:extLst>
                    <a:ext uri="{FF2B5EF4-FFF2-40B4-BE49-F238E27FC236}">
                      <a16:creationId xmlns:a16="http://schemas.microsoft.com/office/drawing/2014/main" id="{8B5A81B9-645B-45FD-A717-8B407D8891A1}"/>
                    </a:ext>
                  </a:extLst>
                </p:cNvPr>
                <p:cNvPicPr/>
                <p:nvPr/>
              </p:nvPicPr>
              <p:blipFill>
                <a:blip r:embed="rId105"/>
                <a:stretch>
                  <a:fillRect/>
                </a:stretch>
              </p:blipFill>
              <p:spPr>
                <a:xfrm>
                  <a:off x="9430208" y="3332872"/>
                  <a:ext cx="1105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78" name="Ink 77">
                  <a:extLst>
                    <a:ext uri="{FF2B5EF4-FFF2-40B4-BE49-F238E27FC236}">
                      <a16:creationId xmlns:a16="http://schemas.microsoft.com/office/drawing/2014/main" id="{91B89F8A-8963-486F-AC8E-525F8A865DDE}"/>
                    </a:ext>
                  </a:extLst>
                </p14:cNvPr>
                <p14:cNvContentPartPr/>
                <p14:nvPr/>
              </p14:nvContentPartPr>
              <p14:xfrm>
                <a:off x="9657008" y="3378232"/>
                <a:ext cx="128880" cy="15480"/>
              </p14:xfrm>
            </p:contentPart>
          </mc:Choice>
          <mc:Fallback xmlns="">
            <p:pic>
              <p:nvPicPr>
                <p:cNvPr id="78" name="Ink 77">
                  <a:extLst>
                    <a:ext uri="{FF2B5EF4-FFF2-40B4-BE49-F238E27FC236}">
                      <a16:creationId xmlns:a16="http://schemas.microsoft.com/office/drawing/2014/main" id="{91B89F8A-8963-486F-AC8E-525F8A865DDE}"/>
                    </a:ext>
                  </a:extLst>
                </p:cNvPr>
                <p:cNvPicPr/>
                <p:nvPr/>
              </p:nvPicPr>
              <p:blipFill>
                <a:blip r:embed="rId107"/>
                <a:stretch>
                  <a:fillRect/>
                </a:stretch>
              </p:blipFill>
              <p:spPr>
                <a:xfrm>
                  <a:off x="9648368" y="3369592"/>
                  <a:ext cx="1465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79" name="Ink 78">
                  <a:extLst>
                    <a:ext uri="{FF2B5EF4-FFF2-40B4-BE49-F238E27FC236}">
                      <a16:creationId xmlns:a16="http://schemas.microsoft.com/office/drawing/2014/main" id="{ED9F87DA-44E2-44CC-9292-AC9CC95912CE}"/>
                    </a:ext>
                  </a:extLst>
                </p14:cNvPr>
                <p14:cNvContentPartPr/>
                <p14:nvPr/>
              </p14:nvContentPartPr>
              <p14:xfrm>
                <a:off x="9701288" y="3302272"/>
                <a:ext cx="42840" cy="163800"/>
              </p14:xfrm>
            </p:contentPart>
          </mc:Choice>
          <mc:Fallback xmlns="">
            <p:pic>
              <p:nvPicPr>
                <p:cNvPr id="79" name="Ink 78">
                  <a:extLst>
                    <a:ext uri="{FF2B5EF4-FFF2-40B4-BE49-F238E27FC236}">
                      <a16:creationId xmlns:a16="http://schemas.microsoft.com/office/drawing/2014/main" id="{ED9F87DA-44E2-44CC-9292-AC9CC95912CE}"/>
                    </a:ext>
                  </a:extLst>
                </p:cNvPr>
                <p:cNvPicPr/>
                <p:nvPr/>
              </p:nvPicPr>
              <p:blipFill>
                <a:blip r:embed="rId109"/>
                <a:stretch>
                  <a:fillRect/>
                </a:stretch>
              </p:blipFill>
              <p:spPr>
                <a:xfrm>
                  <a:off x="9692648" y="3293272"/>
                  <a:ext cx="60480" cy="181440"/>
                </a:xfrm>
                <a:prstGeom prst="rect">
                  <a:avLst/>
                </a:prstGeom>
              </p:spPr>
            </p:pic>
          </mc:Fallback>
        </mc:AlternateContent>
      </p:grpSp>
      <p:grpSp>
        <p:nvGrpSpPr>
          <p:cNvPr id="94" name="Group 93">
            <a:extLst>
              <a:ext uri="{FF2B5EF4-FFF2-40B4-BE49-F238E27FC236}">
                <a16:creationId xmlns:a16="http://schemas.microsoft.com/office/drawing/2014/main" id="{91970B9B-DE84-42F5-A5A2-C239A364FF9E}"/>
              </a:ext>
            </a:extLst>
          </p:cNvPr>
          <p:cNvGrpSpPr/>
          <p:nvPr/>
        </p:nvGrpSpPr>
        <p:grpSpPr>
          <a:xfrm>
            <a:off x="9983528" y="3199312"/>
            <a:ext cx="492480" cy="352440"/>
            <a:chOff x="9983528" y="3199312"/>
            <a:chExt cx="492480" cy="352440"/>
          </a:xfrm>
        </p:grpSpPr>
        <mc:AlternateContent xmlns:mc="http://schemas.openxmlformats.org/markup-compatibility/2006" xmlns:p14="http://schemas.microsoft.com/office/powerpoint/2010/main">
          <mc:Choice Requires="p14">
            <p:contentPart p14:bwMode="auto" r:id="rId110">
              <p14:nvContentPartPr>
                <p14:cNvPr id="80" name="Ink 79">
                  <a:extLst>
                    <a:ext uri="{FF2B5EF4-FFF2-40B4-BE49-F238E27FC236}">
                      <a16:creationId xmlns:a16="http://schemas.microsoft.com/office/drawing/2014/main" id="{25481DA0-0FC2-4911-99CE-74C0200F6E36}"/>
                    </a:ext>
                  </a:extLst>
                </p14:cNvPr>
                <p14:cNvContentPartPr/>
                <p14:nvPr/>
              </p14:nvContentPartPr>
              <p14:xfrm>
                <a:off x="9983528" y="3199312"/>
                <a:ext cx="231840" cy="233280"/>
              </p14:xfrm>
            </p:contentPart>
          </mc:Choice>
          <mc:Fallback xmlns="">
            <p:pic>
              <p:nvPicPr>
                <p:cNvPr id="80" name="Ink 79">
                  <a:extLst>
                    <a:ext uri="{FF2B5EF4-FFF2-40B4-BE49-F238E27FC236}">
                      <a16:creationId xmlns:a16="http://schemas.microsoft.com/office/drawing/2014/main" id="{25481DA0-0FC2-4911-99CE-74C0200F6E36}"/>
                    </a:ext>
                  </a:extLst>
                </p:cNvPr>
                <p:cNvPicPr/>
                <p:nvPr/>
              </p:nvPicPr>
              <p:blipFill>
                <a:blip r:embed="rId111"/>
                <a:stretch>
                  <a:fillRect/>
                </a:stretch>
              </p:blipFill>
              <p:spPr>
                <a:xfrm>
                  <a:off x="9974888" y="3190312"/>
                  <a:ext cx="24948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81" name="Ink 80">
                  <a:extLst>
                    <a:ext uri="{FF2B5EF4-FFF2-40B4-BE49-F238E27FC236}">
                      <a16:creationId xmlns:a16="http://schemas.microsoft.com/office/drawing/2014/main" id="{47CF594F-21DC-434D-8968-FC784F6F6269}"/>
                    </a:ext>
                  </a:extLst>
                </p14:cNvPr>
                <p14:cNvContentPartPr/>
                <p14:nvPr/>
              </p14:nvContentPartPr>
              <p14:xfrm>
                <a:off x="10025648" y="3314872"/>
                <a:ext cx="153000" cy="16560"/>
              </p14:xfrm>
            </p:contentPart>
          </mc:Choice>
          <mc:Fallback xmlns="">
            <p:pic>
              <p:nvPicPr>
                <p:cNvPr id="81" name="Ink 80">
                  <a:extLst>
                    <a:ext uri="{FF2B5EF4-FFF2-40B4-BE49-F238E27FC236}">
                      <a16:creationId xmlns:a16="http://schemas.microsoft.com/office/drawing/2014/main" id="{47CF594F-21DC-434D-8968-FC784F6F6269}"/>
                    </a:ext>
                  </a:extLst>
                </p:cNvPr>
                <p:cNvPicPr/>
                <p:nvPr/>
              </p:nvPicPr>
              <p:blipFill>
                <a:blip r:embed="rId113"/>
                <a:stretch>
                  <a:fillRect/>
                </a:stretch>
              </p:blipFill>
              <p:spPr>
                <a:xfrm>
                  <a:off x="10017008" y="3305872"/>
                  <a:ext cx="1706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87" name="Ink 86">
                  <a:extLst>
                    <a:ext uri="{FF2B5EF4-FFF2-40B4-BE49-F238E27FC236}">
                      <a16:creationId xmlns:a16="http://schemas.microsoft.com/office/drawing/2014/main" id="{63F3E0A1-7056-4FCB-83F1-02417F5F055A}"/>
                    </a:ext>
                  </a:extLst>
                </p14:cNvPr>
                <p14:cNvContentPartPr/>
                <p14:nvPr/>
              </p14:nvContentPartPr>
              <p14:xfrm>
                <a:off x="10284848" y="3401272"/>
                <a:ext cx="29160" cy="39960"/>
              </p14:xfrm>
            </p:contentPart>
          </mc:Choice>
          <mc:Fallback xmlns="">
            <p:pic>
              <p:nvPicPr>
                <p:cNvPr id="87" name="Ink 86">
                  <a:extLst>
                    <a:ext uri="{FF2B5EF4-FFF2-40B4-BE49-F238E27FC236}">
                      <a16:creationId xmlns:a16="http://schemas.microsoft.com/office/drawing/2014/main" id="{63F3E0A1-7056-4FCB-83F1-02417F5F055A}"/>
                    </a:ext>
                  </a:extLst>
                </p:cNvPr>
                <p:cNvPicPr/>
                <p:nvPr/>
              </p:nvPicPr>
              <p:blipFill>
                <a:blip r:embed="rId115"/>
                <a:stretch>
                  <a:fillRect/>
                </a:stretch>
              </p:blipFill>
              <p:spPr>
                <a:xfrm>
                  <a:off x="10275848" y="3392272"/>
                  <a:ext cx="4680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88" name="Ink 87">
                  <a:extLst>
                    <a:ext uri="{FF2B5EF4-FFF2-40B4-BE49-F238E27FC236}">
                      <a16:creationId xmlns:a16="http://schemas.microsoft.com/office/drawing/2014/main" id="{A20C1EFD-A073-4C79-BF9C-4FCDD1DE7CC2}"/>
                    </a:ext>
                  </a:extLst>
                </p14:cNvPr>
                <p14:cNvContentPartPr/>
                <p14:nvPr/>
              </p14:nvContentPartPr>
              <p14:xfrm>
                <a:off x="10357568" y="3356992"/>
                <a:ext cx="118440" cy="194760"/>
              </p14:xfrm>
            </p:contentPart>
          </mc:Choice>
          <mc:Fallback xmlns="">
            <p:pic>
              <p:nvPicPr>
                <p:cNvPr id="88" name="Ink 87">
                  <a:extLst>
                    <a:ext uri="{FF2B5EF4-FFF2-40B4-BE49-F238E27FC236}">
                      <a16:creationId xmlns:a16="http://schemas.microsoft.com/office/drawing/2014/main" id="{A20C1EFD-A073-4C79-BF9C-4FCDD1DE7CC2}"/>
                    </a:ext>
                  </a:extLst>
                </p:cNvPr>
                <p:cNvPicPr/>
                <p:nvPr/>
              </p:nvPicPr>
              <p:blipFill>
                <a:blip r:embed="rId117"/>
                <a:stretch>
                  <a:fillRect/>
                </a:stretch>
              </p:blipFill>
              <p:spPr>
                <a:xfrm>
                  <a:off x="10348568" y="3347992"/>
                  <a:ext cx="136080" cy="212400"/>
                </a:xfrm>
                <a:prstGeom prst="rect">
                  <a:avLst/>
                </a:prstGeom>
              </p:spPr>
            </p:pic>
          </mc:Fallback>
        </mc:AlternateContent>
      </p:grpSp>
      <p:grpSp>
        <p:nvGrpSpPr>
          <p:cNvPr id="102" name="Group 101">
            <a:extLst>
              <a:ext uri="{FF2B5EF4-FFF2-40B4-BE49-F238E27FC236}">
                <a16:creationId xmlns:a16="http://schemas.microsoft.com/office/drawing/2014/main" id="{8599265A-4B7E-4A51-BC22-02A72E324652}"/>
              </a:ext>
            </a:extLst>
          </p:cNvPr>
          <p:cNvGrpSpPr/>
          <p:nvPr/>
        </p:nvGrpSpPr>
        <p:grpSpPr>
          <a:xfrm>
            <a:off x="8053568" y="3025792"/>
            <a:ext cx="1135080" cy="548280"/>
            <a:chOff x="8053568" y="3025792"/>
            <a:chExt cx="1135080" cy="548280"/>
          </a:xfrm>
        </p:grpSpPr>
        <mc:AlternateContent xmlns:mc="http://schemas.openxmlformats.org/markup-compatibility/2006" xmlns:p14="http://schemas.microsoft.com/office/powerpoint/2010/main">
          <mc:Choice Requires="p14">
            <p:contentPart p14:bwMode="auto" r:id="rId118">
              <p14:nvContentPartPr>
                <p14:cNvPr id="69" name="Ink 68">
                  <a:extLst>
                    <a:ext uri="{FF2B5EF4-FFF2-40B4-BE49-F238E27FC236}">
                      <a16:creationId xmlns:a16="http://schemas.microsoft.com/office/drawing/2014/main" id="{830F5F6B-4F4C-46E9-80E2-EA3FB1432DC4}"/>
                    </a:ext>
                  </a:extLst>
                </p14:cNvPr>
                <p14:cNvContentPartPr/>
                <p14:nvPr/>
              </p14:nvContentPartPr>
              <p14:xfrm>
                <a:off x="8061848" y="3416032"/>
                <a:ext cx="160200" cy="20160"/>
              </p14:xfrm>
            </p:contentPart>
          </mc:Choice>
          <mc:Fallback xmlns="">
            <p:pic>
              <p:nvPicPr>
                <p:cNvPr id="69" name="Ink 68">
                  <a:extLst>
                    <a:ext uri="{FF2B5EF4-FFF2-40B4-BE49-F238E27FC236}">
                      <a16:creationId xmlns:a16="http://schemas.microsoft.com/office/drawing/2014/main" id="{830F5F6B-4F4C-46E9-80E2-EA3FB1432DC4}"/>
                    </a:ext>
                  </a:extLst>
                </p:cNvPr>
                <p:cNvPicPr/>
                <p:nvPr/>
              </p:nvPicPr>
              <p:blipFill>
                <a:blip r:embed="rId119"/>
                <a:stretch>
                  <a:fillRect/>
                </a:stretch>
              </p:blipFill>
              <p:spPr>
                <a:xfrm>
                  <a:off x="8053208" y="3407032"/>
                  <a:ext cx="1778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0" name="Ink 69">
                  <a:extLst>
                    <a:ext uri="{FF2B5EF4-FFF2-40B4-BE49-F238E27FC236}">
                      <a16:creationId xmlns:a16="http://schemas.microsoft.com/office/drawing/2014/main" id="{E11546C4-D921-436F-9CA2-977C1D3203C5}"/>
                    </a:ext>
                  </a:extLst>
                </p14:cNvPr>
                <p14:cNvContentPartPr/>
                <p14:nvPr/>
              </p14:nvContentPartPr>
              <p14:xfrm>
                <a:off x="8053568" y="3485152"/>
                <a:ext cx="198360" cy="30960"/>
              </p14:xfrm>
            </p:contentPart>
          </mc:Choice>
          <mc:Fallback xmlns="">
            <p:pic>
              <p:nvPicPr>
                <p:cNvPr id="70" name="Ink 69">
                  <a:extLst>
                    <a:ext uri="{FF2B5EF4-FFF2-40B4-BE49-F238E27FC236}">
                      <a16:creationId xmlns:a16="http://schemas.microsoft.com/office/drawing/2014/main" id="{E11546C4-D921-436F-9CA2-977C1D3203C5}"/>
                    </a:ext>
                  </a:extLst>
                </p:cNvPr>
                <p:cNvPicPr/>
                <p:nvPr/>
              </p:nvPicPr>
              <p:blipFill>
                <a:blip r:embed="rId121"/>
                <a:stretch>
                  <a:fillRect/>
                </a:stretch>
              </p:blipFill>
              <p:spPr>
                <a:xfrm>
                  <a:off x="8044928" y="3476152"/>
                  <a:ext cx="2160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1" name="Ink 70">
                  <a:extLst>
                    <a:ext uri="{FF2B5EF4-FFF2-40B4-BE49-F238E27FC236}">
                      <a16:creationId xmlns:a16="http://schemas.microsoft.com/office/drawing/2014/main" id="{25BCBFE6-2AC0-40F6-8A58-88EB3E9B9A6F}"/>
                    </a:ext>
                  </a:extLst>
                </p14:cNvPr>
                <p14:cNvContentPartPr/>
                <p14:nvPr/>
              </p14:nvContentPartPr>
              <p14:xfrm>
                <a:off x="8610488" y="3273832"/>
                <a:ext cx="249120" cy="204840"/>
              </p14:xfrm>
            </p:contentPart>
          </mc:Choice>
          <mc:Fallback xmlns="">
            <p:pic>
              <p:nvPicPr>
                <p:cNvPr id="71" name="Ink 70">
                  <a:extLst>
                    <a:ext uri="{FF2B5EF4-FFF2-40B4-BE49-F238E27FC236}">
                      <a16:creationId xmlns:a16="http://schemas.microsoft.com/office/drawing/2014/main" id="{25BCBFE6-2AC0-40F6-8A58-88EB3E9B9A6F}"/>
                    </a:ext>
                  </a:extLst>
                </p:cNvPr>
                <p:cNvPicPr/>
                <p:nvPr/>
              </p:nvPicPr>
              <p:blipFill>
                <a:blip r:embed="rId123"/>
                <a:stretch>
                  <a:fillRect/>
                </a:stretch>
              </p:blipFill>
              <p:spPr>
                <a:xfrm>
                  <a:off x="8601848" y="3265192"/>
                  <a:ext cx="2667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72" name="Ink 71">
                  <a:extLst>
                    <a:ext uri="{FF2B5EF4-FFF2-40B4-BE49-F238E27FC236}">
                      <a16:creationId xmlns:a16="http://schemas.microsoft.com/office/drawing/2014/main" id="{D9692C6D-D2E1-4C01-9996-C972B3416404}"/>
                    </a:ext>
                  </a:extLst>
                </p14:cNvPr>
                <p14:cNvContentPartPr/>
                <p14:nvPr/>
              </p14:nvContentPartPr>
              <p14:xfrm>
                <a:off x="8650088" y="3372472"/>
                <a:ext cx="170640" cy="22320"/>
              </p14:xfrm>
            </p:contentPart>
          </mc:Choice>
          <mc:Fallback xmlns="">
            <p:pic>
              <p:nvPicPr>
                <p:cNvPr id="72" name="Ink 71">
                  <a:extLst>
                    <a:ext uri="{FF2B5EF4-FFF2-40B4-BE49-F238E27FC236}">
                      <a16:creationId xmlns:a16="http://schemas.microsoft.com/office/drawing/2014/main" id="{D9692C6D-D2E1-4C01-9996-C972B3416404}"/>
                    </a:ext>
                  </a:extLst>
                </p:cNvPr>
                <p:cNvPicPr/>
                <p:nvPr/>
              </p:nvPicPr>
              <p:blipFill>
                <a:blip r:embed="rId125"/>
                <a:stretch>
                  <a:fillRect/>
                </a:stretch>
              </p:blipFill>
              <p:spPr>
                <a:xfrm>
                  <a:off x="8641088" y="3363832"/>
                  <a:ext cx="18828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73" name="Ink 72">
                  <a:extLst>
                    <a:ext uri="{FF2B5EF4-FFF2-40B4-BE49-F238E27FC236}">
                      <a16:creationId xmlns:a16="http://schemas.microsoft.com/office/drawing/2014/main" id="{6CD23B45-4286-4CA6-8969-6C23DF612A7D}"/>
                    </a:ext>
                  </a:extLst>
                </p14:cNvPr>
                <p14:cNvContentPartPr/>
                <p14:nvPr/>
              </p14:nvContentPartPr>
              <p14:xfrm>
                <a:off x="8942408" y="3453112"/>
                <a:ext cx="63000" cy="52200"/>
              </p14:xfrm>
            </p:contentPart>
          </mc:Choice>
          <mc:Fallback xmlns="">
            <p:pic>
              <p:nvPicPr>
                <p:cNvPr id="73" name="Ink 72">
                  <a:extLst>
                    <a:ext uri="{FF2B5EF4-FFF2-40B4-BE49-F238E27FC236}">
                      <a16:creationId xmlns:a16="http://schemas.microsoft.com/office/drawing/2014/main" id="{6CD23B45-4286-4CA6-8969-6C23DF612A7D}"/>
                    </a:ext>
                  </a:extLst>
                </p:cNvPr>
                <p:cNvPicPr/>
                <p:nvPr/>
              </p:nvPicPr>
              <p:blipFill>
                <a:blip r:embed="rId127"/>
                <a:stretch>
                  <a:fillRect/>
                </a:stretch>
              </p:blipFill>
              <p:spPr>
                <a:xfrm>
                  <a:off x="8933408" y="3444112"/>
                  <a:ext cx="8064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74" name="Ink 73">
                  <a:extLst>
                    <a:ext uri="{FF2B5EF4-FFF2-40B4-BE49-F238E27FC236}">
                      <a16:creationId xmlns:a16="http://schemas.microsoft.com/office/drawing/2014/main" id="{2D32B9BC-DEED-46F4-B896-17198B95D750}"/>
                    </a:ext>
                  </a:extLst>
                </p14:cNvPr>
                <p14:cNvContentPartPr/>
                <p14:nvPr/>
              </p14:nvContentPartPr>
              <p14:xfrm>
                <a:off x="9060488" y="3444472"/>
                <a:ext cx="128160" cy="118080"/>
              </p14:xfrm>
            </p:contentPart>
          </mc:Choice>
          <mc:Fallback xmlns="">
            <p:pic>
              <p:nvPicPr>
                <p:cNvPr id="74" name="Ink 73">
                  <a:extLst>
                    <a:ext uri="{FF2B5EF4-FFF2-40B4-BE49-F238E27FC236}">
                      <a16:creationId xmlns:a16="http://schemas.microsoft.com/office/drawing/2014/main" id="{2D32B9BC-DEED-46F4-B896-17198B95D750}"/>
                    </a:ext>
                  </a:extLst>
                </p:cNvPr>
                <p:cNvPicPr/>
                <p:nvPr/>
              </p:nvPicPr>
              <p:blipFill>
                <a:blip r:embed="rId129"/>
                <a:stretch>
                  <a:fillRect/>
                </a:stretch>
              </p:blipFill>
              <p:spPr>
                <a:xfrm>
                  <a:off x="9051848" y="3435472"/>
                  <a:ext cx="14580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95" name="Ink 94">
                  <a:extLst>
                    <a:ext uri="{FF2B5EF4-FFF2-40B4-BE49-F238E27FC236}">
                      <a16:creationId xmlns:a16="http://schemas.microsoft.com/office/drawing/2014/main" id="{DF20DD1D-6CF6-4BFA-9327-687157266F90}"/>
                    </a:ext>
                  </a:extLst>
                </p14:cNvPr>
                <p14:cNvContentPartPr/>
                <p14:nvPr/>
              </p14:nvContentPartPr>
              <p14:xfrm>
                <a:off x="8325008" y="3025792"/>
                <a:ext cx="405720" cy="548280"/>
              </p14:xfrm>
            </p:contentPart>
          </mc:Choice>
          <mc:Fallback xmlns="">
            <p:pic>
              <p:nvPicPr>
                <p:cNvPr id="95" name="Ink 94">
                  <a:extLst>
                    <a:ext uri="{FF2B5EF4-FFF2-40B4-BE49-F238E27FC236}">
                      <a16:creationId xmlns:a16="http://schemas.microsoft.com/office/drawing/2014/main" id="{DF20DD1D-6CF6-4BFA-9327-687157266F90}"/>
                    </a:ext>
                  </a:extLst>
                </p:cNvPr>
                <p:cNvPicPr/>
                <p:nvPr/>
              </p:nvPicPr>
              <p:blipFill>
                <a:blip r:embed="rId131"/>
                <a:stretch>
                  <a:fillRect/>
                </a:stretch>
              </p:blipFill>
              <p:spPr>
                <a:xfrm>
                  <a:off x="8316008" y="3017152"/>
                  <a:ext cx="423360" cy="565920"/>
                </a:xfrm>
                <a:prstGeom prst="rect">
                  <a:avLst/>
                </a:prstGeom>
              </p:spPr>
            </p:pic>
          </mc:Fallback>
        </mc:AlternateContent>
      </p:grpSp>
      <p:grpSp>
        <p:nvGrpSpPr>
          <p:cNvPr id="101" name="Group 100">
            <a:extLst>
              <a:ext uri="{FF2B5EF4-FFF2-40B4-BE49-F238E27FC236}">
                <a16:creationId xmlns:a16="http://schemas.microsoft.com/office/drawing/2014/main" id="{D46DA633-0E6A-4E82-9458-222EE6CCEC1C}"/>
              </a:ext>
            </a:extLst>
          </p:cNvPr>
          <p:cNvGrpSpPr/>
          <p:nvPr/>
        </p:nvGrpSpPr>
        <p:grpSpPr>
          <a:xfrm>
            <a:off x="10695248" y="2988352"/>
            <a:ext cx="547200" cy="615960"/>
            <a:chOff x="10695248" y="2988352"/>
            <a:chExt cx="547200" cy="615960"/>
          </a:xfrm>
        </p:grpSpPr>
        <mc:AlternateContent xmlns:mc="http://schemas.openxmlformats.org/markup-compatibility/2006" xmlns:p14="http://schemas.microsoft.com/office/powerpoint/2010/main">
          <mc:Choice Requires="p14">
            <p:contentPart p14:bwMode="auto" r:id="rId132">
              <p14:nvContentPartPr>
                <p14:cNvPr id="89" name="Ink 88">
                  <a:extLst>
                    <a:ext uri="{FF2B5EF4-FFF2-40B4-BE49-F238E27FC236}">
                      <a16:creationId xmlns:a16="http://schemas.microsoft.com/office/drawing/2014/main" id="{82D808D1-58B3-4A37-87B2-8E10B12B0A43}"/>
                    </a:ext>
                  </a:extLst>
                </p14:cNvPr>
                <p14:cNvContentPartPr/>
                <p14:nvPr/>
              </p14:nvContentPartPr>
              <p14:xfrm>
                <a:off x="10695248" y="3273832"/>
                <a:ext cx="111240" cy="216720"/>
              </p14:xfrm>
            </p:contentPart>
          </mc:Choice>
          <mc:Fallback xmlns="">
            <p:pic>
              <p:nvPicPr>
                <p:cNvPr id="89" name="Ink 88">
                  <a:extLst>
                    <a:ext uri="{FF2B5EF4-FFF2-40B4-BE49-F238E27FC236}">
                      <a16:creationId xmlns:a16="http://schemas.microsoft.com/office/drawing/2014/main" id="{82D808D1-58B3-4A37-87B2-8E10B12B0A43}"/>
                    </a:ext>
                  </a:extLst>
                </p:cNvPr>
                <p:cNvPicPr/>
                <p:nvPr/>
              </p:nvPicPr>
              <p:blipFill>
                <a:blip r:embed="rId133"/>
                <a:stretch>
                  <a:fillRect/>
                </a:stretch>
              </p:blipFill>
              <p:spPr>
                <a:xfrm>
                  <a:off x="10686248" y="3265192"/>
                  <a:ext cx="12888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90" name="Ink 89">
                  <a:extLst>
                    <a:ext uri="{FF2B5EF4-FFF2-40B4-BE49-F238E27FC236}">
                      <a16:creationId xmlns:a16="http://schemas.microsoft.com/office/drawing/2014/main" id="{1B333CF9-4A37-42AF-A1E3-449C322E8202}"/>
                    </a:ext>
                  </a:extLst>
                </p14:cNvPr>
                <p14:cNvContentPartPr/>
                <p14:nvPr/>
              </p14:nvContentPartPr>
              <p14:xfrm>
                <a:off x="10803968" y="3194272"/>
                <a:ext cx="1440" cy="1440"/>
              </p14:xfrm>
            </p:contentPart>
          </mc:Choice>
          <mc:Fallback xmlns="">
            <p:pic>
              <p:nvPicPr>
                <p:cNvPr id="90" name="Ink 89">
                  <a:extLst>
                    <a:ext uri="{FF2B5EF4-FFF2-40B4-BE49-F238E27FC236}">
                      <a16:creationId xmlns:a16="http://schemas.microsoft.com/office/drawing/2014/main" id="{1B333CF9-4A37-42AF-A1E3-449C322E8202}"/>
                    </a:ext>
                  </a:extLst>
                </p:cNvPr>
                <p:cNvPicPr/>
                <p:nvPr/>
              </p:nvPicPr>
              <p:blipFill>
                <a:blip r:embed="rId135"/>
                <a:stretch>
                  <a:fillRect/>
                </a:stretch>
              </p:blipFill>
              <p:spPr>
                <a:xfrm>
                  <a:off x="10795328" y="3185632"/>
                  <a:ext cx="1908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91" name="Ink 90">
                  <a:extLst>
                    <a:ext uri="{FF2B5EF4-FFF2-40B4-BE49-F238E27FC236}">
                      <a16:creationId xmlns:a16="http://schemas.microsoft.com/office/drawing/2014/main" id="{646D19BF-A7C5-46D4-B596-EA24F04F027A}"/>
                    </a:ext>
                  </a:extLst>
                </p14:cNvPr>
                <p14:cNvContentPartPr/>
                <p14:nvPr/>
              </p14:nvContentPartPr>
              <p14:xfrm>
                <a:off x="10721528" y="2988352"/>
                <a:ext cx="135720" cy="110520"/>
              </p14:xfrm>
            </p:contentPart>
          </mc:Choice>
          <mc:Fallback xmlns="">
            <p:pic>
              <p:nvPicPr>
                <p:cNvPr id="91" name="Ink 90">
                  <a:extLst>
                    <a:ext uri="{FF2B5EF4-FFF2-40B4-BE49-F238E27FC236}">
                      <a16:creationId xmlns:a16="http://schemas.microsoft.com/office/drawing/2014/main" id="{646D19BF-A7C5-46D4-B596-EA24F04F027A}"/>
                    </a:ext>
                  </a:extLst>
                </p:cNvPr>
                <p:cNvPicPr/>
                <p:nvPr/>
              </p:nvPicPr>
              <p:blipFill>
                <a:blip r:embed="rId137"/>
                <a:stretch>
                  <a:fillRect/>
                </a:stretch>
              </p:blipFill>
              <p:spPr>
                <a:xfrm>
                  <a:off x="10712888" y="2979352"/>
                  <a:ext cx="1533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92" name="Ink 91">
                  <a:extLst>
                    <a:ext uri="{FF2B5EF4-FFF2-40B4-BE49-F238E27FC236}">
                      <a16:creationId xmlns:a16="http://schemas.microsoft.com/office/drawing/2014/main" id="{13DCE60B-F31B-44EA-83C3-3B7D412B96C0}"/>
                    </a:ext>
                  </a:extLst>
                </p14:cNvPr>
                <p14:cNvContentPartPr/>
                <p14:nvPr/>
              </p14:nvContentPartPr>
              <p14:xfrm>
                <a:off x="10734848" y="3160432"/>
                <a:ext cx="36000" cy="18720"/>
              </p14:xfrm>
            </p:contentPart>
          </mc:Choice>
          <mc:Fallback xmlns="">
            <p:pic>
              <p:nvPicPr>
                <p:cNvPr id="92" name="Ink 91">
                  <a:extLst>
                    <a:ext uri="{FF2B5EF4-FFF2-40B4-BE49-F238E27FC236}">
                      <a16:creationId xmlns:a16="http://schemas.microsoft.com/office/drawing/2014/main" id="{13DCE60B-F31B-44EA-83C3-3B7D412B96C0}"/>
                    </a:ext>
                  </a:extLst>
                </p:cNvPr>
                <p:cNvPicPr/>
                <p:nvPr/>
              </p:nvPicPr>
              <p:blipFill>
                <a:blip r:embed="rId139"/>
                <a:stretch>
                  <a:fillRect/>
                </a:stretch>
              </p:blipFill>
              <p:spPr>
                <a:xfrm>
                  <a:off x="10726208" y="3151432"/>
                  <a:ext cx="536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96" name="Ink 95">
                  <a:extLst>
                    <a:ext uri="{FF2B5EF4-FFF2-40B4-BE49-F238E27FC236}">
                      <a16:creationId xmlns:a16="http://schemas.microsoft.com/office/drawing/2014/main" id="{B9581638-E54B-4236-A9F8-04C81859BD9C}"/>
                    </a:ext>
                  </a:extLst>
                </p14:cNvPr>
                <p14:cNvContentPartPr/>
                <p14:nvPr/>
              </p14:nvContentPartPr>
              <p14:xfrm>
                <a:off x="11003408" y="3126952"/>
                <a:ext cx="239040" cy="477360"/>
              </p14:xfrm>
            </p:contentPart>
          </mc:Choice>
          <mc:Fallback xmlns="">
            <p:pic>
              <p:nvPicPr>
                <p:cNvPr id="96" name="Ink 95">
                  <a:extLst>
                    <a:ext uri="{FF2B5EF4-FFF2-40B4-BE49-F238E27FC236}">
                      <a16:creationId xmlns:a16="http://schemas.microsoft.com/office/drawing/2014/main" id="{B9581638-E54B-4236-A9F8-04C81859BD9C}"/>
                    </a:ext>
                  </a:extLst>
                </p:cNvPr>
                <p:cNvPicPr/>
                <p:nvPr/>
              </p:nvPicPr>
              <p:blipFill>
                <a:blip r:embed="rId141"/>
                <a:stretch>
                  <a:fillRect/>
                </a:stretch>
              </p:blipFill>
              <p:spPr>
                <a:xfrm>
                  <a:off x="10994408" y="3118312"/>
                  <a:ext cx="256680" cy="49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2">
            <p14:nvContentPartPr>
              <p14:cNvPr id="97" name="Ink 96">
                <a:extLst>
                  <a:ext uri="{FF2B5EF4-FFF2-40B4-BE49-F238E27FC236}">
                    <a16:creationId xmlns:a16="http://schemas.microsoft.com/office/drawing/2014/main" id="{BB954FB3-1952-4AD5-BF19-6E586B1B781C}"/>
                  </a:ext>
                </a:extLst>
              </p14:cNvPr>
              <p14:cNvContentPartPr/>
              <p14:nvPr/>
            </p14:nvContentPartPr>
            <p14:xfrm>
              <a:off x="11526488" y="3308752"/>
              <a:ext cx="188280" cy="153000"/>
            </p14:xfrm>
          </p:contentPart>
        </mc:Choice>
        <mc:Fallback xmlns="">
          <p:pic>
            <p:nvPicPr>
              <p:cNvPr id="97" name="Ink 96">
                <a:extLst>
                  <a:ext uri="{FF2B5EF4-FFF2-40B4-BE49-F238E27FC236}">
                    <a16:creationId xmlns:a16="http://schemas.microsoft.com/office/drawing/2014/main" id="{BB954FB3-1952-4AD5-BF19-6E586B1B781C}"/>
                  </a:ext>
                </a:extLst>
              </p:cNvPr>
              <p:cNvPicPr/>
              <p:nvPr/>
            </p:nvPicPr>
            <p:blipFill>
              <a:blip r:embed="rId143"/>
              <a:stretch>
                <a:fillRect/>
              </a:stretch>
            </p:blipFill>
            <p:spPr>
              <a:xfrm>
                <a:off x="11517488" y="3300112"/>
                <a:ext cx="205920" cy="170640"/>
              </a:xfrm>
              <a:prstGeom prst="rect">
                <a:avLst/>
              </a:prstGeom>
            </p:spPr>
          </p:pic>
        </mc:Fallback>
      </mc:AlternateContent>
      <p:grpSp>
        <p:nvGrpSpPr>
          <p:cNvPr id="105" name="Group 104">
            <a:extLst>
              <a:ext uri="{FF2B5EF4-FFF2-40B4-BE49-F238E27FC236}">
                <a16:creationId xmlns:a16="http://schemas.microsoft.com/office/drawing/2014/main" id="{6CB734E4-4CAC-46DB-826A-5AD60AE0C154}"/>
              </a:ext>
            </a:extLst>
          </p:cNvPr>
          <p:cNvGrpSpPr/>
          <p:nvPr/>
        </p:nvGrpSpPr>
        <p:grpSpPr>
          <a:xfrm>
            <a:off x="11676248" y="2847592"/>
            <a:ext cx="360720" cy="290520"/>
            <a:chOff x="11676248" y="2847592"/>
            <a:chExt cx="360720" cy="290520"/>
          </a:xfrm>
        </p:grpSpPr>
        <mc:AlternateContent xmlns:mc="http://schemas.openxmlformats.org/markup-compatibility/2006" xmlns:p14="http://schemas.microsoft.com/office/powerpoint/2010/main">
          <mc:Choice Requires="p14">
            <p:contentPart p14:bwMode="auto" r:id="rId144">
              <p14:nvContentPartPr>
                <p14:cNvPr id="98" name="Ink 97">
                  <a:extLst>
                    <a:ext uri="{FF2B5EF4-FFF2-40B4-BE49-F238E27FC236}">
                      <a16:creationId xmlns:a16="http://schemas.microsoft.com/office/drawing/2014/main" id="{27E70B8B-9034-41D0-A470-6FC96F74D526}"/>
                    </a:ext>
                  </a:extLst>
                </p14:cNvPr>
                <p14:cNvContentPartPr/>
                <p14:nvPr/>
              </p14:nvContentPartPr>
              <p14:xfrm>
                <a:off x="11676248" y="2976472"/>
                <a:ext cx="68400" cy="108720"/>
              </p14:xfrm>
            </p:contentPart>
          </mc:Choice>
          <mc:Fallback xmlns="">
            <p:pic>
              <p:nvPicPr>
                <p:cNvPr id="98" name="Ink 97">
                  <a:extLst>
                    <a:ext uri="{FF2B5EF4-FFF2-40B4-BE49-F238E27FC236}">
                      <a16:creationId xmlns:a16="http://schemas.microsoft.com/office/drawing/2014/main" id="{27E70B8B-9034-41D0-A470-6FC96F74D526}"/>
                    </a:ext>
                  </a:extLst>
                </p:cNvPr>
                <p:cNvPicPr/>
                <p:nvPr/>
              </p:nvPicPr>
              <p:blipFill>
                <a:blip r:embed="rId145"/>
                <a:stretch>
                  <a:fillRect/>
                </a:stretch>
              </p:blipFill>
              <p:spPr>
                <a:xfrm>
                  <a:off x="11667248" y="2967472"/>
                  <a:ext cx="860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99" name="Ink 98">
                  <a:extLst>
                    <a:ext uri="{FF2B5EF4-FFF2-40B4-BE49-F238E27FC236}">
                      <a16:creationId xmlns:a16="http://schemas.microsoft.com/office/drawing/2014/main" id="{6DF3656F-CF45-4D97-9C4D-4E22E0AD77FD}"/>
                    </a:ext>
                  </a:extLst>
                </p14:cNvPr>
                <p14:cNvContentPartPr/>
                <p14:nvPr/>
              </p14:nvContentPartPr>
              <p14:xfrm>
                <a:off x="11799008" y="2870992"/>
                <a:ext cx="22680" cy="29160"/>
              </p14:xfrm>
            </p:contentPart>
          </mc:Choice>
          <mc:Fallback xmlns="">
            <p:pic>
              <p:nvPicPr>
                <p:cNvPr id="99" name="Ink 98">
                  <a:extLst>
                    <a:ext uri="{FF2B5EF4-FFF2-40B4-BE49-F238E27FC236}">
                      <a16:creationId xmlns:a16="http://schemas.microsoft.com/office/drawing/2014/main" id="{6DF3656F-CF45-4D97-9C4D-4E22E0AD77FD}"/>
                    </a:ext>
                  </a:extLst>
                </p:cNvPr>
                <p:cNvPicPr/>
                <p:nvPr/>
              </p:nvPicPr>
              <p:blipFill>
                <a:blip r:embed="rId147"/>
                <a:stretch>
                  <a:fillRect/>
                </a:stretch>
              </p:blipFill>
              <p:spPr>
                <a:xfrm>
                  <a:off x="11790368" y="2861992"/>
                  <a:ext cx="403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3" name="Ink 102">
                  <a:extLst>
                    <a:ext uri="{FF2B5EF4-FFF2-40B4-BE49-F238E27FC236}">
                      <a16:creationId xmlns:a16="http://schemas.microsoft.com/office/drawing/2014/main" id="{DD817E47-EA59-4015-9CE4-FF1164B128E1}"/>
                    </a:ext>
                  </a:extLst>
                </p14:cNvPr>
                <p14:cNvContentPartPr/>
                <p14:nvPr/>
              </p14:nvContentPartPr>
              <p14:xfrm>
                <a:off x="11876768" y="2936152"/>
                <a:ext cx="160200" cy="99720"/>
              </p14:xfrm>
            </p:contentPart>
          </mc:Choice>
          <mc:Fallback xmlns="">
            <p:pic>
              <p:nvPicPr>
                <p:cNvPr id="103" name="Ink 102">
                  <a:extLst>
                    <a:ext uri="{FF2B5EF4-FFF2-40B4-BE49-F238E27FC236}">
                      <a16:creationId xmlns:a16="http://schemas.microsoft.com/office/drawing/2014/main" id="{DD817E47-EA59-4015-9CE4-FF1164B128E1}"/>
                    </a:ext>
                  </a:extLst>
                </p:cNvPr>
                <p:cNvPicPr/>
                <p:nvPr/>
              </p:nvPicPr>
              <p:blipFill>
                <a:blip r:embed="rId149"/>
                <a:stretch>
                  <a:fillRect/>
                </a:stretch>
              </p:blipFill>
              <p:spPr>
                <a:xfrm>
                  <a:off x="11868128" y="2927512"/>
                  <a:ext cx="1778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04" name="Ink 103">
                  <a:extLst>
                    <a:ext uri="{FF2B5EF4-FFF2-40B4-BE49-F238E27FC236}">
                      <a16:creationId xmlns:a16="http://schemas.microsoft.com/office/drawing/2014/main" id="{05ADDA7B-6A00-4ECE-81B4-2A8F64ABBF8A}"/>
                    </a:ext>
                  </a:extLst>
                </p14:cNvPr>
                <p14:cNvContentPartPr/>
                <p14:nvPr/>
              </p14:nvContentPartPr>
              <p14:xfrm>
                <a:off x="11830688" y="2847592"/>
                <a:ext cx="149760" cy="290520"/>
              </p14:xfrm>
            </p:contentPart>
          </mc:Choice>
          <mc:Fallback xmlns="">
            <p:pic>
              <p:nvPicPr>
                <p:cNvPr id="104" name="Ink 103">
                  <a:extLst>
                    <a:ext uri="{FF2B5EF4-FFF2-40B4-BE49-F238E27FC236}">
                      <a16:creationId xmlns:a16="http://schemas.microsoft.com/office/drawing/2014/main" id="{05ADDA7B-6A00-4ECE-81B4-2A8F64ABBF8A}"/>
                    </a:ext>
                  </a:extLst>
                </p:cNvPr>
                <p:cNvPicPr/>
                <p:nvPr/>
              </p:nvPicPr>
              <p:blipFill>
                <a:blip r:embed="rId151"/>
                <a:stretch>
                  <a:fillRect/>
                </a:stretch>
              </p:blipFill>
              <p:spPr>
                <a:xfrm>
                  <a:off x="11821688" y="2838952"/>
                  <a:ext cx="167400" cy="308160"/>
                </a:xfrm>
                <a:prstGeom prst="rect">
                  <a:avLst/>
                </a:prstGeom>
              </p:spPr>
            </p:pic>
          </mc:Fallback>
        </mc:AlternateContent>
      </p:grpSp>
      <p:grpSp>
        <p:nvGrpSpPr>
          <p:cNvPr id="120" name="Group 119">
            <a:extLst>
              <a:ext uri="{FF2B5EF4-FFF2-40B4-BE49-F238E27FC236}">
                <a16:creationId xmlns:a16="http://schemas.microsoft.com/office/drawing/2014/main" id="{FAE38593-212C-48CB-ADBF-1FD98808D690}"/>
              </a:ext>
            </a:extLst>
          </p:cNvPr>
          <p:cNvGrpSpPr/>
          <p:nvPr/>
        </p:nvGrpSpPr>
        <p:grpSpPr>
          <a:xfrm>
            <a:off x="10516328" y="2683072"/>
            <a:ext cx="1753920" cy="1645920"/>
            <a:chOff x="10516328" y="2683072"/>
            <a:chExt cx="1753920" cy="1645920"/>
          </a:xfrm>
        </p:grpSpPr>
        <mc:AlternateContent xmlns:mc="http://schemas.openxmlformats.org/markup-compatibility/2006" xmlns:p14="http://schemas.microsoft.com/office/powerpoint/2010/main">
          <mc:Choice Requires="p14">
            <p:contentPart p14:bwMode="auto" r:id="rId152">
              <p14:nvContentPartPr>
                <p14:cNvPr id="106" name="Ink 105">
                  <a:extLst>
                    <a:ext uri="{FF2B5EF4-FFF2-40B4-BE49-F238E27FC236}">
                      <a16:creationId xmlns:a16="http://schemas.microsoft.com/office/drawing/2014/main" id="{226AF9C1-BB07-4C6A-BCDF-5355331B322F}"/>
                    </a:ext>
                  </a:extLst>
                </p14:cNvPr>
                <p14:cNvContentPartPr/>
                <p14:nvPr/>
              </p14:nvContentPartPr>
              <p14:xfrm>
                <a:off x="11245688" y="2683072"/>
                <a:ext cx="1024560" cy="965880"/>
              </p14:xfrm>
            </p:contentPart>
          </mc:Choice>
          <mc:Fallback xmlns="">
            <p:pic>
              <p:nvPicPr>
                <p:cNvPr id="106" name="Ink 105">
                  <a:extLst>
                    <a:ext uri="{FF2B5EF4-FFF2-40B4-BE49-F238E27FC236}">
                      <a16:creationId xmlns:a16="http://schemas.microsoft.com/office/drawing/2014/main" id="{226AF9C1-BB07-4C6A-BCDF-5355331B322F}"/>
                    </a:ext>
                  </a:extLst>
                </p:cNvPr>
                <p:cNvPicPr/>
                <p:nvPr/>
              </p:nvPicPr>
              <p:blipFill>
                <a:blip r:embed="rId153"/>
                <a:stretch>
                  <a:fillRect/>
                </a:stretch>
              </p:blipFill>
              <p:spPr>
                <a:xfrm>
                  <a:off x="11237048" y="2674432"/>
                  <a:ext cx="1042200" cy="9835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07" name="Ink 106">
                  <a:extLst>
                    <a:ext uri="{FF2B5EF4-FFF2-40B4-BE49-F238E27FC236}">
                      <a16:creationId xmlns:a16="http://schemas.microsoft.com/office/drawing/2014/main" id="{3B110098-E3B9-4373-8875-829E441B5E88}"/>
                    </a:ext>
                  </a:extLst>
                </p14:cNvPr>
                <p14:cNvContentPartPr/>
                <p14:nvPr/>
              </p14:nvContentPartPr>
              <p14:xfrm>
                <a:off x="11680208" y="3690712"/>
                <a:ext cx="131400" cy="248760"/>
              </p14:xfrm>
            </p:contentPart>
          </mc:Choice>
          <mc:Fallback xmlns="">
            <p:pic>
              <p:nvPicPr>
                <p:cNvPr id="107" name="Ink 106">
                  <a:extLst>
                    <a:ext uri="{FF2B5EF4-FFF2-40B4-BE49-F238E27FC236}">
                      <a16:creationId xmlns:a16="http://schemas.microsoft.com/office/drawing/2014/main" id="{3B110098-E3B9-4373-8875-829E441B5E88}"/>
                    </a:ext>
                  </a:extLst>
                </p:cNvPr>
                <p:cNvPicPr/>
                <p:nvPr/>
              </p:nvPicPr>
              <p:blipFill>
                <a:blip r:embed="rId155"/>
                <a:stretch>
                  <a:fillRect/>
                </a:stretch>
              </p:blipFill>
              <p:spPr>
                <a:xfrm>
                  <a:off x="11671568" y="3682072"/>
                  <a:ext cx="14904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09" name="Ink 108">
                  <a:extLst>
                    <a:ext uri="{FF2B5EF4-FFF2-40B4-BE49-F238E27FC236}">
                      <a16:creationId xmlns:a16="http://schemas.microsoft.com/office/drawing/2014/main" id="{EF8454AA-F3B6-460E-A7D9-9E9AE9A74D74}"/>
                    </a:ext>
                  </a:extLst>
                </p14:cNvPr>
                <p14:cNvContentPartPr/>
                <p14:nvPr/>
              </p14:nvContentPartPr>
              <p14:xfrm>
                <a:off x="11545208" y="4146112"/>
                <a:ext cx="304200" cy="129240"/>
              </p14:xfrm>
            </p:contentPart>
          </mc:Choice>
          <mc:Fallback xmlns="">
            <p:pic>
              <p:nvPicPr>
                <p:cNvPr id="109" name="Ink 108">
                  <a:extLst>
                    <a:ext uri="{FF2B5EF4-FFF2-40B4-BE49-F238E27FC236}">
                      <a16:creationId xmlns:a16="http://schemas.microsoft.com/office/drawing/2014/main" id="{EF8454AA-F3B6-460E-A7D9-9E9AE9A74D74}"/>
                    </a:ext>
                  </a:extLst>
                </p:cNvPr>
                <p:cNvPicPr/>
                <p:nvPr/>
              </p:nvPicPr>
              <p:blipFill>
                <a:blip r:embed="rId157"/>
                <a:stretch>
                  <a:fillRect/>
                </a:stretch>
              </p:blipFill>
              <p:spPr>
                <a:xfrm>
                  <a:off x="11536568" y="4137472"/>
                  <a:ext cx="3218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10" name="Ink 109">
                  <a:extLst>
                    <a:ext uri="{FF2B5EF4-FFF2-40B4-BE49-F238E27FC236}">
                      <a16:creationId xmlns:a16="http://schemas.microsoft.com/office/drawing/2014/main" id="{097F050E-5A1C-40E3-8398-2644D2C873C7}"/>
                    </a:ext>
                  </a:extLst>
                </p14:cNvPr>
                <p14:cNvContentPartPr/>
                <p14:nvPr/>
              </p14:nvContentPartPr>
              <p14:xfrm>
                <a:off x="11729168" y="4098592"/>
                <a:ext cx="76680" cy="30960"/>
              </p14:xfrm>
            </p:contentPart>
          </mc:Choice>
          <mc:Fallback xmlns="">
            <p:pic>
              <p:nvPicPr>
                <p:cNvPr id="110" name="Ink 109">
                  <a:extLst>
                    <a:ext uri="{FF2B5EF4-FFF2-40B4-BE49-F238E27FC236}">
                      <a16:creationId xmlns:a16="http://schemas.microsoft.com/office/drawing/2014/main" id="{097F050E-5A1C-40E3-8398-2644D2C873C7}"/>
                    </a:ext>
                  </a:extLst>
                </p:cNvPr>
                <p:cNvPicPr/>
                <p:nvPr/>
              </p:nvPicPr>
              <p:blipFill>
                <a:blip r:embed="rId159"/>
                <a:stretch>
                  <a:fillRect/>
                </a:stretch>
              </p:blipFill>
              <p:spPr>
                <a:xfrm>
                  <a:off x="11720528" y="4089592"/>
                  <a:ext cx="943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11" name="Ink 110">
                  <a:extLst>
                    <a:ext uri="{FF2B5EF4-FFF2-40B4-BE49-F238E27FC236}">
                      <a16:creationId xmlns:a16="http://schemas.microsoft.com/office/drawing/2014/main" id="{8CE5BC01-008B-4C92-A8DF-BBE872CEEF51}"/>
                    </a:ext>
                  </a:extLst>
                </p14:cNvPr>
                <p14:cNvContentPartPr/>
                <p14:nvPr/>
              </p14:nvContentPartPr>
              <p14:xfrm>
                <a:off x="11557448" y="4034872"/>
                <a:ext cx="76320" cy="125280"/>
              </p14:xfrm>
            </p:contentPart>
          </mc:Choice>
          <mc:Fallback xmlns="">
            <p:pic>
              <p:nvPicPr>
                <p:cNvPr id="111" name="Ink 110">
                  <a:extLst>
                    <a:ext uri="{FF2B5EF4-FFF2-40B4-BE49-F238E27FC236}">
                      <a16:creationId xmlns:a16="http://schemas.microsoft.com/office/drawing/2014/main" id="{8CE5BC01-008B-4C92-A8DF-BBE872CEEF51}"/>
                    </a:ext>
                  </a:extLst>
                </p:cNvPr>
                <p:cNvPicPr/>
                <p:nvPr/>
              </p:nvPicPr>
              <p:blipFill>
                <a:blip r:embed="rId161"/>
                <a:stretch>
                  <a:fillRect/>
                </a:stretch>
              </p:blipFill>
              <p:spPr>
                <a:xfrm>
                  <a:off x="11548448" y="4026232"/>
                  <a:ext cx="939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12" name="Ink 111">
                  <a:extLst>
                    <a:ext uri="{FF2B5EF4-FFF2-40B4-BE49-F238E27FC236}">
                      <a16:creationId xmlns:a16="http://schemas.microsoft.com/office/drawing/2014/main" id="{560F68F5-2496-4992-83BC-CD9F0C6DEE9A}"/>
                    </a:ext>
                  </a:extLst>
                </p14:cNvPr>
                <p14:cNvContentPartPr/>
                <p14:nvPr/>
              </p14:nvContentPartPr>
              <p14:xfrm>
                <a:off x="11408408" y="4139272"/>
                <a:ext cx="113400" cy="84960"/>
              </p14:xfrm>
            </p:contentPart>
          </mc:Choice>
          <mc:Fallback xmlns="">
            <p:pic>
              <p:nvPicPr>
                <p:cNvPr id="112" name="Ink 111">
                  <a:extLst>
                    <a:ext uri="{FF2B5EF4-FFF2-40B4-BE49-F238E27FC236}">
                      <a16:creationId xmlns:a16="http://schemas.microsoft.com/office/drawing/2014/main" id="{560F68F5-2496-4992-83BC-CD9F0C6DEE9A}"/>
                    </a:ext>
                  </a:extLst>
                </p:cNvPr>
                <p:cNvPicPr/>
                <p:nvPr/>
              </p:nvPicPr>
              <p:blipFill>
                <a:blip r:embed="rId163"/>
                <a:stretch>
                  <a:fillRect/>
                </a:stretch>
              </p:blipFill>
              <p:spPr>
                <a:xfrm>
                  <a:off x="11399768" y="4130632"/>
                  <a:ext cx="1310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13" name="Ink 112">
                  <a:extLst>
                    <a:ext uri="{FF2B5EF4-FFF2-40B4-BE49-F238E27FC236}">
                      <a16:creationId xmlns:a16="http://schemas.microsoft.com/office/drawing/2014/main" id="{08392B27-BA68-48CE-AEC6-B55B23EE0CAC}"/>
                    </a:ext>
                  </a:extLst>
                </p14:cNvPr>
                <p14:cNvContentPartPr/>
                <p14:nvPr/>
              </p14:nvContentPartPr>
              <p14:xfrm>
                <a:off x="11234888" y="3968632"/>
                <a:ext cx="240120" cy="241920"/>
              </p14:xfrm>
            </p:contentPart>
          </mc:Choice>
          <mc:Fallback xmlns="">
            <p:pic>
              <p:nvPicPr>
                <p:cNvPr id="113" name="Ink 112">
                  <a:extLst>
                    <a:ext uri="{FF2B5EF4-FFF2-40B4-BE49-F238E27FC236}">
                      <a16:creationId xmlns:a16="http://schemas.microsoft.com/office/drawing/2014/main" id="{08392B27-BA68-48CE-AEC6-B55B23EE0CAC}"/>
                    </a:ext>
                  </a:extLst>
                </p:cNvPr>
                <p:cNvPicPr/>
                <p:nvPr/>
              </p:nvPicPr>
              <p:blipFill>
                <a:blip r:embed="rId165"/>
                <a:stretch>
                  <a:fillRect/>
                </a:stretch>
              </p:blipFill>
              <p:spPr>
                <a:xfrm>
                  <a:off x="11225888" y="3959632"/>
                  <a:ext cx="25776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14" name="Ink 113">
                  <a:extLst>
                    <a:ext uri="{FF2B5EF4-FFF2-40B4-BE49-F238E27FC236}">
                      <a16:creationId xmlns:a16="http://schemas.microsoft.com/office/drawing/2014/main" id="{A4FACB4B-28C4-4B75-868F-3AD1B5BED1EB}"/>
                    </a:ext>
                  </a:extLst>
                </p14:cNvPr>
                <p14:cNvContentPartPr/>
                <p14:nvPr/>
              </p14:nvContentPartPr>
              <p14:xfrm>
                <a:off x="11032568" y="4031272"/>
                <a:ext cx="97200" cy="162360"/>
              </p14:xfrm>
            </p:contentPart>
          </mc:Choice>
          <mc:Fallback xmlns="">
            <p:pic>
              <p:nvPicPr>
                <p:cNvPr id="114" name="Ink 113">
                  <a:extLst>
                    <a:ext uri="{FF2B5EF4-FFF2-40B4-BE49-F238E27FC236}">
                      <a16:creationId xmlns:a16="http://schemas.microsoft.com/office/drawing/2014/main" id="{A4FACB4B-28C4-4B75-868F-3AD1B5BED1EB}"/>
                    </a:ext>
                  </a:extLst>
                </p:cNvPr>
                <p:cNvPicPr/>
                <p:nvPr/>
              </p:nvPicPr>
              <p:blipFill>
                <a:blip r:embed="rId167"/>
                <a:stretch>
                  <a:fillRect/>
                </a:stretch>
              </p:blipFill>
              <p:spPr>
                <a:xfrm>
                  <a:off x="11023928" y="4022632"/>
                  <a:ext cx="11484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15" name="Ink 114">
                  <a:extLst>
                    <a:ext uri="{FF2B5EF4-FFF2-40B4-BE49-F238E27FC236}">
                      <a16:creationId xmlns:a16="http://schemas.microsoft.com/office/drawing/2014/main" id="{9FC3118A-7637-4B3F-855B-ED19A25A2351}"/>
                    </a:ext>
                  </a:extLst>
                </p14:cNvPr>
                <p14:cNvContentPartPr/>
                <p14:nvPr/>
              </p14:nvContentPartPr>
              <p14:xfrm>
                <a:off x="11100248" y="3854152"/>
                <a:ext cx="125280" cy="143640"/>
              </p14:xfrm>
            </p:contentPart>
          </mc:Choice>
          <mc:Fallback xmlns="">
            <p:pic>
              <p:nvPicPr>
                <p:cNvPr id="115" name="Ink 114">
                  <a:extLst>
                    <a:ext uri="{FF2B5EF4-FFF2-40B4-BE49-F238E27FC236}">
                      <a16:creationId xmlns:a16="http://schemas.microsoft.com/office/drawing/2014/main" id="{9FC3118A-7637-4B3F-855B-ED19A25A2351}"/>
                    </a:ext>
                  </a:extLst>
                </p:cNvPr>
                <p:cNvPicPr/>
                <p:nvPr/>
              </p:nvPicPr>
              <p:blipFill>
                <a:blip r:embed="rId169"/>
                <a:stretch>
                  <a:fillRect/>
                </a:stretch>
              </p:blipFill>
              <p:spPr>
                <a:xfrm>
                  <a:off x="11091608" y="3845152"/>
                  <a:ext cx="1429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17" name="Ink 116">
                  <a:extLst>
                    <a:ext uri="{FF2B5EF4-FFF2-40B4-BE49-F238E27FC236}">
                      <a16:creationId xmlns:a16="http://schemas.microsoft.com/office/drawing/2014/main" id="{D38B8486-F585-428D-A9C4-194192B4106B}"/>
                    </a:ext>
                  </a:extLst>
                </p14:cNvPr>
                <p14:cNvContentPartPr/>
                <p14:nvPr/>
              </p14:nvContentPartPr>
              <p14:xfrm>
                <a:off x="10516328" y="4029112"/>
                <a:ext cx="438840" cy="117360"/>
              </p14:xfrm>
            </p:contentPart>
          </mc:Choice>
          <mc:Fallback xmlns="">
            <p:pic>
              <p:nvPicPr>
                <p:cNvPr id="117" name="Ink 116">
                  <a:extLst>
                    <a:ext uri="{FF2B5EF4-FFF2-40B4-BE49-F238E27FC236}">
                      <a16:creationId xmlns:a16="http://schemas.microsoft.com/office/drawing/2014/main" id="{D38B8486-F585-428D-A9C4-194192B4106B}"/>
                    </a:ext>
                  </a:extLst>
                </p:cNvPr>
                <p:cNvPicPr/>
                <p:nvPr/>
              </p:nvPicPr>
              <p:blipFill>
                <a:blip r:embed="rId171"/>
                <a:stretch>
                  <a:fillRect/>
                </a:stretch>
              </p:blipFill>
              <p:spPr>
                <a:xfrm>
                  <a:off x="10507328" y="4020472"/>
                  <a:ext cx="45648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18" name="Ink 117">
                  <a:extLst>
                    <a:ext uri="{FF2B5EF4-FFF2-40B4-BE49-F238E27FC236}">
                      <a16:creationId xmlns:a16="http://schemas.microsoft.com/office/drawing/2014/main" id="{E512796D-1333-4538-A6BF-0FD3225922B2}"/>
                    </a:ext>
                  </a:extLst>
                </p14:cNvPr>
                <p14:cNvContentPartPr/>
                <p14:nvPr/>
              </p14:nvContentPartPr>
              <p14:xfrm>
                <a:off x="10791728" y="4287952"/>
                <a:ext cx="17640" cy="41040"/>
              </p14:xfrm>
            </p:contentPart>
          </mc:Choice>
          <mc:Fallback xmlns="">
            <p:pic>
              <p:nvPicPr>
                <p:cNvPr id="118" name="Ink 117">
                  <a:extLst>
                    <a:ext uri="{FF2B5EF4-FFF2-40B4-BE49-F238E27FC236}">
                      <a16:creationId xmlns:a16="http://schemas.microsoft.com/office/drawing/2014/main" id="{E512796D-1333-4538-A6BF-0FD3225922B2}"/>
                    </a:ext>
                  </a:extLst>
                </p:cNvPr>
                <p:cNvPicPr/>
                <p:nvPr/>
              </p:nvPicPr>
              <p:blipFill>
                <a:blip r:embed="rId173"/>
                <a:stretch>
                  <a:fillRect/>
                </a:stretch>
              </p:blipFill>
              <p:spPr>
                <a:xfrm>
                  <a:off x="10782728" y="4279312"/>
                  <a:ext cx="3528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19" name="Ink 118">
                  <a:extLst>
                    <a:ext uri="{FF2B5EF4-FFF2-40B4-BE49-F238E27FC236}">
                      <a16:creationId xmlns:a16="http://schemas.microsoft.com/office/drawing/2014/main" id="{DD532A18-FEE8-4998-95AC-173AD2CC194B}"/>
                    </a:ext>
                  </a:extLst>
                </p14:cNvPr>
                <p14:cNvContentPartPr/>
                <p14:nvPr/>
              </p14:nvContentPartPr>
              <p14:xfrm>
                <a:off x="10691288" y="3942712"/>
                <a:ext cx="166320" cy="13680"/>
              </p14:xfrm>
            </p:contentPart>
          </mc:Choice>
          <mc:Fallback xmlns="">
            <p:pic>
              <p:nvPicPr>
                <p:cNvPr id="119" name="Ink 118">
                  <a:extLst>
                    <a:ext uri="{FF2B5EF4-FFF2-40B4-BE49-F238E27FC236}">
                      <a16:creationId xmlns:a16="http://schemas.microsoft.com/office/drawing/2014/main" id="{DD532A18-FEE8-4998-95AC-173AD2CC194B}"/>
                    </a:ext>
                  </a:extLst>
                </p:cNvPr>
                <p:cNvPicPr/>
                <p:nvPr/>
              </p:nvPicPr>
              <p:blipFill>
                <a:blip r:embed="rId175"/>
                <a:stretch>
                  <a:fillRect/>
                </a:stretch>
              </p:blipFill>
              <p:spPr>
                <a:xfrm>
                  <a:off x="10682288" y="3934072"/>
                  <a:ext cx="183960" cy="31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6">
            <p14:nvContentPartPr>
              <p14:cNvPr id="121" name="Ink 120">
                <a:extLst>
                  <a:ext uri="{FF2B5EF4-FFF2-40B4-BE49-F238E27FC236}">
                    <a16:creationId xmlns:a16="http://schemas.microsoft.com/office/drawing/2014/main" id="{F7FBB6F9-E758-460C-BE69-E95EBDF1924A}"/>
                  </a:ext>
                </a:extLst>
              </p14:cNvPr>
              <p14:cNvContentPartPr/>
              <p14:nvPr/>
            </p14:nvContentPartPr>
            <p14:xfrm>
              <a:off x="10501928" y="4473352"/>
              <a:ext cx="360" cy="360"/>
            </p14:xfrm>
          </p:contentPart>
        </mc:Choice>
        <mc:Fallback xmlns="">
          <p:pic>
            <p:nvPicPr>
              <p:cNvPr id="121" name="Ink 120">
                <a:extLst>
                  <a:ext uri="{FF2B5EF4-FFF2-40B4-BE49-F238E27FC236}">
                    <a16:creationId xmlns:a16="http://schemas.microsoft.com/office/drawing/2014/main" id="{F7FBB6F9-E758-460C-BE69-E95EBDF1924A}"/>
                  </a:ext>
                </a:extLst>
              </p:cNvPr>
              <p:cNvPicPr/>
              <p:nvPr/>
            </p:nvPicPr>
            <p:blipFill>
              <a:blip r:embed="rId177"/>
              <a:stretch>
                <a:fillRect/>
              </a:stretch>
            </p:blipFill>
            <p:spPr>
              <a:xfrm>
                <a:off x="10493288" y="4464352"/>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28" name="Ink 127">
                <a:extLst>
                  <a:ext uri="{FF2B5EF4-FFF2-40B4-BE49-F238E27FC236}">
                    <a16:creationId xmlns:a16="http://schemas.microsoft.com/office/drawing/2014/main" id="{0E443D6B-EE0B-4A5A-A4AB-F9A83870171D}"/>
                  </a:ext>
                </a:extLst>
              </p14:cNvPr>
              <p14:cNvContentPartPr/>
              <p14:nvPr/>
            </p14:nvContentPartPr>
            <p14:xfrm>
              <a:off x="9575648" y="4244752"/>
              <a:ext cx="11520" cy="34200"/>
            </p14:xfrm>
          </p:contentPart>
        </mc:Choice>
        <mc:Fallback xmlns="">
          <p:pic>
            <p:nvPicPr>
              <p:cNvPr id="128" name="Ink 127">
                <a:extLst>
                  <a:ext uri="{FF2B5EF4-FFF2-40B4-BE49-F238E27FC236}">
                    <a16:creationId xmlns:a16="http://schemas.microsoft.com/office/drawing/2014/main" id="{0E443D6B-EE0B-4A5A-A4AB-F9A83870171D}"/>
                  </a:ext>
                </a:extLst>
              </p:cNvPr>
              <p:cNvPicPr/>
              <p:nvPr/>
            </p:nvPicPr>
            <p:blipFill>
              <a:blip r:embed="rId179"/>
              <a:stretch>
                <a:fillRect/>
              </a:stretch>
            </p:blipFill>
            <p:spPr>
              <a:xfrm>
                <a:off x="9566648" y="4236112"/>
                <a:ext cx="29160" cy="51840"/>
              </a:xfrm>
              <a:prstGeom prst="rect">
                <a:avLst/>
              </a:prstGeom>
            </p:spPr>
          </p:pic>
        </mc:Fallback>
      </mc:AlternateContent>
      <p:grpSp>
        <p:nvGrpSpPr>
          <p:cNvPr id="130" name="Group 129">
            <a:extLst>
              <a:ext uri="{FF2B5EF4-FFF2-40B4-BE49-F238E27FC236}">
                <a16:creationId xmlns:a16="http://schemas.microsoft.com/office/drawing/2014/main" id="{79816FED-5D80-4710-BBCF-63A8AED5FBD1}"/>
              </a:ext>
            </a:extLst>
          </p:cNvPr>
          <p:cNvGrpSpPr/>
          <p:nvPr/>
        </p:nvGrpSpPr>
        <p:grpSpPr>
          <a:xfrm>
            <a:off x="9394568" y="3672712"/>
            <a:ext cx="1067040" cy="478080"/>
            <a:chOff x="9394568" y="3672712"/>
            <a:chExt cx="1067040" cy="478080"/>
          </a:xfrm>
        </p:grpSpPr>
        <mc:AlternateContent xmlns:mc="http://schemas.openxmlformats.org/markup-compatibility/2006" xmlns:p14="http://schemas.microsoft.com/office/powerpoint/2010/main">
          <mc:Choice Requires="p14">
            <p:contentPart p14:bwMode="auto" r:id="rId180">
              <p14:nvContentPartPr>
                <p14:cNvPr id="122" name="Ink 121">
                  <a:extLst>
                    <a:ext uri="{FF2B5EF4-FFF2-40B4-BE49-F238E27FC236}">
                      <a16:creationId xmlns:a16="http://schemas.microsoft.com/office/drawing/2014/main" id="{B4E58F5B-385E-4A72-845B-ADAC448823DB}"/>
                    </a:ext>
                  </a:extLst>
                </p14:cNvPr>
                <p14:cNvContentPartPr/>
                <p14:nvPr/>
              </p14:nvContentPartPr>
              <p14:xfrm>
                <a:off x="10028168" y="3672712"/>
                <a:ext cx="433440" cy="108720"/>
              </p14:xfrm>
            </p:contentPart>
          </mc:Choice>
          <mc:Fallback xmlns="">
            <p:pic>
              <p:nvPicPr>
                <p:cNvPr id="122" name="Ink 121">
                  <a:extLst>
                    <a:ext uri="{FF2B5EF4-FFF2-40B4-BE49-F238E27FC236}">
                      <a16:creationId xmlns:a16="http://schemas.microsoft.com/office/drawing/2014/main" id="{B4E58F5B-385E-4A72-845B-ADAC448823DB}"/>
                    </a:ext>
                  </a:extLst>
                </p:cNvPr>
                <p:cNvPicPr/>
                <p:nvPr/>
              </p:nvPicPr>
              <p:blipFill>
                <a:blip r:embed="rId181"/>
                <a:stretch>
                  <a:fillRect/>
                </a:stretch>
              </p:blipFill>
              <p:spPr>
                <a:xfrm>
                  <a:off x="10019168" y="3664072"/>
                  <a:ext cx="4510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23" name="Ink 122">
                  <a:extLst>
                    <a:ext uri="{FF2B5EF4-FFF2-40B4-BE49-F238E27FC236}">
                      <a16:creationId xmlns:a16="http://schemas.microsoft.com/office/drawing/2014/main" id="{3C7B153A-C72A-4BBA-8A2C-9B2DB2285741}"/>
                    </a:ext>
                  </a:extLst>
                </p14:cNvPr>
                <p14:cNvContentPartPr/>
                <p14:nvPr/>
              </p14:nvContentPartPr>
              <p14:xfrm>
                <a:off x="9968048" y="3804112"/>
                <a:ext cx="259920" cy="181080"/>
              </p14:xfrm>
            </p:contentPart>
          </mc:Choice>
          <mc:Fallback xmlns="">
            <p:pic>
              <p:nvPicPr>
                <p:cNvPr id="123" name="Ink 122">
                  <a:extLst>
                    <a:ext uri="{FF2B5EF4-FFF2-40B4-BE49-F238E27FC236}">
                      <a16:creationId xmlns:a16="http://schemas.microsoft.com/office/drawing/2014/main" id="{3C7B153A-C72A-4BBA-8A2C-9B2DB2285741}"/>
                    </a:ext>
                  </a:extLst>
                </p:cNvPr>
                <p:cNvPicPr/>
                <p:nvPr/>
              </p:nvPicPr>
              <p:blipFill>
                <a:blip r:embed="rId183"/>
                <a:stretch>
                  <a:fillRect/>
                </a:stretch>
              </p:blipFill>
              <p:spPr>
                <a:xfrm>
                  <a:off x="9959048" y="3795112"/>
                  <a:ext cx="27756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24" name="Ink 123">
                  <a:extLst>
                    <a:ext uri="{FF2B5EF4-FFF2-40B4-BE49-F238E27FC236}">
                      <a16:creationId xmlns:a16="http://schemas.microsoft.com/office/drawing/2014/main" id="{1858C56E-0703-42D4-B30D-05D2BA9DCDA8}"/>
                    </a:ext>
                  </a:extLst>
                </p14:cNvPr>
                <p14:cNvContentPartPr/>
                <p14:nvPr/>
              </p14:nvContentPartPr>
              <p14:xfrm>
                <a:off x="9748088" y="4014712"/>
                <a:ext cx="97560" cy="136080"/>
              </p14:xfrm>
            </p:contentPart>
          </mc:Choice>
          <mc:Fallback xmlns="">
            <p:pic>
              <p:nvPicPr>
                <p:cNvPr id="124" name="Ink 123">
                  <a:extLst>
                    <a:ext uri="{FF2B5EF4-FFF2-40B4-BE49-F238E27FC236}">
                      <a16:creationId xmlns:a16="http://schemas.microsoft.com/office/drawing/2014/main" id="{1858C56E-0703-42D4-B30D-05D2BA9DCDA8}"/>
                    </a:ext>
                  </a:extLst>
                </p:cNvPr>
                <p:cNvPicPr/>
                <p:nvPr/>
              </p:nvPicPr>
              <p:blipFill>
                <a:blip r:embed="rId185"/>
                <a:stretch>
                  <a:fillRect/>
                </a:stretch>
              </p:blipFill>
              <p:spPr>
                <a:xfrm>
                  <a:off x="9739448" y="4005712"/>
                  <a:ext cx="1152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26" name="Ink 125">
                  <a:extLst>
                    <a:ext uri="{FF2B5EF4-FFF2-40B4-BE49-F238E27FC236}">
                      <a16:creationId xmlns:a16="http://schemas.microsoft.com/office/drawing/2014/main" id="{BF5502B6-D8D3-4962-A57A-FBD06030126D}"/>
                    </a:ext>
                  </a:extLst>
                </p14:cNvPr>
                <p14:cNvContentPartPr/>
                <p14:nvPr/>
              </p14:nvContentPartPr>
              <p14:xfrm>
                <a:off x="9860768" y="3895192"/>
                <a:ext cx="65160" cy="97560"/>
              </p14:xfrm>
            </p:contentPart>
          </mc:Choice>
          <mc:Fallback xmlns="">
            <p:pic>
              <p:nvPicPr>
                <p:cNvPr id="126" name="Ink 125">
                  <a:extLst>
                    <a:ext uri="{FF2B5EF4-FFF2-40B4-BE49-F238E27FC236}">
                      <a16:creationId xmlns:a16="http://schemas.microsoft.com/office/drawing/2014/main" id="{BF5502B6-D8D3-4962-A57A-FBD06030126D}"/>
                    </a:ext>
                  </a:extLst>
                </p:cNvPr>
                <p:cNvPicPr/>
                <p:nvPr/>
              </p:nvPicPr>
              <p:blipFill>
                <a:blip r:embed="rId187"/>
                <a:stretch>
                  <a:fillRect/>
                </a:stretch>
              </p:blipFill>
              <p:spPr>
                <a:xfrm>
                  <a:off x="9851768" y="3886192"/>
                  <a:ext cx="828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27" name="Ink 126">
                  <a:extLst>
                    <a:ext uri="{FF2B5EF4-FFF2-40B4-BE49-F238E27FC236}">
                      <a16:creationId xmlns:a16="http://schemas.microsoft.com/office/drawing/2014/main" id="{D8CFFB81-5E59-4B63-A8E6-747B0134802F}"/>
                    </a:ext>
                  </a:extLst>
                </p14:cNvPr>
                <p14:cNvContentPartPr/>
                <p14:nvPr/>
              </p14:nvContentPartPr>
              <p14:xfrm>
                <a:off x="9394568" y="4017952"/>
                <a:ext cx="313560" cy="88560"/>
              </p14:xfrm>
            </p:contentPart>
          </mc:Choice>
          <mc:Fallback xmlns="">
            <p:pic>
              <p:nvPicPr>
                <p:cNvPr id="127" name="Ink 126">
                  <a:extLst>
                    <a:ext uri="{FF2B5EF4-FFF2-40B4-BE49-F238E27FC236}">
                      <a16:creationId xmlns:a16="http://schemas.microsoft.com/office/drawing/2014/main" id="{D8CFFB81-5E59-4B63-A8E6-747B0134802F}"/>
                    </a:ext>
                  </a:extLst>
                </p:cNvPr>
                <p:cNvPicPr/>
                <p:nvPr/>
              </p:nvPicPr>
              <p:blipFill>
                <a:blip r:embed="rId189"/>
                <a:stretch>
                  <a:fillRect/>
                </a:stretch>
              </p:blipFill>
              <p:spPr>
                <a:xfrm>
                  <a:off x="9385568" y="4009312"/>
                  <a:ext cx="3312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9" name="Ink 128">
                  <a:extLst>
                    <a:ext uri="{FF2B5EF4-FFF2-40B4-BE49-F238E27FC236}">
                      <a16:creationId xmlns:a16="http://schemas.microsoft.com/office/drawing/2014/main" id="{1A403BCC-B605-48BC-8922-3ABEF4A787A4}"/>
                    </a:ext>
                  </a:extLst>
                </p14:cNvPr>
                <p14:cNvContentPartPr/>
                <p14:nvPr/>
              </p14:nvContentPartPr>
              <p14:xfrm>
                <a:off x="9594008" y="3945232"/>
                <a:ext cx="93240" cy="35280"/>
              </p14:xfrm>
            </p:contentPart>
          </mc:Choice>
          <mc:Fallback xmlns="">
            <p:pic>
              <p:nvPicPr>
                <p:cNvPr id="129" name="Ink 128">
                  <a:extLst>
                    <a:ext uri="{FF2B5EF4-FFF2-40B4-BE49-F238E27FC236}">
                      <a16:creationId xmlns:a16="http://schemas.microsoft.com/office/drawing/2014/main" id="{1A403BCC-B605-48BC-8922-3ABEF4A787A4}"/>
                    </a:ext>
                  </a:extLst>
                </p:cNvPr>
                <p:cNvPicPr/>
                <p:nvPr/>
              </p:nvPicPr>
              <p:blipFill>
                <a:blip r:embed="rId191"/>
                <a:stretch>
                  <a:fillRect/>
                </a:stretch>
              </p:blipFill>
              <p:spPr>
                <a:xfrm>
                  <a:off x="9585368" y="3936592"/>
                  <a:ext cx="110880" cy="52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2">
            <p14:nvContentPartPr>
              <p14:cNvPr id="136" name="Ink 135">
                <a:extLst>
                  <a:ext uri="{FF2B5EF4-FFF2-40B4-BE49-F238E27FC236}">
                    <a16:creationId xmlns:a16="http://schemas.microsoft.com/office/drawing/2014/main" id="{F68F7FB0-8318-4397-953C-139F8C4B20DB}"/>
                  </a:ext>
                </a:extLst>
              </p14:cNvPr>
              <p14:cNvContentPartPr/>
              <p14:nvPr/>
            </p14:nvContentPartPr>
            <p14:xfrm>
              <a:off x="8268128" y="4122352"/>
              <a:ext cx="16920" cy="57240"/>
            </p14:xfrm>
          </p:contentPart>
        </mc:Choice>
        <mc:Fallback xmlns="">
          <p:pic>
            <p:nvPicPr>
              <p:cNvPr id="136" name="Ink 135">
                <a:extLst>
                  <a:ext uri="{FF2B5EF4-FFF2-40B4-BE49-F238E27FC236}">
                    <a16:creationId xmlns:a16="http://schemas.microsoft.com/office/drawing/2014/main" id="{F68F7FB0-8318-4397-953C-139F8C4B20DB}"/>
                  </a:ext>
                </a:extLst>
              </p:cNvPr>
              <p:cNvPicPr/>
              <p:nvPr/>
            </p:nvPicPr>
            <p:blipFill>
              <a:blip r:embed="rId193"/>
              <a:stretch>
                <a:fillRect/>
              </a:stretch>
            </p:blipFill>
            <p:spPr>
              <a:xfrm>
                <a:off x="8259128" y="4113352"/>
                <a:ext cx="34560" cy="74880"/>
              </a:xfrm>
              <a:prstGeom prst="rect">
                <a:avLst/>
              </a:prstGeom>
            </p:spPr>
          </p:pic>
        </mc:Fallback>
      </mc:AlternateContent>
      <p:grpSp>
        <p:nvGrpSpPr>
          <p:cNvPr id="138" name="Group 137">
            <a:extLst>
              <a:ext uri="{FF2B5EF4-FFF2-40B4-BE49-F238E27FC236}">
                <a16:creationId xmlns:a16="http://schemas.microsoft.com/office/drawing/2014/main" id="{099E9BA8-CE3C-4406-894C-225C3CA1AB43}"/>
              </a:ext>
            </a:extLst>
          </p:cNvPr>
          <p:cNvGrpSpPr/>
          <p:nvPr/>
        </p:nvGrpSpPr>
        <p:grpSpPr>
          <a:xfrm>
            <a:off x="8014688" y="3527632"/>
            <a:ext cx="1172520" cy="499320"/>
            <a:chOff x="8014688" y="3527632"/>
            <a:chExt cx="1172520" cy="499320"/>
          </a:xfrm>
        </p:grpSpPr>
        <mc:AlternateContent xmlns:mc="http://schemas.openxmlformats.org/markup-compatibility/2006" xmlns:p14="http://schemas.microsoft.com/office/powerpoint/2010/main">
          <mc:Choice Requires="p14">
            <p:contentPart p14:bwMode="auto" r:id="rId194">
              <p14:nvContentPartPr>
                <p14:cNvPr id="131" name="Ink 130">
                  <a:extLst>
                    <a:ext uri="{FF2B5EF4-FFF2-40B4-BE49-F238E27FC236}">
                      <a16:creationId xmlns:a16="http://schemas.microsoft.com/office/drawing/2014/main" id="{4FDC27A5-792A-4E11-B59A-6FB6B1652605}"/>
                    </a:ext>
                  </a:extLst>
                </p14:cNvPr>
                <p14:cNvContentPartPr/>
                <p14:nvPr/>
              </p14:nvContentPartPr>
              <p14:xfrm>
                <a:off x="8670248" y="3527632"/>
                <a:ext cx="516960" cy="119520"/>
              </p14:xfrm>
            </p:contentPart>
          </mc:Choice>
          <mc:Fallback xmlns="">
            <p:pic>
              <p:nvPicPr>
                <p:cNvPr id="131" name="Ink 130">
                  <a:extLst>
                    <a:ext uri="{FF2B5EF4-FFF2-40B4-BE49-F238E27FC236}">
                      <a16:creationId xmlns:a16="http://schemas.microsoft.com/office/drawing/2014/main" id="{4FDC27A5-792A-4E11-B59A-6FB6B1652605}"/>
                    </a:ext>
                  </a:extLst>
                </p:cNvPr>
                <p:cNvPicPr/>
                <p:nvPr/>
              </p:nvPicPr>
              <p:blipFill>
                <a:blip r:embed="rId195"/>
                <a:stretch>
                  <a:fillRect/>
                </a:stretch>
              </p:blipFill>
              <p:spPr>
                <a:xfrm>
                  <a:off x="8661608" y="3518632"/>
                  <a:ext cx="5346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2" name="Ink 131">
                  <a:extLst>
                    <a:ext uri="{FF2B5EF4-FFF2-40B4-BE49-F238E27FC236}">
                      <a16:creationId xmlns:a16="http://schemas.microsoft.com/office/drawing/2014/main" id="{8C4CDA0A-B719-467C-9ABE-1FAA78D86304}"/>
                    </a:ext>
                  </a:extLst>
                </p14:cNvPr>
                <p14:cNvContentPartPr/>
                <p14:nvPr/>
              </p14:nvContentPartPr>
              <p14:xfrm>
                <a:off x="8614088" y="3710872"/>
                <a:ext cx="312840" cy="298080"/>
              </p14:xfrm>
            </p:contentPart>
          </mc:Choice>
          <mc:Fallback xmlns="">
            <p:pic>
              <p:nvPicPr>
                <p:cNvPr id="132" name="Ink 131">
                  <a:extLst>
                    <a:ext uri="{FF2B5EF4-FFF2-40B4-BE49-F238E27FC236}">
                      <a16:creationId xmlns:a16="http://schemas.microsoft.com/office/drawing/2014/main" id="{8C4CDA0A-B719-467C-9ABE-1FAA78D86304}"/>
                    </a:ext>
                  </a:extLst>
                </p:cNvPr>
                <p:cNvPicPr/>
                <p:nvPr/>
              </p:nvPicPr>
              <p:blipFill>
                <a:blip r:embed="rId197"/>
                <a:stretch>
                  <a:fillRect/>
                </a:stretch>
              </p:blipFill>
              <p:spPr>
                <a:xfrm>
                  <a:off x="8605448" y="3702232"/>
                  <a:ext cx="330480" cy="3157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33" name="Ink 132">
                  <a:extLst>
                    <a:ext uri="{FF2B5EF4-FFF2-40B4-BE49-F238E27FC236}">
                      <a16:creationId xmlns:a16="http://schemas.microsoft.com/office/drawing/2014/main" id="{41F8B815-2302-4E4E-8409-5D9527D5883E}"/>
                    </a:ext>
                  </a:extLst>
                </p14:cNvPr>
                <p14:cNvContentPartPr/>
                <p14:nvPr/>
              </p14:nvContentPartPr>
              <p14:xfrm>
                <a:off x="8461448" y="3904552"/>
                <a:ext cx="102960" cy="114120"/>
              </p14:xfrm>
            </p:contentPart>
          </mc:Choice>
          <mc:Fallback xmlns="">
            <p:pic>
              <p:nvPicPr>
                <p:cNvPr id="133" name="Ink 132">
                  <a:extLst>
                    <a:ext uri="{FF2B5EF4-FFF2-40B4-BE49-F238E27FC236}">
                      <a16:creationId xmlns:a16="http://schemas.microsoft.com/office/drawing/2014/main" id="{41F8B815-2302-4E4E-8409-5D9527D5883E}"/>
                    </a:ext>
                  </a:extLst>
                </p:cNvPr>
                <p:cNvPicPr/>
                <p:nvPr/>
              </p:nvPicPr>
              <p:blipFill>
                <a:blip r:embed="rId199"/>
                <a:stretch>
                  <a:fillRect/>
                </a:stretch>
              </p:blipFill>
              <p:spPr>
                <a:xfrm>
                  <a:off x="8452448" y="3895552"/>
                  <a:ext cx="12060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34" name="Ink 133">
                  <a:extLst>
                    <a:ext uri="{FF2B5EF4-FFF2-40B4-BE49-F238E27FC236}">
                      <a16:creationId xmlns:a16="http://schemas.microsoft.com/office/drawing/2014/main" id="{3D3D2C66-705A-43FA-8E69-4EFB79604BA4}"/>
                    </a:ext>
                  </a:extLst>
                </p14:cNvPr>
                <p14:cNvContentPartPr/>
                <p14:nvPr/>
              </p14:nvContentPartPr>
              <p14:xfrm>
                <a:off x="8550728" y="3775672"/>
                <a:ext cx="63000" cy="99720"/>
              </p14:xfrm>
            </p:contentPart>
          </mc:Choice>
          <mc:Fallback xmlns="">
            <p:pic>
              <p:nvPicPr>
                <p:cNvPr id="134" name="Ink 133">
                  <a:extLst>
                    <a:ext uri="{FF2B5EF4-FFF2-40B4-BE49-F238E27FC236}">
                      <a16:creationId xmlns:a16="http://schemas.microsoft.com/office/drawing/2014/main" id="{3D3D2C66-705A-43FA-8E69-4EFB79604BA4}"/>
                    </a:ext>
                  </a:extLst>
                </p:cNvPr>
                <p:cNvPicPr/>
                <p:nvPr/>
              </p:nvPicPr>
              <p:blipFill>
                <a:blip r:embed="rId201"/>
                <a:stretch>
                  <a:fillRect/>
                </a:stretch>
              </p:blipFill>
              <p:spPr>
                <a:xfrm>
                  <a:off x="8542088" y="3766672"/>
                  <a:ext cx="806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35" name="Ink 134">
                  <a:extLst>
                    <a:ext uri="{FF2B5EF4-FFF2-40B4-BE49-F238E27FC236}">
                      <a16:creationId xmlns:a16="http://schemas.microsoft.com/office/drawing/2014/main" id="{8DED8C38-E53B-48BF-AD3E-71BEBE617A4E}"/>
                    </a:ext>
                  </a:extLst>
                </p14:cNvPr>
                <p14:cNvContentPartPr/>
                <p14:nvPr/>
              </p14:nvContentPartPr>
              <p14:xfrm>
                <a:off x="8014688" y="3935152"/>
                <a:ext cx="398880" cy="91800"/>
              </p14:xfrm>
            </p:contentPart>
          </mc:Choice>
          <mc:Fallback xmlns="">
            <p:pic>
              <p:nvPicPr>
                <p:cNvPr id="135" name="Ink 134">
                  <a:extLst>
                    <a:ext uri="{FF2B5EF4-FFF2-40B4-BE49-F238E27FC236}">
                      <a16:creationId xmlns:a16="http://schemas.microsoft.com/office/drawing/2014/main" id="{8DED8C38-E53B-48BF-AD3E-71BEBE617A4E}"/>
                    </a:ext>
                  </a:extLst>
                </p:cNvPr>
                <p:cNvPicPr/>
                <p:nvPr/>
              </p:nvPicPr>
              <p:blipFill>
                <a:blip r:embed="rId203"/>
                <a:stretch>
                  <a:fillRect/>
                </a:stretch>
              </p:blipFill>
              <p:spPr>
                <a:xfrm>
                  <a:off x="8005688" y="3926152"/>
                  <a:ext cx="4165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7" name="Ink 136">
                  <a:extLst>
                    <a:ext uri="{FF2B5EF4-FFF2-40B4-BE49-F238E27FC236}">
                      <a16:creationId xmlns:a16="http://schemas.microsoft.com/office/drawing/2014/main" id="{CCCC4011-CF4A-42AF-9EBB-CCB651AE1004}"/>
                    </a:ext>
                  </a:extLst>
                </p14:cNvPr>
                <p14:cNvContentPartPr/>
                <p14:nvPr/>
              </p14:nvContentPartPr>
              <p14:xfrm>
                <a:off x="8121608" y="3836512"/>
                <a:ext cx="129960" cy="11520"/>
              </p14:xfrm>
            </p:contentPart>
          </mc:Choice>
          <mc:Fallback xmlns="">
            <p:pic>
              <p:nvPicPr>
                <p:cNvPr id="137" name="Ink 136">
                  <a:extLst>
                    <a:ext uri="{FF2B5EF4-FFF2-40B4-BE49-F238E27FC236}">
                      <a16:creationId xmlns:a16="http://schemas.microsoft.com/office/drawing/2014/main" id="{CCCC4011-CF4A-42AF-9EBB-CCB651AE1004}"/>
                    </a:ext>
                  </a:extLst>
                </p:cNvPr>
                <p:cNvPicPr/>
                <p:nvPr/>
              </p:nvPicPr>
              <p:blipFill>
                <a:blip r:embed="rId205"/>
                <a:stretch>
                  <a:fillRect/>
                </a:stretch>
              </p:blipFill>
              <p:spPr>
                <a:xfrm>
                  <a:off x="8112608" y="3827872"/>
                  <a:ext cx="147600" cy="29160"/>
                </a:xfrm>
                <a:prstGeom prst="rect">
                  <a:avLst/>
                </a:prstGeom>
              </p:spPr>
            </p:pic>
          </mc:Fallback>
        </mc:AlternateContent>
      </p:grpSp>
      <p:grpSp>
        <p:nvGrpSpPr>
          <p:cNvPr id="148" name="Group 147">
            <a:extLst>
              <a:ext uri="{FF2B5EF4-FFF2-40B4-BE49-F238E27FC236}">
                <a16:creationId xmlns:a16="http://schemas.microsoft.com/office/drawing/2014/main" id="{732EE7BD-9623-41AF-AE7E-B9B859184CA0}"/>
              </a:ext>
            </a:extLst>
          </p:cNvPr>
          <p:cNvGrpSpPr/>
          <p:nvPr/>
        </p:nvGrpSpPr>
        <p:grpSpPr>
          <a:xfrm>
            <a:off x="10656008" y="4565512"/>
            <a:ext cx="1049040" cy="582840"/>
            <a:chOff x="10656008" y="4565512"/>
            <a:chExt cx="1049040" cy="582840"/>
          </a:xfrm>
        </p:grpSpPr>
        <mc:AlternateContent xmlns:mc="http://schemas.openxmlformats.org/markup-compatibility/2006" xmlns:p14="http://schemas.microsoft.com/office/powerpoint/2010/main">
          <mc:Choice Requires="p14">
            <p:contentPart p14:bwMode="auto" r:id="rId206">
              <p14:nvContentPartPr>
                <p14:cNvPr id="139" name="Ink 138">
                  <a:extLst>
                    <a:ext uri="{FF2B5EF4-FFF2-40B4-BE49-F238E27FC236}">
                      <a16:creationId xmlns:a16="http://schemas.microsoft.com/office/drawing/2014/main" id="{F34661DA-AFA0-49CA-B526-D980C1B1F0DC}"/>
                    </a:ext>
                  </a:extLst>
                </p14:cNvPr>
                <p14:cNvContentPartPr/>
                <p14:nvPr/>
              </p14:nvContentPartPr>
              <p14:xfrm>
                <a:off x="11485808" y="4846312"/>
                <a:ext cx="219240" cy="264600"/>
              </p14:xfrm>
            </p:contentPart>
          </mc:Choice>
          <mc:Fallback xmlns="">
            <p:pic>
              <p:nvPicPr>
                <p:cNvPr id="139" name="Ink 138">
                  <a:extLst>
                    <a:ext uri="{FF2B5EF4-FFF2-40B4-BE49-F238E27FC236}">
                      <a16:creationId xmlns:a16="http://schemas.microsoft.com/office/drawing/2014/main" id="{F34661DA-AFA0-49CA-B526-D980C1B1F0DC}"/>
                    </a:ext>
                  </a:extLst>
                </p:cNvPr>
                <p:cNvPicPr/>
                <p:nvPr/>
              </p:nvPicPr>
              <p:blipFill>
                <a:blip r:embed="rId207"/>
                <a:stretch>
                  <a:fillRect/>
                </a:stretch>
              </p:blipFill>
              <p:spPr>
                <a:xfrm>
                  <a:off x="11477168" y="4837672"/>
                  <a:ext cx="23688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40" name="Ink 139">
                  <a:extLst>
                    <a:ext uri="{FF2B5EF4-FFF2-40B4-BE49-F238E27FC236}">
                      <a16:creationId xmlns:a16="http://schemas.microsoft.com/office/drawing/2014/main" id="{A19A01B0-93F4-4AF3-B535-278B08DD2B58}"/>
                    </a:ext>
                  </a:extLst>
                </p14:cNvPr>
                <p14:cNvContentPartPr/>
                <p14:nvPr/>
              </p14:nvContentPartPr>
              <p14:xfrm>
                <a:off x="11295368" y="4977712"/>
                <a:ext cx="212040" cy="145800"/>
              </p14:xfrm>
            </p:contentPart>
          </mc:Choice>
          <mc:Fallback xmlns="">
            <p:pic>
              <p:nvPicPr>
                <p:cNvPr id="140" name="Ink 139">
                  <a:extLst>
                    <a:ext uri="{FF2B5EF4-FFF2-40B4-BE49-F238E27FC236}">
                      <a16:creationId xmlns:a16="http://schemas.microsoft.com/office/drawing/2014/main" id="{A19A01B0-93F4-4AF3-B535-278B08DD2B58}"/>
                    </a:ext>
                  </a:extLst>
                </p:cNvPr>
                <p:cNvPicPr/>
                <p:nvPr/>
              </p:nvPicPr>
              <p:blipFill>
                <a:blip r:embed="rId209"/>
                <a:stretch>
                  <a:fillRect/>
                </a:stretch>
              </p:blipFill>
              <p:spPr>
                <a:xfrm>
                  <a:off x="11286728" y="4969072"/>
                  <a:ext cx="2296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42" name="Ink 141">
                  <a:extLst>
                    <a:ext uri="{FF2B5EF4-FFF2-40B4-BE49-F238E27FC236}">
                      <a16:creationId xmlns:a16="http://schemas.microsoft.com/office/drawing/2014/main" id="{0C7CE443-5006-4ED3-89E6-323538182998}"/>
                    </a:ext>
                  </a:extLst>
                </p14:cNvPr>
                <p14:cNvContentPartPr/>
                <p14:nvPr/>
              </p14:nvContentPartPr>
              <p14:xfrm>
                <a:off x="10656008" y="4768552"/>
                <a:ext cx="713520" cy="271440"/>
              </p14:xfrm>
            </p:contentPart>
          </mc:Choice>
          <mc:Fallback xmlns="">
            <p:pic>
              <p:nvPicPr>
                <p:cNvPr id="142" name="Ink 141">
                  <a:extLst>
                    <a:ext uri="{FF2B5EF4-FFF2-40B4-BE49-F238E27FC236}">
                      <a16:creationId xmlns:a16="http://schemas.microsoft.com/office/drawing/2014/main" id="{0C7CE443-5006-4ED3-89E6-323538182998}"/>
                    </a:ext>
                  </a:extLst>
                </p:cNvPr>
                <p:cNvPicPr/>
                <p:nvPr/>
              </p:nvPicPr>
              <p:blipFill>
                <a:blip r:embed="rId211"/>
                <a:stretch>
                  <a:fillRect/>
                </a:stretch>
              </p:blipFill>
              <p:spPr>
                <a:xfrm>
                  <a:off x="10647368" y="4759552"/>
                  <a:ext cx="73116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43" name="Ink 142">
                  <a:extLst>
                    <a:ext uri="{FF2B5EF4-FFF2-40B4-BE49-F238E27FC236}">
                      <a16:creationId xmlns:a16="http://schemas.microsoft.com/office/drawing/2014/main" id="{D27ABEC1-5417-47B2-A279-80AABF8D4D4D}"/>
                    </a:ext>
                  </a:extLst>
                </p14:cNvPr>
                <p14:cNvContentPartPr/>
                <p14:nvPr/>
              </p14:nvContentPartPr>
              <p14:xfrm>
                <a:off x="11388608" y="4663432"/>
                <a:ext cx="3960" cy="6480"/>
              </p14:xfrm>
            </p:contentPart>
          </mc:Choice>
          <mc:Fallback xmlns="">
            <p:pic>
              <p:nvPicPr>
                <p:cNvPr id="143" name="Ink 142">
                  <a:extLst>
                    <a:ext uri="{FF2B5EF4-FFF2-40B4-BE49-F238E27FC236}">
                      <a16:creationId xmlns:a16="http://schemas.microsoft.com/office/drawing/2014/main" id="{D27ABEC1-5417-47B2-A279-80AABF8D4D4D}"/>
                    </a:ext>
                  </a:extLst>
                </p:cNvPr>
                <p:cNvPicPr/>
                <p:nvPr/>
              </p:nvPicPr>
              <p:blipFill>
                <a:blip r:embed="rId213"/>
                <a:stretch>
                  <a:fillRect/>
                </a:stretch>
              </p:blipFill>
              <p:spPr>
                <a:xfrm>
                  <a:off x="11379968" y="4654792"/>
                  <a:ext cx="216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44" name="Ink 143">
                  <a:extLst>
                    <a:ext uri="{FF2B5EF4-FFF2-40B4-BE49-F238E27FC236}">
                      <a16:creationId xmlns:a16="http://schemas.microsoft.com/office/drawing/2014/main" id="{9F6EF77C-E805-4CEA-B3CC-EF67AA1CCAE2}"/>
                    </a:ext>
                  </a:extLst>
                </p14:cNvPr>
                <p14:cNvContentPartPr/>
                <p14:nvPr/>
              </p14:nvContentPartPr>
              <p14:xfrm>
                <a:off x="11114648" y="4565512"/>
                <a:ext cx="111240" cy="38520"/>
              </p14:xfrm>
            </p:contentPart>
          </mc:Choice>
          <mc:Fallback xmlns="">
            <p:pic>
              <p:nvPicPr>
                <p:cNvPr id="144" name="Ink 143">
                  <a:extLst>
                    <a:ext uri="{FF2B5EF4-FFF2-40B4-BE49-F238E27FC236}">
                      <a16:creationId xmlns:a16="http://schemas.microsoft.com/office/drawing/2014/main" id="{9F6EF77C-E805-4CEA-B3CC-EF67AA1CCAE2}"/>
                    </a:ext>
                  </a:extLst>
                </p:cNvPr>
                <p:cNvPicPr/>
                <p:nvPr/>
              </p:nvPicPr>
              <p:blipFill>
                <a:blip r:embed="rId215"/>
                <a:stretch>
                  <a:fillRect/>
                </a:stretch>
              </p:blipFill>
              <p:spPr>
                <a:xfrm>
                  <a:off x="11105648" y="4556872"/>
                  <a:ext cx="1288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45" name="Ink 144">
                  <a:extLst>
                    <a:ext uri="{FF2B5EF4-FFF2-40B4-BE49-F238E27FC236}">
                      <a16:creationId xmlns:a16="http://schemas.microsoft.com/office/drawing/2014/main" id="{CEEE1237-7129-4BA7-8DAD-7E75F07912BB}"/>
                    </a:ext>
                  </a:extLst>
                </p14:cNvPr>
                <p14:cNvContentPartPr/>
                <p14:nvPr/>
              </p14:nvContentPartPr>
              <p14:xfrm>
                <a:off x="10911248" y="5026672"/>
                <a:ext cx="80280" cy="28080"/>
              </p14:xfrm>
            </p:contentPart>
          </mc:Choice>
          <mc:Fallback xmlns="">
            <p:pic>
              <p:nvPicPr>
                <p:cNvPr id="145" name="Ink 144">
                  <a:extLst>
                    <a:ext uri="{FF2B5EF4-FFF2-40B4-BE49-F238E27FC236}">
                      <a16:creationId xmlns:a16="http://schemas.microsoft.com/office/drawing/2014/main" id="{CEEE1237-7129-4BA7-8DAD-7E75F07912BB}"/>
                    </a:ext>
                  </a:extLst>
                </p:cNvPr>
                <p:cNvPicPr/>
                <p:nvPr/>
              </p:nvPicPr>
              <p:blipFill>
                <a:blip r:embed="rId217"/>
                <a:stretch>
                  <a:fillRect/>
                </a:stretch>
              </p:blipFill>
              <p:spPr>
                <a:xfrm>
                  <a:off x="10902608" y="5017672"/>
                  <a:ext cx="979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6" name="Ink 145">
                  <a:extLst>
                    <a:ext uri="{FF2B5EF4-FFF2-40B4-BE49-F238E27FC236}">
                      <a16:creationId xmlns:a16="http://schemas.microsoft.com/office/drawing/2014/main" id="{867A22CE-2DC8-4BFC-9777-37A4F83CBF47}"/>
                    </a:ext>
                  </a:extLst>
                </p14:cNvPr>
                <p14:cNvContentPartPr/>
                <p14:nvPr/>
              </p14:nvContentPartPr>
              <p14:xfrm>
                <a:off x="10753208" y="5135752"/>
                <a:ext cx="6840" cy="12600"/>
              </p14:xfrm>
            </p:contentPart>
          </mc:Choice>
          <mc:Fallback xmlns="">
            <p:pic>
              <p:nvPicPr>
                <p:cNvPr id="146" name="Ink 145">
                  <a:extLst>
                    <a:ext uri="{FF2B5EF4-FFF2-40B4-BE49-F238E27FC236}">
                      <a16:creationId xmlns:a16="http://schemas.microsoft.com/office/drawing/2014/main" id="{867A22CE-2DC8-4BFC-9777-37A4F83CBF47}"/>
                    </a:ext>
                  </a:extLst>
                </p:cNvPr>
                <p:cNvPicPr/>
                <p:nvPr/>
              </p:nvPicPr>
              <p:blipFill>
                <a:blip r:embed="rId219"/>
                <a:stretch>
                  <a:fillRect/>
                </a:stretch>
              </p:blipFill>
              <p:spPr>
                <a:xfrm>
                  <a:off x="10744568" y="5127112"/>
                  <a:ext cx="244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47" name="Ink 146">
                  <a:extLst>
                    <a:ext uri="{FF2B5EF4-FFF2-40B4-BE49-F238E27FC236}">
                      <a16:creationId xmlns:a16="http://schemas.microsoft.com/office/drawing/2014/main" id="{54E62FDB-7B06-4E09-8121-F324D6F7E758}"/>
                    </a:ext>
                  </a:extLst>
                </p14:cNvPr>
                <p14:cNvContentPartPr/>
                <p14:nvPr/>
              </p14:nvContentPartPr>
              <p14:xfrm>
                <a:off x="10762568" y="4729312"/>
                <a:ext cx="79920" cy="93600"/>
              </p14:xfrm>
            </p:contentPart>
          </mc:Choice>
          <mc:Fallback xmlns="">
            <p:pic>
              <p:nvPicPr>
                <p:cNvPr id="147" name="Ink 146">
                  <a:extLst>
                    <a:ext uri="{FF2B5EF4-FFF2-40B4-BE49-F238E27FC236}">
                      <a16:creationId xmlns:a16="http://schemas.microsoft.com/office/drawing/2014/main" id="{54E62FDB-7B06-4E09-8121-F324D6F7E758}"/>
                    </a:ext>
                  </a:extLst>
                </p:cNvPr>
                <p:cNvPicPr/>
                <p:nvPr/>
              </p:nvPicPr>
              <p:blipFill>
                <a:blip r:embed="rId221"/>
                <a:stretch>
                  <a:fillRect/>
                </a:stretch>
              </p:blipFill>
              <p:spPr>
                <a:xfrm>
                  <a:off x="10753568" y="4720312"/>
                  <a:ext cx="97560" cy="111240"/>
                </a:xfrm>
                <a:prstGeom prst="rect">
                  <a:avLst/>
                </a:prstGeom>
              </p:spPr>
            </p:pic>
          </mc:Fallback>
        </mc:AlternateContent>
      </p:grpSp>
      <p:grpSp>
        <p:nvGrpSpPr>
          <p:cNvPr id="158" name="Group 157">
            <a:extLst>
              <a:ext uri="{FF2B5EF4-FFF2-40B4-BE49-F238E27FC236}">
                <a16:creationId xmlns:a16="http://schemas.microsoft.com/office/drawing/2014/main" id="{87B341E2-C2FF-4C84-8D88-4ED069436989}"/>
              </a:ext>
            </a:extLst>
          </p:cNvPr>
          <p:cNvGrpSpPr/>
          <p:nvPr/>
        </p:nvGrpSpPr>
        <p:grpSpPr>
          <a:xfrm>
            <a:off x="9941048" y="4853152"/>
            <a:ext cx="519120" cy="322200"/>
            <a:chOff x="9941048" y="4853152"/>
            <a:chExt cx="519120" cy="322200"/>
          </a:xfrm>
        </p:grpSpPr>
        <mc:AlternateContent xmlns:mc="http://schemas.openxmlformats.org/markup-compatibility/2006" xmlns:p14="http://schemas.microsoft.com/office/powerpoint/2010/main">
          <mc:Choice Requires="p14">
            <p:contentPart p14:bwMode="auto" r:id="rId222">
              <p14:nvContentPartPr>
                <p14:cNvPr id="149" name="Ink 148">
                  <a:extLst>
                    <a:ext uri="{FF2B5EF4-FFF2-40B4-BE49-F238E27FC236}">
                      <a16:creationId xmlns:a16="http://schemas.microsoft.com/office/drawing/2014/main" id="{EB188134-4A05-43E7-9808-47A32C854496}"/>
                    </a:ext>
                  </a:extLst>
                </p14:cNvPr>
                <p14:cNvContentPartPr/>
                <p14:nvPr/>
              </p14:nvContentPartPr>
              <p14:xfrm>
                <a:off x="10182968" y="4930552"/>
                <a:ext cx="277200" cy="244800"/>
              </p14:xfrm>
            </p:contentPart>
          </mc:Choice>
          <mc:Fallback xmlns="">
            <p:pic>
              <p:nvPicPr>
                <p:cNvPr id="149" name="Ink 148">
                  <a:extLst>
                    <a:ext uri="{FF2B5EF4-FFF2-40B4-BE49-F238E27FC236}">
                      <a16:creationId xmlns:a16="http://schemas.microsoft.com/office/drawing/2014/main" id="{EB188134-4A05-43E7-9808-47A32C854496}"/>
                    </a:ext>
                  </a:extLst>
                </p:cNvPr>
                <p:cNvPicPr/>
                <p:nvPr/>
              </p:nvPicPr>
              <p:blipFill>
                <a:blip r:embed="rId223"/>
                <a:stretch>
                  <a:fillRect/>
                </a:stretch>
              </p:blipFill>
              <p:spPr>
                <a:xfrm>
                  <a:off x="10173968" y="4921552"/>
                  <a:ext cx="29484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50" name="Ink 149">
                  <a:extLst>
                    <a:ext uri="{FF2B5EF4-FFF2-40B4-BE49-F238E27FC236}">
                      <a16:creationId xmlns:a16="http://schemas.microsoft.com/office/drawing/2014/main" id="{F453DAD3-2F3F-4740-A79C-1C3DBC9C223E}"/>
                    </a:ext>
                  </a:extLst>
                </p14:cNvPr>
                <p14:cNvContentPartPr/>
                <p14:nvPr/>
              </p14:nvContentPartPr>
              <p14:xfrm>
                <a:off x="10410488" y="5095432"/>
                <a:ext cx="9720" cy="14040"/>
              </p14:xfrm>
            </p:contentPart>
          </mc:Choice>
          <mc:Fallback xmlns="">
            <p:pic>
              <p:nvPicPr>
                <p:cNvPr id="150" name="Ink 149">
                  <a:extLst>
                    <a:ext uri="{FF2B5EF4-FFF2-40B4-BE49-F238E27FC236}">
                      <a16:creationId xmlns:a16="http://schemas.microsoft.com/office/drawing/2014/main" id="{F453DAD3-2F3F-4740-A79C-1C3DBC9C223E}"/>
                    </a:ext>
                  </a:extLst>
                </p:cNvPr>
                <p:cNvPicPr/>
                <p:nvPr/>
              </p:nvPicPr>
              <p:blipFill>
                <a:blip r:embed="rId225"/>
                <a:stretch>
                  <a:fillRect/>
                </a:stretch>
              </p:blipFill>
              <p:spPr>
                <a:xfrm>
                  <a:off x="10401848" y="5086792"/>
                  <a:ext cx="2736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51" name="Ink 150">
                  <a:extLst>
                    <a:ext uri="{FF2B5EF4-FFF2-40B4-BE49-F238E27FC236}">
                      <a16:creationId xmlns:a16="http://schemas.microsoft.com/office/drawing/2014/main" id="{15B860C3-E396-4697-BB08-39F4BC0686F3}"/>
                    </a:ext>
                  </a:extLst>
                </p14:cNvPr>
                <p14:cNvContentPartPr/>
                <p14:nvPr/>
              </p14:nvContentPartPr>
              <p14:xfrm>
                <a:off x="10213208" y="4930912"/>
                <a:ext cx="107640" cy="134640"/>
              </p14:xfrm>
            </p:contentPart>
          </mc:Choice>
          <mc:Fallback xmlns="">
            <p:pic>
              <p:nvPicPr>
                <p:cNvPr id="151" name="Ink 150">
                  <a:extLst>
                    <a:ext uri="{FF2B5EF4-FFF2-40B4-BE49-F238E27FC236}">
                      <a16:creationId xmlns:a16="http://schemas.microsoft.com/office/drawing/2014/main" id="{15B860C3-E396-4697-BB08-39F4BC0686F3}"/>
                    </a:ext>
                  </a:extLst>
                </p:cNvPr>
                <p:cNvPicPr/>
                <p:nvPr/>
              </p:nvPicPr>
              <p:blipFill>
                <a:blip r:embed="rId227"/>
                <a:stretch>
                  <a:fillRect/>
                </a:stretch>
              </p:blipFill>
              <p:spPr>
                <a:xfrm>
                  <a:off x="10204568" y="4922272"/>
                  <a:ext cx="1252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52" name="Ink 151">
                  <a:extLst>
                    <a:ext uri="{FF2B5EF4-FFF2-40B4-BE49-F238E27FC236}">
                      <a16:creationId xmlns:a16="http://schemas.microsoft.com/office/drawing/2014/main" id="{26568C9E-2B30-4859-8992-D09DA8EC3AD3}"/>
                    </a:ext>
                  </a:extLst>
                </p14:cNvPr>
                <p14:cNvContentPartPr/>
                <p14:nvPr/>
              </p14:nvContentPartPr>
              <p14:xfrm>
                <a:off x="10180448" y="4853152"/>
                <a:ext cx="74880" cy="156240"/>
              </p14:xfrm>
            </p:contentPart>
          </mc:Choice>
          <mc:Fallback xmlns="">
            <p:pic>
              <p:nvPicPr>
                <p:cNvPr id="152" name="Ink 151">
                  <a:extLst>
                    <a:ext uri="{FF2B5EF4-FFF2-40B4-BE49-F238E27FC236}">
                      <a16:creationId xmlns:a16="http://schemas.microsoft.com/office/drawing/2014/main" id="{26568C9E-2B30-4859-8992-D09DA8EC3AD3}"/>
                    </a:ext>
                  </a:extLst>
                </p:cNvPr>
                <p:cNvPicPr/>
                <p:nvPr/>
              </p:nvPicPr>
              <p:blipFill>
                <a:blip r:embed="rId229"/>
                <a:stretch>
                  <a:fillRect/>
                </a:stretch>
              </p:blipFill>
              <p:spPr>
                <a:xfrm>
                  <a:off x="10171808" y="4844512"/>
                  <a:ext cx="9252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53" name="Ink 152">
                  <a:extLst>
                    <a:ext uri="{FF2B5EF4-FFF2-40B4-BE49-F238E27FC236}">
                      <a16:creationId xmlns:a16="http://schemas.microsoft.com/office/drawing/2014/main" id="{00CD66F1-1D7F-4CB6-985F-7B4C03B55363}"/>
                    </a:ext>
                  </a:extLst>
                </p14:cNvPr>
                <p14:cNvContentPartPr/>
                <p14:nvPr/>
              </p14:nvContentPartPr>
              <p14:xfrm>
                <a:off x="9941048" y="4982392"/>
                <a:ext cx="202680" cy="156600"/>
              </p14:xfrm>
            </p:contentPart>
          </mc:Choice>
          <mc:Fallback xmlns="">
            <p:pic>
              <p:nvPicPr>
                <p:cNvPr id="153" name="Ink 152">
                  <a:extLst>
                    <a:ext uri="{FF2B5EF4-FFF2-40B4-BE49-F238E27FC236}">
                      <a16:creationId xmlns:a16="http://schemas.microsoft.com/office/drawing/2014/main" id="{00CD66F1-1D7F-4CB6-985F-7B4C03B55363}"/>
                    </a:ext>
                  </a:extLst>
                </p:cNvPr>
                <p:cNvPicPr/>
                <p:nvPr/>
              </p:nvPicPr>
              <p:blipFill>
                <a:blip r:embed="rId231"/>
                <a:stretch>
                  <a:fillRect/>
                </a:stretch>
              </p:blipFill>
              <p:spPr>
                <a:xfrm>
                  <a:off x="9932048" y="4973752"/>
                  <a:ext cx="220320" cy="174240"/>
                </a:xfrm>
                <a:prstGeom prst="rect">
                  <a:avLst/>
                </a:prstGeom>
              </p:spPr>
            </p:pic>
          </mc:Fallback>
        </mc:AlternateContent>
      </p:grpSp>
      <p:grpSp>
        <p:nvGrpSpPr>
          <p:cNvPr id="161" name="Group 160">
            <a:extLst>
              <a:ext uri="{FF2B5EF4-FFF2-40B4-BE49-F238E27FC236}">
                <a16:creationId xmlns:a16="http://schemas.microsoft.com/office/drawing/2014/main" id="{8DF6CA55-E262-4DF8-B172-D846DBAE9649}"/>
              </a:ext>
            </a:extLst>
          </p:cNvPr>
          <p:cNvGrpSpPr/>
          <p:nvPr/>
        </p:nvGrpSpPr>
        <p:grpSpPr>
          <a:xfrm>
            <a:off x="9001448" y="4573072"/>
            <a:ext cx="717840" cy="520200"/>
            <a:chOff x="9001448" y="4573072"/>
            <a:chExt cx="717840" cy="520200"/>
          </a:xfrm>
        </p:grpSpPr>
        <mc:AlternateContent xmlns:mc="http://schemas.openxmlformats.org/markup-compatibility/2006" xmlns:p14="http://schemas.microsoft.com/office/powerpoint/2010/main">
          <mc:Choice Requires="p14">
            <p:contentPart p14:bwMode="auto" r:id="rId232">
              <p14:nvContentPartPr>
                <p14:cNvPr id="154" name="Ink 153">
                  <a:extLst>
                    <a:ext uri="{FF2B5EF4-FFF2-40B4-BE49-F238E27FC236}">
                      <a16:creationId xmlns:a16="http://schemas.microsoft.com/office/drawing/2014/main" id="{8CD81F13-AA59-4AB8-9A63-A009D188E10C}"/>
                    </a:ext>
                  </a:extLst>
                </p14:cNvPr>
                <p14:cNvContentPartPr/>
                <p14:nvPr/>
              </p14:nvContentPartPr>
              <p14:xfrm>
                <a:off x="9363248" y="4853152"/>
                <a:ext cx="320760" cy="233640"/>
              </p14:xfrm>
            </p:contentPart>
          </mc:Choice>
          <mc:Fallback xmlns="">
            <p:pic>
              <p:nvPicPr>
                <p:cNvPr id="154" name="Ink 153">
                  <a:extLst>
                    <a:ext uri="{FF2B5EF4-FFF2-40B4-BE49-F238E27FC236}">
                      <a16:creationId xmlns:a16="http://schemas.microsoft.com/office/drawing/2014/main" id="{8CD81F13-AA59-4AB8-9A63-A009D188E10C}"/>
                    </a:ext>
                  </a:extLst>
                </p:cNvPr>
                <p:cNvPicPr/>
                <p:nvPr/>
              </p:nvPicPr>
              <p:blipFill>
                <a:blip r:embed="rId233"/>
                <a:stretch>
                  <a:fillRect/>
                </a:stretch>
              </p:blipFill>
              <p:spPr>
                <a:xfrm>
                  <a:off x="9354608" y="4844512"/>
                  <a:ext cx="33840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55" name="Ink 154">
                  <a:extLst>
                    <a:ext uri="{FF2B5EF4-FFF2-40B4-BE49-F238E27FC236}">
                      <a16:creationId xmlns:a16="http://schemas.microsoft.com/office/drawing/2014/main" id="{A2207440-5690-4324-A25B-4CBB9186242B}"/>
                    </a:ext>
                  </a:extLst>
                </p14:cNvPr>
                <p14:cNvContentPartPr/>
                <p14:nvPr/>
              </p14:nvContentPartPr>
              <p14:xfrm>
                <a:off x="9429848" y="4944952"/>
                <a:ext cx="148320" cy="15120"/>
              </p14:xfrm>
            </p:contentPart>
          </mc:Choice>
          <mc:Fallback xmlns="">
            <p:pic>
              <p:nvPicPr>
                <p:cNvPr id="155" name="Ink 154">
                  <a:extLst>
                    <a:ext uri="{FF2B5EF4-FFF2-40B4-BE49-F238E27FC236}">
                      <a16:creationId xmlns:a16="http://schemas.microsoft.com/office/drawing/2014/main" id="{A2207440-5690-4324-A25B-4CBB9186242B}"/>
                    </a:ext>
                  </a:extLst>
                </p:cNvPr>
                <p:cNvPicPr/>
                <p:nvPr/>
              </p:nvPicPr>
              <p:blipFill>
                <a:blip r:embed="rId235"/>
                <a:stretch>
                  <a:fillRect/>
                </a:stretch>
              </p:blipFill>
              <p:spPr>
                <a:xfrm>
                  <a:off x="9420848" y="4936312"/>
                  <a:ext cx="1659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56" name="Ink 155">
                  <a:extLst>
                    <a:ext uri="{FF2B5EF4-FFF2-40B4-BE49-F238E27FC236}">
                      <a16:creationId xmlns:a16="http://schemas.microsoft.com/office/drawing/2014/main" id="{008050C6-8D53-458F-B18E-3E5E0754895A}"/>
                    </a:ext>
                  </a:extLst>
                </p14:cNvPr>
                <p14:cNvContentPartPr/>
                <p14:nvPr/>
              </p14:nvContentPartPr>
              <p14:xfrm>
                <a:off x="9677168" y="5046472"/>
                <a:ext cx="42120" cy="46800"/>
              </p14:xfrm>
            </p:contentPart>
          </mc:Choice>
          <mc:Fallback xmlns="">
            <p:pic>
              <p:nvPicPr>
                <p:cNvPr id="156" name="Ink 155">
                  <a:extLst>
                    <a:ext uri="{FF2B5EF4-FFF2-40B4-BE49-F238E27FC236}">
                      <a16:creationId xmlns:a16="http://schemas.microsoft.com/office/drawing/2014/main" id="{008050C6-8D53-458F-B18E-3E5E0754895A}"/>
                    </a:ext>
                  </a:extLst>
                </p:cNvPr>
                <p:cNvPicPr/>
                <p:nvPr/>
              </p:nvPicPr>
              <p:blipFill>
                <a:blip r:embed="rId237"/>
                <a:stretch>
                  <a:fillRect/>
                </a:stretch>
              </p:blipFill>
              <p:spPr>
                <a:xfrm>
                  <a:off x="9668528" y="5037832"/>
                  <a:ext cx="597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59" name="Ink 158">
                  <a:extLst>
                    <a:ext uri="{FF2B5EF4-FFF2-40B4-BE49-F238E27FC236}">
                      <a16:creationId xmlns:a16="http://schemas.microsoft.com/office/drawing/2014/main" id="{40435001-0445-4F01-9881-0388C9BB2547}"/>
                    </a:ext>
                  </a:extLst>
                </p14:cNvPr>
                <p14:cNvContentPartPr/>
                <p14:nvPr/>
              </p14:nvContentPartPr>
              <p14:xfrm>
                <a:off x="9001448" y="4924072"/>
                <a:ext cx="123120" cy="113040"/>
              </p14:xfrm>
            </p:contentPart>
          </mc:Choice>
          <mc:Fallback xmlns="">
            <p:pic>
              <p:nvPicPr>
                <p:cNvPr id="159" name="Ink 158">
                  <a:extLst>
                    <a:ext uri="{FF2B5EF4-FFF2-40B4-BE49-F238E27FC236}">
                      <a16:creationId xmlns:a16="http://schemas.microsoft.com/office/drawing/2014/main" id="{40435001-0445-4F01-9881-0388C9BB2547}"/>
                    </a:ext>
                  </a:extLst>
                </p:cNvPr>
                <p:cNvPicPr/>
                <p:nvPr/>
              </p:nvPicPr>
              <p:blipFill>
                <a:blip r:embed="rId239"/>
                <a:stretch>
                  <a:fillRect/>
                </a:stretch>
              </p:blipFill>
              <p:spPr>
                <a:xfrm>
                  <a:off x="8992448" y="4915432"/>
                  <a:ext cx="1407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60" name="Ink 159">
                  <a:extLst>
                    <a:ext uri="{FF2B5EF4-FFF2-40B4-BE49-F238E27FC236}">
                      <a16:creationId xmlns:a16="http://schemas.microsoft.com/office/drawing/2014/main" id="{2808975F-FB5B-4A17-A205-6A3F0736D291}"/>
                    </a:ext>
                  </a:extLst>
                </p14:cNvPr>
                <p14:cNvContentPartPr/>
                <p14:nvPr/>
              </p14:nvContentPartPr>
              <p14:xfrm>
                <a:off x="9117008" y="4573072"/>
                <a:ext cx="450720" cy="286200"/>
              </p14:xfrm>
            </p:contentPart>
          </mc:Choice>
          <mc:Fallback xmlns="">
            <p:pic>
              <p:nvPicPr>
                <p:cNvPr id="160" name="Ink 159">
                  <a:extLst>
                    <a:ext uri="{FF2B5EF4-FFF2-40B4-BE49-F238E27FC236}">
                      <a16:creationId xmlns:a16="http://schemas.microsoft.com/office/drawing/2014/main" id="{2808975F-FB5B-4A17-A205-6A3F0736D291}"/>
                    </a:ext>
                  </a:extLst>
                </p:cNvPr>
                <p:cNvPicPr/>
                <p:nvPr/>
              </p:nvPicPr>
              <p:blipFill>
                <a:blip r:embed="rId241"/>
                <a:stretch>
                  <a:fillRect/>
                </a:stretch>
              </p:blipFill>
              <p:spPr>
                <a:xfrm>
                  <a:off x="9108368" y="4564432"/>
                  <a:ext cx="468360" cy="303840"/>
                </a:xfrm>
                <a:prstGeom prst="rect">
                  <a:avLst/>
                </a:prstGeom>
              </p:spPr>
            </p:pic>
          </mc:Fallback>
        </mc:AlternateContent>
      </p:grpSp>
      <p:grpSp>
        <p:nvGrpSpPr>
          <p:cNvPr id="167" name="Group 166">
            <a:extLst>
              <a:ext uri="{FF2B5EF4-FFF2-40B4-BE49-F238E27FC236}">
                <a16:creationId xmlns:a16="http://schemas.microsoft.com/office/drawing/2014/main" id="{78BD454F-343E-4DD2-9EAC-D0B90D807CD8}"/>
              </a:ext>
            </a:extLst>
          </p:cNvPr>
          <p:cNvGrpSpPr/>
          <p:nvPr/>
        </p:nvGrpSpPr>
        <p:grpSpPr>
          <a:xfrm>
            <a:off x="8224208" y="4710592"/>
            <a:ext cx="553680" cy="359640"/>
            <a:chOff x="8224208" y="4710592"/>
            <a:chExt cx="553680" cy="359640"/>
          </a:xfrm>
        </p:grpSpPr>
        <mc:AlternateContent xmlns:mc="http://schemas.openxmlformats.org/markup-compatibility/2006" xmlns:p14="http://schemas.microsoft.com/office/powerpoint/2010/main">
          <mc:Choice Requires="p14">
            <p:contentPart p14:bwMode="auto" r:id="rId242">
              <p14:nvContentPartPr>
                <p14:cNvPr id="162" name="Ink 161">
                  <a:extLst>
                    <a:ext uri="{FF2B5EF4-FFF2-40B4-BE49-F238E27FC236}">
                      <a16:creationId xmlns:a16="http://schemas.microsoft.com/office/drawing/2014/main" id="{46A827CB-016D-4633-9D65-665630DDAC35}"/>
                    </a:ext>
                  </a:extLst>
                </p14:cNvPr>
                <p14:cNvContentPartPr/>
                <p14:nvPr/>
              </p14:nvContentPartPr>
              <p14:xfrm>
                <a:off x="8641448" y="4893472"/>
                <a:ext cx="136440" cy="176760"/>
              </p14:xfrm>
            </p:contentPart>
          </mc:Choice>
          <mc:Fallback xmlns="">
            <p:pic>
              <p:nvPicPr>
                <p:cNvPr id="162" name="Ink 161">
                  <a:extLst>
                    <a:ext uri="{FF2B5EF4-FFF2-40B4-BE49-F238E27FC236}">
                      <a16:creationId xmlns:a16="http://schemas.microsoft.com/office/drawing/2014/main" id="{46A827CB-016D-4633-9D65-665630DDAC35}"/>
                    </a:ext>
                  </a:extLst>
                </p:cNvPr>
                <p:cNvPicPr/>
                <p:nvPr/>
              </p:nvPicPr>
              <p:blipFill>
                <a:blip r:embed="rId243"/>
                <a:stretch>
                  <a:fillRect/>
                </a:stretch>
              </p:blipFill>
              <p:spPr>
                <a:xfrm>
                  <a:off x="8632808" y="4884832"/>
                  <a:ext cx="1540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63" name="Ink 162">
                  <a:extLst>
                    <a:ext uri="{FF2B5EF4-FFF2-40B4-BE49-F238E27FC236}">
                      <a16:creationId xmlns:a16="http://schemas.microsoft.com/office/drawing/2014/main" id="{D48B5668-E943-424F-9CF3-0EEEE7E605AA}"/>
                    </a:ext>
                  </a:extLst>
                </p14:cNvPr>
                <p14:cNvContentPartPr/>
                <p14:nvPr/>
              </p14:nvContentPartPr>
              <p14:xfrm>
                <a:off x="8582048" y="4737232"/>
                <a:ext cx="89640" cy="230040"/>
              </p14:xfrm>
            </p:contentPart>
          </mc:Choice>
          <mc:Fallback xmlns="">
            <p:pic>
              <p:nvPicPr>
                <p:cNvPr id="163" name="Ink 162">
                  <a:extLst>
                    <a:ext uri="{FF2B5EF4-FFF2-40B4-BE49-F238E27FC236}">
                      <a16:creationId xmlns:a16="http://schemas.microsoft.com/office/drawing/2014/main" id="{D48B5668-E943-424F-9CF3-0EEEE7E605AA}"/>
                    </a:ext>
                  </a:extLst>
                </p:cNvPr>
                <p:cNvPicPr/>
                <p:nvPr/>
              </p:nvPicPr>
              <p:blipFill>
                <a:blip r:embed="rId245"/>
                <a:stretch>
                  <a:fillRect/>
                </a:stretch>
              </p:blipFill>
              <p:spPr>
                <a:xfrm>
                  <a:off x="8573408" y="4728232"/>
                  <a:ext cx="10728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64" name="Ink 163">
                  <a:extLst>
                    <a:ext uri="{FF2B5EF4-FFF2-40B4-BE49-F238E27FC236}">
                      <a16:creationId xmlns:a16="http://schemas.microsoft.com/office/drawing/2014/main" id="{0C3D0736-DE42-4F28-A078-A70926A2F3B5}"/>
                    </a:ext>
                  </a:extLst>
                </p14:cNvPr>
                <p14:cNvContentPartPr/>
                <p14:nvPr/>
              </p14:nvContentPartPr>
              <p14:xfrm>
                <a:off x="8286848" y="4901392"/>
                <a:ext cx="239760" cy="102960"/>
              </p14:xfrm>
            </p:contentPart>
          </mc:Choice>
          <mc:Fallback xmlns="">
            <p:pic>
              <p:nvPicPr>
                <p:cNvPr id="164" name="Ink 163">
                  <a:extLst>
                    <a:ext uri="{FF2B5EF4-FFF2-40B4-BE49-F238E27FC236}">
                      <a16:creationId xmlns:a16="http://schemas.microsoft.com/office/drawing/2014/main" id="{0C3D0736-DE42-4F28-A078-A70926A2F3B5}"/>
                    </a:ext>
                  </a:extLst>
                </p:cNvPr>
                <p:cNvPicPr/>
                <p:nvPr/>
              </p:nvPicPr>
              <p:blipFill>
                <a:blip r:embed="rId247"/>
                <a:stretch>
                  <a:fillRect/>
                </a:stretch>
              </p:blipFill>
              <p:spPr>
                <a:xfrm>
                  <a:off x="8278208" y="4892752"/>
                  <a:ext cx="2574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65" name="Ink 164">
                  <a:extLst>
                    <a:ext uri="{FF2B5EF4-FFF2-40B4-BE49-F238E27FC236}">
                      <a16:creationId xmlns:a16="http://schemas.microsoft.com/office/drawing/2014/main" id="{0855D5EA-7E41-41BE-A5B3-59726FC3070F}"/>
                    </a:ext>
                  </a:extLst>
                </p14:cNvPr>
                <p14:cNvContentPartPr/>
                <p14:nvPr/>
              </p14:nvContentPartPr>
              <p14:xfrm>
                <a:off x="8476568" y="4727872"/>
                <a:ext cx="26640" cy="12240"/>
              </p14:xfrm>
            </p:contentPart>
          </mc:Choice>
          <mc:Fallback xmlns="">
            <p:pic>
              <p:nvPicPr>
                <p:cNvPr id="165" name="Ink 164">
                  <a:extLst>
                    <a:ext uri="{FF2B5EF4-FFF2-40B4-BE49-F238E27FC236}">
                      <a16:creationId xmlns:a16="http://schemas.microsoft.com/office/drawing/2014/main" id="{0855D5EA-7E41-41BE-A5B3-59726FC3070F}"/>
                    </a:ext>
                  </a:extLst>
                </p:cNvPr>
                <p:cNvPicPr/>
                <p:nvPr/>
              </p:nvPicPr>
              <p:blipFill>
                <a:blip r:embed="rId249"/>
                <a:stretch>
                  <a:fillRect/>
                </a:stretch>
              </p:blipFill>
              <p:spPr>
                <a:xfrm>
                  <a:off x="8467568" y="4718872"/>
                  <a:ext cx="442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66" name="Ink 165">
                  <a:extLst>
                    <a:ext uri="{FF2B5EF4-FFF2-40B4-BE49-F238E27FC236}">
                      <a16:creationId xmlns:a16="http://schemas.microsoft.com/office/drawing/2014/main" id="{D3E0BDD5-17F3-49BA-AD11-B4CA8C2EEC48}"/>
                    </a:ext>
                  </a:extLst>
                </p14:cNvPr>
                <p14:cNvContentPartPr/>
                <p14:nvPr/>
              </p14:nvContentPartPr>
              <p14:xfrm>
                <a:off x="8224208" y="4710592"/>
                <a:ext cx="81360" cy="131760"/>
              </p14:xfrm>
            </p:contentPart>
          </mc:Choice>
          <mc:Fallback xmlns="">
            <p:pic>
              <p:nvPicPr>
                <p:cNvPr id="166" name="Ink 165">
                  <a:extLst>
                    <a:ext uri="{FF2B5EF4-FFF2-40B4-BE49-F238E27FC236}">
                      <a16:creationId xmlns:a16="http://schemas.microsoft.com/office/drawing/2014/main" id="{D3E0BDD5-17F3-49BA-AD11-B4CA8C2EEC48}"/>
                    </a:ext>
                  </a:extLst>
                </p:cNvPr>
                <p:cNvPicPr/>
                <p:nvPr/>
              </p:nvPicPr>
              <p:blipFill>
                <a:blip r:embed="rId251"/>
                <a:stretch>
                  <a:fillRect/>
                </a:stretch>
              </p:blipFill>
              <p:spPr>
                <a:xfrm>
                  <a:off x="8215208" y="4701952"/>
                  <a:ext cx="99000" cy="149400"/>
                </a:xfrm>
                <a:prstGeom prst="rect">
                  <a:avLst/>
                </a:prstGeom>
              </p:spPr>
            </p:pic>
          </mc:Fallback>
        </mc:AlternateContent>
      </p:grpSp>
      <p:grpSp>
        <p:nvGrpSpPr>
          <p:cNvPr id="174" name="Group 173">
            <a:extLst>
              <a:ext uri="{FF2B5EF4-FFF2-40B4-BE49-F238E27FC236}">
                <a16:creationId xmlns:a16="http://schemas.microsoft.com/office/drawing/2014/main" id="{0A605547-9908-42B4-8D60-A0C86ED570A9}"/>
              </a:ext>
            </a:extLst>
          </p:cNvPr>
          <p:cNvGrpSpPr/>
          <p:nvPr/>
        </p:nvGrpSpPr>
        <p:grpSpPr>
          <a:xfrm>
            <a:off x="6801848" y="4802392"/>
            <a:ext cx="1202400" cy="322920"/>
            <a:chOff x="6801848" y="4802392"/>
            <a:chExt cx="1202400" cy="322920"/>
          </a:xfrm>
        </p:grpSpPr>
        <mc:AlternateContent xmlns:mc="http://schemas.openxmlformats.org/markup-compatibility/2006" xmlns:p14="http://schemas.microsoft.com/office/powerpoint/2010/main">
          <mc:Choice Requires="p14">
            <p:contentPart p14:bwMode="auto" r:id="rId252">
              <p14:nvContentPartPr>
                <p14:cNvPr id="168" name="Ink 167">
                  <a:extLst>
                    <a:ext uri="{FF2B5EF4-FFF2-40B4-BE49-F238E27FC236}">
                      <a16:creationId xmlns:a16="http://schemas.microsoft.com/office/drawing/2014/main" id="{C1FD30C5-580A-4B77-8431-74A88DFE71B2}"/>
                    </a:ext>
                  </a:extLst>
                </p14:cNvPr>
                <p14:cNvContentPartPr/>
                <p14:nvPr/>
              </p14:nvContentPartPr>
              <p14:xfrm>
                <a:off x="7732808" y="4917592"/>
                <a:ext cx="271440" cy="187200"/>
              </p14:xfrm>
            </p:contentPart>
          </mc:Choice>
          <mc:Fallback xmlns="">
            <p:pic>
              <p:nvPicPr>
                <p:cNvPr id="168" name="Ink 167">
                  <a:extLst>
                    <a:ext uri="{FF2B5EF4-FFF2-40B4-BE49-F238E27FC236}">
                      <a16:creationId xmlns:a16="http://schemas.microsoft.com/office/drawing/2014/main" id="{C1FD30C5-580A-4B77-8431-74A88DFE71B2}"/>
                    </a:ext>
                  </a:extLst>
                </p:cNvPr>
                <p:cNvPicPr/>
                <p:nvPr/>
              </p:nvPicPr>
              <p:blipFill>
                <a:blip r:embed="rId253"/>
                <a:stretch>
                  <a:fillRect/>
                </a:stretch>
              </p:blipFill>
              <p:spPr>
                <a:xfrm>
                  <a:off x="7724168" y="4908592"/>
                  <a:ext cx="2890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69" name="Ink 168">
                  <a:extLst>
                    <a:ext uri="{FF2B5EF4-FFF2-40B4-BE49-F238E27FC236}">
                      <a16:creationId xmlns:a16="http://schemas.microsoft.com/office/drawing/2014/main" id="{C5B0AE77-49B7-4AA3-89A6-90B4107AF54A}"/>
                    </a:ext>
                  </a:extLst>
                </p14:cNvPr>
                <p14:cNvContentPartPr/>
                <p14:nvPr/>
              </p14:nvContentPartPr>
              <p14:xfrm>
                <a:off x="7445528" y="4858912"/>
                <a:ext cx="328680" cy="266400"/>
              </p14:xfrm>
            </p:contentPart>
          </mc:Choice>
          <mc:Fallback xmlns="">
            <p:pic>
              <p:nvPicPr>
                <p:cNvPr id="169" name="Ink 168">
                  <a:extLst>
                    <a:ext uri="{FF2B5EF4-FFF2-40B4-BE49-F238E27FC236}">
                      <a16:creationId xmlns:a16="http://schemas.microsoft.com/office/drawing/2014/main" id="{C5B0AE77-49B7-4AA3-89A6-90B4107AF54A}"/>
                    </a:ext>
                  </a:extLst>
                </p:cNvPr>
                <p:cNvPicPr/>
                <p:nvPr/>
              </p:nvPicPr>
              <p:blipFill>
                <a:blip r:embed="rId255"/>
                <a:stretch>
                  <a:fillRect/>
                </a:stretch>
              </p:blipFill>
              <p:spPr>
                <a:xfrm>
                  <a:off x="7436528" y="4850272"/>
                  <a:ext cx="34632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70" name="Ink 169">
                  <a:extLst>
                    <a:ext uri="{FF2B5EF4-FFF2-40B4-BE49-F238E27FC236}">
                      <a16:creationId xmlns:a16="http://schemas.microsoft.com/office/drawing/2014/main" id="{6E4953EE-35CC-436D-B013-3A747D61C031}"/>
                    </a:ext>
                  </a:extLst>
                </p14:cNvPr>
                <p14:cNvContentPartPr/>
                <p14:nvPr/>
              </p14:nvContentPartPr>
              <p14:xfrm>
                <a:off x="7641368" y="5024512"/>
                <a:ext cx="25560" cy="31320"/>
              </p14:xfrm>
            </p:contentPart>
          </mc:Choice>
          <mc:Fallback xmlns="">
            <p:pic>
              <p:nvPicPr>
                <p:cNvPr id="170" name="Ink 169">
                  <a:extLst>
                    <a:ext uri="{FF2B5EF4-FFF2-40B4-BE49-F238E27FC236}">
                      <a16:creationId xmlns:a16="http://schemas.microsoft.com/office/drawing/2014/main" id="{6E4953EE-35CC-436D-B013-3A747D61C031}"/>
                    </a:ext>
                  </a:extLst>
                </p:cNvPr>
                <p:cNvPicPr/>
                <p:nvPr/>
              </p:nvPicPr>
              <p:blipFill>
                <a:blip r:embed="rId257"/>
                <a:stretch>
                  <a:fillRect/>
                </a:stretch>
              </p:blipFill>
              <p:spPr>
                <a:xfrm>
                  <a:off x="7632728" y="5015512"/>
                  <a:ext cx="4320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71" name="Ink 170">
                  <a:extLst>
                    <a:ext uri="{FF2B5EF4-FFF2-40B4-BE49-F238E27FC236}">
                      <a16:creationId xmlns:a16="http://schemas.microsoft.com/office/drawing/2014/main" id="{A15365A0-F525-46A9-B1C1-1EE671AEEB3C}"/>
                    </a:ext>
                  </a:extLst>
                </p14:cNvPr>
                <p14:cNvContentPartPr/>
                <p14:nvPr/>
              </p14:nvContentPartPr>
              <p14:xfrm>
                <a:off x="7358048" y="4802392"/>
                <a:ext cx="52920" cy="197640"/>
              </p14:xfrm>
            </p:contentPart>
          </mc:Choice>
          <mc:Fallback xmlns="">
            <p:pic>
              <p:nvPicPr>
                <p:cNvPr id="171" name="Ink 170">
                  <a:extLst>
                    <a:ext uri="{FF2B5EF4-FFF2-40B4-BE49-F238E27FC236}">
                      <a16:creationId xmlns:a16="http://schemas.microsoft.com/office/drawing/2014/main" id="{A15365A0-F525-46A9-B1C1-1EE671AEEB3C}"/>
                    </a:ext>
                  </a:extLst>
                </p:cNvPr>
                <p:cNvPicPr/>
                <p:nvPr/>
              </p:nvPicPr>
              <p:blipFill>
                <a:blip r:embed="rId259"/>
                <a:stretch>
                  <a:fillRect/>
                </a:stretch>
              </p:blipFill>
              <p:spPr>
                <a:xfrm>
                  <a:off x="7349048" y="4793392"/>
                  <a:ext cx="7056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72" name="Ink 171">
                  <a:extLst>
                    <a:ext uri="{FF2B5EF4-FFF2-40B4-BE49-F238E27FC236}">
                      <a16:creationId xmlns:a16="http://schemas.microsoft.com/office/drawing/2014/main" id="{E9710526-BFDC-42C4-9C2E-0EAE538BAE8F}"/>
                    </a:ext>
                  </a:extLst>
                </p14:cNvPr>
                <p14:cNvContentPartPr/>
                <p14:nvPr/>
              </p14:nvContentPartPr>
              <p14:xfrm>
                <a:off x="6801848" y="4904632"/>
                <a:ext cx="517680" cy="166320"/>
              </p14:xfrm>
            </p:contentPart>
          </mc:Choice>
          <mc:Fallback xmlns="">
            <p:pic>
              <p:nvPicPr>
                <p:cNvPr id="172" name="Ink 171">
                  <a:extLst>
                    <a:ext uri="{FF2B5EF4-FFF2-40B4-BE49-F238E27FC236}">
                      <a16:creationId xmlns:a16="http://schemas.microsoft.com/office/drawing/2014/main" id="{E9710526-BFDC-42C4-9C2E-0EAE538BAE8F}"/>
                    </a:ext>
                  </a:extLst>
                </p:cNvPr>
                <p:cNvPicPr/>
                <p:nvPr/>
              </p:nvPicPr>
              <p:blipFill>
                <a:blip r:embed="rId261"/>
                <a:stretch>
                  <a:fillRect/>
                </a:stretch>
              </p:blipFill>
              <p:spPr>
                <a:xfrm>
                  <a:off x="6793208" y="4895992"/>
                  <a:ext cx="5353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73" name="Ink 172">
                  <a:extLst>
                    <a:ext uri="{FF2B5EF4-FFF2-40B4-BE49-F238E27FC236}">
                      <a16:creationId xmlns:a16="http://schemas.microsoft.com/office/drawing/2014/main" id="{13FA4C92-C200-4D74-8D5C-0C193A51427E}"/>
                    </a:ext>
                  </a:extLst>
                </p14:cNvPr>
                <p14:cNvContentPartPr/>
                <p14:nvPr/>
              </p14:nvContentPartPr>
              <p14:xfrm>
                <a:off x="6903368" y="4852432"/>
                <a:ext cx="190080" cy="15480"/>
              </p14:xfrm>
            </p:contentPart>
          </mc:Choice>
          <mc:Fallback xmlns="">
            <p:pic>
              <p:nvPicPr>
                <p:cNvPr id="173" name="Ink 172">
                  <a:extLst>
                    <a:ext uri="{FF2B5EF4-FFF2-40B4-BE49-F238E27FC236}">
                      <a16:creationId xmlns:a16="http://schemas.microsoft.com/office/drawing/2014/main" id="{13FA4C92-C200-4D74-8D5C-0C193A51427E}"/>
                    </a:ext>
                  </a:extLst>
                </p:cNvPr>
                <p:cNvPicPr/>
                <p:nvPr/>
              </p:nvPicPr>
              <p:blipFill>
                <a:blip r:embed="rId263"/>
                <a:stretch>
                  <a:fillRect/>
                </a:stretch>
              </p:blipFill>
              <p:spPr>
                <a:xfrm>
                  <a:off x="6894368" y="4843792"/>
                  <a:ext cx="207720" cy="33120"/>
                </a:xfrm>
                <a:prstGeom prst="rect">
                  <a:avLst/>
                </a:prstGeom>
              </p:spPr>
            </p:pic>
          </mc:Fallback>
        </mc:AlternateContent>
      </p:grpSp>
      <p:grpSp>
        <p:nvGrpSpPr>
          <p:cNvPr id="181" name="Group 180">
            <a:extLst>
              <a:ext uri="{FF2B5EF4-FFF2-40B4-BE49-F238E27FC236}">
                <a16:creationId xmlns:a16="http://schemas.microsoft.com/office/drawing/2014/main" id="{CC247010-6C1C-4530-BCAB-E3D68676A50A}"/>
              </a:ext>
            </a:extLst>
          </p:cNvPr>
          <p:cNvGrpSpPr/>
          <p:nvPr/>
        </p:nvGrpSpPr>
        <p:grpSpPr>
          <a:xfrm>
            <a:off x="10774448" y="5433832"/>
            <a:ext cx="790200" cy="425520"/>
            <a:chOff x="10774448" y="5433832"/>
            <a:chExt cx="790200" cy="425520"/>
          </a:xfrm>
        </p:grpSpPr>
        <mc:AlternateContent xmlns:mc="http://schemas.openxmlformats.org/markup-compatibility/2006" xmlns:p14="http://schemas.microsoft.com/office/powerpoint/2010/main">
          <mc:Choice Requires="p14">
            <p:contentPart p14:bwMode="auto" r:id="rId264">
              <p14:nvContentPartPr>
                <p14:cNvPr id="175" name="Ink 174">
                  <a:extLst>
                    <a:ext uri="{FF2B5EF4-FFF2-40B4-BE49-F238E27FC236}">
                      <a16:creationId xmlns:a16="http://schemas.microsoft.com/office/drawing/2014/main" id="{2E298D2F-FEB2-45DA-B06A-5F71D73BC823}"/>
                    </a:ext>
                  </a:extLst>
                </p14:cNvPr>
                <p14:cNvContentPartPr/>
                <p14:nvPr/>
              </p14:nvContentPartPr>
              <p14:xfrm>
                <a:off x="11340008" y="5576032"/>
                <a:ext cx="96120" cy="204840"/>
              </p14:xfrm>
            </p:contentPart>
          </mc:Choice>
          <mc:Fallback xmlns="">
            <p:pic>
              <p:nvPicPr>
                <p:cNvPr id="175" name="Ink 174">
                  <a:extLst>
                    <a:ext uri="{FF2B5EF4-FFF2-40B4-BE49-F238E27FC236}">
                      <a16:creationId xmlns:a16="http://schemas.microsoft.com/office/drawing/2014/main" id="{2E298D2F-FEB2-45DA-B06A-5F71D73BC823}"/>
                    </a:ext>
                  </a:extLst>
                </p:cNvPr>
                <p:cNvPicPr/>
                <p:nvPr/>
              </p:nvPicPr>
              <p:blipFill>
                <a:blip r:embed="rId265"/>
                <a:stretch>
                  <a:fillRect/>
                </a:stretch>
              </p:blipFill>
              <p:spPr>
                <a:xfrm>
                  <a:off x="11331368" y="5567032"/>
                  <a:ext cx="1137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76" name="Ink 175">
                  <a:extLst>
                    <a:ext uri="{FF2B5EF4-FFF2-40B4-BE49-F238E27FC236}">
                      <a16:creationId xmlns:a16="http://schemas.microsoft.com/office/drawing/2014/main" id="{7DBF9582-BF7A-4A88-BA83-FC40B6867F03}"/>
                    </a:ext>
                  </a:extLst>
                </p14:cNvPr>
                <p14:cNvContentPartPr/>
                <p14:nvPr/>
              </p14:nvContentPartPr>
              <p14:xfrm>
                <a:off x="11473208" y="5433832"/>
                <a:ext cx="91440" cy="139320"/>
              </p14:xfrm>
            </p:contentPart>
          </mc:Choice>
          <mc:Fallback xmlns="">
            <p:pic>
              <p:nvPicPr>
                <p:cNvPr id="176" name="Ink 175">
                  <a:extLst>
                    <a:ext uri="{FF2B5EF4-FFF2-40B4-BE49-F238E27FC236}">
                      <a16:creationId xmlns:a16="http://schemas.microsoft.com/office/drawing/2014/main" id="{7DBF9582-BF7A-4A88-BA83-FC40B6867F03}"/>
                    </a:ext>
                  </a:extLst>
                </p:cNvPr>
                <p:cNvPicPr/>
                <p:nvPr/>
              </p:nvPicPr>
              <p:blipFill>
                <a:blip r:embed="rId267"/>
                <a:stretch>
                  <a:fillRect/>
                </a:stretch>
              </p:blipFill>
              <p:spPr>
                <a:xfrm>
                  <a:off x="11464568" y="5424832"/>
                  <a:ext cx="1090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77" name="Ink 176">
                  <a:extLst>
                    <a:ext uri="{FF2B5EF4-FFF2-40B4-BE49-F238E27FC236}">
                      <a16:creationId xmlns:a16="http://schemas.microsoft.com/office/drawing/2014/main" id="{BE73DAC3-D864-4F89-B5A5-2B61035FA710}"/>
                    </a:ext>
                  </a:extLst>
                </p14:cNvPr>
                <p14:cNvContentPartPr/>
                <p14:nvPr/>
              </p14:nvContentPartPr>
              <p14:xfrm>
                <a:off x="10774448" y="5632912"/>
                <a:ext cx="503280" cy="128520"/>
              </p14:xfrm>
            </p:contentPart>
          </mc:Choice>
          <mc:Fallback xmlns="">
            <p:pic>
              <p:nvPicPr>
                <p:cNvPr id="177" name="Ink 176">
                  <a:extLst>
                    <a:ext uri="{FF2B5EF4-FFF2-40B4-BE49-F238E27FC236}">
                      <a16:creationId xmlns:a16="http://schemas.microsoft.com/office/drawing/2014/main" id="{BE73DAC3-D864-4F89-B5A5-2B61035FA710}"/>
                    </a:ext>
                  </a:extLst>
                </p:cNvPr>
                <p:cNvPicPr/>
                <p:nvPr/>
              </p:nvPicPr>
              <p:blipFill>
                <a:blip r:embed="rId269"/>
                <a:stretch>
                  <a:fillRect/>
                </a:stretch>
              </p:blipFill>
              <p:spPr>
                <a:xfrm>
                  <a:off x="10765808" y="5624272"/>
                  <a:ext cx="5209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79" name="Ink 178">
                  <a:extLst>
                    <a:ext uri="{FF2B5EF4-FFF2-40B4-BE49-F238E27FC236}">
                      <a16:creationId xmlns:a16="http://schemas.microsoft.com/office/drawing/2014/main" id="{9A09B01E-0B03-4C90-BCE8-796194227BFB}"/>
                    </a:ext>
                  </a:extLst>
                </p14:cNvPr>
                <p14:cNvContentPartPr/>
                <p14:nvPr/>
              </p14:nvContentPartPr>
              <p14:xfrm>
                <a:off x="11144168" y="5842072"/>
                <a:ext cx="6480" cy="17280"/>
              </p14:xfrm>
            </p:contentPart>
          </mc:Choice>
          <mc:Fallback xmlns="">
            <p:pic>
              <p:nvPicPr>
                <p:cNvPr id="179" name="Ink 178">
                  <a:extLst>
                    <a:ext uri="{FF2B5EF4-FFF2-40B4-BE49-F238E27FC236}">
                      <a16:creationId xmlns:a16="http://schemas.microsoft.com/office/drawing/2014/main" id="{9A09B01E-0B03-4C90-BCE8-796194227BFB}"/>
                    </a:ext>
                  </a:extLst>
                </p:cNvPr>
                <p:cNvPicPr/>
                <p:nvPr/>
              </p:nvPicPr>
              <p:blipFill>
                <a:blip r:embed="rId271"/>
                <a:stretch>
                  <a:fillRect/>
                </a:stretch>
              </p:blipFill>
              <p:spPr>
                <a:xfrm>
                  <a:off x="11135528" y="5833432"/>
                  <a:ext cx="241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80" name="Ink 179">
                  <a:extLst>
                    <a:ext uri="{FF2B5EF4-FFF2-40B4-BE49-F238E27FC236}">
                      <a16:creationId xmlns:a16="http://schemas.microsoft.com/office/drawing/2014/main" id="{40E93BB4-9F10-49E7-8D9C-055A1A476CC3}"/>
                    </a:ext>
                  </a:extLst>
                </p14:cNvPr>
                <p14:cNvContentPartPr/>
                <p14:nvPr/>
              </p14:nvContentPartPr>
              <p14:xfrm>
                <a:off x="10970288" y="5583592"/>
                <a:ext cx="82080" cy="23760"/>
              </p14:xfrm>
            </p:contentPart>
          </mc:Choice>
          <mc:Fallback xmlns="">
            <p:pic>
              <p:nvPicPr>
                <p:cNvPr id="180" name="Ink 179">
                  <a:extLst>
                    <a:ext uri="{FF2B5EF4-FFF2-40B4-BE49-F238E27FC236}">
                      <a16:creationId xmlns:a16="http://schemas.microsoft.com/office/drawing/2014/main" id="{40E93BB4-9F10-49E7-8D9C-055A1A476CC3}"/>
                    </a:ext>
                  </a:extLst>
                </p:cNvPr>
                <p:cNvPicPr/>
                <p:nvPr/>
              </p:nvPicPr>
              <p:blipFill>
                <a:blip r:embed="rId273"/>
                <a:stretch>
                  <a:fillRect/>
                </a:stretch>
              </p:blipFill>
              <p:spPr>
                <a:xfrm>
                  <a:off x="10961288" y="5574592"/>
                  <a:ext cx="99720" cy="41400"/>
                </a:xfrm>
                <a:prstGeom prst="rect">
                  <a:avLst/>
                </a:prstGeom>
              </p:spPr>
            </p:pic>
          </mc:Fallback>
        </mc:AlternateContent>
      </p:grpSp>
      <p:grpSp>
        <p:nvGrpSpPr>
          <p:cNvPr id="240" name="Group 239">
            <a:extLst>
              <a:ext uri="{FF2B5EF4-FFF2-40B4-BE49-F238E27FC236}">
                <a16:creationId xmlns:a16="http://schemas.microsoft.com/office/drawing/2014/main" id="{F8CFAFDE-0E3C-4955-8F01-311FBE377F75}"/>
              </a:ext>
            </a:extLst>
          </p:cNvPr>
          <p:cNvGrpSpPr/>
          <p:nvPr/>
        </p:nvGrpSpPr>
        <p:grpSpPr>
          <a:xfrm>
            <a:off x="5487848" y="5269672"/>
            <a:ext cx="5079600" cy="1440720"/>
            <a:chOff x="5487848" y="5269672"/>
            <a:chExt cx="5079600" cy="1440720"/>
          </a:xfrm>
        </p:grpSpPr>
        <mc:AlternateContent xmlns:mc="http://schemas.openxmlformats.org/markup-compatibility/2006" xmlns:p14="http://schemas.microsoft.com/office/powerpoint/2010/main">
          <mc:Choice Requires="p14">
            <p:contentPart p14:bwMode="auto" r:id="rId274">
              <p14:nvContentPartPr>
                <p14:cNvPr id="182" name="Ink 181">
                  <a:extLst>
                    <a:ext uri="{FF2B5EF4-FFF2-40B4-BE49-F238E27FC236}">
                      <a16:creationId xmlns:a16="http://schemas.microsoft.com/office/drawing/2014/main" id="{F3B4A0B3-B6E4-4D0A-BD96-266924C2FD4F}"/>
                    </a:ext>
                  </a:extLst>
                </p14:cNvPr>
                <p14:cNvContentPartPr/>
                <p14:nvPr/>
              </p14:nvContentPartPr>
              <p14:xfrm>
                <a:off x="10383848" y="5645872"/>
                <a:ext cx="183600" cy="247320"/>
              </p14:xfrm>
            </p:contentPart>
          </mc:Choice>
          <mc:Fallback xmlns="">
            <p:pic>
              <p:nvPicPr>
                <p:cNvPr id="182" name="Ink 181">
                  <a:extLst>
                    <a:ext uri="{FF2B5EF4-FFF2-40B4-BE49-F238E27FC236}">
                      <a16:creationId xmlns:a16="http://schemas.microsoft.com/office/drawing/2014/main" id="{F3B4A0B3-B6E4-4D0A-BD96-266924C2FD4F}"/>
                    </a:ext>
                  </a:extLst>
                </p:cNvPr>
                <p:cNvPicPr/>
                <p:nvPr/>
              </p:nvPicPr>
              <p:blipFill>
                <a:blip r:embed="rId275"/>
                <a:stretch>
                  <a:fillRect/>
                </a:stretch>
              </p:blipFill>
              <p:spPr>
                <a:xfrm>
                  <a:off x="10374848" y="5637232"/>
                  <a:ext cx="20124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83" name="Ink 182">
                  <a:extLst>
                    <a:ext uri="{FF2B5EF4-FFF2-40B4-BE49-F238E27FC236}">
                      <a16:creationId xmlns:a16="http://schemas.microsoft.com/office/drawing/2014/main" id="{20149B60-8376-4103-8A95-A3AA8EB45E9A}"/>
                    </a:ext>
                  </a:extLst>
                </p14:cNvPr>
                <p14:cNvContentPartPr/>
                <p14:nvPr/>
              </p14:nvContentPartPr>
              <p14:xfrm>
                <a:off x="10490048" y="5909392"/>
                <a:ext cx="11160" cy="18000"/>
              </p14:xfrm>
            </p:contentPart>
          </mc:Choice>
          <mc:Fallback xmlns="">
            <p:pic>
              <p:nvPicPr>
                <p:cNvPr id="183" name="Ink 182">
                  <a:extLst>
                    <a:ext uri="{FF2B5EF4-FFF2-40B4-BE49-F238E27FC236}">
                      <a16:creationId xmlns:a16="http://schemas.microsoft.com/office/drawing/2014/main" id="{20149B60-8376-4103-8A95-A3AA8EB45E9A}"/>
                    </a:ext>
                  </a:extLst>
                </p:cNvPr>
                <p:cNvPicPr/>
                <p:nvPr/>
              </p:nvPicPr>
              <p:blipFill>
                <a:blip r:embed="rId277"/>
                <a:stretch>
                  <a:fillRect/>
                </a:stretch>
              </p:blipFill>
              <p:spPr>
                <a:xfrm>
                  <a:off x="10481408" y="5900392"/>
                  <a:ext cx="2880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84" name="Ink 183">
                  <a:extLst>
                    <a:ext uri="{FF2B5EF4-FFF2-40B4-BE49-F238E27FC236}">
                      <a16:creationId xmlns:a16="http://schemas.microsoft.com/office/drawing/2014/main" id="{5E3FD175-84F3-4ACE-A8CE-E1229D2797CD}"/>
                    </a:ext>
                  </a:extLst>
                </p14:cNvPr>
                <p14:cNvContentPartPr/>
                <p14:nvPr/>
              </p14:nvContentPartPr>
              <p14:xfrm>
                <a:off x="10281968" y="5695912"/>
                <a:ext cx="87840" cy="135360"/>
              </p14:xfrm>
            </p:contentPart>
          </mc:Choice>
          <mc:Fallback xmlns="">
            <p:pic>
              <p:nvPicPr>
                <p:cNvPr id="184" name="Ink 183">
                  <a:extLst>
                    <a:ext uri="{FF2B5EF4-FFF2-40B4-BE49-F238E27FC236}">
                      <a16:creationId xmlns:a16="http://schemas.microsoft.com/office/drawing/2014/main" id="{5E3FD175-84F3-4ACE-A8CE-E1229D2797CD}"/>
                    </a:ext>
                  </a:extLst>
                </p:cNvPr>
                <p:cNvPicPr/>
                <p:nvPr/>
              </p:nvPicPr>
              <p:blipFill>
                <a:blip r:embed="rId279"/>
                <a:stretch>
                  <a:fillRect/>
                </a:stretch>
              </p:blipFill>
              <p:spPr>
                <a:xfrm>
                  <a:off x="10272968" y="5687272"/>
                  <a:ext cx="10548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85" name="Ink 184">
                  <a:extLst>
                    <a:ext uri="{FF2B5EF4-FFF2-40B4-BE49-F238E27FC236}">
                      <a16:creationId xmlns:a16="http://schemas.microsoft.com/office/drawing/2014/main" id="{26E1A538-F6F9-489E-99EB-E9B310027800}"/>
                    </a:ext>
                  </a:extLst>
                </p14:cNvPr>
                <p14:cNvContentPartPr/>
                <p14:nvPr/>
              </p14:nvContentPartPr>
              <p14:xfrm>
                <a:off x="10190888" y="5734432"/>
                <a:ext cx="46440" cy="62280"/>
              </p14:xfrm>
            </p:contentPart>
          </mc:Choice>
          <mc:Fallback xmlns="">
            <p:pic>
              <p:nvPicPr>
                <p:cNvPr id="185" name="Ink 184">
                  <a:extLst>
                    <a:ext uri="{FF2B5EF4-FFF2-40B4-BE49-F238E27FC236}">
                      <a16:creationId xmlns:a16="http://schemas.microsoft.com/office/drawing/2014/main" id="{26E1A538-F6F9-489E-99EB-E9B310027800}"/>
                    </a:ext>
                  </a:extLst>
                </p:cNvPr>
                <p:cNvPicPr/>
                <p:nvPr/>
              </p:nvPicPr>
              <p:blipFill>
                <a:blip r:embed="rId281"/>
                <a:stretch>
                  <a:fillRect/>
                </a:stretch>
              </p:blipFill>
              <p:spPr>
                <a:xfrm>
                  <a:off x="10182248" y="5725432"/>
                  <a:ext cx="640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87" name="Ink 186">
                  <a:extLst>
                    <a:ext uri="{FF2B5EF4-FFF2-40B4-BE49-F238E27FC236}">
                      <a16:creationId xmlns:a16="http://schemas.microsoft.com/office/drawing/2014/main" id="{B81F668E-EBB5-444A-A976-E487ADEBAE7D}"/>
                    </a:ext>
                  </a:extLst>
                </p14:cNvPr>
                <p14:cNvContentPartPr/>
                <p14:nvPr/>
              </p14:nvContentPartPr>
              <p14:xfrm>
                <a:off x="9501488" y="5677192"/>
                <a:ext cx="515160" cy="277560"/>
              </p14:xfrm>
            </p:contentPart>
          </mc:Choice>
          <mc:Fallback xmlns="">
            <p:pic>
              <p:nvPicPr>
                <p:cNvPr id="187" name="Ink 186">
                  <a:extLst>
                    <a:ext uri="{FF2B5EF4-FFF2-40B4-BE49-F238E27FC236}">
                      <a16:creationId xmlns:a16="http://schemas.microsoft.com/office/drawing/2014/main" id="{B81F668E-EBB5-444A-A976-E487ADEBAE7D}"/>
                    </a:ext>
                  </a:extLst>
                </p:cNvPr>
                <p:cNvPicPr/>
                <p:nvPr/>
              </p:nvPicPr>
              <p:blipFill>
                <a:blip r:embed="rId283"/>
                <a:stretch>
                  <a:fillRect/>
                </a:stretch>
              </p:blipFill>
              <p:spPr>
                <a:xfrm>
                  <a:off x="9492488" y="5668552"/>
                  <a:ext cx="53280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8" name="Ink 187">
                  <a:extLst>
                    <a:ext uri="{FF2B5EF4-FFF2-40B4-BE49-F238E27FC236}">
                      <a16:creationId xmlns:a16="http://schemas.microsoft.com/office/drawing/2014/main" id="{5B71028F-4E37-4F32-BB12-A1419034906C}"/>
                    </a:ext>
                  </a:extLst>
                </p14:cNvPr>
                <p14:cNvContentPartPr/>
                <p14:nvPr/>
              </p14:nvContentPartPr>
              <p14:xfrm>
                <a:off x="9751328" y="5937472"/>
                <a:ext cx="125280" cy="68040"/>
              </p14:xfrm>
            </p:contentPart>
          </mc:Choice>
          <mc:Fallback xmlns="">
            <p:pic>
              <p:nvPicPr>
                <p:cNvPr id="188" name="Ink 187">
                  <a:extLst>
                    <a:ext uri="{FF2B5EF4-FFF2-40B4-BE49-F238E27FC236}">
                      <a16:creationId xmlns:a16="http://schemas.microsoft.com/office/drawing/2014/main" id="{5B71028F-4E37-4F32-BB12-A1419034906C}"/>
                    </a:ext>
                  </a:extLst>
                </p:cNvPr>
                <p:cNvPicPr/>
                <p:nvPr/>
              </p:nvPicPr>
              <p:blipFill>
                <a:blip r:embed="rId285"/>
                <a:stretch>
                  <a:fillRect/>
                </a:stretch>
              </p:blipFill>
              <p:spPr>
                <a:xfrm>
                  <a:off x="9742328" y="5928832"/>
                  <a:ext cx="14292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9" name="Ink 188">
                  <a:extLst>
                    <a:ext uri="{FF2B5EF4-FFF2-40B4-BE49-F238E27FC236}">
                      <a16:creationId xmlns:a16="http://schemas.microsoft.com/office/drawing/2014/main" id="{567587C8-9F8A-4FEB-9BBB-E801A7181C0E}"/>
                    </a:ext>
                  </a:extLst>
                </p14:cNvPr>
                <p14:cNvContentPartPr/>
                <p14:nvPr/>
              </p14:nvContentPartPr>
              <p14:xfrm>
                <a:off x="9706688" y="5613472"/>
                <a:ext cx="18360" cy="43200"/>
              </p14:xfrm>
            </p:contentPart>
          </mc:Choice>
          <mc:Fallback xmlns="">
            <p:pic>
              <p:nvPicPr>
                <p:cNvPr id="189" name="Ink 188">
                  <a:extLst>
                    <a:ext uri="{FF2B5EF4-FFF2-40B4-BE49-F238E27FC236}">
                      <a16:creationId xmlns:a16="http://schemas.microsoft.com/office/drawing/2014/main" id="{567587C8-9F8A-4FEB-9BBB-E801A7181C0E}"/>
                    </a:ext>
                  </a:extLst>
                </p:cNvPr>
                <p:cNvPicPr/>
                <p:nvPr/>
              </p:nvPicPr>
              <p:blipFill>
                <a:blip r:embed="rId287"/>
                <a:stretch>
                  <a:fillRect/>
                </a:stretch>
              </p:blipFill>
              <p:spPr>
                <a:xfrm>
                  <a:off x="9697688" y="5604832"/>
                  <a:ext cx="360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1" name="Ink 190">
                  <a:extLst>
                    <a:ext uri="{FF2B5EF4-FFF2-40B4-BE49-F238E27FC236}">
                      <a16:creationId xmlns:a16="http://schemas.microsoft.com/office/drawing/2014/main" id="{4F04C060-80DA-4D0D-9C4F-FAC1251A26F2}"/>
                    </a:ext>
                  </a:extLst>
                </p14:cNvPr>
                <p14:cNvContentPartPr/>
                <p14:nvPr/>
              </p14:nvContentPartPr>
              <p14:xfrm>
                <a:off x="9101528" y="5827672"/>
                <a:ext cx="198000" cy="162000"/>
              </p14:xfrm>
            </p:contentPart>
          </mc:Choice>
          <mc:Fallback xmlns="">
            <p:pic>
              <p:nvPicPr>
                <p:cNvPr id="191" name="Ink 190">
                  <a:extLst>
                    <a:ext uri="{FF2B5EF4-FFF2-40B4-BE49-F238E27FC236}">
                      <a16:creationId xmlns:a16="http://schemas.microsoft.com/office/drawing/2014/main" id="{4F04C060-80DA-4D0D-9C4F-FAC1251A26F2}"/>
                    </a:ext>
                  </a:extLst>
                </p:cNvPr>
                <p:cNvPicPr/>
                <p:nvPr/>
              </p:nvPicPr>
              <p:blipFill>
                <a:blip r:embed="rId289"/>
                <a:stretch>
                  <a:fillRect/>
                </a:stretch>
              </p:blipFill>
              <p:spPr>
                <a:xfrm>
                  <a:off x="9092888" y="5818672"/>
                  <a:ext cx="2156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92" name="Ink 191">
                  <a:extLst>
                    <a:ext uri="{FF2B5EF4-FFF2-40B4-BE49-F238E27FC236}">
                      <a16:creationId xmlns:a16="http://schemas.microsoft.com/office/drawing/2014/main" id="{35DC85D9-8C69-4C1E-A2A0-4DF75BC3D038}"/>
                    </a:ext>
                  </a:extLst>
                </p14:cNvPr>
                <p14:cNvContentPartPr/>
                <p14:nvPr/>
              </p14:nvContentPartPr>
              <p14:xfrm>
                <a:off x="9149048" y="5657032"/>
                <a:ext cx="82800" cy="218880"/>
              </p14:xfrm>
            </p:contentPart>
          </mc:Choice>
          <mc:Fallback xmlns="">
            <p:pic>
              <p:nvPicPr>
                <p:cNvPr id="192" name="Ink 191">
                  <a:extLst>
                    <a:ext uri="{FF2B5EF4-FFF2-40B4-BE49-F238E27FC236}">
                      <a16:creationId xmlns:a16="http://schemas.microsoft.com/office/drawing/2014/main" id="{35DC85D9-8C69-4C1E-A2A0-4DF75BC3D038}"/>
                    </a:ext>
                  </a:extLst>
                </p:cNvPr>
                <p:cNvPicPr/>
                <p:nvPr/>
              </p:nvPicPr>
              <p:blipFill>
                <a:blip r:embed="rId291"/>
                <a:stretch>
                  <a:fillRect/>
                </a:stretch>
              </p:blipFill>
              <p:spPr>
                <a:xfrm>
                  <a:off x="9140408" y="5648032"/>
                  <a:ext cx="10044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93" name="Ink 192">
                  <a:extLst>
                    <a:ext uri="{FF2B5EF4-FFF2-40B4-BE49-F238E27FC236}">
                      <a16:creationId xmlns:a16="http://schemas.microsoft.com/office/drawing/2014/main" id="{2B1CCE88-D9E9-4473-A8A9-085828A1C8E7}"/>
                    </a:ext>
                  </a:extLst>
                </p14:cNvPr>
                <p14:cNvContentPartPr/>
                <p14:nvPr/>
              </p14:nvContentPartPr>
              <p14:xfrm>
                <a:off x="8762768" y="5740552"/>
                <a:ext cx="354240" cy="173880"/>
              </p14:xfrm>
            </p:contentPart>
          </mc:Choice>
          <mc:Fallback xmlns="">
            <p:pic>
              <p:nvPicPr>
                <p:cNvPr id="193" name="Ink 192">
                  <a:extLst>
                    <a:ext uri="{FF2B5EF4-FFF2-40B4-BE49-F238E27FC236}">
                      <a16:creationId xmlns:a16="http://schemas.microsoft.com/office/drawing/2014/main" id="{2B1CCE88-D9E9-4473-A8A9-085828A1C8E7}"/>
                    </a:ext>
                  </a:extLst>
                </p:cNvPr>
                <p:cNvPicPr/>
                <p:nvPr/>
              </p:nvPicPr>
              <p:blipFill>
                <a:blip r:embed="rId293"/>
                <a:stretch>
                  <a:fillRect/>
                </a:stretch>
              </p:blipFill>
              <p:spPr>
                <a:xfrm>
                  <a:off x="8754128" y="5731912"/>
                  <a:ext cx="3718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94" name="Ink 193">
                  <a:extLst>
                    <a:ext uri="{FF2B5EF4-FFF2-40B4-BE49-F238E27FC236}">
                      <a16:creationId xmlns:a16="http://schemas.microsoft.com/office/drawing/2014/main" id="{4E56E5B5-3776-4164-B6FB-A53BD7032BEC}"/>
                    </a:ext>
                  </a:extLst>
                </p14:cNvPr>
                <p14:cNvContentPartPr/>
                <p14:nvPr/>
              </p14:nvContentPartPr>
              <p14:xfrm>
                <a:off x="8847008" y="5706712"/>
                <a:ext cx="84240" cy="28800"/>
              </p14:xfrm>
            </p:contentPart>
          </mc:Choice>
          <mc:Fallback xmlns="">
            <p:pic>
              <p:nvPicPr>
                <p:cNvPr id="194" name="Ink 193">
                  <a:extLst>
                    <a:ext uri="{FF2B5EF4-FFF2-40B4-BE49-F238E27FC236}">
                      <a16:creationId xmlns:a16="http://schemas.microsoft.com/office/drawing/2014/main" id="{4E56E5B5-3776-4164-B6FB-A53BD7032BEC}"/>
                    </a:ext>
                  </a:extLst>
                </p:cNvPr>
                <p:cNvPicPr/>
                <p:nvPr/>
              </p:nvPicPr>
              <p:blipFill>
                <a:blip r:embed="rId295"/>
                <a:stretch>
                  <a:fillRect/>
                </a:stretch>
              </p:blipFill>
              <p:spPr>
                <a:xfrm>
                  <a:off x="8838368" y="5698072"/>
                  <a:ext cx="1018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5" name="Ink 194">
                  <a:extLst>
                    <a:ext uri="{FF2B5EF4-FFF2-40B4-BE49-F238E27FC236}">
                      <a16:creationId xmlns:a16="http://schemas.microsoft.com/office/drawing/2014/main" id="{EC69E55C-B125-401B-AA40-3315C57C5BF0}"/>
                    </a:ext>
                  </a:extLst>
                </p14:cNvPr>
                <p14:cNvContentPartPr/>
                <p14:nvPr/>
              </p14:nvContentPartPr>
              <p14:xfrm>
                <a:off x="7987328" y="5667832"/>
                <a:ext cx="787680" cy="396000"/>
              </p14:xfrm>
            </p:contentPart>
          </mc:Choice>
          <mc:Fallback xmlns="">
            <p:pic>
              <p:nvPicPr>
                <p:cNvPr id="195" name="Ink 194">
                  <a:extLst>
                    <a:ext uri="{FF2B5EF4-FFF2-40B4-BE49-F238E27FC236}">
                      <a16:creationId xmlns:a16="http://schemas.microsoft.com/office/drawing/2014/main" id="{EC69E55C-B125-401B-AA40-3315C57C5BF0}"/>
                    </a:ext>
                  </a:extLst>
                </p:cNvPr>
                <p:cNvPicPr/>
                <p:nvPr/>
              </p:nvPicPr>
              <p:blipFill>
                <a:blip r:embed="rId297"/>
                <a:stretch>
                  <a:fillRect/>
                </a:stretch>
              </p:blipFill>
              <p:spPr>
                <a:xfrm>
                  <a:off x="7978688" y="5659192"/>
                  <a:ext cx="805320" cy="4136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7" name="Ink 196">
                  <a:extLst>
                    <a:ext uri="{FF2B5EF4-FFF2-40B4-BE49-F238E27FC236}">
                      <a16:creationId xmlns:a16="http://schemas.microsoft.com/office/drawing/2014/main" id="{C326BE3B-C2D5-487A-B538-2CB60FE2E13A}"/>
                    </a:ext>
                  </a:extLst>
                </p14:cNvPr>
                <p14:cNvContentPartPr/>
                <p14:nvPr/>
              </p14:nvContentPartPr>
              <p14:xfrm>
                <a:off x="8235368" y="5651992"/>
                <a:ext cx="87480" cy="192960"/>
              </p14:xfrm>
            </p:contentPart>
          </mc:Choice>
          <mc:Fallback xmlns="">
            <p:pic>
              <p:nvPicPr>
                <p:cNvPr id="197" name="Ink 196">
                  <a:extLst>
                    <a:ext uri="{FF2B5EF4-FFF2-40B4-BE49-F238E27FC236}">
                      <a16:creationId xmlns:a16="http://schemas.microsoft.com/office/drawing/2014/main" id="{C326BE3B-C2D5-487A-B538-2CB60FE2E13A}"/>
                    </a:ext>
                  </a:extLst>
                </p:cNvPr>
                <p:cNvPicPr/>
                <p:nvPr/>
              </p:nvPicPr>
              <p:blipFill>
                <a:blip r:embed="rId299"/>
                <a:stretch>
                  <a:fillRect/>
                </a:stretch>
              </p:blipFill>
              <p:spPr>
                <a:xfrm>
                  <a:off x="8226368" y="5643352"/>
                  <a:ext cx="10512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8" name="Ink 197">
                  <a:extLst>
                    <a:ext uri="{FF2B5EF4-FFF2-40B4-BE49-F238E27FC236}">
                      <a16:creationId xmlns:a16="http://schemas.microsoft.com/office/drawing/2014/main" id="{0ECE9992-9225-4BAA-91A4-93A2BA341DBA}"/>
                    </a:ext>
                  </a:extLst>
                </p14:cNvPr>
                <p14:cNvContentPartPr/>
                <p14:nvPr/>
              </p14:nvContentPartPr>
              <p14:xfrm>
                <a:off x="8104328" y="5429512"/>
                <a:ext cx="435600" cy="292320"/>
              </p14:xfrm>
            </p:contentPart>
          </mc:Choice>
          <mc:Fallback xmlns="">
            <p:pic>
              <p:nvPicPr>
                <p:cNvPr id="198" name="Ink 197">
                  <a:extLst>
                    <a:ext uri="{FF2B5EF4-FFF2-40B4-BE49-F238E27FC236}">
                      <a16:creationId xmlns:a16="http://schemas.microsoft.com/office/drawing/2014/main" id="{0ECE9992-9225-4BAA-91A4-93A2BA341DBA}"/>
                    </a:ext>
                  </a:extLst>
                </p:cNvPr>
                <p:cNvPicPr/>
                <p:nvPr/>
              </p:nvPicPr>
              <p:blipFill>
                <a:blip r:embed="rId301"/>
                <a:stretch>
                  <a:fillRect/>
                </a:stretch>
              </p:blipFill>
              <p:spPr>
                <a:xfrm>
                  <a:off x="8095328" y="5420872"/>
                  <a:ext cx="453240" cy="30996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9" name="Ink 198">
                  <a:extLst>
                    <a:ext uri="{FF2B5EF4-FFF2-40B4-BE49-F238E27FC236}">
                      <a16:creationId xmlns:a16="http://schemas.microsoft.com/office/drawing/2014/main" id="{81DB1A3D-FAE8-45EF-A045-779B6E6D4D7A}"/>
                    </a:ext>
                  </a:extLst>
                </p14:cNvPr>
                <p14:cNvContentPartPr/>
                <p14:nvPr/>
              </p14:nvContentPartPr>
              <p14:xfrm>
                <a:off x="7821728" y="5557312"/>
                <a:ext cx="279720" cy="303840"/>
              </p14:xfrm>
            </p:contentPart>
          </mc:Choice>
          <mc:Fallback xmlns="">
            <p:pic>
              <p:nvPicPr>
                <p:cNvPr id="199" name="Ink 198">
                  <a:extLst>
                    <a:ext uri="{FF2B5EF4-FFF2-40B4-BE49-F238E27FC236}">
                      <a16:creationId xmlns:a16="http://schemas.microsoft.com/office/drawing/2014/main" id="{81DB1A3D-FAE8-45EF-A045-779B6E6D4D7A}"/>
                    </a:ext>
                  </a:extLst>
                </p:cNvPr>
                <p:cNvPicPr/>
                <p:nvPr/>
              </p:nvPicPr>
              <p:blipFill>
                <a:blip r:embed="rId303"/>
                <a:stretch>
                  <a:fillRect/>
                </a:stretch>
              </p:blipFill>
              <p:spPr>
                <a:xfrm>
                  <a:off x="7813088" y="5548312"/>
                  <a:ext cx="29736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00" name="Ink 199">
                  <a:extLst>
                    <a:ext uri="{FF2B5EF4-FFF2-40B4-BE49-F238E27FC236}">
                      <a16:creationId xmlns:a16="http://schemas.microsoft.com/office/drawing/2014/main" id="{6A57F2B5-BA0B-4BBC-B08A-8294A31EF3F7}"/>
                    </a:ext>
                  </a:extLst>
                </p14:cNvPr>
                <p14:cNvContentPartPr/>
                <p14:nvPr/>
              </p14:nvContentPartPr>
              <p14:xfrm>
                <a:off x="7955648" y="5633272"/>
                <a:ext cx="28800" cy="24840"/>
              </p14:xfrm>
            </p:contentPart>
          </mc:Choice>
          <mc:Fallback xmlns="">
            <p:pic>
              <p:nvPicPr>
                <p:cNvPr id="200" name="Ink 199">
                  <a:extLst>
                    <a:ext uri="{FF2B5EF4-FFF2-40B4-BE49-F238E27FC236}">
                      <a16:creationId xmlns:a16="http://schemas.microsoft.com/office/drawing/2014/main" id="{6A57F2B5-BA0B-4BBC-B08A-8294A31EF3F7}"/>
                    </a:ext>
                  </a:extLst>
                </p:cNvPr>
                <p:cNvPicPr/>
                <p:nvPr/>
              </p:nvPicPr>
              <p:blipFill>
                <a:blip r:embed="rId305"/>
                <a:stretch>
                  <a:fillRect/>
                </a:stretch>
              </p:blipFill>
              <p:spPr>
                <a:xfrm>
                  <a:off x="7946648" y="5624272"/>
                  <a:ext cx="4644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01" name="Ink 200">
                  <a:extLst>
                    <a:ext uri="{FF2B5EF4-FFF2-40B4-BE49-F238E27FC236}">
                      <a16:creationId xmlns:a16="http://schemas.microsoft.com/office/drawing/2014/main" id="{37870953-CAEB-4CCD-96DC-7957FD0FA09D}"/>
                    </a:ext>
                  </a:extLst>
                </p14:cNvPr>
                <p14:cNvContentPartPr/>
                <p14:nvPr/>
              </p14:nvContentPartPr>
              <p14:xfrm>
                <a:off x="7101728" y="5615272"/>
                <a:ext cx="603720" cy="366120"/>
              </p14:xfrm>
            </p:contentPart>
          </mc:Choice>
          <mc:Fallback xmlns="">
            <p:pic>
              <p:nvPicPr>
                <p:cNvPr id="201" name="Ink 200">
                  <a:extLst>
                    <a:ext uri="{FF2B5EF4-FFF2-40B4-BE49-F238E27FC236}">
                      <a16:creationId xmlns:a16="http://schemas.microsoft.com/office/drawing/2014/main" id="{37870953-CAEB-4CCD-96DC-7957FD0FA09D}"/>
                    </a:ext>
                  </a:extLst>
                </p:cNvPr>
                <p:cNvPicPr/>
                <p:nvPr/>
              </p:nvPicPr>
              <p:blipFill>
                <a:blip r:embed="rId307"/>
                <a:stretch>
                  <a:fillRect/>
                </a:stretch>
              </p:blipFill>
              <p:spPr>
                <a:xfrm>
                  <a:off x="7093088" y="5606272"/>
                  <a:ext cx="621360" cy="38376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2" name="Ink 201">
                  <a:extLst>
                    <a:ext uri="{FF2B5EF4-FFF2-40B4-BE49-F238E27FC236}">
                      <a16:creationId xmlns:a16="http://schemas.microsoft.com/office/drawing/2014/main" id="{5D640348-65EB-4B81-9DB3-18D560639579}"/>
                    </a:ext>
                  </a:extLst>
                </p14:cNvPr>
                <p14:cNvContentPartPr/>
                <p14:nvPr/>
              </p14:nvContentPartPr>
              <p14:xfrm>
                <a:off x="7636328" y="5513392"/>
                <a:ext cx="97560" cy="34200"/>
              </p14:xfrm>
            </p:contentPart>
          </mc:Choice>
          <mc:Fallback xmlns="">
            <p:pic>
              <p:nvPicPr>
                <p:cNvPr id="202" name="Ink 201">
                  <a:extLst>
                    <a:ext uri="{FF2B5EF4-FFF2-40B4-BE49-F238E27FC236}">
                      <a16:creationId xmlns:a16="http://schemas.microsoft.com/office/drawing/2014/main" id="{5D640348-65EB-4B81-9DB3-18D560639579}"/>
                    </a:ext>
                  </a:extLst>
                </p:cNvPr>
                <p:cNvPicPr/>
                <p:nvPr/>
              </p:nvPicPr>
              <p:blipFill>
                <a:blip r:embed="rId309"/>
                <a:stretch>
                  <a:fillRect/>
                </a:stretch>
              </p:blipFill>
              <p:spPr>
                <a:xfrm>
                  <a:off x="7627328" y="5504392"/>
                  <a:ext cx="11520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3" name="Ink 202">
                  <a:extLst>
                    <a:ext uri="{FF2B5EF4-FFF2-40B4-BE49-F238E27FC236}">
                      <a16:creationId xmlns:a16="http://schemas.microsoft.com/office/drawing/2014/main" id="{7291E3B3-934F-4BDC-B28A-AED0D6285A73}"/>
                    </a:ext>
                  </a:extLst>
                </p14:cNvPr>
                <p14:cNvContentPartPr/>
                <p14:nvPr/>
              </p14:nvContentPartPr>
              <p14:xfrm>
                <a:off x="7473248" y="5518072"/>
                <a:ext cx="13680" cy="38520"/>
              </p14:xfrm>
            </p:contentPart>
          </mc:Choice>
          <mc:Fallback xmlns="">
            <p:pic>
              <p:nvPicPr>
                <p:cNvPr id="203" name="Ink 202">
                  <a:extLst>
                    <a:ext uri="{FF2B5EF4-FFF2-40B4-BE49-F238E27FC236}">
                      <a16:creationId xmlns:a16="http://schemas.microsoft.com/office/drawing/2014/main" id="{7291E3B3-934F-4BDC-B28A-AED0D6285A73}"/>
                    </a:ext>
                  </a:extLst>
                </p:cNvPr>
                <p:cNvPicPr/>
                <p:nvPr/>
              </p:nvPicPr>
              <p:blipFill>
                <a:blip r:embed="rId311"/>
                <a:stretch>
                  <a:fillRect/>
                </a:stretch>
              </p:blipFill>
              <p:spPr>
                <a:xfrm>
                  <a:off x="7464608" y="5509432"/>
                  <a:ext cx="3132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04" name="Ink 203">
                  <a:extLst>
                    <a:ext uri="{FF2B5EF4-FFF2-40B4-BE49-F238E27FC236}">
                      <a16:creationId xmlns:a16="http://schemas.microsoft.com/office/drawing/2014/main" id="{09AD86A6-EA06-4F11-8A10-8F4056102807}"/>
                    </a:ext>
                  </a:extLst>
                </p14:cNvPr>
                <p14:cNvContentPartPr/>
                <p14:nvPr/>
              </p14:nvContentPartPr>
              <p14:xfrm>
                <a:off x="7414208" y="5977432"/>
                <a:ext cx="79200" cy="28800"/>
              </p14:xfrm>
            </p:contentPart>
          </mc:Choice>
          <mc:Fallback xmlns="">
            <p:pic>
              <p:nvPicPr>
                <p:cNvPr id="204" name="Ink 203">
                  <a:extLst>
                    <a:ext uri="{FF2B5EF4-FFF2-40B4-BE49-F238E27FC236}">
                      <a16:creationId xmlns:a16="http://schemas.microsoft.com/office/drawing/2014/main" id="{09AD86A6-EA06-4F11-8A10-8F4056102807}"/>
                    </a:ext>
                  </a:extLst>
                </p:cNvPr>
                <p:cNvPicPr/>
                <p:nvPr/>
              </p:nvPicPr>
              <p:blipFill>
                <a:blip r:embed="rId313"/>
                <a:stretch>
                  <a:fillRect/>
                </a:stretch>
              </p:blipFill>
              <p:spPr>
                <a:xfrm>
                  <a:off x="7405568" y="5968792"/>
                  <a:ext cx="968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05" name="Ink 204">
                  <a:extLst>
                    <a:ext uri="{FF2B5EF4-FFF2-40B4-BE49-F238E27FC236}">
                      <a16:creationId xmlns:a16="http://schemas.microsoft.com/office/drawing/2014/main" id="{27EB9CB7-52DF-4690-BE7E-19E665668D5A}"/>
                    </a:ext>
                  </a:extLst>
                </p14:cNvPr>
                <p14:cNvContentPartPr/>
                <p14:nvPr/>
              </p14:nvContentPartPr>
              <p14:xfrm>
                <a:off x="7236368" y="6013072"/>
                <a:ext cx="129600" cy="55080"/>
              </p14:xfrm>
            </p:contentPart>
          </mc:Choice>
          <mc:Fallback xmlns="">
            <p:pic>
              <p:nvPicPr>
                <p:cNvPr id="205" name="Ink 204">
                  <a:extLst>
                    <a:ext uri="{FF2B5EF4-FFF2-40B4-BE49-F238E27FC236}">
                      <a16:creationId xmlns:a16="http://schemas.microsoft.com/office/drawing/2014/main" id="{27EB9CB7-52DF-4690-BE7E-19E665668D5A}"/>
                    </a:ext>
                  </a:extLst>
                </p:cNvPr>
                <p:cNvPicPr/>
                <p:nvPr/>
              </p:nvPicPr>
              <p:blipFill>
                <a:blip r:embed="rId315"/>
                <a:stretch>
                  <a:fillRect/>
                </a:stretch>
              </p:blipFill>
              <p:spPr>
                <a:xfrm>
                  <a:off x="7227368" y="6004072"/>
                  <a:ext cx="1472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06" name="Ink 205">
                  <a:extLst>
                    <a:ext uri="{FF2B5EF4-FFF2-40B4-BE49-F238E27FC236}">
                      <a16:creationId xmlns:a16="http://schemas.microsoft.com/office/drawing/2014/main" id="{22C9AB5C-692E-45A4-958C-DE05CFFBCFB3}"/>
                    </a:ext>
                  </a:extLst>
                </p14:cNvPr>
                <p14:cNvContentPartPr/>
                <p14:nvPr/>
              </p14:nvContentPartPr>
              <p14:xfrm>
                <a:off x="6938648" y="5646232"/>
                <a:ext cx="372600" cy="315000"/>
              </p14:xfrm>
            </p:contentPart>
          </mc:Choice>
          <mc:Fallback xmlns="">
            <p:pic>
              <p:nvPicPr>
                <p:cNvPr id="206" name="Ink 205">
                  <a:extLst>
                    <a:ext uri="{FF2B5EF4-FFF2-40B4-BE49-F238E27FC236}">
                      <a16:creationId xmlns:a16="http://schemas.microsoft.com/office/drawing/2014/main" id="{22C9AB5C-692E-45A4-958C-DE05CFFBCFB3}"/>
                    </a:ext>
                  </a:extLst>
                </p:cNvPr>
                <p:cNvPicPr/>
                <p:nvPr/>
              </p:nvPicPr>
              <p:blipFill>
                <a:blip r:embed="rId317"/>
                <a:stretch>
                  <a:fillRect/>
                </a:stretch>
              </p:blipFill>
              <p:spPr>
                <a:xfrm>
                  <a:off x="6930008" y="5637592"/>
                  <a:ext cx="390240" cy="33264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07" name="Ink 206">
                  <a:extLst>
                    <a:ext uri="{FF2B5EF4-FFF2-40B4-BE49-F238E27FC236}">
                      <a16:creationId xmlns:a16="http://schemas.microsoft.com/office/drawing/2014/main" id="{238828A8-7155-41E5-B7E3-EACE0C363806}"/>
                    </a:ext>
                  </a:extLst>
                </p14:cNvPr>
                <p14:cNvContentPartPr/>
                <p14:nvPr/>
              </p14:nvContentPartPr>
              <p14:xfrm>
                <a:off x="7135568" y="5587912"/>
                <a:ext cx="27360" cy="41760"/>
              </p14:xfrm>
            </p:contentPart>
          </mc:Choice>
          <mc:Fallback xmlns="">
            <p:pic>
              <p:nvPicPr>
                <p:cNvPr id="207" name="Ink 206">
                  <a:extLst>
                    <a:ext uri="{FF2B5EF4-FFF2-40B4-BE49-F238E27FC236}">
                      <a16:creationId xmlns:a16="http://schemas.microsoft.com/office/drawing/2014/main" id="{238828A8-7155-41E5-B7E3-EACE0C363806}"/>
                    </a:ext>
                  </a:extLst>
                </p:cNvPr>
                <p:cNvPicPr/>
                <p:nvPr/>
              </p:nvPicPr>
              <p:blipFill>
                <a:blip r:embed="rId319"/>
                <a:stretch>
                  <a:fillRect/>
                </a:stretch>
              </p:blipFill>
              <p:spPr>
                <a:xfrm>
                  <a:off x="7126568" y="5578912"/>
                  <a:ext cx="4500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08" name="Ink 207">
                  <a:extLst>
                    <a:ext uri="{FF2B5EF4-FFF2-40B4-BE49-F238E27FC236}">
                      <a16:creationId xmlns:a16="http://schemas.microsoft.com/office/drawing/2014/main" id="{1653240C-4059-46F2-AD34-47A624A86A1A}"/>
                    </a:ext>
                  </a:extLst>
                </p14:cNvPr>
                <p14:cNvContentPartPr/>
                <p14:nvPr/>
              </p14:nvContentPartPr>
              <p14:xfrm>
                <a:off x="6516728" y="5683312"/>
                <a:ext cx="302760" cy="229680"/>
              </p14:xfrm>
            </p:contentPart>
          </mc:Choice>
          <mc:Fallback xmlns="">
            <p:pic>
              <p:nvPicPr>
                <p:cNvPr id="208" name="Ink 207">
                  <a:extLst>
                    <a:ext uri="{FF2B5EF4-FFF2-40B4-BE49-F238E27FC236}">
                      <a16:creationId xmlns:a16="http://schemas.microsoft.com/office/drawing/2014/main" id="{1653240C-4059-46F2-AD34-47A624A86A1A}"/>
                    </a:ext>
                  </a:extLst>
                </p:cNvPr>
                <p:cNvPicPr/>
                <p:nvPr/>
              </p:nvPicPr>
              <p:blipFill>
                <a:blip r:embed="rId321"/>
                <a:stretch>
                  <a:fillRect/>
                </a:stretch>
              </p:blipFill>
              <p:spPr>
                <a:xfrm>
                  <a:off x="6508088" y="5674312"/>
                  <a:ext cx="32040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09" name="Ink 208">
                  <a:extLst>
                    <a:ext uri="{FF2B5EF4-FFF2-40B4-BE49-F238E27FC236}">
                      <a16:creationId xmlns:a16="http://schemas.microsoft.com/office/drawing/2014/main" id="{BE75C91C-BEBF-45B1-9061-396B93BF0E7C}"/>
                    </a:ext>
                  </a:extLst>
                </p14:cNvPr>
                <p14:cNvContentPartPr/>
                <p14:nvPr/>
              </p14:nvContentPartPr>
              <p14:xfrm>
                <a:off x="6746768" y="5269672"/>
                <a:ext cx="605520" cy="352440"/>
              </p14:xfrm>
            </p:contentPart>
          </mc:Choice>
          <mc:Fallback xmlns="">
            <p:pic>
              <p:nvPicPr>
                <p:cNvPr id="209" name="Ink 208">
                  <a:extLst>
                    <a:ext uri="{FF2B5EF4-FFF2-40B4-BE49-F238E27FC236}">
                      <a16:creationId xmlns:a16="http://schemas.microsoft.com/office/drawing/2014/main" id="{BE75C91C-BEBF-45B1-9061-396B93BF0E7C}"/>
                    </a:ext>
                  </a:extLst>
                </p:cNvPr>
                <p:cNvPicPr/>
                <p:nvPr/>
              </p:nvPicPr>
              <p:blipFill>
                <a:blip r:embed="rId323"/>
                <a:stretch>
                  <a:fillRect/>
                </a:stretch>
              </p:blipFill>
              <p:spPr>
                <a:xfrm>
                  <a:off x="6738128" y="5260672"/>
                  <a:ext cx="623160" cy="3700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10" name="Ink 209">
                  <a:extLst>
                    <a:ext uri="{FF2B5EF4-FFF2-40B4-BE49-F238E27FC236}">
                      <a16:creationId xmlns:a16="http://schemas.microsoft.com/office/drawing/2014/main" id="{DDEA14E3-C53C-4F12-AD1A-C2FE647CD36A}"/>
                    </a:ext>
                  </a:extLst>
                </p14:cNvPr>
                <p14:cNvContentPartPr/>
                <p14:nvPr/>
              </p14:nvContentPartPr>
              <p14:xfrm>
                <a:off x="6671528" y="5611672"/>
                <a:ext cx="15120" cy="15840"/>
              </p14:xfrm>
            </p:contentPart>
          </mc:Choice>
          <mc:Fallback xmlns="">
            <p:pic>
              <p:nvPicPr>
                <p:cNvPr id="210" name="Ink 209">
                  <a:extLst>
                    <a:ext uri="{FF2B5EF4-FFF2-40B4-BE49-F238E27FC236}">
                      <a16:creationId xmlns:a16="http://schemas.microsoft.com/office/drawing/2014/main" id="{DDEA14E3-C53C-4F12-AD1A-C2FE647CD36A}"/>
                    </a:ext>
                  </a:extLst>
                </p:cNvPr>
                <p:cNvPicPr/>
                <p:nvPr/>
              </p:nvPicPr>
              <p:blipFill>
                <a:blip r:embed="rId325"/>
                <a:stretch>
                  <a:fillRect/>
                </a:stretch>
              </p:blipFill>
              <p:spPr>
                <a:xfrm>
                  <a:off x="6662528" y="5602672"/>
                  <a:ext cx="3276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12" name="Ink 211">
                  <a:extLst>
                    <a:ext uri="{FF2B5EF4-FFF2-40B4-BE49-F238E27FC236}">
                      <a16:creationId xmlns:a16="http://schemas.microsoft.com/office/drawing/2014/main" id="{3220C1F0-A7D9-4104-A831-FC9070DA837C}"/>
                    </a:ext>
                  </a:extLst>
                </p14:cNvPr>
                <p14:cNvContentPartPr/>
                <p14:nvPr/>
              </p14:nvContentPartPr>
              <p14:xfrm>
                <a:off x="9952208" y="6292432"/>
                <a:ext cx="188640" cy="236160"/>
              </p14:xfrm>
            </p:contentPart>
          </mc:Choice>
          <mc:Fallback xmlns="">
            <p:pic>
              <p:nvPicPr>
                <p:cNvPr id="212" name="Ink 211">
                  <a:extLst>
                    <a:ext uri="{FF2B5EF4-FFF2-40B4-BE49-F238E27FC236}">
                      <a16:creationId xmlns:a16="http://schemas.microsoft.com/office/drawing/2014/main" id="{3220C1F0-A7D9-4104-A831-FC9070DA837C}"/>
                    </a:ext>
                  </a:extLst>
                </p:cNvPr>
                <p:cNvPicPr/>
                <p:nvPr/>
              </p:nvPicPr>
              <p:blipFill>
                <a:blip r:embed="rId327"/>
                <a:stretch>
                  <a:fillRect/>
                </a:stretch>
              </p:blipFill>
              <p:spPr>
                <a:xfrm>
                  <a:off x="9943208" y="6283792"/>
                  <a:ext cx="20628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13" name="Ink 212">
                  <a:extLst>
                    <a:ext uri="{FF2B5EF4-FFF2-40B4-BE49-F238E27FC236}">
                      <a16:creationId xmlns:a16="http://schemas.microsoft.com/office/drawing/2014/main" id="{E5BABFFA-9E60-4AC2-8733-B07C625B8486}"/>
                    </a:ext>
                  </a:extLst>
                </p14:cNvPr>
                <p14:cNvContentPartPr/>
                <p14:nvPr/>
              </p14:nvContentPartPr>
              <p14:xfrm>
                <a:off x="9653048" y="6352192"/>
                <a:ext cx="303840" cy="202320"/>
              </p14:xfrm>
            </p:contentPart>
          </mc:Choice>
          <mc:Fallback xmlns="">
            <p:pic>
              <p:nvPicPr>
                <p:cNvPr id="213" name="Ink 212">
                  <a:extLst>
                    <a:ext uri="{FF2B5EF4-FFF2-40B4-BE49-F238E27FC236}">
                      <a16:creationId xmlns:a16="http://schemas.microsoft.com/office/drawing/2014/main" id="{E5BABFFA-9E60-4AC2-8733-B07C625B8486}"/>
                    </a:ext>
                  </a:extLst>
                </p:cNvPr>
                <p:cNvPicPr/>
                <p:nvPr/>
              </p:nvPicPr>
              <p:blipFill>
                <a:blip r:embed="rId329"/>
                <a:stretch>
                  <a:fillRect/>
                </a:stretch>
              </p:blipFill>
              <p:spPr>
                <a:xfrm>
                  <a:off x="9644408" y="6343192"/>
                  <a:ext cx="32148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14" name="Ink 213">
                  <a:extLst>
                    <a:ext uri="{FF2B5EF4-FFF2-40B4-BE49-F238E27FC236}">
                      <a16:creationId xmlns:a16="http://schemas.microsoft.com/office/drawing/2014/main" id="{A20FBC68-2917-4F0B-BB36-EFA3B923012F}"/>
                    </a:ext>
                  </a:extLst>
                </p14:cNvPr>
                <p14:cNvContentPartPr/>
                <p14:nvPr/>
              </p14:nvContentPartPr>
              <p14:xfrm>
                <a:off x="9703448" y="6562432"/>
                <a:ext cx="147600" cy="116640"/>
              </p14:xfrm>
            </p:contentPart>
          </mc:Choice>
          <mc:Fallback xmlns="">
            <p:pic>
              <p:nvPicPr>
                <p:cNvPr id="214" name="Ink 213">
                  <a:extLst>
                    <a:ext uri="{FF2B5EF4-FFF2-40B4-BE49-F238E27FC236}">
                      <a16:creationId xmlns:a16="http://schemas.microsoft.com/office/drawing/2014/main" id="{A20FBC68-2917-4F0B-BB36-EFA3B923012F}"/>
                    </a:ext>
                  </a:extLst>
                </p:cNvPr>
                <p:cNvPicPr/>
                <p:nvPr/>
              </p:nvPicPr>
              <p:blipFill>
                <a:blip r:embed="rId331"/>
                <a:stretch>
                  <a:fillRect/>
                </a:stretch>
              </p:blipFill>
              <p:spPr>
                <a:xfrm>
                  <a:off x="9694808" y="6553432"/>
                  <a:ext cx="1652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15" name="Ink 214">
                  <a:extLst>
                    <a:ext uri="{FF2B5EF4-FFF2-40B4-BE49-F238E27FC236}">
                      <a16:creationId xmlns:a16="http://schemas.microsoft.com/office/drawing/2014/main" id="{27255FC3-456B-41EC-918F-2EE67831F344}"/>
                    </a:ext>
                  </a:extLst>
                </p14:cNvPr>
                <p14:cNvContentPartPr/>
                <p14:nvPr/>
              </p14:nvContentPartPr>
              <p14:xfrm>
                <a:off x="9807128" y="6320512"/>
                <a:ext cx="65880" cy="23760"/>
              </p14:xfrm>
            </p:contentPart>
          </mc:Choice>
          <mc:Fallback xmlns="">
            <p:pic>
              <p:nvPicPr>
                <p:cNvPr id="215" name="Ink 214">
                  <a:extLst>
                    <a:ext uri="{FF2B5EF4-FFF2-40B4-BE49-F238E27FC236}">
                      <a16:creationId xmlns:a16="http://schemas.microsoft.com/office/drawing/2014/main" id="{27255FC3-456B-41EC-918F-2EE67831F344}"/>
                    </a:ext>
                  </a:extLst>
                </p:cNvPr>
                <p:cNvPicPr/>
                <p:nvPr/>
              </p:nvPicPr>
              <p:blipFill>
                <a:blip r:embed="rId333"/>
                <a:stretch>
                  <a:fillRect/>
                </a:stretch>
              </p:blipFill>
              <p:spPr>
                <a:xfrm>
                  <a:off x="9798128" y="6311512"/>
                  <a:ext cx="835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16" name="Ink 215">
                  <a:extLst>
                    <a:ext uri="{FF2B5EF4-FFF2-40B4-BE49-F238E27FC236}">
                      <a16:creationId xmlns:a16="http://schemas.microsoft.com/office/drawing/2014/main" id="{52BFD3D7-BB62-4216-AF5C-02129578122A}"/>
                    </a:ext>
                  </a:extLst>
                </p14:cNvPr>
                <p14:cNvContentPartPr/>
                <p14:nvPr/>
              </p14:nvContentPartPr>
              <p14:xfrm>
                <a:off x="9245888" y="6353632"/>
                <a:ext cx="266760" cy="270360"/>
              </p14:xfrm>
            </p:contentPart>
          </mc:Choice>
          <mc:Fallback xmlns="">
            <p:pic>
              <p:nvPicPr>
                <p:cNvPr id="216" name="Ink 215">
                  <a:extLst>
                    <a:ext uri="{FF2B5EF4-FFF2-40B4-BE49-F238E27FC236}">
                      <a16:creationId xmlns:a16="http://schemas.microsoft.com/office/drawing/2014/main" id="{52BFD3D7-BB62-4216-AF5C-02129578122A}"/>
                    </a:ext>
                  </a:extLst>
                </p:cNvPr>
                <p:cNvPicPr/>
                <p:nvPr/>
              </p:nvPicPr>
              <p:blipFill>
                <a:blip r:embed="rId335"/>
                <a:stretch>
                  <a:fillRect/>
                </a:stretch>
              </p:blipFill>
              <p:spPr>
                <a:xfrm>
                  <a:off x="9237248" y="6344992"/>
                  <a:ext cx="28440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17" name="Ink 216">
                  <a:extLst>
                    <a:ext uri="{FF2B5EF4-FFF2-40B4-BE49-F238E27FC236}">
                      <a16:creationId xmlns:a16="http://schemas.microsoft.com/office/drawing/2014/main" id="{2E94D501-E1BE-4511-BC87-BB466EBB1230}"/>
                    </a:ext>
                  </a:extLst>
                </p14:cNvPr>
                <p14:cNvContentPartPr/>
                <p14:nvPr/>
              </p14:nvContentPartPr>
              <p14:xfrm>
                <a:off x="9432008" y="6315472"/>
                <a:ext cx="20520" cy="7200"/>
              </p14:xfrm>
            </p:contentPart>
          </mc:Choice>
          <mc:Fallback xmlns="">
            <p:pic>
              <p:nvPicPr>
                <p:cNvPr id="217" name="Ink 216">
                  <a:extLst>
                    <a:ext uri="{FF2B5EF4-FFF2-40B4-BE49-F238E27FC236}">
                      <a16:creationId xmlns:a16="http://schemas.microsoft.com/office/drawing/2014/main" id="{2E94D501-E1BE-4511-BC87-BB466EBB1230}"/>
                    </a:ext>
                  </a:extLst>
                </p:cNvPr>
                <p:cNvPicPr/>
                <p:nvPr/>
              </p:nvPicPr>
              <p:blipFill>
                <a:blip r:embed="rId337"/>
                <a:stretch>
                  <a:fillRect/>
                </a:stretch>
              </p:blipFill>
              <p:spPr>
                <a:xfrm>
                  <a:off x="9423008" y="6306832"/>
                  <a:ext cx="381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18" name="Ink 217">
                  <a:extLst>
                    <a:ext uri="{FF2B5EF4-FFF2-40B4-BE49-F238E27FC236}">
                      <a16:creationId xmlns:a16="http://schemas.microsoft.com/office/drawing/2014/main" id="{877C4294-ED05-44C3-B9D8-8ED581FDD5AE}"/>
                    </a:ext>
                  </a:extLst>
                </p14:cNvPr>
                <p14:cNvContentPartPr/>
                <p14:nvPr/>
              </p14:nvContentPartPr>
              <p14:xfrm>
                <a:off x="8943488" y="6327712"/>
                <a:ext cx="281880" cy="330120"/>
              </p14:xfrm>
            </p:contentPart>
          </mc:Choice>
          <mc:Fallback xmlns="">
            <p:pic>
              <p:nvPicPr>
                <p:cNvPr id="218" name="Ink 217">
                  <a:extLst>
                    <a:ext uri="{FF2B5EF4-FFF2-40B4-BE49-F238E27FC236}">
                      <a16:creationId xmlns:a16="http://schemas.microsoft.com/office/drawing/2014/main" id="{877C4294-ED05-44C3-B9D8-8ED581FDD5AE}"/>
                    </a:ext>
                  </a:extLst>
                </p:cNvPr>
                <p:cNvPicPr/>
                <p:nvPr/>
              </p:nvPicPr>
              <p:blipFill>
                <a:blip r:embed="rId339"/>
                <a:stretch>
                  <a:fillRect/>
                </a:stretch>
              </p:blipFill>
              <p:spPr>
                <a:xfrm>
                  <a:off x="8934488" y="6318712"/>
                  <a:ext cx="299520" cy="3477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19" name="Ink 218">
                  <a:extLst>
                    <a:ext uri="{FF2B5EF4-FFF2-40B4-BE49-F238E27FC236}">
                      <a16:creationId xmlns:a16="http://schemas.microsoft.com/office/drawing/2014/main" id="{51D9C36F-D1B7-45A5-9679-B82E956B015B}"/>
                    </a:ext>
                  </a:extLst>
                </p14:cNvPr>
                <p14:cNvContentPartPr/>
                <p14:nvPr/>
              </p14:nvContentPartPr>
              <p14:xfrm>
                <a:off x="8062568" y="6364432"/>
                <a:ext cx="757800" cy="314640"/>
              </p14:xfrm>
            </p:contentPart>
          </mc:Choice>
          <mc:Fallback xmlns="">
            <p:pic>
              <p:nvPicPr>
                <p:cNvPr id="219" name="Ink 218">
                  <a:extLst>
                    <a:ext uri="{FF2B5EF4-FFF2-40B4-BE49-F238E27FC236}">
                      <a16:creationId xmlns:a16="http://schemas.microsoft.com/office/drawing/2014/main" id="{51D9C36F-D1B7-45A5-9679-B82E956B015B}"/>
                    </a:ext>
                  </a:extLst>
                </p:cNvPr>
                <p:cNvPicPr/>
                <p:nvPr/>
              </p:nvPicPr>
              <p:blipFill>
                <a:blip r:embed="rId341"/>
                <a:stretch>
                  <a:fillRect/>
                </a:stretch>
              </p:blipFill>
              <p:spPr>
                <a:xfrm>
                  <a:off x="8053568" y="6355792"/>
                  <a:ext cx="77544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20" name="Ink 219">
                  <a:extLst>
                    <a:ext uri="{FF2B5EF4-FFF2-40B4-BE49-F238E27FC236}">
                      <a16:creationId xmlns:a16="http://schemas.microsoft.com/office/drawing/2014/main" id="{415FFC0C-FDC5-43FF-B8B4-71B35F947612}"/>
                    </a:ext>
                  </a:extLst>
                </p14:cNvPr>
                <p14:cNvContentPartPr/>
                <p14:nvPr/>
              </p14:nvContentPartPr>
              <p14:xfrm>
                <a:off x="8700488" y="6278392"/>
                <a:ext cx="67680" cy="34920"/>
              </p14:xfrm>
            </p:contentPart>
          </mc:Choice>
          <mc:Fallback xmlns="">
            <p:pic>
              <p:nvPicPr>
                <p:cNvPr id="220" name="Ink 219">
                  <a:extLst>
                    <a:ext uri="{FF2B5EF4-FFF2-40B4-BE49-F238E27FC236}">
                      <a16:creationId xmlns:a16="http://schemas.microsoft.com/office/drawing/2014/main" id="{415FFC0C-FDC5-43FF-B8B4-71B35F947612}"/>
                    </a:ext>
                  </a:extLst>
                </p:cNvPr>
                <p:cNvPicPr/>
                <p:nvPr/>
              </p:nvPicPr>
              <p:blipFill>
                <a:blip r:embed="rId343"/>
                <a:stretch>
                  <a:fillRect/>
                </a:stretch>
              </p:blipFill>
              <p:spPr>
                <a:xfrm>
                  <a:off x="8691488" y="6269752"/>
                  <a:ext cx="8532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21" name="Ink 220">
                  <a:extLst>
                    <a:ext uri="{FF2B5EF4-FFF2-40B4-BE49-F238E27FC236}">
                      <a16:creationId xmlns:a16="http://schemas.microsoft.com/office/drawing/2014/main" id="{D0E924C3-BC9F-4EDE-8260-5FA899EF8C04}"/>
                    </a:ext>
                  </a:extLst>
                </p14:cNvPr>
                <p14:cNvContentPartPr/>
                <p14:nvPr/>
              </p14:nvContentPartPr>
              <p14:xfrm>
                <a:off x="8402048" y="6200992"/>
                <a:ext cx="177480" cy="322200"/>
              </p14:xfrm>
            </p:contentPart>
          </mc:Choice>
          <mc:Fallback xmlns="">
            <p:pic>
              <p:nvPicPr>
                <p:cNvPr id="221" name="Ink 220">
                  <a:extLst>
                    <a:ext uri="{FF2B5EF4-FFF2-40B4-BE49-F238E27FC236}">
                      <a16:creationId xmlns:a16="http://schemas.microsoft.com/office/drawing/2014/main" id="{D0E924C3-BC9F-4EDE-8260-5FA899EF8C04}"/>
                    </a:ext>
                  </a:extLst>
                </p:cNvPr>
                <p:cNvPicPr/>
                <p:nvPr/>
              </p:nvPicPr>
              <p:blipFill>
                <a:blip r:embed="rId345"/>
                <a:stretch>
                  <a:fillRect/>
                </a:stretch>
              </p:blipFill>
              <p:spPr>
                <a:xfrm>
                  <a:off x="8393048" y="6191992"/>
                  <a:ext cx="195120" cy="3398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22" name="Ink 221">
                  <a:extLst>
                    <a:ext uri="{FF2B5EF4-FFF2-40B4-BE49-F238E27FC236}">
                      <a16:creationId xmlns:a16="http://schemas.microsoft.com/office/drawing/2014/main" id="{3FB52717-B4F3-4A4E-8214-91E349E23206}"/>
                    </a:ext>
                  </a:extLst>
                </p14:cNvPr>
                <p14:cNvContentPartPr/>
                <p14:nvPr/>
              </p14:nvContentPartPr>
              <p14:xfrm>
                <a:off x="8407808" y="6603112"/>
                <a:ext cx="9720" cy="24840"/>
              </p14:xfrm>
            </p:contentPart>
          </mc:Choice>
          <mc:Fallback xmlns="">
            <p:pic>
              <p:nvPicPr>
                <p:cNvPr id="222" name="Ink 221">
                  <a:extLst>
                    <a:ext uri="{FF2B5EF4-FFF2-40B4-BE49-F238E27FC236}">
                      <a16:creationId xmlns:a16="http://schemas.microsoft.com/office/drawing/2014/main" id="{3FB52717-B4F3-4A4E-8214-91E349E23206}"/>
                    </a:ext>
                  </a:extLst>
                </p:cNvPr>
                <p:cNvPicPr/>
                <p:nvPr/>
              </p:nvPicPr>
              <p:blipFill>
                <a:blip r:embed="rId347"/>
                <a:stretch>
                  <a:fillRect/>
                </a:stretch>
              </p:blipFill>
              <p:spPr>
                <a:xfrm>
                  <a:off x="8399168" y="6594472"/>
                  <a:ext cx="2736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23" name="Ink 222">
                  <a:extLst>
                    <a:ext uri="{FF2B5EF4-FFF2-40B4-BE49-F238E27FC236}">
                      <a16:creationId xmlns:a16="http://schemas.microsoft.com/office/drawing/2014/main" id="{6C79C748-D85C-43D1-883C-8774F5416E70}"/>
                    </a:ext>
                  </a:extLst>
                </p14:cNvPr>
                <p14:cNvContentPartPr/>
                <p14:nvPr/>
              </p14:nvContentPartPr>
              <p14:xfrm>
                <a:off x="8264888" y="6258232"/>
                <a:ext cx="126360" cy="178920"/>
              </p14:xfrm>
            </p:contentPart>
          </mc:Choice>
          <mc:Fallback xmlns="">
            <p:pic>
              <p:nvPicPr>
                <p:cNvPr id="223" name="Ink 222">
                  <a:extLst>
                    <a:ext uri="{FF2B5EF4-FFF2-40B4-BE49-F238E27FC236}">
                      <a16:creationId xmlns:a16="http://schemas.microsoft.com/office/drawing/2014/main" id="{6C79C748-D85C-43D1-883C-8774F5416E70}"/>
                    </a:ext>
                  </a:extLst>
                </p:cNvPr>
                <p:cNvPicPr/>
                <p:nvPr/>
              </p:nvPicPr>
              <p:blipFill>
                <a:blip r:embed="rId349"/>
                <a:stretch>
                  <a:fillRect/>
                </a:stretch>
              </p:blipFill>
              <p:spPr>
                <a:xfrm>
                  <a:off x="8256248" y="6249232"/>
                  <a:ext cx="1440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24" name="Ink 223">
                  <a:extLst>
                    <a:ext uri="{FF2B5EF4-FFF2-40B4-BE49-F238E27FC236}">
                      <a16:creationId xmlns:a16="http://schemas.microsoft.com/office/drawing/2014/main" id="{747F697E-A285-48B2-901E-5DAFE1E7A1A3}"/>
                    </a:ext>
                  </a:extLst>
                </p14:cNvPr>
                <p14:cNvContentPartPr/>
                <p14:nvPr/>
              </p14:nvContentPartPr>
              <p14:xfrm>
                <a:off x="7725608" y="6512392"/>
                <a:ext cx="199080" cy="152640"/>
              </p14:xfrm>
            </p:contentPart>
          </mc:Choice>
          <mc:Fallback xmlns="">
            <p:pic>
              <p:nvPicPr>
                <p:cNvPr id="224" name="Ink 223">
                  <a:extLst>
                    <a:ext uri="{FF2B5EF4-FFF2-40B4-BE49-F238E27FC236}">
                      <a16:creationId xmlns:a16="http://schemas.microsoft.com/office/drawing/2014/main" id="{747F697E-A285-48B2-901E-5DAFE1E7A1A3}"/>
                    </a:ext>
                  </a:extLst>
                </p:cNvPr>
                <p:cNvPicPr/>
                <p:nvPr/>
              </p:nvPicPr>
              <p:blipFill>
                <a:blip r:embed="rId351"/>
                <a:stretch>
                  <a:fillRect/>
                </a:stretch>
              </p:blipFill>
              <p:spPr>
                <a:xfrm>
                  <a:off x="7716608" y="6503752"/>
                  <a:ext cx="2167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25" name="Ink 224">
                  <a:extLst>
                    <a:ext uri="{FF2B5EF4-FFF2-40B4-BE49-F238E27FC236}">
                      <a16:creationId xmlns:a16="http://schemas.microsoft.com/office/drawing/2014/main" id="{8B59D007-7260-42D9-83CF-FE13742C7A35}"/>
                    </a:ext>
                  </a:extLst>
                </p14:cNvPr>
                <p14:cNvContentPartPr/>
                <p14:nvPr/>
              </p14:nvContentPartPr>
              <p14:xfrm>
                <a:off x="7752968" y="6299272"/>
                <a:ext cx="80280" cy="243360"/>
              </p14:xfrm>
            </p:contentPart>
          </mc:Choice>
          <mc:Fallback xmlns="">
            <p:pic>
              <p:nvPicPr>
                <p:cNvPr id="225" name="Ink 224">
                  <a:extLst>
                    <a:ext uri="{FF2B5EF4-FFF2-40B4-BE49-F238E27FC236}">
                      <a16:creationId xmlns:a16="http://schemas.microsoft.com/office/drawing/2014/main" id="{8B59D007-7260-42D9-83CF-FE13742C7A35}"/>
                    </a:ext>
                  </a:extLst>
                </p:cNvPr>
                <p:cNvPicPr/>
                <p:nvPr/>
              </p:nvPicPr>
              <p:blipFill>
                <a:blip r:embed="rId353"/>
                <a:stretch>
                  <a:fillRect/>
                </a:stretch>
              </p:blipFill>
              <p:spPr>
                <a:xfrm>
                  <a:off x="7744328" y="6290632"/>
                  <a:ext cx="9792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27" name="Ink 226">
                  <a:extLst>
                    <a:ext uri="{FF2B5EF4-FFF2-40B4-BE49-F238E27FC236}">
                      <a16:creationId xmlns:a16="http://schemas.microsoft.com/office/drawing/2014/main" id="{BA63F020-AB0B-4ACB-A4A8-E9A469D49C8C}"/>
                    </a:ext>
                  </a:extLst>
                </p14:cNvPr>
                <p14:cNvContentPartPr/>
                <p14:nvPr/>
              </p14:nvContentPartPr>
              <p14:xfrm>
                <a:off x="6875288" y="6373792"/>
                <a:ext cx="653760" cy="321840"/>
              </p14:xfrm>
            </p:contentPart>
          </mc:Choice>
          <mc:Fallback xmlns="">
            <p:pic>
              <p:nvPicPr>
                <p:cNvPr id="227" name="Ink 226">
                  <a:extLst>
                    <a:ext uri="{FF2B5EF4-FFF2-40B4-BE49-F238E27FC236}">
                      <a16:creationId xmlns:a16="http://schemas.microsoft.com/office/drawing/2014/main" id="{BA63F020-AB0B-4ACB-A4A8-E9A469D49C8C}"/>
                    </a:ext>
                  </a:extLst>
                </p:cNvPr>
                <p:cNvPicPr/>
                <p:nvPr/>
              </p:nvPicPr>
              <p:blipFill>
                <a:blip r:embed="rId355"/>
                <a:stretch>
                  <a:fillRect/>
                </a:stretch>
              </p:blipFill>
              <p:spPr>
                <a:xfrm>
                  <a:off x="6866288" y="6365152"/>
                  <a:ext cx="67140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28" name="Ink 227">
                  <a:extLst>
                    <a:ext uri="{FF2B5EF4-FFF2-40B4-BE49-F238E27FC236}">
                      <a16:creationId xmlns:a16="http://schemas.microsoft.com/office/drawing/2014/main" id="{6EB5CA93-BC4A-4196-AFB8-853A35154DE8}"/>
                    </a:ext>
                  </a:extLst>
                </p14:cNvPr>
                <p14:cNvContentPartPr/>
                <p14:nvPr/>
              </p14:nvContentPartPr>
              <p14:xfrm>
                <a:off x="7413848" y="6298552"/>
                <a:ext cx="77760" cy="36000"/>
              </p14:xfrm>
            </p:contentPart>
          </mc:Choice>
          <mc:Fallback xmlns="">
            <p:pic>
              <p:nvPicPr>
                <p:cNvPr id="228" name="Ink 227">
                  <a:extLst>
                    <a:ext uri="{FF2B5EF4-FFF2-40B4-BE49-F238E27FC236}">
                      <a16:creationId xmlns:a16="http://schemas.microsoft.com/office/drawing/2014/main" id="{6EB5CA93-BC4A-4196-AFB8-853A35154DE8}"/>
                    </a:ext>
                  </a:extLst>
                </p:cNvPr>
                <p:cNvPicPr/>
                <p:nvPr/>
              </p:nvPicPr>
              <p:blipFill>
                <a:blip r:embed="rId357"/>
                <a:stretch>
                  <a:fillRect/>
                </a:stretch>
              </p:blipFill>
              <p:spPr>
                <a:xfrm>
                  <a:off x="7404848" y="6289912"/>
                  <a:ext cx="9540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29" name="Ink 228">
                  <a:extLst>
                    <a:ext uri="{FF2B5EF4-FFF2-40B4-BE49-F238E27FC236}">
                      <a16:creationId xmlns:a16="http://schemas.microsoft.com/office/drawing/2014/main" id="{4E3AA98A-5678-4911-B669-19332F4FC1C9}"/>
                    </a:ext>
                  </a:extLst>
                </p14:cNvPr>
                <p14:cNvContentPartPr/>
                <p14:nvPr/>
              </p14:nvContentPartPr>
              <p14:xfrm>
                <a:off x="7154648" y="6227632"/>
                <a:ext cx="98640" cy="287280"/>
              </p14:xfrm>
            </p:contentPart>
          </mc:Choice>
          <mc:Fallback xmlns="">
            <p:pic>
              <p:nvPicPr>
                <p:cNvPr id="229" name="Ink 228">
                  <a:extLst>
                    <a:ext uri="{FF2B5EF4-FFF2-40B4-BE49-F238E27FC236}">
                      <a16:creationId xmlns:a16="http://schemas.microsoft.com/office/drawing/2014/main" id="{4E3AA98A-5678-4911-B669-19332F4FC1C9}"/>
                    </a:ext>
                  </a:extLst>
                </p:cNvPr>
                <p:cNvPicPr/>
                <p:nvPr/>
              </p:nvPicPr>
              <p:blipFill>
                <a:blip r:embed="rId359"/>
                <a:stretch>
                  <a:fillRect/>
                </a:stretch>
              </p:blipFill>
              <p:spPr>
                <a:xfrm>
                  <a:off x="7146008" y="6218992"/>
                  <a:ext cx="116280" cy="30492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30" name="Ink 229">
                  <a:extLst>
                    <a:ext uri="{FF2B5EF4-FFF2-40B4-BE49-F238E27FC236}">
                      <a16:creationId xmlns:a16="http://schemas.microsoft.com/office/drawing/2014/main" id="{B29AA032-27C7-409D-9B79-6534DEF5C9FD}"/>
                    </a:ext>
                  </a:extLst>
                </p14:cNvPr>
                <p14:cNvContentPartPr/>
                <p14:nvPr/>
              </p14:nvContentPartPr>
              <p14:xfrm>
                <a:off x="7167968" y="6635872"/>
                <a:ext cx="12960" cy="9000"/>
              </p14:xfrm>
            </p:contentPart>
          </mc:Choice>
          <mc:Fallback xmlns="">
            <p:pic>
              <p:nvPicPr>
                <p:cNvPr id="230" name="Ink 229">
                  <a:extLst>
                    <a:ext uri="{FF2B5EF4-FFF2-40B4-BE49-F238E27FC236}">
                      <a16:creationId xmlns:a16="http://schemas.microsoft.com/office/drawing/2014/main" id="{B29AA032-27C7-409D-9B79-6534DEF5C9FD}"/>
                    </a:ext>
                  </a:extLst>
                </p:cNvPr>
                <p:cNvPicPr/>
                <p:nvPr/>
              </p:nvPicPr>
              <p:blipFill>
                <a:blip r:embed="rId361"/>
                <a:stretch>
                  <a:fillRect/>
                </a:stretch>
              </p:blipFill>
              <p:spPr>
                <a:xfrm>
                  <a:off x="7159328" y="6626872"/>
                  <a:ext cx="306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31" name="Ink 230">
                  <a:extLst>
                    <a:ext uri="{FF2B5EF4-FFF2-40B4-BE49-F238E27FC236}">
                      <a16:creationId xmlns:a16="http://schemas.microsoft.com/office/drawing/2014/main" id="{C37083C2-F4A5-4F8D-8D74-252426AA802C}"/>
                    </a:ext>
                  </a:extLst>
                </p14:cNvPr>
                <p14:cNvContentPartPr/>
                <p14:nvPr/>
              </p14:nvContentPartPr>
              <p14:xfrm>
                <a:off x="7011008" y="6257872"/>
                <a:ext cx="110160" cy="169200"/>
              </p14:xfrm>
            </p:contentPart>
          </mc:Choice>
          <mc:Fallback xmlns="">
            <p:pic>
              <p:nvPicPr>
                <p:cNvPr id="231" name="Ink 230">
                  <a:extLst>
                    <a:ext uri="{FF2B5EF4-FFF2-40B4-BE49-F238E27FC236}">
                      <a16:creationId xmlns:a16="http://schemas.microsoft.com/office/drawing/2014/main" id="{C37083C2-F4A5-4F8D-8D74-252426AA802C}"/>
                    </a:ext>
                  </a:extLst>
                </p:cNvPr>
                <p:cNvPicPr/>
                <p:nvPr/>
              </p:nvPicPr>
              <p:blipFill>
                <a:blip r:embed="rId363"/>
                <a:stretch>
                  <a:fillRect/>
                </a:stretch>
              </p:blipFill>
              <p:spPr>
                <a:xfrm>
                  <a:off x="7002368" y="6248872"/>
                  <a:ext cx="12780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32" name="Ink 231">
                  <a:extLst>
                    <a:ext uri="{FF2B5EF4-FFF2-40B4-BE49-F238E27FC236}">
                      <a16:creationId xmlns:a16="http://schemas.microsoft.com/office/drawing/2014/main" id="{D1FEFC4E-F1A4-4461-B47F-FAC706FD81F3}"/>
                    </a:ext>
                  </a:extLst>
                </p14:cNvPr>
                <p14:cNvContentPartPr/>
                <p14:nvPr/>
              </p14:nvContentPartPr>
              <p14:xfrm>
                <a:off x="6247808" y="6372352"/>
                <a:ext cx="619560" cy="338040"/>
              </p14:xfrm>
            </p:contentPart>
          </mc:Choice>
          <mc:Fallback xmlns="">
            <p:pic>
              <p:nvPicPr>
                <p:cNvPr id="232" name="Ink 231">
                  <a:extLst>
                    <a:ext uri="{FF2B5EF4-FFF2-40B4-BE49-F238E27FC236}">
                      <a16:creationId xmlns:a16="http://schemas.microsoft.com/office/drawing/2014/main" id="{D1FEFC4E-F1A4-4461-B47F-FAC706FD81F3}"/>
                    </a:ext>
                  </a:extLst>
                </p:cNvPr>
                <p:cNvPicPr/>
                <p:nvPr/>
              </p:nvPicPr>
              <p:blipFill>
                <a:blip r:embed="rId365"/>
                <a:stretch>
                  <a:fillRect/>
                </a:stretch>
              </p:blipFill>
              <p:spPr>
                <a:xfrm>
                  <a:off x="6239168" y="6363352"/>
                  <a:ext cx="637200" cy="35568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33" name="Ink 232">
                  <a:extLst>
                    <a:ext uri="{FF2B5EF4-FFF2-40B4-BE49-F238E27FC236}">
                      <a16:creationId xmlns:a16="http://schemas.microsoft.com/office/drawing/2014/main" id="{F3945FDA-96B0-4521-AC2C-DBCCE2E86376}"/>
                    </a:ext>
                  </a:extLst>
                </p14:cNvPr>
                <p14:cNvContentPartPr/>
                <p14:nvPr/>
              </p14:nvContentPartPr>
              <p14:xfrm>
                <a:off x="6496208" y="6194872"/>
                <a:ext cx="53640" cy="254160"/>
              </p14:xfrm>
            </p:contentPart>
          </mc:Choice>
          <mc:Fallback xmlns="">
            <p:pic>
              <p:nvPicPr>
                <p:cNvPr id="233" name="Ink 232">
                  <a:extLst>
                    <a:ext uri="{FF2B5EF4-FFF2-40B4-BE49-F238E27FC236}">
                      <a16:creationId xmlns:a16="http://schemas.microsoft.com/office/drawing/2014/main" id="{F3945FDA-96B0-4521-AC2C-DBCCE2E86376}"/>
                    </a:ext>
                  </a:extLst>
                </p:cNvPr>
                <p:cNvPicPr/>
                <p:nvPr/>
              </p:nvPicPr>
              <p:blipFill>
                <a:blip r:embed="rId367"/>
                <a:stretch>
                  <a:fillRect/>
                </a:stretch>
              </p:blipFill>
              <p:spPr>
                <a:xfrm>
                  <a:off x="6487208" y="6186232"/>
                  <a:ext cx="712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34" name="Ink 233">
                  <a:extLst>
                    <a:ext uri="{FF2B5EF4-FFF2-40B4-BE49-F238E27FC236}">
                      <a16:creationId xmlns:a16="http://schemas.microsoft.com/office/drawing/2014/main" id="{33BE7C05-7467-4002-BBA7-23EC56675005}"/>
                    </a:ext>
                  </a:extLst>
                </p14:cNvPr>
                <p14:cNvContentPartPr/>
                <p14:nvPr/>
              </p14:nvContentPartPr>
              <p14:xfrm>
                <a:off x="6667208" y="6253192"/>
                <a:ext cx="27000" cy="27000"/>
              </p14:xfrm>
            </p:contentPart>
          </mc:Choice>
          <mc:Fallback xmlns="">
            <p:pic>
              <p:nvPicPr>
                <p:cNvPr id="234" name="Ink 233">
                  <a:extLst>
                    <a:ext uri="{FF2B5EF4-FFF2-40B4-BE49-F238E27FC236}">
                      <a16:creationId xmlns:a16="http://schemas.microsoft.com/office/drawing/2014/main" id="{33BE7C05-7467-4002-BBA7-23EC56675005}"/>
                    </a:ext>
                  </a:extLst>
                </p:cNvPr>
                <p:cNvPicPr/>
                <p:nvPr/>
              </p:nvPicPr>
              <p:blipFill>
                <a:blip r:embed="rId369"/>
                <a:stretch>
                  <a:fillRect/>
                </a:stretch>
              </p:blipFill>
              <p:spPr>
                <a:xfrm>
                  <a:off x="6658568" y="6244192"/>
                  <a:ext cx="4464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35" name="Ink 234">
                  <a:extLst>
                    <a:ext uri="{FF2B5EF4-FFF2-40B4-BE49-F238E27FC236}">
                      <a16:creationId xmlns:a16="http://schemas.microsoft.com/office/drawing/2014/main" id="{BE9BF894-CA05-45D7-A2E6-858C50312D38}"/>
                    </a:ext>
                  </a:extLst>
                </p14:cNvPr>
                <p14:cNvContentPartPr/>
                <p14:nvPr/>
              </p14:nvContentPartPr>
              <p14:xfrm>
                <a:off x="5949728" y="6318712"/>
                <a:ext cx="184320" cy="302760"/>
              </p14:xfrm>
            </p:contentPart>
          </mc:Choice>
          <mc:Fallback xmlns="">
            <p:pic>
              <p:nvPicPr>
                <p:cNvPr id="235" name="Ink 234">
                  <a:extLst>
                    <a:ext uri="{FF2B5EF4-FFF2-40B4-BE49-F238E27FC236}">
                      <a16:creationId xmlns:a16="http://schemas.microsoft.com/office/drawing/2014/main" id="{BE9BF894-CA05-45D7-A2E6-858C50312D38}"/>
                    </a:ext>
                  </a:extLst>
                </p:cNvPr>
                <p:cNvPicPr/>
                <p:nvPr/>
              </p:nvPicPr>
              <p:blipFill>
                <a:blip r:embed="rId371"/>
                <a:stretch>
                  <a:fillRect/>
                </a:stretch>
              </p:blipFill>
              <p:spPr>
                <a:xfrm>
                  <a:off x="5941088" y="6310072"/>
                  <a:ext cx="20196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36" name="Ink 235">
                  <a:extLst>
                    <a:ext uri="{FF2B5EF4-FFF2-40B4-BE49-F238E27FC236}">
                      <a16:creationId xmlns:a16="http://schemas.microsoft.com/office/drawing/2014/main" id="{98A73E59-C245-4A1F-86C2-3EC33E32FC13}"/>
                    </a:ext>
                  </a:extLst>
                </p14:cNvPr>
                <p14:cNvContentPartPr/>
                <p14:nvPr/>
              </p14:nvContentPartPr>
              <p14:xfrm>
                <a:off x="6032528" y="6062032"/>
                <a:ext cx="374040" cy="219600"/>
              </p14:xfrm>
            </p:contentPart>
          </mc:Choice>
          <mc:Fallback xmlns="">
            <p:pic>
              <p:nvPicPr>
                <p:cNvPr id="236" name="Ink 235">
                  <a:extLst>
                    <a:ext uri="{FF2B5EF4-FFF2-40B4-BE49-F238E27FC236}">
                      <a16:creationId xmlns:a16="http://schemas.microsoft.com/office/drawing/2014/main" id="{98A73E59-C245-4A1F-86C2-3EC33E32FC13}"/>
                    </a:ext>
                  </a:extLst>
                </p:cNvPr>
                <p:cNvPicPr/>
                <p:nvPr/>
              </p:nvPicPr>
              <p:blipFill>
                <a:blip r:embed="rId373"/>
                <a:stretch>
                  <a:fillRect/>
                </a:stretch>
              </p:blipFill>
              <p:spPr>
                <a:xfrm>
                  <a:off x="6023528" y="6053032"/>
                  <a:ext cx="39168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37" name="Ink 236">
                  <a:extLst>
                    <a:ext uri="{FF2B5EF4-FFF2-40B4-BE49-F238E27FC236}">
                      <a16:creationId xmlns:a16="http://schemas.microsoft.com/office/drawing/2014/main" id="{60A78DAF-06B8-47ED-87B9-43024491C07C}"/>
                    </a:ext>
                  </a:extLst>
                </p14:cNvPr>
                <p14:cNvContentPartPr/>
                <p14:nvPr/>
              </p14:nvContentPartPr>
              <p14:xfrm>
                <a:off x="5487848" y="6374152"/>
                <a:ext cx="300600" cy="177120"/>
              </p14:xfrm>
            </p:contentPart>
          </mc:Choice>
          <mc:Fallback xmlns="">
            <p:pic>
              <p:nvPicPr>
                <p:cNvPr id="237" name="Ink 236">
                  <a:extLst>
                    <a:ext uri="{FF2B5EF4-FFF2-40B4-BE49-F238E27FC236}">
                      <a16:creationId xmlns:a16="http://schemas.microsoft.com/office/drawing/2014/main" id="{60A78DAF-06B8-47ED-87B9-43024491C07C}"/>
                    </a:ext>
                  </a:extLst>
                </p:cNvPr>
                <p:cNvPicPr/>
                <p:nvPr/>
              </p:nvPicPr>
              <p:blipFill>
                <a:blip r:embed="rId375"/>
                <a:stretch>
                  <a:fillRect/>
                </a:stretch>
              </p:blipFill>
              <p:spPr>
                <a:xfrm>
                  <a:off x="5478848" y="6365512"/>
                  <a:ext cx="31824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38" name="Ink 237">
                  <a:extLst>
                    <a:ext uri="{FF2B5EF4-FFF2-40B4-BE49-F238E27FC236}">
                      <a16:creationId xmlns:a16="http://schemas.microsoft.com/office/drawing/2014/main" id="{80BE9520-5B0E-4451-B006-2A60D283BC1D}"/>
                    </a:ext>
                  </a:extLst>
                </p14:cNvPr>
                <p14:cNvContentPartPr/>
                <p14:nvPr/>
              </p14:nvContentPartPr>
              <p14:xfrm>
                <a:off x="5573168" y="6558112"/>
                <a:ext cx="166320" cy="109800"/>
              </p14:xfrm>
            </p:contentPart>
          </mc:Choice>
          <mc:Fallback xmlns="">
            <p:pic>
              <p:nvPicPr>
                <p:cNvPr id="238" name="Ink 237">
                  <a:extLst>
                    <a:ext uri="{FF2B5EF4-FFF2-40B4-BE49-F238E27FC236}">
                      <a16:creationId xmlns:a16="http://schemas.microsoft.com/office/drawing/2014/main" id="{80BE9520-5B0E-4451-B006-2A60D283BC1D}"/>
                    </a:ext>
                  </a:extLst>
                </p:cNvPr>
                <p:cNvPicPr/>
                <p:nvPr/>
              </p:nvPicPr>
              <p:blipFill>
                <a:blip r:embed="rId377"/>
                <a:stretch>
                  <a:fillRect/>
                </a:stretch>
              </p:blipFill>
              <p:spPr>
                <a:xfrm>
                  <a:off x="5564528" y="6549112"/>
                  <a:ext cx="1839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39" name="Ink 238">
                  <a:extLst>
                    <a:ext uri="{FF2B5EF4-FFF2-40B4-BE49-F238E27FC236}">
                      <a16:creationId xmlns:a16="http://schemas.microsoft.com/office/drawing/2014/main" id="{8FB5FA00-B6CF-4471-90B2-7E18A6FC3B73}"/>
                    </a:ext>
                  </a:extLst>
                </p14:cNvPr>
                <p14:cNvContentPartPr/>
                <p14:nvPr/>
              </p14:nvContentPartPr>
              <p14:xfrm>
                <a:off x="5671088" y="6244552"/>
                <a:ext cx="15120" cy="26280"/>
              </p14:xfrm>
            </p:contentPart>
          </mc:Choice>
          <mc:Fallback xmlns="">
            <p:pic>
              <p:nvPicPr>
                <p:cNvPr id="239" name="Ink 238">
                  <a:extLst>
                    <a:ext uri="{FF2B5EF4-FFF2-40B4-BE49-F238E27FC236}">
                      <a16:creationId xmlns:a16="http://schemas.microsoft.com/office/drawing/2014/main" id="{8FB5FA00-B6CF-4471-90B2-7E18A6FC3B73}"/>
                    </a:ext>
                  </a:extLst>
                </p:cNvPr>
                <p:cNvPicPr/>
                <p:nvPr/>
              </p:nvPicPr>
              <p:blipFill>
                <a:blip r:embed="rId379"/>
                <a:stretch>
                  <a:fillRect/>
                </a:stretch>
              </p:blipFill>
              <p:spPr>
                <a:xfrm>
                  <a:off x="5662088" y="6235912"/>
                  <a:ext cx="32760" cy="43920"/>
                </a:xfrm>
                <a:prstGeom prst="rect">
                  <a:avLst/>
                </a:prstGeom>
              </p:spPr>
            </p:pic>
          </mc:Fallback>
        </mc:AlternateContent>
      </p:grpSp>
    </p:spTree>
    <p:extLst>
      <p:ext uri="{BB962C8B-B14F-4D97-AF65-F5344CB8AC3E}">
        <p14:creationId xmlns:p14="http://schemas.microsoft.com/office/powerpoint/2010/main" val="84550324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0EDF7E7-7A66-4C38-8699-C4233C83DE52}"/>
              </a:ext>
            </a:extLst>
          </p:cNvPr>
          <p:cNvSpPr>
            <a:spLocks noGrp="1"/>
          </p:cNvSpPr>
          <p:nvPr>
            <p:ph type="sldNum" sz="quarter" idx="12"/>
          </p:nvPr>
        </p:nvSpPr>
        <p:spPr/>
        <p:txBody>
          <a:bodyPr/>
          <a:lstStyle/>
          <a:p>
            <a:fld id="{8AC7B609-6235-4DF7-8376-3B4225D7EDEF}" type="slidenum">
              <a:rPr lang="en-US" smtClean="0"/>
              <a:pPr/>
              <a:t>43</a:t>
            </a:fld>
            <a:endParaRPr lang="en-US" dirty="0"/>
          </a:p>
        </p:txBody>
      </p:sp>
      <p:grpSp>
        <p:nvGrpSpPr>
          <p:cNvPr id="274" name="Group 273">
            <a:extLst>
              <a:ext uri="{FF2B5EF4-FFF2-40B4-BE49-F238E27FC236}">
                <a16:creationId xmlns:a16="http://schemas.microsoft.com/office/drawing/2014/main" id="{0EEC7D3D-159B-4264-BF6F-5B39088B9DC3}"/>
              </a:ext>
            </a:extLst>
          </p:cNvPr>
          <p:cNvGrpSpPr/>
          <p:nvPr/>
        </p:nvGrpSpPr>
        <p:grpSpPr>
          <a:xfrm>
            <a:off x="258128" y="227872"/>
            <a:ext cx="887040" cy="229320"/>
            <a:chOff x="258128" y="227872"/>
            <a:chExt cx="887040" cy="229320"/>
          </a:xfrm>
        </p:grpSpPr>
        <mc:AlternateContent xmlns:mc="http://schemas.openxmlformats.org/markup-compatibility/2006" xmlns:p14="http://schemas.microsoft.com/office/powerpoint/2010/main">
          <mc:Choice Requires="p14">
            <p:contentPart p14:bwMode="auto" r:id="rId2">
              <p14:nvContentPartPr>
                <p14:cNvPr id="265" name="Ink 264">
                  <a:extLst>
                    <a:ext uri="{FF2B5EF4-FFF2-40B4-BE49-F238E27FC236}">
                      <a16:creationId xmlns:a16="http://schemas.microsoft.com/office/drawing/2014/main" id="{A1322DA9-3FBF-4085-B389-56BDC308F7D7}"/>
                    </a:ext>
                  </a:extLst>
                </p14:cNvPr>
                <p14:cNvContentPartPr/>
                <p14:nvPr/>
              </p14:nvContentPartPr>
              <p14:xfrm>
                <a:off x="258128" y="277552"/>
                <a:ext cx="99720" cy="145440"/>
              </p14:xfrm>
            </p:contentPart>
          </mc:Choice>
          <mc:Fallback xmlns="">
            <p:pic>
              <p:nvPicPr>
                <p:cNvPr id="265" name="Ink 264">
                  <a:extLst>
                    <a:ext uri="{FF2B5EF4-FFF2-40B4-BE49-F238E27FC236}">
                      <a16:creationId xmlns:a16="http://schemas.microsoft.com/office/drawing/2014/main" id="{A1322DA9-3FBF-4085-B389-56BDC308F7D7}"/>
                    </a:ext>
                  </a:extLst>
                </p:cNvPr>
                <p:cNvPicPr/>
                <p:nvPr/>
              </p:nvPicPr>
              <p:blipFill>
                <a:blip r:embed="rId3"/>
                <a:stretch>
                  <a:fillRect/>
                </a:stretch>
              </p:blipFill>
              <p:spPr>
                <a:xfrm>
                  <a:off x="249128" y="268552"/>
                  <a:ext cx="1173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266" name="Ink 265">
                  <a:extLst>
                    <a:ext uri="{FF2B5EF4-FFF2-40B4-BE49-F238E27FC236}">
                      <a16:creationId xmlns:a16="http://schemas.microsoft.com/office/drawing/2014/main" id="{0A8E17C7-D67B-402E-B714-608E44C15E40}"/>
                    </a:ext>
                  </a:extLst>
                </p14:cNvPr>
                <p14:cNvContentPartPr/>
                <p14:nvPr/>
              </p14:nvContentPartPr>
              <p14:xfrm>
                <a:off x="288008" y="265312"/>
                <a:ext cx="142560" cy="142200"/>
              </p14:xfrm>
            </p:contentPart>
          </mc:Choice>
          <mc:Fallback xmlns="">
            <p:pic>
              <p:nvPicPr>
                <p:cNvPr id="266" name="Ink 265">
                  <a:extLst>
                    <a:ext uri="{FF2B5EF4-FFF2-40B4-BE49-F238E27FC236}">
                      <a16:creationId xmlns:a16="http://schemas.microsoft.com/office/drawing/2014/main" id="{0A8E17C7-D67B-402E-B714-608E44C15E40}"/>
                    </a:ext>
                  </a:extLst>
                </p:cNvPr>
                <p:cNvPicPr/>
                <p:nvPr/>
              </p:nvPicPr>
              <p:blipFill>
                <a:blip r:embed="rId5"/>
                <a:stretch>
                  <a:fillRect/>
                </a:stretch>
              </p:blipFill>
              <p:spPr>
                <a:xfrm>
                  <a:off x="279008" y="256312"/>
                  <a:ext cx="1602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68" name="Ink 267">
                  <a:extLst>
                    <a:ext uri="{FF2B5EF4-FFF2-40B4-BE49-F238E27FC236}">
                      <a16:creationId xmlns:a16="http://schemas.microsoft.com/office/drawing/2014/main" id="{2AC0F30A-C4E7-4312-B0EC-B5DE36490F66}"/>
                    </a:ext>
                  </a:extLst>
                </p14:cNvPr>
                <p14:cNvContentPartPr/>
                <p14:nvPr/>
              </p14:nvContentPartPr>
              <p14:xfrm>
                <a:off x="505808" y="227872"/>
                <a:ext cx="178200" cy="229320"/>
              </p14:xfrm>
            </p:contentPart>
          </mc:Choice>
          <mc:Fallback xmlns="">
            <p:pic>
              <p:nvPicPr>
                <p:cNvPr id="268" name="Ink 267">
                  <a:extLst>
                    <a:ext uri="{FF2B5EF4-FFF2-40B4-BE49-F238E27FC236}">
                      <a16:creationId xmlns:a16="http://schemas.microsoft.com/office/drawing/2014/main" id="{2AC0F30A-C4E7-4312-B0EC-B5DE36490F66}"/>
                    </a:ext>
                  </a:extLst>
                </p:cNvPr>
                <p:cNvPicPr/>
                <p:nvPr/>
              </p:nvPicPr>
              <p:blipFill>
                <a:blip r:embed="rId7"/>
                <a:stretch>
                  <a:fillRect/>
                </a:stretch>
              </p:blipFill>
              <p:spPr>
                <a:xfrm>
                  <a:off x="496808" y="219232"/>
                  <a:ext cx="1958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69" name="Ink 268">
                  <a:extLst>
                    <a:ext uri="{FF2B5EF4-FFF2-40B4-BE49-F238E27FC236}">
                      <a16:creationId xmlns:a16="http://schemas.microsoft.com/office/drawing/2014/main" id="{43B4F1DC-7139-4065-8A88-D29FA92A9A6E}"/>
                    </a:ext>
                  </a:extLst>
                </p14:cNvPr>
                <p14:cNvContentPartPr/>
                <p14:nvPr/>
              </p14:nvContentPartPr>
              <p14:xfrm>
                <a:off x="731528" y="377272"/>
                <a:ext cx="130680" cy="40320"/>
              </p14:xfrm>
            </p:contentPart>
          </mc:Choice>
          <mc:Fallback xmlns="">
            <p:pic>
              <p:nvPicPr>
                <p:cNvPr id="269" name="Ink 268">
                  <a:extLst>
                    <a:ext uri="{FF2B5EF4-FFF2-40B4-BE49-F238E27FC236}">
                      <a16:creationId xmlns:a16="http://schemas.microsoft.com/office/drawing/2014/main" id="{43B4F1DC-7139-4065-8A88-D29FA92A9A6E}"/>
                    </a:ext>
                  </a:extLst>
                </p:cNvPr>
                <p:cNvPicPr/>
                <p:nvPr/>
              </p:nvPicPr>
              <p:blipFill>
                <a:blip r:embed="rId9"/>
                <a:stretch>
                  <a:fillRect/>
                </a:stretch>
              </p:blipFill>
              <p:spPr>
                <a:xfrm>
                  <a:off x="722888" y="368632"/>
                  <a:ext cx="1483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71" name="Ink 270">
                  <a:extLst>
                    <a:ext uri="{FF2B5EF4-FFF2-40B4-BE49-F238E27FC236}">
                      <a16:creationId xmlns:a16="http://schemas.microsoft.com/office/drawing/2014/main" id="{41C3C643-B7D8-4EB2-8665-1965CE7A898F}"/>
                    </a:ext>
                  </a:extLst>
                </p14:cNvPr>
                <p14:cNvContentPartPr/>
                <p14:nvPr/>
              </p14:nvContentPartPr>
              <p14:xfrm>
                <a:off x="989648" y="303832"/>
                <a:ext cx="50400" cy="139680"/>
              </p14:xfrm>
            </p:contentPart>
          </mc:Choice>
          <mc:Fallback xmlns="">
            <p:pic>
              <p:nvPicPr>
                <p:cNvPr id="271" name="Ink 270">
                  <a:extLst>
                    <a:ext uri="{FF2B5EF4-FFF2-40B4-BE49-F238E27FC236}">
                      <a16:creationId xmlns:a16="http://schemas.microsoft.com/office/drawing/2014/main" id="{41C3C643-B7D8-4EB2-8665-1965CE7A898F}"/>
                    </a:ext>
                  </a:extLst>
                </p:cNvPr>
                <p:cNvPicPr/>
                <p:nvPr/>
              </p:nvPicPr>
              <p:blipFill>
                <a:blip r:embed="rId11"/>
                <a:stretch>
                  <a:fillRect/>
                </a:stretch>
              </p:blipFill>
              <p:spPr>
                <a:xfrm>
                  <a:off x="980648" y="295192"/>
                  <a:ext cx="680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72" name="Ink 271">
                  <a:extLst>
                    <a:ext uri="{FF2B5EF4-FFF2-40B4-BE49-F238E27FC236}">
                      <a16:creationId xmlns:a16="http://schemas.microsoft.com/office/drawing/2014/main" id="{D92BBC86-E8F3-49FD-8471-BF79D7F1B148}"/>
                    </a:ext>
                  </a:extLst>
                </p14:cNvPr>
                <p14:cNvContentPartPr/>
                <p14:nvPr/>
              </p14:nvContentPartPr>
              <p14:xfrm>
                <a:off x="1061288" y="285112"/>
                <a:ext cx="39600" cy="137520"/>
              </p14:xfrm>
            </p:contentPart>
          </mc:Choice>
          <mc:Fallback xmlns="">
            <p:pic>
              <p:nvPicPr>
                <p:cNvPr id="272" name="Ink 271">
                  <a:extLst>
                    <a:ext uri="{FF2B5EF4-FFF2-40B4-BE49-F238E27FC236}">
                      <a16:creationId xmlns:a16="http://schemas.microsoft.com/office/drawing/2014/main" id="{D92BBC86-E8F3-49FD-8471-BF79D7F1B148}"/>
                    </a:ext>
                  </a:extLst>
                </p:cNvPr>
                <p:cNvPicPr/>
                <p:nvPr/>
              </p:nvPicPr>
              <p:blipFill>
                <a:blip r:embed="rId13"/>
                <a:stretch>
                  <a:fillRect/>
                </a:stretch>
              </p:blipFill>
              <p:spPr>
                <a:xfrm>
                  <a:off x="1052648" y="276112"/>
                  <a:ext cx="57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73" name="Ink 272">
                  <a:extLst>
                    <a:ext uri="{FF2B5EF4-FFF2-40B4-BE49-F238E27FC236}">
                      <a16:creationId xmlns:a16="http://schemas.microsoft.com/office/drawing/2014/main" id="{4BAB24C5-0F08-4FBF-9D29-92075F1D0AD2}"/>
                    </a:ext>
                  </a:extLst>
                </p14:cNvPr>
                <p14:cNvContentPartPr/>
                <p14:nvPr/>
              </p14:nvContentPartPr>
              <p14:xfrm>
                <a:off x="1007648" y="256672"/>
                <a:ext cx="137520" cy="50760"/>
              </p14:xfrm>
            </p:contentPart>
          </mc:Choice>
          <mc:Fallback xmlns="">
            <p:pic>
              <p:nvPicPr>
                <p:cNvPr id="273" name="Ink 272">
                  <a:extLst>
                    <a:ext uri="{FF2B5EF4-FFF2-40B4-BE49-F238E27FC236}">
                      <a16:creationId xmlns:a16="http://schemas.microsoft.com/office/drawing/2014/main" id="{4BAB24C5-0F08-4FBF-9D29-92075F1D0AD2}"/>
                    </a:ext>
                  </a:extLst>
                </p:cNvPr>
                <p:cNvPicPr/>
                <p:nvPr/>
              </p:nvPicPr>
              <p:blipFill>
                <a:blip r:embed="rId15"/>
                <a:stretch>
                  <a:fillRect/>
                </a:stretch>
              </p:blipFill>
              <p:spPr>
                <a:xfrm>
                  <a:off x="999008" y="248032"/>
                  <a:ext cx="155160" cy="68400"/>
                </a:xfrm>
                <a:prstGeom prst="rect">
                  <a:avLst/>
                </a:prstGeom>
              </p:spPr>
            </p:pic>
          </mc:Fallback>
        </mc:AlternateContent>
      </p:grpSp>
      <p:grpSp>
        <p:nvGrpSpPr>
          <p:cNvPr id="281" name="Group 280">
            <a:extLst>
              <a:ext uri="{FF2B5EF4-FFF2-40B4-BE49-F238E27FC236}">
                <a16:creationId xmlns:a16="http://schemas.microsoft.com/office/drawing/2014/main" id="{6D86C12F-1799-4A65-8A97-7B722351940E}"/>
              </a:ext>
            </a:extLst>
          </p:cNvPr>
          <p:cNvGrpSpPr/>
          <p:nvPr/>
        </p:nvGrpSpPr>
        <p:grpSpPr>
          <a:xfrm>
            <a:off x="1537928" y="334072"/>
            <a:ext cx="252000" cy="130320"/>
            <a:chOff x="1537928" y="334072"/>
            <a:chExt cx="252000" cy="130320"/>
          </a:xfrm>
        </p:grpSpPr>
        <mc:AlternateContent xmlns:mc="http://schemas.openxmlformats.org/markup-compatibility/2006" xmlns:p14="http://schemas.microsoft.com/office/powerpoint/2010/main">
          <mc:Choice Requires="p14">
            <p:contentPart p14:bwMode="auto" r:id="rId16">
              <p14:nvContentPartPr>
                <p14:cNvPr id="275" name="Ink 274">
                  <a:extLst>
                    <a:ext uri="{FF2B5EF4-FFF2-40B4-BE49-F238E27FC236}">
                      <a16:creationId xmlns:a16="http://schemas.microsoft.com/office/drawing/2014/main" id="{0102F295-CDE2-4D6E-9263-FC0C9B494FA9}"/>
                    </a:ext>
                  </a:extLst>
                </p14:cNvPr>
                <p14:cNvContentPartPr/>
                <p14:nvPr/>
              </p14:nvContentPartPr>
              <p14:xfrm>
                <a:off x="1537928" y="376192"/>
                <a:ext cx="141480" cy="10440"/>
              </p14:xfrm>
            </p:contentPart>
          </mc:Choice>
          <mc:Fallback xmlns="">
            <p:pic>
              <p:nvPicPr>
                <p:cNvPr id="275" name="Ink 274">
                  <a:extLst>
                    <a:ext uri="{FF2B5EF4-FFF2-40B4-BE49-F238E27FC236}">
                      <a16:creationId xmlns:a16="http://schemas.microsoft.com/office/drawing/2014/main" id="{0102F295-CDE2-4D6E-9263-FC0C9B494FA9}"/>
                    </a:ext>
                  </a:extLst>
                </p:cNvPr>
                <p:cNvPicPr/>
                <p:nvPr/>
              </p:nvPicPr>
              <p:blipFill>
                <a:blip r:embed="rId17"/>
                <a:stretch>
                  <a:fillRect/>
                </a:stretch>
              </p:blipFill>
              <p:spPr>
                <a:xfrm>
                  <a:off x="1528928" y="367552"/>
                  <a:ext cx="1591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76" name="Ink 275">
                  <a:extLst>
                    <a:ext uri="{FF2B5EF4-FFF2-40B4-BE49-F238E27FC236}">
                      <a16:creationId xmlns:a16="http://schemas.microsoft.com/office/drawing/2014/main" id="{7553E3AB-8A54-4F6C-9089-FB7694D1837F}"/>
                    </a:ext>
                  </a:extLst>
                </p14:cNvPr>
                <p14:cNvContentPartPr/>
                <p14:nvPr/>
              </p14:nvContentPartPr>
              <p14:xfrm>
                <a:off x="1557008" y="404632"/>
                <a:ext cx="146880" cy="17640"/>
              </p14:xfrm>
            </p:contentPart>
          </mc:Choice>
          <mc:Fallback xmlns="">
            <p:pic>
              <p:nvPicPr>
                <p:cNvPr id="276" name="Ink 275">
                  <a:extLst>
                    <a:ext uri="{FF2B5EF4-FFF2-40B4-BE49-F238E27FC236}">
                      <a16:creationId xmlns:a16="http://schemas.microsoft.com/office/drawing/2014/main" id="{7553E3AB-8A54-4F6C-9089-FB7694D1837F}"/>
                    </a:ext>
                  </a:extLst>
                </p:cNvPr>
                <p:cNvPicPr/>
                <p:nvPr/>
              </p:nvPicPr>
              <p:blipFill>
                <a:blip r:embed="rId19"/>
                <a:stretch>
                  <a:fillRect/>
                </a:stretch>
              </p:blipFill>
              <p:spPr>
                <a:xfrm>
                  <a:off x="1548008" y="395632"/>
                  <a:ext cx="16452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77" name="Ink 276">
                  <a:extLst>
                    <a:ext uri="{FF2B5EF4-FFF2-40B4-BE49-F238E27FC236}">
                      <a16:creationId xmlns:a16="http://schemas.microsoft.com/office/drawing/2014/main" id="{C07D0F2C-0122-41B4-932A-BEFA3602AEED}"/>
                    </a:ext>
                  </a:extLst>
                </p14:cNvPr>
                <p14:cNvContentPartPr/>
                <p14:nvPr/>
              </p14:nvContentPartPr>
              <p14:xfrm>
                <a:off x="1688768" y="334072"/>
                <a:ext cx="101160" cy="130320"/>
              </p14:xfrm>
            </p:contentPart>
          </mc:Choice>
          <mc:Fallback xmlns="">
            <p:pic>
              <p:nvPicPr>
                <p:cNvPr id="277" name="Ink 276">
                  <a:extLst>
                    <a:ext uri="{FF2B5EF4-FFF2-40B4-BE49-F238E27FC236}">
                      <a16:creationId xmlns:a16="http://schemas.microsoft.com/office/drawing/2014/main" id="{C07D0F2C-0122-41B4-932A-BEFA3602AEED}"/>
                    </a:ext>
                  </a:extLst>
                </p:cNvPr>
                <p:cNvPicPr/>
                <p:nvPr/>
              </p:nvPicPr>
              <p:blipFill>
                <a:blip r:embed="rId21"/>
                <a:stretch>
                  <a:fillRect/>
                </a:stretch>
              </p:blipFill>
              <p:spPr>
                <a:xfrm>
                  <a:off x="1679768" y="325432"/>
                  <a:ext cx="118800" cy="147960"/>
                </a:xfrm>
                <a:prstGeom prst="rect">
                  <a:avLst/>
                </a:prstGeom>
              </p:spPr>
            </p:pic>
          </mc:Fallback>
        </mc:AlternateContent>
      </p:grpSp>
      <p:grpSp>
        <p:nvGrpSpPr>
          <p:cNvPr id="280" name="Group 279">
            <a:extLst>
              <a:ext uri="{FF2B5EF4-FFF2-40B4-BE49-F238E27FC236}">
                <a16:creationId xmlns:a16="http://schemas.microsoft.com/office/drawing/2014/main" id="{55A7E101-E779-4D99-8B6C-CDFD40E9C7A3}"/>
              </a:ext>
            </a:extLst>
          </p:cNvPr>
          <p:cNvGrpSpPr/>
          <p:nvPr/>
        </p:nvGrpSpPr>
        <p:grpSpPr>
          <a:xfrm>
            <a:off x="2152448" y="245872"/>
            <a:ext cx="326880" cy="259920"/>
            <a:chOff x="2152448" y="245872"/>
            <a:chExt cx="326880" cy="259920"/>
          </a:xfrm>
        </p:grpSpPr>
        <mc:AlternateContent xmlns:mc="http://schemas.openxmlformats.org/markup-compatibility/2006" xmlns:p14="http://schemas.microsoft.com/office/powerpoint/2010/main">
          <mc:Choice Requires="p14">
            <p:contentPart p14:bwMode="auto" r:id="rId22">
              <p14:nvContentPartPr>
                <p14:cNvPr id="278" name="Ink 277">
                  <a:extLst>
                    <a:ext uri="{FF2B5EF4-FFF2-40B4-BE49-F238E27FC236}">
                      <a16:creationId xmlns:a16="http://schemas.microsoft.com/office/drawing/2014/main" id="{2017735A-5847-4328-9BB2-04B30798A3CE}"/>
                    </a:ext>
                  </a:extLst>
                </p14:cNvPr>
                <p14:cNvContentPartPr/>
                <p14:nvPr/>
              </p14:nvContentPartPr>
              <p14:xfrm>
                <a:off x="2152448" y="245872"/>
                <a:ext cx="326880" cy="259920"/>
              </p14:xfrm>
            </p:contentPart>
          </mc:Choice>
          <mc:Fallback xmlns="">
            <p:pic>
              <p:nvPicPr>
                <p:cNvPr id="278" name="Ink 277">
                  <a:extLst>
                    <a:ext uri="{FF2B5EF4-FFF2-40B4-BE49-F238E27FC236}">
                      <a16:creationId xmlns:a16="http://schemas.microsoft.com/office/drawing/2014/main" id="{2017735A-5847-4328-9BB2-04B30798A3CE}"/>
                    </a:ext>
                  </a:extLst>
                </p:cNvPr>
                <p:cNvPicPr/>
                <p:nvPr/>
              </p:nvPicPr>
              <p:blipFill>
                <a:blip r:embed="rId23"/>
                <a:stretch>
                  <a:fillRect/>
                </a:stretch>
              </p:blipFill>
              <p:spPr>
                <a:xfrm>
                  <a:off x="2143448" y="236872"/>
                  <a:ext cx="34452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79" name="Ink 278">
                  <a:extLst>
                    <a:ext uri="{FF2B5EF4-FFF2-40B4-BE49-F238E27FC236}">
                      <a16:creationId xmlns:a16="http://schemas.microsoft.com/office/drawing/2014/main" id="{7F767E65-8EB8-481D-B6BE-D68AD0446D21}"/>
                    </a:ext>
                  </a:extLst>
                </p14:cNvPr>
                <p14:cNvContentPartPr/>
                <p14:nvPr/>
              </p14:nvContentPartPr>
              <p14:xfrm>
                <a:off x="2193848" y="356392"/>
                <a:ext cx="168840" cy="7920"/>
              </p14:xfrm>
            </p:contentPart>
          </mc:Choice>
          <mc:Fallback xmlns="">
            <p:pic>
              <p:nvPicPr>
                <p:cNvPr id="279" name="Ink 278">
                  <a:extLst>
                    <a:ext uri="{FF2B5EF4-FFF2-40B4-BE49-F238E27FC236}">
                      <a16:creationId xmlns:a16="http://schemas.microsoft.com/office/drawing/2014/main" id="{7F767E65-8EB8-481D-B6BE-D68AD0446D21}"/>
                    </a:ext>
                  </a:extLst>
                </p:cNvPr>
                <p:cNvPicPr/>
                <p:nvPr/>
              </p:nvPicPr>
              <p:blipFill>
                <a:blip r:embed="rId25"/>
                <a:stretch>
                  <a:fillRect/>
                </a:stretch>
              </p:blipFill>
              <p:spPr>
                <a:xfrm>
                  <a:off x="2185208" y="347752"/>
                  <a:ext cx="186480" cy="25560"/>
                </a:xfrm>
                <a:prstGeom prst="rect">
                  <a:avLst/>
                </a:prstGeom>
              </p:spPr>
            </p:pic>
          </mc:Fallback>
        </mc:AlternateContent>
      </p:grpSp>
      <p:grpSp>
        <p:nvGrpSpPr>
          <p:cNvPr id="284" name="Group 283">
            <a:extLst>
              <a:ext uri="{FF2B5EF4-FFF2-40B4-BE49-F238E27FC236}">
                <a16:creationId xmlns:a16="http://schemas.microsoft.com/office/drawing/2014/main" id="{366F0683-F6A3-4C35-968C-38B2EAE86EAD}"/>
              </a:ext>
            </a:extLst>
          </p:cNvPr>
          <p:cNvGrpSpPr/>
          <p:nvPr/>
        </p:nvGrpSpPr>
        <p:grpSpPr>
          <a:xfrm>
            <a:off x="2758328" y="411832"/>
            <a:ext cx="132480" cy="65880"/>
            <a:chOff x="2758328" y="411832"/>
            <a:chExt cx="132480" cy="65880"/>
          </a:xfrm>
        </p:grpSpPr>
        <mc:AlternateContent xmlns:mc="http://schemas.openxmlformats.org/markup-compatibility/2006" xmlns:p14="http://schemas.microsoft.com/office/powerpoint/2010/main">
          <mc:Choice Requires="p14">
            <p:contentPart p14:bwMode="auto" r:id="rId26">
              <p14:nvContentPartPr>
                <p14:cNvPr id="282" name="Ink 281">
                  <a:extLst>
                    <a:ext uri="{FF2B5EF4-FFF2-40B4-BE49-F238E27FC236}">
                      <a16:creationId xmlns:a16="http://schemas.microsoft.com/office/drawing/2014/main" id="{B7E59522-6C24-46D4-8B88-458EA367A42F}"/>
                    </a:ext>
                  </a:extLst>
                </p14:cNvPr>
                <p14:cNvContentPartPr/>
                <p14:nvPr/>
              </p14:nvContentPartPr>
              <p14:xfrm>
                <a:off x="2773808" y="411832"/>
                <a:ext cx="117000" cy="9360"/>
              </p14:xfrm>
            </p:contentPart>
          </mc:Choice>
          <mc:Fallback xmlns="">
            <p:pic>
              <p:nvPicPr>
                <p:cNvPr id="282" name="Ink 281">
                  <a:extLst>
                    <a:ext uri="{FF2B5EF4-FFF2-40B4-BE49-F238E27FC236}">
                      <a16:creationId xmlns:a16="http://schemas.microsoft.com/office/drawing/2014/main" id="{B7E59522-6C24-46D4-8B88-458EA367A42F}"/>
                    </a:ext>
                  </a:extLst>
                </p:cNvPr>
                <p:cNvPicPr/>
                <p:nvPr/>
              </p:nvPicPr>
              <p:blipFill>
                <a:blip r:embed="rId27"/>
                <a:stretch>
                  <a:fillRect/>
                </a:stretch>
              </p:blipFill>
              <p:spPr>
                <a:xfrm>
                  <a:off x="2764808" y="403192"/>
                  <a:ext cx="134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83" name="Ink 282">
                  <a:extLst>
                    <a:ext uri="{FF2B5EF4-FFF2-40B4-BE49-F238E27FC236}">
                      <a16:creationId xmlns:a16="http://schemas.microsoft.com/office/drawing/2014/main" id="{BC454FF5-2CD0-4F69-82AA-00782A3943F9}"/>
                    </a:ext>
                  </a:extLst>
                </p14:cNvPr>
                <p14:cNvContentPartPr/>
                <p14:nvPr/>
              </p14:nvContentPartPr>
              <p14:xfrm>
                <a:off x="2758328" y="461512"/>
                <a:ext cx="131040" cy="16200"/>
              </p14:xfrm>
            </p:contentPart>
          </mc:Choice>
          <mc:Fallback xmlns="">
            <p:pic>
              <p:nvPicPr>
                <p:cNvPr id="283" name="Ink 282">
                  <a:extLst>
                    <a:ext uri="{FF2B5EF4-FFF2-40B4-BE49-F238E27FC236}">
                      <a16:creationId xmlns:a16="http://schemas.microsoft.com/office/drawing/2014/main" id="{BC454FF5-2CD0-4F69-82AA-00782A3943F9}"/>
                    </a:ext>
                  </a:extLst>
                </p:cNvPr>
                <p:cNvPicPr/>
                <p:nvPr/>
              </p:nvPicPr>
              <p:blipFill>
                <a:blip r:embed="rId29"/>
                <a:stretch>
                  <a:fillRect/>
                </a:stretch>
              </p:blipFill>
              <p:spPr>
                <a:xfrm>
                  <a:off x="2749688" y="452872"/>
                  <a:ext cx="148680" cy="33840"/>
                </a:xfrm>
                <a:prstGeom prst="rect">
                  <a:avLst/>
                </a:prstGeom>
              </p:spPr>
            </p:pic>
          </mc:Fallback>
        </mc:AlternateContent>
      </p:grpSp>
      <p:grpSp>
        <p:nvGrpSpPr>
          <p:cNvPr id="296" name="Group 295">
            <a:extLst>
              <a:ext uri="{FF2B5EF4-FFF2-40B4-BE49-F238E27FC236}">
                <a16:creationId xmlns:a16="http://schemas.microsoft.com/office/drawing/2014/main" id="{398A5A77-F973-4F07-B8D6-D2921029D077}"/>
              </a:ext>
            </a:extLst>
          </p:cNvPr>
          <p:cNvGrpSpPr/>
          <p:nvPr/>
        </p:nvGrpSpPr>
        <p:grpSpPr>
          <a:xfrm>
            <a:off x="4059368" y="130672"/>
            <a:ext cx="315360" cy="347400"/>
            <a:chOff x="4059368" y="130672"/>
            <a:chExt cx="315360" cy="347400"/>
          </a:xfrm>
        </p:grpSpPr>
        <mc:AlternateContent xmlns:mc="http://schemas.openxmlformats.org/markup-compatibility/2006" xmlns:p14="http://schemas.microsoft.com/office/powerpoint/2010/main">
          <mc:Choice Requires="p14">
            <p:contentPart p14:bwMode="auto" r:id="rId30">
              <p14:nvContentPartPr>
                <p14:cNvPr id="290" name="Ink 289">
                  <a:extLst>
                    <a:ext uri="{FF2B5EF4-FFF2-40B4-BE49-F238E27FC236}">
                      <a16:creationId xmlns:a16="http://schemas.microsoft.com/office/drawing/2014/main" id="{C62645B1-09F3-4555-9A6E-7C7F6A9CB67E}"/>
                    </a:ext>
                  </a:extLst>
                </p14:cNvPr>
                <p14:cNvContentPartPr/>
                <p14:nvPr/>
              </p14:nvContentPartPr>
              <p14:xfrm>
                <a:off x="4059368" y="361432"/>
                <a:ext cx="99720" cy="116640"/>
              </p14:xfrm>
            </p:contentPart>
          </mc:Choice>
          <mc:Fallback xmlns="">
            <p:pic>
              <p:nvPicPr>
                <p:cNvPr id="290" name="Ink 289">
                  <a:extLst>
                    <a:ext uri="{FF2B5EF4-FFF2-40B4-BE49-F238E27FC236}">
                      <a16:creationId xmlns:a16="http://schemas.microsoft.com/office/drawing/2014/main" id="{C62645B1-09F3-4555-9A6E-7C7F6A9CB67E}"/>
                    </a:ext>
                  </a:extLst>
                </p:cNvPr>
                <p:cNvPicPr/>
                <p:nvPr/>
              </p:nvPicPr>
              <p:blipFill>
                <a:blip r:embed="rId31"/>
                <a:stretch>
                  <a:fillRect/>
                </a:stretch>
              </p:blipFill>
              <p:spPr>
                <a:xfrm>
                  <a:off x="4050728" y="352432"/>
                  <a:ext cx="1173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91" name="Ink 290">
                  <a:extLst>
                    <a:ext uri="{FF2B5EF4-FFF2-40B4-BE49-F238E27FC236}">
                      <a16:creationId xmlns:a16="http://schemas.microsoft.com/office/drawing/2014/main" id="{557916B0-FE78-4B4E-BC51-5B85D226B1A0}"/>
                    </a:ext>
                  </a:extLst>
                </p14:cNvPr>
                <p14:cNvContentPartPr/>
                <p14:nvPr/>
              </p14:nvContentPartPr>
              <p14:xfrm>
                <a:off x="4076648" y="183592"/>
                <a:ext cx="41400" cy="62280"/>
              </p14:xfrm>
            </p:contentPart>
          </mc:Choice>
          <mc:Fallback xmlns="">
            <p:pic>
              <p:nvPicPr>
                <p:cNvPr id="291" name="Ink 290">
                  <a:extLst>
                    <a:ext uri="{FF2B5EF4-FFF2-40B4-BE49-F238E27FC236}">
                      <a16:creationId xmlns:a16="http://schemas.microsoft.com/office/drawing/2014/main" id="{557916B0-FE78-4B4E-BC51-5B85D226B1A0}"/>
                    </a:ext>
                  </a:extLst>
                </p:cNvPr>
                <p:cNvPicPr/>
                <p:nvPr/>
              </p:nvPicPr>
              <p:blipFill>
                <a:blip r:embed="rId33"/>
                <a:stretch>
                  <a:fillRect/>
                </a:stretch>
              </p:blipFill>
              <p:spPr>
                <a:xfrm>
                  <a:off x="4067648" y="174592"/>
                  <a:ext cx="590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92" name="Ink 291">
                  <a:extLst>
                    <a:ext uri="{FF2B5EF4-FFF2-40B4-BE49-F238E27FC236}">
                      <a16:creationId xmlns:a16="http://schemas.microsoft.com/office/drawing/2014/main" id="{5866D71E-7158-427D-A507-85B4153C21E9}"/>
                    </a:ext>
                  </a:extLst>
                </p14:cNvPr>
                <p14:cNvContentPartPr/>
                <p14:nvPr/>
              </p14:nvContentPartPr>
              <p14:xfrm>
                <a:off x="4145408" y="136432"/>
                <a:ext cx="19800" cy="14040"/>
              </p14:xfrm>
            </p:contentPart>
          </mc:Choice>
          <mc:Fallback xmlns="">
            <p:pic>
              <p:nvPicPr>
                <p:cNvPr id="292" name="Ink 291">
                  <a:extLst>
                    <a:ext uri="{FF2B5EF4-FFF2-40B4-BE49-F238E27FC236}">
                      <a16:creationId xmlns:a16="http://schemas.microsoft.com/office/drawing/2014/main" id="{5866D71E-7158-427D-A507-85B4153C21E9}"/>
                    </a:ext>
                  </a:extLst>
                </p:cNvPr>
                <p:cNvPicPr/>
                <p:nvPr/>
              </p:nvPicPr>
              <p:blipFill>
                <a:blip r:embed="rId35"/>
                <a:stretch>
                  <a:fillRect/>
                </a:stretch>
              </p:blipFill>
              <p:spPr>
                <a:xfrm>
                  <a:off x="4136408" y="127792"/>
                  <a:ext cx="374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94" name="Ink 293">
                  <a:extLst>
                    <a:ext uri="{FF2B5EF4-FFF2-40B4-BE49-F238E27FC236}">
                      <a16:creationId xmlns:a16="http://schemas.microsoft.com/office/drawing/2014/main" id="{402FC4C3-52B7-4E70-9933-91C359266FD3}"/>
                    </a:ext>
                  </a:extLst>
                </p14:cNvPr>
                <p14:cNvContentPartPr/>
                <p14:nvPr/>
              </p14:nvContentPartPr>
              <p14:xfrm>
                <a:off x="4250888" y="164152"/>
                <a:ext cx="123840" cy="61920"/>
              </p14:xfrm>
            </p:contentPart>
          </mc:Choice>
          <mc:Fallback xmlns="">
            <p:pic>
              <p:nvPicPr>
                <p:cNvPr id="294" name="Ink 293">
                  <a:extLst>
                    <a:ext uri="{FF2B5EF4-FFF2-40B4-BE49-F238E27FC236}">
                      <a16:creationId xmlns:a16="http://schemas.microsoft.com/office/drawing/2014/main" id="{402FC4C3-52B7-4E70-9933-91C359266FD3}"/>
                    </a:ext>
                  </a:extLst>
                </p:cNvPr>
                <p:cNvPicPr/>
                <p:nvPr/>
              </p:nvPicPr>
              <p:blipFill>
                <a:blip r:embed="rId37"/>
                <a:stretch>
                  <a:fillRect/>
                </a:stretch>
              </p:blipFill>
              <p:spPr>
                <a:xfrm>
                  <a:off x="4242248" y="155152"/>
                  <a:ext cx="14148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95" name="Ink 294">
                  <a:extLst>
                    <a:ext uri="{FF2B5EF4-FFF2-40B4-BE49-F238E27FC236}">
                      <a16:creationId xmlns:a16="http://schemas.microsoft.com/office/drawing/2014/main" id="{B5E58DAD-1AFB-4A21-A7F9-EE29EC989180}"/>
                    </a:ext>
                  </a:extLst>
                </p14:cNvPr>
                <p14:cNvContentPartPr/>
                <p14:nvPr/>
              </p14:nvContentPartPr>
              <p14:xfrm>
                <a:off x="4287968" y="130672"/>
                <a:ext cx="33840" cy="190800"/>
              </p14:xfrm>
            </p:contentPart>
          </mc:Choice>
          <mc:Fallback xmlns="">
            <p:pic>
              <p:nvPicPr>
                <p:cNvPr id="295" name="Ink 294">
                  <a:extLst>
                    <a:ext uri="{FF2B5EF4-FFF2-40B4-BE49-F238E27FC236}">
                      <a16:creationId xmlns:a16="http://schemas.microsoft.com/office/drawing/2014/main" id="{B5E58DAD-1AFB-4A21-A7F9-EE29EC989180}"/>
                    </a:ext>
                  </a:extLst>
                </p:cNvPr>
                <p:cNvPicPr/>
                <p:nvPr/>
              </p:nvPicPr>
              <p:blipFill>
                <a:blip r:embed="rId39"/>
                <a:stretch>
                  <a:fillRect/>
                </a:stretch>
              </p:blipFill>
              <p:spPr>
                <a:xfrm>
                  <a:off x="4279328" y="121672"/>
                  <a:ext cx="51480" cy="208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0">
            <p14:nvContentPartPr>
              <p14:cNvPr id="297" name="Ink 296">
                <a:extLst>
                  <a:ext uri="{FF2B5EF4-FFF2-40B4-BE49-F238E27FC236}">
                    <a16:creationId xmlns:a16="http://schemas.microsoft.com/office/drawing/2014/main" id="{CE1E6C1E-5789-4BF3-B863-24669BD70E9E}"/>
                  </a:ext>
                </a:extLst>
              </p14:cNvPr>
              <p14:cNvContentPartPr/>
              <p14:nvPr/>
            </p14:nvContentPartPr>
            <p14:xfrm>
              <a:off x="4810688" y="339112"/>
              <a:ext cx="17640" cy="99000"/>
            </p14:xfrm>
          </p:contentPart>
        </mc:Choice>
        <mc:Fallback xmlns="">
          <p:pic>
            <p:nvPicPr>
              <p:cNvPr id="297" name="Ink 296">
                <a:extLst>
                  <a:ext uri="{FF2B5EF4-FFF2-40B4-BE49-F238E27FC236}">
                    <a16:creationId xmlns:a16="http://schemas.microsoft.com/office/drawing/2014/main" id="{CE1E6C1E-5789-4BF3-B863-24669BD70E9E}"/>
                  </a:ext>
                </a:extLst>
              </p:cNvPr>
              <p:cNvPicPr/>
              <p:nvPr/>
            </p:nvPicPr>
            <p:blipFill>
              <a:blip r:embed="rId41"/>
              <a:stretch>
                <a:fillRect/>
              </a:stretch>
            </p:blipFill>
            <p:spPr>
              <a:xfrm>
                <a:off x="4801688" y="330472"/>
                <a:ext cx="35280" cy="116640"/>
              </a:xfrm>
              <a:prstGeom prst="rect">
                <a:avLst/>
              </a:prstGeom>
            </p:spPr>
          </p:pic>
        </mc:Fallback>
      </mc:AlternateContent>
      <p:grpSp>
        <p:nvGrpSpPr>
          <p:cNvPr id="309" name="Group 308">
            <a:extLst>
              <a:ext uri="{FF2B5EF4-FFF2-40B4-BE49-F238E27FC236}">
                <a16:creationId xmlns:a16="http://schemas.microsoft.com/office/drawing/2014/main" id="{B8258A12-695B-41A6-8389-FB9F8272C99A}"/>
              </a:ext>
            </a:extLst>
          </p:cNvPr>
          <p:cNvGrpSpPr/>
          <p:nvPr/>
        </p:nvGrpSpPr>
        <p:grpSpPr>
          <a:xfrm>
            <a:off x="4766768" y="133912"/>
            <a:ext cx="146520" cy="129240"/>
            <a:chOff x="4766768" y="133912"/>
            <a:chExt cx="146520" cy="129240"/>
          </a:xfrm>
        </p:grpSpPr>
        <mc:AlternateContent xmlns:mc="http://schemas.openxmlformats.org/markup-compatibility/2006" xmlns:p14="http://schemas.microsoft.com/office/powerpoint/2010/main">
          <mc:Choice Requires="p14">
            <p:contentPart p14:bwMode="auto" r:id="rId42">
              <p14:nvContentPartPr>
                <p14:cNvPr id="298" name="Ink 297">
                  <a:extLst>
                    <a:ext uri="{FF2B5EF4-FFF2-40B4-BE49-F238E27FC236}">
                      <a16:creationId xmlns:a16="http://schemas.microsoft.com/office/drawing/2014/main" id="{1FDBEFF5-7D0D-4E9A-AD81-CF823DE3313C}"/>
                    </a:ext>
                  </a:extLst>
                </p14:cNvPr>
                <p14:cNvContentPartPr/>
                <p14:nvPr/>
              </p14:nvContentPartPr>
              <p14:xfrm>
                <a:off x="4824728" y="245872"/>
                <a:ext cx="5040" cy="17280"/>
              </p14:xfrm>
            </p:contentPart>
          </mc:Choice>
          <mc:Fallback xmlns="">
            <p:pic>
              <p:nvPicPr>
                <p:cNvPr id="298" name="Ink 297">
                  <a:extLst>
                    <a:ext uri="{FF2B5EF4-FFF2-40B4-BE49-F238E27FC236}">
                      <a16:creationId xmlns:a16="http://schemas.microsoft.com/office/drawing/2014/main" id="{1FDBEFF5-7D0D-4E9A-AD81-CF823DE3313C}"/>
                    </a:ext>
                  </a:extLst>
                </p:cNvPr>
                <p:cNvPicPr/>
                <p:nvPr/>
              </p:nvPicPr>
              <p:blipFill>
                <a:blip r:embed="rId43"/>
                <a:stretch>
                  <a:fillRect/>
                </a:stretch>
              </p:blipFill>
              <p:spPr>
                <a:xfrm>
                  <a:off x="4816088" y="236872"/>
                  <a:ext cx="226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99" name="Ink 298">
                  <a:extLst>
                    <a:ext uri="{FF2B5EF4-FFF2-40B4-BE49-F238E27FC236}">
                      <a16:creationId xmlns:a16="http://schemas.microsoft.com/office/drawing/2014/main" id="{2A074E70-823D-4D44-BD75-68826BCCB29B}"/>
                    </a:ext>
                  </a:extLst>
                </p14:cNvPr>
                <p14:cNvContentPartPr/>
                <p14:nvPr/>
              </p14:nvContentPartPr>
              <p14:xfrm>
                <a:off x="4766768" y="133912"/>
                <a:ext cx="146520" cy="72720"/>
              </p14:xfrm>
            </p:contentPart>
          </mc:Choice>
          <mc:Fallback xmlns="">
            <p:pic>
              <p:nvPicPr>
                <p:cNvPr id="299" name="Ink 298">
                  <a:extLst>
                    <a:ext uri="{FF2B5EF4-FFF2-40B4-BE49-F238E27FC236}">
                      <a16:creationId xmlns:a16="http://schemas.microsoft.com/office/drawing/2014/main" id="{2A074E70-823D-4D44-BD75-68826BCCB29B}"/>
                    </a:ext>
                  </a:extLst>
                </p:cNvPr>
                <p:cNvPicPr/>
                <p:nvPr/>
              </p:nvPicPr>
              <p:blipFill>
                <a:blip r:embed="rId45"/>
                <a:stretch>
                  <a:fillRect/>
                </a:stretch>
              </p:blipFill>
              <p:spPr>
                <a:xfrm>
                  <a:off x="4758128" y="124912"/>
                  <a:ext cx="164160" cy="90360"/>
                </a:xfrm>
                <a:prstGeom prst="rect">
                  <a:avLst/>
                </a:prstGeom>
              </p:spPr>
            </p:pic>
          </mc:Fallback>
        </mc:AlternateContent>
      </p:grpSp>
      <p:grpSp>
        <p:nvGrpSpPr>
          <p:cNvPr id="308" name="Group 307">
            <a:extLst>
              <a:ext uri="{FF2B5EF4-FFF2-40B4-BE49-F238E27FC236}">
                <a16:creationId xmlns:a16="http://schemas.microsoft.com/office/drawing/2014/main" id="{FEEAB4E8-01D3-42AA-A5AD-33F1B88D7423}"/>
              </a:ext>
            </a:extLst>
          </p:cNvPr>
          <p:cNvGrpSpPr/>
          <p:nvPr/>
        </p:nvGrpSpPr>
        <p:grpSpPr>
          <a:xfrm>
            <a:off x="5176808" y="377992"/>
            <a:ext cx="131760" cy="95760"/>
            <a:chOff x="5176808" y="377992"/>
            <a:chExt cx="131760" cy="95760"/>
          </a:xfrm>
        </p:grpSpPr>
        <mc:AlternateContent xmlns:mc="http://schemas.openxmlformats.org/markup-compatibility/2006" xmlns:p14="http://schemas.microsoft.com/office/powerpoint/2010/main">
          <mc:Choice Requires="p14">
            <p:contentPart p14:bwMode="auto" r:id="rId46">
              <p14:nvContentPartPr>
                <p14:cNvPr id="300" name="Ink 299">
                  <a:extLst>
                    <a:ext uri="{FF2B5EF4-FFF2-40B4-BE49-F238E27FC236}">
                      <a16:creationId xmlns:a16="http://schemas.microsoft.com/office/drawing/2014/main" id="{7DB26893-B74C-4E68-A085-19BCCA4597CD}"/>
                    </a:ext>
                  </a:extLst>
                </p14:cNvPr>
                <p14:cNvContentPartPr/>
                <p14:nvPr/>
              </p14:nvContentPartPr>
              <p14:xfrm>
                <a:off x="5176808" y="422632"/>
                <a:ext cx="131760" cy="3240"/>
              </p14:xfrm>
            </p:contentPart>
          </mc:Choice>
          <mc:Fallback xmlns="">
            <p:pic>
              <p:nvPicPr>
                <p:cNvPr id="300" name="Ink 299">
                  <a:extLst>
                    <a:ext uri="{FF2B5EF4-FFF2-40B4-BE49-F238E27FC236}">
                      <a16:creationId xmlns:a16="http://schemas.microsoft.com/office/drawing/2014/main" id="{7DB26893-B74C-4E68-A085-19BCCA4597CD}"/>
                    </a:ext>
                  </a:extLst>
                </p:cNvPr>
                <p:cNvPicPr/>
                <p:nvPr/>
              </p:nvPicPr>
              <p:blipFill>
                <a:blip r:embed="rId47"/>
                <a:stretch>
                  <a:fillRect/>
                </a:stretch>
              </p:blipFill>
              <p:spPr>
                <a:xfrm>
                  <a:off x="5167808" y="413632"/>
                  <a:ext cx="14940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1" name="Ink 300">
                  <a:extLst>
                    <a:ext uri="{FF2B5EF4-FFF2-40B4-BE49-F238E27FC236}">
                      <a16:creationId xmlns:a16="http://schemas.microsoft.com/office/drawing/2014/main" id="{2A9AEFFE-E966-4AB1-9BB4-6CC6EA908B61}"/>
                    </a:ext>
                  </a:extLst>
                </p14:cNvPr>
                <p14:cNvContentPartPr/>
                <p14:nvPr/>
              </p14:nvContentPartPr>
              <p14:xfrm>
                <a:off x="5240168" y="377992"/>
                <a:ext cx="18000" cy="95760"/>
              </p14:xfrm>
            </p:contentPart>
          </mc:Choice>
          <mc:Fallback xmlns="">
            <p:pic>
              <p:nvPicPr>
                <p:cNvPr id="301" name="Ink 300">
                  <a:extLst>
                    <a:ext uri="{FF2B5EF4-FFF2-40B4-BE49-F238E27FC236}">
                      <a16:creationId xmlns:a16="http://schemas.microsoft.com/office/drawing/2014/main" id="{2A9AEFFE-E966-4AB1-9BB4-6CC6EA908B61}"/>
                    </a:ext>
                  </a:extLst>
                </p:cNvPr>
                <p:cNvPicPr/>
                <p:nvPr/>
              </p:nvPicPr>
              <p:blipFill>
                <a:blip r:embed="rId49"/>
                <a:stretch>
                  <a:fillRect/>
                </a:stretch>
              </p:blipFill>
              <p:spPr>
                <a:xfrm>
                  <a:off x="5231168" y="369352"/>
                  <a:ext cx="35640" cy="113400"/>
                </a:xfrm>
                <a:prstGeom prst="rect">
                  <a:avLst/>
                </a:prstGeom>
              </p:spPr>
            </p:pic>
          </mc:Fallback>
        </mc:AlternateContent>
      </p:grpSp>
      <p:grpSp>
        <p:nvGrpSpPr>
          <p:cNvPr id="307" name="Group 306">
            <a:extLst>
              <a:ext uri="{FF2B5EF4-FFF2-40B4-BE49-F238E27FC236}">
                <a16:creationId xmlns:a16="http://schemas.microsoft.com/office/drawing/2014/main" id="{CA8BA285-FF61-4FA2-ACBD-35350972C03C}"/>
              </a:ext>
            </a:extLst>
          </p:cNvPr>
          <p:cNvGrpSpPr/>
          <p:nvPr/>
        </p:nvGrpSpPr>
        <p:grpSpPr>
          <a:xfrm>
            <a:off x="5557688" y="267832"/>
            <a:ext cx="462600" cy="324000"/>
            <a:chOff x="5557688" y="267832"/>
            <a:chExt cx="462600" cy="324000"/>
          </a:xfrm>
        </p:grpSpPr>
        <mc:AlternateContent xmlns:mc="http://schemas.openxmlformats.org/markup-compatibility/2006" xmlns:p14="http://schemas.microsoft.com/office/powerpoint/2010/main">
          <mc:Choice Requires="p14">
            <p:contentPart p14:bwMode="auto" r:id="rId50">
              <p14:nvContentPartPr>
                <p14:cNvPr id="302" name="Ink 301">
                  <a:extLst>
                    <a:ext uri="{FF2B5EF4-FFF2-40B4-BE49-F238E27FC236}">
                      <a16:creationId xmlns:a16="http://schemas.microsoft.com/office/drawing/2014/main" id="{8AEA7D05-F077-4496-806E-71D4EFCF5AFA}"/>
                    </a:ext>
                  </a:extLst>
                </p14:cNvPr>
                <p14:cNvContentPartPr/>
                <p14:nvPr/>
              </p14:nvContentPartPr>
              <p14:xfrm>
                <a:off x="5557688" y="267832"/>
                <a:ext cx="230400" cy="223560"/>
              </p14:xfrm>
            </p:contentPart>
          </mc:Choice>
          <mc:Fallback xmlns="">
            <p:pic>
              <p:nvPicPr>
                <p:cNvPr id="302" name="Ink 301">
                  <a:extLst>
                    <a:ext uri="{FF2B5EF4-FFF2-40B4-BE49-F238E27FC236}">
                      <a16:creationId xmlns:a16="http://schemas.microsoft.com/office/drawing/2014/main" id="{8AEA7D05-F077-4496-806E-71D4EFCF5AFA}"/>
                    </a:ext>
                  </a:extLst>
                </p:cNvPr>
                <p:cNvPicPr/>
                <p:nvPr/>
              </p:nvPicPr>
              <p:blipFill>
                <a:blip r:embed="rId51"/>
                <a:stretch>
                  <a:fillRect/>
                </a:stretch>
              </p:blipFill>
              <p:spPr>
                <a:xfrm>
                  <a:off x="5548688" y="258832"/>
                  <a:ext cx="24804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03" name="Ink 302">
                  <a:extLst>
                    <a:ext uri="{FF2B5EF4-FFF2-40B4-BE49-F238E27FC236}">
                      <a16:creationId xmlns:a16="http://schemas.microsoft.com/office/drawing/2014/main" id="{83129EF3-AC1A-4D3E-A6D9-2F875BB1111D}"/>
                    </a:ext>
                  </a:extLst>
                </p14:cNvPr>
                <p14:cNvContentPartPr/>
                <p14:nvPr/>
              </p14:nvContentPartPr>
              <p14:xfrm>
                <a:off x="5614928" y="366832"/>
                <a:ext cx="112680" cy="16560"/>
              </p14:xfrm>
            </p:contentPart>
          </mc:Choice>
          <mc:Fallback xmlns="">
            <p:pic>
              <p:nvPicPr>
                <p:cNvPr id="303" name="Ink 302">
                  <a:extLst>
                    <a:ext uri="{FF2B5EF4-FFF2-40B4-BE49-F238E27FC236}">
                      <a16:creationId xmlns:a16="http://schemas.microsoft.com/office/drawing/2014/main" id="{83129EF3-AC1A-4D3E-A6D9-2F875BB1111D}"/>
                    </a:ext>
                  </a:extLst>
                </p:cNvPr>
                <p:cNvPicPr/>
                <p:nvPr/>
              </p:nvPicPr>
              <p:blipFill>
                <a:blip r:embed="rId53"/>
                <a:stretch>
                  <a:fillRect/>
                </a:stretch>
              </p:blipFill>
              <p:spPr>
                <a:xfrm>
                  <a:off x="5606288" y="357832"/>
                  <a:ext cx="13032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04" name="Ink 303">
                  <a:extLst>
                    <a:ext uri="{FF2B5EF4-FFF2-40B4-BE49-F238E27FC236}">
                      <a16:creationId xmlns:a16="http://schemas.microsoft.com/office/drawing/2014/main" id="{3716976B-D2F3-4CC6-8B9D-416F426D06F4}"/>
                    </a:ext>
                  </a:extLst>
                </p14:cNvPr>
                <p14:cNvContentPartPr/>
                <p14:nvPr/>
              </p14:nvContentPartPr>
              <p14:xfrm>
                <a:off x="5806808" y="457192"/>
                <a:ext cx="34560" cy="30960"/>
              </p14:xfrm>
            </p:contentPart>
          </mc:Choice>
          <mc:Fallback xmlns="">
            <p:pic>
              <p:nvPicPr>
                <p:cNvPr id="304" name="Ink 303">
                  <a:extLst>
                    <a:ext uri="{FF2B5EF4-FFF2-40B4-BE49-F238E27FC236}">
                      <a16:creationId xmlns:a16="http://schemas.microsoft.com/office/drawing/2014/main" id="{3716976B-D2F3-4CC6-8B9D-416F426D06F4}"/>
                    </a:ext>
                  </a:extLst>
                </p:cNvPr>
                <p:cNvPicPr/>
                <p:nvPr/>
              </p:nvPicPr>
              <p:blipFill>
                <a:blip r:embed="rId55"/>
                <a:stretch>
                  <a:fillRect/>
                </a:stretch>
              </p:blipFill>
              <p:spPr>
                <a:xfrm>
                  <a:off x="5798168" y="448552"/>
                  <a:ext cx="522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05" name="Ink 304">
                  <a:extLst>
                    <a:ext uri="{FF2B5EF4-FFF2-40B4-BE49-F238E27FC236}">
                      <a16:creationId xmlns:a16="http://schemas.microsoft.com/office/drawing/2014/main" id="{E59ED92D-CFCC-4FB3-B27F-5C72B2EE1A34}"/>
                    </a:ext>
                  </a:extLst>
                </p14:cNvPr>
                <p14:cNvContentPartPr/>
                <p14:nvPr/>
              </p14:nvContentPartPr>
              <p14:xfrm>
                <a:off x="5950808" y="425512"/>
                <a:ext cx="69480" cy="166320"/>
              </p14:xfrm>
            </p:contentPart>
          </mc:Choice>
          <mc:Fallback xmlns="">
            <p:pic>
              <p:nvPicPr>
                <p:cNvPr id="305" name="Ink 304">
                  <a:extLst>
                    <a:ext uri="{FF2B5EF4-FFF2-40B4-BE49-F238E27FC236}">
                      <a16:creationId xmlns:a16="http://schemas.microsoft.com/office/drawing/2014/main" id="{E59ED92D-CFCC-4FB3-B27F-5C72B2EE1A34}"/>
                    </a:ext>
                  </a:extLst>
                </p:cNvPr>
                <p:cNvPicPr/>
                <p:nvPr/>
              </p:nvPicPr>
              <p:blipFill>
                <a:blip r:embed="rId57"/>
                <a:stretch>
                  <a:fillRect/>
                </a:stretch>
              </p:blipFill>
              <p:spPr>
                <a:xfrm>
                  <a:off x="5941808" y="416872"/>
                  <a:ext cx="87120" cy="183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8">
            <p14:nvContentPartPr>
              <p14:cNvPr id="306" name="Ink 305">
                <a:extLst>
                  <a:ext uri="{FF2B5EF4-FFF2-40B4-BE49-F238E27FC236}">
                    <a16:creationId xmlns:a16="http://schemas.microsoft.com/office/drawing/2014/main" id="{AC79D2FE-74C4-408C-9F11-3719B9C92212}"/>
                  </a:ext>
                </a:extLst>
              </p14:cNvPr>
              <p14:cNvContentPartPr/>
              <p14:nvPr/>
            </p14:nvContentPartPr>
            <p14:xfrm>
              <a:off x="6354368" y="387712"/>
              <a:ext cx="153720" cy="110160"/>
            </p14:xfrm>
          </p:contentPart>
        </mc:Choice>
        <mc:Fallback xmlns="">
          <p:pic>
            <p:nvPicPr>
              <p:cNvPr id="306" name="Ink 305">
                <a:extLst>
                  <a:ext uri="{FF2B5EF4-FFF2-40B4-BE49-F238E27FC236}">
                    <a16:creationId xmlns:a16="http://schemas.microsoft.com/office/drawing/2014/main" id="{AC79D2FE-74C4-408C-9F11-3719B9C92212}"/>
                  </a:ext>
                </a:extLst>
              </p:cNvPr>
              <p:cNvPicPr/>
              <p:nvPr/>
            </p:nvPicPr>
            <p:blipFill>
              <a:blip r:embed="rId59"/>
              <a:stretch>
                <a:fillRect/>
              </a:stretch>
            </p:blipFill>
            <p:spPr>
              <a:xfrm>
                <a:off x="6345728" y="378712"/>
                <a:ext cx="171360" cy="127800"/>
              </a:xfrm>
              <a:prstGeom prst="rect">
                <a:avLst/>
              </a:prstGeom>
            </p:spPr>
          </p:pic>
        </mc:Fallback>
      </mc:AlternateContent>
      <p:grpSp>
        <p:nvGrpSpPr>
          <p:cNvPr id="315" name="Group 314">
            <a:extLst>
              <a:ext uri="{FF2B5EF4-FFF2-40B4-BE49-F238E27FC236}">
                <a16:creationId xmlns:a16="http://schemas.microsoft.com/office/drawing/2014/main" id="{E9997349-6DB3-4A38-B906-1B0856CA7908}"/>
              </a:ext>
            </a:extLst>
          </p:cNvPr>
          <p:cNvGrpSpPr/>
          <p:nvPr/>
        </p:nvGrpSpPr>
        <p:grpSpPr>
          <a:xfrm>
            <a:off x="6330248" y="101152"/>
            <a:ext cx="289080" cy="174600"/>
            <a:chOff x="6330248" y="101152"/>
            <a:chExt cx="289080" cy="174600"/>
          </a:xfrm>
        </p:grpSpPr>
        <mc:AlternateContent xmlns:mc="http://schemas.openxmlformats.org/markup-compatibility/2006" xmlns:p14="http://schemas.microsoft.com/office/powerpoint/2010/main">
          <mc:Choice Requires="p14">
            <p:contentPart p14:bwMode="auto" r:id="rId60">
              <p14:nvContentPartPr>
                <p14:cNvPr id="310" name="Ink 309">
                  <a:extLst>
                    <a:ext uri="{FF2B5EF4-FFF2-40B4-BE49-F238E27FC236}">
                      <a16:creationId xmlns:a16="http://schemas.microsoft.com/office/drawing/2014/main" id="{BC0859AA-DACA-4104-B743-7E126840E205}"/>
                    </a:ext>
                  </a:extLst>
                </p14:cNvPr>
                <p14:cNvContentPartPr/>
                <p14:nvPr/>
              </p14:nvContentPartPr>
              <p14:xfrm>
                <a:off x="6330248" y="154432"/>
                <a:ext cx="41400" cy="90720"/>
              </p14:xfrm>
            </p:contentPart>
          </mc:Choice>
          <mc:Fallback xmlns="">
            <p:pic>
              <p:nvPicPr>
                <p:cNvPr id="310" name="Ink 309">
                  <a:extLst>
                    <a:ext uri="{FF2B5EF4-FFF2-40B4-BE49-F238E27FC236}">
                      <a16:creationId xmlns:a16="http://schemas.microsoft.com/office/drawing/2014/main" id="{BC0859AA-DACA-4104-B743-7E126840E205}"/>
                    </a:ext>
                  </a:extLst>
                </p:cNvPr>
                <p:cNvPicPr/>
                <p:nvPr/>
              </p:nvPicPr>
              <p:blipFill>
                <a:blip r:embed="rId61"/>
                <a:stretch>
                  <a:fillRect/>
                </a:stretch>
              </p:blipFill>
              <p:spPr>
                <a:xfrm>
                  <a:off x="6321248" y="145792"/>
                  <a:ext cx="590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11" name="Ink 310">
                  <a:extLst>
                    <a:ext uri="{FF2B5EF4-FFF2-40B4-BE49-F238E27FC236}">
                      <a16:creationId xmlns:a16="http://schemas.microsoft.com/office/drawing/2014/main" id="{E801574B-10D9-4226-8C9E-9C82F8666CEA}"/>
                    </a:ext>
                  </a:extLst>
                </p14:cNvPr>
                <p14:cNvContentPartPr/>
                <p14:nvPr/>
              </p14:nvContentPartPr>
              <p14:xfrm>
                <a:off x="6418808" y="101152"/>
                <a:ext cx="12600" cy="11520"/>
              </p14:xfrm>
            </p:contentPart>
          </mc:Choice>
          <mc:Fallback xmlns="">
            <p:pic>
              <p:nvPicPr>
                <p:cNvPr id="311" name="Ink 310">
                  <a:extLst>
                    <a:ext uri="{FF2B5EF4-FFF2-40B4-BE49-F238E27FC236}">
                      <a16:creationId xmlns:a16="http://schemas.microsoft.com/office/drawing/2014/main" id="{E801574B-10D9-4226-8C9E-9C82F8666CEA}"/>
                    </a:ext>
                  </a:extLst>
                </p:cNvPr>
                <p:cNvPicPr/>
                <p:nvPr/>
              </p:nvPicPr>
              <p:blipFill>
                <a:blip r:embed="rId63"/>
                <a:stretch>
                  <a:fillRect/>
                </a:stretch>
              </p:blipFill>
              <p:spPr>
                <a:xfrm>
                  <a:off x="6409808" y="92512"/>
                  <a:ext cx="30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13" name="Ink 312">
                  <a:extLst>
                    <a:ext uri="{FF2B5EF4-FFF2-40B4-BE49-F238E27FC236}">
                      <a16:creationId xmlns:a16="http://schemas.microsoft.com/office/drawing/2014/main" id="{EDAD6DBD-861F-4CEC-B542-BAEE38241F03}"/>
                    </a:ext>
                  </a:extLst>
                </p14:cNvPr>
                <p14:cNvContentPartPr/>
                <p14:nvPr/>
              </p14:nvContentPartPr>
              <p14:xfrm>
                <a:off x="6512048" y="147952"/>
                <a:ext cx="107280" cy="66240"/>
              </p14:xfrm>
            </p:contentPart>
          </mc:Choice>
          <mc:Fallback xmlns="">
            <p:pic>
              <p:nvPicPr>
                <p:cNvPr id="313" name="Ink 312">
                  <a:extLst>
                    <a:ext uri="{FF2B5EF4-FFF2-40B4-BE49-F238E27FC236}">
                      <a16:creationId xmlns:a16="http://schemas.microsoft.com/office/drawing/2014/main" id="{EDAD6DBD-861F-4CEC-B542-BAEE38241F03}"/>
                    </a:ext>
                  </a:extLst>
                </p:cNvPr>
                <p:cNvPicPr/>
                <p:nvPr/>
              </p:nvPicPr>
              <p:blipFill>
                <a:blip r:embed="rId65"/>
                <a:stretch>
                  <a:fillRect/>
                </a:stretch>
              </p:blipFill>
              <p:spPr>
                <a:xfrm>
                  <a:off x="6503048" y="138952"/>
                  <a:ext cx="124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14" name="Ink 313">
                  <a:extLst>
                    <a:ext uri="{FF2B5EF4-FFF2-40B4-BE49-F238E27FC236}">
                      <a16:creationId xmlns:a16="http://schemas.microsoft.com/office/drawing/2014/main" id="{DE113786-D146-465B-BD01-C86722BD29EB}"/>
                    </a:ext>
                  </a:extLst>
                </p14:cNvPr>
                <p14:cNvContentPartPr/>
                <p14:nvPr/>
              </p14:nvContentPartPr>
              <p14:xfrm>
                <a:off x="6531128" y="113392"/>
                <a:ext cx="35280" cy="162360"/>
              </p14:xfrm>
            </p:contentPart>
          </mc:Choice>
          <mc:Fallback xmlns="">
            <p:pic>
              <p:nvPicPr>
                <p:cNvPr id="314" name="Ink 313">
                  <a:extLst>
                    <a:ext uri="{FF2B5EF4-FFF2-40B4-BE49-F238E27FC236}">
                      <a16:creationId xmlns:a16="http://schemas.microsoft.com/office/drawing/2014/main" id="{DE113786-D146-465B-BD01-C86722BD29EB}"/>
                    </a:ext>
                  </a:extLst>
                </p:cNvPr>
                <p:cNvPicPr/>
                <p:nvPr/>
              </p:nvPicPr>
              <p:blipFill>
                <a:blip r:embed="rId67"/>
                <a:stretch>
                  <a:fillRect/>
                </a:stretch>
              </p:blipFill>
              <p:spPr>
                <a:xfrm>
                  <a:off x="6522128" y="104752"/>
                  <a:ext cx="52920" cy="180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8">
            <p14:nvContentPartPr>
              <p14:cNvPr id="316" name="Ink 315">
                <a:extLst>
                  <a:ext uri="{FF2B5EF4-FFF2-40B4-BE49-F238E27FC236}">
                    <a16:creationId xmlns:a16="http://schemas.microsoft.com/office/drawing/2014/main" id="{7F1E645B-F3AA-4888-A277-E259ED1D87FB}"/>
                  </a:ext>
                </a:extLst>
              </p14:cNvPr>
              <p14:cNvContentPartPr/>
              <p14:nvPr/>
            </p14:nvContentPartPr>
            <p14:xfrm>
              <a:off x="6741728" y="438472"/>
              <a:ext cx="17640" cy="18000"/>
            </p14:xfrm>
          </p:contentPart>
        </mc:Choice>
        <mc:Fallback xmlns="">
          <p:pic>
            <p:nvPicPr>
              <p:cNvPr id="316" name="Ink 315">
                <a:extLst>
                  <a:ext uri="{FF2B5EF4-FFF2-40B4-BE49-F238E27FC236}">
                    <a16:creationId xmlns:a16="http://schemas.microsoft.com/office/drawing/2014/main" id="{7F1E645B-F3AA-4888-A277-E259ED1D87FB}"/>
                  </a:ext>
                </a:extLst>
              </p:cNvPr>
              <p:cNvPicPr/>
              <p:nvPr/>
            </p:nvPicPr>
            <p:blipFill>
              <a:blip r:embed="rId69"/>
              <a:stretch>
                <a:fillRect/>
              </a:stretch>
            </p:blipFill>
            <p:spPr>
              <a:xfrm>
                <a:off x="6732728" y="429472"/>
                <a:ext cx="35280" cy="35640"/>
              </a:xfrm>
              <a:prstGeom prst="rect">
                <a:avLst/>
              </a:prstGeom>
            </p:spPr>
          </p:pic>
        </mc:Fallback>
      </mc:AlternateContent>
      <p:grpSp>
        <p:nvGrpSpPr>
          <p:cNvPr id="323" name="Group 322">
            <a:extLst>
              <a:ext uri="{FF2B5EF4-FFF2-40B4-BE49-F238E27FC236}">
                <a16:creationId xmlns:a16="http://schemas.microsoft.com/office/drawing/2014/main" id="{3362F455-4C5D-498A-BDD9-A658F95D6568}"/>
              </a:ext>
            </a:extLst>
          </p:cNvPr>
          <p:cNvGrpSpPr/>
          <p:nvPr/>
        </p:nvGrpSpPr>
        <p:grpSpPr>
          <a:xfrm>
            <a:off x="7076528" y="113032"/>
            <a:ext cx="344880" cy="301680"/>
            <a:chOff x="7076528" y="113032"/>
            <a:chExt cx="344880" cy="301680"/>
          </a:xfrm>
        </p:grpSpPr>
        <mc:AlternateContent xmlns:mc="http://schemas.openxmlformats.org/markup-compatibility/2006" xmlns:p14="http://schemas.microsoft.com/office/powerpoint/2010/main">
          <mc:Choice Requires="p14">
            <p:contentPart p14:bwMode="auto" r:id="rId70">
              <p14:nvContentPartPr>
                <p14:cNvPr id="317" name="Ink 316">
                  <a:extLst>
                    <a:ext uri="{FF2B5EF4-FFF2-40B4-BE49-F238E27FC236}">
                      <a16:creationId xmlns:a16="http://schemas.microsoft.com/office/drawing/2014/main" id="{08A49F8E-450E-42AA-B650-3D5E2D2961EF}"/>
                    </a:ext>
                  </a:extLst>
                </p14:cNvPr>
                <p14:cNvContentPartPr/>
                <p14:nvPr/>
              </p14:nvContentPartPr>
              <p14:xfrm>
                <a:off x="7076528" y="321832"/>
                <a:ext cx="109080" cy="92880"/>
              </p14:xfrm>
            </p:contentPart>
          </mc:Choice>
          <mc:Fallback xmlns="">
            <p:pic>
              <p:nvPicPr>
                <p:cNvPr id="317" name="Ink 316">
                  <a:extLst>
                    <a:ext uri="{FF2B5EF4-FFF2-40B4-BE49-F238E27FC236}">
                      <a16:creationId xmlns:a16="http://schemas.microsoft.com/office/drawing/2014/main" id="{08A49F8E-450E-42AA-B650-3D5E2D2961EF}"/>
                    </a:ext>
                  </a:extLst>
                </p:cNvPr>
                <p:cNvPicPr/>
                <p:nvPr/>
              </p:nvPicPr>
              <p:blipFill>
                <a:blip r:embed="rId71"/>
                <a:stretch>
                  <a:fillRect/>
                </a:stretch>
              </p:blipFill>
              <p:spPr>
                <a:xfrm>
                  <a:off x="7067888" y="312832"/>
                  <a:ext cx="1267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18" name="Ink 317">
                  <a:extLst>
                    <a:ext uri="{FF2B5EF4-FFF2-40B4-BE49-F238E27FC236}">
                      <a16:creationId xmlns:a16="http://schemas.microsoft.com/office/drawing/2014/main" id="{081C7275-29E1-4093-8A0D-6AE0241C07EB}"/>
                    </a:ext>
                  </a:extLst>
                </p14:cNvPr>
                <p14:cNvContentPartPr/>
                <p14:nvPr/>
              </p14:nvContentPartPr>
              <p14:xfrm>
                <a:off x="7125128" y="160912"/>
                <a:ext cx="27720" cy="73440"/>
              </p14:xfrm>
            </p:contentPart>
          </mc:Choice>
          <mc:Fallback xmlns="">
            <p:pic>
              <p:nvPicPr>
                <p:cNvPr id="318" name="Ink 317">
                  <a:extLst>
                    <a:ext uri="{FF2B5EF4-FFF2-40B4-BE49-F238E27FC236}">
                      <a16:creationId xmlns:a16="http://schemas.microsoft.com/office/drawing/2014/main" id="{081C7275-29E1-4093-8A0D-6AE0241C07EB}"/>
                    </a:ext>
                  </a:extLst>
                </p:cNvPr>
                <p:cNvPicPr/>
                <p:nvPr/>
              </p:nvPicPr>
              <p:blipFill>
                <a:blip r:embed="rId73"/>
                <a:stretch>
                  <a:fillRect/>
                </a:stretch>
              </p:blipFill>
              <p:spPr>
                <a:xfrm>
                  <a:off x="7116128" y="152272"/>
                  <a:ext cx="4536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19" name="Ink 318">
                  <a:extLst>
                    <a:ext uri="{FF2B5EF4-FFF2-40B4-BE49-F238E27FC236}">
                      <a16:creationId xmlns:a16="http://schemas.microsoft.com/office/drawing/2014/main" id="{45F0AF78-0DEB-4022-97E5-95A7CCAD4839}"/>
                    </a:ext>
                  </a:extLst>
                </p14:cNvPr>
                <p14:cNvContentPartPr/>
                <p14:nvPr/>
              </p14:nvContentPartPr>
              <p14:xfrm>
                <a:off x="7200008" y="113032"/>
                <a:ext cx="10080" cy="16200"/>
              </p14:xfrm>
            </p:contentPart>
          </mc:Choice>
          <mc:Fallback xmlns="">
            <p:pic>
              <p:nvPicPr>
                <p:cNvPr id="319" name="Ink 318">
                  <a:extLst>
                    <a:ext uri="{FF2B5EF4-FFF2-40B4-BE49-F238E27FC236}">
                      <a16:creationId xmlns:a16="http://schemas.microsoft.com/office/drawing/2014/main" id="{45F0AF78-0DEB-4022-97E5-95A7CCAD4839}"/>
                    </a:ext>
                  </a:extLst>
                </p:cNvPr>
                <p:cNvPicPr/>
                <p:nvPr/>
              </p:nvPicPr>
              <p:blipFill>
                <a:blip r:embed="rId75"/>
                <a:stretch>
                  <a:fillRect/>
                </a:stretch>
              </p:blipFill>
              <p:spPr>
                <a:xfrm>
                  <a:off x="7191368" y="104392"/>
                  <a:ext cx="277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320" name="Ink 319">
                  <a:extLst>
                    <a:ext uri="{FF2B5EF4-FFF2-40B4-BE49-F238E27FC236}">
                      <a16:creationId xmlns:a16="http://schemas.microsoft.com/office/drawing/2014/main" id="{0D0BB72E-604C-46E1-A0AC-BE8F5AF1B1A2}"/>
                    </a:ext>
                  </a:extLst>
                </p14:cNvPr>
                <p14:cNvContentPartPr/>
                <p14:nvPr/>
              </p14:nvContentPartPr>
              <p14:xfrm>
                <a:off x="7278128" y="137152"/>
                <a:ext cx="27360" cy="99000"/>
              </p14:xfrm>
            </p:contentPart>
          </mc:Choice>
          <mc:Fallback xmlns="">
            <p:pic>
              <p:nvPicPr>
                <p:cNvPr id="320" name="Ink 319">
                  <a:extLst>
                    <a:ext uri="{FF2B5EF4-FFF2-40B4-BE49-F238E27FC236}">
                      <a16:creationId xmlns:a16="http://schemas.microsoft.com/office/drawing/2014/main" id="{0D0BB72E-604C-46E1-A0AC-BE8F5AF1B1A2}"/>
                    </a:ext>
                  </a:extLst>
                </p:cNvPr>
                <p:cNvPicPr/>
                <p:nvPr/>
              </p:nvPicPr>
              <p:blipFill>
                <a:blip r:embed="rId77"/>
                <a:stretch>
                  <a:fillRect/>
                </a:stretch>
              </p:blipFill>
              <p:spPr>
                <a:xfrm>
                  <a:off x="7269128" y="128152"/>
                  <a:ext cx="450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321" name="Ink 320">
                  <a:extLst>
                    <a:ext uri="{FF2B5EF4-FFF2-40B4-BE49-F238E27FC236}">
                      <a16:creationId xmlns:a16="http://schemas.microsoft.com/office/drawing/2014/main" id="{C8025E25-EAA5-4DAD-8DC6-E82A65F64B3C}"/>
                    </a:ext>
                  </a:extLst>
                </p14:cNvPr>
                <p14:cNvContentPartPr/>
                <p14:nvPr/>
              </p14:nvContentPartPr>
              <p14:xfrm>
                <a:off x="7351208" y="146872"/>
                <a:ext cx="21240" cy="115200"/>
              </p14:xfrm>
            </p:contentPart>
          </mc:Choice>
          <mc:Fallback xmlns="">
            <p:pic>
              <p:nvPicPr>
                <p:cNvPr id="321" name="Ink 320">
                  <a:extLst>
                    <a:ext uri="{FF2B5EF4-FFF2-40B4-BE49-F238E27FC236}">
                      <a16:creationId xmlns:a16="http://schemas.microsoft.com/office/drawing/2014/main" id="{C8025E25-EAA5-4DAD-8DC6-E82A65F64B3C}"/>
                    </a:ext>
                  </a:extLst>
                </p:cNvPr>
                <p:cNvPicPr/>
                <p:nvPr/>
              </p:nvPicPr>
              <p:blipFill>
                <a:blip r:embed="rId79"/>
                <a:stretch>
                  <a:fillRect/>
                </a:stretch>
              </p:blipFill>
              <p:spPr>
                <a:xfrm>
                  <a:off x="7342208" y="138232"/>
                  <a:ext cx="388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322" name="Ink 321">
                  <a:extLst>
                    <a:ext uri="{FF2B5EF4-FFF2-40B4-BE49-F238E27FC236}">
                      <a16:creationId xmlns:a16="http://schemas.microsoft.com/office/drawing/2014/main" id="{0BBB6EE3-08DF-4FE3-B282-9DFCF99EC548}"/>
                    </a:ext>
                  </a:extLst>
                </p14:cNvPr>
                <p14:cNvContentPartPr/>
                <p14:nvPr/>
              </p14:nvContentPartPr>
              <p14:xfrm>
                <a:off x="7294328" y="133552"/>
                <a:ext cx="127080" cy="5760"/>
              </p14:xfrm>
            </p:contentPart>
          </mc:Choice>
          <mc:Fallback xmlns="">
            <p:pic>
              <p:nvPicPr>
                <p:cNvPr id="322" name="Ink 321">
                  <a:extLst>
                    <a:ext uri="{FF2B5EF4-FFF2-40B4-BE49-F238E27FC236}">
                      <a16:creationId xmlns:a16="http://schemas.microsoft.com/office/drawing/2014/main" id="{0BBB6EE3-08DF-4FE3-B282-9DFCF99EC548}"/>
                    </a:ext>
                  </a:extLst>
                </p:cNvPr>
                <p:cNvPicPr/>
                <p:nvPr/>
              </p:nvPicPr>
              <p:blipFill>
                <a:blip r:embed="rId81"/>
                <a:stretch>
                  <a:fillRect/>
                </a:stretch>
              </p:blipFill>
              <p:spPr>
                <a:xfrm>
                  <a:off x="7285688" y="124552"/>
                  <a:ext cx="144720" cy="23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2">
            <p14:nvContentPartPr>
              <p14:cNvPr id="324" name="Ink 323">
                <a:extLst>
                  <a:ext uri="{FF2B5EF4-FFF2-40B4-BE49-F238E27FC236}">
                    <a16:creationId xmlns:a16="http://schemas.microsoft.com/office/drawing/2014/main" id="{D20ECD26-B2DC-43BA-8C3E-620255A6D965}"/>
                  </a:ext>
                </a:extLst>
              </p14:cNvPr>
              <p14:cNvContentPartPr/>
              <p14:nvPr/>
            </p14:nvContentPartPr>
            <p14:xfrm>
              <a:off x="7928648" y="319312"/>
              <a:ext cx="67320" cy="112320"/>
            </p14:xfrm>
          </p:contentPart>
        </mc:Choice>
        <mc:Fallback xmlns="">
          <p:pic>
            <p:nvPicPr>
              <p:cNvPr id="324" name="Ink 323">
                <a:extLst>
                  <a:ext uri="{FF2B5EF4-FFF2-40B4-BE49-F238E27FC236}">
                    <a16:creationId xmlns:a16="http://schemas.microsoft.com/office/drawing/2014/main" id="{D20ECD26-B2DC-43BA-8C3E-620255A6D965}"/>
                  </a:ext>
                </a:extLst>
              </p:cNvPr>
              <p:cNvPicPr/>
              <p:nvPr/>
            </p:nvPicPr>
            <p:blipFill>
              <a:blip r:embed="rId83"/>
              <a:stretch>
                <a:fillRect/>
              </a:stretch>
            </p:blipFill>
            <p:spPr>
              <a:xfrm>
                <a:off x="7920008" y="310312"/>
                <a:ext cx="84960" cy="129960"/>
              </a:xfrm>
              <a:prstGeom prst="rect">
                <a:avLst/>
              </a:prstGeom>
            </p:spPr>
          </p:pic>
        </mc:Fallback>
      </mc:AlternateContent>
      <p:grpSp>
        <p:nvGrpSpPr>
          <p:cNvPr id="327" name="Group 326">
            <a:extLst>
              <a:ext uri="{FF2B5EF4-FFF2-40B4-BE49-F238E27FC236}">
                <a16:creationId xmlns:a16="http://schemas.microsoft.com/office/drawing/2014/main" id="{8737E2D1-EC3A-4DD6-8C59-0768EBD499E9}"/>
              </a:ext>
            </a:extLst>
          </p:cNvPr>
          <p:cNvGrpSpPr/>
          <p:nvPr/>
        </p:nvGrpSpPr>
        <p:grpSpPr>
          <a:xfrm>
            <a:off x="7950968" y="103672"/>
            <a:ext cx="157320" cy="96480"/>
            <a:chOff x="7950968" y="103672"/>
            <a:chExt cx="157320" cy="96480"/>
          </a:xfrm>
        </p:grpSpPr>
        <mc:AlternateContent xmlns:mc="http://schemas.openxmlformats.org/markup-compatibility/2006" xmlns:p14="http://schemas.microsoft.com/office/powerpoint/2010/main">
          <mc:Choice Requires="p14">
            <p:contentPart p14:bwMode="auto" r:id="rId84">
              <p14:nvContentPartPr>
                <p14:cNvPr id="325" name="Ink 324">
                  <a:extLst>
                    <a:ext uri="{FF2B5EF4-FFF2-40B4-BE49-F238E27FC236}">
                      <a16:creationId xmlns:a16="http://schemas.microsoft.com/office/drawing/2014/main" id="{B444B153-71AB-49E8-A153-B295F522D750}"/>
                    </a:ext>
                  </a:extLst>
                </p14:cNvPr>
                <p14:cNvContentPartPr/>
                <p14:nvPr/>
              </p14:nvContentPartPr>
              <p14:xfrm>
                <a:off x="7998488" y="191872"/>
                <a:ext cx="6840" cy="8280"/>
              </p14:xfrm>
            </p:contentPart>
          </mc:Choice>
          <mc:Fallback xmlns="">
            <p:pic>
              <p:nvPicPr>
                <p:cNvPr id="325" name="Ink 324">
                  <a:extLst>
                    <a:ext uri="{FF2B5EF4-FFF2-40B4-BE49-F238E27FC236}">
                      <a16:creationId xmlns:a16="http://schemas.microsoft.com/office/drawing/2014/main" id="{B444B153-71AB-49E8-A153-B295F522D750}"/>
                    </a:ext>
                  </a:extLst>
                </p:cNvPr>
                <p:cNvPicPr/>
                <p:nvPr/>
              </p:nvPicPr>
              <p:blipFill>
                <a:blip r:embed="rId85"/>
                <a:stretch>
                  <a:fillRect/>
                </a:stretch>
              </p:blipFill>
              <p:spPr>
                <a:xfrm>
                  <a:off x="7989848" y="183232"/>
                  <a:ext cx="2448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326" name="Ink 325">
                  <a:extLst>
                    <a:ext uri="{FF2B5EF4-FFF2-40B4-BE49-F238E27FC236}">
                      <a16:creationId xmlns:a16="http://schemas.microsoft.com/office/drawing/2014/main" id="{5EC7CB30-B039-406C-8374-32A136132F93}"/>
                    </a:ext>
                  </a:extLst>
                </p14:cNvPr>
                <p14:cNvContentPartPr/>
                <p14:nvPr/>
              </p14:nvContentPartPr>
              <p14:xfrm>
                <a:off x="7950968" y="103672"/>
                <a:ext cx="157320" cy="89640"/>
              </p14:xfrm>
            </p:contentPart>
          </mc:Choice>
          <mc:Fallback xmlns="">
            <p:pic>
              <p:nvPicPr>
                <p:cNvPr id="326" name="Ink 325">
                  <a:extLst>
                    <a:ext uri="{FF2B5EF4-FFF2-40B4-BE49-F238E27FC236}">
                      <a16:creationId xmlns:a16="http://schemas.microsoft.com/office/drawing/2014/main" id="{5EC7CB30-B039-406C-8374-32A136132F93}"/>
                    </a:ext>
                  </a:extLst>
                </p:cNvPr>
                <p:cNvPicPr/>
                <p:nvPr/>
              </p:nvPicPr>
              <p:blipFill>
                <a:blip r:embed="rId87"/>
                <a:stretch>
                  <a:fillRect/>
                </a:stretch>
              </p:blipFill>
              <p:spPr>
                <a:xfrm>
                  <a:off x="7942328" y="94672"/>
                  <a:ext cx="174960" cy="107280"/>
                </a:xfrm>
                <a:prstGeom prst="rect">
                  <a:avLst/>
                </a:prstGeom>
              </p:spPr>
            </p:pic>
          </mc:Fallback>
        </mc:AlternateContent>
      </p:grpSp>
      <p:grpSp>
        <p:nvGrpSpPr>
          <p:cNvPr id="329" name="Group 328">
            <a:extLst>
              <a:ext uri="{FF2B5EF4-FFF2-40B4-BE49-F238E27FC236}">
                <a16:creationId xmlns:a16="http://schemas.microsoft.com/office/drawing/2014/main" id="{506070DD-92A6-4C49-BC56-28DA5FCE554F}"/>
              </a:ext>
            </a:extLst>
          </p:cNvPr>
          <p:cNvGrpSpPr/>
          <p:nvPr/>
        </p:nvGrpSpPr>
        <p:grpSpPr>
          <a:xfrm>
            <a:off x="3147128" y="42472"/>
            <a:ext cx="716400" cy="588600"/>
            <a:chOff x="3147128" y="42472"/>
            <a:chExt cx="716400" cy="588600"/>
          </a:xfrm>
        </p:grpSpPr>
        <mc:AlternateContent xmlns:mc="http://schemas.openxmlformats.org/markup-compatibility/2006" xmlns:p14="http://schemas.microsoft.com/office/powerpoint/2010/main">
          <mc:Choice Requires="p14">
            <p:contentPart p14:bwMode="auto" r:id="rId88">
              <p14:nvContentPartPr>
                <p14:cNvPr id="285" name="Ink 284">
                  <a:extLst>
                    <a:ext uri="{FF2B5EF4-FFF2-40B4-BE49-F238E27FC236}">
                      <a16:creationId xmlns:a16="http://schemas.microsoft.com/office/drawing/2014/main" id="{30EE332C-FA75-42FB-95EF-8598240B09B2}"/>
                    </a:ext>
                  </a:extLst>
                </p14:cNvPr>
                <p14:cNvContentPartPr/>
                <p14:nvPr/>
              </p14:nvContentPartPr>
              <p14:xfrm>
                <a:off x="3319928" y="237952"/>
                <a:ext cx="263160" cy="241200"/>
              </p14:xfrm>
            </p:contentPart>
          </mc:Choice>
          <mc:Fallback xmlns="">
            <p:pic>
              <p:nvPicPr>
                <p:cNvPr id="285" name="Ink 284">
                  <a:extLst>
                    <a:ext uri="{FF2B5EF4-FFF2-40B4-BE49-F238E27FC236}">
                      <a16:creationId xmlns:a16="http://schemas.microsoft.com/office/drawing/2014/main" id="{30EE332C-FA75-42FB-95EF-8598240B09B2}"/>
                    </a:ext>
                  </a:extLst>
                </p:cNvPr>
                <p:cNvPicPr/>
                <p:nvPr/>
              </p:nvPicPr>
              <p:blipFill>
                <a:blip r:embed="rId89"/>
                <a:stretch>
                  <a:fillRect/>
                </a:stretch>
              </p:blipFill>
              <p:spPr>
                <a:xfrm>
                  <a:off x="3311288" y="229312"/>
                  <a:ext cx="28080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286" name="Ink 285">
                  <a:extLst>
                    <a:ext uri="{FF2B5EF4-FFF2-40B4-BE49-F238E27FC236}">
                      <a16:creationId xmlns:a16="http://schemas.microsoft.com/office/drawing/2014/main" id="{056CF7E2-43BA-4125-8409-00FF12C4A325}"/>
                    </a:ext>
                  </a:extLst>
                </p14:cNvPr>
                <p14:cNvContentPartPr/>
                <p14:nvPr/>
              </p14:nvContentPartPr>
              <p14:xfrm>
                <a:off x="3401648" y="344512"/>
                <a:ext cx="142560" cy="8640"/>
              </p14:xfrm>
            </p:contentPart>
          </mc:Choice>
          <mc:Fallback xmlns="">
            <p:pic>
              <p:nvPicPr>
                <p:cNvPr id="286" name="Ink 285">
                  <a:extLst>
                    <a:ext uri="{FF2B5EF4-FFF2-40B4-BE49-F238E27FC236}">
                      <a16:creationId xmlns:a16="http://schemas.microsoft.com/office/drawing/2014/main" id="{056CF7E2-43BA-4125-8409-00FF12C4A325}"/>
                    </a:ext>
                  </a:extLst>
                </p:cNvPr>
                <p:cNvPicPr/>
                <p:nvPr/>
              </p:nvPicPr>
              <p:blipFill>
                <a:blip r:embed="rId91"/>
                <a:stretch>
                  <a:fillRect/>
                </a:stretch>
              </p:blipFill>
              <p:spPr>
                <a:xfrm>
                  <a:off x="3393008" y="335872"/>
                  <a:ext cx="1602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287" name="Ink 286">
                  <a:extLst>
                    <a:ext uri="{FF2B5EF4-FFF2-40B4-BE49-F238E27FC236}">
                      <a16:creationId xmlns:a16="http://schemas.microsoft.com/office/drawing/2014/main" id="{D3964C79-0F8E-4FAC-81CD-B9E6DA7688AF}"/>
                    </a:ext>
                  </a:extLst>
                </p14:cNvPr>
                <p14:cNvContentPartPr/>
                <p14:nvPr/>
              </p14:nvContentPartPr>
              <p14:xfrm>
                <a:off x="3586328" y="456472"/>
                <a:ext cx="22680" cy="40320"/>
              </p14:xfrm>
            </p:contentPart>
          </mc:Choice>
          <mc:Fallback xmlns="">
            <p:pic>
              <p:nvPicPr>
                <p:cNvPr id="287" name="Ink 286">
                  <a:extLst>
                    <a:ext uri="{FF2B5EF4-FFF2-40B4-BE49-F238E27FC236}">
                      <a16:creationId xmlns:a16="http://schemas.microsoft.com/office/drawing/2014/main" id="{D3964C79-0F8E-4FAC-81CD-B9E6DA7688AF}"/>
                    </a:ext>
                  </a:extLst>
                </p:cNvPr>
                <p:cNvPicPr/>
                <p:nvPr/>
              </p:nvPicPr>
              <p:blipFill>
                <a:blip r:embed="rId93"/>
                <a:stretch>
                  <a:fillRect/>
                </a:stretch>
              </p:blipFill>
              <p:spPr>
                <a:xfrm>
                  <a:off x="3577688" y="447832"/>
                  <a:ext cx="403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288" name="Ink 287">
                  <a:extLst>
                    <a:ext uri="{FF2B5EF4-FFF2-40B4-BE49-F238E27FC236}">
                      <a16:creationId xmlns:a16="http://schemas.microsoft.com/office/drawing/2014/main" id="{00388C48-3D75-4007-AB68-620B62B052FC}"/>
                    </a:ext>
                  </a:extLst>
                </p14:cNvPr>
                <p14:cNvContentPartPr/>
                <p14:nvPr/>
              </p14:nvContentPartPr>
              <p14:xfrm>
                <a:off x="3653288" y="424072"/>
                <a:ext cx="210240" cy="113040"/>
              </p14:xfrm>
            </p:contentPart>
          </mc:Choice>
          <mc:Fallback xmlns="">
            <p:pic>
              <p:nvPicPr>
                <p:cNvPr id="288" name="Ink 287">
                  <a:extLst>
                    <a:ext uri="{FF2B5EF4-FFF2-40B4-BE49-F238E27FC236}">
                      <a16:creationId xmlns:a16="http://schemas.microsoft.com/office/drawing/2014/main" id="{00388C48-3D75-4007-AB68-620B62B052FC}"/>
                    </a:ext>
                  </a:extLst>
                </p:cNvPr>
                <p:cNvPicPr/>
                <p:nvPr/>
              </p:nvPicPr>
              <p:blipFill>
                <a:blip r:embed="rId95"/>
                <a:stretch>
                  <a:fillRect/>
                </a:stretch>
              </p:blipFill>
              <p:spPr>
                <a:xfrm>
                  <a:off x="3644648" y="415432"/>
                  <a:ext cx="2278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328" name="Ink 327">
                  <a:extLst>
                    <a:ext uri="{FF2B5EF4-FFF2-40B4-BE49-F238E27FC236}">
                      <a16:creationId xmlns:a16="http://schemas.microsoft.com/office/drawing/2014/main" id="{AED34264-6A50-4594-9425-5EFE4822EDE1}"/>
                    </a:ext>
                  </a:extLst>
                </p14:cNvPr>
                <p14:cNvContentPartPr/>
                <p14:nvPr/>
              </p14:nvContentPartPr>
              <p14:xfrm>
                <a:off x="3147128" y="42472"/>
                <a:ext cx="330840" cy="588600"/>
              </p14:xfrm>
            </p:contentPart>
          </mc:Choice>
          <mc:Fallback xmlns="">
            <p:pic>
              <p:nvPicPr>
                <p:cNvPr id="328" name="Ink 327">
                  <a:extLst>
                    <a:ext uri="{FF2B5EF4-FFF2-40B4-BE49-F238E27FC236}">
                      <a16:creationId xmlns:a16="http://schemas.microsoft.com/office/drawing/2014/main" id="{AED34264-6A50-4594-9425-5EFE4822EDE1}"/>
                    </a:ext>
                  </a:extLst>
                </p:cNvPr>
                <p:cNvPicPr/>
                <p:nvPr/>
              </p:nvPicPr>
              <p:blipFill>
                <a:blip r:embed="rId97"/>
                <a:stretch>
                  <a:fillRect/>
                </a:stretch>
              </p:blipFill>
              <p:spPr>
                <a:xfrm>
                  <a:off x="3138128" y="33472"/>
                  <a:ext cx="348480" cy="606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8">
            <p14:nvContentPartPr>
              <p14:cNvPr id="330" name="Ink 329">
                <a:extLst>
                  <a:ext uri="{FF2B5EF4-FFF2-40B4-BE49-F238E27FC236}">
                    <a16:creationId xmlns:a16="http://schemas.microsoft.com/office/drawing/2014/main" id="{D1C839C6-38DB-47DA-9252-174F1DAA1988}"/>
                  </a:ext>
                </a:extLst>
              </p14:cNvPr>
              <p14:cNvContentPartPr/>
              <p14:nvPr/>
            </p14:nvContentPartPr>
            <p14:xfrm>
              <a:off x="8187848" y="128152"/>
              <a:ext cx="262080" cy="589320"/>
            </p14:xfrm>
          </p:contentPart>
        </mc:Choice>
        <mc:Fallback xmlns="">
          <p:pic>
            <p:nvPicPr>
              <p:cNvPr id="330" name="Ink 329">
                <a:extLst>
                  <a:ext uri="{FF2B5EF4-FFF2-40B4-BE49-F238E27FC236}">
                    <a16:creationId xmlns:a16="http://schemas.microsoft.com/office/drawing/2014/main" id="{D1C839C6-38DB-47DA-9252-174F1DAA1988}"/>
                  </a:ext>
                </a:extLst>
              </p:cNvPr>
              <p:cNvPicPr/>
              <p:nvPr/>
            </p:nvPicPr>
            <p:blipFill>
              <a:blip r:embed="rId99"/>
              <a:stretch>
                <a:fillRect/>
              </a:stretch>
            </p:blipFill>
            <p:spPr>
              <a:xfrm>
                <a:off x="8178848" y="119512"/>
                <a:ext cx="279720" cy="60696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331" name="Ink 330">
                <a:extLst>
                  <a:ext uri="{FF2B5EF4-FFF2-40B4-BE49-F238E27FC236}">
                    <a16:creationId xmlns:a16="http://schemas.microsoft.com/office/drawing/2014/main" id="{C8BAF14A-D285-4B44-9DB0-E9E6C62ED1D2}"/>
                  </a:ext>
                </a:extLst>
              </p14:cNvPr>
              <p14:cNvContentPartPr/>
              <p14:nvPr/>
            </p14:nvContentPartPr>
            <p14:xfrm>
              <a:off x="8895608" y="404632"/>
              <a:ext cx="180000" cy="147600"/>
            </p14:xfrm>
          </p:contentPart>
        </mc:Choice>
        <mc:Fallback xmlns="">
          <p:pic>
            <p:nvPicPr>
              <p:cNvPr id="331" name="Ink 330">
                <a:extLst>
                  <a:ext uri="{FF2B5EF4-FFF2-40B4-BE49-F238E27FC236}">
                    <a16:creationId xmlns:a16="http://schemas.microsoft.com/office/drawing/2014/main" id="{C8BAF14A-D285-4B44-9DB0-E9E6C62ED1D2}"/>
                  </a:ext>
                </a:extLst>
              </p:cNvPr>
              <p:cNvPicPr/>
              <p:nvPr/>
            </p:nvPicPr>
            <p:blipFill>
              <a:blip r:embed="rId101"/>
              <a:stretch>
                <a:fillRect/>
              </a:stretch>
            </p:blipFill>
            <p:spPr>
              <a:xfrm>
                <a:off x="8886968" y="395992"/>
                <a:ext cx="197640" cy="165240"/>
              </a:xfrm>
              <a:prstGeom prst="rect">
                <a:avLst/>
              </a:prstGeom>
            </p:spPr>
          </p:pic>
        </mc:Fallback>
      </mc:AlternateContent>
      <p:grpSp>
        <p:nvGrpSpPr>
          <p:cNvPr id="339" name="Group 338">
            <a:extLst>
              <a:ext uri="{FF2B5EF4-FFF2-40B4-BE49-F238E27FC236}">
                <a16:creationId xmlns:a16="http://schemas.microsoft.com/office/drawing/2014/main" id="{6508C115-ED70-41EA-8817-25F3C9B5CE37}"/>
              </a:ext>
            </a:extLst>
          </p:cNvPr>
          <p:cNvGrpSpPr/>
          <p:nvPr/>
        </p:nvGrpSpPr>
        <p:grpSpPr>
          <a:xfrm>
            <a:off x="8948888" y="98272"/>
            <a:ext cx="147600" cy="138960"/>
            <a:chOff x="8948888" y="98272"/>
            <a:chExt cx="147600" cy="138960"/>
          </a:xfrm>
        </p:grpSpPr>
        <mc:AlternateContent xmlns:mc="http://schemas.openxmlformats.org/markup-compatibility/2006" xmlns:p14="http://schemas.microsoft.com/office/powerpoint/2010/main">
          <mc:Choice Requires="p14">
            <p:contentPart p14:bwMode="auto" r:id="rId102">
              <p14:nvContentPartPr>
                <p14:cNvPr id="332" name="Ink 331">
                  <a:extLst>
                    <a:ext uri="{FF2B5EF4-FFF2-40B4-BE49-F238E27FC236}">
                      <a16:creationId xmlns:a16="http://schemas.microsoft.com/office/drawing/2014/main" id="{A928DA21-715C-430D-9CB4-AB7A537F49E8}"/>
                    </a:ext>
                  </a:extLst>
                </p14:cNvPr>
                <p14:cNvContentPartPr/>
                <p14:nvPr/>
              </p14:nvContentPartPr>
              <p14:xfrm>
                <a:off x="8948888" y="156952"/>
                <a:ext cx="59040" cy="80280"/>
              </p14:xfrm>
            </p:contentPart>
          </mc:Choice>
          <mc:Fallback xmlns="">
            <p:pic>
              <p:nvPicPr>
                <p:cNvPr id="332" name="Ink 331">
                  <a:extLst>
                    <a:ext uri="{FF2B5EF4-FFF2-40B4-BE49-F238E27FC236}">
                      <a16:creationId xmlns:a16="http://schemas.microsoft.com/office/drawing/2014/main" id="{A928DA21-715C-430D-9CB4-AB7A537F49E8}"/>
                    </a:ext>
                  </a:extLst>
                </p:cNvPr>
                <p:cNvPicPr/>
                <p:nvPr/>
              </p:nvPicPr>
              <p:blipFill>
                <a:blip r:embed="rId103"/>
                <a:stretch>
                  <a:fillRect/>
                </a:stretch>
              </p:blipFill>
              <p:spPr>
                <a:xfrm>
                  <a:off x="8940248" y="147952"/>
                  <a:ext cx="7668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333" name="Ink 332">
                  <a:extLst>
                    <a:ext uri="{FF2B5EF4-FFF2-40B4-BE49-F238E27FC236}">
                      <a16:creationId xmlns:a16="http://schemas.microsoft.com/office/drawing/2014/main" id="{054BED4B-BE26-4F96-B7BE-525C9C3A2886}"/>
                    </a:ext>
                  </a:extLst>
                </p14:cNvPr>
                <p14:cNvContentPartPr/>
                <p14:nvPr/>
              </p14:nvContentPartPr>
              <p14:xfrm>
                <a:off x="9081008" y="98272"/>
                <a:ext cx="15480" cy="9360"/>
              </p14:xfrm>
            </p:contentPart>
          </mc:Choice>
          <mc:Fallback xmlns="">
            <p:pic>
              <p:nvPicPr>
                <p:cNvPr id="333" name="Ink 332">
                  <a:extLst>
                    <a:ext uri="{FF2B5EF4-FFF2-40B4-BE49-F238E27FC236}">
                      <a16:creationId xmlns:a16="http://schemas.microsoft.com/office/drawing/2014/main" id="{054BED4B-BE26-4F96-B7BE-525C9C3A2886}"/>
                    </a:ext>
                  </a:extLst>
                </p:cNvPr>
                <p:cNvPicPr/>
                <p:nvPr/>
              </p:nvPicPr>
              <p:blipFill>
                <a:blip r:embed="rId105"/>
                <a:stretch>
                  <a:fillRect/>
                </a:stretch>
              </p:blipFill>
              <p:spPr>
                <a:xfrm>
                  <a:off x="9072368" y="89632"/>
                  <a:ext cx="33120" cy="27000"/>
                </a:xfrm>
                <a:prstGeom prst="rect">
                  <a:avLst/>
                </a:prstGeom>
              </p:spPr>
            </p:pic>
          </mc:Fallback>
        </mc:AlternateContent>
      </p:grpSp>
      <p:grpSp>
        <p:nvGrpSpPr>
          <p:cNvPr id="346" name="Group 345">
            <a:extLst>
              <a:ext uri="{FF2B5EF4-FFF2-40B4-BE49-F238E27FC236}">
                <a16:creationId xmlns:a16="http://schemas.microsoft.com/office/drawing/2014/main" id="{2B0BBABB-A90F-4CA9-9025-FA68879519B7}"/>
              </a:ext>
            </a:extLst>
          </p:cNvPr>
          <p:cNvGrpSpPr/>
          <p:nvPr/>
        </p:nvGrpSpPr>
        <p:grpSpPr>
          <a:xfrm>
            <a:off x="9257048" y="96472"/>
            <a:ext cx="1419480" cy="302040"/>
            <a:chOff x="9257048" y="96472"/>
            <a:chExt cx="1419480" cy="302040"/>
          </a:xfrm>
        </p:grpSpPr>
        <mc:AlternateContent xmlns:mc="http://schemas.openxmlformats.org/markup-compatibility/2006" xmlns:p14="http://schemas.microsoft.com/office/powerpoint/2010/main">
          <mc:Choice Requires="p14">
            <p:contentPart p14:bwMode="auto" r:id="rId106">
              <p14:nvContentPartPr>
                <p14:cNvPr id="334" name="Ink 333">
                  <a:extLst>
                    <a:ext uri="{FF2B5EF4-FFF2-40B4-BE49-F238E27FC236}">
                      <a16:creationId xmlns:a16="http://schemas.microsoft.com/office/drawing/2014/main" id="{DE6892CF-134D-4831-8B74-D22681EF2047}"/>
                    </a:ext>
                  </a:extLst>
                </p14:cNvPr>
                <p14:cNvContentPartPr/>
                <p14:nvPr/>
              </p14:nvContentPartPr>
              <p14:xfrm>
                <a:off x="9257048" y="133192"/>
                <a:ext cx="56880" cy="217800"/>
              </p14:xfrm>
            </p:contentPart>
          </mc:Choice>
          <mc:Fallback xmlns="">
            <p:pic>
              <p:nvPicPr>
                <p:cNvPr id="334" name="Ink 333">
                  <a:extLst>
                    <a:ext uri="{FF2B5EF4-FFF2-40B4-BE49-F238E27FC236}">
                      <a16:creationId xmlns:a16="http://schemas.microsoft.com/office/drawing/2014/main" id="{DE6892CF-134D-4831-8B74-D22681EF2047}"/>
                    </a:ext>
                  </a:extLst>
                </p:cNvPr>
                <p:cNvPicPr/>
                <p:nvPr/>
              </p:nvPicPr>
              <p:blipFill>
                <a:blip r:embed="rId107"/>
                <a:stretch>
                  <a:fillRect/>
                </a:stretch>
              </p:blipFill>
              <p:spPr>
                <a:xfrm>
                  <a:off x="9248408" y="124552"/>
                  <a:ext cx="7452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335" name="Ink 334">
                  <a:extLst>
                    <a:ext uri="{FF2B5EF4-FFF2-40B4-BE49-F238E27FC236}">
                      <a16:creationId xmlns:a16="http://schemas.microsoft.com/office/drawing/2014/main" id="{B9C62FB7-78ED-4461-83D3-5C7CB1551DB3}"/>
                    </a:ext>
                  </a:extLst>
                </p14:cNvPr>
                <p14:cNvContentPartPr/>
                <p14:nvPr/>
              </p14:nvContentPartPr>
              <p14:xfrm>
                <a:off x="9384128" y="171352"/>
                <a:ext cx="30960" cy="115200"/>
              </p14:xfrm>
            </p:contentPart>
          </mc:Choice>
          <mc:Fallback xmlns="">
            <p:pic>
              <p:nvPicPr>
                <p:cNvPr id="335" name="Ink 334">
                  <a:extLst>
                    <a:ext uri="{FF2B5EF4-FFF2-40B4-BE49-F238E27FC236}">
                      <a16:creationId xmlns:a16="http://schemas.microsoft.com/office/drawing/2014/main" id="{B9C62FB7-78ED-4461-83D3-5C7CB1551DB3}"/>
                    </a:ext>
                  </a:extLst>
                </p:cNvPr>
                <p:cNvPicPr/>
                <p:nvPr/>
              </p:nvPicPr>
              <p:blipFill>
                <a:blip r:embed="rId109"/>
                <a:stretch>
                  <a:fillRect/>
                </a:stretch>
              </p:blipFill>
              <p:spPr>
                <a:xfrm>
                  <a:off x="9375488" y="162352"/>
                  <a:ext cx="486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336" name="Ink 335">
                  <a:extLst>
                    <a:ext uri="{FF2B5EF4-FFF2-40B4-BE49-F238E27FC236}">
                      <a16:creationId xmlns:a16="http://schemas.microsoft.com/office/drawing/2014/main" id="{D4DA9A38-8B51-471B-8D13-2FB6325C6716}"/>
                    </a:ext>
                  </a:extLst>
                </p14:cNvPr>
                <p14:cNvContentPartPr/>
                <p14:nvPr/>
              </p14:nvContentPartPr>
              <p14:xfrm>
                <a:off x="9436328" y="192232"/>
                <a:ext cx="90720" cy="121320"/>
              </p14:xfrm>
            </p:contentPart>
          </mc:Choice>
          <mc:Fallback xmlns="">
            <p:pic>
              <p:nvPicPr>
                <p:cNvPr id="336" name="Ink 335">
                  <a:extLst>
                    <a:ext uri="{FF2B5EF4-FFF2-40B4-BE49-F238E27FC236}">
                      <a16:creationId xmlns:a16="http://schemas.microsoft.com/office/drawing/2014/main" id="{D4DA9A38-8B51-471B-8D13-2FB6325C6716}"/>
                    </a:ext>
                  </a:extLst>
                </p:cNvPr>
                <p:cNvPicPr/>
                <p:nvPr/>
              </p:nvPicPr>
              <p:blipFill>
                <a:blip r:embed="rId111"/>
                <a:stretch>
                  <a:fillRect/>
                </a:stretch>
              </p:blipFill>
              <p:spPr>
                <a:xfrm>
                  <a:off x="9427328" y="183592"/>
                  <a:ext cx="1083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337" name="Ink 336">
                  <a:extLst>
                    <a:ext uri="{FF2B5EF4-FFF2-40B4-BE49-F238E27FC236}">
                      <a16:creationId xmlns:a16="http://schemas.microsoft.com/office/drawing/2014/main" id="{B7072435-50AE-43F0-926C-AB8589502B88}"/>
                    </a:ext>
                  </a:extLst>
                </p14:cNvPr>
                <p14:cNvContentPartPr/>
                <p14:nvPr/>
              </p14:nvContentPartPr>
              <p14:xfrm>
                <a:off x="9614168" y="194032"/>
                <a:ext cx="173160" cy="155520"/>
              </p14:xfrm>
            </p:contentPart>
          </mc:Choice>
          <mc:Fallback xmlns="">
            <p:pic>
              <p:nvPicPr>
                <p:cNvPr id="337" name="Ink 336">
                  <a:extLst>
                    <a:ext uri="{FF2B5EF4-FFF2-40B4-BE49-F238E27FC236}">
                      <a16:creationId xmlns:a16="http://schemas.microsoft.com/office/drawing/2014/main" id="{B7072435-50AE-43F0-926C-AB8589502B88}"/>
                    </a:ext>
                  </a:extLst>
                </p:cNvPr>
                <p:cNvPicPr/>
                <p:nvPr/>
              </p:nvPicPr>
              <p:blipFill>
                <a:blip r:embed="rId113"/>
                <a:stretch>
                  <a:fillRect/>
                </a:stretch>
              </p:blipFill>
              <p:spPr>
                <a:xfrm>
                  <a:off x="9605528" y="185392"/>
                  <a:ext cx="1908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340" name="Ink 339">
                  <a:extLst>
                    <a:ext uri="{FF2B5EF4-FFF2-40B4-BE49-F238E27FC236}">
                      <a16:creationId xmlns:a16="http://schemas.microsoft.com/office/drawing/2014/main" id="{294ABF83-D05F-4287-880B-E87B63CCF811}"/>
                    </a:ext>
                  </a:extLst>
                </p14:cNvPr>
                <p14:cNvContentPartPr/>
                <p14:nvPr/>
              </p14:nvContentPartPr>
              <p14:xfrm>
                <a:off x="9865088" y="258112"/>
                <a:ext cx="164880" cy="21240"/>
              </p14:xfrm>
            </p:contentPart>
          </mc:Choice>
          <mc:Fallback xmlns="">
            <p:pic>
              <p:nvPicPr>
                <p:cNvPr id="340" name="Ink 339">
                  <a:extLst>
                    <a:ext uri="{FF2B5EF4-FFF2-40B4-BE49-F238E27FC236}">
                      <a16:creationId xmlns:a16="http://schemas.microsoft.com/office/drawing/2014/main" id="{294ABF83-D05F-4287-880B-E87B63CCF811}"/>
                    </a:ext>
                  </a:extLst>
                </p:cNvPr>
                <p:cNvPicPr/>
                <p:nvPr/>
              </p:nvPicPr>
              <p:blipFill>
                <a:blip r:embed="rId115"/>
                <a:stretch>
                  <a:fillRect/>
                </a:stretch>
              </p:blipFill>
              <p:spPr>
                <a:xfrm>
                  <a:off x="9856088" y="249112"/>
                  <a:ext cx="18252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341" name="Ink 340">
                  <a:extLst>
                    <a:ext uri="{FF2B5EF4-FFF2-40B4-BE49-F238E27FC236}">
                      <a16:creationId xmlns:a16="http://schemas.microsoft.com/office/drawing/2014/main" id="{23CB5FED-1E30-4331-9CD1-CD4B737CB0D0}"/>
                    </a:ext>
                  </a:extLst>
                </p14:cNvPr>
                <p14:cNvContentPartPr/>
                <p14:nvPr/>
              </p14:nvContentPartPr>
              <p14:xfrm>
                <a:off x="10139048" y="195472"/>
                <a:ext cx="191880" cy="84600"/>
              </p14:xfrm>
            </p:contentPart>
          </mc:Choice>
          <mc:Fallback xmlns="">
            <p:pic>
              <p:nvPicPr>
                <p:cNvPr id="341" name="Ink 340">
                  <a:extLst>
                    <a:ext uri="{FF2B5EF4-FFF2-40B4-BE49-F238E27FC236}">
                      <a16:creationId xmlns:a16="http://schemas.microsoft.com/office/drawing/2014/main" id="{23CB5FED-1E30-4331-9CD1-CD4B737CB0D0}"/>
                    </a:ext>
                  </a:extLst>
                </p:cNvPr>
                <p:cNvPicPr/>
                <p:nvPr/>
              </p:nvPicPr>
              <p:blipFill>
                <a:blip r:embed="rId117"/>
                <a:stretch>
                  <a:fillRect/>
                </a:stretch>
              </p:blipFill>
              <p:spPr>
                <a:xfrm>
                  <a:off x="10130048" y="186832"/>
                  <a:ext cx="2095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342" name="Ink 341">
                  <a:extLst>
                    <a:ext uri="{FF2B5EF4-FFF2-40B4-BE49-F238E27FC236}">
                      <a16:creationId xmlns:a16="http://schemas.microsoft.com/office/drawing/2014/main" id="{2C066A5B-F422-4385-A904-F44F00EC8C5E}"/>
                    </a:ext>
                  </a:extLst>
                </p14:cNvPr>
                <p14:cNvContentPartPr/>
                <p14:nvPr/>
              </p14:nvContentPartPr>
              <p14:xfrm>
                <a:off x="10449368" y="126352"/>
                <a:ext cx="51120" cy="189000"/>
              </p14:xfrm>
            </p:contentPart>
          </mc:Choice>
          <mc:Fallback xmlns="">
            <p:pic>
              <p:nvPicPr>
                <p:cNvPr id="342" name="Ink 341">
                  <a:extLst>
                    <a:ext uri="{FF2B5EF4-FFF2-40B4-BE49-F238E27FC236}">
                      <a16:creationId xmlns:a16="http://schemas.microsoft.com/office/drawing/2014/main" id="{2C066A5B-F422-4385-A904-F44F00EC8C5E}"/>
                    </a:ext>
                  </a:extLst>
                </p:cNvPr>
                <p:cNvPicPr/>
                <p:nvPr/>
              </p:nvPicPr>
              <p:blipFill>
                <a:blip r:embed="rId119"/>
                <a:stretch>
                  <a:fillRect/>
                </a:stretch>
              </p:blipFill>
              <p:spPr>
                <a:xfrm>
                  <a:off x="10440368" y="117712"/>
                  <a:ext cx="6876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343" name="Ink 342">
                  <a:extLst>
                    <a:ext uri="{FF2B5EF4-FFF2-40B4-BE49-F238E27FC236}">
                      <a16:creationId xmlns:a16="http://schemas.microsoft.com/office/drawing/2014/main" id="{9243FD92-B384-46E9-8DA4-81F8D24713B1}"/>
                    </a:ext>
                  </a:extLst>
                </p14:cNvPr>
                <p14:cNvContentPartPr/>
                <p14:nvPr/>
              </p14:nvContentPartPr>
              <p14:xfrm>
                <a:off x="10425608" y="215272"/>
                <a:ext cx="69480" cy="12240"/>
              </p14:xfrm>
            </p:contentPart>
          </mc:Choice>
          <mc:Fallback xmlns="">
            <p:pic>
              <p:nvPicPr>
                <p:cNvPr id="343" name="Ink 342">
                  <a:extLst>
                    <a:ext uri="{FF2B5EF4-FFF2-40B4-BE49-F238E27FC236}">
                      <a16:creationId xmlns:a16="http://schemas.microsoft.com/office/drawing/2014/main" id="{9243FD92-B384-46E9-8DA4-81F8D24713B1}"/>
                    </a:ext>
                  </a:extLst>
                </p:cNvPr>
                <p:cNvPicPr/>
                <p:nvPr/>
              </p:nvPicPr>
              <p:blipFill>
                <a:blip r:embed="rId121"/>
                <a:stretch>
                  <a:fillRect/>
                </a:stretch>
              </p:blipFill>
              <p:spPr>
                <a:xfrm>
                  <a:off x="10416968" y="206632"/>
                  <a:ext cx="871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345" name="Ink 344">
                  <a:extLst>
                    <a:ext uri="{FF2B5EF4-FFF2-40B4-BE49-F238E27FC236}">
                      <a16:creationId xmlns:a16="http://schemas.microsoft.com/office/drawing/2014/main" id="{B4F36B43-79DE-49F8-BA5D-DAEFB92D98CD}"/>
                    </a:ext>
                  </a:extLst>
                </p14:cNvPr>
                <p14:cNvContentPartPr/>
                <p14:nvPr/>
              </p14:nvContentPartPr>
              <p14:xfrm>
                <a:off x="10621448" y="96472"/>
                <a:ext cx="55080" cy="302040"/>
              </p14:xfrm>
            </p:contentPart>
          </mc:Choice>
          <mc:Fallback xmlns="">
            <p:pic>
              <p:nvPicPr>
                <p:cNvPr id="345" name="Ink 344">
                  <a:extLst>
                    <a:ext uri="{FF2B5EF4-FFF2-40B4-BE49-F238E27FC236}">
                      <a16:creationId xmlns:a16="http://schemas.microsoft.com/office/drawing/2014/main" id="{B4F36B43-79DE-49F8-BA5D-DAEFB92D98CD}"/>
                    </a:ext>
                  </a:extLst>
                </p:cNvPr>
                <p:cNvPicPr/>
                <p:nvPr/>
              </p:nvPicPr>
              <p:blipFill>
                <a:blip r:embed="rId123"/>
                <a:stretch>
                  <a:fillRect/>
                </a:stretch>
              </p:blipFill>
              <p:spPr>
                <a:xfrm>
                  <a:off x="10612448" y="87832"/>
                  <a:ext cx="72720" cy="319680"/>
                </a:xfrm>
                <a:prstGeom prst="rect">
                  <a:avLst/>
                </a:prstGeom>
              </p:spPr>
            </p:pic>
          </mc:Fallback>
        </mc:AlternateContent>
      </p:grpSp>
      <p:grpSp>
        <p:nvGrpSpPr>
          <p:cNvPr id="350" name="Group 349">
            <a:extLst>
              <a:ext uri="{FF2B5EF4-FFF2-40B4-BE49-F238E27FC236}">
                <a16:creationId xmlns:a16="http://schemas.microsoft.com/office/drawing/2014/main" id="{E833C45B-B55C-4417-BAF2-D317FDEA2FD6}"/>
              </a:ext>
            </a:extLst>
          </p:cNvPr>
          <p:cNvGrpSpPr/>
          <p:nvPr/>
        </p:nvGrpSpPr>
        <p:grpSpPr>
          <a:xfrm>
            <a:off x="2218328" y="1424872"/>
            <a:ext cx="323280" cy="389520"/>
            <a:chOff x="2218328" y="1424872"/>
            <a:chExt cx="323280" cy="389520"/>
          </a:xfrm>
        </p:grpSpPr>
        <mc:AlternateContent xmlns:mc="http://schemas.openxmlformats.org/markup-compatibility/2006" xmlns:p14="http://schemas.microsoft.com/office/powerpoint/2010/main">
          <mc:Choice Requires="p14">
            <p:contentPart p14:bwMode="auto" r:id="rId124">
              <p14:nvContentPartPr>
                <p14:cNvPr id="347" name="Ink 346">
                  <a:extLst>
                    <a:ext uri="{FF2B5EF4-FFF2-40B4-BE49-F238E27FC236}">
                      <a16:creationId xmlns:a16="http://schemas.microsoft.com/office/drawing/2014/main" id="{423638FA-3143-43D0-9327-FA7C066BA669}"/>
                    </a:ext>
                  </a:extLst>
                </p14:cNvPr>
                <p14:cNvContentPartPr/>
                <p14:nvPr/>
              </p14:nvContentPartPr>
              <p14:xfrm>
                <a:off x="2218328" y="1424872"/>
                <a:ext cx="323280" cy="389520"/>
              </p14:xfrm>
            </p:contentPart>
          </mc:Choice>
          <mc:Fallback xmlns="">
            <p:pic>
              <p:nvPicPr>
                <p:cNvPr id="347" name="Ink 346">
                  <a:extLst>
                    <a:ext uri="{FF2B5EF4-FFF2-40B4-BE49-F238E27FC236}">
                      <a16:creationId xmlns:a16="http://schemas.microsoft.com/office/drawing/2014/main" id="{423638FA-3143-43D0-9327-FA7C066BA669}"/>
                    </a:ext>
                  </a:extLst>
                </p:cNvPr>
                <p:cNvPicPr/>
                <p:nvPr/>
              </p:nvPicPr>
              <p:blipFill>
                <a:blip r:embed="rId125"/>
                <a:stretch>
                  <a:fillRect/>
                </a:stretch>
              </p:blipFill>
              <p:spPr>
                <a:xfrm>
                  <a:off x="2209688" y="1415872"/>
                  <a:ext cx="340920" cy="4071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348" name="Ink 347">
                  <a:extLst>
                    <a:ext uri="{FF2B5EF4-FFF2-40B4-BE49-F238E27FC236}">
                      <a16:creationId xmlns:a16="http://schemas.microsoft.com/office/drawing/2014/main" id="{9A9AC986-BDC4-415C-A747-F18DE98AA2B6}"/>
                    </a:ext>
                  </a:extLst>
                </p14:cNvPr>
                <p14:cNvContentPartPr/>
                <p14:nvPr/>
              </p14:nvContentPartPr>
              <p14:xfrm>
                <a:off x="2295008" y="1606672"/>
                <a:ext cx="199080" cy="19440"/>
              </p14:xfrm>
            </p:contentPart>
          </mc:Choice>
          <mc:Fallback xmlns="">
            <p:pic>
              <p:nvPicPr>
                <p:cNvPr id="348" name="Ink 347">
                  <a:extLst>
                    <a:ext uri="{FF2B5EF4-FFF2-40B4-BE49-F238E27FC236}">
                      <a16:creationId xmlns:a16="http://schemas.microsoft.com/office/drawing/2014/main" id="{9A9AC986-BDC4-415C-A747-F18DE98AA2B6}"/>
                    </a:ext>
                  </a:extLst>
                </p:cNvPr>
                <p:cNvPicPr/>
                <p:nvPr/>
              </p:nvPicPr>
              <p:blipFill>
                <a:blip r:embed="rId127"/>
                <a:stretch>
                  <a:fillRect/>
                </a:stretch>
              </p:blipFill>
              <p:spPr>
                <a:xfrm>
                  <a:off x="2286368" y="1597672"/>
                  <a:ext cx="216720" cy="3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8">
            <p14:nvContentPartPr>
              <p14:cNvPr id="349" name="Ink 348">
                <a:extLst>
                  <a:ext uri="{FF2B5EF4-FFF2-40B4-BE49-F238E27FC236}">
                    <a16:creationId xmlns:a16="http://schemas.microsoft.com/office/drawing/2014/main" id="{BB7DB9E4-A30E-49A6-BF41-70BE96477E27}"/>
                  </a:ext>
                </a:extLst>
              </p14:cNvPr>
              <p14:cNvContentPartPr/>
              <p14:nvPr/>
            </p14:nvContentPartPr>
            <p14:xfrm>
              <a:off x="2795408" y="1647712"/>
              <a:ext cx="144000" cy="63000"/>
            </p14:xfrm>
          </p:contentPart>
        </mc:Choice>
        <mc:Fallback xmlns="">
          <p:pic>
            <p:nvPicPr>
              <p:cNvPr id="349" name="Ink 348">
                <a:extLst>
                  <a:ext uri="{FF2B5EF4-FFF2-40B4-BE49-F238E27FC236}">
                    <a16:creationId xmlns:a16="http://schemas.microsoft.com/office/drawing/2014/main" id="{BB7DB9E4-A30E-49A6-BF41-70BE96477E27}"/>
                  </a:ext>
                </a:extLst>
              </p:cNvPr>
              <p:cNvPicPr/>
              <p:nvPr/>
            </p:nvPicPr>
            <p:blipFill>
              <a:blip r:embed="rId129"/>
              <a:stretch>
                <a:fillRect/>
              </a:stretch>
            </p:blipFill>
            <p:spPr>
              <a:xfrm>
                <a:off x="2786408" y="1639072"/>
                <a:ext cx="1616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356" name="Ink 355">
                <a:extLst>
                  <a:ext uri="{FF2B5EF4-FFF2-40B4-BE49-F238E27FC236}">
                    <a16:creationId xmlns:a16="http://schemas.microsoft.com/office/drawing/2014/main" id="{98C3914A-03DC-4A27-90CE-58E30F6D8966}"/>
                  </a:ext>
                </a:extLst>
              </p14:cNvPr>
              <p14:cNvContentPartPr/>
              <p14:nvPr/>
            </p14:nvContentPartPr>
            <p14:xfrm>
              <a:off x="4588928" y="1487512"/>
              <a:ext cx="27000" cy="102600"/>
            </p14:xfrm>
          </p:contentPart>
        </mc:Choice>
        <mc:Fallback xmlns="">
          <p:pic>
            <p:nvPicPr>
              <p:cNvPr id="356" name="Ink 355">
                <a:extLst>
                  <a:ext uri="{FF2B5EF4-FFF2-40B4-BE49-F238E27FC236}">
                    <a16:creationId xmlns:a16="http://schemas.microsoft.com/office/drawing/2014/main" id="{98C3914A-03DC-4A27-90CE-58E30F6D8966}"/>
                  </a:ext>
                </a:extLst>
              </p:cNvPr>
              <p:cNvPicPr/>
              <p:nvPr/>
            </p:nvPicPr>
            <p:blipFill>
              <a:blip r:embed="rId131"/>
              <a:stretch>
                <a:fillRect/>
              </a:stretch>
            </p:blipFill>
            <p:spPr>
              <a:xfrm>
                <a:off x="4579928" y="1478872"/>
                <a:ext cx="44640" cy="120240"/>
              </a:xfrm>
              <a:prstGeom prst="rect">
                <a:avLst/>
              </a:prstGeom>
            </p:spPr>
          </p:pic>
        </mc:Fallback>
      </mc:AlternateContent>
      <p:grpSp>
        <p:nvGrpSpPr>
          <p:cNvPr id="360" name="Group 359">
            <a:extLst>
              <a:ext uri="{FF2B5EF4-FFF2-40B4-BE49-F238E27FC236}">
                <a16:creationId xmlns:a16="http://schemas.microsoft.com/office/drawing/2014/main" id="{E84C57E5-A5F0-4B55-9C48-AFAF9B27EFB2}"/>
              </a:ext>
            </a:extLst>
          </p:cNvPr>
          <p:cNvGrpSpPr/>
          <p:nvPr/>
        </p:nvGrpSpPr>
        <p:grpSpPr>
          <a:xfrm>
            <a:off x="4552208" y="1137232"/>
            <a:ext cx="153720" cy="181800"/>
            <a:chOff x="4552208" y="1137232"/>
            <a:chExt cx="153720" cy="181800"/>
          </a:xfrm>
        </p:grpSpPr>
        <mc:AlternateContent xmlns:mc="http://schemas.openxmlformats.org/markup-compatibility/2006" xmlns:p14="http://schemas.microsoft.com/office/powerpoint/2010/main">
          <mc:Choice Requires="p14">
            <p:contentPart p14:bwMode="auto" r:id="rId132">
              <p14:nvContentPartPr>
                <p14:cNvPr id="357" name="Ink 356">
                  <a:extLst>
                    <a:ext uri="{FF2B5EF4-FFF2-40B4-BE49-F238E27FC236}">
                      <a16:creationId xmlns:a16="http://schemas.microsoft.com/office/drawing/2014/main" id="{2AFD607A-D77E-4BAD-9F2B-B40787B63861}"/>
                    </a:ext>
                  </a:extLst>
                </p14:cNvPr>
                <p14:cNvContentPartPr/>
                <p14:nvPr/>
              </p14:nvContentPartPr>
              <p14:xfrm>
                <a:off x="4586768" y="1299232"/>
                <a:ext cx="8280" cy="13680"/>
              </p14:xfrm>
            </p:contentPart>
          </mc:Choice>
          <mc:Fallback xmlns="">
            <p:pic>
              <p:nvPicPr>
                <p:cNvPr id="357" name="Ink 356">
                  <a:extLst>
                    <a:ext uri="{FF2B5EF4-FFF2-40B4-BE49-F238E27FC236}">
                      <a16:creationId xmlns:a16="http://schemas.microsoft.com/office/drawing/2014/main" id="{2AFD607A-D77E-4BAD-9F2B-B40787B63861}"/>
                    </a:ext>
                  </a:extLst>
                </p:cNvPr>
                <p:cNvPicPr/>
                <p:nvPr/>
              </p:nvPicPr>
              <p:blipFill>
                <a:blip r:embed="rId133"/>
                <a:stretch>
                  <a:fillRect/>
                </a:stretch>
              </p:blipFill>
              <p:spPr>
                <a:xfrm>
                  <a:off x="4578128" y="1290592"/>
                  <a:ext cx="259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358" name="Ink 357">
                  <a:extLst>
                    <a:ext uri="{FF2B5EF4-FFF2-40B4-BE49-F238E27FC236}">
                      <a16:creationId xmlns:a16="http://schemas.microsoft.com/office/drawing/2014/main" id="{66F6ED96-64C3-4516-B031-7762D507FB40}"/>
                    </a:ext>
                  </a:extLst>
                </p14:cNvPr>
                <p14:cNvContentPartPr/>
                <p14:nvPr/>
              </p14:nvContentPartPr>
              <p14:xfrm>
                <a:off x="4552208" y="1137232"/>
                <a:ext cx="153720" cy="85680"/>
              </p14:xfrm>
            </p:contentPart>
          </mc:Choice>
          <mc:Fallback xmlns="">
            <p:pic>
              <p:nvPicPr>
                <p:cNvPr id="358" name="Ink 357">
                  <a:extLst>
                    <a:ext uri="{FF2B5EF4-FFF2-40B4-BE49-F238E27FC236}">
                      <a16:creationId xmlns:a16="http://schemas.microsoft.com/office/drawing/2014/main" id="{66F6ED96-64C3-4516-B031-7762D507FB40}"/>
                    </a:ext>
                  </a:extLst>
                </p:cNvPr>
                <p:cNvPicPr/>
                <p:nvPr/>
              </p:nvPicPr>
              <p:blipFill>
                <a:blip r:embed="rId135"/>
                <a:stretch>
                  <a:fillRect/>
                </a:stretch>
              </p:blipFill>
              <p:spPr>
                <a:xfrm>
                  <a:off x="4543568" y="1128592"/>
                  <a:ext cx="1713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359" name="Ink 358">
                  <a:extLst>
                    <a:ext uri="{FF2B5EF4-FFF2-40B4-BE49-F238E27FC236}">
                      <a16:creationId xmlns:a16="http://schemas.microsoft.com/office/drawing/2014/main" id="{559515C1-430D-41DF-AE16-068718E9CD2C}"/>
                    </a:ext>
                  </a:extLst>
                </p14:cNvPr>
                <p14:cNvContentPartPr/>
                <p14:nvPr/>
              </p14:nvContentPartPr>
              <p14:xfrm>
                <a:off x="4582088" y="1293112"/>
                <a:ext cx="20160" cy="25920"/>
              </p14:xfrm>
            </p:contentPart>
          </mc:Choice>
          <mc:Fallback xmlns="">
            <p:pic>
              <p:nvPicPr>
                <p:cNvPr id="359" name="Ink 358">
                  <a:extLst>
                    <a:ext uri="{FF2B5EF4-FFF2-40B4-BE49-F238E27FC236}">
                      <a16:creationId xmlns:a16="http://schemas.microsoft.com/office/drawing/2014/main" id="{559515C1-430D-41DF-AE16-068718E9CD2C}"/>
                    </a:ext>
                  </a:extLst>
                </p:cNvPr>
                <p:cNvPicPr/>
                <p:nvPr/>
              </p:nvPicPr>
              <p:blipFill>
                <a:blip r:embed="rId137"/>
                <a:stretch>
                  <a:fillRect/>
                </a:stretch>
              </p:blipFill>
              <p:spPr>
                <a:xfrm>
                  <a:off x="4573448" y="1284472"/>
                  <a:ext cx="37800" cy="43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8">
            <p14:nvContentPartPr>
              <p14:cNvPr id="361" name="Ink 360">
                <a:extLst>
                  <a:ext uri="{FF2B5EF4-FFF2-40B4-BE49-F238E27FC236}">
                    <a16:creationId xmlns:a16="http://schemas.microsoft.com/office/drawing/2014/main" id="{1F715ABA-D43E-4772-A479-7AB60A27809B}"/>
                  </a:ext>
                </a:extLst>
              </p14:cNvPr>
              <p14:cNvContentPartPr/>
              <p14:nvPr/>
            </p14:nvContentPartPr>
            <p14:xfrm>
              <a:off x="7043768" y="544312"/>
              <a:ext cx="453600" cy="78840"/>
            </p14:xfrm>
          </p:contentPart>
        </mc:Choice>
        <mc:Fallback xmlns="">
          <p:pic>
            <p:nvPicPr>
              <p:cNvPr id="361" name="Ink 360">
                <a:extLst>
                  <a:ext uri="{FF2B5EF4-FFF2-40B4-BE49-F238E27FC236}">
                    <a16:creationId xmlns:a16="http://schemas.microsoft.com/office/drawing/2014/main" id="{1F715ABA-D43E-4772-A479-7AB60A27809B}"/>
                  </a:ext>
                </a:extLst>
              </p:cNvPr>
              <p:cNvPicPr/>
              <p:nvPr/>
            </p:nvPicPr>
            <p:blipFill>
              <a:blip r:embed="rId139"/>
              <a:stretch>
                <a:fillRect/>
              </a:stretch>
            </p:blipFill>
            <p:spPr>
              <a:xfrm>
                <a:off x="7035128" y="535672"/>
                <a:ext cx="471240" cy="96480"/>
              </a:xfrm>
              <a:prstGeom prst="rect">
                <a:avLst/>
              </a:prstGeom>
            </p:spPr>
          </p:pic>
        </mc:Fallback>
      </mc:AlternateContent>
      <p:grpSp>
        <p:nvGrpSpPr>
          <p:cNvPr id="364" name="Group 363">
            <a:extLst>
              <a:ext uri="{FF2B5EF4-FFF2-40B4-BE49-F238E27FC236}">
                <a16:creationId xmlns:a16="http://schemas.microsoft.com/office/drawing/2014/main" id="{76CAE726-FE38-4E7D-8EC7-F6DA8BFECDAF}"/>
              </a:ext>
            </a:extLst>
          </p:cNvPr>
          <p:cNvGrpSpPr/>
          <p:nvPr/>
        </p:nvGrpSpPr>
        <p:grpSpPr>
          <a:xfrm>
            <a:off x="7140968" y="705952"/>
            <a:ext cx="206280" cy="146160"/>
            <a:chOff x="7140968" y="705952"/>
            <a:chExt cx="206280" cy="146160"/>
          </a:xfrm>
        </p:grpSpPr>
        <mc:AlternateContent xmlns:mc="http://schemas.openxmlformats.org/markup-compatibility/2006" xmlns:p14="http://schemas.microsoft.com/office/powerpoint/2010/main">
          <mc:Choice Requires="p14">
            <p:contentPart p14:bwMode="auto" r:id="rId140">
              <p14:nvContentPartPr>
                <p14:cNvPr id="362" name="Ink 361">
                  <a:extLst>
                    <a:ext uri="{FF2B5EF4-FFF2-40B4-BE49-F238E27FC236}">
                      <a16:creationId xmlns:a16="http://schemas.microsoft.com/office/drawing/2014/main" id="{C49814FC-13F2-46A7-9632-A570D4EF5D44}"/>
                    </a:ext>
                  </a:extLst>
                </p14:cNvPr>
                <p14:cNvContentPartPr/>
                <p14:nvPr/>
              </p14:nvContentPartPr>
              <p14:xfrm>
                <a:off x="7140968" y="775432"/>
                <a:ext cx="99360" cy="10800"/>
              </p14:xfrm>
            </p:contentPart>
          </mc:Choice>
          <mc:Fallback xmlns="">
            <p:pic>
              <p:nvPicPr>
                <p:cNvPr id="362" name="Ink 361">
                  <a:extLst>
                    <a:ext uri="{FF2B5EF4-FFF2-40B4-BE49-F238E27FC236}">
                      <a16:creationId xmlns:a16="http://schemas.microsoft.com/office/drawing/2014/main" id="{C49814FC-13F2-46A7-9632-A570D4EF5D44}"/>
                    </a:ext>
                  </a:extLst>
                </p:cNvPr>
                <p:cNvPicPr/>
                <p:nvPr/>
              </p:nvPicPr>
              <p:blipFill>
                <a:blip r:embed="rId141"/>
                <a:stretch>
                  <a:fillRect/>
                </a:stretch>
              </p:blipFill>
              <p:spPr>
                <a:xfrm>
                  <a:off x="7132328" y="766792"/>
                  <a:ext cx="1170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363" name="Ink 362">
                  <a:extLst>
                    <a:ext uri="{FF2B5EF4-FFF2-40B4-BE49-F238E27FC236}">
                      <a16:creationId xmlns:a16="http://schemas.microsoft.com/office/drawing/2014/main" id="{39520F5A-BE7A-44ED-AF7E-9306129D4FCE}"/>
                    </a:ext>
                  </a:extLst>
                </p14:cNvPr>
                <p14:cNvContentPartPr/>
                <p14:nvPr/>
              </p14:nvContentPartPr>
              <p14:xfrm>
                <a:off x="7337888" y="705952"/>
                <a:ext cx="9360" cy="146160"/>
              </p14:xfrm>
            </p:contentPart>
          </mc:Choice>
          <mc:Fallback xmlns="">
            <p:pic>
              <p:nvPicPr>
                <p:cNvPr id="363" name="Ink 362">
                  <a:extLst>
                    <a:ext uri="{FF2B5EF4-FFF2-40B4-BE49-F238E27FC236}">
                      <a16:creationId xmlns:a16="http://schemas.microsoft.com/office/drawing/2014/main" id="{39520F5A-BE7A-44ED-AF7E-9306129D4FCE}"/>
                    </a:ext>
                  </a:extLst>
                </p:cNvPr>
                <p:cNvPicPr/>
                <p:nvPr/>
              </p:nvPicPr>
              <p:blipFill>
                <a:blip r:embed="rId143"/>
                <a:stretch>
                  <a:fillRect/>
                </a:stretch>
              </p:blipFill>
              <p:spPr>
                <a:xfrm>
                  <a:off x="7328888" y="696952"/>
                  <a:ext cx="27000" cy="163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4">
            <p14:nvContentPartPr>
              <p14:cNvPr id="365" name="Ink 364">
                <a:extLst>
                  <a:ext uri="{FF2B5EF4-FFF2-40B4-BE49-F238E27FC236}">
                    <a16:creationId xmlns:a16="http://schemas.microsoft.com/office/drawing/2014/main" id="{74FB278A-420A-4FDF-AE21-ADB3C3397EB3}"/>
                  </a:ext>
                </a:extLst>
              </p14:cNvPr>
              <p14:cNvContentPartPr/>
              <p14:nvPr/>
            </p14:nvContentPartPr>
            <p14:xfrm>
              <a:off x="5086808" y="1649512"/>
              <a:ext cx="191520" cy="19080"/>
            </p14:xfrm>
          </p:contentPart>
        </mc:Choice>
        <mc:Fallback xmlns="">
          <p:pic>
            <p:nvPicPr>
              <p:cNvPr id="365" name="Ink 364">
                <a:extLst>
                  <a:ext uri="{FF2B5EF4-FFF2-40B4-BE49-F238E27FC236}">
                    <a16:creationId xmlns:a16="http://schemas.microsoft.com/office/drawing/2014/main" id="{74FB278A-420A-4FDF-AE21-ADB3C3397EB3}"/>
                  </a:ext>
                </a:extLst>
              </p:cNvPr>
              <p:cNvPicPr/>
              <p:nvPr/>
            </p:nvPicPr>
            <p:blipFill>
              <a:blip r:embed="rId145"/>
              <a:stretch>
                <a:fillRect/>
              </a:stretch>
            </p:blipFill>
            <p:spPr>
              <a:xfrm>
                <a:off x="5078168" y="1640872"/>
                <a:ext cx="209160" cy="36720"/>
              </a:xfrm>
              <a:prstGeom prst="rect">
                <a:avLst/>
              </a:prstGeom>
            </p:spPr>
          </p:pic>
        </mc:Fallback>
      </mc:AlternateContent>
      <p:grpSp>
        <p:nvGrpSpPr>
          <p:cNvPr id="370" name="Group 369">
            <a:extLst>
              <a:ext uri="{FF2B5EF4-FFF2-40B4-BE49-F238E27FC236}">
                <a16:creationId xmlns:a16="http://schemas.microsoft.com/office/drawing/2014/main" id="{717ED556-4904-4E1B-B20C-551156A83BBC}"/>
              </a:ext>
            </a:extLst>
          </p:cNvPr>
          <p:cNvGrpSpPr/>
          <p:nvPr/>
        </p:nvGrpSpPr>
        <p:grpSpPr>
          <a:xfrm>
            <a:off x="5628608" y="1432792"/>
            <a:ext cx="471960" cy="281520"/>
            <a:chOff x="5628608" y="1432792"/>
            <a:chExt cx="471960" cy="281520"/>
          </a:xfrm>
        </p:grpSpPr>
        <mc:AlternateContent xmlns:mc="http://schemas.openxmlformats.org/markup-compatibility/2006" xmlns:p14="http://schemas.microsoft.com/office/powerpoint/2010/main">
          <mc:Choice Requires="p14">
            <p:contentPart p14:bwMode="auto" r:id="rId146">
              <p14:nvContentPartPr>
                <p14:cNvPr id="366" name="Ink 365">
                  <a:extLst>
                    <a:ext uri="{FF2B5EF4-FFF2-40B4-BE49-F238E27FC236}">
                      <a16:creationId xmlns:a16="http://schemas.microsoft.com/office/drawing/2014/main" id="{E4C58BDE-EF82-4392-8A16-55885D1882C2}"/>
                    </a:ext>
                  </a:extLst>
                </p14:cNvPr>
                <p14:cNvContentPartPr/>
                <p14:nvPr/>
              </p14:nvContentPartPr>
              <p14:xfrm>
                <a:off x="5628608" y="1432792"/>
                <a:ext cx="209880" cy="231480"/>
              </p14:xfrm>
            </p:contentPart>
          </mc:Choice>
          <mc:Fallback xmlns="">
            <p:pic>
              <p:nvPicPr>
                <p:cNvPr id="366" name="Ink 365">
                  <a:extLst>
                    <a:ext uri="{FF2B5EF4-FFF2-40B4-BE49-F238E27FC236}">
                      <a16:creationId xmlns:a16="http://schemas.microsoft.com/office/drawing/2014/main" id="{E4C58BDE-EF82-4392-8A16-55885D1882C2}"/>
                    </a:ext>
                  </a:extLst>
                </p:cNvPr>
                <p:cNvPicPr/>
                <p:nvPr/>
              </p:nvPicPr>
              <p:blipFill>
                <a:blip r:embed="rId147"/>
                <a:stretch>
                  <a:fillRect/>
                </a:stretch>
              </p:blipFill>
              <p:spPr>
                <a:xfrm>
                  <a:off x="5619968" y="1424152"/>
                  <a:ext cx="22752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367" name="Ink 366">
                  <a:extLst>
                    <a:ext uri="{FF2B5EF4-FFF2-40B4-BE49-F238E27FC236}">
                      <a16:creationId xmlns:a16="http://schemas.microsoft.com/office/drawing/2014/main" id="{64481F83-2A72-45E9-8DE1-55D3AEB37E4D}"/>
                    </a:ext>
                  </a:extLst>
                </p14:cNvPr>
                <p14:cNvContentPartPr/>
                <p14:nvPr/>
              </p14:nvContentPartPr>
              <p14:xfrm>
                <a:off x="5663528" y="1525312"/>
                <a:ext cx="111240" cy="12960"/>
              </p14:xfrm>
            </p:contentPart>
          </mc:Choice>
          <mc:Fallback xmlns="">
            <p:pic>
              <p:nvPicPr>
                <p:cNvPr id="367" name="Ink 366">
                  <a:extLst>
                    <a:ext uri="{FF2B5EF4-FFF2-40B4-BE49-F238E27FC236}">
                      <a16:creationId xmlns:a16="http://schemas.microsoft.com/office/drawing/2014/main" id="{64481F83-2A72-45E9-8DE1-55D3AEB37E4D}"/>
                    </a:ext>
                  </a:extLst>
                </p:cNvPr>
                <p:cNvPicPr/>
                <p:nvPr/>
              </p:nvPicPr>
              <p:blipFill>
                <a:blip r:embed="rId149"/>
                <a:stretch>
                  <a:fillRect/>
                </a:stretch>
              </p:blipFill>
              <p:spPr>
                <a:xfrm>
                  <a:off x="5654528" y="1516312"/>
                  <a:ext cx="1288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368" name="Ink 367">
                  <a:extLst>
                    <a:ext uri="{FF2B5EF4-FFF2-40B4-BE49-F238E27FC236}">
                      <a16:creationId xmlns:a16="http://schemas.microsoft.com/office/drawing/2014/main" id="{D9DDB17A-D7E4-4D19-96A2-4F8EA6A9F4AB}"/>
                    </a:ext>
                  </a:extLst>
                </p14:cNvPr>
                <p14:cNvContentPartPr/>
                <p14:nvPr/>
              </p14:nvContentPartPr>
              <p14:xfrm>
                <a:off x="5900048" y="1641592"/>
                <a:ext cx="36000" cy="23040"/>
              </p14:xfrm>
            </p:contentPart>
          </mc:Choice>
          <mc:Fallback xmlns="">
            <p:pic>
              <p:nvPicPr>
                <p:cNvPr id="368" name="Ink 367">
                  <a:extLst>
                    <a:ext uri="{FF2B5EF4-FFF2-40B4-BE49-F238E27FC236}">
                      <a16:creationId xmlns:a16="http://schemas.microsoft.com/office/drawing/2014/main" id="{D9DDB17A-D7E4-4D19-96A2-4F8EA6A9F4AB}"/>
                    </a:ext>
                  </a:extLst>
                </p:cNvPr>
                <p:cNvPicPr/>
                <p:nvPr/>
              </p:nvPicPr>
              <p:blipFill>
                <a:blip r:embed="rId151"/>
                <a:stretch>
                  <a:fillRect/>
                </a:stretch>
              </p:blipFill>
              <p:spPr>
                <a:xfrm>
                  <a:off x="5891408" y="1632592"/>
                  <a:ext cx="536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369" name="Ink 368">
                  <a:extLst>
                    <a:ext uri="{FF2B5EF4-FFF2-40B4-BE49-F238E27FC236}">
                      <a16:creationId xmlns:a16="http://schemas.microsoft.com/office/drawing/2014/main" id="{4CEE6434-840E-4222-89BA-F96B22164DCE}"/>
                    </a:ext>
                  </a:extLst>
                </p14:cNvPr>
                <p14:cNvContentPartPr/>
                <p14:nvPr/>
              </p14:nvContentPartPr>
              <p14:xfrm>
                <a:off x="6013808" y="1555552"/>
                <a:ext cx="86760" cy="158760"/>
              </p14:xfrm>
            </p:contentPart>
          </mc:Choice>
          <mc:Fallback xmlns="">
            <p:pic>
              <p:nvPicPr>
                <p:cNvPr id="369" name="Ink 368">
                  <a:extLst>
                    <a:ext uri="{FF2B5EF4-FFF2-40B4-BE49-F238E27FC236}">
                      <a16:creationId xmlns:a16="http://schemas.microsoft.com/office/drawing/2014/main" id="{4CEE6434-840E-4222-89BA-F96B22164DCE}"/>
                    </a:ext>
                  </a:extLst>
                </p:cNvPr>
                <p:cNvPicPr/>
                <p:nvPr/>
              </p:nvPicPr>
              <p:blipFill>
                <a:blip r:embed="rId153"/>
                <a:stretch>
                  <a:fillRect/>
                </a:stretch>
              </p:blipFill>
              <p:spPr>
                <a:xfrm>
                  <a:off x="6005168" y="1546552"/>
                  <a:ext cx="104400" cy="176400"/>
                </a:xfrm>
                <a:prstGeom prst="rect">
                  <a:avLst/>
                </a:prstGeom>
              </p:spPr>
            </p:pic>
          </mc:Fallback>
        </mc:AlternateContent>
      </p:grpSp>
      <p:grpSp>
        <p:nvGrpSpPr>
          <p:cNvPr id="376" name="Group 375">
            <a:extLst>
              <a:ext uri="{FF2B5EF4-FFF2-40B4-BE49-F238E27FC236}">
                <a16:creationId xmlns:a16="http://schemas.microsoft.com/office/drawing/2014/main" id="{D3F3FD7F-7D1F-4A59-A439-FD530BE1B170}"/>
              </a:ext>
            </a:extLst>
          </p:cNvPr>
          <p:cNvGrpSpPr/>
          <p:nvPr/>
        </p:nvGrpSpPr>
        <p:grpSpPr>
          <a:xfrm>
            <a:off x="3324248" y="1296352"/>
            <a:ext cx="796320" cy="429120"/>
            <a:chOff x="3324248" y="1296352"/>
            <a:chExt cx="796320" cy="429120"/>
          </a:xfrm>
        </p:grpSpPr>
        <mc:AlternateContent xmlns:mc="http://schemas.openxmlformats.org/markup-compatibility/2006" xmlns:p14="http://schemas.microsoft.com/office/powerpoint/2010/main">
          <mc:Choice Requires="p14">
            <p:contentPart p14:bwMode="auto" r:id="rId154">
              <p14:nvContentPartPr>
                <p14:cNvPr id="351" name="Ink 350">
                  <a:extLst>
                    <a:ext uri="{FF2B5EF4-FFF2-40B4-BE49-F238E27FC236}">
                      <a16:creationId xmlns:a16="http://schemas.microsoft.com/office/drawing/2014/main" id="{E03E9F73-448E-41C1-B8E0-343AC0EE1D55}"/>
                    </a:ext>
                  </a:extLst>
                </p14:cNvPr>
                <p14:cNvContentPartPr/>
                <p14:nvPr/>
              </p14:nvContentPartPr>
              <p14:xfrm>
                <a:off x="3479048" y="1403992"/>
                <a:ext cx="324000" cy="302040"/>
              </p14:xfrm>
            </p:contentPart>
          </mc:Choice>
          <mc:Fallback xmlns="">
            <p:pic>
              <p:nvPicPr>
                <p:cNvPr id="351" name="Ink 350">
                  <a:extLst>
                    <a:ext uri="{FF2B5EF4-FFF2-40B4-BE49-F238E27FC236}">
                      <a16:creationId xmlns:a16="http://schemas.microsoft.com/office/drawing/2014/main" id="{E03E9F73-448E-41C1-B8E0-343AC0EE1D55}"/>
                    </a:ext>
                  </a:extLst>
                </p:cNvPr>
                <p:cNvPicPr/>
                <p:nvPr/>
              </p:nvPicPr>
              <p:blipFill>
                <a:blip r:embed="rId155"/>
                <a:stretch>
                  <a:fillRect/>
                </a:stretch>
              </p:blipFill>
              <p:spPr>
                <a:xfrm>
                  <a:off x="3470408" y="1395352"/>
                  <a:ext cx="341640" cy="3196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352" name="Ink 351">
                  <a:extLst>
                    <a:ext uri="{FF2B5EF4-FFF2-40B4-BE49-F238E27FC236}">
                      <a16:creationId xmlns:a16="http://schemas.microsoft.com/office/drawing/2014/main" id="{26AED600-4C02-4A60-884A-12320B48EE86}"/>
                    </a:ext>
                  </a:extLst>
                </p14:cNvPr>
                <p14:cNvContentPartPr/>
                <p14:nvPr/>
              </p14:nvContentPartPr>
              <p14:xfrm>
                <a:off x="3500288" y="1533232"/>
                <a:ext cx="158040" cy="30240"/>
              </p14:xfrm>
            </p:contentPart>
          </mc:Choice>
          <mc:Fallback xmlns="">
            <p:pic>
              <p:nvPicPr>
                <p:cNvPr id="352" name="Ink 351">
                  <a:extLst>
                    <a:ext uri="{FF2B5EF4-FFF2-40B4-BE49-F238E27FC236}">
                      <a16:creationId xmlns:a16="http://schemas.microsoft.com/office/drawing/2014/main" id="{26AED600-4C02-4A60-884A-12320B48EE86}"/>
                    </a:ext>
                  </a:extLst>
                </p:cNvPr>
                <p:cNvPicPr/>
                <p:nvPr/>
              </p:nvPicPr>
              <p:blipFill>
                <a:blip r:embed="rId157"/>
                <a:stretch>
                  <a:fillRect/>
                </a:stretch>
              </p:blipFill>
              <p:spPr>
                <a:xfrm>
                  <a:off x="3491288" y="1524592"/>
                  <a:ext cx="17568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353" name="Ink 352">
                  <a:extLst>
                    <a:ext uri="{FF2B5EF4-FFF2-40B4-BE49-F238E27FC236}">
                      <a16:creationId xmlns:a16="http://schemas.microsoft.com/office/drawing/2014/main" id="{A6ED2395-8EF3-4E6E-B729-EF2DFF9ED90F}"/>
                    </a:ext>
                  </a:extLst>
                </p14:cNvPr>
                <p14:cNvContentPartPr/>
                <p14:nvPr/>
              </p14:nvContentPartPr>
              <p14:xfrm>
                <a:off x="3855968" y="1687672"/>
                <a:ext cx="29880" cy="33840"/>
              </p14:xfrm>
            </p:contentPart>
          </mc:Choice>
          <mc:Fallback xmlns="">
            <p:pic>
              <p:nvPicPr>
                <p:cNvPr id="353" name="Ink 352">
                  <a:extLst>
                    <a:ext uri="{FF2B5EF4-FFF2-40B4-BE49-F238E27FC236}">
                      <a16:creationId xmlns:a16="http://schemas.microsoft.com/office/drawing/2014/main" id="{A6ED2395-8EF3-4E6E-B729-EF2DFF9ED90F}"/>
                    </a:ext>
                  </a:extLst>
                </p:cNvPr>
                <p:cNvPicPr/>
                <p:nvPr/>
              </p:nvPicPr>
              <p:blipFill>
                <a:blip r:embed="rId159"/>
                <a:stretch>
                  <a:fillRect/>
                </a:stretch>
              </p:blipFill>
              <p:spPr>
                <a:xfrm>
                  <a:off x="3847328" y="1679032"/>
                  <a:ext cx="475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354" name="Ink 353">
                  <a:extLst>
                    <a:ext uri="{FF2B5EF4-FFF2-40B4-BE49-F238E27FC236}">
                      <a16:creationId xmlns:a16="http://schemas.microsoft.com/office/drawing/2014/main" id="{1C6042E7-2071-4C13-9681-C68F92B6C5E2}"/>
                    </a:ext>
                  </a:extLst>
                </p14:cNvPr>
                <p14:cNvContentPartPr/>
                <p14:nvPr/>
              </p14:nvContentPartPr>
              <p14:xfrm>
                <a:off x="3925088" y="1625752"/>
                <a:ext cx="195480" cy="89640"/>
              </p14:xfrm>
            </p:contentPart>
          </mc:Choice>
          <mc:Fallback xmlns="">
            <p:pic>
              <p:nvPicPr>
                <p:cNvPr id="354" name="Ink 353">
                  <a:extLst>
                    <a:ext uri="{FF2B5EF4-FFF2-40B4-BE49-F238E27FC236}">
                      <a16:creationId xmlns:a16="http://schemas.microsoft.com/office/drawing/2014/main" id="{1C6042E7-2071-4C13-9681-C68F92B6C5E2}"/>
                    </a:ext>
                  </a:extLst>
                </p:cNvPr>
                <p:cNvPicPr/>
                <p:nvPr/>
              </p:nvPicPr>
              <p:blipFill>
                <a:blip r:embed="rId161"/>
                <a:stretch>
                  <a:fillRect/>
                </a:stretch>
              </p:blipFill>
              <p:spPr>
                <a:xfrm>
                  <a:off x="3916088" y="1616752"/>
                  <a:ext cx="2131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375" name="Ink 374">
                  <a:extLst>
                    <a:ext uri="{FF2B5EF4-FFF2-40B4-BE49-F238E27FC236}">
                      <a16:creationId xmlns:a16="http://schemas.microsoft.com/office/drawing/2014/main" id="{BD01454B-9498-4B07-BE23-E4A36DDDADBB}"/>
                    </a:ext>
                  </a:extLst>
                </p14:cNvPr>
                <p14:cNvContentPartPr/>
                <p14:nvPr/>
              </p14:nvContentPartPr>
              <p14:xfrm>
                <a:off x="3324248" y="1296352"/>
                <a:ext cx="79920" cy="429120"/>
              </p14:xfrm>
            </p:contentPart>
          </mc:Choice>
          <mc:Fallback xmlns="">
            <p:pic>
              <p:nvPicPr>
                <p:cNvPr id="375" name="Ink 374">
                  <a:extLst>
                    <a:ext uri="{FF2B5EF4-FFF2-40B4-BE49-F238E27FC236}">
                      <a16:creationId xmlns:a16="http://schemas.microsoft.com/office/drawing/2014/main" id="{BD01454B-9498-4B07-BE23-E4A36DDDADBB}"/>
                    </a:ext>
                  </a:extLst>
                </p:cNvPr>
                <p:cNvPicPr/>
                <p:nvPr/>
              </p:nvPicPr>
              <p:blipFill>
                <a:blip r:embed="rId163"/>
                <a:stretch>
                  <a:fillRect/>
                </a:stretch>
              </p:blipFill>
              <p:spPr>
                <a:xfrm>
                  <a:off x="3315608" y="1287712"/>
                  <a:ext cx="97560" cy="446760"/>
                </a:xfrm>
                <a:prstGeom prst="rect">
                  <a:avLst/>
                </a:prstGeom>
              </p:spPr>
            </p:pic>
          </mc:Fallback>
        </mc:AlternateContent>
      </p:grpSp>
      <p:grpSp>
        <p:nvGrpSpPr>
          <p:cNvPr id="378" name="Group 377">
            <a:extLst>
              <a:ext uri="{FF2B5EF4-FFF2-40B4-BE49-F238E27FC236}">
                <a16:creationId xmlns:a16="http://schemas.microsoft.com/office/drawing/2014/main" id="{13CF2475-75F7-49CD-BDF5-89FB6F126017}"/>
              </a:ext>
            </a:extLst>
          </p:cNvPr>
          <p:cNvGrpSpPr/>
          <p:nvPr/>
        </p:nvGrpSpPr>
        <p:grpSpPr>
          <a:xfrm>
            <a:off x="6418088" y="1121032"/>
            <a:ext cx="459000" cy="722880"/>
            <a:chOff x="6418088" y="1121032"/>
            <a:chExt cx="459000" cy="722880"/>
          </a:xfrm>
        </p:grpSpPr>
        <mc:AlternateContent xmlns:mc="http://schemas.openxmlformats.org/markup-compatibility/2006" xmlns:p14="http://schemas.microsoft.com/office/powerpoint/2010/main">
          <mc:Choice Requires="p14">
            <p:contentPart p14:bwMode="auto" r:id="rId164">
              <p14:nvContentPartPr>
                <p14:cNvPr id="371" name="Ink 370">
                  <a:extLst>
                    <a:ext uri="{FF2B5EF4-FFF2-40B4-BE49-F238E27FC236}">
                      <a16:creationId xmlns:a16="http://schemas.microsoft.com/office/drawing/2014/main" id="{659D2793-85DE-4F1A-8009-379372FB8AE0}"/>
                    </a:ext>
                  </a:extLst>
                </p14:cNvPr>
                <p14:cNvContentPartPr/>
                <p14:nvPr/>
              </p14:nvContentPartPr>
              <p14:xfrm>
                <a:off x="6418088" y="1442512"/>
                <a:ext cx="86400" cy="154800"/>
              </p14:xfrm>
            </p:contentPart>
          </mc:Choice>
          <mc:Fallback xmlns="">
            <p:pic>
              <p:nvPicPr>
                <p:cNvPr id="371" name="Ink 370">
                  <a:extLst>
                    <a:ext uri="{FF2B5EF4-FFF2-40B4-BE49-F238E27FC236}">
                      <a16:creationId xmlns:a16="http://schemas.microsoft.com/office/drawing/2014/main" id="{659D2793-85DE-4F1A-8009-379372FB8AE0}"/>
                    </a:ext>
                  </a:extLst>
                </p:cNvPr>
                <p:cNvPicPr/>
                <p:nvPr/>
              </p:nvPicPr>
              <p:blipFill>
                <a:blip r:embed="rId165"/>
                <a:stretch>
                  <a:fillRect/>
                </a:stretch>
              </p:blipFill>
              <p:spPr>
                <a:xfrm>
                  <a:off x="6409088" y="1433512"/>
                  <a:ext cx="1040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372" name="Ink 371">
                  <a:extLst>
                    <a:ext uri="{FF2B5EF4-FFF2-40B4-BE49-F238E27FC236}">
                      <a16:creationId xmlns:a16="http://schemas.microsoft.com/office/drawing/2014/main" id="{6C06A2E5-6D30-4F61-A790-84BEC18394F1}"/>
                    </a:ext>
                  </a:extLst>
                </p14:cNvPr>
                <p14:cNvContentPartPr/>
                <p14:nvPr/>
              </p14:nvContentPartPr>
              <p14:xfrm>
                <a:off x="6471008" y="1270432"/>
                <a:ext cx="3960" cy="12240"/>
              </p14:xfrm>
            </p:contentPart>
          </mc:Choice>
          <mc:Fallback xmlns="">
            <p:pic>
              <p:nvPicPr>
                <p:cNvPr id="372" name="Ink 371">
                  <a:extLst>
                    <a:ext uri="{FF2B5EF4-FFF2-40B4-BE49-F238E27FC236}">
                      <a16:creationId xmlns:a16="http://schemas.microsoft.com/office/drawing/2014/main" id="{6C06A2E5-6D30-4F61-A790-84BEC18394F1}"/>
                    </a:ext>
                  </a:extLst>
                </p:cNvPr>
                <p:cNvPicPr/>
                <p:nvPr/>
              </p:nvPicPr>
              <p:blipFill>
                <a:blip r:embed="rId167"/>
                <a:stretch>
                  <a:fillRect/>
                </a:stretch>
              </p:blipFill>
              <p:spPr>
                <a:xfrm>
                  <a:off x="6462008" y="1261432"/>
                  <a:ext cx="216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373" name="Ink 372">
                  <a:extLst>
                    <a:ext uri="{FF2B5EF4-FFF2-40B4-BE49-F238E27FC236}">
                      <a16:creationId xmlns:a16="http://schemas.microsoft.com/office/drawing/2014/main" id="{F0551FEB-67F3-4D3C-8049-667B177F8514}"/>
                    </a:ext>
                  </a:extLst>
                </p14:cNvPr>
                <p14:cNvContentPartPr/>
                <p14:nvPr/>
              </p14:nvContentPartPr>
              <p14:xfrm>
                <a:off x="6420968" y="1121032"/>
                <a:ext cx="191160" cy="79920"/>
              </p14:xfrm>
            </p:contentPart>
          </mc:Choice>
          <mc:Fallback xmlns="">
            <p:pic>
              <p:nvPicPr>
                <p:cNvPr id="373" name="Ink 372">
                  <a:extLst>
                    <a:ext uri="{FF2B5EF4-FFF2-40B4-BE49-F238E27FC236}">
                      <a16:creationId xmlns:a16="http://schemas.microsoft.com/office/drawing/2014/main" id="{F0551FEB-67F3-4D3C-8049-667B177F8514}"/>
                    </a:ext>
                  </a:extLst>
                </p:cNvPr>
                <p:cNvPicPr/>
                <p:nvPr/>
              </p:nvPicPr>
              <p:blipFill>
                <a:blip r:embed="rId169"/>
                <a:stretch>
                  <a:fillRect/>
                </a:stretch>
              </p:blipFill>
              <p:spPr>
                <a:xfrm>
                  <a:off x="6412328" y="1112032"/>
                  <a:ext cx="2088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377" name="Ink 376">
                  <a:extLst>
                    <a:ext uri="{FF2B5EF4-FFF2-40B4-BE49-F238E27FC236}">
                      <a16:creationId xmlns:a16="http://schemas.microsoft.com/office/drawing/2014/main" id="{534AC7C1-953E-44F4-AF1E-E9CFB63EC46B}"/>
                    </a:ext>
                  </a:extLst>
                </p14:cNvPr>
                <p14:cNvContentPartPr/>
                <p14:nvPr/>
              </p14:nvContentPartPr>
              <p14:xfrm>
                <a:off x="6735248" y="1275472"/>
                <a:ext cx="141840" cy="568440"/>
              </p14:xfrm>
            </p:contentPart>
          </mc:Choice>
          <mc:Fallback xmlns="">
            <p:pic>
              <p:nvPicPr>
                <p:cNvPr id="377" name="Ink 376">
                  <a:extLst>
                    <a:ext uri="{FF2B5EF4-FFF2-40B4-BE49-F238E27FC236}">
                      <a16:creationId xmlns:a16="http://schemas.microsoft.com/office/drawing/2014/main" id="{534AC7C1-953E-44F4-AF1E-E9CFB63EC46B}"/>
                    </a:ext>
                  </a:extLst>
                </p:cNvPr>
                <p:cNvPicPr/>
                <p:nvPr/>
              </p:nvPicPr>
              <p:blipFill>
                <a:blip r:embed="rId171"/>
                <a:stretch>
                  <a:fillRect/>
                </a:stretch>
              </p:blipFill>
              <p:spPr>
                <a:xfrm>
                  <a:off x="6726248" y="1266472"/>
                  <a:ext cx="159480" cy="586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2">
            <p14:nvContentPartPr>
              <p14:cNvPr id="379" name="Ink 378">
                <a:extLst>
                  <a:ext uri="{FF2B5EF4-FFF2-40B4-BE49-F238E27FC236}">
                    <a16:creationId xmlns:a16="http://schemas.microsoft.com/office/drawing/2014/main" id="{59FBFEE5-2C56-4C10-AA93-E13ACC5A2367}"/>
                  </a:ext>
                </a:extLst>
              </p14:cNvPr>
              <p14:cNvContentPartPr/>
              <p14:nvPr/>
            </p14:nvContentPartPr>
            <p14:xfrm>
              <a:off x="7728128" y="1381312"/>
              <a:ext cx="189720" cy="150480"/>
            </p14:xfrm>
          </p:contentPart>
        </mc:Choice>
        <mc:Fallback xmlns="">
          <p:pic>
            <p:nvPicPr>
              <p:cNvPr id="379" name="Ink 378">
                <a:extLst>
                  <a:ext uri="{FF2B5EF4-FFF2-40B4-BE49-F238E27FC236}">
                    <a16:creationId xmlns:a16="http://schemas.microsoft.com/office/drawing/2014/main" id="{59FBFEE5-2C56-4C10-AA93-E13ACC5A2367}"/>
                  </a:ext>
                </a:extLst>
              </p:cNvPr>
              <p:cNvPicPr/>
              <p:nvPr/>
            </p:nvPicPr>
            <p:blipFill>
              <a:blip r:embed="rId173"/>
              <a:stretch>
                <a:fillRect/>
              </a:stretch>
            </p:blipFill>
            <p:spPr>
              <a:xfrm>
                <a:off x="7719488" y="1372312"/>
                <a:ext cx="207360" cy="168120"/>
              </a:xfrm>
              <a:prstGeom prst="rect">
                <a:avLst/>
              </a:prstGeom>
            </p:spPr>
          </p:pic>
        </mc:Fallback>
      </mc:AlternateContent>
      <p:grpSp>
        <p:nvGrpSpPr>
          <p:cNvPr id="397" name="Group 396">
            <a:extLst>
              <a:ext uri="{FF2B5EF4-FFF2-40B4-BE49-F238E27FC236}">
                <a16:creationId xmlns:a16="http://schemas.microsoft.com/office/drawing/2014/main" id="{A0B0C669-84FC-4EB5-A8F3-4B4E5F6C4B71}"/>
              </a:ext>
            </a:extLst>
          </p:cNvPr>
          <p:cNvGrpSpPr/>
          <p:nvPr/>
        </p:nvGrpSpPr>
        <p:grpSpPr>
          <a:xfrm>
            <a:off x="7864568" y="912592"/>
            <a:ext cx="1341360" cy="226800"/>
            <a:chOff x="7864568" y="912592"/>
            <a:chExt cx="1341360" cy="226800"/>
          </a:xfrm>
        </p:grpSpPr>
        <mc:AlternateContent xmlns:mc="http://schemas.openxmlformats.org/markup-compatibility/2006" xmlns:p14="http://schemas.microsoft.com/office/powerpoint/2010/main">
          <mc:Choice Requires="p14">
            <p:contentPart p14:bwMode="auto" r:id="rId174">
              <p14:nvContentPartPr>
                <p14:cNvPr id="380" name="Ink 379">
                  <a:extLst>
                    <a:ext uri="{FF2B5EF4-FFF2-40B4-BE49-F238E27FC236}">
                      <a16:creationId xmlns:a16="http://schemas.microsoft.com/office/drawing/2014/main" id="{364C1B23-E65A-452F-8F20-45A3A5684AF9}"/>
                    </a:ext>
                  </a:extLst>
                </p14:cNvPr>
                <p14:cNvContentPartPr/>
                <p14:nvPr/>
              </p14:nvContentPartPr>
              <p14:xfrm>
                <a:off x="7864568" y="1028512"/>
                <a:ext cx="45000" cy="104400"/>
              </p14:xfrm>
            </p:contentPart>
          </mc:Choice>
          <mc:Fallback xmlns="">
            <p:pic>
              <p:nvPicPr>
                <p:cNvPr id="380" name="Ink 379">
                  <a:extLst>
                    <a:ext uri="{FF2B5EF4-FFF2-40B4-BE49-F238E27FC236}">
                      <a16:creationId xmlns:a16="http://schemas.microsoft.com/office/drawing/2014/main" id="{364C1B23-E65A-452F-8F20-45A3A5684AF9}"/>
                    </a:ext>
                  </a:extLst>
                </p:cNvPr>
                <p:cNvPicPr/>
                <p:nvPr/>
              </p:nvPicPr>
              <p:blipFill>
                <a:blip r:embed="rId175"/>
                <a:stretch>
                  <a:fillRect/>
                </a:stretch>
              </p:blipFill>
              <p:spPr>
                <a:xfrm>
                  <a:off x="7855568" y="1019872"/>
                  <a:ext cx="62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381" name="Ink 380">
                  <a:extLst>
                    <a:ext uri="{FF2B5EF4-FFF2-40B4-BE49-F238E27FC236}">
                      <a16:creationId xmlns:a16="http://schemas.microsoft.com/office/drawing/2014/main" id="{2EB356BC-841D-4564-8366-8F6CB7B7182E}"/>
                    </a:ext>
                  </a:extLst>
                </p14:cNvPr>
                <p14:cNvContentPartPr/>
                <p14:nvPr/>
              </p14:nvContentPartPr>
              <p14:xfrm>
                <a:off x="7962848" y="943912"/>
                <a:ext cx="18360" cy="16200"/>
              </p14:xfrm>
            </p:contentPart>
          </mc:Choice>
          <mc:Fallback xmlns="">
            <p:pic>
              <p:nvPicPr>
                <p:cNvPr id="381" name="Ink 380">
                  <a:extLst>
                    <a:ext uri="{FF2B5EF4-FFF2-40B4-BE49-F238E27FC236}">
                      <a16:creationId xmlns:a16="http://schemas.microsoft.com/office/drawing/2014/main" id="{2EB356BC-841D-4564-8366-8F6CB7B7182E}"/>
                    </a:ext>
                  </a:extLst>
                </p:cNvPr>
                <p:cNvPicPr/>
                <p:nvPr/>
              </p:nvPicPr>
              <p:blipFill>
                <a:blip r:embed="rId177"/>
                <a:stretch>
                  <a:fillRect/>
                </a:stretch>
              </p:blipFill>
              <p:spPr>
                <a:xfrm>
                  <a:off x="7954208" y="934912"/>
                  <a:ext cx="360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382" name="Ink 381">
                  <a:extLst>
                    <a:ext uri="{FF2B5EF4-FFF2-40B4-BE49-F238E27FC236}">
                      <a16:creationId xmlns:a16="http://schemas.microsoft.com/office/drawing/2014/main" id="{DC7F1172-CC84-44C4-9210-AD4A940B9705}"/>
                    </a:ext>
                  </a:extLst>
                </p14:cNvPr>
                <p14:cNvContentPartPr/>
                <p14:nvPr/>
              </p14:nvContentPartPr>
              <p14:xfrm>
                <a:off x="8068328" y="935632"/>
                <a:ext cx="112320" cy="192600"/>
              </p14:xfrm>
            </p:contentPart>
          </mc:Choice>
          <mc:Fallback xmlns="">
            <p:pic>
              <p:nvPicPr>
                <p:cNvPr id="382" name="Ink 381">
                  <a:extLst>
                    <a:ext uri="{FF2B5EF4-FFF2-40B4-BE49-F238E27FC236}">
                      <a16:creationId xmlns:a16="http://schemas.microsoft.com/office/drawing/2014/main" id="{DC7F1172-CC84-44C4-9210-AD4A940B9705}"/>
                    </a:ext>
                  </a:extLst>
                </p:cNvPr>
                <p:cNvPicPr/>
                <p:nvPr/>
              </p:nvPicPr>
              <p:blipFill>
                <a:blip r:embed="rId179"/>
                <a:stretch>
                  <a:fillRect/>
                </a:stretch>
              </p:blipFill>
              <p:spPr>
                <a:xfrm>
                  <a:off x="8059328" y="926992"/>
                  <a:ext cx="1299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383" name="Ink 382">
                  <a:extLst>
                    <a:ext uri="{FF2B5EF4-FFF2-40B4-BE49-F238E27FC236}">
                      <a16:creationId xmlns:a16="http://schemas.microsoft.com/office/drawing/2014/main" id="{AA2132F0-5F66-4BA3-BDE9-C28CA89CED46}"/>
                    </a:ext>
                  </a:extLst>
                </p14:cNvPr>
                <p14:cNvContentPartPr/>
                <p14:nvPr/>
              </p14:nvContentPartPr>
              <p14:xfrm>
                <a:off x="8221328" y="971992"/>
                <a:ext cx="18000" cy="117360"/>
              </p14:xfrm>
            </p:contentPart>
          </mc:Choice>
          <mc:Fallback xmlns="">
            <p:pic>
              <p:nvPicPr>
                <p:cNvPr id="383" name="Ink 382">
                  <a:extLst>
                    <a:ext uri="{FF2B5EF4-FFF2-40B4-BE49-F238E27FC236}">
                      <a16:creationId xmlns:a16="http://schemas.microsoft.com/office/drawing/2014/main" id="{AA2132F0-5F66-4BA3-BDE9-C28CA89CED46}"/>
                    </a:ext>
                  </a:extLst>
                </p:cNvPr>
                <p:cNvPicPr/>
                <p:nvPr/>
              </p:nvPicPr>
              <p:blipFill>
                <a:blip r:embed="rId181"/>
                <a:stretch>
                  <a:fillRect/>
                </a:stretch>
              </p:blipFill>
              <p:spPr>
                <a:xfrm>
                  <a:off x="8212328" y="963352"/>
                  <a:ext cx="356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384" name="Ink 383">
                  <a:extLst>
                    <a:ext uri="{FF2B5EF4-FFF2-40B4-BE49-F238E27FC236}">
                      <a16:creationId xmlns:a16="http://schemas.microsoft.com/office/drawing/2014/main" id="{7092AE3E-FE69-4409-9C37-AECA56144A0A}"/>
                    </a:ext>
                  </a:extLst>
                </p14:cNvPr>
                <p14:cNvContentPartPr/>
                <p14:nvPr/>
              </p14:nvContentPartPr>
              <p14:xfrm>
                <a:off x="8261288" y="995392"/>
                <a:ext cx="86760" cy="104040"/>
              </p14:xfrm>
            </p:contentPart>
          </mc:Choice>
          <mc:Fallback xmlns="">
            <p:pic>
              <p:nvPicPr>
                <p:cNvPr id="384" name="Ink 383">
                  <a:extLst>
                    <a:ext uri="{FF2B5EF4-FFF2-40B4-BE49-F238E27FC236}">
                      <a16:creationId xmlns:a16="http://schemas.microsoft.com/office/drawing/2014/main" id="{7092AE3E-FE69-4409-9C37-AECA56144A0A}"/>
                    </a:ext>
                  </a:extLst>
                </p:cNvPr>
                <p:cNvPicPr/>
                <p:nvPr/>
              </p:nvPicPr>
              <p:blipFill>
                <a:blip r:embed="rId183"/>
                <a:stretch>
                  <a:fillRect/>
                </a:stretch>
              </p:blipFill>
              <p:spPr>
                <a:xfrm>
                  <a:off x="8252648" y="986392"/>
                  <a:ext cx="1044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385" name="Ink 384">
                  <a:extLst>
                    <a:ext uri="{FF2B5EF4-FFF2-40B4-BE49-F238E27FC236}">
                      <a16:creationId xmlns:a16="http://schemas.microsoft.com/office/drawing/2014/main" id="{5E5085B8-58A5-4012-86FA-FDD4A41F24EC}"/>
                    </a:ext>
                  </a:extLst>
                </p14:cNvPr>
                <p14:cNvContentPartPr/>
                <p14:nvPr/>
              </p14:nvContentPartPr>
              <p14:xfrm>
                <a:off x="8430488" y="970192"/>
                <a:ext cx="93960" cy="154800"/>
              </p14:xfrm>
            </p:contentPart>
          </mc:Choice>
          <mc:Fallback xmlns="">
            <p:pic>
              <p:nvPicPr>
                <p:cNvPr id="385" name="Ink 384">
                  <a:extLst>
                    <a:ext uri="{FF2B5EF4-FFF2-40B4-BE49-F238E27FC236}">
                      <a16:creationId xmlns:a16="http://schemas.microsoft.com/office/drawing/2014/main" id="{5E5085B8-58A5-4012-86FA-FDD4A41F24EC}"/>
                    </a:ext>
                  </a:extLst>
                </p:cNvPr>
                <p:cNvPicPr/>
                <p:nvPr/>
              </p:nvPicPr>
              <p:blipFill>
                <a:blip r:embed="rId185"/>
                <a:stretch>
                  <a:fillRect/>
                </a:stretch>
              </p:blipFill>
              <p:spPr>
                <a:xfrm>
                  <a:off x="8421848" y="961192"/>
                  <a:ext cx="1116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387" name="Ink 386">
                  <a:extLst>
                    <a:ext uri="{FF2B5EF4-FFF2-40B4-BE49-F238E27FC236}">
                      <a16:creationId xmlns:a16="http://schemas.microsoft.com/office/drawing/2014/main" id="{38D80F02-31B0-491F-8389-133D96286B81}"/>
                    </a:ext>
                  </a:extLst>
                </p14:cNvPr>
                <p14:cNvContentPartPr/>
                <p14:nvPr/>
              </p14:nvContentPartPr>
              <p14:xfrm>
                <a:off x="8624528" y="1074952"/>
                <a:ext cx="111600" cy="11520"/>
              </p14:xfrm>
            </p:contentPart>
          </mc:Choice>
          <mc:Fallback xmlns="">
            <p:pic>
              <p:nvPicPr>
                <p:cNvPr id="387" name="Ink 386">
                  <a:extLst>
                    <a:ext uri="{FF2B5EF4-FFF2-40B4-BE49-F238E27FC236}">
                      <a16:creationId xmlns:a16="http://schemas.microsoft.com/office/drawing/2014/main" id="{38D80F02-31B0-491F-8389-133D96286B81}"/>
                    </a:ext>
                  </a:extLst>
                </p:cNvPr>
                <p:cNvPicPr/>
                <p:nvPr/>
              </p:nvPicPr>
              <p:blipFill>
                <a:blip r:embed="rId187"/>
                <a:stretch>
                  <a:fillRect/>
                </a:stretch>
              </p:blipFill>
              <p:spPr>
                <a:xfrm>
                  <a:off x="8615528" y="1066312"/>
                  <a:ext cx="129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388" name="Ink 387">
                  <a:extLst>
                    <a:ext uri="{FF2B5EF4-FFF2-40B4-BE49-F238E27FC236}">
                      <a16:creationId xmlns:a16="http://schemas.microsoft.com/office/drawing/2014/main" id="{32B2F0CD-053D-497F-844F-B81C1C6BD54B}"/>
                    </a:ext>
                  </a:extLst>
                </p14:cNvPr>
                <p14:cNvContentPartPr/>
                <p14:nvPr/>
              </p14:nvContentPartPr>
              <p14:xfrm>
                <a:off x="8829008" y="1021312"/>
                <a:ext cx="191880" cy="75600"/>
              </p14:xfrm>
            </p:contentPart>
          </mc:Choice>
          <mc:Fallback xmlns="">
            <p:pic>
              <p:nvPicPr>
                <p:cNvPr id="388" name="Ink 387">
                  <a:extLst>
                    <a:ext uri="{FF2B5EF4-FFF2-40B4-BE49-F238E27FC236}">
                      <a16:creationId xmlns:a16="http://schemas.microsoft.com/office/drawing/2014/main" id="{32B2F0CD-053D-497F-844F-B81C1C6BD54B}"/>
                    </a:ext>
                  </a:extLst>
                </p:cNvPr>
                <p:cNvPicPr/>
                <p:nvPr/>
              </p:nvPicPr>
              <p:blipFill>
                <a:blip r:embed="rId189"/>
                <a:stretch>
                  <a:fillRect/>
                </a:stretch>
              </p:blipFill>
              <p:spPr>
                <a:xfrm>
                  <a:off x="8820368" y="1012312"/>
                  <a:ext cx="20952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389" name="Ink 388">
                  <a:extLst>
                    <a:ext uri="{FF2B5EF4-FFF2-40B4-BE49-F238E27FC236}">
                      <a16:creationId xmlns:a16="http://schemas.microsoft.com/office/drawing/2014/main" id="{A452C70F-922A-41C9-96BE-AA66B8A2A52D}"/>
                    </a:ext>
                  </a:extLst>
                </p14:cNvPr>
                <p14:cNvContentPartPr/>
                <p14:nvPr/>
              </p14:nvContentPartPr>
              <p14:xfrm>
                <a:off x="9153008" y="912592"/>
                <a:ext cx="34920" cy="226800"/>
              </p14:xfrm>
            </p:contentPart>
          </mc:Choice>
          <mc:Fallback xmlns="">
            <p:pic>
              <p:nvPicPr>
                <p:cNvPr id="389" name="Ink 388">
                  <a:extLst>
                    <a:ext uri="{FF2B5EF4-FFF2-40B4-BE49-F238E27FC236}">
                      <a16:creationId xmlns:a16="http://schemas.microsoft.com/office/drawing/2014/main" id="{A452C70F-922A-41C9-96BE-AA66B8A2A52D}"/>
                    </a:ext>
                  </a:extLst>
                </p:cNvPr>
                <p:cNvPicPr/>
                <p:nvPr/>
              </p:nvPicPr>
              <p:blipFill>
                <a:blip r:embed="rId191"/>
                <a:stretch>
                  <a:fillRect/>
                </a:stretch>
              </p:blipFill>
              <p:spPr>
                <a:xfrm>
                  <a:off x="9144008" y="903952"/>
                  <a:ext cx="5256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390" name="Ink 389">
                  <a:extLst>
                    <a:ext uri="{FF2B5EF4-FFF2-40B4-BE49-F238E27FC236}">
                      <a16:creationId xmlns:a16="http://schemas.microsoft.com/office/drawing/2014/main" id="{28E476BE-603F-440C-938C-6B16C04DB285}"/>
                    </a:ext>
                  </a:extLst>
                </p14:cNvPr>
                <p14:cNvContentPartPr/>
                <p14:nvPr/>
              </p14:nvContentPartPr>
              <p14:xfrm>
                <a:off x="9126008" y="1011592"/>
                <a:ext cx="79920" cy="12960"/>
              </p14:xfrm>
            </p:contentPart>
          </mc:Choice>
          <mc:Fallback xmlns="">
            <p:pic>
              <p:nvPicPr>
                <p:cNvPr id="390" name="Ink 389">
                  <a:extLst>
                    <a:ext uri="{FF2B5EF4-FFF2-40B4-BE49-F238E27FC236}">
                      <a16:creationId xmlns:a16="http://schemas.microsoft.com/office/drawing/2014/main" id="{28E476BE-603F-440C-938C-6B16C04DB285}"/>
                    </a:ext>
                  </a:extLst>
                </p:cNvPr>
                <p:cNvPicPr/>
                <p:nvPr/>
              </p:nvPicPr>
              <p:blipFill>
                <a:blip r:embed="rId193"/>
                <a:stretch>
                  <a:fillRect/>
                </a:stretch>
              </p:blipFill>
              <p:spPr>
                <a:xfrm>
                  <a:off x="9117368" y="1002952"/>
                  <a:ext cx="97560" cy="30600"/>
                </a:xfrm>
                <a:prstGeom prst="rect">
                  <a:avLst/>
                </a:prstGeom>
              </p:spPr>
            </p:pic>
          </mc:Fallback>
        </mc:AlternateContent>
      </p:grpSp>
      <p:grpSp>
        <p:nvGrpSpPr>
          <p:cNvPr id="396" name="Group 395">
            <a:extLst>
              <a:ext uri="{FF2B5EF4-FFF2-40B4-BE49-F238E27FC236}">
                <a16:creationId xmlns:a16="http://schemas.microsoft.com/office/drawing/2014/main" id="{662E695E-8FCA-4AC4-BC5F-174662DF3DCC}"/>
              </a:ext>
            </a:extLst>
          </p:cNvPr>
          <p:cNvGrpSpPr/>
          <p:nvPr/>
        </p:nvGrpSpPr>
        <p:grpSpPr>
          <a:xfrm>
            <a:off x="9376208" y="853192"/>
            <a:ext cx="522000" cy="415080"/>
            <a:chOff x="9376208" y="853192"/>
            <a:chExt cx="522000" cy="415080"/>
          </a:xfrm>
        </p:grpSpPr>
        <mc:AlternateContent xmlns:mc="http://schemas.openxmlformats.org/markup-compatibility/2006" xmlns:p14="http://schemas.microsoft.com/office/powerpoint/2010/main">
          <mc:Choice Requires="p14">
            <p:contentPart p14:bwMode="auto" r:id="rId194">
              <p14:nvContentPartPr>
                <p14:cNvPr id="391" name="Ink 390">
                  <a:extLst>
                    <a:ext uri="{FF2B5EF4-FFF2-40B4-BE49-F238E27FC236}">
                      <a16:creationId xmlns:a16="http://schemas.microsoft.com/office/drawing/2014/main" id="{1434E9CC-829E-4EC6-AA14-5B1FEAF2793D}"/>
                    </a:ext>
                  </a:extLst>
                </p14:cNvPr>
                <p14:cNvContentPartPr/>
                <p14:nvPr/>
              </p14:nvContentPartPr>
              <p14:xfrm>
                <a:off x="9376208" y="1033552"/>
                <a:ext cx="153360" cy="9000"/>
              </p14:xfrm>
            </p:contentPart>
          </mc:Choice>
          <mc:Fallback xmlns="">
            <p:pic>
              <p:nvPicPr>
                <p:cNvPr id="391" name="Ink 390">
                  <a:extLst>
                    <a:ext uri="{FF2B5EF4-FFF2-40B4-BE49-F238E27FC236}">
                      <a16:creationId xmlns:a16="http://schemas.microsoft.com/office/drawing/2014/main" id="{1434E9CC-829E-4EC6-AA14-5B1FEAF2793D}"/>
                    </a:ext>
                  </a:extLst>
                </p:cNvPr>
                <p:cNvPicPr/>
                <p:nvPr/>
              </p:nvPicPr>
              <p:blipFill>
                <a:blip r:embed="rId195"/>
                <a:stretch>
                  <a:fillRect/>
                </a:stretch>
              </p:blipFill>
              <p:spPr>
                <a:xfrm>
                  <a:off x="9367208" y="1024912"/>
                  <a:ext cx="1710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392" name="Ink 391">
                  <a:extLst>
                    <a:ext uri="{FF2B5EF4-FFF2-40B4-BE49-F238E27FC236}">
                      <a16:creationId xmlns:a16="http://schemas.microsoft.com/office/drawing/2014/main" id="{0741D394-B585-4502-ABD4-8F8F6E9FA8D1}"/>
                    </a:ext>
                  </a:extLst>
                </p14:cNvPr>
                <p14:cNvContentPartPr/>
                <p14:nvPr/>
              </p14:nvContentPartPr>
              <p14:xfrm>
                <a:off x="9434528" y="975232"/>
                <a:ext cx="27000" cy="136080"/>
              </p14:xfrm>
            </p:contentPart>
          </mc:Choice>
          <mc:Fallback xmlns="">
            <p:pic>
              <p:nvPicPr>
                <p:cNvPr id="392" name="Ink 391">
                  <a:extLst>
                    <a:ext uri="{FF2B5EF4-FFF2-40B4-BE49-F238E27FC236}">
                      <a16:creationId xmlns:a16="http://schemas.microsoft.com/office/drawing/2014/main" id="{0741D394-B585-4502-ABD4-8F8F6E9FA8D1}"/>
                    </a:ext>
                  </a:extLst>
                </p:cNvPr>
                <p:cNvPicPr/>
                <p:nvPr/>
              </p:nvPicPr>
              <p:blipFill>
                <a:blip r:embed="rId197"/>
                <a:stretch>
                  <a:fillRect/>
                </a:stretch>
              </p:blipFill>
              <p:spPr>
                <a:xfrm>
                  <a:off x="9425528" y="966232"/>
                  <a:ext cx="4464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393" name="Ink 392">
                  <a:extLst>
                    <a:ext uri="{FF2B5EF4-FFF2-40B4-BE49-F238E27FC236}">
                      <a16:creationId xmlns:a16="http://schemas.microsoft.com/office/drawing/2014/main" id="{47B926EF-2639-41BC-9087-6396C4125765}"/>
                    </a:ext>
                  </a:extLst>
                </p14:cNvPr>
                <p14:cNvContentPartPr/>
                <p14:nvPr/>
              </p14:nvContentPartPr>
              <p14:xfrm>
                <a:off x="9641888" y="966592"/>
                <a:ext cx="135720" cy="87120"/>
              </p14:xfrm>
            </p:contentPart>
          </mc:Choice>
          <mc:Fallback xmlns="">
            <p:pic>
              <p:nvPicPr>
                <p:cNvPr id="393" name="Ink 392">
                  <a:extLst>
                    <a:ext uri="{FF2B5EF4-FFF2-40B4-BE49-F238E27FC236}">
                      <a16:creationId xmlns:a16="http://schemas.microsoft.com/office/drawing/2014/main" id="{47B926EF-2639-41BC-9087-6396C4125765}"/>
                    </a:ext>
                  </a:extLst>
                </p:cNvPr>
                <p:cNvPicPr/>
                <p:nvPr/>
              </p:nvPicPr>
              <p:blipFill>
                <a:blip r:embed="rId199"/>
                <a:stretch>
                  <a:fillRect/>
                </a:stretch>
              </p:blipFill>
              <p:spPr>
                <a:xfrm>
                  <a:off x="9632888" y="957592"/>
                  <a:ext cx="153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394" name="Ink 393">
                  <a:extLst>
                    <a:ext uri="{FF2B5EF4-FFF2-40B4-BE49-F238E27FC236}">
                      <a16:creationId xmlns:a16="http://schemas.microsoft.com/office/drawing/2014/main" id="{12C967CE-FF98-4C00-8773-392F2B2C77F5}"/>
                    </a:ext>
                  </a:extLst>
                </p14:cNvPr>
                <p14:cNvContentPartPr/>
                <p14:nvPr/>
              </p14:nvContentPartPr>
              <p14:xfrm>
                <a:off x="9680768" y="896392"/>
                <a:ext cx="43560" cy="218160"/>
              </p14:xfrm>
            </p:contentPart>
          </mc:Choice>
          <mc:Fallback xmlns="">
            <p:pic>
              <p:nvPicPr>
                <p:cNvPr id="394" name="Ink 393">
                  <a:extLst>
                    <a:ext uri="{FF2B5EF4-FFF2-40B4-BE49-F238E27FC236}">
                      <a16:creationId xmlns:a16="http://schemas.microsoft.com/office/drawing/2014/main" id="{12C967CE-FF98-4C00-8773-392F2B2C77F5}"/>
                    </a:ext>
                  </a:extLst>
                </p:cNvPr>
                <p:cNvPicPr/>
                <p:nvPr/>
              </p:nvPicPr>
              <p:blipFill>
                <a:blip r:embed="rId201"/>
                <a:stretch>
                  <a:fillRect/>
                </a:stretch>
              </p:blipFill>
              <p:spPr>
                <a:xfrm>
                  <a:off x="9672128" y="887752"/>
                  <a:ext cx="6120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395" name="Ink 394">
                  <a:extLst>
                    <a:ext uri="{FF2B5EF4-FFF2-40B4-BE49-F238E27FC236}">
                      <a16:creationId xmlns:a16="http://schemas.microsoft.com/office/drawing/2014/main" id="{E92A8366-0BEA-4B8B-939F-CCED7D11B11D}"/>
                    </a:ext>
                  </a:extLst>
                </p14:cNvPr>
                <p14:cNvContentPartPr/>
                <p14:nvPr/>
              </p14:nvContentPartPr>
              <p14:xfrm>
                <a:off x="9768248" y="853192"/>
                <a:ext cx="129960" cy="415080"/>
              </p14:xfrm>
            </p:contentPart>
          </mc:Choice>
          <mc:Fallback xmlns="">
            <p:pic>
              <p:nvPicPr>
                <p:cNvPr id="395" name="Ink 394">
                  <a:extLst>
                    <a:ext uri="{FF2B5EF4-FFF2-40B4-BE49-F238E27FC236}">
                      <a16:creationId xmlns:a16="http://schemas.microsoft.com/office/drawing/2014/main" id="{E92A8366-0BEA-4B8B-939F-CCED7D11B11D}"/>
                    </a:ext>
                  </a:extLst>
                </p:cNvPr>
                <p:cNvPicPr/>
                <p:nvPr/>
              </p:nvPicPr>
              <p:blipFill>
                <a:blip r:embed="rId203"/>
                <a:stretch>
                  <a:fillRect/>
                </a:stretch>
              </p:blipFill>
              <p:spPr>
                <a:xfrm>
                  <a:off x="9759608" y="844552"/>
                  <a:ext cx="147600" cy="432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4">
            <p14:nvContentPartPr>
              <p14:cNvPr id="398" name="Ink 397">
                <a:extLst>
                  <a:ext uri="{FF2B5EF4-FFF2-40B4-BE49-F238E27FC236}">
                    <a16:creationId xmlns:a16="http://schemas.microsoft.com/office/drawing/2014/main" id="{922B56A7-D2FF-4377-B6C1-51250550BA04}"/>
                  </a:ext>
                </a:extLst>
              </p14:cNvPr>
              <p14:cNvContentPartPr/>
              <p14:nvPr/>
            </p14:nvContentPartPr>
            <p14:xfrm>
              <a:off x="7240688" y="1487512"/>
              <a:ext cx="23040" cy="24480"/>
            </p14:xfrm>
          </p:contentPart>
        </mc:Choice>
        <mc:Fallback xmlns="">
          <p:pic>
            <p:nvPicPr>
              <p:cNvPr id="398" name="Ink 397">
                <a:extLst>
                  <a:ext uri="{FF2B5EF4-FFF2-40B4-BE49-F238E27FC236}">
                    <a16:creationId xmlns:a16="http://schemas.microsoft.com/office/drawing/2014/main" id="{922B56A7-D2FF-4377-B6C1-51250550BA04}"/>
                  </a:ext>
                </a:extLst>
              </p:cNvPr>
              <p:cNvPicPr/>
              <p:nvPr/>
            </p:nvPicPr>
            <p:blipFill>
              <a:blip r:embed="rId205"/>
              <a:stretch>
                <a:fillRect/>
              </a:stretch>
            </p:blipFill>
            <p:spPr>
              <a:xfrm>
                <a:off x="7232048" y="1478872"/>
                <a:ext cx="40680" cy="42120"/>
              </a:xfrm>
              <a:prstGeom prst="rect">
                <a:avLst/>
              </a:prstGeom>
            </p:spPr>
          </p:pic>
        </mc:Fallback>
      </mc:AlternateContent>
      <p:grpSp>
        <p:nvGrpSpPr>
          <p:cNvPr id="406" name="Group 405">
            <a:extLst>
              <a:ext uri="{FF2B5EF4-FFF2-40B4-BE49-F238E27FC236}">
                <a16:creationId xmlns:a16="http://schemas.microsoft.com/office/drawing/2014/main" id="{83E1E5C3-9431-4179-A42C-CB259D48C798}"/>
              </a:ext>
            </a:extLst>
          </p:cNvPr>
          <p:cNvGrpSpPr/>
          <p:nvPr/>
        </p:nvGrpSpPr>
        <p:grpSpPr>
          <a:xfrm>
            <a:off x="542168" y="2396152"/>
            <a:ext cx="1164960" cy="593280"/>
            <a:chOff x="542168" y="2396152"/>
            <a:chExt cx="1164960" cy="593280"/>
          </a:xfrm>
        </p:grpSpPr>
        <mc:AlternateContent xmlns:mc="http://schemas.openxmlformats.org/markup-compatibility/2006" xmlns:p14="http://schemas.microsoft.com/office/powerpoint/2010/main">
          <mc:Choice Requires="p14">
            <p:contentPart p14:bwMode="auto" r:id="rId206">
              <p14:nvContentPartPr>
                <p14:cNvPr id="399" name="Ink 398">
                  <a:extLst>
                    <a:ext uri="{FF2B5EF4-FFF2-40B4-BE49-F238E27FC236}">
                      <a16:creationId xmlns:a16="http://schemas.microsoft.com/office/drawing/2014/main" id="{3FE946AE-FB26-4249-BFC3-6581703F68D8}"/>
                    </a:ext>
                  </a:extLst>
                </p14:cNvPr>
                <p14:cNvContentPartPr/>
                <p14:nvPr/>
              </p14:nvContentPartPr>
              <p14:xfrm>
                <a:off x="1229048" y="2664352"/>
                <a:ext cx="478080" cy="177840"/>
              </p14:xfrm>
            </p:contentPart>
          </mc:Choice>
          <mc:Fallback xmlns="">
            <p:pic>
              <p:nvPicPr>
                <p:cNvPr id="399" name="Ink 398">
                  <a:extLst>
                    <a:ext uri="{FF2B5EF4-FFF2-40B4-BE49-F238E27FC236}">
                      <a16:creationId xmlns:a16="http://schemas.microsoft.com/office/drawing/2014/main" id="{3FE946AE-FB26-4249-BFC3-6581703F68D8}"/>
                    </a:ext>
                  </a:extLst>
                </p:cNvPr>
                <p:cNvPicPr/>
                <p:nvPr/>
              </p:nvPicPr>
              <p:blipFill>
                <a:blip r:embed="rId207"/>
                <a:stretch>
                  <a:fillRect/>
                </a:stretch>
              </p:blipFill>
              <p:spPr>
                <a:xfrm>
                  <a:off x="1220048" y="2655352"/>
                  <a:ext cx="49572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400" name="Ink 399">
                  <a:extLst>
                    <a:ext uri="{FF2B5EF4-FFF2-40B4-BE49-F238E27FC236}">
                      <a16:creationId xmlns:a16="http://schemas.microsoft.com/office/drawing/2014/main" id="{B3A16D2A-4656-4468-976D-40089AE94678}"/>
                    </a:ext>
                  </a:extLst>
                </p14:cNvPr>
                <p14:cNvContentPartPr/>
                <p14:nvPr/>
              </p14:nvContentPartPr>
              <p14:xfrm>
                <a:off x="1347848" y="2568952"/>
                <a:ext cx="151560" cy="28440"/>
              </p14:xfrm>
            </p:contentPart>
          </mc:Choice>
          <mc:Fallback xmlns="">
            <p:pic>
              <p:nvPicPr>
                <p:cNvPr id="400" name="Ink 399">
                  <a:extLst>
                    <a:ext uri="{FF2B5EF4-FFF2-40B4-BE49-F238E27FC236}">
                      <a16:creationId xmlns:a16="http://schemas.microsoft.com/office/drawing/2014/main" id="{B3A16D2A-4656-4468-976D-40089AE94678}"/>
                    </a:ext>
                  </a:extLst>
                </p:cNvPr>
                <p:cNvPicPr/>
                <p:nvPr/>
              </p:nvPicPr>
              <p:blipFill>
                <a:blip r:embed="rId209"/>
                <a:stretch>
                  <a:fillRect/>
                </a:stretch>
              </p:blipFill>
              <p:spPr>
                <a:xfrm>
                  <a:off x="1339208" y="2559952"/>
                  <a:ext cx="1692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401" name="Ink 400">
                  <a:extLst>
                    <a:ext uri="{FF2B5EF4-FFF2-40B4-BE49-F238E27FC236}">
                      <a16:creationId xmlns:a16="http://schemas.microsoft.com/office/drawing/2014/main" id="{485B8EC4-6A59-4A7E-ACC3-A3D074C7D01F}"/>
                    </a:ext>
                  </a:extLst>
                </p14:cNvPr>
                <p14:cNvContentPartPr/>
                <p14:nvPr/>
              </p14:nvContentPartPr>
              <p14:xfrm>
                <a:off x="1580048" y="2454112"/>
                <a:ext cx="109080" cy="48600"/>
              </p14:xfrm>
            </p:contentPart>
          </mc:Choice>
          <mc:Fallback xmlns="">
            <p:pic>
              <p:nvPicPr>
                <p:cNvPr id="401" name="Ink 400">
                  <a:extLst>
                    <a:ext uri="{FF2B5EF4-FFF2-40B4-BE49-F238E27FC236}">
                      <a16:creationId xmlns:a16="http://schemas.microsoft.com/office/drawing/2014/main" id="{485B8EC4-6A59-4A7E-ACC3-A3D074C7D01F}"/>
                    </a:ext>
                  </a:extLst>
                </p:cNvPr>
                <p:cNvPicPr/>
                <p:nvPr/>
              </p:nvPicPr>
              <p:blipFill>
                <a:blip r:embed="rId211"/>
                <a:stretch>
                  <a:fillRect/>
                </a:stretch>
              </p:blipFill>
              <p:spPr>
                <a:xfrm>
                  <a:off x="1571048" y="2445112"/>
                  <a:ext cx="1267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402" name="Ink 401">
                  <a:extLst>
                    <a:ext uri="{FF2B5EF4-FFF2-40B4-BE49-F238E27FC236}">
                      <a16:creationId xmlns:a16="http://schemas.microsoft.com/office/drawing/2014/main" id="{F255470D-15E0-4260-B0B6-CA596ACFEFA8}"/>
                    </a:ext>
                  </a:extLst>
                </p14:cNvPr>
                <p14:cNvContentPartPr/>
                <p14:nvPr/>
              </p14:nvContentPartPr>
              <p14:xfrm>
                <a:off x="542168" y="2654272"/>
                <a:ext cx="568800" cy="335160"/>
              </p14:xfrm>
            </p:contentPart>
          </mc:Choice>
          <mc:Fallback xmlns="">
            <p:pic>
              <p:nvPicPr>
                <p:cNvPr id="402" name="Ink 401">
                  <a:extLst>
                    <a:ext uri="{FF2B5EF4-FFF2-40B4-BE49-F238E27FC236}">
                      <a16:creationId xmlns:a16="http://schemas.microsoft.com/office/drawing/2014/main" id="{F255470D-15E0-4260-B0B6-CA596ACFEFA8}"/>
                    </a:ext>
                  </a:extLst>
                </p:cNvPr>
                <p:cNvPicPr/>
                <p:nvPr/>
              </p:nvPicPr>
              <p:blipFill>
                <a:blip r:embed="rId213"/>
                <a:stretch>
                  <a:fillRect/>
                </a:stretch>
              </p:blipFill>
              <p:spPr>
                <a:xfrm>
                  <a:off x="533168" y="2645272"/>
                  <a:ext cx="586440" cy="3528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403" name="Ink 402">
                  <a:extLst>
                    <a:ext uri="{FF2B5EF4-FFF2-40B4-BE49-F238E27FC236}">
                      <a16:creationId xmlns:a16="http://schemas.microsoft.com/office/drawing/2014/main" id="{636454AD-1ABE-4E92-9BB9-FAD3B9A54C88}"/>
                    </a:ext>
                  </a:extLst>
                </p14:cNvPr>
                <p14:cNvContentPartPr/>
                <p14:nvPr/>
              </p14:nvContentPartPr>
              <p14:xfrm>
                <a:off x="640088" y="2519272"/>
                <a:ext cx="144000" cy="83160"/>
              </p14:xfrm>
            </p:contentPart>
          </mc:Choice>
          <mc:Fallback xmlns="">
            <p:pic>
              <p:nvPicPr>
                <p:cNvPr id="403" name="Ink 402">
                  <a:extLst>
                    <a:ext uri="{FF2B5EF4-FFF2-40B4-BE49-F238E27FC236}">
                      <a16:creationId xmlns:a16="http://schemas.microsoft.com/office/drawing/2014/main" id="{636454AD-1ABE-4E92-9BB9-FAD3B9A54C88}"/>
                    </a:ext>
                  </a:extLst>
                </p:cNvPr>
                <p:cNvPicPr/>
                <p:nvPr/>
              </p:nvPicPr>
              <p:blipFill>
                <a:blip r:embed="rId215"/>
                <a:stretch>
                  <a:fillRect/>
                </a:stretch>
              </p:blipFill>
              <p:spPr>
                <a:xfrm>
                  <a:off x="631448" y="2510632"/>
                  <a:ext cx="1616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404" name="Ink 403">
                  <a:extLst>
                    <a:ext uri="{FF2B5EF4-FFF2-40B4-BE49-F238E27FC236}">
                      <a16:creationId xmlns:a16="http://schemas.microsoft.com/office/drawing/2014/main" id="{341F5138-4842-430C-9B8F-181011741B84}"/>
                    </a:ext>
                  </a:extLst>
                </p14:cNvPr>
                <p14:cNvContentPartPr/>
                <p14:nvPr/>
              </p14:nvContentPartPr>
              <p14:xfrm>
                <a:off x="902888" y="2396152"/>
                <a:ext cx="59040" cy="19080"/>
              </p14:xfrm>
            </p:contentPart>
          </mc:Choice>
          <mc:Fallback xmlns="">
            <p:pic>
              <p:nvPicPr>
                <p:cNvPr id="404" name="Ink 403">
                  <a:extLst>
                    <a:ext uri="{FF2B5EF4-FFF2-40B4-BE49-F238E27FC236}">
                      <a16:creationId xmlns:a16="http://schemas.microsoft.com/office/drawing/2014/main" id="{341F5138-4842-430C-9B8F-181011741B84}"/>
                    </a:ext>
                  </a:extLst>
                </p:cNvPr>
                <p:cNvPicPr/>
                <p:nvPr/>
              </p:nvPicPr>
              <p:blipFill>
                <a:blip r:embed="rId217"/>
                <a:stretch>
                  <a:fillRect/>
                </a:stretch>
              </p:blipFill>
              <p:spPr>
                <a:xfrm>
                  <a:off x="893888" y="2387512"/>
                  <a:ext cx="766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405" name="Ink 404">
                  <a:extLst>
                    <a:ext uri="{FF2B5EF4-FFF2-40B4-BE49-F238E27FC236}">
                      <a16:creationId xmlns:a16="http://schemas.microsoft.com/office/drawing/2014/main" id="{E64A027A-1C10-4F33-A52F-2E4FA815E6E4}"/>
                    </a:ext>
                  </a:extLst>
                </p14:cNvPr>
                <p14:cNvContentPartPr/>
                <p14:nvPr/>
              </p14:nvContentPartPr>
              <p14:xfrm>
                <a:off x="812888" y="2856592"/>
                <a:ext cx="151560" cy="60840"/>
              </p14:xfrm>
            </p:contentPart>
          </mc:Choice>
          <mc:Fallback xmlns="">
            <p:pic>
              <p:nvPicPr>
                <p:cNvPr id="405" name="Ink 404">
                  <a:extLst>
                    <a:ext uri="{FF2B5EF4-FFF2-40B4-BE49-F238E27FC236}">
                      <a16:creationId xmlns:a16="http://schemas.microsoft.com/office/drawing/2014/main" id="{E64A027A-1C10-4F33-A52F-2E4FA815E6E4}"/>
                    </a:ext>
                  </a:extLst>
                </p:cNvPr>
                <p:cNvPicPr/>
                <p:nvPr/>
              </p:nvPicPr>
              <p:blipFill>
                <a:blip r:embed="rId219"/>
                <a:stretch>
                  <a:fillRect/>
                </a:stretch>
              </p:blipFill>
              <p:spPr>
                <a:xfrm>
                  <a:off x="803888" y="2847592"/>
                  <a:ext cx="169200" cy="78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0">
            <p14:nvContentPartPr>
              <p14:cNvPr id="407" name="Ink 406">
                <a:extLst>
                  <a:ext uri="{FF2B5EF4-FFF2-40B4-BE49-F238E27FC236}">
                    <a16:creationId xmlns:a16="http://schemas.microsoft.com/office/drawing/2014/main" id="{A09BE386-C738-44EF-8725-6055F591C0B1}"/>
                  </a:ext>
                </a:extLst>
              </p14:cNvPr>
              <p14:cNvContentPartPr/>
              <p14:nvPr/>
            </p14:nvContentPartPr>
            <p14:xfrm>
              <a:off x="2068208" y="2726632"/>
              <a:ext cx="3960" cy="54360"/>
            </p14:xfrm>
          </p:contentPart>
        </mc:Choice>
        <mc:Fallback xmlns="">
          <p:pic>
            <p:nvPicPr>
              <p:cNvPr id="407" name="Ink 406">
                <a:extLst>
                  <a:ext uri="{FF2B5EF4-FFF2-40B4-BE49-F238E27FC236}">
                    <a16:creationId xmlns:a16="http://schemas.microsoft.com/office/drawing/2014/main" id="{A09BE386-C738-44EF-8725-6055F591C0B1}"/>
                  </a:ext>
                </a:extLst>
              </p:cNvPr>
              <p:cNvPicPr/>
              <p:nvPr/>
            </p:nvPicPr>
            <p:blipFill>
              <a:blip r:embed="rId221"/>
              <a:stretch>
                <a:fillRect/>
              </a:stretch>
            </p:blipFill>
            <p:spPr>
              <a:xfrm>
                <a:off x="2059568" y="2717632"/>
                <a:ext cx="216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408" name="Ink 407">
                <a:extLst>
                  <a:ext uri="{FF2B5EF4-FFF2-40B4-BE49-F238E27FC236}">
                    <a16:creationId xmlns:a16="http://schemas.microsoft.com/office/drawing/2014/main" id="{73723367-2EE2-45C3-AB58-5FDF89034A8E}"/>
                  </a:ext>
                </a:extLst>
              </p14:cNvPr>
              <p14:cNvContentPartPr/>
              <p14:nvPr/>
            </p14:nvContentPartPr>
            <p14:xfrm>
              <a:off x="2056688" y="2857672"/>
              <a:ext cx="8280" cy="25200"/>
            </p14:xfrm>
          </p:contentPart>
        </mc:Choice>
        <mc:Fallback xmlns="">
          <p:pic>
            <p:nvPicPr>
              <p:cNvPr id="408" name="Ink 407">
                <a:extLst>
                  <a:ext uri="{FF2B5EF4-FFF2-40B4-BE49-F238E27FC236}">
                    <a16:creationId xmlns:a16="http://schemas.microsoft.com/office/drawing/2014/main" id="{73723367-2EE2-45C3-AB58-5FDF89034A8E}"/>
                  </a:ext>
                </a:extLst>
              </p:cNvPr>
              <p:cNvPicPr/>
              <p:nvPr/>
            </p:nvPicPr>
            <p:blipFill>
              <a:blip r:embed="rId223"/>
              <a:stretch>
                <a:fillRect/>
              </a:stretch>
            </p:blipFill>
            <p:spPr>
              <a:xfrm>
                <a:off x="2048048" y="2849032"/>
                <a:ext cx="25920" cy="42840"/>
              </a:xfrm>
              <a:prstGeom prst="rect">
                <a:avLst/>
              </a:prstGeom>
            </p:spPr>
          </p:pic>
        </mc:Fallback>
      </mc:AlternateContent>
      <p:grpSp>
        <p:nvGrpSpPr>
          <p:cNvPr id="423" name="Group 422">
            <a:extLst>
              <a:ext uri="{FF2B5EF4-FFF2-40B4-BE49-F238E27FC236}">
                <a16:creationId xmlns:a16="http://schemas.microsoft.com/office/drawing/2014/main" id="{F2EB11FA-E937-4F6E-83A2-0F0024A4918B}"/>
              </a:ext>
            </a:extLst>
          </p:cNvPr>
          <p:cNvGrpSpPr/>
          <p:nvPr/>
        </p:nvGrpSpPr>
        <p:grpSpPr>
          <a:xfrm>
            <a:off x="2790728" y="2583352"/>
            <a:ext cx="285120" cy="289080"/>
            <a:chOff x="2790728" y="2583352"/>
            <a:chExt cx="285120" cy="289080"/>
          </a:xfrm>
        </p:grpSpPr>
        <mc:AlternateContent xmlns:mc="http://schemas.openxmlformats.org/markup-compatibility/2006" xmlns:p14="http://schemas.microsoft.com/office/powerpoint/2010/main">
          <mc:Choice Requires="p14">
            <p:contentPart p14:bwMode="auto" r:id="rId224">
              <p14:nvContentPartPr>
                <p14:cNvPr id="409" name="Ink 408">
                  <a:extLst>
                    <a:ext uri="{FF2B5EF4-FFF2-40B4-BE49-F238E27FC236}">
                      <a16:creationId xmlns:a16="http://schemas.microsoft.com/office/drawing/2014/main" id="{30B4E132-B4F9-4EC9-ADE5-9286A33B0C7F}"/>
                    </a:ext>
                  </a:extLst>
                </p14:cNvPr>
                <p14:cNvContentPartPr/>
                <p14:nvPr/>
              </p14:nvContentPartPr>
              <p14:xfrm>
                <a:off x="2790728" y="2583352"/>
                <a:ext cx="285120" cy="289080"/>
              </p14:xfrm>
            </p:contentPart>
          </mc:Choice>
          <mc:Fallback xmlns="">
            <p:pic>
              <p:nvPicPr>
                <p:cNvPr id="409" name="Ink 408">
                  <a:extLst>
                    <a:ext uri="{FF2B5EF4-FFF2-40B4-BE49-F238E27FC236}">
                      <a16:creationId xmlns:a16="http://schemas.microsoft.com/office/drawing/2014/main" id="{30B4E132-B4F9-4EC9-ADE5-9286A33B0C7F}"/>
                    </a:ext>
                  </a:extLst>
                </p:cNvPr>
                <p:cNvPicPr/>
                <p:nvPr/>
              </p:nvPicPr>
              <p:blipFill>
                <a:blip r:embed="rId225"/>
                <a:stretch>
                  <a:fillRect/>
                </a:stretch>
              </p:blipFill>
              <p:spPr>
                <a:xfrm>
                  <a:off x="2782088" y="2574352"/>
                  <a:ext cx="30276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410" name="Ink 409">
                  <a:extLst>
                    <a:ext uri="{FF2B5EF4-FFF2-40B4-BE49-F238E27FC236}">
                      <a16:creationId xmlns:a16="http://schemas.microsoft.com/office/drawing/2014/main" id="{7D92A416-42D5-4056-A5C8-91EAC71C3D95}"/>
                    </a:ext>
                  </a:extLst>
                </p14:cNvPr>
                <p14:cNvContentPartPr/>
                <p14:nvPr/>
              </p14:nvContentPartPr>
              <p14:xfrm>
                <a:off x="2851928" y="2724832"/>
                <a:ext cx="178560" cy="13320"/>
              </p14:xfrm>
            </p:contentPart>
          </mc:Choice>
          <mc:Fallback xmlns="">
            <p:pic>
              <p:nvPicPr>
                <p:cNvPr id="410" name="Ink 409">
                  <a:extLst>
                    <a:ext uri="{FF2B5EF4-FFF2-40B4-BE49-F238E27FC236}">
                      <a16:creationId xmlns:a16="http://schemas.microsoft.com/office/drawing/2014/main" id="{7D92A416-42D5-4056-A5C8-91EAC71C3D95}"/>
                    </a:ext>
                  </a:extLst>
                </p:cNvPr>
                <p:cNvPicPr/>
                <p:nvPr/>
              </p:nvPicPr>
              <p:blipFill>
                <a:blip r:embed="rId227"/>
                <a:stretch>
                  <a:fillRect/>
                </a:stretch>
              </p:blipFill>
              <p:spPr>
                <a:xfrm>
                  <a:off x="2843288" y="2715832"/>
                  <a:ext cx="196200" cy="30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8">
            <p14:nvContentPartPr>
              <p14:cNvPr id="417" name="Ink 416">
                <a:extLst>
                  <a:ext uri="{FF2B5EF4-FFF2-40B4-BE49-F238E27FC236}">
                    <a16:creationId xmlns:a16="http://schemas.microsoft.com/office/drawing/2014/main" id="{002A6910-1D9A-4428-A447-1DC809F264B7}"/>
                  </a:ext>
                </a:extLst>
              </p14:cNvPr>
              <p14:cNvContentPartPr/>
              <p14:nvPr/>
            </p14:nvContentPartPr>
            <p14:xfrm>
              <a:off x="4963688" y="2585152"/>
              <a:ext cx="12240" cy="98280"/>
            </p14:xfrm>
          </p:contentPart>
        </mc:Choice>
        <mc:Fallback xmlns="">
          <p:pic>
            <p:nvPicPr>
              <p:cNvPr id="417" name="Ink 416">
                <a:extLst>
                  <a:ext uri="{FF2B5EF4-FFF2-40B4-BE49-F238E27FC236}">
                    <a16:creationId xmlns:a16="http://schemas.microsoft.com/office/drawing/2014/main" id="{002A6910-1D9A-4428-A447-1DC809F264B7}"/>
                  </a:ext>
                </a:extLst>
              </p:cNvPr>
              <p:cNvPicPr/>
              <p:nvPr/>
            </p:nvPicPr>
            <p:blipFill>
              <a:blip r:embed="rId229"/>
              <a:stretch>
                <a:fillRect/>
              </a:stretch>
            </p:blipFill>
            <p:spPr>
              <a:xfrm>
                <a:off x="4955048" y="2576512"/>
                <a:ext cx="29880" cy="115920"/>
              </a:xfrm>
              <a:prstGeom prst="rect">
                <a:avLst/>
              </a:prstGeom>
            </p:spPr>
          </p:pic>
        </mc:Fallback>
      </mc:AlternateContent>
      <p:grpSp>
        <p:nvGrpSpPr>
          <p:cNvPr id="420" name="Group 419">
            <a:extLst>
              <a:ext uri="{FF2B5EF4-FFF2-40B4-BE49-F238E27FC236}">
                <a16:creationId xmlns:a16="http://schemas.microsoft.com/office/drawing/2014/main" id="{39AC52CC-403A-439E-B5D1-EEBB3699746F}"/>
              </a:ext>
            </a:extLst>
          </p:cNvPr>
          <p:cNvGrpSpPr/>
          <p:nvPr/>
        </p:nvGrpSpPr>
        <p:grpSpPr>
          <a:xfrm>
            <a:off x="4905368" y="2258272"/>
            <a:ext cx="174240" cy="197280"/>
            <a:chOff x="4905368" y="2258272"/>
            <a:chExt cx="174240" cy="197280"/>
          </a:xfrm>
        </p:grpSpPr>
        <mc:AlternateContent xmlns:mc="http://schemas.openxmlformats.org/markup-compatibility/2006" xmlns:p14="http://schemas.microsoft.com/office/powerpoint/2010/main">
          <mc:Choice Requires="p14">
            <p:contentPart p14:bwMode="auto" r:id="rId230">
              <p14:nvContentPartPr>
                <p14:cNvPr id="418" name="Ink 417">
                  <a:extLst>
                    <a:ext uri="{FF2B5EF4-FFF2-40B4-BE49-F238E27FC236}">
                      <a16:creationId xmlns:a16="http://schemas.microsoft.com/office/drawing/2014/main" id="{3F883F36-97E2-4AA8-ABD7-5FC71F12FA62}"/>
                    </a:ext>
                  </a:extLst>
                </p14:cNvPr>
                <p14:cNvContentPartPr/>
                <p14:nvPr/>
              </p14:nvContentPartPr>
              <p14:xfrm>
                <a:off x="4946408" y="2423152"/>
                <a:ext cx="6840" cy="32400"/>
              </p14:xfrm>
            </p:contentPart>
          </mc:Choice>
          <mc:Fallback xmlns="">
            <p:pic>
              <p:nvPicPr>
                <p:cNvPr id="418" name="Ink 417">
                  <a:extLst>
                    <a:ext uri="{FF2B5EF4-FFF2-40B4-BE49-F238E27FC236}">
                      <a16:creationId xmlns:a16="http://schemas.microsoft.com/office/drawing/2014/main" id="{3F883F36-97E2-4AA8-ABD7-5FC71F12FA62}"/>
                    </a:ext>
                  </a:extLst>
                </p:cNvPr>
                <p:cNvPicPr/>
                <p:nvPr/>
              </p:nvPicPr>
              <p:blipFill>
                <a:blip r:embed="rId231"/>
                <a:stretch>
                  <a:fillRect/>
                </a:stretch>
              </p:blipFill>
              <p:spPr>
                <a:xfrm>
                  <a:off x="4937768" y="2414512"/>
                  <a:ext cx="244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419" name="Ink 418">
                  <a:extLst>
                    <a:ext uri="{FF2B5EF4-FFF2-40B4-BE49-F238E27FC236}">
                      <a16:creationId xmlns:a16="http://schemas.microsoft.com/office/drawing/2014/main" id="{6C16661D-06DE-4179-88FC-1034EF207D6B}"/>
                    </a:ext>
                  </a:extLst>
                </p14:cNvPr>
                <p14:cNvContentPartPr/>
                <p14:nvPr/>
              </p14:nvContentPartPr>
              <p14:xfrm>
                <a:off x="4905368" y="2258272"/>
                <a:ext cx="174240" cy="102600"/>
              </p14:xfrm>
            </p:contentPart>
          </mc:Choice>
          <mc:Fallback xmlns="">
            <p:pic>
              <p:nvPicPr>
                <p:cNvPr id="419" name="Ink 418">
                  <a:extLst>
                    <a:ext uri="{FF2B5EF4-FFF2-40B4-BE49-F238E27FC236}">
                      <a16:creationId xmlns:a16="http://schemas.microsoft.com/office/drawing/2014/main" id="{6C16661D-06DE-4179-88FC-1034EF207D6B}"/>
                    </a:ext>
                  </a:extLst>
                </p:cNvPr>
                <p:cNvPicPr/>
                <p:nvPr/>
              </p:nvPicPr>
              <p:blipFill>
                <a:blip r:embed="rId233"/>
                <a:stretch>
                  <a:fillRect/>
                </a:stretch>
              </p:blipFill>
              <p:spPr>
                <a:xfrm>
                  <a:off x="4896728" y="2249272"/>
                  <a:ext cx="191880" cy="120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424" name="Ink 423">
                <a:extLst>
                  <a:ext uri="{FF2B5EF4-FFF2-40B4-BE49-F238E27FC236}">
                    <a16:creationId xmlns:a16="http://schemas.microsoft.com/office/drawing/2014/main" id="{1A873CDF-2E64-4759-B88F-1F790813919A}"/>
                  </a:ext>
                </a:extLst>
              </p14:cNvPr>
              <p14:cNvContentPartPr/>
              <p14:nvPr/>
            </p14:nvContentPartPr>
            <p14:xfrm>
              <a:off x="5464448" y="2657152"/>
              <a:ext cx="182160" cy="10080"/>
            </p14:xfrm>
          </p:contentPart>
        </mc:Choice>
        <mc:Fallback xmlns="">
          <p:pic>
            <p:nvPicPr>
              <p:cNvPr id="424" name="Ink 423">
                <a:extLst>
                  <a:ext uri="{FF2B5EF4-FFF2-40B4-BE49-F238E27FC236}">
                    <a16:creationId xmlns:a16="http://schemas.microsoft.com/office/drawing/2014/main" id="{1A873CDF-2E64-4759-B88F-1F790813919A}"/>
                  </a:ext>
                </a:extLst>
              </p:cNvPr>
              <p:cNvPicPr/>
              <p:nvPr/>
            </p:nvPicPr>
            <p:blipFill>
              <a:blip r:embed="rId235"/>
              <a:stretch>
                <a:fillRect/>
              </a:stretch>
            </p:blipFill>
            <p:spPr>
              <a:xfrm>
                <a:off x="5455448" y="2648152"/>
                <a:ext cx="199800" cy="27720"/>
              </a:xfrm>
              <a:prstGeom prst="rect">
                <a:avLst/>
              </a:prstGeom>
            </p:spPr>
          </p:pic>
        </mc:Fallback>
      </mc:AlternateContent>
      <p:grpSp>
        <p:nvGrpSpPr>
          <p:cNvPr id="435" name="Group 434">
            <a:extLst>
              <a:ext uri="{FF2B5EF4-FFF2-40B4-BE49-F238E27FC236}">
                <a16:creationId xmlns:a16="http://schemas.microsoft.com/office/drawing/2014/main" id="{5C637059-F600-47EB-81D4-77866CCE3C3F}"/>
              </a:ext>
            </a:extLst>
          </p:cNvPr>
          <p:cNvGrpSpPr/>
          <p:nvPr/>
        </p:nvGrpSpPr>
        <p:grpSpPr>
          <a:xfrm>
            <a:off x="5875208" y="2431072"/>
            <a:ext cx="507960" cy="357840"/>
            <a:chOff x="5875208" y="2431072"/>
            <a:chExt cx="507960" cy="357840"/>
          </a:xfrm>
        </p:grpSpPr>
        <mc:AlternateContent xmlns:mc="http://schemas.openxmlformats.org/markup-compatibility/2006" xmlns:p14="http://schemas.microsoft.com/office/powerpoint/2010/main">
          <mc:Choice Requires="p14">
            <p:contentPart p14:bwMode="auto" r:id="rId236">
              <p14:nvContentPartPr>
                <p14:cNvPr id="425" name="Ink 424">
                  <a:extLst>
                    <a:ext uri="{FF2B5EF4-FFF2-40B4-BE49-F238E27FC236}">
                      <a16:creationId xmlns:a16="http://schemas.microsoft.com/office/drawing/2014/main" id="{3AA5FA74-402E-4894-85C2-0F7CF7E44BB5}"/>
                    </a:ext>
                  </a:extLst>
                </p14:cNvPr>
                <p14:cNvContentPartPr/>
                <p14:nvPr/>
              </p14:nvContentPartPr>
              <p14:xfrm>
                <a:off x="5875208" y="2431072"/>
                <a:ext cx="256320" cy="228960"/>
              </p14:xfrm>
            </p:contentPart>
          </mc:Choice>
          <mc:Fallback xmlns="">
            <p:pic>
              <p:nvPicPr>
                <p:cNvPr id="425" name="Ink 424">
                  <a:extLst>
                    <a:ext uri="{FF2B5EF4-FFF2-40B4-BE49-F238E27FC236}">
                      <a16:creationId xmlns:a16="http://schemas.microsoft.com/office/drawing/2014/main" id="{3AA5FA74-402E-4894-85C2-0F7CF7E44BB5}"/>
                    </a:ext>
                  </a:extLst>
                </p:cNvPr>
                <p:cNvPicPr/>
                <p:nvPr/>
              </p:nvPicPr>
              <p:blipFill>
                <a:blip r:embed="rId237"/>
                <a:stretch>
                  <a:fillRect/>
                </a:stretch>
              </p:blipFill>
              <p:spPr>
                <a:xfrm>
                  <a:off x="5866208" y="2422072"/>
                  <a:ext cx="27396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426" name="Ink 425">
                  <a:extLst>
                    <a:ext uri="{FF2B5EF4-FFF2-40B4-BE49-F238E27FC236}">
                      <a16:creationId xmlns:a16="http://schemas.microsoft.com/office/drawing/2014/main" id="{EC60D985-750C-4590-BDCB-6CCB9E4CCB3D}"/>
                    </a:ext>
                  </a:extLst>
                </p14:cNvPr>
                <p14:cNvContentPartPr/>
                <p14:nvPr/>
              </p14:nvContentPartPr>
              <p14:xfrm>
                <a:off x="5886008" y="2522512"/>
                <a:ext cx="170640" cy="19080"/>
              </p14:xfrm>
            </p:contentPart>
          </mc:Choice>
          <mc:Fallback xmlns="">
            <p:pic>
              <p:nvPicPr>
                <p:cNvPr id="426" name="Ink 425">
                  <a:extLst>
                    <a:ext uri="{FF2B5EF4-FFF2-40B4-BE49-F238E27FC236}">
                      <a16:creationId xmlns:a16="http://schemas.microsoft.com/office/drawing/2014/main" id="{EC60D985-750C-4590-BDCB-6CCB9E4CCB3D}"/>
                    </a:ext>
                  </a:extLst>
                </p:cNvPr>
                <p:cNvPicPr/>
                <p:nvPr/>
              </p:nvPicPr>
              <p:blipFill>
                <a:blip r:embed="rId239"/>
                <a:stretch>
                  <a:fillRect/>
                </a:stretch>
              </p:blipFill>
              <p:spPr>
                <a:xfrm>
                  <a:off x="5877008" y="2513512"/>
                  <a:ext cx="1882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427" name="Ink 426">
                  <a:extLst>
                    <a:ext uri="{FF2B5EF4-FFF2-40B4-BE49-F238E27FC236}">
                      <a16:creationId xmlns:a16="http://schemas.microsoft.com/office/drawing/2014/main" id="{CBC7B3D9-0B1B-40B2-A4A7-9321EC33A3EF}"/>
                    </a:ext>
                  </a:extLst>
                </p14:cNvPr>
                <p14:cNvContentPartPr/>
                <p14:nvPr/>
              </p14:nvContentPartPr>
              <p14:xfrm>
                <a:off x="6162128" y="2632312"/>
                <a:ext cx="24840" cy="31320"/>
              </p14:xfrm>
            </p:contentPart>
          </mc:Choice>
          <mc:Fallback xmlns="">
            <p:pic>
              <p:nvPicPr>
                <p:cNvPr id="427" name="Ink 426">
                  <a:extLst>
                    <a:ext uri="{FF2B5EF4-FFF2-40B4-BE49-F238E27FC236}">
                      <a16:creationId xmlns:a16="http://schemas.microsoft.com/office/drawing/2014/main" id="{CBC7B3D9-0B1B-40B2-A4A7-9321EC33A3EF}"/>
                    </a:ext>
                  </a:extLst>
                </p:cNvPr>
                <p:cNvPicPr/>
                <p:nvPr/>
              </p:nvPicPr>
              <p:blipFill>
                <a:blip r:embed="rId241"/>
                <a:stretch>
                  <a:fillRect/>
                </a:stretch>
              </p:blipFill>
              <p:spPr>
                <a:xfrm>
                  <a:off x="6153488" y="2623312"/>
                  <a:ext cx="424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428" name="Ink 427">
                  <a:extLst>
                    <a:ext uri="{FF2B5EF4-FFF2-40B4-BE49-F238E27FC236}">
                      <a16:creationId xmlns:a16="http://schemas.microsoft.com/office/drawing/2014/main" id="{4DCFC4E5-723D-4407-8F12-2C4DF05CA581}"/>
                    </a:ext>
                  </a:extLst>
                </p14:cNvPr>
                <p14:cNvContentPartPr/>
                <p14:nvPr/>
              </p14:nvContentPartPr>
              <p14:xfrm>
                <a:off x="6318368" y="2537992"/>
                <a:ext cx="64800" cy="250920"/>
              </p14:xfrm>
            </p:contentPart>
          </mc:Choice>
          <mc:Fallback xmlns="">
            <p:pic>
              <p:nvPicPr>
                <p:cNvPr id="428" name="Ink 427">
                  <a:extLst>
                    <a:ext uri="{FF2B5EF4-FFF2-40B4-BE49-F238E27FC236}">
                      <a16:creationId xmlns:a16="http://schemas.microsoft.com/office/drawing/2014/main" id="{4DCFC4E5-723D-4407-8F12-2C4DF05CA581}"/>
                    </a:ext>
                  </a:extLst>
                </p:cNvPr>
                <p:cNvPicPr/>
                <p:nvPr/>
              </p:nvPicPr>
              <p:blipFill>
                <a:blip r:embed="rId243"/>
                <a:stretch>
                  <a:fillRect/>
                </a:stretch>
              </p:blipFill>
              <p:spPr>
                <a:xfrm>
                  <a:off x="6309368" y="2528992"/>
                  <a:ext cx="82440" cy="268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4">
            <p14:nvContentPartPr>
              <p14:cNvPr id="429" name="Ink 428">
                <a:extLst>
                  <a:ext uri="{FF2B5EF4-FFF2-40B4-BE49-F238E27FC236}">
                    <a16:creationId xmlns:a16="http://schemas.microsoft.com/office/drawing/2014/main" id="{065B31E0-575C-4ACD-8A0B-C72D24718508}"/>
                  </a:ext>
                </a:extLst>
              </p14:cNvPr>
              <p14:cNvContentPartPr/>
              <p14:nvPr/>
            </p14:nvContentPartPr>
            <p14:xfrm>
              <a:off x="6722648" y="2473552"/>
              <a:ext cx="115920" cy="190440"/>
            </p14:xfrm>
          </p:contentPart>
        </mc:Choice>
        <mc:Fallback xmlns="">
          <p:pic>
            <p:nvPicPr>
              <p:cNvPr id="429" name="Ink 428">
                <a:extLst>
                  <a:ext uri="{FF2B5EF4-FFF2-40B4-BE49-F238E27FC236}">
                    <a16:creationId xmlns:a16="http://schemas.microsoft.com/office/drawing/2014/main" id="{065B31E0-575C-4ACD-8A0B-C72D24718508}"/>
                  </a:ext>
                </a:extLst>
              </p:cNvPr>
              <p:cNvPicPr/>
              <p:nvPr/>
            </p:nvPicPr>
            <p:blipFill>
              <a:blip r:embed="rId245"/>
              <a:stretch>
                <a:fillRect/>
              </a:stretch>
            </p:blipFill>
            <p:spPr>
              <a:xfrm>
                <a:off x="6714008" y="2464552"/>
                <a:ext cx="133560" cy="208080"/>
              </a:xfrm>
              <a:prstGeom prst="rect">
                <a:avLst/>
              </a:prstGeom>
            </p:spPr>
          </p:pic>
        </mc:Fallback>
      </mc:AlternateContent>
      <p:grpSp>
        <p:nvGrpSpPr>
          <p:cNvPr id="434" name="Group 433">
            <a:extLst>
              <a:ext uri="{FF2B5EF4-FFF2-40B4-BE49-F238E27FC236}">
                <a16:creationId xmlns:a16="http://schemas.microsoft.com/office/drawing/2014/main" id="{DA517562-9718-4160-8097-688E7CB4B622}"/>
              </a:ext>
            </a:extLst>
          </p:cNvPr>
          <p:cNvGrpSpPr/>
          <p:nvPr/>
        </p:nvGrpSpPr>
        <p:grpSpPr>
          <a:xfrm>
            <a:off x="6740288" y="2150272"/>
            <a:ext cx="181800" cy="144360"/>
            <a:chOff x="6740288" y="2150272"/>
            <a:chExt cx="181800" cy="144360"/>
          </a:xfrm>
        </p:grpSpPr>
        <mc:AlternateContent xmlns:mc="http://schemas.openxmlformats.org/markup-compatibility/2006" xmlns:p14="http://schemas.microsoft.com/office/powerpoint/2010/main">
          <mc:Choice Requires="p14">
            <p:contentPart p14:bwMode="auto" r:id="rId246">
              <p14:nvContentPartPr>
                <p14:cNvPr id="430" name="Ink 429">
                  <a:extLst>
                    <a:ext uri="{FF2B5EF4-FFF2-40B4-BE49-F238E27FC236}">
                      <a16:creationId xmlns:a16="http://schemas.microsoft.com/office/drawing/2014/main" id="{8566E30E-75A2-44C2-AE60-F07A5A51EE43}"/>
                    </a:ext>
                  </a:extLst>
                </p14:cNvPr>
                <p14:cNvContentPartPr/>
                <p14:nvPr/>
              </p14:nvContentPartPr>
              <p14:xfrm>
                <a:off x="6810128" y="2283112"/>
                <a:ext cx="7560" cy="11520"/>
              </p14:xfrm>
            </p:contentPart>
          </mc:Choice>
          <mc:Fallback xmlns="">
            <p:pic>
              <p:nvPicPr>
                <p:cNvPr id="430" name="Ink 429">
                  <a:extLst>
                    <a:ext uri="{FF2B5EF4-FFF2-40B4-BE49-F238E27FC236}">
                      <a16:creationId xmlns:a16="http://schemas.microsoft.com/office/drawing/2014/main" id="{8566E30E-75A2-44C2-AE60-F07A5A51EE43}"/>
                    </a:ext>
                  </a:extLst>
                </p:cNvPr>
                <p:cNvPicPr/>
                <p:nvPr/>
              </p:nvPicPr>
              <p:blipFill>
                <a:blip r:embed="rId247"/>
                <a:stretch>
                  <a:fillRect/>
                </a:stretch>
              </p:blipFill>
              <p:spPr>
                <a:xfrm>
                  <a:off x="6801488" y="2274472"/>
                  <a:ext cx="252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431" name="Ink 430">
                  <a:extLst>
                    <a:ext uri="{FF2B5EF4-FFF2-40B4-BE49-F238E27FC236}">
                      <a16:creationId xmlns:a16="http://schemas.microsoft.com/office/drawing/2014/main" id="{B1CAAE23-139E-452E-8B39-BF71B05D6AB6}"/>
                    </a:ext>
                  </a:extLst>
                </p14:cNvPr>
                <p14:cNvContentPartPr/>
                <p14:nvPr/>
              </p14:nvContentPartPr>
              <p14:xfrm>
                <a:off x="6740288" y="2150272"/>
                <a:ext cx="181800" cy="70200"/>
              </p14:xfrm>
            </p:contentPart>
          </mc:Choice>
          <mc:Fallback xmlns="">
            <p:pic>
              <p:nvPicPr>
                <p:cNvPr id="431" name="Ink 430">
                  <a:extLst>
                    <a:ext uri="{FF2B5EF4-FFF2-40B4-BE49-F238E27FC236}">
                      <a16:creationId xmlns:a16="http://schemas.microsoft.com/office/drawing/2014/main" id="{B1CAAE23-139E-452E-8B39-BF71B05D6AB6}"/>
                    </a:ext>
                  </a:extLst>
                </p:cNvPr>
                <p:cNvPicPr/>
                <p:nvPr/>
              </p:nvPicPr>
              <p:blipFill>
                <a:blip r:embed="rId249"/>
                <a:stretch>
                  <a:fillRect/>
                </a:stretch>
              </p:blipFill>
              <p:spPr>
                <a:xfrm>
                  <a:off x="6731288" y="2141632"/>
                  <a:ext cx="199440" cy="87840"/>
                </a:xfrm>
                <a:prstGeom prst="rect">
                  <a:avLst/>
                </a:prstGeom>
              </p:spPr>
            </p:pic>
          </mc:Fallback>
        </mc:AlternateContent>
      </p:grpSp>
      <p:grpSp>
        <p:nvGrpSpPr>
          <p:cNvPr id="433" name="Group 432">
            <a:extLst>
              <a:ext uri="{FF2B5EF4-FFF2-40B4-BE49-F238E27FC236}">
                <a16:creationId xmlns:a16="http://schemas.microsoft.com/office/drawing/2014/main" id="{E2F10C51-2DFC-45C0-BFDC-B653C7FA425F}"/>
              </a:ext>
            </a:extLst>
          </p:cNvPr>
          <p:cNvGrpSpPr/>
          <p:nvPr/>
        </p:nvGrpSpPr>
        <p:grpSpPr>
          <a:xfrm>
            <a:off x="3375728" y="2365912"/>
            <a:ext cx="1333080" cy="541080"/>
            <a:chOff x="3375728" y="2365912"/>
            <a:chExt cx="1333080" cy="541080"/>
          </a:xfrm>
        </p:grpSpPr>
        <mc:AlternateContent xmlns:mc="http://schemas.openxmlformats.org/markup-compatibility/2006" xmlns:p14="http://schemas.microsoft.com/office/powerpoint/2010/main">
          <mc:Choice Requires="p14">
            <p:contentPart p14:bwMode="auto" r:id="rId250">
              <p14:nvContentPartPr>
                <p14:cNvPr id="411" name="Ink 410">
                  <a:extLst>
                    <a:ext uri="{FF2B5EF4-FFF2-40B4-BE49-F238E27FC236}">
                      <a16:creationId xmlns:a16="http://schemas.microsoft.com/office/drawing/2014/main" id="{E9E6DDDC-AFE8-4433-8A9E-1F04C4CDAE89}"/>
                    </a:ext>
                  </a:extLst>
                </p14:cNvPr>
                <p14:cNvContentPartPr/>
                <p14:nvPr/>
              </p14:nvContentPartPr>
              <p14:xfrm>
                <a:off x="3375728" y="2759392"/>
                <a:ext cx="108720" cy="18360"/>
              </p14:xfrm>
            </p:contentPart>
          </mc:Choice>
          <mc:Fallback xmlns="">
            <p:pic>
              <p:nvPicPr>
                <p:cNvPr id="411" name="Ink 410">
                  <a:extLst>
                    <a:ext uri="{FF2B5EF4-FFF2-40B4-BE49-F238E27FC236}">
                      <a16:creationId xmlns:a16="http://schemas.microsoft.com/office/drawing/2014/main" id="{E9E6DDDC-AFE8-4433-8A9E-1F04C4CDAE89}"/>
                    </a:ext>
                  </a:extLst>
                </p:cNvPr>
                <p:cNvPicPr/>
                <p:nvPr/>
              </p:nvPicPr>
              <p:blipFill>
                <a:blip r:embed="rId251"/>
                <a:stretch>
                  <a:fillRect/>
                </a:stretch>
              </p:blipFill>
              <p:spPr>
                <a:xfrm>
                  <a:off x="3367088" y="2750752"/>
                  <a:ext cx="12636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412" name="Ink 411">
                  <a:extLst>
                    <a:ext uri="{FF2B5EF4-FFF2-40B4-BE49-F238E27FC236}">
                      <a16:creationId xmlns:a16="http://schemas.microsoft.com/office/drawing/2014/main" id="{CC1D8304-4FEC-4953-A4FC-B9BD040A0049}"/>
                    </a:ext>
                  </a:extLst>
                </p14:cNvPr>
                <p14:cNvContentPartPr/>
                <p14:nvPr/>
              </p14:nvContentPartPr>
              <p14:xfrm>
                <a:off x="3390128" y="2821312"/>
                <a:ext cx="164520" cy="17280"/>
              </p14:xfrm>
            </p:contentPart>
          </mc:Choice>
          <mc:Fallback xmlns="">
            <p:pic>
              <p:nvPicPr>
                <p:cNvPr id="412" name="Ink 411">
                  <a:extLst>
                    <a:ext uri="{FF2B5EF4-FFF2-40B4-BE49-F238E27FC236}">
                      <a16:creationId xmlns:a16="http://schemas.microsoft.com/office/drawing/2014/main" id="{CC1D8304-4FEC-4953-A4FC-B9BD040A0049}"/>
                    </a:ext>
                  </a:extLst>
                </p:cNvPr>
                <p:cNvPicPr/>
                <p:nvPr/>
              </p:nvPicPr>
              <p:blipFill>
                <a:blip r:embed="rId253"/>
                <a:stretch>
                  <a:fillRect/>
                </a:stretch>
              </p:blipFill>
              <p:spPr>
                <a:xfrm>
                  <a:off x="3381488" y="2812312"/>
                  <a:ext cx="1821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413" name="Ink 412">
                  <a:extLst>
                    <a:ext uri="{FF2B5EF4-FFF2-40B4-BE49-F238E27FC236}">
                      <a16:creationId xmlns:a16="http://schemas.microsoft.com/office/drawing/2014/main" id="{FF50C560-DE26-425D-AF76-F6132381C833}"/>
                    </a:ext>
                  </a:extLst>
                </p14:cNvPr>
                <p14:cNvContentPartPr/>
                <p14:nvPr/>
              </p14:nvContentPartPr>
              <p14:xfrm>
                <a:off x="3929408" y="2504872"/>
                <a:ext cx="288360" cy="276120"/>
              </p14:xfrm>
            </p:contentPart>
          </mc:Choice>
          <mc:Fallback xmlns="">
            <p:pic>
              <p:nvPicPr>
                <p:cNvPr id="413" name="Ink 412">
                  <a:extLst>
                    <a:ext uri="{FF2B5EF4-FFF2-40B4-BE49-F238E27FC236}">
                      <a16:creationId xmlns:a16="http://schemas.microsoft.com/office/drawing/2014/main" id="{FF50C560-DE26-425D-AF76-F6132381C833}"/>
                    </a:ext>
                  </a:extLst>
                </p:cNvPr>
                <p:cNvPicPr/>
                <p:nvPr/>
              </p:nvPicPr>
              <p:blipFill>
                <a:blip r:embed="rId255"/>
                <a:stretch>
                  <a:fillRect/>
                </a:stretch>
              </p:blipFill>
              <p:spPr>
                <a:xfrm>
                  <a:off x="3920408" y="2495872"/>
                  <a:ext cx="30600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414" name="Ink 413">
                  <a:extLst>
                    <a:ext uri="{FF2B5EF4-FFF2-40B4-BE49-F238E27FC236}">
                      <a16:creationId xmlns:a16="http://schemas.microsoft.com/office/drawing/2014/main" id="{84AB9890-0A8C-4BC9-A410-95CE0D2DF989}"/>
                    </a:ext>
                  </a:extLst>
                </p14:cNvPr>
                <p14:cNvContentPartPr/>
                <p14:nvPr/>
              </p14:nvContentPartPr>
              <p14:xfrm>
                <a:off x="3984128" y="2626552"/>
                <a:ext cx="159480" cy="26640"/>
              </p14:xfrm>
            </p:contentPart>
          </mc:Choice>
          <mc:Fallback xmlns="">
            <p:pic>
              <p:nvPicPr>
                <p:cNvPr id="414" name="Ink 413">
                  <a:extLst>
                    <a:ext uri="{FF2B5EF4-FFF2-40B4-BE49-F238E27FC236}">
                      <a16:creationId xmlns:a16="http://schemas.microsoft.com/office/drawing/2014/main" id="{84AB9890-0A8C-4BC9-A410-95CE0D2DF989}"/>
                    </a:ext>
                  </a:extLst>
                </p:cNvPr>
                <p:cNvPicPr/>
                <p:nvPr/>
              </p:nvPicPr>
              <p:blipFill>
                <a:blip r:embed="rId257"/>
                <a:stretch>
                  <a:fillRect/>
                </a:stretch>
              </p:blipFill>
              <p:spPr>
                <a:xfrm>
                  <a:off x="3975128" y="2617912"/>
                  <a:ext cx="17712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415" name="Ink 414">
                  <a:extLst>
                    <a:ext uri="{FF2B5EF4-FFF2-40B4-BE49-F238E27FC236}">
                      <a16:creationId xmlns:a16="http://schemas.microsoft.com/office/drawing/2014/main" id="{F0FB3DD8-A3E0-4CC0-9977-943A84C3EE7D}"/>
                    </a:ext>
                  </a:extLst>
                </p14:cNvPr>
                <p14:cNvContentPartPr/>
                <p14:nvPr/>
              </p14:nvContentPartPr>
              <p14:xfrm>
                <a:off x="4320008" y="2749672"/>
                <a:ext cx="30240" cy="30960"/>
              </p14:xfrm>
            </p:contentPart>
          </mc:Choice>
          <mc:Fallback xmlns="">
            <p:pic>
              <p:nvPicPr>
                <p:cNvPr id="415" name="Ink 414">
                  <a:extLst>
                    <a:ext uri="{FF2B5EF4-FFF2-40B4-BE49-F238E27FC236}">
                      <a16:creationId xmlns:a16="http://schemas.microsoft.com/office/drawing/2014/main" id="{F0FB3DD8-A3E0-4CC0-9977-943A84C3EE7D}"/>
                    </a:ext>
                  </a:extLst>
                </p:cNvPr>
                <p:cNvPicPr/>
                <p:nvPr/>
              </p:nvPicPr>
              <p:blipFill>
                <a:blip r:embed="rId259"/>
                <a:stretch>
                  <a:fillRect/>
                </a:stretch>
              </p:blipFill>
              <p:spPr>
                <a:xfrm>
                  <a:off x="4311008" y="2741032"/>
                  <a:ext cx="478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416" name="Ink 415">
                  <a:extLst>
                    <a:ext uri="{FF2B5EF4-FFF2-40B4-BE49-F238E27FC236}">
                      <a16:creationId xmlns:a16="http://schemas.microsoft.com/office/drawing/2014/main" id="{CD5C91EF-29F1-4CBC-BB4C-FCCAF9887FEA}"/>
                    </a:ext>
                  </a:extLst>
                </p14:cNvPr>
                <p14:cNvContentPartPr/>
                <p14:nvPr/>
              </p14:nvContentPartPr>
              <p14:xfrm>
                <a:off x="4419008" y="2700712"/>
                <a:ext cx="289800" cy="112680"/>
              </p14:xfrm>
            </p:contentPart>
          </mc:Choice>
          <mc:Fallback xmlns="">
            <p:pic>
              <p:nvPicPr>
                <p:cNvPr id="416" name="Ink 415">
                  <a:extLst>
                    <a:ext uri="{FF2B5EF4-FFF2-40B4-BE49-F238E27FC236}">
                      <a16:creationId xmlns:a16="http://schemas.microsoft.com/office/drawing/2014/main" id="{CD5C91EF-29F1-4CBC-BB4C-FCCAF9887FEA}"/>
                    </a:ext>
                  </a:extLst>
                </p:cNvPr>
                <p:cNvPicPr/>
                <p:nvPr/>
              </p:nvPicPr>
              <p:blipFill>
                <a:blip r:embed="rId261"/>
                <a:stretch>
                  <a:fillRect/>
                </a:stretch>
              </p:blipFill>
              <p:spPr>
                <a:xfrm>
                  <a:off x="4410368" y="2691712"/>
                  <a:ext cx="3074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432" name="Ink 431">
                  <a:extLst>
                    <a:ext uri="{FF2B5EF4-FFF2-40B4-BE49-F238E27FC236}">
                      <a16:creationId xmlns:a16="http://schemas.microsoft.com/office/drawing/2014/main" id="{1F624A49-54D8-4A57-89E7-0359EEC46639}"/>
                    </a:ext>
                  </a:extLst>
                </p14:cNvPr>
                <p14:cNvContentPartPr/>
                <p14:nvPr/>
              </p14:nvContentPartPr>
              <p14:xfrm>
                <a:off x="3688568" y="2365912"/>
                <a:ext cx="169920" cy="541080"/>
              </p14:xfrm>
            </p:contentPart>
          </mc:Choice>
          <mc:Fallback xmlns="">
            <p:pic>
              <p:nvPicPr>
                <p:cNvPr id="432" name="Ink 431">
                  <a:extLst>
                    <a:ext uri="{FF2B5EF4-FFF2-40B4-BE49-F238E27FC236}">
                      <a16:creationId xmlns:a16="http://schemas.microsoft.com/office/drawing/2014/main" id="{1F624A49-54D8-4A57-89E7-0359EEC46639}"/>
                    </a:ext>
                  </a:extLst>
                </p:cNvPr>
                <p:cNvPicPr/>
                <p:nvPr/>
              </p:nvPicPr>
              <p:blipFill>
                <a:blip r:embed="rId263"/>
                <a:stretch>
                  <a:fillRect/>
                </a:stretch>
              </p:blipFill>
              <p:spPr>
                <a:xfrm>
                  <a:off x="3679568" y="2357272"/>
                  <a:ext cx="187560" cy="558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4">
            <p14:nvContentPartPr>
              <p14:cNvPr id="436" name="Ink 435">
                <a:extLst>
                  <a:ext uri="{FF2B5EF4-FFF2-40B4-BE49-F238E27FC236}">
                    <a16:creationId xmlns:a16="http://schemas.microsoft.com/office/drawing/2014/main" id="{AC09083E-AFDE-448A-AF54-18E6D67F40C6}"/>
                  </a:ext>
                </a:extLst>
              </p14:cNvPr>
              <p14:cNvContentPartPr/>
              <p14:nvPr/>
            </p14:nvContentPartPr>
            <p14:xfrm>
              <a:off x="7119368" y="2396152"/>
              <a:ext cx="109080" cy="580680"/>
            </p14:xfrm>
          </p:contentPart>
        </mc:Choice>
        <mc:Fallback xmlns="">
          <p:pic>
            <p:nvPicPr>
              <p:cNvPr id="436" name="Ink 435">
                <a:extLst>
                  <a:ext uri="{FF2B5EF4-FFF2-40B4-BE49-F238E27FC236}">
                    <a16:creationId xmlns:a16="http://schemas.microsoft.com/office/drawing/2014/main" id="{AC09083E-AFDE-448A-AF54-18E6D67F40C6}"/>
                  </a:ext>
                </a:extLst>
              </p:cNvPr>
              <p:cNvPicPr/>
              <p:nvPr/>
            </p:nvPicPr>
            <p:blipFill>
              <a:blip r:embed="rId265"/>
              <a:stretch>
                <a:fillRect/>
              </a:stretch>
            </p:blipFill>
            <p:spPr>
              <a:xfrm>
                <a:off x="7110368" y="2387512"/>
                <a:ext cx="126720" cy="598320"/>
              </a:xfrm>
              <a:prstGeom prst="rect">
                <a:avLst/>
              </a:prstGeom>
            </p:spPr>
          </p:pic>
        </mc:Fallback>
      </mc:AlternateContent>
      <p:grpSp>
        <p:nvGrpSpPr>
          <p:cNvPr id="440" name="Group 439">
            <a:extLst>
              <a:ext uri="{FF2B5EF4-FFF2-40B4-BE49-F238E27FC236}">
                <a16:creationId xmlns:a16="http://schemas.microsoft.com/office/drawing/2014/main" id="{8AE006AA-890A-4234-BA53-0E96C92E5791}"/>
              </a:ext>
            </a:extLst>
          </p:cNvPr>
          <p:cNvGrpSpPr/>
          <p:nvPr/>
        </p:nvGrpSpPr>
        <p:grpSpPr>
          <a:xfrm>
            <a:off x="7634168" y="2420992"/>
            <a:ext cx="508680" cy="222480"/>
            <a:chOff x="7634168" y="2420992"/>
            <a:chExt cx="508680" cy="222480"/>
          </a:xfrm>
        </p:grpSpPr>
        <mc:AlternateContent xmlns:mc="http://schemas.openxmlformats.org/markup-compatibility/2006" xmlns:p14="http://schemas.microsoft.com/office/powerpoint/2010/main">
          <mc:Choice Requires="p14">
            <p:contentPart p14:bwMode="auto" r:id="rId266">
              <p14:nvContentPartPr>
                <p14:cNvPr id="437" name="Ink 436">
                  <a:extLst>
                    <a:ext uri="{FF2B5EF4-FFF2-40B4-BE49-F238E27FC236}">
                      <a16:creationId xmlns:a16="http://schemas.microsoft.com/office/drawing/2014/main" id="{597792DF-71C6-42DD-B20B-A4FA5EAF11CF}"/>
                    </a:ext>
                  </a:extLst>
                </p14:cNvPr>
                <p14:cNvContentPartPr/>
                <p14:nvPr/>
              </p14:nvContentPartPr>
              <p14:xfrm>
                <a:off x="7634168" y="2420992"/>
                <a:ext cx="141480" cy="192960"/>
              </p14:xfrm>
            </p:contentPart>
          </mc:Choice>
          <mc:Fallback xmlns="">
            <p:pic>
              <p:nvPicPr>
                <p:cNvPr id="437" name="Ink 436">
                  <a:extLst>
                    <a:ext uri="{FF2B5EF4-FFF2-40B4-BE49-F238E27FC236}">
                      <a16:creationId xmlns:a16="http://schemas.microsoft.com/office/drawing/2014/main" id="{597792DF-71C6-42DD-B20B-A4FA5EAF11CF}"/>
                    </a:ext>
                  </a:extLst>
                </p:cNvPr>
                <p:cNvPicPr/>
                <p:nvPr/>
              </p:nvPicPr>
              <p:blipFill>
                <a:blip r:embed="rId267"/>
                <a:stretch>
                  <a:fillRect/>
                </a:stretch>
              </p:blipFill>
              <p:spPr>
                <a:xfrm>
                  <a:off x="7625528" y="2411992"/>
                  <a:ext cx="15912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438" name="Ink 437">
                  <a:extLst>
                    <a:ext uri="{FF2B5EF4-FFF2-40B4-BE49-F238E27FC236}">
                      <a16:creationId xmlns:a16="http://schemas.microsoft.com/office/drawing/2014/main" id="{C5EF7078-12D6-4485-ADDE-0507EB19E8B2}"/>
                    </a:ext>
                  </a:extLst>
                </p14:cNvPr>
                <p14:cNvContentPartPr/>
                <p14:nvPr/>
              </p14:nvContentPartPr>
              <p14:xfrm>
                <a:off x="7797968" y="2504872"/>
                <a:ext cx="129600" cy="81720"/>
              </p14:xfrm>
            </p:contentPart>
          </mc:Choice>
          <mc:Fallback xmlns="">
            <p:pic>
              <p:nvPicPr>
                <p:cNvPr id="438" name="Ink 437">
                  <a:extLst>
                    <a:ext uri="{FF2B5EF4-FFF2-40B4-BE49-F238E27FC236}">
                      <a16:creationId xmlns:a16="http://schemas.microsoft.com/office/drawing/2014/main" id="{C5EF7078-12D6-4485-ADDE-0507EB19E8B2}"/>
                    </a:ext>
                  </a:extLst>
                </p:cNvPr>
                <p:cNvPicPr/>
                <p:nvPr/>
              </p:nvPicPr>
              <p:blipFill>
                <a:blip r:embed="rId269"/>
                <a:stretch>
                  <a:fillRect/>
                </a:stretch>
              </p:blipFill>
              <p:spPr>
                <a:xfrm>
                  <a:off x="7788968" y="2496232"/>
                  <a:ext cx="1472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439" name="Ink 438">
                  <a:extLst>
                    <a:ext uri="{FF2B5EF4-FFF2-40B4-BE49-F238E27FC236}">
                      <a16:creationId xmlns:a16="http://schemas.microsoft.com/office/drawing/2014/main" id="{38A92330-6F21-4138-B105-659A2195C78B}"/>
                    </a:ext>
                  </a:extLst>
                </p14:cNvPr>
                <p14:cNvContentPartPr/>
                <p14:nvPr/>
              </p14:nvContentPartPr>
              <p14:xfrm>
                <a:off x="8025488" y="2438992"/>
                <a:ext cx="117360" cy="204480"/>
              </p14:xfrm>
            </p:contentPart>
          </mc:Choice>
          <mc:Fallback xmlns="">
            <p:pic>
              <p:nvPicPr>
                <p:cNvPr id="439" name="Ink 438">
                  <a:extLst>
                    <a:ext uri="{FF2B5EF4-FFF2-40B4-BE49-F238E27FC236}">
                      <a16:creationId xmlns:a16="http://schemas.microsoft.com/office/drawing/2014/main" id="{38A92330-6F21-4138-B105-659A2195C78B}"/>
                    </a:ext>
                  </a:extLst>
                </p:cNvPr>
                <p:cNvPicPr/>
                <p:nvPr/>
              </p:nvPicPr>
              <p:blipFill>
                <a:blip r:embed="rId271"/>
                <a:stretch>
                  <a:fillRect/>
                </a:stretch>
              </p:blipFill>
              <p:spPr>
                <a:xfrm>
                  <a:off x="8016488" y="2429992"/>
                  <a:ext cx="135000" cy="222120"/>
                </a:xfrm>
                <a:prstGeom prst="rect">
                  <a:avLst/>
                </a:prstGeom>
              </p:spPr>
            </p:pic>
          </mc:Fallback>
        </mc:AlternateContent>
      </p:grpSp>
      <p:grpSp>
        <p:nvGrpSpPr>
          <p:cNvPr id="456" name="Group 455">
            <a:extLst>
              <a:ext uri="{FF2B5EF4-FFF2-40B4-BE49-F238E27FC236}">
                <a16:creationId xmlns:a16="http://schemas.microsoft.com/office/drawing/2014/main" id="{D0135578-0796-4E61-8C54-B64B67FE3FA9}"/>
              </a:ext>
            </a:extLst>
          </p:cNvPr>
          <p:cNvGrpSpPr/>
          <p:nvPr/>
        </p:nvGrpSpPr>
        <p:grpSpPr>
          <a:xfrm>
            <a:off x="8310968" y="2181952"/>
            <a:ext cx="2289240" cy="536040"/>
            <a:chOff x="8310968" y="2181952"/>
            <a:chExt cx="2289240" cy="536040"/>
          </a:xfrm>
        </p:grpSpPr>
        <mc:AlternateContent xmlns:mc="http://schemas.openxmlformats.org/markup-compatibility/2006" xmlns:p14="http://schemas.microsoft.com/office/powerpoint/2010/main">
          <mc:Choice Requires="p14">
            <p:contentPart p14:bwMode="auto" r:id="rId272">
              <p14:nvContentPartPr>
                <p14:cNvPr id="441" name="Ink 440">
                  <a:extLst>
                    <a:ext uri="{FF2B5EF4-FFF2-40B4-BE49-F238E27FC236}">
                      <a16:creationId xmlns:a16="http://schemas.microsoft.com/office/drawing/2014/main" id="{F7B3CF82-21A2-428C-BED9-050BDBBA9712}"/>
                    </a:ext>
                  </a:extLst>
                </p14:cNvPr>
                <p14:cNvContentPartPr/>
                <p14:nvPr/>
              </p14:nvContentPartPr>
              <p14:xfrm>
                <a:off x="8310968" y="2314432"/>
                <a:ext cx="242640" cy="403560"/>
              </p14:xfrm>
            </p:contentPart>
          </mc:Choice>
          <mc:Fallback xmlns="">
            <p:pic>
              <p:nvPicPr>
                <p:cNvPr id="441" name="Ink 440">
                  <a:extLst>
                    <a:ext uri="{FF2B5EF4-FFF2-40B4-BE49-F238E27FC236}">
                      <a16:creationId xmlns:a16="http://schemas.microsoft.com/office/drawing/2014/main" id="{F7B3CF82-21A2-428C-BED9-050BDBBA9712}"/>
                    </a:ext>
                  </a:extLst>
                </p:cNvPr>
                <p:cNvPicPr/>
                <p:nvPr/>
              </p:nvPicPr>
              <p:blipFill>
                <a:blip r:embed="rId273"/>
                <a:stretch>
                  <a:fillRect/>
                </a:stretch>
              </p:blipFill>
              <p:spPr>
                <a:xfrm>
                  <a:off x="8302328" y="2305792"/>
                  <a:ext cx="260280" cy="4212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442" name="Ink 441">
                  <a:extLst>
                    <a:ext uri="{FF2B5EF4-FFF2-40B4-BE49-F238E27FC236}">
                      <a16:creationId xmlns:a16="http://schemas.microsoft.com/office/drawing/2014/main" id="{F839AE53-5DA8-49A7-9E60-BDF842968F83}"/>
                    </a:ext>
                  </a:extLst>
                </p14:cNvPr>
                <p14:cNvContentPartPr/>
                <p14:nvPr/>
              </p14:nvContentPartPr>
              <p14:xfrm>
                <a:off x="8504288" y="2378152"/>
                <a:ext cx="60120" cy="173880"/>
              </p14:xfrm>
            </p:contentPart>
          </mc:Choice>
          <mc:Fallback xmlns="">
            <p:pic>
              <p:nvPicPr>
                <p:cNvPr id="442" name="Ink 441">
                  <a:extLst>
                    <a:ext uri="{FF2B5EF4-FFF2-40B4-BE49-F238E27FC236}">
                      <a16:creationId xmlns:a16="http://schemas.microsoft.com/office/drawing/2014/main" id="{F839AE53-5DA8-49A7-9E60-BDF842968F83}"/>
                    </a:ext>
                  </a:extLst>
                </p:cNvPr>
                <p:cNvPicPr/>
                <p:nvPr/>
              </p:nvPicPr>
              <p:blipFill>
                <a:blip r:embed="rId275"/>
                <a:stretch>
                  <a:fillRect/>
                </a:stretch>
              </p:blipFill>
              <p:spPr>
                <a:xfrm>
                  <a:off x="8495648" y="2369152"/>
                  <a:ext cx="777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443" name="Ink 442">
                  <a:extLst>
                    <a:ext uri="{FF2B5EF4-FFF2-40B4-BE49-F238E27FC236}">
                      <a16:creationId xmlns:a16="http://schemas.microsoft.com/office/drawing/2014/main" id="{D5AB0126-F72A-4D90-9498-E2DD79BE8D2A}"/>
                    </a:ext>
                  </a:extLst>
                </p14:cNvPr>
                <p14:cNvContentPartPr/>
                <p14:nvPr/>
              </p14:nvContentPartPr>
              <p14:xfrm>
                <a:off x="8579168" y="2408752"/>
                <a:ext cx="129600" cy="156600"/>
              </p14:xfrm>
            </p:contentPart>
          </mc:Choice>
          <mc:Fallback xmlns="">
            <p:pic>
              <p:nvPicPr>
                <p:cNvPr id="443" name="Ink 442">
                  <a:extLst>
                    <a:ext uri="{FF2B5EF4-FFF2-40B4-BE49-F238E27FC236}">
                      <a16:creationId xmlns:a16="http://schemas.microsoft.com/office/drawing/2014/main" id="{D5AB0126-F72A-4D90-9498-E2DD79BE8D2A}"/>
                    </a:ext>
                  </a:extLst>
                </p:cNvPr>
                <p:cNvPicPr/>
                <p:nvPr/>
              </p:nvPicPr>
              <p:blipFill>
                <a:blip r:embed="rId277"/>
                <a:stretch>
                  <a:fillRect/>
                </a:stretch>
              </p:blipFill>
              <p:spPr>
                <a:xfrm>
                  <a:off x="8570168" y="2400112"/>
                  <a:ext cx="1472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445" name="Ink 444">
                  <a:extLst>
                    <a:ext uri="{FF2B5EF4-FFF2-40B4-BE49-F238E27FC236}">
                      <a16:creationId xmlns:a16="http://schemas.microsoft.com/office/drawing/2014/main" id="{0759A988-A179-44C4-967A-B6B2BE11E81B}"/>
                    </a:ext>
                  </a:extLst>
                </p14:cNvPr>
                <p14:cNvContentPartPr/>
                <p14:nvPr/>
              </p14:nvContentPartPr>
              <p14:xfrm>
                <a:off x="8821088" y="2403712"/>
                <a:ext cx="199800" cy="174960"/>
              </p14:xfrm>
            </p:contentPart>
          </mc:Choice>
          <mc:Fallback xmlns="">
            <p:pic>
              <p:nvPicPr>
                <p:cNvPr id="445" name="Ink 444">
                  <a:extLst>
                    <a:ext uri="{FF2B5EF4-FFF2-40B4-BE49-F238E27FC236}">
                      <a16:creationId xmlns:a16="http://schemas.microsoft.com/office/drawing/2014/main" id="{0759A988-A179-44C4-967A-B6B2BE11E81B}"/>
                    </a:ext>
                  </a:extLst>
                </p:cNvPr>
                <p:cNvPicPr/>
                <p:nvPr/>
              </p:nvPicPr>
              <p:blipFill>
                <a:blip r:embed="rId279"/>
                <a:stretch>
                  <a:fillRect/>
                </a:stretch>
              </p:blipFill>
              <p:spPr>
                <a:xfrm>
                  <a:off x="8812088" y="2394712"/>
                  <a:ext cx="2174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446" name="Ink 445">
                  <a:extLst>
                    <a:ext uri="{FF2B5EF4-FFF2-40B4-BE49-F238E27FC236}">
                      <a16:creationId xmlns:a16="http://schemas.microsoft.com/office/drawing/2014/main" id="{9C727325-DB26-4D23-882E-10A3F94A3FDF}"/>
                    </a:ext>
                  </a:extLst>
                </p14:cNvPr>
                <p14:cNvContentPartPr/>
                <p14:nvPr/>
              </p14:nvContentPartPr>
              <p14:xfrm>
                <a:off x="9067328" y="2482912"/>
                <a:ext cx="144720" cy="18720"/>
              </p14:xfrm>
            </p:contentPart>
          </mc:Choice>
          <mc:Fallback xmlns="">
            <p:pic>
              <p:nvPicPr>
                <p:cNvPr id="446" name="Ink 445">
                  <a:extLst>
                    <a:ext uri="{FF2B5EF4-FFF2-40B4-BE49-F238E27FC236}">
                      <a16:creationId xmlns:a16="http://schemas.microsoft.com/office/drawing/2014/main" id="{9C727325-DB26-4D23-882E-10A3F94A3FDF}"/>
                    </a:ext>
                  </a:extLst>
                </p:cNvPr>
                <p:cNvPicPr/>
                <p:nvPr/>
              </p:nvPicPr>
              <p:blipFill>
                <a:blip r:embed="rId281"/>
                <a:stretch>
                  <a:fillRect/>
                </a:stretch>
              </p:blipFill>
              <p:spPr>
                <a:xfrm>
                  <a:off x="9058328" y="2473912"/>
                  <a:ext cx="1623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447" name="Ink 446">
                  <a:extLst>
                    <a:ext uri="{FF2B5EF4-FFF2-40B4-BE49-F238E27FC236}">
                      <a16:creationId xmlns:a16="http://schemas.microsoft.com/office/drawing/2014/main" id="{54E5A3AE-6B92-4076-AD63-200584CF8C5F}"/>
                    </a:ext>
                  </a:extLst>
                </p14:cNvPr>
                <p14:cNvContentPartPr/>
                <p14:nvPr/>
              </p14:nvContentPartPr>
              <p14:xfrm>
                <a:off x="9332288" y="2408752"/>
                <a:ext cx="254880" cy="116280"/>
              </p14:xfrm>
            </p:contentPart>
          </mc:Choice>
          <mc:Fallback xmlns="">
            <p:pic>
              <p:nvPicPr>
                <p:cNvPr id="447" name="Ink 446">
                  <a:extLst>
                    <a:ext uri="{FF2B5EF4-FFF2-40B4-BE49-F238E27FC236}">
                      <a16:creationId xmlns:a16="http://schemas.microsoft.com/office/drawing/2014/main" id="{54E5A3AE-6B92-4076-AD63-200584CF8C5F}"/>
                    </a:ext>
                  </a:extLst>
                </p:cNvPr>
                <p:cNvPicPr/>
                <p:nvPr/>
              </p:nvPicPr>
              <p:blipFill>
                <a:blip r:embed="rId283"/>
                <a:stretch>
                  <a:fillRect/>
                </a:stretch>
              </p:blipFill>
              <p:spPr>
                <a:xfrm>
                  <a:off x="9323288" y="2400112"/>
                  <a:ext cx="272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449" name="Ink 448">
                  <a:extLst>
                    <a:ext uri="{FF2B5EF4-FFF2-40B4-BE49-F238E27FC236}">
                      <a16:creationId xmlns:a16="http://schemas.microsoft.com/office/drawing/2014/main" id="{C741493E-61BF-4CD6-95F6-D6543C41B97C}"/>
                    </a:ext>
                  </a:extLst>
                </p14:cNvPr>
                <p14:cNvContentPartPr/>
                <p14:nvPr/>
              </p14:nvContentPartPr>
              <p14:xfrm>
                <a:off x="9717848" y="2276632"/>
                <a:ext cx="93240" cy="267120"/>
              </p14:xfrm>
            </p:contentPart>
          </mc:Choice>
          <mc:Fallback xmlns="">
            <p:pic>
              <p:nvPicPr>
                <p:cNvPr id="449" name="Ink 448">
                  <a:extLst>
                    <a:ext uri="{FF2B5EF4-FFF2-40B4-BE49-F238E27FC236}">
                      <a16:creationId xmlns:a16="http://schemas.microsoft.com/office/drawing/2014/main" id="{C741493E-61BF-4CD6-95F6-D6543C41B97C}"/>
                    </a:ext>
                  </a:extLst>
                </p:cNvPr>
                <p:cNvPicPr/>
                <p:nvPr/>
              </p:nvPicPr>
              <p:blipFill>
                <a:blip r:embed="rId285"/>
                <a:stretch>
                  <a:fillRect/>
                </a:stretch>
              </p:blipFill>
              <p:spPr>
                <a:xfrm>
                  <a:off x="9708848" y="2267632"/>
                  <a:ext cx="11088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450" name="Ink 449">
                  <a:extLst>
                    <a:ext uri="{FF2B5EF4-FFF2-40B4-BE49-F238E27FC236}">
                      <a16:creationId xmlns:a16="http://schemas.microsoft.com/office/drawing/2014/main" id="{01858BFE-2621-41B9-9B2F-7F8E6788B81F}"/>
                    </a:ext>
                  </a:extLst>
                </p14:cNvPr>
                <p14:cNvContentPartPr/>
                <p14:nvPr/>
              </p14:nvContentPartPr>
              <p14:xfrm>
                <a:off x="9732608" y="2347192"/>
                <a:ext cx="153000" cy="14760"/>
              </p14:xfrm>
            </p:contentPart>
          </mc:Choice>
          <mc:Fallback xmlns="">
            <p:pic>
              <p:nvPicPr>
                <p:cNvPr id="450" name="Ink 449">
                  <a:extLst>
                    <a:ext uri="{FF2B5EF4-FFF2-40B4-BE49-F238E27FC236}">
                      <a16:creationId xmlns:a16="http://schemas.microsoft.com/office/drawing/2014/main" id="{01858BFE-2621-41B9-9B2F-7F8E6788B81F}"/>
                    </a:ext>
                  </a:extLst>
                </p:cNvPr>
                <p:cNvPicPr/>
                <p:nvPr/>
              </p:nvPicPr>
              <p:blipFill>
                <a:blip r:embed="rId287"/>
                <a:stretch>
                  <a:fillRect/>
                </a:stretch>
              </p:blipFill>
              <p:spPr>
                <a:xfrm>
                  <a:off x="9723608" y="2338552"/>
                  <a:ext cx="17064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451" name="Ink 450">
                  <a:extLst>
                    <a:ext uri="{FF2B5EF4-FFF2-40B4-BE49-F238E27FC236}">
                      <a16:creationId xmlns:a16="http://schemas.microsoft.com/office/drawing/2014/main" id="{6C539099-F7CA-4D33-AC99-79E52A68B738}"/>
                    </a:ext>
                  </a:extLst>
                </p14:cNvPr>
                <p14:cNvContentPartPr/>
                <p14:nvPr/>
              </p14:nvContentPartPr>
              <p14:xfrm>
                <a:off x="9937448" y="2433952"/>
                <a:ext cx="198720" cy="34200"/>
              </p14:xfrm>
            </p:contentPart>
          </mc:Choice>
          <mc:Fallback xmlns="">
            <p:pic>
              <p:nvPicPr>
                <p:cNvPr id="451" name="Ink 450">
                  <a:extLst>
                    <a:ext uri="{FF2B5EF4-FFF2-40B4-BE49-F238E27FC236}">
                      <a16:creationId xmlns:a16="http://schemas.microsoft.com/office/drawing/2014/main" id="{6C539099-F7CA-4D33-AC99-79E52A68B738}"/>
                    </a:ext>
                  </a:extLst>
                </p:cNvPr>
                <p:cNvPicPr/>
                <p:nvPr/>
              </p:nvPicPr>
              <p:blipFill>
                <a:blip r:embed="rId289"/>
                <a:stretch>
                  <a:fillRect/>
                </a:stretch>
              </p:blipFill>
              <p:spPr>
                <a:xfrm>
                  <a:off x="9928808" y="2424952"/>
                  <a:ext cx="21636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452" name="Ink 451">
                  <a:extLst>
                    <a:ext uri="{FF2B5EF4-FFF2-40B4-BE49-F238E27FC236}">
                      <a16:creationId xmlns:a16="http://schemas.microsoft.com/office/drawing/2014/main" id="{3A38A4E0-0B79-4B92-AA30-9123D85DDABE}"/>
                    </a:ext>
                  </a:extLst>
                </p14:cNvPr>
                <p14:cNvContentPartPr/>
                <p14:nvPr/>
              </p14:nvContentPartPr>
              <p14:xfrm>
                <a:off x="10038968" y="2377432"/>
                <a:ext cx="29520" cy="158400"/>
              </p14:xfrm>
            </p:contentPart>
          </mc:Choice>
          <mc:Fallback xmlns="">
            <p:pic>
              <p:nvPicPr>
                <p:cNvPr id="452" name="Ink 451">
                  <a:extLst>
                    <a:ext uri="{FF2B5EF4-FFF2-40B4-BE49-F238E27FC236}">
                      <a16:creationId xmlns:a16="http://schemas.microsoft.com/office/drawing/2014/main" id="{3A38A4E0-0B79-4B92-AA30-9123D85DDABE}"/>
                    </a:ext>
                  </a:extLst>
                </p:cNvPr>
                <p:cNvPicPr/>
                <p:nvPr/>
              </p:nvPicPr>
              <p:blipFill>
                <a:blip r:embed="rId291"/>
                <a:stretch>
                  <a:fillRect/>
                </a:stretch>
              </p:blipFill>
              <p:spPr>
                <a:xfrm>
                  <a:off x="10030328" y="2368792"/>
                  <a:ext cx="471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453" name="Ink 452">
                  <a:extLst>
                    <a:ext uri="{FF2B5EF4-FFF2-40B4-BE49-F238E27FC236}">
                      <a16:creationId xmlns:a16="http://schemas.microsoft.com/office/drawing/2014/main" id="{57B9E3BA-9D87-4882-9C53-34041FC70A32}"/>
                    </a:ext>
                  </a:extLst>
                </p14:cNvPr>
                <p14:cNvContentPartPr/>
                <p14:nvPr/>
              </p14:nvContentPartPr>
              <p14:xfrm>
                <a:off x="10243808" y="2339272"/>
                <a:ext cx="206640" cy="114840"/>
              </p14:xfrm>
            </p:contentPart>
          </mc:Choice>
          <mc:Fallback xmlns="">
            <p:pic>
              <p:nvPicPr>
                <p:cNvPr id="453" name="Ink 452">
                  <a:extLst>
                    <a:ext uri="{FF2B5EF4-FFF2-40B4-BE49-F238E27FC236}">
                      <a16:creationId xmlns:a16="http://schemas.microsoft.com/office/drawing/2014/main" id="{57B9E3BA-9D87-4882-9C53-34041FC70A32}"/>
                    </a:ext>
                  </a:extLst>
                </p:cNvPr>
                <p:cNvPicPr/>
                <p:nvPr/>
              </p:nvPicPr>
              <p:blipFill>
                <a:blip r:embed="rId293"/>
                <a:stretch>
                  <a:fillRect/>
                </a:stretch>
              </p:blipFill>
              <p:spPr>
                <a:xfrm>
                  <a:off x="10234808" y="2330632"/>
                  <a:ext cx="2242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454" name="Ink 453">
                  <a:extLst>
                    <a:ext uri="{FF2B5EF4-FFF2-40B4-BE49-F238E27FC236}">
                      <a16:creationId xmlns:a16="http://schemas.microsoft.com/office/drawing/2014/main" id="{7ADDEF00-D178-417F-9EA3-A503AAE85E44}"/>
                    </a:ext>
                  </a:extLst>
                </p14:cNvPr>
                <p14:cNvContentPartPr/>
                <p14:nvPr/>
              </p14:nvContentPartPr>
              <p14:xfrm>
                <a:off x="10314008" y="2279872"/>
                <a:ext cx="52200" cy="270720"/>
              </p14:xfrm>
            </p:contentPart>
          </mc:Choice>
          <mc:Fallback xmlns="">
            <p:pic>
              <p:nvPicPr>
                <p:cNvPr id="454" name="Ink 453">
                  <a:extLst>
                    <a:ext uri="{FF2B5EF4-FFF2-40B4-BE49-F238E27FC236}">
                      <a16:creationId xmlns:a16="http://schemas.microsoft.com/office/drawing/2014/main" id="{7ADDEF00-D178-417F-9EA3-A503AAE85E44}"/>
                    </a:ext>
                  </a:extLst>
                </p:cNvPr>
                <p:cNvPicPr/>
                <p:nvPr/>
              </p:nvPicPr>
              <p:blipFill>
                <a:blip r:embed="rId295"/>
                <a:stretch>
                  <a:fillRect/>
                </a:stretch>
              </p:blipFill>
              <p:spPr>
                <a:xfrm>
                  <a:off x="10305368" y="2271232"/>
                  <a:ext cx="6984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455" name="Ink 454">
                  <a:extLst>
                    <a:ext uri="{FF2B5EF4-FFF2-40B4-BE49-F238E27FC236}">
                      <a16:creationId xmlns:a16="http://schemas.microsoft.com/office/drawing/2014/main" id="{10CB7DB9-58C4-404C-BCA3-A4532940FDF9}"/>
                    </a:ext>
                  </a:extLst>
                </p14:cNvPr>
                <p14:cNvContentPartPr/>
                <p14:nvPr/>
              </p14:nvContentPartPr>
              <p14:xfrm>
                <a:off x="10426328" y="2181952"/>
                <a:ext cx="173880" cy="497160"/>
              </p14:xfrm>
            </p:contentPart>
          </mc:Choice>
          <mc:Fallback xmlns="">
            <p:pic>
              <p:nvPicPr>
                <p:cNvPr id="455" name="Ink 454">
                  <a:extLst>
                    <a:ext uri="{FF2B5EF4-FFF2-40B4-BE49-F238E27FC236}">
                      <a16:creationId xmlns:a16="http://schemas.microsoft.com/office/drawing/2014/main" id="{10CB7DB9-58C4-404C-BCA3-A4532940FDF9}"/>
                    </a:ext>
                  </a:extLst>
                </p:cNvPr>
                <p:cNvPicPr/>
                <p:nvPr/>
              </p:nvPicPr>
              <p:blipFill>
                <a:blip r:embed="rId297"/>
                <a:stretch>
                  <a:fillRect/>
                </a:stretch>
              </p:blipFill>
              <p:spPr>
                <a:xfrm>
                  <a:off x="10417328" y="2173312"/>
                  <a:ext cx="191520" cy="514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8">
            <p14:nvContentPartPr>
              <p14:cNvPr id="459" name="Ink 458">
                <a:extLst>
                  <a:ext uri="{FF2B5EF4-FFF2-40B4-BE49-F238E27FC236}">
                    <a16:creationId xmlns:a16="http://schemas.microsoft.com/office/drawing/2014/main" id="{A930AE9A-0976-4027-BE5D-606D2A40BA39}"/>
                  </a:ext>
                </a:extLst>
              </p14:cNvPr>
              <p14:cNvContentPartPr/>
              <p14:nvPr/>
            </p14:nvContentPartPr>
            <p14:xfrm>
              <a:off x="3650408" y="2081152"/>
              <a:ext cx="3588840" cy="1089720"/>
            </p14:xfrm>
          </p:contentPart>
        </mc:Choice>
        <mc:Fallback xmlns="">
          <p:pic>
            <p:nvPicPr>
              <p:cNvPr id="459" name="Ink 458">
                <a:extLst>
                  <a:ext uri="{FF2B5EF4-FFF2-40B4-BE49-F238E27FC236}">
                    <a16:creationId xmlns:a16="http://schemas.microsoft.com/office/drawing/2014/main" id="{A930AE9A-0976-4027-BE5D-606D2A40BA39}"/>
                  </a:ext>
                </a:extLst>
              </p:cNvPr>
              <p:cNvPicPr/>
              <p:nvPr/>
            </p:nvPicPr>
            <p:blipFill>
              <a:blip r:embed="rId303"/>
              <a:stretch>
                <a:fillRect/>
              </a:stretch>
            </p:blipFill>
            <p:spPr>
              <a:xfrm>
                <a:off x="3578768" y="1937152"/>
                <a:ext cx="3732480" cy="1377360"/>
              </a:xfrm>
              <a:prstGeom prst="rect">
                <a:avLst/>
              </a:prstGeom>
            </p:spPr>
          </p:pic>
        </mc:Fallback>
      </mc:AlternateContent>
      <p:grpSp>
        <p:nvGrpSpPr>
          <p:cNvPr id="466" name="Group 465">
            <a:extLst>
              <a:ext uri="{FF2B5EF4-FFF2-40B4-BE49-F238E27FC236}">
                <a16:creationId xmlns:a16="http://schemas.microsoft.com/office/drawing/2014/main" id="{F47A5C5F-2B0E-4169-9187-9989446DB1D9}"/>
              </a:ext>
            </a:extLst>
          </p:cNvPr>
          <p:cNvGrpSpPr/>
          <p:nvPr/>
        </p:nvGrpSpPr>
        <p:grpSpPr>
          <a:xfrm>
            <a:off x="6658208" y="3277072"/>
            <a:ext cx="650880" cy="321120"/>
            <a:chOff x="6658208" y="3277072"/>
            <a:chExt cx="650880" cy="321120"/>
          </a:xfrm>
        </p:grpSpPr>
        <mc:AlternateContent xmlns:mc="http://schemas.openxmlformats.org/markup-compatibility/2006" xmlns:p14="http://schemas.microsoft.com/office/powerpoint/2010/main">
          <mc:Choice Requires="p14">
            <p:contentPart p14:bwMode="auto" r:id="rId304">
              <p14:nvContentPartPr>
                <p14:cNvPr id="460" name="Ink 459">
                  <a:extLst>
                    <a:ext uri="{FF2B5EF4-FFF2-40B4-BE49-F238E27FC236}">
                      <a16:creationId xmlns:a16="http://schemas.microsoft.com/office/drawing/2014/main" id="{6C9E7784-46C3-4D0E-B37F-25B734DDDEA2}"/>
                    </a:ext>
                  </a:extLst>
                </p14:cNvPr>
                <p14:cNvContentPartPr/>
                <p14:nvPr/>
              </p14:nvContentPartPr>
              <p14:xfrm>
                <a:off x="7166528" y="3422152"/>
                <a:ext cx="142560" cy="176040"/>
              </p14:xfrm>
            </p:contentPart>
          </mc:Choice>
          <mc:Fallback xmlns="">
            <p:pic>
              <p:nvPicPr>
                <p:cNvPr id="460" name="Ink 459">
                  <a:extLst>
                    <a:ext uri="{FF2B5EF4-FFF2-40B4-BE49-F238E27FC236}">
                      <a16:creationId xmlns:a16="http://schemas.microsoft.com/office/drawing/2014/main" id="{6C9E7784-46C3-4D0E-B37F-25B734DDDEA2}"/>
                    </a:ext>
                  </a:extLst>
                </p:cNvPr>
                <p:cNvPicPr/>
                <p:nvPr/>
              </p:nvPicPr>
              <p:blipFill>
                <a:blip r:embed="rId305"/>
                <a:stretch>
                  <a:fillRect/>
                </a:stretch>
              </p:blipFill>
              <p:spPr>
                <a:xfrm>
                  <a:off x="7157888" y="3413512"/>
                  <a:ext cx="1602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461" name="Ink 460">
                  <a:extLst>
                    <a:ext uri="{FF2B5EF4-FFF2-40B4-BE49-F238E27FC236}">
                      <a16:creationId xmlns:a16="http://schemas.microsoft.com/office/drawing/2014/main" id="{8506A53B-B76C-4D5A-9577-30B79A72289C}"/>
                    </a:ext>
                  </a:extLst>
                </p14:cNvPr>
                <p14:cNvContentPartPr/>
                <p14:nvPr/>
              </p14:nvContentPartPr>
              <p14:xfrm>
                <a:off x="7095968" y="3333952"/>
                <a:ext cx="63000" cy="167760"/>
              </p14:xfrm>
            </p:contentPart>
          </mc:Choice>
          <mc:Fallback xmlns="">
            <p:pic>
              <p:nvPicPr>
                <p:cNvPr id="461" name="Ink 460">
                  <a:extLst>
                    <a:ext uri="{FF2B5EF4-FFF2-40B4-BE49-F238E27FC236}">
                      <a16:creationId xmlns:a16="http://schemas.microsoft.com/office/drawing/2014/main" id="{8506A53B-B76C-4D5A-9577-30B79A72289C}"/>
                    </a:ext>
                  </a:extLst>
                </p:cNvPr>
                <p:cNvPicPr/>
                <p:nvPr/>
              </p:nvPicPr>
              <p:blipFill>
                <a:blip r:embed="rId307"/>
                <a:stretch>
                  <a:fillRect/>
                </a:stretch>
              </p:blipFill>
              <p:spPr>
                <a:xfrm>
                  <a:off x="7086968" y="3325312"/>
                  <a:ext cx="80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462" name="Ink 461">
                  <a:extLst>
                    <a:ext uri="{FF2B5EF4-FFF2-40B4-BE49-F238E27FC236}">
                      <a16:creationId xmlns:a16="http://schemas.microsoft.com/office/drawing/2014/main" id="{5BA788C0-324C-4058-A3E4-AF83350E1A09}"/>
                    </a:ext>
                  </a:extLst>
                </p14:cNvPr>
                <p14:cNvContentPartPr/>
                <p14:nvPr/>
              </p14:nvContentPartPr>
              <p14:xfrm>
                <a:off x="6708968" y="3449872"/>
                <a:ext cx="294120" cy="121680"/>
              </p14:xfrm>
            </p:contentPart>
          </mc:Choice>
          <mc:Fallback xmlns="">
            <p:pic>
              <p:nvPicPr>
                <p:cNvPr id="462" name="Ink 461">
                  <a:extLst>
                    <a:ext uri="{FF2B5EF4-FFF2-40B4-BE49-F238E27FC236}">
                      <a16:creationId xmlns:a16="http://schemas.microsoft.com/office/drawing/2014/main" id="{5BA788C0-324C-4058-A3E4-AF83350E1A09}"/>
                    </a:ext>
                  </a:extLst>
                </p:cNvPr>
                <p:cNvPicPr/>
                <p:nvPr/>
              </p:nvPicPr>
              <p:blipFill>
                <a:blip r:embed="rId309"/>
                <a:stretch>
                  <a:fillRect/>
                </a:stretch>
              </p:blipFill>
              <p:spPr>
                <a:xfrm>
                  <a:off x="6700328" y="3441232"/>
                  <a:ext cx="3117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463" name="Ink 462">
                  <a:extLst>
                    <a:ext uri="{FF2B5EF4-FFF2-40B4-BE49-F238E27FC236}">
                      <a16:creationId xmlns:a16="http://schemas.microsoft.com/office/drawing/2014/main" id="{F1A01BF5-250D-48EF-917C-AAF973281B40}"/>
                    </a:ext>
                  </a:extLst>
                </p14:cNvPr>
                <p14:cNvContentPartPr/>
                <p14:nvPr/>
              </p14:nvContentPartPr>
              <p14:xfrm>
                <a:off x="6915248" y="3290392"/>
                <a:ext cx="19800" cy="16560"/>
              </p14:xfrm>
            </p:contentPart>
          </mc:Choice>
          <mc:Fallback xmlns="">
            <p:pic>
              <p:nvPicPr>
                <p:cNvPr id="463" name="Ink 462">
                  <a:extLst>
                    <a:ext uri="{FF2B5EF4-FFF2-40B4-BE49-F238E27FC236}">
                      <a16:creationId xmlns:a16="http://schemas.microsoft.com/office/drawing/2014/main" id="{F1A01BF5-250D-48EF-917C-AAF973281B40}"/>
                    </a:ext>
                  </a:extLst>
                </p:cNvPr>
                <p:cNvPicPr/>
                <p:nvPr/>
              </p:nvPicPr>
              <p:blipFill>
                <a:blip r:embed="rId311"/>
                <a:stretch>
                  <a:fillRect/>
                </a:stretch>
              </p:blipFill>
              <p:spPr>
                <a:xfrm>
                  <a:off x="6906248" y="3281392"/>
                  <a:ext cx="374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464" name="Ink 463">
                  <a:extLst>
                    <a:ext uri="{FF2B5EF4-FFF2-40B4-BE49-F238E27FC236}">
                      <a16:creationId xmlns:a16="http://schemas.microsoft.com/office/drawing/2014/main" id="{5D24FA3C-027F-4003-962E-03A6630AF352}"/>
                    </a:ext>
                  </a:extLst>
                </p14:cNvPr>
                <p14:cNvContentPartPr/>
                <p14:nvPr/>
              </p14:nvContentPartPr>
              <p14:xfrm>
                <a:off x="6658208" y="3277072"/>
                <a:ext cx="60480" cy="82080"/>
              </p14:xfrm>
            </p:contentPart>
          </mc:Choice>
          <mc:Fallback xmlns="">
            <p:pic>
              <p:nvPicPr>
                <p:cNvPr id="464" name="Ink 463">
                  <a:extLst>
                    <a:ext uri="{FF2B5EF4-FFF2-40B4-BE49-F238E27FC236}">
                      <a16:creationId xmlns:a16="http://schemas.microsoft.com/office/drawing/2014/main" id="{5D24FA3C-027F-4003-962E-03A6630AF352}"/>
                    </a:ext>
                  </a:extLst>
                </p:cNvPr>
                <p:cNvPicPr/>
                <p:nvPr/>
              </p:nvPicPr>
              <p:blipFill>
                <a:blip r:embed="rId313"/>
                <a:stretch>
                  <a:fillRect/>
                </a:stretch>
              </p:blipFill>
              <p:spPr>
                <a:xfrm>
                  <a:off x="6649568" y="3268072"/>
                  <a:ext cx="78120" cy="99720"/>
                </a:xfrm>
                <a:prstGeom prst="rect">
                  <a:avLst/>
                </a:prstGeom>
              </p:spPr>
            </p:pic>
          </mc:Fallback>
        </mc:AlternateContent>
      </p:grpSp>
      <p:grpSp>
        <p:nvGrpSpPr>
          <p:cNvPr id="486" name="Group 485">
            <a:extLst>
              <a:ext uri="{FF2B5EF4-FFF2-40B4-BE49-F238E27FC236}">
                <a16:creationId xmlns:a16="http://schemas.microsoft.com/office/drawing/2014/main" id="{B4A0B7CE-B6AC-4A2B-9FBC-52A0E295CBD2}"/>
              </a:ext>
            </a:extLst>
          </p:cNvPr>
          <p:cNvGrpSpPr/>
          <p:nvPr/>
        </p:nvGrpSpPr>
        <p:grpSpPr>
          <a:xfrm>
            <a:off x="3286088" y="3192112"/>
            <a:ext cx="3147120" cy="532440"/>
            <a:chOff x="3286088" y="3192112"/>
            <a:chExt cx="3147120" cy="532440"/>
          </a:xfrm>
        </p:grpSpPr>
        <mc:AlternateContent xmlns:mc="http://schemas.openxmlformats.org/markup-compatibility/2006" xmlns:p14="http://schemas.microsoft.com/office/powerpoint/2010/main">
          <mc:Choice Requires="p14">
            <p:contentPart p14:bwMode="auto" r:id="rId314">
              <p14:nvContentPartPr>
                <p14:cNvPr id="465" name="Ink 464">
                  <a:extLst>
                    <a:ext uri="{FF2B5EF4-FFF2-40B4-BE49-F238E27FC236}">
                      <a16:creationId xmlns:a16="http://schemas.microsoft.com/office/drawing/2014/main" id="{696A01D6-E4EC-44E7-9E0C-3CDB14A50A29}"/>
                    </a:ext>
                  </a:extLst>
                </p14:cNvPr>
                <p14:cNvContentPartPr/>
                <p14:nvPr/>
              </p14:nvContentPartPr>
              <p14:xfrm>
                <a:off x="6110648" y="3449872"/>
                <a:ext cx="322560" cy="181800"/>
              </p14:xfrm>
            </p:contentPart>
          </mc:Choice>
          <mc:Fallback xmlns="">
            <p:pic>
              <p:nvPicPr>
                <p:cNvPr id="465" name="Ink 464">
                  <a:extLst>
                    <a:ext uri="{FF2B5EF4-FFF2-40B4-BE49-F238E27FC236}">
                      <a16:creationId xmlns:a16="http://schemas.microsoft.com/office/drawing/2014/main" id="{696A01D6-E4EC-44E7-9E0C-3CDB14A50A29}"/>
                    </a:ext>
                  </a:extLst>
                </p:cNvPr>
                <p:cNvPicPr/>
                <p:nvPr/>
              </p:nvPicPr>
              <p:blipFill>
                <a:blip r:embed="rId315"/>
                <a:stretch>
                  <a:fillRect/>
                </a:stretch>
              </p:blipFill>
              <p:spPr>
                <a:xfrm>
                  <a:off x="6101648" y="3440872"/>
                  <a:ext cx="34020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467" name="Ink 466">
                  <a:extLst>
                    <a:ext uri="{FF2B5EF4-FFF2-40B4-BE49-F238E27FC236}">
                      <a16:creationId xmlns:a16="http://schemas.microsoft.com/office/drawing/2014/main" id="{57239114-74AC-4FC3-ACD7-420075AF1E05}"/>
                    </a:ext>
                  </a:extLst>
                </p14:cNvPr>
                <p14:cNvContentPartPr/>
                <p14:nvPr/>
              </p14:nvContentPartPr>
              <p14:xfrm>
                <a:off x="5866208" y="3409192"/>
                <a:ext cx="237960" cy="217080"/>
              </p14:xfrm>
            </p:contentPart>
          </mc:Choice>
          <mc:Fallback xmlns="">
            <p:pic>
              <p:nvPicPr>
                <p:cNvPr id="467" name="Ink 466">
                  <a:extLst>
                    <a:ext uri="{FF2B5EF4-FFF2-40B4-BE49-F238E27FC236}">
                      <a16:creationId xmlns:a16="http://schemas.microsoft.com/office/drawing/2014/main" id="{57239114-74AC-4FC3-ACD7-420075AF1E05}"/>
                    </a:ext>
                  </a:extLst>
                </p:cNvPr>
                <p:cNvPicPr/>
                <p:nvPr/>
              </p:nvPicPr>
              <p:blipFill>
                <a:blip r:embed="rId317"/>
                <a:stretch>
                  <a:fillRect/>
                </a:stretch>
              </p:blipFill>
              <p:spPr>
                <a:xfrm>
                  <a:off x="5857568" y="3400552"/>
                  <a:ext cx="25560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468" name="Ink 467">
                  <a:extLst>
                    <a:ext uri="{FF2B5EF4-FFF2-40B4-BE49-F238E27FC236}">
                      <a16:creationId xmlns:a16="http://schemas.microsoft.com/office/drawing/2014/main" id="{2C2B692E-AF9E-4218-AAE8-D021572E385C}"/>
                    </a:ext>
                  </a:extLst>
                </p14:cNvPr>
                <p14:cNvContentPartPr/>
                <p14:nvPr/>
              </p14:nvContentPartPr>
              <p14:xfrm>
                <a:off x="6058448" y="3542752"/>
                <a:ext cx="14400" cy="7200"/>
              </p14:xfrm>
            </p:contentPart>
          </mc:Choice>
          <mc:Fallback xmlns="">
            <p:pic>
              <p:nvPicPr>
                <p:cNvPr id="468" name="Ink 467">
                  <a:extLst>
                    <a:ext uri="{FF2B5EF4-FFF2-40B4-BE49-F238E27FC236}">
                      <a16:creationId xmlns:a16="http://schemas.microsoft.com/office/drawing/2014/main" id="{2C2B692E-AF9E-4218-AAE8-D021572E385C}"/>
                    </a:ext>
                  </a:extLst>
                </p:cNvPr>
                <p:cNvPicPr/>
                <p:nvPr/>
              </p:nvPicPr>
              <p:blipFill>
                <a:blip r:embed="rId319"/>
                <a:stretch>
                  <a:fillRect/>
                </a:stretch>
              </p:blipFill>
              <p:spPr>
                <a:xfrm>
                  <a:off x="6049808" y="3534112"/>
                  <a:ext cx="3204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469" name="Ink 468">
                  <a:extLst>
                    <a:ext uri="{FF2B5EF4-FFF2-40B4-BE49-F238E27FC236}">
                      <a16:creationId xmlns:a16="http://schemas.microsoft.com/office/drawing/2014/main" id="{AFE3CD77-A8C7-4041-B35C-CF8A2D20CEE3}"/>
                    </a:ext>
                  </a:extLst>
                </p14:cNvPr>
                <p14:cNvContentPartPr/>
                <p14:nvPr/>
              </p14:nvContentPartPr>
              <p14:xfrm>
                <a:off x="5446448" y="3479752"/>
                <a:ext cx="168120" cy="114480"/>
              </p14:xfrm>
            </p:contentPart>
          </mc:Choice>
          <mc:Fallback xmlns="">
            <p:pic>
              <p:nvPicPr>
                <p:cNvPr id="469" name="Ink 468">
                  <a:extLst>
                    <a:ext uri="{FF2B5EF4-FFF2-40B4-BE49-F238E27FC236}">
                      <a16:creationId xmlns:a16="http://schemas.microsoft.com/office/drawing/2014/main" id="{AFE3CD77-A8C7-4041-B35C-CF8A2D20CEE3}"/>
                    </a:ext>
                  </a:extLst>
                </p:cNvPr>
                <p:cNvPicPr/>
                <p:nvPr/>
              </p:nvPicPr>
              <p:blipFill>
                <a:blip r:embed="rId321"/>
                <a:stretch>
                  <a:fillRect/>
                </a:stretch>
              </p:blipFill>
              <p:spPr>
                <a:xfrm>
                  <a:off x="5437808" y="3470752"/>
                  <a:ext cx="1857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470" name="Ink 469">
                  <a:extLst>
                    <a:ext uri="{FF2B5EF4-FFF2-40B4-BE49-F238E27FC236}">
                      <a16:creationId xmlns:a16="http://schemas.microsoft.com/office/drawing/2014/main" id="{4BD92E15-1C60-4AC6-B6A7-C36C4E6E3994}"/>
                    </a:ext>
                  </a:extLst>
                </p14:cNvPr>
                <p14:cNvContentPartPr/>
                <p14:nvPr/>
              </p14:nvContentPartPr>
              <p14:xfrm>
                <a:off x="5508008" y="3218752"/>
                <a:ext cx="472320" cy="228960"/>
              </p14:xfrm>
            </p:contentPart>
          </mc:Choice>
          <mc:Fallback xmlns="">
            <p:pic>
              <p:nvPicPr>
                <p:cNvPr id="470" name="Ink 469">
                  <a:extLst>
                    <a:ext uri="{FF2B5EF4-FFF2-40B4-BE49-F238E27FC236}">
                      <a16:creationId xmlns:a16="http://schemas.microsoft.com/office/drawing/2014/main" id="{4BD92E15-1C60-4AC6-B6A7-C36C4E6E3994}"/>
                    </a:ext>
                  </a:extLst>
                </p:cNvPr>
                <p:cNvPicPr/>
                <p:nvPr/>
              </p:nvPicPr>
              <p:blipFill>
                <a:blip r:embed="rId323"/>
                <a:stretch>
                  <a:fillRect/>
                </a:stretch>
              </p:blipFill>
              <p:spPr>
                <a:xfrm>
                  <a:off x="5499008" y="3209752"/>
                  <a:ext cx="48996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471" name="Ink 470">
                  <a:extLst>
                    <a:ext uri="{FF2B5EF4-FFF2-40B4-BE49-F238E27FC236}">
                      <a16:creationId xmlns:a16="http://schemas.microsoft.com/office/drawing/2014/main" id="{F08AE12E-7CCF-47B6-B6CF-E32EDF377C22}"/>
                    </a:ext>
                  </a:extLst>
                </p14:cNvPr>
                <p14:cNvContentPartPr/>
                <p14:nvPr/>
              </p14:nvContentPartPr>
              <p14:xfrm>
                <a:off x="4994288" y="3460672"/>
                <a:ext cx="360720" cy="105120"/>
              </p14:xfrm>
            </p:contentPart>
          </mc:Choice>
          <mc:Fallback xmlns="">
            <p:pic>
              <p:nvPicPr>
                <p:cNvPr id="471" name="Ink 470">
                  <a:extLst>
                    <a:ext uri="{FF2B5EF4-FFF2-40B4-BE49-F238E27FC236}">
                      <a16:creationId xmlns:a16="http://schemas.microsoft.com/office/drawing/2014/main" id="{F08AE12E-7CCF-47B6-B6CF-E32EDF377C22}"/>
                    </a:ext>
                  </a:extLst>
                </p:cNvPr>
                <p:cNvPicPr/>
                <p:nvPr/>
              </p:nvPicPr>
              <p:blipFill>
                <a:blip r:embed="rId325"/>
                <a:stretch>
                  <a:fillRect/>
                </a:stretch>
              </p:blipFill>
              <p:spPr>
                <a:xfrm>
                  <a:off x="4985648" y="3451672"/>
                  <a:ext cx="3783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472" name="Ink 471">
                  <a:extLst>
                    <a:ext uri="{FF2B5EF4-FFF2-40B4-BE49-F238E27FC236}">
                      <a16:creationId xmlns:a16="http://schemas.microsoft.com/office/drawing/2014/main" id="{FC556DF1-30AA-467B-9963-5BFE28D4E361}"/>
                    </a:ext>
                  </a:extLst>
                </p14:cNvPr>
                <p14:cNvContentPartPr/>
                <p14:nvPr/>
              </p14:nvContentPartPr>
              <p14:xfrm>
                <a:off x="4882688" y="3556072"/>
                <a:ext cx="376200" cy="156960"/>
              </p14:xfrm>
            </p:contentPart>
          </mc:Choice>
          <mc:Fallback xmlns="">
            <p:pic>
              <p:nvPicPr>
                <p:cNvPr id="472" name="Ink 471">
                  <a:extLst>
                    <a:ext uri="{FF2B5EF4-FFF2-40B4-BE49-F238E27FC236}">
                      <a16:creationId xmlns:a16="http://schemas.microsoft.com/office/drawing/2014/main" id="{FC556DF1-30AA-467B-9963-5BFE28D4E361}"/>
                    </a:ext>
                  </a:extLst>
                </p:cNvPr>
                <p:cNvPicPr/>
                <p:nvPr/>
              </p:nvPicPr>
              <p:blipFill>
                <a:blip r:embed="rId327"/>
                <a:stretch>
                  <a:fillRect/>
                </a:stretch>
              </p:blipFill>
              <p:spPr>
                <a:xfrm>
                  <a:off x="4874048" y="3547072"/>
                  <a:ext cx="3938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473" name="Ink 472">
                  <a:extLst>
                    <a:ext uri="{FF2B5EF4-FFF2-40B4-BE49-F238E27FC236}">
                      <a16:creationId xmlns:a16="http://schemas.microsoft.com/office/drawing/2014/main" id="{517F3DAE-94F7-473E-8F69-1D4DBDEF7709}"/>
                    </a:ext>
                  </a:extLst>
                </p14:cNvPr>
                <p14:cNvContentPartPr/>
                <p14:nvPr/>
              </p14:nvContentPartPr>
              <p14:xfrm>
                <a:off x="5043608" y="3192112"/>
                <a:ext cx="575640" cy="270000"/>
              </p14:xfrm>
            </p:contentPart>
          </mc:Choice>
          <mc:Fallback xmlns="">
            <p:pic>
              <p:nvPicPr>
                <p:cNvPr id="473" name="Ink 472">
                  <a:extLst>
                    <a:ext uri="{FF2B5EF4-FFF2-40B4-BE49-F238E27FC236}">
                      <a16:creationId xmlns:a16="http://schemas.microsoft.com/office/drawing/2014/main" id="{517F3DAE-94F7-473E-8F69-1D4DBDEF7709}"/>
                    </a:ext>
                  </a:extLst>
                </p:cNvPr>
                <p:cNvPicPr/>
                <p:nvPr/>
              </p:nvPicPr>
              <p:blipFill>
                <a:blip r:embed="rId329"/>
                <a:stretch>
                  <a:fillRect/>
                </a:stretch>
              </p:blipFill>
              <p:spPr>
                <a:xfrm>
                  <a:off x="5034608" y="3183472"/>
                  <a:ext cx="59328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474" name="Ink 473">
                  <a:extLst>
                    <a:ext uri="{FF2B5EF4-FFF2-40B4-BE49-F238E27FC236}">
                      <a16:creationId xmlns:a16="http://schemas.microsoft.com/office/drawing/2014/main" id="{70B4D22F-28C0-4DAA-8625-92B22FC5F975}"/>
                    </a:ext>
                  </a:extLst>
                </p14:cNvPr>
                <p14:cNvContentPartPr/>
                <p14:nvPr/>
              </p14:nvContentPartPr>
              <p14:xfrm>
                <a:off x="4508648" y="3449872"/>
                <a:ext cx="288360" cy="243360"/>
              </p14:xfrm>
            </p:contentPart>
          </mc:Choice>
          <mc:Fallback xmlns="">
            <p:pic>
              <p:nvPicPr>
                <p:cNvPr id="474" name="Ink 473">
                  <a:extLst>
                    <a:ext uri="{FF2B5EF4-FFF2-40B4-BE49-F238E27FC236}">
                      <a16:creationId xmlns:a16="http://schemas.microsoft.com/office/drawing/2014/main" id="{70B4D22F-28C0-4DAA-8625-92B22FC5F975}"/>
                    </a:ext>
                  </a:extLst>
                </p:cNvPr>
                <p:cNvPicPr/>
                <p:nvPr/>
              </p:nvPicPr>
              <p:blipFill>
                <a:blip r:embed="rId331"/>
                <a:stretch>
                  <a:fillRect/>
                </a:stretch>
              </p:blipFill>
              <p:spPr>
                <a:xfrm>
                  <a:off x="4500008" y="3440872"/>
                  <a:ext cx="30600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475" name="Ink 474">
                  <a:extLst>
                    <a:ext uri="{FF2B5EF4-FFF2-40B4-BE49-F238E27FC236}">
                      <a16:creationId xmlns:a16="http://schemas.microsoft.com/office/drawing/2014/main" id="{AEA8ABA4-055C-4FC0-B0B0-55DF0BFF2E0D}"/>
                    </a:ext>
                  </a:extLst>
                </p14:cNvPr>
                <p14:cNvContentPartPr/>
                <p14:nvPr/>
              </p14:nvContentPartPr>
              <p14:xfrm>
                <a:off x="4705568" y="3623752"/>
                <a:ext cx="18360" cy="34200"/>
              </p14:xfrm>
            </p:contentPart>
          </mc:Choice>
          <mc:Fallback xmlns="">
            <p:pic>
              <p:nvPicPr>
                <p:cNvPr id="475" name="Ink 474">
                  <a:extLst>
                    <a:ext uri="{FF2B5EF4-FFF2-40B4-BE49-F238E27FC236}">
                      <a16:creationId xmlns:a16="http://schemas.microsoft.com/office/drawing/2014/main" id="{AEA8ABA4-055C-4FC0-B0B0-55DF0BFF2E0D}"/>
                    </a:ext>
                  </a:extLst>
                </p:cNvPr>
                <p:cNvPicPr/>
                <p:nvPr/>
              </p:nvPicPr>
              <p:blipFill>
                <a:blip r:embed="rId333"/>
                <a:stretch>
                  <a:fillRect/>
                </a:stretch>
              </p:blipFill>
              <p:spPr>
                <a:xfrm>
                  <a:off x="4696928" y="3615112"/>
                  <a:ext cx="3600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476" name="Ink 475">
                  <a:extLst>
                    <a:ext uri="{FF2B5EF4-FFF2-40B4-BE49-F238E27FC236}">
                      <a16:creationId xmlns:a16="http://schemas.microsoft.com/office/drawing/2014/main" id="{D66E9D65-1D09-4F55-9EAC-EF432786FB83}"/>
                    </a:ext>
                  </a:extLst>
                </p14:cNvPr>
                <p14:cNvContentPartPr/>
                <p14:nvPr/>
              </p14:nvContentPartPr>
              <p14:xfrm>
                <a:off x="4455008" y="3458872"/>
                <a:ext cx="83880" cy="113760"/>
              </p14:xfrm>
            </p:contentPart>
          </mc:Choice>
          <mc:Fallback xmlns="">
            <p:pic>
              <p:nvPicPr>
                <p:cNvPr id="476" name="Ink 475">
                  <a:extLst>
                    <a:ext uri="{FF2B5EF4-FFF2-40B4-BE49-F238E27FC236}">
                      <a16:creationId xmlns:a16="http://schemas.microsoft.com/office/drawing/2014/main" id="{D66E9D65-1D09-4F55-9EAC-EF432786FB83}"/>
                    </a:ext>
                  </a:extLst>
                </p:cNvPr>
                <p:cNvPicPr/>
                <p:nvPr/>
              </p:nvPicPr>
              <p:blipFill>
                <a:blip r:embed="rId335"/>
                <a:stretch>
                  <a:fillRect/>
                </a:stretch>
              </p:blipFill>
              <p:spPr>
                <a:xfrm>
                  <a:off x="4446008" y="3450232"/>
                  <a:ext cx="10152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77" name="Ink 476">
                  <a:extLst>
                    <a:ext uri="{FF2B5EF4-FFF2-40B4-BE49-F238E27FC236}">
                      <a16:creationId xmlns:a16="http://schemas.microsoft.com/office/drawing/2014/main" id="{6A73ED2D-D141-47D3-9346-295BB9486D14}"/>
                    </a:ext>
                  </a:extLst>
                </p14:cNvPr>
                <p14:cNvContentPartPr/>
                <p14:nvPr/>
              </p14:nvContentPartPr>
              <p14:xfrm>
                <a:off x="4097528" y="3377152"/>
                <a:ext cx="360720" cy="317520"/>
              </p14:xfrm>
            </p:contentPart>
          </mc:Choice>
          <mc:Fallback xmlns="">
            <p:pic>
              <p:nvPicPr>
                <p:cNvPr id="477" name="Ink 476">
                  <a:extLst>
                    <a:ext uri="{FF2B5EF4-FFF2-40B4-BE49-F238E27FC236}">
                      <a16:creationId xmlns:a16="http://schemas.microsoft.com/office/drawing/2014/main" id="{6A73ED2D-D141-47D3-9346-295BB9486D14}"/>
                    </a:ext>
                  </a:extLst>
                </p:cNvPr>
                <p:cNvPicPr/>
                <p:nvPr/>
              </p:nvPicPr>
              <p:blipFill>
                <a:blip r:embed="rId337"/>
                <a:stretch>
                  <a:fillRect/>
                </a:stretch>
              </p:blipFill>
              <p:spPr>
                <a:xfrm>
                  <a:off x="4088888" y="3368152"/>
                  <a:ext cx="37836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78" name="Ink 477">
                  <a:extLst>
                    <a:ext uri="{FF2B5EF4-FFF2-40B4-BE49-F238E27FC236}">
                      <a16:creationId xmlns:a16="http://schemas.microsoft.com/office/drawing/2014/main" id="{2D103136-82AC-47B8-9A3F-EC5782D90C1D}"/>
                    </a:ext>
                  </a:extLst>
                </p14:cNvPr>
                <p14:cNvContentPartPr/>
                <p14:nvPr/>
              </p14:nvContentPartPr>
              <p14:xfrm>
                <a:off x="3862448" y="3414592"/>
                <a:ext cx="100800" cy="181800"/>
              </p14:xfrm>
            </p:contentPart>
          </mc:Choice>
          <mc:Fallback xmlns="">
            <p:pic>
              <p:nvPicPr>
                <p:cNvPr id="478" name="Ink 477">
                  <a:extLst>
                    <a:ext uri="{FF2B5EF4-FFF2-40B4-BE49-F238E27FC236}">
                      <a16:creationId xmlns:a16="http://schemas.microsoft.com/office/drawing/2014/main" id="{2D103136-82AC-47B8-9A3F-EC5782D90C1D}"/>
                    </a:ext>
                  </a:extLst>
                </p:cNvPr>
                <p:cNvPicPr/>
                <p:nvPr/>
              </p:nvPicPr>
              <p:blipFill>
                <a:blip r:embed="rId339"/>
                <a:stretch>
                  <a:fillRect/>
                </a:stretch>
              </p:blipFill>
              <p:spPr>
                <a:xfrm>
                  <a:off x="3853808" y="3405952"/>
                  <a:ext cx="1184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79" name="Ink 478">
                  <a:extLst>
                    <a:ext uri="{FF2B5EF4-FFF2-40B4-BE49-F238E27FC236}">
                      <a16:creationId xmlns:a16="http://schemas.microsoft.com/office/drawing/2014/main" id="{03897FB0-436C-4014-BDB8-08D04F161146}"/>
                    </a:ext>
                  </a:extLst>
                </p14:cNvPr>
                <p14:cNvContentPartPr/>
                <p14:nvPr/>
              </p14:nvContentPartPr>
              <p14:xfrm>
                <a:off x="3902768" y="3234952"/>
                <a:ext cx="98280" cy="187920"/>
              </p14:xfrm>
            </p:contentPart>
          </mc:Choice>
          <mc:Fallback xmlns="">
            <p:pic>
              <p:nvPicPr>
                <p:cNvPr id="479" name="Ink 478">
                  <a:extLst>
                    <a:ext uri="{FF2B5EF4-FFF2-40B4-BE49-F238E27FC236}">
                      <a16:creationId xmlns:a16="http://schemas.microsoft.com/office/drawing/2014/main" id="{03897FB0-436C-4014-BDB8-08D04F161146}"/>
                    </a:ext>
                  </a:extLst>
                </p:cNvPr>
                <p:cNvPicPr/>
                <p:nvPr/>
              </p:nvPicPr>
              <p:blipFill>
                <a:blip r:embed="rId341"/>
                <a:stretch>
                  <a:fillRect/>
                </a:stretch>
              </p:blipFill>
              <p:spPr>
                <a:xfrm>
                  <a:off x="3893768" y="3226312"/>
                  <a:ext cx="11592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80" name="Ink 479">
                  <a:extLst>
                    <a:ext uri="{FF2B5EF4-FFF2-40B4-BE49-F238E27FC236}">
                      <a16:creationId xmlns:a16="http://schemas.microsoft.com/office/drawing/2014/main" id="{80EEF8F8-A2B2-40AB-90DB-51E4286CF964}"/>
                    </a:ext>
                  </a:extLst>
                </p14:cNvPr>
                <p14:cNvContentPartPr/>
                <p14:nvPr/>
              </p14:nvContentPartPr>
              <p14:xfrm>
                <a:off x="3286088" y="3454912"/>
                <a:ext cx="480960" cy="160920"/>
              </p14:xfrm>
            </p:contentPart>
          </mc:Choice>
          <mc:Fallback xmlns="">
            <p:pic>
              <p:nvPicPr>
                <p:cNvPr id="480" name="Ink 479">
                  <a:extLst>
                    <a:ext uri="{FF2B5EF4-FFF2-40B4-BE49-F238E27FC236}">
                      <a16:creationId xmlns:a16="http://schemas.microsoft.com/office/drawing/2014/main" id="{80EEF8F8-A2B2-40AB-90DB-51E4286CF964}"/>
                    </a:ext>
                  </a:extLst>
                </p:cNvPr>
                <p:cNvPicPr/>
                <p:nvPr/>
              </p:nvPicPr>
              <p:blipFill>
                <a:blip r:embed="rId343"/>
                <a:stretch>
                  <a:fillRect/>
                </a:stretch>
              </p:blipFill>
              <p:spPr>
                <a:xfrm>
                  <a:off x="3277448" y="3445912"/>
                  <a:ext cx="4986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81" name="Ink 480">
                  <a:extLst>
                    <a:ext uri="{FF2B5EF4-FFF2-40B4-BE49-F238E27FC236}">
                      <a16:creationId xmlns:a16="http://schemas.microsoft.com/office/drawing/2014/main" id="{A6F818F1-1604-4792-9D86-78C496133657}"/>
                    </a:ext>
                  </a:extLst>
                </p14:cNvPr>
                <p14:cNvContentPartPr/>
                <p14:nvPr/>
              </p14:nvContentPartPr>
              <p14:xfrm>
                <a:off x="3503888" y="3637432"/>
                <a:ext cx="13680" cy="87120"/>
              </p14:xfrm>
            </p:contentPart>
          </mc:Choice>
          <mc:Fallback xmlns="">
            <p:pic>
              <p:nvPicPr>
                <p:cNvPr id="481" name="Ink 480">
                  <a:extLst>
                    <a:ext uri="{FF2B5EF4-FFF2-40B4-BE49-F238E27FC236}">
                      <a16:creationId xmlns:a16="http://schemas.microsoft.com/office/drawing/2014/main" id="{A6F818F1-1604-4792-9D86-78C496133657}"/>
                    </a:ext>
                  </a:extLst>
                </p:cNvPr>
                <p:cNvPicPr/>
                <p:nvPr/>
              </p:nvPicPr>
              <p:blipFill>
                <a:blip r:embed="rId345"/>
                <a:stretch>
                  <a:fillRect/>
                </a:stretch>
              </p:blipFill>
              <p:spPr>
                <a:xfrm>
                  <a:off x="3494888" y="3628792"/>
                  <a:ext cx="313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82" name="Ink 481">
                  <a:extLst>
                    <a:ext uri="{FF2B5EF4-FFF2-40B4-BE49-F238E27FC236}">
                      <a16:creationId xmlns:a16="http://schemas.microsoft.com/office/drawing/2014/main" id="{8D9CB691-1B20-4337-BC1C-86D3C342EEC3}"/>
                    </a:ext>
                  </a:extLst>
                </p14:cNvPr>
                <p14:cNvContentPartPr/>
                <p14:nvPr/>
              </p14:nvContentPartPr>
              <p14:xfrm>
                <a:off x="3459968" y="3332872"/>
                <a:ext cx="178200" cy="87120"/>
              </p14:xfrm>
            </p:contentPart>
          </mc:Choice>
          <mc:Fallback xmlns="">
            <p:pic>
              <p:nvPicPr>
                <p:cNvPr id="482" name="Ink 481">
                  <a:extLst>
                    <a:ext uri="{FF2B5EF4-FFF2-40B4-BE49-F238E27FC236}">
                      <a16:creationId xmlns:a16="http://schemas.microsoft.com/office/drawing/2014/main" id="{8D9CB691-1B20-4337-BC1C-86D3C342EEC3}"/>
                    </a:ext>
                  </a:extLst>
                </p:cNvPr>
                <p:cNvPicPr/>
                <p:nvPr/>
              </p:nvPicPr>
              <p:blipFill>
                <a:blip r:embed="rId347"/>
                <a:stretch>
                  <a:fillRect/>
                </a:stretch>
              </p:blipFill>
              <p:spPr>
                <a:xfrm>
                  <a:off x="3451328" y="3324232"/>
                  <a:ext cx="195840" cy="104760"/>
                </a:xfrm>
                <a:prstGeom prst="rect">
                  <a:avLst/>
                </a:prstGeom>
              </p:spPr>
            </p:pic>
          </mc:Fallback>
        </mc:AlternateContent>
      </p:grpSp>
      <p:grpSp>
        <p:nvGrpSpPr>
          <p:cNvPr id="485" name="Group 484">
            <a:extLst>
              <a:ext uri="{FF2B5EF4-FFF2-40B4-BE49-F238E27FC236}">
                <a16:creationId xmlns:a16="http://schemas.microsoft.com/office/drawing/2014/main" id="{CA6C4648-1EEB-45A8-812D-DFE72AB35102}"/>
              </a:ext>
            </a:extLst>
          </p:cNvPr>
          <p:cNvGrpSpPr/>
          <p:nvPr/>
        </p:nvGrpSpPr>
        <p:grpSpPr>
          <a:xfrm>
            <a:off x="2302208" y="3417112"/>
            <a:ext cx="672840" cy="331920"/>
            <a:chOff x="2302208" y="3417112"/>
            <a:chExt cx="672840" cy="331920"/>
          </a:xfrm>
        </p:grpSpPr>
        <mc:AlternateContent xmlns:mc="http://schemas.openxmlformats.org/markup-compatibility/2006" xmlns:p14="http://schemas.microsoft.com/office/powerpoint/2010/main">
          <mc:Choice Requires="p14">
            <p:contentPart p14:bwMode="auto" r:id="rId348">
              <p14:nvContentPartPr>
                <p14:cNvPr id="483" name="Ink 482">
                  <a:extLst>
                    <a:ext uri="{FF2B5EF4-FFF2-40B4-BE49-F238E27FC236}">
                      <a16:creationId xmlns:a16="http://schemas.microsoft.com/office/drawing/2014/main" id="{4A92101C-CE50-4851-8072-7324AF2C2211}"/>
                    </a:ext>
                  </a:extLst>
                </p14:cNvPr>
                <p14:cNvContentPartPr/>
                <p14:nvPr/>
              </p14:nvContentPartPr>
              <p14:xfrm>
                <a:off x="2916008" y="3450232"/>
                <a:ext cx="59040" cy="177120"/>
              </p14:xfrm>
            </p:contentPart>
          </mc:Choice>
          <mc:Fallback xmlns="">
            <p:pic>
              <p:nvPicPr>
                <p:cNvPr id="483" name="Ink 482">
                  <a:extLst>
                    <a:ext uri="{FF2B5EF4-FFF2-40B4-BE49-F238E27FC236}">
                      <a16:creationId xmlns:a16="http://schemas.microsoft.com/office/drawing/2014/main" id="{4A92101C-CE50-4851-8072-7324AF2C2211}"/>
                    </a:ext>
                  </a:extLst>
                </p:cNvPr>
                <p:cNvPicPr/>
                <p:nvPr/>
              </p:nvPicPr>
              <p:blipFill>
                <a:blip r:embed="rId349"/>
                <a:stretch>
                  <a:fillRect/>
                </a:stretch>
              </p:blipFill>
              <p:spPr>
                <a:xfrm>
                  <a:off x="2907008" y="3441232"/>
                  <a:ext cx="7668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484" name="Ink 483">
                  <a:extLst>
                    <a:ext uri="{FF2B5EF4-FFF2-40B4-BE49-F238E27FC236}">
                      <a16:creationId xmlns:a16="http://schemas.microsoft.com/office/drawing/2014/main" id="{87F90941-F0F0-4B9E-8706-409FE6A0452A}"/>
                    </a:ext>
                  </a:extLst>
                </p14:cNvPr>
                <p14:cNvContentPartPr/>
                <p14:nvPr/>
              </p14:nvContentPartPr>
              <p14:xfrm>
                <a:off x="2302208" y="3417112"/>
                <a:ext cx="550800" cy="331920"/>
              </p14:xfrm>
            </p:contentPart>
          </mc:Choice>
          <mc:Fallback xmlns="">
            <p:pic>
              <p:nvPicPr>
                <p:cNvPr id="484" name="Ink 483">
                  <a:extLst>
                    <a:ext uri="{FF2B5EF4-FFF2-40B4-BE49-F238E27FC236}">
                      <a16:creationId xmlns:a16="http://schemas.microsoft.com/office/drawing/2014/main" id="{87F90941-F0F0-4B9E-8706-409FE6A0452A}"/>
                    </a:ext>
                  </a:extLst>
                </p:cNvPr>
                <p:cNvPicPr/>
                <p:nvPr/>
              </p:nvPicPr>
              <p:blipFill>
                <a:blip r:embed="rId351"/>
                <a:stretch>
                  <a:fillRect/>
                </a:stretch>
              </p:blipFill>
              <p:spPr>
                <a:xfrm>
                  <a:off x="2293208" y="3408472"/>
                  <a:ext cx="568440" cy="349560"/>
                </a:xfrm>
                <a:prstGeom prst="rect">
                  <a:avLst/>
                </a:prstGeom>
              </p:spPr>
            </p:pic>
          </mc:Fallback>
        </mc:AlternateContent>
      </p:grpSp>
      <p:grpSp>
        <p:nvGrpSpPr>
          <p:cNvPr id="503" name="Group 502">
            <a:extLst>
              <a:ext uri="{FF2B5EF4-FFF2-40B4-BE49-F238E27FC236}">
                <a16:creationId xmlns:a16="http://schemas.microsoft.com/office/drawing/2014/main" id="{3235F5C2-E86E-4BA1-9945-FA0F58E75DDD}"/>
              </a:ext>
            </a:extLst>
          </p:cNvPr>
          <p:cNvGrpSpPr/>
          <p:nvPr/>
        </p:nvGrpSpPr>
        <p:grpSpPr>
          <a:xfrm>
            <a:off x="8475488" y="3885112"/>
            <a:ext cx="1331280" cy="395640"/>
            <a:chOff x="8475488" y="3885112"/>
            <a:chExt cx="1331280" cy="395640"/>
          </a:xfrm>
        </p:grpSpPr>
        <mc:AlternateContent xmlns:mc="http://schemas.openxmlformats.org/markup-compatibility/2006" xmlns:p14="http://schemas.microsoft.com/office/powerpoint/2010/main">
          <mc:Choice Requires="p14">
            <p:contentPart p14:bwMode="auto" r:id="rId352">
              <p14:nvContentPartPr>
                <p14:cNvPr id="487" name="Ink 486">
                  <a:extLst>
                    <a:ext uri="{FF2B5EF4-FFF2-40B4-BE49-F238E27FC236}">
                      <a16:creationId xmlns:a16="http://schemas.microsoft.com/office/drawing/2014/main" id="{2337AAB0-33B6-401D-9F43-C03D7889B43B}"/>
                    </a:ext>
                  </a:extLst>
                </p14:cNvPr>
                <p14:cNvContentPartPr/>
                <p14:nvPr/>
              </p14:nvContentPartPr>
              <p14:xfrm>
                <a:off x="9208448" y="4080232"/>
                <a:ext cx="598320" cy="200520"/>
              </p14:xfrm>
            </p:contentPart>
          </mc:Choice>
          <mc:Fallback xmlns="">
            <p:pic>
              <p:nvPicPr>
                <p:cNvPr id="487" name="Ink 486">
                  <a:extLst>
                    <a:ext uri="{FF2B5EF4-FFF2-40B4-BE49-F238E27FC236}">
                      <a16:creationId xmlns:a16="http://schemas.microsoft.com/office/drawing/2014/main" id="{2337AAB0-33B6-401D-9F43-C03D7889B43B}"/>
                    </a:ext>
                  </a:extLst>
                </p:cNvPr>
                <p:cNvPicPr/>
                <p:nvPr/>
              </p:nvPicPr>
              <p:blipFill>
                <a:blip r:embed="rId353"/>
                <a:stretch>
                  <a:fillRect/>
                </a:stretch>
              </p:blipFill>
              <p:spPr>
                <a:xfrm>
                  <a:off x="9199808" y="4071592"/>
                  <a:ext cx="61596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488" name="Ink 487">
                  <a:extLst>
                    <a:ext uri="{FF2B5EF4-FFF2-40B4-BE49-F238E27FC236}">
                      <a16:creationId xmlns:a16="http://schemas.microsoft.com/office/drawing/2014/main" id="{18F2474C-84F8-4E2F-8CC0-F8FA3D0D550B}"/>
                    </a:ext>
                  </a:extLst>
                </p14:cNvPr>
                <p14:cNvContentPartPr/>
                <p14:nvPr/>
              </p14:nvContentPartPr>
              <p14:xfrm>
                <a:off x="9646208" y="3927232"/>
                <a:ext cx="27360" cy="7200"/>
              </p14:xfrm>
            </p:contentPart>
          </mc:Choice>
          <mc:Fallback xmlns="">
            <p:pic>
              <p:nvPicPr>
                <p:cNvPr id="488" name="Ink 487">
                  <a:extLst>
                    <a:ext uri="{FF2B5EF4-FFF2-40B4-BE49-F238E27FC236}">
                      <a16:creationId xmlns:a16="http://schemas.microsoft.com/office/drawing/2014/main" id="{18F2474C-84F8-4E2F-8CC0-F8FA3D0D550B}"/>
                    </a:ext>
                  </a:extLst>
                </p:cNvPr>
                <p:cNvPicPr/>
                <p:nvPr/>
              </p:nvPicPr>
              <p:blipFill>
                <a:blip r:embed="rId355"/>
                <a:stretch>
                  <a:fillRect/>
                </a:stretch>
              </p:blipFill>
              <p:spPr>
                <a:xfrm>
                  <a:off x="9637568" y="3918232"/>
                  <a:ext cx="450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489" name="Ink 488">
                  <a:extLst>
                    <a:ext uri="{FF2B5EF4-FFF2-40B4-BE49-F238E27FC236}">
                      <a16:creationId xmlns:a16="http://schemas.microsoft.com/office/drawing/2014/main" id="{8DC598BD-84F8-4946-8A71-3F85B38C082C}"/>
                    </a:ext>
                  </a:extLst>
                </p14:cNvPr>
                <p14:cNvContentPartPr/>
                <p14:nvPr/>
              </p14:nvContentPartPr>
              <p14:xfrm>
                <a:off x="9384488" y="3885112"/>
                <a:ext cx="86040" cy="84600"/>
              </p14:xfrm>
            </p:contentPart>
          </mc:Choice>
          <mc:Fallback xmlns="">
            <p:pic>
              <p:nvPicPr>
                <p:cNvPr id="489" name="Ink 488">
                  <a:extLst>
                    <a:ext uri="{FF2B5EF4-FFF2-40B4-BE49-F238E27FC236}">
                      <a16:creationId xmlns:a16="http://schemas.microsoft.com/office/drawing/2014/main" id="{8DC598BD-84F8-4946-8A71-3F85B38C082C}"/>
                    </a:ext>
                  </a:extLst>
                </p:cNvPr>
                <p:cNvPicPr/>
                <p:nvPr/>
              </p:nvPicPr>
              <p:blipFill>
                <a:blip r:embed="rId357"/>
                <a:stretch>
                  <a:fillRect/>
                </a:stretch>
              </p:blipFill>
              <p:spPr>
                <a:xfrm>
                  <a:off x="9375488" y="3876112"/>
                  <a:ext cx="103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490" name="Ink 489">
                  <a:extLst>
                    <a:ext uri="{FF2B5EF4-FFF2-40B4-BE49-F238E27FC236}">
                      <a16:creationId xmlns:a16="http://schemas.microsoft.com/office/drawing/2014/main" id="{DD0369EF-640C-423D-93E8-35E55412877A}"/>
                    </a:ext>
                  </a:extLst>
                </p14:cNvPr>
                <p14:cNvContentPartPr/>
                <p14:nvPr/>
              </p14:nvContentPartPr>
              <p14:xfrm>
                <a:off x="8846648" y="4068352"/>
                <a:ext cx="244800" cy="190440"/>
              </p14:xfrm>
            </p:contentPart>
          </mc:Choice>
          <mc:Fallback xmlns="">
            <p:pic>
              <p:nvPicPr>
                <p:cNvPr id="490" name="Ink 489">
                  <a:extLst>
                    <a:ext uri="{FF2B5EF4-FFF2-40B4-BE49-F238E27FC236}">
                      <a16:creationId xmlns:a16="http://schemas.microsoft.com/office/drawing/2014/main" id="{DD0369EF-640C-423D-93E8-35E55412877A}"/>
                    </a:ext>
                  </a:extLst>
                </p:cNvPr>
                <p:cNvPicPr/>
                <p:nvPr/>
              </p:nvPicPr>
              <p:blipFill>
                <a:blip r:embed="rId359"/>
                <a:stretch>
                  <a:fillRect/>
                </a:stretch>
              </p:blipFill>
              <p:spPr>
                <a:xfrm>
                  <a:off x="8837648" y="4059712"/>
                  <a:ext cx="2624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491" name="Ink 490">
                  <a:extLst>
                    <a:ext uri="{FF2B5EF4-FFF2-40B4-BE49-F238E27FC236}">
                      <a16:creationId xmlns:a16="http://schemas.microsoft.com/office/drawing/2014/main" id="{253ABAA3-2400-45E5-9219-C01DAD5B29E7}"/>
                    </a:ext>
                  </a:extLst>
                </p14:cNvPr>
                <p14:cNvContentPartPr/>
                <p14:nvPr/>
              </p14:nvContentPartPr>
              <p14:xfrm>
                <a:off x="9064448" y="3988792"/>
                <a:ext cx="9360" cy="7920"/>
              </p14:xfrm>
            </p:contentPart>
          </mc:Choice>
          <mc:Fallback xmlns="">
            <p:pic>
              <p:nvPicPr>
                <p:cNvPr id="491" name="Ink 490">
                  <a:extLst>
                    <a:ext uri="{FF2B5EF4-FFF2-40B4-BE49-F238E27FC236}">
                      <a16:creationId xmlns:a16="http://schemas.microsoft.com/office/drawing/2014/main" id="{253ABAA3-2400-45E5-9219-C01DAD5B29E7}"/>
                    </a:ext>
                  </a:extLst>
                </p:cNvPr>
                <p:cNvPicPr/>
                <p:nvPr/>
              </p:nvPicPr>
              <p:blipFill>
                <a:blip r:embed="rId361"/>
                <a:stretch>
                  <a:fillRect/>
                </a:stretch>
              </p:blipFill>
              <p:spPr>
                <a:xfrm>
                  <a:off x="9055448" y="3979792"/>
                  <a:ext cx="270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492" name="Ink 491">
                  <a:extLst>
                    <a:ext uri="{FF2B5EF4-FFF2-40B4-BE49-F238E27FC236}">
                      <a16:creationId xmlns:a16="http://schemas.microsoft.com/office/drawing/2014/main" id="{335172D0-DBB6-4A98-93FF-F474D8BE8913}"/>
                    </a:ext>
                  </a:extLst>
                </p14:cNvPr>
                <p14:cNvContentPartPr/>
                <p14:nvPr/>
              </p14:nvContentPartPr>
              <p14:xfrm>
                <a:off x="8487008" y="4017232"/>
                <a:ext cx="321120" cy="189000"/>
              </p14:xfrm>
            </p:contentPart>
          </mc:Choice>
          <mc:Fallback xmlns="">
            <p:pic>
              <p:nvPicPr>
                <p:cNvPr id="492" name="Ink 491">
                  <a:extLst>
                    <a:ext uri="{FF2B5EF4-FFF2-40B4-BE49-F238E27FC236}">
                      <a16:creationId xmlns:a16="http://schemas.microsoft.com/office/drawing/2014/main" id="{335172D0-DBB6-4A98-93FF-F474D8BE8913}"/>
                    </a:ext>
                  </a:extLst>
                </p:cNvPr>
                <p:cNvPicPr/>
                <p:nvPr/>
              </p:nvPicPr>
              <p:blipFill>
                <a:blip r:embed="rId363"/>
                <a:stretch>
                  <a:fillRect/>
                </a:stretch>
              </p:blipFill>
              <p:spPr>
                <a:xfrm>
                  <a:off x="8478368" y="4008232"/>
                  <a:ext cx="33876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493" name="Ink 492">
                  <a:extLst>
                    <a:ext uri="{FF2B5EF4-FFF2-40B4-BE49-F238E27FC236}">
                      <a16:creationId xmlns:a16="http://schemas.microsoft.com/office/drawing/2014/main" id="{19709CA1-D40E-453B-83AB-0C32C30F850A}"/>
                    </a:ext>
                  </a:extLst>
                </p14:cNvPr>
                <p14:cNvContentPartPr/>
                <p14:nvPr/>
              </p14:nvContentPartPr>
              <p14:xfrm>
                <a:off x="8651888" y="3903112"/>
                <a:ext cx="24840" cy="23760"/>
              </p14:xfrm>
            </p:contentPart>
          </mc:Choice>
          <mc:Fallback xmlns="">
            <p:pic>
              <p:nvPicPr>
                <p:cNvPr id="493" name="Ink 492">
                  <a:extLst>
                    <a:ext uri="{FF2B5EF4-FFF2-40B4-BE49-F238E27FC236}">
                      <a16:creationId xmlns:a16="http://schemas.microsoft.com/office/drawing/2014/main" id="{19709CA1-D40E-453B-83AB-0C32C30F850A}"/>
                    </a:ext>
                  </a:extLst>
                </p:cNvPr>
                <p:cNvPicPr/>
                <p:nvPr/>
              </p:nvPicPr>
              <p:blipFill>
                <a:blip r:embed="rId365"/>
                <a:stretch>
                  <a:fillRect/>
                </a:stretch>
              </p:blipFill>
              <p:spPr>
                <a:xfrm>
                  <a:off x="8643248" y="3894472"/>
                  <a:ext cx="424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494" name="Ink 493">
                  <a:extLst>
                    <a:ext uri="{FF2B5EF4-FFF2-40B4-BE49-F238E27FC236}">
                      <a16:creationId xmlns:a16="http://schemas.microsoft.com/office/drawing/2014/main" id="{CDFA8FEA-1944-4887-B838-C1EF8228F19F}"/>
                    </a:ext>
                  </a:extLst>
                </p14:cNvPr>
                <p14:cNvContentPartPr/>
                <p14:nvPr/>
              </p14:nvContentPartPr>
              <p14:xfrm>
                <a:off x="8475488" y="3960352"/>
                <a:ext cx="81360" cy="114120"/>
              </p14:xfrm>
            </p:contentPart>
          </mc:Choice>
          <mc:Fallback xmlns="">
            <p:pic>
              <p:nvPicPr>
                <p:cNvPr id="494" name="Ink 493">
                  <a:extLst>
                    <a:ext uri="{FF2B5EF4-FFF2-40B4-BE49-F238E27FC236}">
                      <a16:creationId xmlns:a16="http://schemas.microsoft.com/office/drawing/2014/main" id="{CDFA8FEA-1944-4887-B838-C1EF8228F19F}"/>
                    </a:ext>
                  </a:extLst>
                </p:cNvPr>
                <p:cNvPicPr/>
                <p:nvPr/>
              </p:nvPicPr>
              <p:blipFill>
                <a:blip r:embed="rId367"/>
                <a:stretch>
                  <a:fillRect/>
                </a:stretch>
              </p:blipFill>
              <p:spPr>
                <a:xfrm>
                  <a:off x="8466848" y="3951352"/>
                  <a:ext cx="99000" cy="131760"/>
                </a:xfrm>
                <a:prstGeom prst="rect">
                  <a:avLst/>
                </a:prstGeom>
              </p:spPr>
            </p:pic>
          </mc:Fallback>
        </mc:AlternateContent>
      </p:grpSp>
      <p:grpSp>
        <p:nvGrpSpPr>
          <p:cNvPr id="539" name="Group 538">
            <a:extLst>
              <a:ext uri="{FF2B5EF4-FFF2-40B4-BE49-F238E27FC236}">
                <a16:creationId xmlns:a16="http://schemas.microsoft.com/office/drawing/2014/main" id="{E617EBE1-F57B-455B-86F9-15AF8B0F8EFD}"/>
              </a:ext>
            </a:extLst>
          </p:cNvPr>
          <p:cNvGrpSpPr/>
          <p:nvPr/>
        </p:nvGrpSpPr>
        <p:grpSpPr>
          <a:xfrm>
            <a:off x="499688" y="3842632"/>
            <a:ext cx="7735320" cy="866520"/>
            <a:chOff x="499688" y="3842632"/>
            <a:chExt cx="7735320" cy="866520"/>
          </a:xfrm>
        </p:grpSpPr>
        <mc:AlternateContent xmlns:mc="http://schemas.openxmlformats.org/markup-compatibility/2006" xmlns:p14="http://schemas.microsoft.com/office/powerpoint/2010/main">
          <mc:Choice Requires="p14">
            <p:contentPart p14:bwMode="auto" r:id="rId368">
              <p14:nvContentPartPr>
                <p14:cNvPr id="495" name="Ink 494">
                  <a:extLst>
                    <a:ext uri="{FF2B5EF4-FFF2-40B4-BE49-F238E27FC236}">
                      <a16:creationId xmlns:a16="http://schemas.microsoft.com/office/drawing/2014/main" id="{E2F10B80-8FE8-4D0F-9CDE-C9F8D361D870}"/>
                    </a:ext>
                  </a:extLst>
                </p14:cNvPr>
                <p14:cNvContentPartPr/>
                <p14:nvPr/>
              </p14:nvContentPartPr>
              <p14:xfrm>
                <a:off x="8092448" y="3990592"/>
                <a:ext cx="142560" cy="223560"/>
              </p14:xfrm>
            </p:contentPart>
          </mc:Choice>
          <mc:Fallback xmlns="">
            <p:pic>
              <p:nvPicPr>
                <p:cNvPr id="495" name="Ink 494">
                  <a:extLst>
                    <a:ext uri="{FF2B5EF4-FFF2-40B4-BE49-F238E27FC236}">
                      <a16:creationId xmlns:a16="http://schemas.microsoft.com/office/drawing/2014/main" id="{E2F10B80-8FE8-4D0F-9CDE-C9F8D361D870}"/>
                    </a:ext>
                  </a:extLst>
                </p:cNvPr>
                <p:cNvPicPr/>
                <p:nvPr/>
              </p:nvPicPr>
              <p:blipFill>
                <a:blip r:embed="rId369"/>
                <a:stretch>
                  <a:fillRect/>
                </a:stretch>
              </p:blipFill>
              <p:spPr>
                <a:xfrm>
                  <a:off x="8083448" y="3981952"/>
                  <a:ext cx="16020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496" name="Ink 495">
                  <a:extLst>
                    <a:ext uri="{FF2B5EF4-FFF2-40B4-BE49-F238E27FC236}">
                      <a16:creationId xmlns:a16="http://schemas.microsoft.com/office/drawing/2014/main" id="{3F42301F-F74A-4234-B0DB-984EF4E6F9F5}"/>
                    </a:ext>
                  </a:extLst>
                </p14:cNvPr>
                <p14:cNvContentPartPr/>
                <p14:nvPr/>
              </p14:nvContentPartPr>
              <p14:xfrm>
                <a:off x="7679168" y="4055752"/>
                <a:ext cx="310320" cy="240840"/>
              </p14:xfrm>
            </p:contentPart>
          </mc:Choice>
          <mc:Fallback xmlns="">
            <p:pic>
              <p:nvPicPr>
                <p:cNvPr id="496" name="Ink 495">
                  <a:extLst>
                    <a:ext uri="{FF2B5EF4-FFF2-40B4-BE49-F238E27FC236}">
                      <a16:creationId xmlns:a16="http://schemas.microsoft.com/office/drawing/2014/main" id="{3F42301F-F74A-4234-B0DB-984EF4E6F9F5}"/>
                    </a:ext>
                  </a:extLst>
                </p:cNvPr>
                <p:cNvPicPr/>
                <p:nvPr/>
              </p:nvPicPr>
              <p:blipFill>
                <a:blip r:embed="rId371"/>
                <a:stretch>
                  <a:fillRect/>
                </a:stretch>
              </p:blipFill>
              <p:spPr>
                <a:xfrm>
                  <a:off x="7670528" y="4047112"/>
                  <a:ext cx="32796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497" name="Ink 496">
                  <a:extLst>
                    <a:ext uri="{FF2B5EF4-FFF2-40B4-BE49-F238E27FC236}">
                      <a16:creationId xmlns:a16="http://schemas.microsoft.com/office/drawing/2014/main" id="{A343238F-40FE-46C0-87C7-EC8923D5CAEA}"/>
                    </a:ext>
                  </a:extLst>
                </p14:cNvPr>
                <p14:cNvContentPartPr/>
                <p14:nvPr/>
              </p14:nvContentPartPr>
              <p14:xfrm>
                <a:off x="7753688" y="4265992"/>
                <a:ext cx="120960" cy="109080"/>
              </p14:xfrm>
            </p:contentPart>
          </mc:Choice>
          <mc:Fallback xmlns="">
            <p:pic>
              <p:nvPicPr>
                <p:cNvPr id="497" name="Ink 496">
                  <a:extLst>
                    <a:ext uri="{FF2B5EF4-FFF2-40B4-BE49-F238E27FC236}">
                      <a16:creationId xmlns:a16="http://schemas.microsoft.com/office/drawing/2014/main" id="{A343238F-40FE-46C0-87C7-EC8923D5CAEA}"/>
                    </a:ext>
                  </a:extLst>
                </p:cNvPr>
                <p:cNvPicPr/>
                <p:nvPr/>
              </p:nvPicPr>
              <p:blipFill>
                <a:blip r:embed="rId373"/>
                <a:stretch>
                  <a:fillRect/>
                </a:stretch>
              </p:blipFill>
              <p:spPr>
                <a:xfrm>
                  <a:off x="7744688" y="4257352"/>
                  <a:ext cx="138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498" name="Ink 497">
                  <a:extLst>
                    <a:ext uri="{FF2B5EF4-FFF2-40B4-BE49-F238E27FC236}">
                      <a16:creationId xmlns:a16="http://schemas.microsoft.com/office/drawing/2014/main" id="{B2DAA15D-959B-4839-9DBC-BEF1F4EDA6C8}"/>
                    </a:ext>
                  </a:extLst>
                </p14:cNvPr>
                <p14:cNvContentPartPr/>
                <p14:nvPr/>
              </p14:nvContentPartPr>
              <p14:xfrm>
                <a:off x="7848368" y="3950272"/>
                <a:ext cx="14040" cy="29160"/>
              </p14:xfrm>
            </p:contentPart>
          </mc:Choice>
          <mc:Fallback xmlns="">
            <p:pic>
              <p:nvPicPr>
                <p:cNvPr id="498" name="Ink 497">
                  <a:extLst>
                    <a:ext uri="{FF2B5EF4-FFF2-40B4-BE49-F238E27FC236}">
                      <a16:creationId xmlns:a16="http://schemas.microsoft.com/office/drawing/2014/main" id="{B2DAA15D-959B-4839-9DBC-BEF1F4EDA6C8}"/>
                    </a:ext>
                  </a:extLst>
                </p:cNvPr>
                <p:cNvPicPr/>
                <p:nvPr/>
              </p:nvPicPr>
              <p:blipFill>
                <a:blip r:embed="rId375"/>
                <a:stretch>
                  <a:fillRect/>
                </a:stretch>
              </p:blipFill>
              <p:spPr>
                <a:xfrm>
                  <a:off x="7839368" y="3941632"/>
                  <a:ext cx="3168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499" name="Ink 498">
                  <a:extLst>
                    <a:ext uri="{FF2B5EF4-FFF2-40B4-BE49-F238E27FC236}">
                      <a16:creationId xmlns:a16="http://schemas.microsoft.com/office/drawing/2014/main" id="{76CE293F-0738-46EB-9C28-DB2256B917E5}"/>
                    </a:ext>
                  </a:extLst>
                </p14:cNvPr>
                <p14:cNvContentPartPr/>
                <p14:nvPr/>
              </p14:nvContentPartPr>
              <p14:xfrm>
                <a:off x="7365248" y="4103992"/>
                <a:ext cx="134280" cy="201240"/>
              </p14:xfrm>
            </p:contentPart>
          </mc:Choice>
          <mc:Fallback xmlns="">
            <p:pic>
              <p:nvPicPr>
                <p:cNvPr id="499" name="Ink 498">
                  <a:extLst>
                    <a:ext uri="{FF2B5EF4-FFF2-40B4-BE49-F238E27FC236}">
                      <a16:creationId xmlns:a16="http://schemas.microsoft.com/office/drawing/2014/main" id="{76CE293F-0738-46EB-9C28-DB2256B917E5}"/>
                    </a:ext>
                  </a:extLst>
                </p:cNvPr>
                <p:cNvPicPr/>
                <p:nvPr/>
              </p:nvPicPr>
              <p:blipFill>
                <a:blip r:embed="rId377"/>
                <a:stretch>
                  <a:fillRect/>
                </a:stretch>
              </p:blipFill>
              <p:spPr>
                <a:xfrm>
                  <a:off x="7356608" y="4095352"/>
                  <a:ext cx="15192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500" name="Ink 499">
                  <a:extLst>
                    <a:ext uri="{FF2B5EF4-FFF2-40B4-BE49-F238E27FC236}">
                      <a16:creationId xmlns:a16="http://schemas.microsoft.com/office/drawing/2014/main" id="{5EDBCD95-7AC6-4A65-AA5A-E38E5D3838C0}"/>
                    </a:ext>
                  </a:extLst>
                </p14:cNvPr>
                <p14:cNvContentPartPr/>
                <p14:nvPr/>
              </p14:nvContentPartPr>
              <p14:xfrm>
                <a:off x="6849368" y="4114792"/>
                <a:ext cx="468000" cy="240840"/>
              </p14:xfrm>
            </p:contentPart>
          </mc:Choice>
          <mc:Fallback xmlns="">
            <p:pic>
              <p:nvPicPr>
                <p:cNvPr id="500" name="Ink 499">
                  <a:extLst>
                    <a:ext uri="{FF2B5EF4-FFF2-40B4-BE49-F238E27FC236}">
                      <a16:creationId xmlns:a16="http://schemas.microsoft.com/office/drawing/2014/main" id="{5EDBCD95-7AC6-4A65-AA5A-E38E5D3838C0}"/>
                    </a:ext>
                  </a:extLst>
                </p:cNvPr>
                <p:cNvPicPr/>
                <p:nvPr/>
              </p:nvPicPr>
              <p:blipFill>
                <a:blip r:embed="rId379"/>
                <a:stretch>
                  <a:fillRect/>
                </a:stretch>
              </p:blipFill>
              <p:spPr>
                <a:xfrm>
                  <a:off x="6840728" y="4105792"/>
                  <a:ext cx="48564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504" name="Ink 503">
                  <a:extLst>
                    <a:ext uri="{FF2B5EF4-FFF2-40B4-BE49-F238E27FC236}">
                      <a16:creationId xmlns:a16="http://schemas.microsoft.com/office/drawing/2014/main" id="{676A7E0F-B12E-4229-AC4C-D3082419FF19}"/>
                    </a:ext>
                  </a:extLst>
                </p14:cNvPr>
                <p14:cNvContentPartPr/>
                <p14:nvPr/>
              </p14:nvContentPartPr>
              <p14:xfrm>
                <a:off x="6243488" y="4213432"/>
                <a:ext cx="155880" cy="125640"/>
              </p14:xfrm>
            </p:contentPart>
          </mc:Choice>
          <mc:Fallback xmlns="">
            <p:pic>
              <p:nvPicPr>
                <p:cNvPr id="504" name="Ink 503">
                  <a:extLst>
                    <a:ext uri="{FF2B5EF4-FFF2-40B4-BE49-F238E27FC236}">
                      <a16:creationId xmlns:a16="http://schemas.microsoft.com/office/drawing/2014/main" id="{676A7E0F-B12E-4229-AC4C-D3082419FF19}"/>
                    </a:ext>
                  </a:extLst>
                </p:cNvPr>
                <p:cNvPicPr/>
                <p:nvPr/>
              </p:nvPicPr>
              <p:blipFill>
                <a:blip r:embed="rId381"/>
                <a:stretch>
                  <a:fillRect/>
                </a:stretch>
              </p:blipFill>
              <p:spPr>
                <a:xfrm>
                  <a:off x="6234488" y="4204792"/>
                  <a:ext cx="1735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505" name="Ink 504">
                  <a:extLst>
                    <a:ext uri="{FF2B5EF4-FFF2-40B4-BE49-F238E27FC236}">
                      <a16:creationId xmlns:a16="http://schemas.microsoft.com/office/drawing/2014/main" id="{2D1B2936-69BA-4DC1-9E8A-ACD9F7C34A50}"/>
                    </a:ext>
                  </a:extLst>
                </p14:cNvPr>
                <p14:cNvContentPartPr/>
                <p14:nvPr/>
              </p14:nvContentPartPr>
              <p14:xfrm>
                <a:off x="6312248" y="3842632"/>
                <a:ext cx="590400" cy="310680"/>
              </p14:xfrm>
            </p:contentPart>
          </mc:Choice>
          <mc:Fallback xmlns="">
            <p:pic>
              <p:nvPicPr>
                <p:cNvPr id="505" name="Ink 504">
                  <a:extLst>
                    <a:ext uri="{FF2B5EF4-FFF2-40B4-BE49-F238E27FC236}">
                      <a16:creationId xmlns:a16="http://schemas.microsoft.com/office/drawing/2014/main" id="{2D1B2936-69BA-4DC1-9E8A-ACD9F7C34A50}"/>
                    </a:ext>
                  </a:extLst>
                </p:cNvPr>
                <p:cNvPicPr/>
                <p:nvPr/>
              </p:nvPicPr>
              <p:blipFill>
                <a:blip r:embed="rId383"/>
                <a:stretch>
                  <a:fillRect/>
                </a:stretch>
              </p:blipFill>
              <p:spPr>
                <a:xfrm>
                  <a:off x="6303608" y="3833992"/>
                  <a:ext cx="608040" cy="3283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506" name="Ink 505">
                  <a:extLst>
                    <a:ext uri="{FF2B5EF4-FFF2-40B4-BE49-F238E27FC236}">
                      <a16:creationId xmlns:a16="http://schemas.microsoft.com/office/drawing/2014/main" id="{00E49858-EBEB-4A1B-8629-1EE30CBB6EFC}"/>
                    </a:ext>
                  </a:extLst>
                </p14:cNvPr>
                <p14:cNvContentPartPr/>
                <p14:nvPr/>
              </p14:nvContentPartPr>
              <p14:xfrm>
                <a:off x="5861168" y="4262392"/>
                <a:ext cx="212400" cy="136080"/>
              </p14:xfrm>
            </p:contentPart>
          </mc:Choice>
          <mc:Fallback xmlns="">
            <p:pic>
              <p:nvPicPr>
                <p:cNvPr id="506" name="Ink 505">
                  <a:extLst>
                    <a:ext uri="{FF2B5EF4-FFF2-40B4-BE49-F238E27FC236}">
                      <a16:creationId xmlns:a16="http://schemas.microsoft.com/office/drawing/2014/main" id="{00E49858-EBEB-4A1B-8629-1EE30CBB6EFC}"/>
                    </a:ext>
                  </a:extLst>
                </p:cNvPr>
                <p:cNvPicPr/>
                <p:nvPr/>
              </p:nvPicPr>
              <p:blipFill>
                <a:blip r:embed="rId385"/>
                <a:stretch>
                  <a:fillRect/>
                </a:stretch>
              </p:blipFill>
              <p:spPr>
                <a:xfrm>
                  <a:off x="5852528" y="4253752"/>
                  <a:ext cx="23004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507" name="Ink 506">
                  <a:extLst>
                    <a:ext uri="{FF2B5EF4-FFF2-40B4-BE49-F238E27FC236}">
                      <a16:creationId xmlns:a16="http://schemas.microsoft.com/office/drawing/2014/main" id="{8BCB69B7-7DCF-4A82-A191-7BF937571B5F}"/>
                    </a:ext>
                  </a:extLst>
                </p14:cNvPr>
                <p14:cNvContentPartPr/>
                <p14:nvPr/>
              </p14:nvContentPartPr>
              <p14:xfrm>
                <a:off x="5891048" y="4096432"/>
                <a:ext cx="67680" cy="195480"/>
              </p14:xfrm>
            </p:contentPart>
          </mc:Choice>
          <mc:Fallback xmlns="">
            <p:pic>
              <p:nvPicPr>
                <p:cNvPr id="507" name="Ink 506">
                  <a:extLst>
                    <a:ext uri="{FF2B5EF4-FFF2-40B4-BE49-F238E27FC236}">
                      <a16:creationId xmlns:a16="http://schemas.microsoft.com/office/drawing/2014/main" id="{8BCB69B7-7DCF-4A82-A191-7BF937571B5F}"/>
                    </a:ext>
                  </a:extLst>
                </p:cNvPr>
                <p:cNvPicPr/>
                <p:nvPr/>
              </p:nvPicPr>
              <p:blipFill>
                <a:blip r:embed="rId387"/>
                <a:stretch>
                  <a:fillRect/>
                </a:stretch>
              </p:blipFill>
              <p:spPr>
                <a:xfrm>
                  <a:off x="5882408" y="4087792"/>
                  <a:ext cx="8532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508" name="Ink 507">
                  <a:extLst>
                    <a:ext uri="{FF2B5EF4-FFF2-40B4-BE49-F238E27FC236}">
                      <a16:creationId xmlns:a16="http://schemas.microsoft.com/office/drawing/2014/main" id="{3162ED7D-731B-4A4A-9EE1-C5671D94F44D}"/>
                    </a:ext>
                  </a:extLst>
                </p14:cNvPr>
                <p14:cNvContentPartPr/>
                <p14:nvPr/>
              </p14:nvContentPartPr>
              <p14:xfrm>
                <a:off x="5397848" y="4178512"/>
                <a:ext cx="338760" cy="191520"/>
              </p14:xfrm>
            </p:contentPart>
          </mc:Choice>
          <mc:Fallback xmlns="">
            <p:pic>
              <p:nvPicPr>
                <p:cNvPr id="508" name="Ink 507">
                  <a:extLst>
                    <a:ext uri="{FF2B5EF4-FFF2-40B4-BE49-F238E27FC236}">
                      <a16:creationId xmlns:a16="http://schemas.microsoft.com/office/drawing/2014/main" id="{3162ED7D-731B-4A4A-9EE1-C5671D94F44D}"/>
                    </a:ext>
                  </a:extLst>
                </p:cNvPr>
                <p:cNvPicPr/>
                <p:nvPr/>
              </p:nvPicPr>
              <p:blipFill>
                <a:blip r:embed="rId389"/>
                <a:stretch>
                  <a:fillRect/>
                </a:stretch>
              </p:blipFill>
              <p:spPr>
                <a:xfrm>
                  <a:off x="5389208" y="4169872"/>
                  <a:ext cx="35640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509" name="Ink 508">
                  <a:extLst>
                    <a:ext uri="{FF2B5EF4-FFF2-40B4-BE49-F238E27FC236}">
                      <a16:creationId xmlns:a16="http://schemas.microsoft.com/office/drawing/2014/main" id="{6D2B86E2-2718-4DE1-9259-B647BF430AA1}"/>
                    </a:ext>
                  </a:extLst>
                </p14:cNvPr>
                <p14:cNvContentPartPr/>
                <p14:nvPr/>
              </p14:nvContentPartPr>
              <p14:xfrm>
                <a:off x="5494328" y="4120552"/>
                <a:ext cx="86760" cy="38160"/>
              </p14:xfrm>
            </p:contentPart>
          </mc:Choice>
          <mc:Fallback xmlns="">
            <p:pic>
              <p:nvPicPr>
                <p:cNvPr id="509" name="Ink 508">
                  <a:extLst>
                    <a:ext uri="{FF2B5EF4-FFF2-40B4-BE49-F238E27FC236}">
                      <a16:creationId xmlns:a16="http://schemas.microsoft.com/office/drawing/2014/main" id="{6D2B86E2-2718-4DE1-9259-B647BF430AA1}"/>
                    </a:ext>
                  </a:extLst>
                </p:cNvPr>
                <p:cNvPicPr/>
                <p:nvPr/>
              </p:nvPicPr>
              <p:blipFill>
                <a:blip r:embed="rId391"/>
                <a:stretch>
                  <a:fillRect/>
                </a:stretch>
              </p:blipFill>
              <p:spPr>
                <a:xfrm>
                  <a:off x="5485688" y="4111552"/>
                  <a:ext cx="1044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510" name="Ink 509">
                  <a:extLst>
                    <a:ext uri="{FF2B5EF4-FFF2-40B4-BE49-F238E27FC236}">
                      <a16:creationId xmlns:a16="http://schemas.microsoft.com/office/drawing/2014/main" id="{73897B3E-1B0C-4833-992B-AFC54C32F4CC}"/>
                    </a:ext>
                  </a:extLst>
                </p14:cNvPr>
                <p14:cNvContentPartPr/>
                <p14:nvPr/>
              </p14:nvContentPartPr>
              <p14:xfrm>
                <a:off x="4449608" y="4125592"/>
                <a:ext cx="918000" cy="468000"/>
              </p14:xfrm>
            </p:contentPart>
          </mc:Choice>
          <mc:Fallback xmlns="">
            <p:pic>
              <p:nvPicPr>
                <p:cNvPr id="510" name="Ink 509">
                  <a:extLst>
                    <a:ext uri="{FF2B5EF4-FFF2-40B4-BE49-F238E27FC236}">
                      <a16:creationId xmlns:a16="http://schemas.microsoft.com/office/drawing/2014/main" id="{73897B3E-1B0C-4833-992B-AFC54C32F4CC}"/>
                    </a:ext>
                  </a:extLst>
                </p:cNvPr>
                <p:cNvPicPr/>
                <p:nvPr/>
              </p:nvPicPr>
              <p:blipFill>
                <a:blip r:embed="rId393"/>
                <a:stretch>
                  <a:fillRect/>
                </a:stretch>
              </p:blipFill>
              <p:spPr>
                <a:xfrm>
                  <a:off x="4440968" y="4116592"/>
                  <a:ext cx="935640" cy="4856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512" name="Ink 511">
                  <a:extLst>
                    <a:ext uri="{FF2B5EF4-FFF2-40B4-BE49-F238E27FC236}">
                      <a16:creationId xmlns:a16="http://schemas.microsoft.com/office/drawing/2014/main" id="{DFF891CE-0C29-4457-8A51-074355CFABCA}"/>
                    </a:ext>
                  </a:extLst>
                </p14:cNvPr>
                <p14:cNvContentPartPr/>
                <p14:nvPr/>
              </p14:nvContentPartPr>
              <p14:xfrm>
                <a:off x="4592528" y="4075192"/>
                <a:ext cx="92520" cy="237240"/>
              </p14:xfrm>
            </p:contentPart>
          </mc:Choice>
          <mc:Fallback xmlns="">
            <p:pic>
              <p:nvPicPr>
                <p:cNvPr id="512" name="Ink 511">
                  <a:extLst>
                    <a:ext uri="{FF2B5EF4-FFF2-40B4-BE49-F238E27FC236}">
                      <a16:creationId xmlns:a16="http://schemas.microsoft.com/office/drawing/2014/main" id="{DFF891CE-0C29-4457-8A51-074355CFABCA}"/>
                    </a:ext>
                  </a:extLst>
                </p:cNvPr>
                <p:cNvPicPr/>
                <p:nvPr/>
              </p:nvPicPr>
              <p:blipFill>
                <a:blip r:embed="rId395"/>
                <a:stretch>
                  <a:fillRect/>
                </a:stretch>
              </p:blipFill>
              <p:spPr>
                <a:xfrm>
                  <a:off x="4583528" y="4066192"/>
                  <a:ext cx="11016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513" name="Ink 512">
                  <a:extLst>
                    <a:ext uri="{FF2B5EF4-FFF2-40B4-BE49-F238E27FC236}">
                      <a16:creationId xmlns:a16="http://schemas.microsoft.com/office/drawing/2014/main" id="{81D2C8E3-C5FA-43D3-8768-42918C833EBB}"/>
                    </a:ext>
                  </a:extLst>
                </p14:cNvPr>
                <p14:cNvContentPartPr/>
                <p14:nvPr/>
              </p14:nvContentPartPr>
              <p14:xfrm>
                <a:off x="4434848" y="4260592"/>
                <a:ext cx="87480" cy="95760"/>
              </p14:xfrm>
            </p:contentPart>
          </mc:Choice>
          <mc:Fallback xmlns="">
            <p:pic>
              <p:nvPicPr>
                <p:cNvPr id="513" name="Ink 512">
                  <a:extLst>
                    <a:ext uri="{FF2B5EF4-FFF2-40B4-BE49-F238E27FC236}">
                      <a16:creationId xmlns:a16="http://schemas.microsoft.com/office/drawing/2014/main" id="{81D2C8E3-C5FA-43D3-8768-42918C833EBB}"/>
                    </a:ext>
                  </a:extLst>
                </p:cNvPr>
                <p:cNvPicPr/>
                <p:nvPr/>
              </p:nvPicPr>
              <p:blipFill>
                <a:blip r:embed="rId397"/>
                <a:stretch>
                  <a:fillRect/>
                </a:stretch>
              </p:blipFill>
              <p:spPr>
                <a:xfrm>
                  <a:off x="4425848" y="4251592"/>
                  <a:ext cx="1051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514" name="Ink 513">
                  <a:extLst>
                    <a:ext uri="{FF2B5EF4-FFF2-40B4-BE49-F238E27FC236}">
                      <a16:creationId xmlns:a16="http://schemas.microsoft.com/office/drawing/2014/main" id="{E691FD4A-EA48-4DB1-AB77-14037CA363F3}"/>
                    </a:ext>
                  </a:extLst>
                </p14:cNvPr>
                <p14:cNvContentPartPr/>
                <p14:nvPr/>
              </p14:nvContentPartPr>
              <p14:xfrm>
                <a:off x="4247648" y="4132432"/>
                <a:ext cx="160200" cy="192600"/>
              </p14:xfrm>
            </p:contentPart>
          </mc:Choice>
          <mc:Fallback xmlns="">
            <p:pic>
              <p:nvPicPr>
                <p:cNvPr id="514" name="Ink 513">
                  <a:extLst>
                    <a:ext uri="{FF2B5EF4-FFF2-40B4-BE49-F238E27FC236}">
                      <a16:creationId xmlns:a16="http://schemas.microsoft.com/office/drawing/2014/main" id="{E691FD4A-EA48-4DB1-AB77-14037CA363F3}"/>
                    </a:ext>
                  </a:extLst>
                </p:cNvPr>
                <p:cNvPicPr/>
                <p:nvPr/>
              </p:nvPicPr>
              <p:blipFill>
                <a:blip r:embed="rId399"/>
                <a:stretch>
                  <a:fillRect/>
                </a:stretch>
              </p:blipFill>
              <p:spPr>
                <a:xfrm>
                  <a:off x="4238648" y="4123432"/>
                  <a:ext cx="1778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515" name="Ink 514">
                  <a:extLst>
                    <a:ext uri="{FF2B5EF4-FFF2-40B4-BE49-F238E27FC236}">
                      <a16:creationId xmlns:a16="http://schemas.microsoft.com/office/drawing/2014/main" id="{2A913F8A-5926-4075-AFE4-CB016ACA1C97}"/>
                    </a:ext>
                  </a:extLst>
                </p14:cNvPr>
                <p14:cNvContentPartPr/>
                <p14:nvPr/>
              </p14:nvContentPartPr>
              <p14:xfrm>
                <a:off x="4371488" y="4032712"/>
                <a:ext cx="79560" cy="43920"/>
              </p14:xfrm>
            </p:contentPart>
          </mc:Choice>
          <mc:Fallback xmlns="">
            <p:pic>
              <p:nvPicPr>
                <p:cNvPr id="515" name="Ink 514">
                  <a:extLst>
                    <a:ext uri="{FF2B5EF4-FFF2-40B4-BE49-F238E27FC236}">
                      <a16:creationId xmlns:a16="http://schemas.microsoft.com/office/drawing/2014/main" id="{2A913F8A-5926-4075-AFE4-CB016ACA1C97}"/>
                    </a:ext>
                  </a:extLst>
                </p:cNvPr>
                <p:cNvPicPr/>
                <p:nvPr/>
              </p:nvPicPr>
              <p:blipFill>
                <a:blip r:embed="rId401"/>
                <a:stretch>
                  <a:fillRect/>
                </a:stretch>
              </p:blipFill>
              <p:spPr>
                <a:xfrm>
                  <a:off x="4362488" y="4024072"/>
                  <a:ext cx="972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516" name="Ink 515">
                  <a:extLst>
                    <a:ext uri="{FF2B5EF4-FFF2-40B4-BE49-F238E27FC236}">
                      <a16:creationId xmlns:a16="http://schemas.microsoft.com/office/drawing/2014/main" id="{ED4CC3F9-F492-43C4-B594-9B9DFCCEBE3C}"/>
                    </a:ext>
                  </a:extLst>
                </p14:cNvPr>
                <p14:cNvContentPartPr/>
                <p14:nvPr/>
              </p14:nvContentPartPr>
              <p14:xfrm>
                <a:off x="3809168" y="4105432"/>
                <a:ext cx="341640" cy="304200"/>
              </p14:xfrm>
            </p:contentPart>
          </mc:Choice>
          <mc:Fallback xmlns="">
            <p:pic>
              <p:nvPicPr>
                <p:cNvPr id="516" name="Ink 515">
                  <a:extLst>
                    <a:ext uri="{FF2B5EF4-FFF2-40B4-BE49-F238E27FC236}">
                      <a16:creationId xmlns:a16="http://schemas.microsoft.com/office/drawing/2014/main" id="{ED4CC3F9-F492-43C4-B594-9B9DFCCEBE3C}"/>
                    </a:ext>
                  </a:extLst>
                </p:cNvPr>
                <p:cNvPicPr/>
                <p:nvPr/>
              </p:nvPicPr>
              <p:blipFill>
                <a:blip r:embed="rId403"/>
                <a:stretch>
                  <a:fillRect/>
                </a:stretch>
              </p:blipFill>
              <p:spPr>
                <a:xfrm>
                  <a:off x="3800168" y="4096432"/>
                  <a:ext cx="35928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517" name="Ink 516">
                  <a:extLst>
                    <a:ext uri="{FF2B5EF4-FFF2-40B4-BE49-F238E27FC236}">
                      <a16:creationId xmlns:a16="http://schemas.microsoft.com/office/drawing/2014/main" id="{2D106C38-90C1-47CA-92FB-5DAAECB468AD}"/>
                    </a:ext>
                  </a:extLst>
                </p14:cNvPr>
                <p14:cNvContentPartPr/>
                <p14:nvPr/>
              </p14:nvContentPartPr>
              <p14:xfrm>
                <a:off x="3958568" y="3951352"/>
                <a:ext cx="90000" cy="144360"/>
              </p14:xfrm>
            </p:contentPart>
          </mc:Choice>
          <mc:Fallback xmlns="">
            <p:pic>
              <p:nvPicPr>
                <p:cNvPr id="517" name="Ink 516">
                  <a:extLst>
                    <a:ext uri="{FF2B5EF4-FFF2-40B4-BE49-F238E27FC236}">
                      <a16:creationId xmlns:a16="http://schemas.microsoft.com/office/drawing/2014/main" id="{2D106C38-90C1-47CA-92FB-5DAAECB468AD}"/>
                    </a:ext>
                  </a:extLst>
                </p:cNvPr>
                <p:cNvPicPr/>
                <p:nvPr/>
              </p:nvPicPr>
              <p:blipFill>
                <a:blip r:embed="rId405"/>
                <a:stretch>
                  <a:fillRect/>
                </a:stretch>
              </p:blipFill>
              <p:spPr>
                <a:xfrm>
                  <a:off x="3949568" y="3942352"/>
                  <a:ext cx="10764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519" name="Ink 518">
                  <a:extLst>
                    <a:ext uri="{FF2B5EF4-FFF2-40B4-BE49-F238E27FC236}">
                      <a16:creationId xmlns:a16="http://schemas.microsoft.com/office/drawing/2014/main" id="{AD4CF209-261B-4EE6-8614-F74641B56579}"/>
                    </a:ext>
                  </a:extLst>
                </p14:cNvPr>
                <p14:cNvContentPartPr/>
                <p14:nvPr/>
              </p14:nvContentPartPr>
              <p14:xfrm>
                <a:off x="3381128" y="4295872"/>
                <a:ext cx="311400" cy="174240"/>
              </p14:xfrm>
            </p:contentPart>
          </mc:Choice>
          <mc:Fallback xmlns="">
            <p:pic>
              <p:nvPicPr>
                <p:cNvPr id="519" name="Ink 518">
                  <a:extLst>
                    <a:ext uri="{FF2B5EF4-FFF2-40B4-BE49-F238E27FC236}">
                      <a16:creationId xmlns:a16="http://schemas.microsoft.com/office/drawing/2014/main" id="{AD4CF209-261B-4EE6-8614-F74641B56579}"/>
                    </a:ext>
                  </a:extLst>
                </p:cNvPr>
                <p:cNvPicPr/>
                <p:nvPr/>
              </p:nvPicPr>
              <p:blipFill>
                <a:blip r:embed="rId407"/>
                <a:stretch>
                  <a:fillRect/>
                </a:stretch>
              </p:blipFill>
              <p:spPr>
                <a:xfrm>
                  <a:off x="3372128" y="4286872"/>
                  <a:ext cx="3290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520" name="Ink 519">
                  <a:extLst>
                    <a:ext uri="{FF2B5EF4-FFF2-40B4-BE49-F238E27FC236}">
                      <a16:creationId xmlns:a16="http://schemas.microsoft.com/office/drawing/2014/main" id="{0121C04D-611D-41F5-8D8E-F0585F2C10A3}"/>
                    </a:ext>
                  </a:extLst>
                </p14:cNvPr>
                <p14:cNvContentPartPr/>
                <p14:nvPr/>
              </p14:nvContentPartPr>
              <p14:xfrm>
                <a:off x="3438368" y="4520872"/>
                <a:ext cx="85320" cy="27360"/>
              </p14:xfrm>
            </p:contentPart>
          </mc:Choice>
          <mc:Fallback xmlns="">
            <p:pic>
              <p:nvPicPr>
                <p:cNvPr id="520" name="Ink 519">
                  <a:extLst>
                    <a:ext uri="{FF2B5EF4-FFF2-40B4-BE49-F238E27FC236}">
                      <a16:creationId xmlns:a16="http://schemas.microsoft.com/office/drawing/2014/main" id="{0121C04D-611D-41F5-8D8E-F0585F2C10A3}"/>
                    </a:ext>
                  </a:extLst>
                </p:cNvPr>
                <p:cNvPicPr/>
                <p:nvPr/>
              </p:nvPicPr>
              <p:blipFill>
                <a:blip r:embed="rId409"/>
                <a:stretch>
                  <a:fillRect/>
                </a:stretch>
              </p:blipFill>
              <p:spPr>
                <a:xfrm>
                  <a:off x="3429368" y="4512232"/>
                  <a:ext cx="1029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521" name="Ink 520">
                  <a:extLst>
                    <a:ext uri="{FF2B5EF4-FFF2-40B4-BE49-F238E27FC236}">
                      <a16:creationId xmlns:a16="http://schemas.microsoft.com/office/drawing/2014/main" id="{86B5ECB8-09B9-4449-8B42-D570443A500F}"/>
                    </a:ext>
                  </a:extLst>
                </p14:cNvPr>
                <p14:cNvContentPartPr/>
                <p14:nvPr/>
              </p14:nvContentPartPr>
              <p14:xfrm>
                <a:off x="3331808" y="4147912"/>
                <a:ext cx="52920" cy="201240"/>
              </p14:xfrm>
            </p:contentPart>
          </mc:Choice>
          <mc:Fallback xmlns="">
            <p:pic>
              <p:nvPicPr>
                <p:cNvPr id="521" name="Ink 520">
                  <a:extLst>
                    <a:ext uri="{FF2B5EF4-FFF2-40B4-BE49-F238E27FC236}">
                      <a16:creationId xmlns:a16="http://schemas.microsoft.com/office/drawing/2014/main" id="{86B5ECB8-09B9-4449-8B42-D570443A500F}"/>
                    </a:ext>
                  </a:extLst>
                </p:cNvPr>
                <p:cNvPicPr/>
                <p:nvPr/>
              </p:nvPicPr>
              <p:blipFill>
                <a:blip r:embed="rId411"/>
                <a:stretch>
                  <a:fillRect/>
                </a:stretch>
              </p:blipFill>
              <p:spPr>
                <a:xfrm>
                  <a:off x="3323168" y="4139272"/>
                  <a:ext cx="7056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522" name="Ink 521">
                  <a:extLst>
                    <a:ext uri="{FF2B5EF4-FFF2-40B4-BE49-F238E27FC236}">
                      <a16:creationId xmlns:a16="http://schemas.microsoft.com/office/drawing/2014/main" id="{98028BB3-1094-4EB4-A8EB-D1F60B6B0153}"/>
                    </a:ext>
                  </a:extLst>
                </p14:cNvPr>
                <p14:cNvContentPartPr/>
                <p14:nvPr/>
              </p14:nvContentPartPr>
              <p14:xfrm>
                <a:off x="2944088" y="4207672"/>
                <a:ext cx="277920" cy="293040"/>
              </p14:xfrm>
            </p:contentPart>
          </mc:Choice>
          <mc:Fallback xmlns="">
            <p:pic>
              <p:nvPicPr>
                <p:cNvPr id="522" name="Ink 521">
                  <a:extLst>
                    <a:ext uri="{FF2B5EF4-FFF2-40B4-BE49-F238E27FC236}">
                      <a16:creationId xmlns:a16="http://schemas.microsoft.com/office/drawing/2014/main" id="{98028BB3-1094-4EB4-A8EB-D1F60B6B0153}"/>
                    </a:ext>
                  </a:extLst>
                </p:cNvPr>
                <p:cNvPicPr/>
                <p:nvPr/>
              </p:nvPicPr>
              <p:blipFill>
                <a:blip r:embed="rId413"/>
                <a:stretch>
                  <a:fillRect/>
                </a:stretch>
              </p:blipFill>
              <p:spPr>
                <a:xfrm>
                  <a:off x="2935448" y="4199032"/>
                  <a:ext cx="29556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523" name="Ink 522">
                  <a:extLst>
                    <a:ext uri="{FF2B5EF4-FFF2-40B4-BE49-F238E27FC236}">
                      <a16:creationId xmlns:a16="http://schemas.microsoft.com/office/drawing/2014/main" id="{4EF0E75B-CC06-40B9-B794-38DF8DBDE6AE}"/>
                    </a:ext>
                  </a:extLst>
                </p14:cNvPr>
                <p14:cNvContentPartPr/>
                <p14:nvPr/>
              </p14:nvContentPartPr>
              <p14:xfrm>
                <a:off x="2699288" y="4313152"/>
                <a:ext cx="85320" cy="173520"/>
              </p14:xfrm>
            </p:contentPart>
          </mc:Choice>
          <mc:Fallback xmlns="">
            <p:pic>
              <p:nvPicPr>
                <p:cNvPr id="523" name="Ink 522">
                  <a:extLst>
                    <a:ext uri="{FF2B5EF4-FFF2-40B4-BE49-F238E27FC236}">
                      <a16:creationId xmlns:a16="http://schemas.microsoft.com/office/drawing/2014/main" id="{4EF0E75B-CC06-40B9-B794-38DF8DBDE6AE}"/>
                    </a:ext>
                  </a:extLst>
                </p:cNvPr>
                <p:cNvPicPr/>
                <p:nvPr/>
              </p:nvPicPr>
              <p:blipFill>
                <a:blip r:embed="rId415"/>
                <a:stretch>
                  <a:fillRect/>
                </a:stretch>
              </p:blipFill>
              <p:spPr>
                <a:xfrm>
                  <a:off x="2690288" y="4304512"/>
                  <a:ext cx="1029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524" name="Ink 523">
                  <a:extLst>
                    <a:ext uri="{FF2B5EF4-FFF2-40B4-BE49-F238E27FC236}">
                      <a16:creationId xmlns:a16="http://schemas.microsoft.com/office/drawing/2014/main" id="{F2655518-CDC8-4A1F-B4A3-A5C5F5C0B8BB}"/>
                    </a:ext>
                  </a:extLst>
                </p14:cNvPr>
                <p14:cNvContentPartPr/>
                <p14:nvPr/>
              </p14:nvContentPartPr>
              <p14:xfrm>
                <a:off x="2211128" y="4343752"/>
                <a:ext cx="442440" cy="364680"/>
              </p14:xfrm>
            </p:contentPart>
          </mc:Choice>
          <mc:Fallback xmlns="">
            <p:pic>
              <p:nvPicPr>
                <p:cNvPr id="524" name="Ink 523">
                  <a:extLst>
                    <a:ext uri="{FF2B5EF4-FFF2-40B4-BE49-F238E27FC236}">
                      <a16:creationId xmlns:a16="http://schemas.microsoft.com/office/drawing/2014/main" id="{F2655518-CDC8-4A1F-B4A3-A5C5F5C0B8BB}"/>
                    </a:ext>
                  </a:extLst>
                </p:cNvPr>
                <p:cNvPicPr/>
                <p:nvPr/>
              </p:nvPicPr>
              <p:blipFill>
                <a:blip r:embed="rId417"/>
                <a:stretch>
                  <a:fillRect/>
                </a:stretch>
              </p:blipFill>
              <p:spPr>
                <a:xfrm>
                  <a:off x="2202488" y="4334752"/>
                  <a:ext cx="460080" cy="3823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525" name="Ink 524">
                  <a:extLst>
                    <a:ext uri="{FF2B5EF4-FFF2-40B4-BE49-F238E27FC236}">
                      <a16:creationId xmlns:a16="http://schemas.microsoft.com/office/drawing/2014/main" id="{FBEBDC7A-E85D-47B4-9641-FBAA74BECD02}"/>
                    </a:ext>
                  </a:extLst>
                </p14:cNvPr>
                <p14:cNvContentPartPr/>
                <p14:nvPr/>
              </p14:nvContentPartPr>
              <p14:xfrm>
                <a:off x="2499128" y="3971152"/>
                <a:ext cx="400680" cy="330480"/>
              </p14:xfrm>
            </p:contentPart>
          </mc:Choice>
          <mc:Fallback xmlns="">
            <p:pic>
              <p:nvPicPr>
                <p:cNvPr id="525" name="Ink 524">
                  <a:extLst>
                    <a:ext uri="{FF2B5EF4-FFF2-40B4-BE49-F238E27FC236}">
                      <a16:creationId xmlns:a16="http://schemas.microsoft.com/office/drawing/2014/main" id="{FBEBDC7A-E85D-47B4-9641-FBAA74BECD02}"/>
                    </a:ext>
                  </a:extLst>
                </p:cNvPr>
                <p:cNvPicPr/>
                <p:nvPr/>
              </p:nvPicPr>
              <p:blipFill>
                <a:blip r:embed="rId419"/>
                <a:stretch>
                  <a:fillRect/>
                </a:stretch>
              </p:blipFill>
              <p:spPr>
                <a:xfrm>
                  <a:off x="2490128" y="3962152"/>
                  <a:ext cx="418320" cy="3481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526" name="Ink 525">
                  <a:extLst>
                    <a:ext uri="{FF2B5EF4-FFF2-40B4-BE49-F238E27FC236}">
                      <a16:creationId xmlns:a16="http://schemas.microsoft.com/office/drawing/2014/main" id="{7203A98A-BA6D-4BDC-BA0B-F8B98CDC2C82}"/>
                    </a:ext>
                  </a:extLst>
                </p14:cNvPr>
                <p14:cNvContentPartPr/>
                <p14:nvPr/>
              </p14:nvContentPartPr>
              <p14:xfrm>
                <a:off x="2331368" y="4290472"/>
                <a:ext cx="60120" cy="38520"/>
              </p14:xfrm>
            </p:contentPart>
          </mc:Choice>
          <mc:Fallback xmlns="">
            <p:pic>
              <p:nvPicPr>
                <p:cNvPr id="526" name="Ink 525">
                  <a:extLst>
                    <a:ext uri="{FF2B5EF4-FFF2-40B4-BE49-F238E27FC236}">
                      <a16:creationId xmlns:a16="http://schemas.microsoft.com/office/drawing/2014/main" id="{7203A98A-BA6D-4BDC-BA0B-F8B98CDC2C82}"/>
                    </a:ext>
                  </a:extLst>
                </p:cNvPr>
                <p:cNvPicPr/>
                <p:nvPr/>
              </p:nvPicPr>
              <p:blipFill>
                <a:blip r:embed="rId421"/>
                <a:stretch>
                  <a:fillRect/>
                </a:stretch>
              </p:blipFill>
              <p:spPr>
                <a:xfrm>
                  <a:off x="2322368" y="4281832"/>
                  <a:ext cx="7776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527" name="Ink 526">
                  <a:extLst>
                    <a:ext uri="{FF2B5EF4-FFF2-40B4-BE49-F238E27FC236}">
                      <a16:creationId xmlns:a16="http://schemas.microsoft.com/office/drawing/2014/main" id="{593A9A49-53C0-4186-8541-9C6351B5C456}"/>
                    </a:ext>
                  </a:extLst>
                </p14:cNvPr>
                <p14:cNvContentPartPr/>
                <p14:nvPr/>
              </p14:nvContentPartPr>
              <p14:xfrm>
                <a:off x="1915568" y="4330792"/>
                <a:ext cx="281880" cy="343080"/>
              </p14:xfrm>
            </p:contentPart>
          </mc:Choice>
          <mc:Fallback xmlns="">
            <p:pic>
              <p:nvPicPr>
                <p:cNvPr id="527" name="Ink 526">
                  <a:extLst>
                    <a:ext uri="{FF2B5EF4-FFF2-40B4-BE49-F238E27FC236}">
                      <a16:creationId xmlns:a16="http://schemas.microsoft.com/office/drawing/2014/main" id="{593A9A49-53C0-4186-8541-9C6351B5C456}"/>
                    </a:ext>
                  </a:extLst>
                </p:cNvPr>
                <p:cNvPicPr/>
                <p:nvPr/>
              </p:nvPicPr>
              <p:blipFill>
                <a:blip r:embed="rId423"/>
                <a:stretch>
                  <a:fillRect/>
                </a:stretch>
              </p:blipFill>
              <p:spPr>
                <a:xfrm>
                  <a:off x="1906928" y="4322152"/>
                  <a:ext cx="299520" cy="36072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528" name="Ink 527">
                  <a:extLst>
                    <a:ext uri="{FF2B5EF4-FFF2-40B4-BE49-F238E27FC236}">
                      <a16:creationId xmlns:a16="http://schemas.microsoft.com/office/drawing/2014/main" id="{48E15AE4-9605-4991-A02C-567F2F21342E}"/>
                    </a:ext>
                  </a:extLst>
                </p14:cNvPr>
                <p14:cNvContentPartPr/>
                <p14:nvPr/>
              </p14:nvContentPartPr>
              <p14:xfrm>
                <a:off x="2071808" y="4471912"/>
                <a:ext cx="169920" cy="164520"/>
              </p14:xfrm>
            </p:contentPart>
          </mc:Choice>
          <mc:Fallback xmlns="">
            <p:pic>
              <p:nvPicPr>
                <p:cNvPr id="528" name="Ink 527">
                  <a:extLst>
                    <a:ext uri="{FF2B5EF4-FFF2-40B4-BE49-F238E27FC236}">
                      <a16:creationId xmlns:a16="http://schemas.microsoft.com/office/drawing/2014/main" id="{48E15AE4-9605-4991-A02C-567F2F21342E}"/>
                    </a:ext>
                  </a:extLst>
                </p:cNvPr>
                <p:cNvPicPr/>
                <p:nvPr/>
              </p:nvPicPr>
              <p:blipFill>
                <a:blip r:embed="rId425"/>
                <a:stretch>
                  <a:fillRect/>
                </a:stretch>
              </p:blipFill>
              <p:spPr>
                <a:xfrm>
                  <a:off x="2063168" y="4463272"/>
                  <a:ext cx="18756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529" name="Ink 528">
                  <a:extLst>
                    <a:ext uri="{FF2B5EF4-FFF2-40B4-BE49-F238E27FC236}">
                      <a16:creationId xmlns:a16="http://schemas.microsoft.com/office/drawing/2014/main" id="{DCCE80ED-78FC-4B55-B0F2-B5FA405AFBF0}"/>
                    </a:ext>
                  </a:extLst>
                </p14:cNvPr>
                <p14:cNvContentPartPr/>
                <p14:nvPr/>
              </p14:nvContentPartPr>
              <p14:xfrm>
                <a:off x="2056328" y="4003912"/>
                <a:ext cx="500400" cy="346320"/>
              </p14:xfrm>
            </p:contentPart>
          </mc:Choice>
          <mc:Fallback xmlns="">
            <p:pic>
              <p:nvPicPr>
                <p:cNvPr id="529" name="Ink 528">
                  <a:extLst>
                    <a:ext uri="{FF2B5EF4-FFF2-40B4-BE49-F238E27FC236}">
                      <a16:creationId xmlns:a16="http://schemas.microsoft.com/office/drawing/2014/main" id="{DCCE80ED-78FC-4B55-B0F2-B5FA405AFBF0}"/>
                    </a:ext>
                  </a:extLst>
                </p:cNvPr>
                <p:cNvPicPr/>
                <p:nvPr/>
              </p:nvPicPr>
              <p:blipFill>
                <a:blip r:embed="rId427"/>
                <a:stretch>
                  <a:fillRect/>
                </a:stretch>
              </p:blipFill>
              <p:spPr>
                <a:xfrm>
                  <a:off x="2047328" y="3994912"/>
                  <a:ext cx="518040" cy="3639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530" name="Ink 529">
                  <a:extLst>
                    <a:ext uri="{FF2B5EF4-FFF2-40B4-BE49-F238E27FC236}">
                      <a16:creationId xmlns:a16="http://schemas.microsoft.com/office/drawing/2014/main" id="{90EB8D30-D9ED-425E-8876-3EF02EEA96B5}"/>
                    </a:ext>
                  </a:extLst>
                </p14:cNvPr>
                <p14:cNvContentPartPr/>
                <p14:nvPr/>
              </p14:nvContentPartPr>
              <p14:xfrm>
                <a:off x="1676168" y="4287952"/>
                <a:ext cx="71640" cy="236160"/>
              </p14:xfrm>
            </p:contentPart>
          </mc:Choice>
          <mc:Fallback xmlns="">
            <p:pic>
              <p:nvPicPr>
                <p:cNvPr id="530" name="Ink 529">
                  <a:extLst>
                    <a:ext uri="{FF2B5EF4-FFF2-40B4-BE49-F238E27FC236}">
                      <a16:creationId xmlns:a16="http://schemas.microsoft.com/office/drawing/2014/main" id="{90EB8D30-D9ED-425E-8876-3EF02EEA96B5}"/>
                    </a:ext>
                  </a:extLst>
                </p:cNvPr>
                <p:cNvPicPr/>
                <p:nvPr/>
              </p:nvPicPr>
              <p:blipFill>
                <a:blip r:embed="rId429"/>
                <a:stretch>
                  <a:fillRect/>
                </a:stretch>
              </p:blipFill>
              <p:spPr>
                <a:xfrm>
                  <a:off x="1667528" y="4279312"/>
                  <a:ext cx="8928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531" name="Ink 530">
                  <a:extLst>
                    <a:ext uri="{FF2B5EF4-FFF2-40B4-BE49-F238E27FC236}">
                      <a16:creationId xmlns:a16="http://schemas.microsoft.com/office/drawing/2014/main" id="{DB61EA00-9C0E-4427-9B63-75CE1F6880FC}"/>
                    </a:ext>
                  </a:extLst>
                </p14:cNvPr>
                <p14:cNvContentPartPr/>
                <p14:nvPr/>
              </p14:nvContentPartPr>
              <p14:xfrm>
                <a:off x="1716128" y="4068352"/>
                <a:ext cx="110520" cy="215640"/>
              </p14:xfrm>
            </p:contentPart>
          </mc:Choice>
          <mc:Fallback xmlns="">
            <p:pic>
              <p:nvPicPr>
                <p:cNvPr id="531" name="Ink 530">
                  <a:extLst>
                    <a:ext uri="{FF2B5EF4-FFF2-40B4-BE49-F238E27FC236}">
                      <a16:creationId xmlns:a16="http://schemas.microsoft.com/office/drawing/2014/main" id="{DB61EA00-9C0E-4427-9B63-75CE1F6880FC}"/>
                    </a:ext>
                  </a:extLst>
                </p:cNvPr>
                <p:cNvPicPr/>
                <p:nvPr/>
              </p:nvPicPr>
              <p:blipFill>
                <a:blip r:embed="rId431"/>
                <a:stretch>
                  <a:fillRect/>
                </a:stretch>
              </p:blipFill>
              <p:spPr>
                <a:xfrm>
                  <a:off x="1707488" y="4059352"/>
                  <a:ext cx="1281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532" name="Ink 531">
                  <a:extLst>
                    <a:ext uri="{FF2B5EF4-FFF2-40B4-BE49-F238E27FC236}">
                      <a16:creationId xmlns:a16="http://schemas.microsoft.com/office/drawing/2014/main" id="{B79638A8-A31A-4173-A45C-02710BF9E108}"/>
                    </a:ext>
                  </a:extLst>
                </p14:cNvPr>
                <p14:cNvContentPartPr/>
                <p14:nvPr/>
              </p14:nvContentPartPr>
              <p14:xfrm>
                <a:off x="1179728" y="4344472"/>
                <a:ext cx="376560" cy="182160"/>
              </p14:xfrm>
            </p:contentPart>
          </mc:Choice>
          <mc:Fallback xmlns="">
            <p:pic>
              <p:nvPicPr>
                <p:cNvPr id="532" name="Ink 531">
                  <a:extLst>
                    <a:ext uri="{FF2B5EF4-FFF2-40B4-BE49-F238E27FC236}">
                      <a16:creationId xmlns:a16="http://schemas.microsoft.com/office/drawing/2014/main" id="{B79638A8-A31A-4173-A45C-02710BF9E108}"/>
                    </a:ext>
                  </a:extLst>
                </p:cNvPr>
                <p:cNvPicPr/>
                <p:nvPr/>
              </p:nvPicPr>
              <p:blipFill>
                <a:blip r:embed="rId433"/>
                <a:stretch>
                  <a:fillRect/>
                </a:stretch>
              </p:blipFill>
              <p:spPr>
                <a:xfrm>
                  <a:off x="1171088" y="4335832"/>
                  <a:ext cx="39420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533" name="Ink 532">
                  <a:extLst>
                    <a:ext uri="{FF2B5EF4-FFF2-40B4-BE49-F238E27FC236}">
                      <a16:creationId xmlns:a16="http://schemas.microsoft.com/office/drawing/2014/main" id="{CD391DCD-9278-4441-86A3-80C6E29A4A08}"/>
                    </a:ext>
                  </a:extLst>
                </p14:cNvPr>
                <p14:cNvContentPartPr/>
                <p14:nvPr/>
              </p14:nvContentPartPr>
              <p14:xfrm>
                <a:off x="1410488" y="4668112"/>
                <a:ext cx="12240" cy="41040"/>
              </p14:xfrm>
            </p:contentPart>
          </mc:Choice>
          <mc:Fallback xmlns="">
            <p:pic>
              <p:nvPicPr>
                <p:cNvPr id="533" name="Ink 532">
                  <a:extLst>
                    <a:ext uri="{FF2B5EF4-FFF2-40B4-BE49-F238E27FC236}">
                      <a16:creationId xmlns:a16="http://schemas.microsoft.com/office/drawing/2014/main" id="{CD391DCD-9278-4441-86A3-80C6E29A4A08}"/>
                    </a:ext>
                  </a:extLst>
                </p:cNvPr>
                <p:cNvPicPr/>
                <p:nvPr/>
              </p:nvPicPr>
              <p:blipFill>
                <a:blip r:embed="rId435"/>
                <a:stretch>
                  <a:fillRect/>
                </a:stretch>
              </p:blipFill>
              <p:spPr>
                <a:xfrm>
                  <a:off x="1401488" y="4659112"/>
                  <a:ext cx="2988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534" name="Ink 533">
                  <a:extLst>
                    <a:ext uri="{FF2B5EF4-FFF2-40B4-BE49-F238E27FC236}">
                      <a16:creationId xmlns:a16="http://schemas.microsoft.com/office/drawing/2014/main" id="{81C9C430-C0DA-4244-AEE1-F357F4F37FCD}"/>
                    </a:ext>
                  </a:extLst>
                </p14:cNvPr>
                <p14:cNvContentPartPr/>
                <p14:nvPr/>
              </p14:nvContentPartPr>
              <p14:xfrm>
                <a:off x="1242008" y="4231432"/>
                <a:ext cx="229680" cy="86400"/>
              </p14:xfrm>
            </p:contentPart>
          </mc:Choice>
          <mc:Fallback xmlns="">
            <p:pic>
              <p:nvPicPr>
                <p:cNvPr id="534" name="Ink 533">
                  <a:extLst>
                    <a:ext uri="{FF2B5EF4-FFF2-40B4-BE49-F238E27FC236}">
                      <a16:creationId xmlns:a16="http://schemas.microsoft.com/office/drawing/2014/main" id="{81C9C430-C0DA-4244-AEE1-F357F4F37FCD}"/>
                    </a:ext>
                  </a:extLst>
                </p:cNvPr>
                <p:cNvPicPr/>
                <p:nvPr/>
              </p:nvPicPr>
              <p:blipFill>
                <a:blip r:embed="rId437"/>
                <a:stretch>
                  <a:fillRect/>
                </a:stretch>
              </p:blipFill>
              <p:spPr>
                <a:xfrm>
                  <a:off x="1233368" y="4222792"/>
                  <a:ext cx="2473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536" name="Ink 535">
                  <a:extLst>
                    <a:ext uri="{FF2B5EF4-FFF2-40B4-BE49-F238E27FC236}">
                      <a16:creationId xmlns:a16="http://schemas.microsoft.com/office/drawing/2014/main" id="{16B49498-A652-46E5-9633-D46CD43A3717}"/>
                    </a:ext>
                  </a:extLst>
                </p14:cNvPr>
                <p14:cNvContentPartPr/>
                <p14:nvPr/>
              </p14:nvContentPartPr>
              <p14:xfrm>
                <a:off x="978128" y="4343392"/>
                <a:ext cx="107640" cy="215640"/>
              </p14:xfrm>
            </p:contentPart>
          </mc:Choice>
          <mc:Fallback xmlns="">
            <p:pic>
              <p:nvPicPr>
                <p:cNvPr id="536" name="Ink 535">
                  <a:extLst>
                    <a:ext uri="{FF2B5EF4-FFF2-40B4-BE49-F238E27FC236}">
                      <a16:creationId xmlns:a16="http://schemas.microsoft.com/office/drawing/2014/main" id="{16B49498-A652-46E5-9633-D46CD43A3717}"/>
                    </a:ext>
                  </a:extLst>
                </p:cNvPr>
                <p:cNvPicPr/>
                <p:nvPr/>
              </p:nvPicPr>
              <p:blipFill>
                <a:blip r:embed="rId439"/>
                <a:stretch>
                  <a:fillRect/>
                </a:stretch>
              </p:blipFill>
              <p:spPr>
                <a:xfrm>
                  <a:off x="969128" y="4334392"/>
                  <a:ext cx="12528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537" name="Ink 536">
                  <a:extLst>
                    <a:ext uri="{FF2B5EF4-FFF2-40B4-BE49-F238E27FC236}">
                      <a16:creationId xmlns:a16="http://schemas.microsoft.com/office/drawing/2014/main" id="{4F2AEE19-5B6F-4A84-8A1C-6DDF72E5F02C}"/>
                    </a:ext>
                  </a:extLst>
                </p14:cNvPr>
                <p14:cNvContentPartPr/>
                <p14:nvPr/>
              </p14:nvContentPartPr>
              <p14:xfrm>
                <a:off x="499688" y="4444552"/>
                <a:ext cx="459360" cy="208080"/>
              </p14:xfrm>
            </p:contentPart>
          </mc:Choice>
          <mc:Fallback xmlns="">
            <p:pic>
              <p:nvPicPr>
                <p:cNvPr id="537" name="Ink 536">
                  <a:extLst>
                    <a:ext uri="{FF2B5EF4-FFF2-40B4-BE49-F238E27FC236}">
                      <a16:creationId xmlns:a16="http://schemas.microsoft.com/office/drawing/2014/main" id="{4F2AEE19-5B6F-4A84-8A1C-6DDF72E5F02C}"/>
                    </a:ext>
                  </a:extLst>
                </p:cNvPr>
                <p:cNvPicPr/>
                <p:nvPr/>
              </p:nvPicPr>
              <p:blipFill>
                <a:blip r:embed="rId441"/>
                <a:stretch>
                  <a:fillRect/>
                </a:stretch>
              </p:blipFill>
              <p:spPr>
                <a:xfrm>
                  <a:off x="491048" y="4435552"/>
                  <a:ext cx="47700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538" name="Ink 537">
                  <a:extLst>
                    <a:ext uri="{FF2B5EF4-FFF2-40B4-BE49-F238E27FC236}">
                      <a16:creationId xmlns:a16="http://schemas.microsoft.com/office/drawing/2014/main" id="{5ED1B877-F3F3-4C10-85E4-9BF0AF6049EA}"/>
                    </a:ext>
                  </a:extLst>
                </p14:cNvPr>
                <p14:cNvContentPartPr/>
                <p14:nvPr/>
              </p14:nvContentPartPr>
              <p14:xfrm>
                <a:off x="536768" y="4382632"/>
                <a:ext cx="197640" cy="28440"/>
              </p14:xfrm>
            </p:contentPart>
          </mc:Choice>
          <mc:Fallback xmlns="">
            <p:pic>
              <p:nvPicPr>
                <p:cNvPr id="538" name="Ink 537">
                  <a:extLst>
                    <a:ext uri="{FF2B5EF4-FFF2-40B4-BE49-F238E27FC236}">
                      <a16:creationId xmlns:a16="http://schemas.microsoft.com/office/drawing/2014/main" id="{5ED1B877-F3F3-4C10-85E4-9BF0AF6049EA}"/>
                    </a:ext>
                  </a:extLst>
                </p:cNvPr>
                <p:cNvPicPr/>
                <p:nvPr/>
              </p:nvPicPr>
              <p:blipFill>
                <a:blip r:embed="rId443"/>
                <a:stretch>
                  <a:fillRect/>
                </a:stretch>
              </p:blipFill>
              <p:spPr>
                <a:xfrm>
                  <a:off x="527768" y="4373632"/>
                  <a:ext cx="215280" cy="46080"/>
                </a:xfrm>
                <a:prstGeom prst="rect">
                  <a:avLst/>
                </a:prstGeom>
              </p:spPr>
            </p:pic>
          </mc:Fallback>
        </mc:AlternateContent>
      </p:grpSp>
      <p:grpSp>
        <p:nvGrpSpPr>
          <p:cNvPr id="545" name="Group 544">
            <a:extLst>
              <a:ext uri="{FF2B5EF4-FFF2-40B4-BE49-F238E27FC236}">
                <a16:creationId xmlns:a16="http://schemas.microsoft.com/office/drawing/2014/main" id="{5DE22606-7196-4A7D-A070-8F4E257846E0}"/>
              </a:ext>
            </a:extLst>
          </p:cNvPr>
          <p:cNvGrpSpPr/>
          <p:nvPr/>
        </p:nvGrpSpPr>
        <p:grpSpPr>
          <a:xfrm>
            <a:off x="9189008" y="4624912"/>
            <a:ext cx="588600" cy="543960"/>
            <a:chOff x="9189008" y="4624912"/>
            <a:chExt cx="588600" cy="543960"/>
          </a:xfrm>
        </p:grpSpPr>
        <mc:AlternateContent xmlns:mc="http://schemas.openxmlformats.org/markup-compatibility/2006" xmlns:p14="http://schemas.microsoft.com/office/powerpoint/2010/main">
          <mc:Choice Requires="p14">
            <p:contentPart p14:bwMode="auto" r:id="rId444">
              <p14:nvContentPartPr>
                <p14:cNvPr id="540" name="Ink 539">
                  <a:extLst>
                    <a:ext uri="{FF2B5EF4-FFF2-40B4-BE49-F238E27FC236}">
                      <a16:creationId xmlns:a16="http://schemas.microsoft.com/office/drawing/2014/main" id="{714AE20E-C861-472C-94D7-5C4A697CE8EA}"/>
                    </a:ext>
                  </a:extLst>
                </p14:cNvPr>
                <p14:cNvContentPartPr/>
                <p14:nvPr/>
              </p14:nvContentPartPr>
              <p14:xfrm>
                <a:off x="9189008" y="4975192"/>
                <a:ext cx="175680" cy="193680"/>
              </p14:xfrm>
            </p:contentPart>
          </mc:Choice>
          <mc:Fallback xmlns="">
            <p:pic>
              <p:nvPicPr>
                <p:cNvPr id="540" name="Ink 539">
                  <a:extLst>
                    <a:ext uri="{FF2B5EF4-FFF2-40B4-BE49-F238E27FC236}">
                      <a16:creationId xmlns:a16="http://schemas.microsoft.com/office/drawing/2014/main" id="{714AE20E-C861-472C-94D7-5C4A697CE8EA}"/>
                    </a:ext>
                  </a:extLst>
                </p:cNvPr>
                <p:cNvPicPr/>
                <p:nvPr/>
              </p:nvPicPr>
              <p:blipFill>
                <a:blip r:embed="rId445"/>
                <a:stretch>
                  <a:fillRect/>
                </a:stretch>
              </p:blipFill>
              <p:spPr>
                <a:xfrm>
                  <a:off x="9180008" y="4966192"/>
                  <a:ext cx="19332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541" name="Ink 540">
                  <a:extLst>
                    <a:ext uri="{FF2B5EF4-FFF2-40B4-BE49-F238E27FC236}">
                      <a16:creationId xmlns:a16="http://schemas.microsoft.com/office/drawing/2014/main" id="{3C608B3A-2D4F-42AC-894F-1090CCE1F777}"/>
                    </a:ext>
                  </a:extLst>
                </p14:cNvPr>
                <p14:cNvContentPartPr/>
                <p14:nvPr/>
              </p14:nvContentPartPr>
              <p14:xfrm>
                <a:off x="9255608" y="4624912"/>
                <a:ext cx="522000" cy="294840"/>
              </p14:xfrm>
            </p:contentPart>
          </mc:Choice>
          <mc:Fallback xmlns="">
            <p:pic>
              <p:nvPicPr>
                <p:cNvPr id="541" name="Ink 540">
                  <a:extLst>
                    <a:ext uri="{FF2B5EF4-FFF2-40B4-BE49-F238E27FC236}">
                      <a16:creationId xmlns:a16="http://schemas.microsoft.com/office/drawing/2014/main" id="{3C608B3A-2D4F-42AC-894F-1090CCE1F777}"/>
                    </a:ext>
                  </a:extLst>
                </p:cNvPr>
                <p:cNvPicPr/>
                <p:nvPr/>
              </p:nvPicPr>
              <p:blipFill>
                <a:blip r:embed="rId447"/>
                <a:stretch>
                  <a:fillRect/>
                </a:stretch>
              </p:blipFill>
              <p:spPr>
                <a:xfrm>
                  <a:off x="9246608" y="4615912"/>
                  <a:ext cx="539640" cy="312480"/>
                </a:xfrm>
                <a:prstGeom prst="rect">
                  <a:avLst/>
                </a:prstGeom>
              </p:spPr>
            </p:pic>
          </mc:Fallback>
        </mc:AlternateContent>
      </p:grpSp>
      <p:grpSp>
        <p:nvGrpSpPr>
          <p:cNvPr id="544" name="Group 543">
            <a:extLst>
              <a:ext uri="{FF2B5EF4-FFF2-40B4-BE49-F238E27FC236}">
                <a16:creationId xmlns:a16="http://schemas.microsoft.com/office/drawing/2014/main" id="{3CC03D5E-3822-491D-AF0F-0B8127220ECF}"/>
              </a:ext>
            </a:extLst>
          </p:cNvPr>
          <p:cNvGrpSpPr/>
          <p:nvPr/>
        </p:nvGrpSpPr>
        <p:grpSpPr>
          <a:xfrm>
            <a:off x="8704808" y="5030992"/>
            <a:ext cx="220320" cy="198360"/>
            <a:chOff x="8704808" y="5030992"/>
            <a:chExt cx="220320" cy="198360"/>
          </a:xfrm>
        </p:grpSpPr>
        <mc:AlternateContent xmlns:mc="http://schemas.openxmlformats.org/markup-compatibility/2006" xmlns:p14="http://schemas.microsoft.com/office/powerpoint/2010/main">
          <mc:Choice Requires="p14">
            <p:contentPart p14:bwMode="auto" r:id="rId448">
              <p14:nvContentPartPr>
                <p14:cNvPr id="542" name="Ink 541">
                  <a:extLst>
                    <a:ext uri="{FF2B5EF4-FFF2-40B4-BE49-F238E27FC236}">
                      <a16:creationId xmlns:a16="http://schemas.microsoft.com/office/drawing/2014/main" id="{F43EF631-A5B6-40C3-ADAA-F2029D320DF2}"/>
                    </a:ext>
                  </a:extLst>
                </p14:cNvPr>
                <p14:cNvContentPartPr/>
                <p14:nvPr/>
              </p14:nvContentPartPr>
              <p14:xfrm>
                <a:off x="8704808" y="5030992"/>
                <a:ext cx="220320" cy="156600"/>
              </p14:xfrm>
            </p:contentPart>
          </mc:Choice>
          <mc:Fallback xmlns="">
            <p:pic>
              <p:nvPicPr>
                <p:cNvPr id="542" name="Ink 541">
                  <a:extLst>
                    <a:ext uri="{FF2B5EF4-FFF2-40B4-BE49-F238E27FC236}">
                      <a16:creationId xmlns:a16="http://schemas.microsoft.com/office/drawing/2014/main" id="{F43EF631-A5B6-40C3-ADAA-F2029D320DF2}"/>
                    </a:ext>
                  </a:extLst>
                </p:cNvPr>
                <p:cNvPicPr/>
                <p:nvPr/>
              </p:nvPicPr>
              <p:blipFill>
                <a:blip r:embed="rId449"/>
                <a:stretch>
                  <a:fillRect/>
                </a:stretch>
              </p:blipFill>
              <p:spPr>
                <a:xfrm>
                  <a:off x="8695808" y="5021992"/>
                  <a:ext cx="2379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543" name="Ink 542">
                  <a:extLst>
                    <a:ext uri="{FF2B5EF4-FFF2-40B4-BE49-F238E27FC236}">
                      <a16:creationId xmlns:a16="http://schemas.microsoft.com/office/drawing/2014/main" id="{57EB72B3-7D37-45F3-AA2A-B48697C0E4AA}"/>
                    </a:ext>
                  </a:extLst>
                </p14:cNvPr>
                <p14:cNvContentPartPr/>
                <p14:nvPr/>
              </p14:nvContentPartPr>
              <p14:xfrm>
                <a:off x="8782208" y="5216032"/>
                <a:ext cx="25560" cy="13320"/>
              </p14:xfrm>
            </p:contentPart>
          </mc:Choice>
          <mc:Fallback xmlns="">
            <p:pic>
              <p:nvPicPr>
                <p:cNvPr id="543" name="Ink 542">
                  <a:extLst>
                    <a:ext uri="{FF2B5EF4-FFF2-40B4-BE49-F238E27FC236}">
                      <a16:creationId xmlns:a16="http://schemas.microsoft.com/office/drawing/2014/main" id="{57EB72B3-7D37-45F3-AA2A-B48697C0E4AA}"/>
                    </a:ext>
                  </a:extLst>
                </p:cNvPr>
                <p:cNvPicPr/>
                <p:nvPr/>
              </p:nvPicPr>
              <p:blipFill>
                <a:blip r:embed="rId451"/>
                <a:stretch>
                  <a:fillRect/>
                </a:stretch>
              </p:blipFill>
              <p:spPr>
                <a:xfrm>
                  <a:off x="8773568" y="5207392"/>
                  <a:ext cx="43200" cy="30960"/>
                </a:xfrm>
                <a:prstGeom prst="rect">
                  <a:avLst/>
                </a:prstGeom>
              </p:spPr>
            </p:pic>
          </mc:Fallback>
        </mc:AlternateContent>
      </p:grpSp>
      <p:grpSp>
        <p:nvGrpSpPr>
          <p:cNvPr id="550" name="Group 549">
            <a:extLst>
              <a:ext uri="{FF2B5EF4-FFF2-40B4-BE49-F238E27FC236}">
                <a16:creationId xmlns:a16="http://schemas.microsoft.com/office/drawing/2014/main" id="{980AF1E3-7C1C-4763-A93B-FC1A9673A8BB}"/>
              </a:ext>
            </a:extLst>
          </p:cNvPr>
          <p:cNvGrpSpPr/>
          <p:nvPr/>
        </p:nvGrpSpPr>
        <p:grpSpPr>
          <a:xfrm>
            <a:off x="7941248" y="4936672"/>
            <a:ext cx="504720" cy="495360"/>
            <a:chOff x="7941248" y="4936672"/>
            <a:chExt cx="504720" cy="495360"/>
          </a:xfrm>
        </p:grpSpPr>
        <mc:AlternateContent xmlns:mc="http://schemas.openxmlformats.org/markup-compatibility/2006" xmlns:p14="http://schemas.microsoft.com/office/powerpoint/2010/main">
          <mc:Choice Requires="p14">
            <p:contentPart p14:bwMode="auto" r:id="rId452">
              <p14:nvContentPartPr>
                <p14:cNvPr id="546" name="Ink 545">
                  <a:extLst>
                    <a:ext uri="{FF2B5EF4-FFF2-40B4-BE49-F238E27FC236}">
                      <a16:creationId xmlns:a16="http://schemas.microsoft.com/office/drawing/2014/main" id="{2FBD2E58-29A5-4674-992B-9B894D125E8B}"/>
                    </a:ext>
                  </a:extLst>
                </p14:cNvPr>
                <p14:cNvContentPartPr/>
                <p14:nvPr/>
              </p14:nvContentPartPr>
              <p14:xfrm>
                <a:off x="8310608" y="4936672"/>
                <a:ext cx="135360" cy="306720"/>
              </p14:xfrm>
            </p:contentPart>
          </mc:Choice>
          <mc:Fallback xmlns="">
            <p:pic>
              <p:nvPicPr>
                <p:cNvPr id="546" name="Ink 545">
                  <a:extLst>
                    <a:ext uri="{FF2B5EF4-FFF2-40B4-BE49-F238E27FC236}">
                      <a16:creationId xmlns:a16="http://schemas.microsoft.com/office/drawing/2014/main" id="{2FBD2E58-29A5-4674-992B-9B894D125E8B}"/>
                    </a:ext>
                  </a:extLst>
                </p:cNvPr>
                <p:cNvPicPr/>
                <p:nvPr/>
              </p:nvPicPr>
              <p:blipFill>
                <a:blip r:embed="rId453"/>
                <a:stretch>
                  <a:fillRect/>
                </a:stretch>
              </p:blipFill>
              <p:spPr>
                <a:xfrm>
                  <a:off x="8301608" y="4928032"/>
                  <a:ext cx="153000" cy="32436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547" name="Ink 546">
                  <a:extLst>
                    <a:ext uri="{FF2B5EF4-FFF2-40B4-BE49-F238E27FC236}">
                      <a16:creationId xmlns:a16="http://schemas.microsoft.com/office/drawing/2014/main" id="{8966BFE2-B11B-4601-9439-6E02A9C2D220}"/>
                    </a:ext>
                  </a:extLst>
                </p14:cNvPr>
                <p14:cNvContentPartPr/>
                <p14:nvPr/>
              </p14:nvContentPartPr>
              <p14:xfrm>
                <a:off x="7941248" y="5054752"/>
                <a:ext cx="329400" cy="269280"/>
              </p14:xfrm>
            </p:contentPart>
          </mc:Choice>
          <mc:Fallback xmlns="">
            <p:pic>
              <p:nvPicPr>
                <p:cNvPr id="547" name="Ink 546">
                  <a:extLst>
                    <a:ext uri="{FF2B5EF4-FFF2-40B4-BE49-F238E27FC236}">
                      <a16:creationId xmlns:a16="http://schemas.microsoft.com/office/drawing/2014/main" id="{8966BFE2-B11B-4601-9439-6E02A9C2D220}"/>
                    </a:ext>
                  </a:extLst>
                </p:cNvPr>
                <p:cNvPicPr/>
                <p:nvPr/>
              </p:nvPicPr>
              <p:blipFill>
                <a:blip r:embed="rId455"/>
                <a:stretch>
                  <a:fillRect/>
                </a:stretch>
              </p:blipFill>
              <p:spPr>
                <a:xfrm>
                  <a:off x="7932608" y="5046112"/>
                  <a:ext cx="34704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548" name="Ink 547">
                  <a:extLst>
                    <a:ext uri="{FF2B5EF4-FFF2-40B4-BE49-F238E27FC236}">
                      <a16:creationId xmlns:a16="http://schemas.microsoft.com/office/drawing/2014/main" id="{693F6CD1-DABE-46C3-86DF-60D4544F85A0}"/>
                    </a:ext>
                  </a:extLst>
                </p14:cNvPr>
                <p14:cNvContentPartPr/>
                <p14:nvPr/>
              </p14:nvContentPartPr>
              <p14:xfrm>
                <a:off x="8001728" y="5308552"/>
                <a:ext cx="174600" cy="123480"/>
              </p14:xfrm>
            </p:contentPart>
          </mc:Choice>
          <mc:Fallback xmlns="">
            <p:pic>
              <p:nvPicPr>
                <p:cNvPr id="548" name="Ink 547">
                  <a:extLst>
                    <a:ext uri="{FF2B5EF4-FFF2-40B4-BE49-F238E27FC236}">
                      <a16:creationId xmlns:a16="http://schemas.microsoft.com/office/drawing/2014/main" id="{693F6CD1-DABE-46C3-86DF-60D4544F85A0}"/>
                    </a:ext>
                  </a:extLst>
                </p:cNvPr>
                <p:cNvPicPr/>
                <p:nvPr/>
              </p:nvPicPr>
              <p:blipFill>
                <a:blip r:embed="rId457"/>
                <a:stretch>
                  <a:fillRect/>
                </a:stretch>
              </p:blipFill>
              <p:spPr>
                <a:xfrm>
                  <a:off x="7992728" y="5299552"/>
                  <a:ext cx="1922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549" name="Ink 548">
                  <a:extLst>
                    <a:ext uri="{FF2B5EF4-FFF2-40B4-BE49-F238E27FC236}">
                      <a16:creationId xmlns:a16="http://schemas.microsoft.com/office/drawing/2014/main" id="{68BD6E32-6BD3-40AE-B055-EC4D693F5EC9}"/>
                    </a:ext>
                  </a:extLst>
                </p14:cNvPr>
                <p14:cNvContentPartPr/>
                <p14:nvPr/>
              </p14:nvContentPartPr>
              <p14:xfrm>
                <a:off x="8147168" y="4987432"/>
                <a:ext cx="8280" cy="17640"/>
              </p14:xfrm>
            </p:contentPart>
          </mc:Choice>
          <mc:Fallback xmlns="">
            <p:pic>
              <p:nvPicPr>
                <p:cNvPr id="549" name="Ink 548">
                  <a:extLst>
                    <a:ext uri="{FF2B5EF4-FFF2-40B4-BE49-F238E27FC236}">
                      <a16:creationId xmlns:a16="http://schemas.microsoft.com/office/drawing/2014/main" id="{68BD6E32-6BD3-40AE-B055-EC4D693F5EC9}"/>
                    </a:ext>
                  </a:extLst>
                </p:cNvPr>
                <p:cNvPicPr/>
                <p:nvPr/>
              </p:nvPicPr>
              <p:blipFill>
                <a:blip r:embed="rId459"/>
                <a:stretch>
                  <a:fillRect/>
                </a:stretch>
              </p:blipFill>
              <p:spPr>
                <a:xfrm>
                  <a:off x="8138168" y="4978432"/>
                  <a:ext cx="25920" cy="35280"/>
                </a:xfrm>
                <a:prstGeom prst="rect">
                  <a:avLst/>
                </a:prstGeom>
              </p:spPr>
            </p:pic>
          </mc:Fallback>
        </mc:AlternateContent>
      </p:grpSp>
      <p:grpSp>
        <p:nvGrpSpPr>
          <p:cNvPr id="572" name="Group 571">
            <a:extLst>
              <a:ext uri="{FF2B5EF4-FFF2-40B4-BE49-F238E27FC236}">
                <a16:creationId xmlns:a16="http://schemas.microsoft.com/office/drawing/2014/main" id="{D7A3A2B3-46D3-4329-9656-B601FBC035FF}"/>
              </a:ext>
            </a:extLst>
          </p:cNvPr>
          <p:cNvGrpSpPr/>
          <p:nvPr/>
        </p:nvGrpSpPr>
        <p:grpSpPr>
          <a:xfrm>
            <a:off x="4019408" y="4886632"/>
            <a:ext cx="3748680" cy="782280"/>
            <a:chOff x="4019408" y="4886632"/>
            <a:chExt cx="3748680" cy="782280"/>
          </a:xfrm>
        </p:grpSpPr>
        <mc:AlternateContent xmlns:mc="http://schemas.openxmlformats.org/markup-compatibility/2006" xmlns:p14="http://schemas.microsoft.com/office/powerpoint/2010/main">
          <mc:Choice Requires="p14">
            <p:contentPart p14:bwMode="auto" r:id="rId460">
              <p14:nvContentPartPr>
                <p14:cNvPr id="551" name="Ink 550">
                  <a:extLst>
                    <a:ext uri="{FF2B5EF4-FFF2-40B4-BE49-F238E27FC236}">
                      <a16:creationId xmlns:a16="http://schemas.microsoft.com/office/drawing/2014/main" id="{255F11A5-25B3-417C-9F6E-07BA5AF1DBB1}"/>
                    </a:ext>
                  </a:extLst>
                </p14:cNvPr>
                <p14:cNvContentPartPr/>
                <p14:nvPr/>
              </p14:nvContentPartPr>
              <p14:xfrm>
                <a:off x="7526168" y="5059072"/>
                <a:ext cx="219240" cy="266040"/>
              </p14:xfrm>
            </p:contentPart>
          </mc:Choice>
          <mc:Fallback xmlns="">
            <p:pic>
              <p:nvPicPr>
                <p:cNvPr id="551" name="Ink 550">
                  <a:extLst>
                    <a:ext uri="{FF2B5EF4-FFF2-40B4-BE49-F238E27FC236}">
                      <a16:creationId xmlns:a16="http://schemas.microsoft.com/office/drawing/2014/main" id="{255F11A5-25B3-417C-9F6E-07BA5AF1DBB1}"/>
                    </a:ext>
                  </a:extLst>
                </p:cNvPr>
                <p:cNvPicPr/>
                <p:nvPr/>
              </p:nvPicPr>
              <p:blipFill>
                <a:blip r:embed="rId461"/>
                <a:stretch>
                  <a:fillRect/>
                </a:stretch>
              </p:blipFill>
              <p:spPr>
                <a:xfrm>
                  <a:off x="7517168" y="5050072"/>
                  <a:ext cx="23688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552" name="Ink 551">
                  <a:extLst>
                    <a:ext uri="{FF2B5EF4-FFF2-40B4-BE49-F238E27FC236}">
                      <a16:creationId xmlns:a16="http://schemas.microsoft.com/office/drawing/2014/main" id="{770A65F2-E0BC-49FD-A911-A98A1079A57F}"/>
                    </a:ext>
                  </a:extLst>
                </p14:cNvPr>
                <p14:cNvContentPartPr/>
                <p14:nvPr/>
              </p14:nvContentPartPr>
              <p14:xfrm>
                <a:off x="7660808" y="4976632"/>
                <a:ext cx="15120" cy="12960"/>
              </p14:xfrm>
            </p:contentPart>
          </mc:Choice>
          <mc:Fallback xmlns="">
            <p:pic>
              <p:nvPicPr>
                <p:cNvPr id="552" name="Ink 551">
                  <a:extLst>
                    <a:ext uri="{FF2B5EF4-FFF2-40B4-BE49-F238E27FC236}">
                      <a16:creationId xmlns:a16="http://schemas.microsoft.com/office/drawing/2014/main" id="{770A65F2-E0BC-49FD-A911-A98A1079A57F}"/>
                    </a:ext>
                  </a:extLst>
                </p:cNvPr>
                <p:cNvPicPr/>
                <p:nvPr/>
              </p:nvPicPr>
              <p:blipFill>
                <a:blip r:embed="rId463"/>
                <a:stretch>
                  <a:fillRect/>
                </a:stretch>
              </p:blipFill>
              <p:spPr>
                <a:xfrm>
                  <a:off x="7651808" y="4967992"/>
                  <a:ext cx="32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554" name="Ink 553">
                  <a:extLst>
                    <a:ext uri="{FF2B5EF4-FFF2-40B4-BE49-F238E27FC236}">
                      <a16:creationId xmlns:a16="http://schemas.microsoft.com/office/drawing/2014/main" id="{F34415D9-34EE-4494-8F21-933D4790334D}"/>
                    </a:ext>
                  </a:extLst>
                </p14:cNvPr>
                <p14:cNvContentPartPr/>
                <p14:nvPr/>
              </p14:nvContentPartPr>
              <p14:xfrm>
                <a:off x="7306208" y="5044672"/>
                <a:ext cx="461880" cy="411840"/>
              </p14:xfrm>
            </p:contentPart>
          </mc:Choice>
          <mc:Fallback xmlns="">
            <p:pic>
              <p:nvPicPr>
                <p:cNvPr id="554" name="Ink 553">
                  <a:extLst>
                    <a:ext uri="{FF2B5EF4-FFF2-40B4-BE49-F238E27FC236}">
                      <a16:creationId xmlns:a16="http://schemas.microsoft.com/office/drawing/2014/main" id="{F34415D9-34EE-4494-8F21-933D4790334D}"/>
                    </a:ext>
                  </a:extLst>
                </p:cNvPr>
                <p:cNvPicPr/>
                <p:nvPr/>
              </p:nvPicPr>
              <p:blipFill>
                <a:blip r:embed="rId465"/>
                <a:stretch>
                  <a:fillRect/>
                </a:stretch>
              </p:blipFill>
              <p:spPr>
                <a:xfrm>
                  <a:off x="7297568" y="5035672"/>
                  <a:ext cx="479520" cy="4294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555" name="Ink 554">
                  <a:extLst>
                    <a:ext uri="{FF2B5EF4-FFF2-40B4-BE49-F238E27FC236}">
                      <a16:creationId xmlns:a16="http://schemas.microsoft.com/office/drawing/2014/main" id="{F8B81E82-D19F-4123-AD0D-C205B5D76384}"/>
                    </a:ext>
                  </a:extLst>
                </p14:cNvPr>
                <p14:cNvContentPartPr/>
                <p14:nvPr/>
              </p14:nvContentPartPr>
              <p14:xfrm>
                <a:off x="7016408" y="5023432"/>
                <a:ext cx="105120" cy="259200"/>
              </p14:xfrm>
            </p:contentPart>
          </mc:Choice>
          <mc:Fallback xmlns="">
            <p:pic>
              <p:nvPicPr>
                <p:cNvPr id="555" name="Ink 554">
                  <a:extLst>
                    <a:ext uri="{FF2B5EF4-FFF2-40B4-BE49-F238E27FC236}">
                      <a16:creationId xmlns:a16="http://schemas.microsoft.com/office/drawing/2014/main" id="{F8B81E82-D19F-4123-AD0D-C205B5D76384}"/>
                    </a:ext>
                  </a:extLst>
                </p:cNvPr>
                <p:cNvPicPr/>
                <p:nvPr/>
              </p:nvPicPr>
              <p:blipFill>
                <a:blip r:embed="rId467"/>
                <a:stretch>
                  <a:fillRect/>
                </a:stretch>
              </p:blipFill>
              <p:spPr>
                <a:xfrm>
                  <a:off x="7007408" y="5014432"/>
                  <a:ext cx="122760" cy="27684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556" name="Ink 555">
                  <a:extLst>
                    <a:ext uri="{FF2B5EF4-FFF2-40B4-BE49-F238E27FC236}">
                      <a16:creationId xmlns:a16="http://schemas.microsoft.com/office/drawing/2014/main" id="{4AD2B6E6-ADCF-49A3-8E8D-10F2ADFD4D43}"/>
                    </a:ext>
                  </a:extLst>
                </p14:cNvPr>
                <p14:cNvContentPartPr/>
                <p14:nvPr/>
              </p14:nvContentPartPr>
              <p14:xfrm>
                <a:off x="6792488" y="5247712"/>
                <a:ext cx="158760" cy="123840"/>
              </p14:xfrm>
            </p:contentPart>
          </mc:Choice>
          <mc:Fallback xmlns="">
            <p:pic>
              <p:nvPicPr>
                <p:cNvPr id="556" name="Ink 555">
                  <a:extLst>
                    <a:ext uri="{FF2B5EF4-FFF2-40B4-BE49-F238E27FC236}">
                      <a16:creationId xmlns:a16="http://schemas.microsoft.com/office/drawing/2014/main" id="{4AD2B6E6-ADCF-49A3-8E8D-10F2ADFD4D43}"/>
                    </a:ext>
                  </a:extLst>
                </p:cNvPr>
                <p:cNvPicPr/>
                <p:nvPr/>
              </p:nvPicPr>
              <p:blipFill>
                <a:blip r:embed="rId469"/>
                <a:stretch>
                  <a:fillRect/>
                </a:stretch>
              </p:blipFill>
              <p:spPr>
                <a:xfrm>
                  <a:off x="6783488" y="5238712"/>
                  <a:ext cx="17640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557" name="Ink 556">
                  <a:extLst>
                    <a:ext uri="{FF2B5EF4-FFF2-40B4-BE49-F238E27FC236}">
                      <a16:creationId xmlns:a16="http://schemas.microsoft.com/office/drawing/2014/main" id="{24C213B9-A96E-4451-9406-EDCF8648A756}"/>
                    </a:ext>
                  </a:extLst>
                </p14:cNvPr>
                <p14:cNvContentPartPr/>
                <p14:nvPr/>
              </p14:nvContentPartPr>
              <p14:xfrm>
                <a:off x="6956648" y="5084272"/>
                <a:ext cx="24480" cy="34200"/>
              </p14:xfrm>
            </p:contentPart>
          </mc:Choice>
          <mc:Fallback xmlns="">
            <p:pic>
              <p:nvPicPr>
                <p:cNvPr id="557" name="Ink 556">
                  <a:extLst>
                    <a:ext uri="{FF2B5EF4-FFF2-40B4-BE49-F238E27FC236}">
                      <a16:creationId xmlns:a16="http://schemas.microsoft.com/office/drawing/2014/main" id="{24C213B9-A96E-4451-9406-EDCF8648A756}"/>
                    </a:ext>
                  </a:extLst>
                </p:cNvPr>
                <p:cNvPicPr/>
                <p:nvPr/>
              </p:nvPicPr>
              <p:blipFill>
                <a:blip r:embed="rId471"/>
                <a:stretch>
                  <a:fillRect/>
                </a:stretch>
              </p:blipFill>
              <p:spPr>
                <a:xfrm>
                  <a:off x="6948008" y="5075632"/>
                  <a:ext cx="4212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558" name="Ink 557">
                  <a:extLst>
                    <a:ext uri="{FF2B5EF4-FFF2-40B4-BE49-F238E27FC236}">
                      <a16:creationId xmlns:a16="http://schemas.microsoft.com/office/drawing/2014/main" id="{36B4BD14-2B4E-4EC5-8C00-82D46B5E3072}"/>
                    </a:ext>
                  </a:extLst>
                </p14:cNvPr>
                <p14:cNvContentPartPr/>
                <p14:nvPr/>
              </p14:nvContentPartPr>
              <p14:xfrm>
                <a:off x="5864768" y="5118472"/>
                <a:ext cx="737280" cy="396720"/>
              </p14:xfrm>
            </p:contentPart>
          </mc:Choice>
          <mc:Fallback xmlns="">
            <p:pic>
              <p:nvPicPr>
                <p:cNvPr id="558" name="Ink 557">
                  <a:extLst>
                    <a:ext uri="{FF2B5EF4-FFF2-40B4-BE49-F238E27FC236}">
                      <a16:creationId xmlns:a16="http://schemas.microsoft.com/office/drawing/2014/main" id="{36B4BD14-2B4E-4EC5-8C00-82D46B5E3072}"/>
                    </a:ext>
                  </a:extLst>
                </p:cNvPr>
                <p:cNvPicPr/>
                <p:nvPr/>
              </p:nvPicPr>
              <p:blipFill>
                <a:blip r:embed="rId473"/>
                <a:stretch>
                  <a:fillRect/>
                </a:stretch>
              </p:blipFill>
              <p:spPr>
                <a:xfrm>
                  <a:off x="5856128" y="5109472"/>
                  <a:ext cx="754920" cy="4143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559" name="Ink 558">
                  <a:extLst>
                    <a:ext uri="{FF2B5EF4-FFF2-40B4-BE49-F238E27FC236}">
                      <a16:creationId xmlns:a16="http://schemas.microsoft.com/office/drawing/2014/main" id="{82266E2A-2C64-4485-B961-0D29F7C3A652}"/>
                    </a:ext>
                  </a:extLst>
                </p14:cNvPr>
                <p14:cNvContentPartPr/>
                <p14:nvPr/>
              </p14:nvContentPartPr>
              <p14:xfrm>
                <a:off x="6528968" y="4958632"/>
                <a:ext cx="62640" cy="48600"/>
              </p14:xfrm>
            </p:contentPart>
          </mc:Choice>
          <mc:Fallback xmlns="">
            <p:pic>
              <p:nvPicPr>
                <p:cNvPr id="559" name="Ink 558">
                  <a:extLst>
                    <a:ext uri="{FF2B5EF4-FFF2-40B4-BE49-F238E27FC236}">
                      <a16:creationId xmlns:a16="http://schemas.microsoft.com/office/drawing/2014/main" id="{82266E2A-2C64-4485-B961-0D29F7C3A652}"/>
                    </a:ext>
                  </a:extLst>
                </p:cNvPr>
                <p:cNvPicPr/>
                <p:nvPr/>
              </p:nvPicPr>
              <p:blipFill>
                <a:blip r:embed="rId475"/>
                <a:stretch>
                  <a:fillRect/>
                </a:stretch>
              </p:blipFill>
              <p:spPr>
                <a:xfrm>
                  <a:off x="6519968" y="4949992"/>
                  <a:ext cx="802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560" name="Ink 559">
                  <a:extLst>
                    <a:ext uri="{FF2B5EF4-FFF2-40B4-BE49-F238E27FC236}">
                      <a16:creationId xmlns:a16="http://schemas.microsoft.com/office/drawing/2014/main" id="{4BD16068-1969-4EC5-B144-19A4DF82B5D0}"/>
                    </a:ext>
                  </a:extLst>
                </p14:cNvPr>
                <p14:cNvContentPartPr/>
                <p14:nvPr/>
              </p14:nvContentPartPr>
              <p14:xfrm>
                <a:off x="6286328" y="4886632"/>
                <a:ext cx="91800" cy="287280"/>
              </p14:xfrm>
            </p:contentPart>
          </mc:Choice>
          <mc:Fallback xmlns="">
            <p:pic>
              <p:nvPicPr>
                <p:cNvPr id="560" name="Ink 559">
                  <a:extLst>
                    <a:ext uri="{FF2B5EF4-FFF2-40B4-BE49-F238E27FC236}">
                      <a16:creationId xmlns:a16="http://schemas.microsoft.com/office/drawing/2014/main" id="{4BD16068-1969-4EC5-B144-19A4DF82B5D0}"/>
                    </a:ext>
                  </a:extLst>
                </p:cNvPr>
                <p:cNvPicPr/>
                <p:nvPr/>
              </p:nvPicPr>
              <p:blipFill>
                <a:blip r:embed="rId477"/>
                <a:stretch>
                  <a:fillRect/>
                </a:stretch>
              </p:blipFill>
              <p:spPr>
                <a:xfrm>
                  <a:off x="6277328" y="4877632"/>
                  <a:ext cx="109440" cy="3049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561" name="Ink 560">
                  <a:extLst>
                    <a:ext uri="{FF2B5EF4-FFF2-40B4-BE49-F238E27FC236}">
                      <a16:creationId xmlns:a16="http://schemas.microsoft.com/office/drawing/2014/main" id="{2C5737F9-0D2B-40BC-8AAC-65A62FC6268A}"/>
                    </a:ext>
                  </a:extLst>
                </p14:cNvPr>
                <p14:cNvContentPartPr/>
                <p14:nvPr/>
              </p14:nvContentPartPr>
              <p14:xfrm>
                <a:off x="6220088" y="5405032"/>
                <a:ext cx="10800" cy="27360"/>
              </p14:xfrm>
            </p:contentPart>
          </mc:Choice>
          <mc:Fallback xmlns="">
            <p:pic>
              <p:nvPicPr>
                <p:cNvPr id="561" name="Ink 560">
                  <a:extLst>
                    <a:ext uri="{FF2B5EF4-FFF2-40B4-BE49-F238E27FC236}">
                      <a16:creationId xmlns:a16="http://schemas.microsoft.com/office/drawing/2014/main" id="{2C5737F9-0D2B-40BC-8AAC-65A62FC6268A}"/>
                    </a:ext>
                  </a:extLst>
                </p:cNvPr>
                <p:cNvPicPr/>
                <p:nvPr/>
              </p:nvPicPr>
              <p:blipFill>
                <a:blip r:embed="rId479"/>
                <a:stretch>
                  <a:fillRect/>
                </a:stretch>
              </p:blipFill>
              <p:spPr>
                <a:xfrm>
                  <a:off x="6211088" y="5396392"/>
                  <a:ext cx="2844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562" name="Ink 561">
                  <a:extLst>
                    <a:ext uri="{FF2B5EF4-FFF2-40B4-BE49-F238E27FC236}">
                      <a16:creationId xmlns:a16="http://schemas.microsoft.com/office/drawing/2014/main" id="{FD8568A0-4CB4-4861-A252-B367F8794E49}"/>
                    </a:ext>
                  </a:extLst>
                </p14:cNvPr>
                <p14:cNvContentPartPr/>
                <p14:nvPr/>
              </p14:nvContentPartPr>
              <p14:xfrm>
                <a:off x="6090128" y="4988152"/>
                <a:ext cx="69840" cy="138600"/>
              </p14:xfrm>
            </p:contentPart>
          </mc:Choice>
          <mc:Fallback xmlns="">
            <p:pic>
              <p:nvPicPr>
                <p:cNvPr id="562" name="Ink 561">
                  <a:extLst>
                    <a:ext uri="{FF2B5EF4-FFF2-40B4-BE49-F238E27FC236}">
                      <a16:creationId xmlns:a16="http://schemas.microsoft.com/office/drawing/2014/main" id="{FD8568A0-4CB4-4861-A252-B367F8794E49}"/>
                    </a:ext>
                  </a:extLst>
                </p:cNvPr>
                <p:cNvPicPr/>
                <p:nvPr/>
              </p:nvPicPr>
              <p:blipFill>
                <a:blip r:embed="rId481"/>
                <a:stretch>
                  <a:fillRect/>
                </a:stretch>
              </p:blipFill>
              <p:spPr>
                <a:xfrm>
                  <a:off x="6081488" y="4979512"/>
                  <a:ext cx="874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563" name="Ink 562">
                  <a:extLst>
                    <a:ext uri="{FF2B5EF4-FFF2-40B4-BE49-F238E27FC236}">
                      <a16:creationId xmlns:a16="http://schemas.microsoft.com/office/drawing/2014/main" id="{7F73AF18-704D-42AB-A2F2-B2C2BB89FD15}"/>
                    </a:ext>
                  </a:extLst>
                </p14:cNvPr>
                <p14:cNvContentPartPr/>
                <p14:nvPr/>
              </p14:nvContentPartPr>
              <p14:xfrm>
                <a:off x="4977728" y="5195512"/>
                <a:ext cx="699120" cy="368280"/>
              </p14:xfrm>
            </p:contentPart>
          </mc:Choice>
          <mc:Fallback xmlns="">
            <p:pic>
              <p:nvPicPr>
                <p:cNvPr id="563" name="Ink 562">
                  <a:extLst>
                    <a:ext uri="{FF2B5EF4-FFF2-40B4-BE49-F238E27FC236}">
                      <a16:creationId xmlns:a16="http://schemas.microsoft.com/office/drawing/2014/main" id="{7F73AF18-704D-42AB-A2F2-B2C2BB89FD15}"/>
                    </a:ext>
                  </a:extLst>
                </p:cNvPr>
                <p:cNvPicPr/>
                <p:nvPr/>
              </p:nvPicPr>
              <p:blipFill>
                <a:blip r:embed="rId483"/>
                <a:stretch>
                  <a:fillRect/>
                </a:stretch>
              </p:blipFill>
              <p:spPr>
                <a:xfrm>
                  <a:off x="4968728" y="5186512"/>
                  <a:ext cx="716760" cy="38592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564" name="Ink 563">
                  <a:extLst>
                    <a:ext uri="{FF2B5EF4-FFF2-40B4-BE49-F238E27FC236}">
                      <a16:creationId xmlns:a16="http://schemas.microsoft.com/office/drawing/2014/main" id="{CD0EABCB-53C8-4E62-A3ED-B8F97C82EB2A}"/>
                    </a:ext>
                  </a:extLst>
                </p14:cNvPr>
                <p14:cNvContentPartPr/>
                <p14:nvPr/>
              </p14:nvContentPartPr>
              <p14:xfrm>
                <a:off x="5153768" y="4945672"/>
                <a:ext cx="27000" cy="291240"/>
              </p14:xfrm>
            </p:contentPart>
          </mc:Choice>
          <mc:Fallback xmlns="">
            <p:pic>
              <p:nvPicPr>
                <p:cNvPr id="564" name="Ink 563">
                  <a:extLst>
                    <a:ext uri="{FF2B5EF4-FFF2-40B4-BE49-F238E27FC236}">
                      <a16:creationId xmlns:a16="http://schemas.microsoft.com/office/drawing/2014/main" id="{CD0EABCB-53C8-4E62-A3ED-B8F97C82EB2A}"/>
                    </a:ext>
                  </a:extLst>
                </p:cNvPr>
                <p:cNvPicPr/>
                <p:nvPr/>
              </p:nvPicPr>
              <p:blipFill>
                <a:blip r:embed="rId485"/>
                <a:stretch>
                  <a:fillRect/>
                </a:stretch>
              </p:blipFill>
              <p:spPr>
                <a:xfrm>
                  <a:off x="5144768" y="4936672"/>
                  <a:ext cx="4464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565" name="Ink 564">
                  <a:extLst>
                    <a:ext uri="{FF2B5EF4-FFF2-40B4-BE49-F238E27FC236}">
                      <a16:creationId xmlns:a16="http://schemas.microsoft.com/office/drawing/2014/main" id="{A034A891-922B-4806-AB85-AE6B091C8C34}"/>
                    </a:ext>
                  </a:extLst>
                </p14:cNvPr>
                <p14:cNvContentPartPr/>
                <p14:nvPr/>
              </p14:nvContentPartPr>
              <p14:xfrm>
                <a:off x="5366528" y="5008672"/>
                <a:ext cx="20520" cy="15840"/>
              </p14:xfrm>
            </p:contentPart>
          </mc:Choice>
          <mc:Fallback xmlns="">
            <p:pic>
              <p:nvPicPr>
                <p:cNvPr id="565" name="Ink 564">
                  <a:extLst>
                    <a:ext uri="{FF2B5EF4-FFF2-40B4-BE49-F238E27FC236}">
                      <a16:creationId xmlns:a16="http://schemas.microsoft.com/office/drawing/2014/main" id="{A034A891-922B-4806-AB85-AE6B091C8C34}"/>
                    </a:ext>
                  </a:extLst>
                </p:cNvPr>
                <p:cNvPicPr/>
                <p:nvPr/>
              </p:nvPicPr>
              <p:blipFill>
                <a:blip r:embed="rId487"/>
                <a:stretch>
                  <a:fillRect/>
                </a:stretch>
              </p:blipFill>
              <p:spPr>
                <a:xfrm>
                  <a:off x="5357528" y="4999672"/>
                  <a:ext cx="3816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566" name="Ink 565">
                  <a:extLst>
                    <a:ext uri="{FF2B5EF4-FFF2-40B4-BE49-F238E27FC236}">
                      <a16:creationId xmlns:a16="http://schemas.microsoft.com/office/drawing/2014/main" id="{7559DA1C-8881-4509-B14E-3174B53AF564}"/>
                    </a:ext>
                  </a:extLst>
                </p14:cNvPr>
                <p14:cNvContentPartPr/>
                <p14:nvPr/>
              </p14:nvContentPartPr>
              <p14:xfrm>
                <a:off x="4449248" y="5248792"/>
                <a:ext cx="190800" cy="308880"/>
              </p14:xfrm>
            </p:contentPart>
          </mc:Choice>
          <mc:Fallback xmlns="">
            <p:pic>
              <p:nvPicPr>
                <p:cNvPr id="566" name="Ink 565">
                  <a:extLst>
                    <a:ext uri="{FF2B5EF4-FFF2-40B4-BE49-F238E27FC236}">
                      <a16:creationId xmlns:a16="http://schemas.microsoft.com/office/drawing/2014/main" id="{7559DA1C-8881-4509-B14E-3174B53AF564}"/>
                    </a:ext>
                  </a:extLst>
                </p:cNvPr>
                <p:cNvPicPr/>
                <p:nvPr/>
              </p:nvPicPr>
              <p:blipFill>
                <a:blip r:embed="rId489"/>
                <a:stretch>
                  <a:fillRect/>
                </a:stretch>
              </p:blipFill>
              <p:spPr>
                <a:xfrm>
                  <a:off x="4440248" y="5239792"/>
                  <a:ext cx="208440" cy="32652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567" name="Ink 566">
                  <a:extLst>
                    <a:ext uri="{FF2B5EF4-FFF2-40B4-BE49-F238E27FC236}">
                      <a16:creationId xmlns:a16="http://schemas.microsoft.com/office/drawing/2014/main" id="{714DA852-D047-4B56-9241-8F1113AD710B}"/>
                    </a:ext>
                  </a:extLst>
                </p14:cNvPr>
                <p14:cNvContentPartPr/>
                <p14:nvPr/>
              </p14:nvContentPartPr>
              <p14:xfrm>
                <a:off x="4531328" y="4911472"/>
                <a:ext cx="410400" cy="345600"/>
              </p14:xfrm>
            </p:contentPart>
          </mc:Choice>
          <mc:Fallback xmlns="">
            <p:pic>
              <p:nvPicPr>
                <p:cNvPr id="567" name="Ink 566">
                  <a:extLst>
                    <a:ext uri="{FF2B5EF4-FFF2-40B4-BE49-F238E27FC236}">
                      <a16:creationId xmlns:a16="http://schemas.microsoft.com/office/drawing/2014/main" id="{714DA852-D047-4B56-9241-8F1113AD710B}"/>
                    </a:ext>
                  </a:extLst>
                </p:cNvPr>
                <p:cNvPicPr/>
                <p:nvPr/>
              </p:nvPicPr>
              <p:blipFill>
                <a:blip r:embed="rId491"/>
                <a:stretch>
                  <a:fillRect/>
                </a:stretch>
              </p:blipFill>
              <p:spPr>
                <a:xfrm>
                  <a:off x="4522688" y="4902832"/>
                  <a:ext cx="428040" cy="36324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568" name="Ink 567">
                  <a:extLst>
                    <a:ext uri="{FF2B5EF4-FFF2-40B4-BE49-F238E27FC236}">
                      <a16:creationId xmlns:a16="http://schemas.microsoft.com/office/drawing/2014/main" id="{7D1BE964-7404-4002-9642-51975B08C25E}"/>
                    </a:ext>
                  </a:extLst>
                </p14:cNvPr>
                <p14:cNvContentPartPr/>
                <p14:nvPr/>
              </p14:nvContentPartPr>
              <p14:xfrm>
                <a:off x="4019408" y="5312152"/>
                <a:ext cx="273960" cy="192600"/>
              </p14:xfrm>
            </p:contentPart>
          </mc:Choice>
          <mc:Fallback xmlns="">
            <p:pic>
              <p:nvPicPr>
                <p:cNvPr id="568" name="Ink 567">
                  <a:extLst>
                    <a:ext uri="{FF2B5EF4-FFF2-40B4-BE49-F238E27FC236}">
                      <a16:creationId xmlns:a16="http://schemas.microsoft.com/office/drawing/2014/main" id="{7D1BE964-7404-4002-9642-51975B08C25E}"/>
                    </a:ext>
                  </a:extLst>
                </p:cNvPr>
                <p:cNvPicPr/>
                <p:nvPr/>
              </p:nvPicPr>
              <p:blipFill>
                <a:blip r:embed="rId493"/>
                <a:stretch>
                  <a:fillRect/>
                </a:stretch>
              </p:blipFill>
              <p:spPr>
                <a:xfrm>
                  <a:off x="4010768" y="5303512"/>
                  <a:ext cx="2916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69" name="Ink 568">
                  <a:extLst>
                    <a:ext uri="{FF2B5EF4-FFF2-40B4-BE49-F238E27FC236}">
                      <a16:creationId xmlns:a16="http://schemas.microsoft.com/office/drawing/2014/main" id="{7A9EA0A2-378F-4930-94DD-FC5CE61BADB2}"/>
                    </a:ext>
                  </a:extLst>
                </p14:cNvPr>
                <p14:cNvContentPartPr/>
                <p14:nvPr/>
              </p14:nvContentPartPr>
              <p14:xfrm>
                <a:off x="4055048" y="5561632"/>
                <a:ext cx="227160" cy="107280"/>
              </p14:xfrm>
            </p:contentPart>
          </mc:Choice>
          <mc:Fallback xmlns="">
            <p:pic>
              <p:nvPicPr>
                <p:cNvPr id="569" name="Ink 568">
                  <a:extLst>
                    <a:ext uri="{FF2B5EF4-FFF2-40B4-BE49-F238E27FC236}">
                      <a16:creationId xmlns:a16="http://schemas.microsoft.com/office/drawing/2014/main" id="{7A9EA0A2-378F-4930-94DD-FC5CE61BADB2}"/>
                    </a:ext>
                  </a:extLst>
                </p:cNvPr>
                <p:cNvPicPr/>
                <p:nvPr/>
              </p:nvPicPr>
              <p:blipFill>
                <a:blip r:embed="rId495"/>
                <a:stretch>
                  <a:fillRect/>
                </a:stretch>
              </p:blipFill>
              <p:spPr>
                <a:xfrm>
                  <a:off x="4046408" y="5552632"/>
                  <a:ext cx="2448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570" name="Ink 569">
                  <a:extLst>
                    <a:ext uri="{FF2B5EF4-FFF2-40B4-BE49-F238E27FC236}">
                      <a16:creationId xmlns:a16="http://schemas.microsoft.com/office/drawing/2014/main" id="{45543C10-F916-44F8-AA47-37A85F8EE77C}"/>
                    </a:ext>
                  </a:extLst>
                </p14:cNvPr>
                <p14:cNvContentPartPr/>
                <p14:nvPr/>
              </p14:nvContentPartPr>
              <p14:xfrm>
                <a:off x="4179608" y="5156992"/>
                <a:ext cx="30960" cy="30600"/>
              </p14:xfrm>
            </p:contentPart>
          </mc:Choice>
          <mc:Fallback xmlns="">
            <p:pic>
              <p:nvPicPr>
                <p:cNvPr id="570" name="Ink 569">
                  <a:extLst>
                    <a:ext uri="{FF2B5EF4-FFF2-40B4-BE49-F238E27FC236}">
                      <a16:creationId xmlns:a16="http://schemas.microsoft.com/office/drawing/2014/main" id="{45543C10-F916-44F8-AA47-37A85F8EE77C}"/>
                    </a:ext>
                  </a:extLst>
                </p:cNvPr>
                <p:cNvPicPr/>
                <p:nvPr/>
              </p:nvPicPr>
              <p:blipFill>
                <a:blip r:embed="rId497"/>
                <a:stretch>
                  <a:fillRect/>
                </a:stretch>
              </p:blipFill>
              <p:spPr>
                <a:xfrm>
                  <a:off x="4170608" y="5148352"/>
                  <a:ext cx="48600" cy="48240"/>
                </a:xfrm>
                <a:prstGeom prst="rect">
                  <a:avLst/>
                </a:prstGeom>
              </p:spPr>
            </p:pic>
          </mc:Fallback>
        </mc:AlternateContent>
      </p:grpSp>
      <p:grpSp>
        <p:nvGrpSpPr>
          <p:cNvPr id="5" name="Group 4">
            <a:extLst>
              <a:ext uri="{FF2B5EF4-FFF2-40B4-BE49-F238E27FC236}">
                <a16:creationId xmlns:a16="http://schemas.microsoft.com/office/drawing/2014/main" id="{E332CCF3-7B82-4137-BC7E-2A113488AD6F}"/>
              </a:ext>
            </a:extLst>
          </p:cNvPr>
          <p:cNvGrpSpPr/>
          <p:nvPr/>
        </p:nvGrpSpPr>
        <p:grpSpPr>
          <a:xfrm>
            <a:off x="2629088" y="2320192"/>
            <a:ext cx="540720" cy="142920"/>
            <a:chOff x="2629088" y="2320192"/>
            <a:chExt cx="540720" cy="142920"/>
          </a:xfrm>
        </p:grpSpPr>
        <mc:AlternateContent xmlns:mc="http://schemas.openxmlformats.org/markup-compatibility/2006" xmlns:p14="http://schemas.microsoft.com/office/powerpoint/2010/main">
          <mc:Choice Requires="p14">
            <p:contentPart p14:bwMode="auto" r:id="rId498">
              <p14:nvContentPartPr>
                <p14:cNvPr id="3" name="Ink 2">
                  <a:extLst>
                    <a:ext uri="{FF2B5EF4-FFF2-40B4-BE49-F238E27FC236}">
                      <a16:creationId xmlns:a16="http://schemas.microsoft.com/office/drawing/2014/main" id="{76C365A0-6AC6-4D09-9FFF-5757DBF9CCBE}"/>
                    </a:ext>
                  </a:extLst>
                </p14:cNvPr>
                <p14:cNvContentPartPr/>
                <p14:nvPr/>
              </p14:nvContentPartPr>
              <p14:xfrm>
                <a:off x="2629088" y="2349352"/>
                <a:ext cx="452880" cy="85320"/>
              </p14:xfrm>
            </p:contentPart>
          </mc:Choice>
          <mc:Fallback xmlns="">
            <p:pic>
              <p:nvPicPr>
                <p:cNvPr id="3" name="Ink 2">
                  <a:extLst>
                    <a:ext uri="{FF2B5EF4-FFF2-40B4-BE49-F238E27FC236}">
                      <a16:creationId xmlns:a16="http://schemas.microsoft.com/office/drawing/2014/main" id="{76C365A0-6AC6-4D09-9FFF-5757DBF9CCBE}"/>
                    </a:ext>
                  </a:extLst>
                </p:cNvPr>
                <p:cNvPicPr/>
                <p:nvPr/>
              </p:nvPicPr>
              <p:blipFill>
                <a:blip r:embed="rId499"/>
                <a:stretch>
                  <a:fillRect/>
                </a:stretch>
              </p:blipFill>
              <p:spPr>
                <a:xfrm>
                  <a:off x="2620448" y="2340712"/>
                  <a:ext cx="47052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4" name="Ink 3">
                  <a:extLst>
                    <a:ext uri="{FF2B5EF4-FFF2-40B4-BE49-F238E27FC236}">
                      <a16:creationId xmlns:a16="http://schemas.microsoft.com/office/drawing/2014/main" id="{69DC9286-09B4-48A6-B699-9E03F8C78150}"/>
                    </a:ext>
                  </a:extLst>
                </p14:cNvPr>
                <p14:cNvContentPartPr/>
                <p14:nvPr/>
              </p14:nvContentPartPr>
              <p14:xfrm>
                <a:off x="2986568" y="2320192"/>
                <a:ext cx="183240" cy="142920"/>
              </p14:xfrm>
            </p:contentPart>
          </mc:Choice>
          <mc:Fallback xmlns="">
            <p:pic>
              <p:nvPicPr>
                <p:cNvPr id="4" name="Ink 3">
                  <a:extLst>
                    <a:ext uri="{FF2B5EF4-FFF2-40B4-BE49-F238E27FC236}">
                      <a16:creationId xmlns:a16="http://schemas.microsoft.com/office/drawing/2014/main" id="{69DC9286-09B4-48A6-B699-9E03F8C78150}"/>
                    </a:ext>
                  </a:extLst>
                </p:cNvPr>
                <p:cNvPicPr/>
                <p:nvPr/>
              </p:nvPicPr>
              <p:blipFill>
                <a:blip r:embed="rId501"/>
                <a:stretch>
                  <a:fillRect/>
                </a:stretch>
              </p:blipFill>
              <p:spPr>
                <a:xfrm>
                  <a:off x="2977568" y="2311552"/>
                  <a:ext cx="200880" cy="16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02">
            <p14:nvContentPartPr>
              <p14:cNvPr id="6" name="Ink 5">
                <a:extLst>
                  <a:ext uri="{FF2B5EF4-FFF2-40B4-BE49-F238E27FC236}">
                    <a16:creationId xmlns:a16="http://schemas.microsoft.com/office/drawing/2014/main" id="{381CB74B-3A33-41C8-A541-98A37330E447}"/>
                  </a:ext>
                </a:extLst>
              </p14:cNvPr>
              <p14:cNvContentPartPr/>
              <p14:nvPr/>
            </p14:nvContentPartPr>
            <p14:xfrm>
              <a:off x="2059928" y="1200952"/>
              <a:ext cx="577080" cy="116640"/>
            </p14:xfrm>
          </p:contentPart>
        </mc:Choice>
        <mc:Fallback xmlns="">
          <p:pic>
            <p:nvPicPr>
              <p:cNvPr id="6" name="Ink 5">
                <a:extLst>
                  <a:ext uri="{FF2B5EF4-FFF2-40B4-BE49-F238E27FC236}">
                    <a16:creationId xmlns:a16="http://schemas.microsoft.com/office/drawing/2014/main" id="{381CB74B-3A33-41C8-A541-98A37330E447}"/>
                  </a:ext>
                </a:extLst>
              </p:cNvPr>
              <p:cNvPicPr/>
              <p:nvPr/>
            </p:nvPicPr>
            <p:blipFill>
              <a:blip r:embed="rId503"/>
              <a:stretch>
                <a:fillRect/>
              </a:stretch>
            </p:blipFill>
            <p:spPr>
              <a:xfrm>
                <a:off x="2051288" y="1192312"/>
                <a:ext cx="5947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8" name="Ink 7">
                <a:extLst>
                  <a:ext uri="{FF2B5EF4-FFF2-40B4-BE49-F238E27FC236}">
                    <a16:creationId xmlns:a16="http://schemas.microsoft.com/office/drawing/2014/main" id="{E6DFF8C0-749A-4DAA-B26F-9959F9A93AC2}"/>
                  </a:ext>
                </a:extLst>
              </p14:cNvPr>
              <p14:cNvContentPartPr/>
              <p14:nvPr/>
            </p14:nvContentPartPr>
            <p14:xfrm>
              <a:off x="2103488" y="80992"/>
              <a:ext cx="330480" cy="81720"/>
            </p14:xfrm>
          </p:contentPart>
        </mc:Choice>
        <mc:Fallback xmlns="">
          <p:pic>
            <p:nvPicPr>
              <p:cNvPr id="8" name="Ink 7">
                <a:extLst>
                  <a:ext uri="{FF2B5EF4-FFF2-40B4-BE49-F238E27FC236}">
                    <a16:creationId xmlns:a16="http://schemas.microsoft.com/office/drawing/2014/main" id="{E6DFF8C0-749A-4DAA-B26F-9959F9A93AC2}"/>
                  </a:ext>
                </a:extLst>
              </p:cNvPr>
              <p:cNvPicPr/>
              <p:nvPr/>
            </p:nvPicPr>
            <p:blipFill>
              <a:blip r:embed="rId505"/>
              <a:stretch>
                <a:fillRect/>
              </a:stretch>
            </p:blipFill>
            <p:spPr>
              <a:xfrm>
                <a:off x="2094488" y="72352"/>
                <a:ext cx="3481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9" name="Ink 8">
                <a:extLst>
                  <a:ext uri="{FF2B5EF4-FFF2-40B4-BE49-F238E27FC236}">
                    <a16:creationId xmlns:a16="http://schemas.microsoft.com/office/drawing/2014/main" id="{D89940C8-7E22-4EAC-BF63-649B2FF2425D}"/>
                  </a:ext>
                </a:extLst>
              </p14:cNvPr>
              <p14:cNvContentPartPr/>
              <p14:nvPr/>
            </p14:nvContentPartPr>
            <p14:xfrm>
              <a:off x="2516408" y="1226872"/>
              <a:ext cx="77400" cy="84960"/>
            </p14:xfrm>
          </p:contentPart>
        </mc:Choice>
        <mc:Fallback xmlns="">
          <p:pic>
            <p:nvPicPr>
              <p:cNvPr id="9" name="Ink 8">
                <a:extLst>
                  <a:ext uri="{FF2B5EF4-FFF2-40B4-BE49-F238E27FC236}">
                    <a16:creationId xmlns:a16="http://schemas.microsoft.com/office/drawing/2014/main" id="{D89940C8-7E22-4EAC-BF63-649B2FF2425D}"/>
                  </a:ext>
                </a:extLst>
              </p:cNvPr>
              <p:cNvPicPr/>
              <p:nvPr/>
            </p:nvPicPr>
            <p:blipFill>
              <a:blip r:embed="rId507"/>
              <a:stretch>
                <a:fillRect/>
              </a:stretch>
            </p:blipFill>
            <p:spPr>
              <a:xfrm>
                <a:off x="2507768" y="1218232"/>
                <a:ext cx="950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0" name="Ink 9">
                <a:extLst>
                  <a:ext uri="{FF2B5EF4-FFF2-40B4-BE49-F238E27FC236}">
                    <a16:creationId xmlns:a16="http://schemas.microsoft.com/office/drawing/2014/main" id="{D923C6A9-D6B5-4F0A-858C-1DECDFD504E9}"/>
                  </a:ext>
                </a:extLst>
              </p14:cNvPr>
              <p14:cNvContentPartPr/>
              <p14:nvPr/>
            </p14:nvContentPartPr>
            <p14:xfrm>
              <a:off x="3001328" y="2317672"/>
              <a:ext cx="136800" cy="150120"/>
            </p14:xfrm>
          </p:contentPart>
        </mc:Choice>
        <mc:Fallback xmlns="">
          <p:pic>
            <p:nvPicPr>
              <p:cNvPr id="10" name="Ink 9">
                <a:extLst>
                  <a:ext uri="{FF2B5EF4-FFF2-40B4-BE49-F238E27FC236}">
                    <a16:creationId xmlns:a16="http://schemas.microsoft.com/office/drawing/2014/main" id="{D923C6A9-D6B5-4F0A-858C-1DECDFD504E9}"/>
                  </a:ext>
                </a:extLst>
              </p:cNvPr>
              <p:cNvPicPr/>
              <p:nvPr/>
            </p:nvPicPr>
            <p:blipFill>
              <a:blip r:embed="rId509"/>
              <a:stretch>
                <a:fillRect/>
              </a:stretch>
            </p:blipFill>
            <p:spPr>
              <a:xfrm>
                <a:off x="2992328" y="2309032"/>
                <a:ext cx="154440" cy="167760"/>
              </a:xfrm>
              <a:prstGeom prst="rect">
                <a:avLst/>
              </a:prstGeom>
            </p:spPr>
          </p:pic>
        </mc:Fallback>
      </mc:AlternateContent>
    </p:spTree>
    <p:extLst>
      <p:ext uri="{BB962C8B-B14F-4D97-AF65-F5344CB8AC3E}">
        <p14:creationId xmlns:p14="http://schemas.microsoft.com/office/powerpoint/2010/main" val="44502888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437FE22-7D7F-415B-AF6F-DD740BF6F9CC}"/>
              </a:ext>
            </a:extLst>
          </p:cNvPr>
          <p:cNvSpPr>
            <a:spLocks noGrp="1"/>
          </p:cNvSpPr>
          <p:nvPr>
            <p:ph type="sldNum" sz="quarter" idx="12"/>
          </p:nvPr>
        </p:nvSpPr>
        <p:spPr/>
        <p:txBody>
          <a:bodyPr/>
          <a:lstStyle/>
          <a:p>
            <a:fld id="{8AC7B609-6235-4DF7-8376-3B4225D7EDEF}" type="slidenum">
              <a:rPr lang="en-US" smtClean="0"/>
              <a:pPr/>
              <a:t>44</a:t>
            </a:fld>
            <a:endParaRPr lang="en-US" dirty="0"/>
          </a:p>
        </p:txBody>
      </p:sp>
      <p:pic>
        <p:nvPicPr>
          <p:cNvPr id="3" name="Picture 2">
            <a:extLst>
              <a:ext uri="{FF2B5EF4-FFF2-40B4-BE49-F238E27FC236}">
                <a16:creationId xmlns:a16="http://schemas.microsoft.com/office/drawing/2014/main" id="{37708BCC-2DFB-4036-B7BA-38651137A08F}"/>
              </a:ext>
            </a:extLst>
          </p:cNvPr>
          <p:cNvPicPr>
            <a:picLocks noChangeAspect="1"/>
          </p:cNvPicPr>
          <p:nvPr/>
        </p:nvPicPr>
        <p:blipFill>
          <a:blip r:embed="rId2"/>
          <a:stretch>
            <a:fillRect/>
          </a:stretch>
        </p:blipFill>
        <p:spPr>
          <a:xfrm>
            <a:off x="363279" y="496866"/>
            <a:ext cx="4538330" cy="4465769"/>
          </a:xfrm>
          <a:prstGeom prst="rect">
            <a:avLst/>
          </a:prstGeom>
        </p:spPr>
      </p:pic>
      <mc:AlternateContent xmlns:mc="http://schemas.openxmlformats.org/markup-compatibility/2006" xmlns:p14="http://schemas.microsoft.com/office/powerpoint/2010/main">
        <mc:Choice Requires="p14">
          <p:contentPart p14:bwMode="auto" r:id="rId3">
            <p14:nvContentPartPr>
              <p14:cNvPr id="9" name="Ink 8">
                <a:extLst>
                  <a:ext uri="{FF2B5EF4-FFF2-40B4-BE49-F238E27FC236}">
                    <a16:creationId xmlns:a16="http://schemas.microsoft.com/office/drawing/2014/main" id="{671662A0-7134-4BF0-8191-F15274137C7D}"/>
                  </a:ext>
                </a:extLst>
              </p14:cNvPr>
              <p14:cNvContentPartPr/>
              <p14:nvPr/>
            </p14:nvContentPartPr>
            <p14:xfrm>
              <a:off x="4046408" y="1139752"/>
              <a:ext cx="1371960" cy="114480"/>
            </p14:xfrm>
          </p:contentPart>
        </mc:Choice>
        <mc:Fallback xmlns="">
          <p:pic>
            <p:nvPicPr>
              <p:cNvPr id="9" name="Ink 8">
                <a:extLst>
                  <a:ext uri="{FF2B5EF4-FFF2-40B4-BE49-F238E27FC236}">
                    <a16:creationId xmlns:a16="http://schemas.microsoft.com/office/drawing/2014/main" id="{671662A0-7134-4BF0-8191-F15274137C7D}"/>
                  </a:ext>
                </a:extLst>
              </p:cNvPr>
              <p:cNvPicPr/>
              <p:nvPr/>
            </p:nvPicPr>
            <p:blipFill>
              <a:blip r:embed="rId4"/>
              <a:stretch>
                <a:fillRect/>
              </a:stretch>
            </p:blipFill>
            <p:spPr>
              <a:xfrm>
                <a:off x="4037408" y="1131112"/>
                <a:ext cx="1389600" cy="132120"/>
              </a:xfrm>
              <a:prstGeom prst="rect">
                <a:avLst/>
              </a:prstGeom>
            </p:spPr>
          </p:pic>
        </mc:Fallback>
      </mc:AlternateContent>
      <p:grpSp>
        <p:nvGrpSpPr>
          <p:cNvPr id="15" name="Group 14">
            <a:extLst>
              <a:ext uri="{FF2B5EF4-FFF2-40B4-BE49-F238E27FC236}">
                <a16:creationId xmlns:a16="http://schemas.microsoft.com/office/drawing/2014/main" id="{96122CE8-173B-4C8C-9733-AC10991850EA}"/>
              </a:ext>
            </a:extLst>
          </p:cNvPr>
          <p:cNvGrpSpPr/>
          <p:nvPr/>
        </p:nvGrpSpPr>
        <p:grpSpPr>
          <a:xfrm>
            <a:off x="10631528" y="628192"/>
            <a:ext cx="541440" cy="362160"/>
            <a:chOff x="10631528" y="628192"/>
            <a:chExt cx="541440" cy="362160"/>
          </a:xfrm>
        </p:grpSpPr>
        <mc:AlternateContent xmlns:mc="http://schemas.openxmlformats.org/markup-compatibility/2006" xmlns:p14="http://schemas.microsoft.com/office/powerpoint/2010/main">
          <mc:Choice Requires="p14">
            <p:contentPart p14:bwMode="auto" r:id="rId5">
              <p14:nvContentPartPr>
                <p14:cNvPr id="10" name="Ink 9">
                  <a:extLst>
                    <a:ext uri="{FF2B5EF4-FFF2-40B4-BE49-F238E27FC236}">
                      <a16:creationId xmlns:a16="http://schemas.microsoft.com/office/drawing/2014/main" id="{75CC3001-BB5D-4411-AFEC-4F33B7572B75}"/>
                    </a:ext>
                  </a:extLst>
                </p14:cNvPr>
                <p14:cNvContentPartPr/>
                <p14:nvPr/>
              </p14:nvContentPartPr>
              <p14:xfrm>
                <a:off x="10915208" y="761392"/>
                <a:ext cx="257760" cy="228960"/>
              </p14:xfrm>
            </p:contentPart>
          </mc:Choice>
          <mc:Fallback xmlns="">
            <p:pic>
              <p:nvPicPr>
                <p:cNvPr id="10" name="Ink 9">
                  <a:extLst>
                    <a:ext uri="{FF2B5EF4-FFF2-40B4-BE49-F238E27FC236}">
                      <a16:creationId xmlns:a16="http://schemas.microsoft.com/office/drawing/2014/main" id="{75CC3001-BB5D-4411-AFEC-4F33B7572B75}"/>
                    </a:ext>
                  </a:extLst>
                </p:cNvPr>
                <p:cNvPicPr/>
                <p:nvPr/>
              </p:nvPicPr>
              <p:blipFill>
                <a:blip r:embed="rId6"/>
                <a:stretch>
                  <a:fillRect/>
                </a:stretch>
              </p:blipFill>
              <p:spPr>
                <a:xfrm>
                  <a:off x="10906208" y="752752"/>
                  <a:ext cx="27540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 name="Ink 10">
                  <a:extLst>
                    <a:ext uri="{FF2B5EF4-FFF2-40B4-BE49-F238E27FC236}">
                      <a16:creationId xmlns:a16="http://schemas.microsoft.com/office/drawing/2014/main" id="{48CA1E2D-AB6D-4814-85CD-C652DCBDE502}"/>
                    </a:ext>
                  </a:extLst>
                </p14:cNvPr>
                <p14:cNvContentPartPr/>
                <p14:nvPr/>
              </p14:nvContentPartPr>
              <p14:xfrm>
                <a:off x="10764008" y="761392"/>
                <a:ext cx="76680" cy="153360"/>
              </p14:xfrm>
            </p:contentPart>
          </mc:Choice>
          <mc:Fallback xmlns="">
            <p:pic>
              <p:nvPicPr>
                <p:cNvPr id="11" name="Ink 10">
                  <a:extLst>
                    <a:ext uri="{FF2B5EF4-FFF2-40B4-BE49-F238E27FC236}">
                      <a16:creationId xmlns:a16="http://schemas.microsoft.com/office/drawing/2014/main" id="{48CA1E2D-AB6D-4814-85CD-C652DCBDE502}"/>
                    </a:ext>
                  </a:extLst>
                </p:cNvPr>
                <p:cNvPicPr/>
                <p:nvPr/>
              </p:nvPicPr>
              <p:blipFill>
                <a:blip r:embed="rId8"/>
                <a:stretch>
                  <a:fillRect/>
                </a:stretch>
              </p:blipFill>
              <p:spPr>
                <a:xfrm>
                  <a:off x="10755368" y="752752"/>
                  <a:ext cx="943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Ink 11">
                  <a:extLst>
                    <a:ext uri="{FF2B5EF4-FFF2-40B4-BE49-F238E27FC236}">
                      <a16:creationId xmlns:a16="http://schemas.microsoft.com/office/drawing/2014/main" id="{7EC1E6A3-B355-4CE2-B4BB-E8F7BBA21F9E}"/>
                    </a:ext>
                  </a:extLst>
                </p14:cNvPr>
                <p14:cNvContentPartPr/>
                <p14:nvPr/>
              </p14:nvContentPartPr>
              <p14:xfrm>
                <a:off x="10868768" y="628192"/>
                <a:ext cx="107280" cy="115200"/>
              </p14:xfrm>
            </p:contentPart>
          </mc:Choice>
          <mc:Fallback xmlns="">
            <p:pic>
              <p:nvPicPr>
                <p:cNvPr id="12" name="Ink 11">
                  <a:extLst>
                    <a:ext uri="{FF2B5EF4-FFF2-40B4-BE49-F238E27FC236}">
                      <a16:creationId xmlns:a16="http://schemas.microsoft.com/office/drawing/2014/main" id="{7EC1E6A3-B355-4CE2-B4BB-E8F7BBA21F9E}"/>
                    </a:ext>
                  </a:extLst>
                </p:cNvPr>
                <p:cNvPicPr/>
                <p:nvPr/>
              </p:nvPicPr>
              <p:blipFill>
                <a:blip r:embed="rId10"/>
                <a:stretch>
                  <a:fillRect/>
                </a:stretch>
              </p:blipFill>
              <p:spPr>
                <a:xfrm>
                  <a:off x="10859768" y="619192"/>
                  <a:ext cx="1249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 name="Ink 12">
                  <a:extLst>
                    <a:ext uri="{FF2B5EF4-FFF2-40B4-BE49-F238E27FC236}">
                      <a16:creationId xmlns:a16="http://schemas.microsoft.com/office/drawing/2014/main" id="{80E5EC93-AA40-4AD9-8733-EC23764C1325}"/>
                    </a:ext>
                  </a:extLst>
                </p14:cNvPr>
                <p14:cNvContentPartPr/>
                <p14:nvPr/>
              </p14:nvContentPartPr>
              <p14:xfrm>
                <a:off x="10830968" y="639352"/>
                <a:ext cx="88200" cy="101520"/>
              </p14:xfrm>
            </p:contentPart>
          </mc:Choice>
          <mc:Fallback xmlns="">
            <p:pic>
              <p:nvPicPr>
                <p:cNvPr id="13" name="Ink 12">
                  <a:extLst>
                    <a:ext uri="{FF2B5EF4-FFF2-40B4-BE49-F238E27FC236}">
                      <a16:creationId xmlns:a16="http://schemas.microsoft.com/office/drawing/2014/main" id="{80E5EC93-AA40-4AD9-8733-EC23764C1325}"/>
                    </a:ext>
                  </a:extLst>
                </p:cNvPr>
                <p:cNvPicPr/>
                <p:nvPr/>
              </p:nvPicPr>
              <p:blipFill>
                <a:blip r:embed="rId12"/>
                <a:stretch>
                  <a:fillRect/>
                </a:stretch>
              </p:blipFill>
              <p:spPr>
                <a:xfrm>
                  <a:off x="10822328" y="630352"/>
                  <a:ext cx="1058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4" name="Ink 13">
                  <a:extLst>
                    <a:ext uri="{FF2B5EF4-FFF2-40B4-BE49-F238E27FC236}">
                      <a16:creationId xmlns:a16="http://schemas.microsoft.com/office/drawing/2014/main" id="{33223B57-1F63-4D55-9296-798D77F29A2C}"/>
                    </a:ext>
                  </a:extLst>
                </p14:cNvPr>
                <p14:cNvContentPartPr/>
                <p14:nvPr/>
              </p14:nvContentPartPr>
              <p14:xfrm>
                <a:off x="10631528" y="848512"/>
                <a:ext cx="36720" cy="70560"/>
              </p14:xfrm>
            </p:contentPart>
          </mc:Choice>
          <mc:Fallback xmlns="">
            <p:pic>
              <p:nvPicPr>
                <p:cNvPr id="14" name="Ink 13">
                  <a:extLst>
                    <a:ext uri="{FF2B5EF4-FFF2-40B4-BE49-F238E27FC236}">
                      <a16:creationId xmlns:a16="http://schemas.microsoft.com/office/drawing/2014/main" id="{33223B57-1F63-4D55-9296-798D77F29A2C}"/>
                    </a:ext>
                  </a:extLst>
                </p:cNvPr>
                <p:cNvPicPr/>
                <p:nvPr/>
              </p:nvPicPr>
              <p:blipFill>
                <a:blip r:embed="rId14"/>
                <a:stretch>
                  <a:fillRect/>
                </a:stretch>
              </p:blipFill>
              <p:spPr>
                <a:xfrm>
                  <a:off x="10622528" y="839512"/>
                  <a:ext cx="54360" cy="88200"/>
                </a:xfrm>
                <a:prstGeom prst="rect">
                  <a:avLst/>
                </a:prstGeom>
              </p:spPr>
            </p:pic>
          </mc:Fallback>
        </mc:AlternateContent>
      </p:grpSp>
      <p:grpSp>
        <p:nvGrpSpPr>
          <p:cNvPr id="44" name="Group 43">
            <a:extLst>
              <a:ext uri="{FF2B5EF4-FFF2-40B4-BE49-F238E27FC236}">
                <a16:creationId xmlns:a16="http://schemas.microsoft.com/office/drawing/2014/main" id="{EBA1F06F-020E-4036-859D-A282B1677C2C}"/>
              </a:ext>
            </a:extLst>
          </p:cNvPr>
          <p:cNvGrpSpPr/>
          <p:nvPr/>
        </p:nvGrpSpPr>
        <p:grpSpPr>
          <a:xfrm>
            <a:off x="6525008" y="645112"/>
            <a:ext cx="3841560" cy="614880"/>
            <a:chOff x="6525008" y="645112"/>
            <a:chExt cx="3841560" cy="614880"/>
          </a:xfrm>
        </p:grpSpPr>
        <mc:AlternateContent xmlns:mc="http://schemas.openxmlformats.org/markup-compatibility/2006" xmlns:p14="http://schemas.microsoft.com/office/powerpoint/2010/main">
          <mc:Choice Requires="p14">
            <p:contentPart p14:bwMode="auto" r:id="rId15">
              <p14:nvContentPartPr>
                <p14:cNvPr id="16" name="Ink 15">
                  <a:extLst>
                    <a:ext uri="{FF2B5EF4-FFF2-40B4-BE49-F238E27FC236}">
                      <a16:creationId xmlns:a16="http://schemas.microsoft.com/office/drawing/2014/main" id="{06D39AB1-7A2F-4BF1-969B-A29AEE5FA73D}"/>
                    </a:ext>
                  </a:extLst>
                </p14:cNvPr>
                <p14:cNvContentPartPr/>
                <p14:nvPr/>
              </p14:nvContentPartPr>
              <p14:xfrm>
                <a:off x="10274408" y="840232"/>
                <a:ext cx="92160" cy="152640"/>
              </p14:xfrm>
            </p:contentPart>
          </mc:Choice>
          <mc:Fallback xmlns="">
            <p:pic>
              <p:nvPicPr>
                <p:cNvPr id="16" name="Ink 15">
                  <a:extLst>
                    <a:ext uri="{FF2B5EF4-FFF2-40B4-BE49-F238E27FC236}">
                      <a16:creationId xmlns:a16="http://schemas.microsoft.com/office/drawing/2014/main" id="{06D39AB1-7A2F-4BF1-969B-A29AEE5FA73D}"/>
                    </a:ext>
                  </a:extLst>
                </p:cNvPr>
                <p:cNvPicPr/>
                <p:nvPr/>
              </p:nvPicPr>
              <p:blipFill>
                <a:blip r:embed="rId16"/>
                <a:stretch>
                  <a:fillRect/>
                </a:stretch>
              </p:blipFill>
              <p:spPr>
                <a:xfrm>
                  <a:off x="10265408" y="831232"/>
                  <a:ext cx="1098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7" name="Ink 16">
                  <a:extLst>
                    <a:ext uri="{FF2B5EF4-FFF2-40B4-BE49-F238E27FC236}">
                      <a16:creationId xmlns:a16="http://schemas.microsoft.com/office/drawing/2014/main" id="{0622EAFE-7D59-4E41-BCF7-9C4406E4644B}"/>
                    </a:ext>
                  </a:extLst>
                </p14:cNvPr>
                <p14:cNvContentPartPr/>
                <p14:nvPr/>
              </p14:nvContentPartPr>
              <p14:xfrm>
                <a:off x="10112768" y="938152"/>
                <a:ext cx="152280" cy="109440"/>
              </p14:xfrm>
            </p:contentPart>
          </mc:Choice>
          <mc:Fallback xmlns="">
            <p:pic>
              <p:nvPicPr>
                <p:cNvPr id="17" name="Ink 16">
                  <a:extLst>
                    <a:ext uri="{FF2B5EF4-FFF2-40B4-BE49-F238E27FC236}">
                      <a16:creationId xmlns:a16="http://schemas.microsoft.com/office/drawing/2014/main" id="{0622EAFE-7D59-4E41-BCF7-9C4406E4644B}"/>
                    </a:ext>
                  </a:extLst>
                </p:cNvPr>
                <p:cNvPicPr/>
                <p:nvPr/>
              </p:nvPicPr>
              <p:blipFill>
                <a:blip r:embed="rId18"/>
                <a:stretch>
                  <a:fillRect/>
                </a:stretch>
              </p:blipFill>
              <p:spPr>
                <a:xfrm>
                  <a:off x="10104128" y="929512"/>
                  <a:ext cx="1699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8" name="Ink 17">
                  <a:extLst>
                    <a:ext uri="{FF2B5EF4-FFF2-40B4-BE49-F238E27FC236}">
                      <a16:creationId xmlns:a16="http://schemas.microsoft.com/office/drawing/2014/main" id="{94192C11-26A1-42B4-9162-E6A7AA884556}"/>
                    </a:ext>
                  </a:extLst>
                </p14:cNvPr>
                <p14:cNvContentPartPr/>
                <p14:nvPr/>
              </p14:nvContentPartPr>
              <p14:xfrm>
                <a:off x="9876248" y="936352"/>
                <a:ext cx="114120" cy="124200"/>
              </p14:xfrm>
            </p:contentPart>
          </mc:Choice>
          <mc:Fallback xmlns="">
            <p:pic>
              <p:nvPicPr>
                <p:cNvPr id="18" name="Ink 17">
                  <a:extLst>
                    <a:ext uri="{FF2B5EF4-FFF2-40B4-BE49-F238E27FC236}">
                      <a16:creationId xmlns:a16="http://schemas.microsoft.com/office/drawing/2014/main" id="{94192C11-26A1-42B4-9162-E6A7AA884556}"/>
                    </a:ext>
                  </a:extLst>
                </p:cNvPr>
                <p:cNvPicPr/>
                <p:nvPr/>
              </p:nvPicPr>
              <p:blipFill>
                <a:blip r:embed="rId20"/>
                <a:stretch>
                  <a:fillRect/>
                </a:stretch>
              </p:blipFill>
              <p:spPr>
                <a:xfrm>
                  <a:off x="9867248" y="927352"/>
                  <a:ext cx="1317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9" name="Ink 18">
                  <a:extLst>
                    <a:ext uri="{FF2B5EF4-FFF2-40B4-BE49-F238E27FC236}">
                      <a16:creationId xmlns:a16="http://schemas.microsoft.com/office/drawing/2014/main" id="{56E83075-585B-4259-BA58-9DB66E493A9C}"/>
                    </a:ext>
                  </a:extLst>
                </p14:cNvPr>
                <p14:cNvContentPartPr/>
                <p14:nvPr/>
              </p14:nvContentPartPr>
              <p14:xfrm>
                <a:off x="9874088" y="799552"/>
                <a:ext cx="41400" cy="174960"/>
              </p14:xfrm>
            </p:contentPart>
          </mc:Choice>
          <mc:Fallback xmlns="">
            <p:pic>
              <p:nvPicPr>
                <p:cNvPr id="19" name="Ink 18">
                  <a:extLst>
                    <a:ext uri="{FF2B5EF4-FFF2-40B4-BE49-F238E27FC236}">
                      <a16:creationId xmlns:a16="http://schemas.microsoft.com/office/drawing/2014/main" id="{56E83075-585B-4259-BA58-9DB66E493A9C}"/>
                    </a:ext>
                  </a:extLst>
                </p:cNvPr>
                <p:cNvPicPr/>
                <p:nvPr/>
              </p:nvPicPr>
              <p:blipFill>
                <a:blip r:embed="rId22"/>
                <a:stretch>
                  <a:fillRect/>
                </a:stretch>
              </p:blipFill>
              <p:spPr>
                <a:xfrm>
                  <a:off x="9865088" y="790552"/>
                  <a:ext cx="590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0" name="Ink 19">
                  <a:extLst>
                    <a:ext uri="{FF2B5EF4-FFF2-40B4-BE49-F238E27FC236}">
                      <a16:creationId xmlns:a16="http://schemas.microsoft.com/office/drawing/2014/main" id="{E0C4F230-7A71-4DB1-8862-D2EAEE0D63A8}"/>
                    </a:ext>
                  </a:extLst>
                </p14:cNvPr>
                <p14:cNvContentPartPr/>
                <p14:nvPr/>
              </p14:nvContentPartPr>
              <p14:xfrm>
                <a:off x="9508328" y="892072"/>
                <a:ext cx="285480" cy="151920"/>
              </p14:xfrm>
            </p:contentPart>
          </mc:Choice>
          <mc:Fallback xmlns="">
            <p:pic>
              <p:nvPicPr>
                <p:cNvPr id="20" name="Ink 19">
                  <a:extLst>
                    <a:ext uri="{FF2B5EF4-FFF2-40B4-BE49-F238E27FC236}">
                      <a16:creationId xmlns:a16="http://schemas.microsoft.com/office/drawing/2014/main" id="{E0C4F230-7A71-4DB1-8862-D2EAEE0D63A8}"/>
                    </a:ext>
                  </a:extLst>
                </p:cNvPr>
                <p:cNvPicPr/>
                <p:nvPr/>
              </p:nvPicPr>
              <p:blipFill>
                <a:blip r:embed="rId24"/>
                <a:stretch>
                  <a:fillRect/>
                </a:stretch>
              </p:blipFill>
              <p:spPr>
                <a:xfrm>
                  <a:off x="9499688" y="883072"/>
                  <a:ext cx="30312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1" name="Ink 20">
                  <a:extLst>
                    <a:ext uri="{FF2B5EF4-FFF2-40B4-BE49-F238E27FC236}">
                      <a16:creationId xmlns:a16="http://schemas.microsoft.com/office/drawing/2014/main" id="{AF694CC7-8EAB-43E0-A50C-43D00A362AE2}"/>
                    </a:ext>
                  </a:extLst>
                </p14:cNvPr>
                <p14:cNvContentPartPr/>
                <p14:nvPr/>
              </p14:nvContentPartPr>
              <p14:xfrm>
                <a:off x="9569528" y="818992"/>
                <a:ext cx="44280" cy="28080"/>
              </p14:xfrm>
            </p:contentPart>
          </mc:Choice>
          <mc:Fallback xmlns="">
            <p:pic>
              <p:nvPicPr>
                <p:cNvPr id="21" name="Ink 20">
                  <a:extLst>
                    <a:ext uri="{FF2B5EF4-FFF2-40B4-BE49-F238E27FC236}">
                      <a16:creationId xmlns:a16="http://schemas.microsoft.com/office/drawing/2014/main" id="{AF694CC7-8EAB-43E0-A50C-43D00A362AE2}"/>
                    </a:ext>
                  </a:extLst>
                </p:cNvPr>
                <p:cNvPicPr/>
                <p:nvPr/>
              </p:nvPicPr>
              <p:blipFill>
                <a:blip r:embed="rId26"/>
                <a:stretch>
                  <a:fillRect/>
                </a:stretch>
              </p:blipFill>
              <p:spPr>
                <a:xfrm>
                  <a:off x="9560888" y="809992"/>
                  <a:ext cx="619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2" name="Ink 21">
                  <a:extLst>
                    <a:ext uri="{FF2B5EF4-FFF2-40B4-BE49-F238E27FC236}">
                      <a16:creationId xmlns:a16="http://schemas.microsoft.com/office/drawing/2014/main" id="{98E2680A-841D-4EC4-8B3A-C047A982A19B}"/>
                    </a:ext>
                  </a:extLst>
                </p14:cNvPr>
                <p14:cNvContentPartPr/>
                <p14:nvPr/>
              </p14:nvContentPartPr>
              <p14:xfrm>
                <a:off x="8678888" y="800632"/>
                <a:ext cx="848160" cy="429480"/>
              </p14:xfrm>
            </p:contentPart>
          </mc:Choice>
          <mc:Fallback xmlns="">
            <p:pic>
              <p:nvPicPr>
                <p:cNvPr id="22" name="Ink 21">
                  <a:extLst>
                    <a:ext uri="{FF2B5EF4-FFF2-40B4-BE49-F238E27FC236}">
                      <a16:creationId xmlns:a16="http://schemas.microsoft.com/office/drawing/2014/main" id="{98E2680A-841D-4EC4-8B3A-C047A982A19B}"/>
                    </a:ext>
                  </a:extLst>
                </p:cNvPr>
                <p:cNvPicPr/>
                <p:nvPr/>
              </p:nvPicPr>
              <p:blipFill>
                <a:blip r:embed="rId28"/>
                <a:stretch>
                  <a:fillRect/>
                </a:stretch>
              </p:blipFill>
              <p:spPr>
                <a:xfrm>
                  <a:off x="8669888" y="791992"/>
                  <a:ext cx="865800" cy="4471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4" name="Ink 23">
                  <a:extLst>
                    <a:ext uri="{FF2B5EF4-FFF2-40B4-BE49-F238E27FC236}">
                      <a16:creationId xmlns:a16="http://schemas.microsoft.com/office/drawing/2014/main" id="{D8D2C913-41F4-496F-B302-7F16C3B35BB2}"/>
                    </a:ext>
                  </a:extLst>
                </p14:cNvPr>
                <p14:cNvContentPartPr/>
                <p14:nvPr/>
              </p14:nvContentPartPr>
              <p14:xfrm>
                <a:off x="9006128" y="694792"/>
                <a:ext cx="93960" cy="310320"/>
              </p14:xfrm>
            </p:contentPart>
          </mc:Choice>
          <mc:Fallback xmlns="">
            <p:pic>
              <p:nvPicPr>
                <p:cNvPr id="24" name="Ink 23">
                  <a:extLst>
                    <a:ext uri="{FF2B5EF4-FFF2-40B4-BE49-F238E27FC236}">
                      <a16:creationId xmlns:a16="http://schemas.microsoft.com/office/drawing/2014/main" id="{D8D2C913-41F4-496F-B302-7F16C3B35BB2}"/>
                    </a:ext>
                  </a:extLst>
                </p:cNvPr>
                <p:cNvPicPr/>
                <p:nvPr/>
              </p:nvPicPr>
              <p:blipFill>
                <a:blip r:embed="rId30"/>
                <a:stretch>
                  <a:fillRect/>
                </a:stretch>
              </p:blipFill>
              <p:spPr>
                <a:xfrm>
                  <a:off x="8997488" y="686152"/>
                  <a:ext cx="111600" cy="3279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5" name="Ink 24">
                  <a:extLst>
                    <a:ext uri="{FF2B5EF4-FFF2-40B4-BE49-F238E27FC236}">
                      <a16:creationId xmlns:a16="http://schemas.microsoft.com/office/drawing/2014/main" id="{B34DBBEC-DCE5-4551-B55C-594FF1A7FACE}"/>
                    </a:ext>
                  </a:extLst>
                </p14:cNvPr>
                <p14:cNvContentPartPr/>
                <p14:nvPr/>
              </p14:nvContentPartPr>
              <p14:xfrm>
                <a:off x="8575928" y="814672"/>
                <a:ext cx="353160" cy="163440"/>
              </p14:xfrm>
            </p:contentPart>
          </mc:Choice>
          <mc:Fallback xmlns="">
            <p:pic>
              <p:nvPicPr>
                <p:cNvPr id="25" name="Ink 24">
                  <a:extLst>
                    <a:ext uri="{FF2B5EF4-FFF2-40B4-BE49-F238E27FC236}">
                      <a16:creationId xmlns:a16="http://schemas.microsoft.com/office/drawing/2014/main" id="{B34DBBEC-DCE5-4551-B55C-594FF1A7FACE}"/>
                    </a:ext>
                  </a:extLst>
                </p:cNvPr>
                <p:cNvPicPr/>
                <p:nvPr/>
              </p:nvPicPr>
              <p:blipFill>
                <a:blip r:embed="rId32"/>
                <a:stretch>
                  <a:fillRect/>
                </a:stretch>
              </p:blipFill>
              <p:spPr>
                <a:xfrm>
                  <a:off x="8567288" y="805672"/>
                  <a:ext cx="37080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6" name="Ink 25">
                  <a:extLst>
                    <a:ext uri="{FF2B5EF4-FFF2-40B4-BE49-F238E27FC236}">
                      <a16:creationId xmlns:a16="http://schemas.microsoft.com/office/drawing/2014/main" id="{69D8E4C9-4E6F-44F9-B259-2B7BFC384CD3}"/>
                    </a:ext>
                  </a:extLst>
                </p14:cNvPr>
                <p14:cNvContentPartPr/>
                <p14:nvPr/>
              </p14:nvContentPartPr>
              <p14:xfrm>
                <a:off x="8865008" y="663832"/>
                <a:ext cx="7920" cy="14760"/>
              </p14:xfrm>
            </p:contentPart>
          </mc:Choice>
          <mc:Fallback xmlns="">
            <p:pic>
              <p:nvPicPr>
                <p:cNvPr id="26" name="Ink 25">
                  <a:extLst>
                    <a:ext uri="{FF2B5EF4-FFF2-40B4-BE49-F238E27FC236}">
                      <a16:creationId xmlns:a16="http://schemas.microsoft.com/office/drawing/2014/main" id="{69D8E4C9-4E6F-44F9-B259-2B7BFC384CD3}"/>
                    </a:ext>
                  </a:extLst>
                </p:cNvPr>
                <p:cNvPicPr/>
                <p:nvPr/>
              </p:nvPicPr>
              <p:blipFill>
                <a:blip r:embed="rId34"/>
                <a:stretch>
                  <a:fillRect/>
                </a:stretch>
              </p:blipFill>
              <p:spPr>
                <a:xfrm>
                  <a:off x="8856008" y="654832"/>
                  <a:ext cx="2556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7" name="Ink 26">
                  <a:extLst>
                    <a:ext uri="{FF2B5EF4-FFF2-40B4-BE49-F238E27FC236}">
                      <a16:creationId xmlns:a16="http://schemas.microsoft.com/office/drawing/2014/main" id="{9866C861-EDAC-4A0C-9C95-7B77DFD214C6}"/>
                    </a:ext>
                  </a:extLst>
                </p14:cNvPr>
                <p14:cNvContentPartPr/>
                <p14:nvPr/>
              </p14:nvContentPartPr>
              <p14:xfrm>
                <a:off x="8727128" y="645112"/>
                <a:ext cx="54000" cy="22680"/>
              </p14:xfrm>
            </p:contentPart>
          </mc:Choice>
          <mc:Fallback xmlns="">
            <p:pic>
              <p:nvPicPr>
                <p:cNvPr id="27" name="Ink 26">
                  <a:extLst>
                    <a:ext uri="{FF2B5EF4-FFF2-40B4-BE49-F238E27FC236}">
                      <a16:creationId xmlns:a16="http://schemas.microsoft.com/office/drawing/2014/main" id="{9866C861-EDAC-4A0C-9C95-7B77DFD214C6}"/>
                    </a:ext>
                  </a:extLst>
                </p:cNvPr>
                <p:cNvPicPr/>
                <p:nvPr/>
              </p:nvPicPr>
              <p:blipFill>
                <a:blip r:embed="rId36"/>
                <a:stretch>
                  <a:fillRect/>
                </a:stretch>
              </p:blipFill>
              <p:spPr>
                <a:xfrm>
                  <a:off x="8718488" y="636472"/>
                  <a:ext cx="7164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8" name="Ink 27">
                  <a:extLst>
                    <a:ext uri="{FF2B5EF4-FFF2-40B4-BE49-F238E27FC236}">
                      <a16:creationId xmlns:a16="http://schemas.microsoft.com/office/drawing/2014/main" id="{1C27706B-3056-4693-BED8-F45A00FD80F8}"/>
                    </a:ext>
                  </a:extLst>
                </p14:cNvPr>
                <p14:cNvContentPartPr/>
                <p14:nvPr/>
              </p14:nvContentPartPr>
              <p14:xfrm>
                <a:off x="8568008" y="671032"/>
                <a:ext cx="33120" cy="93600"/>
              </p14:xfrm>
            </p:contentPart>
          </mc:Choice>
          <mc:Fallback xmlns="">
            <p:pic>
              <p:nvPicPr>
                <p:cNvPr id="28" name="Ink 27">
                  <a:extLst>
                    <a:ext uri="{FF2B5EF4-FFF2-40B4-BE49-F238E27FC236}">
                      <a16:creationId xmlns:a16="http://schemas.microsoft.com/office/drawing/2014/main" id="{1C27706B-3056-4693-BED8-F45A00FD80F8}"/>
                    </a:ext>
                  </a:extLst>
                </p:cNvPr>
                <p:cNvPicPr/>
                <p:nvPr/>
              </p:nvPicPr>
              <p:blipFill>
                <a:blip r:embed="rId38"/>
                <a:stretch>
                  <a:fillRect/>
                </a:stretch>
              </p:blipFill>
              <p:spPr>
                <a:xfrm>
                  <a:off x="8559008" y="662032"/>
                  <a:ext cx="507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Ink 28">
                  <a:extLst>
                    <a:ext uri="{FF2B5EF4-FFF2-40B4-BE49-F238E27FC236}">
                      <a16:creationId xmlns:a16="http://schemas.microsoft.com/office/drawing/2014/main" id="{B56538B9-5D8C-4272-90E1-8C0870EE2D5E}"/>
                    </a:ext>
                  </a:extLst>
                </p14:cNvPr>
                <p14:cNvContentPartPr/>
                <p14:nvPr/>
              </p14:nvContentPartPr>
              <p14:xfrm>
                <a:off x="8300888" y="866152"/>
                <a:ext cx="166320" cy="190440"/>
              </p14:xfrm>
            </p:contentPart>
          </mc:Choice>
          <mc:Fallback xmlns="">
            <p:pic>
              <p:nvPicPr>
                <p:cNvPr id="29" name="Ink 28">
                  <a:extLst>
                    <a:ext uri="{FF2B5EF4-FFF2-40B4-BE49-F238E27FC236}">
                      <a16:creationId xmlns:a16="http://schemas.microsoft.com/office/drawing/2014/main" id="{B56538B9-5D8C-4272-90E1-8C0870EE2D5E}"/>
                    </a:ext>
                  </a:extLst>
                </p:cNvPr>
                <p:cNvPicPr/>
                <p:nvPr/>
              </p:nvPicPr>
              <p:blipFill>
                <a:blip r:embed="rId40"/>
                <a:stretch>
                  <a:fillRect/>
                </a:stretch>
              </p:blipFill>
              <p:spPr>
                <a:xfrm>
                  <a:off x="8291888" y="857152"/>
                  <a:ext cx="1839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1" name="Ink 30">
                  <a:extLst>
                    <a:ext uri="{FF2B5EF4-FFF2-40B4-BE49-F238E27FC236}">
                      <a16:creationId xmlns:a16="http://schemas.microsoft.com/office/drawing/2014/main" id="{DAEC3EEB-9DE2-4654-AC49-C7CF3D5E20D0}"/>
                    </a:ext>
                  </a:extLst>
                </p14:cNvPr>
                <p14:cNvContentPartPr/>
                <p14:nvPr/>
              </p14:nvContentPartPr>
              <p14:xfrm>
                <a:off x="7993808" y="848872"/>
                <a:ext cx="216360" cy="220680"/>
              </p14:xfrm>
            </p:contentPart>
          </mc:Choice>
          <mc:Fallback xmlns="">
            <p:pic>
              <p:nvPicPr>
                <p:cNvPr id="31" name="Ink 30">
                  <a:extLst>
                    <a:ext uri="{FF2B5EF4-FFF2-40B4-BE49-F238E27FC236}">
                      <a16:creationId xmlns:a16="http://schemas.microsoft.com/office/drawing/2014/main" id="{DAEC3EEB-9DE2-4654-AC49-C7CF3D5E20D0}"/>
                    </a:ext>
                  </a:extLst>
                </p:cNvPr>
                <p:cNvPicPr/>
                <p:nvPr/>
              </p:nvPicPr>
              <p:blipFill>
                <a:blip r:embed="rId42"/>
                <a:stretch>
                  <a:fillRect/>
                </a:stretch>
              </p:blipFill>
              <p:spPr>
                <a:xfrm>
                  <a:off x="7985168" y="840232"/>
                  <a:ext cx="23400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2" name="Ink 31">
                  <a:extLst>
                    <a:ext uri="{FF2B5EF4-FFF2-40B4-BE49-F238E27FC236}">
                      <a16:creationId xmlns:a16="http://schemas.microsoft.com/office/drawing/2014/main" id="{6ECE1E63-76E5-44E5-AE29-8DB6784CA7EF}"/>
                    </a:ext>
                  </a:extLst>
                </p14:cNvPr>
                <p14:cNvContentPartPr/>
                <p14:nvPr/>
              </p14:nvContentPartPr>
              <p14:xfrm>
                <a:off x="8104328" y="1025632"/>
                <a:ext cx="66600" cy="57960"/>
              </p14:xfrm>
            </p:contentPart>
          </mc:Choice>
          <mc:Fallback xmlns="">
            <p:pic>
              <p:nvPicPr>
                <p:cNvPr id="32" name="Ink 31">
                  <a:extLst>
                    <a:ext uri="{FF2B5EF4-FFF2-40B4-BE49-F238E27FC236}">
                      <a16:creationId xmlns:a16="http://schemas.microsoft.com/office/drawing/2014/main" id="{6ECE1E63-76E5-44E5-AE29-8DB6784CA7EF}"/>
                    </a:ext>
                  </a:extLst>
                </p:cNvPr>
                <p:cNvPicPr/>
                <p:nvPr/>
              </p:nvPicPr>
              <p:blipFill>
                <a:blip r:embed="rId44"/>
                <a:stretch>
                  <a:fillRect/>
                </a:stretch>
              </p:blipFill>
              <p:spPr>
                <a:xfrm>
                  <a:off x="8095328" y="1016992"/>
                  <a:ext cx="842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3" name="Ink 32">
                  <a:extLst>
                    <a:ext uri="{FF2B5EF4-FFF2-40B4-BE49-F238E27FC236}">
                      <a16:creationId xmlns:a16="http://schemas.microsoft.com/office/drawing/2014/main" id="{3FC75A02-F74C-442F-B5D1-42FF46F3D75C}"/>
                    </a:ext>
                  </a:extLst>
                </p14:cNvPr>
                <p14:cNvContentPartPr/>
                <p14:nvPr/>
              </p14:nvContentPartPr>
              <p14:xfrm>
                <a:off x="7805168" y="892432"/>
                <a:ext cx="161280" cy="194400"/>
              </p14:xfrm>
            </p:contentPart>
          </mc:Choice>
          <mc:Fallback xmlns="">
            <p:pic>
              <p:nvPicPr>
                <p:cNvPr id="33" name="Ink 32">
                  <a:extLst>
                    <a:ext uri="{FF2B5EF4-FFF2-40B4-BE49-F238E27FC236}">
                      <a16:creationId xmlns:a16="http://schemas.microsoft.com/office/drawing/2014/main" id="{3FC75A02-F74C-442F-B5D1-42FF46F3D75C}"/>
                    </a:ext>
                  </a:extLst>
                </p:cNvPr>
                <p:cNvPicPr/>
                <p:nvPr/>
              </p:nvPicPr>
              <p:blipFill>
                <a:blip r:embed="rId46"/>
                <a:stretch>
                  <a:fillRect/>
                </a:stretch>
              </p:blipFill>
              <p:spPr>
                <a:xfrm>
                  <a:off x="7796168" y="883432"/>
                  <a:ext cx="1789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4" name="Ink 33">
                  <a:extLst>
                    <a:ext uri="{FF2B5EF4-FFF2-40B4-BE49-F238E27FC236}">
                      <a16:creationId xmlns:a16="http://schemas.microsoft.com/office/drawing/2014/main" id="{2FA20A1F-5436-4588-AE38-56A54132D273}"/>
                    </a:ext>
                  </a:extLst>
                </p14:cNvPr>
                <p14:cNvContentPartPr/>
                <p14:nvPr/>
              </p14:nvContentPartPr>
              <p14:xfrm>
                <a:off x="7928648" y="767872"/>
                <a:ext cx="78480" cy="41040"/>
              </p14:xfrm>
            </p:contentPart>
          </mc:Choice>
          <mc:Fallback xmlns="">
            <p:pic>
              <p:nvPicPr>
                <p:cNvPr id="34" name="Ink 33">
                  <a:extLst>
                    <a:ext uri="{FF2B5EF4-FFF2-40B4-BE49-F238E27FC236}">
                      <a16:creationId xmlns:a16="http://schemas.microsoft.com/office/drawing/2014/main" id="{2FA20A1F-5436-4588-AE38-56A54132D273}"/>
                    </a:ext>
                  </a:extLst>
                </p:cNvPr>
                <p:cNvPicPr/>
                <p:nvPr/>
              </p:nvPicPr>
              <p:blipFill>
                <a:blip r:embed="rId48"/>
                <a:stretch>
                  <a:fillRect/>
                </a:stretch>
              </p:blipFill>
              <p:spPr>
                <a:xfrm>
                  <a:off x="7920008" y="759232"/>
                  <a:ext cx="9612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6" name="Ink 35">
                  <a:extLst>
                    <a:ext uri="{FF2B5EF4-FFF2-40B4-BE49-F238E27FC236}">
                      <a16:creationId xmlns:a16="http://schemas.microsoft.com/office/drawing/2014/main" id="{30D417F7-7D28-4272-A2DE-526BD7D270CE}"/>
                    </a:ext>
                  </a:extLst>
                </p14:cNvPr>
                <p14:cNvContentPartPr/>
                <p14:nvPr/>
              </p14:nvContentPartPr>
              <p14:xfrm>
                <a:off x="7402688" y="750592"/>
                <a:ext cx="184680" cy="509400"/>
              </p14:xfrm>
            </p:contentPart>
          </mc:Choice>
          <mc:Fallback xmlns="">
            <p:pic>
              <p:nvPicPr>
                <p:cNvPr id="36" name="Ink 35">
                  <a:extLst>
                    <a:ext uri="{FF2B5EF4-FFF2-40B4-BE49-F238E27FC236}">
                      <a16:creationId xmlns:a16="http://schemas.microsoft.com/office/drawing/2014/main" id="{30D417F7-7D28-4272-A2DE-526BD7D270CE}"/>
                    </a:ext>
                  </a:extLst>
                </p:cNvPr>
                <p:cNvPicPr/>
                <p:nvPr/>
              </p:nvPicPr>
              <p:blipFill>
                <a:blip r:embed="rId50"/>
                <a:stretch>
                  <a:fillRect/>
                </a:stretch>
              </p:blipFill>
              <p:spPr>
                <a:xfrm>
                  <a:off x="7393688" y="741952"/>
                  <a:ext cx="202320" cy="527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7" name="Ink 36">
                  <a:extLst>
                    <a:ext uri="{FF2B5EF4-FFF2-40B4-BE49-F238E27FC236}">
                      <a16:creationId xmlns:a16="http://schemas.microsoft.com/office/drawing/2014/main" id="{A4C30D2F-3625-4710-94F7-8C06DD9154C2}"/>
                    </a:ext>
                  </a:extLst>
                </p14:cNvPr>
                <p14:cNvContentPartPr/>
                <p14:nvPr/>
              </p14:nvContentPartPr>
              <p14:xfrm>
                <a:off x="7179848" y="882352"/>
                <a:ext cx="204120" cy="233640"/>
              </p14:xfrm>
            </p:contentPart>
          </mc:Choice>
          <mc:Fallback xmlns="">
            <p:pic>
              <p:nvPicPr>
                <p:cNvPr id="37" name="Ink 36">
                  <a:extLst>
                    <a:ext uri="{FF2B5EF4-FFF2-40B4-BE49-F238E27FC236}">
                      <a16:creationId xmlns:a16="http://schemas.microsoft.com/office/drawing/2014/main" id="{A4C30D2F-3625-4710-94F7-8C06DD9154C2}"/>
                    </a:ext>
                  </a:extLst>
                </p:cNvPr>
                <p:cNvPicPr/>
                <p:nvPr/>
              </p:nvPicPr>
              <p:blipFill>
                <a:blip r:embed="rId52"/>
                <a:stretch>
                  <a:fillRect/>
                </a:stretch>
              </p:blipFill>
              <p:spPr>
                <a:xfrm>
                  <a:off x="7170848" y="873352"/>
                  <a:ext cx="22176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8" name="Ink 37">
                  <a:extLst>
                    <a:ext uri="{FF2B5EF4-FFF2-40B4-BE49-F238E27FC236}">
                      <a16:creationId xmlns:a16="http://schemas.microsoft.com/office/drawing/2014/main" id="{610531AA-0116-483B-BF78-15A951817EAD}"/>
                    </a:ext>
                  </a:extLst>
                </p14:cNvPr>
                <p14:cNvContentPartPr/>
                <p14:nvPr/>
              </p14:nvContentPartPr>
              <p14:xfrm>
                <a:off x="7365968" y="1031032"/>
                <a:ext cx="12960" cy="11160"/>
              </p14:xfrm>
            </p:contentPart>
          </mc:Choice>
          <mc:Fallback xmlns="">
            <p:pic>
              <p:nvPicPr>
                <p:cNvPr id="38" name="Ink 37">
                  <a:extLst>
                    <a:ext uri="{FF2B5EF4-FFF2-40B4-BE49-F238E27FC236}">
                      <a16:creationId xmlns:a16="http://schemas.microsoft.com/office/drawing/2014/main" id="{610531AA-0116-483B-BF78-15A951817EAD}"/>
                    </a:ext>
                  </a:extLst>
                </p:cNvPr>
                <p:cNvPicPr/>
                <p:nvPr/>
              </p:nvPicPr>
              <p:blipFill>
                <a:blip r:embed="rId54"/>
                <a:stretch>
                  <a:fillRect/>
                </a:stretch>
              </p:blipFill>
              <p:spPr>
                <a:xfrm>
                  <a:off x="7357328" y="1022392"/>
                  <a:ext cx="306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9" name="Ink 38">
                  <a:extLst>
                    <a:ext uri="{FF2B5EF4-FFF2-40B4-BE49-F238E27FC236}">
                      <a16:creationId xmlns:a16="http://schemas.microsoft.com/office/drawing/2014/main" id="{D686FC6C-A08E-4EF6-B187-7855438AD1C7}"/>
                    </a:ext>
                  </a:extLst>
                </p14:cNvPr>
                <p14:cNvContentPartPr/>
                <p14:nvPr/>
              </p14:nvContentPartPr>
              <p14:xfrm>
                <a:off x="7180928" y="917272"/>
                <a:ext cx="47160" cy="92160"/>
              </p14:xfrm>
            </p:contentPart>
          </mc:Choice>
          <mc:Fallback xmlns="">
            <p:pic>
              <p:nvPicPr>
                <p:cNvPr id="39" name="Ink 38">
                  <a:extLst>
                    <a:ext uri="{FF2B5EF4-FFF2-40B4-BE49-F238E27FC236}">
                      <a16:creationId xmlns:a16="http://schemas.microsoft.com/office/drawing/2014/main" id="{D686FC6C-A08E-4EF6-B187-7855438AD1C7}"/>
                    </a:ext>
                  </a:extLst>
                </p:cNvPr>
                <p:cNvPicPr/>
                <p:nvPr/>
              </p:nvPicPr>
              <p:blipFill>
                <a:blip r:embed="rId56"/>
                <a:stretch>
                  <a:fillRect/>
                </a:stretch>
              </p:blipFill>
              <p:spPr>
                <a:xfrm>
                  <a:off x="7171928" y="908632"/>
                  <a:ext cx="648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0" name="Ink 39">
                  <a:extLst>
                    <a:ext uri="{FF2B5EF4-FFF2-40B4-BE49-F238E27FC236}">
                      <a16:creationId xmlns:a16="http://schemas.microsoft.com/office/drawing/2014/main" id="{8C4EA6E6-5882-456E-9077-0FBA229DC0A2}"/>
                    </a:ext>
                  </a:extLst>
                </p14:cNvPr>
                <p14:cNvContentPartPr/>
                <p14:nvPr/>
              </p14:nvContentPartPr>
              <p14:xfrm>
                <a:off x="6920288" y="852472"/>
                <a:ext cx="234000" cy="270720"/>
              </p14:xfrm>
            </p:contentPart>
          </mc:Choice>
          <mc:Fallback xmlns="">
            <p:pic>
              <p:nvPicPr>
                <p:cNvPr id="40" name="Ink 39">
                  <a:extLst>
                    <a:ext uri="{FF2B5EF4-FFF2-40B4-BE49-F238E27FC236}">
                      <a16:creationId xmlns:a16="http://schemas.microsoft.com/office/drawing/2014/main" id="{8C4EA6E6-5882-456E-9077-0FBA229DC0A2}"/>
                    </a:ext>
                  </a:extLst>
                </p:cNvPr>
                <p:cNvPicPr/>
                <p:nvPr/>
              </p:nvPicPr>
              <p:blipFill>
                <a:blip r:embed="rId58"/>
                <a:stretch>
                  <a:fillRect/>
                </a:stretch>
              </p:blipFill>
              <p:spPr>
                <a:xfrm>
                  <a:off x="6911648" y="843472"/>
                  <a:ext cx="25164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1" name="Ink 40">
                  <a:extLst>
                    <a:ext uri="{FF2B5EF4-FFF2-40B4-BE49-F238E27FC236}">
                      <a16:creationId xmlns:a16="http://schemas.microsoft.com/office/drawing/2014/main" id="{45678D70-9ED5-4D3B-BCEC-64526C6353C4}"/>
                    </a:ext>
                  </a:extLst>
                </p14:cNvPr>
                <p14:cNvContentPartPr/>
                <p14:nvPr/>
              </p14:nvContentPartPr>
              <p14:xfrm>
                <a:off x="6724088" y="895672"/>
                <a:ext cx="21600" cy="108000"/>
              </p14:xfrm>
            </p:contentPart>
          </mc:Choice>
          <mc:Fallback xmlns="">
            <p:pic>
              <p:nvPicPr>
                <p:cNvPr id="41" name="Ink 40">
                  <a:extLst>
                    <a:ext uri="{FF2B5EF4-FFF2-40B4-BE49-F238E27FC236}">
                      <a16:creationId xmlns:a16="http://schemas.microsoft.com/office/drawing/2014/main" id="{45678D70-9ED5-4D3B-BCEC-64526C6353C4}"/>
                    </a:ext>
                  </a:extLst>
                </p:cNvPr>
                <p:cNvPicPr/>
                <p:nvPr/>
              </p:nvPicPr>
              <p:blipFill>
                <a:blip r:embed="rId60"/>
                <a:stretch>
                  <a:fillRect/>
                </a:stretch>
              </p:blipFill>
              <p:spPr>
                <a:xfrm>
                  <a:off x="6715088" y="886672"/>
                  <a:ext cx="392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2" name="Ink 41">
                  <a:extLst>
                    <a:ext uri="{FF2B5EF4-FFF2-40B4-BE49-F238E27FC236}">
                      <a16:creationId xmlns:a16="http://schemas.microsoft.com/office/drawing/2014/main" id="{114AA2CE-31E4-419B-88B6-EE9459BDD168}"/>
                    </a:ext>
                  </a:extLst>
                </p14:cNvPr>
                <p14:cNvContentPartPr/>
                <p14:nvPr/>
              </p14:nvContentPartPr>
              <p14:xfrm>
                <a:off x="6752168" y="892792"/>
                <a:ext cx="86040" cy="135360"/>
              </p14:xfrm>
            </p:contentPart>
          </mc:Choice>
          <mc:Fallback xmlns="">
            <p:pic>
              <p:nvPicPr>
                <p:cNvPr id="42" name="Ink 41">
                  <a:extLst>
                    <a:ext uri="{FF2B5EF4-FFF2-40B4-BE49-F238E27FC236}">
                      <a16:creationId xmlns:a16="http://schemas.microsoft.com/office/drawing/2014/main" id="{114AA2CE-31E4-419B-88B6-EE9459BDD168}"/>
                    </a:ext>
                  </a:extLst>
                </p:cNvPr>
                <p:cNvPicPr/>
                <p:nvPr/>
              </p:nvPicPr>
              <p:blipFill>
                <a:blip r:embed="rId62"/>
                <a:stretch>
                  <a:fillRect/>
                </a:stretch>
              </p:blipFill>
              <p:spPr>
                <a:xfrm>
                  <a:off x="6743168" y="884152"/>
                  <a:ext cx="10368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3" name="Ink 42">
                  <a:extLst>
                    <a:ext uri="{FF2B5EF4-FFF2-40B4-BE49-F238E27FC236}">
                      <a16:creationId xmlns:a16="http://schemas.microsoft.com/office/drawing/2014/main" id="{D212A7FA-A466-406E-9C32-A86871F83653}"/>
                    </a:ext>
                  </a:extLst>
                </p14:cNvPr>
                <p14:cNvContentPartPr/>
                <p14:nvPr/>
              </p14:nvContentPartPr>
              <p14:xfrm>
                <a:off x="6525008" y="773992"/>
                <a:ext cx="91440" cy="336960"/>
              </p14:xfrm>
            </p:contentPart>
          </mc:Choice>
          <mc:Fallback xmlns="">
            <p:pic>
              <p:nvPicPr>
                <p:cNvPr id="43" name="Ink 42">
                  <a:extLst>
                    <a:ext uri="{FF2B5EF4-FFF2-40B4-BE49-F238E27FC236}">
                      <a16:creationId xmlns:a16="http://schemas.microsoft.com/office/drawing/2014/main" id="{D212A7FA-A466-406E-9C32-A86871F83653}"/>
                    </a:ext>
                  </a:extLst>
                </p:cNvPr>
                <p:cNvPicPr/>
                <p:nvPr/>
              </p:nvPicPr>
              <p:blipFill>
                <a:blip r:embed="rId64"/>
                <a:stretch>
                  <a:fillRect/>
                </a:stretch>
              </p:blipFill>
              <p:spPr>
                <a:xfrm>
                  <a:off x="6516008" y="764992"/>
                  <a:ext cx="109080" cy="354600"/>
                </a:xfrm>
                <a:prstGeom prst="rect">
                  <a:avLst/>
                </a:prstGeom>
              </p:spPr>
            </p:pic>
          </mc:Fallback>
        </mc:AlternateContent>
      </p:grpSp>
      <p:grpSp>
        <p:nvGrpSpPr>
          <p:cNvPr id="60" name="Group 59">
            <a:extLst>
              <a:ext uri="{FF2B5EF4-FFF2-40B4-BE49-F238E27FC236}">
                <a16:creationId xmlns:a16="http://schemas.microsoft.com/office/drawing/2014/main" id="{695023C2-E30B-4B27-8180-378AFD107F59}"/>
              </a:ext>
            </a:extLst>
          </p:cNvPr>
          <p:cNvGrpSpPr/>
          <p:nvPr/>
        </p:nvGrpSpPr>
        <p:grpSpPr>
          <a:xfrm>
            <a:off x="8549288" y="1516672"/>
            <a:ext cx="2606040" cy="460440"/>
            <a:chOff x="8549288" y="1516672"/>
            <a:chExt cx="2606040" cy="460440"/>
          </a:xfrm>
        </p:grpSpPr>
        <mc:AlternateContent xmlns:mc="http://schemas.openxmlformats.org/markup-compatibility/2006" xmlns:p14="http://schemas.microsoft.com/office/powerpoint/2010/main">
          <mc:Choice Requires="p14">
            <p:contentPart p14:bwMode="auto" r:id="rId65">
              <p14:nvContentPartPr>
                <p14:cNvPr id="45" name="Ink 44">
                  <a:extLst>
                    <a:ext uri="{FF2B5EF4-FFF2-40B4-BE49-F238E27FC236}">
                      <a16:creationId xmlns:a16="http://schemas.microsoft.com/office/drawing/2014/main" id="{1708E382-CCC9-4980-92E7-DE81E85882B1}"/>
                    </a:ext>
                  </a:extLst>
                </p14:cNvPr>
                <p14:cNvContentPartPr/>
                <p14:nvPr/>
              </p14:nvContentPartPr>
              <p14:xfrm>
                <a:off x="11004488" y="1739152"/>
                <a:ext cx="150840" cy="151920"/>
              </p14:xfrm>
            </p:contentPart>
          </mc:Choice>
          <mc:Fallback xmlns="">
            <p:pic>
              <p:nvPicPr>
                <p:cNvPr id="45" name="Ink 44">
                  <a:extLst>
                    <a:ext uri="{FF2B5EF4-FFF2-40B4-BE49-F238E27FC236}">
                      <a16:creationId xmlns:a16="http://schemas.microsoft.com/office/drawing/2014/main" id="{1708E382-CCC9-4980-92E7-DE81E85882B1}"/>
                    </a:ext>
                  </a:extLst>
                </p:cNvPr>
                <p:cNvPicPr/>
                <p:nvPr/>
              </p:nvPicPr>
              <p:blipFill>
                <a:blip r:embed="rId66"/>
                <a:stretch>
                  <a:fillRect/>
                </a:stretch>
              </p:blipFill>
              <p:spPr>
                <a:xfrm>
                  <a:off x="10995488" y="1730152"/>
                  <a:ext cx="16848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6" name="Ink 45">
                  <a:extLst>
                    <a:ext uri="{FF2B5EF4-FFF2-40B4-BE49-F238E27FC236}">
                      <a16:creationId xmlns:a16="http://schemas.microsoft.com/office/drawing/2014/main" id="{57A38028-1A1B-478C-9BEB-13D464901E26}"/>
                    </a:ext>
                  </a:extLst>
                </p14:cNvPr>
                <p14:cNvContentPartPr/>
                <p14:nvPr/>
              </p14:nvContentPartPr>
              <p14:xfrm>
                <a:off x="10539368" y="1677592"/>
                <a:ext cx="312840" cy="217080"/>
              </p14:xfrm>
            </p:contentPart>
          </mc:Choice>
          <mc:Fallback xmlns="">
            <p:pic>
              <p:nvPicPr>
                <p:cNvPr id="46" name="Ink 45">
                  <a:extLst>
                    <a:ext uri="{FF2B5EF4-FFF2-40B4-BE49-F238E27FC236}">
                      <a16:creationId xmlns:a16="http://schemas.microsoft.com/office/drawing/2014/main" id="{57A38028-1A1B-478C-9BEB-13D464901E26}"/>
                    </a:ext>
                  </a:extLst>
                </p:cNvPr>
                <p:cNvPicPr/>
                <p:nvPr/>
              </p:nvPicPr>
              <p:blipFill>
                <a:blip r:embed="rId68"/>
                <a:stretch>
                  <a:fillRect/>
                </a:stretch>
              </p:blipFill>
              <p:spPr>
                <a:xfrm>
                  <a:off x="10530368" y="1668952"/>
                  <a:ext cx="33048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7" name="Ink 46">
                  <a:extLst>
                    <a:ext uri="{FF2B5EF4-FFF2-40B4-BE49-F238E27FC236}">
                      <a16:creationId xmlns:a16="http://schemas.microsoft.com/office/drawing/2014/main" id="{641D3EF6-A118-46EF-874A-D843C4AAF455}"/>
                    </a:ext>
                  </a:extLst>
                </p14:cNvPr>
                <p14:cNvContentPartPr/>
                <p14:nvPr/>
              </p14:nvContentPartPr>
              <p14:xfrm>
                <a:off x="10551248" y="1669672"/>
                <a:ext cx="20520" cy="119520"/>
              </p14:xfrm>
            </p:contentPart>
          </mc:Choice>
          <mc:Fallback xmlns="">
            <p:pic>
              <p:nvPicPr>
                <p:cNvPr id="47" name="Ink 46">
                  <a:extLst>
                    <a:ext uri="{FF2B5EF4-FFF2-40B4-BE49-F238E27FC236}">
                      <a16:creationId xmlns:a16="http://schemas.microsoft.com/office/drawing/2014/main" id="{641D3EF6-A118-46EF-874A-D843C4AAF455}"/>
                    </a:ext>
                  </a:extLst>
                </p:cNvPr>
                <p:cNvPicPr/>
                <p:nvPr/>
              </p:nvPicPr>
              <p:blipFill>
                <a:blip r:embed="rId70"/>
                <a:stretch>
                  <a:fillRect/>
                </a:stretch>
              </p:blipFill>
              <p:spPr>
                <a:xfrm>
                  <a:off x="10542248" y="1661032"/>
                  <a:ext cx="381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8" name="Ink 47">
                  <a:extLst>
                    <a:ext uri="{FF2B5EF4-FFF2-40B4-BE49-F238E27FC236}">
                      <a16:creationId xmlns:a16="http://schemas.microsoft.com/office/drawing/2014/main" id="{E709F554-1370-46B5-966C-E07B958E7586}"/>
                    </a:ext>
                  </a:extLst>
                </p14:cNvPr>
                <p14:cNvContentPartPr/>
                <p14:nvPr/>
              </p14:nvContentPartPr>
              <p14:xfrm>
                <a:off x="10700648" y="1516672"/>
                <a:ext cx="15120" cy="23400"/>
              </p14:xfrm>
            </p:contentPart>
          </mc:Choice>
          <mc:Fallback xmlns="">
            <p:pic>
              <p:nvPicPr>
                <p:cNvPr id="48" name="Ink 47">
                  <a:extLst>
                    <a:ext uri="{FF2B5EF4-FFF2-40B4-BE49-F238E27FC236}">
                      <a16:creationId xmlns:a16="http://schemas.microsoft.com/office/drawing/2014/main" id="{E709F554-1370-46B5-966C-E07B958E7586}"/>
                    </a:ext>
                  </a:extLst>
                </p:cNvPr>
                <p:cNvPicPr/>
                <p:nvPr/>
              </p:nvPicPr>
              <p:blipFill>
                <a:blip r:embed="rId72"/>
                <a:stretch>
                  <a:fillRect/>
                </a:stretch>
              </p:blipFill>
              <p:spPr>
                <a:xfrm>
                  <a:off x="10692008" y="1507672"/>
                  <a:ext cx="327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9" name="Ink 48">
                  <a:extLst>
                    <a:ext uri="{FF2B5EF4-FFF2-40B4-BE49-F238E27FC236}">
                      <a16:creationId xmlns:a16="http://schemas.microsoft.com/office/drawing/2014/main" id="{96D8A4EB-5E81-4F3A-83A7-89F5A496BD75}"/>
                    </a:ext>
                  </a:extLst>
                </p14:cNvPr>
                <p14:cNvContentPartPr/>
                <p14:nvPr/>
              </p14:nvContentPartPr>
              <p14:xfrm>
                <a:off x="10111328" y="1731592"/>
                <a:ext cx="363240" cy="113040"/>
              </p14:xfrm>
            </p:contentPart>
          </mc:Choice>
          <mc:Fallback xmlns="">
            <p:pic>
              <p:nvPicPr>
                <p:cNvPr id="49" name="Ink 48">
                  <a:extLst>
                    <a:ext uri="{FF2B5EF4-FFF2-40B4-BE49-F238E27FC236}">
                      <a16:creationId xmlns:a16="http://schemas.microsoft.com/office/drawing/2014/main" id="{96D8A4EB-5E81-4F3A-83A7-89F5A496BD75}"/>
                    </a:ext>
                  </a:extLst>
                </p:cNvPr>
                <p:cNvPicPr/>
                <p:nvPr/>
              </p:nvPicPr>
              <p:blipFill>
                <a:blip r:embed="rId74"/>
                <a:stretch>
                  <a:fillRect/>
                </a:stretch>
              </p:blipFill>
              <p:spPr>
                <a:xfrm>
                  <a:off x="10102688" y="1722592"/>
                  <a:ext cx="3808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0" name="Ink 49">
                  <a:extLst>
                    <a:ext uri="{FF2B5EF4-FFF2-40B4-BE49-F238E27FC236}">
                      <a16:creationId xmlns:a16="http://schemas.microsoft.com/office/drawing/2014/main" id="{4FAEC2C5-1658-4796-83CA-58B9324984F4}"/>
                    </a:ext>
                  </a:extLst>
                </p14:cNvPr>
                <p14:cNvContentPartPr/>
                <p14:nvPr/>
              </p14:nvContentPartPr>
              <p14:xfrm>
                <a:off x="10360808" y="1619272"/>
                <a:ext cx="17280" cy="7560"/>
              </p14:xfrm>
            </p:contentPart>
          </mc:Choice>
          <mc:Fallback xmlns="">
            <p:pic>
              <p:nvPicPr>
                <p:cNvPr id="50" name="Ink 49">
                  <a:extLst>
                    <a:ext uri="{FF2B5EF4-FFF2-40B4-BE49-F238E27FC236}">
                      <a16:creationId xmlns:a16="http://schemas.microsoft.com/office/drawing/2014/main" id="{4FAEC2C5-1658-4796-83CA-58B9324984F4}"/>
                    </a:ext>
                  </a:extLst>
                </p:cNvPr>
                <p:cNvPicPr/>
                <p:nvPr/>
              </p:nvPicPr>
              <p:blipFill>
                <a:blip r:embed="rId76"/>
                <a:stretch>
                  <a:fillRect/>
                </a:stretch>
              </p:blipFill>
              <p:spPr>
                <a:xfrm>
                  <a:off x="10351808" y="1610632"/>
                  <a:ext cx="349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1" name="Ink 50">
                  <a:extLst>
                    <a:ext uri="{FF2B5EF4-FFF2-40B4-BE49-F238E27FC236}">
                      <a16:creationId xmlns:a16="http://schemas.microsoft.com/office/drawing/2014/main" id="{7862593B-79E9-4F81-A5CE-E160F5C12CFE}"/>
                    </a:ext>
                  </a:extLst>
                </p14:cNvPr>
                <p14:cNvContentPartPr/>
                <p14:nvPr/>
              </p14:nvContentPartPr>
              <p14:xfrm>
                <a:off x="9494648" y="1671472"/>
                <a:ext cx="485280" cy="204120"/>
              </p14:xfrm>
            </p:contentPart>
          </mc:Choice>
          <mc:Fallback xmlns="">
            <p:pic>
              <p:nvPicPr>
                <p:cNvPr id="51" name="Ink 50">
                  <a:extLst>
                    <a:ext uri="{FF2B5EF4-FFF2-40B4-BE49-F238E27FC236}">
                      <a16:creationId xmlns:a16="http://schemas.microsoft.com/office/drawing/2014/main" id="{7862593B-79E9-4F81-A5CE-E160F5C12CFE}"/>
                    </a:ext>
                  </a:extLst>
                </p:cNvPr>
                <p:cNvPicPr/>
                <p:nvPr/>
              </p:nvPicPr>
              <p:blipFill>
                <a:blip r:embed="rId78"/>
                <a:stretch>
                  <a:fillRect/>
                </a:stretch>
              </p:blipFill>
              <p:spPr>
                <a:xfrm>
                  <a:off x="9485648" y="1662832"/>
                  <a:ext cx="50292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2" name="Ink 51">
                  <a:extLst>
                    <a:ext uri="{FF2B5EF4-FFF2-40B4-BE49-F238E27FC236}">
                      <a16:creationId xmlns:a16="http://schemas.microsoft.com/office/drawing/2014/main" id="{6EEF9A46-040A-46D8-BB40-2B7F69C520EA}"/>
                    </a:ext>
                  </a:extLst>
                </p14:cNvPr>
                <p14:cNvContentPartPr/>
                <p14:nvPr/>
              </p14:nvContentPartPr>
              <p14:xfrm>
                <a:off x="9585368" y="1646272"/>
                <a:ext cx="138600" cy="16200"/>
              </p14:xfrm>
            </p:contentPart>
          </mc:Choice>
          <mc:Fallback xmlns="">
            <p:pic>
              <p:nvPicPr>
                <p:cNvPr id="52" name="Ink 51">
                  <a:extLst>
                    <a:ext uri="{FF2B5EF4-FFF2-40B4-BE49-F238E27FC236}">
                      <a16:creationId xmlns:a16="http://schemas.microsoft.com/office/drawing/2014/main" id="{6EEF9A46-040A-46D8-BB40-2B7F69C520EA}"/>
                    </a:ext>
                  </a:extLst>
                </p:cNvPr>
                <p:cNvPicPr/>
                <p:nvPr/>
              </p:nvPicPr>
              <p:blipFill>
                <a:blip r:embed="rId80"/>
                <a:stretch>
                  <a:fillRect/>
                </a:stretch>
              </p:blipFill>
              <p:spPr>
                <a:xfrm>
                  <a:off x="9576368" y="1637272"/>
                  <a:ext cx="15624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3" name="Ink 52">
                  <a:extLst>
                    <a:ext uri="{FF2B5EF4-FFF2-40B4-BE49-F238E27FC236}">
                      <a16:creationId xmlns:a16="http://schemas.microsoft.com/office/drawing/2014/main" id="{13A73143-B301-4A96-9BEC-64A2A097234F}"/>
                    </a:ext>
                  </a:extLst>
                </p14:cNvPr>
                <p14:cNvContentPartPr/>
                <p14:nvPr/>
              </p14:nvContentPartPr>
              <p14:xfrm>
                <a:off x="9907568" y="1957312"/>
                <a:ext cx="20160" cy="19800"/>
              </p14:xfrm>
            </p:contentPart>
          </mc:Choice>
          <mc:Fallback xmlns="">
            <p:pic>
              <p:nvPicPr>
                <p:cNvPr id="53" name="Ink 52">
                  <a:extLst>
                    <a:ext uri="{FF2B5EF4-FFF2-40B4-BE49-F238E27FC236}">
                      <a16:creationId xmlns:a16="http://schemas.microsoft.com/office/drawing/2014/main" id="{13A73143-B301-4A96-9BEC-64A2A097234F}"/>
                    </a:ext>
                  </a:extLst>
                </p:cNvPr>
                <p:cNvPicPr/>
                <p:nvPr/>
              </p:nvPicPr>
              <p:blipFill>
                <a:blip r:embed="rId82"/>
                <a:stretch>
                  <a:fillRect/>
                </a:stretch>
              </p:blipFill>
              <p:spPr>
                <a:xfrm>
                  <a:off x="9898568" y="1948312"/>
                  <a:ext cx="378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4" name="Ink 53">
                  <a:extLst>
                    <a:ext uri="{FF2B5EF4-FFF2-40B4-BE49-F238E27FC236}">
                      <a16:creationId xmlns:a16="http://schemas.microsoft.com/office/drawing/2014/main" id="{84597334-13F4-443C-9687-E4472448C5D6}"/>
                    </a:ext>
                  </a:extLst>
                </p14:cNvPr>
                <p14:cNvContentPartPr/>
                <p14:nvPr/>
              </p14:nvContentPartPr>
              <p14:xfrm>
                <a:off x="9294848" y="1640872"/>
                <a:ext cx="79200" cy="196200"/>
              </p14:xfrm>
            </p:contentPart>
          </mc:Choice>
          <mc:Fallback xmlns="">
            <p:pic>
              <p:nvPicPr>
                <p:cNvPr id="54" name="Ink 53">
                  <a:extLst>
                    <a:ext uri="{FF2B5EF4-FFF2-40B4-BE49-F238E27FC236}">
                      <a16:creationId xmlns:a16="http://schemas.microsoft.com/office/drawing/2014/main" id="{84597334-13F4-443C-9687-E4472448C5D6}"/>
                    </a:ext>
                  </a:extLst>
                </p:cNvPr>
                <p:cNvPicPr/>
                <p:nvPr/>
              </p:nvPicPr>
              <p:blipFill>
                <a:blip r:embed="rId84"/>
                <a:stretch>
                  <a:fillRect/>
                </a:stretch>
              </p:blipFill>
              <p:spPr>
                <a:xfrm>
                  <a:off x="9286208" y="1631872"/>
                  <a:ext cx="968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5" name="Ink 54">
                  <a:extLst>
                    <a:ext uri="{FF2B5EF4-FFF2-40B4-BE49-F238E27FC236}">
                      <a16:creationId xmlns:a16="http://schemas.microsoft.com/office/drawing/2014/main" id="{71ACEB26-975E-45AF-BE9F-E5C166DE9A21}"/>
                    </a:ext>
                  </a:extLst>
                </p14:cNvPr>
                <p14:cNvContentPartPr/>
                <p14:nvPr/>
              </p14:nvContentPartPr>
              <p14:xfrm>
                <a:off x="8826128" y="1747792"/>
                <a:ext cx="379440" cy="191520"/>
              </p14:xfrm>
            </p:contentPart>
          </mc:Choice>
          <mc:Fallback xmlns="">
            <p:pic>
              <p:nvPicPr>
                <p:cNvPr id="55" name="Ink 54">
                  <a:extLst>
                    <a:ext uri="{FF2B5EF4-FFF2-40B4-BE49-F238E27FC236}">
                      <a16:creationId xmlns:a16="http://schemas.microsoft.com/office/drawing/2014/main" id="{71ACEB26-975E-45AF-BE9F-E5C166DE9A21}"/>
                    </a:ext>
                  </a:extLst>
                </p:cNvPr>
                <p:cNvPicPr/>
                <p:nvPr/>
              </p:nvPicPr>
              <p:blipFill>
                <a:blip r:embed="rId86"/>
                <a:stretch>
                  <a:fillRect/>
                </a:stretch>
              </p:blipFill>
              <p:spPr>
                <a:xfrm>
                  <a:off x="8817128" y="1738792"/>
                  <a:ext cx="39708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6" name="Ink 55">
                  <a:extLst>
                    <a:ext uri="{FF2B5EF4-FFF2-40B4-BE49-F238E27FC236}">
                      <a16:creationId xmlns:a16="http://schemas.microsoft.com/office/drawing/2014/main" id="{EC25A869-4507-4E2F-BC4C-B2F2EC7D03E7}"/>
                    </a:ext>
                  </a:extLst>
                </p14:cNvPr>
                <p14:cNvContentPartPr/>
                <p14:nvPr/>
              </p14:nvContentPartPr>
              <p14:xfrm>
                <a:off x="9171368" y="1591912"/>
                <a:ext cx="16560" cy="22680"/>
              </p14:xfrm>
            </p:contentPart>
          </mc:Choice>
          <mc:Fallback xmlns="">
            <p:pic>
              <p:nvPicPr>
                <p:cNvPr id="56" name="Ink 55">
                  <a:extLst>
                    <a:ext uri="{FF2B5EF4-FFF2-40B4-BE49-F238E27FC236}">
                      <a16:creationId xmlns:a16="http://schemas.microsoft.com/office/drawing/2014/main" id="{EC25A869-4507-4E2F-BC4C-B2F2EC7D03E7}"/>
                    </a:ext>
                  </a:extLst>
                </p:cNvPr>
                <p:cNvPicPr/>
                <p:nvPr/>
              </p:nvPicPr>
              <p:blipFill>
                <a:blip r:embed="rId88"/>
                <a:stretch>
                  <a:fillRect/>
                </a:stretch>
              </p:blipFill>
              <p:spPr>
                <a:xfrm>
                  <a:off x="9162728" y="1582912"/>
                  <a:ext cx="3420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7" name="Ink 56">
                  <a:extLst>
                    <a:ext uri="{FF2B5EF4-FFF2-40B4-BE49-F238E27FC236}">
                      <a16:creationId xmlns:a16="http://schemas.microsoft.com/office/drawing/2014/main" id="{26D24C85-01EF-4D6A-A01D-BBC6653CBF93}"/>
                    </a:ext>
                  </a:extLst>
                </p14:cNvPr>
                <p14:cNvContentPartPr/>
                <p14:nvPr/>
              </p14:nvContentPartPr>
              <p14:xfrm>
                <a:off x="9044288" y="1593352"/>
                <a:ext cx="25200" cy="40320"/>
              </p14:xfrm>
            </p:contentPart>
          </mc:Choice>
          <mc:Fallback xmlns="">
            <p:pic>
              <p:nvPicPr>
                <p:cNvPr id="57" name="Ink 56">
                  <a:extLst>
                    <a:ext uri="{FF2B5EF4-FFF2-40B4-BE49-F238E27FC236}">
                      <a16:creationId xmlns:a16="http://schemas.microsoft.com/office/drawing/2014/main" id="{26D24C85-01EF-4D6A-A01D-BBC6653CBF93}"/>
                    </a:ext>
                  </a:extLst>
                </p:cNvPr>
                <p:cNvPicPr/>
                <p:nvPr/>
              </p:nvPicPr>
              <p:blipFill>
                <a:blip r:embed="rId90"/>
                <a:stretch>
                  <a:fillRect/>
                </a:stretch>
              </p:blipFill>
              <p:spPr>
                <a:xfrm>
                  <a:off x="9035288" y="1584352"/>
                  <a:ext cx="4284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8" name="Ink 57">
                  <a:extLst>
                    <a:ext uri="{FF2B5EF4-FFF2-40B4-BE49-F238E27FC236}">
                      <a16:creationId xmlns:a16="http://schemas.microsoft.com/office/drawing/2014/main" id="{BDDA4E84-DFED-4D8A-A0FA-DDA55FD9E8B8}"/>
                    </a:ext>
                  </a:extLst>
                </p14:cNvPr>
                <p14:cNvContentPartPr/>
                <p14:nvPr/>
              </p14:nvContentPartPr>
              <p14:xfrm>
                <a:off x="8864288" y="1600912"/>
                <a:ext cx="42480" cy="88200"/>
              </p14:xfrm>
            </p:contentPart>
          </mc:Choice>
          <mc:Fallback xmlns="">
            <p:pic>
              <p:nvPicPr>
                <p:cNvPr id="58" name="Ink 57">
                  <a:extLst>
                    <a:ext uri="{FF2B5EF4-FFF2-40B4-BE49-F238E27FC236}">
                      <a16:creationId xmlns:a16="http://schemas.microsoft.com/office/drawing/2014/main" id="{BDDA4E84-DFED-4D8A-A0FA-DDA55FD9E8B8}"/>
                    </a:ext>
                  </a:extLst>
                </p:cNvPr>
                <p:cNvPicPr/>
                <p:nvPr/>
              </p:nvPicPr>
              <p:blipFill>
                <a:blip r:embed="rId92"/>
                <a:stretch>
                  <a:fillRect/>
                </a:stretch>
              </p:blipFill>
              <p:spPr>
                <a:xfrm>
                  <a:off x="8855288" y="1591912"/>
                  <a:ext cx="601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9" name="Ink 58">
                  <a:extLst>
                    <a:ext uri="{FF2B5EF4-FFF2-40B4-BE49-F238E27FC236}">
                      <a16:creationId xmlns:a16="http://schemas.microsoft.com/office/drawing/2014/main" id="{9000142E-00C7-4885-AC0E-74E205681231}"/>
                    </a:ext>
                  </a:extLst>
                </p14:cNvPr>
                <p14:cNvContentPartPr/>
                <p14:nvPr/>
              </p14:nvContentPartPr>
              <p14:xfrm>
                <a:off x="8549288" y="1813672"/>
                <a:ext cx="173880" cy="147960"/>
              </p14:xfrm>
            </p:contentPart>
          </mc:Choice>
          <mc:Fallback xmlns="">
            <p:pic>
              <p:nvPicPr>
                <p:cNvPr id="59" name="Ink 58">
                  <a:extLst>
                    <a:ext uri="{FF2B5EF4-FFF2-40B4-BE49-F238E27FC236}">
                      <a16:creationId xmlns:a16="http://schemas.microsoft.com/office/drawing/2014/main" id="{9000142E-00C7-4885-AC0E-74E205681231}"/>
                    </a:ext>
                  </a:extLst>
                </p:cNvPr>
                <p:cNvPicPr/>
                <p:nvPr/>
              </p:nvPicPr>
              <p:blipFill>
                <a:blip r:embed="rId94"/>
                <a:stretch>
                  <a:fillRect/>
                </a:stretch>
              </p:blipFill>
              <p:spPr>
                <a:xfrm>
                  <a:off x="8540648" y="1804672"/>
                  <a:ext cx="191520" cy="165600"/>
                </a:xfrm>
                <a:prstGeom prst="rect">
                  <a:avLst/>
                </a:prstGeom>
              </p:spPr>
            </p:pic>
          </mc:Fallback>
        </mc:AlternateContent>
      </p:grpSp>
      <p:grpSp>
        <p:nvGrpSpPr>
          <p:cNvPr id="78" name="Group 77">
            <a:extLst>
              <a:ext uri="{FF2B5EF4-FFF2-40B4-BE49-F238E27FC236}">
                <a16:creationId xmlns:a16="http://schemas.microsoft.com/office/drawing/2014/main" id="{5A800716-5C46-4059-BDA6-B05CB24889BD}"/>
              </a:ext>
            </a:extLst>
          </p:cNvPr>
          <p:cNvGrpSpPr/>
          <p:nvPr/>
        </p:nvGrpSpPr>
        <p:grpSpPr>
          <a:xfrm>
            <a:off x="6644168" y="1493632"/>
            <a:ext cx="1629000" cy="657720"/>
            <a:chOff x="6644168" y="1493632"/>
            <a:chExt cx="1629000" cy="657720"/>
          </a:xfrm>
        </p:grpSpPr>
        <mc:AlternateContent xmlns:mc="http://schemas.openxmlformats.org/markup-compatibility/2006" xmlns:p14="http://schemas.microsoft.com/office/powerpoint/2010/main">
          <mc:Choice Requires="p14">
            <p:contentPart p14:bwMode="auto" r:id="rId95">
              <p14:nvContentPartPr>
                <p14:cNvPr id="61" name="Ink 60">
                  <a:extLst>
                    <a:ext uri="{FF2B5EF4-FFF2-40B4-BE49-F238E27FC236}">
                      <a16:creationId xmlns:a16="http://schemas.microsoft.com/office/drawing/2014/main" id="{C8701A47-599D-4F46-8BCE-88F02DDE3B2A}"/>
                    </a:ext>
                  </a:extLst>
                </p14:cNvPr>
                <p14:cNvContentPartPr/>
                <p14:nvPr/>
              </p14:nvContentPartPr>
              <p14:xfrm>
                <a:off x="8172008" y="1767232"/>
                <a:ext cx="101160" cy="163440"/>
              </p14:xfrm>
            </p:contentPart>
          </mc:Choice>
          <mc:Fallback xmlns="">
            <p:pic>
              <p:nvPicPr>
                <p:cNvPr id="61" name="Ink 60">
                  <a:extLst>
                    <a:ext uri="{FF2B5EF4-FFF2-40B4-BE49-F238E27FC236}">
                      <a16:creationId xmlns:a16="http://schemas.microsoft.com/office/drawing/2014/main" id="{C8701A47-599D-4F46-8BCE-88F02DDE3B2A}"/>
                    </a:ext>
                  </a:extLst>
                </p:cNvPr>
                <p:cNvPicPr/>
                <p:nvPr/>
              </p:nvPicPr>
              <p:blipFill>
                <a:blip r:embed="rId96"/>
                <a:stretch>
                  <a:fillRect/>
                </a:stretch>
              </p:blipFill>
              <p:spPr>
                <a:xfrm>
                  <a:off x="8163368" y="1758592"/>
                  <a:ext cx="11880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2" name="Ink 61">
                  <a:extLst>
                    <a:ext uri="{FF2B5EF4-FFF2-40B4-BE49-F238E27FC236}">
                      <a16:creationId xmlns:a16="http://schemas.microsoft.com/office/drawing/2014/main" id="{0D966AED-2121-4C69-8ED2-051DC2521B76}"/>
                    </a:ext>
                  </a:extLst>
                </p14:cNvPr>
                <p14:cNvContentPartPr/>
                <p14:nvPr/>
              </p14:nvContentPartPr>
              <p14:xfrm>
                <a:off x="7969688" y="1836712"/>
                <a:ext cx="194760" cy="131760"/>
              </p14:xfrm>
            </p:contentPart>
          </mc:Choice>
          <mc:Fallback xmlns="">
            <p:pic>
              <p:nvPicPr>
                <p:cNvPr id="62" name="Ink 61">
                  <a:extLst>
                    <a:ext uri="{FF2B5EF4-FFF2-40B4-BE49-F238E27FC236}">
                      <a16:creationId xmlns:a16="http://schemas.microsoft.com/office/drawing/2014/main" id="{0D966AED-2121-4C69-8ED2-051DC2521B76}"/>
                    </a:ext>
                  </a:extLst>
                </p:cNvPr>
                <p:cNvPicPr/>
                <p:nvPr/>
              </p:nvPicPr>
              <p:blipFill>
                <a:blip r:embed="rId98"/>
                <a:stretch>
                  <a:fillRect/>
                </a:stretch>
              </p:blipFill>
              <p:spPr>
                <a:xfrm>
                  <a:off x="7960688" y="1828072"/>
                  <a:ext cx="21240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3" name="Ink 62">
                  <a:extLst>
                    <a:ext uri="{FF2B5EF4-FFF2-40B4-BE49-F238E27FC236}">
                      <a16:creationId xmlns:a16="http://schemas.microsoft.com/office/drawing/2014/main" id="{C87B2B05-7E3E-42EC-A6DB-FE9F696048B1}"/>
                    </a:ext>
                  </a:extLst>
                </p14:cNvPr>
                <p14:cNvContentPartPr/>
                <p14:nvPr/>
              </p14:nvContentPartPr>
              <p14:xfrm>
                <a:off x="7448048" y="1811512"/>
                <a:ext cx="375480" cy="116280"/>
              </p14:xfrm>
            </p:contentPart>
          </mc:Choice>
          <mc:Fallback xmlns="">
            <p:pic>
              <p:nvPicPr>
                <p:cNvPr id="63" name="Ink 62">
                  <a:extLst>
                    <a:ext uri="{FF2B5EF4-FFF2-40B4-BE49-F238E27FC236}">
                      <a16:creationId xmlns:a16="http://schemas.microsoft.com/office/drawing/2014/main" id="{C87B2B05-7E3E-42EC-A6DB-FE9F696048B1}"/>
                    </a:ext>
                  </a:extLst>
                </p:cNvPr>
                <p:cNvPicPr/>
                <p:nvPr/>
              </p:nvPicPr>
              <p:blipFill>
                <a:blip r:embed="rId100"/>
                <a:stretch>
                  <a:fillRect/>
                </a:stretch>
              </p:blipFill>
              <p:spPr>
                <a:xfrm>
                  <a:off x="7439048" y="1802872"/>
                  <a:ext cx="3931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4" name="Ink 63">
                  <a:extLst>
                    <a:ext uri="{FF2B5EF4-FFF2-40B4-BE49-F238E27FC236}">
                      <a16:creationId xmlns:a16="http://schemas.microsoft.com/office/drawing/2014/main" id="{88E53759-D388-4A95-96CC-62BCA1AA8C8E}"/>
                    </a:ext>
                  </a:extLst>
                </p14:cNvPr>
                <p14:cNvContentPartPr/>
                <p14:nvPr/>
              </p14:nvContentPartPr>
              <p14:xfrm>
                <a:off x="7349768" y="2018872"/>
                <a:ext cx="282240" cy="132480"/>
              </p14:xfrm>
            </p:contentPart>
          </mc:Choice>
          <mc:Fallback xmlns="">
            <p:pic>
              <p:nvPicPr>
                <p:cNvPr id="64" name="Ink 63">
                  <a:extLst>
                    <a:ext uri="{FF2B5EF4-FFF2-40B4-BE49-F238E27FC236}">
                      <a16:creationId xmlns:a16="http://schemas.microsoft.com/office/drawing/2014/main" id="{88E53759-D388-4A95-96CC-62BCA1AA8C8E}"/>
                    </a:ext>
                  </a:extLst>
                </p:cNvPr>
                <p:cNvPicPr/>
                <p:nvPr/>
              </p:nvPicPr>
              <p:blipFill>
                <a:blip r:embed="rId102"/>
                <a:stretch>
                  <a:fillRect/>
                </a:stretch>
              </p:blipFill>
              <p:spPr>
                <a:xfrm>
                  <a:off x="7340768" y="2009872"/>
                  <a:ext cx="2998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5" name="Ink 64">
                  <a:extLst>
                    <a:ext uri="{FF2B5EF4-FFF2-40B4-BE49-F238E27FC236}">
                      <a16:creationId xmlns:a16="http://schemas.microsoft.com/office/drawing/2014/main" id="{BCAB999D-A4C1-4C32-AC37-41CD6C957B16}"/>
                    </a:ext>
                  </a:extLst>
                </p14:cNvPr>
                <p14:cNvContentPartPr/>
                <p14:nvPr/>
              </p14:nvContentPartPr>
              <p14:xfrm>
                <a:off x="7575848" y="1493632"/>
                <a:ext cx="605520" cy="361080"/>
              </p14:xfrm>
            </p:contentPart>
          </mc:Choice>
          <mc:Fallback xmlns="">
            <p:pic>
              <p:nvPicPr>
                <p:cNvPr id="65" name="Ink 64">
                  <a:extLst>
                    <a:ext uri="{FF2B5EF4-FFF2-40B4-BE49-F238E27FC236}">
                      <a16:creationId xmlns:a16="http://schemas.microsoft.com/office/drawing/2014/main" id="{BCAB999D-A4C1-4C32-AC37-41CD6C957B16}"/>
                    </a:ext>
                  </a:extLst>
                </p:cNvPr>
                <p:cNvPicPr/>
                <p:nvPr/>
              </p:nvPicPr>
              <p:blipFill>
                <a:blip r:embed="rId104"/>
                <a:stretch>
                  <a:fillRect/>
                </a:stretch>
              </p:blipFill>
              <p:spPr>
                <a:xfrm>
                  <a:off x="7567208" y="1484992"/>
                  <a:ext cx="623160" cy="3787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6" name="Ink 65">
                  <a:extLst>
                    <a:ext uri="{FF2B5EF4-FFF2-40B4-BE49-F238E27FC236}">
                      <a16:creationId xmlns:a16="http://schemas.microsoft.com/office/drawing/2014/main" id="{7CA4CBF0-AE94-4456-B5A2-FD1D46F3E2F2}"/>
                    </a:ext>
                  </a:extLst>
                </p14:cNvPr>
                <p14:cNvContentPartPr/>
                <p14:nvPr/>
              </p14:nvContentPartPr>
              <p14:xfrm>
                <a:off x="6656408" y="1632952"/>
                <a:ext cx="586080" cy="357840"/>
              </p14:xfrm>
            </p:contentPart>
          </mc:Choice>
          <mc:Fallback xmlns="">
            <p:pic>
              <p:nvPicPr>
                <p:cNvPr id="66" name="Ink 65">
                  <a:extLst>
                    <a:ext uri="{FF2B5EF4-FFF2-40B4-BE49-F238E27FC236}">
                      <a16:creationId xmlns:a16="http://schemas.microsoft.com/office/drawing/2014/main" id="{7CA4CBF0-AE94-4456-B5A2-FD1D46F3E2F2}"/>
                    </a:ext>
                  </a:extLst>
                </p:cNvPr>
                <p:cNvPicPr/>
                <p:nvPr/>
              </p:nvPicPr>
              <p:blipFill>
                <a:blip r:embed="rId106"/>
                <a:stretch>
                  <a:fillRect/>
                </a:stretch>
              </p:blipFill>
              <p:spPr>
                <a:xfrm>
                  <a:off x="6647408" y="1623952"/>
                  <a:ext cx="603720" cy="3754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7" name="Ink 66">
                  <a:extLst>
                    <a:ext uri="{FF2B5EF4-FFF2-40B4-BE49-F238E27FC236}">
                      <a16:creationId xmlns:a16="http://schemas.microsoft.com/office/drawing/2014/main" id="{D8930891-1DDA-49AE-9969-B723042AD5D0}"/>
                    </a:ext>
                  </a:extLst>
                </p14:cNvPr>
                <p14:cNvContentPartPr/>
                <p14:nvPr/>
              </p14:nvContentPartPr>
              <p14:xfrm>
                <a:off x="6792848" y="1651312"/>
                <a:ext cx="16920" cy="110520"/>
              </p14:xfrm>
            </p:contentPart>
          </mc:Choice>
          <mc:Fallback xmlns="">
            <p:pic>
              <p:nvPicPr>
                <p:cNvPr id="67" name="Ink 66">
                  <a:extLst>
                    <a:ext uri="{FF2B5EF4-FFF2-40B4-BE49-F238E27FC236}">
                      <a16:creationId xmlns:a16="http://schemas.microsoft.com/office/drawing/2014/main" id="{D8930891-1DDA-49AE-9969-B723042AD5D0}"/>
                    </a:ext>
                  </a:extLst>
                </p:cNvPr>
                <p:cNvPicPr/>
                <p:nvPr/>
              </p:nvPicPr>
              <p:blipFill>
                <a:blip r:embed="rId108"/>
                <a:stretch>
                  <a:fillRect/>
                </a:stretch>
              </p:blipFill>
              <p:spPr>
                <a:xfrm>
                  <a:off x="6784208" y="1642672"/>
                  <a:ext cx="345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8" name="Ink 67">
                  <a:extLst>
                    <a:ext uri="{FF2B5EF4-FFF2-40B4-BE49-F238E27FC236}">
                      <a16:creationId xmlns:a16="http://schemas.microsoft.com/office/drawing/2014/main" id="{313C22CB-D216-43E1-BDD0-2635677A1F86}"/>
                    </a:ext>
                  </a:extLst>
                </p14:cNvPr>
                <p14:cNvContentPartPr/>
                <p14:nvPr/>
              </p14:nvContentPartPr>
              <p14:xfrm>
                <a:off x="6907688" y="1598032"/>
                <a:ext cx="21960" cy="20520"/>
              </p14:xfrm>
            </p:contentPart>
          </mc:Choice>
          <mc:Fallback xmlns="">
            <p:pic>
              <p:nvPicPr>
                <p:cNvPr id="68" name="Ink 67">
                  <a:extLst>
                    <a:ext uri="{FF2B5EF4-FFF2-40B4-BE49-F238E27FC236}">
                      <a16:creationId xmlns:a16="http://schemas.microsoft.com/office/drawing/2014/main" id="{313C22CB-D216-43E1-BDD0-2635677A1F86}"/>
                    </a:ext>
                  </a:extLst>
                </p:cNvPr>
                <p:cNvPicPr/>
                <p:nvPr/>
              </p:nvPicPr>
              <p:blipFill>
                <a:blip r:embed="rId110"/>
                <a:stretch>
                  <a:fillRect/>
                </a:stretch>
              </p:blipFill>
              <p:spPr>
                <a:xfrm>
                  <a:off x="6898688" y="1589032"/>
                  <a:ext cx="396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9" name="Ink 68">
                  <a:extLst>
                    <a:ext uri="{FF2B5EF4-FFF2-40B4-BE49-F238E27FC236}">
                      <a16:creationId xmlns:a16="http://schemas.microsoft.com/office/drawing/2014/main" id="{C67BDA0D-FCB4-45BB-829B-C03C7ADEB18B}"/>
                    </a:ext>
                  </a:extLst>
                </p14:cNvPr>
                <p14:cNvContentPartPr/>
                <p14:nvPr/>
              </p14:nvContentPartPr>
              <p14:xfrm>
                <a:off x="6644168" y="1681192"/>
                <a:ext cx="68040" cy="122760"/>
              </p14:xfrm>
            </p:contentPart>
          </mc:Choice>
          <mc:Fallback xmlns="">
            <p:pic>
              <p:nvPicPr>
                <p:cNvPr id="69" name="Ink 68">
                  <a:extLst>
                    <a:ext uri="{FF2B5EF4-FFF2-40B4-BE49-F238E27FC236}">
                      <a16:creationId xmlns:a16="http://schemas.microsoft.com/office/drawing/2014/main" id="{C67BDA0D-FCB4-45BB-829B-C03C7ADEB18B}"/>
                    </a:ext>
                  </a:extLst>
                </p:cNvPr>
                <p:cNvPicPr/>
                <p:nvPr/>
              </p:nvPicPr>
              <p:blipFill>
                <a:blip r:embed="rId112"/>
                <a:stretch>
                  <a:fillRect/>
                </a:stretch>
              </p:blipFill>
              <p:spPr>
                <a:xfrm>
                  <a:off x="6635528" y="1672192"/>
                  <a:ext cx="85680" cy="140400"/>
                </a:xfrm>
                <a:prstGeom prst="rect">
                  <a:avLst/>
                </a:prstGeom>
              </p:spPr>
            </p:pic>
          </mc:Fallback>
        </mc:AlternateContent>
      </p:grpSp>
      <p:grpSp>
        <p:nvGrpSpPr>
          <p:cNvPr id="77" name="Group 76">
            <a:extLst>
              <a:ext uri="{FF2B5EF4-FFF2-40B4-BE49-F238E27FC236}">
                <a16:creationId xmlns:a16="http://schemas.microsoft.com/office/drawing/2014/main" id="{3B806F1C-FB61-451F-A21E-C5DDD51DE6C9}"/>
              </a:ext>
            </a:extLst>
          </p:cNvPr>
          <p:cNvGrpSpPr/>
          <p:nvPr/>
        </p:nvGrpSpPr>
        <p:grpSpPr>
          <a:xfrm>
            <a:off x="5365808" y="1717192"/>
            <a:ext cx="1040760" cy="306000"/>
            <a:chOff x="5365808" y="1717192"/>
            <a:chExt cx="1040760" cy="306000"/>
          </a:xfrm>
        </p:grpSpPr>
        <mc:AlternateContent xmlns:mc="http://schemas.openxmlformats.org/markup-compatibility/2006" xmlns:p14="http://schemas.microsoft.com/office/powerpoint/2010/main">
          <mc:Choice Requires="p14">
            <p:contentPart p14:bwMode="auto" r:id="rId113">
              <p14:nvContentPartPr>
                <p14:cNvPr id="70" name="Ink 69">
                  <a:extLst>
                    <a:ext uri="{FF2B5EF4-FFF2-40B4-BE49-F238E27FC236}">
                      <a16:creationId xmlns:a16="http://schemas.microsoft.com/office/drawing/2014/main" id="{83D4BCC9-6BF4-4957-9327-33CD542C31B2}"/>
                    </a:ext>
                  </a:extLst>
                </p14:cNvPr>
                <p14:cNvContentPartPr/>
                <p14:nvPr/>
              </p14:nvContentPartPr>
              <p14:xfrm>
                <a:off x="6294608" y="1717192"/>
                <a:ext cx="111960" cy="223560"/>
              </p14:xfrm>
            </p:contentPart>
          </mc:Choice>
          <mc:Fallback xmlns="">
            <p:pic>
              <p:nvPicPr>
                <p:cNvPr id="70" name="Ink 69">
                  <a:extLst>
                    <a:ext uri="{FF2B5EF4-FFF2-40B4-BE49-F238E27FC236}">
                      <a16:creationId xmlns:a16="http://schemas.microsoft.com/office/drawing/2014/main" id="{83D4BCC9-6BF4-4957-9327-33CD542C31B2}"/>
                    </a:ext>
                  </a:extLst>
                </p:cNvPr>
                <p:cNvPicPr/>
                <p:nvPr/>
              </p:nvPicPr>
              <p:blipFill>
                <a:blip r:embed="rId114"/>
                <a:stretch>
                  <a:fillRect/>
                </a:stretch>
              </p:blipFill>
              <p:spPr>
                <a:xfrm>
                  <a:off x="6285608" y="1708192"/>
                  <a:ext cx="12960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1" name="Ink 70">
                  <a:extLst>
                    <a:ext uri="{FF2B5EF4-FFF2-40B4-BE49-F238E27FC236}">
                      <a16:creationId xmlns:a16="http://schemas.microsoft.com/office/drawing/2014/main" id="{83E81194-3E6F-45E4-9CF7-C377D9AD598D}"/>
                    </a:ext>
                  </a:extLst>
                </p14:cNvPr>
                <p14:cNvContentPartPr/>
                <p14:nvPr/>
              </p14:nvContentPartPr>
              <p14:xfrm>
                <a:off x="6101648" y="1906912"/>
                <a:ext cx="129960" cy="106920"/>
              </p14:xfrm>
            </p:contentPart>
          </mc:Choice>
          <mc:Fallback xmlns="">
            <p:pic>
              <p:nvPicPr>
                <p:cNvPr id="71" name="Ink 70">
                  <a:extLst>
                    <a:ext uri="{FF2B5EF4-FFF2-40B4-BE49-F238E27FC236}">
                      <a16:creationId xmlns:a16="http://schemas.microsoft.com/office/drawing/2014/main" id="{83E81194-3E6F-45E4-9CF7-C377D9AD598D}"/>
                    </a:ext>
                  </a:extLst>
                </p:cNvPr>
                <p:cNvPicPr/>
                <p:nvPr/>
              </p:nvPicPr>
              <p:blipFill>
                <a:blip r:embed="rId116"/>
                <a:stretch>
                  <a:fillRect/>
                </a:stretch>
              </p:blipFill>
              <p:spPr>
                <a:xfrm>
                  <a:off x="6093008" y="1898272"/>
                  <a:ext cx="1476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2" name="Ink 71">
                  <a:extLst>
                    <a:ext uri="{FF2B5EF4-FFF2-40B4-BE49-F238E27FC236}">
                      <a16:creationId xmlns:a16="http://schemas.microsoft.com/office/drawing/2014/main" id="{3AB4DCBA-C0F6-4741-BABB-8126DBDDDF3C}"/>
                    </a:ext>
                  </a:extLst>
                </p14:cNvPr>
                <p14:cNvContentPartPr/>
                <p14:nvPr/>
              </p14:nvContentPartPr>
              <p14:xfrm>
                <a:off x="6155288" y="1747432"/>
                <a:ext cx="46080" cy="46440"/>
              </p14:xfrm>
            </p:contentPart>
          </mc:Choice>
          <mc:Fallback xmlns="">
            <p:pic>
              <p:nvPicPr>
                <p:cNvPr id="72" name="Ink 71">
                  <a:extLst>
                    <a:ext uri="{FF2B5EF4-FFF2-40B4-BE49-F238E27FC236}">
                      <a16:creationId xmlns:a16="http://schemas.microsoft.com/office/drawing/2014/main" id="{3AB4DCBA-C0F6-4741-BABB-8126DBDDDF3C}"/>
                    </a:ext>
                  </a:extLst>
                </p:cNvPr>
                <p:cNvPicPr/>
                <p:nvPr/>
              </p:nvPicPr>
              <p:blipFill>
                <a:blip r:embed="rId118"/>
                <a:stretch>
                  <a:fillRect/>
                </a:stretch>
              </p:blipFill>
              <p:spPr>
                <a:xfrm>
                  <a:off x="6146648" y="1738792"/>
                  <a:ext cx="637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3" name="Ink 72">
                  <a:extLst>
                    <a:ext uri="{FF2B5EF4-FFF2-40B4-BE49-F238E27FC236}">
                      <a16:creationId xmlns:a16="http://schemas.microsoft.com/office/drawing/2014/main" id="{D87A8DDB-B694-4278-872B-CA253BA76E40}"/>
                    </a:ext>
                  </a:extLst>
                </p14:cNvPr>
                <p14:cNvContentPartPr/>
                <p14:nvPr/>
              </p14:nvContentPartPr>
              <p14:xfrm>
                <a:off x="5818328" y="1926712"/>
                <a:ext cx="104400" cy="96480"/>
              </p14:xfrm>
            </p:contentPart>
          </mc:Choice>
          <mc:Fallback xmlns="">
            <p:pic>
              <p:nvPicPr>
                <p:cNvPr id="73" name="Ink 72">
                  <a:extLst>
                    <a:ext uri="{FF2B5EF4-FFF2-40B4-BE49-F238E27FC236}">
                      <a16:creationId xmlns:a16="http://schemas.microsoft.com/office/drawing/2014/main" id="{D87A8DDB-B694-4278-872B-CA253BA76E40}"/>
                    </a:ext>
                  </a:extLst>
                </p:cNvPr>
                <p:cNvPicPr/>
                <p:nvPr/>
              </p:nvPicPr>
              <p:blipFill>
                <a:blip r:embed="rId120"/>
                <a:stretch>
                  <a:fillRect/>
                </a:stretch>
              </p:blipFill>
              <p:spPr>
                <a:xfrm>
                  <a:off x="5809328" y="1918072"/>
                  <a:ext cx="12204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4" name="Ink 73">
                  <a:extLst>
                    <a:ext uri="{FF2B5EF4-FFF2-40B4-BE49-F238E27FC236}">
                      <a16:creationId xmlns:a16="http://schemas.microsoft.com/office/drawing/2014/main" id="{BA41378E-8392-47BB-8AEF-7651193AF79B}"/>
                    </a:ext>
                  </a:extLst>
                </p14:cNvPr>
                <p14:cNvContentPartPr/>
                <p14:nvPr/>
              </p14:nvContentPartPr>
              <p14:xfrm>
                <a:off x="5902208" y="1749952"/>
                <a:ext cx="21240" cy="34920"/>
              </p14:xfrm>
            </p:contentPart>
          </mc:Choice>
          <mc:Fallback xmlns="">
            <p:pic>
              <p:nvPicPr>
                <p:cNvPr id="74" name="Ink 73">
                  <a:extLst>
                    <a:ext uri="{FF2B5EF4-FFF2-40B4-BE49-F238E27FC236}">
                      <a16:creationId xmlns:a16="http://schemas.microsoft.com/office/drawing/2014/main" id="{BA41378E-8392-47BB-8AEF-7651193AF79B}"/>
                    </a:ext>
                  </a:extLst>
                </p:cNvPr>
                <p:cNvPicPr/>
                <p:nvPr/>
              </p:nvPicPr>
              <p:blipFill>
                <a:blip r:embed="rId122"/>
                <a:stretch>
                  <a:fillRect/>
                </a:stretch>
              </p:blipFill>
              <p:spPr>
                <a:xfrm>
                  <a:off x="5893568" y="1741312"/>
                  <a:ext cx="388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5" name="Ink 74">
                  <a:extLst>
                    <a:ext uri="{FF2B5EF4-FFF2-40B4-BE49-F238E27FC236}">
                      <a16:creationId xmlns:a16="http://schemas.microsoft.com/office/drawing/2014/main" id="{224573F4-7A7D-477D-8CB1-7F79B19CEE3C}"/>
                    </a:ext>
                  </a:extLst>
                </p14:cNvPr>
                <p14:cNvContentPartPr/>
                <p14:nvPr/>
              </p14:nvContentPartPr>
              <p14:xfrm>
                <a:off x="5660288" y="1785232"/>
                <a:ext cx="108720" cy="145080"/>
              </p14:xfrm>
            </p:contentPart>
          </mc:Choice>
          <mc:Fallback xmlns="">
            <p:pic>
              <p:nvPicPr>
                <p:cNvPr id="75" name="Ink 74">
                  <a:extLst>
                    <a:ext uri="{FF2B5EF4-FFF2-40B4-BE49-F238E27FC236}">
                      <a16:creationId xmlns:a16="http://schemas.microsoft.com/office/drawing/2014/main" id="{224573F4-7A7D-477D-8CB1-7F79B19CEE3C}"/>
                    </a:ext>
                  </a:extLst>
                </p:cNvPr>
                <p:cNvPicPr/>
                <p:nvPr/>
              </p:nvPicPr>
              <p:blipFill>
                <a:blip r:embed="rId124"/>
                <a:stretch>
                  <a:fillRect/>
                </a:stretch>
              </p:blipFill>
              <p:spPr>
                <a:xfrm>
                  <a:off x="5651288" y="1776592"/>
                  <a:ext cx="1263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6" name="Ink 75">
                  <a:extLst>
                    <a:ext uri="{FF2B5EF4-FFF2-40B4-BE49-F238E27FC236}">
                      <a16:creationId xmlns:a16="http://schemas.microsoft.com/office/drawing/2014/main" id="{445F5F00-0912-4D07-B695-A7C77A8A5DAC}"/>
                    </a:ext>
                  </a:extLst>
                </p14:cNvPr>
                <p14:cNvContentPartPr/>
                <p14:nvPr/>
              </p14:nvContentPartPr>
              <p14:xfrm>
                <a:off x="5365808" y="1742752"/>
                <a:ext cx="236160" cy="269280"/>
              </p14:xfrm>
            </p:contentPart>
          </mc:Choice>
          <mc:Fallback xmlns="">
            <p:pic>
              <p:nvPicPr>
                <p:cNvPr id="76" name="Ink 75">
                  <a:extLst>
                    <a:ext uri="{FF2B5EF4-FFF2-40B4-BE49-F238E27FC236}">
                      <a16:creationId xmlns:a16="http://schemas.microsoft.com/office/drawing/2014/main" id="{445F5F00-0912-4D07-B695-A7C77A8A5DAC}"/>
                    </a:ext>
                  </a:extLst>
                </p:cNvPr>
                <p:cNvPicPr/>
                <p:nvPr/>
              </p:nvPicPr>
              <p:blipFill>
                <a:blip r:embed="rId126"/>
                <a:stretch>
                  <a:fillRect/>
                </a:stretch>
              </p:blipFill>
              <p:spPr>
                <a:xfrm>
                  <a:off x="5357168" y="1734112"/>
                  <a:ext cx="253800" cy="286920"/>
                </a:xfrm>
                <a:prstGeom prst="rect">
                  <a:avLst/>
                </a:prstGeom>
              </p:spPr>
            </p:pic>
          </mc:Fallback>
        </mc:AlternateContent>
      </p:grpSp>
      <p:grpSp>
        <p:nvGrpSpPr>
          <p:cNvPr id="151" name="Group 150">
            <a:extLst>
              <a:ext uri="{FF2B5EF4-FFF2-40B4-BE49-F238E27FC236}">
                <a16:creationId xmlns:a16="http://schemas.microsoft.com/office/drawing/2014/main" id="{FF3C0CAD-EAA5-44AC-960C-BAE35BC1AC9A}"/>
              </a:ext>
            </a:extLst>
          </p:cNvPr>
          <p:cNvGrpSpPr/>
          <p:nvPr/>
        </p:nvGrpSpPr>
        <p:grpSpPr>
          <a:xfrm>
            <a:off x="5381288" y="2297512"/>
            <a:ext cx="6489720" cy="1546200"/>
            <a:chOff x="5381288" y="2297512"/>
            <a:chExt cx="6489720" cy="1546200"/>
          </a:xfrm>
        </p:grpSpPr>
        <mc:AlternateContent xmlns:mc="http://schemas.openxmlformats.org/markup-compatibility/2006" xmlns:p14="http://schemas.microsoft.com/office/powerpoint/2010/main">
          <mc:Choice Requires="p14">
            <p:contentPart p14:bwMode="auto" r:id="rId127">
              <p14:nvContentPartPr>
                <p14:cNvPr id="105" name="Ink 104">
                  <a:extLst>
                    <a:ext uri="{FF2B5EF4-FFF2-40B4-BE49-F238E27FC236}">
                      <a16:creationId xmlns:a16="http://schemas.microsoft.com/office/drawing/2014/main" id="{19966A10-D4B2-40F9-AD0E-093877256E19}"/>
                    </a:ext>
                  </a:extLst>
                </p14:cNvPr>
                <p14:cNvContentPartPr/>
                <p14:nvPr/>
              </p14:nvContentPartPr>
              <p14:xfrm>
                <a:off x="6483968" y="2752912"/>
                <a:ext cx="151200" cy="202320"/>
              </p14:xfrm>
            </p:contentPart>
          </mc:Choice>
          <mc:Fallback xmlns="">
            <p:pic>
              <p:nvPicPr>
                <p:cNvPr id="105" name="Ink 104">
                  <a:extLst>
                    <a:ext uri="{FF2B5EF4-FFF2-40B4-BE49-F238E27FC236}">
                      <a16:creationId xmlns:a16="http://schemas.microsoft.com/office/drawing/2014/main" id="{19966A10-D4B2-40F9-AD0E-093877256E19}"/>
                    </a:ext>
                  </a:extLst>
                </p:cNvPr>
                <p:cNvPicPr/>
                <p:nvPr/>
              </p:nvPicPr>
              <p:blipFill>
                <a:blip r:embed="rId128"/>
                <a:stretch>
                  <a:fillRect/>
                </a:stretch>
              </p:blipFill>
              <p:spPr>
                <a:xfrm>
                  <a:off x="6475328" y="2743912"/>
                  <a:ext cx="1688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06" name="Ink 105">
                  <a:extLst>
                    <a:ext uri="{FF2B5EF4-FFF2-40B4-BE49-F238E27FC236}">
                      <a16:creationId xmlns:a16="http://schemas.microsoft.com/office/drawing/2014/main" id="{979BE3AE-986B-4066-ACD3-E8A872B65230}"/>
                    </a:ext>
                  </a:extLst>
                </p14:cNvPr>
                <p14:cNvContentPartPr/>
                <p14:nvPr/>
              </p14:nvContentPartPr>
              <p14:xfrm>
                <a:off x="6630128" y="2879632"/>
                <a:ext cx="30240" cy="16200"/>
              </p14:xfrm>
            </p:contentPart>
          </mc:Choice>
          <mc:Fallback xmlns="">
            <p:pic>
              <p:nvPicPr>
                <p:cNvPr id="106" name="Ink 105">
                  <a:extLst>
                    <a:ext uri="{FF2B5EF4-FFF2-40B4-BE49-F238E27FC236}">
                      <a16:creationId xmlns:a16="http://schemas.microsoft.com/office/drawing/2014/main" id="{979BE3AE-986B-4066-ACD3-E8A872B65230}"/>
                    </a:ext>
                  </a:extLst>
                </p:cNvPr>
                <p:cNvPicPr/>
                <p:nvPr/>
              </p:nvPicPr>
              <p:blipFill>
                <a:blip r:embed="rId130"/>
                <a:stretch>
                  <a:fillRect/>
                </a:stretch>
              </p:blipFill>
              <p:spPr>
                <a:xfrm>
                  <a:off x="6621488" y="2870632"/>
                  <a:ext cx="478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07" name="Ink 106">
                  <a:extLst>
                    <a:ext uri="{FF2B5EF4-FFF2-40B4-BE49-F238E27FC236}">
                      <a16:creationId xmlns:a16="http://schemas.microsoft.com/office/drawing/2014/main" id="{EBA657B5-25EE-49C5-BD07-A6F0E6BB9346}"/>
                    </a:ext>
                  </a:extLst>
                </p14:cNvPr>
                <p14:cNvContentPartPr/>
                <p14:nvPr/>
              </p14:nvContentPartPr>
              <p14:xfrm>
                <a:off x="6444008" y="2769832"/>
                <a:ext cx="76680" cy="123120"/>
              </p14:xfrm>
            </p:contentPart>
          </mc:Choice>
          <mc:Fallback xmlns="">
            <p:pic>
              <p:nvPicPr>
                <p:cNvPr id="107" name="Ink 106">
                  <a:extLst>
                    <a:ext uri="{FF2B5EF4-FFF2-40B4-BE49-F238E27FC236}">
                      <a16:creationId xmlns:a16="http://schemas.microsoft.com/office/drawing/2014/main" id="{EBA657B5-25EE-49C5-BD07-A6F0E6BB9346}"/>
                    </a:ext>
                  </a:extLst>
                </p:cNvPr>
                <p:cNvPicPr/>
                <p:nvPr/>
              </p:nvPicPr>
              <p:blipFill>
                <a:blip r:embed="rId132"/>
                <a:stretch>
                  <a:fillRect/>
                </a:stretch>
              </p:blipFill>
              <p:spPr>
                <a:xfrm>
                  <a:off x="6435368" y="2760832"/>
                  <a:ext cx="9432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08" name="Ink 107">
                  <a:extLst>
                    <a:ext uri="{FF2B5EF4-FFF2-40B4-BE49-F238E27FC236}">
                      <a16:creationId xmlns:a16="http://schemas.microsoft.com/office/drawing/2014/main" id="{BA6F693D-AF63-4632-9F72-13A64F90BE80}"/>
                    </a:ext>
                  </a:extLst>
                </p14:cNvPr>
                <p14:cNvContentPartPr/>
                <p14:nvPr/>
              </p14:nvContentPartPr>
              <p14:xfrm>
                <a:off x="6366608" y="2697472"/>
                <a:ext cx="56880" cy="171000"/>
              </p14:xfrm>
            </p:contentPart>
          </mc:Choice>
          <mc:Fallback xmlns="">
            <p:pic>
              <p:nvPicPr>
                <p:cNvPr id="108" name="Ink 107">
                  <a:extLst>
                    <a:ext uri="{FF2B5EF4-FFF2-40B4-BE49-F238E27FC236}">
                      <a16:creationId xmlns:a16="http://schemas.microsoft.com/office/drawing/2014/main" id="{BA6F693D-AF63-4632-9F72-13A64F90BE80}"/>
                    </a:ext>
                  </a:extLst>
                </p:cNvPr>
                <p:cNvPicPr/>
                <p:nvPr/>
              </p:nvPicPr>
              <p:blipFill>
                <a:blip r:embed="rId134"/>
                <a:stretch>
                  <a:fillRect/>
                </a:stretch>
              </p:blipFill>
              <p:spPr>
                <a:xfrm>
                  <a:off x="6357968" y="2688832"/>
                  <a:ext cx="745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09" name="Ink 108">
                  <a:extLst>
                    <a:ext uri="{FF2B5EF4-FFF2-40B4-BE49-F238E27FC236}">
                      <a16:creationId xmlns:a16="http://schemas.microsoft.com/office/drawing/2014/main" id="{3C080B5D-CF82-457D-A2B7-5792B7E034EC}"/>
                    </a:ext>
                  </a:extLst>
                </p14:cNvPr>
                <p14:cNvContentPartPr/>
                <p14:nvPr/>
              </p14:nvContentPartPr>
              <p14:xfrm>
                <a:off x="6164288" y="2849032"/>
                <a:ext cx="173160" cy="159120"/>
              </p14:xfrm>
            </p:contentPart>
          </mc:Choice>
          <mc:Fallback xmlns="">
            <p:pic>
              <p:nvPicPr>
                <p:cNvPr id="109" name="Ink 108">
                  <a:extLst>
                    <a:ext uri="{FF2B5EF4-FFF2-40B4-BE49-F238E27FC236}">
                      <a16:creationId xmlns:a16="http://schemas.microsoft.com/office/drawing/2014/main" id="{3C080B5D-CF82-457D-A2B7-5792B7E034EC}"/>
                    </a:ext>
                  </a:extLst>
                </p:cNvPr>
                <p:cNvPicPr/>
                <p:nvPr/>
              </p:nvPicPr>
              <p:blipFill>
                <a:blip r:embed="rId136"/>
                <a:stretch>
                  <a:fillRect/>
                </a:stretch>
              </p:blipFill>
              <p:spPr>
                <a:xfrm>
                  <a:off x="6155288" y="2840032"/>
                  <a:ext cx="1908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11" name="Ink 110">
                  <a:extLst>
                    <a:ext uri="{FF2B5EF4-FFF2-40B4-BE49-F238E27FC236}">
                      <a16:creationId xmlns:a16="http://schemas.microsoft.com/office/drawing/2014/main" id="{4EBFFBA3-7FB0-4AF1-950D-BC0B2EA79CA6}"/>
                    </a:ext>
                  </a:extLst>
                </p14:cNvPr>
                <p14:cNvContentPartPr/>
                <p14:nvPr/>
              </p14:nvContentPartPr>
              <p14:xfrm>
                <a:off x="5717888" y="2747872"/>
                <a:ext cx="300960" cy="181080"/>
              </p14:xfrm>
            </p:contentPart>
          </mc:Choice>
          <mc:Fallback xmlns="">
            <p:pic>
              <p:nvPicPr>
                <p:cNvPr id="111" name="Ink 110">
                  <a:extLst>
                    <a:ext uri="{FF2B5EF4-FFF2-40B4-BE49-F238E27FC236}">
                      <a16:creationId xmlns:a16="http://schemas.microsoft.com/office/drawing/2014/main" id="{4EBFFBA3-7FB0-4AF1-950D-BC0B2EA79CA6}"/>
                    </a:ext>
                  </a:extLst>
                </p:cNvPr>
                <p:cNvPicPr/>
                <p:nvPr/>
              </p:nvPicPr>
              <p:blipFill>
                <a:blip r:embed="rId138"/>
                <a:stretch>
                  <a:fillRect/>
                </a:stretch>
              </p:blipFill>
              <p:spPr>
                <a:xfrm>
                  <a:off x="5708888" y="2738872"/>
                  <a:ext cx="3186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12" name="Ink 111">
                  <a:extLst>
                    <a:ext uri="{FF2B5EF4-FFF2-40B4-BE49-F238E27FC236}">
                      <a16:creationId xmlns:a16="http://schemas.microsoft.com/office/drawing/2014/main" id="{63A9C6B0-65F6-4BCC-84F6-AE6F53439A16}"/>
                    </a:ext>
                  </a:extLst>
                </p14:cNvPr>
                <p14:cNvContentPartPr/>
                <p14:nvPr/>
              </p14:nvContentPartPr>
              <p14:xfrm>
                <a:off x="5717888" y="2941912"/>
                <a:ext cx="108360" cy="46800"/>
              </p14:xfrm>
            </p:contentPart>
          </mc:Choice>
          <mc:Fallback xmlns="">
            <p:pic>
              <p:nvPicPr>
                <p:cNvPr id="112" name="Ink 111">
                  <a:extLst>
                    <a:ext uri="{FF2B5EF4-FFF2-40B4-BE49-F238E27FC236}">
                      <a16:creationId xmlns:a16="http://schemas.microsoft.com/office/drawing/2014/main" id="{63A9C6B0-65F6-4BCC-84F6-AE6F53439A16}"/>
                    </a:ext>
                  </a:extLst>
                </p:cNvPr>
                <p:cNvPicPr/>
                <p:nvPr/>
              </p:nvPicPr>
              <p:blipFill>
                <a:blip r:embed="rId140"/>
                <a:stretch>
                  <a:fillRect/>
                </a:stretch>
              </p:blipFill>
              <p:spPr>
                <a:xfrm>
                  <a:off x="5708888" y="2932912"/>
                  <a:ext cx="1260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13" name="Ink 112">
                  <a:extLst>
                    <a:ext uri="{FF2B5EF4-FFF2-40B4-BE49-F238E27FC236}">
                      <a16:creationId xmlns:a16="http://schemas.microsoft.com/office/drawing/2014/main" id="{9F95A6B7-44B1-475B-9867-9582A3C6B304}"/>
                    </a:ext>
                  </a:extLst>
                </p14:cNvPr>
                <p14:cNvContentPartPr/>
                <p14:nvPr/>
              </p14:nvContentPartPr>
              <p14:xfrm>
                <a:off x="5731928" y="2623312"/>
                <a:ext cx="42480" cy="226440"/>
              </p14:xfrm>
            </p:contentPart>
          </mc:Choice>
          <mc:Fallback xmlns="">
            <p:pic>
              <p:nvPicPr>
                <p:cNvPr id="113" name="Ink 112">
                  <a:extLst>
                    <a:ext uri="{FF2B5EF4-FFF2-40B4-BE49-F238E27FC236}">
                      <a16:creationId xmlns:a16="http://schemas.microsoft.com/office/drawing/2014/main" id="{9F95A6B7-44B1-475B-9867-9582A3C6B304}"/>
                    </a:ext>
                  </a:extLst>
                </p:cNvPr>
                <p:cNvPicPr/>
                <p:nvPr/>
              </p:nvPicPr>
              <p:blipFill>
                <a:blip r:embed="rId142"/>
                <a:stretch>
                  <a:fillRect/>
                </a:stretch>
              </p:blipFill>
              <p:spPr>
                <a:xfrm>
                  <a:off x="5722928" y="2614672"/>
                  <a:ext cx="6012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14" name="Ink 113">
                  <a:extLst>
                    <a:ext uri="{FF2B5EF4-FFF2-40B4-BE49-F238E27FC236}">
                      <a16:creationId xmlns:a16="http://schemas.microsoft.com/office/drawing/2014/main" id="{2EE01D78-20C0-48C9-9318-29B96C6C2720}"/>
                    </a:ext>
                  </a:extLst>
                </p14:cNvPr>
                <p14:cNvContentPartPr/>
                <p14:nvPr/>
              </p14:nvContentPartPr>
              <p14:xfrm>
                <a:off x="5381288" y="2688832"/>
                <a:ext cx="283680" cy="236160"/>
              </p14:xfrm>
            </p:contentPart>
          </mc:Choice>
          <mc:Fallback xmlns="">
            <p:pic>
              <p:nvPicPr>
                <p:cNvPr id="114" name="Ink 113">
                  <a:extLst>
                    <a:ext uri="{FF2B5EF4-FFF2-40B4-BE49-F238E27FC236}">
                      <a16:creationId xmlns:a16="http://schemas.microsoft.com/office/drawing/2014/main" id="{2EE01D78-20C0-48C9-9318-29B96C6C2720}"/>
                    </a:ext>
                  </a:extLst>
                </p:cNvPr>
                <p:cNvPicPr/>
                <p:nvPr/>
              </p:nvPicPr>
              <p:blipFill>
                <a:blip r:embed="rId144"/>
                <a:stretch>
                  <a:fillRect/>
                </a:stretch>
              </p:blipFill>
              <p:spPr>
                <a:xfrm>
                  <a:off x="5372648" y="2679832"/>
                  <a:ext cx="30132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79" name="Ink 78">
                  <a:extLst>
                    <a:ext uri="{FF2B5EF4-FFF2-40B4-BE49-F238E27FC236}">
                      <a16:creationId xmlns:a16="http://schemas.microsoft.com/office/drawing/2014/main" id="{BF6C7A1D-B720-4B2B-9D82-6224321C0F24}"/>
                    </a:ext>
                  </a:extLst>
                </p14:cNvPr>
                <p14:cNvContentPartPr/>
                <p14:nvPr/>
              </p14:nvContentPartPr>
              <p14:xfrm>
                <a:off x="11080088" y="2548792"/>
                <a:ext cx="187200" cy="124920"/>
              </p14:xfrm>
            </p:contentPart>
          </mc:Choice>
          <mc:Fallback xmlns="">
            <p:pic>
              <p:nvPicPr>
                <p:cNvPr id="79" name="Ink 78">
                  <a:extLst>
                    <a:ext uri="{FF2B5EF4-FFF2-40B4-BE49-F238E27FC236}">
                      <a16:creationId xmlns:a16="http://schemas.microsoft.com/office/drawing/2014/main" id="{BF6C7A1D-B720-4B2B-9D82-6224321C0F24}"/>
                    </a:ext>
                  </a:extLst>
                </p:cNvPr>
                <p:cNvPicPr/>
                <p:nvPr/>
              </p:nvPicPr>
              <p:blipFill>
                <a:blip r:embed="rId146"/>
                <a:stretch>
                  <a:fillRect/>
                </a:stretch>
              </p:blipFill>
              <p:spPr>
                <a:xfrm>
                  <a:off x="11071088" y="2539792"/>
                  <a:ext cx="2048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0" name="Ink 79">
                  <a:extLst>
                    <a:ext uri="{FF2B5EF4-FFF2-40B4-BE49-F238E27FC236}">
                      <a16:creationId xmlns:a16="http://schemas.microsoft.com/office/drawing/2014/main" id="{E0EC0E80-2409-4DF1-A709-639D506E8DE7}"/>
                    </a:ext>
                  </a:extLst>
                </p14:cNvPr>
                <p14:cNvContentPartPr/>
                <p14:nvPr/>
              </p14:nvContentPartPr>
              <p14:xfrm>
                <a:off x="11151008" y="2718352"/>
                <a:ext cx="27360" cy="16200"/>
              </p14:xfrm>
            </p:contentPart>
          </mc:Choice>
          <mc:Fallback xmlns="">
            <p:pic>
              <p:nvPicPr>
                <p:cNvPr id="80" name="Ink 79">
                  <a:extLst>
                    <a:ext uri="{FF2B5EF4-FFF2-40B4-BE49-F238E27FC236}">
                      <a16:creationId xmlns:a16="http://schemas.microsoft.com/office/drawing/2014/main" id="{E0EC0E80-2409-4DF1-A709-639D506E8DE7}"/>
                    </a:ext>
                  </a:extLst>
                </p:cNvPr>
                <p:cNvPicPr/>
                <p:nvPr/>
              </p:nvPicPr>
              <p:blipFill>
                <a:blip r:embed="rId148"/>
                <a:stretch>
                  <a:fillRect/>
                </a:stretch>
              </p:blipFill>
              <p:spPr>
                <a:xfrm>
                  <a:off x="11142368" y="2709352"/>
                  <a:ext cx="450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81" name="Ink 80">
                  <a:extLst>
                    <a:ext uri="{FF2B5EF4-FFF2-40B4-BE49-F238E27FC236}">
                      <a16:creationId xmlns:a16="http://schemas.microsoft.com/office/drawing/2014/main" id="{C1600CB1-83AA-4377-ACD9-C129245ADBDB}"/>
                    </a:ext>
                  </a:extLst>
                </p14:cNvPr>
                <p14:cNvContentPartPr/>
                <p14:nvPr/>
              </p14:nvContentPartPr>
              <p14:xfrm>
                <a:off x="10557728" y="2583352"/>
                <a:ext cx="264960" cy="178920"/>
              </p14:xfrm>
            </p:contentPart>
          </mc:Choice>
          <mc:Fallback xmlns="">
            <p:pic>
              <p:nvPicPr>
                <p:cNvPr id="81" name="Ink 80">
                  <a:extLst>
                    <a:ext uri="{FF2B5EF4-FFF2-40B4-BE49-F238E27FC236}">
                      <a16:creationId xmlns:a16="http://schemas.microsoft.com/office/drawing/2014/main" id="{C1600CB1-83AA-4377-ACD9-C129245ADBDB}"/>
                    </a:ext>
                  </a:extLst>
                </p:cNvPr>
                <p:cNvPicPr/>
                <p:nvPr/>
              </p:nvPicPr>
              <p:blipFill>
                <a:blip r:embed="rId150"/>
                <a:stretch>
                  <a:fillRect/>
                </a:stretch>
              </p:blipFill>
              <p:spPr>
                <a:xfrm>
                  <a:off x="10548728" y="2574712"/>
                  <a:ext cx="2826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2" name="Ink 81">
                  <a:extLst>
                    <a:ext uri="{FF2B5EF4-FFF2-40B4-BE49-F238E27FC236}">
                      <a16:creationId xmlns:a16="http://schemas.microsoft.com/office/drawing/2014/main" id="{8B2175F4-E4D1-4670-998F-627C3CC1E125}"/>
                    </a:ext>
                  </a:extLst>
                </p14:cNvPr>
                <p14:cNvContentPartPr/>
                <p14:nvPr/>
              </p14:nvContentPartPr>
              <p14:xfrm>
                <a:off x="10776608" y="2453752"/>
                <a:ext cx="31320" cy="26280"/>
              </p14:xfrm>
            </p:contentPart>
          </mc:Choice>
          <mc:Fallback xmlns="">
            <p:pic>
              <p:nvPicPr>
                <p:cNvPr id="82" name="Ink 81">
                  <a:extLst>
                    <a:ext uri="{FF2B5EF4-FFF2-40B4-BE49-F238E27FC236}">
                      <a16:creationId xmlns:a16="http://schemas.microsoft.com/office/drawing/2014/main" id="{8B2175F4-E4D1-4670-998F-627C3CC1E125}"/>
                    </a:ext>
                  </a:extLst>
                </p:cNvPr>
                <p:cNvPicPr/>
                <p:nvPr/>
              </p:nvPicPr>
              <p:blipFill>
                <a:blip r:embed="rId152"/>
                <a:stretch>
                  <a:fillRect/>
                </a:stretch>
              </p:blipFill>
              <p:spPr>
                <a:xfrm>
                  <a:off x="10767968" y="2445112"/>
                  <a:ext cx="489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83" name="Ink 82">
                  <a:extLst>
                    <a:ext uri="{FF2B5EF4-FFF2-40B4-BE49-F238E27FC236}">
                      <a16:creationId xmlns:a16="http://schemas.microsoft.com/office/drawing/2014/main" id="{19237F29-F244-4CA5-BF0F-E1EA676832C4}"/>
                    </a:ext>
                  </a:extLst>
                </p14:cNvPr>
                <p14:cNvContentPartPr/>
                <p14:nvPr/>
              </p14:nvContentPartPr>
              <p14:xfrm>
                <a:off x="10619288" y="2484712"/>
                <a:ext cx="45720" cy="56880"/>
              </p14:xfrm>
            </p:contentPart>
          </mc:Choice>
          <mc:Fallback xmlns="">
            <p:pic>
              <p:nvPicPr>
                <p:cNvPr id="83" name="Ink 82">
                  <a:extLst>
                    <a:ext uri="{FF2B5EF4-FFF2-40B4-BE49-F238E27FC236}">
                      <a16:creationId xmlns:a16="http://schemas.microsoft.com/office/drawing/2014/main" id="{19237F29-F244-4CA5-BF0F-E1EA676832C4}"/>
                    </a:ext>
                  </a:extLst>
                </p:cNvPr>
                <p:cNvPicPr/>
                <p:nvPr/>
              </p:nvPicPr>
              <p:blipFill>
                <a:blip r:embed="rId154"/>
                <a:stretch>
                  <a:fillRect/>
                </a:stretch>
              </p:blipFill>
              <p:spPr>
                <a:xfrm>
                  <a:off x="10610648" y="2476072"/>
                  <a:ext cx="633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84" name="Ink 83">
                  <a:extLst>
                    <a:ext uri="{FF2B5EF4-FFF2-40B4-BE49-F238E27FC236}">
                      <a16:creationId xmlns:a16="http://schemas.microsoft.com/office/drawing/2014/main" id="{6CFAAD79-C148-4790-968F-D9FF4D3C9181}"/>
                    </a:ext>
                  </a:extLst>
                </p14:cNvPr>
                <p14:cNvContentPartPr/>
                <p14:nvPr/>
              </p14:nvContentPartPr>
              <p14:xfrm>
                <a:off x="10242728" y="2620072"/>
                <a:ext cx="197640" cy="133200"/>
              </p14:xfrm>
            </p:contentPart>
          </mc:Choice>
          <mc:Fallback xmlns="">
            <p:pic>
              <p:nvPicPr>
                <p:cNvPr id="84" name="Ink 83">
                  <a:extLst>
                    <a:ext uri="{FF2B5EF4-FFF2-40B4-BE49-F238E27FC236}">
                      <a16:creationId xmlns:a16="http://schemas.microsoft.com/office/drawing/2014/main" id="{6CFAAD79-C148-4790-968F-D9FF4D3C9181}"/>
                    </a:ext>
                  </a:extLst>
                </p:cNvPr>
                <p:cNvPicPr/>
                <p:nvPr/>
              </p:nvPicPr>
              <p:blipFill>
                <a:blip r:embed="rId156"/>
                <a:stretch>
                  <a:fillRect/>
                </a:stretch>
              </p:blipFill>
              <p:spPr>
                <a:xfrm>
                  <a:off x="10233728" y="2611432"/>
                  <a:ext cx="2152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85" name="Ink 84">
                  <a:extLst>
                    <a:ext uri="{FF2B5EF4-FFF2-40B4-BE49-F238E27FC236}">
                      <a16:creationId xmlns:a16="http://schemas.microsoft.com/office/drawing/2014/main" id="{9330360E-E5B2-4A40-8E69-BB6D28E6129C}"/>
                    </a:ext>
                  </a:extLst>
                </p14:cNvPr>
                <p14:cNvContentPartPr/>
                <p14:nvPr/>
              </p14:nvContentPartPr>
              <p14:xfrm>
                <a:off x="10269728" y="2445832"/>
                <a:ext cx="61200" cy="201240"/>
              </p14:xfrm>
            </p:contentPart>
          </mc:Choice>
          <mc:Fallback xmlns="">
            <p:pic>
              <p:nvPicPr>
                <p:cNvPr id="85" name="Ink 84">
                  <a:extLst>
                    <a:ext uri="{FF2B5EF4-FFF2-40B4-BE49-F238E27FC236}">
                      <a16:creationId xmlns:a16="http://schemas.microsoft.com/office/drawing/2014/main" id="{9330360E-E5B2-4A40-8E69-BB6D28E6129C}"/>
                    </a:ext>
                  </a:extLst>
                </p:cNvPr>
                <p:cNvPicPr/>
                <p:nvPr/>
              </p:nvPicPr>
              <p:blipFill>
                <a:blip r:embed="rId158"/>
                <a:stretch>
                  <a:fillRect/>
                </a:stretch>
              </p:blipFill>
              <p:spPr>
                <a:xfrm>
                  <a:off x="10261088" y="2436832"/>
                  <a:ext cx="7884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86" name="Ink 85">
                  <a:extLst>
                    <a:ext uri="{FF2B5EF4-FFF2-40B4-BE49-F238E27FC236}">
                      <a16:creationId xmlns:a16="http://schemas.microsoft.com/office/drawing/2014/main" id="{CBB28481-2A44-4170-ABD8-083608B15709}"/>
                    </a:ext>
                  </a:extLst>
                </p14:cNvPr>
                <p14:cNvContentPartPr/>
                <p14:nvPr/>
              </p14:nvContentPartPr>
              <p14:xfrm>
                <a:off x="8758448" y="2516752"/>
                <a:ext cx="1192680" cy="302760"/>
              </p14:xfrm>
            </p:contentPart>
          </mc:Choice>
          <mc:Fallback xmlns="">
            <p:pic>
              <p:nvPicPr>
                <p:cNvPr id="86" name="Ink 85">
                  <a:extLst>
                    <a:ext uri="{FF2B5EF4-FFF2-40B4-BE49-F238E27FC236}">
                      <a16:creationId xmlns:a16="http://schemas.microsoft.com/office/drawing/2014/main" id="{CBB28481-2A44-4170-ABD8-083608B15709}"/>
                    </a:ext>
                  </a:extLst>
                </p:cNvPr>
                <p:cNvPicPr/>
                <p:nvPr/>
              </p:nvPicPr>
              <p:blipFill>
                <a:blip r:embed="rId160"/>
                <a:stretch>
                  <a:fillRect/>
                </a:stretch>
              </p:blipFill>
              <p:spPr>
                <a:xfrm>
                  <a:off x="8749808" y="2508112"/>
                  <a:ext cx="121032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87" name="Ink 86">
                  <a:extLst>
                    <a:ext uri="{FF2B5EF4-FFF2-40B4-BE49-F238E27FC236}">
                      <a16:creationId xmlns:a16="http://schemas.microsoft.com/office/drawing/2014/main" id="{6B29144F-DBB3-4C66-8D44-13F165235D4D}"/>
                    </a:ext>
                  </a:extLst>
                </p14:cNvPr>
                <p14:cNvContentPartPr/>
                <p14:nvPr/>
              </p14:nvContentPartPr>
              <p14:xfrm>
                <a:off x="9783368" y="2387512"/>
                <a:ext cx="30960" cy="29520"/>
              </p14:xfrm>
            </p:contentPart>
          </mc:Choice>
          <mc:Fallback xmlns="">
            <p:pic>
              <p:nvPicPr>
                <p:cNvPr id="87" name="Ink 86">
                  <a:extLst>
                    <a:ext uri="{FF2B5EF4-FFF2-40B4-BE49-F238E27FC236}">
                      <a16:creationId xmlns:a16="http://schemas.microsoft.com/office/drawing/2014/main" id="{6B29144F-DBB3-4C66-8D44-13F165235D4D}"/>
                    </a:ext>
                  </a:extLst>
                </p:cNvPr>
                <p:cNvPicPr/>
                <p:nvPr/>
              </p:nvPicPr>
              <p:blipFill>
                <a:blip r:embed="rId162"/>
                <a:stretch>
                  <a:fillRect/>
                </a:stretch>
              </p:blipFill>
              <p:spPr>
                <a:xfrm>
                  <a:off x="9774368" y="2378512"/>
                  <a:ext cx="486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88" name="Ink 87">
                  <a:extLst>
                    <a:ext uri="{FF2B5EF4-FFF2-40B4-BE49-F238E27FC236}">
                      <a16:creationId xmlns:a16="http://schemas.microsoft.com/office/drawing/2014/main" id="{AEEE11A8-B523-4B17-9FB6-E7B5332B0F34}"/>
                    </a:ext>
                  </a:extLst>
                </p14:cNvPr>
                <p14:cNvContentPartPr/>
                <p14:nvPr/>
              </p14:nvContentPartPr>
              <p14:xfrm>
                <a:off x="9617768" y="2388952"/>
                <a:ext cx="58680" cy="21600"/>
              </p14:xfrm>
            </p:contentPart>
          </mc:Choice>
          <mc:Fallback xmlns="">
            <p:pic>
              <p:nvPicPr>
                <p:cNvPr id="88" name="Ink 87">
                  <a:extLst>
                    <a:ext uri="{FF2B5EF4-FFF2-40B4-BE49-F238E27FC236}">
                      <a16:creationId xmlns:a16="http://schemas.microsoft.com/office/drawing/2014/main" id="{AEEE11A8-B523-4B17-9FB6-E7B5332B0F34}"/>
                    </a:ext>
                  </a:extLst>
                </p:cNvPr>
                <p:cNvPicPr/>
                <p:nvPr/>
              </p:nvPicPr>
              <p:blipFill>
                <a:blip r:embed="rId164"/>
                <a:stretch>
                  <a:fillRect/>
                </a:stretch>
              </p:blipFill>
              <p:spPr>
                <a:xfrm>
                  <a:off x="9608768" y="2379952"/>
                  <a:ext cx="7632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89" name="Ink 88">
                  <a:extLst>
                    <a:ext uri="{FF2B5EF4-FFF2-40B4-BE49-F238E27FC236}">
                      <a16:creationId xmlns:a16="http://schemas.microsoft.com/office/drawing/2014/main" id="{14C7A93A-1755-4ADA-BE84-13ACA7385ABB}"/>
                    </a:ext>
                  </a:extLst>
                </p14:cNvPr>
                <p14:cNvContentPartPr/>
                <p14:nvPr/>
              </p14:nvContentPartPr>
              <p14:xfrm>
                <a:off x="9385208" y="2501272"/>
                <a:ext cx="17640" cy="7560"/>
              </p14:xfrm>
            </p:contentPart>
          </mc:Choice>
          <mc:Fallback xmlns="">
            <p:pic>
              <p:nvPicPr>
                <p:cNvPr id="89" name="Ink 88">
                  <a:extLst>
                    <a:ext uri="{FF2B5EF4-FFF2-40B4-BE49-F238E27FC236}">
                      <a16:creationId xmlns:a16="http://schemas.microsoft.com/office/drawing/2014/main" id="{14C7A93A-1755-4ADA-BE84-13ACA7385ABB}"/>
                    </a:ext>
                  </a:extLst>
                </p:cNvPr>
                <p:cNvPicPr/>
                <p:nvPr/>
              </p:nvPicPr>
              <p:blipFill>
                <a:blip r:embed="rId166"/>
                <a:stretch>
                  <a:fillRect/>
                </a:stretch>
              </p:blipFill>
              <p:spPr>
                <a:xfrm>
                  <a:off x="9376208" y="2492272"/>
                  <a:ext cx="352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0" name="Ink 89">
                  <a:extLst>
                    <a:ext uri="{FF2B5EF4-FFF2-40B4-BE49-F238E27FC236}">
                      <a16:creationId xmlns:a16="http://schemas.microsoft.com/office/drawing/2014/main" id="{F3C6BA39-E74B-4878-9F08-C0ED7DD9F52C}"/>
                    </a:ext>
                  </a:extLst>
                </p14:cNvPr>
                <p14:cNvContentPartPr/>
                <p14:nvPr/>
              </p14:nvContentPartPr>
              <p14:xfrm>
                <a:off x="8219528" y="2665072"/>
                <a:ext cx="393120" cy="168480"/>
              </p14:xfrm>
            </p:contentPart>
          </mc:Choice>
          <mc:Fallback xmlns="">
            <p:pic>
              <p:nvPicPr>
                <p:cNvPr id="90" name="Ink 89">
                  <a:extLst>
                    <a:ext uri="{FF2B5EF4-FFF2-40B4-BE49-F238E27FC236}">
                      <a16:creationId xmlns:a16="http://schemas.microsoft.com/office/drawing/2014/main" id="{F3C6BA39-E74B-4878-9F08-C0ED7DD9F52C}"/>
                    </a:ext>
                  </a:extLst>
                </p:cNvPr>
                <p:cNvPicPr/>
                <p:nvPr/>
              </p:nvPicPr>
              <p:blipFill>
                <a:blip r:embed="rId168"/>
                <a:stretch>
                  <a:fillRect/>
                </a:stretch>
              </p:blipFill>
              <p:spPr>
                <a:xfrm>
                  <a:off x="8210888" y="2656072"/>
                  <a:ext cx="4107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1" name="Ink 90">
                  <a:extLst>
                    <a:ext uri="{FF2B5EF4-FFF2-40B4-BE49-F238E27FC236}">
                      <a16:creationId xmlns:a16="http://schemas.microsoft.com/office/drawing/2014/main" id="{D7EA2113-2C2C-4C35-BFF6-8BAD6EF2BCC6}"/>
                    </a:ext>
                  </a:extLst>
                </p14:cNvPr>
                <p14:cNvContentPartPr/>
                <p14:nvPr/>
              </p14:nvContentPartPr>
              <p14:xfrm>
                <a:off x="8393768" y="2496952"/>
                <a:ext cx="95760" cy="43200"/>
              </p14:xfrm>
            </p:contentPart>
          </mc:Choice>
          <mc:Fallback xmlns="">
            <p:pic>
              <p:nvPicPr>
                <p:cNvPr id="91" name="Ink 90">
                  <a:extLst>
                    <a:ext uri="{FF2B5EF4-FFF2-40B4-BE49-F238E27FC236}">
                      <a16:creationId xmlns:a16="http://schemas.microsoft.com/office/drawing/2014/main" id="{D7EA2113-2C2C-4C35-BFF6-8BAD6EF2BCC6}"/>
                    </a:ext>
                  </a:extLst>
                </p:cNvPr>
                <p:cNvPicPr/>
                <p:nvPr/>
              </p:nvPicPr>
              <p:blipFill>
                <a:blip r:embed="rId170"/>
                <a:stretch>
                  <a:fillRect/>
                </a:stretch>
              </p:blipFill>
              <p:spPr>
                <a:xfrm>
                  <a:off x="8385128" y="2488312"/>
                  <a:ext cx="1134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92" name="Ink 91">
                  <a:extLst>
                    <a:ext uri="{FF2B5EF4-FFF2-40B4-BE49-F238E27FC236}">
                      <a16:creationId xmlns:a16="http://schemas.microsoft.com/office/drawing/2014/main" id="{9AFBA70F-6E1A-4CA2-9A14-075FA965B746}"/>
                    </a:ext>
                  </a:extLst>
                </p14:cNvPr>
                <p14:cNvContentPartPr/>
                <p14:nvPr/>
              </p14:nvContentPartPr>
              <p14:xfrm>
                <a:off x="7567568" y="2630872"/>
                <a:ext cx="331560" cy="215640"/>
              </p14:xfrm>
            </p:contentPart>
          </mc:Choice>
          <mc:Fallback xmlns="">
            <p:pic>
              <p:nvPicPr>
                <p:cNvPr id="92" name="Ink 91">
                  <a:extLst>
                    <a:ext uri="{FF2B5EF4-FFF2-40B4-BE49-F238E27FC236}">
                      <a16:creationId xmlns:a16="http://schemas.microsoft.com/office/drawing/2014/main" id="{9AFBA70F-6E1A-4CA2-9A14-075FA965B746}"/>
                    </a:ext>
                  </a:extLst>
                </p:cNvPr>
                <p:cNvPicPr/>
                <p:nvPr/>
              </p:nvPicPr>
              <p:blipFill>
                <a:blip r:embed="rId172"/>
                <a:stretch>
                  <a:fillRect/>
                </a:stretch>
              </p:blipFill>
              <p:spPr>
                <a:xfrm>
                  <a:off x="7558928" y="2622232"/>
                  <a:ext cx="34920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93" name="Ink 92">
                  <a:extLst>
                    <a:ext uri="{FF2B5EF4-FFF2-40B4-BE49-F238E27FC236}">
                      <a16:creationId xmlns:a16="http://schemas.microsoft.com/office/drawing/2014/main" id="{621133C1-B090-412A-B71A-50D51BA90075}"/>
                    </a:ext>
                  </a:extLst>
                </p14:cNvPr>
                <p14:cNvContentPartPr/>
                <p14:nvPr/>
              </p14:nvContentPartPr>
              <p14:xfrm>
                <a:off x="7820648" y="2510992"/>
                <a:ext cx="29880" cy="17280"/>
              </p14:xfrm>
            </p:contentPart>
          </mc:Choice>
          <mc:Fallback xmlns="">
            <p:pic>
              <p:nvPicPr>
                <p:cNvPr id="93" name="Ink 92">
                  <a:extLst>
                    <a:ext uri="{FF2B5EF4-FFF2-40B4-BE49-F238E27FC236}">
                      <a16:creationId xmlns:a16="http://schemas.microsoft.com/office/drawing/2014/main" id="{621133C1-B090-412A-B71A-50D51BA90075}"/>
                    </a:ext>
                  </a:extLst>
                </p:cNvPr>
                <p:cNvPicPr/>
                <p:nvPr/>
              </p:nvPicPr>
              <p:blipFill>
                <a:blip r:embed="rId174"/>
                <a:stretch>
                  <a:fillRect/>
                </a:stretch>
              </p:blipFill>
              <p:spPr>
                <a:xfrm>
                  <a:off x="7812008" y="2502352"/>
                  <a:ext cx="475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94" name="Ink 93">
                  <a:extLst>
                    <a:ext uri="{FF2B5EF4-FFF2-40B4-BE49-F238E27FC236}">
                      <a16:creationId xmlns:a16="http://schemas.microsoft.com/office/drawing/2014/main" id="{6849B991-68D0-4BA1-8F0C-76780D256523}"/>
                    </a:ext>
                  </a:extLst>
                </p14:cNvPr>
                <p14:cNvContentPartPr/>
                <p14:nvPr/>
              </p14:nvContentPartPr>
              <p14:xfrm>
                <a:off x="7695728" y="2416312"/>
                <a:ext cx="173160" cy="171720"/>
              </p14:xfrm>
            </p:contentPart>
          </mc:Choice>
          <mc:Fallback xmlns="">
            <p:pic>
              <p:nvPicPr>
                <p:cNvPr id="94" name="Ink 93">
                  <a:extLst>
                    <a:ext uri="{FF2B5EF4-FFF2-40B4-BE49-F238E27FC236}">
                      <a16:creationId xmlns:a16="http://schemas.microsoft.com/office/drawing/2014/main" id="{6849B991-68D0-4BA1-8F0C-76780D256523}"/>
                    </a:ext>
                  </a:extLst>
                </p:cNvPr>
                <p:cNvPicPr/>
                <p:nvPr/>
              </p:nvPicPr>
              <p:blipFill>
                <a:blip r:embed="rId176"/>
                <a:stretch>
                  <a:fillRect/>
                </a:stretch>
              </p:blipFill>
              <p:spPr>
                <a:xfrm>
                  <a:off x="7686728" y="2407312"/>
                  <a:ext cx="19080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95" name="Ink 94">
                  <a:extLst>
                    <a:ext uri="{FF2B5EF4-FFF2-40B4-BE49-F238E27FC236}">
                      <a16:creationId xmlns:a16="http://schemas.microsoft.com/office/drawing/2014/main" id="{33F73092-0CFA-4DA2-B162-6375163A4158}"/>
                    </a:ext>
                  </a:extLst>
                </p14:cNvPr>
                <p14:cNvContentPartPr/>
                <p14:nvPr/>
              </p14:nvContentPartPr>
              <p14:xfrm>
                <a:off x="7623728" y="2368072"/>
                <a:ext cx="209520" cy="212040"/>
              </p14:xfrm>
            </p:contentPart>
          </mc:Choice>
          <mc:Fallback xmlns="">
            <p:pic>
              <p:nvPicPr>
                <p:cNvPr id="95" name="Ink 94">
                  <a:extLst>
                    <a:ext uri="{FF2B5EF4-FFF2-40B4-BE49-F238E27FC236}">
                      <a16:creationId xmlns:a16="http://schemas.microsoft.com/office/drawing/2014/main" id="{33F73092-0CFA-4DA2-B162-6375163A4158}"/>
                    </a:ext>
                  </a:extLst>
                </p:cNvPr>
                <p:cNvPicPr/>
                <p:nvPr/>
              </p:nvPicPr>
              <p:blipFill>
                <a:blip r:embed="rId178"/>
                <a:stretch>
                  <a:fillRect/>
                </a:stretch>
              </p:blipFill>
              <p:spPr>
                <a:xfrm>
                  <a:off x="7614728" y="2359072"/>
                  <a:ext cx="2271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96" name="Ink 95">
                  <a:extLst>
                    <a:ext uri="{FF2B5EF4-FFF2-40B4-BE49-F238E27FC236}">
                      <a16:creationId xmlns:a16="http://schemas.microsoft.com/office/drawing/2014/main" id="{45D25558-D8D2-417B-9550-B26B202E2327}"/>
                    </a:ext>
                  </a:extLst>
                </p14:cNvPr>
                <p14:cNvContentPartPr/>
                <p14:nvPr/>
              </p14:nvContentPartPr>
              <p14:xfrm>
                <a:off x="7407368" y="2683072"/>
                <a:ext cx="53640" cy="79200"/>
              </p14:xfrm>
            </p:contentPart>
          </mc:Choice>
          <mc:Fallback xmlns="">
            <p:pic>
              <p:nvPicPr>
                <p:cNvPr id="96" name="Ink 95">
                  <a:extLst>
                    <a:ext uri="{FF2B5EF4-FFF2-40B4-BE49-F238E27FC236}">
                      <a16:creationId xmlns:a16="http://schemas.microsoft.com/office/drawing/2014/main" id="{45D25558-D8D2-417B-9550-B26B202E2327}"/>
                    </a:ext>
                  </a:extLst>
                </p:cNvPr>
                <p:cNvPicPr/>
                <p:nvPr/>
              </p:nvPicPr>
              <p:blipFill>
                <a:blip r:embed="rId180"/>
                <a:stretch>
                  <a:fillRect/>
                </a:stretch>
              </p:blipFill>
              <p:spPr>
                <a:xfrm>
                  <a:off x="7398728" y="2674432"/>
                  <a:ext cx="712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97" name="Ink 96">
                  <a:extLst>
                    <a:ext uri="{FF2B5EF4-FFF2-40B4-BE49-F238E27FC236}">
                      <a16:creationId xmlns:a16="http://schemas.microsoft.com/office/drawing/2014/main" id="{461386C2-CFA1-4162-AF09-67DE5A5B7F9A}"/>
                    </a:ext>
                  </a:extLst>
                </p14:cNvPr>
                <p14:cNvContentPartPr/>
                <p14:nvPr/>
              </p14:nvContentPartPr>
              <p14:xfrm>
                <a:off x="6960248" y="2578312"/>
                <a:ext cx="263880" cy="396000"/>
              </p14:xfrm>
            </p:contentPart>
          </mc:Choice>
          <mc:Fallback xmlns="">
            <p:pic>
              <p:nvPicPr>
                <p:cNvPr id="97" name="Ink 96">
                  <a:extLst>
                    <a:ext uri="{FF2B5EF4-FFF2-40B4-BE49-F238E27FC236}">
                      <a16:creationId xmlns:a16="http://schemas.microsoft.com/office/drawing/2014/main" id="{461386C2-CFA1-4162-AF09-67DE5A5B7F9A}"/>
                    </a:ext>
                  </a:extLst>
                </p:cNvPr>
                <p:cNvPicPr/>
                <p:nvPr/>
              </p:nvPicPr>
              <p:blipFill>
                <a:blip r:embed="rId182"/>
                <a:stretch>
                  <a:fillRect/>
                </a:stretch>
              </p:blipFill>
              <p:spPr>
                <a:xfrm>
                  <a:off x="6951608" y="2569312"/>
                  <a:ext cx="281520" cy="4136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98" name="Ink 97">
                  <a:extLst>
                    <a:ext uri="{FF2B5EF4-FFF2-40B4-BE49-F238E27FC236}">
                      <a16:creationId xmlns:a16="http://schemas.microsoft.com/office/drawing/2014/main" id="{A0C805FA-D7D5-418F-AAB9-731D0FF1FE90}"/>
                    </a:ext>
                  </a:extLst>
                </p14:cNvPr>
                <p14:cNvContentPartPr/>
                <p14:nvPr/>
              </p14:nvContentPartPr>
              <p14:xfrm>
                <a:off x="7180928" y="2297512"/>
                <a:ext cx="573840" cy="293040"/>
              </p14:xfrm>
            </p:contentPart>
          </mc:Choice>
          <mc:Fallback xmlns="">
            <p:pic>
              <p:nvPicPr>
                <p:cNvPr id="98" name="Ink 97">
                  <a:extLst>
                    <a:ext uri="{FF2B5EF4-FFF2-40B4-BE49-F238E27FC236}">
                      <a16:creationId xmlns:a16="http://schemas.microsoft.com/office/drawing/2014/main" id="{A0C805FA-D7D5-418F-AAB9-731D0FF1FE90}"/>
                    </a:ext>
                  </a:extLst>
                </p:cNvPr>
                <p:cNvPicPr/>
                <p:nvPr/>
              </p:nvPicPr>
              <p:blipFill>
                <a:blip r:embed="rId184"/>
                <a:stretch>
                  <a:fillRect/>
                </a:stretch>
              </p:blipFill>
              <p:spPr>
                <a:xfrm>
                  <a:off x="7171928" y="2288872"/>
                  <a:ext cx="59148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99" name="Ink 98">
                  <a:extLst>
                    <a:ext uri="{FF2B5EF4-FFF2-40B4-BE49-F238E27FC236}">
                      <a16:creationId xmlns:a16="http://schemas.microsoft.com/office/drawing/2014/main" id="{1567F7D1-2618-4953-8B0C-0EEC48F2E2C5}"/>
                    </a:ext>
                  </a:extLst>
                </p14:cNvPr>
                <p14:cNvContentPartPr/>
                <p14:nvPr/>
              </p14:nvContentPartPr>
              <p14:xfrm>
                <a:off x="7065728" y="2527552"/>
                <a:ext cx="20160" cy="127800"/>
              </p14:xfrm>
            </p:contentPart>
          </mc:Choice>
          <mc:Fallback xmlns="">
            <p:pic>
              <p:nvPicPr>
                <p:cNvPr id="99" name="Ink 98">
                  <a:extLst>
                    <a:ext uri="{FF2B5EF4-FFF2-40B4-BE49-F238E27FC236}">
                      <a16:creationId xmlns:a16="http://schemas.microsoft.com/office/drawing/2014/main" id="{1567F7D1-2618-4953-8B0C-0EEC48F2E2C5}"/>
                    </a:ext>
                  </a:extLst>
                </p:cNvPr>
                <p:cNvPicPr/>
                <p:nvPr/>
              </p:nvPicPr>
              <p:blipFill>
                <a:blip r:embed="rId186"/>
                <a:stretch>
                  <a:fillRect/>
                </a:stretch>
              </p:blipFill>
              <p:spPr>
                <a:xfrm>
                  <a:off x="7056728" y="2518912"/>
                  <a:ext cx="378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0" name="Ink 99">
                  <a:extLst>
                    <a:ext uri="{FF2B5EF4-FFF2-40B4-BE49-F238E27FC236}">
                      <a16:creationId xmlns:a16="http://schemas.microsoft.com/office/drawing/2014/main" id="{99A99DF9-9998-4E1A-853E-FD5E28A4F641}"/>
                    </a:ext>
                  </a:extLst>
                </p14:cNvPr>
                <p14:cNvContentPartPr/>
                <p14:nvPr/>
              </p14:nvContentPartPr>
              <p14:xfrm>
                <a:off x="7007408" y="2904832"/>
                <a:ext cx="101520" cy="25560"/>
              </p14:xfrm>
            </p:contentPart>
          </mc:Choice>
          <mc:Fallback xmlns="">
            <p:pic>
              <p:nvPicPr>
                <p:cNvPr id="100" name="Ink 99">
                  <a:extLst>
                    <a:ext uri="{FF2B5EF4-FFF2-40B4-BE49-F238E27FC236}">
                      <a16:creationId xmlns:a16="http://schemas.microsoft.com/office/drawing/2014/main" id="{99A99DF9-9998-4E1A-853E-FD5E28A4F641}"/>
                    </a:ext>
                  </a:extLst>
                </p:cNvPr>
                <p:cNvPicPr/>
                <p:nvPr/>
              </p:nvPicPr>
              <p:blipFill>
                <a:blip r:embed="rId188"/>
                <a:stretch>
                  <a:fillRect/>
                </a:stretch>
              </p:blipFill>
              <p:spPr>
                <a:xfrm>
                  <a:off x="6998408" y="2895832"/>
                  <a:ext cx="1191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6" name="Ink 115">
                  <a:extLst>
                    <a:ext uri="{FF2B5EF4-FFF2-40B4-BE49-F238E27FC236}">
                      <a16:creationId xmlns:a16="http://schemas.microsoft.com/office/drawing/2014/main" id="{0D79DF20-3ECA-4617-98EB-7478B4675742}"/>
                    </a:ext>
                  </a:extLst>
                </p14:cNvPr>
                <p14:cNvContentPartPr/>
                <p14:nvPr/>
              </p14:nvContentPartPr>
              <p14:xfrm>
                <a:off x="11549168" y="3315232"/>
                <a:ext cx="90000" cy="146880"/>
              </p14:xfrm>
            </p:contentPart>
          </mc:Choice>
          <mc:Fallback xmlns="">
            <p:pic>
              <p:nvPicPr>
                <p:cNvPr id="116" name="Ink 115">
                  <a:extLst>
                    <a:ext uri="{FF2B5EF4-FFF2-40B4-BE49-F238E27FC236}">
                      <a16:creationId xmlns:a16="http://schemas.microsoft.com/office/drawing/2014/main" id="{0D79DF20-3ECA-4617-98EB-7478B4675742}"/>
                    </a:ext>
                  </a:extLst>
                </p:cNvPr>
                <p:cNvPicPr/>
                <p:nvPr/>
              </p:nvPicPr>
              <p:blipFill>
                <a:blip r:embed="rId190"/>
                <a:stretch>
                  <a:fillRect/>
                </a:stretch>
              </p:blipFill>
              <p:spPr>
                <a:xfrm>
                  <a:off x="11540168" y="3306592"/>
                  <a:ext cx="107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7" name="Ink 116">
                  <a:extLst>
                    <a:ext uri="{FF2B5EF4-FFF2-40B4-BE49-F238E27FC236}">
                      <a16:creationId xmlns:a16="http://schemas.microsoft.com/office/drawing/2014/main" id="{FC550901-010E-4839-AB5E-4C8962E9C040}"/>
                    </a:ext>
                  </a:extLst>
                </p14:cNvPr>
                <p14:cNvContentPartPr/>
                <p14:nvPr/>
              </p14:nvContentPartPr>
              <p14:xfrm>
                <a:off x="11022848" y="3341152"/>
                <a:ext cx="462240" cy="265320"/>
              </p14:xfrm>
            </p:contentPart>
          </mc:Choice>
          <mc:Fallback xmlns="">
            <p:pic>
              <p:nvPicPr>
                <p:cNvPr id="117" name="Ink 116">
                  <a:extLst>
                    <a:ext uri="{FF2B5EF4-FFF2-40B4-BE49-F238E27FC236}">
                      <a16:creationId xmlns:a16="http://schemas.microsoft.com/office/drawing/2014/main" id="{FC550901-010E-4839-AB5E-4C8962E9C040}"/>
                    </a:ext>
                  </a:extLst>
                </p:cNvPr>
                <p:cNvPicPr/>
                <p:nvPr/>
              </p:nvPicPr>
              <p:blipFill>
                <a:blip r:embed="rId192"/>
                <a:stretch>
                  <a:fillRect/>
                </a:stretch>
              </p:blipFill>
              <p:spPr>
                <a:xfrm>
                  <a:off x="11013848" y="3332152"/>
                  <a:ext cx="47988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8" name="Ink 117">
                  <a:extLst>
                    <a:ext uri="{FF2B5EF4-FFF2-40B4-BE49-F238E27FC236}">
                      <a16:creationId xmlns:a16="http://schemas.microsoft.com/office/drawing/2014/main" id="{CFDF9890-5C64-4296-B8C2-D9FD75F8BD56}"/>
                    </a:ext>
                  </a:extLst>
                </p14:cNvPr>
                <p14:cNvContentPartPr/>
                <p14:nvPr/>
              </p14:nvContentPartPr>
              <p14:xfrm>
                <a:off x="11325248" y="2883592"/>
                <a:ext cx="545760" cy="366120"/>
              </p14:xfrm>
            </p:contentPart>
          </mc:Choice>
          <mc:Fallback xmlns="">
            <p:pic>
              <p:nvPicPr>
                <p:cNvPr id="118" name="Ink 117">
                  <a:extLst>
                    <a:ext uri="{FF2B5EF4-FFF2-40B4-BE49-F238E27FC236}">
                      <a16:creationId xmlns:a16="http://schemas.microsoft.com/office/drawing/2014/main" id="{CFDF9890-5C64-4296-B8C2-D9FD75F8BD56}"/>
                    </a:ext>
                  </a:extLst>
                </p:cNvPr>
                <p:cNvPicPr/>
                <p:nvPr/>
              </p:nvPicPr>
              <p:blipFill>
                <a:blip r:embed="rId194"/>
                <a:stretch>
                  <a:fillRect/>
                </a:stretch>
              </p:blipFill>
              <p:spPr>
                <a:xfrm>
                  <a:off x="11316248" y="2874952"/>
                  <a:ext cx="563400" cy="3837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9" name="Ink 118">
                  <a:extLst>
                    <a:ext uri="{FF2B5EF4-FFF2-40B4-BE49-F238E27FC236}">
                      <a16:creationId xmlns:a16="http://schemas.microsoft.com/office/drawing/2014/main" id="{CDE8C781-D08F-4E01-8EAB-2C764D067A14}"/>
                    </a:ext>
                  </a:extLst>
                </p14:cNvPr>
                <p14:cNvContentPartPr/>
                <p14:nvPr/>
              </p14:nvContentPartPr>
              <p14:xfrm>
                <a:off x="11183048" y="3262312"/>
                <a:ext cx="70200" cy="18360"/>
              </p14:xfrm>
            </p:contentPart>
          </mc:Choice>
          <mc:Fallback xmlns="">
            <p:pic>
              <p:nvPicPr>
                <p:cNvPr id="119" name="Ink 118">
                  <a:extLst>
                    <a:ext uri="{FF2B5EF4-FFF2-40B4-BE49-F238E27FC236}">
                      <a16:creationId xmlns:a16="http://schemas.microsoft.com/office/drawing/2014/main" id="{CDE8C781-D08F-4E01-8EAB-2C764D067A14}"/>
                    </a:ext>
                  </a:extLst>
                </p:cNvPr>
                <p:cNvPicPr/>
                <p:nvPr/>
              </p:nvPicPr>
              <p:blipFill>
                <a:blip r:embed="rId196"/>
                <a:stretch>
                  <a:fillRect/>
                </a:stretch>
              </p:blipFill>
              <p:spPr>
                <a:xfrm>
                  <a:off x="11174048" y="3253312"/>
                  <a:ext cx="8784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0" name="Ink 119">
                  <a:extLst>
                    <a:ext uri="{FF2B5EF4-FFF2-40B4-BE49-F238E27FC236}">
                      <a16:creationId xmlns:a16="http://schemas.microsoft.com/office/drawing/2014/main" id="{6AFA6627-ED09-4265-886A-793506CCBCC2}"/>
                    </a:ext>
                  </a:extLst>
                </p14:cNvPr>
                <p14:cNvContentPartPr/>
                <p14:nvPr/>
              </p14:nvContentPartPr>
              <p14:xfrm>
                <a:off x="10720808" y="3326752"/>
                <a:ext cx="329040" cy="237600"/>
              </p14:xfrm>
            </p:contentPart>
          </mc:Choice>
          <mc:Fallback xmlns="">
            <p:pic>
              <p:nvPicPr>
                <p:cNvPr id="120" name="Ink 119">
                  <a:extLst>
                    <a:ext uri="{FF2B5EF4-FFF2-40B4-BE49-F238E27FC236}">
                      <a16:creationId xmlns:a16="http://schemas.microsoft.com/office/drawing/2014/main" id="{6AFA6627-ED09-4265-886A-793506CCBCC2}"/>
                    </a:ext>
                  </a:extLst>
                </p:cNvPr>
                <p:cNvPicPr/>
                <p:nvPr/>
              </p:nvPicPr>
              <p:blipFill>
                <a:blip r:embed="rId198"/>
                <a:stretch>
                  <a:fillRect/>
                </a:stretch>
              </p:blipFill>
              <p:spPr>
                <a:xfrm>
                  <a:off x="10711808" y="3318112"/>
                  <a:ext cx="34668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1" name="Ink 120">
                  <a:extLst>
                    <a:ext uri="{FF2B5EF4-FFF2-40B4-BE49-F238E27FC236}">
                      <a16:creationId xmlns:a16="http://schemas.microsoft.com/office/drawing/2014/main" id="{307D8E9C-ECC8-47E3-86FC-98610ACA7A22}"/>
                    </a:ext>
                  </a:extLst>
                </p14:cNvPr>
                <p14:cNvContentPartPr/>
                <p14:nvPr/>
              </p14:nvContentPartPr>
              <p14:xfrm>
                <a:off x="10788488" y="3498112"/>
                <a:ext cx="183600" cy="136080"/>
              </p14:xfrm>
            </p:contentPart>
          </mc:Choice>
          <mc:Fallback xmlns="">
            <p:pic>
              <p:nvPicPr>
                <p:cNvPr id="121" name="Ink 120">
                  <a:extLst>
                    <a:ext uri="{FF2B5EF4-FFF2-40B4-BE49-F238E27FC236}">
                      <a16:creationId xmlns:a16="http://schemas.microsoft.com/office/drawing/2014/main" id="{307D8E9C-ECC8-47E3-86FC-98610ACA7A22}"/>
                    </a:ext>
                  </a:extLst>
                </p:cNvPr>
                <p:cNvPicPr/>
                <p:nvPr/>
              </p:nvPicPr>
              <p:blipFill>
                <a:blip r:embed="rId200"/>
                <a:stretch>
                  <a:fillRect/>
                </a:stretch>
              </p:blipFill>
              <p:spPr>
                <a:xfrm>
                  <a:off x="10779848" y="3489472"/>
                  <a:ext cx="20124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2" name="Ink 121">
                  <a:extLst>
                    <a:ext uri="{FF2B5EF4-FFF2-40B4-BE49-F238E27FC236}">
                      <a16:creationId xmlns:a16="http://schemas.microsoft.com/office/drawing/2014/main" id="{402E4D3E-8F6F-4411-8BD4-69C760C98E34}"/>
                    </a:ext>
                  </a:extLst>
                </p14:cNvPr>
                <p14:cNvContentPartPr/>
                <p14:nvPr/>
              </p14:nvContentPartPr>
              <p14:xfrm>
                <a:off x="10946528" y="3022912"/>
                <a:ext cx="551880" cy="266040"/>
              </p14:xfrm>
            </p:contentPart>
          </mc:Choice>
          <mc:Fallback xmlns="">
            <p:pic>
              <p:nvPicPr>
                <p:cNvPr id="122" name="Ink 121">
                  <a:extLst>
                    <a:ext uri="{FF2B5EF4-FFF2-40B4-BE49-F238E27FC236}">
                      <a16:creationId xmlns:a16="http://schemas.microsoft.com/office/drawing/2014/main" id="{402E4D3E-8F6F-4411-8BD4-69C760C98E34}"/>
                    </a:ext>
                  </a:extLst>
                </p:cNvPr>
                <p:cNvPicPr/>
                <p:nvPr/>
              </p:nvPicPr>
              <p:blipFill>
                <a:blip r:embed="rId202"/>
                <a:stretch>
                  <a:fillRect/>
                </a:stretch>
              </p:blipFill>
              <p:spPr>
                <a:xfrm>
                  <a:off x="10937528" y="3013912"/>
                  <a:ext cx="56952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3" name="Ink 122">
                  <a:extLst>
                    <a:ext uri="{FF2B5EF4-FFF2-40B4-BE49-F238E27FC236}">
                      <a16:creationId xmlns:a16="http://schemas.microsoft.com/office/drawing/2014/main" id="{7FA33E4E-B3E4-466E-8003-0F3CACD8CA76}"/>
                    </a:ext>
                  </a:extLst>
                </p14:cNvPr>
                <p14:cNvContentPartPr/>
                <p14:nvPr/>
              </p14:nvContentPartPr>
              <p14:xfrm>
                <a:off x="10281968" y="3444472"/>
                <a:ext cx="225360" cy="131760"/>
              </p14:xfrm>
            </p:contentPart>
          </mc:Choice>
          <mc:Fallback xmlns="">
            <p:pic>
              <p:nvPicPr>
                <p:cNvPr id="123" name="Ink 122">
                  <a:extLst>
                    <a:ext uri="{FF2B5EF4-FFF2-40B4-BE49-F238E27FC236}">
                      <a16:creationId xmlns:a16="http://schemas.microsoft.com/office/drawing/2014/main" id="{7FA33E4E-B3E4-466E-8003-0F3CACD8CA76}"/>
                    </a:ext>
                  </a:extLst>
                </p:cNvPr>
                <p:cNvPicPr/>
                <p:nvPr/>
              </p:nvPicPr>
              <p:blipFill>
                <a:blip r:embed="rId204"/>
                <a:stretch>
                  <a:fillRect/>
                </a:stretch>
              </p:blipFill>
              <p:spPr>
                <a:xfrm>
                  <a:off x="10272968" y="3435832"/>
                  <a:ext cx="24300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4" name="Ink 123">
                  <a:extLst>
                    <a:ext uri="{FF2B5EF4-FFF2-40B4-BE49-F238E27FC236}">
                      <a16:creationId xmlns:a16="http://schemas.microsoft.com/office/drawing/2014/main" id="{31FE73B6-8A27-40B9-A624-52BF7F59F880}"/>
                    </a:ext>
                  </a:extLst>
                </p14:cNvPr>
                <p14:cNvContentPartPr/>
                <p14:nvPr/>
              </p14:nvContentPartPr>
              <p14:xfrm>
                <a:off x="9878408" y="3383992"/>
                <a:ext cx="333720" cy="180720"/>
              </p14:xfrm>
            </p:contentPart>
          </mc:Choice>
          <mc:Fallback xmlns="">
            <p:pic>
              <p:nvPicPr>
                <p:cNvPr id="124" name="Ink 123">
                  <a:extLst>
                    <a:ext uri="{FF2B5EF4-FFF2-40B4-BE49-F238E27FC236}">
                      <a16:creationId xmlns:a16="http://schemas.microsoft.com/office/drawing/2014/main" id="{31FE73B6-8A27-40B9-A624-52BF7F59F880}"/>
                    </a:ext>
                  </a:extLst>
                </p:cNvPr>
                <p:cNvPicPr/>
                <p:nvPr/>
              </p:nvPicPr>
              <p:blipFill>
                <a:blip r:embed="rId206"/>
                <a:stretch>
                  <a:fillRect/>
                </a:stretch>
              </p:blipFill>
              <p:spPr>
                <a:xfrm>
                  <a:off x="9869768" y="3374992"/>
                  <a:ext cx="35136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5" name="Ink 124">
                  <a:extLst>
                    <a:ext uri="{FF2B5EF4-FFF2-40B4-BE49-F238E27FC236}">
                      <a16:creationId xmlns:a16="http://schemas.microsoft.com/office/drawing/2014/main" id="{D4862EAB-49B1-4024-8732-26713E6B74FB}"/>
                    </a:ext>
                  </a:extLst>
                </p14:cNvPr>
                <p14:cNvContentPartPr/>
                <p14:nvPr/>
              </p14:nvContentPartPr>
              <p14:xfrm>
                <a:off x="10049768" y="3259432"/>
                <a:ext cx="93240" cy="40680"/>
              </p14:xfrm>
            </p:contentPart>
          </mc:Choice>
          <mc:Fallback xmlns="">
            <p:pic>
              <p:nvPicPr>
                <p:cNvPr id="125" name="Ink 124">
                  <a:extLst>
                    <a:ext uri="{FF2B5EF4-FFF2-40B4-BE49-F238E27FC236}">
                      <a16:creationId xmlns:a16="http://schemas.microsoft.com/office/drawing/2014/main" id="{D4862EAB-49B1-4024-8732-26713E6B74FB}"/>
                    </a:ext>
                  </a:extLst>
                </p:cNvPr>
                <p:cNvPicPr/>
                <p:nvPr/>
              </p:nvPicPr>
              <p:blipFill>
                <a:blip r:embed="rId208"/>
                <a:stretch>
                  <a:fillRect/>
                </a:stretch>
              </p:blipFill>
              <p:spPr>
                <a:xfrm>
                  <a:off x="10040768" y="3250792"/>
                  <a:ext cx="11088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26" name="Ink 125">
                  <a:extLst>
                    <a:ext uri="{FF2B5EF4-FFF2-40B4-BE49-F238E27FC236}">
                      <a16:creationId xmlns:a16="http://schemas.microsoft.com/office/drawing/2014/main" id="{4336D185-9C79-430C-88E8-423D6AB449EA}"/>
                    </a:ext>
                  </a:extLst>
                </p14:cNvPr>
                <p14:cNvContentPartPr/>
                <p14:nvPr/>
              </p14:nvContentPartPr>
              <p14:xfrm>
                <a:off x="9315368" y="3408112"/>
                <a:ext cx="462960" cy="316080"/>
              </p14:xfrm>
            </p:contentPart>
          </mc:Choice>
          <mc:Fallback xmlns="">
            <p:pic>
              <p:nvPicPr>
                <p:cNvPr id="126" name="Ink 125">
                  <a:extLst>
                    <a:ext uri="{FF2B5EF4-FFF2-40B4-BE49-F238E27FC236}">
                      <a16:creationId xmlns:a16="http://schemas.microsoft.com/office/drawing/2014/main" id="{4336D185-9C79-430C-88E8-423D6AB449EA}"/>
                    </a:ext>
                  </a:extLst>
                </p:cNvPr>
                <p:cNvPicPr/>
                <p:nvPr/>
              </p:nvPicPr>
              <p:blipFill>
                <a:blip r:embed="rId210"/>
                <a:stretch>
                  <a:fillRect/>
                </a:stretch>
              </p:blipFill>
              <p:spPr>
                <a:xfrm>
                  <a:off x="9306728" y="3399472"/>
                  <a:ext cx="48060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27" name="Ink 126">
                  <a:extLst>
                    <a:ext uri="{FF2B5EF4-FFF2-40B4-BE49-F238E27FC236}">
                      <a16:creationId xmlns:a16="http://schemas.microsoft.com/office/drawing/2014/main" id="{12D21FA8-F488-48B6-BA41-DA8C93E3358F}"/>
                    </a:ext>
                  </a:extLst>
                </p14:cNvPr>
                <p14:cNvContentPartPr/>
                <p14:nvPr/>
              </p14:nvContentPartPr>
              <p14:xfrm>
                <a:off x="9614888" y="3237112"/>
                <a:ext cx="110160" cy="323640"/>
              </p14:xfrm>
            </p:contentPart>
          </mc:Choice>
          <mc:Fallback xmlns="">
            <p:pic>
              <p:nvPicPr>
                <p:cNvPr id="127" name="Ink 126">
                  <a:extLst>
                    <a:ext uri="{FF2B5EF4-FFF2-40B4-BE49-F238E27FC236}">
                      <a16:creationId xmlns:a16="http://schemas.microsoft.com/office/drawing/2014/main" id="{12D21FA8-F488-48B6-BA41-DA8C93E3358F}"/>
                    </a:ext>
                  </a:extLst>
                </p:cNvPr>
                <p:cNvPicPr/>
                <p:nvPr/>
              </p:nvPicPr>
              <p:blipFill>
                <a:blip r:embed="rId212"/>
                <a:stretch>
                  <a:fillRect/>
                </a:stretch>
              </p:blipFill>
              <p:spPr>
                <a:xfrm>
                  <a:off x="9606248" y="3228472"/>
                  <a:ext cx="127800" cy="3412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8" name="Ink 127">
                  <a:extLst>
                    <a:ext uri="{FF2B5EF4-FFF2-40B4-BE49-F238E27FC236}">
                      <a16:creationId xmlns:a16="http://schemas.microsoft.com/office/drawing/2014/main" id="{05C7D495-A1BC-422E-BC07-96454396D638}"/>
                    </a:ext>
                  </a:extLst>
                </p14:cNvPr>
                <p14:cNvContentPartPr/>
                <p14:nvPr/>
              </p14:nvContentPartPr>
              <p14:xfrm>
                <a:off x="9460088" y="3725632"/>
                <a:ext cx="122400" cy="38520"/>
              </p14:xfrm>
            </p:contentPart>
          </mc:Choice>
          <mc:Fallback xmlns="">
            <p:pic>
              <p:nvPicPr>
                <p:cNvPr id="128" name="Ink 127">
                  <a:extLst>
                    <a:ext uri="{FF2B5EF4-FFF2-40B4-BE49-F238E27FC236}">
                      <a16:creationId xmlns:a16="http://schemas.microsoft.com/office/drawing/2014/main" id="{05C7D495-A1BC-422E-BC07-96454396D638}"/>
                    </a:ext>
                  </a:extLst>
                </p:cNvPr>
                <p:cNvPicPr/>
                <p:nvPr/>
              </p:nvPicPr>
              <p:blipFill>
                <a:blip r:embed="rId214"/>
                <a:stretch>
                  <a:fillRect/>
                </a:stretch>
              </p:blipFill>
              <p:spPr>
                <a:xfrm>
                  <a:off x="9451448" y="3716632"/>
                  <a:ext cx="14004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9" name="Ink 128">
                  <a:extLst>
                    <a:ext uri="{FF2B5EF4-FFF2-40B4-BE49-F238E27FC236}">
                      <a16:creationId xmlns:a16="http://schemas.microsoft.com/office/drawing/2014/main" id="{A898728B-524F-467C-805A-7F2E70696539}"/>
                    </a:ext>
                  </a:extLst>
                </p14:cNvPr>
                <p14:cNvContentPartPr/>
                <p14:nvPr/>
              </p14:nvContentPartPr>
              <p14:xfrm>
                <a:off x="8914328" y="3454912"/>
                <a:ext cx="249480" cy="180720"/>
              </p14:xfrm>
            </p:contentPart>
          </mc:Choice>
          <mc:Fallback xmlns="">
            <p:pic>
              <p:nvPicPr>
                <p:cNvPr id="129" name="Ink 128">
                  <a:extLst>
                    <a:ext uri="{FF2B5EF4-FFF2-40B4-BE49-F238E27FC236}">
                      <a16:creationId xmlns:a16="http://schemas.microsoft.com/office/drawing/2014/main" id="{A898728B-524F-467C-805A-7F2E70696539}"/>
                    </a:ext>
                  </a:extLst>
                </p:cNvPr>
                <p:cNvPicPr/>
                <p:nvPr/>
              </p:nvPicPr>
              <p:blipFill>
                <a:blip r:embed="rId216"/>
                <a:stretch>
                  <a:fillRect/>
                </a:stretch>
              </p:blipFill>
              <p:spPr>
                <a:xfrm>
                  <a:off x="8905688" y="3446272"/>
                  <a:ext cx="2671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30" name="Ink 129">
                  <a:extLst>
                    <a:ext uri="{FF2B5EF4-FFF2-40B4-BE49-F238E27FC236}">
                      <a16:creationId xmlns:a16="http://schemas.microsoft.com/office/drawing/2014/main" id="{5926D048-9D8C-4541-AF70-1B19C90095F3}"/>
                    </a:ext>
                  </a:extLst>
                </p14:cNvPr>
                <p14:cNvContentPartPr/>
                <p14:nvPr/>
              </p14:nvContentPartPr>
              <p14:xfrm>
                <a:off x="9021248" y="3666952"/>
                <a:ext cx="27000" cy="11160"/>
              </p14:xfrm>
            </p:contentPart>
          </mc:Choice>
          <mc:Fallback xmlns="">
            <p:pic>
              <p:nvPicPr>
                <p:cNvPr id="130" name="Ink 129">
                  <a:extLst>
                    <a:ext uri="{FF2B5EF4-FFF2-40B4-BE49-F238E27FC236}">
                      <a16:creationId xmlns:a16="http://schemas.microsoft.com/office/drawing/2014/main" id="{5926D048-9D8C-4541-AF70-1B19C90095F3}"/>
                    </a:ext>
                  </a:extLst>
                </p:cNvPr>
                <p:cNvPicPr/>
                <p:nvPr/>
              </p:nvPicPr>
              <p:blipFill>
                <a:blip r:embed="rId218"/>
                <a:stretch>
                  <a:fillRect/>
                </a:stretch>
              </p:blipFill>
              <p:spPr>
                <a:xfrm>
                  <a:off x="9012248" y="3658312"/>
                  <a:ext cx="4464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1" name="Ink 130">
                  <a:extLst>
                    <a:ext uri="{FF2B5EF4-FFF2-40B4-BE49-F238E27FC236}">
                      <a16:creationId xmlns:a16="http://schemas.microsoft.com/office/drawing/2014/main" id="{A6480360-DB89-45B3-90EC-4A8CE166C2B0}"/>
                    </a:ext>
                  </a:extLst>
                </p14:cNvPr>
                <p14:cNvContentPartPr/>
                <p14:nvPr/>
              </p14:nvContentPartPr>
              <p14:xfrm>
                <a:off x="8656208" y="3461392"/>
                <a:ext cx="276840" cy="244080"/>
              </p14:xfrm>
            </p:contentPart>
          </mc:Choice>
          <mc:Fallback xmlns="">
            <p:pic>
              <p:nvPicPr>
                <p:cNvPr id="131" name="Ink 130">
                  <a:extLst>
                    <a:ext uri="{FF2B5EF4-FFF2-40B4-BE49-F238E27FC236}">
                      <a16:creationId xmlns:a16="http://schemas.microsoft.com/office/drawing/2014/main" id="{A6480360-DB89-45B3-90EC-4A8CE166C2B0}"/>
                    </a:ext>
                  </a:extLst>
                </p:cNvPr>
                <p:cNvPicPr/>
                <p:nvPr/>
              </p:nvPicPr>
              <p:blipFill>
                <a:blip r:embed="rId220"/>
                <a:stretch>
                  <a:fillRect/>
                </a:stretch>
              </p:blipFill>
              <p:spPr>
                <a:xfrm>
                  <a:off x="8647568" y="3452752"/>
                  <a:ext cx="29448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32" name="Ink 131">
                  <a:extLst>
                    <a:ext uri="{FF2B5EF4-FFF2-40B4-BE49-F238E27FC236}">
                      <a16:creationId xmlns:a16="http://schemas.microsoft.com/office/drawing/2014/main" id="{8146C1D9-EAFC-42DB-A65F-F1226954ADAE}"/>
                    </a:ext>
                  </a:extLst>
                </p14:cNvPr>
                <p14:cNvContentPartPr/>
                <p14:nvPr/>
              </p14:nvContentPartPr>
              <p14:xfrm>
                <a:off x="8756288" y="3742912"/>
                <a:ext cx="110520" cy="100800"/>
              </p14:xfrm>
            </p:contentPart>
          </mc:Choice>
          <mc:Fallback xmlns="">
            <p:pic>
              <p:nvPicPr>
                <p:cNvPr id="132" name="Ink 131">
                  <a:extLst>
                    <a:ext uri="{FF2B5EF4-FFF2-40B4-BE49-F238E27FC236}">
                      <a16:creationId xmlns:a16="http://schemas.microsoft.com/office/drawing/2014/main" id="{8146C1D9-EAFC-42DB-A65F-F1226954ADAE}"/>
                    </a:ext>
                  </a:extLst>
                </p:cNvPr>
                <p:cNvPicPr/>
                <p:nvPr/>
              </p:nvPicPr>
              <p:blipFill>
                <a:blip r:embed="rId222"/>
                <a:stretch>
                  <a:fillRect/>
                </a:stretch>
              </p:blipFill>
              <p:spPr>
                <a:xfrm>
                  <a:off x="8747288" y="3734272"/>
                  <a:ext cx="1281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33" name="Ink 132">
                  <a:extLst>
                    <a:ext uri="{FF2B5EF4-FFF2-40B4-BE49-F238E27FC236}">
                      <a16:creationId xmlns:a16="http://schemas.microsoft.com/office/drawing/2014/main" id="{6C9651E4-0C03-47D2-99C9-972C328B47F6}"/>
                    </a:ext>
                  </a:extLst>
                </p14:cNvPr>
                <p14:cNvContentPartPr/>
                <p14:nvPr/>
              </p14:nvContentPartPr>
              <p14:xfrm>
                <a:off x="8838728" y="3412072"/>
                <a:ext cx="20520" cy="12960"/>
              </p14:xfrm>
            </p:contentPart>
          </mc:Choice>
          <mc:Fallback xmlns="">
            <p:pic>
              <p:nvPicPr>
                <p:cNvPr id="133" name="Ink 132">
                  <a:extLst>
                    <a:ext uri="{FF2B5EF4-FFF2-40B4-BE49-F238E27FC236}">
                      <a16:creationId xmlns:a16="http://schemas.microsoft.com/office/drawing/2014/main" id="{6C9651E4-0C03-47D2-99C9-972C328B47F6}"/>
                    </a:ext>
                  </a:extLst>
                </p:cNvPr>
                <p:cNvPicPr/>
                <p:nvPr/>
              </p:nvPicPr>
              <p:blipFill>
                <a:blip r:embed="rId224"/>
                <a:stretch>
                  <a:fillRect/>
                </a:stretch>
              </p:blipFill>
              <p:spPr>
                <a:xfrm>
                  <a:off x="8830088" y="3403432"/>
                  <a:ext cx="381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4" name="Ink 133">
                  <a:extLst>
                    <a:ext uri="{FF2B5EF4-FFF2-40B4-BE49-F238E27FC236}">
                      <a16:creationId xmlns:a16="http://schemas.microsoft.com/office/drawing/2014/main" id="{0828DCD4-336C-4D20-83DA-E97E69620E36}"/>
                    </a:ext>
                  </a:extLst>
                </p14:cNvPr>
                <p14:cNvContentPartPr/>
                <p14:nvPr/>
              </p14:nvContentPartPr>
              <p14:xfrm>
                <a:off x="8372528" y="3456352"/>
                <a:ext cx="197280" cy="239040"/>
              </p14:xfrm>
            </p:contentPart>
          </mc:Choice>
          <mc:Fallback xmlns="">
            <p:pic>
              <p:nvPicPr>
                <p:cNvPr id="134" name="Ink 133">
                  <a:extLst>
                    <a:ext uri="{FF2B5EF4-FFF2-40B4-BE49-F238E27FC236}">
                      <a16:creationId xmlns:a16="http://schemas.microsoft.com/office/drawing/2014/main" id="{0828DCD4-336C-4D20-83DA-E97E69620E36}"/>
                    </a:ext>
                  </a:extLst>
                </p:cNvPr>
                <p:cNvPicPr/>
                <p:nvPr/>
              </p:nvPicPr>
              <p:blipFill>
                <a:blip r:embed="rId226"/>
                <a:stretch>
                  <a:fillRect/>
                </a:stretch>
              </p:blipFill>
              <p:spPr>
                <a:xfrm>
                  <a:off x="8363888" y="3447352"/>
                  <a:ext cx="21492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5" name="Ink 134">
                  <a:extLst>
                    <a:ext uri="{FF2B5EF4-FFF2-40B4-BE49-F238E27FC236}">
                      <a16:creationId xmlns:a16="http://schemas.microsoft.com/office/drawing/2014/main" id="{DC0ABA68-5150-4043-BD70-01F6D2CF5928}"/>
                    </a:ext>
                  </a:extLst>
                </p14:cNvPr>
                <p14:cNvContentPartPr/>
                <p14:nvPr/>
              </p14:nvContentPartPr>
              <p14:xfrm>
                <a:off x="8408528" y="3183112"/>
                <a:ext cx="509760" cy="300240"/>
              </p14:xfrm>
            </p:contentPart>
          </mc:Choice>
          <mc:Fallback xmlns="">
            <p:pic>
              <p:nvPicPr>
                <p:cNvPr id="135" name="Ink 134">
                  <a:extLst>
                    <a:ext uri="{FF2B5EF4-FFF2-40B4-BE49-F238E27FC236}">
                      <a16:creationId xmlns:a16="http://schemas.microsoft.com/office/drawing/2014/main" id="{DC0ABA68-5150-4043-BD70-01F6D2CF5928}"/>
                    </a:ext>
                  </a:extLst>
                </p:cNvPr>
                <p:cNvPicPr/>
                <p:nvPr/>
              </p:nvPicPr>
              <p:blipFill>
                <a:blip r:embed="rId228"/>
                <a:stretch>
                  <a:fillRect/>
                </a:stretch>
              </p:blipFill>
              <p:spPr>
                <a:xfrm>
                  <a:off x="8399888" y="3174472"/>
                  <a:ext cx="52740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6" name="Ink 135">
                  <a:extLst>
                    <a:ext uri="{FF2B5EF4-FFF2-40B4-BE49-F238E27FC236}">
                      <a16:creationId xmlns:a16="http://schemas.microsoft.com/office/drawing/2014/main" id="{529A03EC-ED4F-43DD-98FF-A924590E1094}"/>
                    </a:ext>
                  </a:extLst>
                </p14:cNvPr>
                <p14:cNvContentPartPr/>
                <p14:nvPr/>
              </p14:nvContentPartPr>
              <p14:xfrm>
                <a:off x="8182448" y="3536632"/>
                <a:ext cx="118080" cy="59760"/>
              </p14:xfrm>
            </p:contentPart>
          </mc:Choice>
          <mc:Fallback xmlns="">
            <p:pic>
              <p:nvPicPr>
                <p:cNvPr id="136" name="Ink 135">
                  <a:extLst>
                    <a:ext uri="{FF2B5EF4-FFF2-40B4-BE49-F238E27FC236}">
                      <a16:creationId xmlns:a16="http://schemas.microsoft.com/office/drawing/2014/main" id="{529A03EC-ED4F-43DD-98FF-A924590E1094}"/>
                    </a:ext>
                  </a:extLst>
                </p:cNvPr>
                <p:cNvPicPr/>
                <p:nvPr/>
              </p:nvPicPr>
              <p:blipFill>
                <a:blip r:embed="rId230"/>
                <a:stretch>
                  <a:fillRect/>
                </a:stretch>
              </p:blipFill>
              <p:spPr>
                <a:xfrm>
                  <a:off x="8173808" y="3527632"/>
                  <a:ext cx="1357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7" name="Ink 136">
                  <a:extLst>
                    <a:ext uri="{FF2B5EF4-FFF2-40B4-BE49-F238E27FC236}">
                      <a16:creationId xmlns:a16="http://schemas.microsoft.com/office/drawing/2014/main" id="{F3978953-24C4-405F-86ED-3EABFDF797EF}"/>
                    </a:ext>
                  </a:extLst>
                </p14:cNvPr>
                <p14:cNvContentPartPr/>
                <p14:nvPr/>
              </p14:nvContentPartPr>
              <p14:xfrm>
                <a:off x="8322488" y="3395152"/>
                <a:ext cx="17640" cy="6840"/>
              </p14:xfrm>
            </p:contentPart>
          </mc:Choice>
          <mc:Fallback xmlns="">
            <p:pic>
              <p:nvPicPr>
                <p:cNvPr id="137" name="Ink 136">
                  <a:extLst>
                    <a:ext uri="{FF2B5EF4-FFF2-40B4-BE49-F238E27FC236}">
                      <a16:creationId xmlns:a16="http://schemas.microsoft.com/office/drawing/2014/main" id="{F3978953-24C4-405F-86ED-3EABFDF797EF}"/>
                    </a:ext>
                  </a:extLst>
                </p:cNvPr>
                <p:cNvPicPr/>
                <p:nvPr/>
              </p:nvPicPr>
              <p:blipFill>
                <a:blip r:embed="rId232"/>
                <a:stretch>
                  <a:fillRect/>
                </a:stretch>
              </p:blipFill>
              <p:spPr>
                <a:xfrm>
                  <a:off x="8313488" y="3386152"/>
                  <a:ext cx="352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38" name="Ink 137">
                  <a:extLst>
                    <a:ext uri="{FF2B5EF4-FFF2-40B4-BE49-F238E27FC236}">
                      <a16:creationId xmlns:a16="http://schemas.microsoft.com/office/drawing/2014/main" id="{3F801227-00D0-4360-BBA3-D5CDB8528A8D}"/>
                    </a:ext>
                  </a:extLst>
                </p14:cNvPr>
                <p14:cNvContentPartPr/>
                <p14:nvPr/>
              </p14:nvContentPartPr>
              <p14:xfrm>
                <a:off x="7762328" y="3458512"/>
                <a:ext cx="444960" cy="227160"/>
              </p14:xfrm>
            </p:contentPart>
          </mc:Choice>
          <mc:Fallback xmlns="">
            <p:pic>
              <p:nvPicPr>
                <p:cNvPr id="138" name="Ink 137">
                  <a:extLst>
                    <a:ext uri="{FF2B5EF4-FFF2-40B4-BE49-F238E27FC236}">
                      <a16:creationId xmlns:a16="http://schemas.microsoft.com/office/drawing/2014/main" id="{3F801227-00D0-4360-BBA3-D5CDB8528A8D}"/>
                    </a:ext>
                  </a:extLst>
                </p:cNvPr>
                <p:cNvPicPr/>
                <p:nvPr/>
              </p:nvPicPr>
              <p:blipFill>
                <a:blip r:embed="rId234"/>
                <a:stretch>
                  <a:fillRect/>
                </a:stretch>
              </p:blipFill>
              <p:spPr>
                <a:xfrm>
                  <a:off x="7753688" y="3449872"/>
                  <a:ext cx="46260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9" name="Ink 138">
                  <a:extLst>
                    <a:ext uri="{FF2B5EF4-FFF2-40B4-BE49-F238E27FC236}">
                      <a16:creationId xmlns:a16="http://schemas.microsoft.com/office/drawing/2014/main" id="{6466B8F0-FED5-4C01-927A-8B714C9047B7}"/>
                    </a:ext>
                  </a:extLst>
                </p14:cNvPr>
                <p14:cNvContentPartPr/>
                <p14:nvPr/>
              </p14:nvContentPartPr>
              <p14:xfrm>
                <a:off x="7918928" y="3335032"/>
                <a:ext cx="60840" cy="142200"/>
              </p14:xfrm>
            </p:contentPart>
          </mc:Choice>
          <mc:Fallback xmlns="">
            <p:pic>
              <p:nvPicPr>
                <p:cNvPr id="139" name="Ink 138">
                  <a:extLst>
                    <a:ext uri="{FF2B5EF4-FFF2-40B4-BE49-F238E27FC236}">
                      <a16:creationId xmlns:a16="http://schemas.microsoft.com/office/drawing/2014/main" id="{6466B8F0-FED5-4C01-927A-8B714C9047B7}"/>
                    </a:ext>
                  </a:extLst>
                </p:cNvPr>
                <p:cNvPicPr/>
                <p:nvPr/>
              </p:nvPicPr>
              <p:blipFill>
                <a:blip r:embed="rId236"/>
                <a:stretch>
                  <a:fillRect/>
                </a:stretch>
              </p:blipFill>
              <p:spPr>
                <a:xfrm>
                  <a:off x="7910288" y="3326032"/>
                  <a:ext cx="784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2" name="Ink 141">
                  <a:extLst>
                    <a:ext uri="{FF2B5EF4-FFF2-40B4-BE49-F238E27FC236}">
                      <a16:creationId xmlns:a16="http://schemas.microsoft.com/office/drawing/2014/main" id="{CD118441-3BC6-421A-AAE9-DAF201E9D55D}"/>
                    </a:ext>
                  </a:extLst>
                </p14:cNvPr>
                <p14:cNvContentPartPr/>
                <p14:nvPr/>
              </p14:nvContentPartPr>
              <p14:xfrm>
                <a:off x="7391528" y="3497032"/>
                <a:ext cx="282960" cy="136440"/>
              </p14:xfrm>
            </p:contentPart>
          </mc:Choice>
          <mc:Fallback xmlns="">
            <p:pic>
              <p:nvPicPr>
                <p:cNvPr id="142" name="Ink 141">
                  <a:extLst>
                    <a:ext uri="{FF2B5EF4-FFF2-40B4-BE49-F238E27FC236}">
                      <a16:creationId xmlns:a16="http://schemas.microsoft.com/office/drawing/2014/main" id="{CD118441-3BC6-421A-AAE9-DAF201E9D55D}"/>
                    </a:ext>
                  </a:extLst>
                </p:cNvPr>
                <p:cNvPicPr/>
                <p:nvPr/>
              </p:nvPicPr>
              <p:blipFill>
                <a:blip r:embed="rId238"/>
                <a:stretch>
                  <a:fillRect/>
                </a:stretch>
              </p:blipFill>
              <p:spPr>
                <a:xfrm>
                  <a:off x="7382528" y="3488032"/>
                  <a:ext cx="30060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43" name="Ink 142">
                  <a:extLst>
                    <a:ext uri="{FF2B5EF4-FFF2-40B4-BE49-F238E27FC236}">
                      <a16:creationId xmlns:a16="http://schemas.microsoft.com/office/drawing/2014/main" id="{209DD66C-5260-4971-AAE4-D38E47F261E5}"/>
                    </a:ext>
                  </a:extLst>
                </p14:cNvPr>
                <p14:cNvContentPartPr/>
                <p14:nvPr/>
              </p14:nvContentPartPr>
              <p14:xfrm>
                <a:off x="7372808" y="3479392"/>
                <a:ext cx="79200" cy="100080"/>
              </p14:xfrm>
            </p:contentPart>
          </mc:Choice>
          <mc:Fallback xmlns="">
            <p:pic>
              <p:nvPicPr>
                <p:cNvPr id="143" name="Ink 142">
                  <a:extLst>
                    <a:ext uri="{FF2B5EF4-FFF2-40B4-BE49-F238E27FC236}">
                      <a16:creationId xmlns:a16="http://schemas.microsoft.com/office/drawing/2014/main" id="{209DD66C-5260-4971-AAE4-D38E47F261E5}"/>
                    </a:ext>
                  </a:extLst>
                </p:cNvPr>
                <p:cNvPicPr/>
                <p:nvPr/>
              </p:nvPicPr>
              <p:blipFill>
                <a:blip r:embed="rId240"/>
                <a:stretch>
                  <a:fillRect/>
                </a:stretch>
              </p:blipFill>
              <p:spPr>
                <a:xfrm>
                  <a:off x="7363808" y="3470392"/>
                  <a:ext cx="968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44" name="Ink 143">
                  <a:extLst>
                    <a:ext uri="{FF2B5EF4-FFF2-40B4-BE49-F238E27FC236}">
                      <a16:creationId xmlns:a16="http://schemas.microsoft.com/office/drawing/2014/main" id="{EE82A762-7A5F-47D0-9B9E-ED69F590F823}"/>
                    </a:ext>
                  </a:extLst>
                </p14:cNvPr>
                <p14:cNvContentPartPr/>
                <p14:nvPr/>
              </p14:nvContentPartPr>
              <p14:xfrm>
                <a:off x="6958448" y="3518272"/>
                <a:ext cx="315000" cy="181080"/>
              </p14:xfrm>
            </p:contentPart>
          </mc:Choice>
          <mc:Fallback xmlns="">
            <p:pic>
              <p:nvPicPr>
                <p:cNvPr id="144" name="Ink 143">
                  <a:extLst>
                    <a:ext uri="{FF2B5EF4-FFF2-40B4-BE49-F238E27FC236}">
                      <a16:creationId xmlns:a16="http://schemas.microsoft.com/office/drawing/2014/main" id="{EE82A762-7A5F-47D0-9B9E-ED69F590F823}"/>
                    </a:ext>
                  </a:extLst>
                </p:cNvPr>
                <p:cNvPicPr/>
                <p:nvPr/>
              </p:nvPicPr>
              <p:blipFill>
                <a:blip r:embed="rId242"/>
                <a:stretch>
                  <a:fillRect/>
                </a:stretch>
              </p:blipFill>
              <p:spPr>
                <a:xfrm>
                  <a:off x="6949448" y="3509272"/>
                  <a:ext cx="3326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5" name="Ink 144">
                  <a:extLst>
                    <a:ext uri="{FF2B5EF4-FFF2-40B4-BE49-F238E27FC236}">
                      <a16:creationId xmlns:a16="http://schemas.microsoft.com/office/drawing/2014/main" id="{D30D88A5-36A6-47F0-9380-4D69D664CBE2}"/>
                    </a:ext>
                  </a:extLst>
                </p14:cNvPr>
                <p14:cNvContentPartPr/>
                <p14:nvPr/>
              </p14:nvContentPartPr>
              <p14:xfrm>
                <a:off x="7093808" y="3378592"/>
                <a:ext cx="5040" cy="18360"/>
              </p14:xfrm>
            </p:contentPart>
          </mc:Choice>
          <mc:Fallback xmlns="">
            <p:pic>
              <p:nvPicPr>
                <p:cNvPr id="145" name="Ink 144">
                  <a:extLst>
                    <a:ext uri="{FF2B5EF4-FFF2-40B4-BE49-F238E27FC236}">
                      <a16:creationId xmlns:a16="http://schemas.microsoft.com/office/drawing/2014/main" id="{D30D88A5-36A6-47F0-9380-4D69D664CBE2}"/>
                    </a:ext>
                  </a:extLst>
                </p:cNvPr>
                <p:cNvPicPr/>
                <p:nvPr/>
              </p:nvPicPr>
              <p:blipFill>
                <a:blip r:embed="rId244"/>
                <a:stretch>
                  <a:fillRect/>
                </a:stretch>
              </p:blipFill>
              <p:spPr>
                <a:xfrm>
                  <a:off x="7084808" y="3369592"/>
                  <a:ext cx="2268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6" name="Ink 145">
                  <a:extLst>
                    <a:ext uri="{FF2B5EF4-FFF2-40B4-BE49-F238E27FC236}">
                      <a16:creationId xmlns:a16="http://schemas.microsoft.com/office/drawing/2014/main" id="{0E05DF18-CB38-4418-B4A2-C108D79EC1D7}"/>
                    </a:ext>
                  </a:extLst>
                </p14:cNvPr>
                <p14:cNvContentPartPr/>
                <p14:nvPr/>
              </p14:nvContentPartPr>
              <p14:xfrm>
                <a:off x="6940448" y="3370672"/>
                <a:ext cx="56880" cy="238680"/>
              </p14:xfrm>
            </p:contentPart>
          </mc:Choice>
          <mc:Fallback xmlns="">
            <p:pic>
              <p:nvPicPr>
                <p:cNvPr id="146" name="Ink 145">
                  <a:extLst>
                    <a:ext uri="{FF2B5EF4-FFF2-40B4-BE49-F238E27FC236}">
                      <a16:creationId xmlns:a16="http://schemas.microsoft.com/office/drawing/2014/main" id="{0E05DF18-CB38-4418-B4A2-C108D79EC1D7}"/>
                    </a:ext>
                  </a:extLst>
                </p:cNvPr>
                <p:cNvPicPr/>
                <p:nvPr/>
              </p:nvPicPr>
              <p:blipFill>
                <a:blip r:embed="rId246"/>
                <a:stretch>
                  <a:fillRect/>
                </a:stretch>
              </p:blipFill>
              <p:spPr>
                <a:xfrm>
                  <a:off x="6931448" y="3361672"/>
                  <a:ext cx="7452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47" name="Ink 146">
                  <a:extLst>
                    <a:ext uri="{FF2B5EF4-FFF2-40B4-BE49-F238E27FC236}">
                      <a16:creationId xmlns:a16="http://schemas.microsoft.com/office/drawing/2014/main" id="{6E4E7165-7B46-40D3-A1DE-36802D5F7AA1}"/>
                    </a:ext>
                  </a:extLst>
                </p14:cNvPr>
                <p14:cNvContentPartPr/>
                <p14:nvPr/>
              </p14:nvContentPartPr>
              <p14:xfrm>
                <a:off x="6462728" y="3536632"/>
                <a:ext cx="402480" cy="185040"/>
              </p14:xfrm>
            </p:contentPart>
          </mc:Choice>
          <mc:Fallback xmlns="">
            <p:pic>
              <p:nvPicPr>
                <p:cNvPr id="147" name="Ink 146">
                  <a:extLst>
                    <a:ext uri="{FF2B5EF4-FFF2-40B4-BE49-F238E27FC236}">
                      <a16:creationId xmlns:a16="http://schemas.microsoft.com/office/drawing/2014/main" id="{6E4E7165-7B46-40D3-A1DE-36802D5F7AA1}"/>
                    </a:ext>
                  </a:extLst>
                </p:cNvPr>
                <p:cNvPicPr/>
                <p:nvPr/>
              </p:nvPicPr>
              <p:blipFill>
                <a:blip r:embed="rId248"/>
                <a:stretch>
                  <a:fillRect/>
                </a:stretch>
              </p:blipFill>
              <p:spPr>
                <a:xfrm>
                  <a:off x="6453728" y="3527632"/>
                  <a:ext cx="4201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48" name="Ink 147">
                  <a:extLst>
                    <a:ext uri="{FF2B5EF4-FFF2-40B4-BE49-F238E27FC236}">
                      <a16:creationId xmlns:a16="http://schemas.microsoft.com/office/drawing/2014/main" id="{E403B86B-1493-42D0-95BF-A7BD4F9D3535}"/>
                    </a:ext>
                  </a:extLst>
                </p14:cNvPr>
                <p14:cNvContentPartPr/>
                <p14:nvPr/>
              </p14:nvContentPartPr>
              <p14:xfrm>
                <a:off x="6170408" y="3406672"/>
                <a:ext cx="456480" cy="237600"/>
              </p14:xfrm>
            </p:contentPart>
          </mc:Choice>
          <mc:Fallback xmlns="">
            <p:pic>
              <p:nvPicPr>
                <p:cNvPr id="148" name="Ink 147">
                  <a:extLst>
                    <a:ext uri="{FF2B5EF4-FFF2-40B4-BE49-F238E27FC236}">
                      <a16:creationId xmlns:a16="http://schemas.microsoft.com/office/drawing/2014/main" id="{E403B86B-1493-42D0-95BF-A7BD4F9D3535}"/>
                    </a:ext>
                  </a:extLst>
                </p:cNvPr>
                <p:cNvPicPr/>
                <p:nvPr/>
              </p:nvPicPr>
              <p:blipFill>
                <a:blip r:embed="rId250"/>
                <a:stretch>
                  <a:fillRect/>
                </a:stretch>
              </p:blipFill>
              <p:spPr>
                <a:xfrm>
                  <a:off x="6161408" y="3398032"/>
                  <a:ext cx="47412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49" name="Ink 148">
                  <a:extLst>
                    <a:ext uri="{FF2B5EF4-FFF2-40B4-BE49-F238E27FC236}">
                      <a16:creationId xmlns:a16="http://schemas.microsoft.com/office/drawing/2014/main" id="{FB9813F3-8280-46AA-8BE4-2682C08A44BD}"/>
                    </a:ext>
                  </a:extLst>
                </p14:cNvPr>
                <p14:cNvContentPartPr/>
                <p14:nvPr/>
              </p14:nvContentPartPr>
              <p14:xfrm>
                <a:off x="6293888" y="3309112"/>
                <a:ext cx="148680" cy="166680"/>
              </p14:xfrm>
            </p:contentPart>
          </mc:Choice>
          <mc:Fallback xmlns="">
            <p:pic>
              <p:nvPicPr>
                <p:cNvPr id="149" name="Ink 148">
                  <a:extLst>
                    <a:ext uri="{FF2B5EF4-FFF2-40B4-BE49-F238E27FC236}">
                      <a16:creationId xmlns:a16="http://schemas.microsoft.com/office/drawing/2014/main" id="{FB9813F3-8280-46AA-8BE4-2682C08A44BD}"/>
                    </a:ext>
                  </a:extLst>
                </p:cNvPr>
                <p:cNvPicPr/>
                <p:nvPr/>
              </p:nvPicPr>
              <p:blipFill>
                <a:blip r:embed="rId252"/>
                <a:stretch>
                  <a:fillRect/>
                </a:stretch>
              </p:blipFill>
              <p:spPr>
                <a:xfrm>
                  <a:off x="6284888" y="3300472"/>
                  <a:ext cx="1663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0" name="Ink 149">
                  <a:extLst>
                    <a:ext uri="{FF2B5EF4-FFF2-40B4-BE49-F238E27FC236}">
                      <a16:creationId xmlns:a16="http://schemas.microsoft.com/office/drawing/2014/main" id="{2B3F6697-6441-4CBC-A2C0-DF46C4535445}"/>
                    </a:ext>
                  </a:extLst>
                </p14:cNvPr>
                <p14:cNvContentPartPr/>
                <p14:nvPr/>
              </p14:nvContentPartPr>
              <p14:xfrm>
                <a:off x="6098768" y="3538432"/>
                <a:ext cx="19800" cy="9720"/>
              </p14:xfrm>
            </p:contentPart>
          </mc:Choice>
          <mc:Fallback xmlns="">
            <p:pic>
              <p:nvPicPr>
                <p:cNvPr id="150" name="Ink 149">
                  <a:extLst>
                    <a:ext uri="{FF2B5EF4-FFF2-40B4-BE49-F238E27FC236}">
                      <a16:creationId xmlns:a16="http://schemas.microsoft.com/office/drawing/2014/main" id="{2B3F6697-6441-4CBC-A2C0-DF46C4535445}"/>
                    </a:ext>
                  </a:extLst>
                </p:cNvPr>
                <p:cNvPicPr/>
                <p:nvPr/>
              </p:nvPicPr>
              <p:blipFill>
                <a:blip r:embed="rId254"/>
                <a:stretch>
                  <a:fillRect/>
                </a:stretch>
              </p:blipFill>
              <p:spPr>
                <a:xfrm>
                  <a:off x="6089768" y="3529432"/>
                  <a:ext cx="37440" cy="27360"/>
                </a:xfrm>
                <a:prstGeom prst="rect">
                  <a:avLst/>
                </a:prstGeom>
              </p:spPr>
            </p:pic>
          </mc:Fallback>
        </mc:AlternateContent>
      </p:grpSp>
      <p:grpSp>
        <p:nvGrpSpPr>
          <p:cNvPr id="158" name="Group 157">
            <a:extLst>
              <a:ext uri="{FF2B5EF4-FFF2-40B4-BE49-F238E27FC236}">
                <a16:creationId xmlns:a16="http://schemas.microsoft.com/office/drawing/2014/main" id="{CDD149D4-74FE-42DD-BC08-4B1F1E45CDBA}"/>
              </a:ext>
            </a:extLst>
          </p:cNvPr>
          <p:cNvGrpSpPr/>
          <p:nvPr/>
        </p:nvGrpSpPr>
        <p:grpSpPr>
          <a:xfrm>
            <a:off x="3738968" y="1098352"/>
            <a:ext cx="1868760" cy="240120"/>
            <a:chOff x="3738968" y="1098352"/>
            <a:chExt cx="1868760" cy="240120"/>
          </a:xfrm>
        </p:grpSpPr>
        <mc:AlternateContent xmlns:mc="http://schemas.openxmlformats.org/markup-compatibility/2006" xmlns:p14="http://schemas.microsoft.com/office/powerpoint/2010/main">
          <mc:Choice Requires="p14">
            <p:contentPart p14:bwMode="auto" r:id="rId255">
              <p14:nvContentPartPr>
                <p14:cNvPr id="152" name="Ink 151">
                  <a:extLst>
                    <a:ext uri="{FF2B5EF4-FFF2-40B4-BE49-F238E27FC236}">
                      <a16:creationId xmlns:a16="http://schemas.microsoft.com/office/drawing/2014/main" id="{38E93005-C46B-47E8-A199-55C1CB7127EF}"/>
                    </a:ext>
                  </a:extLst>
                </p14:cNvPr>
                <p14:cNvContentPartPr/>
                <p14:nvPr/>
              </p14:nvContentPartPr>
              <p14:xfrm>
                <a:off x="4050728" y="1173952"/>
                <a:ext cx="1297440" cy="77040"/>
              </p14:xfrm>
            </p:contentPart>
          </mc:Choice>
          <mc:Fallback xmlns="">
            <p:pic>
              <p:nvPicPr>
                <p:cNvPr id="152" name="Ink 151">
                  <a:extLst>
                    <a:ext uri="{FF2B5EF4-FFF2-40B4-BE49-F238E27FC236}">
                      <a16:creationId xmlns:a16="http://schemas.microsoft.com/office/drawing/2014/main" id="{38E93005-C46B-47E8-A199-55C1CB7127EF}"/>
                    </a:ext>
                  </a:extLst>
                </p:cNvPr>
                <p:cNvPicPr/>
                <p:nvPr/>
              </p:nvPicPr>
              <p:blipFill>
                <a:blip r:embed="rId256"/>
                <a:stretch>
                  <a:fillRect/>
                </a:stretch>
              </p:blipFill>
              <p:spPr>
                <a:xfrm>
                  <a:off x="4042088" y="1165312"/>
                  <a:ext cx="13150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3" name="Ink 152">
                  <a:extLst>
                    <a:ext uri="{FF2B5EF4-FFF2-40B4-BE49-F238E27FC236}">
                      <a16:creationId xmlns:a16="http://schemas.microsoft.com/office/drawing/2014/main" id="{0D69C297-5CDE-475C-81FC-BBF599933613}"/>
                    </a:ext>
                  </a:extLst>
                </p14:cNvPr>
                <p14:cNvContentPartPr/>
                <p14:nvPr/>
              </p14:nvContentPartPr>
              <p14:xfrm>
                <a:off x="5211728" y="1110952"/>
                <a:ext cx="186840" cy="227520"/>
              </p14:xfrm>
            </p:contentPart>
          </mc:Choice>
          <mc:Fallback xmlns="">
            <p:pic>
              <p:nvPicPr>
                <p:cNvPr id="153" name="Ink 152">
                  <a:extLst>
                    <a:ext uri="{FF2B5EF4-FFF2-40B4-BE49-F238E27FC236}">
                      <a16:creationId xmlns:a16="http://schemas.microsoft.com/office/drawing/2014/main" id="{0D69C297-5CDE-475C-81FC-BBF599933613}"/>
                    </a:ext>
                  </a:extLst>
                </p:cNvPr>
                <p:cNvPicPr/>
                <p:nvPr/>
              </p:nvPicPr>
              <p:blipFill>
                <a:blip r:embed="rId258"/>
                <a:stretch>
                  <a:fillRect/>
                </a:stretch>
              </p:blipFill>
              <p:spPr>
                <a:xfrm>
                  <a:off x="5202728" y="1101952"/>
                  <a:ext cx="20448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4" name="Ink 153">
                  <a:extLst>
                    <a:ext uri="{FF2B5EF4-FFF2-40B4-BE49-F238E27FC236}">
                      <a16:creationId xmlns:a16="http://schemas.microsoft.com/office/drawing/2014/main" id="{A84B02AC-8CFE-4D2C-A63F-FA5C45E5D6F6}"/>
                    </a:ext>
                  </a:extLst>
                </p14:cNvPr>
                <p14:cNvContentPartPr/>
                <p14:nvPr/>
              </p14:nvContentPartPr>
              <p14:xfrm>
                <a:off x="5226488" y="1098352"/>
                <a:ext cx="126000" cy="119880"/>
              </p14:xfrm>
            </p:contentPart>
          </mc:Choice>
          <mc:Fallback xmlns="">
            <p:pic>
              <p:nvPicPr>
                <p:cNvPr id="154" name="Ink 153">
                  <a:extLst>
                    <a:ext uri="{FF2B5EF4-FFF2-40B4-BE49-F238E27FC236}">
                      <a16:creationId xmlns:a16="http://schemas.microsoft.com/office/drawing/2014/main" id="{A84B02AC-8CFE-4D2C-A63F-FA5C45E5D6F6}"/>
                    </a:ext>
                  </a:extLst>
                </p:cNvPr>
                <p:cNvPicPr/>
                <p:nvPr/>
              </p:nvPicPr>
              <p:blipFill>
                <a:blip r:embed="rId260"/>
                <a:stretch>
                  <a:fillRect/>
                </a:stretch>
              </p:blipFill>
              <p:spPr>
                <a:xfrm>
                  <a:off x="5217488" y="1089712"/>
                  <a:ext cx="1436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5" name="Ink 154">
                  <a:extLst>
                    <a:ext uri="{FF2B5EF4-FFF2-40B4-BE49-F238E27FC236}">
                      <a16:creationId xmlns:a16="http://schemas.microsoft.com/office/drawing/2014/main" id="{72F8A419-2FE2-4EC0-AFA9-98D9C006809A}"/>
                    </a:ext>
                  </a:extLst>
                </p14:cNvPr>
                <p14:cNvContentPartPr/>
                <p14:nvPr/>
              </p14:nvContentPartPr>
              <p14:xfrm>
                <a:off x="5321528" y="1192312"/>
                <a:ext cx="286200" cy="25200"/>
              </p14:xfrm>
            </p:contentPart>
          </mc:Choice>
          <mc:Fallback xmlns="">
            <p:pic>
              <p:nvPicPr>
                <p:cNvPr id="155" name="Ink 154">
                  <a:extLst>
                    <a:ext uri="{FF2B5EF4-FFF2-40B4-BE49-F238E27FC236}">
                      <a16:creationId xmlns:a16="http://schemas.microsoft.com/office/drawing/2014/main" id="{72F8A419-2FE2-4EC0-AFA9-98D9C006809A}"/>
                    </a:ext>
                  </a:extLst>
                </p:cNvPr>
                <p:cNvPicPr/>
                <p:nvPr/>
              </p:nvPicPr>
              <p:blipFill>
                <a:blip r:embed="rId262"/>
                <a:stretch>
                  <a:fillRect/>
                </a:stretch>
              </p:blipFill>
              <p:spPr>
                <a:xfrm>
                  <a:off x="5312888" y="1183312"/>
                  <a:ext cx="30384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6" name="Ink 155">
                  <a:extLst>
                    <a:ext uri="{FF2B5EF4-FFF2-40B4-BE49-F238E27FC236}">
                      <a16:creationId xmlns:a16="http://schemas.microsoft.com/office/drawing/2014/main" id="{D1E84741-5F8A-4E7A-93BB-F93D868BF42A}"/>
                    </a:ext>
                  </a:extLst>
                </p14:cNvPr>
                <p14:cNvContentPartPr/>
                <p14:nvPr/>
              </p14:nvContentPartPr>
              <p14:xfrm>
                <a:off x="5117768" y="1196992"/>
                <a:ext cx="188640" cy="12240"/>
              </p14:xfrm>
            </p:contentPart>
          </mc:Choice>
          <mc:Fallback xmlns="">
            <p:pic>
              <p:nvPicPr>
                <p:cNvPr id="156" name="Ink 155">
                  <a:extLst>
                    <a:ext uri="{FF2B5EF4-FFF2-40B4-BE49-F238E27FC236}">
                      <a16:creationId xmlns:a16="http://schemas.microsoft.com/office/drawing/2014/main" id="{D1E84741-5F8A-4E7A-93BB-F93D868BF42A}"/>
                    </a:ext>
                  </a:extLst>
                </p:cNvPr>
                <p:cNvPicPr/>
                <p:nvPr/>
              </p:nvPicPr>
              <p:blipFill>
                <a:blip r:embed="rId264"/>
                <a:stretch>
                  <a:fillRect/>
                </a:stretch>
              </p:blipFill>
              <p:spPr>
                <a:xfrm>
                  <a:off x="5109128" y="1188352"/>
                  <a:ext cx="2062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57" name="Ink 156">
                  <a:extLst>
                    <a:ext uri="{FF2B5EF4-FFF2-40B4-BE49-F238E27FC236}">
                      <a16:creationId xmlns:a16="http://schemas.microsoft.com/office/drawing/2014/main" id="{45216729-5761-468B-B035-1D0BDD765632}"/>
                    </a:ext>
                  </a:extLst>
                </p14:cNvPr>
                <p14:cNvContentPartPr/>
                <p14:nvPr/>
              </p14:nvContentPartPr>
              <p14:xfrm>
                <a:off x="3738968" y="1182232"/>
                <a:ext cx="1490040" cy="34920"/>
              </p14:xfrm>
            </p:contentPart>
          </mc:Choice>
          <mc:Fallback xmlns="">
            <p:pic>
              <p:nvPicPr>
                <p:cNvPr id="157" name="Ink 156">
                  <a:extLst>
                    <a:ext uri="{FF2B5EF4-FFF2-40B4-BE49-F238E27FC236}">
                      <a16:creationId xmlns:a16="http://schemas.microsoft.com/office/drawing/2014/main" id="{45216729-5761-468B-B035-1D0BDD765632}"/>
                    </a:ext>
                  </a:extLst>
                </p:cNvPr>
                <p:cNvPicPr/>
                <p:nvPr/>
              </p:nvPicPr>
              <p:blipFill>
                <a:blip r:embed="rId266"/>
                <a:stretch>
                  <a:fillRect/>
                </a:stretch>
              </p:blipFill>
              <p:spPr>
                <a:xfrm>
                  <a:off x="3729968" y="1173592"/>
                  <a:ext cx="1507680" cy="52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7">
            <p14:nvContentPartPr>
              <p14:cNvPr id="159" name="Ink 158">
                <a:extLst>
                  <a:ext uri="{FF2B5EF4-FFF2-40B4-BE49-F238E27FC236}">
                    <a16:creationId xmlns:a16="http://schemas.microsoft.com/office/drawing/2014/main" id="{045F6059-156D-4C17-A8A1-072A06B66B53}"/>
                  </a:ext>
                </a:extLst>
              </p14:cNvPr>
              <p14:cNvContentPartPr/>
              <p14:nvPr/>
            </p14:nvContentPartPr>
            <p14:xfrm>
              <a:off x="2342888" y="1997992"/>
              <a:ext cx="96120" cy="304200"/>
            </p14:xfrm>
          </p:contentPart>
        </mc:Choice>
        <mc:Fallback xmlns="">
          <p:pic>
            <p:nvPicPr>
              <p:cNvPr id="159" name="Ink 158">
                <a:extLst>
                  <a:ext uri="{FF2B5EF4-FFF2-40B4-BE49-F238E27FC236}">
                    <a16:creationId xmlns:a16="http://schemas.microsoft.com/office/drawing/2014/main" id="{045F6059-156D-4C17-A8A1-072A06B66B53}"/>
                  </a:ext>
                </a:extLst>
              </p:cNvPr>
              <p:cNvPicPr/>
              <p:nvPr/>
            </p:nvPicPr>
            <p:blipFill>
              <a:blip r:embed="rId268"/>
              <a:stretch>
                <a:fillRect/>
              </a:stretch>
            </p:blipFill>
            <p:spPr>
              <a:xfrm>
                <a:off x="2334248" y="1989352"/>
                <a:ext cx="11376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0" name="Ink 159">
                <a:extLst>
                  <a:ext uri="{FF2B5EF4-FFF2-40B4-BE49-F238E27FC236}">
                    <a16:creationId xmlns:a16="http://schemas.microsoft.com/office/drawing/2014/main" id="{71C89462-56F2-46B4-8AB0-80826C1F0C06}"/>
                  </a:ext>
                </a:extLst>
              </p14:cNvPr>
              <p14:cNvContentPartPr/>
              <p14:nvPr/>
            </p14:nvContentPartPr>
            <p14:xfrm>
              <a:off x="2386088" y="2454472"/>
              <a:ext cx="315000" cy="78120"/>
            </p14:xfrm>
          </p:contentPart>
        </mc:Choice>
        <mc:Fallback xmlns="">
          <p:pic>
            <p:nvPicPr>
              <p:cNvPr id="160" name="Ink 159">
                <a:extLst>
                  <a:ext uri="{FF2B5EF4-FFF2-40B4-BE49-F238E27FC236}">
                    <a16:creationId xmlns:a16="http://schemas.microsoft.com/office/drawing/2014/main" id="{71C89462-56F2-46B4-8AB0-80826C1F0C06}"/>
                  </a:ext>
                </a:extLst>
              </p:cNvPr>
              <p:cNvPicPr/>
              <p:nvPr/>
            </p:nvPicPr>
            <p:blipFill>
              <a:blip r:embed="rId270"/>
              <a:stretch>
                <a:fillRect/>
              </a:stretch>
            </p:blipFill>
            <p:spPr>
              <a:xfrm>
                <a:off x="2377448" y="2445472"/>
                <a:ext cx="33264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8" name="Ink 167">
                <a:extLst>
                  <a:ext uri="{FF2B5EF4-FFF2-40B4-BE49-F238E27FC236}">
                    <a16:creationId xmlns:a16="http://schemas.microsoft.com/office/drawing/2014/main" id="{91E89AA4-6CE9-43FA-A553-51EA44A51DB7}"/>
                  </a:ext>
                </a:extLst>
              </p14:cNvPr>
              <p14:cNvContentPartPr/>
              <p14:nvPr/>
            </p14:nvContentPartPr>
            <p14:xfrm>
              <a:off x="2058488" y="2951272"/>
              <a:ext cx="45720" cy="285120"/>
            </p14:xfrm>
          </p:contentPart>
        </mc:Choice>
        <mc:Fallback xmlns="">
          <p:pic>
            <p:nvPicPr>
              <p:cNvPr id="168" name="Ink 167">
                <a:extLst>
                  <a:ext uri="{FF2B5EF4-FFF2-40B4-BE49-F238E27FC236}">
                    <a16:creationId xmlns:a16="http://schemas.microsoft.com/office/drawing/2014/main" id="{91E89AA4-6CE9-43FA-A553-51EA44A51DB7}"/>
                  </a:ext>
                </a:extLst>
              </p:cNvPr>
              <p:cNvPicPr/>
              <p:nvPr/>
            </p:nvPicPr>
            <p:blipFill>
              <a:blip r:embed="rId272"/>
              <a:stretch>
                <a:fillRect/>
              </a:stretch>
            </p:blipFill>
            <p:spPr>
              <a:xfrm>
                <a:off x="2049848" y="2942632"/>
                <a:ext cx="6336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9" name="Ink 168">
                <a:extLst>
                  <a:ext uri="{FF2B5EF4-FFF2-40B4-BE49-F238E27FC236}">
                    <a16:creationId xmlns:a16="http://schemas.microsoft.com/office/drawing/2014/main" id="{E01DE96B-9217-4003-87CA-1D41B179DAFF}"/>
                  </a:ext>
                </a:extLst>
              </p14:cNvPr>
              <p14:cNvContentPartPr/>
              <p14:nvPr/>
            </p14:nvContentPartPr>
            <p14:xfrm>
              <a:off x="2006288" y="2942992"/>
              <a:ext cx="119880" cy="326880"/>
            </p14:xfrm>
          </p:contentPart>
        </mc:Choice>
        <mc:Fallback xmlns="">
          <p:pic>
            <p:nvPicPr>
              <p:cNvPr id="169" name="Ink 168">
                <a:extLst>
                  <a:ext uri="{FF2B5EF4-FFF2-40B4-BE49-F238E27FC236}">
                    <a16:creationId xmlns:a16="http://schemas.microsoft.com/office/drawing/2014/main" id="{E01DE96B-9217-4003-87CA-1D41B179DAFF}"/>
                  </a:ext>
                </a:extLst>
              </p:cNvPr>
              <p:cNvPicPr/>
              <p:nvPr/>
            </p:nvPicPr>
            <p:blipFill>
              <a:blip r:embed="rId274"/>
              <a:stretch>
                <a:fillRect/>
              </a:stretch>
            </p:blipFill>
            <p:spPr>
              <a:xfrm>
                <a:off x="1997648" y="2934352"/>
                <a:ext cx="137520" cy="344520"/>
              </a:xfrm>
              <a:prstGeom prst="rect">
                <a:avLst/>
              </a:prstGeom>
            </p:spPr>
          </p:pic>
        </mc:Fallback>
      </mc:AlternateContent>
      <p:grpSp>
        <p:nvGrpSpPr>
          <p:cNvPr id="176" name="Group 175">
            <a:extLst>
              <a:ext uri="{FF2B5EF4-FFF2-40B4-BE49-F238E27FC236}">
                <a16:creationId xmlns:a16="http://schemas.microsoft.com/office/drawing/2014/main" id="{B3EA2C7E-1CD7-48A5-8403-933C767C84A0}"/>
              </a:ext>
            </a:extLst>
          </p:cNvPr>
          <p:cNvGrpSpPr/>
          <p:nvPr/>
        </p:nvGrpSpPr>
        <p:grpSpPr>
          <a:xfrm>
            <a:off x="1996928" y="3810232"/>
            <a:ext cx="145800" cy="244800"/>
            <a:chOff x="1996928" y="3810232"/>
            <a:chExt cx="145800" cy="244800"/>
          </a:xfrm>
        </p:grpSpPr>
        <mc:AlternateContent xmlns:mc="http://schemas.openxmlformats.org/markup-compatibility/2006" xmlns:p14="http://schemas.microsoft.com/office/powerpoint/2010/main">
          <mc:Choice Requires="p14">
            <p:contentPart p14:bwMode="auto" r:id="rId275">
              <p14:nvContentPartPr>
                <p14:cNvPr id="172" name="Ink 171">
                  <a:extLst>
                    <a:ext uri="{FF2B5EF4-FFF2-40B4-BE49-F238E27FC236}">
                      <a16:creationId xmlns:a16="http://schemas.microsoft.com/office/drawing/2014/main" id="{D2FA2845-0D10-4CB2-A5A0-775E7008F238}"/>
                    </a:ext>
                  </a:extLst>
                </p14:cNvPr>
                <p14:cNvContentPartPr/>
                <p14:nvPr/>
              </p14:nvContentPartPr>
              <p14:xfrm>
                <a:off x="1996928" y="4043872"/>
                <a:ext cx="11520" cy="11160"/>
              </p14:xfrm>
            </p:contentPart>
          </mc:Choice>
          <mc:Fallback xmlns="">
            <p:pic>
              <p:nvPicPr>
                <p:cNvPr id="172" name="Ink 171">
                  <a:extLst>
                    <a:ext uri="{FF2B5EF4-FFF2-40B4-BE49-F238E27FC236}">
                      <a16:creationId xmlns:a16="http://schemas.microsoft.com/office/drawing/2014/main" id="{D2FA2845-0D10-4CB2-A5A0-775E7008F238}"/>
                    </a:ext>
                  </a:extLst>
                </p:cNvPr>
                <p:cNvPicPr/>
                <p:nvPr/>
              </p:nvPicPr>
              <p:blipFill>
                <a:blip r:embed="rId276"/>
                <a:stretch>
                  <a:fillRect/>
                </a:stretch>
              </p:blipFill>
              <p:spPr>
                <a:xfrm>
                  <a:off x="1987928" y="4034872"/>
                  <a:ext cx="291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3" name="Ink 172">
                  <a:extLst>
                    <a:ext uri="{FF2B5EF4-FFF2-40B4-BE49-F238E27FC236}">
                      <a16:creationId xmlns:a16="http://schemas.microsoft.com/office/drawing/2014/main" id="{C624655E-3160-4451-88D5-80D76D91DF58}"/>
                    </a:ext>
                  </a:extLst>
                </p14:cNvPr>
                <p14:cNvContentPartPr/>
                <p14:nvPr/>
              </p14:nvContentPartPr>
              <p14:xfrm>
                <a:off x="2031848" y="3851632"/>
                <a:ext cx="32400" cy="154440"/>
              </p14:xfrm>
            </p:contentPart>
          </mc:Choice>
          <mc:Fallback xmlns="">
            <p:pic>
              <p:nvPicPr>
                <p:cNvPr id="173" name="Ink 172">
                  <a:extLst>
                    <a:ext uri="{FF2B5EF4-FFF2-40B4-BE49-F238E27FC236}">
                      <a16:creationId xmlns:a16="http://schemas.microsoft.com/office/drawing/2014/main" id="{C624655E-3160-4451-88D5-80D76D91DF58}"/>
                    </a:ext>
                  </a:extLst>
                </p:cNvPr>
                <p:cNvPicPr/>
                <p:nvPr/>
              </p:nvPicPr>
              <p:blipFill>
                <a:blip r:embed="rId278"/>
                <a:stretch>
                  <a:fillRect/>
                </a:stretch>
              </p:blipFill>
              <p:spPr>
                <a:xfrm>
                  <a:off x="2022848" y="3842632"/>
                  <a:ext cx="500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4" name="Ink 173">
                  <a:extLst>
                    <a:ext uri="{FF2B5EF4-FFF2-40B4-BE49-F238E27FC236}">
                      <a16:creationId xmlns:a16="http://schemas.microsoft.com/office/drawing/2014/main" id="{D6B9B33B-BC2C-4CBA-B2BF-66B38EA15ED6}"/>
                    </a:ext>
                  </a:extLst>
                </p14:cNvPr>
                <p14:cNvContentPartPr/>
                <p14:nvPr/>
              </p14:nvContentPartPr>
              <p14:xfrm>
                <a:off x="2119688" y="3810232"/>
                <a:ext cx="19080" cy="180720"/>
              </p14:xfrm>
            </p:contentPart>
          </mc:Choice>
          <mc:Fallback xmlns="">
            <p:pic>
              <p:nvPicPr>
                <p:cNvPr id="174" name="Ink 173">
                  <a:extLst>
                    <a:ext uri="{FF2B5EF4-FFF2-40B4-BE49-F238E27FC236}">
                      <a16:creationId xmlns:a16="http://schemas.microsoft.com/office/drawing/2014/main" id="{D6B9B33B-BC2C-4CBA-B2BF-66B38EA15ED6}"/>
                    </a:ext>
                  </a:extLst>
                </p:cNvPr>
                <p:cNvPicPr/>
                <p:nvPr/>
              </p:nvPicPr>
              <p:blipFill>
                <a:blip r:embed="rId280"/>
                <a:stretch>
                  <a:fillRect/>
                </a:stretch>
              </p:blipFill>
              <p:spPr>
                <a:xfrm>
                  <a:off x="2110688" y="3801232"/>
                  <a:ext cx="367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5" name="Ink 174">
                  <a:extLst>
                    <a:ext uri="{FF2B5EF4-FFF2-40B4-BE49-F238E27FC236}">
                      <a16:creationId xmlns:a16="http://schemas.microsoft.com/office/drawing/2014/main" id="{16D9385D-87F7-401C-A561-3451C1EED701}"/>
                    </a:ext>
                  </a:extLst>
                </p14:cNvPr>
                <p14:cNvContentPartPr/>
                <p14:nvPr/>
              </p14:nvContentPartPr>
              <p14:xfrm>
                <a:off x="2073608" y="3905992"/>
                <a:ext cx="69120" cy="10800"/>
              </p14:xfrm>
            </p:contentPart>
          </mc:Choice>
          <mc:Fallback xmlns="">
            <p:pic>
              <p:nvPicPr>
                <p:cNvPr id="175" name="Ink 174">
                  <a:extLst>
                    <a:ext uri="{FF2B5EF4-FFF2-40B4-BE49-F238E27FC236}">
                      <a16:creationId xmlns:a16="http://schemas.microsoft.com/office/drawing/2014/main" id="{16D9385D-87F7-401C-A561-3451C1EED701}"/>
                    </a:ext>
                  </a:extLst>
                </p:cNvPr>
                <p:cNvPicPr/>
                <p:nvPr/>
              </p:nvPicPr>
              <p:blipFill>
                <a:blip r:embed="rId282"/>
                <a:stretch>
                  <a:fillRect/>
                </a:stretch>
              </p:blipFill>
              <p:spPr>
                <a:xfrm>
                  <a:off x="2064608" y="3897352"/>
                  <a:ext cx="86760" cy="28440"/>
                </a:xfrm>
                <a:prstGeom prst="rect">
                  <a:avLst/>
                </a:prstGeom>
              </p:spPr>
            </p:pic>
          </mc:Fallback>
        </mc:AlternateContent>
      </p:grpSp>
      <p:grpSp>
        <p:nvGrpSpPr>
          <p:cNvPr id="180" name="Group 179">
            <a:extLst>
              <a:ext uri="{FF2B5EF4-FFF2-40B4-BE49-F238E27FC236}">
                <a16:creationId xmlns:a16="http://schemas.microsoft.com/office/drawing/2014/main" id="{F1CED9E3-0DA4-4694-B56D-3D90121BCFCA}"/>
              </a:ext>
            </a:extLst>
          </p:cNvPr>
          <p:cNvGrpSpPr/>
          <p:nvPr/>
        </p:nvGrpSpPr>
        <p:grpSpPr>
          <a:xfrm>
            <a:off x="1712528" y="4446712"/>
            <a:ext cx="139680" cy="224640"/>
            <a:chOff x="1712528" y="4446712"/>
            <a:chExt cx="139680" cy="224640"/>
          </a:xfrm>
        </p:grpSpPr>
        <mc:AlternateContent xmlns:mc="http://schemas.openxmlformats.org/markup-compatibility/2006" xmlns:p14="http://schemas.microsoft.com/office/powerpoint/2010/main">
          <mc:Choice Requires="p14">
            <p:contentPart p14:bwMode="auto" r:id="rId283">
              <p14:nvContentPartPr>
                <p14:cNvPr id="177" name="Ink 176">
                  <a:extLst>
                    <a:ext uri="{FF2B5EF4-FFF2-40B4-BE49-F238E27FC236}">
                      <a16:creationId xmlns:a16="http://schemas.microsoft.com/office/drawing/2014/main" id="{9F8872EF-DD9A-4F95-85BE-EE89CCB0593C}"/>
                    </a:ext>
                  </a:extLst>
                </p14:cNvPr>
                <p14:cNvContentPartPr/>
                <p14:nvPr/>
              </p14:nvContentPartPr>
              <p14:xfrm>
                <a:off x="1712528" y="4486672"/>
                <a:ext cx="27720" cy="184680"/>
              </p14:xfrm>
            </p:contentPart>
          </mc:Choice>
          <mc:Fallback xmlns="">
            <p:pic>
              <p:nvPicPr>
                <p:cNvPr id="177" name="Ink 176">
                  <a:extLst>
                    <a:ext uri="{FF2B5EF4-FFF2-40B4-BE49-F238E27FC236}">
                      <a16:creationId xmlns:a16="http://schemas.microsoft.com/office/drawing/2014/main" id="{9F8872EF-DD9A-4F95-85BE-EE89CCB0593C}"/>
                    </a:ext>
                  </a:extLst>
                </p:cNvPr>
                <p:cNvPicPr/>
                <p:nvPr/>
              </p:nvPicPr>
              <p:blipFill>
                <a:blip r:embed="rId284"/>
                <a:stretch>
                  <a:fillRect/>
                </a:stretch>
              </p:blipFill>
              <p:spPr>
                <a:xfrm>
                  <a:off x="1703528" y="4478032"/>
                  <a:ext cx="4536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78" name="Ink 177">
                  <a:extLst>
                    <a:ext uri="{FF2B5EF4-FFF2-40B4-BE49-F238E27FC236}">
                      <a16:creationId xmlns:a16="http://schemas.microsoft.com/office/drawing/2014/main" id="{68900489-2D14-402E-AED3-AFB0ADB0985B}"/>
                    </a:ext>
                  </a:extLst>
                </p14:cNvPr>
                <p14:cNvContentPartPr/>
                <p14:nvPr/>
              </p14:nvContentPartPr>
              <p14:xfrm>
                <a:off x="1782368" y="4446712"/>
                <a:ext cx="11880" cy="174960"/>
              </p14:xfrm>
            </p:contentPart>
          </mc:Choice>
          <mc:Fallback xmlns="">
            <p:pic>
              <p:nvPicPr>
                <p:cNvPr id="178" name="Ink 177">
                  <a:extLst>
                    <a:ext uri="{FF2B5EF4-FFF2-40B4-BE49-F238E27FC236}">
                      <a16:creationId xmlns:a16="http://schemas.microsoft.com/office/drawing/2014/main" id="{68900489-2D14-402E-AED3-AFB0ADB0985B}"/>
                    </a:ext>
                  </a:extLst>
                </p:cNvPr>
                <p:cNvPicPr/>
                <p:nvPr/>
              </p:nvPicPr>
              <p:blipFill>
                <a:blip r:embed="rId286"/>
                <a:stretch>
                  <a:fillRect/>
                </a:stretch>
              </p:blipFill>
              <p:spPr>
                <a:xfrm>
                  <a:off x="1773728" y="4437712"/>
                  <a:ext cx="295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79" name="Ink 178">
                  <a:extLst>
                    <a:ext uri="{FF2B5EF4-FFF2-40B4-BE49-F238E27FC236}">
                      <a16:creationId xmlns:a16="http://schemas.microsoft.com/office/drawing/2014/main" id="{F68B2BF5-7C42-4168-A7A6-6B9DE13F5337}"/>
                    </a:ext>
                  </a:extLst>
                </p14:cNvPr>
                <p14:cNvContentPartPr/>
                <p14:nvPr/>
              </p14:nvContentPartPr>
              <p14:xfrm>
                <a:off x="1764008" y="4525912"/>
                <a:ext cx="88200" cy="57600"/>
              </p14:xfrm>
            </p:contentPart>
          </mc:Choice>
          <mc:Fallback xmlns="">
            <p:pic>
              <p:nvPicPr>
                <p:cNvPr id="179" name="Ink 178">
                  <a:extLst>
                    <a:ext uri="{FF2B5EF4-FFF2-40B4-BE49-F238E27FC236}">
                      <a16:creationId xmlns:a16="http://schemas.microsoft.com/office/drawing/2014/main" id="{F68B2BF5-7C42-4168-A7A6-6B9DE13F5337}"/>
                    </a:ext>
                  </a:extLst>
                </p:cNvPr>
                <p:cNvPicPr/>
                <p:nvPr/>
              </p:nvPicPr>
              <p:blipFill>
                <a:blip r:embed="rId288"/>
                <a:stretch>
                  <a:fillRect/>
                </a:stretch>
              </p:blipFill>
              <p:spPr>
                <a:xfrm>
                  <a:off x="1755008" y="4517272"/>
                  <a:ext cx="105840" cy="75240"/>
                </a:xfrm>
                <a:prstGeom prst="rect">
                  <a:avLst/>
                </a:prstGeom>
              </p:spPr>
            </p:pic>
          </mc:Fallback>
        </mc:AlternateContent>
      </p:grpSp>
      <p:grpSp>
        <p:nvGrpSpPr>
          <p:cNvPr id="184" name="Group 183">
            <a:extLst>
              <a:ext uri="{FF2B5EF4-FFF2-40B4-BE49-F238E27FC236}">
                <a16:creationId xmlns:a16="http://schemas.microsoft.com/office/drawing/2014/main" id="{D47685E5-6B39-4ADE-AB34-CDC0E2075C12}"/>
              </a:ext>
            </a:extLst>
          </p:cNvPr>
          <p:cNvGrpSpPr/>
          <p:nvPr/>
        </p:nvGrpSpPr>
        <p:grpSpPr>
          <a:xfrm>
            <a:off x="2211128" y="3175552"/>
            <a:ext cx="114120" cy="159120"/>
            <a:chOff x="2211128" y="3175552"/>
            <a:chExt cx="114120" cy="159120"/>
          </a:xfrm>
        </p:grpSpPr>
        <mc:AlternateContent xmlns:mc="http://schemas.openxmlformats.org/markup-compatibility/2006" xmlns:p14="http://schemas.microsoft.com/office/powerpoint/2010/main">
          <mc:Choice Requires="p14">
            <p:contentPart p14:bwMode="auto" r:id="rId289">
              <p14:nvContentPartPr>
                <p14:cNvPr id="181" name="Ink 180">
                  <a:extLst>
                    <a:ext uri="{FF2B5EF4-FFF2-40B4-BE49-F238E27FC236}">
                      <a16:creationId xmlns:a16="http://schemas.microsoft.com/office/drawing/2014/main" id="{04C09DE2-267A-4E6D-A5A6-C52137957A81}"/>
                    </a:ext>
                  </a:extLst>
                </p14:cNvPr>
                <p14:cNvContentPartPr/>
                <p14:nvPr/>
              </p14:nvContentPartPr>
              <p14:xfrm>
                <a:off x="2211128" y="3191032"/>
                <a:ext cx="38160" cy="143640"/>
              </p14:xfrm>
            </p:contentPart>
          </mc:Choice>
          <mc:Fallback xmlns="">
            <p:pic>
              <p:nvPicPr>
                <p:cNvPr id="181" name="Ink 180">
                  <a:extLst>
                    <a:ext uri="{FF2B5EF4-FFF2-40B4-BE49-F238E27FC236}">
                      <a16:creationId xmlns:a16="http://schemas.microsoft.com/office/drawing/2014/main" id="{04C09DE2-267A-4E6D-A5A6-C52137957A81}"/>
                    </a:ext>
                  </a:extLst>
                </p:cNvPr>
                <p:cNvPicPr/>
                <p:nvPr/>
              </p:nvPicPr>
              <p:blipFill>
                <a:blip r:embed="rId290"/>
                <a:stretch>
                  <a:fillRect/>
                </a:stretch>
              </p:blipFill>
              <p:spPr>
                <a:xfrm>
                  <a:off x="2202128" y="3182032"/>
                  <a:ext cx="558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82" name="Ink 181">
                  <a:extLst>
                    <a:ext uri="{FF2B5EF4-FFF2-40B4-BE49-F238E27FC236}">
                      <a16:creationId xmlns:a16="http://schemas.microsoft.com/office/drawing/2014/main" id="{90E54FF1-ED08-4965-9EC1-E53D013F1433}"/>
                    </a:ext>
                  </a:extLst>
                </p14:cNvPr>
                <p14:cNvContentPartPr/>
                <p14:nvPr/>
              </p14:nvContentPartPr>
              <p14:xfrm>
                <a:off x="2298248" y="3175552"/>
                <a:ext cx="27000" cy="133200"/>
              </p14:xfrm>
            </p:contentPart>
          </mc:Choice>
          <mc:Fallback xmlns="">
            <p:pic>
              <p:nvPicPr>
                <p:cNvPr id="182" name="Ink 181">
                  <a:extLst>
                    <a:ext uri="{FF2B5EF4-FFF2-40B4-BE49-F238E27FC236}">
                      <a16:creationId xmlns:a16="http://schemas.microsoft.com/office/drawing/2014/main" id="{90E54FF1-ED08-4965-9EC1-E53D013F1433}"/>
                    </a:ext>
                  </a:extLst>
                </p:cNvPr>
                <p:cNvPicPr/>
                <p:nvPr/>
              </p:nvPicPr>
              <p:blipFill>
                <a:blip r:embed="rId292"/>
                <a:stretch>
                  <a:fillRect/>
                </a:stretch>
              </p:blipFill>
              <p:spPr>
                <a:xfrm>
                  <a:off x="2289248" y="3166552"/>
                  <a:ext cx="446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83" name="Ink 182">
                  <a:extLst>
                    <a:ext uri="{FF2B5EF4-FFF2-40B4-BE49-F238E27FC236}">
                      <a16:creationId xmlns:a16="http://schemas.microsoft.com/office/drawing/2014/main" id="{F8E23155-318D-4DE7-AA30-A472E2CD6755}"/>
                    </a:ext>
                  </a:extLst>
                </p14:cNvPr>
                <p14:cNvContentPartPr/>
                <p14:nvPr/>
              </p14:nvContentPartPr>
              <p14:xfrm>
                <a:off x="2239928" y="3251872"/>
                <a:ext cx="78840" cy="19080"/>
              </p14:xfrm>
            </p:contentPart>
          </mc:Choice>
          <mc:Fallback xmlns="">
            <p:pic>
              <p:nvPicPr>
                <p:cNvPr id="183" name="Ink 182">
                  <a:extLst>
                    <a:ext uri="{FF2B5EF4-FFF2-40B4-BE49-F238E27FC236}">
                      <a16:creationId xmlns:a16="http://schemas.microsoft.com/office/drawing/2014/main" id="{F8E23155-318D-4DE7-AA30-A472E2CD6755}"/>
                    </a:ext>
                  </a:extLst>
                </p:cNvPr>
                <p:cNvPicPr/>
                <p:nvPr/>
              </p:nvPicPr>
              <p:blipFill>
                <a:blip r:embed="rId294"/>
                <a:stretch>
                  <a:fillRect/>
                </a:stretch>
              </p:blipFill>
              <p:spPr>
                <a:xfrm>
                  <a:off x="2230928" y="3243232"/>
                  <a:ext cx="96480" cy="36720"/>
                </a:xfrm>
                <a:prstGeom prst="rect">
                  <a:avLst/>
                </a:prstGeom>
              </p:spPr>
            </p:pic>
          </mc:Fallback>
        </mc:AlternateContent>
      </p:grpSp>
      <p:grpSp>
        <p:nvGrpSpPr>
          <p:cNvPr id="193" name="Group 192">
            <a:extLst>
              <a:ext uri="{FF2B5EF4-FFF2-40B4-BE49-F238E27FC236}">
                <a16:creationId xmlns:a16="http://schemas.microsoft.com/office/drawing/2014/main" id="{9AF96E79-CFD5-41D0-AC2E-401350BF57A6}"/>
              </a:ext>
            </a:extLst>
          </p:cNvPr>
          <p:cNvGrpSpPr/>
          <p:nvPr/>
        </p:nvGrpSpPr>
        <p:grpSpPr>
          <a:xfrm>
            <a:off x="361448" y="3509272"/>
            <a:ext cx="172080" cy="149400"/>
            <a:chOff x="361448" y="3509272"/>
            <a:chExt cx="172080" cy="149400"/>
          </a:xfrm>
        </p:grpSpPr>
        <mc:AlternateContent xmlns:mc="http://schemas.openxmlformats.org/markup-compatibility/2006" xmlns:p14="http://schemas.microsoft.com/office/powerpoint/2010/main">
          <mc:Choice Requires="p14">
            <p:contentPart p14:bwMode="auto" r:id="rId295">
              <p14:nvContentPartPr>
                <p14:cNvPr id="185" name="Ink 184">
                  <a:extLst>
                    <a:ext uri="{FF2B5EF4-FFF2-40B4-BE49-F238E27FC236}">
                      <a16:creationId xmlns:a16="http://schemas.microsoft.com/office/drawing/2014/main" id="{E77263A3-10E7-46B5-A831-D06C4AA86E18}"/>
                    </a:ext>
                  </a:extLst>
                </p14:cNvPr>
                <p14:cNvContentPartPr/>
                <p14:nvPr/>
              </p14:nvContentPartPr>
              <p14:xfrm>
                <a:off x="361448" y="3509272"/>
                <a:ext cx="172080" cy="149400"/>
              </p14:xfrm>
            </p:contentPart>
          </mc:Choice>
          <mc:Fallback xmlns="">
            <p:pic>
              <p:nvPicPr>
                <p:cNvPr id="185" name="Ink 184">
                  <a:extLst>
                    <a:ext uri="{FF2B5EF4-FFF2-40B4-BE49-F238E27FC236}">
                      <a16:creationId xmlns:a16="http://schemas.microsoft.com/office/drawing/2014/main" id="{E77263A3-10E7-46B5-A831-D06C4AA86E18}"/>
                    </a:ext>
                  </a:extLst>
                </p:cNvPr>
                <p:cNvPicPr/>
                <p:nvPr/>
              </p:nvPicPr>
              <p:blipFill>
                <a:blip r:embed="rId296"/>
                <a:stretch>
                  <a:fillRect/>
                </a:stretch>
              </p:blipFill>
              <p:spPr>
                <a:xfrm>
                  <a:off x="352808" y="3500272"/>
                  <a:ext cx="189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86" name="Ink 185">
                  <a:extLst>
                    <a:ext uri="{FF2B5EF4-FFF2-40B4-BE49-F238E27FC236}">
                      <a16:creationId xmlns:a16="http://schemas.microsoft.com/office/drawing/2014/main" id="{54BAC6DF-5D89-4DBF-A880-36727049AD4B}"/>
                    </a:ext>
                  </a:extLst>
                </p14:cNvPr>
                <p14:cNvContentPartPr/>
                <p14:nvPr/>
              </p14:nvContentPartPr>
              <p14:xfrm>
                <a:off x="397088" y="3575512"/>
                <a:ext cx="125280" cy="21600"/>
              </p14:xfrm>
            </p:contentPart>
          </mc:Choice>
          <mc:Fallback xmlns="">
            <p:pic>
              <p:nvPicPr>
                <p:cNvPr id="186" name="Ink 185">
                  <a:extLst>
                    <a:ext uri="{FF2B5EF4-FFF2-40B4-BE49-F238E27FC236}">
                      <a16:creationId xmlns:a16="http://schemas.microsoft.com/office/drawing/2014/main" id="{54BAC6DF-5D89-4DBF-A880-36727049AD4B}"/>
                    </a:ext>
                  </a:extLst>
                </p:cNvPr>
                <p:cNvPicPr/>
                <p:nvPr/>
              </p:nvPicPr>
              <p:blipFill>
                <a:blip r:embed="rId298"/>
                <a:stretch>
                  <a:fillRect/>
                </a:stretch>
              </p:blipFill>
              <p:spPr>
                <a:xfrm>
                  <a:off x="388088" y="3566512"/>
                  <a:ext cx="142920" cy="39240"/>
                </a:xfrm>
                <a:prstGeom prst="rect">
                  <a:avLst/>
                </a:prstGeom>
              </p:spPr>
            </p:pic>
          </mc:Fallback>
        </mc:AlternateContent>
      </p:grpSp>
      <p:grpSp>
        <p:nvGrpSpPr>
          <p:cNvPr id="192" name="Group 191">
            <a:extLst>
              <a:ext uri="{FF2B5EF4-FFF2-40B4-BE49-F238E27FC236}">
                <a16:creationId xmlns:a16="http://schemas.microsoft.com/office/drawing/2014/main" id="{2002161C-B442-428B-A5B5-A722B0A4587E}"/>
              </a:ext>
            </a:extLst>
          </p:cNvPr>
          <p:cNvGrpSpPr/>
          <p:nvPr/>
        </p:nvGrpSpPr>
        <p:grpSpPr>
          <a:xfrm>
            <a:off x="965528" y="3006352"/>
            <a:ext cx="154440" cy="143640"/>
            <a:chOff x="965528" y="3006352"/>
            <a:chExt cx="154440" cy="143640"/>
          </a:xfrm>
        </p:grpSpPr>
        <mc:AlternateContent xmlns:mc="http://schemas.openxmlformats.org/markup-compatibility/2006" xmlns:p14="http://schemas.microsoft.com/office/powerpoint/2010/main">
          <mc:Choice Requires="p14">
            <p:contentPart p14:bwMode="auto" r:id="rId299">
              <p14:nvContentPartPr>
                <p14:cNvPr id="187" name="Ink 186">
                  <a:extLst>
                    <a:ext uri="{FF2B5EF4-FFF2-40B4-BE49-F238E27FC236}">
                      <a16:creationId xmlns:a16="http://schemas.microsoft.com/office/drawing/2014/main" id="{08CDC2AF-D2A2-4A3A-9AAA-A43A3C663315}"/>
                    </a:ext>
                  </a:extLst>
                </p14:cNvPr>
                <p14:cNvContentPartPr/>
                <p14:nvPr/>
              </p14:nvContentPartPr>
              <p14:xfrm>
                <a:off x="965528" y="3006352"/>
                <a:ext cx="151920" cy="143640"/>
              </p14:xfrm>
            </p:contentPart>
          </mc:Choice>
          <mc:Fallback xmlns="">
            <p:pic>
              <p:nvPicPr>
                <p:cNvPr id="187" name="Ink 186">
                  <a:extLst>
                    <a:ext uri="{FF2B5EF4-FFF2-40B4-BE49-F238E27FC236}">
                      <a16:creationId xmlns:a16="http://schemas.microsoft.com/office/drawing/2014/main" id="{08CDC2AF-D2A2-4A3A-9AAA-A43A3C663315}"/>
                    </a:ext>
                  </a:extLst>
                </p:cNvPr>
                <p:cNvPicPr/>
                <p:nvPr/>
              </p:nvPicPr>
              <p:blipFill>
                <a:blip r:embed="rId300"/>
                <a:stretch>
                  <a:fillRect/>
                </a:stretch>
              </p:blipFill>
              <p:spPr>
                <a:xfrm>
                  <a:off x="956528" y="2997352"/>
                  <a:ext cx="1695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8" name="Ink 187">
                  <a:extLst>
                    <a:ext uri="{FF2B5EF4-FFF2-40B4-BE49-F238E27FC236}">
                      <a16:creationId xmlns:a16="http://schemas.microsoft.com/office/drawing/2014/main" id="{2491A5D5-F115-4826-B58B-94B3CE0A6ACE}"/>
                    </a:ext>
                  </a:extLst>
                </p14:cNvPr>
                <p14:cNvContentPartPr/>
                <p14:nvPr/>
              </p14:nvContentPartPr>
              <p14:xfrm>
                <a:off x="999728" y="3075112"/>
                <a:ext cx="120240" cy="12960"/>
              </p14:xfrm>
            </p:contentPart>
          </mc:Choice>
          <mc:Fallback xmlns="">
            <p:pic>
              <p:nvPicPr>
                <p:cNvPr id="188" name="Ink 187">
                  <a:extLst>
                    <a:ext uri="{FF2B5EF4-FFF2-40B4-BE49-F238E27FC236}">
                      <a16:creationId xmlns:a16="http://schemas.microsoft.com/office/drawing/2014/main" id="{2491A5D5-F115-4826-B58B-94B3CE0A6ACE}"/>
                    </a:ext>
                  </a:extLst>
                </p:cNvPr>
                <p:cNvPicPr/>
                <p:nvPr/>
              </p:nvPicPr>
              <p:blipFill>
                <a:blip r:embed="rId302"/>
                <a:stretch>
                  <a:fillRect/>
                </a:stretch>
              </p:blipFill>
              <p:spPr>
                <a:xfrm>
                  <a:off x="990728" y="3066112"/>
                  <a:ext cx="137880" cy="30600"/>
                </a:xfrm>
                <a:prstGeom prst="rect">
                  <a:avLst/>
                </a:prstGeom>
              </p:spPr>
            </p:pic>
          </mc:Fallback>
        </mc:AlternateContent>
      </p:grpSp>
      <p:grpSp>
        <p:nvGrpSpPr>
          <p:cNvPr id="191" name="Group 190">
            <a:extLst>
              <a:ext uri="{FF2B5EF4-FFF2-40B4-BE49-F238E27FC236}">
                <a16:creationId xmlns:a16="http://schemas.microsoft.com/office/drawing/2014/main" id="{9FBD8D9F-F352-4B57-B3B6-CFABF0F8029A}"/>
              </a:ext>
            </a:extLst>
          </p:cNvPr>
          <p:cNvGrpSpPr/>
          <p:nvPr/>
        </p:nvGrpSpPr>
        <p:grpSpPr>
          <a:xfrm>
            <a:off x="1383848" y="2725192"/>
            <a:ext cx="662400" cy="252000"/>
            <a:chOff x="1383848" y="2725192"/>
            <a:chExt cx="662400" cy="252000"/>
          </a:xfrm>
        </p:grpSpPr>
        <mc:AlternateContent xmlns:mc="http://schemas.openxmlformats.org/markup-compatibility/2006" xmlns:p14="http://schemas.microsoft.com/office/powerpoint/2010/main">
          <mc:Choice Requires="p14">
            <p:contentPart p14:bwMode="auto" r:id="rId303">
              <p14:nvContentPartPr>
                <p14:cNvPr id="161" name="Ink 160">
                  <a:extLst>
                    <a:ext uri="{FF2B5EF4-FFF2-40B4-BE49-F238E27FC236}">
                      <a16:creationId xmlns:a16="http://schemas.microsoft.com/office/drawing/2014/main" id="{0411E71E-B562-4E7A-8C69-43BA3730688A}"/>
                    </a:ext>
                  </a:extLst>
                </p14:cNvPr>
                <p14:cNvContentPartPr/>
                <p14:nvPr/>
              </p14:nvContentPartPr>
              <p14:xfrm>
                <a:off x="1977128" y="2960632"/>
                <a:ext cx="69120" cy="16560"/>
              </p14:xfrm>
            </p:contentPart>
          </mc:Choice>
          <mc:Fallback xmlns="">
            <p:pic>
              <p:nvPicPr>
                <p:cNvPr id="161" name="Ink 160">
                  <a:extLst>
                    <a:ext uri="{FF2B5EF4-FFF2-40B4-BE49-F238E27FC236}">
                      <a16:creationId xmlns:a16="http://schemas.microsoft.com/office/drawing/2014/main" id="{0411E71E-B562-4E7A-8C69-43BA3730688A}"/>
                    </a:ext>
                  </a:extLst>
                </p:cNvPr>
                <p:cNvPicPr/>
                <p:nvPr/>
              </p:nvPicPr>
              <p:blipFill>
                <a:blip r:embed="rId304"/>
                <a:stretch>
                  <a:fillRect/>
                </a:stretch>
              </p:blipFill>
              <p:spPr>
                <a:xfrm>
                  <a:off x="1968128" y="2951992"/>
                  <a:ext cx="867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62" name="Ink 161">
                  <a:extLst>
                    <a:ext uri="{FF2B5EF4-FFF2-40B4-BE49-F238E27FC236}">
                      <a16:creationId xmlns:a16="http://schemas.microsoft.com/office/drawing/2014/main" id="{33C885E5-0985-48E5-9E94-296B4E6534BE}"/>
                    </a:ext>
                  </a:extLst>
                </p14:cNvPr>
                <p14:cNvContentPartPr/>
                <p14:nvPr/>
              </p14:nvContentPartPr>
              <p14:xfrm>
                <a:off x="1565288" y="2918512"/>
                <a:ext cx="473040" cy="27000"/>
              </p14:xfrm>
            </p:contentPart>
          </mc:Choice>
          <mc:Fallback xmlns="">
            <p:pic>
              <p:nvPicPr>
                <p:cNvPr id="162" name="Ink 161">
                  <a:extLst>
                    <a:ext uri="{FF2B5EF4-FFF2-40B4-BE49-F238E27FC236}">
                      <a16:creationId xmlns:a16="http://schemas.microsoft.com/office/drawing/2014/main" id="{33C885E5-0985-48E5-9E94-296B4E6534BE}"/>
                    </a:ext>
                  </a:extLst>
                </p:cNvPr>
                <p:cNvPicPr/>
                <p:nvPr/>
              </p:nvPicPr>
              <p:blipFill>
                <a:blip r:embed="rId306"/>
                <a:stretch>
                  <a:fillRect/>
                </a:stretch>
              </p:blipFill>
              <p:spPr>
                <a:xfrm>
                  <a:off x="1556288" y="2909872"/>
                  <a:ext cx="4906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63" name="Ink 162">
                  <a:extLst>
                    <a:ext uri="{FF2B5EF4-FFF2-40B4-BE49-F238E27FC236}">
                      <a16:creationId xmlns:a16="http://schemas.microsoft.com/office/drawing/2014/main" id="{F4C6998C-DC08-4225-8B0D-B84C7CB5E667}"/>
                    </a:ext>
                  </a:extLst>
                </p14:cNvPr>
                <p14:cNvContentPartPr/>
                <p14:nvPr/>
              </p14:nvContentPartPr>
              <p14:xfrm>
                <a:off x="1571048" y="2878192"/>
                <a:ext cx="126000" cy="90720"/>
              </p14:xfrm>
            </p:contentPart>
          </mc:Choice>
          <mc:Fallback xmlns="">
            <p:pic>
              <p:nvPicPr>
                <p:cNvPr id="163" name="Ink 162">
                  <a:extLst>
                    <a:ext uri="{FF2B5EF4-FFF2-40B4-BE49-F238E27FC236}">
                      <a16:creationId xmlns:a16="http://schemas.microsoft.com/office/drawing/2014/main" id="{F4C6998C-DC08-4225-8B0D-B84C7CB5E667}"/>
                    </a:ext>
                  </a:extLst>
                </p:cNvPr>
                <p:cNvPicPr/>
                <p:nvPr/>
              </p:nvPicPr>
              <p:blipFill>
                <a:blip r:embed="rId308"/>
                <a:stretch>
                  <a:fillRect/>
                </a:stretch>
              </p:blipFill>
              <p:spPr>
                <a:xfrm>
                  <a:off x="1562408" y="2869552"/>
                  <a:ext cx="1436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65" name="Ink 164">
                  <a:extLst>
                    <a:ext uri="{FF2B5EF4-FFF2-40B4-BE49-F238E27FC236}">
                      <a16:creationId xmlns:a16="http://schemas.microsoft.com/office/drawing/2014/main" id="{920F8F18-5627-4DFF-94E3-8A23591B1581}"/>
                    </a:ext>
                  </a:extLst>
                </p14:cNvPr>
                <p14:cNvContentPartPr/>
                <p14:nvPr/>
              </p14:nvContentPartPr>
              <p14:xfrm>
                <a:off x="1630808" y="2908072"/>
                <a:ext cx="400320" cy="36360"/>
              </p14:xfrm>
            </p:contentPart>
          </mc:Choice>
          <mc:Fallback xmlns="">
            <p:pic>
              <p:nvPicPr>
                <p:cNvPr id="165" name="Ink 164">
                  <a:extLst>
                    <a:ext uri="{FF2B5EF4-FFF2-40B4-BE49-F238E27FC236}">
                      <a16:creationId xmlns:a16="http://schemas.microsoft.com/office/drawing/2014/main" id="{920F8F18-5627-4DFF-94E3-8A23591B1581}"/>
                    </a:ext>
                  </a:extLst>
                </p:cNvPr>
                <p:cNvPicPr/>
                <p:nvPr/>
              </p:nvPicPr>
              <p:blipFill>
                <a:blip r:embed="rId310"/>
                <a:stretch>
                  <a:fillRect/>
                </a:stretch>
              </p:blipFill>
              <p:spPr>
                <a:xfrm>
                  <a:off x="1622168" y="2899432"/>
                  <a:ext cx="4179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66" name="Ink 165">
                  <a:extLst>
                    <a:ext uri="{FF2B5EF4-FFF2-40B4-BE49-F238E27FC236}">
                      <a16:creationId xmlns:a16="http://schemas.microsoft.com/office/drawing/2014/main" id="{0AC06AFF-54E0-412D-B149-32C3FB8AEAF5}"/>
                    </a:ext>
                  </a:extLst>
                </p14:cNvPr>
                <p14:cNvContentPartPr/>
                <p14:nvPr/>
              </p14:nvContentPartPr>
              <p14:xfrm>
                <a:off x="1644128" y="2874592"/>
                <a:ext cx="3240" cy="5400"/>
              </p14:xfrm>
            </p:contentPart>
          </mc:Choice>
          <mc:Fallback xmlns="">
            <p:pic>
              <p:nvPicPr>
                <p:cNvPr id="166" name="Ink 165">
                  <a:extLst>
                    <a:ext uri="{FF2B5EF4-FFF2-40B4-BE49-F238E27FC236}">
                      <a16:creationId xmlns:a16="http://schemas.microsoft.com/office/drawing/2014/main" id="{0AC06AFF-54E0-412D-B149-32C3FB8AEAF5}"/>
                    </a:ext>
                  </a:extLst>
                </p:cNvPr>
                <p:cNvPicPr/>
                <p:nvPr/>
              </p:nvPicPr>
              <p:blipFill>
                <a:blip r:embed="rId312"/>
                <a:stretch>
                  <a:fillRect/>
                </a:stretch>
              </p:blipFill>
              <p:spPr>
                <a:xfrm>
                  <a:off x="1635128" y="2865952"/>
                  <a:ext cx="208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9" name="Ink 188">
                  <a:extLst>
                    <a:ext uri="{FF2B5EF4-FFF2-40B4-BE49-F238E27FC236}">
                      <a16:creationId xmlns:a16="http://schemas.microsoft.com/office/drawing/2014/main" id="{A9F76B26-5968-407D-A185-B014EA28B4AE}"/>
                    </a:ext>
                  </a:extLst>
                </p14:cNvPr>
                <p14:cNvContentPartPr/>
                <p14:nvPr/>
              </p14:nvContentPartPr>
              <p14:xfrm>
                <a:off x="1383848" y="2725192"/>
                <a:ext cx="198360" cy="130320"/>
              </p14:xfrm>
            </p:contentPart>
          </mc:Choice>
          <mc:Fallback xmlns="">
            <p:pic>
              <p:nvPicPr>
                <p:cNvPr id="189" name="Ink 188">
                  <a:extLst>
                    <a:ext uri="{FF2B5EF4-FFF2-40B4-BE49-F238E27FC236}">
                      <a16:creationId xmlns:a16="http://schemas.microsoft.com/office/drawing/2014/main" id="{A9F76B26-5968-407D-A185-B014EA28B4AE}"/>
                    </a:ext>
                  </a:extLst>
                </p:cNvPr>
                <p:cNvPicPr/>
                <p:nvPr/>
              </p:nvPicPr>
              <p:blipFill>
                <a:blip r:embed="rId314"/>
                <a:stretch>
                  <a:fillRect/>
                </a:stretch>
              </p:blipFill>
              <p:spPr>
                <a:xfrm>
                  <a:off x="1374848" y="2716552"/>
                  <a:ext cx="2160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90" name="Ink 189">
                  <a:extLst>
                    <a:ext uri="{FF2B5EF4-FFF2-40B4-BE49-F238E27FC236}">
                      <a16:creationId xmlns:a16="http://schemas.microsoft.com/office/drawing/2014/main" id="{AC440369-2B40-4166-858B-063E653AF396}"/>
                    </a:ext>
                  </a:extLst>
                </p14:cNvPr>
                <p14:cNvContentPartPr/>
                <p14:nvPr/>
              </p14:nvContentPartPr>
              <p14:xfrm>
                <a:off x="1424528" y="2801872"/>
                <a:ext cx="127440" cy="4680"/>
              </p14:xfrm>
            </p:contentPart>
          </mc:Choice>
          <mc:Fallback xmlns="">
            <p:pic>
              <p:nvPicPr>
                <p:cNvPr id="190" name="Ink 189">
                  <a:extLst>
                    <a:ext uri="{FF2B5EF4-FFF2-40B4-BE49-F238E27FC236}">
                      <a16:creationId xmlns:a16="http://schemas.microsoft.com/office/drawing/2014/main" id="{AC440369-2B40-4166-858B-063E653AF396}"/>
                    </a:ext>
                  </a:extLst>
                </p:cNvPr>
                <p:cNvPicPr/>
                <p:nvPr/>
              </p:nvPicPr>
              <p:blipFill>
                <a:blip r:embed="rId316"/>
                <a:stretch>
                  <a:fillRect/>
                </a:stretch>
              </p:blipFill>
              <p:spPr>
                <a:xfrm>
                  <a:off x="1415528" y="2792872"/>
                  <a:ext cx="145080" cy="22320"/>
                </a:xfrm>
                <a:prstGeom prst="rect">
                  <a:avLst/>
                </a:prstGeom>
              </p:spPr>
            </p:pic>
          </mc:Fallback>
        </mc:AlternateContent>
      </p:grpSp>
      <p:grpSp>
        <p:nvGrpSpPr>
          <p:cNvPr id="197" name="Group 196">
            <a:extLst>
              <a:ext uri="{FF2B5EF4-FFF2-40B4-BE49-F238E27FC236}">
                <a16:creationId xmlns:a16="http://schemas.microsoft.com/office/drawing/2014/main" id="{F2DAE87E-F77D-40B7-8F42-A4B5372C2F03}"/>
              </a:ext>
            </a:extLst>
          </p:cNvPr>
          <p:cNvGrpSpPr/>
          <p:nvPr/>
        </p:nvGrpSpPr>
        <p:grpSpPr>
          <a:xfrm>
            <a:off x="2197808" y="1848952"/>
            <a:ext cx="92520" cy="154080"/>
            <a:chOff x="2197808" y="1848952"/>
            <a:chExt cx="92520" cy="154080"/>
          </a:xfrm>
        </p:grpSpPr>
        <mc:AlternateContent xmlns:mc="http://schemas.openxmlformats.org/markup-compatibility/2006" xmlns:p14="http://schemas.microsoft.com/office/powerpoint/2010/main">
          <mc:Choice Requires="p14">
            <p:contentPart p14:bwMode="auto" r:id="rId317">
              <p14:nvContentPartPr>
                <p14:cNvPr id="194" name="Ink 193">
                  <a:extLst>
                    <a:ext uri="{FF2B5EF4-FFF2-40B4-BE49-F238E27FC236}">
                      <a16:creationId xmlns:a16="http://schemas.microsoft.com/office/drawing/2014/main" id="{ACA4C324-B92A-4E1F-BF45-3F7377D5FDF8}"/>
                    </a:ext>
                  </a:extLst>
                </p14:cNvPr>
                <p14:cNvContentPartPr/>
                <p14:nvPr/>
              </p14:nvContentPartPr>
              <p14:xfrm>
                <a:off x="2197808" y="1848952"/>
                <a:ext cx="29520" cy="154080"/>
              </p14:xfrm>
            </p:contentPart>
          </mc:Choice>
          <mc:Fallback xmlns="">
            <p:pic>
              <p:nvPicPr>
                <p:cNvPr id="194" name="Ink 193">
                  <a:extLst>
                    <a:ext uri="{FF2B5EF4-FFF2-40B4-BE49-F238E27FC236}">
                      <a16:creationId xmlns:a16="http://schemas.microsoft.com/office/drawing/2014/main" id="{ACA4C324-B92A-4E1F-BF45-3F7377D5FDF8}"/>
                    </a:ext>
                  </a:extLst>
                </p:cNvPr>
                <p:cNvPicPr/>
                <p:nvPr/>
              </p:nvPicPr>
              <p:blipFill>
                <a:blip r:embed="rId318"/>
                <a:stretch>
                  <a:fillRect/>
                </a:stretch>
              </p:blipFill>
              <p:spPr>
                <a:xfrm>
                  <a:off x="2188808" y="1839952"/>
                  <a:ext cx="471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95" name="Ink 194">
                  <a:extLst>
                    <a:ext uri="{FF2B5EF4-FFF2-40B4-BE49-F238E27FC236}">
                      <a16:creationId xmlns:a16="http://schemas.microsoft.com/office/drawing/2014/main" id="{4B7A750D-E092-46A8-8C28-7FE5E7E44612}"/>
                    </a:ext>
                  </a:extLst>
                </p14:cNvPr>
                <p14:cNvContentPartPr/>
                <p14:nvPr/>
              </p14:nvContentPartPr>
              <p14:xfrm>
                <a:off x="2278088" y="1849312"/>
                <a:ext cx="11160" cy="141480"/>
              </p14:xfrm>
            </p:contentPart>
          </mc:Choice>
          <mc:Fallback xmlns="">
            <p:pic>
              <p:nvPicPr>
                <p:cNvPr id="195" name="Ink 194">
                  <a:extLst>
                    <a:ext uri="{FF2B5EF4-FFF2-40B4-BE49-F238E27FC236}">
                      <a16:creationId xmlns:a16="http://schemas.microsoft.com/office/drawing/2014/main" id="{4B7A750D-E092-46A8-8C28-7FE5E7E44612}"/>
                    </a:ext>
                  </a:extLst>
                </p:cNvPr>
                <p:cNvPicPr/>
                <p:nvPr/>
              </p:nvPicPr>
              <p:blipFill>
                <a:blip r:embed="rId320"/>
                <a:stretch>
                  <a:fillRect/>
                </a:stretch>
              </p:blipFill>
              <p:spPr>
                <a:xfrm>
                  <a:off x="2269448" y="1840312"/>
                  <a:ext cx="288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6" name="Ink 195">
                  <a:extLst>
                    <a:ext uri="{FF2B5EF4-FFF2-40B4-BE49-F238E27FC236}">
                      <a16:creationId xmlns:a16="http://schemas.microsoft.com/office/drawing/2014/main" id="{595B496D-17EB-46BC-9A31-DB88B591DD6A}"/>
                    </a:ext>
                  </a:extLst>
                </p14:cNvPr>
                <p14:cNvContentPartPr/>
                <p14:nvPr/>
              </p14:nvContentPartPr>
              <p14:xfrm>
                <a:off x="2211488" y="1931032"/>
                <a:ext cx="78840" cy="28080"/>
              </p14:xfrm>
            </p:contentPart>
          </mc:Choice>
          <mc:Fallback xmlns="">
            <p:pic>
              <p:nvPicPr>
                <p:cNvPr id="196" name="Ink 195">
                  <a:extLst>
                    <a:ext uri="{FF2B5EF4-FFF2-40B4-BE49-F238E27FC236}">
                      <a16:creationId xmlns:a16="http://schemas.microsoft.com/office/drawing/2014/main" id="{595B496D-17EB-46BC-9A31-DB88B591DD6A}"/>
                    </a:ext>
                  </a:extLst>
                </p:cNvPr>
                <p:cNvPicPr/>
                <p:nvPr/>
              </p:nvPicPr>
              <p:blipFill>
                <a:blip r:embed="rId322"/>
                <a:stretch>
                  <a:fillRect/>
                </a:stretch>
              </p:blipFill>
              <p:spPr>
                <a:xfrm>
                  <a:off x="2202488" y="1922032"/>
                  <a:ext cx="96480" cy="45720"/>
                </a:xfrm>
                <a:prstGeom prst="rect">
                  <a:avLst/>
                </a:prstGeom>
              </p:spPr>
            </p:pic>
          </mc:Fallback>
        </mc:AlternateContent>
      </p:grpSp>
      <p:grpSp>
        <p:nvGrpSpPr>
          <p:cNvPr id="201" name="Group 200">
            <a:extLst>
              <a:ext uri="{FF2B5EF4-FFF2-40B4-BE49-F238E27FC236}">
                <a16:creationId xmlns:a16="http://schemas.microsoft.com/office/drawing/2014/main" id="{A5B74508-0EDE-4C41-BF30-E5D8D7700DBB}"/>
              </a:ext>
            </a:extLst>
          </p:cNvPr>
          <p:cNvGrpSpPr/>
          <p:nvPr/>
        </p:nvGrpSpPr>
        <p:grpSpPr>
          <a:xfrm>
            <a:off x="2421008" y="1235152"/>
            <a:ext cx="89640" cy="180360"/>
            <a:chOff x="2421008" y="1235152"/>
            <a:chExt cx="89640" cy="180360"/>
          </a:xfrm>
        </p:grpSpPr>
        <mc:AlternateContent xmlns:mc="http://schemas.openxmlformats.org/markup-compatibility/2006" xmlns:p14="http://schemas.microsoft.com/office/powerpoint/2010/main">
          <mc:Choice Requires="p14">
            <p:contentPart p14:bwMode="auto" r:id="rId323">
              <p14:nvContentPartPr>
                <p14:cNvPr id="198" name="Ink 197">
                  <a:extLst>
                    <a:ext uri="{FF2B5EF4-FFF2-40B4-BE49-F238E27FC236}">
                      <a16:creationId xmlns:a16="http://schemas.microsoft.com/office/drawing/2014/main" id="{44B47789-D7C2-432F-A80A-69AB3A8DB3CC}"/>
                    </a:ext>
                  </a:extLst>
                </p14:cNvPr>
                <p14:cNvContentPartPr/>
                <p14:nvPr/>
              </p14:nvContentPartPr>
              <p14:xfrm>
                <a:off x="2421008" y="1252432"/>
                <a:ext cx="31680" cy="163080"/>
              </p14:xfrm>
            </p:contentPart>
          </mc:Choice>
          <mc:Fallback xmlns="">
            <p:pic>
              <p:nvPicPr>
                <p:cNvPr id="198" name="Ink 197">
                  <a:extLst>
                    <a:ext uri="{FF2B5EF4-FFF2-40B4-BE49-F238E27FC236}">
                      <a16:creationId xmlns:a16="http://schemas.microsoft.com/office/drawing/2014/main" id="{44B47789-D7C2-432F-A80A-69AB3A8DB3CC}"/>
                    </a:ext>
                  </a:extLst>
                </p:cNvPr>
                <p:cNvPicPr/>
                <p:nvPr/>
              </p:nvPicPr>
              <p:blipFill>
                <a:blip r:embed="rId324"/>
                <a:stretch>
                  <a:fillRect/>
                </a:stretch>
              </p:blipFill>
              <p:spPr>
                <a:xfrm>
                  <a:off x="2412008" y="1243792"/>
                  <a:ext cx="493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9" name="Ink 198">
                  <a:extLst>
                    <a:ext uri="{FF2B5EF4-FFF2-40B4-BE49-F238E27FC236}">
                      <a16:creationId xmlns:a16="http://schemas.microsoft.com/office/drawing/2014/main" id="{84656B4D-2F6F-44AB-BFB7-B6CE89261FB9}"/>
                    </a:ext>
                  </a:extLst>
                </p14:cNvPr>
                <p14:cNvContentPartPr/>
                <p14:nvPr/>
              </p14:nvContentPartPr>
              <p14:xfrm>
                <a:off x="2487608" y="1235152"/>
                <a:ext cx="20880" cy="153720"/>
              </p14:xfrm>
            </p:contentPart>
          </mc:Choice>
          <mc:Fallback xmlns="">
            <p:pic>
              <p:nvPicPr>
                <p:cNvPr id="199" name="Ink 198">
                  <a:extLst>
                    <a:ext uri="{FF2B5EF4-FFF2-40B4-BE49-F238E27FC236}">
                      <a16:creationId xmlns:a16="http://schemas.microsoft.com/office/drawing/2014/main" id="{84656B4D-2F6F-44AB-BFB7-B6CE89261FB9}"/>
                    </a:ext>
                  </a:extLst>
                </p:cNvPr>
                <p:cNvPicPr/>
                <p:nvPr/>
              </p:nvPicPr>
              <p:blipFill>
                <a:blip r:embed="rId326"/>
                <a:stretch>
                  <a:fillRect/>
                </a:stretch>
              </p:blipFill>
              <p:spPr>
                <a:xfrm>
                  <a:off x="2478968" y="1226512"/>
                  <a:ext cx="385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00" name="Ink 199">
                  <a:extLst>
                    <a:ext uri="{FF2B5EF4-FFF2-40B4-BE49-F238E27FC236}">
                      <a16:creationId xmlns:a16="http://schemas.microsoft.com/office/drawing/2014/main" id="{72EA5821-9EA2-4B6C-9CED-AD0190D9AFB0}"/>
                    </a:ext>
                  </a:extLst>
                </p14:cNvPr>
                <p14:cNvContentPartPr/>
                <p14:nvPr/>
              </p14:nvContentPartPr>
              <p14:xfrm>
                <a:off x="2453768" y="1322632"/>
                <a:ext cx="56880" cy="17280"/>
              </p14:xfrm>
            </p:contentPart>
          </mc:Choice>
          <mc:Fallback xmlns="">
            <p:pic>
              <p:nvPicPr>
                <p:cNvPr id="200" name="Ink 199">
                  <a:extLst>
                    <a:ext uri="{FF2B5EF4-FFF2-40B4-BE49-F238E27FC236}">
                      <a16:creationId xmlns:a16="http://schemas.microsoft.com/office/drawing/2014/main" id="{72EA5821-9EA2-4B6C-9CED-AD0190D9AFB0}"/>
                    </a:ext>
                  </a:extLst>
                </p:cNvPr>
                <p:cNvPicPr/>
                <p:nvPr/>
              </p:nvPicPr>
              <p:blipFill>
                <a:blip r:embed="rId328"/>
                <a:stretch>
                  <a:fillRect/>
                </a:stretch>
              </p:blipFill>
              <p:spPr>
                <a:xfrm>
                  <a:off x="2444768" y="1313632"/>
                  <a:ext cx="74520" cy="34920"/>
                </a:xfrm>
                <a:prstGeom prst="rect">
                  <a:avLst/>
                </a:prstGeom>
              </p:spPr>
            </p:pic>
          </mc:Fallback>
        </mc:AlternateContent>
      </p:grpSp>
      <p:grpSp>
        <p:nvGrpSpPr>
          <p:cNvPr id="209" name="Group 208">
            <a:extLst>
              <a:ext uri="{FF2B5EF4-FFF2-40B4-BE49-F238E27FC236}">
                <a16:creationId xmlns:a16="http://schemas.microsoft.com/office/drawing/2014/main" id="{3169E478-DA6A-42DE-8337-BB22F5CC1392}"/>
              </a:ext>
            </a:extLst>
          </p:cNvPr>
          <p:cNvGrpSpPr/>
          <p:nvPr/>
        </p:nvGrpSpPr>
        <p:grpSpPr>
          <a:xfrm>
            <a:off x="773288" y="5049712"/>
            <a:ext cx="411840" cy="264240"/>
            <a:chOff x="773288" y="5049712"/>
            <a:chExt cx="411840" cy="264240"/>
          </a:xfrm>
        </p:grpSpPr>
        <mc:AlternateContent xmlns:mc="http://schemas.openxmlformats.org/markup-compatibility/2006" xmlns:p14="http://schemas.microsoft.com/office/powerpoint/2010/main">
          <mc:Choice Requires="p14">
            <p:contentPart p14:bwMode="auto" r:id="rId329">
              <p14:nvContentPartPr>
                <p14:cNvPr id="205" name="Ink 204">
                  <a:extLst>
                    <a:ext uri="{FF2B5EF4-FFF2-40B4-BE49-F238E27FC236}">
                      <a16:creationId xmlns:a16="http://schemas.microsoft.com/office/drawing/2014/main" id="{806E0C8C-7A51-4F98-9AE6-779BBEE646D5}"/>
                    </a:ext>
                  </a:extLst>
                </p14:cNvPr>
                <p14:cNvContentPartPr/>
                <p14:nvPr/>
              </p14:nvContentPartPr>
              <p14:xfrm>
                <a:off x="773288" y="5049712"/>
                <a:ext cx="63720" cy="230760"/>
              </p14:xfrm>
            </p:contentPart>
          </mc:Choice>
          <mc:Fallback xmlns="">
            <p:pic>
              <p:nvPicPr>
                <p:cNvPr id="205" name="Ink 204">
                  <a:extLst>
                    <a:ext uri="{FF2B5EF4-FFF2-40B4-BE49-F238E27FC236}">
                      <a16:creationId xmlns:a16="http://schemas.microsoft.com/office/drawing/2014/main" id="{806E0C8C-7A51-4F98-9AE6-779BBEE646D5}"/>
                    </a:ext>
                  </a:extLst>
                </p:cNvPr>
                <p:cNvPicPr/>
                <p:nvPr/>
              </p:nvPicPr>
              <p:blipFill>
                <a:blip r:embed="rId330"/>
                <a:stretch>
                  <a:fillRect/>
                </a:stretch>
              </p:blipFill>
              <p:spPr>
                <a:xfrm>
                  <a:off x="764288" y="5041072"/>
                  <a:ext cx="8136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06" name="Ink 205">
                  <a:extLst>
                    <a:ext uri="{FF2B5EF4-FFF2-40B4-BE49-F238E27FC236}">
                      <a16:creationId xmlns:a16="http://schemas.microsoft.com/office/drawing/2014/main" id="{C689F4DC-EB9D-44DF-B64F-A7A4B076E66D}"/>
                    </a:ext>
                  </a:extLst>
                </p14:cNvPr>
                <p14:cNvContentPartPr/>
                <p14:nvPr/>
              </p14:nvContentPartPr>
              <p14:xfrm>
                <a:off x="892088" y="5106232"/>
                <a:ext cx="148680" cy="119160"/>
              </p14:xfrm>
            </p:contentPart>
          </mc:Choice>
          <mc:Fallback xmlns="">
            <p:pic>
              <p:nvPicPr>
                <p:cNvPr id="206" name="Ink 205">
                  <a:extLst>
                    <a:ext uri="{FF2B5EF4-FFF2-40B4-BE49-F238E27FC236}">
                      <a16:creationId xmlns:a16="http://schemas.microsoft.com/office/drawing/2014/main" id="{C689F4DC-EB9D-44DF-B64F-A7A4B076E66D}"/>
                    </a:ext>
                  </a:extLst>
                </p:cNvPr>
                <p:cNvPicPr/>
                <p:nvPr/>
              </p:nvPicPr>
              <p:blipFill>
                <a:blip r:embed="rId332"/>
                <a:stretch>
                  <a:fillRect/>
                </a:stretch>
              </p:blipFill>
              <p:spPr>
                <a:xfrm>
                  <a:off x="883088" y="5097232"/>
                  <a:ext cx="1663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07" name="Ink 206">
                  <a:extLst>
                    <a:ext uri="{FF2B5EF4-FFF2-40B4-BE49-F238E27FC236}">
                      <a16:creationId xmlns:a16="http://schemas.microsoft.com/office/drawing/2014/main" id="{F4DA73AE-8CF9-452C-A17A-C8293FE8FD85}"/>
                    </a:ext>
                  </a:extLst>
                </p14:cNvPr>
                <p14:cNvContentPartPr/>
                <p14:nvPr/>
              </p14:nvContentPartPr>
              <p14:xfrm>
                <a:off x="891008" y="5165992"/>
                <a:ext cx="130680" cy="23400"/>
              </p14:xfrm>
            </p:contentPart>
          </mc:Choice>
          <mc:Fallback xmlns="">
            <p:pic>
              <p:nvPicPr>
                <p:cNvPr id="207" name="Ink 206">
                  <a:extLst>
                    <a:ext uri="{FF2B5EF4-FFF2-40B4-BE49-F238E27FC236}">
                      <a16:creationId xmlns:a16="http://schemas.microsoft.com/office/drawing/2014/main" id="{F4DA73AE-8CF9-452C-A17A-C8293FE8FD85}"/>
                    </a:ext>
                  </a:extLst>
                </p:cNvPr>
                <p:cNvPicPr/>
                <p:nvPr/>
              </p:nvPicPr>
              <p:blipFill>
                <a:blip r:embed="rId334"/>
                <a:stretch>
                  <a:fillRect/>
                </a:stretch>
              </p:blipFill>
              <p:spPr>
                <a:xfrm>
                  <a:off x="882008" y="5156992"/>
                  <a:ext cx="1483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08" name="Ink 207">
                  <a:extLst>
                    <a:ext uri="{FF2B5EF4-FFF2-40B4-BE49-F238E27FC236}">
                      <a16:creationId xmlns:a16="http://schemas.microsoft.com/office/drawing/2014/main" id="{171F1615-DCA5-4DF6-9A59-A784D70B2483}"/>
                    </a:ext>
                  </a:extLst>
                </p14:cNvPr>
                <p14:cNvContentPartPr/>
                <p14:nvPr/>
              </p14:nvContentPartPr>
              <p14:xfrm>
                <a:off x="1126808" y="5050792"/>
                <a:ext cx="58320" cy="263160"/>
              </p14:xfrm>
            </p:contentPart>
          </mc:Choice>
          <mc:Fallback xmlns="">
            <p:pic>
              <p:nvPicPr>
                <p:cNvPr id="208" name="Ink 207">
                  <a:extLst>
                    <a:ext uri="{FF2B5EF4-FFF2-40B4-BE49-F238E27FC236}">
                      <a16:creationId xmlns:a16="http://schemas.microsoft.com/office/drawing/2014/main" id="{171F1615-DCA5-4DF6-9A59-A784D70B2483}"/>
                    </a:ext>
                  </a:extLst>
                </p:cNvPr>
                <p:cNvPicPr/>
                <p:nvPr/>
              </p:nvPicPr>
              <p:blipFill>
                <a:blip r:embed="rId336"/>
                <a:stretch>
                  <a:fillRect/>
                </a:stretch>
              </p:blipFill>
              <p:spPr>
                <a:xfrm>
                  <a:off x="1118168" y="5042152"/>
                  <a:ext cx="75960" cy="280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7">
            <p14:nvContentPartPr>
              <p14:cNvPr id="210" name="Ink 209">
                <a:extLst>
                  <a:ext uri="{FF2B5EF4-FFF2-40B4-BE49-F238E27FC236}">
                    <a16:creationId xmlns:a16="http://schemas.microsoft.com/office/drawing/2014/main" id="{B977CB5E-7E10-4CF0-A281-67B772888D5C}"/>
                  </a:ext>
                </a:extLst>
              </p14:cNvPr>
              <p14:cNvContentPartPr/>
              <p14:nvPr/>
            </p14:nvContentPartPr>
            <p14:xfrm>
              <a:off x="2828528" y="1591192"/>
              <a:ext cx="57240" cy="62280"/>
            </p14:xfrm>
          </p:contentPart>
        </mc:Choice>
        <mc:Fallback xmlns="">
          <p:pic>
            <p:nvPicPr>
              <p:cNvPr id="210" name="Ink 209">
                <a:extLst>
                  <a:ext uri="{FF2B5EF4-FFF2-40B4-BE49-F238E27FC236}">
                    <a16:creationId xmlns:a16="http://schemas.microsoft.com/office/drawing/2014/main" id="{B977CB5E-7E10-4CF0-A281-67B772888D5C}"/>
                  </a:ext>
                </a:extLst>
              </p:cNvPr>
              <p:cNvPicPr/>
              <p:nvPr/>
            </p:nvPicPr>
            <p:blipFill>
              <a:blip r:embed="rId338"/>
              <a:stretch>
                <a:fillRect/>
              </a:stretch>
            </p:blipFill>
            <p:spPr>
              <a:xfrm>
                <a:off x="2819888" y="1582552"/>
                <a:ext cx="74880" cy="79920"/>
              </a:xfrm>
              <a:prstGeom prst="rect">
                <a:avLst/>
              </a:prstGeom>
            </p:spPr>
          </p:pic>
        </mc:Fallback>
      </mc:AlternateContent>
      <p:grpSp>
        <p:nvGrpSpPr>
          <p:cNvPr id="219" name="Group 218">
            <a:extLst>
              <a:ext uri="{FF2B5EF4-FFF2-40B4-BE49-F238E27FC236}">
                <a16:creationId xmlns:a16="http://schemas.microsoft.com/office/drawing/2014/main" id="{4AC533D0-C446-4C63-B999-DA7A406F65D0}"/>
              </a:ext>
            </a:extLst>
          </p:cNvPr>
          <p:cNvGrpSpPr/>
          <p:nvPr/>
        </p:nvGrpSpPr>
        <p:grpSpPr>
          <a:xfrm>
            <a:off x="2967128" y="1285192"/>
            <a:ext cx="314640" cy="187200"/>
            <a:chOff x="2967128" y="1285192"/>
            <a:chExt cx="314640" cy="187200"/>
          </a:xfrm>
        </p:grpSpPr>
        <mc:AlternateContent xmlns:mc="http://schemas.openxmlformats.org/markup-compatibility/2006" xmlns:p14="http://schemas.microsoft.com/office/powerpoint/2010/main">
          <mc:Choice Requires="p14">
            <p:contentPart p14:bwMode="auto" r:id="rId339">
              <p14:nvContentPartPr>
                <p14:cNvPr id="211" name="Ink 210">
                  <a:extLst>
                    <a:ext uri="{FF2B5EF4-FFF2-40B4-BE49-F238E27FC236}">
                      <a16:creationId xmlns:a16="http://schemas.microsoft.com/office/drawing/2014/main" id="{460E15B9-F147-445D-BDD3-AD62880DB779}"/>
                    </a:ext>
                  </a:extLst>
                </p14:cNvPr>
                <p14:cNvContentPartPr/>
                <p14:nvPr/>
              </p14:nvContentPartPr>
              <p14:xfrm>
                <a:off x="3025448" y="1285192"/>
                <a:ext cx="118080" cy="154800"/>
              </p14:xfrm>
            </p:contentPart>
          </mc:Choice>
          <mc:Fallback xmlns="">
            <p:pic>
              <p:nvPicPr>
                <p:cNvPr id="211" name="Ink 210">
                  <a:extLst>
                    <a:ext uri="{FF2B5EF4-FFF2-40B4-BE49-F238E27FC236}">
                      <a16:creationId xmlns:a16="http://schemas.microsoft.com/office/drawing/2014/main" id="{460E15B9-F147-445D-BDD3-AD62880DB779}"/>
                    </a:ext>
                  </a:extLst>
                </p:cNvPr>
                <p:cNvPicPr/>
                <p:nvPr/>
              </p:nvPicPr>
              <p:blipFill>
                <a:blip r:embed="rId340"/>
                <a:stretch>
                  <a:fillRect/>
                </a:stretch>
              </p:blipFill>
              <p:spPr>
                <a:xfrm>
                  <a:off x="3016448" y="1276192"/>
                  <a:ext cx="1357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12" name="Ink 211">
                  <a:extLst>
                    <a:ext uri="{FF2B5EF4-FFF2-40B4-BE49-F238E27FC236}">
                      <a16:creationId xmlns:a16="http://schemas.microsoft.com/office/drawing/2014/main" id="{85483F40-F9A5-4524-BCFA-54F60B38520F}"/>
                    </a:ext>
                  </a:extLst>
                </p14:cNvPr>
                <p14:cNvContentPartPr/>
                <p14:nvPr/>
              </p14:nvContentPartPr>
              <p14:xfrm>
                <a:off x="2967128" y="1365112"/>
                <a:ext cx="167760" cy="11520"/>
              </p14:xfrm>
            </p:contentPart>
          </mc:Choice>
          <mc:Fallback xmlns="">
            <p:pic>
              <p:nvPicPr>
                <p:cNvPr id="212" name="Ink 211">
                  <a:extLst>
                    <a:ext uri="{FF2B5EF4-FFF2-40B4-BE49-F238E27FC236}">
                      <a16:creationId xmlns:a16="http://schemas.microsoft.com/office/drawing/2014/main" id="{85483F40-F9A5-4524-BCFA-54F60B38520F}"/>
                    </a:ext>
                  </a:extLst>
                </p:cNvPr>
                <p:cNvPicPr/>
                <p:nvPr/>
              </p:nvPicPr>
              <p:blipFill>
                <a:blip r:embed="rId342"/>
                <a:stretch>
                  <a:fillRect/>
                </a:stretch>
              </p:blipFill>
              <p:spPr>
                <a:xfrm>
                  <a:off x="2958488" y="1356472"/>
                  <a:ext cx="1854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13" name="Ink 212">
                  <a:extLst>
                    <a:ext uri="{FF2B5EF4-FFF2-40B4-BE49-F238E27FC236}">
                      <a16:creationId xmlns:a16="http://schemas.microsoft.com/office/drawing/2014/main" id="{BDF442A0-CEA3-4162-853B-A8ADEF24DDB8}"/>
                    </a:ext>
                  </a:extLst>
                </p14:cNvPr>
                <p14:cNvContentPartPr/>
                <p14:nvPr/>
              </p14:nvContentPartPr>
              <p14:xfrm>
                <a:off x="3261248" y="1401112"/>
                <a:ext cx="20520" cy="71280"/>
              </p14:xfrm>
            </p:contentPart>
          </mc:Choice>
          <mc:Fallback xmlns="">
            <p:pic>
              <p:nvPicPr>
                <p:cNvPr id="213" name="Ink 212">
                  <a:extLst>
                    <a:ext uri="{FF2B5EF4-FFF2-40B4-BE49-F238E27FC236}">
                      <a16:creationId xmlns:a16="http://schemas.microsoft.com/office/drawing/2014/main" id="{BDF442A0-CEA3-4162-853B-A8ADEF24DDB8}"/>
                    </a:ext>
                  </a:extLst>
                </p:cNvPr>
                <p:cNvPicPr/>
                <p:nvPr/>
              </p:nvPicPr>
              <p:blipFill>
                <a:blip r:embed="rId344"/>
                <a:stretch>
                  <a:fillRect/>
                </a:stretch>
              </p:blipFill>
              <p:spPr>
                <a:xfrm>
                  <a:off x="3252248" y="1392112"/>
                  <a:ext cx="38160" cy="88920"/>
                </a:xfrm>
                <a:prstGeom prst="rect">
                  <a:avLst/>
                </a:prstGeom>
              </p:spPr>
            </p:pic>
          </mc:Fallback>
        </mc:AlternateContent>
      </p:grpSp>
      <p:grpSp>
        <p:nvGrpSpPr>
          <p:cNvPr id="218" name="Group 217">
            <a:extLst>
              <a:ext uri="{FF2B5EF4-FFF2-40B4-BE49-F238E27FC236}">
                <a16:creationId xmlns:a16="http://schemas.microsoft.com/office/drawing/2014/main" id="{2CF9319A-2210-424E-B35A-4D450AB93891}"/>
              </a:ext>
            </a:extLst>
          </p:cNvPr>
          <p:cNvGrpSpPr/>
          <p:nvPr/>
        </p:nvGrpSpPr>
        <p:grpSpPr>
          <a:xfrm>
            <a:off x="2559248" y="1941472"/>
            <a:ext cx="460080" cy="198720"/>
            <a:chOff x="2559248" y="1941472"/>
            <a:chExt cx="460080" cy="198720"/>
          </a:xfrm>
        </p:grpSpPr>
        <mc:AlternateContent xmlns:mc="http://schemas.openxmlformats.org/markup-compatibility/2006" xmlns:p14="http://schemas.microsoft.com/office/powerpoint/2010/main">
          <mc:Choice Requires="p14">
            <p:contentPart p14:bwMode="auto" r:id="rId345">
              <p14:nvContentPartPr>
                <p14:cNvPr id="214" name="Ink 213">
                  <a:extLst>
                    <a:ext uri="{FF2B5EF4-FFF2-40B4-BE49-F238E27FC236}">
                      <a16:creationId xmlns:a16="http://schemas.microsoft.com/office/drawing/2014/main" id="{18B57712-DD1B-4328-98E2-59F2FF1B73B3}"/>
                    </a:ext>
                  </a:extLst>
                </p14:cNvPr>
                <p14:cNvContentPartPr/>
                <p14:nvPr/>
              </p14:nvContentPartPr>
              <p14:xfrm>
                <a:off x="2559248" y="2091592"/>
                <a:ext cx="37080" cy="48600"/>
              </p14:xfrm>
            </p:contentPart>
          </mc:Choice>
          <mc:Fallback xmlns="">
            <p:pic>
              <p:nvPicPr>
                <p:cNvPr id="214" name="Ink 213">
                  <a:extLst>
                    <a:ext uri="{FF2B5EF4-FFF2-40B4-BE49-F238E27FC236}">
                      <a16:creationId xmlns:a16="http://schemas.microsoft.com/office/drawing/2014/main" id="{18B57712-DD1B-4328-98E2-59F2FF1B73B3}"/>
                    </a:ext>
                  </a:extLst>
                </p:cNvPr>
                <p:cNvPicPr/>
                <p:nvPr/>
              </p:nvPicPr>
              <p:blipFill>
                <a:blip r:embed="rId346"/>
                <a:stretch>
                  <a:fillRect/>
                </a:stretch>
              </p:blipFill>
              <p:spPr>
                <a:xfrm>
                  <a:off x="2550248" y="2082952"/>
                  <a:ext cx="547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15" name="Ink 214">
                  <a:extLst>
                    <a:ext uri="{FF2B5EF4-FFF2-40B4-BE49-F238E27FC236}">
                      <a16:creationId xmlns:a16="http://schemas.microsoft.com/office/drawing/2014/main" id="{E888FCF8-3392-42E1-B35D-6AFB9B245C09}"/>
                    </a:ext>
                  </a:extLst>
                </p14:cNvPr>
                <p14:cNvContentPartPr/>
                <p14:nvPr/>
              </p14:nvContentPartPr>
              <p14:xfrm>
                <a:off x="2707208" y="1941472"/>
                <a:ext cx="191880" cy="102960"/>
              </p14:xfrm>
            </p:contentPart>
          </mc:Choice>
          <mc:Fallback xmlns="">
            <p:pic>
              <p:nvPicPr>
                <p:cNvPr id="215" name="Ink 214">
                  <a:extLst>
                    <a:ext uri="{FF2B5EF4-FFF2-40B4-BE49-F238E27FC236}">
                      <a16:creationId xmlns:a16="http://schemas.microsoft.com/office/drawing/2014/main" id="{E888FCF8-3392-42E1-B35D-6AFB9B245C09}"/>
                    </a:ext>
                  </a:extLst>
                </p:cNvPr>
                <p:cNvPicPr/>
                <p:nvPr/>
              </p:nvPicPr>
              <p:blipFill>
                <a:blip r:embed="rId348"/>
                <a:stretch>
                  <a:fillRect/>
                </a:stretch>
              </p:blipFill>
              <p:spPr>
                <a:xfrm>
                  <a:off x="2698208" y="1932832"/>
                  <a:ext cx="2095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16" name="Ink 215">
                  <a:extLst>
                    <a:ext uri="{FF2B5EF4-FFF2-40B4-BE49-F238E27FC236}">
                      <a16:creationId xmlns:a16="http://schemas.microsoft.com/office/drawing/2014/main" id="{A3486846-78C7-4EA3-B299-B34BF81768CA}"/>
                    </a:ext>
                  </a:extLst>
                </p14:cNvPr>
                <p14:cNvContentPartPr/>
                <p14:nvPr/>
              </p14:nvContentPartPr>
              <p14:xfrm>
                <a:off x="2746448" y="1988632"/>
                <a:ext cx="129600" cy="16560"/>
              </p14:xfrm>
            </p:contentPart>
          </mc:Choice>
          <mc:Fallback xmlns="">
            <p:pic>
              <p:nvPicPr>
                <p:cNvPr id="216" name="Ink 215">
                  <a:extLst>
                    <a:ext uri="{FF2B5EF4-FFF2-40B4-BE49-F238E27FC236}">
                      <a16:creationId xmlns:a16="http://schemas.microsoft.com/office/drawing/2014/main" id="{A3486846-78C7-4EA3-B299-B34BF81768CA}"/>
                    </a:ext>
                  </a:extLst>
                </p:cNvPr>
                <p:cNvPicPr/>
                <p:nvPr/>
              </p:nvPicPr>
              <p:blipFill>
                <a:blip r:embed="rId350"/>
                <a:stretch>
                  <a:fillRect/>
                </a:stretch>
              </p:blipFill>
              <p:spPr>
                <a:xfrm>
                  <a:off x="2737448" y="1979992"/>
                  <a:ext cx="1472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7" name="Ink 216">
                  <a:extLst>
                    <a:ext uri="{FF2B5EF4-FFF2-40B4-BE49-F238E27FC236}">
                      <a16:creationId xmlns:a16="http://schemas.microsoft.com/office/drawing/2014/main" id="{CE4D6B66-FF9A-4A7D-8D50-35ACC571CB77}"/>
                    </a:ext>
                  </a:extLst>
                </p14:cNvPr>
                <p14:cNvContentPartPr/>
                <p14:nvPr/>
              </p14:nvContentPartPr>
              <p14:xfrm>
                <a:off x="2965688" y="1952632"/>
                <a:ext cx="53640" cy="118800"/>
              </p14:xfrm>
            </p:contentPart>
          </mc:Choice>
          <mc:Fallback xmlns="">
            <p:pic>
              <p:nvPicPr>
                <p:cNvPr id="217" name="Ink 216">
                  <a:extLst>
                    <a:ext uri="{FF2B5EF4-FFF2-40B4-BE49-F238E27FC236}">
                      <a16:creationId xmlns:a16="http://schemas.microsoft.com/office/drawing/2014/main" id="{CE4D6B66-FF9A-4A7D-8D50-35ACC571CB77}"/>
                    </a:ext>
                  </a:extLst>
                </p:cNvPr>
                <p:cNvPicPr/>
                <p:nvPr/>
              </p:nvPicPr>
              <p:blipFill>
                <a:blip r:embed="rId352"/>
                <a:stretch>
                  <a:fillRect/>
                </a:stretch>
              </p:blipFill>
              <p:spPr>
                <a:xfrm>
                  <a:off x="2957048" y="1943632"/>
                  <a:ext cx="71280" cy="136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53">
            <p14:nvContentPartPr>
              <p14:cNvPr id="220" name="Ink 219">
                <a:extLst>
                  <a:ext uri="{FF2B5EF4-FFF2-40B4-BE49-F238E27FC236}">
                    <a16:creationId xmlns:a16="http://schemas.microsoft.com/office/drawing/2014/main" id="{81748A81-643C-409B-B6F2-36D98C25A1F6}"/>
                  </a:ext>
                </a:extLst>
              </p14:cNvPr>
              <p14:cNvContentPartPr/>
              <p14:nvPr/>
            </p14:nvContentPartPr>
            <p14:xfrm>
              <a:off x="2225168" y="2669392"/>
              <a:ext cx="36000" cy="31680"/>
            </p14:xfrm>
          </p:contentPart>
        </mc:Choice>
        <mc:Fallback xmlns="">
          <p:pic>
            <p:nvPicPr>
              <p:cNvPr id="220" name="Ink 219">
                <a:extLst>
                  <a:ext uri="{FF2B5EF4-FFF2-40B4-BE49-F238E27FC236}">
                    <a16:creationId xmlns:a16="http://schemas.microsoft.com/office/drawing/2014/main" id="{81748A81-643C-409B-B6F2-36D98C25A1F6}"/>
                  </a:ext>
                </a:extLst>
              </p:cNvPr>
              <p:cNvPicPr/>
              <p:nvPr/>
            </p:nvPicPr>
            <p:blipFill>
              <a:blip r:embed="rId354"/>
              <a:stretch>
                <a:fillRect/>
              </a:stretch>
            </p:blipFill>
            <p:spPr>
              <a:xfrm>
                <a:off x="2216168" y="2660392"/>
                <a:ext cx="5364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21" name="Ink 220">
                <a:extLst>
                  <a:ext uri="{FF2B5EF4-FFF2-40B4-BE49-F238E27FC236}">
                    <a16:creationId xmlns:a16="http://schemas.microsoft.com/office/drawing/2014/main" id="{8EDA37A3-FEDC-4AC9-941E-B7023A8221C9}"/>
                  </a:ext>
                </a:extLst>
              </p14:cNvPr>
              <p14:cNvContentPartPr/>
              <p14:nvPr/>
            </p14:nvContentPartPr>
            <p14:xfrm>
              <a:off x="1912328" y="3178432"/>
              <a:ext cx="46080" cy="39960"/>
            </p14:xfrm>
          </p:contentPart>
        </mc:Choice>
        <mc:Fallback xmlns="">
          <p:pic>
            <p:nvPicPr>
              <p:cNvPr id="221" name="Ink 220">
                <a:extLst>
                  <a:ext uri="{FF2B5EF4-FFF2-40B4-BE49-F238E27FC236}">
                    <a16:creationId xmlns:a16="http://schemas.microsoft.com/office/drawing/2014/main" id="{8EDA37A3-FEDC-4AC9-941E-B7023A8221C9}"/>
                  </a:ext>
                </a:extLst>
              </p:cNvPr>
              <p:cNvPicPr/>
              <p:nvPr/>
            </p:nvPicPr>
            <p:blipFill>
              <a:blip r:embed="rId356"/>
              <a:stretch>
                <a:fillRect/>
              </a:stretch>
            </p:blipFill>
            <p:spPr>
              <a:xfrm>
                <a:off x="1903688" y="3169792"/>
                <a:ext cx="6372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22" name="Ink 221">
                <a:extLst>
                  <a:ext uri="{FF2B5EF4-FFF2-40B4-BE49-F238E27FC236}">
                    <a16:creationId xmlns:a16="http://schemas.microsoft.com/office/drawing/2014/main" id="{6D114C93-4145-4D7B-8131-283D713563CB}"/>
                  </a:ext>
                </a:extLst>
              </p14:cNvPr>
              <p14:cNvContentPartPr/>
              <p14:nvPr/>
            </p14:nvContentPartPr>
            <p14:xfrm>
              <a:off x="1586168" y="3698632"/>
              <a:ext cx="71640" cy="39240"/>
            </p14:xfrm>
          </p:contentPart>
        </mc:Choice>
        <mc:Fallback xmlns="">
          <p:pic>
            <p:nvPicPr>
              <p:cNvPr id="222" name="Ink 221">
                <a:extLst>
                  <a:ext uri="{FF2B5EF4-FFF2-40B4-BE49-F238E27FC236}">
                    <a16:creationId xmlns:a16="http://schemas.microsoft.com/office/drawing/2014/main" id="{6D114C93-4145-4D7B-8131-283D713563CB}"/>
                  </a:ext>
                </a:extLst>
              </p:cNvPr>
              <p:cNvPicPr/>
              <p:nvPr/>
            </p:nvPicPr>
            <p:blipFill>
              <a:blip r:embed="rId358"/>
              <a:stretch>
                <a:fillRect/>
              </a:stretch>
            </p:blipFill>
            <p:spPr>
              <a:xfrm>
                <a:off x="1577168" y="3689992"/>
                <a:ext cx="89280" cy="56880"/>
              </a:xfrm>
              <a:prstGeom prst="rect">
                <a:avLst/>
              </a:prstGeom>
            </p:spPr>
          </p:pic>
        </mc:Fallback>
      </mc:AlternateContent>
      <p:grpSp>
        <p:nvGrpSpPr>
          <p:cNvPr id="226" name="Group 225">
            <a:extLst>
              <a:ext uri="{FF2B5EF4-FFF2-40B4-BE49-F238E27FC236}">
                <a16:creationId xmlns:a16="http://schemas.microsoft.com/office/drawing/2014/main" id="{D12DD030-B989-47F2-95C0-3F7EF5352A38}"/>
              </a:ext>
            </a:extLst>
          </p:cNvPr>
          <p:cNvGrpSpPr/>
          <p:nvPr/>
        </p:nvGrpSpPr>
        <p:grpSpPr>
          <a:xfrm>
            <a:off x="1223648" y="3816712"/>
            <a:ext cx="313920" cy="218160"/>
            <a:chOff x="1223648" y="3816712"/>
            <a:chExt cx="313920" cy="218160"/>
          </a:xfrm>
        </p:grpSpPr>
        <mc:AlternateContent xmlns:mc="http://schemas.openxmlformats.org/markup-compatibility/2006" xmlns:p14="http://schemas.microsoft.com/office/powerpoint/2010/main">
          <mc:Choice Requires="p14">
            <p:contentPart p14:bwMode="auto" r:id="rId359">
              <p14:nvContentPartPr>
                <p14:cNvPr id="223" name="Ink 222">
                  <a:extLst>
                    <a:ext uri="{FF2B5EF4-FFF2-40B4-BE49-F238E27FC236}">
                      <a16:creationId xmlns:a16="http://schemas.microsoft.com/office/drawing/2014/main" id="{ACAECE79-DE7B-4B27-9C3D-E99657DD2C37}"/>
                    </a:ext>
                  </a:extLst>
                </p14:cNvPr>
                <p14:cNvContentPartPr/>
                <p14:nvPr/>
              </p14:nvContentPartPr>
              <p14:xfrm>
                <a:off x="1223648" y="3816712"/>
                <a:ext cx="195480" cy="167040"/>
              </p14:xfrm>
            </p:contentPart>
          </mc:Choice>
          <mc:Fallback xmlns="">
            <p:pic>
              <p:nvPicPr>
                <p:cNvPr id="223" name="Ink 222">
                  <a:extLst>
                    <a:ext uri="{FF2B5EF4-FFF2-40B4-BE49-F238E27FC236}">
                      <a16:creationId xmlns:a16="http://schemas.microsoft.com/office/drawing/2014/main" id="{ACAECE79-DE7B-4B27-9C3D-E99657DD2C37}"/>
                    </a:ext>
                  </a:extLst>
                </p:cNvPr>
                <p:cNvPicPr/>
                <p:nvPr/>
              </p:nvPicPr>
              <p:blipFill>
                <a:blip r:embed="rId360"/>
                <a:stretch>
                  <a:fillRect/>
                </a:stretch>
              </p:blipFill>
              <p:spPr>
                <a:xfrm>
                  <a:off x="1214648" y="3808072"/>
                  <a:ext cx="2131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24" name="Ink 223">
                  <a:extLst>
                    <a:ext uri="{FF2B5EF4-FFF2-40B4-BE49-F238E27FC236}">
                      <a16:creationId xmlns:a16="http://schemas.microsoft.com/office/drawing/2014/main" id="{71F64751-CED2-4395-928E-335E595595A3}"/>
                    </a:ext>
                  </a:extLst>
                </p14:cNvPr>
                <p14:cNvContentPartPr/>
                <p14:nvPr/>
              </p14:nvContentPartPr>
              <p14:xfrm>
                <a:off x="1263968" y="3905632"/>
                <a:ext cx="140040" cy="5760"/>
              </p14:xfrm>
            </p:contentPart>
          </mc:Choice>
          <mc:Fallback xmlns="">
            <p:pic>
              <p:nvPicPr>
                <p:cNvPr id="224" name="Ink 223">
                  <a:extLst>
                    <a:ext uri="{FF2B5EF4-FFF2-40B4-BE49-F238E27FC236}">
                      <a16:creationId xmlns:a16="http://schemas.microsoft.com/office/drawing/2014/main" id="{71F64751-CED2-4395-928E-335E595595A3}"/>
                    </a:ext>
                  </a:extLst>
                </p:cNvPr>
                <p:cNvPicPr/>
                <p:nvPr/>
              </p:nvPicPr>
              <p:blipFill>
                <a:blip r:embed="rId362"/>
                <a:stretch>
                  <a:fillRect/>
                </a:stretch>
              </p:blipFill>
              <p:spPr>
                <a:xfrm>
                  <a:off x="1255328" y="3896992"/>
                  <a:ext cx="1576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25" name="Ink 224">
                  <a:extLst>
                    <a:ext uri="{FF2B5EF4-FFF2-40B4-BE49-F238E27FC236}">
                      <a16:creationId xmlns:a16="http://schemas.microsoft.com/office/drawing/2014/main" id="{8B350466-868A-4333-ACCC-CA92865DF8BE}"/>
                    </a:ext>
                  </a:extLst>
                </p14:cNvPr>
                <p14:cNvContentPartPr/>
                <p14:nvPr/>
              </p14:nvContentPartPr>
              <p14:xfrm>
                <a:off x="1446848" y="3911392"/>
                <a:ext cx="90720" cy="123480"/>
              </p14:xfrm>
            </p:contentPart>
          </mc:Choice>
          <mc:Fallback xmlns="">
            <p:pic>
              <p:nvPicPr>
                <p:cNvPr id="225" name="Ink 224">
                  <a:extLst>
                    <a:ext uri="{FF2B5EF4-FFF2-40B4-BE49-F238E27FC236}">
                      <a16:creationId xmlns:a16="http://schemas.microsoft.com/office/drawing/2014/main" id="{8B350466-868A-4333-ACCC-CA92865DF8BE}"/>
                    </a:ext>
                  </a:extLst>
                </p:cNvPr>
                <p:cNvPicPr/>
                <p:nvPr/>
              </p:nvPicPr>
              <p:blipFill>
                <a:blip r:embed="rId364"/>
                <a:stretch>
                  <a:fillRect/>
                </a:stretch>
              </p:blipFill>
              <p:spPr>
                <a:xfrm>
                  <a:off x="1437848" y="3902752"/>
                  <a:ext cx="108360" cy="141120"/>
                </a:xfrm>
                <a:prstGeom prst="rect">
                  <a:avLst/>
                </a:prstGeom>
              </p:spPr>
            </p:pic>
          </mc:Fallback>
        </mc:AlternateContent>
      </p:grpSp>
      <p:grpSp>
        <p:nvGrpSpPr>
          <p:cNvPr id="229" name="Group 228">
            <a:extLst>
              <a:ext uri="{FF2B5EF4-FFF2-40B4-BE49-F238E27FC236}">
                <a16:creationId xmlns:a16="http://schemas.microsoft.com/office/drawing/2014/main" id="{302327EE-04DB-4D7F-8FC2-8002E0D9EF35}"/>
              </a:ext>
            </a:extLst>
          </p:cNvPr>
          <p:cNvGrpSpPr/>
          <p:nvPr/>
        </p:nvGrpSpPr>
        <p:grpSpPr>
          <a:xfrm>
            <a:off x="2695688" y="2558152"/>
            <a:ext cx="155520" cy="119520"/>
            <a:chOff x="2695688" y="2558152"/>
            <a:chExt cx="155520" cy="119520"/>
          </a:xfrm>
        </p:grpSpPr>
        <mc:AlternateContent xmlns:mc="http://schemas.openxmlformats.org/markup-compatibility/2006" xmlns:p14="http://schemas.microsoft.com/office/powerpoint/2010/main">
          <mc:Choice Requires="p14">
            <p:contentPart p14:bwMode="auto" r:id="rId365">
              <p14:nvContentPartPr>
                <p14:cNvPr id="227" name="Ink 226">
                  <a:extLst>
                    <a:ext uri="{FF2B5EF4-FFF2-40B4-BE49-F238E27FC236}">
                      <a16:creationId xmlns:a16="http://schemas.microsoft.com/office/drawing/2014/main" id="{3CAB722B-D7D3-40BE-9FE7-4551679ADA6D}"/>
                    </a:ext>
                  </a:extLst>
                </p14:cNvPr>
                <p14:cNvContentPartPr/>
                <p14:nvPr/>
              </p14:nvContentPartPr>
              <p14:xfrm>
                <a:off x="2695688" y="2558152"/>
                <a:ext cx="155520" cy="119520"/>
              </p14:xfrm>
            </p:contentPart>
          </mc:Choice>
          <mc:Fallback xmlns="">
            <p:pic>
              <p:nvPicPr>
                <p:cNvPr id="227" name="Ink 226">
                  <a:extLst>
                    <a:ext uri="{FF2B5EF4-FFF2-40B4-BE49-F238E27FC236}">
                      <a16:creationId xmlns:a16="http://schemas.microsoft.com/office/drawing/2014/main" id="{3CAB722B-D7D3-40BE-9FE7-4551679ADA6D}"/>
                    </a:ext>
                  </a:extLst>
                </p:cNvPr>
                <p:cNvPicPr/>
                <p:nvPr/>
              </p:nvPicPr>
              <p:blipFill>
                <a:blip r:embed="rId366"/>
                <a:stretch>
                  <a:fillRect/>
                </a:stretch>
              </p:blipFill>
              <p:spPr>
                <a:xfrm>
                  <a:off x="2687048" y="2549512"/>
                  <a:ext cx="1731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28" name="Ink 227">
                  <a:extLst>
                    <a:ext uri="{FF2B5EF4-FFF2-40B4-BE49-F238E27FC236}">
                      <a16:creationId xmlns:a16="http://schemas.microsoft.com/office/drawing/2014/main" id="{39B16E7B-B7DA-4583-A3C9-F1662C8C28DC}"/>
                    </a:ext>
                  </a:extLst>
                </p14:cNvPr>
                <p14:cNvContentPartPr/>
                <p14:nvPr/>
              </p14:nvContentPartPr>
              <p14:xfrm>
                <a:off x="2727008" y="2609632"/>
                <a:ext cx="81360" cy="14760"/>
              </p14:xfrm>
            </p:contentPart>
          </mc:Choice>
          <mc:Fallback xmlns="">
            <p:pic>
              <p:nvPicPr>
                <p:cNvPr id="228" name="Ink 227">
                  <a:extLst>
                    <a:ext uri="{FF2B5EF4-FFF2-40B4-BE49-F238E27FC236}">
                      <a16:creationId xmlns:a16="http://schemas.microsoft.com/office/drawing/2014/main" id="{39B16E7B-B7DA-4583-A3C9-F1662C8C28DC}"/>
                    </a:ext>
                  </a:extLst>
                </p:cNvPr>
                <p:cNvPicPr/>
                <p:nvPr/>
              </p:nvPicPr>
              <p:blipFill>
                <a:blip r:embed="rId368"/>
                <a:stretch>
                  <a:fillRect/>
                </a:stretch>
              </p:blipFill>
              <p:spPr>
                <a:xfrm>
                  <a:off x="2718368" y="2600992"/>
                  <a:ext cx="99000" cy="32400"/>
                </a:xfrm>
                <a:prstGeom prst="rect">
                  <a:avLst/>
                </a:prstGeom>
              </p:spPr>
            </p:pic>
          </mc:Fallback>
        </mc:AlternateContent>
      </p:grpSp>
      <p:grpSp>
        <p:nvGrpSpPr>
          <p:cNvPr id="232" name="Group 231">
            <a:extLst>
              <a:ext uri="{FF2B5EF4-FFF2-40B4-BE49-F238E27FC236}">
                <a16:creationId xmlns:a16="http://schemas.microsoft.com/office/drawing/2014/main" id="{F1B40E2E-E678-4D2E-960B-A6D10080883D}"/>
              </a:ext>
            </a:extLst>
          </p:cNvPr>
          <p:cNvGrpSpPr/>
          <p:nvPr/>
        </p:nvGrpSpPr>
        <p:grpSpPr>
          <a:xfrm>
            <a:off x="3421448" y="2156752"/>
            <a:ext cx="164880" cy="170280"/>
            <a:chOff x="3421448" y="2156752"/>
            <a:chExt cx="164880" cy="170280"/>
          </a:xfrm>
        </p:grpSpPr>
        <mc:AlternateContent xmlns:mc="http://schemas.openxmlformats.org/markup-compatibility/2006" xmlns:p14="http://schemas.microsoft.com/office/powerpoint/2010/main">
          <mc:Choice Requires="p14">
            <p:contentPart p14:bwMode="auto" r:id="rId369">
              <p14:nvContentPartPr>
                <p14:cNvPr id="230" name="Ink 229">
                  <a:extLst>
                    <a:ext uri="{FF2B5EF4-FFF2-40B4-BE49-F238E27FC236}">
                      <a16:creationId xmlns:a16="http://schemas.microsoft.com/office/drawing/2014/main" id="{1B4F4943-CBE3-436A-B1F7-BCA3B23A6533}"/>
                    </a:ext>
                  </a:extLst>
                </p14:cNvPr>
                <p14:cNvContentPartPr/>
                <p14:nvPr/>
              </p14:nvContentPartPr>
              <p14:xfrm>
                <a:off x="3421448" y="2156752"/>
                <a:ext cx="164880" cy="170280"/>
              </p14:xfrm>
            </p:contentPart>
          </mc:Choice>
          <mc:Fallback xmlns="">
            <p:pic>
              <p:nvPicPr>
                <p:cNvPr id="230" name="Ink 229">
                  <a:extLst>
                    <a:ext uri="{FF2B5EF4-FFF2-40B4-BE49-F238E27FC236}">
                      <a16:creationId xmlns:a16="http://schemas.microsoft.com/office/drawing/2014/main" id="{1B4F4943-CBE3-436A-B1F7-BCA3B23A6533}"/>
                    </a:ext>
                  </a:extLst>
                </p:cNvPr>
                <p:cNvPicPr/>
                <p:nvPr/>
              </p:nvPicPr>
              <p:blipFill>
                <a:blip r:embed="rId370"/>
                <a:stretch>
                  <a:fillRect/>
                </a:stretch>
              </p:blipFill>
              <p:spPr>
                <a:xfrm>
                  <a:off x="3412448" y="2147752"/>
                  <a:ext cx="1825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31" name="Ink 230">
                  <a:extLst>
                    <a:ext uri="{FF2B5EF4-FFF2-40B4-BE49-F238E27FC236}">
                      <a16:creationId xmlns:a16="http://schemas.microsoft.com/office/drawing/2014/main" id="{A985BECA-C29D-4306-9189-1F5349F74DE5}"/>
                    </a:ext>
                  </a:extLst>
                </p14:cNvPr>
                <p14:cNvContentPartPr/>
                <p14:nvPr/>
              </p14:nvContentPartPr>
              <p14:xfrm>
                <a:off x="3456008" y="2236672"/>
                <a:ext cx="111600" cy="14040"/>
              </p14:xfrm>
            </p:contentPart>
          </mc:Choice>
          <mc:Fallback xmlns="">
            <p:pic>
              <p:nvPicPr>
                <p:cNvPr id="231" name="Ink 230">
                  <a:extLst>
                    <a:ext uri="{FF2B5EF4-FFF2-40B4-BE49-F238E27FC236}">
                      <a16:creationId xmlns:a16="http://schemas.microsoft.com/office/drawing/2014/main" id="{A985BECA-C29D-4306-9189-1F5349F74DE5}"/>
                    </a:ext>
                  </a:extLst>
                </p:cNvPr>
                <p:cNvPicPr/>
                <p:nvPr/>
              </p:nvPicPr>
              <p:blipFill>
                <a:blip r:embed="rId372"/>
                <a:stretch>
                  <a:fillRect/>
                </a:stretch>
              </p:blipFill>
              <p:spPr>
                <a:xfrm>
                  <a:off x="3447008" y="2228032"/>
                  <a:ext cx="129240" cy="31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3">
            <p14:nvContentPartPr>
              <p14:cNvPr id="233" name="Ink 232">
                <a:extLst>
                  <a:ext uri="{FF2B5EF4-FFF2-40B4-BE49-F238E27FC236}">
                    <a16:creationId xmlns:a16="http://schemas.microsoft.com/office/drawing/2014/main" id="{80D63A43-8BC6-405B-AB60-DB2A80D09377}"/>
                  </a:ext>
                </a:extLst>
              </p14:cNvPr>
              <p14:cNvContentPartPr/>
              <p14:nvPr/>
            </p14:nvContentPartPr>
            <p14:xfrm>
              <a:off x="4054328" y="4149352"/>
              <a:ext cx="1041480" cy="695880"/>
            </p14:xfrm>
          </p:contentPart>
        </mc:Choice>
        <mc:Fallback xmlns="">
          <p:pic>
            <p:nvPicPr>
              <p:cNvPr id="233" name="Ink 232">
                <a:extLst>
                  <a:ext uri="{FF2B5EF4-FFF2-40B4-BE49-F238E27FC236}">
                    <a16:creationId xmlns:a16="http://schemas.microsoft.com/office/drawing/2014/main" id="{80D63A43-8BC6-405B-AB60-DB2A80D09377}"/>
                  </a:ext>
                </a:extLst>
              </p:cNvPr>
              <p:cNvPicPr/>
              <p:nvPr/>
            </p:nvPicPr>
            <p:blipFill>
              <a:blip r:embed="rId374"/>
              <a:stretch>
                <a:fillRect/>
              </a:stretch>
            </p:blipFill>
            <p:spPr>
              <a:xfrm>
                <a:off x="4045688" y="4140352"/>
                <a:ext cx="1059120" cy="713520"/>
              </a:xfrm>
              <a:prstGeom prst="rect">
                <a:avLst/>
              </a:prstGeom>
            </p:spPr>
          </p:pic>
        </mc:Fallback>
      </mc:AlternateContent>
      <p:grpSp>
        <p:nvGrpSpPr>
          <p:cNvPr id="239" name="Group 238">
            <a:extLst>
              <a:ext uri="{FF2B5EF4-FFF2-40B4-BE49-F238E27FC236}">
                <a16:creationId xmlns:a16="http://schemas.microsoft.com/office/drawing/2014/main" id="{B9BDF7CF-CC18-4458-B175-396C9CB9EAAB}"/>
              </a:ext>
            </a:extLst>
          </p:cNvPr>
          <p:cNvGrpSpPr/>
          <p:nvPr/>
        </p:nvGrpSpPr>
        <p:grpSpPr>
          <a:xfrm>
            <a:off x="10842488" y="4591432"/>
            <a:ext cx="555840" cy="366480"/>
            <a:chOff x="10842488" y="4591432"/>
            <a:chExt cx="555840" cy="366480"/>
          </a:xfrm>
        </p:grpSpPr>
        <mc:AlternateContent xmlns:mc="http://schemas.openxmlformats.org/markup-compatibility/2006" xmlns:p14="http://schemas.microsoft.com/office/powerpoint/2010/main">
          <mc:Choice Requires="p14">
            <p:contentPart p14:bwMode="auto" r:id="rId375">
              <p14:nvContentPartPr>
                <p14:cNvPr id="234" name="Ink 233">
                  <a:extLst>
                    <a:ext uri="{FF2B5EF4-FFF2-40B4-BE49-F238E27FC236}">
                      <a16:creationId xmlns:a16="http://schemas.microsoft.com/office/drawing/2014/main" id="{BD2825AC-5A8A-4312-8AE6-D102C4ACC3F3}"/>
                    </a:ext>
                  </a:extLst>
                </p14:cNvPr>
                <p14:cNvContentPartPr/>
                <p14:nvPr/>
              </p14:nvContentPartPr>
              <p14:xfrm>
                <a:off x="11117528" y="4719232"/>
                <a:ext cx="280800" cy="238680"/>
              </p14:xfrm>
            </p:contentPart>
          </mc:Choice>
          <mc:Fallback xmlns="">
            <p:pic>
              <p:nvPicPr>
                <p:cNvPr id="234" name="Ink 233">
                  <a:extLst>
                    <a:ext uri="{FF2B5EF4-FFF2-40B4-BE49-F238E27FC236}">
                      <a16:creationId xmlns:a16="http://schemas.microsoft.com/office/drawing/2014/main" id="{BD2825AC-5A8A-4312-8AE6-D102C4ACC3F3}"/>
                    </a:ext>
                  </a:extLst>
                </p:cNvPr>
                <p:cNvPicPr/>
                <p:nvPr/>
              </p:nvPicPr>
              <p:blipFill>
                <a:blip r:embed="rId376"/>
                <a:stretch>
                  <a:fillRect/>
                </a:stretch>
              </p:blipFill>
              <p:spPr>
                <a:xfrm>
                  <a:off x="11108888" y="4710592"/>
                  <a:ext cx="29844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35" name="Ink 234">
                  <a:extLst>
                    <a:ext uri="{FF2B5EF4-FFF2-40B4-BE49-F238E27FC236}">
                      <a16:creationId xmlns:a16="http://schemas.microsoft.com/office/drawing/2014/main" id="{C27CBD10-188F-4B52-9C17-7AFFB6A75573}"/>
                    </a:ext>
                  </a:extLst>
                </p14:cNvPr>
                <p14:cNvContentPartPr/>
                <p14:nvPr/>
              </p14:nvContentPartPr>
              <p14:xfrm>
                <a:off x="11030768" y="4735792"/>
                <a:ext cx="78480" cy="178560"/>
              </p14:xfrm>
            </p:contentPart>
          </mc:Choice>
          <mc:Fallback xmlns="">
            <p:pic>
              <p:nvPicPr>
                <p:cNvPr id="235" name="Ink 234">
                  <a:extLst>
                    <a:ext uri="{FF2B5EF4-FFF2-40B4-BE49-F238E27FC236}">
                      <a16:creationId xmlns:a16="http://schemas.microsoft.com/office/drawing/2014/main" id="{C27CBD10-188F-4B52-9C17-7AFFB6A75573}"/>
                    </a:ext>
                  </a:extLst>
                </p:cNvPr>
                <p:cNvPicPr/>
                <p:nvPr/>
              </p:nvPicPr>
              <p:blipFill>
                <a:blip r:embed="rId378"/>
                <a:stretch>
                  <a:fillRect/>
                </a:stretch>
              </p:blipFill>
              <p:spPr>
                <a:xfrm>
                  <a:off x="11022128" y="4726792"/>
                  <a:ext cx="9612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36" name="Ink 235">
                  <a:extLst>
                    <a:ext uri="{FF2B5EF4-FFF2-40B4-BE49-F238E27FC236}">
                      <a16:creationId xmlns:a16="http://schemas.microsoft.com/office/drawing/2014/main" id="{6284A5E1-F05E-4AF6-AC34-D819239B0323}"/>
                    </a:ext>
                  </a:extLst>
                </p14:cNvPr>
                <p14:cNvContentPartPr/>
                <p14:nvPr/>
              </p14:nvContentPartPr>
              <p14:xfrm>
                <a:off x="11081888" y="4591432"/>
                <a:ext cx="178200" cy="151560"/>
              </p14:xfrm>
            </p:contentPart>
          </mc:Choice>
          <mc:Fallback xmlns="">
            <p:pic>
              <p:nvPicPr>
                <p:cNvPr id="236" name="Ink 235">
                  <a:extLst>
                    <a:ext uri="{FF2B5EF4-FFF2-40B4-BE49-F238E27FC236}">
                      <a16:creationId xmlns:a16="http://schemas.microsoft.com/office/drawing/2014/main" id="{6284A5E1-F05E-4AF6-AC34-D819239B0323}"/>
                    </a:ext>
                  </a:extLst>
                </p:cNvPr>
                <p:cNvPicPr/>
                <p:nvPr/>
              </p:nvPicPr>
              <p:blipFill>
                <a:blip r:embed="rId380"/>
                <a:stretch>
                  <a:fillRect/>
                </a:stretch>
              </p:blipFill>
              <p:spPr>
                <a:xfrm>
                  <a:off x="11072888" y="4582792"/>
                  <a:ext cx="19584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37" name="Ink 236">
                  <a:extLst>
                    <a:ext uri="{FF2B5EF4-FFF2-40B4-BE49-F238E27FC236}">
                      <a16:creationId xmlns:a16="http://schemas.microsoft.com/office/drawing/2014/main" id="{B3156FED-9967-46E4-8972-AA01159B0A4C}"/>
                    </a:ext>
                  </a:extLst>
                </p14:cNvPr>
                <p14:cNvContentPartPr/>
                <p14:nvPr/>
              </p14:nvContentPartPr>
              <p14:xfrm>
                <a:off x="11069288" y="4610152"/>
                <a:ext cx="90360" cy="120960"/>
              </p14:xfrm>
            </p:contentPart>
          </mc:Choice>
          <mc:Fallback xmlns="">
            <p:pic>
              <p:nvPicPr>
                <p:cNvPr id="237" name="Ink 236">
                  <a:extLst>
                    <a:ext uri="{FF2B5EF4-FFF2-40B4-BE49-F238E27FC236}">
                      <a16:creationId xmlns:a16="http://schemas.microsoft.com/office/drawing/2014/main" id="{B3156FED-9967-46E4-8972-AA01159B0A4C}"/>
                    </a:ext>
                  </a:extLst>
                </p:cNvPr>
                <p:cNvPicPr/>
                <p:nvPr/>
              </p:nvPicPr>
              <p:blipFill>
                <a:blip r:embed="rId382"/>
                <a:stretch>
                  <a:fillRect/>
                </a:stretch>
              </p:blipFill>
              <p:spPr>
                <a:xfrm>
                  <a:off x="11060288" y="4601512"/>
                  <a:ext cx="1080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38" name="Ink 237">
                  <a:extLst>
                    <a:ext uri="{FF2B5EF4-FFF2-40B4-BE49-F238E27FC236}">
                      <a16:creationId xmlns:a16="http://schemas.microsoft.com/office/drawing/2014/main" id="{BCE0E114-214E-4235-AD7A-4825E699702D}"/>
                    </a:ext>
                  </a:extLst>
                </p14:cNvPr>
                <p14:cNvContentPartPr/>
                <p14:nvPr/>
              </p14:nvContentPartPr>
              <p14:xfrm>
                <a:off x="10842488" y="4869712"/>
                <a:ext cx="51480" cy="87120"/>
              </p14:xfrm>
            </p:contentPart>
          </mc:Choice>
          <mc:Fallback xmlns="">
            <p:pic>
              <p:nvPicPr>
                <p:cNvPr id="238" name="Ink 237">
                  <a:extLst>
                    <a:ext uri="{FF2B5EF4-FFF2-40B4-BE49-F238E27FC236}">
                      <a16:creationId xmlns:a16="http://schemas.microsoft.com/office/drawing/2014/main" id="{BCE0E114-214E-4235-AD7A-4825E699702D}"/>
                    </a:ext>
                  </a:extLst>
                </p:cNvPr>
                <p:cNvPicPr/>
                <p:nvPr/>
              </p:nvPicPr>
              <p:blipFill>
                <a:blip r:embed="rId384"/>
                <a:stretch>
                  <a:fillRect/>
                </a:stretch>
              </p:blipFill>
              <p:spPr>
                <a:xfrm>
                  <a:off x="10833848" y="4860712"/>
                  <a:ext cx="69120" cy="104760"/>
                </a:xfrm>
                <a:prstGeom prst="rect">
                  <a:avLst/>
                </a:prstGeom>
              </p:spPr>
            </p:pic>
          </mc:Fallback>
        </mc:AlternateContent>
      </p:grpSp>
      <p:grpSp>
        <p:nvGrpSpPr>
          <p:cNvPr id="247" name="Group 246">
            <a:extLst>
              <a:ext uri="{FF2B5EF4-FFF2-40B4-BE49-F238E27FC236}">
                <a16:creationId xmlns:a16="http://schemas.microsoft.com/office/drawing/2014/main" id="{9A5FE9FC-952C-4659-B4B6-C8E2A73DC93F}"/>
              </a:ext>
            </a:extLst>
          </p:cNvPr>
          <p:cNvGrpSpPr/>
          <p:nvPr/>
        </p:nvGrpSpPr>
        <p:grpSpPr>
          <a:xfrm>
            <a:off x="9377648" y="4742992"/>
            <a:ext cx="1176480" cy="339480"/>
            <a:chOff x="9377648" y="4742992"/>
            <a:chExt cx="1176480" cy="339480"/>
          </a:xfrm>
        </p:grpSpPr>
        <mc:AlternateContent xmlns:mc="http://schemas.openxmlformats.org/markup-compatibility/2006" xmlns:p14="http://schemas.microsoft.com/office/powerpoint/2010/main">
          <mc:Choice Requires="p14">
            <p:contentPart p14:bwMode="auto" r:id="rId385">
              <p14:nvContentPartPr>
                <p14:cNvPr id="240" name="Ink 239">
                  <a:extLst>
                    <a:ext uri="{FF2B5EF4-FFF2-40B4-BE49-F238E27FC236}">
                      <a16:creationId xmlns:a16="http://schemas.microsoft.com/office/drawing/2014/main" id="{E33BCF13-76CC-4EF5-BAE8-DE715B522168}"/>
                    </a:ext>
                  </a:extLst>
                </p14:cNvPr>
                <p14:cNvContentPartPr/>
                <p14:nvPr/>
              </p14:nvContentPartPr>
              <p14:xfrm>
                <a:off x="10455128" y="4860712"/>
                <a:ext cx="99000" cy="167400"/>
              </p14:xfrm>
            </p:contentPart>
          </mc:Choice>
          <mc:Fallback xmlns="">
            <p:pic>
              <p:nvPicPr>
                <p:cNvPr id="240" name="Ink 239">
                  <a:extLst>
                    <a:ext uri="{FF2B5EF4-FFF2-40B4-BE49-F238E27FC236}">
                      <a16:creationId xmlns:a16="http://schemas.microsoft.com/office/drawing/2014/main" id="{E33BCF13-76CC-4EF5-BAE8-DE715B522168}"/>
                    </a:ext>
                  </a:extLst>
                </p:cNvPr>
                <p:cNvPicPr/>
                <p:nvPr/>
              </p:nvPicPr>
              <p:blipFill>
                <a:blip r:embed="rId386"/>
                <a:stretch>
                  <a:fillRect/>
                </a:stretch>
              </p:blipFill>
              <p:spPr>
                <a:xfrm>
                  <a:off x="10446488" y="4852072"/>
                  <a:ext cx="1166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41" name="Ink 240">
                  <a:extLst>
                    <a:ext uri="{FF2B5EF4-FFF2-40B4-BE49-F238E27FC236}">
                      <a16:creationId xmlns:a16="http://schemas.microsoft.com/office/drawing/2014/main" id="{EF1D3EA4-BFBE-40B4-AB44-9EC551E8424E}"/>
                    </a:ext>
                  </a:extLst>
                </p14:cNvPr>
                <p14:cNvContentPartPr/>
                <p14:nvPr/>
              </p14:nvContentPartPr>
              <p14:xfrm>
                <a:off x="10263248" y="4938112"/>
                <a:ext cx="175320" cy="127080"/>
              </p14:xfrm>
            </p:contentPart>
          </mc:Choice>
          <mc:Fallback xmlns="">
            <p:pic>
              <p:nvPicPr>
                <p:cNvPr id="241" name="Ink 240">
                  <a:extLst>
                    <a:ext uri="{FF2B5EF4-FFF2-40B4-BE49-F238E27FC236}">
                      <a16:creationId xmlns:a16="http://schemas.microsoft.com/office/drawing/2014/main" id="{EF1D3EA4-BFBE-40B4-AB44-9EC551E8424E}"/>
                    </a:ext>
                  </a:extLst>
                </p:cNvPr>
                <p:cNvPicPr/>
                <p:nvPr/>
              </p:nvPicPr>
              <p:blipFill>
                <a:blip r:embed="rId388"/>
                <a:stretch>
                  <a:fillRect/>
                </a:stretch>
              </p:blipFill>
              <p:spPr>
                <a:xfrm>
                  <a:off x="10254248" y="4929472"/>
                  <a:ext cx="1929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42" name="Ink 241">
                  <a:extLst>
                    <a:ext uri="{FF2B5EF4-FFF2-40B4-BE49-F238E27FC236}">
                      <a16:creationId xmlns:a16="http://schemas.microsoft.com/office/drawing/2014/main" id="{9BAD0E7E-3C4D-4CBE-AC39-7F96A7506AE2}"/>
                    </a:ext>
                  </a:extLst>
                </p14:cNvPr>
                <p14:cNvContentPartPr/>
                <p14:nvPr/>
              </p14:nvContentPartPr>
              <p14:xfrm>
                <a:off x="9850328" y="4859272"/>
                <a:ext cx="337320" cy="223200"/>
              </p14:xfrm>
            </p:contentPart>
          </mc:Choice>
          <mc:Fallback xmlns="">
            <p:pic>
              <p:nvPicPr>
                <p:cNvPr id="242" name="Ink 241">
                  <a:extLst>
                    <a:ext uri="{FF2B5EF4-FFF2-40B4-BE49-F238E27FC236}">
                      <a16:creationId xmlns:a16="http://schemas.microsoft.com/office/drawing/2014/main" id="{9BAD0E7E-3C4D-4CBE-AC39-7F96A7506AE2}"/>
                    </a:ext>
                  </a:extLst>
                </p:cNvPr>
                <p:cNvPicPr/>
                <p:nvPr/>
              </p:nvPicPr>
              <p:blipFill>
                <a:blip r:embed="rId390"/>
                <a:stretch>
                  <a:fillRect/>
                </a:stretch>
              </p:blipFill>
              <p:spPr>
                <a:xfrm>
                  <a:off x="9841328" y="4850632"/>
                  <a:ext cx="35496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43" name="Ink 242">
                  <a:extLst>
                    <a:ext uri="{FF2B5EF4-FFF2-40B4-BE49-F238E27FC236}">
                      <a16:creationId xmlns:a16="http://schemas.microsoft.com/office/drawing/2014/main" id="{7782238A-EB12-47DE-8F27-45C2E8E6736D}"/>
                    </a:ext>
                  </a:extLst>
                </p14:cNvPr>
                <p14:cNvContentPartPr/>
                <p14:nvPr/>
              </p14:nvContentPartPr>
              <p14:xfrm>
                <a:off x="9900008" y="4844872"/>
                <a:ext cx="14400" cy="130680"/>
              </p14:xfrm>
            </p:contentPart>
          </mc:Choice>
          <mc:Fallback xmlns="">
            <p:pic>
              <p:nvPicPr>
                <p:cNvPr id="243" name="Ink 242">
                  <a:extLst>
                    <a:ext uri="{FF2B5EF4-FFF2-40B4-BE49-F238E27FC236}">
                      <a16:creationId xmlns:a16="http://schemas.microsoft.com/office/drawing/2014/main" id="{7782238A-EB12-47DE-8F27-45C2E8E6736D}"/>
                    </a:ext>
                  </a:extLst>
                </p:cNvPr>
                <p:cNvPicPr/>
                <p:nvPr/>
              </p:nvPicPr>
              <p:blipFill>
                <a:blip r:embed="rId392"/>
                <a:stretch>
                  <a:fillRect/>
                </a:stretch>
              </p:blipFill>
              <p:spPr>
                <a:xfrm>
                  <a:off x="9891368" y="4836232"/>
                  <a:ext cx="320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44" name="Ink 243">
                  <a:extLst>
                    <a:ext uri="{FF2B5EF4-FFF2-40B4-BE49-F238E27FC236}">
                      <a16:creationId xmlns:a16="http://schemas.microsoft.com/office/drawing/2014/main" id="{AF93CF9B-F698-4290-B042-54679A0F8545}"/>
                    </a:ext>
                  </a:extLst>
                </p14:cNvPr>
                <p14:cNvContentPartPr/>
                <p14:nvPr/>
              </p14:nvContentPartPr>
              <p14:xfrm>
                <a:off x="10035368" y="4742992"/>
                <a:ext cx="11160" cy="30960"/>
              </p14:xfrm>
            </p:contentPart>
          </mc:Choice>
          <mc:Fallback xmlns="">
            <p:pic>
              <p:nvPicPr>
                <p:cNvPr id="244" name="Ink 243">
                  <a:extLst>
                    <a:ext uri="{FF2B5EF4-FFF2-40B4-BE49-F238E27FC236}">
                      <a16:creationId xmlns:a16="http://schemas.microsoft.com/office/drawing/2014/main" id="{AF93CF9B-F698-4290-B042-54679A0F8545}"/>
                    </a:ext>
                  </a:extLst>
                </p:cNvPr>
                <p:cNvPicPr/>
                <p:nvPr/>
              </p:nvPicPr>
              <p:blipFill>
                <a:blip r:embed="rId394"/>
                <a:stretch>
                  <a:fillRect/>
                </a:stretch>
              </p:blipFill>
              <p:spPr>
                <a:xfrm>
                  <a:off x="10026728" y="4733992"/>
                  <a:ext cx="288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45" name="Ink 244">
                  <a:extLst>
                    <a:ext uri="{FF2B5EF4-FFF2-40B4-BE49-F238E27FC236}">
                      <a16:creationId xmlns:a16="http://schemas.microsoft.com/office/drawing/2014/main" id="{5B65D2FF-4069-451A-9D7D-EE36E9ADCD8D}"/>
                    </a:ext>
                  </a:extLst>
                </p14:cNvPr>
                <p14:cNvContentPartPr/>
                <p14:nvPr/>
              </p14:nvContentPartPr>
              <p14:xfrm>
                <a:off x="9377648" y="4917952"/>
                <a:ext cx="413280" cy="136800"/>
              </p14:xfrm>
            </p:contentPart>
          </mc:Choice>
          <mc:Fallback xmlns="">
            <p:pic>
              <p:nvPicPr>
                <p:cNvPr id="245" name="Ink 244">
                  <a:extLst>
                    <a:ext uri="{FF2B5EF4-FFF2-40B4-BE49-F238E27FC236}">
                      <a16:creationId xmlns:a16="http://schemas.microsoft.com/office/drawing/2014/main" id="{5B65D2FF-4069-451A-9D7D-EE36E9ADCD8D}"/>
                    </a:ext>
                  </a:extLst>
                </p:cNvPr>
                <p:cNvPicPr/>
                <p:nvPr/>
              </p:nvPicPr>
              <p:blipFill>
                <a:blip r:embed="rId396"/>
                <a:stretch>
                  <a:fillRect/>
                </a:stretch>
              </p:blipFill>
              <p:spPr>
                <a:xfrm>
                  <a:off x="9368648" y="4908952"/>
                  <a:ext cx="4309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46" name="Ink 245">
                  <a:extLst>
                    <a:ext uri="{FF2B5EF4-FFF2-40B4-BE49-F238E27FC236}">
                      <a16:creationId xmlns:a16="http://schemas.microsoft.com/office/drawing/2014/main" id="{93DB401E-DD59-44FE-8BB6-08F0AC3C85BE}"/>
                    </a:ext>
                  </a:extLst>
                </p14:cNvPr>
                <p14:cNvContentPartPr/>
                <p14:nvPr/>
              </p14:nvContentPartPr>
              <p14:xfrm>
                <a:off x="9705968" y="4803472"/>
                <a:ext cx="15840" cy="14040"/>
              </p14:xfrm>
            </p:contentPart>
          </mc:Choice>
          <mc:Fallback xmlns="">
            <p:pic>
              <p:nvPicPr>
                <p:cNvPr id="246" name="Ink 245">
                  <a:extLst>
                    <a:ext uri="{FF2B5EF4-FFF2-40B4-BE49-F238E27FC236}">
                      <a16:creationId xmlns:a16="http://schemas.microsoft.com/office/drawing/2014/main" id="{93DB401E-DD59-44FE-8BB6-08F0AC3C85BE}"/>
                    </a:ext>
                  </a:extLst>
                </p:cNvPr>
                <p:cNvPicPr/>
                <p:nvPr/>
              </p:nvPicPr>
              <p:blipFill>
                <a:blip r:embed="rId398"/>
                <a:stretch>
                  <a:fillRect/>
                </a:stretch>
              </p:blipFill>
              <p:spPr>
                <a:xfrm>
                  <a:off x="9696968" y="4794832"/>
                  <a:ext cx="33480" cy="31680"/>
                </a:xfrm>
                <a:prstGeom prst="rect">
                  <a:avLst/>
                </a:prstGeom>
              </p:spPr>
            </p:pic>
          </mc:Fallback>
        </mc:AlternateContent>
      </p:grpSp>
      <p:grpSp>
        <p:nvGrpSpPr>
          <p:cNvPr id="262" name="Group 261">
            <a:extLst>
              <a:ext uri="{FF2B5EF4-FFF2-40B4-BE49-F238E27FC236}">
                <a16:creationId xmlns:a16="http://schemas.microsoft.com/office/drawing/2014/main" id="{31B5EF8B-9739-43EF-AA02-3F82FC1013CF}"/>
              </a:ext>
            </a:extLst>
          </p:cNvPr>
          <p:cNvGrpSpPr/>
          <p:nvPr/>
        </p:nvGrpSpPr>
        <p:grpSpPr>
          <a:xfrm>
            <a:off x="6816248" y="4847392"/>
            <a:ext cx="2317680" cy="506880"/>
            <a:chOff x="6816248" y="4847392"/>
            <a:chExt cx="2317680" cy="506880"/>
          </a:xfrm>
        </p:grpSpPr>
        <mc:AlternateContent xmlns:mc="http://schemas.openxmlformats.org/markup-compatibility/2006" xmlns:p14="http://schemas.microsoft.com/office/powerpoint/2010/main">
          <mc:Choice Requires="p14">
            <p:contentPart p14:bwMode="auto" r:id="rId399">
              <p14:nvContentPartPr>
                <p14:cNvPr id="248" name="Ink 247">
                  <a:extLst>
                    <a:ext uri="{FF2B5EF4-FFF2-40B4-BE49-F238E27FC236}">
                      <a16:creationId xmlns:a16="http://schemas.microsoft.com/office/drawing/2014/main" id="{5D4EA0E9-9736-4D35-B891-48AE17144899}"/>
                    </a:ext>
                  </a:extLst>
                </p14:cNvPr>
                <p14:cNvContentPartPr/>
                <p14:nvPr/>
              </p14:nvContentPartPr>
              <p14:xfrm>
                <a:off x="8639648" y="4935592"/>
                <a:ext cx="494280" cy="210240"/>
              </p14:xfrm>
            </p:contentPart>
          </mc:Choice>
          <mc:Fallback xmlns="">
            <p:pic>
              <p:nvPicPr>
                <p:cNvPr id="248" name="Ink 247">
                  <a:extLst>
                    <a:ext uri="{FF2B5EF4-FFF2-40B4-BE49-F238E27FC236}">
                      <a16:creationId xmlns:a16="http://schemas.microsoft.com/office/drawing/2014/main" id="{5D4EA0E9-9736-4D35-B891-48AE17144899}"/>
                    </a:ext>
                  </a:extLst>
                </p:cNvPr>
                <p:cNvPicPr/>
                <p:nvPr/>
              </p:nvPicPr>
              <p:blipFill>
                <a:blip r:embed="rId400"/>
                <a:stretch>
                  <a:fillRect/>
                </a:stretch>
              </p:blipFill>
              <p:spPr>
                <a:xfrm>
                  <a:off x="8630648" y="4926592"/>
                  <a:ext cx="51192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49" name="Ink 248">
                  <a:extLst>
                    <a:ext uri="{FF2B5EF4-FFF2-40B4-BE49-F238E27FC236}">
                      <a16:creationId xmlns:a16="http://schemas.microsoft.com/office/drawing/2014/main" id="{C6614866-F786-4344-9637-735278882FBA}"/>
                    </a:ext>
                  </a:extLst>
                </p14:cNvPr>
                <p14:cNvContentPartPr/>
                <p14:nvPr/>
              </p14:nvContentPartPr>
              <p14:xfrm>
                <a:off x="8711648" y="4880152"/>
                <a:ext cx="210240" cy="48240"/>
              </p14:xfrm>
            </p:contentPart>
          </mc:Choice>
          <mc:Fallback xmlns="">
            <p:pic>
              <p:nvPicPr>
                <p:cNvPr id="249" name="Ink 248">
                  <a:extLst>
                    <a:ext uri="{FF2B5EF4-FFF2-40B4-BE49-F238E27FC236}">
                      <a16:creationId xmlns:a16="http://schemas.microsoft.com/office/drawing/2014/main" id="{C6614866-F786-4344-9637-735278882FBA}"/>
                    </a:ext>
                  </a:extLst>
                </p:cNvPr>
                <p:cNvPicPr/>
                <p:nvPr/>
              </p:nvPicPr>
              <p:blipFill>
                <a:blip r:embed="rId402"/>
                <a:stretch>
                  <a:fillRect/>
                </a:stretch>
              </p:blipFill>
              <p:spPr>
                <a:xfrm>
                  <a:off x="8702648" y="4871512"/>
                  <a:ext cx="22788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50" name="Ink 249">
                  <a:extLst>
                    <a:ext uri="{FF2B5EF4-FFF2-40B4-BE49-F238E27FC236}">
                      <a16:creationId xmlns:a16="http://schemas.microsoft.com/office/drawing/2014/main" id="{D74CFC85-7E74-4BA5-BE97-20BA403E8044}"/>
                    </a:ext>
                  </a:extLst>
                </p14:cNvPr>
                <p14:cNvContentPartPr/>
                <p14:nvPr/>
              </p14:nvContentPartPr>
              <p14:xfrm>
                <a:off x="9073088" y="5162392"/>
                <a:ext cx="11160" cy="6120"/>
              </p14:xfrm>
            </p:contentPart>
          </mc:Choice>
          <mc:Fallback xmlns="">
            <p:pic>
              <p:nvPicPr>
                <p:cNvPr id="250" name="Ink 249">
                  <a:extLst>
                    <a:ext uri="{FF2B5EF4-FFF2-40B4-BE49-F238E27FC236}">
                      <a16:creationId xmlns:a16="http://schemas.microsoft.com/office/drawing/2014/main" id="{D74CFC85-7E74-4BA5-BE97-20BA403E8044}"/>
                    </a:ext>
                  </a:extLst>
                </p:cNvPr>
                <p:cNvPicPr/>
                <p:nvPr/>
              </p:nvPicPr>
              <p:blipFill>
                <a:blip r:embed="rId404"/>
                <a:stretch>
                  <a:fillRect/>
                </a:stretch>
              </p:blipFill>
              <p:spPr>
                <a:xfrm>
                  <a:off x="9064088" y="5153392"/>
                  <a:ext cx="2880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51" name="Ink 250">
                  <a:extLst>
                    <a:ext uri="{FF2B5EF4-FFF2-40B4-BE49-F238E27FC236}">
                      <a16:creationId xmlns:a16="http://schemas.microsoft.com/office/drawing/2014/main" id="{EDAC70EE-BE60-4A9A-A055-CF235CDBD467}"/>
                    </a:ext>
                  </a:extLst>
                </p14:cNvPr>
                <p14:cNvContentPartPr/>
                <p14:nvPr/>
              </p14:nvContentPartPr>
              <p14:xfrm>
                <a:off x="8391608" y="4919392"/>
                <a:ext cx="106200" cy="232560"/>
              </p14:xfrm>
            </p:contentPart>
          </mc:Choice>
          <mc:Fallback xmlns="">
            <p:pic>
              <p:nvPicPr>
                <p:cNvPr id="251" name="Ink 250">
                  <a:extLst>
                    <a:ext uri="{FF2B5EF4-FFF2-40B4-BE49-F238E27FC236}">
                      <a16:creationId xmlns:a16="http://schemas.microsoft.com/office/drawing/2014/main" id="{EDAC70EE-BE60-4A9A-A055-CF235CDBD467}"/>
                    </a:ext>
                  </a:extLst>
                </p:cNvPr>
                <p:cNvPicPr/>
                <p:nvPr/>
              </p:nvPicPr>
              <p:blipFill>
                <a:blip r:embed="rId406"/>
                <a:stretch>
                  <a:fillRect/>
                </a:stretch>
              </p:blipFill>
              <p:spPr>
                <a:xfrm>
                  <a:off x="8382608" y="4910392"/>
                  <a:ext cx="12384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52" name="Ink 251">
                  <a:extLst>
                    <a:ext uri="{FF2B5EF4-FFF2-40B4-BE49-F238E27FC236}">
                      <a16:creationId xmlns:a16="http://schemas.microsoft.com/office/drawing/2014/main" id="{FEBEC022-B841-4DBD-8CB7-6EB4BC9C89A2}"/>
                    </a:ext>
                  </a:extLst>
                </p14:cNvPr>
                <p14:cNvContentPartPr/>
                <p14:nvPr/>
              </p14:nvContentPartPr>
              <p14:xfrm>
                <a:off x="8011448" y="5039632"/>
                <a:ext cx="341280" cy="164880"/>
              </p14:xfrm>
            </p:contentPart>
          </mc:Choice>
          <mc:Fallback xmlns="">
            <p:pic>
              <p:nvPicPr>
                <p:cNvPr id="252" name="Ink 251">
                  <a:extLst>
                    <a:ext uri="{FF2B5EF4-FFF2-40B4-BE49-F238E27FC236}">
                      <a16:creationId xmlns:a16="http://schemas.microsoft.com/office/drawing/2014/main" id="{FEBEC022-B841-4DBD-8CB7-6EB4BC9C89A2}"/>
                    </a:ext>
                  </a:extLst>
                </p:cNvPr>
                <p:cNvPicPr/>
                <p:nvPr/>
              </p:nvPicPr>
              <p:blipFill>
                <a:blip r:embed="rId408"/>
                <a:stretch>
                  <a:fillRect/>
                </a:stretch>
              </p:blipFill>
              <p:spPr>
                <a:xfrm>
                  <a:off x="8002808" y="5030992"/>
                  <a:ext cx="35892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53" name="Ink 252">
                  <a:extLst>
                    <a:ext uri="{FF2B5EF4-FFF2-40B4-BE49-F238E27FC236}">
                      <a16:creationId xmlns:a16="http://schemas.microsoft.com/office/drawing/2014/main" id="{617515DD-FC8F-40F5-8AC0-36E5BBE6C048}"/>
                    </a:ext>
                  </a:extLst>
                </p14:cNvPr>
                <p14:cNvContentPartPr/>
                <p14:nvPr/>
              </p14:nvContentPartPr>
              <p14:xfrm>
                <a:off x="8322848" y="4847392"/>
                <a:ext cx="9360" cy="25560"/>
              </p14:xfrm>
            </p:contentPart>
          </mc:Choice>
          <mc:Fallback xmlns="">
            <p:pic>
              <p:nvPicPr>
                <p:cNvPr id="253" name="Ink 252">
                  <a:extLst>
                    <a:ext uri="{FF2B5EF4-FFF2-40B4-BE49-F238E27FC236}">
                      <a16:creationId xmlns:a16="http://schemas.microsoft.com/office/drawing/2014/main" id="{617515DD-FC8F-40F5-8AC0-36E5BBE6C048}"/>
                    </a:ext>
                  </a:extLst>
                </p:cNvPr>
                <p:cNvPicPr/>
                <p:nvPr/>
              </p:nvPicPr>
              <p:blipFill>
                <a:blip r:embed="rId410"/>
                <a:stretch>
                  <a:fillRect/>
                </a:stretch>
              </p:blipFill>
              <p:spPr>
                <a:xfrm>
                  <a:off x="8314208" y="4838752"/>
                  <a:ext cx="270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54" name="Ink 253">
                  <a:extLst>
                    <a:ext uri="{FF2B5EF4-FFF2-40B4-BE49-F238E27FC236}">
                      <a16:creationId xmlns:a16="http://schemas.microsoft.com/office/drawing/2014/main" id="{34356B28-00C8-4E44-8C23-30A39018DF56}"/>
                    </a:ext>
                  </a:extLst>
                </p14:cNvPr>
                <p14:cNvContentPartPr/>
                <p14:nvPr/>
              </p14:nvContentPartPr>
              <p14:xfrm>
                <a:off x="8201888" y="4874032"/>
                <a:ext cx="40680" cy="23040"/>
              </p14:xfrm>
            </p:contentPart>
          </mc:Choice>
          <mc:Fallback xmlns="">
            <p:pic>
              <p:nvPicPr>
                <p:cNvPr id="254" name="Ink 253">
                  <a:extLst>
                    <a:ext uri="{FF2B5EF4-FFF2-40B4-BE49-F238E27FC236}">
                      <a16:creationId xmlns:a16="http://schemas.microsoft.com/office/drawing/2014/main" id="{34356B28-00C8-4E44-8C23-30A39018DF56}"/>
                    </a:ext>
                  </a:extLst>
                </p:cNvPr>
                <p:cNvPicPr/>
                <p:nvPr/>
              </p:nvPicPr>
              <p:blipFill>
                <a:blip r:embed="rId412"/>
                <a:stretch>
                  <a:fillRect/>
                </a:stretch>
              </p:blipFill>
              <p:spPr>
                <a:xfrm>
                  <a:off x="8192888" y="4865032"/>
                  <a:ext cx="5832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55" name="Ink 254">
                  <a:extLst>
                    <a:ext uri="{FF2B5EF4-FFF2-40B4-BE49-F238E27FC236}">
                      <a16:creationId xmlns:a16="http://schemas.microsoft.com/office/drawing/2014/main" id="{8844BB21-933D-4408-A312-FFB695867CA4}"/>
                    </a:ext>
                  </a:extLst>
                </p14:cNvPr>
                <p14:cNvContentPartPr/>
                <p14:nvPr/>
              </p14:nvContentPartPr>
              <p14:xfrm>
                <a:off x="8041688" y="4886992"/>
                <a:ext cx="67320" cy="90000"/>
              </p14:xfrm>
            </p:contentPart>
          </mc:Choice>
          <mc:Fallback xmlns="">
            <p:pic>
              <p:nvPicPr>
                <p:cNvPr id="255" name="Ink 254">
                  <a:extLst>
                    <a:ext uri="{FF2B5EF4-FFF2-40B4-BE49-F238E27FC236}">
                      <a16:creationId xmlns:a16="http://schemas.microsoft.com/office/drawing/2014/main" id="{8844BB21-933D-4408-A312-FFB695867CA4}"/>
                    </a:ext>
                  </a:extLst>
                </p:cNvPr>
                <p:cNvPicPr/>
                <p:nvPr/>
              </p:nvPicPr>
              <p:blipFill>
                <a:blip r:embed="rId414"/>
                <a:stretch>
                  <a:fillRect/>
                </a:stretch>
              </p:blipFill>
              <p:spPr>
                <a:xfrm>
                  <a:off x="8033048" y="4878352"/>
                  <a:ext cx="84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56" name="Ink 255">
                  <a:extLst>
                    <a:ext uri="{FF2B5EF4-FFF2-40B4-BE49-F238E27FC236}">
                      <a16:creationId xmlns:a16="http://schemas.microsoft.com/office/drawing/2014/main" id="{FC93D552-2468-48B8-8790-BDDAB0331F57}"/>
                    </a:ext>
                  </a:extLst>
                </p14:cNvPr>
                <p14:cNvContentPartPr/>
                <p14:nvPr/>
              </p14:nvContentPartPr>
              <p14:xfrm>
                <a:off x="7653248" y="5066632"/>
                <a:ext cx="227160" cy="168120"/>
              </p14:xfrm>
            </p:contentPart>
          </mc:Choice>
          <mc:Fallback xmlns="">
            <p:pic>
              <p:nvPicPr>
                <p:cNvPr id="256" name="Ink 255">
                  <a:extLst>
                    <a:ext uri="{FF2B5EF4-FFF2-40B4-BE49-F238E27FC236}">
                      <a16:creationId xmlns:a16="http://schemas.microsoft.com/office/drawing/2014/main" id="{FC93D552-2468-48B8-8790-BDDAB0331F57}"/>
                    </a:ext>
                  </a:extLst>
                </p:cNvPr>
                <p:cNvPicPr/>
                <p:nvPr/>
              </p:nvPicPr>
              <p:blipFill>
                <a:blip r:embed="rId416"/>
                <a:stretch>
                  <a:fillRect/>
                </a:stretch>
              </p:blipFill>
              <p:spPr>
                <a:xfrm>
                  <a:off x="7644608" y="5057992"/>
                  <a:ext cx="24480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58" name="Ink 257">
                  <a:extLst>
                    <a:ext uri="{FF2B5EF4-FFF2-40B4-BE49-F238E27FC236}">
                      <a16:creationId xmlns:a16="http://schemas.microsoft.com/office/drawing/2014/main" id="{E1F0F876-431F-47C7-A2BF-5289EB7EDDA4}"/>
                    </a:ext>
                  </a:extLst>
                </p14:cNvPr>
                <p14:cNvContentPartPr/>
                <p14:nvPr/>
              </p14:nvContentPartPr>
              <p14:xfrm>
                <a:off x="7229168" y="5101192"/>
                <a:ext cx="241560" cy="155520"/>
              </p14:xfrm>
            </p:contentPart>
          </mc:Choice>
          <mc:Fallback xmlns="">
            <p:pic>
              <p:nvPicPr>
                <p:cNvPr id="258" name="Ink 257">
                  <a:extLst>
                    <a:ext uri="{FF2B5EF4-FFF2-40B4-BE49-F238E27FC236}">
                      <a16:creationId xmlns:a16="http://schemas.microsoft.com/office/drawing/2014/main" id="{E1F0F876-431F-47C7-A2BF-5289EB7EDDA4}"/>
                    </a:ext>
                  </a:extLst>
                </p:cNvPr>
                <p:cNvPicPr/>
                <p:nvPr/>
              </p:nvPicPr>
              <p:blipFill>
                <a:blip r:embed="rId418"/>
                <a:stretch>
                  <a:fillRect/>
                </a:stretch>
              </p:blipFill>
              <p:spPr>
                <a:xfrm>
                  <a:off x="7220168" y="5092552"/>
                  <a:ext cx="2592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59" name="Ink 258">
                  <a:extLst>
                    <a:ext uri="{FF2B5EF4-FFF2-40B4-BE49-F238E27FC236}">
                      <a16:creationId xmlns:a16="http://schemas.microsoft.com/office/drawing/2014/main" id="{A7E76886-C155-404C-AB36-0058CE6D0178}"/>
                    </a:ext>
                  </a:extLst>
                </p14:cNvPr>
                <p14:cNvContentPartPr/>
                <p14:nvPr/>
              </p14:nvContentPartPr>
              <p14:xfrm>
                <a:off x="7282808" y="5318632"/>
                <a:ext cx="100080" cy="35640"/>
              </p14:xfrm>
            </p:contentPart>
          </mc:Choice>
          <mc:Fallback xmlns="">
            <p:pic>
              <p:nvPicPr>
                <p:cNvPr id="259" name="Ink 258">
                  <a:extLst>
                    <a:ext uri="{FF2B5EF4-FFF2-40B4-BE49-F238E27FC236}">
                      <a16:creationId xmlns:a16="http://schemas.microsoft.com/office/drawing/2014/main" id="{A7E76886-C155-404C-AB36-0058CE6D0178}"/>
                    </a:ext>
                  </a:extLst>
                </p:cNvPr>
                <p:cNvPicPr/>
                <p:nvPr/>
              </p:nvPicPr>
              <p:blipFill>
                <a:blip r:embed="rId420"/>
                <a:stretch>
                  <a:fillRect/>
                </a:stretch>
              </p:blipFill>
              <p:spPr>
                <a:xfrm>
                  <a:off x="7273808" y="5309632"/>
                  <a:ext cx="11772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60" name="Ink 259">
                  <a:extLst>
                    <a:ext uri="{FF2B5EF4-FFF2-40B4-BE49-F238E27FC236}">
                      <a16:creationId xmlns:a16="http://schemas.microsoft.com/office/drawing/2014/main" id="{D63828E9-AF37-48F6-A97D-968E4B62EE06}"/>
                    </a:ext>
                  </a:extLst>
                </p14:cNvPr>
                <p14:cNvContentPartPr/>
                <p14:nvPr/>
              </p14:nvContentPartPr>
              <p14:xfrm>
                <a:off x="7197848" y="4989232"/>
                <a:ext cx="45000" cy="231120"/>
              </p14:xfrm>
            </p:contentPart>
          </mc:Choice>
          <mc:Fallback xmlns="">
            <p:pic>
              <p:nvPicPr>
                <p:cNvPr id="260" name="Ink 259">
                  <a:extLst>
                    <a:ext uri="{FF2B5EF4-FFF2-40B4-BE49-F238E27FC236}">
                      <a16:creationId xmlns:a16="http://schemas.microsoft.com/office/drawing/2014/main" id="{D63828E9-AF37-48F6-A97D-968E4B62EE06}"/>
                    </a:ext>
                  </a:extLst>
                </p:cNvPr>
                <p:cNvPicPr/>
                <p:nvPr/>
              </p:nvPicPr>
              <p:blipFill>
                <a:blip r:embed="rId422"/>
                <a:stretch>
                  <a:fillRect/>
                </a:stretch>
              </p:blipFill>
              <p:spPr>
                <a:xfrm>
                  <a:off x="7189208" y="4980592"/>
                  <a:ext cx="6264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61" name="Ink 260">
                  <a:extLst>
                    <a:ext uri="{FF2B5EF4-FFF2-40B4-BE49-F238E27FC236}">
                      <a16:creationId xmlns:a16="http://schemas.microsoft.com/office/drawing/2014/main" id="{87472B72-FF10-4C21-8B9D-006E6798A4EE}"/>
                    </a:ext>
                  </a:extLst>
                </p14:cNvPr>
                <p14:cNvContentPartPr/>
                <p14:nvPr/>
              </p14:nvContentPartPr>
              <p14:xfrm>
                <a:off x="6816248" y="5082112"/>
                <a:ext cx="252720" cy="255600"/>
              </p14:xfrm>
            </p:contentPart>
          </mc:Choice>
          <mc:Fallback xmlns="">
            <p:pic>
              <p:nvPicPr>
                <p:cNvPr id="261" name="Ink 260">
                  <a:extLst>
                    <a:ext uri="{FF2B5EF4-FFF2-40B4-BE49-F238E27FC236}">
                      <a16:creationId xmlns:a16="http://schemas.microsoft.com/office/drawing/2014/main" id="{87472B72-FF10-4C21-8B9D-006E6798A4EE}"/>
                    </a:ext>
                  </a:extLst>
                </p:cNvPr>
                <p:cNvPicPr/>
                <p:nvPr/>
              </p:nvPicPr>
              <p:blipFill>
                <a:blip r:embed="rId424"/>
                <a:stretch>
                  <a:fillRect/>
                </a:stretch>
              </p:blipFill>
              <p:spPr>
                <a:xfrm>
                  <a:off x="6807608" y="5073112"/>
                  <a:ext cx="270360" cy="273240"/>
                </a:xfrm>
                <a:prstGeom prst="rect">
                  <a:avLst/>
                </a:prstGeom>
              </p:spPr>
            </p:pic>
          </mc:Fallback>
        </mc:AlternateContent>
      </p:grpSp>
      <p:grpSp>
        <p:nvGrpSpPr>
          <p:cNvPr id="277" name="Group 276">
            <a:extLst>
              <a:ext uri="{FF2B5EF4-FFF2-40B4-BE49-F238E27FC236}">
                <a16:creationId xmlns:a16="http://schemas.microsoft.com/office/drawing/2014/main" id="{8472716B-0032-445B-AE12-588DF7BF7B2B}"/>
              </a:ext>
            </a:extLst>
          </p:cNvPr>
          <p:cNvGrpSpPr/>
          <p:nvPr/>
        </p:nvGrpSpPr>
        <p:grpSpPr>
          <a:xfrm>
            <a:off x="5099408" y="4708792"/>
            <a:ext cx="1735920" cy="760320"/>
            <a:chOff x="5099408" y="4708792"/>
            <a:chExt cx="1735920" cy="760320"/>
          </a:xfrm>
        </p:grpSpPr>
        <mc:AlternateContent xmlns:mc="http://schemas.openxmlformats.org/markup-compatibility/2006" xmlns:p14="http://schemas.microsoft.com/office/powerpoint/2010/main">
          <mc:Choice Requires="p14">
            <p:contentPart p14:bwMode="auto" r:id="rId425">
              <p14:nvContentPartPr>
                <p14:cNvPr id="263" name="Ink 262">
                  <a:extLst>
                    <a:ext uri="{FF2B5EF4-FFF2-40B4-BE49-F238E27FC236}">
                      <a16:creationId xmlns:a16="http://schemas.microsoft.com/office/drawing/2014/main" id="{80BEF5F8-C68C-4DF7-99D4-BA5C4E5E8133}"/>
                    </a:ext>
                  </a:extLst>
                </p14:cNvPr>
                <p14:cNvContentPartPr/>
                <p14:nvPr/>
              </p14:nvContentPartPr>
              <p14:xfrm>
                <a:off x="6420608" y="5171392"/>
                <a:ext cx="189000" cy="102240"/>
              </p14:xfrm>
            </p:contentPart>
          </mc:Choice>
          <mc:Fallback xmlns="">
            <p:pic>
              <p:nvPicPr>
                <p:cNvPr id="263" name="Ink 262">
                  <a:extLst>
                    <a:ext uri="{FF2B5EF4-FFF2-40B4-BE49-F238E27FC236}">
                      <a16:creationId xmlns:a16="http://schemas.microsoft.com/office/drawing/2014/main" id="{80BEF5F8-C68C-4DF7-99D4-BA5C4E5E8133}"/>
                    </a:ext>
                  </a:extLst>
                </p:cNvPr>
                <p:cNvPicPr/>
                <p:nvPr/>
              </p:nvPicPr>
              <p:blipFill>
                <a:blip r:embed="rId426"/>
                <a:stretch>
                  <a:fillRect/>
                </a:stretch>
              </p:blipFill>
              <p:spPr>
                <a:xfrm>
                  <a:off x="6411608" y="5162752"/>
                  <a:ext cx="2066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64" name="Ink 263">
                  <a:extLst>
                    <a:ext uri="{FF2B5EF4-FFF2-40B4-BE49-F238E27FC236}">
                      <a16:creationId xmlns:a16="http://schemas.microsoft.com/office/drawing/2014/main" id="{6F700B91-EDE8-4D61-BE5C-0E708001C0DE}"/>
                    </a:ext>
                  </a:extLst>
                </p14:cNvPr>
                <p14:cNvContentPartPr/>
                <p14:nvPr/>
              </p14:nvContentPartPr>
              <p14:xfrm>
                <a:off x="6519248" y="5309632"/>
                <a:ext cx="17640" cy="12960"/>
              </p14:xfrm>
            </p:contentPart>
          </mc:Choice>
          <mc:Fallback xmlns="">
            <p:pic>
              <p:nvPicPr>
                <p:cNvPr id="264" name="Ink 263">
                  <a:extLst>
                    <a:ext uri="{FF2B5EF4-FFF2-40B4-BE49-F238E27FC236}">
                      <a16:creationId xmlns:a16="http://schemas.microsoft.com/office/drawing/2014/main" id="{6F700B91-EDE8-4D61-BE5C-0E708001C0DE}"/>
                    </a:ext>
                  </a:extLst>
                </p:cNvPr>
                <p:cNvPicPr/>
                <p:nvPr/>
              </p:nvPicPr>
              <p:blipFill>
                <a:blip r:embed="rId428"/>
                <a:stretch>
                  <a:fillRect/>
                </a:stretch>
              </p:blipFill>
              <p:spPr>
                <a:xfrm>
                  <a:off x="6510248" y="5300992"/>
                  <a:ext cx="352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65" name="Ink 264">
                  <a:extLst>
                    <a:ext uri="{FF2B5EF4-FFF2-40B4-BE49-F238E27FC236}">
                      <a16:creationId xmlns:a16="http://schemas.microsoft.com/office/drawing/2014/main" id="{3FA08AD5-B44A-4292-8898-9F2FB4DCFCA5}"/>
                    </a:ext>
                  </a:extLst>
                </p14:cNvPr>
                <p14:cNvContentPartPr/>
                <p14:nvPr/>
              </p14:nvContentPartPr>
              <p14:xfrm>
                <a:off x="5939648" y="5152672"/>
                <a:ext cx="321120" cy="120240"/>
              </p14:xfrm>
            </p:contentPart>
          </mc:Choice>
          <mc:Fallback xmlns="">
            <p:pic>
              <p:nvPicPr>
                <p:cNvPr id="265" name="Ink 264">
                  <a:extLst>
                    <a:ext uri="{FF2B5EF4-FFF2-40B4-BE49-F238E27FC236}">
                      <a16:creationId xmlns:a16="http://schemas.microsoft.com/office/drawing/2014/main" id="{3FA08AD5-B44A-4292-8898-9F2FB4DCFCA5}"/>
                    </a:ext>
                  </a:extLst>
                </p:cNvPr>
                <p:cNvPicPr/>
                <p:nvPr/>
              </p:nvPicPr>
              <p:blipFill>
                <a:blip r:embed="rId430"/>
                <a:stretch>
                  <a:fillRect/>
                </a:stretch>
              </p:blipFill>
              <p:spPr>
                <a:xfrm>
                  <a:off x="5930648" y="5144032"/>
                  <a:ext cx="33876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66" name="Ink 265">
                  <a:extLst>
                    <a:ext uri="{FF2B5EF4-FFF2-40B4-BE49-F238E27FC236}">
                      <a16:creationId xmlns:a16="http://schemas.microsoft.com/office/drawing/2014/main" id="{A6FD3DCD-2C5F-46D9-87FD-F2371D5D305A}"/>
                    </a:ext>
                  </a:extLst>
                </p14:cNvPr>
                <p14:cNvContentPartPr/>
                <p14:nvPr/>
              </p14:nvContentPartPr>
              <p14:xfrm>
                <a:off x="5879888" y="5407192"/>
                <a:ext cx="195480" cy="61920"/>
              </p14:xfrm>
            </p:contentPart>
          </mc:Choice>
          <mc:Fallback xmlns="">
            <p:pic>
              <p:nvPicPr>
                <p:cNvPr id="266" name="Ink 265">
                  <a:extLst>
                    <a:ext uri="{FF2B5EF4-FFF2-40B4-BE49-F238E27FC236}">
                      <a16:creationId xmlns:a16="http://schemas.microsoft.com/office/drawing/2014/main" id="{A6FD3DCD-2C5F-46D9-87FD-F2371D5D305A}"/>
                    </a:ext>
                  </a:extLst>
                </p:cNvPr>
                <p:cNvPicPr/>
                <p:nvPr/>
              </p:nvPicPr>
              <p:blipFill>
                <a:blip r:embed="rId432"/>
                <a:stretch>
                  <a:fillRect/>
                </a:stretch>
              </p:blipFill>
              <p:spPr>
                <a:xfrm>
                  <a:off x="5871248" y="5398192"/>
                  <a:ext cx="2131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67" name="Ink 266">
                  <a:extLst>
                    <a:ext uri="{FF2B5EF4-FFF2-40B4-BE49-F238E27FC236}">
                      <a16:creationId xmlns:a16="http://schemas.microsoft.com/office/drawing/2014/main" id="{46D5E4C5-3646-467F-90D5-A67DF522CCEB}"/>
                    </a:ext>
                  </a:extLst>
                </p14:cNvPr>
                <p14:cNvContentPartPr/>
                <p14:nvPr/>
              </p14:nvContentPartPr>
              <p14:xfrm>
                <a:off x="6074288" y="4708792"/>
                <a:ext cx="761040" cy="412200"/>
              </p14:xfrm>
            </p:contentPart>
          </mc:Choice>
          <mc:Fallback xmlns="">
            <p:pic>
              <p:nvPicPr>
                <p:cNvPr id="267" name="Ink 266">
                  <a:extLst>
                    <a:ext uri="{FF2B5EF4-FFF2-40B4-BE49-F238E27FC236}">
                      <a16:creationId xmlns:a16="http://schemas.microsoft.com/office/drawing/2014/main" id="{46D5E4C5-3646-467F-90D5-A67DF522CCEB}"/>
                    </a:ext>
                  </a:extLst>
                </p:cNvPr>
                <p:cNvPicPr/>
                <p:nvPr/>
              </p:nvPicPr>
              <p:blipFill>
                <a:blip r:embed="rId434"/>
                <a:stretch>
                  <a:fillRect/>
                </a:stretch>
              </p:blipFill>
              <p:spPr>
                <a:xfrm>
                  <a:off x="6065288" y="4699792"/>
                  <a:ext cx="778680" cy="42984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68" name="Ink 267">
                  <a:extLst>
                    <a:ext uri="{FF2B5EF4-FFF2-40B4-BE49-F238E27FC236}">
                      <a16:creationId xmlns:a16="http://schemas.microsoft.com/office/drawing/2014/main" id="{80057B8A-069A-433A-8E55-0FE9A996631D}"/>
                    </a:ext>
                  </a:extLst>
                </p14:cNvPr>
                <p14:cNvContentPartPr/>
                <p14:nvPr/>
              </p14:nvContentPartPr>
              <p14:xfrm>
                <a:off x="5164928" y="5158432"/>
                <a:ext cx="524160" cy="219960"/>
              </p14:xfrm>
            </p:contentPart>
          </mc:Choice>
          <mc:Fallback xmlns="">
            <p:pic>
              <p:nvPicPr>
                <p:cNvPr id="268" name="Ink 267">
                  <a:extLst>
                    <a:ext uri="{FF2B5EF4-FFF2-40B4-BE49-F238E27FC236}">
                      <a16:creationId xmlns:a16="http://schemas.microsoft.com/office/drawing/2014/main" id="{80057B8A-069A-433A-8E55-0FE9A996631D}"/>
                    </a:ext>
                  </a:extLst>
                </p:cNvPr>
                <p:cNvPicPr/>
                <p:nvPr/>
              </p:nvPicPr>
              <p:blipFill>
                <a:blip r:embed="rId436"/>
                <a:stretch>
                  <a:fillRect/>
                </a:stretch>
              </p:blipFill>
              <p:spPr>
                <a:xfrm>
                  <a:off x="5155928" y="5149432"/>
                  <a:ext cx="54180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69" name="Ink 268">
                  <a:extLst>
                    <a:ext uri="{FF2B5EF4-FFF2-40B4-BE49-F238E27FC236}">
                      <a16:creationId xmlns:a16="http://schemas.microsoft.com/office/drawing/2014/main" id="{88023AE6-CF73-4FAB-80C7-C00FC12BEF2A}"/>
                    </a:ext>
                  </a:extLst>
                </p14:cNvPr>
                <p14:cNvContentPartPr/>
                <p14:nvPr/>
              </p14:nvContentPartPr>
              <p14:xfrm>
                <a:off x="5567408" y="5087512"/>
                <a:ext cx="62280" cy="27360"/>
              </p14:xfrm>
            </p:contentPart>
          </mc:Choice>
          <mc:Fallback xmlns="">
            <p:pic>
              <p:nvPicPr>
                <p:cNvPr id="269" name="Ink 268">
                  <a:extLst>
                    <a:ext uri="{FF2B5EF4-FFF2-40B4-BE49-F238E27FC236}">
                      <a16:creationId xmlns:a16="http://schemas.microsoft.com/office/drawing/2014/main" id="{88023AE6-CF73-4FAB-80C7-C00FC12BEF2A}"/>
                    </a:ext>
                  </a:extLst>
                </p:cNvPr>
                <p:cNvPicPr/>
                <p:nvPr/>
              </p:nvPicPr>
              <p:blipFill>
                <a:blip r:embed="rId438"/>
                <a:stretch>
                  <a:fillRect/>
                </a:stretch>
              </p:blipFill>
              <p:spPr>
                <a:xfrm>
                  <a:off x="5558408" y="5078512"/>
                  <a:ext cx="7992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70" name="Ink 269">
                  <a:extLst>
                    <a:ext uri="{FF2B5EF4-FFF2-40B4-BE49-F238E27FC236}">
                      <a16:creationId xmlns:a16="http://schemas.microsoft.com/office/drawing/2014/main" id="{69AB7826-B4D0-4305-9C7C-94F29A1C0A3F}"/>
                    </a:ext>
                  </a:extLst>
                </p14:cNvPr>
                <p14:cNvContentPartPr/>
                <p14:nvPr/>
              </p14:nvContentPartPr>
              <p14:xfrm>
                <a:off x="5406488" y="5109832"/>
                <a:ext cx="61200" cy="30600"/>
              </p14:xfrm>
            </p:contentPart>
          </mc:Choice>
          <mc:Fallback xmlns="">
            <p:pic>
              <p:nvPicPr>
                <p:cNvPr id="270" name="Ink 269">
                  <a:extLst>
                    <a:ext uri="{FF2B5EF4-FFF2-40B4-BE49-F238E27FC236}">
                      <a16:creationId xmlns:a16="http://schemas.microsoft.com/office/drawing/2014/main" id="{69AB7826-B4D0-4305-9C7C-94F29A1C0A3F}"/>
                    </a:ext>
                  </a:extLst>
                </p:cNvPr>
                <p:cNvPicPr/>
                <p:nvPr/>
              </p:nvPicPr>
              <p:blipFill>
                <a:blip r:embed="rId440"/>
                <a:stretch>
                  <a:fillRect/>
                </a:stretch>
              </p:blipFill>
              <p:spPr>
                <a:xfrm>
                  <a:off x="5397488" y="5100832"/>
                  <a:ext cx="7884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71" name="Ink 270">
                  <a:extLst>
                    <a:ext uri="{FF2B5EF4-FFF2-40B4-BE49-F238E27FC236}">
                      <a16:creationId xmlns:a16="http://schemas.microsoft.com/office/drawing/2014/main" id="{216B5836-32FB-49DC-B53D-BE0E98B371CD}"/>
                    </a:ext>
                  </a:extLst>
                </p14:cNvPr>
                <p14:cNvContentPartPr/>
                <p14:nvPr/>
              </p14:nvContentPartPr>
              <p14:xfrm>
                <a:off x="5257088" y="5014432"/>
                <a:ext cx="46440" cy="175680"/>
              </p14:xfrm>
            </p:contentPart>
          </mc:Choice>
          <mc:Fallback xmlns="">
            <p:pic>
              <p:nvPicPr>
                <p:cNvPr id="271" name="Ink 270">
                  <a:extLst>
                    <a:ext uri="{FF2B5EF4-FFF2-40B4-BE49-F238E27FC236}">
                      <a16:creationId xmlns:a16="http://schemas.microsoft.com/office/drawing/2014/main" id="{216B5836-32FB-49DC-B53D-BE0E98B371CD}"/>
                    </a:ext>
                  </a:extLst>
                </p:cNvPr>
                <p:cNvPicPr/>
                <p:nvPr/>
              </p:nvPicPr>
              <p:blipFill>
                <a:blip r:embed="rId442"/>
                <a:stretch>
                  <a:fillRect/>
                </a:stretch>
              </p:blipFill>
              <p:spPr>
                <a:xfrm>
                  <a:off x="5248088" y="5005792"/>
                  <a:ext cx="640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72" name="Ink 271">
                  <a:extLst>
                    <a:ext uri="{FF2B5EF4-FFF2-40B4-BE49-F238E27FC236}">
                      <a16:creationId xmlns:a16="http://schemas.microsoft.com/office/drawing/2014/main" id="{91BE3DCB-AB72-420A-AE44-B1BD9E74D827}"/>
                    </a:ext>
                  </a:extLst>
                </p14:cNvPr>
                <p14:cNvContentPartPr/>
                <p14:nvPr/>
              </p14:nvContentPartPr>
              <p14:xfrm>
                <a:off x="5099408" y="5117392"/>
                <a:ext cx="68040" cy="112320"/>
              </p14:xfrm>
            </p:contentPart>
          </mc:Choice>
          <mc:Fallback xmlns="">
            <p:pic>
              <p:nvPicPr>
                <p:cNvPr id="272" name="Ink 271">
                  <a:extLst>
                    <a:ext uri="{FF2B5EF4-FFF2-40B4-BE49-F238E27FC236}">
                      <a16:creationId xmlns:a16="http://schemas.microsoft.com/office/drawing/2014/main" id="{91BE3DCB-AB72-420A-AE44-B1BD9E74D827}"/>
                    </a:ext>
                  </a:extLst>
                </p:cNvPr>
                <p:cNvPicPr/>
                <p:nvPr/>
              </p:nvPicPr>
              <p:blipFill>
                <a:blip r:embed="rId444"/>
                <a:stretch>
                  <a:fillRect/>
                </a:stretch>
              </p:blipFill>
              <p:spPr>
                <a:xfrm>
                  <a:off x="5090408" y="5108392"/>
                  <a:ext cx="85680" cy="129960"/>
                </a:xfrm>
                <a:prstGeom prst="rect">
                  <a:avLst/>
                </a:prstGeom>
              </p:spPr>
            </p:pic>
          </mc:Fallback>
        </mc:AlternateContent>
      </p:grpSp>
      <p:grpSp>
        <p:nvGrpSpPr>
          <p:cNvPr id="276" name="Group 275">
            <a:extLst>
              <a:ext uri="{FF2B5EF4-FFF2-40B4-BE49-F238E27FC236}">
                <a16:creationId xmlns:a16="http://schemas.microsoft.com/office/drawing/2014/main" id="{DFAB3A30-9C9E-472A-807C-E18F3FEA96FE}"/>
              </a:ext>
            </a:extLst>
          </p:cNvPr>
          <p:cNvGrpSpPr/>
          <p:nvPr/>
        </p:nvGrpSpPr>
        <p:grpSpPr>
          <a:xfrm>
            <a:off x="4548608" y="5161672"/>
            <a:ext cx="336600" cy="276480"/>
            <a:chOff x="4548608" y="5161672"/>
            <a:chExt cx="336600" cy="276480"/>
          </a:xfrm>
        </p:grpSpPr>
        <mc:AlternateContent xmlns:mc="http://schemas.openxmlformats.org/markup-compatibility/2006" xmlns:p14="http://schemas.microsoft.com/office/powerpoint/2010/main">
          <mc:Choice Requires="p14">
            <p:contentPart p14:bwMode="auto" r:id="rId445">
              <p14:nvContentPartPr>
                <p14:cNvPr id="273" name="Ink 272">
                  <a:extLst>
                    <a:ext uri="{FF2B5EF4-FFF2-40B4-BE49-F238E27FC236}">
                      <a16:creationId xmlns:a16="http://schemas.microsoft.com/office/drawing/2014/main" id="{B956F5CA-BA1E-455E-92C8-7658D009B3A5}"/>
                    </a:ext>
                  </a:extLst>
                </p14:cNvPr>
                <p14:cNvContentPartPr/>
                <p14:nvPr/>
              </p14:nvContentPartPr>
              <p14:xfrm>
                <a:off x="4762088" y="5161672"/>
                <a:ext cx="123120" cy="255600"/>
              </p14:xfrm>
            </p:contentPart>
          </mc:Choice>
          <mc:Fallback xmlns="">
            <p:pic>
              <p:nvPicPr>
                <p:cNvPr id="273" name="Ink 272">
                  <a:extLst>
                    <a:ext uri="{FF2B5EF4-FFF2-40B4-BE49-F238E27FC236}">
                      <a16:creationId xmlns:a16="http://schemas.microsoft.com/office/drawing/2014/main" id="{B956F5CA-BA1E-455E-92C8-7658D009B3A5}"/>
                    </a:ext>
                  </a:extLst>
                </p:cNvPr>
                <p:cNvPicPr/>
                <p:nvPr/>
              </p:nvPicPr>
              <p:blipFill>
                <a:blip r:embed="rId446"/>
                <a:stretch>
                  <a:fillRect/>
                </a:stretch>
              </p:blipFill>
              <p:spPr>
                <a:xfrm>
                  <a:off x="4753448" y="5153032"/>
                  <a:ext cx="14076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74" name="Ink 273">
                  <a:extLst>
                    <a:ext uri="{FF2B5EF4-FFF2-40B4-BE49-F238E27FC236}">
                      <a16:creationId xmlns:a16="http://schemas.microsoft.com/office/drawing/2014/main" id="{C661E67F-4B73-402A-9D81-62A67307340E}"/>
                    </a:ext>
                  </a:extLst>
                </p14:cNvPr>
                <p14:cNvContentPartPr/>
                <p14:nvPr/>
              </p14:nvContentPartPr>
              <p14:xfrm>
                <a:off x="4548608" y="5344192"/>
                <a:ext cx="160200" cy="93960"/>
              </p14:xfrm>
            </p:contentPart>
          </mc:Choice>
          <mc:Fallback xmlns="">
            <p:pic>
              <p:nvPicPr>
                <p:cNvPr id="274" name="Ink 273">
                  <a:extLst>
                    <a:ext uri="{FF2B5EF4-FFF2-40B4-BE49-F238E27FC236}">
                      <a16:creationId xmlns:a16="http://schemas.microsoft.com/office/drawing/2014/main" id="{C661E67F-4B73-402A-9D81-62A67307340E}"/>
                    </a:ext>
                  </a:extLst>
                </p:cNvPr>
                <p:cNvPicPr/>
                <p:nvPr/>
              </p:nvPicPr>
              <p:blipFill>
                <a:blip r:embed="rId448"/>
                <a:stretch>
                  <a:fillRect/>
                </a:stretch>
              </p:blipFill>
              <p:spPr>
                <a:xfrm>
                  <a:off x="4539608" y="5335552"/>
                  <a:ext cx="1778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75" name="Ink 274">
                  <a:extLst>
                    <a:ext uri="{FF2B5EF4-FFF2-40B4-BE49-F238E27FC236}">
                      <a16:creationId xmlns:a16="http://schemas.microsoft.com/office/drawing/2014/main" id="{FA5A4230-3A64-4D20-8A0D-169BB4E6E67B}"/>
                    </a:ext>
                  </a:extLst>
                </p14:cNvPr>
                <p14:cNvContentPartPr/>
                <p14:nvPr/>
              </p14:nvContentPartPr>
              <p14:xfrm>
                <a:off x="4673528" y="5186512"/>
                <a:ext cx="21240" cy="17280"/>
              </p14:xfrm>
            </p:contentPart>
          </mc:Choice>
          <mc:Fallback xmlns="">
            <p:pic>
              <p:nvPicPr>
                <p:cNvPr id="275" name="Ink 274">
                  <a:extLst>
                    <a:ext uri="{FF2B5EF4-FFF2-40B4-BE49-F238E27FC236}">
                      <a16:creationId xmlns:a16="http://schemas.microsoft.com/office/drawing/2014/main" id="{FA5A4230-3A64-4D20-8A0D-169BB4E6E67B}"/>
                    </a:ext>
                  </a:extLst>
                </p:cNvPr>
                <p:cNvPicPr/>
                <p:nvPr/>
              </p:nvPicPr>
              <p:blipFill>
                <a:blip r:embed="rId450"/>
                <a:stretch>
                  <a:fillRect/>
                </a:stretch>
              </p:blipFill>
              <p:spPr>
                <a:xfrm>
                  <a:off x="4664888" y="5177512"/>
                  <a:ext cx="38880" cy="34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1">
            <p14:nvContentPartPr>
              <p14:cNvPr id="278" name="Ink 277">
                <a:extLst>
                  <a:ext uri="{FF2B5EF4-FFF2-40B4-BE49-F238E27FC236}">
                    <a16:creationId xmlns:a16="http://schemas.microsoft.com/office/drawing/2014/main" id="{452CAC21-4D29-465E-8CA0-367D8CA9ACEA}"/>
                  </a:ext>
                </a:extLst>
              </p14:cNvPr>
              <p14:cNvContentPartPr/>
              <p14:nvPr/>
            </p14:nvContentPartPr>
            <p14:xfrm>
              <a:off x="10632608" y="5750992"/>
              <a:ext cx="425880" cy="169560"/>
            </p14:xfrm>
          </p:contentPart>
        </mc:Choice>
        <mc:Fallback xmlns="">
          <p:pic>
            <p:nvPicPr>
              <p:cNvPr id="278" name="Ink 277">
                <a:extLst>
                  <a:ext uri="{FF2B5EF4-FFF2-40B4-BE49-F238E27FC236}">
                    <a16:creationId xmlns:a16="http://schemas.microsoft.com/office/drawing/2014/main" id="{452CAC21-4D29-465E-8CA0-367D8CA9ACEA}"/>
                  </a:ext>
                </a:extLst>
              </p:cNvPr>
              <p:cNvPicPr/>
              <p:nvPr/>
            </p:nvPicPr>
            <p:blipFill>
              <a:blip r:embed="rId452"/>
              <a:stretch>
                <a:fillRect/>
              </a:stretch>
            </p:blipFill>
            <p:spPr>
              <a:xfrm>
                <a:off x="10623608" y="5742352"/>
                <a:ext cx="4435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79" name="Ink 278">
                <a:extLst>
                  <a:ext uri="{FF2B5EF4-FFF2-40B4-BE49-F238E27FC236}">
                    <a16:creationId xmlns:a16="http://schemas.microsoft.com/office/drawing/2014/main" id="{A80FAB21-265C-4070-BB65-E17865E65186}"/>
                  </a:ext>
                </a:extLst>
              </p14:cNvPr>
              <p14:cNvContentPartPr/>
              <p14:nvPr/>
            </p14:nvContentPartPr>
            <p14:xfrm>
              <a:off x="10845728" y="5600152"/>
              <a:ext cx="132840" cy="31680"/>
            </p14:xfrm>
          </p:contentPart>
        </mc:Choice>
        <mc:Fallback xmlns="">
          <p:pic>
            <p:nvPicPr>
              <p:cNvPr id="279" name="Ink 278">
                <a:extLst>
                  <a:ext uri="{FF2B5EF4-FFF2-40B4-BE49-F238E27FC236}">
                    <a16:creationId xmlns:a16="http://schemas.microsoft.com/office/drawing/2014/main" id="{A80FAB21-265C-4070-BB65-E17865E65186}"/>
                  </a:ext>
                </a:extLst>
              </p:cNvPr>
              <p:cNvPicPr/>
              <p:nvPr/>
            </p:nvPicPr>
            <p:blipFill>
              <a:blip r:embed="rId454"/>
              <a:stretch>
                <a:fillRect/>
              </a:stretch>
            </p:blipFill>
            <p:spPr>
              <a:xfrm>
                <a:off x="10837088" y="5591152"/>
                <a:ext cx="150480" cy="49320"/>
              </a:xfrm>
              <a:prstGeom prst="rect">
                <a:avLst/>
              </a:prstGeom>
            </p:spPr>
          </p:pic>
        </mc:Fallback>
      </mc:AlternateContent>
      <p:grpSp>
        <p:nvGrpSpPr>
          <p:cNvPr id="301" name="Group 300">
            <a:extLst>
              <a:ext uri="{FF2B5EF4-FFF2-40B4-BE49-F238E27FC236}">
                <a16:creationId xmlns:a16="http://schemas.microsoft.com/office/drawing/2014/main" id="{E1D8495A-A7D5-4E2C-B310-878C7F950A46}"/>
              </a:ext>
            </a:extLst>
          </p:cNvPr>
          <p:cNvGrpSpPr/>
          <p:nvPr/>
        </p:nvGrpSpPr>
        <p:grpSpPr>
          <a:xfrm>
            <a:off x="7426448" y="5484952"/>
            <a:ext cx="2835720" cy="743760"/>
            <a:chOff x="7426448" y="5484952"/>
            <a:chExt cx="2835720" cy="743760"/>
          </a:xfrm>
        </p:grpSpPr>
        <mc:AlternateContent xmlns:mc="http://schemas.openxmlformats.org/markup-compatibility/2006" xmlns:p14="http://schemas.microsoft.com/office/powerpoint/2010/main">
          <mc:Choice Requires="p14">
            <p:contentPart p14:bwMode="auto" r:id="rId455">
              <p14:nvContentPartPr>
                <p14:cNvPr id="280" name="Ink 279">
                  <a:extLst>
                    <a:ext uri="{FF2B5EF4-FFF2-40B4-BE49-F238E27FC236}">
                      <a16:creationId xmlns:a16="http://schemas.microsoft.com/office/drawing/2014/main" id="{1F378B79-3472-449C-9CE9-55CB6533B78A}"/>
                    </a:ext>
                  </a:extLst>
                </p14:cNvPr>
                <p14:cNvContentPartPr/>
                <p14:nvPr/>
              </p14:nvContentPartPr>
              <p14:xfrm>
                <a:off x="10121048" y="5757112"/>
                <a:ext cx="141120" cy="182160"/>
              </p14:xfrm>
            </p:contentPart>
          </mc:Choice>
          <mc:Fallback xmlns="">
            <p:pic>
              <p:nvPicPr>
                <p:cNvPr id="280" name="Ink 279">
                  <a:extLst>
                    <a:ext uri="{FF2B5EF4-FFF2-40B4-BE49-F238E27FC236}">
                      <a16:creationId xmlns:a16="http://schemas.microsoft.com/office/drawing/2014/main" id="{1F378B79-3472-449C-9CE9-55CB6533B78A}"/>
                    </a:ext>
                  </a:extLst>
                </p:cNvPr>
                <p:cNvPicPr/>
                <p:nvPr/>
              </p:nvPicPr>
              <p:blipFill>
                <a:blip r:embed="rId456"/>
                <a:stretch>
                  <a:fillRect/>
                </a:stretch>
              </p:blipFill>
              <p:spPr>
                <a:xfrm>
                  <a:off x="10112408" y="5748112"/>
                  <a:ext cx="1587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81" name="Ink 280">
                  <a:extLst>
                    <a:ext uri="{FF2B5EF4-FFF2-40B4-BE49-F238E27FC236}">
                      <a16:creationId xmlns:a16="http://schemas.microsoft.com/office/drawing/2014/main" id="{6B1CAB89-6AE4-4417-8DFD-A9343EF9979A}"/>
                    </a:ext>
                  </a:extLst>
                </p14:cNvPr>
                <p14:cNvContentPartPr/>
                <p14:nvPr/>
              </p14:nvContentPartPr>
              <p14:xfrm>
                <a:off x="9941048" y="5841712"/>
                <a:ext cx="183600" cy="138240"/>
              </p14:xfrm>
            </p:contentPart>
          </mc:Choice>
          <mc:Fallback xmlns="">
            <p:pic>
              <p:nvPicPr>
                <p:cNvPr id="281" name="Ink 280">
                  <a:extLst>
                    <a:ext uri="{FF2B5EF4-FFF2-40B4-BE49-F238E27FC236}">
                      <a16:creationId xmlns:a16="http://schemas.microsoft.com/office/drawing/2014/main" id="{6B1CAB89-6AE4-4417-8DFD-A9343EF9979A}"/>
                    </a:ext>
                  </a:extLst>
                </p:cNvPr>
                <p:cNvPicPr/>
                <p:nvPr/>
              </p:nvPicPr>
              <p:blipFill>
                <a:blip r:embed="rId458"/>
                <a:stretch>
                  <a:fillRect/>
                </a:stretch>
              </p:blipFill>
              <p:spPr>
                <a:xfrm>
                  <a:off x="9932048" y="5833072"/>
                  <a:ext cx="2012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82" name="Ink 281">
                  <a:extLst>
                    <a:ext uri="{FF2B5EF4-FFF2-40B4-BE49-F238E27FC236}">
                      <a16:creationId xmlns:a16="http://schemas.microsoft.com/office/drawing/2014/main" id="{83315D90-BA30-498B-BA6F-B06F7DB33BD8}"/>
                    </a:ext>
                  </a:extLst>
                </p14:cNvPr>
                <p14:cNvContentPartPr/>
                <p14:nvPr/>
              </p14:nvContentPartPr>
              <p14:xfrm>
                <a:off x="9515888" y="5800312"/>
                <a:ext cx="275760" cy="241200"/>
              </p14:xfrm>
            </p:contentPart>
          </mc:Choice>
          <mc:Fallback xmlns="">
            <p:pic>
              <p:nvPicPr>
                <p:cNvPr id="282" name="Ink 281">
                  <a:extLst>
                    <a:ext uri="{FF2B5EF4-FFF2-40B4-BE49-F238E27FC236}">
                      <a16:creationId xmlns:a16="http://schemas.microsoft.com/office/drawing/2014/main" id="{83315D90-BA30-498B-BA6F-B06F7DB33BD8}"/>
                    </a:ext>
                  </a:extLst>
                </p:cNvPr>
                <p:cNvPicPr/>
                <p:nvPr/>
              </p:nvPicPr>
              <p:blipFill>
                <a:blip r:embed="rId460"/>
                <a:stretch>
                  <a:fillRect/>
                </a:stretch>
              </p:blipFill>
              <p:spPr>
                <a:xfrm>
                  <a:off x="9507248" y="5791312"/>
                  <a:ext cx="29340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283" name="Ink 282">
                  <a:extLst>
                    <a:ext uri="{FF2B5EF4-FFF2-40B4-BE49-F238E27FC236}">
                      <a16:creationId xmlns:a16="http://schemas.microsoft.com/office/drawing/2014/main" id="{D1858A07-4C3B-4C88-8191-CE4733833BC4}"/>
                    </a:ext>
                  </a:extLst>
                </p14:cNvPr>
                <p14:cNvContentPartPr/>
                <p14:nvPr/>
              </p14:nvContentPartPr>
              <p14:xfrm>
                <a:off x="9816128" y="5510152"/>
                <a:ext cx="335880" cy="197640"/>
              </p14:xfrm>
            </p:contentPart>
          </mc:Choice>
          <mc:Fallback xmlns="">
            <p:pic>
              <p:nvPicPr>
                <p:cNvPr id="283" name="Ink 282">
                  <a:extLst>
                    <a:ext uri="{FF2B5EF4-FFF2-40B4-BE49-F238E27FC236}">
                      <a16:creationId xmlns:a16="http://schemas.microsoft.com/office/drawing/2014/main" id="{D1858A07-4C3B-4C88-8191-CE4733833BC4}"/>
                    </a:ext>
                  </a:extLst>
                </p:cNvPr>
                <p:cNvPicPr/>
                <p:nvPr/>
              </p:nvPicPr>
              <p:blipFill>
                <a:blip r:embed="rId462"/>
                <a:stretch>
                  <a:fillRect/>
                </a:stretch>
              </p:blipFill>
              <p:spPr>
                <a:xfrm>
                  <a:off x="9807128" y="5501152"/>
                  <a:ext cx="35352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84" name="Ink 283">
                  <a:extLst>
                    <a:ext uri="{FF2B5EF4-FFF2-40B4-BE49-F238E27FC236}">
                      <a16:creationId xmlns:a16="http://schemas.microsoft.com/office/drawing/2014/main" id="{905DDAB2-45E5-4DF5-81D5-26945A5450FB}"/>
                    </a:ext>
                  </a:extLst>
                </p14:cNvPr>
                <p14:cNvContentPartPr/>
                <p14:nvPr/>
              </p14:nvContentPartPr>
              <p14:xfrm>
                <a:off x="9745208" y="5539672"/>
                <a:ext cx="266040" cy="161640"/>
              </p14:xfrm>
            </p:contentPart>
          </mc:Choice>
          <mc:Fallback xmlns="">
            <p:pic>
              <p:nvPicPr>
                <p:cNvPr id="284" name="Ink 283">
                  <a:extLst>
                    <a:ext uri="{FF2B5EF4-FFF2-40B4-BE49-F238E27FC236}">
                      <a16:creationId xmlns:a16="http://schemas.microsoft.com/office/drawing/2014/main" id="{905DDAB2-45E5-4DF5-81D5-26945A5450FB}"/>
                    </a:ext>
                  </a:extLst>
                </p:cNvPr>
                <p:cNvPicPr/>
                <p:nvPr/>
              </p:nvPicPr>
              <p:blipFill>
                <a:blip r:embed="rId464"/>
                <a:stretch>
                  <a:fillRect/>
                </a:stretch>
              </p:blipFill>
              <p:spPr>
                <a:xfrm>
                  <a:off x="9736568" y="5530672"/>
                  <a:ext cx="2836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85" name="Ink 284">
                  <a:extLst>
                    <a:ext uri="{FF2B5EF4-FFF2-40B4-BE49-F238E27FC236}">
                      <a16:creationId xmlns:a16="http://schemas.microsoft.com/office/drawing/2014/main" id="{2106A9F0-8677-498C-9D7A-B8C5D4B617DE}"/>
                    </a:ext>
                  </a:extLst>
                </p14:cNvPr>
                <p14:cNvContentPartPr/>
                <p14:nvPr/>
              </p14:nvContentPartPr>
              <p14:xfrm>
                <a:off x="9614168" y="5750992"/>
                <a:ext cx="30960" cy="39240"/>
              </p14:xfrm>
            </p:contentPart>
          </mc:Choice>
          <mc:Fallback xmlns="">
            <p:pic>
              <p:nvPicPr>
                <p:cNvPr id="285" name="Ink 284">
                  <a:extLst>
                    <a:ext uri="{FF2B5EF4-FFF2-40B4-BE49-F238E27FC236}">
                      <a16:creationId xmlns:a16="http://schemas.microsoft.com/office/drawing/2014/main" id="{2106A9F0-8677-498C-9D7A-B8C5D4B617DE}"/>
                    </a:ext>
                  </a:extLst>
                </p:cNvPr>
                <p:cNvPicPr/>
                <p:nvPr/>
              </p:nvPicPr>
              <p:blipFill>
                <a:blip r:embed="rId466"/>
                <a:stretch>
                  <a:fillRect/>
                </a:stretch>
              </p:blipFill>
              <p:spPr>
                <a:xfrm>
                  <a:off x="9605528" y="5742352"/>
                  <a:ext cx="4860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86" name="Ink 285">
                  <a:extLst>
                    <a:ext uri="{FF2B5EF4-FFF2-40B4-BE49-F238E27FC236}">
                      <a16:creationId xmlns:a16="http://schemas.microsoft.com/office/drawing/2014/main" id="{A1DE0656-7B77-430B-B401-E5E042943A15}"/>
                    </a:ext>
                  </a:extLst>
                </p14:cNvPr>
                <p14:cNvContentPartPr/>
                <p14:nvPr/>
              </p14:nvContentPartPr>
              <p14:xfrm>
                <a:off x="9190808" y="5858632"/>
                <a:ext cx="317520" cy="187920"/>
              </p14:xfrm>
            </p:contentPart>
          </mc:Choice>
          <mc:Fallback xmlns="">
            <p:pic>
              <p:nvPicPr>
                <p:cNvPr id="286" name="Ink 285">
                  <a:extLst>
                    <a:ext uri="{FF2B5EF4-FFF2-40B4-BE49-F238E27FC236}">
                      <a16:creationId xmlns:a16="http://schemas.microsoft.com/office/drawing/2014/main" id="{A1DE0656-7B77-430B-B401-E5E042943A15}"/>
                    </a:ext>
                  </a:extLst>
                </p:cNvPr>
                <p:cNvPicPr/>
                <p:nvPr/>
              </p:nvPicPr>
              <p:blipFill>
                <a:blip r:embed="rId468"/>
                <a:stretch>
                  <a:fillRect/>
                </a:stretch>
              </p:blipFill>
              <p:spPr>
                <a:xfrm>
                  <a:off x="9182168" y="5849632"/>
                  <a:ext cx="3351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87" name="Ink 286">
                  <a:extLst>
                    <a:ext uri="{FF2B5EF4-FFF2-40B4-BE49-F238E27FC236}">
                      <a16:creationId xmlns:a16="http://schemas.microsoft.com/office/drawing/2014/main" id="{FABE935D-16A6-4A18-B14D-D54199E4B73D}"/>
                    </a:ext>
                  </a:extLst>
                </p14:cNvPr>
                <p14:cNvContentPartPr/>
                <p14:nvPr/>
              </p14:nvContentPartPr>
              <p14:xfrm>
                <a:off x="9000728" y="5914432"/>
                <a:ext cx="146520" cy="102960"/>
              </p14:xfrm>
            </p:contentPart>
          </mc:Choice>
          <mc:Fallback xmlns="">
            <p:pic>
              <p:nvPicPr>
                <p:cNvPr id="287" name="Ink 286">
                  <a:extLst>
                    <a:ext uri="{FF2B5EF4-FFF2-40B4-BE49-F238E27FC236}">
                      <a16:creationId xmlns:a16="http://schemas.microsoft.com/office/drawing/2014/main" id="{FABE935D-16A6-4A18-B14D-D54199E4B73D}"/>
                    </a:ext>
                  </a:extLst>
                </p:cNvPr>
                <p:cNvPicPr/>
                <p:nvPr/>
              </p:nvPicPr>
              <p:blipFill>
                <a:blip r:embed="rId470"/>
                <a:stretch>
                  <a:fillRect/>
                </a:stretch>
              </p:blipFill>
              <p:spPr>
                <a:xfrm>
                  <a:off x="8992088" y="5905432"/>
                  <a:ext cx="16416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88" name="Ink 287">
                  <a:extLst>
                    <a:ext uri="{FF2B5EF4-FFF2-40B4-BE49-F238E27FC236}">
                      <a16:creationId xmlns:a16="http://schemas.microsoft.com/office/drawing/2014/main" id="{80824F40-443A-4A8E-9896-8EE21BA9DD3C}"/>
                    </a:ext>
                  </a:extLst>
                </p14:cNvPr>
                <p14:cNvContentPartPr/>
                <p14:nvPr/>
              </p14:nvContentPartPr>
              <p14:xfrm>
                <a:off x="9106568" y="5771152"/>
                <a:ext cx="39960" cy="33120"/>
              </p14:xfrm>
            </p:contentPart>
          </mc:Choice>
          <mc:Fallback xmlns="">
            <p:pic>
              <p:nvPicPr>
                <p:cNvPr id="288" name="Ink 287">
                  <a:extLst>
                    <a:ext uri="{FF2B5EF4-FFF2-40B4-BE49-F238E27FC236}">
                      <a16:creationId xmlns:a16="http://schemas.microsoft.com/office/drawing/2014/main" id="{80824F40-443A-4A8E-9896-8EE21BA9DD3C}"/>
                    </a:ext>
                  </a:extLst>
                </p:cNvPr>
                <p:cNvPicPr/>
                <p:nvPr/>
              </p:nvPicPr>
              <p:blipFill>
                <a:blip r:embed="rId472"/>
                <a:stretch>
                  <a:fillRect/>
                </a:stretch>
              </p:blipFill>
              <p:spPr>
                <a:xfrm>
                  <a:off x="9097928" y="5762152"/>
                  <a:ext cx="5760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89" name="Ink 288">
                  <a:extLst>
                    <a:ext uri="{FF2B5EF4-FFF2-40B4-BE49-F238E27FC236}">
                      <a16:creationId xmlns:a16="http://schemas.microsoft.com/office/drawing/2014/main" id="{A45B6924-F736-43F7-AD24-FF31749445D0}"/>
                    </a:ext>
                  </a:extLst>
                </p14:cNvPr>
                <p14:cNvContentPartPr/>
                <p14:nvPr/>
              </p14:nvContentPartPr>
              <p14:xfrm>
                <a:off x="8856008" y="5800672"/>
                <a:ext cx="140040" cy="133200"/>
              </p14:xfrm>
            </p:contentPart>
          </mc:Choice>
          <mc:Fallback xmlns="">
            <p:pic>
              <p:nvPicPr>
                <p:cNvPr id="289" name="Ink 288">
                  <a:extLst>
                    <a:ext uri="{FF2B5EF4-FFF2-40B4-BE49-F238E27FC236}">
                      <a16:creationId xmlns:a16="http://schemas.microsoft.com/office/drawing/2014/main" id="{A45B6924-F736-43F7-AD24-FF31749445D0}"/>
                    </a:ext>
                  </a:extLst>
                </p:cNvPr>
                <p:cNvPicPr/>
                <p:nvPr/>
              </p:nvPicPr>
              <p:blipFill>
                <a:blip r:embed="rId474"/>
                <a:stretch>
                  <a:fillRect/>
                </a:stretch>
              </p:blipFill>
              <p:spPr>
                <a:xfrm>
                  <a:off x="8847368" y="5792032"/>
                  <a:ext cx="1576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290" name="Ink 289">
                  <a:extLst>
                    <a:ext uri="{FF2B5EF4-FFF2-40B4-BE49-F238E27FC236}">
                      <a16:creationId xmlns:a16="http://schemas.microsoft.com/office/drawing/2014/main" id="{3F956E47-E707-4C1F-9099-D6F3398AF714}"/>
                    </a:ext>
                  </a:extLst>
                </p14:cNvPr>
                <p14:cNvContentPartPr/>
                <p14:nvPr/>
              </p14:nvContentPartPr>
              <p14:xfrm>
                <a:off x="8502128" y="5715352"/>
                <a:ext cx="211320" cy="245520"/>
              </p14:xfrm>
            </p:contentPart>
          </mc:Choice>
          <mc:Fallback xmlns="">
            <p:pic>
              <p:nvPicPr>
                <p:cNvPr id="290" name="Ink 289">
                  <a:extLst>
                    <a:ext uri="{FF2B5EF4-FFF2-40B4-BE49-F238E27FC236}">
                      <a16:creationId xmlns:a16="http://schemas.microsoft.com/office/drawing/2014/main" id="{3F956E47-E707-4C1F-9099-D6F3398AF714}"/>
                    </a:ext>
                  </a:extLst>
                </p:cNvPr>
                <p:cNvPicPr/>
                <p:nvPr/>
              </p:nvPicPr>
              <p:blipFill>
                <a:blip r:embed="rId476"/>
                <a:stretch>
                  <a:fillRect/>
                </a:stretch>
              </p:blipFill>
              <p:spPr>
                <a:xfrm>
                  <a:off x="8493128" y="5706712"/>
                  <a:ext cx="22896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91" name="Ink 290">
                  <a:extLst>
                    <a:ext uri="{FF2B5EF4-FFF2-40B4-BE49-F238E27FC236}">
                      <a16:creationId xmlns:a16="http://schemas.microsoft.com/office/drawing/2014/main" id="{BFCA9027-B7FE-4E62-87E5-6AE52C24E38D}"/>
                    </a:ext>
                  </a:extLst>
                </p14:cNvPr>
                <p14:cNvContentPartPr/>
                <p14:nvPr/>
              </p14:nvContentPartPr>
              <p14:xfrm>
                <a:off x="8038088" y="5831992"/>
                <a:ext cx="240840" cy="215640"/>
              </p14:xfrm>
            </p:contentPart>
          </mc:Choice>
          <mc:Fallback xmlns="">
            <p:pic>
              <p:nvPicPr>
                <p:cNvPr id="291" name="Ink 290">
                  <a:extLst>
                    <a:ext uri="{FF2B5EF4-FFF2-40B4-BE49-F238E27FC236}">
                      <a16:creationId xmlns:a16="http://schemas.microsoft.com/office/drawing/2014/main" id="{BFCA9027-B7FE-4E62-87E5-6AE52C24E38D}"/>
                    </a:ext>
                  </a:extLst>
                </p:cNvPr>
                <p:cNvPicPr/>
                <p:nvPr/>
              </p:nvPicPr>
              <p:blipFill>
                <a:blip r:embed="rId478"/>
                <a:stretch>
                  <a:fillRect/>
                </a:stretch>
              </p:blipFill>
              <p:spPr>
                <a:xfrm>
                  <a:off x="8029088" y="5823352"/>
                  <a:ext cx="25848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92" name="Ink 291">
                  <a:extLst>
                    <a:ext uri="{FF2B5EF4-FFF2-40B4-BE49-F238E27FC236}">
                      <a16:creationId xmlns:a16="http://schemas.microsoft.com/office/drawing/2014/main" id="{B5F17008-D60C-4A9D-B4DB-98CDC0DE9AE4}"/>
                    </a:ext>
                  </a:extLst>
                </p14:cNvPr>
                <p14:cNvContentPartPr/>
                <p14:nvPr/>
              </p14:nvContentPartPr>
              <p14:xfrm>
                <a:off x="8231408" y="5779072"/>
                <a:ext cx="12240" cy="4320"/>
              </p14:xfrm>
            </p:contentPart>
          </mc:Choice>
          <mc:Fallback xmlns="">
            <p:pic>
              <p:nvPicPr>
                <p:cNvPr id="292" name="Ink 291">
                  <a:extLst>
                    <a:ext uri="{FF2B5EF4-FFF2-40B4-BE49-F238E27FC236}">
                      <a16:creationId xmlns:a16="http://schemas.microsoft.com/office/drawing/2014/main" id="{B5F17008-D60C-4A9D-B4DB-98CDC0DE9AE4}"/>
                    </a:ext>
                  </a:extLst>
                </p:cNvPr>
                <p:cNvPicPr/>
                <p:nvPr/>
              </p:nvPicPr>
              <p:blipFill>
                <a:blip r:embed="rId480"/>
                <a:stretch>
                  <a:fillRect/>
                </a:stretch>
              </p:blipFill>
              <p:spPr>
                <a:xfrm>
                  <a:off x="8222768" y="5770432"/>
                  <a:ext cx="298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93" name="Ink 292">
                  <a:extLst>
                    <a:ext uri="{FF2B5EF4-FFF2-40B4-BE49-F238E27FC236}">
                      <a16:creationId xmlns:a16="http://schemas.microsoft.com/office/drawing/2014/main" id="{F8E0D615-0EC9-4E31-9E1D-6F616A3761EE}"/>
                    </a:ext>
                  </a:extLst>
                </p14:cNvPr>
                <p14:cNvContentPartPr/>
                <p14:nvPr/>
              </p14:nvContentPartPr>
              <p14:xfrm>
                <a:off x="8133128" y="5621032"/>
                <a:ext cx="210960" cy="164520"/>
              </p14:xfrm>
            </p:contentPart>
          </mc:Choice>
          <mc:Fallback xmlns="">
            <p:pic>
              <p:nvPicPr>
                <p:cNvPr id="293" name="Ink 292">
                  <a:extLst>
                    <a:ext uri="{FF2B5EF4-FFF2-40B4-BE49-F238E27FC236}">
                      <a16:creationId xmlns:a16="http://schemas.microsoft.com/office/drawing/2014/main" id="{F8E0D615-0EC9-4E31-9E1D-6F616A3761EE}"/>
                    </a:ext>
                  </a:extLst>
                </p:cNvPr>
                <p:cNvPicPr/>
                <p:nvPr/>
              </p:nvPicPr>
              <p:blipFill>
                <a:blip r:embed="rId482"/>
                <a:stretch>
                  <a:fillRect/>
                </a:stretch>
              </p:blipFill>
              <p:spPr>
                <a:xfrm>
                  <a:off x="8124128" y="5612032"/>
                  <a:ext cx="22860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94" name="Ink 293">
                  <a:extLst>
                    <a:ext uri="{FF2B5EF4-FFF2-40B4-BE49-F238E27FC236}">
                      <a16:creationId xmlns:a16="http://schemas.microsoft.com/office/drawing/2014/main" id="{04FBC086-9A74-4ABB-BF1B-19A84529DBED}"/>
                    </a:ext>
                  </a:extLst>
                </p14:cNvPr>
                <p14:cNvContentPartPr/>
                <p14:nvPr/>
              </p14:nvContentPartPr>
              <p14:xfrm>
                <a:off x="8125928" y="5639392"/>
                <a:ext cx="110520" cy="109080"/>
              </p14:xfrm>
            </p:contentPart>
          </mc:Choice>
          <mc:Fallback xmlns="">
            <p:pic>
              <p:nvPicPr>
                <p:cNvPr id="294" name="Ink 293">
                  <a:extLst>
                    <a:ext uri="{FF2B5EF4-FFF2-40B4-BE49-F238E27FC236}">
                      <a16:creationId xmlns:a16="http://schemas.microsoft.com/office/drawing/2014/main" id="{04FBC086-9A74-4ABB-BF1B-19A84529DBED}"/>
                    </a:ext>
                  </a:extLst>
                </p:cNvPr>
                <p:cNvPicPr/>
                <p:nvPr/>
              </p:nvPicPr>
              <p:blipFill>
                <a:blip r:embed="rId484"/>
                <a:stretch>
                  <a:fillRect/>
                </a:stretch>
              </p:blipFill>
              <p:spPr>
                <a:xfrm>
                  <a:off x="8116928" y="5630392"/>
                  <a:ext cx="1281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95" name="Ink 294">
                  <a:extLst>
                    <a:ext uri="{FF2B5EF4-FFF2-40B4-BE49-F238E27FC236}">
                      <a16:creationId xmlns:a16="http://schemas.microsoft.com/office/drawing/2014/main" id="{8EE86B83-9D6A-4DB1-B09C-A5A10B4DB7A7}"/>
                    </a:ext>
                  </a:extLst>
                </p14:cNvPr>
                <p14:cNvContentPartPr/>
                <p14:nvPr/>
              </p14:nvContentPartPr>
              <p14:xfrm>
                <a:off x="7907048" y="5939272"/>
                <a:ext cx="47880" cy="86760"/>
              </p14:xfrm>
            </p:contentPart>
          </mc:Choice>
          <mc:Fallback xmlns="">
            <p:pic>
              <p:nvPicPr>
                <p:cNvPr id="295" name="Ink 294">
                  <a:extLst>
                    <a:ext uri="{FF2B5EF4-FFF2-40B4-BE49-F238E27FC236}">
                      <a16:creationId xmlns:a16="http://schemas.microsoft.com/office/drawing/2014/main" id="{8EE86B83-9D6A-4DB1-B09C-A5A10B4DB7A7}"/>
                    </a:ext>
                  </a:extLst>
                </p:cNvPr>
                <p:cNvPicPr/>
                <p:nvPr/>
              </p:nvPicPr>
              <p:blipFill>
                <a:blip r:embed="rId486"/>
                <a:stretch>
                  <a:fillRect/>
                </a:stretch>
              </p:blipFill>
              <p:spPr>
                <a:xfrm>
                  <a:off x="7898408" y="5930272"/>
                  <a:ext cx="655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97" name="Ink 296">
                  <a:extLst>
                    <a:ext uri="{FF2B5EF4-FFF2-40B4-BE49-F238E27FC236}">
                      <a16:creationId xmlns:a16="http://schemas.microsoft.com/office/drawing/2014/main" id="{3400C598-8A6B-4022-87EE-56C7E6B3EBD0}"/>
                    </a:ext>
                  </a:extLst>
                </p14:cNvPr>
                <p14:cNvContentPartPr/>
                <p14:nvPr/>
              </p14:nvContentPartPr>
              <p14:xfrm>
                <a:off x="7426448" y="5829112"/>
                <a:ext cx="294840" cy="399600"/>
              </p14:xfrm>
            </p:contentPart>
          </mc:Choice>
          <mc:Fallback xmlns="">
            <p:pic>
              <p:nvPicPr>
                <p:cNvPr id="297" name="Ink 296">
                  <a:extLst>
                    <a:ext uri="{FF2B5EF4-FFF2-40B4-BE49-F238E27FC236}">
                      <a16:creationId xmlns:a16="http://schemas.microsoft.com/office/drawing/2014/main" id="{3400C598-8A6B-4022-87EE-56C7E6B3EBD0}"/>
                    </a:ext>
                  </a:extLst>
                </p:cNvPr>
                <p:cNvPicPr/>
                <p:nvPr/>
              </p:nvPicPr>
              <p:blipFill>
                <a:blip r:embed="rId488"/>
                <a:stretch>
                  <a:fillRect/>
                </a:stretch>
              </p:blipFill>
              <p:spPr>
                <a:xfrm>
                  <a:off x="7417448" y="5820472"/>
                  <a:ext cx="312480" cy="41724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298" name="Ink 297">
                  <a:extLst>
                    <a:ext uri="{FF2B5EF4-FFF2-40B4-BE49-F238E27FC236}">
                      <a16:creationId xmlns:a16="http://schemas.microsoft.com/office/drawing/2014/main" id="{B30C5857-4ABB-4C0A-BDE5-DBD3FF3B7789}"/>
                    </a:ext>
                  </a:extLst>
                </p14:cNvPr>
                <p14:cNvContentPartPr/>
                <p14:nvPr/>
              </p14:nvContentPartPr>
              <p14:xfrm>
                <a:off x="7626608" y="5484952"/>
                <a:ext cx="565560" cy="300240"/>
              </p14:xfrm>
            </p:contentPart>
          </mc:Choice>
          <mc:Fallback xmlns="">
            <p:pic>
              <p:nvPicPr>
                <p:cNvPr id="298" name="Ink 297">
                  <a:extLst>
                    <a:ext uri="{FF2B5EF4-FFF2-40B4-BE49-F238E27FC236}">
                      <a16:creationId xmlns:a16="http://schemas.microsoft.com/office/drawing/2014/main" id="{B30C5857-4ABB-4C0A-BDE5-DBD3FF3B7789}"/>
                    </a:ext>
                  </a:extLst>
                </p:cNvPr>
                <p:cNvPicPr/>
                <p:nvPr/>
              </p:nvPicPr>
              <p:blipFill>
                <a:blip r:embed="rId490"/>
                <a:stretch>
                  <a:fillRect/>
                </a:stretch>
              </p:blipFill>
              <p:spPr>
                <a:xfrm>
                  <a:off x="7617608" y="5476312"/>
                  <a:ext cx="583200" cy="31788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299" name="Ink 298">
                  <a:extLst>
                    <a:ext uri="{FF2B5EF4-FFF2-40B4-BE49-F238E27FC236}">
                      <a16:creationId xmlns:a16="http://schemas.microsoft.com/office/drawing/2014/main" id="{25F52648-CDBC-4EAE-B9E7-38B39B7CEB22}"/>
                    </a:ext>
                  </a:extLst>
                </p14:cNvPr>
                <p14:cNvContentPartPr/>
                <p14:nvPr/>
              </p14:nvContentPartPr>
              <p14:xfrm>
                <a:off x="7536608" y="5815792"/>
                <a:ext cx="9000" cy="107640"/>
              </p14:xfrm>
            </p:contentPart>
          </mc:Choice>
          <mc:Fallback xmlns="">
            <p:pic>
              <p:nvPicPr>
                <p:cNvPr id="299" name="Ink 298">
                  <a:extLst>
                    <a:ext uri="{FF2B5EF4-FFF2-40B4-BE49-F238E27FC236}">
                      <a16:creationId xmlns:a16="http://schemas.microsoft.com/office/drawing/2014/main" id="{25F52648-CDBC-4EAE-B9E7-38B39B7CEB22}"/>
                    </a:ext>
                  </a:extLst>
                </p:cNvPr>
                <p:cNvPicPr/>
                <p:nvPr/>
              </p:nvPicPr>
              <p:blipFill>
                <a:blip r:embed="rId492"/>
                <a:stretch>
                  <a:fillRect/>
                </a:stretch>
              </p:blipFill>
              <p:spPr>
                <a:xfrm>
                  <a:off x="7527608" y="5806792"/>
                  <a:ext cx="266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300" name="Ink 299">
                  <a:extLst>
                    <a:ext uri="{FF2B5EF4-FFF2-40B4-BE49-F238E27FC236}">
                      <a16:creationId xmlns:a16="http://schemas.microsoft.com/office/drawing/2014/main" id="{317F6E0E-668B-40C6-B184-F698BD459421}"/>
                    </a:ext>
                  </a:extLst>
                </p14:cNvPr>
                <p14:cNvContentPartPr/>
                <p14:nvPr/>
              </p14:nvContentPartPr>
              <p14:xfrm>
                <a:off x="7523288" y="6123952"/>
                <a:ext cx="150120" cy="56880"/>
              </p14:xfrm>
            </p:contentPart>
          </mc:Choice>
          <mc:Fallback xmlns="">
            <p:pic>
              <p:nvPicPr>
                <p:cNvPr id="300" name="Ink 299">
                  <a:extLst>
                    <a:ext uri="{FF2B5EF4-FFF2-40B4-BE49-F238E27FC236}">
                      <a16:creationId xmlns:a16="http://schemas.microsoft.com/office/drawing/2014/main" id="{317F6E0E-668B-40C6-B184-F698BD459421}"/>
                    </a:ext>
                  </a:extLst>
                </p:cNvPr>
                <p:cNvPicPr/>
                <p:nvPr/>
              </p:nvPicPr>
              <p:blipFill>
                <a:blip r:embed="rId494"/>
                <a:stretch>
                  <a:fillRect/>
                </a:stretch>
              </p:blipFill>
              <p:spPr>
                <a:xfrm>
                  <a:off x="7514288" y="6115312"/>
                  <a:ext cx="167760" cy="74520"/>
                </a:xfrm>
                <a:prstGeom prst="rect">
                  <a:avLst/>
                </a:prstGeom>
              </p:spPr>
            </p:pic>
          </mc:Fallback>
        </mc:AlternateContent>
      </p:grpSp>
      <p:grpSp>
        <p:nvGrpSpPr>
          <p:cNvPr id="323" name="Group 322">
            <a:extLst>
              <a:ext uri="{FF2B5EF4-FFF2-40B4-BE49-F238E27FC236}">
                <a16:creationId xmlns:a16="http://schemas.microsoft.com/office/drawing/2014/main" id="{8315CA9D-1B2C-4DD3-B508-78F2CE321DE8}"/>
              </a:ext>
            </a:extLst>
          </p:cNvPr>
          <p:cNvGrpSpPr/>
          <p:nvPr/>
        </p:nvGrpSpPr>
        <p:grpSpPr>
          <a:xfrm>
            <a:off x="3327488" y="5653792"/>
            <a:ext cx="3756240" cy="838440"/>
            <a:chOff x="3327488" y="5653792"/>
            <a:chExt cx="3756240" cy="838440"/>
          </a:xfrm>
        </p:grpSpPr>
        <mc:AlternateContent xmlns:mc="http://schemas.openxmlformats.org/markup-compatibility/2006" xmlns:p14="http://schemas.microsoft.com/office/powerpoint/2010/main">
          <mc:Choice Requires="p14">
            <p:contentPart p14:bwMode="auto" r:id="rId495">
              <p14:nvContentPartPr>
                <p14:cNvPr id="302" name="Ink 301">
                  <a:extLst>
                    <a:ext uri="{FF2B5EF4-FFF2-40B4-BE49-F238E27FC236}">
                      <a16:creationId xmlns:a16="http://schemas.microsoft.com/office/drawing/2014/main" id="{0683D03A-EF57-4324-B784-066A89C44BD1}"/>
                    </a:ext>
                  </a:extLst>
                </p14:cNvPr>
                <p14:cNvContentPartPr/>
                <p14:nvPr/>
              </p14:nvContentPartPr>
              <p14:xfrm>
                <a:off x="6901568" y="5982832"/>
                <a:ext cx="182160" cy="203040"/>
              </p14:xfrm>
            </p:contentPart>
          </mc:Choice>
          <mc:Fallback xmlns="">
            <p:pic>
              <p:nvPicPr>
                <p:cNvPr id="302" name="Ink 301">
                  <a:extLst>
                    <a:ext uri="{FF2B5EF4-FFF2-40B4-BE49-F238E27FC236}">
                      <a16:creationId xmlns:a16="http://schemas.microsoft.com/office/drawing/2014/main" id="{0683D03A-EF57-4324-B784-066A89C44BD1}"/>
                    </a:ext>
                  </a:extLst>
                </p:cNvPr>
                <p:cNvPicPr/>
                <p:nvPr/>
              </p:nvPicPr>
              <p:blipFill>
                <a:blip r:embed="rId496"/>
                <a:stretch>
                  <a:fillRect/>
                </a:stretch>
              </p:blipFill>
              <p:spPr>
                <a:xfrm>
                  <a:off x="6892928" y="5973832"/>
                  <a:ext cx="1998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303" name="Ink 302">
                  <a:extLst>
                    <a:ext uri="{FF2B5EF4-FFF2-40B4-BE49-F238E27FC236}">
                      <a16:creationId xmlns:a16="http://schemas.microsoft.com/office/drawing/2014/main" id="{A580B2B9-029E-4D47-9832-65F8E8A7AC89}"/>
                    </a:ext>
                  </a:extLst>
                </p14:cNvPr>
                <p14:cNvContentPartPr/>
                <p14:nvPr/>
              </p14:nvContentPartPr>
              <p14:xfrm>
                <a:off x="6364448" y="5899312"/>
                <a:ext cx="700920" cy="329400"/>
              </p14:xfrm>
            </p:contentPart>
          </mc:Choice>
          <mc:Fallback xmlns="">
            <p:pic>
              <p:nvPicPr>
                <p:cNvPr id="303" name="Ink 302">
                  <a:extLst>
                    <a:ext uri="{FF2B5EF4-FFF2-40B4-BE49-F238E27FC236}">
                      <a16:creationId xmlns:a16="http://schemas.microsoft.com/office/drawing/2014/main" id="{A580B2B9-029E-4D47-9832-65F8E8A7AC89}"/>
                    </a:ext>
                  </a:extLst>
                </p:cNvPr>
                <p:cNvPicPr/>
                <p:nvPr/>
              </p:nvPicPr>
              <p:blipFill>
                <a:blip r:embed="rId498"/>
                <a:stretch>
                  <a:fillRect/>
                </a:stretch>
              </p:blipFill>
              <p:spPr>
                <a:xfrm>
                  <a:off x="6355448" y="5890312"/>
                  <a:ext cx="718560" cy="34704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304" name="Ink 303">
                  <a:extLst>
                    <a:ext uri="{FF2B5EF4-FFF2-40B4-BE49-F238E27FC236}">
                      <a16:creationId xmlns:a16="http://schemas.microsoft.com/office/drawing/2014/main" id="{D5C341BD-9EF1-4554-AEC2-17239A77BF5D}"/>
                    </a:ext>
                  </a:extLst>
                </p14:cNvPr>
                <p14:cNvContentPartPr/>
                <p14:nvPr/>
              </p14:nvContentPartPr>
              <p14:xfrm>
                <a:off x="6317288" y="5699512"/>
                <a:ext cx="367560" cy="134640"/>
              </p14:xfrm>
            </p:contentPart>
          </mc:Choice>
          <mc:Fallback xmlns="">
            <p:pic>
              <p:nvPicPr>
                <p:cNvPr id="304" name="Ink 303">
                  <a:extLst>
                    <a:ext uri="{FF2B5EF4-FFF2-40B4-BE49-F238E27FC236}">
                      <a16:creationId xmlns:a16="http://schemas.microsoft.com/office/drawing/2014/main" id="{D5C341BD-9EF1-4554-AEC2-17239A77BF5D}"/>
                    </a:ext>
                  </a:extLst>
                </p:cNvPr>
                <p:cNvPicPr/>
                <p:nvPr/>
              </p:nvPicPr>
              <p:blipFill>
                <a:blip r:embed="rId500"/>
                <a:stretch>
                  <a:fillRect/>
                </a:stretch>
              </p:blipFill>
              <p:spPr>
                <a:xfrm>
                  <a:off x="6308288" y="5690512"/>
                  <a:ext cx="385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305" name="Ink 304">
                  <a:extLst>
                    <a:ext uri="{FF2B5EF4-FFF2-40B4-BE49-F238E27FC236}">
                      <a16:creationId xmlns:a16="http://schemas.microsoft.com/office/drawing/2014/main" id="{C4D7DF68-A9B4-4B8B-A615-40F5CD9D9FC8}"/>
                    </a:ext>
                  </a:extLst>
                </p14:cNvPr>
                <p14:cNvContentPartPr/>
                <p14:nvPr/>
              </p14:nvContentPartPr>
              <p14:xfrm>
                <a:off x="5794208" y="6069592"/>
                <a:ext cx="290880" cy="149040"/>
              </p14:xfrm>
            </p:contentPart>
          </mc:Choice>
          <mc:Fallback xmlns="">
            <p:pic>
              <p:nvPicPr>
                <p:cNvPr id="305" name="Ink 304">
                  <a:extLst>
                    <a:ext uri="{FF2B5EF4-FFF2-40B4-BE49-F238E27FC236}">
                      <a16:creationId xmlns:a16="http://schemas.microsoft.com/office/drawing/2014/main" id="{C4D7DF68-A9B4-4B8B-A615-40F5CD9D9FC8}"/>
                    </a:ext>
                  </a:extLst>
                </p:cNvPr>
                <p:cNvPicPr/>
                <p:nvPr/>
              </p:nvPicPr>
              <p:blipFill>
                <a:blip r:embed="rId502"/>
                <a:stretch>
                  <a:fillRect/>
                </a:stretch>
              </p:blipFill>
              <p:spPr>
                <a:xfrm>
                  <a:off x="5785568" y="6060592"/>
                  <a:ext cx="30852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306" name="Ink 305">
                  <a:extLst>
                    <a:ext uri="{FF2B5EF4-FFF2-40B4-BE49-F238E27FC236}">
                      <a16:creationId xmlns:a16="http://schemas.microsoft.com/office/drawing/2014/main" id="{156C5528-B1A1-4D51-AEEF-BFF3D1E43AE7}"/>
                    </a:ext>
                  </a:extLst>
                </p14:cNvPr>
                <p14:cNvContentPartPr/>
                <p14:nvPr/>
              </p14:nvContentPartPr>
              <p14:xfrm>
                <a:off x="5805368" y="6257872"/>
                <a:ext cx="104400" cy="19800"/>
              </p14:xfrm>
            </p:contentPart>
          </mc:Choice>
          <mc:Fallback xmlns="">
            <p:pic>
              <p:nvPicPr>
                <p:cNvPr id="306" name="Ink 305">
                  <a:extLst>
                    <a:ext uri="{FF2B5EF4-FFF2-40B4-BE49-F238E27FC236}">
                      <a16:creationId xmlns:a16="http://schemas.microsoft.com/office/drawing/2014/main" id="{156C5528-B1A1-4D51-AEEF-BFF3D1E43AE7}"/>
                    </a:ext>
                  </a:extLst>
                </p:cNvPr>
                <p:cNvPicPr/>
                <p:nvPr/>
              </p:nvPicPr>
              <p:blipFill>
                <a:blip r:embed="rId504"/>
                <a:stretch>
                  <a:fillRect/>
                </a:stretch>
              </p:blipFill>
              <p:spPr>
                <a:xfrm>
                  <a:off x="5796728" y="6248872"/>
                  <a:ext cx="1220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307" name="Ink 306">
                  <a:extLst>
                    <a:ext uri="{FF2B5EF4-FFF2-40B4-BE49-F238E27FC236}">
                      <a16:creationId xmlns:a16="http://schemas.microsoft.com/office/drawing/2014/main" id="{2145E212-CC65-4EC6-BA01-D2660CA03D8D}"/>
                    </a:ext>
                  </a:extLst>
                </p14:cNvPr>
                <p14:cNvContentPartPr/>
                <p14:nvPr/>
              </p14:nvContentPartPr>
              <p14:xfrm>
                <a:off x="5798168" y="5891032"/>
                <a:ext cx="36360" cy="230760"/>
              </p14:xfrm>
            </p:contentPart>
          </mc:Choice>
          <mc:Fallback xmlns="">
            <p:pic>
              <p:nvPicPr>
                <p:cNvPr id="307" name="Ink 306">
                  <a:extLst>
                    <a:ext uri="{FF2B5EF4-FFF2-40B4-BE49-F238E27FC236}">
                      <a16:creationId xmlns:a16="http://schemas.microsoft.com/office/drawing/2014/main" id="{2145E212-CC65-4EC6-BA01-D2660CA03D8D}"/>
                    </a:ext>
                  </a:extLst>
                </p:cNvPr>
                <p:cNvPicPr/>
                <p:nvPr/>
              </p:nvPicPr>
              <p:blipFill>
                <a:blip r:embed="rId506"/>
                <a:stretch>
                  <a:fillRect/>
                </a:stretch>
              </p:blipFill>
              <p:spPr>
                <a:xfrm>
                  <a:off x="5789168" y="5882392"/>
                  <a:ext cx="5400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308" name="Ink 307">
                  <a:extLst>
                    <a:ext uri="{FF2B5EF4-FFF2-40B4-BE49-F238E27FC236}">
                      <a16:creationId xmlns:a16="http://schemas.microsoft.com/office/drawing/2014/main" id="{3A530567-10C4-4952-9306-A989BC8E13A6}"/>
                    </a:ext>
                  </a:extLst>
                </p14:cNvPr>
                <p14:cNvContentPartPr/>
                <p14:nvPr/>
              </p14:nvContentPartPr>
              <p14:xfrm>
                <a:off x="5463008" y="5982112"/>
                <a:ext cx="242640" cy="251280"/>
              </p14:xfrm>
            </p:contentPart>
          </mc:Choice>
          <mc:Fallback xmlns="">
            <p:pic>
              <p:nvPicPr>
                <p:cNvPr id="308" name="Ink 307">
                  <a:extLst>
                    <a:ext uri="{FF2B5EF4-FFF2-40B4-BE49-F238E27FC236}">
                      <a16:creationId xmlns:a16="http://schemas.microsoft.com/office/drawing/2014/main" id="{3A530567-10C4-4952-9306-A989BC8E13A6}"/>
                    </a:ext>
                  </a:extLst>
                </p:cNvPr>
                <p:cNvPicPr/>
                <p:nvPr/>
              </p:nvPicPr>
              <p:blipFill>
                <a:blip r:embed="rId508"/>
                <a:stretch>
                  <a:fillRect/>
                </a:stretch>
              </p:blipFill>
              <p:spPr>
                <a:xfrm>
                  <a:off x="5454368" y="5973472"/>
                  <a:ext cx="260280"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309" name="Ink 308">
                  <a:extLst>
                    <a:ext uri="{FF2B5EF4-FFF2-40B4-BE49-F238E27FC236}">
                      <a16:creationId xmlns:a16="http://schemas.microsoft.com/office/drawing/2014/main" id="{23113A22-3E9C-46EF-846B-9ABC653F7822}"/>
                    </a:ext>
                  </a:extLst>
                </p14:cNvPr>
                <p14:cNvContentPartPr/>
                <p14:nvPr/>
              </p14:nvContentPartPr>
              <p14:xfrm>
                <a:off x="5222168" y="6081832"/>
                <a:ext cx="64440" cy="137520"/>
              </p14:xfrm>
            </p:contentPart>
          </mc:Choice>
          <mc:Fallback xmlns="">
            <p:pic>
              <p:nvPicPr>
                <p:cNvPr id="309" name="Ink 308">
                  <a:extLst>
                    <a:ext uri="{FF2B5EF4-FFF2-40B4-BE49-F238E27FC236}">
                      <a16:creationId xmlns:a16="http://schemas.microsoft.com/office/drawing/2014/main" id="{23113A22-3E9C-46EF-846B-9ABC653F7822}"/>
                    </a:ext>
                  </a:extLst>
                </p:cNvPr>
                <p:cNvPicPr/>
                <p:nvPr/>
              </p:nvPicPr>
              <p:blipFill>
                <a:blip r:embed="rId510"/>
                <a:stretch>
                  <a:fillRect/>
                </a:stretch>
              </p:blipFill>
              <p:spPr>
                <a:xfrm>
                  <a:off x="5213168" y="6073192"/>
                  <a:ext cx="820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10" name="Ink 309">
                  <a:extLst>
                    <a:ext uri="{FF2B5EF4-FFF2-40B4-BE49-F238E27FC236}">
                      <a16:creationId xmlns:a16="http://schemas.microsoft.com/office/drawing/2014/main" id="{A093E50D-7011-4DAB-9A5F-E86CA0376024}"/>
                    </a:ext>
                  </a:extLst>
                </p14:cNvPr>
                <p14:cNvContentPartPr/>
                <p14:nvPr/>
              </p14:nvContentPartPr>
              <p14:xfrm>
                <a:off x="4786928" y="6082552"/>
                <a:ext cx="378720" cy="282240"/>
              </p14:xfrm>
            </p:contentPart>
          </mc:Choice>
          <mc:Fallback xmlns="">
            <p:pic>
              <p:nvPicPr>
                <p:cNvPr id="310" name="Ink 309">
                  <a:extLst>
                    <a:ext uri="{FF2B5EF4-FFF2-40B4-BE49-F238E27FC236}">
                      <a16:creationId xmlns:a16="http://schemas.microsoft.com/office/drawing/2014/main" id="{A093E50D-7011-4DAB-9A5F-E86CA0376024}"/>
                    </a:ext>
                  </a:extLst>
                </p:cNvPr>
                <p:cNvPicPr/>
                <p:nvPr/>
              </p:nvPicPr>
              <p:blipFill>
                <a:blip r:embed="rId512"/>
                <a:stretch>
                  <a:fillRect/>
                </a:stretch>
              </p:blipFill>
              <p:spPr>
                <a:xfrm>
                  <a:off x="4777928" y="6073912"/>
                  <a:ext cx="396360" cy="29988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311" name="Ink 310">
                  <a:extLst>
                    <a:ext uri="{FF2B5EF4-FFF2-40B4-BE49-F238E27FC236}">
                      <a16:creationId xmlns:a16="http://schemas.microsoft.com/office/drawing/2014/main" id="{5ABEDC66-47D2-4CBE-9A8C-32A446767431}"/>
                    </a:ext>
                  </a:extLst>
                </p14:cNvPr>
                <p14:cNvContentPartPr/>
                <p14:nvPr/>
              </p14:nvContentPartPr>
              <p14:xfrm>
                <a:off x="5018768" y="5672512"/>
                <a:ext cx="543600" cy="374040"/>
              </p14:xfrm>
            </p:contentPart>
          </mc:Choice>
          <mc:Fallback xmlns="">
            <p:pic>
              <p:nvPicPr>
                <p:cNvPr id="311" name="Ink 310">
                  <a:extLst>
                    <a:ext uri="{FF2B5EF4-FFF2-40B4-BE49-F238E27FC236}">
                      <a16:creationId xmlns:a16="http://schemas.microsoft.com/office/drawing/2014/main" id="{5ABEDC66-47D2-4CBE-9A8C-32A446767431}"/>
                    </a:ext>
                  </a:extLst>
                </p:cNvPr>
                <p:cNvPicPr/>
                <p:nvPr/>
              </p:nvPicPr>
              <p:blipFill>
                <a:blip r:embed="rId514"/>
                <a:stretch>
                  <a:fillRect/>
                </a:stretch>
              </p:blipFill>
              <p:spPr>
                <a:xfrm>
                  <a:off x="5010128" y="5663872"/>
                  <a:ext cx="56124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12" name="Ink 311">
                  <a:extLst>
                    <a:ext uri="{FF2B5EF4-FFF2-40B4-BE49-F238E27FC236}">
                      <a16:creationId xmlns:a16="http://schemas.microsoft.com/office/drawing/2014/main" id="{1D324967-A9A6-4BEA-A5B4-05B544B6564C}"/>
                    </a:ext>
                  </a:extLst>
                </p14:cNvPr>
                <p14:cNvContentPartPr/>
                <p14:nvPr/>
              </p14:nvContentPartPr>
              <p14:xfrm>
                <a:off x="4880528" y="6005512"/>
                <a:ext cx="129960" cy="68760"/>
              </p14:xfrm>
            </p:contentPart>
          </mc:Choice>
          <mc:Fallback xmlns="">
            <p:pic>
              <p:nvPicPr>
                <p:cNvPr id="312" name="Ink 311">
                  <a:extLst>
                    <a:ext uri="{FF2B5EF4-FFF2-40B4-BE49-F238E27FC236}">
                      <a16:creationId xmlns:a16="http://schemas.microsoft.com/office/drawing/2014/main" id="{1D324967-A9A6-4BEA-A5B4-05B544B6564C}"/>
                    </a:ext>
                  </a:extLst>
                </p:cNvPr>
                <p:cNvPicPr/>
                <p:nvPr/>
              </p:nvPicPr>
              <p:blipFill>
                <a:blip r:embed="rId516"/>
                <a:stretch>
                  <a:fillRect/>
                </a:stretch>
              </p:blipFill>
              <p:spPr>
                <a:xfrm>
                  <a:off x="4871528" y="5996512"/>
                  <a:ext cx="1476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3" name="Ink 312">
                  <a:extLst>
                    <a:ext uri="{FF2B5EF4-FFF2-40B4-BE49-F238E27FC236}">
                      <a16:creationId xmlns:a16="http://schemas.microsoft.com/office/drawing/2014/main" id="{0D6E3257-CF7F-4C9A-88EC-99F0F9BFAEDA}"/>
                    </a:ext>
                  </a:extLst>
                </p14:cNvPr>
                <p14:cNvContentPartPr/>
                <p14:nvPr/>
              </p14:nvContentPartPr>
              <p14:xfrm>
                <a:off x="4480928" y="6077152"/>
                <a:ext cx="271800" cy="250200"/>
              </p14:xfrm>
            </p:contentPart>
          </mc:Choice>
          <mc:Fallback xmlns="">
            <p:pic>
              <p:nvPicPr>
                <p:cNvPr id="313" name="Ink 312">
                  <a:extLst>
                    <a:ext uri="{FF2B5EF4-FFF2-40B4-BE49-F238E27FC236}">
                      <a16:creationId xmlns:a16="http://schemas.microsoft.com/office/drawing/2014/main" id="{0D6E3257-CF7F-4C9A-88EC-99F0F9BFAEDA}"/>
                    </a:ext>
                  </a:extLst>
                </p:cNvPr>
                <p:cNvPicPr/>
                <p:nvPr/>
              </p:nvPicPr>
              <p:blipFill>
                <a:blip r:embed="rId518"/>
                <a:stretch>
                  <a:fillRect/>
                </a:stretch>
              </p:blipFill>
              <p:spPr>
                <a:xfrm>
                  <a:off x="4472288" y="6068152"/>
                  <a:ext cx="28944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4" name="Ink 313">
                  <a:extLst>
                    <a:ext uri="{FF2B5EF4-FFF2-40B4-BE49-F238E27FC236}">
                      <a16:creationId xmlns:a16="http://schemas.microsoft.com/office/drawing/2014/main" id="{E9D9E329-9153-44BD-8AD2-96E3F335582D}"/>
                    </a:ext>
                  </a:extLst>
                </p14:cNvPr>
                <p14:cNvContentPartPr/>
                <p14:nvPr/>
              </p14:nvContentPartPr>
              <p14:xfrm>
                <a:off x="4629608" y="6260392"/>
                <a:ext cx="133920" cy="89640"/>
              </p14:xfrm>
            </p:contentPart>
          </mc:Choice>
          <mc:Fallback xmlns="">
            <p:pic>
              <p:nvPicPr>
                <p:cNvPr id="314" name="Ink 313">
                  <a:extLst>
                    <a:ext uri="{FF2B5EF4-FFF2-40B4-BE49-F238E27FC236}">
                      <a16:creationId xmlns:a16="http://schemas.microsoft.com/office/drawing/2014/main" id="{E9D9E329-9153-44BD-8AD2-96E3F335582D}"/>
                    </a:ext>
                  </a:extLst>
                </p:cNvPr>
                <p:cNvPicPr/>
                <p:nvPr/>
              </p:nvPicPr>
              <p:blipFill>
                <a:blip r:embed="rId520"/>
                <a:stretch>
                  <a:fillRect/>
                </a:stretch>
              </p:blipFill>
              <p:spPr>
                <a:xfrm>
                  <a:off x="4620608" y="6251392"/>
                  <a:ext cx="1515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5" name="Ink 314">
                  <a:extLst>
                    <a:ext uri="{FF2B5EF4-FFF2-40B4-BE49-F238E27FC236}">
                      <a16:creationId xmlns:a16="http://schemas.microsoft.com/office/drawing/2014/main" id="{EA66CA11-0D0C-4376-955E-22EE5670B82A}"/>
                    </a:ext>
                  </a:extLst>
                </p14:cNvPr>
                <p14:cNvContentPartPr/>
                <p14:nvPr/>
              </p14:nvContentPartPr>
              <p14:xfrm>
                <a:off x="4541048" y="5653792"/>
                <a:ext cx="706680" cy="425520"/>
              </p14:xfrm>
            </p:contentPart>
          </mc:Choice>
          <mc:Fallback xmlns="">
            <p:pic>
              <p:nvPicPr>
                <p:cNvPr id="315" name="Ink 314">
                  <a:extLst>
                    <a:ext uri="{FF2B5EF4-FFF2-40B4-BE49-F238E27FC236}">
                      <a16:creationId xmlns:a16="http://schemas.microsoft.com/office/drawing/2014/main" id="{EA66CA11-0D0C-4376-955E-22EE5670B82A}"/>
                    </a:ext>
                  </a:extLst>
                </p:cNvPr>
                <p:cNvPicPr/>
                <p:nvPr/>
              </p:nvPicPr>
              <p:blipFill>
                <a:blip r:embed="rId522"/>
                <a:stretch>
                  <a:fillRect/>
                </a:stretch>
              </p:blipFill>
              <p:spPr>
                <a:xfrm>
                  <a:off x="4532408" y="5644792"/>
                  <a:ext cx="724320" cy="44316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6" name="Ink 315">
                  <a:extLst>
                    <a:ext uri="{FF2B5EF4-FFF2-40B4-BE49-F238E27FC236}">
                      <a16:creationId xmlns:a16="http://schemas.microsoft.com/office/drawing/2014/main" id="{1524C7E9-CB17-4EDA-A24B-8D4B7CE6DFE7}"/>
                    </a:ext>
                  </a:extLst>
                </p14:cNvPr>
                <p14:cNvContentPartPr/>
                <p14:nvPr/>
              </p14:nvContentPartPr>
              <p14:xfrm>
                <a:off x="4209128" y="6162472"/>
                <a:ext cx="130680" cy="109080"/>
              </p14:xfrm>
            </p:contentPart>
          </mc:Choice>
          <mc:Fallback xmlns="">
            <p:pic>
              <p:nvPicPr>
                <p:cNvPr id="316" name="Ink 315">
                  <a:extLst>
                    <a:ext uri="{FF2B5EF4-FFF2-40B4-BE49-F238E27FC236}">
                      <a16:creationId xmlns:a16="http://schemas.microsoft.com/office/drawing/2014/main" id="{1524C7E9-CB17-4EDA-A24B-8D4B7CE6DFE7}"/>
                    </a:ext>
                  </a:extLst>
                </p:cNvPr>
                <p:cNvPicPr/>
                <p:nvPr/>
              </p:nvPicPr>
              <p:blipFill>
                <a:blip r:embed="rId524"/>
                <a:stretch>
                  <a:fillRect/>
                </a:stretch>
              </p:blipFill>
              <p:spPr>
                <a:xfrm>
                  <a:off x="4200488" y="6153472"/>
                  <a:ext cx="14832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7" name="Ink 316">
                  <a:extLst>
                    <a:ext uri="{FF2B5EF4-FFF2-40B4-BE49-F238E27FC236}">
                      <a16:creationId xmlns:a16="http://schemas.microsoft.com/office/drawing/2014/main" id="{9AC0A017-8769-480F-AE2E-8C3397A94FAF}"/>
                    </a:ext>
                  </a:extLst>
                </p14:cNvPr>
                <p14:cNvContentPartPr/>
                <p14:nvPr/>
              </p14:nvContentPartPr>
              <p14:xfrm>
                <a:off x="3831488" y="6087592"/>
                <a:ext cx="280440" cy="176040"/>
              </p14:xfrm>
            </p:contentPart>
          </mc:Choice>
          <mc:Fallback xmlns="">
            <p:pic>
              <p:nvPicPr>
                <p:cNvPr id="317" name="Ink 316">
                  <a:extLst>
                    <a:ext uri="{FF2B5EF4-FFF2-40B4-BE49-F238E27FC236}">
                      <a16:creationId xmlns:a16="http://schemas.microsoft.com/office/drawing/2014/main" id="{9AC0A017-8769-480F-AE2E-8C3397A94FAF}"/>
                    </a:ext>
                  </a:extLst>
                </p:cNvPr>
                <p:cNvPicPr/>
                <p:nvPr/>
              </p:nvPicPr>
              <p:blipFill>
                <a:blip r:embed="rId526"/>
                <a:stretch>
                  <a:fillRect/>
                </a:stretch>
              </p:blipFill>
              <p:spPr>
                <a:xfrm>
                  <a:off x="3822848" y="6078952"/>
                  <a:ext cx="2980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8" name="Ink 317">
                  <a:extLst>
                    <a:ext uri="{FF2B5EF4-FFF2-40B4-BE49-F238E27FC236}">
                      <a16:creationId xmlns:a16="http://schemas.microsoft.com/office/drawing/2014/main" id="{4887B922-27BB-4B51-ABC7-7DBC9F2B131D}"/>
                    </a:ext>
                  </a:extLst>
                </p14:cNvPr>
                <p14:cNvContentPartPr/>
                <p14:nvPr/>
              </p14:nvContentPartPr>
              <p14:xfrm>
                <a:off x="3929408" y="5957632"/>
                <a:ext cx="107640" cy="48240"/>
              </p14:xfrm>
            </p:contentPart>
          </mc:Choice>
          <mc:Fallback xmlns="">
            <p:pic>
              <p:nvPicPr>
                <p:cNvPr id="318" name="Ink 317">
                  <a:extLst>
                    <a:ext uri="{FF2B5EF4-FFF2-40B4-BE49-F238E27FC236}">
                      <a16:creationId xmlns:a16="http://schemas.microsoft.com/office/drawing/2014/main" id="{4887B922-27BB-4B51-ABC7-7DBC9F2B131D}"/>
                    </a:ext>
                  </a:extLst>
                </p:cNvPr>
                <p:cNvPicPr/>
                <p:nvPr/>
              </p:nvPicPr>
              <p:blipFill>
                <a:blip r:embed="rId528"/>
                <a:stretch>
                  <a:fillRect/>
                </a:stretch>
              </p:blipFill>
              <p:spPr>
                <a:xfrm>
                  <a:off x="3920768" y="5948992"/>
                  <a:ext cx="12528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9" name="Ink 318">
                  <a:extLst>
                    <a:ext uri="{FF2B5EF4-FFF2-40B4-BE49-F238E27FC236}">
                      <a16:creationId xmlns:a16="http://schemas.microsoft.com/office/drawing/2014/main" id="{EB318CDD-4F0B-4AC4-9C17-8440C65036A3}"/>
                    </a:ext>
                  </a:extLst>
                </p14:cNvPr>
                <p14:cNvContentPartPr/>
                <p14:nvPr/>
              </p14:nvContentPartPr>
              <p14:xfrm>
                <a:off x="3327488" y="6171832"/>
                <a:ext cx="396360" cy="282960"/>
              </p14:xfrm>
            </p:contentPart>
          </mc:Choice>
          <mc:Fallback xmlns="">
            <p:pic>
              <p:nvPicPr>
                <p:cNvPr id="319" name="Ink 318">
                  <a:extLst>
                    <a:ext uri="{FF2B5EF4-FFF2-40B4-BE49-F238E27FC236}">
                      <a16:creationId xmlns:a16="http://schemas.microsoft.com/office/drawing/2014/main" id="{EB318CDD-4F0B-4AC4-9C17-8440C65036A3}"/>
                    </a:ext>
                  </a:extLst>
                </p:cNvPr>
                <p:cNvPicPr/>
                <p:nvPr/>
              </p:nvPicPr>
              <p:blipFill>
                <a:blip r:embed="rId530"/>
                <a:stretch>
                  <a:fillRect/>
                </a:stretch>
              </p:blipFill>
              <p:spPr>
                <a:xfrm>
                  <a:off x="3318488" y="6162832"/>
                  <a:ext cx="41400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20" name="Ink 319">
                  <a:extLst>
                    <a:ext uri="{FF2B5EF4-FFF2-40B4-BE49-F238E27FC236}">
                      <a16:creationId xmlns:a16="http://schemas.microsoft.com/office/drawing/2014/main" id="{4ED27FA6-14DF-4DDE-869D-4C1B4BE5C19F}"/>
                    </a:ext>
                  </a:extLst>
                </p14:cNvPr>
                <p14:cNvContentPartPr/>
                <p14:nvPr/>
              </p14:nvContentPartPr>
              <p14:xfrm>
                <a:off x="3578768" y="5937112"/>
                <a:ext cx="74160" cy="329400"/>
              </p14:xfrm>
            </p:contentPart>
          </mc:Choice>
          <mc:Fallback xmlns="">
            <p:pic>
              <p:nvPicPr>
                <p:cNvPr id="320" name="Ink 319">
                  <a:extLst>
                    <a:ext uri="{FF2B5EF4-FFF2-40B4-BE49-F238E27FC236}">
                      <a16:creationId xmlns:a16="http://schemas.microsoft.com/office/drawing/2014/main" id="{4ED27FA6-14DF-4DDE-869D-4C1B4BE5C19F}"/>
                    </a:ext>
                  </a:extLst>
                </p:cNvPr>
                <p:cNvPicPr/>
                <p:nvPr/>
              </p:nvPicPr>
              <p:blipFill>
                <a:blip r:embed="rId532"/>
                <a:stretch>
                  <a:fillRect/>
                </a:stretch>
              </p:blipFill>
              <p:spPr>
                <a:xfrm>
                  <a:off x="3570128" y="5928112"/>
                  <a:ext cx="91800" cy="3470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21" name="Ink 320">
                  <a:extLst>
                    <a:ext uri="{FF2B5EF4-FFF2-40B4-BE49-F238E27FC236}">
                      <a16:creationId xmlns:a16="http://schemas.microsoft.com/office/drawing/2014/main" id="{876849DF-C10B-4A42-862B-CBA40691EBDB}"/>
                    </a:ext>
                  </a:extLst>
                </p14:cNvPr>
                <p14:cNvContentPartPr/>
                <p14:nvPr/>
              </p14:nvContentPartPr>
              <p14:xfrm>
                <a:off x="3491288" y="6419152"/>
                <a:ext cx="205920" cy="73080"/>
              </p14:xfrm>
            </p:contentPart>
          </mc:Choice>
          <mc:Fallback xmlns="">
            <p:pic>
              <p:nvPicPr>
                <p:cNvPr id="321" name="Ink 320">
                  <a:extLst>
                    <a:ext uri="{FF2B5EF4-FFF2-40B4-BE49-F238E27FC236}">
                      <a16:creationId xmlns:a16="http://schemas.microsoft.com/office/drawing/2014/main" id="{876849DF-C10B-4A42-862B-CBA40691EBDB}"/>
                    </a:ext>
                  </a:extLst>
                </p:cNvPr>
                <p:cNvPicPr/>
                <p:nvPr/>
              </p:nvPicPr>
              <p:blipFill>
                <a:blip r:embed="rId534"/>
                <a:stretch>
                  <a:fillRect/>
                </a:stretch>
              </p:blipFill>
              <p:spPr>
                <a:xfrm>
                  <a:off x="3482288" y="6410512"/>
                  <a:ext cx="223560" cy="90720"/>
                </a:xfrm>
                <a:prstGeom prst="rect">
                  <a:avLst/>
                </a:prstGeom>
              </p:spPr>
            </p:pic>
          </mc:Fallback>
        </mc:AlternateContent>
      </p:grpSp>
      <p:grpSp>
        <p:nvGrpSpPr>
          <p:cNvPr id="341" name="Group 340">
            <a:extLst>
              <a:ext uri="{FF2B5EF4-FFF2-40B4-BE49-F238E27FC236}">
                <a16:creationId xmlns:a16="http://schemas.microsoft.com/office/drawing/2014/main" id="{966590BF-FA84-4F77-A9AF-A8B7CD3B1B4A}"/>
              </a:ext>
            </a:extLst>
          </p:cNvPr>
          <p:cNvGrpSpPr/>
          <p:nvPr/>
        </p:nvGrpSpPr>
        <p:grpSpPr>
          <a:xfrm>
            <a:off x="325448" y="5753512"/>
            <a:ext cx="2817360" cy="778680"/>
            <a:chOff x="325448" y="5753512"/>
            <a:chExt cx="2817360" cy="778680"/>
          </a:xfrm>
        </p:grpSpPr>
        <mc:AlternateContent xmlns:mc="http://schemas.openxmlformats.org/markup-compatibility/2006" xmlns:p14="http://schemas.microsoft.com/office/powerpoint/2010/main">
          <mc:Choice Requires="p14">
            <p:contentPart p14:bwMode="auto" r:id="rId535">
              <p14:nvContentPartPr>
                <p14:cNvPr id="324" name="Ink 323">
                  <a:extLst>
                    <a:ext uri="{FF2B5EF4-FFF2-40B4-BE49-F238E27FC236}">
                      <a16:creationId xmlns:a16="http://schemas.microsoft.com/office/drawing/2014/main" id="{619D9A43-1586-440A-8FE1-FE778A374BAB}"/>
                    </a:ext>
                  </a:extLst>
                </p14:cNvPr>
                <p14:cNvContentPartPr/>
                <p14:nvPr/>
              </p14:nvContentPartPr>
              <p14:xfrm>
                <a:off x="2945168" y="6161032"/>
                <a:ext cx="197640" cy="185760"/>
              </p14:xfrm>
            </p:contentPart>
          </mc:Choice>
          <mc:Fallback xmlns="">
            <p:pic>
              <p:nvPicPr>
                <p:cNvPr id="324" name="Ink 323">
                  <a:extLst>
                    <a:ext uri="{FF2B5EF4-FFF2-40B4-BE49-F238E27FC236}">
                      <a16:creationId xmlns:a16="http://schemas.microsoft.com/office/drawing/2014/main" id="{619D9A43-1586-440A-8FE1-FE778A374BAB}"/>
                    </a:ext>
                  </a:extLst>
                </p:cNvPr>
                <p:cNvPicPr/>
                <p:nvPr/>
              </p:nvPicPr>
              <p:blipFill>
                <a:blip r:embed="rId536"/>
                <a:stretch>
                  <a:fillRect/>
                </a:stretch>
              </p:blipFill>
              <p:spPr>
                <a:xfrm>
                  <a:off x="2936528" y="6152392"/>
                  <a:ext cx="21528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5" name="Ink 324">
                  <a:extLst>
                    <a:ext uri="{FF2B5EF4-FFF2-40B4-BE49-F238E27FC236}">
                      <a16:creationId xmlns:a16="http://schemas.microsoft.com/office/drawing/2014/main" id="{B90B2CCB-44A6-43D6-95B2-AFC115FE7046}"/>
                    </a:ext>
                  </a:extLst>
                </p14:cNvPr>
                <p14:cNvContentPartPr/>
                <p14:nvPr/>
              </p14:nvContentPartPr>
              <p14:xfrm>
                <a:off x="3047408" y="6362632"/>
                <a:ext cx="16920" cy="15480"/>
              </p14:xfrm>
            </p:contentPart>
          </mc:Choice>
          <mc:Fallback xmlns="">
            <p:pic>
              <p:nvPicPr>
                <p:cNvPr id="325" name="Ink 324">
                  <a:extLst>
                    <a:ext uri="{FF2B5EF4-FFF2-40B4-BE49-F238E27FC236}">
                      <a16:creationId xmlns:a16="http://schemas.microsoft.com/office/drawing/2014/main" id="{B90B2CCB-44A6-43D6-95B2-AFC115FE7046}"/>
                    </a:ext>
                  </a:extLst>
                </p:cNvPr>
                <p:cNvPicPr/>
                <p:nvPr/>
              </p:nvPicPr>
              <p:blipFill>
                <a:blip r:embed="rId538"/>
                <a:stretch>
                  <a:fillRect/>
                </a:stretch>
              </p:blipFill>
              <p:spPr>
                <a:xfrm>
                  <a:off x="3038768" y="6353992"/>
                  <a:ext cx="345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6" name="Ink 325">
                  <a:extLst>
                    <a:ext uri="{FF2B5EF4-FFF2-40B4-BE49-F238E27FC236}">
                      <a16:creationId xmlns:a16="http://schemas.microsoft.com/office/drawing/2014/main" id="{4613D6B7-8B63-4270-89EC-6BE1FA6E3F27}"/>
                    </a:ext>
                  </a:extLst>
                </p14:cNvPr>
                <p14:cNvContentPartPr/>
                <p14:nvPr/>
              </p14:nvContentPartPr>
              <p14:xfrm>
                <a:off x="2666528" y="6152392"/>
                <a:ext cx="241560" cy="244080"/>
              </p14:xfrm>
            </p:contentPart>
          </mc:Choice>
          <mc:Fallback xmlns="">
            <p:pic>
              <p:nvPicPr>
                <p:cNvPr id="326" name="Ink 325">
                  <a:extLst>
                    <a:ext uri="{FF2B5EF4-FFF2-40B4-BE49-F238E27FC236}">
                      <a16:creationId xmlns:a16="http://schemas.microsoft.com/office/drawing/2014/main" id="{4613D6B7-8B63-4270-89EC-6BE1FA6E3F27}"/>
                    </a:ext>
                  </a:extLst>
                </p:cNvPr>
                <p:cNvPicPr/>
                <p:nvPr/>
              </p:nvPicPr>
              <p:blipFill>
                <a:blip r:embed="rId540"/>
                <a:stretch>
                  <a:fillRect/>
                </a:stretch>
              </p:blipFill>
              <p:spPr>
                <a:xfrm>
                  <a:off x="2657888" y="6143392"/>
                  <a:ext cx="25920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7" name="Ink 326">
                  <a:extLst>
                    <a:ext uri="{FF2B5EF4-FFF2-40B4-BE49-F238E27FC236}">
                      <a16:creationId xmlns:a16="http://schemas.microsoft.com/office/drawing/2014/main" id="{3228F896-58BD-4A9D-96E2-2BAA3046F0DD}"/>
                    </a:ext>
                  </a:extLst>
                </p14:cNvPr>
                <p14:cNvContentPartPr/>
                <p14:nvPr/>
              </p14:nvContentPartPr>
              <p14:xfrm>
                <a:off x="2765528" y="6374152"/>
                <a:ext cx="119520" cy="131040"/>
              </p14:xfrm>
            </p:contentPart>
          </mc:Choice>
          <mc:Fallback xmlns="">
            <p:pic>
              <p:nvPicPr>
                <p:cNvPr id="327" name="Ink 326">
                  <a:extLst>
                    <a:ext uri="{FF2B5EF4-FFF2-40B4-BE49-F238E27FC236}">
                      <a16:creationId xmlns:a16="http://schemas.microsoft.com/office/drawing/2014/main" id="{3228F896-58BD-4A9D-96E2-2BAA3046F0DD}"/>
                    </a:ext>
                  </a:extLst>
                </p:cNvPr>
                <p:cNvPicPr/>
                <p:nvPr/>
              </p:nvPicPr>
              <p:blipFill>
                <a:blip r:embed="rId542"/>
                <a:stretch>
                  <a:fillRect/>
                </a:stretch>
              </p:blipFill>
              <p:spPr>
                <a:xfrm>
                  <a:off x="2756888" y="6365152"/>
                  <a:ext cx="1371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28" name="Ink 327">
                  <a:extLst>
                    <a:ext uri="{FF2B5EF4-FFF2-40B4-BE49-F238E27FC236}">
                      <a16:creationId xmlns:a16="http://schemas.microsoft.com/office/drawing/2014/main" id="{863E6E9B-761A-4421-8434-DB93F3E0DB82}"/>
                    </a:ext>
                  </a:extLst>
                </p14:cNvPr>
                <p14:cNvContentPartPr/>
                <p14:nvPr/>
              </p14:nvContentPartPr>
              <p14:xfrm>
                <a:off x="2860208" y="6128992"/>
                <a:ext cx="37440" cy="19080"/>
              </p14:xfrm>
            </p:contentPart>
          </mc:Choice>
          <mc:Fallback xmlns="">
            <p:pic>
              <p:nvPicPr>
                <p:cNvPr id="328" name="Ink 327">
                  <a:extLst>
                    <a:ext uri="{FF2B5EF4-FFF2-40B4-BE49-F238E27FC236}">
                      <a16:creationId xmlns:a16="http://schemas.microsoft.com/office/drawing/2014/main" id="{863E6E9B-761A-4421-8434-DB93F3E0DB82}"/>
                    </a:ext>
                  </a:extLst>
                </p:cNvPr>
                <p:cNvPicPr/>
                <p:nvPr/>
              </p:nvPicPr>
              <p:blipFill>
                <a:blip r:embed="rId544"/>
                <a:stretch>
                  <a:fillRect/>
                </a:stretch>
              </p:blipFill>
              <p:spPr>
                <a:xfrm>
                  <a:off x="2851208" y="6120352"/>
                  <a:ext cx="550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29" name="Ink 328">
                  <a:extLst>
                    <a:ext uri="{FF2B5EF4-FFF2-40B4-BE49-F238E27FC236}">
                      <a16:creationId xmlns:a16="http://schemas.microsoft.com/office/drawing/2014/main" id="{C8E06856-DE65-4F38-A37B-A88294DFA883}"/>
                    </a:ext>
                  </a:extLst>
                </p14:cNvPr>
                <p14:cNvContentPartPr/>
                <p14:nvPr/>
              </p14:nvContentPartPr>
              <p14:xfrm>
                <a:off x="2022128" y="6135112"/>
                <a:ext cx="550800" cy="397080"/>
              </p14:xfrm>
            </p:contentPart>
          </mc:Choice>
          <mc:Fallback xmlns="">
            <p:pic>
              <p:nvPicPr>
                <p:cNvPr id="329" name="Ink 328">
                  <a:extLst>
                    <a:ext uri="{FF2B5EF4-FFF2-40B4-BE49-F238E27FC236}">
                      <a16:creationId xmlns:a16="http://schemas.microsoft.com/office/drawing/2014/main" id="{C8E06856-DE65-4F38-A37B-A88294DFA883}"/>
                    </a:ext>
                  </a:extLst>
                </p:cNvPr>
                <p:cNvPicPr/>
                <p:nvPr/>
              </p:nvPicPr>
              <p:blipFill>
                <a:blip r:embed="rId546"/>
                <a:stretch>
                  <a:fillRect/>
                </a:stretch>
              </p:blipFill>
              <p:spPr>
                <a:xfrm>
                  <a:off x="2013488" y="6126472"/>
                  <a:ext cx="568440" cy="4147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30" name="Ink 329">
                  <a:extLst>
                    <a:ext uri="{FF2B5EF4-FFF2-40B4-BE49-F238E27FC236}">
                      <a16:creationId xmlns:a16="http://schemas.microsoft.com/office/drawing/2014/main" id="{04ACA75C-287B-4E63-AA53-F4E89A080930}"/>
                    </a:ext>
                  </a:extLst>
                </p14:cNvPr>
                <p14:cNvContentPartPr/>
                <p14:nvPr/>
              </p14:nvContentPartPr>
              <p14:xfrm>
                <a:off x="2390048" y="6107752"/>
                <a:ext cx="88560" cy="101520"/>
              </p14:xfrm>
            </p:contentPart>
          </mc:Choice>
          <mc:Fallback xmlns="">
            <p:pic>
              <p:nvPicPr>
                <p:cNvPr id="330" name="Ink 329">
                  <a:extLst>
                    <a:ext uri="{FF2B5EF4-FFF2-40B4-BE49-F238E27FC236}">
                      <a16:creationId xmlns:a16="http://schemas.microsoft.com/office/drawing/2014/main" id="{04ACA75C-287B-4E63-AA53-F4E89A080930}"/>
                    </a:ext>
                  </a:extLst>
                </p:cNvPr>
                <p:cNvPicPr/>
                <p:nvPr/>
              </p:nvPicPr>
              <p:blipFill>
                <a:blip r:embed="rId548"/>
                <a:stretch>
                  <a:fillRect/>
                </a:stretch>
              </p:blipFill>
              <p:spPr>
                <a:xfrm>
                  <a:off x="2381048" y="6099112"/>
                  <a:ext cx="10620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31" name="Ink 330">
                  <a:extLst>
                    <a:ext uri="{FF2B5EF4-FFF2-40B4-BE49-F238E27FC236}">
                      <a16:creationId xmlns:a16="http://schemas.microsoft.com/office/drawing/2014/main" id="{FE01210A-F26C-4F06-B21D-D221AC377957}"/>
                    </a:ext>
                  </a:extLst>
                </p14:cNvPr>
                <p14:cNvContentPartPr/>
                <p14:nvPr/>
              </p14:nvContentPartPr>
              <p14:xfrm>
                <a:off x="2220848" y="5753512"/>
                <a:ext cx="430560" cy="481320"/>
              </p14:xfrm>
            </p:contentPart>
          </mc:Choice>
          <mc:Fallback xmlns="">
            <p:pic>
              <p:nvPicPr>
                <p:cNvPr id="331" name="Ink 330">
                  <a:extLst>
                    <a:ext uri="{FF2B5EF4-FFF2-40B4-BE49-F238E27FC236}">
                      <a16:creationId xmlns:a16="http://schemas.microsoft.com/office/drawing/2014/main" id="{FE01210A-F26C-4F06-B21D-D221AC377957}"/>
                    </a:ext>
                  </a:extLst>
                </p:cNvPr>
                <p:cNvPicPr/>
                <p:nvPr/>
              </p:nvPicPr>
              <p:blipFill>
                <a:blip r:embed="rId550"/>
                <a:stretch>
                  <a:fillRect/>
                </a:stretch>
              </p:blipFill>
              <p:spPr>
                <a:xfrm>
                  <a:off x="2211848" y="5744872"/>
                  <a:ext cx="448200" cy="49896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32" name="Ink 331">
                  <a:extLst>
                    <a:ext uri="{FF2B5EF4-FFF2-40B4-BE49-F238E27FC236}">
                      <a16:creationId xmlns:a16="http://schemas.microsoft.com/office/drawing/2014/main" id="{9F418295-7C25-4A41-BC16-3EB4D21C0849}"/>
                    </a:ext>
                  </a:extLst>
                </p14:cNvPr>
                <p14:cNvContentPartPr/>
                <p14:nvPr/>
              </p14:nvContentPartPr>
              <p14:xfrm>
                <a:off x="1647008" y="6094432"/>
                <a:ext cx="342360" cy="194400"/>
              </p14:xfrm>
            </p:contentPart>
          </mc:Choice>
          <mc:Fallback xmlns="">
            <p:pic>
              <p:nvPicPr>
                <p:cNvPr id="332" name="Ink 331">
                  <a:extLst>
                    <a:ext uri="{FF2B5EF4-FFF2-40B4-BE49-F238E27FC236}">
                      <a16:creationId xmlns:a16="http://schemas.microsoft.com/office/drawing/2014/main" id="{9F418295-7C25-4A41-BC16-3EB4D21C0849}"/>
                    </a:ext>
                  </a:extLst>
                </p:cNvPr>
                <p:cNvPicPr/>
                <p:nvPr/>
              </p:nvPicPr>
              <p:blipFill>
                <a:blip r:embed="rId552"/>
                <a:stretch>
                  <a:fillRect/>
                </a:stretch>
              </p:blipFill>
              <p:spPr>
                <a:xfrm>
                  <a:off x="1638008" y="6085792"/>
                  <a:ext cx="36000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33" name="Ink 332">
                  <a:extLst>
                    <a:ext uri="{FF2B5EF4-FFF2-40B4-BE49-F238E27FC236}">
                      <a16:creationId xmlns:a16="http://schemas.microsoft.com/office/drawing/2014/main" id="{91A7DA3E-460D-4988-8FCD-971914DA0D9A}"/>
                    </a:ext>
                  </a:extLst>
                </p14:cNvPr>
                <p14:cNvContentPartPr/>
                <p14:nvPr/>
              </p14:nvContentPartPr>
              <p14:xfrm>
                <a:off x="1789928" y="5911192"/>
                <a:ext cx="64800" cy="176760"/>
              </p14:xfrm>
            </p:contentPart>
          </mc:Choice>
          <mc:Fallback xmlns="">
            <p:pic>
              <p:nvPicPr>
                <p:cNvPr id="333" name="Ink 332">
                  <a:extLst>
                    <a:ext uri="{FF2B5EF4-FFF2-40B4-BE49-F238E27FC236}">
                      <a16:creationId xmlns:a16="http://schemas.microsoft.com/office/drawing/2014/main" id="{91A7DA3E-460D-4988-8FCD-971914DA0D9A}"/>
                    </a:ext>
                  </a:extLst>
                </p:cNvPr>
                <p:cNvPicPr/>
                <p:nvPr/>
              </p:nvPicPr>
              <p:blipFill>
                <a:blip r:embed="rId554"/>
                <a:stretch>
                  <a:fillRect/>
                </a:stretch>
              </p:blipFill>
              <p:spPr>
                <a:xfrm>
                  <a:off x="1780928" y="5902552"/>
                  <a:ext cx="8244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34" name="Ink 333">
                  <a:extLst>
                    <a:ext uri="{FF2B5EF4-FFF2-40B4-BE49-F238E27FC236}">
                      <a16:creationId xmlns:a16="http://schemas.microsoft.com/office/drawing/2014/main" id="{A9BDC8A2-587E-42F9-850F-FAD1BB1E0B1B}"/>
                    </a:ext>
                  </a:extLst>
                </p14:cNvPr>
                <p14:cNvContentPartPr/>
                <p14:nvPr/>
              </p14:nvContentPartPr>
              <p14:xfrm>
                <a:off x="1338848" y="6174352"/>
                <a:ext cx="266400" cy="139680"/>
              </p14:xfrm>
            </p:contentPart>
          </mc:Choice>
          <mc:Fallback xmlns="">
            <p:pic>
              <p:nvPicPr>
                <p:cNvPr id="334" name="Ink 333">
                  <a:extLst>
                    <a:ext uri="{FF2B5EF4-FFF2-40B4-BE49-F238E27FC236}">
                      <a16:creationId xmlns:a16="http://schemas.microsoft.com/office/drawing/2014/main" id="{A9BDC8A2-587E-42F9-850F-FAD1BB1E0B1B}"/>
                    </a:ext>
                  </a:extLst>
                </p:cNvPr>
                <p:cNvPicPr/>
                <p:nvPr/>
              </p:nvPicPr>
              <p:blipFill>
                <a:blip r:embed="rId556"/>
                <a:stretch>
                  <a:fillRect/>
                </a:stretch>
              </p:blipFill>
              <p:spPr>
                <a:xfrm>
                  <a:off x="1330208" y="6165352"/>
                  <a:ext cx="2840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35" name="Ink 334">
                  <a:extLst>
                    <a:ext uri="{FF2B5EF4-FFF2-40B4-BE49-F238E27FC236}">
                      <a16:creationId xmlns:a16="http://schemas.microsoft.com/office/drawing/2014/main" id="{DC05219C-A035-49B3-A37D-FA272F4DCFE1}"/>
                    </a:ext>
                  </a:extLst>
                </p14:cNvPr>
                <p14:cNvContentPartPr/>
                <p14:nvPr/>
              </p14:nvContentPartPr>
              <p14:xfrm>
                <a:off x="1273328" y="6134032"/>
                <a:ext cx="83880" cy="122400"/>
              </p14:xfrm>
            </p:contentPart>
          </mc:Choice>
          <mc:Fallback xmlns="">
            <p:pic>
              <p:nvPicPr>
                <p:cNvPr id="335" name="Ink 334">
                  <a:extLst>
                    <a:ext uri="{FF2B5EF4-FFF2-40B4-BE49-F238E27FC236}">
                      <a16:creationId xmlns:a16="http://schemas.microsoft.com/office/drawing/2014/main" id="{DC05219C-A035-49B3-A37D-FA272F4DCFE1}"/>
                    </a:ext>
                  </a:extLst>
                </p:cNvPr>
                <p:cNvPicPr/>
                <p:nvPr/>
              </p:nvPicPr>
              <p:blipFill>
                <a:blip r:embed="rId558"/>
                <a:stretch>
                  <a:fillRect/>
                </a:stretch>
              </p:blipFill>
              <p:spPr>
                <a:xfrm>
                  <a:off x="1264688" y="6125392"/>
                  <a:ext cx="10152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36" name="Ink 335">
                  <a:extLst>
                    <a:ext uri="{FF2B5EF4-FFF2-40B4-BE49-F238E27FC236}">
                      <a16:creationId xmlns:a16="http://schemas.microsoft.com/office/drawing/2014/main" id="{34FAC0A9-285D-4C03-B348-C9AFAF8AA3DD}"/>
                    </a:ext>
                  </a:extLst>
                </p14:cNvPr>
                <p14:cNvContentPartPr/>
                <p14:nvPr/>
              </p14:nvContentPartPr>
              <p14:xfrm>
                <a:off x="952568" y="6146632"/>
                <a:ext cx="177480" cy="255960"/>
              </p14:xfrm>
            </p:contentPart>
          </mc:Choice>
          <mc:Fallback xmlns="">
            <p:pic>
              <p:nvPicPr>
                <p:cNvPr id="336" name="Ink 335">
                  <a:extLst>
                    <a:ext uri="{FF2B5EF4-FFF2-40B4-BE49-F238E27FC236}">
                      <a16:creationId xmlns:a16="http://schemas.microsoft.com/office/drawing/2014/main" id="{34FAC0A9-285D-4C03-B348-C9AFAF8AA3DD}"/>
                    </a:ext>
                  </a:extLst>
                </p:cNvPr>
                <p:cNvPicPr/>
                <p:nvPr/>
              </p:nvPicPr>
              <p:blipFill>
                <a:blip r:embed="rId560"/>
                <a:stretch>
                  <a:fillRect/>
                </a:stretch>
              </p:blipFill>
              <p:spPr>
                <a:xfrm>
                  <a:off x="943568" y="6137992"/>
                  <a:ext cx="19512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37" name="Ink 336">
                  <a:extLst>
                    <a:ext uri="{FF2B5EF4-FFF2-40B4-BE49-F238E27FC236}">
                      <a16:creationId xmlns:a16="http://schemas.microsoft.com/office/drawing/2014/main" id="{C7A33D11-AB02-4A65-A135-142317FA8B75}"/>
                    </a:ext>
                  </a:extLst>
                </p14:cNvPr>
                <p14:cNvContentPartPr/>
                <p14:nvPr/>
              </p14:nvContentPartPr>
              <p14:xfrm>
                <a:off x="552248" y="6075712"/>
                <a:ext cx="289440" cy="299880"/>
              </p14:xfrm>
            </p:contentPart>
          </mc:Choice>
          <mc:Fallback xmlns="">
            <p:pic>
              <p:nvPicPr>
                <p:cNvPr id="337" name="Ink 336">
                  <a:extLst>
                    <a:ext uri="{FF2B5EF4-FFF2-40B4-BE49-F238E27FC236}">
                      <a16:creationId xmlns:a16="http://schemas.microsoft.com/office/drawing/2014/main" id="{C7A33D11-AB02-4A65-A135-142317FA8B75}"/>
                    </a:ext>
                  </a:extLst>
                </p:cNvPr>
                <p:cNvPicPr/>
                <p:nvPr/>
              </p:nvPicPr>
              <p:blipFill>
                <a:blip r:embed="rId562"/>
                <a:stretch>
                  <a:fillRect/>
                </a:stretch>
              </p:blipFill>
              <p:spPr>
                <a:xfrm>
                  <a:off x="543248" y="6066712"/>
                  <a:ext cx="307080" cy="31752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38" name="Ink 337">
                  <a:extLst>
                    <a:ext uri="{FF2B5EF4-FFF2-40B4-BE49-F238E27FC236}">
                      <a16:creationId xmlns:a16="http://schemas.microsoft.com/office/drawing/2014/main" id="{81AF8537-6473-41B0-9D6B-A9115406B784}"/>
                    </a:ext>
                  </a:extLst>
                </p14:cNvPr>
                <p14:cNvContentPartPr/>
                <p14:nvPr/>
              </p14:nvContentPartPr>
              <p14:xfrm>
                <a:off x="653408" y="5958712"/>
                <a:ext cx="65160" cy="189720"/>
              </p14:xfrm>
            </p:contentPart>
          </mc:Choice>
          <mc:Fallback xmlns="">
            <p:pic>
              <p:nvPicPr>
                <p:cNvPr id="338" name="Ink 337">
                  <a:extLst>
                    <a:ext uri="{FF2B5EF4-FFF2-40B4-BE49-F238E27FC236}">
                      <a16:creationId xmlns:a16="http://schemas.microsoft.com/office/drawing/2014/main" id="{81AF8537-6473-41B0-9D6B-A9115406B784}"/>
                    </a:ext>
                  </a:extLst>
                </p:cNvPr>
                <p:cNvPicPr/>
                <p:nvPr/>
              </p:nvPicPr>
              <p:blipFill>
                <a:blip r:embed="rId564"/>
                <a:stretch>
                  <a:fillRect/>
                </a:stretch>
              </p:blipFill>
              <p:spPr>
                <a:xfrm>
                  <a:off x="644768" y="5950072"/>
                  <a:ext cx="8280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39" name="Ink 338">
                  <a:extLst>
                    <a:ext uri="{FF2B5EF4-FFF2-40B4-BE49-F238E27FC236}">
                      <a16:creationId xmlns:a16="http://schemas.microsoft.com/office/drawing/2014/main" id="{EBF134E7-06E0-46AB-B5F1-64521422A382}"/>
                    </a:ext>
                  </a:extLst>
                </p14:cNvPr>
                <p14:cNvContentPartPr/>
                <p14:nvPr/>
              </p14:nvContentPartPr>
              <p14:xfrm>
                <a:off x="325448" y="6253912"/>
                <a:ext cx="135720" cy="95400"/>
              </p14:xfrm>
            </p:contentPart>
          </mc:Choice>
          <mc:Fallback xmlns="">
            <p:pic>
              <p:nvPicPr>
                <p:cNvPr id="339" name="Ink 338">
                  <a:extLst>
                    <a:ext uri="{FF2B5EF4-FFF2-40B4-BE49-F238E27FC236}">
                      <a16:creationId xmlns:a16="http://schemas.microsoft.com/office/drawing/2014/main" id="{EBF134E7-06E0-46AB-B5F1-64521422A382}"/>
                    </a:ext>
                  </a:extLst>
                </p:cNvPr>
                <p:cNvPicPr/>
                <p:nvPr/>
              </p:nvPicPr>
              <p:blipFill>
                <a:blip r:embed="rId566"/>
                <a:stretch>
                  <a:fillRect/>
                </a:stretch>
              </p:blipFill>
              <p:spPr>
                <a:xfrm>
                  <a:off x="316448" y="6245272"/>
                  <a:ext cx="15336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40" name="Ink 339">
                  <a:extLst>
                    <a:ext uri="{FF2B5EF4-FFF2-40B4-BE49-F238E27FC236}">
                      <a16:creationId xmlns:a16="http://schemas.microsoft.com/office/drawing/2014/main" id="{D85C62B3-DAB5-4B20-8E72-964C14C25EED}"/>
                    </a:ext>
                  </a:extLst>
                </p14:cNvPr>
                <p14:cNvContentPartPr/>
                <p14:nvPr/>
              </p14:nvContentPartPr>
              <p14:xfrm>
                <a:off x="398888" y="6098392"/>
                <a:ext cx="14400" cy="19080"/>
              </p14:xfrm>
            </p:contentPart>
          </mc:Choice>
          <mc:Fallback xmlns="">
            <p:pic>
              <p:nvPicPr>
                <p:cNvPr id="340" name="Ink 339">
                  <a:extLst>
                    <a:ext uri="{FF2B5EF4-FFF2-40B4-BE49-F238E27FC236}">
                      <a16:creationId xmlns:a16="http://schemas.microsoft.com/office/drawing/2014/main" id="{D85C62B3-DAB5-4B20-8E72-964C14C25EED}"/>
                    </a:ext>
                  </a:extLst>
                </p:cNvPr>
                <p:cNvPicPr/>
                <p:nvPr/>
              </p:nvPicPr>
              <p:blipFill>
                <a:blip r:embed="rId568"/>
                <a:stretch>
                  <a:fillRect/>
                </a:stretch>
              </p:blipFill>
              <p:spPr>
                <a:xfrm>
                  <a:off x="390248" y="6089752"/>
                  <a:ext cx="32040" cy="36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69">
            <p14:nvContentPartPr>
              <p14:cNvPr id="351" name="Ink 350">
                <a:extLst>
                  <a:ext uri="{FF2B5EF4-FFF2-40B4-BE49-F238E27FC236}">
                    <a16:creationId xmlns:a16="http://schemas.microsoft.com/office/drawing/2014/main" id="{5E3B22A1-B606-4B41-BFE9-B7B18364F222}"/>
                  </a:ext>
                </a:extLst>
              </p14:cNvPr>
              <p14:cNvContentPartPr/>
              <p14:nvPr/>
            </p14:nvContentPartPr>
            <p14:xfrm>
              <a:off x="4889168" y="3927592"/>
              <a:ext cx="63360" cy="55440"/>
            </p14:xfrm>
          </p:contentPart>
        </mc:Choice>
        <mc:Fallback xmlns="">
          <p:pic>
            <p:nvPicPr>
              <p:cNvPr id="351" name="Ink 350">
                <a:extLst>
                  <a:ext uri="{FF2B5EF4-FFF2-40B4-BE49-F238E27FC236}">
                    <a16:creationId xmlns:a16="http://schemas.microsoft.com/office/drawing/2014/main" id="{5E3B22A1-B606-4B41-BFE9-B7B18364F222}"/>
                  </a:ext>
                </a:extLst>
              </p:cNvPr>
              <p:cNvPicPr/>
              <p:nvPr/>
            </p:nvPicPr>
            <p:blipFill>
              <a:blip r:embed="rId570"/>
              <a:stretch>
                <a:fillRect/>
              </a:stretch>
            </p:blipFill>
            <p:spPr>
              <a:xfrm>
                <a:off x="4880528" y="3918952"/>
                <a:ext cx="81000" cy="73080"/>
              </a:xfrm>
              <a:prstGeom prst="rect">
                <a:avLst/>
              </a:prstGeom>
            </p:spPr>
          </p:pic>
        </mc:Fallback>
      </mc:AlternateContent>
      <p:grpSp>
        <p:nvGrpSpPr>
          <p:cNvPr id="365" name="Group 364">
            <a:extLst>
              <a:ext uri="{FF2B5EF4-FFF2-40B4-BE49-F238E27FC236}">
                <a16:creationId xmlns:a16="http://schemas.microsoft.com/office/drawing/2014/main" id="{29F1CEE8-5AD3-4CB3-BA6F-E575D2678557}"/>
              </a:ext>
            </a:extLst>
          </p:cNvPr>
          <p:cNvGrpSpPr/>
          <p:nvPr/>
        </p:nvGrpSpPr>
        <p:grpSpPr>
          <a:xfrm>
            <a:off x="3252608" y="3252592"/>
            <a:ext cx="1297440" cy="735120"/>
            <a:chOff x="3252608" y="3252592"/>
            <a:chExt cx="1297440" cy="735120"/>
          </a:xfrm>
        </p:grpSpPr>
        <mc:AlternateContent xmlns:mc="http://schemas.openxmlformats.org/markup-compatibility/2006" xmlns:p14="http://schemas.microsoft.com/office/powerpoint/2010/main">
          <mc:Choice Requires="p14">
            <p:contentPart p14:bwMode="auto" r:id="rId571">
              <p14:nvContentPartPr>
                <p14:cNvPr id="342" name="Ink 341">
                  <a:extLst>
                    <a:ext uri="{FF2B5EF4-FFF2-40B4-BE49-F238E27FC236}">
                      <a16:creationId xmlns:a16="http://schemas.microsoft.com/office/drawing/2014/main" id="{2CA76D66-8202-483F-BBCB-4B3B65D971B7}"/>
                    </a:ext>
                  </a:extLst>
                </p14:cNvPr>
                <p14:cNvContentPartPr/>
                <p14:nvPr/>
              </p14:nvContentPartPr>
              <p14:xfrm>
                <a:off x="3861728" y="3813832"/>
                <a:ext cx="293760" cy="173880"/>
              </p14:xfrm>
            </p:contentPart>
          </mc:Choice>
          <mc:Fallback xmlns="">
            <p:pic>
              <p:nvPicPr>
                <p:cNvPr id="342" name="Ink 341">
                  <a:extLst>
                    <a:ext uri="{FF2B5EF4-FFF2-40B4-BE49-F238E27FC236}">
                      <a16:creationId xmlns:a16="http://schemas.microsoft.com/office/drawing/2014/main" id="{2CA76D66-8202-483F-BBCB-4B3B65D971B7}"/>
                    </a:ext>
                  </a:extLst>
                </p:cNvPr>
                <p:cNvPicPr/>
                <p:nvPr/>
              </p:nvPicPr>
              <p:blipFill>
                <a:blip r:embed="rId572"/>
                <a:stretch>
                  <a:fillRect/>
                </a:stretch>
              </p:blipFill>
              <p:spPr>
                <a:xfrm>
                  <a:off x="3852728" y="3804832"/>
                  <a:ext cx="31140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43" name="Ink 342">
                  <a:extLst>
                    <a:ext uri="{FF2B5EF4-FFF2-40B4-BE49-F238E27FC236}">
                      <a16:creationId xmlns:a16="http://schemas.microsoft.com/office/drawing/2014/main" id="{5292EF66-7133-43EF-9E01-88054AFF17C8}"/>
                    </a:ext>
                  </a:extLst>
                </p14:cNvPr>
                <p14:cNvContentPartPr/>
                <p14:nvPr/>
              </p14:nvContentPartPr>
              <p14:xfrm>
                <a:off x="3997088" y="3472912"/>
                <a:ext cx="163800" cy="143640"/>
              </p14:xfrm>
            </p:contentPart>
          </mc:Choice>
          <mc:Fallback xmlns="">
            <p:pic>
              <p:nvPicPr>
                <p:cNvPr id="343" name="Ink 342">
                  <a:extLst>
                    <a:ext uri="{FF2B5EF4-FFF2-40B4-BE49-F238E27FC236}">
                      <a16:creationId xmlns:a16="http://schemas.microsoft.com/office/drawing/2014/main" id="{5292EF66-7133-43EF-9E01-88054AFF17C8}"/>
                    </a:ext>
                  </a:extLst>
                </p:cNvPr>
                <p:cNvPicPr/>
                <p:nvPr/>
              </p:nvPicPr>
              <p:blipFill>
                <a:blip r:embed="rId574"/>
                <a:stretch>
                  <a:fillRect/>
                </a:stretch>
              </p:blipFill>
              <p:spPr>
                <a:xfrm>
                  <a:off x="3988448" y="3463912"/>
                  <a:ext cx="18144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44" name="Ink 343">
                  <a:extLst>
                    <a:ext uri="{FF2B5EF4-FFF2-40B4-BE49-F238E27FC236}">
                      <a16:creationId xmlns:a16="http://schemas.microsoft.com/office/drawing/2014/main" id="{654CED5B-D0AD-4B2E-894C-065AE4E7C031}"/>
                    </a:ext>
                  </a:extLst>
                </p14:cNvPr>
                <p14:cNvContentPartPr/>
                <p14:nvPr/>
              </p14:nvContentPartPr>
              <p14:xfrm>
                <a:off x="4049288" y="3538432"/>
                <a:ext cx="72720" cy="7920"/>
              </p14:xfrm>
            </p:contentPart>
          </mc:Choice>
          <mc:Fallback xmlns="">
            <p:pic>
              <p:nvPicPr>
                <p:cNvPr id="344" name="Ink 343">
                  <a:extLst>
                    <a:ext uri="{FF2B5EF4-FFF2-40B4-BE49-F238E27FC236}">
                      <a16:creationId xmlns:a16="http://schemas.microsoft.com/office/drawing/2014/main" id="{654CED5B-D0AD-4B2E-894C-065AE4E7C031}"/>
                    </a:ext>
                  </a:extLst>
                </p:cNvPr>
                <p:cNvPicPr/>
                <p:nvPr/>
              </p:nvPicPr>
              <p:blipFill>
                <a:blip r:embed="rId576"/>
                <a:stretch>
                  <a:fillRect/>
                </a:stretch>
              </p:blipFill>
              <p:spPr>
                <a:xfrm>
                  <a:off x="4040288" y="3529432"/>
                  <a:ext cx="903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46" name="Ink 345">
                  <a:extLst>
                    <a:ext uri="{FF2B5EF4-FFF2-40B4-BE49-F238E27FC236}">
                      <a16:creationId xmlns:a16="http://schemas.microsoft.com/office/drawing/2014/main" id="{26CC1577-F157-43A1-9E52-7B0398F97D88}"/>
                    </a:ext>
                  </a:extLst>
                </p14:cNvPr>
                <p14:cNvContentPartPr/>
                <p14:nvPr/>
              </p14:nvContentPartPr>
              <p14:xfrm>
                <a:off x="4148288" y="3597472"/>
                <a:ext cx="24840" cy="50760"/>
              </p14:xfrm>
            </p:contentPart>
          </mc:Choice>
          <mc:Fallback xmlns="">
            <p:pic>
              <p:nvPicPr>
                <p:cNvPr id="346" name="Ink 345">
                  <a:extLst>
                    <a:ext uri="{FF2B5EF4-FFF2-40B4-BE49-F238E27FC236}">
                      <a16:creationId xmlns:a16="http://schemas.microsoft.com/office/drawing/2014/main" id="{26CC1577-F157-43A1-9E52-7B0398F97D88}"/>
                    </a:ext>
                  </a:extLst>
                </p:cNvPr>
                <p:cNvPicPr/>
                <p:nvPr/>
              </p:nvPicPr>
              <p:blipFill>
                <a:blip r:embed="rId578"/>
                <a:stretch>
                  <a:fillRect/>
                </a:stretch>
              </p:blipFill>
              <p:spPr>
                <a:xfrm>
                  <a:off x="4139288" y="3588472"/>
                  <a:ext cx="4248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47" name="Ink 346">
                  <a:extLst>
                    <a:ext uri="{FF2B5EF4-FFF2-40B4-BE49-F238E27FC236}">
                      <a16:creationId xmlns:a16="http://schemas.microsoft.com/office/drawing/2014/main" id="{8B1DEB1B-5BBA-4B23-A79B-E0E687983F9A}"/>
                    </a:ext>
                  </a:extLst>
                </p14:cNvPr>
                <p14:cNvContentPartPr/>
                <p14:nvPr/>
              </p14:nvContentPartPr>
              <p14:xfrm>
                <a:off x="4130288" y="3831832"/>
                <a:ext cx="314280" cy="125280"/>
              </p14:xfrm>
            </p:contentPart>
          </mc:Choice>
          <mc:Fallback xmlns="">
            <p:pic>
              <p:nvPicPr>
                <p:cNvPr id="347" name="Ink 346">
                  <a:extLst>
                    <a:ext uri="{FF2B5EF4-FFF2-40B4-BE49-F238E27FC236}">
                      <a16:creationId xmlns:a16="http://schemas.microsoft.com/office/drawing/2014/main" id="{8B1DEB1B-5BBA-4B23-A79B-E0E687983F9A}"/>
                    </a:ext>
                  </a:extLst>
                </p:cNvPr>
                <p:cNvPicPr/>
                <p:nvPr/>
              </p:nvPicPr>
              <p:blipFill>
                <a:blip r:embed="rId580"/>
                <a:stretch>
                  <a:fillRect/>
                </a:stretch>
              </p:blipFill>
              <p:spPr>
                <a:xfrm>
                  <a:off x="4121648" y="3822832"/>
                  <a:ext cx="33192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48" name="Ink 347">
                  <a:extLst>
                    <a:ext uri="{FF2B5EF4-FFF2-40B4-BE49-F238E27FC236}">
                      <a16:creationId xmlns:a16="http://schemas.microsoft.com/office/drawing/2014/main" id="{70F43921-CCE6-474C-9F0E-CA9492FF1686}"/>
                    </a:ext>
                  </a:extLst>
                </p14:cNvPr>
                <p14:cNvContentPartPr/>
                <p14:nvPr/>
              </p14:nvContentPartPr>
              <p14:xfrm>
                <a:off x="4363568" y="3592432"/>
                <a:ext cx="123120" cy="144720"/>
              </p14:xfrm>
            </p:contentPart>
          </mc:Choice>
          <mc:Fallback xmlns="">
            <p:pic>
              <p:nvPicPr>
                <p:cNvPr id="348" name="Ink 347">
                  <a:extLst>
                    <a:ext uri="{FF2B5EF4-FFF2-40B4-BE49-F238E27FC236}">
                      <a16:creationId xmlns:a16="http://schemas.microsoft.com/office/drawing/2014/main" id="{70F43921-CCE6-474C-9F0E-CA9492FF1686}"/>
                    </a:ext>
                  </a:extLst>
                </p:cNvPr>
                <p:cNvPicPr/>
                <p:nvPr/>
              </p:nvPicPr>
              <p:blipFill>
                <a:blip r:embed="rId582"/>
                <a:stretch>
                  <a:fillRect/>
                </a:stretch>
              </p:blipFill>
              <p:spPr>
                <a:xfrm>
                  <a:off x="4354568" y="3583792"/>
                  <a:ext cx="1407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49" name="Ink 348">
                  <a:extLst>
                    <a:ext uri="{FF2B5EF4-FFF2-40B4-BE49-F238E27FC236}">
                      <a16:creationId xmlns:a16="http://schemas.microsoft.com/office/drawing/2014/main" id="{5FB97B53-0280-4449-AAC8-6D4B5A238011}"/>
                    </a:ext>
                  </a:extLst>
                </p14:cNvPr>
                <p14:cNvContentPartPr/>
                <p14:nvPr/>
              </p14:nvContentPartPr>
              <p14:xfrm>
                <a:off x="4356008" y="3659032"/>
                <a:ext cx="101520" cy="9720"/>
              </p14:xfrm>
            </p:contentPart>
          </mc:Choice>
          <mc:Fallback xmlns="">
            <p:pic>
              <p:nvPicPr>
                <p:cNvPr id="349" name="Ink 348">
                  <a:extLst>
                    <a:ext uri="{FF2B5EF4-FFF2-40B4-BE49-F238E27FC236}">
                      <a16:creationId xmlns:a16="http://schemas.microsoft.com/office/drawing/2014/main" id="{5FB97B53-0280-4449-AAC8-6D4B5A238011}"/>
                    </a:ext>
                  </a:extLst>
                </p:cNvPr>
                <p:cNvPicPr/>
                <p:nvPr/>
              </p:nvPicPr>
              <p:blipFill>
                <a:blip r:embed="rId584"/>
                <a:stretch>
                  <a:fillRect/>
                </a:stretch>
              </p:blipFill>
              <p:spPr>
                <a:xfrm>
                  <a:off x="4347008" y="3650032"/>
                  <a:ext cx="119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50" name="Ink 349">
                  <a:extLst>
                    <a:ext uri="{FF2B5EF4-FFF2-40B4-BE49-F238E27FC236}">
                      <a16:creationId xmlns:a16="http://schemas.microsoft.com/office/drawing/2014/main" id="{C6DE81DB-0C2A-42C6-8201-42D661773C0D}"/>
                    </a:ext>
                  </a:extLst>
                </p14:cNvPr>
                <p14:cNvContentPartPr/>
                <p14:nvPr/>
              </p14:nvContentPartPr>
              <p14:xfrm>
                <a:off x="4489208" y="3668752"/>
                <a:ext cx="60840" cy="106200"/>
              </p14:xfrm>
            </p:contentPart>
          </mc:Choice>
          <mc:Fallback xmlns="">
            <p:pic>
              <p:nvPicPr>
                <p:cNvPr id="350" name="Ink 349">
                  <a:extLst>
                    <a:ext uri="{FF2B5EF4-FFF2-40B4-BE49-F238E27FC236}">
                      <a16:creationId xmlns:a16="http://schemas.microsoft.com/office/drawing/2014/main" id="{C6DE81DB-0C2A-42C6-8201-42D661773C0D}"/>
                    </a:ext>
                  </a:extLst>
                </p:cNvPr>
                <p:cNvPicPr/>
                <p:nvPr/>
              </p:nvPicPr>
              <p:blipFill>
                <a:blip r:embed="rId586"/>
                <a:stretch>
                  <a:fillRect/>
                </a:stretch>
              </p:blipFill>
              <p:spPr>
                <a:xfrm>
                  <a:off x="4480208" y="3659752"/>
                  <a:ext cx="784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53" name="Ink 352">
                  <a:extLst>
                    <a:ext uri="{FF2B5EF4-FFF2-40B4-BE49-F238E27FC236}">
                      <a16:creationId xmlns:a16="http://schemas.microsoft.com/office/drawing/2014/main" id="{79374A64-9B26-4D32-A6F7-8D0A5D9892D8}"/>
                    </a:ext>
                  </a:extLst>
                </p14:cNvPr>
                <p14:cNvContentPartPr/>
                <p14:nvPr/>
              </p14:nvContentPartPr>
              <p14:xfrm>
                <a:off x="3575528" y="3865672"/>
                <a:ext cx="262080" cy="19080"/>
              </p14:xfrm>
            </p:contentPart>
          </mc:Choice>
          <mc:Fallback xmlns="">
            <p:pic>
              <p:nvPicPr>
                <p:cNvPr id="353" name="Ink 352">
                  <a:extLst>
                    <a:ext uri="{FF2B5EF4-FFF2-40B4-BE49-F238E27FC236}">
                      <a16:creationId xmlns:a16="http://schemas.microsoft.com/office/drawing/2014/main" id="{79374A64-9B26-4D32-A6F7-8D0A5D9892D8}"/>
                    </a:ext>
                  </a:extLst>
                </p:cNvPr>
                <p:cNvPicPr/>
                <p:nvPr/>
              </p:nvPicPr>
              <p:blipFill>
                <a:blip r:embed="rId588"/>
                <a:stretch>
                  <a:fillRect/>
                </a:stretch>
              </p:blipFill>
              <p:spPr>
                <a:xfrm>
                  <a:off x="3566528" y="3856672"/>
                  <a:ext cx="2797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54" name="Ink 353">
                  <a:extLst>
                    <a:ext uri="{FF2B5EF4-FFF2-40B4-BE49-F238E27FC236}">
                      <a16:creationId xmlns:a16="http://schemas.microsoft.com/office/drawing/2014/main" id="{A04155B8-516A-43A5-B7C2-2722C29EA3F2}"/>
                    </a:ext>
                  </a:extLst>
                </p14:cNvPr>
                <p14:cNvContentPartPr/>
                <p14:nvPr/>
              </p14:nvContentPartPr>
              <p14:xfrm>
                <a:off x="3560768" y="3805552"/>
                <a:ext cx="111600" cy="126720"/>
              </p14:xfrm>
            </p:contentPart>
          </mc:Choice>
          <mc:Fallback xmlns="">
            <p:pic>
              <p:nvPicPr>
                <p:cNvPr id="354" name="Ink 353">
                  <a:extLst>
                    <a:ext uri="{FF2B5EF4-FFF2-40B4-BE49-F238E27FC236}">
                      <a16:creationId xmlns:a16="http://schemas.microsoft.com/office/drawing/2014/main" id="{A04155B8-516A-43A5-B7C2-2722C29EA3F2}"/>
                    </a:ext>
                  </a:extLst>
                </p:cNvPr>
                <p:cNvPicPr/>
                <p:nvPr/>
              </p:nvPicPr>
              <p:blipFill>
                <a:blip r:embed="rId590"/>
                <a:stretch>
                  <a:fillRect/>
                </a:stretch>
              </p:blipFill>
              <p:spPr>
                <a:xfrm>
                  <a:off x="3551768" y="3796912"/>
                  <a:ext cx="1292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56" name="Ink 355">
                  <a:extLst>
                    <a:ext uri="{FF2B5EF4-FFF2-40B4-BE49-F238E27FC236}">
                      <a16:creationId xmlns:a16="http://schemas.microsoft.com/office/drawing/2014/main" id="{E3E2448B-9C9B-48D7-9000-5A0BB63A21F3}"/>
                    </a:ext>
                  </a:extLst>
                </p14:cNvPr>
                <p14:cNvContentPartPr/>
                <p14:nvPr/>
              </p14:nvContentPartPr>
              <p14:xfrm>
                <a:off x="3278168" y="3874312"/>
                <a:ext cx="339120" cy="24840"/>
              </p14:xfrm>
            </p:contentPart>
          </mc:Choice>
          <mc:Fallback xmlns="">
            <p:pic>
              <p:nvPicPr>
                <p:cNvPr id="356" name="Ink 355">
                  <a:extLst>
                    <a:ext uri="{FF2B5EF4-FFF2-40B4-BE49-F238E27FC236}">
                      <a16:creationId xmlns:a16="http://schemas.microsoft.com/office/drawing/2014/main" id="{E3E2448B-9C9B-48D7-9000-5A0BB63A21F3}"/>
                    </a:ext>
                  </a:extLst>
                </p:cNvPr>
                <p:cNvPicPr/>
                <p:nvPr/>
              </p:nvPicPr>
              <p:blipFill>
                <a:blip r:embed="rId592"/>
                <a:stretch>
                  <a:fillRect/>
                </a:stretch>
              </p:blipFill>
              <p:spPr>
                <a:xfrm>
                  <a:off x="3269528" y="3865312"/>
                  <a:ext cx="35676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57" name="Ink 356">
                  <a:extLst>
                    <a:ext uri="{FF2B5EF4-FFF2-40B4-BE49-F238E27FC236}">
                      <a16:creationId xmlns:a16="http://schemas.microsoft.com/office/drawing/2014/main" id="{862EC466-61F0-466C-83FB-78254B90640B}"/>
                    </a:ext>
                  </a:extLst>
                </p14:cNvPr>
                <p14:cNvContentPartPr/>
                <p14:nvPr/>
              </p14:nvContentPartPr>
              <p14:xfrm>
                <a:off x="3252608" y="3798352"/>
                <a:ext cx="164520" cy="178200"/>
              </p14:xfrm>
            </p:contentPart>
          </mc:Choice>
          <mc:Fallback xmlns="">
            <p:pic>
              <p:nvPicPr>
                <p:cNvPr id="357" name="Ink 356">
                  <a:extLst>
                    <a:ext uri="{FF2B5EF4-FFF2-40B4-BE49-F238E27FC236}">
                      <a16:creationId xmlns:a16="http://schemas.microsoft.com/office/drawing/2014/main" id="{862EC466-61F0-466C-83FB-78254B90640B}"/>
                    </a:ext>
                  </a:extLst>
                </p:cNvPr>
                <p:cNvPicPr/>
                <p:nvPr/>
              </p:nvPicPr>
              <p:blipFill>
                <a:blip r:embed="rId594"/>
                <a:stretch>
                  <a:fillRect/>
                </a:stretch>
              </p:blipFill>
              <p:spPr>
                <a:xfrm>
                  <a:off x="3243608" y="3789352"/>
                  <a:ext cx="18216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59" name="Ink 358">
                  <a:extLst>
                    <a:ext uri="{FF2B5EF4-FFF2-40B4-BE49-F238E27FC236}">
                      <a16:creationId xmlns:a16="http://schemas.microsoft.com/office/drawing/2014/main" id="{A0C71C5C-0857-431C-BBCC-144E2354C853}"/>
                    </a:ext>
                  </a:extLst>
                </p14:cNvPr>
                <p14:cNvContentPartPr/>
                <p14:nvPr/>
              </p14:nvContentPartPr>
              <p14:xfrm>
                <a:off x="3769568" y="3323512"/>
                <a:ext cx="135720" cy="113040"/>
              </p14:xfrm>
            </p:contentPart>
          </mc:Choice>
          <mc:Fallback xmlns="">
            <p:pic>
              <p:nvPicPr>
                <p:cNvPr id="359" name="Ink 358">
                  <a:extLst>
                    <a:ext uri="{FF2B5EF4-FFF2-40B4-BE49-F238E27FC236}">
                      <a16:creationId xmlns:a16="http://schemas.microsoft.com/office/drawing/2014/main" id="{A0C71C5C-0857-431C-BBCC-144E2354C853}"/>
                    </a:ext>
                  </a:extLst>
                </p:cNvPr>
                <p:cNvPicPr/>
                <p:nvPr/>
              </p:nvPicPr>
              <p:blipFill>
                <a:blip r:embed="rId596"/>
                <a:stretch>
                  <a:fillRect/>
                </a:stretch>
              </p:blipFill>
              <p:spPr>
                <a:xfrm>
                  <a:off x="3760568" y="3314872"/>
                  <a:ext cx="153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60" name="Ink 359">
                  <a:extLst>
                    <a:ext uri="{FF2B5EF4-FFF2-40B4-BE49-F238E27FC236}">
                      <a16:creationId xmlns:a16="http://schemas.microsoft.com/office/drawing/2014/main" id="{1112A456-DE04-41D8-9241-B90D4213DAF8}"/>
                    </a:ext>
                  </a:extLst>
                </p14:cNvPr>
                <p14:cNvContentPartPr/>
                <p14:nvPr/>
              </p14:nvContentPartPr>
              <p14:xfrm>
                <a:off x="3555008" y="3252592"/>
                <a:ext cx="24840" cy="152280"/>
              </p14:xfrm>
            </p:contentPart>
          </mc:Choice>
          <mc:Fallback xmlns="">
            <p:pic>
              <p:nvPicPr>
                <p:cNvPr id="360" name="Ink 359">
                  <a:extLst>
                    <a:ext uri="{FF2B5EF4-FFF2-40B4-BE49-F238E27FC236}">
                      <a16:creationId xmlns:a16="http://schemas.microsoft.com/office/drawing/2014/main" id="{1112A456-DE04-41D8-9241-B90D4213DAF8}"/>
                    </a:ext>
                  </a:extLst>
                </p:cNvPr>
                <p:cNvPicPr/>
                <p:nvPr/>
              </p:nvPicPr>
              <p:blipFill>
                <a:blip r:embed="rId598"/>
                <a:stretch>
                  <a:fillRect/>
                </a:stretch>
              </p:blipFill>
              <p:spPr>
                <a:xfrm>
                  <a:off x="3546368" y="3243952"/>
                  <a:ext cx="424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61" name="Ink 360">
                  <a:extLst>
                    <a:ext uri="{FF2B5EF4-FFF2-40B4-BE49-F238E27FC236}">
                      <a16:creationId xmlns:a16="http://schemas.microsoft.com/office/drawing/2014/main" id="{1F1AB7BE-CA8C-4B0E-8B9E-6E13CA3EC88A}"/>
                    </a:ext>
                  </a:extLst>
                </p14:cNvPr>
                <p14:cNvContentPartPr/>
                <p14:nvPr/>
              </p14:nvContentPartPr>
              <p14:xfrm>
                <a:off x="3625928" y="3258712"/>
                <a:ext cx="41040" cy="143280"/>
              </p14:xfrm>
            </p:contentPart>
          </mc:Choice>
          <mc:Fallback xmlns="">
            <p:pic>
              <p:nvPicPr>
                <p:cNvPr id="361" name="Ink 360">
                  <a:extLst>
                    <a:ext uri="{FF2B5EF4-FFF2-40B4-BE49-F238E27FC236}">
                      <a16:creationId xmlns:a16="http://schemas.microsoft.com/office/drawing/2014/main" id="{1F1AB7BE-CA8C-4B0E-8B9E-6E13CA3EC88A}"/>
                    </a:ext>
                  </a:extLst>
                </p:cNvPr>
                <p:cNvPicPr/>
                <p:nvPr/>
              </p:nvPicPr>
              <p:blipFill>
                <a:blip r:embed="rId600"/>
                <a:stretch>
                  <a:fillRect/>
                </a:stretch>
              </p:blipFill>
              <p:spPr>
                <a:xfrm>
                  <a:off x="3616928" y="3249712"/>
                  <a:ext cx="5868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62" name="Ink 361">
                  <a:extLst>
                    <a:ext uri="{FF2B5EF4-FFF2-40B4-BE49-F238E27FC236}">
                      <a16:creationId xmlns:a16="http://schemas.microsoft.com/office/drawing/2014/main" id="{12AA0F50-83E5-40B6-8C5E-84ED43850871}"/>
                    </a:ext>
                  </a:extLst>
                </p14:cNvPr>
                <p14:cNvContentPartPr/>
                <p14:nvPr/>
              </p14:nvContentPartPr>
              <p14:xfrm>
                <a:off x="3579848" y="3332512"/>
                <a:ext cx="73800" cy="12960"/>
              </p14:xfrm>
            </p:contentPart>
          </mc:Choice>
          <mc:Fallback xmlns="">
            <p:pic>
              <p:nvPicPr>
                <p:cNvPr id="362" name="Ink 361">
                  <a:extLst>
                    <a:ext uri="{FF2B5EF4-FFF2-40B4-BE49-F238E27FC236}">
                      <a16:creationId xmlns:a16="http://schemas.microsoft.com/office/drawing/2014/main" id="{12AA0F50-83E5-40B6-8C5E-84ED43850871}"/>
                    </a:ext>
                  </a:extLst>
                </p:cNvPr>
                <p:cNvPicPr/>
                <p:nvPr/>
              </p:nvPicPr>
              <p:blipFill>
                <a:blip r:embed="rId602"/>
                <a:stretch>
                  <a:fillRect/>
                </a:stretch>
              </p:blipFill>
              <p:spPr>
                <a:xfrm>
                  <a:off x="3571208" y="3323512"/>
                  <a:ext cx="914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64" name="Ink 363">
                  <a:extLst>
                    <a:ext uri="{FF2B5EF4-FFF2-40B4-BE49-F238E27FC236}">
                      <a16:creationId xmlns:a16="http://schemas.microsoft.com/office/drawing/2014/main" id="{010C89DF-8D88-4692-9BA2-9A881A176EF0}"/>
                    </a:ext>
                  </a:extLst>
                </p14:cNvPr>
                <p14:cNvContentPartPr/>
                <p14:nvPr/>
              </p14:nvContentPartPr>
              <p14:xfrm>
                <a:off x="3782168" y="3595672"/>
                <a:ext cx="84600" cy="72720"/>
              </p14:xfrm>
            </p:contentPart>
          </mc:Choice>
          <mc:Fallback xmlns="">
            <p:pic>
              <p:nvPicPr>
                <p:cNvPr id="364" name="Ink 363">
                  <a:extLst>
                    <a:ext uri="{FF2B5EF4-FFF2-40B4-BE49-F238E27FC236}">
                      <a16:creationId xmlns:a16="http://schemas.microsoft.com/office/drawing/2014/main" id="{010C89DF-8D88-4692-9BA2-9A881A176EF0}"/>
                    </a:ext>
                  </a:extLst>
                </p:cNvPr>
                <p:cNvPicPr/>
                <p:nvPr/>
              </p:nvPicPr>
              <p:blipFill>
                <a:blip r:embed="rId604"/>
                <a:stretch>
                  <a:fillRect/>
                </a:stretch>
              </p:blipFill>
              <p:spPr>
                <a:xfrm>
                  <a:off x="3773528" y="3586672"/>
                  <a:ext cx="102240" cy="90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05">
            <p14:nvContentPartPr>
              <p14:cNvPr id="366" name="Ink 365">
                <a:extLst>
                  <a:ext uri="{FF2B5EF4-FFF2-40B4-BE49-F238E27FC236}">
                    <a16:creationId xmlns:a16="http://schemas.microsoft.com/office/drawing/2014/main" id="{D22CB066-FE91-4B47-B342-6D3F9B7387C3}"/>
                  </a:ext>
                </a:extLst>
              </p14:cNvPr>
              <p14:cNvContentPartPr/>
              <p14:nvPr/>
            </p14:nvContentPartPr>
            <p14:xfrm>
              <a:off x="3796208" y="4087432"/>
              <a:ext cx="84240" cy="89280"/>
            </p14:xfrm>
          </p:contentPart>
        </mc:Choice>
        <mc:Fallback xmlns="">
          <p:pic>
            <p:nvPicPr>
              <p:cNvPr id="366" name="Ink 365">
                <a:extLst>
                  <a:ext uri="{FF2B5EF4-FFF2-40B4-BE49-F238E27FC236}">
                    <a16:creationId xmlns:a16="http://schemas.microsoft.com/office/drawing/2014/main" id="{D22CB066-FE91-4B47-B342-6D3F9B7387C3}"/>
                  </a:ext>
                </a:extLst>
              </p:cNvPr>
              <p:cNvPicPr/>
              <p:nvPr/>
            </p:nvPicPr>
            <p:blipFill>
              <a:blip r:embed="rId606"/>
              <a:stretch>
                <a:fillRect/>
              </a:stretch>
            </p:blipFill>
            <p:spPr>
              <a:xfrm>
                <a:off x="3787568" y="4078792"/>
                <a:ext cx="1018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67" name="Ink 366">
                <a:extLst>
                  <a:ext uri="{FF2B5EF4-FFF2-40B4-BE49-F238E27FC236}">
                    <a16:creationId xmlns:a16="http://schemas.microsoft.com/office/drawing/2014/main" id="{FE12E517-AF4F-4E6C-8E16-24A164A1DBE3}"/>
                  </a:ext>
                </a:extLst>
              </p14:cNvPr>
              <p14:cNvContentPartPr/>
              <p14:nvPr/>
            </p14:nvContentPartPr>
            <p14:xfrm>
              <a:off x="3783608" y="4344472"/>
              <a:ext cx="111960" cy="111240"/>
            </p14:xfrm>
          </p:contentPart>
        </mc:Choice>
        <mc:Fallback xmlns="">
          <p:pic>
            <p:nvPicPr>
              <p:cNvPr id="367" name="Ink 366">
                <a:extLst>
                  <a:ext uri="{FF2B5EF4-FFF2-40B4-BE49-F238E27FC236}">
                    <a16:creationId xmlns:a16="http://schemas.microsoft.com/office/drawing/2014/main" id="{FE12E517-AF4F-4E6C-8E16-24A164A1DBE3}"/>
                  </a:ext>
                </a:extLst>
              </p:cNvPr>
              <p:cNvPicPr/>
              <p:nvPr/>
            </p:nvPicPr>
            <p:blipFill>
              <a:blip r:embed="rId608"/>
              <a:stretch>
                <a:fillRect/>
              </a:stretch>
            </p:blipFill>
            <p:spPr>
              <a:xfrm>
                <a:off x="3774608" y="4335832"/>
                <a:ext cx="129600" cy="128880"/>
              </a:xfrm>
              <a:prstGeom prst="rect">
                <a:avLst/>
              </a:prstGeom>
            </p:spPr>
          </p:pic>
        </mc:Fallback>
      </mc:AlternateContent>
    </p:spTree>
    <p:extLst>
      <p:ext uri="{BB962C8B-B14F-4D97-AF65-F5344CB8AC3E}">
        <p14:creationId xmlns:p14="http://schemas.microsoft.com/office/powerpoint/2010/main" val="226417948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318688" y="2006764"/>
            <a:ext cx="10769712" cy="1799532"/>
          </a:xfrm>
          <a:prstGeom prst="rect">
            <a:avLst/>
          </a:prstGeom>
          <a:noFill/>
        </p:spPr>
        <p:txBody>
          <a:bodyPr wrap="square" rtlCol="0">
            <a:spAutoFit/>
          </a:bodyPr>
          <a:lstStyle/>
          <a:p>
            <a:pPr algn="just" rtl="1">
              <a:lnSpc>
                <a:spcPts val="3400"/>
              </a:lnSpc>
            </a:pPr>
            <a:r>
              <a:rPr lang="fa-IR" sz="2400" b="1" dirty="0">
                <a:solidFill>
                  <a:srgbClr val="FF0000"/>
                </a:solidFill>
                <a:latin typeface="Times New Roman" panose="02020603050405020304" pitchFamily="18" charset="0"/>
                <a:cs typeface="Times New Roman" panose="02020603050405020304" pitchFamily="18" charset="0"/>
              </a:rPr>
              <a:t>صفحه تابش: </a:t>
            </a:r>
            <a:r>
              <a:rPr lang="fa-IR" sz="2400" dirty="0">
                <a:latin typeface="Times New Roman" panose="02020603050405020304" pitchFamily="18" charset="0"/>
                <a:cs typeface="Times New Roman" panose="02020603050405020304" pitchFamily="18" charset="0"/>
              </a:rPr>
              <a:t>صفحه ای که توسط راستای پرتو تابشی و خط عمود بر نقطه تابش تشکیل می شود.</a:t>
            </a:r>
          </a:p>
          <a:p>
            <a:pPr algn="just" rtl="1">
              <a:lnSpc>
                <a:spcPts val="3400"/>
              </a:lnSpc>
            </a:pPr>
            <a:r>
              <a:rPr lang="fa-IR" sz="2600" b="1" dirty="0">
                <a:solidFill>
                  <a:srgbClr val="7030A0"/>
                </a:solidFill>
                <a:latin typeface="Times New Roman" panose="02020603050405020304" pitchFamily="18" charset="0"/>
                <a:cs typeface="Times New Roman" panose="02020603050405020304" pitchFamily="18" charset="0"/>
              </a:rPr>
              <a:t>قطبش نوع </a:t>
            </a:r>
            <a:r>
              <a:rPr lang="en-US" sz="2600" b="1" dirty="0">
                <a:solidFill>
                  <a:srgbClr val="7030A0"/>
                </a:solidFill>
                <a:latin typeface="Times New Roman" panose="02020603050405020304" pitchFamily="18" charset="0"/>
                <a:cs typeface="Times New Roman" panose="02020603050405020304" pitchFamily="18" charset="0"/>
              </a:rPr>
              <a:t> S</a:t>
            </a:r>
            <a:r>
              <a:rPr lang="fa-IR" sz="2600" b="1" dirty="0">
                <a:solidFill>
                  <a:srgbClr val="7030A0"/>
                </a:solidFill>
                <a:latin typeface="Times New Roman" panose="02020603050405020304" pitchFamily="18" charset="0"/>
                <a:cs typeface="Times New Roman" panose="02020603050405020304" pitchFamily="18" charset="0"/>
              </a:rPr>
              <a:t>: </a:t>
            </a:r>
            <a:r>
              <a:rPr lang="fa-IR" sz="2400" dirty="0">
                <a:latin typeface="Times New Roman" panose="02020603050405020304" pitchFamily="18" charset="0"/>
                <a:cs typeface="Times New Roman" panose="02020603050405020304" pitchFamily="18" charset="0"/>
              </a:rPr>
              <a:t>هرگاه راستای ارتعاش میدان الکتریکی عمود بر صفحه تابش باشد.</a:t>
            </a:r>
          </a:p>
          <a:p>
            <a:pPr algn="just" rtl="1">
              <a:lnSpc>
                <a:spcPts val="3400"/>
              </a:lnSpc>
            </a:pPr>
            <a:r>
              <a:rPr lang="fa-IR" sz="2600" b="1" dirty="0">
                <a:solidFill>
                  <a:srgbClr val="7030A0"/>
                </a:solidFill>
                <a:latin typeface="Times New Roman" panose="02020603050405020304" pitchFamily="18" charset="0"/>
                <a:cs typeface="Times New Roman" panose="02020603050405020304" pitchFamily="18" charset="0"/>
              </a:rPr>
              <a:t>قطبش نوع </a:t>
            </a:r>
            <a:r>
              <a:rPr lang="en-US" sz="2600" b="1" dirty="0">
                <a:solidFill>
                  <a:srgbClr val="7030A0"/>
                </a:solidFill>
                <a:latin typeface="Times New Roman" panose="02020603050405020304" pitchFamily="18" charset="0"/>
                <a:cs typeface="Times New Roman" panose="02020603050405020304" pitchFamily="18" charset="0"/>
              </a:rPr>
              <a:t> P</a:t>
            </a:r>
            <a:r>
              <a:rPr lang="fa-IR" sz="2600" b="1" dirty="0">
                <a:solidFill>
                  <a:srgbClr val="7030A0"/>
                </a:solidFill>
                <a:latin typeface="Times New Roman" panose="02020603050405020304" pitchFamily="18" charset="0"/>
                <a:cs typeface="Times New Roman" panose="02020603050405020304" pitchFamily="18" charset="0"/>
              </a:rPr>
              <a:t>: </a:t>
            </a:r>
            <a:r>
              <a:rPr lang="fa-IR" sz="2400" dirty="0">
                <a:latin typeface="Times New Roman" panose="02020603050405020304" pitchFamily="18" charset="0"/>
                <a:cs typeface="Times New Roman" panose="02020603050405020304" pitchFamily="18" charset="0"/>
              </a:rPr>
              <a:t>هرگاه راستای ارتعاش میدان الکتریکی مماس بر صفحه تابش باشد.</a:t>
            </a:r>
          </a:p>
          <a:p>
            <a:pPr algn="just" rtl="1">
              <a:lnSpc>
                <a:spcPts val="3400"/>
              </a:lnSpc>
            </a:pPr>
            <a:endParaRPr lang="fa-IR" sz="2400" dirty="0">
              <a:latin typeface="Times New Roman" panose="02020603050405020304" pitchFamily="18" charset="0"/>
              <a:cs typeface="Times New Roman" panose="02020603050405020304" pitchFamily="18" charset="0"/>
            </a:endParaRPr>
          </a:p>
        </p:txBody>
      </p:sp>
      <p:sp>
        <p:nvSpPr>
          <p:cNvPr id="7" name="TextBox 6"/>
          <p:cNvSpPr txBox="1"/>
          <p:nvPr/>
        </p:nvSpPr>
        <p:spPr>
          <a:xfrm>
            <a:off x="7616528" y="3982949"/>
            <a:ext cx="4223613" cy="1938992"/>
          </a:xfrm>
          <a:prstGeom prst="rect">
            <a:avLst/>
          </a:prstGeom>
          <a:noFill/>
        </p:spPr>
        <p:txBody>
          <a:bodyPr wrap="square" rtlCol="0">
            <a:spAutoFit/>
          </a:bodyPr>
          <a:lstStyle/>
          <a:p>
            <a:pPr algn="just" rtl="1"/>
            <a:r>
              <a:rPr lang="fa-IR" sz="2400" dirty="0">
                <a:latin typeface="Times New Roman" panose="02020603050405020304" pitchFamily="18" charset="0"/>
                <a:cs typeface="Times New Roman" panose="02020603050405020304" pitchFamily="18" charset="0"/>
              </a:rPr>
              <a:t>در شکل مقابل صفحه تابش مماس بر صفحه اسلاید است. پس نقاط نماینده قطبش </a:t>
            </a:r>
            <a:r>
              <a:rPr lang="en-US" sz="2400" dirty="0">
                <a:latin typeface="Times New Roman" panose="02020603050405020304" pitchFamily="18" charset="0"/>
                <a:cs typeface="Times New Roman" panose="02020603050405020304" pitchFamily="18" charset="0"/>
              </a:rPr>
              <a:t> S</a:t>
            </a:r>
            <a:r>
              <a:rPr lang="fa-IR" sz="2400" dirty="0">
                <a:latin typeface="Times New Roman" panose="02020603050405020304" pitchFamily="18" charset="0"/>
                <a:cs typeface="Times New Roman" panose="02020603050405020304" pitchFamily="18" charset="0"/>
              </a:rPr>
              <a:t>است که عمود بر صفحه</a:t>
            </a:r>
            <a:r>
              <a:rPr lang="en-US" sz="2400" dirty="0">
                <a:latin typeface="Times New Roman" panose="02020603050405020304" pitchFamily="18" charset="0"/>
                <a:cs typeface="Times New Roman" panose="02020603050405020304" pitchFamily="18" charset="0"/>
              </a:rPr>
              <a:t> </a:t>
            </a:r>
            <a:r>
              <a:rPr lang="fa-IR" sz="2400" dirty="0">
                <a:latin typeface="Times New Roman" panose="02020603050405020304" pitchFamily="18" charset="0"/>
                <a:cs typeface="Times New Roman" panose="02020603050405020304" pitchFamily="18" charset="0"/>
              </a:rPr>
              <a:t>تابش است و پیکانها نماینده قطبش </a:t>
            </a:r>
            <a:r>
              <a:rPr lang="en-US" sz="2400" dirty="0">
                <a:latin typeface="Times New Roman" panose="02020603050405020304" pitchFamily="18" charset="0"/>
                <a:cs typeface="Times New Roman" panose="02020603050405020304" pitchFamily="18" charset="0"/>
              </a:rPr>
              <a:t> P</a:t>
            </a:r>
            <a:r>
              <a:rPr lang="fa-IR" sz="2400" dirty="0">
                <a:latin typeface="Times New Roman" panose="02020603050405020304" pitchFamily="18" charset="0"/>
                <a:cs typeface="Times New Roman" panose="02020603050405020304" pitchFamily="18" charset="0"/>
              </a:rPr>
              <a:t>است که در صفحه تابش است.</a:t>
            </a:r>
            <a:endParaRPr lang="en-US" sz="2400" dirty="0">
              <a:latin typeface="Times New Roman" panose="02020603050405020304" pitchFamily="18" charset="0"/>
              <a:cs typeface="Times New Roman" panose="02020603050405020304" pitchFamily="18" charset="0"/>
            </a:endParaRPr>
          </a:p>
        </p:txBody>
      </p:sp>
      <p:sp>
        <p:nvSpPr>
          <p:cNvPr id="8" name="Slide Number Placeholder 7"/>
          <p:cNvSpPr>
            <a:spLocks noGrp="1"/>
          </p:cNvSpPr>
          <p:nvPr>
            <p:ph type="sldNum" sz="quarter" idx="12"/>
          </p:nvPr>
        </p:nvSpPr>
        <p:spPr>
          <a:xfrm>
            <a:off x="230293" y="6406158"/>
            <a:ext cx="973667" cy="274320"/>
          </a:xfrm>
        </p:spPr>
        <p:txBody>
          <a:bodyPr/>
          <a:lstStyle/>
          <a:p>
            <a:fld id="{8AC7B609-6235-4DF7-8376-3B4225D7EDEF}" type="slidenum">
              <a:rPr lang="en-US" smtClean="0"/>
              <a:pPr/>
              <a:t>45</a:t>
            </a:fld>
            <a:endParaRPr lang="en-US" dirty="0"/>
          </a:p>
        </p:txBody>
      </p:sp>
      <mc:AlternateContent xmlns:mc="http://schemas.openxmlformats.org/markup-compatibility/2006" xmlns:p14="http://schemas.microsoft.com/office/powerpoint/2010/main">
        <mc:Choice Requires="p14">
          <p:contentPart p14:bwMode="auto" r:id="rId3">
            <p14:nvContentPartPr>
              <p14:cNvPr id="54" name="Ink 53">
                <a:extLst>
                  <a:ext uri="{FF2B5EF4-FFF2-40B4-BE49-F238E27FC236}">
                    <a16:creationId xmlns:a16="http://schemas.microsoft.com/office/drawing/2014/main" id="{BCDE7267-1CB7-4DDD-A337-1D24EDBF241B}"/>
                  </a:ext>
                </a:extLst>
              </p14:cNvPr>
              <p14:cNvContentPartPr/>
              <p14:nvPr/>
            </p14:nvContentPartPr>
            <p14:xfrm>
              <a:off x="4524848" y="504377"/>
              <a:ext cx="5760" cy="17280"/>
            </p14:xfrm>
          </p:contentPart>
        </mc:Choice>
        <mc:Fallback xmlns="">
          <p:pic>
            <p:nvPicPr>
              <p:cNvPr id="54" name="Ink 53">
                <a:extLst>
                  <a:ext uri="{FF2B5EF4-FFF2-40B4-BE49-F238E27FC236}">
                    <a16:creationId xmlns:a16="http://schemas.microsoft.com/office/drawing/2014/main" id="{BCDE7267-1CB7-4DDD-A337-1D24EDBF241B}"/>
                  </a:ext>
                </a:extLst>
              </p:cNvPr>
              <p:cNvPicPr/>
              <p:nvPr/>
            </p:nvPicPr>
            <p:blipFill>
              <a:blip r:embed="rId4"/>
              <a:stretch>
                <a:fillRect/>
              </a:stretch>
            </p:blipFill>
            <p:spPr>
              <a:xfrm>
                <a:off x="4516208" y="495377"/>
                <a:ext cx="23400" cy="34920"/>
              </a:xfrm>
              <a:prstGeom prst="rect">
                <a:avLst/>
              </a:prstGeom>
            </p:spPr>
          </p:pic>
        </mc:Fallback>
      </mc:AlternateContent>
      <p:grpSp>
        <p:nvGrpSpPr>
          <p:cNvPr id="76" name="Group 75">
            <a:extLst>
              <a:ext uri="{FF2B5EF4-FFF2-40B4-BE49-F238E27FC236}">
                <a16:creationId xmlns:a16="http://schemas.microsoft.com/office/drawing/2014/main" id="{440FD52E-F703-4861-9BEA-6201B86D254D}"/>
              </a:ext>
            </a:extLst>
          </p:cNvPr>
          <p:cNvGrpSpPr/>
          <p:nvPr/>
        </p:nvGrpSpPr>
        <p:grpSpPr>
          <a:xfrm>
            <a:off x="3454208" y="160937"/>
            <a:ext cx="870120" cy="439920"/>
            <a:chOff x="3454208" y="160937"/>
            <a:chExt cx="870120" cy="439920"/>
          </a:xfrm>
        </p:grpSpPr>
        <mc:AlternateContent xmlns:mc="http://schemas.openxmlformats.org/markup-compatibility/2006" xmlns:p14="http://schemas.microsoft.com/office/powerpoint/2010/main">
          <mc:Choice Requires="p14">
            <p:contentPart p14:bwMode="auto" r:id="rId5">
              <p14:nvContentPartPr>
                <p14:cNvPr id="55" name="Ink 54">
                  <a:extLst>
                    <a:ext uri="{FF2B5EF4-FFF2-40B4-BE49-F238E27FC236}">
                      <a16:creationId xmlns:a16="http://schemas.microsoft.com/office/drawing/2014/main" id="{4DA5F5A4-48D0-420B-983A-47661F9EEEE8}"/>
                    </a:ext>
                  </a:extLst>
                </p14:cNvPr>
                <p14:cNvContentPartPr/>
                <p14:nvPr/>
              </p14:nvContentPartPr>
              <p14:xfrm>
                <a:off x="4163408" y="419777"/>
                <a:ext cx="160920" cy="133920"/>
              </p14:xfrm>
            </p:contentPart>
          </mc:Choice>
          <mc:Fallback xmlns="">
            <p:pic>
              <p:nvPicPr>
                <p:cNvPr id="55" name="Ink 54">
                  <a:extLst>
                    <a:ext uri="{FF2B5EF4-FFF2-40B4-BE49-F238E27FC236}">
                      <a16:creationId xmlns:a16="http://schemas.microsoft.com/office/drawing/2014/main" id="{4DA5F5A4-48D0-420B-983A-47661F9EEEE8}"/>
                    </a:ext>
                  </a:extLst>
                </p:cNvPr>
                <p:cNvPicPr/>
                <p:nvPr/>
              </p:nvPicPr>
              <p:blipFill>
                <a:blip r:embed="rId6"/>
                <a:stretch>
                  <a:fillRect/>
                </a:stretch>
              </p:blipFill>
              <p:spPr>
                <a:xfrm>
                  <a:off x="4154768" y="410777"/>
                  <a:ext cx="1785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6" name="Ink 55">
                  <a:extLst>
                    <a:ext uri="{FF2B5EF4-FFF2-40B4-BE49-F238E27FC236}">
                      <a16:creationId xmlns:a16="http://schemas.microsoft.com/office/drawing/2014/main" id="{722AE569-A11B-4CE8-A0A2-736DE6AC5C2F}"/>
                    </a:ext>
                  </a:extLst>
                </p14:cNvPr>
                <p14:cNvContentPartPr/>
                <p14:nvPr/>
              </p14:nvContentPartPr>
              <p14:xfrm>
                <a:off x="4255568" y="576737"/>
                <a:ext cx="25200" cy="12240"/>
              </p14:xfrm>
            </p:contentPart>
          </mc:Choice>
          <mc:Fallback xmlns="">
            <p:pic>
              <p:nvPicPr>
                <p:cNvPr id="56" name="Ink 55">
                  <a:extLst>
                    <a:ext uri="{FF2B5EF4-FFF2-40B4-BE49-F238E27FC236}">
                      <a16:creationId xmlns:a16="http://schemas.microsoft.com/office/drawing/2014/main" id="{722AE569-A11B-4CE8-A0A2-736DE6AC5C2F}"/>
                    </a:ext>
                  </a:extLst>
                </p:cNvPr>
                <p:cNvPicPr/>
                <p:nvPr/>
              </p:nvPicPr>
              <p:blipFill>
                <a:blip r:embed="rId8"/>
                <a:stretch>
                  <a:fillRect/>
                </a:stretch>
              </p:blipFill>
              <p:spPr>
                <a:xfrm>
                  <a:off x="4246568" y="567737"/>
                  <a:ext cx="4284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7" name="Ink 56">
                  <a:extLst>
                    <a:ext uri="{FF2B5EF4-FFF2-40B4-BE49-F238E27FC236}">
                      <a16:creationId xmlns:a16="http://schemas.microsoft.com/office/drawing/2014/main" id="{FA5FCB31-0A95-4121-A3E4-3FA83806B00E}"/>
                    </a:ext>
                  </a:extLst>
                </p14:cNvPr>
                <p14:cNvContentPartPr/>
                <p14:nvPr/>
              </p14:nvContentPartPr>
              <p14:xfrm>
                <a:off x="3838688" y="374777"/>
                <a:ext cx="213480" cy="130320"/>
              </p14:xfrm>
            </p:contentPart>
          </mc:Choice>
          <mc:Fallback xmlns="">
            <p:pic>
              <p:nvPicPr>
                <p:cNvPr id="57" name="Ink 56">
                  <a:extLst>
                    <a:ext uri="{FF2B5EF4-FFF2-40B4-BE49-F238E27FC236}">
                      <a16:creationId xmlns:a16="http://schemas.microsoft.com/office/drawing/2014/main" id="{FA5FCB31-0A95-4121-A3E4-3FA83806B00E}"/>
                    </a:ext>
                  </a:extLst>
                </p:cNvPr>
                <p:cNvPicPr/>
                <p:nvPr/>
              </p:nvPicPr>
              <p:blipFill>
                <a:blip r:embed="rId10"/>
                <a:stretch>
                  <a:fillRect/>
                </a:stretch>
              </p:blipFill>
              <p:spPr>
                <a:xfrm>
                  <a:off x="3830048" y="366137"/>
                  <a:ext cx="2311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8" name="Ink 57">
                  <a:extLst>
                    <a:ext uri="{FF2B5EF4-FFF2-40B4-BE49-F238E27FC236}">
                      <a16:creationId xmlns:a16="http://schemas.microsoft.com/office/drawing/2014/main" id="{09A990C1-0814-4F02-B048-066A802377B1}"/>
                    </a:ext>
                  </a:extLst>
                </p14:cNvPr>
                <p14:cNvContentPartPr/>
                <p14:nvPr/>
              </p14:nvContentPartPr>
              <p14:xfrm>
                <a:off x="3877208" y="581417"/>
                <a:ext cx="27720" cy="19440"/>
              </p14:xfrm>
            </p:contentPart>
          </mc:Choice>
          <mc:Fallback xmlns="">
            <p:pic>
              <p:nvPicPr>
                <p:cNvPr id="58" name="Ink 57">
                  <a:extLst>
                    <a:ext uri="{FF2B5EF4-FFF2-40B4-BE49-F238E27FC236}">
                      <a16:creationId xmlns:a16="http://schemas.microsoft.com/office/drawing/2014/main" id="{09A990C1-0814-4F02-B048-066A802377B1}"/>
                    </a:ext>
                  </a:extLst>
                </p:cNvPr>
                <p:cNvPicPr/>
                <p:nvPr/>
              </p:nvPicPr>
              <p:blipFill>
                <a:blip r:embed="rId12"/>
                <a:stretch>
                  <a:fillRect/>
                </a:stretch>
              </p:blipFill>
              <p:spPr>
                <a:xfrm>
                  <a:off x="3868568" y="572777"/>
                  <a:ext cx="453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59" name="Ink 58">
                  <a:extLst>
                    <a:ext uri="{FF2B5EF4-FFF2-40B4-BE49-F238E27FC236}">
                      <a16:creationId xmlns:a16="http://schemas.microsoft.com/office/drawing/2014/main" id="{219F7C35-CA0C-49B9-8B89-37C9F273F26D}"/>
                    </a:ext>
                  </a:extLst>
                </p14:cNvPr>
                <p14:cNvContentPartPr/>
                <p14:nvPr/>
              </p14:nvContentPartPr>
              <p14:xfrm>
                <a:off x="3671288" y="487817"/>
                <a:ext cx="98640" cy="78120"/>
              </p14:xfrm>
            </p:contentPart>
          </mc:Choice>
          <mc:Fallback xmlns="">
            <p:pic>
              <p:nvPicPr>
                <p:cNvPr id="59" name="Ink 58">
                  <a:extLst>
                    <a:ext uri="{FF2B5EF4-FFF2-40B4-BE49-F238E27FC236}">
                      <a16:creationId xmlns:a16="http://schemas.microsoft.com/office/drawing/2014/main" id="{219F7C35-CA0C-49B9-8B89-37C9F273F26D}"/>
                    </a:ext>
                  </a:extLst>
                </p:cNvPr>
                <p:cNvPicPr/>
                <p:nvPr/>
              </p:nvPicPr>
              <p:blipFill>
                <a:blip r:embed="rId14"/>
                <a:stretch>
                  <a:fillRect/>
                </a:stretch>
              </p:blipFill>
              <p:spPr>
                <a:xfrm>
                  <a:off x="3662288" y="479177"/>
                  <a:ext cx="11628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60" name="Ink 59">
                  <a:extLst>
                    <a:ext uri="{FF2B5EF4-FFF2-40B4-BE49-F238E27FC236}">
                      <a16:creationId xmlns:a16="http://schemas.microsoft.com/office/drawing/2014/main" id="{C5F84476-4AD3-4DAE-9578-7585D0718C29}"/>
                    </a:ext>
                  </a:extLst>
                </p14:cNvPr>
                <p14:cNvContentPartPr/>
                <p14:nvPr/>
              </p14:nvContentPartPr>
              <p14:xfrm>
                <a:off x="3454208" y="287657"/>
                <a:ext cx="203040" cy="293040"/>
              </p14:xfrm>
            </p:contentPart>
          </mc:Choice>
          <mc:Fallback xmlns="">
            <p:pic>
              <p:nvPicPr>
                <p:cNvPr id="60" name="Ink 59">
                  <a:extLst>
                    <a:ext uri="{FF2B5EF4-FFF2-40B4-BE49-F238E27FC236}">
                      <a16:creationId xmlns:a16="http://schemas.microsoft.com/office/drawing/2014/main" id="{C5F84476-4AD3-4DAE-9578-7585D0718C29}"/>
                    </a:ext>
                  </a:extLst>
                </p:cNvPr>
                <p:cNvPicPr/>
                <p:nvPr/>
              </p:nvPicPr>
              <p:blipFill>
                <a:blip r:embed="rId16"/>
                <a:stretch>
                  <a:fillRect/>
                </a:stretch>
              </p:blipFill>
              <p:spPr>
                <a:xfrm>
                  <a:off x="3445208" y="278657"/>
                  <a:ext cx="22068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61" name="Ink 60">
                  <a:extLst>
                    <a:ext uri="{FF2B5EF4-FFF2-40B4-BE49-F238E27FC236}">
                      <a16:creationId xmlns:a16="http://schemas.microsoft.com/office/drawing/2014/main" id="{99C148C3-672F-41FE-8890-474896EC1EF2}"/>
                    </a:ext>
                  </a:extLst>
                </p14:cNvPr>
                <p14:cNvContentPartPr/>
                <p14:nvPr/>
              </p14:nvContentPartPr>
              <p14:xfrm>
                <a:off x="3585608" y="160937"/>
                <a:ext cx="150840" cy="72720"/>
              </p14:xfrm>
            </p:contentPart>
          </mc:Choice>
          <mc:Fallback xmlns="">
            <p:pic>
              <p:nvPicPr>
                <p:cNvPr id="61" name="Ink 60">
                  <a:extLst>
                    <a:ext uri="{FF2B5EF4-FFF2-40B4-BE49-F238E27FC236}">
                      <a16:creationId xmlns:a16="http://schemas.microsoft.com/office/drawing/2014/main" id="{99C148C3-672F-41FE-8890-474896EC1EF2}"/>
                    </a:ext>
                  </a:extLst>
                </p:cNvPr>
                <p:cNvPicPr/>
                <p:nvPr/>
              </p:nvPicPr>
              <p:blipFill>
                <a:blip r:embed="rId18"/>
                <a:stretch>
                  <a:fillRect/>
                </a:stretch>
              </p:blipFill>
              <p:spPr>
                <a:xfrm>
                  <a:off x="3576968" y="151937"/>
                  <a:ext cx="168480" cy="90360"/>
                </a:xfrm>
                <a:prstGeom prst="rect">
                  <a:avLst/>
                </a:prstGeom>
              </p:spPr>
            </p:pic>
          </mc:Fallback>
        </mc:AlternateContent>
      </p:grpSp>
      <p:grpSp>
        <p:nvGrpSpPr>
          <p:cNvPr id="75" name="Group 74">
            <a:extLst>
              <a:ext uri="{FF2B5EF4-FFF2-40B4-BE49-F238E27FC236}">
                <a16:creationId xmlns:a16="http://schemas.microsoft.com/office/drawing/2014/main" id="{31CFC19F-997D-4AEC-B262-BB9BB61D2708}"/>
              </a:ext>
            </a:extLst>
          </p:cNvPr>
          <p:cNvGrpSpPr/>
          <p:nvPr/>
        </p:nvGrpSpPr>
        <p:grpSpPr>
          <a:xfrm>
            <a:off x="1398608" y="241937"/>
            <a:ext cx="1843920" cy="454320"/>
            <a:chOff x="1398608" y="241937"/>
            <a:chExt cx="1843920" cy="454320"/>
          </a:xfrm>
        </p:grpSpPr>
        <mc:AlternateContent xmlns:mc="http://schemas.openxmlformats.org/markup-compatibility/2006" xmlns:p14="http://schemas.microsoft.com/office/powerpoint/2010/main">
          <mc:Choice Requires="p14">
            <p:contentPart p14:bwMode="auto" r:id="rId19">
              <p14:nvContentPartPr>
                <p14:cNvPr id="62" name="Ink 61">
                  <a:extLst>
                    <a:ext uri="{FF2B5EF4-FFF2-40B4-BE49-F238E27FC236}">
                      <a16:creationId xmlns:a16="http://schemas.microsoft.com/office/drawing/2014/main" id="{95566665-CA51-46CF-95E1-96CEFA55ABD7}"/>
                    </a:ext>
                  </a:extLst>
                </p14:cNvPr>
                <p14:cNvContentPartPr/>
                <p14:nvPr/>
              </p14:nvContentPartPr>
              <p14:xfrm>
                <a:off x="3038408" y="406457"/>
                <a:ext cx="204120" cy="234720"/>
              </p14:xfrm>
            </p:contentPart>
          </mc:Choice>
          <mc:Fallback xmlns="">
            <p:pic>
              <p:nvPicPr>
                <p:cNvPr id="62" name="Ink 61">
                  <a:extLst>
                    <a:ext uri="{FF2B5EF4-FFF2-40B4-BE49-F238E27FC236}">
                      <a16:creationId xmlns:a16="http://schemas.microsoft.com/office/drawing/2014/main" id="{95566665-CA51-46CF-95E1-96CEFA55ABD7}"/>
                    </a:ext>
                  </a:extLst>
                </p:cNvPr>
                <p:cNvPicPr/>
                <p:nvPr/>
              </p:nvPicPr>
              <p:blipFill>
                <a:blip r:embed="rId20"/>
                <a:stretch>
                  <a:fillRect/>
                </a:stretch>
              </p:blipFill>
              <p:spPr>
                <a:xfrm>
                  <a:off x="3029408" y="397457"/>
                  <a:ext cx="22176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63" name="Ink 62">
                  <a:extLst>
                    <a:ext uri="{FF2B5EF4-FFF2-40B4-BE49-F238E27FC236}">
                      <a16:creationId xmlns:a16="http://schemas.microsoft.com/office/drawing/2014/main" id="{249B87FC-59F8-4646-9B56-7B705462B6F3}"/>
                    </a:ext>
                  </a:extLst>
                </p14:cNvPr>
                <p14:cNvContentPartPr/>
                <p14:nvPr/>
              </p14:nvContentPartPr>
              <p14:xfrm>
                <a:off x="3170528" y="556937"/>
                <a:ext cx="32400" cy="20880"/>
              </p14:xfrm>
            </p:contentPart>
          </mc:Choice>
          <mc:Fallback xmlns="">
            <p:pic>
              <p:nvPicPr>
                <p:cNvPr id="63" name="Ink 62">
                  <a:extLst>
                    <a:ext uri="{FF2B5EF4-FFF2-40B4-BE49-F238E27FC236}">
                      <a16:creationId xmlns:a16="http://schemas.microsoft.com/office/drawing/2014/main" id="{249B87FC-59F8-4646-9B56-7B705462B6F3}"/>
                    </a:ext>
                  </a:extLst>
                </p:cNvPr>
                <p:cNvPicPr/>
                <p:nvPr/>
              </p:nvPicPr>
              <p:blipFill>
                <a:blip r:embed="rId22"/>
                <a:stretch>
                  <a:fillRect/>
                </a:stretch>
              </p:blipFill>
              <p:spPr>
                <a:xfrm>
                  <a:off x="3161528" y="548297"/>
                  <a:ext cx="5004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64" name="Ink 63">
                  <a:extLst>
                    <a:ext uri="{FF2B5EF4-FFF2-40B4-BE49-F238E27FC236}">
                      <a16:creationId xmlns:a16="http://schemas.microsoft.com/office/drawing/2014/main" id="{048F0E71-3899-4BDE-B6B2-4B8BC78B9F64}"/>
                    </a:ext>
                  </a:extLst>
                </p14:cNvPr>
                <p14:cNvContentPartPr/>
                <p14:nvPr/>
              </p14:nvContentPartPr>
              <p14:xfrm>
                <a:off x="2997728" y="403937"/>
                <a:ext cx="67320" cy="111960"/>
              </p14:xfrm>
            </p:contentPart>
          </mc:Choice>
          <mc:Fallback xmlns="">
            <p:pic>
              <p:nvPicPr>
                <p:cNvPr id="64" name="Ink 63">
                  <a:extLst>
                    <a:ext uri="{FF2B5EF4-FFF2-40B4-BE49-F238E27FC236}">
                      <a16:creationId xmlns:a16="http://schemas.microsoft.com/office/drawing/2014/main" id="{048F0E71-3899-4BDE-B6B2-4B8BC78B9F64}"/>
                    </a:ext>
                  </a:extLst>
                </p:cNvPr>
                <p:cNvPicPr/>
                <p:nvPr/>
              </p:nvPicPr>
              <p:blipFill>
                <a:blip r:embed="rId24"/>
                <a:stretch>
                  <a:fillRect/>
                </a:stretch>
              </p:blipFill>
              <p:spPr>
                <a:xfrm>
                  <a:off x="2988728" y="395297"/>
                  <a:ext cx="849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65" name="Ink 64">
                  <a:extLst>
                    <a:ext uri="{FF2B5EF4-FFF2-40B4-BE49-F238E27FC236}">
                      <a16:creationId xmlns:a16="http://schemas.microsoft.com/office/drawing/2014/main" id="{DAC80E8D-6903-4E84-8A48-31C4797B7793}"/>
                    </a:ext>
                  </a:extLst>
                </p14:cNvPr>
                <p14:cNvContentPartPr/>
                <p14:nvPr/>
              </p14:nvContentPartPr>
              <p14:xfrm>
                <a:off x="2915288" y="361817"/>
                <a:ext cx="30600" cy="168120"/>
              </p14:xfrm>
            </p:contentPart>
          </mc:Choice>
          <mc:Fallback xmlns="">
            <p:pic>
              <p:nvPicPr>
                <p:cNvPr id="65" name="Ink 64">
                  <a:extLst>
                    <a:ext uri="{FF2B5EF4-FFF2-40B4-BE49-F238E27FC236}">
                      <a16:creationId xmlns:a16="http://schemas.microsoft.com/office/drawing/2014/main" id="{DAC80E8D-6903-4E84-8A48-31C4797B7793}"/>
                    </a:ext>
                  </a:extLst>
                </p:cNvPr>
                <p:cNvPicPr/>
                <p:nvPr/>
              </p:nvPicPr>
              <p:blipFill>
                <a:blip r:embed="rId26"/>
                <a:stretch>
                  <a:fillRect/>
                </a:stretch>
              </p:blipFill>
              <p:spPr>
                <a:xfrm>
                  <a:off x="2906288" y="352817"/>
                  <a:ext cx="4824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66" name="Ink 65">
                  <a:extLst>
                    <a:ext uri="{FF2B5EF4-FFF2-40B4-BE49-F238E27FC236}">
                      <a16:creationId xmlns:a16="http://schemas.microsoft.com/office/drawing/2014/main" id="{077E2F8A-A528-418D-8E51-3ED3351E6ACF}"/>
                    </a:ext>
                  </a:extLst>
                </p14:cNvPr>
                <p14:cNvContentPartPr/>
                <p14:nvPr/>
              </p14:nvContentPartPr>
              <p14:xfrm>
                <a:off x="2642768" y="483497"/>
                <a:ext cx="228960" cy="212760"/>
              </p14:xfrm>
            </p:contentPart>
          </mc:Choice>
          <mc:Fallback xmlns="">
            <p:pic>
              <p:nvPicPr>
                <p:cNvPr id="66" name="Ink 65">
                  <a:extLst>
                    <a:ext uri="{FF2B5EF4-FFF2-40B4-BE49-F238E27FC236}">
                      <a16:creationId xmlns:a16="http://schemas.microsoft.com/office/drawing/2014/main" id="{077E2F8A-A528-418D-8E51-3ED3351E6ACF}"/>
                    </a:ext>
                  </a:extLst>
                </p:cNvPr>
                <p:cNvPicPr/>
                <p:nvPr/>
              </p:nvPicPr>
              <p:blipFill>
                <a:blip r:embed="rId28"/>
                <a:stretch>
                  <a:fillRect/>
                </a:stretch>
              </p:blipFill>
              <p:spPr>
                <a:xfrm>
                  <a:off x="2633768" y="474857"/>
                  <a:ext cx="24660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67" name="Ink 66">
                  <a:extLst>
                    <a:ext uri="{FF2B5EF4-FFF2-40B4-BE49-F238E27FC236}">
                      <a16:creationId xmlns:a16="http://schemas.microsoft.com/office/drawing/2014/main" id="{CB8A0282-38AD-415D-8965-8CF58EC48890}"/>
                    </a:ext>
                  </a:extLst>
                </p14:cNvPr>
                <p14:cNvContentPartPr/>
                <p14:nvPr/>
              </p14:nvContentPartPr>
              <p14:xfrm>
                <a:off x="2534048" y="409337"/>
                <a:ext cx="96120" cy="142200"/>
              </p14:xfrm>
            </p:contentPart>
          </mc:Choice>
          <mc:Fallback xmlns="">
            <p:pic>
              <p:nvPicPr>
                <p:cNvPr id="67" name="Ink 66">
                  <a:extLst>
                    <a:ext uri="{FF2B5EF4-FFF2-40B4-BE49-F238E27FC236}">
                      <a16:creationId xmlns:a16="http://schemas.microsoft.com/office/drawing/2014/main" id="{CB8A0282-38AD-415D-8965-8CF58EC48890}"/>
                    </a:ext>
                  </a:extLst>
                </p:cNvPr>
                <p:cNvPicPr/>
                <p:nvPr/>
              </p:nvPicPr>
              <p:blipFill>
                <a:blip r:embed="rId30"/>
                <a:stretch>
                  <a:fillRect/>
                </a:stretch>
              </p:blipFill>
              <p:spPr>
                <a:xfrm>
                  <a:off x="2525408" y="400697"/>
                  <a:ext cx="1137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8" name="Ink 67">
                  <a:extLst>
                    <a:ext uri="{FF2B5EF4-FFF2-40B4-BE49-F238E27FC236}">
                      <a16:creationId xmlns:a16="http://schemas.microsoft.com/office/drawing/2014/main" id="{E9DB9A19-032E-498E-9809-8FA931F563B7}"/>
                    </a:ext>
                  </a:extLst>
                </p14:cNvPr>
                <p14:cNvContentPartPr/>
                <p14:nvPr/>
              </p14:nvContentPartPr>
              <p14:xfrm>
                <a:off x="2460248" y="315737"/>
                <a:ext cx="32040" cy="181080"/>
              </p14:xfrm>
            </p:contentPart>
          </mc:Choice>
          <mc:Fallback xmlns="">
            <p:pic>
              <p:nvPicPr>
                <p:cNvPr id="68" name="Ink 67">
                  <a:extLst>
                    <a:ext uri="{FF2B5EF4-FFF2-40B4-BE49-F238E27FC236}">
                      <a16:creationId xmlns:a16="http://schemas.microsoft.com/office/drawing/2014/main" id="{E9DB9A19-032E-498E-9809-8FA931F563B7}"/>
                    </a:ext>
                  </a:extLst>
                </p:cNvPr>
                <p:cNvPicPr/>
                <p:nvPr/>
              </p:nvPicPr>
              <p:blipFill>
                <a:blip r:embed="rId32"/>
                <a:stretch>
                  <a:fillRect/>
                </a:stretch>
              </p:blipFill>
              <p:spPr>
                <a:xfrm>
                  <a:off x="2451608" y="307097"/>
                  <a:ext cx="496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69" name="Ink 68">
                  <a:extLst>
                    <a:ext uri="{FF2B5EF4-FFF2-40B4-BE49-F238E27FC236}">
                      <a16:creationId xmlns:a16="http://schemas.microsoft.com/office/drawing/2014/main" id="{782734B6-E4E2-4CFD-8392-EB6E652BEB9D}"/>
                    </a:ext>
                  </a:extLst>
                </p14:cNvPr>
                <p14:cNvContentPartPr/>
                <p14:nvPr/>
              </p14:nvContentPartPr>
              <p14:xfrm>
                <a:off x="2149568" y="430217"/>
                <a:ext cx="258480" cy="160200"/>
              </p14:xfrm>
            </p:contentPart>
          </mc:Choice>
          <mc:Fallback xmlns="">
            <p:pic>
              <p:nvPicPr>
                <p:cNvPr id="69" name="Ink 68">
                  <a:extLst>
                    <a:ext uri="{FF2B5EF4-FFF2-40B4-BE49-F238E27FC236}">
                      <a16:creationId xmlns:a16="http://schemas.microsoft.com/office/drawing/2014/main" id="{782734B6-E4E2-4CFD-8392-EB6E652BEB9D}"/>
                    </a:ext>
                  </a:extLst>
                </p:cNvPr>
                <p:cNvPicPr/>
                <p:nvPr/>
              </p:nvPicPr>
              <p:blipFill>
                <a:blip r:embed="rId34"/>
                <a:stretch>
                  <a:fillRect/>
                </a:stretch>
              </p:blipFill>
              <p:spPr>
                <a:xfrm>
                  <a:off x="2140568" y="421577"/>
                  <a:ext cx="2761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0" name="Ink 69">
                  <a:extLst>
                    <a:ext uri="{FF2B5EF4-FFF2-40B4-BE49-F238E27FC236}">
                      <a16:creationId xmlns:a16="http://schemas.microsoft.com/office/drawing/2014/main" id="{6C76224E-6054-4052-9AAD-163F668A0BAD}"/>
                    </a:ext>
                  </a:extLst>
                </p14:cNvPr>
                <p14:cNvContentPartPr/>
                <p14:nvPr/>
              </p14:nvContentPartPr>
              <p14:xfrm>
                <a:off x="2328848" y="241937"/>
                <a:ext cx="26280" cy="18000"/>
              </p14:xfrm>
            </p:contentPart>
          </mc:Choice>
          <mc:Fallback xmlns="">
            <p:pic>
              <p:nvPicPr>
                <p:cNvPr id="70" name="Ink 69">
                  <a:extLst>
                    <a:ext uri="{FF2B5EF4-FFF2-40B4-BE49-F238E27FC236}">
                      <a16:creationId xmlns:a16="http://schemas.microsoft.com/office/drawing/2014/main" id="{6C76224E-6054-4052-9AAD-163F668A0BAD}"/>
                    </a:ext>
                  </a:extLst>
                </p:cNvPr>
                <p:cNvPicPr/>
                <p:nvPr/>
              </p:nvPicPr>
              <p:blipFill>
                <a:blip r:embed="rId36"/>
                <a:stretch>
                  <a:fillRect/>
                </a:stretch>
              </p:blipFill>
              <p:spPr>
                <a:xfrm>
                  <a:off x="2319848" y="232937"/>
                  <a:ext cx="439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1" name="Ink 70">
                  <a:extLst>
                    <a:ext uri="{FF2B5EF4-FFF2-40B4-BE49-F238E27FC236}">
                      <a16:creationId xmlns:a16="http://schemas.microsoft.com/office/drawing/2014/main" id="{D3DF7482-0D06-4845-90DB-AFE1B4ACF951}"/>
                    </a:ext>
                  </a:extLst>
                </p14:cNvPr>
                <p14:cNvContentPartPr/>
                <p14:nvPr/>
              </p14:nvContentPartPr>
              <p14:xfrm>
                <a:off x="2132288" y="281177"/>
                <a:ext cx="41400" cy="113400"/>
              </p14:xfrm>
            </p:contentPart>
          </mc:Choice>
          <mc:Fallback xmlns="">
            <p:pic>
              <p:nvPicPr>
                <p:cNvPr id="71" name="Ink 70">
                  <a:extLst>
                    <a:ext uri="{FF2B5EF4-FFF2-40B4-BE49-F238E27FC236}">
                      <a16:creationId xmlns:a16="http://schemas.microsoft.com/office/drawing/2014/main" id="{D3DF7482-0D06-4845-90DB-AFE1B4ACF951}"/>
                    </a:ext>
                  </a:extLst>
                </p:cNvPr>
                <p:cNvPicPr/>
                <p:nvPr/>
              </p:nvPicPr>
              <p:blipFill>
                <a:blip r:embed="rId38"/>
                <a:stretch>
                  <a:fillRect/>
                </a:stretch>
              </p:blipFill>
              <p:spPr>
                <a:xfrm>
                  <a:off x="2123288" y="272537"/>
                  <a:ext cx="590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72" name="Ink 71">
                  <a:extLst>
                    <a:ext uri="{FF2B5EF4-FFF2-40B4-BE49-F238E27FC236}">
                      <a16:creationId xmlns:a16="http://schemas.microsoft.com/office/drawing/2014/main" id="{372CDB70-A697-4923-8BD8-3F24A2DBC41A}"/>
                    </a:ext>
                  </a:extLst>
                </p14:cNvPr>
                <p14:cNvContentPartPr/>
                <p14:nvPr/>
              </p14:nvContentPartPr>
              <p14:xfrm>
                <a:off x="1716848" y="369737"/>
                <a:ext cx="274320" cy="194040"/>
              </p14:xfrm>
            </p:contentPart>
          </mc:Choice>
          <mc:Fallback xmlns="">
            <p:pic>
              <p:nvPicPr>
                <p:cNvPr id="72" name="Ink 71">
                  <a:extLst>
                    <a:ext uri="{FF2B5EF4-FFF2-40B4-BE49-F238E27FC236}">
                      <a16:creationId xmlns:a16="http://schemas.microsoft.com/office/drawing/2014/main" id="{372CDB70-A697-4923-8BD8-3F24A2DBC41A}"/>
                    </a:ext>
                  </a:extLst>
                </p:cNvPr>
                <p:cNvPicPr/>
                <p:nvPr/>
              </p:nvPicPr>
              <p:blipFill>
                <a:blip r:embed="rId40"/>
                <a:stretch>
                  <a:fillRect/>
                </a:stretch>
              </p:blipFill>
              <p:spPr>
                <a:xfrm>
                  <a:off x="1708208" y="360737"/>
                  <a:ext cx="29196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73" name="Ink 72">
                  <a:extLst>
                    <a:ext uri="{FF2B5EF4-FFF2-40B4-BE49-F238E27FC236}">
                      <a16:creationId xmlns:a16="http://schemas.microsoft.com/office/drawing/2014/main" id="{7D19A630-E852-43AB-8508-CF7C25025896}"/>
                    </a:ext>
                  </a:extLst>
                </p14:cNvPr>
                <p14:cNvContentPartPr/>
                <p14:nvPr/>
              </p14:nvContentPartPr>
              <p14:xfrm>
                <a:off x="1398608" y="364337"/>
                <a:ext cx="251280" cy="224640"/>
              </p14:xfrm>
            </p:contentPart>
          </mc:Choice>
          <mc:Fallback xmlns="">
            <p:pic>
              <p:nvPicPr>
                <p:cNvPr id="73" name="Ink 72">
                  <a:extLst>
                    <a:ext uri="{FF2B5EF4-FFF2-40B4-BE49-F238E27FC236}">
                      <a16:creationId xmlns:a16="http://schemas.microsoft.com/office/drawing/2014/main" id="{7D19A630-E852-43AB-8508-CF7C25025896}"/>
                    </a:ext>
                  </a:extLst>
                </p:cNvPr>
                <p:cNvPicPr/>
                <p:nvPr/>
              </p:nvPicPr>
              <p:blipFill>
                <a:blip r:embed="rId42"/>
                <a:stretch>
                  <a:fillRect/>
                </a:stretch>
              </p:blipFill>
              <p:spPr>
                <a:xfrm>
                  <a:off x="1389608" y="355337"/>
                  <a:ext cx="26892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74" name="Ink 73">
                  <a:extLst>
                    <a:ext uri="{FF2B5EF4-FFF2-40B4-BE49-F238E27FC236}">
                      <a16:creationId xmlns:a16="http://schemas.microsoft.com/office/drawing/2014/main" id="{8CD3A964-F3E4-4EBD-8F80-782A638117EA}"/>
                    </a:ext>
                  </a:extLst>
                </p14:cNvPr>
                <p14:cNvContentPartPr/>
                <p14:nvPr/>
              </p14:nvContentPartPr>
              <p14:xfrm>
                <a:off x="1603088" y="468377"/>
                <a:ext cx="35280" cy="4680"/>
              </p14:xfrm>
            </p:contentPart>
          </mc:Choice>
          <mc:Fallback xmlns="">
            <p:pic>
              <p:nvPicPr>
                <p:cNvPr id="74" name="Ink 73">
                  <a:extLst>
                    <a:ext uri="{FF2B5EF4-FFF2-40B4-BE49-F238E27FC236}">
                      <a16:creationId xmlns:a16="http://schemas.microsoft.com/office/drawing/2014/main" id="{8CD3A964-F3E4-4EBD-8F80-782A638117EA}"/>
                    </a:ext>
                  </a:extLst>
                </p:cNvPr>
                <p:cNvPicPr/>
                <p:nvPr/>
              </p:nvPicPr>
              <p:blipFill>
                <a:blip r:embed="rId44"/>
                <a:stretch>
                  <a:fillRect/>
                </a:stretch>
              </p:blipFill>
              <p:spPr>
                <a:xfrm>
                  <a:off x="1594448" y="459377"/>
                  <a:ext cx="52920" cy="22320"/>
                </a:xfrm>
                <a:prstGeom prst="rect">
                  <a:avLst/>
                </a:prstGeom>
              </p:spPr>
            </p:pic>
          </mc:Fallback>
        </mc:AlternateContent>
      </p:grpSp>
      <p:grpSp>
        <p:nvGrpSpPr>
          <p:cNvPr id="82" name="Group 81">
            <a:extLst>
              <a:ext uri="{FF2B5EF4-FFF2-40B4-BE49-F238E27FC236}">
                <a16:creationId xmlns:a16="http://schemas.microsoft.com/office/drawing/2014/main" id="{2E75F986-68EB-4B13-BD45-F2A328462587}"/>
              </a:ext>
            </a:extLst>
          </p:cNvPr>
          <p:cNvGrpSpPr/>
          <p:nvPr/>
        </p:nvGrpSpPr>
        <p:grpSpPr>
          <a:xfrm>
            <a:off x="534248" y="180377"/>
            <a:ext cx="558720" cy="485640"/>
            <a:chOff x="534248" y="180377"/>
            <a:chExt cx="558720" cy="485640"/>
          </a:xfrm>
        </p:grpSpPr>
        <mc:AlternateContent xmlns:mc="http://schemas.openxmlformats.org/markup-compatibility/2006" xmlns:p14="http://schemas.microsoft.com/office/powerpoint/2010/main">
          <mc:Choice Requires="p14">
            <p:contentPart p14:bwMode="auto" r:id="rId45">
              <p14:nvContentPartPr>
                <p14:cNvPr id="77" name="Ink 76">
                  <a:extLst>
                    <a:ext uri="{FF2B5EF4-FFF2-40B4-BE49-F238E27FC236}">
                      <a16:creationId xmlns:a16="http://schemas.microsoft.com/office/drawing/2014/main" id="{780A85AD-2992-4BF1-B7A8-7AE253655723}"/>
                    </a:ext>
                  </a:extLst>
                </p14:cNvPr>
                <p14:cNvContentPartPr/>
                <p14:nvPr/>
              </p14:nvContentPartPr>
              <p14:xfrm>
                <a:off x="990368" y="302777"/>
                <a:ext cx="102600" cy="195480"/>
              </p14:xfrm>
            </p:contentPart>
          </mc:Choice>
          <mc:Fallback xmlns="">
            <p:pic>
              <p:nvPicPr>
                <p:cNvPr id="77" name="Ink 76">
                  <a:extLst>
                    <a:ext uri="{FF2B5EF4-FFF2-40B4-BE49-F238E27FC236}">
                      <a16:creationId xmlns:a16="http://schemas.microsoft.com/office/drawing/2014/main" id="{780A85AD-2992-4BF1-B7A8-7AE253655723}"/>
                    </a:ext>
                  </a:extLst>
                </p:cNvPr>
                <p:cNvPicPr/>
                <p:nvPr/>
              </p:nvPicPr>
              <p:blipFill>
                <a:blip r:embed="rId46"/>
                <a:stretch>
                  <a:fillRect/>
                </a:stretch>
              </p:blipFill>
              <p:spPr>
                <a:xfrm>
                  <a:off x="981728" y="293777"/>
                  <a:ext cx="12024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78" name="Ink 77">
                  <a:extLst>
                    <a:ext uri="{FF2B5EF4-FFF2-40B4-BE49-F238E27FC236}">
                      <a16:creationId xmlns:a16="http://schemas.microsoft.com/office/drawing/2014/main" id="{AC44CA4F-19FC-4F55-9294-DE9FF7E2AEE9}"/>
                    </a:ext>
                  </a:extLst>
                </p14:cNvPr>
                <p14:cNvContentPartPr/>
                <p14:nvPr/>
              </p14:nvContentPartPr>
              <p14:xfrm>
                <a:off x="1039688" y="180377"/>
                <a:ext cx="51480" cy="136080"/>
              </p14:xfrm>
            </p:contentPart>
          </mc:Choice>
          <mc:Fallback xmlns="">
            <p:pic>
              <p:nvPicPr>
                <p:cNvPr id="78" name="Ink 77">
                  <a:extLst>
                    <a:ext uri="{FF2B5EF4-FFF2-40B4-BE49-F238E27FC236}">
                      <a16:creationId xmlns:a16="http://schemas.microsoft.com/office/drawing/2014/main" id="{AC44CA4F-19FC-4F55-9294-DE9FF7E2AEE9}"/>
                    </a:ext>
                  </a:extLst>
                </p:cNvPr>
                <p:cNvPicPr/>
                <p:nvPr/>
              </p:nvPicPr>
              <p:blipFill>
                <a:blip r:embed="rId48"/>
                <a:stretch>
                  <a:fillRect/>
                </a:stretch>
              </p:blipFill>
              <p:spPr>
                <a:xfrm>
                  <a:off x="1031048" y="171377"/>
                  <a:ext cx="691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9" name="Ink 78">
                  <a:extLst>
                    <a:ext uri="{FF2B5EF4-FFF2-40B4-BE49-F238E27FC236}">
                      <a16:creationId xmlns:a16="http://schemas.microsoft.com/office/drawing/2014/main" id="{ED25E385-D3D7-4F97-BA57-65197863BCFA}"/>
                    </a:ext>
                  </a:extLst>
                </p14:cNvPr>
                <p14:cNvContentPartPr/>
                <p14:nvPr/>
              </p14:nvContentPartPr>
              <p14:xfrm>
                <a:off x="534248" y="358937"/>
                <a:ext cx="376560" cy="132120"/>
              </p14:xfrm>
            </p:contentPart>
          </mc:Choice>
          <mc:Fallback xmlns="">
            <p:pic>
              <p:nvPicPr>
                <p:cNvPr id="79" name="Ink 78">
                  <a:extLst>
                    <a:ext uri="{FF2B5EF4-FFF2-40B4-BE49-F238E27FC236}">
                      <a16:creationId xmlns:a16="http://schemas.microsoft.com/office/drawing/2014/main" id="{ED25E385-D3D7-4F97-BA57-65197863BCFA}"/>
                    </a:ext>
                  </a:extLst>
                </p:cNvPr>
                <p:cNvPicPr/>
                <p:nvPr/>
              </p:nvPicPr>
              <p:blipFill>
                <a:blip r:embed="rId50"/>
                <a:stretch>
                  <a:fillRect/>
                </a:stretch>
              </p:blipFill>
              <p:spPr>
                <a:xfrm>
                  <a:off x="525608" y="350297"/>
                  <a:ext cx="39420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80" name="Ink 79">
                  <a:extLst>
                    <a:ext uri="{FF2B5EF4-FFF2-40B4-BE49-F238E27FC236}">
                      <a16:creationId xmlns:a16="http://schemas.microsoft.com/office/drawing/2014/main" id="{96051555-39A7-48E0-ABD6-EAC912B4CE66}"/>
                    </a:ext>
                  </a:extLst>
                </p14:cNvPr>
                <p14:cNvContentPartPr/>
                <p14:nvPr/>
              </p14:nvContentPartPr>
              <p14:xfrm>
                <a:off x="816488" y="514817"/>
                <a:ext cx="15120" cy="151200"/>
              </p14:xfrm>
            </p:contentPart>
          </mc:Choice>
          <mc:Fallback xmlns="">
            <p:pic>
              <p:nvPicPr>
                <p:cNvPr id="80" name="Ink 79">
                  <a:extLst>
                    <a:ext uri="{FF2B5EF4-FFF2-40B4-BE49-F238E27FC236}">
                      <a16:creationId xmlns:a16="http://schemas.microsoft.com/office/drawing/2014/main" id="{96051555-39A7-48E0-ABD6-EAC912B4CE66}"/>
                    </a:ext>
                  </a:extLst>
                </p:cNvPr>
                <p:cNvPicPr/>
                <p:nvPr/>
              </p:nvPicPr>
              <p:blipFill>
                <a:blip r:embed="rId52"/>
                <a:stretch>
                  <a:fillRect/>
                </a:stretch>
              </p:blipFill>
              <p:spPr>
                <a:xfrm>
                  <a:off x="807848" y="506177"/>
                  <a:ext cx="327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81" name="Ink 80">
                  <a:extLst>
                    <a:ext uri="{FF2B5EF4-FFF2-40B4-BE49-F238E27FC236}">
                      <a16:creationId xmlns:a16="http://schemas.microsoft.com/office/drawing/2014/main" id="{195A5611-14AE-4397-9D11-C81A6FE1C5A7}"/>
                    </a:ext>
                  </a:extLst>
                </p14:cNvPr>
                <p14:cNvContentPartPr/>
                <p14:nvPr/>
              </p14:nvContentPartPr>
              <p14:xfrm>
                <a:off x="662408" y="217817"/>
                <a:ext cx="226800" cy="76320"/>
              </p14:xfrm>
            </p:contentPart>
          </mc:Choice>
          <mc:Fallback xmlns="">
            <p:pic>
              <p:nvPicPr>
                <p:cNvPr id="81" name="Ink 80">
                  <a:extLst>
                    <a:ext uri="{FF2B5EF4-FFF2-40B4-BE49-F238E27FC236}">
                      <a16:creationId xmlns:a16="http://schemas.microsoft.com/office/drawing/2014/main" id="{195A5611-14AE-4397-9D11-C81A6FE1C5A7}"/>
                    </a:ext>
                  </a:extLst>
                </p:cNvPr>
                <p:cNvPicPr/>
                <p:nvPr/>
              </p:nvPicPr>
              <p:blipFill>
                <a:blip r:embed="rId54"/>
                <a:stretch>
                  <a:fillRect/>
                </a:stretch>
              </p:blipFill>
              <p:spPr>
                <a:xfrm>
                  <a:off x="653408" y="209177"/>
                  <a:ext cx="244440" cy="93960"/>
                </a:xfrm>
                <a:prstGeom prst="rect">
                  <a:avLst/>
                </a:prstGeom>
              </p:spPr>
            </p:pic>
          </mc:Fallback>
        </mc:AlternateContent>
      </p:grpSp>
      <p:grpSp>
        <p:nvGrpSpPr>
          <p:cNvPr id="127" name="Group 126">
            <a:extLst>
              <a:ext uri="{FF2B5EF4-FFF2-40B4-BE49-F238E27FC236}">
                <a16:creationId xmlns:a16="http://schemas.microsoft.com/office/drawing/2014/main" id="{7CF5734A-7C7F-4834-83E3-C6B378D7D5C1}"/>
              </a:ext>
            </a:extLst>
          </p:cNvPr>
          <p:cNvGrpSpPr/>
          <p:nvPr/>
        </p:nvGrpSpPr>
        <p:grpSpPr>
          <a:xfrm>
            <a:off x="3534488" y="918017"/>
            <a:ext cx="833400" cy="271440"/>
            <a:chOff x="3534488" y="918017"/>
            <a:chExt cx="833400" cy="271440"/>
          </a:xfrm>
        </p:grpSpPr>
        <mc:AlternateContent xmlns:mc="http://schemas.openxmlformats.org/markup-compatibility/2006" xmlns:p14="http://schemas.microsoft.com/office/powerpoint/2010/main">
          <mc:Choice Requires="p14">
            <p:contentPart p14:bwMode="auto" r:id="rId55">
              <p14:nvContentPartPr>
                <p14:cNvPr id="122" name="Ink 121">
                  <a:extLst>
                    <a:ext uri="{FF2B5EF4-FFF2-40B4-BE49-F238E27FC236}">
                      <a16:creationId xmlns:a16="http://schemas.microsoft.com/office/drawing/2014/main" id="{6FBF15C3-99B6-45C8-BFFA-3667BFBFDD26}"/>
                    </a:ext>
                  </a:extLst>
                </p14:cNvPr>
                <p14:cNvContentPartPr/>
                <p14:nvPr/>
              </p14:nvContentPartPr>
              <p14:xfrm>
                <a:off x="4196528" y="1046537"/>
                <a:ext cx="171360" cy="142920"/>
              </p14:xfrm>
            </p:contentPart>
          </mc:Choice>
          <mc:Fallback xmlns="">
            <p:pic>
              <p:nvPicPr>
                <p:cNvPr id="122" name="Ink 121">
                  <a:extLst>
                    <a:ext uri="{FF2B5EF4-FFF2-40B4-BE49-F238E27FC236}">
                      <a16:creationId xmlns:a16="http://schemas.microsoft.com/office/drawing/2014/main" id="{6FBF15C3-99B6-45C8-BFFA-3667BFBFDD26}"/>
                    </a:ext>
                  </a:extLst>
                </p:cNvPr>
                <p:cNvPicPr/>
                <p:nvPr/>
              </p:nvPicPr>
              <p:blipFill>
                <a:blip r:embed="rId56"/>
                <a:stretch>
                  <a:fillRect/>
                </a:stretch>
              </p:blipFill>
              <p:spPr>
                <a:xfrm>
                  <a:off x="4187888" y="1037897"/>
                  <a:ext cx="1890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23" name="Ink 122">
                  <a:extLst>
                    <a:ext uri="{FF2B5EF4-FFF2-40B4-BE49-F238E27FC236}">
                      <a16:creationId xmlns:a16="http://schemas.microsoft.com/office/drawing/2014/main" id="{F0EAEC7D-B364-46E6-9382-B43EB4533DB2}"/>
                    </a:ext>
                  </a:extLst>
                </p14:cNvPr>
                <p14:cNvContentPartPr/>
                <p14:nvPr/>
              </p14:nvContentPartPr>
              <p14:xfrm>
                <a:off x="4188248" y="932777"/>
                <a:ext cx="48600" cy="173160"/>
              </p14:xfrm>
            </p:contentPart>
          </mc:Choice>
          <mc:Fallback xmlns="">
            <p:pic>
              <p:nvPicPr>
                <p:cNvPr id="123" name="Ink 122">
                  <a:extLst>
                    <a:ext uri="{FF2B5EF4-FFF2-40B4-BE49-F238E27FC236}">
                      <a16:creationId xmlns:a16="http://schemas.microsoft.com/office/drawing/2014/main" id="{F0EAEC7D-B364-46E6-9382-B43EB4533DB2}"/>
                    </a:ext>
                  </a:extLst>
                </p:cNvPr>
                <p:cNvPicPr/>
                <p:nvPr/>
              </p:nvPicPr>
              <p:blipFill>
                <a:blip r:embed="rId58"/>
                <a:stretch>
                  <a:fillRect/>
                </a:stretch>
              </p:blipFill>
              <p:spPr>
                <a:xfrm>
                  <a:off x="4179608" y="924137"/>
                  <a:ext cx="6624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24" name="Ink 123">
                  <a:extLst>
                    <a:ext uri="{FF2B5EF4-FFF2-40B4-BE49-F238E27FC236}">
                      <a16:creationId xmlns:a16="http://schemas.microsoft.com/office/drawing/2014/main" id="{138A47EC-C7FE-4708-848F-D964CBF8E3F1}"/>
                    </a:ext>
                  </a:extLst>
                </p14:cNvPr>
                <p14:cNvContentPartPr/>
                <p14:nvPr/>
              </p14:nvContentPartPr>
              <p14:xfrm>
                <a:off x="3765608" y="995777"/>
                <a:ext cx="321480" cy="184680"/>
              </p14:xfrm>
            </p:contentPart>
          </mc:Choice>
          <mc:Fallback xmlns="">
            <p:pic>
              <p:nvPicPr>
                <p:cNvPr id="124" name="Ink 123">
                  <a:extLst>
                    <a:ext uri="{FF2B5EF4-FFF2-40B4-BE49-F238E27FC236}">
                      <a16:creationId xmlns:a16="http://schemas.microsoft.com/office/drawing/2014/main" id="{138A47EC-C7FE-4708-848F-D964CBF8E3F1}"/>
                    </a:ext>
                  </a:extLst>
                </p:cNvPr>
                <p:cNvPicPr/>
                <p:nvPr/>
              </p:nvPicPr>
              <p:blipFill>
                <a:blip r:embed="rId60"/>
                <a:stretch>
                  <a:fillRect/>
                </a:stretch>
              </p:blipFill>
              <p:spPr>
                <a:xfrm>
                  <a:off x="3756968" y="987137"/>
                  <a:ext cx="33912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25" name="Ink 124">
                  <a:extLst>
                    <a:ext uri="{FF2B5EF4-FFF2-40B4-BE49-F238E27FC236}">
                      <a16:creationId xmlns:a16="http://schemas.microsoft.com/office/drawing/2014/main" id="{FDB1051E-44F0-42B8-9A52-4997B5EBDC14}"/>
                    </a:ext>
                  </a:extLst>
                </p14:cNvPr>
                <p14:cNvContentPartPr/>
                <p14:nvPr/>
              </p14:nvContentPartPr>
              <p14:xfrm>
                <a:off x="3846248" y="938177"/>
                <a:ext cx="65160" cy="38520"/>
              </p14:xfrm>
            </p:contentPart>
          </mc:Choice>
          <mc:Fallback xmlns="">
            <p:pic>
              <p:nvPicPr>
                <p:cNvPr id="125" name="Ink 124">
                  <a:extLst>
                    <a:ext uri="{FF2B5EF4-FFF2-40B4-BE49-F238E27FC236}">
                      <a16:creationId xmlns:a16="http://schemas.microsoft.com/office/drawing/2014/main" id="{FDB1051E-44F0-42B8-9A52-4997B5EBDC14}"/>
                    </a:ext>
                  </a:extLst>
                </p:cNvPr>
                <p:cNvPicPr/>
                <p:nvPr/>
              </p:nvPicPr>
              <p:blipFill>
                <a:blip r:embed="rId62"/>
                <a:stretch>
                  <a:fillRect/>
                </a:stretch>
              </p:blipFill>
              <p:spPr>
                <a:xfrm>
                  <a:off x="3837248" y="929537"/>
                  <a:ext cx="8280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26" name="Ink 125">
                  <a:extLst>
                    <a:ext uri="{FF2B5EF4-FFF2-40B4-BE49-F238E27FC236}">
                      <a16:creationId xmlns:a16="http://schemas.microsoft.com/office/drawing/2014/main" id="{1C90D236-FB35-42F8-AD07-D1F34AE893F4}"/>
                    </a:ext>
                  </a:extLst>
                </p14:cNvPr>
                <p14:cNvContentPartPr/>
                <p14:nvPr/>
              </p14:nvContentPartPr>
              <p14:xfrm>
                <a:off x="3534488" y="918017"/>
                <a:ext cx="112320" cy="257400"/>
              </p14:xfrm>
            </p:contentPart>
          </mc:Choice>
          <mc:Fallback xmlns="">
            <p:pic>
              <p:nvPicPr>
                <p:cNvPr id="126" name="Ink 125">
                  <a:extLst>
                    <a:ext uri="{FF2B5EF4-FFF2-40B4-BE49-F238E27FC236}">
                      <a16:creationId xmlns:a16="http://schemas.microsoft.com/office/drawing/2014/main" id="{1C90D236-FB35-42F8-AD07-D1F34AE893F4}"/>
                    </a:ext>
                  </a:extLst>
                </p:cNvPr>
                <p:cNvPicPr/>
                <p:nvPr/>
              </p:nvPicPr>
              <p:blipFill>
                <a:blip r:embed="rId64"/>
                <a:stretch>
                  <a:fillRect/>
                </a:stretch>
              </p:blipFill>
              <p:spPr>
                <a:xfrm>
                  <a:off x="3525488" y="909377"/>
                  <a:ext cx="129960" cy="275040"/>
                </a:xfrm>
                <a:prstGeom prst="rect">
                  <a:avLst/>
                </a:prstGeom>
              </p:spPr>
            </p:pic>
          </mc:Fallback>
        </mc:AlternateContent>
      </p:grpSp>
      <p:grpSp>
        <p:nvGrpSpPr>
          <p:cNvPr id="133" name="Group 132">
            <a:extLst>
              <a:ext uri="{FF2B5EF4-FFF2-40B4-BE49-F238E27FC236}">
                <a16:creationId xmlns:a16="http://schemas.microsoft.com/office/drawing/2014/main" id="{F51075AB-A2DA-4AC7-9B17-F2DAF4277EAA}"/>
              </a:ext>
            </a:extLst>
          </p:cNvPr>
          <p:cNvGrpSpPr/>
          <p:nvPr/>
        </p:nvGrpSpPr>
        <p:grpSpPr>
          <a:xfrm>
            <a:off x="2694248" y="846017"/>
            <a:ext cx="608400" cy="478080"/>
            <a:chOff x="2694248" y="846017"/>
            <a:chExt cx="608400" cy="478080"/>
          </a:xfrm>
        </p:grpSpPr>
        <mc:AlternateContent xmlns:mc="http://schemas.openxmlformats.org/markup-compatibility/2006" xmlns:p14="http://schemas.microsoft.com/office/powerpoint/2010/main">
          <mc:Choice Requires="p14">
            <p:contentPart p14:bwMode="auto" r:id="rId65">
              <p14:nvContentPartPr>
                <p14:cNvPr id="128" name="Ink 127">
                  <a:extLst>
                    <a:ext uri="{FF2B5EF4-FFF2-40B4-BE49-F238E27FC236}">
                      <a16:creationId xmlns:a16="http://schemas.microsoft.com/office/drawing/2014/main" id="{F855CAF5-A261-441E-842F-0F38844E329E}"/>
                    </a:ext>
                  </a:extLst>
                </p14:cNvPr>
                <p14:cNvContentPartPr/>
                <p14:nvPr/>
              </p14:nvContentPartPr>
              <p14:xfrm>
                <a:off x="2694248" y="1019897"/>
                <a:ext cx="608400" cy="250200"/>
              </p14:xfrm>
            </p:contentPart>
          </mc:Choice>
          <mc:Fallback xmlns="">
            <p:pic>
              <p:nvPicPr>
                <p:cNvPr id="128" name="Ink 127">
                  <a:extLst>
                    <a:ext uri="{FF2B5EF4-FFF2-40B4-BE49-F238E27FC236}">
                      <a16:creationId xmlns:a16="http://schemas.microsoft.com/office/drawing/2014/main" id="{F855CAF5-A261-441E-842F-0F38844E329E}"/>
                    </a:ext>
                  </a:extLst>
                </p:cNvPr>
                <p:cNvPicPr/>
                <p:nvPr/>
              </p:nvPicPr>
              <p:blipFill>
                <a:blip r:embed="rId66"/>
                <a:stretch>
                  <a:fillRect/>
                </a:stretch>
              </p:blipFill>
              <p:spPr>
                <a:xfrm>
                  <a:off x="2685608" y="1010897"/>
                  <a:ext cx="62604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29" name="Ink 128">
                  <a:extLst>
                    <a:ext uri="{FF2B5EF4-FFF2-40B4-BE49-F238E27FC236}">
                      <a16:creationId xmlns:a16="http://schemas.microsoft.com/office/drawing/2014/main" id="{957FABB1-EC44-4BF1-A3BD-E861248E2290}"/>
                    </a:ext>
                  </a:extLst>
                </p14:cNvPr>
                <p14:cNvContentPartPr/>
                <p14:nvPr/>
              </p14:nvContentPartPr>
              <p14:xfrm>
                <a:off x="3103568" y="929177"/>
                <a:ext cx="70200" cy="52560"/>
              </p14:xfrm>
            </p:contentPart>
          </mc:Choice>
          <mc:Fallback xmlns="">
            <p:pic>
              <p:nvPicPr>
                <p:cNvPr id="129" name="Ink 128">
                  <a:extLst>
                    <a:ext uri="{FF2B5EF4-FFF2-40B4-BE49-F238E27FC236}">
                      <a16:creationId xmlns:a16="http://schemas.microsoft.com/office/drawing/2014/main" id="{957FABB1-EC44-4BF1-A3BD-E861248E2290}"/>
                    </a:ext>
                  </a:extLst>
                </p:cNvPr>
                <p:cNvPicPr/>
                <p:nvPr/>
              </p:nvPicPr>
              <p:blipFill>
                <a:blip r:embed="rId68"/>
                <a:stretch>
                  <a:fillRect/>
                </a:stretch>
              </p:blipFill>
              <p:spPr>
                <a:xfrm>
                  <a:off x="3094568" y="920537"/>
                  <a:ext cx="8784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30" name="Ink 129">
                  <a:extLst>
                    <a:ext uri="{FF2B5EF4-FFF2-40B4-BE49-F238E27FC236}">
                      <a16:creationId xmlns:a16="http://schemas.microsoft.com/office/drawing/2014/main" id="{21D62A0D-AF28-4307-8F13-C038803158B6}"/>
                    </a:ext>
                  </a:extLst>
                </p14:cNvPr>
                <p14:cNvContentPartPr/>
                <p14:nvPr/>
              </p14:nvContentPartPr>
              <p14:xfrm>
                <a:off x="2971088" y="846017"/>
                <a:ext cx="30960" cy="254520"/>
              </p14:xfrm>
            </p:contentPart>
          </mc:Choice>
          <mc:Fallback xmlns="">
            <p:pic>
              <p:nvPicPr>
                <p:cNvPr id="130" name="Ink 129">
                  <a:extLst>
                    <a:ext uri="{FF2B5EF4-FFF2-40B4-BE49-F238E27FC236}">
                      <a16:creationId xmlns:a16="http://schemas.microsoft.com/office/drawing/2014/main" id="{21D62A0D-AF28-4307-8F13-C038803158B6}"/>
                    </a:ext>
                  </a:extLst>
                </p:cNvPr>
                <p:cNvPicPr/>
                <p:nvPr/>
              </p:nvPicPr>
              <p:blipFill>
                <a:blip r:embed="rId70"/>
                <a:stretch>
                  <a:fillRect/>
                </a:stretch>
              </p:blipFill>
              <p:spPr>
                <a:xfrm>
                  <a:off x="2962088" y="837017"/>
                  <a:ext cx="4860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31" name="Ink 130">
                  <a:extLst>
                    <a:ext uri="{FF2B5EF4-FFF2-40B4-BE49-F238E27FC236}">
                      <a16:creationId xmlns:a16="http://schemas.microsoft.com/office/drawing/2014/main" id="{792339B1-45C1-4D55-A348-85DEE97F2589}"/>
                    </a:ext>
                  </a:extLst>
                </p14:cNvPr>
                <p14:cNvContentPartPr/>
                <p14:nvPr/>
              </p14:nvContentPartPr>
              <p14:xfrm>
                <a:off x="2942648" y="1263257"/>
                <a:ext cx="26280" cy="60840"/>
              </p14:xfrm>
            </p:contentPart>
          </mc:Choice>
          <mc:Fallback xmlns="">
            <p:pic>
              <p:nvPicPr>
                <p:cNvPr id="131" name="Ink 130">
                  <a:extLst>
                    <a:ext uri="{FF2B5EF4-FFF2-40B4-BE49-F238E27FC236}">
                      <a16:creationId xmlns:a16="http://schemas.microsoft.com/office/drawing/2014/main" id="{792339B1-45C1-4D55-A348-85DEE97F2589}"/>
                    </a:ext>
                  </a:extLst>
                </p:cNvPr>
                <p:cNvPicPr/>
                <p:nvPr/>
              </p:nvPicPr>
              <p:blipFill>
                <a:blip r:embed="rId72"/>
                <a:stretch>
                  <a:fillRect/>
                </a:stretch>
              </p:blipFill>
              <p:spPr>
                <a:xfrm>
                  <a:off x="2933648" y="1254617"/>
                  <a:ext cx="4392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32" name="Ink 131">
                  <a:extLst>
                    <a:ext uri="{FF2B5EF4-FFF2-40B4-BE49-F238E27FC236}">
                      <a16:creationId xmlns:a16="http://schemas.microsoft.com/office/drawing/2014/main" id="{AA026D5F-271E-490F-AEF0-4BA22AE2423D}"/>
                    </a:ext>
                  </a:extLst>
                </p14:cNvPr>
                <p14:cNvContentPartPr/>
                <p14:nvPr/>
              </p14:nvContentPartPr>
              <p14:xfrm>
                <a:off x="2773448" y="906857"/>
                <a:ext cx="49680" cy="136440"/>
              </p14:xfrm>
            </p:contentPart>
          </mc:Choice>
          <mc:Fallback xmlns="">
            <p:pic>
              <p:nvPicPr>
                <p:cNvPr id="132" name="Ink 131">
                  <a:extLst>
                    <a:ext uri="{FF2B5EF4-FFF2-40B4-BE49-F238E27FC236}">
                      <a16:creationId xmlns:a16="http://schemas.microsoft.com/office/drawing/2014/main" id="{AA026D5F-271E-490F-AEF0-4BA22AE2423D}"/>
                    </a:ext>
                  </a:extLst>
                </p:cNvPr>
                <p:cNvPicPr/>
                <p:nvPr/>
              </p:nvPicPr>
              <p:blipFill>
                <a:blip r:embed="rId74"/>
                <a:stretch>
                  <a:fillRect/>
                </a:stretch>
              </p:blipFill>
              <p:spPr>
                <a:xfrm>
                  <a:off x="2764448" y="898217"/>
                  <a:ext cx="67320" cy="154080"/>
                </a:xfrm>
                <a:prstGeom prst="rect">
                  <a:avLst/>
                </a:prstGeom>
              </p:spPr>
            </p:pic>
          </mc:Fallback>
        </mc:AlternateContent>
      </p:grpSp>
      <p:grpSp>
        <p:nvGrpSpPr>
          <p:cNvPr id="178" name="Group 177">
            <a:extLst>
              <a:ext uri="{FF2B5EF4-FFF2-40B4-BE49-F238E27FC236}">
                <a16:creationId xmlns:a16="http://schemas.microsoft.com/office/drawing/2014/main" id="{B2A2D3F2-0D8E-4C08-91FD-46610C272C1C}"/>
              </a:ext>
            </a:extLst>
          </p:cNvPr>
          <p:cNvGrpSpPr/>
          <p:nvPr/>
        </p:nvGrpSpPr>
        <p:grpSpPr>
          <a:xfrm>
            <a:off x="4643288" y="162017"/>
            <a:ext cx="7169040" cy="1686960"/>
            <a:chOff x="4643288" y="162017"/>
            <a:chExt cx="7169040" cy="1686960"/>
          </a:xfrm>
        </p:grpSpPr>
        <mc:AlternateContent xmlns:mc="http://schemas.openxmlformats.org/markup-compatibility/2006" xmlns:p14="http://schemas.microsoft.com/office/powerpoint/2010/main">
          <mc:Choice Requires="p14">
            <p:contentPart p14:bwMode="auto" r:id="rId75">
              <p14:nvContentPartPr>
                <p14:cNvPr id="4" name="Ink 3">
                  <a:extLst>
                    <a:ext uri="{FF2B5EF4-FFF2-40B4-BE49-F238E27FC236}">
                      <a16:creationId xmlns:a16="http://schemas.microsoft.com/office/drawing/2014/main" id="{43DBC45D-8973-4945-A7E5-9AB83FA993CD}"/>
                    </a:ext>
                  </a:extLst>
                </p14:cNvPr>
                <p14:cNvContentPartPr/>
                <p14:nvPr/>
              </p14:nvContentPartPr>
              <p14:xfrm>
                <a:off x="11517848" y="484217"/>
                <a:ext cx="113400" cy="199080"/>
              </p14:xfrm>
            </p:contentPart>
          </mc:Choice>
          <mc:Fallback xmlns="">
            <p:pic>
              <p:nvPicPr>
                <p:cNvPr id="4" name="Ink 3">
                  <a:extLst>
                    <a:ext uri="{FF2B5EF4-FFF2-40B4-BE49-F238E27FC236}">
                      <a16:creationId xmlns:a16="http://schemas.microsoft.com/office/drawing/2014/main" id="{43DBC45D-8973-4945-A7E5-9AB83FA993CD}"/>
                    </a:ext>
                  </a:extLst>
                </p:cNvPr>
                <p:cNvPicPr/>
                <p:nvPr/>
              </p:nvPicPr>
              <p:blipFill>
                <a:blip r:embed="rId76"/>
                <a:stretch>
                  <a:fillRect/>
                </a:stretch>
              </p:blipFill>
              <p:spPr>
                <a:xfrm>
                  <a:off x="11509208" y="475577"/>
                  <a:ext cx="13104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 name="Ink 4">
                  <a:extLst>
                    <a:ext uri="{FF2B5EF4-FFF2-40B4-BE49-F238E27FC236}">
                      <a16:creationId xmlns:a16="http://schemas.microsoft.com/office/drawing/2014/main" id="{E4DAF233-4116-4624-BC68-42FA1418E961}"/>
                    </a:ext>
                  </a:extLst>
                </p14:cNvPr>
                <p14:cNvContentPartPr/>
                <p14:nvPr/>
              </p14:nvContentPartPr>
              <p14:xfrm>
                <a:off x="11346848" y="591497"/>
                <a:ext cx="169200" cy="156600"/>
              </p14:xfrm>
            </p:contentPart>
          </mc:Choice>
          <mc:Fallback xmlns="">
            <p:pic>
              <p:nvPicPr>
                <p:cNvPr id="5" name="Ink 4">
                  <a:extLst>
                    <a:ext uri="{FF2B5EF4-FFF2-40B4-BE49-F238E27FC236}">
                      <a16:creationId xmlns:a16="http://schemas.microsoft.com/office/drawing/2014/main" id="{E4DAF233-4116-4624-BC68-42FA1418E961}"/>
                    </a:ext>
                  </a:extLst>
                </p:cNvPr>
                <p:cNvPicPr/>
                <p:nvPr/>
              </p:nvPicPr>
              <p:blipFill>
                <a:blip r:embed="rId78"/>
                <a:stretch>
                  <a:fillRect/>
                </a:stretch>
              </p:blipFill>
              <p:spPr>
                <a:xfrm>
                  <a:off x="11337848" y="582857"/>
                  <a:ext cx="1868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 name="Ink 10">
                  <a:extLst>
                    <a:ext uri="{FF2B5EF4-FFF2-40B4-BE49-F238E27FC236}">
                      <a16:creationId xmlns:a16="http://schemas.microsoft.com/office/drawing/2014/main" id="{D5B81AB5-40BF-47E7-95E3-E1E328E86E18}"/>
                    </a:ext>
                  </a:extLst>
                </p14:cNvPr>
                <p14:cNvContentPartPr/>
                <p14:nvPr/>
              </p14:nvContentPartPr>
              <p14:xfrm>
                <a:off x="10636568" y="472697"/>
                <a:ext cx="597600" cy="337680"/>
              </p14:xfrm>
            </p:contentPart>
          </mc:Choice>
          <mc:Fallback xmlns="">
            <p:pic>
              <p:nvPicPr>
                <p:cNvPr id="11" name="Ink 10">
                  <a:extLst>
                    <a:ext uri="{FF2B5EF4-FFF2-40B4-BE49-F238E27FC236}">
                      <a16:creationId xmlns:a16="http://schemas.microsoft.com/office/drawing/2014/main" id="{D5B81AB5-40BF-47E7-95E3-E1E328E86E18}"/>
                    </a:ext>
                  </a:extLst>
                </p:cNvPr>
                <p:cNvPicPr/>
                <p:nvPr/>
              </p:nvPicPr>
              <p:blipFill>
                <a:blip r:embed="rId80"/>
                <a:stretch>
                  <a:fillRect/>
                </a:stretch>
              </p:blipFill>
              <p:spPr>
                <a:xfrm>
                  <a:off x="10627928" y="464057"/>
                  <a:ext cx="615240" cy="3553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2" name="Ink 11">
                  <a:extLst>
                    <a:ext uri="{FF2B5EF4-FFF2-40B4-BE49-F238E27FC236}">
                      <a16:creationId xmlns:a16="http://schemas.microsoft.com/office/drawing/2014/main" id="{9FBA434D-828F-4551-A8DD-0AC470C73650}"/>
                    </a:ext>
                  </a:extLst>
                </p14:cNvPr>
                <p14:cNvContentPartPr/>
                <p14:nvPr/>
              </p14:nvContentPartPr>
              <p14:xfrm>
                <a:off x="11134808" y="354257"/>
                <a:ext cx="84240" cy="48600"/>
              </p14:xfrm>
            </p:contentPart>
          </mc:Choice>
          <mc:Fallback xmlns="">
            <p:pic>
              <p:nvPicPr>
                <p:cNvPr id="12" name="Ink 11">
                  <a:extLst>
                    <a:ext uri="{FF2B5EF4-FFF2-40B4-BE49-F238E27FC236}">
                      <a16:creationId xmlns:a16="http://schemas.microsoft.com/office/drawing/2014/main" id="{9FBA434D-828F-4551-A8DD-0AC470C73650}"/>
                    </a:ext>
                  </a:extLst>
                </p:cNvPr>
                <p:cNvPicPr/>
                <p:nvPr/>
              </p:nvPicPr>
              <p:blipFill>
                <a:blip r:embed="rId82"/>
                <a:stretch>
                  <a:fillRect/>
                </a:stretch>
              </p:blipFill>
              <p:spPr>
                <a:xfrm>
                  <a:off x="11125808" y="345257"/>
                  <a:ext cx="1018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3" name="Ink 12">
                  <a:extLst>
                    <a:ext uri="{FF2B5EF4-FFF2-40B4-BE49-F238E27FC236}">
                      <a16:creationId xmlns:a16="http://schemas.microsoft.com/office/drawing/2014/main" id="{CB37B309-77E0-4989-991A-0D5EB351C0ED}"/>
                    </a:ext>
                  </a:extLst>
                </p14:cNvPr>
                <p14:cNvContentPartPr/>
                <p14:nvPr/>
              </p14:nvContentPartPr>
              <p14:xfrm>
                <a:off x="10908368" y="303857"/>
                <a:ext cx="104400" cy="274680"/>
              </p14:xfrm>
            </p:contentPart>
          </mc:Choice>
          <mc:Fallback xmlns="">
            <p:pic>
              <p:nvPicPr>
                <p:cNvPr id="13" name="Ink 12">
                  <a:extLst>
                    <a:ext uri="{FF2B5EF4-FFF2-40B4-BE49-F238E27FC236}">
                      <a16:creationId xmlns:a16="http://schemas.microsoft.com/office/drawing/2014/main" id="{CB37B309-77E0-4989-991A-0D5EB351C0ED}"/>
                    </a:ext>
                  </a:extLst>
                </p:cNvPr>
                <p:cNvPicPr/>
                <p:nvPr/>
              </p:nvPicPr>
              <p:blipFill>
                <a:blip r:embed="rId84"/>
                <a:stretch>
                  <a:fillRect/>
                </a:stretch>
              </p:blipFill>
              <p:spPr>
                <a:xfrm>
                  <a:off x="10899728" y="295217"/>
                  <a:ext cx="12204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4" name="Ink 13">
                  <a:extLst>
                    <a:ext uri="{FF2B5EF4-FFF2-40B4-BE49-F238E27FC236}">
                      <a16:creationId xmlns:a16="http://schemas.microsoft.com/office/drawing/2014/main" id="{4E4DD8DB-2D85-499D-85FE-0D4DBA81430A}"/>
                    </a:ext>
                  </a:extLst>
                </p14:cNvPr>
                <p14:cNvContentPartPr/>
                <p14:nvPr/>
              </p14:nvContentPartPr>
              <p14:xfrm>
                <a:off x="10817648" y="783017"/>
                <a:ext cx="15840" cy="48240"/>
              </p14:xfrm>
            </p:contentPart>
          </mc:Choice>
          <mc:Fallback xmlns="">
            <p:pic>
              <p:nvPicPr>
                <p:cNvPr id="14" name="Ink 13">
                  <a:extLst>
                    <a:ext uri="{FF2B5EF4-FFF2-40B4-BE49-F238E27FC236}">
                      <a16:creationId xmlns:a16="http://schemas.microsoft.com/office/drawing/2014/main" id="{4E4DD8DB-2D85-499D-85FE-0D4DBA81430A}"/>
                    </a:ext>
                  </a:extLst>
                </p:cNvPr>
                <p:cNvPicPr/>
                <p:nvPr/>
              </p:nvPicPr>
              <p:blipFill>
                <a:blip r:embed="rId86"/>
                <a:stretch>
                  <a:fillRect/>
                </a:stretch>
              </p:blipFill>
              <p:spPr>
                <a:xfrm>
                  <a:off x="10808648" y="774377"/>
                  <a:ext cx="3348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5" name="Ink 14">
                  <a:extLst>
                    <a:ext uri="{FF2B5EF4-FFF2-40B4-BE49-F238E27FC236}">
                      <a16:creationId xmlns:a16="http://schemas.microsoft.com/office/drawing/2014/main" id="{0FEBC88D-1A7B-4492-99E9-D628798DA232}"/>
                    </a:ext>
                  </a:extLst>
                </p14:cNvPr>
                <p14:cNvContentPartPr/>
                <p14:nvPr/>
              </p14:nvContentPartPr>
              <p14:xfrm>
                <a:off x="10722248" y="405377"/>
                <a:ext cx="70560" cy="97920"/>
              </p14:xfrm>
            </p:contentPart>
          </mc:Choice>
          <mc:Fallback xmlns="">
            <p:pic>
              <p:nvPicPr>
                <p:cNvPr id="15" name="Ink 14">
                  <a:extLst>
                    <a:ext uri="{FF2B5EF4-FFF2-40B4-BE49-F238E27FC236}">
                      <a16:creationId xmlns:a16="http://schemas.microsoft.com/office/drawing/2014/main" id="{0FEBC88D-1A7B-4492-99E9-D628798DA232}"/>
                    </a:ext>
                  </a:extLst>
                </p:cNvPr>
                <p:cNvPicPr/>
                <p:nvPr/>
              </p:nvPicPr>
              <p:blipFill>
                <a:blip r:embed="rId88"/>
                <a:stretch>
                  <a:fillRect/>
                </a:stretch>
              </p:blipFill>
              <p:spPr>
                <a:xfrm>
                  <a:off x="10713608" y="396737"/>
                  <a:ext cx="882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6" name="Ink 15">
                  <a:extLst>
                    <a:ext uri="{FF2B5EF4-FFF2-40B4-BE49-F238E27FC236}">
                      <a16:creationId xmlns:a16="http://schemas.microsoft.com/office/drawing/2014/main" id="{0FC2CD13-2C52-4B35-849B-BC2093C5EEAF}"/>
                    </a:ext>
                  </a:extLst>
                </p14:cNvPr>
                <p14:cNvContentPartPr/>
                <p14:nvPr/>
              </p14:nvContentPartPr>
              <p14:xfrm>
                <a:off x="9873728" y="510137"/>
                <a:ext cx="581040" cy="324360"/>
              </p14:xfrm>
            </p:contentPart>
          </mc:Choice>
          <mc:Fallback xmlns="">
            <p:pic>
              <p:nvPicPr>
                <p:cNvPr id="16" name="Ink 15">
                  <a:extLst>
                    <a:ext uri="{FF2B5EF4-FFF2-40B4-BE49-F238E27FC236}">
                      <a16:creationId xmlns:a16="http://schemas.microsoft.com/office/drawing/2014/main" id="{0FC2CD13-2C52-4B35-849B-BC2093C5EEAF}"/>
                    </a:ext>
                  </a:extLst>
                </p:cNvPr>
                <p:cNvPicPr/>
                <p:nvPr/>
              </p:nvPicPr>
              <p:blipFill>
                <a:blip r:embed="rId90"/>
                <a:stretch>
                  <a:fillRect/>
                </a:stretch>
              </p:blipFill>
              <p:spPr>
                <a:xfrm>
                  <a:off x="9865088" y="501497"/>
                  <a:ext cx="598680" cy="3420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7" name="Ink 16">
                  <a:extLst>
                    <a:ext uri="{FF2B5EF4-FFF2-40B4-BE49-F238E27FC236}">
                      <a16:creationId xmlns:a16="http://schemas.microsoft.com/office/drawing/2014/main" id="{C0672784-F7EC-4C7E-8BD7-01EBD6383420}"/>
                    </a:ext>
                  </a:extLst>
                </p14:cNvPr>
                <p14:cNvContentPartPr/>
                <p14:nvPr/>
              </p14:nvContentPartPr>
              <p14:xfrm>
                <a:off x="10091168" y="417977"/>
                <a:ext cx="15480" cy="154080"/>
              </p14:xfrm>
            </p:contentPart>
          </mc:Choice>
          <mc:Fallback xmlns="">
            <p:pic>
              <p:nvPicPr>
                <p:cNvPr id="17" name="Ink 16">
                  <a:extLst>
                    <a:ext uri="{FF2B5EF4-FFF2-40B4-BE49-F238E27FC236}">
                      <a16:creationId xmlns:a16="http://schemas.microsoft.com/office/drawing/2014/main" id="{C0672784-F7EC-4C7E-8BD7-01EBD6383420}"/>
                    </a:ext>
                  </a:extLst>
                </p:cNvPr>
                <p:cNvPicPr/>
                <p:nvPr/>
              </p:nvPicPr>
              <p:blipFill>
                <a:blip r:embed="rId92"/>
                <a:stretch>
                  <a:fillRect/>
                </a:stretch>
              </p:blipFill>
              <p:spPr>
                <a:xfrm>
                  <a:off x="10082528" y="408977"/>
                  <a:ext cx="331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8" name="Ink 17">
                  <a:extLst>
                    <a:ext uri="{FF2B5EF4-FFF2-40B4-BE49-F238E27FC236}">
                      <a16:creationId xmlns:a16="http://schemas.microsoft.com/office/drawing/2014/main" id="{D7CFDDDC-7C08-41E9-853E-260593E25FDA}"/>
                    </a:ext>
                  </a:extLst>
                </p14:cNvPr>
                <p14:cNvContentPartPr/>
                <p14:nvPr/>
              </p14:nvContentPartPr>
              <p14:xfrm>
                <a:off x="10218608" y="405017"/>
                <a:ext cx="32400" cy="13680"/>
              </p14:xfrm>
            </p:contentPart>
          </mc:Choice>
          <mc:Fallback xmlns="">
            <p:pic>
              <p:nvPicPr>
                <p:cNvPr id="18" name="Ink 17">
                  <a:extLst>
                    <a:ext uri="{FF2B5EF4-FFF2-40B4-BE49-F238E27FC236}">
                      <a16:creationId xmlns:a16="http://schemas.microsoft.com/office/drawing/2014/main" id="{D7CFDDDC-7C08-41E9-853E-260593E25FDA}"/>
                    </a:ext>
                  </a:extLst>
                </p:cNvPr>
                <p:cNvPicPr/>
                <p:nvPr/>
              </p:nvPicPr>
              <p:blipFill>
                <a:blip r:embed="rId94"/>
                <a:stretch>
                  <a:fillRect/>
                </a:stretch>
              </p:blipFill>
              <p:spPr>
                <a:xfrm>
                  <a:off x="10209608" y="396377"/>
                  <a:ext cx="5004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9" name="Ink 18">
                  <a:extLst>
                    <a:ext uri="{FF2B5EF4-FFF2-40B4-BE49-F238E27FC236}">
                      <a16:creationId xmlns:a16="http://schemas.microsoft.com/office/drawing/2014/main" id="{9288563F-7DD4-4FDE-AA33-7672794FA86F}"/>
                    </a:ext>
                  </a:extLst>
                </p14:cNvPr>
                <p14:cNvContentPartPr/>
                <p14:nvPr/>
              </p14:nvContentPartPr>
              <p14:xfrm>
                <a:off x="9579968" y="533177"/>
                <a:ext cx="150480" cy="158760"/>
              </p14:xfrm>
            </p:contentPart>
          </mc:Choice>
          <mc:Fallback xmlns="">
            <p:pic>
              <p:nvPicPr>
                <p:cNvPr id="19" name="Ink 18">
                  <a:extLst>
                    <a:ext uri="{FF2B5EF4-FFF2-40B4-BE49-F238E27FC236}">
                      <a16:creationId xmlns:a16="http://schemas.microsoft.com/office/drawing/2014/main" id="{9288563F-7DD4-4FDE-AA33-7672794FA86F}"/>
                    </a:ext>
                  </a:extLst>
                </p:cNvPr>
                <p:cNvPicPr/>
                <p:nvPr/>
              </p:nvPicPr>
              <p:blipFill>
                <a:blip r:embed="rId96"/>
                <a:stretch>
                  <a:fillRect/>
                </a:stretch>
              </p:blipFill>
              <p:spPr>
                <a:xfrm>
                  <a:off x="9571328" y="524177"/>
                  <a:ext cx="1681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20" name="Ink 19">
                  <a:extLst>
                    <a:ext uri="{FF2B5EF4-FFF2-40B4-BE49-F238E27FC236}">
                      <a16:creationId xmlns:a16="http://schemas.microsoft.com/office/drawing/2014/main" id="{87053451-888E-478B-98B3-4556C12913AC}"/>
                    </a:ext>
                  </a:extLst>
                </p14:cNvPr>
                <p14:cNvContentPartPr/>
                <p14:nvPr/>
              </p14:nvContentPartPr>
              <p14:xfrm>
                <a:off x="9563768" y="406457"/>
                <a:ext cx="59040" cy="214200"/>
              </p14:xfrm>
            </p:contentPart>
          </mc:Choice>
          <mc:Fallback xmlns="">
            <p:pic>
              <p:nvPicPr>
                <p:cNvPr id="20" name="Ink 19">
                  <a:extLst>
                    <a:ext uri="{FF2B5EF4-FFF2-40B4-BE49-F238E27FC236}">
                      <a16:creationId xmlns:a16="http://schemas.microsoft.com/office/drawing/2014/main" id="{87053451-888E-478B-98B3-4556C12913AC}"/>
                    </a:ext>
                  </a:extLst>
                </p:cNvPr>
                <p:cNvPicPr/>
                <p:nvPr/>
              </p:nvPicPr>
              <p:blipFill>
                <a:blip r:embed="rId98"/>
                <a:stretch>
                  <a:fillRect/>
                </a:stretch>
              </p:blipFill>
              <p:spPr>
                <a:xfrm>
                  <a:off x="9554768" y="397817"/>
                  <a:ext cx="7668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21" name="Ink 20">
                  <a:extLst>
                    <a:ext uri="{FF2B5EF4-FFF2-40B4-BE49-F238E27FC236}">
                      <a16:creationId xmlns:a16="http://schemas.microsoft.com/office/drawing/2014/main" id="{853B108A-D0CA-4C1D-9B8A-E3ABFB6F874A}"/>
                    </a:ext>
                  </a:extLst>
                </p14:cNvPr>
                <p14:cNvContentPartPr/>
                <p14:nvPr/>
              </p14:nvContentPartPr>
              <p14:xfrm>
                <a:off x="9148688" y="491417"/>
                <a:ext cx="296280" cy="200160"/>
              </p14:xfrm>
            </p:contentPart>
          </mc:Choice>
          <mc:Fallback xmlns="">
            <p:pic>
              <p:nvPicPr>
                <p:cNvPr id="21" name="Ink 20">
                  <a:extLst>
                    <a:ext uri="{FF2B5EF4-FFF2-40B4-BE49-F238E27FC236}">
                      <a16:creationId xmlns:a16="http://schemas.microsoft.com/office/drawing/2014/main" id="{853B108A-D0CA-4C1D-9B8A-E3ABFB6F874A}"/>
                    </a:ext>
                  </a:extLst>
                </p:cNvPr>
                <p:cNvPicPr/>
                <p:nvPr/>
              </p:nvPicPr>
              <p:blipFill>
                <a:blip r:embed="rId100"/>
                <a:stretch>
                  <a:fillRect/>
                </a:stretch>
              </p:blipFill>
              <p:spPr>
                <a:xfrm>
                  <a:off x="9140048" y="482777"/>
                  <a:ext cx="31392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22" name="Ink 21">
                  <a:extLst>
                    <a:ext uri="{FF2B5EF4-FFF2-40B4-BE49-F238E27FC236}">
                      <a16:creationId xmlns:a16="http://schemas.microsoft.com/office/drawing/2014/main" id="{86F7FD4E-A77B-43A2-8445-AE365FF2795B}"/>
                    </a:ext>
                  </a:extLst>
                </p14:cNvPr>
                <p14:cNvContentPartPr/>
                <p14:nvPr/>
              </p14:nvContentPartPr>
              <p14:xfrm>
                <a:off x="9208808" y="442817"/>
                <a:ext cx="69120" cy="23400"/>
              </p14:xfrm>
            </p:contentPart>
          </mc:Choice>
          <mc:Fallback xmlns="">
            <p:pic>
              <p:nvPicPr>
                <p:cNvPr id="22" name="Ink 21">
                  <a:extLst>
                    <a:ext uri="{FF2B5EF4-FFF2-40B4-BE49-F238E27FC236}">
                      <a16:creationId xmlns:a16="http://schemas.microsoft.com/office/drawing/2014/main" id="{86F7FD4E-A77B-43A2-8445-AE365FF2795B}"/>
                    </a:ext>
                  </a:extLst>
                </p:cNvPr>
                <p:cNvPicPr/>
                <p:nvPr/>
              </p:nvPicPr>
              <p:blipFill>
                <a:blip r:embed="rId102"/>
                <a:stretch>
                  <a:fillRect/>
                </a:stretch>
              </p:blipFill>
              <p:spPr>
                <a:xfrm>
                  <a:off x="9199808" y="434177"/>
                  <a:ext cx="867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23" name="Ink 22">
                  <a:extLst>
                    <a:ext uri="{FF2B5EF4-FFF2-40B4-BE49-F238E27FC236}">
                      <a16:creationId xmlns:a16="http://schemas.microsoft.com/office/drawing/2014/main" id="{6B0D97ED-22FA-45DD-87BB-52664C4F5158}"/>
                    </a:ext>
                  </a:extLst>
                </p14:cNvPr>
                <p14:cNvContentPartPr/>
                <p14:nvPr/>
              </p14:nvContentPartPr>
              <p14:xfrm>
                <a:off x="8909648" y="405017"/>
                <a:ext cx="181080" cy="255960"/>
              </p14:xfrm>
            </p:contentPart>
          </mc:Choice>
          <mc:Fallback xmlns="">
            <p:pic>
              <p:nvPicPr>
                <p:cNvPr id="23" name="Ink 22">
                  <a:extLst>
                    <a:ext uri="{FF2B5EF4-FFF2-40B4-BE49-F238E27FC236}">
                      <a16:creationId xmlns:a16="http://schemas.microsoft.com/office/drawing/2014/main" id="{6B0D97ED-22FA-45DD-87BB-52664C4F5158}"/>
                    </a:ext>
                  </a:extLst>
                </p:cNvPr>
                <p:cNvPicPr/>
                <p:nvPr/>
              </p:nvPicPr>
              <p:blipFill>
                <a:blip r:embed="rId104"/>
                <a:stretch>
                  <a:fillRect/>
                </a:stretch>
              </p:blipFill>
              <p:spPr>
                <a:xfrm>
                  <a:off x="8901008" y="396377"/>
                  <a:ext cx="19872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6" name="Ink 25">
                  <a:extLst>
                    <a:ext uri="{FF2B5EF4-FFF2-40B4-BE49-F238E27FC236}">
                      <a16:creationId xmlns:a16="http://schemas.microsoft.com/office/drawing/2014/main" id="{53B0AC19-4EDA-4C34-989E-AC37B3298E81}"/>
                    </a:ext>
                  </a:extLst>
                </p14:cNvPr>
                <p14:cNvContentPartPr/>
                <p14:nvPr/>
              </p14:nvContentPartPr>
              <p14:xfrm>
                <a:off x="8685368" y="411857"/>
                <a:ext cx="60120" cy="262440"/>
              </p14:xfrm>
            </p:contentPart>
          </mc:Choice>
          <mc:Fallback xmlns="">
            <p:pic>
              <p:nvPicPr>
                <p:cNvPr id="26" name="Ink 25">
                  <a:extLst>
                    <a:ext uri="{FF2B5EF4-FFF2-40B4-BE49-F238E27FC236}">
                      <a16:creationId xmlns:a16="http://schemas.microsoft.com/office/drawing/2014/main" id="{53B0AC19-4EDA-4C34-989E-AC37B3298E81}"/>
                    </a:ext>
                  </a:extLst>
                </p:cNvPr>
                <p:cNvPicPr/>
                <p:nvPr/>
              </p:nvPicPr>
              <p:blipFill>
                <a:blip r:embed="rId106"/>
                <a:stretch>
                  <a:fillRect/>
                </a:stretch>
              </p:blipFill>
              <p:spPr>
                <a:xfrm>
                  <a:off x="8676728" y="402857"/>
                  <a:ext cx="7776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7" name="Ink 26">
                  <a:extLst>
                    <a:ext uri="{FF2B5EF4-FFF2-40B4-BE49-F238E27FC236}">
                      <a16:creationId xmlns:a16="http://schemas.microsoft.com/office/drawing/2014/main" id="{3E62F532-EE8A-4325-A5DD-5A4D23ED9CBD}"/>
                    </a:ext>
                  </a:extLst>
                </p14:cNvPr>
                <p14:cNvContentPartPr/>
                <p14:nvPr/>
              </p14:nvContentPartPr>
              <p14:xfrm>
                <a:off x="8537768" y="585017"/>
                <a:ext cx="92880" cy="119160"/>
              </p14:xfrm>
            </p:contentPart>
          </mc:Choice>
          <mc:Fallback xmlns="">
            <p:pic>
              <p:nvPicPr>
                <p:cNvPr id="27" name="Ink 26">
                  <a:extLst>
                    <a:ext uri="{FF2B5EF4-FFF2-40B4-BE49-F238E27FC236}">
                      <a16:creationId xmlns:a16="http://schemas.microsoft.com/office/drawing/2014/main" id="{3E62F532-EE8A-4325-A5DD-5A4D23ED9CBD}"/>
                    </a:ext>
                  </a:extLst>
                </p:cNvPr>
                <p:cNvPicPr/>
                <p:nvPr/>
              </p:nvPicPr>
              <p:blipFill>
                <a:blip r:embed="rId108"/>
                <a:stretch>
                  <a:fillRect/>
                </a:stretch>
              </p:blipFill>
              <p:spPr>
                <a:xfrm>
                  <a:off x="8529128" y="576017"/>
                  <a:ext cx="1105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8" name="Ink 27">
                  <a:extLst>
                    <a:ext uri="{FF2B5EF4-FFF2-40B4-BE49-F238E27FC236}">
                      <a16:creationId xmlns:a16="http://schemas.microsoft.com/office/drawing/2014/main" id="{63753FD9-7461-403C-98D7-2FAD7F68867C}"/>
                    </a:ext>
                  </a:extLst>
                </p14:cNvPr>
                <p14:cNvContentPartPr/>
                <p14:nvPr/>
              </p14:nvContentPartPr>
              <p14:xfrm>
                <a:off x="8363528" y="485297"/>
                <a:ext cx="177840" cy="154440"/>
              </p14:xfrm>
            </p:contentPart>
          </mc:Choice>
          <mc:Fallback xmlns="">
            <p:pic>
              <p:nvPicPr>
                <p:cNvPr id="28" name="Ink 27">
                  <a:extLst>
                    <a:ext uri="{FF2B5EF4-FFF2-40B4-BE49-F238E27FC236}">
                      <a16:creationId xmlns:a16="http://schemas.microsoft.com/office/drawing/2014/main" id="{63753FD9-7461-403C-98D7-2FAD7F68867C}"/>
                    </a:ext>
                  </a:extLst>
                </p:cNvPr>
                <p:cNvPicPr/>
                <p:nvPr/>
              </p:nvPicPr>
              <p:blipFill>
                <a:blip r:embed="rId110"/>
                <a:stretch>
                  <a:fillRect/>
                </a:stretch>
              </p:blipFill>
              <p:spPr>
                <a:xfrm>
                  <a:off x="8354528" y="476657"/>
                  <a:ext cx="1954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9" name="Ink 28">
                  <a:extLst>
                    <a:ext uri="{FF2B5EF4-FFF2-40B4-BE49-F238E27FC236}">
                      <a16:creationId xmlns:a16="http://schemas.microsoft.com/office/drawing/2014/main" id="{C0176918-09D0-4B10-A8D1-2EDF7255EF2C}"/>
                    </a:ext>
                  </a:extLst>
                </p14:cNvPr>
                <p14:cNvContentPartPr/>
                <p14:nvPr/>
              </p14:nvContentPartPr>
              <p14:xfrm>
                <a:off x="8481608" y="368657"/>
                <a:ext cx="64440" cy="26640"/>
              </p14:xfrm>
            </p:contentPart>
          </mc:Choice>
          <mc:Fallback xmlns="">
            <p:pic>
              <p:nvPicPr>
                <p:cNvPr id="29" name="Ink 28">
                  <a:extLst>
                    <a:ext uri="{FF2B5EF4-FFF2-40B4-BE49-F238E27FC236}">
                      <a16:creationId xmlns:a16="http://schemas.microsoft.com/office/drawing/2014/main" id="{C0176918-09D0-4B10-A8D1-2EDF7255EF2C}"/>
                    </a:ext>
                  </a:extLst>
                </p:cNvPr>
                <p:cNvPicPr/>
                <p:nvPr/>
              </p:nvPicPr>
              <p:blipFill>
                <a:blip r:embed="rId112"/>
                <a:stretch>
                  <a:fillRect/>
                </a:stretch>
              </p:blipFill>
              <p:spPr>
                <a:xfrm>
                  <a:off x="8472968" y="359657"/>
                  <a:ext cx="820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30" name="Ink 29">
                  <a:extLst>
                    <a:ext uri="{FF2B5EF4-FFF2-40B4-BE49-F238E27FC236}">
                      <a16:creationId xmlns:a16="http://schemas.microsoft.com/office/drawing/2014/main" id="{3EBF5B68-19F5-46D1-814C-2E7BB9FC49DD}"/>
                    </a:ext>
                  </a:extLst>
                </p14:cNvPr>
                <p14:cNvContentPartPr/>
                <p14:nvPr/>
              </p14:nvContentPartPr>
              <p14:xfrm>
                <a:off x="7984448" y="462257"/>
                <a:ext cx="304560" cy="238320"/>
              </p14:xfrm>
            </p:contentPart>
          </mc:Choice>
          <mc:Fallback xmlns="">
            <p:pic>
              <p:nvPicPr>
                <p:cNvPr id="30" name="Ink 29">
                  <a:extLst>
                    <a:ext uri="{FF2B5EF4-FFF2-40B4-BE49-F238E27FC236}">
                      <a16:creationId xmlns:a16="http://schemas.microsoft.com/office/drawing/2014/main" id="{3EBF5B68-19F5-46D1-814C-2E7BB9FC49DD}"/>
                    </a:ext>
                  </a:extLst>
                </p:cNvPr>
                <p:cNvPicPr/>
                <p:nvPr/>
              </p:nvPicPr>
              <p:blipFill>
                <a:blip r:embed="rId114"/>
                <a:stretch>
                  <a:fillRect/>
                </a:stretch>
              </p:blipFill>
              <p:spPr>
                <a:xfrm>
                  <a:off x="7975808" y="453617"/>
                  <a:ext cx="32220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31" name="Ink 30">
                  <a:extLst>
                    <a:ext uri="{FF2B5EF4-FFF2-40B4-BE49-F238E27FC236}">
                      <a16:creationId xmlns:a16="http://schemas.microsoft.com/office/drawing/2014/main" id="{5BC5F1EB-22B6-43CB-A438-07F6F1BFC3A6}"/>
                    </a:ext>
                  </a:extLst>
                </p14:cNvPr>
                <p14:cNvContentPartPr/>
                <p14:nvPr/>
              </p14:nvContentPartPr>
              <p14:xfrm>
                <a:off x="8155448" y="291257"/>
                <a:ext cx="54000" cy="110520"/>
              </p14:xfrm>
            </p:contentPart>
          </mc:Choice>
          <mc:Fallback xmlns="">
            <p:pic>
              <p:nvPicPr>
                <p:cNvPr id="31" name="Ink 30">
                  <a:extLst>
                    <a:ext uri="{FF2B5EF4-FFF2-40B4-BE49-F238E27FC236}">
                      <a16:creationId xmlns:a16="http://schemas.microsoft.com/office/drawing/2014/main" id="{5BC5F1EB-22B6-43CB-A438-07F6F1BFC3A6}"/>
                    </a:ext>
                  </a:extLst>
                </p:cNvPr>
                <p:cNvPicPr/>
                <p:nvPr/>
              </p:nvPicPr>
              <p:blipFill>
                <a:blip r:embed="rId116"/>
                <a:stretch>
                  <a:fillRect/>
                </a:stretch>
              </p:blipFill>
              <p:spPr>
                <a:xfrm>
                  <a:off x="8146808" y="282257"/>
                  <a:ext cx="716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33" name="Ink 32">
                  <a:extLst>
                    <a:ext uri="{FF2B5EF4-FFF2-40B4-BE49-F238E27FC236}">
                      <a16:creationId xmlns:a16="http://schemas.microsoft.com/office/drawing/2014/main" id="{B1AEF1D7-E4A8-4EF4-80BB-CD53EC6E4FC5}"/>
                    </a:ext>
                  </a:extLst>
                </p14:cNvPr>
                <p14:cNvContentPartPr/>
                <p14:nvPr/>
              </p14:nvContentPartPr>
              <p14:xfrm>
                <a:off x="7526888" y="458297"/>
                <a:ext cx="281520" cy="182880"/>
              </p14:xfrm>
            </p:contentPart>
          </mc:Choice>
          <mc:Fallback xmlns="">
            <p:pic>
              <p:nvPicPr>
                <p:cNvPr id="33" name="Ink 32">
                  <a:extLst>
                    <a:ext uri="{FF2B5EF4-FFF2-40B4-BE49-F238E27FC236}">
                      <a16:creationId xmlns:a16="http://schemas.microsoft.com/office/drawing/2014/main" id="{B1AEF1D7-E4A8-4EF4-80BB-CD53EC6E4FC5}"/>
                    </a:ext>
                  </a:extLst>
                </p:cNvPr>
                <p:cNvPicPr/>
                <p:nvPr/>
              </p:nvPicPr>
              <p:blipFill>
                <a:blip r:embed="rId118"/>
                <a:stretch>
                  <a:fillRect/>
                </a:stretch>
              </p:blipFill>
              <p:spPr>
                <a:xfrm>
                  <a:off x="7517888" y="449657"/>
                  <a:ext cx="29916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4" name="Ink 33">
                  <a:extLst>
                    <a:ext uri="{FF2B5EF4-FFF2-40B4-BE49-F238E27FC236}">
                      <a16:creationId xmlns:a16="http://schemas.microsoft.com/office/drawing/2014/main" id="{B3476B5D-37CC-4A35-8A6C-4F9D401B93D2}"/>
                    </a:ext>
                  </a:extLst>
                </p14:cNvPr>
                <p14:cNvContentPartPr/>
                <p14:nvPr/>
              </p14:nvContentPartPr>
              <p14:xfrm>
                <a:off x="7534448" y="680057"/>
                <a:ext cx="82080" cy="39240"/>
              </p14:xfrm>
            </p:contentPart>
          </mc:Choice>
          <mc:Fallback xmlns="">
            <p:pic>
              <p:nvPicPr>
                <p:cNvPr id="34" name="Ink 33">
                  <a:extLst>
                    <a:ext uri="{FF2B5EF4-FFF2-40B4-BE49-F238E27FC236}">
                      <a16:creationId xmlns:a16="http://schemas.microsoft.com/office/drawing/2014/main" id="{B3476B5D-37CC-4A35-8A6C-4F9D401B93D2}"/>
                    </a:ext>
                  </a:extLst>
                </p:cNvPr>
                <p:cNvPicPr/>
                <p:nvPr/>
              </p:nvPicPr>
              <p:blipFill>
                <a:blip r:embed="rId120"/>
                <a:stretch>
                  <a:fillRect/>
                </a:stretch>
              </p:blipFill>
              <p:spPr>
                <a:xfrm>
                  <a:off x="7525448" y="671057"/>
                  <a:ext cx="9972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5" name="Ink 34">
                  <a:extLst>
                    <a:ext uri="{FF2B5EF4-FFF2-40B4-BE49-F238E27FC236}">
                      <a16:creationId xmlns:a16="http://schemas.microsoft.com/office/drawing/2014/main" id="{C5EC2F2D-DA96-45DD-8A7B-3D9913667207}"/>
                    </a:ext>
                  </a:extLst>
                </p14:cNvPr>
                <p14:cNvContentPartPr/>
                <p14:nvPr/>
              </p14:nvContentPartPr>
              <p14:xfrm>
                <a:off x="7508168" y="375857"/>
                <a:ext cx="45720" cy="192600"/>
              </p14:xfrm>
            </p:contentPart>
          </mc:Choice>
          <mc:Fallback xmlns="">
            <p:pic>
              <p:nvPicPr>
                <p:cNvPr id="35" name="Ink 34">
                  <a:extLst>
                    <a:ext uri="{FF2B5EF4-FFF2-40B4-BE49-F238E27FC236}">
                      <a16:creationId xmlns:a16="http://schemas.microsoft.com/office/drawing/2014/main" id="{C5EC2F2D-DA96-45DD-8A7B-3D9913667207}"/>
                    </a:ext>
                  </a:extLst>
                </p:cNvPr>
                <p:cNvPicPr/>
                <p:nvPr/>
              </p:nvPicPr>
              <p:blipFill>
                <a:blip r:embed="rId122"/>
                <a:stretch>
                  <a:fillRect/>
                </a:stretch>
              </p:blipFill>
              <p:spPr>
                <a:xfrm>
                  <a:off x="7499528" y="367217"/>
                  <a:ext cx="633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6" name="Ink 35">
                  <a:extLst>
                    <a:ext uri="{FF2B5EF4-FFF2-40B4-BE49-F238E27FC236}">
                      <a16:creationId xmlns:a16="http://schemas.microsoft.com/office/drawing/2014/main" id="{E5413944-4270-4493-9FFD-3A88A09C7235}"/>
                    </a:ext>
                  </a:extLst>
                </p14:cNvPr>
                <p14:cNvContentPartPr/>
                <p14:nvPr/>
              </p14:nvContentPartPr>
              <p14:xfrm>
                <a:off x="7180568" y="452177"/>
                <a:ext cx="244440" cy="234720"/>
              </p14:xfrm>
            </p:contentPart>
          </mc:Choice>
          <mc:Fallback xmlns="">
            <p:pic>
              <p:nvPicPr>
                <p:cNvPr id="36" name="Ink 35">
                  <a:extLst>
                    <a:ext uri="{FF2B5EF4-FFF2-40B4-BE49-F238E27FC236}">
                      <a16:creationId xmlns:a16="http://schemas.microsoft.com/office/drawing/2014/main" id="{E5413944-4270-4493-9FFD-3A88A09C7235}"/>
                    </a:ext>
                  </a:extLst>
                </p:cNvPr>
                <p:cNvPicPr/>
                <p:nvPr/>
              </p:nvPicPr>
              <p:blipFill>
                <a:blip r:embed="rId124"/>
                <a:stretch>
                  <a:fillRect/>
                </a:stretch>
              </p:blipFill>
              <p:spPr>
                <a:xfrm>
                  <a:off x="7171568" y="443537"/>
                  <a:ext cx="26208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37" name="Ink 36">
                  <a:extLst>
                    <a:ext uri="{FF2B5EF4-FFF2-40B4-BE49-F238E27FC236}">
                      <a16:creationId xmlns:a16="http://schemas.microsoft.com/office/drawing/2014/main" id="{0C195B88-BC62-402B-ADC6-FFD866C75FF1}"/>
                    </a:ext>
                  </a:extLst>
                </p14:cNvPr>
                <p14:cNvContentPartPr/>
                <p14:nvPr/>
              </p14:nvContentPartPr>
              <p14:xfrm>
                <a:off x="6984368" y="450377"/>
                <a:ext cx="56880" cy="132480"/>
              </p14:xfrm>
            </p:contentPart>
          </mc:Choice>
          <mc:Fallback xmlns="">
            <p:pic>
              <p:nvPicPr>
                <p:cNvPr id="37" name="Ink 36">
                  <a:extLst>
                    <a:ext uri="{FF2B5EF4-FFF2-40B4-BE49-F238E27FC236}">
                      <a16:creationId xmlns:a16="http://schemas.microsoft.com/office/drawing/2014/main" id="{0C195B88-BC62-402B-ADC6-FFD866C75FF1}"/>
                    </a:ext>
                  </a:extLst>
                </p:cNvPr>
                <p:cNvPicPr/>
                <p:nvPr/>
              </p:nvPicPr>
              <p:blipFill>
                <a:blip r:embed="rId126"/>
                <a:stretch>
                  <a:fillRect/>
                </a:stretch>
              </p:blipFill>
              <p:spPr>
                <a:xfrm>
                  <a:off x="6975368" y="441737"/>
                  <a:ext cx="7452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8" name="Ink 37">
                  <a:extLst>
                    <a:ext uri="{FF2B5EF4-FFF2-40B4-BE49-F238E27FC236}">
                      <a16:creationId xmlns:a16="http://schemas.microsoft.com/office/drawing/2014/main" id="{89680776-C6E1-4FC9-8631-5D23AB91BE95}"/>
                    </a:ext>
                  </a:extLst>
                </p14:cNvPr>
                <p14:cNvContentPartPr/>
                <p14:nvPr/>
              </p14:nvContentPartPr>
              <p14:xfrm>
                <a:off x="6579728" y="462257"/>
                <a:ext cx="320760" cy="294120"/>
              </p14:xfrm>
            </p:contentPart>
          </mc:Choice>
          <mc:Fallback xmlns="">
            <p:pic>
              <p:nvPicPr>
                <p:cNvPr id="38" name="Ink 37">
                  <a:extLst>
                    <a:ext uri="{FF2B5EF4-FFF2-40B4-BE49-F238E27FC236}">
                      <a16:creationId xmlns:a16="http://schemas.microsoft.com/office/drawing/2014/main" id="{89680776-C6E1-4FC9-8631-5D23AB91BE95}"/>
                    </a:ext>
                  </a:extLst>
                </p:cNvPr>
                <p:cNvPicPr/>
                <p:nvPr/>
              </p:nvPicPr>
              <p:blipFill>
                <a:blip r:embed="rId128"/>
                <a:stretch>
                  <a:fillRect/>
                </a:stretch>
              </p:blipFill>
              <p:spPr>
                <a:xfrm>
                  <a:off x="6571088" y="453257"/>
                  <a:ext cx="338400" cy="3117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9" name="Ink 38">
                  <a:extLst>
                    <a:ext uri="{FF2B5EF4-FFF2-40B4-BE49-F238E27FC236}">
                      <a16:creationId xmlns:a16="http://schemas.microsoft.com/office/drawing/2014/main" id="{F2BE46EE-F3C9-40FE-9AE7-350A8E9EE53A}"/>
                    </a:ext>
                  </a:extLst>
                </p14:cNvPr>
                <p14:cNvContentPartPr/>
                <p14:nvPr/>
              </p14:nvContentPartPr>
              <p14:xfrm>
                <a:off x="6787808" y="168497"/>
                <a:ext cx="397080" cy="286200"/>
              </p14:xfrm>
            </p:contentPart>
          </mc:Choice>
          <mc:Fallback xmlns="">
            <p:pic>
              <p:nvPicPr>
                <p:cNvPr id="39" name="Ink 38">
                  <a:extLst>
                    <a:ext uri="{FF2B5EF4-FFF2-40B4-BE49-F238E27FC236}">
                      <a16:creationId xmlns:a16="http://schemas.microsoft.com/office/drawing/2014/main" id="{F2BE46EE-F3C9-40FE-9AE7-350A8E9EE53A}"/>
                    </a:ext>
                  </a:extLst>
                </p:cNvPr>
                <p:cNvPicPr/>
                <p:nvPr/>
              </p:nvPicPr>
              <p:blipFill>
                <a:blip r:embed="rId130"/>
                <a:stretch>
                  <a:fillRect/>
                </a:stretch>
              </p:blipFill>
              <p:spPr>
                <a:xfrm>
                  <a:off x="6779168" y="159857"/>
                  <a:ext cx="414720" cy="3038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0" name="Ink 39">
                  <a:extLst>
                    <a:ext uri="{FF2B5EF4-FFF2-40B4-BE49-F238E27FC236}">
                      <a16:creationId xmlns:a16="http://schemas.microsoft.com/office/drawing/2014/main" id="{63752453-893A-418E-BFC5-C79F20D81DED}"/>
                    </a:ext>
                  </a:extLst>
                </p14:cNvPr>
                <p14:cNvContentPartPr/>
                <p14:nvPr/>
              </p14:nvContentPartPr>
              <p14:xfrm>
                <a:off x="6675488" y="384857"/>
                <a:ext cx="55440" cy="33120"/>
              </p14:xfrm>
            </p:contentPart>
          </mc:Choice>
          <mc:Fallback xmlns="">
            <p:pic>
              <p:nvPicPr>
                <p:cNvPr id="40" name="Ink 39">
                  <a:extLst>
                    <a:ext uri="{FF2B5EF4-FFF2-40B4-BE49-F238E27FC236}">
                      <a16:creationId xmlns:a16="http://schemas.microsoft.com/office/drawing/2014/main" id="{63752453-893A-418E-BFC5-C79F20D81DED}"/>
                    </a:ext>
                  </a:extLst>
                </p:cNvPr>
                <p:cNvPicPr/>
                <p:nvPr/>
              </p:nvPicPr>
              <p:blipFill>
                <a:blip r:embed="rId132"/>
                <a:stretch>
                  <a:fillRect/>
                </a:stretch>
              </p:blipFill>
              <p:spPr>
                <a:xfrm>
                  <a:off x="6666488" y="376217"/>
                  <a:ext cx="730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41" name="Ink 40">
                  <a:extLst>
                    <a:ext uri="{FF2B5EF4-FFF2-40B4-BE49-F238E27FC236}">
                      <a16:creationId xmlns:a16="http://schemas.microsoft.com/office/drawing/2014/main" id="{7FA7E1F8-473A-4DC2-B6C0-5558C8C794F5}"/>
                    </a:ext>
                  </a:extLst>
                </p14:cNvPr>
                <p14:cNvContentPartPr/>
                <p14:nvPr/>
              </p14:nvContentPartPr>
              <p14:xfrm>
                <a:off x="6269768" y="457577"/>
                <a:ext cx="240120" cy="279360"/>
              </p14:xfrm>
            </p:contentPart>
          </mc:Choice>
          <mc:Fallback xmlns="">
            <p:pic>
              <p:nvPicPr>
                <p:cNvPr id="41" name="Ink 40">
                  <a:extLst>
                    <a:ext uri="{FF2B5EF4-FFF2-40B4-BE49-F238E27FC236}">
                      <a16:creationId xmlns:a16="http://schemas.microsoft.com/office/drawing/2014/main" id="{7FA7E1F8-473A-4DC2-B6C0-5558C8C794F5}"/>
                    </a:ext>
                  </a:extLst>
                </p:cNvPr>
                <p:cNvPicPr/>
                <p:nvPr/>
              </p:nvPicPr>
              <p:blipFill>
                <a:blip r:embed="rId134"/>
                <a:stretch>
                  <a:fillRect/>
                </a:stretch>
              </p:blipFill>
              <p:spPr>
                <a:xfrm>
                  <a:off x="6261128" y="448577"/>
                  <a:ext cx="25776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42" name="Ink 41">
                  <a:extLst>
                    <a:ext uri="{FF2B5EF4-FFF2-40B4-BE49-F238E27FC236}">
                      <a16:creationId xmlns:a16="http://schemas.microsoft.com/office/drawing/2014/main" id="{F1F2AE53-8D4A-4682-930F-8FC8994F0B39}"/>
                    </a:ext>
                  </a:extLst>
                </p14:cNvPr>
                <p14:cNvContentPartPr/>
                <p14:nvPr/>
              </p14:nvContentPartPr>
              <p14:xfrm>
                <a:off x="6364448" y="631817"/>
                <a:ext cx="158760" cy="156240"/>
              </p14:xfrm>
            </p:contentPart>
          </mc:Choice>
          <mc:Fallback xmlns="">
            <p:pic>
              <p:nvPicPr>
                <p:cNvPr id="42" name="Ink 41">
                  <a:extLst>
                    <a:ext uri="{FF2B5EF4-FFF2-40B4-BE49-F238E27FC236}">
                      <a16:creationId xmlns:a16="http://schemas.microsoft.com/office/drawing/2014/main" id="{F1F2AE53-8D4A-4682-930F-8FC8994F0B39}"/>
                    </a:ext>
                  </a:extLst>
                </p:cNvPr>
                <p:cNvPicPr/>
                <p:nvPr/>
              </p:nvPicPr>
              <p:blipFill>
                <a:blip r:embed="rId136"/>
                <a:stretch>
                  <a:fillRect/>
                </a:stretch>
              </p:blipFill>
              <p:spPr>
                <a:xfrm>
                  <a:off x="6355448" y="622817"/>
                  <a:ext cx="17640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43" name="Ink 42">
                  <a:extLst>
                    <a:ext uri="{FF2B5EF4-FFF2-40B4-BE49-F238E27FC236}">
                      <a16:creationId xmlns:a16="http://schemas.microsoft.com/office/drawing/2014/main" id="{12C7B07D-3E1C-48EC-811A-257807DA1FD1}"/>
                    </a:ext>
                  </a:extLst>
                </p14:cNvPr>
                <p14:cNvContentPartPr/>
                <p14:nvPr/>
              </p14:nvContentPartPr>
              <p14:xfrm>
                <a:off x="6427808" y="175697"/>
                <a:ext cx="363240" cy="304560"/>
              </p14:xfrm>
            </p:contentPart>
          </mc:Choice>
          <mc:Fallback xmlns="">
            <p:pic>
              <p:nvPicPr>
                <p:cNvPr id="43" name="Ink 42">
                  <a:extLst>
                    <a:ext uri="{FF2B5EF4-FFF2-40B4-BE49-F238E27FC236}">
                      <a16:creationId xmlns:a16="http://schemas.microsoft.com/office/drawing/2014/main" id="{12C7B07D-3E1C-48EC-811A-257807DA1FD1}"/>
                    </a:ext>
                  </a:extLst>
                </p:cNvPr>
                <p:cNvPicPr/>
                <p:nvPr/>
              </p:nvPicPr>
              <p:blipFill>
                <a:blip r:embed="rId138"/>
                <a:stretch>
                  <a:fillRect/>
                </a:stretch>
              </p:blipFill>
              <p:spPr>
                <a:xfrm>
                  <a:off x="6418808" y="166697"/>
                  <a:ext cx="380880" cy="3222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45" name="Ink 44">
                  <a:extLst>
                    <a:ext uri="{FF2B5EF4-FFF2-40B4-BE49-F238E27FC236}">
                      <a16:creationId xmlns:a16="http://schemas.microsoft.com/office/drawing/2014/main" id="{FE730288-FBF0-4479-A74E-DD49BD7F1A3D}"/>
                    </a:ext>
                  </a:extLst>
                </p14:cNvPr>
                <p14:cNvContentPartPr/>
                <p14:nvPr/>
              </p14:nvContentPartPr>
              <p14:xfrm>
                <a:off x="5960888" y="382337"/>
                <a:ext cx="91080" cy="156600"/>
              </p14:xfrm>
            </p:contentPart>
          </mc:Choice>
          <mc:Fallback xmlns="">
            <p:pic>
              <p:nvPicPr>
                <p:cNvPr id="45" name="Ink 44">
                  <a:extLst>
                    <a:ext uri="{FF2B5EF4-FFF2-40B4-BE49-F238E27FC236}">
                      <a16:creationId xmlns:a16="http://schemas.microsoft.com/office/drawing/2014/main" id="{FE730288-FBF0-4479-A74E-DD49BD7F1A3D}"/>
                    </a:ext>
                  </a:extLst>
                </p:cNvPr>
                <p:cNvPicPr/>
                <p:nvPr/>
              </p:nvPicPr>
              <p:blipFill>
                <a:blip r:embed="rId140"/>
                <a:stretch>
                  <a:fillRect/>
                </a:stretch>
              </p:blipFill>
              <p:spPr>
                <a:xfrm>
                  <a:off x="5952248" y="373697"/>
                  <a:ext cx="10872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6" name="Ink 45">
                  <a:extLst>
                    <a:ext uri="{FF2B5EF4-FFF2-40B4-BE49-F238E27FC236}">
                      <a16:creationId xmlns:a16="http://schemas.microsoft.com/office/drawing/2014/main" id="{62629DF8-C085-40E8-BB26-EC69DB332D66}"/>
                    </a:ext>
                  </a:extLst>
                </p14:cNvPr>
                <p14:cNvContentPartPr/>
                <p14:nvPr/>
              </p14:nvContentPartPr>
              <p14:xfrm>
                <a:off x="5983568" y="162017"/>
                <a:ext cx="65520" cy="156600"/>
              </p14:xfrm>
            </p:contentPart>
          </mc:Choice>
          <mc:Fallback xmlns="">
            <p:pic>
              <p:nvPicPr>
                <p:cNvPr id="46" name="Ink 45">
                  <a:extLst>
                    <a:ext uri="{FF2B5EF4-FFF2-40B4-BE49-F238E27FC236}">
                      <a16:creationId xmlns:a16="http://schemas.microsoft.com/office/drawing/2014/main" id="{62629DF8-C085-40E8-BB26-EC69DB332D66}"/>
                    </a:ext>
                  </a:extLst>
                </p:cNvPr>
                <p:cNvPicPr/>
                <p:nvPr/>
              </p:nvPicPr>
              <p:blipFill>
                <a:blip r:embed="rId142"/>
                <a:stretch>
                  <a:fillRect/>
                </a:stretch>
              </p:blipFill>
              <p:spPr>
                <a:xfrm>
                  <a:off x="5974568" y="153377"/>
                  <a:ext cx="831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7" name="Ink 46">
                  <a:extLst>
                    <a:ext uri="{FF2B5EF4-FFF2-40B4-BE49-F238E27FC236}">
                      <a16:creationId xmlns:a16="http://schemas.microsoft.com/office/drawing/2014/main" id="{9CABA8BE-B7B3-4C0D-9F0B-9F1B9BCD0436}"/>
                    </a:ext>
                  </a:extLst>
                </p14:cNvPr>
                <p14:cNvContentPartPr/>
                <p14:nvPr/>
              </p14:nvContentPartPr>
              <p14:xfrm>
                <a:off x="5423048" y="434537"/>
                <a:ext cx="378720" cy="141120"/>
              </p14:xfrm>
            </p:contentPart>
          </mc:Choice>
          <mc:Fallback xmlns="">
            <p:pic>
              <p:nvPicPr>
                <p:cNvPr id="47" name="Ink 46">
                  <a:extLst>
                    <a:ext uri="{FF2B5EF4-FFF2-40B4-BE49-F238E27FC236}">
                      <a16:creationId xmlns:a16="http://schemas.microsoft.com/office/drawing/2014/main" id="{9CABA8BE-B7B3-4C0D-9F0B-9F1B9BCD0436}"/>
                    </a:ext>
                  </a:extLst>
                </p:cNvPr>
                <p:cNvPicPr/>
                <p:nvPr/>
              </p:nvPicPr>
              <p:blipFill>
                <a:blip r:embed="rId144"/>
                <a:stretch>
                  <a:fillRect/>
                </a:stretch>
              </p:blipFill>
              <p:spPr>
                <a:xfrm>
                  <a:off x="5414048" y="425537"/>
                  <a:ext cx="3963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48" name="Ink 47">
                  <a:extLst>
                    <a:ext uri="{FF2B5EF4-FFF2-40B4-BE49-F238E27FC236}">
                      <a16:creationId xmlns:a16="http://schemas.microsoft.com/office/drawing/2014/main" id="{F5741738-0812-4781-A1DB-1714C34537DF}"/>
                    </a:ext>
                  </a:extLst>
                </p14:cNvPr>
                <p14:cNvContentPartPr/>
                <p14:nvPr/>
              </p14:nvContentPartPr>
              <p14:xfrm>
                <a:off x="5734088" y="626057"/>
                <a:ext cx="13680" cy="44640"/>
              </p14:xfrm>
            </p:contentPart>
          </mc:Choice>
          <mc:Fallback xmlns="">
            <p:pic>
              <p:nvPicPr>
                <p:cNvPr id="48" name="Ink 47">
                  <a:extLst>
                    <a:ext uri="{FF2B5EF4-FFF2-40B4-BE49-F238E27FC236}">
                      <a16:creationId xmlns:a16="http://schemas.microsoft.com/office/drawing/2014/main" id="{F5741738-0812-4781-A1DB-1714C34537DF}"/>
                    </a:ext>
                  </a:extLst>
                </p:cNvPr>
                <p:cNvPicPr/>
                <p:nvPr/>
              </p:nvPicPr>
              <p:blipFill>
                <a:blip r:embed="rId146"/>
                <a:stretch>
                  <a:fillRect/>
                </a:stretch>
              </p:blipFill>
              <p:spPr>
                <a:xfrm>
                  <a:off x="5725448" y="617057"/>
                  <a:ext cx="3132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49" name="Ink 48">
                  <a:extLst>
                    <a:ext uri="{FF2B5EF4-FFF2-40B4-BE49-F238E27FC236}">
                      <a16:creationId xmlns:a16="http://schemas.microsoft.com/office/drawing/2014/main" id="{3C5D276F-A50D-4229-9842-F9D4BBD37F9B}"/>
                    </a:ext>
                  </a:extLst>
                </p14:cNvPr>
                <p14:cNvContentPartPr/>
                <p14:nvPr/>
              </p14:nvContentPartPr>
              <p14:xfrm>
                <a:off x="5507288" y="354257"/>
                <a:ext cx="106560" cy="42480"/>
              </p14:xfrm>
            </p:contentPart>
          </mc:Choice>
          <mc:Fallback xmlns="">
            <p:pic>
              <p:nvPicPr>
                <p:cNvPr id="49" name="Ink 48">
                  <a:extLst>
                    <a:ext uri="{FF2B5EF4-FFF2-40B4-BE49-F238E27FC236}">
                      <a16:creationId xmlns:a16="http://schemas.microsoft.com/office/drawing/2014/main" id="{3C5D276F-A50D-4229-9842-F9D4BBD37F9B}"/>
                    </a:ext>
                  </a:extLst>
                </p:cNvPr>
                <p:cNvPicPr/>
                <p:nvPr/>
              </p:nvPicPr>
              <p:blipFill>
                <a:blip r:embed="rId148"/>
                <a:stretch>
                  <a:fillRect/>
                </a:stretch>
              </p:blipFill>
              <p:spPr>
                <a:xfrm>
                  <a:off x="5498648" y="345257"/>
                  <a:ext cx="12420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50" name="Ink 49">
                  <a:extLst>
                    <a:ext uri="{FF2B5EF4-FFF2-40B4-BE49-F238E27FC236}">
                      <a16:creationId xmlns:a16="http://schemas.microsoft.com/office/drawing/2014/main" id="{64D28F36-EFA0-4532-BCF5-4773D41B86EF}"/>
                    </a:ext>
                  </a:extLst>
                </p14:cNvPr>
                <p14:cNvContentPartPr/>
                <p14:nvPr/>
              </p14:nvContentPartPr>
              <p14:xfrm>
                <a:off x="5200568" y="386657"/>
                <a:ext cx="61920" cy="203400"/>
              </p14:xfrm>
            </p:contentPart>
          </mc:Choice>
          <mc:Fallback xmlns="">
            <p:pic>
              <p:nvPicPr>
                <p:cNvPr id="50" name="Ink 49">
                  <a:extLst>
                    <a:ext uri="{FF2B5EF4-FFF2-40B4-BE49-F238E27FC236}">
                      <a16:creationId xmlns:a16="http://schemas.microsoft.com/office/drawing/2014/main" id="{64D28F36-EFA0-4532-BCF5-4773D41B86EF}"/>
                    </a:ext>
                  </a:extLst>
                </p:cNvPr>
                <p:cNvPicPr/>
                <p:nvPr/>
              </p:nvPicPr>
              <p:blipFill>
                <a:blip r:embed="rId150"/>
                <a:stretch>
                  <a:fillRect/>
                </a:stretch>
              </p:blipFill>
              <p:spPr>
                <a:xfrm>
                  <a:off x="5191568" y="377657"/>
                  <a:ext cx="795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51" name="Ink 50">
                  <a:extLst>
                    <a:ext uri="{FF2B5EF4-FFF2-40B4-BE49-F238E27FC236}">
                      <a16:creationId xmlns:a16="http://schemas.microsoft.com/office/drawing/2014/main" id="{B9E35F7B-002B-4437-8BE9-102156DBE06D}"/>
                    </a:ext>
                  </a:extLst>
                </p14:cNvPr>
                <p14:cNvContentPartPr/>
                <p14:nvPr/>
              </p14:nvContentPartPr>
              <p14:xfrm>
                <a:off x="4705928" y="486017"/>
                <a:ext cx="445320" cy="191160"/>
              </p14:xfrm>
            </p:contentPart>
          </mc:Choice>
          <mc:Fallback xmlns="">
            <p:pic>
              <p:nvPicPr>
                <p:cNvPr id="51" name="Ink 50">
                  <a:extLst>
                    <a:ext uri="{FF2B5EF4-FFF2-40B4-BE49-F238E27FC236}">
                      <a16:creationId xmlns:a16="http://schemas.microsoft.com/office/drawing/2014/main" id="{B9E35F7B-002B-4437-8BE9-102156DBE06D}"/>
                    </a:ext>
                  </a:extLst>
                </p:cNvPr>
                <p:cNvPicPr/>
                <p:nvPr/>
              </p:nvPicPr>
              <p:blipFill>
                <a:blip r:embed="rId152"/>
                <a:stretch>
                  <a:fillRect/>
                </a:stretch>
              </p:blipFill>
              <p:spPr>
                <a:xfrm>
                  <a:off x="4696928" y="477377"/>
                  <a:ext cx="4629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52" name="Ink 51">
                  <a:extLst>
                    <a:ext uri="{FF2B5EF4-FFF2-40B4-BE49-F238E27FC236}">
                      <a16:creationId xmlns:a16="http://schemas.microsoft.com/office/drawing/2014/main" id="{6101136F-EC45-4981-B726-75ADF1140AD3}"/>
                    </a:ext>
                  </a:extLst>
                </p14:cNvPr>
                <p14:cNvContentPartPr/>
                <p14:nvPr/>
              </p14:nvContentPartPr>
              <p14:xfrm>
                <a:off x="4762088" y="429497"/>
                <a:ext cx="143280" cy="15120"/>
              </p14:xfrm>
            </p:contentPart>
          </mc:Choice>
          <mc:Fallback xmlns="">
            <p:pic>
              <p:nvPicPr>
                <p:cNvPr id="52" name="Ink 51">
                  <a:extLst>
                    <a:ext uri="{FF2B5EF4-FFF2-40B4-BE49-F238E27FC236}">
                      <a16:creationId xmlns:a16="http://schemas.microsoft.com/office/drawing/2014/main" id="{6101136F-EC45-4981-B726-75ADF1140AD3}"/>
                    </a:ext>
                  </a:extLst>
                </p:cNvPr>
                <p:cNvPicPr/>
                <p:nvPr/>
              </p:nvPicPr>
              <p:blipFill>
                <a:blip r:embed="rId154"/>
                <a:stretch>
                  <a:fillRect/>
                </a:stretch>
              </p:blipFill>
              <p:spPr>
                <a:xfrm>
                  <a:off x="4753448" y="420857"/>
                  <a:ext cx="1609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83" name="Ink 82">
                  <a:extLst>
                    <a:ext uri="{FF2B5EF4-FFF2-40B4-BE49-F238E27FC236}">
                      <a16:creationId xmlns:a16="http://schemas.microsoft.com/office/drawing/2014/main" id="{E4776D3B-47F9-417C-B014-1A0E57E5ADC6}"/>
                    </a:ext>
                  </a:extLst>
                </p14:cNvPr>
                <p14:cNvContentPartPr/>
                <p14:nvPr/>
              </p14:nvContentPartPr>
              <p14:xfrm>
                <a:off x="11666888" y="1100537"/>
                <a:ext cx="145440" cy="248040"/>
              </p14:xfrm>
            </p:contentPart>
          </mc:Choice>
          <mc:Fallback xmlns="">
            <p:pic>
              <p:nvPicPr>
                <p:cNvPr id="83" name="Ink 82">
                  <a:extLst>
                    <a:ext uri="{FF2B5EF4-FFF2-40B4-BE49-F238E27FC236}">
                      <a16:creationId xmlns:a16="http://schemas.microsoft.com/office/drawing/2014/main" id="{E4776D3B-47F9-417C-B014-1A0E57E5ADC6}"/>
                    </a:ext>
                  </a:extLst>
                </p:cNvPr>
                <p:cNvPicPr/>
                <p:nvPr/>
              </p:nvPicPr>
              <p:blipFill>
                <a:blip r:embed="rId156"/>
                <a:stretch>
                  <a:fillRect/>
                </a:stretch>
              </p:blipFill>
              <p:spPr>
                <a:xfrm>
                  <a:off x="11657888" y="1091897"/>
                  <a:ext cx="16308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84" name="Ink 83">
                  <a:extLst>
                    <a:ext uri="{FF2B5EF4-FFF2-40B4-BE49-F238E27FC236}">
                      <a16:creationId xmlns:a16="http://schemas.microsoft.com/office/drawing/2014/main" id="{FB34033F-89DE-4DB8-B343-D36ED52B0E2F}"/>
                    </a:ext>
                  </a:extLst>
                </p14:cNvPr>
                <p14:cNvContentPartPr/>
                <p14:nvPr/>
              </p14:nvContentPartPr>
              <p14:xfrm>
                <a:off x="11217968" y="1208897"/>
                <a:ext cx="393120" cy="142200"/>
              </p14:xfrm>
            </p:contentPart>
          </mc:Choice>
          <mc:Fallback xmlns="">
            <p:pic>
              <p:nvPicPr>
                <p:cNvPr id="84" name="Ink 83">
                  <a:extLst>
                    <a:ext uri="{FF2B5EF4-FFF2-40B4-BE49-F238E27FC236}">
                      <a16:creationId xmlns:a16="http://schemas.microsoft.com/office/drawing/2014/main" id="{FB34033F-89DE-4DB8-B343-D36ED52B0E2F}"/>
                    </a:ext>
                  </a:extLst>
                </p:cNvPr>
                <p:cNvPicPr/>
                <p:nvPr/>
              </p:nvPicPr>
              <p:blipFill>
                <a:blip r:embed="rId158"/>
                <a:stretch>
                  <a:fillRect/>
                </a:stretch>
              </p:blipFill>
              <p:spPr>
                <a:xfrm>
                  <a:off x="11209328" y="1199897"/>
                  <a:ext cx="4107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85" name="Ink 84">
                  <a:extLst>
                    <a:ext uri="{FF2B5EF4-FFF2-40B4-BE49-F238E27FC236}">
                      <a16:creationId xmlns:a16="http://schemas.microsoft.com/office/drawing/2014/main" id="{F5DF31A9-71E5-411D-83C6-7F6B666EA17C}"/>
                    </a:ext>
                  </a:extLst>
                </p14:cNvPr>
                <p14:cNvContentPartPr/>
                <p14:nvPr/>
              </p14:nvContentPartPr>
              <p14:xfrm>
                <a:off x="11310128" y="1145897"/>
                <a:ext cx="109440" cy="34200"/>
              </p14:xfrm>
            </p:contentPart>
          </mc:Choice>
          <mc:Fallback xmlns="">
            <p:pic>
              <p:nvPicPr>
                <p:cNvPr id="85" name="Ink 84">
                  <a:extLst>
                    <a:ext uri="{FF2B5EF4-FFF2-40B4-BE49-F238E27FC236}">
                      <a16:creationId xmlns:a16="http://schemas.microsoft.com/office/drawing/2014/main" id="{F5DF31A9-71E5-411D-83C6-7F6B666EA17C}"/>
                    </a:ext>
                  </a:extLst>
                </p:cNvPr>
                <p:cNvPicPr/>
                <p:nvPr/>
              </p:nvPicPr>
              <p:blipFill>
                <a:blip r:embed="rId160"/>
                <a:stretch>
                  <a:fillRect/>
                </a:stretch>
              </p:blipFill>
              <p:spPr>
                <a:xfrm>
                  <a:off x="11301488" y="1137257"/>
                  <a:ext cx="1270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87" name="Ink 86">
                  <a:extLst>
                    <a:ext uri="{FF2B5EF4-FFF2-40B4-BE49-F238E27FC236}">
                      <a16:creationId xmlns:a16="http://schemas.microsoft.com/office/drawing/2014/main" id="{91A04CA2-4A6A-4289-9134-F5712F108864}"/>
                    </a:ext>
                  </a:extLst>
                </p14:cNvPr>
                <p14:cNvContentPartPr/>
                <p14:nvPr/>
              </p14:nvContentPartPr>
              <p14:xfrm>
                <a:off x="10532168" y="1116017"/>
                <a:ext cx="407160" cy="257760"/>
              </p14:xfrm>
            </p:contentPart>
          </mc:Choice>
          <mc:Fallback xmlns="">
            <p:pic>
              <p:nvPicPr>
                <p:cNvPr id="87" name="Ink 86">
                  <a:extLst>
                    <a:ext uri="{FF2B5EF4-FFF2-40B4-BE49-F238E27FC236}">
                      <a16:creationId xmlns:a16="http://schemas.microsoft.com/office/drawing/2014/main" id="{91A04CA2-4A6A-4289-9134-F5712F108864}"/>
                    </a:ext>
                  </a:extLst>
                </p:cNvPr>
                <p:cNvPicPr/>
                <p:nvPr/>
              </p:nvPicPr>
              <p:blipFill>
                <a:blip r:embed="rId162"/>
                <a:stretch>
                  <a:fillRect/>
                </a:stretch>
              </p:blipFill>
              <p:spPr>
                <a:xfrm>
                  <a:off x="10523528" y="1107377"/>
                  <a:ext cx="42480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88" name="Ink 87">
                  <a:extLst>
                    <a:ext uri="{FF2B5EF4-FFF2-40B4-BE49-F238E27FC236}">
                      <a16:creationId xmlns:a16="http://schemas.microsoft.com/office/drawing/2014/main" id="{6C346EA2-9BF1-4EEB-B6F5-BFF120600134}"/>
                    </a:ext>
                  </a:extLst>
                </p14:cNvPr>
                <p14:cNvContentPartPr/>
                <p14:nvPr/>
              </p14:nvContentPartPr>
              <p14:xfrm>
                <a:off x="10703168" y="1313657"/>
                <a:ext cx="150840" cy="102960"/>
              </p14:xfrm>
            </p:contentPart>
          </mc:Choice>
          <mc:Fallback xmlns="">
            <p:pic>
              <p:nvPicPr>
                <p:cNvPr id="88" name="Ink 87">
                  <a:extLst>
                    <a:ext uri="{FF2B5EF4-FFF2-40B4-BE49-F238E27FC236}">
                      <a16:creationId xmlns:a16="http://schemas.microsoft.com/office/drawing/2014/main" id="{6C346EA2-9BF1-4EEB-B6F5-BFF120600134}"/>
                    </a:ext>
                  </a:extLst>
                </p:cNvPr>
                <p:cNvPicPr/>
                <p:nvPr/>
              </p:nvPicPr>
              <p:blipFill>
                <a:blip r:embed="rId164"/>
                <a:stretch>
                  <a:fillRect/>
                </a:stretch>
              </p:blipFill>
              <p:spPr>
                <a:xfrm>
                  <a:off x="10694168" y="1304657"/>
                  <a:ext cx="1684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89" name="Ink 88">
                  <a:extLst>
                    <a:ext uri="{FF2B5EF4-FFF2-40B4-BE49-F238E27FC236}">
                      <a16:creationId xmlns:a16="http://schemas.microsoft.com/office/drawing/2014/main" id="{72D1FD84-4166-4E96-BBAC-97C05A3103F6}"/>
                    </a:ext>
                  </a:extLst>
                </p14:cNvPr>
                <p14:cNvContentPartPr/>
                <p14:nvPr/>
              </p14:nvContentPartPr>
              <p14:xfrm>
                <a:off x="10671128" y="1093337"/>
                <a:ext cx="74160" cy="46800"/>
              </p14:xfrm>
            </p:contentPart>
          </mc:Choice>
          <mc:Fallback xmlns="">
            <p:pic>
              <p:nvPicPr>
                <p:cNvPr id="89" name="Ink 88">
                  <a:extLst>
                    <a:ext uri="{FF2B5EF4-FFF2-40B4-BE49-F238E27FC236}">
                      <a16:creationId xmlns:a16="http://schemas.microsoft.com/office/drawing/2014/main" id="{72D1FD84-4166-4E96-BBAC-97C05A3103F6}"/>
                    </a:ext>
                  </a:extLst>
                </p:cNvPr>
                <p:cNvPicPr/>
                <p:nvPr/>
              </p:nvPicPr>
              <p:blipFill>
                <a:blip r:embed="rId166"/>
                <a:stretch>
                  <a:fillRect/>
                </a:stretch>
              </p:blipFill>
              <p:spPr>
                <a:xfrm>
                  <a:off x="10662128" y="1084337"/>
                  <a:ext cx="918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0" name="Ink 89">
                  <a:extLst>
                    <a:ext uri="{FF2B5EF4-FFF2-40B4-BE49-F238E27FC236}">
                      <a16:creationId xmlns:a16="http://schemas.microsoft.com/office/drawing/2014/main" id="{391529E6-9F7C-4F96-BB6C-A602D3E6CFD5}"/>
                    </a:ext>
                  </a:extLst>
                </p14:cNvPr>
                <p14:cNvContentPartPr/>
                <p14:nvPr/>
              </p14:nvContentPartPr>
              <p14:xfrm>
                <a:off x="10271528" y="1098377"/>
                <a:ext cx="79920" cy="184320"/>
              </p14:xfrm>
            </p:contentPart>
          </mc:Choice>
          <mc:Fallback xmlns="">
            <p:pic>
              <p:nvPicPr>
                <p:cNvPr id="90" name="Ink 89">
                  <a:extLst>
                    <a:ext uri="{FF2B5EF4-FFF2-40B4-BE49-F238E27FC236}">
                      <a16:creationId xmlns:a16="http://schemas.microsoft.com/office/drawing/2014/main" id="{391529E6-9F7C-4F96-BB6C-A602D3E6CFD5}"/>
                    </a:ext>
                  </a:extLst>
                </p:cNvPr>
                <p:cNvPicPr/>
                <p:nvPr/>
              </p:nvPicPr>
              <p:blipFill>
                <a:blip r:embed="rId168"/>
                <a:stretch>
                  <a:fillRect/>
                </a:stretch>
              </p:blipFill>
              <p:spPr>
                <a:xfrm>
                  <a:off x="10262528" y="1089377"/>
                  <a:ext cx="9756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1" name="Ink 90">
                  <a:extLst>
                    <a:ext uri="{FF2B5EF4-FFF2-40B4-BE49-F238E27FC236}">
                      <a16:creationId xmlns:a16="http://schemas.microsoft.com/office/drawing/2014/main" id="{34BCB75D-7936-4892-876F-BC454D92FAD6}"/>
                    </a:ext>
                  </a:extLst>
                </p14:cNvPr>
                <p14:cNvContentPartPr/>
                <p14:nvPr/>
              </p14:nvContentPartPr>
              <p14:xfrm>
                <a:off x="9996848" y="1165337"/>
                <a:ext cx="198360" cy="147960"/>
              </p14:xfrm>
            </p:contentPart>
          </mc:Choice>
          <mc:Fallback xmlns="">
            <p:pic>
              <p:nvPicPr>
                <p:cNvPr id="91" name="Ink 90">
                  <a:extLst>
                    <a:ext uri="{FF2B5EF4-FFF2-40B4-BE49-F238E27FC236}">
                      <a16:creationId xmlns:a16="http://schemas.microsoft.com/office/drawing/2014/main" id="{34BCB75D-7936-4892-876F-BC454D92FAD6}"/>
                    </a:ext>
                  </a:extLst>
                </p:cNvPr>
                <p:cNvPicPr/>
                <p:nvPr/>
              </p:nvPicPr>
              <p:blipFill>
                <a:blip r:embed="rId170"/>
                <a:stretch>
                  <a:fillRect/>
                </a:stretch>
              </p:blipFill>
              <p:spPr>
                <a:xfrm>
                  <a:off x="9987848" y="1156697"/>
                  <a:ext cx="2160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92" name="Ink 91">
                  <a:extLst>
                    <a:ext uri="{FF2B5EF4-FFF2-40B4-BE49-F238E27FC236}">
                      <a16:creationId xmlns:a16="http://schemas.microsoft.com/office/drawing/2014/main" id="{13F955E3-7B0D-48B0-9672-20B29552912B}"/>
                    </a:ext>
                  </a:extLst>
                </p14:cNvPr>
                <p14:cNvContentPartPr/>
                <p14:nvPr/>
              </p14:nvContentPartPr>
              <p14:xfrm>
                <a:off x="10127888" y="1073897"/>
                <a:ext cx="32040" cy="21240"/>
              </p14:xfrm>
            </p:contentPart>
          </mc:Choice>
          <mc:Fallback xmlns="">
            <p:pic>
              <p:nvPicPr>
                <p:cNvPr id="92" name="Ink 91">
                  <a:extLst>
                    <a:ext uri="{FF2B5EF4-FFF2-40B4-BE49-F238E27FC236}">
                      <a16:creationId xmlns:a16="http://schemas.microsoft.com/office/drawing/2014/main" id="{13F955E3-7B0D-48B0-9672-20B29552912B}"/>
                    </a:ext>
                  </a:extLst>
                </p:cNvPr>
                <p:cNvPicPr/>
                <p:nvPr/>
              </p:nvPicPr>
              <p:blipFill>
                <a:blip r:embed="rId172"/>
                <a:stretch>
                  <a:fillRect/>
                </a:stretch>
              </p:blipFill>
              <p:spPr>
                <a:xfrm>
                  <a:off x="10118888" y="1064897"/>
                  <a:ext cx="4968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93" name="Ink 92">
                  <a:extLst>
                    <a:ext uri="{FF2B5EF4-FFF2-40B4-BE49-F238E27FC236}">
                      <a16:creationId xmlns:a16="http://schemas.microsoft.com/office/drawing/2014/main" id="{01431D6E-FC2E-4772-8568-4ED8FD25E474}"/>
                    </a:ext>
                  </a:extLst>
                </p14:cNvPr>
                <p14:cNvContentPartPr/>
                <p14:nvPr/>
              </p14:nvContentPartPr>
              <p14:xfrm>
                <a:off x="9974528" y="1027817"/>
                <a:ext cx="64440" cy="189360"/>
              </p14:xfrm>
            </p:contentPart>
          </mc:Choice>
          <mc:Fallback xmlns="">
            <p:pic>
              <p:nvPicPr>
                <p:cNvPr id="93" name="Ink 92">
                  <a:extLst>
                    <a:ext uri="{FF2B5EF4-FFF2-40B4-BE49-F238E27FC236}">
                      <a16:creationId xmlns:a16="http://schemas.microsoft.com/office/drawing/2014/main" id="{01431D6E-FC2E-4772-8568-4ED8FD25E474}"/>
                    </a:ext>
                  </a:extLst>
                </p:cNvPr>
                <p:cNvPicPr/>
                <p:nvPr/>
              </p:nvPicPr>
              <p:blipFill>
                <a:blip r:embed="rId174"/>
                <a:stretch>
                  <a:fillRect/>
                </a:stretch>
              </p:blipFill>
              <p:spPr>
                <a:xfrm>
                  <a:off x="9965528" y="1018817"/>
                  <a:ext cx="8208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94" name="Ink 93">
                  <a:extLst>
                    <a:ext uri="{FF2B5EF4-FFF2-40B4-BE49-F238E27FC236}">
                      <a16:creationId xmlns:a16="http://schemas.microsoft.com/office/drawing/2014/main" id="{9630A089-A38F-4EE1-8D11-AE037F8E0B2C}"/>
                    </a:ext>
                  </a:extLst>
                </p14:cNvPr>
                <p14:cNvContentPartPr/>
                <p14:nvPr/>
              </p14:nvContentPartPr>
              <p14:xfrm>
                <a:off x="9784808" y="1201697"/>
                <a:ext cx="137160" cy="113400"/>
              </p14:xfrm>
            </p:contentPart>
          </mc:Choice>
          <mc:Fallback xmlns="">
            <p:pic>
              <p:nvPicPr>
                <p:cNvPr id="94" name="Ink 93">
                  <a:extLst>
                    <a:ext uri="{FF2B5EF4-FFF2-40B4-BE49-F238E27FC236}">
                      <a16:creationId xmlns:a16="http://schemas.microsoft.com/office/drawing/2014/main" id="{9630A089-A38F-4EE1-8D11-AE037F8E0B2C}"/>
                    </a:ext>
                  </a:extLst>
                </p:cNvPr>
                <p:cNvPicPr/>
                <p:nvPr/>
              </p:nvPicPr>
              <p:blipFill>
                <a:blip r:embed="rId176"/>
                <a:stretch>
                  <a:fillRect/>
                </a:stretch>
              </p:blipFill>
              <p:spPr>
                <a:xfrm>
                  <a:off x="9775808" y="1193057"/>
                  <a:ext cx="1548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95" name="Ink 94">
                  <a:extLst>
                    <a:ext uri="{FF2B5EF4-FFF2-40B4-BE49-F238E27FC236}">
                      <a16:creationId xmlns:a16="http://schemas.microsoft.com/office/drawing/2014/main" id="{5E656AF2-3CDE-458F-AB72-720BF8745BA2}"/>
                    </a:ext>
                  </a:extLst>
                </p14:cNvPr>
                <p14:cNvContentPartPr/>
                <p14:nvPr/>
              </p14:nvContentPartPr>
              <p14:xfrm>
                <a:off x="9842768" y="1078217"/>
                <a:ext cx="44280" cy="26640"/>
              </p14:xfrm>
            </p:contentPart>
          </mc:Choice>
          <mc:Fallback xmlns="">
            <p:pic>
              <p:nvPicPr>
                <p:cNvPr id="95" name="Ink 94">
                  <a:extLst>
                    <a:ext uri="{FF2B5EF4-FFF2-40B4-BE49-F238E27FC236}">
                      <a16:creationId xmlns:a16="http://schemas.microsoft.com/office/drawing/2014/main" id="{5E656AF2-3CDE-458F-AB72-720BF8745BA2}"/>
                    </a:ext>
                  </a:extLst>
                </p:cNvPr>
                <p:cNvPicPr/>
                <p:nvPr/>
              </p:nvPicPr>
              <p:blipFill>
                <a:blip r:embed="rId178"/>
                <a:stretch>
                  <a:fillRect/>
                </a:stretch>
              </p:blipFill>
              <p:spPr>
                <a:xfrm>
                  <a:off x="9833768" y="1069217"/>
                  <a:ext cx="6192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96" name="Ink 95">
                  <a:extLst>
                    <a:ext uri="{FF2B5EF4-FFF2-40B4-BE49-F238E27FC236}">
                      <a16:creationId xmlns:a16="http://schemas.microsoft.com/office/drawing/2014/main" id="{99A90982-5696-4DC0-8C30-15349CE04760}"/>
                    </a:ext>
                  </a:extLst>
                </p14:cNvPr>
                <p14:cNvContentPartPr/>
                <p14:nvPr/>
              </p14:nvContentPartPr>
              <p14:xfrm>
                <a:off x="9683288" y="1141577"/>
                <a:ext cx="33120" cy="67680"/>
              </p14:xfrm>
            </p:contentPart>
          </mc:Choice>
          <mc:Fallback xmlns="">
            <p:pic>
              <p:nvPicPr>
                <p:cNvPr id="96" name="Ink 95">
                  <a:extLst>
                    <a:ext uri="{FF2B5EF4-FFF2-40B4-BE49-F238E27FC236}">
                      <a16:creationId xmlns:a16="http://schemas.microsoft.com/office/drawing/2014/main" id="{99A90982-5696-4DC0-8C30-15349CE04760}"/>
                    </a:ext>
                  </a:extLst>
                </p:cNvPr>
                <p:cNvPicPr/>
                <p:nvPr/>
              </p:nvPicPr>
              <p:blipFill>
                <a:blip r:embed="rId180"/>
                <a:stretch>
                  <a:fillRect/>
                </a:stretch>
              </p:blipFill>
              <p:spPr>
                <a:xfrm>
                  <a:off x="9674288" y="1132577"/>
                  <a:ext cx="507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97" name="Ink 96">
                  <a:extLst>
                    <a:ext uri="{FF2B5EF4-FFF2-40B4-BE49-F238E27FC236}">
                      <a16:creationId xmlns:a16="http://schemas.microsoft.com/office/drawing/2014/main" id="{4F080F22-278E-4DC6-9470-866CC42F3BED}"/>
                    </a:ext>
                  </a:extLst>
                </p14:cNvPr>
                <p14:cNvContentPartPr/>
                <p14:nvPr/>
              </p14:nvContentPartPr>
              <p14:xfrm>
                <a:off x="9227888" y="1169297"/>
                <a:ext cx="218520" cy="132120"/>
              </p14:xfrm>
            </p:contentPart>
          </mc:Choice>
          <mc:Fallback xmlns="">
            <p:pic>
              <p:nvPicPr>
                <p:cNvPr id="97" name="Ink 96">
                  <a:extLst>
                    <a:ext uri="{FF2B5EF4-FFF2-40B4-BE49-F238E27FC236}">
                      <a16:creationId xmlns:a16="http://schemas.microsoft.com/office/drawing/2014/main" id="{4F080F22-278E-4DC6-9470-866CC42F3BED}"/>
                    </a:ext>
                  </a:extLst>
                </p:cNvPr>
                <p:cNvPicPr/>
                <p:nvPr/>
              </p:nvPicPr>
              <p:blipFill>
                <a:blip r:embed="rId182"/>
                <a:stretch>
                  <a:fillRect/>
                </a:stretch>
              </p:blipFill>
              <p:spPr>
                <a:xfrm>
                  <a:off x="9219248" y="1160297"/>
                  <a:ext cx="2361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98" name="Ink 97">
                  <a:extLst>
                    <a:ext uri="{FF2B5EF4-FFF2-40B4-BE49-F238E27FC236}">
                      <a16:creationId xmlns:a16="http://schemas.microsoft.com/office/drawing/2014/main" id="{246AE593-EB53-4556-A07B-E89EAF378693}"/>
                    </a:ext>
                  </a:extLst>
                </p14:cNvPr>
                <p14:cNvContentPartPr/>
                <p14:nvPr/>
              </p14:nvContentPartPr>
              <p14:xfrm>
                <a:off x="8404928" y="1069937"/>
                <a:ext cx="589680" cy="217080"/>
              </p14:xfrm>
            </p:contentPart>
          </mc:Choice>
          <mc:Fallback xmlns="">
            <p:pic>
              <p:nvPicPr>
                <p:cNvPr id="98" name="Ink 97">
                  <a:extLst>
                    <a:ext uri="{FF2B5EF4-FFF2-40B4-BE49-F238E27FC236}">
                      <a16:creationId xmlns:a16="http://schemas.microsoft.com/office/drawing/2014/main" id="{246AE593-EB53-4556-A07B-E89EAF378693}"/>
                    </a:ext>
                  </a:extLst>
                </p:cNvPr>
                <p:cNvPicPr/>
                <p:nvPr/>
              </p:nvPicPr>
              <p:blipFill>
                <a:blip r:embed="rId184"/>
                <a:stretch>
                  <a:fillRect/>
                </a:stretch>
              </p:blipFill>
              <p:spPr>
                <a:xfrm>
                  <a:off x="8396288" y="1060937"/>
                  <a:ext cx="60732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99" name="Ink 98">
                  <a:extLst>
                    <a:ext uri="{FF2B5EF4-FFF2-40B4-BE49-F238E27FC236}">
                      <a16:creationId xmlns:a16="http://schemas.microsoft.com/office/drawing/2014/main" id="{345CEEDB-0653-47EE-8717-5814AF5F99EF}"/>
                    </a:ext>
                  </a:extLst>
                </p14:cNvPr>
                <p14:cNvContentPartPr/>
                <p14:nvPr/>
              </p14:nvContentPartPr>
              <p14:xfrm>
                <a:off x="8951048" y="1270817"/>
                <a:ext cx="22680" cy="34920"/>
              </p14:xfrm>
            </p:contentPart>
          </mc:Choice>
          <mc:Fallback xmlns="">
            <p:pic>
              <p:nvPicPr>
                <p:cNvPr id="99" name="Ink 98">
                  <a:extLst>
                    <a:ext uri="{FF2B5EF4-FFF2-40B4-BE49-F238E27FC236}">
                      <a16:creationId xmlns:a16="http://schemas.microsoft.com/office/drawing/2014/main" id="{345CEEDB-0653-47EE-8717-5814AF5F99EF}"/>
                    </a:ext>
                  </a:extLst>
                </p:cNvPr>
                <p:cNvPicPr/>
                <p:nvPr/>
              </p:nvPicPr>
              <p:blipFill>
                <a:blip r:embed="rId186"/>
                <a:stretch>
                  <a:fillRect/>
                </a:stretch>
              </p:blipFill>
              <p:spPr>
                <a:xfrm>
                  <a:off x="8942408" y="1262177"/>
                  <a:ext cx="4032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0" name="Ink 99">
                  <a:extLst>
                    <a:ext uri="{FF2B5EF4-FFF2-40B4-BE49-F238E27FC236}">
                      <a16:creationId xmlns:a16="http://schemas.microsoft.com/office/drawing/2014/main" id="{1EC7C2B1-EA26-42AC-8CDD-1331528C2C84}"/>
                    </a:ext>
                  </a:extLst>
                </p14:cNvPr>
                <p14:cNvContentPartPr/>
                <p14:nvPr/>
              </p14:nvContentPartPr>
              <p14:xfrm>
                <a:off x="8609408" y="1044377"/>
                <a:ext cx="115920" cy="33480"/>
              </p14:xfrm>
            </p:contentPart>
          </mc:Choice>
          <mc:Fallback xmlns="">
            <p:pic>
              <p:nvPicPr>
                <p:cNvPr id="100" name="Ink 99">
                  <a:extLst>
                    <a:ext uri="{FF2B5EF4-FFF2-40B4-BE49-F238E27FC236}">
                      <a16:creationId xmlns:a16="http://schemas.microsoft.com/office/drawing/2014/main" id="{1EC7C2B1-EA26-42AC-8CDD-1331528C2C84}"/>
                    </a:ext>
                  </a:extLst>
                </p:cNvPr>
                <p:cNvPicPr/>
                <p:nvPr/>
              </p:nvPicPr>
              <p:blipFill>
                <a:blip r:embed="rId188"/>
                <a:stretch>
                  <a:fillRect/>
                </a:stretch>
              </p:blipFill>
              <p:spPr>
                <a:xfrm>
                  <a:off x="8600408" y="1035377"/>
                  <a:ext cx="13356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01" name="Ink 100">
                  <a:extLst>
                    <a:ext uri="{FF2B5EF4-FFF2-40B4-BE49-F238E27FC236}">
                      <a16:creationId xmlns:a16="http://schemas.microsoft.com/office/drawing/2014/main" id="{99F59877-C69F-44AA-84A6-905876DD8725}"/>
                    </a:ext>
                  </a:extLst>
                </p14:cNvPr>
                <p14:cNvContentPartPr/>
                <p14:nvPr/>
              </p14:nvContentPartPr>
              <p14:xfrm>
                <a:off x="8227808" y="1122857"/>
                <a:ext cx="27720" cy="90360"/>
              </p14:xfrm>
            </p:contentPart>
          </mc:Choice>
          <mc:Fallback xmlns="">
            <p:pic>
              <p:nvPicPr>
                <p:cNvPr id="101" name="Ink 100">
                  <a:extLst>
                    <a:ext uri="{FF2B5EF4-FFF2-40B4-BE49-F238E27FC236}">
                      <a16:creationId xmlns:a16="http://schemas.microsoft.com/office/drawing/2014/main" id="{99F59877-C69F-44AA-84A6-905876DD8725}"/>
                    </a:ext>
                  </a:extLst>
                </p:cNvPr>
                <p:cNvPicPr/>
                <p:nvPr/>
              </p:nvPicPr>
              <p:blipFill>
                <a:blip r:embed="rId190"/>
                <a:stretch>
                  <a:fillRect/>
                </a:stretch>
              </p:blipFill>
              <p:spPr>
                <a:xfrm>
                  <a:off x="8219168" y="1113857"/>
                  <a:ext cx="453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02" name="Ink 101">
                  <a:extLst>
                    <a:ext uri="{FF2B5EF4-FFF2-40B4-BE49-F238E27FC236}">
                      <a16:creationId xmlns:a16="http://schemas.microsoft.com/office/drawing/2014/main" id="{67CC12D7-5535-4340-BAC3-C428BBF12991}"/>
                    </a:ext>
                  </a:extLst>
                </p14:cNvPr>
                <p14:cNvContentPartPr/>
                <p14:nvPr/>
              </p14:nvContentPartPr>
              <p14:xfrm>
                <a:off x="8095328" y="833057"/>
                <a:ext cx="386640" cy="289440"/>
              </p14:xfrm>
            </p:contentPart>
          </mc:Choice>
          <mc:Fallback xmlns="">
            <p:pic>
              <p:nvPicPr>
                <p:cNvPr id="102" name="Ink 101">
                  <a:extLst>
                    <a:ext uri="{FF2B5EF4-FFF2-40B4-BE49-F238E27FC236}">
                      <a16:creationId xmlns:a16="http://schemas.microsoft.com/office/drawing/2014/main" id="{67CC12D7-5535-4340-BAC3-C428BBF12991}"/>
                    </a:ext>
                  </a:extLst>
                </p:cNvPr>
                <p:cNvPicPr/>
                <p:nvPr/>
              </p:nvPicPr>
              <p:blipFill>
                <a:blip r:embed="rId192"/>
                <a:stretch>
                  <a:fillRect/>
                </a:stretch>
              </p:blipFill>
              <p:spPr>
                <a:xfrm>
                  <a:off x="8086688" y="824417"/>
                  <a:ext cx="40428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03" name="Ink 102">
                  <a:extLst>
                    <a:ext uri="{FF2B5EF4-FFF2-40B4-BE49-F238E27FC236}">
                      <a16:creationId xmlns:a16="http://schemas.microsoft.com/office/drawing/2014/main" id="{35BFF8BB-61FB-4E25-863D-123AE8860196}"/>
                    </a:ext>
                  </a:extLst>
                </p14:cNvPr>
                <p14:cNvContentPartPr/>
                <p14:nvPr/>
              </p14:nvContentPartPr>
              <p14:xfrm>
                <a:off x="7760168" y="1029617"/>
                <a:ext cx="244080" cy="209160"/>
              </p14:xfrm>
            </p:contentPart>
          </mc:Choice>
          <mc:Fallback xmlns="">
            <p:pic>
              <p:nvPicPr>
                <p:cNvPr id="103" name="Ink 102">
                  <a:extLst>
                    <a:ext uri="{FF2B5EF4-FFF2-40B4-BE49-F238E27FC236}">
                      <a16:creationId xmlns:a16="http://schemas.microsoft.com/office/drawing/2014/main" id="{35BFF8BB-61FB-4E25-863D-123AE8860196}"/>
                    </a:ext>
                  </a:extLst>
                </p:cNvPr>
                <p:cNvPicPr/>
                <p:nvPr/>
              </p:nvPicPr>
              <p:blipFill>
                <a:blip r:embed="rId194"/>
                <a:stretch>
                  <a:fillRect/>
                </a:stretch>
              </p:blipFill>
              <p:spPr>
                <a:xfrm>
                  <a:off x="7751528" y="1020977"/>
                  <a:ext cx="26172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04" name="Ink 103">
                  <a:extLst>
                    <a:ext uri="{FF2B5EF4-FFF2-40B4-BE49-F238E27FC236}">
                      <a16:creationId xmlns:a16="http://schemas.microsoft.com/office/drawing/2014/main" id="{258EDE12-901B-4A92-861C-56C40AADE737}"/>
                    </a:ext>
                  </a:extLst>
                </p14:cNvPr>
                <p14:cNvContentPartPr/>
                <p14:nvPr/>
              </p14:nvContentPartPr>
              <p14:xfrm>
                <a:off x="6930728" y="1033937"/>
                <a:ext cx="557280" cy="288720"/>
              </p14:xfrm>
            </p:contentPart>
          </mc:Choice>
          <mc:Fallback xmlns="">
            <p:pic>
              <p:nvPicPr>
                <p:cNvPr id="104" name="Ink 103">
                  <a:extLst>
                    <a:ext uri="{FF2B5EF4-FFF2-40B4-BE49-F238E27FC236}">
                      <a16:creationId xmlns:a16="http://schemas.microsoft.com/office/drawing/2014/main" id="{258EDE12-901B-4A92-861C-56C40AADE737}"/>
                    </a:ext>
                  </a:extLst>
                </p:cNvPr>
                <p:cNvPicPr/>
                <p:nvPr/>
              </p:nvPicPr>
              <p:blipFill>
                <a:blip r:embed="rId196"/>
                <a:stretch>
                  <a:fillRect/>
                </a:stretch>
              </p:blipFill>
              <p:spPr>
                <a:xfrm>
                  <a:off x="6922088" y="1024937"/>
                  <a:ext cx="57492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05" name="Ink 104">
                  <a:extLst>
                    <a:ext uri="{FF2B5EF4-FFF2-40B4-BE49-F238E27FC236}">
                      <a16:creationId xmlns:a16="http://schemas.microsoft.com/office/drawing/2014/main" id="{472FD9EE-1AF5-420F-9CC8-020AE041EE13}"/>
                    </a:ext>
                  </a:extLst>
                </p14:cNvPr>
                <p14:cNvContentPartPr/>
                <p14:nvPr/>
              </p14:nvContentPartPr>
              <p14:xfrm>
                <a:off x="7378568" y="927737"/>
                <a:ext cx="97200" cy="26280"/>
              </p14:xfrm>
            </p:contentPart>
          </mc:Choice>
          <mc:Fallback xmlns="">
            <p:pic>
              <p:nvPicPr>
                <p:cNvPr id="105" name="Ink 104">
                  <a:extLst>
                    <a:ext uri="{FF2B5EF4-FFF2-40B4-BE49-F238E27FC236}">
                      <a16:creationId xmlns:a16="http://schemas.microsoft.com/office/drawing/2014/main" id="{472FD9EE-1AF5-420F-9CC8-020AE041EE13}"/>
                    </a:ext>
                  </a:extLst>
                </p:cNvPr>
                <p:cNvPicPr/>
                <p:nvPr/>
              </p:nvPicPr>
              <p:blipFill>
                <a:blip r:embed="rId198"/>
                <a:stretch>
                  <a:fillRect/>
                </a:stretch>
              </p:blipFill>
              <p:spPr>
                <a:xfrm>
                  <a:off x="7369928" y="919097"/>
                  <a:ext cx="11484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06" name="Ink 105">
                  <a:extLst>
                    <a:ext uri="{FF2B5EF4-FFF2-40B4-BE49-F238E27FC236}">
                      <a16:creationId xmlns:a16="http://schemas.microsoft.com/office/drawing/2014/main" id="{3DF58C02-22EE-47F7-99A1-DDF9133867E8}"/>
                    </a:ext>
                  </a:extLst>
                </p14:cNvPr>
                <p14:cNvContentPartPr/>
                <p14:nvPr/>
              </p14:nvContentPartPr>
              <p14:xfrm>
                <a:off x="7291808" y="942497"/>
                <a:ext cx="11520" cy="37440"/>
              </p14:xfrm>
            </p:contentPart>
          </mc:Choice>
          <mc:Fallback xmlns="">
            <p:pic>
              <p:nvPicPr>
                <p:cNvPr id="106" name="Ink 105">
                  <a:extLst>
                    <a:ext uri="{FF2B5EF4-FFF2-40B4-BE49-F238E27FC236}">
                      <a16:creationId xmlns:a16="http://schemas.microsoft.com/office/drawing/2014/main" id="{3DF58C02-22EE-47F7-99A1-DDF9133867E8}"/>
                    </a:ext>
                  </a:extLst>
                </p:cNvPr>
                <p:cNvPicPr/>
                <p:nvPr/>
              </p:nvPicPr>
              <p:blipFill>
                <a:blip r:embed="rId200"/>
                <a:stretch>
                  <a:fillRect/>
                </a:stretch>
              </p:blipFill>
              <p:spPr>
                <a:xfrm>
                  <a:off x="7282808" y="933857"/>
                  <a:ext cx="291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07" name="Ink 106">
                  <a:extLst>
                    <a:ext uri="{FF2B5EF4-FFF2-40B4-BE49-F238E27FC236}">
                      <a16:creationId xmlns:a16="http://schemas.microsoft.com/office/drawing/2014/main" id="{01A678D4-DA92-418B-8A0D-B7F9FE683DD8}"/>
                    </a:ext>
                  </a:extLst>
                </p14:cNvPr>
                <p14:cNvContentPartPr/>
                <p14:nvPr/>
              </p14:nvContentPartPr>
              <p14:xfrm>
                <a:off x="7088408" y="1278377"/>
                <a:ext cx="197640" cy="48600"/>
              </p14:xfrm>
            </p:contentPart>
          </mc:Choice>
          <mc:Fallback xmlns="">
            <p:pic>
              <p:nvPicPr>
                <p:cNvPr id="107" name="Ink 106">
                  <a:extLst>
                    <a:ext uri="{FF2B5EF4-FFF2-40B4-BE49-F238E27FC236}">
                      <a16:creationId xmlns:a16="http://schemas.microsoft.com/office/drawing/2014/main" id="{01A678D4-DA92-418B-8A0D-B7F9FE683DD8}"/>
                    </a:ext>
                  </a:extLst>
                </p:cNvPr>
                <p:cNvPicPr/>
                <p:nvPr/>
              </p:nvPicPr>
              <p:blipFill>
                <a:blip r:embed="rId202"/>
                <a:stretch>
                  <a:fillRect/>
                </a:stretch>
              </p:blipFill>
              <p:spPr>
                <a:xfrm>
                  <a:off x="7079768" y="1269737"/>
                  <a:ext cx="2152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08" name="Ink 107">
                  <a:extLst>
                    <a:ext uri="{FF2B5EF4-FFF2-40B4-BE49-F238E27FC236}">
                      <a16:creationId xmlns:a16="http://schemas.microsoft.com/office/drawing/2014/main" id="{313A3A9E-4D79-4901-98CF-FE175949BD3A}"/>
                    </a:ext>
                  </a:extLst>
                </p14:cNvPr>
                <p14:cNvContentPartPr/>
                <p14:nvPr/>
              </p14:nvContentPartPr>
              <p14:xfrm>
                <a:off x="6575768" y="1065617"/>
                <a:ext cx="303480" cy="250920"/>
              </p14:xfrm>
            </p:contentPart>
          </mc:Choice>
          <mc:Fallback xmlns="">
            <p:pic>
              <p:nvPicPr>
                <p:cNvPr id="108" name="Ink 107">
                  <a:extLst>
                    <a:ext uri="{FF2B5EF4-FFF2-40B4-BE49-F238E27FC236}">
                      <a16:creationId xmlns:a16="http://schemas.microsoft.com/office/drawing/2014/main" id="{313A3A9E-4D79-4901-98CF-FE175949BD3A}"/>
                    </a:ext>
                  </a:extLst>
                </p:cNvPr>
                <p:cNvPicPr/>
                <p:nvPr/>
              </p:nvPicPr>
              <p:blipFill>
                <a:blip r:embed="rId204"/>
                <a:stretch>
                  <a:fillRect/>
                </a:stretch>
              </p:blipFill>
              <p:spPr>
                <a:xfrm>
                  <a:off x="6566768" y="1056617"/>
                  <a:ext cx="32112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09" name="Ink 108">
                  <a:extLst>
                    <a:ext uri="{FF2B5EF4-FFF2-40B4-BE49-F238E27FC236}">
                      <a16:creationId xmlns:a16="http://schemas.microsoft.com/office/drawing/2014/main" id="{ADFADA4E-EFDD-4AF8-AE62-849C7E9D48BD}"/>
                    </a:ext>
                  </a:extLst>
                </p14:cNvPr>
                <p14:cNvContentPartPr/>
                <p14:nvPr/>
              </p14:nvContentPartPr>
              <p14:xfrm>
                <a:off x="6686648" y="1015217"/>
                <a:ext cx="63360" cy="39960"/>
              </p14:xfrm>
            </p:contentPart>
          </mc:Choice>
          <mc:Fallback xmlns="">
            <p:pic>
              <p:nvPicPr>
                <p:cNvPr id="109" name="Ink 108">
                  <a:extLst>
                    <a:ext uri="{FF2B5EF4-FFF2-40B4-BE49-F238E27FC236}">
                      <a16:creationId xmlns:a16="http://schemas.microsoft.com/office/drawing/2014/main" id="{ADFADA4E-EFDD-4AF8-AE62-849C7E9D48BD}"/>
                    </a:ext>
                  </a:extLst>
                </p:cNvPr>
                <p:cNvPicPr/>
                <p:nvPr/>
              </p:nvPicPr>
              <p:blipFill>
                <a:blip r:embed="rId206"/>
                <a:stretch>
                  <a:fillRect/>
                </a:stretch>
              </p:blipFill>
              <p:spPr>
                <a:xfrm>
                  <a:off x="6677648" y="1006217"/>
                  <a:ext cx="8100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10" name="Ink 109">
                  <a:extLst>
                    <a:ext uri="{FF2B5EF4-FFF2-40B4-BE49-F238E27FC236}">
                      <a16:creationId xmlns:a16="http://schemas.microsoft.com/office/drawing/2014/main" id="{3CCC05CE-8E81-45B4-8590-FDCF3DE142B9}"/>
                    </a:ext>
                  </a:extLst>
                </p14:cNvPr>
                <p14:cNvContentPartPr/>
                <p14:nvPr/>
              </p14:nvContentPartPr>
              <p14:xfrm>
                <a:off x="6037568" y="1062377"/>
                <a:ext cx="255960" cy="200520"/>
              </p14:xfrm>
            </p:contentPart>
          </mc:Choice>
          <mc:Fallback xmlns="">
            <p:pic>
              <p:nvPicPr>
                <p:cNvPr id="110" name="Ink 109">
                  <a:extLst>
                    <a:ext uri="{FF2B5EF4-FFF2-40B4-BE49-F238E27FC236}">
                      <a16:creationId xmlns:a16="http://schemas.microsoft.com/office/drawing/2014/main" id="{3CCC05CE-8E81-45B4-8590-FDCF3DE142B9}"/>
                    </a:ext>
                  </a:extLst>
                </p:cNvPr>
                <p:cNvPicPr/>
                <p:nvPr/>
              </p:nvPicPr>
              <p:blipFill>
                <a:blip r:embed="rId208"/>
                <a:stretch>
                  <a:fillRect/>
                </a:stretch>
              </p:blipFill>
              <p:spPr>
                <a:xfrm>
                  <a:off x="6028928" y="1053377"/>
                  <a:ext cx="27360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11" name="Ink 110">
                  <a:extLst>
                    <a:ext uri="{FF2B5EF4-FFF2-40B4-BE49-F238E27FC236}">
                      <a16:creationId xmlns:a16="http://schemas.microsoft.com/office/drawing/2014/main" id="{29AACABE-D2F2-4B7D-9106-07CAB18C757E}"/>
                    </a:ext>
                  </a:extLst>
                </p14:cNvPr>
                <p14:cNvContentPartPr/>
                <p14:nvPr/>
              </p14:nvContentPartPr>
              <p14:xfrm>
                <a:off x="6237008" y="823337"/>
                <a:ext cx="382320" cy="220680"/>
              </p14:xfrm>
            </p:contentPart>
          </mc:Choice>
          <mc:Fallback xmlns="">
            <p:pic>
              <p:nvPicPr>
                <p:cNvPr id="111" name="Ink 110">
                  <a:extLst>
                    <a:ext uri="{FF2B5EF4-FFF2-40B4-BE49-F238E27FC236}">
                      <a16:creationId xmlns:a16="http://schemas.microsoft.com/office/drawing/2014/main" id="{29AACABE-D2F2-4B7D-9106-07CAB18C757E}"/>
                    </a:ext>
                  </a:extLst>
                </p:cNvPr>
                <p:cNvPicPr/>
                <p:nvPr/>
              </p:nvPicPr>
              <p:blipFill>
                <a:blip r:embed="rId210"/>
                <a:stretch>
                  <a:fillRect/>
                </a:stretch>
              </p:blipFill>
              <p:spPr>
                <a:xfrm>
                  <a:off x="6228368" y="814697"/>
                  <a:ext cx="39996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12" name="Ink 111">
                  <a:extLst>
                    <a:ext uri="{FF2B5EF4-FFF2-40B4-BE49-F238E27FC236}">
                      <a16:creationId xmlns:a16="http://schemas.microsoft.com/office/drawing/2014/main" id="{E922484C-0D53-490F-A2E8-97BBDCF6EEAE}"/>
                    </a:ext>
                  </a:extLst>
                </p14:cNvPr>
                <p14:cNvContentPartPr/>
                <p14:nvPr/>
              </p14:nvContentPartPr>
              <p14:xfrm>
                <a:off x="6125408" y="1033577"/>
                <a:ext cx="6480" cy="7560"/>
              </p14:xfrm>
            </p:contentPart>
          </mc:Choice>
          <mc:Fallback xmlns="">
            <p:pic>
              <p:nvPicPr>
                <p:cNvPr id="112" name="Ink 111">
                  <a:extLst>
                    <a:ext uri="{FF2B5EF4-FFF2-40B4-BE49-F238E27FC236}">
                      <a16:creationId xmlns:a16="http://schemas.microsoft.com/office/drawing/2014/main" id="{E922484C-0D53-490F-A2E8-97BBDCF6EEAE}"/>
                    </a:ext>
                  </a:extLst>
                </p:cNvPr>
                <p:cNvPicPr/>
                <p:nvPr/>
              </p:nvPicPr>
              <p:blipFill>
                <a:blip r:embed="rId212"/>
                <a:stretch>
                  <a:fillRect/>
                </a:stretch>
              </p:blipFill>
              <p:spPr>
                <a:xfrm>
                  <a:off x="6116408" y="1024577"/>
                  <a:ext cx="241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14" name="Ink 113">
                  <a:extLst>
                    <a:ext uri="{FF2B5EF4-FFF2-40B4-BE49-F238E27FC236}">
                      <a16:creationId xmlns:a16="http://schemas.microsoft.com/office/drawing/2014/main" id="{FE127662-3A1A-4289-A6CB-314BBD9502E4}"/>
                    </a:ext>
                  </a:extLst>
                </p14:cNvPr>
                <p14:cNvContentPartPr/>
                <p14:nvPr/>
              </p14:nvContentPartPr>
              <p14:xfrm>
                <a:off x="5968088" y="1137617"/>
                <a:ext cx="8280" cy="8640"/>
              </p14:xfrm>
            </p:contentPart>
          </mc:Choice>
          <mc:Fallback xmlns="">
            <p:pic>
              <p:nvPicPr>
                <p:cNvPr id="114" name="Ink 113">
                  <a:extLst>
                    <a:ext uri="{FF2B5EF4-FFF2-40B4-BE49-F238E27FC236}">
                      <a16:creationId xmlns:a16="http://schemas.microsoft.com/office/drawing/2014/main" id="{FE127662-3A1A-4289-A6CB-314BBD9502E4}"/>
                    </a:ext>
                  </a:extLst>
                </p:cNvPr>
                <p:cNvPicPr/>
                <p:nvPr/>
              </p:nvPicPr>
              <p:blipFill>
                <a:blip r:embed="rId214"/>
                <a:stretch>
                  <a:fillRect/>
                </a:stretch>
              </p:blipFill>
              <p:spPr>
                <a:xfrm>
                  <a:off x="5959448" y="1128617"/>
                  <a:ext cx="259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15" name="Ink 114">
                  <a:extLst>
                    <a:ext uri="{FF2B5EF4-FFF2-40B4-BE49-F238E27FC236}">
                      <a16:creationId xmlns:a16="http://schemas.microsoft.com/office/drawing/2014/main" id="{0C87DEFB-B483-481F-8A50-B547DEE0E0E1}"/>
                    </a:ext>
                  </a:extLst>
                </p14:cNvPr>
                <p14:cNvContentPartPr/>
                <p14:nvPr/>
              </p14:nvContentPartPr>
              <p14:xfrm>
                <a:off x="5074208" y="1012337"/>
                <a:ext cx="609480" cy="179640"/>
              </p14:xfrm>
            </p:contentPart>
          </mc:Choice>
          <mc:Fallback xmlns="">
            <p:pic>
              <p:nvPicPr>
                <p:cNvPr id="115" name="Ink 114">
                  <a:extLst>
                    <a:ext uri="{FF2B5EF4-FFF2-40B4-BE49-F238E27FC236}">
                      <a16:creationId xmlns:a16="http://schemas.microsoft.com/office/drawing/2014/main" id="{0C87DEFB-B483-481F-8A50-B547DEE0E0E1}"/>
                    </a:ext>
                  </a:extLst>
                </p:cNvPr>
                <p:cNvPicPr/>
                <p:nvPr/>
              </p:nvPicPr>
              <p:blipFill>
                <a:blip r:embed="rId216"/>
                <a:stretch>
                  <a:fillRect/>
                </a:stretch>
              </p:blipFill>
              <p:spPr>
                <a:xfrm>
                  <a:off x="5065568" y="1003697"/>
                  <a:ext cx="62712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16" name="Ink 115">
                  <a:extLst>
                    <a:ext uri="{FF2B5EF4-FFF2-40B4-BE49-F238E27FC236}">
                      <a16:creationId xmlns:a16="http://schemas.microsoft.com/office/drawing/2014/main" id="{16019FCE-13E6-430E-BE1A-C66A7E3B39B3}"/>
                    </a:ext>
                  </a:extLst>
                </p14:cNvPr>
                <p14:cNvContentPartPr/>
                <p14:nvPr/>
              </p14:nvContentPartPr>
              <p14:xfrm>
                <a:off x="5483888" y="1227617"/>
                <a:ext cx="15840" cy="52560"/>
              </p14:xfrm>
            </p:contentPart>
          </mc:Choice>
          <mc:Fallback xmlns="">
            <p:pic>
              <p:nvPicPr>
                <p:cNvPr id="116" name="Ink 115">
                  <a:extLst>
                    <a:ext uri="{FF2B5EF4-FFF2-40B4-BE49-F238E27FC236}">
                      <a16:creationId xmlns:a16="http://schemas.microsoft.com/office/drawing/2014/main" id="{16019FCE-13E6-430E-BE1A-C66A7E3B39B3}"/>
                    </a:ext>
                  </a:extLst>
                </p:cNvPr>
                <p:cNvPicPr/>
                <p:nvPr/>
              </p:nvPicPr>
              <p:blipFill>
                <a:blip r:embed="rId218"/>
                <a:stretch>
                  <a:fillRect/>
                </a:stretch>
              </p:blipFill>
              <p:spPr>
                <a:xfrm>
                  <a:off x="5475248" y="1218617"/>
                  <a:ext cx="3348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17" name="Ink 116">
                  <a:extLst>
                    <a:ext uri="{FF2B5EF4-FFF2-40B4-BE49-F238E27FC236}">
                      <a16:creationId xmlns:a16="http://schemas.microsoft.com/office/drawing/2014/main" id="{AFB70F08-3078-4464-9BD3-3E3500C13A30}"/>
                    </a:ext>
                  </a:extLst>
                </p14:cNvPr>
                <p14:cNvContentPartPr/>
                <p14:nvPr/>
              </p14:nvContentPartPr>
              <p14:xfrm>
                <a:off x="5257448" y="938177"/>
                <a:ext cx="103320" cy="37440"/>
              </p14:xfrm>
            </p:contentPart>
          </mc:Choice>
          <mc:Fallback xmlns="">
            <p:pic>
              <p:nvPicPr>
                <p:cNvPr id="117" name="Ink 116">
                  <a:extLst>
                    <a:ext uri="{FF2B5EF4-FFF2-40B4-BE49-F238E27FC236}">
                      <a16:creationId xmlns:a16="http://schemas.microsoft.com/office/drawing/2014/main" id="{AFB70F08-3078-4464-9BD3-3E3500C13A30}"/>
                    </a:ext>
                  </a:extLst>
                </p:cNvPr>
                <p:cNvPicPr/>
                <p:nvPr/>
              </p:nvPicPr>
              <p:blipFill>
                <a:blip r:embed="rId220"/>
                <a:stretch>
                  <a:fillRect/>
                </a:stretch>
              </p:blipFill>
              <p:spPr>
                <a:xfrm>
                  <a:off x="5248808" y="929177"/>
                  <a:ext cx="1209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19" name="Ink 118">
                  <a:extLst>
                    <a:ext uri="{FF2B5EF4-FFF2-40B4-BE49-F238E27FC236}">
                      <a16:creationId xmlns:a16="http://schemas.microsoft.com/office/drawing/2014/main" id="{42BA2752-DAAE-440A-A4AE-55AFD0EED725}"/>
                    </a:ext>
                  </a:extLst>
                </p14:cNvPr>
                <p14:cNvContentPartPr/>
                <p14:nvPr/>
              </p14:nvContentPartPr>
              <p14:xfrm>
                <a:off x="4643288" y="1046537"/>
                <a:ext cx="172080" cy="120600"/>
              </p14:xfrm>
            </p:contentPart>
          </mc:Choice>
          <mc:Fallback xmlns="">
            <p:pic>
              <p:nvPicPr>
                <p:cNvPr id="119" name="Ink 118">
                  <a:extLst>
                    <a:ext uri="{FF2B5EF4-FFF2-40B4-BE49-F238E27FC236}">
                      <a16:creationId xmlns:a16="http://schemas.microsoft.com/office/drawing/2014/main" id="{42BA2752-DAAE-440A-A4AE-55AFD0EED725}"/>
                    </a:ext>
                  </a:extLst>
                </p:cNvPr>
                <p:cNvPicPr/>
                <p:nvPr/>
              </p:nvPicPr>
              <p:blipFill>
                <a:blip r:embed="rId222"/>
                <a:stretch>
                  <a:fillRect/>
                </a:stretch>
              </p:blipFill>
              <p:spPr>
                <a:xfrm>
                  <a:off x="4634648" y="1037537"/>
                  <a:ext cx="1897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0" name="Ink 119">
                  <a:extLst>
                    <a:ext uri="{FF2B5EF4-FFF2-40B4-BE49-F238E27FC236}">
                      <a16:creationId xmlns:a16="http://schemas.microsoft.com/office/drawing/2014/main" id="{0EB59480-3D89-4EE2-BF40-CF3FBE8C884F}"/>
                    </a:ext>
                  </a:extLst>
                </p14:cNvPr>
                <p14:cNvContentPartPr/>
                <p14:nvPr/>
              </p14:nvContentPartPr>
              <p14:xfrm>
                <a:off x="4730048" y="1196297"/>
                <a:ext cx="21960" cy="14760"/>
              </p14:xfrm>
            </p:contentPart>
          </mc:Choice>
          <mc:Fallback xmlns="">
            <p:pic>
              <p:nvPicPr>
                <p:cNvPr id="120" name="Ink 119">
                  <a:extLst>
                    <a:ext uri="{FF2B5EF4-FFF2-40B4-BE49-F238E27FC236}">
                      <a16:creationId xmlns:a16="http://schemas.microsoft.com/office/drawing/2014/main" id="{0EB59480-3D89-4EE2-BF40-CF3FBE8C884F}"/>
                    </a:ext>
                  </a:extLst>
                </p:cNvPr>
                <p:cNvPicPr/>
                <p:nvPr/>
              </p:nvPicPr>
              <p:blipFill>
                <a:blip r:embed="rId224"/>
                <a:stretch>
                  <a:fillRect/>
                </a:stretch>
              </p:blipFill>
              <p:spPr>
                <a:xfrm>
                  <a:off x="4721408" y="1187297"/>
                  <a:ext cx="3960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9" name="Ink 148">
                  <a:extLst>
                    <a:ext uri="{FF2B5EF4-FFF2-40B4-BE49-F238E27FC236}">
                      <a16:creationId xmlns:a16="http://schemas.microsoft.com/office/drawing/2014/main" id="{FE137498-0F70-421C-ABDA-126238E17C99}"/>
                    </a:ext>
                  </a:extLst>
                </p14:cNvPr>
                <p14:cNvContentPartPr/>
                <p14:nvPr/>
              </p14:nvContentPartPr>
              <p14:xfrm>
                <a:off x="11503088" y="1681577"/>
                <a:ext cx="232200" cy="167400"/>
              </p14:xfrm>
            </p:contentPart>
          </mc:Choice>
          <mc:Fallback xmlns="">
            <p:pic>
              <p:nvPicPr>
                <p:cNvPr id="149" name="Ink 148">
                  <a:extLst>
                    <a:ext uri="{FF2B5EF4-FFF2-40B4-BE49-F238E27FC236}">
                      <a16:creationId xmlns:a16="http://schemas.microsoft.com/office/drawing/2014/main" id="{FE137498-0F70-421C-ABDA-126238E17C99}"/>
                    </a:ext>
                  </a:extLst>
                </p:cNvPr>
                <p:cNvPicPr/>
                <p:nvPr/>
              </p:nvPicPr>
              <p:blipFill>
                <a:blip r:embed="rId226"/>
                <a:stretch>
                  <a:fillRect/>
                </a:stretch>
              </p:blipFill>
              <p:spPr>
                <a:xfrm>
                  <a:off x="11494448" y="1672577"/>
                  <a:ext cx="2498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50" name="Ink 149">
                  <a:extLst>
                    <a:ext uri="{FF2B5EF4-FFF2-40B4-BE49-F238E27FC236}">
                      <a16:creationId xmlns:a16="http://schemas.microsoft.com/office/drawing/2014/main" id="{48795592-18F0-4C6C-93A2-6962CCF4B24E}"/>
                    </a:ext>
                  </a:extLst>
                </p14:cNvPr>
                <p14:cNvContentPartPr/>
                <p14:nvPr/>
              </p14:nvContentPartPr>
              <p14:xfrm>
                <a:off x="11540888" y="1537937"/>
                <a:ext cx="82080" cy="201240"/>
              </p14:xfrm>
            </p:contentPart>
          </mc:Choice>
          <mc:Fallback xmlns="">
            <p:pic>
              <p:nvPicPr>
                <p:cNvPr id="150" name="Ink 149">
                  <a:extLst>
                    <a:ext uri="{FF2B5EF4-FFF2-40B4-BE49-F238E27FC236}">
                      <a16:creationId xmlns:a16="http://schemas.microsoft.com/office/drawing/2014/main" id="{48795592-18F0-4C6C-93A2-6962CCF4B24E}"/>
                    </a:ext>
                  </a:extLst>
                </p:cNvPr>
                <p:cNvPicPr/>
                <p:nvPr/>
              </p:nvPicPr>
              <p:blipFill>
                <a:blip r:embed="rId228"/>
                <a:stretch>
                  <a:fillRect/>
                </a:stretch>
              </p:blipFill>
              <p:spPr>
                <a:xfrm>
                  <a:off x="11532248" y="1528937"/>
                  <a:ext cx="9972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52" name="Ink 151">
                  <a:extLst>
                    <a:ext uri="{FF2B5EF4-FFF2-40B4-BE49-F238E27FC236}">
                      <a16:creationId xmlns:a16="http://schemas.microsoft.com/office/drawing/2014/main" id="{D87D392D-77FE-4260-AEE5-3FF5E9318581}"/>
                    </a:ext>
                  </a:extLst>
                </p14:cNvPr>
                <p14:cNvContentPartPr/>
                <p14:nvPr/>
              </p14:nvContentPartPr>
              <p14:xfrm>
                <a:off x="10929248" y="1622177"/>
                <a:ext cx="219960" cy="119880"/>
              </p14:xfrm>
            </p:contentPart>
          </mc:Choice>
          <mc:Fallback xmlns="">
            <p:pic>
              <p:nvPicPr>
                <p:cNvPr id="152" name="Ink 151">
                  <a:extLst>
                    <a:ext uri="{FF2B5EF4-FFF2-40B4-BE49-F238E27FC236}">
                      <a16:creationId xmlns:a16="http://schemas.microsoft.com/office/drawing/2014/main" id="{D87D392D-77FE-4260-AEE5-3FF5E9318581}"/>
                    </a:ext>
                  </a:extLst>
                </p:cNvPr>
                <p:cNvPicPr/>
                <p:nvPr/>
              </p:nvPicPr>
              <p:blipFill>
                <a:blip r:embed="rId230"/>
                <a:stretch>
                  <a:fillRect/>
                </a:stretch>
              </p:blipFill>
              <p:spPr>
                <a:xfrm>
                  <a:off x="10920608" y="1613537"/>
                  <a:ext cx="23760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53" name="Ink 152">
                  <a:extLst>
                    <a:ext uri="{FF2B5EF4-FFF2-40B4-BE49-F238E27FC236}">
                      <a16:creationId xmlns:a16="http://schemas.microsoft.com/office/drawing/2014/main" id="{58CFC96A-3388-47C2-BB4C-F4B072DAAF58}"/>
                    </a:ext>
                  </a:extLst>
                </p14:cNvPr>
                <p14:cNvContentPartPr/>
                <p14:nvPr/>
              </p14:nvContentPartPr>
              <p14:xfrm>
                <a:off x="10992608" y="1758617"/>
                <a:ext cx="23040" cy="13680"/>
              </p14:xfrm>
            </p:contentPart>
          </mc:Choice>
          <mc:Fallback xmlns="">
            <p:pic>
              <p:nvPicPr>
                <p:cNvPr id="153" name="Ink 152">
                  <a:extLst>
                    <a:ext uri="{FF2B5EF4-FFF2-40B4-BE49-F238E27FC236}">
                      <a16:creationId xmlns:a16="http://schemas.microsoft.com/office/drawing/2014/main" id="{58CFC96A-3388-47C2-BB4C-F4B072DAAF58}"/>
                    </a:ext>
                  </a:extLst>
                </p:cNvPr>
                <p:cNvPicPr/>
                <p:nvPr/>
              </p:nvPicPr>
              <p:blipFill>
                <a:blip r:embed="rId232"/>
                <a:stretch>
                  <a:fillRect/>
                </a:stretch>
              </p:blipFill>
              <p:spPr>
                <a:xfrm>
                  <a:off x="10983608" y="1749977"/>
                  <a:ext cx="406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54" name="Ink 153">
                  <a:extLst>
                    <a:ext uri="{FF2B5EF4-FFF2-40B4-BE49-F238E27FC236}">
                      <a16:creationId xmlns:a16="http://schemas.microsoft.com/office/drawing/2014/main" id="{5815AEDE-B4F3-4B21-BE9A-216D944A0F67}"/>
                    </a:ext>
                  </a:extLst>
                </p14:cNvPr>
                <p14:cNvContentPartPr/>
                <p14:nvPr/>
              </p14:nvContentPartPr>
              <p14:xfrm>
                <a:off x="10344968" y="1569977"/>
                <a:ext cx="183600" cy="180000"/>
              </p14:xfrm>
            </p:contentPart>
          </mc:Choice>
          <mc:Fallback xmlns="">
            <p:pic>
              <p:nvPicPr>
                <p:cNvPr id="154" name="Ink 153">
                  <a:extLst>
                    <a:ext uri="{FF2B5EF4-FFF2-40B4-BE49-F238E27FC236}">
                      <a16:creationId xmlns:a16="http://schemas.microsoft.com/office/drawing/2014/main" id="{5815AEDE-B4F3-4B21-BE9A-216D944A0F67}"/>
                    </a:ext>
                  </a:extLst>
                </p:cNvPr>
                <p:cNvPicPr/>
                <p:nvPr/>
              </p:nvPicPr>
              <p:blipFill>
                <a:blip r:embed="rId234"/>
                <a:stretch>
                  <a:fillRect/>
                </a:stretch>
              </p:blipFill>
              <p:spPr>
                <a:xfrm>
                  <a:off x="10336328" y="1561337"/>
                  <a:ext cx="2012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55" name="Ink 154">
                  <a:extLst>
                    <a:ext uri="{FF2B5EF4-FFF2-40B4-BE49-F238E27FC236}">
                      <a16:creationId xmlns:a16="http://schemas.microsoft.com/office/drawing/2014/main" id="{A3483019-BA08-4C35-8864-A9F1DA2FB2D0}"/>
                    </a:ext>
                  </a:extLst>
                </p14:cNvPr>
                <p14:cNvContentPartPr/>
                <p14:nvPr/>
              </p14:nvContentPartPr>
              <p14:xfrm>
                <a:off x="10107728" y="1608497"/>
                <a:ext cx="244440" cy="144000"/>
              </p14:xfrm>
            </p:contentPart>
          </mc:Choice>
          <mc:Fallback xmlns="">
            <p:pic>
              <p:nvPicPr>
                <p:cNvPr id="155" name="Ink 154">
                  <a:extLst>
                    <a:ext uri="{FF2B5EF4-FFF2-40B4-BE49-F238E27FC236}">
                      <a16:creationId xmlns:a16="http://schemas.microsoft.com/office/drawing/2014/main" id="{A3483019-BA08-4C35-8864-A9F1DA2FB2D0}"/>
                    </a:ext>
                  </a:extLst>
                </p:cNvPr>
                <p:cNvPicPr/>
                <p:nvPr/>
              </p:nvPicPr>
              <p:blipFill>
                <a:blip r:embed="rId236"/>
                <a:stretch>
                  <a:fillRect/>
                </a:stretch>
              </p:blipFill>
              <p:spPr>
                <a:xfrm>
                  <a:off x="10098728" y="1599497"/>
                  <a:ext cx="2620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56" name="Ink 155">
                  <a:extLst>
                    <a:ext uri="{FF2B5EF4-FFF2-40B4-BE49-F238E27FC236}">
                      <a16:creationId xmlns:a16="http://schemas.microsoft.com/office/drawing/2014/main" id="{26F4AEA8-C947-4245-A6E7-2A9918DED384}"/>
                    </a:ext>
                  </a:extLst>
                </p14:cNvPr>
                <p14:cNvContentPartPr/>
                <p14:nvPr/>
              </p14:nvContentPartPr>
              <p14:xfrm>
                <a:off x="9631448" y="1513817"/>
                <a:ext cx="208440" cy="205200"/>
              </p14:xfrm>
            </p:contentPart>
          </mc:Choice>
          <mc:Fallback xmlns="">
            <p:pic>
              <p:nvPicPr>
                <p:cNvPr id="156" name="Ink 155">
                  <a:extLst>
                    <a:ext uri="{FF2B5EF4-FFF2-40B4-BE49-F238E27FC236}">
                      <a16:creationId xmlns:a16="http://schemas.microsoft.com/office/drawing/2014/main" id="{26F4AEA8-C947-4245-A6E7-2A9918DED384}"/>
                    </a:ext>
                  </a:extLst>
                </p:cNvPr>
                <p:cNvPicPr/>
                <p:nvPr/>
              </p:nvPicPr>
              <p:blipFill>
                <a:blip r:embed="rId238"/>
                <a:stretch>
                  <a:fillRect/>
                </a:stretch>
              </p:blipFill>
              <p:spPr>
                <a:xfrm>
                  <a:off x="9622448" y="1504817"/>
                  <a:ext cx="22608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57" name="Ink 156">
                  <a:extLst>
                    <a:ext uri="{FF2B5EF4-FFF2-40B4-BE49-F238E27FC236}">
                      <a16:creationId xmlns:a16="http://schemas.microsoft.com/office/drawing/2014/main" id="{AB657491-A4DA-4856-8779-CEFDE06E165F}"/>
                    </a:ext>
                  </a:extLst>
                </p14:cNvPr>
                <p14:cNvContentPartPr/>
                <p14:nvPr/>
              </p14:nvContentPartPr>
              <p14:xfrm>
                <a:off x="9720008" y="1471337"/>
                <a:ext cx="31680" cy="19080"/>
              </p14:xfrm>
            </p:contentPart>
          </mc:Choice>
          <mc:Fallback xmlns="">
            <p:pic>
              <p:nvPicPr>
                <p:cNvPr id="157" name="Ink 156">
                  <a:extLst>
                    <a:ext uri="{FF2B5EF4-FFF2-40B4-BE49-F238E27FC236}">
                      <a16:creationId xmlns:a16="http://schemas.microsoft.com/office/drawing/2014/main" id="{AB657491-A4DA-4856-8779-CEFDE06E165F}"/>
                    </a:ext>
                  </a:extLst>
                </p:cNvPr>
                <p:cNvPicPr/>
                <p:nvPr/>
              </p:nvPicPr>
              <p:blipFill>
                <a:blip r:embed="rId240"/>
                <a:stretch>
                  <a:fillRect/>
                </a:stretch>
              </p:blipFill>
              <p:spPr>
                <a:xfrm>
                  <a:off x="9711008" y="1462337"/>
                  <a:ext cx="493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58" name="Ink 157">
                  <a:extLst>
                    <a:ext uri="{FF2B5EF4-FFF2-40B4-BE49-F238E27FC236}">
                      <a16:creationId xmlns:a16="http://schemas.microsoft.com/office/drawing/2014/main" id="{D1100FD7-4C44-4341-B162-B6F234A8A71F}"/>
                    </a:ext>
                  </a:extLst>
                </p14:cNvPr>
                <p14:cNvContentPartPr/>
                <p14:nvPr/>
              </p14:nvContentPartPr>
              <p14:xfrm>
                <a:off x="9343088" y="1496177"/>
                <a:ext cx="484920" cy="301680"/>
              </p14:xfrm>
            </p:contentPart>
          </mc:Choice>
          <mc:Fallback xmlns="">
            <p:pic>
              <p:nvPicPr>
                <p:cNvPr id="158" name="Ink 157">
                  <a:extLst>
                    <a:ext uri="{FF2B5EF4-FFF2-40B4-BE49-F238E27FC236}">
                      <a16:creationId xmlns:a16="http://schemas.microsoft.com/office/drawing/2014/main" id="{D1100FD7-4C44-4341-B162-B6F234A8A71F}"/>
                    </a:ext>
                  </a:extLst>
                </p:cNvPr>
                <p:cNvPicPr/>
                <p:nvPr/>
              </p:nvPicPr>
              <p:blipFill>
                <a:blip r:embed="rId242"/>
                <a:stretch>
                  <a:fillRect/>
                </a:stretch>
              </p:blipFill>
              <p:spPr>
                <a:xfrm>
                  <a:off x="9334448" y="1487537"/>
                  <a:ext cx="502560" cy="3193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59" name="Ink 158">
                  <a:extLst>
                    <a:ext uri="{FF2B5EF4-FFF2-40B4-BE49-F238E27FC236}">
                      <a16:creationId xmlns:a16="http://schemas.microsoft.com/office/drawing/2014/main" id="{FF9CA838-5DE6-4A56-9DD7-2B8516E60BE7}"/>
                    </a:ext>
                  </a:extLst>
                </p14:cNvPr>
                <p14:cNvContentPartPr/>
                <p14:nvPr/>
              </p14:nvContentPartPr>
              <p14:xfrm>
                <a:off x="8726408" y="1535417"/>
                <a:ext cx="275040" cy="218520"/>
              </p14:xfrm>
            </p:contentPart>
          </mc:Choice>
          <mc:Fallback xmlns="">
            <p:pic>
              <p:nvPicPr>
                <p:cNvPr id="159" name="Ink 158">
                  <a:extLst>
                    <a:ext uri="{FF2B5EF4-FFF2-40B4-BE49-F238E27FC236}">
                      <a16:creationId xmlns:a16="http://schemas.microsoft.com/office/drawing/2014/main" id="{FF9CA838-5DE6-4A56-9DD7-2B8516E60BE7}"/>
                    </a:ext>
                  </a:extLst>
                </p:cNvPr>
                <p:cNvPicPr/>
                <p:nvPr/>
              </p:nvPicPr>
              <p:blipFill>
                <a:blip r:embed="rId244"/>
                <a:stretch>
                  <a:fillRect/>
                </a:stretch>
              </p:blipFill>
              <p:spPr>
                <a:xfrm>
                  <a:off x="8717768" y="1526777"/>
                  <a:ext cx="29268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60" name="Ink 159">
                  <a:extLst>
                    <a:ext uri="{FF2B5EF4-FFF2-40B4-BE49-F238E27FC236}">
                      <a16:creationId xmlns:a16="http://schemas.microsoft.com/office/drawing/2014/main" id="{C132FB91-1B4E-4864-8D12-A59C3CC7E39B}"/>
                    </a:ext>
                  </a:extLst>
                </p14:cNvPr>
                <p14:cNvContentPartPr/>
                <p14:nvPr/>
              </p14:nvContentPartPr>
              <p14:xfrm>
                <a:off x="8181728" y="1654577"/>
                <a:ext cx="245880" cy="121320"/>
              </p14:xfrm>
            </p:contentPart>
          </mc:Choice>
          <mc:Fallback xmlns="">
            <p:pic>
              <p:nvPicPr>
                <p:cNvPr id="160" name="Ink 159">
                  <a:extLst>
                    <a:ext uri="{FF2B5EF4-FFF2-40B4-BE49-F238E27FC236}">
                      <a16:creationId xmlns:a16="http://schemas.microsoft.com/office/drawing/2014/main" id="{C132FB91-1B4E-4864-8D12-A59C3CC7E39B}"/>
                    </a:ext>
                  </a:extLst>
                </p:cNvPr>
                <p:cNvPicPr/>
                <p:nvPr/>
              </p:nvPicPr>
              <p:blipFill>
                <a:blip r:embed="rId246"/>
                <a:stretch>
                  <a:fillRect/>
                </a:stretch>
              </p:blipFill>
              <p:spPr>
                <a:xfrm>
                  <a:off x="8172728" y="1645937"/>
                  <a:ext cx="2635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61" name="Ink 160">
                  <a:extLst>
                    <a:ext uri="{FF2B5EF4-FFF2-40B4-BE49-F238E27FC236}">
                      <a16:creationId xmlns:a16="http://schemas.microsoft.com/office/drawing/2014/main" id="{36DD93F7-EEB0-4F8F-9823-45136DDFEA2F}"/>
                    </a:ext>
                  </a:extLst>
                </p14:cNvPr>
                <p14:cNvContentPartPr/>
                <p14:nvPr/>
              </p14:nvContentPartPr>
              <p14:xfrm>
                <a:off x="7960688" y="1556297"/>
                <a:ext cx="26280" cy="225720"/>
              </p14:xfrm>
            </p:contentPart>
          </mc:Choice>
          <mc:Fallback xmlns="">
            <p:pic>
              <p:nvPicPr>
                <p:cNvPr id="161" name="Ink 160">
                  <a:extLst>
                    <a:ext uri="{FF2B5EF4-FFF2-40B4-BE49-F238E27FC236}">
                      <a16:creationId xmlns:a16="http://schemas.microsoft.com/office/drawing/2014/main" id="{36DD93F7-EEB0-4F8F-9823-45136DDFEA2F}"/>
                    </a:ext>
                  </a:extLst>
                </p:cNvPr>
                <p:cNvPicPr/>
                <p:nvPr/>
              </p:nvPicPr>
              <p:blipFill>
                <a:blip r:embed="rId248"/>
                <a:stretch>
                  <a:fillRect/>
                </a:stretch>
              </p:blipFill>
              <p:spPr>
                <a:xfrm>
                  <a:off x="7952048" y="1547297"/>
                  <a:ext cx="4392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2" name="Ink 161">
                  <a:extLst>
                    <a:ext uri="{FF2B5EF4-FFF2-40B4-BE49-F238E27FC236}">
                      <a16:creationId xmlns:a16="http://schemas.microsoft.com/office/drawing/2014/main" id="{E75EF892-EA87-4020-A518-5B595C412430}"/>
                    </a:ext>
                  </a:extLst>
                </p14:cNvPr>
                <p14:cNvContentPartPr/>
                <p14:nvPr/>
              </p14:nvContentPartPr>
              <p14:xfrm>
                <a:off x="7950248" y="1476017"/>
                <a:ext cx="199440" cy="122040"/>
              </p14:xfrm>
            </p:contentPart>
          </mc:Choice>
          <mc:Fallback xmlns="">
            <p:pic>
              <p:nvPicPr>
                <p:cNvPr id="162" name="Ink 161">
                  <a:extLst>
                    <a:ext uri="{FF2B5EF4-FFF2-40B4-BE49-F238E27FC236}">
                      <a16:creationId xmlns:a16="http://schemas.microsoft.com/office/drawing/2014/main" id="{E75EF892-EA87-4020-A518-5B595C412430}"/>
                    </a:ext>
                  </a:extLst>
                </p:cNvPr>
                <p:cNvPicPr/>
                <p:nvPr/>
              </p:nvPicPr>
              <p:blipFill>
                <a:blip r:embed="rId250"/>
                <a:stretch>
                  <a:fillRect/>
                </a:stretch>
              </p:blipFill>
              <p:spPr>
                <a:xfrm>
                  <a:off x="7941608" y="1467017"/>
                  <a:ext cx="2170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7" name="Ink 166">
                  <a:extLst>
                    <a:ext uri="{FF2B5EF4-FFF2-40B4-BE49-F238E27FC236}">
                      <a16:creationId xmlns:a16="http://schemas.microsoft.com/office/drawing/2014/main" id="{C242B7A6-1E2C-4B0C-A08C-88BB510035F8}"/>
                    </a:ext>
                  </a:extLst>
                </p14:cNvPr>
                <p14:cNvContentPartPr/>
                <p14:nvPr/>
              </p14:nvContentPartPr>
              <p14:xfrm>
                <a:off x="7436888" y="1608857"/>
                <a:ext cx="143280" cy="137520"/>
              </p14:xfrm>
            </p:contentPart>
          </mc:Choice>
          <mc:Fallback xmlns="">
            <p:pic>
              <p:nvPicPr>
                <p:cNvPr id="167" name="Ink 166">
                  <a:extLst>
                    <a:ext uri="{FF2B5EF4-FFF2-40B4-BE49-F238E27FC236}">
                      <a16:creationId xmlns:a16="http://schemas.microsoft.com/office/drawing/2014/main" id="{C242B7A6-1E2C-4B0C-A08C-88BB510035F8}"/>
                    </a:ext>
                  </a:extLst>
                </p:cNvPr>
                <p:cNvPicPr/>
                <p:nvPr/>
              </p:nvPicPr>
              <p:blipFill>
                <a:blip r:embed="rId252"/>
                <a:stretch>
                  <a:fillRect/>
                </a:stretch>
              </p:blipFill>
              <p:spPr>
                <a:xfrm>
                  <a:off x="7427888" y="1600217"/>
                  <a:ext cx="16092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8" name="Ink 167">
                  <a:extLst>
                    <a:ext uri="{FF2B5EF4-FFF2-40B4-BE49-F238E27FC236}">
                      <a16:creationId xmlns:a16="http://schemas.microsoft.com/office/drawing/2014/main" id="{120217AE-AB04-4EFD-A796-B8FB58288E7A}"/>
                    </a:ext>
                  </a:extLst>
                </p14:cNvPr>
                <p14:cNvContentPartPr/>
                <p14:nvPr/>
              </p14:nvContentPartPr>
              <p14:xfrm>
                <a:off x="6933608" y="1509857"/>
                <a:ext cx="514080" cy="168840"/>
              </p14:xfrm>
            </p:contentPart>
          </mc:Choice>
          <mc:Fallback xmlns="">
            <p:pic>
              <p:nvPicPr>
                <p:cNvPr id="168" name="Ink 167">
                  <a:extLst>
                    <a:ext uri="{FF2B5EF4-FFF2-40B4-BE49-F238E27FC236}">
                      <a16:creationId xmlns:a16="http://schemas.microsoft.com/office/drawing/2014/main" id="{120217AE-AB04-4EFD-A796-B8FB58288E7A}"/>
                    </a:ext>
                  </a:extLst>
                </p:cNvPr>
                <p:cNvPicPr/>
                <p:nvPr/>
              </p:nvPicPr>
              <p:blipFill>
                <a:blip r:embed="rId254"/>
                <a:stretch>
                  <a:fillRect/>
                </a:stretch>
              </p:blipFill>
              <p:spPr>
                <a:xfrm>
                  <a:off x="6924968" y="1500857"/>
                  <a:ext cx="53172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9" name="Ink 168">
                  <a:extLst>
                    <a:ext uri="{FF2B5EF4-FFF2-40B4-BE49-F238E27FC236}">
                      <a16:creationId xmlns:a16="http://schemas.microsoft.com/office/drawing/2014/main" id="{9262C23E-255E-43D7-864A-9B6C41C4E40C}"/>
                    </a:ext>
                  </a:extLst>
                </p14:cNvPr>
                <p14:cNvContentPartPr/>
                <p14:nvPr/>
              </p14:nvContentPartPr>
              <p14:xfrm>
                <a:off x="7005248" y="1514537"/>
                <a:ext cx="111240" cy="30600"/>
              </p14:xfrm>
            </p:contentPart>
          </mc:Choice>
          <mc:Fallback xmlns="">
            <p:pic>
              <p:nvPicPr>
                <p:cNvPr id="169" name="Ink 168">
                  <a:extLst>
                    <a:ext uri="{FF2B5EF4-FFF2-40B4-BE49-F238E27FC236}">
                      <a16:creationId xmlns:a16="http://schemas.microsoft.com/office/drawing/2014/main" id="{9262C23E-255E-43D7-864A-9B6C41C4E40C}"/>
                    </a:ext>
                  </a:extLst>
                </p:cNvPr>
                <p:cNvPicPr/>
                <p:nvPr/>
              </p:nvPicPr>
              <p:blipFill>
                <a:blip r:embed="rId256"/>
                <a:stretch>
                  <a:fillRect/>
                </a:stretch>
              </p:blipFill>
              <p:spPr>
                <a:xfrm>
                  <a:off x="6996248" y="1505897"/>
                  <a:ext cx="1288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70" name="Ink 169">
                  <a:extLst>
                    <a:ext uri="{FF2B5EF4-FFF2-40B4-BE49-F238E27FC236}">
                      <a16:creationId xmlns:a16="http://schemas.microsoft.com/office/drawing/2014/main" id="{6F147EF1-EB8D-4DB9-B406-6961EDD2541C}"/>
                    </a:ext>
                  </a:extLst>
                </p14:cNvPr>
                <p14:cNvContentPartPr/>
                <p14:nvPr/>
              </p14:nvContentPartPr>
              <p14:xfrm>
                <a:off x="6605648" y="1540817"/>
                <a:ext cx="227880" cy="138240"/>
              </p14:xfrm>
            </p:contentPart>
          </mc:Choice>
          <mc:Fallback xmlns="">
            <p:pic>
              <p:nvPicPr>
                <p:cNvPr id="170" name="Ink 169">
                  <a:extLst>
                    <a:ext uri="{FF2B5EF4-FFF2-40B4-BE49-F238E27FC236}">
                      <a16:creationId xmlns:a16="http://schemas.microsoft.com/office/drawing/2014/main" id="{6F147EF1-EB8D-4DB9-B406-6961EDD2541C}"/>
                    </a:ext>
                  </a:extLst>
                </p:cNvPr>
                <p:cNvPicPr/>
                <p:nvPr/>
              </p:nvPicPr>
              <p:blipFill>
                <a:blip r:embed="rId258"/>
                <a:stretch>
                  <a:fillRect/>
                </a:stretch>
              </p:blipFill>
              <p:spPr>
                <a:xfrm>
                  <a:off x="6596648" y="1532177"/>
                  <a:ext cx="2455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71" name="Ink 170">
                  <a:extLst>
                    <a:ext uri="{FF2B5EF4-FFF2-40B4-BE49-F238E27FC236}">
                      <a16:creationId xmlns:a16="http://schemas.microsoft.com/office/drawing/2014/main" id="{FC55F09C-1334-4ABD-92C2-FCED679061E4}"/>
                    </a:ext>
                  </a:extLst>
                </p14:cNvPr>
                <p14:cNvContentPartPr/>
                <p14:nvPr/>
              </p14:nvContentPartPr>
              <p14:xfrm>
                <a:off x="6751448" y="1470617"/>
                <a:ext cx="36360" cy="77760"/>
              </p14:xfrm>
            </p:contentPart>
          </mc:Choice>
          <mc:Fallback xmlns="">
            <p:pic>
              <p:nvPicPr>
                <p:cNvPr id="171" name="Ink 170">
                  <a:extLst>
                    <a:ext uri="{FF2B5EF4-FFF2-40B4-BE49-F238E27FC236}">
                      <a16:creationId xmlns:a16="http://schemas.microsoft.com/office/drawing/2014/main" id="{FC55F09C-1334-4ABD-92C2-FCED679061E4}"/>
                    </a:ext>
                  </a:extLst>
                </p:cNvPr>
                <p:cNvPicPr/>
                <p:nvPr/>
              </p:nvPicPr>
              <p:blipFill>
                <a:blip r:embed="rId260"/>
                <a:stretch>
                  <a:fillRect/>
                </a:stretch>
              </p:blipFill>
              <p:spPr>
                <a:xfrm>
                  <a:off x="6742448" y="1461617"/>
                  <a:ext cx="5400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72" name="Ink 171">
                  <a:extLst>
                    <a:ext uri="{FF2B5EF4-FFF2-40B4-BE49-F238E27FC236}">
                      <a16:creationId xmlns:a16="http://schemas.microsoft.com/office/drawing/2014/main" id="{29B67F04-6906-4254-AE34-72E48477D5F6}"/>
                    </a:ext>
                  </a:extLst>
                </p14:cNvPr>
                <p14:cNvContentPartPr/>
                <p14:nvPr/>
              </p14:nvContentPartPr>
              <p14:xfrm>
                <a:off x="6678368" y="1743857"/>
                <a:ext cx="21960" cy="35640"/>
              </p14:xfrm>
            </p:contentPart>
          </mc:Choice>
          <mc:Fallback xmlns="">
            <p:pic>
              <p:nvPicPr>
                <p:cNvPr id="172" name="Ink 171">
                  <a:extLst>
                    <a:ext uri="{FF2B5EF4-FFF2-40B4-BE49-F238E27FC236}">
                      <a16:creationId xmlns:a16="http://schemas.microsoft.com/office/drawing/2014/main" id="{29B67F04-6906-4254-AE34-72E48477D5F6}"/>
                    </a:ext>
                  </a:extLst>
                </p:cNvPr>
                <p:cNvPicPr/>
                <p:nvPr/>
              </p:nvPicPr>
              <p:blipFill>
                <a:blip r:embed="rId262"/>
                <a:stretch>
                  <a:fillRect/>
                </a:stretch>
              </p:blipFill>
              <p:spPr>
                <a:xfrm>
                  <a:off x="6669728" y="1734857"/>
                  <a:ext cx="396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73" name="Ink 172">
                  <a:extLst>
                    <a:ext uri="{FF2B5EF4-FFF2-40B4-BE49-F238E27FC236}">
                      <a16:creationId xmlns:a16="http://schemas.microsoft.com/office/drawing/2014/main" id="{7A73A52A-FCDF-43C4-83EC-5D02D89B895F}"/>
                    </a:ext>
                  </a:extLst>
                </p14:cNvPr>
                <p14:cNvContentPartPr/>
                <p14:nvPr/>
              </p14:nvContentPartPr>
              <p14:xfrm>
                <a:off x="6435728" y="1461977"/>
                <a:ext cx="143280" cy="250200"/>
              </p14:xfrm>
            </p:contentPart>
          </mc:Choice>
          <mc:Fallback xmlns="">
            <p:pic>
              <p:nvPicPr>
                <p:cNvPr id="173" name="Ink 172">
                  <a:extLst>
                    <a:ext uri="{FF2B5EF4-FFF2-40B4-BE49-F238E27FC236}">
                      <a16:creationId xmlns:a16="http://schemas.microsoft.com/office/drawing/2014/main" id="{7A73A52A-FCDF-43C4-83EC-5D02D89B895F}"/>
                    </a:ext>
                  </a:extLst>
                </p:cNvPr>
                <p:cNvPicPr/>
                <p:nvPr/>
              </p:nvPicPr>
              <p:blipFill>
                <a:blip r:embed="rId264"/>
                <a:stretch>
                  <a:fillRect/>
                </a:stretch>
              </p:blipFill>
              <p:spPr>
                <a:xfrm>
                  <a:off x="6427088" y="1452977"/>
                  <a:ext cx="16092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74" name="Ink 173">
                  <a:extLst>
                    <a:ext uri="{FF2B5EF4-FFF2-40B4-BE49-F238E27FC236}">
                      <a16:creationId xmlns:a16="http://schemas.microsoft.com/office/drawing/2014/main" id="{C81509F0-F845-4733-90DD-CE7968482607}"/>
                    </a:ext>
                  </a:extLst>
                </p14:cNvPr>
                <p14:cNvContentPartPr/>
                <p14:nvPr/>
              </p14:nvContentPartPr>
              <p14:xfrm>
                <a:off x="5949728" y="1582577"/>
                <a:ext cx="235800" cy="193680"/>
              </p14:xfrm>
            </p:contentPart>
          </mc:Choice>
          <mc:Fallback xmlns="">
            <p:pic>
              <p:nvPicPr>
                <p:cNvPr id="174" name="Ink 173">
                  <a:extLst>
                    <a:ext uri="{FF2B5EF4-FFF2-40B4-BE49-F238E27FC236}">
                      <a16:creationId xmlns:a16="http://schemas.microsoft.com/office/drawing/2014/main" id="{C81509F0-F845-4733-90DD-CE7968482607}"/>
                    </a:ext>
                  </a:extLst>
                </p:cNvPr>
                <p:cNvPicPr/>
                <p:nvPr/>
              </p:nvPicPr>
              <p:blipFill>
                <a:blip r:embed="rId266"/>
                <a:stretch>
                  <a:fillRect/>
                </a:stretch>
              </p:blipFill>
              <p:spPr>
                <a:xfrm>
                  <a:off x="5941088" y="1573577"/>
                  <a:ext cx="25344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75" name="Ink 174">
                  <a:extLst>
                    <a:ext uri="{FF2B5EF4-FFF2-40B4-BE49-F238E27FC236}">
                      <a16:creationId xmlns:a16="http://schemas.microsoft.com/office/drawing/2014/main" id="{EFDF486F-58FE-4F96-BF38-1381DC6F899F}"/>
                    </a:ext>
                  </a:extLst>
                </p14:cNvPr>
                <p14:cNvContentPartPr/>
                <p14:nvPr/>
              </p14:nvContentPartPr>
              <p14:xfrm>
                <a:off x="6018488" y="1302497"/>
                <a:ext cx="458640" cy="275760"/>
              </p14:xfrm>
            </p:contentPart>
          </mc:Choice>
          <mc:Fallback xmlns="">
            <p:pic>
              <p:nvPicPr>
                <p:cNvPr id="175" name="Ink 174">
                  <a:extLst>
                    <a:ext uri="{FF2B5EF4-FFF2-40B4-BE49-F238E27FC236}">
                      <a16:creationId xmlns:a16="http://schemas.microsoft.com/office/drawing/2014/main" id="{EFDF486F-58FE-4F96-BF38-1381DC6F899F}"/>
                    </a:ext>
                  </a:extLst>
                </p:cNvPr>
                <p:cNvPicPr/>
                <p:nvPr/>
              </p:nvPicPr>
              <p:blipFill>
                <a:blip r:embed="rId268"/>
                <a:stretch>
                  <a:fillRect/>
                </a:stretch>
              </p:blipFill>
              <p:spPr>
                <a:xfrm>
                  <a:off x="6009488" y="1293857"/>
                  <a:ext cx="47628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76" name="Ink 175">
                  <a:extLst>
                    <a:ext uri="{FF2B5EF4-FFF2-40B4-BE49-F238E27FC236}">
                      <a16:creationId xmlns:a16="http://schemas.microsoft.com/office/drawing/2014/main" id="{9C55C2B7-D17D-4E33-AFCD-40B945708CEE}"/>
                    </a:ext>
                  </a:extLst>
                </p14:cNvPr>
                <p14:cNvContentPartPr/>
                <p14:nvPr/>
              </p14:nvContentPartPr>
              <p14:xfrm>
                <a:off x="5763248" y="1547657"/>
                <a:ext cx="133200" cy="155160"/>
              </p14:xfrm>
            </p:contentPart>
          </mc:Choice>
          <mc:Fallback xmlns="">
            <p:pic>
              <p:nvPicPr>
                <p:cNvPr id="176" name="Ink 175">
                  <a:extLst>
                    <a:ext uri="{FF2B5EF4-FFF2-40B4-BE49-F238E27FC236}">
                      <a16:creationId xmlns:a16="http://schemas.microsoft.com/office/drawing/2014/main" id="{9C55C2B7-D17D-4E33-AFCD-40B945708CEE}"/>
                    </a:ext>
                  </a:extLst>
                </p:cNvPr>
                <p:cNvPicPr/>
                <p:nvPr/>
              </p:nvPicPr>
              <p:blipFill>
                <a:blip r:embed="rId270"/>
                <a:stretch>
                  <a:fillRect/>
                </a:stretch>
              </p:blipFill>
              <p:spPr>
                <a:xfrm>
                  <a:off x="5754248" y="1539017"/>
                  <a:ext cx="1508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7" name="Ink 176">
                  <a:extLst>
                    <a:ext uri="{FF2B5EF4-FFF2-40B4-BE49-F238E27FC236}">
                      <a16:creationId xmlns:a16="http://schemas.microsoft.com/office/drawing/2014/main" id="{708598C1-E918-49B2-8FAE-0266E5342E89}"/>
                    </a:ext>
                  </a:extLst>
                </p14:cNvPr>
                <p14:cNvContentPartPr/>
                <p14:nvPr/>
              </p14:nvContentPartPr>
              <p14:xfrm>
                <a:off x="5700608" y="1596257"/>
                <a:ext cx="14400" cy="18360"/>
              </p14:xfrm>
            </p:contentPart>
          </mc:Choice>
          <mc:Fallback xmlns="">
            <p:pic>
              <p:nvPicPr>
                <p:cNvPr id="177" name="Ink 176">
                  <a:extLst>
                    <a:ext uri="{FF2B5EF4-FFF2-40B4-BE49-F238E27FC236}">
                      <a16:creationId xmlns:a16="http://schemas.microsoft.com/office/drawing/2014/main" id="{708598C1-E918-49B2-8FAE-0266E5342E89}"/>
                    </a:ext>
                  </a:extLst>
                </p:cNvPr>
                <p:cNvPicPr/>
                <p:nvPr/>
              </p:nvPicPr>
              <p:blipFill>
                <a:blip r:embed="rId272"/>
                <a:stretch>
                  <a:fillRect/>
                </a:stretch>
              </p:blipFill>
              <p:spPr>
                <a:xfrm>
                  <a:off x="5691608" y="1587617"/>
                  <a:ext cx="32040" cy="36000"/>
                </a:xfrm>
                <a:prstGeom prst="rect">
                  <a:avLst/>
                </a:prstGeom>
              </p:spPr>
            </p:pic>
          </mc:Fallback>
        </mc:AlternateContent>
      </p:grpSp>
      <p:grpSp>
        <p:nvGrpSpPr>
          <p:cNvPr id="196" name="Group 195">
            <a:extLst>
              <a:ext uri="{FF2B5EF4-FFF2-40B4-BE49-F238E27FC236}">
                <a16:creationId xmlns:a16="http://schemas.microsoft.com/office/drawing/2014/main" id="{36A18A4F-BC58-46C7-A660-17F1769A6B6F}"/>
              </a:ext>
            </a:extLst>
          </p:cNvPr>
          <p:cNvGrpSpPr/>
          <p:nvPr/>
        </p:nvGrpSpPr>
        <p:grpSpPr>
          <a:xfrm>
            <a:off x="4872248" y="1472057"/>
            <a:ext cx="480600" cy="341280"/>
            <a:chOff x="4872248" y="1472057"/>
            <a:chExt cx="480600" cy="341280"/>
          </a:xfrm>
        </p:grpSpPr>
        <mc:AlternateContent xmlns:mc="http://schemas.openxmlformats.org/markup-compatibility/2006" xmlns:p14="http://schemas.microsoft.com/office/powerpoint/2010/main">
          <mc:Choice Requires="p14">
            <p:contentPart p14:bwMode="auto" r:id="rId273">
              <p14:nvContentPartPr>
                <p14:cNvPr id="179" name="Ink 178">
                  <a:extLst>
                    <a:ext uri="{FF2B5EF4-FFF2-40B4-BE49-F238E27FC236}">
                      <a16:creationId xmlns:a16="http://schemas.microsoft.com/office/drawing/2014/main" id="{AE1FCD80-AD9C-4BA3-B95F-521FED9D4271}"/>
                    </a:ext>
                  </a:extLst>
                </p14:cNvPr>
                <p14:cNvContentPartPr/>
                <p14:nvPr/>
              </p14:nvContentPartPr>
              <p14:xfrm>
                <a:off x="5256368" y="1520297"/>
                <a:ext cx="96480" cy="230760"/>
              </p14:xfrm>
            </p:contentPart>
          </mc:Choice>
          <mc:Fallback xmlns="">
            <p:pic>
              <p:nvPicPr>
                <p:cNvPr id="179" name="Ink 178">
                  <a:extLst>
                    <a:ext uri="{FF2B5EF4-FFF2-40B4-BE49-F238E27FC236}">
                      <a16:creationId xmlns:a16="http://schemas.microsoft.com/office/drawing/2014/main" id="{AE1FCD80-AD9C-4BA3-B95F-521FED9D4271}"/>
                    </a:ext>
                  </a:extLst>
                </p:cNvPr>
                <p:cNvPicPr/>
                <p:nvPr/>
              </p:nvPicPr>
              <p:blipFill>
                <a:blip r:embed="rId274"/>
                <a:stretch>
                  <a:fillRect/>
                </a:stretch>
              </p:blipFill>
              <p:spPr>
                <a:xfrm>
                  <a:off x="5247368" y="1511297"/>
                  <a:ext cx="11412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80" name="Ink 179">
                  <a:extLst>
                    <a:ext uri="{FF2B5EF4-FFF2-40B4-BE49-F238E27FC236}">
                      <a16:creationId xmlns:a16="http://schemas.microsoft.com/office/drawing/2014/main" id="{75004204-5D02-4AC0-B0C1-4026AEFE89BB}"/>
                    </a:ext>
                  </a:extLst>
                </p14:cNvPr>
                <p14:cNvContentPartPr/>
                <p14:nvPr/>
              </p14:nvContentPartPr>
              <p14:xfrm>
                <a:off x="4924088" y="1569617"/>
                <a:ext cx="239040" cy="191520"/>
              </p14:xfrm>
            </p:contentPart>
          </mc:Choice>
          <mc:Fallback xmlns="">
            <p:pic>
              <p:nvPicPr>
                <p:cNvPr id="180" name="Ink 179">
                  <a:extLst>
                    <a:ext uri="{FF2B5EF4-FFF2-40B4-BE49-F238E27FC236}">
                      <a16:creationId xmlns:a16="http://schemas.microsoft.com/office/drawing/2014/main" id="{75004204-5D02-4AC0-B0C1-4026AEFE89BB}"/>
                    </a:ext>
                  </a:extLst>
                </p:cNvPr>
                <p:cNvPicPr/>
                <p:nvPr/>
              </p:nvPicPr>
              <p:blipFill>
                <a:blip r:embed="rId276"/>
                <a:stretch>
                  <a:fillRect/>
                </a:stretch>
              </p:blipFill>
              <p:spPr>
                <a:xfrm>
                  <a:off x="4915448" y="1560977"/>
                  <a:ext cx="25668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81" name="Ink 180">
                  <a:extLst>
                    <a:ext uri="{FF2B5EF4-FFF2-40B4-BE49-F238E27FC236}">
                      <a16:creationId xmlns:a16="http://schemas.microsoft.com/office/drawing/2014/main" id="{7C35B8F3-FCC2-43EB-AF93-5DF2B8628094}"/>
                    </a:ext>
                  </a:extLst>
                </p14:cNvPr>
                <p14:cNvContentPartPr/>
                <p14:nvPr/>
              </p14:nvContentPartPr>
              <p14:xfrm>
                <a:off x="5121368" y="1757537"/>
                <a:ext cx="9360" cy="55800"/>
              </p14:xfrm>
            </p:contentPart>
          </mc:Choice>
          <mc:Fallback xmlns="">
            <p:pic>
              <p:nvPicPr>
                <p:cNvPr id="181" name="Ink 180">
                  <a:extLst>
                    <a:ext uri="{FF2B5EF4-FFF2-40B4-BE49-F238E27FC236}">
                      <a16:creationId xmlns:a16="http://schemas.microsoft.com/office/drawing/2014/main" id="{7C35B8F3-FCC2-43EB-AF93-5DF2B8628094}"/>
                    </a:ext>
                  </a:extLst>
                </p:cNvPr>
                <p:cNvPicPr/>
                <p:nvPr/>
              </p:nvPicPr>
              <p:blipFill>
                <a:blip r:embed="rId278"/>
                <a:stretch>
                  <a:fillRect/>
                </a:stretch>
              </p:blipFill>
              <p:spPr>
                <a:xfrm>
                  <a:off x="5112728" y="1748897"/>
                  <a:ext cx="270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82" name="Ink 181">
                  <a:extLst>
                    <a:ext uri="{FF2B5EF4-FFF2-40B4-BE49-F238E27FC236}">
                      <a16:creationId xmlns:a16="http://schemas.microsoft.com/office/drawing/2014/main" id="{F78DF8AA-D347-4ED6-9757-837CA0C24985}"/>
                    </a:ext>
                  </a:extLst>
                </p14:cNvPr>
                <p14:cNvContentPartPr/>
                <p14:nvPr/>
              </p14:nvContentPartPr>
              <p14:xfrm>
                <a:off x="5069528" y="1502297"/>
                <a:ext cx="81360" cy="29520"/>
              </p14:xfrm>
            </p:contentPart>
          </mc:Choice>
          <mc:Fallback xmlns="">
            <p:pic>
              <p:nvPicPr>
                <p:cNvPr id="182" name="Ink 181">
                  <a:extLst>
                    <a:ext uri="{FF2B5EF4-FFF2-40B4-BE49-F238E27FC236}">
                      <a16:creationId xmlns:a16="http://schemas.microsoft.com/office/drawing/2014/main" id="{F78DF8AA-D347-4ED6-9757-837CA0C24985}"/>
                    </a:ext>
                  </a:extLst>
                </p:cNvPr>
                <p:cNvPicPr/>
                <p:nvPr/>
              </p:nvPicPr>
              <p:blipFill>
                <a:blip r:embed="rId280"/>
                <a:stretch>
                  <a:fillRect/>
                </a:stretch>
              </p:blipFill>
              <p:spPr>
                <a:xfrm>
                  <a:off x="5060888" y="1493657"/>
                  <a:ext cx="990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83" name="Ink 182">
                  <a:extLst>
                    <a:ext uri="{FF2B5EF4-FFF2-40B4-BE49-F238E27FC236}">
                      <a16:creationId xmlns:a16="http://schemas.microsoft.com/office/drawing/2014/main" id="{B7456B93-53C7-4746-9418-737923D16FD5}"/>
                    </a:ext>
                  </a:extLst>
                </p14:cNvPr>
                <p14:cNvContentPartPr/>
                <p14:nvPr/>
              </p14:nvContentPartPr>
              <p14:xfrm>
                <a:off x="4872248" y="1472057"/>
                <a:ext cx="79200" cy="224280"/>
              </p14:xfrm>
            </p:contentPart>
          </mc:Choice>
          <mc:Fallback xmlns="">
            <p:pic>
              <p:nvPicPr>
                <p:cNvPr id="183" name="Ink 182">
                  <a:extLst>
                    <a:ext uri="{FF2B5EF4-FFF2-40B4-BE49-F238E27FC236}">
                      <a16:creationId xmlns:a16="http://schemas.microsoft.com/office/drawing/2014/main" id="{B7456B93-53C7-4746-9418-737923D16FD5}"/>
                    </a:ext>
                  </a:extLst>
                </p:cNvPr>
                <p:cNvPicPr/>
                <p:nvPr/>
              </p:nvPicPr>
              <p:blipFill>
                <a:blip r:embed="rId282"/>
                <a:stretch>
                  <a:fillRect/>
                </a:stretch>
              </p:blipFill>
              <p:spPr>
                <a:xfrm>
                  <a:off x="4863608" y="1463417"/>
                  <a:ext cx="96840" cy="241920"/>
                </a:xfrm>
                <a:prstGeom prst="rect">
                  <a:avLst/>
                </a:prstGeom>
              </p:spPr>
            </p:pic>
          </mc:Fallback>
        </mc:AlternateContent>
      </p:grpSp>
      <p:grpSp>
        <p:nvGrpSpPr>
          <p:cNvPr id="195" name="Group 194">
            <a:extLst>
              <a:ext uri="{FF2B5EF4-FFF2-40B4-BE49-F238E27FC236}">
                <a16:creationId xmlns:a16="http://schemas.microsoft.com/office/drawing/2014/main" id="{A2FCB6B6-DBCA-4D2C-8071-746D78F956D4}"/>
              </a:ext>
            </a:extLst>
          </p:cNvPr>
          <p:cNvGrpSpPr/>
          <p:nvPr/>
        </p:nvGrpSpPr>
        <p:grpSpPr>
          <a:xfrm>
            <a:off x="3185648" y="1371617"/>
            <a:ext cx="1423080" cy="439560"/>
            <a:chOff x="3185648" y="1371617"/>
            <a:chExt cx="1423080" cy="439560"/>
          </a:xfrm>
        </p:grpSpPr>
        <mc:AlternateContent xmlns:mc="http://schemas.openxmlformats.org/markup-compatibility/2006" xmlns:p14="http://schemas.microsoft.com/office/powerpoint/2010/main">
          <mc:Choice Requires="p14">
            <p:contentPart p14:bwMode="auto" r:id="rId283">
              <p14:nvContentPartPr>
                <p14:cNvPr id="184" name="Ink 183">
                  <a:extLst>
                    <a:ext uri="{FF2B5EF4-FFF2-40B4-BE49-F238E27FC236}">
                      <a16:creationId xmlns:a16="http://schemas.microsoft.com/office/drawing/2014/main" id="{17634C29-C59C-4976-998D-90892BCB206E}"/>
                    </a:ext>
                  </a:extLst>
                </p14:cNvPr>
                <p14:cNvContentPartPr/>
                <p14:nvPr/>
              </p14:nvContentPartPr>
              <p14:xfrm>
                <a:off x="4137848" y="1540817"/>
                <a:ext cx="470880" cy="196560"/>
              </p14:xfrm>
            </p:contentPart>
          </mc:Choice>
          <mc:Fallback xmlns="">
            <p:pic>
              <p:nvPicPr>
                <p:cNvPr id="184" name="Ink 183">
                  <a:extLst>
                    <a:ext uri="{FF2B5EF4-FFF2-40B4-BE49-F238E27FC236}">
                      <a16:creationId xmlns:a16="http://schemas.microsoft.com/office/drawing/2014/main" id="{17634C29-C59C-4976-998D-90892BCB206E}"/>
                    </a:ext>
                  </a:extLst>
                </p:cNvPr>
                <p:cNvPicPr/>
                <p:nvPr/>
              </p:nvPicPr>
              <p:blipFill>
                <a:blip r:embed="rId284"/>
                <a:stretch>
                  <a:fillRect/>
                </a:stretch>
              </p:blipFill>
              <p:spPr>
                <a:xfrm>
                  <a:off x="4128848" y="1531817"/>
                  <a:ext cx="48852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85" name="Ink 184">
                  <a:extLst>
                    <a:ext uri="{FF2B5EF4-FFF2-40B4-BE49-F238E27FC236}">
                      <a16:creationId xmlns:a16="http://schemas.microsoft.com/office/drawing/2014/main" id="{EC2BA718-1A8C-4F08-942D-E6D68A07A767}"/>
                    </a:ext>
                  </a:extLst>
                </p14:cNvPr>
                <p14:cNvContentPartPr/>
                <p14:nvPr/>
              </p14:nvContentPartPr>
              <p14:xfrm>
                <a:off x="4331168" y="1396457"/>
                <a:ext cx="38520" cy="16920"/>
              </p14:xfrm>
            </p:contentPart>
          </mc:Choice>
          <mc:Fallback xmlns="">
            <p:pic>
              <p:nvPicPr>
                <p:cNvPr id="185" name="Ink 184">
                  <a:extLst>
                    <a:ext uri="{FF2B5EF4-FFF2-40B4-BE49-F238E27FC236}">
                      <a16:creationId xmlns:a16="http://schemas.microsoft.com/office/drawing/2014/main" id="{EC2BA718-1A8C-4F08-942D-E6D68A07A767}"/>
                    </a:ext>
                  </a:extLst>
                </p:cNvPr>
                <p:cNvPicPr/>
                <p:nvPr/>
              </p:nvPicPr>
              <p:blipFill>
                <a:blip r:embed="rId286"/>
                <a:stretch>
                  <a:fillRect/>
                </a:stretch>
              </p:blipFill>
              <p:spPr>
                <a:xfrm>
                  <a:off x="4322528" y="1387457"/>
                  <a:ext cx="5616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86" name="Ink 185">
                  <a:extLst>
                    <a:ext uri="{FF2B5EF4-FFF2-40B4-BE49-F238E27FC236}">
                      <a16:creationId xmlns:a16="http://schemas.microsoft.com/office/drawing/2014/main" id="{D0AC3F41-FB3A-4500-8B20-1D07CA8E66D5}"/>
                    </a:ext>
                  </a:extLst>
                </p14:cNvPr>
                <p14:cNvContentPartPr/>
                <p14:nvPr/>
              </p14:nvContentPartPr>
              <p14:xfrm>
                <a:off x="4061168" y="1464137"/>
                <a:ext cx="86760" cy="115920"/>
              </p14:xfrm>
            </p:contentPart>
          </mc:Choice>
          <mc:Fallback xmlns="">
            <p:pic>
              <p:nvPicPr>
                <p:cNvPr id="186" name="Ink 185">
                  <a:extLst>
                    <a:ext uri="{FF2B5EF4-FFF2-40B4-BE49-F238E27FC236}">
                      <a16:creationId xmlns:a16="http://schemas.microsoft.com/office/drawing/2014/main" id="{D0AC3F41-FB3A-4500-8B20-1D07CA8E66D5}"/>
                    </a:ext>
                  </a:extLst>
                </p:cNvPr>
                <p:cNvPicPr/>
                <p:nvPr/>
              </p:nvPicPr>
              <p:blipFill>
                <a:blip r:embed="rId288"/>
                <a:stretch>
                  <a:fillRect/>
                </a:stretch>
              </p:blipFill>
              <p:spPr>
                <a:xfrm>
                  <a:off x="4052168" y="1455137"/>
                  <a:ext cx="1044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87" name="Ink 186">
                  <a:extLst>
                    <a:ext uri="{FF2B5EF4-FFF2-40B4-BE49-F238E27FC236}">
                      <a16:creationId xmlns:a16="http://schemas.microsoft.com/office/drawing/2014/main" id="{B00FFDFC-1E32-4294-8D8A-2765D4CF7A95}"/>
                    </a:ext>
                  </a:extLst>
                </p14:cNvPr>
                <p14:cNvContentPartPr/>
                <p14:nvPr/>
              </p14:nvContentPartPr>
              <p14:xfrm>
                <a:off x="3778208" y="1426697"/>
                <a:ext cx="131760" cy="290520"/>
              </p14:xfrm>
            </p:contentPart>
          </mc:Choice>
          <mc:Fallback xmlns="">
            <p:pic>
              <p:nvPicPr>
                <p:cNvPr id="187" name="Ink 186">
                  <a:extLst>
                    <a:ext uri="{FF2B5EF4-FFF2-40B4-BE49-F238E27FC236}">
                      <a16:creationId xmlns:a16="http://schemas.microsoft.com/office/drawing/2014/main" id="{B00FFDFC-1E32-4294-8D8A-2765D4CF7A95}"/>
                    </a:ext>
                  </a:extLst>
                </p:cNvPr>
                <p:cNvPicPr/>
                <p:nvPr/>
              </p:nvPicPr>
              <p:blipFill>
                <a:blip r:embed="rId290"/>
                <a:stretch>
                  <a:fillRect/>
                </a:stretch>
              </p:blipFill>
              <p:spPr>
                <a:xfrm>
                  <a:off x="3769568" y="1417697"/>
                  <a:ext cx="14940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88" name="Ink 187">
                  <a:extLst>
                    <a:ext uri="{FF2B5EF4-FFF2-40B4-BE49-F238E27FC236}">
                      <a16:creationId xmlns:a16="http://schemas.microsoft.com/office/drawing/2014/main" id="{5D77A445-72BE-4E54-8176-529F52EF101F}"/>
                    </a:ext>
                  </a:extLst>
                </p14:cNvPr>
                <p14:cNvContentPartPr/>
                <p14:nvPr/>
              </p14:nvContentPartPr>
              <p14:xfrm>
                <a:off x="3185648" y="1527137"/>
                <a:ext cx="401400" cy="248400"/>
              </p14:xfrm>
            </p:contentPart>
          </mc:Choice>
          <mc:Fallback xmlns="">
            <p:pic>
              <p:nvPicPr>
                <p:cNvPr id="188" name="Ink 187">
                  <a:extLst>
                    <a:ext uri="{FF2B5EF4-FFF2-40B4-BE49-F238E27FC236}">
                      <a16:creationId xmlns:a16="http://schemas.microsoft.com/office/drawing/2014/main" id="{5D77A445-72BE-4E54-8176-529F52EF101F}"/>
                    </a:ext>
                  </a:extLst>
                </p:cNvPr>
                <p:cNvPicPr/>
                <p:nvPr/>
              </p:nvPicPr>
              <p:blipFill>
                <a:blip r:embed="rId292"/>
                <a:stretch>
                  <a:fillRect/>
                </a:stretch>
              </p:blipFill>
              <p:spPr>
                <a:xfrm>
                  <a:off x="3176648" y="1518137"/>
                  <a:ext cx="41904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89" name="Ink 188">
                  <a:extLst>
                    <a:ext uri="{FF2B5EF4-FFF2-40B4-BE49-F238E27FC236}">
                      <a16:creationId xmlns:a16="http://schemas.microsoft.com/office/drawing/2014/main" id="{53F4A21A-8881-44C4-AABC-0772AA3A9A35}"/>
                    </a:ext>
                  </a:extLst>
                </p14:cNvPr>
                <p14:cNvContentPartPr/>
                <p14:nvPr/>
              </p14:nvContentPartPr>
              <p14:xfrm>
                <a:off x="3476888" y="1744937"/>
                <a:ext cx="7920" cy="66240"/>
              </p14:xfrm>
            </p:contentPart>
          </mc:Choice>
          <mc:Fallback xmlns="">
            <p:pic>
              <p:nvPicPr>
                <p:cNvPr id="189" name="Ink 188">
                  <a:extLst>
                    <a:ext uri="{FF2B5EF4-FFF2-40B4-BE49-F238E27FC236}">
                      <a16:creationId xmlns:a16="http://schemas.microsoft.com/office/drawing/2014/main" id="{53F4A21A-8881-44C4-AABC-0772AA3A9A35}"/>
                    </a:ext>
                  </a:extLst>
                </p:cNvPr>
                <p:cNvPicPr/>
                <p:nvPr/>
              </p:nvPicPr>
              <p:blipFill>
                <a:blip r:embed="rId294"/>
                <a:stretch>
                  <a:fillRect/>
                </a:stretch>
              </p:blipFill>
              <p:spPr>
                <a:xfrm>
                  <a:off x="3468248" y="1736297"/>
                  <a:ext cx="2556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90" name="Ink 189">
                  <a:extLst>
                    <a:ext uri="{FF2B5EF4-FFF2-40B4-BE49-F238E27FC236}">
                      <a16:creationId xmlns:a16="http://schemas.microsoft.com/office/drawing/2014/main" id="{0013F4DE-8A4A-450D-9407-438D8B57E50B}"/>
                    </a:ext>
                  </a:extLst>
                </p14:cNvPr>
                <p14:cNvContentPartPr/>
                <p14:nvPr/>
              </p14:nvContentPartPr>
              <p14:xfrm>
                <a:off x="3399488" y="1371617"/>
                <a:ext cx="60840" cy="147600"/>
              </p14:xfrm>
            </p:contentPart>
          </mc:Choice>
          <mc:Fallback xmlns="">
            <p:pic>
              <p:nvPicPr>
                <p:cNvPr id="190" name="Ink 189">
                  <a:extLst>
                    <a:ext uri="{FF2B5EF4-FFF2-40B4-BE49-F238E27FC236}">
                      <a16:creationId xmlns:a16="http://schemas.microsoft.com/office/drawing/2014/main" id="{0013F4DE-8A4A-450D-9407-438D8B57E50B}"/>
                    </a:ext>
                  </a:extLst>
                </p:cNvPr>
                <p:cNvPicPr/>
                <p:nvPr/>
              </p:nvPicPr>
              <p:blipFill>
                <a:blip r:embed="rId296"/>
                <a:stretch>
                  <a:fillRect/>
                </a:stretch>
              </p:blipFill>
              <p:spPr>
                <a:xfrm>
                  <a:off x="3390848" y="1362977"/>
                  <a:ext cx="78480" cy="165240"/>
                </a:xfrm>
                <a:prstGeom prst="rect">
                  <a:avLst/>
                </a:prstGeom>
              </p:spPr>
            </p:pic>
          </mc:Fallback>
        </mc:AlternateContent>
      </p:grpSp>
      <p:grpSp>
        <p:nvGrpSpPr>
          <p:cNvPr id="193" name="Group 192">
            <a:extLst>
              <a:ext uri="{FF2B5EF4-FFF2-40B4-BE49-F238E27FC236}">
                <a16:creationId xmlns:a16="http://schemas.microsoft.com/office/drawing/2014/main" id="{8AD0E0C0-7780-4AE9-BEF7-7B91361D532F}"/>
              </a:ext>
            </a:extLst>
          </p:cNvPr>
          <p:cNvGrpSpPr/>
          <p:nvPr/>
        </p:nvGrpSpPr>
        <p:grpSpPr>
          <a:xfrm>
            <a:off x="2741768" y="1469897"/>
            <a:ext cx="221400" cy="319320"/>
            <a:chOff x="2741768" y="1469897"/>
            <a:chExt cx="221400" cy="319320"/>
          </a:xfrm>
        </p:grpSpPr>
        <mc:AlternateContent xmlns:mc="http://schemas.openxmlformats.org/markup-compatibility/2006" xmlns:p14="http://schemas.microsoft.com/office/powerpoint/2010/main">
          <mc:Choice Requires="p14">
            <p:contentPart p14:bwMode="auto" r:id="rId297">
              <p14:nvContentPartPr>
                <p14:cNvPr id="191" name="Ink 190">
                  <a:extLst>
                    <a:ext uri="{FF2B5EF4-FFF2-40B4-BE49-F238E27FC236}">
                      <a16:creationId xmlns:a16="http://schemas.microsoft.com/office/drawing/2014/main" id="{FC191E81-9B28-4A10-9750-5437FE3933D1}"/>
                    </a:ext>
                  </a:extLst>
                </p14:cNvPr>
                <p14:cNvContentPartPr/>
                <p14:nvPr/>
              </p14:nvContentPartPr>
              <p14:xfrm>
                <a:off x="2782808" y="1643777"/>
                <a:ext cx="180360" cy="145440"/>
              </p14:xfrm>
            </p:contentPart>
          </mc:Choice>
          <mc:Fallback xmlns="">
            <p:pic>
              <p:nvPicPr>
                <p:cNvPr id="191" name="Ink 190">
                  <a:extLst>
                    <a:ext uri="{FF2B5EF4-FFF2-40B4-BE49-F238E27FC236}">
                      <a16:creationId xmlns:a16="http://schemas.microsoft.com/office/drawing/2014/main" id="{FC191E81-9B28-4A10-9750-5437FE3933D1}"/>
                    </a:ext>
                  </a:extLst>
                </p:cNvPr>
                <p:cNvPicPr/>
                <p:nvPr/>
              </p:nvPicPr>
              <p:blipFill>
                <a:blip r:embed="rId298"/>
                <a:stretch>
                  <a:fillRect/>
                </a:stretch>
              </p:blipFill>
              <p:spPr>
                <a:xfrm>
                  <a:off x="2773808" y="1635137"/>
                  <a:ext cx="1980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92" name="Ink 191">
                  <a:extLst>
                    <a:ext uri="{FF2B5EF4-FFF2-40B4-BE49-F238E27FC236}">
                      <a16:creationId xmlns:a16="http://schemas.microsoft.com/office/drawing/2014/main" id="{E8D1EC77-44FA-466B-A94A-28D9E809EEBD}"/>
                    </a:ext>
                  </a:extLst>
                </p14:cNvPr>
                <p14:cNvContentPartPr/>
                <p14:nvPr/>
              </p14:nvContentPartPr>
              <p14:xfrm>
                <a:off x="2741768" y="1469897"/>
                <a:ext cx="59400" cy="244440"/>
              </p14:xfrm>
            </p:contentPart>
          </mc:Choice>
          <mc:Fallback xmlns="">
            <p:pic>
              <p:nvPicPr>
                <p:cNvPr id="192" name="Ink 191">
                  <a:extLst>
                    <a:ext uri="{FF2B5EF4-FFF2-40B4-BE49-F238E27FC236}">
                      <a16:creationId xmlns:a16="http://schemas.microsoft.com/office/drawing/2014/main" id="{E8D1EC77-44FA-466B-A94A-28D9E809EEBD}"/>
                    </a:ext>
                  </a:extLst>
                </p:cNvPr>
                <p:cNvPicPr/>
                <p:nvPr/>
              </p:nvPicPr>
              <p:blipFill>
                <a:blip r:embed="rId300"/>
                <a:stretch>
                  <a:fillRect/>
                </a:stretch>
              </p:blipFill>
              <p:spPr>
                <a:xfrm>
                  <a:off x="2732768" y="1461257"/>
                  <a:ext cx="77040" cy="262080"/>
                </a:xfrm>
                <a:prstGeom prst="rect">
                  <a:avLst/>
                </a:prstGeom>
              </p:spPr>
            </p:pic>
          </mc:Fallback>
        </mc:AlternateContent>
      </p:grpSp>
      <p:grpSp>
        <p:nvGrpSpPr>
          <p:cNvPr id="207" name="Group 206">
            <a:extLst>
              <a:ext uri="{FF2B5EF4-FFF2-40B4-BE49-F238E27FC236}">
                <a16:creationId xmlns:a16="http://schemas.microsoft.com/office/drawing/2014/main" id="{138C847C-D11E-4D4D-B701-21D9D6767B13}"/>
              </a:ext>
            </a:extLst>
          </p:cNvPr>
          <p:cNvGrpSpPr/>
          <p:nvPr/>
        </p:nvGrpSpPr>
        <p:grpSpPr>
          <a:xfrm>
            <a:off x="305648" y="962657"/>
            <a:ext cx="2162520" cy="1059480"/>
            <a:chOff x="305648" y="962657"/>
            <a:chExt cx="2162520" cy="1059480"/>
          </a:xfrm>
        </p:grpSpPr>
        <mc:AlternateContent xmlns:mc="http://schemas.openxmlformats.org/markup-compatibility/2006" xmlns:p14="http://schemas.microsoft.com/office/powerpoint/2010/main">
          <mc:Choice Requires="p14">
            <p:contentPart p14:bwMode="auto" r:id="rId301">
              <p14:nvContentPartPr>
                <p14:cNvPr id="134" name="Ink 133">
                  <a:extLst>
                    <a:ext uri="{FF2B5EF4-FFF2-40B4-BE49-F238E27FC236}">
                      <a16:creationId xmlns:a16="http://schemas.microsoft.com/office/drawing/2014/main" id="{99BDB470-6960-4BE2-BA31-F700CBCAA922}"/>
                    </a:ext>
                  </a:extLst>
                </p14:cNvPr>
                <p14:cNvContentPartPr/>
                <p14:nvPr/>
              </p14:nvContentPartPr>
              <p14:xfrm>
                <a:off x="2099168" y="1083977"/>
                <a:ext cx="286200" cy="271440"/>
              </p14:xfrm>
            </p:contentPart>
          </mc:Choice>
          <mc:Fallback xmlns="">
            <p:pic>
              <p:nvPicPr>
                <p:cNvPr id="134" name="Ink 133">
                  <a:extLst>
                    <a:ext uri="{FF2B5EF4-FFF2-40B4-BE49-F238E27FC236}">
                      <a16:creationId xmlns:a16="http://schemas.microsoft.com/office/drawing/2014/main" id="{99BDB470-6960-4BE2-BA31-F700CBCAA922}"/>
                    </a:ext>
                  </a:extLst>
                </p:cNvPr>
                <p:cNvPicPr/>
                <p:nvPr/>
              </p:nvPicPr>
              <p:blipFill>
                <a:blip r:embed="rId302"/>
                <a:stretch>
                  <a:fillRect/>
                </a:stretch>
              </p:blipFill>
              <p:spPr>
                <a:xfrm>
                  <a:off x="2090528" y="1075337"/>
                  <a:ext cx="30384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35" name="Ink 134">
                  <a:extLst>
                    <a:ext uri="{FF2B5EF4-FFF2-40B4-BE49-F238E27FC236}">
                      <a16:creationId xmlns:a16="http://schemas.microsoft.com/office/drawing/2014/main" id="{C9B31B5D-B8E1-40BC-92C5-7C94F9C43F6D}"/>
                    </a:ext>
                  </a:extLst>
                </p14:cNvPr>
                <p14:cNvContentPartPr/>
                <p14:nvPr/>
              </p14:nvContentPartPr>
              <p14:xfrm>
                <a:off x="1831328" y="1117817"/>
                <a:ext cx="185400" cy="222120"/>
              </p14:xfrm>
            </p:contentPart>
          </mc:Choice>
          <mc:Fallback xmlns="">
            <p:pic>
              <p:nvPicPr>
                <p:cNvPr id="135" name="Ink 134">
                  <a:extLst>
                    <a:ext uri="{FF2B5EF4-FFF2-40B4-BE49-F238E27FC236}">
                      <a16:creationId xmlns:a16="http://schemas.microsoft.com/office/drawing/2014/main" id="{C9B31B5D-B8E1-40BC-92C5-7C94F9C43F6D}"/>
                    </a:ext>
                  </a:extLst>
                </p:cNvPr>
                <p:cNvPicPr/>
                <p:nvPr/>
              </p:nvPicPr>
              <p:blipFill>
                <a:blip r:embed="rId304"/>
                <a:stretch>
                  <a:fillRect/>
                </a:stretch>
              </p:blipFill>
              <p:spPr>
                <a:xfrm>
                  <a:off x="1822688" y="1108817"/>
                  <a:ext cx="20304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36" name="Ink 135">
                  <a:extLst>
                    <a:ext uri="{FF2B5EF4-FFF2-40B4-BE49-F238E27FC236}">
                      <a16:creationId xmlns:a16="http://schemas.microsoft.com/office/drawing/2014/main" id="{6D0AD66A-3977-4D1C-A95A-280900674D5D}"/>
                    </a:ext>
                  </a:extLst>
                </p14:cNvPr>
                <p14:cNvContentPartPr/>
                <p14:nvPr/>
              </p14:nvContentPartPr>
              <p14:xfrm>
                <a:off x="1896488" y="1002257"/>
                <a:ext cx="89640" cy="68040"/>
              </p14:xfrm>
            </p:contentPart>
          </mc:Choice>
          <mc:Fallback xmlns="">
            <p:pic>
              <p:nvPicPr>
                <p:cNvPr id="136" name="Ink 135">
                  <a:extLst>
                    <a:ext uri="{FF2B5EF4-FFF2-40B4-BE49-F238E27FC236}">
                      <a16:creationId xmlns:a16="http://schemas.microsoft.com/office/drawing/2014/main" id="{6D0AD66A-3977-4D1C-A95A-280900674D5D}"/>
                    </a:ext>
                  </a:extLst>
                </p:cNvPr>
                <p:cNvPicPr/>
                <p:nvPr/>
              </p:nvPicPr>
              <p:blipFill>
                <a:blip r:embed="rId306"/>
                <a:stretch>
                  <a:fillRect/>
                </a:stretch>
              </p:blipFill>
              <p:spPr>
                <a:xfrm>
                  <a:off x="1887488" y="993257"/>
                  <a:ext cx="107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37" name="Ink 136">
                  <a:extLst>
                    <a:ext uri="{FF2B5EF4-FFF2-40B4-BE49-F238E27FC236}">
                      <a16:creationId xmlns:a16="http://schemas.microsoft.com/office/drawing/2014/main" id="{B9FCC4D8-AE35-441B-B97C-4DBA9E96EFF4}"/>
                    </a:ext>
                  </a:extLst>
                </p14:cNvPr>
                <p14:cNvContentPartPr/>
                <p14:nvPr/>
              </p14:nvContentPartPr>
              <p14:xfrm>
                <a:off x="1766168" y="986777"/>
                <a:ext cx="41400" cy="211680"/>
              </p14:xfrm>
            </p:contentPart>
          </mc:Choice>
          <mc:Fallback xmlns="">
            <p:pic>
              <p:nvPicPr>
                <p:cNvPr id="137" name="Ink 136">
                  <a:extLst>
                    <a:ext uri="{FF2B5EF4-FFF2-40B4-BE49-F238E27FC236}">
                      <a16:creationId xmlns:a16="http://schemas.microsoft.com/office/drawing/2014/main" id="{B9FCC4D8-AE35-441B-B97C-4DBA9E96EFF4}"/>
                    </a:ext>
                  </a:extLst>
                </p:cNvPr>
                <p:cNvPicPr/>
                <p:nvPr/>
              </p:nvPicPr>
              <p:blipFill>
                <a:blip r:embed="rId308"/>
                <a:stretch>
                  <a:fillRect/>
                </a:stretch>
              </p:blipFill>
              <p:spPr>
                <a:xfrm>
                  <a:off x="1757168" y="978137"/>
                  <a:ext cx="5904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38" name="Ink 137">
                  <a:extLst>
                    <a:ext uri="{FF2B5EF4-FFF2-40B4-BE49-F238E27FC236}">
                      <a16:creationId xmlns:a16="http://schemas.microsoft.com/office/drawing/2014/main" id="{BDA43E84-E039-4006-B023-225BA5191D68}"/>
                    </a:ext>
                  </a:extLst>
                </p14:cNvPr>
                <p14:cNvContentPartPr/>
                <p14:nvPr/>
              </p14:nvContentPartPr>
              <p14:xfrm>
                <a:off x="1451168" y="1080737"/>
                <a:ext cx="247320" cy="245880"/>
              </p14:xfrm>
            </p:contentPart>
          </mc:Choice>
          <mc:Fallback xmlns="">
            <p:pic>
              <p:nvPicPr>
                <p:cNvPr id="138" name="Ink 137">
                  <a:extLst>
                    <a:ext uri="{FF2B5EF4-FFF2-40B4-BE49-F238E27FC236}">
                      <a16:creationId xmlns:a16="http://schemas.microsoft.com/office/drawing/2014/main" id="{BDA43E84-E039-4006-B023-225BA5191D68}"/>
                    </a:ext>
                  </a:extLst>
                </p:cNvPr>
                <p:cNvPicPr/>
                <p:nvPr/>
              </p:nvPicPr>
              <p:blipFill>
                <a:blip r:embed="rId310"/>
                <a:stretch>
                  <a:fillRect/>
                </a:stretch>
              </p:blipFill>
              <p:spPr>
                <a:xfrm>
                  <a:off x="1442528" y="1072097"/>
                  <a:ext cx="26496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40" name="Ink 139">
                  <a:extLst>
                    <a:ext uri="{FF2B5EF4-FFF2-40B4-BE49-F238E27FC236}">
                      <a16:creationId xmlns:a16="http://schemas.microsoft.com/office/drawing/2014/main" id="{2AF967D6-24A7-4624-B8A3-4572FF0809FA}"/>
                    </a:ext>
                  </a:extLst>
                </p14:cNvPr>
                <p14:cNvContentPartPr/>
                <p14:nvPr/>
              </p14:nvContentPartPr>
              <p14:xfrm>
                <a:off x="656648" y="1147337"/>
                <a:ext cx="530280" cy="257400"/>
              </p14:xfrm>
            </p:contentPart>
          </mc:Choice>
          <mc:Fallback xmlns="">
            <p:pic>
              <p:nvPicPr>
                <p:cNvPr id="140" name="Ink 139">
                  <a:extLst>
                    <a:ext uri="{FF2B5EF4-FFF2-40B4-BE49-F238E27FC236}">
                      <a16:creationId xmlns:a16="http://schemas.microsoft.com/office/drawing/2014/main" id="{2AF967D6-24A7-4624-B8A3-4572FF0809FA}"/>
                    </a:ext>
                  </a:extLst>
                </p:cNvPr>
                <p:cNvPicPr/>
                <p:nvPr/>
              </p:nvPicPr>
              <p:blipFill>
                <a:blip r:embed="rId312"/>
                <a:stretch>
                  <a:fillRect/>
                </a:stretch>
              </p:blipFill>
              <p:spPr>
                <a:xfrm>
                  <a:off x="647648" y="1138337"/>
                  <a:ext cx="547920" cy="27504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41" name="Ink 140">
                  <a:extLst>
                    <a:ext uri="{FF2B5EF4-FFF2-40B4-BE49-F238E27FC236}">
                      <a16:creationId xmlns:a16="http://schemas.microsoft.com/office/drawing/2014/main" id="{8B363320-8BBC-488A-9D64-BFAF2592FE0A}"/>
                    </a:ext>
                  </a:extLst>
                </p14:cNvPr>
                <p14:cNvContentPartPr/>
                <p14:nvPr/>
              </p14:nvContentPartPr>
              <p14:xfrm>
                <a:off x="1055528" y="1022417"/>
                <a:ext cx="69840" cy="41760"/>
              </p14:xfrm>
            </p:contentPart>
          </mc:Choice>
          <mc:Fallback xmlns="">
            <p:pic>
              <p:nvPicPr>
                <p:cNvPr id="141" name="Ink 140">
                  <a:extLst>
                    <a:ext uri="{FF2B5EF4-FFF2-40B4-BE49-F238E27FC236}">
                      <a16:creationId xmlns:a16="http://schemas.microsoft.com/office/drawing/2014/main" id="{8B363320-8BBC-488A-9D64-BFAF2592FE0A}"/>
                    </a:ext>
                  </a:extLst>
                </p:cNvPr>
                <p:cNvPicPr/>
                <p:nvPr/>
              </p:nvPicPr>
              <p:blipFill>
                <a:blip r:embed="rId314"/>
                <a:stretch>
                  <a:fillRect/>
                </a:stretch>
              </p:blipFill>
              <p:spPr>
                <a:xfrm>
                  <a:off x="1046528" y="1013417"/>
                  <a:ext cx="8748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42" name="Ink 141">
                  <a:extLst>
                    <a:ext uri="{FF2B5EF4-FFF2-40B4-BE49-F238E27FC236}">
                      <a16:creationId xmlns:a16="http://schemas.microsoft.com/office/drawing/2014/main" id="{EACE2A8F-840E-44FC-9FD7-5E133DCEC0E9}"/>
                    </a:ext>
                  </a:extLst>
                </p14:cNvPr>
                <p14:cNvContentPartPr/>
                <p14:nvPr/>
              </p14:nvContentPartPr>
              <p14:xfrm>
                <a:off x="981728" y="962657"/>
                <a:ext cx="36000" cy="288720"/>
              </p14:xfrm>
            </p:contentPart>
          </mc:Choice>
          <mc:Fallback xmlns="">
            <p:pic>
              <p:nvPicPr>
                <p:cNvPr id="142" name="Ink 141">
                  <a:extLst>
                    <a:ext uri="{FF2B5EF4-FFF2-40B4-BE49-F238E27FC236}">
                      <a16:creationId xmlns:a16="http://schemas.microsoft.com/office/drawing/2014/main" id="{EACE2A8F-840E-44FC-9FD7-5E133DCEC0E9}"/>
                    </a:ext>
                  </a:extLst>
                </p:cNvPr>
                <p:cNvPicPr/>
                <p:nvPr/>
              </p:nvPicPr>
              <p:blipFill>
                <a:blip r:embed="rId316"/>
                <a:stretch>
                  <a:fillRect/>
                </a:stretch>
              </p:blipFill>
              <p:spPr>
                <a:xfrm>
                  <a:off x="972728" y="953657"/>
                  <a:ext cx="5364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43" name="Ink 142">
                  <a:extLst>
                    <a:ext uri="{FF2B5EF4-FFF2-40B4-BE49-F238E27FC236}">
                      <a16:creationId xmlns:a16="http://schemas.microsoft.com/office/drawing/2014/main" id="{D5D90D0B-1FC5-4456-BE3A-0208B11BB475}"/>
                    </a:ext>
                  </a:extLst>
                </p14:cNvPr>
                <p14:cNvContentPartPr/>
                <p14:nvPr/>
              </p14:nvContentPartPr>
              <p14:xfrm>
                <a:off x="941408" y="1393217"/>
                <a:ext cx="25560" cy="65160"/>
              </p14:xfrm>
            </p:contentPart>
          </mc:Choice>
          <mc:Fallback xmlns="">
            <p:pic>
              <p:nvPicPr>
                <p:cNvPr id="143" name="Ink 142">
                  <a:extLst>
                    <a:ext uri="{FF2B5EF4-FFF2-40B4-BE49-F238E27FC236}">
                      <a16:creationId xmlns:a16="http://schemas.microsoft.com/office/drawing/2014/main" id="{D5D90D0B-1FC5-4456-BE3A-0208B11BB475}"/>
                    </a:ext>
                  </a:extLst>
                </p:cNvPr>
                <p:cNvPicPr/>
                <p:nvPr/>
              </p:nvPicPr>
              <p:blipFill>
                <a:blip r:embed="rId318"/>
                <a:stretch>
                  <a:fillRect/>
                </a:stretch>
              </p:blipFill>
              <p:spPr>
                <a:xfrm>
                  <a:off x="932768" y="1384577"/>
                  <a:ext cx="43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44" name="Ink 143">
                  <a:extLst>
                    <a:ext uri="{FF2B5EF4-FFF2-40B4-BE49-F238E27FC236}">
                      <a16:creationId xmlns:a16="http://schemas.microsoft.com/office/drawing/2014/main" id="{C25EE6BA-6B7E-49F6-9EE7-AD5F209E46AD}"/>
                    </a:ext>
                  </a:extLst>
                </p14:cNvPr>
                <p14:cNvContentPartPr/>
                <p14:nvPr/>
              </p14:nvContentPartPr>
              <p14:xfrm>
                <a:off x="797048" y="1016657"/>
                <a:ext cx="47160" cy="108360"/>
              </p14:xfrm>
            </p:contentPart>
          </mc:Choice>
          <mc:Fallback xmlns="">
            <p:pic>
              <p:nvPicPr>
                <p:cNvPr id="144" name="Ink 143">
                  <a:extLst>
                    <a:ext uri="{FF2B5EF4-FFF2-40B4-BE49-F238E27FC236}">
                      <a16:creationId xmlns:a16="http://schemas.microsoft.com/office/drawing/2014/main" id="{C25EE6BA-6B7E-49F6-9EE7-AD5F209E46AD}"/>
                    </a:ext>
                  </a:extLst>
                </p:cNvPr>
                <p:cNvPicPr/>
                <p:nvPr/>
              </p:nvPicPr>
              <p:blipFill>
                <a:blip r:embed="rId320"/>
                <a:stretch>
                  <a:fillRect/>
                </a:stretch>
              </p:blipFill>
              <p:spPr>
                <a:xfrm>
                  <a:off x="788408" y="1007657"/>
                  <a:ext cx="648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45" name="Ink 144">
                  <a:extLst>
                    <a:ext uri="{FF2B5EF4-FFF2-40B4-BE49-F238E27FC236}">
                      <a16:creationId xmlns:a16="http://schemas.microsoft.com/office/drawing/2014/main" id="{C16375D9-3DEB-4D56-B297-A3FF35AB79AC}"/>
                    </a:ext>
                  </a:extLst>
                </p14:cNvPr>
                <p14:cNvContentPartPr/>
                <p14:nvPr/>
              </p14:nvContentPartPr>
              <p14:xfrm>
                <a:off x="305648" y="1109177"/>
                <a:ext cx="319320" cy="330480"/>
              </p14:xfrm>
            </p:contentPart>
          </mc:Choice>
          <mc:Fallback xmlns="">
            <p:pic>
              <p:nvPicPr>
                <p:cNvPr id="145" name="Ink 144">
                  <a:extLst>
                    <a:ext uri="{FF2B5EF4-FFF2-40B4-BE49-F238E27FC236}">
                      <a16:creationId xmlns:a16="http://schemas.microsoft.com/office/drawing/2014/main" id="{C16375D9-3DEB-4D56-B297-A3FF35AB79AC}"/>
                    </a:ext>
                  </a:extLst>
                </p:cNvPr>
                <p:cNvPicPr/>
                <p:nvPr/>
              </p:nvPicPr>
              <p:blipFill>
                <a:blip r:embed="rId322"/>
                <a:stretch>
                  <a:fillRect/>
                </a:stretch>
              </p:blipFill>
              <p:spPr>
                <a:xfrm>
                  <a:off x="296648" y="1100537"/>
                  <a:ext cx="336960" cy="3481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46" name="Ink 145">
                  <a:extLst>
                    <a:ext uri="{FF2B5EF4-FFF2-40B4-BE49-F238E27FC236}">
                      <a16:creationId xmlns:a16="http://schemas.microsoft.com/office/drawing/2014/main" id="{6762F7E8-7B5A-4DF5-8F10-E5C612ABBD65}"/>
                    </a:ext>
                  </a:extLst>
                </p14:cNvPr>
                <p14:cNvContentPartPr/>
                <p14:nvPr/>
              </p14:nvContentPartPr>
              <p14:xfrm>
                <a:off x="402488" y="1006217"/>
                <a:ext cx="35640" cy="123480"/>
              </p14:xfrm>
            </p:contentPart>
          </mc:Choice>
          <mc:Fallback xmlns="">
            <p:pic>
              <p:nvPicPr>
                <p:cNvPr id="146" name="Ink 145">
                  <a:extLst>
                    <a:ext uri="{FF2B5EF4-FFF2-40B4-BE49-F238E27FC236}">
                      <a16:creationId xmlns:a16="http://schemas.microsoft.com/office/drawing/2014/main" id="{6762F7E8-7B5A-4DF5-8F10-E5C612ABBD65}"/>
                    </a:ext>
                  </a:extLst>
                </p:cNvPr>
                <p:cNvPicPr/>
                <p:nvPr/>
              </p:nvPicPr>
              <p:blipFill>
                <a:blip r:embed="rId324"/>
                <a:stretch>
                  <a:fillRect/>
                </a:stretch>
              </p:blipFill>
              <p:spPr>
                <a:xfrm>
                  <a:off x="393848" y="997217"/>
                  <a:ext cx="532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47" name="Ink 146">
                  <a:extLst>
                    <a:ext uri="{FF2B5EF4-FFF2-40B4-BE49-F238E27FC236}">
                      <a16:creationId xmlns:a16="http://schemas.microsoft.com/office/drawing/2014/main" id="{CE318D62-DB39-40CD-8312-835656A4CC87}"/>
                    </a:ext>
                  </a:extLst>
                </p14:cNvPr>
                <p14:cNvContentPartPr/>
                <p14:nvPr/>
              </p14:nvContentPartPr>
              <p14:xfrm>
                <a:off x="478808" y="968777"/>
                <a:ext cx="24120" cy="19440"/>
              </p14:xfrm>
            </p:contentPart>
          </mc:Choice>
          <mc:Fallback xmlns="">
            <p:pic>
              <p:nvPicPr>
                <p:cNvPr id="147" name="Ink 146">
                  <a:extLst>
                    <a:ext uri="{FF2B5EF4-FFF2-40B4-BE49-F238E27FC236}">
                      <a16:creationId xmlns:a16="http://schemas.microsoft.com/office/drawing/2014/main" id="{CE318D62-DB39-40CD-8312-835656A4CC87}"/>
                    </a:ext>
                  </a:extLst>
                </p:cNvPr>
                <p:cNvPicPr/>
                <p:nvPr/>
              </p:nvPicPr>
              <p:blipFill>
                <a:blip r:embed="rId326"/>
                <a:stretch>
                  <a:fillRect/>
                </a:stretch>
              </p:blipFill>
              <p:spPr>
                <a:xfrm>
                  <a:off x="469808" y="959777"/>
                  <a:ext cx="417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97" name="Ink 196">
                  <a:extLst>
                    <a:ext uri="{FF2B5EF4-FFF2-40B4-BE49-F238E27FC236}">
                      <a16:creationId xmlns:a16="http://schemas.microsoft.com/office/drawing/2014/main" id="{27064159-2399-463D-BF85-92C1E92C3E59}"/>
                    </a:ext>
                  </a:extLst>
                </p14:cNvPr>
                <p14:cNvContentPartPr/>
                <p14:nvPr/>
              </p14:nvContentPartPr>
              <p14:xfrm>
                <a:off x="2075768" y="1595177"/>
                <a:ext cx="392400" cy="272880"/>
              </p14:xfrm>
            </p:contentPart>
          </mc:Choice>
          <mc:Fallback xmlns="">
            <p:pic>
              <p:nvPicPr>
                <p:cNvPr id="197" name="Ink 196">
                  <a:extLst>
                    <a:ext uri="{FF2B5EF4-FFF2-40B4-BE49-F238E27FC236}">
                      <a16:creationId xmlns:a16="http://schemas.microsoft.com/office/drawing/2014/main" id="{27064159-2399-463D-BF85-92C1E92C3E59}"/>
                    </a:ext>
                  </a:extLst>
                </p:cNvPr>
                <p:cNvPicPr/>
                <p:nvPr/>
              </p:nvPicPr>
              <p:blipFill>
                <a:blip r:embed="rId328"/>
                <a:stretch>
                  <a:fillRect/>
                </a:stretch>
              </p:blipFill>
              <p:spPr>
                <a:xfrm>
                  <a:off x="2066768" y="1586177"/>
                  <a:ext cx="41004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8" name="Ink 197">
                  <a:extLst>
                    <a:ext uri="{FF2B5EF4-FFF2-40B4-BE49-F238E27FC236}">
                      <a16:creationId xmlns:a16="http://schemas.microsoft.com/office/drawing/2014/main" id="{C8A82AF0-1BB6-426F-A307-4BAEA7ED413B}"/>
                    </a:ext>
                  </a:extLst>
                </p14:cNvPr>
                <p14:cNvContentPartPr/>
                <p14:nvPr/>
              </p14:nvContentPartPr>
              <p14:xfrm>
                <a:off x="2338208" y="1480697"/>
                <a:ext cx="113760" cy="27360"/>
              </p14:xfrm>
            </p:contentPart>
          </mc:Choice>
          <mc:Fallback xmlns="">
            <p:pic>
              <p:nvPicPr>
                <p:cNvPr id="198" name="Ink 197">
                  <a:extLst>
                    <a:ext uri="{FF2B5EF4-FFF2-40B4-BE49-F238E27FC236}">
                      <a16:creationId xmlns:a16="http://schemas.microsoft.com/office/drawing/2014/main" id="{C8A82AF0-1BB6-426F-A307-4BAEA7ED413B}"/>
                    </a:ext>
                  </a:extLst>
                </p:cNvPr>
                <p:cNvPicPr/>
                <p:nvPr/>
              </p:nvPicPr>
              <p:blipFill>
                <a:blip r:embed="rId330"/>
                <a:stretch>
                  <a:fillRect/>
                </a:stretch>
              </p:blipFill>
              <p:spPr>
                <a:xfrm>
                  <a:off x="2329568" y="1471697"/>
                  <a:ext cx="13140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9" name="Ink 198">
                  <a:extLst>
                    <a:ext uri="{FF2B5EF4-FFF2-40B4-BE49-F238E27FC236}">
                      <a16:creationId xmlns:a16="http://schemas.microsoft.com/office/drawing/2014/main" id="{7C8DC71B-D687-44E9-8472-5D7DCE8BEF20}"/>
                    </a:ext>
                  </a:extLst>
                </p14:cNvPr>
                <p14:cNvContentPartPr/>
                <p14:nvPr/>
              </p14:nvContentPartPr>
              <p14:xfrm>
                <a:off x="1687328" y="1593017"/>
                <a:ext cx="426240" cy="144360"/>
              </p14:xfrm>
            </p:contentPart>
          </mc:Choice>
          <mc:Fallback xmlns="">
            <p:pic>
              <p:nvPicPr>
                <p:cNvPr id="199" name="Ink 198">
                  <a:extLst>
                    <a:ext uri="{FF2B5EF4-FFF2-40B4-BE49-F238E27FC236}">
                      <a16:creationId xmlns:a16="http://schemas.microsoft.com/office/drawing/2014/main" id="{7C8DC71B-D687-44E9-8472-5D7DCE8BEF20}"/>
                    </a:ext>
                  </a:extLst>
                </p:cNvPr>
                <p:cNvPicPr/>
                <p:nvPr/>
              </p:nvPicPr>
              <p:blipFill>
                <a:blip r:embed="rId332"/>
                <a:stretch>
                  <a:fillRect/>
                </a:stretch>
              </p:blipFill>
              <p:spPr>
                <a:xfrm>
                  <a:off x="1678688" y="1584377"/>
                  <a:ext cx="4438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00" name="Ink 199">
                  <a:extLst>
                    <a:ext uri="{FF2B5EF4-FFF2-40B4-BE49-F238E27FC236}">
                      <a16:creationId xmlns:a16="http://schemas.microsoft.com/office/drawing/2014/main" id="{A200EE6D-BEE4-4AA0-AC18-C8783ADFB4C3}"/>
                    </a:ext>
                  </a:extLst>
                </p14:cNvPr>
                <p14:cNvContentPartPr/>
                <p14:nvPr/>
              </p14:nvContentPartPr>
              <p14:xfrm>
                <a:off x="1788488" y="1830977"/>
                <a:ext cx="185040" cy="114480"/>
              </p14:xfrm>
            </p:contentPart>
          </mc:Choice>
          <mc:Fallback xmlns="">
            <p:pic>
              <p:nvPicPr>
                <p:cNvPr id="200" name="Ink 199">
                  <a:extLst>
                    <a:ext uri="{FF2B5EF4-FFF2-40B4-BE49-F238E27FC236}">
                      <a16:creationId xmlns:a16="http://schemas.microsoft.com/office/drawing/2014/main" id="{A200EE6D-BEE4-4AA0-AC18-C8783ADFB4C3}"/>
                    </a:ext>
                  </a:extLst>
                </p:cNvPr>
                <p:cNvPicPr/>
                <p:nvPr/>
              </p:nvPicPr>
              <p:blipFill>
                <a:blip r:embed="rId334"/>
                <a:stretch>
                  <a:fillRect/>
                </a:stretch>
              </p:blipFill>
              <p:spPr>
                <a:xfrm>
                  <a:off x="1779488" y="1822337"/>
                  <a:ext cx="20268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01" name="Ink 200">
                  <a:extLst>
                    <a:ext uri="{FF2B5EF4-FFF2-40B4-BE49-F238E27FC236}">
                      <a16:creationId xmlns:a16="http://schemas.microsoft.com/office/drawing/2014/main" id="{D3E29DA6-BBFA-4433-AC4E-450391D2C1D3}"/>
                    </a:ext>
                  </a:extLst>
                </p14:cNvPr>
                <p14:cNvContentPartPr/>
                <p14:nvPr/>
              </p14:nvContentPartPr>
              <p14:xfrm>
                <a:off x="1946168" y="1571417"/>
                <a:ext cx="29160" cy="31320"/>
              </p14:xfrm>
            </p:contentPart>
          </mc:Choice>
          <mc:Fallback xmlns="">
            <p:pic>
              <p:nvPicPr>
                <p:cNvPr id="201" name="Ink 200">
                  <a:extLst>
                    <a:ext uri="{FF2B5EF4-FFF2-40B4-BE49-F238E27FC236}">
                      <a16:creationId xmlns:a16="http://schemas.microsoft.com/office/drawing/2014/main" id="{D3E29DA6-BBFA-4433-AC4E-450391D2C1D3}"/>
                    </a:ext>
                  </a:extLst>
                </p:cNvPr>
                <p:cNvPicPr/>
                <p:nvPr/>
              </p:nvPicPr>
              <p:blipFill>
                <a:blip r:embed="rId336"/>
                <a:stretch>
                  <a:fillRect/>
                </a:stretch>
              </p:blipFill>
              <p:spPr>
                <a:xfrm>
                  <a:off x="1937528" y="1562777"/>
                  <a:ext cx="4680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2" name="Ink 201">
                  <a:extLst>
                    <a:ext uri="{FF2B5EF4-FFF2-40B4-BE49-F238E27FC236}">
                      <a16:creationId xmlns:a16="http://schemas.microsoft.com/office/drawing/2014/main" id="{46C85F54-D7BE-49C1-9005-2B85C24E39F9}"/>
                    </a:ext>
                  </a:extLst>
                </p14:cNvPr>
                <p14:cNvContentPartPr/>
                <p14:nvPr/>
              </p14:nvContentPartPr>
              <p14:xfrm>
                <a:off x="1192688" y="1625777"/>
                <a:ext cx="258120" cy="396360"/>
              </p14:xfrm>
            </p:contentPart>
          </mc:Choice>
          <mc:Fallback xmlns="">
            <p:pic>
              <p:nvPicPr>
                <p:cNvPr id="202" name="Ink 201">
                  <a:extLst>
                    <a:ext uri="{FF2B5EF4-FFF2-40B4-BE49-F238E27FC236}">
                      <a16:creationId xmlns:a16="http://schemas.microsoft.com/office/drawing/2014/main" id="{46C85F54-D7BE-49C1-9005-2B85C24E39F9}"/>
                    </a:ext>
                  </a:extLst>
                </p:cNvPr>
                <p:cNvPicPr/>
                <p:nvPr/>
              </p:nvPicPr>
              <p:blipFill>
                <a:blip r:embed="rId338"/>
                <a:stretch>
                  <a:fillRect/>
                </a:stretch>
              </p:blipFill>
              <p:spPr>
                <a:xfrm>
                  <a:off x="1184048" y="1616777"/>
                  <a:ext cx="275760" cy="41400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03" name="Ink 202">
                  <a:extLst>
                    <a:ext uri="{FF2B5EF4-FFF2-40B4-BE49-F238E27FC236}">
                      <a16:creationId xmlns:a16="http://schemas.microsoft.com/office/drawing/2014/main" id="{A467237C-14DB-4C94-BD51-F9920266F0DC}"/>
                    </a:ext>
                  </a:extLst>
                </p14:cNvPr>
                <p14:cNvContentPartPr/>
                <p14:nvPr/>
              </p14:nvContentPartPr>
              <p14:xfrm>
                <a:off x="1386728" y="1414097"/>
                <a:ext cx="440280" cy="227880"/>
              </p14:xfrm>
            </p:contentPart>
          </mc:Choice>
          <mc:Fallback xmlns="">
            <p:pic>
              <p:nvPicPr>
                <p:cNvPr id="203" name="Ink 202">
                  <a:extLst>
                    <a:ext uri="{FF2B5EF4-FFF2-40B4-BE49-F238E27FC236}">
                      <a16:creationId xmlns:a16="http://schemas.microsoft.com/office/drawing/2014/main" id="{A467237C-14DB-4C94-BD51-F9920266F0DC}"/>
                    </a:ext>
                  </a:extLst>
                </p:cNvPr>
                <p:cNvPicPr/>
                <p:nvPr/>
              </p:nvPicPr>
              <p:blipFill>
                <a:blip r:embed="rId340"/>
                <a:stretch>
                  <a:fillRect/>
                </a:stretch>
              </p:blipFill>
              <p:spPr>
                <a:xfrm>
                  <a:off x="1377728" y="1405457"/>
                  <a:ext cx="45792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4" name="Ink 203">
                  <a:extLst>
                    <a:ext uri="{FF2B5EF4-FFF2-40B4-BE49-F238E27FC236}">
                      <a16:creationId xmlns:a16="http://schemas.microsoft.com/office/drawing/2014/main" id="{7E61BE03-DAF3-4E39-9E6A-BF1576B2476C}"/>
                    </a:ext>
                  </a:extLst>
                </p14:cNvPr>
                <p14:cNvContentPartPr/>
                <p14:nvPr/>
              </p14:nvContentPartPr>
              <p14:xfrm>
                <a:off x="1287728" y="1597337"/>
                <a:ext cx="10080" cy="46080"/>
              </p14:xfrm>
            </p:contentPart>
          </mc:Choice>
          <mc:Fallback xmlns="">
            <p:pic>
              <p:nvPicPr>
                <p:cNvPr id="204" name="Ink 203">
                  <a:extLst>
                    <a:ext uri="{FF2B5EF4-FFF2-40B4-BE49-F238E27FC236}">
                      <a16:creationId xmlns:a16="http://schemas.microsoft.com/office/drawing/2014/main" id="{7E61BE03-DAF3-4E39-9E6A-BF1576B2476C}"/>
                    </a:ext>
                  </a:extLst>
                </p:cNvPr>
                <p:cNvPicPr/>
                <p:nvPr/>
              </p:nvPicPr>
              <p:blipFill>
                <a:blip r:embed="rId342"/>
                <a:stretch>
                  <a:fillRect/>
                </a:stretch>
              </p:blipFill>
              <p:spPr>
                <a:xfrm>
                  <a:off x="1278728" y="1588697"/>
                  <a:ext cx="2772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5" name="Ink 204">
                  <a:extLst>
                    <a:ext uri="{FF2B5EF4-FFF2-40B4-BE49-F238E27FC236}">
                      <a16:creationId xmlns:a16="http://schemas.microsoft.com/office/drawing/2014/main" id="{0799DEF5-FCD9-4577-82BB-F4C81A157E7D}"/>
                    </a:ext>
                  </a:extLst>
                </p14:cNvPr>
                <p14:cNvContentPartPr/>
                <p14:nvPr/>
              </p14:nvContentPartPr>
              <p14:xfrm>
                <a:off x="1204928" y="1922057"/>
                <a:ext cx="201960" cy="60120"/>
              </p14:xfrm>
            </p:contentPart>
          </mc:Choice>
          <mc:Fallback xmlns="">
            <p:pic>
              <p:nvPicPr>
                <p:cNvPr id="205" name="Ink 204">
                  <a:extLst>
                    <a:ext uri="{FF2B5EF4-FFF2-40B4-BE49-F238E27FC236}">
                      <a16:creationId xmlns:a16="http://schemas.microsoft.com/office/drawing/2014/main" id="{0799DEF5-FCD9-4577-82BB-F4C81A157E7D}"/>
                    </a:ext>
                  </a:extLst>
                </p:cNvPr>
                <p:cNvPicPr/>
                <p:nvPr/>
              </p:nvPicPr>
              <p:blipFill>
                <a:blip r:embed="rId344"/>
                <a:stretch>
                  <a:fillRect/>
                </a:stretch>
              </p:blipFill>
              <p:spPr>
                <a:xfrm>
                  <a:off x="1196288" y="1913057"/>
                  <a:ext cx="2196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6" name="Ink 205">
                  <a:extLst>
                    <a:ext uri="{FF2B5EF4-FFF2-40B4-BE49-F238E27FC236}">
                      <a16:creationId xmlns:a16="http://schemas.microsoft.com/office/drawing/2014/main" id="{2EF8F756-06A3-45B9-948E-7A7EAB46A894}"/>
                    </a:ext>
                  </a:extLst>
                </p14:cNvPr>
                <p14:cNvContentPartPr/>
                <p14:nvPr/>
              </p14:nvContentPartPr>
              <p14:xfrm>
                <a:off x="957248" y="1824137"/>
                <a:ext cx="24840" cy="9360"/>
              </p14:xfrm>
            </p:contentPart>
          </mc:Choice>
          <mc:Fallback xmlns="">
            <p:pic>
              <p:nvPicPr>
                <p:cNvPr id="206" name="Ink 205">
                  <a:extLst>
                    <a:ext uri="{FF2B5EF4-FFF2-40B4-BE49-F238E27FC236}">
                      <a16:creationId xmlns:a16="http://schemas.microsoft.com/office/drawing/2014/main" id="{2EF8F756-06A3-45B9-948E-7A7EAB46A894}"/>
                    </a:ext>
                  </a:extLst>
                </p:cNvPr>
                <p:cNvPicPr/>
                <p:nvPr/>
              </p:nvPicPr>
              <p:blipFill>
                <a:blip r:embed="rId346"/>
                <a:stretch>
                  <a:fillRect/>
                </a:stretch>
              </p:blipFill>
              <p:spPr>
                <a:xfrm>
                  <a:off x="948608" y="1815137"/>
                  <a:ext cx="42480" cy="27000"/>
                </a:xfrm>
                <a:prstGeom prst="rect">
                  <a:avLst/>
                </a:prstGeom>
              </p:spPr>
            </p:pic>
          </mc:Fallback>
        </mc:AlternateContent>
      </p:grpSp>
      <p:grpSp>
        <p:nvGrpSpPr>
          <p:cNvPr id="209" name="Group 208">
            <a:extLst>
              <a:ext uri="{FF2B5EF4-FFF2-40B4-BE49-F238E27FC236}">
                <a16:creationId xmlns:a16="http://schemas.microsoft.com/office/drawing/2014/main" id="{BC24D555-60CB-4119-B1CF-1C0DA4697A1D}"/>
              </a:ext>
            </a:extLst>
          </p:cNvPr>
          <p:cNvGrpSpPr/>
          <p:nvPr/>
        </p:nvGrpSpPr>
        <p:grpSpPr>
          <a:xfrm>
            <a:off x="881340" y="3534774"/>
            <a:ext cx="3442988" cy="3122414"/>
            <a:chOff x="881340" y="3534774"/>
            <a:chExt cx="3442988" cy="3122414"/>
          </a:xfrm>
        </p:grpSpPr>
        <p:pic>
          <p:nvPicPr>
            <p:cNvPr id="6" name="Picture 5"/>
            <p:cNvPicPr>
              <a:picLocks noChangeAspect="1"/>
            </p:cNvPicPr>
            <p:nvPr/>
          </p:nvPicPr>
          <p:blipFill rotWithShape="1">
            <a:blip r:embed="rId347" cstate="print"/>
            <a:srcRect l="476" t="21060" r="75427" b="40361"/>
            <a:stretch/>
          </p:blipFill>
          <p:spPr>
            <a:xfrm>
              <a:off x="881340" y="3558064"/>
              <a:ext cx="3442988" cy="3099124"/>
            </a:xfrm>
            <a:prstGeom prst="rect">
              <a:avLst/>
            </a:prstGeom>
          </p:spPr>
        </p:pic>
        <p:cxnSp>
          <p:nvCxnSpPr>
            <p:cNvPr id="208" name="Straight Connector 207">
              <a:extLst>
                <a:ext uri="{FF2B5EF4-FFF2-40B4-BE49-F238E27FC236}">
                  <a16:creationId xmlns:a16="http://schemas.microsoft.com/office/drawing/2014/main" id="{01EBBC72-619B-4AAD-A45F-2C0315A70971}"/>
                </a:ext>
              </a:extLst>
            </p:cNvPr>
            <p:cNvCxnSpPr/>
            <p:nvPr/>
          </p:nvCxnSpPr>
          <p:spPr>
            <a:xfrm flipH="1" flipV="1">
              <a:off x="1626119" y="3534774"/>
              <a:ext cx="1105786" cy="1743740"/>
            </a:xfrm>
            <a:prstGeom prst="line">
              <a:avLst/>
            </a:prstGeom>
            <a:ln w="19050">
              <a:solidFill>
                <a:schemeClr val="accent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8915067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D0392EF-2AA5-453F-A97C-8460B23C3969}"/>
              </a:ext>
            </a:extLst>
          </p:cNvPr>
          <p:cNvSpPr>
            <a:spLocks noGrp="1"/>
          </p:cNvSpPr>
          <p:nvPr>
            <p:ph type="sldNum" sz="quarter" idx="12"/>
          </p:nvPr>
        </p:nvSpPr>
        <p:spPr/>
        <p:txBody>
          <a:bodyPr/>
          <a:lstStyle/>
          <a:p>
            <a:fld id="{8AC7B609-6235-4DF7-8376-3B4225D7EDEF}" type="slidenum">
              <a:rPr lang="en-US" smtClean="0"/>
              <a:pPr/>
              <a:t>46</a:t>
            </a:fld>
            <a:endParaRPr lang="en-US" dirty="0"/>
          </a:p>
        </p:txBody>
      </p:sp>
      <p:grpSp>
        <p:nvGrpSpPr>
          <p:cNvPr id="16" name="Group 15">
            <a:extLst>
              <a:ext uri="{FF2B5EF4-FFF2-40B4-BE49-F238E27FC236}">
                <a16:creationId xmlns:a16="http://schemas.microsoft.com/office/drawing/2014/main" id="{95E18971-CC81-4B92-9DF2-E693AF532B65}"/>
              </a:ext>
            </a:extLst>
          </p:cNvPr>
          <p:cNvGrpSpPr/>
          <p:nvPr/>
        </p:nvGrpSpPr>
        <p:grpSpPr>
          <a:xfrm>
            <a:off x="625328" y="372592"/>
            <a:ext cx="561600" cy="312120"/>
            <a:chOff x="625328" y="372592"/>
            <a:chExt cx="561600" cy="312120"/>
          </a:xfrm>
        </p:grpSpPr>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8410C576-4D15-43F1-9ADE-9DC71980F96C}"/>
                    </a:ext>
                  </a:extLst>
                </p14:cNvPr>
                <p14:cNvContentPartPr/>
                <p14:nvPr/>
              </p14:nvContentPartPr>
              <p14:xfrm>
                <a:off x="625328" y="483832"/>
                <a:ext cx="82080" cy="200880"/>
              </p14:xfrm>
            </p:contentPart>
          </mc:Choice>
          <mc:Fallback xmlns="">
            <p:pic>
              <p:nvPicPr>
                <p:cNvPr id="3" name="Ink 2">
                  <a:extLst>
                    <a:ext uri="{FF2B5EF4-FFF2-40B4-BE49-F238E27FC236}">
                      <a16:creationId xmlns:a16="http://schemas.microsoft.com/office/drawing/2014/main" id="{8410C576-4D15-43F1-9ADE-9DC71980F96C}"/>
                    </a:ext>
                  </a:extLst>
                </p:cNvPr>
                <p:cNvPicPr/>
                <p:nvPr/>
              </p:nvPicPr>
              <p:blipFill>
                <a:blip r:embed="rId3"/>
                <a:stretch>
                  <a:fillRect/>
                </a:stretch>
              </p:blipFill>
              <p:spPr>
                <a:xfrm>
                  <a:off x="616688" y="475192"/>
                  <a:ext cx="9972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4C7B1F80-1CF0-4FEF-B7FC-9FF883AC9E47}"/>
                    </a:ext>
                  </a:extLst>
                </p14:cNvPr>
                <p14:cNvContentPartPr/>
                <p14:nvPr/>
              </p14:nvContentPartPr>
              <p14:xfrm>
                <a:off x="651608" y="448552"/>
                <a:ext cx="212040" cy="213840"/>
              </p14:xfrm>
            </p:contentPart>
          </mc:Choice>
          <mc:Fallback xmlns="">
            <p:pic>
              <p:nvPicPr>
                <p:cNvPr id="4" name="Ink 3">
                  <a:extLst>
                    <a:ext uri="{FF2B5EF4-FFF2-40B4-BE49-F238E27FC236}">
                      <a16:creationId xmlns:a16="http://schemas.microsoft.com/office/drawing/2014/main" id="{4C7B1F80-1CF0-4FEF-B7FC-9FF883AC9E47}"/>
                    </a:ext>
                  </a:extLst>
                </p:cNvPr>
                <p:cNvPicPr/>
                <p:nvPr/>
              </p:nvPicPr>
              <p:blipFill>
                <a:blip r:embed="rId5"/>
                <a:stretch>
                  <a:fillRect/>
                </a:stretch>
              </p:blipFill>
              <p:spPr>
                <a:xfrm>
                  <a:off x="642608" y="439552"/>
                  <a:ext cx="22968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Ink 4">
                  <a:extLst>
                    <a:ext uri="{FF2B5EF4-FFF2-40B4-BE49-F238E27FC236}">
                      <a16:creationId xmlns:a16="http://schemas.microsoft.com/office/drawing/2014/main" id="{C40780DD-37E9-439F-917A-95FB8EFA3095}"/>
                    </a:ext>
                  </a:extLst>
                </p14:cNvPr>
                <p14:cNvContentPartPr/>
                <p14:nvPr/>
              </p14:nvContentPartPr>
              <p14:xfrm>
                <a:off x="1001528" y="475912"/>
                <a:ext cx="185400" cy="76680"/>
              </p14:xfrm>
            </p:contentPart>
          </mc:Choice>
          <mc:Fallback xmlns="">
            <p:pic>
              <p:nvPicPr>
                <p:cNvPr id="5" name="Ink 4">
                  <a:extLst>
                    <a:ext uri="{FF2B5EF4-FFF2-40B4-BE49-F238E27FC236}">
                      <a16:creationId xmlns:a16="http://schemas.microsoft.com/office/drawing/2014/main" id="{C40780DD-37E9-439F-917A-95FB8EFA3095}"/>
                    </a:ext>
                  </a:extLst>
                </p:cNvPr>
                <p:cNvPicPr/>
                <p:nvPr/>
              </p:nvPicPr>
              <p:blipFill>
                <a:blip r:embed="rId7"/>
                <a:stretch>
                  <a:fillRect/>
                </a:stretch>
              </p:blipFill>
              <p:spPr>
                <a:xfrm>
                  <a:off x="992888" y="467272"/>
                  <a:ext cx="2030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6" name="Ink 5">
                  <a:extLst>
                    <a:ext uri="{FF2B5EF4-FFF2-40B4-BE49-F238E27FC236}">
                      <a16:creationId xmlns:a16="http://schemas.microsoft.com/office/drawing/2014/main" id="{BBCA5275-C9E2-4219-A6BA-24CCF19D76CC}"/>
                    </a:ext>
                  </a:extLst>
                </p14:cNvPr>
                <p14:cNvContentPartPr/>
                <p14:nvPr/>
              </p14:nvContentPartPr>
              <p14:xfrm>
                <a:off x="1088648" y="372592"/>
                <a:ext cx="30240" cy="281520"/>
              </p14:xfrm>
            </p:contentPart>
          </mc:Choice>
          <mc:Fallback xmlns="">
            <p:pic>
              <p:nvPicPr>
                <p:cNvPr id="6" name="Ink 5">
                  <a:extLst>
                    <a:ext uri="{FF2B5EF4-FFF2-40B4-BE49-F238E27FC236}">
                      <a16:creationId xmlns:a16="http://schemas.microsoft.com/office/drawing/2014/main" id="{BBCA5275-C9E2-4219-A6BA-24CCF19D76CC}"/>
                    </a:ext>
                  </a:extLst>
                </p:cNvPr>
                <p:cNvPicPr/>
                <p:nvPr/>
              </p:nvPicPr>
              <p:blipFill>
                <a:blip r:embed="rId9"/>
                <a:stretch>
                  <a:fillRect/>
                </a:stretch>
              </p:blipFill>
              <p:spPr>
                <a:xfrm>
                  <a:off x="1079648" y="363592"/>
                  <a:ext cx="47880" cy="299160"/>
                </a:xfrm>
                <a:prstGeom prst="rect">
                  <a:avLst/>
                </a:prstGeom>
              </p:spPr>
            </p:pic>
          </mc:Fallback>
        </mc:AlternateContent>
      </p:grpSp>
      <p:grpSp>
        <p:nvGrpSpPr>
          <p:cNvPr id="15" name="Group 14">
            <a:extLst>
              <a:ext uri="{FF2B5EF4-FFF2-40B4-BE49-F238E27FC236}">
                <a16:creationId xmlns:a16="http://schemas.microsoft.com/office/drawing/2014/main" id="{6222304C-487F-4340-BF21-146A740ECC47}"/>
              </a:ext>
            </a:extLst>
          </p:cNvPr>
          <p:cNvGrpSpPr/>
          <p:nvPr/>
        </p:nvGrpSpPr>
        <p:grpSpPr>
          <a:xfrm>
            <a:off x="1345328" y="548992"/>
            <a:ext cx="184320" cy="55080"/>
            <a:chOff x="1345328" y="548992"/>
            <a:chExt cx="184320" cy="55080"/>
          </a:xfrm>
        </p:grpSpPr>
        <mc:AlternateContent xmlns:mc="http://schemas.openxmlformats.org/markup-compatibility/2006" xmlns:p14="http://schemas.microsoft.com/office/powerpoint/2010/main">
          <mc:Choice Requires="p14">
            <p:contentPart p14:bwMode="auto" r:id="rId10">
              <p14:nvContentPartPr>
                <p14:cNvPr id="7" name="Ink 6">
                  <a:extLst>
                    <a:ext uri="{FF2B5EF4-FFF2-40B4-BE49-F238E27FC236}">
                      <a16:creationId xmlns:a16="http://schemas.microsoft.com/office/drawing/2014/main" id="{65D75163-86A4-4EC2-A727-0D34B61AA647}"/>
                    </a:ext>
                  </a:extLst>
                </p14:cNvPr>
                <p14:cNvContentPartPr/>
                <p14:nvPr/>
              </p14:nvContentPartPr>
              <p14:xfrm>
                <a:off x="1345328" y="548992"/>
                <a:ext cx="150840" cy="4320"/>
              </p14:xfrm>
            </p:contentPart>
          </mc:Choice>
          <mc:Fallback xmlns="">
            <p:pic>
              <p:nvPicPr>
                <p:cNvPr id="7" name="Ink 6">
                  <a:extLst>
                    <a:ext uri="{FF2B5EF4-FFF2-40B4-BE49-F238E27FC236}">
                      <a16:creationId xmlns:a16="http://schemas.microsoft.com/office/drawing/2014/main" id="{65D75163-86A4-4EC2-A727-0D34B61AA647}"/>
                    </a:ext>
                  </a:extLst>
                </p:cNvPr>
                <p:cNvPicPr/>
                <p:nvPr/>
              </p:nvPicPr>
              <p:blipFill>
                <a:blip r:embed="rId11"/>
                <a:stretch>
                  <a:fillRect/>
                </a:stretch>
              </p:blipFill>
              <p:spPr>
                <a:xfrm>
                  <a:off x="1336688" y="539992"/>
                  <a:ext cx="1684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Ink 7">
                  <a:extLst>
                    <a:ext uri="{FF2B5EF4-FFF2-40B4-BE49-F238E27FC236}">
                      <a16:creationId xmlns:a16="http://schemas.microsoft.com/office/drawing/2014/main" id="{A14F18AD-C7B4-46EF-9715-5B3559F60535}"/>
                    </a:ext>
                  </a:extLst>
                </p14:cNvPr>
                <p14:cNvContentPartPr/>
                <p14:nvPr/>
              </p14:nvContentPartPr>
              <p14:xfrm>
                <a:off x="1388528" y="595432"/>
                <a:ext cx="141120" cy="8640"/>
              </p14:xfrm>
            </p:contentPart>
          </mc:Choice>
          <mc:Fallback xmlns="">
            <p:pic>
              <p:nvPicPr>
                <p:cNvPr id="8" name="Ink 7">
                  <a:extLst>
                    <a:ext uri="{FF2B5EF4-FFF2-40B4-BE49-F238E27FC236}">
                      <a16:creationId xmlns:a16="http://schemas.microsoft.com/office/drawing/2014/main" id="{A14F18AD-C7B4-46EF-9715-5B3559F60535}"/>
                    </a:ext>
                  </a:extLst>
                </p:cNvPr>
                <p:cNvPicPr/>
                <p:nvPr/>
              </p:nvPicPr>
              <p:blipFill>
                <a:blip r:embed="rId13"/>
                <a:stretch>
                  <a:fillRect/>
                </a:stretch>
              </p:blipFill>
              <p:spPr>
                <a:xfrm>
                  <a:off x="1379888" y="586432"/>
                  <a:ext cx="158760" cy="26280"/>
                </a:xfrm>
                <a:prstGeom prst="rect">
                  <a:avLst/>
                </a:prstGeom>
              </p:spPr>
            </p:pic>
          </mc:Fallback>
        </mc:AlternateContent>
      </p:grpSp>
      <p:grpSp>
        <p:nvGrpSpPr>
          <p:cNvPr id="14" name="Group 13">
            <a:extLst>
              <a:ext uri="{FF2B5EF4-FFF2-40B4-BE49-F238E27FC236}">
                <a16:creationId xmlns:a16="http://schemas.microsoft.com/office/drawing/2014/main" id="{AE933F87-5808-4DB0-9A03-B8AAC58DC5E2}"/>
              </a:ext>
            </a:extLst>
          </p:cNvPr>
          <p:cNvGrpSpPr/>
          <p:nvPr/>
        </p:nvGrpSpPr>
        <p:grpSpPr>
          <a:xfrm>
            <a:off x="1751768" y="359632"/>
            <a:ext cx="437400" cy="484560"/>
            <a:chOff x="1751768" y="359632"/>
            <a:chExt cx="437400" cy="484560"/>
          </a:xfrm>
        </p:grpSpPr>
        <mc:AlternateContent xmlns:mc="http://schemas.openxmlformats.org/markup-compatibility/2006" xmlns:p14="http://schemas.microsoft.com/office/powerpoint/2010/main">
          <mc:Choice Requires="p14">
            <p:contentPart p14:bwMode="auto" r:id="rId14">
              <p14:nvContentPartPr>
                <p14:cNvPr id="9" name="Ink 8">
                  <a:extLst>
                    <a:ext uri="{FF2B5EF4-FFF2-40B4-BE49-F238E27FC236}">
                      <a16:creationId xmlns:a16="http://schemas.microsoft.com/office/drawing/2014/main" id="{D391A851-4CFF-4B80-A3D1-C2A03D4F7347}"/>
                    </a:ext>
                  </a:extLst>
                </p14:cNvPr>
                <p14:cNvContentPartPr/>
                <p14:nvPr/>
              </p14:nvContentPartPr>
              <p14:xfrm>
                <a:off x="1751768" y="408592"/>
                <a:ext cx="86040" cy="168120"/>
              </p14:xfrm>
            </p:contentPart>
          </mc:Choice>
          <mc:Fallback xmlns="">
            <p:pic>
              <p:nvPicPr>
                <p:cNvPr id="9" name="Ink 8">
                  <a:extLst>
                    <a:ext uri="{FF2B5EF4-FFF2-40B4-BE49-F238E27FC236}">
                      <a16:creationId xmlns:a16="http://schemas.microsoft.com/office/drawing/2014/main" id="{D391A851-4CFF-4B80-A3D1-C2A03D4F7347}"/>
                    </a:ext>
                  </a:extLst>
                </p:cNvPr>
                <p:cNvPicPr/>
                <p:nvPr/>
              </p:nvPicPr>
              <p:blipFill>
                <a:blip r:embed="rId15"/>
                <a:stretch>
                  <a:fillRect/>
                </a:stretch>
              </p:blipFill>
              <p:spPr>
                <a:xfrm>
                  <a:off x="1743128" y="399592"/>
                  <a:ext cx="1036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Ink 9">
                  <a:extLst>
                    <a:ext uri="{FF2B5EF4-FFF2-40B4-BE49-F238E27FC236}">
                      <a16:creationId xmlns:a16="http://schemas.microsoft.com/office/drawing/2014/main" id="{06BD76D8-8E08-49F6-B5E9-C7139EA7F8D8}"/>
                    </a:ext>
                  </a:extLst>
                </p14:cNvPr>
                <p14:cNvContentPartPr/>
                <p14:nvPr/>
              </p14:nvContentPartPr>
              <p14:xfrm>
                <a:off x="1856888" y="419032"/>
                <a:ext cx="57600" cy="172440"/>
              </p14:xfrm>
            </p:contentPart>
          </mc:Choice>
          <mc:Fallback xmlns="">
            <p:pic>
              <p:nvPicPr>
                <p:cNvPr id="10" name="Ink 9">
                  <a:extLst>
                    <a:ext uri="{FF2B5EF4-FFF2-40B4-BE49-F238E27FC236}">
                      <a16:creationId xmlns:a16="http://schemas.microsoft.com/office/drawing/2014/main" id="{06BD76D8-8E08-49F6-B5E9-C7139EA7F8D8}"/>
                    </a:ext>
                  </a:extLst>
                </p:cNvPr>
                <p:cNvPicPr/>
                <p:nvPr/>
              </p:nvPicPr>
              <p:blipFill>
                <a:blip r:embed="rId17"/>
                <a:stretch>
                  <a:fillRect/>
                </a:stretch>
              </p:blipFill>
              <p:spPr>
                <a:xfrm>
                  <a:off x="1847888" y="410032"/>
                  <a:ext cx="7524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1" name="Ink 10">
                  <a:extLst>
                    <a:ext uri="{FF2B5EF4-FFF2-40B4-BE49-F238E27FC236}">
                      <a16:creationId xmlns:a16="http://schemas.microsoft.com/office/drawing/2014/main" id="{D9446C8E-A7AF-4D90-8CB9-682F2397DEFF}"/>
                    </a:ext>
                  </a:extLst>
                </p14:cNvPr>
                <p14:cNvContentPartPr/>
                <p14:nvPr/>
              </p14:nvContentPartPr>
              <p14:xfrm>
                <a:off x="1755368" y="359632"/>
                <a:ext cx="108720" cy="34560"/>
              </p14:xfrm>
            </p:contentPart>
          </mc:Choice>
          <mc:Fallback xmlns="">
            <p:pic>
              <p:nvPicPr>
                <p:cNvPr id="11" name="Ink 10">
                  <a:extLst>
                    <a:ext uri="{FF2B5EF4-FFF2-40B4-BE49-F238E27FC236}">
                      <a16:creationId xmlns:a16="http://schemas.microsoft.com/office/drawing/2014/main" id="{D9446C8E-A7AF-4D90-8CB9-682F2397DEFF}"/>
                    </a:ext>
                  </a:extLst>
                </p:cNvPr>
                <p:cNvPicPr/>
                <p:nvPr/>
              </p:nvPicPr>
              <p:blipFill>
                <a:blip r:embed="rId19"/>
                <a:stretch>
                  <a:fillRect/>
                </a:stretch>
              </p:blipFill>
              <p:spPr>
                <a:xfrm>
                  <a:off x="1746368" y="350992"/>
                  <a:ext cx="12636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2" name="Ink 11">
                  <a:extLst>
                    <a:ext uri="{FF2B5EF4-FFF2-40B4-BE49-F238E27FC236}">
                      <a16:creationId xmlns:a16="http://schemas.microsoft.com/office/drawing/2014/main" id="{6A772F57-AD42-4CEB-B478-986203DD8213}"/>
                    </a:ext>
                  </a:extLst>
                </p14:cNvPr>
                <p14:cNvContentPartPr/>
                <p14:nvPr/>
              </p14:nvContentPartPr>
              <p14:xfrm>
                <a:off x="2004848" y="487072"/>
                <a:ext cx="88560" cy="187200"/>
              </p14:xfrm>
            </p:contentPart>
          </mc:Choice>
          <mc:Fallback xmlns="">
            <p:pic>
              <p:nvPicPr>
                <p:cNvPr id="12" name="Ink 11">
                  <a:extLst>
                    <a:ext uri="{FF2B5EF4-FFF2-40B4-BE49-F238E27FC236}">
                      <a16:creationId xmlns:a16="http://schemas.microsoft.com/office/drawing/2014/main" id="{6A772F57-AD42-4CEB-B478-986203DD8213}"/>
                    </a:ext>
                  </a:extLst>
                </p:cNvPr>
                <p:cNvPicPr/>
                <p:nvPr/>
              </p:nvPicPr>
              <p:blipFill>
                <a:blip r:embed="rId21"/>
                <a:stretch>
                  <a:fillRect/>
                </a:stretch>
              </p:blipFill>
              <p:spPr>
                <a:xfrm>
                  <a:off x="1995848" y="478432"/>
                  <a:ext cx="1062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 name="Ink 12">
                  <a:extLst>
                    <a:ext uri="{FF2B5EF4-FFF2-40B4-BE49-F238E27FC236}">
                      <a16:creationId xmlns:a16="http://schemas.microsoft.com/office/drawing/2014/main" id="{7825DD2F-2B65-44EC-B9DE-31097F92A59C}"/>
                    </a:ext>
                  </a:extLst>
                </p14:cNvPr>
                <p14:cNvContentPartPr/>
                <p14:nvPr/>
              </p14:nvContentPartPr>
              <p14:xfrm>
                <a:off x="2118968" y="603352"/>
                <a:ext cx="70200" cy="240840"/>
              </p14:xfrm>
            </p:contentPart>
          </mc:Choice>
          <mc:Fallback xmlns="">
            <p:pic>
              <p:nvPicPr>
                <p:cNvPr id="13" name="Ink 12">
                  <a:extLst>
                    <a:ext uri="{FF2B5EF4-FFF2-40B4-BE49-F238E27FC236}">
                      <a16:creationId xmlns:a16="http://schemas.microsoft.com/office/drawing/2014/main" id="{7825DD2F-2B65-44EC-B9DE-31097F92A59C}"/>
                    </a:ext>
                  </a:extLst>
                </p:cNvPr>
                <p:cNvPicPr/>
                <p:nvPr/>
              </p:nvPicPr>
              <p:blipFill>
                <a:blip r:embed="rId23"/>
                <a:stretch>
                  <a:fillRect/>
                </a:stretch>
              </p:blipFill>
              <p:spPr>
                <a:xfrm>
                  <a:off x="2109968" y="594712"/>
                  <a:ext cx="87840" cy="258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
            <p14:nvContentPartPr>
              <p14:cNvPr id="17" name="Ink 16">
                <a:extLst>
                  <a:ext uri="{FF2B5EF4-FFF2-40B4-BE49-F238E27FC236}">
                    <a16:creationId xmlns:a16="http://schemas.microsoft.com/office/drawing/2014/main" id="{370A27FB-D60B-4C61-A289-B9591A87817F}"/>
                  </a:ext>
                </a:extLst>
              </p14:cNvPr>
              <p14:cNvContentPartPr/>
              <p14:nvPr/>
            </p14:nvContentPartPr>
            <p14:xfrm>
              <a:off x="2912048" y="462952"/>
              <a:ext cx="347400" cy="82440"/>
            </p14:xfrm>
          </p:contentPart>
        </mc:Choice>
        <mc:Fallback xmlns="">
          <p:pic>
            <p:nvPicPr>
              <p:cNvPr id="17" name="Ink 16">
                <a:extLst>
                  <a:ext uri="{FF2B5EF4-FFF2-40B4-BE49-F238E27FC236}">
                    <a16:creationId xmlns:a16="http://schemas.microsoft.com/office/drawing/2014/main" id="{370A27FB-D60B-4C61-A289-B9591A87817F}"/>
                  </a:ext>
                </a:extLst>
              </p:cNvPr>
              <p:cNvPicPr/>
              <p:nvPr/>
            </p:nvPicPr>
            <p:blipFill>
              <a:blip r:embed="rId25"/>
              <a:stretch>
                <a:fillRect/>
              </a:stretch>
            </p:blipFill>
            <p:spPr>
              <a:xfrm>
                <a:off x="2903048" y="453952"/>
                <a:ext cx="365040" cy="100080"/>
              </a:xfrm>
              <a:prstGeom prst="rect">
                <a:avLst/>
              </a:prstGeom>
            </p:spPr>
          </p:pic>
        </mc:Fallback>
      </mc:AlternateContent>
      <p:grpSp>
        <p:nvGrpSpPr>
          <p:cNvPr id="23" name="Group 22">
            <a:extLst>
              <a:ext uri="{FF2B5EF4-FFF2-40B4-BE49-F238E27FC236}">
                <a16:creationId xmlns:a16="http://schemas.microsoft.com/office/drawing/2014/main" id="{BCEAB770-E0BA-4177-9F14-2F1363E0C4A7}"/>
              </a:ext>
            </a:extLst>
          </p:cNvPr>
          <p:cNvGrpSpPr/>
          <p:nvPr/>
        </p:nvGrpSpPr>
        <p:grpSpPr>
          <a:xfrm>
            <a:off x="3603968" y="334072"/>
            <a:ext cx="680760" cy="331200"/>
            <a:chOff x="3603968" y="334072"/>
            <a:chExt cx="680760" cy="331200"/>
          </a:xfrm>
        </p:grpSpPr>
        <mc:AlternateContent xmlns:mc="http://schemas.openxmlformats.org/markup-compatibility/2006" xmlns:p14="http://schemas.microsoft.com/office/powerpoint/2010/main">
          <mc:Choice Requires="p14">
            <p:contentPart p14:bwMode="auto" r:id="rId26">
              <p14:nvContentPartPr>
                <p14:cNvPr id="18" name="Ink 17">
                  <a:extLst>
                    <a:ext uri="{FF2B5EF4-FFF2-40B4-BE49-F238E27FC236}">
                      <a16:creationId xmlns:a16="http://schemas.microsoft.com/office/drawing/2014/main" id="{9CE2339C-D66A-46E6-8A66-1963CBDDE411}"/>
                    </a:ext>
                  </a:extLst>
                </p14:cNvPr>
                <p14:cNvContentPartPr/>
                <p14:nvPr/>
              </p14:nvContentPartPr>
              <p14:xfrm>
                <a:off x="3603968" y="393472"/>
                <a:ext cx="278280" cy="67680"/>
              </p14:xfrm>
            </p:contentPart>
          </mc:Choice>
          <mc:Fallback xmlns="">
            <p:pic>
              <p:nvPicPr>
                <p:cNvPr id="18" name="Ink 17">
                  <a:extLst>
                    <a:ext uri="{FF2B5EF4-FFF2-40B4-BE49-F238E27FC236}">
                      <a16:creationId xmlns:a16="http://schemas.microsoft.com/office/drawing/2014/main" id="{9CE2339C-D66A-46E6-8A66-1963CBDDE411}"/>
                    </a:ext>
                  </a:extLst>
                </p:cNvPr>
                <p:cNvPicPr/>
                <p:nvPr/>
              </p:nvPicPr>
              <p:blipFill>
                <a:blip r:embed="rId27"/>
                <a:stretch>
                  <a:fillRect/>
                </a:stretch>
              </p:blipFill>
              <p:spPr>
                <a:xfrm>
                  <a:off x="3595328" y="384832"/>
                  <a:ext cx="2959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9" name="Ink 18">
                  <a:extLst>
                    <a:ext uri="{FF2B5EF4-FFF2-40B4-BE49-F238E27FC236}">
                      <a16:creationId xmlns:a16="http://schemas.microsoft.com/office/drawing/2014/main" id="{6A03E1D6-6E5D-48FC-80F3-E8B280925175}"/>
                    </a:ext>
                  </a:extLst>
                </p14:cNvPr>
                <p14:cNvContentPartPr/>
                <p14:nvPr/>
              </p14:nvContentPartPr>
              <p14:xfrm>
                <a:off x="3755168" y="334072"/>
                <a:ext cx="101880" cy="262800"/>
              </p14:xfrm>
            </p:contentPart>
          </mc:Choice>
          <mc:Fallback xmlns="">
            <p:pic>
              <p:nvPicPr>
                <p:cNvPr id="19" name="Ink 18">
                  <a:extLst>
                    <a:ext uri="{FF2B5EF4-FFF2-40B4-BE49-F238E27FC236}">
                      <a16:creationId xmlns:a16="http://schemas.microsoft.com/office/drawing/2014/main" id="{6A03E1D6-6E5D-48FC-80F3-E8B280925175}"/>
                    </a:ext>
                  </a:extLst>
                </p:cNvPr>
                <p:cNvPicPr/>
                <p:nvPr/>
              </p:nvPicPr>
              <p:blipFill>
                <a:blip r:embed="rId29"/>
                <a:stretch>
                  <a:fillRect/>
                </a:stretch>
              </p:blipFill>
              <p:spPr>
                <a:xfrm>
                  <a:off x="3746168" y="325432"/>
                  <a:ext cx="11952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Ink 20">
                  <a:extLst>
                    <a:ext uri="{FF2B5EF4-FFF2-40B4-BE49-F238E27FC236}">
                      <a16:creationId xmlns:a16="http://schemas.microsoft.com/office/drawing/2014/main" id="{0660BED6-814B-49AC-BB76-6868929FBBA3}"/>
                    </a:ext>
                  </a:extLst>
                </p14:cNvPr>
                <p14:cNvContentPartPr/>
                <p14:nvPr/>
              </p14:nvContentPartPr>
              <p14:xfrm>
                <a:off x="3912488" y="516232"/>
                <a:ext cx="92520" cy="149040"/>
              </p14:xfrm>
            </p:contentPart>
          </mc:Choice>
          <mc:Fallback xmlns="">
            <p:pic>
              <p:nvPicPr>
                <p:cNvPr id="21" name="Ink 20">
                  <a:extLst>
                    <a:ext uri="{FF2B5EF4-FFF2-40B4-BE49-F238E27FC236}">
                      <a16:creationId xmlns:a16="http://schemas.microsoft.com/office/drawing/2014/main" id="{0660BED6-814B-49AC-BB76-6868929FBBA3}"/>
                    </a:ext>
                  </a:extLst>
                </p:cNvPr>
                <p:cNvPicPr/>
                <p:nvPr/>
              </p:nvPicPr>
              <p:blipFill>
                <a:blip r:embed="rId31"/>
                <a:stretch>
                  <a:fillRect/>
                </a:stretch>
              </p:blipFill>
              <p:spPr>
                <a:xfrm>
                  <a:off x="3903848" y="507592"/>
                  <a:ext cx="1101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Ink 21">
                  <a:extLst>
                    <a:ext uri="{FF2B5EF4-FFF2-40B4-BE49-F238E27FC236}">
                      <a16:creationId xmlns:a16="http://schemas.microsoft.com/office/drawing/2014/main" id="{2FFC17D8-C15F-4921-AC68-ED8AEDB47A03}"/>
                    </a:ext>
                  </a:extLst>
                </p14:cNvPr>
                <p14:cNvContentPartPr/>
                <p14:nvPr/>
              </p14:nvContentPartPr>
              <p14:xfrm>
                <a:off x="4132448" y="535672"/>
                <a:ext cx="152280" cy="55800"/>
              </p14:xfrm>
            </p:contentPart>
          </mc:Choice>
          <mc:Fallback xmlns="">
            <p:pic>
              <p:nvPicPr>
                <p:cNvPr id="22" name="Ink 21">
                  <a:extLst>
                    <a:ext uri="{FF2B5EF4-FFF2-40B4-BE49-F238E27FC236}">
                      <a16:creationId xmlns:a16="http://schemas.microsoft.com/office/drawing/2014/main" id="{2FFC17D8-C15F-4921-AC68-ED8AEDB47A03}"/>
                    </a:ext>
                  </a:extLst>
                </p:cNvPr>
                <p:cNvPicPr/>
                <p:nvPr/>
              </p:nvPicPr>
              <p:blipFill>
                <a:blip r:embed="rId33"/>
                <a:stretch>
                  <a:fillRect/>
                </a:stretch>
              </p:blipFill>
              <p:spPr>
                <a:xfrm>
                  <a:off x="4123808" y="527032"/>
                  <a:ext cx="169920" cy="73440"/>
                </a:xfrm>
                <a:prstGeom prst="rect">
                  <a:avLst/>
                </a:prstGeom>
              </p:spPr>
            </p:pic>
          </mc:Fallback>
        </mc:AlternateContent>
      </p:grpSp>
      <p:grpSp>
        <p:nvGrpSpPr>
          <p:cNvPr id="36" name="Group 35">
            <a:extLst>
              <a:ext uri="{FF2B5EF4-FFF2-40B4-BE49-F238E27FC236}">
                <a16:creationId xmlns:a16="http://schemas.microsoft.com/office/drawing/2014/main" id="{B671F793-0B99-4C45-B0F4-1CD6BDA4A904}"/>
              </a:ext>
            </a:extLst>
          </p:cNvPr>
          <p:cNvGrpSpPr/>
          <p:nvPr/>
        </p:nvGrpSpPr>
        <p:grpSpPr>
          <a:xfrm>
            <a:off x="4525568" y="325432"/>
            <a:ext cx="406440" cy="321120"/>
            <a:chOff x="4525568" y="325432"/>
            <a:chExt cx="406440" cy="321120"/>
          </a:xfrm>
        </p:grpSpPr>
        <mc:AlternateContent xmlns:mc="http://schemas.openxmlformats.org/markup-compatibility/2006" xmlns:p14="http://schemas.microsoft.com/office/powerpoint/2010/main">
          <mc:Choice Requires="p14">
            <p:contentPart p14:bwMode="auto" r:id="rId34">
              <p14:nvContentPartPr>
                <p14:cNvPr id="24" name="Ink 23">
                  <a:extLst>
                    <a:ext uri="{FF2B5EF4-FFF2-40B4-BE49-F238E27FC236}">
                      <a16:creationId xmlns:a16="http://schemas.microsoft.com/office/drawing/2014/main" id="{ADDA97BF-D895-4E7D-8EFB-340ED120D832}"/>
                    </a:ext>
                  </a:extLst>
                </p14:cNvPr>
                <p14:cNvContentPartPr/>
                <p14:nvPr/>
              </p14:nvContentPartPr>
              <p14:xfrm>
                <a:off x="4525568" y="390592"/>
                <a:ext cx="242280" cy="93960"/>
              </p14:xfrm>
            </p:contentPart>
          </mc:Choice>
          <mc:Fallback xmlns="">
            <p:pic>
              <p:nvPicPr>
                <p:cNvPr id="24" name="Ink 23">
                  <a:extLst>
                    <a:ext uri="{FF2B5EF4-FFF2-40B4-BE49-F238E27FC236}">
                      <a16:creationId xmlns:a16="http://schemas.microsoft.com/office/drawing/2014/main" id="{ADDA97BF-D895-4E7D-8EFB-340ED120D832}"/>
                    </a:ext>
                  </a:extLst>
                </p:cNvPr>
                <p:cNvPicPr/>
                <p:nvPr/>
              </p:nvPicPr>
              <p:blipFill>
                <a:blip r:embed="rId35"/>
                <a:stretch>
                  <a:fillRect/>
                </a:stretch>
              </p:blipFill>
              <p:spPr>
                <a:xfrm>
                  <a:off x="4516928" y="381952"/>
                  <a:ext cx="2599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5" name="Ink 24">
                  <a:extLst>
                    <a:ext uri="{FF2B5EF4-FFF2-40B4-BE49-F238E27FC236}">
                      <a16:creationId xmlns:a16="http://schemas.microsoft.com/office/drawing/2014/main" id="{44258B0E-4C76-4583-B62C-2649FAAC5863}"/>
                    </a:ext>
                  </a:extLst>
                </p14:cNvPr>
                <p14:cNvContentPartPr/>
                <p14:nvPr/>
              </p14:nvContentPartPr>
              <p14:xfrm>
                <a:off x="4609448" y="325432"/>
                <a:ext cx="73440" cy="260280"/>
              </p14:xfrm>
            </p:contentPart>
          </mc:Choice>
          <mc:Fallback xmlns="">
            <p:pic>
              <p:nvPicPr>
                <p:cNvPr id="25" name="Ink 24">
                  <a:extLst>
                    <a:ext uri="{FF2B5EF4-FFF2-40B4-BE49-F238E27FC236}">
                      <a16:creationId xmlns:a16="http://schemas.microsoft.com/office/drawing/2014/main" id="{44258B0E-4C76-4583-B62C-2649FAAC5863}"/>
                    </a:ext>
                  </a:extLst>
                </p:cNvPr>
                <p:cNvPicPr/>
                <p:nvPr/>
              </p:nvPicPr>
              <p:blipFill>
                <a:blip r:embed="rId37"/>
                <a:stretch>
                  <a:fillRect/>
                </a:stretch>
              </p:blipFill>
              <p:spPr>
                <a:xfrm>
                  <a:off x="4600808" y="316432"/>
                  <a:ext cx="9108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6" name="Ink 25">
                  <a:extLst>
                    <a:ext uri="{FF2B5EF4-FFF2-40B4-BE49-F238E27FC236}">
                      <a16:creationId xmlns:a16="http://schemas.microsoft.com/office/drawing/2014/main" id="{12E056A7-7CF7-4407-A75A-FA5D5B760CB5}"/>
                    </a:ext>
                  </a:extLst>
                </p14:cNvPr>
                <p14:cNvContentPartPr/>
                <p14:nvPr/>
              </p14:nvContentPartPr>
              <p14:xfrm>
                <a:off x="4757768" y="556912"/>
                <a:ext cx="174240" cy="89640"/>
              </p14:xfrm>
            </p:contentPart>
          </mc:Choice>
          <mc:Fallback xmlns="">
            <p:pic>
              <p:nvPicPr>
                <p:cNvPr id="26" name="Ink 25">
                  <a:extLst>
                    <a:ext uri="{FF2B5EF4-FFF2-40B4-BE49-F238E27FC236}">
                      <a16:creationId xmlns:a16="http://schemas.microsoft.com/office/drawing/2014/main" id="{12E056A7-7CF7-4407-A75A-FA5D5B760CB5}"/>
                    </a:ext>
                  </a:extLst>
                </p:cNvPr>
                <p:cNvPicPr/>
                <p:nvPr/>
              </p:nvPicPr>
              <p:blipFill>
                <a:blip r:embed="rId39"/>
                <a:stretch>
                  <a:fillRect/>
                </a:stretch>
              </p:blipFill>
              <p:spPr>
                <a:xfrm>
                  <a:off x="4749128" y="548272"/>
                  <a:ext cx="191880" cy="107280"/>
                </a:xfrm>
                <a:prstGeom prst="rect">
                  <a:avLst/>
                </a:prstGeom>
              </p:spPr>
            </p:pic>
          </mc:Fallback>
        </mc:AlternateContent>
      </p:grpSp>
      <p:grpSp>
        <p:nvGrpSpPr>
          <p:cNvPr id="35" name="Group 34">
            <a:extLst>
              <a:ext uri="{FF2B5EF4-FFF2-40B4-BE49-F238E27FC236}">
                <a16:creationId xmlns:a16="http://schemas.microsoft.com/office/drawing/2014/main" id="{366BE970-D8B2-4FF2-B57C-504AA34F61FD}"/>
              </a:ext>
            </a:extLst>
          </p:cNvPr>
          <p:cNvGrpSpPr/>
          <p:nvPr/>
        </p:nvGrpSpPr>
        <p:grpSpPr>
          <a:xfrm>
            <a:off x="5095448" y="435952"/>
            <a:ext cx="147600" cy="144000"/>
            <a:chOff x="5095448" y="435952"/>
            <a:chExt cx="147600" cy="144000"/>
          </a:xfrm>
        </p:grpSpPr>
        <mc:AlternateContent xmlns:mc="http://schemas.openxmlformats.org/markup-compatibility/2006" xmlns:p14="http://schemas.microsoft.com/office/powerpoint/2010/main">
          <mc:Choice Requires="p14">
            <p:contentPart p14:bwMode="auto" r:id="rId40">
              <p14:nvContentPartPr>
                <p14:cNvPr id="27" name="Ink 26">
                  <a:extLst>
                    <a:ext uri="{FF2B5EF4-FFF2-40B4-BE49-F238E27FC236}">
                      <a16:creationId xmlns:a16="http://schemas.microsoft.com/office/drawing/2014/main" id="{D06F3EC4-19B9-4E73-9F04-AC0077B3F475}"/>
                    </a:ext>
                  </a:extLst>
                </p14:cNvPr>
                <p14:cNvContentPartPr/>
                <p14:nvPr/>
              </p14:nvContentPartPr>
              <p14:xfrm>
                <a:off x="5095448" y="488152"/>
                <a:ext cx="147600" cy="14040"/>
              </p14:xfrm>
            </p:contentPart>
          </mc:Choice>
          <mc:Fallback xmlns="">
            <p:pic>
              <p:nvPicPr>
                <p:cNvPr id="27" name="Ink 26">
                  <a:extLst>
                    <a:ext uri="{FF2B5EF4-FFF2-40B4-BE49-F238E27FC236}">
                      <a16:creationId xmlns:a16="http://schemas.microsoft.com/office/drawing/2014/main" id="{D06F3EC4-19B9-4E73-9F04-AC0077B3F475}"/>
                    </a:ext>
                  </a:extLst>
                </p:cNvPr>
                <p:cNvPicPr/>
                <p:nvPr/>
              </p:nvPicPr>
              <p:blipFill>
                <a:blip r:embed="rId41"/>
                <a:stretch>
                  <a:fillRect/>
                </a:stretch>
              </p:blipFill>
              <p:spPr>
                <a:xfrm>
                  <a:off x="5086808" y="479152"/>
                  <a:ext cx="1652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8" name="Ink 27">
                  <a:extLst>
                    <a:ext uri="{FF2B5EF4-FFF2-40B4-BE49-F238E27FC236}">
                      <a16:creationId xmlns:a16="http://schemas.microsoft.com/office/drawing/2014/main" id="{34B5DF31-6BF1-45ED-941D-A391509D1353}"/>
                    </a:ext>
                  </a:extLst>
                </p14:cNvPr>
                <p14:cNvContentPartPr/>
                <p14:nvPr/>
              </p14:nvContentPartPr>
              <p14:xfrm>
                <a:off x="5150528" y="435952"/>
                <a:ext cx="56160" cy="144000"/>
              </p14:xfrm>
            </p:contentPart>
          </mc:Choice>
          <mc:Fallback xmlns="">
            <p:pic>
              <p:nvPicPr>
                <p:cNvPr id="28" name="Ink 27">
                  <a:extLst>
                    <a:ext uri="{FF2B5EF4-FFF2-40B4-BE49-F238E27FC236}">
                      <a16:creationId xmlns:a16="http://schemas.microsoft.com/office/drawing/2014/main" id="{34B5DF31-6BF1-45ED-941D-A391509D1353}"/>
                    </a:ext>
                  </a:extLst>
                </p:cNvPr>
                <p:cNvPicPr/>
                <p:nvPr/>
              </p:nvPicPr>
              <p:blipFill>
                <a:blip r:embed="rId43"/>
                <a:stretch>
                  <a:fillRect/>
                </a:stretch>
              </p:blipFill>
              <p:spPr>
                <a:xfrm>
                  <a:off x="5141888" y="426952"/>
                  <a:ext cx="73800" cy="161640"/>
                </a:xfrm>
                <a:prstGeom prst="rect">
                  <a:avLst/>
                </a:prstGeom>
              </p:spPr>
            </p:pic>
          </mc:Fallback>
        </mc:AlternateContent>
      </p:grpSp>
      <p:grpSp>
        <p:nvGrpSpPr>
          <p:cNvPr id="34" name="Group 33">
            <a:extLst>
              <a:ext uri="{FF2B5EF4-FFF2-40B4-BE49-F238E27FC236}">
                <a16:creationId xmlns:a16="http://schemas.microsoft.com/office/drawing/2014/main" id="{13BB0ABD-5AC3-45E5-A3CC-0597F7167FBA}"/>
              </a:ext>
            </a:extLst>
          </p:cNvPr>
          <p:cNvGrpSpPr/>
          <p:nvPr/>
        </p:nvGrpSpPr>
        <p:grpSpPr>
          <a:xfrm>
            <a:off x="5495048" y="388792"/>
            <a:ext cx="458640" cy="409680"/>
            <a:chOff x="5495048" y="388792"/>
            <a:chExt cx="458640" cy="409680"/>
          </a:xfrm>
        </p:grpSpPr>
        <mc:AlternateContent xmlns:mc="http://schemas.openxmlformats.org/markup-compatibility/2006" xmlns:p14="http://schemas.microsoft.com/office/powerpoint/2010/main">
          <mc:Choice Requires="p14">
            <p:contentPart p14:bwMode="auto" r:id="rId44">
              <p14:nvContentPartPr>
                <p14:cNvPr id="29" name="Ink 28">
                  <a:extLst>
                    <a:ext uri="{FF2B5EF4-FFF2-40B4-BE49-F238E27FC236}">
                      <a16:creationId xmlns:a16="http://schemas.microsoft.com/office/drawing/2014/main" id="{973388B4-BA34-407D-BF97-F07A2888648D}"/>
                    </a:ext>
                  </a:extLst>
                </p14:cNvPr>
                <p14:cNvContentPartPr/>
                <p14:nvPr/>
              </p14:nvContentPartPr>
              <p14:xfrm>
                <a:off x="5495048" y="408952"/>
                <a:ext cx="72720" cy="150840"/>
              </p14:xfrm>
            </p:contentPart>
          </mc:Choice>
          <mc:Fallback xmlns="">
            <p:pic>
              <p:nvPicPr>
                <p:cNvPr id="29" name="Ink 28">
                  <a:extLst>
                    <a:ext uri="{FF2B5EF4-FFF2-40B4-BE49-F238E27FC236}">
                      <a16:creationId xmlns:a16="http://schemas.microsoft.com/office/drawing/2014/main" id="{973388B4-BA34-407D-BF97-F07A2888648D}"/>
                    </a:ext>
                  </a:extLst>
                </p:cNvPr>
                <p:cNvPicPr/>
                <p:nvPr/>
              </p:nvPicPr>
              <p:blipFill>
                <a:blip r:embed="rId45"/>
                <a:stretch>
                  <a:fillRect/>
                </a:stretch>
              </p:blipFill>
              <p:spPr>
                <a:xfrm>
                  <a:off x="5486408" y="399952"/>
                  <a:ext cx="9036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0" name="Ink 29">
                  <a:extLst>
                    <a:ext uri="{FF2B5EF4-FFF2-40B4-BE49-F238E27FC236}">
                      <a16:creationId xmlns:a16="http://schemas.microsoft.com/office/drawing/2014/main" id="{EC196688-6D26-4F02-89E8-43B1B9189F1B}"/>
                    </a:ext>
                  </a:extLst>
                </p14:cNvPr>
                <p14:cNvContentPartPr/>
                <p14:nvPr/>
              </p14:nvContentPartPr>
              <p14:xfrm>
                <a:off x="5596928" y="409672"/>
                <a:ext cx="50400" cy="155520"/>
              </p14:xfrm>
            </p:contentPart>
          </mc:Choice>
          <mc:Fallback xmlns="">
            <p:pic>
              <p:nvPicPr>
                <p:cNvPr id="30" name="Ink 29">
                  <a:extLst>
                    <a:ext uri="{FF2B5EF4-FFF2-40B4-BE49-F238E27FC236}">
                      <a16:creationId xmlns:a16="http://schemas.microsoft.com/office/drawing/2014/main" id="{EC196688-6D26-4F02-89E8-43B1B9189F1B}"/>
                    </a:ext>
                  </a:extLst>
                </p:cNvPr>
                <p:cNvPicPr/>
                <p:nvPr/>
              </p:nvPicPr>
              <p:blipFill>
                <a:blip r:embed="rId47"/>
                <a:stretch>
                  <a:fillRect/>
                </a:stretch>
              </p:blipFill>
              <p:spPr>
                <a:xfrm>
                  <a:off x="5587928" y="401032"/>
                  <a:ext cx="6804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1" name="Ink 30">
                  <a:extLst>
                    <a:ext uri="{FF2B5EF4-FFF2-40B4-BE49-F238E27FC236}">
                      <a16:creationId xmlns:a16="http://schemas.microsoft.com/office/drawing/2014/main" id="{4C54DE63-4C4E-4EB7-802B-0145745D86DD}"/>
                    </a:ext>
                  </a:extLst>
                </p14:cNvPr>
                <p14:cNvContentPartPr/>
                <p14:nvPr/>
              </p14:nvContentPartPr>
              <p14:xfrm>
                <a:off x="5529608" y="388792"/>
                <a:ext cx="129960" cy="28440"/>
              </p14:xfrm>
            </p:contentPart>
          </mc:Choice>
          <mc:Fallback xmlns="">
            <p:pic>
              <p:nvPicPr>
                <p:cNvPr id="31" name="Ink 30">
                  <a:extLst>
                    <a:ext uri="{FF2B5EF4-FFF2-40B4-BE49-F238E27FC236}">
                      <a16:creationId xmlns:a16="http://schemas.microsoft.com/office/drawing/2014/main" id="{4C54DE63-4C4E-4EB7-802B-0145745D86DD}"/>
                    </a:ext>
                  </a:extLst>
                </p:cNvPr>
                <p:cNvPicPr/>
                <p:nvPr/>
              </p:nvPicPr>
              <p:blipFill>
                <a:blip r:embed="rId49"/>
                <a:stretch>
                  <a:fillRect/>
                </a:stretch>
              </p:blipFill>
              <p:spPr>
                <a:xfrm>
                  <a:off x="5520608" y="380152"/>
                  <a:ext cx="1476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2" name="Ink 31">
                  <a:extLst>
                    <a:ext uri="{FF2B5EF4-FFF2-40B4-BE49-F238E27FC236}">
                      <a16:creationId xmlns:a16="http://schemas.microsoft.com/office/drawing/2014/main" id="{FA0169E0-820F-431A-8E24-F7BA1C798A28}"/>
                    </a:ext>
                  </a:extLst>
                </p14:cNvPr>
                <p14:cNvContentPartPr/>
                <p14:nvPr/>
              </p14:nvContentPartPr>
              <p14:xfrm>
                <a:off x="5753888" y="438112"/>
                <a:ext cx="123120" cy="214920"/>
              </p14:xfrm>
            </p:contentPart>
          </mc:Choice>
          <mc:Fallback xmlns="">
            <p:pic>
              <p:nvPicPr>
                <p:cNvPr id="32" name="Ink 31">
                  <a:extLst>
                    <a:ext uri="{FF2B5EF4-FFF2-40B4-BE49-F238E27FC236}">
                      <a16:creationId xmlns:a16="http://schemas.microsoft.com/office/drawing/2014/main" id="{FA0169E0-820F-431A-8E24-F7BA1C798A28}"/>
                    </a:ext>
                  </a:extLst>
                </p:cNvPr>
                <p:cNvPicPr/>
                <p:nvPr/>
              </p:nvPicPr>
              <p:blipFill>
                <a:blip r:embed="rId51"/>
                <a:stretch>
                  <a:fillRect/>
                </a:stretch>
              </p:blipFill>
              <p:spPr>
                <a:xfrm>
                  <a:off x="5744888" y="429112"/>
                  <a:ext cx="14076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3" name="Ink 32">
                  <a:extLst>
                    <a:ext uri="{FF2B5EF4-FFF2-40B4-BE49-F238E27FC236}">
                      <a16:creationId xmlns:a16="http://schemas.microsoft.com/office/drawing/2014/main" id="{74A36933-771B-4486-822A-A0C963E575E7}"/>
                    </a:ext>
                  </a:extLst>
                </p14:cNvPr>
                <p14:cNvContentPartPr/>
                <p14:nvPr/>
              </p14:nvContentPartPr>
              <p14:xfrm>
                <a:off x="5862608" y="584632"/>
                <a:ext cx="91080" cy="213840"/>
              </p14:xfrm>
            </p:contentPart>
          </mc:Choice>
          <mc:Fallback xmlns="">
            <p:pic>
              <p:nvPicPr>
                <p:cNvPr id="33" name="Ink 32">
                  <a:extLst>
                    <a:ext uri="{FF2B5EF4-FFF2-40B4-BE49-F238E27FC236}">
                      <a16:creationId xmlns:a16="http://schemas.microsoft.com/office/drawing/2014/main" id="{74A36933-771B-4486-822A-A0C963E575E7}"/>
                    </a:ext>
                  </a:extLst>
                </p:cNvPr>
                <p:cNvPicPr/>
                <p:nvPr/>
              </p:nvPicPr>
              <p:blipFill>
                <a:blip r:embed="rId53"/>
                <a:stretch>
                  <a:fillRect/>
                </a:stretch>
              </p:blipFill>
              <p:spPr>
                <a:xfrm>
                  <a:off x="5853968" y="575992"/>
                  <a:ext cx="108720" cy="231480"/>
                </a:xfrm>
                <a:prstGeom prst="rect">
                  <a:avLst/>
                </a:prstGeom>
              </p:spPr>
            </p:pic>
          </mc:Fallback>
        </mc:AlternateContent>
      </p:grpSp>
      <p:grpSp>
        <p:nvGrpSpPr>
          <p:cNvPr id="41" name="Group 40">
            <a:extLst>
              <a:ext uri="{FF2B5EF4-FFF2-40B4-BE49-F238E27FC236}">
                <a16:creationId xmlns:a16="http://schemas.microsoft.com/office/drawing/2014/main" id="{A44CCA42-5850-49D0-828C-BF6450718F99}"/>
              </a:ext>
            </a:extLst>
          </p:cNvPr>
          <p:cNvGrpSpPr/>
          <p:nvPr/>
        </p:nvGrpSpPr>
        <p:grpSpPr>
          <a:xfrm>
            <a:off x="619208" y="1643392"/>
            <a:ext cx="688320" cy="273600"/>
            <a:chOff x="619208" y="1643392"/>
            <a:chExt cx="688320" cy="273600"/>
          </a:xfrm>
        </p:grpSpPr>
        <mc:AlternateContent xmlns:mc="http://schemas.openxmlformats.org/markup-compatibility/2006" xmlns:p14="http://schemas.microsoft.com/office/powerpoint/2010/main">
          <mc:Choice Requires="p14">
            <p:contentPart p14:bwMode="auto" r:id="rId54">
              <p14:nvContentPartPr>
                <p14:cNvPr id="37" name="Ink 36">
                  <a:extLst>
                    <a:ext uri="{FF2B5EF4-FFF2-40B4-BE49-F238E27FC236}">
                      <a16:creationId xmlns:a16="http://schemas.microsoft.com/office/drawing/2014/main" id="{B537E56C-2116-469F-8E69-836C763D5B32}"/>
                    </a:ext>
                  </a:extLst>
                </p14:cNvPr>
                <p14:cNvContentPartPr/>
                <p14:nvPr/>
              </p14:nvContentPartPr>
              <p14:xfrm>
                <a:off x="619208" y="1643392"/>
                <a:ext cx="343440" cy="273600"/>
              </p14:xfrm>
            </p:contentPart>
          </mc:Choice>
          <mc:Fallback xmlns="">
            <p:pic>
              <p:nvPicPr>
                <p:cNvPr id="37" name="Ink 36">
                  <a:extLst>
                    <a:ext uri="{FF2B5EF4-FFF2-40B4-BE49-F238E27FC236}">
                      <a16:creationId xmlns:a16="http://schemas.microsoft.com/office/drawing/2014/main" id="{B537E56C-2116-469F-8E69-836C763D5B32}"/>
                    </a:ext>
                  </a:extLst>
                </p:cNvPr>
                <p:cNvPicPr/>
                <p:nvPr/>
              </p:nvPicPr>
              <p:blipFill>
                <a:blip r:embed="rId55"/>
                <a:stretch>
                  <a:fillRect/>
                </a:stretch>
              </p:blipFill>
              <p:spPr>
                <a:xfrm>
                  <a:off x="610568" y="1634752"/>
                  <a:ext cx="361080" cy="2912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8" name="Ink 37">
                  <a:extLst>
                    <a:ext uri="{FF2B5EF4-FFF2-40B4-BE49-F238E27FC236}">
                      <a16:creationId xmlns:a16="http://schemas.microsoft.com/office/drawing/2014/main" id="{BAFEB18D-2DC7-4CF5-94BE-1DB56FDE593D}"/>
                    </a:ext>
                  </a:extLst>
                </p14:cNvPr>
                <p14:cNvContentPartPr/>
                <p14:nvPr/>
              </p14:nvContentPartPr>
              <p14:xfrm>
                <a:off x="690128" y="1751392"/>
                <a:ext cx="226440" cy="19800"/>
              </p14:xfrm>
            </p:contentPart>
          </mc:Choice>
          <mc:Fallback xmlns="">
            <p:pic>
              <p:nvPicPr>
                <p:cNvPr id="38" name="Ink 37">
                  <a:extLst>
                    <a:ext uri="{FF2B5EF4-FFF2-40B4-BE49-F238E27FC236}">
                      <a16:creationId xmlns:a16="http://schemas.microsoft.com/office/drawing/2014/main" id="{BAFEB18D-2DC7-4CF5-94BE-1DB56FDE593D}"/>
                    </a:ext>
                  </a:extLst>
                </p:cNvPr>
                <p:cNvPicPr/>
                <p:nvPr/>
              </p:nvPicPr>
              <p:blipFill>
                <a:blip r:embed="rId57"/>
                <a:stretch>
                  <a:fillRect/>
                </a:stretch>
              </p:blipFill>
              <p:spPr>
                <a:xfrm>
                  <a:off x="681128" y="1742392"/>
                  <a:ext cx="2440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9" name="Ink 38">
                  <a:extLst>
                    <a:ext uri="{FF2B5EF4-FFF2-40B4-BE49-F238E27FC236}">
                      <a16:creationId xmlns:a16="http://schemas.microsoft.com/office/drawing/2014/main" id="{F21FCD21-86F1-43A4-A3E8-2A06804155F1}"/>
                    </a:ext>
                  </a:extLst>
                </p14:cNvPr>
                <p14:cNvContentPartPr/>
                <p14:nvPr/>
              </p14:nvContentPartPr>
              <p14:xfrm>
                <a:off x="1157408" y="1798912"/>
                <a:ext cx="108720" cy="10080"/>
              </p14:xfrm>
            </p:contentPart>
          </mc:Choice>
          <mc:Fallback xmlns="">
            <p:pic>
              <p:nvPicPr>
                <p:cNvPr id="39" name="Ink 38">
                  <a:extLst>
                    <a:ext uri="{FF2B5EF4-FFF2-40B4-BE49-F238E27FC236}">
                      <a16:creationId xmlns:a16="http://schemas.microsoft.com/office/drawing/2014/main" id="{F21FCD21-86F1-43A4-A3E8-2A06804155F1}"/>
                    </a:ext>
                  </a:extLst>
                </p:cNvPr>
                <p:cNvPicPr/>
                <p:nvPr/>
              </p:nvPicPr>
              <p:blipFill>
                <a:blip r:embed="rId59"/>
                <a:stretch>
                  <a:fillRect/>
                </a:stretch>
              </p:blipFill>
              <p:spPr>
                <a:xfrm>
                  <a:off x="1148408" y="1789912"/>
                  <a:ext cx="12636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0" name="Ink 39">
                  <a:extLst>
                    <a:ext uri="{FF2B5EF4-FFF2-40B4-BE49-F238E27FC236}">
                      <a16:creationId xmlns:a16="http://schemas.microsoft.com/office/drawing/2014/main" id="{7BE9ED9F-0491-45B9-8194-503C6B42EA26}"/>
                    </a:ext>
                  </a:extLst>
                </p14:cNvPr>
                <p14:cNvContentPartPr/>
                <p14:nvPr/>
              </p14:nvContentPartPr>
              <p14:xfrm>
                <a:off x="1140848" y="1850392"/>
                <a:ext cx="166680" cy="10080"/>
              </p14:xfrm>
            </p:contentPart>
          </mc:Choice>
          <mc:Fallback xmlns="">
            <p:pic>
              <p:nvPicPr>
                <p:cNvPr id="40" name="Ink 39">
                  <a:extLst>
                    <a:ext uri="{FF2B5EF4-FFF2-40B4-BE49-F238E27FC236}">
                      <a16:creationId xmlns:a16="http://schemas.microsoft.com/office/drawing/2014/main" id="{7BE9ED9F-0491-45B9-8194-503C6B42EA26}"/>
                    </a:ext>
                  </a:extLst>
                </p:cNvPr>
                <p:cNvPicPr/>
                <p:nvPr/>
              </p:nvPicPr>
              <p:blipFill>
                <a:blip r:embed="rId61"/>
                <a:stretch>
                  <a:fillRect/>
                </a:stretch>
              </p:blipFill>
              <p:spPr>
                <a:xfrm>
                  <a:off x="1131848" y="1841752"/>
                  <a:ext cx="184320" cy="27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2">
            <p14:nvContentPartPr>
              <p14:cNvPr id="47" name="Ink 46">
                <a:extLst>
                  <a:ext uri="{FF2B5EF4-FFF2-40B4-BE49-F238E27FC236}">
                    <a16:creationId xmlns:a16="http://schemas.microsoft.com/office/drawing/2014/main" id="{B45A2445-BC80-49BD-A733-9C5C52F98855}"/>
                  </a:ext>
                </a:extLst>
              </p14:cNvPr>
              <p14:cNvContentPartPr/>
              <p14:nvPr/>
            </p14:nvContentPartPr>
            <p14:xfrm>
              <a:off x="2717288" y="1631872"/>
              <a:ext cx="215280" cy="121680"/>
            </p14:xfrm>
          </p:contentPart>
        </mc:Choice>
        <mc:Fallback xmlns="">
          <p:pic>
            <p:nvPicPr>
              <p:cNvPr id="47" name="Ink 46">
                <a:extLst>
                  <a:ext uri="{FF2B5EF4-FFF2-40B4-BE49-F238E27FC236}">
                    <a16:creationId xmlns:a16="http://schemas.microsoft.com/office/drawing/2014/main" id="{B45A2445-BC80-49BD-A733-9C5C52F98855}"/>
                  </a:ext>
                </a:extLst>
              </p:cNvPr>
              <p:cNvPicPr/>
              <p:nvPr/>
            </p:nvPicPr>
            <p:blipFill>
              <a:blip r:embed="rId63"/>
              <a:stretch>
                <a:fillRect/>
              </a:stretch>
            </p:blipFill>
            <p:spPr>
              <a:xfrm>
                <a:off x="2708288" y="1623232"/>
                <a:ext cx="232920" cy="139320"/>
              </a:xfrm>
              <a:prstGeom prst="rect">
                <a:avLst/>
              </a:prstGeom>
            </p:spPr>
          </p:pic>
        </mc:Fallback>
      </mc:AlternateContent>
      <p:grpSp>
        <p:nvGrpSpPr>
          <p:cNvPr id="63" name="Group 62">
            <a:extLst>
              <a:ext uri="{FF2B5EF4-FFF2-40B4-BE49-F238E27FC236}">
                <a16:creationId xmlns:a16="http://schemas.microsoft.com/office/drawing/2014/main" id="{1965C2D7-5B88-4F68-A7C3-325D0F12AD0A}"/>
              </a:ext>
            </a:extLst>
          </p:cNvPr>
          <p:cNvGrpSpPr/>
          <p:nvPr/>
        </p:nvGrpSpPr>
        <p:grpSpPr>
          <a:xfrm>
            <a:off x="2774168" y="1247032"/>
            <a:ext cx="291240" cy="230040"/>
            <a:chOff x="2774168" y="1247032"/>
            <a:chExt cx="291240" cy="230040"/>
          </a:xfrm>
        </p:grpSpPr>
        <mc:AlternateContent xmlns:mc="http://schemas.openxmlformats.org/markup-compatibility/2006" xmlns:p14="http://schemas.microsoft.com/office/powerpoint/2010/main">
          <mc:Choice Requires="p14">
            <p:contentPart p14:bwMode="auto" r:id="rId64">
              <p14:nvContentPartPr>
                <p14:cNvPr id="48" name="Ink 47">
                  <a:extLst>
                    <a:ext uri="{FF2B5EF4-FFF2-40B4-BE49-F238E27FC236}">
                      <a16:creationId xmlns:a16="http://schemas.microsoft.com/office/drawing/2014/main" id="{6A557C50-3CC3-42FA-BF22-E39C58E27A22}"/>
                    </a:ext>
                  </a:extLst>
                </p14:cNvPr>
                <p14:cNvContentPartPr/>
                <p14:nvPr/>
              </p14:nvContentPartPr>
              <p14:xfrm>
                <a:off x="2774168" y="1351432"/>
                <a:ext cx="50400" cy="89280"/>
              </p14:xfrm>
            </p:contentPart>
          </mc:Choice>
          <mc:Fallback xmlns="">
            <p:pic>
              <p:nvPicPr>
                <p:cNvPr id="48" name="Ink 47">
                  <a:extLst>
                    <a:ext uri="{FF2B5EF4-FFF2-40B4-BE49-F238E27FC236}">
                      <a16:creationId xmlns:a16="http://schemas.microsoft.com/office/drawing/2014/main" id="{6A557C50-3CC3-42FA-BF22-E39C58E27A22}"/>
                    </a:ext>
                  </a:extLst>
                </p:cNvPr>
                <p:cNvPicPr/>
                <p:nvPr/>
              </p:nvPicPr>
              <p:blipFill>
                <a:blip r:embed="rId65"/>
                <a:stretch>
                  <a:fillRect/>
                </a:stretch>
              </p:blipFill>
              <p:spPr>
                <a:xfrm>
                  <a:off x="2765528" y="1342432"/>
                  <a:ext cx="6804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9" name="Ink 48">
                  <a:extLst>
                    <a:ext uri="{FF2B5EF4-FFF2-40B4-BE49-F238E27FC236}">
                      <a16:creationId xmlns:a16="http://schemas.microsoft.com/office/drawing/2014/main" id="{15F3B678-1E2B-4E3E-ACD9-F52074B756DB}"/>
                    </a:ext>
                  </a:extLst>
                </p14:cNvPr>
                <p14:cNvContentPartPr/>
                <p14:nvPr/>
              </p14:nvContentPartPr>
              <p14:xfrm>
                <a:off x="2849408" y="1247032"/>
                <a:ext cx="20160" cy="46800"/>
              </p14:xfrm>
            </p:contentPart>
          </mc:Choice>
          <mc:Fallback xmlns="">
            <p:pic>
              <p:nvPicPr>
                <p:cNvPr id="49" name="Ink 48">
                  <a:extLst>
                    <a:ext uri="{FF2B5EF4-FFF2-40B4-BE49-F238E27FC236}">
                      <a16:creationId xmlns:a16="http://schemas.microsoft.com/office/drawing/2014/main" id="{15F3B678-1E2B-4E3E-ACD9-F52074B756DB}"/>
                    </a:ext>
                  </a:extLst>
                </p:cNvPr>
                <p:cNvPicPr/>
                <p:nvPr/>
              </p:nvPicPr>
              <p:blipFill>
                <a:blip r:embed="rId67"/>
                <a:stretch>
                  <a:fillRect/>
                </a:stretch>
              </p:blipFill>
              <p:spPr>
                <a:xfrm>
                  <a:off x="2840408" y="1238392"/>
                  <a:ext cx="378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0" name="Ink 49">
                  <a:extLst>
                    <a:ext uri="{FF2B5EF4-FFF2-40B4-BE49-F238E27FC236}">
                      <a16:creationId xmlns:a16="http://schemas.microsoft.com/office/drawing/2014/main" id="{72254B84-816C-417A-834D-A418781B6C99}"/>
                    </a:ext>
                  </a:extLst>
                </p14:cNvPr>
                <p14:cNvContentPartPr/>
                <p14:nvPr/>
              </p14:nvContentPartPr>
              <p14:xfrm>
                <a:off x="2936888" y="1317592"/>
                <a:ext cx="128520" cy="49320"/>
              </p14:xfrm>
            </p:contentPart>
          </mc:Choice>
          <mc:Fallback xmlns="">
            <p:pic>
              <p:nvPicPr>
                <p:cNvPr id="50" name="Ink 49">
                  <a:extLst>
                    <a:ext uri="{FF2B5EF4-FFF2-40B4-BE49-F238E27FC236}">
                      <a16:creationId xmlns:a16="http://schemas.microsoft.com/office/drawing/2014/main" id="{72254B84-816C-417A-834D-A418781B6C99}"/>
                    </a:ext>
                  </a:extLst>
                </p:cNvPr>
                <p:cNvPicPr/>
                <p:nvPr/>
              </p:nvPicPr>
              <p:blipFill>
                <a:blip r:embed="rId69"/>
                <a:stretch>
                  <a:fillRect/>
                </a:stretch>
              </p:blipFill>
              <p:spPr>
                <a:xfrm>
                  <a:off x="2927888" y="1308952"/>
                  <a:ext cx="1461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51" name="Ink 50">
                  <a:extLst>
                    <a:ext uri="{FF2B5EF4-FFF2-40B4-BE49-F238E27FC236}">
                      <a16:creationId xmlns:a16="http://schemas.microsoft.com/office/drawing/2014/main" id="{80313D87-80D4-4C81-8A57-5CC9144A07B3}"/>
                    </a:ext>
                  </a:extLst>
                </p14:cNvPr>
                <p14:cNvContentPartPr/>
                <p14:nvPr/>
              </p14:nvContentPartPr>
              <p14:xfrm>
                <a:off x="2998448" y="1252792"/>
                <a:ext cx="47880" cy="224280"/>
              </p14:xfrm>
            </p:contentPart>
          </mc:Choice>
          <mc:Fallback xmlns="">
            <p:pic>
              <p:nvPicPr>
                <p:cNvPr id="51" name="Ink 50">
                  <a:extLst>
                    <a:ext uri="{FF2B5EF4-FFF2-40B4-BE49-F238E27FC236}">
                      <a16:creationId xmlns:a16="http://schemas.microsoft.com/office/drawing/2014/main" id="{80313D87-80D4-4C81-8A57-5CC9144A07B3}"/>
                    </a:ext>
                  </a:extLst>
                </p:cNvPr>
                <p:cNvPicPr/>
                <p:nvPr/>
              </p:nvPicPr>
              <p:blipFill>
                <a:blip r:embed="rId71"/>
                <a:stretch>
                  <a:fillRect/>
                </a:stretch>
              </p:blipFill>
              <p:spPr>
                <a:xfrm>
                  <a:off x="2989808" y="1244152"/>
                  <a:ext cx="65520" cy="241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2">
            <p14:nvContentPartPr>
              <p14:cNvPr id="52" name="Ink 51">
                <a:extLst>
                  <a:ext uri="{FF2B5EF4-FFF2-40B4-BE49-F238E27FC236}">
                    <a16:creationId xmlns:a16="http://schemas.microsoft.com/office/drawing/2014/main" id="{67475B82-F3FE-4BD8-8676-80971603741D}"/>
                  </a:ext>
                </a:extLst>
              </p14:cNvPr>
              <p14:cNvContentPartPr/>
              <p14:nvPr/>
            </p14:nvContentPartPr>
            <p14:xfrm>
              <a:off x="3543488" y="1615672"/>
              <a:ext cx="36000" cy="110160"/>
            </p14:xfrm>
          </p:contentPart>
        </mc:Choice>
        <mc:Fallback xmlns="">
          <p:pic>
            <p:nvPicPr>
              <p:cNvPr id="52" name="Ink 51">
                <a:extLst>
                  <a:ext uri="{FF2B5EF4-FFF2-40B4-BE49-F238E27FC236}">
                    <a16:creationId xmlns:a16="http://schemas.microsoft.com/office/drawing/2014/main" id="{67475B82-F3FE-4BD8-8676-80971603741D}"/>
                  </a:ext>
                </a:extLst>
              </p:cNvPr>
              <p:cNvPicPr/>
              <p:nvPr/>
            </p:nvPicPr>
            <p:blipFill>
              <a:blip r:embed="rId73"/>
              <a:stretch>
                <a:fillRect/>
              </a:stretch>
            </p:blipFill>
            <p:spPr>
              <a:xfrm>
                <a:off x="3534488" y="1607032"/>
                <a:ext cx="53640" cy="127800"/>
              </a:xfrm>
              <a:prstGeom prst="rect">
                <a:avLst/>
              </a:prstGeom>
            </p:spPr>
          </p:pic>
        </mc:Fallback>
      </mc:AlternateContent>
      <p:grpSp>
        <p:nvGrpSpPr>
          <p:cNvPr id="62" name="Group 61">
            <a:extLst>
              <a:ext uri="{FF2B5EF4-FFF2-40B4-BE49-F238E27FC236}">
                <a16:creationId xmlns:a16="http://schemas.microsoft.com/office/drawing/2014/main" id="{E0774430-7BBD-442E-B55A-B9F7E80275FC}"/>
              </a:ext>
            </a:extLst>
          </p:cNvPr>
          <p:cNvGrpSpPr/>
          <p:nvPr/>
        </p:nvGrpSpPr>
        <p:grpSpPr>
          <a:xfrm>
            <a:off x="3506048" y="1267552"/>
            <a:ext cx="203400" cy="137520"/>
            <a:chOff x="3506048" y="1267552"/>
            <a:chExt cx="203400" cy="137520"/>
          </a:xfrm>
        </p:grpSpPr>
        <mc:AlternateContent xmlns:mc="http://schemas.openxmlformats.org/markup-compatibility/2006" xmlns:p14="http://schemas.microsoft.com/office/powerpoint/2010/main">
          <mc:Choice Requires="p14">
            <p:contentPart p14:bwMode="auto" r:id="rId74">
              <p14:nvContentPartPr>
                <p14:cNvPr id="53" name="Ink 52">
                  <a:extLst>
                    <a:ext uri="{FF2B5EF4-FFF2-40B4-BE49-F238E27FC236}">
                      <a16:creationId xmlns:a16="http://schemas.microsoft.com/office/drawing/2014/main" id="{B692E5CD-0C19-42BC-982C-D3A4CFC780A4}"/>
                    </a:ext>
                  </a:extLst>
                </p14:cNvPr>
                <p14:cNvContentPartPr/>
                <p14:nvPr/>
              </p14:nvContentPartPr>
              <p14:xfrm>
                <a:off x="3543128" y="1395712"/>
                <a:ext cx="3240" cy="9360"/>
              </p14:xfrm>
            </p:contentPart>
          </mc:Choice>
          <mc:Fallback xmlns="">
            <p:pic>
              <p:nvPicPr>
                <p:cNvPr id="53" name="Ink 52">
                  <a:extLst>
                    <a:ext uri="{FF2B5EF4-FFF2-40B4-BE49-F238E27FC236}">
                      <a16:creationId xmlns:a16="http://schemas.microsoft.com/office/drawing/2014/main" id="{B692E5CD-0C19-42BC-982C-D3A4CFC780A4}"/>
                    </a:ext>
                  </a:extLst>
                </p:cNvPr>
                <p:cNvPicPr/>
                <p:nvPr/>
              </p:nvPicPr>
              <p:blipFill>
                <a:blip r:embed="rId75"/>
                <a:stretch>
                  <a:fillRect/>
                </a:stretch>
              </p:blipFill>
              <p:spPr>
                <a:xfrm>
                  <a:off x="3534488" y="1387072"/>
                  <a:ext cx="208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54" name="Ink 53">
                  <a:extLst>
                    <a:ext uri="{FF2B5EF4-FFF2-40B4-BE49-F238E27FC236}">
                      <a16:creationId xmlns:a16="http://schemas.microsoft.com/office/drawing/2014/main" id="{13F9FAEA-9974-4742-BBBF-388006FC0457}"/>
                    </a:ext>
                  </a:extLst>
                </p14:cNvPr>
                <p14:cNvContentPartPr/>
                <p14:nvPr/>
              </p14:nvContentPartPr>
              <p14:xfrm>
                <a:off x="3506048" y="1267552"/>
                <a:ext cx="203400" cy="108000"/>
              </p14:xfrm>
            </p:contentPart>
          </mc:Choice>
          <mc:Fallback xmlns="">
            <p:pic>
              <p:nvPicPr>
                <p:cNvPr id="54" name="Ink 53">
                  <a:extLst>
                    <a:ext uri="{FF2B5EF4-FFF2-40B4-BE49-F238E27FC236}">
                      <a16:creationId xmlns:a16="http://schemas.microsoft.com/office/drawing/2014/main" id="{13F9FAEA-9974-4742-BBBF-388006FC0457}"/>
                    </a:ext>
                  </a:extLst>
                </p:cNvPr>
                <p:cNvPicPr/>
                <p:nvPr/>
              </p:nvPicPr>
              <p:blipFill>
                <a:blip r:embed="rId77"/>
                <a:stretch>
                  <a:fillRect/>
                </a:stretch>
              </p:blipFill>
              <p:spPr>
                <a:xfrm>
                  <a:off x="3497048" y="1258552"/>
                  <a:ext cx="221040" cy="125640"/>
                </a:xfrm>
                <a:prstGeom prst="rect">
                  <a:avLst/>
                </a:prstGeom>
              </p:spPr>
            </p:pic>
          </mc:Fallback>
        </mc:AlternateContent>
      </p:grpSp>
      <p:grpSp>
        <p:nvGrpSpPr>
          <p:cNvPr id="61" name="Group 60">
            <a:extLst>
              <a:ext uri="{FF2B5EF4-FFF2-40B4-BE49-F238E27FC236}">
                <a16:creationId xmlns:a16="http://schemas.microsoft.com/office/drawing/2014/main" id="{37BCDCB8-36FB-4329-ADE2-CBF8FC8767B4}"/>
              </a:ext>
            </a:extLst>
          </p:cNvPr>
          <p:cNvGrpSpPr/>
          <p:nvPr/>
        </p:nvGrpSpPr>
        <p:grpSpPr>
          <a:xfrm>
            <a:off x="3973328" y="1497592"/>
            <a:ext cx="835920" cy="400320"/>
            <a:chOff x="3973328" y="1497592"/>
            <a:chExt cx="835920" cy="400320"/>
          </a:xfrm>
        </p:grpSpPr>
        <mc:AlternateContent xmlns:mc="http://schemas.openxmlformats.org/markup-compatibility/2006" xmlns:p14="http://schemas.microsoft.com/office/powerpoint/2010/main">
          <mc:Choice Requires="p14">
            <p:contentPart p14:bwMode="auto" r:id="rId78">
              <p14:nvContentPartPr>
                <p14:cNvPr id="55" name="Ink 54">
                  <a:extLst>
                    <a:ext uri="{FF2B5EF4-FFF2-40B4-BE49-F238E27FC236}">
                      <a16:creationId xmlns:a16="http://schemas.microsoft.com/office/drawing/2014/main" id="{D398E86E-1F95-4092-9928-141600D30058}"/>
                    </a:ext>
                  </a:extLst>
                </p14:cNvPr>
                <p14:cNvContentPartPr/>
                <p14:nvPr/>
              </p14:nvContentPartPr>
              <p14:xfrm>
                <a:off x="3973328" y="1695592"/>
                <a:ext cx="155880" cy="17280"/>
              </p14:xfrm>
            </p:contentPart>
          </mc:Choice>
          <mc:Fallback xmlns="">
            <p:pic>
              <p:nvPicPr>
                <p:cNvPr id="55" name="Ink 54">
                  <a:extLst>
                    <a:ext uri="{FF2B5EF4-FFF2-40B4-BE49-F238E27FC236}">
                      <a16:creationId xmlns:a16="http://schemas.microsoft.com/office/drawing/2014/main" id="{D398E86E-1F95-4092-9928-141600D30058}"/>
                    </a:ext>
                  </a:extLst>
                </p:cNvPr>
                <p:cNvPicPr/>
                <p:nvPr/>
              </p:nvPicPr>
              <p:blipFill>
                <a:blip r:embed="rId79"/>
                <a:stretch>
                  <a:fillRect/>
                </a:stretch>
              </p:blipFill>
              <p:spPr>
                <a:xfrm>
                  <a:off x="3964328" y="1686592"/>
                  <a:ext cx="1735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6" name="Ink 55">
                  <a:extLst>
                    <a:ext uri="{FF2B5EF4-FFF2-40B4-BE49-F238E27FC236}">
                      <a16:creationId xmlns:a16="http://schemas.microsoft.com/office/drawing/2014/main" id="{2DE43725-462A-4BE0-A521-8A045D01F121}"/>
                    </a:ext>
                  </a:extLst>
                </p14:cNvPr>
                <p14:cNvContentPartPr/>
                <p14:nvPr/>
              </p14:nvContentPartPr>
              <p14:xfrm>
                <a:off x="4060088" y="1637992"/>
                <a:ext cx="33120" cy="155520"/>
              </p14:xfrm>
            </p:contentPart>
          </mc:Choice>
          <mc:Fallback xmlns="">
            <p:pic>
              <p:nvPicPr>
                <p:cNvPr id="56" name="Ink 55">
                  <a:extLst>
                    <a:ext uri="{FF2B5EF4-FFF2-40B4-BE49-F238E27FC236}">
                      <a16:creationId xmlns:a16="http://schemas.microsoft.com/office/drawing/2014/main" id="{2DE43725-462A-4BE0-A521-8A045D01F121}"/>
                    </a:ext>
                  </a:extLst>
                </p:cNvPr>
                <p:cNvPicPr/>
                <p:nvPr/>
              </p:nvPicPr>
              <p:blipFill>
                <a:blip r:embed="rId81"/>
                <a:stretch>
                  <a:fillRect/>
                </a:stretch>
              </p:blipFill>
              <p:spPr>
                <a:xfrm>
                  <a:off x="4051448" y="1629352"/>
                  <a:ext cx="5076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7" name="Ink 56">
                  <a:extLst>
                    <a:ext uri="{FF2B5EF4-FFF2-40B4-BE49-F238E27FC236}">
                      <a16:creationId xmlns:a16="http://schemas.microsoft.com/office/drawing/2014/main" id="{22EDD522-D2E7-4A3D-B504-9054F5D6CDC9}"/>
                    </a:ext>
                  </a:extLst>
                </p14:cNvPr>
                <p14:cNvContentPartPr/>
                <p14:nvPr/>
              </p14:nvContentPartPr>
              <p14:xfrm>
                <a:off x="4273208" y="1497592"/>
                <a:ext cx="256680" cy="272880"/>
              </p14:xfrm>
            </p:contentPart>
          </mc:Choice>
          <mc:Fallback xmlns="">
            <p:pic>
              <p:nvPicPr>
                <p:cNvPr id="57" name="Ink 56">
                  <a:extLst>
                    <a:ext uri="{FF2B5EF4-FFF2-40B4-BE49-F238E27FC236}">
                      <a16:creationId xmlns:a16="http://schemas.microsoft.com/office/drawing/2014/main" id="{22EDD522-D2E7-4A3D-B504-9054F5D6CDC9}"/>
                    </a:ext>
                  </a:extLst>
                </p:cNvPr>
                <p:cNvPicPr/>
                <p:nvPr/>
              </p:nvPicPr>
              <p:blipFill>
                <a:blip r:embed="rId83"/>
                <a:stretch>
                  <a:fillRect/>
                </a:stretch>
              </p:blipFill>
              <p:spPr>
                <a:xfrm>
                  <a:off x="4264568" y="1488952"/>
                  <a:ext cx="27432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8" name="Ink 57">
                  <a:extLst>
                    <a:ext uri="{FF2B5EF4-FFF2-40B4-BE49-F238E27FC236}">
                      <a16:creationId xmlns:a16="http://schemas.microsoft.com/office/drawing/2014/main" id="{7E3E85CE-03C2-439D-A292-93A13C2C0FCC}"/>
                    </a:ext>
                  </a:extLst>
                </p14:cNvPr>
                <p14:cNvContentPartPr/>
                <p14:nvPr/>
              </p14:nvContentPartPr>
              <p14:xfrm>
                <a:off x="4327568" y="1626832"/>
                <a:ext cx="149040" cy="26280"/>
              </p14:xfrm>
            </p:contentPart>
          </mc:Choice>
          <mc:Fallback xmlns="">
            <p:pic>
              <p:nvPicPr>
                <p:cNvPr id="58" name="Ink 57">
                  <a:extLst>
                    <a:ext uri="{FF2B5EF4-FFF2-40B4-BE49-F238E27FC236}">
                      <a16:creationId xmlns:a16="http://schemas.microsoft.com/office/drawing/2014/main" id="{7E3E85CE-03C2-439D-A292-93A13C2C0FCC}"/>
                    </a:ext>
                  </a:extLst>
                </p:cNvPr>
                <p:cNvPicPr/>
                <p:nvPr/>
              </p:nvPicPr>
              <p:blipFill>
                <a:blip r:embed="rId85"/>
                <a:stretch>
                  <a:fillRect/>
                </a:stretch>
              </p:blipFill>
              <p:spPr>
                <a:xfrm>
                  <a:off x="4318928" y="1617832"/>
                  <a:ext cx="1666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9" name="Ink 58">
                  <a:extLst>
                    <a:ext uri="{FF2B5EF4-FFF2-40B4-BE49-F238E27FC236}">
                      <a16:creationId xmlns:a16="http://schemas.microsoft.com/office/drawing/2014/main" id="{1A8C8F1D-1BA3-44CA-B727-48A4703F8ABF}"/>
                    </a:ext>
                  </a:extLst>
                </p14:cNvPr>
                <p14:cNvContentPartPr/>
                <p14:nvPr/>
              </p14:nvContentPartPr>
              <p14:xfrm>
                <a:off x="4572368" y="1771552"/>
                <a:ext cx="58320" cy="21960"/>
              </p14:xfrm>
            </p:contentPart>
          </mc:Choice>
          <mc:Fallback xmlns="">
            <p:pic>
              <p:nvPicPr>
                <p:cNvPr id="59" name="Ink 58">
                  <a:extLst>
                    <a:ext uri="{FF2B5EF4-FFF2-40B4-BE49-F238E27FC236}">
                      <a16:creationId xmlns:a16="http://schemas.microsoft.com/office/drawing/2014/main" id="{1A8C8F1D-1BA3-44CA-B727-48A4703F8ABF}"/>
                    </a:ext>
                  </a:extLst>
                </p:cNvPr>
                <p:cNvPicPr/>
                <p:nvPr/>
              </p:nvPicPr>
              <p:blipFill>
                <a:blip r:embed="rId87"/>
                <a:stretch>
                  <a:fillRect/>
                </a:stretch>
              </p:blipFill>
              <p:spPr>
                <a:xfrm>
                  <a:off x="4563728" y="1762552"/>
                  <a:ext cx="759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60" name="Ink 59">
                  <a:extLst>
                    <a:ext uri="{FF2B5EF4-FFF2-40B4-BE49-F238E27FC236}">
                      <a16:creationId xmlns:a16="http://schemas.microsoft.com/office/drawing/2014/main" id="{4C1399DF-673D-45D7-9D72-690E4EAA56B1}"/>
                    </a:ext>
                  </a:extLst>
                </p14:cNvPr>
                <p14:cNvContentPartPr/>
                <p14:nvPr/>
              </p14:nvContentPartPr>
              <p14:xfrm>
                <a:off x="4731848" y="1690912"/>
                <a:ext cx="77400" cy="207000"/>
              </p14:xfrm>
            </p:contentPart>
          </mc:Choice>
          <mc:Fallback xmlns="">
            <p:pic>
              <p:nvPicPr>
                <p:cNvPr id="60" name="Ink 59">
                  <a:extLst>
                    <a:ext uri="{FF2B5EF4-FFF2-40B4-BE49-F238E27FC236}">
                      <a16:creationId xmlns:a16="http://schemas.microsoft.com/office/drawing/2014/main" id="{4C1399DF-673D-45D7-9D72-690E4EAA56B1}"/>
                    </a:ext>
                  </a:extLst>
                </p:cNvPr>
                <p:cNvPicPr/>
                <p:nvPr/>
              </p:nvPicPr>
              <p:blipFill>
                <a:blip r:embed="rId89"/>
                <a:stretch>
                  <a:fillRect/>
                </a:stretch>
              </p:blipFill>
              <p:spPr>
                <a:xfrm>
                  <a:off x="4722848" y="1682272"/>
                  <a:ext cx="95040" cy="224640"/>
                </a:xfrm>
                <a:prstGeom prst="rect">
                  <a:avLst/>
                </a:prstGeom>
              </p:spPr>
            </p:pic>
          </mc:Fallback>
        </mc:AlternateContent>
      </p:grpSp>
      <p:grpSp>
        <p:nvGrpSpPr>
          <p:cNvPr id="70" name="Group 69">
            <a:extLst>
              <a:ext uri="{FF2B5EF4-FFF2-40B4-BE49-F238E27FC236}">
                <a16:creationId xmlns:a16="http://schemas.microsoft.com/office/drawing/2014/main" id="{D6506BC3-6932-4257-BB14-FF52FD9DB92B}"/>
              </a:ext>
            </a:extLst>
          </p:cNvPr>
          <p:cNvGrpSpPr/>
          <p:nvPr/>
        </p:nvGrpSpPr>
        <p:grpSpPr>
          <a:xfrm>
            <a:off x="5164208" y="1117432"/>
            <a:ext cx="279000" cy="233280"/>
            <a:chOff x="5164208" y="1117432"/>
            <a:chExt cx="279000" cy="233280"/>
          </a:xfrm>
        </p:grpSpPr>
        <mc:AlternateContent xmlns:mc="http://schemas.openxmlformats.org/markup-compatibility/2006" xmlns:p14="http://schemas.microsoft.com/office/powerpoint/2010/main">
          <mc:Choice Requires="p14">
            <p:contentPart p14:bwMode="auto" r:id="rId90">
              <p14:nvContentPartPr>
                <p14:cNvPr id="65" name="Ink 64">
                  <a:extLst>
                    <a:ext uri="{FF2B5EF4-FFF2-40B4-BE49-F238E27FC236}">
                      <a16:creationId xmlns:a16="http://schemas.microsoft.com/office/drawing/2014/main" id="{7E786A47-07FA-443C-B90E-F3B77B2288F6}"/>
                    </a:ext>
                  </a:extLst>
                </p14:cNvPr>
                <p14:cNvContentPartPr/>
                <p14:nvPr/>
              </p14:nvContentPartPr>
              <p14:xfrm>
                <a:off x="5164208" y="1228672"/>
                <a:ext cx="54360" cy="92880"/>
              </p14:xfrm>
            </p:contentPart>
          </mc:Choice>
          <mc:Fallback xmlns="">
            <p:pic>
              <p:nvPicPr>
                <p:cNvPr id="65" name="Ink 64">
                  <a:extLst>
                    <a:ext uri="{FF2B5EF4-FFF2-40B4-BE49-F238E27FC236}">
                      <a16:creationId xmlns:a16="http://schemas.microsoft.com/office/drawing/2014/main" id="{7E786A47-07FA-443C-B90E-F3B77B2288F6}"/>
                    </a:ext>
                  </a:extLst>
                </p:cNvPr>
                <p:cNvPicPr/>
                <p:nvPr/>
              </p:nvPicPr>
              <p:blipFill>
                <a:blip r:embed="rId91"/>
                <a:stretch>
                  <a:fillRect/>
                </a:stretch>
              </p:blipFill>
              <p:spPr>
                <a:xfrm>
                  <a:off x="5155568" y="1219672"/>
                  <a:ext cx="720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6" name="Ink 65">
                  <a:extLst>
                    <a:ext uri="{FF2B5EF4-FFF2-40B4-BE49-F238E27FC236}">
                      <a16:creationId xmlns:a16="http://schemas.microsoft.com/office/drawing/2014/main" id="{D4A79310-21EF-40A3-89F3-225E5D8BEE52}"/>
                    </a:ext>
                  </a:extLst>
                </p14:cNvPr>
                <p14:cNvContentPartPr/>
                <p14:nvPr/>
              </p14:nvContentPartPr>
              <p14:xfrm>
                <a:off x="5230088" y="1117432"/>
                <a:ext cx="21960" cy="35280"/>
              </p14:xfrm>
            </p:contentPart>
          </mc:Choice>
          <mc:Fallback xmlns="">
            <p:pic>
              <p:nvPicPr>
                <p:cNvPr id="66" name="Ink 65">
                  <a:extLst>
                    <a:ext uri="{FF2B5EF4-FFF2-40B4-BE49-F238E27FC236}">
                      <a16:creationId xmlns:a16="http://schemas.microsoft.com/office/drawing/2014/main" id="{D4A79310-21EF-40A3-89F3-225E5D8BEE52}"/>
                    </a:ext>
                  </a:extLst>
                </p:cNvPr>
                <p:cNvPicPr/>
                <p:nvPr/>
              </p:nvPicPr>
              <p:blipFill>
                <a:blip r:embed="rId93"/>
                <a:stretch>
                  <a:fillRect/>
                </a:stretch>
              </p:blipFill>
              <p:spPr>
                <a:xfrm>
                  <a:off x="5221448" y="1108792"/>
                  <a:ext cx="396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67" name="Ink 66">
                  <a:extLst>
                    <a:ext uri="{FF2B5EF4-FFF2-40B4-BE49-F238E27FC236}">
                      <a16:creationId xmlns:a16="http://schemas.microsoft.com/office/drawing/2014/main" id="{8514A147-4FF4-430F-8153-873DBB709C1B}"/>
                    </a:ext>
                  </a:extLst>
                </p14:cNvPr>
                <p14:cNvContentPartPr/>
                <p14:nvPr/>
              </p14:nvContentPartPr>
              <p14:xfrm>
                <a:off x="5295968" y="1144072"/>
                <a:ext cx="147240" cy="206640"/>
              </p14:xfrm>
            </p:contentPart>
          </mc:Choice>
          <mc:Fallback xmlns="">
            <p:pic>
              <p:nvPicPr>
                <p:cNvPr id="67" name="Ink 66">
                  <a:extLst>
                    <a:ext uri="{FF2B5EF4-FFF2-40B4-BE49-F238E27FC236}">
                      <a16:creationId xmlns:a16="http://schemas.microsoft.com/office/drawing/2014/main" id="{8514A147-4FF4-430F-8153-873DBB709C1B}"/>
                    </a:ext>
                  </a:extLst>
                </p:cNvPr>
                <p:cNvPicPr/>
                <p:nvPr/>
              </p:nvPicPr>
              <p:blipFill>
                <a:blip r:embed="rId95"/>
                <a:stretch>
                  <a:fillRect/>
                </a:stretch>
              </p:blipFill>
              <p:spPr>
                <a:xfrm>
                  <a:off x="5287328" y="1135432"/>
                  <a:ext cx="164880" cy="224280"/>
                </a:xfrm>
                <a:prstGeom prst="rect">
                  <a:avLst/>
                </a:prstGeom>
              </p:spPr>
            </p:pic>
          </mc:Fallback>
        </mc:AlternateContent>
      </p:grpSp>
      <p:grpSp>
        <p:nvGrpSpPr>
          <p:cNvPr id="69" name="Group 68">
            <a:extLst>
              <a:ext uri="{FF2B5EF4-FFF2-40B4-BE49-F238E27FC236}">
                <a16:creationId xmlns:a16="http://schemas.microsoft.com/office/drawing/2014/main" id="{2E16AF8F-98E6-4603-9153-1B90505FD655}"/>
              </a:ext>
            </a:extLst>
          </p:cNvPr>
          <p:cNvGrpSpPr/>
          <p:nvPr/>
        </p:nvGrpSpPr>
        <p:grpSpPr>
          <a:xfrm>
            <a:off x="5193008" y="1639072"/>
            <a:ext cx="397800" cy="150480"/>
            <a:chOff x="5193008" y="1639072"/>
            <a:chExt cx="397800" cy="150480"/>
          </a:xfrm>
        </p:grpSpPr>
        <mc:AlternateContent xmlns:mc="http://schemas.openxmlformats.org/markup-compatibility/2006" xmlns:p14="http://schemas.microsoft.com/office/powerpoint/2010/main">
          <mc:Choice Requires="p14">
            <p:contentPart p14:bwMode="auto" r:id="rId96">
              <p14:nvContentPartPr>
                <p14:cNvPr id="64" name="Ink 63">
                  <a:extLst>
                    <a:ext uri="{FF2B5EF4-FFF2-40B4-BE49-F238E27FC236}">
                      <a16:creationId xmlns:a16="http://schemas.microsoft.com/office/drawing/2014/main" id="{4817EC94-29B8-4BB5-A25F-E25C658663F5}"/>
                    </a:ext>
                  </a:extLst>
                </p14:cNvPr>
                <p14:cNvContentPartPr/>
                <p14:nvPr/>
              </p14:nvContentPartPr>
              <p14:xfrm>
                <a:off x="5193008" y="1639072"/>
                <a:ext cx="249120" cy="150480"/>
              </p14:xfrm>
            </p:contentPart>
          </mc:Choice>
          <mc:Fallback xmlns="">
            <p:pic>
              <p:nvPicPr>
                <p:cNvPr id="64" name="Ink 63">
                  <a:extLst>
                    <a:ext uri="{FF2B5EF4-FFF2-40B4-BE49-F238E27FC236}">
                      <a16:creationId xmlns:a16="http://schemas.microsoft.com/office/drawing/2014/main" id="{4817EC94-29B8-4BB5-A25F-E25C658663F5}"/>
                    </a:ext>
                  </a:extLst>
                </p:cNvPr>
                <p:cNvPicPr/>
                <p:nvPr/>
              </p:nvPicPr>
              <p:blipFill>
                <a:blip r:embed="rId97"/>
                <a:stretch>
                  <a:fillRect/>
                </a:stretch>
              </p:blipFill>
              <p:spPr>
                <a:xfrm>
                  <a:off x="5184008" y="1630072"/>
                  <a:ext cx="2667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68" name="Ink 67">
                  <a:extLst>
                    <a:ext uri="{FF2B5EF4-FFF2-40B4-BE49-F238E27FC236}">
                      <a16:creationId xmlns:a16="http://schemas.microsoft.com/office/drawing/2014/main" id="{444AA72D-F11D-49F5-B943-B03F10431C39}"/>
                    </a:ext>
                  </a:extLst>
                </p14:cNvPr>
                <p14:cNvContentPartPr/>
                <p14:nvPr/>
              </p14:nvContentPartPr>
              <p14:xfrm>
                <a:off x="5562008" y="1698472"/>
                <a:ext cx="28800" cy="21600"/>
              </p14:xfrm>
            </p:contentPart>
          </mc:Choice>
          <mc:Fallback xmlns="">
            <p:pic>
              <p:nvPicPr>
                <p:cNvPr id="68" name="Ink 67">
                  <a:extLst>
                    <a:ext uri="{FF2B5EF4-FFF2-40B4-BE49-F238E27FC236}">
                      <a16:creationId xmlns:a16="http://schemas.microsoft.com/office/drawing/2014/main" id="{444AA72D-F11D-49F5-B943-B03F10431C39}"/>
                    </a:ext>
                  </a:extLst>
                </p:cNvPr>
                <p:cNvPicPr/>
                <p:nvPr/>
              </p:nvPicPr>
              <p:blipFill>
                <a:blip r:embed="rId99"/>
                <a:stretch>
                  <a:fillRect/>
                </a:stretch>
              </p:blipFill>
              <p:spPr>
                <a:xfrm>
                  <a:off x="5553368" y="1689832"/>
                  <a:ext cx="46440" cy="39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0">
            <p14:nvContentPartPr>
              <p14:cNvPr id="71" name="Ink 70">
                <a:extLst>
                  <a:ext uri="{FF2B5EF4-FFF2-40B4-BE49-F238E27FC236}">
                    <a16:creationId xmlns:a16="http://schemas.microsoft.com/office/drawing/2014/main" id="{4CB2B5EC-926B-4352-AD5F-43659FBBFD21}"/>
                  </a:ext>
                </a:extLst>
              </p14:cNvPr>
              <p14:cNvContentPartPr/>
              <p14:nvPr/>
            </p14:nvContentPartPr>
            <p14:xfrm>
              <a:off x="5820488" y="1550152"/>
              <a:ext cx="280080" cy="183960"/>
            </p14:xfrm>
          </p:contentPart>
        </mc:Choice>
        <mc:Fallback xmlns="">
          <p:pic>
            <p:nvPicPr>
              <p:cNvPr id="71" name="Ink 70">
                <a:extLst>
                  <a:ext uri="{FF2B5EF4-FFF2-40B4-BE49-F238E27FC236}">
                    <a16:creationId xmlns:a16="http://schemas.microsoft.com/office/drawing/2014/main" id="{4CB2B5EC-926B-4352-AD5F-43659FBBFD21}"/>
                  </a:ext>
                </a:extLst>
              </p:cNvPr>
              <p:cNvPicPr/>
              <p:nvPr/>
            </p:nvPicPr>
            <p:blipFill>
              <a:blip r:embed="rId101"/>
              <a:stretch>
                <a:fillRect/>
              </a:stretch>
            </p:blipFill>
            <p:spPr>
              <a:xfrm>
                <a:off x="5811488" y="1541512"/>
                <a:ext cx="297720" cy="201600"/>
              </a:xfrm>
              <a:prstGeom prst="rect">
                <a:avLst/>
              </a:prstGeom>
            </p:spPr>
          </p:pic>
        </mc:Fallback>
      </mc:AlternateContent>
      <p:grpSp>
        <p:nvGrpSpPr>
          <p:cNvPr id="79" name="Group 78">
            <a:extLst>
              <a:ext uri="{FF2B5EF4-FFF2-40B4-BE49-F238E27FC236}">
                <a16:creationId xmlns:a16="http://schemas.microsoft.com/office/drawing/2014/main" id="{6D7CF6ED-52B0-4E1F-B59B-69F9AFEC8583}"/>
              </a:ext>
            </a:extLst>
          </p:cNvPr>
          <p:cNvGrpSpPr/>
          <p:nvPr/>
        </p:nvGrpSpPr>
        <p:grpSpPr>
          <a:xfrm>
            <a:off x="5862608" y="1076032"/>
            <a:ext cx="466560" cy="381960"/>
            <a:chOff x="5862608" y="1076032"/>
            <a:chExt cx="466560" cy="381960"/>
          </a:xfrm>
        </p:grpSpPr>
        <mc:AlternateContent xmlns:mc="http://schemas.openxmlformats.org/markup-compatibility/2006" xmlns:p14="http://schemas.microsoft.com/office/powerpoint/2010/main">
          <mc:Choice Requires="p14">
            <p:contentPart p14:bwMode="auto" r:id="rId102">
              <p14:nvContentPartPr>
                <p14:cNvPr id="72" name="Ink 71">
                  <a:extLst>
                    <a:ext uri="{FF2B5EF4-FFF2-40B4-BE49-F238E27FC236}">
                      <a16:creationId xmlns:a16="http://schemas.microsoft.com/office/drawing/2014/main" id="{B6E46BE5-5F04-4A7F-B46F-573C80FDF17A}"/>
                    </a:ext>
                  </a:extLst>
                </p14:cNvPr>
                <p14:cNvContentPartPr/>
                <p14:nvPr/>
              </p14:nvContentPartPr>
              <p14:xfrm>
                <a:off x="5862608" y="1188352"/>
                <a:ext cx="43920" cy="104400"/>
              </p14:xfrm>
            </p:contentPart>
          </mc:Choice>
          <mc:Fallback xmlns="">
            <p:pic>
              <p:nvPicPr>
                <p:cNvPr id="72" name="Ink 71">
                  <a:extLst>
                    <a:ext uri="{FF2B5EF4-FFF2-40B4-BE49-F238E27FC236}">
                      <a16:creationId xmlns:a16="http://schemas.microsoft.com/office/drawing/2014/main" id="{B6E46BE5-5F04-4A7F-B46F-573C80FDF17A}"/>
                    </a:ext>
                  </a:extLst>
                </p:cNvPr>
                <p:cNvPicPr/>
                <p:nvPr/>
              </p:nvPicPr>
              <p:blipFill>
                <a:blip r:embed="rId103"/>
                <a:stretch>
                  <a:fillRect/>
                </a:stretch>
              </p:blipFill>
              <p:spPr>
                <a:xfrm>
                  <a:off x="5853608" y="1179352"/>
                  <a:ext cx="615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73" name="Ink 72">
                  <a:extLst>
                    <a:ext uri="{FF2B5EF4-FFF2-40B4-BE49-F238E27FC236}">
                      <a16:creationId xmlns:a16="http://schemas.microsoft.com/office/drawing/2014/main" id="{2A5C4AF3-18B1-4523-BEEA-452F74A49DC4}"/>
                    </a:ext>
                  </a:extLst>
                </p14:cNvPr>
                <p14:cNvContentPartPr/>
                <p14:nvPr/>
              </p14:nvContentPartPr>
              <p14:xfrm>
                <a:off x="5969888" y="1076032"/>
                <a:ext cx="13320" cy="38880"/>
              </p14:xfrm>
            </p:contentPart>
          </mc:Choice>
          <mc:Fallback xmlns="">
            <p:pic>
              <p:nvPicPr>
                <p:cNvPr id="73" name="Ink 72">
                  <a:extLst>
                    <a:ext uri="{FF2B5EF4-FFF2-40B4-BE49-F238E27FC236}">
                      <a16:creationId xmlns:a16="http://schemas.microsoft.com/office/drawing/2014/main" id="{2A5C4AF3-18B1-4523-BEEA-452F74A49DC4}"/>
                    </a:ext>
                  </a:extLst>
                </p:cNvPr>
                <p:cNvPicPr/>
                <p:nvPr/>
              </p:nvPicPr>
              <p:blipFill>
                <a:blip r:embed="rId105"/>
                <a:stretch>
                  <a:fillRect/>
                </a:stretch>
              </p:blipFill>
              <p:spPr>
                <a:xfrm>
                  <a:off x="5960888" y="1067032"/>
                  <a:ext cx="3096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74" name="Ink 73">
                  <a:extLst>
                    <a:ext uri="{FF2B5EF4-FFF2-40B4-BE49-F238E27FC236}">
                      <a16:creationId xmlns:a16="http://schemas.microsoft.com/office/drawing/2014/main" id="{4FCECC86-C3AF-4211-AACD-DE341295FB94}"/>
                    </a:ext>
                  </a:extLst>
                </p14:cNvPr>
                <p14:cNvContentPartPr/>
                <p14:nvPr/>
              </p14:nvContentPartPr>
              <p14:xfrm>
                <a:off x="6051968" y="1154152"/>
                <a:ext cx="34560" cy="104400"/>
              </p14:xfrm>
            </p:contentPart>
          </mc:Choice>
          <mc:Fallback xmlns="">
            <p:pic>
              <p:nvPicPr>
                <p:cNvPr id="74" name="Ink 73">
                  <a:extLst>
                    <a:ext uri="{FF2B5EF4-FFF2-40B4-BE49-F238E27FC236}">
                      <a16:creationId xmlns:a16="http://schemas.microsoft.com/office/drawing/2014/main" id="{4FCECC86-C3AF-4211-AACD-DE341295FB94}"/>
                    </a:ext>
                  </a:extLst>
                </p:cNvPr>
                <p:cNvPicPr/>
                <p:nvPr/>
              </p:nvPicPr>
              <p:blipFill>
                <a:blip r:embed="rId107"/>
                <a:stretch>
                  <a:fillRect/>
                </a:stretch>
              </p:blipFill>
              <p:spPr>
                <a:xfrm>
                  <a:off x="6042968" y="1145152"/>
                  <a:ext cx="522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75" name="Ink 74">
                  <a:extLst>
                    <a:ext uri="{FF2B5EF4-FFF2-40B4-BE49-F238E27FC236}">
                      <a16:creationId xmlns:a16="http://schemas.microsoft.com/office/drawing/2014/main" id="{81DF6754-642C-450D-97D8-E70DDD679E65}"/>
                    </a:ext>
                  </a:extLst>
                </p14:cNvPr>
                <p14:cNvContentPartPr/>
                <p14:nvPr/>
              </p14:nvContentPartPr>
              <p14:xfrm>
                <a:off x="6117488" y="1144072"/>
                <a:ext cx="34200" cy="114840"/>
              </p14:xfrm>
            </p:contentPart>
          </mc:Choice>
          <mc:Fallback xmlns="">
            <p:pic>
              <p:nvPicPr>
                <p:cNvPr id="75" name="Ink 74">
                  <a:extLst>
                    <a:ext uri="{FF2B5EF4-FFF2-40B4-BE49-F238E27FC236}">
                      <a16:creationId xmlns:a16="http://schemas.microsoft.com/office/drawing/2014/main" id="{81DF6754-642C-450D-97D8-E70DDD679E65}"/>
                    </a:ext>
                  </a:extLst>
                </p:cNvPr>
                <p:cNvPicPr/>
                <p:nvPr/>
              </p:nvPicPr>
              <p:blipFill>
                <a:blip r:embed="rId109"/>
                <a:stretch>
                  <a:fillRect/>
                </a:stretch>
              </p:blipFill>
              <p:spPr>
                <a:xfrm>
                  <a:off x="6108488" y="1135432"/>
                  <a:ext cx="518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76" name="Ink 75">
                  <a:extLst>
                    <a:ext uri="{FF2B5EF4-FFF2-40B4-BE49-F238E27FC236}">
                      <a16:creationId xmlns:a16="http://schemas.microsoft.com/office/drawing/2014/main" id="{BA53A8DD-D77B-427E-B61C-2AB4E6558CA9}"/>
                    </a:ext>
                  </a:extLst>
                </p14:cNvPr>
                <p14:cNvContentPartPr/>
                <p14:nvPr/>
              </p14:nvContentPartPr>
              <p14:xfrm>
                <a:off x="6073568" y="1127872"/>
                <a:ext cx="82080" cy="28080"/>
              </p14:xfrm>
            </p:contentPart>
          </mc:Choice>
          <mc:Fallback xmlns="">
            <p:pic>
              <p:nvPicPr>
                <p:cNvPr id="76" name="Ink 75">
                  <a:extLst>
                    <a:ext uri="{FF2B5EF4-FFF2-40B4-BE49-F238E27FC236}">
                      <a16:creationId xmlns:a16="http://schemas.microsoft.com/office/drawing/2014/main" id="{BA53A8DD-D77B-427E-B61C-2AB4E6558CA9}"/>
                    </a:ext>
                  </a:extLst>
                </p:cNvPr>
                <p:cNvPicPr/>
                <p:nvPr/>
              </p:nvPicPr>
              <p:blipFill>
                <a:blip r:embed="rId111"/>
                <a:stretch>
                  <a:fillRect/>
                </a:stretch>
              </p:blipFill>
              <p:spPr>
                <a:xfrm>
                  <a:off x="6064568" y="1118872"/>
                  <a:ext cx="997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77" name="Ink 76">
                  <a:extLst>
                    <a:ext uri="{FF2B5EF4-FFF2-40B4-BE49-F238E27FC236}">
                      <a16:creationId xmlns:a16="http://schemas.microsoft.com/office/drawing/2014/main" id="{62557C82-89DD-49D3-A782-F557C33E4157}"/>
                    </a:ext>
                  </a:extLst>
                </p14:cNvPr>
                <p14:cNvContentPartPr/>
                <p14:nvPr/>
              </p14:nvContentPartPr>
              <p14:xfrm>
                <a:off x="6169688" y="1176832"/>
                <a:ext cx="119160" cy="143640"/>
              </p14:xfrm>
            </p:contentPart>
          </mc:Choice>
          <mc:Fallback xmlns="">
            <p:pic>
              <p:nvPicPr>
                <p:cNvPr id="77" name="Ink 76">
                  <a:extLst>
                    <a:ext uri="{FF2B5EF4-FFF2-40B4-BE49-F238E27FC236}">
                      <a16:creationId xmlns:a16="http://schemas.microsoft.com/office/drawing/2014/main" id="{62557C82-89DD-49D3-A782-F557C33E4157}"/>
                    </a:ext>
                  </a:extLst>
                </p:cNvPr>
                <p:cNvPicPr/>
                <p:nvPr/>
              </p:nvPicPr>
              <p:blipFill>
                <a:blip r:embed="rId113"/>
                <a:stretch>
                  <a:fillRect/>
                </a:stretch>
              </p:blipFill>
              <p:spPr>
                <a:xfrm>
                  <a:off x="6161048" y="1167832"/>
                  <a:ext cx="1368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8" name="Ink 77">
                  <a:extLst>
                    <a:ext uri="{FF2B5EF4-FFF2-40B4-BE49-F238E27FC236}">
                      <a16:creationId xmlns:a16="http://schemas.microsoft.com/office/drawing/2014/main" id="{825B3C26-B419-40CA-9076-0A28FA12A7C3}"/>
                    </a:ext>
                  </a:extLst>
                </p14:cNvPr>
                <p14:cNvContentPartPr/>
                <p14:nvPr/>
              </p14:nvContentPartPr>
              <p14:xfrm>
                <a:off x="6257888" y="1292392"/>
                <a:ext cx="71280" cy="165600"/>
              </p14:xfrm>
            </p:contentPart>
          </mc:Choice>
          <mc:Fallback xmlns="">
            <p:pic>
              <p:nvPicPr>
                <p:cNvPr id="78" name="Ink 77">
                  <a:extLst>
                    <a:ext uri="{FF2B5EF4-FFF2-40B4-BE49-F238E27FC236}">
                      <a16:creationId xmlns:a16="http://schemas.microsoft.com/office/drawing/2014/main" id="{825B3C26-B419-40CA-9076-0A28FA12A7C3}"/>
                    </a:ext>
                  </a:extLst>
                </p:cNvPr>
                <p:cNvPicPr/>
                <p:nvPr/>
              </p:nvPicPr>
              <p:blipFill>
                <a:blip r:embed="rId115"/>
                <a:stretch>
                  <a:fillRect/>
                </a:stretch>
              </p:blipFill>
              <p:spPr>
                <a:xfrm>
                  <a:off x="6249248" y="1283392"/>
                  <a:ext cx="88920" cy="183240"/>
                </a:xfrm>
                <a:prstGeom prst="rect">
                  <a:avLst/>
                </a:prstGeom>
              </p:spPr>
            </p:pic>
          </mc:Fallback>
        </mc:AlternateContent>
      </p:grpSp>
      <p:grpSp>
        <p:nvGrpSpPr>
          <p:cNvPr id="85" name="Group 84">
            <a:extLst>
              <a:ext uri="{FF2B5EF4-FFF2-40B4-BE49-F238E27FC236}">
                <a16:creationId xmlns:a16="http://schemas.microsoft.com/office/drawing/2014/main" id="{C2448199-3E8C-4D05-8710-522F6629A1F6}"/>
              </a:ext>
            </a:extLst>
          </p:cNvPr>
          <p:cNvGrpSpPr/>
          <p:nvPr/>
        </p:nvGrpSpPr>
        <p:grpSpPr>
          <a:xfrm>
            <a:off x="1690208" y="1383112"/>
            <a:ext cx="794520" cy="632880"/>
            <a:chOff x="1690208" y="1383112"/>
            <a:chExt cx="794520" cy="632880"/>
          </a:xfrm>
        </p:grpSpPr>
        <mc:AlternateContent xmlns:mc="http://schemas.openxmlformats.org/markup-compatibility/2006" xmlns:p14="http://schemas.microsoft.com/office/powerpoint/2010/main">
          <mc:Choice Requires="p14">
            <p:contentPart p14:bwMode="auto" r:id="rId116">
              <p14:nvContentPartPr>
                <p14:cNvPr id="42" name="Ink 41">
                  <a:extLst>
                    <a:ext uri="{FF2B5EF4-FFF2-40B4-BE49-F238E27FC236}">
                      <a16:creationId xmlns:a16="http://schemas.microsoft.com/office/drawing/2014/main" id="{98BD22F1-6F68-42FA-943D-F51612579385}"/>
                    </a:ext>
                  </a:extLst>
                </p14:cNvPr>
                <p14:cNvContentPartPr/>
                <p14:nvPr/>
              </p14:nvContentPartPr>
              <p14:xfrm>
                <a:off x="1824488" y="1541512"/>
                <a:ext cx="296280" cy="237960"/>
              </p14:xfrm>
            </p:contentPart>
          </mc:Choice>
          <mc:Fallback xmlns="">
            <p:pic>
              <p:nvPicPr>
                <p:cNvPr id="42" name="Ink 41">
                  <a:extLst>
                    <a:ext uri="{FF2B5EF4-FFF2-40B4-BE49-F238E27FC236}">
                      <a16:creationId xmlns:a16="http://schemas.microsoft.com/office/drawing/2014/main" id="{98BD22F1-6F68-42FA-943D-F51612579385}"/>
                    </a:ext>
                  </a:extLst>
                </p:cNvPr>
                <p:cNvPicPr/>
                <p:nvPr/>
              </p:nvPicPr>
              <p:blipFill>
                <a:blip r:embed="rId117"/>
                <a:stretch>
                  <a:fillRect/>
                </a:stretch>
              </p:blipFill>
              <p:spPr>
                <a:xfrm>
                  <a:off x="1815488" y="1532872"/>
                  <a:ext cx="31392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43" name="Ink 42">
                  <a:extLst>
                    <a:ext uri="{FF2B5EF4-FFF2-40B4-BE49-F238E27FC236}">
                      <a16:creationId xmlns:a16="http://schemas.microsoft.com/office/drawing/2014/main" id="{E23CAEB1-0DA7-4237-BC75-BC131452B8E1}"/>
                    </a:ext>
                  </a:extLst>
                </p14:cNvPr>
                <p14:cNvContentPartPr/>
                <p14:nvPr/>
              </p14:nvContentPartPr>
              <p14:xfrm>
                <a:off x="1878848" y="1640872"/>
                <a:ext cx="162360" cy="8280"/>
              </p14:xfrm>
            </p:contentPart>
          </mc:Choice>
          <mc:Fallback xmlns="">
            <p:pic>
              <p:nvPicPr>
                <p:cNvPr id="43" name="Ink 42">
                  <a:extLst>
                    <a:ext uri="{FF2B5EF4-FFF2-40B4-BE49-F238E27FC236}">
                      <a16:creationId xmlns:a16="http://schemas.microsoft.com/office/drawing/2014/main" id="{E23CAEB1-0DA7-4237-BC75-BC131452B8E1}"/>
                    </a:ext>
                  </a:extLst>
                </p:cNvPr>
                <p:cNvPicPr/>
                <p:nvPr/>
              </p:nvPicPr>
              <p:blipFill>
                <a:blip r:embed="rId119"/>
                <a:stretch>
                  <a:fillRect/>
                </a:stretch>
              </p:blipFill>
              <p:spPr>
                <a:xfrm>
                  <a:off x="1869848" y="1631872"/>
                  <a:ext cx="180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44" name="Ink 43">
                  <a:extLst>
                    <a:ext uri="{FF2B5EF4-FFF2-40B4-BE49-F238E27FC236}">
                      <a16:creationId xmlns:a16="http://schemas.microsoft.com/office/drawing/2014/main" id="{2D8402BE-E0BC-4F78-B0E4-E4392EB4A071}"/>
                    </a:ext>
                  </a:extLst>
                </p14:cNvPr>
                <p14:cNvContentPartPr/>
                <p14:nvPr/>
              </p14:nvContentPartPr>
              <p14:xfrm>
                <a:off x="2139848" y="1780192"/>
                <a:ext cx="37440" cy="37800"/>
              </p14:xfrm>
            </p:contentPart>
          </mc:Choice>
          <mc:Fallback xmlns="">
            <p:pic>
              <p:nvPicPr>
                <p:cNvPr id="44" name="Ink 43">
                  <a:extLst>
                    <a:ext uri="{FF2B5EF4-FFF2-40B4-BE49-F238E27FC236}">
                      <a16:creationId xmlns:a16="http://schemas.microsoft.com/office/drawing/2014/main" id="{2D8402BE-E0BC-4F78-B0E4-E4392EB4A071}"/>
                    </a:ext>
                  </a:extLst>
                </p:cNvPr>
                <p:cNvPicPr/>
                <p:nvPr/>
              </p:nvPicPr>
              <p:blipFill>
                <a:blip r:embed="rId121"/>
                <a:stretch>
                  <a:fillRect/>
                </a:stretch>
              </p:blipFill>
              <p:spPr>
                <a:xfrm>
                  <a:off x="2131208" y="1771192"/>
                  <a:ext cx="5508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45" name="Ink 44">
                  <a:extLst>
                    <a:ext uri="{FF2B5EF4-FFF2-40B4-BE49-F238E27FC236}">
                      <a16:creationId xmlns:a16="http://schemas.microsoft.com/office/drawing/2014/main" id="{9BD40AB1-105E-4A06-A845-0C6F73ED70D1}"/>
                    </a:ext>
                  </a:extLst>
                </p14:cNvPr>
                <p14:cNvContentPartPr/>
                <p14:nvPr/>
              </p14:nvContentPartPr>
              <p14:xfrm>
                <a:off x="2222288" y="1750672"/>
                <a:ext cx="262440" cy="105480"/>
              </p14:xfrm>
            </p:contentPart>
          </mc:Choice>
          <mc:Fallback xmlns="">
            <p:pic>
              <p:nvPicPr>
                <p:cNvPr id="45" name="Ink 44">
                  <a:extLst>
                    <a:ext uri="{FF2B5EF4-FFF2-40B4-BE49-F238E27FC236}">
                      <a16:creationId xmlns:a16="http://schemas.microsoft.com/office/drawing/2014/main" id="{9BD40AB1-105E-4A06-A845-0C6F73ED70D1}"/>
                    </a:ext>
                  </a:extLst>
                </p:cNvPr>
                <p:cNvPicPr/>
                <p:nvPr/>
              </p:nvPicPr>
              <p:blipFill>
                <a:blip r:embed="rId123"/>
                <a:stretch>
                  <a:fillRect/>
                </a:stretch>
              </p:blipFill>
              <p:spPr>
                <a:xfrm>
                  <a:off x="2213288" y="1741672"/>
                  <a:ext cx="2800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84" name="Ink 83">
                  <a:extLst>
                    <a:ext uri="{FF2B5EF4-FFF2-40B4-BE49-F238E27FC236}">
                      <a16:creationId xmlns:a16="http://schemas.microsoft.com/office/drawing/2014/main" id="{ADE676E3-756A-401A-893B-9F3DA2F3FBE9}"/>
                    </a:ext>
                  </a:extLst>
                </p14:cNvPr>
                <p14:cNvContentPartPr/>
                <p14:nvPr/>
              </p14:nvContentPartPr>
              <p14:xfrm>
                <a:off x="1690208" y="1383112"/>
                <a:ext cx="83880" cy="632880"/>
              </p14:xfrm>
            </p:contentPart>
          </mc:Choice>
          <mc:Fallback xmlns="">
            <p:pic>
              <p:nvPicPr>
                <p:cNvPr id="84" name="Ink 83">
                  <a:extLst>
                    <a:ext uri="{FF2B5EF4-FFF2-40B4-BE49-F238E27FC236}">
                      <a16:creationId xmlns:a16="http://schemas.microsoft.com/office/drawing/2014/main" id="{ADE676E3-756A-401A-893B-9F3DA2F3FBE9}"/>
                    </a:ext>
                  </a:extLst>
                </p:cNvPr>
                <p:cNvPicPr/>
                <p:nvPr/>
              </p:nvPicPr>
              <p:blipFill>
                <a:blip r:embed="rId125"/>
                <a:stretch>
                  <a:fillRect/>
                </a:stretch>
              </p:blipFill>
              <p:spPr>
                <a:xfrm>
                  <a:off x="1681568" y="1374112"/>
                  <a:ext cx="101520" cy="650520"/>
                </a:xfrm>
                <a:prstGeom prst="rect">
                  <a:avLst/>
                </a:prstGeom>
              </p:spPr>
            </p:pic>
          </mc:Fallback>
        </mc:AlternateContent>
      </p:grpSp>
      <p:grpSp>
        <p:nvGrpSpPr>
          <p:cNvPr id="96" name="Group 95">
            <a:extLst>
              <a:ext uri="{FF2B5EF4-FFF2-40B4-BE49-F238E27FC236}">
                <a16:creationId xmlns:a16="http://schemas.microsoft.com/office/drawing/2014/main" id="{B065E108-39DF-48B8-B5EB-8ED52278DBC1}"/>
              </a:ext>
            </a:extLst>
          </p:cNvPr>
          <p:cNvGrpSpPr/>
          <p:nvPr/>
        </p:nvGrpSpPr>
        <p:grpSpPr>
          <a:xfrm>
            <a:off x="6886088" y="1246672"/>
            <a:ext cx="547920" cy="685080"/>
            <a:chOff x="6886088" y="1246672"/>
            <a:chExt cx="547920" cy="685080"/>
          </a:xfrm>
        </p:grpSpPr>
        <mc:AlternateContent xmlns:mc="http://schemas.openxmlformats.org/markup-compatibility/2006" xmlns:p14="http://schemas.microsoft.com/office/powerpoint/2010/main">
          <mc:Choice Requires="p14">
            <p:contentPart p14:bwMode="auto" r:id="rId126">
              <p14:nvContentPartPr>
                <p14:cNvPr id="80" name="Ink 79">
                  <a:extLst>
                    <a:ext uri="{FF2B5EF4-FFF2-40B4-BE49-F238E27FC236}">
                      <a16:creationId xmlns:a16="http://schemas.microsoft.com/office/drawing/2014/main" id="{381A9126-A461-4E7B-9469-E1CF1EBC3227}"/>
                    </a:ext>
                  </a:extLst>
                </p14:cNvPr>
                <p14:cNvContentPartPr/>
                <p14:nvPr/>
              </p14:nvContentPartPr>
              <p14:xfrm>
                <a:off x="6924968" y="1577152"/>
                <a:ext cx="69120" cy="198720"/>
              </p14:xfrm>
            </p:contentPart>
          </mc:Choice>
          <mc:Fallback xmlns="">
            <p:pic>
              <p:nvPicPr>
                <p:cNvPr id="80" name="Ink 79">
                  <a:extLst>
                    <a:ext uri="{FF2B5EF4-FFF2-40B4-BE49-F238E27FC236}">
                      <a16:creationId xmlns:a16="http://schemas.microsoft.com/office/drawing/2014/main" id="{381A9126-A461-4E7B-9469-E1CF1EBC3227}"/>
                    </a:ext>
                  </a:extLst>
                </p:cNvPr>
                <p:cNvPicPr/>
                <p:nvPr/>
              </p:nvPicPr>
              <p:blipFill>
                <a:blip r:embed="rId127"/>
                <a:stretch>
                  <a:fillRect/>
                </a:stretch>
              </p:blipFill>
              <p:spPr>
                <a:xfrm>
                  <a:off x="6916328" y="1568512"/>
                  <a:ext cx="8676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81" name="Ink 80">
                  <a:extLst>
                    <a:ext uri="{FF2B5EF4-FFF2-40B4-BE49-F238E27FC236}">
                      <a16:creationId xmlns:a16="http://schemas.microsoft.com/office/drawing/2014/main" id="{21829746-6215-4C1B-8B56-42C654AEB76C}"/>
                    </a:ext>
                  </a:extLst>
                </p14:cNvPr>
                <p14:cNvContentPartPr/>
                <p14:nvPr/>
              </p14:nvContentPartPr>
              <p14:xfrm>
                <a:off x="6974288" y="1441072"/>
                <a:ext cx="18000" cy="6840"/>
              </p14:xfrm>
            </p:contentPart>
          </mc:Choice>
          <mc:Fallback xmlns="">
            <p:pic>
              <p:nvPicPr>
                <p:cNvPr id="81" name="Ink 80">
                  <a:extLst>
                    <a:ext uri="{FF2B5EF4-FFF2-40B4-BE49-F238E27FC236}">
                      <a16:creationId xmlns:a16="http://schemas.microsoft.com/office/drawing/2014/main" id="{21829746-6215-4C1B-8B56-42C654AEB76C}"/>
                    </a:ext>
                  </a:extLst>
                </p:cNvPr>
                <p:cNvPicPr/>
                <p:nvPr/>
              </p:nvPicPr>
              <p:blipFill>
                <a:blip r:embed="rId129"/>
                <a:stretch>
                  <a:fillRect/>
                </a:stretch>
              </p:blipFill>
              <p:spPr>
                <a:xfrm>
                  <a:off x="6965288" y="1432072"/>
                  <a:ext cx="3564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82" name="Ink 81">
                  <a:extLst>
                    <a:ext uri="{FF2B5EF4-FFF2-40B4-BE49-F238E27FC236}">
                      <a16:creationId xmlns:a16="http://schemas.microsoft.com/office/drawing/2014/main" id="{993E6381-0809-4F72-BC27-DEA57DFA7101}"/>
                    </a:ext>
                  </a:extLst>
                </p14:cNvPr>
                <p14:cNvContentPartPr/>
                <p14:nvPr/>
              </p14:nvContentPartPr>
              <p14:xfrm>
                <a:off x="6886088" y="1265392"/>
                <a:ext cx="204120" cy="137880"/>
              </p14:xfrm>
            </p:contentPart>
          </mc:Choice>
          <mc:Fallback xmlns="">
            <p:pic>
              <p:nvPicPr>
                <p:cNvPr id="82" name="Ink 81">
                  <a:extLst>
                    <a:ext uri="{FF2B5EF4-FFF2-40B4-BE49-F238E27FC236}">
                      <a16:creationId xmlns:a16="http://schemas.microsoft.com/office/drawing/2014/main" id="{993E6381-0809-4F72-BC27-DEA57DFA7101}"/>
                    </a:ext>
                  </a:extLst>
                </p:cNvPr>
                <p:cNvPicPr/>
                <p:nvPr/>
              </p:nvPicPr>
              <p:blipFill>
                <a:blip r:embed="rId131"/>
                <a:stretch>
                  <a:fillRect/>
                </a:stretch>
              </p:blipFill>
              <p:spPr>
                <a:xfrm>
                  <a:off x="6877448" y="1256392"/>
                  <a:ext cx="2217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86" name="Ink 85">
                  <a:extLst>
                    <a:ext uri="{FF2B5EF4-FFF2-40B4-BE49-F238E27FC236}">
                      <a16:creationId xmlns:a16="http://schemas.microsoft.com/office/drawing/2014/main" id="{4166CC72-CE1F-4E0F-8122-0E78315DDAB6}"/>
                    </a:ext>
                  </a:extLst>
                </p14:cNvPr>
                <p14:cNvContentPartPr/>
                <p14:nvPr/>
              </p14:nvContentPartPr>
              <p14:xfrm>
                <a:off x="7229168" y="1246672"/>
                <a:ext cx="204840" cy="685080"/>
              </p14:xfrm>
            </p:contentPart>
          </mc:Choice>
          <mc:Fallback xmlns="">
            <p:pic>
              <p:nvPicPr>
                <p:cNvPr id="86" name="Ink 85">
                  <a:extLst>
                    <a:ext uri="{FF2B5EF4-FFF2-40B4-BE49-F238E27FC236}">
                      <a16:creationId xmlns:a16="http://schemas.microsoft.com/office/drawing/2014/main" id="{4166CC72-CE1F-4E0F-8122-0E78315DDAB6}"/>
                    </a:ext>
                  </a:extLst>
                </p:cNvPr>
                <p:cNvPicPr/>
                <p:nvPr/>
              </p:nvPicPr>
              <p:blipFill>
                <a:blip r:embed="rId133"/>
                <a:stretch>
                  <a:fillRect/>
                </a:stretch>
              </p:blipFill>
              <p:spPr>
                <a:xfrm>
                  <a:off x="7220168" y="1237672"/>
                  <a:ext cx="222480" cy="702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4">
            <p14:nvContentPartPr>
              <p14:cNvPr id="87" name="Ink 86">
                <a:extLst>
                  <a:ext uri="{FF2B5EF4-FFF2-40B4-BE49-F238E27FC236}">
                    <a16:creationId xmlns:a16="http://schemas.microsoft.com/office/drawing/2014/main" id="{A48EB214-B7F1-45ED-AF0C-A1A2BD70A0E2}"/>
                  </a:ext>
                </a:extLst>
              </p14:cNvPr>
              <p14:cNvContentPartPr/>
              <p14:nvPr/>
            </p14:nvContentPartPr>
            <p14:xfrm>
              <a:off x="7997048" y="1468072"/>
              <a:ext cx="302760" cy="201960"/>
            </p14:xfrm>
          </p:contentPart>
        </mc:Choice>
        <mc:Fallback xmlns="">
          <p:pic>
            <p:nvPicPr>
              <p:cNvPr id="87" name="Ink 86">
                <a:extLst>
                  <a:ext uri="{FF2B5EF4-FFF2-40B4-BE49-F238E27FC236}">
                    <a16:creationId xmlns:a16="http://schemas.microsoft.com/office/drawing/2014/main" id="{A48EB214-B7F1-45ED-AF0C-A1A2BD70A0E2}"/>
                  </a:ext>
                </a:extLst>
              </p:cNvPr>
              <p:cNvPicPr/>
              <p:nvPr/>
            </p:nvPicPr>
            <p:blipFill>
              <a:blip r:embed="rId135"/>
              <a:stretch>
                <a:fillRect/>
              </a:stretch>
            </p:blipFill>
            <p:spPr>
              <a:xfrm>
                <a:off x="7988048" y="1459432"/>
                <a:ext cx="320400" cy="219600"/>
              </a:xfrm>
              <a:prstGeom prst="rect">
                <a:avLst/>
              </a:prstGeom>
            </p:spPr>
          </p:pic>
        </mc:Fallback>
      </mc:AlternateContent>
      <p:grpSp>
        <p:nvGrpSpPr>
          <p:cNvPr id="95" name="Group 94">
            <a:extLst>
              <a:ext uri="{FF2B5EF4-FFF2-40B4-BE49-F238E27FC236}">
                <a16:creationId xmlns:a16="http://schemas.microsoft.com/office/drawing/2014/main" id="{E0645F15-F3B0-4910-9413-97B3EB71FAE2}"/>
              </a:ext>
            </a:extLst>
          </p:cNvPr>
          <p:cNvGrpSpPr/>
          <p:nvPr/>
        </p:nvGrpSpPr>
        <p:grpSpPr>
          <a:xfrm>
            <a:off x="8026568" y="808912"/>
            <a:ext cx="787680" cy="344880"/>
            <a:chOff x="8026568" y="808912"/>
            <a:chExt cx="787680" cy="344880"/>
          </a:xfrm>
        </p:grpSpPr>
        <mc:AlternateContent xmlns:mc="http://schemas.openxmlformats.org/markup-compatibility/2006" xmlns:p14="http://schemas.microsoft.com/office/powerpoint/2010/main">
          <mc:Choice Requires="p14">
            <p:contentPart p14:bwMode="auto" r:id="rId136">
              <p14:nvContentPartPr>
                <p14:cNvPr id="88" name="Ink 87">
                  <a:extLst>
                    <a:ext uri="{FF2B5EF4-FFF2-40B4-BE49-F238E27FC236}">
                      <a16:creationId xmlns:a16="http://schemas.microsoft.com/office/drawing/2014/main" id="{6DA1AE55-0A74-4AF2-955C-FF361BA0908E}"/>
                    </a:ext>
                  </a:extLst>
                </p14:cNvPr>
                <p14:cNvContentPartPr/>
                <p14:nvPr/>
              </p14:nvContentPartPr>
              <p14:xfrm>
                <a:off x="8026568" y="959392"/>
                <a:ext cx="69120" cy="129960"/>
              </p14:xfrm>
            </p:contentPart>
          </mc:Choice>
          <mc:Fallback xmlns="">
            <p:pic>
              <p:nvPicPr>
                <p:cNvPr id="88" name="Ink 87">
                  <a:extLst>
                    <a:ext uri="{FF2B5EF4-FFF2-40B4-BE49-F238E27FC236}">
                      <a16:creationId xmlns:a16="http://schemas.microsoft.com/office/drawing/2014/main" id="{6DA1AE55-0A74-4AF2-955C-FF361BA0908E}"/>
                    </a:ext>
                  </a:extLst>
                </p:cNvPr>
                <p:cNvPicPr/>
                <p:nvPr/>
              </p:nvPicPr>
              <p:blipFill>
                <a:blip r:embed="rId137"/>
                <a:stretch>
                  <a:fillRect/>
                </a:stretch>
              </p:blipFill>
              <p:spPr>
                <a:xfrm>
                  <a:off x="8017928" y="950392"/>
                  <a:ext cx="867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89" name="Ink 88">
                  <a:extLst>
                    <a:ext uri="{FF2B5EF4-FFF2-40B4-BE49-F238E27FC236}">
                      <a16:creationId xmlns:a16="http://schemas.microsoft.com/office/drawing/2014/main" id="{B8C671E9-0EFC-4B6B-A090-CE0E65955EB6}"/>
                    </a:ext>
                  </a:extLst>
                </p14:cNvPr>
                <p14:cNvContentPartPr/>
                <p14:nvPr/>
              </p14:nvContentPartPr>
              <p14:xfrm>
                <a:off x="8150408" y="808912"/>
                <a:ext cx="14400" cy="14040"/>
              </p14:xfrm>
            </p:contentPart>
          </mc:Choice>
          <mc:Fallback xmlns="">
            <p:pic>
              <p:nvPicPr>
                <p:cNvPr id="89" name="Ink 88">
                  <a:extLst>
                    <a:ext uri="{FF2B5EF4-FFF2-40B4-BE49-F238E27FC236}">
                      <a16:creationId xmlns:a16="http://schemas.microsoft.com/office/drawing/2014/main" id="{B8C671E9-0EFC-4B6B-A090-CE0E65955EB6}"/>
                    </a:ext>
                  </a:extLst>
                </p:cNvPr>
                <p:cNvPicPr/>
                <p:nvPr/>
              </p:nvPicPr>
              <p:blipFill>
                <a:blip r:embed="rId139"/>
                <a:stretch>
                  <a:fillRect/>
                </a:stretch>
              </p:blipFill>
              <p:spPr>
                <a:xfrm>
                  <a:off x="8141768" y="799912"/>
                  <a:ext cx="320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90" name="Ink 89">
                  <a:extLst>
                    <a:ext uri="{FF2B5EF4-FFF2-40B4-BE49-F238E27FC236}">
                      <a16:creationId xmlns:a16="http://schemas.microsoft.com/office/drawing/2014/main" id="{2983291C-10BB-4A2F-9000-260B128B76F6}"/>
                    </a:ext>
                  </a:extLst>
                </p14:cNvPr>
                <p14:cNvContentPartPr/>
                <p14:nvPr/>
              </p14:nvContentPartPr>
              <p14:xfrm>
                <a:off x="8217728" y="813592"/>
                <a:ext cx="85680" cy="340200"/>
              </p14:xfrm>
            </p:contentPart>
          </mc:Choice>
          <mc:Fallback xmlns="">
            <p:pic>
              <p:nvPicPr>
                <p:cNvPr id="90" name="Ink 89">
                  <a:extLst>
                    <a:ext uri="{FF2B5EF4-FFF2-40B4-BE49-F238E27FC236}">
                      <a16:creationId xmlns:a16="http://schemas.microsoft.com/office/drawing/2014/main" id="{2983291C-10BB-4A2F-9000-260B128B76F6}"/>
                    </a:ext>
                  </a:extLst>
                </p:cNvPr>
                <p:cNvPicPr/>
                <p:nvPr/>
              </p:nvPicPr>
              <p:blipFill>
                <a:blip r:embed="rId141"/>
                <a:stretch>
                  <a:fillRect/>
                </a:stretch>
              </p:blipFill>
              <p:spPr>
                <a:xfrm>
                  <a:off x="8208728" y="804592"/>
                  <a:ext cx="103320" cy="3578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91" name="Ink 90">
                  <a:extLst>
                    <a:ext uri="{FF2B5EF4-FFF2-40B4-BE49-F238E27FC236}">
                      <a16:creationId xmlns:a16="http://schemas.microsoft.com/office/drawing/2014/main" id="{D10ED3A0-A2EA-402C-9BC5-380EE62C5F9A}"/>
                    </a:ext>
                  </a:extLst>
                </p14:cNvPr>
                <p14:cNvContentPartPr/>
                <p14:nvPr/>
              </p14:nvContentPartPr>
              <p14:xfrm>
                <a:off x="8326088" y="895312"/>
                <a:ext cx="30600" cy="129960"/>
              </p14:xfrm>
            </p:contentPart>
          </mc:Choice>
          <mc:Fallback xmlns="">
            <p:pic>
              <p:nvPicPr>
                <p:cNvPr id="91" name="Ink 90">
                  <a:extLst>
                    <a:ext uri="{FF2B5EF4-FFF2-40B4-BE49-F238E27FC236}">
                      <a16:creationId xmlns:a16="http://schemas.microsoft.com/office/drawing/2014/main" id="{D10ED3A0-A2EA-402C-9BC5-380EE62C5F9A}"/>
                    </a:ext>
                  </a:extLst>
                </p:cNvPr>
                <p:cNvPicPr/>
                <p:nvPr/>
              </p:nvPicPr>
              <p:blipFill>
                <a:blip r:embed="rId143"/>
                <a:stretch>
                  <a:fillRect/>
                </a:stretch>
              </p:blipFill>
              <p:spPr>
                <a:xfrm>
                  <a:off x="8317448" y="886672"/>
                  <a:ext cx="482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92" name="Ink 91">
                  <a:extLst>
                    <a:ext uri="{FF2B5EF4-FFF2-40B4-BE49-F238E27FC236}">
                      <a16:creationId xmlns:a16="http://schemas.microsoft.com/office/drawing/2014/main" id="{AC06F1EA-AE68-48FD-AE68-3A3763856037}"/>
                    </a:ext>
                  </a:extLst>
                </p14:cNvPr>
                <p14:cNvContentPartPr/>
                <p14:nvPr/>
              </p14:nvContentPartPr>
              <p14:xfrm>
                <a:off x="8364968" y="921592"/>
                <a:ext cx="108720" cy="124920"/>
              </p14:xfrm>
            </p:contentPart>
          </mc:Choice>
          <mc:Fallback xmlns="">
            <p:pic>
              <p:nvPicPr>
                <p:cNvPr id="92" name="Ink 91">
                  <a:extLst>
                    <a:ext uri="{FF2B5EF4-FFF2-40B4-BE49-F238E27FC236}">
                      <a16:creationId xmlns:a16="http://schemas.microsoft.com/office/drawing/2014/main" id="{AC06F1EA-AE68-48FD-AE68-3A3763856037}"/>
                    </a:ext>
                  </a:extLst>
                </p:cNvPr>
                <p:cNvPicPr/>
                <p:nvPr/>
              </p:nvPicPr>
              <p:blipFill>
                <a:blip r:embed="rId145"/>
                <a:stretch>
                  <a:fillRect/>
                </a:stretch>
              </p:blipFill>
              <p:spPr>
                <a:xfrm>
                  <a:off x="8356328" y="912592"/>
                  <a:ext cx="1263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93" name="Ink 92">
                  <a:extLst>
                    <a:ext uri="{FF2B5EF4-FFF2-40B4-BE49-F238E27FC236}">
                      <a16:creationId xmlns:a16="http://schemas.microsoft.com/office/drawing/2014/main" id="{CC96FC9A-D1EC-4ECB-A1B5-2756FE83F4EF}"/>
                    </a:ext>
                  </a:extLst>
                </p14:cNvPr>
                <p14:cNvContentPartPr/>
                <p14:nvPr/>
              </p14:nvContentPartPr>
              <p14:xfrm>
                <a:off x="8562608" y="930592"/>
                <a:ext cx="119520" cy="136440"/>
              </p14:xfrm>
            </p:contentPart>
          </mc:Choice>
          <mc:Fallback xmlns="">
            <p:pic>
              <p:nvPicPr>
                <p:cNvPr id="93" name="Ink 92">
                  <a:extLst>
                    <a:ext uri="{FF2B5EF4-FFF2-40B4-BE49-F238E27FC236}">
                      <a16:creationId xmlns:a16="http://schemas.microsoft.com/office/drawing/2014/main" id="{CC96FC9A-D1EC-4ECB-A1B5-2756FE83F4EF}"/>
                    </a:ext>
                  </a:extLst>
                </p:cNvPr>
                <p:cNvPicPr/>
                <p:nvPr/>
              </p:nvPicPr>
              <p:blipFill>
                <a:blip r:embed="rId147"/>
                <a:stretch>
                  <a:fillRect/>
                </a:stretch>
              </p:blipFill>
              <p:spPr>
                <a:xfrm>
                  <a:off x="8553968" y="921952"/>
                  <a:ext cx="13716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94" name="Ink 93">
                  <a:extLst>
                    <a:ext uri="{FF2B5EF4-FFF2-40B4-BE49-F238E27FC236}">
                      <a16:creationId xmlns:a16="http://schemas.microsoft.com/office/drawing/2014/main" id="{C6656DC1-94AE-476D-8988-AE12B85804A6}"/>
                    </a:ext>
                  </a:extLst>
                </p14:cNvPr>
                <p14:cNvContentPartPr/>
                <p14:nvPr/>
              </p14:nvContentPartPr>
              <p14:xfrm>
                <a:off x="8732528" y="1006552"/>
                <a:ext cx="81720" cy="4320"/>
              </p14:xfrm>
            </p:contentPart>
          </mc:Choice>
          <mc:Fallback xmlns="">
            <p:pic>
              <p:nvPicPr>
                <p:cNvPr id="94" name="Ink 93">
                  <a:extLst>
                    <a:ext uri="{FF2B5EF4-FFF2-40B4-BE49-F238E27FC236}">
                      <a16:creationId xmlns:a16="http://schemas.microsoft.com/office/drawing/2014/main" id="{C6656DC1-94AE-476D-8988-AE12B85804A6}"/>
                    </a:ext>
                  </a:extLst>
                </p:cNvPr>
                <p:cNvPicPr/>
                <p:nvPr/>
              </p:nvPicPr>
              <p:blipFill>
                <a:blip r:embed="rId149"/>
                <a:stretch>
                  <a:fillRect/>
                </a:stretch>
              </p:blipFill>
              <p:spPr>
                <a:xfrm>
                  <a:off x="8723528" y="997552"/>
                  <a:ext cx="99360" cy="21960"/>
                </a:xfrm>
                <a:prstGeom prst="rect">
                  <a:avLst/>
                </a:prstGeom>
              </p:spPr>
            </p:pic>
          </mc:Fallback>
        </mc:AlternateContent>
      </p:grpSp>
      <p:grpSp>
        <p:nvGrpSpPr>
          <p:cNvPr id="101" name="Group 100">
            <a:extLst>
              <a:ext uri="{FF2B5EF4-FFF2-40B4-BE49-F238E27FC236}">
                <a16:creationId xmlns:a16="http://schemas.microsoft.com/office/drawing/2014/main" id="{A716435A-2AB3-4F12-9B0E-781E2FD93892}"/>
              </a:ext>
            </a:extLst>
          </p:cNvPr>
          <p:cNvGrpSpPr/>
          <p:nvPr/>
        </p:nvGrpSpPr>
        <p:grpSpPr>
          <a:xfrm>
            <a:off x="8970128" y="761752"/>
            <a:ext cx="656280" cy="533160"/>
            <a:chOff x="8970128" y="761752"/>
            <a:chExt cx="656280" cy="533160"/>
          </a:xfrm>
        </p:grpSpPr>
        <mc:AlternateContent xmlns:mc="http://schemas.openxmlformats.org/markup-compatibility/2006" xmlns:p14="http://schemas.microsoft.com/office/powerpoint/2010/main">
          <mc:Choice Requires="p14">
            <p:contentPart p14:bwMode="auto" r:id="rId150">
              <p14:nvContentPartPr>
                <p14:cNvPr id="97" name="Ink 96">
                  <a:extLst>
                    <a:ext uri="{FF2B5EF4-FFF2-40B4-BE49-F238E27FC236}">
                      <a16:creationId xmlns:a16="http://schemas.microsoft.com/office/drawing/2014/main" id="{D42EBAA4-2013-4647-845A-7051C6954143}"/>
                    </a:ext>
                  </a:extLst>
                </p14:cNvPr>
                <p14:cNvContentPartPr/>
                <p14:nvPr/>
              </p14:nvContentPartPr>
              <p14:xfrm>
                <a:off x="8970128" y="925912"/>
                <a:ext cx="227520" cy="111960"/>
              </p14:xfrm>
            </p:contentPart>
          </mc:Choice>
          <mc:Fallback xmlns="">
            <p:pic>
              <p:nvPicPr>
                <p:cNvPr id="97" name="Ink 96">
                  <a:extLst>
                    <a:ext uri="{FF2B5EF4-FFF2-40B4-BE49-F238E27FC236}">
                      <a16:creationId xmlns:a16="http://schemas.microsoft.com/office/drawing/2014/main" id="{D42EBAA4-2013-4647-845A-7051C6954143}"/>
                    </a:ext>
                  </a:extLst>
                </p:cNvPr>
                <p:cNvPicPr/>
                <p:nvPr/>
              </p:nvPicPr>
              <p:blipFill>
                <a:blip r:embed="rId151"/>
                <a:stretch>
                  <a:fillRect/>
                </a:stretch>
              </p:blipFill>
              <p:spPr>
                <a:xfrm>
                  <a:off x="8961128" y="917272"/>
                  <a:ext cx="2451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98" name="Ink 97">
                  <a:extLst>
                    <a:ext uri="{FF2B5EF4-FFF2-40B4-BE49-F238E27FC236}">
                      <a16:creationId xmlns:a16="http://schemas.microsoft.com/office/drawing/2014/main" id="{9C7C6584-CFF2-41FA-8695-74D6E92F8685}"/>
                    </a:ext>
                  </a:extLst>
                </p14:cNvPr>
                <p14:cNvContentPartPr/>
                <p14:nvPr/>
              </p14:nvContentPartPr>
              <p14:xfrm>
                <a:off x="9307088" y="837712"/>
                <a:ext cx="65520" cy="244440"/>
              </p14:xfrm>
            </p:contentPart>
          </mc:Choice>
          <mc:Fallback xmlns="">
            <p:pic>
              <p:nvPicPr>
                <p:cNvPr id="98" name="Ink 97">
                  <a:extLst>
                    <a:ext uri="{FF2B5EF4-FFF2-40B4-BE49-F238E27FC236}">
                      <a16:creationId xmlns:a16="http://schemas.microsoft.com/office/drawing/2014/main" id="{9C7C6584-CFF2-41FA-8695-74D6E92F8685}"/>
                    </a:ext>
                  </a:extLst>
                </p:cNvPr>
                <p:cNvPicPr/>
                <p:nvPr/>
              </p:nvPicPr>
              <p:blipFill>
                <a:blip r:embed="rId153"/>
                <a:stretch>
                  <a:fillRect/>
                </a:stretch>
              </p:blipFill>
              <p:spPr>
                <a:xfrm>
                  <a:off x="9298448" y="829072"/>
                  <a:ext cx="8316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99" name="Ink 98">
                  <a:extLst>
                    <a:ext uri="{FF2B5EF4-FFF2-40B4-BE49-F238E27FC236}">
                      <a16:creationId xmlns:a16="http://schemas.microsoft.com/office/drawing/2014/main" id="{CAA1211C-F91A-4492-B3EC-111AA6150AD6}"/>
                    </a:ext>
                  </a:extLst>
                </p14:cNvPr>
                <p14:cNvContentPartPr/>
                <p14:nvPr/>
              </p14:nvContentPartPr>
              <p14:xfrm>
                <a:off x="9317168" y="945712"/>
                <a:ext cx="113040" cy="15480"/>
              </p14:xfrm>
            </p:contentPart>
          </mc:Choice>
          <mc:Fallback xmlns="">
            <p:pic>
              <p:nvPicPr>
                <p:cNvPr id="99" name="Ink 98">
                  <a:extLst>
                    <a:ext uri="{FF2B5EF4-FFF2-40B4-BE49-F238E27FC236}">
                      <a16:creationId xmlns:a16="http://schemas.microsoft.com/office/drawing/2014/main" id="{CAA1211C-F91A-4492-B3EC-111AA6150AD6}"/>
                    </a:ext>
                  </a:extLst>
                </p:cNvPr>
                <p:cNvPicPr/>
                <p:nvPr/>
              </p:nvPicPr>
              <p:blipFill>
                <a:blip r:embed="rId155"/>
                <a:stretch>
                  <a:fillRect/>
                </a:stretch>
              </p:blipFill>
              <p:spPr>
                <a:xfrm>
                  <a:off x="9308168" y="937072"/>
                  <a:ext cx="13068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00" name="Ink 99">
                  <a:extLst>
                    <a:ext uri="{FF2B5EF4-FFF2-40B4-BE49-F238E27FC236}">
                      <a16:creationId xmlns:a16="http://schemas.microsoft.com/office/drawing/2014/main" id="{0A86DFF8-9215-47EA-8259-191FD7DCDA0E}"/>
                    </a:ext>
                  </a:extLst>
                </p14:cNvPr>
                <p14:cNvContentPartPr/>
                <p14:nvPr/>
              </p14:nvContentPartPr>
              <p14:xfrm>
                <a:off x="9545768" y="761752"/>
                <a:ext cx="80640" cy="533160"/>
              </p14:xfrm>
            </p:contentPart>
          </mc:Choice>
          <mc:Fallback xmlns="">
            <p:pic>
              <p:nvPicPr>
                <p:cNvPr id="100" name="Ink 99">
                  <a:extLst>
                    <a:ext uri="{FF2B5EF4-FFF2-40B4-BE49-F238E27FC236}">
                      <a16:creationId xmlns:a16="http://schemas.microsoft.com/office/drawing/2014/main" id="{0A86DFF8-9215-47EA-8259-191FD7DCDA0E}"/>
                    </a:ext>
                  </a:extLst>
                </p:cNvPr>
                <p:cNvPicPr/>
                <p:nvPr/>
              </p:nvPicPr>
              <p:blipFill>
                <a:blip r:embed="rId157"/>
                <a:stretch>
                  <a:fillRect/>
                </a:stretch>
              </p:blipFill>
              <p:spPr>
                <a:xfrm>
                  <a:off x="9537128" y="753112"/>
                  <a:ext cx="98280" cy="550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8">
            <p14:nvContentPartPr>
              <p14:cNvPr id="102" name="Ink 101">
                <a:extLst>
                  <a:ext uri="{FF2B5EF4-FFF2-40B4-BE49-F238E27FC236}">
                    <a16:creationId xmlns:a16="http://schemas.microsoft.com/office/drawing/2014/main" id="{7DE90C70-EDFC-4811-BD17-886F6BCE58F4}"/>
                  </a:ext>
                </a:extLst>
              </p14:cNvPr>
              <p14:cNvContentPartPr/>
              <p14:nvPr/>
            </p14:nvContentPartPr>
            <p14:xfrm>
              <a:off x="5760728" y="1916272"/>
              <a:ext cx="614880" cy="109080"/>
            </p14:xfrm>
          </p:contentPart>
        </mc:Choice>
        <mc:Fallback xmlns="">
          <p:pic>
            <p:nvPicPr>
              <p:cNvPr id="102" name="Ink 101">
                <a:extLst>
                  <a:ext uri="{FF2B5EF4-FFF2-40B4-BE49-F238E27FC236}">
                    <a16:creationId xmlns:a16="http://schemas.microsoft.com/office/drawing/2014/main" id="{7DE90C70-EDFC-4811-BD17-886F6BCE58F4}"/>
                  </a:ext>
                </a:extLst>
              </p:cNvPr>
              <p:cNvPicPr/>
              <p:nvPr/>
            </p:nvPicPr>
            <p:blipFill>
              <a:blip r:embed="rId159"/>
              <a:stretch>
                <a:fillRect/>
              </a:stretch>
            </p:blipFill>
            <p:spPr>
              <a:xfrm>
                <a:off x="5752088" y="1907632"/>
                <a:ext cx="63252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03" name="Ink 102">
                <a:extLst>
                  <a:ext uri="{FF2B5EF4-FFF2-40B4-BE49-F238E27FC236}">
                    <a16:creationId xmlns:a16="http://schemas.microsoft.com/office/drawing/2014/main" id="{86D4BE78-B404-4765-9E3F-192A03ADCD7A}"/>
                  </a:ext>
                </a:extLst>
              </p14:cNvPr>
              <p14:cNvContentPartPr/>
              <p14:nvPr/>
            </p14:nvContentPartPr>
            <p14:xfrm>
              <a:off x="6103808" y="2306152"/>
              <a:ext cx="11160" cy="127800"/>
            </p14:xfrm>
          </p:contentPart>
        </mc:Choice>
        <mc:Fallback xmlns="">
          <p:pic>
            <p:nvPicPr>
              <p:cNvPr id="103" name="Ink 102">
                <a:extLst>
                  <a:ext uri="{FF2B5EF4-FFF2-40B4-BE49-F238E27FC236}">
                    <a16:creationId xmlns:a16="http://schemas.microsoft.com/office/drawing/2014/main" id="{86D4BE78-B404-4765-9E3F-192A03ADCD7A}"/>
                  </a:ext>
                </a:extLst>
              </p:cNvPr>
              <p:cNvPicPr/>
              <p:nvPr/>
            </p:nvPicPr>
            <p:blipFill>
              <a:blip r:embed="rId161"/>
              <a:stretch>
                <a:fillRect/>
              </a:stretch>
            </p:blipFill>
            <p:spPr>
              <a:xfrm>
                <a:off x="6095168" y="2297512"/>
                <a:ext cx="288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04" name="Ink 103">
                <a:extLst>
                  <a:ext uri="{FF2B5EF4-FFF2-40B4-BE49-F238E27FC236}">
                    <a16:creationId xmlns:a16="http://schemas.microsoft.com/office/drawing/2014/main" id="{98A9FEB0-F897-48A3-8E67-E96569622E5F}"/>
                  </a:ext>
                </a:extLst>
              </p14:cNvPr>
              <p14:cNvContentPartPr/>
              <p14:nvPr/>
            </p14:nvContentPartPr>
            <p14:xfrm>
              <a:off x="6110288" y="2159992"/>
              <a:ext cx="18720" cy="30960"/>
            </p14:xfrm>
          </p:contentPart>
        </mc:Choice>
        <mc:Fallback xmlns="">
          <p:pic>
            <p:nvPicPr>
              <p:cNvPr id="104" name="Ink 103">
                <a:extLst>
                  <a:ext uri="{FF2B5EF4-FFF2-40B4-BE49-F238E27FC236}">
                    <a16:creationId xmlns:a16="http://schemas.microsoft.com/office/drawing/2014/main" id="{98A9FEB0-F897-48A3-8E67-E96569622E5F}"/>
                  </a:ext>
                </a:extLst>
              </p:cNvPr>
              <p:cNvPicPr/>
              <p:nvPr/>
            </p:nvPicPr>
            <p:blipFill>
              <a:blip r:embed="rId163"/>
              <a:stretch>
                <a:fillRect/>
              </a:stretch>
            </p:blipFill>
            <p:spPr>
              <a:xfrm>
                <a:off x="6101288" y="2151352"/>
                <a:ext cx="36360" cy="48600"/>
              </a:xfrm>
              <a:prstGeom prst="rect">
                <a:avLst/>
              </a:prstGeom>
            </p:spPr>
          </p:pic>
        </mc:Fallback>
      </mc:AlternateContent>
      <p:grpSp>
        <p:nvGrpSpPr>
          <p:cNvPr id="107" name="Group 106">
            <a:extLst>
              <a:ext uri="{FF2B5EF4-FFF2-40B4-BE49-F238E27FC236}">
                <a16:creationId xmlns:a16="http://schemas.microsoft.com/office/drawing/2014/main" id="{4CDCBA7B-36A1-4A59-88E3-FD3EF22AEB4F}"/>
              </a:ext>
            </a:extLst>
          </p:cNvPr>
          <p:cNvGrpSpPr/>
          <p:nvPr/>
        </p:nvGrpSpPr>
        <p:grpSpPr>
          <a:xfrm>
            <a:off x="975968" y="3370672"/>
            <a:ext cx="296280" cy="325080"/>
            <a:chOff x="975968" y="3370672"/>
            <a:chExt cx="296280" cy="325080"/>
          </a:xfrm>
        </p:grpSpPr>
        <mc:AlternateContent xmlns:mc="http://schemas.openxmlformats.org/markup-compatibility/2006" xmlns:p14="http://schemas.microsoft.com/office/powerpoint/2010/main">
          <mc:Choice Requires="p14">
            <p:contentPart p14:bwMode="auto" r:id="rId164">
              <p14:nvContentPartPr>
                <p14:cNvPr id="105" name="Ink 104">
                  <a:extLst>
                    <a:ext uri="{FF2B5EF4-FFF2-40B4-BE49-F238E27FC236}">
                      <a16:creationId xmlns:a16="http://schemas.microsoft.com/office/drawing/2014/main" id="{634D7A2E-866E-466B-81FD-19B3F3EC8DC4}"/>
                    </a:ext>
                  </a:extLst>
                </p14:cNvPr>
                <p14:cNvContentPartPr/>
                <p14:nvPr/>
              </p14:nvContentPartPr>
              <p14:xfrm>
                <a:off x="975968" y="3370672"/>
                <a:ext cx="296280" cy="325080"/>
              </p14:xfrm>
            </p:contentPart>
          </mc:Choice>
          <mc:Fallback xmlns="">
            <p:pic>
              <p:nvPicPr>
                <p:cNvPr id="105" name="Ink 104">
                  <a:extLst>
                    <a:ext uri="{FF2B5EF4-FFF2-40B4-BE49-F238E27FC236}">
                      <a16:creationId xmlns:a16="http://schemas.microsoft.com/office/drawing/2014/main" id="{634D7A2E-866E-466B-81FD-19B3F3EC8DC4}"/>
                    </a:ext>
                  </a:extLst>
                </p:cNvPr>
                <p:cNvPicPr/>
                <p:nvPr/>
              </p:nvPicPr>
              <p:blipFill>
                <a:blip r:embed="rId165"/>
                <a:stretch>
                  <a:fillRect/>
                </a:stretch>
              </p:blipFill>
              <p:spPr>
                <a:xfrm>
                  <a:off x="966968" y="3362032"/>
                  <a:ext cx="313920" cy="3427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6" name="Ink 105">
                  <a:extLst>
                    <a:ext uri="{FF2B5EF4-FFF2-40B4-BE49-F238E27FC236}">
                      <a16:creationId xmlns:a16="http://schemas.microsoft.com/office/drawing/2014/main" id="{61A02FE2-6B93-4018-BEF7-66480E363FC4}"/>
                    </a:ext>
                  </a:extLst>
                </p14:cNvPr>
                <p14:cNvContentPartPr/>
                <p14:nvPr/>
              </p14:nvContentPartPr>
              <p14:xfrm>
                <a:off x="1060568" y="3510352"/>
                <a:ext cx="135360" cy="12240"/>
              </p14:xfrm>
            </p:contentPart>
          </mc:Choice>
          <mc:Fallback xmlns="">
            <p:pic>
              <p:nvPicPr>
                <p:cNvPr id="106" name="Ink 105">
                  <a:extLst>
                    <a:ext uri="{FF2B5EF4-FFF2-40B4-BE49-F238E27FC236}">
                      <a16:creationId xmlns:a16="http://schemas.microsoft.com/office/drawing/2014/main" id="{61A02FE2-6B93-4018-BEF7-66480E363FC4}"/>
                    </a:ext>
                  </a:extLst>
                </p:cNvPr>
                <p:cNvPicPr/>
                <p:nvPr/>
              </p:nvPicPr>
              <p:blipFill>
                <a:blip r:embed="rId167"/>
                <a:stretch>
                  <a:fillRect/>
                </a:stretch>
              </p:blipFill>
              <p:spPr>
                <a:xfrm>
                  <a:off x="1051928" y="3501712"/>
                  <a:ext cx="153000" cy="29880"/>
                </a:xfrm>
                <a:prstGeom prst="rect">
                  <a:avLst/>
                </a:prstGeom>
              </p:spPr>
            </p:pic>
          </mc:Fallback>
        </mc:AlternateContent>
      </p:grpSp>
      <p:grpSp>
        <p:nvGrpSpPr>
          <p:cNvPr id="115" name="Group 114">
            <a:extLst>
              <a:ext uri="{FF2B5EF4-FFF2-40B4-BE49-F238E27FC236}">
                <a16:creationId xmlns:a16="http://schemas.microsoft.com/office/drawing/2014/main" id="{E6618D4A-9BEE-4973-B370-36BA03D57AAE}"/>
              </a:ext>
            </a:extLst>
          </p:cNvPr>
          <p:cNvGrpSpPr/>
          <p:nvPr/>
        </p:nvGrpSpPr>
        <p:grpSpPr>
          <a:xfrm>
            <a:off x="1775528" y="3509992"/>
            <a:ext cx="193320" cy="63720"/>
            <a:chOff x="1775528" y="3509992"/>
            <a:chExt cx="193320" cy="63720"/>
          </a:xfrm>
        </p:grpSpPr>
        <mc:AlternateContent xmlns:mc="http://schemas.openxmlformats.org/markup-compatibility/2006" xmlns:p14="http://schemas.microsoft.com/office/powerpoint/2010/main">
          <mc:Choice Requires="p14">
            <p:contentPart p14:bwMode="auto" r:id="rId168">
              <p14:nvContentPartPr>
                <p14:cNvPr id="108" name="Ink 107">
                  <a:extLst>
                    <a:ext uri="{FF2B5EF4-FFF2-40B4-BE49-F238E27FC236}">
                      <a16:creationId xmlns:a16="http://schemas.microsoft.com/office/drawing/2014/main" id="{58CF0743-5624-4010-B9CF-7B6026A4D391}"/>
                    </a:ext>
                  </a:extLst>
                </p14:cNvPr>
                <p14:cNvContentPartPr/>
                <p14:nvPr/>
              </p14:nvContentPartPr>
              <p14:xfrm>
                <a:off x="1775528" y="3509992"/>
                <a:ext cx="158400" cy="16920"/>
              </p14:xfrm>
            </p:contentPart>
          </mc:Choice>
          <mc:Fallback xmlns="">
            <p:pic>
              <p:nvPicPr>
                <p:cNvPr id="108" name="Ink 107">
                  <a:extLst>
                    <a:ext uri="{FF2B5EF4-FFF2-40B4-BE49-F238E27FC236}">
                      <a16:creationId xmlns:a16="http://schemas.microsoft.com/office/drawing/2014/main" id="{58CF0743-5624-4010-B9CF-7B6026A4D391}"/>
                    </a:ext>
                  </a:extLst>
                </p:cNvPr>
                <p:cNvPicPr/>
                <p:nvPr/>
              </p:nvPicPr>
              <p:blipFill>
                <a:blip r:embed="rId169"/>
                <a:stretch>
                  <a:fillRect/>
                </a:stretch>
              </p:blipFill>
              <p:spPr>
                <a:xfrm>
                  <a:off x="1766528" y="3501352"/>
                  <a:ext cx="1760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09" name="Ink 108">
                  <a:extLst>
                    <a:ext uri="{FF2B5EF4-FFF2-40B4-BE49-F238E27FC236}">
                      <a16:creationId xmlns:a16="http://schemas.microsoft.com/office/drawing/2014/main" id="{F78C4B76-4A6E-45D9-BAD9-D64AFD31DB65}"/>
                    </a:ext>
                  </a:extLst>
                </p14:cNvPr>
                <p14:cNvContentPartPr/>
                <p14:nvPr/>
              </p14:nvContentPartPr>
              <p14:xfrm>
                <a:off x="1793528" y="3557152"/>
                <a:ext cx="175320" cy="16560"/>
              </p14:xfrm>
            </p:contentPart>
          </mc:Choice>
          <mc:Fallback xmlns="">
            <p:pic>
              <p:nvPicPr>
                <p:cNvPr id="109" name="Ink 108">
                  <a:extLst>
                    <a:ext uri="{FF2B5EF4-FFF2-40B4-BE49-F238E27FC236}">
                      <a16:creationId xmlns:a16="http://schemas.microsoft.com/office/drawing/2014/main" id="{F78C4B76-4A6E-45D9-BAD9-D64AFD31DB65}"/>
                    </a:ext>
                  </a:extLst>
                </p:cNvPr>
                <p:cNvPicPr/>
                <p:nvPr/>
              </p:nvPicPr>
              <p:blipFill>
                <a:blip r:embed="rId171"/>
                <a:stretch>
                  <a:fillRect/>
                </a:stretch>
              </p:blipFill>
              <p:spPr>
                <a:xfrm>
                  <a:off x="1784888" y="3548512"/>
                  <a:ext cx="192960" cy="34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2">
            <p14:nvContentPartPr>
              <p14:cNvPr id="116" name="Ink 115">
                <a:extLst>
                  <a:ext uri="{FF2B5EF4-FFF2-40B4-BE49-F238E27FC236}">
                    <a16:creationId xmlns:a16="http://schemas.microsoft.com/office/drawing/2014/main" id="{EC97ECFF-1CE6-4DFB-A02A-55065353FE7E}"/>
                  </a:ext>
                </a:extLst>
              </p14:cNvPr>
              <p14:cNvContentPartPr/>
              <p14:nvPr/>
            </p14:nvContentPartPr>
            <p14:xfrm>
              <a:off x="3785768" y="3297232"/>
              <a:ext cx="17640" cy="109080"/>
            </p14:xfrm>
          </p:contentPart>
        </mc:Choice>
        <mc:Fallback xmlns="">
          <p:pic>
            <p:nvPicPr>
              <p:cNvPr id="116" name="Ink 115">
                <a:extLst>
                  <a:ext uri="{FF2B5EF4-FFF2-40B4-BE49-F238E27FC236}">
                    <a16:creationId xmlns:a16="http://schemas.microsoft.com/office/drawing/2014/main" id="{EC97ECFF-1CE6-4DFB-A02A-55065353FE7E}"/>
                  </a:ext>
                </a:extLst>
              </p:cNvPr>
              <p:cNvPicPr/>
              <p:nvPr/>
            </p:nvPicPr>
            <p:blipFill>
              <a:blip r:embed="rId173"/>
              <a:stretch>
                <a:fillRect/>
              </a:stretch>
            </p:blipFill>
            <p:spPr>
              <a:xfrm>
                <a:off x="3777128" y="3288592"/>
                <a:ext cx="35280" cy="126720"/>
              </a:xfrm>
              <a:prstGeom prst="rect">
                <a:avLst/>
              </a:prstGeom>
            </p:spPr>
          </p:pic>
        </mc:Fallback>
      </mc:AlternateContent>
      <p:grpSp>
        <p:nvGrpSpPr>
          <p:cNvPr id="119" name="Group 118">
            <a:extLst>
              <a:ext uri="{FF2B5EF4-FFF2-40B4-BE49-F238E27FC236}">
                <a16:creationId xmlns:a16="http://schemas.microsoft.com/office/drawing/2014/main" id="{442C9A3F-06E6-4359-AC31-5EEF46E62620}"/>
              </a:ext>
            </a:extLst>
          </p:cNvPr>
          <p:cNvGrpSpPr/>
          <p:nvPr/>
        </p:nvGrpSpPr>
        <p:grpSpPr>
          <a:xfrm>
            <a:off x="3683168" y="2968192"/>
            <a:ext cx="311400" cy="176040"/>
            <a:chOff x="3683168" y="2968192"/>
            <a:chExt cx="311400" cy="176040"/>
          </a:xfrm>
        </p:grpSpPr>
        <mc:AlternateContent xmlns:mc="http://schemas.openxmlformats.org/markup-compatibility/2006" xmlns:p14="http://schemas.microsoft.com/office/powerpoint/2010/main">
          <mc:Choice Requires="p14">
            <p:contentPart p14:bwMode="auto" r:id="rId174">
              <p14:nvContentPartPr>
                <p14:cNvPr id="117" name="Ink 116">
                  <a:extLst>
                    <a:ext uri="{FF2B5EF4-FFF2-40B4-BE49-F238E27FC236}">
                      <a16:creationId xmlns:a16="http://schemas.microsoft.com/office/drawing/2014/main" id="{1CA235C6-DCBD-491F-B3B7-C4B6B51E3034}"/>
                    </a:ext>
                  </a:extLst>
                </p14:cNvPr>
                <p14:cNvContentPartPr/>
                <p14:nvPr/>
              </p14:nvContentPartPr>
              <p14:xfrm>
                <a:off x="3799088" y="3118312"/>
                <a:ext cx="5400" cy="25920"/>
              </p14:xfrm>
            </p:contentPart>
          </mc:Choice>
          <mc:Fallback xmlns="">
            <p:pic>
              <p:nvPicPr>
                <p:cNvPr id="117" name="Ink 116">
                  <a:extLst>
                    <a:ext uri="{FF2B5EF4-FFF2-40B4-BE49-F238E27FC236}">
                      <a16:creationId xmlns:a16="http://schemas.microsoft.com/office/drawing/2014/main" id="{1CA235C6-DCBD-491F-B3B7-C4B6B51E3034}"/>
                    </a:ext>
                  </a:extLst>
                </p:cNvPr>
                <p:cNvPicPr/>
                <p:nvPr/>
              </p:nvPicPr>
              <p:blipFill>
                <a:blip r:embed="rId175"/>
                <a:stretch>
                  <a:fillRect/>
                </a:stretch>
              </p:blipFill>
              <p:spPr>
                <a:xfrm>
                  <a:off x="3790448" y="3109672"/>
                  <a:ext cx="230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18" name="Ink 117">
                  <a:extLst>
                    <a:ext uri="{FF2B5EF4-FFF2-40B4-BE49-F238E27FC236}">
                      <a16:creationId xmlns:a16="http://schemas.microsoft.com/office/drawing/2014/main" id="{BED51F6A-CE8D-4F7C-9E1C-3B1CFDA7358A}"/>
                    </a:ext>
                  </a:extLst>
                </p14:cNvPr>
                <p14:cNvContentPartPr/>
                <p14:nvPr/>
              </p14:nvContentPartPr>
              <p14:xfrm>
                <a:off x="3683168" y="2968192"/>
                <a:ext cx="311400" cy="124200"/>
              </p14:xfrm>
            </p:contentPart>
          </mc:Choice>
          <mc:Fallback xmlns="">
            <p:pic>
              <p:nvPicPr>
                <p:cNvPr id="118" name="Ink 117">
                  <a:extLst>
                    <a:ext uri="{FF2B5EF4-FFF2-40B4-BE49-F238E27FC236}">
                      <a16:creationId xmlns:a16="http://schemas.microsoft.com/office/drawing/2014/main" id="{BED51F6A-CE8D-4F7C-9E1C-3B1CFDA7358A}"/>
                    </a:ext>
                  </a:extLst>
                </p:cNvPr>
                <p:cNvPicPr/>
                <p:nvPr/>
              </p:nvPicPr>
              <p:blipFill>
                <a:blip r:embed="rId177"/>
                <a:stretch>
                  <a:fillRect/>
                </a:stretch>
              </p:blipFill>
              <p:spPr>
                <a:xfrm>
                  <a:off x="3674168" y="2959552"/>
                  <a:ext cx="329040" cy="141840"/>
                </a:xfrm>
                <a:prstGeom prst="rect">
                  <a:avLst/>
                </a:prstGeom>
              </p:spPr>
            </p:pic>
          </mc:Fallback>
        </mc:AlternateContent>
      </p:grpSp>
      <p:grpSp>
        <p:nvGrpSpPr>
          <p:cNvPr id="124" name="Group 123">
            <a:extLst>
              <a:ext uri="{FF2B5EF4-FFF2-40B4-BE49-F238E27FC236}">
                <a16:creationId xmlns:a16="http://schemas.microsoft.com/office/drawing/2014/main" id="{09CE350E-7581-435B-9E45-5BDB352CBCAA}"/>
              </a:ext>
            </a:extLst>
          </p:cNvPr>
          <p:cNvGrpSpPr/>
          <p:nvPr/>
        </p:nvGrpSpPr>
        <p:grpSpPr>
          <a:xfrm>
            <a:off x="4519088" y="3261592"/>
            <a:ext cx="156600" cy="128520"/>
            <a:chOff x="4519088" y="3261592"/>
            <a:chExt cx="156600" cy="128520"/>
          </a:xfrm>
        </p:grpSpPr>
        <mc:AlternateContent xmlns:mc="http://schemas.openxmlformats.org/markup-compatibility/2006" xmlns:p14="http://schemas.microsoft.com/office/powerpoint/2010/main">
          <mc:Choice Requires="p14">
            <p:contentPart p14:bwMode="auto" r:id="rId178">
              <p14:nvContentPartPr>
                <p14:cNvPr id="120" name="Ink 119">
                  <a:extLst>
                    <a:ext uri="{FF2B5EF4-FFF2-40B4-BE49-F238E27FC236}">
                      <a16:creationId xmlns:a16="http://schemas.microsoft.com/office/drawing/2014/main" id="{25FCA94A-0FA3-4B4C-968F-ED890AC0C331}"/>
                    </a:ext>
                  </a:extLst>
                </p14:cNvPr>
                <p14:cNvContentPartPr/>
                <p14:nvPr/>
              </p14:nvContentPartPr>
              <p14:xfrm>
                <a:off x="4519088" y="3324232"/>
                <a:ext cx="156600" cy="9000"/>
              </p14:xfrm>
            </p:contentPart>
          </mc:Choice>
          <mc:Fallback xmlns="">
            <p:pic>
              <p:nvPicPr>
                <p:cNvPr id="120" name="Ink 119">
                  <a:extLst>
                    <a:ext uri="{FF2B5EF4-FFF2-40B4-BE49-F238E27FC236}">
                      <a16:creationId xmlns:a16="http://schemas.microsoft.com/office/drawing/2014/main" id="{25FCA94A-0FA3-4B4C-968F-ED890AC0C331}"/>
                    </a:ext>
                  </a:extLst>
                </p:cNvPr>
                <p:cNvPicPr/>
                <p:nvPr/>
              </p:nvPicPr>
              <p:blipFill>
                <a:blip r:embed="rId179"/>
                <a:stretch>
                  <a:fillRect/>
                </a:stretch>
              </p:blipFill>
              <p:spPr>
                <a:xfrm>
                  <a:off x="4510448" y="3315232"/>
                  <a:ext cx="1742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21" name="Ink 120">
                  <a:extLst>
                    <a:ext uri="{FF2B5EF4-FFF2-40B4-BE49-F238E27FC236}">
                      <a16:creationId xmlns:a16="http://schemas.microsoft.com/office/drawing/2014/main" id="{4CAD7FF0-466A-4D5C-A0B7-30B9D8CA08A9}"/>
                    </a:ext>
                  </a:extLst>
                </p14:cNvPr>
                <p14:cNvContentPartPr/>
                <p14:nvPr/>
              </p14:nvContentPartPr>
              <p14:xfrm>
                <a:off x="4587128" y="3261592"/>
                <a:ext cx="38160" cy="128520"/>
              </p14:xfrm>
            </p:contentPart>
          </mc:Choice>
          <mc:Fallback xmlns="">
            <p:pic>
              <p:nvPicPr>
                <p:cNvPr id="121" name="Ink 120">
                  <a:extLst>
                    <a:ext uri="{FF2B5EF4-FFF2-40B4-BE49-F238E27FC236}">
                      <a16:creationId xmlns:a16="http://schemas.microsoft.com/office/drawing/2014/main" id="{4CAD7FF0-466A-4D5C-A0B7-30B9D8CA08A9}"/>
                    </a:ext>
                  </a:extLst>
                </p:cNvPr>
                <p:cNvPicPr/>
                <p:nvPr/>
              </p:nvPicPr>
              <p:blipFill>
                <a:blip r:embed="rId181"/>
                <a:stretch>
                  <a:fillRect/>
                </a:stretch>
              </p:blipFill>
              <p:spPr>
                <a:xfrm>
                  <a:off x="4578488" y="3252592"/>
                  <a:ext cx="55800" cy="146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2">
            <p14:nvContentPartPr>
              <p14:cNvPr id="122" name="Ink 121">
                <a:extLst>
                  <a:ext uri="{FF2B5EF4-FFF2-40B4-BE49-F238E27FC236}">
                    <a16:creationId xmlns:a16="http://schemas.microsoft.com/office/drawing/2014/main" id="{57C9107A-D9C0-4C19-8A32-9F2C26946283}"/>
                  </a:ext>
                </a:extLst>
              </p14:cNvPr>
              <p14:cNvContentPartPr/>
              <p14:nvPr/>
            </p14:nvContentPartPr>
            <p14:xfrm>
              <a:off x="5014448" y="3237832"/>
              <a:ext cx="10800" cy="119520"/>
            </p14:xfrm>
          </p:contentPart>
        </mc:Choice>
        <mc:Fallback xmlns="">
          <p:pic>
            <p:nvPicPr>
              <p:cNvPr id="122" name="Ink 121">
                <a:extLst>
                  <a:ext uri="{FF2B5EF4-FFF2-40B4-BE49-F238E27FC236}">
                    <a16:creationId xmlns:a16="http://schemas.microsoft.com/office/drawing/2014/main" id="{57C9107A-D9C0-4C19-8A32-9F2C26946283}"/>
                  </a:ext>
                </a:extLst>
              </p:cNvPr>
              <p:cNvPicPr/>
              <p:nvPr/>
            </p:nvPicPr>
            <p:blipFill>
              <a:blip r:embed="rId183"/>
              <a:stretch>
                <a:fillRect/>
              </a:stretch>
            </p:blipFill>
            <p:spPr>
              <a:xfrm>
                <a:off x="5005808" y="3228832"/>
                <a:ext cx="284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23" name="Ink 122">
                <a:extLst>
                  <a:ext uri="{FF2B5EF4-FFF2-40B4-BE49-F238E27FC236}">
                    <a16:creationId xmlns:a16="http://schemas.microsoft.com/office/drawing/2014/main" id="{EEC73BEF-6D0E-4F5E-8DF1-DF0E92683379}"/>
                  </a:ext>
                </a:extLst>
              </p14:cNvPr>
              <p14:cNvContentPartPr/>
              <p14:nvPr/>
            </p14:nvContentPartPr>
            <p14:xfrm>
              <a:off x="5001488" y="3086992"/>
              <a:ext cx="19440" cy="20520"/>
            </p14:xfrm>
          </p:contentPart>
        </mc:Choice>
        <mc:Fallback xmlns="">
          <p:pic>
            <p:nvPicPr>
              <p:cNvPr id="123" name="Ink 122">
                <a:extLst>
                  <a:ext uri="{FF2B5EF4-FFF2-40B4-BE49-F238E27FC236}">
                    <a16:creationId xmlns:a16="http://schemas.microsoft.com/office/drawing/2014/main" id="{EEC73BEF-6D0E-4F5E-8DF1-DF0E92683379}"/>
                  </a:ext>
                </a:extLst>
              </p:cNvPr>
              <p:cNvPicPr/>
              <p:nvPr/>
            </p:nvPicPr>
            <p:blipFill>
              <a:blip r:embed="rId185"/>
              <a:stretch>
                <a:fillRect/>
              </a:stretch>
            </p:blipFill>
            <p:spPr>
              <a:xfrm>
                <a:off x="4992488" y="3077992"/>
                <a:ext cx="37080" cy="38160"/>
              </a:xfrm>
              <a:prstGeom prst="rect">
                <a:avLst/>
              </a:prstGeom>
            </p:spPr>
          </p:pic>
        </mc:Fallback>
      </mc:AlternateContent>
      <p:grpSp>
        <p:nvGrpSpPr>
          <p:cNvPr id="135" name="Group 134">
            <a:extLst>
              <a:ext uri="{FF2B5EF4-FFF2-40B4-BE49-F238E27FC236}">
                <a16:creationId xmlns:a16="http://schemas.microsoft.com/office/drawing/2014/main" id="{CFC053DE-1663-405B-93EA-3C74A619F58E}"/>
              </a:ext>
            </a:extLst>
          </p:cNvPr>
          <p:cNvGrpSpPr/>
          <p:nvPr/>
        </p:nvGrpSpPr>
        <p:grpSpPr>
          <a:xfrm>
            <a:off x="5358248" y="3047392"/>
            <a:ext cx="590760" cy="407880"/>
            <a:chOff x="5358248" y="3047392"/>
            <a:chExt cx="590760" cy="407880"/>
          </a:xfrm>
        </p:grpSpPr>
        <mc:AlternateContent xmlns:mc="http://schemas.openxmlformats.org/markup-compatibility/2006" xmlns:p14="http://schemas.microsoft.com/office/powerpoint/2010/main">
          <mc:Choice Requires="p14">
            <p:contentPart p14:bwMode="auto" r:id="rId186">
              <p14:nvContentPartPr>
                <p14:cNvPr id="125" name="Ink 124">
                  <a:extLst>
                    <a:ext uri="{FF2B5EF4-FFF2-40B4-BE49-F238E27FC236}">
                      <a16:creationId xmlns:a16="http://schemas.microsoft.com/office/drawing/2014/main" id="{511A41BA-24C3-477B-9738-4D915BE7BC4C}"/>
                    </a:ext>
                  </a:extLst>
                </p14:cNvPr>
                <p14:cNvContentPartPr/>
                <p14:nvPr/>
              </p14:nvContentPartPr>
              <p14:xfrm>
                <a:off x="5358248" y="3047392"/>
                <a:ext cx="264600" cy="252000"/>
              </p14:xfrm>
            </p:contentPart>
          </mc:Choice>
          <mc:Fallback xmlns="">
            <p:pic>
              <p:nvPicPr>
                <p:cNvPr id="125" name="Ink 124">
                  <a:extLst>
                    <a:ext uri="{FF2B5EF4-FFF2-40B4-BE49-F238E27FC236}">
                      <a16:creationId xmlns:a16="http://schemas.microsoft.com/office/drawing/2014/main" id="{511A41BA-24C3-477B-9738-4D915BE7BC4C}"/>
                    </a:ext>
                  </a:extLst>
                </p:cNvPr>
                <p:cNvPicPr/>
                <p:nvPr/>
              </p:nvPicPr>
              <p:blipFill>
                <a:blip r:embed="rId187"/>
                <a:stretch>
                  <a:fillRect/>
                </a:stretch>
              </p:blipFill>
              <p:spPr>
                <a:xfrm>
                  <a:off x="5349608" y="3038392"/>
                  <a:ext cx="28224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26" name="Ink 125">
                  <a:extLst>
                    <a:ext uri="{FF2B5EF4-FFF2-40B4-BE49-F238E27FC236}">
                      <a16:creationId xmlns:a16="http://schemas.microsoft.com/office/drawing/2014/main" id="{A9EE3C5B-EF32-4457-9E21-B74CA0F49A24}"/>
                    </a:ext>
                  </a:extLst>
                </p14:cNvPr>
                <p14:cNvContentPartPr/>
                <p14:nvPr/>
              </p14:nvContentPartPr>
              <p14:xfrm>
                <a:off x="5416928" y="3165472"/>
                <a:ext cx="169200" cy="18000"/>
              </p14:xfrm>
            </p:contentPart>
          </mc:Choice>
          <mc:Fallback xmlns="">
            <p:pic>
              <p:nvPicPr>
                <p:cNvPr id="126" name="Ink 125">
                  <a:extLst>
                    <a:ext uri="{FF2B5EF4-FFF2-40B4-BE49-F238E27FC236}">
                      <a16:creationId xmlns:a16="http://schemas.microsoft.com/office/drawing/2014/main" id="{A9EE3C5B-EF32-4457-9E21-B74CA0F49A24}"/>
                    </a:ext>
                  </a:extLst>
                </p:cNvPr>
                <p:cNvPicPr/>
                <p:nvPr/>
              </p:nvPicPr>
              <p:blipFill>
                <a:blip r:embed="rId189"/>
                <a:stretch>
                  <a:fillRect/>
                </a:stretch>
              </p:blipFill>
              <p:spPr>
                <a:xfrm>
                  <a:off x="5408288" y="3156832"/>
                  <a:ext cx="1868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7" name="Ink 126">
                  <a:extLst>
                    <a:ext uri="{FF2B5EF4-FFF2-40B4-BE49-F238E27FC236}">
                      <a16:creationId xmlns:a16="http://schemas.microsoft.com/office/drawing/2014/main" id="{0D653FE7-677B-4176-A58A-13534403D94B}"/>
                    </a:ext>
                  </a:extLst>
                </p14:cNvPr>
                <p14:cNvContentPartPr/>
                <p14:nvPr/>
              </p14:nvContentPartPr>
              <p14:xfrm>
                <a:off x="5695928" y="3272752"/>
                <a:ext cx="28440" cy="39960"/>
              </p14:xfrm>
            </p:contentPart>
          </mc:Choice>
          <mc:Fallback xmlns="">
            <p:pic>
              <p:nvPicPr>
                <p:cNvPr id="127" name="Ink 126">
                  <a:extLst>
                    <a:ext uri="{FF2B5EF4-FFF2-40B4-BE49-F238E27FC236}">
                      <a16:creationId xmlns:a16="http://schemas.microsoft.com/office/drawing/2014/main" id="{0D653FE7-677B-4176-A58A-13534403D94B}"/>
                    </a:ext>
                  </a:extLst>
                </p:cNvPr>
                <p:cNvPicPr/>
                <p:nvPr/>
              </p:nvPicPr>
              <p:blipFill>
                <a:blip r:embed="rId191"/>
                <a:stretch>
                  <a:fillRect/>
                </a:stretch>
              </p:blipFill>
              <p:spPr>
                <a:xfrm>
                  <a:off x="5686928" y="3264112"/>
                  <a:ext cx="460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28" name="Ink 127">
                  <a:extLst>
                    <a:ext uri="{FF2B5EF4-FFF2-40B4-BE49-F238E27FC236}">
                      <a16:creationId xmlns:a16="http://schemas.microsoft.com/office/drawing/2014/main" id="{A4DB1FA9-7690-4E15-A3ED-1A640D5E3990}"/>
                    </a:ext>
                  </a:extLst>
                </p14:cNvPr>
                <p14:cNvContentPartPr/>
                <p14:nvPr/>
              </p14:nvContentPartPr>
              <p14:xfrm>
                <a:off x="5789168" y="3228832"/>
                <a:ext cx="159840" cy="226440"/>
              </p14:xfrm>
            </p:contentPart>
          </mc:Choice>
          <mc:Fallback xmlns="">
            <p:pic>
              <p:nvPicPr>
                <p:cNvPr id="128" name="Ink 127">
                  <a:extLst>
                    <a:ext uri="{FF2B5EF4-FFF2-40B4-BE49-F238E27FC236}">
                      <a16:creationId xmlns:a16="http://schemas.microsoft.com/office/drawing/2014/main" id="{A4DB1FA9-7690-4E15-A3ED-1A640D5E3990}"/>
                    </a:ext>
                  </a:extLst>
                </p:cNvPr>
                <p:cNvPicPr/>
                <p:nvPr/>
              </p:nvPicPr>
              <p:blipFill>
                <a:blip r:embed="rId193"/>
                <a:stretch>
                  <a:fillRect/>
                </a:stretch>
              </p:blipFill>
              <p:spPr>
                <a:xfrm>
                  <a:off x="5780168" y="3220192"/>
                  <a:ext cx="177480" cy="244080"/>
                </a:xfrm>
                <a:prstGeom prst="rect">
                  <a:avLst/>
                </a:prstGeom>
              </p:spPr>
            </p:pic>
          </mc:Fallback>
        </mc:AlternateContent>
      </p:grpSp>
      <p:grpSp>
        <p:nvGrpSpPr>
          <p:cNvPr id="134" name="Group 133">
            <a:extLst>
              <a:ext uri="{FF2B5EF4-FFF2-40B4-BE49-F238E27FC236}">
                <a16:creationId xmlns:a16="http://schemas.microsoft.com/office/drawing/2014/main" id="{31F6A4E4-2BDA-4C5D-A91A-FED197A06E19}"/>
              </a:ext>
            </a:extLst>
          </p:cNvPr>
          <p:cNvGrpSpPr/>
          <p:nvPr/>
        </p:nvGrpSpPr>
        <p:grpSpPr>
          <a:xfrm>
            <a:off x="6203528" y="2927152"/>
            <a:ext cx="217800" cy="498600"/>
            <a:chOff x="6203528" y="2927152"/>
            <a:chExt cx="217800" cy="498600"/>
          </a:xfrm>
        </p:grpSpPr>
        <mc:AlternateContent xmlns:mc="http://schemas.openxmlformats.org/markup-compatibility/2006" xmlns:p14="http://schemas.microsoft.com/office/powerpoint/2010/main">
          <mc:Choice Requires="p14">
            <p:contentPart p14:bwMode="auto" r:id="rId194">
              <p14:nvContentPartPr>
                <p14:cNvPr id="129" name="Ink 128">
                  <a:extLst>
                    <a:ext uri="{FF2B5EF4-FFF2-40B4-BE49-F238E27FC236}">
                      <a16:creationId xmlns:a16="http://schemas.microsoft.com/office/drawing/2014/main" id="{2C6DB50C-75BA-4B90-BC4F-47F5E7E976E8}"/>
                    </a:ext>
                  </a:extLst>
                </p14:cNvPr>
                <p14:cNvContentPartPr/>
                <p14:nvPr/>
              </p14:nvContentPartPr>
              <p14:xfrm>
                <a:off x="6203528" y="3179152"/>
                <a:ext cx="92520" cy="246600"/>
              </p14:xfrm>
            </p:contentPart>
          </mc:Choice>
          <mc:Fallback xmlns="">
            <p:pic>
              <p:nvPicPr>
                <p:cNvPr id="129" name="Ink 128">
                  <a:extLst>
                    <a:ext uri="{FF2B5EF4-FFF2-40B4-BE49-F238E27FC236}">
                      <a16:creationId xmlns:a16="http://schemas.microsoft.com/office/drawing/2014/main" id="{2C6DB50C-75BA-4B90-BC4F-47F5E7E976E8}"/>
                    </a:ext>
                  </a:extLst>
                </p:cNvPr>
                <p:cNvPicPr/>
                <p:nvPr/>
              </p:nvPicPr>
              <p:blipFill>
                <a:blip r:embed="rId195"/>
                <a:stretch>
                  <a:fillRect/>
                </a:stretch>
              </p:blipFill>
              <p:spPr>
                <a:xfrm>
                  <a:off x="6194888" y="3170512"/>
                  <a:ext cx="11016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0" name="Ink 129">
                  <a:extLst>
                    <a:ext uri="{FF2B5EF4-FFF2-40B4-BE49-F238E27FC236}">
                      <a16:creationId xmlns:a16="http://schemas.microsoft.com/office/drawing/2014/main" id="{96F2CDCF-EA28-46C6-A24C-71CFF1AB13FD}"/>
                    </a:ext>
                  </a:extLst>
                </p14:cNvPr>
                <p14:cNvContentPartPr/>
                <p14:nvPr/>
              </p14:nvContentPartPr>
              <p14:xfrm>
                <a:off x="6301448" y="3072592"/>
                <a:ext cx="12240" cy="25920"/>
              </p14:xfrm>
            </p:contentPart>
          </mc:Choice>
          <mc:Fallback xmlns="">
            <p:pic>
              <p:nvPicPr>
                <p:cNvPr id="130" name="Ink 129">
                  <a:extLst>
                    <a:ext uri="{FF2B5EF4-FFF2-40B4-BE49-F238E27FC236}">
                      <a16:creationId xmlns:a16="http://schemas.microsoft.com/office/drawing/2014/main" id="{96F2CDCF-EA28-46C6-A24C-71CFF1AB13FD}"/>
                    </a:ext>
                  </a:extLst>
                </p:cNvPr>
                <p:cNvPicPr/>
                <p:nvPr/>
              </p:nvPicPr>
              <p:blipFill>
                <a:blip r:embed="rId197"/>
                <a:stretch>
                  <a:fillRect/>
                </a:stretch>
              </p:blipFill>
              <p:spPr>
                <a:xfrm>
                  <a:off x="6292448" y="3063952"/>
                  <a:ext cx="2988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31" name="Ink 130">
                  <a:extLst>
                    <a:ext uri="{FF2B5EF4-FFF2-40B4-BE49-F238E27FC236}">
                      <a16:creationId xmlns:a16="http://schemas.microsoft.com/office/drawing/2014/main" id="{8EDA6D55-F981-4156-8471-C595C057CE27}"/>
                    </a:ext>
                  </a:extLst>
                </p14:cNvPr>
                <p14:cNvContentPartPr/>
                <p14:nvPr/>
              </p14:nvContentPartPr>
              <p14:xfrm>
                <a:off x="6223688" y="2927152"/>
                <a:ext cx="197640" cy="118080"/>
              </p14:xfrm>
            </p:contentPart>
          </mc:Choice>
          <mc:Fallback xmlns="">
            <p:pic>
              <p:nvPicPr>
                <p:cNvPr id="131" name="Ink 130">
                  <a:extLst>
                    <a:ext uri="{FF2B5EF4-FFF2-40B4-BE49-F238E27FC236}">
                      <a16:creationId xmlns:a16="http://schemas.microsoft.com/office/drawing/2014/main" id="{8EDA6D55-F981-4156-8471-C595C057CE27}"/>
                    </a:ext>
                  </a:extLst>
                </p:cNvPr>
                <p:cNvPicPr/>
                <p:nvPr/>
              </p:nvPicPr>
              <p:blipFill>
                <a:blip r:embed="rId199"/>
                <a:stretch>
                  <a:fillRect/>
                </a:stretch>
              </p:blipFill>
              <p:spPr>
                <a:xfrm>
                  <a:off x="6215048" y="2918512"/>
                  <a:ext cx="215280" cy="135720"/>
                </a:xfrm>
                <a:prstGeom prst="rect">
                  <a:avLst/>
                </a:prstGeom>
              </p:spPr>
            </p:pic>
          </mc:Fallback>
        </mc:AlternateContent>
      </p:grpSp>
      <p:grpSp>
        <p:nvGrpSpPr>
          <p:cNvPr id="133" name="Group 132">
            <a:extLst>
              <a:ext uri="{FF2B5EF4-FFF2-40B4-BE49-F238E27FC236}">
                <a16:creationId xmlns:a16="http://schemas.microsoft.com/office/drawing/2014/main" id="{D18A4065-2134-4B6D-B60B-A81228108BCD}"/>
              </a:ext>
            </a:extLst>
          </p:cNvPr>
          <p:cNvGrpSpPr/>
          <p:nvPr/>
        </p:nvGrpSpPr>
        <p:grpSpPr>
          <a:xfrm>
            <a:off x="2404448" y="3076192"/>
            <a:ext cx="862200" cy="557280"/>
            <a:chOff x="2404448" y="3076192"/>
            <a:chExt cx="862200" cy="557280"/>
          </a:xfrm>
        </p:grpSpPr>
        <mc:AlternateContent xmlns:mc="http://schemas.openxmlformats.org/markup-compatibility/2006" xmlns:p14="http://schemas.microsoft.com/office/powerpoint/2010/main">
          <mc:Choice Requires="p14">
            <p:contentPart p14:bwMode="auto" r:id="rId200">
              <p14:nvContentPartPr>
                <p14:cNvPr id="110" name="Ink 109">
                  <a:extLst>
                    <a:ext uri="{FF2B5EF4-FFF2-40B4-BE49-F238E27FC236}">
                      <a16:creationId xmlns:a16="http://schemas.microsoft.com/office/drawing/2014/main" id="{19147BAE-69BB-4E8D-9AC9-6EE9FDF52587}"/>
                    </a:ext>
                  </a:extLst>
                </p14:cNvPr>
                <p14:cNvContentPartPr/>
                <p14:nvPr/>
              </p14:nvContentPartPr>
              <p14:xfrm>
                <a:off x="2605328" y="3270232"/>
                <a:ext cx="279720" cy="245160"/>
              </p14:xfrm>
            </p:contentPart>
          </mc:Choice>
          <mc:Fallback xmlns="">
            <p:pic>
              <p:nvPicPr>
                <p:cNvPr id="110" name="Ink 109">
                  <a:extLst>
                    <a:ext uri="{FF2B5EF4-FFF2-40B4-BE49-F238E27FC236}">
                      <a16:creationId xmlns:a16="http://schemas.microsoft.com/office/drawing/2014/main" id="{19147BAE-69BB-4E8D-9AC9-6EE9FDF52587}"/>
                    </a:ext>
                  </a:extLst>
                </p:cNvPr>
                <p:cNvPicPr/>
                <p:nvPr/>
              </p:nvPicPr>
              <p:blipFill>
                <a:blip r:embed="rId201"/>
                <a:stretch>
                  <a:fillRect/>
                </a:stretch>
              </p:blipFill>
              <p:spPr>
                <a:xfrm>
                  <a:off x="2596688" y="3261232"/>
                  <a:ext cx="29736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11" name="Ink 110">
                  <a:extLst>
                    <a:ext uri="{FF2B5EF4-FFF2-40B4-BE49-F238E27FC236}">
                      <a16:creationId xmlns:a16="http://schemas.microsoft.com/office/drawing/2014/main" id="{FDA82302-29CB-4F13-8FC2-BF40183649EF}"/>
                    </a:ext>
                  </a:extLst>
                </p14:cNvPr>
                <p14:cNvContentPartPr/>
                <p14:nvPr/>
              </p14:nvContentPartPr>
              <p14:xfrm>
                <a:off x="2645648" y="3397672"/>
                <a:ext cx="155160" cy="6480"/>
              </p14:xfrm>
            </p:contentPart>
          </mc:Choice>
          <mc:Fallback xmlns="">
            <p:pic>
              <p:nvPicPr>
                <p:cNvPr id="111" name="Ink 110">
                  <a:extLst>
                    <a:ext uri="{FF2B5EF4-FFF2-40B4-BE49-F238E27FC236}">
                      <a16:creationId xmlns:a16="http://schemas.microsoft.com/office/drawing/2014/main" id="{FDA82302-29CB-4F13-8FC2-BF40183649EF}"/>
                    </a:ext>
                  </a:extLst>
                </p:cNvPr>
                <p:cNvPicPr/>
                <p:nvPr/>
              </p:nvPicPr>
              <p:blipFill>
                <a:blip r:embed="rId203"/>
                <a:stretch>
                  <a:fillRect/>
                </a:stretch>
              </p:blipFill>
              <p:spPr>
                <a:xfrm>
                  <a:off x="2637008" y="3389032"/>
                  <a:ext cx="1728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12" name="Ink 111">
                  <a:extLst>
                    <a:ext uri="{FF2B5EF4-FFF2-40B4-BE49-F238E27FC236}">
                      <a16:creationId xmlns:a16="http://schemas.microsoft.com/office/drawing/2014/main" id="{7004DC8C-9511-4D1C-AA88-656DF5F9C2BB}"/>
                    </a:ext>
                  </a:extLst>
                </p14:cNvPr>
                <p14:cNvContentPartPr/>
                <p14:nvPr/>
              </p14:nvContentPartPr>
              <p14:xfrm>
                <a:off x="2990888" y="3497032"/>
                <a:ext cx="39960" cy="40320"/>
              </p14:xfrm>
            </p:contentPart>
          </mc:Choice>
          <mc:Fallback xmlns="">
            <p:pic>
              <p:nvPicPr>
                <p:cNvPr id="112" name="Ink 111">
                  <a:extLst>
                    <a:ext uri="{FF2B5EF4-FFF2-40B4-BE49-F238E27FC236}">
                      <a16:creationId xmlns:a16="http://schemas.microsoft.com/office/drawing/2014/main" id="{7004DC8C-9511-4D1C-AA88-656DF5F9C2BB}"/>
                    </a:ext>
                  </a:extLst>
                </p:cNvPr>
                <p:cNvPicPr/>
                <p:nvPr/>
              </p:nvPicPr>
              <p:blipFill>
                <a:blip r:embed="rId205"/>
                <a:stretch>
                  <a:fillRect/>
                </a:stretch>
              </p:blipFill>
              <p:spPr>
                <a:xfrm>
                  <a:off x="2981888" y="3488032"/>
                  <a:ext cx="5760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13" name="Ink 112">
                  <a:extLst>
                    <a:ext uri="{FF2B5EF4-FFF2-40B4-BE49-F238E27FC236}">
                      <a16:creationId xmlns:a16="http://schemas.microsoft.com/office/drawing/2014/main" id="{5343718E-A325-49EE-AC66-164309F10275}"/>
                    </a:ext>
                  </a:extLst>
                </p14:cNvPr>
                <p14:cNvContentPartPr/>
                <p14:nvPr/>
              </p14:nvContentPartPr>
              <p14:xfrm>
                <a:off x="3096728" y="3451672"/>
                <a:ext cx="169920" cy="109080"/>
              </p14:xfrm>
            </p:contentPart>
          </mc:Choice>
          <mc:Fallback xmlns="">
            <p:pic>
              <p:nvPicPr>
                <p:cNvPr id="113" name="Ink 112">
                  <a:extLst>
                    <a:ext uri="{FF2B5EF4-FFF2-40B4-BE49-F238E27FC236}">
                      <a16:creationId xmlns:a16="http://schemas.microsoft.com/office/drawing/2014/main" id="{5343718E-A325-49EE-AC66-164309F10275}"/>
                    </a:ext>
                  </a:extLst>
                </p:cNvPr>
                <p:cNvPicPr/>
                <p:nvPr/>
              </p:nvPicPr>
              <p:blipFill>
                <a:blip r:embed="rId207"/>
                <a:stretch>
                  <a:fillRect/>
                </a:stretch>
              </p:blipFill>
              <p:spPr>
                <a:xfrm>
                  <a:off x="3087728" y="3443032"/>
                  <a:ext cx="1875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32" name="Ink 131">
                  <a:extLst>
                    <a:ext uri="{FF2B5EF4-FFF2-40B4-BE49-F238E27FC236}">
                      <a16:creationId xmlns:a16="http://schemas.microsoft.com/office/drawing/2014/main" id="{4E789120-D576-4F92-B2DF-38CB7E569EA3}"/>
                    </a:ext>
                  </a:extLst>
                </p14:cNvPr>
                <p14:cNvContentPartPr/>
                <p14:nvPr/>
              </p14:nvContentPartPr>
              <p14:xfrm>
                <a:off x="2404448" y="3076192"/>
                <a:ext cx="195480" cy="557280"/>
              </p14:xfrm>
            </p:contentPart>
          </mc:Choice>
          <mc:Fallback xmlns="">
            <p:pic>
              <p:nvPicPr>
                <p:cNvPr id="132" name="Ink 131">
                  <a:extLst>
                    <a:ext uri="{FF2B5EF4-FFF2-40B4-BE49-F238E27FC236}">
                      <a16:creationId xmlns:a16="http://schemas.microsoft.com/office/drawing/2014/main" id="{4E789120-D576-4F92-B2DF-38CB7E569EA3}"/>
                    </a:ext>
                  </a:extLst>
                </p:cNvPr>
                <p:cNvPicPr/>
                <p:nvPr/>
              </p:nvPicPr>
              <p:blipFill>
                <a:blip r:embed="rId209"/>
                <a:stretch>
                  <a:fillRect/>
                </a:stretch>
              </p:blipFill>
              <p:spPr>
                <a:xfrm>
                  <a:off x="2395448" y="3067552"/>
                  <a:ext cx="213120" cy="574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0">
            <p14:nvContentPartPr>
              <p14:cNvPr id="136" name="Ink 135">
                <a:extLst>
                  <a:ext uri="{FF2B5EF4-FFF2-40B4-BE49-F238E27FC236}">
                    <a16:creationId xmlns:a16="http://schemas.microsoft.com/office/drawing/2014/main" id="{E1969345-DF14-4336-8785-C58A18113343}"/>
                  </a:ext>
                </a:extLst>
              </p14:cNvPr>
              <p14:cNvContentPartPr/>
              <p14:nvPr/>
            </p14:nvContentPartPr>
            <p14:xfrm>
              <a:off x="6656408" y="2992672"/>
              <a:ext cx="100080" cy="625680"/>
            </p14:xfrm>
          </p:contentPart>
        </mc:Choice>
        <mc:Fallback xmlns="">
          <p:pic>
            <p:nvPicPr>
              <p:cNvPr id="136" name="Ink 135">
                <a:extLst>
                  <a:ext uri="{FF2B5EF4-FFF2-40B4-BE49-F238E27FC236}">
                    <a16:creationId xmlns:a16="http://schemas.microsoft.com/office/drawing/2014/main" id="{E1969345-DF14-4336-8785-C58A18113343}"/>
                  </a:ext>
                </a:extLst>
              </p:cNvPr>
              <p:cNvPicPr/>
              <p:nvPr/>
            </p:nvPicPr>
            <p:blipFill>
              <a:blip r:embed="rId211"/>
              <a:stretch>
                <a:fillRect/>
              </a:stretch>
            </p:blipFill>
            <p:spPr>
              <a:xfrm>
                <a:off x="6647408" y="2984032"/>
                <a:ext cx="117720" cy="6433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37" name="Ink 136">
                <a:extLst>
                  <a:ext uri="{FF2B5EF4-FFF2-40B4-BE49-F238E27FC236}">
                    <a16:creationId xmlns:a16="http://schemas.microsoft.com/office/drawing/2014/main" id="{ED6020C6-8245-4639-8C6A-14240CD4FC39}"/>
                  </a:ext>
                </a:extLst>
              </p14:cNvPr>
              <p14:cNvContentPartPr/>
              <p14:nvPr/>
            </p14:nvContentPartPr>
            <p14:xfrm>
              <a:off x="7330688" y="3119752"/>
              <a:ext cx="325080" cy="212760"/>
            </p14:xfrm>
          </p:contentPart>
        </mc:Choice>
        <mc:Fallback xmlns="">
          <p:pic>
            <p:nvPicPr>
              <p:cNvPr id="137" name="Ink 136">
                <a:extLst>
                  <a:ext uri="{FF2B5EF4-FFF2-40B4-BE49-F238E27FC236}">
                    <a16:creationId xmlns:a16="http://schemas.microsoft.com/office/drawing/2014/main" id="{ED6020C6-8245-4639-8C6A-14240CD4FC39}"/>
                  </a:ext>
                </a:extLst>
              </p:cNvPr>
              <p:cNvPicPr/>
              <p:nvPr/>
            </p:nvPicPr>
            <p:blipFill>
              <a:blip r:embed="rId213"/>
              <a:stretch>
                <a:fillRect/>
              </a:stretch>
            </p:blipFill>
            <p:spPr>
              <a:xfrm>
                <a:off x="7322048" y="3110752"/>
                <a:ext cx="342720" cy="230400"/>
              </a:xfrm>
              <a:prstGeom prst="rect">
                <a:avLst/>
              </a:prstGeom>
            </p:spPr>
          </p:pic>
        </mc:Fallback>
      </mc:AlternateContent>
      <p:grpSp>
        <p:nvGrpSpPr>
          <p:cNvPr id="154" name="Group 153">
            <a:extLst>
              <a:ext uri="{FF2B5EF4-FFF2-40B4-BE49-F238E27FC236}">
                <a16:creationId xmlns:a16="http://schemas.microsoft.com/office/drawing/2014/main" id="{E229F20D-B62F-403C-9AD6-BAC80E95D1B3}"/>
              </a:ext>
            </a:extLst>
          </p:cNvPr>
          <p:cNvGrpSpPr/>
          <p:nvPr/>
        </p:nvGrpSpPr>
        <p:grpSpPr>
          <a:xfrm>
            <a:off x="7329608" y="2475352"/>
            <a:ext cx="2111760" cy="508320"/>
            <a:chOff x="7329608" y="2475352"/>
            <a:chExt cx="2111760" cy="508320"/>
          </a:xfrm>
        </p:grpSpPr>
        <mc:AlternateContent xmlns:mc="http://schemas.openxmlformats.org/markup-compatibility/2006" xmlns:p14="http://schemas.microsoft.com/office/powerpoint/2010/main">
          <mc:Choice Requires="p14">
            <p:contentPart p14:bwMode="auto" r:id="rId214">
              <p14:nvContentPartPr>
                <p14:cNvPr id="138" name="Ink 137">
                  <a:extLst>
                    <a:ext uri="{FF2B5EF4-FFF2-40B4-BE49-F238E27FC236}">
                      <a16:creationId xmlns:a16="http://schemas.microsoft.com/office/drawing/2014/main" id="{05E81C88-F595-4D58-9A7B-29BA20995509}"/>
                    </a:ext>
                  </a:extLst>
                </p14:cNvPr>
                <p14:cNvContentPartPr/>
                <p14:nvPr/>
              </p14:nvContentPartPr>
              <p14:xfrm>
                <a:off x="7329608" y="2682712"/>
                <a:ext cx="44280" cy="110880"/>
              </p14:xfrm>
            </p:contentPart>
          </mc:Choice>
          <mc:Fallback xmlns="">
            <p:pic>
              <p:nvPicPr>
                <p:cNvPr id="138" name="Ink 137">
                  <a:extLst>
                    <a:ext uri="{FF2B5EF4-FFF2-40B4-BE49-F238E27FC236}">
                      <a16:creationId xmlns:a16="http://schemas.microsoft.com/office/drawing/2014/main" id="{05E81C88-F595-4D58-9A7B-29BA20995509}"/>
                    </a:ext>
                  </a:extLst>
                </p:cNvPr>
                <p:cNvPicPr/>
                <p:nvPr/>
              </p:nvPicPr>
              <p:blipFill>
                <a:blip r:embed="rId215"/>
                <a:stretch>
                  <a:fillRect/>
                </a:stretch>
              </p:blipFill>
              <p:spPr>
                <a:xfrm>
                  <a:off x="7320968" y="2673712"/>
                  <a:ext cx="619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9" name="Ink 138">
                  <a:extLst>
                    <a:ext uri="{FF2B5EF4-FFF2-40B4-BE49-F238E27FC236}">
                      <a16:creationId xmlns:a16="http://schemas.microsoft.com/office/drawing/2014/main" id="{2495D20A-8B40-48FA-BE42-5287D614100C}"/>
                    </a:ext>
                  </a:extLst>
                </p14:cNvPr>
                <p14:cNvContentPartPr/>
                <p14:nvPr/>
              </p14:nvContentPartPr>
              <p14:xfrm>
                <a:off x="7402328" y="2591632"/>
                <a:ext cx="19080" cy="24120"/>
              </p14:xfrm>
            </p:contentPart>
          </mc:Choice>
          <mc:Fallback xmlns="">
            <p:pic>
              <p:nvPicPr>
                <p:cNvPr id="139" name="Ink 138">
                  <a:extLst>
                    <a:ext uri="{FF2B5EF4-FFF2-40B4-BE49-F238E27FC236}">
                      <a16:creationId xmlns:a16="http://schemas.microsoft.com/office/drawing/2014/main" id="{2495D20A-8B40-48FA-BE42-5287D614100C}"/>
                    </a:ext>
                  </a:extLst>
                </p:cNvPr>
                <p:cNvPicPr/>
                <p:nvPr/>
              </p:nvPicPr>
              <p:blipFill>
                <a:blip r:embed="rId217"/>
                <a:stretch>
                  <a:fillRect/>
                </a:stretch>
              </p:blipFill>
              <p:spPr>
                <a:xfrm>
                  <a:off x="7393688" y="2582992"/>
                  <a:ext cx="3672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0" name="Ink 139">
                  <a:extLst>
                    <a:ext uri="{FF2B5EF4-FFF2-40B4-BE49-F238E27FC236}">
                      <a16:creationId xmlns:a16="http://schemas.microsoft.com/office/drawing/2014/main" id="{E181805E-D4B1-4D14-9C1B-6A4B1F68BF87}"/>
                    </a:ext>
                  </a:extLst>
                </p14:cNvPr>
                <p14:cNvContentPartPr/>
                <p14:nvPr/>
              </p14:nvContentPartPr>
              <p14:xfrm>
                <a:off x="7529408" y="2525392"/>
                <a:ext cx="90720" cy="355680"/>
              </p14:xfrm>
            </p:contentPart>
          </mc:Choice>
          <mc:Fallback xmlns="">
            <p:pic>
              <p:nvPicPr>
                <p:cNvPr id="140" name="Ink 139">
                  <a:extLst>
                    <a:ext uri="{FF2B5EF4-FFF2-40B4-BE49-F238E27FC236}">
                      <a16:creationId xmlns:a16="http://schemas.microsoft.com/office/drawing/2014/main" id="{E181805E-D4B1-4D14-9C1B-6A4B1F68BF87}"/>
                    </a:ext>
                  </a:extLst>
                </p:cNvPr>
                <p:cNvPicPr/>
                <p:nvPr/>
              </p:nvPicPr>
              <p:blipFill>
                <a:blip r:embed="rId219"/>
                <a:stretch>
                  <a:fillRect/>
                </a:stretch>
              </p:blipFill>
              <p:spPr>
                <a:xfrm>
                  <a:off x="7520408" y="2516392"/>
                  <a:ext cx="108360" cy="3733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41" name="Ink 140">
                  <a:extLst>
                    <a:ext uri="{FF2B5EF4-FFF2-40B4-BE49-F238E27FC236}">
                      <a16:creationId xmlns:a16="http://schemas.microsoft.com/office/drawing/2014/main" id="{018139E0-4D43-46B1-B468-B516E6F68649}"/>
                    </a:ext>
                  </a:extLst>
                </p14:cNvPr>
                <p14:cNvContentPartPr/>
                <p14:nvPr/>
              </p14:nvContentPartPr>
              <p14:xfrm>
                <a:off x="7673408" y="2586952"/>
                <a:ext cx="37800" cy="187920"/>
              </p14:xfrm>
            </p:contentPart>
          </mc:Choice>
          <mc:Fallback xmlns="">
            <p:pic>
              <p:nvPicPr>
                <p:cNvPr id="141" name="Ink 140">
                  <a:extLst>
                    <a:ext uri="{FF2B5EF4-FFF2-40B4-BE49-F238E27FC236}">
                      <a16:creationId xmlns:a16="http://schemas.microsoft.com/office/drawing/2014/main" id="{018139E0-4D43-46B1-B468-B516E6F68649}"/>
                    </a:ext>
                  </a:extLst>
                </p:cNvPr>
                <p:cNvPicPr/>
                <p:nvPr/>
              </p:nvPicPr>
              <p:blipFill>
                <a:blip r:embed="rId221"/>
                <a:stretch>
                  <a:fillRect/>
                </a:stretch>
              </p:blipFill>
              <p:spPr>
                <a:xfrm>
                  <a:off x="7664408" y="2577952"/>
                  <a:ext cx="5544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42" name="Ink 141">
                  <a:extLst>
                    <a:ext uri="{FF2B5EF4-FFF2-40B4-BE49-F238E27FC236}">
                      <a16:creationId xmlns:a16="http://schemas.microsoft.com/office/drawing/2014/main" id="{47C4CD9E-BE57-4BCC-B59A-6838FD424437}"/>
                    </a:ext>
                  </a:extLst>
                </p14:cNvPr>
                <p14:cNvContentPartPr/>
                <p14:nvPr/>
              </p14:nvContentPartPr>
              <p14:xfrm>
                <a:off x="7723448" y="2647072"/>
                <a:ext cx="130320" cy="108720"/>
              </p14:xfrm>
            </p:contentPart>
          </mc:Choice>
          <mc:Fallback xmlns="">
            <p:pic>
              <p:nvPicPr>
                <p:cNvPr id="142" name="Ink 141">
                  <a:extLst>
                    <a:ext uri="{FF2B5EF4-FFF2-40B4-BE49-F238E27FC236}">
                      <a16:creationId xmlns:a16="http://schemas.microsoft.com/office/drawing/2014/main" id="{47C4CD9E-BE57-4BCC-B59A-6838FD424437}"/>
                    </a:ext>
                  </a:extLst>
                </p:cNvPr>
                <p:cNvPicPr/>
                <p:nvPr/>
              </p:nvPicPr>
              <p:blipFill>
                <a:blip r:embed="rId223"/>
                <a:stretch>
                  <a:fillRect/>
                </a:stretch>
              </p:blipFill>
              <p:spPr>
                <a:xfrm>
                  <a:off x="7714448" y="2638072"/>
                  <a:ext cx="1479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43" name="Ink 142">
                  <a:extLst>
                    <a:ext uri="{FF2B5EF4-FFF2-40B4-BE49-F238E27FC236}">
                      <a16:creationId xmlns:a16="http://schemas.microsoft.com/office/drawing/2014/main" id="{B84D12F5-5E99-4E3D-BA8F-A767F699A59D}"/>
                    </a:ext>
                  </a:extLst>
                </p14:cNvPr>
                <p14:cNvContentPartPr/>
                <p14:nvPr/>
              </p14:nvContentPartPr>
              <p14:xfrm>
                <a:off x="7948088" y="2595592"/>
                <a:ext cx="101520" cy="180720"/>
              </p14:xfrm>
            </p:contentPart>
          </mc:Choice>
          <mc:Fallback xmlns="">
            <p:pic>
              <p:nvPicPr>
                <p:cNvPr id="143" name="Ink 142">
                  <a:extLst>
                    <a:ext uri="{FF2B5EF4-FFF2-40B4-BE49-F238E27FC236}">
                      <a16:creationId xmlns:a16="http://schemas.microsoft.com/office/drawing/2014/main" id="{B84D12F5-5E99-4E3D-BA8F-A767F699A59D}"/>
                    </a:ext>
                  </a:extLst>
                </p:cNvPr>
                <p:cNvPicPr/>
                <p:nvPr/>
              </p:nvPicPr>
              <p:blipFill>
                <a:blip r:embed="rId225"/>
                <a:stretch>
                  <a:fillRect/>
                </a:stretch>
              </p:blipFill>
              <p:spPr>
                <a:xfrm>
                  <a:off x="7939088" y="2586592"/>
                  <a:ext cx="11916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44" name="Ink 143">
                  <a:extLst>
                    <a:ext uri="{FF2B5EF4-FFF2-40B4-BE49-F238E27FC236}">
                      <a16:creationId xmlns:a16="http://schemas.microsoft.com/office/drawing/2014/main" id="{7A0BDD59-1519-4A10-8562-D3A2F3BA05C7}"/>
                    </a:ext>
                  </a:extLst>
                </p14:cNvPr>
                <p14:cNvContentPartPr/>
                <p14:nvPr/>
              </p14:nvContentPartPr>
              <p14:xfrm>
                <a:off x="8134208" y="2683792"/>
                <a:ext cx="110520" cy="7200"/>
              </p14:xfrm>
            </p:contentPart>
          </mc:Choice>
          <mc:Fallback xmlns="">
            <p:pic>
              <p:nvPicPr>
                <p:cNvPr id="144" name="Ink 143">
                  <a:extLst>
                    <a:ext uri="{FF2B5EF4-FFF2-40B4-BE49-F238E27FC236}">
                      <a16:creationId xmlns:a16="http://schemas.microsoft.com/office/drawing/2014/main" id="{7A0BDD59-1519-4A10-8562-D3A2F3BA05C7}"/>
                    </a:ext>
                  </a:extLst>
                </p:cNvPr>
                <p:cNvPicPr/>
                <p:nvPr/>
              </p:nvPicPr>
              <p:blipFill>
                <a:blip r:embed="rId227"/>
                <a:stretch>
                  <a:fillRect/>
                </a:stretch>
              </p:blipFill>
              <p:spPr>
                <a:xfrm>
                  <a:off x="8125208" y="2674792"/>
                  <a:ext cx="1281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45" name="Ink 144">
                  <a:extLst>
                    <a:ext uri="{FF2B5EF4-FFF2-40B4-BE49-F238E27FC236}">
                      <a16:creationId xmlns:a16="http://schemas.microsoft.com/office/drawing/2014/main" id="{679512DD-41B8-49F8-B5C7-E68CB3580AEA}"/>
                    </a:ext>
                  </a:extLst>
                </p14:cNvPr>
                <p14:cNvContentPartPr/>
                <p14:nvPr/>
              </p14:nvContentPartPr>
              <p14:xfrm>
                <a:off x="8363168" y="2617912"/>
                <a:ext cx="191880" cy="121320"/>
              </p14:xfrm>
            </p:contentPart>
          </mc:Choice>
          <mc:Fallback xmlns="">
            <p:pic>
              <p:nvPicPr>
                <p:cNvPr id="145" name="Ink 144">
                  <a:extLst>
                    <a:ext uri="{FF2B5EF4-FFF2-40B4-BE49-F238E27FC236}">
                      <a16:creationId xmlns:a16="http://schemas.microsoft.com/office/drawing/2014/main" id="{679512DD-41B8-49F8-B5C7-E68CB3580AEA}"/>
                    </a:ext>
                  </a:extLst>
                </p:cNvPr>
                <p:cNvPicPr/>
                <p:nvPr/>
              </p:nvPicPr>
              <p:blipFill>
                <a:blip r:embed="rId229"/>
                <a:stretch>
                  <a:fillRect/>
                </a:stretch>
              </p:blipFill>
              <p:spPr>
                <a:xfrm>
                  <a:off x="8354528" y="2609272"/>
                  <a:ext cx="2095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46" name="Ink 145">
                  <a:extLst>
                    <a:ext uri="{FF2B5EF4-FFF2-40B4-BE49-F238E27FC236}">
                      <a16:creationId xmlns:a16="http://schemas.microsoft.com/office/drawing/2014/main" id="{A0667E91-F5B8-410B-823B-DB2F4E36E112}"/>
                    </a:ext>
                  </a:extLst>
                </p14:cNvPr>
                <p14:cNvContentPartPr/>
                <p14:nvPr/>
              </p14:nvContentPartPr>
              <p14:xfrm>
                <a:off x="8675288" y="2537992"/>
                <a:ext cx="74880" cy="230040"/>
              </p14:xfrm>
            </p:contentPart>
          </mc:Choice>
          <mc:Fallback xmlns="">
            <p:pic>
              <p:nvPicPr>
                <p:cNvPr id="146" name="Ink 145">
                  <a:extLst>
                    <a:ext uri="{FF2B5EF4-FFF2-40B4-BE49-F238E27FC236}">
                      <a16:creationId xmlns:a16="http://schemas.microsoft.com/office/drawing/2014/main" id="{A0667E91-F5B8-410B-823B-DB2F4E36E112}"/>
                    </a:ext>
                  </a:extLst>
                </p:cNvPr>
                <p:cNvPicPr/>
                <p:nvPr/>
              </p:nvPicPr>
              <p:blipFill>
                <a:blip r:embed="rId231"/>
                <a:stretch>
                  <a:fillRect/>
                </a:stretch>
              </p:blipFill>
              <p:spPr>
                <a:xfrm>
                  <a:off x="8666288" y="2528992"/>
                  <a:ext cx="9252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47" name="Ink 146">
                  <a:extLst>
                    <a:ext uri="{FF2B5EF4-FFF2-40B4-BE49-F238E27FC236}">
                      <a16:creationId xmlns:a16="http://schemas.microsoft.com/office/drawing/2014/main" id="{3D9614DA-7F58-41CF-BC49-C4D7B6268130}"/>
                    </a:ext>
                  </a:extLst>
                </p14:cNvPr>
                <p14:cNvContentPartPr/>
                <p14:nvPr/>
              </p14:nvContentPartPr>
              <p14:xfrm>
                <a:off x="8647568" y="2635552"/>
                <a:ext cx="113040" cy="13680"/>
              </p14:xfrm>
            </p:contentPart>
          </mc:Choice>
          <mc:Fallback xmlns="">
            <p:pic>
              <p:nvPicPr>
                <p:cNvPr id="147" name="Ink 146">
                  <a:extLst>
                    <a:ext uri="{FF2B5EF4-FFF2-40B4-BE49-F238E27FC236}">
                      <a16:creationId xmlns:a16="http://schemas.microsoft.com/office/drawing/2014/main" id="{3D9614DA-7F58-41CF-BC49-C4D7B6268130}"/>
                    </a:ext>
                  </a:extLst>
                </p:cNvPr>
                <p:cNvPicPr/>
                <p:nvPr/>
              </p:nvPicPr>
              <p:blipFill>
                <a:blip r:embed="rId233"/>
                <a:stretch>
                  <a:fillRect/>
                </a:stretch>
              </p:blipFill>
              <p:spPr>
                <a:xfrm>
                  <a:off x="8638568" y="2626552"/>
                  <a:ext cx="1306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48" name="Ink 147">
                  <a:extLst>
                    <a:ext uri="{FF2B5EF4-FFF2-40B4-BE49-F238E27FC236}">
                      <a16:creationId xmlns:a16="http://schemas.microsoft.com/office/drawing/2014/main" id="{8EF11124-CAA7-4AC5-A05C-D561DADD10FF}"/>
                    </a:ext>
                  </a:extLst>
                </p14:cNvPr>
                <p14:cNvContentPartPr/>
                <p14:nvPr/>
              </p14:nvContentPartPr>
              <p14:xfrm>
                <a:off x="8904248" y="2659312"/>
                <a:ext cx="152280" cy="11520"/>
              </p14:xfrm>
            </p:contentPart>
          </mc:Choice>
          <mc:Fallback xmlns="">
            <p:pic>
              <p:nvPicPr>
                <p:cNvPr id="148" name="Ink 147">
                  <a:extLst>
                    <a:ext uri="{FF2B5EF4-FFF2-40B4-BE49-F238E27FC236}">
                      <a16:creationId xmlns:a16="http://schemas.microsoft.com/office/drawing/2014/main" id="{8EF11124-CAA7-4AC5-A05C-D561DADD10FF}"/>
                    </a:ext>
                  </a:extLst>
                </p:cNvPr>
                <p:cNvPicPr/>
                <p:nvPr/>
              </p:nvPicPr>
              <p:blipFill>
                <a:blip r:embed="rId235"/>
                <a:stretch>
                  <a:fillRect/>
                </a:stretch>
              </p:blipFill>
              <p:spPr>
                <a:xfrm>
                  <a:off x="8895608" y="2650312"/>
                  <a:ext cx="1699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49" name="Ink 148">
                  <a:extLst>
                    <a:ext uri="{FF2B5EF4-FFF2-40B4-BE49-F238E27FC236}">
                      <a16:creationId xmlns:a16="http://schemas.microsoft.com/office/drawing/2014/main" id="{1BA46830-938E-4B83-8F5B-7A99BEAF4115}"/>
                    </a:ext>
                  </a:extLst>
                </p14:cNvPr>
                <p14:cNvContentPartPr/>
                <p14:nvPr/>
              </p14:nvContentPartPr>
              <p14:xfrm>
                <a:off x="8971928" y="2599912"/>
                <a:ext cx="42840" cy="147600"/>
              </p14:xfrm>
            </p:contentPart>
          </mc:Choice>
          <mc:Fallback xmlns="">
            <p:pic>
              <p:nvPicPr>
                <p:cNvPr id="149" name="Ink 148">
                  <a:extLst>
                    <a:ext uri="{FF2B5EF4-FFF2-40B4-BE49-F238E27FC236}">
                      <a16:creationId xmlns:a16="http://schemas.microsoft.com/office/drawing/2014/main" id="{1BA46830-938E-4B83-8F5B-7A99BEAF4115}"/>
                    </a:ext>
                  </a:extLst>
                </p:cNvPr>
                <p:cNvPicPr/>
                <p:nvPr/>
              </p:nvPicPr>
              <p:blipFill>
                <a:blip r:embed="rId237"/>
                <a:stretch>
                  <a:fillRect/>
                </a:stretch>
              </p:blipFill>
              <p:spPr>
                <a:xfrm>
                  <a:off x="8963288" y="2590912"/>
                  <a:ext cx="6048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50" name="Ink 149">
                  <a:extLst>
                    <a:ext uri="{FF2B5EF4-FFF2-40B4-BE49-F238E27FC236}">
                      <a16:creationId xmlns:a16="http://schemas.microsoft.com/office/drawing/2014/main" id="{66FEB813-CF74-468B-B6AB-E85577AA24E0}"/>
                    </a:ext>
                  </a:extLst>
                </p14:cNvPr>
                <p14:cNvContentPartPr/>
                <p14:nvPr/>
              </p14:nvContentPartPr>
              <p14:xfrm>
                <a:off x="9163088" y="2538712"/>
                <a:ext cx="147960" cy="100440"/>
              </p14:xfrm>
            </p:contentPart>
          </mc:Choice>
          <mc:Fallback xmlns="">
            <p:pic>
              <p:nvPicPr>
                <p:cNvPr id="150" name="Ink 149">
                  <a:extLst>
                    <a:ext uri="{FF2B5EF4-FFF2-40B4-BE49-F238E27FC236}">
                      <a16:creationId xmlns:a16="http://schemas.microsoft.com/office/drawing/2014/main" id="{66FEB813-CF74-468B-B6AB-E85577AA24E0}"/>
                    </a:ext>
                  </a:extLst>
                </p:cNvPr>
                <p:cNvPicPr/>
                <p:nvPr/>
              </p:nvPicPr>
              <p:blipFill>
                <a:blip r:embed="rId239"/>
                <a:stretch>
                  <a:fillRect/>
                </a:stretch>
              </p:blipFill>
              <p:spPr>
                <a:xfrm>
                  <a:off x="9154088" y="2529712"/>
                  <a:ext cx="1656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51" name="Ink 150">
                  <a:extLst>
                    <a:ext uri="{FF2B5EF4-FFF2-40B4-BE49-F238E27FC236}">
                      <a16:creationId xmlns:a16="http://schemas.microsoft.com/office/drawing/2014/main" id="{49F3FFEA-F93C-4DD7-A0E2-0A9361DFD4AB}"/>
                    </a:ext>
                  </a:extLst>
                </p14:cNvPr>
                <p14:cNvContentPartPr/>
                <p14:nvPr/>
              </p14:nvContentPartPr>
              <p14:xfrm>
                <a:off x="9195128" y="2503072"/>
                <a:ext cx="75600" cy="228240"/>
              </p14:xfrm>
            </p:contentPart>
          </mc:Choice>
          <mc:Fallback xmlns="">
            <p:pic>
              <p:nvPicPr>
                <p:cNvPr id="151" name="Ink 150">
                  <a:extLst>
                    <a:ext uri="{FF2B5EF4-FFF2-40B4-BE49-F238E27FC236}">
                      <a16:creationId xmlns:a16="http://schemas.microsoft.com/office/drawing/2014/main" id="{49F3FFEA-F93C-4DD7-A0E2-0A9361DFD4AB}"/>
                    </a:ext>
                  </a:extLst>
                </p:cNvPr>
                <p:cNvPicPr/>
                <p:nvPr/>
              </p:nvPicPr>
              <p:blipFill>
                <a:blip r:embed="rId241"/>
                <a:stretch>
                  <a:fillRect/>
                </a:stretch>
              </p:blipFill>
              <p:spPr>
                <a:xfrm>
                  <a:off x="9186488" y="2494072"/>
                  <a:ext cx="932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53" name="Ink 152">
                  <a:extLst>
                    <a:ext uri="{FF2B5EF4-FFF2-40B4-BE49-F238E27FC236}">
                      <a16:creationId xmlns:a16="http://schemas.microsoft.com/office/drawing/2014/main" id="{0FD1A0F6-BE41-4355-97C4-FF42E1BF862E}"/>
                    </a:ext>
                  </a:extLst>
                </p14:cNvPr>
                <p14:cNvContentPartPr/>
                <p14:nvPr/>
              </p14:nvContentPartPr>
              <p14:xfrm>
                <a:off x="9259928" y="2475352"/>
                <a:ext cx="181440" cy="508320"/>
              </p14:xfrm>
            </p:contentPart>
          </mc:Choice>
          <mc:Fallback xmlns="">
            <p:pic>
              <p:nvPicPr>
                <p:cNvPr id="153" name="Ink 152">
                  <a:extLst>
                    <a:ext uri="{FF2B5EF4-FFF2-40B4-BE49-F238E27FC236}">
                      <a16:creationId xmlns:a16="http://schemas.microsoft.com/office/drawing/2014/main" id="{0FD1A0F6-BE41-4355-97C4-FF42E1BF862E}"/>
                    </a:ext>
                  </a:extLst>
                </p:cNvPr>
                <p:cNvPicPr/>
                <p:nvPr/>
              </p:nvPicPr>
              <p:blipFill>
                <a:blip r:embed="rId243"/>
                <a:stretch>
                  <a:fillRect/>
                </a:stretch>
              </p:blipFill>
              <p:spPr>
                <a:xfrm>
                  <a:off x="9251288" y="2466352"/>
                  <a:ext cx="199080" cy="525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4">
            <p14:nvContentPartPr>
              <p14:cNvPr id="155" name="Ink 154">
                <a:extLst>
                  <a:ext uri="{FF2B5EF4-FFF2-40B4-BE49-F238E27FC236}">
                    <a16:creationId xmlns:a16="http://schemas.microsoft.com/office/drawing/2014/main" id="{672EE40A-86F5-469B-AB62-75B024396A94}"/>
                  </a:ext>
                </a:extLst>
              </p14:cNvPr>
              <p14:cNvContentPartPr/>
              <p14:nvPr/>
            </p14:nvContentPartPr>
            <p14:xfrm>
              <a:off x="2401568" y="4957552"/>
              <a:ext cx="11520" cy="2880"/>
            </p14:xfrm>
          </p:contentPart>
        </mc:Choice>
        <mc:Fallback xmlns="">
          <p:pic>
            <p:nvPicPr>
              <p:cNvPr id="155" name="Ink 154">
                <a:extLst>
                  <a:ext uri="{FF2B5EF4-FFF2-40B4-BE49-F238E27FC236}">
                    <a16:creationId xmlns:a16="http://schemas.microsoft.com/office/drawing/2014/main" id="{672EE40A-86F5-469B-AB62-75B024396A94}"/>
                  </a:ext>
                </a:extLst>
              </p:cNvPr>
              <p:cNvPicPr/>
              <p:nvPr/>
            </p:nvPicPr>
            <p:blipFill>
              <a:blip r:embed="rId245"/>
              <a:stretch>
                <a:fillRect/>
              </a:stretch>
            </p:blipFill>
            <p:spPr>
              <a:xfrm>
                <a:off x="2392928" y="4948552"/>
                <a:ext cx="291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56" name="Ink 155">
                <a:extLst>
                  <a:ext uri="{FF2B5EF4-FFF2-40B4-BE49-F238E27FC236}">
                    <a16:creationId xmlns:a16="http://schemas.microsoft.com/office/drawing/2014/main" id="{FD15AB29-44A1-4B7D-BF25-47F3827FF0C9}"/>
                  </a:ext>
                </a:extLst>
              </p14:cNvPr>
              <p14:cNvContentPartPr/>
              <p14:nvPr/>
            </p14:nvContentPartPr>
            <p14:xfrm>
              <a:off x="2001968" y="4872952"/>
              <a:ext cx="450360" cy="143640"/>
            </p14:xfrm>
          </p:contentPart>
        </mc:Choice>
        <mc:Fallback xmlns="">
          <p:pic>
            <p:nvPicPr>
              <p:cNvPr id="156" name="Ink 155">
                <a:extLst>
                  <a:ext uri="{FF2B5EF4-FFF2-40B4-BE49-F238E27FC236}">
                    <a16:creationId xmlns:a16="http://schemas.microsoft.com/office/drawing/2014/main" id="{FD15AB29-44A1-4B7D-BF25-47F3827FF0C9}"/>
                  </a:ext>
                </a:extLst>
              </p:cNvPr>
              <p:cNvPicPr/>
              <p:nvPr/>
            </p:nvPicPr>
            <p:blipFill>
              <a:blip r:embed="rId247"/>
              <a:stretch>
                <a:fillRect/>
              </a:stretch>
            </p:blipFill>
            <p:spPr>
              <a:xfrm>
                <a:off x="1992968" y="4863952"/>
                <a:ext cx="4680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9" name="Ink 158">
                <a:extLst>
                  <a:ext uri="{FF2B5EF4-FFF2-40B4-BE49-F238E27FC236}">
                    <a16:creationId xmlns:a16="http://schemas.microsoft.com/office/drawing/2014/main" id="{304F5EEB-13AB-44D8-945C-19C5153F1855}"/>
                  </a:ext>
                </a:extLst>
              </p14:cNvPr>
              <p14:cNvContentPartPr/>
              <p14:nvPr/>
            </p14:nvContentPartPr>
            <p14:xfrm>
              <a:off x="1976048" y="4730752"/>
              <a:ext cx="33120" cy="168120"/>
            </p14:xfrm>
          </p:contentPart>
        </mc:Choice>
        <mc:Fallback xmlns="">
          <p:pic>
            <p:nvPicPr>
              <p:cNvPr id="159" name="Ink 158">
                <a:extLst>
                  <a:ext uri="{FF2B5EF4-FFF2-40B4-BE49-F238E27FC236}">
                    <a16:creationId xmlns:a16="http://schemas.microsoft.com/office/drawing/2014/main" id="{304F5EEB-13AB-44D8-945C-19C5153F1855}"/>
                  </a:ext>
                </a:extLst>
              </p:cNvPr>
              <p:cNvPicPr/>
              <p:nvPr/>
            </p:nvPicPr>
            <p:blipFill>
              <a:blip r:embed="rId249"/>
              <a:stretch>
                <a:fillRect/>
              </a:stretch>
            </p:blipFill>
            <p:spPr>
              <a:xfrm>
                <a:off x="1967048" y="4722112"/>
                <a:ext cx="50760" cy="185760"/>
              </a:xfrm>
              <a:prstGeom prst="rect">
                <a:avLst/>
              </a:prstGeom>
            </p:spPr>
          </p:pic>
        </mc:Fallback>
      </mc:AlternateContent>
      <p:grpSp>
        <p:nvGrpSpPr>
          <p:cNvPr id="163" name="Group 162">
            <a:extLst>
              <a:ext uri="{FF2B5EF4-FFF2-40B4-BE49-F238E27FC236}">
                <a16:creationId xmlns:a16="http://schemas.microsoft.com/office/drawing/2014/main" id="{C2C940C9-B315-4F04-AB26-2CA38A1CBAA3}"/>
              </a:ext>
            </a:extLst>
          </p:cNvPr>
          <p:cNvGrpSpPr/>
          <p:nvPr/>
        </p:nvGrpSpPr>
        <p:grpSpPr>
          <a:xfrm>
            <a:off x="1260728" y="4786192"/>
            <a:ext cx="488520" cy="254160"/>
            <a:chOff x="1260728" y="4786192"/>
            <a:chExt cx="488520" cy="254160"/>
          </a:xfrm>
        </p:grpSpPr>
        <mc:AlternateContent xmlns:mc="http://schemas.openxmlformats.org/markup-compatibility/2006" xmlns:p14="http://schemas.microsoft.com/office/powerpoint/2010/main">
          <mc:Choice Requires="p14">
            <p:contentPart p14:bwMode="auto" r:id="rId250">
              <p14:nvContentPartPr>
                <p14:cNvPr id="160" name="Ink 159">
                  <a:extLst>
                    <a:ext uri="{FF2B5EF4-FFF2-40B4-BE49-F238E27FC236}">
                      <a16:creationId xmlns:a16="http://schemas.microsoft.com/office/drawing/2014/main" id="{12163754-A5A8-44EF-A244-F8D6FB9F0747}"/>
                    </a:ext>
                  </a:extLst>
                </p14:cNvPr>
                <p14:cNvContentPartPr/>
                <p14:nvPr/>
              </p14:nvContentPartPr>
              <p14:xfrm>
                <a:off x="1260728" y="4877632"/>
                <a:ext cx="488520" cy="162720"/>
              </p14:xfrm>
            </p:contentPart>
          </mc:Choice>
          <mc:Fallback xmlns="">
            <p:pic>
              <p:nvPicPr>
                <p:cNvPr id="160" name="Ink 159">
                  <a:extLst>
                    <a:ext uri="{FF2B5EF4-FFF2-40B4-BE49-F238E27FC236}">
                      <a16:creationId xmlns:a16="http://schemas.microsoft.com/office/drawing/2014/main" id="{12163754-A5A8-44EF-A244-F8D6FB9F0747}"/>
                    </a:ext>
                  </a:extLst>
                </p:cNvPr>
                <p:cNvPicPr/>
                <p:nvPr/>
              </p:nvPicPr>
              <p:blipFill>
                <a:blip r:embed="rId251"/>
                <a:stretch>
                  <a:fillRect/>
                </a:stretch>
              </p:blipFill>
              <p:spPr>
                <a:xfrm>
                  <a:off x="1251728" y="4868632"/>
                  <a:ext cx="5061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61" name="Ink 160">
                  <a:extLst>
                    <a:ext uri="{FF2B5EF4-FFF2-40B4-BE49-F238E27FC236}">
                      <a16:creationId xmlns:a16="http://schemas.microsoft.com/office/drawing/2014/main" id="{5FCB1391-DB5C-410A-A685-EB08B4C88995}"/>
                    </a:ext>
                  </a:extLst>
                </p14:cNvPr>
                <p14:cNvContentPartPr/>
                <p14:nvPr/>
              </p14:nvContentPartPr>
              <p14:xfrm>
                <a:off x="1321928" y="4786192"/>
                <a:ext cx="137160" cy="18720"/>
              </p14:xfrm>
            </p:contentPart>
          </mc:Choice>
          <mc:Fallback xmlns="">
            <p:pic>
              <p:nvPicPr>
                <p:cNvPr id="161" name="Ink 160">
                  <a:extLst>
                    <a:ext uri="{FF2B5EF4-FFF2-40B4-BE49-F238E27FC236}">
                      <a16:creationId xmlns:a16="http://schemas.microsoft.com/office/drawing/2014/main" id="{5FCB1391-DB5C-410A-A685-EB08B4C88995}"/>
                    </a:ext>
                  </a:extLst>
                </p:cNvPr>
                <p:cNvPicPr/>
                <p:nvPr/>
              </p:nvPicPr>
              <p:blipFill>
                <a:blip r:embed="rId253"/>
                <a:stretch>
                  <a:fillRect/>
                </a:stretch>
              </p:blipFill>
              <p:spPr>
                <a:xfrm>
                  <a:off x="1312928" y="4777552"/>
                  <a:ext cx="154800" cy="36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4">
            <p14:nvContentPartPr>
              <p14:cNvPr id="162" name="Ink 161">
                <a:extLst>
                  <a:ext uri="{FF2B5EF4-FFF2-40B4-BE49-F238E27FC236}">
                    <a16:creationId xmlns:a16="http://schemas.microsoft.com/office/drawing/2014/main" id="{1ACD4E64-2DCC-4787-B873-D2C95EF1BF63}"/>
                  </a:ext>
                </a:extLst>
              </p14:cNvPr>
              <p14:cNvContentPartPr/>
              <p14:nvPr/>
            </p14:nvContentPartPr>
            <p14:xfrm>
              <a:off x="1600208" y="4672432"/>
              <a:ext cx="137880" cy="27000"/>
            </p14:xfrm>
          </p:contentPart>
        </mc:Choice>
        <mc:Fallback xmlns="">
          <p:pic>
            <p:nvPicPr>
              <p:cNvPr id="162" name="Ink 161">
                <a:extLst>
                  <a:ext uri="{FF2B5EF4-FFF2-40B4-BE49-F238E27FC236}">
                    <a16:creationId xmlns:a16="http://schemas.microsoft.com/office/drawing/2014/main" id="{1ACD4E64-2DCC-4787-B873-D2C95EF1BF63}"/>
                  </a:ext>
                </a:extLst>
              </p:cNvPr>
              <p:cNvPicPr/>
              <p:nvPr/>
            </p:nvPicPr>
            <p:blipFill>
              <a:blip r:embed="rId255"/>
              <a:stretch>
                <a:fillRect/>
              </a:stretch>
            </p:blipFill>
            <p:spPr>
              <a:xfrm>
                <a:off x="1591208" y="4663432"/>
                <a:ext cx="155520" cy="44640"/>
              </a:xfrm>
              <a:prstGeom prst="rect">
                <a:avLst/>
              </a:prstGeom>
            </p:spPr>
          </p:pic>
        </mc:Fallback>
      </mc:AlternateContent>
      <p:grpSp>
        <p:nvGrpSpPr>
          <p:cNvPr id="170" name="Group 169">
            <a:extLst>
              <a:ext uri="{FF2B5EF4-FFF2-40B4-BE49-F238E27FC236}">
                <a16:creationId xmlns:a16="http://schemas.microsoft.com/office/drawing/2014/main" id="{2B1F8D7A-0409-4996-AF2C-E2CBEAC5BC39}"/>
              </a:ext>
            </a:extLst>
          </p:cNvPr>
          <p:cNvGrpSpPr/>
          <p:nvPr/>
        </p:nvGrpSpPr>
        <p:grpSpPr>
          <a:xfrm>
            <a:off x="667808" y="4559392"/>
            <a:ext cx="301680" cy="111600"/>
            <a:chOff x="667808" y="4559392"/>
            <a:chExt cx="301680" cy="111600"/>
          </a:xfrm>
        </p:grpSpPr>
        <mc:AlternateContent xmlns:mc="http://schemas.openxmlformats.org/markup-compatibility/2006" xmlns:p14="http://schemas.microsoft.com/office/powerpoint/2010/main">
          <mc:Choice Requires="p14">
            <p:contentPart p14:bwMode="auto" r:id="rId256">
              <p14:nvContentPartPr>
                <p14:cNvPr id="166" name="Ink 165">
                  <a:extLst>
                    <a:ext uri="{FF2B5EF4-FFF2-40B4-BE49-F238E27FC236}">
                      <a16:creationId xmlns:a16="http://schemas.microsoft.com/office/drawing/2014/main" id="{6A8A7112-0A68-44AE-AAD6-935DD27A7494}"/>
                    </a:ext>
                  </a:extLst>
                </p14:cNvPr>
                <p14:cNvContentPartPr/>
                <p14:nvPr/>
              </p14:nvContentPartPr>
              <p14:xfrm>
                <a:off x="667808" y="4638592"/>
                <a:ext cx="93240" cy="32400"/>
              </p14:xfrm>
            </p:contentPart>
          </mc:Choice>
          <mc:Fallback xmlns="">
            <p:pic>
              <p:nvPicPr>
                <p:cNvPr id="166" name="Ink 165">
                  <a:extLst>
                    <a:ext uri="{FF2B5EF4-FFF2-40B4-BE49-F238E27FC236}">
                      <a16:creationId xmlns:a16="http://schemas.microsoft.com/office/drawing/2014/main" id="{6A8A7112-0A68-44AE-AAD6-935DD27A7494}"/>
                    </a:ext>
                  </a:extLst>
                </p:cNvPr>
                <p:cNvPicPr/>
                <p:nvPr/>
              </p:nvPicPr>
              <p:blipFill>
                <a:blip r:embed="rId257"/>
                <a:stretch>
                  <a:fillRect/>
                </a:stretch>
              </p:blipFill>
              <p:spPr>
                <a:xfrm>
                  <a:off x="658808" y="4629592"/>
                  <a:ext cx="1108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67" name="Ink 166">
                  <a:extLst>
                    <a:ext uri="{FF2B5EF4-FFF2-40B4-BE49-F238E27FC236}">
                      <a16:creationId xmlns:a16="http://schemas.microsoft.com/office/drawing/2014/main" id="{0FA2F387-5B42-432A-940F-8B936EF032D5}"/>
                    </a:ext>
                  </a:extLst>
                </p14:cNvPr>
                <p14:cNvContentPartPr/>
                <p14:nvPr/>
              </p14:nvContentPartPr>
              <p14:xfrm>
                <a:off x="888128" y="4559392"/>
                <a:ext cx="81360" cy="27360"/>
              </p14:xfrm>
            </p:contentPart>
          </mc:Choice>
          <mc:Fallback xmlns="">
            <p:pic>
              <p:nvPicPr>
                <p:cNvPr id="167" name="Ink 166">
                  <a:extLst>
                    <a:ext uri="{FF2B5EF4-FFF2-40B4-BE49-F238E27FC236}">
                      <a16:creationId xmlns:a16="http://schemas.microsoft.com/office/drawing/2014/main" id="{0FA2F387-5B42-432A-940F-8B936EF032D5}"/>
                    </a:ext>
                  </a:extLst>
                </p:cNvPr>
                <p:cNvPicPr/>
                <p:nvPr/>
              </p:nvPicPr>
              <p:blipFill>
                <a:blip r:embed="rId259"/>
                <a:stretch>
                  <a:fillRect/>
                </a:stretch>
              </p:blipFill>
              <p:spPr>
                <a:xfrm>
                  <a:off x="879128" y="4550392"/>
                  <a:ext cx="99000" cy="45000"/>
                </a:xfrm>
                <a:prstGeom prst="rect">
                  <a:avLst/>
                </a:prstGeom>
              </p:spPr>
            </p:pic>
          </mc:Fallback>
        </mc:AlternateContent>
      </p:grpSp>
      <p:grpSp>
        <p:nvGrpSpPr>
          <p:cNvPr id="169" name="Group 168">
            <a:extLst>
              <a:ext uri="{FF2B5EF4-FFF2-40B4-BE49-F238E27FC236}">
                <a16:creationId xmlns:a16="http://schemas.microsoft.com/office/drawing/2014/main" id="{90438702-522B-4902-B346-4DA97916A04C}"/>
              </a:ext>
            </a:extLst>
          </p:cNvPr>
          <p:cNvGrpSpPr/>
          <p:nvPr/>
        </p:nvGrpSpPr>
        <p:grpSpPr>
          <a:xfrm>
            <a:off x="536048" y="4817512"/>
            <a:ext cx="556920" cy="284040"/>
            <a:chOff x="536048" y="4817512"/>
            <a:chExt cx="556920" cy="284040"/>
          </a:xfrm>
        </p:grpSpPr>
        <mc:AlternateContent xmlns:mc="http://schemas.openxmlformats.org/markup-compatibility/2006" xmlns:p14="http://schemas.microsoft.com/office/powerpoint/2010/main">
          <mc:Choice Requires="p14">
            <p:contentPart p14:bwMode="auto" r:id="rId260">
              <p14:nvContentPartPr>
                <p14:cNvPr id="165" name="Ink 164">
                  <a:extLst>
                    <a:ext uri="{FF2B5EF4-FFF2-40B4-BE49-F238E27FC236}">
                      <a16:creationId xmlns:a16="http://schemas.microsoft.com/office/drawing/2014/main" id="{739138E7-35DF-49F1-9AAA-452867124605}"/>
                    </a:ext>
                  </a:extLst>
                </p14:cNvPr>
                <p14:cNvContentPartPr/>
                <p14:nvPr/>
              </p14:nvContentPartPr>
              <p14:xfrm>
                <a:off x="536048" y="4817512"/>
                <a:ext cx="556920" cy="284040"/>
              </p14:xfrm>
            </p:contentPart>
          </mc:Choice>
          <mc:Fallback xmlns="">
            <p:pic>
              <p:nvPicPr>
                <p:cNvPr id="165" name="Ink 164">
                  <a:extLst>
                    <a:ext uri="{FF2B5EF4-FFF2-40B4-BE49-F238E27FC236}">
                      <a16:creationId xmlns:a16="http://schemas.microsoft.com/office/drawing/2014/main" id="{739138E7-35DF-49F1-9AAA-452867124605}"/>
                    </a:ext>
                  </a:extLst>
                </p:cNvPr>
                <p:cNvPicPr/>
                <p:nvPr/>
              </p:nvPicPr>
              <p:blipFill>
                <a:blip r:embed="rId261"/>
                <a:stretch>
                  <a:fillRect/>
                </a:stretch>
              </p:blipFill>
              <p:spPr>
                <a:xfrm>
                  <a:off x="527048" y="4808512"/>
                  <a:ext cx="57456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68" name="Ink 167">
                  <a:extLst>
                    <a:ext uri="{FF2B5EF4-FFF2-40B4-BE49-F238E27FC236}">
                      <a16:creationId xmlns:a16="http://schemas.microsoft.com/office/drawing/2014/main" id="{37759E90-F8EF-4ECF-BE5A-ECF39BB0095C}"/>
                    </a:ext>
                  </a:extLst>
                </p14:cNvPr>
                <p14:cNvContentPartPr/>
                <p14:nvPr/>
              </p14:nvContentPartPr>
              <p14:xfrm>
                <a:off x="758528" y="4950712"/>
                <a:ext cx="158040" cy="52200"/>
              </p14:xfrm>
            </p:contentPart>
          </mc:Choice>
          <mc:Fallback xmlns="">
            <p:pic>
              <p:nvPicPr>
                <p:cNvPr id="168" name="Ink 167">
                  <a:extLst>
                    <a:ext uri="{FF2B5EF4-FFF2-40B4-BE49-F238E27FC236}">
                      <a16:creationId xmlns:a16="http://schemas.microsoft.com/office/drawing/2014/main" id="{37759E90-F8EF-4ECF-BE5A-ECF39BB0095C}"/>
                    </a:ext>
                  </a:extLst>
                </p:cNvPr>
                <p:cNvPicPr/>
                <p:nvPr/>
              </p:nvPicPr>
              <p:blipFill>
                <a:blip r:embed="rId263"/>
                <a:stretch>
                  <a:fillRect/>
                </a:stretch>
              </p:blipFill>
              <p:spPr>
                <a:xfrm>
                  <a:off x="749528" y="4941712"/>
                  <a:ext cx="175680" cy="69840"/>
                </a:xfrm>
                <a:prstGeom prst="rect">
                  <a:avLst/>
                </a:prstGeom>
              </p:spPr>
            </p:pic>
          </mc:Fallback>
        </mc:AlternateContent>
      </p:grpSp>
      <p:grpSp>
        <p:nvGrpSpPr>
          <p:cNvPr id="174" name="Group 173">
            <a:extLst>
              <a:ext uri="{FF2B5EF4-FFF2-40B4-BE49-F238E27FC236}">
                <a16:creationId xmlns:a16="http://schemas.microsoft.com/office/drawing/2014/main" id="{5FA7B209-8FF4-4B18-87B4-E4F5A5D0BED7}"/>
              </a:ext>
            </a:extLst>
          </p:cNvPr>
          <p:cNvGrpSpPr/>
          <p:nvPr/>
        </p:nvGrpSpPr>
        <p:grpSpPr>
          <a:xfrm>
            <a:off x="2211848" y="4723192"/>
            <a:ext cx="162360" cy="34200"/>
            <a:chOff x="2211848" y="4723192"/>
            <a:chExt cx="162360" cy="34200"/>
          </a:xfrm>
        </p:grpSpPr>
        <mc:AlternateContent xmlns:mc="http://schemas.openxmlformats.org/markup-compatibility/2006" xmlns:p14="http://schemas.microsoft.com/office/powerpoint/2010/main">
          <mc:Choice Requires="p14">
            <p:contentPart p14:bwMode="auto" r:id="rId264">
              <p14:nvContentPartPr>
                <p14:cNvPr id="157" name="Ink 156">
                  <a:extLst>
                    <a:ext uri="{FF2B5EF4-FFF2-40B4-BE49-F238E27FC236}">
                      <a16:creationId xmlns:a16="http://schemas.microsoft.com/office/drawing/2014/main" id="{61497785-7379-41BD-8BDC-677142FE0FF6}"/>
                    </a:ext>
                  </a:extLst>
                </p14:cNvPr>
                <p14:cNvContentPartPr/>
                <p14:nvPr/>
              </p14:nvContentPartPr>
              <p14:xfrm>
                <a:off x="2346488" y="4723192"/>
                <a:ext cx="10080" cy="24120"/>
              </p14:xfrm>
            </p:contentPart>
          </mc:Choice>
          <mc:Fallback xmlns="">
            <p:pic>
              <p:nvPicPr>
                <p:cNvPr id="157" name="Ink 156">
                  <a:extLst>
                    <a:ext uri="{FF2B5EF4-FFF2-40B4-BE49-F238E27FC236}">
                      <a16:creationId xmlns:a16="http://schemas.microsoft.com/office/drawing/2014/main" id="{61497785-7379-41BD-8BDC-677142FE0FF6}"/>
                    </a:ext>
                  </a:extLst>
                </p:cNvPr>
                <p:cNvPicPr/>
                <p:nvPr/>
              </p:nvPicPr>
              <p:blipFill>
                <a:blip r:embed="rId265"/>
                <a:stretch>
                  <a:fillRect/>
                </a:stretch>
              </p:blipFill>
              <p:spPr>
                <a:xfrm>
                  <a:off x="2337848" y="4714552"/>
                  <a:ext cx="2772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58" name="Ink 157">
                  <a:extLst>
                    <a:ext uri="{FF2B5EF4-FFF2-40B4-BE49-F238E27FC236}">
                      <a16:creationId xmlns:a16="http://schemas.microsoft.com/office/drawing/2014/main" id="{AA33CB5D-A7AE-45A1-8927-D55324A7AF4F}"/>
                    </a:ext>
                  </a:extLst>
                </p14:cNvPr>
                <p14:cNvContentPartPr/>
                <p14:nvPr/>
              </p14:nvContentPartPr>
              <p14:xfrm>
                <a:off x="2211848" y="4738312"/>
                <a:ext cx="55440" cy="19080"/>
              </p14:xfrm>
            </p:contentPart>
          </mc:Choice>
          <mc:Fallback xmlns="">
            <p:pic>
              <p:nvPicPr>
                <p:cNvPr id="158" name="Ink 157">
                  <a:extLst>
                    <a:ext uri="{FF2B5EF4-FFF2-40B4-BE49-F238E27FC236}">
                      <a16:creationId xmlns:a16="http://schemas.microsoft.com/office/drawing/2014/main" id="{AA33CB5D-A7AE-45A1-8927-D55324A7AF4F}"/>
                    </a:ext>
                  </a:extLst>
                </p:cNvPr>
                <p:cNvPicPr/>
                <p:nvPr/>
              </p:nvPicPr>
              <p:blipFill>
                <a:blip r:embed="rId267"/>
                <a:stretch>
                  <a:fillRect/>
                </a:stretch>
              </p:blipFill>
              <p:spPr>
                <a:xfrm>
                  <a:off x="2202848" y="4729672"/>
                  <a:ext cx="730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71" name="Ink 170">
                  <a:extLst>
                    <a:ext uri="{FF2B5EF4-FFF2-40B4-BE49-F238E27FC236}">
                      <a16:creationId xmlns:a16="http://schemas.microsoft.com/office/drawing/2014/main" id="{8959F9E3-4E00-4CA8-BCD8-B0CD3EA8DC28}"/>
                    </a:ext>
                  </a:extLst>
                </p14:cNvPr>
                <p14:cNvContentPartPr/>
                <p14:nvPr/>
              </p14:nvContentPartPr>
              <p14:xfrm>
                <a:off x="2351888" y="4723912"/>
                <a:ext cx="22320" cy="23040"/>
              </p14:xfrm>
            </p:contentPart>
          </mc:Choice>
          <mc:Fallback xmlns="">
            <p:pic>
              <p:nvPicPr>
                <p:cNvPr id="171" name="Ink 170">
                  <a:extLst>
                    <a:ext uri="{FF2B5EF4-FFF2-40B4-BE49-F238E27FC236}">
                      <a16:creationId xmlns:a16="http://schemas.microsoft.com/office/drawing/2014/main" id="{8959F9E3-4E00-4CA8-BCD8-B0CD3EA8DC28}"/>
                    </a:ext>
                  </a:extLst>
                </p:cNvPr>
                <p:cNvPicPr/>
                <p:nvPr/>
              </p:nvPicPr>
              <p:blipFill>
                <a:blip r:embed="rId269"/>
                <a:stretch>
                  <a:fillRect/>
                </a:stretch>
              </p:blipFill>
              <p:spPr>
                <a:xfrm>
                  <a:off x="2343248" y="4714912"/>
                  <a:ext cx="39960" cy="40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0">
            <p14:nvContentPartPr>
              <p14:cNvPr id="172" name="Ink 171">
                <a:extLst>
                  <a:ext uri="{FF2B5EF4-FFF2-40B4-BE49-F238E27FC236}">
                    <a16:creationId xmlns:a16="http://schemas.microsoft.com/office/drawing/2014/main" id="{626E1DE2-7C34-404E-B4C4-C8C55EDFDC26}"/>
                  </a:ext>
                </a:extLst>
              </p14:cNvPr>
              <p14:cNvContentPartPr/>
              <p14:nvPr/>
            </p14:nvContentPartPr>
            <p14:xfrm>
              <a:off x="2769128" y="4787992"/>
              <a:ext cx="41040" cy="48240"/>
            </p14:xfrm>
          </p:contentPart>
        </mc:Choice>
        <mc:Fallback xmlns="">
          <p:pic>
            <p:nvPicPr>
              <p:cNvPr id="172" name="Ink 171">
                <a:extLst>
                  <a:ext uri="{FF2B5EF4-FFF2-40B4-BE49-F238E27FC236}">
                    <a16:creationId xmlns:a16="http://schemas.microsoft.com/office/drawing/2014/main" id="{626E1DE2-7C34-404E-B4C4-C8C55EDFDC26}"/>
                  </a:ext>
                </a:extLst>
              </p:cNvPr>
              <p:cNvPicPr/>
              <p:nvPr/>
            </p:nvPicPr>
            <p:blipFill>
              <a:blip r:embed="rId271"/>
              <a:stretch>
                <a:fillRect/>
              </a:stretch>
            </p:blipFill>
            <p:spPr>
              <a:xfrm>
                <a:off x="2760488" y="4778992"/>
                <a:ext cx="5868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73" name="Ink 172">
                <a:extLst>
                  <a:ext uri="{FF2B5EF4-FFF2-40B4-BE49-F238E27FC236}">
                    <a16:creationId xmlns:a16="http://schemas.microsoft.com/office/drawing/2014/main" id="{4D8172F2-E8E8-419F-B312-B15EDC968CA3}"/>
                  </a:ext>
                </a:extLst>
              </p14:cNvPr>
              <p14:cNvContentPartPr/>
              <p14:nvPr/>
            </p14:nvContentPartPr>
            <p14:xfrm>
              <a:off x="2791448" y="4937392"/>
              <a:ext cx="44280" cy="34560"/>
            </p14:xfrm>
          </p:contentPart>
        </mc:Choice>
        <mc:Fallback xmlns="">
          <p:pic>
            <p:nvPicPr>
              <p:cNvPr id="173" name="Ink 172">
                <a:extLst>
                  <a:ext uri="{FF2B5EF4-FFF2-40B4-BE49-F238E27FC236}">
                    <a16:creationId xmlns:a16="http://schemas.microsoft.com/office/drawing/2014/main" id="{4D8172F2-E8E8-419F-B312-B15EDC968CA3}"/>
                  </a:ext>
                </a:extLst>
              </p:cNvPr>
              <p:cNvPicPr/>
              <p:nvPr/>
            </p:nvPicPr>
            <p:blipFill>
              <a:blip r:embed="rId273"/>
              <a:stretch>
                <a:fillRect/>
              </a:stretch>
            </p:blipFill>
            <p:spPr>
              <a:xfrm>
                <a:off x="2782808" y="4928392"/>
                <a:ext cx="61920" cy="52200"/>
              </a:xfrm>
              <a:prstGeom prst="rect">
                <a:avLst/>
              </a:prstGeom>
            </p:spPr>
          </p:pic>
        </mc:Fallback>
      </mc:AlternateContent>
      <p:grpSp>
        <p:nvGrpSpPr>
          <p:cNvPr id="177" name="Group 176">
            <a:extLst>
              <a:ext uri="{FF2B5EF4-FFF2-40B4-BE49-F238E27FC236}">
                <a16:creationId xmlns:a16="http://schemas.microsoft.com/office/drawing/2014/main" id="{13B45250-7867-4DBA-BFCB-0C8F84502153}"/>
              </a:ext>
            </a:extLst>
          </p:cNvPr>
          <p:cNvGrpSpPr/>
          <p:nvPr/>
        </p:nvGrpSpPr>
        <p:grpSpPr>
          <a:xfrm>
            <a:off x="3419288" y="4600432"/>
            <a:ext cx="270360" cy="254880"/>
            <a:chOff x="3419288" y="4600432"/>
            <a:chExt cx="270360" cy="254880"/>
          </a:xfrm>
        </p:grpSpPr>
        <mc:AlternateContent xmlns:mc="http://schemas.openxmlformats.org/markup-compatibility/2006" xmlns:p14="http://schemas.microsoft.com/office/powerpoint/2010/main">
          <mc:Choice Requires="p14">
            <p:contentPart p14:bwMode="auto" r:id="rId274">
              <p14:nvContentPartPr>
                <p14:cNvPr id="175" name="Ink 174">
                  <a:extLst>
                    <a:ext uri="{FF2B5EF4-FFF2-40B4-BE49-F238E27FC236}">
                      <a16:creationId xmlns:a16="http://schemas.microsoft.com/office/drawing/2014/main" id="{D77D2EC9-9691-4E95-9A6E-BAFA9B810095}"/>
                    </a:ext>
                  </a:extLst>
                </p14:cNvPr>
                <p14:cNvContentPartPr/>
                <p14:nvPr/>
              </p14:nvContentPartPr>
              <p14:xfrm>
                <a:off x="3419288" y="4600432"/>
                <a:ext cx="270360" cy="254880"/>
              </p14:xfrm>
            </p:contentPart>
          </mc:Choice>
          <mc:Fallback xmlns="">
            <p:pic>
              <p:nvPicPr>
                <p:cNvPr id="175" name="Ink 174">
                  <a:extLst>
                    <a:ext uri="{FF2B5EF4-FFF2-40B4-BE49-F238E27FC236}">
                      <a16:creationId xmlns:a16="http://schemas.microsoft.com/office/drawing/2014/main" id="{D77D2EC9-9691-4E95-9A6E-BAFA9B810095}"/>
                    </a:ext>
                  </a:extLst>
                </p:cNvPr>
                <p:cNvPicPr/>
                <p:nvPr/>
              </p:nvPicPr>
              <p:blipFill>
                <a:blip r:embed="rId275"/>
                <a:stretch>
                  <a:fillRect/>
                </a:stretch>
              </p:blipFill>
              <p:spPr>
                <a:xfrm>
                  <a:off x="3410288" y="4591432"/>
                  <a:ext cx="28800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76" name="Ink 175">
                  <a:extLst>
                    <a:ext uri="{FF2B5EF4-FFF2-40B4-BE49-F238E27FC236}">
                      <a16:creationId xmlns:a16="http://schemas.microsoft.com/office/drawing/2014/main" id="{4175F4EB-04E5-4365-A2D0-9B4CF048D2DE}"/>
                    </a:ext>
                  </a:extLst>
                </p14:cNvPr>
                <p14:cNvContentPartPr/>
                <p14:nvPr/>
              </p14:nvContentPartPr>
              <p14:xfrm>
                <a:off x="3473288" y="4709872"/>
                <a:ext cx="189360" cy="8640"/>
              </p14:xfrm>
            </p:contentPart>
          </mc:Choice>
          <mc:Fallback xmlns="">
            <p:pic>
              <p:nvPicPr>
                <p:cNvPr id="176" name="Ink 175">
                  <a:extLst>
                    <a:ext uri="{FF2B5EF4-FFF2-40B4-BE49-F238E27FC236}">
                      <a16:creationId xmlns:a16="http://schemas.microsoft.com/office/drawing/2014/main" id="{4175F4EB-04E5-4365-A2D0-9B4CF048D2DE}"/>
                    </a:ext>
                  </a:extLst>
                </p:cNvPr>
                <p:cNvPicPr/>
                <p:nvPr/>
              </p:nvPicPr>
              <p:blipFill>
                <a:blip r:embed="rId277"/>
                <a:stretch>
                  <a:fillRect/>
                </a:stretch>
              </p:blipFill>
              <p:spPr>
                <a:xfrm>
                  <a:off x="3464288" y="4701232"/>
                  <a:ext cx="207000" cy="26280"/>
                </a:xfrm>
                <a:prstGeom prst="rect">
                  <a:avLst/>
                </a:prstGeom>
              </p:spPr>
            </p:pic>
          </mc:Fallback>
        </mc:AlternateContent>
      </p:grpSp>
      <p:grpSp>
        <p:nvGrpSpPr>
          <p:cNvPr id="180" name="Group 179">
            <a:extLst>
              <a:ext uri="{FF2B5EF4-FFF2-40B4-BE49-F238E27FC236}">
                <a16:creationId xmlns:a16="http://schemas.microsoft.com/office/drawing/2014/main" id="{924A335F-64C2-4EB9-A9ED-C28C4F5EC686}"/>
              </a:ext>
            </a:extLst>
          </p:cNvPr>
          <p:cNvGrpSpPr/>
          <p:nvPr/>
        </p:nvGrpSpPr>
        <p:grpSpPr>
          <a:xfrm>
            <a:off x="3976208" y="4742632"/>
            <a:ext cx="172440" cy="94680"/>
            <a:chOff x="3976208" y="4742632"/>
            <a:chExt cx="172440" cy="94680"/>
          </a:xfrm>
        </p:grpSpPr>
        <mc:AlternateContent xmlns:mc="http://schemas.openxmlformats.org/markup-compatibility/2006" xmlns:p14="http://schemas.microsoft.com/office/powerpoint/2010/main">
          <mc:Choice Requires="p14">
            <p:contentPart p14:bwMode="auto" r:id="rId278">
              <p14:nvContentPartPr>
                <p14:cNvPr id="178" name="Ink 177">
                  <a:extLst>
                    <a:ext uri="{FF2B5EF4-FFF2-40B4-BE49-F238E27FC236}">
                      <a16:creationId xmlns:a16="http://schemas.microsoft.com/office/drawing/2014/main" id="{60B5CB90-042D-4198-AE09-22B8B6B8FE43}"/>
                    </a:ext>
                  </a:extLst>
                </p14:cNvPr>
                <p14:cNvContentPartPr/>
                <p14:nvPr/>
              </p14:nvContentPartPr>
              <p14:xfrm>
                <a:off x="3976208" y="4742632"/>
                <a:ext cx="159480" cy="18000"/>
              </p14:xfrm>
            </p:contentPart>
          </mc:Choice>
          <mc:Fallback xmlns="">
            <p:pic>
              <p:nvPicPr>
                <p:cNvPr id="178" name="Ink 177">
                  <a:extLst>
                    <a:ext uri="{FF2B5EF4-FFF2-40B4-BE49-F238E27FC236}">
                      <a16:creationId xmlns:a16="http://schemas.microsoft.com/office/drawing/2014/main" id="{60B5CB90-042D-4198-AE09-22B8B6B8FE43}"/>
                    </a:ext>
                  </a:extLst>
                </p:cNvPr>
                <p:cNvPicPr/>
                <p:nvPr/>
              </p:nvPicPr>
              <p:blipFill>
                <a:blip r:embed="rId279"/>
                <a:stretch>
                  <a:fillRect/>
                </a:stretch>
              </p:blipFill>
              <p:spPr>
                <a:xfrm>
                  <a:off x="3967568" y="4733992"/>
                  <a:ext cx="1771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9" name="Ink 178">
                  <a:extLst>
                    <a:ext uri="{FF2B5EF4-FFF2-40B4-BE49-F238E27FC236}">
                      <a16:creationId xmlns:a16="http://schemas.microsoft.com/office/drawing/2014/main" id="{1A7FB316-E624-421E-ABED-8CC0BE55ED26}"/>
                    </a:ext>
                  </a:extLst>
                </p14:cNvPr>
                <p14:cNvContentPartPr/>
                <p14:nvPr/>
              </p14:nvContentPartPr>
              <p14:xfrm>
                <a:off x="3985928" y="4831192"/>
                <a:ext cx="162720" cy="6120"/>
              </p14:xfrm>
            </p:contentPart>
          </mc:Choice>
          <mc:Fallback xmlns="">
            <p:pic>
              <p:nvPicPr>
                <p:cNvPr id="179" name="Ink 178">
                  <a:extLst>
                    <a:ext uri="{FF2B5EF4-FFF2-40B4-BE49-F238E27FC236}">
                      <a16:creationId xmlns:a16="http://schemas.microsoft.com/office/drawing/2014/main" id="{1A7FB316-E624-421E-ABED-8CC0BE55ED26}"/>
                    </a:ext>
                  </a:extLst>
                </p:cNvPr>
                <p:cNvPicPr/>
                <p:nvPr/>
              </p:nvPicPr>
              <p:blipFill>
                <a:blip r:embed="rId281"/>
                <a:stretch>
                  <a:fillRect/>
                </a:stretch>
              </p:blipFill>
              <p:spPr>
                <a:xfrm>
                  <a:off x="3977288" y="4822552"/>
                  <a:ext cx="180360" cy="23760"/>
                </a:xfrm>
                <a:prstGeom prst="rect">
                  <a:avLst/>
                </a:prstGeom>
              </p:spPr>
            </p:pic>
          </mc:Fallback>
        </mc:AlternateContent>
      </p:grpSp>
      <p:grpSp>
        <p:nvGrpSpPr>
          <p:cNvPr id="185" name="Group 184">
            <a:extLst>
              <a:ext uri="{FF2B5EF4-FFF2-40B4-BE49-F238E27FC236}">
                <a16:creationId xmlns:a16="http://schemas.microsoft.com/office/drawing/2014/main" id="{BAE5ED31-CA98-4AC2-A77D-05091730096C}"/>
              </a:ext>
            </a:extLst>
          </p:cNvPr>
          <p:cNvGrpSpPr/>
          <p:nvPr/>
        </p:nvGrpSpPr>
        <p:grpSpPr>
          <a:xfrm>
            <a:off x="4629248" y="4515112"/>
            <a:ext cx="607320" cy="286200"/>
            <a:chOff x="4629248" y="4515112"/>
            <a:chExt cx="607320" cy="286200"/>
          </a:xfrm>
        </p:grpSpPr>
        <mc:AlternateContent xmlns:mc="http://schemas.openxmlformats.org/markup-compatibility/2006" xmlns:p14="http://schemas.microsoft.com/office/powerpoint/2010/main">
          <mc:Choice Requires="p14">
            <p:contentPart p14:bwMode="auto" r:id="rId282">
              <p14:nvContentPartPr>
                <p14:cNvPr id="181" name="Ink 180">
                  <a:extLst>
                    <a:ext uri="{FF2B5EF4-FFF2-40B4-BE49-F238E27FC236}">
                      <a16:creationId xmlns:a16="http://schemas.microsoft.com/office/drawing/2014/main" id="{356F02D6-421F-4A62-99FE-A5C80FD1D423}"/>
                    </a:ext>
                  </a:extLst>
                </p14:cNvPr>
                <p14:cNvContentPartPr/>
                <p14:nvPr/>
              </p14:nvContentPartPr>
              <p14:xfrm>
                <a:off x="4629248" y="4515112"/>
                <a:ext cx="288720" cy="260640"/>
              </p14:xfrm>
            </p:contentPart>
          </mc:Choice>
          <mc:Fallback xmlns="">
            <p:pic>
              <p:nvPicPr>
                <p:cNvPr id="181" name="Ink 180">
                  <a:extLst>
                    <a:ext uri="{FF2B5EF4-FFF2-40B4-BE49-F238E27FC236}">
                      <a16:creationId xmlns:a16="http://schemas.microsoft.com/office/drawing/2014/main" id="{356F02D6-421F-4A62-99FE-A5C80FD1D423}"/>
                    </a:ext>
                  </a:extLst>
                </p:cNvPr>
                <p:cNvPicPr/>
                <p:nvPr/>
              </p:nvPicPr>
              <p:blipFill>
                <a:blip r:embed="rId283"/>
                <a:stretch>
                  <a:fillRect/>
                </a:stretch>
              </p:blipFill>
              <p:spPr>
                <a:xfrm>
                  <a:off x="4620608" y="4506112"/>
                  <a:ext cx="30636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2" name="Ink 181">
                  <a:extLst>
                    <a:ext uri="{FF2B5EF4-FFF2-40B4-BE49-F238E27FC236}">
                      <a16:creationId xmlns:a16="http://schemas.microsoft.com/office/drawing/2014/main" id="{12FD2608-E0D7-4118-A5BC-45247A624A29}"/>
                    </a:ext>
                  </a:extLst>
                </p14:cNvPr>
                <p14:cNvContentPartPr/>
                <p14:nvPr/>
              </p14:nvContentPartPr>
              <p14:xfrm>
                <a:off x="4701248" y="4637512"/>
                <a:ext cx="144720" cy="15120"/>
              </p14:xfrm>
            </p:contentPart>
          </mc:Choice>
          <mc:Fallback xmlns="">
            <p:pic>
              <p:nvPicPr>
                <p:cNvPr id="182" name="Ink 181">
                  <a:extLst>
                    <a:ext uri="{FF2B5EF4-FFF2-40B4-BE49-F238E27FC236}">
                      <a16:creationId xmlns:a16="http://schemas.microsoft.com/office/drawing/2014/main" id="{12FD2608-E0D7-4118-A5BC-45247A624A29}"/>
                    </a:ext>
                  </a:extLst>
                </p:cNvPr>
                <p:cNvPicPr/>
                <p:nvPr/>
              </p:nvPicPr>
              <p:blipFill>
                <a:blip r:embed="rId285"/>
                <a:stretch>
                  <a:fillRect/>
                </a:stretch>
              </p:blipFill>
              <p:spPr>
                <a:xfrm>
                  <a:off x="4692248" y="4628512"/>
                  <a:ext cx="1623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3" name="Ink 182">
                  <a:extLst>
                    <a:ext uri="{FF2B5EF4-FFF2-40B4-BE49-F238E27FC236}">
                      <a16:creationId xmlns:a16="http://schemas.microsoft.com/office/drawing/2014/main" id="{E6EBFDAD-109A-4D27-AE81-9BA35B7BE89F}"/>
                    </a:ext>
                  </a:extLst>
                </p14:cNvPr>
                <p14:cNvContentPartPr/>
                <p14:nvPr/>
              </p14:nvContentPartPr>
              <p14:xfrm>
                <a:off x="4956848" y="4742632"/>
                <a:ext cx="42480" cy="51480"/>
              </p14:xfrm>
            </p:contentPart>
          </mc:Choice>
          <mc:Fallback xmlns="">
            <p:pic>
              <p:nvPicPr>
                <p:cNvPr id="183" name="Ink 182">
                  <a:extLst>
                    <a:ext uri="{FF2B5EF4-FFF2-40B4-BE49-F238E27FC236}">
                      <a16:creationId xmlns:a16="http://schemas.microsoft.com/office/drawing/2014/main" id="{E6EBFDAD-109A-4D27-AE81-9BA35B7BE89F}"/>
                    </a:ext>
                  </a:extLst>
                </p:cNvPr>
                <p:cNvPicPr/>
                <p:nvPr/>
              </p:nvPicPr>
              <p:blipFill>
                <a:blip r:embed="rId287"/>
                <a:stretch>
                  <a:fillRect/>
                </a:stretch>
              </p:blipFill>
              <p:spPr>
                <a:xfrm>
                  <a:off x="4947848" y="4733632"/>
                  <a:ext cx="601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84" name="Ink 183">
                  <a:extLst>
                    <a:ext uri="{FF2B5EF4-FFF2-40B4-BE49-F238E27FC236}">
                      <a16:creationId xmlns:a16="http://schemas.microsoft.com/office/drawing/2014/main" id="{F854DAD6-41BA-4095-A85B-CBD7703C270B}"/>
                    </a:ext>
                  </a:extLst>
                </p14:cNvPr>
                <p14:cNvContentPartPr/>
                <p14:nvPr/>
              </p14:nvContentPartPr>
              <p14:xfrm>
                <a:off x="5094728" y="4714552"/>
                <a:ext cx="141840" cy="86760"/>
              </p14:xfrm>
            </p:contentPart>
          </mc:Choice>
          <mc:Fallback xmlns="">
            <p:pic>
              <p:nvPicPr>
                <p:cNvPr id="184" name="Ink 183">
                  <a:extLst>
                    <a:ext uri="{FF2B5EF4-FFF2-40B4-BE49-F238E27FC236}">
                      <a16:creationId xmlns:a16="http://schemas.microsoft.com/office/drawing/2014/main" id="{F854DAD6-41BA-4095-A85B-CBD7703C270B}"/>
                    </a:ext>
                  </a:extLst>
                </p:cNvPr>
                <p:cNvPicPr/>
                <p:nvPr/>
              </p:nvPicPr>
              <p:blipFill>
                <a:blip r:embed="rId289"/>
                <a:stretch>
                  <a:fillRect/>
                </a:stretch>
              </p:blipFill>
              <p:spPr>
                <a:xfrm>
                  <a:off x="5086088" y="4705912"/>
                  <a:ext cx="159480" cy="104400"/>
                </a:xfrm>
                <a:prstGeom prst="rect">
                  <a:avLst/>
                </a:prstGeom>
              </p:spPr>
            </p:pic>
          </mc:Fallback>
        </mc:AlternateContent>
      </p:grpSp>
      <p:grpSp>
        <p:nvGrpSpPr>
          <p:cNvPr id="198" name="Group 197">
            <a:extLst>
              <a:ext uri="{FF2B5EF4-FFF2-40B4-BE49-F238E27FC236}">
                <a16:creationId xmlns:a16="http://schemas.microsoft.com/office/drawing/2014/main" id="{CDFDC529-4D82-4AB4-9281-514E01BCDAEF}"/>
              </a:ext>
            </a:extLst>
          </p:cNvPr>
          <p:cNvGrpSpPr/>
          <p:nvPr/>
        </p:nvGrpSpPr>
        <p:grpSpPr>
          <a:xfrm>
            <a:off x="5412968" y="4395952"/>
            <a:ext cx="2499840" cy="403560"/>
            <a:chOff x="5412968" y="4395952"/>
            <a:chExt cx="2499840" cy="403560"/>
          </a:xfrm>
        </p:grpSpPr>
        <mc:AlternateContent xmlns:mc="http://schemas.openxmlformats.org/markup-compatibility/2006" xmlns:p14="http://schemas.microsoft.com/office/powerpoint/2010/main">
          <mc:Choice Requires="p14">
            <p:contentPart p14:bwMode="auto" r:id="rId290">
              <p14:nvContentPartPr>
                <p14:cNvPr id="186" name="Ink 185">
                  <a:extLst>
                    <a:ext uri="{FF2B5EF4-FFF2-40B4-BE49-F238E27FC236}">
                      <a16:creationId xmlns:a16="http://schemas.microsoft.com/office/drawing/2014/main" id="{D75DE71E-6497-4023-8001-8C0ADFEB35B6}"/>
                    </a:ext>
                  </a:extLst>
                </p14:cNvPr>
                <p14:cNvContentPartPr/>
                <p14:nvPr/>
              </p14:nvContentPartPr>
              <p14:xfrm>
                <a:off x="5412968" y="4506112"/>
                <a:ext cx="162720" cy="209520"/>
              </p14:xfrm>
            </p:contentPart>
          </mc:Choice>
          <mc:Fallback xmlns="">
            <p:pic>
              <p:nvPicPr>
                <p:cNvPr id="186" name="Ink 185">
                  <a:extLst>
                    <a:ext uri="{FF2B5EF4-FFF2-40B4-BE49-F238E27FC236}">
                      <a16:creationId xmlns:a16="http://schemas.microsoft.com/office/drawing/2014/main" id="{D75DE71E-6497-4023-8001-8C0ADFEB35B6}"/>
                    </a:ext>
                  </a:extLst>
                </p:cNvPr>
                <p:cNvPicPr/>
                <p:nvPr/>
              </p:nvPicPr>
              <p:blipFill>
                <a:blip r:embed="rId291"/>
                <a:stretch>
                  <a:fillRect/>
                </a:stretch>
              </p:blipFill>
              <p:spPr>
                <a:xfrm>
                  <a:off x="5404328" y="4497472"/>
                  <a:ext cx="18036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87" name="Ink 186">
                  <a:extLst>
                    <a:ext uri="{FF2B5EF4-FFF2-40B4-BE49-F238E27FC236}">
                      <a16:creationId xmlns:a16="http://schemas.microsoft.com/office/drawing/2014/main" id="{BBAF34BD-B090-41AF-8D11-EB76819E885F}"/>
                    </a:ext>
                  </a:extLst>
                </p14:cNvPr>
                <p14:cNvContentPartPr/>
                <p14:nvPr/>
              </p14:nvContentPartPr>
              <p14:xfrm>
                <a:off x="5586848" y="4443472"/>
                <a:ext cx="1031760" cy="356040"/>
              </p14:xfrm>
            </p:contentPart>
          </mc:Choice>
          <mc:Fallback xmlns="">
            <p:pic>
              <p:nvPicPr>
                <p:cNvPr id="187" name="Ink 186">
                  <a:extLst>
                    <a:ext uri="{FF2B5EF4-FFF2-40B4-BE49-F238E27FC236}">
                      <a16:creationId xmlns:a16="http://schemas.microsoft.com/office/drawing/2014/main" id="{BBAF34BD-B090-41AF-8D11-EB76819E885F}"/>
                    </a:ext>
                  </a:extLst>
                </p:cNvPr>
                <p:cNvPicPr/>
                <p:nvPr/>
              </p:nvPicPr>
              <p:blipFill>
                <a:blip r:embed="rId293"/>
                <a:stretch>
                  <a:fillRect/>
                </a:stretch>
              </p:blipFill>
              <p:spPr>
                <a:xfrm>
                  <a:off x="5578208" y="4434472"/>
                  <a:ext cx="1049400" cy="3736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88" name="Ink 187">
                  <a:extLst>
                    <a:ext uri="{FF2B5EF4-FFF2-40B4-BE49-F238E27FC236}">
                      <a16:creationId xmlns:a16="http://schemas.microsoft.com/office/drawing/2014/main" id="{27F7853C-D5B4-403F-BC33-1817DB4AE4EF}"/>
                    </a:ext>
                  </a:extLst>
                </p14:cNvPr>
                <p14:cNvContentPartPr/>
                <p14:nvPr/>
              </p14:nvContentPartPr>
              <p14:xfrm>
                <a:off x="6636968" y="4611952"/>
                <a:ext cx="118440" cy="5400"/>
              </p14:xfrm>
            </p:contentPart>
          </mc:Choice>
          <mc:Fallback xmlns="">
            <p:pic>
              <p:nvPicPr>
                <p:cNvPr id="188" name="Ink 187">
                  <a:extLst>
                    <a:ext uri="{FF2B5EF4-FFF2-40B4-BE49-F238E27FC236}">
                      <a16:creationId xmlns:a16="http://schemas.microsoft.com/office/drawing/2014/main" id="{27F7853C-D5B4-403F-BC33-1817DB4AE4EF}"/>
                    </a:ext>
                  </a:extLst>
                </p:cNvPr>
                <p:cNvPicPr/>
                <p:nvPr/>
              </p:nvPicPr>
              <p:blipFill>
                <a:blip r:embed="rId295"/>
                <a:stretch>
                  <a:fillRect/>
                </a:stretch>
              </p:blipFill>
              <p:spPr>
                <a:xfrm>
                  <a:off x="6627968" y="4603312"/>
                  <a:ext cx="1360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89" name="Ink 188">
                  <a:extLst>
                    <a:ext uri="{FF2B5EF4-FFF2-40B4-BE49-F238E27FC236}">
                      <a16:creationId xmlns:a16="http://schemas.microsoft.com/office/drawing/2014/main" id="{A5CD7B0B-BAE6-4CBA-B2EA-7C743D39EB35}"/>
                    </a:ext>
                  </a:extLst>
                </p14:cNvPr>
                <p14:cNvContentPartPr/>
                <p14:nvPr/>
              </p14:nvContentPartPr>
              <p14:xfrm>
                <a:off x="6862328" y="4514752"/>
                <a:ext cx="208440" cy="113400"/>
              </p14:xfrm>
            </p:contentPart>
          </mc:Choice>
          <mc:Fallback xmlns="">
            <p:pic>
              <p:nvPicPr>
                <p:cNvPr id="189" name="Ink 188">
                  <a:extLst>
                    <a:ext uri="{FF2B5EF4-FFF2-40B4-BE49-F238E27FC236}">
                      <a16:creationId xmlns:a16="http://schemas.microsoft.com/office/drawing/2014/main" id="{A5CD7B0B-BAE6-4CBA-B2EA-7C743D39EB35}"/>
                    </a:ext>
                  </a:extLst>
                </p:cNvPr>
                <p:cNvPicPr/>
                <p:nvPr/>
              </p:nvPicPr>
              <p:blipFill>
                <a:blip r:embed="rId297"/>
                <a:stretch>
                  <a:fillRect/>
                </a:stretch>
              </p:blipFill>
              <p:spPr>
                <a:xfrm>
                  <a:off x="6853328" y="4506112"/>
                  <a:ext cx="2260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0" name="Ink 189">
                  <a:extLst>
                    <a:ext uri="{FF2B5EF4-FFF2-40B4-BE49-F238E27FC236}">
                      <a16:creationId xmlns:a16="http://schemas.microsoft.com/office/drawing/2014/main" id="{FA134D0A-32D5-46FB-93FE-1C9E1175964A}"/>
                    </a:ext>
                  </a:extLst>
                </p14:cNvPr>
                <p14:cNvContentPartPr/>
                <p14:nvPr/>
              </p14:nvContentPartPr>
              <p14:xfrm>
                <a:off x="7121888" y="4430152"/>
                <a:ext cx="68760" cy="216360"/>
              </p14:xfrm>
            </p:contentPart>
          </mc:Choice>
          <mc:Fallback xmlns="">
            <p:pic>
              <p:nvPicPr>
                <p:cNvPr id="190" name="Ink 189">
                  <a:extLst>
                    <a:ext uri="{FF2B5EF4-FFF2-40B4-BE49-F238E27FC236}">
                      <a16:creationId xmlns:a16="http://schemas.microsoft.com/office/drawing/2014/main" id="{FA134D0A-32D5-46FB-93FE-1C9E1175964A}"/>
                    </a:ext>
                  </a:extLst>
                </p:cNvPr>
                <p:cNvPicPr/>
                <p:nvPr/>
              </p:nvPicPr>
              <p:blipFill>
                <a:blip r:embed="rId299"/>
                <a:stretch>
                  <a:fillRect/>
                </a:stretch>
              </p:blipFill>
              <p:spPr>
                <a:xfrm>
                  <a:off x="7113248" y="4421152"/>
                  <a:ext cx="8640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1" name="Ink 190">
                  <a:extLst>
                    <a:ext uri="{FF2B5EF4-FFF2-40B4-BE49-F238E27FC236}">
                      <a16:creationId xmlns:a16="http://schemas.microsoft.com/office/drawing/2014/main" id="{472E40CC-F3F3-47E6-999F-68970B3DA87A}"/>
                    </a:ext>
                  </a:extLst>
                </p14:cNvPr>
                <p14:cNvContentPartPr/>
                <p14:nvPr/>
              </p14:nvContentPartPr>
              <p14:xfrm>
                <a:off x="7130888" y="4517992"/>
                <a:ext cx="107640" cy="9000"/>
              </p14:xfrm>
            </p:contentPart>
          </mc:Choice>
          <mc:Fallback xmlns="">
            <p:pic>
              <p:nvPicPr>
                <p:cNvPr id="191" name="Ink 190">
                  <a:extLst>
                    <a:ext uri="{FF2B5EF4-FFF2-40B4-BE49-F238E27FC236}">
                      <a16:creationId xmlns:a16="http://schemas.microsoft.com/office/drawing/2014/main" id="{472E40CC-F3F3-47E6-999F-68970B3DA87A}"/>
                    </a:ext>
                  </a:extLst>
                </p:cNvPr>
                <p:cNvPicPr/>
                <p:nvPr/>
              </p:nvPicPr>
              <p:blipFill>
                <a:blip r:embed="rId301"/>
                <a:stretch>
                  <a:fillRect/>
                </a:stretch>
              </p:blipFill>
              <p:spPr>
                <a:xfrm>
                  <a:off x="7122248" y="4508992"/>
                  <a:ext cx="1252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2" name="Ink 191">
                  <a:extLst>
                    <a:ext uri="{FF2B5EF4-FFF2-40B4-BE49-F238E27FC236}">
                      <a16:creationId xmlns:a16="http://schemas.microsoft.com/office/drawing/2014/main" id="{DBA0C6EB-E3D5-4B0E-89DD-834D15FDC223}"/>
                    </a:ext>
                  </a:extLst>
                </p14:cNvPr>
                <p14:cNvContentPartPr/>
                <p14:nvPr/>
              </p14:nvContentPartPr>
              <p14:xfrm>
                <a:off x="7391528" y="4601872"/>
                <a:ext cx="138600" cy="11520"/>
              </p14:xfrm>
            </p:contentPart>
          </mc:Choice>
          <mc:Fallback xmlns="">
            <p:pic>
              <p:nvPicPr>
                <p:cNvPr id="192" name="Ink 191">
                  <a:extLst>
                    <a:ext uri="{FF2B5EF4-FFF2-40B4-BE49-F238E27FC236}">
                      <a16:creationId xmlns:a16="http://schemas.microsoft.com/office/drawing/2014/main" id="{DBA0C6EB-E3D5-4B0E-89DD-834D15FDC223}"/>
                    </a:ext>
                  </a:extLst>
                </p:cNvPr>
                <p:cNvPicPr/>
                <p:nvPr/>
              </p:nvPicPr>
              <p:blipFill>
                <a:blip r:embed="rId303"/>
                <a:stretch>
                  <a:fillRect/>
                </a:stretch>
              </p:blipFill>
              <p:spPr>
                <a:xfrm>
                  <a:off x="7382528" y="4593232"/>
                  <a:ext cx="156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3" name="Ink 192">
                  <a:extLst>
                    <a:ext uri="{FF2B5EF4-FFF2-40B4-BE49-F238E27FC236}">
                      <a16:creationId xmlns:a16="http://schemas.microsoft.com/office/drawing/2014/main" id="{3E19344B-6725-454A-AB10-4AD551ECB3B0}"/>
                    </a:ext>
                  </a:extLst>
                </p14:cNvPr>
                <p14:cNvContentPartPr/>
                <p14:nvPr/>
              </p14:nvContentPartPr>
              <p14:xfrm>
                <a:off x="7426088" y="4542832"/>
                <a:ext cx="41040" cy="128520"/>
              </p14:xfrm>
            </p:contentPart>
          </mc:Choice>
          <mc:Fallback xmlns="">
            <p:pic>
              <p:nvPicPr>
                <p:cNvPr id="193" name="Ink 192">
                  <a:extLst>
                    <a:ext uri="{FF2B5EF4-FFF2-40B4-BE49-F238E27FC236}">
                      <a16:creationId xmlns:a16="http://schemas.microsoft.com/office/drawing/2014/main" id="{3E19344B-6725-454A-AB10-4AD551ECB3B0}"/>
                    </a:ext>
                  </a:extLst>
                </p:cNvPr>
                <p:cNvPicPr/>
                <p:nvPr/>
              </p:nvPicPr>
              <p:blipFill>
                <a:blip r:embed="rId305"/>
                <a:stretch>
                  <a:fillRect/>
                </a:stretch>
              </p:blipFill>
              <p:spPr>
                <a:xfrm>
                  <a:off x="7417088" y="4534192"/>
                  <a:ext cx="586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4" name="Ink 193">
                  <a:extLst>
                    <a:ext uri="{FF2B5EF4-FFF2-40B4-BE49-F238E27FC236}">
                      <a16:creationId xmlns:a16="http://schemas.microsoft.com/office/drawing/2014/main" id="{85D44643-C6C6-49A4-9548-B94BD81A54B7}"/>
                    </a:ext>
                  </a:extLst>
                </p14:cNvPr>
                <p14:cNvContentPartPr/>
                <p14:nvPr/>
              </p14:nvContentPartPr>
              <p14:xfrm>
                <a:off x="7609688" y="4454992"/>
                <a:ext cx="171360" cy="127440"/>
              </p14:xfrm>
            </p:contentPart>
          </mc:Choice>
          <mc:Fallback xmlns="">
            <p:pic>
              <p:nvPicPr>
                <p:cNvPr id="194" name="Ink 193">
                  <a:extLst>
                    <a:ext uri="{FF2B5EF4-FFF2-40B4-BE49-F238E27FC236}">
                      <a16:creationId xmlns:a16="http://schemas.microsoft.com/office/drawing/2014/main" id="{85D44643-C6C6-49A4-9548-B94BD81A54B7}"/>
                    </a:ext>
                  </a:extLst>
                </p:cNvPr>
                <p:cNvPicPr/>
                <p:nvPr/>
              </p:nvPicPr>
              <p:blipFill>
                <a:blip r:embed="rId307"/>
                <a:stretch>
                  <a:fillRect/>
                </a:stretch>
              </p:blipFill>
              <p:spPr>
                <a:xfrm>
                  <a:off x="7601048" y="4446352"/>
                  <a:ext cx="1890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95" name="Ink 194">
                  <a:extLst>
                    <a:ext uri="{FF2B5EF4-FFF2-40B4-BE49-F238E27FC236}">
                      <a16:creationId xmlns:a16="http://schemas.microsoft.com/office/drawing/2014/main" id="{AFD612B1-FE8F-4A0D-877A-B0E3F5C21529}"/>
                    </a:ext>
                  </a:extLst>
                </p14:cNvPr>
                <p14:cNvContentPartPr/>
                <p14:nvPr/>
              </p14:nvContentPartPr>
              <p14:xfrm>
                <a:off x="7657208" y="4422952"/>
                <a:ext cx="81360" cy="246600"/>
              </p14:xfrm>
            </p:contentPart>
          </mc:Choice>
          <mc:Fallback xmlns="">
            <p:pic>
              <p:nvPicPr>
                <p:cNvPr id="195" name="Ink 194">
                  <a:extLst>
                    <a:ext uri="{FF2B5EF4-FFF2-40B4-BE49-F238E27FC236}">
                      <a16:creationId xmlns:a16="http://schemas.microsoft.com/office/drawing/2014/main" id="{AFD612B1-FE8F-4A0D-877A-B0E3F5C21529}"/>
                    </a:ext>
                  </a:extLst>
                </p:cNvPr>
                <p:cNvPicPr/>
                <p:nvPr/>
              </p:nvPicPr>
              <p:blipFill>
                <a:blip r:embed="rId309"/>
                <a:stretch>
                  <a:fillRect/>
                </a:stretch>
              </p:blipFill>
              <p:spPr>
                <a:xfrm>
                  <a:off x="7648568" y="4414312"/>
                  <a:ext cx="9900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96" name="Ink 195">
                  <a:extLst>
                    <a:ext uri="{FF2B5EF4-FFF2-40B4-BE49-F238E27FC236}">
                      <a16:creationId xmlns:a16="http://schemas.microsoft.com/office/drawing/2014/main" id="{CC20D5D3-EA35-47D1-9238-D7A399A396CB}"/>
                    </a:ext>
                  </a:extLst>
                </p14:cNvPr>
                <p14:cNvContentPartPr/>
                <p14:nvPr/>
              </p14:nvContentPartPr>
              <p14:xfrm>
                <a:off x="7829288" y="4395952"/>
                <a:ext cx="83520" cy="347760"/>
              </p14:xfrm>
            </p:contentPart>
          </mc:Choice>
          <mc:Fallback xmlns="">
            <p:pic>
              <p:nvPicPr>
                <p:cNvPr id="196" name="Ink 195">
                  <a:extLst>
                    <a:ext uri="{FF2B5EF4-FFF2-40B4-BE49-F238E27FC236}">
                      <a16:creationId xmlns:a16="http://schemas.microsoft.com/office/drawing/2014/main" id="{CC20D5D3-EA35-47D1-9238-D7A399A396CB}"/>
                    </a:ext>
                  </a:extLst>
                </p:cNvPr>
                <p:cNvPicPr/>
                <p:nvPr/>
              </p:nvPicPr>
              <p:blipFill>
                <a:blip r:embed="rId311"/>
                <a:stretch>
                  <a:fillRect/>
                </a:stretch>
              </p:blipFill>
              <p:spPr>
                <a:xfrm>
                  <a:off x="7820648" y="4387312"/>
                  <a:ext cx="101160" cy="365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2">
            <p14:nvContentPartPr>
              <p14:cNvPr id="197" name="Ink 196">
                <a:extLst>
                  <a:ext uri="{FF2B5EF4-FFF2-40B4-BE49-F238E27FC236}">
                    <a16:creationId xmlns:a16="http://schemas.microsoft.com/office/drawing/2014/main" id="{121B08CC-7C1C-45BB-9777-2A27860C4F4C}"/>
                  </a:ext>
                </a:extLst>
              </p14:cNvPr>
              <p14:cNvContentPartPr/>
              <p14:nvPr/>
            </p14:nvContentPartPr>
            <p14:xfrm>
              <a:off x="8240768" y="4461472"/>
              <a:ext cx="44640" cy="139680"/>
            </p14:xfrm>
          </p:contentPart>
        </mc:Choice>
        <mc:Fallback xmlns="">
          <p:pic>
            <p:nvPicPr>
              <p:cNvPr id="197" name="Ink 196">
                <a:extLst>
                  <a:ext uri="{FF2B5EF4-FFF2-40B4-BE49-F238E27FC236}">
                    <a16:creationId xmlns:a16="http://schemas.microsoft.com/office/drawing/2014/main" id="{121B08CC-7C1C-45BB-9777-2A27860C4F4C}"/>
                  </a:ext>
                </a:extLst>
              </p:cNvPr>
              <p:cNvPicPr/>
              <p:nvPr/>
            </p:nvPicPr>
            <p:blipFill>
              <a:blip r:embed="rId313"/>
              <a:stretch>
                <a:fillRect/>
              </a:stretch>
            </p:blipFill>
            <p:spPr>
              <a:xfrm>
                <a:off x="8232128" y="4452472"/>
                <a:ext cx="62280" cy="157320"/>
              </a:xfrm>
              <a:prstGeom prst="rect">
                <a:avLst/>
              </a:prstGeom>
            </p:spPr>
          </p:pic>
        </mc:Fallback>
      </mc:AlternateContent>
      <p:grpSp>
        <p:nvGrpSpPr>
          <p:cNvPr id="201" name="Group 200">
            <a:extLst>
              <a:ext uri="{FF2B5EF4-FFF2-40B4-BE49-F238E27FC236}">
                <a16:creationId xmlns:a16="http://schemas.microsoft.com/office/drawing/2014/main" id="{A63E3F81-78A5-4F38-A0AF-507E647D140B}"/>
              </a:ext>
            </a:extLst>
          </p:cNvPr>
          <p:cNvGrpSpPr/>
          <p:nvPr/>
        </p:nvGrpSpPr>
        <p:grpSpPr>
          <a:xfrm>
            <a:off x="8210888" y="4199032"/>
            <a:ext cx="169920" cy="138240"/>
            <a:chOff x="8210888" y="4199032"/>
            <a:chExt cx="169920" cy="138240"/>
          </a:xfrm>
        </p:grpSpPr>
        <mc:AlternateContent xmlns:mc="http://schemas.openxmlformats.org/markup-compatibility/2006" xmlns:p14="http://schemas.microsoft.com/office/powerpoint/2010/main">
          <mc:Choice Requires="p14">
            <p:contentPart p14:bwMode="auto" r:id="rId314">
              <p14:nvContentPartPr>
                <p14:cNvPr id="199" name="Ink 198">
                  <a:extLst>
                    <a:ext uri="{FF2B5EF4-FFF2-40B4-BE49-F238E27FC236}">
                      <a16:creationId xmlns:a16="http://schemas.microsoft.com/office/drawing/2014/main" id="{32A5C25B-D1D6-438F-B665-2B66C2ACF244}"/>
                    </a:ext>
                  </a:extLst>
                </p14:cNvPr>
                <p14:cNvContentPartPr/>
                <p14:nvPr/>
              </p14:nvContentPartPr>
              <p14:xfrm>
                <a:off x="8283608" y="4330792"/>
                <a:ext cx="11160" cy="6480"/>
              </p14:xfrm>
            </p:contentPart>
          </mc:Choice>
          <mc:Fallback xmlns="">
            <p:pic>
              <p:nvPicPr>
                <p:cNvPr id="199" name="Ink 198">
                  <a:extLst>
                    <a:ext uri="{FF2B5EF4-FFF2-40B4-BE49-F238E27FC236}">
                      <a16:creationId xmlns:a16="http://schemas.microsoft.com/office/drawing/2014/main" id="{32A5C25B-D1D6-438F-B665-2B66C2ACF244}"/>
                    </a:ext>
                  </a:extLst>
                </p:cNvPr>
                <p:cNvPicPr/>
                <p:nvPr/>
              </p:nvPicPr>
              <p:blipFill>
                <a:blip r:embed="rId315"/>
                <a:stretch>
                  <a:fillRect/>
                </a:stretch>
              </p:blipFill>
              <p:spPr>
                <a:xfrm>
                  <a:off x="8274968" y="4321792"/>
                  <a:ext cx="288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00" name="Ink 199">
                  <a:extLst>
                    <a:ext uri="{FF2B5EF4-FFF2-40B4-BE49-F238E27FC236}">
                      <a16:creationId xmlns:a16="http://schemas.microsoft.com/office/drawing/2014/main" id="{CD622A47-46D3-43AD-A5E1-A61B3811D5BD}"/>
                    </a:ext>
                  </a:extLst>
                </p14:cNvPr>
                <p14:cNvContentPartPr/>
                <p14:nvPr/>
              </p14:nvContentPartPr>
              <p14:xfrm>
                <a:off x="8210888" y="4199032"/>
                <a:ext cx="169920" cy="107280"/>
              </p14:xfrm>
            </p:contentPart>
          </mc:Choice>
          <mc:Fallback xmlns="">
            <p:pic>
              <p:nvPicPr>
                <p:cNvPr id="200" name="Ink 199">
                  <a:extLst>
                    <a:ext uri="{FF2B5EF4-FFF2-40B4-BE49-F238E27FC236}">
                      <a16:creationId xmlns:a16="http://schemas.microsoft.com/office/drawing/2014/main" id="{CD622A47-46D3-43AD-A5E1-A61B3811D5BD}"/>
                    </a:ext>
                  </a:extLst>
                </p:cNvPr>
                <p:cNvPicPr/>
                <p:nvPr/>
              </p:nvPicPr>
              <p:blipFill>
                <a:blip r:embed="rId317"/>
                <a:stretch>
                  <a:fillRect/>
                </a:stretch>
              </p:blipFill>
              <p:spPr>
                <a:xfrm>
                  <a:off x="8201888" y="4190032"/>
                  <a:ext cx="187560" cy="124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8">
            <p14:nvContentPartPr>
              <p14:cNvPr id="202" name="Ink 201">
                <a:extLst>
                  <a:ext uri="{FF2B5EF4-FFF2-40B4-BE49-F238E27FC236}">
                    <a16:creationId xmlns:a16="http://schemas.microsoft.com/office/drawing/2014/main" id="{2D7696DB-E2AB-428A-9CCD-68CE7D782983}"/>
                  </a:ext>
                </a:extLst>
              </p14:cNvPr>
              <p14:cNvContentPartPr/>
              <p14:nvPr/>
            </p14:nvContentPartPr>
            <p14:xfrm>
              <a:off x="8659448" y="4548232"/>
              <a:ext cx="155880" cy="11160"/>
            </p14:xfrm>
          </p:contentPart>
        </mc:Choice>
        <mc:Fallback xmlns="">
          <p:pic>
            <p:nvPicPr>
              <p:cNvPr id="202" name="Ink 201">
                <a:extLst>
                  <a:ext uri="{FF2B5EF4-FFF2-40B4-BE49-F238E27FC236}">
                    <a16:creationId xmlns:a16="http://schemas.microsoft.com/office/drawing/2014/main" id="{2D7696DB-E2AB-428A-9CCD-68CE7D782983}"/>
                  </a:ext>
                </a:extLst>
              </p:cNvPr>
              <p:cNvPicPr/>
              <p:nvPr/>
            </p:nvPicPr>
            <p:blipFill>
              <a:blip r:embed="rId319"/>
              <a:stretch>
                <a:fillRect/>
              </a:stretch>
            </p:blipFill>
            <p:spPr>
              <a:xfrm>
                <a:off x="8650808" y="4539232"/>
                <a:ext cx="173520" cy="28800"/>
              </a:xfrm>
              <a:prstGeom prst="rect">
                <a:avLst/>
              </a:prstGeom>
            </p:spPr>
          </p:pic>
        </mc:Fallback>
      </mc:AlternateContent>
      <p:grpSp>
        <p:nvGrpSpPr>
          <p:cNvPr id="217" name="Group 216">
            <a:extLst>
              <a:ext uri="{FF2B5EF4-FFF2-40B4-BE49-F238E27FC236}">
                <a16:creationId xmlns:a16="http://schemas.microsoft.com/office/drawing/2014/main" id="{49C0A575-AB94-496A-8AFF-ECE5F7DB11EC}"/>
              </a:ext>
            </a:extLst>
          </p:cNvPr>
          <p:cNvGrpSpPr/>
          <p:nvPr/>
        </p:nvGrpSpPr>
        <p:grpSpPr>
          <a:xfrm>
            <a:off x="9064088" y="4332592"/>
            <a:ext cx="418320" cy="399240"/>
            <a:chOff x="9064088" y="4332592"/>
            <a:chExt cx="418320" cy="399240"/>
          </a:xfrm>
        </p:grpSpPr>
        <mc:AlternateContent xmlns:mc="http://schemas.openxmlformats.org/markup-compatibility/2006" xmlns:p14="http://schemas.microsoft.com/office/powerpoint/2010/main">
          <mc:Choice Requires="p14">
            <p:contentPart p14:bwMode="auto" r:id="rId320">
              <p14:nvContentPartPr>
                <p14:cNvPr id="203" name="Ink 202">
                  <a:extLst>
                    <a:ext uri="{FF2B5EF4-FFF2-40B4-BE49-F238E27FC236}">
                      <a16:creationId xmlns:a16="http://schemas.microsoft.com/office/drawing/2014/main" id="{715A013E-D5DA-4EEC-A574-35CF4CB6E95D}"/>
                    </a:ext>
                  </a:extLst>
                </p14:cNvPr>
                <p14:cNvContentPartPr/>
                <p14:nvPr/>
              </p14:nvContentPartPr>
              <p14:xfrm>
                <a:off x="9064088" y="4332592"/>
                <a:ext cx="181440" cy="257760"/>
              </p14:xfrm>
            </p:contentPart>
          </mc:Choice>
          <mc:Fallback xmlns="">
            <p:pic>
              <p:nvPicPr>
                <p:cNvPr id="203" name="Ink 202">
                  <a:extLst>
                    <a:ext uri="{FF2B5EF4-FFF2-40B4-BE49-F238E27FC236}">
                      <a16:creationId xmlns:a16="http://schemas.microsoft.com/office/drawing/2014/main" id="{715A013E-D5DA-4EEC-A574-35CF4CB6E95D}"/>
                    </a:ext>
                  </a:extLst>
                </p:cNvPr>
                <p:cNvPicPr/>
                <p:nvPr/>
              </p:nvPicPr>
              <p:blipFill>
                <a:blip r:embed="rId321"/>
                <a:stretch>
                  <a:fillRect/>
                </a:stretch>
              </p:blipFill>
              <p:spPr>
                <a:xfrm>
                  <a:off x="9055088" y="4323592"/>
                  <a:ext cx="19908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04" name="Ink 203">
                  <a:extLst>
                    <a:ext uri="{FF2B5EF4-FFF2-40B4-BE49-F238E27FC236}">
                      <a16:creationId xmlns:a16="http://schemas.microsoft.com/office/drawing/2014/main" id="{7BB37E19-717F-42C6-A321-CCBB95D421EB}"/>
                    </a:ext>
                  </a:extLst>
                </p14:cNvPr>
                <p14:cNvContentPartPr/>
                <p14:nvPr/>
              </p14:nvContentPartPr>
              <p14:xfrm>
                <a:off x="9098648" y="4443472"/>
                <a:ext cx="181080" cy="22680"/>
              </p14:xfrm>
            </p:contentPart>
          </mc:Choice>
          <mc:Fallback xmlns="">
            <p:pic>
              <p:nvPicPr>
                <p:cNvPr id="204" name="Ink 203">
                  <a:extLst>
                    <a:ext uri="{FF2B5EF4-FFF2-40B4-BE49-F238E27FC236}">
                      <a16:creationId xmlns:a16="http://schemas.microsoft.com/office/drawing/2014/main" id="{7BB37E19-717F-42C6-A321-CCBB95D421EB}"/>
                    </a:ext>
                  </a:extLst>
                </p:cNvPr>
                <p:cNvPicPr/>
                <p:nvPr/>
              </p:nvPicPr>
              <p:blipFill>
                <a:blip r:embed="rId323"/>
                <a:stretch>
                  <a:fillRect/>
                </a:stretch>
              </p:blipFill>
              <p:spPr>
                <a:xfrm>
                  <a:off x="9089648" y="4434472"/>
                  <a:ext cx="19872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05" name="Ink 204">
                  <a:extLst>
                    <a:ext uri="{FF2B5EF4-FFF2-40B4-BE49-F238E27FC236}">
                      <a16:creationId xmlns:a16="http://schemas.microsoft.com/office/drawing/2014/main" id="{9B1E2651-A263-4FE8-82B5-0EB7F495817F}"/>
                    </a:ext>
                  </a:extLst>
                </p14:cNvPr>
                <p14:cNvContentPartPr/>
                <p14:nvPr/>
              </p14:nvContentPartPr>
              <p14:xfrm>
                <a:off x="9249128" y="4579552"/>
                <a:ext cx="42840" cy="50040"/>
              </p14:xfrm>
            </p:contentPart>
          </mc:Choice>
          <mc:Fallback xmlns="">
            <p:pic>
              <p:nvPicPr>
                <p:cNvPr id="205" name="Ink 204">
                  <a:extLst>
                    <a:ext uri="{FF2B5EF4-FFF2-40B4-BE49-F238E27FC236}">
                      <a16:creationId xmlns:a16="http://schemas.microsoft.com/office/drawing/2014/main" id="{9B1E2651-A263-4FE8-82B5-0EB7F495817F}"/>
                    </a:ext>
                  </a:extLst>
                </p:cNvPr>
                <p:cNvPicPr/>
                <p:nvPr/>
              </p:nvPicPr>
              <p:blipFill>
                <a:blip r:embed="rId325"/>
                <a:stretch>
                  <a:fillRect/>
                </a:stretch>
              </p:blipFill>
              <p:spPr>
                <a:xfrm>
                  <a:off x="9240488" y="4570552"/>
                  <a:ext cx="604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06" name="Ink 205">
                  <a:extLst>
                    <a:ext uri="{FF2B5EF4-FFF2-40B4-BE49-F238E27FC236}">
                      <a16:creationId xmlns:a16="http://schemas.microsoft.com/office/drawing/2014/main" id="{7D524076-4A39-4262-9B20-14EE4E3B013B}"/>
                    </a:ext>
                  </a:extLst>
                </p14:cNvPr>
                <p14:cNvContentPartPr/>
                <p14:nvPr/>
              </p14:nvContentPartPr>
              <p14:xfrm>
                <a:off x="9389168" y="4524112"/>
                <a:ext cx="93240" cy="207720"/>
              </p14:xfrm>
            </p:contentPart>
          </mc:Choice>
          <mc:Fallback xmlns="">
            <p:pic>
              <p:nvPicPr>
                <p:cNvPr id="206" name="Ink 205">
                  <a:extLst>
                    <a:ext uri="{FF2B5EF4-FFF2-40B4-BE49-F238E27FC236}">
                      <a16:creationId xmlns:a16="http://schemas.microsoft.com/office/drawing/2014/main" id="{7D524076-4A39-4262-9B20-14EE4E3B013B}"/>
                    </a:ext>
                  </a:extLst>
                </p:cNvPr>
                <p:cNvPicPr/>
                <p:nvPr/>
              </p:nvPicPr>
              <p:blipFill>
                <a:blip r:embed="rId327"/>
                <a:stretch>
                  <a:fillRect/>
                </a:stretch>
              </p:blipFill>
              <p:spPr>
                <a:xfrm>
                  <a:off x="9380528" y="4515472"/>
                  <a:ext cx="110880" cy="225360"/>
                </a:xfrm>
                <a:prstGeom prst="rect">
                  <a:avLst/>
                </a:prstGeom>
              </p:spPr>
            </p:pic>
          </mc:Fallback>
        </mc:AlternateContent>
      </p:grpSp>
      <p:grpSp>
        <p:nvGrpSpPr>
          <p:cNvPr id="225" name="Group 224">
            <a:extLst>
              <a:ext uri="{FF2B5EF4-FFF2-40B4-BE49-F238E27FC236}">
                <a16:creationId xmlns:a16="http://schemas.microsoft.com/office/drawing/2014/main" id="{EB0D3BEC-D1BB-447D-A036-6A8F3AFD168C}"/>
              </a:ext>
            </a:extLst>
          </p:cNvPr>
          <p:cNvGrpSpPr/>
          <p:nvPr/>
        </p:nvGrpSpPr>
        <p:grpSpPr>
          <a:xfrm>
            <a:off x="9713168" y="4331152"/>
            <a:ext cx="1764000" cy="346320"/>
            <a:chOff x="9713168" y="4331152"/>
            <a:chExt cx="1764000" cy="346320"/>
          </a:xfrm>
        </p:grpSpPr>
        <mc:AlternateContent xmlns:mc="http://schemas.openxmlformats.org/markup-compatibility/2006" xmlns:p14="http://schemas.microsoft.com/office/powerpoint/2010/main">
          <mc:Choice Requires="p14">
            <p:contentPart p14:bwMode="auto" r:id="rId328">
              <p14:nvContentPartPr>
                <p14:cNvPr id="207" name="Ink 206">
                  <a:extLst>
                    <a:ext uri="{FF2B5EF4-FFF2-40B4-BE49-F238E27FC236}">
                      <a16:creationId xmlns:a16="http://schemas.microsoft.com/office/drawing/2014/main" id="{9EF5DC1B-A10B-464D-9512-FA994C88846F}"/>
                    </a:ext>
                  </a:extLst>
                </p14:cNvPr>
                <p14:cNvContentPartPr/>
                <p14:nvPr/>
              </p14:nvContentPartPr>
              <p14:xfrm>
                <a:off x="9713168" y="4369672"/>
                <a:ext cx="104760" cy="220680"/>
              </p14:xfrm>
            </p:contentPart>
          </mc:Choice>
          <mc:Fallback xmlns="">
            <p:pic>
              <p:nvPicPr>
                <p:cNvPr id="207" name="Ink 206">
                  <a:extLst>
                    <a:ext uri="{FF2B5EF4-FFF2-40B4-BE49-F238E27FC236}">
                      <a16:creationId xmlns:a16="http://schemas.microsoft.com/office/drawing/2014/main" id="{9EF5DC1B-A10B-464D-9512-FA994C88846F}"/>
                    </a:ext>
                  </a:extLst>
                </p:cNvPr>
                <p:cNvPicPr/>
                <p:nvPr/>
              </p:nvPicPr>
              <p:blipFill>
                <a:blip r:embed="rId329"/>
                <a:stretch>
                  <a:fillRect/>
                </a:stretch>
              </p:blipFill>
              <p:spPr>
                <a:xfrm>
                  <a:off x="9704168" y="4361032"/>
                  <a:ext cx="12240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08" name="Ink 207">
                  <a:extLst>
                    <a:ext uri="{FF2B5EF4-FFF2-40B4-BE49-F238E27FC236}">
                      <a16:creationId xmlns:a16="http://schemas.microsoft.com/office/drawing/2014/main" id="{B771DA4D-8F26-411E-948B-75DE63BC4692}"/>
                    </a:ext>
                  </a:extLst>
                </p14:cNvPr>
                <p14:cNvContentPartPr/>
                <p14:nvPr/>
              </p14:nvContentPartPr>
              <p14:xfrm>
                <a:off x="9890288" y="4452472"/>
                <a:ext cx="27000" cy="92880"/>
              </p14:xfrm>
            </p:contentPart>
          </mc:Choice>
          <mc:Fallback xmlns="">
            <p:pic>
              <p:nvPicPr>
                <p:cNvPr id="208" name="Ink 207">
                  <a:extLst>
                    <a:ext uri="{FF2B5EF4-FFF2-40B4-BE49-F238E27FC236}">
                      <a16:creationId xmlns:a16="http://schemas.microsoft.com/office/drawing/2014/main" id="{B771DA4D-8F26-411E-948B-75DE63BC4692}"/>
                    </a:ext>
                  </a:extLst>
                </p:cNvPr>
                <p:cNvPicPr/>
                <p:nvPr/>
              </p:nvPicPr>
              <p:blipFill>
                <a:blip r:embed="rId331"/>
                <a:stretch>
                  <a:fillRect/>
                </a:stretch>
              </p:blipFill>
              <p:spPr>
                <a:xfrm>
                  <a:off x="9881648" y="4443832"/>
                  <a:ext cx="446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9" name="Ink 208">
                  <a:extLst>
                    <a:ext uri="{FF2B5EF4-FFF2-40B4-BE49-F238E27FC236}">
                      <a16:creationId xmlns:a16="http://schemas.microsoft.com/office/drawing/2014/main" id="{2740CB6C-3993-4F9C-8DA2-20CA4398D27A}"/>
                    </a:ext>
                  </a:extLst>
                </p14:cNvPr>
                <p14:cNvContentPartPr/>
                <p14:nvPr/>
              </p14:nvContentPartPr>
              <p14:xfrm>
                <a:off x="9987848" y="4370392"/>
                <a:ext cx="8280" cy="11520"/>
              </p14:xfrm>
            </p:contentPart>
          </mc:Choice>
          <mc:Fallback xmlns="">
            <p:pic>
              <p:nvPicPr>
                <p:cNvPr id="209" name="Ink 208">
                  <a:extLst>
                    <a:ext uri="{FF2B5EF4-FFF2-40B4-BE49-F238E27FC236}">
                      <a16:creationId xmlns:a16="http://schemas.microsoft.com/office/drawing/2014/main" id="{2740CB6C-3993-4F9C-8DA2-20CA4398D27A}"/>
                    </a:ext>
                  </a:extLst>
                </p:cNvPr>
                <p:cNvPicPr/>
                <p:nvPr/>
              </p:nvPicPr>
              <p:blipFill>
                <a:blip r:embed="rId333"/>
                <a:stretch>
                  <a:fillRect/>
                </a:stretch>
              </p:blipFill>
              <p:spPr>
                <a:xfrm>
                  <a:off x="9979208" y="4361752"/>
                  <a:ext cx="259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10" name="Ink 209">
                  <a:extLst>
                    <a:ext uri="{FF2B5EF4-FFF2-40B4-BE49-F238E27FC236}">
                      <a16:creationId xmlns:a16="http://schemas.microsoft.com/office/drawing/2014/main" id="{E069E395-F9F9-4DB0-A389-617400ED5FB0}"/>
                    </a:ext>
                  </a:extLst>
                </p14:cNvPr>
                <p14:cNvContentPartPr/>
                <p14:nvPr/>
              </p14:nvContentPartPr>
              <p14:xfrm>
                <a:off x="9952208" y="4433032"/>
                <a:ext cx="111960" cy="133200"/>
              </p14:xfrm>
            </p:contentPart>
          </mc:Choice>
          <mc:Fallback xmlns="">
            <p:pic>
              <p:nvPicPr>
                <p:cNvPr id="210" name="Ink 209">
                  <a:extLst>
                    <a:ext uri="{FF2B5EF4-FFF2-40B4-BE49-F238E27FC236}">
                      <a16:creationId xmlns:a16="http://schemas.microsoft.com/office/drawing/2014/main" id="{E069E395-F9F9-4DB0-A389-617400ED5FB0}"/>
                    </a:ext>
                  </a:extLst>
                </p:cNvPr>
                <p:cNvPicPr/>
                <p:nvPr/>
              </p:nvPicPr>
              <p:blipFill>
                <a:blip r:embed="rId335"/>
                <a:stretch>
                  <a:fillRect/>
                </a:stretch>
              </p:blipFill>
              <p:spPr>
                <a:xfrm>
                  <a:off x="9943208" y="4424032"/>
                  <a:ext cx="1296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11" name="Ink 210">
                  <a:extLst>
                    <a:ext uri="{FF2B5EF4-FFF2-40B4-BE49-F238E27FC236}">
                      <a16:creationId xmlns:a16="http://schemas.microsoft.com/office/drawing/2014/main" id="{4720D4D3-BEE9-4AF9-A791-53BB1251F294}"/>
                    </a:ext>
                  </a:extLst>
                </p14:cNvPr>
                <p14:cNvContentPartPr/>
                <p14:nvPr/>
              </p14:nvContentPartPr>
              <p14:xfrm>
                <a:off x="10143008" y="4366432"/>
                <a:ext cx="78840" cy="266760"/>
              </p14:xfrm>
            </p:contentPart>
          </mc:Choice>
          <mc:Fallback xmlns="">
            <p:pic>
              <p:nvPicPr>
                <p:cNvPr id="211" name="Ink 210">
                  <a:extLst>
                    <a:ext uri="{FF2B5EF4-FFF2-40B4-BE49-F238E27FC236}">
                      <a16:creationId xmlns:a16="http://schemas.microsoft.com/office/drawing/2014/main" id="{4720D4D3-BEE9-4AF9-A791-53BB1251F294}"/>
                    </a:ext>
                  </a:extLst>
                </p:cNvPr>
                <p:cNvPicPr/>
                <p:nvPr/>
              </p:nvPicPr>
              <p:blipFill>
                <a:blip r:embed="rId337"/>
                <a:stretch>
                  <a:fillRect/>
                </a:stretch>
              </p:blipFill>
              <p:spPr>
                <a:xfrm>
                  <a:off x="10134368" y="4357432"/>
                  <a:ext cx="9648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12" name="Ink 211">
                  <a:extLst>
                    <a:ext uri="{FF2B5EF4-FFF2-40B4-BE49-F238E27FC236}">
                      <a16:creationId xmlns:a16="http://schemas.microsoft.com/office/drawing/2014/main" id="{B0D5B5A2-FF76-42A1-B3BB-BA2586292E15}"/>
                    </a:ext>
                  </a:extLst>
                </p14:cNvPr>
                <p14:cNvContentPartPr/>
                <p14:nvPr/>
              </p14:nvContentPartPr>
              <p14:xfrm>
                <a:off x="10221128" y="4415752"/>
                <a:ext cx="58320" cy="149400"/>
              </p14:xfrm>
            </p:contentPart>
          </mc:Choice>
          <mc:Fallback xmlns="">
            <p:pic>
              <p:nvPicPr>
                <p:cNvPr id="212" name="Ink 211">
                  <a:extLst>
                    <a:ext uri="{FF2B5EF4-FFF2-40B4-BE49-F238E27FC236}">
                      <a16:creationId xmlns:a16="http://schemas.microsoft.com/office/drawing/2014/main" id="{B0D5B5A2-FF76-42A1-B3BB-BA2586292E15}"/>
                    </a:ext>
                  </a:extLst>
                </p:cNvPr>
                <p:cNvPicPr/>
                <p:nvPr/>
              </p:nvPicPr>
              <p:blipFill>
                <a:blip r:embed="rId339"/>
                <a:stretch>
                  <a:fillRect/>
                </a:stretch>
              </p:blipFill>
              <p:spPr>
                <a:xfrm>
                  <a:off x="10212488" y="4406752"/>
                  <a:ext cx="7596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13" name="Ink 212">
                  <a:extLst>
                    <a:ext uri="{FF2B5EF4-FFF2-40B4-BE49-F238E27FC236}">
                      <a16:creationId xmlns:a16="http://schemas.microsoft.com/office/drawing/2014/main" id="{F7B7B284-274E-4D37-8B60-90111D667547}"/>
                    </a:ext>
                  </a:extLst>
                </p14:cNvPr>
                <p14:cNvContentPartPr/>
                <p14:nvPr/>
              </p14:nvContentPartPr>
              <p14:xfrm>
                <a:off x="10272968" y="4441312"/>
                <a:ext cx="85680" cy="132840"/>
              </p14:xfrm>
            </p:contentPart>
          </mc:Choice>
          <mc:Fallback xmlns="">
            <p:pic>
              <p:nvPicPr>
                <p:cNvPr id="213" name="Ink 212">
                  <a:extLst>
                    <a:ext uri="{FF2B5EF4-FFF2-40B4-BE49-F238E27FC236}">
                      <a16:creationId xmlns:a16="http://schemas.microsoft.com/office/drawing/2014/main" id="{F7B7B284-274E-4D37-8B60-90111D667547}"/>
                    </a:ext>
                  </a:extLst>
                </p:cNvPr>
                <p:cNvPicPr/>
                <p:nvPr/>
              </p:nvPicPr>
              <p:blipFill>
                <a:blip r:embed="rId341"/>
                <a:stretch>
                  <a:fillRect/>
                </a:stretch>
              </p:blipFill>
              <p:spPr>
                <a:xfrm>
                  <a:off x="10263968" y="4432672"/>
                  <a:ext cx="1033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14" name="Ink 213">
                  <a:extLst>
                    <a:ext uri="{FF2B5EF4-FFF2-40B4-BE49-F238E27FC236}">
                      <a16:creationId xmlns:a16="http://schemas.microsoft.com/office/drawing/2014/main" id="{47F9962E-05F6-49E2-80CA-D9D514372443}"/>
                    </a:ext>
                  </a:extLst>
                </p14:cNvPr>
                <p14:cNvContentPartPr/>
                <p14:nvPr/>
              </p14:nvContentPartPr>
              <p14:xfrm>
                <a:off x="10430648" y="4438792"/>
                <a:ext cx="116280" cy="144360"/>
              </p14:xfrm>
            </p:contentPart>
          </mc:Choice>
          <mc:Fallback xmlns="">
            <p:pic>
              <p:nvPicPr>
                <p:cNvPr id="214" name="Ink 213">
                  <a:extLst>
                    <a:ext uri="{FF2B5EF4-FFF2-40B4-BE49-F238E27FC236}">
                      <a16:creationId xmlns:a16="http://schemas.microsoft.com/office/drawing/2014/main" id="{47F9962E-05F6-49E2-80CA-D9D514372443}"/>
                    </a:ext>
                  </a:extLst>
                </p:cNvPr>
                <p:cNvPicPr/>
                <p:nvPr/>
              </p:nvPicPr>
              <p:blipFill>
                <a:blip r:embed="rId343"/>
                <a:stretch>
                  <a:fillRect/>
                </a:stretch>
              </p:blipFill>
              <p:spPr>
                <a:xfrm>
                  <a:off x="10421648" y="4430152"/>
                  <a:ext cx="13392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15" name="Ink 214">
                  <a:extLst>
                    <a:ext uri="{FF2B5EF4-FFF2-40B4-BE49-F238E27FC236}">
                      <a16:creationId xmlns:a16="http://schemas.microsoft.com/office/drawing/2014/main" id="{DA74C216-E590-46A4-80EC-5CC3E30DF446}"/>
                    </a:ext>
                  </a:extLst>
                </p14:cNvPr>
                <p14:cNvContentPartPr/>
                <p14:nvPr/>
              </p14:nvContentPartPr>
              <p14:xfrm>
                <a:off x="10537208" y="4520872"/>
                <a:ext cx="56160" cy="6120"/>
              </p14:xfrm>
            </p:contentPart>
          </mc:Choice>
          <mc:Fallback xmlns="">
            <p:pic>
              <p:nvPicPr>
                <p:cNvPr id="215" name="Ink 214">
                  <a:extLst>
                    <a:ext uri="{FF2B5EF4-FFF2-40B4-BE49-F238E27FC236}">
                      <a16:creationId xmlns:a16="http://schemas.microsoft.com/office/drawing/2014/main" id="{DA74C216-E590-46A4-80EC-5CC3E30DF446}"/>
                    </a:ext>
                  </a:extLst>
                </p:cNvPr>
                <p:cNvPicPr/>
                <p:nvPr/>
              </p:nvPicPr>
              <p:blipFill>
                <a:blip r:embed="rId345"/>
                <a:stretch>
                  <a:fillRect/>
                </a:stretch>
              </p:blipFill>
              <p:spPr>
                <a:xfrm>
                  <a:off x="10528208" y="4512232"/>
                  <a:ext cx="7380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18" name="Ink 217">
                  <a:extLst>
                    <a:ext uri="{FF2B5EF4-FFF2-40B4-BE49-F238E27FC236}">
                      <a16:creationId xmlns:a16="http://schemas.microsoft.com/office/drawing/2014/main" id="{9322F2A7-8E52-4219-8E96-F0D7C24C69F5}"/>
                    </a:ext>
                  </a:extLst>
                </p14:cNvPr>
                <p14:cNvContentPartPr/>
                <p14:nvPr/>
              </p14:nvContentPartPr>
              <p14:xfrm>
                <a:off x="10690568" y="4447432"/>
                <a:ext cx="194400" cy="120600"/>
              </p14:xfrm>
            </p:contentPart>
          </mc:Choice>
          <mc:Fallback xmlns="">
            <p:pic>
              <p:nvPicPr>
                <p:cNvPr id="218" name="Ink 217">
                  <a:extLst>
                    <a:ext uri="{FF2B5EF4-FFF2-40B4-BE49-F238E27FC236}">
                      <a16:creationId xmlns:a16="http://schemas.microsoft.com/office/drawing/2014/main" id="{9322F2A7-8E52-4219-8E96-F0D7C24C69F5}"/>
                    </a:ext>
                  </a:extLst>
                </p:cNvPr>
                <p:cNvPicPr/>
                <p:nvPr/>
              </p:nvPicPr>
              <p:blipFill>
                <a:blip r:embed="rId347"/>
                <a:stretch>
                  <a:fillRect/>
                </a:stretch>
              </p:blipFill>
              <p:spPr>
                <a:xfrm>
                  <a:off x="10681568" y="4438792"/>
                  <a:ext cx="21204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9" name="Ink 218">
                  <a:extLst>
                    <a:ext uri="{FF2B5EF4-FFF2-40B4-BE49-F238E27FC236}">
                      <a16:creationId xmlns:a16="http://schemas.microsoft.com/office/drawing/2014/main" id="{F3670F4D-6C10-46E1-A267-94B3465C3518}"/>
                    </a:ext>
                  </a:extLst>
                </p14:cNvPr>
                <p14:cNvContentPartPr/>
                <p14:nvPr/>
              </p14:nvContentPartPr>
              <p14:xfrm>
                <a:off x="10983248" y="4363192"/>
                <a:ext cx="50400" cy="211320"/>
              </p14:xfrm>
            </p:contentPart>
          </mc:Choice>
          <mc:Fallback xmlns="">
            <p:pic>
              <p:nvPicPr>
                <p:cNvPr id="219" name="Ink 218">
                  <a:extLst>
                    <a:ext uri="{FF2B5EF4-FFF2-40B4-BE49-F238E27FC236}">
                      <a16:creationId xmlns:a16="http://schemas.microsoft.com/office/drawing/2014/main" id="{F3670F4D-6C10-46E1-A267-94B3465C3518}"/>
                    </a:ext>
                  </a:extLst>
                </p:cNvPr>
                <p:cNvPicPr/>
                <p:nvPr/>
              </p:nvPicPr>
              <p:blipFill>
                <a:blip r:embed="rId349"/>
                <a:stretch>
                  <a:fillRect/>
                </a:stretch>
              </p:blipFill>
              <p:spPr>
                <a:xfrm>
                  <a:off x="10974608" y="4354552"/>
                  <a:ext cx="6804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20" name="Ink 219">
                  <a:extLst>
                    <a:ext uri="{FF2B5EF4-FFF2-40B4-BE49-F238E27FC236}">
                      <a16:creationId xmlns:a16="http://schemas.microsoft.com/office/drawing/2014/main" id="{22348CBD-DB5C-4675-9BB6-E7752945D13D}"/>
                    </a:ext>
                  </a:extLst>
                </p14:cNvPr>
                <p14:cNvContentPartPr/>
                <p14:nvPr/>
              </p14:nvContentPartPr>
              <p14:xfrm>
                <a:off x="10962728" y="4425832"/>
                <a:ext cx="107640" cy="15840"/>
              </p14:xfrm>
            </p:contentPart>
          </mc:Choice>
          <mc:Fallback xmlns="">
            <p:pic>
              <p:nvPicPr>
                <p:cNvPr id="220" name="Ink 219">
                  <a:extLst>
                    <a:ext uri="{FF2B5EF4-FFF2-40B4-BE49-F238E27FC236}">
                      <a16:creationId xmlns:a16="http://schemas.microsoft.com/office/drawing/2014/main" id="{22348CBD-DB5C-4675-9BB6-E7752945D13D}"/>
                    </a:ext>
                  </a:extLst>
                </p:cNvPr>
                <p:cNvPicPr/>
                <p:nvPr/>
              </p:nvPicPr>
              <p:blipFill>
                <a:blip r:embed="rId351"/>
                <a:stretch>
                  <a:fillRect/>
                </a:stretch>
              </p:blipFill>
              <p:spPr>
                <a:xfrm>
                  <a:off x="10954088" y="4416832"/>
                  <a:ext cx="1252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21" name="Ink 220">
                  <a:extLst>
                    <a:ext uri="{FF2B5EF4-FFF2-40B4-BE49-F238E27FC236}">
                      <a16:creationId xmlns:a16="http://schemas.microsoft.com/office/drawing/2014/main" id="{26DD19D6-A986-44D8-B9CC-C8C7A1DD8D84}"/>
                    </a:ext>
                  </a:extLst>
                </p14:cNvPr>
                <p14:cNvContentPartPr/>
                <p14:nvPr/>
              </p14:nvContentPartPr>
              <p14:xfrm>
                <a:off x="11112488" y="4501432"/>
                <a:ext cx="148320" cy="7200"/>
              </p14:xfrm>
            </p:contentPart>
          </mc:Choice>
          <mc:Fallback xmlns="">
            <p:pic>
              <p:nvPicPr>
                <p:cNvPr id="221" name="Ink 220">
                  <a:extLst>
                    <a:ext uri="{FF2B5EF4-FFF2-40B4-BE49-F238E27FC236}">
                      <a16:creationId xmlns:a16="http://schemas.microsoft.com/office/drawing/2014/main" id="{26DD19D6-A986-44D8-B9CC-C8C7A1DD8D84}"/>
                    </a:ext>
                  </a:extLst>
                </p:cNvPr>
                <p:cNvPicPr/>
                <p:nvPr/>
              </p:nvPicPr>
              <p:blipFill>
                <a:blip r:embed="rId353"/>
                <a:stretch>
                  <a:fillRect/>
                </a:stretch>
              </p:blipFill>
              <p:spPr>
                <a:xfrm>
                  <a:off x="11103488" y="4492792"/>
                  <a:ext cx="1659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22" name="Ink 221">
                  <a:extLst>
                    <a:ext uri="{FF2B5EF4-FFF2-40B4-BE49-F238E27FC236}">
                      <a16:creationId xmlns:a16="http://schemas.microsoft.com/office/drawing/2014/main" id="{D99C60E0-8996-4D6A-AAAE-DA083DEB6CD0}"/>
                    </a:ext>
                  </a:extLst>
                </p14:cNvPr>
                <p14:cNvContentPartPr/>
                <p14:nvPr/>
              </p14:nvContentPartPr>
              <p14:xfrm>
                <a:off x="11163248" y="4447792"/>
                <a:ext cx="33480" cy="133920"/>
              </p14:xfrm>
            </p:contentPart>
          </mc:Choice>
          <mc:Fallback xmlns="">
            <p:pic>
              <p:nvPicPr>
                <p:cNvPr id="222" name="Ink 221">
                  <a:extLst>
                    <a:ext uri="{FF2B5EF4-FFF2-40B4-BE49-F238E27FC236}">
                      <a16:creationId xmlns:a16="http://schemas.microsoft.com/office/drawing/2014/main" id="{D99C60E0-8996-4D6A-AAAE-DA083DEB6CD0}"/>
                    </a:ext>
                  </a:extLst>
                </p:cNvPr>
                <p:cNvPicPr/>
                <p:nvPr/>
              </p:nvPicPr>
              <p:blipFill>
                <a:blip r:embed="rId355"/>
                <a:stretch>
                  <a:fillRect/>
                </a:stretch>
              </p:blipFill>
              <p:spPr>
                <a:xfrm>
                  <a:off x="11154248" y="4438792"/>
                  <a:ext cx="5112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23" name="Ink 222">
                  <a:extLst>
                    <a:ext uri="{FF2B5EF4-FFF2-40B4-BE49-F238E27FC236}">
                      <a16:creationId xmlns:a16="http://schemas.microsoft.com/office/drawing/2014/main" id="{106A3DE5-614E-4759-AE03-0C089B06894D}"/>
                    </a:ext>
                  </a:extLst>
                </p14:cNvPr>
                <p14:cNvContentPartPr/>
                <p14:nvPr/>
              </p14:nvContentPartPr>
              <p14:xfrm>
                <a:off x="11310488" y="4401712"/>
                <a:ext cx="113400" cy="233640"/>
              </p14:xfrm>
            </p:contentPart>
          </mc:Choice>
          <mc:Fallback xmlns="">
            <p:pic>
              <p:nvPicPr>
                <p:cNvPr id="223" name="Ink 222">
                  <a:extLst>
                    <a:ext uri="{FF2B5EF4-FFF2-40B4-BE49-F238E27FC236}">
                      <a16:creationId xmlns:a16="http://schemas.microsoft.com/office/drawing/2014/main" id="{106A3DE5-614E-4759-AE03-0C089B06894D}"/>
                    </a:ext>
                  </a:extLst>
                </p:cNvPr>
                <p:cNvPicPr/>
                <p:nvPr/>
              </p:nvPicPr>
              <p:blipFill>
                <a:blip r:embed="rId357"/>
                <a:stretch>
                  <a:fillRect/>
                </a:stretch>
              </p:blipFill>
              <p:spPr>
                <a:xfrm>
                  <a:off x="11301848" y="4393072"/>
                  <a:ext cx="13104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24" name="Ink 223">
                  <a:extLst>
                    <a:ext uri="{FF2B5EF4-FFF2-40B4-BE49-F238E27FC236}">
                      <a16:creationId xmlns:a16="http://schemas.microsoft.com/office/drawing/2014/main" id="{7C80D6B5-09FA-4997-9CCB-CB593B5C0588}"/>
                    </a:ext>
                  </a:extLst>
                </p14:cNvPr>
                <p14:cNvContentPartPr/>
                <p14:nvPr/>
              </p14:nvContentPartPr>
              <p14:xfrm>
                <a:off x="11383208" y="4331152"/>
                <a:ext cx="93960" cy="346320"/>
              </p14:xfrm>
            </p:contentPart>
          </mc:Choice>
          <mc:Fallback xmlns="">
            <p:pic>
              <p:nvPicPr>
                <p:cNvPr id="224" name="Ink 223">
                  <a:extLst>
                    <a:ext uri="{FF2B5EF4-FFF2-40B4-BE49-F238E27FC236}">
                      <a16:creationId xmlns:a16="http://schemas.microsoft.com/office/drawing/2014/main" id="{7C80D6B5-09FA-4997-9CCB-CB593B5C0588}"/>
                    </a:ext>
                  </a:extLst>
                </p:cNvPr>
                <p:cNvPicPr/>
                <p:nvPr/>
              </p:nvPicPr>
              <p:blipFill>
                <a:blip r:embed="rId359"/>
                <a:stretch>
                  <a:fillRect/>
                </a:stretch>
              </p:blipFill>
              <p:spPr>
                <a:xfrm>
                  <a:off x="11374208" y="4322152"/>
                  <a:ext cx="111600" cy="363960"/>
                </a:xfrm>
                <a:prstGeom prst="rect">
                  <a:avLst/>
                </a:prstGeom>
              </p:spPr>
            </p:pic>
          </mc:Fallback>
        </mc:AlternateContent>
      </p:grpSp>
      <p:grpSp>
        <p:nvGrpSpPr>
          <p:cNvPr id="229" name="Group 228">
            <a:extLst>
              <a:ext uri="{FF2B5EF4-FFF2-40B4-BE49-F238E27FC236}">
                <a16:creationId xmlns:a16="http://schemas.microsoft.com/office/drawing/2014/main" id="{95F0807D-1EFC-4443-823E-BE72B524C81F}"/>
              </a:ext>
            </a:extLst>
          </p:cNvPr>
          <p:cNvGrpSpPr/>
          <p:nvPr/>
        </p:nvGrpSpPr>
        <p:grpSpPr>
          <a:xfrm>
            <a:off x="11694608" y="4089592"/>
            <a:ext cx="235800" cy="527760"/>
            <a:chOff x="11694608" y="4089592"/>
            <a:chExt cx="235800" cy="527760"/>
          </a:xfrm>
        </p:grpSpPr>
        <mc:AlternateContent xmlns:mc="http://schemas.openxmlformats.org/markup-compatibility/2006" xmlns:p14="http://schemas.microsoft.com/office/powerpoint/2010/main">
          <mc:Choice Requires="p14">
            <p:contentPart p14:bwMode="auto" r:id="rId360">
              <p14:nvContentPartPr>
                <p14:cNvPr id="226" name="Ink 225">
                  <a:extLst>
                    <a:ext uri="{FF2B5EF4-FFF2-40B4-BE49-F238E27FC236}">
                      <a16:creationId xmlns:a16="http://schemas.microsoft.com/office/drawing/2014/main" id="{355F0CBF-A874-4034-A6E5-BAC28851F1E8}"/>
                    </a:ext>
                  </a:extLst>
                </p14:cNvPr>
                <p14:cNvContentPartPr/>
                <p14:nvPr/>
              </p14:nvContentPartPr>
              <p14:xfrm>
                <a:off x="11725928" y="4414312"/>
                <a:ext cx="92160" cy="203040"/>
              </p14:xfrm>
            </p:contentPart>
          </mc:Choice>
          <mc:Fallback xmlns="">
            <p:pic>
              <p:nvPicPr>
                <p:cNvPr id="226" name="Ink 225">
                  <a:extLst>
                    <a:ext uri="{FF2B5EF4-FFF2-40B4-BE49-F238E27FC236}">
                      <a16:creationId xmlns:a16="http://schemas.microsoft.com/office/drawing/2014/main" id="{355F0CBF-A874-4034-A6E5-BAC28851F1E8}"/>
                    </a:ext>
                  </a:extLst>
                </p:cNvPr>
                <p:cNvPicPr/>
                <p:nvPr/>
              </p:nvPicPr>
              <p:blipFill>
                <a:blip r:embed="rId361"/>
                <a:stretch>
                  <a:fillRect/>
                </a:stretch>
              </p:blipFill>
              <p:spPr>
                <a:xfrm>
                  <a:off x="11717288" y="4405312"/>
                  <a:ext cx="10980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27" name="Ink 226">
                  <a:extLst>
                    <a:ext uri="{FF2B5EF4-FFF2-40B4-BE49-F238E27FC236}">
                      <a16:creationId xmlns:a16="http://schemas.microsoft.com/office/drawing/2014/main" id="{E25658DD-086D-42EC-B3E1-2F88E6CFFE5C}"/>
                    </a:ext>
                  </a:extLst>
                </p14:cNvPr>
                <p14:cNvContentPartPr/>
                <p14:nvPr/>
              </p14:nvContentPartPr>
              <p14:xfrm>
                <a:off x="11808008" y="4312432"/>
                <a:ext cx="30960" cy="18000"/>
              </p14:xfrm>
            </p:contentPart>
          </mc:Choice>
          <mc:Fallback xmlns="">
            <p:pic>
              <p:nvPicPr>
                <p:cNvPr id="227" name="Ink 226">
                  <a:extLst>
                    <a:ext uri="{FF2B5EF4-FFF2-40B4-BE49-F238E27FC236}">
                      <a16:creationId xmlns:a16="http://schemas.microsoft.com/office/drawing/2014/main" id="{E25658DD-086D-42EC-B3E1-2F88E6CFFE5C}"/>
                    </a:ext>
                  </a:extLst>
                </p:cNvPr>
                <p:cNvPicPr/>
                <p:nvPr/>
              </p:nvPicPr>
              <p:blipFill>
                <a:blip r:embed="rId363"/>
                <a:stretch>
                  <a:fillRect/>
                </a:stretch>
              </p:blipFill>
              <p:spPr>
                <a:xfrm>
                  <a:off x="11799368" y="4303792"/>
                  <a:ext cx="4860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28" name="Ink 227">
                  <a:extLst>
                    <a:ext uri="{FF2B5EF4-FFF2-40B4-BE49-F238E27FC236}">
                      <a16:creationId xmlns:a16="http://schemas.microsoft.com/office/drawing/2014/main" id="{39724FF7-4CCE-43F4-8097-02E9068D0FBC}"/>
                    </a:ext>
                  </a:extLst>
                </p14:cNvPr>
                <p14:cNvContentPartPr/>
                <p14:nvPr/>
              </p14:nvContentPartPr>
              <p14:xfrm>
                <a:off x="11694608" y="4089592"/>
                <a:ext cx="235800" cy="198720"/>
              </p14:xfrm>
            </p:contentPart>
          </mc:Choice>
          <mc:Fallback xmlns="">
            <p:pic>
              <p:nvPicPr>
                <p:cNvPr id="228" name="Ink 227">
                  <a:extLst>
                    <a:ext uri="{FF2B5EF4-FFF2-40B4-BE49-F238E27FC236}">
                      <a16:creationId xmlns:a16="http://schemas.microsoft.com/office/drawing/2014/main" id="{39724FF7-4CCE-43F4-8097-02E9068D0FBC}"/>
                    </a:ext>
                  </a:extLst>
                </p:cNvPr>
                <p:cNvPicPr/>
                <p:nvPr/>
              </p:nvPicPr>
              <p:blipFill>
                <a:blip r:embed="rId365"/>
                <a:stretch>
                  <a:fillRect/>
                </a:stretch>
              </p:blipFill>
              <p:spPr>
                <a:xfrm>
                  <a:off x="11685968" y="4080952"/>
                  <a:ext cx="253440" cy="216360"/>
                </a:xfrm>
                <a:prstGeom prst="rect">
                  <a:avLst/>
                </a:prstGeom>
              </p:spPr>
            </p:pic>
          </mc:Fallback>
        </mc:AlternateContent>
      </p:grpSp>
      <p:grpSp>
        <p:nvGrpSpPr>
          <p:cNvPr id="234" name="Group 233">
            <a:extLst>
              <a:ext uri="{FF2B5EF4-FFF2-40B4-BE49-F238E27FC236}">
                <a16:creationId xmlns:a16="http://schemas.microsoft.com/office/drawing/2014/main" id="{BD17BB22-A74C-4F10-BFD9-C99AD22CE14E}"/>
              </a:ext>
            </a:extLst>
          </p:cNvPr>
          <p:cNvGrpSpPr/>
          <p:nvPr/>
        </p:nvGrpSpPr>
        <p:grpSpPr>
          <a:xfrm>
            <a:off x="3355208" y="4358512"/>
            <a:ext cx="442080" cy="126000"/>
            <a:chOff x="3355208" y="4358512"/>
            <a:chExt cx="442080" cy="126000"/>
          </a:xfrm>
        </p:grpSpPr>
        <mc:AlternateContent xmlns:mc="http://schemas.openxmlformats.org/markup-compatibility/2006" xmlns:p14="http://schemas.microsoft.com/office/powerpoint/2010/main">
          <mc:Choice Requires="p14">
            <p:contentPart p14:bwMode="auto" r:id="rId366">
              <p14:nvContentPartPr>
                <p14:cNvPr id="230" name="Ink 229">
                  <a:extLst>
                    <a:ext uri="{FF2B5EF4-FFF2-40B4-BE49-F238E27FC236}">
                      <a16:creationId xmlns:a16="http://schemas.microsoft.com/office/drawing/2014/main" id="{CA1EA170-9088-42E9-83E2-9AAE4A1E1E0B}"/>
                    </a:ext>
                  </a:extLst>
                </p14:cNvPr>
                <p14:cNvContentPartPr/>
                <p14:nvPr/>
              </p14:nvContentPartPr>
              <p14:xfrm>
                <a:off x="3355208" y="4402432"/>
                <a:ext cx="382680" cy="35640"/>
              </p14:xfrm>
            </p:contentPart>
          </mc:Choice>
          <mc:Fallback xmlns="">
            <p:pic>
              <p:nvPicPr>
                <p:cNvPr id="230" name="Ink 229">
                  <a:extLst>
                    <a:ext uri="{FF2B5EF4-FFF2-40B4-BE49-F238E27FC236}">
                      <a16:creationId xmlns:a16="http://schemas.microsoft.com/office/drawing/2014/main" id="{CA1EA170-9088-42E9-83E2-9AAE4A1E1E0B}"/>
                    </a:ext>
                  </a:extLst>
                </p:cNvPr>
                <p:cNvPicPr/>
                <p:nvPr/>
              </p:nvPicPr>
              <p:blipFill>
                <a:blip r:embed="rId367"/>
                <a:stretch>
                  <a:fillRect/>
                </a:stretch>
              </p:blipFill>
              <p:spPr>
                <a:xfrm>
                  <a:off x="3346208" y="4393432"/>
                  <a:ext cx="40032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31" name="Ink 230">
                  <a:extLst>
                    <a:ext uri="{FF2B5EF4-FFF2-40B4-BE49-F238E27FC236}">
                      <a16:creationId xmlns:a16="http://schemas.microsoft.com/office/drawing/2014/main" id="{7D3E4FA4-146B-4A47-BDD0-1834C1AF6F16}"/>
                    </a:ext>
                  </a:extLst>
                </p14:cNvPr>
                <p14:cNvContentPartPr/>
                <p14:nvPr/>
              </p14:nvContentPartPr>
              <p14:xfrm>
                <a:off x="3633848" y="4372192"/>
                <a:ext cx="163440" cy="38520"/>
              </p14:xfrm>
            </p:contentPart>
          </mc:Choice>
          <mc:Fallback xmlns="">
            <p:pic>
              <p:nvPicPr>
                <p:cNvPr id="231" name="Ink 230">
                  <a:extLst>
                    <a:ext uri="{FF2B5EF4-FFF2-40B4-BE49-F238E27FC236}">
                      <a16:creationId xmlns:a16="http://schemas.microsoft.com/office/drawing/2014/main" id="{7D3E4FA4-146B-4A47-BDD0-1834C1AF6F16}"/>
                    </a:ext>
                  </a:extLst>
                </p:cNvPr>
                <p:cNvPicPr/>
                <p:nvPr/>
              </p:nvPicPr>
              <p:blipFill>
                <a:blip r:embed="rId369"/>
                <a:stretch>
                  <a:fillRect/>
                </a:stretch>
              </p:blipFill>
              <p:spPr>
                <a:xfrm>
                  <a:off x="3625208" y="4363552"/>
                  <a:ext cx="1810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32" name="Ink 231">
                  <a:extLst>
                    <a:ext uri="{FF2B5EF4-FFF2-40B4-BE49-F238E27FC236}">
                      <a16:creationId xmlns:a16="http://schemas.microsoft.com/office/drawing/2014/main" id="{15F76463-1D13-46EB-AB6D-0469DEA5A65F}"/>
                    </a:ext>
                  </a:extLst>
                </p14:cNvPr>
                <p14:cNvContentPartPr/>
                <p14:nvPr/>
              </p14:nvContentPartPr>
              <p14:xfrm>
                <a:off x="3653288" y="4410352"/>
                <a:ext cx="140760" cy="74160"/>
              </p14:xfrm>
            </p:contentPart>
          </mc:Choice>
          <mc:Fallback xmlns="">
            <p:pic>
              <p:nvPicPr>
                <p:cNvPr id="232" name="Ink 231">
                  <a:extLst>
                    <a:ext uri="{FF2B5EF4-FFF2-40B4-BE49-F238E27FC236}">
                      <a16:creationId xmlns:a16="http://schemas.microsoft.com/office/drawing/2014/main" id="{15F76463-1D13-46EB-AB6D-0469DEA5A65F}"/>
                    </a:ext>
                  </a:extLst>
                </p:cNvPr>
                <p:cNvPicPr/>
                <p:nvPr/>
              </p:nvPicPr>
              <p:blipFill>
                <a:blip r:embed="rId371"/>
                <a:stretch>
                  <a:fillRect/>
                </a:stretch>
              </p:blipFill>
              <p:spPr>
                <a:xfrm>
                  <a:off x="3644648" y="4401712"/>
                  <a:ext cx="1584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33" name="Ink 232">
                  <a:extLst>
                    <a:ext uri="{FF2B5EF4-FFF2-40B4-BE49-F238E27FC236}">
                      <a16:creationId xmlns:a16="http://schemas.microsoft.com/office/drawing/2014/main" id="{2D1D1A24-6DB0-4010-A8AF-A387C22606A4}"/>
                    </a:ext>
                  </a:extLst>
                </p14:cNvPr>
                <p14:cNvContentPartPr/>
                <p14:nvPr/>
              </p14:nvContentPartPr>
              <p14:xfrm>
                <a:off x="3641408" y="4358512"/>
                <a:ext cx="137160" cy="51120"/>
              </p14:xfrm>
            </p:contentPart>
          </mc:Choice>
          <mc:Fallback xmlns="">
            <p:pic>
              <p:nvPicPr>
                <p:cNvPr id="233" name="Ink 232">
                  <a:extLst>
                    <a:ext uri="{FF2B5EF4-FFF2-40B4-BE49-F238E27FC236}">
                      <a16:creationId xmlns:a16="http://schemas.microsoft.com/office/drawing/2014/main" id="{2D1D1A24-6DB0-4010-A8AF-A387C22606A4}"/>
                    </a:ext>
                  </a:extLst>
                </p:cNvPr>
                <p:cNvPicPr/>
                <p:nvPr/>
              </p:nvPicPr>
              <p:blipFill>
                <a:blip r:embed="rId373"/>
                <a:stretch>
                  <a:fillRect/>
                </a:stretch>
              </p:blipFill>
              <p:spPr>
                <a:xfrm>
                  <a:off x="3632768" y="4349872"/>
                  <a:ext cx="154800" cy="68760"/>
                </a:xfrm>
                <a:prstGeom prst="rect">
                  <a:avLst/>
                </a:prstGeom>
              </p:spPr>
            </p:pic>
          </mc:Fallback>
        </mc:AlternateContent>
      </p:grpSp>
      <p:grpSp>
        <p:nvGrpSpPr>
          <p:cNvPr id="239" name="Group 238">
            <a:extLst>
              <a:ext uri="{FF2B5EF4-FFF2-40B4-BE49-F238E27FC236}">
                <a16:creationId xmlns:a16="http://schemas.microsoft.com/office/drawing/2014/main" id="{FE7AD94D-0B6E-4491-86BF-3EE1DDCCEAC7}"/>
              </a:ext>
            </a:extLst>
          </p:cNvPr>
          <p:cNvGrpSpPr/>
          <p:nvPr/>
        </p:nvGrpSpPr>
        <p:grpSpPr>
          <a:xfrm>
            <a:off x="10996568" y="5323312"/>
            <a:ext cx="696600" cy="291600"/>
            <a:chOff x="10996568" y="5323312"/>
            <a:chExt cx="696600" cy="291600"/>
          </a:xfrm>
        </p:grpSpPr>
        <mc:AlternateContent xmlns:mc="http://schemas.openxmlformats.org/markup-compatibility/2006" xmlns:p14="http://schemas.microsoft.com/office/powerpoint/2010/main">
          <mc:Choice Requires="p14">
            <p:contentPart p14:bwMode="auto" r:id="rId374">
              <p14:nvContentPartPr>
                <p14:cNvPr id="235" name="Ink 234">
                  <a:extLst>
                    <a:ext uri="{FF2B5EF4-FFF2-40B4-BE49-F238E27FC236}">
                      <a16:creationId xmlns:a16="http://schemas.microsoft.com/office/drawing/2014/main" id="{9541BE98-C156-4564-9520-22A697871BD9}"/>
                    </a:ext>
                  </a:extLst>
                </p14:cNvPr>
                <p14:cNvContentPartPr/>
                <p14:nvPr/>
              </p14:nvContentPartPr>
              <p14:xfrm>
                <a:off x="11348288" y="5432392"/>
                <a:ext cx="344880" cy="182520"/>
              </p14:xfrm>
            </p:contentPart>
          </mc:Choice>
          <mc:Fallback xmlns="">
            <p:pic>
              <p:nvPicPr>
                <p:cNvPr id="235" name="Ink 234">
                  <a:extLst>
                    <a:ext uri="{FF2B5EF4-FFF2-40B4-BE49-F238E27FC236}">
                      <a16:creationId xmlns:a16="http://schemas.microsoft.com/office/drawing/2014/main" id="{9541BE98-C156-4564-9520-22A697871BD9}"/>
                    </a:ext>
                  </a:extLst>
                </p:cNvPr>
                <p:cNvPicPr/>
                <p:nvPr/>
              </p:nvPicPr>
              <p:blipFill>
                <a:blip r:embed="rId375"/>
                <a:stretch>
                  <a:fillRect/>
                </a:stretch>
              </p:blipFill>
              <p:spPr>
                <a:xfrm>
                  <a:off x="11339288" y="5423752"/>
                  <a:ext cx="36252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36" name="Ink 235">
                  <a:extLst>
                    <a:ext uri="{FF2B5EF4-FFF2-40B4-BE49-F238E27FC236}">
                      <a16:creationId xmlns:a16="http://schemas.microsoft.com/office/drawing/2014/main" id="{75C5B202-8554-403E-A48F-203B83AB25E6}"/>
                    </a:ext>
                  </a:extLst>
                </p14:cNvPr>
                <p14:cNvContentPartPr/>
                <p14:nvPr/>
              </p14:nvContentPartPr>
              <p14:xfrm>
                <a:off x="11462768" y="5323312"/>
                <a:ext cx="90000" cy="115920"/>
              </p14:xfrm>
            </p:contentPart>
          </mc:Choice>
          <mc:Fallback xmlns="">
            <p:pic>
              <p:nvPicPr>
                <p:cNvPr id="236" name="Ink 235">
                  <a:extLst>
                    <a:ext uri="{FF2B5EF4-FFF2-40B4-BE49-F238E27FC236}">
                      <a16:creationId xmlns:a16="http://schemas.microsoft.com/office/drawing/2014/main" id="{75C5B202-8554-403E-A48F-203B83AB25E6}"/>
                    </a:ext>
                  </a:extLst>
                </p:cNvPr>
                <p:cNvPicPr/>
                <p:nvPr/>
              </p:nvPicPr>
              <p:blipFill>
                <a:blip r:embed="rId377"/>
                <a:stretch>
                  <a:fillRect/>
                </a:stretch>
              </p:blipFill>
              <p:spPr>
                <a:xfrm>
                  <a:off x="11454128" y="5314672"/>
                  <a:ext cx="1076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37" name="Ink 236">
                  <a:extLst>
                    <a:ext uri="{FF2B5EF4-FFF2-40B4-BE49-F238E27FC236}">
                      <a16:creationId xmlns:a16="http://schemas.microsoft.com/office/drawing/2014/main" id="{E9866ABA-10AB-4AC1-90C3-4F43CFA43FC4}"/>
                    </a:ext>
                  </a:extLst>
                </p14:cNvPr>
                <p14:cNvContentPartPr/>
                <p14:nvPr/>
              </p14:nvContentPartPr>
              <p14:xfrm>
                <a:off x="11019968" y="5470552"/>
                <a:ext cx="272160" cy="129240"/>
              </p14:xfrm>
            </p:contentPart>
          </mc:Choice>
          <mc:Fallback xmlns="">
            <p:pic>
              <p:nvPicPr>
                <p:cNvPr id="237" name="Ink 236">
                  <a:extLst>
                    <a:ext uri="{FF2B5EF4-FFF2-40B4-BE49-F238E27FC236}">
                      <a16:creationId xmlns:a16="http://schemas.microsoft.com/office/drawing/2014/main" id="{E9866ABA-10AB-4AC1-90C3-4F43CFA43FC4}"/>
                    </a:ext>
                  </a:extLst>
                </p:cNvPr>
                <p:cNvPicPr/>
                <p:nvPr/>
              </p:nvPicPr>
              <p:blipFill>
                <a:blip r:embed="rId379"/>
                <a:stretch>
                  <a:fillRect/>
                </a:stretch>
              </p:blipFill>
              <p:spPr>
                <a:xfrm>
                  <a:off x="11011328" y="5461912"/>
                  <a:ext cx="2898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38" name="Ink 237">
                  <a:extLst>
                    <a:ext uri="{FF2B5EF4-FFF2-40B4-BE49-F238E27FC236}">
                      <a16:creationId xmlns:a16="http://schemas.microsoft.com/office/drawing/2014/main" id="{1B3BBCE9-31D2-4BA1-8648-3277505D3388}"/>
                    </a:ext>
                  </a:extLst>
                </p14:cNvPr>
                <p14:cNvContentPartPr/>
                <p14:nvPr/>
              </p14:nvContentPartPr>
              <p14:xfrm>
                <a:off x="10996568" y="5456152"/>
                <a:ext cx="61920" cy="66600"/>
              </p14:xfrm>
            </p:contentPart>
          </mc:Choice>
          <mc:Fallback xmlns="">
            <p:pic>
              <p:nvPicPr>
                <p:cNvPr id="238" name="Ink 237">
                  <a:extLst>
                    <a:ext uri="{FF2B5EF4-FFF2-40B4-BE49-F238E27FC236}">
                      <a16:creationId xmlns:a16="http://schemas.microsoft.com/office/drawing/2014/main" id="{1B3BBCE9-31D2-4BA1-8648-3277505D3388}"/>
                    </a:ext>
                  </a:extLst>
                </p:cNvPr>
                <p:cNvPicPr/>
                <p:nvPr/>
              </p:nvPicPr>
              <p:blipFill>
                <a:blip r:embed="rId381"/>
                <a:stretch>
                  <a:fillRect/>
                </a:stretch>
              </p:blipFill>
              <p:spPr>
                <a:xfrm>
                  <a:off x="10987928" y="5447152"/>
                  <a:ext cx="79560" cy="84240"/>
                </a:xfrm>
                <a:prstGeom prst="rect">
                  <a:avLst/>
                </a:prstGeom>
              </p:spPr>
            </p:pic>
          </mc:Fallback>
        </mc:AlternateContent>
      </p:grpSp>
      <p:grpSp>
        <p:nvGrpSpPr>
          <p:cNvPr id="249" name="Group 248">
            <a:extLst>
              <a:ext uri="{FF2B5EF4-FFF2-40B4-BE49-F238E27FC236}">
                <a16:creationId xmlns:a16="http://schemas.microsoft.com/office/drawing/2014/main" id="{4E462C41-546A-47F9-9BD1-A41DB1E482FD}"/>
              </a:ext>
            </a:extLst>
          </p:cNvPr>
          <p:cNvGrpSpPr/>
          <p:nvPr/>
        </p:nvGrpSpPr>
        <p:grpSpPr>
          <a:xfrm>
            <a:off x="9601568" y="5128552"/>
            <a:ext cx="1182960" cy="526680"/>
            <a:chOff x="9601568" y="5128552"/>
            <a:chExt cx="1182960" cy="526680"/>
          </a:xfrm>
        </p:grpSpPr>
        <mc:AlternateContent xmlns:mc="http://schemas.openxmlformats.org/markup-compatibility/2006" xmlns:p14="http://schemas.microsoft.com/office/powerpoint/2010/main">
          <mc:Choice Requires="p14">
            <p:contentPart p14:bwMode="auto" r:id="rId382">
              <p14:nvContentPartPr>
                <p14:cNvPr id="240" name="Ink 239">
                  <a:extLst>
                    <a:ext uri="{FF2B5EF4-FFF2-40B4-BE49-F238E27FC236}">
                      <a16:creationId xmlns:a16="http://schemas.microsoft.com/office/drawing/2014/main" id="{5A0AE9B9-4926-40D7-A69F-37905D930C20}"/>
                    </a:ext>
                  </a:extLst>
                </p14:cNvPr>
                <p14:cNvContentPartPr/>
                <p14:nvPr/>
              </p14:nvContentPartPr>
              <p14:xfrm>
                <a:off x="10527128" y="5449312"/>
                <a:ext cx="257400" cy="185760"/>
              </p14:xfrm>
            </p:contentPart>
          </mc:Choice>
          <mc:Fallback xmlns="">
            <p:pic>
              <p:nvPicPr>
                <p:cNvPr id="240" name="Ink 239">
                  <a:extLst>
                    <a:ext uri="{FF2B5EF4-FFF2-40B4-BE49-F238E27FC236}">
                      <a16:creationId xmlns:a16="http://schemas.microsoft.com/office/drawing/2014/main" id="{5A0AE9B9-4926-40D7-A69F-37905D930C20}"/>
                    </a:ext>
                  </a:extLst>
                </p:cNvPr>
                <p:cNvPicPr/>
                <p:nvPr/>
              </p:nvPicPr>
              <p:blipFill>
                <a:blip r:embed="rId383"/>
                <a:stretch>
                  <a:fillRect/>
                </a:stretch>
              </p:blipFill>
              <p:spPr>
                <a:xfrm>
                  <a:off x="10518488" y="5440312"/>
                  <a:ext cx="2750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41" name="Ink 240">
                  <a:extLst>
                    <a:ext uri="{FF2B5EF4-FFF2-40B4-BE49-F238E27FC236}">
                      <a16:creationId xmlns:a16="http://schemas.microsoft.com/office/drawing/2014/main" id="{83DCFBB2-1546-48A4-8641-4A4B52F8EF4C}"/>
                    </a:ext>
                  </a:extLst>
                </p14:cNvPr>
                <p14:cNvContentPartPr/>
                <p14:nvPr/>
              </p14:nvContentPartPr>
              <p14:xfrm>
                <a:off x="10188008" y="5360032"/>
                <a:ext cx="335880" cy="295200"/>
              </p14:xfrm>
            </p:contentPart>
          </mc:Choice>
          <mc:Fallback xmlns="">
            <p:pic>
              <p:nvPicPr>
                <p:cNvPr id="241" name="Ink 240">
                  <a:extLst>
                    <a:ext uri="{FF2B5EF4-FFF2-40B4-BE49-F238E27FC236}">
                      <a16:creationId xmlns:a16="http://schemas.microsoft.com/office/drawing/2014/main" id="{83DCFBB2-1546-48A4-8641-4A4B52F8EF4C}"/>
                    </a:ext>
                  </a:extLst>
                </p:cNvPr>
                <p:cNvPicPr/>
                <p:nvPr/>
              </p:nvPicPr>
              <p:blipFill>
                <a:blip r:embed="rId385"/>
                <a:stretch>
                  <a:fillRect/>
                </a:stretch>
              </p:blipFill>
              <p:spPr>
                <a:xfrm>
                  <a:off x="10179368" y="5351392"/>
                  <a:ext cx="35352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43" name="Ink 242">
                  <a:extLst>
                    <a:ext uri="{FF2B5EF4-FFF2-40B4-BE49-F238E27FC236}">
                      <a16:creationId xmlns:a16="http://schemas.microsoft.com/office/drawing/2014/main" id="{048C11DF-9B0E-4ECF-B371-B05D7CAB00A6}"/>
                    </a:ext>
                  </a:extLst>
                </p14:cNvPr>
                <p14:cNvContentPartPr/>
                <p14:nvPr/>
              </p14:nvContentPartPr>
              <p14:xfrm>
                <a:off x="10261808" y="5267872"/>
                <a:ext cx="122400" cy="162000"/>
              </p14:xfrm>
            </p:contentPart>
          </mc:Choice>
          <mc:Fallback xmlns="">
            <p:pic>
              <p:nvPicPr>
                <p:cNvPr id="243" name="Ink 242">
                  <a:extLst>
                    <a:ext uri="{FF2B5EF4-FFF2-40B4-BE49-F238E27FC236}">
                      <a16:creationId xmlns:a16="http://schemas.microsoft.com/office/drawing/2014/main" id="{048C11DF-9B0E-4ECF-B371-B05D7CAB00A6}"/>
                    </a:ext>
                  </a:extLst>
                </p:cNvPr>
                <p:cNvPicPr/>
                <p:nvPr/>
              </p:nvPicPr>
              <p:blipFill>
                <a:blip r:embed="rId387"/>
                <a:stretch>
                  <a:fillRect/>
                </a:stretch>
              </p:blipFill>
              <p:spPr>
                <a:xfrm>
                  <a:off x="10252808" y="5259232"/>
                  <a:ext cx="1400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44" name="Ink 243">
                  <a:extLst>
                    <a:ext uri="{FF2B5EF4-FFF2-40B4-BE49-F238E27FC236}">
                      <a16:creationId xmlns:a16="http://schemas.microsoft.com/office/drawing/2014/main" id="{E16321DF-5DBE-4571-9843-034F1BC7BED1}"/>
                    </a:ext>
                  </a:extLst>
                </p14:cNvPr>
                <p14:cNvContentPartPr/>
                <p14:nvPr/>
              </p14:nvContentPartPr>
              <p14:xfrm>
                <a:off x="10008728" y="5456152"/>
                <a:ext cx="82800" cy="137880"/>
              </p14:xfrm>
            </p:contentPart>
          </mc:Choice>
          <mc:Fallback xmlns="">
            <p:pic>
              <p:nvPicPr>
                <p:cNvPr id="244" name="Ink 243">
                  <a:extLst>
                    <a:ext uri="{FF2B5EF4-FFF2-40B4-BE49-F238E27FC236}">
                      <a16:creationId xmlns:a16="http://schemas.microsoft.com/office/drawing/2014/main" id="{E16321DF-5DBE-4571-9843-034F1BC7BED1}"/>
                    </a:ext>
                  </a:extLst>
                </p:cNvPr>
                <p:cNvPicPr/>
                <p:nvPr/>
              </p:nvPicPr>
              <p:blipFill>
                <a:blip r:embed="rId389"/>
                <a:stretch>
                  <a:fillRect/>
                </a:stretch>
              </p:blipFill>
              <p:spPr>
                <a:xfrm>
                  <a:off x="9999728" y="5447152"/>
                  <a:ext cx="1004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46" name="Ink 245">
                  <a:extLst>
                    <a:ext uri="{FF2B5EF4-FFF2-40B4-BE49-F238E27FC236}">
                      <a16:creationId xmlns:a16="http://schemas.microsoft.com/office/drawing/2014/main" id="{A4626970-C961-4376-8D66-4A3FB83351DA}"/>
                    </a:ext>
                  </a:extLst>
                </p14:cNvPr>
                <p14:cNvContentPartPr/>
                <p14:nvPr/>
              </p14:nvContentPartPr>
              <p14:xfrm>
                <a:off x="9601568" y="5533912"/>
                <a:ext cx="162720" cy="112320"/>
              </p14:xfrm>
            </p:contentPart>
          </mc:Choice>
          <mc:Fallback xmlns="">
            <p:pic>
              <p:nvPicPr>
                <p:cNvPr id="246" name="Ink 245">
                  <a:extLst>
                    <a:ext uri="{FF2B5EF4-FFF2-40B4-BE49-F238E27FC236}">
                      <a16:creationId xmlns:a16="http://schemas.microsoft.com/office/drawing/2014/main" id="{A4626970-C961-4376-8D66-4A3FB83351DA}"/>
                    </a:ext>
                  </a:extLst>
                </p:cNvPr>
                <p:cNvPicPr/>
                <p:nvPr/>
              </p:nvPicPr>
              <p:blipFill>
                <a:blip r:embed="rId391"/>
                <a:stretch>
                  <a:fillRect/>
                </a:stretch>
              </p:blipFill>
              <p:spPr>
                <a:xfrm>
                  <a:off x="9592928" y="5524912"/>
                  <a:ext cx="1803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47" name="Ink 246">
                  <a:extLst>
                    <a:ext uri="{FF2B5EF4-FFF2-40B4-BE49-F238E27FC236}">
                      <a16:creationId xmlns:a16="http://schemas.microsoft.com/office/drawing/2014/main" id="{B1297D1D-5306-4D1A-9F6D-81838D139634}"/>
                    </a:ext>
                  </a:extLst>
                </p14:cNvPr>
                <p14:cNvContentPartPr/>
                <p14:nvPr/>
              </p14:nvContentPartPr>
              <p14:xfrm>
                <a:off x="9639008" y="5128552"/>
                <a:ext cx="563400" cy="353160"/>
              </p14:xfrm>
            </p:contentPart>
          </mc:Choice>
          <mc:Fallback xmlns="">
            <p:pic>
              <p:nvPicPr>
                <p:cNvPr id="247" name="Ink 246">
                  <a:extLst>
                    <a:ext uri="{FF2B5EF4-FFF2-40B4-BE49-F238E27FC236}">
                      <a16:creationId xmlns:a16="http://schemas.microsoft.com/office/drawing/2014/main" id="{B1297D1D-5306-4D1A-9F6D-81838D139634}"/>
                    </a:ext>
                  </a:extLst>
                </p:cNvPr>
                <p:cNvPicPr/>
                <p:nvPr/>
              </p:nvPicPr>
              <p:blipFill>
                <a:blip r:embed="rId393"/>
                <a:stretch>
                  <a:fillRect/>
                </a:stretch>
              </p:blipFill>
              <p:spPr>
                <a:xfrm>
                  <a:off x="9630008" y="5119552"/>
                  <a:ext cx="581040" cy="370800"/>
                </a:xfrm>
                <a:prstGeom prst="rect">
                  <a:avLst/>
                </a:prstGeom>
              </p:spPr>
            </p:pic>
          </mc:Fallback>
        </mc:AlternateContent>
      </p:grpSp>
      <p:grpSp>
        <p:nvGrpSpPr>
          <p:cNvPr id="253" name="Group 252">
            <a:extLst>
              <a:ext uri="{FF2B5EF4-FFF2-40B4-BE49-F238E27FC236}">
                <a16:creationId xmlns:a16="http://schemas.microsoft.com/office/drawing/2014/main" id="{E471E50B-7873-47FA-AA4A-149CC7692CE6}"/>
              </a:ext>
            </a:extLst>
          </p:cNvPr>
          <p:cNvGrpSpPr/>
          <p:nvPr/>
        </p:nvGrpSpPr>
        <p:grpSpPr>
          <a:xfrm>
            <a:off x="8820008" y="5375512"/>
            <a:ext cx="516960" cy="291600"/>
            <a:chOff x="8820008" y="5375512"/>
            <a:chExt cx="516960" cy="291600"/>
          </a:xfrm>
        </p:grpSpPr>
        <mc:AlternateContent xmlns:mc="http://schemas.openxmlformats.org/markup-compatibility/2006" xmlns:p14="http://schemas.microsoft.com/office/powerpoint/2010/main">
          <mc:Choice Requires="p14">
            <p:contentPart p14:bwMode="auto" r:id="rId394">
              <p14:nvContentPartPr>
                <p14:cNvPr id="248" name="Ink 247">
                  <a:extLst>
                    <a:ext uri="{FF2B5EF4-FFF2-40B4-BE49-F238E27FC236}">
                      <a16:creationId xmlns:a16="http://schemas.microsoft.com/office/drawing/2014/main" id="{889F8F71-172F-4DEA-B553-A7267A4FD860}"/>
                    </a:ext>
                  </a:extLst>
                </p14:cNvPr>
                <p14:cNvContentPartPr/>
                <p14:nvPr/>
              </p14:nvContentPartPr>
              <p14:xfrm>
                <a:off x="9082088" y="5507272"/>
                <a:ext cx="254880" cy="159840"/>
              </p14:xfrm>
            </p:contentPart>
          </mc:Choice>
          <mc:Fallback xmlns="">
            <p:pic>
              <p:nvPicPr>
                <p:cNvPr id="248" name="Ink 247">
                  <a:extLst>
                    <a:ext uri="{FF2B5EF4-FFF2-40B4-BE49-F238E27FC236}">
                      <a16:creationId xmlns:a16="http://schemas.microsoft.com/office/drawing/2014/main" id="{889F8F71-172F-4DEA-B553-A7267A4FD860}"/>
                    </a:ext>
                  </a:extLst>
                </p:cNvPr>
                <p:cNvPicPr/>
                <p:nvPr/>
              </p:nvPicPr>
              <p:blipFill>
                <a:blip r:embed="rId395"/>
                <a:stretch>
                  <a:fillRect/>
                </a:stretch>
              </p:blipFill>
              <p:spPr>
                <a:xfrm>
                  <a:off x="9073448" y="5498632"/>
                  <a:ext cx="27252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50" name="Ink 249">
                  <a:extLst>
                    <a:ext uri="{FF2B5EF4-FFF2-40B4-BE49-F238E27FC236}">
                      <a16:creationId xmlns:a16="http://schemas.microsoft.com/office/drawing/2014/main" id="{E59EE22F-BDFF-4973-AE6F-02A308B0D4B3}"/>
                    </a:ext>
                  </a:extLst>
                </p14:cNvPr>
                <p14:cNvContentPartPr/>
                <p14:nvPr/>
              </p14:nvContentPartPr>
              <p14:xfrm>
                <a:off x="8820008" y="5375512"/>
                <a:ext cx="310680" cy="273960"/>
              </p14:xfrm>
            </p:contentPart>
          </mc:Choice>
          <mc:Fallback xmlns="">
            <p:pic>
              <p:nvPicPr>
                <p:cNvPr id="250" name="Ink 249">
                  <a:extLst>
                    <a:ext uri="{FF2B5EF4-FFF2-40B4-BE49-F238E27FC236}">
                      <a16:creationId xmlns:a16="http://schemas.microsoft.com/office/drawing/2014/main" id="{E59EE22F-BDFF-4973-AE6F-02A308B0D4B3}"/>
                    </a:ext>
                  </a:extLst>
                </p:cNvPr>
                <p:cNvPicPr/>
                <p:nvPr/>
              </p:nvPicPr>
              <p:blipFill>
                <a:blip r:embed="rId397"/>
                <a:stretch>
                  <a:fillRect/>
                </a:stretch>
              </p:blipFill>
              <p:spPr>
                <a:xfrm>
                  <a:off x="8811368" y="5366512"/>
                  <a:ext cx="32832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51" name="Ink 250">
                  <a:extLst>
                    <a:ext uri="{FF2B5EF4-FFF2-40B4-BE49-F238E27FC236}">
                      <a16:creationId xmlns:a16="http://schemas.microsoft.com/office/drawing/2014/main" id="{2B6DD470-019D-464F-828E-94DF0CA934A0}"/>
                    </a:ext>
                  </a:extLst>
                </p14:cNvPr>
                <p14:cNvContentPartPr/>
                <p14:nvPr/>
              </p14:nvContentPartPr>
              <p14:xfrm>
                <a:off x="8992088" y="5394952"/>
                <a:ext cx="3600" cy="12240"/>
              </p14:xfrm>
            </p:contentPart>
          </mc:Choice>
          <mc:Fallback xmlns="">
            <p:pic>
              <p:nvPicPr>
                <p:cNvPr id="251" name="Ink 250">
                  <a:extLst>
                    <a:ext uri="{FF2B5EF4-FFF2-40B4-BE49-F238E27FC236}">
                      <a16:creationId xmlns:a16="http://schemas.microsoft.com/office/drawing/2014/main" id="{2B6DD470-019D-464F-828E-94DF0CA934A0}"/>
                    </a:ext>
                  </a:extLst>
                </p:cNvPr>
                <p:cNvPicPr/>
                <p:nvPr/>
              </p:nvPicPr>
              <p:blipFill>
                <a:blip r:embed="rId399"/>
                <a:stretch>
                  <a:fillRect/>
                </a:stretch>
              </p:blipFill>
              <p:spPr>
                <a:xfrm>
                  <a:off x="8983088" y="5386312"/>
                  <a:ext cx="21240" cy="29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00">
            <p14:nvContentPartPr>
              <p14:cNvPr id="252" name="Ink 251">
                <a:extLst>
                  <a:ext uri="{FF2B5EF4-FFF2-40B4-BE49-F238E27FC236}">
                    <a16:creationId xmlns:a16="http://schemas.microsoft.com/office/drawing/2014/main" id="{581BA9F8-1919-4F58-A42E-3BA0B1001296}"/>
                  </a:ext>
                </a:extLst>
              </p14:cNvPr>
              <p14:cNvContentPartPr/>
              <p14:nvPr/>
            </p14:nvContentPartPr>
            <p14:xfrm>
              <a:off x="8351288" y="5464072"/>
              <a:ext cx="234000" cy="194400"/>
            </p14:xfrm>
          </p:contentPart>
        </mc:Choice>
        <mc:Fallback xmlns="">
          <p:pic>
            <p:nvPicPr>
              <p:cNvPr id="252" name="Ink 251">
                <a:extLst>
                  <a:ext uri="{FF2B5EF4-FFF2-40B4-BE49-F238E27FC236}">
                    <a16:creationId xmlns:a16="http://schemas.microsoft.com/office/drawing/2014/main" id="{581BA9F8-1919-4F58-A42E-3BA0B1001296}"/>
                  </a:ext>
                </a:extLst>
              </p:cNvPr>
              <p:cNvPicPr/>
              <p:nvPr/>
            </p:nvPicPr>
            <p:blipFill>
              <a:blip r:embed="rId401"/>
              <a:stretch>
                <a:fillRect/>
              </a:stretch>
            </p:blipFill>
            <p:spPr>
              <a:xfrm>
                <a:off x="8342648" y="5455432"/>
                <a:ext cx="251640" cy="212040"/>
              </a:xfrm>
              <a:prstGeom prst="rect">
                <a:avLst/>
              </a:prstGeom>
            </p:spPr>
          </p:pic>
        </mc:Fallback>
      </mc:AlternateContent>
      <p:grpSp>
        <p:nvGrpSpPr>
          <p:cNvPr id="259" name="Group 258">
            <a:extLst>
              <a:ext uri="{FF2B5EF4-FFF2-40B4-BE49-F238E27FC236}">
                <a16:creationId xmlns:a16="http://schemas.microsoft.com/office/drawing/2014/main" id="{0063F914-19E8-499B-A884-F10DA611F310}"/>
              </a:ext>
            </a:extLst>
          </p:cNvPr>
          <p:cNvGrpSpPr/>
          <p:nvPr/>
        </p:nvGrpSpPr>
        <p:grpSpPr>
          <a:xfrm>
            <a:off x="7500968" y="5308912"/>
            <a:ext cx="618840" cy="434160"/>
            <a:chOff x="7500968" y="5308912"/>
            <a:chExt cx="618840" cy="434160"/>
          </a:xfrm>
        </p:grpSpPr>
        <mc:AlternateContent xmlns:mc="http://schemas.openxmlformats.org/markup-compatibility/2006" xmlns:p14="http://schemas.microsoft.com/office/powerpoint/2010/main">
          <mc:Choice Requires="p14">
            <p:contentPart p14:bwMode="auto" r:id="rId402">
              <p14:nvContentPartPr>
                <p14:cNvPr id="254" name="Ink 253">
                  <a:extLst>
                    <a:ext uri="{FF2B5EF4-FFF2-40B4-BE49-F238E27FC236}">
                      <a16:creationId xmlns:a16="http://schemas.microsoft.com/office/drawing/2014/main" id="{7D02609A-1DFE-4BDD-82B1-BCBA119B9963}"/>
                    </a:ext>
                  </a:extLst>
                </p14:cNvPr>
                <p14:cNvContentPartPr/>
                <p14:nvPr/>
              </p14:nvContentPartPr>
              <p14:xfrm>
                <a:off x="7809848" y="5500072"/>
                <a:ext cx="309960" cy="172800"/>
              </p14:xfrm>
            </p:contentPart>
          </mc:Choice>
          <mc:Fallback xmlns="">
            <p:pic>
              <p:nvPicPr>
                <p:cNvPr id="254" name="Ink 253">
                  <a:extLst>
                    <a:ext uri="{FF2B5EF4-FFF2-40B4-BE49-F238E27FC236}">
                      <a16:creationId xmlns:a16="http://schemas.microsoft.com/office/drawing/2014/main" id="{7D02609A-1DFE-4BDD-82B1-BCBA119B9963}"/>
                    </a:ext>
                  </a:extLst>
                </p:cNvPr>
                <p:cNvPicPr/>
                <p:nvPr/>
              </p:nvPicPr>
              <p:blipFill>
                <a:blip r:embed="rId403"/>
                <a:stretch>
                  <a:fillRect/>
                </a:stretch>
              </p:blipFill>
              <p:spPr>
                <a:xfrm>
                  <a:off x="7801208" y="5491072"/>
                  <a:ext cx="3276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55" name="Ink 254">
                  <a:extLst>
                    <a:ext uri="{FF2B5EF4-FFF2-40B4-BE49-F238E27FC236}">
                      <a16:creationId xmlns:a16="http://schemas.microsoft.com/office/drawing/2014/main" id="{75545587-3DAD-42EB-9138-9871E454972A}"/>
                    </a:ext>
                  </a:extLst>
                </p14:cNvPr>
                <p14:cNvContentPartPr/>
                <p14:nvPr/>
              </p14:nvContentPartPr>
              <p14:xfrm>
                <a:off x="7797608" y="5690872"/>
                <a:ext cx="131400" cy="52200"/>
              </p14:xfrm>
            </p:contentPart>
          </mc:Choice>
          <mc:Fallback xmlns="">
            <p:pic>
              <p:nvPicPr>
                <p:cNvPr id="255" name="Ink 254">
                  <a:extLst>
                    <a:ext uri="{FF2B5EF4-FFF2-40B4-BE49-F238E27FC236}">
                      <a16:creationId xmlns:a16="http://schemas.microsoft.com/office/drawing/2014/main" id="{75545587-3DAD-42EB-9138-9871E454972A}"/>
                    </a:ext>
                  </a:extLst>
                </p:cNvPr>
                <p:cNvPicPr/>
                <p:nvPr/>
              </p:nvPicPr>
              <p:blipFill>
                <a:blip r:embed="rId405"/>
                <a:stretch>
                  <a:fillRect/>
                </a:stretch>
              </p:blipFill>
              <p:spPr>
                <a:xfrm>
                  <a:off x="7788968" y="5681872"/>
                  <a:ext cx="14904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56" name="Ink 255">
                  <a:extLst>
                    <a:ext uri="{FF2B5EF4-FFF2-40B4-BE49-F238E27FC236}">
                      <a16:creationId xmlns:a16="http://schemas.microsoft.com/office/drawing/2014/main" id="{5605991F-5ADC-4306-A834-F3806D9CD923}"/>
                    </a:ext>
                  </a:extLst>
                </p14:cNvPr>
                <p14:cNvContentPartPr/>
                <p14:nvPr/>
              </p14:nvContentPartPr>
              <p14:xfrm>
                <a:off x="7782848" y="5387392"/>
                <a:ext cx="79920" cy="226440"/>
              </p14:xfrm>
            </p:contentPart>
          </mc:Choice>
          <mc:Fallback xmlns="">
            <p:pic>
              <p:nvPicPr>
                <p:cNvPr id="256" name="Ink 255">
                  <a:extLst>
                    <a:ext uri="{FF2B5EF4-FFF2-40B4-BE49-F238E27FC236}">
                      <a16:creationId xmlns:a16="http://schemas.microsoft.com/office/drawing/2014/main" id="{5605991F-5ADC-4306-A834-F3806D9CD923}"/>
                    </a:ext>
                  </a:extLst>
                </p:cNvPr>
                <p:cNvPicPr/>
                <p:nvPr/>
              </p:nvPicPr>
              <p:blipFill>
                <a:blip r:embed="rId407"/>
                <a:stretch>
                  <a:fillRect/>
                </a:stretch>
              </p:blipFill>
              <p:spPr>
                <a:xfrm>
                  <a:off x="7773848" y="5378392"/>
                  <a:ext cx="9756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57" name="Ink 256">
                  <a:extLst>
                    <a:ext uri="{FF2B5EF4-FFF2-40B4-BE49-F238E27FC236}">
                      <a16:creationId xmlns:a16="http://schemas.microsoft.com/office/drawing/2014/main" id="{3CB6C6DF-5544-460D-BD3B-9A1F3DD0C372}"/>
                    </a:ext>
                  </a:extLst>
                </p14:cNvPr>
                <p14:cNvContentPartPr/>
                <p14:nvPr/>
              </p14:nvContentPartPr>
              <p14:xfrm>
                <a:off x="7500968" y="5419432"/>
                <a:ext cx="222480" cy="311400"/>
              </p14:xfrm>
            </p:contentPart>
          </mc:Choice>
          <mc:Fallback xmlns="">
            <p:pic>
              <p:nvPicPr>
                <p:cNvPr id="257" name="Ink 256">
                  <a:extLst>
                    <a:ext uri="{FF2B5EF4-FFF2-40B4-BE49-F238E27FC236}">
                      <a16:creationId xmlns:a16="http://schemas.microsoft.com/office/drawing/2014/main" id="{3CB6C6DF-5544-460D-BD3B-9A1F3DD0C372}"/>
                    </a:ext>
                  </a:extLst>
                </p:cNvPr>
                <p:cNvPicPr/>
                <p:nvPr/>
              </p:nvPicPr>
              <p:blipFill>
                <a:blip r:embed="rId409"/>
                <a:stretch>
                  <a:fillRect/>
                </a:stretch>
              </p:blipFill>
              <p:spPr>
                <a:xfrm>
                  <a:off x="7492328" y="5410792"/>
                  <a:ext cx="240120" cy="3290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58" name="Ink 257">
                  <a:extLst>
                    <a:ext uri="{FF2B5EF4-FFF2-40B4-BE49-F238E27FC236}">
                      <a16:creationId xmlns:a16="http://schemas.microsoft.com/office/drawing/2014/main" id="{9D424CCB-FC64-4D0E-93C8-2CDE3C97D3F3}"/>
                    </a:ext>
                  </a:extLst>
                </p14:cNvPr>
                <p14:cNvContentPartPr/>
                <p14:nvPr/>
              </p14:nvContentPartPr>
              <p14:xfrm>
                <a:off x="7692128" y="5308912"/>
                <a:ext cx="30600" cy="36360"/>
              </p14:xfrm>
            </p:contentPart>
          </mc:Choice>
          <mc:Fallback xmlns="">
            <p:pic>
              <p:nvPicPr>
                <p:cNvPr id="258" name="Ink 257">
                  <a:extLst>
                    <a:ext uri="{FF2B5EF4-FFF2-40B4-BE49-F238E27FC236}">
                      <a16:creationId xmlns:a16="http://schemas.microsoft.com/office/drawing/2014/main" id="{9D424CCB-FC64-4D0E-93C8-2CDE3C97D3F3}"/>
                    </a:ext>
                  </a:extLst>
                </p:cNvPr>
                <p:cNvPicPr/>
                <p:nvPr/>
              </p:nvPicPr>
              <p:blipFill>
                <a:blip r:embed="rId411"/>
                <a:stretch>
                  <a:fillRect/>
                </a:stretch>
              </p:blipFill>
              <p:spPr>
                <a:xfrm>
                  <a:off x="7683488" y="5299912"/>
                  <a:ext cx="48240" cy="54000"/>
                </a:xfrm>
                <a:prstGeom prst="rect">
                  <a:avLst/>
                </a:prstGeom>
              </p:spPr>
            </p:pic>
          </mc:Fallback>
        </mc:AlternateContent>
      </p:grpSp>
      <p:grpSp>
        <p:nvGrpSpPr>
          <p:cNvPr id="285" name="Group 284">
            <a:extLst>
              <a:ext uri="{FF2B5EF4-FFF2-40B4-BE49-F238E27FC236}">
                <a16:creationId xmlns:a16="http://schemas.microsoft.com/office/drawing/2014/main" id="{C7745951-0BEE-4F67-AFC3-423EFCAD3892}"/>
              </a:ext>
            </a:extLst>
          </p:cNvPr>
          <p:cNvGrpSpPr/>
          <p:nvPr/>
        </p:nvGrpSpPr>
        <p:grpSpPr>
          <a:xfrm>
            <a:off x="5690168" y="5226112"/>
            <a:ext cx="1796400" cy="585720"/>
            <a:chOff x="5690168" y="5226112"/>
            <a:chExt cx="1796400" cy="585720"/>
          </a:xfrm>
        </p:grpSpPr>
        <mc:AlternateContent xmlns:mc="http://schemas.openxmlformats.org/markup-compatibility/2006" xmlns:p14="http://schemas.microsoft.com/office/powerpoint/2010/main">
          <mc:Choice Requires="p14">
            <p:contentPart p14:bwMode="auto" r:id="rId412">
              <p14:nvContentPartPr>
                <p14:cNvPr id="260" name="Ink 259">
                  <a:extLst>
                    <a:ext uri="{FF2B5EF4-FFF2-40B4-BE49-F238E27FC236}">
                      <a16:creationId xmlns:a16="http://schemas.microsoft.com/office/drawing/2014/main" id="{CE8AD499-249B-4FA8-A399-55E8BB78C2FD}"/>
                    </a:ext>
                  </a:extLst>
                </p14:cNvPr>
                <p14:cNvContentPartPr/>
                <p14:nvPr/>
              </p14:nvContentPartPr>
              <p14:xfrm>
                <a:off x="6786368" y="5424832"/>
                <a:ext cx="444600" cy="348840"/>
              </p14:xfrm>
            </p:contentPart>
          </mc:Choice>
          <mc:Fallback xmlns="">
            <p:pic>
              <p:nvPicPr>
                <p:cNvPr id="260" name="Ink 259">
                  <a:extLst>
                    <a:ext uri="{FF2B5EF4-FFF2-40B4-BE49-F238E27FC236}">
                      <a16:creationId xmlns:a16="http://schemas.microsoft.com/office/drawing/2014/main" id="{CE8AD499-249B-4FA8-A399-55E8BB78C2FD}"/>
                    </a:ext>
                  </a:extLst>
                </p:cNvPr>
                <p:cNvPicPr/>
                <p:nvPr/>
              </p:nvPicPr>
              <p:blipFill>
                <a:blip r:embed="rId413"/>
                <a:stretch>
                  <a:fillRect/>
                </a:stretch>
              </p:blipFill>
              <p:spPr>
                <a:xfrm>
                  <a:off x="6777728" y="5415832"/>
                  <a:ext cx="462240" cy="36648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61" name="Ink 260">
                  <a:extLst>
                    <a:ext uri="{FF2B5EF4-FFF2-40B4-BE49-F238E27FC236}">
                      <a16:creationId xmlns:a16="http://schemas.microsoft.com/office/drawing/2014/main" id="{E6596346-EF28-41D5-8D44-7E11CF30937F}"/>
                    </a:ext>
                  </a:extLst>
                </p14:cNvPr>
                <p14:cNvContentPartPr/>
                <p14:nvPr/>
              </p14:nvContentPartPr>
              <p14:xfrm>
                <a:off x="7128728" y="5226112"/>
                <a:ext cx="357840" cy="296640"/>
              </p14:xfrm>
            </p:contentPart>
          </mc:Choice>
          <mc:Fallback xmlns="">
            <p:pic>
              <p:nvPicPr>
                <p:cNvPr id="261" name="Ink 260">
                  <a:extLst>
                    <a:ext uri="{FF2B5EF4-FFF2-40B4-BE49-F238E27FC236}">
                      <a16:creationId xmlns:a16="http://schemas.microsoft.com/office/drawing/2014/main" id="{E6596346-EF28-41D5-8D44-7E11CF30937F}"/>
                    </a:ext>
                  </a:extLst>
                </p:cNvPr>
                <p:cNvPicPr/>
                <p:nvPr/>
              </p:nvPicPr>
              <p:blipFill>
                <a:blip r:embed="rId415"/>
                <a:stretch>
                  <a:fillRect/>
                </a:stretch>
              </p:blipFill>
              <p:spPr>
                <a:xfrm>
                  <a:off x="7119728" y="5217472"/>
                  <a:ext cx="37548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62" name="Ink 261">
                  <a:extLst>
                    <a:ext uri="{FF2B5EF4-FFF2-40B4-BE49-F238E27FC236}">
                      <a16:creationId xmlns:a16="http://schemas.microsoft.com/office/drawing/2014/main" id="{4DB472FC-0119-4F48-A3E6-FF18114BC36C}"/>
                    </a:ext>
                  </a:extLst>
                </p14:cNvPr>
                <p14:cNvContentPartPr/>
                <p14:nvPr/>
              </p14:nvContentPartPr>
              <p14:xfrm>
                <a:off x="6861608" y="5754952"/>
                <a:ext cx="130680" cy="56880"/>
              </p14:xfrm>
            </p:contentPart>
          </mc:Choice>
          <mc:Fallback xmlns="">
            <p:pic>
              <p:nvPicPr>
                <p:cNvPr id="262" name="Ink 261">
                  <a:extLst>
                    <a:ext uri="{FF2B5EF4-FFF2-40B4-BE49-F238E27FC236}">
                      <a16:creationId xmlns:a16="http://schemas.microsoft.com/office/drawing/2014/main" id="{4DB472FC-0119-4F48-A3E6-FF18114BC36C}"/>
                    </a:ext>
                  </a:extLst>
                </p:cNvPr>
                <p:cNvPicPr/>
                <p:nvPr/>
              </p:nvPicPr>
              <p:blipFill>
                <a:blip r:embed="rId417"/>
                <a:stretch>
                  <a:fillRect/>
                </a:stretch>
              </p:blipFill>
              <p:spPr>
                <a:xfrm>
                  <a:off x="6852608" y="5745952"/>
                  <a:ext cx="1483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63" name="Ink 262">
                  <a:extLst>
                    <a:ext uri="{FF2B5EF4-FFF2-40B4-BE49-F238E27FC236}">
                      <a16:creationId xmlns:a16="http://schemas.microsoft.com/office/drawing/2014/main" id="{BBC7A0E2-2302-4DEA-9882-4086A469B34C}"/>
                    </a:ext>
                  </a:extLst>
                </p14:cNvPr>
                <p14:cNvContentPartPr/>
                <p14:nvPr/>
              </p14:nvContentPartPr>
              <p14:xfrm>
                <a:off x="6971048" y="5485312"/>
                <a:ext cx="29160" cy="33840"/>
              </p14:xfrm>
            </p:contentPart>
          </mc:Choice>
          <mc:Fallback xmlns="">
            <p:pic>
              <p:nvPicPr>
                <p:cNvPr id="263" name="Ink 262">
                  <a:extLst>
                    <a:ext uri="{FF2B5EF4-FFF2-40B4-BE49-F238E27FC236}">
                      <a16:creationId xmlns:a16="http://schemas.microsoft.com/office/drawing/2014/main" id="{BBC7A0E2-2302-4DEA-9882-4086A469B34C}"/>
                    </a:ext>
                  </a:extLst>
                </p:cNvPr>
                <p:cNvPicPr/>
                <p:nvPr/>
              </p:nvPicPr>
              <p:blipFill>
                <a:blip r:embed="rId419"/>
                <a:stretch>
                  <a:fillRect/>
                </a:stretch>
              </p:blipFill>
              <p:spPr>
                <a:xfrm>
                  <a:off x="6962048" y="5476672"/>
                  <a:ext cx="46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64" name="Ink 263">
                  <a:extLst>
                    <a:ext uri="{FF2B5EF4-FFF2-40B4-BE49-F238E27FC236}">
                      <a16:creationId xmlns:a16="http://schemas.microsoft.com/office/drawing/2014/main" id="{E9D5D2DD-561C-4653-AFC8-5215E9F2928E}"/>
                    </a:ext>
                  </a:extLst>
                </p14:cNvPr>
                <p14:cNvContentPartPr/>
                <p14:nvPr/>
              </p14:nvContentPartPr>
              <p14:xfrm>
                <a:off x="6570008" y="5528872"/>
                <a:ext cx="284760" cy="282600"/>
              </p14:xfrm>
            </p:contentPart>
          </mc:Choice>
          <mc:Fallback xmlns="">
            <p:pic>
              <p:nvPicPr>
                <p:cNvPr id="264" name="Ink 263">
                  <a:extLst>
                    <a:ext uri="{FF2B5EF4-FFF2-40B4-BE49-F238E27FC236}">
                      <a16:creationId xmlns:a16="http://schemas.microsoft.com/office/drawing/2014/main" id="{E9D5D2DD-561C-4653-AFC8-5215E9F2928E}"/>
                    </a:ext>
                  </a:extLst>
                </p:cNvPr>
                <p:cNvPicPr/>
                <p:nvPr/>
              </p:nvPicPr>
              <p:blipFill>
                <a:blip r:embed="rId421"/>
                <a:stretch>
                  <a:fillRect/>
                </a:stretch>
              </p:blipFill>
              <p:spPr>
                <a:xfrm>
                  <a:off x="6561008" y="5519872"/>
                  <a:ext cx="30240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65" name="Ink 264">
                  <a:extLst>
                    <a:ext uri="{FF2B5EF4-FFF2-40B4-BE49-F238E27FC236}">
                      <a16:creationId xmlns:a16="http://schemas.microsoft.com/office/drawing/2014/main" id="{66D05E6D-7472-4ABE-9294-8D1DE8EE56AC}"/>
                    </a:ext>
                  </a:extLst>
                </p14:cNvPr>
                <p14:cNvContentPartPr/>
                <p14:nvPr/>
              </p14:nvContentPartPr>
              <p14:xfrm>
                <a:off x="6333128" y="5636512"/>
                <a:ext cx="141120" cy="118440"/>
              </p14:xfrm>
            </p:contentPart>
          </mc:Choice>
          <mc:Fallback xmlns="">
            <p:pic>
              <p:nvPicPr>
                <p:cNvPr id="265" name="Ink 264">
                  <a:extLst>
                    <a:ext uri="{FF2B5EF4-FFF2-40B4-BE49-F238E27FC236}">
                      <a16:creationId xmlns:a16="http://schemas.microsoft.com/office/drawing/2014/main" id="{66D05E6D-7472-4ABE-9294-8D1DE8EE56AC}"/>
                    </a:ext>
                  </a:extLst>
                </p:cNvPr>
                <p:cNvPicPr/>
                <p:nvPr/>
              </p:nvPicPr>
              <p:blipFill>
                <a:blip r:embed="rId423"/>
                <a:stretch>
                  <a:fillRect/>
                </a:stretch>
              </p:blipFill>
              <p:spPr>
                <a:xfrm>
                  <a:off x="6324488" y="5627512"/>
                  <a:ext cx="15876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67" name="Ink 266">
                  <a:extLst>
                    <a:ext uri="{FF2B5EF4-FFF2-40B4-BE49-F238E27FC236}">
                      <a16:creationId xmlns:a16="http://schemas.microsoft.com/office/drawing/2014/main" id="{2DB75798-61CD-49E1-AAA1-10777517FD78}"/>
                    </a:ext>
                  </a:extLst>
                </p14:cNvPr>
                <p14:cNvContentPartPr/>
                <p14:nvPr/>
              </p14:nvContentPartPr>
              <p14:xfrm>
                <a:off x="5960888" y="5610592"/>
                <a:ext cx="257760" cy="178560"/>
              </p14:xfrm>
            </p:contentPart>
          </mc:Choice>
          <mc:Fallback xmlns="">
            <p:pic>
              <p:nvPicPr>
                <p:cNvPr id="267" name="Ink 266">
                  <a:extLst>
                    <a:ext uri="{FF2B5EF4-FFF2-40B4-BE49-F238E27FC236}">
                      <a16:creationId xmlns:a16="http://schemas.microsoft.com/office/drawing/2014/main" id="{2DB75798-61CD-49E1-AAA1-10777517FD78}"/>
                    </a:ext>
                  </a:extLst>
                </p:cNvPr>
                <p:cNvPicPr/>
                <p:nvPr/>
              </p:nvPicPr>
              <p:blipFill>
                <a:blip r:embed="rId425"/>
                <a:stretch>
                  <a:fillRect/>
                </a:stretch>
              </p:blipFill>
              <p:spPr>
                <a:xfrm>
                  <a:off x="5952248" y="5601592"/>
                  <a:ext cx="27540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68" name="Ink 267">
                  <a:extLst>
                    <a:ext uri="{FF2B5EF4-FFF2-40B4-BE49-F238E27FC236}">
                      <a16:creationId xmlns:a16="http://schemas.microsoft.com/office/drawing/2014/main" id="{C43B95BF-5001-4E7F-A5C0-671ADC50FD9C}"/>
                    </a:ext>
                  </a:extLst>
                </p14:cNvPr>
                <p14:cNvContentPartPr/>
                <p14:nvPr/>
              </p14:nvContentPartPr>
              <p14:xfrm>
                <a:off x="5739128" y="5479552"/>
                <a:ext cx="236880" cy="284400"/>
              </p14:xfrm>
            </p:contentPart>
          </mc:Choice>
          <mc:Fallback xmlns="">
            <p:pic>
              <p:nvPicPr>
                <p:cNvPr id="268" name="Ink 267">
                  <a:extLst>
                    <a:ext uri="{FF2B5EF4-FFF2-40B4-BE49-F238E27FC236}">
                      <a16:creationId xmlns:a16="http://schemas.microsoft.com/office/drawing/2014/main" id="{C43B95BF-5001-4E7F-A5C0-671ADC50FD9C}"/>
                    </a:ext>
                  </a:extLst>
                </p:cNvPr>
                <p:cNvPicPr/>
                <p:nvPr/>
              </p:nvPicPr>
              <p:blipFill>
                <a:blip r:embed="rId427"/>
                <a:stretch>
                  <a:fillRect/>
                </a:stretch>
              </p:blipFill>
              <p:spPr>
                <a:xfrm>
                  <a:off x="5730488" y="5470552"/>
                  <a:ext cx="25452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69" name="Ink 268">
                  <a:extLst>
                    <a:ext uri="{FF2B5EF4-FFF2-40B4-BE49-F238E27FC236}">
                      <a16:creationId xmlns:a16="http://schemas.microsoft.com/office/drawing/2014/main" id="{A4558B18-A79A-4153-9464-84F76963A241}"/>
                    </a:ext>
                  </a:extLst>
                </p14:cNvPr>
                <p14:cNvContentPartPr/>
                <p14:nvPr/>
              </p14:nvContentPartPr>
              <p14:xfrm>
                <a:off x="5895008" y="5426632"/>
                <a:ext cx="10800" cy="10440"/>
              </p14:xfrm>
            </p:contentPart>
          </mc:Choice>
          <mc:Fallback xmlns="">
            <p:pic>
              <p:nvPicPr>
                <p:cNvPr id="269" name="Ink 268">
                  <a:extLst>
                    <a:ext uri="{FF2B5EF4-FFF2-40B4-BE49-F238E27FC236}">
                      <a16:creationId xmlns:a16="http://schemas.microsoft.com/office/drawing/2014/main" id="{A4558B18-A79A-4153-9464-84F76963A241}"/>
                    </a:ext>
                  </a:extLst>
                </p:cNvPr>
                <p:cNvPicPr/>
                <p:nvPr/>
              </p:nvPicPr>
              <p:blipFill>
                <a:blip r:embed="rId429"/>
                <a:stretch>
                  <a:fillRect/>
                </a:stretch>
              </p:blipFill>
              <p:spPr>
                <a:xfrm>
                  <a:off x="5886008" y="5417632"/>
                  <a:ext cx="284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70" name="Ink 269">
                  <a:extLst>
                    <a:ext uri="{FF2B5EF4-FFF2-40B4-BE49-F238E27FC236}">
                      <a16:creationId xmlns:a16="http://schemas.microsoft.com/office/drawing/2014/main" id="{F52DD41D-A1CA-47B8-A1AE-30FF56B15D6C}"/>
                    </a:ext>
                  </a:extLst>
                </p14:cNvPr>
                <p14:cNvContentPartPr/>
                <p14:nvPr/>
              </p14:nvContentPartPr>
              <p14:xfrm>
                <a:off x="5690168" y="5463712"/>
                <a:ext cx="59040" cy="131040"/>
              </p14:xfrm>
            </p:contentPart>
          </mc:Choice>
          <mc:Fallback xmlns="">
            <p:pic>
              <p:nvPicPr>
                <p:cNvPr id="270" name="Ink 269">
                  <a:extLst>
                    <a:ext uri="{FF2B5EF4-FFF2-40B4-BE49-F238E27FC236}">
                      <a16:creationId xmlns:a16="http://schemas.microsoft.com/office/drawing/2014/main" id="{F52DD41D-A1CA-47B8-A1AE-30FF56B15D6C}"/>
                    </a:ext>
                  </a:extLst>
                </p:cNvPr>
                <p:cNvPicPr/>
                <p:nvPr/>
              </p:nvPicPr>
              <p:blipFill>
                <a:blip r:embed="rId431"/>
                <a:stretch>
                  <a:fillRect/>
                </a:stretch>
              </p:blipFill>
              <p:spPr>
                <a:xfrm>
                  <a:off x="5681528" y="5454712"/>
                  <a:ext cx="76680" cy="148680"/>
                </a:xfrm>
                <a:prstGeom prst="rect">
                  <a:avLst/>
                </a:prstGeom>
              </p:spPr>
            </p:pic>
          </mc:Fallback>
        </mc:AlternateContent>
      </p:grpSp>
      <p:grpSp>
        <p:nvGrpSpPr>
          <p:cNvPr id="284" name="Group 283">
            <a:extLst>
              <a:ext uri="{FF2B5EF4-FFF2-40B4-BE49-F238E27FC236}">
                <a16:creationId xmlns:a16="http://schemas.microsoft.com/office/drawing/2014/main" id="{81F1F200-59F8-414A-A9EC-E2B4E28BDFA8}"/>
              </a:ext>
            </a:extLst>
          </p:cNvPr>
          <p:cNvGrpSpPr/>
          <p:nvPr/>
        </p:nvGrpSpPr>
        <p:grpSpPr>
          <a:xfrm>
            <a:off x="2157128" y="5232592"/>
            <a:ext cx="3172680" cy="783720"/>
            <a:chOff x="2157128" y="5232592"/>
            <a:chExt cx="3172680" cy="783720"/>
          </a:xfrm>
        </p:grpSpPr>
        <mc:AlternateContent xmlns:mc="http://schemas.openxmlformats.org/markup-compatibility/2006" xmlns:p14="http://schemas.microsoft.com/office/powerpoint/2010/main">
          <mc:Choice Requires="p14">
            <p:contentPart p14:bwMode="auto" r:id="rId432">
              <p14:nvContentPartPr>
                <p14:cNvPr id="271" name="Ink 270">
                  <a:extLst>
                    <a:ext uri="{FF2B5EF4-FFF2-40B4-BE49-F238E27FC236}">
                      <a16:creationId xmlns:a16="http://schemas.microsoft.com/office/drawing/2014/main" id="{045452D7-7C4D-4302-AAFC-8DEAB687055B}"/>
                    </a:ext>
                  </a:extLst>
                </p14:cNvPr>
                <p14:cNvContentPartPr/>
                <p14:nvPr/>
              </p14:nvContentPartPr>
              <p14:xfrm>
                <a:off x="5170688" y="5557672"/>
                <a:ext cx="159120" cy="340920"/>
              </p14:xfrm>
            </p:contentPart>
          </mc:Choice>
          <mc:Fallback xmlns="">
            <p:pic>
              <p:nvPicPr>
                <p:cNvPr id="271" name="Ink 270">
                  <a:extLst>
                    <a:ext uri="{FF2B5EF4-FFF2-40B4-BE49-F238E27FC236}">
                      <a16:creationId xmlns:a16="http://schemas.microsoft.com/office/drawing/2014/main" id="{045452D7-7C4D-4302-AAFC-8DEAB687055B}"/>
                    </a:ext>
                  </a:extLst>
                </p:cNvPr>
                <p:cNvPicPr/>
                <p:nvPr/>
              </p:nvPicPr>
              <p:blipFill>
                <a:blip r:embed="rId433"/>
                <a:stretch>
                  <a:fillRect/>
                </a:stretch>
              </p:blipFill>
              <p:spPr>
                <a:xfrm>
                  <a:off x="5161688" y="5549032"/>
                  <a:ext cx="176760" cy="3585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72" name="Ink 271">
                  <a:extLst>
                    <a:ext uri="{FF2B5EF4-FFF2-40B4-BE49-F238E27FC236}">
                      <a16:creationId xmlns:a16="http://schemas.microsoft.com/office/drawing/2014/main" id="{9F7CEFB9-6671-444E-9B32-F3EA8B983AF7}"/>
                    </a:ext>
                  </a:extLst>
                </p14:cNvPr>
                <p14:cNvContentPartPr/>
                <p14:nvPr/>
              </p14:nvContentPartPr>
              <p14:xfrm>
                <a:off x="4934168" y="5592952"/>
                <a:ext cx="58320" cy="150840"/>
              </p14:xfrm>
            </p:contentPart>
          </mc:Choice>
          <mc:Fallback xmlns="">
            <p:pic>
              <p:nvPicPr>
                <p:cNvPr id="272" name="Ink 271">
                  <a:extLst>
                    <a:ext uri="{FF2B5EF4-FFF2-40B4-BE49-F238E27FC236}">
                      <a16:creationId xmlns:a16="http://schemas.microsoft.com/office/drawing/2014/main" id="{9F7CEFB9-6671-444E-9B32-F3EA8B983AF7}"/>
                    </a:ext>
                  </a:extLst>
                </p:cNvPr>
                <p:cNvPicPr/>
                <p:nvPr/>
              </p:nvPicPr>
              <p:blipFill>
                <a:blip r:embed="rId435"/>
                <a:stretch>
                  <a:fillRect/>
                </a:stretch>
              </p:blipFill>
              <p:spPr>
                <a:xfrm>
                  <a:off x="4925528" y="5584312"/>
                  <a:ext cx="7596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73" name="Ink 272">
                  <a:extLst>
                    <a:ext uri="{FF2B5EF4-FFF2-40B4-BE49-F238E27FC236}">
                      <a16:creationId xmlns:a16="http://schemas.microsoft.com/office/drawing/2014/main" id="{6A96B4CA-3DCE-4283-9E8B-B23E733B6FC7}"/>
                    </a:ext>
                  </a:extLst>
                </p14:cNvPr>
                <p14:cNvContentPartPr/>
                <p14:nvPr/>
              </p14:nvContentPartPr>
              <p14:xfrm>
                <a:off x="4797008" y="5232592"/>
                <a:ext cx="465840" cy="380160"/>
              </p14:xfrm>
            </p:contentPart>
          </mc:Choice>
          <mc:Fallback xmlns="">
            <p:pic>
              <p:nvPicPr>
                <p:cNvPr id="273" name="Ink 272">
                  <a:extLst>
                    <a:ext uri="{FF2B5EF4-FFF2-40B4-BE49-F238E27FC236}">
                      <a16:creationId xmlns:a16="http://schemas.microsoft.com/office/drawing/2014/main" id="{6A96B4CA-3DCE-4283-9E8B-B23E733B6FC7}"/>
                    </a:ext>
                  </a:extLst>
                </p:cNvPr>
                <p:cNvPicPr/>
                <p:nvPr/>
              </p:nvPicPr>
              <p:blipFill>
                <a:blip r:embed="rId437"/>
                <a:stretch>
                  <a:fillRect/>
                </a:stretch>
              </p:blipFill>
              <p:spPr>
                <a:xfrm>
                  <a:off x="4788368" y="5223952"/>
                  <a:ext cx="483480" cy="3978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74" name="Ink 273">
                  <a:extLst>
                    <a:ext uri="{FF2B5EF4-FFF2-40B4-BE49-F238E27FC236}">
                      <a16:creationId xmlns:a16="http://schemas.microsoft.com/office/drawing/2014/main" id="{9CE0F29C-A842-4994-A767-6D280516169F}"/>
                    </a:ext>
                  </a:extLst>
                </p14:cNvPr>
                <p14:cNvContentPartPr/>
                <p14:nvPr/>
              </p14:nvContentPartPr>
              <p14:xfrm>
                <a:off x="4492088" y="5541472"/>
                <a:ext cx="236520" cy="253800"/>
              </p14:xfrm>
            </p:contentPart>
          </mc:Choice>
          <mc:Fallback xmlns="">
            <p:pic>
              <p:nvPicPr>
                <p:cNvPr id="274" name="Ink 273">
                  <a:extLst>
                    <a:ext uri="{FF2B5EF4-FFF2-40B4-BE49-F238E27FC236}">
                      <a16:creationId xmlns:a16="http://schemas.microsoft.com/office/drawing/2014/main" id="{9CE0F29C-A842-4994-A767-6D280516169F}"/>
                    </a:ext>
                  </a:extLst>
                </p:cNvPr>
                <p:cNvPicPr/>
                <p:nvPr/>
              </p:nvPicPr>
              <p:blipFill>
                <a:blip r:embed="rId439"/>
                <a:stretch>
                  <a:fillRect/>
                </a:stretch>
              </p:blipFill>
              <p:spPr>
                <a:xfrm>
                  <a:off x="4483448" y="5532472"/>
                  <a:ext cx="25416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75" name="Ink 274">
                  <a:extLst>
                    <a:ext uri="{FF2B5EF4-FFF2-40B4-BE49-F238E27FC236}">
                      <a16:creationId xmlns:a16="http://schemas.microsoft.com/office/drawing/2014/main" id="{A1249808-00AC-48F4-8C84-BB231C8BF09C}"/>
                    </a:ext>
                  </a:extLst>
                </p14:cNvPr>
                <p14:cNvContentPartPr/>
                <p14:nvPr/>
              </p14:nvContentPartPr>
              <p14:xfrm>
                <a:off x="3789728" y="5463712"/>
                <a:ext cx="545400" cy="318600"/>
              </p14:xfrm>
            </p:contentPart>
          </mc:Choice>
          <mc:Fallback xmlns="">
            <p:pic>
              <p:nvPicPr>
                <p:cNvPr id="275" name="Ink 274">
                  <a:extLst>
                    <a:ext uri="{FF2B5EF4-FFF2-40B4-BE49-F238E27FC236}">
                      <a16:creationId xmlns:a16="http://schemas.microsoft.com/office/drawing/2014/main" id="{A1249808-00AC-48F4-8C84-BB231C8BF09C}"/>
                    </a:ext>
                  </a:extLst>
                </p:cNvPr>
                <p:cNvPicPr/>
                <p:nvPr/>
              </p:nvPicPr>
              <p:blipFill>
                <a:blip r:embed="rId441"/>
                <a:stretch>
                  <a:fillRect/>
                </a:stretch>
              </p:blipFill>
              <p:spPr>
                <a:xfrm>
                  <a:off x="3781088" y="5454712"/>
                  <a:ext cx="56304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76" name="Ink 275">
                  <a:extLst>
                    <a:ext uri="{FF2B5EF4-FFF2-40B4-BE49-F238E27FC236}">
                      <a16:creationId xmlns:a16="http://schemas.microsoft.com/office/drawing/2014/main" id="{A6E27C79-38AC-4563-8D71-94BCD930792D}"/>
                    </a:ext>
                  </a:extLst>
                </p14:cNvPr>
                <p14:cNvContentPartPr/>
                <p14:nvPr/>
              </p14:nvContentPartPr>
              <p14:xfrm>
                <a:off x="3858128" y="5792392"/>
                <a:ext cx="134280" cy="89280"/>
              </p14:xfrm>
            </p:contentPart>
          </mc:Choice>
          <mc:Fallback xmlns="">
            <p:pic>
              <p:nvPicPr>
                <p:cNvPr id="276" name="Ink 275">
                  <a:extLst>
                    <a:ext uri="{FF2B5EF4-FFF2-40B4-BE49-F238E27FC236}">
                      <a16:creationId xmlns:a16="http://schemas.microsoft.com/office/drawing/2014/main" id="{A6E27C79-38AC-4563-8D71-94BCD930792D}"/>
                    </a:ext>
                  </a:extLst>
                </p:cNvPr>
                <p:cNvPicPr/>
                <p:nvPr/>
              </p:nvPicPr>
              <p:blipFill>
                <a:blip r:embed="rId443"/>
                <a:stretch>
                  <a:fillRect/>
                </a:stretch>
              </p:blipFill>
              <p:spPr>
                <a:xfrm>
                  <a:off x="3849128" y="5783752"/>
                  <a:ext cx="1519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77" name="Ink 276">
                  <a:extLst>
                    <a:ext uri="{FF2B5EF4-FFF2-40B4-BE49-F238E27FC236}">
                      <a16:creationId xmlns:a16="http://schemas.microsoft.com/office/drawing/2014/main" id="{CF88D143-52BA-446F-AFC4-04214FAD5A29}"/>
                    </a:ext>
                  </a:extLst>
                </p14:cNvPr>
                <p14:cNvContentPartPr/>
                <p14:nvPr/>
              </p14:nvContentPartPr>
              <p14:xfrm>
                <a:off x="3916088" y="5574232"/>
                <a:ext cx="11520" cy="14760"/>
              </p14:xfrm>
            </p:contentPart>
          </mc:Choice>
          <mc:Fallback xmlns="">
            <p:pic>
              <p:nvPicPr>
                <p:cNvPr id="277" name="Ink 276">
                  <a:extLst>
                    <a:ext uri="{FF2B5EF4-FFF2-40B4-BE49-F238E27FC236}">
                      <a16:creationId xmlns:a16="http://schemas.microsoft.com/office/drawing/2014/main" id="{CF88D143-52BA-446F-AFC4-04214FAD5A29}"/>
                    </a:ext>
                  </a:extLst>
                </p:cNvPr>
                <p:cNvPicPr/>
                <p:nvPr/>
              </p:nvPicPr>
              <p:blipFill>
                <a:blip r:embed="rId445"/>
                <a:stretch>
                  <a:fillRect/>
                </a:stretch>
              </p:blipFill>
              <p:spPr>
                <a:xfrm>
                  <a:off x="3907088" y="5565592"/>
                  <a:ext cx="2916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78" name="Ink 277">
                  <a:extLst>
                    <a:ext uri="{FF2B5EF4-FFF2-40B4-BE49-F238E27FC236}">
                      <a16:creationId xmlns:a16="http://schemas.microsoft.com/office/drawing/2014/main" id="{7EF3D2D3-EB47-46DD-A6E2-8D55D54DF07C}"/>
                    </a:ext>
                  </a:extLst>
                </p14:cNvPr>
                <p14:cNvContentPartPr/>
                <p14:nvPr/>
              </p14:nvContentPartPr>
              <p14:xfrm>
                <a:off x="3391928" y="5598712"/>
                <a:ext cx="335520" cy="312120"/>
              </p14:xfrm>
            </p:contentPart>
          </mc:Choice>
          <mc:Fallback xmlns="">
            <p:pic>
              <p:nvPicPr>
                <p:cNvPr id="278" name="Ink 277">
                  <a:extLst>
                    <a:ext uri="{FF2B5EF4-FFF2-40B4-BE49-F238E27FC236}">
                      <a16:creationId xmlns:a16="http://schemas.microsoft.com/office/drawing/2014/main" id="{7EF3D2D3-EB47-46DD-A6E2-8D55D54DF07C}"/>
                    </a:ext>
                  </a:extLst>
                </p:cNvPr>
                <p:cNvPicPr/>
                <p:nvPr/>
              </p:nvPicPr>
              <p:blipFill>
                <a:blip r:embed="rId447"/>
                <a:stretch>
                  <a:fillRect/>
                </a:stretch>
              </p:blipFill>
              <p:spPr>
                <a:xfrm>
                  <a:off x="3382928" y="5589712"/>
                  <a:ext cx="353160" cy="32976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79" name="Ink 278">
                  <a:extLst>
                    <a:ext uri="{FF2B5EF4-FFF2-40B4-BE49-F238E27FC236}">
                      <a16:creationId xmlns:a16="http://schemas.microsoft.com/office/drawing/2014/main" id="{3C559CF0-B639-495B-ACC5-1942A57AE500}"/>
                    </a:ext>
                  </a:extLst>
                </p14:cNvPr>
                <p14:cNvContentPartPr/>
                <p14:nvPr/>
              </p14:nvContentPartPr>
              <p14:xfrm>
                <a:off x="3128768" y="5609152"/>
                <a:ext cx="114120" cy="216720"/>
              </p14:xfrm>
            </p:contentPart>
          </mc:Choice>
          <mc:Fallback xmlns="">
            <p:pic>
              <p:nvPicPr>
                <p:cNvPr id="279" name="Ink 278">
                  <a:extLst>
                    <a:ext uri="{FF2B5EF4-FFF2-40B4-BE49-F238E27FC236}">
                      <a16:creationId xmlns:a16="http://schemas.microsoft.com/office/drawing/2014/main" id="{3C559CF0-B639-495B-ACC5-1942A57AE500}"/>
                    </a:ext>
                  </a:extLst>
                </p:cNvPr>
                <p:cNvPicPr/>
                <p:nvPr/>
              </p:nvPicPr>
              <p:blipFill>
                <a:blip r:embed="rId449"/>
                <a:stretch>
                  <a:fillRect/>
                </a:stretch>
              </p:blipFill>
              <p:spPr>
                <a:xfrm>
                  <a:off x="3119768" y="5600152"/>
                  <a:ext cx="13176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80" name="Ink 279">
                  <a:extLst>
                    <a:ext uri="{FF2B5EF4-FFF2-40B4-BE49-F238E27FC236}">
                      <a16:creationId xmlns:a16="http://schemas.microsoft.com/office/drawing/2014/main" id="{6E2C9667-38F0-4D97-916A-BED1BA495CEC}"/>
                    </a:ext>
                  </a:extLst>
                </p14:cNvPr>
                <p14:cNvContentPartPr/>
                <p14:nvPr/>
              </p14:nvContentPartPr>
              <p14:xfrm>
                <a:off x="2742128" y="5626792"/>
                <a:ext cx="358560" cy="274680"/>
              </p14:xfrm>
            </p:contentPart>
          </mc:Choice>
          <mc:Fallback xmlns="">
            <p:pic>
              <p:nvPicPr>
                <p:cNvPr id="280" name="Ink 279">
                  <a:extLst>
                    <a:ext uri="{FF2B5EF4-FFF2-40B4-BE49-F238E27FC236}">
                      <a16:creationId xmlns:a16="http://schemas.microsoft.com/office/drawing/2014/main" id="{6E2C9667-38F0-4D97-916A-BED1BA495CEC}"/>
                    </a:ext>
                  </a:extLst>
                </p:cNvPr>
                <p:cNvPicPr/>
                <p:nvPr/>
              </p:nvPicPr>
              <p:blipFill>
                <a:blip r:embed="rId451"/>
                <a:stretch>
                  <a:fillRect/>
                </a:stretch>
              </p:blipFill>
              <p:spPr>
                <a:xfrm>
                  <a:off x="2733488" y="5618152"/>
                  <a:ext cx="37620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81" name="Ink 280">
                  <a:extLst>
                    <a:ext uri="{FF2B5EF4-FFF2-40B4-BE49-F238E27FC236}">
                      <a16:creationId xmlns:a16="http://schemas.microsoft.com/office/drawing/2014/main" id="{3C8D357A-13AF-4E10-B34A-FBB53723454A}"/>
                    </a:ext>
                  </a:extLst>
                </p14:cNvPr>
                <p14:cNvContentPartPr/>
                <p14:nvPr/>
              </p14:nvContentPartPr>
              <p14:xfrm>
                <a:off x="2157128" y="5663152"/>
                <a:ext cx="395280" cy="298800"/>
              </p14:xfrm>
            </p:contentPart>
          </mc:Choice>
          <mc:Fallback xmlns="">
            <p:pic>
              <p:nvPicPr>
                <p:cNvPr id="281" name="Ink 280">
                  <a:extLst>
                    <a:ext uri="{FF2B5EF4-FFF2-40B4-BE49-F238E27FC236}">
                      <a16:creationId xmlns:a16="http://schemas.microsoft.com/office/drawing/2014/main" id="{3C8D357A-13AF-4E10-B34A-FBB53723454A}"/>
                    </a:ext>
                  </a:extLst>
                </p:cNvPr>
                <p:cNvPicPr/>
                <p:nvPr/>
              </p:nvPicPr>
              <p:blipFill>
                <a:blip r:embed="rId453"/>
                <a:stretch>
                  <a:fillRect/>
                </a:stretch>
              </p:blipFill>
              <p:spPr>
                <a:xfrm>
                  <a:off x="2148128" y="5654512"/>
                  <a:ext cx="41292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82" name="Ink 281">
                  <a:extLst>
                    <a:ext uri="{FF2B5EF4-FFF2-40B4-BE49-F238E27FC236}">
                      <a16:creationId xmlns:a16="http://schemas.microsoft.com/office/drawing/2014/main" id="{1C138EDA-E346-4A09-BFD7-4693A50B831F}"/>
                    </a:ext>
                  </a:extLst>
                </p14:cNvPr>
                <p14:cNvContentPartPr/>
                <p14:nvPr/>
              </p14:nvContentPartPr>
              <p14:xfrm>
                <a:off x="2320568" y="5935672"/>
                <a:ext cx="114120" cy="80640"/>
              </p14:xfrm>
            </p:contentPart>
          </mc:Choice>
          <mc:Fallback xmlns="">
            <p:pic>
              <p:nvPicPr>
                <p:cNvPr id="282" name="Ink 281">
                  <a:extLst>
                    <a:ext uri="{FF2B5EF4-FFF2-40B4-BE49-F238E27FC236}">
                      <a16:creationId xmlns:a16="http://schemas.microsoft.com/office/drawing/2014/main" id="{1C138EDA-E346-4A09-BFD7-4693A50B831F}"/>
                    </a:ext>
                  </a:extLst>
                </p:cNvPr>
                <p:cNvPicPr/>
                <p:nvPr/>
              </p:nvPicPr>
              <p:blipFill>
                <a:blip r:embed="rId455"/>
                <a:stretch>
                  <a:fillRect/>
                </a:stretch>
              </p:blipFill>
              <p:spPr>
                <a:xfrm>
                  <a:off x="2311568" y="5927032"/>
                  <a:ext cx="1317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83" name="Ink 282">
                  <a:extLst>
                    <a:ext uri="{FF2B5EF4-FFF2-40B4-BE49-F238E27FC236}">
                      <a16:creationId xmlns:a16="http://schemas.microsoft.com/office/drawing/2014/main" id="{22F55085-ABCE-421B-9E8E-F7CD75E4DBC8}"/>
                    </a:ext>
                  </a:extLst>
                </p14:cNvPr>
                <p14:cNvContentPartPr/>
                <p14:nvPr/>
              </p14:nvContentPartPr>
              <p14:xfrm>
                <a:off x="2290688" y="5617792"/>
                <a:ext cx="5760" cy="11160"/>
              </p14:xfrm>
            </p:contentPart>
          </mc:Choice>
          <mc:Fallback xmlns="">
            <p:pic>
              <p:nvPicPr>
                <p:cNvPr id="283" name="Ink 282">
                  <a:extLst>
                    <a:ext uri="{FF2B5EF4-FFF2-40B4-BE49-F238E27FC236}">
                      <a16:creationId xmlns:a16="http://schemas.microsoft.com/office/drawing/2014/main" id="{22F55085-ABCE-421B-9E8E-F7CD75E4DBC8}"/>
                    </a:ext>
                  </a:extLst>
                </p:cNvPr>
                <p:cNvPicPr/>
                <p:nvPr/>
              </p:nvPicPr>
              <p:blipFill>
                <a:blip r:embed="rId457"/>
                <a:stretch>
                  <a:fillRect/>
                </a:stretch>
              </p:blipFill>
              <p:spPr>
                <a:xfrm>
                  <a:off x="2281688" y="5609152"/>
                  <a:ext cx="23400" cy="28800"/>
                </a:xfrm>
                <a:prstGeom prst="rect">
                  <a:avLst/>
                </a:prstGeom>
              </p:spPr>
            </p:pic>
          </mc:Fallback>
        </mc:AlternateContent>
      </p:grpSp>
      <p:grpSp>
        <p:nvGrpSpPr>
          <p:cNvPr id="294" name="Group 293">
            <a:extLst>
              <a:ext uri="{FF2B5EF4-FFF2-40B4-BE49-F238E27FC236}">
                <a16:creationId xmlns:a16="http://schemas.microsoft.com/office/drawing/2014/main" id="{4582BC08-C7B8-4AD4-9928-8E47EB8021B1}"/>
              </a:ext>
            </a:extLst>
          </p:cNvPr>
          <p:cNvGrpSpPr/>
          <p:nvPr/>
        </p:nvGrpSpPr>
        <p:grpSpPr>
          <a:xfrm>
            <a:off x="437768" y="5498272"/>
            <a:ext cx="1381680" cy="465840"/>
            <a:chOff x="437768" y="5498272"/>
            <a:chExt cx="1381680" cy="465840"/>
          </a:xfrm>
        </p:grpSpPr>
        <mc:AlternateContent xmlns:mc="http://schemas.openxmlformats.org/markup-compatibility/2006" xmlns:p14="http://schemas.microsoft.com/office/powerpoint/2010/main">
          <mc:Choice Requires="p14">
            <p:contentPart p14:bwMode="auto" r:id="rId458">
              <p14:nvContentPartPr>
                <p14:cNvPr id="286" name="Ink 285">
                  <a:extLst>
                    <a:ext uri="{FF2B5EF4-FFF2-40B4-BE49-F238E27FC236}">
                      <a16:creationId xmlns:a16="http://schemas.microsoft.com/office/drawing/2014/main" id="{613F0E54-FC81-4444-8AE2-A0991379BF78}"/>
                    </a:ext>
                  </a:extLst>
                </p14:cNvPr>
                <p14:cNvContentPartPr/>
                <p14:nvPr/>
              </p14:nvContentPartPr>
              <p14:xfrm>
                <a:off x="1686608" y="5711032"/>
                <a:ext cx="132840" cy="141480"/>
              </p14:xfrm>
            </p:contentPart>
          </mc:Choice>
          <mc:Fallback xmlns="">
            <p:pic>
              <p:nvPicPr>
                <p:cNvPr id="286" name="Ink 285">
                  <a:extLst>
                    <a:ext uri="{FF2B5EF4-FFF2-40B4-BE49-F238E27FC236}">
                      <a16:creationId xmlns:a16="http://schemas.microsoft.com/office/drawing/2014/main" id="{613F0E54-FC81-4444-8AE2-A0991379BF78}"/>
                    </a:ext>
                  </a:extLst>
                </p:cNvPr>
                <p:cNvPicPr/>
                <p:nvPr/>
              </p:nvPicPr>
              <p:blipFill>
                <a:blip r:embed="rId459"/>
                <a:stretch>
                  <a:fillRect/>
                </a:stretch>
              </p:blipFill>
              <p:spPr>
                <a:xfrm>
                  <a:off x="1677608" y="5702032"/>
                  <a:ext cx="1504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87" name="Ink 286">
                  <a:extLst>
                    <a:ext uri="{FF2B5EF4-FFF2-40B4-BE49-F238E27FC236}">
                      <a16:creationId xmlns:a16="http://schemas.microsoft.com/office/drawing/2014/main" id="{87A17E74-5FA6-433D-94A7-8A029F858A86}"/>
                    </a:ext>
                  </a:extLst>
                </p14:cNvPr>
                <p14:cNvContentPartPr/>
                <p14:nvPr/>
              </p14:nvContentPartPr>
              <p14:xfrm>
                <a:off x="1333448" y="5632552"/>
                <a:ext cx="355320" cy="316080"/>
              </p14:xfrm>
            </p:contentPart>
          </mc:Choice>
          <mc:Fallback xmlns="">
            <p:pic>
              <p:nvPicPr>
                <p:cNvPr id="287" name="Ink 286">
                  <a:extLst>
                    <a:ext uri="{FF2B5EF4-FFF2-40B4-BE49-F238E27FC236}">
                      <a16:creationId xmlns:a16="http://schemas.microsoft.com/office/drawing/2014/main" id="{87A17E74-5FA6-433D-94A7-8A029F858A86}"/>
                    </a:ext>
                  </a:extLst>
                </p:cNvPr>
                <p:cNvPicPr/>
                <p:nvPr/>
              </p:nvPicPr>
              <p:blipFill>
                <a:blip r:embed="rId461"/>
                <a:stretch>
                  <a:fillRect/>
                </a:stretch>
              </p:blipFill>
              <p:spPr>
                <a:xfrm>
                  <a:off x="1324808" y="5623552"/>
                  <a:ext cx="37296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88" name="Ink 287">
                  <a:extLst>
                    <a:ext uri="{FF2B5EF4-FFF2-40B4-BE49-F238E27FC236}">
                      <a16:creationId xmlns:a16="http://schemas.microsoft.com/office/drawing/2014/main" id="{A54B7873-3686-497A-81B1-B398D4553688}"/>
                    </a:ext>
                  </a:extLst>
                </p14:cNvPr>
                <p14:cNvContentPartPr/>
                <p14:nvPr/>
              </p14:nvContentPartPr>
              <p14:xfrm>
                <a:off x="1672928" y="5498272"/>
                <a:ext cx="69120" cy="32040"/>
              </p14:xfrm>
            </p:contentPart>
          </mc:Choice>
          <mc:Fallback xmlns="">
            <p:pic>
              <p:nvPicPr>
                <p:cNvPr id="288" name="Ink 287">
                  <a:extLst>
                    <a:ext uri="{FF2B5EF4-FFF2-40B4-BE49-F238E27FC236}">
                      <a16:creationId xmlns:a16="http://schemas.microsoft.com/office/drawing/2014/main" id="{A54B7873-3686-497A-81B1-B398D4553688}"/>
                    </a:ext>
                  </a:extLst>
                </p:cNvPr>
                <p:cNvPicPr/>
                <p:nvPr/>
              </p:nvPicPr>
              <p:blipFill>
                <a:blip r:embed="rId463"/>
                <a:stretch>
                  <a:fillRect/>
                </a:stretch>
              </p:blipFill>
              <p:spPr>
                <a:xfrm>
                  <a:off x="1664288" y="5489632"/>
                  <a:ext cx="8676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89" name="Ink 288">
                  <a:extLst>
                    <a:ext uri="{FF2B5EF4-FFF2-40B4-BE49-F238E27FC236}">
                      <a16:creationId xmlns:a16="http://schemas.microsoft.com/office/drawing/2014/main" id="{491ED523-D4BB-470F-A88A-14BC7F11DD2D}"/>
                    </a:ext>
                  </a:extLst>
                </p14:cNvPr>
                <p14:cNvContentPartPr/>
                <p14:nvPr/>
              </p14:nvContentPartPr>
              <p14:xfrm>
                <a:off x="1416248" y="5510152"/>
                <a:ext cx="163440" cy="57600"/>
              </p14:xfrm>
            </p:contentPart>
          </mc:Choice>
          <mc:Fallback xmlns="">
            <p:pic>
              <p:nvPicPr>
                <p:cNvPr id="289" name="Ink 288">
                  <a:extLst>
                    <a:ext uri="{FF2B5EF4-FFF2-40B4-BE49-F238E27FC236}">
                      <a16:creationId xmlns:a16="http://schemas.microsoft.com/office/drawing/2014/main" id="{491ED523-D4BB-470F-A88A-14BC7F11DD2D}"/>
                    </a:ext>
                  </a:extLst>
                </p:cNvPr>
                <p:cNvPicPr/>
                <p:nvPr/>
              </p:nvPicPr>
              <p:blipFill>
                <a:blip r:embed="rId465"/>
                <a:stretch>
                  <a:fillRect/>
                </a:stretch>
              </p:blipFill>
              <p:spPr>
                <a:xfrm>
                  <a:off x="1407608" y="5501152"/>
                  <a:ext cx="1810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90" name="Ink 289">
                  <a:extLst>
                    <a:ext uri="{FF2B5EF4-FFF2-40B4-BE49-F238E27FC236}">
                      <a16:creationId xmlns:a16="http://schemas.microsoft.com/office/drawing/2014/main" id="{4E047952-A32E-4E90-B582-1473F54BFA5F}"/>
                    </a:ext>
                  </a:extLst>
                </p14:cNvPr>
                <p14:cNvContentPartPr/>
                <p14:nvPr/>
              </p14:nvContentPartPr>
              <p14:xfrm>
                <a:off x="960848" y="5751712"/>
                <a:ext cx="212400" cy="192240"/>
              </p14:xfrm>
            </p:contentPart>
          </mc:Choice>
          <mc:Fallback xmlns="">
            <p:pic>
              <p:nvPicPr>
                <p:cNvPr id="290" name="Ink 289">
                  <a:extLst>
                    <a:ext uri="{FF2B5EF4-FFF2-40B4-BE49-F238E27FC236}">
                      <a16:creationId xmlns:a16="http://schemas.microsoft.com/office/drawing/2014/main" id="{4E047952-A32E-4E90-B582-1473F54BFA5F}"/>
                    </a:ext>
                  </a:extLst>
                </p:cNvPr>
                <p:cNvPicPr/>
                <p:nvPr/>
              </p:nvPicPr>
              <p:blipFill>
                <a:blip r:embed="rId467"/>
                <a:stretch>
                  <a:fillRect/>
                </a:stretch>
              </p:blipFill>
              <p:spPr>
                <a:xfrm>
                  <a:off x="952208" y="5743072"/>
                  <a:ext cx="23004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91" name="Ink 290">
                  <a:extLst>
                    <a:ext uri="{FF2B5EF4-FFF2-40B4-BE49-F238E27FC236}">
                      <a16:creationId xmlns:a16="http://schemas.microsoft.com/office/drawing/2014/main" id="{4510A344-F4DB-4A22-90F9-BDEDDAF4F290}"/>
                    </a:ext>
                  </a:extLst>
                </p14:cNvPr>
                <p14:cNvContentPartPr/>
                <p14:nvPr/>
              </p14:nvContentPartPr>
              <p14:xfrm>
                <a:off x="562688" y="5639392"/>
                <a:ext cx="314280" cy="324720"/>
              </p14:xfrm>
            </p:contentPart>
          </mc:Choice>
          <mc:Fallback xmlns="">
            <p:pic>
              <p:nvPicPr>
                <p:cNvPr id="291" name="Ink 290">
                  <a:extLst>
                    <a:ext uri="{FF2B5EF4-FFF2-40B4-BE49-F238E27FC236}">
                      <a16:creationId xmlns:a16="http://schemas.microsoft.com/office/drawing/2014/main" id="{4510A344-F4DB-4A22-90F9-BDEDDAF4F290}"/>
                    </a:ext>
                  </a:extLst>
                </p:cNvPr>
                <p:cNvPicPr/>
                <p:nvPr/>
              </p:nvPicPr>
              <p:blipFill>
                <a:blip r:embed="rId469"/>
                <a:stretch>
                  <a:fillRect/>
                </a:stretch>
              </p:blipFill>
              <p:spPr>
                <a:xfrm>
                  <a:off x="554048" y="5630392"/>
                  <a:ext cx="331920" cy="34236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92" name="Ink 291">
                  <a:extLst>
                    <a:ext uri="{FF2B5EF4-FFF2-40B4-BE49-F238E27FC236}">
                      <a16:creationId xmlns:a16="http://schemas.microsoft.com/office/drawing/2014/main" id="{3CAF916E-E170-4E15-A2AE-E3B5465D4A5A}"/>
                    </a:ext>
                  </a:extLst>
                </p14:cNvPr>
                <p14:cNvContentPartPr/>
                <p14:nvPr/>
              </p14:nvContentPartPr>
              <p14:xfrm>
                <a:off x="698048" y="5640112"/>
                <a:ext cx="29520" cy="33120"/>
              </p14:xfrm>
            </p:contentPart>
          </mc:Choice>
          <mc:Fallback xmlns="">
            <p:pic>
              <p:nvPicPr>
                <p:cNvPr id="292" name="Ink 291">
                  <a:extLst>
                    <a:ext uri="{FF2B5EF4-FFF2-40B4-BE49-F238E27FC236}">
                      <a16:creationId xmlns:a16="http://schemas.microsoft.com/office/drawing/2014/main" id="{3CAF916E-E170-4E15-A2AE-E3B5465D4A5A}"/>
                    </a:ext>
                  </a:extLst>
                </p:cNvPr>
                <p:cNvPicPr/>
                <p:nvPr/>
              </p:nvPicPr>
              <p:blipFill>
                <a:blip r:embed="rId471"/>
                <a:stretch>
                  <a:fillRect/>
                </a:stretch>
              </p:blipFill>
              <p:spPr>
                <a:xfrm>
                  <a:off x="689408" y="5631112"/>
                  <a:ext cx="471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93" name="Ink 292">
                  <a:extLst>
                    <a:ext uri="{FF2B5EF4-FFF2-40B4-BE49-F238E27FC236}">
                      <a16:creationId xmlns:a16="http://schemas.microsoft.com/office/drawing/2014/main" id="{7C7E6136-76A4-40E2-A85D-6247CB11FB47}"/>
                    </a:ext>
                  </a:extLst>
                </p14:cNvPr>
                <p14:cNvContentPartPr/>
                <p14:nvPr/>
              </p14:nvContentPartPr>
              <p14:xfrm>
                <a:off x="437768" y="5648752"/>
                <a:ext cx="51120" cy="127800"/>
              </p14:xfrm>
            </p:contentPart>
          </mc:Choice>
          <mc:Fallback xmlns="">
            <p:pic>
              <p:nvPicPr>
                <p:cNvPr id="293" name="Ink 292">
                  <a:extLst>
                    <a:ext uri="{FF2B5EF4-FFF2-40B4-BE49-F238E27FC236}">
                      <a16:creationId xmlns:a16="http://schemas.microsoft.com/office/drawing/2014/main" id="{7C7E6136-76A4-40E2-A85D-6247CB11FB47}"/>
                    </a:ext>
                  </a:extLst>
                </p:cNvPr>
                <p:cNvPicPr/>
                <p:nvPr/>
              </p:nvPicPr>
              <p:blipFill>
                <a:blip r:embed="rId473"/>
                <a:stretch>
                  <a:fillRect/>
                </a:stretch>
              </p:blipFill>
              <p:spPr>
                <a:xfrm>
                  <a:off x="428768" y="5640112"/>
                  <a:ext cx="68760" cy="145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74">
            <p14:nvContentPartPr>
              <p14:cNvPr id="295" name="Ink 294">
                <a:extLst>
                  <a:ext uri="{FF2B5EF4-FFF2-40B4-BE49-F238E27FC236}">
                    <a16:creationId xmlns:a16="http://schemas.microsoft.com/office/drawing/2014/main" id="{8F94AAF6-EDB8-4395-BCF8-0BC06B4E0540}"/>
                  </a:ext>
                </a:extLst>
              </p14:cNvPr>
              <p14:cNvContentPartPr/>
              <p14:nvPr/>
            </p14:nvContentPartPr>
            <p14:xfrm>
              <a:off x="11236688" y="6104152"/>
              <a:ext cx="220320" cy="140400"/>
            </p14:xfrm>
          </p:contentPart>
        </mc:Choice>
        <mc:Fallback xmlns="">
          <p:pic>
            <p:nvPicPr>
              <p:cNvPr id="295" name="Ink 294">
                <a:extLst>
                  <a:ext uri="{FF2B5EF4-FFF2-40B4-BE49-F238E27FC236}">
                    <a16:creationId xmlns:a16="http://schemas.microsoft.com/office/drawing/2014/main" id="{8F94AAF6-EDB8-4395-BCF8-0BC06B4E0540}"/>
                  </a:ext>
                </a:extLst>
              </p:cNvPr>
              <p:cNvPicPr/>
              <p:nvPr/>
            </p:nvPicPr>
            <p:blipFill>
              <a:blip r:embed="rId475"/>
              <a:stretch>
                <a:fillRect/>
              </a:stretch>
            </p:blipFill>
            <p:spPr>
              <a:xfrm>
                <a:off x="11228048" y="6095152"/>
                <a:ext cx="237960" cy="158040"/>
              </a:xfrm>
              <a:prstGeom prst="rect">
                <a:avLst/>
              </a:prstGeom>
            </p:spPr>
          </p:pic>
        </mc:Fallback>
      </mc:AlternateContent>
      <p:grpSp>
        <p:nvGrpSpPr>
          <p:cNvPr id="310" name="Group 309">
            <a:extLst>
              <a:ext uri="{FF2B5EF4-FFF2-40B4-BE49-F238E27FC236}">
                <a16:creationId xmlns:a16="http://schemas.microsoft.com/office/drawing/2014/main" id="{6B1E69A5-FF31-4319-9DA6-BBC0B6A79016}"/>
              </a:ext>
            </a:extLst>
          </p:cNvPr>
          <p:cNvGrpSpPr/>
          <p:nvPr/>
        </p:nvGrpSpPr>
        <p:grpSpPr>
          <a:xfrm>
            <a:off x="8039888" y="5966272"/>
            <a:ext cx="2867040" cy="530640"/>
            <a:chOff x="8039888" y="5966272"/>
            <a:chExt cx="2867040" cy="530640"/>
          </a:xfrm>
        </p:grpSpPr>
        <mc:AlternateContent xmlns:mc="http://schemas.openxmlformats.org/markup-compatibility/2006" xmlns:p14="http://schemas.microsoft.com/office/powerpoint/2010/main">
          <mc:Choice Requires="p14">
            <p:contentPart p14:bwMode="auto" r:id="rId476">
              <p14:nvContentPartPr>
                <p14:cNvPr id="296" name="Ink 295">
                  <a:extLst>
                    <a:ext uri="{FF2B5EF4-FFF2-40B4-BE49-F238E27FC236}">
                      <a16:creationId xmlns:a16="http://schemas.microsoft.com/office/drawing/2014/main" id="{6A249B9E-3D19-43FC-814E-E5C7A819363A}"/>
                    </a:ext>
                  </a:extLst>
                </p14:cNvPr>
                <p14:cNvContentPartPr/>
                <p14:nvPr/>
              </p14:nvContentPartPr>
              <p14:xfrm>
                <a:off x="10764728" y="6117832"/>
                <a:ext cx="142200" cy="151200"/>
              </p14:xfrm>
            </p:contentPart>
          </mc:Choice>
          <mc:Fallback xmlns="">
            <p:pic>
              <p:nvPicPr>
                <p:cNvPr id="296" name="Ink 295">
                  <a:extLst>
                    <a:ext uri="{FF2B5EF4-FFF2-40B4-BE49-F238E27FC236}">
                      <a16:creationId xmlns:a16="http://schemas.microsoft.com/office/drawing/2014/main" id="{6A249B9E-3D19-43FC-814E-E5C7A819363A}"/>
                    </a:ext>
                  </a:extLst>
                </p:cNvPr>
                <p:cNvPicPr/>
                <p:nvPr/>
              </p:nvPicPr>
              <p:blipFill>
                <a:blip r:embed="rId477"/>
                <a:stretch>
                  <a:fillRect/>
                </a:stretch>
              </p:blipFill>
              <p:spPr>
                <a:xfrm>
                  <a:off x="10756088" y="6108832"/>
                  <a:ext cx="1598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97" name="Ink 296">
                  <a:extLst>
                    <a:ext uri="{FF2B5EF4-FFF2-40B4-BE49-F238E27FC236}">
                      <a16:creationId xmlns:a16="http://schemas.microsoft.com/office/drawing/2014/main" id="{947B3501-7E54-4A96-84DA-A70DB12CBD6D}"/>
                    </a:ext>
                  </a:extLst>
                </p14:cNvPr>
                <p14:cNvContentPartPr/>
                <p14:nvPr/>
              </p14:nvContentPartPr>
              <p14:xfrm>
                <a:off x="10566008" y="6169312"/>
                <a:ext cx="199800" cy="122760"/>
              </p14:xfrm>
            </p:contentPart>
          </mc:Choice>
          <mc:Fallback xmlns="">
            <p:pic>
              <p:nvPicPr>
                <p:cNvPr id="297" name="Ink 296">
                  <a:extLst>
                    <a:ext uri="{FF2B5EF4-FFF2-40B4-BE49-F238E27FC236}">
                      <a16:creationId xmlns:a16="http://schemas.microsoft.com/office/drawing/2014/main" id="{947B3501-7E54-4A96-84DA-A70DB12CBD6D}"/>
                    </a:ext>
                  </a:extLst>
                </p:cNvPr>
                <p:cNvPicPr/>
                <p:nvPr/>
              </p:nvPicPr>
              <p:blipFill>
                <a:blip r:embed="rId479"/>
                <a:stretch>
                  <a:fillRect/>
                </a:stretch>
              </p:blipFill>
              <p:spPr>
                <a:xfrm>
                  <a:off x="10557368" y="6160312"/>
                  <a:ext cx="2174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98" name="Ink 297">
                  <a:extLst>
                    <a:ext uri="{FF2B5EF4-FFF2-40B4-BE49-F238E27FC236}">
                      <a16:creationId xmlns:a16="http://schemas.microsoft.com/office/drawing/2014/main" id="{BB4BDCFE-6BAE-49FD-8228-82794F2402CD}"/>
                    </a:ext>
                  </a:extLst>
                </p14:cNvPr>
                <p14:cNvContentPartPr/>
                <p14:nvPr/>
              </p14:nvContentPartPr>
              <p14:xfrm>
                <a:off x="10143368" y="6065632"/>
                <a:ext cx="286200" cy="162720"/>
              </p14:xfrm>
            </p:contentPart>
          </mc:Choice>
          <mc:Fallback xmlns="">
            <p:pic>
              <p:nvPicPr>
                <p:cNvPr id="298" name="Ink 297">
                  <a:extLst>
                    <a:ext uri="{FF2B5EF4-FFF2-40B4-BE49-F238E27FC236}">
                      <a16:creationId xmlns:a16="http://schemas.microsoft.com/office/drawing/2014/main" id="{BB4BDCFE-6BAE-49FD-8228-82794F2402CD}"/>
                    </a:ext>
                  </a:extLst>
                </p:cNvPr>
                <p:cNvPicPr/>
                <p:nvPr/>
              </p:nvPicPr>
              <p:blipFill>
                <a:blip r:embed="rId481"/>
                <a:stretch>
                  <a:fillRect/>
                </a:stretch>
              </p:blipFill>
              <p:spPr>
                <a:xfrm>
                  <a:off x="10134728" y="6056632"/>
                  <a:ext cx="3038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99" name="Ink 298">
                  <a:extLst>
                    <a:ext uri="{FF2B5EF4-FFF2-40B4-BE49-F238E27FC236}">
                      <a16:creationId xmlns:a16="http://schemas.microsoft.com/office/drawing/2014/main" id="{31FAA081-814C-4E06-A10C-73A26D42EE6A}"/>
                    </a:ext>
                  </a:extLst>
                </p14:cNvPr>
                <p14:cNvContentPartPr/>
                <p14:nvPr/>
              </p14:nvContentPartPr>
              <p14:xfrm>
                <a:off x="9813608" y="5966272"/>
                <a:ext cx="244080" cy="373680"/>
              </p14:xfrm>
            </p:contentPart>
          </mc:Choice>
          <mc:Fallback xmlns="">
            <p:pic>
              <p:nvPicPr>
                <p:cNvPr id="299" name="Ink 298">
                  <a:extLst>
                    <a:ext uri="{FF2B5EF4-FFF2-40B4-BE49-F238E27FC236}">
                      <a16:creationId xmlns:a16="http://schemas.microsoft.com/office/drawing/2014/main" id="{31FAA081-814C-4E06-A10C-73A26D42EE6A}"/>
                    </a:ext>
                  </a:extLst>
                </p:cNvPr>
                <p:cNvPicPr/>
                <p:nvPr/>
              </p:nvPicPr>
              <p:blipFill>
                <a:blip r:embed="rId483"/>
                <a:stretch>
                  <a:fillRect/>
                </a:stretch>
              </p:blipFill>
              <p:spPr>
                <a:xfrm>
                  <a:off x="9804608" y="5957272"/>
                  <a:ext cx="261720" cy="39132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00" name="Ink 299">
                  <a:extLst>
                    <a:ext uri="{FF2B5EF4-FFF2-40B4-BE49-F238E27FC236}">
                      <a16:creationId xmlns:a16="http://schemas.microsoft.com/office/drawing/2014/main" id="{AEC429B0-7895-4BA1-9B18-DE84EAE9D32E}"/>
                    </a:ext>
                  </a:extLst>
                </p14:cNvPr>
                <p14:cNvContentPartPr/>
                <p14:nvPr/>
              </p14:nvContentPartPr>
              <p14:xfrm>
                <a:off x="9554048" y="6067072"/>
                <a:ext cx="135000" cy="266400"/>
              </p14:xfrm>
            </p:contentPart>
          </mc:Choice>
          <mc:Fallback xmlns="">
            <p:pic>
              <p:nvPicPr>
                <p:cNvPr id="300" name="Ink 299">
                  <a:extLst>
                    <a:ext uri="{FF2B5EF4-FFF2-40B4-BE49-F238E27FC236}">
                      <a16:creationId xmlns:a16="http://schemas.microsoft.com/office/drawing/2014/main" id="{AEC429B0-7895-4BA1-9B18-DE84EAE9D32E}"/>
                    </a:ext>
                  </a:extLst>
                </p:cNvPr>
                <p:cNvPicPr/>
                <p:nvPr/>
              </p:nvPicPr>
              <p:blipFill>
                <a:blip r:embed="rId485"/>
                <a:stretch>
                  <a:fillRect/>
                </a:stretch>
              </p:blipFill>
              <p:spPr>
                <a:xfrm>
                  <a:off x="9545048" y="6058432"/>
                  <a:ext cx="15264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01" name="Ink 300">
                  <a:extLst>
                    <a:ext uri="{FF2B5EF4-FFF2-40B4-BE49-F238E27FC236}">
                      <a16:creationId xmlns:a16="http://schemas.microsoft.com/office/drawing/2014/main" id="{D427D3D8-B936-43B8-8B64-CB0B17064AE8}"/>
                    </a:ext>
                  </a:extLst>
                </p14:cNvPr>
                <p14:cNvContentPartPr/>
                <p14:nvPr/>
              </p14:nvContentPartPr>
              <p14:xfrm>
                <a:off x="9275768" y="6228712"/>
                <a:ext cx="225000" cy="166320"/>
              </p14:xfrm>
            </p:contentPart>
          </mc:Choice>
          <mc:Fallback xmlns="">
            <p:pic>
              <p:nvPicPr>
                <p:cNvPr id="301" name="Ink 300">
                  <a:extLst>
                    <a:ext uri="{FF2B5EF4-FFF2-40B4-BE49-F238E27FC236}">
                      <a16:creationId xmlns:a16="http://schemas.microsoft.com/office/drawing/2014/main" id="{D427D3D8-B936-43B8-8B64-CB0B17064AE8}"/>
                    </a:ext>
                  </a:extLst>
                </p:cNvPr>
                <p:cNvPicPr/>
                <p:nvPr/>
              </p:nvPicPr>
              <p:blipFill>
                <a:blip r:embed="rId487"/>
                <a:stretch>
                  <a:fillRect/>
                </a:stretch>
              </p:blipFill>
              <p:spPr>
                <a:xfrm>
                  <a:off x="9266768" y="6220072"/>
                  <a:ext cx="24264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02" name="Ink 301">
                  <a:extLst>
                    <a:ext uri="{FF2B5EF4-FFF2-40B4-BE49-F238E27FC236}">
                      <a16:creationId xmlns:a16="http://schemas.microsoft.com/office/drawing/2014/main" id="{6BE69F18-7BB2-440B-8270-ABC5BDCC7503}"/>
                    </a:ext>
                  </a:extLst>
                </p14:cNvPr>
                <p14:cNvContentPartPr/>
                <p14:nvPr/>
              </p14:nvContentPartPr>
              <p14:xfrm>
                <a:off x="9401408" y="6080752"/>
                <a:ext cx="72720" cy="34920"/>
              </p14:xfrm>
            </p:contentPart>
          </mc:Choice>
          <mc:Fallback xmlns="">
            <p:pic>
              <p:nvPicPr>
                <p:cNvPr id="302" name="Ink 301">
                  <a:extLst>
                    <a:ext uri="{FF2B5EF4-FFF2-40B4-BE49-F238E27FC236}">
                      <a16:creationId xmlns:a16="http://schemas.microsoft.com/office/drawing/2014/main" id="{6BE69F18-7BB2-440B-8270-ABC5BDCC7503}"/>
                    </a:ext>
                  </a:extLst>
                </p:cNvPr>
                <p:cNvPicPr/>
                <p:nvPr/>
              </p:nvPicPr>
              <p:blipFill>
                <a:blip r:embed="rId489"/>
                <a:stretch>
                  <a:fillRect/>
                </a:stretch>
              </p:blipFill>
              <p:spPr>
                <a:xfrm>
                  <a:off x="9392768" y="6072112"/>
                  <a:ext cx="9036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03" name="Ink 302">
                  <a:extLst>
                    <a:ext uri="{FF2B5EF4-FFF2-40B4-BE49-F238E27FC236}">
                      <a16:creationId xmlns:a16="http://schemas.microsoft.com/office/drawing/2014/main" id="{DB7CB271-5DDE-4C8C-A549-BAC229621D9A}"/>
                    </a:ext>
                  </a:extLst>
                </p14:cNvPr>
                <p14:cNvContentPartPr/>
                <p14:nvPr/>
              </p14:nvContentPartPr>
              <p14:xfrm>
                <a:off x="9248048" y="6039352"/>
                <a:ext cx="84960" cy="216720"/>
              </p14:xfrm>
            </p:contentPart>
          </mc:Choice>
          <mc:Fallback xmlns="">
            <p:pic>
              <p:nvPicPr>
                <p:cNvPr id="303" name="Ink 302">
                  <a:extLst>
                    <a:ext uri="{FF2B5EF4-FFF2-40B4-BE49-F238E27FC236}">
                      <a16:creationId xmlns:a16="http://schemas.microsoft.com/office/drawing/2014/main" id="{DB7CB271-5DDE-4C8C-A549-BAC229621D9A}"/>
                    </a:ext>
                  </a:extLst>
                </p:cNvPr>
                <p:cNvPicPr/>
                <p:nvPr/>
              </p:nvPicPr>
              <p:blipFill>
                <a:blip r:embed="rId491"/>
                <a:stretch>
                  <a:fillRect/>
                </a:stretch>
              </p:blipFill>
              <p:spPr>
                <a:xfrm>
                  <a:off x="9239408" y="6030712"/>
                  <a:ext cx="10260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04" name="Ink 303">
                  <a:extLst>
                    <a:ext uri="{FF2B5EF4-FFF2-40B4-BE49-F238E27FC236}">
                      <a16:creationId xmlns:a16="http://schemas.microsoft.com/office/drawing/2014/main" id="{02C64AE2-847F-4DE1-A9D9-99D4918C9214}"/>
                    </a:ext>
                  </a:extLst>
                </p14:cNvPr>
                <p14:cNvContentPartPr/>
                <p14:nvPr/>
              </p14:nvContentPartPr>
              <p14:xfrm>
                <a:off x="8763128" y="6121432"/>
                <a:ext cx="417600" cy="317880"/>
              </p14:xfrm>
            </p:contentPart>
          </mc:Choice>
          <mc:Fallback xmlns="">
            <p:pic>
              <p:nvPicPr>
                <p:cNvPr id="304" name="Ink 303">
                  <a:extLst>
                    <a:ext uri="{FF2B5EF4-FFF2-40B4-BE49-F238E27FC236}">
                      <a16:creationId xmlns:a16="http://schemas.microsoft.com/office/drawing/2014/main" id="{02C64AE2-847F-4DE1-A9D9-99D4918C9214}"/>
                    </a:ext>
                  </a:extLst>
                </p:cNvPr>
                <p:cNvPicPr/>
                <p:nvPr/>
              </p:nvPicPr>
              <p:blipFill>
                <a:blip r:embed="rId493"/>
                <a:stretch>
                  <a:fillRect/>
                </a:stretch>
              </p:blipFill>
              <p:spPr>
                <a:xfrm>
                  <a:off x="8754128" y="6112792"/>
                  <a:ext cx="435240" cy="33552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05" name="Ink 304">
                  <a:extLst>
                    <a:ext uri="{FF2B5EF4-FFF2-40B4-BE49-F238E27FC236}">
                      <a16:creationId xmlns:a16="http://schemas.microsoft.com/office/drawing/2014/main" id="{B2C15E7F-4CA8-4F7B-8F11-2AA06319471B}"/>
                    </a:ext>
                  </a:extLst>
                </p14:cNvPr>
                <p14:cNvContentPartPr/>
                <p14:nvPr/>
              </p14:nvContentPartPr>
              <p14:xfrm>
                <a:off x="8929448" y="6414112"/>
                <a:ext cx="154440" cy="82800"/>
              </p14:xfrm>
            </p:contentPart>
          </mc:Choice>
          <mc:Fallback xmlns="">
            <p:pic>
              <p:nvPicPr>
                <p:cNvPr id="305" name="Ink 304">
                  <a:extLst>
                    <a:ext uri="{FF2B5EF4-FFF2-40B4-BE49-F238E27FC236}">
                      <a16:creationId xmlns:a16="http://schemas.microsoft.com/office/drawing/2014/main" id="{B2C15E7F-4CA8-4F7B-8F11-2AA06319471B}"/>
                    </a:ext>
                  </a:extLst>
                </p:cNvPr>
                <p:cNvPicPr/>
                <p:nvPr/>
              </p:nvPicPr>
              <p:blipFill>
                <a:blip r:embed="rId495"/>
                <a:stretch>
                  <a:fillRect/>
                </a:stretch>
              </p:blipFill>
              <p:spPr>
                <a:xfrm>
                  <a:off x="8920808" y="6405472"/>
                  <a:ext cx="17208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06" name="Ink 305">
                  <a:extLst>
                    <a:ext uri="{FF2B5EF4-FFF2-40B4-BE49-F238E27FC236}">
                      <a16:creationId xmlns:a16="http://schemas.microsoft.com/office/drawing/2014/main" id="{20F23C80-2EE5-479B-BB87-C9BB1B020714}"/>
                    </a:ext>
                  </a:extLst>
                </p14:cNvPr>
                <p14:cNvContentPartPr/>
                <p14:nvPr/>
              </p14:nvContentPartPr>
              <p14:xfrm>
                <a:off x="8943848" y="6073552"/>
                <a:ext cx="74520" cy="136800"/>
              </p14:xfrm>
            </p:contentPart>
          </mc:Choice>
          <mc:Fallback xmlns="">
            <p:pic>
              <p:nvPicPr>
                <p:cNvPr id="306" name="Ink 305">
                  <a:extLst>
                    <a:ext uri="{FF2B5EF4-FFF2-40B4-BE49-F238E27FC236}">
                      <a16:creationId xmlns:a16="http://schemas.microsoft.com/office/drawing/2014/main" id="{20F23C80-2EE5-479B-BB87-C9BB1B020714}"/>
                    </a:ext>
                  </a:extLst>
                </p:cNvPr>
                <p:cNvPicPr/>
                <p:nvPr/>
              </p:nvPicPr>
              <p:blipFill>
                <a:blip r:embed="rId497"/>
                <a:stretch>
                  <a:fillRect/>
                </a:stretch>
              </p:blipFill>
              <p:spPr>
                <a:xfrm>
                  <a:off x="8934848" y="6064552"/>
                  <a:ext cx="921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07" name="Ink 306">
                  <a:extLst>
                    <a:ext uri="{FF2B5EF4-FFF2-40B4-BE49-F238E27FC236}">
                      <a16:creationId xmlns:a16="http://schemas.microsoft.com/office/drawing/2014/main" id="{808DE63A-3EAA-4C81-BB42-A6CF3E7805E0}"/>
                    </a:ext>
                  </a:extLst>
                </p14:cNvPr>
                <p14:cNvContentPartPr/>
                <p14:nvPr/>
              </p14:nvContentPartPr>
              <p14:xfrm>
                <a:off x="8540288" y="6176872"/>
                <a:ext cx="79200" cy="230040"/>
              </p14:xfrm>
            </p:contentPart>
          </mc:Choice>
          <mc:Fallback xmlns="">
            <p:pic>
              <p:nvPicPr>
                <p:cNvPr id="307" name="Ink 306">
                  <a:extLst>
                    <a:ext uri="{FF2B5EF4-FFF2-40B4-BE49-F238E27FC236}">
                      <a16:creationId xmlns:a16="http://schemas.microsoft.com/office/drawing/2014/main" id="{808DE63A-3EAA-4C81-BB42-A6CF3E7805E0}"/>
                    </a:ext>
                  </a:extLst>
                </p:cNvPr>
                <p:cNvPicPr/>
                <p:nvPr/>
              </p:nvPicPr>
              <p:blipFill>
                <a:blip r:embed="rId499"/>
                <a:stretch>
                  <a:fillRect/>
                </a:stretch>
              </p:blipFill>
              <p:spPr>
                <a:xfrm>
                  <a:off x="8531648" y="6167872"/>
                  <a:ext cx="9684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08" name="Ink 307">
                  <a:extLst>
                    <a:ext uri="{FF2B5EF4-FFF2-40B4-BE49-F238E27FC236}">
                      <a16:creationId xmlns:a16="http://schemas.microsoft.com/office/drawing/2014/main" id="{26E6A544-A18C-4D43-8344-4D0E137FE580}"/>
                    </a:ext>
                  </a:extLst>
                </p14:cNvPr>
                <p14:cNvContentPartPr/>
                <p14:nvPr/>
              </p14:nvContentPartPr>
              <p14:xfrm>
                <a:off x="8039888" y="6275512"/>
                <a:ext cx="435240" cy="195480"/>
              </p14:xfrm>
            </p:contentPart>
          </mc:Choice>
          <mc:Fallback xmlns="">
            <p:pic>
              <p:nvPicPr>
                <p:cNvPr id="308" name="Ink 307">
                  <a:extLst>
                    <a:ext uri="{FF2B5EF4-FFF2-40B4-BE49-F238E27FC236}">
                      <a16:creationId xmlns:a16="http://schemas.microsoft.com/office/drawing/2014/main" id="{26E6A544-A18C-4D43-8344-4D0E137FE580}"/>
                    </a:ext>
                  </a:extLst>
                </p:cNvPr>
                <p:cNvPicPr/>
                <p:nvPr/>
              </p:nvPicPr>
              <p:blipFill>
                <a:blip r:embed="rId501"/>
                <a:stretch>
                  <a:fillRect/>
                </a:stretch>
              </p:blipFill>
              <p:spPr>
                <a:xfrm>
                  <a:off x="8030888" y="6266512"/>
                  <a:ext cx="4528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09" name="Ink 308">
                  <a:extLst>
                    <a:ext uri="{FF2B5EF4-FFF2-40B4-BE49-F238E27FC236}">
                      <a16:creationId xmlns:a16="http://schemas.microsoft.com/office/drawing/2014/main" id="{067A963E-ABC6-45DD-AD0D-75425548DA77}"/>
                    </a:ext>
                  </a:extLst>
                </p14:cNvPr>
                <p14:cNvContentPartPr/>
                <p14:nvPr/>
              </p14:nvContentPartPr>
              <p14:xfrm>
                <a:off x="8130968" y="6235192"/>
                <a:ext cx="152280" cy="20520"/>
              </p14:xfrm>
            </p:contentPart>
          </mc:Choice>
          <mc:Fallback xmlns="">
            <p:pic>
              <p:nvPicPr>
                <p:cNvPr id="309" name="Ink 308">
                  <a:extLst>
                    <a:ext uri="{FF2B5EF4-FFF2-40B4-BE49-F238E27FC236}">
                      <a16:creationId xmlns:a16="http://schemas.microsoft.com/office/drawing/2014/main" id="{067A963E-ABC6-45DD-AD0D-75425548DA77}"/>
                    </a:ext>
                  </a:extLst>
                </p:cNvPr>
                <p:cNvPicPr/>
                <p:nvPr/>
              </p:nvPicPr>
              <p:blipFill>
                <a:blip r:embed="rId503"/>
                <a:stretch>
                  <a:fillRect/>
                </a:stretch>
              </p:blipFill>
              <p:spPr>
                <a:xfrm>
                  <a:off x="8122328" y="6226552"/>
                  <a:ext cx="169920" cy="38160"/>
                </a:xfrm>
                <a:prstGeom prst="rect">
                  <a:avLst/>
                </a:prstGeom>
              </p:spPr>
            </p:pic>
          </mc:Fallback>
        </mc:AlternateContent>
      </p:grpSp>
      <p:grpSp>
        <p:nvGrpSpPr>
          <p:cNvPr id="315" name="Group 314">
            <a:extLst>
              <a:ext uri="{FF2B5EF4-FFF2-40B4-BE49-F238E27FC236}">
                <a16:creationId xmlns:a16="http://schemas.microsoft.com/office/drawing/2014/main" id="{D08CFE55-5177-427E-B62A-8E32FEA7AB4E}"/>
              </a:ext>
            </a:extLst>
          </p:cNvPr>
          <p:cNvGrpSpPr/>
          <p:nvPr/>
        </p:nvGrpSpPr>
        <p:grpSpPr>
          <a:xfrm>
            <a:off x="7068248" y="6122152"/>
            <a:ext cx="629280" cy="384120"/>
            <a:chOff x="7068248" y="6122152"/>
            <a:chExt cx="629280" cy="384120"/>
          </a:xfrm>
        </p:grpSpPr>
        <mc:AlternateContent xmlns:mc="http://schemas.openxmlformats.org/markup-compatibility/2006" xmlns:p14="http://schemas.microsoft.com/office/powerpoint/2010/main">
          <mc:Choice Requires="p14">
            <p:contentPart p14:bwMode="auto" r:id="rId504">
              <p14:nvContentPartPr>
                <p14:cNvPr id="311" name="Ink 310">
                  <a:extLst>
                    <a:ext uri="{FF2B5EF4-FFF2-40B4-BE49-F238E27FC236}">
                      <a16:creationId xmlns:a16="http://schemas.microsoft.com/office/drawing/2014/main" id="{89F33C95-5D8A-4FF5-B382-3AE780EDDAAA}"/>
                    </a:ext>
                  </a:extLst>
                </p14:cNvPr>
                <p14:cNvContentPartPr/>
                <p14:nvPr/>
              </p14:nvContentPartPr>
              <p14:xfrm>
                <a:off x="7407728" y="6311152"/>
                <a:ext cx="289800" cy="195120"/>
              </p14:xfrm>
            </p:contentPart>
          </mc:Choice>
          <mc:Fallback xmlns="">
            <p:pic>
              <p:nvPicPr>
                <p:cNvPr id="311" name="Ink 310">
                  <a:extLst>
                    <a:ext uri="{FF2B5EF4-FFF2-40B4-BE49-F238E27FC236}">
                      <a16:creationId xmlns:a16="http://schemas.microsoft.com/office/drawing/2014/main" id="{89F33C95-5D8A-4FF5-B382-3AE780EDDAAA}"/>
                    </a:ext>
                  </a:extLst>
                </p:cNvPr>
                <p:cNvPicPr/>
                <p:nvPr/>
              </p:nvPicPr>
              <p:blipFill>
                <a:blip r:embed="rId505"/>
                <a:stretch>
                  <a:fillRect/>
                </a:stretch>
              </p:blipFill>
              <p:spPr>
                <a:xfrm>
                  <a:off x="7399088" y="6302512"/>
                  <a:ext cx="30744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12" name="Ink 311">
                  <a:extLst>
                    <a:ext uri="{FF2B5EF4-FFF2-40B4-BE49-F238E27FC236}">
                      <a16:creationId xmlns:a16="http://schemas.microsoft.com/office/drawing/2014/main" id="{B96F0A71-E5C1-4887-BB86-9482469B4E59}"/>
                    </a:ext>
                  </a:extLst>
                </p14:cNvPr>
                <p14:cNvContentPartPr/>
                <p14:nvPr/>
              </p14:nvContentPartPr>
              <p14:xfrm>
                <a:off x="7122248" y="6170032"/>
                <a:ext cx="312480" cy="265320"/>
              </p14:xfrm>
            </p:contentPart>
          </mc:Choice>
          <mc:Fallback xmlns="">
            <p:pic>
              <p:nvPicPr>
                <p:cNvPr id="312" name="Ink 311">
                  <a:extLst>
                    <a:ext uri="{FF2B5EF4-FFF2-40B4-BE49-F238E27FC236}">
                      <a16:creationId xmlns:a16="http://schemas.microsoft.com/office/drawing/2014/main" id="{B96F0A71-E5C1-4887-BB86-9482469B4E59}"/>
                    </a:ext>
                  </a:extLst>
                </p:cNvPr>
                <p:cNvPicPr/>
                <p:nvPr/>
              </p:nvPicPr>
              <p:blipFill>
                <a:blip r:embed="rId507"/>
                <a:stretch>
                  <a:fillRect/>
                </a:stretch>
              </p:blipFill>
              <p:spPr>
                <a:xfrm>
                  <a:off x="7113608" y="6161032"/>
                  <a:ext cx="33012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13" name="Ink 312">
                  <a:extLst>
                    <a:ext uri="{FF2B5EF4-FFF2-40B4-BE49-F238E27FC236}">
                      <a16:creationId xmlns:a16="http://schemas.microsoft.com/office/drawing/2014/main" id="{1F324C9B-1640-49D4-B6E6-BC7579495A61}"/>
                    </a:ext>
                  </a:extLst>
                </p14:cNvPr>
                <p14:cNvContentPartPr/>
                <p14:nvPr/>
              </p14:nvContentPartPr>
              <p14:xfrm>
                <a:off x="7250048" y="6126832"/>
                <a:ext cx="19080" cy="10440"/>
              </p14:xfrm>
            </p:contentPart>
          </mc:Choice>
          <mc:Fallback xmlns="">
            <p:pic>
              <p:nvPicPr>
                <p:cNvPr id="313" name="Ink 312">
                  <a:extLst>
                    <a:ext uri="{FF2B5EF4-FFF2-40B4-BE49-F238E27FC236}">
                      <a16:creationId xmlns:a16="http://schemas.microsoft.com/office/drawing/2014/main" id="{1F324C9B-1640-49D4-B6E6-BC7579495A61}"/>
                    </a:ext>
                  </a:extLst>
                </p:cNvPr>
                <p:cNvPicPr/>
                <p:nvPr/>
              </p:nvPicPr>
              <p:blipFill>
                <a:blip r:embed="rId509"/>
                <a:stretch>
                  <a:fillRect/>
                </a:stretch>
              </p:blipFill>
              <p:spPr>
                <a:xfrm>
                  <a:off x="7241048" y="6117832"/>
                  <a:ext cx="367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14" name="Ink 313">
                  <a:extLst>
                    <a:ext uri="{FF2B5EF4-FFF2-40B4-BE49-F238E27FC236}">
                      <a16:creationId xmlns:a16="http://schemas.microsoft.com/office/drawing/2014/main" id="{1A127D72-22B3-4868-A729-CD8E8D42BFB7}"/>
                    </a:ext>
                  </a:extLst>
                </p14:cNvPr>
                <p14:cNvContentPartPr/>
                <p14:nvPr/>
              </p14:nvContentPartPr>
              <p14:xfrm>
                <a:off x="7068248" y="6122152"/>
                <a:ext cx="91080" cy="129600"/>
              </p14:xfrm>
            </p:contentPart>
          </mc:Choice>
          <mc:Fallback xmlns="">
            <p:pic>
              <p:nvPicPr>
                <p:cNvPr id="314" name="Ink 313">
                  <a:extLst>
                    <a:ext uri="{FF2B5EF4-FFF2-40B4-BE49-F238E27FC236}">
                      <a16:creationId xmlns:a16="http://schemas.microsoft.com/office/drawing/2014/main" id="{1A127D72-22B3-4868-A729-CD8E8D42BFB7}"/>
                    </a:ext>
                  </a:extLst>
                </p:cNvPr>
                <p:cNvPicPr/>
                <p:nvPr/>
              </p:nvPicPr>
              <p:blipFill>
                <a:blip r:embed="rId511"/>
                <a:stretch>
                  <a:fillRect/>
                </a:stretch>
              </p:blipFill>
              <p:spPr>
                <a:xfrm>
                  <a:off x="7059608" y="6113512"/>
                  <a:ext cx="108720" cy="147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12">
            <p14:nvContentPartPr>
              <p14:cNvPr id="316" name="Ink 315">
                <a:extLst>
                  <a:ext uri="{FF2B5EF4-FFF2-40B4-BE49-F238E27FC236}">
                    <a16:creationId xmlns:a16="http://schemas.microsoft.com/office/drawing/2014/main" id="{F19679FE-1DB1-468F-8029-069EB7A0C56D}"/>
                  </a:ext>
                </a:extLst>
              </p14:cNvPr>
              <p14:cNvContentPartPr/>
              <p14:nvPr/>
            </p14:nvContentPartPr>
            <p14:xfrm>
              <a:off x="6588368" y="6189832"/>
              <a:ext cx="168480" cy="384840"/>
            </p14:xfrm>
          </p:contentPart>
        </mc:Choice>
        <mc:Fallback xmlns="">
          <p:pic>
            <p:nvPicPr>
              <p:cNvPr id="316" name="Ink 315">
                <a:extLst>
                  <a:ext uri="{FF2B5EF4-FFF2-40B4-BE49-F238E27FC236}">
                    <a16:creationId xmlns:a16="http://schemas.microsoft.com/office/drawing/2014/main" id="{F19679FE-1DB1-468F-8029-069EB7A0C56D}"/>
                  </a:ext>
                </a:extLst>
              </p:cNvPr>
              <p:cNvPicPr/>
              <p:nvPr/>
            </p:nvPicPr>
            <p:blipFill>
              <a:blip r:embed="rId513"/>
              <a:stretch>
                <a:fillRect/>
              </a:stretch>
            </p:blipFill>
            <p:spPr>
              <a:xfrm>
                <a:off x="6579728" y="6180832"/>
                <a:ext cx="186120" cy="402480"/>
              </a:xfrm>
              <a:prstGeom prst="rect">
                <a:avLst/>
              </a:prstGeom>
            </p:spPr>
          </p:pic>
        </mc:Fallback>
      </mc:AlternateContent>
      <p:grpSp>
        <p:nvGrpSpPr>
          <p:cNvPr id="329" name="Group 328">
            <a:extLst>
              <a:ext uri="{FF2B5EF4-FFF2-40B4-BE49-F238E27FC236}">
                <a16:creationId xmlns:a16="http://schemas.microsoft.com/office/drawing/2014/main" id="{7A9AE257-E019-4F7A-8841-B0BD7465098B}"/>
              </a:ext>
            </a:extLst>
          </p:cNvPr>
          <p:cNvGrpSpPr/>
          <p:nvPr/>
        </p:nvGrpSpPr>
        <p:grpSpPr>
          <a:xfrm>
            <a:off x="5337368" y="6154552"/>
            <a:ext cx="913320" cy="442800"/>
            <a:chOff x="5337368" y="6154552"/>
            <a:chExt cx="913320" cy="442800"/>
          </a:xfrm>
        </p:grpSpPr>
        <mc:AlternateContent xmlns:mc="http://schemas.openxmlformats.org/markup-compatibility/2006" xmlns:p14="http://schemas.microsoft.com/office/powerpoint/2010/main">
          <mc:Choice Requires="p14">
            <p:contentPart p14:bwMode="auto" r:id="rId514">
              <p14:nvContentPartPr>
                <p14:cNvPr id="317" name="Ink 316">
                  <a:extLst>
                    <a:ext uri="{FF2B5EF4-FFF2-40B4-BE49-F238E27FC236}">
                      <a16:creationId xmlns:a16="http://schemas.microsoft.com/office/drawing/2014/main" id="{65B15EFF-C404-4C62-87E2-B0167A1D02F2}"/>
                    </a:ext>
                  </a:extLst>
                </p14:cNvPr>
                <p14:cNvContentPartPr/>
                <p14:nvPr/>
              </p14:nvContentPartPr>
              <p14:xfrm>
                <a:off x="5931368" y="6275152"/>
                <a:ext cx="319320" cy="241560"/>
              </p14:xfrm>
            </p:contentPart>
          </mc:Choice>
          <mc:Fallback xmlns="">
            <p:pic>
              <p:nvPicPr>
                <p:cNvPr id="317" name="Ink 316">
                  <a:extLst>
                    <a:ext uri="{FF2B5EF4-FFF2-40B4-BE49-F238E27FC236}">
                      <a16:creationId xmlns:a16="http://schemas.microsoft.com/office/drawing/2014/main" id="{65B15EFF-C404-4C62-87E2-B0167A1D02F2}"/>
                    </a:ext>
                  </a:extLst>
                </p:cNvPr>
                <p:cNvPicPr/>
                <p:nvPr/>
              </p:nvPicPr>
              <p:blipFill>
                <a:blip r:embed="rId515"/>
                <a:stretch>
                  <a:fillRect/>
                </a:stretch>
              </p:blipFill>
              <p:spPr>
                <a:xfrm>
                  <a:off x="5922368" y="6266512"/>
                  <a:ext cx="33696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18" name="Ink 317">
                  <a:extLst>
                    <a:ext uri="{FF2B5EF4-FFF2-40B4-BE49-F238E27FC236}">
                      <a16:creationId xmlns:a16="http://schemas.microsoft.com/office/drawing/2014/main" id="{06EBF09A-602E-481D-8A81-4164D158E2AF}"/>
                    </a:ext>
                  </a:extLst>
                </p14:cNvPr>
                <p14:cNvContentPartPr/>
                <p14:nvPr/>
              </p14:nvContentPartPr>
              <p14:xfrm>
                <a:off x="5699888" y="6221512"/>
                <a:ext cx="249840" cy="179640"/>
              </p14:xfrm>
            </p:contentPart>
          </mc:Choice>
          <mc:Fallback xmlns="">
            <p:pic>
              <p:nvPicPr>
                <p:cNvPr id="318" name="Ink 317">
                  <a:extLst>
                    <a:ext uri="{FF2B5EF4-FFF2-40B4-BE49-F238E27FC236}">
                      <a16:creationId xmlns:a16="http://schemas.microsoft.com/office/drawing/2014/main" id="{06EBF09A-602E-481D-8A81-4164D158E2AF}"/>
                    </a:ext>
                  </a:extLst>
                </p:cNvPr>
                <p:cNvPicPr/>
                <p:nvPr/>
              </p:nvPicPr>
              <p:blipFill>
                <a:blip r:embed="rId517"/>
                <a:stretch>
                  <a:fillRect/>
                </a:stretch>
              </p:blipFill>
              <p:spPr>
                <a:xfrm>
                  <a:off x="5690888" y="6212512"/>
                  <a:ext cx="26748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19" name="Ink 318">
                  <a:extLst>
                    <a:ext uri="{FF2B5EF4-FFF2-40B4-BE49-F238E27FC236}">
                      <a16:creationId xmlns:a16="http://schemas.microsoft.com/office/drawing/2014/main" id="{B4AE6469-F2EC-427D-BD27-70B9E9E91796}"/>
                    </a:ext>
                  </a:extLst>
                </p14:cNvPr>
                <p14:cNvContentPartPr/>
                <p14:nvPr/>
              </p14:nvContentPartPr>
              <p14:xfrm>
                <a:off x="5337368" y="6154552"/>
                <a:ext cx="285480" cy="442800"/>
              </p14:xfrm>
            </p:contentPart>
          </mc:Choice>
          <mc:Fallback xmlns="">
            <p:pic>
              <p:nvPicPr>
                <p:cNvPr id="319" name="Ink 318">
                  <a:extLst>
                    <a:ext uri="{FF2B5EF4-FFF2-40B4-BE49-F238E27FC236}">
                      <a16:creationId xmlns:a16="http://schemas.microsoft.com/office/drawing/2014/main" id="{B4AE6469-F2EC-427D-BD27-70B9E9E91796}"/>
                    </a:ext>
                  </a:extLst>
                </p:cNvPr>
                <p:cNvPicPr/>
                <p:nvPr/>
              </p:nvPicPr>
              <p:blipFill>
                <a:blip r:embed="rId519"/>
                <a:stretch>
                  <a:fillRect/>
                </a:stretch>
              </p:blipFill>
              <p:spPr>
                <a:xfrm>
                  <a:off x="5328368" y="6145552"/>
                  <a:ext cx="303120" cy="460440"/>
                </a:xfrm>
                <a:prstGeom prst="rect">
                  <a:avLst/>
                </a:prstGeom>
              </p:spPr>
            </p:pic>
          </mc:Fallback>
        </mc:AlternateContent>
      </p:grpSp>
      <p:grpSp>
        <p:nvGrpSpPr>
          <p:cNvPr id="328" name="Group 327">
            <a:extLst>
              <a:ext uri="{FF2B5EF4-FFF2-40B4-BE49-F238E27FC236}">
                <a16:creationId xmlns:a16="http://schemas.microsoft.com/office/drawing/2014/main" id="{752CDE5C-513C-4305-863C-0639377DE280}"/>
              </a:ext>
            </a:extLst>
          </p:cNvPr>
          <p:cNvGrpSpPr/>
          <p:nvPr/>
        </p:nvGrpSpPr>
        <p:grpSpPr>
          <a:xfrm>
            <a:off x="4282928" y="6079672"/>
            <a:ext cx="831960" cy="487440"/>
            <a:chOff x="4282928" y="6079672"/>
            <a:chExt cx="831960" cy="487440"/>
          </a:xfrm>
        </p:grpSpPr>
        <mc:AlternateContent xmlns:mc="http://schemas.openxmlformats.org/markup-compatibility/2006" xmlns:p14="http://schemas.microsoft.com/office/powerpoint/2010/main">
          <mc:Choice Requires="p14">
            <p:contentPart p14:bwMode="auto" r:id="rId520">
              <p14:nvContentPartPr>
                <p14:cNvPr id="320" name="Ink 319">
                  <a:extLst>
                    <a:ext uri="{FF2B5EF4-FFF2-40B4-BE49-F238E27FC236}">
                      <a16:creationId xmlns:a16="http://schemas.microsoft.com/office/drawing/2014/main" id="{05E245E1-7F28-4F30-9FA8-3CB37060E613}"/>
                    </a:ext>
                  </a:extLst>
                </p14:cNvPr>
                <p14:cNvContentPartPr/>
                <p14:nvPr/>
              </p14:nvContentPartPr>
              <p14:xfrm>
                <a:off x="4966928" y="6208192"/>
                <a:ext cx="115560" cy="242280"/>
              </p14:xfrm>
            </p:contentPart>
          </mc:Choice>
          <mc:Fallback xmlns="">
            <p:pic>
              <p:nvPicPr>
                <p:cNvPr id="320" name="Ink 319">
                  <a:extLst>
                    <a:ext uri="{FF2B5EF4-FFF2-40B4-BE49-F238E27FC236}">
                      <a16:creationId xmlns:a16="http://schemas.microsoft.com/office/drawing/2014/main" id="{05E245E1-7F28-4F30-9FA8-3CB37060E613}"/>
                    </a:ext>
                  </a:extLst>
                </p:cNvPr>
                <p:cNvPicPr/>
                <p:nvPr/>
              </p:nvPicPr>
              <p:blipFill>
                <a:blip r:embed="rId521"/>
                <a:stretch>
                  <a:fillRect/>
                </a:stretch>
              </p:blipFill>
              <p:spPr>
                <a:xfrm>
                  <a:off x="4958288" y="6199552"/>
                  <a:ext cx="1332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21" name="Ink 320">
                  <a:extLst>
                    <a:ext uri="{FF2B5EF4-FFF2-40B4-BE49-F238E27FC236}">
                      <a16:creationId xmlns:a16="http://schemas.microsoft.com/office/drawing/2014/main" id="{1D6B5F59-076F-4F47-BE02-4B8DE1A0D89E}"/>
                    </a:ext>
                  </a:extLst>
                </p14:cNvPr>
                <p14:cNvContentPartPr/>
                <p14:nvPr/>
              </p14:nvContentPartPr>
              <p14:xfrm>
                <a:off x="4995008" y="6079672"/>
                <a:ext cx="119880" cy="245880"/>
              </p14:xfrm>
            </p:contentPart>
          </mc:Choice>
          <mc:Fallback xmlns="">
            <p:pic>
              <p:nvPicPr>
                <p:cNvPr id="321" name="Ink 320">
                  <a:extLst>
                    <a:ext uri="{FF2B5EF4-FFF2-40B4-BE49-F238E27FC236}">
                      <a16:creationId xmlns:a16="http://schemas.microsoft.com/office/drawing/2014/main" id="{1D6B5F59-076F-4F47-BE02-4B8DE1A0D89E}"/>
                    </a:ext>
                  </a:extLst>
                </p:cNvPr>
                <p:cNvPicPr/>
                <p:nvPr/>
              </p:nvPicPr>
              <p:blipFill>
                <a:blip r:embed="rId523"/>
                <a:stretch>
                  <a:fillRect/>
                </a:stretch>
              </p:blipFill>
              <p:spPr>
                <a:xfrm>
                  <a:off x="4986368" y="6070672"/>
                  <a:ext cx="13752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22" name="Ink 321">
                  <a:extLst>
                    <a:ext uri="{FF2B5EF4-FFF2-40B4-BE49-F238E27FC236}">
                      <a16:creationId xmlns:a16="http://schemas.microsoft.com/office/drawing/2014/main" id="{E7086C1A-3439-407F-868E-20E9CB15005F}"/>
                    </a:ext>
                  </a:extLst>
                </p14:cNvPr>
                <p14:cNvContentPartPr/>
                <p14:nvPr/>
              </p14:nvContentPartPr>
              <p14:xfrm>
                <a:off x="4282928" y="6294232"/>
                <a:ext cx="537480" cy="272880"/>
              </p14:xfrm>
            </p:contentPart>
          </mc:Choice>
          <mc:Fallback xmlns="">
            <p:pic>
              <p:nvPicPr>
                <p:cNvPr id="322" name="Ink 321">
                  <a:extLst>
                    <a:ext uri="{FF2B5EF4-FFF2-40B4-BE49-F238E27FC236}">
                      <a16:creationId xmlns:a16="http://schemas.microsoft.com/office/drawing/2014/main" id="{E7086C1A-3439-407F-868E-20E9CB15005F}"/>
                    </a:ext>
                  </a:extLst>
                </p:cNvPr>
                <p:cNvPicPr/>
                <p:nvPr/>
              </p:nvPicPr>
              <p:blipFill>
                <a:blip r:embed="rId525"/>
                <a:stretch>
                  <a:fillRect/>
                </a:stretch>
              </p:blipFill>
              <p:spPr>
                <a:xfrm>
                  <a:off x="4273928" y="6285592"/>
                  <a:ext cx="55512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323" name="Ink 322">
                  <a:extLst>
                    <a:ext uri="{FF2B5EF4-FFF2-40B4-BE49-F238E27FC236}">
                      <a16:creationId xmlns:a16="http://schemas.microsoft.com/office/drawing/2014/main" id="{646A9A61-427C-4128-9E36-F7C4DF2C215D}"/>
                    </a:ext>
                  </a:extLst>
                </p14:cNvPr>
                <p14:cNvContentPartPr/>
                <p14:nvPr/>
              </p14:nvContentPartPr>
              <p14:xfrm>
                <a:off x="4466888" y="6100192"/>
                <a:ext cx="57600" cy="144000"/>
              </p14:xfrm>
            </p:contentPart>
          </mc:Choice>
          <mc:Fallback xmlns="">
            <p:pic>
              <p:nvPicPr>
                <p:cNvPr id="323" name="Ink 322">
                  <a:extLst>
                    <a:ext uri="{FF2B5EF4-FFF2-40B4-BE49-F238E27FC236}">
                      <a16:creationId xmlns:a16="http://schemas.microsoft.com/office/drawing/2014/main" id="{646A9A61-427C-4128-9E36-F7C4DF2C215D}"/>
                    </a:ext>
                  </a:extLst>
                </p:cNvPr>
                <p:cNvPicPr/>
                <p:nvPr/>
              </p:nvPicPr>
              <p:blipFill>
                <a:blip r:embed="rId527"/>
                <a:stretch>
                  <a:fillRect/>
                </a:stretch>
              </p:blipFill>
              <p:spPr>
                <a:xfrm>
                  <a:off x="4458248" y="6091552"/>
                  <a:ext cx="75240" cy="161640"/>
                </a:xfrm>
                <a:prstGeom prst="rect">
                  <a:avLst/>
                </a:prstGeom>
              </p:spPr>
            </p:pic>
          </mc:Fallback>
        </mc:AlternateContent>
      </p:grpSp>
      <p:grpSp>
        <p:nvGrpSpPr>
          <p:cNvPr id="327" name="Group 326">
            <a:extLst>
              <a:ext uri="{FF2B5EF4-FFF2-40B4-BE49-F238E27FC236}">
                <a16:creationId xmlns:a16="http://schemas.microsoft.com/office/drawing/2014/main" id="{9C371815-6343-4A7F-B0D8-74E220099609}"/>
              </a:ext>
            </a:extLst>
          </p:cNvPr>
          <p:cNvGrpSpPr/>
          <p:nvPr/>
        </p:nvGrpSpPr>
        <p:grpSpPr>
          <a:xfrm>
            <a:off x="3404888" y="6270472"/>
            <a:ext cx="595440" cy="295560"/>
            <a:chOff x="3404888" y="6270472"/>
            <a:chExt cx="595440" cy="295560"/>
          </a:xfrm>
        </p:grpSpPr>
        <mc:AlternateContent xmlns:mc="http://schemas.openxmlformats.org/markup-compatibility/2006" xmlns:p14="http://schemas.microsoft.com/office/powerpoint/2010/main">
          <mc:Choice Requires="p14">
            <p:contentPart p14:bwMode="auto" r:id="rId528">
              <p14:nvContentPartPr>
                <p14:cNvPr id="324" name="Ink 323">
                  <a:extLst>
                    <a:ext uri="{FF2B5EF4-FFF2-40B4-BE49-F238E27FC236}">
                      <a16:creationId xmlns:a16="http://schemas.microsoft.com/office/drawing/2014/main" id="{D7C3349B-4339-4D06-91F0-56AB528C8525}"/>
                    </a:ext>
                  </a:extLst>
                </p14:cNvPr>
                <p14:cNvContentPartPr/>
                <p14:nvPr/>
              </p14:nvContentPartPr>
              <p14:xfrm>
                <a:off x="3932288" y="6270472"/>
                <a:ext cx="68040" cy="237600"/>
              </p14:xfrm>
            </p:contentPart>
          </mc:Choice>
          <mc:Fallback xmlns="">
            <p:pic>
              <p:nvPicPr>
                <p:cNvPr id="324" name="Ink 323">
                  <a:extLst>
                    <a:ext uri="{FF2B5EF4-FFF2-40B4-BE49-F238E27FC236}">
                      <a16:creationId xmlns:a16="http://schemas.microsoft.com/office/drawing/2014/main" id="{D7C3349B-4339-4D06-91F0-56AB528C8525}"/>
                    </a:ext>
                  </a:extLst>
                </p:cNvPr>
                <p:cNvPicPr/>
                <p:nvPr/>
              </p:nvPicPr>
              <p:blipFill>
                <a:blip r:embed="rId529"/>
                <a:stretch>
                  <a:fillRect/>
                </a:stretch>
              </p:blipFill>
              <p:spPr>
                <a:xfrm>
                  <a:off x="3923648" y="6261472"/>
                  <a:ext cx="8568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25" name="Ink 324">
                  <a:extLst>
                    <a:ext uri="{FF2B5EF4-FFF2-40B4-BE49-F238E27FC236}">
                      <a16:creationId xmlns:a16="http://schemas.microsoft.com/office/drawing/2014/main" id="{C13BF1BB-DE52-404E-8FE0-81CBA9DD0201}"/>
                    </a:ext>
                  </a:extLst>
                </p14:cNvPr>
                <p14:cNvContentPartPr/>
                <p14:nvPr/>
              </p14:nvContentPartPr>
              <p14:xfrm>
                <a:off x="3404888" y="6311872"/>
                <a:ext cx="516960" cy="254160"/>
              </p14:xfrm>
            </p:contentPart>
          </mc:Choice>
          <mc:Fallback xmlns="">
            <p:pic>
              <p:nvPicPr>
                <p:cNvPr id="325" name="Ink 324">
                  <a:extLst>
                    <a:ext uri="{FF2B5EF4-FFF2-40B4-BE49-F238E27FC236}">
                      <a16:creationId xmlns:a16="http://schemas.microsoft.com/office/drawing/2014/main" id="{C13BF1BB-DE52-404E-8FE0-81CBA9DD0201}"/>
                    </a:ext>
                  </a:extLst>
                </p:cNvPr>
                <p:cNvPicPr/>
                <p:nvPr/>
              </p:nvPicPr>
              <p:blipFill>
                <a:blip r:embed="rId531"/>
                <a:stretch>
                  <a:fillRect/>
                </a:stretch>
              </p:blipFill>
              <p:spPr>
                <a:xfrm>
                  <a:off x="3395888" y="6302872"/>
                  <a:ext cx="534600" cy="271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2">
            <p14:nvContentPartPr>
              <p14:cNvPr id="326" name="Ink 325">
                <a:extLst>
                  <a:ext uri="{FF2B5EF4-FFF2-40B4-BE49-F238E27FC236}">
                    <a16:creationId xmlns:a16="http://schemas.microsoft.com/office/drawing/2014/main" id="{CF6638DF-F5AD-4FC7-B864-9FB7F71D72A0}"/>
                  </a:ext>
                </a:extLst>
              </p14:cNvPr>
              <p14:cNvContentPartPr/>
              <p14:nvPr/>
            </p14:nvContentPartPr>
            <p14:xfrm>
              <a:off x="2894408" y="6425632"/>
              <a:ext cx="222840" cy="227160"/>
            </p14:xfrm>
          </p:contentPart>
        </mc:Choice>
        <mc:Fallback xmlns="">
          <p:pic>
            <p:nvPicPr>
              <p:cNvPr id="326" name="Ink 325">
                <a:extLst>
                  <a:ext uri="{FF2B5EF4-FFF2-40B4-BE49-F238E27FC236}">
                    <a16:creationId xmlns:a16="http://schemas.microsoft.com/office/drawing/2014/main" id="{CF6638DF-F5AD-4FC7-B864-9FB7F71D72A0}"/>
                  </a:ext>
                </a:extLst>
              </p:cNvPr>
              <p:cNvPicPr/>
              <p:nvPr/>
            </p:nvPicPr>
            <p:blipFill>
              <a:blip r:embed="rId533"/>
              <a:stretch>
                <a:fillRect/>
              </a:stretch>
            </p:blipFill>
            <p:spPr>
              <a:xfrm>
                <a:off x="2885408" y="6416632"/>
                <a:ext cx="240480" cy="244800"/>
              </a:xfrm>
              <a:prstGeom prst="rect">
                <a:avLst/>
              </a:prstGeom>
            </p:spPr>
          </p:pic>
        </mc:Fallback>
      </mc:AlternateContent>
      <p:grpSp>
        <p:nvGrpSpPr>
          <p:cNvPr id="335" name="Group 334">
            <a:extLst>
              <a:ext uri="{FF2B5EF4-FFF2-40B4-BE49-F238E27FC236}">
                <a16:creationId xmlns:a16="http://schemas.microsoft.com/office/drawing/2014/main" id="{19E7FEBB-C9E9-4396-A8CC-FBC007E1A709}"/>
              </a:ext>
            </a:extLst>
          </p:cNvPr>
          <p:cNvGrpSpPr/>
          <p:nvPr/>
        </p:nvGrpSpPr>
        <p:grpSpPr>
          <a:xfrm>
            <a:off x="1564568" y="6073552"/>
            <a:ext cx="1038960" cy="635760"/>
            <a:chOff x="1564568" y="6073552"/>
            <a:chExt cx="1038960" cy="635760"/>
          </a:xfrm>
        </p:grpSpPr>
        <mc:AlternateContent xmlns:mc="http://schemas.openxmlformats.org/markup-compatibility/2006" xmlns:p14="http://schemas.microsoft.com/office/powerpoint/2010/main">
          <mc:Choice Requires="p14">
            <p:contentPart p14:bwMode="auto" r:id="rId534">
              <p14:nvContentPartPr>
                <p14:cNvPr id="330" name="Ink 329">
                  <a:extLst>
                    <a:ext uri="{FF2B5EF4-FFF2-40B4-BE49-F238E27FC236}">
                      <a16:creationId xmlns:a16="http://schemas.microsoft.com/office/drawing/2014/main" id="{CFC25A91-C9AB-40E8-A5BA-C1278B25F8A4}"/>
                    </a:ext>
                  </a:extLst>
                </p14:cNvPr>
                <p14:cNvContentPartPr/>
                <p14:nvPr/>
              </p14:nvContentPartPr>
              <p14:xfrm>
                <a:off x="2289968" y="6377392"/>
                <a:ext cx="285480" cy="321840"/>
              </p14:xfrm>
            </p:contentPart>
          </mc:Choice>
          <mc:Fallback xmlns="">
            <p:pic>
              <p:nvPicPr>
                <p:cNvPr id="330" name="Ink 329">
                  <a:extLst>
                    <a:ext uri="{FF2B5EF4-FFF2-40B4-BE49-F238E27FC236}">
                      <a16:creationId xmlns:a16="http://schemas.microsoft.com/office/drawing/2014/main" id="{CFC25A91-C9AB-40E8-A5BA-C1278B25F8A4}"/>
                    </a:ext>
                  </a:extLst>
                </p:cNvPr>
                <p:cNvPicPr/>
                <p:nvPr/>
              </p:nvPicPr>
              <p:blipFill>
                <a:blip r:embed="rId535"/>
                <a:stretch>
                  <a:fillRect/>
                </a:stretch>
              </p:blipFill>
              <p:spPr>
                <a:xfrm>
                  <a:off x="2280968" y="6368392"/>
                  <a:ext cx="30312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31" name="Ink 330">
                  <a:extLst>
                    <a:ext uri="{FF2B5EF4-FFF2-40B4-BE49-F238E27FC236}">
                      <a16:creationId xmlns:a16="http://schemas.microsoft.com/office/drawing/2014/main" id="{6785A096-807C-42CB-9123-EC1924F507CB}"/>
                    </a:ext>
                  </a:extLst>
                </p14:cNvPr>
                <p14:cNvContentPartPr/>
                <p14:nvPr/>
              </p14:nvContentPartPr>
              <p14:xfrm>
                <a:off x="2580488" y="6562432"/>
                <a:ext cx="23040" cy="11880"/>
              </p14:xfrm>
            </p:contentPart>
          </mc:Choice>
          <mc:Fallback xmlns="">
            <p:pic>
              <p:nvPicPr>
                <p:cNvPr id="331" name="Ink 330">
                  <a:extLst>
                    <a:ext uri="{FF2B5EF4-FFF2-40B4-BE49-F238E27FC236}">
                      <a16:creationId xmlns:a16="http://schemas.microsoft.com/office/drawing/2014/main" id="{6785A096-807C-42CB-9123-EC1924F507CB}"/>
                    </a:ext>
                  </a:extLst>
                </p:cNvPr>
                <p:cNvPicPr/>
                <p:nvPr/>
              </p:nvPicPr>
              <p:blipFill>
                <a:blip r:embed="rId537"/>
                <a:stretch>
                  <a:fillRect/>
                </a:stretch>
              </p:blipFill>
              <p:spPr>
                <a:xfrm>
                  <a:off x="2571488" y="6553432"/>
                  <a:ext cx="4068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32" name="Ink 331">
                  <a:extLst>
                    <a:ext uri="{FF2B5EF4-FFF2-40B4-BE49-F238E27FC236}">
                      <a16:creationId xmlns:a16="http://schemas.microsoft.com/office/drawing/2014/main" id="{A639AABF-E6F5-4ED4-8FFB-CDBDC736FD3A}"/>
                    </a:ext>
                  </a:extLst>
                </p14:cNvPr>
                <p14:cNvContentPartPr/>
                <p14:nvPr/>
              </p14:nvContentPartPr>
              <p14:xfrm>
                <a:off x="1747088" y="6375592"/>
                <a:ext cx="549360" cy="333720"/>
              </p14:xfrm>
            </p:contentPart>
          </mc:Choice>
          <mc:Fallback xmlns="">
            <p:pic>
              <p:nvPicPr>
                <p:cNvPr id="332" name="Ink 331">
                  <a:extLst>
                    <a:ext uri="{FF2B5EF4-FFF2-40B4-BE49-F238E27FC236}">
                      <a16:creationId xmlns:a16="http://schemas.microsoft.com/office/drawing/2014/main" id="{A639AABF-E6F5-4ED4-8FFB-CDBDC736FD3A}"/>
                    </a:ext>
                  </a:extLst>
                </p:cNvPr>
                <p:cNvPicPr/>
                <p:nvPr/>
              </p:nvPicPr>
              <p:blipFill>
                <a:blip r:embed="rId539"/>
                <a:stretch>
                  <a:fillRect/>
                </a:stretch>
              </p:blipFill>
              <p:spPr>
                <a:xfrm>
                  <a:off x="1738088" y="6366952"/>
                  <a:ext cx="567000" cy="35136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33" name="Ink 332">
                  <a:extLst>
                    <a:ext uri="{FF2B5EF4-FFF2-40B4-BE49-F238E27FC236}">
                      <a16:creationId xmlns:a16="http://schemas.microsoft.com/office/drawing/2014/main" id="{B76359A8-DAA4-4A40-B746-6B2996111969}"/>
                    </a:ext>
                  </a:extLst>
                </p14:cNvPr>
                <p14:cNvContentPartPr/>
                <p14:nvPr/>
              </p14:nvContentPartPr>
              <p14:xfrm>
                <a:off x="1881368" y="6073552"/>
                <a:ext cx="656640" cy="305280"/>
              </p14:xfrm>
            </p:contentPart>
          </mc:Choice>
          <mc:Fallback xmlns="">
            <p:pic>
              <p:nvPicPr>
                <p:cNvPr id="333" name="Ink 332">
                  <a:extLst>
                    <a:ext uri="{FF2B5EF4-FFF2-40B4-BE49-F238E27FC236}">
                      <a16:creationId xmlns:a16="http://schemas.microsoft.com/office/drawing/2014/main" id="{B76359A8-DAA4-4A40-B746-6B2996111969}"/>
                    </a:ext>
                  </a:extLst>
                </p:cNvPr>
                <p:cNvPicPr/>
                <p:nvPr/>
              </p:nvPicPr>
              <p:blipFill>
                <a:blip r:embed="rId541"/>
                <a:stretch>
                  <a:fillRect/>
                </a:stretch>
              </p:blipFill>
              <p:spPr>
                <a:xfrm>
                  <a:off x="1872728" y="6064552"/>
                  <a:ext cx="674280" cy="32292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34" name="Ink 333">
                  <a:extLst>
                    <a:ext uri="{FF2B5EF4-FFF2-40B4-BE49-F238E27FC236}">
                      <a16:creationId xmlns:a16="http://schemas.microsoft.com/office/drawing/2014/main" id="{E5F6CDC0-38CF-46F4-9B26-3FC2F85779E4}"/>
                    </a:ext>
                  </a:extLst>
                </p14:cNvPr>
                <p14:cNvContentPartPr/>
                <p14:nvPr/>
              </p14:nvContentPartPr>
              <p14:xfrm>
                <a:off x="1564568" y="6434992"/>
                <a:ext cx="7200" cy="21600"/>
              </p14:xfrm>
            </p:contentPart>
          </mc:Choice>
          <mc:Fallback xmlns="">
            <p:pic>
              <p:nvPicPr>
                <p:cNvPr id="334" name="Ink 333">
                  <a:extLst>
                    <a:ext uri="{FF2B5EF4-FFF2-40B4-BE49-F238E27FC236}">
                      <a16:creationId xmlns:a16="http://schemas.microsoft.com/office/drawing/2014/main" id="{E5F6CDC0-38CF-46F4-9B26-3FC2F85779E4}"/>
                    </a:ext>
                  </a:extLst>
                </p:cNvPr>
                <p:cNvPicPr/>
                <p:nvPr/>
              </p:nvPicPr>
              <p:blipFill>
                <a:blip r:embed="rId543"/>
                <a:stretch>
                  <a:fillRect/>
                </a:stretch>
              </p:blipFill>
              <p:spPr>
                <a:xfrm>
                  <a:off x="1555568" y="6425992"/>
                  <a:ext cx="24840" cy="39240"/>
                </a:xfrm>
                <a:prstGeom prst="rect">
                  <a:avLst/>
                </a:prstGeom>
              </p:spPr>
            </p:pic>
          </mc:Fallback>
        </mc:AlternateContent>
      </p:grpSp>
      <p:grpSp>
        <p:nvGrpSpPr>
          <p:cNvPr id="341" name="Group 340">
            <a:extLst>
              <a:ext uri="{FF2B5EF4-FFF2-40B4-BE49-F238E27FC236}">
                <a16:creationId xmlns:a16="http://schemas.microsoft.com/office/drawing/2014/main" id="{547E9426-BF2B-4E44-B29E-68F11D8FB972}"/>
              </a:ext>
            </a:extLst>
          </p:cNvPr>
          <p:cNvGrpSpPr/>
          <p:nvPr/>
        </p:nvGrpSpPr>
        <p:grpSpPr>
          <a:xfrm>
            <a:off x="11380328" y="4812832"/>
            <a:ext cx="586080" cy="324720"/>
            <a:chOff x="11380328" y="4812832"/>
            <a:chExt cx="586080" cy="324720"/>
          </a:xfrm>
        </p:grpSpPr>
        <mc:AlternateContent xmlns:mc="http://schemas.openxmlformats.org/markup-compatibility/2006" xmlns:p14="http://schemas.microsoft.com/office/powerpoint/2010/main">
          <mc:Choice Requires="p14">
            <p:contentPart p14:bwMode="auto" r:id="rId544">
              <p14:nvContentPartPr>
                <p14:cNvPr id="336" name="Ink 335">
                  <a:extLst>
                    <a:ext uri="{FF2B5EF4-FFF2-40B4-BE49-F238E27FC236}">
                      <a16:creationId xmlns:a16="http://schemas.microsoft.com/office/drawing/2014/main" id="{5FD0E85F-A085-4D39-9589-F5B84F9018A0}"/>
                    </a:ext>
                  </a:extLst>
                </p14:cNvPr>
                <p14:cNvContentPartPr/>
                <p14:nvPr/>
              </p14:nvContentPartPr>
              <p14:xfrm>
                <a:off x="11380328" y="4919392"/>
                <a:ext cx="564840" cy="218160"/>
              </p14:xfrm>
            </p:contentPart>
          </mc:Choice>
          <mc:Fallback xmlns="">
            <p:pic>
              <p:nvPicPr>
                <p:cNvPr id="336" name="Ink 335">
                  <a:extLst>
                    <a:ext uri="{FF2B5EF4-FFF2-40B4-BE49-F238E27FC236}">
                      <a16:creationId xmlns:a16="http://schemas.microsoft.com/office/drawing/2014/main" id="{5FD0E85F-A085-4D39-9589-F5B84F9018A0}"/>
                    </a:ext>
                  </a:extLst>
                </p:cNvPr>
                <p:cNvPicPr/>
                <p:nvPr/>
              </p:nvPicPr>
              <p:blipFill>
                <a:blip r:embed="rId545"/>
                <a:stretch>
                  <a:fillRect/>
                </a:stretch>
              </p:blipFill>
              <p:spPr>
                <a:xfrm>
                  <a:off x="11371328" y="4910392"/>
                  <a:ext cx="58248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37" name="Ink 336">
                  <a:extLst>
                    <a:ext uri="{FF2B5EF4-FFF2-40B4-BE49-F238E27FC236}">
                      <a16:creationId xmlns:a16="http://schemas.microsoft.com/office/drawing/2014/main" id="{1011D514-CF76-4610-A5A6-CE05B402D63C}"/>
                    </a:ext>
                  </a:extLst>
                </p14:cNvPr>
                <p14:cNvContentPartPr/>
                <p14:nvPr/>
              </p14:nvContentPartPr>
              <p14:xfrm>
                <a:off x="11913848" y="4833352"/>
                <a:ext cx="52560" cy="8640"/>
              </p14:xfrm>
            </p:contentPart>
          </mc:Choice>
          <mc:Fallback xmlns="">
            <p:pic>
              <p:nvPicPr>
                <p:cNvPr id="337" name="Ink 336">
                  <a:extLst>
                    <a:ext uri="{FF2B5EF4-FFF2-40B4-BE49-F238E27FC236}">
                      <a16:creationId xmlns:a16="http://schemas.microsoft.com/office/drawing/2014/main" id="{1011D514-CF76-4610-A5A6-CE05B402D63C}"/>
                    </a:ext>
                  </a:extLst>
                </p:cNvPr>
                <p:cNvPicPr/>
                <p:nvPr/>
              </p:nvPicPr>
              <p:blipFill>
                <a:blip r:embed="rId547"/>
                <a:stretch>
                  <a:fillRect/>
                </a:stretch>
              </p:blipFill>
              <p:spPr>
                <a:xfrm>
                  <a:off x="11904848" y="4824712"/>
                  <a:ext cx="702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38" name="Ink 337">
                  <a:extLst>
                    <a:ext uri="{FF2B5EF4-FFF2-40B4-BE49-F238E27FC236}">
                      <a16:creationId xmlns:a16="http://schemas.microsoft.com/office/drawing/2014/main" id="{52BED0DB-82FC-4FFD-A842-E5264B687BC0}"/>
                    </a:ext>
                  </a:extLst>
                </p14:cNvPr>
                <p14:cNvContentPartPr/>
                <p14:nvPr/>
              </p14:nvContentPartPr>
              <p14:xfrm>
                <a:off x="11772368" y="4812832"/>
                <a:ext cx="68760" cy="168840"/>
              </p14:xfrm>
            </p:contentPart>
          </mc:Choice>
          <mc:Fallback xmlns="">
            <p:pic>
              <p:nvPicPr>
                <p:cNvPr id="338" name="Ink 337">
                  <a:extLst>
                    <a:ext uri="{FF2B5EF4-FFF2-40B4-BE49-F238E27FC236}">
                      <a16:creationId xmlns:a16="http://schemas.microsoft.com/office/drawing/2014/main" id="{52BED0DB-82FC-4FFD-A842-E5264B687BC0}"/>
                    </a:ext>
                  </a:extLst>
                </p:cNvPr>
                <p:cNvPicPr/>
                <p:nvPr/>
              </p:nvPicPr>
              <p:blipFill>
                <a:blip r:embed="rId549"/>
                <a:stretch>
                  <a:fillRect/>
                </a:stretch>
              </p:blipFill>
              <p:spPr>
                <a:xfrm>
                  <a:off x="11763728" y="4804192"/>
                  <a:ext cx="864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39" name="Ink 338">
                  <a:extLst>
                    <a:ext uri="{FF2B5EF4-FFF2-40B4-BE49-F238E27FC236}">
                      <a16:creationId xmlns:a16="http://schemas.microsoft.com/office/drawing/2014/main" id="{C5314959-5872-4D59-963F-8C882952754F}"/>
                    </a:ext>
                  </a:extLst>
                </p14:cNvPr>
                <p14:cNvContentPartPr/>
                <p14:nvPr/>
              </p14:nvContentPartPr>
              <p14:xfrm>
                <a:off x="11689928" y="5131432"/>
                <a:ext cx="5400" cy="3960"/>
              </p14:xfrm>
            </p:contentPart>
          </mc:Choice>
          <mc:Fallback xmlns="">
            <p:pic>
              <p:nvPicPr>
                <p:cNvPr id="339" name="Ink 338">
                  <a:extLst>
                    <a:ext uri="{FF2B5EF4-FFF2-40B4-BE49-F238E27FC236}">
                      <a16:creationId xmlns:a16="http://schemas.microsoft.com/office/drawing/2014/main" id="{C5314959-5872-4D59-963F-8C882952754F}"/>
                    </a:ext>
                  </a:extLst>
                </p:cNvPr>
                <p:cNvPicPr/>
                <p:nvPr/>
              </p:nvPicPr>
              <p:blipFill>
                <a:blip r:embed="rId551"/>
                <a:stretch>
                  <a:fillRect/>
                </a:stretch>
              </p:blipFill>
              <p:spPr>
                <a:xfrm>
                  <a:off x="11680928" y="5122432"/>
                  <a:ext cx="230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40" name="Ink 339">
                  <a:extLst>
                    <a:ext uri="{FF2B5EF4-FFF2-40B4-BE49-F238E27FC236}">
                      <a16:creationId xmlns:a16="http://schemas.microsoft.com/office/drawing/2014/main" id="{44E9BAE4-EB4C-4473-8625-7EA446E108F4}"/>
                    </a:ext>
                  </a:extLst>
                </p14:cNvPr>
                <p14:cNvContentPartPr/>
                <p14:nvPr/>
              </p14:nvContentPartPr>
              <p14:xfrm>
                <a:off x="11630168" y="4855672"/>
                <a:ext cx="72000" cy="75240"/>
              </p14:xfrm>
            </p:contentPart>
          </mc:Choice>
          <mc:Fallback xmlns="">
            <p:pic>
              <p:nvPicPr>
                <p:cNvPr id="340" name="Ink 339">
                  <a:extLst>
                    <a:ext uri="{FF2B5EF4-FFF2-40B4-BE49-F238E27FC236}">
                      <a16:creationId xmlns:a16="http://schemas.microsoft.com/office/drawing/2014/main" id="{44E9BAE4-EB4C-4473-8625-7EA446E108F4}"/>
                    </a:ext>
                  </a:extLst>
                </p:cNvPr>
                <p:cNvPicPr/>
                <p:nvPr/>
              </p:nvPicPr>
              <p:blipFill>
                <a:blip r:embed="rId553"/>
                <a:stretch>
                  <a:fillRect/>
                </a:stretch>
              </p:blipFill>
              <p:spPr>
                <a:xfrm>
                  <a:off x="11621528" y="4846672"/>
                  <a:ext cx="89640" cy="92880"/>
                </a:xfrm>
                <a:prstGeom prst="rect">
                  <a:avLst/>
                </a:prstGeom>
              </p:spPr>
            </p:pic>
          </mc:Fallback>
        </mc:AlternateContent>
      </p:grpSp>
      <p:grpSp>
        <p:nvGrpSpPr>
          <p:cNvPr id="347" name="Group 346">
            <a:extLst>
              <a:ext uri="{FF2B5EF4-FFF2-40B4-BE49-F238E27FC236}">
                <a16:creationId xmlns:a16="http://schemas.microsoft.com/office/drawing/2014/main" id="{2BA43895-9814-43DC-95F7-7793079D7AA9}"/>
              </a:ext>
            </a:extLst>
          </p:cNvPr>
          <p:cNvGrpSpPr/>
          <p:nvPr/>
        </p:nvGrpSpPr>
        <p:grpSpPr>
          <a:xfrm>
            <a:off x="10582208" y="4866112"/>
            <a:ext cx="604800" cy="284040"/>
            <a:chOff x="10582208" y="4866112"/>
            <a:chExt cx="604800" cy="284040"/>
          </a:xfrm>
        </p:grpSpPr>
        <mc:AlternateContent xmlns:mc="http://schemas.openxmlformats.org/markup-compatibility/2006" xmlns:p14="http://schemas.microsoft.com/office/powerpoint/2010/main">
          <mc:Choice Requires="p14">
            <p:contentPart p14:bwMode="auto" r:id="rId554">
              <p14:nvContentPartPr>
                <p14:cNvPr id="342" name="Ink 341">
                  <a:extLst>
                    <a:ext uri="{FF2B5EF4-FFF2-40B4-BE49-F238E27FC236}">
                      <a16:creationId xmlns:a16="http://schemas.microsoft.com/office/drawing/2014/main" id="{B9582729-0511-4D68-8190-18EDA2940571}"/>
                    </a:ext>
                  </a:extLst>
                </p14:cNvPr>
                <p14:cNvContentPartPr/>
                <p14:nvPr/>
              </p14:nvContentPartPr>
              <p14:xfrm>
                <a:off x="10757168" y="4866112"/>
                <a:ext cx="429840" cy="236880"/>
              </p14:xfrm>
            </p:contentPart>
          </mc:Choice>
          <mc:Fallback xmlns="">
            <p:pic>
              <p:nvPicPr>
                <p:cNvPr id="342" name="Ink 341">
                  <a:extLst>
                    <a:ext uri="{FF2B5EF4-FFF2-40B4-BE49-F238E27FC236}">
                      <a16:creationId xmlns:a16="http://schemas.microsoft.com/office/drawing/2014/main" id="{B9582729-0511-4D68-8190-18EDA2940571}"/>
                    </a:ext>
                  </a:extLst>
                </p:cNvPr>
                <p:cNvPicPr/>
                <p:nvPr/>
              </p:nvPicPr>
              <p:blipFill>
                <a:blip r:embed="rId555"/>
                <a:stretch>
                  <a:fillRect/>
                </a:stretch>
              </p:blipFill>
              <p:spPr>
                <a:xfrm>
                  <a:off x="10748528" y="4857112"/>
                  <a:ext cx="4474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43" name="Ink 342">
                  <a:extLst>
                    <a:ext uri="{FF2B5EF4-FFF2-40B4-BE49-F238E27FC236}">
                      <a16:creationId xmlns:a16="http://schemas.microsoft.com/office/drawing/2014/main" id="{C9DDAB45-5785-4FB4-B120-8C3758AED91B}"/>
                    </a:ext>
                  </a:extLst>
                </p14:cNvPr>
                <p14:cNvContentPartPr/>
                <p14:nvPr/>
              </p14:nvContentPartPr>
              <p14:xfrm>
                <a:off x="11136968" y="5064112"/>
                <a:ext cx="21960" cy="16560"/>
              </p14:xfrm>
            </p:contentPart>
          </mc:Choice>
          <mc:Fallback xmlns="">
            <p:pic>
              <p:nvPicPr>
                <p:cNvPr id="343" name="Ink 342">
                  <a:extLst>
                    <a:ext uri="{FF2B5EF4-FFF2-40B4-BE49-F238E27FC236}">
                      <a16:creationId xmlns:a16="http://schemas.microsoft.com/office/drawing/2014/main" id="{C9DDAB45-5785-4FB4-B120-8C3758AED91B}"/>
                    </a:ext>
                  </a:extLst>
                </p:cNvPr>
                <p:cNvPicPr/>
                <p:nvPr/>
              </p:nvPicPr>
              <p:blipFill>
                <a:blip r:embed="rId557"/>
                <a:stretch>
                  <a:fillRect/>
                </a:stretch>
              </p:blipFill>
              <p:spPr>
                <a:xfrm>
                  <a:off x="11127968" y="5055472"/>
                  <a:ext cx="3960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44" name="Ink 343">
                  <a:extLst>
                    <a:ext uri="{FF2B5EF4-FFF2-40B4-BE49-F238E27FC236}">
                      <a16:creationId xmlns:a16="http://schemas.microsoft.com/office/drawing/2014/main" id="{EC3432A3-BED1-418E-A324-BD7339249586}"/>
                    </a:ext>
                  </a:extLst>
                </p14:cNvPr>
                <p14:cNvContentPartPr/>
                <p14:nvPr/>
              </p14:nvContentPartPr>
              <p14:xfrm>
                <a:off x="10906928" y="5125672"/>
                <a:ext cx="106920" cy="24480"/>
              </p14:xfrm>
            </p:contentPart>
          </mc:Choice>
          <mc:Fallback xmlns="">
            <p:pic>
              <p:nvPicPr>
                <p:cNvPr id="344" name="Ink 343">
                  <a:extLst>
                    <a:ext uri="{FF2B5EF4-FFF2-40B4-BE49-F238E27FC236}">
                      <a16:creationId xmlns:a16="http://schemas.microsoft.com/office/drawing/2014/main" id="{EC3432A3-BED1-418E-A324-BD7339249586}"/>
                    </a:ext>
                  </a:extLst>
                </p:cNvPr>
                <p:cNvPicPr/>
                <p:nvPr/>
              </p:nvPicPr>
              <p:blipFill>
                <a:blip r:embed="rId559"/>
                <a:stretch>
                  <a:fillRect/>
                </a:stretch>
              </p:blipFill>
              <p:spPr>
                <a:xfrm>
                  <a:off x="10897928" y="5117032"/>
                  <a:ext cx="1245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45" name="Ink 344">
                  <a:extLst>
                    <a:ext uri="{FF2B5EF4-FFF2-40B4-BE49-F238E27FC236}">
                      <a16:creationId xmlns:a16="http://schemas.microsoft.com/office/drawing/2014/main" id="{F6EBCF2B-0D13-47A6-A152-2A1FFAD883AA}"/>
                    </a:ext>
                  </a:extLst>
                </p14:cNvPr>
                <p14:cNvContentPartPr/>
                <p14:nvPr/>
              </p14:nvContentPartPr>
              <p14:xfrm>
                <a:off x="10913768" y="4895272"/>
                <a:ext cx="59760" cy="22320"/>
              </p14:xfrm>
            </p:contentPart>
          </mc:Choice>
          <mc:Fallback xmlns="">
            <p:pic>
              <p:nvPicPr>
                <p:cNvPr id="345" name="Ink 344">
                  <a:extLst>
                    <a:ext uri="{FF2B5EF4-FFF2-40B4-BE49-F238E27FC236}">
                      <a16:creationId xmlns:a16="http://schemas.microsoft.com/office/drawing/2014/main" id="{F6EBCF2B-0D13-47A6-A152-2A1FFAD883AA}"/>
                    </a:ext>
                  </a:extLst>
                </p:cNvPr>
                <p:cNvPicPr/>
                <p:nvPr/>
              </p:nvPicPr>
              <p:blipFill>
                <a:blip r:embed="rId561"/>
                <a:stretch>
                  <a:fillRect/>
                </a:stretch>
              </p:blipFill>
              <p:spPr>
                <a:xfrm>
                  <a:off x="10904768" y="4886272"/>
                  <a:ext cx="774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46" name="Ink 345">
                  <a:extLst>
                    <a:ext uri="{FF2B5EF4-FFF2-40B4-BE49-F238E27FC236}">
                      <a16:creationId xmlns:a16="http://schemas.microsoft.com/office/drawing/2014/main" id="{89FAE861-7326-4D5A-AAB4-DBCA5CD3C29F}"/>
                    </a:ext>
                  </a:extLst>
                </p14:cNvPr>
                <p14:cNvContentPartPr/>
                <p14:nvPr/>
              </p14:nvContentPartPr>
              <p14:xfrm>
                <a:off x="10582208" y="4894552"/>
                <a:ext cx="168120" cy="198000"/>
              </p14:xfrm>
            </p:contentPart>
          </mc:Choice>
          <mc:Fallback xmlns="">
            <p:pic>
              <p:nvPicPr>
                <p:cNvPr id="346" name="Ink 345">
                  <a:extLst>
                    <a:ext uri="{FF2B5EF4-FFF2-40B4-BE49-F238E27FC236}">
                      <a16:creationId xmlns:a16="http://schemas.microsoft.com/office/drawing/2014/main" id="{89FAE861-7326-4D5A-AAB4-DBCA5CD3C29F}"/>
                    </a:ext>
                  </a:extLst>
                </p:cNvPr>
                <p:cNvPicPr/>
                <p:nvPr/>
              </p:nvPicPr>
              <p:blipFill>
                <a:blip r:embed="rId563"/>
                <a:stretch>
                  <a:fillRect/>
                </a:stretch>
              </p:blipFill>
              <p:spPr>
                <a:xfrm>
                  <a:off x="10573208" y="4885912"/>
                  <a:ext cx="185760" cy="215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64">
            <p14:nvContentPartPr>
              <p14:cNvPr id="83" name="Ink 82">
                <a:extLst>
                  <a:ext uri="{FF2B5EF4-FFF2-40B4-BE49-F238E27FC236}">
                    <a16:creationId xmlns:a16="http://schemas.microsoft.com/office/drawing/2014/main" id="{590A97B3-DFE3-44E8-A8B4-3CA76DC53C4B}"/>
                  </a:ext>
                </a:extLst>
              </p14:cNvPr>
              <p14:cNvContentPartPr/>
              <p14:nvPr/>
            </p14:nvContentPartPr>
            <p14:xfrm>
              <a:off x="8719928" y="4503592"/>
              <a:ext cx="33840" cy="128520"/>
            </p14:xfrm>
          </p:contentPart>
        </mc:Choice>
        <mc:Fallback xmlns="">
          <p:pic>
            <p:nvPicPr>
              <p:cNvPr id="83" name="Ink 82">
                <a:extLst>
                  <a:ext uri="{FF2B5EF4-FFF2-40B4-BE49-F238E27FC236}">
                    <a16:creationId xmlns:a16="http://schemas.microsoft.com/office/drawing/2014/main" id="{590A97B3-DFE3-44E8-A8B4-3CA76DC53C4B}"/>
                  </a:ext>
                </a:extLst>
              </p:cNvPr>
              <p:cNvPicPr/>
              <p:nvPr/>
            </p:nvPicPr>
            <p:blipFill>
              <a:blip r:embed="rId565"/>
              <a:stretch>
                <a:fillRect/>
              </a:stretch>
            </p:blipFill>
            <p:spPr>
              <a:xfrm>
                <a:off x="8710928" y="4494592"/>
                <a:ext cx="51480" cy="146160"/>
              </a:xfrm>
              <a:prstGeom prst="rect">
                <a:avLst/>
              </a:prstGeom>
            </p:spPr>
          </p:pic>
        </mc:Fallback>
      </mc:AlternateContent>
    </p:spTree>
    <p:extLst>
      <p:ext uri="{BB962C8B-B14F-4D97-AF65-F5344CB8AC3E}">
        <p14:creationId xmlns:p14="http://schemas.microsoft.com/office/powerpoint/2010/main" val="216433453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0649C18-AB9A-42D4-9599-8B9A2101EBCF}"/>
              </a:ext>
            </a:extLst>
          </p:cNvPr>
          <p:cNvSpPr>
            <a:spLocks noGrp="1"/>
          </p:cNvSpPr>
          <p:nvPr>
            <p:ph type="sldNum" sz="quarter" idx="12"/>
          </p:nvPr>
        </p:nvSpPr>
        <p:spPr/>
        <p:txBody>
          <a:bodyPr/>
          <a:lstStyle/>
          <a:p>
            <a:fld id="{8AC7B609-6235-4DF7-8376-3B4225D7EDEF}" type="slidenum">
              <a:rPr lang="en-US" smtClean="0"/>
              <a:pPr/>
              <a:t>47</a:t>
            </a:fld>
            <a:endParaRPr lang="en-US" dirty="0"/>
          </a:p>
        </p:txBody>
      </p:sp>
      <p:grpSp>
        <p:nvGrpSpPr>
          <p:cNvPr id="11" name="Group 10">
            <a:extLst>
              <a:ext uri="{FF2B5EF4-FFF2-40B4-BE49-F238E27FC236}">
                <a16:creationId xmlns:a16="http://schemas.microsoft.com/office/drawing/2014/main" id="{30CCE0E5-5B0C-4E2F-8BB0-1E7FDC081471}"/>
              </a:ext>
            </a:extLst>
          </p:cNvPr>
          <p:cNvGrpSpPr/>
          <p:nvPr/>
        </p:nvGrpSpPr>
        <p:grpSpPr>
          <a:xfrm>
            <a:off x="962288" y="538552"/>
            <a:ext cx="1000800" cy="372240"/>
            <a:chOff x="962288" y="538552"/>
            <a:chExt cx="1000800" cy="372240"/>
          </a:xfrm>
        </p:grpSpPr>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BBFBE7D4-B025-4675-A660-D6C377CC22C0}"/>
                    </a:ext>
                  </a:extLst>
                </p14:cNvPr>
                <p14:cNvContentPartPr/>
                <p14:nvPr/>
              </p14:nvContentPartPr>
              <p14:xfrm>
                <a:off x="962288" y="538552"/>
                <a:ext cx="316800" cy="312480"/>
              </p14:xfrm>
            </p:contentPart>
          </mc:Choice>
          <mc:Fallback xmlns="">
            <p:pic>
              <p:nvPicPr>
                <p:cNvPr id="3" name="Ink 2">
                  <a:extLst>
                    <a:ext uri="{FF2B5EF4-FFF2-40B4-BE49-F238E27FC236}">
                      <a16:creationId xmlns:a16="http://schemas.microsoft.com/office/drawing/2014/main" id="{BBFBE7D4-B025-4675-A660-D6C377CC22C0}"/>
                    </a:ext>
                  </a:extLst>
                </p:cNvPr>
                <p:cNvPicPr/>
                <p:nvPr/>
              </p:nvPicPr>
              <p:blipFill>
                <a:blip r:embed="rId3"/>
                <a:stretch>
                  <a:fillRect/>
                </a:stretch>
              </p:blipFill>
              <p:spPr>
                <a:xfrm>
                  <a:off x="953288" y="529552"/>
                  <a:ext cx="334440" cy="33012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303F71FD-D85D-4A69-B6FF-6D3E500A6A8D}"/>
                    </a:ext>
                  </a:extLst>
                </p14:cNvPr>
                <p14:cNvContentPartPr/>
                <p14:nvPr/>
              </p14:nvContentPartPr>
              <p14:xfrm>
                <a:off x="1024208" y="673912"/>
                <a:ext cx="140760" cy="18000"/>
              </p14:xfrm>
            </p:contentPart>
          </mc:Choice>
          <mc:Fallback xmlns="">
            <p:pic>
              <p:nvPicPr>
                <p:cNvPr id="4" name="Ink 3">
                  <a:extLst>
                    <a:ext uri="{FF2B5EF4-FFF2-40B4-BE49-F238E27FC236}">
                      <a16:creationId xmlns:a16="http://schemas.microsoft.com/office/drawing/2014/main" id="{303F71FD-D85D-4A69-B6FF-6D3E500A6A8D}"/>
                    </a:ext>
                  </a:extLst>
                </p:cNvPr>
                <p:cNvPicPr/>
                <p:nvPr/>
              </p:nvPicPr>
              <p:blipFill>
                <a:blip r:embed="rId5"/>
                <a:stretch>
                  <a:fillRect/>
                </a:stretch>
              </p:blipFill>
              <p:spPr>
                <a:xfrm>
                  <a:off x="1015568" y="664912"/>
                  <a:ext cx="15840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6" name="Ink 5">
                  <a:extLst>
                    <a:ext uri="{FF2B5EF4-FFF2-40B4-BE49-F238E27FC236}">
                      <a16:creationId xmlns:a16="http://schemas.microsoft.com/office/drawing/2014/main" id="{CDB87F78-A870-44A0-A040-DE5D886621FA}"/>
                    </a:ext>
                  </a:extLst>
                </p14:cNvPr>
                <p14:cNvContentPartPr/>
                <p14:nvPr/>
              </p14:nvContentPartPr>
              <p14:xfrm>
                <a:off x="1334528" y="793432"/>
                <a:ext cx="36000" cy="63360"/>
              </p14:xfrm>
            </p:contentPart>
          </mc:Choice>
          <mc:Fallback xmlns="">
            <p:pic>
              <p:nvPicPr>
                <p:cNvPr id="6" name="Ink 5">
                  <a:extLst>
                    <a:ext uri="{FF2B5EF4-FFF2-40B4-BE49-F238E27FC236}">
                      <a16:creationId xmlns:a16="http://schemas.microsoft.com/office/drawing/2014/main" id="{CDB87F78-A870-44A0-A040-DE5D886621FA}"/>
                    </a:ext>
                  </a:extLst>
                </p:cNvPr>
                <p:cNvPicPr/>
                <p:nvPr/>
              </p:nvPicPr>
              <p:blipFill>
                <a:blip r:embed="rId7"/>
                <a:stretch>
                  <a:fillRect/>
                </a:stretch>
              </p:blipFill>
              <p:spPr>
                <a:xfrm>
                  <a:off x="1325888" y="784792"/>
                  <a:ext cx="5364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7" name="Ink 6">
                  <a:extLst>
                    <a:ext uri="{FF2B5EF4-FFF2-40B4-BE49-F238E27FC236}">
                      <a16:creationId xmlns:a16="http://schemas.microsoft.com/office/drawing/2014/main" id="{969712BB-931A-4AB0-9E6A-D08B16F75EB3}"/>
                    </a:ext>
                  </a:extLst>
                </p14:cNvPr>
                <p14:cNvContentPartPr/>
                <p14:nvPr/>
              </p14:nvContentPartPr>
              <p14:xfrm>
                <a:off x="1423088" y="804232"/>
                <a:ext cx="171360" cy="106560"/>
              </p14:xfrm>
            </p:contentPart>
          </mc:Choice>
          <mc:Fallback xmlns="">
            <p:pic>
              <p:nvPicPr>
                <p:cNvPr id="7" name="Ink 6">
                  <a:extLst>
                    <a:ext uri="{FF2B5EF4-FFF2-40B4-BE49-F238E27FC236}">
                      <a16:creationId xmlns:a16="http://schemas.microsoft.com/office/drawing/2014/main" id="{969712BB-931A-4AB0-9E6A-D08B16F75EB3}"/>
                    </a:ext>
                  </a:extLst>
                </p:cNvPr>
                <p:cNvPicPr/>
                <p:nvPr/>
              </p:nvPicPr>
              <p:blipFill>
                <a:blip r:embed="rId9"/>
                <a:stretch>
                  <a:fillRect/>
                </a:stretch>
              </p:blipFill>
              <p:spPr>
                <a:xfrm>
                  <a:off x="1414088" y="795232"/>
                  <a:ext cx="1890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Ink 8">
                  <a:extLst>
                    <a:ext uri="{FF2B5EF4-FFF2-40B4-BE49-F238E27FC236}">
                      <a16:creationId xmlns:a16="http://schemas.microsoft.com/office/drawing/2014/main" id="{78F14FF0-2F4D-47E5-ADAA-36F7744ECE87}"/>
                    </a:ext>
                  </a:extLst>
                </p14:cNvPr>
                <p14:cNvContentPartPr/>
                <p14:nvPr/>
              </p14:nvContentPartPr>
              <p14:xfrm>
                <a:off x="1770488" y="680032"/>
                <a:ext cx="172440" cy="17280"/>
              </p14:xfrm>
            </p:contentPart>
          </mc:Choice>
          <mc:Fallback xmlns="">
            <p:pic>
              <p:nvPicPr>
                <p:cNvPr id="9" name="Ink 8">
                  <a:extLst>
                    <a:ext uri="{FF2B5EF4-FFF2-40B4-BE49-F238E27FC236}">
                      <a16:creationId xmlns:a16="http://schemas.microsoft.com/office/drawing/2014/main" id="{78F14FF0-2F4D-47E5-ADAA-36F7744ECE87}"/>
                    </a:ext>
                  </a:extLst>
                </p:cNvPr>
                <p:cNvPicPr/>
                <p:nvPr/>
              </p:nvPicPr>
              <p:blipFill>
                <a:blip r:embed="rId11"/>
                <a:stretch>
                  <a:fillRect/>
                </a:stretch>
              </p:blipFill>
              <p:spPr>
                <a:xfrm>
                  <a:off x="1761848" y="671392"/>
                  <a:ext cx="1900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Ink 9">
                  <a:extLst>
                    <a:ext uri="{FF2B5EF4-FFF2-40B4-BE49-F238E27FC236}">
                      <a16:creationId xmlns:a16="http://schemas.microsoft.com/office/drawing/2014/main" id="{D4659EA0-AD1A-4EFC-A2BF-E645FAF19E70}"/>
                    </a:ext>
                  </a:extLst>
                </p14:cNvPr>
                <p14:cNvContentPartPr/>
                <p14:nvPr/>
              </p14:nvContentPartPr>
              <p14:xfrm>
                <a:off x="1789928" y="748072"/>
                <a:ext cx="173160" cy="13680"/>
              </p14:xfrm>
            </p:contentPart>
          </mc:Choice>
          <mc:Fallback xmlns="">
            <p:pic>
              <p:nvPicPr>
                <p:cNvPr id="10" name="Ink 9">
                  <a:extLst>
                    <a:ext uri="{FF2B5EF4-FFF2-40B4-BE49-F238E27FC236}">
                      <a16:creationId xmlns:a16="http://schemas.microsoft.com/office/drawing/2014/main" id="{D4659EA0-AD1A-4EFC-A2BF-E645FAF19E70}"/>
                    </a:ext>
                  </a:extLst>
                </p:cNvPr>
                <p:cNvPicPr/>
                <p:nvPr/>
              </p:nvPicPr>
              <p:blipFill>
                <a:blip r:embed="rId13"/>
                <a:stretch>
                  <a:fillRect/>
                </a:stretch>
              </p:blipFill>
              <p:spPr>
                <a:xfrm>
                  <a:off x="1780928" y="739072"/>
                  <a:ext cx="190800" cy="31320"/>
                </a:xfrm>
                <a:prstGeom prst="rect">
                  <a:avLst/>
                </a:prstGeom>
              </p:spPr>
            </p:pic>
          </mc:Fallback>
        </mc:AlternateContent>
      </p:grpSp>
      <p:grpSp>
        <p:nvGrpSpPr>
          <p:cNvPr id="16" name="Group 15">
            <a:extLst>
              <a:ext uri="{FF2B5EF4-FFF2-40B4-BE49-F238E27FC236}">
                <a16:creationId xmlns:a16="http://schemas.microsoft.com/office/drawing/2014/main" id="{811D71F9-BAA5-4EB8-B2A7-FBBBC2C4FC11}"/>
              </a:ext>
            </a:extLst>
          </p:cNvPr>
          <p:cNvGrpSpPr/>
          <p:nvPr/>
        </p:nvGrpSpPr>
        <p:grpSpPr>
          <a:xfrm>
            <a:off x="2288168" y="463312"/>
            <a:ext cx="484920" cy="461520"/>
            <a:chOff x="2288168" y="463312"/>
            <a:chExt cx="484920" cy="461520"/>
          </a:xfrm>
        </p:grpSpPr>
        <mc:AlternateContent xmlns:mc="http://schemas.openxmlformats.org/markup-compatibility/2006" xmlns:p14="http://schemas.microsoft.com/office/powerpoint/2010/main">
          <mc:Choice Requires="p14">
            <p:contentPart p14:bwMode="auto" r:id="rId14">
              <p14:nvContentPartPr>
                <p14:cNvPr id="12" name="Ink 11">
                  <a:extLst>
                    <a:ext uri="{FF2B5EF4-FFF2-40B4-BE49-F238E27FC236}">
                      <a16:creationId xmlns:a16="http://schemas.microsoft.com/office/drawing/2014/main" id="{DBBEF4CA-65B8-4652-90E9-A4291CA27B52}"/>
                    </a:ext>
                  </a:extLst>
                </p14:cNvPr>
                <p14:cNvContentPartPr/>
                <p14:nvPr/>
              </p14:nvContentPartPr>
              <p14:xfrm>
                <a:off x="2288168" y="463312"/>
                <a:ext cx="226080" cy="249840"/>
              </p14:xfrm>
            </p:contentPart>
          </mc:Choice>
          <mc:Fallback xmlns="">
            <p:pic>
              <p:nvPicPr>
                <p:cNvPr id="12" name="Ink 11">
                  <a:extLst>
                    <a:ext uri="{FF2B5EF4-FFF2-40B4-BE49-F238E27FC236}">
                      <a16:creationId xmlns:a16="http://schemas.microsoft.com/office/drawing/2014/main" id="{DBBEF4CA-65B8-4652-90E9-A4291CA27B52}"/>
                    </a:ext>
                  </a:extLst>
                </p:cNvPr>
                <p:cNvPicPr/>
                <p:nvPr/>
              </p:nvPicPr>
              <p:blipFill>
                <a:blip r:embed="rId15"/>
                <a:stretch>
                  <a:fillRect/>
                </a:stretch>
              </p:blipFill>
              <p:spPr>
                <a:xfrm>
                  <a:off x="2279168" y="454672"/>
                  <a:ext cx="24372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 name="Ink 12">
                  <a:extLst>
                    <a:ext uri="{FF2B5EF4-FFF2-40B4-BE49-F238E27FC236}">
                      <a16:creationId xmlns:a16="http://schemas.microsoft.com/office/drawing/2014/main" id="{FEAA44F5-537A-4406-A587-F36316D307B1}"/>
                    </a:ext>
                  </a:extLst>
                </p14:cNvPr>
                <p14:cNvContentPartPr/>
                <p14:nvPr/>
              </p14:nvContentPartPr>
              <p14:xfrm>
                <a:off x="2372408" y="577432"/>
                <a:ext cx="136800" cy="20520"/>
              </p14:xfrm>
            </p:contentPart>
          </mc:Choice>
          <mc:Fallback xmlns="">
            <p:pic>
              <p:nvPicPr>
                <p:cNvPr id="13" name="Ink 12">
                  <a:extLst>
                    <a:ext uri="{FF2B5EF4-FFF2-40B4-BE49-F238E27FC236}">
                      <a16:creationId xmlns:a16="http://schemas.microsoft.com/office/drawing/2014/main" id="{FEAA44F5-537A-4406-A587-F36316D307B1}"/>
                    </a:ext>
                  </a:extLst>
                </p:cNvPr>
                <p:cNvPicPr/>
                <p:nvPr/>
              </p:nvPicPr>
              <p:blipFill>
                <a:blip r:embed="rId17"/>
                <a:stretch>
                  <a:fillRect/>
                </a:stretch>
              </p:blipFill>
              <p:spPr>
                <a:xfrm>
                  <a:off x="2363408" y="568432"/>
                  <a:ext cx="1544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 name="Ink 13">
                  <a:extLst>
                    <a:ext uri="{FF2B5EF4-FFF2-40B4-BE49-F238E27FC236}">
                      <a16:creationId xmlns:a16="http://schemas.microsoft.com/office/drawing/2014/main" id="{61061E5A-6683-4E38-91DE-DFF256C62375}"/>
                    </a:ext>
                  </a:extLst>
                </p14:cNvPr>
                <p14:cNvContentPartPr/>
                <p14:nvPr/>
              </p14:nvContentPartPr>
              <p14:xfrm>
                <a:off x="2588408" y="690832"/>
                <a:ext cx="34560" cy="36360"/>
              </p14:xfrm>
            </p:contentPart>
          </mc:Choice>
          <mc:Fallback xmlns="">
            <p:pic>
              <p:nvPicPr>
                <p:cNvPr id="14" name="Ink 13">
                  <a:extLst>
                    <a:ext uri="{FF2B5EF4-FFF2-40B4-BE49-F238E27FC236}">
                      <a16:creationId xmlns:a16="http://schemas.microsoft.com/office/drawing/2014/main" id="{61061E5A-6683-4E38-91DE-DFF256C62375}"/>
                    </a:ext>
                  </a:extLst>
                </p:cNvPr>
                <p:cNvPicPr/>
                <p:nvPr/>
              </p:nvPicPr>
              <p:blipFill>
                <a:blip r:embed="rId19"/>
                <a:stretch>
                  <a:fillRect/>
                </a:stretch>
              </p:blipFill>
              <p:spPr>
                <a:xfrm>
                  <a:off x="2579768" y="681832"/>
                  <a:ext cx="522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Ink 14">
                  <a:extLst>
                    <a:ext uri="{FF2B5EF4-FFF2-40B4-BE49-F238E27FC236}">
                      <a16:creationId xmlns:a16="http://schemas.microsoft.com/office/drawing/2014/main" id="{C4AA77AC-BB31-4579-93FC-6EEBF193BD93}"/>
                    </a:ext>
                  </a:extLst>
                </p14:cNvPr>
                <p14:cNvContentPartPr/>
                <p14:nvPr/>
              </p14:nvContentPartPr>
              <p14:xfrm>
                <a:off x="2686688" y="652312"/>
                <a:ext cx="86400" cy="272520"/>
              </p14:xfrm>
            </p:contentPart>
          </mc:Choice>
          <mc:Fallback xmlns="">
            <p:pic>
              <p:nvPicPr>
                <p:cNvPr id="15" name="Ink 14">
                  <a:extLst>
                    <a:ext uri="{FF2B5EF4-FFF2-40B4-BE49-F238E27FC236}">
                      <a16:creationId xmlns:a16="http://schemas.microsoft.com/office/drawing/2014/main" id="{C4AA77AC-BB31-4579-93FC-6EEBF193BD93}"/>
                    </a:ext>
                  </a:extLst>
                </p:cNvPr>
                <p:cNvPicPr/>
                <p:nvPr/>
              </p:nvPicPr>
              <p:blipFill>
                <a:blip r:embed="rId21"/>
                <a:stretch>
                  <a:fillRect/>
                </a:stretch>
              </p:blipFill>
              <p:spPr>
                <a:xfrm>
                  <a:off x="2677688" y="643312"/>
                  <a:ext cx="104040" cy="290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
            <p14:nvContentPartPr>
              <p14:cNvPr id="17" name="Ink 16">
                <a:extLst>
                  <a:ext uri="{FF2B5EF4-FFF2-40B4-BE49-F238E27FC236}">
                    <a16:creationId xmlns:a16="http://schemas.microsoft.com/office/drawing/2014/main" id="{3B78B75A-16CA-489A-BB50-0CB3BD539D8F}"/>
                  </a:ext>
                </a:extLst>
              </p14:cNvPr>
              <p14:cNvContentPartPr/>
              <p14:nvPr/>
            </p14:nvContentPartPr>
            <p14:xfrm>
              <a:off x="3359888" y="638272"/>
              <a:ext cx="912960" cy="151920"/>
            </p14:xfrm>
          </p:contentPart>
        </mc:Choice>
        <mc:Fallback xmlns="">
          <p:pic>
            <p:nvPicPr>
              <p:cNvPr id="17" name="Ink 16">
                <a:extLst>
                  <a:ext uri="{FF2B5EF4-FFF2-40B4-BE49-F238E27FC236}">
                    <a16:creationId xmlns:a16="http://schemas.microsoft.com/office/drawing/2014/main" id="{3B78B75A-16CA-489A-BB50-0CB3BD539D8F}"/>
                  </a:ext>
                </a:extLst>
              </p:cNvPr>
              <p:cNvPicPr/>
              <p:nvPr/>
            </p:nvPicPr>
            <p:blipFill>
              <a:blip r:embed="rId23"/>
              <a:stretch>
                <a:fillRect/>
              </a:stretch>
            </p:blipFill>
            <p:spPr>
              <a:xfrm>
                <a:off x="3350888" y="629272"/>
                <a:ext cx="930600" cy="169560"/>
              </a:xfrm>
              <a:prstGeom prst="rect">
                <a:avLst/>
              </a:prstGeom>
            </p:spPr>
          </p:pic>
        </mc:Fallback>
      </mc:AlternateContent>
      <p:grpSp>
        <p:nvGrpSpPr>
          <p:cNvPr id="30" name="Group 29">
            <a:extLst>
              <a:ext uri="{FF2B5EF4-FFF2-40B4-BE49-F238E27FC236}">
                <a16:creationId xmlns:a16="http://schemas.microsoft.com/office/drawing/2014/main" id="{43DADCFA-9752-4693-BC77-D44A3BBB7044}"/>
              </a:ext>
            </a:extLst>
          </p:cNvPr>
          <p:cNvGrpSpPr/>
          <p:nvPr/>
        </p:nvGrpSpPr>
        <p:grpSpPr>
          <a:xfrm>
            <a:off x="6273008" y="368272"/>
            <a:ext cx="1644120" cy="536760"/>
            <a:chOff x="6273008" y="368272"/>
            <a:chExt cx="1644120" cy="536760"/>
          </a:xfrm>
        </p:grpSpPr>
        <mc:AlternateContent xmlns:mc="http://schemas.openxmlformats.org/markup-compatibility/2006" xmlns:p14="http://schemas.microsoft.com/office/powerpoint/2010/main">
          <mc:Choice Requires="p14">
            <p:contentPart p14:bwMode="auto" r:id="rId24">
              <p14:nvContentPartPr>
                <p14:cNvPr id="18" name="Ink 17">
                  <a:extLst>
                    <a:ext uri="{FF2B5EF4-FFF2-40B4-BE49-F238E27FC236}">
                      <a16:creationId xmlns:a16="http://schemas.microsoft.com/office/drawing/2014/main" id="{58169586-CDB5-43BA-884B-AF53459BC6A5}"/>
                    </a:ext>
                  </a:extLst>
                </p14:cNvPr>
                <p14:cNvContentPartPr/>
                <p14:nvPr/>
              </p14:nvContentPartPr>
              <p14:xfrm>
                <a:off x="7355168" y="582832"/>
                <a:ext cx="561960" cy="299160"/>
              </p14:xfrm>
            </p:contentPart>
          </mc:Choice>
          <mc:Fallback xmlns="">
            <p:pic>
              <p:nvPicPr>
                <p:cNvPr id="18" name="Ink 17">
                  <a:extLst>
                    <a:ext uri="{FF2B5EF4-FFF2-40B4-BE49-F238E27FC236}">
                      <a16:creationId xmlns:a16="http://schemas.microsoft.com/office/drawing/2014/main" id="{58169586-CDB5-43BA-884B-AF53459BC6A5}"/>
                    </a:ext>
                  </a:extLst>
                </p:cNvPr>
                <p:cNvPicPr/>
                <p:nvPr/>
              </p:nvPicPr>
              <p:blipFill>
                <a:blip r:embed="rId25"/>
                <a:stretch>
                  <a:fillRect/>
                </a:stretch>
              </p:blipFill>
              <p:spPr>
                <a:xfrm>
                  <a:off x="7346168" y="573832"/>
                  <a:ext cx="579600" cy="3168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9" name="Ink 18">
                  <a:extLst>
                    <a:ext uri="{FF2B5EF4-FFF2-40B4-BE49-F238E27FC236}">
                      <a16:creationId xmlns:a16="http://schemas.microsoft.com/office/drawing/2014/main" id="{5103F5A8-7989-4A2B-A264-755793DD7442}"/>
                    </a:ext>
                  </a:extLst>
                </p14:cNvPr>
                <p14:cNvContentPartPr/>
                <p14:nvPr/>
              </p14:nvContentPartPr>
              <p14:xfrm>
                <a:off x="7741088" y="466192"/>
                <a:ext cx="77040" cy="46440"/>
              </p14:xfrm>
            </p:contentPart>
          </mc:Choice>
          <mc:Fallback xmlns="">
            <p:pic>
              <p:nvPicPr>
                <p:cNvPr id="19" name="Ink 18">
                  <a:extLst>
                    <a:ext uri="{FF2B5EF4-FFF2-40B4-BE49-F238E27FC236}">
                      <a16:creationId xmlns:a16="http://schemas.microsoft.com/office/drawing/2014/main" id="{5103F5A8-7989-4A2B-A264-755793DD7442}"/>
                    </a:ext>
                  </a:extLst>
                </p:cNvPr>
                <p:cNvPicPr/>
                <p:nvPr/>
              </p:nvPicPr>
              <p:blipFill>
                <a:blip r:embed="rId27"/>
                <a:stretch>
                  <a:fillRect/>
                </a:stretch>
              </p:blipFill>
              <p:spPr>
                <a:xfrm>
                  <a:off x="7732448" y="457552"/>
                  <a:ext cx="9468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0" name="Ink 19">
                  <a:extLst>
                    <a:ext uri="{FF2B5EF4-FFF2-40B4-BE49-F238E27FC236}">
                      <a16:creationId xmlns:a16="http://schemas.microsoft.com/office/drawing/2014/main" id="{062F699F-2C3A-42BE-8C98-72C14413D3E3}"/>
                    </a:ext>
                  </a:extLst>
                </p14:cNvPr>
                <p14:cNvContentPartPr/>
                <p14:nvPr/>
              </p14:nvContentPartPr>
              <p14:xfrm>
                <a:off x="7595288" y="438472"/>
                <a:ext cx="36000" cy="225000"/>
              </p14:xfrm>
            </p:contentPart>
          </mc:Choice>
          <mc:Fallback xmlns="">
            <p:pic>
              <p:nvPicPr>
                <p:cNvPr id="20" name="Ink 19">
                  <a:extLst>
                    <a:ext uri="{FF2B5EF4-FFF2-40B4-BE49-F238E27FC236}">
                      <a16:creationId xmlns:a16="http://schemas.microsoft.com/office/drawing/2014/main" id="{062F699F-2C3A-42BE-8C98-72C14413D3E3}"/>
                    </a:ext>
                  </a:extLst>
                </p:cNvPr>
                <p:cNvPicPr/>
                <p:nvPr/>
              </p:nvPicPr>
              <p:blipFill>
                <a:blip r:embed="rId29"/>
                <a:stretch>
                  <a:fillRect/>
                </a:stretch>
              </p:blipFill>
              <p:spPr>
                <a:xfrm>
                  <a:off x="7586648" y="429832"/>
                  <a:ext cx="5364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1" name="Ink 20">
                  <a:extLst>
                    <a:ext uri="{FF2B5EF4-FFF2-40B4-BE49-F238E27FC236}">
                      <a16:creationId xmlns:a16="http://schemas.microsoft.com/office/drawing/2014/main" id="{E0D23FBA-9987-4E24-B280-DEFA5B294B10}"/>
                    </a:ext>
                  </a:extLst>
                </p14:cNvPr>
                <p14:cNvContentPartPr/>
                <p14:nvPr/>
              </p14:nvContentPartPr>
              <p14:xfrm>
                <a:off x="7561088" y="823312"/>
                <a:ext cx="8640" cy="51480"/>
              </p14:xfrm>
            </p:contentPart>
          </mc:Choice>
          <mc:Fallback xmlns="">
            <p:pic>
              <p:nvPicPr>
                <p:cNvPr id="21" name="Ink 20">
                  <a:extLst>
                    <a:ext uri="{FF2B5EF4-FFF2-40B4-BE49-F238E27FC236}">
                      <a16:creationId xmlns:a16="http://schemas.microsoft.com/office/drawing/2014/main" id="{E0D23FBA-9987-4E24-B280-DEFA5B294B10}"/>
                    </a:ext>
                  </a:extLst>
                </p:cNvPr>
                <p:cNvPicPr/>
                <p:nvPr/>
              </p:nvPicPr>
              <p:blipFill>
                <a:blip r:embed="rId31"/>
                <a:stretch>
                  <a:fillRect/>
                </a:stretch>
              </p:blipFill>
              <p:spPr>
                <a:xfrm>
                  <a:off x="7552088" y="814312"/>
                  <a:ext cx="262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 name="Ink 21">
                  <a:extLst>
                    <a:ext uri="{FF2B5EF4-FFF2-40B4-BE49-F238E27FC236}">
                      <a16:creationId xmlns:a16="http://schemas.microsoft.com/office/drawing/2014/main" id="{966DE693-26C1-4701-9300-4EB77B5BE2D8}"/>
                    </a:ext>
                  </a:extLst>
                </p14:cNvPr>
                <p14:cNvContentPartPr/>
                <p14:nvPr/>
              </p14:nvContentPartPr>
              <p14:xfrm>
                <a:off x="7381808" y="451432"/>
                <a:ext cx="78480" cy="137160"/>
              </p14:xfrm>
            </p:contentPart>
          </mc:Choice>
          <mc:Fallback xmlns="">
            <p:pic>
              <p:nvPicPr>
                <p:cNvPr id="22" name="Ink 21">
                  <a:extLst>
                    <a:ext uri="{FF2B5EF4-FFF2-40B4-BE49-F238E27FC236}">
                      <a16:creationId xmlns:a16="http://schemas.microsoft.com/office/drawing/2014/main" id="{966DE693-26C1-4701-9300-4EB77B5BE2D8}"/>
                    </a:ext>
                  </a:extLst>
                </p:cNvPr>
                <p:cNvPicPr/>
                <p:nvPr/>
              </p:nvPicPr>
              <p:blipFill>
                <a:blip r:embed="rId33"/>
                <a:stretch>
                  <a:fillRect/>
                </a:stretch>
              </p:blipFill>
              <p:spPr>
                <a:xfrm>
                  <a:off x="7372808" y="442792"/>
                  <a:ext cx="961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Ink 22">
                  <a:extLst>
                    <a:ext uri="{FF2B5EF4-FFF2-40B4-BE49-F238E27FC236}">
                      <a16:creationId xmlns:a16="http://schemas.microsoft.com/office/drawing/2014/main" id="{70D8C864-0A84-4518-8FFE-238AD6FAD4CA}"/>
                    </a:ext>
                  </a:extLst>
                </p14:cNvPr>
                <p14:cNvContentPartPr/>
                <p14:nvPr/>
              </p14:nvContentPartPr>
              <p14:xfrm>
                <a:off x="7026848" y="619192"/>
                <a:ext cx="98640" cy="173880"/>
              </p14:xfrm>
            </p:contentPart>
          </mc:Choice>
          <mc:Fallback xmlns="">
            <p:pic>
              <p:nvPicPr>
                <p:cNvPr id="23" name="Ink 22">
                  <a:extLst>
                    <a:ext uri="{FF2B5EF4-FFF2-40B4-BE49-F238E27FC236}">
                      <a16:creationId xmlns:a16="http://schemas.microsoft.com/office/drawing/2014/main" id="{70D8C864-0A84-4518-8FFE-238AD6FAD4CA}"/>
                    </a:ext>
                  </a:extLst>
                </p:cNvPr>
                <p:cNvPicPr/>
                <p:nvPr/>
              </p:nvPicPr>
              <p:blipFill>
                <a:blip r:embed="rId35"/>
                <a:stretch>
                  <a:fillRect/>
                </a:stretch>
              </p:blipFill>
              <p:spPr>
                <a:xfrm>
                  <a:off x="7017848" y="610552"/>
                  <a:ext cx="1162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4" name="Ink 23">
                  <a:extLst>
                    <a:ext uri="{FF2B5EF4-FFF2-40B4-BE49-F238E27FC236}">
                      <a16:creationId xmlns:a16="http://schemas.microsoft.com/office/drawing/2014/main" id="{DFBCD8DA-4C57-4784-80D6-989BCAF5D388}"/>
                    </a:ext>
                  </a:extLst>
                </p14:cNvPr>
                <p14:cNvContentPartPr/>
                <p14:nvPr/>
              </p14:nvContentPartPr>
              <p14:xfrm>
                <a:off x="6865208" y="538192"/>
                <a:ext cx="82440" cy="226440"/>
              </p14:xfrm>
            </p:contentPart>
          </mc:Choice>
          <mc:Fallback xmlns="">
            <p:pic>
              <p:nvPicPr>
                <p:cNvPr id="24" name="Ink 23">
                  <a:extLst>
                    <a:ext uri="{FF2B5EF4-FFF2-40B4-BE49-F238E27FC236}">
                      <a16:creationId xmlns:a16="http://schemas.microsoft.com/office/drawing/2014/main" id="{DFBCD8DA-4C57-4784-80D6-989BCAF5D388}"/>
                    </a:ext>
                  </a:extLst>
                </p:cNvPr>
                <p:cNvPicPr/>
                <p:nvPr/>
              </p:nvPicPr>
              <p:blipFill>
                <a:blip r:embed="rId37"/>
                <a:stretch>
                  <a:fillRect/>
                </a:stretch>
              </p:blipFill>
              <p:spPr>
                <a:xfrm>
                  <a:off x="6856568" y="529552"/>
                  <a:ext cx="10008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5" name="Ink 24">
                  <a:extLst>
                    <a:ext uri="{FF2B5EF4-FFF2-40B4-BE49-F238E27FC236}">
                      <a16:creationId xmlns:a16="http://schemas.microsoft.com/office/drawing/2014/main" id="{4C32F046-A914-4F12-85A5-C86538034AF7}"/>
                    </a:ext>
                  </a:extLst>
                </p14:cNvPr>
                <p14:cNvContentPartPr/>
                <p14:nvPr/>
              </p14:nvContentPartPr>
              <p14:xfrm>
                <a:off x="6598808" y="668152"/>
                <a:ext cx="243360" cy="236880"/>
              </p14:xfrm>
            </p:contentPart>
          </mc:Choice>
          <mc:Fallback xmlns="">
            <p:pic>
              <p:nvPicPr>
                <p:cNvPr id="25" name="Ink 24">
                  <a:extLst>
                    <a:ext uri="{FF2B5EF4-FFF2-40B4-BE49-F238E27FC236}">
                      <a16:creationId xmlns:a16="http://schemas.microsoft.com/office/drawing/2014/main" id="{4C32F046-A914-4F12-85A5-C86538034AF7}"/>
                    </a:ext>
                  </a:extLst>
                </p:cNvPr>
                <p:cNvPicPr/>
                <p:nvPr/>
              </p:nvPicPr>
              <p:blipFill>
                <a:blip r:embed="rId39"/>
                <a:stretch>
                  <a:fillRect/>
                </a:stretch>
              </p:blipFill>
              <p:spPr>
                <a:xfrm>
                  <a:off x="6590168" y="659512"/>
                  <a:ext cx="26100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6" name="Ink 25">
                  <a:extLst>
                    <a:ext uri="{FF2B5EF4-FFF2-40B4-BE49-F238E27FC236}">
                      <a16:creationId xmlns:a16="http://schemas.microsoft.com/office/drawing/2014/main" id="{0A20E625-FA9E-47F4-981D-64E5A69F214D}"/>
                    </a:ext>
                  </a:extLst>
                </p14:cNvPr>
                <p14:cNvContentPartPr/>
                <p14:nvPr/>
              </p14:nvContentPartPr>
              <p14:xfrm>
                <a:off x="6703928" y="824392"/>
                <a:ext cx="116280" cy="69480"/>
              </p14:xfrm>
            </p:contentPart>
          </mc:Choice>
          <mc:Fallback xmlns="">
            <p:pic>
              <p:nvPicPr>
                <p:cNvPr id="26" name="Ink 25">
                  <a:extLst>
                    <a:ext uri="{FF2B5EF4-FFF2-40B4-BE49-F238E27FC236}">
                      <a16:creationId xmlns:a16="http://schemas.microsoft.com/office/drawing/2014/main" id="{0A20E625-FA9E-47F4-981D-64E5A69F214D}"/>
                    </a:ext>
                  </a:extLst>
                </p:cNvPr>
                <p:cNvPicPr/>
                <p:nvPr/>
              </p:nvPicPr>
              <p:blipFill>
                <a:blip r:embed="rId41"/>
                <a:stretch>
                  <a:fillRect/>
                </a:stretch>
              </p:blipFill>
              <p:spPr>
                <a:xfrm>
                  <a:off x="6694928" y="815752"/>
                  <a:ext cx="1339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7" name="Ink 26">
                  <a:extLst>
                    <a:ext uri="{FF2B5EF4-FFF2-40B4-BE49-F238E27FC236}">
                      <a16:creationId xmlns:a16="http://schemas.microsoft.com/office/drawing/2014/main" id="{194C9A58-8C2B-44F8-B8AE-4340ED7D4F4A}"/>
                    </a:ext>
                  </a:extLst>
                </p14:cNvPr>
                <p14:cNvContentPartPr/>
                <p14:nvPr/>
              </p14:nvContentPartPr>
              <p14:xfrm>
                <a:off x="6607808" y="650152"/>
                <a:ext cx="31320" cy="49320"/>
              </p14:xfrm>
            </p:contentPart>
          </mc:Choice>
          <mc:Fallback xmlns="">
            <p:pic>
              <p:nvPicPr>
                <p:cNvPr id="27" name="Ink 26">
                  <a:extLst>
                    <a:ext uri="{FF2B5EF4-FFF2-40B4-BE49-F238E27FC236}">
                      <a16:creationId xmlns:a16="http://schemas.microsoft.com/office/drawing/2014/main" id="{194C9A58-8C2B-44F8-B8AE-4340ED7D4F4A}"/>
                    </a:ext>
                  </a:extLst>
                </p:cNvPr>
                <p:cNvPicPr/>
                <p:nvPr/>
              </p:nvPicPr>
              <p:blipFill>
                <a:blip r:embed="rId43"/>
                <a:stretch>
                  <a:fillRect/>
                </a:stretch>
              </p:blipFill>
              <p:spPr>
                <a:xfrm>
                  <a:off x="6598808" y="641152"/>
                  <a:ext cx="489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Ink 27">
                  <a:extLst>
                    <a:ext uri="{FF2B5EF4-FFF2-40B4-BE49-F238E27FC236}">
                      <a16:creationId xmlns:a16="http://schemas.microsoft.com/office/drawing/2014/main" id="{6C0436DA-CDFA-4A4C-9EE3-8DD155BB12EE}"/>
                    </a:ext>
                  </a:extLst>
                </p14:cNvPr>
                <p14:cNvContentPartPr/>
                <p14:nvPr/>
              </p14:nvContentPartPr>
              <p14:xfrm>
                <a:off x="6313688" y="595432"/>
                <a:ext cx="66600" cy="127080"/>
              </p14:xfrm>
            </p:contentPart>
          </mc:Choice>
          <mc:Fallback xmlns="">
            <p:pic>
              <p:nvPicPr>
                <p:cNvPr id="28" name="Ink 27">
                  <a:extLst>
                    <a:ext uri="{FF2B5EF4-FFF2-40B4-BE49-F238E27FC236}">
                      <a16:creationId xmlns:a16="http://schemas.microsoft.com/office/drawing/2014/main" id="{6C0436DA-CDFA-4A4C-9EE3-8DD155BB12EE}"/>
                    </a:ext>
                  </a:extLst>
                </p:cNvPr>
                <p:cNvPicPr/>
                <p:nvPr/>
              </p:nvPicPr>
              <p:blipFill>
                <a:blip r:embed="rId45"/>
                <a:stretch>
                  <a:fillRect/>
                </a:stretch>
              </p:blipFill>
              <p:spPr>
                <a:xfrm>
                  <a:off x="6305048" y="586792"/>
                  <a:ext cx="842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Ink 28">
                  <a:extLst>
                    <a:ext uri="{FF2B5EF4-FFF2-40B4-BE49-F238E27FC236}">
                      <a16:creationId xmlns:a16="http://schemas.microsoft.com/office/drawing/2014/main" id="{E69122E6-119E-4BDF-9A56-AA5E30259562}"/>
                    </a:ext>
                  </a:extLst>
                </p14:cNvPr>
                <p14:cNvContentPartPr/>
                <p14:nvPr/>
              </p14:nvContentPartPr>
              <p14:xfrm>
                <a:off x="6273008" y="368272"/>
                <a:ext cx="431640" cy="115560"/>
              </p14:xfrm>
            </p:contentPart>
          </mc:Choice>
          <mc:Fallback xmlns="">
            <p:pic>
              <p:nvPicPr>
                <p:cNvPr id="29" name="Ink 28">
                  <a:extLst>
                    <a:ext uri="{FF2B5EF4-FFF2-40B4-BE49-F238E27FC236}">
                      <a16:creationId xmlns:a16="http://schemas.microsoft.com/office/drawing/2014/main" id="{E69122E6-119E-4BDF-9A56-AA5E30259562}"/>
                    </a:ext>
                  </a:extLst>
                </p:cNvPr>
                <p:cNvPicPr/>
                <p:nvPr/>
              </p:nvPicPr>
              <p:blipFill>
                <a:blip r:embed="rId47"/>
                <a:stretch>
                  <a:fillRect/>
                </a:stretch>
              </p:blipFill>
              <p:spPr>
                <a:xfrm>
                  <a:off x="6264368" y="359272"/>
                  <a:ext cx="449280" cy="133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8">
            <p14:nvContentPartPr>
              <p14:cNvPr id="31" name="Ink 30">
                <a:extLst>
                  <a:ext uri="{FF2B5EF4-FFF2-40B4-BE49-F238E27FC236}">
                    <a16:creationId xmlns:a16="http://schemas.microsoft.com/office/drawing/2014/main" id="{CD123B1C-A044-415C-8748-B97087CFB4B6}"/>
                  </a:ext>
                </a:extLst>
              </p14:cNvPr>
              <p14:cNvContentPartPr/>
              <p14:nvPr/>
            </p14:nvContentPartPr>
            <p14:xfrm>
              <a:off x="1004408" y="1706752"/>
              <a:ext cx="329040" cy="373320"/>
            </p14:xfrm>
          </p:contentPart>
        </mc:Choice>
        <mc:Fallback xmlns="">
          <p:pic>
            <p:nvPicPr>
              <p:cNvPr id="31" name="Ink 30">
                <a:extLst>
                  <a:ext uri="{FF2B5EF4-FFF2-40B4-BE49-F238E27FC236}">
                    <a16:creationId xmlns:a16="http://schemas.microsoft.com/office/drawing/2014/main" id="{CD123B1C-A044-415C-8748-B97087CFB4B6}"/>
                  </a:ext>
                </a:extLst>
              </p:cNvPr>
              <p:cNvPicPr/>
              <p:nvPr/>
            </p:nvPicPr>
            <p:blipFill>
              <a:blip r:embed="rId49"/>
              <a:stretch>
                <a:fillRect/>
              </a:stretch>
            </p:blipFill>
            <p:spPr>
              <a:xfrm>
                <a:off x="995408" y="1698112"/>
                <a:ext cx="346680" cy="3909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2" name="Ink 31">
                <a:extLst>
                  <a:ext uri="{FF2B5EF4-FFF2-40B4-BE49-F238E27FC236}">
                    <a16:creationId xmlns:a16="http://schemas.microsoft.com/office/drawing/2014/main" id="{241EFC52-4F18-40A1-B024-57BC35066191}"/>
                  </a:ext>
                </a:extLst>
              </p14:cNvPr>
              <p14:cNvContentPartPr/>
              <p14:nvPr/>
            </p14:nvContentPartPr>
            <p14:xfrm>
              <a:off x="1072448" y="1875952"/>
              <a:ext cx="261000" cy="15840"/>
            </p14:xfrm>
          </p:contentPart>
        </mc:Choice>
        <mc:Fallback xmlns="">
          <p:pic>
            <p:nvPicPr>
              <p:cNvPr id="32" name="Ink 31">
                <a:extLst>
                  <a:ext uri="{FF2B5EF4-FFF2-40B4-BE49-F238E27FC236}">
                    <a16:creationId xmlns:a16="http://schemas.microsoft.com/office/drawing/2014/main" id="{241EFC52-4F18-40A1-B024-57BC35066191}"/>
                  </a:ext>
                </a:extLst>
              </p:cNvPr>
              <p:cNvPicPr/>
              <p:nvPr/>
            </p:nvPicPr>
            <p:blipFill>
              <a:blip r:embed="rId51"/>
              <a:stretch>
                <a:fillRect/>
              </a:stretch>
            </p:blipFill>
            <p:spPr>
              <a:xfrm>
                <a:off x="1063808" y="1866952"/>
                <a:ext cx="2786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3" name="Ink 32">
                <a:extLst>
                  <a:ext uri="{FF2B5EF4-FFF2-40B4-BE49-F238E27FC236}">
                    <a16:creationId xmlns:a16="http://schemas.microsoft.com/office/drawing/2014/main" id="{F157302F-7471-43C8-86FE-E80B4BDEBA8E}"/>
                  </a:ext>
                </a:extLst>
              </p14:cNvPr>
              <p14:cNvContentPartPr/>
              <p14:nvPr/>
            </p14:nvContentPartPr>
            <p14:xfrm>
              <a:off x="1577168" y="1939672"/>
              <a:ext cx="122760" cy="8280"/>
            </p14:xfrm>
          </p:contentPart>
        </mc:Choice>
        <mc:Fallback xmlns="">
          <p:pic>
            <p:nvPicPr>
              <p:cNvPr id="33" name="Ink 32">
                <a:extLst>
                  <a:ext uri="{FF2B5EF4-FFF2-40B4-BE49-F238E27FC236}">
                    <a16:creationId xmlns:a16="http://schemas.microsoft.com/office/drawing/2014/main" id="{F157302F-7471-43C8-86FE-E80B4BDEBA8E}"/>
                  </a:ext>
                </a:extLst>
              </p:cNvPr>
              <p:cNvPicPr/>
              <p:nvPr/>
            </p:nvPicPr>
            <p:blipFill>
              <a:blip r:embed="rId53"/>
              <a:stretch>
                <a:fillRect/>
              </a:stretch>
            </p:blipFill>
            <p:spPr>
              <a:xfrm>
                <a:off x="1568168" y="1931032"/>
                <a:ext cx="1404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4" name="Ink 33">
                <a:extLst>
                  <a:ext uri="{FF2B5EF4-FFF2-40B4-BE49-F238E27FC236}">
                    <a16:creationId xmlns:a16="http://schemas.microsoft.com/office/drawing/2014/main" id="{4BFB1C51-3349-44B6-B877-0AAB65D8FE7B}"/>
                  </a:ext>
                </a:extLst>
              </p14:cNvPr>
              <p14:cNvContentPartPr/>
              <p14:nvPr/>
            </p14:nvContentPartPr>
            <p14:xfrm>
              <a:off x="1578248" y="2004472"/>
              <a:ext cx="163080" cy="24120"/>
            </p14:xfrm>
          </p:contentPart>
        </mc:Choice>
        <mc:Fallback xmlns="">
          <p:pic>
            <p:nvPicPr>
              <p:cNvPr id="34" name="Ink 33">
                <a:extLst>
                  <a:ext uri="{FF2B5EF4-FFF2-40B4-BE49-F238E27FC236}">
                    <a16:creationId xmlns:a16="http://schemas.microsoft.com/office/drawing/2014/main" id="{4BFB1C51-3349-44B6-B877-0AAB65D8FE7B}"/>
                  </a:ext>
                </a:extLst>
              </p:cNvPr>
              <p:cNvPicPr/>
              <p:nvPr/>
            </p:nvPicPr>
            <p:blipFill>
              <a:blip r:embed="rId55"/>
              <a:stretch>
                <a:fillRect/>
              </a:stretch>
            </p:blipFill>
            <p:spPr>
              <a:xfrm>
                <a:off x="1569248" y="1995472"/>
                <a:ext cx="18072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5" name="Ink 34">
                <a:extLst>
                  <a:ext uri="{FF2B5EF4-FFF2-40B4-BE49-F238E27FC236}">
                    <a16:creationId xmlns:a16="http://schemas.microsoft.com/office/drawing/2014/main" id="{BCA69DCA-3EFA-4E4F-A9D3-A5662590FEE3}"/>
                  </a:ext>
                </a:extLst>
              </p14:cNvPr>
              <p14:cNvContentPartPr/>
              <p14:nvPr/>
            </p14:nvContentPartPr>
            <p14:xfrm>
              <a:off x="2184488" y="1744192"/>
              <a:ext cx="379080" cy="302760"/>
            </p14:xfrm>
          </p:contentPart>
        </mc:Choice>
        <mc:Fallback xmlns="">
          <p:pic>
            <p:nvPicPr>
              <p:cNvPr id="35" name="Ink 34">
                <a:extLst>
                  <a:ext uri="{FF2B5EF4-FFF2-40B4-BE49-F238E27FC236}">
                    <a16:creationId xmlns:a16="http://schemas.microsoft.com/office/drawing/2014/main" id="{BCA69DCA-3EFA-4E4F-A9D3-A5662590FEE3}"/>
                  </a:ext>
                </a:extLst>
              </p:cNvPr>
              <p:cNvPicPr/>
              <p:nvPr/>
            </p:nvPicPr>
            <p:blipFill>
              <a:blip r:embed="rId57"/>
              <a:stretch>
                <a:fillRect/>
              </a:stretch>
            </p:blipFill>
            <p:spPr>
              <a:xfrm>
                <a:off x="2175488" y="1735552"/>
                <a:ext cx="39672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6" name="Ink 35">
                <a:extLst>
                  <a:ext uri="{FF2B5EF4-FFF2-40B4-BE49-F238E27FC236}">
                    <a16:creationId xmlns:a16="http://schemas.microsoft.com/office/drawing/2014/main" id="{D6CA1A2A-CC35-4C9F-ABCB-C402319B69E4}"/>
                  </a:ext>
                </a:extLst>
              </p14:cNvPr>
              <p14:cNvContentPartPr/>
              <p14:nvPr/>
            </p14:nvContentPartPr>
            <p14:xfrm>
              <a:off x="2288528" y="1916272"/>
              <a:ext cx="230400" cy="10080"/>
            </p14:xfrm>
          </p:contentPart>
        </mc:Choice>
        <mc:Fallback xmlns="">
          <p:pic>
            <p:nvPicPr>
              <p:cNvPr id="36" name="Ink 35">
                <a:extLst>
                  <a:ext uri="{FF2B5EF4-FFF2-40B4-BE49-F238E27FC236}">
                    <a16:creationId xmlns:a16="http://schemas.microsoft.com/office/drawing/2014/main" id="{D6CA1A2A-CC35-4C9F-ABCB-C402319B69E4}"/>
                  </a:ext>
                </a:extLst>
              </p:cNvPr>
              <p:cNvPicPr/>
              <p:nvPr/>
            </p:nvPicPr>
            <p:blipFill>
              <a:blip r:embed="rId59"/>
              <a:stretch>
                <a:fillRect/>
              </a:stretch>
            </p:blipFill>
            <p:spPr>
              <a:xfrm>
                <a:off x="2279528" y="1907272"/>
                <a:ext cx="2480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7" name="Ink 36">
                <a:extLst>
                  <a:ext uri="{FF2B5EF4-FFF2-40B4-BE49-F238E27FC236}">
                    <a16:creationId xmlns:a16="http://schemas.microsoft.com/office/drawing/2014/main" id="{F966A512-67DA-4A1F-B757-C5DA29B0B5CE}"/>
                  </a:ext>
                </a:extLst>
              </p14:cNvPr>
              <p14:cNvContentPartPr/>
              <p14:nvPr/>
            </p14:nvContentPartPr>
            <p14:xfrm>
              <a:off x="2676248" y="1964872"/>
              <a:ext cx="65160" cy="40320"/>
            </p14:xfrm>
          </p:contentPart>
        </mc:Choice>
        <mc:Fallback xmlns="">
          <p:pic>
            <p:nvPicPr>
              <p:cNvPr id="37" name="Ink 36">
                <a:extLst>
                  <a:ext uri="{FF2B5EF4-FFF2-40B4-BE49-F238E27FC236}">
                    <a16:creationId xmlns:a16="http://schemas.microsoft.com/office/drawing/2014/main" id="{F966A512-67DA-4A1F-B757-C5DA29B0B5CE}"/>
                  </a:ext>
                </a:extLst>
              </p:cNvPr>
              <p:cNvPicPr/>
              <p:nvPr/>
            </p:nvPicPr>
            <p:blipFill>
              <a:blip r:embed="rId61"/>
              <a:stretch>
                <a:fillRect/>
              </a:stretch>
            </p:blipFill>
            <p:spPr>
              <a:xfrm>
                <a:off x="2667248" y="1955872"/>
                <a:ext cx="8280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8" name="Ink 37">
                <a:extLst>
                  <a:ext uri="{FF2B5EF4-FFF2-40B4-BE49-F238E27FC236}">
                    <a16:creationId xmlns:a16="http://schemas.microsoft.com/office/drawing/2014/main" id="{8F97D36F-0D31-441A-8850-898C5EBA5978}"/>
                  </a:ext>
                </a:extLst>
              </p14:cNvPr>
              <p14:cNvContentPartPr/>
              <p14:nvPr/>
            </p14:nvContentPartPr>
            <p14:xfrm>
              <a:off x="3014288" y="1698112"/>
              <a:ext cx="113400" cy="400320"/>
            </p14:xfrm>
          </p:contentPart>
        </mc:Choice>
        <mc:Fallback xmlns="">
          <p:pic>
            <p:nvPicPr>
              <p:cNvPr id="38" name="Ink 37">
                <a:extLst>
                  <a:ext uri="{FF2B5EF4-FFF2-40B4-BE49-F238E27FC236}">
                    <a16:creationId xmlns:a16="http://schemas.microsoft.com/office/drawing/2014/main" id="{8F97D36F-0D31-441A-8850-898C5EBA5978}"/>
                  </a:ext>
                </a:extLst>
              </p:cNvPr>
              <p:cNvPicPr/>
              <p:nvPr/>
            </p:nvPicPr>
            <p:blipFill>
              <a:blip r:embed="rId63"/>
              <a:stretch>
                <a:fillRect/>
              </a:stretch>
            </p:blipFill>
            <p:spPr>
              <a:xfrm>
                <a:off x="3005648" y="1689472"/>
                <a:ext cx="131040" cy="4179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9" name="Ink 48">
                <a:extLst>
                  <a:ext uri="{FF2B5EF4-FFF2-40B4-BE49-F238E27FC236}">
                    <a16:creationId xmlns:a16="http://schemas.microsoft.com/office/drawing/2014/main" id="{8D1EB869-9C53-4C0B-90F1-87DEDFEFE66E}"/>
                  </a:ext>
                </a:extLst>
              </p14:cNvPr>
              <p14:cNvContentPartPr/>
              <p14:nvPr/>
            </p14:nvContentPartPr>
            <p14:xfrm>
              <a:off x="3431168" y="1798912"/>
              <a:ext cx="52920" cy="139320"/>
            </p14:xfrm>
          </p:contentPart>
        </mc:Choice>
        <mc:Fallback xmlns="">
          <p:pic>
            <p:nvPicPr>
              <p:cNvPr id="49" name="Ink 48">
                <a:extLst>
                  <a:ext uri="{FF2B5EF4-FFF2-40B4-BE49-F238E27FC236}">
                    <a16:creationId xmlns:a16="http://schemas.microsoft.com/office/drawing/2014/main" id="{8D1EB869-9C53-4C0B-90F1-87DEDFEFE66E}"/>
                  </a:ext>
                </a:extLst>
              </p:cNvPr>
              <p:cNvPicPr/>
              <p:nvPr/>
            </p:nvPicPr>
            <p:blipFill>
              <a:blip r:embed="rId65"/>
              <a:stretch>
                <a:fillRect/>
              </a:stretch>
            </p:blipFill>
            <p:spPr>
              <a:xfrm>
                <a:off x="3422528" y="1790272"/>
                <a:ext cx="70560" cy="156960"/>
              </a:xfrm>
              <a:prstGeom prst="rect">
                <a:avLst/>
              </a:prstGeom>
            </p:spPr>
          </p:pic>
        </mc:Fallback>
      </mc:AlternateContent>
      <p:grpSp>
        <p:nvGrpSpPr>
          <p:cNvPr id="59" name="Group 58">
            <a:extLst>
              <a:ext uri="{FF2B5EF4-FFF2-40B4-BE49-F238E27FC236}">
                <a16:creationId xmlns:a16="http://schemas.microsoft.com/office/drawing/2014/main" id="{22C6A83A-2E3C-41C6-8502-84C7A51DBDB9}"/>
              </a:ext>
            </a:extLst>
          </p:cNvPr>
          <p:cNvGrpSpPr/>
          <p:nvPr/>
        </p:nvGrpSpPr>
        <p:grpSpPr>
          <a:xfrm>
            <a:off x="3348368" y="1478872"/>
            <a:ext cx="169920" cy="181440"/>
            <a:chOff x="3348368" y="1478872"/>
            <a:chExt cx="169920" cy="181440"/>
          </a:xfrm>
        </p:grpSpPr>
        <mc:AlternateContent xmlns:mc="http://schemas.openxmlformats.org/markup-compatibility/2006" xmlns:p14="http://schemas.microsoft.com/office/powerpoint/2010/main">
          <mc:Choice Requires="p14">
            <p:contentPart p14:bwMode="auto" r:id="rId66">
              <p14:nvContentPartPr>
                <p14:cNvPr id="50" name="Ink 49">
                  <a:extLst>
                    <a:ext uri="{FF2B5EF4-FFF2-40B4-BE49-F238E27FC236}">
                      <a16:creationId xmlns:a16="http://schemas.microsoft.com/office/drawing/2014/main" id="{49183EC4-F949-453A-BD2D-D66FE116A824}"/>
                    </a:ext>
                  </a:extLst>
                </p14:cNvPr>
                <p14:cNvContentPartPr/>
                <p14:nvPr/>
              </p14:nvContentPartPr>
              <p14:xfrm>
                <a:off x="3415328" y="1645552"/>
                <a:ext cx="35280" cy="14760"/>
              </p14:xfrm>
            </p:contentPart>
          </mc:Choice>
          <mc:Fallback xmlns="">
            <p:pic>
              <p:nvPicPr>
                <p:cNvPr id="50" name="Ink 49">
                  <a:extLst>
                    <a:ext uri="{FF2B5EF4-FFF2-40B4-BE49-F238E27FC236}">
                      <a16:creationId xmlns:a16="http://schemas.microsoft.com/office/drawing/2014/main" id="{49183EC4-F949-453A-BD2D-D66FE116A824}"/>
                    </a:ext>
                  </a:extLst>
                </p:cNvPr>
                <p:cNvPicPr/>
                <p:nvPr/>
              </p:nvPicPr>
              <p:blipFill>
                <a:blip r:embed="rId67"/>
                <a:stretch>
                  <a:fillRect/>
                </a:stretch>
              </p:blipFill>
              <p:spPr>
                <a:xfrm>
                  <a:off x="3406328" y="1636552"/>
                  <a:ext cx="529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1" name="Ink 50">
                  <a:extLst>
                    <a:ext uri="{FF2B5EF4-FFF2-40B4-BE49-F238E27FC236}">
                      <a16:creationId xmlns:a16="http://schemas.microsoft.com/office/drawing/2014/main" id="{DFFCEDBC-74BD-4843-A3D3-B29A94C28818}"/>
                    </a:ext>
                  </a:extLst>
                </p14:cNvPr>
                <p14:cNvContentPartPr/>
                <p14:nvPr/>
              </p14:nvContentPartPr>
              <p14:xfrm>
                <a:off x="3348368" y="1478872"/>
                <a:ext cx="169920" cy="124560"/>
              </p14:xfrm>
            </p:contentPart>
          </mc:Choice>
          <mc:Fallback xmlns="">
            <p:pic>
              <p:nvPicPr>
                <p:cNvPr id="51" name="Ink 50">
                  <a:extLst>
                    <a:ext uri="{FF2B5EF4-FFF2-40B4-BE49-F238E27FC236}">
                      <a16:creationId xmlns:a16="http://schemas.microsoft.com/office/drawing/2014/main" id="{DFFCEDBC-74BD-4843-A3D3-B29A94C28818}"/>
                    </a:ext>
                  </a:extLst>
                </p:cNvPr>
                <p:cNvPicPr/>
                <p:nvPr/>
              </p:nvPicPr>
              <p:blipFill>
                <a:blip r:embed="rId69"/>
                <a:stretch>
                  <a:fillRect/>
                </a:stretch>
              </p:blipFill>
              <p:spPr>
                <a:xfrm>
                  <a:off x="3339368" y="1469872"/>
                  <a:ext cx="187560" cy="142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0">
            <p14:nvContentPartPr>
              <p14:cNvPr id="52" name="Ink 51">
                <a:extLst>
                  <a:ext uri="{FF2B5EF4-FFF2-40B4-BE49-F238E27FC236}">
                    <a16:creationId xmlns:a16="http://schemas.microsoft.com/office/drawing/2014/main" id="{77B37687-BB61-416D-9448-0415F774E787}"/>
                  </a:ext>
                </a:extLst>
              </p14:cNvPr>
              <p14:cNvContentPartPr/>
              <p14:nvPr/>
            </p14:nvContentPartPr>
            <p14:xfrm>
              <a:off x="3847328" y="1887112"/>
              <a:ext cx="156600" cy="2520"/>
            </p14:xfrm>
          </p:contentPart>
        </mc:Choice>
        <mc:Fallback xmlns="">
          <p:pic>
            <p:nvPicPr>
              <p:cNvPr id="52" name="Ink 51">
                <a:extLst>
                  <a:ext uri="{FF2B5EF4-FFF2-40B4-BE49-F238E27FC236}">
                    <a16:creationId xmlns:a16="http://schemas.microsoft.com/office/drawing/2014/main" id="{77B37687-BB61-416D-9448-0415F774E787}"/>
                  </a:ext>
                </a:extLst>
              </p:cNvPr>
              <p:cNvPicPr/>
              <p:nvPr/>
            </p:nvPicPr>
            <p:blipFill>
              <a:blip r:embed="rId71"/>
              <a:stretch>
                <a:fillRect/>
              </a:stretch>
            </p:blipFill>
            <p:spPr>
              <a:xfrm>
                <a:off x="3838328" y="1878112"/>
                <a:ext cx="1742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53" name="Ink 52">
                <a:extLst>
                  <a:ext uri="{FF2B5EF4-FFF2-40B4-BE49-F238E27FC236}">
                    <a16:creationId xmlns:a16="http://schemas.microsoft.com/office/drawing/2014/main" id="{5E610846-F1E6-4390-908C-94E6C3BBF605}"/>
                  </a:ext>
                </a:extLst>
              </p14:cNvPr>
              <p14:cNvContentPartPr/>
              <p14:nvPr/>
            </p14:nvContentPartPr>
            <p14:xfrm>
              <a:off x="4296968" y="1713232"/>
              <a:ext cx="24840" cy="147240"/>
            </p14:xfrm>
          </p:contentPart>
        </mc:Choice>
        <mc:Fallback xmlns="">
          <p:pic>
            <p:nvPicPr>
              <p:cNvPr id="53" name="Ink 52">
                <a:extLst>
                  <a:ext uri="{FF2B5EF4-FFF2-40B4-BE49-F238E27FC236}">
                    <a16:creationId xmlns:a16="http://schemas.microsoft.com/office/drawing/2014/main" id="{5E610846-F1E6-4390-908C-94E6C3BBF605}"/>
                  </a:ext>
                </a:extLst>
              </p:cNvPr>
              <p:cNvPicPr/>
              <p:nvPr/>
            </p:nvPicPr>
            <p:blipFill>
              <a:blip r:embed="rId73"/>
              <a:stretch>
                <a:fillRect/>
              </a:stretch>
            </p:blipFill>
            <p:spPr>
              <a:xfrm>
                <a:off x="4287968" y="1704592"/>
                <a:ext cx="4248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54" name="Ink 53">
                <a:extLst>
                  <a:ext uri="{FF2B5EF4-FFF2-40B4-BE49-F238E27FC236}">
                    <a16:creationId xmlns:a16="http://schemas.microsoft.com/office/drawing/2014/main" id="{DD7E51CD-C054-4D1E-8697-850574E405DE}"/>
                  </a:ext>
                </a:extLst>
              </p14:cNvPr>
              <p14:cNvContentPartPr/>
              <p14:nvPr/>
            </p14:nvContentPartPr>
            <p14:xfrm>
              <a:off x="4267448" y="1523872"/>
              <a:ext cx="24480" cy="33480"/>
            </p14:xfrm>
          </p:contentPart>
        </mc:Choice>
        <mc:Fallback xmlns="">
          <p:pic>
            <p:nvPicPr>
              <p:cNvPr id="54" name="Ink 53">
                <a:extLst>
                  <a:ext uri="{FF2B5EF4-FFF2-40B4-BE49-F238E27FC236}">
                    <a16:creationId xmlns:a16="http://schemas.microsoft.com/office/drawing/2014/main" id="{DD7E51CD-C054-4D1E-8697-850574E405DE}"/>
                  </a:ext>
                </a:extLst>
              </p:cNvPr>
              <p:cNvPicPr/>
              <p:nvPr/>
            </p:nvPicPr>
            <p:blipFill>
              <a:blip r:embed="rId75"/>
              <a:stretch>
                <a:fillRect/>
              </a:stretch>
            </p:blipFill>
            <p:spPr>
              <a:xfrm>
                <a:off x="4258808" y="1515232"/>
                <a:ext cx="421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55" name="Ink 54">
                <a:extLst>
                  <a:ext uri="{FF2B5EF4-FFF2-40B4-BE49-F238E27FC236}">
                    <a16:creationId xmlns:a16="http://schemas.microsoft.com/office/drawing/2014/main" id="{6BCF658D-1D11-487E-9A6D-D30639E804CC}"/>
                  </a:ext>
                </a:extLst>
              </p14:cNvPr>
              <p14:cNvContentPartPr/>
              <p14:nvPr/>
            </p14:nvContentPartPr>
            <p14:xfrm>
              <a:off x="4735448" y="1655992"/>
              <a:ext cx="150120" cy="202320"/>
            </p14:xfrm>
          </p:contentPart>
        </mc:Choice>
        <mc:Fallback xmlns="">
          <p:pic>
            <p:nvPicPr>
              <p:cNvPr id="55" name="Ink 54">
                <a:extLst>
                  <a:ext uri="{FF2B5EF4-FFF2-40B4-BE49-F238E27FC236}">
                    <a16:creationId xmlns:a16="http://schemas.microsoft.com/office/drawing/2014/main" id="{6BCF658D-1D11-487E-9A6D-D30639E804CC}"/>
                  </a:ext>
                </a:extLst>
              </p:cNvPr>
              <p:cNvPicPr/>
              <p:nvPr/>
            </p:nvPicPr>
            <p:blipFill>
              <a:blip r:embed="rId77"/>
              <a:stretch>
                <a:fillRect/>
              </a:stretch>
            </p:blipFill>
            <p:spPr>
              <a:xfrm>
                <a:off x="4726448" y="1647352"/>
                <a:ext cx="167760" cy="219960"/>
              </a:xfrm>
              <a:prstGeom prst="rect">
                <a:avLst/>
              </a:prstGeom>
            </p:spPr>
          </p:pic>
        </mc:Fallback>
      </mc:AlternateContent>
      <p:grpSp>
        <p:nvGrpSpPr>
          <p:cNvPr id="58" name="Group 57">
            <a:extLst>
              <a:ext uri="{FF2B5EF4-FFF2-40B4-BE49-F238E27FC236}">
                <a16:creationId xmlns:a16="http://schemas.microsoft.com/office/drawing/2014/main" id="{D1F4A442-2607-4EBB-BA43-BFEF06EB25C9}"/>
              </a:ext>
            </a:extLst>
          </p:cNvPr>
          <p:cNvGrpSpPr/>
          <p:nvPr/>
        </p:nvGrpSpPr>
        <p:grpSpPr>
          <a:xfrm>
            <a:off x="4709888" y="1313632"/>
            <a:ext cx="209880" cy="175680"/>
            <a:chOff x="4709888" y="1313632"/>
            <a:chExt cx="209880" cy="175680"/>
          </a:xfrm>
        </p:grpSpPr>
        <mc:AlternateContent xmlns:mc="http://schemas.openxmlformats.org/markup-compatibility/2006" xmlns:p14="http://schemas.microsoft.com/office/powerpoint/2010/main">
          <mc:Choice Requires="p14">
            <p:contentPart p14:bwMode="auto" r:id="rId78">
              <p14:nvContentPartPr>
                <p14:cNvPr id="56" name="Ink 55">
                  <a:extLst>
                    <a:ext uri="{FF2B5EF4-FFF2-40B4-BE49-F238E27FC236}">
                      <a16:creationId xmlns:a16="http://schemas.microsoft.com/office/drawing/2014/main" id="{4B7D7B34-26D9-47BE-9F7E-587A81576646}"/>
                    </a:ext>
                  </a:extLst>
                </p14:cNvPr>
                <p14:cNvContentPartPr/>
                <p14:nvPr/>
              </p14:nvContentPartPr>
              <p14:xfrm>
                <a:off x="4809608" y="1482832"/>
                <a:ext cx="11520" cy="6480"/>
              </p14:xfrm>
            </p:contentPart>
          </mc:Choice>
          <mc:Fallback xmlns="">
            <p:pic>
              <p:nvPicPr>
                <p:cNvPr id="56" name="Ink 55">
                  <a:extLst>
                    <a:ext uri="{FF2B5EF4-FFF2-40B4-BE49-F238E27FC236}">
                      <a16:creationId xmlns:a16="http://schemas.microsoft.com/office/drawing/2014/main" id="{4B7D7B34-26D9-47BE-9F7E-587A81576646}"/>
                    </a:ext>
                  </a:extLst>
                </p:cNvPr>
                <p:cNvPicPr/>
                <p:nvPr/>
              </p:nvPicPr>
              <p:blipFill>
                <a:blip r:embed="rId79"/>
                <a:stretch>
                  <a:fillRect/>
                </a:stretch>
              </p:blipFill>
              <p:spPr>
                <a:xfrm>
                  <a:off x="4800968" y="1474192"/>
                  <a:ext cx="291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7" name="Ink 56">
                  <a:extLst>
                    <a:ext uri="{FF2B5EF4-FFF2-40B4-BE49-F238E27FC236}">
                      <a16:creationId xmlns:a16="http://schemas.microsoft.com/office/drawing/2014/main" id="{E4100D92-74CA-457B-9BB0-BDBEC3EC333F}"/>
                    </a:ext>
                  </a:extLst>
                </p14:cNvPr>
                <p14:cNvContentPartPr/>
                <p14:nvPr/>
              </p14:nvContentPartPr>
              <p14:xfrm>
                <a:off x="4709888" y="1313632"/>
                <a:ext cx="209880" cy="123480"/>
              </p14:xfrm>
            </p:contentPart>
          </mc:Choice>
          <mc:Fallback xmlns="">
            <p:pic>
              <p:nvPicPr>
                <p:cNvPr id="57" name="Ink 56">
                  <a:extLst>
                    <a:ext uri="{FF2B5EF4-FFF2-40B4-BE49-F238E27FC236}">
                      <a16:creationId xmlns:a16="http://schemas.microsoft.com/office/drawing/2014/main" id="{E4100D92-74CA-457B-9BB0-BDBEC3EC333F}"/>
                    </a:ext>
                  </a:extLst>
                </p:cNvPr>
                <p:cNvPicPr/>
                <p:nvPr/>
              </p:nvPicPr>
              <p:blipFill>
                <a:blip r:embed="rId81"/>
                <a:stretch>
                  <a:fillRect/>
                </a:stretch>
              </p:blipFill>
              <p:spPr>
                <a:xfrm>
                  <a:off x="4700888" y="1304992"/>
                  <a:ext cx="227520" cy="141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2">
            <p14:nvContentPartPr>
              <p14:cNvPr id="60" name="Ink 59">
                <a:extLst>
                  <a:ext uri="{FF2B5EF4-FFF2-40B4-BE49-F238E27FC236}">
                    <a16:creationId xmlns:a16="http://schemas.microsoft.com/office/drawing/2014/main" id="{BF88A379-6825-462C-ABA3-B1D842BA0ABC}"/>
                  </a:ext>
                </a:extLst>
              </p14:cNvPr>
              <p14:cNvContentPartPr/>
              <p14:nvPr/>
            </p14:nvContentPartPr>
            <p14:xfrm>
              <a:off x="5213888" y="1467712"/>
              <a:ext cx="127800" cy="613080"/>
            </p14:xfrm>
          </p:contentPart>
        </mc:Choice>
        <mc:Fallback xmlns="">
          <p:pic>
            <p:nvPicPr>
              <p:cNvPr id="60" name="Ink 59">
                <a:extLst>
                  <a:ext uri="{FF2B5EF4-FFF2-40B4-BE49-F238E27FC236}">
                    <a16:creationId xmlns:a16="http://schemas.microsoft.com/office/drawing/2014/main" id="{BF88A379-6825-462C-ABA3-B1D842BA0ABC}"/>
                  </a:ext>
                </a:extLst>
              </p:cNvPr>
              <p:cNvPicPr/>
              <p:nvPr/>
            </p:nvPicPr>
            <p:blipFill>
              <a:blip r:embed="rId83"/>
              <a:stretch>
                <a:fillRect/>
              </a:stretch>
            </p:blipFill>
            <p:spPr>
              <a:xfrm>
                <a:off x="5205248" y="1458712"/>
                <a:ext cx="145440" cy="6307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72" name="Ink 71">
                <a:extLst>
                  <a:ext uri="{FF2B5EF4-FFF2-40B4-BE49-F238E27FC236}">
                    <a16:creationId xmlns:a16="http://schemas.microsoft.com/office/drawing/2014/main" id="{E985629F-6883-48DD-BC05-6DD811640B7B}"/>
                  </a:ext>
                </a:extLst>
              </p14:cNvPr>
              <p14:cNvContentPartPr/>
              <p14:nvPr/>
            </p14:nvContentPartPr>
            <p14:xfrm>
              <a:off x="5792768" y="1681552"/>
              <a:ext cx="271080" cy="219600"/>
            </p14:xfrm>
          </p:contentPart>
        </mc:Choice>
        <mc:Fallback xmlns="">
          <p:pic>
            <p:nvPicPr>
              <p:cNvPr id="72" name="Ink 71">
                <a:extLst>
                  <a:ext uri="{FF2B5EF4-FFF2-40B4-BE49-F238E27FC236}">
                    <a16:creationId xmlns:a16="http://schemas.microsoft.com/office/drawing/2014/main" id="{E985629F-6883-48DD-BC05-6DD811640B7B}"/>
                  </a:ext>
                </a:extLst>
              </p:cNvPr>
              <p:cNvPicPr/>
              <p:nvPr/>
            </p:nvPicPr>
            <p:blipFill>
              <a:blip r:embed="rId85"/>
              <a:stretch>
                <a:fillRect/>
              </a:stretch>
            </p:blipFill>
            <p:spPr>
              <a:xfrm>
                <a:off x="5784128" y="1672552"/>
                <a:ext cx="288720" cy="237240"/>
              </a:xfrm>
              <a:prstGeom prst="rect">
                <a:avLst/>
              </a:prstGeom>
            </p:spPr>
          </p:pic>
        </mc:Fallback>
      </mc:AlternateContent>
      <p:grpSp>
        <p:nvGrpSpPr>
          <p:cNvPr id="77" name="Group 76">
            <a:extLst>
              <a:ext uri="{FF2B5EF4-FFF2-40B4-BE49-F238E27FC236}">
                <a16:creationId xmlns:a16="http://schemas.microsoft.com/office/drawing/2014/main" id="{3E33272F-C6EA-444B-96AB-06AD7C1AC8E2}"/>
              </a:ext>
            </a:extLst>
          </p:cNvPr>
          <p:cNvGrpSpPr/>
          <p:nvPr/>
        </p:nvGrpSpPr>
        <p:grpSpPr>
          <a:xfrm>
            <a:off x="5889608" y="1226872"/>
            <a:ext cx="126000" cy="235080"/>
            <a:chOff x="5889608" y="1226872"/>
            <a:chExt cx="126000" cy="235080"/>
          </a:xfrm>
        </p:grpSpPr>
        <mc:AlternateContent xmlns:mc="http://schemas.openxmlformats.org/markup-compatibility/2006" xmlns:p14="http://schemas.microsoft.com/office/powerpoint/2010/main">
          <mc:Choice Requires="p14">
            <p:contentPart p14:bwMode="auto" r:id="rId86">
              <p14:nvContentPartPr>
                <p14:cNvPr id="73" name="Ink 72">
                  <a:extLst>
                    <a:ext uri="{FF2B5EF4-FFF2-40B4-BE49-F238E27FC236}">
                      <a16:creationId xmlns:a16="http://schemas.microsoft.com/office/drawing/2014/main" id="{8664C70C-7C8D-40BB-A973-F77BC04B70DA}"/>
                    </a:ext>
                  </a:extLst>
                </p14:cNvPr>
                <p14:cNvContentPartPr/>
                <p14:nvPr/>
              </p14:nvContentPartPr>
              <p14:xfrm>
                <a:off x="5909768" y="1328032"/>
                <a:ext cx="65160" cy="133920"/>
              </p14:xfrm>
            </p:contentPart>
          </mc:Choice>
          <mc:Fallback xmlns="">
            <p:pic>
              <p:nvPicPr>
                <p:cNvPr id="73" name="Ink 72">
                  <a:extLst>
                    <a:ext uri="{FF2B5EF4-FFF2-40B4-BE49-F238E27FC236}">
                      <a16:creationId xmlns:a16="http://schemas.microsoft.com/office/drawing/2014/main" id="{8664C70C-7C8D-40BB-A973-F77BC04B70DA}"/>
                    </a:ext>
                  </a:extLst>
                </p:cNvPr>
                <p:cNvPicPr/>
                <p:nvPr/>
              </p:nvPicPr>
              <p:blipFill>
                <a:blip r:embed="rId87"/>
                <a:stretch>
                  <a:fillRect/>
                </a:stretch>
              </p:blipFill>
              <p:spPr>
                <a:xfrm>
                  <a:off x="5900768" y="1319392"/>
                  <a:ext cx="828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74" name="Ink 73">
                  <a:extLst>
                    <a:ext uri="{FF2B5EF4-FFF2-40B4-BE49-F238E27FC236}">
                      <a16:creationId xmlns:a16="http://schemas.microsoft.com/office/drawing/2014/main" id="{3957DB30-F5BE-46AC-9B2F-3C800A7A55BF}"/>
                    </a:ext>
                  </a:extLst>
                </p14:cNvPr>
                <p14:cNvContentPartPr/>
                <p14:nvPr/>
              </p14:nvContentPartPr>
              <p14:xfrm>
                <a:off x="5993648" y="1226872"/>
                <a:ext cx="21960" cy="19080"/>
              </p14:xfrm>
            </p:contentPart>
          </mc:Choice>
          <mc:Fallback xmlns="">
            <p:pic>
              <p:nvPicPr>
                <p:cNvPr id="74" name="Ink 73">
                  <a:extLst>
                    <a:ext uri="{FF2B5EF4-FFF2-40B4-BE49-F238E27FC236}">
                      <a16:creationId xmlns:a16="http://schemas.microsoft.com/office/drawing/2014/main" id="{3957DB30-F5BE-46AC-9B2F-3C800A7A55BF}"/>
                    </a:ext>
                  </a:extLst>
                </p:cNvPr>
                <p:cNvPicPr/>
                <p:nvPr/>
              </p:nvPicPr>
              <p:blipFill>
                <a:blip r:embed="rId89"/>
                <a:stretch>
                  <a:fillRect/>
                </a:stretch>
              </p:blipFill>
              <p:spPr>
                <a:xfrm>
                  <a:off x="5985008" y="1218232"/>
                  <a:ext cx="396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76" name="Ink 75">
                  <a:extLst>
                    <a:ext uri="{FF2B5EF4-FFF2-40B4-BE49-F238E27FC236}">
                      <a16:creationId xmlns:a16="http://schemas.microsoft.com/office/drawing/2014/main" id="{D309C61F-8833-40D2-82F6-D0F9B680AAB6}"/>
                    </a:ext>
                  </a:extLst>
                </p14:cNvPr>
                <p14:cNvContentPartPr/>
                <p14:nvPr/>
              </p14:nvContentPartPr>
              <p14:xfrm>
                <a:off x="5889608" y="1290232"/>
                <a:ext cx="74160" cy="142920"/>
              </p14:xfrm>
            </p:contentPart>
          </mc:Choice>
          <mc:Fallback xmlns="">
            <p:pic>
              <p:nvPicPr>
                <p:cNvPr id="76" name="Ink 75">
                  <a:extLst>
                    <a:ext uri="{FF2B5EF4-FFF2-40B4-BE49-F238E27FC236}">
                      <a16:creationId xmlns:a16="http://schemas.microsoft.com/office/drawing/2014/main" id="{D309C61F-8833-40D2-82F6-D0F9B680AAB6}"/>
                    </a:ext>
                  </a:extLst>
                </p:cNvPr>
                <p:cNvPicPr/>
                <p:nvPr/>
              </p:nvPicPr>
              <p:blipFill>
                <a:blip r:embed="rId91"/>
                <a:stretch>
                  <a:fillRect/>
                </a:stretch>
              </p:blipFill>
              <p:spPr>
                <a:xfrm>
                  <a:off x="5880968" y="1281592"/>
                  <a:ext cx="91800" cy="160560"/>
                </a:xfrm>
                <a:prstGeom prst="rect">
                  <a:avLst/>
                </a:prstGeom>
              </p:spPr>
            </p:pic>
          </mc:Fallback>
        </mc:AlternateContent>
      </p:grpSp>
      <p:grpSp>
        <p:nvGrpSpPr>
          <p:cNvPr id="91" name="Group 90">
            <a:extLst>
              <a:ext uri="{FF2B5EF4-FFF2-40B4-BE49-F238E27FC236}">
                <a16:creationId xmlns:a16="http://schemas.microsoft.com/office/drawing/2014/main" id="{C4492356-8ECB-412D-AD50-885F3FA8FE2F}"/>
              </a:ext>
            </a:extLst>
          </p:cNvPr>
          <p:cNvGrpSpPr/>
          <p:nvPr/>
        </p:nvGrpSpPr>
        <p:grpSpPr>
          <a:xfrm>
            <a:off x="6194528" y="1185832"/>
            <a:ext cx="1948680" cy="379440"/>
            <a:chOff x="6194528" y="1185832"/>
            <a:chExt cx="1948680" cy="379440"/>
          </a:xfrm>
        </p:grpSpPr>
        <mc:AlternateContent xmlns:mc="http://schemas.openxmlformats.org/markup-compatibility/2006" xmlns:p14="http://schemas.microsoft.com/office/powerpoint/2010/main">
          <mc:Choice Requires="p14">
            <p:contentPart p14:bwMode="auto" r:id="rId92">
              <p14:nvContentPartPr>
                <p14:cNvPr id="78" name="Ink 77">
                  <a:extLst>
                    <a:ext uri="{FF2B5EF4-FFF2-40B4-BE49-F238E27FC236}">
                      <a16:creationId xmlns:a16="http://schemas.microsoft.com/office/drawing/2014/main" id="{F8885633-7C79-419D-9D62-AA0839DFD9FA}"/>
                    </a:ext>
                  </a:extLst>
                </p14:cNvPr>
                <p14:cNvContentPartPr/>
                <p14:nvPr/>
              </p14:nvContentPartPr>
              <p14:xfrm>
                <a:off x="6194528" y="1220752"/>
                <a:ext cx="39240" cy="263160"/>
              </p14:xfrm>
            </p:contentPart>
          </mc:Choice>
          <mc:Fallback xmlns="">
            <p:pic>
              <p:nvPicPr>
                <p:cNvPr id="78" name="Ink 77">
                  <a:extLst>
                    <a:ext uri="{FF2B5EF4-FFF2-40B4-BE49-F238E27FC236}">
                      <a16:creationId xmlns:a16="http://schemas.microsoft.com/office/drawing/2014/main" id="{F8885633-7C79-419D-9D62-AA0839DFD9FA}"/>
                    </a:ext>
                  </a:extLst>
                </p:cNvPr>
                <p:cNvPicPr/>
                <p:nvPr/>
              </p:nvPicPr>
              <p:blipFill>
                <a:blip r:embed="rId93"/>
                <a:stretch>
                  <a:fillRect/>
                </a:stretch>
              </p:blipFill>
              <p:spPr>
                <a:xfrm>
                  <a:off x="6185888" y="1212112"/>
                  <a:ext cx="56880" cy="2808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79" name="Ink 78">
                  <a:extLst>
                    <a:ext uri="{FF2B5EF4-FFF2-40B4-BE49-F238E27FC236}">
                      <a16:creationId xmlns:a16="http://schemas.microsoft.com/office/drawing/2014/main" id="{73CC96D0-DF67-4878-A988-EC4020D89486}"/>
                    </a:ext>
                  </a:extLst>
                </p14:cNvPr>
                <p14:cNvContentPartPr/>
                <p14:nvPr/>
              </p14:nvContentPartPr>
              <p14:xfrm>
                <a:off x="6284168" y="1274032"/>
                <a:ext cx="28440" cy="132120"/>
              </p14:xfrm>
            </p:contentPart>
          </mc:Choice>
          <mc:Fallback xmlns="">
            <p:pic>
              <p:nvPicPr>
                <p:cNvPr id="79" name="Ink 78">
                  <a:extLst>
                    <a:ext uri="{FF2B5EF4-FFF2-40B4-BE49-F238E27FC236}">
                      <a16:creationId xmlns:a16="http://schemas.microsoft.com/office/drawing/2014/main" id="{73CC96D0-DF67-4878-A988-EC4020D89486}"/>
                    </a:ext>
                  </a:extLst>
                </p:cNvPr>
                <p:cNvPicPr/>
                <p:nvPr/>
              </p:nvPicPr>
              <p:blipFill>
                <a:blip r:embed="rId95"/>
                <a:stretch>
                  <a:fillRect/>
                </a:stretch>
              </p:blipFill>
              <p:spPr>
                <a:xfrm>
                  <a:off x="6275168" y="1265032"/>
                  <a:ext cx="4608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80" name="Ink 79">
                  <a:extLst>
                    <a:ext uri="{FF2B5EF4-FFF2-40B4-BE49-F238E27FC236}">
                      <a16:creationId xmlns:a16="http://schemas.microsoft.com/office/drawing/2014/main" id="{2748E980-0A14-42A7-A892-9BF2A05CD5E4}"/>
                    </a:ext>
                  </a:extLst>
                </p14:cNvPr>
                <p14:cNvContentPartPr/>
                <p14:nvPr/>
              </p14:nvContentPartPr>
              <p14:xfrm>
                <a:off x="6314048" y="1277632"/>
                <a:ext cx="117720" cy="124200"/>
              </p14:xfrm>
            </p:contentPart>
          </mc:Choice>
          <mc:Fallback xmlns="">
            <p:pic>
              <p:nvPicPr>
                <p:cNvPr id="80" name="Ink 79">
                  <a:extLst>
                    <a:ext uri="{FF2B5EF4-FFF2-40B4-BE49-F238E27FC236}">
                      <a16:creationId xmlns:a16="http://schemas.microsoft.com/office/drawing/2014/main" id="{2748E980-0A14-42A7-A892-9BF2A05CD5E4}"/>
                    </a:ext>
                  </a:extLst>
                </p:cNvPr>
                <p:cNvPicPr/>
                <p:nvPr/>
              </p:nvPicPr>
              <p:blipFill>
                <a:blip r:embed="rId97"/>
                <a:stretch>
                  <a:fillRect/>
                </a:stretch>
              </p:blipFill>
              <p:spPr>
                <a:xfrm>
                  <a:off x="6305408" y="1268632"/>
                  <a:ext cx="1353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81" name="Ink 80">
                  <a:extLst>
                    <a:ext uri="{FF2B5EF4-FFF2-40B4-BE49-F238E27FC236}">
                      <a16:creationId xmlns:a16="http://schemas.microsoft.com/office/drawing/2014/main" id="{BA38855A-DFF9-4A1C-95DD-9E768D70BC7C}"/>
                    </a:ext>
                  </a:extLst>
                </p14:cNvPr>
                <p14:cNvContentPartPr/>
                <p14:nvPr/>
              </p14:nvContentPartPr>
              <p14:xfrm>
                <a:off x="6486488" y="1284112"/>
                <a:ext cx="161280" cy="140040"/>
              </p14:xfrm>
            </p:contentPart>
          </mc:Choice>
          <mc:Fallback xmlns="">
            <p:pic>
              <p:nvPicPr>
                <p:cNvPr id="81" name="Ink 80">
                  <a:extLst>
                    <a:ext uri="{FF2B5EF4-FFF2-40B4-BE49-F238E27FC236}">
                      <a16:creationId xmlns:a16="http://schemas.microsoft.com/office/drawing/2014/main" id="{BA38855A-DFF9-4A1C-95DD-9E768D70BC7C}"/>
                    </a:ext>
                  </a:extLst>
                </p:cNvPr>
                <p:cNvPicPr/>
                <p:nvPr/>
              </p:nvPicPr>
              <p:blipFill>
                <a:blip r:embed="rId99"/>
                <a:stretch>
                  <a:fillRect/>
                </a:stretch>
              </p:blipFill>
              <p:spPr>
                <a:xfrm>
                  <a:off x="6477488" y="1275472"/>
                  <a:ext cx="1789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83" name="Ink 82">
                  <a:extLst>
                    <a:ext uri="{FF2B5EF4-FFF2-40B4-BE49-F238E27FC236}">
                      <a16:creationId xmlns:a16="http://schemas.microsoft.com/office/drawing/2014/main" id="{98966121-4457-4DC5-961C-CD904FFB006E}"/>
                    </a:ext>
                  </a:extLst>
                </p14:cNvPr>
                <p14:cNvContentPartPr/>
                <p14:nvPr/>
              </p14:nvContentPartPr>
              <p14:xfrm>
                <a:off x="6680528" y="1353952"/>
                <a:ext cx="157320" cy="15840"/>
              </p14:xfrm>
            </p:contentPart>
          </mc:Choice>
          <mc:Fallback xmlns="">
            <p:pic>
              <p:nvPicPr>
                <p:cNvPr id="83" name="Ink 82">
                  <a:extLst>
                    <a:ext uri="{FF2B5EF4-FFF2-40B4-BE49-F238E27FC236}">
                      <a16:creationId xmlns:a16="http://schemas.microsoft.com/office/drawing/2014/main" id="{98966121-4457-4DC5-961C-CD904FFB006E}"/>
                    </a:ext>
                  </a:extLst>
                </p:cNvPr>
                <p:cNvPicPr/>
                <p:nvPr/>
              </p:nvPicPr>
              <p:blipFill>
                <a:blip r:embed="rId101"/>
                <a:stretch>
                  <a:fillRect/>
                </a:stretch>
              </p:blipFill>
              <p:spPr>
                <a:xfrm>
                  <a:off x="6671528" y="1344952"/>
                  <a:ext cx="17496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84" name="Ink 83">
                  <a:extLst>
                    <a:ext uri="{FF2B5EF4-FFF2-40B4-BE49-F238E27FC236}">
                      <a16:creationId xmlns:a16="http://schemas.microsoft.com/office/drawing/2014/main" id="{D2B52AD7-4AF5-4675-851E-71B7137106AB}"/>
                    </a:ext>
                  </a:extLst>
                </p14:cNvPr>
                <p14:cNvContentPartPr/>
                <p14:nvPr/>
              </p14:nvContentPartPr>
              <p14:xfrm>
                <a:off x="6928568" y="1271512"/>
                <a:ext cx="206280" cy="86760"/>
              </p14:xfrm>
            </p:contentPart>
          </mc:Choice>
          <mc:Fallback xmlns="">
            <p:pic>
              <p:nvPicPr>
                <p:cNvPr id="84" name="Ink 83">
                  <a:extLst>
                    <a:ext uri="{FF2B5EF4-FFF2-40B4-BE49-F238E27FC236}">
                      <a16:creationId xmlns:a16="http://schemas.microsoft.com/office/drawing/2014/main" id="{D2B52AD7-4AF5-4675-851E-71B7137106AB}"/>
                    </a:ext>
                  </a:extLst>
                </p:cNvPr>
                <p:cNvPicPr/>
                <p:nvPr/>
              </p:nvPicPr>
              <p:blipFill>
                <a:blip r:embed="rId103"/>
                <a:stretch>
                  <a:fillRect/>
                </a:stretch>
              </p:blipFill>
              <p:spPr>
                <a:xfrm>
                  <a:off x="6919568" y="1262872"/>
                  <a:ext cx="2239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85" name="Ink 84">
                  <a:extLst>
                    <a:ext uri="{FF2B5EF4-FFF2-40B4-BE49-F238E27FC236}">
                      <a16:creationId xmlns:a16="http://schemas.microsoft.com/office/drawing/2014/main" id="{5FE5AB5A-6647-43BB-AB51-BB7E0F82A5BE}"/>
                    </a:ext>
                  </a:extLst>
                </p14:cNvPr>
                <p14:cNvContentPartPr/>
                <p14:nvPr/>
              </p14:nvContentPartPr>
              <p14:xfrm>
                <a:off x="7282448" y="1196632"/>
                <a:ext cx="113040" cy="235440"/>
              </p14:xfrm>
            </p:contentPart>
          </mc:Choice>
          <mc:Fallback xmlns="">
            <p:pic>
              <p:nvPicPr>
                <p:cNvPr id="85" name="Ink 84">
                  <a:extLst>
                    <a:ext uri="{FF2B5EF4-FFF2-40B4-BE49-F238E27FC236}">
                      <a16:creationId xmlns:a16="http://schemas.microsoft.com/office/drawing/2014/main" id="{5FE5AB5A-6647-43BB-AB51-BB7E0F82A5BE}"/>
                    </a:ext>
                  </a:extLst>
                </p:cNvPr>
                <p:cNvPicPr/>
                <p:nvPr/>
              </p:nvPicPr>
              <p:blipFill>
                <a:blip r:embed="rId105"/>
                <a:stretch>
                  <a:fillRect/>
                </a:stretch>
              </p:blipFill>
              <p:spPr>
                <a:xfrm>
                  <a:off x="7273448" y="1187992"/>
                  <a:ext cx="13068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86" name="Ink 85">
                  <a:extLst>
                    <a:ext uri="{FF2B5EF4-FFF2-40B4-BE49-F238E27FC236}">
                      <a16:creationId xmlns:a16="http://schemas.microsoft.com/office/drawing/2014/main" id="{AD638BE0-4C43-4107-BE46-C5D4AC753C91}"/>
                    </a:ext>
                  </a:extLst>
                </p14:cNvPr>
                <p14:cNvContentPartPr/>
                <p14:nvPr/>
              </p14:nvContentPartPr>
              <p14:xfrm>
                <a:off x="7284248" y="1292392"/>
                <a:ext cx="86760" cy="8280"/>
              </p14:xfrm>
            </p:contentPart>
          </mc:Choice>
          <mc:Fallback xmlns="">
            <p:pic>
              <p:nvPicPr>
                <p:cNvPr id="86" name="Ink 85">
                  <a:extLst>
                    <a:ext uri="{FF2B5EF4-FFF2-40B4-BE49-F238E27FC236}">
                      <a16:creationId xmlns:a16="http://schemas.microsoft.com/office/drawing/2014/main" id="{AD638BE0-4C43-4107-BE46-C5D4AC753C91}"/>
                    </a:ext>
                  </a:extLst>
                </p:cNvPr>
                <p:cNvPicPr/>
                <p:nvPr/>
              </p:nvPicPr>
              <p:blipFill>
                <a:blip r:embed="rId107"/>
                <a:stretch>
                  <a:fillRect/>
                </a:stretch>
              </p:blipFill>
              <p:spPr>
                <a:xfrm>
                  <a:off x="7275248" y="1283752"/>
                  <a:ext cx="1044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87" name="Ink 86">
                  <a:extLst>
                    <a:ext uri="{FF2B5EF4-FFF2-40B4-BE49-F238E27FC236}">
                      <a16:creationId xmlns:a16="http://schemas.microsoft.com/office/drawing/2014/main" id="{15B744AA-4F01-474E-9967-2C18810C7A10}"/>
                    </a:ext>
                  </a:extLst>
                </p14:cNvPr>
                <p14:cNvContentPartPr/>
                <p14:nvPr/>
              </p14:nvContentPartPr>
              <p14:xfrm>
                <a:off x="7504568" y="1276552"/>
                <a:ext cx="188640" cy="17640"/>
              </p14:xfrm>
            </p:contentPart>
          </mc:Choice>
          <mc:Fallback xmlns="">
            <p:pic>
              <p:nvPicPr>
                <p:cNvPr id="87" name="Ink 86">
                  <a:extLst>
                    <a:ext uri="{FF2B5EF4-FFF2-40B4-BE49-F238E27FC236}">
                      <a16:creationId xmlns:a16="http://schemas.microsoft.com/office/drawing/2014/main" id="{15B744AA-4F01-474E-9967-2C18810C7A10}"/>
                    </a:ext>
                  </a:extLst>
                </p:cNvPr>
                <p:cNvPicPr/>
                <p:nvPr/>
              </p:nvPicPr>
              <p:blipFill>
                <a:blip r:embed="rId109"/>
                <a:stretch>
                  <a:fillRect/>
                </a:stretch>
              </p:blipFill>
              <p:spPr>
                <a:xfrm>
                  <a:off x="7495568" y="1267912"/>
                  <a:ext cx="20628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88" name="Ink 87">
                  <a:extLst>
                    <a:ext uri="{FF2B5EF4-FFF2-40B4-BE49-F238E27FC236}">
                      <a16:creationId xmlns:a16="http://schemas.microsoft.com/office/drawing/2014/main" id="{9D866232-9838-4350-A01C-248C8F82CD38}"/>
                    </a:ext>
                  </a:extLst>
                </p14:cNvPr>
                <p14:cNvContentPartPr/>
                <p14:nvPr/>
              </p14:nvContentPartPr>
              <p14:xfrm>
                <a:off x="7588088" y="1212472"/>
                <a:ext cx="35640" cy="142200"/>
              </p14:xfrm>
            </p:contentPart>
          </mc:Choice>
          <mc:Fallback xmlns="">
            <p:pic>
              <p:nvPicPr>
                <p:cNvPr id="88" name="Ink 87">
                  <a:extLst>
                    <a:ext uri="{FF2B5EF4-FFF2-40B4-BE49-F238E27FC236}">
                      <a16:creationId xmlns:a16="http://schemas.microsoft.com/office/drawing/2014/main" id="{9D866232-9838-4350-A01C-248C8F82CD38}"/>
                    </a:ext>
                  </a:extLst>
                </p:cNvPr>
                <p:cNvPicPr/>
                <p:nvPr/>
              </p:nvPicPr>
              <p:blipFill>
                <a:blip r:embed="rId111"/>
                <a:stretch>
                  <a:fillRect/>
                </a:stretch>
              </p:blipFill>
              <p:spPr>
                <a:xfrm>
                  <a:off x="7579448" y="1203832"/>
                  <a:ext cx="532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89" name="Ink 88">
                  <a:extLst>
                    <a:ext uri="{FF2B5EF4-FFF2-40B4-BE49-F238E27FC236}">
                      <a16:creationId xmlns:a16="http://schemas.microsoft.com/office/drawing/2014/main" id="{B3476D17-EF6B-49D9-8AE2-ECCDA8CD3A36}"/>
                    </a:ext>
                  </a:extLst>
                </p14:cNvPr>
                <p14:cNvContentPartPr/>
                <p14:nvPr/>
              </p14:nvContentPartPr>
              <p14:xfrm>
                <a:off x="7800488" y="1226512"/>
                <a:ext cx="123480" cy="201960"/>
              </p14:xfrm>
            </p:contentPart>
          </mc:Choice>
          <mc:Fallback xmlns="">
            <p:pic>
              <p:nvPicPr>
                <p:cNvPr id="89" name="Ink 88">
                  <a:extLst>
                    <a:ext uri="{FF2B5EF4-FFF2-40B4-BE49-F238E27FC236}">
                      <a16:creationId xmlns:a16="http://schemas.microsoft.com/office/drawing/2014/main" id="{B3476D17-EF6B-49D9-8AE2-ECCDA8CD3A36}"/>
                    </a:ext>
                  </a:extLst>
                </p:cNvPr>
                <p:cNvPicPr/>
                <p:nvPr/>
              </p:nvPicPr>
              <p:blipFill>
                <a:blip r:embed="rId113"/>
                <a:stretch>
                  <a:fillRect/>
                </a:stretch>
              </p:blipFill>
              <p:spPr>
                <a:xfrm>
                  <a:off x="7791848" y="1217512"/>
                  <a:ext cx="14112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0" name="Ink 89">
                  <a:extLst>
                    <a:ext uri="{FF2B5EF4-FFF2-40B4-BE49-F238E27FC236}">
                      <a16:creationId xmlns:a16="http://schemas.microsoft.com/office/drawing/2014/main" id="{A4B25E3E-B48D-4803-B1D1-72FA4FDD4234}"/>
                    </a:ext>
                  </a:extLst>
                </p14:cNvPr>
                <p14:cNvContentPartPr/>
                <p14:nvPr/>
              </p14:nvContentPartPr>
              <p14:xfrm>
                <a:off x="8057168" y="1185832"/>
                <a:ext cx="86040" cy="379440"/>
              </p14:xfrm>
            </p:contentPart>
          </mc:Choice>
          <mc:Fallback xmlns="">
            <p:pic>
              <p:nvPicPr>
                <p:cNvPr id="90" name="Ink 89">
                  <a:extLst>
                    <a:ext uri="{FF2B5EF4-FFF2-40B4-BE49-F238E27FC236}">
                      <a16:creationId xmlns:a16="http://schemas.microsoft.com/office/drawing/2014/main" id="{A4B25E3E-B48D-4803-B1D1-72FA4FDD4234}"/>
                    </a:ext>
                  </a:extLst>
                </p:cNvPr>
                <p:cNvPicPr/>
                <p:nvPr/>
              </p:nvPicPr>
              <p:blipFill>
                <a:blip r:embed="rId115"/>
                <a:stretch>
                  <a:fillRect/>
                </a:stretch>
              </p:blipFill>
              <p:spPr>
                <a:xfrm>
                  <a:off x="8048168" y="1176832"/>
                  <a:ext cx="103680" cy="397080"/>
                </a:xfrm>
                <a:prstGeom prst="rect">
                  <a:avLst/>
                </a:prstGeom>
              </p:spPr>
            </p:pic>
          </mc:Fallback>
        </mc:AlternateContent>
      </p:grpSp>
      <p:grpSp>
        <p:nvGrpSpPr>
          <p:cNvPr id="99" name="Group 98">
            <a:extLst>
              <a:ext uri="{FF2B5EF4-FFF2-40B4-BE49-F238E27FC236}">
                <a16:creationId xmlns:a16="http://schemas.microsoft.com/office/drawing/2014/main" id="{0ACE851D-2B24-4D34-A7D3-E19225608D9C}"/>
              </a:ext>
            </a:extLst>
          </p:cNvPr>
          <p:cNvGrpSpPr/>
          <p:nvPr/>
        </p:nvGrpSpPr>
        <p:grpSpPr>
          <a:xfrm>
            <a:off x="1062368" y="2957032"/>
            <a:ext cx="380520" cy="341280"/>
            <a:chOff x="1062368" y="2957032"/>
            <a:chExt cx="380520" cy="341280"/>
          </a:xfrm>
        </p:grpSpPr>
        <mc:AlternateContent xmlns:mc="http://schemas.openxmlformats.org/markup-compatibility/2006" xmlns:p14="http://schemas.microsoft.com/office/powerpoint/2010/main">
          <mc:Choice Requires="p14">
            <p:contentPart p14:bwMode="auto" r:id="rId116">
              <p14:nvContentPartPr>
                <p14:cNvPr id="92" name="Ink 91">
                  <a:extLst>
                    <a:ext uri="{FF2B5EF4-FFF2-40B4-BE49-F238E27FC236}">
                      <a16:creationId xmlns:a16="http://schemas.microsoft.com/office/drawing/2014/main" id="{9F2145A7-EB59-4FD2-9B67-616357666F9A}"/>
                    </a:ext>
                  </a:extLst>
                </p14:cNvPr>
                <p14:cNvContentPartPr/>
                <p14:nvPr/>
              </p14:nvContentPartPr>
              <p14:xfrm>
                <a:off x="1062368" y="2957032"/>
                <a:ext cx="380520" cy="341280"/>
              </p14:xfrm>
            </p:contentPart>
          </mc:Choice>
          <mc:Fallback xmlns="">
            <p:pic>
              <p:nvPicPr>
                <p:cNvPr id="92" name="Ink 91">
                  <a:extLst>
                    <a:ext uri="{FF2B5EF4-FFF2-40B4-BE49-F238E27FC236}">
                      <a16:creationId xmlns:a16="http://schemas.microsoft.com/office/drawing/2014/main" id="{9F2145A7-EB59-4FD2-9B67-616357666F9A}"/>
                    </a:ext>
                  </a:extLst>
                </p:cNvPr>
                <p:cNvPicPr/>
                <p:nvPr/>
              </p:nvPicPr>
              <p:blipFill>
                <a:blip r:embed="rId117"/>
                <a:stretch>
                  <a:fillRect/>
                </a:stretch>
              </p:blipFill>
              <p:spPr>
                <a:xfrm>
                  <a:off x="1053728" y="2948392"/>
                  <a:ext cx="398160" cy="3589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93" name="Ink 92">
                  <a:extLst>
                    <a:ext uri="{FF2B5EF4-FFF2-40B4-BE49-F238E27FC236}">
                      <a16:creationId xmlns:a16="http://schemas.microsoft.com/office/drawing/2014/main" id="{48228AA2-98E6-41B7-887F-5F820BD588A2}"/>
                    </a:ext>
                  </a:extLst>
                </p14:cNvPr>
                <p14:cNvContentPartPr/>
                <p14:nvPr/>
              </p14:nvContentPartPr>
              <p14:xfrm>
                <a:off x="1170728" y="3071872"/>
                <a:ext cx="199080" cy="8640"/>
              </p14:xfrm>
            </p:contentPart>
          </mc:Choice>
          <mc:Fallback xmlns="">
            <p:pic>
              <p:nvPicPr>
                <p:cNvPr id="93" name="Ink 92">
                  <a:extLst>
                    <a:ext uri="{FF2B5EF4-FFF2-40B4-BE49-F238E27FC236}">
                      <a16:creationId xmlns:a16="http://schemas.microsoft.com/office/drawing/2014/main" id="{48228AA2-98E6-41B7-887F-5F820BD588A2}"/>
                    </a:ext>
                  </a:extLst>
                </p:cNvPr>
                <p:cNvPicPr/>
                <p:nvPr/>
              </p:nvPicPr>
              <p:blipFill>
                <a:blip r:embed="rId119"/>
                <a:stretch>
                  <a:fillRect/>
                </a:stretch>
              </p:blipFill>
              <p:spPr>
                <a:xfrm>
                  <a:off x="1162088" y="3062872"/>
                  <a:ext cx="216720" cy="26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0">
            <p14:nvContentPartPr>
              <p14:cNvPr id="94" name="Ink 93">
                <a:extLst>
                  <a:ext uri="{FF2B5EF4-FFF2-40B4-BE49-F238E27FC236}">
                    <a16:creationId xmlns:a16="http://schemas.microsoft.com/office/drawing/2014/main" id="{8B9AE21D-4C62-42C7-84B1-1EC812D0C52A}"/>
                  </a:ext>
                </a:extLst>
              </p14:cNvPr>
              <p14:cNvContentPartPr/>
              <p14:nvPr/>
            </p14:nvContentPartPr>
            <p14:xfrm>
              <a:off x="1707128" y="3175912"/>
              <a:ext cx="228240" cy="75240"/>
            </p14:xfrm>
          </p:contentPart>
        </mc:Choice>
        <mc:Fallback xmlns="">
          <p:pic>
            <p:nvPicPr>
              <p:cNvPr id="94" name="Ink 93">
                <a:extLst>
                  <a:ext uri="{FF2B5EF4-FFF2-40B4-BE49-F238E27FC236}">
                    <a16:creationId xmlns:a16="http://schemas.microsoft.com/office/drawing/2014/main" id="{8B9AE21D-4C62-42C7-84B1-1EC812D0C52A}"/>
                  </a:ext>
                </a:extLst>
              </p:cNvPr>
              <p:cNvPicPr/>
              <p:nvPr/>
            </p:nvPicPr>
            <p:blipFill>
              <a:blip r:embed="rId121"/>
              <a:stretch>
                <a:fillRect/>
              </a:stretch>
            </p:blipFill>
            <p:spPr>
              <a:xfrm>
                <a:off x="1698488" y="3167272"/>
                <a:ext cx="245880" cy="92880"/>
              </a:xfrm>
              <a:prstGeom prst="rect">
                <a:avLst/>
              </a:prstGeom>
            </p:spPr>
          </p:pic>
        </mc:Fallback>
      </mc:AlternateContent>
      <p:grpSp>
        <p:nvGrpSpPr>
          <p:cNvPr id="98" name="Group 97">
            <a:extLst>
              <a:ext uri="{FF2B5EF4-FFF2-40B4-BE49-F238E27FC236}">
                <a16:creationId xmlns:a16="http://schemas.microsoft.com/office/drawing/2014/main" id="{E808DA08-2F15-4795-A392-4D8052252BB5}"/>
              </a:ext>
            </a:extLst>
          </p:cNvPr>
          <p:cNvGrpSpPr/>
          <p:nvPr/>
        </p:nvGrpSpPr>
        <p:grpSpPr>
          <a:xfrm>
            <a:off x="2296808" y="2945512"/>
            <a:ext cx="576720" cy="327240"/>
            <a:chOff x="2296808" y="2945512"/>
            <a:chExt cx="576720" cy="327240"/>
          </a:xfrm>
        </p:grpSpPr>
        <mc:AlternateContent xmlns:mc="http://schemas.openxmlformats.org/markup-compatibility/2006" xmlns:p14="http://schemas.microsoft.com/office/powerpoint/2010/main">
          <mc:Choice Requires="p14">
            <p:contentPart p14:bwMode="auto" r:id="rId122">
              <p14:nvContentPartPr>
                <p14:cNvPr id="95" name="Ink 94">
                  <a:extLst>
                    <a:ext uri="{FF2B5EF4-FFF2-40B4-BE49-F238E27FC236}">
                      <a16:creationId xmlns:a16="http://schemas.microsoft.com/office/drawing/2014/main" id="{B6A44F54-D91F-471B-926B-963A61D1CC5E}"/>
                    </a:ext>
                  </a:extLst>
                </p14:cNvPr>
                <p14:cNvContentPartPr/>
                <p14:nvPr/>
              </p14:nvContentPartPr>
              <p14:xfrm>
                <a:off x="2296808" y="2945512"/>
                <a:ext cx="338760" cy="308520"/>
              </p14:xfrm>
            </p:contentPart>
          </mc:Choice>
          <mc:Fallback xmlns="">
            <p:pic>
              <p:nvPicPr>
                <p:cNvPr id="95" name="Ink 94">
                  <a:extLst>
                    <a:ext uri="{FF2B5EF4-FFF2-40B4-BE49-F238E27FC236}">
                      <a16:creationId xmlns:a16="http://schemas.microsoft.com/office/drawing/2014/main" id="{B6A44F54-D91F-471B-926B-963A61D1CC5E}"/>
                    </a:ext>
                  </a:extLst>
                </p:cNvPr>
                <p:cNvPicPr/>
                <p:nvPr/>
              </p:nvPicPr>
              <p:blipFill>
                <a:blip r:embed="rId123"/>
                <a:stretch>
                  <a:fillRect/>
                </a:stretch>
              </p:blipFill>
              <p:spPr>
                <a:xfrm>
                  <a:off x="2288168" y="2936872"/>
                  <a:ext cx="356400" cy="3261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96" name="Ink 95">
                  <a:extLst>
                    <a:ext uri="{FF2B5EF4-FFF2-40B4-BE49-F238E27FC236}">
                      <a16:creationId xmlns:a16="http://schemas.microsoft.com/office/drawing/2014/main" id="{0620AFB2-5C7B-489C-8834-552335689156}"/>
                    </a:ext>
                  </a:extLst>
                </p14:cNvPr>
                <p14:cNvContentPartPr/>
                <p14:nvPr/>
              </p14:nvContentPartPr>
              <p14:xfrm>
                <a:off x="2365208" y="3115792"/>
                <a:ext cx="231840" cy="14040"/>
              </p14:xfrm>
            </p:contentPart>
          </mc:Choice>
          <mc:Fallback xmlns="">
            <p:pic>
              <p:nvPicPr>
                <p:cNvPr id="96" name="Ink 95">
                  <a:extLst>
                    <a:ext uri="{FF2B5EF4-FFF2-40B4-BE49-F238E27FC236}">
                      <a16:creationId xmlns:a16="http://schemas.microsoft.com/office/drawing/2014/main" id="{0620AFB2-5C7B-489C-8834-552335689156}"/>
                    </a:ext>
                  </a:extLst>
                </p:cNvPr>
                <p:cNvPicPr/>
                <p:nvPr/>
              </p:nvPicPr>
              <p:blipFill>
                <a:blip r:embed="rId125"/>
                <a:stretch>
                  <a:fillRect/>
                </a:stretch>
              </p:blipFill>
              <p:spPr>
                <a:xfrm>
                  <a:off x="2356208" y="3107152"/>
                  <a:ext cx="2494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97" name="Ink 96">
                  <a:extLst>
                    <a:ext uri="{FF2B5EF4-FFF2-40B4-BE49-F238E27FC236}">
                      <a16:creationId xmlns:a16="http://schemas.microsoft.com/office/drawing/2014/main" id="{E31A0B88-D70D-4841-BA2D-76CE84D1258C}"/>
                    </a:ext>
                  </a:extLst>
                </p14:cNvPr>
                <p14:cNvContentPartPr/>
                <p14:nvPr/>
              </p14:nvContentPartPr>
              <p14:xfrm>
                <a:off x="2777048" y="3202192"/>
                <a:ext cx="96480" cy="70560"/>
              </p14:xfrm>
            </p:contentPart>
          </mc:Choice>
          <mc:Fallback xmlns="">
            <p:pic>
              <p:nvPicPr>
                <p:cNvPr id="97" name="Ink 96">
                  <a:extLst>
                    <a:ext uri="{FF2B5EF4-FFF2-40B4-BE49-F238E27FC236}">
                      <a16:creationId xmlns:a16="http://schemas.microsoft.com/office/drawing/2014/main" id="{E31A0B88-D70D-4841-BA2D-76CE84D1258C}"/>
                    </a:ext>
                  </a:extLst>
                </p:cNvPr>
                <p:cNvPicPr/>
                <p:nvPr/>
              </p:nvPicPr>
              <p:blipFill>
                <a:blip r:embed="rId127"/>
                <a:stretch>
                  <a:fillRect/>
                </a:stretch>
              </p:blipFill>
              <p:spPr>
                <a:xfrm>
                  <a:off x="2768048" y="3193552"/>
                  <a:ext cx="114120" cy="88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8">
            <p14:nvContentPartPr>
              <p14:cNvPr id="100" name="Ink 99">
                <a:extLst>
                  <a:ext uri="{FF2B5EF4-FFF2-40B4-BE49-F238E27FC236}">
                    <a16:creationId xmlns:a16="http://schemas.microsoft.com/office/drawing/2014/main" id="{BEE1713C-1971-430A-9B56-4E9871BF3D72}"/>
                  </a:ext>
                </a:extLst>
              </p14:cNvPr>
              <p14:cNvContentPartPr/>
              <p14:nvPr/>
            </p14:nvContentPartPr>
            <p14:xfrm>
              <a:off x="3258368" y="2732392"/>
              <a:ext cx="138600" cy="567000"/>
            </p14:xfrm>
          </p:contentPart>
        </mc:Choice>
        <mc:Fallback xmlns="">
          <p:pic>
            <p:nvPicPr>
              <p:cNvPr id="100" name="Ink 99">
                <a:extLst>
                  <a:ext uri="{FF2B5EF4-FFF2-40B4-BE49-F238E27FC236}">
                    <a16:creationId xmlns:a16="http://schemas.microsoft.com/office/drawing/2014/main" id="{BEE1713C-1971-430A-9B56-4E9871BF3D72}"/>
                  </a:ext>
                </a:extLst>
              </p:cNvPr>
              <p:cNvPicPr/>
              <p:nvPr/>
            </p:nvPicPr>
            <p:blipFill>
              <a:blip r:embed="rId129"/>
              <a:stretch>
                <a:fillRect/>
              </a:stretch>
            </p:blipFill>
            <p:spPr>
              <a:xfrm>
                <a:off x="3249368" y="2723752"/>
                <a:ext cx="156240" cy="584640"/>
              </a:xfrm>
              <a:prstGeom prst="rect">
                <a:avLst/>
              </a:prstGeom>
            </p:spPr>
          </p:pic>
        </mc:Fallback>
      </mc:AlternateContent>
      <p:grpSp>
        <p:nvGrpSpPr>
          <p:cNvPr id="104" name="Group 103">
            <a:extLst>
              <a:ext uri="{FF2B5EF4-FFF2-40B4-BE49-F238E27FC236}">
                <a16:creationId xmlns:a16="http://schemas.microsoft.com/office/drawing/2014/main" id="{E7475BE5-FF52-4536-9F84-F70CE790B82F}"/>
              </a:ext>
            </a:extLst>
          </p:cNvPr>
          <p:cNvGrpSpPr/>
          <p:nvPr/>
        </p:nvGrpSpPr>
        <p:grpSpPr>
          <a:xfrm>
            <a:off x="3663728" y="2864512"/>
            <a:ext cx="502560" cy="221040"/>
            <a:chOff x="3663728" y="2864512"/>
            <a:chExt cx="502560" cy="221040"/>
          </a:xfrm>
        </p:grpSpPr>
        <mc:AlternateContent xmlns:mc="http://schemas.openxmlformats.org/markup-compatibility/2006" xmlns:p14="http://schemas.microsoft.com/office/powerpoint/2010/main">
          <mc:Choice Requires="p14">
            <p:contentPart p14:bwMode="auto" r:id="rId130">
              <p14:nvContentPartPr>
                <p14:cNvPr id="101" name="Ink 100">
                  <a:extLst>
                    <a:ext uri="{FF2B5EF4-FFF2-40B4-BE49-F238E27FC236}">
                      <a16:creationId xmlns:a16="http://schemas.microsoft.com/office/drawing/2014/main" id="{502466DA-1F7D-4C7B-8591-7D8A9A3A0848}"/>
                    </a:ext>
                  </a:extLst>
                </p14:cNvPr>
                <p14:cNvContentPartPr/>
                <p14:nvPr/>
              </p14:nvContentPartPr>
              <p14:xfrm>
                <a:off x="3663728" y="2864512"/>
                <a:ext cx="181800" cy="212760"/>
              </p14:xfrm>
            </p:contentPart>
          </mc:Choice>
          <mc:Fallback xmlns="">
            <p:pic>
              <p:nvPicPr>
                <p:cNvPr id="101" name="Ink 100">
                  <a:extLst>
                    <a:ext uri="{FF2B5EF4-FFF2-40B4-BE49-F238E27FC236}">
                      <a16:creationId xmlns:a16="http://schemas.microsoft.com/office/drawing/2014/main" id="{502466DA-1F7D-4C7B-8591-7D8A9A3A0848}"/>
                    </a:ext>
                  </a:extLst>
                </p:cNvPr>
                <p:cNvPicPr/>
                <p:nvPr/>
              </p:nvPicPr>
              <p:blipFill>
                <a:blip r:embed="rId131"/>
                <a:stretch>
                  <a:fillRect/>
                </a:stretch>
              </p:blipFill>
              <p:spPr>
                <a:xfrm>
                  <a:off x="3655088" y="2855872"/>
                  <a:ext cx="19944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02" name="Ink 101">
                  <a:extLst>
                    <a:ext uri="{FF2B5EF4-FFF2-40B4-BE49-F238E27FC236}">
                      <a16:creationId xmlns:a16="http://schemas.microsoft.com/office/drawing/2014/main" id="{7F0B4EA9-2F94-486A-9800-0028E68D6DB0}"/>
                    </a:ext>
                  </a:extLst>
                </p14:cNvPr>
                <p14:cNvContentPartPr/>
                <p14:nvPr/>
              </p14:nvContentPartPr>
              <p14:xfrm>
                <a:off x="3845528" y="2933272"/>
                <a:ext cx="112320" cy="116640"/>
              </p14:xfrm>
            </p:contentPart>
          </mc:Choice>
          <mc:Fallback xmlns="">
            <p:pic>
              <p:nvPicPr>
                <p:cNvPr id="102" name="Ink 101">
                  <a:extLst>
                    <a:ext uri="{FF2B5EF4-FFF2-40B4-BE49-F238E27FC236}">
                      <a16:creationId xmlns:a16="http://schemas.microsoft.com/office/drawing/2014/main" id="{7F0B4EA9-2F94-486A-9800-0028E68D6DB0}"/>
                    </a:ext>
                  </a:extLst>
                </p:cNvPr>
                <p:cNvPicPr/>
                <p:nvPr/>
              </p:nvPicPr>
              <p:blipFill>
                <a:blip r:embed="rId133"/>
                <a:stretch>
                  <a:fillRect/>
                </a:stretch>
              </p:blipFill>
              <p:spPr>
                <a:xfrm>
                  <a:off x="3836528" y="2924632"/>
                  <a:ext cx="1299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03" name="Ink 102">
                  <a:extLst>
                    <a:ext uri="{FF2B5EF4-FFF2-40B4-BE49-F238E27FC236}">
                      <a16:creationId xmlns:a16="http://schemas.microsoft.com/office/drawing/2014/main" id="{B4A6DFB3-799F-4794-8BC4-B8599245D089}"/>
                    </a:ext>
                  </a:extLst>
                </p14:cNvPr>
                <p14:cNvContentPartPr/>
                <p14:nvPr/>
              </p14:nvContentPartPr>
              <p14:xfrm>
                <a:off x="4031288" y="2896552"/>
                <a:ext cx="135000" cy="189000"/>
              </p14:xfrm>
            </p:contentPart>
          </mc:Choice>
          <mc:Fallback xmlns="">
            <p:pic>
              <p:nvPicPr>
                <p:cNvPr id="103" name="Ink 102">
                  <a:extLst>
                    <a:ext uri="{FF2B5EF4-FFF2-40B4-BE49-F238E27FC236}">
                      <a16:creationId xmlns:a16="http://schemas.microsoft.com/office/drawing/2014/main" id="{B4A6DFB3-799F-4794-8BC4-B8599245D089}"/>
                    </a:ext>
                  </a:extLst>
                </p:cNvPr>
                <p:cNvPicPr/>
                <p:nvPr/>
              </p:nvPicPr>
              <p:blipFill>
                <a:blip r:embed="rId135"/>
                <a:stretch>
                  <a:fillRect/>
                </a:stretch>
              </p:blipFill>
              <p:spPr>
                <a:xfrm>
                  <a:off x="4022648" y="2887552"/>
                  <a:ext cx="152640" cy="206640"/>
                </a:xfrm>
                <a:prstGeom prst="rect">
                  <a:avLst/>
                </a:prstGeom>
              </p:spPr>
            </p:pic>
          </mc:Fallback>
        </mc:AlternateContent>
      </p:grpSp>
      <p:grpSp>
        <p:nvGrpSpPr>
          <p:cNvPr id="116" name="Group 115">
            <a:extLst>
              <a:ext uri="{FF2B5EF4-FFF2-40B4-BE49-F238E27FC236}">
                <a16:creationId xmlns:a16="http://schemas.microsoft.com/office/drawing/2014/main" id="{91CC0933-4459-4996-AA84-8B99759737B3}"/>
              </a:ext>
            </a:extLst>
          </p:cNvPr>
          <p:cNvGrpSpPr/>
          <p:nvPr/>
        </p:nvGrpSpPr>
        <p:grpSpPr>
          <a:xfrm>
            <a:off x="4361048" y="2690632"/>
            <a:ext cx="1901880" cy="447120"/>
            <a:chOff x="4361048" y="2690632"/>
            <a:chExt cx="1901880" cy="447120"/>
          </a:xfrm>
        </p:grpSpPr>
        <mc:AlternateContent xmlns:mc="http://schemas.openxmlformats.org/markup-compatibility/2006" xmlns:p14="http://schemas.microsoft.com/office/powerpoint/2010/main">
          <mc:Choice Requires="p14">
            <p:contentPart p14:bwMode="auto" r:id="rId136">
              <p14:nvContentPartPr>
                <p14:cNvPr id="105" name="Ink 104">
                  <a:extLst>
                    <a:ext uri="{FF2B5EF4-FFF2-40B4-BE49-F238E27FC236}">
                      <a16:creationId xmlns:a16="http://schemas.microsoft.com/office/drawing/2014/main" id="{01B5B741-F117-4D88-A357-F2EBDD5920FB}"/>
                    </a:ext>
                  </a:extLst>
                </p14:cNvPr>
                <p14:cNvContentPartPr/>
                <p14:nvPr/>
              </p14:nvContentPartPr>
              <p14:xfrm>
                <a:off x="4361048" y="2775232"/>
                <a:ext cx="204840" cy="362520"/>
              </p14:xfrm>
            </p:contentPart>
          </mc:Choice>
          <mc:Fallback xmlns="">
            <p:pic>
              <p:nvPicPr>
                <p:cNvPr id="105" name="Ink 104">
                  <a:extLst>
                    <a:ext uri="{FF2B5EF4-FFF2-40B4-BE49-F238E27FC236}">
                      <a16:creationId xmlns:a16="http://schemas.microsoft.com/office/drawing/2014/main" id="{01B5B741-F117-4D88-A357-F2EBDD5920FB}"/>
                    </a:ext>
                  </a:extLst>
                </p:cNvPr>
                <p:cNvPicPr/>
                <p:nvPr/>
              </p:nvPicPr>
              <p:blipFill>
                <a:blip r:embed="rId137"/>
                <a:stretch>
                  <a:fillRect/>
                </a:stretch>
              </p:blipFill>
              <p:spPr>
                <a:xfrm>
                  <a:off x="4352408" y="2766592"/>
                  <a:ext cx="222480" cy="3801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6" name="Ink 105">
                  <a:extLst>
                    <a:ext uri="{FF2B5EF4-FFF2-40B4-BE49-F238E27FC236}">
                      <a16:creationId xmlns:a16="http://schemas.microsoft.com/office/drawing/2014/main" id="{7657C742-D8D4-4BAD-97B1-5DC3E5E20FE6}"/>
                    </a:ext>
                  </a:extLst>
                </p14:cNvPr>
                <p14:cNvContentPartPr/>
                <p14:nvPr/>
              </p14:nvContentPartPr>
              <p14:xfrm>
                <a:off x="4550048" y="2856592"/>
                <a:ext cx="54000" cy="181080"/>
              </p14:xfrm>
            </p:contentPart>
          </mc:Choice>
          <mc:Fallback xmlns="">
            <p:pic>
              <p:nvPicPr>
                <p:cNvPr id="106" name="Ink 105">
                  <a:extLst>
                    <a:ext uri="{FF2B5EF4-FFF2-40B4-BE49-F238E27FC236}">
                      <a16:creationId xmlns:a16="http://schemas.microsoft.com/office/drawing/2014/main" id="{7657C742-D8D4-4BAD-97B1-5DC3E5E20FE6}"/>
                    </a:ext>
                  </a:extLst>
                </p:cNvPr>
                <p:cNvPicPr/>
                <p:nvPr/>
              </p:nvPicPr>
              <p:blipFill>
                <a:blip r:embed="rId139"/>
                <a:stretch>
                  <a:fillRect/>
                </a:stretch>
              </p:blipFill>
              <p:spPr>
                <a:xfrm>
                  <a:off x="4541408" y="2847592"/>
                  <a:ext cx="716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7" name="Ink 106">
                  <a:extLst>
                    <a:ext uri="{FF2B5EF4-FFF2-40B4-BE49-F238E27FC236}">
                      <a16:creationId xmlns:a16="http://schemas.microsoft.com/office/drawing/2014/main" id="{8754D5AC-FC16-4392-AA8F-DC379CBCB6F7}"/>
                    </a:ext>
                  </a:extLst>
                </p14:cNvPr>
                <p14:cNvContentPartPr/>
                <p14:nvPr/>
              </p14:nvContentPartPr>
              <p14:xfrm>
                <a:off x="4602248" y="2868832"/>
                <a:ext cx="130320" cy="124920"/>
              </p14:xfrm>
            </p:contentPart>
          </mc:Choice>
          <mc:Fallback xmlns="">
            <p:pic>
              <p:nvPicPr>
                <p:cNvPr id="107" name="Ink 106">
                  <a:extLst>
                    <a:ext uri="{FF2B5EF4-FFF2-40B4-BE49-F238E27FC236}">
                      <a16:creationId xmlns:a16="http://schemas.microsoft.com/office/drawing/2014/main" id="{8754D5AC-FC16-4392-AA8F-DC379CBCB6F7}"/>
                    </a:ext>
                  </a:extLst>
                </p:cNvPr>
                <p:cNvPicPr/>
                <p:nvPr/>
              </p:nvPicPr>
              <p:blipFill>
                <a:blip r:embed="rId141"/>
                <a:stretch>
                  <a:fillRect/>
                </a:stretch>
              </p:blipFill>
              <p:spPr>
                <a:xfrm>
                  <a:off x="4593608" y="2859832"/>
                  <a:ext cx="1479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8" name="Ink 107">
                  <a:extLst>
                    <a:ext uri="{FF2B5EF4-FFF2-40B4-BE49-F238E27FC236}">
                      <a16:creationId xmlns:a16="http://schemas.microsoft.com/office/drawing/2014/main" id="{3F9C9427-5D90-4CBF-BE7F-4E3B324DCA83}"/>
                    </a:ext>
                  </a:extLst>
                </p14:cNvPr>
                <p14:cNvContentPartPr/>
                <p14:nvPr/>
              </p14:nvContentPartPr>
              <p14:xfrm>
                <a:off x="4780088" y="2870992"/>
                <a:ext cx="188640" cy="167760"/>
              </p14:xfrm>
            </p:contentPart>
          </mc:Choice>
          <mc:Fallback xmlns="">
            <p:pic>
              <p:nvPicPr>
                <p:cNvPr id="108" name="Ink 107">
                  <a:extLst>
                    <a:ext uri="{FF2B5EF4-FFF2-40B4-BE49-F238E27FC236}">
                      <a16:creationId xmlns:a16="http://schemas.microsoft.com/office/drawing/2014/main" id="{3F9C9427-5D90-4CBF-BE7F-4E3B324DCA83}"/>
                    </a:ext>
                  </a:extLst>
                </p:cNvPr>
                <p:cNvPicPr/>
                <p:nvPr/>
              </p:nvPicPr>
              <p:blipFill>
                <a:blip r:embed="rId143"/>
                <a:stretch>
                  <a:fillRect/>
                </a:stretch>
              </p:blipFill>
              <p:spPr>
                <a:xfrm>
                  <a:off x="4771448" y="2862352"/>
                  <a:ext cx="2062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9" name="Ink 108">
                  <a:extLst>
                    <a:ext uri="{FF2B5EF4-FFF2-40B4-BE49-F238E27FC236}">
                      <a16:creationId xmlns:a16="http://schemas.microsoft.com/office/drawing/2014/main" id="{EED5DFFE-115B-4C07-A111-F37A1C74EEBC}"/>
                    </a:ext>
                  </a:extLst>
                </p14:cNvPr>
                <p14:cNvContentPartPr/>
                <p14:nvPr/>
              </p14:nvContentPartPr>
              <p14:xfrm>
                <a:off x="4968728" y="2969992"/>
                <a:ext cx="133200" cy="7200"/>
              </p14:xfrm>
            </p:contentPart>
          </mc:Choice>
          <mc:Fallback xmlns="">
            <p:pic>
              <p:nvPicPr>
                <p:cNvPr id="109" name="Ink 108">
                  <a:extLst>
                    <a:ext uri="{FF2B5EF4-FFF2-40B4-BE49-F238E27FC236}">
                      <a16:creationId xmlns:a16="http://schemas.microsoft.com/office/drawing/2014/main" id="{EED5DFFE-115B-4C07-A111-F37A1C74EEBC}"/>
                    </a:ext>
                  </a:extLst>
                </p:cNvPr>
                <p:cNvPicPr/>
                <p:nvPr/>
              </p:nvPicPr>
              <p:blipFill>
                <a:blip r:embed="rId145"/>
                <a:stretch>
                  <a:fillRect/>
                </a:stretch>
              </p:blipFill>
              <p:spPr>
                <a:xfrm>
                  <a:off x="4959728" y="2961352"/>
                  <a:ext cx="15084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10" name="Ink 109">
                  <a:extLst>
                    <a:ext uri="{FF2B5EF4-FFF2-40B4-BE49-F238E27FC236}">
                      <a16:creationId xmlns:a16="http://schemas.microsoft.com/office/drawing/2014/main" id="{B8FF44F4-BF68-480B-86D7-7DE90B40F049}"/>
                    </a:ext>
                  </a:extLst>
                </p14:cNvPr>
                <p14:cNvContentPartPr/>
                <p14:nvPr/>
              </p14:nvContentPartPr>
              <p14:xfrm>
                <a:off x="5203088" y="2867752"/>
                <a:ext cx="209880" cy="101520"/>
              </p14:xfrm>
            </p:contentPart>
          </mc:Choice>
          <mc:Fallback xmlns="">
            <p:pic>
              <p:nvPicPr>
                <p:cNvPr id="110" name="Ink 109">
                  <a:extLst>
                    <a:ext uri="{FF2B5EF4-FFF2-40B4-BE49-F238E27FC236}">
                      <a16:creationId xmlns:a16="http://schemas.microsoft.com/office/drawing/2014/main" id="{B8FF44F4-BF68-480B-86D7-7DE90B40F049}"/>
                    </a:ext>
                  </a:extLst>
                </p:cNvPr>
                <p:cNvPicPr/>
                <p:nvPr/>
              </p:nvPicPr>
              <p:blipFill>
                <a:blip r:embed="rId147"/>
                <a:stretch>
                  <a:fillRect/>
                </a:stretch>
              </p:blipFill>
              <p:spPr>
                <a:xfrm>
                  <a:off x="5194448" y="2858752"/>
                  <a:ext cx="2275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1" name="Ink 110">
                  <a:extLst>
                    <a:ext uri="{FF2B5EF4-FFF2-40B4-BE49-F238E27FC236}">
                      <a16:creationId xmlns:a16="http://schemas.microsoft.com/office/drawing/2014/main" id="{A50908EA-D2D4-48C9-93DF-646BD87043A5}"/>
                    </a:ext>
                  </a:extLst>
                </p14:cNvPr>
                <p14:cNvContentPartPr/>
                <p14:nvPr/>
              </p14:nvContentPartPr>
              <p14:xfrm>
                <a:off x="5530328" y="2773792"/>
                <a:ext cx="51480" cy="198000"/>
              </p14:xfrm>
            </p:contentPart>
          </mc:Choice>
          <mc:Fallback xmlns="">
            <p:pic>
              <p:nvPicPr>
                <p:cNvPr id="111" name="Ink 110">
                  <a:extLst>
                    <a:ext uri="{FF2B5EF4-FFF2-40B4-BE49-F238E27FC236}">
                      <a16:creationId xmlns:a16="http://schemas.microsoft.com/office/drawing/2014/main" id="{A50908EA-D2D4-48C9-93DF-646BD87043A5}"/>
                    </a:ext>
                  </a:extLst>
                </p:cNvPr>
                <p:cNvPicPr/>
                <p:nvPr/>
              </p:nvPicPr>
              <p:blipFill>
                <a:blip r:embed="rId149"/>
                <a:stretch>
                  <a:fillRect/>
                </a:stretch>
              </p:blipFill>
              <p:spPr>
                <a:xfrm>
                  <a:off x="5521328" y="2764792"/>
                  <a:ext cx="6912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2" name="Ink 111">
                  <a:extLst>
                    <a:ext uri="{FF2B5EF4-FFF2-40B4-BE49-F238E27FC236}">
                      <a16:creationId xmlns:a16="http://schemas.microsoft.com/office/drawing/2014/main" id="{9BE24828-62C5-4069-A4B1-825CEE58C09D}"/>
                    </a:ext>
                  </a:extLst>
                </p14:cNvPr>
                <p14:cNvContentPartPr/>
                <p14:nvPr/>
              </p14:nvContentPartPr>
              <p14:xfrm>
                <a:off x="5516648" y="2861632"/>
                <a:ext cx="144720" cy="19080"/>
              </p14:xfrm>
            </p:contentPart>
          </mc:Choice>
          <mc:Fallback xmlns="">
            <p:pic>
              <p:nvPicPr>
                <p:cNvPr id="112" name="Ink 111">
                  <a:extLst>
                    <a:ext uri="{FF2B5EF4-FFF2-40B4-BE49-F238E27FC236}">
                      <a16:creationId xmlns:a16="http://schemas.microsoft.com/office/drawing/2014/main" id="{9BE24828-62C5-4069-A4B1-825CEE58C09D}"/>
                    </a:ext>
                  </a:extLst>
                </p:cNvPr>
                <p:cNvPicPr/>
                <p:nvPr/>
              </p:nvPicPr>
              <p:blipFill>
                <a:blip r:embed="rId151"/>
                <a:stretch>
                  <a:fillRect/>
                </a:stretch>
              </p:blipFill>
              <p:spPr>
                <a:xfrm>
                  <a:off x="5508008" y="2852632"/>
                  <a:ext cx="1623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13" name="Ink 112">
                  <a:extLst>
                    <a:ext uri="{FF2B5EF4-FFF2-40B4-BE49-F238E27FC236}">
                      <a16:creationId xmlns:a16="http://schemas.microsoft.com/office/drawing/2014/main" id="{42E62314-DD99-4C25-86FA-BAC21C092692}"/>
                    </a:ext>
                  </a:extLst>
                </p14:cNvPr>
                <p14:cNvContentPartPr/>
                <p14:nvPr/>
              </p14:nvContentPartPr>
              <p14:xfrm>
                <a:off x="5722928" y="2880712"/>
                <a:ext cx="141120" cy="117000"/>
              </p14:xfrm>
            </p:contentPart>
          </mc:Choice>
          <mc:Fallback xmlns="">
            <p:pic>
              <p:nvPicPr>
                <p:cNvPr id="113" name="Ink 112">
                  <a:extLst>
                    <a:ext uri="{FF2B5EF4-FFF2-40B4-BE49-F238E27FC236}">
                      <a16:creationId xmlns:a16="http://schemas.microsoft.com/office/drawing/2014/main" id="{42E62314-DD99-4C25-86FA-BAC21C092692}"/>
                    </a:ext>
                  </a:extLst>
                </p:cNvPr>
                <p:cNvPicPr/>
                <p:nvPr/>
              </p:nvPicPr>
              <p:blipFill>
                <a:blip r:embed="rId153"/>
                <a:stretch>
                  <a:fillRect/>
                </a:stretch>
              </p:blipFill>
              <p:spPr>
                <a:xfrm>
                  <a:off x="5713928" y="2871712"/>
                  <a:ext cx="1587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14" name="Ink 113">
                  <a:extLst>
                    <a:ext uri="{FF2B5EF4-FFF2-40B4-BE49-F238E27FC236}">
                      <a16:creationId xmlns:a16="http://schemas.microsoft.com/office/drawing/2014/main" id="{C4337D4B-6636-4DD2-88FE-D92362FCA6C1}"/>
                    </a:ext>
                  </a:extLst>
                </p14:cNvPr>
                <p14:cNvContentPartPr/>
                <p14:nvPr/>
              </p14:nvContentPartPr>
              <p14:xfrm>
                <a:off x="5956208" y="2804392"/>
                <a:ext cx="129600" cy="191880"/>
              </p14:xfrm>
            </p:contentPart>
          </mc:Choice>
          <mc:Fallback xmlns="">
            <p:pic>
              <p:nvPicPr>
                <p:cNvPr id="114" name="Ink 113">
                  <a:extLst>
                    <a:ext uri="{FF2B5EF4-FFF2-40B4-BE49-F238E27FC236}">
                      <a16:creationId xmlns:a16="http://schemas.microsoft.com/office/drawing/2014/main" id="{C4337D4B-6636-4DD2-88FE-D92362FCA6C1}"/>
                    </a:ext>
                  </a:extLst>
                </p:cNvPr>
                <p:cNvPicPr/>
                <p:nvPr/>
              </p:nvPicPr>
              <p:blipFill>
                <a:blip r:embed="rId155"/>
                <a:stretch>
                  <a:fillRect/>
                </a:stretch>
              </p:blipFill>
              <p:spPr>
                <a:xfrm>
                  <a:off x="5947568" y="2795392"/>
                  <a:ext cx="14724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15" name="Ink 114">
                  <a:extLst>
                    <a:ext uri="{FF2B5EF4-FFF2-40B4-BE49-F238E27FC236}">
                      <a16:creationId xmlns:a16="http://schemas.microsoft.com/office/drawing/2014/main" id="{3B6F66E7-0BD1-4E07-90BC-028B8CE18EFC}"/>
                    </a:ext>
                  </a:extLst>
                </p14:cNvPr>
                <p14:cNvContentPartPr/>
                <p14:nvPr/>
              </p14:nvContentPartPr>
              <p14:xfrm>
                <a:off x="6132968" y="2690632"/>
                <a:ext cx="129960" cy="439200"/>
              </p14:xfrm>
            </p:contentPart>
          </mc:Choice>
          <mc:Fallback xmlns="">
            <p:pic>
              <p:nvPicPr>
                <p:cNvPr id="115" name="Ink 114">
                  <a:extLst>
                    <a:ext uri="{FF2B5EF4-FFF2-40B4-BE49-F238E27FC236}">
                      <a16:creationId xmlns:a16="http://schemas.microsoft.com/office/drawing/2014/main" id="{3B6F66E7-0BD1-4E07-90BC-028B8CE18EFC}"/>
                    </a:ext>
                  </a:extLst>
                </p:cNvPr>
                <p:cNvPicPr/>
                <p:nvPr/>
              </p:nvPicPr>
              <p:blipFill>
                <a:blip r:embed="rId157"/>
                <a:stretch>
                  <a:fillRect/>
                </a:stretch>
              </p:blipFill>
              <p:spPr>
                <a:xfrm>
                  <a:off x="6124328" y="2681992"/>
                  <a:ext cx="147600" cy="456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8">
            <p14:nvContentPartPr>
              <p14:cNvPr id="117" name="Ink 116">
                <a:extLst>
                  <a:ext uri="{FF2B5EF4-FFF2-40B4-BE49-F238E27FC236}">
                    <a16:creationId xmlns:a16="http://schemas.microsoft.com/office/drawing/2014/main" id="{279C06A5-F7C4-4B6D-9E8D-581223B4ABDA}"/>
                  </a:ext>
                </a:extLst>
              </p14:cNvPr>
              <p14:cNvContentPartPr/>
              <p14:nvPr/>
            </p14:nvContentPartPr>
            <p14:xfrm>
              <a:off x="6719408" y="2787832"/>
              <a:ext cx="7560" cy="135000"/>
            </p14:xfrm>
          </p:contentPart>
        </mc:Choice>
        <mc:Fallback xmlns="">
          <p:pic>
            <p:nvPicPr>
              <p:cNvPr id="117" name="Ink 116">
                <a:extLst>
                  <a:ext uri="{FF2B5EF4-FFF2-40B4-BE49-F238E27FC236}">
                    <a16:creationId xmlns:a16="http://schemas.microsoft.com/office/drawing/2014/main" id="{279C06A5-F7C4-4B6D-9E8D-581223B4ABDA}"/>
                  </a:ext>
                </a:extLst>
              </p:cNvPr>
              <p:cNvPicPr/>
              <p:nvPr/>
            </p:nvPicPr>
            <p:blipFill>
              <a:blip r:embed="rId159"/>
              <a:stretch>
                <a:fillRect/>
              </a:stretch>
            </p:blipFill>
            <p:spPr>
              <a:xfrm>
                <a:off x="6710408" y="2779192"/>
                <a:ext cx="25200" cy="152640"/>
              </a:xfrm>
              <a:prstGeom prst="rect">
                <a:avLst/>
              </a:prstGeom>
            </p:spPr>
          </p:pic>
        </mc:Fallback>
      </mc:AlternateContent>
      <p:grpSp>
        <p:nvGrpSpPr>
          <p:cNvPr id="120" name="Group 119">
            <a:extLst>
              <a:ext uri="{FF2B5EF4-FFF2-40B4-BE49-F238E27FC236}">
                <a16:creationId xmlns:a16="http://schemas.microsoft.com/office/drawing/2014/main" id="{557721BB-C9CF-46C5-BE05-C920DD40A874}"/>
              </a:ext>
            </a:extLst>
          </p:cNvPr>
          <p:cNvGrpSpPr/>
          <p:nvPr/>
        </p:nvGrpSpPr>
        <p:grpSpPr>
          <a:xfrm>
            <a:off x="6637328" y="2501632"/>
            <a:ext cx="209520" cy="169200"/>
            <a:chOff x="6637328" y="2501632"/>
            <a:chExt cx="209520" cy="169200"/>
          </a:xfrm>
        </p:grpSpPr>
        <mc:AlternateContent xmlns:mc="http://schemas.openxmlformats.org/markup-compatibility/2006" xmlns:p14="http://schemas.microsoft.com/office/powerpoint/2010/main">
          <mc:Choice Requires="p14">
            <p:contentPart p14:bwMode="auto" r:id="rId160">
              <p14:nvContentPartPr>
                <p14:cNvPr id="118" name="Ink 117">
                  <a:extLst>
                    <a:ext uri="{FF2B5EF4-FFF2-40B4-BE49-F238E27FC236}">
                      <a16:creationId xmlns:a16="http://schemas.microsoft.com/office/drawing/2014/main" id="{13F9A6BC-0145-496A-8FF9-FF7AC6D66655}"/>
                    </a:ext>
                  </a:extLst>
                </p14:cNvPr>
                <p14:cNvContentPartPr/>
                <p14:nvPr/>
              </p14:nvContentPartPr>
              <p14:xfrm>
                <a:off x="6701768" y="2661832"/>
                <a:ext cx="17280" cy="9000"/>
              </p14:xfrm>
            </p:contentPart>
          </mc:Choice>
          <mc:Fallback xmlns="">
            <p:pic>
              <p:nvPicPr>
                <p:cNvPr id="118" name="Ink 117">
                  <a:extLst>
                    <a:ext uri="{FF2B5EF4-FFF2-40B4-BE49-F238E27FC236}">
                      <a16:creationId xmlns:a16="http://schemas.microsoft.com/office/drawing/2014/main" id="{13F9A6BC-0145-496A-8FF9-FF7AC6D66655}"/>
                    </a:ext>
                  </a:extLst>
                </p:cNvPr>
                <p:cNvPicPr/>
                <p:nvPr/>
              </p:nvPicPr>
              <p:blipFill>
                <a:blip r:embed="rId161"/>
                <a:stretch>
                  <a:fillRect/>
                </a:stretch>
              </p:blipFill>
              <p:spPr>
                <a:xfrm>
                  <a:off x="6693128" y="2653192"/>
                  <a:ext cx="3492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19" name="Ink 118">
                  <a:extLst>
                    <a:ext uri="{FF2B5EF4-FFF2-40B4-BE49-F238E27FC236}">
                      <a16:creationId xmlns:a16="http://schemas.microsoft.com/office/drawing/2014/main" id="{41CBF5CD-9295-4E55-AD5F-97277E7FEE51}"/>
                    </a:ext>
                  </a:extLst>
                </p14:cNvPr>
                <p14:cNvContentPartPr/>
                <p14:nvPr/>
              </p14:nvContentPartPr>
              <p14:xfrm>
                <a:off x="6637328" y="2501632"/>
                <a:ext cx="209520" cy="122760"/>
              </p14:xfrm>
            </p:contentPart>
          </mc:Choice>
          <mc:Fallback xmlns="">
            <p:pic>
              <p:nvPicPr>
                <p:cNvPr id="119" name="Ink 118">
                  <a:extLst>
                    <a:ext uri="{FF2B5EF4-FFF2-40B4-BE49-F238E27FC236}">
                      <a16:creationId xmlns:a16="http://schemas.microsoft.com/office/drawing/2014/main" id="{41CBF5CD-9295-4E55-AD5F-97277E7FEE51}"/>
                    </a:ext>
                  </a:extLst>
                </p:cNvPr>
                <p:cNvPicPr/>
                <p:nvPr/>
              </p:nvPicPr>
              <p:blipFill>
                <a:blip r:embed="rId163"/>
                <a:stretch>
                  <a:fillRect/>
                </a:stretch>
              </p:blipFill>
              <p:spPr>
                <a:xfrm>
                  <a:off x="6628688" y="2492992"/>
                  <a:ext cx="227160" cy="140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4">
            <p14:nvContentPartPr>
              <p14:cNvPr id="121" name="Ink 120">
                <a:extLst>
                  <a:ext uri="{FF2B5EF4-FFF2-40B4-BE49-F238E27FC236}">
                    <a16:creationId xmlns:a16="http://schemas.microsoft.com/office/drawing/2014/main" id="{2C52B26C-5BF2-40E7-B250-2227EBAD1173}"/>
                  </a:ext>
                </a:extLst>
              </p14:cNvPr>
              <p14:cNvContentPartPr/>
              <p14:nvPr/>
            </p14:nvContentPartPr>
            <p14:xfrm>
              <a:off x="7220888" y="2870272"/>
              <a:ext cx="185040" cy="19800"/>
            </p14:xfrm>
          </p:contentPart>
        </mc:Choice>
        <mc:Fallback xmlns="">
          <p:pic>
            <p:nvPicPr>
              <p:cNvPr id="121" name="Ink 120">
                <a:extLst>
                  <a:ext uri="{FF2B5EF4-FFF2-40B4-BE49-F238E27FC236}">
                    <a16:creationId xmlns:a16="http://schemas.microsoft.com/office/drawing/2014/main" id="{2C52B26C-5BF2-40E7-B250-2227EBAD1173}"/>
                  </a:ext>
                </a:extLst>
              </p:cNvPr>
              <p:cNvPicPr/>
              <p:nvPr/>
            </p:nvPicPr>
            <p:blipFill>
              <a:blip r:embed="rId165"/>
              <a:stretch>
                <a:fillRect/>
              </a:stretch>
            </p:blipFill>
            <p:spPr>
              <a:xfrm>
                <a:off x="7212248" y="2861632"/>
                <a:ext cx="2026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2" name="Ink 121">
                <a:extLst>
                  <a:ext uri="{FF2B5EF4-FFF2-40B4-BE49-F238E27FC236}">
                    <a16:creationId xmlns:a16="http://schemas.microsoft.com/office/drawing/2014/main" id="{EAE6B4E9-0BF4-4A0B-9080-4B21D3478C27}"/>
                  </a:ext>
                </a:extLst>
              </p14:cNvPr>
              <p14:cNvContentPartPr/>
              <p14:nvPr/>
            </p14:nvContentPartPr>
            <p14:xfrm>
              <a:off x="7259048" y="2865232"/>
              <a:ext cx="148320" cy="23040"/>
            </p14:xfrm>
          </p:contentPart>
        </mc:Choice>
        <mc:Fallback xmlns="">
          <p:pic>
            <p:nvPicPr>
              <p:cNvPr id="122" name="Ink 121">
                <a:extLst>
                  <a:ext uri="{FF2B5EF4-FFF2-40B4-BE49-F238E27FC236}">
                    <a16:creationId xmlns:a16="http://schemas.microsoft.com/office/drawing/2014/main" id="{EAE6B4E9-0BF4-4A0B-9080-4B21D3478C27}"/>
                  </a:ext>
                </a:extLst>
              </p:cNvPr>
              <p:cNvPicPr/>
              <p:nvPr/>
            </p:nvPicPr>
            <p:blipFill>
              <a:blip r:embed="rId167"/>
              <a:stretch>
                <a:fillRect/>
              </a:stretch>
            </p:blipFill>
            <p:spPr>
              <a:xfrm>
                <a:off x="7250048" y="2856232"/>
                <a:ext cx="16596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3" name="Ink 122">
                <a:extLst>
                  <a:ext uri="{FF2B5EF4-FFF2-40B4-BE49-F238E27FC236}">
                    <a16:creationId xmlns:a16="http://schemas.microsoft.com/office/drawing/2014/main" id="{A06F76F5-F0EE-49C0-965E-3E7AFF69CFB6}"/>
                  </a:ext>
                </a:extLst>
              </p14:cNvPr>
              <p14:cNvContentPartPr/>
              <p14:nvPr/>
            </p14:nvContentPartPr>
            <p14:xfrm>
              <a:off x="7657928" y="2725552"/>
              <a:ext cx="144360" cy="206640"/>
            </p14:xfrm>
          </p:contentPart>
        </mc:Choice>
        <mc:Fallback xmlns="">
          <p:pic>
            <p:nvPicPr>
              <p:cNvPr id="123" name="Ink 122">
                <a:extLst>
                  <a:ext uri="{FF2B5EF4-FFF2-40B4-BE49-F238E27FC236}">
                    <a16:creationId xmlns:a16="http://schemas.microsoft.com/office/drawing/2014/main" id="{A06F76F5-F0EE-49C0-965E-3E7AFF69CFB6}"/>
                  </a:ext>
                </a:extLst>
              </p:cNvPr>
              <p:cNvPicPr/>
              <p:nvPr/>
            </p:nvPicPr>
            <p:blipFill>
              <a:blip r:embed="rId169"/>
              <a:stretch>
                <a:fillRect/>
              </a:stretch>
            </p:blipFill>
            <p:spPr>
              <a:xfrm>
                <a:off x="7649288" y="2716912"/>
                <a:ext cx="16200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24" name="Ink 123">
                <a:extLst>
                  <a:ext uri="{FF2B5EF4-FFF2-40B4-BE49-F238E27FC236}">
                    <a16:creationId xmlns:a16="http://schemas.microsoft.com/office/drawing/2014/main" id="{0F43CD91-C1D3-41C3-80BB-055D6A3C93BE}"/>
                  </a:ext>
                </a:extLst>
              </p14:cNvPr>
              <p14:cNvContentPartPr/>
              <p14:nvPr/>
            </p14:nvContentPartPr>
            <p14:xfrm>
              <a:off x="7872848" y="2786392"/>
              <a:ext cx="40680" cy="90360"/>
            </p14:xfrm>
          </p:contentPart>
        </mc:Choice>
        <mc:Fallback xmlns="">
          <p:pic>
            <p:nvPicPr>
              <p:cNvPr id="124" name="Ink 123">
                <a:extLst>
                  <a:ext uri="{FF2B5EF4-FFF2-40B4-BE49-F238E27FC236}">
                    <a16:creationId xmlns:a16="http://schemas.microsoft.com/office/drawing/2014/main" id="{0F43CD91-C1D3-41C3-80BB-055D6A3C93BE}"/>
                  </a:ext>
                </a:extLst>
              </p:cNvPr>
              <p:cNvPicPr/>
              <p:nvPr/>
            </p:nvPicPr>
            <p:blipFill>
              <a:blip r:embed="rId171"/>
              <a:stretch>
                <a:fillRect/>
              </a:stretch>
            </p:blipFill>
            <p:spPr>
              <a:xfrm>
                <a:off x="7864208" y="2777752"/>
                <a:ext cx="583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25" name="Ink 124">
                <a:extLst>
                  <a:ext uri="{FF2B5EF4-FFF2-40B4-BE49-F238E27FC236}">
                    <a16:creationId xmlns:a16="http://schemas.microsoft.com/office/drawing/2014/main" id="{CB586B81-91BD-4FE4-813B-50D29AE5B55E}"/>
                  </a:ext>
                </a:extLst>
              </p14:cNvPr>
              <p14:cNvContentPartPr/>
              <p14:nvPr/>
            </p14:nvContentPartPr>
            <p14:xfrm>
              <a:off x="7869248" y="2667592"/>
              <a:ext cx="19080" cy="21600"/>
            </p14:xfrm>
          </p:contentPart>
        </mc:Choice>
        <mc:Fallback xmlns="">
          <p:pic>
            <p:nvPicPr>
              <p:cNvPr id="125" name="Ink 124">
                <a:extLst>
                  <a:ext uri="{FF2B5EF4-FFF2-40B4-BE49-F238E27FC236}">
                    <a16:creationId xmlns:a16="http://schemas.microsoft.com/office/drawing/2014/main" id="{CB586B81-91BD-4FE4-813B-50D29AE5B55E}"/>
                  </a:ext>
                </a:extLst>
              </p:cNvPr>
              <p:cNvPicPr/>
              <p:nvPr/>
            </p:nvPicPr>
            <p:blipFill>
              <a:blip r:embed="rId173"/>
              <a:stretch>
                <a:fillRect/>
              </a:stretch>
            </p:blipFill>
            <p:spPr>
              <a:xfrm>
                <a:off x="7860248" y="2658592"/>
                <a:ext cx="3672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26" name="Ink 125">
                <a:extLst>
                  <a:ext uri="{FF2B5EF4-FFF2-40B4-BE49-F238E27FC236}">
                    <a16:creationId xmlns:a16="http://schemas.microsoft.com/office/drawing/2014/main" id="{22128973-8C91-4757-8B2A-67C2731090EA}"/>
                  </a:ext>
                </a:extLst>
              </p14:cNvPr>
              <p14:cNvContentPartPr/>
              <p14:nvPr/>
            </p14:nvContentPartPr>
            <p14:xfrm>
              <a:off x="7956368" y="2760472"/>
              <a:ext cx="164160" cy="157320"/>
            </p14:xfrm>
          </p:contentPart>
        </mc:Choice>
        <mc:Fallback xmlns="">
          <p:pic>
            <p:nvPicPr>
              <p:cNvPr id="126" name="Ink 125">
                <a:extLst>
                  <a:ext uri="{FF2B5EF4-FFF2-40B4-BE49-F238E27FC236}">
                    <a16:creationId xmlns:a16="http://schemas.microsoft.com/office/drawing/2014/main" id="{22128973-8C91-4757-8B2A-67C2731090EA}"/>
                  </a:ext>
                </a:extLst>
              </p:cNvPr>
              <p:cNvPicPr/>
              <p:nvPr/>
            </p:nvPicPr>
            <p:blipFill>
              <a:blip r:embed="rId175"/>
              <a:stretch>
                <a:fillRect/>
              </a:stretch>
            </p:blipFill>
            <p:spPr>
              <a:xfrm>
                <a:off x="7947368" y="2751472"/>
                <a:ext cx="1818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27" name="Ink 126">
                <a:extLst>
                  <a:ext uri="{FF2B5EF4-FFF2-40B4-BE49-F238E27FC236}">
                    <a16:creationId xmlns:a16="http://schemas.microsoft.com/office/drawing/2014/main" id="{5F1BE8C1-A192-4C96-A6E7-A9F23C0AC658}"/>
                  </a:ext>
                </a:extLst>
              </p14:cNvPr>
              <p14:cNvContentPartPr/>
              <p14:nvPr/>
            </p14:nvContentPartPr>
            <p14:xfrm>
              <a:off x="8213768" y="2658232"/>
              <a:ext cx="193680" cy="291600"/>
            </p14:xfrm>
          </p:contentPart>
        </mc:Choice>
        <mc:Fallback xmlns="">
          <p:pic>
            <p:nvPicPr>
              <p:cNvPr id="127" name="Ink 126">
                <a:extLst>
                  <a:ext uri="{FF2B5EF4-FFF2-40B4-BE49-F238E27FC236}">
                    <a16:creationId xmlns:a16="http://schemas.microsoft.com/office/drawing/2014/main" id="{5F1BE8C1-A192-4C96-A6E7-A9F23C0AC658}"/>
                  </a:ext>
                </a:extLst>
              </p:cNvPr>
              <p:cNvPicPr/>
              <p:nvPr/>
            </p:nvPicPr>
            <p:blipFill>
              <a:blip r:embed="rId177"/>
              <a:stretch>
                <a:fillRect/>
              </a:stretch>
            </p:blipFill>
            <p:spPr>
              <a:xfrm>
                <a:off x="8205128" y="2649232"/>
                <a:ext cx="211320" cy="3092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28" name="Ink 127">
                <a:extLst>
                  <a:ext uri="{FF2B5EF4-FFF2-40B4-BE49-F238E27FC236}">
                    <a16:creationId xmlns:a16="http://schemas.microsoft.com/office/drawing/2014/main" id="{5F7970C5-4443-4122-B06F-7960648F96E4}"/>
                  </a:ext>
                </a:extLst>
              </p14:cNvPr>
              <p14:cNvContentPartPr/>
              <p14:nvPr/>
            </p14:nvContentPartPr>
            <p14:xfrm>
              <a:off x="8441288" y="2729512"/>
              <a:ext cx="45000" cy="122040"/>
            </p14:xfrm>
          </p:contentPart>
        </mc:Choice>
        <mc:Fallback xmlns="">
          <p:pic>
            <p:nvPicPr>
              <p:cNvPr id="128" name="Ink 127">
                <a:extLst>
                  <a:ext uri="{FF2B5EF4-FFF2-40B4-BE49-F238E27FC236}">
                    <a16:creationId xmlns:a16="http://schemas.microsoft.com/office/drawing/2014/main" id="{5F7970C5-4443-4122-B06F-7960648F96E4}"/>
                  </a:ext>
                </a:extLst>
              </p:cNvPr>
              <p:cNvPicPr/>
              <p:nvPr/>
            </p:nvPicPr>
            <p:blipFill>
              <a:blip r:embed="rId179"/>
              <a:stretch>
                <a:fillRect/>
              </a:stretch>
            </p:blipFill>
            <p:spPr>
              <a:xfrm>
                <a:off x="8432648" y="2720872"/>
                <a:ext cx="626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29" name="Ink 128">
                <a:extLst>
                  <a:ext uri="{FF2B5EF4-FFF2-40B4-BE49-F238E27FC236}">
                    <a16:creationId xmlns:a16="http://schemas.microsoft.com/office/drawing/2014/main" id="{56691C84-4FE9-4EAB-8889-B1E460EAAECC}"/>
                  </a:ext>
                </a:extLst>
              </p14:cNvPr>
              <p14:cNvContentPartPr/>
              <p14:nvPr/>
            </p14:nvContentPartPr>
            <p14:xfrm>
              <a:off x="8475848" y="2751832"/>
              <a:ext cx="144000" cy="118800"/>
            </p14:xfrm>
          </p:contentPart>
        </mc:Choice>
        <mc:Fallback xmlns="">
          <p:pic>
            <p:nvPicPr>
              <p:cNvPr id="129" name="Ink 128">
                <a:extLst>
                  <a:ext uri="{FF2B5EF4-FFF2-40B4-BE49-F238E27FC236}">
                    <a16:creationId xmlns:a16="http://schemas.microsoft.com/office/drawing/2014/main" id="{56691C84-4FE9-4EAB-8889-B1E460EAAECC}"/>
                  </a:ext>
                </a:extLst>
              </p:cNvPr>
              <p:cNvPicPr/>
              <p:nvPr/>
            </p:nvPicPr>
            <p:blipFill>
              <a:blip r:embed="rId181"/>
              <a:stretch>
                <a:fillRect/>
              </a:stretch>
            </p:blipFill>
            <p:spPr>
              <a:xfrm>
                <a:off x="8466848" y="2742832"/>
                <a:ext cx="161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30" name="Ink 129">
                <a:extLst>
                  <a:ext uri="{FF2B5EF4-FFF2-40B4-BE49-F238E27FC236}">
                    <a16:creationId xmlns:a16="http://schemas.microsoft.com/office/drawing/2014/main" id="{8B80EC55-2A22-4333-8F7D-870E6F471033}"/>
                  </a:ext>
                </a:extLst>
              </p14:cNvPr>
              <p14:cNvContentPartPr/>
              <p14:nvPr/>
            </p14:nvContentPartPr>
            <p14:xfrm>
              <a:off x="8672768" y="2721592"/>
              <a:ext cx="186480" cy="146160"/>
            </p14:xfrm>
          </p:contentPart>
        </mc:Choice>
        <mc:Fallback xmlns="">
          <p:pic>
            <p:nvPicPr>
              <p:cNvPr id="130" name="Ink 129">
                <a:extLst>
                  <a:ext uri="{FF2B5EF4-FFF2-40B4-BE49-F238E27FC236}">
                    <a16:creationId xmlns:a16="http://schemas.microsoft.com/office/drawing/2014/main" id="{8B80EC55-2A22-4333-8F7D-870E6F471033}"/>
                  </a:ext>
                </a:extLst>
              </p:cNvPr>
              <p:cNvPicPr/>
              <p:nvPr/>
            </p:nvPicPr>
            <p:blipFill>
              <a:blip r:embed="rId183"/>
              <a:stretch>
                <a:fillRect/>
              </a:stretch>
            </p:blipFill>
            <p:spPr>
              <a:xfrm>
                <a:off x="8664128" y="2712592"/>
                <a:ext cx="20412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1" name="Ink 130">
                <a:extLst>
                  <a:ext uri="{FF2B5EF4-FFF2-40B4-BE49-F238E27FC236}">
                    <a16:creationId xmlns:a16="http://schemas.microsoft.com/office/drawing/2014/main" id="{91FCEC7A-B6C5-4985-A4C4-0F205B73D764}"/>
                  </a:ext>
                </a:extLst>
              </p14:cNvPr>
              <p14:cNvContentPartPr/>
              <p14:nvPr/>
            </p14:nvContentPartPr>
            <p14:xfrm>
              <a:off x="8865008" y="2800072"/>
              <a:ext cx="80640" cy="2160"/>
            </p14:xfrm>
          </p:contentPart>
        </mc:Choice>
        <mc:Fallback xmlns="">
          <p:pic>
            <p:nvPicPr>
              <p:cNvPr id="131" name="Ink 130">
                <a:extLst>
                  <a:ext uri="{FF2B5EF4-FFF2-40B4-BE49-F238E27FC236}">
                    <a16:creationId xmlns:a16="http://schemas.microsoft.com/office/drawing/2014/main" id="{91FCEC7A-B6C5-4985-A4C4-0F205B73D764}"/>
                  </a:ext>
                </a:extLst>
              </p:cNvPr>
              <p:cNvPicPr/>
              <p:nvPr/>
            </p:nvPicPr>
            <p:blipFill>
              <a:blip r:embed="rId185"/>
              <a:stretch>
                <a:fillRect/>
              </a:stretch>
            </p:blipFill>
            <p:spPr>
              <a:xfrm>
                <a:off x="8856008" y="2791072"/>
                <a:ext cx="9828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32" name="Ink 131">
                <a:extLst>
                  <a:ext uri="{FF2B5EF4-FFF2-40B4-BE49-F238E27FC236}">
                    <a16:creationId xmlns:a16="http://schemas.microsoft.com/office/drawing/2014/main" id="{E13EAC33-C3E5-445F-8291-241234AD6BF5}"/>
                  </a:ext>
                </a:extLst>
              </p14:cNvPr>
              <p14:cNvContentPartPr/>
              <p14:nvPr/>
            </p14:nvContentPartPr>
            <p14:xfrm>
              <a:off x="9015128" y="2736712"/>
              <a:ext cx="224640" cy="104040"/>
            </p14:xfrm>
          </p:contentPart>
        </mc:Choice>
        <mc:Fallback xmlns="">
          <p:pic>
            <p:nvPicPr>
              <p:cNvPr id="132" name="Ink 131">
                <a:extLst>
                  <a:ext uri="{FF2B5EF4-FFF2-40B4-BE49-F238E27FC236}">
                    <a16:creationId xmlns:a16="http://schemas.microsoft.com/office/drawing/2014/main" id="{E13EAC33-C3E5-445F-8291-241234AD6BF5}"/>
                  </a:ext>
                </a:extLst>
              </p:cNvPr>
              <p:cNvPicPr/>
              <p:nvPr/>
            </p:nvPicPr>
            <p:blipFill>
              <a:blip r:embed="rId187"/>
              <a:stretch>
                <a:fillRect/>
              </a:stretch>
            </p:blipFill>
            <p:spPr>
              <a:xfrm>
                <a:off x="9006128" y="2727712"/>
                <a:ext cx="24228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33" name="Ink 132">
                <a:extLst>
                  <a:ext uri="{FF2B5EF4-FFF2-40B4-BE49-F238E27FC236}">
                    <a16:creationId xmlns:a16="http://schemas.microsoft.com/office/drawing/2014/main" id="{7411A428-CDA1-46F1-B0D6-F052A5224C19}"/>
                  </a:ext>
                </a:extLst>
              </p14:cNvPr>
              <p14:cNvContentPartPr/>
              <p14:nvPr/>
            </p14:nvContentPartPr>
            <p14:xfrm>
              <a:off x="9361088" y="2650312"/>
              <a:ext cx="60480" cy="216000"/>
            </p14:xfrm>
          </p:contentPart>
        </mc:Choice>
        <mc:Fallback xmlns="">
          <p:pic>
            <p:nvPicPr>
              <p:cNvPr id="133" name="Ink 132">
                <a:extLst>
                  <a:ext uri="{FF2B5EF4-FFF2-40B4-BE49-F238E27FC236}">
                    <a16:creationId xmlns:a16="http://schemas.microsoft.com/office/drawing/2014/main" id="{7411A428-CDA1-46F1-B0D6-F052A5224C19}"/>
                  </a:ext>
                </a:extLst>
              </p:cNvPr>
              <p:cNvPicPr/>
              <p:nvPr/>
            </p:nvPicPr>
            <p:blipFill>
              <a:blip r:embed="rId189"/>
              <a:stretch>
                <a:fillRect/>
              </a:stretch>
            </p:blipFill>
            <p:spPr>
              <a:xfrm>
                <a:off x="9352448" y="2641312"/>
                <a:ext cx="7812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34" name="Ink 133">
                <a:extLst>
                  <a:ext uri="{FF2B5EF4-FFF2-40B4-BE49-F238E27FC236}">
                    <a16:creationId xmlns:a16="http://schemas.microsoft.com/office/drawing/2014/main" id="{204C9622-0F6A-4FD7-AB1B-06F311AF88FA}"/>
                  </a:ext>
                </a:extLst>
              </p14:cNvPr>
              <p14:cNvContentPartPr/>
              <p14:nvPr/>
            </p14:nvContentPartPr>
            <p14:xfrm>
              <a:off x="9337328" y="2753632"/>
              <a:ext cx="109080" cy="16560"/>
            </p14:xfrm>
          </p:contentPart>
        </mc:Choice>
        <mc:Fallback xmlns="">
          <p:pic>
            <p:nvPicPr>
              <p:cNvPr id="134" name="Ink 133">
                <a:extLst>
                  <a:ext uri="{FF2B5EF4-FFF2-40B4-BE49-F238E27FC236}">
                    <a16:creationId xmlns:a16="http://schemas.microsoft.com/office/drawing/2014/main" id="{204C9622-0F6A-4FD7-AB1B-06F311AF88FA}"/>
                  </a:ext>
                </a:extLst>
              </p:cNvPr>
              <p:cNvPicPr/>
              <p:nvPr/>
            </p:nvPicPr>
            <p:blipFill>
              <a:blip r:embed="rId191"/>
              <a:stretch>
                <a:fillRect/>
              </a:stretch>
            </p:blipFill>
            <p:spPr>
              <a:xfrm>
                <a:off x="9328688" y="2744632"/>
                <a:ext cx="12672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5" name="Ink 134">
                <a:extLst>
                  <a:ext uri="{FF2B5EF4-FFF2-40B4-BE49-F238E27FC236}">
                    <a16:creationId xmlns:a16="http://schemas.microsoft.com/office/drawing/2014/main" id="{78033604-B376-402F-A0C3-0AC159389EDC}"/>
                  </a:ext>
                </a:extLst>
              </p14:cNvPr>
              <p14:cNvContentPartPr/>
              <p14:nvPr/>
            </p14:nvContentPartPr>
            <p14:xfrm>
              <a:off x="9536768" y="2736712"/>
              <a:ext cx="133560" cy="138960"/>
            </p14:xfrm>
          </p:contentPart>
        </mc:Choice>
        <mc:Fallback xmlns="">
          <p:pic>
            <p:nvPicPr>
              <p:cNvPr id="135" name="Ink 134">
                <a:extLst>
                  <a:ext uri="{FF2B5EF4-FFF2-40B4-BE49-F238E27FC236}">
                    <a16:creationId xmlns:a16="http://schemas.microsoft.com/office/drawing/2014/main" id="{78033604-B376-402F-A0C3-0AC159389EDC}"/>
                  </a:ext>
                </a:extLst>
              </p:cNvPr>
              <p:cNvPicPr/>
              <p:nvPr/>
            </p:nvPicPr>
            <p:blipFill>
              <a:blip r:embed="rId193"/>
              <a:stretch>
                <a:fillRect/>
              </a:stretch>
            </p:blipFill>
            <p:spPr>
              <a:xfrm>
                <a:off x="9528128" y="2727712"/>
                <a:ext cx="1512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6" name="Ink 135">
                <a:extLst>
                  <a:ext uri="{FF2B5EF4-FFF2-40B4-BE49-F238E27FC236}">
                    <a16:creationId xmlns:a16="http://schemas.microsoft.com/office/drawing/2014/main" id="{5DD5D99D-28C3-4B6E-9832-C37498FD61C1}"/>
                  </a:ext>
                </a:extLst>
              </p14:cNvPr>
              <p14:cNvContentPartPr/>
              <p14:nvPr/>
            </p14:nvContentPartPr>
            <p14:xfrm>
              <a:off x="9710288" y="2685592"/>
              <a:ext cx="140760" cy="228240"/>
            </p14:xfrm>
          </p:contentPart>
        </mc:Choice>
        <mc:Fallback xmlns="">
          <p:pic>
            <p:nvPicPr>
              <p:cNvPr id="136" name="Ink 135">
                <a:extLst>
                  <a:ext uri="{FF2B5EF4-FFF2-40B4-BE49-F238E27FC236}">
                    <a16:creationId xmlns:a16="http://schemas.microsoft.com/office/drawing/2014/main" id="{5DD5D99D-28C3-4B6E-9832-C37498FD61C1}"/>
                  </a:ext>
                </a:extLst>
              </p:cNvPr>
              <p:cNvPicPr/>
              <p:nvPr/>
            </p:nvPicPr>
            <p:blipFill>
              <a:blip r:embed="rId195"/>
              <a:stretch>
                <a:fillRect/>
              </a:stretch>
            </p:blipFill>
            <p:spPr>
              <a:xfrm>
                <a:off x="9701288" y="2676592"/>
                <a:ext cx="15840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7" name="Ink 136">
                <a:extLst>
                  <a:ext uri="{FF2B5EF4-FFF2-40B4-BE49-F238E27FC236}">
                    <a16:creationId xmlns:a16="http://schemas.microsoft.com/office/drawing/2014/main" id="{67509029-0DE7-4335-8404-D57B3B1F9738}"/>
                  </a:ext>
                </a:extLst>
              </p14:cNvPr>
              <p14:cNvContentPartPr/>
              <p14:nvPr/>
            </p14:nvContentPartPr>
            <p14:xfrm>
              <a:off x="9860768" y="2620432"/>
              <a:ext cx="155160" cy="367920"/>
            </p14:xfrm>
          </p:contentPart>
        </mc:Choice>
        <mc:Fallback xmlns="">
          <p:pic>
            <p:nvPicPr>
              <p:cNvPr id="137" name="Ink 136">
                <a:extLst>
                  <a:ext uri="{FF2B5EF4-FFF2-40B4-BE49-F238E27FC236}">
                    <a16:creationId xmlns:a16="http://schemas.microsoft.com/office/drawing/2014/main" id="{67509029-0DE7-4335-8404-D57B3B1F9738}"/>
                  </a:ext>
                </a:extLst>
              </p:cNvPr>
              <p:cNvPicPr/>
              <p:nvPr/>
            </p:nvPicPr>
            <p:blipFill>
              <a:blip r:embed="rId197"/>
              <a:stretch>
                <a:fillRect/>
              </a:stretch>
            </p:blipFill>
            <p:spPr>
              <a:xfrm>
                <a:off x="9851768" y="2611792"/>
                <a:ext cx="172800" cy="3855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38" name="Ink 137">
                <a:extLst>
                  <a:ext uri="{FF2B5EF4-FFF2-40B4-BE49-F238E27FC236}">
                    <a16:creationId xmlns:a16="http://schemas.microsoft.com/office/drawing/2014/main" id="{C1D132C1-7559-4393-98C1-665ADD3EB500}"/>
                  </a:ext>
                </a:extLst>
              </p14:cNvPr>
              <p14:cNvContentPartPr/>
              <p14:nvPr/>
            </p14:nvContentPartPr>
            <p14:xfrm>
              <a:off x="10361528" y="2683792"/>
              <a:ext cx="95400" cy="194040"/>
            </p14:xfrm>
          </p:contentPart>
        </mc:Choice>
        <mc:Fallback xmlns="">
          <p:pic>
            <p:nvPicPr>
              <p:cNvPr id="138" name="Ink 137">
                <a:extLst>
                  <a:ext uri="{FF2B5EF4-FFF2-40B4-BE49-F238E27FC236}">
                    <a16:creationId xmlns:a16="http://schemas.microsoft.com/office/drawing/2014/main" id="{C1D132C1-7559-4393-98C1-665ADD3EB500}"/>
                  </a:ext>
                </a:extLst>
              </p:cNvPr>
              <p:cNvPicPr/>
              <p:nvPr/>
            </p:nvPicPr>
            <p:blipFill>
              <a:blip r:embed="rId199"/>
              <a:stretch>
                <a:fillRect/>
              </a:stretch>
            </p:blipFill>
            <p:spPr>
              <a:xfrm>
                <a:off x="10352528" y="2675152"/>
                <a:ext cx="11304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39" name="Ink 138">
                <a:extLst>
                  <a:ext uri="{FF2B5EF4-FFF2-40B4-BE49-F238E27FC236}">
                    <a16:creationId xmlns:a16="http://schemas.microsoft.com/office/drawing/2014/main" id="{1147BE24-8385-4A44-A5BD-9396C9D2BD23}"/>
                  </a:ext>
                </a:extLst>
              </p14:cNvPr>
              <p14:cNvContentPartPr/>
              <p14:nvPr/>
            </p14:nvContentPartPr>
            <p14:xfrm>
              <a:off x="10432088" y="2516392"/>
              <a:ext cx="12240" cy="8640"/>
            </p14:xfrm>
          </p:contentPart>
        </mc:Choice>
        <mc:Fallback xmlns="">
          <p:pic>
            <p:nvPicPr>
              <p:cNvPr id="139" name="Ink 138">
                <a:extLst>
                  <a:ext uri="{FF2B5EF4-FFF2-40B4-BE49-F238E27FC236}">
                    <a16:creationId xmlns:a16="http://schemas.microsoft.com/office/drawing/2014/main" id="{1147BE24-8385-4A44-A5BD-9396C9D2BD23}"/>
                  </a:ext>
                </a:extLst>
              </p:cNvPr>
              <p:cNvPicPr/>
              <p:nvPr/>
            </p:nvPicPr>
            <p:blipFill>
              <a:blip r:embed="rId201"/>
              <a:stretch>
                <a:fillRect/>
              </a:stretch>
            </p:blipFill>
            <p:spPr>
              <a:xfrm>
                <a:off x="10423448" y="2507752"/>
                <a:ext cx="298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40" name="Ink 139">
                <a:extLst>
                  <a:ext uri="{FF2B5EF4-FFF2-40B4-BE49-F238E27FC236}">
                    <a16:creationId xmlns:a16="http://schemas.microsoft.com/office/drawing/2014/main" id="{6416DC10-135A-4673-8C8D-33061346011D}"/>
                  </a:ext>
                </a:extLst>
              </p14:cNvPr>
              <p14:cNvContentPartPr/>
              <p14:nvPr/>
            </p14:nvContentPartPr>
            <p14:xfrm>
              <a:off x="10397528" y="2364472"/>
              <a:ext cx="221760" cy="150480"/>
            </p14:xfrm>
          </p:contentPart>
        </mc:Choice>
        <mc:Fallback xmlns="">
          <p:pic>
            <p:nvPicPr>
              <p:cNvPr id="140" name="Ink 139">
                <a:extLst>
                  <a:ext uri="{FF2B5EF4-FFF2-40B4-BE49-F238E27FC236}">
                    <a16:creationId xmlns:a16="http://schemas.microsoft.com/office/drawing/2014/main" id="{6416DC10-135A-4673-8C8D-33061346011D}"/>
                  </a:ext>
                </a:extLst>
              </p:cNvPr>
              <p:cNvPicPr/>
              <p:nvPr/>
            </p:nvPicPr>
            <p:blipFill>
              <a:blip r:embed="rId203"/>
              <a:stretch>
                <a:fillRect/>
              </a:stretch>
            </p:blipFill>
            <p:spPr>
              <a:xfrm>
                <a:off x="10388528" y="2355472"/>
                <a:ext cx="2394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45" name="Ink 144">
                <a:extLst>
                  <a:ext uri="{FF2B5EF4-FFF2-40B4-BE49-F238E27FC236}">
                    <a16:creationId xmlns:a16="http://schemas.microsoft.com/office/drawing/2014/main" id="{A8C79FE3-EC70-4127-9678-8B9DB8C7CE68}"/>
                  </a:ext>
                </a:extLst>
              </p14:cNvPr>
              <p14:cNvContentPartPr/>
              <p14:nvPr/>
            </p14:nvContentPartPr>
            <p14:xfrm>
              <a:off x="10688408" y="2278432"/>
              <a:ext cx="214200" cy="810720"/>
            </p14:xfrm>
          </p:contentPart>
        </mc:Choice>
        <mc:Fallback xmlns="">
          <p:pic>
            <p:nvPicPr>
              <p:cNvPr id="145" name="Ink 144">
                <a:extLst>
                  <a:ext uri="{FF2B5EF4-FFF2-40B4-BE49-F238E27FC236}">
                    <a16:creationId xmlns:a16="http://schemas.microsoft.com/office/drawing/2014/main" id="{A8C79FE3-EC70-4127-9678-8B9DB8C7CE68}"/>
                  </a:ext>
                </a:extLst>
              </p:cNvPr>
              <p:cNvPicPr/>
              <p:nvPr/>
            </p:nvPicPr>
            <p:blipFill>
              <a:blip r:embed="rId205"/>
              <a:stretch>
                <a:fillRect/>
              </a:stretch>
            </p:blipFill>
            <p:spPr>
              <a:xfrm>
                <a:off x="10679408" y="2269432"/>
                <a:ext cx="231840" cy="828360"/>
              </a:xfrm>
              <a:prstGeom prst="rect">
                <a:avLst/>
              </a:prstGeom>
            </p:spPr>
          </p:pic>
        </mc:Fallback>
      </mc:AlternateContent>
      <p:grpSp>
        <p:nvGrpSpPr>
          <p:cNvPr id="351" name="Group 350">
            <a:extLst>
              <a:ext uri="{FF2B5EF4-FFF2-40B4-BE49-F238E27FC236}">
                <a16:creationId xmlns:a16="http://schemas.microsoft.com/office/drawing/2014/main" id="{54A6A821-DDE7-40D9-AFEF-E199B8C2B363}"/>
              </a:ext>
            </a:extLst>
          </p:cNvPr>
          <p:cNvGrpSpPr/>
          <p:nvPr/>
        </p:nvGrpSpPr>
        <p:grpSpPr>
          <a:xfrm>
            <a:off x="65528" y="3945952"/>
            <a:ext cx="11784600" cy="2747520"/>
            <a:chOff x="65528" y="3945952"/>
            <a:chExt cx="11784600" cy="2747520"/>
          </a:xfrm>
        </p:grpSpPr>
        <mc:AlternateContent xmlns:mc="http://schemas.openxmlformats.org/markup-compatibility/2006" xmlns:p14="http://schemas.microsoft.com/office/powerpoint/2010/main">
          <mc:Choice Requires="p14">
            <p:contentPart p14:bwMode="auto" r:id="rId206">
              <p14:nvContentPartPr>
                <p14:cNvPr id="146" name="Ink 145">
                  <a:extLst>
                    <a:ext uri="{FF2B5EF4-FFF2-40B4-BE49-F238E27FC236}">
                      <a16:creationId xmlns:a16="http://schemas.microsoft.com/office/drawing/2014/main" id="{8170F0A5-A21F-4116-A208-D0FA23E646B2}"/>
                    </a:ext>
                  </a:extLst>
                </p14:cNvPr>
                <p14:cNvContentPartPr/>
                <p14:nvPr/>
              </p14:nvContentPartPr>
              <p14:xfrm>
                <a:off x="11684528" y="4102912"/>
                <a:ext cx="131400" cy="192240"/>
              </p14:xfrm>
            </p:contentPart>
          </mc:Choice>
          <mc:Fallback xmlns="">
            <p:pic>
              <p:nvPicPr>
                <p:cNvPr id="146" name="Ink 145">
                  <a:extLst>
                    <a:ext uri="{FF2B5EF4-FFF2-40B4-BE49-F238E27FC236}">
                      <a16:creationId xmlns:a16="http://schemas.microsoft.com/office/drawing/2014/main" id="{8170F0A5-A21F-4116-A208-D0FA23E646B2}"/>
                    </a:ext>
                  </a:extLst>
                </p:cNvPr>
                <p:cNvPicPr/>
                <p:nvPr/>
              </p:nvPicPr>
              <p:blipFill>
                <a:blip r:embed="rId207"/>
                <a:stretch>
                  <a:fillRect/>
                </a:stretch>
              </p:blipFill>
              <p:spPr>
                <a:xfrm>
                  <a:off x="11675888" y="4094272"/>
                  <a:ext cx="14904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47" name="Ink 146">
                  <a:extLst>
                    <a:ext uri="{FF2B5EF4-FFF2-40B4-BE49-F238E27FC236}">
                      <a16:creationId xmlns:a16="http://schemas.microsoft.com/office/drawing/2014/main" id="{CD3086F4-12FD-4BBA-9802-FFF198D7B1A8}"/>
                    </a:ext>
                  </a:extLst>
                </p14:cNvPr>
                <p14:cNvContentPartPr/>
                <p14:nvPr/>
              </p14:nvContentPartPr>
              <p14:xfrm>
                <a:off x="11478608" y="4182832"/>
                <a:ext cx="164880" cy="156960"/>
              </p14:xfrm>
            </p:contentPart>
          </mc:Choice>
          <mc:Fallback xmlns="">
            <p:pic>
              <p:nvPicPr>
                <p:cNvPr id="147" name="Ink 146">
                  <a:extLst>
                    <a:ext uri="{FF2B5EF4-FFF2-40B4-BE49-F238E27FC236}">
                      <a16:creationId xmlns:a16="http://schemas.microsoft.com/office/drawing/2014/main" id="{CD3086F4-12FD-4BBA-9802-FFF198D7B1A8}"/>
                    </a:ext>
                  </a:extLst>
                </p:cNvPr>
                <p:cNvPicPr/>
                <p:nvPr/>
              </p:nvPicPr>
              <p:blipFill>
                <a:blip r:embed="rId209"/>
                <a:stretch>
                  <a:fillRect/>
                </a:stretch>
              </p:blipFill>
              <p:spPr>
                <a:xfrm>
                  <a:off x="11469608" y="4174192"/>
                  <a:ext cx="1825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49" name="Ink 148">
                  <a:extLst>
                    <a:ext uri="{FF2B5EF4-FFF2-40B4-BE49-F238E27FC236}">
                      <a16:creationId xmlns:a16="http://schemas.microsoft.com/office/drawing/2014/main" id="{D21BE914-D2D8-44C2-A0DA-E2F87A53EDF6}"/>
                    </a:ext>
                  </a:extLst>
                </p14:cNvPr>
                <p14:cNvContentPartPr/>
                <p14:nvPr/>
              </p14:nvContentPartPr>
              <p14:xfrm>
                <a:off x="10568528" y="4150072"/>
                <a:ext cx="670680" cy="306000"/>
              </p14:xfrm>
            </p:contentPart>
          </mc:Choice>
          <mc:Fallback xmlns="">
            <p:pic>
              <p:nvPicPr>
                <p:cNvPr id="149" name="Ink 148">
                  <a:extLst>
                    <a:ext uri="{FF2B5EF4-FFF2-40B4-BE49-F238E27FC236}">
                      <a16:creationId xmlns:a16="http://schemas.microsoft.com/office/drawing/2014/main" id="{D21BE914-D2D8-44C2-A0DA-E2F87A53EDF6}"/>
                    </a:ext>
                  </a:extLst>
                </p:cNvPr>
                <p:cNvPicPr/>
                <p:nvPr/>
              </p:nvPicPr>
              <p:blipFill>
                <a:blip r:embed="rId211"/>
                <a:stretch>
                  <a:fillRect/>
                </a:stretch>
              </p:blipFill>
              <p:spPr>
                <a:xfrm>
                  <a:off x="10559888" y="4141072"/>
                  <a:ext cx="68832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0" name="Ink 149">
                  <a:extLst>
                    <a:ext uri="{FF2B5EF4-FFF2-40B4-BE49-F238E27FC236}">
                      <a16:creationId xmlns:a16="http://schemas.microsoft.com/office/drawing/2014/main" id="{BC785497-987A-4FEE-98FD-2A7FC1FAFF22}"/>
                    </a:ext>
                  </a:extLst>
                </p14:cNvPr>
                <p14:cNvContentPartPr/>
                <p14:nvPr/>
              </p14:nvContentPartPr>
              <p14:xfrm>
                <a:off x="11149568" y="3993832"/>
                <a:ext cx="97200" cy="42840"/>
              </p14:xfrm>
            </p:contentPart>
          </mc:Choice>
          <mc:Fallback xmlns="">
            <p:pic>
              <p:nvPicPr>
                <p:cNvPr id="150" name="Ink 149">
                  <a:extLst>
                    <a:ext uri="{FF2B5EF4-FFF2-40B4-BE49-F238E27FC236}">
                      <a16:creationId xmlns:a16="http://schemas.microsoft.com/office/drawing/2014/main" id="{BC785497-987A-4FEE-98FD-2A7FC1FAFF22}"/>
                    </a:ext>
                  </a:extLst>
                </p:cNvPr>
                <p:cNvPicPr/>
                <p:nvPr/>
              </p:nvPicPr>
              <p:blipFill>
                <a:blip r:embed="rId213"/>
                <a:stretch>
                  <a:fillRect/>
                </a:stretch>
              </p:blipFill>
              <p:spPr>
                <a:xfrm>
                  <a:off x="11140568" y="3984832"/>
                  <a:ext cx="1148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1" name="Ink 150">
                  <a:extLst>
                    <a:ext uri="{FF2B5EF4-FFF2-40B4-BE49-F238E27FC236}">
                      <a16:creationId xmlns:a16="http://schemas.microsoft.com/office/drawing/2014/main" id="{CA42D5CC-6AAF-4B1F-A7BF-9CDCE45A0DA2}"/>
                    </a:ext>
                  </a:extLst>
                </p14:cNvPr>
                <p14:cNvContentPartPr/>
                <p14:nvPr/>
              </p14:nvContentPartPr>
              <p14:xfrm>
                <a:off x="10951568" y="3945952"/>
                <a:ext cx="85320" cy="311760"/>
              </p14:xfrm>
            </p:contentPart>
          </mc:Choice>
          <mc:Fallback xmlns="">
            <p:pic>
              <p:nvPicPr>
                <p:cNvPr id="151" name="Ink 150">
                  <a:extLst>
                    <a:ext uri="{FF2B5EF4-FFF2-40B4-BE49-F238E27FC236}">
                      <a16:creationId xmlns:a16="http://schemas.microsoft.com/office/drawing/2014/main" id="{CA42D5CC-6AAF-4B1F-A7BF-9CDCE45A0DA2}"/>
                    </a:ext>
                  </a:extLst>
                </p:cNvPr>
                <p:cNvPicPr/>
                <p:nvPr/>
              </p:nvPicPr>
              <p:blipFill>
                <a:blip r:embed="rId215"/>
                <a:stretch>
                  <a:fillRect/>
                </a:stretch>
              </p:blipFill>
              <p:spPr>
                <a:xfrm>
                  <a:off x="10942928" y="3936952"/>
                  <a:ext cx="10296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52" name="Ink 151">
                  <a:extLst>
                    <a:ext uri="{FF2B5EF4-FFF2-40B4-BE49-F238E27FC236}">
                      <a16:creationId xmlns:a16="http://schemas.microsoft.com/office/drawing/2014/main" id="{FE0E3CE8-73D6-44FE-B9E5-F2A017FB1D01}"/>
                    </a:ext>
                  </a:extLst>
                </p14:cNvPr>
                <p14:cNvContentPartPr/>
                <p14:nvPr/>
              </p14:nvContentPartPr>
              <p14:xfrm>
                <a:off x="10852928" y="4384792"/>
                <a:ext cx="4320" cy="23760"/>
              </p14:xfrm>
            </p:contentPart>
          </mc:Choice>
          <mc:Fallback xmlns="">
            <p:pic>
              <p:nvPicPr>
                <p:cNvPr id="152" name="Ink 151">
                  <a:extLst>
                    <a:ext uri="{FF2B5EF4-FFF2-40B4-BE49-F238E27FC236}">
                      <a16:creationId xmlns:a16="http://schemas.microsoft.com/office/drawing/2014/main" id="{FE0E3CE8-73D6-44FE-B9E5-F2A017FB1D01}"/>
                    </a:ext>
                  </a:extLst>
                </p:cNvPr>
                <p:cNvPicPr/>
                <p:nvPr/>
              </p:nvPicPr>
              <p:blipFill>
                <a:blip r:embed="rId217"/>
                <a:stretch>
                  <a:fillRect/>
                </a:stretch>
              </p:blipFill>
              <p:spPr>
                <a:xfrm>
                  <a:off x="10844288" y="4375792"/>
                  <a:ext cx="219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53" name="Ink 152">
                  <a:extLst>
                    <a:ext uri="{FF2B5EF4-FFF2-40B4-BE49-F238E27FC236}">
                      <a16:creationId xmlns:a16="http://schemas.microsoft.com/office/drawing/2014/main" id="{7625132D-86D0-4987-A327-A18E5CC2FCA4}"/>
                    </a:ext>
                  </a:extLst>
                </p14:cNvPr>
                <p14:cNvContentPartPr/>
                <p14:nvPr/>
              </p14:nvContentPartPr>
              <p14:xfrm>
                <a:off x="10837088" y="3986632"/>
                <a:ext cx="68040" cy="139320"/>
              </p14:xfrm>
            </p:contentPart>
          </mc:Choice>
          <mc:Fallback xmlns="">
            <p:pic>
              <p:nvPicPr>
                <p:cNvPr id="153" name="Ink 152">
                  <a:extLst>
                    <a:ext uri="{FF2B5EF4-FFF2-40B4-BE49-F238E27FC236}">
                      <a16:creationId xmlns:a16="http://schemas.microsoft.com/office/drawing/2014/main" id="{7625132D-86D0-4987-A327-A18E5CC2FCA4}"/>
                    </a:ext>
                  </a:extLst>
                </p:cNvPr>
                <p:cNvPicPr/>
                <p:nvPr/>
              </p:nvPicPr>
              <p:blipFill>
                <a:blip r:embed="rId219"/>
                <a:stretch>
                  <a:fillRect/>
                </a:stretch>
              </p:blipFill>
              <p:spPr>
                <a:xfrm>
                  <a:off x="10828088" y="3977632"/>
                  <a:ext cx="856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54" name="Ink 153">
                  <a:extLst>
                    <a:ext uri="{FF2B5EF4-FFF2-40B4-BE49-F238E27FC236}">
                      <a16:creationId xmlns:a16="http://schemas.microsoft.com/office/drawing/2014/main" id="{3DA87316-276D-4D88-B7F3-E743481AC16E}"/>
                    </a:ext>
                  </a:extLst>
                </p14:cNvPr>
                <p14:cNvContentPartPr/>
                <p14:nvPr/>
              </p14:nvContentPartPr>
              <p14:xfrm>
                <a:off x="10199168" y="4208392"/>
                <a:ext cx="144360" cy="185400"/>
              </p14:xfrm>
            </p:contentPart>
          </mc:Choice>
          <mc:Fallback xmlns="">
            <p:pic>
              <p:nvPicPr>
                <p:cNvPr id="154" name="Ink 153">
                  <a:extLst>
                    <a:ext uri="{FF2B5EF4-FFF2-40B4-BE49-F238E27FC236}">
                      <a16:creationId xmlns:a16="http://schemas.microsoft.com/office/drawing/2014/main" id="{3DA87316-276D-4D88-B7F3-E743481AC16E}"/>
                    </a:ext>
                  </a:extLst>
                </p:cNvPr>
                <p:cNvPicPr/>
                <p:nvPr/>
              </p:nvPicPr>
              <p:blipFill>
                <a:blip r:embed="rId221"/>
                <a:stretch>
                  <a:fillRect/>
                </a:stretch>
              </p:blipFill>
              <p:spPr>
                <a:xfrm>
                  <a:off x="10190528" y="4199752"/>
                  <a:ext cx="16200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55" name="Ink 154">
                  <a:extLst>
                    <a:ext uri="{FF2B5EF4-FFF2-40B4-BE49-F238E27FC236}">
                      <a16:creationId xmlns:a16="http://schemas.microsoft.com/office/drawing/2014/main" id="{8354AA0C-C282-4B5C-91EF-7CC9325D71B5}"/>
                    </a:ext>
                  </a:extLst>
                </p14:cNvPr>
                <p14:cNvContentPartPr/>
                <p14:nvPr/>
              </p14:nvContentPartPr>
              <p14:xfrm>
                <a:off x="10078568" y="4114792"/>
                <a:ext cx="97920" cy="245880"/>
              </p14:xfrm>
            </p:contentPart>
          </mc:Choice>
          <mc:Fallback xmlns="">
            <p:pic>
              <p:nvPicPr>
                <p:cNvPr id="155" name="Ink 154">
                  <a:extLst>
                    <a:ext uri="{FF2B5EF4-FFF2-40B4-BE49-F238E27FC236}">
                      <a16:creationId xmlns:a16="http://schemas.microsoft.com/office/drawing/2014/main" id="{8354AA0C-C282-4B5C-91EF-7CC9325D71B5}"/>
                    </a:ext>
                  </a:extLst>
                </p:cNvPr>
                <p:cNvPicPr/>
                <p:nvPr/>
              </p:nvPicPr>
              <p:blipFill>
                <a:blip r:embed="rId223"/>
                <a:stretch>
                  <a:fillRect/>
                </a:stretch>
              </p:blipFill>
              <p:spPr>
                <a:xfrm>
                  <a:off x="10069928" y="4105792"/>
                  <a:ext cx="11556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56" name="Ink 155">
                  <a:extLst>
                    <a:ext uri="{FF2B5EF4-FFF2-40B4-BE49-F238E27FC236}">
                      <a16:creationId xmlns:a16="http://schemas.microsoft.com/office/drawing/2014/main" id="{D4B2089D-AF07-4A91-A646-2D532774776B}"/>
                    </a:ext>
                  </a:extLst>
                </p14:cNvPr>
                <p14:cNvContentPartPr/>
                <p14:nvPr/>
              </p14:nvContentPartPr>
              <p14:xfrm>
                <a:off x="9667448" y="4237552"/>
                <a:ext cx="335520" cy="281160"/>
              </p14:xfrm>
            </p:contentPart>
          </mc:Choice>
          <mc:Fallback xmlns="">
            <p:pic>
              <p:nvPicPr>
                <p:cNvPr id="156" name="Ink 155">
                  <a:extLst>
                    <a:ext uri="{FF2B5EF4-FFF2-40B4-BE49-F238E27FC236}">
                      <a16:creationId xmlns:a16="http://schemas.microsoft.com/office/drawing/2014/main" id="{D4B2089D-AF07-4A91-A646-2D532774776B}"/>
                    </a:ext>
                  </a:extLst>
                </p:cNvPr>
                <p:cNvPicPr/>
                <p:nvPr/>
              </p:nvPicPr>
              <p:blipFill>
                <a:blip r:embed="rId225"/>
                <a:stretch>
                  <a:fillRect/>
                </a:stretch>
              </p:blipFill>
              <p:spPr>
                <a:xfrm>
                  <a:off x="9658448" y="4228552"/>
                  <a:ext cx="353160" cy="29880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57" name="Ink 156">
                  <a:extLst>
                    <a:ext uri="{FF2B5EF4-FFF2-40B4-BE49-F238E27FC236}">
                      <a16:creationId xmlns:a16="http://schemas.microsoft.com/office/drawing/2014/main" id="{E86F70DD-69DE-4FDF-A40C-583728E0EEBA}"/>
                    </a:ext>
                  </a:extLst>
                </p14:cNvPr>
                <p14:cNvContentPartPr/>
                <p14:nvPr/>
              </p14:nvContentPartPr>
              <p14:xfrm>
                <a:off x="9845648" y="4420432"/>
                <a:ext cx="129240" cy="65520"/>
              </p14:xfrm>
            </p:contentPart>
          </mc:Choice>
          <mc:Fallback xmlns="">
            <p:pic>
              <p:nvPicPr>
                <p:cNvPr id="157" name="Ink 156">
                  <a:extLst>
                    <a:ext uri="{FF2B5EF4-FFF2-40B4-BE49-F238E27FC236}">
                      <a16:creationId xmlns:a16="http://schemas.microsoft.com/office/drawing/2014/main" id="{E86F70DD-69DE-4FDF-A40C-583728E0EEBA}"/>
                    </a:ext>
                  </a:extLst>
                </p:cNvPr>
                <p:cNvPicPr/>
                <p:nvPr/>
              </p:nvPicPr>
              <p:blipFill>
                <a:blip r:embed="rId227"/>
                <a:stretch>
                  <a:fillRect/>
                </a:stretch>
              </p:blipFill>
              <p:spPr>
                <a:xfrm>
                  <a:off x="9837008" y="4411792"/>
                  <a:ext cx="1468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58" name="Ink 157">
                  <a:extLst>
                    <a:ext uri="{FF2B5EF4-FFF2-40B4-BE49-F238E27FC236}">
                      <a16:creationId xmlns:a16="http://schemas.microsoft.com/office/drawing/2014/main" id="{0C110F4E-9831-437E-A890-5710F46842E9}"/>
                    </a:ext>
                  </a:extLst>
                </p14:cNvPr>
                <p14:cNvContentPartPr/>
                <p14:nvPr/>
              </p14:nvContentPartPr>
              <p14:xfrm>
                <a:off x="9720728" y="4259872"/>
                <a:ext cx="52560" cy="70200"/>
              </p14:xfrm>
            </p:contentPart>
          </mc:Choice>
          <mc:Fallback xmlns="">
            <p:pic>
              <p:nvPicPr>
                <p:cNvPr id="158" name="Ink 157">
                  <a:extLst>
                    <a:ext uri="{FF2B5EF4-FFF2-40B4-BE49-F238E27FC236}">
                      <a16:creationId xmlns:a16="http://schemas.microsoft.com/office/drawing/2014/main" id="{0C110F4E-9831-437E-A890-5710F46842E9}"/>
                    </a:ext>
                  </a:extLst>
                </p:cNvPr>
                <p:cNvPicPr/>
                <p:nvPr/>
              </p:nvPicPr>
              <p:blipFill>
                <a:blip r:embed="rId229"/>
                <a:stretch>
                  <a:fillRect/>
                </a:stretch>
              </p:blipFill>
              <p:spPr>
                <a:xfrm>
                  <a:off x="9711728" y="4251232"/>
                  <a:ext cx="702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59" name="Ink 158">
                  <a:extLst>
                    <a:ext uri="{FF2B5EF4-FFF2-40B4-BE49-F238E27FC236}">
                      <a16:creationId xmlns:a16="http://schemas.microsoft.com/office/drawing/2014/main" id="{04A38A70-1F86-4B2F-9F6A-C9DDFC71443F}"/>
                    </a:ext>
                  </a:extLst>
                </p14:cNvPr>
                <p14:cNvContentPartPr/>
                <p14:nvPr/>
              </p14:nvContentPartPr>
              <p14:xfrm>
                <a:off x="9581408" y="4192192"/>
                <a:ext cx="92520" cy="170640"/>
              </p14:xfrm>
            </p:contentPart>
          </mc:Choice>
          <mc:Fallback xmlns="">
            <p:pic>
              <p:nvPicPr>
                <p:cNvPr id="159" name="Ink 158">
                  <a:extLst>
                    <a:ext uri="{FF2B5EF4-FFF2-40B4-BE49-F238E27FC236}">
                      <a16:creationId xmlns:a16="http://schemas.microsoft.com/office/drawing/2014/main" id="{04A38A70-1F86-4B2F-9F6A-C9DDFC71443F}"/>
                    </a:ext>
                  </a:extLst>
                </p:cNvPr>
                <p:cNvPicPr/>
                <p:nvPr/>
              </p:nvPicPr>
              <p:blipFill>
                <a:blip r:embed="rId231"/>
                <a:stretch>
                  <a:fillRect/>
                </a:stretch>
              </p:blipFill>
              <p:spPr>
                <a:xfrm>
                  <a:off x="9572768" y="4183192"/>
                  <a:ext cx="1101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0" name="Ink 159">
                  <a:extLst>
                    <a:ext uri="{FF2B5EF4-FFF2-40B4-BE49-F238E27FC236}">
                      <a16:creationId xmlns:a16="http://schemas.microsoft.com/office/drawing/2014/main" id="{FA5EF075-005C-4C3B-8E77-1C736CB9DFDD}"/>
                    </a:ext>
                  </a:extLst>
                </p14:cNvPr>
                <p14:cNvContentPartPr/>
                <p14:nvPr/>
              </p14:nvContentPartPr>
              <p14:xfrm>
                <a:off x="9367208" y="4134232"/>
                <a:ext cx="210960" cy="297720"/>
              </p14:xfrm>
            </p:contentPart>
          </mc:Choice>
          <mc:Fallback xmlns="">
            <p:pic>
              <p:nvPicPr>
                <p:cNvPr id="160" name="Ink 159">
                  <a:extLst>
                    <a:ext uri="{FF2B5EF4-FFF2-40B4-BE49-F238E27FC236}">
                      <a16:creationId xmlns:a16="http://schemas.microsoft.com/office/drawing/2014/main" id="{FA5EF075-005C-4C3B-8E77-1C736CB9DFDD}"/>
                    </a:ext>
                  </a:extLst>
                </p:cNvPr>
                <p:cNvPicPr/>
                <p:nvPr/>
              </p:nvPicPr>
              <p:blipFill>
                <a:blip r:embed="rId233"/>
                <a:stretch>
                  <a:fillRect/>
                </a:stretch>
              </p:blipFill>
              <p:spPr>
                <a:xfrm>
                  <a:off x="9358568" y="4125592"/>
                  <a:ext cx="228600" cy="3153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3" name="Ink 162">
                  <a:extLst>
                    <a:ext uri="{FF2B5EF4-FFF2-40B4-BE49-F238E27FC236}">
                      <a16:creationId xmlns:a16="http://schemas.microsoft.com/office/drawing/2014/main" id="{35076768-ABC3-438A-80B2-EE10282CDD5D}"/>
                    </a:ext>
                  </a:extLst>
                </p14:cNvPr>
                <p14:cNvContentPartPr/>
                <p14:nvPr/>
              </p14:nvContentPartPr>
              <p14:xfrm>
                <a:off x="8683208" y="4283272"/>
                <a:ext cx="320040" cy="244800"/>
              </p14:xfrm>
            </p:contentPart>
          </mc:Choice>
          <mc:Fallback xmlns="">
            <p:pic>
              <p:nvPicPr>
                <p:cNvPr id="163" name="Ink 162">
                  <a:extLst>
                    <a:ext uri="{FF2B5EF4-FFF2-40B4-BE49-F238E27FC236}">
                      <a16:creationId xmlns:a16="http://schemas.microsoft.com/office/drawing/2014/main" id="{35076768-ABC3-438A-80B2-EE10282CDD5D}"/>
                    </a:ext>
                  </a:extLst>
                </p:cNvPr>
                <p:cNvPicPr/>
                <p:nvPr/>
              </p:nvPicPr>
              <p:blipFill>
                <a:blip r:embed="rId235"/>
                <a:stretch>
                  <a:fillRect/>
                </a:stretch>
              </p:blipFill>
              <p:spPr>
                <a:xfrm>
                  <a:off x="8674568" y="4274272"/>
                  <a:ext cx="33768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64" name="Ink 163">
                  <a:extLst>
                    <a:ext uri="{FF2B5EF4-FFF2-40B4-BE49-F238E27FC236}">
                      <a16:creationId xmlns:a16="http://schemas.microsoft.com/office/drawing/2014/main" id="{5702EDC1-0196-4BBC-A958-68D2B2B1AA69}"/>
                    </a:ext>
                  </a:extLst>
                </p14:cNvPr>
                <p14:cNvContentPartPr/>
                <p14:nvPr/>
              </p14:nvContentPartPr>
              <p14:xfrm>
                <a:off x="8516888" y="4227112"/>
                <a:ext cx="99360" cy="223200"/>
              </p14:xfrm>
            </p:contentPart>
          </mc:Choice>
          <mc:Fallback xmlns="">
            <p:pic>
              <p:nvPicPr>
                <p:cNvPr id="164" name="Ink 163">
                  <a:extLst>
                    <a:ext uri="{FF2B5EF4-FFF2-40B4-BE49-F238E27FC236}">
                      <a16:creationId xmlns:a16="http://schemas.microsoft.com/office/drawing/2014/main" id="{5702EDC1-0196-4BBC-A958-68D2B2B1AA69}"/>
                    </a:ext>
                  </a:extLst>
                </p:cNvPr>
                <p:cNvPicPr/>
                <p:nvPr/>
              </p:nvPicPr>
              <p:blipFill>
                <a:blip r:embed="rId237"/>
                <a:stretch>
                  <a:fillRect/>
                </a:stretch>
              </p:blipFill>
              <p:spPr>
                <a:xfrm>
                  <a:off x="8507888" y="4218472"/>
                  <a:ext cx="11700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5" name="Ink 164">
                  <a:extLst>
                    <a:ext uri="{FF2B5EF4-FFF2-40B4-BE49-F238E27FC236}">
                      <a16:creationId xmlns:a16="http://schemas.microsoft.com/office/drawing/2014/main" id="{57B26C2A-7A6A-4A4F-9922-44E1347CCAAA}"/>
                    </a:ext>
                  </a:extLst>
                </p14:cNvPr>
                <p14:cNvContentPartPr/>
                <p14:nvPr/>
              </p14:nvContentPartPr>
              <p14:xfrm>
                <a:off x="8641808" y="4049272"/>
                <a:ext cx="133920" cy="133200"/>
              </p14:xfrm>
            </p:contentPart>
          </mc:Choice>
          <mc:Fallback xmlns="">
            <p:pic>
              <p:nvPicPr>
                <p:cNvPr id="165" name="Ink 164">
                  <a:extLst>
                    <a:ext uri="{FF2B5EF4-FFF2-40B4-BE49-F238E27FC236}">
                      <a16:creationId xmlns:a16="http://schemas.microsoft.com/office/drawing/2014/main" id="{57B26C2A-7A6A-4A4F-9922-44E1347CCAAA}"/>
                    </a:ext>
                  </a:extLst>
                </p:cNvPr>
                <p:cNvPicPr/>
                <p:nvPr/>
              </p:nvPicPr>
              <p:blipFill>
                <a:blip r:embed="rId239"/>
                <a:stretch>
                  <a:fillRect/>
                </a:stretch>
              </p:blipFill>
              <p:spPr>
                <a:xfrm>
                  <a:off x="8632808" y="4040632"/>
                  <a:ext cx="1515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66" name="Ink 165">
                  <a:extLst>
                    <a:ext uri="{FF2B5EF4-FFF2-40B4-BE49-F238E27FC236}">
                      <a16:creationId xmlns:a16="http://schemas.microsoft.com/office/drawing/2014/main" id="{9F6BA9C2-18F9-492A-B6D9-5077B6520A18}"/>
                    </a:ext>
                  </a:extLst>
                </p14:cNvPr>
                <p14:cNvContentPartPr/>
                <p14:nvPr/>
              </p14:nvContentPartPr>
              <p14:xfrm>
                <a:off x="8580608" y="4042792"/>
                <a:ext cx="99720" cy="142200"/>
              </p14:xfrm>
            </p:contentPart>
          </mc:Choice>
          <mc:Fallback xmlns="">
            <p:pic>
              <p:nvPicPr>
                <p:cNvPr id="166" name="Ink 165">
                  <a:extLst>
                    <a:ext uri="{FF2B5EF4-FFF2-40B4-BE49-F238E27FC236}">
                      <a16:creationId xmlns:a16="http://schemas.microsoft.com/office/drawing/2014/main" id="{9F6BA9C2-18F9-492A-B6D9-5077B6520A18}"/>
                    </a:ext>
                  </a:extLst>
                </p:cNvPr>
                <p:cNvPicPr/>
                <p:nvPr/>
              </p:nvPicPr>
              <p:blipFill>
                <a:blip r:embed="rId241"/>
                <a:stretch>
                  <a:fillRect/>
                </a:stretch>
              </p:blipFill>
              <p:spPr>
                <a:xfrm>
                  <a:off x="8571608" y="4033792"/>
                  <a:ext cx="1173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67" name="Ink 166">
                  <a:extLst>
                    <a:ext uri="{FF2B5EF4-FFF2-40B4-BE49-F238E27FC236}">
                      <a16:creationId xmlns:a16="http://schemas.microsoft.com/office/drawing/2014/main" id="{37838149-E40B-4CDB-9ADA-3146D596E2E7}"/>
                    </a:ext>
                  </a:extLst>
                </p14:cNvPr>
                <p14:cNvContentPartPr/>
                <p14:nvPr/>
              </p14:nvContentPartPr>
              <p14:xfrm>
                <a:off x="8365688" y="4317112"/>
                <a:ext cx="92520" cy="81360"/>
              </p14:xfrm>
            </p:contentPart>
          </mc:Choice>
          <mc:Fallback xmlns="">
            <p:pic>
              <p:nvPicPr>
                <p:cNvPr id="167" name="Ink 166">
                  <a:extLst>
                    <a:ext uri="{FF2B5EF4-FFF2-40B4-BE49-F238E27FC236}">
                      <a16:creationId xmlns:a16="http://schemas.microsoft.com/office/drawing/2014/main" id="{37838149-E40B-4CDB-9ADA-3146D596E2E7}"/>
                    </a:ext>
                  </a:extLst>
                </p:cNvPr>
                <p:cNvPicPr/>
                <p:nvPr/>
              </p:nvPicPr>
              <p:blipFill>
                <a:blip r:embed="rId243"/>
                <a:stretch>
                  <a:fillRect/>
                </a:stretch>
              </p:blipFill>
              <p:spPr>
                <a:xfrm>
                  <a:off x="8356688" y="4308112"/>
                  <a:ext cx="11016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68" name="Ink 167">
                  <a:extLst>
                    <a:ext uri="{FF2B5EF4-FFF2-40B4-BE49-F238E27FC236}">
                      <a16:creationId xmlns:a16="http://schemas.microsoft.com/office/drawing/2014/main" id="{FE30FD5C-B8CB-4B4D-8B80-D558DDCC9773}"/>
                    </a:ext>
                  </a:extLst>
                </p14:cNvPr>
                <p14:cNvContentPartPr/>
                <p14:nvPr/>
              </p14:nvContentPartPr>
              <p14:xfrm>
                <a:off x="7989848" y="4276432"/>
                <a:ext cx="118080" cy="179640"/>
              </p14:xfrm>
            </p:contentPart>
          </mc:Choice>
          <mc:Fallback xmlns="">
            <p:pic>
              <p:nvPicPr>
                <p:cNvPr id="168" name="Ink 167">
                  <a:extLst>
                    <a:ext uri="{FF2B5EF4-FFF2-40B4-BE49-F238E27FC236}">
                      <a16:creationId xmlns:a16="http://schemas.microsoft.com/office/drawing/2014/main" id="{FE30FD5C-B8CB-4B4D-8B80-D558DDCC9773}"/>
                    </a:ext>
                  </a:extLst>
                </p:cNvPr>
                <p:cNvPicPr/>
                <p:nvPr/>
              </p:nvPicPr>
              <p:blipFill>
                <a:blip r:embed="rId245"/>
                <a:stretch>
                  <a:fillRect/>
                </a:stretch>
              </p:blipFill>
              <p:spPr>
                <a:xfrm>
                  <a:off x="7980848" y="4267432"/>
                  <a:ext cx="13572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69" name="Ink 168">
                  <a:extLst>
                    <a:ext uri="{FF2B5EF4-FFF2-40B4-BE49-F238E27FC236}">
                      <a16:creationId xmlns:a16="http://schemas.microsoft.com/office/drawing/2014/main" id="{581F5543-A278-4C8B-889D-0F7DCD8FA242}"/>
                    </a:ext>
                  </a:extLst>
                </p14:cNvPr>
                <p14:cNvContentPartPr/>
                <p14:nvPr/>
              </p14:nvContentPartPr>
              <p14:xfrm>
                <a:off x="7819928" y="4363552"/>
                <a:ext cx="159480" cy="139680"/>
              </p14:xfrm>
            </p:contentPart>
          </mc:Choice>
          <mc:Fallback xmlns="">
            <p:pic>
              <p:nvPicPr>
                <p:cNvPr id="169" name="Ink 168">
                  <a:extLst>
                    <a:ext uri="{FF2B5EF4-FFF2-40B4-BE49-F238E27FC236}">
                      <a16:creationId xmlns:a16="http://schemas.microsoft.com/office/drawing/2014/main" id="{581F5543-A278-4C8B-889D-0F7DCD8FA242}"/>
                    </a:ext>
                  </a:extLst>
                </p:cNvPr>
                <p:cNvPicPr/>
                <p:nvPr/>
              </p:nvPicPr>
              <p:blipFill>
                <a:blip r:embed="rId247"/>
                <a:stretch>
                  <a:fillRect/>
                </a:stretch>
              </p:blipFill>
              <p:spPr>
                <a:xfrm>
                  <a:off x="7811288" y="4354552"/>
                  <a:ext cx="17712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0" name="Ink 169">
                  <a:extLst>
                    <a:ext uri="{FF2B5EF4-FFF2-40B4-BE49-F238E27FC236}">
                      <a16:creationId xmlns:a16="http://schemas.microsoft.com/office/drawing/2014/main" id="{6CAEB1E3-4C0A-468B-ABF3-561E6D57F628}"/>
                    </a:ext>
                  </a:extLst>
                </p14:cNvPr>
                <p14:cNvContentPartPr/>
                <p14:nvPr/>
              </p14:nvContentPartPr>
              <p14:xfrm>
                <a:off x="7561808" y="4367872"/>
                <a:ext cx="176760" cy="148680"/>
              </p14:xfrm>
            </p:contentPart>
          </mc:Choice>
          <mc:Fallback xmlns="">
            <p:pic>
              <p:nvPicPr>
                <p:cNvPr id="170" name="Ink 169">
                  <a:extLst>
                    <a:ext uri="{FF2B5EF4-FFF2-40B4-BE49-F238E27FC236}">
                      <a16:creationId xmlns:a16="http://schemas.microsoft.com/office/drawing/2014/main" id="{6CAEB1E3-4C0A-468B-ABF3-561E6D57F628}"/>
                    </a:ext>
                  </a:extLst>
                </p:cNvPr>
                <p:cNvPicPr/>
                <p:nvPr/>
              </p:nvPicPr>
              <p:blipFill>
                <a:blip r:embed="rId249"/>
                <a:stretch>
                  <a:fillRect/>
                </a:stretch>
              </p:blipFill>
              <p:spPr>
                <a:xfrm>
                  <a:off x="7553168" y="4359232"/>
                  <a:ext cx="1944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1" name="Ink 170">
                  <a:extLst>
                    <a:ext uri="{FF2B5EF4-FFF2-40B4-BE49-F238E27FC236}">
                      <a16:creationId xmlns:a16="http://schemas.microsoft.com/office/drawing/2014/main" id="{986B8FA2-0B7C-4635-B27C-8F1C9A772260}"/>
                    </a:ext>
                  </a:extLst>
                </p14:cNvPr>
                <p14:cNvContentPartPr/>
                <p14:nvPr/>
              </p14:nvContentPartPr>
              <p14:xfrm>
                <a:off x="7529768" y="4220272"/>
                <a:ext cx="76320" cy="233280"/>
              </p14:xfrm>
            </p:contentPart>
          </mc:Choice>
          <mc:Fallback xmlns="">
            <p:pic>
              <p:nvPicPr>
                <p:cNvPr id="171" name="Ink 170">
                  <a:extLst>
                    <a:ext uri="{FF2B5EF4-FFF2-40B4-BE49-F238E27FC236}">
                      <a16:creationId xmlns:a16="http://schemas.microsoft.com/office/drawing/2014/main" id="{986B8FA2-0B7C-4635-B27C-8F1C9A772260}"/>
                    </a:ext>
                  </a:extLst>
                </p:cNvPr>
                <p:cNvPicPr/>
                <p:nvPr/>
              </p:nvPicPr>
              <p:blipFill>
                <a:blip r:embed="rId251"/>
                <a:stretch>
                  <a:fillRect/>
                </a:stretch>
              </p:blipFill>
              <p:spPr>
                <a:xfrm>
                  <a:off x="7521128" y="4211272"/>
                  <a:ext cx="9396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2" name="Ink 171">
                  <a:extLst>
                    <a:ext uri="{FF2B5EF4-FFF2-40B4-BE49-F238E27FC236}">
                      <a16:creationId xmlns:a16="http://schemas.microsoft.com/office/drawing/2014/main" id="{118C8A1C-D95E-4945-B1BA-38133C85E5FA}"/>
                    </a:ext>
                  </a:extLst>
                </p14:cNvPr>
                <p14:cNvContentPartPr/>
                <p14:nvPr/>
              </p14:nvContentPartPr>
              <p14:xfrm>
                <a:off x="7128368" y="4304872"/>
                <a:ext cx="300600" cy="233280"/>
              </p14:xfrm>
            </p:contentPart>
          </mc:Choice>
          <mc:Fallback xmlns="">
            <p:pic>
              <p:nvPicPr>
                <p:cNvPr id="172" name="Ink 171">
                  <a:extLst>
                    <a:ext uri="{FF2B5EF4-FFF2-40B4-BE49-F238E27FC236}">
                      <a16:creationId xmlns:a16="http://schemas.microsoft.com/office/drawing/2014/main" id="{118C8A1C-D95E-4945-B1BA-38133C85E5FA}"/>
                    </a:ext>
                  </a:extLst>
                </p:cNvPr>
                <p:cNvPicPr/>
                <p:nvPr/>
              </p:nvPicPr>
              <p:blipFill>
                <a:blip r:embed="rId253"/>
                <a:stretch>
                  <a:fillRect/>
                </a:stretch>
              </p:blipFill>
              <p:spPr>
                <a:xfrm>
                  <a:off x="7119368" y="4295872"/>
                  <a:ext cx="31824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3" name="Ink 172">
                  <a:extLst>
                    <a:ext uri="{FF2B5EF4-FFF2-40B4-BE49-F238E27FC236}">
                      <a16:creationId xmlns:a16="http://schemas.microsoft.com/office/drawing/2014/main" id="{0450128B-006B-44CB-A825-C99DCBC39171}"/>
                    </a:ext>
                  </a:extLst>
                </p14:cNvPr>
                <p14:cNvContentPartPr/>
                <p14:nvPr/>
              </p14:nvContentPartPr>
              <p14:xfrm>
                <a:off x="7220168" y="4211992"/>
                <a:ext cx="86760" cy="54360"/>
              </p14:xfrm>
            </p:contentPart>
          </mc:Choice>
          <mc:Fallback xmlns="">
            <p:pic>
              <p:nvPicPr>
                <p:cNvPr id="173" name="Ink 172">
                  <a:extLst>
                    <a:ext uri="{FF2B5EF4-FFF2-40B4-BE49-F238E27FC236}">
                      <a16:creationId xmlns:a16="http://schemas.microsoft.com/office/drawing/2014/main" id="{0450128B-006B-44CB-A825-C99DCBC39171}"/>
                    </a:ext>
                  </a:extLst>
                </p:cNvPr>
                <p:cNvPicPr/>
                <p:nvPr/>
              </p:nvPicPr>
              <p:blipFill>
                <a:blip r:embed="rId255"/>
                <a:stretch>
                  <a:fillRect/>
                </a:stretch>
              </p:blipFill>
              <p:spPr>
                <a:xfrm>
                  <a:off x="7211528" y="4203352"/>
                  <a:ext cx="1044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74" name="Ink 173">
                  <a:extLst>
                    <a:ext uri="{FF2B5EF4-FFF2-40B4-BE49-F238E27FC236}">
                      <a16:creationId xmlns:a16="http://schemas.microsoft.com/office/drawing/2014/main" id="{30F35DA6-F5C5-4022-8EB2-A5661735988E}"/>
                    </a:ext>
                  </a:extLst>
                </p14:cNvPr>
                <p14:cNvContentPartPr/>
                <p14:nvPr/>
              </p14:nvContentPartPr>
              <p14:xfrm>
                <a:off x="7046648" y="4044232"/>
                <a:ext cx="451080" cy="84960"/>
              </p14:xfrm>
            </p:contentPart>
          </mc:Choice>
          <mc:Fallback xmlns="">
            <p:pic>
              <p:nvPicPr>
                <p:cNvPr id="174" name="Ink 173">
                  <a:extLst>
                    <a:ext uri="{FF2B5EF4-FFF2-40B4-BE49-F238E27FC236}">
                      <a16:creationId xmlns:a16="http://schemas.microsoft.com/office/drawing/2014/main" id="{30F35DA6-F5C5-4022-8EB2-A5661735988E}"/>
                    </a:ext>
                  </a:extLst>
                </p:cNvPr>
                <p:cNvPicPr/>
                <p:nvPr/>
              </p:nvPicPr>
              <p:blipFill>
                <a:blip r:embed="rId257"/>
                <a:stretch>
                  <a:fillRect/>
                </a:stretch>
              </p:blipFill>
              <p:spPr>
                <a:xfrm>
                  <a:off x="7037648" y="4035592"/>
                  <a:ext cx="4687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75" name="Ink 174">
                  <a:extLst>
                    <a:ext uri="{FF2B5EF4-FFF2-40B4-BE49-F238E27FC236}">
                      <a16:creationId xmlns:a16="http://schemas.microsoft.com/office/drawing/2014/main" id="{478E987E-332D-4387-9C43-AFC2E05C20E1}"/>
                    </a:ext>
                  </a:extLst>
                </p14:cNvPr>
                <p14:cNvContentPartPr/>
                <p14:nvPr/>
              </p14:nvContentPartPr>
              <p14:xfrm>
                <a:off x="6746768" y="4210912"/>
                <a:ext cx="113400" cy="303480"/>
              </p14:xfrm>
            </p:contentPart>
          </mc:Choice>
          <mc:Fallback xmlns="">
            <p:pic>
              <p:nvPicPr>
                <p:cNvPr id="175" name="Ink 174">
                  <a:extLst>
                    <a:ext uri="{FF2B5EF4-FFF2-40B4-BE49-F238E27FC236}">
                      <a16:creationId xmlns:a16="http://schemas.microsoft.com/office/drawing/2014/main" id="{478E987E-332D-4387-9C43-AFC2E05C20E1}"/>
                    </a:ext>
                  </a:extLst>
                </p:cNvPr>
                <p:cNvPicPr/>
                <p:nvPr/>
              </p:nvPicPr>
              <p:blipFill>
                <a:blip r:embed="rId259"/>
                <a:stretch>
                  <a:fillRect/>
                </a:stretch>
              </p:blipFill>
              <p:spPr>
                <a:xfrm>
                  <a:off x="6738128" y="4201912"/>
                  <a:ext cx="131040" cy="3211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76" name="Ink 175">
                  <a:extLst>
                    <a:ext uri="{FF2B5EF4-FFF2-40B4-BE49-F238E27FC236}">
                      <a16:creationId xmlns:a16="http://schemas.microsoft.com/office/drawing/2014/main" id="{DE401028-98C4-4C50-BCDE-89B3410169CB}"/>
                    </a:ext>
                  </a:extLst>
                </p14:cNvPr>
                <p14:cNvContentPartPr/>
                <p14:nvPr/>
              </p14:nvContentPartPr>
              <p14:xfrm>
                <a:off x="6306488" y="4362112"/>
                <a:ext cx="354240" cy="205560"/>
              </p14:xfrm>
            </p:contentPart>
          </mc:Choice>
          <mc:Fallback xmlns="">
            <p:pic>
              <p:nvPicPr>
                <p:cNvPr id="176" name="Ink 175">
                  <a:extLst>
                    <a:ext uri="{FF2B5EF4-FFF2-40B4-BE49-F238E27FC236}">
                      <a16:creationId xmlns:a16="http://schemas.microsoft.com/office/drawing/2014/main" id="{DE401028-98C4-4C50-BCDE-89B3410169CB}"/>
                    </a:ext>
                  </a:extLst>
                </p:cNvPr>
                <p:cNvPicPr/>
                <p:nvPr/>
              </p:nvPicPr>
              <p:blipFill>
                <a:blip r:embed="rId261"/>
                <a:stretch>
                  <a:fillRect/>
                </a:stretch>
              </p:blipFill>
              <p:spPr>
                <a:xfrm>
                  <a:off x="6297848" y="4353472"/>
                  <a:ext cx="37188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77" name="Ink 176">
                  <a:extLst>
                    <a:ext uri="{FF2B5EF4-FFF2-40B4-BE49-F238E27FC236}">
                      <a16:creationId xmlns:a16="http://schemas.microsoft.com/office/drawing/2014/main" id="{1822C77E-FB69-43D9-A503-BCE757B39C42}"/>
                    </a:ext>
                  </a:extLst>
                </p14:cNvPr>
                <p14:cNvContentPartPr/>
                <p14:nvPr/>
              </p14:nvContentPartPr>
              <p14:xfrm>
                <a:off x="6614288" y="4168072"/>
                <a:ext cx="11160" cy="3960"/>
              </p14:xfrm>
            </p:contentPart>
          </mc:Choice>
          <mc:Fallback xmlns="">
            <p:pic>
              <p:nvPicPr>
                <p:cNvPr id="177" name="Ink 176">
                  <a:extLst>
                    <a:ext uri="{FF2B5EF4-FFF2-40B4-BE49-F238E27FC236}">
                      <a16:creationId xmlns:a16="http://schemas.microsoft.com/office/drawing/2014/main" id="{1822C77E-FB69-43D9-A503-BCE757B39C42}"/>
                    </a:ext>
                  </a:extLst>
                </p:cNvPr>
                <p:cNvPicPr/>
                <p:nvPr/>
              </p:nvPicPr>
              <p:blipFill>
                <a:blip r:embed="rId263"/>
                <a:stretch>
                  <a:fillRect/>
                </a:stretch>
              </p:blipFill>
              <p:spPr>
                <a:xfrm>
                  <a:off x="6605648" y="4159432"/>
                  <a:ext cx="2880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78" name="Ink 177">
                  <a:extLst>
                    <a:ext uri="{FF2B5EF4-FFF2-40B4-BE49-F238E27FC236}">
                      <a16:creationId xmlns:a16="http://schemas.microsoft.com/office/drawing/2014/main" id="{0E5B8B1D-0D8D-4500-938E-08788E1C70AC}"/>
                    </a:ext>
                  </a:extLst>
                </p14:cNvPr>
                <p14:cNvContentPartPr/>
                <p14:nvPr/>
              </p14:nvContentPartPr>
              <p14:xfrm>
                <a:off x="6500528" y="4125952"/>
                <a:ext cx="40680" cy="33480"/>
              </p14:xfrm>
            </p:contentPart>
          </mc:Choice>
          <mc:Fallback xmlns="">
            <p:pic>
              <p:nvPicPr>
                <p:cNvPr id="178" name="Ink 177">
                  <a:extLst>
                    <a:ext uri="{FF2B5EF4-FFF2-40B4-BE49-F238E27FC236}">
                      <a16:creationId xmlns:a16="http://schemas.microsoft.com/office/drawing/2014/main" id="{0E5B8B1D-0D8D-4500-938E-08788E1C70AC}"/>
                    </a:ext>
                  </a:extLst>
                </p:cNvPr>
                <p:cNvPicPr/>
                <p:nvPr/>
              </p:nvPicPr>
              <p:blipFill>
                <a:blip r:embed="rId265"/>
                <a:stretch>
                  <a:fillRect/>
                </a:stretch>
              </p:blipFill>
              <p:spPr>
                <a:xfrm>
                  <a:off x="6491888" y="4116952"/>
                  <a:ext cx="583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79" name="Ink 178">
                  <a:extLst>
                    <a:ext uri="{FF2B5EF4-FFF2-40B4-BE49-F238E27FC236}">
                      <a16:creationId xmlns:a16="http://schemas.microsoft.com/office/drawing/2014/main" id="{A56B80F6-68E0-498E-92EE-E51C38ECCAE7}"/>
                    </a:ext>
                  </a:extLst>
                </p14:cNvPr>
                <p14:cNvContentPartPr/>
                <p14:nvPr/>
              </p14:nvContentPartPr>
              <p14:xfrm>
                <a:off x="6002648" y="4149712"/>
                <a:ext cx="344880" cy="473400"/>
              </p14:xfrm>
            </p:contentPart>
          </mc:Choice>
          <mc:Fallback xmlns="">
            <p:pic>
              <p:nvPicPr>
                <p:cNvPr id="179" name="Ink 178">
                  <a:extLst>
                    <a:ext uri="{FF2B5EF4-FFF2-40B4-BE49-F238E27FC236}">
                      <a16:creationId xmlns:a16="http://schemas.microsoft.com/office/drawing/2014/main" id="{A56B80F6-68E0-498E-92EE-E51C38ECCAE7}"/>
                    </a:ext>
                  </a:extLst>
                </p:cNvPr>
                <p:cNvPicPr/>
                <p:nvPr/>
              </p:nvPicPr>
              <p:blipFill>
                <a:blip r:embed="rId267"/>
                <a:stretch>
                  <a:fillRect/>
                </a:stretch>
              </p:blipFill>
              <p:spPr>
                <a:xfrm>
                  <a:off x="5994008" y="4140712"/>
                  <a:ext cx="362520" cy="49104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0" name="Ink 179">
                  <a:extLst>
                    <a:ext uri="{FF2B5EF4-FFF2-40B4-BE49-F238E27FC236}">
                      <a16:creationId xmlns:a16="http://schemas.microsoft.com/office/drawing/2014/main" id="{A88709F5-CFEC-45AE-AD05-436A149A41D2}"/>
                    </a:ext>
                  </a:extLst>
                </p14:cNvPr>
                <p14:cNvContentPartPr/>
                <p14:nvPr/>
              </p14:nvContentPartPr>
              <p14:xfrm>
                <a:off x="5527088" y="4359232"/>
                <a:ext cx="310680" cy="341640"/>
              </p14:xfrm>
            </p:contentPart>
          </mc:Choice>
          <mc:Fallback xmlns="">
            <p:pic>
              <p:nvPicPr>
                <p:cNvPr id="180" name="Ink 179">
                  <a:extLst>
                    <a:ext uri="{FF2B5EF4-FFF2-40B4-BE49-F238E27FC236}">
                      <a16:creationId xmlns:a16="http://schemas.microsoft.com/office/drawing/2014/main" id="{A88709F5-CFEC-45AE-AD05-436A149A41D2}"/>
                    </a:ext>
                  </a:extLst>
                </p:cNvPr>
                <p:cNvPicPr/>
                <p:nvPr/>
              </p:nvPicPr>
              <p:blipFill>
                <a:blip r:embed="rId269"/>
                <a:stretch>
                  <a:fillRect/>
                </a:stretch>
              </p:blipFill>
              <p:spPr>
                <a:xfrm>
                  <a:off x="5518448" y="4350232"/>
                  <a:ext cx="328320" cy="3592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81" name="Ink 180">
                  <a:extLst>
                    <a:ext uri="{FF2B5EF4-FFF2-40B4-BE49-F238E27FC236}">
                      <a16:creationId xmlns:a16="http://schemas.microsoft.com/office/drawing/2014/main" id="{755474E4-4845-4292-94D7-254F7BD50733}"/>
                    </a:ext>
                  </a:extLst>
                </p14:cNvPr>
                <p14:cNvContentPartPr/>
                <p14:nvPr/>
              </p14:nvContentPartPr>
              <p14:xfrm>
                <a:off x="5698448" y="4587472"/>
                <a:ext cx="86400" cy="62640"/>
              </p14:xfrm>
            </p:contentPart>
          </mc:Choice>
          <mc:Fallback xmlns="">
            <p:pic>
              <p:nvPicPr>
                <p:cNvPr id="181" name="Ink 180">
                  <a:extLst>
                    <a:ext uri="{FF2B5EF4-FFF2-40B4-BE49-F238E27FC236}">
                      <a16:creationId xmlns:a16="http://schemas.microsoft.com/office/drawing/2014/main" id="{755474E4-4845-4292-94D7-254F7BD50733}"/>
                    </a:ext>
                  </a:extLst>
                </p:cNvPr>
                <p:cNvPicPr/>
                <p:nvPr/>
              </p:nvPicPr>
              <p:blipFill>
                <a:blip r:embed="rId271"/>
                <a:stretch>
                  <a:fillRect/>
                </a:stretch>
              </p:blipFill>
              <p:spPr>
                <a:xfrm>
                  <a:off x="5689448" y="4578832"/>
                  <a:ext cx="1040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82" name="Ink 181">
                  <a:extLst>
                    <a:ext uri="{FF2B5EF4-FFF2-40B4-BE49-F238E27FC236}">
                      <a16:creationId xmlns:a16="http://schemas.microsoft.com/office/drawing/2014/main" id="{1515B496-39CC-4B33-8838-AED413EB4AC4}"/>
                    </a:ext>
                  </a:extLst>
                </p14:cNvPr>
                <p14:cNvContentPartPr/>
                <p14:nvPr/>
              </p14:nvContentPartPr>
              <p14:xfrm>
                <a:off x="5351408" y="4378312"/>
                <a:ext cx="226800" cy="291600"/>
              </p14:xfrm>
            </p:contentPart>
          </mc:Choice>
          <mc:Fallback xmlns="">
            <p:pic>
              <p:nvPicPr>
                <p:cNvPr id="182" name="Ink 181">
                  <a:extLst>
                    <a:ext uri="{FF2B5EF4-FFF2-40B4-BE49-F238E27FC236}">
                      <a16:creationId xmlns:a16="http://schemas.microsoft.com/office/drawing/2014/main" id="{1515B496-39CC-4B33-8838-AED413EB4AC4}"/>
                    </a:ext>
                  </a:extLst>
                </p:cNvPr>
                <p:cNvPicPr/>
                <p:nvPr/>
              </p:nvPicPr>
              <p:blipFill>
                <a:blip r:embed="rId273"/>
                <a:stretch>
                  <a:fillRect/>
                </a:stretch>
              </p:blipFill>
              <p:spPr>
                <a:xfrm>
                  <a:off x="5342768" y="4369312"/>
                  <a:ext cx="244440" cy="30924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83" name="Ink 182">
                  <a:extLst>
                    <a:ext uri="{FF2B5EF4-FFF2-40B4-BE49-F238E27FC236}">
                      <a16:creationId xmlns:a16="http://schemas.microsoft.com/office/drawing/2014/main" id="{CCEA6FD9-7D8C-4E57-B2B1-60C51BCA14E1}"/>
                    </a:ext>
                  </a:extLst>
                </p14:cNvPr>
                <p14:cNvContentPartPr/>
                <p14:nvPr/>
              </p14:nvContentPartPr>
              <p14:xfrm>
                <a:off x="5443928" y="4231432"/>
                <a:ext cx="163440" cy="92160"/>
              </p14:xfrm>
            </p:contentPart>
          </mc:Choice>
          <mc:Fallback xmlns="">
            <p:pic>
              <p:nvPicPr>
                <p:cNvPr id="183" name="Ink 182">
                  <a:extLst>
                    <a:ext uri="{FF2B5EF4-FFF2-40B4-BE49-F238E27FC236}">
                      <a16:creationId xmlns:a16="http://schemas.microsoft.com/office/drawing/2014/main" id="{CCEA6FD9-7D8C-4E57-B2B1-60C51BCA14E1}"/>
                    </a:ext>
                  </a:extLst>
                </p:cNvPr>
                <p:cNvPicPr/>
                <p:nvPr/>
              </p:nvPicPr>
              <p:blipFill>
                <a:blip r:embed="rId275"/>
                <a:stretch>
                  <a:fillRect/>
                </a:stretch>
              </p:blipFill>
              <p:spPr>
                <a:xfrm>
                  <a:off x="5434928" y="4222792"/>
                  <a:ext cx="1810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84" name="Ink 183">
                  <a:extLst>
                    <a:ext uri="{FF2B5EF4-FFF2-40B4-BE49-F238E27FC236}">
                      <a16:creationId xmlns:a16="http://schemas.microsoft.com/office/drawing/2014/main" id="{96E18421-4B17-4B0D-ADAA-ADBB9CF6F8A1}"/>
                    </a:ext>
                  </a:extLst>
                </p14:cNvPr>
                <p14:cNvContentPartPr/>
                <p14:nvPr/>
              </p14:nvContentPartPr>
              <p14:xfrm>
                <a:off x="4873688" y="4393432"/>
                <a:ext cx="268200" cy="239400"/>
              </p14:xfrm>
            </p:contentPart>
          </mc:Choice>
          <mc:Fallback xmlns="">
            <p:pic>
              <p:nvPicPr>
                <p:cNvPr id="184" name="Ink 183">
                  <a:extLst>
                    <a:ext uri="{FF2B5EF4-FFF2-40B4-BE49-F238E27FC236}">
                      <a16:creationId xmlns:a16="http://schemas.microsoft.com/office/drawing/2014/main" id="{96E18421-4B17-4B0D-ADAA-ADBB9CF6F8A1}"/>
                    </a:ext>
                  </a:extLst>
                </p:cNvPr>
                <p:cNvPicPr/>
                <p:nvPr/>
              </p:nvPicPr>
              <p:blipFill>
                <a:blip r:embed="rId277"/>
                <a:stretch>
                  <a:fillRect/>
                </a:stretch>
              </p:blipFill>
              <p:spPr>
                <a:xfrm>
                  <a:off x="4864688" y="4384792"/>
                  <a:ext cx="28584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85" name="Ink 184">
                  <a:extLst>
                    <a:ext uri="{FF2B5EF4-FFF2-40B4-BE49-F238E27FC236}">
                      <a16:creationId xmlns:a16="http://schemas.microsoft.com/office/drawing/2014/main" id="{0B1A59A0-6162-4F3A-AB3F-EE477DCF8F1F}"/>
                    </a:ext>
                  </a:extLst>
                </p14:cNvPr>
                <p14:cNvContentPartPr/>
                <p14:nvPr/>
              </p14:nvContentPartPr>
              <p14:xfrm>
                <a:off x="5025608" y="4294792"/>
                <a:ext cx="45000" cy="31320"/>
              </p14:xfrm>
            </p:contentPart>
          </mc:Choice>
          <mc:Fallback xmlns="">
            <p:pic>
              <p:nvPicPr>
                <p:cNvPr id="185" name="Ink 184">
                  <a:extLst>
                    <a:ext uri="{FF2B5EF4-FFF2-40B4-BE49-F238E27FC236}">
                      <a16:creationId xmlns:a16="http://schemas.microsoft.com/office/drawing/2014/main" id="{0B1A59A0-6162-4F3A-AB3F-EE477DCF8F1F}"/>
                    </a:ext>
                  </a:extLst>
                </p:cNvPr>
                <p:cNvPicPr/>
                <p:nvPr/>
              </p:nvPicPr>
              <p:blipFill>
                <a:blip r:embed="rId279"/>
                <a:stretch>
                  <a:fillRect/>
                </a:stretch>
              </p:blipFill>
              <p:spPr>
                <a:xfrm>
                  <a:off x="5016968" y="4286152"/>
                  <a:ext cx="6264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86" name="Ink 185">
                  <a:extLst>
                    <a:ext uri="{FF2B5EF4-FFF2-40B4-BE49-F238E27FC236}">
                      <a16:creationId xmlns:a16="http://schemas.microsoft.com/office/drawing/2014/main" id="{3F147A1F-B6FF-4D01-BF18-2C0E85483EC4}"/>
                    </a:ext>
                  </a:extLst>
                </p14:cNvPr>
                <p14:cNvContentPartPr/>
                <p14:nvPr/>
              </p14:nvContentPartPr>
              <p14:xfrm>
                <a:off x="4929128" y="4398472"/>
                <a:ext cx="21600" cy="18360"/>
              </p14:xfrm>
            </p:contentPart>
          </mc:Choice>
          <mc:Fallback xmlns="">
            <p:pic>
              <p:nvPicPr>
                <p:cNvPr id="186" name="Ink 185">
                  <a:extLst>
                    <a:ext uri="{FF2B5EF4-FFF2-40B4-BE49-F238E27FC236}">
                      <a16:creationId xmlns:a16="http://schemas.microsoft.com/office/drawing/2014/main" id="{3F147A1F-B6FF-4D01-BF18-2C0E85483EC4}"/>
                    </a:ext>
                  </a:extLst>
                </p:cNvPr>
                <p:cNvPicPr/>
                <p:nvPr/>
              </p:nvPicPr>
              <p:blipFill>
                <a:blip r:embed="rId281"/>
                <a:stretch>
                  <a:fillRect/>
                </a:stretch>
              </p:blipFill>
              <p:spPr>
                <a:xfrm>
                  <a:off x="4920128" y="4389832"/>
                  <a:ext cx="3924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87" name="Ink 186">
                  <a:extLst>
                    <a:ext uri="{FF2B5EF4-FFF2-40B4-BE49-F238E27FC236}">
                      <a16:creationId xmlns:a16="http://schemas.microsoft.com/office/drawing/2014/main" id="{9BE2C261-805C-4F79-B645-D6580E9A914B}"/>
                    </a:ext>
                  </a:extLst>
                </p14:cNvPr>
                <p14:cNvContentPartPr/>
                <p14:nvPr/>
              </p14:nvContentPartPr>
              <p14:xfrm>
                <a:off x="4881248" y="4205512"/>
                <a:ext cx="165600" cy="231840"/>
              </p14:xfrm>
            </p:contentPart>
          </mc:Choice>
          <mc:Fallback xmlns="">
            <p:pic>
              <p:nvPicPr>
                <p:cNvPr id="187" name="Ink 186">
                  <a:extLst>
                    <a:ext uri="{FF2B5EF4-FFF2-40B4-BE49-F238E27FC236}">
                      <a16:creationId xmlns:a16="http://schemas.microsoft.com/office/drawing/2014/main" id="{9BE2C261-805C-4F79-B645-D6580E9A914B}"/>
                    </a:ext>
                  </a:extLst>
                </p:cNvPr>
                <p:cNvPicPr/>
                <p:nvPr/>
              </p:nvPicPr>
              <p:blipFill>
                <a:blip r:embed="rId283"/>
                <a:stretch>
                  <a:fillRect/>
                </a:stretch>
              </p:blipFill>
              <p:spPr>
                <a:xfrm>
                  <a:off x="4872608" y="4196512"/>
                  <a:ext cx="18324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8" name="Ink 187">
                  <a:extLst>
                    <a:ext uri="{FF2B5EF4-FFF2-40B4-BE49-F238E27FC236}">
                      <a16:creationId xmlns:a16="http://schemas.microsoft.com/office/drawing/2014/main" id="{79FC6E99-24E1-4DE9-B5C0-42612EE8A058}"/>
                    </a:ext>
                  </a:extLst>
                </p14:cNvPr>
                <p14:cNvContentPartPr/>
                <p14:nvPr/>
              </p14:nvContentPartPr>
              <p14:xfrm>
                <a:off x="4866488" y="4229272"/>
                <a:ext cx="127080" cy="145440"/>
              </p14:xfrm>
            </p:contentPart>
          </mc:Choice>
          <mc:Fallback xmlns="">
            <p:pic>
              <p:nvPicPr>
                <p:cNvPr id="188" name="Ink 187">
                  <a:extLst>
                    <a:ext uri="{FF2B5EF4-FFF2-40B4-BE49-F238E27FC236}">
                      <a16:creationId xmlns:a16="http://schemas.microsoft.com/office/drawing/2014/main" id="{79FC6E99-24E1-4DE9-B5C0-42612EE8A058}"/>
                    </a:ext>
                  </a:extLst>
                </p:cNvPr>
                <p:cNvPicPr/>
                <p:nvPr/>
              </p:nvPicPr>
              <p:blipFill>
                <a:blip r:embed="rId285"/>
                <a:stretch>
                  <a:fillRect/>
                </a:stretch>
              </p:blipFill>
              <p:spPr>
                <a:xfrm>
                  <a:off x="4857488" y="4220272"/>
                  <a:ext cx="1447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9" name="Ink 188">
                  <a:extLst>
                    <a:ext uri="{FF2B5EF4-FFF2-40B4-BE49-F238E27FC236}">
                      <a16:creationId xmlns:a16="http://schemas.microsoft.com/office/drawing/2014/main" id="{E17B4A41-ECC0-4282-9ACF-B1D969E37076}"/>
                    </a:ext>
                  </a:extLst>
                </p14:cNvPr>
                <p14:cNvContentPartPr/>
                <p14:nvPr/>
              </p14:nvContentPartPr>
              <p14:xfrm>
                <a:off x="4690088" y="4547152"/>
                <a:ext cx="88920" cy="83160"/>
              </p14:xfrm>
            </p:contentPart>
          </mc:Choice>
          <mc:Fallback xmlns="">
            <p:pic>
              <p:nvPicPr>
                <p:cNvPr id="189" name="Ink 188">
                  <a:extLst>
                    <a:ext uri="{FF2B5EF4-FFF2-40B4-BE49-F238E27FC236}">
                      <a16:creationId xmlns:a16="http://schemas.microsoft.com/office/drawing/2014/main" id="{E17B4A41-ECC0-4282-9ACF-B1D969E37076}"/>
                    </a:ext>
                  </a:extLst>
                </p:cNvPr>
                <p:cNvPicPr/>
                <p:nvPr/>
              </p:nvPicPr>
              <p:blipFill>
                <a:blip r:embed="rId287"/>
                <a:stretch>
                  <a:fillRect/>
                </a:stretch>
              </p:blipFill>
              <p:spPr>
                <a:xfrm>
                  <a:off x="4681088" y="4538512"/>
                  <a:ext cx="10656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4" name="Ink 193">
                  <a:extLst>
                    <a:ext uri="{FF2B5EF4-FFF2-40B4-BE49-F238E27FC236}">
                      <a16:creationId xmlns:a16="http://schemas.microsoft.com/office/drawing/2014/main" id="{54BA98D5-7CB5-498B-B4A1-C33CA2C4A2A3}"/>
                    </a:ext>
                  </a:extLst>
                </p14:cNvPr>
                <p14:cNvContentPartPr/>
                <p14:nvPr/>
              </p14:nvContentPartPr>
              <p14:xfrm>
                <a:off x="4272488" y="4394512"/>
                <a:ext cx="265320" cy="444600"/>
              </p14:xfrm>
            </p:contentPart>
          </mc:Choice>
          <mc:Fallback xmlns="">
            <p:pic>
              <p:nvPicPr>
                <p:cNvPr id="194" name="Ink 193">
                  <a:extLst>
                    <a:ext uri="{FF2B5EF4-FFF2-40B4-BE49-F238E27FC236}">
                      <a16:creationId xmlns:a16="http://schemas.microsoft.com/office/drawing/2014/main" id="{54BA98D5-7CB5-498B-B4A1-C33CA2C4A2A3}"/>
                    </a:ext>
                  </a:extLst>
                </p:cNvPr>
                <p:cNvPicPr/>
                <p:nvPr/>
              </p:nvPicPr>
              <p:blipFill>
                <a:blip r:embed="rId289"/>
                <a:stretch>
                  <a:fillRect/>
                </a:stretch>
              </p:blipFill>
              <p:spPr>
                <a:xfrm>
                  <a:off x="4263488" y="4385512"/>
                  <a:ext cx="2829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95" name="Ink 194">
                  <a:extLst>
                    <a:ext uri="{FF2B5EF4-FFF2-40B4-BE49-F238E27FC236}">
                      <a16:creationId xmlns:a16="http://schemas.microsoft.com/office/drawing/2014/main" id="{067B4F5A-C86C-4813-866B-A6EA0CC5D212}"/>
                    </a:ext>
                  </a:extLst>
                </p14:cNvPr>
                <p14:cNvContentPartPr/>
                <p14:nvPr/>
              </p14:nvContentPartPr>
              <p14:xfrm>
                <a:off x="4448888" y="4022272"/>
                <a:ext cx="425880" cy="334080"/>
              </p14:xfrm>
            </p:contentPart>
          </mc:Choice>
          <mc:Fallback xmlns="">
            <p:pic>
              <p:nvPicPr>
                <p:cNvPr id="195" name="Ink 194">
                  <a:extLst>
                    <a:ext uri="{FF2B5EF4-FFF2-40B4-BE49-F238E27FC236}">
                      <a16:creationId xmlns:a16="http://schemas.microsoft.com/office/drawing/2014/main" id="{067B4F5A-C86C-4813-866B-A6EA0CC5D212}"/>
                    </a:ext>
                  </a:extLst>
                </p:cNvPr>
                <p:cNvPicPr/>
                <p:nvPr/>
              </p:nvPicPr>
              <p:blipFill>
                <a:blip r:embed="rId291"/>
                <a:stretch>
                  <a:fillRect/>
                </a:stretch>
              </p:blipFill>
              <p:spPr>
                <a:xfrm>
                  <a:off x="4439888" y="4013272"/>
                  <a:ext cx="443520" cy="35172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96" name="Ink 195">
                  <a:extLst>
                    <a:ext uri="{FF2B5EF4-FFF2-40B4-BE49-F238E27FC236}">
                      <a16:creationId xmlns:a16="http://schemas.microsoft.com/office/drawing/2014/main" id="{4320A0C7-64EB-40E0-8206-F41487A7E7E3}"/>
                    </a:ext>
                  </a:extLst>
                </p14:cNvPr>
                <p14:cNvContentPartPr/>
                <p14:nvPr/>
              </p14:nvContentPartPr>
              <p14:xfrm>
                <a:off x="4365008" y="4372192"/>
                <a:ext cx="12240" cy="54360"/>
              </p14:xfrm>
            </p:contentPart>
          </mc:Choice>
          <mc:Fallback xmlns="">
            <p:pic>
              <p:nvPicPr>
                <p:cNvPr id="196" name="Ink 195">
                  <a:extLst>
                    <a:ext uri="{FF2B5EF4-FFF2-40B4-BE49-F238E27FC236}">
                      <a16:creationId xmlns:a16="http://schemas.microsoft.com/office/drawing/2014/main" id="{4320A0C7-64EB-40E0-8206-F41487A7E7E3}"/>
                    </a:ext>
                  </a:extLst>
                </p:cNvPr>
                <p:cNvPicPr/>
                <p:nvPr/>
              </p:nvPicPr>
              <p:blipFill>
                <a:blip r:embed="rId293"/>
                <a:stretch>
                  <a:fillRect/>
                </a:stretch>
              </p:blipFill>
              <p:spPr>
                <a:xfrm>
                  <a:off x="4356008" y="4363192"/>
                  <a:ext cx="298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97" name="Ink 196">
                  <a:extLst>
                    <a:ext uri="{FF2B5EF4-FFF2-40B4-BE49-F238E27FC236}">
                      <a16:creationId xmlns:a16="http://schemas.microsoft.com/office/drawing/2014/main" id="{F9BFCF6B-8B10-450C-9822-3B54D107D0BB}"/>
                    </a:ext>
                  </a:extLst>
                </p14:cNvPr>
                <p14:cNvContentPartPr/>
                <p14:nvPr/>
              </p14:nvContentPartPr>
              <p14:xfrm>
                <a:off x="4329728" y="4778632"/>
                <a:ext cx="132840" cy="50760"/>
              </p14:xfrm>
            </p:contentPart>
          </mc:Choice>
          <mc:Fallback xmlns="">
            <p:pic>
              <p:nvPicPr>
                <p:cNvPr id="197" name="Ink 196">
                  <a:extLst>
                    <a:ext uri="{FF2B5EF4-FFF2-40B4-BE49-F238E27FC236}">
                      <a16:creationId xmlns:a16="http://schemas.microsoft.com/office/drawing/2014/main" id="{F9BFCF6B-8B10-450C-9822-3B54D107D0BB}"/>
                    </a:ext>
                  </a:extLst>
                </p:cNvPr>
                <p:cNvPicPr/>
                <p:nvPr/>
              </p:nvPicPr>
              <p:blipFill>
                <a:blip r:embed="rId295"/>
                <a:stretch>
                  <a:fillRect/>
                </a:stretch>
              </p:blipFill>
              <p:spPr>
                <a:xfrm>
                  <a:off x="4321088" y="4769632"/>
                  <a:ext cx="15048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8" name="Ink 197">
                  <a:extLst>
                    <a:ext uri="{FF2B5EF4-FFF2-40B4-BE49-F238E27FC236}">
                      <a16:creationId xmlns:a16="http://schemas.microsoft.com/office/drawing/2014/main" id="{B93A83A5-9D16-4B31-9B0F-C1D0B22E7512}"/>
                    </a:ext>
                  </a:extLst>
                </p14:cNvPr>
                <p14:cNvContentPartPr/>
                <p14:nvPr/>
              </p14:nvContentPartPr>
              <p14:xfrm>
                <a:off x="3713048" y="4582792"/>
                <a:ext cx="253080" cy="309960"/>
              </p14:xfrm>
            </p:contentPart>
          </mc:Choice>
          <mc:Fallback xmlns="">
            <p:pic>
              <p:nvPicPr>
                <p:cNvPr id="198" name="Ink 197">
                  <a:extLst>
                    <a:ext uri="{FF2B5EF4-FFF2-40B4-BE49-F238E27FC236}">
                      <a16:creationId xmlns:a16="http://schemas.microsoft.com/office/drawing/2014/main" id="{B93A83A5-9D16-4B31-9B0F-C1D0B22E7512}"/>
                    </a:ext>
                  </a:extLst>
                </p:cNvPr>
                <p:cNvPicPr/>
                <p:nvPr/>
              </p:nvPicPr>
              <p:blipFill>
                <a:blip r:embed="rId297"/>
                <a:stretch>
                  <a:fillRect/>
                </a:stretch>
              </p:blipFill>
              <p:spPr>
                <a:xfrm>
                  <a:off x="3704408" y="4573792"/>
                  <a:ext cx="270720" cy="32760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9" name="Ink 198">
                  <a:extLst>
                    <a:ext uri="{FF2B5EF4-FFF2-40B4-BE49-F238E27FC236}">
                      <a16:creationId xmlns:a16="http://schemas.microsoft.com/office/drawing/2014/main" id="{BC3D1D24-381A-46AF-8BB8-09B7E3E1AEE6}"/>
                    </a:ext>
                  </a:extLst>
                </p14:cNvPr>
                <p14:cNvContentPartPr/>
                <p14:nvPr/>
              </p14:nvContentPartPr>
              <p14:xfrm>
                <a:off x="3933728" y="4781512"/>
                <a:ext cx="29520" cy="13680"/>
              </p14:xfrm>
            </p:contentPart>
          </mc:Choice>
          <mc:Fallback xmlns="">
            <p:pic>
              <p:nvPicPr>
                <p:cNvPr id="199" name="Ink 198">
                  <a:extLst>
                    <a:ext uri="{FF2B5EF4-FFF2-40B4-BE49-F238E27FC236}">
                      <a16:creationId xmlns:a16="http://schemas.microsoft.com/office/drawing/2014/main" id="{BC3D1D24-381A-46AF-8BB8-09B7E3E1AEE6}"/>
                    </a:ext>
                  </a:extLst>
                </p:cNvPr>
                <p:cNvPicPr/>
                <p:nvPr/>
              </p:nvPicPr>
              <p:blipFill>
                <a:blip r:embed="rId299"/>
                <a:stretch>
                  <a:fillRect/>
                </a:stretch>
              </p:blipFill>
              <p:spPr>
                <a:xfrm>
                  <a:off x="3925088" y="4772872"/>
                  <a:ext cx="4716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00" name="Ink 199">
                  <a:extLst>
                    <a:ext uri="{FF2B5EF4-FFF2-40B4-BE49-F238E27FC236}">
                      <a16:creationId xmlns:a16="http://schemas.microsoft.com/office/drawing/2014/main" id="{D12B2AFB-FBAD-49B7-99AB-2F06E0C330C5}"/>
                    </a:ext>
                  </a:extLst>
                </p14:cNvPr>
                <p14:cNvContentPartPr/>
                <p14:nvPr/>
              </p14:nvContentPartPr>
              <p14:xfrm>
                <a:off x="3686048" y="4611232"/>
                <a:ext cx="76680" cy="136800"/>
              </p14:xfrm>
            </p:contentPart>
          </mc:Choice>
          <mc:Fallback xmlns="">
            <p:pic>
              <p:nvPicPr>
                <p:cNvPr id="200" name="Ink 199">
                  <a:extLst>
                    <a:ext uri="{FF2B5EF4-FFF2-40B4-BE49-F238E27FC236}">
                      <a16:creationId xmlns:a16="http://schemas.microsoft.com/office/drawing/2014/main" id="{D12B2AFB-FBAD-49B7-99AB-2F06E0C330C5}"/>
                    </a:ext>
                  </a:extLst>
                </p:cNvPr>
                <p:cNvPicPr/>
                <p:nvPr/>
              </p:nvPicPr>
              <p:blipFill>
                <a:blip r:embed="rId301"/>
                <a:stretch>
                  <a:fillRect/>
                </a:stretch>
              </p:blipFill>
              <p:spPr>
                <a:xfrm>
                  <a:off x="3677408" y="4602592"/>
                  <a:ext cx="943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01" name="Ink 200">
                  <a:extLst>
                    <a:ext uri="{FF2B5EF4-FFF2-40B4-BE49-F238E27FC236}">
                      <a16:creationId xmlns:a16="http://schemas.microsoft.com/office/drawing/2014/main" id="{AD8C9EB8-9480-4AE1-B387-40D89B55D59C}"/>
                    </a:ext>
                  </a:extLst>
                </p14:cNvPr>
                <p14:cNvContentPartPr/>
                <p14:nvPr/>
              </p14:nvContentPartPr>
              <p14:xfrm>
                <a:off x="3608648" y="4512592"/>
                <a:ext cx="48600" cy="200520"/>
              </p14:xfrm>
            </p:contentPart>
          </mc:Choice>
          <mc:Fallback xmlns="">
            <p:pic>
              <p:nvPicPr>
                <p:cNvPr id="201" name="Ink 200">
                  <a:extLst>
                    <a:ext uri="{FF2B5EF4-FFF2-40B4-BE49-F238E27FC236}">
                      <a16:creationId xmlns:a16="http://schemas.microsoft.com/office/drawing/2014/main" id="{AD8C9EB8-9480-4AE1-B387-40D89B55D59C}"/>
                    </a:ext>
                  </a:extLst>
                </p:cNvPr>
                <p:cNvPicPr/>
                <p:nvPr/>
              </p:nvPicPr>
              <p:blipFill>
                <a:blip r:embed="rId303"/>
                <a:stretch>
                  <a:fillRect/>
                </a:stretch>
              </p:blipFill>
              <p:spPr>
                <a:xfrm>
                  <a:off x="3600008" y="4503592"/>
                  <a:ext cx="66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02" name="Ink 201">
                  <a:extLst>
                    <a:ext uri="{FF2B5EF4-FFF2-40B4-BE49-F238E27FC236}">
                      <a16:creationId xmlns:a16="http://schemas.microsoft.com/office/drawing/2014/main" id="{D9345250-9F8F-4E18-8FBE-CE579897FA15}"/>
                    </a:ext>
                  </a:extLst>
                </p14:cNvPr>
                <p14:cNvContentPartPr/>
                <p14:nvPr/>
              </p14:nvContentPartPr>
              <p14:xfrm>
                <a:off x="3260528" y="4669912"/>
                <a:ext cx="343440" cy="326160"/>
              </p14:xfrm>
            </p:contentPart>
          </mc:Choice>
          <mc:Fallback xmlns="">
            <p:pic>
              <p:nvPicPr>
                <p:cNvPr id="202" name="Ink 201">
                  <a:extLst>
                    <a:ext uri="{FF2B5EF4-FFF2-40B4-BE49-F238E27FC236}">
                      <a16:creationId xmlns:a16="http://schemas.microsoft.com/office/drawing/2014/main" id="{D9345250-9F8F-4E18-8FBE-CE579897FA15}"/>
                    </a:ext>
                  </a:extLst>
                </p:cNvPr>
                <p:cNvPicPr/>
                <p:nvPr/>
              </p:nvPicPr>
              <p:blipFill>
                <a:blip r:embed="rId305"/>
                <a:stretch>
                  <a:fillRect/>
                </a:stretch>
              </p:blipFill>
              <p:spPr>
                <a:xfrm>
                  <a:off x="3251528" y="4660912"/>
                  <a:ext cx="361080" cy="3438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03" name="Ink 202">
                  <a:extLst>
                    <a:ext uri="{FF2B5EF4-FFF2-40B4-BE49-F238E27FC236}">
                      <a16:creationId xmlns:a16="http://schemas.microsoft.com/office/drawing/2014/main" id="{7CEABF22-D9E1-45CA-BC3F-A733117F047C}"/>
                    </a:ext>
                  </a:extLst>
                </p14:cNvPr>
                <p14:cNvContentPartPr/>
                <p14:nvPr/>
              </p14:nvContentPartPr>
              <p14:xfrm>
                <a:off x="2906288" y="4661632"/>
                <a:ext cx="268920" cy="204480"/>
              </p14:xfrm>
            </p:contentPart>
          </mc:Choice>
          <mc:Fallback xmlns="">
            <p:pic>
              <p:nvPicPr>
                <p:cNvPr id="203" name="Ink 202">
                  <a:extLst>
                    <a:ext uri="{FF2B5EF4-FFF2-40B4-BE49-F238E27FC236}">
                      <a16:creationId xmlns:a16="http://schemas.microsoft.com/office/drawing/2014/main" id="{7CEABF22-D9E1-45CA-BC3F-A733117F047C}"/>
                    </a:ext>
                  </a:extLst>
                </p:cNvPr>
                <p:cNvPicPr/>
                <p:nvPr/>
              </p:nvPicPr>
              <p:blipFill>
                <a:blip r:embed="rId307"/>
                <a:stretch>
                  <a:fillRect/>
                </a:stretch>
              </p:blipFill>
              <p:spPr>
                <a:xfrm>
                  <a:off x="2897288" y="4652992"/>
                  <a:ext cx="2865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4" name="Ink 203">
                  <a:extLst>
                    <a:ext uri="{FF2B5EF4-FFF2-40B4-BE49-F238E27FC236}">
                      <a16:creationId xmlns:a16="http://schemas.microsoft.com/office/drawing/2014/main" id="{D0F2EE3A-3793-4960-930F-D1FDA24CDCD9}"/>
                    </a:ext>
                  </a:extLst>
                </p14:cNvPr>
                <p14:cNvContentPartPr/>
                <p14:nvPr/>
              </p14:nvContentPartPr>
              <p14:xfrm>
                <a:off x="2877848" y="4913992"/>
                <a:ext cx="132120" cy="63720"/>
              </p14:xfrm>
            </p:contentPart>
          </mc:Choice>
          <mc:Fallback xmlns="">
            <p:pic>
              <p:nvPicPr>
                <p:cNvPr id="204" name="Ink 203">
                  <a:extLst>
                    <a:ext uri="{FF2B5EF4-FFF2-40B4-BE49-F238E27FC236}">
                      <a16:creationId xmlns:a16="http://schemas.microsoft.com/office/drawing/2014/main" id="{D0F2EE3A-3793-4960-930F-D1FDA24CDCD9}"/>
                    </a:ext>
                  </a:extLst>
                </p:cNvPr>
                <p:cNvPicPr/>
                <p:nvPr/>
              </p:nvPicPr>
              <p:blipFill>
                <a:blip r:embed="rId309"/>
                <a:stretch>
                  <a:fillRect/>
                </a:stretch>
              </p:blipFill>
              <p:spPr>
                <a:xfrm>
                  <a:off x="2869208" y="4905352"/>
                  <a:ext cx="14976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5" name="Ink 204">
                  <a:extLst>
                    <a:ext uri="{FF2B5EF4-FFF2-40B4-BE49-F238E27FC236}">
                      <a16:creationId xmlns:a16="http://schemas.microsoft.com/office/drawing/2014/main" id="{BF0B1184-5376-4DFD-B46F-EC4BBBA6A588}"/>
                    </a:ext>
                  </a:extLst>
                </p14:cNvPr>
                <p14:cNvContentPartPr/>
                <p14:nvPr/>
              </p14:nvContentPartPr>
              <p14:xfrm>
                <a:off x="2867408" y="4529152"/>
                <a:ext cx="39600" cy="229680"/>
              </p14:xfrm>
            </p:contentPart>
          </mc:Choice>
          <mc:Fallback xmlns="">
            <p:pic>
              <p:nvPicPr>
                <p:cNvPr id="205" name="Ink 204">
                  <a:extLst>
                    <a:ext uri="{FF2B5EF4-FFF2-40B4-BE49-F238E27FC236}">
                      <a16:creationId xmlns:a16="http://schemas.microsoft.com/office/drawing/2014/main" id="{BF0B1184-5376-4DFD-B46F-EC4BBBA6A588}"/>
                    </a:ext>
                  </a:extLst>
                </p:cNvPr>
                <p:cNvPicPr/>
                <p:nvPr/>
              </p:nvPicPr>
              <p:blipFill>
                <a:blip r:embed="rId311"/>
                <a:stretch>
                  <a:fillRect/>
                </a:stretch>
              </p:blipFill>
              <p:spPr>
                <a:xfrm>
                  <a:off x="2858768" y="4520512"/>
                  <a:ext cx="5724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06" name="Ink 205">
                  <a:extLst>
                    <a:ext uri="{FF2B5EF4-FFF2-40B4-BE49-F238E27FC236}">
                      <a16:creationId xmlns:a16="http://schemas.microsoft.com/office/drawing/2014/main" id="{9D453CBF-573B-40CD-8274-836435EEAF62}"/>
                    </a:ext>
                  </a:extLst>
                </p14:cNvPr>
                <p14:cNvContentPartPr/>
                <p14:nvPr/>
              </p14:nvContentPartPr>
              <p14:xfrm>
                <a:off x="2512448" y="4622752"/>
                <a:ext cx="239040" cy="283680"/>
              </p14:xfrm>
            </p:contentPart>
          </mc:Choice>
          <mc:Fallback xmlns="">
            <p:pic>
              <p:nvPicPr>
                <p:cNvPr id="206" name="Ink 205">
                  <a:extLst>
                    <a:ext uri="{FF2B5EF4-FFF2-40B4-BE49-F238E27FC236}">
                      <a16:creationId xmlns:a16="http://schemas.microsoft.com/office/drawing/2014/main" id="{9D453CBF-573B-40CD-8274-836435EEAF62}"/>
                    </a:ext>
                  </a:extLst>
                </p:cNvPr>
                <p:cNvPicPr/>
                <p:nvPr/>
              </p:nvPicPr>
              <p:blipFill>
                <a:blip r:embed="rId313"/>
                <a:stretch>
                  <a:fillRect/>
                </a:stretch>
              </p:blipFill>
              <p:spPr>
                <a:xfrm>
                  <a:off x="2503448" y="4613752"/>
                  <a:ext cx="25668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07" name="Ink 206">
                  <a:extLst>
                    <a:ext uri="{FF2B5EF4-FFF2-40B4-BE49-F238E27FC236}">
                      <a16:creationId xmlns:a16="http://schemas.microsoft.com/office/drawing/2014/main" id="{EC5FC4CA-5119-4665-AFF1-8B33E151E986}"/>
                    </a:ext>
                  </a:extLst>
                </p14:cNvPr>
                <p14:cNvContentPartPr/>
                <p14:nvPr/>
              </p14:nvContentPartPr>
              <p14:xfrm>
                <a:off x="2155328" y="4721392"/>
                <a:ext cx="81360" cy="150840"/>
              </p14:xfrm>
            </p:contentPart>
          </mc:Choice>
          <mc:Fallback xmlns="">
            <p:pic>
              <p:nvPicPr>
                <p:cNvPr id="207" name="Ink 206">
                  <a:extLst>
                    <a:ext uri="{FF2B5EF4-FFF2-40B4-BE49-F238E27FC236}">
                      <a16:creationId xmlns:a16="http://schemas.microsoft.com/office/drawing/2014/main" id="{EC5FC4CA-5119-4665-AFF1-8B33E151E986}"/>
                    </a:ext>
                  </a:extLst>
                </p:cNvPr>
                <p:cNvPicPr/>
                <p:nvPr/>
              </p:nvPicPr>
              <p:blipFill>
                <a:blip r:embed="rId315"/>
                <a:stretch>
                  <a:fillRect/>
                </a:stretch>
              </p:blipFill>
              <p:spPr>
                <a:xfrm>
                  <a:off x="2146328" y="4712752"/>
                  <a:ext cx="9900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08" name="Ink 207">
                  <a:extLst>
                    <a:ext uri="{FF2B5EF4-FFF2-40B4-BE49-F238E27FC236}">
                      <a16:creationId xmlns:a16="http://schemas.microsoft.com/office/drawing/2014/main" id="{440A3320-D338-4D69-9419-4CCFB06329C9}"/>
                    </a:ext>
                  </a:extLst>
                </p14:cNvPr>
                <p14:cNvContentPartPr/>
                <p14:nvPr/>
              </p14:nvContentPartPr>
              <p14:xfrm>
                <a:off x="1670048" y="4709512"/>
                <a:ext cx="422640" cy="396360"/>
              </p14:xfrm>
            </p:contentPart>
          </mc:Choice>
          <mc:Fallback xmlns="">
            <p:pic>
              <p:nvPicPr>
                <p:cNvPr id="208" name="Ink 207">
                  <a:extLst>
                    <a:ext uri="{FF2B5EF4-FFF2-40B4-BE49-F238E27FC236}">
                      <a16:creationId xmlns:a16="http://schemas.microsoft.com/office/drawing/2014/main" id="{440A3320-D338-4D69-9419-4CCFB06329C9}"/>
                    </a:ext>
                  </a:extLst>
                </p:cNvPr>
                <p:cNvPicPr/>
                <p:nvPr/>
              </p:nvPicPr>
              <p:blipFill>
                <a:blip r:embed="rId317"/>
                <a:stretch>
                  <a:fillRect/>
                </a:stretch>
              </p:blipFill>
              <p:spPr>
                <a:xfrm>
                  <a:off x="1661408" y="4700872"/>
                  <a:ext cx="440280" cy="41400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09" name="Ink 208">
                  <a:extLst>
                    <a:ext uri="{FF2B5EF4-FFF2-40B4-BE49-F238E27FC236}">
                      <a16:creationId xmlns:a16="http://schemas.microsoft.com/office/drawing/2014/main" id="{26012C5B-55EC-4ABC-ABF6-43FC9033BC70}"/>
                    </a:ext>
                  </a:extLst>
                </p14:cNvPr>
                <p14:cNvContentPartPr/>
                <p14:nvPr/>
              </p14:nvContentPartPr>
              <p14:xfrm>
                <a:off x="1946888" y="4268152"/>
                <a:ext cx="489960" cy="414720"/>
              </p14:xfrm>
            </p:contentPart>
          </mc:Choice>
          <mc:Fallback xmlns="">
            <p:pic>
              <p:nvPicPr>
                <p:cNvPr id="209" name="Ink 208">
                  <a:extLst>
                    <a:ext uri="{FF2B5EF4-FFF2-40B4-BE49-F238E27FC236}">
                      <a16:creationId xmlns:a16="http://schemas.microsoft.com/office/drawing/2014/main" id="{26012C5B-55EC-4ABC-ABF6-43FC9033BC70}"/>
                    </a:ext>
                  </a:extLst>
                </p:cNvPr>
                <p:cNvPicPr/>
                <p:nvPr/>
              </p:nvPicPr>
              <p:blipFill>
                <a:blip r:embed="rId319"/>
                <a:stretch>
                  <a:fillRect/>
                </a:stretch>
              </p:blipFill>
              <p:spPr>
                <a:xfrm>
                  <a:off x="1938248" y="4259152"/>
                  <a:ext cx="507600" cy="4323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10" name="Ink 209">
                  <a:extLst>
                    <a:ext uri="{FF2B5EF4-FFF2-40B4-BE49-F238E27FC236}">
                      <a16:creationId xmlns:a16="http://schemas.microsoft.com/office/drawing/2014/main" id="{AAA89706-B15D-4563-A270-5807A2BCD24E}"/>
                    </a:ext>
                  </a:extLst>
                </p14:cNvPr>
                <p14:cNvContentPartPr/>
                <p14:nvPr/>
              </p14:nvContentPartPr>
              <p14:xfrm>
                <a:off x="1781648" y="4707712"/>
                <a:ext cx="54360" cy="35280"/>
              </p14:xfrm>
            </p:contentPart>
          </mc:Choice>
          <mc:Fallback xmlns="">
            <p:pic>
              <p:nvPicPr>
                <p:cNvPr id="210" name="Ink 209">
                  <a:extLst>
                    <a:ext uri="{FF2B5EF4-FFF2-40B4-BE49-F238E27FC236}">
                      <a16:creationId xmlns:a16="http://schemas.microsoft.com/office/drawing/2014/main" id="{AAA89706-B15D-4563-A270-5807A2BCD24E}"/>
                    </a:ext>
                  </a:extLst>
                </p:cNvPr>
                <p:cNvPicPr/>
                <p:nvPr/>
              </p:nvPicPr>
              <p:blipFill>
                <a:blip r:embed="rId321"/>
                <a:stretch>
                  <a:fillRect/>
                </a:stretch>
              </p:blipFill>
              <p:spPr>
                <a:xfrm>
                  <a:off x="1773008" y="4699072"/>
                  <a:ext cx="720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11" name="Ink 210">
                  <a:extLst>
                    <a:ext uri="{FF2B5EF4-FFF2-40B4-BE49-F238E27FC236}">
                      <a16:creationId xmlns:a16="http://schemas.microsoft.com/office/drawing/2014/main" id="{5F535BA1-B7C7-4A0A-9D64-FEE8C7FDC63C}"/>
                    </a:ext>
                  </a:extLst>
                </p14:cNvPr>
                <p14:cNvContentPartPr/>
                <p14:nvPr/>
              </p14:nvContentPartPr>
              <p14:xfrm>
                <a:off x="1373768" y="4733992"/>
                <a:ext cx="278640" cy="310680"/>
              </p14:xfrm>
            </p:contentPart>
          </mc:Choice>
          <mc:Fallback xmlns="">
            <p:pic>
              <p:nvPicPr>
                <p:cNvPr id="211" name="Ink 210">
                  <a:extLst>
                    <a:ext uri="{FF2B5EF4-FFF2-40B4-BE49-F238E27FC236}">
                      <a16:creationId xmlns:a16="http://schemas.microsoft.com/office/drawing/2014/main" id="{5F535BA1-B7C7-4A0A-9D64-FEE8C7FDC63C}"/>
                    </a:ext>
                  </a:extLst>
                </p:cNvPr>
                <p:cNvPicPr/>
                <p:nvPr/>
              </p:nvPicPr>
              <p:blipFill>
                <a:blip r:embed="rId323"/>
                <a:stretch>
                  <a:fillRect/>
                </a:stretch>
              </p:blipFill>
              <p:spPr>
                <a:xfrm>
                  <a:off x="1365128" y="4724992"/>
                  <a:ext cx="296280" cy="3283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12" name="Ink 211">
                  <a:extLst>
                    <a:ext uri="{FF2B5EF4-FFF2-40B4-BE49-F238E27FC236}">
                      <a16:creationId xmlns:a16="http://schemas.microsoft.com/office/drawing/2014/main" id="{9BE05F11-423E-42D1-9DF8-AA7F67A484B0}"/>
                    </a:ext>
                  </a:extLst>
                </p14:cNvPr>
                <p14:cNvContentPartPr/>
                <p14:nvPr/>
              </p14:nvContentPartPr>
              <p14:xfrm>
                <a:off x="1527848" y="4902112"/>
                <a:ext cx="175320" cy="169920"/>
              </p14:xfrm>
            </p:contentPart>
          </mc:Choice>
          <mc:Fallback xmlns="">
            <p:pic>
              <p:nvPicPr>
                <p:cNvPr id="212" name="Ink 211">
                  <a:extLst>
                    <a:ext uri="{FF2B5EF4-FFF2-40B4-BE49-F238E27FC236}">
                      <a16:creationId xmlns:a16="http://schemas.microsoft.com/office/drawing/2014/main" id="{9BE05F11-423E-42D1-9DF8-AA7F67A484B0}"/>
                    </a:ext>
                  </a:extLst>
                </p:cNvPr>
                <p:cNvPicPr/>
                <p:nvPr/>
              </p:nvPicPr>
              <p:blipFill>
                <a:blip r:embed="rId325"/>
                <a:stretch>
                  <a:fillRect/>
                </a:stretch>
              </p:blipFill>
              <p:spPr>
                <a:xfrm>
                  <a:off x="1519208" y="4893472"/>
                  <a:ext cx="1929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13" name="Ink 212">
                  <a:extLst>
                    <a:ext uri="{FF2B5EF4-FFF2-40B4-BE49-F238E27FC236}">
                      <a16:creationId xmlns:a16="http://schemas.microsoft.com/office/drawing/2014/main" id="{99E81703-1CB1-431A-B1CB-4C49DC1178FD}"/>
                    </a:ext>
                  </a:extLst>
                </p14:cNvPr>
                <p14:cNvContentPartPr/>
                <p14:nvPr/>
              </p14:nvContentPartPr>
              <p14:xfrm>
                <a:off x="1476728" y="4175272"/>
                <a:ext cx="592560" cy="569520"/>
              </p14:xfrm>
            </p:contentPart>
          </mc:Choice>
          <mc:Fallback xmlns="">
            <p:pic>
              <p:nvPicPr>
                <p:cNvPr id="213" name="Ink 212">
                  <a:extLst>
                    <a:ext uri="{FF2B5EF4-FFF2-40B4-BE49-F238E27FC236}">
                      <a16:creationId xmlns:a16="http://schemas.microsoft.com/office/drawing/2014/main" id="{99E81703-1CB1-431A-B1CB-4C49DC1178FD}"/>
                    </a:ext>
                  </a:extLst>
                </p:cNvPr>
                <p:cNvPicPr/>
                <p:nvPr/>
              </p:nvPicPr>
              <p:blipFill>
                <a:blip r:embed="rId327"/>
                <a:stretch>
                  <a:fillRect/>
                </a:stretch>
              </p:blipFill>
              <p:spPr>
                <a:xfrm>
                  <a:off x="1467728" y="4166632"/>
                  <a:ext cx="610200" cy="5871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16" name="Ink 215">
                  <a:extLst>
                    <a:ext uri="{FF2B5EF4-FFF2-40B4-BE49-F238E27FC236}">
                      <a16:creationId xmlns:a16="http://schemas.microsoft.com/office/drawing/2014/main" id="{F5DF679E-0EF1-47A3-A29E-8187646DE605}"/>
                    </a:ext>
                  </a:extLst>
                </p14:cNvPr>
                <p14:cNvContentPartPr/>
                <p14:nvPr/>
              </p14:nvContentPartPr>
              <p14:xfrm>
                <a:off x="986048" y="4854592"/>
                <a:ext cx="140040" cy="201960"/>
              </p14:xfrm>
            </p:contentPart>
          </mc:Choice>
          <mc:Fallback xmlns="">
            <p:pic>
              <p:nvPicPr>
                <p:cNvPr id="216" name="Ink 215">
                  <a:extLst>
                    <a:ext uri="{FF2B5EF4-FFF2-40B4-BE49-F238E27FC236}">
                      <a16:creationId xmlns:a16="http://schemas.microsoft.com/office/drawing/2014/main" id="{F5DF679E-0EF1-47A3-A29E-8187646DE605}"/>
                    </a:ext>
                  </a:extLst>
                </p:cNvPr>
                <p:cNvPicPr/>
                <p:nvPr/>
              </p:nvPicPr>
              <p:blipFill>
                <a:blip r:embed="rId329"/>
                <a:stretch>
                  <a:fillRect/>
                </a:stretch>
              </p:blipFill>
              <p:spPr>
                <a:xfrm>
                  <a:off x="977408" y="4845952"/>
                  <a:ext cx="15768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17" name="Ink 216">
                  <a:extLst>
                    <a:ext uri="{FF2B5EF4-FFF2-40B4-BE49-F238E27FC236}">
                      <a16:creationId xmlns:a16="http://schemas.microsoft.com/office/drawing/2014/main" id="{176C6D82-886A-47C4-837D-2973B735179E}"/>
                    </a:ext>
                  </a:extLst>
                </p14:cNvPr>
                <p14:cNvContentPartPr/>
                <p14:nvPr/>
              </p14:nvContentPartPr>
              <p14:xfrm>
                <a:off x="873728" y="4898872"/>
                <a:ext cx="113400" cy="140760"/>
              </p14:xfrm>
            </p:contentPart>
          </mc:Choice>
          <mc:Fallback xmlns="">
            <p:pic>
              <p:nvPicPr>
                <p:cNvPr id="217" name="Ink 216">
                  <a:extLst>
                    <a:ext uri="{FF2B5EF4-FFF2-40B4-BE49-F238E27FC236}">
                      <a16:creationId xmlns:a16="http://schemas.microsoft.com/office/drawing/2014/main" id="{176C6D82-886A-47C4-837D-2973B735179E}"/>
                    </a:ext>
                  </a:extLst>
                </p:cNvPr>
                <p:cNvPicPr/>
                <p:nvPr/>
              </p:nvPicPr>
              <p:blipFill>
                <a:blip r:embed="rId331"/>
                <a:stretch>
                  <a:fillRect/>
                </a:stretch>
              </p:blipFill>
              <p:spPr>
                <a:xfrm>
                  <a:off x="865088" y="4889872"/>
                  <a:ext cx="1310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18" name="Ink 217">
                  <a:extLst>
                    <a:ext uri="{FF2B5EF4-FFF2-40B4-BE49-F238E27FC236}">
                      <a16:creationId xmlns:a16="http://schemas.microsoft.com/office/drawing/2014/main" id="{64A43C9F-BFEE-41F7-9B96-0EECE9A3F55F}"/>
                    </a:ext>
                  </a:extLst>
                </p14:cNvPr>
                <p14:cNvContentPartPr/>
                <p14:nvPr/>
              </p14:nvContentPartPr>
              <p14:xfrm>
                <a:off x="65528" y="4772152"/>
                <a:ext cx="909000" cy="565560"/>
              </p14:xfrm>
            </p:contentPart>
          </mc:Choice>
          <mc:Fallback xmlns="">
            <p:pic>
              <p:nvPicPr>
                <p:cNvPr id="218" name="Ink 217">
                  <a:extLst>
                    <a:ext uri="{FF2B5EF4-FFF2-40B4-BE49-F238E27FC236}">
                      <a16:creationId xmlns:a16="http://schemas.microsoft.com/office/drawing/2014/main" id="{64A43C9F-BFEE-41F7-9B96-0EECE9A3F55F}"/>
                    </a:ext>
                  </a:extLst>
                </p:cNvPr>
                <p:cNvPicPr/>
                <p:nvPr/>
              </p:nvPicPr>
              <p:blipFill>
                <a:blip r:embed="rId333"/>
                <a:stretch>
                  <a:fillRect/>
                </a:stretch>
              </p:blipFill>
              <p:spPr>
                <a:xfrm>
                  <a:off x="56888" y="4763152"/>
                  <a:ext cx="926640" cy="58320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20" name="Ink 219">
                  <a:extLst>
                    <a:ext uri="{FF2B5EF4-FFF2-40B4-BE49-F238E27FC236}">
                      <a16:creationId xmlns:a16="http://schemas.microsoft.com/office/drawing/2014/main" id="{0D7EA371-5282-4EE3-A4B8-8BE7C27F4C9E}"/>
                    </a:ext>
                  </a:extLst>
                </p14:cNvPr>
                <p14:cNvContentPartPr/>
                <p14:nvPr/>
              </p14:nvContentPartPr>
              <p14:xfrm>
                <a:off x="11232368" y="5115592"/>
                <a:ext cx="430200" cy="136440"/>
              </p14:xfrm>
            </p:contentPart>
          </mc:Choice>
          <mc:Fallback xmlns="">
            <p:pic>
              <p:nvPicPr>
                <p:cNvPr id="220" name="Ink 219">
                  <a:extLst>
                    <a:ext uri="{FF2B5EF4-FFF2-40B4-BE49-F238E27FC236}">
                      <a16:creationId xmlns:a16="http://schemas.microsoft.com/office/drawing/2014/main" id="{0D7EA371-5282-4EE3-A4B8-8BE7C27F4C9E}"/>
                    </a:ext>
                  </a:extLst>
                </p:cNvPr>
                <p:cNvPicPr/>
                <p:nvPr/>
              </p:nvPicPr>
              <p:blipFill>
                <a:blip r:embed="rId335"/>
                <a:stretch>
                  <a:fillRect/>
                </a:stretch>
              </p:blipFill>
              <p:spPr>
                <a:xfrm>
                  <a:off x="11223368" y="5106952"/>
                  <a:ext cx="4478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21" name="Ink 220">
                  <a:extLst>
                    <a:ext uri="{FF2B5EF4-FFF2-40B4-BE49-F238E27FC236}">
                      <a16:creationId xmlns:a16="http://schemas.microsoft.com/office/drawing/2014/main" id="{177A4AA4-D486-429B-BBE1-F94EA67D7181}"/>
                    </a:ext>
                  </a:extLst>
                </p14:cNvPr>
                <p14:cNvContentPartPr/>
                <p14:nvPr/>
              </p14:nvContentPartPr>
              <p14:xfrm>
                <a:off x="11144168" y="5258152"/>
                <a:ext cx="314280" cy="164880"/>
              </p14:xfrm>
            </p:contentPart>
          </mc:Choice>
          <mc:Fallback xmlns="">
            <p:pic>
              <p:nvPicPr>
                <p:cNvPr id="221" name="Ink 220">
                  <a:extLst>
                    <a:ext uri="{FF2B5EF4-FFF2-40B4-BE49-F238E27FC236}">
                      <a16:creationId xmlns:a16="http://schemas.microsoft.com/office/drawing/2014/main" id="{177A4AA4-D486-429B-BBE1-F94EA67D7181}"/>
                    </a:ext>
                  </a:extLst>
                </p:cNvPr>
                <p:cNvPicPr/>
                <p:nvPr/>
              </p:nvPicPr>
              <p:blipFill>
                <a:blip r:embed="rId337"/>
                <a:stretch>
                  <a:fillRect/>
                </a:stretch>
              </p:blipFill>
              <p:spPr>
                <a:xfrm>
                  <a:off x="11135528" y="5249512"/>
                  <a:ext cx="33192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22" name="Ink 221">
                  <a:extLst>
                    <a:ext uri="{FF2B5EF4-FFF2-40B4-BE49-F238E27FC236}">
                      <a16:creationId xmlns:a16="http://schemas.microsoft.com/office/drawing/2014/main" id="{94325D52-D71D-479A-A572-10E324C6FF3C}"/>
                    </a:ext>
                  </a:extLst>
                </p14:cNvPr>
                <p14:cNvContentPartPr/>
                <p14:nvPr/>
              </p14:nvContentPartPr>
              <p14:xfrm>
                <a:off x="11216528" y="4801672"/>
                <a:ext cx="633600" cy="326160"/>
              </p14:xfrm>
            </p:contentPart>
          </mc:Choice>
          <mc:Fallback xmlns="">
            <p:pic>
              <p:nvPicPr>
                <p:cNvPr id="222" name="Ink 221">
                  <a:extLst>
                    <a:ext uri="{FF2B5EF4-FFF2-40B4-BE49-F238E27FC236}">
                      <a16:creationId xmlns:a16="http://schemas.microsoft.com/office/drawing/2014/main" id="{94325D52-D71D-479A-A572-10E324C6FF3C}"/>
                    </a:ext>
                  </a:extLst>
                </p:cNvPr>
                <p:cNvPicPr/>
                <p:nvPr/>
              </p:nvPicPr>
              <p:blipFill>
                <a:blip r:embed="rId339"/>
                <a:stretch>
                  <a:fillRect/>
                </a:stretch>
              </p:blipFill>
              <p:spPr>
                <a:xfrm>
                  <a:off x="11207528" y="4793032"/>
                  <a:ext cx="651240" cy="34380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23" name="Ink 222">
                  <a:extLst>
                    <a:ext uri="{FF2B5EF4-FFF2-40B4-BE49-F238E27FC236}">
                      <a16:creationId xmlns:a16="http://schemas.microsoft.com/office/drawing/2014/main" id="{04A4D5EB-9ADA-4F61-95E1-EDC22577BA14}"/>
                    </a:ext>
                  </a:extLst>
                </p14:cNvPr>
                <p14:cNvContentPartPr/>
                <p14:nvPr/>
              </p14:nvContentPartPr>
              <p14:xfrm>
                <a:off x="10770848" y="5188312"/>
                <a:ext cx="192960" cy="199440"/>
              </p14:xfrm>
            </p:contentPart>
          </mc:Choice>
          <mc:Fallback xmlns="">
            <p:pic>
              <p:nvPicPr>
                <p:cNvPr id="223" name="Ink 222">
                  <a:extLst>
                    <a:ext uri="{FF2B5EF4-FFF2-40B4-BE49-F238E27FC236}">
                      <a16:creationId xmlns:a16="http://schemas.microsoft.com/office/drawing/2014/main" id="{04A4D5EB-9ADA-4F61-95E1-EDC22577BA14}"/>
                    </a:ext>
                  </a:extLst>
                </p:cNvPr>
                <p:cNvPicPr/>
                <p:nvPr/>
              </p:nvPicPr>
              <p:blipFill>
                <a:blip r:embed="rId341"/>
                <a:stretch>
                  <a:fillRect/>
                </a:stretch>
              </p:blipFill>
              <p:spPr>
                <a:xfrm>
                  <a:off x="10761848" y="5179312"/>
                  <a:ext cx="21060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24" name="Ink 223">
                  <a:extLst>
                    <a:ext uri="{FF2B5EF4-FFF2-40B4-BE49-F238E27FC236}">
                      <a16:creationId xmlns:a16="http://schemas.microsoft.com/office/drawing/2014/main" id="{F82BFF7D-7EB3-417F-808A-4E7B2E566A18}"/>
                    </a:ext>
                  </a:extLst>
                </p14:cNvPr>
                <p14:cNvContentPartPr/>
                <p14:nvPr/>
              </p14:nvContentPartPr>
              <p14:xfrm>
                <a:off x="10666448" y="5058352"/>
                <a:ext cx="178560" cy="268560"/>
              </p14:xfrm>
            </p:contentPart>
          </mc:Choice>
          <mc:Fallback xmlns="">
            <p:pic>
              <p:nvPicPr>
                <p:cNvPr id="224" name="Ink 223">
                  <a:extLst>
                    <a:ext uri="{FF2B5EF4-FFF2-40B4-BE49-F238E27FC236}">
                      <a16:creationId xmlns:a16="http://schemas.microsoft.com/office/drawing/2014/main" id="{F82BFF7D-7EB3-417F-808A-4E7B2E566A18}"/>
                    </a:ext>
                  </a:extLst>
                </p:cNvPr>
                <p:cNvPicPr/>
                <p:nvPr/>
              </p:nvPicPr>
              <p:blipFill>
                <a:blip r:embed="rId343"/>
                <a:stretch>
                  <a:fillRect/>
                </a:stretch>
              </p:blipFill>
              <p:spPr>
                <a:xfrm>
                  <a:off x="10657808" y="5049352"/>
                  <a:ext cx="19620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25" name="Ink 224">
                  <a:extLst>
                    <a:ext uri="{FF2B5EF4-FFF2-40B4-BE49-F238E27FC236}">
                      <a16:creationId xmlns:a16="http://schemas.microsoft.com/office/drawing/2014/main" id="{9DC0F6FA-0989-4B20-97B1-45547D241599}"/>
                    </a:ext>
                  </a:extLst>
                </p14:cNvPr>
                <p14:cNvContentPartPr/>
                <p14:nvPr/>
              </p14:nvContentPartPr>
              <p14:xfrm>
                <a:off x="10299608" y="5239072"/>
                <a:ext cx="324000" cy="228600"/>
              </p14:xfrm>
            </p:contentPart>
          </mc:Choice>
          <mc:Fallback xmlns="">
            <p:pic>
              <p:nvPicPr>
                <p:cNvPr id="225" name="Ink 224">
                  <a:extLst>
                    <a:ext uri="{FF2B5EF4-FFF2-40B4-BE49-F238E27FC236}">
                      <a16:creationId xmlns:a16="http://schemas.microsoft.com/office/drawing/2014/main" id="{9DC0F6FA-0989-4B20-97B1-45547D241599}"/>
                    </a:ext>
                  </a:extLst>
                </p:cNvPr>
                <p:cNvPicPr/>
                <p:nvPr/>
              </p:nvPicPr>
              <p:blipFill>
                <a:blip r:embed="rId345"/>
                <a:stretch>
                  <a:fillRect/>
                </a:stretch>
              </p:blipFill>
              <p:spPr>
                <a:xfrm>
                  <a:off x="10290608" y="5230072"/>
                  <a:ext cx="3416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26" name="Ink 225">
                  <a:extLst>
                    <a:ext uri="{FF2B5EF4-FFF2-40B4-BE49-F238E27FC236}">
                      <a16:creationId xmlns:a16="http://schemas.microsoft.com/office/drawing/2014/main" id="{30FDCED3-CC52-42B4-AFE2-425EFBC77141}"/>
                    </a:ext>
                  </a:extLst>
                </p14:cNvPr>
                <p14:cNvContentPartPr/>
                <p14:nvPr/>
              </p14:nvContentPartPr>
              <p14:xfrm>
                <a:off x="10378448" y="5420872"/>
                <a:ext cx="163440" cy="55800"/>
              </p14:xfrm>
            </p:contentPart>
          </mc:Choice>
          <mc:Fallback xmlns="">
            <p:pic>
              <p:nvPicPr>
                <p:cNvPr id="226" name="Ink 225">
                  <a:extLst>
                    <a:ext uri="{FF2B5EF4-FFF2-40B4-BE49-F238E27FC236}">
                      <a16:creationId xmlns:a16="http://schemas.microsoft.com/office/drawing/2014/main" id="{30FDCED3-CC52-42B4-AFE2-425EFBC77141}"/>
                    </a:ext>
                  </a:extLst>
                </p:cNvPr>
                <p:cNvPicPr/>
                <p:nvPr/>
              </p:nvPicPr>
              <p:blipFill>
                <a:blip r:embed="rId347"/>
                <a:stretch>
                  <a:fillRect/>
                </a:stretch>
              </p:blipFill>
              <p:spPr>
                <a:xfrm>
                  <a:off x="10369808" y="5411872"/>
                  <a:ext cx="18108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27" name="Ink 226">
                  <a:extLst>
                    <a:ext uri="{FF2B5EF4-FFF2-40B4-BE49-F238E27FC236}">
                      <a16:creationId xmlns:a16="http://schemas.microsoft.com/office/drawing/2014/main" id="{B569D415-1525-46D6-AA3A-872DE8AD9556}"/>
                    </a:ext>
                  </a:extLst>
                </p14:cNvPr>
                <p14:cNvContentPartPr/>
                <p14:nvPr/>
              </p14:nvContentPartPr>
              <p14:xfrm>
                <a:off x="10367288" y="5213512"/>
                <a:ext cx="62280" cy="92880"/>
              </p14:xfrm>
            </p:contentPart>
          </mc:Choice>
          <mc:Fallback xmlns="">
            <p:pic>
              <p:nvPicPr>
                <p:cNvPr id="227" name="Ink 226">
                  <a:extLst>
                    <a:ext uri="{FF2B5EF4-FFF2-40B4-BE49-F238E27FC236}">
                      <a16:creationId xmlns:a16="http://schemas.microsoft.com/office/drawing/2014/main" id="{B569D415-1525-46D6-AA3A-872DE8AD9556}"/>
                    </a:ext>
                  </a:extLst>
                </p:cNvPr>
                <p:cNvPicPr/>
                <p:nvPr/>
              </p:nvPicPr>
              <p:blipFill>
                <a:blip r:embed="rId349"/>
                <a:stretch>
                  <a:fillRect/>
                </a:stretch>
              </p:blipFill>
              <p:spPr>
                <a:xfrm>
                  <a:off x="10358288" y="5204872"/>
                  <a:ext cx="799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28" name="Ink 227">
                  <a:extLst>
                    <a:ext uri="{FF2B5EF4-FFF2-40B4-BE49-F238E27FC236}">
                      <a16:creationId xmlns:a16="http://schemas.microsoft.com/office/drawing/2014/main" id="{29D372A2-51BE-4AF1-9E3F-96DD8887557A}"/>
                    </a:ext>
                  </a:extLst>
                </p14:cNvPr>
                <p14:cNvContentPartPr/>
                <p14:nvPr/>
              </p14:nvContentPartPr>
              <p14:xfrm>
                <a:off x="9856088" y="5175712"/>
                <a:ext cx="141120" cy="176400"/>
              </p14:xfrm>
            </p:contentPart>
          </mc:Choice>
          <mc:Fallback xmlns="">
            <p:pic>
              <p:nvPicPr>
                <p:cNvPr id="228" name="Ink 227">
                  <a:extLst>
                    <a:ext uri="{FF2B5EF4-FFF2-40B4-BE49-F238E27FC236}">
                      <a16:creationId xmlns:a16="http://schemas.microsoft.com/office/drawing/2014/main" id="{29D372A2-51BE-4AF1-9E3F-96DD8887557A}"/>
                    </a:ext>
                  </a:extLst>
                </p:cNvPr>
                <p:cNvPicPr/>
                <p:nvPr/>
              </p:nvPicPr>
              <p:blipFill>
                <a:blip r:embed="rId351"/>
                <a:stretch>
                  <a:fillRect/>
                </a:stretch>
              </p:blipFill>
              <p:spPr>
                <a:xfrm>
                  <a:off x="9847448" y="5166712"/>
                  <a:ext cx="1587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29" name="Ink 228">
                  <a:extLst>
                    <a:ext uri="{FF2B5EF4-FFF2-40B4-BE49-F238E27FC236}">
                      <a16:creationId xmlns:a16="http://schemas.microsoft.com/office/drawing/2014/main" id="{BDB64F91-F548-404D-94AD-BE12A6A6F2A9}"/>
                    </a:ext>
                  </a:extLst>
                </p14:cNvPr>
                <p14:cNvContentPartPr/>
                <p14:nvPr/>
              </p14:nvContentPartPr>
              <p14:xfrm>
                <a:off x="9818288" y="5442832"/>
                <a:ext cx="41400" cy="9720"/>
              </p14:xfrm>
            </p:contentPart>
          </mc:Choice>
          <mc:Fallback xmlns="">
            <p:pic>
              <p:nvPicPr>
                <p:cNvPr id="229" name="Ink 228">
                  <a:extLst>
                    <a:ext uri="{FF2B5EF4-FFF2-40B4-BE49-F238E27FC236}">
                      <a16:creationId xmlns:a16="http://schemas.microsoft.com/office/drawing/2014/main" id="{BDB64F91-F548-404D-94AD-BE12A6A6F2A9}"/>
                    </a:ext>
                  </a:extLst>
                </p:cNvPr>
                <p:cNvPicPr/>
                <p:nvPr/>
              </p:nvPicPr>
              <p:blipFill>
                <a:blip r:embed="rId353"/>
                <a:stretch>
                  <a:fillRect/>
                </a:stretch>
              </p:blipFill>
              <p:spPr>
                <a:xfrm>
                  <a:off x="9809288" y="5433832"/>
                  <a:ext cx="590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30" name="Ink 229">
                  <a:extLst>
                    <a:ext uri="{FF2B5EF4-FFF2-40B4-BE49-F238E27FC236}">
                      <a16:creationId xmlns:a16="http://schemas.microsoft.com/office/drawing/2014/main" id="{DA861B2C-D509-4FCE-81F3-2A1EEA2FAEBF}"/>
                    </a:ext>
                  </a:extLst>
                </p14:cNvPr>
                <p14:cNvContentPartPr/>
                <p14:nvPr/>
              </p14:nvContentPartPr>
              <p14:xfrm>
                <a:off x="9052208" y="5263552"/>
                <a:ext cx="612720" cy="314640"/>
              </p14:xfrm>
            </p:contentPart>
          </mc:Choice>
          <mc:Fallback xmlns="">
            <p:pic>
              <p:nvPicPr>
                <p:cNvPr id="230" name="Ink 229">
                  <a:extLst>
                    <a:ext uri="{FF2B5EF4-FFF2-40B4-BE49-F238E27FC236}">
                      <a16:creationId xmlns:a16="http://schemas.microsoft.com/office/drawing/2014/main" id="{DA861B2C-D509-4FCE-81F3-2A1EEA2FAEBF}"/>
                    </a:ext>
                  </a:extLst>
                </p:cNvPr>
                <p:cNvPicPr/>
                <p:nvPr/>
              </p:nvPicPr>
              <p:blipFill>
                <a:blip r:embed="rId355"/>
                <a:stretch>
                  <a:fillRect/>
                </a:stretch>
              </p:blipFill>
              <p:spPr>
                <a:xfrm>
                  <a:off x="9043568" y="5254912"/>
                  <a:ext cx="63036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31" name="Ink 230">
                  <a:extLst>
                    <a:ext uri="{FF2B5EF4-FFF2-40B4-BE49-F238E27FC236}">
                      <a16:creationId xmlns:a16="http://schemas.microsoft.com/office/drawing/2014/main" id="{6B2E70C7-81F7-4C21-A173-520881FA4480}"/>
                    </a:ext>
                  </a:extLst>
                </p14:cNvPr>
                <p14:cNvContentPartPr/>
                <p14:nvPr/>
              </p14:nvContentPartPr>
              <p14:xfrm>
                <a:off x="8746208" y="5076712"/>
                <a:ext cx="479880" cy="363240"/>
              </p14:xfrm>
            </p:contentPart>
          </mc:Choice>
          <mc:Fallback xmlns="">
            <p:pic>
              <p:nvPicPr>
                <p:cNvPr id="231" name="Ink 230">
                  <a:extLst>
                    <a:ext uri="{FF2B5EF4-FFF2-40B4-BE49-F238E27FC236}">
                      <a16:creationId xmlns:a16="http://schemas.microsoft.com/office/drawing/2014/main" id="{6B2E70C7-81F7-4C21-A173-520881FA4480}"/>
                    </a:ext>
                  </a:extLst>
                </p:cNvPr>
                <p:cNvPicPr/>
                <p:nvPr/>
              </p:nvPicPr>
              <p:blipFill>
                <a:blip r:embed="rId357"/>
                <a:stretch>
                  <a:fillRect/>
                </a:stretch>
              </p:blipFill>
              <p:spPr>
                <a:xfrm>
                  <a:off x="8737568" y="5068072"/>
                  <a:ext cx="497520" cy="38088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32" name="Ink 231">
                  <a:extLst>
                    <a:ext uri="{FF2B5EF4-FFF2-40B4-BE49-F238E27FC236}">
                      <a16:creationId xmlns:a16="http://schemas.microsoft.com/office/drawing/2014/main" id="{6FA9B1A5-64CD-49F6-8ACC-54E5DE825DF0}"/>
                    </a:ext>
                  </a:extLst>
                </p14:cNvPr>
                <p14:cNvContentPartPr/>
                <p14:nvPr/>
              </p14:nvContentPartPr>
              <p14:xfrm>
                <a:off x="8339048" y="5391352"/>
                <a:ext cx="172800" cy="137520"/>
              </p14:xfrm>
            </p:contentPart>
          </mc:Choice>
          <mc:Fallback xmlns="">
            <p:pic>
              <p:nvPicPr>
                <p:cNvPr id="232" name="Ink 231">
                  <a:extLst>
                    <a:ext uri="{FF2B5EF4-FFF2-40B4-BE49-F238E27FC236}">
                      <a16:creationId xmlns:a16="http://schemas.microsoft.com/office/drawing/2014/main" id="{6FA9B1A5-64CD-49F6-8ACC-54E5DE825DF0}"/>
                    </a:ext>
                  </a:extLst>
                </p:cNvPr>
                <p:cNvPicPr/>
                <p:nvPr/>
              </p:nvPicPr>
              <p:blipFill>
                <a:blip r:embed="rId359"/>
                <a:stretch>
                  <a:fillRect/>
                </a:stretch>
              </p:blipFill>
              <p:spPr>
                <a:xfrm>
                  <a:off x="8330408" y="5382352"/>
                  <a:ext cx="1904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33" name="Ink 232">
                  <a:extLst>
                    <a:ext uri="{FF2B5EF4-FFF2-40B4-BE49-F238E27FC236}">
                      <a16:creationId xmlns:a16="http://schemas.microsoft.com/office/drawing/2014/main" id="{50B0EAFF-7C44-4676-9153-0CFCF97085A5}"/>
                    </a:ext>
                  </a:extLst>
                </p14:cNvPr>
                <p14:cNvContentPartPr/>
                <p14:nvPr/>
              </p14:nvContentPartPr>
              <p14:xfrm>
                <a:off x="8436248" y="5255272"/>
                <a:ext cx="56880" cy="30240"/>
              </p14:xfrm>
            </p:contentPart>
          </mc:Choice>
          <mc:Fallback xmlns="">
            <p:pic>
              <p:nvPicPr>
                <p:cNvPr id="233" name="Ink 232">
                  <a:extLst>
                    <a:ext uri="{FF2B5EF4-FFF2-40B4-BE49-F238E27FC236}">
                      <a16:creationId xmlns:a16="http://schemas.microsoft.com/office/drawing/2014/main" id="{50B0EAFF-7C44-4676-9153-0CFCF97085A5}"/>
                    </a:ext>
                  </a:extLst>
                </p:cNvPr>
                <p:cNvPicPr/>
                <p:nvPr/>
              </p:nvPicPr>
              <p:blipFill>
                <a:blip r:embed="rId361"/>
                <a:stretch>
                  <a:fillRect/>
                </a:stretch>
              </p:blipFill>
              <p:spPr>
                <a:xfrm>
                  <a:off x="8427248" y="5246272"/>
                  <a:ext cx="7452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34" name="Ink 233">
                  <a:extLst>
                    <a:ext uri="{FF2B5EF4-FFF2-40B4-BE49-F238E27FC236}">
                      <a16:creationId xmlns:a16="http://schemas.microsoft.com/office/drawing/2014/main" id="{E3F0419C-B252-42BD-BEA2-039A49CB15B8}"/>
                    </a:ext>
                  </a:extLst>
                </p14:cNvPr>
                <p14:cNvContentPartPr/>
                <p14:nvPr/>
              </p14:nvContentPartPr>
              <p14:xfrm>
                <a:off x="8280008" y="5159512"/>
                <a:ext cx="65160" cy="236880"/>
              </p14:xfrm>
            </p:contentPart>
          </mc:Choice>
          <mc:Fallback xmlns="">
            <p:pic>
              <p:nvPicPr>
                <p:cNvPr id="234" name="Ink 233">
                  <a:extLst>
                    <a:ext uri="{FF2B5EF4-FFF2-40B4-BE49-F238E27FC236}">
                      <a16:creationId xmlns:a16="http://schemas.microsoft.com/office/drawing/2014/main" id="{E3F0419C-B252-42BD-BEA2-039A49CB15B8}"/>
                    </a:ext>
                  </a:extLst>
                </p:cNvPr>
                <p:cNvPicPr/>
                <p:nvPr/>
              </p:nvPicPr>
              <p:blipFill>
                <a:blip r:embed="rId363"/>
                <a:stretch>
                  <a:fillRect/>
                </a:stretch>
              </p:blipFill>
              <p:spPr>
                <a:xfrm>
                  <a:off x="8271008" y="5150512"/>
                  <a:ext cx="8280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35" name="Ink 234">
                  <a:extLst>
                    <a:ext uri="{FF2B5EF4-FFF2-40B4-BE49-F238E27FC236}">
                      <a16:creationId xmlns:a16="http://schemas.microsoft.com/office/drawing/2014/main" id="{F92C545D-BCE9-4EBA-AD9B-ECEFDE9E391F}"/>
                    </a:ext>
                  </a:extLst>
                </p14:cNvPr>
                <p14:cNvContentPartPr/>
                <p14:nvPr/>
              </p14:nvContentPartPr>
              <p14:xfrm>
                <a:off x="8125208" y="5336632"/>
                <a:ext cx="133560" cy="97920"/>
              </p14:xfrm>
            </p:contentPart>
          </mc:Choice>
          <mc:Fallback xmlns="">
            <p:pic>
              <p:nvPicPr>
                <p:cNvPr id="235" name="Ink 234">
                  <a:extLst>
                    <a:ext uri="{FF2B5EF4-FFF2-40B4-BE49-F238E27FC236}">
                      <a16:creationId xmlns:a16="http://schemas.microsoft.com/office/drawing/2014/main" id="{F92C545D-BCE9-4EBA-AD9B-ECEFDE9E391F}"/>
                    </a:ext>
                  </a:extLst>
                </p:cNvPr>
                <p:cNvPicPr/>
                <p:nvPr/>
              </p:nvPicPr>
              <p:blipFill>
                <a:blip r:embed="rId365"/>
                <a:stretch>
                  <a:fillRect/>
                </a:stretch>
              </p:blipFill>
              <p:spPr>
                <a:xfrm>
                  <a:off x="8116208" y="5327992"/>
                  <a:ext cx="1512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36" name="Ink 235">
                  <a:extLst>
                    <a:ext uri="{FF2B5EF4-FFF2-40B4-BE49-F238E27FC236}">
                      <a16:creationId xmlns:a16="http://schemas.microsoft.com/office/drawing/2014/main" id="{129973D4-838B-4621-A118-5A84EE2C2A61}"/>
                    </a:ext>
                  </a:extLst>
                </p14:cNvPr>
                <p14:cNvContentPartPr/>
                <p14:nvPr/>
              </p14:nvContentPartPr>
              <p14:xfrm>
                <a:off x="7904168" y="5297752"/>
                <a:ext cx="197640" cy="175680"/>
              </p14:xfrm>
            </p:contentPart>
          </mc:Choice>
          <mc:Fallback xmlns="">
            <p:pic>
              <p:nvPicPr>
                <p:cNvPr id="236" name="Ink 235">
                  <a:extLst>
                    <a:ext uri="{FF2B5EF4-FFF2-40B4-BE49-F238E27FC236}">
                      <a16:creationId xmlns:a16="http://schemas.microsoft.com/office/drawing/2014/main" id="{129973D4-838B-4621-A118-5A84EE2C2A61}"/>
                    </a:ext>
                  </a:extLst>
                </p:cNvPr>
                <p:cNvPicPr/>
                <p:nvPr/>
              </p:nvPicPr>
              <p:blipFill>
                <a:blip r:embed="rId367"/>
                <a:stretch>
                  <a:fillRect/>
                </a:stretch>
              </p:blipFill>
              <p:spPr>
                <a:xfrm>
                  <a:off x="7895168" y="5289112"/>
                  <a:ext cx="2152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37" name="Ink 236">
                  <a:extLst>
                    <a:ext uri="{FF2B5EF4-FFF2-40B4-BE49-F238E27FC236}">
                      <a16:creationId xmlns:a16="http://schemas.microsoft.com/office/drawing/2014/main" id="{AC4684CC-7BF5-4F37-908D-7C44D63B5CF2}"/>
                    </a:ext>
                  </a:extLst>
                </p14:cNvPr>
                <p14:cNvContentPartPr/>
                <p14:nvPr/>
              </p14:nvContentPartPr>
              <p14:xfrm>
                <a:off x="7888688" y="5495392"/>
                <a:ext cx="115560" cy="89280"/>
              </p14:xfrm>
            </p:contentPart>
          </mc:Choice>
          <mc:Fallback xmlns="">
            <p:pic>
              <p:nvPicPr>
                <p:cNvPr id="237" name="Ink 236">
                  <a:extLst>
                    <a:ext uri="{FF2B5EF4-FFF2-40B4-BE49-F238E27FC236}">
                      <a16:creationId xmlns:a16="http://schemas.microsoft.com/office/drawing/2014/main" id="{AC4684CC-7BF5-4F37-908D-7C44D63B5CF2}"/>
                    </a:ext>
                  </a:extLst>
                </p:cNvPr>
                <p:cNvPicPr/>
                <p:nvPr/>
              </p:nvPicPr>
              <p:blipFill>
                <a:blip r:embed="rId369"/>
                <a:stretch>
                  <a:fillRect/>
                </a:stretch>
              </p:blipFill>
              <p:spPr>
                <a:xfrm>
                  <a:off x="7879688" y="5486752"/>
                  <a:ext cx="1332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38" name="Ink 237">
                  <a:extLst>
                    <a:ext uri="{FF2B5EF4-FFF2-40B4-BE49-F238E27FC236}">
                      <a16:creationId xmlns:a16="http://schemas.microsoft.com/office/drawing/2014/main" id="{06692BF1-B7D5-476B-9651-007BFC98C2D2}"/>
                    </a:ext>
                  </a:extLst>
                </p14:cNvPr>
                <p14:cNvContentPartPr/>
                <p14:nvPr/>
              </p14:nvContentPartPr>
              <p14:xfrm>
                <a:off x="7803728" y="5257432"/>
                <a:ext cx="47160" cy="129600"/>
              </p14:xfrm>
            </p:contentPart>
          </mc:Choice>
          <mc:Fallback xmlns="">
            <p:pic>
              <p:nvPicPr>
                <p:cNvPr id="238" name="Ink 237">
                  <a:extLst>
                    <a:ext uri="{FF2B5EF4-FFF2-40B4-BE49-F238E27FC236}">
                      <a16:creationId xmlns:a16="http://schemas.microsoft.com/office/drawing/2014/main" id="{06692BF1-B7D5-476B-9651-007BFC98C2D2}"/>
                    </a:ext>
                  </a:extLst>
                </p:cNvPr>
                <p:cNvPicPr/>
                <p:nvPr/>
              </p:nvPicPr>
              <p:blipFill>
                <a:blip r:embed="rId371"/>
                <a:stretch>
                  <a:fillRect/>
                </a:stretch>
              </p:blipFill>
              <p:spPr>
                <a:xfrm>
                  <a:off x="7794728" y="5248792"/>
                  <a:ext cx="648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39" name="Ink 238">
                  <a:extLst>
                    <a:ext uri="{FF2B5EF4-FFF2-40B4-BE49-F238E27FC236}">
                      <a16:creationId xmlns:a16="http://schemas.microsoft.com/office/drawing/2014/main" id="{3417367A-E18B-43E1-9AB7-1420A4F7DB98}"/>
                    </a:ext>
                  </a:extLst>
                </p14:cNvPr>
                <p14:cNvContentPartPr/>
                <p14:nvPr/>
              </p14:nvContentPartPr>
              <p14:xfrm>
                <a:off x="7817768" y="5057272"/>
                <a:ext cx="483120" cy="155160"/>
              </p14:xfrm>
            </p:contentPart>
          </mc:Choice>
          <mc:Fallback xmlns="">
            <p:pic>
              <p:nvPicPr>
                <p:cNvPr id="239" name="Ink 238">
                  <a:extLst>
                    <a:ext uri="{FF2B5EF4-FFF2-40B4-BE49-F238E27FC236}">
                      <a16:creationId xmlns:a16="http://schemas.microsoft.com/office/drawing/2014/main" id="{3417367A-E18B-43E1-9AB7-1420A4F7DB98}"/>
                    </a:ext>
                  </a:extLst>
                </p:cNvPr>
                <p:cNvPicPr/>
                <p:nvPr/>
              </p:nvPicPr>
              <p:blipFill>
                <a:blip r:embed="rId373"/>
                <a:stretch>
                  <a:fillRect/>
                </a:stretch>
              </p:blipFill>
              <p:spPr>
                <a:xfrm>
                  <a:off x="7809128" y="5048632"/>
                  <a:ext cx="50076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40" name="Ink 239">
                  <a:extLst>
                    <a:ext uri="{FF2B5EF4-FFF2-40B4-BE49-F238E27FC236}">
                      <a16:creationId xmlns:a16="http://schemas.microsoft.com/office/drawing/2014/main" id="{14D0A5C1-A5EF-4C80-B4D2-D1540661EBB4}"/>
                    </a:ext>
                  </a:extLst>
                </p14:cNvPr>
                <p14:cNvContentPartPr/>
                <p14:nvPr/>
              </p14:nvContentPartPr>
              <p14:xfrm>
                <a:off x="7277048" y="5236912"/>
                <a:ext cx="138600" cy="250560"/>
              </p14:xfrm>
            </p:contentPart>
          </mc:Choice>
          <mc:Fallback xmlns="">
            <p:pic>
              <p:nvPicPr>
                <p:cNvPr id="240" name="Ink 239">
                  <a:extLst>
                    <a:ext uri="{FF2B5EF4-FFF2-40B4-BE49-F238E27FC236}">
                      <a16:creationId xmlns:a16="http://schemas.microsoft.com/office/drawing/2014/main" id="{14D0A5C1-A5EF-4C80-B4D2-D1540661EBB4}"/>
                    </a:ext>
                  </a:extLst>
                </p:cNvPr>
                <p:cNvPicPr/>
                <p:nvPr/>
              </p:nvPicPr>
              <p:blipFill>
                <a:blip r:embed="rId375"/>
                <a:stretch>
                  <a:fillRect/>
                </a:stretch>
              </p:blipFill>
              <p:spPr>
                <a:xfrm>
                  <a:off x="7268048" y="5227912"/>
                  <a:ext cx="15624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41" name="Ink 240">
                  <a:extLst>
                    <a:ext uri="{FF2B5EF4-FFF2-40B4-BE49-F238E27FC236}">
                      <a16:creationId xmlns:a16="http://schemas.microsoft.com/office/drawing/2014/main" id="{3336A132-9248-47C7-9042-9CA26293BA3C}"/>
                    </a:ext>
                  </a:extLst>
                </p14:cNvPr>
                <p14:cNvContentPartPr/>
                <p14:nvPr/>
              </p14:nvContentPartPr>
              <p14:xfrm>
                <a:off x="7384688" y="5025952"/>
                <a:ext cx="124560" cy="195120"/>
              </p14:xfrm>
            </p:contentPart>
          </mc:Choice>
          <mc:Fallback xmlns="">
            <p:pic>
              <p:nvPicPr>
                <p:cNvPr id="241" name="Ink 240">
                  <a:extLst>
                    <a:ext uri="{FF2B5EF4-FFF2-40B4-BE49-F238E27FC236}">
                      <a16:creationId xmlns:a16="http://schemas.microsoft.com/office/drawing/2014/main" id="{3336A132-9248-47C7-9042-9CA26293BA3C}"/>
                    </a:ext>
                  </a:extLst>
                </p:cNvPr>
                <p:cNvPicPr/>
                <p:nvPr/>
              </p:nvPicPr>
              <p:blipFill>
                <a:blip r:embed="rId377"/>
                <a:stretch>
                  <a:fillRect/>
                </a:stretch>
              </p:blipFill>
              <p:spPr>
                <a:xfrm>
                  <a:off x="7376048" y="5016952"/>
                  <a:ext cx="1422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42" name="Ink 241">
                  <a:extLst>
                    <a:ext uri="{FF2B5EF4-FFF2-40B4-BE49-F238E27FC236}">
                      <a16:creationId xmlns:a16="http://schemas.microsoft.com/office/drawing/2014/main" id="{5C2892D0-D54A-4C5D-A55A-BBE7133AEA5D}"/>
                    </a:ext>
                  </a:extLst>
                </p14:cNvPr>
                <p14:cNvContentPartPr/>
                <p14:nvPr/>
              </p14:nvContentPartPr>
              <p14:xfrm>
                <a:off x="6701768" y="5315752"/>
                <a:ext cx="486720" cy="206280"/>
              </p14:xfrm>
            </p:contentPart>
          </mc:Choice>
          <mc:Fallback xmlns="">
            <p:pic>
              <p:nvPicPr>
                <p:cNvPr id="242" name="Ink 241">
                  <a:extLst>
                    <a:ext uri="{FF2B5EF4-FFF2-40B4-BE49-F238E27FC236}">
                      <a16:creationId xmlns:a16="http://schemas.microsoft.com/office/drawing/2014/main" id="{5C2892D0-D54A-4C5D-A55A-BBE7133AEA5D}"/>
                    </a:ext>
                  </a:extLst>
                </p:cNvPr>
                <p:cNvPicPr/>
                <p:nvPr/>
              </p:nvPicPr>
              <p:blipFill>
                <a:blip r:embed="rId379"/>
                <a:stretch>
                  <a:fillRect/>
                </a:stretch>
              </p:blipFill>
              <p:spPr>
                <a:xfrm>
                  <a:off x="6693128" y="5306752"/>
                  <a:ext cx="50436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43" name="Ink 242">
                  <a:extLst>
                    <a:ext uri="{FF2B5EF4-FFF2-40B4-BE49-F238E27FC236}">
                      <a16:creationId xmlns:a16="http://schemas.microsoft.com/office/drawing/2014/main" id="{85B05301-1FD6-4385-95B9-B26BA671B91E}"/>
                    </a:ext>
                  </a:extLst>
                </p14:cNvPr>
                <p14:cNvContentPartPr/>
                <p14:nvPr/>
              </p14:nvContentPartPr>
              <p14:xfrm>
                <a:off x="6967808" y="5600512"/>
                <a:ext cx="10080" cy="53280"/>
              </p14:xfrm>
            </p:contentPart>
          </mc:Choice>
          <mc:Fallback xmlns="">
            <p:pic>
              <p:nvPicPr>
                <p:cNvPr id="243" name="Ink 242">
                  <a:extLst>
                    <a:ext uri="{FF2B5EF4-FFF2-40B4-BE49-F238E27FC236}">
                      <a16:creationId xmlns:a16="http://schemas.microsoft.com/office/drawing/2014/main" id="{85B05301-1FD6-4385-95B9-B26BA671B91E}"/>
                    </a:ext>
                  </a:extLst>
                </p:cNvPr>
                <p:cNvPicPr/>
                <p:nvPr/>
              </p:nvPicPr>
              <p:blipFill>
                <a:blip r:embed="rId381"/>
                <a:stretch>
                  <a:fillRect/>
                </a:stretch>
              </p:blipFill>
              <p:spPr>
                <a:xfrm>
                  <a:off x="6959168" y="5591512"/>
                  <a:ext cx="277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44" name="Ink 243">
                  <a:extLst>
                    <a:ext uri="{FF2B5EF4-FFF2-40B4-BE49-F238E27FC236}">
                      <a16:creationId xmlns:a16="http://schemas.microsoft.com/office/drawing/2014/main" id="{258C123C-745B-49BB-AE82-1AD800F29E3B}"/>
                    </a:ext>
                  </a:extLst>
                </p14:cNvPr>
                <p14:cNvContentPartPr/>
                <p14:nvPr/>
              </p14:nvContentPartPr>
              <p14:xfrm>
                <a:off x="6909848" y="5196592"/>
                <a:ext cx="221400" cy="66240"/>
              </p14:xfrm>
            </p:contentPart>
          </mc:Choice>
          <mc:Fallback xmlns="">
            <p:pic>
              <p:nvPicPr>
                <p:cNvPr id="244" name="Ink 243">
                  <a:extLst>
                    <a:ext uri="{FF2B5EF4-FFF2-40B4-BE49-F238E27FC236}">
                      <a16:creationId xmlns:a16="http://schemas.microsoft.com/office/drawing/2014/main" id="{258C123C-745B-49BB-AE82-1AD800F29E3B}"/>
                    </a:ext>
                  </a:extLst>
                </p:cNvPr>
                <p:cNvPicPr/>
                <p:nvPr/>
              </p:nvPicPr>
              <p:blipFill>
                <a:blip r:embed="rId383"/>
                <a:stretch>
                  <a:fillRect/>
                </a:stretch>
              </p:blipFill>
              <p:spPr>
                <a:xfrm>
                  <a:off x="6901208" y="5187952"/>
                  <a:ext cx="23904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49" name="Ink 248">
                  <a:extLst>
                    <a:ext uri="{FF2B5EF4-FFF2-40B4-BE49-F238E27FC236}">
                      <a16:creationId xmlns:a16="http://schemas.microsoft.com/office/drawing/2014/main" id="{09B5ACF9-2C55-4ED5-AB8E-23DCFE2BCD46}"/>
                    </a:ext>
                  </a:extLst>
                </p14:cNvPr>
                <p14:cNvContentPartPr/>
                <p14:nvPr/>
              </p14:nvContentPartPr>
              <p14:xfrm>
                <a:off x="5851088" y="5411512"/>
                <a:ext cx="306000" cy="160560"/>
              </p14:xfrm>
            </p:contentPart>
          </mc:Choice>
          <mc:Fallback xmlns="">
            <p:pic>
              <p:nvPicPr>
                <p:cNvPr id="249" name="Ink 248">
                  <a:extLst>
                    <a:ext uri="{FF2B5EF4-FFF2-40B4-BE49-F238E27FC236}">
                      <a16:creationId xmlns:a16="http://schemas.microsoft.com/office/drawing/2014/main" id="{09B5ACF9-2C55-4ED5-AB8E-23DCFE2BCD46}"/>
                    </a:ext>
                  </a:extLst>
                </p:cNvPr>
                <p:cNvPicPr/>
                <p:nvPr/>
              </p:nvPicPr>
              <p:blipFill>
                <a:blip r:embed="rId385"/>
                <a:stretch>
                  <a:fillRect/>
                </a:stretch>
              </p:blipFill>
              <p:spPr>
                <a:xfrm>
                  <a:off x="5842088" y="5402872"/>
                  <a:ext cx="3236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50" name="Ink 249">
                  <a:extLst>
                    <a:ext uri="{FF2B5EF4-FFF2-40B4-BE49-F238E27FC236}">
                      <a16:creationId xmlns:a16="http://schemas.microsoft.com/office/drawing/2014/main" id="{714DCF4E-37B9-40DA-B0A8-B3F6212842EB}"/>
                    </a:ext>
                  </a:extLst>
                </p14:cNvPr>
                <p14:cNvContentPartPr/>
                <p14:nvPr/>
              </p14:nvContentPartPr>
              <p14:xfrm>
                <a:off x="5247728" y="5425192"/>
                <a:ext cx="252360" cy="301320"/>
              </p14:xfrm>
            </p:contentPart>
          </mc:Choice>
          <mc:Fallback xmlns="">
            <p:pic>
              <p:nvPicPr>
                <p:cNvPr id="250" name="Ink 249">
                  <a:extLst>
                    <a:ext uri="{FF2B5EF4-FFF2-40B4-BE49-F238E27FC236}">
                      <a16:creationId xmlns:a16="http://schemas.microsoft.com/office/drawing/2014/main" id="{714DCF4E-37B9-40DA-B0A8-B3F6212842EB}"/>
                    </a:ext>
                  </a:extLst>
                </p:cNvPr>
                <p:cNvPicPr/>
                <p:nvPr/>
              </p:nvPicPr>
              <p:blipFill>
                <a:blip r:embed="rId387"/>
                <a:stretch>
                  <a:fillRect/>
                </a:stretch>
              </p:blipFill>
              <p:spPr>
                <a:xfrm>
                  <a:off x="5239088" y="5416192"/>
                  <a:ext cx="27000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51" name="Ink 250">
                  <a:extLst>
                    <a:ext uri="{FF2B5EF4-FFF2-40B4-BE49-F238E27FC236}">
                      <a16:creationId xmlns:a16="http://schemas.microsoft.com/office/drawing/2014/main" id="{FADAAEF7-802B-45D0-8D72-FD3189F64604}"/>
                    </a:ext>
                  </a:extLst>
                </p14:cNvPr>
                <p14:cNvContentPartPr/>
                <p14:nvPr/>
              </p14:nvContentPartPr>
              <p14:xfrm>
                <a:off x="4562648" y="5482432"/>
                <a:ext cx="379080" cy="327240"/>
              </p14:xfrm>
            </p:contentPart>
          </mc:Choice>
          <mc:Fallback xmlns="">
            <p:pic>
              <p:nvPicPr>
                <p:cNvPr id="251" name="Ink 250">
                  <a:extLst>
                    <a:ext uri="{FF2B5EF4-FFF2-40B4-BE49-F238E27FC236}">
                      <a16:creationId xmlns:a16="http://schemas.microsoft.com/office/drawing/2014/main" id="{FADAAEF7-802B-45D0-8D72-FD3189F64604}"/>
                    </a:ext>
                  </a:extLst>
                </p:cNvPr>
                <p:cNvPicPr/>
                <p:nvPr/>
              </p:nvPicPr>
              <p:blipFill>
                <a:blip r:embed="rId389"/>
                <a:stretch>
                  <a:fillRect/>
                </a:stretch>
              </p:blipFill>
              <p:spPr>
                <a:xfrm>
                  <a:off x="4554008" y="5473792"/>
                  <a:ext cx="396720" cy="3448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52" name="Ink 251">
                  <a:extLst>
                    <a:ext uri="{FF2B5EF4-FFF2-40B4-BE49-F238E27FC236}">
                      <a16:creationId xmlns:a16="http://schemas.microsoft.com/office/drawing/2014/main" id="{167131B8-34D8-4C8C-B404-9322BBB9087A}"/>
                    </a:ext>
                  </a:extLst>
                </p14:cNvPr>
                <p14:cNvContentPartPr/>
                <p14:nvPr/>
              </p14:nvContentPartPr>
              <p14:xfrm>
                <a:off x="4833728" y="5725792"/>
                <a:ext cx="123120" cy="90360"/>
              </p14:xfrm>
            </p:contentPart>
          </mc:Choice>
          <mc:Fallback xmlns="">
            <p:pic>
              <p:nvPicPr>
                <p:cNvPr id="252" name="Ink 251">
                  <a:extLst>
                    <a:ext uri="{FF2B5EF4-FFF2-40B4-BE49-F238E27FC236}">
                      <a16:creationId xmlns:a16="http://schemas.microsoft.com/office/drawing/2014/main" id="{167131B8-34D8-4C8C-B404-9322BBB9087A}"/>
                    </a:ext>
                  </a:extLst>
                </p:cNvPr>
                <p:cNvPicPr/>
                <p:nvPr/>
              </p:nvPicPr>
              <p:blipFill>
                <a:blip r:embed="rId391"/>
                <a:stretch>
                  <a:fillRect/>
                </a:stretch>
              </p:blipFill>
              <p:spPr>
                <a:xfrm>
                  <a:off x="4824728" y="5717152"/>
                  <a:ext cx="1407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53" name="Ink 252">
                  <a:extLst>
                    <a:ext uri="{FF2B5EF4-FFF2-40B4-BE49-F238E27FC236}">
                      <a16:creationId xmlns:a16="http://schemas.microsoft.com/office/drawing/2014/main" id="{D0DAB282-6BB7-46C1-B163-C35007DE6587}"/>
                    </a:ext>
                  </a:extLst>
                </p14:cNvPr>
                <p14:cNvContentPartPr/>
                <p14:nvPr/>
              </p14:nvContentPartPr>
              <p14:xfrm>
                <a:off x="4202648" y="5553352"/>
                <a:ext cx="399240" cy="188280"/>
              </p14:xfrm>
            </p:contentPart>
          </mc:Choice>
          <mc:Fallback xmlns="">
            <p:pic>
              <p:nvPicPr>
                <p:cNvPr id="253" name="Ink 252">
                  <a:extLst>
                    <a:ext uri="{FF2B5EF4-FFF2-40B4-BE49-F238E27FC236}">
                      <a16:creationId xmlns:a16="http://schemas.microsoft.com/office/drawing/2014/main" id="{D0DAB282-6BB7-46C1-B163-C35007DE6587}"/>
                    </a:ext>
                  </a:extLst>
                </p:cNvPr>
                <p:cNvPicPr/>
                <p:nvPr/>
              </p:nvPicPr>
              <p:blipFill>
                <a:blip r:embed="rId393"/>
                <a:stretch>
                  <a:fillRect/>
                </a:stretch>
              </p:blipFill>
              <p:spPr>
                <a:xfrm>
                  <a:off x="4193648" y="5544712"/>
                  <a:ext cx="41688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54" name="Ink 253">
                  <a:extLst>
                    <a:ext uri="{FF2B5EF4-FFF2-40B4-BE49-F238E27FC236}">
                      <a16:creationId xmlns:a16="http://schemas.microsoft.com/office/drawing/2014/main" id="{6D369702-57CC-461B-A06F-4476BD8950F6}"/>
                    </a:ext>
                  </a:extLst>
                </p14:cNvPr>
                <p14:cNvContentPartPr/>
                <p14:nvPr/>
              </p14:nvContentPartPr>
              <p14:xfrm>
                <a:off x="4401368" y="5410072"/>
                <a:ext cx="33480" cy="23760"/>
              </p14:xfrm>
            </p:contentPart>
          </mc:Choice>
          <mc:Fallback xmlns="">
            <p:pic>
              <p:nvPicPr>
                <p:cNvPr id="254" name="Ink 253">
                  <a:extLst>
                    <a:ext uri="{FF2B5EF4-FFF2-40B4-BE49-F238E27FC236}">
                      <a16:creationId xmlns:a16="http://schemas.microsoft.com/office/drawing/2014/main" id="{6D369702-57CC-461B-A06F-4476BD8950F6}"/>
                    </a:ext>
                  </a:extLst>
                </p:cNvPr>
                <p:cNvPicPr/>
                <p:nvPr/>
              </p:nvPicPr>
              <p:blipFill>
                <a:blip r:embed="rId395"/>
                <a:stretch>
                  <a:fillRect/>
                </a:stretch>
              </p:blipFill>
              <p:spPr>
                <a:xfrm>
                  <a:off x="4392728" y="5401432"/>
                  <a:ext cx="511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56" name="Ink 255">
                  <a:extLst>
                    <a:ext uri="{FF2B5EF4-FFF2-40B4-BE49-F238E27FC236}">
                      <a16:creationId xmlns:a16="http://schemas.microsoft.com/office/drawing/2014/main" id="{24A2BB5C-EBF0-4956-B87D-8F4BEBB21F4B}"/>
                    </a:ext>
                  </a:extLst>
                </p14:cNvPr>
                <p14:cNvContentPartPr/>
                <p14:nvPr/>
              </p14:nvContentPartPr>
              <p14:xfrm>
                <a:off x="3686768" y="5535352"/>
                <a:ext cx="90720" cy="204840"/>
              </p14:xfrm>
            </p:contentPart>
          </mc:Choice>
          <mc:Fallback xmlns="">
            <p:pic>
              <p:nvPicPr>
                <p:cNvPr id="256" name="Ink 255">
                  <a:extLst>
                    <a:ext uri="{FF2B5EF4-FFF2-40B4-BE49-F238E27FC236}">
                      <a16:creationId xmlns:a16="http://schemas.microsoft.com/office/drawing/2014/main" id="{24A2BB5C-EBF0-4956-B87D-8F4BEBB21F4B}"/>
                    </a:ext>
                  </a:extLst>
                </p:cNvPr>
                <p:cNvPicPr/>
                <p:nvPr/>
              </p:nvPicPr>
              <p:blipFill>
                <a:blip r:embed="rId397"/>
                <a:stretch>
                  <a:fillRect/>
                </a:stretch>
              </p:blipFill>
              <p:spPr>
                <a:xfrm>
                  <a:off x="3678128" y="5526352"/>
                  <a:ext cx="1083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57" name="Ink 256">
                  <a:extLst>
                    <a:ext uri="{FF2B5EF4-FFF2-40B4-BE49-F238E27FC236}">
                      <a16:creationId xmlns:a16="http://schemas.microsoft.com/office/drawing/2014/main" id="{9F99DE44-BCA2-451A-A2BC-4EEDBCF02D56}"/>
                    </a:ext>
                  </a:extLst>
                </p14:cNvPr>
                <p14:cNvContentPartPr/>
                <p14:nvPr/>
              </p14:nvContentPartPr>
              <p14:xfrm>
                <a:off x="3462128" y="5655592"/>
                <a:ext cx="217800" cy="181800"/>
              </p14:xfrm>
            </p:contentPart>
          </mc:Choice>
          <mc:Fallback xmlns="">
            <p:pic>
              <p:nvPicPr>
                <p:cNvPr id="257" name="Ink 256">
                  <a:extLst>
                    <a:ext uri="{FF2B5EF4-FFF2-40B4-BE49-F238E27FC236}">
                      <a16:creationId xmlns:a16="http://schemas.microsoft.com/office/drawing/2014/main" id="{9F99DE44-BCA2-451A-A2BC-4EEDBCF02D56}"/>
                    </a:ext>
                  </a:extLst>
                </p:cNvPr>
                <p:cNvPicPr/>
                <p:nvPr/>
              </p:nvPicPr>
              <p:blipFill>
                <a:blip r:embed="rId399"/>
                <a:stretch>
                  <a:fillRect/>
                </a:stretch>
              </p:blipFill>
              <p:spPr>
                <a:xfrm>
                  <a:off x="3453128" y="5646952"/>
                  <a:ext cx="2354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58" name="Ink 257">
                  <a:extLst>
                    <a:ext uri="{FF2B5EF4-FFF2-40B4-BE49-F238E27FC236}">
                      <a16:creationId xmlns:a16="http://schemas.microsoft.com/office/drawing/2014/main" id="{01C4855C-9225-4CBD-993A-83F50C3A0CB9}"/>
                    </a:ext>
                  </a:extLst>
                </p14:cNvPr>
                <p14:cNvContentPartPr/>
                <p14:nvPr/>
              </p14:nvContentPartPr>
              <p14:xfrm>
                <a:off x="3152528" y="5516992"/>
                <a:ext cx="269640" cy="208800"/>
              </p14:xfrm>
            </p:contentPart>
          </mc:Choice>
          <mc:Fallback xmlns="">
            <p:pic>
              <p:nvPicPr>
                <p:cNvPr id="258" name="Ink 257">
                  <a:extLst>
                    <a:ext uri="{FF2B5EF4-FFF2-40B4-BE49-F238E27FC236}">
                      <a16:creationId xmlns:a16="http://schemas.microsoft.com/office/drawing/2014/main" id="{01C4855C-9225-4CBD-993A-83F50C3A0CB9}"/>
                    </a:ext>
                  </a:extLst>
                </p:cNvPr>
                <p:cNvPicPr/>
                <p:nvPr/>
              </p:nvPicPr>
              <p:blipFill>
                <a:blip r:embed="rId401"/>
                <a:stretch>
                  <a:fillRect/>
                </a:stretch>
              </p:blipFill>
              <p:spPr>
                <a:xfrm>
                  <a:off x="3143528" y="5507992"/>
                  <a:ext cx="28728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59" name="Ink 258">
                  <a:extLst>
                    <a:ext uri="{FF2B5EF4-FFF2-40B4-BE49-F238E27FC236}">
                      <a16:creationId xmlns:a16="http://schemas.microsoft.com/office/drawing/2014/main" id="{F78E4D5A-995E-4CB5-89EE-7745A705BB4D}"/>
                    </a:ext>
                  </a:extLst>
                </p14:cNvPr>
                <p14:cNvContentPartPr/>
                <p14:nvPr/>
              </p14:nvContentPartPr>
              <p14:xfrm>
                <a:off x="3008888" y="5287672"/>
                <a:ext cx="386640" cy="194040"/>
              </p14:xfrm>
            </p:contentPart>
          </mc:Choice>
          <mc:Fallback xmlns="">
            <p:pic>
              <p:nvPicPr>
                <p:cNvPr id="259" name="Ink 258">
                  <a:extLst>
                    <a:ext uri="{FF2B5EF4-FFF2-40B4-BE49-F238E27FC236}">
                      <a16:creationId xmlns:a16="http://schemas.microsoft.com/office/drawing/2014/main" id="{F78E4D5A-995E-4CB5-89EE-7745A705BB4D}"/>
                    </a:ext>
                  </a:extLst>
                </p:cNvPr>
                <p:cNvPicPr/>
                <p:nvPr/>
              </p:nvPicPr>
              <p:blipFill>
                <a:blip r:embed="rId403"/>
                <a:stretch>
                  <a:fillRect/>
                </a:stretch>
              </p:blipFill>
              <p:spPr>
                <a:xfrm>
                  <a:off x="3000248" y="5279032"/>
                  <a:ext cx="4042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60" name="Ink 259">
                  <a:extLst>
                    <a:ext uri="{FF2B5EF4-FFF2-40B4-BE49-F238E27FC236}">
                      <a16:creationId xmlns:a16="http://schemas.microsoft.com/office/drawing/2014/main" id="{9B7A9EF6-AFB6-4BDD-989E-8297163227DB}"/>
                    </a:ext>
                  </a:extLst>
                </p14:cNvPr>
                <p14:cNvContentPartPr/>
                <p14:nvPr/>
              </p14:nvContentPartPr>
              <p14:xfrm>
                <a:off x="2547728" y="5640112"/>
                <a:ext cx="135360" cy="130320"/>
              </p14:xfrm>
            </p:contentPart>
          </mc:Choice>
          <mc:Fallback xmlns="">
            <p:pic>
              <p:nvPicPr>
                <p:cNvPr id="260" name="Ink 259">
                  <a:extLst>
                    <a:ext uri="{FF2B5EF4-FFF2-40B4-BE49-F238E27FC236}">
                      <a16:creationId xmlns:a16="http://schemas.microsoft.com/office/drawing/2014/main" id="{9B7A9EF6-AFB6-4BDD-989E-8297163227DB}"/>
                    </a:ext>
                  </a:extLst>
                </p:cNvPr>
                <p:cNvPicPr/>
                <p:nvPr/>
              </p:nvPicPr>
              <p:blipFill>
                <a:blip r:embed="rId405"/>
                <a:stretch>
                  <a:fillRect/>
                </a:stretch>
              </p:blipFill>
              <p:spPr>
                <a:xfrm>
                  <a:off x="2539088" y="5631472"/>
                  <a:ext cx="1530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61" name="Ink 260">
                  <a:extLst>
                    <a:ext uri="{FF2B5EF4-FFF2-40B4-BE49-F238E27FC236}">
                      <a16:creationId xmlns:a16="http://schemas.microsoft.com/office/drawing/2014/main" id="{41AB2D9D-E375-4AC8-A4D7-CE9B7D81BD59}"/>
                    </a:ext>
                  </a:extLst>
                </p14:cNvPr>
                <p14:cNvContentPartPr/>
                <p14:nvPr/>
              </p14:nvContentPartPr>
              <p14:xfrm>
                <a:off x="2483648" y="5170672"/>
                <a:ext cx="535680" cy="405000"/>
              </p14:xfrm>
            </p:contentPart>
          </mc:Choice>
          <mc:Fallback xmlns="">
            <p:pic>
              <p:nvPicPr>
                <p:cNvPr id="261" name="Ink 260">
                  <a:extLst>
                    <a:ext uri="{FF2B5EF4-FFF2-40B4-BE49-F238E27FC236}">
                      <a16:creationId xmlns:a16="http://schemas.microsoft.com/office/drawing/2014/main" id="{41AB2D9D-E375-4AC8-A4D7-CE9B7D81BD59}"/>
                    </a:ext>
                  </a:extLst>
                </p:cNvPr>
                <p:cNvPicPr/>
                <p:nvPr/>
              </p:nvPicPr>
              <p:blipFill>
                <a:blip r:embed="rId407"/>
                <a:stretch>
                  <a:fillRect/>
                </a:stretch>
              </p:blipFill>
              <p:spPr>
                <a:xfrm>
                  <a:off x="2474648" y="5162032"/>
                  <a:ext cx="553320" cy="4226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62" name="Ink 261">
                  <a:extLst>
                    <a:ext uri="{FF2B5EF4-FFF2-40B4-BE49-F238E27FC236}">
                      <a16:creationId xmlns:a16="http://schemas.microsoft.com/office/drawing/2014/main" id="{16B3A64A-4550-4DE2-AC13-92BE130929E5}"/>
                    </a:ext>
                  </a:extLst>
                </p14:cNvPr>
                <p14:cNvContentPartPr/>
                <p14:nvPr/>
              </p14:nvContentPartPr>
              <p14:xfrm>
                <a:off x="2137328" y="5505472"/>
                <a:ext cx="81720" cy="238320"/>
              </p14:xfrm>
            </p:contentPart>
          </mc:Choice>
          <mc:Fallback xmlns="">
            <p:pic>
              <p:nvPicPr>
                <p:cNvPr id="262" name="Ink 261">
                  <a:extLst>
                    <a:ext uri="{FF2B5EF4-FFF2-40B4-BE49-F238E27FC236}">
                      <a16:creationId xmlns:a16="http://schemas.microsoft.com/office/drawing/2014/main" id="{16B3A64A-4550-4DE2-AC13-92BE130929E5}"/>
                    </a:ext>
                  </a:extLst>
                </p:cNvPr>
                <p:cNvPicPr/>
                <p:nvPr/>
              </p:nvPicPr>
              <p:blipFill>
                <a:blip r:embed="rId409"/>
                <a:stretch>
                  <a:fillRect/>
                </a:stretch>
              </p:blipFill>
              <p:spPr>
                <a:xfrm>
                  <a:off x="2128688" y="5496472"/>
                  <a:ext cx="9936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63" name="Ink 262">
                  <a:extLst>
                    <a:ext uri="{FF2B5EF4-FFF2-40B4-BE49-F238E27FC236}">
                      <a16:creationId xmlns:a16="http://schemas.microsoft.com/office/drawing/2014/main" id="{76515296-4858-49C5-A779-EC6CC87319E3}"/>
                    </a:ext>
                  </a:extLst>
                </p14:cNvPr>
                <p14:cNvContentPartPr/>
                <p14:nvPr/>
              </p14:nvContentPartPr>
              <p14:xfrm>
                <a:off x="1922048" y="5671792"/>
                <a:ext cx="180000" cy="159120"/>
              </p14:xfrm>
            </p:contentPart>
          </mc:Choice>
          <mc:Fallback xmlns="">
            <p:pic>
              <p:nvPicPr>
                <p:cNvPr id="263" name="Ink 262">
                  <a:extLst>
                    <a:ext uri="{FF2B5EF4-FFF2-40B4-BE49-F238E27FC236}">
                      <a16:creationId xmlns:a16="http://schemas.microsoft.com/office/drawing/2014/main" id="{76515296-4858-49C5-A779-EC6CC87319E3}"/>
                    </a:ext>
                  </a:extLst>
                </p:cNvPr>
                <p:cNvPicPr/>
                <p:nvPr/>
              </p:nvPicPr>
              <p:blipFill>
                <a:blip r:embed="rId411"/>
                <a:stretch>
                  <a:fillRect/>
                </a:stretch>
              </p:blipFill>
              <p:spPr>
                <a:xfrm>
                  <a:off x="1913048" y="5663152"/>
                  <a:ext cx="1976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64" name="Ink 263">
                  <a:extLst>
                    <a:ext uri="{FF2B5EF4-FFF2-40B4-BE49-F238E27FC236}">
                      <a16:creationId xmlns:a16="http://schemas.microsoft.com/office/drawing/2014/main" id="{D5B3A94D-4C66-4A36-AB7A-8936B52188FC}"/>
                    </a:ext>
                  </a:extLst>
                </p14:cNvPr>
                <p14:cNvContentPartPr/>
                <p14:nvPr/>
              </p14:nvContentPartPr>
              <p14:xfrm>
                <a:off x="2073608" y="5456512"/>
                <a:ext cx="14400" cy="17280"/>
              </p14:xfrm>
            </p:contentPart>
          </mc:Choice>
          <mc:Fallback xmlns="">
            <p:pic>
              <p:nvPicPr>
                <p:cNvPr id="264" name="Ink 263">
                  <a:extLst>
                    <a:ext uri="{FF2B5EF4-FFF2-40B4-BE49-F238E27FC236}">
                      <a16:creationId xmlns:a16="http://schemas.microsoft.com/office/drawing/2014/main" id="{D5B3A94D-4C66-4A36-AB7A-8936B52188FC}"/>
                    </a:ext>
                  </a:extLst>
                </p:cNvPr>
                <p:cNvPicPr/>
                <p:nvPr/>
              </p:nvPicPr>
              <p:blipFill>
                <a:blip r:embed="rId413"/>
                <a:stretch>
                  <a:fillRect/>
                </a:stretch>
              </p:blipFill>
              <p:spPr>
                <a:xfrm>
                  <a:off x="2064608" y="5447872"/>
                  <a:ext cx="320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65" name="Ink 264">
                  <a:extLst>
                    <a:ext uri="{FF2B5EF4-FFF2-40B4-BE49-F238E27FC236}">
                      <a16:creationId xmlns:a16="http://schemas.microsoft.com/office/drawing/2014/main" id="{88FA692E-0BE5-4519-86CE-68BBC27E4880}"/>
                    </a:ext>
                  </a:extLst>
                </p14:cNvPr>
                <p14:cNvContentPartPr/>
                <p14:nvPr/>
              </p14:nvContentPartPr>
              <p14:xfrm>
                <a:off x="1914848" y="5403592"/>
                <a:ext cx="69120" cy="288720"/>
              </p14:xfrm>
            </p:contentPart>
          </mc:Choice>
          <mc:Fallback xmlns="">
            <p:pic>
              <p:nvPicPr>
                <p:cNvPr id="265" name="Ink 264">
                  <a:extLst>
                    <a:ext uri="{FF2B5EF4-FFF2-40B4-BE49-F238E27FC236}">
                      <a16:creationId xmlns:a16="http://schemas.microsoft.com/office/drawing/2014/main" id="{88FA692E-0BE5-4519-86CE-68BBC27E4880}"/>
                    </a:ext>
                  </a:extLst>
                </p:cNvPr>
                <p:cNvPicPr/>
                <p:nvPr/>
              </p:nvPicPr>
              <p:blipFill>
                <a:blip r:embed="rId415"/>
                <a:stretch>
                  <a:fillRect/>
                </a:stretch>
              </p:blipFill>
              <p:spPr>
                <a:xfrm>
                  <a:off x="1905848" y="5394952"/>
                  <a:ext cx="8676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66" name="Ink 265">
                  <a:extLst>
                    <a:ext uri="{FF2B5EF4-FFF2-40B4-BE49-F238E27FC236}">
                      <a16:creationId xmlns:a16="http://schemas.microsoft.com/office/drawing/2014/main" id="{F3048FD8-9D80-431E-B82E-F84883C238F0}"/>
                    </a:ext>
                  </a:extLst>
                </p14:cNvPr>
                <p14:cNvContentPartPr/>
                <p14:nvPr/>
              </p14:nvContentPartPr>
              <p14:xfrm>
                <a:off x="1725128" y="5509072"/>
                <a:ext cx="150120" cy="305280"/>
              </p14:xfrm>
            </p:contentPart>
          </mc:Choice>
          <mc:Fallback xmlns="">
            <p:pic>
              <p:nvPicPr>
                <p:cNvPr id="266" name="Ink 265">
                  <a:extLst>
                    <a:ext uri="{FF2B5EF4-FFF2-40B4-BE49-F238E27FC236}">
                      <a16:creationId xmlns:a16="http://schemas.microsoft.com/office/drawing/2014/main" id="{F3048FD8-9D80-431E-B82E-F84883C238F0}"/>
                    </a:ext>
                  </a:extLst>
                </p:cNvPr>
                <p:cNvPicPr/>
                <p:nvPr/>
              </p:nvPicPr>
              <p:blipFill>
                <a:blip r:embed="rId417"/>
                <a:stretch>
                  <a:fillRect/>
                </a:stretch>
              </p:blipFill>
              <p:spPr>
                <a:xfrm>
                  <a:off x="1716488" y="5500072"/>
                  <a:ext cx="167760" cy="3229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67" name="Ink 266">
                  <a:extLst>
                    <a:ext uri="{FF2B5EF4-FFF2-40B4-BE49-F238E27FC236}">
                      <a16:creationId xmlns:a16="http://schemas.microsoft.com/office/drawing/2014/main" id="{15521F74-4522-4927-B336-CAED0462353F}"/>
                    </a:ext>
                  </a:extLst>
                </p14:cNvPr>
                <p14:cNvContentPartPr/>
                <p14:nvPr/>
              </p14:nvContentPartPr>
              <p14:xfrm>
                <a:off x="1664288" y="5596552"/>
                <a:ext cx="47160" cy="110160"/>
              </p14:xfrm>
            </p:contentPart>
          </mc:Choice>
          <mc:Fallback xmlns="">
            <p:pic>
              <p:nvPicPr>
                <p:cNvPr id="267" name="Ink 266">
                  <a:extLst>
                    <a:ext uri="{FF2B5EF4-FFF2-40B4-BE49-F238E27FC236}">
                      <a16:creationId xmlns:a16="http://schemas.microsoft.com/office/drawing/2014/main" id="{15521F74-4522-4927-B336-CAED0462353F}"/>
                    </a:ext>
                  </a:extLst>
                </p:cNvPr>
                <p:cNvPicPr/>
                <p:nvPr/>
              </p:nvPicPr>
              <p:blipFill>
                <a:blip r:embed="rId419"/>
                <a:stretch>
                  <a:fillRect/>
                </a:stretch>
              </p:blipFill>
              <p:spPr>
                <a:xfrm>
                  <a:off x="1655288" y="5587912"/>
                  <a:ext cx="648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68" name="Ink 267">
                  <a:extLst>
                    <a:ext uri="{FF2B5EF4-FFF2-40B4-BE49-F238E27FC236}">
                      <a16:creationId xmlns:a16="http://schemas.microsoft.com/office/drawing/2014/main" id="{ACE165E1-5754-4103-9774-78AA0B051699}"/>
                    </a:ext>
                  </a:extLst>
                </p14:cNvPr>
                <p14:cNvContentPartPr/>
                <p14:nvPr/>
              </p14:nvContentPartPr>
              <p14:xfrm>
                <a:off x="1316528" y="5551552"/>
                <a:ext cx="91080" cy="179640"/>
              </p14:xfrm>
            </p:contentPart>
          </mc:Choice>
          <mc:Fallback xmlns="">
            <p:pic>
              <p:nvPicPr>
                <p:cNvPr id="268" name="Ink 267">
                  <a:extLst>
                    <a:ext uri="{FF2B5EF4-FFF2-40B4-BE49-F238E27FC236}">
                      <a16:creationId xmlns:a16="http://schemas.microsoft.com/office/drawing/2014/main" id="{ACE165E1-5754-4103-9774-78AA0B051699}"/>
                    </a:ext>
                  </a:extLst>
                </p:cNvPr>
                <p:cNvPicPr/>
                <p:nvPr/>
              </p:nvPicPr>
              <p:blipFill>
                <a:blip r:embed="rId421"/>
                <a:stretch>
                  <a:fillRect/>
                </a:stretch>
              </p:blipFill>
              <p:spPr>
                <a:xfrm>
                  <a:off x="1307888" y="5542912"/>
                  <a:ext cx="10872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69" name="Ink 268">
                  <a:extLst>
                    <a:ext uri="{FF2B5EF4-FFF2-40B4-BE49-F238E27FC236}">
                      <a16:creationId xmlns:a16="http://schemas.microsoft.com/office/drawing/2014/main" id="{54343B35-E0BB-45D1-977E-64EEECDA8991}"/>
                    </a:ext>
                  </a:extLst>
                </p14:cNvPr>
                <p14:cNvContentPartPr/>
                <p14:nvPr/>
              </p14:nvContentPartPr>
              <p14:xfrm>
                <a:off x="1028888" y="5625712"/>
                <a:ext cx="213120" cy="298440"/>
              </p14:xfrm>
            </p:contentPart>
          </mc:Choice>
          <mc:Fallback xmlns="">
            <p:pic>
              <p:nvPicPr>
                <p:cNvPr id="269" name="Ink 268">
                  <a:extLst>
                    <a:ext uri="{FF2B5EF4-FFF2-40B4-BE49-F238E27FC236}">
                      <a16:creationId xmlns:a16="http://schemas.microsoft.com/office/drawing/2014/main" id="{54343B35-E0BB-45D1-977E-64EEECDA8991}"/>
                    </a:ext>
                  </a:extLst>
                </p:cNvPr>
                <p:cNvPicPr/>
                <p:nvPr/>
              </p:nvPicPr>
              <p:blipFill>
                <a:blip r:embed="rId423"/>
                <a:stretch>
                  <a:fillRect/>
                </a:stretch>
              </p:blipFill>
              <p:spPr>
                <a:xfrm>
                  <a:off x="1019888" y="5616712"/>
                  <a:ext cx="23076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70" name="Ink 269">
                  <a:extLst>
                    <a:ext uri="{FF2B5EF4-FFF2-40B4-BE49-F238E27FC236}">
                      <a16:creationId xmlns:a16="http://schemas.microsoft.com/office/drawing/2014/main" id="{9EB9A060-54D1-4BE2-9975-247280B589E7}"/>
                    </a:ext>
                  </a:extLst>
                </p14:cNvPr>
                <p14:cNvContentPartPr/>
                <p14:nvPr/>
              </p14:nvContentPartPr>
              <p14:xfrm>
                <a:off x="1132208" y="5897512"/>
                <a:ext cx="181080" cy="143640"/>
              </p14:xfrm>
            </p:contentPart>
          </mc:Choice>
          <mc:Fallback xmlns="">
            <p:pic>
              <p:nvPicPr>
                <p:cNvPr id="270" name="Ink 269">
                  <a:extLst>
                    <a:ext uri="{FF2B5EF4-FFF2-40B4-BE49-F238E27FC236}">
                      <a16:creationId xmlns:a16="http://schemas.microsoft.com/office/drawing/2014/main" id="{9EB9A060-54D1-4BE2-9975-247280B589E7}"/>
                    </a:ext>
                  </a:extLst>
                </p:cNvPr>
                <p:cNvPicPr/>
                <p:nvPr/>
              </p:nvPicPr>
              <p:blipFill>
                <a:blip r:embed="rId425"/>
                <a:stretch>
                  <a:fillRect/>
                </a:stretch>
              </p:blipFill>
              <p:spPr>
                <a:xfrm>
                  <a:off x="1123208" y="5888512"/>
                  <a:ext cx="1987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71" name="Ink 270">
                  <a:extLst>
                    <a:ext uri="{FF2B5EF4-FFF2-40B4-BE49-F238E27FC236}">
                      <a16:creationId xmlns:a16="http://schemas.microsoft.com/office/drawing/2014/main" id="{AA5F8F0F-A5F5-4CEC-8290-DE0F3C3EFFFA}"/>
                    </a:ext>
                  </a:extLst>
                </p14:cNvPr>
                <p14:cNvContentPartPr/>
                <p14:nvPr/>
              </p14:nvContentPartPr>
              <p14:xfrm>
                <a:off x="1144088" y="5564512"/>
                <a:ext cx="36720" cy="20520"/>
              </p14:xfrm>
            </p:contentPart>
          </mc:Choice>
          <mc:Fallback xmlns="">
            <p:pic>
              <p:nvPicPr>
                <p:cNvPr id="271" name="Ink 270">
                  <a:extLst>
                    <a:ext uri="{FF2B5EF4-FFF2-40B4-BE49-F238E27FC236}">
                      <a16:creationId xmlns:a16="http://schemas.microsoft.com/office/drawing/2014/main" id="{AA5F8F0F-A5F5-4CEC-8290-DE0F3C3EFFFA}"/>
                    </a:ext>
                  </a:extLst>
                </p:cNvPr>
                <p:cNvPicPr/>
                <p:nvPr/>
              </p:nvPicPr>
              <p:blipFill>
                <a:blip r:embed="rId427"/>
                <a:stretch>
                  <a:fillRect/>
                </a:stretch>
              </p:blipFill>
              <p:spPr>
                <a:xfrm>
                  <a:off x="1135088" y="5555872"/>
                  <a:ext cx="543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72" name="Ink 271">
                  <a:extLst>
                    <a:ext uri="{FF2B5EF4-FFF2-40B4-BE49-F238E27FC236}">
                      <a16:creationId xmlns:a16="http://schemas.microsoft.com/office/drawing/2014/main" id="{399F2FF5-8F29-4697-AA03-CC4973664A70}"/>
                    </a:ext>
                  </a:extLst>
                </p14:cNvPr>
                <p14:cNvContentPartPr/>
                <p14:nvPr/>
              </p14:nvContentPartPr>
              <p14:xfrm>
                <a:off x="583928" y="5724352"/>
                <a:ext cx="266400" cy="257400"/>
              </p14:xfrm>
            </p:contentPart>
          </mc:Choice>
          <mc:Fallback xmlns="">
            <p:pic>
              <p:nvPicPr>
                <p:cNvPr id="272" name="Ink 271">
                  <a:extLst>
                    <a:ext uri="{FF2B5EF4-FFF2-40B4-BE49-F238E27FC236}">
                      <a16:creationId xmlns:a16="http://schemas.microsoft.com/office/drawing/2014/main" id="{399F2FF5-8F29-4697-AA03-CC4973664A70}"/>
                    </a:ext>
                  </a:extLst>
                </p:cNvPr>
                <p:cNvPicPr/>
                <p:nvPr/>
              </p:nvPicPr>
              <p:blipFill>
                <a:blip r:embed="rId429"/>
                <a:stretch>
                  <a:fillRect/>
                </a:stretch>
              </p:blipFill>
              <p:spPr>
                <a:xfrm>
                  <a:off x="575288" y="5715712"/>
                  <a:ext cx="284040" cy="27504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73" name="Ink 272">
                  <a:extLst>
                    <a:ext uri="{FF2B5EF4-FFF2-40B4-BE49-F238E27FC236}">
                      <a16:creationId xmlns:a16="http://schemas.microsoft.com/office/drawing/2014/main" id="{E86A6914-0CFB-4054-ACFF-B50016C9C6AB}"/>
                    </a:ext>
                  </a:extLst>
                </p14:cNvPr>
                <p14:cNvContentPartPr/>
                <p14:nvPr/>
              </p14:nvContentPartPr>
              <p14:xfrm>
                <a:off x="795608" y="5899312"/>
                <a:ext cx="49320" cy="21960"/>
              </p14:xfrm>
            </p:contentPart>
          </mc:Choice>
          <mc:Fallback xmlns="">
            <p:pic>
              <p:nvPicPr>
                <p:cNvPr id="273" name="Ink 272">
                  <a:extLst>
                    <a:ext uri="{FF2B5EF4-FFF2-40B4-BE49-F238E27FC236}">
                      <a16:creationId xmlns:a16="http://schemas.microsoft.com/office/drawing/2014/main" id="{E86A6914-0CFB-4054-ACFF-B50016C9C6AB}"/>
                    </a:ext>
                  </a:extLst>
                </p:cNvPr>
                <p:cNvPicPr/>
                <p:nvPr/>
              </p:nvPicPr>
              <p:blipFill>
                <a:blip r:embed="rId431"/>
                <a:stretch>
                  <a:fillRect/>
                </a:stretch>
              </p:blipFill>
              <p:spPr>
                <a:xfrm>
                  <a:off x="786968" y="5890312"/>
                  <a:ext cx="669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74" name="Ink 273">
                  <a:extLst>
                    <a:ext uri="{FF2B5EF4-FFF2-40B4-BE49-F238E27FC236}">
                      <a16:creationId xmlns:a16="http://schemas.microsoft.com/office/drawing/2014/main" id="{58283B4D-77F5-43EC-9119-6C7E4494EAF1}"/>
                    </a:ext>
                  </a:extLst>
                </p14:cNvPr>
                <p14:cNvContentPartPr/>
                <p14:nvPr/>
              </p14:nvContentPartPr>
              <p14:xfrm>
                <a:off x="581408" y="5700952"/>
                <a:ext cx="58320" cy="136080"/>
              </p14:xfrm>
            </p:contentPart>
          </mc:Choice>
          <mc:Fallback xmlns="">
            <p:pic>
              <p:nvPicPr>
                <p:cNvPr id="274" name="Ink 273">
                  <a:extLst>
                    <a:ext uri="{FF2B5EF4-FFF2-40B4-BE49-F238E27FC236}">
                      <a16:creationId xmlns:a16="http://schemas.microsoft.com/office/drawing/2014/main" id="{58283B4D-77F5-43EC-9119-6C7E4494EAF1}"/>
                    </a:ext>
                  </a:extLst>
                </p:cNvPr>
                <p:cNvPicPr/>
                <p:nvPr/>
              </p:nvPicPr>
              <p:blipFill>
                <a:blip r:embed="rId433"/>
                <a:stretch>
                  <a:fillRect/>
                </a:stretch>
              </p:blipFill>
              <p:spPr>
                <a:xfrm>
                  <a:off x="572408" y="5691952"/>
                  <a:ext cx="759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75" name="Ink 274">
                  <a:extLst>
                    <a:ext uri="{FF2B5EF4-FFF2-40B4-BE49-F238E27FC236}">
                      <a16:creationId xmlns:a16="http://schemas.microsoft.com/office/drawing/2014/main" id="{2ED1E4B6-A16B-4DFA-B291-26FC5E18105D}"/>
                    </a:ext>
                  </a:extLst>
                </p14:cNvPr>
                <p14:cNvContentPartPr/>
                <p14:nvPr/>
              </p14:nvContentPartPr>
              <p14:xfrm>
                <a:off x="490688" y="5621752"/>
                <a:ext cx="46440" cy="207720"/>
              </p14:xfrm>
            </p:contentPart>
          </mc:Choice>
          <mc:Fallback xmlns="">
            <p:pic>
              <p:nvPicPr>
                <p:cNvPr id="275" name="Ink 274">
                  <a:extLst>
                    <a:ext uri="{FF2B5EF4-FFF2-40B4-BE49-F238E27FC236}">
                      <a16:creationId xmlns:a16="http://schemas.microsoft.com/office/drawing/2014/main" id="{2ED1E4B6-A16B-4DFA-B291-26FC5E18105D}"/>
                    </a:ext>
                  </a:extLst>
                </p:cNvPr>
                <p:cNvPicPr/>
                <p:nvPr/>
              </p:nvPicPr>
              <p:blipFill>
                <a:blip r:embed="rId435"/>
                <a:stretch>
                  <a:fillRect/>
                </a:stretch>
              </p:blipFill>
              <p:spPr>
                <a:xfrm>
                  <a:off x="481688" y="5613112"/>
                  <a:ext cx="6408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76" name="Ink 275">
                  <a:extLst>
                    <a:ext uri="{FF2B5EF4-FFF2-40B4-BE49-F238E27FC236}">
                      <a16:creationId xmlns:a16="http://schemas.microsoft.com/office/drawing/2014/main" id="{182D975A-B04E-41C8-9EF8-04D28EBE868B}"/>
                    </a:ext>
                  </a:extLst>
                </p14:cNvPr>
                <p14:cNvContentPartPr/>
                <p14:nvPr/>
              </p14:nvContentPartPr>
              <p14:xfrm>
                <a:off x="244088" y="5783752"/>
                <a:ext cx="243000" cy="267840"/>
              </p14:xfrm>
            </p:contentPart>
          </mc:Choice>
          <mc:Fallback xmlns="">
            <p:pic>
              <p:nvPicPr>
                <p:cNvPr id="276" name="Ink 275">
                  <a:extLst>
                    <a:ext uri="{FF2B5EF4-FFF2-40B4-BE49-F238E27FC236}">
                      <a16:creationId xmlns:a16="http://schemas.microsoft.com/office/drawing/2014/main" id="{182D975A-B04E-41C8-9EF8-04D28EBE868B}"/>
                    </a:ext>
                  </a:extLst>
                </p:cNvPr>
                <p:cNvPicPr/>
                <p:nvPr/>
              </p:nvPicPr>
              <p:blipFill>
                <a:blip r:embed="rId437"/>
                <a:stretch>
                  <a:fillRect/>
                </a:stretch>
              </p:blipFill>
              <p:spPr>
                <a:xfrm>
                  <a:off x="235448" y="5775112"/>
                  <a:ext cx="26064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80" name="Ink 279">
                  <a:extLst>
                    <a:ext uri="{FF2B5EF4-FFF2-40B4-BE49-F238E27FC236}">
                      <a16:creationId xmlns:a16="http://schemas.microsoft.com/office/drawing/2014/main" id="{C039696E-8591-4620-906F-E5D58214CCBA}"/>
                    </a:ext>
                  </a:extLst>
                </p14:cNvPr>
                <p14:cNvContentPartPr/>
                <p14:nvPr/>
              </p14:nvContentPartPr>
              <p14:xfrm>
                <a:off x="11113568" y="5987152"/>
                <a:ext cx="109800" cy="177480"/>
              </p14:xfrm>
            </p:contentPart>
          </mc:Choice>
          <mc:Fallback xmlns="">
            <p:pic>
              <p:nvPicPr>
                <p:cNvPr id="280" name="Ink 279">
                  <a:extLst>
                    <a:ext uri="{FF2B5EF4-FFF2-40B4-BE49-F238E27FC236}">
                      <a16:creationId xmlns:a16="http://schemas.microsoft.com/office/drawing/2014/main" id="{C039696E-8591-4620-906F-E5D58214CCBA}"/>
                    </a:ext>
                  </a:extLst>
                </p:cNvPr>
                <p:cNvPicPr/>
                <p:nvPr/>
              </p:nvPicPr>
              <p:blipFill>
                <a:blip r:embed="rId439"/>
                <a:stretch>
                  <a:fillRect/>
                </a:stretch>
              </p:blipFill>
              <p:spPr>
                <a:xfrm>
                  <a:off x="11104928" y="5978512"/>
                  <a:ext cx="1274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81" name="Ink 280">
                  <a:extLst>
                    <a:ext uri="{FF2B5EF4-FFF2-40B4-BE49-F238E27FC236}">
                      <a16:creationId xmlns:a16="http://schemas.microsoft.com/office/drawing/2014/main" id="{A97A0160-A555-4753-905E-BED297FCB3F3}"/>
                    </a:ext>
                  </a:extLst>
                </p14:cNvPr>
                <p14:cNvContentPartPr/>
                <p14:nvPr/>
              </p14:nvContentPartPr>
              <p14:xfrm>
                <a:off x="11207528" y="5797072"/>
                <a:ext cx="115200" cy="180720"/>
              </p14:xfrm>
            </p:contentPart>
          </mc:Choice>
          <mc:Fallback xmlns="">
            <p:pic>
              <p:nvPicPr>
                <p:cNvPr id="281" name="Ink 280">
                  <a:extLst>
                    <a:ext uri="{FF2B5EF4-FFF2-40B4-BE49-F238E27FC236}">
                      <a16:creationId xmlns:a16="http://schemas.microsoft.com/office/drawing/2014/main" id="{A97A0160-A555-4753-905E-BED297FCB3F3}"/>
                    </a:ext>
                  </a:extLst>
                </p:cNvPr>
                <p:cNvPicPr/>
                <p:nvPr/>
              </p:nvPicPr>
              <p:blipFill>
                <a:blip r:embed="rId441"/>
                <a:stretch>
                  <a:fillRect/>
                </a:stretch>
              </p:blipFill>
              <p:spPr>
                <a:xfrm>
                  <a:off x="11198888" y="5788072"/>
                  <a:ext cx="13284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83" name="Ink 282">
                  <a:extLst>
                    <a:ext uri="{FF2B5EF4-FFF2-40B4-BE49-F238E27FC236}">
                      <a16:creationId xmlns:a16="http://schemas.microsoft.com/office/drawing/2014/main" id="{C65A09EE-D54E-443D-913D-A8052DCD44D8}"/>
                    </a:ext>
                  </a:extLst>
                </p14:cNvPr>
                <p14:cNvContentPartPr/>
                <p14:nvPr/>
              </p14:nvContentPartPr>
              <p14:xfrm>
                <a:off x="10528928" y="6077872"/>
                <a:ext cx="495360" cy="166680"/>
              </p14:xfrm>
            </p:contentPart>
          </mc:Choice>
          <mc:Fallback xmlns="">
            <p:pic>
              <p:nvPicPr>
                <p:cNvPr id="283" name="Ink 282">
                  <a:extLst>
                    <a:ext uri="{FF2B5EF4-FFF2-40B4-BE49-F238E27FC236}">
                      <a16:creationId xmlns:a16="http://schemas.microsoft.com/office/drawing/2014/main" id="{C65A09EE-D54E-443D-913D-A8052DCD44D8}"/>
                    </a:ext>
                  </a:extLst>
                </p:cNvPr>
                <p:cNvPicPr/>
                <p:nvPr/>
              </p:nvPicPr>
              <p:blipFill>
                <a:blip r:embed="rId443"/>
                <a:stretch>
                  <a:fillRect/>
                </a:stretch>
              </p:blipFill>
              <p:spPr>
                <a:xfrm>
                  <a:off x="10519928" y="6069232"/>
                  <a:ext cx="5130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84" name="Ink 283">
                  <a:extLst>
                    <a:ext uri="{FF2B5EF4-FFF2-40B4-BE49-F238E27FC236}">
                      <a16:creationId xmlns:a16="http://schemas.microsoft.com/office/drawing/2014/main" id="{E380C78A-A52A-4495-B500-A610BF683038}"/>
                    </a:ext>
                  </a:extLst>
                </p14:cNvPr>
                <p14:cNvContentPartPr/>
                <p14:nvPr/>
              </p14:nvContentPartPr>
              <p14:xfrm>
                <a:off x="10801088" y="6256072"/>
                <a:ext cx="16200" cy="21600"/>
              </p14:xfrm>
            </p:contentPart>
          </mc:Choice>
          <mc:Fallback xmlns="">
            <p:pic>
              <p:nvPicPr>
                <p:cNvPr id="284" name="Ink 283">
                  <a:extLst>
                    <a:ext uri="{FF2B5EF4-FFF2-40B4-BE49-F238E27FC236}">
                      <a16:creationId xmlns:a16="http://schemas.microsoft.com/office/drawing/2014/main" id="{E380C78A-A52A-4495-B500-A610BF683038}"/>
                    </a:ext>
                  </a:extLst>
                </p:cNvPr>
                <p:cNvPicPr/>
                <p:nvPr/>
              </p:nvPicPr>
              <p:blipFill>
                <a:blip r:embed="rId445"/>
                <a:stretch>
                  <a:fillRect/>
                </a:stretch>
              </p:blipFill>
              <p:spPr>
                <a:xfrm>
                  <a:off x="10792448" y="6247072"/>
                  <a:ext cx="3384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85" name="Ink 284">
                  <a:extLst>
                    <a:ext uri="{FF2B5EF4-FFF2-40B4-BE49-F238E27FC236}">
                      <a16:creationId xmlns:a16="http://schemas.microsoft.com/office/drawing/2014/main" id="{4E53EAEF-A3A7-4345-8985-582CE6BC0959}"/>
                    </a:ext>
                  </a:extLst>
                </p14:cNvPr>
                <p14:cNvContentPartPr/>
                <p14:nvPr/>
              </p14:nvContentPartPr>
              <p14:xfrm>
                <a:off x="10659968" y="5990392"/>
                <a:ext cx="165600" cy="52560"/>
              </p14:xfrm>
            </p:contentPart>
          </mc:Choice>
          <mc:Fallback xmlns="">
            <p:pic>
              <p:nvPicPr>
                <p:cNvPr id="285" name="Ink 284">
                  <a:extLst>
                    <a:ext uri="{FF2B5EF4-FFF2-40B4-BE49-F238E27FC236}">
                      <a16:creationId xmlns:a16="http://schemas.microsoft.com/office/drawing/2014/main" id="{4E53EAEF-A3A7-4345-8985-582CE6BC0959}"/>
                    </a:ext>
                  </a:extLst>
                </p:cNvPr>
                <p:cNvPicPr/>
                <p:nvPr/>
              </p:nvPicPr>
              <p:blipFill>
                <a:blip r:embed="rId447"/>
                <a:stretch>
                  <a:fillRect/>
                </a:stretch>
              </p:blipFill>
              <p:spPr>
                <a:xfrm>
                  <a:off x="10650968" y="5981392"/>
                  <a:ext cx="18324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86" name="Ink 285">
                  <a:extLst>
                    <a:ext uri="{FF2B5EF4-FFF2-40B4-BE49-F238E27FC236}">
                      <a16:creationId xmlns:a16="http://schemas.microsoft.com/office/drawing/2014/main" id="{A49CD05E-464F-4BC6-A258-D684AE13432B}"/>
                    </a:ext>
                  </a:extLst>
                </p14:cNvPr>
                <p14:cNvContentPartPr/>
                <p14:nvPr/>
              </p14:nvContentPartPr>
              <p14:xfrm>
                <a:off x="10117448" y="5992192"/>
                <a:ext cx="134280" cy="250920"/>
              </p14:xfrm>
            </p:contentPart>
          </mc:Choice>
          <mc:Fallback xmlns="">
            <p:pic>
              <p:nvPicPr>
                <p:cNvPr id="286" name="Ink 285">
                  <a:extLst>
                    <a:ext uri="{FF2B5EF4-FFF2-40B4-BE49-F238E27FC236}">
                      <a16:creationId xmlns:a16="http://schemas.microsoft.com/office/drawing/2014/main" id="{A49CD05E-464F-4BC6-A258-D684AE13432B}"/>
                    </a:ext>
                  </a:extLst>
                </p:cNvPr>
                <p:cNvPicPr/>
                <p:nvPr/>
              </p:nvPicPr>
              <p:blipFill>
                <a:blip r:embed="rId449"/>
                <a:stretch>
                  <a:fillRect/>
                </a:stretch>
              </p:blipFill>
              <p:spPr>
                <a:xfrm>
                  <a:off x="10108448" y="5983192"/>
                  <a:ext cx="15192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87" name="Ink 286">
                  <a:extLst>
                    <a:ext uri="{FF2B5EF4-FFF2-40B4-BE49-F238E27FC236}">
                      <a16:creationId xmlns:a16="http://schemas.microsoft.com/office/drawing/2014/main" id="{02A6940D-8885-4722-A439-31FA2EDABC30}"/>
                    </a:ext>
                  </a:extLst>
                </p14:cNvPr>
                <p14:cNvContentPartPr/>
                <p14:nvPr/>
              </p14:nvContentPartPr>
              <p14:xfrm>
                <a:off x="9465488" y="5984632"/>
                <a:ext cx="613800" cy="260280"/>
              </p14:xfrm>
            </p:contentPart>
          </mc:Choice>
          <mc:Fallback xmlns="">
            <p:pic>
              <p:nvPicPr>
                <p:cNvPr id="287" name="Ink 286">
                  <a:extLst>
                    <a:ext uri="{FF2B5EF4-FFF2-40B4-BE49-F238E27FC236}">
                      <a16:creationId xmlns:a16="http://schemas.microsoft.com/office/drawing/2014/main" id="{02A6940D-8885-4722-A439-31FA2EDABC30}"/>
                    </a:ext>
                  </a:extLst>
                </p:cNvPr>
                <p:cNvPicPr/>
                <p:nvPr/>
              </p:nvPicPr>
              <p:blipFill>
                <a:blip r:embed="rId451"/>
                <a:stretch>
                  <a:fillRect/>
                </a:stretch>
              </p:blipFill>
              <p:spPr>
                <a:xfrm>
                  <a:off x="9456848" y="5975992"/>
                  <a:ext cx="63144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88" name="Ink 287">
                  <a:extLst>
                    <a:ext uri="{FF2B5EF4-FFF2-40B4-BE49-F238E27FC236}">
                      <a16:creationId xmlns:a16="http://schemas.microsoft.com/office/drawing/2014/main" id="{A3E3ABA2-BB78-4EEF-811A-0AF36D4C4162}"/>
                    </a:ext>
                  </a:extLst>
                </p14:cNvPr>
                <p14:cNvContentPartPr/>
                <p14:nvPr/>
              </p14:nvContentPartPr>
              <p14:xfrm>
                <a:off x="9560528" y="5962672"/>
                <a:ext cx="200520" cy="27720"/>
              </p14:xfrm>
            </p:contentPart>
          </mc:Choice>
          <mc:Fallback xmlns="">
            <p:pic>
              <p:nvPicPr>
                <p:cNvPr id="288" name="Ink 287">
                  <a:extLst>
                    <a:ext uri="{FF2B5EF4-FFF2-40B4-BE49-F238E27FC236}">
                      <a16:creationId xmlns:a16="http://schemas.microsoft.com/office/drawing/2014/main" id="{A3E3ABA2-BB78-4EEF-811A-0AF36D4C4162}"/>
                    </a:ext>
                  </a:extLst>
                </p:cNvPr>
                <p:cNvPicPr/>
                <p:nvPr/>
              </p:nvPicPr>
              <p:blipFill>
                <a:blip r:embed="rId453"/>
                <a:stretch>
                  <a:fillRect/>
                </a:stretch>
              </p:blipFill>
              <p:spPr>
                <a:xfrm>
                  <a:off x="9551888" y="5954032"/>
                  <a:ext cx="21816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91" name="Ink 290">
                  <a:extLst>
                    <a:ext uri="{FF2B5EF4-FFF2-40B4-BE49-F238E27FC236}">
                      <a16:creationId xmlns:a16="http://schemas.microsoft.com/office/drawing/2014/main" id="{24DB9723-1E45-4225-84B2-56D2FDA0C645}"/>
                    </a:ext>
                  </a:extLst>
                </p14:cNvPr>
                <p14:cNvContentPartPr/>
                <p14:nvPr/>
              </p14:nvContentPartPr>
              <p14:xfrm>
                <a:off x="9239408" y="6163552"/>
                <a:ext cx="21960" cy="14400"/>
              </p14:xfrm>
            </p:contentPart>
          </mc:Choice>
          <mc:Fallback xmlns="">
            <p:pic>
              <p:nvPicPr>
                <p:cNvPr id="291" name="Ink 290">
                  <a:extLst>
                    <a:ext uri="{FF2B5EF4-FFF2-40B4-BE49-F238E27FC236}">
                      <a16:creationId xmlns:a16="http://schemas.microsoft.com/office/drawing/2014/main" id="{24DB9723-1E45-4225-84B2-56D2FDA0C645}"/>
                    </a:ext>
                  </a:extLst>
                </p:cNvPr>
                <p:cNvPicPr/>
                <p:nvPr/>
              </p:nvPicPr>
              <p:blipFill>
                <a:blip r:embed="rId455"/>
                <a:stretch>
                  <a:fillRect/>
                </a:stretch>
              </p:blipFill>
              <p:spPr>
                <a:xfrm>
                  <a:off x="9230408" y="6154912"/>
                  <a:ext cx="396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92" name="Ink 291">
                  <a:extLst>
                    <a:ext uri="{FF2B5EF4-FFF2-40B4-BE49-F238E27FC236}">
                      <a16:creationId xmlns:a16="http://schemas.microsoft.com/office/drawing/2014/main" id="{0C477613-780E-4B66-BCD5-9E1A910227A3}"/>
                    </a:ext>
                  </a:extLst>
                </p14:cNvPr>
                <p14:cNvContentPartPr/>
                <p14:nvPr/>
              </p14:nvContentPartPr>
              <p14:xfrm>
                <a:off x="8838008" y="6068152"/>
                <a:ext cx="140400" cy="227880"/>
              </p14:xfrm>
            </p:contentPart>
          </mc:Choice>
          <mc:Fallback xmlns="">
            <p:pic>
              <p:nvPicPr>
                <p:cNvPr id="292" name="Ink 291">
                  <a:extLst>
                    <a:ext uri="{FF2B5EF4-FFF2-40B4-BE49-F238E27FC236}">
                      <a16:creationId xmlns:a16="http://schemas.microsoft.com/office/drawing/2014/main" id="{0C477613-780E-4B66-BCD5-9E1A910227A3}"/>
                    </a:ext>
                  </a:extLst>
                </p:cNvPr>
                <p:cNvPicPr/>
                <p:nvPr/>
              </p:nvPicPr>
              <p:blipFill>
                <a:blip r:embed="rId457"/>
                <a:stretch>
                  <a:fillRect/>
                </a:stretch>
              </p:blipFill>
              <p:spPr>
                <a:xfrm>
                  <a:off x="8829368" y="6059512"/>
                  <a:ext cx="15804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93" name="Ink 292">
                  <a:extLst>
                    <a:ext uri="{FF2B5EF4-FFF2-40B4-BE49-F238E27FC236}">
                      <a16:creationId xmlns:a16="http://schemas.microsoft.com/office/drawing/2014/main" id="{1AE91AF1-8C14-48A0-8CA5-8385EF96DBA5}"/>
                    </a:ext>
                  </a:extLst>
                </p14:cNvPr>
                <p14:cNvContentPartPr/>
                <p14:nvPr/>
              </p14:nvContentPartPr>
              <p14:xfrm>
                <a:off x="8621648" y="6194512"/>
                <a:ext cx="217080" cy="141480"/>
              </p14:xfrm>
            </p:contentPart>
          </mc:Choice>
          <mc:Fallback xmlns="">
            <p:pic>
              <p:nvPicPr>
                <p:cNvPr id="293" name="Ink 292">
                  <a:extLst>
                    <a:ext uri="{FF2B5EF4-FFF2-40B4-BE49-F238E27FC236}">
                      <a16:creationId xmlns:a16="http://schemas.microsoft.com/office/drawing/2014/main" id="{1AE91AF1-8C14-48A0-8CA5-8385EF96DBA5}"/>
                    </a:ext>
                  </a:extLst>
                </p:cNvPr>
                <p:cNvPicPr/>
                <p:nvPr/>
              </p:nvPicPr>
              <p:blipFill>
                <a:blip r:embed="rId459"/>
                <a:stretch>
                  <a:fillRect/>
                </a:stretch>
              </p:blipFill>
              <p:spPr>
                <a:xfrm>
                  <a:off x="8612648" y="6185512"/>
                  <a:ext cx="2347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94" name="Ink 293">
                  <a:extLst>
                    <a:ext uri="{FF2B5EF4-FFF2-40B4-BE49-F238E27FC236}">
                      <a16:creationId xmlns:a16="http://schemas.microsoft.com/office/drawing/2014/main" id="{49D19FBC-B68A-4464-A9DA-171977737205}"/>
                    </a:ext>
                  </a:extLst>
                </p14:cNvPr>
                <p14:cNvContentPartPr/>
                <p14:nvPr/>
              </p14:nvContentPartPr>
              <p14:xfrm>
                <a:off x="7908128" y="6090832"/>
                <a:ext cx="617760" cy="298800"/>
              </p14:xfrm>
            </p:contentPart>
          </mc:Choice>
          <mc:Fallback xmlns="">
            <p:pic>
              <p:nvPicPr>
                <p:cNvPr id="294" name="Ink 293">
                  <a:extLst>
                    <a:ext uri="{FF2B5EF4-FFF2-40B4-BE49-F238E27FC236}">
                      <a16:creationId xmlns:a16="http://schemas.microsoft.com/office/drawing/2014/main" id="{49D19FBC-B68A-4464-A9DA-171977737205}"/>
                    </a:ext>
                  </a:extLst>
                </p:cNvPr>
                <p:cNvPicPr/>
                <p:nvPr/>
              </p:nvPicPr>
              <p:blipFill>
                <a:blip r:embed="rId461"/>
                <a:stretch>
                  <a:fillRect/>
                </a:stretch>
              </p:blipFill>
              <p:spPr>
                <a:xfrm>
                  <a:off x="7899488" y="6081832"/>
                  <a:ext cx="63540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95" name="Ink 294">
                  <a:extLst>
                    <a:ext uri="{FF2B5EF4-FFF2-40B4-BE49-F238E27FC236}">
                      <a16:creationId xmlns:a16="http://schemas.microsoft.com/office/drawing/2014/main" id="{96077DFE-CC89-462B-8F9A-5DDF4004C328}"/>
                    </a:ext>
                  </a:extLst>
                </p14:cNvPr>
                <p14:cNvContentPartPr/>
                <p14:nvPr/>
              </p14:nvContentPartPr>
              <p14:xfrm>
                <a:off x="8411768" y="5937112"/>
                <a:ext cx="77040" cy="46800"/>
              </p14:xfrm>
            </p:contentPart>
          </mc:Choice>
          <mc:Fallback xmlns="">
            <p:pic>
              <p:nvPicPr>
                <p:cNvPr id="295" name="Ink 294">
                  <a:extLst>
                    <a:ext uri="{FF2B5EF4-FFF2-40B4-BE49-F238E27FC236}">
                      <a16:creationId xmlns:a16="http://schemas.microsoft.com/office/drawing/2014/main" id="{96077DFE-CC89-462B-8F9A-5DDF4004C328}"/>
                    </a:ext>
                  </a:extLst>
                </p:cNvPr>
                <p:cNvPicPr/>
                <p:nvPr/>
              </p:nvPicPr>
              <p:blipFill>
                <a:blip r:embed="rId463"/>
                <a:stretch>
                  <a:fillRect/>
                </a:stretch>
              </p:blipFill>
              <p:spPr>
                <a:xfrm>
                  <a:off x="8402768" y="5928112"/>
                  <a:ext cx="946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96" name="Ink 295">
                  <a:extLst>
                    <a:ext uri="{FF2B5EF4-FFF2-40B4-BE49-F238E27FC236}">
                      <a16:creationId xmlns:a16="http://schemas.microsoft.com/office/drawing/2014/main" id="{6D5FEB80-B9F3-4060-AEB9-C41BD516E125}"/>
                    </a:ext>
                  </a:extLst>
                </p14:cNvPr>
                <p14:cNvContentPartPr/>
                <p14:nvPr/>
              </p14:nvContentPartPr>
              <p14:xfrm>
                <a:off x="8234648" y="5866552"/>
                <a:ext cx="74160" cy="298080"/>
              </p14:xfrm>
            </p:contentPart>
          </mc:Choice>
          <mc:Fallback xmlns="">
            <p:pic>
              <p:nvPicPr>
                <p:cNvPr id="296" name="Ink 295">
                  <a:extLst>
                    <a:ext uri="{FF2B5EF4-FFF2-40B4-BE49-F238E27FC236}">
                      <a16:creationId xmlns:a16="http://schemas.microsoft.com/office/drawing/2014/main" id="{6D5FEB80-B9F3-4060-AEB9-C41BD516E125}"/>
                    </a:ext>
                  </a:extLst>
                </p:cNvPr>
                <p:cNvPicPr/>
                <p:nvPr/>
              </p:nvPicPr>
              <p:blipFill>
                <a:blip r:embed="rId465"/>
                <a:stretch>
                  <a:fillRect/>
                </a:stretch>
              </p:blipFill>
              <p:spPr>
                <a:xfrm>
                  <a:off x="8225648" y="5857552"/>
                  <a:ext cx="91800" cy="31572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97" name="Ink 296">
                  <a:extLst>
                    <a:ext uri="{FF2B5EF4-FFF2-40B4-BE49-F238E27FC236}">
                      <a16:creationId xmlns:a16="http://schemas.microsoft.com/office/drawing/2014/main" id="{8FADD52A-75CE-41A6-9EED-E2A2DADC8469}"/>
                    </a:ext>
                  </a:extLst>
                </p14:cNvPr>
                <p14:cNvContentPartPr/>
                <p14:nvPr/>
              </p14:nvContentPartPr>
              <p14:xfrm>
                <a:off x="8188568" y="6272992"/>
                <a:ext cx="11520" cy="52200"/>
              </p14:xfrm>
            </p:contentPart>
          </mc:Choice>
          <mc:Fallback xmlns="">
            <p:pic>
              <p:nvPicPr>
                <p:cNvPr id="297" name="Ink 296">
                  <a:extLst>
                    <a:ext uri="{FF2B5EF4-FFF2-40B4-BE49-F238E27FC236}">
                      <a16:creationId xmlns:a16="http://schemas.microsoft.com/office/drawing/2014/main" id="{8FADD52A-75CE-41A6-9EED-E2A2DADC8469}"/>
                    </a:ext>
                  </a:extLst>
                </p:cNvPr>
                <p:cNvPicPr/>
                <p:nvPr/>
              </p:nvPicPr>
              <p:blipFill>
                <a:blip r:embed="rId467"/>
                <a:stretch>
                  <a:fillRect/>
                </a:stretch>
              </p:blipFill>
              <p:spPr>
                <a:xfrm>
                  <a:off x="8179568" y="6263992"/>
                  <a:ext cx="29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98" name="Ink 297">
                  <a:extLst>
                    <a:ext uri="{FF2B5EF4-FFF2-40B4-BE49-F238E27FC236}">
                      <a16:creationId xmlns:a16="http://schemas.microsoft.com/office/drawing/2014/main" id="{D29EC60B-4BA3-4FE8-A898-148474168919}"/>
                    </a:ext>
                  </a:extLst>
                </p14:cNvPr>
                <p14:cNvContentPartPr/>
                <p14:nvPr/>
              </p14:nvContentPartPr>
              <p14:xfrm>
                <a:off x="8054288" y="5899672"/>
                <a:ext cx="104400" cy="188280"/>
              </p14:xfrm>
            </p:contentPart>
          </mc:Choice>
          <mc:Fallback xmlns="">
            <p:pic>
              <p:nvPicPr>
                <p:cNvPr id="298" name="Ink 297">
                  <a:extLst>
                    <a:ext uri="{FF2B5EF4-FFF2-40B4-BE49-F238E27FC236}">
                      <a16:creationId xmlns:a16="http://schemas.microsoft.com/office/drawing/2014/main" id="{D29EC60B-4BA3-4FE8-A898-148474168919}"/>
                    </a:ext>
                  </a:extLst>
                </p:cNvPr>
                <p:cNvPicPr/>
                <p:nvPr/>
              </p:nvPicPr>
              <p:blipFill>
                <a:blip r:embed="rId469"/>
                <a:stretch>
                  <a:fillRect/>
                </a:stretch>
              </p:blipFill>
              <p:spPr>
                <a:xfrm>
                  <a:off x="8045648" y="5890672"/>
                  <a:ext cx="12204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99" name="Ink 298">
                  <a:extLst>
                    <a:ext uri="{FF2B5EF4-FFF2-40B4-BE49-F238E27FC236}">
                      <a16:creationId xmlns:a16="http://schemas.microsoft.com/office/drawing/2014/main" id="{4F9E230B-E42A-4481-A3EF-415DD32E361F}"/>
                    </a:ext>
                  </a:extLst>
                </p14:cNvPr>
                <p14:cNvContentPartPr/>
                <p14:nvPr/>
              </p14:nvContentPartPr>
              <p14:xfrm>
                <a:off x="7193888" y="6013432"/>
                <a:ext cx="524520" cy="336240"/>
              </p14:xfrm>
            </p:contentPart>
          </mc:Choice>
          <mc:Fallback xmlns="">
            <p:pic>
              <p:nvPicPr>
                <p:cNvPr id="299" name="Ink 298">
                  <a:extLst>
                    <a:ext uri="{FF2B5EF4-FFF2-40B4-BE49-F238E27FC236}">
                      <a16:creationId xmlns:a16="http://schemas.microsoft.com/office/drawing/2014/main" id="{4F9E230B-E42A-4481-A3EF-415DD32E361F}"/>
                    </a:ext>
                  </a:extLst>
                </p:cNvPr>
                <p:cNvPicPr/>
                <p:nvPr/>
              </p:nvPicPr>
              <p:blipFill>
                <a:blip r:embed="rId471"/>
                <a:stretch>
                  <a:fillRect/>
                </a:stretch>
              </p:blipFill>
              <p:spPr>
                <a:xfrm>
                  <a:off x="7185248" y="6004792"/>
                  <a:ext cx="54216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00" name="Ink 299">
                  <a:extLst>
                    <a:ext uri="{FF2B5EF4-FFF2-40B4-BE49-F238E27FC236}">
                      <a16:creationId xmlns:a16="http://schemas.microsoft.com/office/drawing/2014/main" id="{A38C9FD4-EDAA-4967-A8AD-B8205F4C96D9}"/>
                    </a:ext>
                  </a:extLst>
                </p14:cNvPr>
                <p14:cNvContentPartPr/>
                <p14:nvPr/>
              </p14:nvContentPartPr>
              <p14:xfrm>
                <a:off x="7615448" y="6311872"/>
                <a:ext cx="32400" cy="37440"/>
              </p14:xfrm>
            </p:contentPart>
          </mc:Choice>
          <mc:Fallback xmlns="">
            <p:pic>
              <p:nvPicPr>
                <p:cNvPr id="300" name="Ink 299">
                  <a:extLst>
                    <a:ext uri="{FF2B5EF4-FFF2-40B4-BE49-F238E27FC236}">
                      <a16:creationId xmlns:a16="http://schemas.microsoft.com/office/drawing/2014/main" id="{A38C9FD4-EDAA-4967-A8AD-B8205F4C96D9}"/>
                    </a:ext>
                  </a:extLst>
                </p:cNvPr>
                <p:cNvPicPr/>
                <p:nvPr/>
              </p:nvPicPr>
              <p:blipFill>
                <a:blip r:embed="rId473"/>
                <a:stretch>
                  <a:fillRect/>
                </a:stretch>
              </p:blipFill>
              <p:spPr>
                <a:xfrm>
                  <a:off x="7606448" y="6302872"/>
                  <a:ext cx="5004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01" name="Ink 300">
                  <a:extLst>
                    <a:ext uri="{FF2B5EF4-FFF2-40B4-BE49-F238E27FC236}">
                      <a16:creationId xmlns:a16="http://schemas.microsoft.com/office/drawing/2014/main" id="{215A1BB0-6AAE-4697-AC8B-EC50CCA9A388}"/>
                    </a:ext>
                  </a:extLst>
                </p14:cNvPr>
                <p14:cNvContentPartPr/>
                <p14:nvPr/>
              </p14:nvContentPartPr>
              <p14:xfrm>
                <a:off x="7333928" y="6352552"/>
                <a:ext cx="147600" cy="105480"/>
              </p14:xfrm>
            </p:contentPart>
          </mc:Choice>
          <mc:Fallback xmlns="">
            <p:pic>
              <p:nvPicPr>
                <p:cNvPr id="301" name="Ink 300">
                  <a:extLst>
                    <a:ext uri="{FF2B5EF4-FFF2-40B4-BE49-F238E27FC236}">
                      <a16:creationId xmlns:a16="http://schemas.microsoft.com/office/drawing/2014/main" id="{215A1BB0-6AAE-4697-AC8B-EC50CCA9A388}"/>
                    </a:ext>
                  </a:extLst>
                </p:cNvPr>
                <p:cNvPicPr/>
                <p:nvPr/>
              </p:nvPicPr>
              <p:blipFill>
                <a:blip r:embed="rId475"/>
                <a:stretch>
                  <a:fillRect/>
                </a:stretch>
              </p:blipFill>
              <p:spPr>
                <a:xfrm>
                  <a:off x="7325288" y="6343912"/>
                  <a:ext cx="1652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02" name="Ink 301">
                  <a:extLst>
                    <a:ext uri="{FF2B5EF4-FFF2-40B4-BE49-F238E27FC236}">
                      <a16:creationId xmlns:a16="http://schemas.microsoft.com/office/drawing/2014/main" id="{3350B9B1-ABC5-4700-A2A3-48EF31AD678F}"/>
                    </a:ext>
                  </a:extLst>
                </p14:cNvPr>
                <p14:cNvContentPartPr/>
                <p14:nvPr/>
              </p14:nvContentPartPr>
              <p14:xfrm>
                <a:off x="7360928" y="6022432"/>
                <a:ext cx="15120" cy="24120"/>
              </p14:xfrm>
            </p:contentPart>
          </mc:Choice>
          <mc:Fallback xmlns="">
            <p:pic>
              <p:nvPicPr>
                <p:cNvPr id="302" name="Ink 301">
                  <a:extLst>
                    <a:ext uri="{FF2B5EF4-FFF2-40B4-BE49-F238E27FC236}">
                      <a16:creationId xmlns:a16="http://schemas.microsoft.com/office/drawing/2014/main" id="{3350B9B1-ABC5-4700-A2A3-48EF31AD678F}"/>
                    </a:ext>
                  </a:extLst>
                </p:cNvPr>
                <p:cNvPicPr/>
                <p:nvPr/>
              </p:nvPicPr>
              <p:blipFill>
                <a:blip r:embed="rId477"/>
                <a:stretch>
                  <a:fillRect/>
                </a:stretch>
              </p:blipFill>
              <p:spPr>
                <a:xfrm>
                  <a:off x="7351928" y="6013432"/>
                  <a:ext cx="3276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03" name="Ink 302">
                  <a:extLst>
                    <a:ext uri="{FF2B5EF4-FFF2-40B4-BE49-F238E27FC236}">
                      <a16:creationId xmlns:a16="http://schemas.microsoft.com/office/drawing/2014/main" id="{782A157B-FC7E-4F7F-ABC9-986FA07405D0}"/>
                    </a:ext>
                  </a:extLst>
                </p14:cNvPr>
                <p14:cNvContentPartPr/>
                <p14:nvPr/>
              </p14:nvContentPartPr>
              <p14:xfrm>
                <a:off x="7000568" y="6017392"/>
                <a:ext cx="153720" cy="360360"/>
              </p14:xfrm>
            </p:contentPart>
          </mc:Choice>
          <mc:Fallback xmlns="">
            <p:pic>
              <p:nvPicPr>
                <p:cNvPr id="303" name="Ink 302">
                  <a:extLst>
                    <a:ext uri="{FF2B5EF4-FFF2-40B4-BE49-F238E27FC236}">
                      <a16:creationId xmlns:a16="http://schemas.microsoft.com/office/drawing/2014/main" id="{782A157B-FC7E-4F7F-ABC9-986FA07405D0}"/>
                    </a:ext>
                  </a:extLst>
                </p:cNvPr>
                <p:cNvPicPr/>
                <p:nvPr/>
              </p:nvPicPr>
              <p:blipFill>
                <a:blip r:embed="rId479"/>
                <a:stretch>
                  <a:fillRect/>
                </a:stretch>
              </p:blipFill>
              <p:spPr>
                <a:xfrm>
                  <a:off x="6991568" y="6008392"/>
                  <a:ext cx="171360" cy="37800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10" name="Ink 309">
                  <a:extLst>
                    <a:ext uri="{FF2B5EF4-FFF2-40B4-BE49-F238E27FC236}">
                      <a16:creationId xmlns:a16="http://schemas.microsoft.com/office/drawing/2014/main" id="{12B71AC1-CF88-4F0E-B695-558A2716509E}"/>
                    </a:ext>
                  </a:extLst>
                </p14:cNvPr>
                <p14:cNvContentPartPr/>
                <p14:nvPr/>
              </p14:nvContentPartPr>
              <p14:xfrm>
                <a:off x="5667128" y="6236272"/>
                <a:ext cx="247320" cy="250560"/>
              </p14:xfrm>
            </p:contentPart>
          </mc:Choice>
          <mc:Fallback xmlns="">
            <p:pic>
              <p:nvPicPr>
                <p:cNvPr id="310" name="Ink 309">
                  <a:extLst>
                    <a:ext uri="{FF2B5EF4-FFF2-40B4-BE49-F238E27FC236}">
                      <a16:creationId xmlns:a16="http://schemas.microsoft.com/office/drawing/2014/main" id="{12B71AC1-CF88-4F0E-B695-558A2716509E}"/>
                    </a:ext>
                  </a:extLst>
                </p:cNvPr>
                <p:cNvPicPr/>
                <p:nvPr/>
              </p:nvPicPr>
              <p:blipFill>
                <a:blip r:embed="rId481"/>
                <a:stretch>
                  <a:fillRect/>
                </a:stretch>
              </p:blipFill>
              <p:spPr>
                <a:xfrm>
                  <a:off x="5658128" y="6227272"/>
                  <a:ext cx="26496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11" name="Ink 310">
                  <a:extLst>
                    <a:ext uri="{FF2B5EF4-FFF2-40B4-BE49-F238E27FC236}">
                      <a16:creationId xmlns:a16="http://schemas.microsoft.com/office/drawing/2014/main" id="{7E39141E-1AC3-4311-8853-AB6C6E71FFA1}"/>
                    </a:ext>
                  </a:extLst>
                </p14:cNvPr>
                <p14:cNvContentPartPr/>
                <p14:nvPr/>
              </p14:nvContentPartPr>
              <p14:xfrm>
                <a:off x="5826248" y="6422392"/>
                <a:ext cx="26280" cy="12960"/>
              </p14:xfrm>
            </p:contentPart>
          </mc:Choice>
          <mc:Fallback xmlns="">
            <p:pic>
              <p:nvPicPr>
                <p:cNvPr id="311" name="Ink 310">
                  <a:extLst>
                    <a:ext uri="{FF2B5EF4-FFF2-40B4-BE49-F238E27FC236}">
                      <a16:creationId xmlns:a16="http://schemas.microsoft.com/office/drawing/2014/main" id="{7E39141E-1AC3-4311-8853-AB6C6E71FFA1}"/>
                    </a:ext>
                  </a:extLst>
                </p:cNvPr>
                <p:cNvPicPr/>
                <p:nvPr/>
              </p:nvPicPr>
              <p:blipFill>
                <a:blip r:embed="rId483"/>
                <a:stretch>
                  <a:fillRect/>
                </a:stretch>
              </p:blipFill>
              <p:spPr>
                <a:xfrm>
                  <a:off x="5817608" y="6413392"/>
                  <a:ext cx="4392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06" name="Ink 305">
                  <a:extLst>
                    <a:ext uri="{FF2B5EF4-FFF2-40B4-BE49-F238E27FC236}">
                      <a16:creationId xmlns:a16="http://schemas.microsoft.com/office/drawing/2014/main" id="{8A12FDA2-2876-44BC-8818-B9AD77B056AA}"/>
                    </a:ext>
                  </a:extLst>
                </p14:cNvPr>
                <p14:cNvContentPartPr/>
                <p14:nvPr/>
              </p14:nvContentPartPr>
              <p14:xfrm>
                <a:off x="6339608" y="6131512"/>
                <a:ext cx="332280" cy="297360"/>
              </p14:xfrm>
            </p:contentPart>
          </mc:Choice>
          <mc:Fallback xmlns="">
            <p:pic>
              <p:nvPicPr>
                <p:cNvPr id="306" name="Ink 305">
                  <a:extLst>
                    <a:ext uri="{FF2B5EF4-FFF2-40B4-BE49-F238E27FC236}">
                      <a16:creationId xmlns:a16="http://schemas.microsoft.com/office/drawing/2014/main" id="{8A12FDA2-2876-44BC-8818-B9AD77B056AA}"/>
                    </a:ext>
                  </a:extLst>
                </p:cNvPr>
                <p:cNvPicPr/>
                <p:nvPr/>
              </p:nvPicPr>
              <p:blipFill>
                <a:blip r:embed="rId485"/>
                <a:stretch>
                  <a:fillRect/>
                </a:stretch>
              </p:blipFill>
              <p:spPr>
                <a:xfrm>
                  <a:off x="6330968" y="6122872"/>
                  <a:ext cx="34992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07" name="Ink 306">
                  <a:extLst>
                    <a:ext uri="{FF2B5EF4-FFF2-40B4-BE49-F238E27FC236}">
                      <a16:creationId xmlns:a16="http://schemas.microsoft.com/office/drawing/2014/main" id="{4F43FE8D-455D-4A84-9A34-67D74062E1FE}"/>
                    </a:ext>
                  </a:extLst>
                </p14:cNvPr>
                <p14:cNvContentPartPr/>
                <p14:nvPr/>
              </p14:nvContentPartPr>
              <p14:xfrm>
                <a:off x="6357608" y="6129712"/>
                <a:ext cx="41400" cy="152280"/>
              </p14:xfrm>
            </p:contentPart>
          </mc:Choice>
          <mc:Fallback xmlns="">
            <p:pic>
              <p:nvPicPr>
                <p:cNvPr id="307" name="Ink 306">
                  <a:extLst>
                    <a:ext uri="{FF2B5EF4-FFF2-40B4-BE49-F238E27FC236}">
                      <a16:creationId xmlns:a16="http://schemas.microsoft.com/office/drawing/2014/main" id="{4F43FE8D-455D-4A84-9A34-67D74062E1FE}"/>
                    </a:ext>
                  </a:extLst>
                </p:cNvPr>
                <p:cNvPicPr/>
                <p:nvPr/>
              </p:nvPicPr>
              <p:blipFill>
                <a:blip r:embed="rId487"/>
                <a:stretch>
                  <a:fillRect/>
                </a:stretch>
              </p:blipFill>
              <p:spPr>
                <a:xfrm>
                  <a:off x="6348968" y="6121072"/>
                  <a:ext cx="590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08" name="Ink 307">
                  <a:extLst>
                    <a:ext uri="{FF2B5EF4-FFF2-40B4-BE49-F238E27FC236}">
                      <a16:creationId xmlns:a16="http://schemas.microsoft.com/office/drawing/2014/main" id="{4979BE6F-951D-496F-8131-9E4E8CEE4355}"/>
                    </a:ext>
                  </a:extLst>
                </p14:cNvPr>
                <p14:cNvContentPartPr/>
                <p14:nvPr/>
              </p14:nvContentPartPr>
              <p14:xfrm>
                <a:off x="6181208" y="6231592"/>
                <a:ext cx="65160" cy="65160"/>
              </p14:xfrm>
            </p:contentPart>
          </mc:Choice>
          <mc:Fallback xmlns="">
            <p:pic>
              <p:nvPicPr>
                <p:cNvPr id="308" name="Ink 307">
                  <a:extLst>
                    <a:ext uri="{FF2B5EF4-FFF2-40B4-BE49-F238E27FC236}">
                      <a16:creationId xmlns:a16="http://schemas.microsoft.com/office/drawing/2014/main" id="{4979BE6F-951D-496F-8131-9E4E8CEE4355}"/>
                    </a:ext>
                  </a:extLst>
                </p:cNvPr>
                <p:cNvPicPr/>
                <p:nvPr/>
              </p:nvPicPr>
              <p:blipFill>
                <a:blip r:embed="rId489"/>
                <a:stretch>
                  <a:fillRect/>
                </a:stretch>
              </p:blipFill>
              <p:spPr>
                <a:xfrm>
                  <a:off x="6172568" y="6222592"/>
                  <a:ext cx="828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13" name="Ink 312">
                  <a:extLst>
                    <a:ext uri="{FF2B5EF4-FFF2-40B4-BE49-F238E27FC236}">
                      <a16:creationId xmlns:a16="http://schemas.microsoft.com/office/drawing/2014/main" id="{BD419C22-111E-4B2A-814A-0E23925CADFF}"/>
                    </a:ext>
                  </a:extLst>
                </p14:cNvPr>
                <p14:cNvContentPartPr/>
                <p14:nvPr/>
              </p14:nvContentPartPr>
              <p14:xfrm>
                <a:off x="6165728" y="6272632"/>
                <a:ext cx="137880" cy="140760"/>
              </p14:xfrm>
            </p:contentPart>
          </mc:Choice>
          <mc:Fallback xmlns="">
            <p:pic>
              <p:nvPicPr>
                <p:cNvPr id="313" name="Ink 312">
                  <a:extLst>
                    <a:ext uri="{FF2B5EF4-FFF2-40B4-BE49-F238E27FC236}">
                      <a16:creationId xmlns:a16="http://schemas.microsoft.com/office/drawing/2014/main" id="{BD419C22-111E-4B2A-814A-0E23925CADFF}"/>
                    </a:ext>
                  </a:extLst>
                </p:cNvPr>
                <p:cNvPicPr/>
                <p:nvPr/>
              </p:nvPicPr>
              <p:blipFill>
                <a:blip r:embed="rId491"/>
                <a:stretch>
                  <a:fillRect/>
                </a:stretch>
              </p:blipFill>
              <p:spPr>
                <a:xfrm>
                  <a:off x="6156728" y="6263632"/>
                  <a:ext cx="15552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15" name="Ink 314">
                  <a:extLst>
                    <a:ext uri="{FF2B5EF4-FFF2-40B4-BE49-F238E27FC236}">
                      <a16:creationId xmlns:a16="http://schemas.microsoft.com/office/drawing/2014/main" id="{78C13DF9-E78F-4C1D-9108-35C9EF016F82}"/>
                    </a:ext>
                  </a:extLst>
                </p14:cNvPr>
                <p14:cNvContentPartPr/>
                <p14:nvPr/>
              </p14:nvContentPartPr>
              <p14:xfrm>
                <a:off x="5233328" y="6178312"/>
                <a:ext cx="376560" cy="244440"/>
              </p14:xfrm>
            </p:contentPart>
          </mc:Choice>
          <mc:Fallback xmlns="">
            <p:pic>
              <p:nvPicPr>
                <p:cNvPr id="315" name="Ink 314">
                  <a:extLst>
                    <a:ext uri="{FF2B5EF4-FFF2-40B4-BE49-F238E27FC236}">
                      <a16:creationId xmlns:a16="http://schemas.microsoft.com/office/drawing/2014/main" id="{78C13DF9-E78F-4C1D-9108-35C9EF016F82}"/>
                    </a:ext>
                  </a:extLst>
                </p:cNvPr>
                <p:cNvPicPr/>
                <p:nvPr/>
              </p:nvPicPr>
              <p:blipFill>
                <a:blip r:embed="rId493"/>
                <a:stretch>
                  <a:fillRect/>
                </a:stretch>
              </p:blipFill>
              <p:spPr>
                <a:xfrm>
                  <a:off x="5224688" y="6169312"/>
                  <a:ext cx="39420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19" name="Ink 318">
                  <a:extLst>
                    <a:ext uri="{FF2B5EF4-FFF2-40B4-BE49-F238E27FC236}">
                      <a16:creationId xmlns:a16="http://schemas.microsoft.com/office/drawing/2014/main" id="{EBA7042D-DB92-4712-9974-10DFAECA1772}"/>
                    </a:ext>
                  </a:extLst>
                </p14:cNvPr>
                <p14:cNvContentPartPr/>
                <p14:nvPr/>
              </p14:nvContentPartPr>
              <p14:xfrm>
                <a:off x="5457968" y="6339592"/>
                <a:ext cx="108720" cy="106920"/>
              </p14:xfrm>
            </p:contentPart>
          </mc:Choice>
          <mc:Fallback xmlns="">
            <p:pic>
              <p:nvPicPr>
                <p:cNvPr id="319" name="Ink 318">
                  <a:extLst>
                    <a:ext uri="{FF2B5EF4-FFF2-40B4-BE49-F238E27FC236}">
                      <a16:creationId xmlns:a16="http://schemas.microsoft.com/office/drawing/2014/main" id="{EBA7042D-DB92-4712-9974-10DFAECA1772}"/>
                    </a:ext>
                  </a:extLst>
                </p:cNvPr>
                <p:cNvPicPr/>
                <p:nvPr/>
              </p:nvPicPr>
              <p:blipFill>
                <a:blip r:embed="rId495"/>
                <a:stretch>
                  <a:fillRect/>
                </a:stretch>
              </p:blipFill>
              <p:spPr>
                <a:xfrm>
                  <a:off x="5449328" y="6330592"/>
                  <a:ext cx="1263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20" name="Ink 319">
                  <a:extLst>
                    <a:ext uri="{FF2B5EF4-FFF2-40B4-BE49-F238E27FC236}">
                      <a16:creationId xmlns:a16="http://schemas.microsoft.com/office/drawing/2014/main" id="{522E0036-AA63-4320-88A7-1931DEBA8646}"/>
                    </a:ext>
                  </a:extLst>
                </p14:cNvPr>
                <p14:cNvContentPartPr/>
                <p14:nvPr/>
              </p14:nvContentPartPr>
              <p14:xfrm>
                <a:off x="4876928" y="6166792"/>
                <a:ext cx="505440" cy="315000"/>
              </p14:xfrm>
            </p:contentPart>
          </mc:Choice>
          <mc:Fallback xmlns="">
            <p:pic>
              <p:nvPicPr>
                <p:cNvPr id="320" name="Ink 319">
                  <a:extLst>
                    <a:ext uri="{FF2B5EF4-FFF2-40B4-BE49-F238E27FC236}">
                      <a16:creationId xmlns:a16="http://schemas.microsoft.com/office/drawing/2014/main" id="{522E0036-AA63-4320-88A7-1931DEBA8646}"/>
                    </a:ext>
                  </a:extLst>
                </p:cNvPr>
                <p:cNvPicPr/>
                <p:nvPr/>
              </p:nvPicPr>
              <p:blipFill>
                <a:blip r:embed="rId497"/>
                <a:stretch>
                  <a:fillRect/>
                </a:stretch>
              </p:blipFill>
              <p:spPr>
                <a:xfrm>
                  <a:off x="4868288" y="6157792"/>
                  <a:ext cx="523080" cy="33264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21" name="Ink 320">
                  <a:extLst>
                    <a:ext uri="{FF2B5EF4-FFF2-40B4-BE49-F238E27FC236}">
                      <a16:creationId xmlns:a16="http://schemas.microsoft.com/office/drawing/2014/main" id="{AEDE438B-16A7-4634-A2E9-6B3768C768F3}"/>
                    </a:ext>
                  </a:extLst>
                </p14:cNvPr>
                <p14:cNvContentPartPr/>
                <p14:nvPr/>
              </p14:nvContentPartPr>
              <p14:xfrm>
                <a:off x="5198048" y="6085792"/>
                <a:ext cx="17280" cy="11160"/>
              </p14:xfrm>
            </p:contentPart>
          </mc:Choice>
          <mc:Fallback xmlns="">
            <p:pic>
              <p:nvPicPr>
                <p:cNvPr id="321" name="Ink 320">
                  <a:extLst>
                    <a:ext uri="{FF2B5EF4-FFF2-40B4-BE49-F238E27FC236}">
                      <a16:creationId xmlns:a16="http://schemas.microsoft.com/office/drawing/2014/main" id="{AEDE438B-16A7-4634-A2E9-6B3768C768F3}"/>
                    </a:ext>
                  </a:extLst>
                </p:cNvPr>
                <p:cNvPicPr/>
                <p:nvPr/>
              </p:nvPicPr>
              <p:blipFill>
                <a:blip r:embed="rId499"/>
                <a:stretch>
                  <a:fillRect/>
                </a:stretch>
              </p:blipFill>
              <p:spPr>
                <a:xfrm>
                  <a:off x="5189048" y="6076792"/>
                  <a:ext cx="349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22" name="Ink 321">
                  <a:extLst>
                    <a:ext uri="{FF2B5EF4-FFF2-40B4-BE49-F238E27FC236}">
                      <a16:creationId xmlns:a16="http://schemas.microsoft.com/office/drawing/2014/main" id="{F2215BF0-C25E-4D99-BE91-16C17A45CC59}"/>
                    </a:ext>
                  </a:extLst>
                </p14:cNvPr>
                <p14:cNvContentPartPr/>
                <p14:nvPr/>
              </p14:nvContentPartPr>
              <p14:xfrm>
                <a:off x="4998968" y="6054472"/>
                <a:ext cx="69120" cy="106560"/>
              </p14:xfrm>
            </p:contentPart>
          </mc:Choice>
          <mc:Fallback xmlns="">
            <p:pic>
              <p:nvPicPr>
                <p:cNvPr id="322" name="Ink 321">
                  <a:extLst>
                    <a:ext uri="{FF2B5EF4-FFF2-40B4-BE49-F238E27FC236}">
                      <a16:creationId xmlns:a16="http://schemas.microsoft.com/office/drawing/2014/main" id="{F2215BF0-C25E-4D99-BE91-16C17A45CC59}"/>
                    </a:ext>
                  </a:extLst>
                </p:cNvPr>
                <p:cNvPicPr/>
                <p:nvPr/>
              </p:nvPicPr>
              <p:blipFill>
                <a:blip r:embed="rId501"/>
                <a:stretch>
                  <a:fillRect/>
                </a:stretch>
              </p:blipFill>
              <p:spPr>
                <a:xfrm>
                  <a:off x="4989968" y="6045472"/>
                  <a:ext cx="867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24" name="Ink 323">
                  <a:extLst>
                    <a:ext uri="{FF2B5EF4-FFF2-40B4-BE49-F238E27FC236}">
                      <a16:creationId xmlns:a16="http://schemas.microsoft.com/office/drawing/2014/main" id="{9596CD91-3725-45CF-A027-A2328E013F3F}"/>
                    </a:ext>
                  </a:extLst>
                </p14:cNvPr>
                <p14:cNvContentPartPr/>
                <p14:nvPr/>
              </p14:nvContentPartPr>
              <p14:xfrm>
                <a:off x="4494968" y="6214312"/>
                <a:ext cx="79200" cy="221760"/>
              </p14:xfrm>
            </p:contentPart>
          </mc:Choice>
          <mc:Fallback xmlns="">
            <p:pic>
              <p:nvPicPr>
                <p:cNvPr id="324" name="Ink 323">
                  <a:extLst>
                    <a:ext uri="{FF2B5EF4-FFF2-40B4-BE49-F238E27FC236}">
                      <a16:creationId xmlns:a16="http://schemas.microsoft.com/office/drawing/2014/main" id="{9596CD91-3725-45CF-A027-A2328E013F3F}"/>
                    </a:ext>
                  </a:extLst>
                </p:cNvPr>
                <p:cNvPicPr/>
                <p:nvPr/>
              </p:nvPicPr>
              <p:blipFill>
                <a:blip r:embed="rId503"/>
                <a:stretch>
                  <a:fillRect/>
                </a:stretch>
              </p:blipFill>
              <p:spPr>
                <a:xfrm>
                  <a:off x="4486328" y="6205312"/>
                  <a:ext cx="9684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25" name="Ink 324">
                  <a:extLst>
                    <a:ext uri="{FF2B5EF4-FFF2-40B4-BE49-F238E27FC236}">
                      <a16:creationId xmlns:a16="http://schemas.microsoft.com/office/drawing/2014/main" id="{B4026381-7C19-45E6-9540-9D250EEFB101}"/>
                    </a:ext>
                  </a:extLst>
                </p14:cNvPr>
                <p14:cNvContentPartPr/>
                <p14:nvPr/>
              </p14:nvContentPartPr>
              <p14:xfrm>
                <a:off x="4221008" y="6348952"/>
                <a:ext cx="212760" cy="131040"/>
              </p14:xfrm>
            </p:contentPart>
          </mc:Choice>
          <mc:Fallback xmlns="">
            <p:pic>
              <p:nvPicPr>
                <p:cNvPr id="325" name="Ink 324">
                  <a:extLst>
                    <a:ext uri="{FF2B5EF4-FFF2-40B4-BE49-F238E27FC236}">
                      <a16:creationId xmlns:a16="http://schemas.microsoft.com/office/drawing/2014/main" id="{B4026381-7C19-45E6-9540-9D250EEFB101}"/>
                    </a:ext>
                  </a:extLst>
                </p:cNvPr>
                <p:cNvPicPr/>
                <p:nvPr/>
              </p:nvPicPr>
              <p:blipFill>
                <a:blip r:embed="rId505"/>
                <a:stretch>
                  <a:fillRect/>
                </a:stretch>
              </p:blipFill>
              <p:spPr>
                <a:xfrm>
                  <a:off x="4212368" y="6339952"/>
                  <a:ext cx="2304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26" name="Ink 325">
                  <a:extLst>
                    <a:ext uri="{FF2B5EF4-FFF2-40B4-BE49-F238E27FC236}">
                      <a16:creationId xmlns:a16="http://schemas.microsoft.com/office/drawing/2014/main" id="{6C21161A-663A-42BF-93A2-1581F5430E89}"/>
                    </a:ext>
                  </a:extLst>
                </p14:cNvPr>
                <p14:cNvContentPartPr/>
                <p14:nvPr/>
              </p14:nvContentPartPr>
              <p14:xfrm>
                <a:off x="4362848" y="6231232"/>
                <a:ext cx="43560" cy="18720"/>
              </p14:xfrm>
            </p:contentPart>
          </mc:Choice>
          <mc:Fallback xmlns="">
            <p:pic>
              <p:nvPicPr>
                <p:cNvPr id="326" name="Ink 325">
                  <a:extLst>
                    <a:ext uri="{FF2B5EF4-FFF2-40B4-BE49-F238E27FC236}">
                      <a16:creationId xmlns:a16="http://schemas.microsoft.com/office/drawing/2014/main" id="{6C21161A-663A-42BF-93A2-1581F5430E89}"/>
                    </a:ext>
                  </a:extLst>
                </p:cNvPr>
                <p:cNvPicPr/>
                <p:nvPr/>
              </p:nvPicPr>
              <p:blipFill>
                <a:blip r:embed="rId507"/>
                <a:stretch>
                  <a:fillRect/>
                </a:stretch>
              </p:blipFill>
              <p:spPr>
                <a:xfrm>
                  <a:off x="4354208" y="6222592"/>
                  <a:ext cx="612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27" name="Ink 326">
                  <a:extLst>
                    <a:ext uri="{FF2B5EF4-FFF2-40B4-BE49-F238E27FC236}">
                      <a16:creationId xmlns:a16="http://schemas.microsoft.com/office/drawing/2014/main" id="{7CEC3BB4-79FA-4921-8BF4-AFE9030912DE}"/>
                    </a:ext>
                  </a:extLst>
                </p14:cNvPr>
                <p14:cNvContentPartPr/>
                <p14:nvPr/>
              </p14:nvContentPartPr>
              <p14:xfrm>
                <a:off x="4211648" y="6163552"/>
                <a:ext cx="74160" cy="200520"/>
              </p14:xfrm>
            </p:contentPart>
          </mc:Choice>
          <mc:Fallback xmlns="">
            <p:pic>
              <p:nvPicPr>
                <p:cNvPr id="327" name="Ink 326">
                  <a:extLst>
                    <a:ext uri="{FF2B5EF4-FFF2-40B4-BE49-F238E27FC236}">
                      <a16:creationId xmlns:a16="http://schemas.microsoft.com/office/drawing/2014/main" id="{7CEC3BB4-79FA-4921-8BF4-AFE9030912DE}"/>
                    </a:ext>
                  </a:extLst>
                </p:cNvPr>
                <p:cNvPicPr/>
                <p:nvPr/>
              </p:nvPicPr>
              <p:blipFill>
                <a:blip r:embed="rId509"/>
                <a:stretch>
                  <a:fillRect/>
                </a:stretch>
              </p:blipFill>
              <p:spPr>
                <a:xfrm>
                  <a:off x="4202648" y="6154912"/>
                  <a:ext cx="9180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28" name="Ink 327">
                  <a:extLst>
                    <a:ext uri="{FF2B5EF4-FFF2-40B4-BE49-F238E27FC236}">
                      <a16:creationId xmlns:a16="http://schemas.microsoft.com/office/drawing/2014/main" id="{46194787-037D-4A0D-9111-B510C38931A0}"/>
                    </a:ext>
                  </a:extLst>
                </p14:cNvPr>
                <p14:cNvContentPartPr/>
                <p14:nvPr/>
              </p14:nvContentPartPr>
              <p14:xfrm>
                <a:off x="4053968" y="6354352"/>
                <a:ext cx="133200" cy="119880"/>
              </p14:xfrm>
            </p:contentPart>
          </mc:Choice>
          <mc:Fallback xmlns="">
            <p:pic>
              <p:nvPicPr>
                <p:cNvPr id="328" name="Ink 327">
                  <a:extLst>
                    <a:ext uri="{FF2B5EF4-FFF2-40B4-BE49-F238E27FC236}">
                      <a16:creationId xmlns:a16="http://schemas.microsoft.com/office/drawing/2014/main" id="{46194787-037D-4A0D-9111-B510C38931A0}"/>
                    </a:ext>
                  </a:extLst>
                </p:cNvPr>
                <p:cNvPicPr/>
                <p:nvPr/>
              </p:nvPicPr>
              <p:blipFill>
                <a:blip r:embed="rId511"/>
                <a:stretch>
                  <a:fillRect/>
                </a:stretch>
              </p:blipFill>
              <p:spPr>
                <a:xfrm>
                  <a:off x="4044968" y="6345712"/>
                  <a:ext cx="1508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29" name="Ink 328">
                  <a:extLst>
                    <a:ext uri="{FF2B5EF4-FFF2-40B4-BE49-F238E27FC236}">
                      <a16:creationId xmlns:a16="http://schemas.microsoft.com/office/drawing/2014/main" id="{F65A0E0D-185D-4C1D-9414-9E239B0AD3FB}"/>
                    </a:ext>
                  </a:extLst>
                </p14:cNvPr>
                <p14:cNvContentPartPr/>
                <p14:nvPr/>
              </p14:nvContentPartPr>
              <p14:xfrm>
                <a:off x="4119128" y="6270832"/>
                <a:ext cx="17640" cy="5040"/>
              </p14:xfrm>
            </p:contentPart>
          </mc:Choice>
          <mc:Fallback xmlns="">
            <p:pic>
              <p:nvPicPr>
                <p:cNvPr id="329" name="Ink 328">
                  <a:extLst>
                    <a:ext uri="{FF2B5EF4-FFF2-40B4-BE49-F238E27FC236}">
                      <a16:creationId xmlns:a16="http://schemas.microsoft.com/office/drawing/2014/main" id="{F65A0E0D-185D-4C1D-9414-9E239B0AD3FB}"/>
                    </a:ext>
                  </a:extLst>
                </p:cNvPr>
                <p:cNvPicPr/>
                <p:nvPr/>
              </p:nvPicPr>
              <p:blipFill>
                <a:blip r:embed="rId513"/>
                <a:stretch>
                  <a:fillRect/>
                </a:stretch>
              </p:blipFill>
              <p:spPr>
                <a:xfrm>
                  <a:off x="4110488" y="6261832"/>
                  <a:ext cx="352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30" name="Ink 329">
                  <a:extLst>
                    <a:ext uri="{FF2B5EF4-FFF2-40B4-BE49-F238E27FC236}">
                      <a16:creationId xmlns:a16="http://schemas.microsoft.com/office/drawing/2014/main" id="{213CE0FE-EFB5-43AA-A64F-0193CB388C91}"/>
                    </a:ext>
                  </a:extLst>
                </p14:cNvPr>
                <p14:cNvContentPartPr/>
                <p14:nvPr/>
              </p14:nvContentPartPr>
              <p14:xfrm>
                <a:off x="3944168" y="6139072"/>
                <a:ext cx="63000" cy="227880"/>
              </p14:xfrm>
            </p:contentPart>
          </mc:Choice>
          <mc:Fallback xmlns="">
            <p:pic>
              <p:nvPicPr>
                <p:cNvPr id="330" name="Ink 329">
                  <a:extLst>
                    <a:ext uri="{FF2B5EF4-FFF2-40B4-BE49-F238E27FC236}">
                      <a16:creationId xmlns:a16="http://schemas.microsoft.com/office/drawing/2014/main" id="{213CE0FE-EFB5-43AA-A64F-0193CB388C91}"/>
                    </a:ext>
                  </a:extLst>
                </p:cNvPr>
                <p:cNvPicPr/>
                <p:nvPr/>
              </p:nvPicPr>
              <p:blipFill>
                <a:blip r:embed="rId515"/>
                <a:stretch>
                  <a:fillRect/>
                </a:stretch>
              </p:blipFill>
              <p:spPr>
                <a:xfrm>
                  <a:off x="3935528" y="6130072"/>
                  <a:ext cx="8064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32" name="Ink 331">
                  <a:extLst>
                    <a:ext uri="{FF2B5EF4-FFF2-40B4-BE49-F238E27FC236}">
                      <a16:creationId xmlns:a16="http://schemas.microsoft.com/office/drawing/2014/main" id="{E6037D1D-3449-4F22-92CC-DFAB3AF35B76}"/>
                    </a:ext>
                  </a:extLst>
                </p14:cNvPr>
                <p14:cNvContentPartPr/>
                <p14:nvPr/>
              </p14:nvContentPartPr>
              <p14:xfrm>
                <a:off x="3461048" y="6299992"/>
                <a:ext cx="248040" cy="293760"/>
              </p14:xfrm>
            </p:contentPart>
          </mc:Choice>
          <mc:Fallback xmlns="">
            <p:pic>
              <p:nvPicPr>
                <p:cNvPr id="332" name="Ink 331">
                  <a:extLst>
                    <a:ext uri="{FF2B5EF4-FFF2-40B4-BE49-F238E27FC236}">
                      <a16:creationId xmlns:a16="http://schemas.microsoft.com/office/drawing/2014/main" id="{E6037D1D-3449-4F22-92CC-DFAB3AF35B76}"/>
                    </a:ext>
                  </a:extLst>
                </p:cNvPr>
                <p:cNvPicPr/>
                <p:nvPr/>
              </p:nvPicPr>
              <p:blipFill>
                <a:blip r:embed="rId517"/>
                <a:stretch>
                  <a:fillRect/>
                </a:stretch>
              </p:blipFill>
              <p:spPr>
                <a:xfrm>
                  <a:off x="3452048" y="6290992"/>
                  <a:ext cx="26568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33" name="Ink 332">
                  <a:extLst>
                    <a:ext uri="{FF2B5EF4-FFF2-40B4-BE49-F238E27FC236}">
                      <a16:creationId xmlns:a16="http://schemas.microsoft.com/office/drawing/2014/main" id="{9D5DABFB-A9F3-4EC4-81B7-E6B7939B6FC8}"/>
                    </a:ext>
                  </a:extLst>
                </p14:cNvPr>
                <p14:cNvContentPartPr/>
                <p14:nvPr/>
              </p14:nvContentPartPr>
              <p14:xfrm>
                <a:off x="3669848" y="6479992"/>
                <a:ext cx="14400" cy="23760"/>
              </p14:xfrm>
            </p:contentPart>
          </mc:Choice>
          <mc:Fallback xmlns="">
            <p:pic>
              <p:nvPicPr>
                <p:cNvPr id="333" name="Ink 332">
                  <a:extLst>
                    <a:ext uri="{FF2B5EF4-FFF2-40B4-BE49-F238E27FC236}">
                      <a16:creationId xmlns:a16="http://schemas.microsoft.com/office/drawing/2014/main" id="{9D5DABFB-A9F3-4EC4-81B7-E6B7939B6FC8}"/>
                    </a:ext>
                  </a:extLst>
                </p:cNvPr>
                <p:cNvPicPr/>
                <p:nvPr/>
              </p:nvPicPr>
              <p:blipFill>
                <a:blip r:embed="rId519"/>
                <a:stretch>
                  <a:fillRect/>
                </a:stretch>
              </p:blipFill>
              <p:spPr>
                <a:xfrm>
                  <a:off x="3660848" y="6471352"/>
                  <a:ext cx="3204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34" name="Ink 333">
                  <a:extLst>
                    <a:ext uri="{FF2B5EF4-FFF2-40B4-BE49-F238E27FC236}">
                      <a16:creationId xmlns:a16="http://schemas.microsoft.com/office/drawing/2014/main" id="{382B7552-442A-40BD-9C95-1688D5AA9E70}"/>
                    </a:ext>
                  </a:extLst>
                </p14:cNvPr>
                <p14:cNvContentPartPr/>
                <p14:nvPr/>
              </p14:nvContentPartPr>
              <p14:xfrm>
                <a:off x="3456728" y="6296392"/>
                <a:ext cx="95040" cy="165600"/>
              </p14:xfrm>
            </p:contentPart>
          </mc:Choice>
          <mc:Fallback xmlns="">
            <p:pic>
              <p:nvPicPr>
                <p:cNvPr id="334" name="Ink 333">
                  <a:extLst>
                    <a:ext uri="{FF2B5EF4-FFF2-40B4-BE49-F238E27FC236}">
                      <a16:creationId xmlns:a16="http://schemas.microsoft.com/office/drawing/2014/main" id="{382B7552-442A-40BD-9C95-1688D5AA9E70}"/>
                    </a:ext>
                  </a:extLst>
                </p:cNvPr>
                <p:cNvPicPr/>
                <p:nvPr/>
              </p:nvPicPr>
              <p:blipFill>
                <a:blip r:embed="rId521"/>
                <a:stretch>
                  <a:fillRect/>
                </a:stretch>
              </p:blipFill>
              <p:spPr>
                <a:xfrm>
                  <a:off x="3448088" y="6287392"/>
                  <a:ext cx="1126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35" name="Ink 334">
                  <a:extLst>
                    <a:ext uri="{FF2B5EF4-FFF2-40B4-BE49-F238E27FC236}">
                      <a16:creationId xmlns:a16="http://schemas.microsoft.com/office/drawing/2014/main" id="{FFC75DEA-221E-4437-B9C4-E843E92D501E}"/>
                    </a:ext>
                  </a:extLst>
                </p14:cNvPr>
                <p14:cNvContentPartPr/>
                <p14:nvPr/>
              </p14:nvContentPartPr>
              <p14:xfrm>
                <a:off x="3407048" y="6226912"/>
                <a:ext cx="46440" cy="190080"/>
              </p14:xfrm>
            </p:contentPart>
          </mc:Choice>
          <mc:Fallback xmlns="">
            <p:pic>
              <p:nvPicPr>
                <p:cNvPr id="335" name="Ink 334">
                  <a:extLst>
                    <a:ext uri="{FF2B5EF4-FFF2-40B4-BE49-F238E27FC236}">
                      <a16:creationId xmlns:a16="http://schemas.microsoft.com/office/drawing/2014/main" id="{FFC75DEA-221E-4437-B9C4-E843E92D501E}"/>
                    </a:ext>
                  </a:extLst>
                </p:cNvPr>
                <p:cNvPicPr/>
                <p:nvPr/>
              </p:nvPicPr>
              <p:blipFill>
                <a:blip r:embed="rId523"/>
                <a:stretch>
                  <a:fillRect/>
                </a:stretch>
              </p:blipFill>
              <p:spPr>
                <a:xfrm>
                  <a:off x="3398048" y="6218272"/>
                  <a:ext cx="640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36" name="Ink 335">
                  <a:extLst>
                    <a:ext uri="{FF2B5EF4-FFF2-40B4-BE49-F238E27FC236}">
                      <a16:creationId xmlns:a16="http://schemas.microsoft.com/office/drawing/2014/main" id="{007A7DA9-489A-4785-96B3-B9EDD261DD2D}"/>
                    </a:ext>
                  </a:extLst>
                </p14:cNvPr>
                <p14:cNvContentPartPr/>
                <p14:nvPr/>
              </p14:nvContentPartPr>
              <p14:xfrm>
                <a:off x="3038048" y="6339952"/>
                <a:ext cx="345600" cy="227160"/>
              </p14:xfrm>
            </p:contentPart>
          </mc:Choice>
          <mc:Fallback xmlns="">
            <p:pic>
              <p:nvPicPr>
                <p:cNvPr id="336" name="Ink 335">
                  <a:extLst>
                    <a:ext uri="{FF2B5EF4-FFF2-40B4-BE49-F238E27FC236}">
                      <a16:creationId xmlns:a16="http://schemas.microsoft.com/office/drawing/2014/main" id="{007A7DA9-489A-4785-96B3-B9EDD261DD2D}"/>
                    </a:ext>
                  </a:extLst>
                </p:cNvPr>
                <p:cNvPicPr/>
                <p:nvPr/>
              </p:nvPicPr>
              <p:blipFill>
                <a:blip r:embed="rId525"/>
                <a:stretch>
                  <a:fillRect/>
                </a:stretch>
              </p:blipFill>
              <p:spPr>
                <a:xfrm>
                  <a:off x="3029048" y="6331312"/>
                  <a:ext cx="36324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337" name="Ink 336">
                  <a:extLst>
                    <a:ext uri="{FF2B5EF4-FFF2-40B4-BE49-F238E27FC236}">
                      <a16:creationId xmlns:a16="http://schemas.microsoft.com/office/drawing/2014/main" id="{FED530D5-F981-4BA9-9FB1-BE9B378D3E60}"/>
                    </a:ext>
                  </a:extLst>
                </p14:cNvPr>
                <p14:cNvContentPartPr/>
                <p14:nvPr/>
              </p14:nvContentPartPr>
              <p14:xfrm>
                <a:off x="2452328" y="6302512"/>
                <a:ext cx="528840" cy="319680"/>
              </p14:xfrm>
            </p:contentPart>
          </mc:Choice>
          <mc:Fallback xmlns="">
            <p:pic>
              <p:nvPicPr>
                <p:cNvPr id="337" name="Ink 336">
                  <a:extLst>
                    <a:ext uri="{FF2B5EF4-FFF2-40B4-BE49-F238E27FC236}">
                      <a16:creationId xmlns:a16="http://schemas.microsoft.com/office/drawing/2014/main" id="{FED530D5-F981-4BA9-9FB1-BE9B378D3E60}"/>
                    </a:ext>
                  </a:extLst>
                </p:cNvPr>
                <p:cNvPicPr/>
                <p:nvPr/>
              </p:nvPicPr>
              <p:blipFill>
                <a:blip r:embed="rId527"/>
                <a:stretch>
                  <a:fillRect/>
                </a:stretch>
              </p:blipFill>
              <p:spPr>
                <a:xfrm>
                  <a:off x="2443328" y="6293872"/>
                  <a:ext cx="546480" cy="33732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38" name="Ink 337">
                  <a:extLst>
                    <a:ext uri="{FF2B5EF4-FFF2-40B4-BE49-F238E27FC236}">
                      <a16:creationId xmlns:a16="http://schemas.microsoft.com/office/drawing/2014/main" id="{944C639C-88A8-4982-8CD3-D2728F011DFF}"/>
                    </a:ext>
                  </a:extLst>
                </p14:cNvPr>
                <p14:cNvContentPartPr/>
                <p14:nvPr/>
              </p14:nvContentPartPr>
              <p14:xfrm>
                <a:off x="2856248" y="6200272"/>
                <a:ext cx="7200" cy="45000"/>
              </p14:xfrm>
            </p:contentPart>
          </mc:Choice>
          <mc:Fallback xmlns="">
            <p:pic>
              <p:nvPicPr>
                <p:cNvPr id="338" name="Ink 337">
                  <a:extLst>
                    <a:ext uri="{FF2B5EF4-FFF2-40B4-BE49-F238E27FC236}">
                      <a16:creationId xmlns:a16="http://schemas.microsoft.com/office/drawing/2014/main" id="{944C639C-88A8-4982-8CD3-D2728F011DFF}"/>
                    </a:ext>
                  </a:extLst>
                </p:cNvPr>
                <p:cNvPicPr/>
                <p:nvPr/>
              </p:nvPicPr>
              <p:blipFill>
                <a:blip r:embed="rId529"/>
                <a:stretch>
                  <a:fillRect/>
                </a:stretch>
              </p:blipFill>
              <p:spPr>
                <a:xfrm>
                  <a:off x="2847608" y="6191272"/>
                  <a:ext cx="248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39" name="Ink 338">
                  <a:extLst>
                    <a:ext uri="{FF2B5EF4-FFF2-40B4-BE49-F238E27FC236}">
                      <a16:creationId xmlns:a16="http://schemas.microsoft.com/office/drawing/2014/main" id="{F2B76EAC-C7F7-40C3-B99E-B2383580C3D6}"/>
                    </a:ext>
                  </a:extLst>
                </p14:cNvPr>
                <p14:cNvContentPartPr/>
                <p14:nvPr/>
              </p14:nvContentPartPr>
              <p14:xfrm>
                <a:off x="2656088" y="6494032"/>
                <a:ext cx="153720" cy="109800"/>
              </p14:xfrm>
            </p:contentPart>
          </mc:Choice>
          <mc:Fallback xmlns="">
            <p:pic>
              <p:nvPicPr>
                <p:cNvPr id="339" name="Ink 338">
                  <a:extLst>
                    <a:ext uri="{FF2B5EF4-FFF2-40B4-BE49-F238E27FC236}">
                      <a16:creationId xmlns:a16="http://schemas.microsoft.com/office/drawing/2014/main" id="{F2B76EAC-C7F7-40C3-B99E-B2383580C3D6}"/>
                    </a:ext>
                  </a:extLst>
                </p:cNvPr>
                <p:cNvPicPr/>
                <p:nvPr/>
              </p:nvPicPr>
              <p:blipFill>
                <a:blip r:embed="rId531"/>
                <a:stretch>
                  <a:fillRect/>
                </a:stretch>
              </p:blipFill>
              <p:spPr>
                <a:xfrm>
                  <a:off x="2647448" y="6485032"/>
                  <a:ext cx="1713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40" name="Ink 339">
                  <a:extLst>
                    <a:ext uri="{FF2B5EF4-FFF2-40B4-BE49-F238E27FC236}">
                      <a16:creationId xmlns:a16="http://schemas.microsoft.com/office/drawing/2014/main" id="{A7749CA7-1742-41B6-94DE-02A51F84C81F}"/>
                    </a:ext>
                  </a:extLst>
                </p14:cNvPr>
                <p14:cNvContentPartPr/>
                <p14:nvPr/>
              </p14:nvContentPartPr>
              <p14:xfrm>
                <a:off x="2656808" y="6263992"/>
                <a:ext cx="19800" cy="23040"/>
              </p14:xfrm>
            </p:contentPart>
          </mc:Choice>
          <mc:Fallback xmlns="">
            <p:pic>
              <p:nvPicPr>
                <p:cNvPr id="340" name="Ink 339">
                  <a:extLst>
                    <a:ext uri="{FF2B5EF4-FFF2-40B4-BE49-F238E27FC236}">
                      <a16:creationId xmlns:a16="http://schemas.microsoft.com/office/drawing/2014/main" id="{A7749CA7-1742-41B6-94DE-02A51F84C81F}"/>
                    </a:ext>
                  </a:extLst>
                </p:cNvPr>
                <p:cNvPicPr/>
                <p:nvPr/>
              </p:nvPicPr>
              <p:blipFill>
                <a:blip r:embed="rId533"/>
                <a:stretch>
                  <a:fillRect/>
                </a:stretch>
              </p:blipFill>
              <p:spPr>
                <a:xfrm>
                  <a:off x="2648168" y="6255352"/>
                  <a:ext cx="374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41" name="Ink 340">
                  <a:extLst>
                    <a:ext uri="{FF2B5EF4-FFF2-40B4-BE49-F238E27FC236}">
                      <a16:creationId xmlns:a16="http://schemas.microsoft.com/office/drawing/2014/main" id="{ACF54296-21F2-44DA-829F-3FA63BBFE2FC}"/>
                    </a:ext>
                  </a:extLst>
                </p14:cNvPr>
                <p14:cNvContentPartPr/>
                <p14:nvPr/>
              </p14:nvContentPartPr>
              <p14:xfrm>
                <a:off x="1636568" y="6278752"/>
                <a:ext cx="632880" cy="414720"/>
              </p14:xfrm>
            </p:contentPart>
          </mc:Choice>
          <mc:Fallback xmlns="">
            <p:pic>
              <p:nvPicPr>
                <p:cNvPr id="341" name="Ink 340">
                  <a:extLst>
                    <a:ext uri="{FF2B5EF4-FFF2-40B4-BE49-F238E27FC236}">
                      <a16:creationId xmlns:a16="http://schemas.microsoft.com/office/drawing/2014/main" id="{ACF54296-21F2-44DA-829F-3FA63BBFE2FC}"/>
                    </a:ext>
                  </a:extLst>
                </p:cNvPr>
                <p:cNvPicPr/>
                <p:nvPr/>
              </p:nvPicPr>
              <p:blipFill>
                <a:blip r:embed="rId535"/>
                <a:stretch>
                  <a:fillRect/>
                </a:stretch>
              </p:blipFill>
              <p:spPr>
                <a:xfrm>
                  <a:off x="1627928" y="6269752"/>
                  <a:ext cx="650520" cy="4323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42" name="Ink 341">
                  <a:extLst>
                    <a:ext uri="{FF2B5EF4-FFF2-40B4-BE49-F238E27FC236}">
                      <a16:creationId xmlns:a16="http://schemas.microsoft.com/office/drawing/2014/main" id="{D120355F-3806-4E23-81E9-B1E7291AA83E}"/>
                    </a:ext>
                  </a:extLst>
                </p14:cNvPr>
                <p14:cNvContentPartPr/>
                <p14:nvPr/>
              </p14:nvContentPartPr>
              <p14:xfrm>
                <a:off x="2170448" y="6196312"/>
                <a:ext cx="61920" cy="20520"/>
              </p14:xfrm>
            </p:contentPart>
          </mc:Choice>
          <mc:Fallback xmlns="">
            <p:pic>
              <p:nvPicPr>
                <p:cNvPr id="342" name="Ink 341">
                  <a:extLst>
                    <a:ext uri="{FF2B5EF4-FFF2-40B4-BE49-F238E27FC236}">
                      <a16:creationId xmlns:a16="http://schemas.microsoft.com/office/drawing/2014/main" id="{D120355F-3806-4E23-81E9-B1E7291AA83E}"/>
                    </a:ext>
                  </a:extLst>
                </p:cNvPr>
                <p:cNvPicPr/>
                <p:nvPr/>
              </p:nvPicPr>
              <p:blipFill>
                <a:blip r:embed="rId537"/>
                <a:stretch>
                  <a:fillRect/>
                </a:stretch>
              </p:blipFill>
              <p:spPr>
                <a:xfrm>
                  <a:off x="2161808" y="6187312"/>
                  <a:ext cx="795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43" name="Ink 342">
                  <a:extLst>
                    <a:ext uri="{FF2B5EF4-FFF2-40B4-BE49-F238E27FC236}">
                      <a16:creationId xmlns:a16="http://schemas.microsoft.com/office/drawing/2014/main" id="{59CB9350-9191-4F31-874C-DDC3244D8258}"/>
                    </a:ext>
                  </a:extLst>
                </p14:cNvPr>
                <p14:cNvContentPartPr/>
                <p14:nvPr/>
              </p14:nvContentPartPr>
              <p14:xfrm>
                <a:off x="2031848" y="6194512"/>
                <a:ext cx="23400" cy="68760"/>
              </p14:xfrm>
            </p:contentPart>
          </mc:Choice>
          <mc:Fallback xmlns="">
            <p:pic>
              <p:nvPicPr>
                <p:cNvPr id="343" name="Ink 342">
                  <a:extLst>
                    <a:ext uri="{FF2B5EF4-FFF2-40B4-BE49-F238E27FC236}">
                      <a16:creationId xmlns:a16="http://schemas.microsoft.com/office/drawing/2014/main" id="{59CB9350-9191-4F31-874C-DDC3244D8258}"/>
                    </a:ext>
                  </a:extLst>
                </p:cNvPr>
                <p:cNvPicPr/>
                <p:nvPr/>
              </p:nvPicPr>
              <p:blipFill>
                <a:blip r:embed="rId539"/>
                <a:stretch>
                  <a:fillRect/>
                </a:stretch>
              </p:blipFill>
              <p:spPr>
                <a:xfrm>
                  <a:off x="2022848" y="6185512"/>
                  <a:ext cx="410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44" name="Ink 343">
                  <a:extLst>
                    <a:ext uri="{FF2B5EF4-FFF2-40B4-BE49-F238E27FC236}">
                      <a16:creationId xmlns:a16="http://schemas.microsoft.com/office/drawing/2014/main" id="{3453E148-E549-4775-9843-E77800611E26}"/>
                    </a:ext>
                  </a:extLst>
                </p14:cNvPr>
                <p14:cNvContentPartPr/>
                <p14:nvPr/>
              </p14:nvContentPartPr>
              <p14:xfrm>
                <a:off x="1988648" y="6590152"/>
                <a:ext cx="77760" cy="29880"/>
              </p14:xfrm>
            </p:contentPart>
          </mc:Choice>
          <mc:Fallback xmlns="">
            <p:pic>
              <p:nvPicPr>
                <p:cNvPr id="344" name="Ink 343">
                  <a:extLst>
                    <a:ext uri="{FF2B5EF4-FFF2-40B4-BE49-F238E27FC236}">
                      <a16:creationId xmlns:a16="http://schemas.microsoft.com/office/drawing/2014/main" id="{3453E148-E549-4775-9843-E77800611E26}"/>
                    </a:ext>
                  </a:extLst>
                </p:cNvPr>
                <p:cNvPicPr/>
                <p:nvPr/>
              </p:nvPicPr>
              <p:blipFill>
                <a:blip r:embed="rId541"/>
                <a:stretch>
                  <a:fillRect/>
                </a:stretch>
              </p:blipFill>
              <p:spPr>
                <a:xfrm>
                  <a:off x="1979648" y="6581152"/>
                  <a:ext cx="954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45" name="Ink 344">
                  <a:extLst>
                    <a:ext uri="{FF2B5EF4-FFF2-40B4-BE49-F238E27FC236}">
                      <a16:creationId xmlns:a16="http://schemas.microsoft.com/office/drawing/2014/main" id="{162B1DA8-9CDB-486A-A3B9-AF23FCF5E2FA}"/>
                    </a:ext>
                  </a:extLst>
                </p14:cNvPr>
                <p14:cNvContentPartPr/>
                <p14:nvPr/>
              </p14:nvContentPartPr>
              <p14:xfrm>
                <a:off x="1807928" y="6599872"/>
                <a:ext cx="152280" cy="74160"/>
              </p14:xfrm>
            </p:contentPart>
          </mc:Choice>
          <mc:Fallback xmlns="">
            <p:pic>
              <p:nvPicPr>
                <p:cNvPr id="345" name="Ink 344">
                  <a:extLst>
                    <a:ext uri="{FF2B5EF4-FFF2-40B4-BE49-F238E27FC236}">
                      <a16:creationId xmlns:a16="http://schemas.microsoft.com/office/drawing/2014/main" id="{162B1DA8-9CDB-486A-A3B9-AF23FCF5E2FA}"/>
                    </a:ext>
                  </a:extLst>
                </p:cNvPr>
                <p:cNvPicPr/>
                <p:nvPr/>
              </p:nvPicPr>
              <p:blipFill>
                <a:blip r:embed="rId543"/>
                <a:stretch>
                  <a:fillRect/>
                </a:stretch>
              </p:blipFill>
              <p:spPr>
                <a:xfrm>
                  <a:off x="1798928" y="6591232"/>
                  <a:ext cx="16992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46" name="Ink 345">
                  <a:extLst>
                    <a:ext uri="{FF2B5EF4-FFF2-40B4-BE49-F238E27FC236}">
                      <a16:creationId xmlns:a16="http://schemas.microsoft.com/office/drawing/2014/main" id="{C2EE1C09-EE54-4B1D-ABE0-8C06F2EEE507}"/>
                    </a:ext>
                  </a:extLst>
                </p14:cNvPr>
                <p14:cNvContentPartPr/>
                <p14:nvPr/>
              </p14:nvContentPartPr>
              <p14:xfrm>
                <a:off x="1526768" y="6353992"/>
                <a:ext cx="154800" cy="214920"/>
              </p14:xfrm>
            </p:contentPart>
          </mc:Choice>
          <mc:Fallback xmlns="">
            <p:pic>
              <p:nvPicPr>
                <p:cNvPr id="346" name="Ink 345">
                  <a:extLst>
                    <a:ext uri="{FF2B5EF4-FFF2-40B4-BE49-F238E27FC236}">
                      <a16:creationId xmlns:a16="http://schemas.microsoft.com/office/drawing/2014/main" id="{C2EE1C09-EE54-4B1D-ABE0-8C06F2EEE507}"/>
                    </a:ext>
                  </a:extLst>
                </p:cNvPr>
                <p:cNvPicPr/>
                <p:nvPr/>
              </p:nvPicPr>
              <p:blipFill>
                <a:blip r:embed="rId545"/>
                <a:stretch>
                  <a:fillRect/>
                </a:stretch>
              </p:blipFill>
              <p:spPr>
                <a:xfrm>
                  <a:off x="1518128" y="6344992"/>
                  <a:ext cx="17244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47" name="Ink 346">
                  <a:extLst>
                    <a:ext uri="{FF2B5EF4-FFF2-40B4-BE49-F238E27FC236}">
                      <a16:creationId xmlns:a16="http://schemas.microsoft.com/office/drawing/2014/main" id="{A96E4647-8EFD-42AA-995F-3B95F90478E3}"/>
                    </a:ext>
                  </a:extLst>
                </p14:cNvPr>
                <p14:cNvContentPartPr/>
                <p14:nvPr/>
              </p14:nvContentPartPr>
              <p14:xfrm>
                <a:off x="943568" y="6309712"/>
                <a:ext cx="312480" cy="289440"/>
              </p14:xfrm>
            </p:contentPart>
          </mc:Choice>
          <mc:Fallback xmlns="">
            <p:pic>
              <p:nvPicPr>
                <p:cNvPr id="347" name="Ink 346">
                  <a:extLst>
                    <a:ext uri="{FF2B5EF4-FFF2-40B4-BE49-F238E27FC236}">
                      <a16:creationId xmlns:a16="http://schemas.microsoft.com/office/drawing/2014/main" id="{A96E4647-8EFD-42AA-995F-3B95F90478E3}"/>
                    </a:ext>
                  </a:extLst>
                </p:cNvPr>
                <p:cNvPicPr/>
                <p:nvPr/>
              </p:nvPicPr>
              <p:blipFill>
                <a:blip r:embed="rId547"/>
                <a:stretch>
                  <a:fillRect/>
                </a:stretch>
              </p:blipFill>
              <p:spPr>
                <a:xfrm>
                  <a:off x="934928" y="6301072"/>
                  <a:ext cx="33012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48" name="Ink 347">
                  <a:extLst>
                    <a:ext uri="{FF2B5EF4-FFF2-40B4-BE49-F238E27FC236}">
                      <a16:creationId xmlns:a16="http://schemas.microsoft.com/office/drawing/2014/main" id="{88B5AA0B-3BA2-4B2E-82AA-080C65F48153}"/>
                    </a:ext>
                  </a:extLst>
                </p14:cNvPr>
                <p14:cNvContentPartPr/>
                <p14:nvPr/>
              </p14:nvContentPartPr>
              <p14:xfrm>
                <a:off x="1188008" y="6025312"/>
                <a:ext cx="413640" cy="275040"/>
              </p14:xfrm>
            </p:contentPart>
          </mc:Choice>
          <mc:Fallback xmlns="">
            <p:pic>
              <p:nvPicPr>
                <p:cNvPr id="348" name="Ink 347">
                  <a:extLst>
                    <a:ext uri="{FF2B5EF4-FFF2-40B4-BE49-F238E27FC236}">
                      <a16:creationId xmlns:a16="http://schemas.microsoft.com/office/drawing/2014/main" id="{88B5AA0B-3BA2-4B2E-82AA-080C65F48153}"/>
                    </a:ext>
                  </a:extLst>
                </p:cNvPr>
                <p:cNvPicPr/>
                <p:nvPr/>
              </p:nvPicPr>
              <p:blipFill>
                <a:blip r:embed="rId549"/>
                <a:stretch>
                  <a:fillRect/>
                </a:stretch>
              </p:blipFill>
              <p:spPr>
                <a:xfrm>
                  <a:off x="1179008" y="6016672"/>
                  <a:ext cx="431280" cy="29268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49" name="Ink 348">
                  <a:extLst>
                    <a:ext uri="{FF2B5EF4-FFF2-40B4-BE49-F238E27FC236}">
                      <a16:creationId xmlns:a16="http://schemas.microsoft.com/office/drawing/2014/main" id="{887B80A2-ABBE-4BD4-A477-381EC6D5D754}"/>
                    </a:ext>
                  </a:extLst>
                </p14:cNvPr>
                <p14:cNvContentPartPr/>
                <p14:nvPr/>
              </p14:nvContentPartPr>
              <p14:xfrm>
                <a:off x="1058408" y="6326272"/>
                <a:ext cx="48600" cy="47520"/>
              </p14:xfrm>
            </p:contentPart>
          </mc:Choice>
          <mc:Fallback xmlns="">
            <p:pic>
              <p:nvPicPr>
                <p:cNvPr id="349" name="Ink 348">
                  <a:extLst>
                    <a:ext uri="{FF2B5EF4-FFF2-40B4-BE49-F238E27FC236}">
                      <a16:creationId xmlns:a16="http://schemas.microsoft.com/office/drawing/2014/main" id="{887B80A2-ABBE-4BD4-A477-381EC6D5D754}"/>
                    </a:ext>
                  </a:extLst>
                </p:cNvPr>
                <p:cNvPicPr/>
                <p:nvPr/>
              </p:nvPicPr>
              <p:blipFill>
                <a:blip r:embed="rId551"/>
                <a:stretch>
                  <a:fillRect/>
                </a:stretch>
              </p:blipFill>
              <p:spPr>
                <a:xfrm>
                  <a:off x="1049408" y="6317632"/>
                  <a:ext cx="66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50" name="Ink 349">
                  <a:extLst>
                    <a:ext uri="{FF2B5EF4-FFF2-40B4-BE49-F238E27FC236}">
                      <a16:creationId xmlns:a16="http://schemas.microsoft.com/office/drawing/2014/main" id="{A20D108A-2786-427F-BEC0-3653275FB46B}"/>
                    </a:ext>
                  </a:extLst>
                </p14:cNvPr>
                <p14:cNvContentPartPr/>
                <p14:nvPr/>
              </p14:nvContentPartPr>
              <p14:xfrm>
                <a:off x="662408" y="6550912"/>
                <a:ext cx="24480" cy="9000"/>
              </p14:xfrm>
            </p:contentPart>
          </mc:Choice>
          <mc:Fallback xmlns="">
            <p:pic>
              <p:nvPicPr>
                <p:cNvPr id="350" name="Ink 349">
                  <a:extLst>
                    <a:ext uri="{FF2B5EF4-FFF2-40B4-BE49-F238E27FC236}">
                      <a16:creationId xmlns:a16="http://schemas.microsoft.com/office/drawing/2014/main" id="{A20D108A-2786-427F-BEC0-3653275FB46B}"/>
                    </a:ext>
                  </a:extLst>
                </p:cNvPr>
                <p:cNvPicPr/>
                <p:nvPr/>
              </p:nvPicPr>
              <p:blipFill>
                <a:blip r:embed="rId553"/>
                <a:stretch>
                  <a:fillRect/>
                </a:stretch>
              </p:blipFill>
              <p:spPr>
                <a:xfrm>
                  <a:off x="653408" y="6542272"/>
                  <a:ext cx="42120" cy="26640"/>
                </a:xfrm>
                <a:prstGeom prst="rect">
                  <a:avLst/>
                </a:prstGeom>
              </p:spPr>
            </p:pic>
          </mc:Fallback>
        </mc:AlternateContent>
      </p:grpSp>
    </p:spTree>
    <p:extLst>
      <p:ext uri="{BB962C8B-B14F-4D97-AF65-F5344CB8AC3E}">
        <p14:creationId xmlns:p14="http://schemas.microsoft.com/office/powerpoint/2010/main" val="41742233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18AFFD5-97F4-467E-BC27-E3F4D7F3794C}"/>
              </a:ext>
            </a:extLst>
          </p:cNvPr>
          <p:cNvSpPr>
            <a:spLocks noGrp="1"/>
          </p:cNvSpPr>
          <p:nvPr>
            <p:ph type="sldNum" sz="quarter" idx="12"/>
          </p:nvPr>
        </p:nvSpPr>
        <p:spPr>
          <a:xfrm>
            <a:off x="11401929" y="6513472"/>
            <a:ext cx="534240" cy="274320"/>
          </a:xfrm>
        </p:spPr>
        <p:txBody>
          <a:bodyPr/>
          <a:lstStyle/>
          <a:p>
            <a:fld id="{8AC7B609-6235-4DF7-8376-3B4225D7EDEF}" type="slidenum">
              <a:rPr lang="en-US" smtClean="0"/>
              <a:pPr/>
              <a:t>48</a:t>
            </a:fld>
            <a:endParaRPr lang="en-US" dirty="0"/>
          </a:p>
        </p:txBody>
      </p:sp>
      <p:grpSp>
        <p:nvGrpSpPr>
          <p:cNvPr id="27" name="Group 26">
            <a:extLst>
              <a:ext uri="{FF2B5EF4-FFF2-40B4-BE49-F238E27FC236}">
                <a16:creationId xmlns:a16="http://schemas.microsoft.com/office/drawing/2014/main" id="{E6628FF5-CE5A-4073-9AB1-64AF48B5013D}"/>
              </a:ext>
            </a:extLst>
          </p:cNvPr>
          <p:cNvGrpSpPr/>
          <p:nvPr/>
        </p:nvGrpSpPr>
        <p:grpSpPr>
          <a:xfrm>
            <a:off x="9925208" y="447832"/>
            <a:ext cx="1818720" cy="651600"/>
            <a:chOff x="9925208" y="447832"/>
            <a:chExt cx="1818720" cy="651600"/>
          </a:xfrm>
        </p:grpSpPr>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B610DE3E-E02F-4407-AFC5-C7B822E91D2F}"/>
                    </a:ext>
                  </a:extLst>
                </p14:cNvPr>
                <p14:cNvContentPartPr/>
                <p14:nvPr/>
              </p14:nvContentPartPr>
              <p14:xfrm>
                <a:off x="11648168" y="668872"/>
                <a:ext cx="95760" cy="213480"/>
              </p14:xfrm>
            </p:contentPart>
          </mc:Choice>
          <mc:Fallback xmlns="">
            <p:pic>
              <p:nvPicPr>
                <p:cNvPr id="3" name="Ink 2">
                  <a:extLst>
                    <a:ext uri="{FF2B5EF4-FFF2-40B4-BE49-F238E27FC236}">
                      <a16:creationId xmlns:a16="http://schemas.microsoft.com/office/drawing/2014/main" id="{B610DE3E-E02F-4407-AFC5-C7B822E91D2F}"/>
                    </a:ext>
                  </a:extLst>
                </p:cNvPr>
                <p:cNvPicPr/>
                <p:nvPr/>
              </p:nvPicPr>
              <p:blipFill>
                <a:blip r:embed="rId3"/>
                <a:stretch>
                  <a:fillRect/>
                </a:stretch>
              </p:blipFill>
              <p:spPr>
                <a:xfrm>
                  <a:off x="11639168" y="659872"/>
                  <a:ext cx="11340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65860177-F523-4EE4-A082-373C1290EA32}"/>
                    </a:ext>
                  </a:extLst>
                </p14:cNvPr>
                <p14:cNvContentPartPr/>
                <p14:nvPr/>
              </p14:nvContentPartPr>
              <p14:xfrm>
                <a:off x="11431448" y="788392"/>
                <a:ext cx="153360" cy="208800"/>
              </p14:xfrm>
            </p:contentPart>
          </mc:Choice>
          <mc:Fallback xmlns="">
            <p:pic>
              <p:nvPicPr>
                <p:cNvPr id="4" name="Ink 3">
                  <a:extLst>
                    <a:ext uri="{FF2B5EF4-FFF2-40B4-BE49-F238E27FC236}">
                      <a16:creationId xmlns:a16="http://schemas.microsoft.com/office/drawing/2014/main" id="{65860177-F523-4EE4-A082-373C1290EA32}"/>
                    </a:ext>
                  </a:extLst>
                </p:cNvPr>
                <p:cNvPicPr/>
                <p:nvPr/>
              </p:nvPicPr>
              <p:blipFill>
                <a:blip r:embed="rId5"/>
                <a:stretch>
                  <a:fillRect/>
                </a:stretch>
              </p:blipFill>
              <p:spPr>
                <a:xfrm>
                  <a:off x="11422808" y="779392"/>
                  <a:ext cx="17100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6" name="Ink 5">
                  <a:extLst>
                    <a:ext uri="{FF2B5EF4-FFF2-40B4-BE49-F238E27FC236}">
                      <a16:creationId xmlns:a16="http://schemas.microsoft.com/office/drawing/2014/main" id="{12C9BCFF-F72F-4C03-A0DE-D32910DD970C}"/>
                    </a:ext>
                  </a:extLst>
                </p14:cNvPr>
                <p14:cNvContentPartPr/>
                <p14:nvPr/>
              </p14:nvContentPartPr>
              <p14:xfrm>
                <a:off x="10904768" y="658072"/>
                <a:ext cx="516600" cy="340920"/>
              </p14:xfrm>
            </p:contentPart>
          </mc:Choice>
          <mc:Fallback xmlns="">
            <p:pic>
              <p:nvPicPr>
                <p:cNvPr id="6" name="Ink 5">
                  <a:extLst>
                    <a:ext uri="{FF2B5EF4-FFF2-40B4-BE49-F238E27FC236}">
                      <a16:creationId xmlns:a16="http://schemas.microsoft.com/office/drawing/2014/main" id="{12C9BCFF-F72F-4C03-A0DE-D32910DD970C}"/>
                    </a:ext>
                  </a:extLst>
                </p:cNvPr>
                <p:cNvPicPr/>
                <p:nvPr/>
              </p:nvPicPr>
              <p:blipFill>
                <a:blip r:embed="rId7"/>
                <a:stretch>
                  <a:fillRect/>
                </a:stretch>
              </p:blipFill>
              <p:spPr>
                <a:xfrm>
                  <a:off x="10895768" y="649432"/>
                  <a:ext cx="534240" cy="3585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7" name="Ink 6">
                  <a:extLst>
                    <a:ext uri="{FF2B5EF4-FFF2-40B4-BE49-F238E27FC236}">
                      <a16:creationId xmlns:a16="http://schemas.microsoft.com/office/drawing/2014/main" id="{48ABB9BF-3856-485A-8A06-DE1C5C36BF1C}"/>
                    </a:ext>
                  </a:extLst>
                </p14:cNvPr>
                <p14:cNvContentPartPr/>
                <p14:nvPr/>
              </p14:nvContentPartPr>
              <p14:xfrm>
                <a:off x="11305808" y="466552"/>
                <a:ext cx="65160" cy="60480"/>
              </p14:xfrm>
            </p:contentPart>
          </mc:Choice>
          <mc:Fallback xmlns="">
            <p:pic>
              <p:nvPicPr>
                <p:cNvPr id="7" name="Ink 6">
                  <a:extLst>
                    <a:ext uri="{FF2B5EF4-FFF2-40B4-BE49-F238E27FC236}">
                      <a16:creationId xmlns:a16="http://schemas.microsoft.com/office/drawing/2014/main" id="{48ABB9BF-3856-485A-8A06-DE1C5C36BF1C}"/>
                    </a:ext>
                  </a:extLst>
                </p:cNvPr>
                <p:cNvPicPr/>
                <p:nvPr/>
              </p:nvPicPr>
              <p:blipFill>
                <a:blip r:embed="rId9"/>
                <a:stretch>
                  <a:fillRect/>
                </a:stretch>
              </p:blipFill>
              <p:spPr>
                <a:xfrm>
                  <a:off x="11297168" y="457912"/>
                  <a:ext cx="828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Ink 7">
                  <a:extLst>
                    <a:ext uri="{FF2B5EF4-FFF2-40B4-BE49-F238E27FC236}">
                      <a16:creationId xmlns:a16="http://schemas.microsoft.com/office/drawing/2014/main" id="{0E7F3F79-3846-425E-AD84-CC0EC51E0004}"/>
                    </a:ext>
                  </a:extLst>
                </p14:cNvPr>
                <p14:cNvContentPartPr/>
                <p14:nvPr/>
              </p14:nvContentPartPr>
              <p14:xfrm>
                <a:off x="11195648" y="447832"/>
                <a:ext cx="29520" cy="290520"/>
              </p14:xfrm>
            </p:contentPart>
          </mc:Choice>
          <mc:Fallback xmlns="">
            <p:pic>
              <p:nvPicPr>
                <p:cNvPr id="8" name="Ink 7">
                  <a:extLst>
                    <a:ext uri="{FF2B5EF4-FFF2-40B4-BE49-F238E27FC236}">
                      <a16:creationId xmlns:a16="http://schemas.microsoft.com/office/drawing/2014/main" id="{0E7F3F79-3846-425E-AD84-CC0EC51E0004}"/>
                    </a:ext>
                  </a:extLst>
                </p:cNvPr>
                <p:cNvPicPr/>
                <p:nvPr/>
              </p:nvPicPr>
              <p:blipFill>
                <a:blip r:embed="rId11"/>
                <a:stretch>
                  <a:fillRect/>
                </a:stretch>
              </p:blipFill>
              <p:spPr>
                <a:xfrm>
                  <a:off x="11186648" y="438832"/>
                  <a:ext cx="4716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 name="Ink 8">
                  <a:extLst>
                    <a:ext uri="{FF2B5EF4-FFF2-40B4-BE49-F238E27FC236}">
                      <a16:creationId xmlns:a16="http://schemas.microsoft.com/office/drawing/2014/main" id="{BD36AA0B-2848-4A26-9507-BA83440B7F87}"/>
                    </a:ext>
                  </a:extLst>
                </p14:cNvPr>
                <p14:cNvContentPartPr/>
                <p14:nvPr/>
              </p14:nvContentPartPr>
              <p14:xfrm>
                <a:off x="11159288" y="975952"/>
                <a:ext cx="30960" cy="44640"/>
              </p14:xfrm>
            </p:contentPart>
          </mc:Choice>
          <mc:Fallback xmlns="">
            <p:pic>
              <p:nvPicPr>
                <p:cNvPr id="9" name="Ink 8">
                  <a:extLst>
                    <a:ext uri="{FF2B5EF4-FFF2-40B4-BE49-F238E27FC236}">
                      <a16:creationId xmlns:a16="http://schemas.microsoft.com/office/drawing/2014/main" id="{BD36AA0B-2848-4A26-9507-BA83440B7F87}"/>
                    </a:ext>
                  </a:extLst>
                </p:cNvPr>
                <p:cNvPicPr/>
                <p:nvPr/>
              </p:nvPicPr>
              <p:blipFill>
                <a:blip r:embed="rId13"/>
                <a:stretch>
                  <a:fillRect/>
                </a:stretch>
              </p:blipFill>
              <p:spPr>
                <a:xfrm>
                  <a:off x="11150288" y="966952"/>
                  <a:ext cx="4860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Ink 9">
                  <a:extLst>
                    <a:ext uri="{FF2B5EF4-FFF2-40B4-BE49-F238E27FC236}">
                      <a16:creationId xmlns:a16="http://schemas.microsoft.com/office/drawing/2014/main" id="{B3FBA566-1E59-42E1-8AE1-45F4380BC8FA}"/>
                    </a:ext>
                  </a:extLst>
                </p14:cNvPr>
                <p14:cNvContentPartPr/>
                <p14:nvPr/>
              </p14:nvContentPartPr>
              <p14:xfrm>
                <a:off x="10901888" y="614872"/>
                <a:ext cx="103680" cy="158400"/>
              </p14:xfrm>
            </p:contentPart>
          </mc:Choice>
          <mc:Fallback xmlns="">
            <p:pic>
              <p:nvPicPr>
                <p:cNvPr id="10" name="Ink 9">
                  <a:extLst>
                    <a:ext uri="{FF2B5EF4-FFF2-40B4-BE49-F238E27FC236}">
                      <a16:creationId xmlns:a16="http://schemas.microsoft.com/office/drawing/2014/main" id="{B3FBA566-1E59-42E1-8AE1-45F4380BC8FA}"/>
                    </a:ext>
                  </a:extLst>
                </p:cNvPr>
                <p:cNvPicPr/>
                <p:nvPr/>
              </p:nvPicPr>
              <p:blipFill>
                <a:blip r:embed="rId15"/>
                <a:stretch>
                  <a:fillRect/>
                </a:stretch>
              </p:blipFill>
              <p:spPr>
                <a:xfrm>
                  <a:off x="10892888" y="606232"/>
                  <a:ext cx="1213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Ink 10">
                  <a:extLst>
                    <a:ext uri="{FF2B5EF4-FFF2-40B4-BE49-F238E27FC236}">
                      <a16:creationId xmlns:a16="http://schemas.microsoft.com/office/drawing/2014/main" id="{DA7455D9-C7D7-45CD-9964-42DC75E0F2EA}"/>
                    </a:ext>
                  </a:extLst>
                </p14:cNvPr>
                <p14:cNvContentPartPr/>
                <p14:nvPr/>
              </p14:nvContentPartPr>
              <p14:xfrm>
                <a:off x="10650968" y="757072"/>
                <a:ext cx="88560" cy="169560"/>
              </p14:xfrm>
            </p:contentPart>
          </mc:Choice>
          <mc:Fallback xmlns="">
            <p:pic>
              <p:nvPicPr>
                <p:cNvPr id="11" name="Ink 10">
                  <a:extLst>
                    <a:ext uri="{FF2B5EF4-FFF2-40B4-BE49-F238E27FC236}">
                      <a16:creationId xmlns:a16="http://schemas.microsoft.com/office/drawing/2014/main" id="{DA7455D9-C7D7-45CD-9964-42DC75E0F2EA}"/>
                    </a:ext>
                  </a:extLst>
                </p:cNvPr>
                <p:cNvPicPr/>
                <p:nvPr/>
              </p:nvPicPr>
              <p:blipFill>
                <a:blip r:embed="rId17"/>
                <a:stretch>
                  <a:fillRect/>
                </a:stretch>
              </p:blipFill>
              <p:spPr>
                <a:xfrm>
                  <a:off x="10641968" y="748072"/>
                  <a:ext cx="10620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Ink 11">
                  <a:extLst>
                    <a:ext uri="{FF2B5EF4-FFF2-40B4-BE49-F238E27FC236}">
                      <a16:creationId xmlns:a16="http://schemas.microsoft.com/office/drawing/2014/main" id="{C94A7ECC-95B0-4CCF-8C3F-E7B132550F34}"/>
                    </a:ext>
                  </a:extLst>
                </p14:cNvPr>
                <p14:cNvContentPartPr/>
                <p14:nvPr/>
              </p14:nvContentPartPr>
              <p14:xfrm>
                <a:off x="10551968" y="663112"/>
                <a:ext cx="16200" cy="234720"/>
              </p14:xfrm>
            </p:contentPart>
          </mc:Choice>
          <mc:Fallback xmlns="">
            <p:pic>
              <p:nvPicPr>
                <p:cNvPr id="12" name="Ink 11">
                  <a:extLst>
                    <a:ext uri="{FF2B5EF4-FFF2-40B4-BE49-F238E27FC236}">
                      <a16:creationId xmlns:a16="http://schemas.microsoft.com/office/drawing/2014/main" id="{C94A7ECC-95B0-4CCF-8C3F-E7B132550F34}"/>
                    </a:ext>
                  </a:extLst>
                </p:cNvPr>
                <p:cNvPicPr/>
                <p:nvPr/>
              </p:nvPicPr>
              <p:blipFill>
                <a:blip r:embed="rId19"/>
                <a:stretch>
                  <a:fillRect/>
                </a:stretch>
              </p:blipFill>
              <p:spPr>
                <a:xfrm>
                  <a:off x="10542968" y="654472"/>
                  <a:ext cx="3384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Ink 12">
                  <a:extLst>
                    <a:ext uri="{FF2B5EF4-FFF2-40B4-BE49-F238E27FC236}">
                      <a16:creationId xmlns:a16="http://schemas.microsoft.com/office/drawing/2014/main" id="{29AD3C71-8988-4F44-A7D6-83C716DDADB5}"/>
                    </a:ext>
                  </a:extLst>
                </p14:cNvPr>
                <p14:cNvContentPartPr/>
                <p14:nvPr/>
              </p14:nvContentPartPr>
              <p14:xfrm>
                <a:off x="10159928" y="800272"/>
                <a:ext cx="309240" cy="299160"/>
              </p14:xfrm>
            </p:contentPart>
          </mc:Choice>
          <mc:Fallback xmlns="">
            <p:pic>
              <p:nvPicPr>
                <p:cNvPr id="13" name="Ink 12">
                  <a:extLst>
                    <a:ext uri="{FF2B5EF4-FFF2-40B4-BE49-F238E27FC236}">
                      <a16:creationId xmlns:a16="http://schemas.microsoft.com/office/drawing/2014/main" id="{29AD3C71-8988-4F44-A7D6-83C716DDADB5}"/>
                    </a:ext>
                  </a:extLst>
                </p:cNvPr>
                <p:cNvPicPr/>
                <p:nvPr/>
              </p:nvPicPr>
              <p:blipFill>
                <a:blip r:embed="rId21"/>
                <a:stretch>
                  <a:fillRect/>
                </a:stretch>
              </p:blipFill>
              <p:spPr>
                <a:xfrm>
                  <a:off x="10150928" y="791272"/>
                  <a:ext cx="326880" cy="316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Ink 13">
                  <a:extLst>
                    <a:ext uri="{FF2B5EF4-FFF2-40B4-BE49-F238E27FC236}">
                      <a16:creationId xmlns:a16="http://schemas.microsoft.com/office/drawing/2014/main" id="{C6D0F58F-E404-43F6-802A-04B3074D6CD5}"/>
                    </a:ext>
                  </a:extLst>
                </p14:cNvPr>
                <p14:cNvContentPartPr/>
                <p14:nvPr/>
              </p14:nvContentPartPr>
              <p14:xfrm>
                <a:off x="10346408" y="968392"/>
                <a:ext cx="103680" cy="75240"/>
              </p14:xfrm>
            </p:contentPart>
          </mc:Choice>
          <mc:Fallback xmlns="">
            <p:pic>
              <p:nvPicPr>
                <p:cNvPr id="14" name="Ink 13">
                  <a:extLst>
                    <a:ext uri="{FF2B5EF4-FFF2-40B4-BE49-F238E27FC236}">
                      <a16:creationId xmlns:a16="http://schemas.microsoft.com/office/drawing/2014/main" id="{C6D0F58F-E404-43F6-802A-04B3074D6CD5}"/>
                    </a:ext>
                  </a:extLst>
                </p:cNvPr>
                <p:cNvPicPr/>
                <p:nvPr/>
              </p:nvPicPr>
              <p:blipFill>
                <a:blip r:embed="rId23"/>
                <a:stretch>
                  <a:fillRect/>
                </a:stretch>
              </p:blipFill>
              <p:spPr>
                <a:xfrm>
                  <a:off x="10337768" y="959392"/>
                  <a:ext cx="12132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Ink 14">
                  <a:extLst>
                    <a:ext uri="{FF2B5EF4-FFF2-40B4-BE49-F238E27FC236}">
                      <a16:creationId xmlns:a16="http://schemas.microsoft.com/office/drawing/2014/main" id="{8A8AAD47-2FA4-49D0-9450-7841CA2F2CA1}"/>
                    </a:ext>
                  </a:extLst>
                </p14:cNvPr>
                <p14:cNvContentPartPr/>
                <p14:nvPr/>
              </p14:nvContentPartPr>
              <p14:xfrm>
                <a:off x="10196288" y="827632"/>
                <a:ext cx="36720" cy="75240"/>
              </p14:xfrm>
            </p:contentPart>
          </mc:Choice>
          <mc:Fallback xmlns="">
            <p:pic>
              <p:nvPicPr>
                <p:cNvPr id="15" name="Ink 14">
                  <a:extLst>
                    <a:ext uri="{FF2B5EF4-FFF2-40B4-BE49-F238E27FC236}">
                      <a16:creationId xmlns:a16="http://schemas.microsoft.com/office/drawing/2014/main" id="{8A8AAD47-2FA4-49D0-9450-7841CA2F2CA1}"/>
                    </a:ext>
                  </a:extLst>
                </p:cNvPr>
                <p:cNvPicPr/>
                <p:nvPr/>
              </p:nvPicPr>
              <p:blipFill>
                <a:blip r:embed="rId25"/>
                <a:stretch>
                  <a:fillRect/>
                </a:stretch>
              </p:blipFill>
              <p:spPr>
                <a:xfrm>
                  <a:off x="10187648" y="818992"/>
                  <a:ext cx="543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Ink 15">
                  <a:extLst>
                    <a:ext uri="{FF2B5EF4-FFF2-40B4-BE49-F238E27FC236}">
                      <a16:creationId xmlns:a16="http://schemas.microsoft.com/office/drawing/2014/main" id="{20B5FBED-C3C5-4208-8341-968DA7687E2D}"/>
                    </a:ext>
                  </a:extLst>
                </p14:cNvPr>
                <p14:cNvContentPartPr/>
                <p14:nvPr/>
              </p14:nvContentPartPr>
              <p14:xfrm>
                <a:off x="10019168" y="766792"/>
                <a:ext cx="43560" cy="141480"/>
              </p14:xfrm>
            </p:contentPart>
          </mc:Choice>
          <mc:Fallback xmlns="">
            <p:pic>
              <p:nvPicPr>
                <p:cNvPr id="16" name="Ink 15">
                  <a:extLst>
                    <a:ext uri="{FF2B5EF4-FFF2-40B4-BE49-F238E27FC236}">
                      <a16:creationId xmlns:a16="http://schemas.microsoft.com/office/drawing/2014/main" id="{20B5FBED-C3C5-4208-8341-968DA7687E2D}"/>
                    </a:ext>
                  </a:extLst>
                </p:cNvPr>
                <p:cNvPicPr/>
                <p:nvPr/>
              </p:nvPicPr>
              <p:blipFill>
                <a:blip r:embed="rId27"/>
                <a:stretch>
                  <a:fillRect/>
                </a:stretch>
              </p:blipFill>
              <p:spPr>
                <a:xfrm>
                  <a:off x="10010168" y="757792"/>
                  <a:ext cx="612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 name="Ink 16">
                  <a:extLst>
                    <a:ext uri="{FF2B5EF4-FFF2-40B4-BE49-F238E27FC236}">
                      <a16:creationId xmlns:a16="http://schemas.microsoft.com/office/drawing/2014/main" id="{EC5265EC-99DF-49AE-8C7D-14BAAF7143B0}"/>
                    </a:ext>
                  </a:extLst>
                </p14:cNvPr>
                <p14:cNvContentPartPr/>
                <p14:nvPr/>
              </p14:nvContentPartPr>
              <p14:xfrm>
                <a:off x="9925208" y="470872"/>
                <a:ext cx="336960" cy="169920"/>
              </p14:xfrm>
            </p:contentPart>
          </mc:Choice>
          <mc:Fallback xmlns="">
            <p:pic>
              <p:nvPicPr>
                <p:cNvPr id="17" name="Ink 16">
                  <a:extLst>
                    <a:ext uri="{FF2B5EF4-FFF2-40B4-BE49-F238E27FC236}">
                      <a16:creationId xmlns:a16="http://schemas.microsoft.com/office/drawing/2014/main" id="{EC5265EC-99DF-49AE-8C7D-14BAAF7143B0}"/>
                    </a:ext>
                  </a:extLst>
                </p:cNvPr>
                <p:cNvPicPr/>
                <p:nvPr/>
              </p:nvPicPr>
              <p:blipFill>
                <a:blip r:embed="rId29"/>
                <a:stretch>
                  <a:fillRect/>
                </a:stretch>
              </p:blipFill>
              <p:spPr>
                <a:xfrm>
                  <a:off x="9916208" y="462232"/>
                  <a:ext cx="354600" cy="187560"/>
                </a:xfrm>
                <a:prstGeom prst="rect">
                  <a:avLst/>
                </a:prstGeom>
              </p:spPr>
            </p:pic>
          </mc:Fallback>
        </mc:AlternateContent>
      </p:grpSp>
      <p:grpSp>
        <p:nvGrpSpPr>
          <p:cNvPr id="26" name="Group 25">
            <a:extLst>
              <a:ext uri="{FF2B5EF4-FFF2-40B4-BE49-F238E27FC236}">
                <a16:creationId xmlns:a16="http://schemas.microsoft.com/office/drawing/2014/main" id="{BD718E25-923B-4864-B766-457AD9A371DA}"/>
              </a:ext>
            </a:extLst>
          </p:cNvPr>
          <p:cNvGrpSpPr/>
          <p:nvPr/>
        </p:nvGrpSpPr>
        <p:grpSpPr>
          <a:xfrm>
            <a:off x="9595808" y="673192"/>
            <a:ext cx="97920" cy="237240"/>
            <a:chOff x="9595808" y="673192"/>
            <a:chExt cx="97920" cy="237240"/>
          </a:xfrm>
        </p:grpSpPr>
        <mc:AlternateContent xmlns:mc="http://schemas.openxmlformats.org/markup-compatibility/2006" xmlns:p14="http://schemas.microsoft.com/office/powerpoint/2010/main">
          <mc:Choice Requires="p14">
            <p:contentPart p14:bwMode="auto" r:id="rId30">
              <p14:nvContentPartPr>
                <p14:cNvPr id="18" name="Ink 17">
                  <a:extLst>
                    <a:ext uri="{FF2B5EF4-FFF2-40B4-BE49-F238E27FC236}">
                      <a16:creationId xmlns:a16="http://schemas.microsoft.com/office/drawing/2014/main" id="{E2170AA8-B148-4B90-96EC-F83B2FA0EFA9}"/>
                    </a:ext>
                  </a:extLst>
                </p14:cNvPr>
                <p14:cNvContentPartPr/>
                <p14:nvPr/>
              </p14:nvContentPartPr>
              <p14:xfrm>
                <a:off x="9627488" y="673192"/>
                <a:ext cx="62640" cy="97200"/>
              </p14:xfrm>
            </p:contentPart>
          </mc:Choice>
          <mc:Fallback xmlns="">
            <p:pic>
              <p:nvPicPr>
                <p:cNvPr id="18" name="Ink 17">
                  <a:extLst>
                    <a:ext uri="{FF2B5EF4-FFF2-40B4-BE49-F238E27FC236}">
                      <a16:creationId xmlns:a16="http://schemas.microsoft.com/office/drawing/2014/main" id="{E2170AA8-B148-4B90-96EC-F83B2FA0EFA9}"/>
                    </a:ext>
                  </a:extLst>
                </p:cNvPr>
                <p:cNvPicPr/>
                <p:nvPr/>
              </p:nvPicPr>
              <p:blipFill>
                <a:blip r:embed="rId31"/>
                <a:stretch>
                  <a:fillRect/>
                </a:stretch>
              </p:blipFill>
              <p:spPr>
                <a:xfrm>
                  <a:off x="9618488" y="664552"/>
                  <a:ext cx="80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9" name="Ink 18">
                  <a:extLst>
                    <a:ext uri="{FF2B5EF4-FFF2-40B4-BE49-F238E27FC236}">
                      <a16:creationId xmlns:a16="http://schemas.microsoft.com/office/drawing/2014/main" id="{DA7C93EA-168E-460E-BED7-2E73DF1D1785}"/>
                    </a:ext>
                  </a:extLst>
                </p14:cNvPr>
                <p14:cNvContentPartPr/>
                <p14:nvPr/>
              </p14:nvContentPartPr>
              <p14:xfrm>
                <a:off x="9595808" y="865432"/>
                <a:ext cx="97920" cy="45000"/>
              </p14:xfrm>
            </p:contentPart>
          </mc:Choice>
          <mc:Fallback xmlns="">
            <p:pic>
              <p:nvPicPr>
                <p:cNvPr id="19" name="Ink 18">
                  <a:extLst>
                    <a:ext uri="{FF2B5EF4-FFF2-40B4-BE49-F238E27FC236}">
                      <a16:creationId xmlns:a16="http://schemas.microsoft.com/office/drawing/2014/main" id="{DA7C93EA-168E-460E-BED7-2E73DF1D1785}"/>
                    </a:ext>
                  </a:extLst>
                </p:cNvPr>
                <p:cNvPicPr/>
                <p:nvPr/>
              </p:nvPicPr>
              <p:blipFill>
                <a:blip r:embed="rId33"/>
                <a:stretch>
                  <a:fillRect/>
                </a:stretch>
              </p:blipFill>
              <p:spPr>
                <a:xfrm>
                  <a:off x="9586808" y="856432"/>
                  <a:ext cx="115560" cy="62640"/>
                </a:xfrm>
                <a:prstGeom prst="rect">
                  <a:avLst/>
                </a:prstGeom>
              </p:spPr>
            </p:pic>
          </mc:Fallback>
        </mc:AlternateContent>
      </p:grpSp>
      <p:grpSp>
        <p:nvGrpSpPr>
          <p:cNvPr id="25" name="Group 24">
            <a:extLst>
              <a:ext uri="{FF2B5EF4-FFF2-40B4-BE49-F238E27FC236}">
                <a16:creationId xmlns:a16="http://schemas.microsoft.com/office/drawing/2014/main" id="{235F8969-A5F1-44A9-82F4-311F69B2ACC3}"/>
              </a:ext>
            </a:extLst>
          </p:cNvPr>
          <p:cNvGrpSpPr/>
          <p:nvPr/>
        </p:nvGrpSpPr>
        <p:grpSpPr>
          <a:xfrm>
            <a:off x="8756648" y="595432"/>
            <a:ext cx="613080" cy="605880"/>
            <a:chOff x="8756648" y="595432"/>
            <a:chExt cx="613080" cy="605880"/>
          </a:xfrm>
        </p:grpSpPr>
        <mc:AlternateContent xmlns:mc="http://schemas.openxmlformats.org/markup-compatibility/2006" xmlns:p14="http://schemas.microsoft.com/office/powerpoint/2010/main">
          <mc:Choice Requires="p14">
            <p:contentPart p14:bwMode="auto" r:id="rId34">
              <p14:nvContentPartPr>
                <p14:cNvPr id="20" name="Ink 19">
                  <a:extLst>
                    <a:ext uri="{FF2B5EF4-FFF2-40B4-BE49-F238E27FC236}">
                      <a16:creationId xmlns:a16="http://schemas.microsoft.com/office/drawing/2014/main" id="{B8256495-6050-4B44-B8A1-79C5103025E5}"/>
                    </a:ext>
                  </a:extLst>
                </p14:cNvPr>
                <p14:cNvContentPartPr/>
                <p14:nvPr/>
              </p14:nvContentPartPr>
              <p14:xfrm>
                <a:off x="8943488" y="595432"/>
                <a:ext cx="426240" cy="433080"/>
              </p14:xfrm>
            </p:contentPart>
          </mc:Choice>
          <mc:Fallback xmlns="">
            <p:pic>
              <p:nvPicPr>
                <p:cNvPr id="20" name="Ink 19">
                  <a:extLst>
                    <a:ext uri="{FF2B5EF4-FFF2-40B4-BE49-F238E27FC236}">
                      <a16:creationId xmlns:a16="http://schemas.microsoft.com/office/drawing/2014/main" id="{B8256495-6050-4B44-B8A1-79C5103025E5}"/>
                    </a:ext>
                  </a:extLst>
                </p:cNvPr>
                <p:cNvPicPr/>
                <p:nvPr/>
              </p:nvPicPr>
              <p:blipFill>
                <a:blip r:embed="rId35"/>
                <a:stretch>
                  <a:fillRect/>
                </a:stretch>
              </p:blipFill>
              <p:spPr>
                <a:xfrm>
                  <a:off x="8934848" y="586432"/>
                  <a:ext cx="443880" cy="4507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1" name="Ink 20">
                  <a:extLst>
                    <a:ext uri="{FF2B5EF4-FFF2-40B4-BE49-F238E27FC236}">
                      <a16:creationId xmlns:a16="http://schemas.microsoft.com/office/drawing/2014/main" id="{53888F24-4598-45B0-A0E2-72FC6D0BA17D}"/>
                    </a:ext>
                  </a:extLst>
                </p14:cNvPr>
                <p14:cNvContentPartPr/>
                <p14:nvPr/>
              </p14:nvContentPartPr>
              <p14:xfrm>
                <a:off x="9297368" y="917992"/>
                <a:ext cx="37440" cy="32400"/>
              </p14:xfrm>
            </p:contentPart>
          </mc:Choice>
          <mc:Fallback xmlns="">
            <p:pic>
              <p:nvPicPr>
                <p:cNvPr id="21" name="Ink 20">
                  <a:extLst>
                    <a:ext uri="{FF2B5EF4-FFF2-40B4-BE49-F238E27FC236}">
                      <a16:creationId xmlns:a16="http://schemas.microsoft.com/office/drawing/2014/main" id="{53888F24-4598-45B0-A0E2-72FC6D0BA17D}"/>
                    </a:ext>
                  </a:extLst>
                </p:cNvPr>
                <p:cNvPicPr/>
                <p:nvPr/>
              </p:nvPicPr>
              <p:blipFill>
                <a:blip r:embed="rId37"/>
                <a:stretch>
                  <a:fillRect/>
                </a:stretch>
              </p:blipFill>
              <p:spPr>
                <a:xfrm>
                  <a:off x="9288368" y="909352"/>
                  <a:ext cx="550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2" name="Ink 21">
                  <a:extLst>
                    <a:ext uri="{FF2B5EF4-FFF2-40B4-BE49-F238E27FC236}">
                      <a16:creationId xmlns:a16="http://schemas.microsoft.com/office/drawing/2014/main" id="{28B93EBE-C01D-45FA-BD9C-37C14F95BF84}"/>
                    </a:ext>
                  </a:extLst>
                </p14:cNvPr>
                <p14:cNvContentPartPr/>
                <p14:nvPr/>
              </p14:nvContentPartPr>
              <p14:xfrm>
                <a:off x="9053288" y="1020592"/>
                <a:ext cx="129240" cy="180720"/>
              </p14:xfrm>
            </p:contentPart>
          </mc:Choice>
          <mc:Fallback xmlns="">
            <p:pic>
              <p:nvPicPr>
                <p:cNvPr id="22" name="Ink 21">
                  <a:extLst>
                    <a:ext uri="{FF2B5EF4-FFF2-40B4-BE49-F238E27FC236}">
                      <a16:creationId xmlns:a16="http://schemas.microsoft.com/office/drawing/2014/main" id="{28B93EBE-C01D-45FA-BD9C-37C14F95BF84}"/>
                    </a:ext>
                  </a:extLst>
                </p:cNvPr>
                <p:cNvPicPr/>
                <p:nvPr/>
              </p:nvPicPr>
              <p:blipFill>
                <a:blip r:embed="rId39"/>
                <a:stretch>
                  <a:fillRect/>
                </a:stretch>
              </p:blipFill>
              <p:spPr>
                <a:xfrm>
                  <a:off x="9044288" y="1011592"/>
                  <a:ext cx="14688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3" name="Ink 22">
                  <a:extLst>
                    <a:ext uri="{FF2B5EF4-FFF2-40B4-BE49-F238E27FC236}">
                      <a16:creationId xmlns:a16="http://schemas.microsoft.com/office/drawing/2014/main" id="{B0227C05-4162-47AB-A24D-A162416CD44B}"/>
                    </a:ext>
                  </a:extLst>
                </p14:cNvPr>
                <p14:cNvContentPartPr/>
                <p14:nvPr/>
              </p14:nvContentPartPr>
              <p14:xfrm>
                <a:off x="9050768" y="680752"/>
                <a:ext cx="46440" cy="26280"/>
              </p14:xfrm>
            </p:contentPart>
          </mc:Choice>
          <mc:Fallback xmlns="">
            <p:pic>
              <p:nvPicPr>
                <p:cNvPr id="23" name="Ink 22">
                  <a:extLst>
                    <a:ext uri="{FF2B5EF4-FFF2-40B4-BE49-F238E27FC236}">
                      <a16:creationId xmlns:a16="http://schemas.microsoft.com/office/drawing/2014/main" id="{B0227C05-4162-47AB-A24D-A162416CD44B}"/>
                    </a:ext>
                  </a:extLst>
                </p:cNvPr>
                <p:cNvPicPr/>
                <p:nvPr/>
              </p:nvPicPr>
              <p:blipFill>
                <a:blip r:embed="rId41"/>
                <a:stretch>
                  <a:fillRect/>
                </a:stretch>
              </p:blipFill>
              <p:spPr>
                <a:xfrm>
                  <a:off x="9042128" y="672112"/>
                  <a:ext cx="640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4" name="Ink 23">
                  <a:extLst>
                    <a:ext uri="{FF2B5EF4-FFF2-40B4-BE49-F238E27FC236}">
                      <a16:creationId xmlns:a16="http://schemas.microsoft.com/office/drawing/2014/main" id="{3CC7864F-F490-4772-B84D-B52634C348AF}"/>
                    </a:ext>
                  </a:extLst>
                </p14:cNvPr>
                <p14:cNvContentPartPr/>
                <p14:nvPr/>
              </p14:nvContentPartPr>
              <p14:xfrm>
                <a:off x="8756648" y="646912"/>
                <a:ext cx="206640" cy="354960"/>
              </p14:xfrm>
            </p:contentPart>
          </mc:Choice>
          <mc:Fallback xmlns="">
            <p:pic>
              <p:nvPicPr>
                <p:cNvPr id="24" name="Ink 23">
                  <a:extLst>
                    <a:ext uri="{FF2B5EF4-FFF2-40B4-BE49-F238E27FC236}">
                      <a16:creationId xmlns:a16="http://schemas.microsoft.com/office/drawing/2014/main" id="{3CC7864F-F490-4772-B84D-B52634C348AF}"/>
                    </a:ext>
                  </a:extLst>
                </p:cNvPr>
                <p:cNvPicPr/>
                <p:nvPr/>
              </p:nvPicPr>
              <p:blipFill>
                <a:blip r:embed="rId43"/>
                <a:stretch>
                  <a:fillRect/>
                </a:stretch>
              </p:blipFill>
              <p:spPr>
                <a:xfrm>
                  <a:off x="8748008" y="637912"/>
                  <a:ext cx="224280" cy="372600"/>
                </a:xfrm>
                <a:prstGeom prst="rect">
                  <a:avLst/>
                </a:prstGeom>
              </p:spPr>
            </p:pic>
          </mc:Fallback>
        </mc:AlternateContent>
      </p:grpSp>
      <p:grpSp>
        <p:nvGrpSpPr>
          <p:cNvPr id="61" name="Group 60">
            <a:extLst>
              <a:ext uri="{FF2B5EF4-FFF2-40B4-BE49-F238E27FC236}">
                <a16:creationId xmlns:a16="http://schemas.microsoft.com/office/drawing/2014/main" id="{1D92FA8F-B7A9-4590-9440-6887B7B50DC5}"/>
              </a:ext>
            </a:extLst>
          </p:cNvPr>
          <p:cNvGrpSpPr/>
          <p:nvPr/>
        </p:nvGrpSpPr>
        <p:grpSpPr>
          <a:xfrm>
            <a:off x="4072688" y="268192"/>
            <a:ext cx="4342680" cy="867960"/>
            <a:chOff x="4072688" y="268192"/>
            <a:chExt cx="4342680" cy="867960"/>
          </a:xfrm>
        </p:grpSpPr>
        <mc:AlternateContent xmlns:mc="http://schemas.openxmlformats.org/markup-compatibility/2006" xmlns:p14="http://schemas.microsoft.com/office/powerpoint/2010/main">
          <mc:Choice Requires="p14">
            <p:contentPart p14:bwMode="auto" r:id="rId44">
              <p14:nvContentPartPr>
                <p14:cNvPr id="28" name="Ink 27">
                  <a:extLst>
                    <a:ext uri="{FF2B5EF4-FFF2-40B4-BE49-F238E27FC236}">
                      <a16:creationId xmlns:a16="http://schemas.microsoft.com/office/drawing/2014/main" id="{C4C39539-65AA-45F2-B94C-41100D78CEA1}"/>
                    </a:ext>
                  </a:extLst>
                </p14:cNvPr>
                <p14:cNvContentPartPr/>
                <p14:nvPr/>
              </p14:nvContentPartPr>
              <p14:xfrm>
                <a:off x="8188568" y="717832"/>
                <a:ext cx="207720" cy="308520"/>
              </p14:xfrm>
            </p:contentPart>
          </mc:Choice>
          <mc:Fallback xmlns="">
            <p:pic>
              <p:nvPicPr>
                <p:cNvPr id="28" name="Ink 27">
                  <a:extLst>
                    <a:ext uri="{FF2B5EF4-FFF2-40B4-BE49-F238E27FC236}">
                      <a16:creationId xmlns:a16="http://schemas.microsoft.com/office/drawing/2014/main" id="{C4C39539-65AA-45F2-B94C-41100D78CEA1}"/>
                    </a:ext>
                  </a:extLst>
                </p:cNvPr>
                <p:cNvPicPr/>
                <p:nvPr/>
              </p:nvPicPr>
              <p:blipFill>
                <a:blip r:embed="rId45"/>
                <a:stretch>
                  <a:fillRect/>
                </a:stretch>
              </p:blipFill>
              <p:spPr>
                <a:xfrm>
                  <a:off x="8179568" y="708832"/>
                  <a:ext cx="225360" cy="3261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Ink 28">
                  <a:extLst>
                    <a:ext uri="{FF2B5EF4-FFF2-40B4-BE49-F238E27FC236}">
                      <a16:creationId xmlns:a16="http://schemas.microsoft.com/office/drawing/2014/main" id="{AD7FDDE4-CF9D-4933-AB9B-4C8403EE8A19}"/>
                    </a:ext>
                  </a:extLst>
                </p14:cNvPr>
                <p14:cNvContentPartPr/>
                <p14:nvPr/>
              </p14:nvContentPartPr>
              <p14:xfrm>
                <a:off x="8384768" y="907912"/>
                <a:ext cx="30600" cy="14760"/>
              </p14:xfrm>
            </p:contentPart>
          </mc:Choice>
          <mc:Fallback xmlns="">
            <p:pic>
              <p:nvPicPr>
                <p:cNvPr id="29" name="Ink 28">
                  <a:extLst>
                    <a:ext uri="{FF2B5EF4-FFF2-40B4-BE49-F238E27FC236}">
                      <a16:creationId xmlns:a16="http://schemas.microsoft.com/office/drawing/2014/main" id="{AD7FDDE4-CF9D-4933-AB9B-4C8403EE8A19}"/>
                    </a:ext>
                  </a:extLst>
                </p:cNvPr>
                <p:cNvPicPr/>
                <p:nvPr/>
              </p:nvPicPr>
              <p:blipFill>
                <a:blip r:embed="rId47"/>
                <a:stretch>
                  <a:fillRect/>
                </a:stretch>
              </p:blipFill>
              <p:spPr>
                <a:xfrm>
                  <a:off x="8376128" y="899272"/>
                  <a:ext cx="4824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Ink 29">
                  <a:extLst>
                    <a:ext uri="{FF2B5EF4-FFF2-40B4-BE49-F238E27FC236}">
                      <a16:creationId xmlns:a16="http://schemas.microsoft.com/office/drawing/2014/main" id="{BE61E6C0-71F1-496B-AFEF-D0E96A249C15}"/>
                    </a:ext>
                  </a:extLst>
                </p14:cNvPr>
                <p14:cNvContentPartPr/>
                <p14:nvPr/>
              </p14:nvContentPartPr>
              <p14:xfrm>
                <a:off x="8144648" y="756712"/>
                <a:ext cx="73080" cy="136440"/>
              </p14:xfrm>
            </p:contentPart>
          </mc:Choice>
          <mc:Fallback xmlns="">
            <p:pic>
              <p:nvPicPr>
                <p:cNvPr id="30" name="Ink 29">
                  <a:extLst>
                    <a:ext uri="{FF2B5EF4-FFF2-40B4-BE49-F238E27FC236}">
                      <a16:creationId xmlns:a16="http://schemas.microsoft.com/office/drawing/2014/main" id="{BE61E6C0-71F1-496B-AFEF-D0E96A249C15}"/>
                    </a:ext>
                  </a:extLst>
                </p:cNvPr>
                <p:cNvPicPr/>
                <p:nvPr/>
              </p:nvPicPr>
              <p:blipFill>
                <a:blip r:embed="rId49"/>
                <a:stretch>
                  <a:fillRect/>
                </a:stretch>
              </p:blipFill>
              <p:spPr>
                <a:xfrm>
                  <a:off x="8135648" y="747712"/>
                  <a:ext cx="907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Ink 30">
                  <a:extLst>
                    <a:ext uri="{FF2B5EF4-FFF2-40B4-BE49-F238E27FC236}">
                      <a16:creationId xmlns:a16="http://schemas.microsoft.com/office/drawing/2014/main" id="{CF1ABADF-9630-4F5F-B06A-A764B38CBEB5}"/>
                    </a:ext>
                  </a:extLst>
                </p14:cNvPr>
                <p14:cNvContentPartPr/>
                <p14:nvPr/>
              </p14:nvContentPartPr>
              <p14:xfrm>
                <a:off x="7783568" y="656272"/>
                <a:ext cx="286920" cy="424800"/>
              </p14:xfrm>
            </p:contentPart>
          </mc:Choice>
          <mc:Fallback xmlns="">
            <p:pic>
              <p:nvPicPr>
                <p:cNvPr id="31" name="Ink 30">
                  <a:extLst>
                    <a:ext uri="{FF2B5EF4-FFF2-40B4-BE49-F238E27FC236}">
                      <a16:creationId xmlns:a16="http://schemas.microsoft.com/office/drawing/2014/main" id="{CF1ABADF-9630-4F5F-B06A-A764B38CBEB5}"/>
                    </a:ext>
                  </a:extLst>
                </p:cNvPr>
                <p:cNvPicPr/>
                <p:nvPr/>
              </p:nvPicPr>
              <p:blipFill>
                <a:blip r:embed="rId51"/>
                <a:stretch>
                  <a:fillRect/>
                </a:stretch>
              </p:blipFill>
              <p:spPr>
                <a:xfrm>
                  <a:off x="7774928" y="647632"/>
                  <a:ext cx="304560" cy="4424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Ink 31">
                  <a:extLst>
                    <a:ext uri="{FF2B5EF4-FFF2-40B4-BE49-F238E27FC236}">
                      <a16:creationId xmlns:a16="http://schemas.microsoft.com/office/drawing/2014/main" id="{8A843D03-922A-4DDA-9929-9F4B4F038041}"/>
                    </a:ext>
                  </a:extLst>
                </p14:cNvPr>
                <p14:cNvContentPartPr/>
                <p14:nvPr/>
              </p14:nvContentPartPr>
              <p14:xfrm>
                <a:off x="7421768" y="699472"/>
                <a:ext cx="340560" cy="257040"/>
              </p14:xfrm>
            </p:contentPart>
          </mc:Choice>
          <mc:Fallback xmlns="">
            <p:pic>
              <p:nvPicPr>
                <p:cNvPr id="32" name="Ink 31">
                  <a:extLst>
                    <a:ext uri="{FF2B5EF4-FFF2-40B4-BE49-F238E27FC236}">
                      <a16:creationId xmlns:a16="http://schemas.microsoft.com/office/drawing/2014/main" id="{8A843D03-922A-4DDA-9929-9F4B4F038041}"/>
                    </a:ext>
                  </a:extLst>
                </p:cNvPr>
                <p:cNvPicPr/>
                <p:nvPr/>
              </p:nvPicPr>
              <p:blipFill>
                <a:blip r:embed="rId53"/>
                <a:stretch>
                  <a:fillRect/>
                </a:stretch>
              </p:blipFill>
              <p:spPr>
                <a:xfrm>
                  <a:off x="7413128" y="690832"/>
                  <a:ext cx="358200" cy="2746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3" name="Ink 32">
                  <a:extLst>
                    <a:ext uri="{FF2B5EF4-FFF2-40B4-BE49-F238E27FC236}">
                      <a16:creationId xmlns:a16="http://schemas.microsoft.com/office/drawing/2014/main" id="{ED6DB64D-DBC8-4E4C-A3D7-BBE4AEE4F51F}"/>
                    </a:ext>
                  </a:extLst>
                </p14:cNvPr>
                <p14:cNvContentPartPr/>
                <p14:nvPr/>
              </p14:nvContentPartPr>
              <p14:xfrm>
                <a:off x="7405568" y="974152"/>
                <a:ext cx="97920" cy="66960"/>
              </p14:xfrm>
            </p:contentPart>
          </mc:Choice>
          <mc:Fallback xmlns="">
            <p:pic>
              <p:nvPicPr>
                <p:cNvPr id="33" name="Ink 32">
                  <a:extLst>
                    <a:ext uri="{FF2B5EF4-FFF2-40B4-BE49-F238E27FC236}">
                      <a16:creationId xmlns:a16="http://schemas.microsoft.com/office/drawing/2014/main" id="{ED6DB64D-DBC8-4E4C-A3D7-BBE4AEE4F51F}"/>
                    </a:ext>
                  </a:extLst>
                </p:cNvPr>
                <p:cNvPicPr/>
                <p:nvPr/>
              </p:nvPicPr>
              <p:blipFill>
                <a:blip r:embed="rId55"/>
                <a:stretch>
                  <a:fillRect/>
                </a:stretch>
              </p:blipFill>
              <p:spPr>
                <a:xfrm>
                  <a:off x="7396568" y="965152"/>
                  <a:ext cx="115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4" name="Ink 33">
                  <a:extLst>
                    <a:ext uri="{FF2B5EF4-FFF2-40B4-BE49-F238E27FC236}">
                      <a16:creationId xmlns:a16="http://schemas.microsoft.com/office/drawing/2014/main" id="{076C9167-5488-44E4-9FA8-2A2E3221D075}"/>
                    </a:ext>
                  </a:extLst>
                </p14:cNvPr>
                <p14:cNvContentPartPr/>
                <p14:nvPr/>
              </p14:nvContentPartPr>
              <p14:xfrm>
                <a:off x="7335008" y="583192"/>
                <a:ext cx="59760" cy="287640"/>
              </p14:xfrm>
            </p:contentPart>
          </mc:Choice>
          <mc:Fallback xmlns="">
            <p:pic>
              <p:nvPicPr>
                <p:cNvPr id="34" name="Ink 33">
                  <a:extLst>
                    <a:ext uri="{FF2B5EF4-FFF2-40B4-BE49-F238E27FC236}">
                      <a16:creationId xmlns:a16="http://schemas.microsoft.com/office/drawing/2014/main" id="{076C9167-5488-44E4-9FA8-2A2E3221D075}"/>
                    </a:ext>
                  </a:extLst>
                </p:cNvPr>
                <p:cNvPicPr/>
                <p:nvPr/>
              </p:nvPicPr>
              <p:blipFill>
                <a:blip r:embed="rId57"/>
                <a:stretch>
                  <a:fillRect/>
                </a:stretch>
              </p:blipFill>
              <p:spPr>
                <a:xfrm>
                  <a:off x="7326008" y="574552"/>
                  <a:ext cx="7740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5" name="Ink 34">
                  <a:extLst>
                    <a:ext uri="{FF2B5EF4-FFF2-40B4-BE49-F238E27FC236}">
                      <a16:creationId xmlns:a16="http://schemas.microsoft.com/office/drawing/2014/main" id="{78D54648-1C84-4A10-A9C3-477727D9C9C6}"/>
                    </a:ext>
                  </a:extLst>
                </p14:cNvPr>
                <p14:cNvContentPartPr/>
                <p14:nvPr/>
              </p14:nvContentPartPr>
              <p14:xfrm>
                <a:off x="6918128" y="672832"/>
                <a:ext cx="327240" cy="272160"/>
              </p14:xfrm>
            </p:contentPart>
          </mc:Choice>
          <mc:Fallback xmlns="">
            <p:pic>
              <p:nvPicPr>
                <p:cNvPr id="35" name="Ink 34">
                  <a:extLst>
                    <a:ext uri="{FF2B5EF4-FFF2-40B4-BE49-F238E27FC236}">
                      <a16:creationId xmlns:a16="http://schemas.microsoft.com/office/drawing/2014/main" id="{78D54648-1C84-4A10-A9C3-477727D9C9C6}"/>
                    </a:ext>
                  </a:extLst>
                </p:cNvPr>
                <p:cNvPicPr/>
                <p:nvPr/>
              </p:nvPicPr>
              <p:blipFill>
                <a:blip r:embed="rId59"/>
                <a:stretch>
                  <a:fillRect/>
                </a:stretch>
              </p:blipFill>
              <p:spPr>
                <a:xfrm>
                  <a:off x="6909128" y="664192"/>
                  <a:ext cx="34488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7" name="Ink 36">
                  <a:extLst>
                    <a:ext uri="{FF2B5EF4-FFF2-40B4-BE49-F238E27FC236}">
                      <a16:creationId xmlns:a16="http://schemas.microsoft.com/office/drawing/2014/main" id="{FC760EC2-A28A-4CF8-BC98-3894EAF50DA9}"/>
                    </a:ext>
                  </a:extLst>
                </p14:cNvPr>
                <p14:cNvContentPartPr/>
                <p14:nvPr/>
              </p14:nvContentPartPr>
              <p14:xfrm>
                <a:off x="6647048" y="748432"/>
                <a:ext cx="44280" cy="167040"/>
              </p14:xfrm>
            </p:contentPart>
          </mc:Choice>
          <mc:Fallback xmlns="">
            <p:pic>
              <p:nvPicPr>
                <p:cNvPr id="37" name="Ink 36">
                  <a:extLst>
                    <a:ext uri="{FF2B5EF4-FFF2-40B4-BE49-F238E27FC236}">
                      <a16:creationId xmlns:a16="http://schemas.microsoft.com/office/drawing/2014/main" id="{FC760EC2-A28A-4CF8-BC98-3894EAF50DA9}"/>
                    </a:ext>
                  </a:extLst>
                </p:cNvPr>
                <p:cNvPicPr/>
                <p:nvPr/>
              </p:nvPicPr>
              <p:blipFill>
                <a:blip r:embed="rId61"/>
                <a:stretch>
                  <a:fillRect/>
                </a:stretch>
              </p:blipFill>
              <p:spPr>
                <a:xfrm>
                  <a:off x="6638408" y="739792"/>
                  <a:ext cx="619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8" name="Ink 37">
                  <a:extLst>
                    <a:ext uri="{FF2B5EF4-FFF2-40B4-BE49-F238E27FC236}">
                      <a16:creationId xmlns:a16="http://schemas.microsoft.com/office/drawing/2014/main" id="{FA942BEB-D3D8-4A38-B7BB-44041ADF4EAE}"/>
                    </a:ext>
                  </a:extLst>
                </p14:cNvPr>
                <p14:cNvContentPartPr/>
                <p14:nvPr/>
              </p14:nvContentPartPr>
              <p14:xfrm>
                <a:off x="6163568" y="744112"/>
                <a:ext cx="397800" cy="392040"/>
              </p14:xfrm>
            </p:contentPart>
          </mc:Choice>
          <mc:Fallback xmlns="">
            <p:pic>
              <p:nvPicPr>
                <p:cNvPr id="38" name="Ink 37">
                  <a:extLst>
                    <a:ext uri="{FF2B5EF4-FFF2-40B4-BE49-F238E27FC236}">
                      <a16:creationId xmlns:a16="http://schemas.microsoft.com/office/drawing/2014/main" id="{FA942BEB-D3D8-4A38-B7BB-44041ADF4EAE}"/>
                    </a:ext>
                  </a:extLst>
                </p:cNvPr>
                <p:cNvPicPr/>
                <p:nvPr/>
              </p:nvPicPr>
              <p:blipFill>
                <a:blip r:embed="rId63"/>
                <a:stretch>
                  <a:fillRect/>
                </a:stretch>
              </p:blipFill>
              <p:spPr>
                <a:xfrm>
                  <a:off x="6154568" y="735472"/>
                  <a:ext cx="415440" cy="4096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9" name="Ink 38">
                  <a:extLst>
                    <a:ext uri="{FF2B5EF4-FFF2-40B4-BE49-F238E27FC236}">
                      <a16:creationId xmlns:a16="http://schemas.microsoft.com/office/drawing/2014/main" id="{CE770E98-5876-446C-8199-455E11600B83}"/>
                    </a:ext>
                  </a:extLst>
                </p14:cNvPr>
                <p14:cNvContentPartPr/>
                <p14:nvPr/>
              </p14:nvContentPartPr>
              <p14:xfrm>
                <a:off x="6368048" y="268192"/>
                <a:ext cx="465840" cy="444240"/>
              </p14:xfrm>
            </p:contentPart>
          </mc:Choice>
          <mc:Fallback xmlns="">
            <p:pic>
              <p:nvPicPr>
                <p:cNvPr id="39" name="Ink 38">
                  <a:extLst>
                    <a:ext uri="{FF2B5EF4-FFF2-40B4-BE49-F238E27FC236}">
                      <a16:creationId xmlns:a16="http://schemas.microsoft.com/office/drawing/2014/main" id="{CE770E98-5876-446C-8199-455E11600B83}"/>
                    </a:ext>
                  </a:extLst>
                </p:cNvPr>
                <p:cNvPicPr/>
                <p:nvPr/>
              </p:nvPicPr>
              <p:blipFill>
                <a:blip r:embed="rId65"/>
                <a:stretch>
                  <a:fillRect/>
                </a:stretch>
              </p:blipFill>
              <p:spPr>
                <a:xfrm>
                  <a:off x="6359408" y="259552"/>
                  <a:ext cx="483480" cy="4618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0" name="Ink 39">
                  <a:extLst>
                    <a:ext uri="{FF2B5EF4-FFF2-40B4-BE49-F238E27FC236}">
                      <a16:creationId xmlns:a16="http://schemas.microsoft.com/office/drawing/2014/main" id="{E43E3D1D-6E96-4F55-A8E8-7B2FAF6E7D47}"/>
                    </a:ext>
                  </a:extLst>
                </p14:cNvPr>
                <p14:cNvContentPartPr/>
                <p14:nvPr/>
              </p14:nvContentPartPr>
              <p14:xfrm>
                <a:off x="6292088" y="623512"/>
                <a:ext cx="79920" cy="59400"/>
              </p14:xfrm>
            </p:contentPart>
          </mc:Choice>
          <mc:Fallback xmlns="">
            <p:pic>
              <p:nvPicPr>
                <p:cNvPr id="40" name="Ink 39">
                  <a:extLst>
                    <a:ext uri="{FF2B5EF4-FFF2-40B4-BE49-F238E27FC236}">
                      <a16:creationId xmlns:a16="http://schemas.microsoft.com/office/drawing/2014/main" id="{E43E3D1D-6E96-4F55-A8E8-7B2FAF6E7D47}"/>
                    </a:ext>
                  </a:extLst>
                </p:cNvPr>
                <p:cNvPicPr/>
                <p:nvPr/>
              </p:nvPicPr>
              <p:blipFill>
                <a:blip r:embed="rId67"/>
                <a:stretch>
                  <a:fillRect/>
                </a:stretch>
              </p:blipFill>
              <p:spPr>
                <a:xfrm>
                  <a:off x="6283448" y="614872"/>
                  <a:ext cx="975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1" name="Ink 40">
                  <a:extLst>
                    <a:ext uri="{FF2B5EF4-FFF2-40B4-BE49-F238E27FC236}">
                      <a16:creationId xmlns:a16="http://schemas.microsoft.com/office/drawing/2014/main" id="{61294F1F-3F23-424E-AEC2-8B423D1ACA86}"/>
                    </a:ext>
                  </a:extLst>
                </p14:cNvPr>
                <p14:cNvContentPartPr/>
                <p14:nvPr/>
              </p14:nvContentPartPr>
              <p14:xfrm>
                <a:off x="5893208" y="710992"/>
                <a:ext cx="288720" cy="341280"/>
              </p14:xfrm>
            </p:contentPart>
          </mc:Choice>
          <mc:Fallback xmlns="">
            <p:pic>
              <p:nvPicPr>
                <p:cNvPr id="41" name="Ink 40">
                  <a:extLst>
                    <a:ext uri="{FF2B5EF4-FFF2-40B4-BE49-F238E27FC236}">
                      <a16:creationId xmlns:a16="http://schemas.microsoft.com/office/drawing/2014/main" id="{61294F1F-3F23-424E-AEC2-8B423D1ACA86}"/>
                    </a:ext>
                  </a:extLst>
                </p:cNvPr>
                <p:cNvPicPr/>
                <p:nvPr/>
              </p:nvPicPr>
              <p:blipFill>
                <a:blip r:embed="rId69"/>
                <a:stretch>
                  <a:fillRect/>
                </a:stretch>
              </p:blipFill>
              <p:spPr>
                <a:xfrm>
                  <a:off x="5884208" y="701992"/>
                  <a:ext cx="306360" cy="3589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2" name="Ink 41">
                  <a:extLst>
                    <a:ext uri="{FF2B5EF4-FFF2-40B4-BE49-F238E27FC236}">
                      <a16:creationId xmlns:a16="http://schemas.microsoft.com/office/drawing/2014/main" id="{BBC1CEFD-078D-4B61-BF3B-B52AED169267}"/>
                    </a:ext>
                  </a:extLst>
                </p14:cNvPr>
                <p14:cNvContentPartPr/>
                <p14:nvPr/>
              </p14:nvContentPartPr>
              <p14:xfrm>
                <a:off x="6036848" y="900352"/>
                <a:ext cx="115560" cy="211320"/>
              </p14:xfrm>
            </p:contentPart>
          </mc:Choice>
          <mc:Fallback xmlns="">
            <p:pic>
              <p:nvPicPr>
                <p:cNvPr id="42" name="Ink 41">
                  <a:extLst>
                    <a:ext uri="{FF2B5EF4-FFF2-40B4-BE49-F238E27FC236}">
                      <a16:creationId xmlns:a16="http://schemas.microsoft.com/office/drawing/2014/main" id="{BBC1CEFD-078D-4B61-BF3B-B52AED169267}"/>
                    </a:ext>
                  </a:extLst>
                </p:cNvPr>
                <p:cNvPicPr/>
                <p:nvPr/>
              </p:nvPicPr>
              <p:blipFill>
                <a:blip r:embed="rId71"/>
                <a:stretch>
                  <a:fillRect/>
                </a:stretch>
              </p:blipFill>
              <p:spPr>
                <a:xfrm>
                  <a:off x="6028208" y="891712"/>
                  <a:ext cx="13320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3" name="Ink 42">
                  <a:extLst>
                    <a:ext uri="{FF2B5EF4-FFF2-40B4-BE49-F238E27FC236}">
                      <a16:creationId xmlns:a16="http://schemas.microsoft.com/office/drawing/2014/main" id="{01C83186-E8EC-403C-877D-0B5B19A6380E}"/>
                    </a:ext>
                  </a:extLst>
                </p14:cNvPr>
                <p14:cNvContentPartPr/>
                <p14:nvPr/>
              </p14:nvContentPartPr>
              <p14:xfrm>
                <a:off x="5971328" y="363952"/>
                <a:ext cx="386640" cy="368640"/>
              </p14:xfrm>
            </p:contentPart>
          </mc:Choice>
          <mc:Fallback xmlns="">
            <p:pic>
              <p:nvPicPr>
                <p:cNvPr id="43" name="Ink 42">
                  <a:extLst>
                    <a:ext uri="{FF2B5EF4-FFF2-40B4-BE49-F238E27FC236}">
                      <a16:creationId xmlns:a16="http://schemas.microsoft.com/office/drawing/2014/main" id="{01C83186-E8EC-403C-877D-0B5B19A6380E}"/>
                    </a:ext>
                  </a:extLst>
                </p:cNvPr>
                <p:cNvPicPr/>
                <p:nvPr/>
              </p:nvPicPr>
              <p:blipFill>
                <a:blip r:embed="rId73"/>
                <a:stretch>
                  <a:fillRect/>
                </a:stretch>
              </p:blipFill>
              <p:spPr>
                <a:xfrm>
                  <a:off x="5962688" y="354952"/>
                  <a:ext cx="404280" cy="3862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5" name="Ink 44">
                  <a:extLst>
                    <a:ext uri="{FF2B5EF4-FFF2-40B4-BE49-F238E27FC236}">
                      <a16:creationId xmlns:a16="http://schemas.microsoft.com/office/drawing/2014/main" id="{3C9570FB-5861-4CD1-B0FB-C97F53A575B7}"/>
                    </a:ext>
                  </a:extLst>
                </p14:cNvPr>
                <p14:cNvContentPartPr/>
                <p14:nvPr/>
              </p14:nvContentPartPr>
              <p14:xfrm>
                <a:off x="5385968" y="520192"/>
                <a:ext cx="320040" cy="387720"/>
              </p14:xfrm>
            </p:contentPart>
          </mc:Choice>
          <mc:Fallback xmlns="">
            <p:pic>
              <p:nvPicPr>
                <p:cNvPr id="45" name="Ink 44">
                  <a:extLst>
                    <a:ext uri="{FF2B5EF4-FFF2-40B4-BE49-F238E27FC236}">
                      <a16:creationId xmlns:a16="http://schemas.microsoft.com/office/drawing/2014/main" id="{3C9570FB-5861-4CD1-B0FB-C97F53A575B7}"/>
                    </a:ext>
                  </a:extLst>
                </p:cNvPr>
                <p:cNvPicPr/>
                <p:nvPr/>
              </p:nvPicPr>
              <p:blipFill>
                <a:blip r:embed="rId75"/>
                <a:stretch>
                  <a:fillRect/>
                </a:stretch>
              </p:blipFill>
              <p:spPr>
                <a:xfrm>
                  <a:off x="5376968" y="511192"/>
                  <a:ext cx="337680" cy="40536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6" name="Ink 45">
                  <a:extLst>
                    <a:ext uri="{FF2B5EF4-FFF2-40B4-BE49-F238E27FC236}">
                      <a16:creationId xmlns:a16="http://schemas.microsoft.com/office/drawing/2014/main" id="{024E23EB-458E-404C-BE19-84E03F3EB075}"/>
                    </a:ext>
                  </a:extLst>
                </p14:cNvPr>
                <p14:cNvContentPartPr/>
                <p14:nvPr/>
              </p14:nvContentPartPr>
              <p14:xfrm>
                <a:off x="5142608" y="704152"/>
                <a:ext cx="143280" cy="284760"/>
              </p14:xfrm>
            </p:contentPart>
          </mc:Choice>
          <mc:Fallback xmlns="">
            <p:pic>
              <p:nvPicPr>
                <p:cNvPr id="46" name="Ink 45">
                  <a:extLst>
                    <a:ext uri="{FF2B5EF4-FFF2-40B4-BE49-F238E27FC236}">
                      <a16:creationId xmlns:a16="http://schemas.microsoft.com/office/drawing/2014/main" id="{024E23EB-458E-404C-BE19-84E03F3EB075}"/>
                    </a:ext>
                  </a:extLst>
                </p:cNvPr>
                <p:cNvPicPr/>
                <p:nvPr/>
              </p:nvPicPr>
              <p:blipFill>
                <a:blip r:embed="rId77"/>
                <a:stretch>
                  <a:fillRect/>
                </a:stretch>
              </p:blipFill>
              <p:spPr>
                <a:xfrm>
                  <a:off x="5133608" y="695152"/>
                  <a:ext cx="16092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8" name="Ink 47">
                  <a:extLst>
                    <a:ext uri="{FF2B5EF4-FFF2-40B4-BE49-F238E27FC236}">
                      <a16:creationId xmlns:a16="http://schemas.microsoft.com/office/drawing/2014/main" id="{69C50401-1BA2-4269-841F-0FA1FE8D3E2F}"/>
                    </a:ext>
                  </a:extLst>
                </p14:cNvPr>
                <p14:cNvContentPartPr/>
                <p14:nvPr/>
              </p14:nvContentPartPr>
              <p14:xfrm>
                <a:off x="4828328" y="642952"/>
                <a:ext cx="235800" cy="323640"/>
              </p14:xfrm>
            </p:contentPart>
          </mc:Choice>
          <mc:Fallback xmlns="">
            <p:pic>
              <p:nvPicPr>
                <p:cNvPr id="48" name="Ink 47">
                  <a:extLst>
                    <a:ext uri="{FF2B5EF4-FFF2-40B4-BE49-F238E27FC236}">
                      <a16:creationId xmlns:a16="http://schemas.microsoft.com/office/drawing/2014/main" id="{69C50401-1BA2-4269-841F-0FA1FE8D3E2F}"/>
                    </a:ext>
                  </a:extLst>
                </p:cNvPr>
                <p:cNvPicPr/>
                <p:nvPr/>
              </p:nvPicPr>
              <p:blipFill>
                <a:blip r:embed="rId79"/>
                <a:stretch>
                  <a:fillRect/>
                </a:stretch>
              </p:blipFill>
              <p:spPr>
                <a:xfrm>
                  <a:off x="4819328" y="634312"/>
                  <a:ext cx="253440" cy="34128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9" name="Ink 48">
                  <a:extLst>
                    <a:ext uri="{FF2B5EF4-FFF2-40B4-BE49-F238E27FC236}">
                      <a16:creationId xmlns:a16="http://schemas.microsoft.com/office/drawing/2014/main" id="{E456B85C-A32A-47B9-A81B-445348281747}"/>
                    </a:ext>
                  </a:extLst>
                </p14:cNvPr>
                <p14:cNvContentPartPr/>
                <p14:nvPr/>
              </p14:nvContentPartPr>
              <p14:xfrm>
                <a:off x="5006168" y="829072"/>
                <a:ext cx="21600" cy="1440"/>
              </p14:xfrm>
            </p:contentPart>
          </mc:Choice>
          <mc:Fallback xmlns="">
            <p:pic>
              <p:nvPicPr>
                <p:cNvPr id="49" name="Ink 48">
                  <a:extLst>
                    <a:ext uri="{FF2B5EF4-FFF2-40B4-BE49-F238E27FC236}">
                      <a16:creationId xmlns:a16="http://schemas.microsoft.com/office/drawing/2014/main" id="{E456B85C-A32A-47B9-A81B-445348281747}"/>
                    </a:ext>
                  </a:extLst>
                </p:cNvPr>
                <p:cNvPicPr/>
                <p:nvPr/>
              </p:nvPicPr>
              <p:blipFill>
                <a:blip r:embed="rId81"/>
                <a:stretch>
                  <a:fillRect/>
                </a:stretch>
              </p:blipFill>
              <p:spPr>
                <a:xfrm>
                  <a:off x="4997528" y="820072"/>
                  <a:ext cx="392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0" name="Ink 49">
                  <a:extLst>
                    <a:ext uri="{FF2B5EF4-FFF2-40B4-BE49-F238E27FC236}">
                      <a16:creationId xmlns:a16="http://schemas.microsoft.com/office/drawing/2014/main" id="{3B1A94C7-B88F-4291-B454-28096ECFCE67}"/>
                    </a:ext>
                  </a:extLst>
                </p14:cNvPr>
                <p14:cNvContentPartPr/>
                <p14:nvPr/>
              </p14:nvContentPartPr>
              <p14:xfrm>
                <a:off x="4638608" y="626392"/>
                <a:ext cx="111240" cy="173880"/>
              </p14:xfrm>
            </p:contentPart>
          </mc:Choice>
          <mc:Fallback xmlns="">
            <p:pic>
              <p:nvPicPr>
                <p:cNvPr id="50" name="Ink 49">
                  <a:extLst>
                    <a:ext uri="{FF2B5EF4-FFF2-40B4-BE49-F238E27FC236}">
                      <a16:creationId xmlns:a16="http://schemas.microsoft.com/office/drawing/2014/main" id="{3B1A94C7-B88F-4291-B454-28096ECFCE67}"/>
                    </a:ext>
                  </a:extLst>
                </p:cNvPr>
                <p:cNvPicPr/>
                <p:nvPr/>
              </p:nvPicPr>
              <p:blipFill>
                <a:blip r:embed="rId83"/>
                <a:stretch>
                  <a:fillRect/>
                </a:stretch>
              </p:blipFill>
              <p:spPr>
                <a:xfrm>
                  <a:off x="4629968" y="617752"/>
                  <a:ext cx="1288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1" name="Ink 50">
                  <a:extLst>
                    <a:ext uri="{FF2B5EF4-FFF2-40B4-BE49-F238E27FC236}">
                      <a16:creationId xmlns:a16="http://schemas.microsoft.com/office/drawing/2014/main" id="{EA93B649-9F26-4F28-B8C1-2E0CC3D48D8C}"/>
                    </a:ext>
                  </a:extLst>
                </p14:cNvPr>
                <p14:cNvContentPartPr/>
                <p14:nvPr/>
              </p14:nvContentPartPr>
              <p14:xfrm>
                <a:off x="4592528" y="488512"/>
                <a:ext cx="31320" cy="249480"/>
              </p14:xfrm>
            </p:contentPart>
          </mc:Choice>
          <mc:Fallback xmlns="">
            <p:pic>
              <p:nvPicPr>
                <p:cNvPr id="51" name="Ink 50">
                  <a:extLst>
                    <a:ext uri="{FF2B5EF4-FFF2-40B4-BE49-F238E27FC236}">
                      <a16:creationId xmlns:a16="http://schemas.microsoft.com/office/drawing/2014/main" id="{EA93B649-9F26-4F28-B8C1-2E0CC3D48D8C}"/>
                    </a:ext>
                  </a:extLst>
                </p:cNvPr>
                <p:cNvPicPr/>
                <p:nvPr/>
              </p:nvPicPr>
              <p:blipFill>
                <a:blip r:embed="rId85"/>
                <a:stretch>
                  <a:fillRect/>
                </a:stretch>
              </p:blipFill>
              <p:spPr>
                <a:xfrm>
                  <a:off x="4583528" y="479872"/>
                  <a:ext cx="4896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2" name="Ink 51">
                  <a:extLst>
                    <a:ext uri="{FF2B5EF4-FFF2-40B4-BE49-F238E27FC236}">
                      <a16:creationId xmlns:a16="http://schemas.microsoft.com/office/drawing/2014/main" id="{CB64F41B-4C45-4A05-BD68-09483B7D400E}"/>
                    </a:ext>
                  </a:extLst>
                </p14:cNvPr>
                <p14:cNvContentPartPr/>
                <p14:nvPr/>
              </p14:nvContentPartPr>
              <p14:xfrm>
                <a:off x="4159808" y="599032"/>
                <a:ext cx="355680" cy="267120"/>
              </p14:xfrm>
            </p:contentPart>
          </mc:Choice>
          <mc:Fallback xmlns="">
            <p:pic>
              <p:nvPicPr>
                <p:cNvPr id="52" name="Ink 51">
                  <a:extLst>
                    <a:ext uri="{FF2B5EF4-FFF2-40B4-BE49-F238E27FC236}">
                      <a16:creationId xmlns:a16="http://schemas.microsoft.com/office/drawing/2014/main" id="{CB64F41B-4C45-4A05-BD68-09483B7D400E}"/>
                    </a:ext>
                  </a:extLst>
                </p:cNvPr>
                <p:cNvPicPr/>
                <p:nvPr/>
              </p:nvPicPr>
              <p:blipFill>
                <a:blip r:embed="rId87"/>
                <a:stretch>
                  <a:fillRect/>
                </a:stretch>
              </p:blipFill>
              <p:spPr>
                <a:xfrm>
                  <a:off x="4150808" y="590392"/>
                  <a:ext cx="37332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3" name="Ink 52">
                  <a:extLst>
                    <a:ext uri="{FF2B5EF4-FFF2-40B4-BE49-F238E27FC236}">
                      <a16:creationId xmlns:a16="http://schemas.microsoft.com/office/drawing/2014/main" id="{337580FE-34CC-4F63-BCBB-DA0FCA1A3C50}"/>
                    </a:ext>
                  </a:extLst>
                </p14:cNvPr>
                <p14:cNvContentPartPr/>
                <p14:nvPr/>
              </p14:nvContentPartPr>
              <p14:xfrm>
                <a:off x="4192208" y="556552"/>
                <a:ext cx="72720" cy="67680"/>
              </p14:xfrm>
            </p:contentPart>
          </mc:Choice>
          <mc:Fallback xmlns="">
            <p:pic>
              <p:nvPicPr>
                <p:cNvPr id="53" name="Ink 52">
                  <a:extLst>
                    <a:ext uri="{FF2B5EF4-FFF2-40B4-BE49-F238E27FC236}">
                      <a16:creationId xmlns:a16="http://schemas.microsoft.com/office/drawing/2014/main" id="{337580FE-34CC-4F63-BCBB-DA0FCA1A3C50}"/>
                    </a:ext>
                  </a:extLst>
                </p:cNvPr>
                <p:cNvPicPr/>
                <p:nvPr/>
              </p:nvPicPr>
              <p:blipFill>
                <a:blip r:embed="rId89"/>
                <a:stretch>
                  <a:fillRect/>
                </a:stretch>
              </p:blipFill>
              <p:spPr>
                <a:xfrm>
                  <a:off x="4183208" y="547552"/>
                  <a:ext cx="903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4" name="Ink 53">
                  <a:extLst>
                    <a:ext uri="{FF2B5EF4-FFF2-40B4-BE49-F238E27FC236}">
                      <a16:creationId xmlns:a16="http://schemas.microsoft.com/office/drawing/2014/main" id="{B954DAA2-827B-4A49-814B-FCAAAADF5CD1}"/>
                    </a:ext>
                  </a:extLst>
                </p14:cNvPr>
                <p14:cNvContentPartPr/>
                <p14:nvPr/>
              </p14:nvContentPartPr>
              <p14:xfrm>
                <a:off x="4072688" y="378712"/>
                <a:ext cx="300600" cy="148320"/>
              </p14:xfrm>
            </p:contentPart>
          </mc:Choice>
          <mc:Fallback xmlns="">
            <p:pic>
              <p:nvPicPr>
                <p:cNvPr id="54" name="Ink 53">
                  <a:extLst>
                    <a:ext uri="{FF2B5EF4-FFF2-40B4-BE49-F238E27FC236}">
                      <a16:creationId xmlns:a16="http://schemas.microsoft.com/office/drawing/2014/main" id="{B954DAA2-827B-4A49-814B-FCAAAADF5CD1}"/>
                    </a:ext>
                  </a:extLst>
                </p:cNvPr>
                <p:cNvPicPr/>
                <p:nvPr/>
              </p:nvPicPr>
              <p:blipFill>
                <a:blip r:embed="rId91"/>
                <a:stretch>
                  <a:fillRect/>
                </a:stretch>
              </p:blipFill>
              <p:spPr>
                <a:xfrm>
                  <a:off x="4064048" y="369712"/>
                  <a:ext cx="318240" cy="165960"/>
                </a:xfrm>
                <a:prstGeom prst="rect">
                  <a:avLst/>
                </a:prstGeom>
              </p:spPr>
            </p:pic>
          </mc:Fallback>
        </mc:AlternateContent>
      </p:grpSp>
      <p:grpSp>
        <p:nvGrpSpPr>
          <p:cNvPr id="60" name="Group 59">
            <a:extLst>
              <a:ext uri="{FF2B5EF4-FFF2-40B4-BE49-F238E27FC236}">
                <a16:creationId xmlns:a16="http://schemas.microsoft.com/office/drawing/2014/main" id="{1E323C98-D716-44FA-8D2B-E4AF3AFA7037}"/>
              </a:ext>
            </a:extLst>
          </p:cNvPr>
          <p:cNvGrpSpPr/>
          <p:nvPr/>
        </p:nvGrpSpPr>
        <p:grpSpPr>
          <a:xfrm>
            <a:off x="3039488" y="470872"/>
            <a:ext cx="757440" cy="578880"/>
            <a:chOff x="3039488" y="470872"/>
            <a:chExt cx="757440" cy="578880"/>
          </a:xfrm>
        </p:grpSpPr>
        <mc:AlternateContent xmlns:mc="http://schemas.openxmlformats.org/markup-compatibility/2006" xmlns:p14="http://schemas.microsoft.com/office/powerpoint/2010/main">
          <mc:Choice Requires="p14">
            <p:contentPart p14:bwMode="auto" r:id="rId92">
              <p14:nvContentPartPr>
                <p14:cNvPr id="55" name="Ink 54">
                  <a:extLst>
                    <a:ext uri="{FF2B5EF4-FFF2-40B4-BE49-F238E27FC236}">
                      <a16:creationId xmlns:a16="http://schemas.microsoft.com/office/drawing/2014/main" id="{8733D6B9-A91E-4043-8DB0-AD6F511895B4}"/>
                    </a:ext>
                  </a:extLst>
                </p14:cNvPr>
                <p14:cNvContentPartPr/>
                <p14:nvPr/>
              </p14:nvContentPartPr>
              <p14:xfrm>
                <a:off x="3767048" y="609112"/>
                <a:ext cx="29880" cy="240120"/>
              </p14:xfrm>
            </p:contentPart>
          </mc:Choice>
          <mc:Fallback xmlns="">
            <p:pic>
              <p:nvPicPr>
                <p:cNvPr id="55" name="Ink 54">
                  <a:extLst>
                    <a:ext uri="{FF2B5EF4-FFF2-40B4-BE49-F238E27FC236}">
                      <a16:creationId xmlns:a16="http://schemas.microsoft.com/office/drawing/2014/main" id="{8733D6B9-A91E-4043-8DB0-AD6F511895B4}"/>
                    </a:ext>
                  </a:extLst>
                </p:cNvPr>
                <p:cNvPicPr/>
                <p:nvPr/>
              </p:nvPicPr>
              <p:blipFill>
                <a:blip r:embed="rId93"/>
                <a:stretch>
                  <a:fillRect/>
                </a:stretch>
              </p:blipFill>
              <p:spPr>
                <a:xfrm>
                  <a:off x="3758408" y="600472"/>
                  <a:ext cx="4752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6" name="Ink 55">
                  <a:extLst>
                    <a:ext uri="{FF2B5EF4-FFF2-40B4-BE49-F238E27FC236}">
                      <a16:creationId xmlns:a16="http://schemas.microsoft.com/office/drawing/2014/main" id="{21B17B13-B08B-4421-82E0-50D76AAF45BF}"/>
                    </a:ext>
                  </a:extLst>
                </p14:cNvPr>
                <p14:cNvContentPartPr/>
                <p14:nvPr/>
              </p14:nvContentPartPr>
              <p14:xfrm>
                <a:off x="3238208" y="712792"/>
                <a:ext cx="407880" cy="223560"/>
              </p14:xfrm>
            </p:contentPart>
          </mc:Choice>
          <mc:Fallback xmlns="">
            <p:pic>
              <p:nvPicPr>
                <p:cNvPr id="56" name="Ink 55">
                  <a:extLst>
                    <a:ext uri="{FF2B5EF4-FFF2-40B4-BE49-F238E27FC236}">
                      <a16:creationId xmlns:a16="http://schemas.microsoft.com/office/drawing/2014/main" id="{21B17B13-B08B-4421-82E0-50D76AAF45BF}"/>
                    </a:ext>
                  </a:extLst>
                </p:cNvPr>
                <p:cNvPicPr/>
                <p:nvPr/>
              </p:nvPicPr>
              <p:blipFill>
                <a:blip r:embed="rId95"/>
                <a:stretch>
                  <a:fillRect/>
                </a:stretch>
              </p:blipFill>
              <p:spPr>
                <a:xfrm>
                  <a:off x="3229568" y="703792"/>
                  <a:ext cx="42552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7" name="Ink 56">
                  <a:extLst>
                    <a:ext uri="{FF2B5EF4-FFF2-40B4-BE49-F238E27FC236}">
                      <a16:creationId xmlns:a16="http://schemas.microsoft.com/office/drawing/2014/main" id="{C0790494-ECE5-4D18-B813-C16E729999F1}"/>
                    </a:ext>
                  </a:extLst>
                </p14:cNvPr>
                <p14:cNvContentPartPr/>
                <p14:nvPr/>
              </p14:nvContentPartPr>
              <p14:xfrm>
                <a:off x="3543128" y="520552"/>
                <a:ext cx="6120" cy="2520"/>
              </p14:xfrm>
            </p:contentPart>
          </mc:Choice>
          <mc:Fallback xmlns="">
            <p:pic>
              <p:nvPicPr>
                <p:cNvPr id="57" name="Ink 56">
                  <a:extLst>
                    <a:ext uri="{FF2B5EF4-FFF2-40B4-BE49-F238E27FC236}">
                      <a16:creationId xmlns:a16="http://schemas.microsoft.com/office/drawing/2014/main" id="{C0790494-ECE5-4D18-B813-C16E729999F1}"/>
                    </a:ext>
                  </a:extLst>
                </p:cNvPr>
                <p:cNvPicPr/>
                <p:nvPr/>
              </p:nvPicPr>
              <p:blipFill>
                <a:blip r:embed="rId97"/>
                <a:stretch>
                  <a:fillRect/>
                </a:stretch>
              </p:blipFill>
              <p:spPr>
                <a:xfrm>
                  <a:off x="3534488" y="511912"/>
                  <a:ext cx="23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8" name="Ink 57">
                  <a:extLst>
                    <a:ext uri="{FF2B5EF4-FFF2-40B4-BE49-F238E27FC236}">
                      <a16:creationId xmlns:a16="http://schemas.microsoft.com/office/drawing/2014/main" id="{C0AB2D48-C42D-41A6-9F3A-ADBF3484B6E7}"/>
                    </a:ext>
                  </a:extLst>
                </p14:cNvPr>
                <p14:cNvContentPartPr/>
                <p14:nvPr/>
              </p14:nvContentPartPr>
              <p14:xfrm>
                <a:off x="3476168" y="470872"/>
                <a:ext cx="29160" cy="55800"/>
              </p14:xfrm>
            </p:contentPart>
          </mc:Choice>
          <mc:Fallback xmlns="">
            <p:pic>
              <p:nvPicPr>
                <p:cNvPr id="58" name="Ink 57">
                  <a:extLst>
                    <a:ext uri="{FF2B5EF4-FFF2-40B4-BE49-F238E27FC236}">
                      <a16:creationId xmlns:a16="http://schemas.microsoft.com/office/drawing/2014/main" id="{C0AB2D48-C42D-41A6-9F3A-ADBF3484B6E7}"/>
                    </a:ext>
                  </a:extLst>
                </p:cNvPr>
                <p:cNvPicPr/>
                <p:nvPr/>
              </p:nvPicPr>
              <p:blipFill>
                <a:blip r:embed="rId99"/>
                <a:stretch>
                  <a:fillRect/>
                </a:stretch>
              </p:blipFill>
              <p:spPr>
                <a:xfrm>
                  <a:off x="3467528" y="462232"/>
                  <a:ext cx="468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9" name="Ink 58">
                  <a:extLst>
                    <a:ext uri="{FF2B5EF4-FFF2-40B4-BE49-F238E27FC236}">
                      <a16:creationId xmlns:a16="http://schemas.microsoft.com/office/drawing/2014/main" id="{6A5ABC9A-87D8-4B8B-A8F2-BF705FD94F6E}"/>
                    </a:ext>
                  </a:extLst>
                </p14:cNvPr>
                <p14:cNvContentPartPr/>
                <p14:nvPr/>
              </p14:nvContentPartPr>
              <p14:xfrm>
                <a:off x="3039488" y="523432"/>
                <a:ext cx="339120" cy="526320"/>
              </p14:xfrm>
            </p:contentPart>
          </mc:Choice>
          <mc:Fallback xmlns="">
            <p:pic>
              <p:nvPicPr>
                <p:cNvPr id="59" name="Ink 58">
                  <a:extLst>
                    <a:ext uri="{FF2B5EF4-FFF2-40B4-BE49-F238E27FC236}">
                      <a16:creationId xmlns:a16="http://schemas.microsoft.com/office/drawing/2014/main" id="{6A5ABC9A-87D8-4B8B-A8F2-BF705FD94F6E}"/>
                    </a:ext>
                  </a:extLst>
                </p:cNvPr>
                <p:cNvPicPr/>
                <p:nvPr/>
              </p:nvPicPr>
              <p:blipFill>
                <a:blip r:embed="rId101"/>
                <a:stretch>
                  <a:fillRect/>
                </a:stretch>
              </p:blipFill>
              <p:spPr>
                <a:xfrm>
                  <a:off x="3030488" y="514432"/>
                  <a:ext cx="356760" cy="543960"/>
                </a:xfrm>
                <a:prstGeom prst="rect">
                  <a:avLst/>
                </a:prstGeom>
              </p:spPr>
            </p:pic>
          </mc:Fallback>
        </mc:AlternateContent>
      </p:grpSp>
      <p:grpSp>
        <p:nvGrpSpPr>
          <p:cNvPr id="72" name="Group 71">
            <a:extLst>
              <a:ext uri="{FF2B5EF4-FFF2-40B4-BE49-F238E27FC236}">
                <a16:creationId xmlns:a16="http://schemas.microsoft.com/office/drawing/2014/main" id="{AD05C1C2-341D-4BF1-BECC-E83E0F2931CC}"/>
              </a:ext>
            </a:extLst>
          </p:cNvPr>
          <p:cNvGrpSpPr/>
          <p:nvPr/>
        </p:nvGrpSpPr>
        <p:grpSpPr>
          <a:xfrm>
            <a:off x="2062808" y="443512"/>
            <a:ext cx="758160" cy="614520"/>
            <a:chOff x="2062808" y="443512"/>
            <a:chExt cx="758160" cy="614520"/>
          </a:xfrm>
        </p:grpSpPr>
        <mc:AlternateContent xmlns:mc="http://schemas.openxmlformats.org/markup-compatibility/2006" xmlns:p14="http://schemas.microsoft.com/office/powerpoint/2010/main">
          <mc:Choice Requires="p14">
            <p:contentPart p14:bwMode="auto" r:id="rId102">
              <p14:nvContentPartPr>
                <p14:cNvPr id="62" name="Ink 61">
                  <a:extLst>
                    <a:ext uri="{FF2B5EF4-FFF2-40B4-BE49-F238E27FC236}">
                      <a16:creationId xmlns:a16="http://schemas.microsoft.com/office/drawing/2014/main" id="{CD954614-F546-4BBE-A570-8FEF4AD2FD4B}"/>
                    </a:ext>
                  </a:extLst>
                </p14:cNvPr>
                <p14:cNvContentPartPr/>
                <p14:nvPr/>
              </p14:nvContentPartPr>
              <p14:xfrm>
                <a:off x="2575088" y="687592"/>
                <a:ext cx="241560" cy="370440"/>
              </p14:xfrm>
            </p:contentPart>
          </mc:Choice>
          <mc:Fallback xmlns="">
            <p:pic>
              <p:nvPicPr>
                <p:cNvPr id="62" name="Ink 61">
                  <a:extLst>
                    <a:ext uri="{FF2B5EF4-FFF2-40B4-BE49-F238E27FC236}">
                      <a16:creationId xmlns:a16="http://schemas.microsoft.com/office/drawing/2014/main" id="{CD954614-F546-4BBE-A570-8FEF4AD2FD4B}"/>
                    </a:ext>
                  </a:extLst>
                </p:cNvPr>
                <p:cNvPicPr/>
                <p:nvPr/>
              </p:nvPicPr>
              <p:blipFill>
                <a:blip r:embed="rId103"/>
                <a:stretch>
                  <a:fillRect/>
                </a:stretch>
              </p:blipFill>
              <p:spPr>
                <a:xfrm>
                  <a:off x="2566088" y="678592"/>
                  <a:ext cx="259200" cy="38808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3" name="Ink 62">
                  <a:extLst>
                    <a:ext uri="{FF2B5EF4-FFF2-40B4-BE49-F238E27FC236}">
                      <a16:creationId xmlns:a16="http://schemas.microsoft.com/office/drawing/2014/main" id="{716F7404-2EF6-44C6-B434-CE532577340A}"/>
                    </a:ext>
                  </a:extLst>
                </p14:cNvPr>
                <p14:cNvContentPartPr/>
                <p14:nvPr/>
              </p14:nvContentPartPr>
              <p14:xfrm>
                <a:off x="2755088" y="800992"/>
                <a:ext cx="65880" cy="91800"/>
              </p14:xfrm>
            </p:contentPart>
          </mc:Choice>
          <mc:Fallback xmlns="">
            <p:pic>
              <p:nvPicPr>
                <p:cNvPr id="63" name="Ink 62">
                  <a:extLst>
                    <a:ext uri="{FF2B5EF4-FFF2-40B4-BE49-F238E27FC236}">
                      <a16:creationId xmlns:a16="http://schemas.microsoft.com/office/drawing/2014/main" id="{716F7404-2EF6-44C6-B434-CE532577340A}"/>
                    </a:ext>
                  </a:extLst>
                </p:cNvPr>
                <p:cNvPicPr/>
                <p:nvPr/>
              </p:nvPicPr>
              <p:blipFill>
                <a:blip r:embed="rId105"/>
                <a:stretch>
                  <a:fillRect/>
                </a:stretch>
              </p:blipFill>
              <p:spPr>
                <a:xfrm>
                  <a:off x="2746448" y="791992"/>
                  <a:ext cx="835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4" name="Ink 63">
                  <a:extLst>
                    <a:ext uri="{FF2B5EF4-FFF2-40B4-BE49-F238E27FC236}">
                      <a16:creationId xmlns:a16="http://schemas.microsoft.com/office/drawing/2014/main" id="{D34D995D-689E-4AB8-8E3B-0B919882161F}"/>
                    </a:ext>
                  </a:extLst>
                </p14:cNvPr>
                <p14:cNvContentPartPr/>
                <p14:nvPr/>
              </p14:nvContentPartPr>
              <p14:xfrm>
                <a:off x="2454488" y="676432"/>
                <a:ext cx="141480" cy="286560"/>
              </p14:xfrm>
            </p:contentPart>
          </mc:Choice>
          <mc:Fallback xmlns="">
            <p:pic>
              <p:nvPicPr>
                <p:cNvPr id="64" name="Ink 63">
                  <a:extLst>
                    <a:ext uri="{FF2B5EF4-FFF2-40B4-BE49-F238E27FC236}">
                      <a16:creationId xmlns:a16="http://schemas.microsoft.com/office/drawing/2014/main" id="{D34D995D-689E-4AB8-8E3B-0B919882161F}"/>
                    </a:ext>
                  </a:extLst>
                </p:cNvPr>
                <p:cNvPicPr/>
                <p:nvPr/>
              </p:nvPicPr>
              <p:blipFill>
                <a:blip r:embed="rId107"/>
                <a:stretch>
                  <a:fillRect/>
                </a:stretch>
              </p:blipFill>
              <p:spPr>
                <a:xfrm>
                  <a:off x="2445488" y="667792"/>
                  <a:ext cx="15912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5" name="Ink 64">
                  <a:extLst>
                    <a:ext uri="{FF2B5EF4-FFF2-40B4-BE49-F238E27FC236}">
                      <a16:creationId xmlns:a16="http://schemas.microsoft.com/office/drawing/2014/main" id="{81EABC6D-3B67-47E4-8A01-E4811AEBC228}"/>
                    </a:ext>
                  </a:extLst>
                </p14:cNvPr>
                <p14:cNvContentPartPr/>
                <p14:nvPr/>
              </p14:nvContentPartPr>
              <p14:xfrm>
                <a:off x="2421008" y="443512"/>
                <a:ext cx="157320" cy="137880"/>
              </p14:xfrm>
            </p:contentPart>
          </mc:Choice>
          <mc:Fallback xmlns="">
            <p:pic>
              <p:nvPicPr>
                <p:cNvPr id="65" name="Ink 64">
                  <a:extLst>
                    <a:ext uri="{FF2B5EF4-FFF2-40B4-BE49-F238E27FC236}">
                      <a16:creationId xmlns:a16="http://schemas.microsoft.com/office/drawing/2014/main" id="{81EABC6D-3B67-47E4-8A01-E4811AEBC228}"/>
                    </a:ext>
                  </a:extLst>
                </p:cNvPr>
                <p:cNvPicPr/>
                <p:nvPr/>
              </p:nvPicPr>
              <p:blipFill>
                <a:blip r:embed="rId109"/>
                <a:stretch>
                  <a:fillRect/>
                </a:stretch>
              </p:blipFill>
              <p:spPr>
                <a:xfrm>
                  <a:off x="2412008" y="434512"/>
                  <a:ext cx="174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6" name="Ink 65">
                  <a:extLst>
                    <a:ext uri="{FF2B5EF4-FFF2-40B4-BE49-F238E27FC236}">
                      <a16:creationId xmlns:a16="http://schemas.microsoft.com/office/drawing/2014/main" id="{A4927C40-D259-479A-BA21-A97A0DCCD619}"/>
                    </a:ext>
                  </a:extLst>
                </p14:cNvPr>
                <p14:cNvContentPartPr/>
                <p14:nvPr/>
              </p14:nvContentPartPr>
              <p14:xfrm>
                <a:off x="2062808" y="678952"/>
                <a:ext cx="165600" cy="332640"/>
              </p14:xfrm>
            </p:contentPart>
          </mc:Choice>
          <mc:Fallback xmlns="">
            <p:pic>
              <p:nvPicPr>
                <p:cNvPr id="66" name="Ink 65">
                  <a:extLst>
                    <a:ext uri="{FF2B5EF4-FFF2-40B4-BE49-F238E27FC236}">
                      <a16:creationId xmlns:a16="http://schemas.microsoft.com/office/drawing/2014/main" id="{A4927C40-D259-479A-BA21-A97A0DCCD619}"/>
                    </a:ext>
                  </a:extLst>
                </p:cNvPr>
                <p:cNvPicPr/>
                <p:nvPr/>
              </p:nvPicPr>
              <p:blipFill>
                <a:blip r:embed="rId111"/>
                <a:stretch>
                  <a:fillRect/>
                </a:stretch>
              </p:blipFill>
              <p:spPr>
                <a:xfrm>
                  <a:off x="2054168" y="670312"/>
                  <a:ext cx="183240" cy="350280"/>
                </a:xfrm>
                <a:prstGeom prst="rect">
                  <a:avLst/>
                </a:prstGeom>
              </p:spPr>
            </p:pic>
          </mc:Fallback>
        </mc:AlternateContent>
      </p:grpSp>
      <p:grpSp>
        <p:nvGrpSpPr>
          <p:cNvPr id="71" name="Group 70">
            <a:extLst>
              <a:ext uri="{FF2B5EF4-FFF2-40B4-BE49-F238E27FC236}">
                <a16:creationId xmlns:a16="http://schemas.microsoft.com/office/drawing/2014/main" id="{61BFBAC2-EC07-4574-B55E-C5928FD264AA}"/>
              </a:ext>
            </a:extLst>
          </p:cNvPr>
          <p:cNvGrpSpPr/>
          <p:nvPr/>
        </p:nvGrpSpPr>
        <p:grpSpPr>
          <a:xfrm>
            <a:off x="1116368" y="575632"/>
            <a:ext cx="715680" cy="442440"/>
            <a:chOff x="1116368" y="575632"/>
            <a:chExt cx="715680" cy="442440"/>
          </a:xfrm>
        </p:grpSpPr>
        <mc:AlternateContent xmlns:mc="http://schemas.openxmlformats.org/markup-compatibility/2006" xmlns:p14="http://schemas.microsoft.com/office/powerpoint/2010/main">
          <mc:Choice Requires="p14">
            <p:contentPart p14:bwMode="auto" r:id="rId112">
              <p14:nvContentPartPr>
                <p14:cNvPr id="67" name="Ink 66">
                  <a:extLst>
                    <a:ext uri="{FF2B5EF4-FFF2-40B4-BE49-F238E27FC236}">
                      <a16:creationId xmlns:a16="http://schemas.microsoft.com/office/drawing/2014/main" id="{57CA7914-41C3-4F32-9FB8-008AD4C244E5}"/>
                    </a:ext>
                  </a:extLst>
                </p14:cNvPr>
                <p14:cNvContentPartPr/>
                <p14:nvPr/>
              </p14:nvContentPartPr>
              <p14:xfrm>
                <a:off x="1519928" y="663112"/>
                <a:ext cx="259560" cy="354960"/>
              </p14:xfrm>
            </p:contentPart>
          </mc:Choice>
          <mc:Fallback xmlns="">
            <p:pic>
              <p:nvPicPr>
                <p:cNvPr id="67" name="Ink 66">
                  <a:extLst>
                    <a:ext uri="{FF2B5EF4-FFF2-40B4-BE49-F238E27FC236}">
                      <a16:creationId xmlns:a16="http://schemas.microsoft.com/office/drawing/2014/main" id="{57CA7914-41C3-4F32-9FB8-008AD4C244E5}"/>
                    </a:ext>
                  </a:extLst>
                </p:cNvPr>
                <p:cNvPicPr/>
                <p:nvPr/>
              </p:nvPicPr>
              <p:blipFill>
                <a:blip r:embed="rId113"/>
                <a:stretch>
                  <a:fillRect/>
                </a:stretch>
              </p:blipFill>
              <p:spPr>
                <a:xfrm>
                  <a:off x="1510928" y="654112"/>
                  <a:ext cx="277200" cy="3726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68" name="Ink 67">
                  <a:extLst>
                    <a:ext uri="{FF2B5EF4-FFF2-40B4-BE49-F238E27FC236}">
                      <a16:creationId xmlns:a16="http://schemas.microsoft.com/office/drawing/2014/main" id="{76E8CCBF-08F8-42AB-94B7-111B12B0583E}"/>
                    </a:ext>
                  </a:extLst>
                </p14:cNvPr>
                <p14:cNvContentPartPr/>
                <p14:nvPr/>
              </p14:nvContentPartPr>
              <p14:xfrm>
                <a:off x="1755008" y="837712"/>
                <a:ext cx="77040" cy="110520"/>
              </p14:xfrm>
            </p:contentPart>
          </mc:Choice>
          <mc:Fallback xmlns="">
            <p:pic>
              <p:nvPicPr>
                <p:cNvPr id="68" name="Ink 67">
                  <a:extLst>
                    <a:ext uri="{FF2B5EF4-FFF2-40B4-BE49-F238E27FC236}">
                      <a16:creationId xmlns:a16="http://schemas.microsoft.com/office/drawing/2014/main" id="{76E8CCBF-08F8-42AB-94B7-111B12B0583E}"/>
                    </a:ext>
                  </a:extLst>
                </p:cNvPr>
                <p:cNvPicPr/>
                <p:nvPr/>
              </p:nvPicPr>
              <p:blipFill>
                <a:blip r:embed="rId115"/>
                <a:stretch>
                  <a:fillRect/>
                </a:stretch>
              </p:blipFill>
              <p:spPr>
                <a:xfrm>
                  <a:off x="1746008" y="828712"/>
                  <a:ext cx="946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69" name="Ink 68">
                  <a:extLst>
                    <a:ext uri="{FF2B5EF4-FFF2-40B4-BE49-F238E27FC236}">
                      <a16:creationId xmlns:a16="http://schemas.microsoft.com/office/drawing/2014/main" id="{806036AB-4F6B-4DDB-B32F-0A30C4B6AAF2}"/>
                    </a:ext>
                  </a:extLst>
                </p14:cNvPr>
                <p14:cNvContentPartPr/>
                <p14:nvPr/>
              </p14:nvContentPartPr>
              <p14:xfrm>
                <a:off x="1116368" y="746632"/>
                <a:ext cx="362520" cy="178200"/>
              </p14:xfrm>
            </p:contentPart>
          </mc:Choice>
          <mc:Fallback xmlns="">
            <p:pic>
              <p:nvPicPr>
                <p:cNvPr id="69" name="Ink 68">
                  <a:extLst>
                    <a:ext uri="{FF2B5EF4-FFF2-40B4-BE49-F238E27FC236}">
                      <a16:creationId xmlns:a16="http://schemas.microsoft.com/office/drawing/2014/main" id="{806036AB-4F6B-4DDB-B32F-0A30C4B6AAF2}"/>
                    </a:ext>
                  </a:extLst>
                </p:cNvPr>
                <p:cNvPicPr/>
                <p:nvPr/>
              </p:nvPicPr>
              <p:blipFill>
                <a:blip r:embed="rId117"/>
                <a:stretch>
                  <a:fillRect/>
                </a:stretch>
              </p:blipFill>
              <p:spPr>
                <a:xfrm>
                  <a:off x="1107728" y="737992"/>
                  <a:ext cx="38016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0" name="Ink 69">
                  <a:extLst>
                    <a:ext uri="{FF2B5EF4-FFF2-40B4-BE49-F238E27FC236}">
                      <a16:creationId xmlns:a16="http://schemas.microsoft.com/office/drawing/2014/main" id="{E738ED37-5B48-4324-92B0-E80602299431}"/>
                    </a:ext>
                  </a:extLst>
                </p14:cNvPr>
                <p14:cNvContentPartPr/>
                <p14:nvPr/>
              </p14:nvContentPartPr>
              <p14:xfrm>
                <a:off x="1224368" y="575632"/>
                <a:ext cx="16920" cy="17280"/>
              </p14:xfrm>
            </p:contentPart>
          </mc:Choice>
          <mc:Fallback xmlns="">
            <p:pic>
              <p:nvPicPr>
                <p:cNvPr id="70" name="Ink 69">
                  <a:extLst>
                    <a:ext uri="{FF2B5EF4-FFF2-40B4-BE49-F238E27FC236}">
                      <a16:creationId xmlns:a16="http://schemas.microsoft.com/office/drawing/2014/main" id="{E738ED37-5B48-4324-92B0-E80602299431}"/>
                    </a:ext>
                  </a:extLst>
                </p:cNvPr>
                <p:cNvPicPr/>
                <p:nvPr/>
              </p:nvPicPr>
              <p:blipFill>
                <a:blip r:embed="rId119"/>
                <a:stretch>
                  <a:fillRect/>
                </a:stretch>
              </p:blipFill>
              <p:spPr>
                <a:xfrm>
                  <a:off x="1215368" y="566632"/>
                  <a:ext cx="34560" cy="34920"/>
                </a:xfrm>
                <a:prstGeom prst="rect">
                  <a:avLst/>
                </a:prstGeom>
              </p:spPr>
            </p:pic>
          </mc:Fallback>
        </mc:AlternateContent>
      </p:grpSp>
      <p:grpSp>
        <p:nvGrpSpPr>
          <p:cNvPr id="77" name="Group 76">
            <a:extLst>
              <a:ext uri="{FF2B5EF4-FFF2-40B4-BE49-F238E27FC236}">
                <a16:creationId xmlns:a16="http://schemas.microsoft.com/office/drawing/2014/main" id="{17FE0E88-10B8-4014-A144-63F7400C06EB}"/>
              </a:ext>
            </a:extLst>
          </p:cNvPr>
          <p:cNvGrpSpPr/>
          <p:nvPr/>
        </p:nvGrpSpPr>
        <p:grpSpPr>
          <a:xfrm>
            <a:off x="11009528" y="1368712"/>
            <a:ext cx="584640" cy="731520"/>
            <a:chOff x="11009528" y="1368712"/>
            <a:chExt cx="584640" cy="731520"/>
          </a:xfrm>
        </p:grpSpPr>
        <mc:AlternateContent xmlns:mc="http://schemas.openxmlformats.org/markup-compatibility/2006" xmlns:p14="http://schemas.microsoft.com/office/powerpoint/2010/main">
          <mc:Choice Requires="p14">
            <p:contentPart p14:bwMode="auto" r:id="rId120">
              <p14:nvContentPartPr>
                <p14:cNvPr id="73" name="Ink 72">
                  <a:extLst>
                    <a:ext uri="{FF2B5EF4-FFF2-40B4-BE49-F238E27FC236}">
                      <a16:creationId xmlns:a16="http://schemas.microsoft.com/office/drawing/2014/main" id="{92C990BF-A10D-4775-AFC9-C05EA3472E97}"/>
                    </a:ext>
                  </a:extLst>
                </p14:cNvPr>
                <p14:cNvContentPartPr/>
                <p14:nvPr/>
              </p14:nvContentPartPr>
              <p14:xfrm>
                <a:off x="11009528" y="1716472"/>
                <a:ext cx="584640" cy="383760"/>
              </p14:xfrm>
            </p:contentPart>
          </mc:Choice>
          <mc:Fallback xmlns="">
            <p:pic>
              <p:nvPicPr>
                <p:cNvPr id="73" name="Ink 72">
                  <a:extLst>
                    <a:ext uri="{FF2B5EF4-FFF2-40B4-BE49-F238E27FC236}">
                      <a16:creationId xmlns:a16="http://schemas.microsoft.com/office/drawing/2014/main" id="{92C990BF-A10D-4775-AFC9-C05EA3472E97}"/>
                    </a:ext>
                  </a:extLst>
                </p:cNvPr>
                <p:cNvPicPr/>
                <p:nvPr/>
              </p:nvPicPr>
              <p:blipFill>
                <a:blip r:embed="rId121"/>
                <a:stretch>
                  <a:fillRect/>
                </a:stretch>
              </p:blipFill>
              <p:spPr>
                <a:xfrm>
                  <a:off x="11000888" y="1707832"/>
                  <a:ext cx="602280" cy="4014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4" name="Ink 73">
                  <a:extLst>
                    <a:ext uri="{FF2B5EF4-FFF2-40B4-BE49-F238E27FC236}">
                      <a16:creationId xmlns:a16="http://schemas.microsoft.com/office/drawing/2014/main" id="{89EAB7FC-0CA5-43C8-BD46-A2F5CC292D52}"/>
                    </a:ext>
                  </a:extLst>
                </p14:cNvPr>
                <p14:cNvContentPartPr/>
                <p14:nvPr/>
              </p14:nvContentPartPr>
              <p14:xfrm>
                <a:off x="11382488" y="1994392"/>
                <a:ext cx="12240" cy="34920"/>
              </p14:xfrm>
            </p:contentPart>
          </mc:Choice>
          <mc:Fallback xmlns="">
            <p:pic>
              <p:nvPicPr>
                <p:cNvPr id="74" name="Ink 73">
                  <a:extLst>
                    <a:ext uri="{FF2B5EF4-FFF2-40B4-BE49-F238E27FC236}">
                      <a16:creationId xmlns:a16="http://schemas.microsoft.com/office/drawing/2014/main" id="{89EAB7FC-0CA5-43C8-BD46-A2F5CC292D52}"/>
                    </a:ext>
                  </a:extLst>
                </p:cNvPr>
                <p:cNvPicPr/>
                <p:nvPr/>
              </p:nvPicPr>
              <p:blipFill>
                <a:blip r:embed="rId123"/>
                <a:stretch>
                  <a:fillRect/>
                </a:stretch>
              </p:blipFill>
              <p:spPr>
                <a:xfrm>
                  <a:off x="11373488" y="1985392"/>
                  <a:ext cx="298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75" name="Ink 74">
                  <a:extLst>
                    <a:ext uri="{FF2B5EF4-FFF2-40B4-BE49-F238E27FC236}">
                      <a16:creationId xmlns:a16="http://schemas.microsoft.com/office/drawing/2014/main" id="{265F3395-DF37-4A5C-9AE0-AF2A2CBCB527}"/>
                    </a:ext>
                  </a:extLst>
                </p14:cNvPr>
                <p14:cNvContentPartPr/>
                <p14:nvPr/>
              </p14:nvContentPartPr>
              <p14:xfrm>
                <a:off x="11341808" y="1608832"/>
                <a:ext cx="55080" cy="51840"/>
              </p14:xfrm>
            </p:contentPart>
          </mc:Choice>
          <mc:Fallback xmlns="">
            <p:pic>
              <p:nvPicPr>
                <p:cNvPr id="75" name="Ink 74">
                  <a:extLst>
                    <a:ext uri="{FF2B5EF4-FFF2-40B4-BE49-F238E27FC236}">
                      <a16:creationId xmlns:a16="http://schemas.microsoft.com/office/drawing/2014/main" id="{265F3395-DF37-4A5C-9AE0-AF2A2CBCB527}"/>
                    </a:ext>
                  </a:extLst>
                </p:cNvPr>
                <p:cNvPicPr/>
                <p:nvPr/>
              </p:nvPicPr>
              <p:blipFill>
                <a:blip r:embed="rId125"/>
                <a:stretch>
                  <a:fillRect/>
                </a:stretch>
              </p:blipFill>
              <p:spPr>
                <a:xfrm>
                  <a:off x="11333168" y="1599832"/>
                  <a:ext cx="727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76" name="Ink 75">
                  <a:extLst>
                    <a:ext uri="{FF2B5EF4-FFF2-40B4-BE49-F238E27FC236}">
                      <a16:creationId xmlns:a16="http://schemas.microsoft.com/office/drawing/2014/main" id="{589E6B0A-63BE-4D0E-B5C4-E263E0253BD7}"/>
                    </a:ext>
                  </a:extLst>
                </p14:cNvPr>
                <p14:cNvContentPartPr/>
                <p14:nvPr/>
              </p14:nvContentPartPr>
              <p14:xfrm>
                <a:off x="11284928" y="1368712"/>
                <a:ext cx="245160" cy="177480"/>
              </p14:xfrm>
            </p:contentPart>
          </mc:Choice>
          <mc:Fallback xmlns="">
            <p:pic>
              <p:nvPicPr>
                <p:cNvPr id="76" name="Ink 75">
                  <a:extLst>
                    <a:ext uri="{FF2B5EF4-FFF2-40B4-BE49-F238E27FC236}">
                      <a16:creationId xmlns:a16="http://schemas.microsoft.com/office/drawing/2014/main" id="{589E6B0A-63BE-4D0E-B5C4-E263E0253BD7}"/>
                    </a:ext>
                  </a:extLst>
                </p:cNvPr>
                <p:cNvPicPr/>
                <p:nvPr/>
              </p:nvPicPr>
              <p:blipFill>
                <a:blip r:embed="rId127"/>
                <a:stretch>
                  <a:fillRect/>
                </a:stretch>
              </p:blipFill>
              <p:spPr>
                <a:xfrm>
                  <a:off x="11276288" y="1360072"/>
                  <a:ext cx="262800" cy="195120"/>
                </a:xfrm>
                <a:prstGeom prst="rect">
                  <a:avLst/>
                </a:prstGeom>
              </p:spPr>
            </p:pic>
          </mc:Fallback>
        </mc:AlternateContent>
      </p:grpSp>
      <p:grpSp>
        <p:nvGrpSpPr>
          <p:cNvPr id="114" name="Group 113">
            <a:extLst>
              <a:ext uri="{FF2B5EF4-FFF2-40B4-BE49-F238E27FC236}">
                <a16:creationId xmlns:a16="http://schemas.microsoft.com/office/drawing/2014/main" id="{057EF235-5D82-4871-8FE6-4F7C3A930448}"/>
              </a:ext>
            </a:extLst>
          </p:cNvPr>
          <p:cNvGrpSpPr/>
          <p:nvPr/>
        </p:nvGrpSpPr>
        <p:grpSpPr>
          <a:xfrm>
            <a:off x="9671408" y="1722952"/>
            <a:ext cx="1036800" cy="292680"/>
            <a:chOff x="9671408" y="1722952"/>
            <a:chExt cx="1036800" cy="292680"/>
          </a:xfrm>
        </p:grpSpPr>
        <mc:AlternateContent xmlns:mc="http://schemas.openxmlformats.org/markup-compatibility/2006" xmlns:p14="http://schemas.microsoft.com/office/powerpoint/2010/main">
          <mc:Choice Requires="p14">
            <p:contentPart p14:bwMode="auto" r:id="rId128">
              <p14:nvContentPartPr>
                <p14:cNvPr id="78" name="Ink 77">
                  <a:extLst>
                    <a:ext uri="{FF2B5EF4-FFF2-40B4-BE49-F238E27FC236}">
                      <a16:creationId xmlns:a16="http://schemas.microsoft.com/office/drawing/2014/main" id="{40F5A593-27A8-42F6-A19C-28D9B462189B}"/>
                    </a:ext>
                  </a:extLst>
                </p14:cNvPr>
                <p14:cNvContentPartPr/>
                <p14:nvPr/>
              </p14:nvContentPartPr>
              <p14:xfrm>
                <a:off x="10543328" y="1780192"/>
                <a:ext cx="164880" cy="168120"/>
              </p14:xfrm>
            </p:contentPart>
          </mc:Choice>
          <mc:Fallback xmlns="">
            <p:pic>
              <p:nvPicPr>
                <p:cNvPr id="78" name="Ink 77">
                  <a:extLst>
                    <a:ext uri="{FF2B5EF4-FFF2-40B4-BE49-F238E27FC236}">
                      <a16:creationId xmlns:a16="http://schemas.microsoft.com/office/drawing/2014/main" id="{40F5A593-27A8-42F6-A19C-28D9B462189B}"/>
                    </a:ext>
                  </a:extLst>
                </p:cNvPr>
                <p:cNvPicPr/>
                <p:nvPr/>
              </p:nvPicPr>
              <p:blipFill>
                <a:blip r:embed="rId129"/>
                <a:stretch>
                  <a:fillRect/>
                </a:stretch>
              </p:blipFill>
              <p:spPr>
                <a:xfrm>
                  <a:off x="10534328" y="1771552"/>
                  <a:ext cx="1825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79" name="Ink 78">
                  <a:extLst>
                    <a:ext uri="{FF2B5EF4-FFF2-40B4-BE49-F238E27FC236}">
                      <a16:creationId xmlns:a16="http://schemas.microsoft.com/office/drawing/2014/main" id="{AAA0E7C0-161C-4482-8314-E6665C41CE4F}"/>
                    </a:ext>
                  </a:extLst>
                </p14:cNvPr>
                <p14:cNvContentPartPr/>
                <p14:nvPr/>
              </p14:nvContentPartPr>
              <p14:xfrm>
                <a:off x="10661408" y="1962352"/>
                <a:ext cx="24120" cy="15480"/>
              </p14:xfrm>
            </p:contentPart>
          </mc:Choice>
          <mc:Fallback xmlns="">
            <p:pic>
              <p:nvPicPr>
                <p:cNvPr id="79" name="Ink 78">
                  <a:extLst>
                    <a:ext uri="{FF2B5EF4-FFF2-40B4-BE49-F238E27FC236}">
                      <a16:creationId xmlns:a16="http://schemas.microsoft.com/office/drawing/2014/main" id="{AAA0E7C0-161C-4482-8314-E6665C41CE4F}"/>
                    </a:ext>
                  </a:extLst>
                </p:cNvPr>
                <p:cNvPicPr/>
                <p:nvPr/>
              </p:nvPicPr>
              <p:blipFill>
                <a:blip r:embed="rId131"/>
                <a:stretch>
                  <a:fillRect/>
                </a:stretch>
              </p:blipFill>
              <p:spPr>
                <a:xfrm>
                  <a:off x="10652408" y="1953352"/>
                  <a:ext cx="417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80" name="Ink 79">
                  <a:extLst>
                    <a:ext uri="{FF2B5EF4-FFF2-40B4-BE49-F238E27FC236}">
                      <a16:creationId xmlns:a16="http://schemas.microsoft.com/office/drawing/2014/main" id="{5FC0DFD5-D418-442C-94E8-846CBA31AD8E}"/>
                    </a:ext>
                  </a:extLst>
                </p14:cNvPr>
                <p14:cNvContentPartPr/>
                <p14:nvPr/>
              </p14:nvContentPartPr>
              <p14:xfrm>
                <a:off x="9671408" y="1722952"/>
                <a:ext cx="567720" cy="292680"/>
              </p14:xfrm>
            </p:contentPart>
          </mc:Choice>
          <mc:Fallback xmlns="">
            <p:pic>
              <p:nvPicPr>
                <p:cNvPr id="80" name="Ink 79">
                  <a:extLst>
                    <a:ext uri="{FF2B5EF4-FFF2-40B4-BE49-F238E27FC236}">
                      <a16:creationId xmlns:a16="http://schemas.microsoft.com/office/drawing/2014/main" id="{5FC0DFD5-D418-442C-94E8-846CBA31AD8E}"/>
                    </a:ext>
                  </a:extLst>
                </p:cNvPr>
                <p:cNvPicPr/>
                <p:nvPr/>
              </p:nvPicPr>
              <p:blipFill>
                <a:blip r:embed="rId133"/>
                <a:stretch>
                  <a:fillRect/>
                </a:stretch>
              </p:blipFill>
              <p:spPr>
                <a:xfrm>
                  <a:off x="9662768" y="1714312"/>
                  <a:ext cx="58536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81" name="Ink 80">
                  <a:extLst>
                    <a:ext uri="{FF2B5EF4-FFF2-40B4-BE49-F238E27FC236}">
                      <a16:creationId xmlns:a16="http://schemas.microsoft.com/office/drawing/2014/main" id="{0761BD4D-EDE5-4EED-8D45-B0D57FA9217F}"/>
                    </a:ext>
                  </a:extLst>
                </p14:cNvPr>
                <p14:cNvContentPartPr/>
                <p14:nvPr/>
              </p14:nvContentPartPr>
              <p14:xfrm>
                <a:off x="9768248" y="1741672"/>
                <a:ext cx="220680" cy="33120"/>
              </p14:xfrm>
            </p:contentPart>
          </mc:Choice>
          <mc:Fallback xmlns="">
            <p:pic>
              <p:nvPicPr>
                <p:cNvPr id="81" name="Ink 80">
                  <a:extLst>
                    <a:ext uri="{FF2B5EF4-FFF2-40B4-BE49-F238E27FC236}">
                      <a16:creationId xmlns:a16="http://schemas.microsoft.com/office/drawing/2014/main" id="{0761BD4D-EDE5-4EED-8D45-B0D57FA9217F}"/>
                    </a:ext>
                  </a:extLst>
                </p:cNvPr>
                <p:cNvPicPr/>
                <p:nvPr/>
              </p:nvPicPr>
              <p:blipFill>
                <a:blip r:embed="rId135"/>
                <a:stretch>
                  <a:fillRect/>
                </a:stretch>
              </p:blipFill>
              <p:spPr>
                <a:xfrm>
                  <a:off x="9759608" y="1733032"/>
                  <a:ext cx="23832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82" name="Ink 81">
                  <a:extLst>
                    <a:ext uri="{FF2B5EF4-FFF2-40B4-BE49-F238E27FC236}">
                      <a16:creationId xmlns:a16="http://schemas.microsoft.com/office/drawing/2014/main" id="{21563793-5913-446C-89D1-49448712BD5F}"/>
                    </a:ext>
                  </a:extLst>
                </p14:cNvPr>
                <p14:cNvContentPartPr/>
                <p14:nvPr/>
              </p14:nvContentPartPr>
              <p14:xfrm>
                <a:off x="10346408" y="1993672"/>
                <a:ext cx="37440" cy="11880"/>
              </p14:xfrm>
            </p:contentPart>
          </mc:Choice>
          <mc:Fallback xmlns="">
            <p:pic>
              <p:nvPicPr>
                <p:cNvPr id="82" name="Ink 81">
                  <a:extLst>
                    <a:ext uri="{FF2B5EF4-FFF2-40B4-BE49-F238E27FC236}">
                      <a16:creationId xmlns:a16="http://schemas.microsoft.com/office/drawing/2014/main" id="{21563793-5913-446C-89D1-49448712BD5F}"/>
                    </a:ext>
                  </a:extLst>
                </p:cNvPr>
                <p:cNvPicPr/>
                <p:nvPr/>
              </p:nvPicPr>
              <p:blipFill>
                <a:blip r:embed="rId137"/>
                <a:stretch>
                  <a:fillRect/>
                </a:stretch>
              </p:blipFill>
              <p:spPr>
                <a:xfrm>
                  <a:off x="10337768" y="1985032"/>
                  <a:ext cx="55080" cy="29520"/>
                </a:xfrm>
                <a:prstGeom prst="rect">
                  <a:avLst/>
                </a:prstGeom>
              </p:spPr>
            </p:pic>
          </mc:Fallback>
        </mc:AlternateContent>
      </p:grpSp>
      <p:grpSp>
        <p:nvGrpSpPr>
          <p:cNvPr id="113" name="Group 112">
            <a:extLst>
              <a:ext uri="{FF2B5EF4-FFF2-40B4-BE49-F238E27FC236}">
                <a16:creationId xmlns:a16="http://schemas.microsoft.com/office/drawing/2014/main" id="{C2E8060B-6309-4FCE-8E33-7AA1EE0A4673}"/>
              </a:ext>
            </a:extLst>
          </p:cNvPr>
          <p:cNvGrpSpPr/>
          <p:nvPr/>
        </p:nvGrpSpPr>
        <p:grpSpPr>
          <a:xfrm>
            <a:off x="7716968" y="1402192"/>
            <a:ext cx="1630080" cy="749880"/>
            <a:chOff x="7716968" y="1402192"/>
            <a:chExt cx="1630080" cy="749880"/>
          </a:xfrm>
        </p:grpSpPr>
        <mc:AlternateContent xmlns:mc="http://schemas.openxmlformats.org/markup-compatibility/2006" xmlns:p14="http://schemas.microsoft.com/office/powerpoint/2010/main">
          <mc:Choice Requires="p14">
            <p:contentPart p14:bwMode="auto" r:id="rId138">
              <p14:nvContentPartPr>
                <p14:cNvPr id="83" name="Ink 82">
                  <a:extLst>
                    <a:ext uri="{FF2B5EF4-FFF2-40B4-BE49-F238E27FC236}">
                      <a16:creationId xmlns:a16="http://schemas.microsoft.com/office/drawing/2014/main" id="{4EAE283D-6C6A-4521-895A-4D7FEDFDCDD3}"/>
                    </a:ext>
                  </a:extLst>
                </p14:cNvPr>
                <p14:cNvContentPartPr/>
                <p14:nvPr/>
              </p14:nvContentPartPr>
              <p14:xfrm>
                <a:off x="8968328" y="1806832"/>
                <a:ext cx="378720" cy="345240"/>
              </p14:xfrm>
            </p:contentPart>
          </mc:Choice>
          <mc:Fallback xmlns="">
            <p:pic>
              <p:nvPicPr>
                <p:cNvPr id="83" name="Ink 82">
                  <a:extLst>
                    <a:ext uri="{FF2B5EF4-FFF2-40B4-BE49-F238E27FC236}">
                      <a16:creationId xmlns:a16="http://schemas.microsoft.com/office/drawing/2014/main" id="{4EAE283D-6C6A-4521-895A-4D7FEDFDCDD3}"/>
                    </a:ext>
                  </a:extLst>
                </p:cNvPr>
                <p:cNvPicPr/>
                <p:nvPr/>
              </p:nvPicPr>
              <p:blipFill>
                <a:blip r:embed="rId139"/>
                <a:stretch>
                  <a:fillRect/>
                </a:stretch>
              </p:blipFill>
              <p:spPr>
                <a:xfrm>
                  <a:off x="8959328" y="1798192"/>
                  <a:ext cx="396360" cy="36288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84" name="Ink 83">
                  <a:extLst>
                    <a:ext uri="{FF2B5EF4-FFF2-40B4-BE49-F238E27FC236}">
                      <a16:creationId xmlns:a16="http://schemas.microsoft.com/office/drawing/2014/main" id="{A29B1584-4F06-4864-A2B1-AB9B6EDA891C}"/>
                    </a:ext>
                  </a:extLst>
                </p14:cNvPr>
                <p14:cNvContentPartPr/>
                <p14:nvPr/>
              </p14:nvContentPartPr>
              <p14:xfrm>
                <a:off x="9204848" y="2007712"/>
                <a:ext cx="71640" cy="75960"/>
              </p14:xfrm>
            </p:contentPart>
          </mc:Choice>
          <mc:Fallback xmlns="">
            <p:pic>
              <p:nvPicPr>
                <p:cNvPr id="84" name="Ink 83">
                  <a:extLst>
                    <a:ext uri="{FF2B5EF4-FFF2-40B4-BE49-F238E27FC236}">
                      <a16:creationId xmlns:a16="http://schemas.microsoft.com/office/drawing/2014/main" id="{A29B1584-4F06-4864-A2B1-AB9B6EDA891C}"/>
                    </a:ext>
                  </a:extLst>
                </p:cNvPr>
                <p:cNvPicPr/>
                <p:nvPr/>
              </p:nvPicPr>
              <p:blipFill>
                <a:blip r:embed="rId141"/>
                <a:stretch>
                  <a:fillRect/>
                </a:stretch>
              </p:blipFill>
              <p:spPr>
                <a:xfrm>
                  <a:off x="9196208" y="1999072"/>
                  <a:ext cx="892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85" name="Ink 84">
                  <a:extLst>
                    <a:ext uri="{FF2B5EF4-FFF2-40B4-BE49-F238E27FC236}">
                      <a16:creationId xmlns:a16="http://schemas.microsoft.com/office/drawing/2014/main" id="{C6D66693-156F-408C-AB1A-3881585C4ED4}"/>
                    </a:ext>
                  </a:extLst>
                </p14:cNvPr>
                <p14:cNvContentPartPr/>
                <p14:nvPr/>
              </p14:nvContentPartPr>
              <p14:xfrm>
                <a:off x="8624528" y="1764712"/>
                <a:ext cx="437400" cy="343440"/>
              </p14:xfrm>
            </p:contentPart>
          </mc:Choice>
          <mc:Fallback xmlns="">
            <p:pic>
              <p:nvPicPr>
                <p:cNvPr id="85" name="Ink 84">
                  <a:extLst>
                    <a:ext uri="{FF2B5EF4-FFF2-40B4-BE49-F238E27FC236}">
                      <a16:creationId xmlns:a16="http://schemas.microsoft.com/office/drawing/2014/main" id="{C6D66693-156F-408C-AB1A-3881585C4ED4}"/>
                    </a:ext>
                  </a:extLst>
                </p:cNvPr>
                <p:cNvPicPr/>
                <p:nvPr/>
              </p:nvPicPr>
              <p:blipFill>
                <a:blip r:embed="rId143"/>
                <a:stretch>
                  <a:fillRect/>
                </a:stretch>
              </p:blipFill>
              <p:spPr>
                <a:xfrm>
                  <a:off x="8615528" y="1755712"/>
                  <a:ext cx="45504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86" name="Ink 85">
                  <a:extLst>
                    <a:ext uri="{FF2B5EF4-FFF2-40B4-BE49-F238E27FC236}">
                      <a16:creationId xmlns:a16="http://schemas.microsoft.com/office/drawing/2014/main" id="{13DCB88C-59BB-43F1-A3E6-2831E321173D}"/>
                    </a:ext>
                  </a:extLst>
                </p14:cNvPr>
                <p14:cNvContentPartPr/>
                <p14:nvPr/>
              </p14:nvContentPartPr>
              <p14:xfrm>
                <a:off x="8884088" y="1605592"/>
                <a:ext cx="29520" cy="18720"/>
              </p14:xfrm>
            </p:contentPart>
          </mc:Choice>
          <mc:Fallback xmlns="">
            <p:pic>
              <p:nvPicPr>
                <p:cNvPr id="86" name="Ink 85">
                  <a:extLst>
                    <a:ext uri="{FF2B5EF4-FFF2-40B4-BE49-F238E27FC236}">
                      <a16:creationId xmlns:a16="http://schemas.microsoft.com/office/drawing/2014/main" id="{13DCB88C-59BB-43F1-A3E6-2831E321173D}"/>
                    </a:ext>
                  </a:extLst>
                </p:cNvPr>
                <p:cNvPicPr/>
                <p:nvPr/>
              </p:nvPicPr>
              <p:blipFill>
                <a:blip r:embed="rId145"/>
                <a:stretch>
                  <a:fillRect/>
                </a:stretch>
              </p:blipFill>
              <p:spPr>
                <a:xfrm>
                  <a:off x="8875448" y="1596952"/>
                  <a:ext cx="471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7" name="Ink 86">
                  <a:extLst>
                    <a:ext uri="{FF2B5EF4-FFF2-40B4-BE49-F238E27FC236}">
                      <a16:creationId xmlns:a16="http://schemas.microsoft.com/office/drawing/2014/main" id="{3216F9CE-28FA-4349-B7D6-8C79E560D926}"/>
                    </a:ext>
                  </a:extLst>
                </p14:cNvPr>
                <p14:cNvContentPartPr/>
                <p14:nvPr/>
              </p14:nvContentPartPr>
              <p14:xfrm>
                <a:off x="8676728" y="1633312"/>
                <a:ext cx="55440" cy="124560"/>
              </p14:xfrm>
            </p:contentPart>
          </mc:Choice>
          <mc:Fallback xmlns="">
            <p:pic>
              <p:nvPicPr>
                <p:cNvPr id="87" name="Ink 86">
                  <a:extLst>
                    <a:ext uri="{FF2B5EF4-FFF2-40B4-BE49-F238E27FC236}">
                      <a16:creationId xmlns:a16="http://schemas.microsoft.com/office/drawing/2014/main" id="{3216F9CE-28FA-4349-B7D6-8C79E560D926}"/>
                    </a:ext>
                  </a:extLst>
                </p:cNvPr>
                <p:cNvPicPr/>
                <p:nvPr/>
              </p:nvPicPr>
              <p:blipFill>
                <a:blip r:embed="rId147"/>
                <a:stretch>
                  <a:fillRect/>
                </a:stretch>
              </p:blipFill>
              <p:spPr>
                <a:xfrm>
                  <a:off x="8667728" y="1624312"/>
                  <a:ext cx="7308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8" name="Ink 87">
                  <a:extLst>
                    <a:ext uri="{FF2B5EF4-FFF2-40B4-BE49-F238E27FC236}">
                      <a16:creationId xmlns:a16="http://schemas.microsoft.com/office/drawing/2014/main" id="{2E675F20-638B-4774-A73B-9EBA681ABE25}"/>
                    </a:ext>
                  </a:extLst>
                </p14:cNvPr>
                <p14:cNvContentPartPr/>
                <p14:nvPr/>
              </p14:nvContentPartPr>
              <p14:xfrm>
                <a:off x="8241128" y="1821232"/>
                <a:ext cx="19440" cy="120240"/>
              </p14:xfrm>
            </p:contentPart>
          </mc:Choice>
          <mc:Fallback xmlns="">
            <p:pic>
              <p:nvPicPr>
                <p:cNvPr id="88" name="Ink 87">
                  <a:extLst>
                    <a:ext uri="{FF2B5EF4-FFF2-40B4-BE49-F238E27FC236}">
                      <a16:creationId xmlns:a16="http://schemas.microsoft.com/office/drawing/2014/main" id="{2E675F20-638B-4774-A73B-9EBA681ABE25}"/>
                    </a:ext>
                  </a:extLst>
                </p:cNvPr>
                <p:cNvPicPr/>
                <p:nvPr/>
              </p:nvPicPr>
              <p:blipFill>
                <a:blip r:embed="rId149"/>
                <a:stretch>
                  <a:fillRect/>
                </a:stretch>
              </p:blipFill>
              <p:spPr>
                <a:xfrm>
                  <a:off x="8232488" y="1812232"/>
                  <a:ext cx="370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89" name="Ink 88">
                  <a:extLst>
                    <a:ext uri="{FF2B5EF4-FFF2-40B4-BE49-F238E27FC236}">
                      <a16:creationId xmlns:a16="http://schemas.microsoft.com/office/drawing/2014/main" id="{45ED6B4A-DC18-42B9-8F61-FAF6CDA37054}"/>
                    </a:ext>
                  </a:extLst>
                </p14:cNvPr>
                <p14:cNvContentPartPr/>
                <p14:nvPr/>
              </p14:nvContentPartPr>
              <p14:xfrm>
                <a:off x="8079848" y="1402192"/>
                <a:ext cx="353520" cy="394200"/>
              </p14:xfrm>
            </p:contentPart>
          </mc:Choice>
          <mc:Fallback xmlns="">
            <p:pic>
              <p:nvPicPr>
                <p:cNvPr id="89" name="Ink 88">
                  <a:extLst>
                    <a:ext uri="{FF2B5EF4-FFF2-40B4-BE49-F238E27FC236}">
                      <a16:creationId xmlns:a16="http://schemas.microsoft.com/office/drawing/2014/main" id="{45ED6B4A-DC18-42B9-8F61-FAF6CDA37054}"/>
                    </a:ext>
                  </a:extLst>
                </p:cNvPr>
                <p:cNvPicPr/>
                <p:nvPr/>
              </p:nvPicPr>
              <p:blipFill>
                <a:blip r:embed="rId151"/>
                <a:stretch>
                  <a:fillRect/>
                </a:stretch>
              </p:blipFill>
              <p:spPr>
                <a:xfrm>
                  <a:off x="8070848" y="1393192"/>
                  <a:ext cx="371160" cy="4118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90" name="Ink 89">
                  <a:extLst>
                    <a:ext uri="{FF2B5EF4-FFF2-40B4-BE49-F238E27FC236}">
                      <a16:creationId xmlns:a16="http://schemas.microsoft.com/office/drawing/2014/main" id="{49E4CFD4-7F91-45B6-B175-A7EACE9F6731}"/>
                    </a:ext>
                  </a:extLst>
                </p14:cNvPr>
                <p14:cNvContentPartPr/>
                <p14:nvPr/>
              </p14:nvContentPartPr>
              <p14:xfrm>
                <a:off x="7716968" y="1837432"/>
                <a:ext cx="272160" cy="248760"/>
              </p14:xfrm>
            </p:contentPart>
          </mc:Choice>
          <mc:Fallback xmlns="">
            <p:pic>
              <p:nvPicPr>
                <p:cNvPr id="90" name="Ink 89">
                  <a:extLst>
                    <a:ext uri="{FF2B5EF4-FFF2-40B4-BE49-F238E27FC236}">
                      <a16:creationId xmlns:a16="http://schemas.microsoft.com/office/drawing/2014/main" id="{49E4CFD4-7F91-45B6-B175-A7EACE9F6731}"/>
                    </a:ext>
                  </a:extLst>
                </p:cNvPr>
                <p:cNvPicPr/>
                <p:nvPr/>
              </p:nvPicPr>
              <p:blipFill>
                <a:blip r:embed="rId153"/>
                <a:stretch>
                  <a:fillRect/>
                </a:stretch>
              </p:blipFill>
              <p:spPr>
                <a:xfrm>
                  <a:off x="7708328" y="1828432"/>
                  <a:ext cx="289800" cy="266400"/>
                </a:xfrm>
                <a:prstGeom prst="rect">
                  <a:avLst/>
                </a:prstGeom>
              </p:spPr>
            </p:pic>
          </mc:Fallback>
        </mc:AlternateContent>
      </p:grpSp>
      <p:grpSp>
        <p:nvGrpSpPr>
          <p:cNvPr id="112" name="Group 111">
            <a:extLst>
              <a:ext uri="{FF2B5EF4-FFF2-40B4-BE49-F238E27FC236}">
                <a16:creationId xmlns:a16="http://schemas.microsoft.com/office/drawing/2014/main" id="{3C127BA1-F530-4A25-B317-CA34FC4BA52C}"/>
              </a:ext>
            </a:extLst>
          </p:cNvPr>
          <p:cNvGrpSpPr/>
          <p:nvPr/>
        </p:nvGrpSpPr>
        <p:grpSpPr>
          <a:xfrm>
            <a:off x="7233128" y="1736632"/>
            <a:ext cx="154800" cy="332280"/>
            <a:chOff x="7233128" y="1736632"/>
            <a:chExt cx="154800" cy="332280"/>
          </a:xfrm>
        </p:grpSpPr>
        <mc:AlternateContent xmlns:mc="http://schemas.openxmlformats.org/markup-compatibility/2006" xmlns:p14="http://schemas.microsoft.com/office/powerpoint/2010/main">
          <mc:Choice Requires="p14">
            <p:contentPart p14:bwMode="auto" r:id="rId154">
              <p14:nvContentPartPr>
                <p14:cNvPr id="91" name="Ink 90">
                  <a:extLst>
                    <a:ext uri="{FF2B5EF4-FFF2-40B4-BE49-F238E27FC236}">
                      <a16:creationId xmlns:a16="http://schemas.microsoft.com/office/drawing/2014/main" id="{047E5429-95F4-40AD-A71A-83AC37FE0577}"/>
                    </a:ext>
                  </a:extLst>
                </p14:cNvPr>
                <p14:cNvContentPartPr/>
                <p14:nvPr/>
              </p14:nvContentPartPr>
              <p14:xfrm>
                <a:off x="7241768" y="1887832"/>
                <a:ext cx="146160" cy="181080"/>
              </p14:xfrm>
            </p:contentPart>
          </mc:Choice>
          <mc:Fallback xmlns="">
            <p:pic>
              <p:nvPicPr>
                <p:cNvPr id="91" name="Ink 90">
                  <a:extLst>
                    <a:ext uri="{FF2B5EF4-FFF2-40B4-BE49-F238E27FC236}">
                      <a16:creationId xmlns:a16="http://schemas.microsoft.com/office/drawing/2014/main" id="{047E5429-95F4-40AD-A71A-83AC37FE0577}"/>
                    </a:ext>
                  </a:extLst>
                </p:cNvPr>
                <p:cNvPicPr/>
                <p:nvPr/>
              </p:nvPicPr>
              <p:blipFill>
                <a:blip r:embed="rId155"/>
                <a:stretch>
                  <a:fillRect/>
                </a:stretch>
              </p:blipFill>
              <p:spPr>
                <a:xfrm>
                  <a:off x="7233128" y="1878832"/>
                  <a:ext cx="1638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2" name="Ink 91">
                  <a:extLst>
                    <a:ext uri="{FF2B5EF4-FFF2-40B4-BE49-F238E27FC236}">
                      <a16:creationId xmlns:a16="http://schemas.microsoft.com/office/drawing/2014/main" id="{A0E2C1E2-9B02-43D1-BEFC-3530E6F0F2BA}"/>
                    </a:ext>
                  </a:extLst>
                </p14:cNvPr>
                <p14:cNvContentPartPr/>
                <p14:nvPr/>
              </p14:nvContentPartPr>
              <p14:xfrm>
                <a:off x="7233128" y="1736632"/>
                <a:ext cx="19080" cy="227880"/>
              </p14:xfrm>
            </p:contentPart>
          </mc:Choice>
          <mc:Fallback xmlns="">
            <p:pic>
              <p:nvPicPr>
                <p:cNvPr id="92" name="Ink 91">
                  <a:extLst>
                    <a:ext uri="{FF2B5EF4-FFF2-40B4-BE49-F238E27FC236}">
                      <a16:creationId xmlns:a16="http://schemas.microsoft.com/office/drawing/2014/main" id="{A0E2C1E2-9B02-43D1-BEFC-3530E6F0F2BA}"/>
                    </a:ext>
                  </a:extLst>
                </p:cNvPr>
                <p:cNvPicPr/>
                <p:nvPr/>
              </p:nvPicPr>
              <p:blipFill>
                <a:blip r:embed="rId157"/>
                <a:stretch>
                  <a:fillRect/>
                </a:stretch>
              </p:blipFill>
              <p:spPr>
                <a:xfrm>
                  <a:off x="7224488" y="1727992"/>
                  <a:ext cx="36720" cy="245520"/>
                </a:xfrm>
                <a:prstGeom prst="rect">
                  <a:avLst/>
                </a:prstGeom>
              </p:spPr>
            </p:pic>
          </mc:Fallback>
        </mc:AlternateContent>
      </p:grpSp>
      <p:grpSp>
        <p:nvGrpSpPr>
          <p:cNvPr id="111" name="Group 110">
            <a:extLst>
              <a:ext uri="{FF2B5EF4-FFF2-40B4-BE49-F238E27FC236}">
                <a16:creationId xmlns:a16="http://schemas.microsoft.com/office/drawing/2014/main" id="{231745F1-A335-4A29-B105-ED61C30C8E80}"/>
              </a:ext>
            </a:extLst>
          </p:cNvPr>
          <p:cNvGrpSpPr/>
          <p:nvPr/>
        </p:nvGrpSpPr>
        <p:grpSpPr>
          <a:xfrm>
            <a:off x="5221448" y="1393912"/>
            <a:ext cx="1710720" cy="775440"/>
            <a:chOff x="5221448" y="1393912"/>
            <a:chExt cx="1710720" cy="775440"/>
          </a:xfrm>
        </p:grpSpPr>
        <mc:AlternateContent xmlns:mc="http://schemas.openxmlformats.org/markup-compatibility/2006" xmlns:p14="http://schemas.microsoft.com/office/powerpoint/2010/main">
          <mc:Choice Requires="p14">
            <p:contentPart p14:bwMode="auto" r:id="rId158">
              <p14:nvContentPartPr>
                <p14:cNvPr id="93" name="Ink 92">
                  <a:extLst>
                    <a:ext uri="{FF2B5EF4-FFF2-40B4-BE49-F238E27FC236}">
                      <a16:creationId xmlns:a16="http://schemas.microsoft.com/office/drawing/2014/main" id="{9F53DD35-A237-4B0E-9DB0-11F482AF7CA3}"/>
                    </a:ext>
                  </a:extLst>
                </p14:cNvPr>
                <p14:cNvContentPartPr/>
                <p14:nvPr/>
              </p14:nvContentPartPr>
              <p14:xfrm>
                <a:off x="6755048" y="1851112"/>
                <a:ext cx="177120" cy="168480"/>
              </p14:xfrm>
            </p:contentPart>
          </mc:Choice>
          <mc:Fallback xmlns="">
            <p:pic>
              <p:nvPicPr>
                <p:cNvPr id="93" name="Ink 92">
                  <a:extLst>
                    <a:ext uri="{FF2B5EF4-FFF2-40B4-BE49-F238E27FC236}">
                      <a16:creationId xmlns:a16="http://schemas.microsoft.com/office/drawing/2014/main" id="{9F53DD35-A237-4B0E-9DB0-11F482AF7CA3}"/>
                    </a:ext>
                  </a:extLst>
                </p:cNvPr>
                <p:cNvPicPr/>
                <p:nvPr/>
              </p:nvPicPr>
              <p:blipFill>
                <a:blip r:embed="rId159"/>
                <a:stretch>
                  <a:fillRect/>
                </a:stretch>
              </p:blipFill>
              <p:spPr>
                <a:xfrm>
                  <a:off x="6746408" y="1842472"/>
                  <a:ext cx="1947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4" name="Ink 93">
                  <a:extLst>
                    <a:ext uri="{FF2B5EF4-FFF2-40B4-BE49-F238E27FC236}">
                      <a16:creationId xmlns:a16="http://schemas.microsoft.com/office/drawing/2014/main" id="{3A2612E0-0605-4212-8683-987B8201ECBE}"/>
                    </a:ext>
                  </a:extLst>
                </p14:cNvPr>
                <p14:cNvContentPartPr/>
                <p14:nvPr/>
              </p14:nvContentPartPr>
              <p14:xfrm>
                <a:off x="6718688" y="1700992"/>
                <a:ext cx="19080" cy="228240"/>
              </p14:xfrm>
            </p:contentPart>
          </mc:Choice>
          <mc:Fallback xmlns="">
            <p:pic>
              <p:nvPicPr>
                <p:cNvPr id="94" name="Ink 93">
                  <a:extLst>
                    <a:ext uri="{FF2B5EF4-FFF2-40B4-BE49-F238E27FC236}">
                      <a16:creationId xmlns:a16="http://schemas.microsoft.com/office/drawing/2014/main" id="{3A2612E0-0605-4212-8683-987B8201ECBE}"/>
                    </a:ext>
                  </a:extLst>
                </p:cNvPr>
                <p:cNvPicPr/>
                <p:nvPr/>
              </p:nvPicPr>
              <p:blipFill>
                <a:blip r:embed="rId161"/>
                <a:stretch>
                  <a:fillRect/>
                </a:stretch>
              </p:blipFill>
              <p:spPr>
                <a:xfrm>
                  <a:off x="6709688" y="1692352"/>
                  <a:ext cx="3672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5" name="Ink 94">
                  <a:extLst>
                    <a:ext uri="{FF2B5EF4-FFF2-40B4-BE49-F238E27FC236}">
                      <a16:creationId xmlns:a16="http://schemas.microsoft.com/office/drawing/2014/main" id="{8479FC51-A3E5-4BF0-89B3-595B67D4F6A1}"/>
                    </a:ext>
                  </a:extLst>
                </p14:cNvPr>
                <p14:cNvContentPartPr/>
                <p14:nvPr/>
              </p14:nvContentPartPr>
              <p14:xfrm>
                <a:off x="6066008" y="1774072"/>
                <a:ext cx="476280" cy="395280"/>
              </p14:xfrm>
            </p:contentPart>
          </mc:Choice>
          <mc:Fallback xmlns="">
            <p:pic>
              <p:nvPicPr>
                <p:cNvPr id="95" name="Ink 94">
                  <a:extLst>
                    <a:ext uri="{FF2B5EF4-FFF2-40B4-BE49-F238E27FC236}">
                      <a16:creationId xmlns:a16="http://schemas.microsoft.com/office/drawing/2014/main" id="{8479FC51-A3E5-4BF0-89B3-595B67D4F6A1}"/>
                    </a:ext>
                  </a:extLst>
                </p:cNvPr>
                <p:cNvPicPr/>
                <p:nvPr/>
              </p:nvPicPr>
              <p:blipFill>
                <a:blip r:embed="rId163"/>
                <a:stretch>
                  <a:fillRect/>
                </a:stretch>
              </p:blipFill>
              <p:spPr>
                <a:xfrm>
                  <a:off x="6057008" y="1765072"/>
                  <a:ext cx="493920" cy="4129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96" name="Ink 95">
                  <a:extLst>
                    <a:ext uri="{FF2B5EF4-FFF2-40B4-BE49-F238E27FC236}">
                      <a16:creationId xmlns:a16="http://schemas.microsoft.com/office/drawing/2014/main" id="{953F7557-3A23-47ED-A3FD-E119214E30A0}"/>
                    </a:ext>
                  </a:extLst>
                </p14:cNvPr>
                <p14:cNvContentPartPr/>
                <p14:nvPr/>
              </p14:nvContentPartPr>
              <p14:xfrm>
                <a:off x="6249968" y="1650952"/>
                <a:ext cx="141840" cy="106560"/>
              </p14:xfrm>
            </p:contentPart>
          </mc:Choice>
          <mc:Fallback xmlns="">
            <p:pic>
              <p:nvPicPr>
                <p:cNvPr id="96" name="Ink 95">
                  <a:extLst>
                    <a:ext uri="{FF2B5EF4-FFF2-40B4-BE49-F238E27FC236}">
                      <a16:creationId xmlns:a16="http://schemas.microsoft.com/office/drawing/2014/main" id="{953F7557-3A23-47ED-A3FD-E119214E30A0}"/>
                    </a:ext>
                  </a:extLst>
                </p:cNvPr>
                <p:cNvPicPr/>
                <p:nvPr/>
              </p:nvPicPr>
              <p:blipFill>
                <a:blip r:embed="rId165"/>
                <a:stretch>
                  <a:fillRect/>
                </a:stretch>
              </p:blipFill>
              <p:spPr>
                <a:xfrm>
                  <a:off x="6240968" y="1641952"/>
                  <a:ext cx="1594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97" name="Ink 96">
                  <a:extLst>
                    <a:ext uri="{FF2B5EF4-FFF2-40B4-BE49-F238E27FC236}">
                      <a16:creationId xmlns:a16="http://schemas.microsoft.com/office/drawing/2014/main" id="{4B574A5F-EE24-4317-8D04-958F4EB90041}"/>
                    </a:ext>
                  </a:extLst>
                </p14:cNvPr>
                <p14:cNvContentPartPr/>
                <p14:nvPr/>
              </p14:nvContentPartPr>
              <p14:xfrm>
                <a:off x="6291728" y="1393912"/>
                <a:ext cx="234360" cy="200520"/>
              </p14:xfrm>
            </p:contentPart>
          </mc:Choice>
          <mc:Fallback xmlns="">
            <p:pic>
              <p:nvPicPr>
                <p:cNvPr id="97" name="Ink 96">
                  <a:extLst>
                    <a:ext uri="{FF2B5EF4-FFF2-40B4-BE49-F238E27FC236}">
                      <a16:creationId xmlns:a16="http://schemas.microsoft.com/office/drawing/2014/main" id="{4B574A5F-EE24-4317-8D04-958F4EB90041}"/>
                    </a:ext>
                  </a:extLst>
                </p:cNvPr>
                <p:cNvPicPr/>
                <p:nvPr/>
              </p:nvPicPr>
              <p:blipFill>
                <a:blip r:embed="rId167"/>
                <a:stretch>
                  <a:fillRect/>
                </a:stretch>
              </p:blipFill>
              <p:spPr>
                <a:xfrm>
                  <a:off x="6283088" y="1385272"/>
                  <a:ext cx="25200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98" name="Ink 97">
                  <a:extLst>
                    <a:ext uri="{FF2B5EF4-FFF2-40B4-BE49-F238E27FC236}">
                      <a16:creationId xmlns:a16="http://schemas.microsoft.com/office/drawing/2014/main" id="{A30BC21C-9EAE-4ACA-ADF9-B97DF222A4BC}"/>
                    </a:ext>
                  </a:extLst>
                </p14:cNvPr>
                <p14:cNvContentPartPr/>
                <p14:nvPr/>
              </p14:nvContentPartPr>
              <p14:xfrm>
                <a:off x="6158168" y="1478152"/>
                <a:ext cx="145440" cy="146160"/>
              </p14:xfrm>
            </p:contentPart>
          </mc:Choice>
          <mc:Fallback xmlns="">
            <p:pic>
              <p:nvPicPr>
                <p:cNvPr id="98" name="Ink 97">
                  <a:extLst>
                    <a:ext uri="{FF2B5EF4-FFF2-40B4-BE49-F238E27FC236}">
                      <a16:creationId xmlns:a16="http://schemas.microsoft.com/office/drawing/2014/main" id="{A30BC21C-9EAE-4ACA-ADF9-B97DF222A4BC}"/>
                    </a:ext>
                  </a:extLst>
                </p:cNvPr>
                <p:cNvPicPr/>
                <p:nvPr/>
              </p:nvPicPr>
              <p:blipFill>
                <a:blip r:embed="rId169"/>
                <a:stretch>
                  <a:fillRect/>
                </a:stretch>
              </p:blipFill>
              <p:spPr>
                <a:xfrm>
                  <a:off x="6149528" y="1469512"/>
                  <a:ext cx="1630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99" name="Ink 98">
                  <a:extLst>
                    <a:ext uri="{FF2B5EF4-FFF2-40B4-BE49-F238E27FC236}">
                      <a16:creationId xmlns:a16="http://schemas.microsoft.com/office/drawing/2014/main" id="{98655FE9-C404-49DD-BC34-B76D54EE2068}"/>
                    </a:ext>
                  </a:extLst>
                </p14:cNvPr>
                <p14:cNvContentPartPr/>
                <p14:nvPr/>
              </p14:nvContentPartPr>
              <p14:xfrm>
                <a:off x="5874128" y="1883872"/>
                <a:ext cx="127440" cy="219600"/>
              </p14:xfrm>
            </p:contentPart>
          </mc:Choice>
          <mc:Fallback xmlns="">
            <p:pic>
              <p:nvPicPr>
                <p:cNvPr id="99" name="Ink 98">
                  <a:extLst>
                    <a:ext uri="{FF2B5EF4-FFF2-40B4-BE49-F238E27FC236}">
                      <a16:creationId xmlns:a16="http://schemas.microsoft.com/office/drawing/2014/main" id="{98655FE9-C404-49DD-BC34-B76D54EE2068}"/>
                    </a:ext>
                  </a:extLst>
                </p:cNvPr>
                <p:cNvPicPr/>
                <p:nvPr/>
              </p:nvPicPr>
              <p:blipFill>
                <a:blip r:embed="rId171"/>
                <a:stretch>
                  <a:fillRect/>
                </a:stretch>
              </p:blipFill>
              <p:spPr>
                <a:xfrm>
                  <a:off x="5865128" y="1874872"/>
                  <a:ext cx="14508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00" name="Ink 99">
                  <a:extLst>
                    <a:ext uri="{FF2B5EF4-FFF2-40B4-BE49-F238E27FC236}">
                      <a16:creationId xmlns:a16="http://schemas.microsoft.com/office/drawing/2014/main" id="{A69ECB0C-B1BE-4674-B645-FA74D5AD7231}"/>
                    </a:ext>
                  </a:extLst>
                </p14:cNvPr>
                <p14:cNvContentPartPr/>
                <p14:nvPr/>
              </p14:nvContentPartPr>
              <p14:xfrm>
                <a:off x="5510888" y="1860832"/>
                <a:ext cx="199800" cy="229320"/>
              </p14:xfrm>
            </p:contentPart>
          </mc:Choice>
          <mc:Fallback xmlns="">
            <p:pic>
              <p:nvPicPr>
                <p:cNvPr id="100" name="Ink 99">
                  <a:extLst>
                    <a:ext uri="{FF2B5EF4-FFF2-40B4-BE49-F238E27FC236}">
                      <a16:creationId xmlns:a16="http://schemas.microsoft.com/office/drawing/2014/main" id="{A69ECB0C-B1BE-4674-B645-FA74D5AD7231}"/>
                    </a:ext>
                  </a:extLst>
                </p:cNvPr>
                <p:cNvPicPr/>
                <p:nvPr/>
              </p:nvPicPr>
              <p:blipFill>
                <a:blip r:embed="rId173"/>
                <a:stretch>
                  <a:fillRect/>
                </a:stretch>
              </p:blipFill>
              <p:spPr>
                <a:xfrm>
                  <a:off x="5501888" y="1852192"/>
                  <a:ext cx="2174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01" name="Ink 100">
                  <a:extLst>
                    <a:ext uri="{FF2B5EF4-FFF2-40B4-BE49-F238E27FC236}">
                      <a16:creationId xmlns:a16="http://schemas.microsoft.com/office/drawing/2014/main" id="{DC1308AF-71B0-44EE-BD18-378E2D5960D7}"/>
                    </a:ext>
                  </a:extLst>
                </p14:cNvPr>
                <p14:cNvContentPartPr/>
                <p14:nvPr/>
              </p14:nvContentPartPr>
              <p14:xfrm>
                <a:off x="5221448" y="1733752"/>
                <a:ext cx="93240" cy="165240"/>
              </p14:xfrm>
            </p:contentPart>
          </mc:Choice>
          <mc:Fallback xmlns="">
            <p:pic>
              <p:nvPicPr>
                <p:cNvPr id="101" name="Ink 100">
                  <a:extLst>
                    <a:ext uri="{FF2B5EF4-FFF2-40B4-BE49-F238E27FC236}">
                      <a16:creationId xmlns:a16="http://schemas.microsoft.com/office/drawing/2014/main" id="{DC1308AF-71B0-44EE-BD18-378E2D5960D7}"/>
                    </a:ext>
                  </a:extLst>
                </p:cNvPr>
                <p:cNvPicPr/>
                <p:nvPr/>
              </p:nvPicPr>
              <p:blipFill>
                <a:blip r:embed="rId175"/>
                <a:stretch>
                  <a:fillRect/>
                </a:stretch>
              </p:blipFill>
              <p:spPr>
                <a:xfrm>
                  <a:off x="5212808" y="1725112"/>
                  <a:ext cx="11088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2" name="Ink 101">
                  <a:extLst>
                    <a:ext uri="{FF2B5EF4-FFF2-40B4-BE49-F238E27FC236}">
                      <a16:creationId xmlns:a16="http://schemas.microsoft.com/office/drawing/2014/main" id="{AFF3A318-0311-4A84-B219-60E69C11F21A}"/>
                    </a:ext>
                  </a:extLst>
                </p14:cNvPr>
                <p14:cNvContentPartPr/>
                <p14:nvPr/>
              </p14:nvContentPartPr>
              <p14:xfrm>
                <a:off x="5236928" y="1977472"/>
                <a:ext cx="79920" cy="48240"/>
              </p14:xfrm>
            </p:contentPart>
          </mc:Choice>
          <mc:Fallback xmlns="">
            <p:pic>
              <p:nvPicPr>
                <p:cNvPr id="102" name="Ink 101">
                  <a:extLst>
                    <a:ext uri="{FF2B5EF4-FFF2-40B4-BE49-F238E27FC236}">
                      <a16:creationId xmlns:a16="http://schemas.microsoft.com/office/drawing/2014/main" id="{AFF3A318-0311-4A84-B219-60E69C11F21A}"/>
                    </a:ext>
                  </a:extLst>
                </p:cNvPr>
                <p:cNvPicPr/>
                <p:nvPr/>
              </p:nvPicPr>
              <p:blipFill>
                <a:blip r:embed="rId177"/>
                <a:stretch>
                  <a:fillRect/>
                </a:stretch>
              </p:blipFill>
              <p:spPr>
                <a:xfrm>
                  <a:off x="5228288" y="1968472"/>
                  <a:ext cx="97560" cy="65880"/>
                </a:xfrm>
                <a:prstGeom prst="rect">
                  <a:avLst/>
                </a:prstGeom>
              </p:spPr>
            </p:pic>
          </mc:Fallback>
        </mc:AlternateContent>
      </p:grpSp>
      <p:grpSp>
        <p:nvGrpSpPr>
          <p:cNvPr id="120" name="Group 119">
            <a:extLst>
              <a:ext uri="{FF2B5EF4-FFF2-40B4-BE49-F238E27FC236}">
                <a16:creationId xmlns:a16="http://schemas.microsoft.com/office/drawing/2014/main" id="{99D91209-A466-45F7-A417-18B3DB87DE3D}"/>
              </a:ext>
            </a:extLst>
          </p:cNvPr>
          <p:cNvGrpSpPr/>
          <p:nvPr/>
        </p:nvGrpSpPr>
        <p:grpSpPr>
          <a:xfrm>
            <a:off x="2902328" y="1384192"/>
            <a:ext cx="2041200" cy="852480"/>
            <a:chOff x="2902328" y="1384192"/>
            <a:chExt cx="2041200" cy="852480"/>
          </a:xfrm>
        </p:grpSpPr>
        <mc:AlternateContent xmlns:mc="http://schemas.openxmlformats.org/markup-compatibility/2006" xmlns:p14="http://schemas.microsoft.com/office/powerpoint/2010/main">
          <mc:Choice Requires="p14">
            <p:contentPart p14:bwMode="auto" r:id="rId178">
              <p14:nvContentPartPr>
                <p14:cNvPr id="103" name="Ink 102">
                  <a:extLst>
                    <a:ext uri="{FF2B5EF4-FFF2-40B4-BE49-F238E27FC236}">
                      <a16:creationId xmlns:a16="http://schemas.microsoft.com/office/drawing/2014/main" id="{1054E190-63EA-446B-8974-80277D281E25}"/>
                    </a:ext>
                  </a:extLst>
                </p14:cNvPr>
                <p14:cNvContentPartPr/>
                <p14:nvPr/>
              </p14:nvContentPartPr>
              <p14:xfrm>
                <a:off x="4427288" y="1717552"/>
                <a:ext cx="516240" cy="214560"/>
              </p14:xfrm>
            </p:contentPart>
          </mc:Choice>
          <mc:Fallback xmlns="">
            <p:pic>
              <p:nvPicPr>
                <p:cNvPr id="103" name="Ink 102">
                  <a:extLst>
                    <a:ext uri="{FF2B5EF4-FFF2-40B4-BE49-F238E27FC236}">
                      <a16:creationId xmlns:a16="http://schemas.microsoft.com/office/drawing/2014/main" id="{1054E190-63EA-446B-8974-80277D281E25}"/>
                    </a:ext>
                  </a:extLst>
                </p:cNvPr>
                <p:cNvPicPr/>
                <p:nvPr/>
              </p:nvPicPr>
              <p:blipFill>
                <a:blip r:embed="rId179"/>
                <a:stretch>
                  <a:fillRect/>
                </a:stretch>
              </p:blipFill>
              <p:spPr>
                <a:xfrm>
                  <a:off x="4418648" y="1708552"/>
                  <a:ext cx="53388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04" name="Ink 103">
                  <a:extLst>
                    <a:ext uri="{FF2B5EF4-FFF2-40B4-BE49-F238E27FC236}">
                      <a16:creationId xmlns:a16="http://schemas.microsoft.com/office/drawing/2014/main" id="{82659F48-3DB0-4396-82C5-2E2E5543BEA5}"/>
                    </a:ext>
                  </a:extLst>
                </p14:cNvPr>
                <p14:cNvContentPartPr/>
                <p14:nvPr/>
              </p14:nvContentPartPr>
              <p14:xfrm>
                <a:off x="4657328" y="2012032"/>
                <a:ext cx="46800" cy="83160"/>
              </p14:xfrm>
            </p:contentPart>
          </mc:Choice>
          <mc:Fallback xmlns="">
            <p:pic>
              <p:nvPicPr>
                <p:cNvPr id="104" name="Ink 103">
                  <a:extLst>
                    <a:ext uri="{FF2B5EF4-FFF2-40B4-BE49-F238E27FC236}">
                      <a16:creationId xmlns:a16="http://schemas.microsoft.com/office/drawing/2014/main" id="{82659F48-3DB0-4396-82C5-2E2E5543BEA5}"/>
                    </a:ext>
                  </a:extLst>
                </p:cNvPr>
                <p:cNvPicPr/>
                <p:nvPr/>
              </p:nvPicPr>
              <p:blipFill>
                <a:blip r:embed="rId181"/>
                <a:stretch>
                  <a:fillRect/>
                </a:stretch>
              </p:blipFill>
              <p:spPr>
                <a:xfrm>
                  <a:off x="4648688" y="2003032"/>
                  <a:ext cx="644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05" name="Ink 104">
                  <a:extLst>
                    <a:ext uri="{FF2B5EF4-FFF2-40B4-BE49-F238E27FC236}">
                      <a16:creationId xmlns:a16="http://schemas.microsoft.com/office/drawing/2014/main" id="{A1FEE042-ABD9-4B28-A8CB-DDFDCEEAA506}"/>
                    </a:ext>
                  </a:extLst>
                </p14:cNvPr>
                <p14:cNvContentPartPr/>
                <p14:nvPr/>
              </p14:nvContentPartPr>
              <p14:xfrm>
                <a:off x="4816448" y="1949392"/>
                <a:ext cx="71640" cy="97920"/>
              </p14:xfrm>
            </p:contentPart>
          </mc:Choice>
          <mc:Fallback xmlns="">
            <p:pic>
              <p:nvPicPr>
                <p:cNvPr id="105" name="Ink 104">
                  <a:extLst>
                    <a:ext uri="{FF2B5EF4-FFF2-40B4-BE49-F238E27FC236}">
                      <a16:creationId xmlns:a16="http://schemas.microsoft.com/office/drawing/2014/main" id="{A1FEE042-ABD9-4B28-A8CB-DDFDCEEAA506}"/>
                    </a:ext>
                  </a:extLst>
                </p:cNvPr>
                <p:cNvPicPr/>
                <p:nvPr/>
              </p:nvPicPr>
              <p:blipFill>
                <a:blip r:embed="rId183"/>
                <a:stretch>
                  <a:fillRect/>
                </a:stretch>
              </p:blipFill>
              <p:spPr>
                <a:xfrm>
                  <a:off x="4807808" y="1940752"/>
                  <a:ext cx="892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06" name="Ink 105">
                  <a:extLst>
                    <a:ext uri="{FF2B5EF4-FFF2-40B4-BE49-F238E27FC236}">
                      <a16:creationId xmlns:a16="http://schemas.microsoft.com/office/drawing/2014/main" id="{8228C656-274D-4F76-BDE3-4B301761D3EB}"/>
                    </a:ext>
                  </a:extLst>
                </p14:cNvPr>
                <p14:cNvContentPartPr/>
                <p14:nvPr/>
              </p14:nvContentPartPr>
              <p14:xfrm>
                <a:off x="4021568" y="1844992"/>
                <a:ext cx="210960" cy="267120"/>
              </p14:xfrm>
            </p:contentPart>
          </mc:Choice>
          <mc:Fallback xmlns="">
            <p:pic>
              <p:nvPicPr>
                <p:cNvPr id="106" name="Ink 105">
                  <a:extLst>
                    <a:ext uri="{FF2B5EF4-FFF2-40B4-BE49-F238E27FC236}">
                      <a16:creationId xmlns:a16="http://schemas.microsoft.com/office/drawing/2014/main" id="{8228C656-274D-4F76-BDE3-4B301761D3EB}"/>
                    </a:ext>
                  </a:extLst>
                </p:cNvPr>
                <p:cNvPicPr/>
                <p:nvPr/>
              </p:nvPicPr>
              <p:blipFill>
                <a:blip r:embed="rId185"/>
                <a:stretch>
                  <a:fillRect/>
                </a:stretch>
              </p:blipFill>
              <p:spPr>
                <a:xfrm>
                  <a:off x="4012928" y="1835992"/>
                  <a:ext cx="22860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07" name="Ink 106">
                  <a:extLst>
                    <a:ext uri="{FF2B5EF4-FFF2-40B4-BE49-F238E27FC236}">
                      <a16:creationId xmlns:a16="http://schemas.microsoft.com/office/drawing/2014/main" id="{52075E08-9C7C-4C06-9FB7-96B584569E62}"/>
                    </a:ext>
                  </a:extLst>
                </p14:cNvPr>
                <p14:cNvContentPartPr/>
                <p14:nvPr/>
              </p14:nvContentPartPr>
              <p14:xfrm>
                <a:off x="4238288" y="1384192"/>
                <a:ext cx="221400" cy="238320"/>
              </p14:xfrm>
            </p:contentPart>
          </mc:Choice>
          <mc:Fallback xmlns="">
            <p:pic>
              <p:nvPicPr>
                <p:cNvPr id="107" name="Ink 106">
                  <a:extLst>
                    <a:ext uri="{FF2B5EF4-FFF2-40B4-BE49-F238E27FC236}">
                      <a16:creationId xmlns:a16="http://schemas.microsoft.com/office/drawing/2014/main" id="{52075E08-9C7C-4C06-9FB7-96B584569E62}"/>
                    </a:ext>
                  </a:extLst>
                </p:cNvPr>
                <p:cNvPicPr/>
                <p:nvPr/>
              </p:nvPicPr>
              <p:blipFill>
                <a:blip r:embed="rId187"/>
                <a:stretch>
                  <a:fillRect/>
                </a:stretch>
              </p:blipFill>
              <p:spPr>
                <a:xfrm>
                  <a:off x="4229648" y="1375192"/>
                  <a:ext cx="23904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08" name="Ink 107">
                  <a:extLst>
                    <a:ext uri="{FF2B5EF4-FFF2-40B4-BE49-F238E27FC236}">
                      <a16:creationId xmlns:a16="http://schemas.microsoft.com/office/drawing/2014/main" id="{6A82EE75-F1A3-4F45-A2E5-8DB5B30E0DA5}"/>
                    </a:ext>
                  </a:extLst>
                </p14:cNvPr>
                <p14:cNvContentPartPr/>
                <p14:nvPr/>
              </p14:nvContentPartPr>
              <p14:xfrm>
                <a:off x="4142168" y="1456912"/>
                <a:ext cx="140400" cy="264240"/>
              </p14:xfrm>
            </p:contentPart>
          </mc:Choice>
          <mc:Fallback xmlns="">
            <p:pic>
              <p:nvPicPr>
                <p:cNvPr id="108" name="Ink 107">
                  <a:extLst>
                    <a:ext uri="{FF2B5EF4-FFF2-40B4-BE49-F238E27FC236}">
                      <a16:creationId xmlns:a16="http://schemas.microsoft.com/office/drawing/2014/main" id="{6A82EE75-F1A3-4F45-A2E5-8DB5B30E0DA5}"/>
                    </a:ext>
                  </a:extLst>
                </p:cNvPr>
                <p:cNvPicPr/>
                <p:nvPr/>
              </p:nvPicPr>
              <p:blipFill>
                <a:blip r:embed="rId189"/>
                <a:stretch>
                  <a:fillRect/>
                </a:stretch>
              </p:blipFill>
              <p:spPr>
                <a:xfrm>
                  <a:off x="4133528" y="1447912"/>
                  <a:ext cx="15804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09" name="Ink 108">
                  <a:extLst>
                    <a:ext uri="{FF2B5EF4-FFF2-40B4-BE49-F238E27FC236}">
                      <a16:creationId xmlns:a16="http://schemas.microsoft.com/office/drawing/2014/main" id="{58ECB086-65D1-428A-95E0-12C33DCD055B}"/>
                    </a:ext>
                  </a:extLst>
                </p14:cNvPr>
                <p14:cNvContentPartPr/>
                <p14:nvPr/>
              </p14:nvContentPartPr>
              <p14:xfrm>
                <a:off x="3926528" y="1821952"/>
                <a:ext cx="116280" cy="218520"/>
              </p14:xfrm>
            </p:contentPart>
          </mc:Choice>
          <mc:Fallback xmlns="">
            <p:pic>
              <p:nvPicPr>
                <p:cNvPr id="109" name="Ink 108">
                  <a:extLst>
                    <a:ext uri="{FF2B5EF4-FFF2-40B4-BE49-F238E27FC236}">
                      <a16:creationId xmlns:a16="http://schemas.microsoft.com/office/drawing/2014/main" id="{58ECB086-65D1-428A-95E0-12C33DCD055B}"/>
                    </a:ext>
                  </a:extLst>
                </p:cNvPr>
                <p:cNvPicPr/>
                <p:nvPr/>
              </p:nvPicPr>
              <p:blipFill>
                <a:blip r:embed="rId191"/>
                <a:stretch>
                  <a:fillRect/>
                </a:stretch>
              </p:blipFill>
              <p:spPr>
                <a:xfrm>
                  <a:off x="3917528" y="1813312"/>
                  <a:ext cx="13392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15" name="Ink 114">
                  <a:extLst>
                    <a:ext uri="{FF2B5EF4-FFF2-40B4-BE49-F238E27FC236}">
                      <a16:creationId xmlns:a16="http://schemas.microsoft.com/office/drawing/2014/main" id="{AF44BFCA-37EC-498B-AC8B-BD39EA5DCBCA}"/>
                    </a:ext>
                  </a:extLst>
                </p14:cNvPr>
                <p14:cNvContentPartPr/>
                <p14:nvPr/>
              </p14:nvContentPartPr>
              <p14:xfrm>
                <a:off x="3394448" y="1785952"/>
                <a:ext cx="124920" cy="246240"/>
              </p14:xfrm>
            </p:contentPart>
          </mc:Choice>
          <mc:Fallback xmlns="">
            <p:pic>
              <p:nvPicPr>
                <p:cNvPr id="115" name="Ink 114">
                  <a:extLst>
                    <a:ext uri="{FF2B5EF4-FFF2-40B4-BE49-F238E27FC236}">
                      <a16:creationId xmlns:a16="http://schemas.microsoft.com/office/drawing/2014/main" id="{AF44BFCA-37EC-498B-AC8B-BD39EA5DCBCA}"/>
                    </a:ext>
                  </a:extLst>
                </p:cNvPr>
                <p:cNvPicPr/>
                <p:nvPr/>
              </p:nvPicPr>
              <p:blipFill>
                <a:blip r:embed="rId193"/>
                <a:stretch>
                  <a:fillRect/>
                </a:stretch>
              </p:blipFill>
              <p:spPr>
                <a:xfrm>
                  <a:off x="3385448" y="1776952"/>
                  <a:ext cx="14256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16" name="Ink 115">
                  <a:extLst>
                    <a:ext uri="{FF2B5EF4-FFF2-40B4-BE49-F238E27FC236}">
                      <a16:creationId xmlns:a16="http://schemas.microsoft.com/office/drawing/2014/main" id="{04A582D4-1BD3-4161-AAFF-3A55AE13969F}"/>
                    </a:ext>
                  </a:extLst>
                </p14:cNvPr>
                <p14:cNvContentPartPr/>
                <p14:nvPr/>
              </p14:nvContentPartPr>
              <p14:xfrm>
                <a:off x="3395528" y="1393192"/>
                <a:ext cx="318240" cy="311400"/>
              </p14:xfrm>
            </p:contentPart>
          </mc:Choice>
          <mc:Fallback xmlns="">
            <p:pic>
              <p:nvPicPr>
                <p:cNvPr id="116" name="Ink 115">
                  <a:extLst>
                    <a:ext uri="{FF2B5EF4-FFF2-40B4-BE49-F238E27FC236}">
                      <a16:creationId xmlns:a16="http://schemas.microsoft.com/office/drawing/2014/main" id="{04A582D4-1BD3-4161-AAFF-3A55AE13969F}"/>
                    </a:ext>
                  </a:extLst>
                </p:cNvPr>
                <p:cNvPicPr/>
                <p:nvPr/>
              </p:nvPicPr>
              <p:blipFill>
                <a:blip r:embed="rId195"/>
                <a:stretch>
                  <a:fillRect/>
                </a:stretch>
              </p:blipFill>
              <p:spPr>
                <a:xfrm>
                  <a:off x="3386528" y="1384192"/>
                  <a:ext cx="335880" cy="3290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7" name="Ink 116">
                  <a:extLst>
                    <a:ext uri="{FF2B5EF4-FFF2-40B4-BE49-F238E27FC236}">
                      <a16:creationId xmlns:a16="http://schemas.microsoft.com/office/drawing/2014/main" id="{25C674D4-1175-4390-8391-9C6D7218C956}"/>
                    </a:ext>
                  </a:extLst>
                </p14:cNvPr>
                <p14:cNvContentPartPr/>
                <p14:nvPr/>
              </p14:nvContentPartPr>
              <p14:xfrm>
                <a:off x="2902328" y="1784152"/>
                <a:ext cx="288000" cy="235440"/>
              </p14:xfrm>
            </p:contentPart>
          </mc:Choice>
          <mc:Fallback xmlns="">
            <p:pic>
              <p:nvPicPr>
                <p:cNvPr id="117" name="Ink 116">
                  <a:extLst>
                    <a:ext uri="{FF2B5EF4-FFF2-40B4-BE49-F238E27FC236}">
                      <a16:creationId xmlns:a16="http://schemas.microsoft.com/office/drawing/2014/main" id="{25C674D4-1175-4390-8391-9C6D7218C956}"/>
                    </a:ext>
                  </a:extLst>
                </p:cNvPr>
                <p:cNvPicPr/>
                <p:nvPr/>
              </p:nvPicPr>
              <p:blipFill>
                <a:blip r:embed="rId197"/>
                <a:stretch>
                  <a:fillRect/>
                </a:stretch>
              </p:blipFill>
              <p:spPr>
                <a:xfrm>
                  <a:off x="2893688" y="1775512"/>
                  <a:ext cx="30564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18" name="Ink 117">
                  <a:extLst>
                    <a:ext uri="{FF2B5EF4-FFF2-40B4-BE49-F238E27FC236}">
                      <a16:creationId xmlns:a16="http://schemas.microsoft.com/office/drawing/2014/main" id="{FFA0B18C-4E11-4BDC-8F72-B448C7D26E1D}"/>
                    </a:ext>
                  </a:extLst>
                </p14:cNvPr>
                <p14:cNvContentPartPr/>
                <p14:nvPr/>
              </p14:nvContentPartPr>
              <p14:xfrm>
                <a:off x="3002768" y="2139472"/>
                <a:ext cx="84600" cy="97200"/>
              </p14:xfrm>
            </p:contentPart>
          </mc:Choice>
          <mc:Fallback xmlns="">
            <p:pic>
              <p:nvPicPr>
                <p:cNvPr id="118" name="Ink 117">
                  <a:extLst>
                    <a:ext uri="{FF2B5EF4-FFF2-40B4-BE49-F238E27FC236}">
                      <a16:creationId xmlns:a16="http://schemas.microsoft.com/office/drawing/2014/main" id="{FFA0B18C-4E11-4BDC-8F72-B448C7D26E1D}"/>
                    </a:ext>
                  </a:extLst>
                </p:cNvPr>
                <p:cNvPicPr/>
                <p:nvPr/>
              </p:nvPicPr>
              <p:blipFill>
                <a:blip r:embed="rId199"/>
                <a:stretch>
                  <a:fillRect/>
                </a:stretch>
              </p:blipFill>
              <p:spPr>
                <a:xfrm>
                  <a:off x="2994128" y="2130472"/>
                  <a:ext cx="1022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19" name="Ink 118">
                  <a:extLst>
                    <a:ext uri="{FF2B5EF4-FFF2-40B4-BE49-F238E27FC236}">
                      <a16:creationId xmlns:a16="http://schemas.microsoft.com/office/drawing/2014/main" id="{ACD398F0-20EA-4735-9558-60D8FCFDD947}"/>
                    </a:ext>
                  </a:extLst>
                </p14:cNvPr>
                <p14:cNvContentPartPr/>
                <p14:nvPr/>
              </p14:nvContentPartPr>
              <p14:xfrm>
                <a:off x="2942648" y="1715032"/>
                <a:ext cx="17640" cy="28800"/>
              </p14:xfrm>
            </p:contentPart>
          </mc:Choice>
          <mc:Fallback xmlns="">
            <p:pic>
              <p:nvPicPr>
                <p:cNvPr id="119" name="Ink 118">
                  <a:extLst>
                    <a:ext uri="{FF2B5EF4-FFF2-40B4-BE49-F238E27FC236}">
                      <a16:creationId xmlns:a16="http://schemas.microsoft.com/office/drawing/2014/main" id="{ACD398F0-20EA-4735-9558-60D8FCFDD947}"/>
                    </a:ext>
                  </a:extLst>
                </p:cNvPr>
                <p:cNvPicPr/>
                <p:nvPr/>
              </p:nvPicPr>
              <p:blipFill>
                <a:blip r:embed="rId201"/>
                <a:stretch>
                  <a:fillRect/>
                </a:stretch>
              </p:blipFill>
              <p:spPr>
                <a:xfrm>
                  <a:off x="2933648" y="1706032"/>
                  <a:ext cx="35280" cy="46440"/>
                </a:xfrm>
                <a:prstGeom prst="rect">
                  <a:avLst/>
                </a:prstGeom>
              </p:spPr>
            </p:pic>
          </mc:Fallback>
        </mc:AlternateContent>
      </p:grpSp>
      <p:pic>
        <p:nvPicPr>
          <p:cNvPr id="121" name="Picture 120">
            <a:extLst>
              <a:ext uri="{FF2B5EF4-FFF2-40B4-BE49-F238E27FC236}">
                <a16:creationId xmlns:a16="http://schemas.microsoft.com/office/drawing/2014/main" id="{78CA22FB-A4BF-4402-9F15-B242A512F614}"/>
              </a:ext>
            </a:extLst>
          </p:cNvPr>
          <p:cNvPicPr>
            <a:picLocks noChangeAspect="1"/>
          </p:cNvPicPr>
          <p:nvPr/>
        </p:nvPicPr>
        <p:blipFill>
          <a:blip r:embed="rId202"/>
          <a:stretch>
            <a:fillRect/>
          </a:stretch>
        </p:blipFill>
        <p:spPr>
          <a:xfrm>
            <a:off x="55530" y="2343782"/>
            <a:ext cx="4950638" cy="4388674"/>
          </a:xfrm>
          <a:prstGeom prst="rect">
            <a:avLst/>
          </a:prstGeom>
        </p:spPr>
      </p:pic>
      <p:grpSp>
        <p:nvGrpSpPr>
          <p:cNvPr id="127" name="Group 126">
            <a:extLst>
              <a:ext uri="{FF2B5EF4-FFF2-40B4-BE49-F238E27FC236}">
                <a16:creationId xmlns:a16="http://schemas.microsoft.com/office/drawing/2014/main" id="{A59D5484-A2DF-4D3F-94B1-724C02A4F8DE}"/>
              </a:ext>
            </a:extLst>
          </p:cNvPr>
          <p:cNvGrpSpPr/>
          <p:nvPr/>
        </p:nvGrpSpPr>
        <p:grpSpPr>
          <a:xfrm>
            <a:off x="2270888" y="4767472"/>
            <a:ext cx="704160" cy="465840"/>
            <a:chOff x="2270888" y="4767472"/>
            <a:chExt cx="704160" cy="465840"/>
          </a:xfrm>
        </p:grpSpPr>
        <mc:AlternateContent xmlns:mc="http://schemas.openxmlformats.org/markup-compatibility/2006" xmlns:p14="http://schemas.microsoft.com/office/powerpoint/2010/main">
          <mc:Choice Requires="p14">
            <p:contentPart p14:bwMode="auto" r:id="rId203">
              <p14:nvContentPartPr>
                <p14:cNvPr id="122" name="Ink 121">
                  <a:extLst>
                    <a:ext uri="{FF2B5EF4-FFF2-40B4-BE49-F238E27FC236}">
                      <a16:creationId xmlns:a16="http://schemas.microsoft.com/office/drawing/2014/main" id="{646F8EE6-A5FB-4676-A11B-2A93AE2BDB08}"/>
                    </a:ext>
                  </a:extLst>
                </p14:cNvPr>
                <p14:cNvContentPartPr/>
                <p14:nvPr/>
              </p14:nvContentPartPr>
              <p14:xfrm>
                <a:off x="2270888" y="4973032"/>
                <a:ext cx="704160" cy="254160"/>
              </p14:xfrm>
            </p:contentPart>
          </mc:Choice>
          <mc:Fallback xmlns="">
            <p:pic>
              <p:nvPicPr>
                <p:cNvPr id="122" name="Ink 121">
                  <a:extLst>
                    <a:ext uri="{FF2B5EF4-FFF2-40B4-BE49-F238E27FC236}">
                      <a16:creationId xmlns:a16="http://schemas.microsoft.com/office/drawing/2014/main" id="{646F8EE6-A5FB-4676-A11B-2A93AE2BDB08}"/>
                    </a:ext>
                  </a:extLst>
                </p:cNvPr>
                <p:cNvPicPr/>
                <p:nvPr/>
              </p:nvPicPr>
              <p:blipFill>
                <a:blip r:embed="rId204"/>
                <a:stretch>
                  <a:fillRect/>
                </a:stretch>
              </p:blipFill>
              <p:spPr>
                <a:xfrm>
                  <a:off x="2261888" y="4964392"/>
                  <a:ext cx="72180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3" name="Ink 122">
                  <a:extLst>
                    <a:ext uri="{FF2B5EF4-FFF2-40B4-BE49-F238E27FC236}">
                      <a16:creationId xmlns:a16="http://schemas.microsoft.com/office/drawing/2014/main" id="{B8397C38-2546-4342-803C-AAEF6F71A2A8}"/>
                    </a:ext>
                  </a:extLst>
                </p14:cNvPr>
                <p14:cNvContentPartPr/>
                <p14:nvPr/>
              </p14:nvContentPartPr>
              <p14:xfrm>
                <a:off x="2800448" y="4767472"/>
                <a:ext cx="83520" cy="44280"/>
              </p14:xfrm>
            </p:contentPart>
          </mc:Choice>
          <mc:Fallback xmlns="">
            <p:pic>
              <p:nvPicPr>
                <p:cNvPr id="123" name="Ink 122">
                  <a:extLst>
                    <a:ext uri="{FF2B5EF4-FFF2-40B4-BE49-F238E27FC236}">
                      <a16:creationId xmlns:a16="http://schemas.microsoft.com/office/drawing/2014/main" id="{B8397C38-2546-4342-803C-AAEF6F71A2A8}"/>
                    </a:ext>
                  </a:extLst>
                </p:cNvPr>
                <p:cNvPicPr/>
                <p:nvPr/>
              </p:nvPicPr>
              <p:blipFill>
                <a:blip r:embed="rId206"/>
                <a:stretch>
                  <a:fillRect/>
                </a:stretch>
              </p:blipFill>
              <p:spPr>
                <a:xfrm>
                  <a:off x="2791808" y="4758832"/>
                  <a:ext cx="1011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4" name="Ink 123">
                  <a:extLst>
                    <a:ext uri="{FF2B5EF4-FFF2-40B4-BE49-F238E27FC236}">
                      <a16:creationId xmlns:a16="http://schemas.microsoft.com/office/drawing/2014/main" id="{182551DA-E5DA-4B1F-94BD-54B3A9EBC5DE}"/>
                    </a:ext>
                  </a:extLst>
                </p14:cNvPr>
                <p14:cNvContentPartPr/>
                <p14:nvPr/>
              </p14:nvContentPartPr>
              <p14:xfrm>
                <a:off x="2640968" y="4784752"/>
                <a:ext cx="17280" cy="213120"/>
              </p14:xfrm>
            </p:contentPart>
          </mc:Choice>
          <mc:Fallback xmlns="">
            <p:pic>
              <p:nvPicPr>
                <p:cNvPr id="124" name="Ink 123">
                  <a:extLst>
                    <a:ext uri="{FF2B5EF4-FFF2-40B4-BE49-F238E27FC236}">
                      <a16:creationId xmlns:a16="http://schemas.microsoft.com/office/drawing/2014/main" id="{182551DA-E5DA-4B1F-94BD-54B3A9EBC5DE}"/>
                    </a:ext>
                  </a:extLst>
                </p:cNvPr>
                <p:cNvPicPr/>
                <p:nvPr/>
              </p:nvPicPr>
              <p:blipFill>
                <a:blip r:embed="rId208"/>
                <a:stretch>
                  <a:fillRect/>
                </a:stretch>
              </p:blipFill>
              <p:spPr>
                <a:xfrm>
                  <a:off x="2631968" y="4776112"/>
                  <a:ext cx="3492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25" name="Ink 124">
                  <a:extLst>
                    <a:ext uri="{FF2B5EF4-FFF2-40B4-BE49-F238E27FC236}">
                      <a16:creationId xmlns:a16="http://schemas.microsoft.com/office/drawing/2014/main" id="{8EEF1EC2-CBFF-4055-9969-58B6861C87EA}"/>
                    </a:ext>
                  </a:extLst>
                </p14:cNvPr>
                <p14:cNvContentPartPr/>
                <p14:nvPr/>
              </p14:nvContentPartPr>
              <p14:xfrm>
                <a:off x="2606408" y="5208112"/>
                <a:ext cx="18360" cy="25200"/>
              </p14:xfrm>
            </p:contentPart>
          </mc:Choice>
          <mc:Fallback xmlns="">
            <p:pic>
              <p:nvPicPr>
                <p:cNvPr id="125" name="Ink 124">
                  <a:extLst>
                    <a:ext uri="{FF2B5EF4-FFF2-40B4-BE49-F238E27FC236}">
                      <a16:creationId xmlns:a16="http://schemas.microsoft.com/office/drawing/2014/main" id="{8EEF1EC2-CBFF-4055-9969-58B6861C87EA}"/>
                    </a:ext>
                  </a:extLst>
                </p:cNvPr>
                <p:cNvPicPr/>
                <p:nvPr/>
              </p:nvPicPr>
              <p:blipFill>
                <a:blip r:embed="rId210"/>
                <a:stretch>
                  <a:fillRect/>
                </a:stretch>
              </p:blipFill>
              <p:spPr>
                <a:xfrm>
                  <a:off x="2597408" y="5199112"/>
                  <a:ext cx="3600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26" name="Ink 125">
                  <a:extLst>
                    <a:ext uri="{FF2B5EF4-FFF2-40B4-BE49-F238E27FC236}">
                      <a16:creationId xmlns:a16="http://schemas.microsoft.com/office/drawing/2014/main" id="{47E77F1B-3C09-4EF8-8495-86779C5A2803}"/>
                    </a:ext>
                  </a:extLst>
                </p14:cNvPr>
                <p14:cNvContentPartPr/>
                <p14:nvPr/>
              </p14:nvContentPartPr>
              <p14:xfrm>
                <a:off x="2476808" y="4794112"/>
                <a:ext cx="53280" cy="117720"/>
              </p14:xfrm>
            </p:contentPart>
          </mc:Choice>
          <mc:Fallback xmlns="">
            <p:pic>
              <p:nvPicPr>
                <p:cNvPr id="126" name="Ink 125">
                  <a:extLst>
                    <a:ext uri="{FF2B5EF4-FFF2-40B4-BE49-F238E27FC236}">
                      <a16:creationId xmlns:a16="http://schemas.microsoft.com/office/drawing/2014/main" id="{47E77F1B-3C09-4EF8-8495-86779C5A2803}"/>
                    </a:ext>
                  </a:extLst>
                </p:cNvPr>
                <p:cNvPicPr/>
                <p:nvPr/>
              </p:nvPicPr>
              <p:blipFill>
                <a:blip r:embed="rId212"/>
                <a:stretch>
                  <a:fillRect/>
                </a:stretch>
              </p:blipFill>
              <p:spPr>
                <a:xfrm>
                  <a:off x="2467808" y="4785472"/>
                  <a:ext cx="70920" cy="135360"/>
                </a:xfrm>
                <a:prstGeom prst="rect">
                  <a:avLst/>
                </a:prstGeom>
              </p:spPr>
            </p:pic>
          </mc:Fallback>
        </mc:AlternateContent>
      </p:grpSp>
      <p:grpSp>
        <p:nvGrpSpPr>
          <p:cNvPr id="143" name="Group 142">
            <a:extLst>
              <a:ext uri="{FF2B5EF4-FFF2-40B4-BE49-F238E27FC236}">
                <a16:creationId xmlns:a16="http://schemas.microsoft.com/office/drawing/2014/main" id="{BAA384E2-0990-4F11-8CF9-C090554C496C}"/>
              </a:ext>
            </a:extLst>
          </p:cNvPr>
          <p:cNvGrpSpPr/>
          <p:nvPr/>
        </p:nvGrpSpPr>
        <p:grpSpPr>
          <a:xfrm>
            <a:off x="2152448" y="5378392"/>
            <a:ext cx="728640" cy="978480"/>
            <a:chOff x="2152448" y="5378392"/>
            <a:chExt cx="728640" cy="978480"/>
          </a:xfrm>
        </p:grpSpPr>
        <mc:AlternateContent xmlns:mc="http://schemas.openxmlformats.org/markup-compatibility/2006" xmlns:p14="http://schemas.microsoft.com/office/powerpoint/2010/main">
          <mc:Choice Requires="p14">
            <p:contentPart p14:bwMode="auto" r:id="rId213">
              <p14:nvContentPartPr>
                <p14:cNvPr id="128" name="Ink 127">
                  <a:extLst>
                    <a:ext uri="{FF2B5EF4-FFF2-40B4-BE49-F238E27FC236}">
                      <a16:creationId xmlns:a16="http://schemas.microsoft.com/office/drawing/2014/main" id="{2252B00B-7228-48F5-861C-E9C2066B9E2B}"/>
                    </a:ext>
                  </a:extLst>
                </p14:cNvPr>
                <p14:cNvContentPartPr/>
                <p14:nvPr/>
              </p14:nvContentPartPr>
              <p14:xfrm>
                <a:off x="2749328" y="5488552"/>
                <a:ext cx="112680" cy="173160"/>
              </p14:xfrm>
            </p:contentPart>
          </mc:Choice>
          <mc:Fallback xmlns="">
            <p:pic>
              <p:nvPicPr>
                <p:cNvPr id="128" name="Ink 127">
                  <a:extLst>
                    <a:ext uri="{FF2B5EF4-FFF2-40B4-BE49-F238E27FC236}">
                      <a16:creationId xmlns:a16="http://schemas.microsoft.com/office/drawing/2014/main" id="{2252B00B-7228-48F5-861C-E9C2066B9E2B}"/>
                    </a:ext>
                  </a:extLst>
                </p:cNvPr>
                <p:cNvPicPr/>
                <p:nvPr/>
              </p:nvPicPr>
              <p:blipFill>
                <a:blip r:embed="rId214"/>
                <a:stretch>
                  <a:fillRect/>
                </a:stretch>
              </p:blipFill>
              <p:spPr>
                <a:xfrm>
                  <a:off x="2740328" y="5479912"/>
                  <a:ext cx="1303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9" name="Ink 128">
                  <a:extLst>
                    <a:ext uri="{FF2B5EF4-FFF2-40B4-BE49-F238E27FC236}">
                      <a16:creationId xmlns:a16="http://schemas.microsoft.com/office/drawing/2014/main" id="{79D1589B-447F-42B3-8DAE-428F7D2CF56F}"/>
                    </a:ext>
                  </a:extLst>
                </p14:cNvPr>
                <p14:cNvContentPartPr/>
                <p14:nvPr/>
              </p14:nvContentPartPr>
              <p14:xfrm>
                <a:off x="2676968" y="5378392"/>
                <a:ext cx="24120" cy="199080"/>
              </p14:xfrm>
            </p:contentPart>
          </mc:Choice>
          <mc:Fallback xmlns="">
            <p:pic>
              <p:nvPicPr>
                <p:cNvPr id="129" name="Ink 128">
                  <a:extLst>
                    <a:ext uri="{FF2B5EF4-FFF2-40B4-BE49-F238E27FC236}">
                      <a16:creationId xmlns:a16="http://schemas.microsoft.com/office/drawing/2014/main" id="{79D1589B-447F-42B3-8DAE-428F7D2CF56F}"/>
                    </a:ext>
                  </a:extLst>
                </p:cNvPr>
                <p:cNvPicPr/>
                <p:nvPr/>
              </p:nvPicPr>
              <p:blipFill>
                <a:blip r:embed="rId216"/>
                <a:stretch>
                  <a:fillRect/>
                </a:stretch>
              </p:blipFill>
              <p:spPr>
                <a:xfrm>
                  <a:off x="2668328" y="5369752"/>
                  <a:ext cx="417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30" name="Ink 129">
                  <a:extLst>
                    <a:ext uri="{FF2B5EF4-FFF2-40B4-BE49-F238E27FC236}">
                      <a16:creationId xmlns:a16="http://schemas.microsoft.com/office/drawing/2014/main" id="{3F2206AD-942C-44F0-83F9-03B30D34B6D7}"/>
                    </a:ext>
                  </a:extLst>
                </p14:cNvPr>
                <p14:cNvContentPartPr/>
                <p14:nvPr/>
              </p14:nvContentPartPr>
              <p14:xfrm>
                <a:off x="2434328" y="5515912"/>
                <a:ext cx="184680" cy="262800"/>
              </p14:xfrm>
            </p:contentPart>
          </mc:Choice>
          <mc:Fallback xmlns="">
            <p:pic>
              <p:nvPicPr>
                <p:cNvPr id="130" name="Ink 129">
                  <a:extLst>
                    <a:ext uri="{FF2B5EF4-FFF2-40B4-BE49-F238E27FC236}">
                      <a16:creationId xmlns:a16="http://schemas.microsoft.com/office/drawing/2014/main" id="{3F2206AD-942C-44F0-83F9-03B30D34B6D7}"/>
                    </a:ext>
                  </a:extLst>
                </p:cNvPr>
                <p:cNvPicPr/>
                <p:nvPr/>
              </p:nvPicPr>
              <p:blipFill>
                <a:blip r:embed="rId218"/>
                <a:stretch>
                  <a:fillRect/>
                </a:stretch>
              </p:blipFill>
              <p:spPr>
                <a:xfrm>
                  <a:off x="2425688" y="5506912"/>
                  <a:ext cx="20232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1" name="Ink 130">
                  <a:extLst>
                    <a:ext uri="{FF2B5EF4-FFF2-40B4-BE49-F238E27FC236}">
                      <a16:creationId xmlns:a16="http://schemas.microsoft.com/office/drawing/2014/main" id="{DB59E38B-9E24-4FFF-B507-1DDE3BC45019}"/>
                    </a:ext>
                  </a:extLst>
                </p14:cNvPr>
                <p14:cNvContentPartPr/>
                <p14:nvPr/>
              </p14:nvContentPartPr>
              <p14:xfrm>
                <a:off x="2593448" y="5648032"/>
                <a:ext cx="52560" cy="53640"/>
              </p14:xfrm>
            </p:contentPart>
          </mc:Choice>
          <mc:Fallback xmlns="">
            <p:pic>
              <p:nvPicPr>
                <p:cNvPr id="131" name="Ink 130">
                  <a:extLst>
                    <a:ext uri="{FF2B5EF4-FFF2-40B4-BE49-F238E27FC236}">
                      <a16:creationId xmlns:a16="http://schemas.microsoft.com/office/drawing/2014/main" id="{DB59E38B-9E24-4FFF-B507-1DDE3BC45019}"/>
                    </a:ext>
                  </a:extLst>
                </p:cNvPr>
                <p:cNvPicPr/>
                <p:nvPr/>
              </p:nvPicPr>
              <p:blipFill>
                <a:blip r:embed="rId220"/>
                <a:stretch>
                  <a:fillRect/>
                </a:stretch>
              </p:blipFill>
              <p:spPr>
                <a:xfrm>
                  <a:off x="2584808" y="5639392"/>
                  <a:ext cx="702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32" name="Ink 131">
                  <a:extLst>
                    <a:ext uri="{FF2B5EF4-FFF2-40B4-BE49-F238E27FC236}">
                      <a16:creationId xmlns:a16="http://schemas.microsoft.com/office/drawing/2014/main" id="{7434F351-B6DC-4DA3-95D3-C5E348AE9487}"/>
                    </a:ext>
                  </a:extLst>
                </p14:cNvPr>
                <p14:cNvContentPartPr/>
                <p14:nvPr/>
              </p14:nvContentPartPr>
              <p14:xfrm>
                <a:off x="2493728" y="5569552"/>
                <a:ext cx="34200" cy="55080"/>
              </p14:xfrm>
            </p:contentPart>
          </mc:Choice>
          <mc:Fallback xmlns="">
            <p:pic>
              <p:nvPicPr>
                <p:cNvPr id="132" name="Ink 131">
                  <a:extLst>
                    <a:ext uri="{FF2B5EF4-FFF2-40B4-BE49-F238E27FC236}">
                      <a16:creationId xmlns:a16="http://schemas.microsoft.com/office/drawing/2014/main" id="{7434F351-B6DC-4DA3-95D3-C5E348AE9487}"/>
                    </a:ext>
                  </a:extLst>
                </p:cNvPr>
                <p:cNvPicPr/>
                <p:nvPr/>
              </p:nvPicPr>
              <p:blipFill>
                <a:blip r:embed="rId222"/>
                <a:stretch>
                  <a:fillRect/>
                </a:stretch>
              </p:blipFill>
              <p:spPr>
                <a:xfrm>
                  <a:off x="2484728" y="5560552"/>
                  <a:ext cx="518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33" name="Ink 132">
                  <a:extLst>
                    <a:ext uri="{FF2B5EF4-FFF2-40B4-BE49-F238E27FC236}">
                      <a16:creationId xmlns:a16="http://schemas.microsoft.com/office/drawing/2014/main" id="{8975C2C7-C4E0-4B4D-911C-BCC8CE642B25}"/>
                    </a:ext>
                  </a:extLst>
                </p14:cNvPr>
                <p14:cNvContentPartPr/>
                <p14:nvPr/>
              </p14:nvContentPartPr>
              <p14:xfrm>
                <a:off x="2359088" y="5569552"/>
                <a:ext cx="63720" cy="97560"/>
              </p14:xfrm>
            </p:contentPart>
          </mc:Choice>
          <mc:Fallback xmlns="">
            <p:pic>
              <p:nvPicPr>
                <p:cNvPr id="133" name="Ink 132">
                  <a:extLst>
                    <a:ext uri="{FF2B5EF4-FFF2-40B4-BE49-F238E27FC236}">
                      <a16:creationId xmlns:a16="http://schemas.microsoft.com/office/drawing/2014/main" id="{8975C2C7-C4E0-4B4D-911C-BCC8CE642B25}"/>
                    </a:ext>
                  </a:extLst>
                </p:cNvPr>
                <p:cNvPicPr/>
                <p:nvPr/>
              </p:nvPicPr>
              <p:blipFill>
                <a:blip r:embed="rId224"/>
                <a:stretch>
                  <a:fillRect/>
                </a:stretch>
              </p:blipFill>
              <p:spPr>
                <a:xfrm>
                  <a:off x="2350448" y="5560912"/>
                  <a:ext cx="813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4" name="Ink 133">
                  <a:extLst>
                    <a:ext uri="{FF2B5EF4-FFF2-40B4-BE49-F238E27FC236}">
                      <a16:creationId xmlns:a16="http://schemas.microsoft.com/office/drawing/2014/main" id="{12E5252E-DE1C-4765-B3C7-F47AD4AA158E}"/>
                    </a:ext>
                  </a:extLst>
                </p14:cNvPr>
                <p14:cNvContentPartPr/>
                <p14:nvPr/>
              </p14:nvContentPartPr>
              <p14:xfrm>
                <a:off x="2210048" y="5402512"/>
                <a:ext cx="225360" cy="120960"/>
              </p14:xfrm>
            </p:contentPart>
          </mc:Choice>
          <mc:Fallback xmlns="">
            <p:pic>
              <p:nvPicPr>
                <p:cNvPr id="134" name="Ink 133">
                  <a:extLst>
                    <a:ext uri="{FF2B5EF4-FFF2-40B4-BE49-F238E27FC236}">
                      <a16:creationId xmlns:a16="http://schemas.microsoft.com/office/drawing/2014/main" id="{12E5252E-DE1C-4765-B3C7-F47AD4AA158E}"/>
                    </a:ext>
                  </a:extLst>
                </p:cNvPr>
                <p:cNvPicPr/>
                <p:nvPr/>
              </p:nvPicPr>
              <p:blipFill>
                <a:blip r:embed="rId226"/>
                <a:stretch>
                  <a:fillRect/>
                </a:stretch>
              </p:blipFill>
              <p:spPr>
                <a:xfrm>
                  <a:off x="2201408" y="5393512"/>
                  <a:ext cx="2430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6" name="Ink 135">
                  <a:extLst>
                    <a:ext uri="{FF2B5EF4-FFF2-40B4-BE49-F238E27FC236}">
                      <a16:creationId xmlns:a16="http://schemas.microsoft.com/office/drawing/2014/main" id="{DBC477A0-F5B1-4C85-87AA-78E4648D2961}"/>
                    </a:ext>
                  </a:extLst>
                </p14:cNvPr>
                <p14:cNvContentPartPr/>
                <p14:nvPr/>
              </p14:nvContentPartPr>
              <p14:xfrm>
                <a:off x="2750048" y="6045832"/>
                <a:ext cx="131040" cy="141120"/>
              </p14:xfrm>
            </p:contentPart>
          </mc:Choice>
          <mc:Fallback xmlns="">
            <p:pic>
              <p:nvPicPr>
                <p:cNvPr id="136" name="Ink 135">
                  <a:extLst>
                    <a:ext uri="{FF2B5EF4-FFF2-40B4-BE49-F238E27FC236}">
                      <a16:creationId xmlns:a16="http://schemas.microsoft.com/office/drawing/2014/main" id="{DBC477A0-F5B1-4C85-87AA-78E4648D2961}"/>
                    </a:ext>
                  </a:extLst>
                </p:cNvPr>
                <p:cNvPicPr/>
                <p:nvPr/>
              </p:nvPicPr>
              <p:blipFill>
                <a:blip r:embed="rId228"/>
                <a:stretch>
                  <a:fillRect/>
                </a:stretch>
              </p:blipFill>
              <p:spPr>
                <a:xfrm>
                  <a:off x="2741048" y="6036832"/>
                  <a:ext cx="1486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7" name="Ink 136">
                  <a:extLst>
                    <a:ext uri="{FF2B5EF4-FFF2-40B4-BE49-F238E27FC236}">
                      <a16:creationId xmlns:a16="http://schemas.microsoft.com/office/drawing/2014/main" id="{FD5B2EB6-AFAB-438F-977D-81D617ABBA3E}"/>
                    </a:ext>
                  </a:extLst>
                </p14:cNvPr>
                <p14:cNvContentPartPr/>
                <p14:nvPr/>
              </p14:nvContentPartPr>
              <p14:xfrm>
                <a:off x="2735648" y="5935672"/>
                <a:ext cx="25920" cy="169560"/>
              </p14:xfrm>
            </p:contentPart>
          </mc:Choice>
          <mc:Fallback xmlns="">
            <p:pic>
              <p:nvPicPr>
                <p:cNvPr id="137" name="Ink 136">
                  <a:extLst>
                    <a:ext uri="{FF2B5EF4-FFF2-40B4-BE49-F238E27FC236}">
                      <a16:creationId xmlns:a16="http://schemas.microsoft.com/office/drawing/2014/main" id="{FD5B2EB6-AFAB-438F-977D-81D617ABBA3E}"/>
                    </a:ext>
                  </a:extLst>
                </p:cNvPr>
                <p:cNvPicPr/>
                <p:nvPr/>
              </p:nvPicPr>
              <p:blipFill>
                <a:blip r:embed="rId230"/>
                <a:stretch>
                  <a:fillRect/>
                </a:stretch>
              </p:blipFill>
              <p:spPr>
                <a:xfrm>
                  <a:off x="2727008" y="5926672"/>
                  <a:ext cx="4356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8" name="Ink 137">
                  <a:extLst>
                    <a:ext uri="{FF2B5EF4-FFF2-40B4-BE49-F238E27FC236}">
                      <a16:creationId xmlns:a16="http://schemas.microsoft.com/office/drawing/2014/main" id="{EF132ED4-1BC8-4A38-B197-5B2D703A450A}"/>
                    </a:ext>
                  </a:extLst>
                </p14:cNvPr>
                <p14:cNvContentPartPr/>
                <p14:nvPr/>
              </p14:nvContentPartPr>
              <p14:xfrm>
                <a:off x="2244608" y="6026392"/>
                <a:ext cx="399240" cy="330480"/>
              </p14:xfrm>
            </p:contentPart>
          </mc:Choice>
          <mc:Fallback xmlns="">
            <p:pic>
              <p:nvPicPr>
                <p:cNvPr id="138" name="Ink 137">
                  <a:extLst>
                    <a:ext uri="{FF2B5EF4-FFF2-40B4-BE49-F238E27FC236}">
                      <a16:creationId xmlns:a16="http://schemas.microsoft.com/office/drawing/2014/main" id="{EF132ED4-1BC8-4A38-B197-5B2D703A450A}"/>
                    </a:ext>
                  </a:extLst>
                </p:cNvPr>
                <p:cNvPicPr/>
                <p:nvPr/>
              </p:nvPicPr>
              <p:blipFill>
                <a:blip r:embed="rId232"/>
                <a:stretch>
                  <a:fillRect/>
                </a:stretch>
              </p:blipFill>
              <p:spPr>
                <a:xfrm>
                  <a:off x="2235608" y="6017392"/>
                  <a:ext cx="416880" cy="34812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39" name="Ink 138">
                  <a:extLst>
                    <a:ext uri="{FF2B5EF4-FFF2-40B4-BE49-F238E27FC236}">
                      <a16:creationId xmlns:a16="http://schemas.microsoft.com/office/drawing/2014/main" id="{066F0F23-38BA-494E-A567-52AB5FA8E96A}"/>
                    </a:ext>
                  </a:extLst>
                </p14:cNvPr>
                <p14:cNvContentPartPr/>
                <p14:nvPr/>
              </p14:nvContentPartPr>
              <p14:xfrm>
                <a:off x="2451608" y="6005512"/>
                <a:ext cx="63000" cy="48240"/>
              </p14:xfrm>
            </p:contentPart>
          </mc:Choice>
          <mc:Fallback xmlns="">
            <p:pic>
              <p:nvPicPr>
                <p:cNvPr id="139" name="Ink 138">
                  <a:extLst>
                    <a:ext uri="{FF2B5EF4-FFF2-40B4-BE49-F238E27FC236}">
                      <a16:creationId xmlns:a16="http://schemas.microsoft.com/office/drawing/2014/main" id="{066F0F23-38BA-494E-A567-52AB5FA8E96A}"/>
                    </a:ext>
                  </a:extLst>
                </p:cNvPr>
                <p:cNvPicPr/>
                <p:nvPr/>
              </p:nvPicPr>
              <p:blipFill>
                <a:blip r:embed="rId234"/>
                <a:stretch>
                  <a:fillRect/>
                </a:stretch>
              </p:blipFill>
              <p:spPr>
                <a:xfrm>
                  <a:off x="2442608" y="5996512"/>
                  <a:ext cx="806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0" name="Ink 139">
                  <a:extLst>
                    <a:ext uri="{FF2B5EF4-FFF2-40B4-BE49-F238E27FC236}">
                      <a16:creationId xmlns:a16="http://schemas.microsoft.com/office/drawing/2014/main" id="{1FACA44F-5BCB-4219-A963-E4FD8E16FE60}"/>
                    </a:ext>
                  </a:extLst>
                </p14:cNvPr>
                <p14:cNvContentPartPr/>
                <p14:nvPr/>
              </p14:nvContentPartPr>
              <p14:xfrm>
                <a:off x="2422088" y="5827672"/>
                <a:ext cx="146160" cy="149400"/>
              </p14:xfrm>
            </p:contentPart>
          </mc:Choice>
          <mc:Fallback xmlns="">
            <p:pic>
              <p:nvPicPr>
                <p:cNvPr id="140" name="Ink 139">
                  <a:extLst>
                    <a:ext uri="{FF2B5EF4-FFF2-40B4-BE49-F238E27FC236}">
                      <a16:creationId xmlns:a16="http://schemas.microsoft.com/office/drawing/2014/main" id="{1FACA44F-5BCB-4219-A963-E4FD8E16FE60}"/>
                    </a:ext>
                  </a:extLst>
                </p:cNvPr>
                <p:cNvPicPr/>
                <p:nvPr/>
              </p:nvPicPr>
              <p:blipFill>
                <a:blip r:embed="rId236"/>
                <a:stretch>
                  <a:fillRect/>
                </a:stretch>
              </p:blipFill>
              <p:spPr>
                <a:xfrm>
                  <a:off x="2413448" y="5819032"/>
                  <a:ext cx="16380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1" name="Ink 140">
                  <a:extLst>
                    <a:ext uri="{FF2B5EF4-FFF2-40B4-BE49-F238E27FC236}">
                      <a16:creationId xmlns:a16="http://schemas.microsoft.com/office/drawing/2014/main" id="{96739517-0B1D-4F1E-B1FE-ABA31C4E8A47}"/>
                    </a:ext>
                  </a:extLst>
                </p14:cNvPr>
                <p14:cNvContentPartPr/>
                <p14:nvPr/>
              </p14:nvContentPartPr>
              <p14:xfrm>
                <a:off x="2348648" y="5853952"/>
                <a:ext cx="129960" cy="145440"/>
              </p14:xfrm>
            </p:contentPart>
          </mc:Choice>
          <mc:Fallback xmlns="">
            <p:pic>
              <p:nvPicPr>
                <p:cNvPr id="141" name="Ink 140">
                  <a:extLst>
                    <a:ext uri="{FF2B5EF4-FFF2-40B4-BE49-F238E27FC236}">
                      <a16:creationId xmlns:a16="http://schemas.microsoft.com/office/drawing/2014/main" id="{96739517-0B1D-4F1E-B1FE-ABA31C4E8A47}"/>
                    </a:ext>
                  </a:extLst>
                </p:cNvPr>
                <p:cNvPicPr/>
                <p:nvPr/>
              </p:nvPicPr>
              <p:blipFill>
                <a:blip r:embed="rId238"/>
                <a:stretch>
                  <a:fillRect/>
                </a:stretch>
              </p:blipFill>
              <p:spPr>
                <a:xfrm>
                  <a:off x="2340008" y="5845312"/>
                  <a:ext cx="1476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42" name="Ink 141">
                  <a:extLst>
                    <a:ext uri="{FF2B5EF4-FFF2-40B4-BE49-F238E27FC236}">
                      <a16:creationId xmlns:a16="http://schemas.microsoft.com/office/drawing/2014/main" id="{8E36FE80-CF0A-488F-93B8-A763A73D891E}"/>
                    </a:ext>
                  </a:extLst>
                </p14:cNvPr>
                <p14:cNvContentPartPr/>
                <p14:nvPr/>
              </p14:nvContentPartPr>
              <p14:xfrm>
                <a:off x="2152448" y="6126112"/>
                <a:ext cx="59760" cy="139680"/>
              </p14:xfrm>
            </p:contentPart>
          </mc:Choice>
          <mc:Fallback xmlns="">
            <p:pic>
              <p:nvPicPr>
                <p:cNvPr id="142" name="Ink 141">
                  <a:extLst>
                    <a:ext uri="{FF2B5EF4-FFF2-40B4-BE49-F238E27FC236}">
                      <a16:creationId xmlns:a16="http://schemas.microsoft.com/office/drawing/2014/main" id="{8E36FE80-CF0A-488F-93B8-A763A73D891E}"/>
                    </a:ext>
                  </a:extLst>
                </p:cNvPr>
                <p:cNvPicPr/>
                <p:nvPr/>
              </p:nvPicPr>
              <p:blipFill>
                <a:blip r:embed="rId240"/>
                <a:stretch>
                  <a:fillRect/>
                </a:stretch>
              </p:blipFill>
              <p:spPr>
                <a:xfrm>
                  <a:off x="2143448" y="6117472"/>
                  <a:ext cx="77400" cy="157320"/>
                </a:xfrm>
                <a:prstGeom prst="rect">
                  <a:avLst/>
                </a:prstGeom>
              </p:spPr>
            </p:pic>
          </mc:Fallback>
        </mc:AlternateContent>
      </p:grpSp>
      <p:grpSp>
        <p:nvGrpSpPr>
          <p:cNvPr id="146" name="Group 145">
            <a:extLst>
              <a:ext uri="{FF2B5EF4-FFF2-40B4-BE49-F238E27FC236}">
                <a16:creationId xmlns:a16="http://schemas.microsoft.com/office/drawing/2014/main" id="{2ACCDE1B-9BB6-481B-A4FC-317EEFE5C960}"/>
              </a:ext>
            </a:extLst>
          </p:cNvPr>
          <p:cNvGrpSpPr/>
          <p:nvPr/>
        </p:nvGrpSpPr>
        <p:grpSpPr>
          <a:xfrm>
            <a:off x="2777768" y="2913832"/>
            <a:ext cx="1566360" cy="340560"/>
            <a:chOff x="2777768" y="2913832"/>
            <a:chExt cx="1566360" cy="340560"/>
          </a:xfrm>
        </p:grpSpPr>
        <mc:AlternateContent xmlns:mc="http://schemas.openxmlformats.org/markup-compatibility/2006" xmlns:p14="http://schemas.microsoft.com/office/powerpoint/2010/main">
          <mc:Choice Requires="p14">
            <p:contentPart p14:bwMode="auto" r:id="rId241">
              <p14:nvContentPartPr>
                <p14:cNvPr id="144" name="Ink 143">
                  <a:extLst>
                    <a:ext uri="{FF2B5EF4-FFF2-40B4-BE49-F238E27FC236}">
                      <a16:creationId xmlns:a16="http://schemas.microsoft.com/office/drawing/2014/main" id="{546092AD-0C7D-4EF1-A0C2-BEE3B380B0A7}"/>
                    </a:ext>
                  </a:extLst>
                </p14:cNvPr>
                <p14:cNvContentPartPr/>
                <p14:nvPr/>
              </p14:nvContentPartPr>
              <p14:xfrm>
                <a:off x="2777768" y="2913832"/>
                <a:ext cx="1566360" cy="340560"/>
              </p14:xfrm>
            </p:contentPart>
          </mc:Choice>
          <mc:Fallback xmlns="">
            <p:pic>
              <p:nvPicPr>
                <p:cNvPr id="144" name="Ink 143">
                  <a:extLst>
                    <a:ext uri="{FF2B5EF4-FFF2-40B4-BE49-F238E27FC236}">
                      <a16:creationId xmlns:a16="http://schemas.microsoft.com/office/drawing/2014/main" id="{546092AD-0C7D-4EF1-A0C2-BEE3B380B0A7}"/>
                    </a:ext>
                  </a:extLst>
                </p:cNvPr>
                <p:cNvPicPr/>
                <p:nvPr/>
              </p:nvPicPr>
              <p:blipFill>
                <a:blip r:embed="rId242"/>
                <a:stretch>
                  <a:fillRect/>
                </a:stretch>
              </p:blipFill>
              <p:spPr>
                <a:xfrm>
                  <a:off x="2768768" y="2904832"/>
                  <a:ext cx="1584000" cy="35820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5" name="Ink 144">
                  <a:extLst>
                    <a:ext uri="{FF2B5EF4-FFF2-40B4-BE49-F238E27FC236}">
                      <a16:creationId xmlns:a16="http://schemas.microsoft.com/office/drawing/2014/main" id="{F1F1DFD4-457E-4166-B642-9FBB8A5B33C3}"/>
                    </a:ext>
                  </a:extLst>
                </p14:cNvPr>
                <p14:cNvContentPartPr/>
                <p14:nvPr/>
              </p14:nvContentPartPr>
              <p14:xfrm>
                <a:off x="4050008" y="2993032"/>
                <a:ext cx="254880" cy="114840"/>
              </p14:xfrm>
            </p:contentPart>
          </mc:Choice>
          <mc:Fallback xmlns="">
            <p:pic>
              <p:nvPicPr>
                <p:cNvPr id="145" name="Ink 144">
                  <a:extLst>
                    <a:ext uri="{FF2B5EF4-FFF2-40B4-BE49-F238E27FC236}">
                      <a16:creationId xmlns:a16="http://schemas.microsoft.com/office/drawing/2014/main" id="{F1F1DFD4-457E-4166-B642-9FBB8A5B33C3}"/>
                    </a:ext>
                  </a:extLst>
                </p:cNvPr>
                <p:cNvPicPr/>
                <p:nvPr/>
              </p:nvPicPr>
              <p:blipFill>
                <a:blip r:embed="rId244"/>
                <a:stretch>
                  <a:fillRect/>
                </a:stretch>
              </p:blipFill>
              <p:spPr>
                <a:xfrm>
                  <a:off x="4041008" y="2984392"/>
                  <a:ext cx="272520" cy="132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5">
            <p14:nvContentPartPr>
              <p14:cNvPr id="147" name="Ink 146">
                <a:extLst>
                  <a:ext uri="{FF2B5EF4-FFF2-40B4-BE49-F238E27FC236}">
                    <a16:creationId xmlns:a16="http://schemas.microsoft.com/office/drawing/2014/main" id="{0DD346D5-E144-4559-A3F6-133CDBEE97CD}"/>
                  </a:ext>
                </a:extLst>
              </p14:cNvPr>
              <p14:cNvContentPartPr/>
              <p14:nvPr/>
            </p14:nvContentPartPr>
            <p14:xfrm>
              <a:off x="11614328" y="2576512"/>
              <a:ext cx="200160" cy="158400"/>
            </p14:xfrm>
          </p:contentPart>
        </mc:Choice>
        <mc:Fallback xmlns="">
          <p:pic>
            <p:nvPicPr>
              <p:cNvPr id="147" name="Ink 146">
                <a:extLst>
                  <a:ext uri="{FF2B5EF4-FFF2-40B4-BE49-F238E27FC236}">
                    <a16:creationId xmlns:a16="http://schemas.microsoft.com/office/drawing/2014/main" id="{0DD346D5-E144-4559-A3F6-133CDBEE97CD}"/>
                  </a:ext>
                </a:extLst>
              </p:cNvPr>
              <p:cNvPicPr/>
              <p:nvPr/>
            </p:nvPicPr>
            <p:blipFill>
              <a:blip r:embed="rId246"/>
              <a:stretch>
                <a:fillRect/>
              </a:stretch>
            </p:blipFill>
            <p:spPr>
              <a:xfrm>
                <a:off x="11605328" y="2567512"/>
                <a:ext cx="2178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48" name="Ink 147">
                <a:extLst>
                  <a:ext uri="{FF2B5EF4-FFF2-40B4-BE49-F238E27FC236}">
                    <a16:creationId xmlns:a16="http://schemas.microsoft.com/office/drawing/2014/main" id="{7B97B56D-D93E-4844-80DC-4C35BCB3253C}"/>
                  </a:ext>
                </a:extLst>
              </p14:cNvPr>
              <p14:cNvContentPartPr/>
              <p14:nvPr/>
            </p14:nvContentPartPr>
            <p14:xfrm>
              <a:off x="11500928" y="2573992"/>
              <a:ext cx="73800" cy="122760"/>
            </p14:xfrm>
          </p:contentPart>
        </mc:Choice>
        <mc:Fallback xmlns="">
          <p:pic>
            <p:nvPicPr>
              <p:cNvPr id="148" name="Ink 147">
                <a:extLst>
                  <a:ext uri="{FF2B5EF4-FFF2-40B4-BE49-F238E27FC236}">
                    <a16:creationId xmlns:a16="http://schemas.microsoft.com/office/drawing/2014/main" id="{7B97B56D-D93E-4844-80DC-4C35BCB3253C}"/>
                  </a:ext>
                </a:extLst>
              </p:cNvPr>
              <p:cNvPicPr/>
              <p:nvPr/>
            </p:nvPicPr>
            <p:blipFill>
              <a:blip r:embed="rId248"/>
              <a:stretch>
                <a:fillRect/>
              </a:stretch>
            </p:blipFill>
            <p:spPr>
              <a:xfrm>
                <a:off x="11491928" y="2564992"/>
                <a:ext cx="914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49" name="Ink 148">
                <a:extLst>
                  <a:ext uri="{FF2B5EF4-FFF2-40B4-BE49-F238E27FC236}">
                    <a16:creationId xmlns:a16="http://schemas.microsoft.com/office/drawing/2014/main" id="{1FA50880-2F62-4A59-BFF0-37DCD62DDF51}"/>
                  </a:ext>
                </a:extLst>
              </p14:cNvPr>
              <p14:cNvContentPartPr/>
              <p14:nvPr/>
            </p14:nvContentPartPr>
            <p14:xfrm>
              <a:off x="11605688" y="2386432"/>
              <a:ext cx="123120" cy="98640"/>
            </p14:xfrm>
          </p:contentPart>
        </mc:Choice>
        <mc:Fallback xmlns="">
          <p:pic>
            <p:nvPicPr>
              <p:cNvPr id="149" name="Ink 148">
                <a:extLst>
                  <a:ext uri="{FF2B5EF4-FFF2-40B4-BE49-F238E27FC236}">
                    <a16:creationId xmlns:a16="http://schemas.microsoft.com/office/drawing/2014/main" id="{1FA50880-2F62-4A59-BFF0-37DCD62DDF51}"/>
                  </a:ext>
                </a:extLst>
              </p:cNvPr>
              <p:cNvPicPr/>
              <p:nvPr/>
            </p:nvPicPr>
            <p:blipFill>
              <a:blip r:embed="rId250"/>
              <a:stretch>
                <a:fillRect/>
              </a:stretch>
            </p:blipFill>
            <p:spPr>
              <a:xfrm>
                <a:off x="11597048" y="2377432"/>
                <a:ext cx="14076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0" name="Ink 149">
                <a:extLst>
                  <a:ext uri="{FF2B5EF4-FFF2-40B4-BE49-F238E27FC236}">
                    <a16:creationId xmlns:a16="http://schemas.microsoft.com/office/drawing/2014/main" id="{59CA7DC4-9281-4819-BE2D-E33CF3A566CB}"/>
                  </a:ext>
                </a:extLst>
              </p14:cNvPr>
              <p14:cNvContentPartPr/>
              <p14:nvPr/>
            </p14:nvContentPartPr>
            <p14:xfrm>
              <a:off x="11563208" y="2390032"/>
              <a:ext cx="57600" cy="94680"/>
            </p14:xfrm>
          </p:contentPart>
        </mc:Choice>
        <mc:Fallback xmlns="">
          <p:pic>
            <p:nvPicPr>
              <p:cNvPr id="150" name="Ink 149">
                <a:extLst>
                  <a:ext uri="{FF2B5EF4-FFF2-40B4-BE49-F238E27FC236}">
                    <a16:creationId xmlns:a16="http://schemas.microsoft.com/office/drawing/2014/main" id="{59CA7DC4-9281-4819-BE2D-E33CF3A566CB}"/>
                  </a:ext>
                </a:extLst>
              </p:cNvPr>
              <p:cNvPicPr/>
              <p:nvPr/>
            </p:nvPicPr>
            <p:blipFill>
              <a:blip r:embed="rId252"/>
              <a:stretch>
                <a:fillRect/>
              </a:stretch>
            </p:blipFill>
            <p:spPr>
              <a:xfrm>
                <a:off x="11554568" y="2381032"/>
                <a:ext cx="752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1" name="Ink 150">
                <a:extLst>
                  <a:ext uri="{FF2B5EF4-FFF2-40B4-BE49-F238E27FC236}">
                    <a16:creationId xmlns:a16="http://schemas.microsoft.com/office/drawing/2014/main" id="{8F37B6CF-C8C9-415F-BD8C-BD104F97B0D2}"/>
                  </a:ext>
                </a:extLst>
              </p14:cNvPr>
              <p14:cNvContentPartPr/>
              <p14:nvPr/>
            </p14:nvContentPartPr>
            <p14:xfrm>
              <a:off x="11376008" y="2638432"/>
              <a:ext cx="37440" cy="68760"/>
            </p14:xfrm>
          </p:contentPart>
        </mc:Choice>
        <mc:Fallback xmlns="">
          <p:pic>
            <p:nvPicPr>
              <p:cNvPr id="151" name="Ink 150">
                <a:extLst>
                  <a:ext uri="{FF2B5EF4-FFF2-40B4-BE49-F238E27FC236}">
                    <a16:creationId xmlns:a16="http://schemas.microsoft.com/office/drawing/2014/main" id="{8F37B6CF-C8C9-415F-BD8C-BD104F97B0D2}"/>
                  </a:ext>
                </a:extLst>
              </p:cNvPr>
              <p:cNvPicPr/>
              <p:nvPr/>
            </p:nvPicPr>
            <p:blipFill>
              <a:blip r:embed="rId254"/>
              <a:stretch>
                <a:fillRect/>
              </a:stretch>
            </p:blipFill>
            <p:spPr>
              <a:xfrm>
                <a:off x="11367008" y="2629792"/>
                <a:ext cx="550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2" name="Ink 151">
                <a:extLst>
                  <a:ext uri="{FF2B5EF4-FFF2-40B4-BE49-F238E27FC236}">
                    <a16:creationId xmlns:a16="http://schemas.microsoft.com/office/drawing/2014/main" id="{11C28254-0B2E-44E2-A245-8208F6843370}"/>
                  </a:ext>
                </a:extLst>
              </p14:cNvPr>
              <p14:cNvContentPartPr/>
              <p14:nvPr/>
            </p14:nvContentPartPr>
            <p14:xfrm>
              <a:off x="10963448" y="2536912"/>
              <a:ext cx="281520" cy="195120"/>
            </p14:xfrm>
          </p:contentPart>
        </mc:Choice>
        <mc:Fallback xmlns="">
          <p:pic>
            <p:nvPicPr>
              <p:cNvPr id="152" name="Ink 151">
                <a:extLst>
                  <a:ext uri="{FF2B5EF4-FFF2-40B4-BE49-F238E27FC236}">
                    <a16:creationId xmlns:a16="http://schemas.microsoft.com/office/drawing/2014/main" id="{11C28254-0B2E-44E2-A245-8208F6843370}"/>
                  </a:ext>
                </a:extLst>
              </p:cNvPr>
              <p:cNvPicPr/>
              <p:nvPr/>
            </p:nvPicPr>
            <p:blipFill>
              <a:blip r:embed="rId256"/>
              <a:stretch>
                <a:fillRect/>
              </a:stretch>
            </p:blipFill>
            <p:spPr>
              <a:xfrm>
                <a:off x="10954808" y="2527912"/>
                <a:ext cx="29916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3" name="Ink 152">
                <a:extLst>
                  <a:ext uri="{FF2B5EF4-FFF2-40B4-BE49-F238E27FC236}">
                    <a16:creationId xmlns:a16="http://schemas.microsoft.com/office/drawing/2014/main" id="{E69F9874-704C-4623-B128-8611A0ABE19A}"/>
                  </a:ext>
                </a:extLst>
              </p14:cNvPr>
              <p14:cNvContentPartPr/>
              <p14:nvPr/>
            </p14:nvContentPartPr>
            <p14:xfrm>
              <a:off x="10993328" y="2528632"/>
              <a:ext cx="23760" cy="113760"/>
            </p14:xfrm>
          </p:contentPart>
        </mc:Choice>
        <mc:Fallback xmlns="">
          <p:pic>
            <p:nvPicPr>
              <p:cNvPr id="153" name="Ink 152">
                <a:extLst>
                  <a:ext uri="{FF2B5EF4-FFF2-40B4-BE49-F238E27FC236}">
                    <a16:creationId xmlns:a16="http://schemas.microsoft.com/office/drawing/2014/main" id="{E69F9874-704C-4623-B128-8611A0ABE19A}"/>
                  </a:ext>
                </a:extLst>
              </p:cNvPr>
              <p:cNvPicPr/>
              <p:nvPr/>
            </p:nvPicPr>
            <p:blipFill>
              <a:blip r:embed="rId258"/>
              <a:stretch>
                <a:fillRect/>
              </a:stretch>
            </p:blipFill>
            <p:spPr>
              <a:xfrm>
                <a:off x="10984328" y="2519632"/>
                <a:ext cx="4140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4" name="Ink 153">
                <a:extLst>
                  <a:ext uri="{FF2B5EF4-FFF2-40B4-BE49-F238E27FC236}">
                    <a16:creationId xmlns:a16="http://schemas.microsoft.com/office/drawing/2014/main" id="{8105F0F1-26EE-4F4C-A97E-A8B8DE57022F}"/>
                  </a:ext>
                </a:extLst>
              </p14:cNvPr>
              <p14:cNvContentPartPr/>
              <p14:nvPr/>
            </p14:nvContentPartPr>
            <p14:xfrm>
              <a:off x="11097368" y="2444752"/>
              <a:ext cx="32040" cy="24480"/>
            </p14:xfrm>
          </p:contentPart>
        </mc:Choice>
        <mc:Fallback xmlns="">
          <p:pic>
            <p:nvPicPr>
              <p:cNvPr id="154" name="Ink 153">
                <a:extLst>
                  <a:ext uri="{FF2B5EF4-FFF2-40B4-BE49-F238E27FC236}">
                    <a16:creationId xmlns:a16="http://schemas.microsoft.com/office/drawing/2014/main" id="{8105F0F1-26EE-4F4C-A97E-A8B8DE57022F}"/>
                  </a:ext>
                </a:extLst>
              </p:cNvPr>
              <p:cNvPicPr/>
              <p:nvPr/>
            </p:nvPicPr>
            <p:blipFill>
              <a:blip r:embed="rId260"/>
              <a:stretch>
                <a:fillRect/>
              </a:stretch>
            </p:blipFill>
            <p:spPr>
              <a:xfrm>
                <a:off x="11088728" y="2436112"/>
                <a:ext cx="496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5" name="Ink 154">
                <a:extLst>
                  <a:ext uri="{FF2B5EF4-FFF2-40B4-BE49-F238E27FC236}">
                    <a16:creationId xmlns:a16="http://schemas.microsoft.com/office/drawing/2014/main" id="{A78A0F11-83B6-4114-BD52-4464D4BFFA08}"/>
                  </a:ext>
                </a:extLst>
              </p14:cNvPr>
              <p14:cNvContentPartPr/>
              <p14:nvPr/>
            </p14:nvContentPartPr>
            <p14:xfrm>
              <a:off x="10589048" y="2611072"/>
              <a:ext cx="327240" cy="107640"/>
            </p14:xfrm>
          </p:contentPart>
        </mc:Choice>
        <mc:Fallback xmlns="">
          <p:pic>
            <p:nvPicPr>
              <p:cNvPr id="155" name="Ink 154">
                <a:extLst>
                  <a:ext uri="{FF2B5EF4-FFF2-40B4-BE49-F238E27FC236}">
                    <a16:creationId xmlns:a16="http://schemas.microsoft.com/office/drawing/2014/main" id="{A78A0F11-83B6-4114-BD52-4464D4BFFA08}"/>
                  </a:ext>
                </a:extLst>
              </p:cNvPr>
              <p:cNvPicPr/>
              <p:nvPr/>
            </p:nvPicPr>
            <p:blipFill>
              <a:blip r:embed="rId262"/>
              <a:stretch>
                <a:fillRect/>
              </a:stretch>
            </p:blipFill>
            <p:spPr>
              <a:xfrm>
                <a:off x="10580408" y="2602072"/>
                <a:ext cx="3448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6" name="Ink 155">
                <a:extLst>
                  <a:ext uri="{FF2B5EF4-FFF2-40B4-BE49-F238E27FC236}">
                    <a16:creationId xmlns:a16="http://schemas.microsoft.com/office/drawing/2014/main" id="{E5ACB176-33E5-42A3-867C-51B6ED235889}"/>
                  </a:ext>
                </a:extLst>
              </p14:cNvPr>
              <p14:cNvContentPartPr/>
              <p14:nvPr/>
            </p14:nvContentPartPr>
            <p14:xfrm>
              <a:off x="10809368" y="2510992"/>
              <a:ext cx="19800" cy="10080"/>
            </p14:xfrm>
          </p:contentPart>
        </mc:Choice>
        <mc:Fallback xmlns="">
          <p:pic>
            <p:nvPicPr>
              <p:cNvPr id="156" name="Ink 155">
                <a:extLst>
                  <a:ext uri="{FF2B5EF4-FFF2-40B4-BE49-F238E27FC236}">
                    <a16:creationId xmlns:a16="http://schemas.microsoft.com/office/drawing/2014/main" id="{E5ACB176-33E5-42A3-867C-51B6ED235889}"/>
                  </a:ext>
                </a:extLst>
              </p:cNvPr>
              <p:cNvPicPr/>
              <p:nvPr/>
            </p:nvPicPr>
            <p:blipFill>
              <a:blip r:embed="rId264"/>
              <a:stretch>
                <a:fillRect/>
              </a:stretch>
            </p:blipFill>
            <p:spPr>
              <a:xfrm>
                <a:off x="10800728" y="2501992"/>
                <a:ext cx="374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58" name="Ink 157">
                <a:extLst>
                  <a:ext uri="{FF2B5EF4-FFF2-40B4-BE49-F238E27FC236}">
                    <a16:creationId xmlns:a16="http://schemas.microsoft.com/office/drawing/2014/main" id="{6339D0CA-01CC-412E-B67B-514F935473A7}"/>
                  </a:ext>
                </a:extLst>
              </p14:cNvPr>
              <p14:cNvContentPartPr/>
              <p14:nvPr/>
            </p14:nvContentPartPr>
            <p14:xfrm>
              <a:off x="10029248" y="2557432"/>
              <a:ext cx="412920" cy="191880"/>
            </p14:xfrm>
          </p:contentPart>
        </mc:Choice>
        <mc:Fallback xmlns="">
          <p:pic>
            <p:nvPicPr>
              <p:cNvPr id="158" name="Ink 157">
                <a:extLst>
                  <a:ext uri="{FF2B5EF4-FFF2-40B4-BE49-F238E27FC236}">
                    <a16:creationId xmlns:a16="http://schemas.microsoft.com/office/drawing/2014/main" id="{6339D0CA-01CC-412E-B67B-514F935473A7}"/>
                  </a:ext>
                </a:extLst>
              </p:cNvPr>
              <p:cNvPicPr/>
              <p:nvPr/>
            </p:nvPicPr>
            <p:blipFill>
              <a:blip r:embed="rId266"/>
              <a:stretch>
                <a:fillRect/>
              </a:stretch>
            </p:blipFill>
            <p:spPr>
              <a:xfrm>
                <a:off x="10020608" y="2548792"/>
                <a:ext cx="43056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59" name="Ink 158">
                <a:extLst>
                  <a:ext uri="{FF2B5EF4-FFF2-40B4-BE49-F238E27FC236}">
                    <a16:creationId xmlns:a16="http://schemas.microsoft.com/office/drawing/2014/main" id="{7BCF1B45-3B62-43A6-8DD4-7EC79D26EA5D}"/>
                  </a:ext>
                </a:extLst>
              </p14:cNvPr>
              <p14:cNvContentPartPr/>
              <p14:nvPr/>
            </p14:nvContentPartPr>
            <p14:xfrm>
              <a:off x="10358288" y="2865232"/>
              <a:ext cx="43560" cy="34560"/>
            </p14:xfrm>
          </p:contentPart>
        </mc:Choice>
        <mc:Fallback xmlns="">
          <p:pic>
            <p:nvPicPr>
              <p:cNvPr id="159" name="Ink 158">
                <a:extLst>
                  <a:ext uri="{FF2B5EF4-FFF2-40B4-BE49-F238E27FC236}">
                    <a16:creationId xmlns:a16="http://schemas.microsoft.com/office/drawing/2014/main" id="{7BCF1B45-3B62-43A6-8DD4-7EC79D26EA5D}"/>
                  </a:ext>
                </a:extLst>
              </p:cNvPr>
              <p:cNvPicPr/>
              <p:nvPr/>
            </p:nvPicPr>
            <p:blipFill>
              <a:blip r:embed="rId268"/>
              <a:stretch>
                <a:fillRect/>
              </a:stretch>
            </p:blipFill>
            <p:spPr>
              <a:xfrm>
                <a:off x="10349648" y="2856592"/>
                <a:ext cx="612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0" name="Ink 159">
                <a:extLst>
                  <a:ext uri="{FF2B5EF4-FFF2-40B4-BE49-F238E27FC236}">
                    <a16:creationId xmlns:a16="http://schemas.microsoft.com/office/drawing/2014/main" id="{A7BD4817-48DA-40D4-A26B-6F1F7581A1F3}"/>
                  </a:ext>
                </a:extLst>
              </p14:cNvPr>
              <p14:cNvContentPartPr/>
              <p14:nvPr/>
            </p14:nvContentPartPr>
            <p14:xfrm>
              <a:off x="10135808" y="2607832"/>
              <a:ext cx="65160" cy="19800"/>
            </p14:xfrm>
          </p:contentPart>
        </mc:Choice>
        <mc:Fallback xmlns="">
          <p:pic>
            <p:nvPicPr>
              <p:cNvPr id="160" name="Ink 159">
                <a:extLst>
                  <a:ext uri="{FF2B5EF4-FFF2-40B4-BE49-F238E27FC236}">
                    <a16:creationId xmlns:a16="http://schemas.microsoft.com/office/drawing/2014/main" id="{A7BD4817-48DA-40D4-A26B-6F1F7581A1F3}"/>
                  </a:ext>
                </a:extLst>
              </p:cNvPr>
              <p:cNvPicPr/>
              <p:nvPr/>
            </p:nvPicPr>
            <p:blipFill>
              <a:blip r:embed="rId270"/>
              <a:stretch>
                <a:fillRect/>
              </a:stretch>
            </p:blipFill>
            <p:spPr>
              <a:xfrm>
                <a:off x="10127168" y="2598832"/>
                <a:ext cx="828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1" name="Ink 160">
                <a:extLst>
                  <a:ext uri="{FF2B5EF4-FFF2-40B4-BE49-F238E27FC236}">
                    <a16:creationId xmlns:a16="http://schemas.microsoft.com/office/drawing/2014/main" id="{0A703530-4C52-438E-9E89-4C9967718F9C}"/>
                  </a:ext>
                </a:extLst>
              </p14:cNvPr>
              <p14:cNvContentPartPr/>
              <p14:nvPr/>
            </p14:nvContentPartPr>
            <p14:xfrm>
              <a:off x="9847088" y="2544472"/>
              <a:ext cx="65880" cy="179280"/>
            </p14:xfrm>
          </p:contentPart>
        </mc:Choice>
        <mc:Fallback xmlns="">
          <p:pic>
            <p:nvPicPr>
              <p:cNvPr id="161" name="Ink 160">
                <a:extLst>
                  <a:ext uri="{FF2B5EF4-FFF2-40B4-BE49-F238E27FC236}">
                    <a16:creationId xmlns:a16="http://schemas.microsoft.com/office/drawing/2014/main" id="{0A703530-4C52-438E-9E89-4C9967718F9C}"/>
                  </a:ext>
                </a:extLst>
              </p:cNvPr>
              <p:cNvPicPr/>
              <p:nvPr/>
            </p:nvPicPr>
            <p:blipFill>
              <a:blip r:embed="rId272"/>
              <a:stretch>
                <a:fillRect/>
              </a:stretch>
            </p:blipFill>
            <p:spPr>
              <a:xfrm>
                <a:off x="9838448" y="2535832"/>
                <a:ext cx="835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2" name="Ink 161">
                <a:extLst>
                  <a:ext uri="{FF2B5EF4-FFF2-40B4-BE49-F238E27FC236}">
                    <a16:creationId xmlns:a16="http://schemas.microsoft.com/office/drawing/2014/main" id="{4F8340AF-1111-4774-9F35-B8F486ABBCCF}"/>
                  </a:ext>
                </a:extLst>
              </p14:cNvPr>
              <p14:cNvContentPartPr/>
              <p14:nvPr/>
            </p14:nvContentPartPr>
            <p14:xfrm>
              <a:off x="9459008" y="2645632"/>
              <a:ext cx="322560" cy="163800"/>
            </p14:xfrm>
          </p:contentPart>
        </mc:Choice>
        <mc:Fallback xmlns="">
          <p:pic>
            <p:nvPicPr>
              <p:cNvPr id="162" name="Ink 161">
                <a:extLst>
                  <a:ext uri="{FF2B5EF4-FFF2-40B4-BE49-F238E27FC236}">
                    <a16:creationId xmlns:a16="http://schemas.microsoft.com/office/drawing/2014/main" id="{4F8340AF-1111-4774-9F35-B8F486ABBCCF}"/>
                  </a:ext>
                </a:extLst>
              </p:cNvPr>
              <p:cNvPicPr/>
              <p:nvPr/>
            </p:nvPicPr>
            <p:blipFill>
              <a:blip r:embed="rId274"/>
              <a:stretch>
                <a:fillRect/>
              </a:stretch>
            </p:blipFill>
            <p:spPr>
              <a:xfrm>
                <a:off x="9450008" y="2636632"/>
                <a:ext cx="3402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3" name="Ink 162">
                <a:extLst>
                  <a:ext uri="{FF2B5EF4-FFF2-40B4-BE49-F238E27FC236}">
                    <a16:creationId xmlns:a16="http://schemas.microsoft.com/office/drawing/2014/main" id="{466439E6-7BB7-4CF4-8427-FCFBB0F1844C}"/>
                  </a:ext>
                </a:extLst>
              </p14:cNvPr>
              <p14:cNvContentPartPr/>
              <p14:nvPr/>
            </p14:nvContentPartPr>
            <p14:xfrm>
              <a:off x="9752768" y="2480392"/>
              <a:ext cx="23400" cy="8640"/>
            </p14:xfrm>
          </p:contentPart>
        </mc:Choice>
        <mc:Fallback xmlns="">
          <p:pic>
            <p:nvPicPr>
              <p:cNvPr id="163" name="Ink 162">
                <a:extLst>
                  <a:ext uri="{FF2B5EF4-FFF2-40B4-BE49-F238E27FC236}">
                    <a16:creationId xmlns:a16="http://schemas.microsoft.com/office/drawing/2014/main" id="{466439E6-7BB7-4CF4-8427-FCFBB0F1844C}"/>
                  </a:ext>
                </a:extLst>
              </p:cNvPr>
              <p:cNvPicPr/>
              <p:nvPr/>
            </p:nvPicPr>
            <p:blipFill>
              <a:blip r:embed="rId276"/>
              <a:stretch>
                <a:fillRect/>
              </a:stretch>
            </p:blipFill>
            <p:spPr>
              <a:xfrm>
                <a:off x="9743768" y="2471392"/>
                <a:ext cx="410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4" name="Ink 163">
                <a:extLst>
                  <a:ext uri="{FF2B5EF4-FFF2-40B4-BE49-F238E27FC236}">
                    <a16:creationId xmlns:a16="http://schemas.microsoft.com/office/drawing/2014/main" id="{83BBD8CC-A4D4-4904-8F4B-DD35AFA65F2A}"/>
                  </a:ext>
                </a:extLst>
              </p14:cNvPr>
              <p14:cNvContentPartPr/>
              <p14:nvPr/>
            </p14:nvContentPartPr>
            <p14:xfrm>
              <a:off x="9603368" y="2461672"/>
              <a:ext cx="35280" cy="60840"/>
            </p14:xfrm>
          </p:contentPart>
        </mc:Choice>
        <mc:Fallback xmlns="">
          <p:pic>
            <p:nvPicPr>
              <p:cNvPr id="164" name="Ink 163">
                <a:extLst>
                  <a:ext uri="{FF2B5EF4-FFF2-40B4-BE49-F238E27FC236}">
                    <a16:creationId xmlns:a16="http://schemas.microsoft.com/office/drawing/2014/main" id="{83BBD8CC-A4D4-4904-8F4B-DD35AFA65F2A}"/>
                  </a:ext>
                </a:extLst>
              </p:cNvPr>
              <p:cNvPicPr/>
              <p:nvPr/>
            </p:nvPicPr>
            <p:blipFill>
              <a:blip r:embed="rId278"/>
              <a:stretch>
                <a:fillRect/>
              </a:stretch>
            </p:blipFill>
            <p:spPr>
              <a:xfrm>
                <a:off x="9594728" y="2453032"/>
                <a:ext cx="5292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5" name="Ink 164">
                <a:extLst>
                  <a:ext uri="{FF2B5EF4-FFF2-40B4-BE49-F238E27FC236}">
                    <a16:creationId xmlns:a16="http://schemas.microsoft.com/office/drawing/2014/main" id="{E8B1533E-F9BA-457A-BD64-542CE1CAE53E}"/>
                  </a:ext>
                </a:extLst>
              </p14:cNvPr>
              <p14:cNvContentPartPr/>
              <p14:nvPr/>
            </p14:nvContentPartPr>
            <p14:xfrm>
              <a:off x="9475928" y="2503432"/>
              <a:ext cx="57600" cy="141120"/>
            </p14:xfrm>
          </p:contentPart>
        </mc:Choice>
        <mc:Fallback xmlns="">
          <p:pic>
            <p:nvPicPr>
              <p:cNvPr id="165" name="Ink 164">
                <a:extLst>
                  <a:ext uri="{FF2B5EF4-FFF2-40B4-BE49-F238E27FC236}">
                    <a16:creationId xmlns:a16="http://schemas.microsoft.com/office/drawing/2014/main" id="{E8B1533E-F9BA-457A-BD64-542CE1CAE53E}"/>
                  </a:ext>
                </a:extLst>
              </p:cNvPr>
              <p:cNvPicPr/>
              <p:nvPr/>
            </p:nvPicPr>
            <p:blipFill>
              <a:blip r:embed="rId280"/>
              <a:stretch>
                <a:fillRect/>
              </a:stretch>
            </p:blipFill>
            <p:spPr>
              <a:xfrm>
                <a:off x="9466928" y="2494792"/>
                <a:ext cx="752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6" name="Ink 165">
                <a:extLst>
                  <a:ext uri="{FF2B5EF4-FFF2-40B4-BE49-F238E27FC236}">
                    <a16:creationId xmlns:a16="http://schemas.microsoft.com/office/drawing/2014/main" id="{DB0A3E48-D93C-4CAC-B01F-47372A261D93}"/>
                  </a:ext>
                </a:extLst>
              </p14:cNvPr>
              <p14:cNvContentPartPr/>
              <p14:nvPr/>
            </p14:nvContentPartPr>
            <p14:xfrm>
              <a:off x="9218528" y="2689552"/>
              <a:ext cx="182520" cy="203040"/>
            </p14:xfrm>
          </p:contentPart>
        </mc:Choice>
        <mc:Fallback xmlns="">
          <p:pic>
            <p:nvPicPr>
              <p:cNvPr id="166" name="Ink 165">
                <a:extLst>
                  <a:ext uri="{FF2B5EF4-FFF2-40B4-BE49-F238E27FC236}">
                    <a16:creationId xmlns:a16="http://schemas.microsoft.com/office/drawing/2014/main" id="{DB0A3E48-D93C-4CAC-B01F-47372A261D93}"/>
                  </a:ext>
                </a:extLst>
              </p:cNvPr>
              <p:cNvPicPr/>
              <p:nvPr/>
            </p:nvPicPr>
            <p:blipFill>
              <a:blip r:embed="rId282"/>
              <a:stretch>
                <a:fillRect/>
              </a:stretch>
            </p:blipFill>
            <p:spPr>
              <a:xfrm>
                <a:off x="9209528" y="2680552"/>
                <a:ext cx="20016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8" name="Ink 167">
                <a:extLst>
                  <a:ext uri="{FF2B5EF4-FFF2-40B4-BE49-F238E27FC236}">
                    <a16:creationId xmlns:a16="http://schemas.microsoft.com/office/drawing/2014/main" id="{F5AAC825-F7A0-4A69-A272-AA13D3ACB2F3}"/>
                  </a:ext>
                </a:extLst>
              </p14:cNvPr>
              <p14:cNvContentPartPr/>
              <p14:nvPr/>
            </p14:nvContentPartPr>
            <p14:xfrm>
              <a:off x="8829368" y="2608552"/>
              <a:ext cx="289080" cy="281880"/>
            </p14:xfrm>
          </p:contentPart>
        </mc:Choice>
        <mc:Fallback xmlns="">
          <p:pic>
            <p:nvPicPr>
              <p:cNvPr id="168" name="Ink 167">
                <a:extLst>
                  <a:ext uri="{FF2B5EF4-FFF2-40B4-BE49-F238E27FC236}">
                    <a16:creationId xmlns:a16="http://schemas.microsoft.com/office/drawing/2014/main" id="{F5AAC825-F7A0-4A69-A272-AA13D3ACB2F3}"/>
                  </a:ext>
                </a:extLst>
              </p:cNvPr>
              <p:cNvPicPr/>
              <p:nvPr/>
            </p:nvPicPr>
            <p:blipFill>
              <a:blip r:embed="rId284"/>
              <a:stretch>
                <a:fillRect/>
              </a:stretch>
            </p:blipFill>
            <p:spPr>
              <a:xfrm>
                <a:off x="8820728" y="2599552"/>
                <a:ext cx="306720" cy="2995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9" name="Ink 168">
                <a:extLst>
                  <a:ext uri="{FF2B5EF4-FFF2-40B4-BE49-F238E27FC236}">
                    <a16:creationId xmlns:a16="http://schemas.microsoft.com/office/drawing/2014/main" id="{7439D7CD-1387-4145-A273-790E8EE9B27A}"/>
                  </a:ext>
                </a:extLst>
              </p14:cNvPr>
              <p14:cNvContentPartPr/>
              <p14:nvPr/>
            </p14:nvContentPartPr>
            <p14:xfrm>
              <a:off x="9032408" y="2714392"/>
              <a:ext cx="56160" cy="79560"/>
            </p14:xfrm>
          </p:contentPart>
        </mc:Choice>
        <mc:Fallback xmlns="">
          <p:pic>
            <p:nvPicPr>
              <p:cNvPr id="169" name="Ink 168">
                <a:extLst>
                  <a:ext uri="{FF2B5EF4-FFF2-40B4-BE49-F238E27FC236}">
                    <a16:creationId xmlns:a16="http://schemas.microsoft.com/office/drawing/2014/main" id="{7439D7CD-1387-4145-A273-790E8EE9B27A}"/>
                  </a:ext>
                </a:extLst>
              </p:cNvPr>
              <p:cNvPicPr/>
              <p:nvPr/>
            </p:nvPicPr>
            <p:blipFill>
              <a:blip r:embed="rId286"/>
              <a:stretch>
                <a:fillRect/>
              </a:stretch>
            </p:blipFill>
            <p:spPr>
              <a:xfrm>
                <a:off x="9023408" y="2705752"/>
                <a:ext cx="738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71" name="Ink 170">
                <a:extLst>
                  <a:ext uri="{FF2B5EF4-FFF2-40B4-BE49-F238E27FC236}">
                    <a16:creationId xmlns:a16="http://schemas.microsoft.com/office/drawing/2014/main" id="{F80D3BFE-6D2B-4F45-97AD-B67B3B517A47}"/>
                  </a:ext>
                </a:extLst>
              </p14:cNvPr>
              <p14:cNvContentPartPr/>
              <p14:nvPr/>
            </p14:nvContentPartPr>
            <p14:xfrm>
              <a:off x="8744408" y="2669392"/>
              <a:ext cx="129960" cy="183600"/>
            </p14:xfrm>
          </p:contentPart>
        </mc:Choice>
        <mc:Fallback xmlns="">
          <p:pic>
            <p:nvPicPr>
              <p:cNvPr id="171" name="Ink 170">
                <a:extLst>
                  <a:ext uri="{FF2B5EF4-FFF2-40B4-BE49-F238E27FC236}">
                    <a16:creationId xmlns:a16="http://schemas.microsoft.com/office/drawing/2014/main" id="{F80D3BFE-6D2B-4F45-97AD-B67B3B517A47}"/>
                  </a:ext>
                </a:extLst>
              </p:cNvPr>
              <p:cNvPicPr/>
              <p:nvPr/>
            </p:nvPicPr>
            <p:blipFill>
              <a:blip r:embed="rId288"/>
              <a:stretch>
                <a:fillRect/>
              </a:stretch>
            </p:blipFill>
            <p:spPr>
              <a:xfrm>
                <a:off x="8735408" y="2660392"/>
                <a:ext cx="14760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72" name="Ink 171">
                <a:extLst>
                  <a:ext uri="{FF2B5EF4-FFF2-40B4-BE49-F238E27FC236}">
                    <a16:creationId xmlns:a16="http://schemas.microsoft.com/office/drawing/2014/main" id="{D8917421-9CF1-4BEF-B1D9-761BE8972B2C}"/>
                  </a:ext>
                </a:extLst>
              </p14:cNvPr>
              <p14:cNvContentPartPr/>
              <p14:nvPr/>
            </p14:nvContentPartPr>
            <p14:xfrm>
              <a:off x="8849888" y="2496592"/>
              <a:ext cx="98640" cy="72720"/>
            </p14:xfrm>
          </p:contentPart>
        </mc:Choice>
        <mc:Fallback xmlns="">
          <p:pic>
            <p:nvPicPr>
              <p:cNvPr id="172" name="Ink 171">
                <a:extLst>
                  <a:ext uri="{FF2B5EF4-FFF2-40B4-BE49-F238E27FC236}">
                    <a16:creationId xmlns:a16="http://schemas.microsoft.com/office/drawing/2014/main" id="{D8917421-9CF1-4BEF-B1D9-761BE8972B2C}"/>
                  </a:ext>
                </a:extLst>
              </p:cNvPr>
              <p:cNvPicPr/>
              <p:nvPr/>
            </p:nvPicPr>
            <p:blipFill>
              <a:blip r:embed="rId290"/>
              <a:stretch>
                <a:fillRect/>
              </a:stretch>
            </p:blipFill>
            <p:spPr>
              <a:xfrm>
                <a:off x="8841248" y="2487952"/>
                <a:ext cx="1162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74" name="Ink 173">
                <a:extLst>
                  <a:ext uri="{FF2B5EF4-FFF2-40B4-BE49-F238E27FC236}">
                    <a16:creationId xmlns:a16="http://schemas.microsoft.com/office/drawing/2014/main" id="{71350EE4-3DB2-4724-B60C-07191F367F78}"/>
                  </a:ext>
                </a:extLst>
              </p14:cNvPr>
              <p14:cNvContentPartPr/>
              <p14:nvPr/>
            </p14:nvContentPartPr>
            <p14:xfrm>
              <a:off x="8461448" y="2648152"/>
              <a:ext cx="83160" cy="150480"/>
            </p14:xfrm>
          </p:contentPart>
        </mc:Choice>
        <mc:Fallback xmlns="">
          <p:pic>
            <p:nvPicPr>
              <p:cNvPr id="174" name="Ink 173">
                <a:extLst>
                  <a:ext uri="{FF2B5EF4-FFF2-40B4-BE49-F238E27FC236}">
                    <a16:creationId xmlns:a16="http://schemas.microsoft.com/office/drawing/2014/main" id="{71350EE4-3DB2-4724-B60C-07191F367F78}"/>
                  </a:ext>
                </a:extLst>
              </p:cNvPr>
              <p:cNvPicPr/>
              <p:nvPr/>
            </p:nvPicPr>
            <p:blipFill>
              <a:blip r:embed="rId292"/>
              <a:stretch>
                <a:fillRect/>
              </a:stretch>
            </p:blipFill>
            <p:spPr>
              <a:xfrm>
                <a:off x="8452808" y="2639152"/>
                <a:ext cx="1008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5" name="Ink 174">
                <a:extLst>
                  <a:ext uri="{FF2B5EF4-FFF2-40B4-BE49-F238E27FC236}">
                    <a16:creationId xmlns:a16="http://schemas.microsoft.com/office/drawing/2014/main" id="{9CA84006-C34B-439F-AEAD-D330FABD616A}"/>
                  </a:ext>
                </a:extLst>
              </p14:cNvPr>
              <p14:cNvContentPartPr/>
              <p14:nvPr/>
            </p14:nvContentPartPr>
            <p14:xfrm>
              <a:off x="8373608" y="2707192"/>
              <a:ext cx="86760" cy="84960"/>
            </p14:xfrm>
          </p:contentPart>
        </mc:Choice>
        <mc:Fallback xmlns="">
          <p:pic>
            <p:nvPicPr>
              <p:cNvPr id="175" name="Ink 174">
                <a:extLst>
                  <a:ext uri="{FF2B5EF4-FFF2-40B4-BE49-F238E27FC236}">
                    <a16:creationId xmlns:a16="http://schemas.microsoft.com/office/drawing/2014/main" id="{9CA84006-C34B-439F-AEAD-D330FABD616A}"/>
                  </a:ext>
                </a:extLst>
              </p:cNvPr>
              <p:cNvPicPr/>
              <p:nvPr/>
            </p:nvPicPr>
            <p:blipFill>
              <a:blip r:embed="rId294"/>
              <a:stretch>
                <a:fillRect/>
              </a:stretch>
            </p:blipFill>
            <p:spPr>
              <a:xfrm>
                <a:off x="8364968" y="2698192"/>
                <a:ext cx="1044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6" name="Ink 175">
                <a:extLst>
                  <a:ext uri="{FF2B5EF4-FFF2-40B4-BE49-F238E27FC236}">
                    <a16:creationId xmlns:a16="http://schemas.microsoft.com/office/drawing/2014/main" id="{866EF5CB-83B4-44A9-9A4B-F46FEC36A7C8}"/>
                  </a:ext>
                </a:extLst>
              </p14:cNvPr>
              <p14:cNvContentPartPr/>
              <p14:nvPr/>
            </p14:nvContentPartPr>
            <p14:xfrm>
              <a:off x="8090288" y="2625112"/>
              <a:ext cx="242640" cy="78480"/>
            </p14:xfrm>
          </p:contentPart>
        </mc:Choice>
        <mc:Fallback xmlns="">
          <p:pic>
            <p:nvPicPr>
              <p:cNvPr id="176" name="Ink 175">
                <a:extLst>
                  <a:ext uri="{FF2B5EF4-FFF2-40B4-BE49-F238E27FC236}">
                    <a16:creationId xmlns:a16="http://schemas.microsoft.com/office/drawing/2014/main" id="{866EF5CB-83B4-44A9-9A4B-F46FEC36A7C8}"/>
                  </a:ext>
                </a:extLst>
              </p:cNvPr>
              <p:cNvPicPr/>
              <p:nvPr/>
            </p:nvPicPr>
            <p:blipFill>
              <a:blip r:embed="rId296"/>
              <a:stretch>
                <a:fillRect/>
              </a:stretch>
            </p:blipFill>
            <p:spPr>
              <a:xfrm>
                <a:off x="8081288" y="2616472"/>
                <a:ext cx="26028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7" name="Ink 176">
                <a:extLst>
                  <a:ext uri="{FF2B5EF4-FFF2-40B4-BE49-F238E27FC236}">
                    <a16:creationId xmlns:a16="http://schemas.microsoft.com/office/drawing/2014/main" id="{EC84CB99-EB7F-4F63-BFE2-172EB592E0D8}"/>
                  </a:ext>
                </a:extLst>
              </p14:cNvPr>
              <p14:cNvContentPartPr/>
              <p14:nvPr/>
            </p14:nvContentPartPr>
            <p14:xfrm>
              <a:off x="7966808" y="2848312"/>
              <a:ext cx="179640" cy="87120"/>
            </p14:xfrm>
          </p:contentPart>
        </mc:Choice>
        <mc:Fallback xmlns="">
          <p:pic>
            <p:nvPicPr>
              <p:cNvPr id="177" name="Ink 176">
                <a:extLst>
                  <a:ext uri="{FF2B5EF4-FFF2-40B4-BE49-F238E27FC236}">
                    <a16:creationId xmlns:a16="http://schemas.microsoft.com/office/drawing/2014/main" id="{EC84CB99-EB7F-4F63-BFE2-172EB592E0D8}"/>
                  </a:ext>
                </a:extLst>
              </p:cNvPr>
              <p:cNvPicPr/>
              <p:nvPr/>
            </p:nvPicPr>
            <p:blipFill>
              <a:blip r:embed="rId298"/>
              <a:stretch>
                <a:fillRect/>
              </a:stretch>
            </p:blipFill>
            <p:spPr>
              <a:xfrm>
                <a:off x="7957808" y="2839312"/>
                <a:ext cx="1972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8" name="Ink 177">
                <a:extLst>
                  <a:ext uri="{FF2B5EF4-FFF2-40B4-BE49-F238E27FC236}">
                    <a16:creationId xmlns:a16="http://schemas.microsoft.com/office/drawing/2014/main" id="{6409B821-91AE-4689-AD00-EB06D44B7791}"/>
                  </a:ext>
                </a:extLst>
              </p14:cNvPr>
              <p14:cNvContentPartPr/>
              <p14:nvPr/>
            </p14:nvContentPartPr>
            <p14:xfrm>
              <a:off x="8177408" y="2247832"/>
              <a:ext cx="462240" cy="362160"/>
            </p14:xfrm>
          </p:contentPart>
        </mc:Choice>
        <mc:Fallback xmlns="">
          <p:pic>
            <p:nvPicPr>
              <p:cNvPr id="178" name="Ink 177">
                <a:extLst>
                  <a:ext uri="{FF2B5EF4-FFF2-40B4-BE49-F238E27FC236}">
                    <a16:creationId xmlns:a16="http://schemas.microsoft.com/office/drawing/2014/main" id="{6409B821-91AE-4689-AD00-EB06D44B7791}"/>
                  </a:ext>
                </a:extLst>
              </p:cNvPr>
              <p:cNvPicPr/>
              <p:nvPr/>
            </p:nvPicPr>
            <p:blipFill>
              <a:blip r:embed="rId300"/>
              <a:stretch>
                <a:fillRect/>
              </a:stretch>
            </p:blipFill>
            <p:spPr>
              <a:xfrm>
                <a:off x="8168408" y="2238832"/>
                <a:ext cx="479880" cy="37980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79" name="Ink 178">
                <a:extLst>
                  <a:ext uri="{FF2B5EF4-FFF2-40B4-BE49-F238E27FC236}">
                    <a16:creationId xmlns:a16="http://schemas.microsoft.com/office/drawing/2014/main" id="{77ECE258-C68E-42E0-8B92-CDAA4F64D72A}"/>
                  </a:ext>
                </a:extLst>
              </p14:cNvPr>
              <p14:cNvContentPartPr/>
              <p14:nvPr/>
            </p14:nvContentPartPr>
            <p14:xfrm>
              <a:off x="7436168" y="2471392"/>
              <a:ext cx="545760" cy="372240"/>
            </p14:xfrm>
          </p:contentPart>
        </mc:Choice>
        <mc:Fallback xmlns="">
          <p:pic>
            <p:nvPicPr>
              <p:cNvPr id="179" name="Ink 178">
                <a:extLst>
                  <a:ext uri="{FF2B5EF4-FFF2-40B4-BE49-F238E27FC236}">
                    <a16:creationId xmlns:a16="http://schemas.microsoft.com/office/drawing/2014/main" id="{77ECE258-C68E-42E0-8B92-CDAA4F64D72A}"/>
                  </a:ext>
                </a:extLst>
              </p:cNvPr>
              <p:cNvPicPr/>
              <p:nvPr/>
            </p:nvPicPr>
            <p:blipFill>
              <a:blip r:embed="rId302"/>
              <a:stretch>
                <a:fillRect/>
              </a:stretch>
            </p:blipFill>
            <p:spPr>
              <a:xfrm>
                <a:off x="7427168" y="2462752"/>
                <a:ext cx="563400" cy="38988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0" name="Ink 179">
                <a:extLst>
                  <a:ext uri="{FF2B5EF4-FFF2-40B4-BE49-F238E27FC236}">
                    <a16:creationId xmlns:a16="http://schemas.microsoft.com/office/drawing/2014/main" id="{0FF7F0B2-6D0D-44BE-966F-D2FFD33C3AB8}"/>
                  </a:ext>
                </a:extLst>
              </p14:cNvPr>
              <p14:cNvContentPartPr/>
              <p14:nvPr/>
            </p14:nvContentPartPr>
            <p14:xfrm>
              <a:off x="7513568" y="2507032"/>
              <a:ext cx="14400" cy="160920"/>
            </p14:xfrm>
          </p:contentPart>
        </mc:Choice>
        <mc:Fallback xmlns="">
          <p:pic>
            <p:nvPicPr>
              <p:cNvPr id="180" name="Ink 179">
                <a:extLst>
                  <a:ext uri="{FF2B5EF4-FFF2-40B4-BE49-F238E27FC236}">
                    <a16:creationId xmlns:a16="http://schemas.microsoft.com/office/drawing/2014/main" id="{0FF7F0B2-6D0D-44BE-966F-D2FFD33C3AB8}"/>
                  </a:ext>
                </a:extLst>
              </p:cNvPr>
              <p:cNvPicPr/>
              <p:nvPr/>
            </p:nvPicPr>
            <p:blipFill>
              <a:blip r:embed="rId304"/>
              <a:stretch>
                <a:fillRect/>
              </a:stretch>
            </p:blipFill>
            <p:spPr>
              <a:xfrm>
                <a:off x="7504568" y="2498032"/>
                <a:ext cx="3204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1" name="Ink 180">
                <a:extLst>
                  <a:ext uri="{FF2B5EF4-FFF2-40B4-BE49-F238E27FC236}">
                    <a16:creationId xmlns:a16="http://schemas.microsoft.com/office/drawing/2014/main" id="{8F388277-DD96-4456-BA30-546DFAA7C5E9}"/>
                  </a:ext>
                </a:extLst>
              </p14:cNvPr>
              <p14:cNvContentPartPr/>
              <p14:nvPr/>
            </p14:nvContentPartPr>
            <p14:xfrm>
              <a:off x="7600328" y="2516752"/>
              <a:ext cx="28800" cy="25560"/>
            </p14:xfrm>
          </p:contentPart>
        </mc:Choice>
        <mc:Fallback xmlns="">
          <p:pic>
            <p:nvPicPr>
              <p:cNvPr id="181" name="Ink 180">
                <a:extLst>
                  <a:ext uri="{FF2B5EF4-FFF2-40B4-BE49-F238E27FC236}">
                    <a16:creationId xmlns:a16="http://schemas.microsoft.com/office/drawing/2014/main" id="{8F388277-DD96-4456-BA30-546DFAA7C5E9}"/>
                  </a:ext>
                </a:extLst>
              </p:cNvPr>
              <p:cNvPicPr/>
              <p:nvPr/>
            </p:nvPicPr>
            <p:blipFill>
              <a:blip r:embed="rId306"/>
              <a:stretch>
                <a:fillRect/>
              </a:stretch>
            </p:blipFill>
            <p:spPr>
              <a:xfrm>
                <a:off x="7591688" y="2508112"/>
                <a:ext cx="464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3" name="Ink 182">
                <a:extLst>
                  <a:ext uri="{FF2B5EF4-FFF2-40B4-BE49-F238E27FC236}">
                    <a16:creationId xmlns:a16="http://schemas.microsoft.com/office/drawing/2014/main" id="{7FD064F6-A733-40D3-87B9-6B6A2FF4BDBD}"/>
                  </a:ext>
                </a:extLst>
              </p14:cNvPr>
              <p14:cNvContentPartPr/>
              <p14:nvPr/>
            </p14:nvContentPartPr>
            <p14:xfrm>
              <a:off x="7073288" y="2633392"/>
              <a:ext cx="149400" cy="138600"/>
            </p14:xfrm>
          </p:contentPart>
        </mc:Choice>
        <mc:Fallback xmlns="">
          <p:pic>
            <p:nvPicPr>
              <p:cNvPr id="183" name="Ink 182">
                <a:extLst>
                  <a:ext uri="{FF2B5EF4-FFF2-40B4-BE49-F238E27FC236}">
                    <a16:creationId xmlns:a16="http://schemas.microsoft.com/office/drawing/2014/main" id="{7FD064F6-A733-40D3-87B9-6B6A2FF4BDBD}"/>
                  </a:ext>
                </a:extLst>
              </p:cNvPr>
              <p:cNvPicPr/>
              <p:nvPr/>
            </p:nvPicPr>
            <p:blipFill>
              <a:blip r:embed="rId308"/>
              <a:stretch>
                <a:fillRect/>
              </a:stretch>
            </p:blipFill>
            <p:spPr>
              <a:xfrm>
                <a:off x="7064648" y="2624752"/>
                <a:ext cx="1670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4" name="Ink 183">
                <a:extLst>
                  <a:ext uri="{FF2B5EF4-FFF2-40B4-BE49-F238E27FC236}">
                    <a16:creationId xmlns:a16="http://schemas.microsoft.com/office/drawing/2014/main" id="{A4E7CB6D-4625-4F0B-87D9-DFAEE6AF8D5F}"/>
                  </a:ext>
                </a:extLst>
              </p14:cNvPr>
              <p14:cNvContentPartPr/>
              <p14:nvPr/>
            </p14:nvContentPartPr>
            <p14:xfrm>
              <a:off x="7139888" y="2791072"/>
              <a:ext cx="7560" cy="7200"/>
            </p14:xfrm>
          </p:contentPart>
        </mc:Choice>
        <mc:Fallback xmlns="">
          <p:pic>
            <p:nvPicPr>
              <p:cNvPr id="184" name="Ink 183">
                <a:extLst>
                  <a:ext uri="{FF2B5EF4-FFF2-40B4-BE49-F238E27FC236}">
                    <a16:creationId xmlns:a16="http://schemas.microsoft.com/office/drawing/2014/main" id="{A4E7CB6D-4625-4F0B-87D9-DFAEE6AF8D5F}"/>
                  </a:ext>
                </a:extLst>
              </p:cNvPr>
              <p:cNvPicPr/>
              <p:nvPr/>
            </p:nvPicPr>
            <p:blipFill>
              <a:blip r:embed="rId310"/>
              <a:stretch>
                <a:fillRect/>
              </a:stretch>
            </p:blipFill>
            <p:spPr>
              <a:xfrm>
                <a:off x="7130888" y="2782432"/>
                <a:ext cx="252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5" name="Ink 184">
                <a:extLst>
                  <a:ext uri="{FF2B5EF4-FFF2-40B4-BE49-F238E27FC236}">
                    <a16:creationId xmlns:a16="http://schemas.microsoft.com/office/drawing/2014/main" id="{0C3E6A5E-07EC-49D8-A06C-6BCD1E430A8D}"/>
                  </a:ext>
                </a:extLst>
              </p14:cNvPr>
              <p14:cNvContentPartPr/>
              <p14:nvPr/>
            </p14:nvContentPartPr>
            <p14:xfrm>
              <a:off x="6685208" y="2590912"/>
              <a:ext cx="239040" cy="225000"/>
            </p14:xfrm>
          </p:contentPart>
        </mc:Choice>
        <mc:Fallback xmlns="">
          <p:pic>
            <p:nvPicPr>
              <p:cNvPr id="185" name="Ink 184">
                <a:extLst>
                  <a:ext uri="{FF2B5EF4-FFF2-40B4-BE49-F238E27FC236}">
                    <a16:creationId xmlns:a16="http://schemas.microsoft.com/office/drawing/2014/main" id="{0C3E6A5E-07EC-49D8-A06C-6BCD1E430A8D}"/>
                  </a:ext>
                </a:extLst>
              </p:cNvPr>
              <p:cNvPicPr/>
              <p:nvPr/>
            </p:nvPicPr>
            <p:blipFill>
              <a:blip r:embed="rId312"/>
              <a:stretch>
                <a:fillRect/>
              </a:stretch>
            </p:blipFill>
            <p:spPr>
              <a:xfrm>
                <a:off x="6676568" y="2582272"/>
                <a:ext cx="25668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6" name="Ink 185">
                <a:extLst>
                  <a:ext uri="{FF2B5EF4-FFF2-40B4-BE49-F238E27FC236}">
                    <a16:creationId xmlns:a16="http://schemas.microsoft.com/office/drawing/2014/main" id="{4D547AF4-12A2-49C1-8A47-4E08CD68BF03}"/>
                  </a:ext>
                </a:extLst>
              </p14:cNvPr>
              <p14:cNvContentPartPr/>
              <p14:nvPr/>
            </p14:nvContentPartPr>
            <p14:xfrm>
              <a:off x="6865568" y="2457712"/>
              <a:ext cx="12600" cy="10800"/>
            </p14:xfrm>
          </p:contentPart>
        </mc:Choice>
        <mc:Fallback xmlns="">
          <p:pic>
            <p:nvPicPr>
              <p:cNvPr id="186" name="Ink 185">
                <a:extLst>
                  <a:ext uri="{FF2B5EF4-FFF2-40B4-BE49-F238E27FC236}">
                    <a16:creationId xmlns:a16="http://schemas.microsoft.com/office/drawing/2014/main" id="{4D547AF4-12A2-49C1-8A47-4E08CD68BF03}"/>
                  </a:ext>
                </a:extLst>
              </p:cNvPr>
              <p:cNvPicPr/>
              <p:nvPr/>
            </p:nvPicPr>
            <p:blipFill>
              <a:blip r:embed="rId314"/>
              <a:stretch>
                <a:fillRect/>
              </a:stretch>
            </p:blipFill>
            <p:spPr>
              <a:xfrm>
                <a:off x="6856928" y="2449072"/>
                <a:ext cx="302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7" name="Ink 186">
                <a:extLst>
                  <a:ext uri="{FF2B5EF4-FFF2-40B4-BE49-F238E27FC236}">
                    <a16:creationId xmlns:a16="http://schemas.microsoft.com/office/drawing/2014/main" id="{F8D0944D-5262-4E94-8870-CD52C22804B4}"/>
                  </a:ext>
                </a:extLst>
              </p14:cNvPr>
              <p14:cNvContentPartPr/>
              <p14:nvPr/>
            </p14:nvContentPartPr>
            <p14:xfrm>
              <a:off x="6760808" y="2469232"/>
              <a:ext cx="33480" cy="45360"/>
            </p14:xfrm>
          </p:contentPart>
        </mc:Choice>
        <mc:Fallback xmlns="">
          <p:pic>
            <p:nvPicPr>
              <p:cNvPr id="187" name="Ink 186">
                <a:extLst>
                  <a:ext uri="{FF2B5EF4-FFF2-40B4-BE49-F238E27FC236}">
                    <a16:creationId xmlns:a16="http://schemas.microsoft.com/office/drawing/2014/main" id="{F8D0944D-5262-4E94-8870-CD52C22804B4}"/>
                  </a:ext>
                </a:extLst>
              </p:cNvPr>
              <p:cNvPicPr/>
              <p:nvPr/>
            </p:nvPicPr>
            <p:blipFill>
              <a:blip r:embed="rId316"/>
              <a:stretch>
                <a:fillRect/>
              </a:stretch>
            </p:blipFill>
            <p:spPr>
              <a:xfrm>
                <a:off x="6751808" y="2460592"/>
                <a:ext cx="5112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88" name="Ink 187">
                <a:extLst>
                  <a:ext uri="{FF2B5EF4-FFF2-40B4-BE49-F238E27FC236}">
                    <a16:creationId xmlns:a16="http://schemas.microsoft.com/office/drawing/2014/main" id="{78FC030F-72CE-4B18-803E-441B5F0A03E7}"/>
                  </a:ext>
                </a:extLst>
              </p14:cNvPr>
              <p14:cNvContentPartPr/>
              <p14:nvPr/>
            </p14:nvContentPartPr>
            <p14:xfrm>
              <a:off x="6487208" y="2660392"/>
              <a:ext cx="138240" cy="137880"/>
            </p14:xfrm>
          </p:contentPart>
        </mc:Choice>
        <mc:Fallback xmlns="">
          <p:pic>
            <p:nvPicPr>
              <p:cNvPr id="188" name="Ink 187">
                <a:extLst>
                  <a:ext uri="{FF2B5EF4-FFF2-40B4-BE49-F238E27FC236}">
                    <a16:creationId xmlns:a16="http://schemas.microsoft.com/office/drawing/2014/main" id="{78FC030F-72CE-4B18-803E-441B5F0A03E7}"/>
                  </a:ext>
                </a:extLst>
              </p:cNvPr>
              <p:cNvPicPr/>
              <p:nvPr/>
            </p:nvPicPr>
            <p:blipFill>
              <a:blip r:embed="rId318"/>
              <a:stretch>
                <a:fillRect/>
              </a:stretch>
            </p:blipFill>
            <p:spPr>
              <a:xfrm>
                <a:off x="6478208" y="2651752"/>
                <a:ext cx="1558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89" name="Ink 188">
                <a:extLst>
                  <a:ext uri="{FF2B5EF4-FFF2-40B4-BE49-F238E27FC236}">
                    <a16:creationId xmlns:a16="http://schemas.microsoft.com/office/drawing/2014/main" id="{2D4E6F6F-C491-483C-A126-43988F7BD4C9}"/>
                  </a:ext>
                </a:extLst>
              </p14:cNvPr>
              <p14:cNvContentPartPr/>
              <p14:nvPr/>
            </p14:nvContentPartPr>
            <p14:xfrm>
              <a:off x="6501248" y="2474992"/>
              <a:ext cx="22680" cy="192960"/>
            </p14:xfrm>
          </p:contentPart>
        </mc:Choice>
        <mc:Fallback xmlns="">
          <p:pic>
            <p:nvPicPr>
              <p:cNvPr id="189" name="Ink 188">
                <a:extLst>
                  <a:ext uri="{FF2B5EF4-FFF2-40B4-BE49-F238E27FC236}">
                    <a16:creationId xmlns:a16="http://schemas.microsoft.com/office/drawing/2014/main" id="{2D4E6F6F-C491-483C-A126-43988F7BD4C9}"/>
                  </a:ext>
                </a:extLst>
              </p:cNvPr>
              <p:cNvPicPr/>
              <p:nvPr/>
            </p:nvPicPr>
            <p:blipFill>
              <a:blip r:embed="rId320"/>
              <a:stretch>
                <a:fillRect/>
              </a:stretch>
            </p:blipFill>
            <p:spPr>
              <a:xfrm>
                <a:off x="6492608" y="2465992"/>
                <a:ext cx="4032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1" name="Ink 190">
                <a:extLst>
                  <a:ext uri="{FF2B5EF4-FFF2-40B4-BE49-F238E27FC236}">
                    <a16:creationId xmlns:a16="http://schemas.microsoft.com/office/drawing/2014/main" id="{256C487A-75AD-4F58-BBD1-2728F39C2416}"/>
                  </a:ext>
                </a:extLst>
              </p14:cNvPr>
              <p14:cNvContentPartPr/>
              <p14:nvPr/>
            </p14:nvContentPartPr>
            <p14:xfrm>
              <a:off x="5384168" y="2603872"/>
              <a:ext cx="906480" cy="316800"/>
            </p14:xfrm>
          </p:contentPart>
        </mc:Choice>
        <mc:Fallback xmlns="">
          <p:pic>
            <p:nvPicPr>
              <p:cNvPr id="191" name="Ink 190">
                <a:extLst>
                  <a:ext uri="{FF2B5EF4-FFF2-40B4-BE49-F238E27FC236}">
                    <a16:creationId xmlns:a16="http://schemas.microsoft.com/office/drawing/2014/main" id="{256C487A-75AD-4F58-BBD1-2728F39C2416}"/>
                  </a:ext>
                </a:extLst>
              </p:cNvPr>
              <p:cNvPicPr/>
              <p:nvPr/>
            </p:nvPicPr>
            <p:blipFill>
              <a:blip r:embed="rId322"/>
              <a:stretch>
                <a:fillRect/>
              </a:stretch>
            </p:blipFill>
            <p:spPr>
              <a:xfrm>
                <a:off x="5375528" y="2595232"/>
                <a:ext cx="924120" cy="33444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3" name="Ink 192">
                <a:extLst>
                  <a:ext uri="{FF2B5EF4-FFF2-40B4-BE49-F238E27FC236}">
                    <a16:creationId xmlns:a16="http://schemas.microsoft.com/office/drawing/2014/main" id="{8C0C248F-1A83-4982-AEAA-EAD5645CEB05}"/>
                  </a:ext>
                </a:extLst>
              </p14:cNvPr>
              <p14:cNvContentPartPr/>
              <p14:nvPr/>
            </p14:nvContentPartPr>
            <p14:xfrm>
              <a:off x="6158888" y="2458432"/>
              <a:ext cx="31320" cy="37440"/>
            </p14:xfrm>
          </p:contentPart>
        </mc:Choice>
        <mc:Fallback xmlns="">
          <p:pic>
            <p:nvPicPr>
              <p:cNvPr id="193" name="Ink 192">
                <a:extLst>
                  <a:ext uri="{FF2B5EF4-FFF2-40B4-BE49-F238E27FC236}">
                    <a16:creationId xmlns:a16="http://schemas.microsoft.com/office/drawing/2014/main" id="{8C0C248F-1A83-4982-AEAA-EAD5645CEB05}"/>
                  </a:ext>
                </a:extLst>
              </p:cNvPr>
              <p:cNvPicPr/>
              <p:nvPr/>
            </p:nvPicPr>
            <p:blipFill>
              <a:blip r:embed="rId324"/>
              <a:stretch>
                <a:fillRect/>
              </a:stretch>
            </p:blipFill>
            <p:spPr>
              <a:xfrm>
                <a:off x="6150248" y="2449432"/>
                <a:ext cx="489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4" name="Ink 193">
                <a:extLst>
                  <a:ext uri="{FF2B5EF4-FFF2-40B4-BE49-F238E27FC236}">
                    <a16:creationId xmlns:a16="http://schemas.microsoft.com/office/drawing/2014/main" id="{0D3C0A41-5C3F-4703-A807-1A75FB52826A}"/>
                  </a:ext>
                </a:extLst>
              </p14:cNvPr>
              <p14:cNvContentPartPr/>
              <p14:nvPr/>
            </p14:nvContentPartPr>
            <p14:xfrm>
              <a:off x="6019928" y="2448352"/>
              <a:ext cx="44640" cy="44280"/>
            </p14:xfrm>
          </p:contentPart>
        </mc:Choice>
        <mc:Fallback xmlns="">
          <p:pic>
            <p:nvPicPr>
              <p:cNvPr id="194" name="Ink 193">
                <a:extLst>
                  <a:ext uri="{FF2B5EF4-FFF2-40B4-BE49-F238E27FC236}">
                    <a16:creationId xmlns:a16="http://schemas.microsoft.com/office/drawing/2014/main" id="{0D3C0A41-5C3F-4703-A807-1A75FB52826A}"/>
                  </a:ext>
                </a:extLst>
              </p:cNvPr>
              <p:cNvPicPr/>
              <p:nvPr/>
            </p:nvPicPr>
            <p:blipFill>
              <a:blip r:embed="rId326"/>
              <a:stretch>
                <a:fillRect/>
              </a:stretch>
            </p:blipFill>
            <p:spPr>
              <a:xfrm>
                <a:off x="6010928" y="2439352"/>
                <a:ext cx="6228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95" name="Ink 194">
                <a:extLst>
                  <a:ext uri="{FF2B5EF4-FFF2-40B4-BE49-F238E27FC236}">
                    <a16:creationId xmlns:a16="http://schemas.microsoft.com/office/drawing/2014/main" id="{CDA8CD06-7228-47D6-9779-541420763DA4}"/>
                  </a:ext>
                </a:extLst>
              </p14:cNvPr>
              <p14:cNvContentPartPr/>
              <p14:nvPr/>
            </p14:nvContentPartPr>
            <p14:xfrm>
              <a:off x="5775848" y="2616472"/>
              <a:ext cx="10080" cy="10080"/>
            </p14:xfrm>
          </p:contentPart>
        </mc:Choice>
        <mc:Fallback xmlns="">
          <p:pic>
            <p:nvPicPr>
              <p:cNvPr id="195" name="Ink 194">
                <a:extLst>
                  <a:ext uri="{FF2B5EF4-FFF2-40B4-BE49-F238E27FC236}">
                    <a16:creationId xmlns:a16="http://schemas.microsoft.com/office/drawing/2014/main" id="{CDA8CD06-7228-47D6-9779-541420763DA4}"/>
                  </a:ext>
                </a:extLst>
              </p:cNvPr>
              <p:cNvPicPr/>
              <p:nvPr/>
            </p:nvPicPr>
            <p:blipFill>
              <a:blip r:embed="rId328"/>
              <a:stretch>
                <a:fillRect/>
              </a:stretch>
            </p:blipFill>
            <p:spPr>
              <a:xfrm>
                <a:off x="5766848" y="2607472"/>
                <a:ext cx="277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6" name="Ink 195">
                <a:extLst>
                  <a:ext uri="{FF2B5EF4-FFF2-40B4-BE49-F238E27FC236}">
                    <a16:creationId xmlns:a16="http://schemas.microsoft.com/office/drawing/2014/main" id="{57666126-78FC-417E-A9CC-B4AD06F548A0}"/>
                  </a:ext>
                </a:extLst>
              </p14:cNvPr>
              <p14:cNvContentPartPr/>
              <p14:nvPr/>
            </p14:nvContentPartPr>
            <p14:xfrm>
              <a:off x="4881248" y="2694952"/>
              <a:ext cx="405360" cy="159120"/>
            </p14:xfrm>
          </p:contentPart>
        </mc:Choice>
        <mc:Fallback xmlns="">
          <p:pic>
            <p:nvPicPr>
              <p:cNvPr id="196" name="Ink 195">
                <a:extLst>
                  <a:ext uri="{FF2B5EF4-FFF2-40B4-BE49-F238E27FC236}">
                    <a16:creationId xmlns:a16="http://schemas.microsoft.com/office/drawing/2014/main" id="{57666126-78FC-417E-A9CC-B4AD06F548A0}"/>
                  </a:ext>
                </a:extLst>
              </p:cNvPr>
              <p:cNvPicPr/>
              <p:nvPr/>
            </p:nvPicPr>
            <p:blipFill>
              <a:blip r:embed="rId330"/>
              <a:stretch>
                <a:fillRect/>
              </a:stretch>
            </p:blipFill>
            <p:spPr>
              <a:xfrm>
                <a:off x="4872248" y="2686312"/>
                <a:ext cx="4230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7" name="Ink 196">
                <a:extLst>
                  <a:ext uri="{FF2B5EF4-FFF2-40B4-BE49-F238E27FC236}">
                    <a16:creationId xmlns:a16="http://schemas.microsoft.com/office/drawing/2014/main" id="{F591BFB2-6454-410C-8FF1-7C83B0B2A4D5}"/>
                  </a:ext>
                </a:extLst>
              </p14:cNvPr>
              <p14:cNvContentPartPr/>
              <p14:nvPr/>
            </p14:nvContentPartPr>
            <p14:xfrm>
              <a:off x="5033888" y="2525032"/>
              <a:ext cx="126000" cy="56520"/>
            </p14:xfrm>
          </p:contentPart>
        </mc:Choice>
        <mc:Fallback xmlns="">
          <p:pic>
            <p:nvPicPr>
              <p:cNvPr id="197" name="Ink 196">
                <a:extLst>
                  <a:ext uri="{FF2B5EF4-FFF2-40B4-BE49-F238E27FC236}">
                    <a16:creationId xmlns:a16="http://schemas.microsoft.com/office/drawing/2014/main" id="{F591BFB2-6454-410C-8FF1-7C83B0B2A4D5}"/>
                  </a:ext>
                </a:extLst>
              </p:cNvPr>
              <p:cNvPicPr/>
              <p:nvPr/>
            </p:nvPicPr>
            <p:blipFill>
              <a:blip r:embed="rId332"/>
              <a:stretch>
                <a:fillRect/>
              </a:stretch>
            </p:blipFill>
            <p:spPr>
              <a:xfrm>
                <a:off x="5024888" y="2516032"/>
                <a:ext cx="1436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18" name="Ink 217">
                <a:extLst>
                  <a:ext uri="{FF2B5EF4-FFF2-40B4-BE49-F238E27FC236}">
                    <a16:creationId xmlns:a16="http://schemas.microsoft.com/office/drawing/2014/main" id="{56D108A3-0663-43B7-9622-4B2B29E42F72}"/>
                  </a:ext>
                </a:extLst>
              </p14:cNvPr>
              <p14:cNvContentPartPr/>
              <p14:nvPr/>
            </p14:nvContentPartPr>
            <p14:xfrm>
              <a:off x="9687248" y="3378592"/>
              <a:ext cx="266760" cy="175320"/>
            </p14:xfrm>
          </p:contentPart>
        </mc:Choice>
        <mc:Fallback xmlns="">
          <p:pic>
            <p:nvPicPr>
              <p:cNvPr id="218" name="Ink 217">
                <a:extLst>
                  <a:ext uri="{FF2B5EF4-FFF2-40B4-BE49-F238E27FC236}">
                    <a16:creationId xmlns:a16="http://schemas.microsoft.com/office/drawing/2014/main" id="{56D108A3-0663-43B7-9622-4B2B29E42F72}"/>
                  </a:ext>
                </a:extLst>
              </p:cNvPr>
              <p:cNvPicPr/>
              <p:nvPr/>
            </p:nvPicPr>
            <p:blipFill>
              <a:blip r:embed="rId334"/>
              <a:stretch>
                <a:fillRect/>
              </a:stretch>
            </p:blipFill>
            <p:spPr>
              <a:xfrm>
                <a:off x="9678248" y="3369592"/>
                <a:ext cx="2844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19" name="Ink 218">
                <a:extLst>
                  <a:ext uri="{FF2B5EF4-FFF2-40B4-BE49-F238E27FC236}">
                    <a16:creationId xmlns:a16="http://schemas.microsoft.com/office/drawing/2014/main" id="{F271FDF9-7FF8-4392-916E-071EA57308D9}"/>
                  </a:ext>
                </a:extLst>
              </p14:cNvPr>
              <p14:cNvContentPartPr/>
              <p14:nvPr/>
            </p14:nvContentPartPr>
            <p14:xfrm>
              <a:off x="9733328" y="3571192"/>
              <a:ext cx="63000" cy="41040"/>
            </p14:xfrm>
          </p:contentPart>
        </mc:Choice>
        <mc:Fallback xmlns="">
          <p:pic>
            <p:nvPicPr>
              <p:cNvPr id="219" name="Ink 218">
                <a:extLst>
                  <a:ext uri="{FF2B5EF4-FFF2-40B4-BE49-F238E27FC236}">
                    <a16:creationId xmlns:a16="http://schemas.microsoft.com/office/drawing/2014/main" id="{F271FDF9-7FF8-4392-916E-071EA57308D9}"/>
                  </a:ext>
                </a:extLst>
              </p:cNvPr>
              <p:cNvPicPr/>
              <p:nvPr/>
            </p:nvPicPr>
            <p:blipFill>
              <a:blip r:embed="rId336"/>
              <a:stretch>
                <a:fillRect/>
              </a:stretch>
            </p:blipFill>
            <p:spPr>
              <a:xfrm>
                <a:off x="9724688" y="3562192"/>
                <a:ext cx="806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20" name="Ink 219">
                <a:extLst>
                  <a:ext uri="{FF2B5EF4-FFF2-40B4-BE49-F238E27FC236}">
                    <a16:creationId xmlns:a16="http://schemas.microsoft.com/office/drawing/2014/main" id="{7B6D2E0F-C83C-4DA8-AD9E-B2CA4F9107E8}"/>
                  </a:ext>
                </a:extLst>
              </p14:cNvPr>
              <p14:cNvContentPartPr/>
              <p14:nvPr/>
            </p14:nvContentPartPr>
            <p14:xfrm>
              <a:off x="9654488" y="3290392"/>
              <a:ext cx="72720" cy="184320"/>
            </p14:xfrm>
          </p:contentPart>
        </mc:Choice>
        <mc:Fallback xmlns="">
          <p:pic>
            <p:nvPicPr>
              <p:cNvPr id="220" name="Ink 219">
                <a:extLst>
                  <a:ext uri="{FF2B5EF4-FFF2-40B4-BE49-F238E27FC236}">
                    <a16:creationId xmlns:a16="http://schemas.microsoft.com/office/drawing/2014/main" id="{7B6D2E0F-C83C-4DA8-AD9E-B2CA4F9107E8}"/>
                  </a:ext>
                </a:extLst>
              </p:cNvPr>
              <p:cNvPicPr/>
              <p:nvPr/>
            </p:nvPicPr>
            <p:blipFill>
              <a:blip r:embed="rId338"/>
              <a:stretch>
                <a:fillRect/>
              </a:stretch>
            </p:blipFill>
            <p:spPr>
              <a:xfrm>
                <a:off x="9645488" y="3281392"/>
                <a:ext cx="9036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21" name="Ink 220">
                <a:extLst>
                  <a:ext uri="{FF2B5EF4-FFF2-40B4-BE49-F238E27FC236}">
                    <a16:creationId xmlns:a16="http://schemas.microsoft.com/office/drawing/2014/main" id="{C4A0606E-330F-4B82-AF59-29570F361423}"/>
                  </a:ext>
                </a:extLst>
              </p14:cNvPr>
              <p14:cNvContentPartPr/>
              <p14:nvPr/>
            </p14:nvContentPartPr>
            <p14:xfrm>
              <a:off x="9357128" y="3340432"/>
              <a:ext cx="225720" cy="244800"/>
            </p14:xfrm>
          </p:contentPart>
        </mc:Choice>
        <mc:Fallback xmlns="">
          <p:pic>
            <p:nvPicPr>
              <p:cNvPr id="221" name="Ink 220">
                <a:extLst>
                  <a:ext uri="{FF2B5EF4-FFF2-40B4-BE49-F238E27FC236}">
                    <a16:creationId xmlns:a16="http://schemas.microsoft.com/office/drawing/2014/main" id="{C4A0606E-330F-4B82-AF59-29570F361423}"/>
                  </a:ext>
                </a:extLst>
              </p:cNvPr>
              <p:cNvPicPr/>
              <p:nvPr/>
            </p:nvPicPr>
            <p:blipFill>
              <a:blip r:embed="rId340"/>
              <a:stretch>
                <a:fillRect/>
              </a:stretch>
            </p:blipFill>
            <p:spPr>
              <a:xfrm>
                <a:off x="9348488" y="3331792"/>
                <a:ext cx="24336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22" name="Ink 221">
                <a:extLst>
                  <a:ext uri="{FF2B5EF4-FFF2-40B4-BE49-F238E27FC236}">
                    <a16:creationId xmlns:a16="http://schemas.microsoft.com/office/drawing/2014/main" id="{6A2E492E-89DA-4630-95B1-57F9A13CCC56}"/>
                  </a:ext>
                </a:extLst>
              </p14:cNvPr>
              <p14:cNvContentPartPr/>
              <p14:nvPr/>
            </p14:nvContentPartPr>
            <p14:xfrm>
              <a:off x="9195128" y="3416392"/>
              <a:ext cx="43560" cy="96480"/>
            </p14:xfrm>
          </p:contentPart>
        </mc:Choice>
        <mc:Fallback xmlns="">
          <p:pic>
            <p:nvPicPr>
              <p:cNvPr id="222" name="Ink 221">
                <a:extLst>
                  <a:ext uri="{FF2B5EF4-FFF2-40B4-BE49-F238E27FC236}">
                    <a16:creationId xmlns:a16="http://schemas.microsoft.com/office/drawing/2014/main" id="{6A2E492E-89DA-4630-95B1-57F9A13CCC56}"/>
                  </a:ext>
                </a:extLst>
              </p:cNvPr>
              <p:cNvPicPr/>
              <p:nvPr/>
            </p:nvPicPr>
            <p:blipFill>
              <a:blip r:embed="rId342"/>
              <a:stretch>
                <a:fillRect/>
              </a:stretch>
            </p:blipFill>
            <p:spPr>
              <a:xfrm>
                <a:off x="9186488" y="3407752"/>
                <a:ext cx="612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23" name="Ink 222">
                <a:extLst>
                  <a:ext uri="{FF2B5EF4-FFF2-40B4-BE49-F238E27FC236}">
                    <a16:creationId xmlns:a16="http://schemas.microsoft.com/office/drawing/2014/main" id="{276F924A-F69B-4A69-AEFA-A7A7464C40A1}"/>
                  </a:ext>
                </a:extLst>
              </p14:cNvPr>
              <p14:cNvContentPartPr/>
              <p14:nvPr/>
            </p14:nvContentPartPr>
            <p14:xfrm>
              <a:off x="8834408" y="3387592"/>
              <a:ext cx="349200" cy="329760"/>
            </p14:xfrm>
          </p:contentPart>
        </mc:Choice>
        <mc:Fallback xmlns="">
          <p:pic>
            <p:nvPicPr>
              <p:cNvPr id="223" name="Ink 222">
                <a:extLst>
                  <a:ext uri="{FF2B5EF4-FFF2-40B4-BE49-F238E27FC236}">
                    <a16:creationId xmlns:a16="http://schemas.microsoft.com/office/drawing/2014/main" id="{276F924A-F69B-4A69-AEFA-A7A7464C40A1}"/>
                  </a:ext>
                </a:extLst>
              </p:cNvPr>
              <p:cNvPicPr/>
              <p:nvPr/>
            </p:nvPicPr>
            <p:blipFill>
              <a:blip r:embed="rId344"/>
              <a:stretch>
                <a:fillRect/>
              </a:stretch>
            </p:blipFill>
            <p:spPr>
              <a:xfrm>
                <a:off x="8825408" y="3378952"/>
                <a:ext cx="366840" cy="34740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24" name="Ink 223">
                <a:extLst>
                  <a:ext uri="{FF2B5EF4-FFF2-40B4-BE49-F238E27FC236}">
                    <a16:creationId xmlns:a16="http://schemas.microsoft.com/office/drawing/2014/main" id="{05DE7286-5A1D-4398-B8CC-EE0B3AB15B4E}"/>
                  </a:ext>
                </a:extLst>
              </p14:cNvPr>
              <p14:cNvContentPartPr/>
              <p14:nvPr/>
            </p14:nvContentPartPr>
            <p14:xfrm>
              <a:off x="9078488" y="3041272"/>
              <a:ext cx="478440" cy="364320"/>
            </p14:xfrm>
          </p:contentPart>
        </mc:Choice>
        <mc:Fallback xmlns="">
          <p:pic>
            <p:nvPicPr>
              <p:cNvPr id="224" name="Ink 223">
                <a:extLst>
                  <a:ext uri="{FF2B5EF4-FFF2-40B4-BE49-F238E27FC236}">
                    <a16:creationId xmlns:a16="http://schemas.microsoft.com/office/drawing/2014/main" id="{05DE7286-5A1D-4398-B8CC-EE0B3AB15B4E}"/>
                  </a:ext>
                </a:extLst>
              </p:cNvPr>
              <p:cNvPicPr/>
              <p:nvPr/>
            </p:nvPicPr>
            <p:blipFill>
              <a:blip r:embed="rId346"/>
              <a:stretch>
                <a:fillRect/>
              </a:stretch>
            </p:blipFill>
            <p:spPr>
              <a:xfrm>
                <a:off x="9069488" y="3032632"/>
                <a:ext cx="496080" cy="38196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25" name="Ink 224">
                <a:extLst>
                  <a:ext uri="{FF2B5EF4-FFF2-40B4-BE49-F238E27FC236}">
                    <a16:creationId xmlns:a16="http://schemas.microsoft.com/office/drawing/2014/main" id="{7E9F76AD-0518-4B6E-9A06-E03A6ACFAB8B}"/>
                  </a:ext>
                </a:extLst>
              </p14:cNvPr>
              <p14:cNvContentPartPr/>
              <p14:nvPr/>
            </p14:nvContentPartPr>
            <p14:xfrm>
              <a:off x="8958608" y="3353752"/>
              <a:ext cx="60480" cy="47520"/>
            </p14:xfrm>
          </p:contentPart>
        </mc:Choice>
        <mc:Fallback xmlns="">
          <p:pic>
            <p:nvPicPr>
              <p:cNvPr id="225" name="Ink 224">
                <a:extLst>
                  <a:ext uri="{FF2B5EF4-FFF2-40B4-BE49-F238E27FC236}">
                    <a16:creationId xmlns:a16="http://schemas.microsoft.com/office/drawing/2014/main" id="{7E9F76AD-0518-4B6E-9A06-E03A6ACFAB8B}"/>
                  </a:ext>
                </a:extLst>
              </p:cNvPr>
              <p:cNvPicPr/>
              <p:nvPr/>
            </p:nvPicPr>
            <p:blipFill>
              <a:blip r:embed="rId348"/>
              <a:stretch>
                <a:fillRect/>
              </a:stretch>
            </p:blipFill>
            <p:spPr>
              <a:xfrm>
                <a:off x="8949968" y="3345112"/>
                <a:ext cx="7812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26" name="Ink 225">
                <a:extLst>
                  <a:ext uri="{FF2B5EF4-FFF2-40B4-BE49-F238E27FC236}">
                    <a16:creationId xmlns:a16="http://schemas.microsoft.com/office/drawing/2014/main" id="{7414FA9F-2A0E-407B-BD52-9B786812FC93}"/>
                  </a:ext>
                </a:extLst>
              </p14:cNvPr>
              <p14:cNvContentPartPr/>
              <p14:nvPr/>
            </p14:nvContentPartPr>
            <p14:xfrm>
              <a:off x="8663048" y="3419632"/>
              <a:ext cx="240840" cy="254880"/>
            </p14:xfrm>
          </p:contentPart>
        </mc:Choice>
        <mc:Fallback xmlns="">
          <p:pic>
            <p:nvPicPr>
              <p:cNvPr id="226" name="Ink 225">
                <a:extLst>
                  <a:ext uri="{FF2B5EF4-FFF2-40B4-BE49-F238E27FC236}">
                    <a16:creationId xmlns:a16="http://schemas.microsoft.com/office/drawing/2014/main" id="{7414FA9F-2A0E-407B-BD52-9B786812FC93}"/>
                  </a:ext>
                </a:extLst>
              </p:cNvPr>
              <p:cNvPicPr/>
              <p:nvPr/>
            </p:nvPicPr>
            <p:blipFill>
              <a:blip r:embed="rId350"/>
              <a:stretch>
                <a:fillRect/>
              </a:stretch>
            </p:blipFill>
            <p:spPr>
              <a:xfrm>
                <a:off x="8654408" y="3410992"/>
                <a:ext cx="25848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27" name="Ink 226">
                <a:extLst>
                  <a:ext uri="{FF2B5EF4-FFF2-40B4-BE49-F238E27FC236}">
                    <a16:creationId xmlns:a16="http://schemas.microsoft.com/office/drawing/2014/main" id="{DCF0E5AE-AFCF-4365-9E8A-375E3B6AB76B}"/>
                  </a:ext>
                </a:extLst>
              </p14:cNvPr>
              <p14:cNvContentPartPr/>
              <p14:nvPr/>
            </p14:nvContentPartPr>
            <p14:xfrm>
              <a:off x="8771048" y="3529072"/>
              <a:ext cx="149040" cy="179280"/>
            </p14:xfrm>
          </p:contentPart>
        </mc:Choice>
        <mc:Fallback xmlns="">
          <p:pic>
            <p:nvPicPr>
              <p:cNvPr id="227" name="Ink 226">
                <a:extLst>
                  <a:ext uri="{FF2B5EF4-FFF2-40B4-BE49-F238E27FC236}">
                    <a16:creationId xmlns:a16="http://schemas.microsoft.com/office/drawing/2014/main" id="{DCF0E5AE-AFCF-4365-9E8A-375E3B6AB76B}"/>
                  </a:ext>
                </a:extLst>
              </p:cNvPr>
              <p:cNvPicPr/>
              <p:nvPr/>
            </p:nvPicPr>
            <p:blipFill>
              <a:blip r:embed="rId352"/>
              <a:stretch>
                <a:fillRect/>
              </a:stretch>
            </p:blipFill>
            <p:spPr>
              <a:xfrm>
                <a:off x="8762408" y="3520072"/>
                <a:ext cx="16668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28" name="Ink 227">
                <a:extLst>
                  <a:ext uri="{FF2B5EF4-FFF2-40B4-BE49-F238E27FC236}">
                    <a16:creationId xmlns:a16="http://schemas.microsoft.com/office/drawing/2014/main" id="{61C71AB2-1366-44D4-A612-220AF2978B8F}"/>
                  </a:ext>
                </a:extLst>
              </p14:cNvPr>
              <p14:cNvContentPartPr/>
              <p14:nvPr/>
            </p14:nvContentPartPr>
            <p14:xfrm>
              <a:off x="8764568" y="2953792"/>
              <a:ext cx="544320" cy="429840"/>
            </p14:xfrm>
          </p:contentPart>
        </mc:Choice>
        <mc:Fallback xmlns="">
          <p:pic>
            <p:nvPicPr>
              <p:cNvPr id="228" name="Ink 227">
                <a:extLst>
                  <a:ext uri="{FF2B5EF4-FFF2-40B4-BE49-F238E27FC236}">
                    <a16:creationId xmlns:a16="http://schemas.microsoft.com/office/drawing/2014/main" id="{61C71AB2-1366-44D4-A612-220AF2978B8F}"/>
                  </a:ext>
                </a:extLst>
              </p:cNvPr>
              <p:cNvPicPr/>
              <p:nvPr/>
            </p:nvPicPr>
            <p:blipFill>
              <a:blip r:embed="rId354"/>
              <a:stretch>
                <a:fillRect/>
              </a:stretch>
            </p:blipFill>
            <p:spPr>
              <a:xfrm>
                <a:off x="8755568" y="2944792"/>
                <a:ext cx="561960" cy="4474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29" name="Ink 228">
                <a:extLst>
                  <a:ext uri="{FF2B5EF4-FFF2-40B4-BE49-F238E27FC236}">
                    <a16:creationId xmlns:a16="http://schemas.microsoft.com/office/drawing/2014/main" id="{79CB4696-97AF-4B81-902F-42DA10228254}"/>
                  </a:ext>
                </a:extLst>
              </p14:cNvPr>
              <p14:cNvContentPartPr/>
              <p14:nvPr/>
            </p14:nvContentPartPr>
            <p14:xfrm>
              <a:off x="8413928" y="3434032"/>
              <a:ext cx="174600" cy="148680"/>
            </p14:xfrm>
          </p:contentPart>
        </mc:Choice>
        <mc:Fallback xmlns="">
          <p:pic>
            <p:nvPicPr>
              <p:cNvPr id="229" name="Ink 228">
                <a:extLst>
                  <a:ext uri="{FF2B5EF4-FFF2-40B4-BE49-F238E27FC236}">
                    <a16:creationId xmlns:a16="http://schemas.microsoft.com/office/drawing/2014/main" id="{79CB4696-97AF-4B81-902F-42DA10228254}"/>
                  </a:ext>
                </a:extLst>
              </p:cNvPr>
              <p:cNvPicPr/>
              <p:nvPr/>
            </p:nvPicPr>
            <p:blipFill>
              <a:blip r:embed="rId356"/>
              <a:stretch>
                <a:fillRect/>
              </a:stretch>
            </p:blipFill>
            <p:spPr>
              <a:xfrm>
                <a:off x="8404928" y="3425392"/>
                <a:ext cx="1922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30" name="Ink 229">
                <a:extLst>
                  <a:ext uri="{FF2B5EF4-FFF2-40B4-BE49-F238E27FC236}">
                    <a16:creationId xmlns:a16="http://schemas.microsoft.com/office/drawing/2014/main" id="{DD6BD46A-EE2D-4B2A-9526-B587909A0A20}"/>
                  </a:ext>
                </a:extLst>
              </p14:cNvPr>
              <p14:cNvContentPartPr/>
              <p14:nvPr/>
            </p14:nvContentPartPr>
            <p14:xfrm>
              <a:off x="8125928" y="3431152"/>
              <a:ext cx="296280" cy="149760"/>
            </p14:xfrm>
          </p:contentPart>
        </mc:Choice>
        <mc:Fallback xmlns="">
          <p:pic>
            <p:nvPicPr>
              <p:cNvPr id="230" name="Ink 229">
                <a:extLst>
                  <a:ext uri="{FF2B5EF4-FFF2-40B4-BE49-F238E27FC236}">
                    <a16:creationId xmlns:a16="http://schemas.microsoft.com/office/drawing/2014/main" id="{DD6BD46A-EE2D-4B2A-9526-B587909A0A20}"/>
                  </a:ext>
                </a:extLst>
              </p:cNvPr>
              <p:cNvPicPr/>
              <p:nvPr/>
            </p:nvPicPr>
            <p:blipFill>
              <a:blip r:embed="rId358"/>
              <a:stretch>
                <a:fillRect/>
              </a:stretch>
            </p:blipFill>
            <p:spPr>
              <a:xfrm>
                <a:off x="8116928" y="3422152"/>
                <a:ext cx="3139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31" name="Ink 230">
                <a:extLst>
                  <a:ext uri="{FF2B5EF4-FFF2-40B4-BE49-F238E27FC236}">
                    <a16:creationId xmlns:a16="http://schemas.microsoft.com/office/drawing/2014/main" id="{02391DDE-E3EE-4084-AC2F-D71388ED9EE6}"/>
                  </a:ext>
                </a:extLst>
              </p14:cNvPr>
              <p14:cNvContentPartPr/>
              <p14:nvPr/>
            </p14:nvContentPartPr>
            <p14:xfrm>
              <a:off x="8205488" y="3234952"/>
              <a:ext cx="93600" cy="58680"/>
            </p14:xfrm>
          </p:contentPart>
        </mc:Choice>
        <mc:Fallback xmlns="">
          <p:pic>
            <p:nvPicPr>
              <p:cNvPr id="231" name="Ink 230">
                <a:extLst>
                  <a:ext uri="{FF2B5EF4-FFF2-40B4-BE49-F238E27FC236}">
                    <a16:creationId xmlns:a16="http://schemas.microsoft.com/office/drawing/2014/main" id="{02391DDE-E3EE-4084-AC2F-D71388ED9EE6}"/>
                  </a:ext>
                </a:extLst>
              </p:cNvPr>
              <p:cNvPicPr/>
              <p:nvPr/>
            </p:nvPicPr>
            <p:blipFill>
              <a:blip r:embed="rId360"/>
              <a:stretch>
                <a:fillRect/>
              </a:stretch>
            </p:blipFill>
            <p:spPr>
              <a:xfrm>
                <a:off x="8196488" y="3226312"/>
                <a:ext cx="1112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32" name="Ink 231">
                <a:extLst>
                  <a:ext uri="{FF2B5EF4-FFF2-40B4-BE49-F238E27FC236}">
                    <a16:creationId xmlns:a16="http://schemas.microsoft.com/office/drawing/2014/main" id="{BBA1C7CF-12DF-44E5-A438-89995964FB14}"/>
                  </a:ext>
                </a:extLst>
              </p14:cNvPr>
              <p14:cNvContentPartPr/>
              <p14:nvPr/>
            </p14:nvContentPartPr>
            <p14:xfrm>
              <a:off x="7684208" y="3386872"/>
              <a:ext cx="351720" cy="292320"/>
            </p14:xfrm>
          </p:contentPart>
        </mc:Choice>
        <mc:Fallback xmlns="">
          <p:pic>
            <p:nvPicPr>
              <p:cNvPr id="232" name="Ink 231">
                <a:extLst>
                  <a:ext uri="{FF2B5EF4-FFF2-40B4-BE49-F238E27FC236}">
                    <a16:creationId xmlns:a16="http://schemas.microsoft.com/office/drawing/2014/main" id="{BBA1C7CF-12DF-44E5-A438-89995964FB14}"/>
                  </a:ext>
                </a:extLst>
              </p:cNvPr>
              <p:cNvPicPr/>
              <p:nvPr/>
            </p:nvPicPr>
            <p:blipFill>
              <a:blip r:embed="rId362"/>
              <a:stretch>
                <a:fillRect/>
              </a:stretch>
            </p:blipFill>
            <p:spPr>
              <a:xfrm>
                <a:off x="7675208" y="3378232"/>
                <a:ext cx="369360" cy="30996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33" name="Ink 232">
                <a:extLst>
                  <a:ext uri="{FF2B5EF4-FFF2-40B4-BE49-F238E27FC236}">
                    <a16:creationId xmlns:a16="http://schemas.microsoft.com/office/drawing/2014/main" id="{7AAB0FA8-40A5-4D6B-B34B-5E5F7B5B6624}"/>
                  </a:ext>
                </a:extLst>
              </p14:cNvPr>
              <p14:cNvContentPartPr/>
              <p14:nvPr/>
            </p14:nvContentPartPr>
            <p14:xfrm>
              <a:off x="7864568" y="3175552"/>
              <a:ext cx="46080" cy="294120"/>
            </p14:xfrm>
          </p:contentPart>
        </mc:Choice>
        <mc:Fallback xmlns="">
          <p:pic>
            <p:nvPicPr>
              <p:cNvPr id="233" name="Ink 232">
                <a:extLst>
                  <a:ext uri="{FF2B5EF4-FFF2-40B4-BE49-F238E27FC236}">
                    <a16:creationId xmlns:a16="http://schemas.microsoft.com/office/drawing/2014/main" id="{7AAB0FA8-40A5-4D6B-B34B-5E5F7B5B6624}"/>
                  </a:ext>
                </a:extLst>
              </p:cNvPr>
              <p:cNvPicPr/>
              <p:nvPr/>
            </p:nvPicPr>
            <p:blipFill>
              <a:blip r:embed="rId364"/>
              <a:stretch>
                <a:fillRect/>
              </a:stretch>
            </p:blipFill>
            <p:spPr>
              <a:xfrm>
                <a:off x="7855928" y="3166552"/>
                <a:ext cx="63720" cy="31176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34" name="Ink 233">
                <a:extLst>
                  <a:ext uri="{FF2B5EF4-FFF2-40B4-BE49-F238E27FC236}">
                    <a16:creationId xmlns:a16="http://schemas.microsoft.com/office/drawing/2014/main" id="{7A9F3F3D-D651-4F70-9C17-F36175AD5FAB}"/>
                  </a:ext>
                </a:extLst>
              </p14:cNvPr>
              <p14:cNvContentPartPr/>
              <p14:nvPr/>
            </p14:nvContentPartPr>
            <p14:xfrm>
              <a:off x="7819208" y="3606112"/>
              <a:ext cx="135000" cy="64800"/>
            </p14:xfrm>
          </p:contentPart>
        </mc:Choice>
        <mc:Fallback xmlns="">
          <p:pic>
            <p:nvPicPr>
              <p:cNvPr id="234" name="Ink 233">
                <a:extLst>
                  <a:ext uri="{FF2B5EF4-FFF2-40B4-BE49-F238E27FC236}">
                    <a16:creationId xmlns:a16="http://schemas.microsoft.com/office/drawing/2014/main" id="{7A9F3F3D-D651-4F70-9C17-F36175AD5FAB}"/>
                  </a:ext>
                </a:extLst>
              </p:cNvPr>
              <p:cNvPicPr/>
              <p:nvPr/>
            </p:nvPicPr>
            <p:blipFill>
              <a:blip r:embed="rId366"/>
              <a:stretch>
                <a:fillRect/>
              </a:stretch>
            </p:blipFill>
            <p:spPr>
              <a:xfrm>
                <a:off x="7810568" y="3597472"/>
                <a:ext cx="15264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35" name="Ink 234">
                <a:extLst>
                  <a:ext uri="{FF2B5EF4-FFF2-40B4-BE49-F238E27FC236}">
                    <a16:creationId xmlns:a16="http://schemas.microsoft.com/office/drawing/2014/main" id="{84D7D791-0EAC-4169-9FB0-C32BEE095F96}"/>
                  </a:ext>
                </a:extLst>
              </p14:cNvPr>
              <p14:cNvContentPartPr/>
              <p14:nvPr/>
            </p14:nvContentPartPr>
            <p14:xfrm>
              <a:off x="7273088" y="3451312"/>
              <a:ext cx="210600" cy="190440"/>
            </p14:xfrm>
          </p:contentPart>
        </mc:Choice>
        <mc:Fallback xmlns="">
          <p:pic>
            <p:nvPicPr>
              <p:cNvPr id="235" name="Ink 234">
                <a:extLst>
                  <a:ext uri="{FF2B5EF4-FFF2-40B4-BE49-F238E27FC236}">
                    <a16:creationId xmlns:a16="http://schemas.microsoft.com/office/drawing/2014/main" id="{84D7D791-0EAC-4169-9FB0-C32BEE095F96}"/>
                  </a:ext>
                </a:extLst>
              </p:cNvPr>
              <p:cNvPicPr/>
              <p:nvPr/>
            </p:nvPicPr>
            <p:blipFill>
              <a:blip r:embed="rId368"/>
              <a:stretch>
                <a:fillRect/>
              </a:stretch>
            </p:blipFill>
            <p:spPr>
              <a:xfrm>
                <a:off x="7264088" y="3442672"/>
                <a:ext cx="2282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36" name="Ink 235">
                <a:extLst>
                  <a:ext uri="{FF2B5EF4-FFF2-40B4-BE49-F238E27FC236}">
                    <a16:creationId xmlns:a16="http://schemas.microsoft.com/office/drawing/2014/main" id="{606FF7E7-F4D6-4735-BE89-751C806F7CD6}"/>
                  </a:ext>
                </a:extLst>
              </p14:cNvPr>
              <p14:cNvContentPartPr/>
              <p14:nvPr/>
            </p14:nvContentPartPr>
            <p14:xfrm>
              <a:off x="7377128" y="3642472"/>
              <a:ext cx="16560" cy="38520"/>
            </p14:xfrm>
          </p:contentPart>
        </mc:Choice>
        <mc:Fallback xmlns="">
          <p:pic>
            <p:nvPicPr>
              <p:cNvPr id="236" name="Ink 235">
                <a:extLst>
                  <a:ext uri="{FF2B5EF4-FFF2-40B4-BE49-F238E27FC236}">
                    <a16:creationId xmlns:a16="http://schemas.microsoft.com/office/drawing/2014/main" id="{606FF7E7-F4D6-4735-BE89-751C806F7CD6}"/>
                  </a:ext>
                </a:extLst>
              </p:cNvPr>
              <p:cNvPicPr/>
              <p:nvPr/>
            </p:nvPicPr>
            <p:blipFill>
              <a:blip r:embed="rId370"/>
              <a:stretch>
                <a:fillRect/>
              </a:stretch>
            </p:blipFill>
            <p:spPr>
              <a:xfrm>
                <a:off x="7368488" y="3633832"/>
                <a:ext cx="3420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37" name="Ink 236">
                <a:extLst>
                  <a:ext uri="{FF2B5EF4-FFF2-40B4-BE49-F238E27FC236}">
                    <a16:creationId xmlns:a16="http://schemas.microsoft.com/office/drawing/2014/main" id="{4D00D741-1F12-47E2-8EDE-3A773958BBE5}"/>
                  </a:ext>
                </a:extLst>
              </p14:cNvPr>
              <p14:cNvContentPartPr/>
              <p14:nvPr/>
            </p14:nvContentPartPr>
            <p14:xfrm>
              <a:off x="6990128" y="3437992"/>
              <a:ext cx="260280" cy="244800"/>
            </p14:xfrm>
          </p:contentPart>
        </mc:Choice>
        <mc:Fallback xmlns="">
          <p:pic>
            <p:nvPicPr>
              <p:cNvPr id="237" name="Ink 236">
                <a:extLst>
                  <a:ext uri="{FF2B5EF4-FFF2-40B4-BE49-F238E27FC236}">
                    <a16:creationId xmlns:a16="http://schemas.microsoft.com/office/drawing/2014/main" id="{4D00D741-1F12-47E2-8EDE-3A773958BBE5}"/>
                  </a:ext>
                </a:extLst>
              </p:cNvPr>
              <p:cNvPicPr/>
              <p:nvPr/>
            </p:nvPicPr>
            <p:blipFill>
              <a:blip r:embed="rId372"/>
              <a:stretch>
                <a:fillRect/>
              </a:stretch>
            </p:blipFill>
            <p:spPr>
              <a:xfrm>
                <a:off x="6981488" y="3428992"/>
                <a:ext cx="27792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38" name="Ink 237">
                <a:extLst>
                  <a:ext uri="{FF2B5EF4-FFF2-40B4-BE49-F238E27FC236}">
                    <a16:creationId xmlns:a16="http://schemas.microsoft.com/office/drawing/2014/main" id="{51CE72FA-1408-4F07-AB12-74DB5920802B}"/>
                  </a:ext>
                </a:extLst>
              </p14:cNvPr>
              <p14:cNvContentPartPr/>
              <p14:nvPr/>
            </p14:nvContentPartPr>
            <p14:xfrm>
              <a:off x="7139888" y="3687832"/>
              <a:ext cx="87480" cy="186120"/>
            </p14:xfrm>
          </p:contentPart>
        </mc:Choice>
        <mc:Fallback xmlns="">
          <p:pic>
            <p:nvPicPr>
              <p:cNvPr id="238" name="Ink 237">
                <a:extLst>
                  <a:ext uri="{FF2B5EF4-FFF2-40B4-BE49-F238E27FC236}">
                    <a16:creationId xmlns:a16="http://schemas.microsoft.com/office/drawing/2014/main" id="{51CE72FA-1408-4F07-AB12-74DB5920802B}"/>
                  </a:ext>
                </a:extLst>
              </p:cNvPr>
              <p:cNvPicPr/>
              <p:nvPr/>
            </p:nvPicPr>
            <p:blipFill>
              <a:blip r:embed="rId374"/>
              <a:stretch>
                <a:fillRect/>
              </a:stretch>
            </p:blipFill>
            <p:spPr>
              <a:xfrm>
                <a:off x="7130888" y="3678832"/>
                <a:ext cx="1051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39" name="Ink 238">
                <a:extLst>
                  <a:ext uri="{FF2B5EF4-FFF2-40B4-BE49-F238E27FC236}">
                    <a16:creationId xmlns:a16="http://schemas.microsoft.com/office/drawing/2014/main" id="{44FE1ED1-B03B-4B2C-A0CE-670A93E06317}"/>
                  </a:ext>
                </a:extLst>
              </p14:cNvPr>
              <p14:cNvContentPartPr/>
              <p14:nvPr/>
            </p14:nvContentPartPr>
            <p14:xfrm>
              <a:off x="7088408" y="3298672"/>
              <a:ext cx="12960" cy="21240"/>
            </p14:xfrm>
          </p:contentPart>
        </mc:Choice>
        <mc:Fallback xmlns="">
          <p:pic>
            <p:nvPicPr>
              <p:cNvPr id="239" name="Ink 238">
                <a:extLst>
                  <a:ext uri="{FF2B5EF4-FFF2-40B4-BE49-F238E27FC236}">
                    <a16:creationId xmlns:a16="http://schemas.microsoft.com/office/drawing/2014/main" id="{44FE1ED1-B03B-4B2C-A0CE-670A93E06317}"/>
                  </a:ext>
                </a:extLst>
              </p:cNvPr>
              <p:cNvPicPr/>
              <p:nvPr/>
            </p:nvPicPr>
            <p:blipFill>
              <a:blip r:embed="rId376"/>
              <a:stretch>
                <a:fillRect/>
              </a:stretch>
            </p:blipFill>
            <p:spPr>
              <a:xfrm>
                <a:off x="7079768" y="3289672"/>
                <a:ext cx="306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40" name="Ink 239">
                <a:extLst>
                  <a:ext uri="{FF2B5EF4-FFF2-40B4-BE49-F238E27FC236}">
                    <a16:creationId xmlns:a16="http://schemas.microsoft.com/office/drawing/2014/main" id="{5E81CFE4-E598-41EB-8285-EDE8D1129C11}"/>
                  </a:ext>
                </a:extLst>
              </p14:cNvPr>
              <p14:cNvContentPartPr/>
              <p14:nvPr/>
            </p14:nvContentPartPr>
            <p14:xfrm>
              <a:off x="6610688" y="3475432"/>
              <a:ext cx="238320" cy="241560"/>
            </p14:xfrm>
          </p:contentPart>
        </mc:Choice>
        <mc:Fallback xmlns="">
          <p:pic>
            <p:nvPicPr>
              <p:cNvPr id="240" name="Ink 239">
                <a:extLst>
                  <a:ext uri="{FF2B5EF4-FFF2-40B4-BE49-F238E27FC236}">
                    <a16:creationId xmlns:a16="http://schemas.microsoft.com/office/drawing/2014/main" id="{5E81CFE4-E598-41EB-8285-EDE8D1129C11}"/>
                  </a:ext>
                </a:extLst>
              </p:cNvPr>
              <p:cNvPicPr/>
              <p:nvPr/>
            </p:nvPicPr>
            <p:blipFill>
              <a:blip r:embed="rId378"/>
              <a:stretch>
                <a:fillRect/>
              </a:stretch>
            </p:blipFill>
            <p:spPr>
              <a:xfrm>
                <a:off x="6602048" y="3466432"/>
                <a:ext cx="25596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41" name="Ink 240">
                <a:extLst>
                  <a:ext uri="{FF2B5EF4-FFF2-40B4-BE49-F238E27FC236}">
                    <a16:creationId xmlns:a16="http://schemas.microsoft.com/office/drawing/2014/main" id="{C09E1F3E-316F-45AB-8E97-DDD097CAD527}"/>
                  </a:ext>
                </a:extLst>
              </p14:cNvPr>
              <p14:cNvContentPartPr/>
              <p14:nvPr/>
            </p14:nvContentPartPr>
            <p14:xfrm>
              <a:off x="6494768" y="3617992"/>
              <a:ext cx="117360" cy="111960"/>
            </p14:xfrm>
          </p:contentPart>
        </mc:Choice>
        <mc:Fallback xmlns="">
          <p:pic>
            <p:nvPicPr>
              <p:cNvPr id="241" name="Ink 240">
                <a:extLst>
                  <a:ext uri="{FF2B5EF4-FFF2-40B4-BE49-F238E27FC236}">
                    <a16:creationId xmlns:a16="http://schemas.microsoft.com/office/drawing/2014/main" id="{C09E1F3E-316F-45AB-8E97-DDD097CAD527}"/>
                  </a:ext>
                </a:extLst>
              </p:cNvPr>
              <p:cNvPicPr/>
              <p:nvPr/>
            </p:nvPicPr>
            <p:blipFill>
              <a:blip r:embed="rId380"/>
              <a:stretch>
                <a:fillRect/>
              </a:stretch>
            </p:blipFill>
            <p:spPr>
              <a:xfrm>
                <a:off x="6485768" y="3609352"/>
                <a:ext cx="13500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42" name="Ink 241">
                <a:extLst>
                  <a:ext uri="{FF2B5EF4-FFF2-40B4-BE49-F238E27FC236}">
                    <a16:creationId xmlns:a16="http://schemas.microsoft.com/office/drawing/2014/main" id="{2815DA18-5B6A-4267-B236-E02622EB5539}"/>
                  </a:ext>
                </a:extLst>
              </p14:cNvPr>
              <p14:cNvContentPartPr/>
              <p14:nvPr/>
            </p14:nvContentPartPr>
            <p14:xfrm>
              <a:off x="6194888" y="3458152"/>
              <a:ext cx="294120" cy="244080"/>
            </p14:xfrm>
          </p:contentPart>
        </mc:Choice>
        <mc:Fallback xmlns="">
          <p:pic>
            <p:nvPicPr>
              <p:cNvPr id="242" name="Ink 241">
                <a:extLst>
                  <a:ext uri="{FF2B5EF4-FFF2-40B4-BE49-F238E27FC236}">
                    <a16:creationId xmlns:a16="http://schemas.microsoft.com/office/drawing/2014/main" id="{2815DA18-5B6A-4267-B236-E02622EB5539}"/>
                  </a:ext>
                </a:extLst>
              </p:cNvPr>
              <p:cNvPicPr/>
              <p:nvPr/>
            </p:nvPicPr>
            <p:blipFill>
              <a:blip r:embed="rId382"/>
              <a:stretch>
                <a:fillRect/>
              </a:stretch>
            </p:blipFill>
            <p:spPr>
              <a:xfrm>
                <a:off x="6185888" y="3449152"/>
                <a:ext cx="31176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43" name="Ink 242">
                <a:extLst>
                  <a:ext uri="{FF2B5EF4-FFF2-40B4-BE49-F238E27FC236}">
                    <a16:creationId xmlns:a16="http://schemas.microsoft.com/office/drawing/2014/main" id="{73CFB39D-3307-4967-BC8A-95EC60C3381B}"/>
                  </a:ext>
                </a:extLst>
              </p14:cNvPr>
              <p14:cNvContentPartPr/>
              <p14:nvPr/>
            </p14:nvContentPartPr>
            <p14:xfrm>
              <a:off x="5722928" y="3637432"/>
              <a:ext cx="351000" cy="176400"/>
            </p14:xfrm>
          </p:contentPart>
        </mc:Choice>
        <mc:Fallback xmlns="">
          <p:pic>
            <p:nvPicPr>
              <p:cNvPr id="243" name="Ink 242">
                <a:extLst>
                  <a:ext uri="{FF2B5EF4-FFF2-40B4-BE49-F238E27FC236}">
                    <a16:creationId xmlns:a16="http://schemas.microsoft.com/office/drawing/2014/main" id="{73CFB39D-3307-4967-BC8A-95EC60C3381B}"/>
                  </a:ext>
                </a:extLst>
              </p:cNvPr>
              <p:cNvPicPr/>
              <p:nvPr/>
            </p:nvPicPr>
            <p:blipFill>
              <a:blip r:embed="rId384"/>
              <a:stretch>
                <a:fillRect/>
              </a:stretch>
            </p:blipFill>
            <p:spPr>
              <a:xfrm>
                <a:off x="5713928" y="3628792"/>
                <a:ext cx="36864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44" name="Ink 243">
                <a:extLst>
                  <a:ext uri="{FF2B5EF4-FFF2-40B4-BE49-F238E27FC236}">
                    <a16:creationId xmlns:a16="http://schemas.microsoft.com/office/drawing/2014/main" id="{E40CB7F7-8659-41CD-84D0-72351AC7FEC7}"/>
                  </a:ext>
                </a:extLst>
              </p14:cNvPr>
              <p14:cNvContentPartPr/>
              <p14:nvPr/>
            </p14:nvContentPartPr>
            <p14:xfrm>
              <a:off x="5798888" y="3493432"/>
              <a:ext cx="38160" cy="129960"/>
            </p14:xfrm>
          </p:contentPart>
        </mc:Choice>
        <mc:Fallback xmlns="">
          <p:pic>
            <p:nvPicPr>
              <p:cNvPr id="244" name="Ink 243">
                <a:extLst>
                  <a:ext uri="{FF2B5EF4-FFF2-40B4-BE49-F238E27FC236}">
                    <a16:creationId xmlns:a16="http://schemas.microsoft.com/office/drawing/2014/main" id="{E40CB7F7-8659-41CD-84D0-72351AC7FEC7}"/>
                  </a:ext>
                </a:extLst>
              </p:cNvPr>
              <p:cNvPicPr/>
              <p:nvPr/>
            </p:nvPicPr>
            <p:blipFill>
              <a:blip r:embed="rId386"/>
              <a:stretch>
                <a:fillRect/>
              </a:stretch>
            </p:blipFill>
            <p:spPr>
              <a:xfrm>
                <a:off x="5789888" y="3484432"/>
                <a:ext cx="558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45" name="Ink 244">
                <a:extLst>
                  <a:ext uri="{FF2B5EF4-FFF2-40B4-BE49-F238E27FC236}">
                    <a16:creationId xmlns:a16="http://schemas.microsoft.com/office/drawing/2014/main" id="{5C0E1719-167F-4319-922D-33C5280CC909}"/>
                  </a:ext>
                </a:extLst>
              </p14:cNvPr>
              <p14:cNvContentPartPr/>
              <p14:nvPr/>
            </p14:nvContentPartPr>
            <p14:xfrm>
              <a:off x="5415488" y="3671992"/>
              <a:ext cx="230760" cy="151200"/>
            </p14:xfrm>
          </p:contentPart>
        </mc:Choice>
        <mc:Fallback xmlns="">
          <p:pic>
            <p:nvPicPr>
              <p:cNvPr id="245" name="Ink 244">
                <a:extLst>
                  <a:ext uri="{FF2B5EF4-FFF2-40B4-BE49-F238E27FC236}">
                    <a16:creationId xmlns:a16="http://schemas.microsoft.com/office/drawing/2014/main" id="{5C0E1719-167F-4319-922D-33C5280CC909}"/>
                  </a:ext>
                </a:extLst>
              </p:cNvPr>
              <p:cNvPicPr/>
              <p:nvPr/>
            </p:nvPicPr>
            <p:blipFill>
              <a:blip r:embed="rId388"/>
              <a:stretch>
                <a:fillRect/>
              </a:stretch>
            </p:blipFill>
            <p:spPr>
              <a:xfrm>
                <a:off x="5406848" y="3663352"/>
                <a:ext cx="2484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46" name="Ink 245">
                <a:extLst>
                  <a:ext uri="{FF2B5EF4-FFF2-40B4-BE49-F238E27FC236}">
                    <a16:creationId xmlns:a16="http://schemas.microsoft.com/office/drawing/2014/main" id="{5DA2592A-F86C-4D98-AC64-B2F1925DDCBF}"/>
                  </a:ext>
                </a:extLst>
              </p14:cNvPr>
              <p14:cNvContentPartPr/>
              <p14:nvPr/>
            </p14:nvContentPartPr>
            <p14:xfrm>
              <a:off x="5340968" y="3727432"/>
              <a:ext cx="28800" cy="74520"/>
            </p14:xfrm>
          </p:contentPart>
        </mc:Choice>
        <mc:Fallback xmlns="">
          <p:pic>
            <p:nvPicPr>
              <p:cNvPr id="246" name="Ink 245">
                <a:extLst>
                  <a:ext uri="{FF2B5EF4-FFF2-40B4-BE49-F238E27FC236}">
                    <a16:creationId xmlns:a16="http://schemas.microsoft.com/office/drawing/2014/main" id="{5DA2592A-F86C-4D98-AC64-B2F1925DDCBF}"/>
                  </a:ext>
                </a:extLst>
              </p:cNvPr>
              <p:cNvPicPr/>
              <p:nvPr/>
            </p:nvPicPr>
            <p:blipFill>
              <a:blip r:embed="rId390"/>
              <a:stretch>
                <a:fillRect/>
              </a:stretch>
            </p:blipFill>
            <p:spPr>
              <a:xfrm>
                <a:off x="5331968" y="3718432"/>
                <a:ext cx="464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47" name="Ink 246">
                <a:extLst>
                  <a:ext uri="{FF2B5EF4-FFF2-40B4-BE49-F238E27FC236}">
                    <a16:creationId xmlns:a16="http://schemas.microsoft.com/office/drawing/2014/main" id="{51FDD4AC-D345-4F20-90E7-534E9BF974F2}"/>
                  </a:ext>
                </a:extLst>
              </p14:cNvPr>
              <p14:cNvContentPartPr/>
              <p14:nvPr/>
            </p14:nvContentPartPr>
            <p14:xfrm>
              <a:off x="4960088" y="3615832"/>
              <a:ext cx="253440" cy="329400"/>
            </p14:xfrm>
          </p:contentPart>
        </mc:Choice>
        <mc:Fallback xmlns="">
          <p:pic>
            <p:nvPicPr>
              <p:cNvPr id="247" name="Ink 246">
                <a:extLst>
                  <a:ext uri="{FF2B5EF4-FFF2-40B4-BE49-F238E27FC236}">
                    <a16:creationId xmlns:a16="http://schemas.microsoft.com/office/drawing/2014/main" id="{51FDD4AC-D345-4F20-90E7-534E9BF974F2}"/>
                  </a:ext>
                </a:extLst>
              </p:cNvPr>
              <p:cNvPicPr/>
              <p:nvPr/>
            </p:nvPicPr>
            <p:blipFill>
              <a:blip r:embed="rId392"/>
              <a:stretch>
                <a:fillRect/>
              </a:stretch>
            </p:blipFill>
            <p:spPr>
              <a:xfrm>
                <a:off x="4951088" y="3607192"/>
                <a:ext cx="271080" cy="3470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48" name="Ink 247">
                <a:extLst>
                  <a:ext uri="{FF2B5EF4-FFF2-40B4-BE49-F238E27FC236}">
                    <a16:creationId xmlns:a16="http://schemas.microsoft.com/office/drawing/2014/main" id="{E79FDB8F-556E-46F4-9261-218F3C2FCCCF}"/>
                  </a:ext>
                </a:extLst>
              </p14:cNvPr>
              <p14:cNvContentPartPr/>
              <p14:nvPr/>
            </p14:nvContentPartPr>
            <p14:xfrm>
              <a:off x="4611248" y="3563992"/>
              <a:ext cx="285840" cy="348120"/>
            </p14:xfrm>
          </p:contentPart>
        </mc:Choice>
        <mc:Fallback xmlns="">
          <p:pic>
            <p:nvPicPr>
              <p:cNvPr id="248" name="Ink 247">
                <a:extLst>
                  <a:ext uri="{FF2B5EF4-FFF2-40B4-BE49-F238E27FC236}">
                    <a16:creationId xmlns:a16="http://schemas.microsoft.com/office/drawing/2014/main" id="{E79FDB8F-556E-46F4-9261-218F3C2FCCCF}"/>
                  </a:ext>
                </a:extLst>
              </p:cNvPr>
              <p:cNvPicPr/>
              <p:nvPr/>
            </p:nvPicPr>
            <p:blipFill>
              <a:blip r:embed="rId394"/>
              <a:stretch>
                <a:fillRect/>
              </a:stretch>
            </p:blipFill>
            <p:spPr>
              <a:xfrm>
                <a:off x="4602248" y="3555352"/>
                <a:ext cx="303480" cy="3657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49" name="Ink 248">
                <a:extLst>
                  <a:ext uri="{FF2B5EF4-FFF2-40B4-BE49-F238E27FC236}">
                    <a16:creationId xmlns:a16="http://schemas.microsoft.com/office/drawing/2014/main" id="{BFA627B6-DBAC-408E-B6D1-C06D81863ED4}"/>
                  </a:ext>
                </a:extLst>
              </p14:cNvPr>
              <p14:cNvContentPartPr/>
              <p14:nvPr/>
            </p14:nvContentPartPr>
            <p14:xfrm>
              <a:off x="4749488" y="3400552"/>
              <a:ext cx="65520" cy="234720"/>
            </p14:xfrm>
          </p:contentPart>
        </mc:Choice>
        <mc:Fallback xmlns="">
          <p:pic>
            <p:nvPicPr>
              <p:cNvPr id="249" name="Ink 248">
                <a:extLst>
                  <a:ext uri="{FF2B5EF4-FFF2-40B4-BE49-F238E27FC236}">
                    <a16:creationId xmlns:a16="http://schemas.microsoft.com/office/drawing/2014/main" id="{BFA627B6-DBAC-408E-B6D1-C06D81863ED4}"/>
                  </a:ext>
                </a:extLst>
              </p:cNvPr>
              <p:cNvPicPr/>
              <p:nvPr/>
            </p:nvPicPr>
            <p:blipFill>
              <a:blip r:embed="rId396"/>
              <a:stretch>
                <a:fillRect/>
              </a:stretch>
            </p:blipFill>
            <p:spPr>
              <a:xfrm>
                <a:off x="4740848" y="3391912"/>
                <a:ext cx="8316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50" name="Ink 249">
                <a:extLst>
                  <a:ext uri="{FF2B5EF4-FFF2-40B4-BE49-F238E27FC236}">
                    <a16:creationId xmlns:a16="http://schemas.microsoft.com/office/drawing/2014/main" id="{0D605D5D-A1AC-4F44-A5BD-48CD3CE3AA59}"/>
                  </a:ext>
                </a:extLst>
              </p14:cNvPr>
              <p14:cNvContentPartPr/>
              <p14:nvPr/>
            </p14:nvContentPartPr>
            <p14:xfrm>
              <a:off x="4483808" y="3683872"/>
              <a:ext cx="93960" cy="202680"/>
            </p14:xfrm>
          </p:contentPart>
        </mc:Choice>
        <mc:Fallback xmlns="">
          <p:pic>
            <p:nvPicPr>
              <p:cNvPr id="250" name="Ink 249">
                <a:extLst>
                  <a:ext uri="{FF2B5EF4-FFF2-40B4-BE49-F238E27FC236}">
                    <a16:creationId xmlns:a16="http://schemas.microsoft.com/office/drawing/2014/main" id="{0D605D5D-A1AC-4F44-A5BD-48CD3CE3AA59}"/>
                  </a:ext>
                </a:extLst>
              </p:cNvPr>
              <p:cNvPicPr/>
              <p:nvPr/>
            </p:nvPicPr>
            <p:blipFill>
              <a:blip r:embed="rId398"/>
              <a:stretch>
                <a:fillRect/>
              </a:stretch>
            </p:blipFill>
            <p:spPr>
              <a:xfrm>
                <a:off x="4475168" y="3674872"/>
                <a:ext cx="11160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99" name="Ink 198">
                <a:extLst>
                  <a:ext uri="{FF2B5EF4-FFF2-40B4-BE49-F238E27FC236}">
                    <a16:creationId xmlns:a16="http://schemas.microsoft.com/office/drawing/2014/main" id="{BD85A6DF-9585-47CE-BB67-96CAA259B0CC}"/>
                  </a:ext>
                </a:extLst>
              </p14:cNvPr>
              <p14:cNvContentPartPr/>
              <p14:nvPr/>
            </p14:nvContentPartPr>
            <p14:xfrm>
              <a:off x="11470688" y="3314872"/>
              <a:ext cx="184680" cy="183600"/>
            </p14:xfrm>
          </p:contentPart>
        </mc:Choice>
        <mc:Fallback xmlns="">
          <p:pic>
            <p:nvPicPr>
              <p:cNvPr id="199" name="Ink 198">
                <a:extLst>
                  <a:ext uri="{FF2B5EF4-FFF2-40B4-BE49-F238E27FC236}">
                    <a16:creationId xmlns:a16="http://schemas.microsoft.com/office/drawing/2014/main" id="{BD85A6DF-9585-47CE-BB67-96CAA259B0CC}"/>
                  </a:ext>
                </a:extLst>
              </p:cNvPr>
              <p:cNvPicPr/>
              <p:nvPr/>
            </p:nvPicPr>
            <p:blipFill>
              <a:blip r:embed="rId400"/>
              <a:stretch>
                <a:fillRect/>
              </a:stretch>
            </p:blipFill>
            <p:spPr>
              <a:xfrm>
                <a:off x="11462048" y="3306232"/>
                <a:ext cx="20232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00" name="Ink 199">
                <a:extLst>
                  <a:ext uri="{FF2B5EF4-FFF2-40B4-BE49-F238E27FC236}">
                    <a16:creationId xmlns:a16="http://schemas.microsoft.com/office/drawing/2014/main" id="{675C7084-F9A3-4404-BBE4-FF56E3C9F669}"/>
                  </a:ext>
                </a:extLst>
              </p14:cNvPr>
              <p14:cNvContentPartPr/>
              <p14:nvPr/>
            </p14:nvContentPartPr>
            <p14:xfrm>
              <a:off x="11659328" y="3202192"/>
              <a:ext cx="22680" cy="10800"/>
            </p14:xfrm>
          </p:contentPart>
        </mc:Choice>
        <mc:Fallback xmlns="">
          <p:pic>
            <p:nvPicPr>
              <p:cNvPr id="200" name="Ink 199">
                <a:extLst>
                  <a:ext uri="{FF2B5EF4-FFF2-40B4-BE49-F238E27FC236}">
                    <a16:creationId xmlns:a16="http://schemas.microsoft.com/office/drawing/2014/main" id="{675C7084-F9A3-4404-BBE4-FF56E3C9F669}"/>
                  </a:ext>
                </a:extLst>
              </p:cNvPr>
              <p:cNvPicPr/>
              <p:nvPr/>
            </p:nvPicPr>
            <p:blipFill>
              <a:blip r:embed="rId402"/>
              <a:stretch>
                <a:fillRect/>
              </a:stretch>
            </p:blipFill>
            <p:spPr>
              <a:xfrm>
                <a:off x="11650328" y="3193192"/>
                <a:ext cx="4032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01" name="Ink 200">
                <a:extLst>
                  <a:ext uri="{FF2B5EF4-FFF2-40B4-BE49-F238E27FC236}">
                    <a16:creationId xmlns:a16="http://schemas.microsoft.com/office/drawing/2014/main" id="{080504D4-464A-4B4B-9C91-5FEADAA42A92}"/>
                  </a:ext>
                </a:extLst>
              </p14:cNvPr>
              <p14:cNvContentPartPr/>
              <p14:nvPr/>
            </p14:nvContentPartPr>
            <p14:xfrm>
              <a:off x="11539808" y="3059272"/>
              <a:ext cx="186120" cy="149040"/>
            </p14:xfrm>
          </p:contentPart>
        </mc:Choice>
        <mc:Fallback xmlns="">
          <p:pic>
            <p:nvPicPr>
              <p:cNvPr id="201" name="Ink 200">
                <a:extLst>
                  <a:ext uri="{FF2B5EF4-FFF2-40B4-BE49-F238E27FC236}">
                    <a16:creationId xmlns:a16="http://schemas.microsoft.com/office/drawing/2014/main" id="{080504D4-464A-4B4B-9C91-5FEADAA42A92}"/>
                  </a:ext>
                </a:extLst>
              </p:cNvPr>
              <p:cNvPicPr/>
              <p:nvPr/>
            </p:nvPicPr>
            <p:blipFill>
              <a:blip r:embed="rId404"/>
              <a:stretch>
                <a:fillRect/>
              </a:stretch>
            </p:blipFill>
            <p:spPr>
              <a:xfrm>
                <a:off x="11530808" y="3050632"/>
                <a:ext cx="2037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02" name="Ink 201">
                <a:extLst>
                  <a:ext uri="{FF2B5EF4-FFF2-40B4-BE49-F238E27FC236}">
                    <a16:creationId xmlns:a16="http://schemas.microsoft.com/office/drawing/2014/main" id="{23FF2937-9882-4C19-B5CA-4443C075C4FF}"/>
                  </a:ext>
                </a:extLst>
              </p14:cNvPr>
              <p14:cNvContentPartPr/>
              <p14:nvPr/>
            </p14:nvContentPartPr>
            <p14:xfrm>
              <a:off x="11497688" y="3074392"/>
              <a:ext cx="129960" cy="146160"/>
            </p14:xfrm>
          </p:contentPart>
        </mc:Choice>
        <mc:Fallback xmlns="">
          <p:pic>
            <p:nvPicPr>
              <p:cNvPr id="202" name="Ink 201">
                <a:extLst>
                  <a:ext uri="{FF2B5EF4-FFF2-40B4-BE49-F238E27FC236}">
                    <a16:creationId xmlns:a16="http://schemas.microsoft.com/office/drawing/2014/main" id="{23FF2937-9882-4C19-B5CA-4443C075C4FF}"/>
                  </a:ext>
                </a:extLst>
              </p:cNvPr>
              <p:cNvPicPr/>
              <p:nvPr/>
            </p:nvPicPr>
            <p:blipFill>
              <a:blip r:embed="rId406"/>
              <a:stretch>
                <a:fillRect/>
              </a:stretch>
            </p:blipFill>
            <p:spPr>
              <a:xfrm>
                <a:off x="11489048" y="3065392"/>
                <a:ext cx="1476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03" name="Ink 202">
                <a:extLst>
                  <a:ext uri="{FF2B5EF4-FFF2-40B4-BE49-F238E27FC236}">
                    <a16:creationId xmlns:a16="http://schemas.microsoft.com/office/drawing/2014/main" id="{527FCD5E-3100-4AB7-A0D7-327B16A0D749}"/>
                  </a:ext>
                </a:extLst>
              </p14:cNvPr>
              <p14:cNvContentPartPr/>
              <p14:nvPr/>
            </p14:nvContentPartPr>
            <p14:xfrm>
              <a:off x="11311928" y="3388312"/>
              <a:ext cx="29520" cy="64800"/>
            </p14:xfrm>
          </p:contentPart>
        </mc:Choice>
        <mc:Fallback xmlns="">
          <p:pic>
            <p:nvPicPr>
              <p:cNvPr id="203" name="Ink 202">
                <a:extLst>
                  <a:ext uri="{FF2B5EF4-FFF2-40B4-BE49-F238E27FC236}">
                    <a16:creationId xmlns:a16="http://schemas.microsoft.com/office/drawing/2014/main" id="{527FCD5E-3100-4AB7-A0D7-327B16A0D749}"/>
                  </a:ext>
                </a:extLst>
              </p:cNvPr>
              <p:cNvPicPr/>
              <p:nvPr/>
            </p:nvPicPr>
            <p:blipFill>
              <a:blip r:embed="rId408"/>
              <a:stretch>
                <a:fillRect/>
              </a:stretch>
            </p:blipFill>
            <p:spPr>
              <a:xfrm>
                <a:off x="11303288" y="3379312"/>
                <a:ext cx="471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05" name="Ink 204">
                <a:extLst>
                  <a:ext uri="{FF2B5EF4-FFF2-40B4-BE49-F238E27FC236}">
                    <a16:creationId xmlns:a16="http://schemas.microsoft.com/office/drawing/2014/main" id="{CC748A92-86C9-4AC1-9711-4F6108A9F553}"/>
                  </a:ext>
                </a:extLst>
              </p14:cNvPr>
              <p14:cNvContentPartPr/>
              <p14:nvPr/>
            </p14:nvContentPartPr>
            <p14:xfrm>
              <a:off x="10959488" y="3263752"/>
              <a:ext cx="192240" cy="358200"/>
            </p14:xfrm>
          </p:contentPart>
        </mc:Choice>
        <mc:Fallback xmlns="">
          <p:pic>
            <p:nvPicPr>
              <p:cNvPr id="205" name="Ink 204">
                <a:extLst>
                  <a:ext uri="{FF2B5EF4-FFF2-40B4-BE49-F238E27FC236}">
                    <a16:creationId xmlns:a16="http://schemas.microsoft.com/office/drawing/2014/main" id="{CC748A92-86C9-4AC1-9711-4F6108A9F553}"/>
                  </a:ext>
                </a:extLst>
              </p:cNvPr>
              <p:cNvPicPr/>
              <p:nvPr/>
            </p:nvPicPr>
            <p:blipFill>
              <a:blip r:embed="rId410"/>
              <a:stretch>
                <a:fillRect/>
              </a:stretch>
            </p:blipFill>
            <p:spPr>
              <a:xfrm>
                <a:off x="10950488" y="3255112"/>
                <a:ext cx="20988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06" name="Ink 205">
                <a:extLst>
                  <a:ext uri="{FF2B5EF4-FFF2-40B4-BE49-F238E27FC236}">
                    <a16:creationId xmlns:a16="http://schemas.microsoft.com/office/drawing/2014/main" id="{8395E9F4-9F27-45CC-BEFF-0412650643CE}"/>
                  </a:ext>
                </a:extLst>
              </p14:cNvPr>
              <p14:cNvContentPartPr/>
              <p14:nvPr/>
            </p14:nvContentPartPr>
            <p14:xfrm>
              <a:off x="11080448" y="2934712"/>
              <a:ext cx="406440" cy="306360"/>
            </p14:xfrm>
          </p:contentPart>
        </mc:Choice>
        <mc:Fallback xmlns="">
          <p:pic>
            <p:nvPicPr>
              <p:cNvPr id="206" name="Ink 205">
                <a:extLst>
                  <a:ext uri="{FF2B5EF4-FFF2-40B4-BE49-F238E27FC236}">
                    <a16:creationId xmlns:a16="http://schemas.microsoft.com/office/drawing/2014/main" id="{8395E9F4-9F27-45CC-BEFF-0412650643CE}"/>
                  </a:ext>
                </a:extLst>
              </p:cNvPr>
              <p:cNvPicPr/>
              <p:nvPr/>
            </p:nvPicPr>
            <p:blipFill>
              <a:blip r:embed="rId412"/>
              <a:stretch>
                <a:fillRect/>
              </a:stretch>
            </p:blipFill>
            <p:spPr>
              <a:xfrm>
                <a:off x="11071448" y="2925712"/>
                <a:ext cx="42408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07" name="Ink 206">
                <a:extLst>
                  <a:ext uri="{FF2B5EF4-FFF2-40B4-BE49-F238E27FC236}">
                    <a16:creationId xmlns:a16="http://schemas.microsoft.com/office/drawing/2014/main" id="{53FE144D-1E9D-47EA-9B3F-851FF797E44E}"/>
                  </a:ext>
                </a:extLst>
              </p14:cNvPr>
              <p14:cNvContentPartPr/>
              <p14:nvPr/>
            </p14:nvContentPartPr>
            <p14:xfrm>
              <a:off x="11021408" y="3232072"/>
              <a:ext cx="10800" cy="66960"/>
            </p14:xfrm>
          </p:contentPart>
        </mc:Choice>
        <mc:Fallback xmlns="">
          <p:pic>
            <p:nvPicPr>
              <p:cNvPr id="207" name="Ink 206">
                <a:extLst>
                  <a:ext uri="{FF2B5EF4-FFF2-40B4-BE49-F238E27FC236}">
                    <a16:creationId xmlns:a16="http://schemas.microsoft.com/office/drawing/2014/main" id="{53FE144D-1E9D-47EA-9B3F-851FF797E44E}"/>
                  </a:ext>
                </a:extLst>
              </p:cNvPr>
              <p:cNvPicPr/>
              <p:nvPr/>
            </p:nvPicPr>
            <p:blipFill>
              <a:blip r:embed="rId414"/>
              <a:stretch>
                <a:fillRect/>
              </a:stretch>
            </p:blipFill>
            <p:spPr>
              <a:xfrm>
                <a:off x="11012768" y="3223072"/>
                <a:ext cx="284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08" name="Ink 207">
                <a:extLst>
                  <a:ext uri="{FF2B5EF4-FFF2-40B4-BE49-F238E27FC236}">
                    <a16:creationId xmlns:a16="http://schemas.microsoft.com/office/drawing/2014/main" id="{F2F77B31-20EC-40A0-81C4-D66AD5A31774}"/>
                  </a:ext>
                </a:extLst>
              </p14:cNvPr>
              <p14:cNvContentPartPr/>
              <p14:nvPr/>
            </p14:nvContentPartPr>
            <p14:xfrm>
              <a:off x="11031848" y="3525112"/>
              <a:ext cx="118080" cy="54360"/>
            </p14:xfrm>
          </p:contentPart>
        </mc:Choice>
        <mc:Fallback xmlns="">
          <p:pic>
            <p:nvPicPr>
              <p:cNvPr id="208" name="Ink 207">
                <a:extLst>
                  <a:ext uri="{FF2B5EF4-FFF2-40B4-BE49-F238E27FC236}">
                    <a16:creationId xmlns:a16="http://schemas.microsoft.com/office/drawing/2014/main" id="{F2F77B31-20EC-40A0-81C4-D66AD5A31774}"/>
                  </a:ext>
                </a:extLst>
              </p:cNvPr>
              <p:cNvPicPr/>
              <p:nvPr/>
            </p:nvPicPr>
            <p:blipFill>
              <a:blip r:embed="rId416"/>
              <a:stretch>
                <a:fillRect/>
              </a:stretch>
            </p:blipFill>
            <p:spPr>
              <a:xfrm>
                <a:off x="11023208" y="3516472"/>
                <a:ext cx="1357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10" name="Ink 209">
                <a:extLst>
                  <a:ext uri="{FF2B5EF4-FFF2-40B4-BE49-F238E27FC236}">
                    <a16:creationId xmlns:a16="http://schemas.microsoft.com/office/drawing/2014/main" id="{12652023-48ED-4505-A142-76FD7550166F}"/>
                  </a:ext>
                </a:extLst>
              </p14:cNvPr>
              <p14:cNvContentPartPr/>
              <p14:nvPr/>
            </p14:nvContentPartPr>
            <p14:xfrm>
              <a:off x="10568168" y="3426832"/>
              <a:ext cx="174600" cy="204120"/>
            </p14:xfrm>
          </p:contentPart>
        </mc:Choice>
        <mc:Fallback xmlns="">
          <p:pic>
            <p:nvPicPr>
              <p:cNvPr id="210" name="Ink 209">
                <a:extLst>
                  <a:ext uri="{FF2B5EF4-FFF2-40B4-BE49-F238E27FC236}">
                    <a16:creationId xmlns:a16="http://schemas.microsoft.com/office/drawing/2014/main" id="{12652023-48ED-4505-A142-76FD7550166F}"/>
                  </a:ext>
                </a:extLst>
              </p:cNvPr>
              <p:cNvPicPr/>
              <p:nvPr/>
            </p:nvPicPr>
            <p:blipFill>
              <a:blip r:embed="rId418"/>
              <a:stretch>
                <a:fillRect/>
              </a:stretch>
            </p:blipFill>
            <p:spPr>
              <a:xfrm>
                <a:off x="10559528" y="3418192"/>
                <a:ext cx="1922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11" name="Ink 210">
                <a:extLst>
                  <a:ext uri="{FF2B5EF4-FFF2-40B4-BE49-F238E27FC236}">
                    <a16:creationId xmlns:a16="http://schemas.microsoft.com/office/drawing/2014/main" id="{10A5FD7D-7E73-407B-A6D6-26C265F7D4AC}"/>
                  </a:ext>
                </a:extLst>
              </p14:cNvPr>
              <p14:cNvContentPartPr/>
              <p14:nvPr/>
            </p14:nvContentPartPr>
            <p14:xfrm>
              <a:off x="10711088" y="3574072"/>
              <a:ext cx="10800" cy="3960"/>
            </p14:xfrm>
          </p:contentPart>
        </mc:Choice>
        <mc:Fallback xmlns="">
          <p:pic>
            <p:nvPicPr>
              <p:cNvPr id="211" name="Ink 210">
                <a:extLst>
                  <a:ext uri="{FF2B5EF4-FFF2-40B4-BE49-F238E27FC236}">
                    <a16:creationId xmlns:a16="http://schemas.microsoft.com/office/drawing/2014/main" id="{10A5FD7D-7E73-407B-A6D6-26C265F7D4AC}"/>
                  </a:ext>
                </a:extLst>
              </p:cNvPr>
              <p:cNvPicPr/>
              <p:nvPr/>
            </p:nvPicPr>
            <p:blipFill>
              <a:blip r:embed="rId420"/>
              <a:stretch>
                <a:fillRect/>
              </a:stretch>
            </p:blipFill>
            <p:spPr>
              <a:xfrm>
                <a:off x="10702448" y="3565432"/>
                <a:ext cx="284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12" name="Ink 211">
                <a:extLst>
                  <a:ext uri="{FF2B5EF4-FFF2-40B4-BE49-F238E27FC236}">
                    <a16:creationId xmlns:a16="http://schemas.microsoft.com/office/drawing/2014/main" id="{97836B9B-2222-498F-8B48-0032FA98BE54}"/>
                  </a:ext>
                </a:extLst>
              </p14:cNvPr>
              <p14:cNvContentPartPr/>
              <p14:nvPr/>
            </p14:nvContentPartPr>
            <p14:xfrm>
              <a:off x="10527488" y="3430072"/>
              <a:ext cx="63720" cy="105480"/>
            </p14:xfrm>
          </p:contentPart>
        </mc:Choice>
        <mc:Fallback xmlns="">
          <p:pic>
            <p:nvPicPr>
              <p:cNvPr id="212" name="Ink 211">
                <a:extLst>
                  <a:ext uri="{FF2B5EF4-FFF2-40B4-BE49-F238E27FC236}">
                    <a16:creationId xmlns:a16="http://schemas.microsoft.com/office/drawing/2014/main" id="{97836B9B-2222-498F-8B48-0032FA98BE54}"/>
                  </a:ext>
                </a:extLst>
              </p:cNvPr>
              <p:cNvPicPr/>
              <p:nvPr/>
            </p:nvPicPr>
            <p:blipFill>
              <a:blip r:embed="rId422"/>
              <a:stretch>
                <a:fillRect/>
              </a:stretch>
            </p:blipFill>
            <p:spPr>
              <a:xfrm>
                <a:off x="10518488" y="3421072"/>
                <a:ext cx="813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13" name="Ink 212">
                <a:extLst>
                  <a:ext uri="{FF2B5EF4-FFF2-40B4-BE49-F238E27FC236}">
                    <a16:creationId xmlns:a16="http://schemas.microsoft.com/office/drawing/2014/main" id="{F5D75699-1BCA-4638-8AEF-478937EC90F4}"/>
                  </a:ext>
                </a:extLst>
              </p14:cNvPr>
              <p14:cNvContentPartPr/>
              <p14:nvPr/>
            </p14:nvContentPartPr>
            <p14:xfrm>
              <a:off x="10462688" y="3357712"/>
              <a:ext cx="74160" cy="180720"/>
            </p14:xfrm>
          </p:contentPart>
        </mc:Choice>
        <mc:Fallback xmlns="">
          <p:pic>
            <p:nvPicPr>
              <p:cNvPr id="213" name="Ink 212">
                <a:extLst>
                  <a:ext uri="{FF2B5EF4-FFF2-40B4-BE49-F238E27FC236}">
                    <a16:creationId xmlns:a16="http://schemas.microsoft.com/office/drawing/2014/main" id="{F5D75699-1BCA-4638-8AEF-478937EC90F4}"/>
                  </a:ext>
                </a:extLst>
              </p:cNvPr>
              <p:cNvPicPr/>
              <p:nvPr/>
            </p:nvPicPr>
            <p:blipFill>
              <a:blip r:embed="rId424"/>
              <a:stretch>
                <a:fillRect/>
              </a:stretch>
            </p:blipFill>
            <p:spPr>
              <a:xfrm>
                <a:off x="10453688" y="3348712"/>
                <a:ext cx="9180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14" name="Ink 213">
                <a:extLst>
                  <a:ext uri="{FF2B5EF4-FFF2-40B4-BE49-F238E27FC236}">
                    <a16:creationId xmlns:a16="http://schemas.microsoft.com/office/drawing/2014/main" id="{A6F3AD81-6256-4949-AB95-179CA5E67A5B}"/>
                  </a:ext>
                </a:extLst>
              </p14:cNvPr>
              <p14:cNvContentPartPr/>
              <p14:nvPr/>
            </p14:nvContentPartPr>
            <p14:xfrm>
              <a:off x="10320488" y="3515032"/>
              <a:ext cx="102240" cy="74520"/>
            </p14:xfrm>
          </p:contentPart>
        </mc:Choice>
        <mc:Fallback xmlns="">
          <p:pic>
            <p:nvPicPr>
              <p:cNvPr id="214" name="Ink 213">
                <a:extLst>
                  <a:ext uri="{FF2B5EF4-FFF2-40B4-BE49-F238E27FC236}">
                    <a16:creationId xmlns:a16="http://schemas.microsoft.com/office/drawing/2014/main" id="{A6F3AD81-6256-4949-AB95-179CA5E67A5B}"/>
                  </a:ext>
                </a:extLst>
              </p:cNvPr>
              <p:cNvPicPr/>
              <p:nvPr/>
            </p:nvPicPr>
            <p:blipFill>
              <a:blip r:embed="rId426"/>
              <a:stretch>
                <a:fillRect/>
              </a:stretch>
            </p:blipFill>
            <p:spPr>
              <a:xfrm>
                <a:off x="10311848" y="3506392"/>
                <a:ext cx="1198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15" name="Ink 214">
                <a:extLst>
                  <a:ext uri="{FF2B5EF4-FFF2-40B4-BE49-F238E27FC236}">
                    <a16:creationId xmlns:a16="http://schemas.microsoft.com/office/drawing/2014/main" id="{8A603852-C750-458C-9719-599C3914522D}"/>
                  </a:ext>
                </a:extLst>
              </p14:cNvPr>
              <p14:cNvContentPartPr/>
              <p14:nvPr/>
            </p14:nvContentPartPr>
            <p14:xfrm>
              <a:off x="10191608" y="3353032"/>
              <a:ext cx="142200" cy="189000"/>
            </p14:xfrm>
          </p:contentPart>
        </mc:Choice>
        <mc:Fallback xmlns="">
          <p:pic>
            <p:nvPicPr>
              <p:cNvPr id="215" name="Ink 214">
                <a:extLst>
                  <a:ext uri="{FF2B5EF4-FFF2-40B4-BE49-F238E27FC236}">
                    <a16:creationId xmlns:a16="http://schemas.microsoft.com/office/drawing/2014/main" id="{8A603852-C750-458C-9719-599C3914522D}"/>
                  </a:ext>
                </a:extLst>
              </p:cNvPr>
              <p:cNvPicPr/>
              <p:nvPr/>
            </p:nvPicPr>
            <p:blipFill>
              <a:blip r:embed="rId428"/>
              <a:stretch>
                <a:fillRect/>
              </a:stretch>
            </p:blipFill>
            <p:spPr>
              <a:xfrm>
                <a:off x="10182968" y="3344392"/>
                <a:ext cx="15984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16" name="Ink 215">
                <a:extLst>
                  <a:ext uri="{FF2B5EF4-FFF2-40B4-BE49-F238E27FC236}">
                    <a16:creationId xmlns:a16="http://schemas.microsoft.com/office/drawing/2014/main" id="{42578923-A4DC-40A9-A449-2328F6724BDB}"/>
                  </a:ext>
                </a:extLst>
              </p14:cNvPr>
              <p14:cNvContentPartPr/>
              <p14:nvPr/>
            </p14:nvContentPartPr>
            <p14:xfrm>
              <a:off x="10240208" y="3113272"/>
              <a:ext cx="275760" cy="154440"/>
            </p14:xfrm>
          </p:contentPart>
        </mc:Choice>
        <mc:Fallback xmlns="">
          <p:pic>
            <p:nvPicPr>
              <p:cNvPr id="216" name="Ink 215">
                <a:extLst>
                  <a:ext uri="{FF2B5EF4-FFF2-40B4-BE49-F238E27FC236}">
                    <a16:creationId xmlns:a16="http://schemas.microsoft.com/office/drawing/2014/main" id="{42578923-A4DC-40A9-A449-2328F6724BDB}"/>
                  </a:ext>
                </a:extLst>
              </p:cNvPr>
              <p:cNvPicPr/>
              <p:nvPr/>
            </p:nvPicPr>
            <p:blipFill>
              <a:blip r:embed="rId430"/>
              <a:stretch>
                <a:fillRect/>
              </a:stretch>
            </p:blipFill>
            <p:spPr>
              <a:xfrm>
                <a:off x="10231208" y="3104632"/>
                <a:ext cx="2934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52" name="Ink 251">
                <a:extLst>
                  <a:ext uri="{FF2B5EF4-FFF2-40B4-BE49-F238E27FC236}">
                    <a16:creationId xmlns:a16="http://schemas.microsoft.com/office/drawing/2014/main" id="{6A499CB6-A51B-47D4-8BB6-3144469BDD76}"/>
                  </a:ext>
                </a:extLst>
              </p14:cNvPr>
              <p14:cNvContentPartPr/>
              <p14:nvPr/>
            </p14:nvContentPartPr>
            <p14:xfrm>
              <a:off x="11685248" y="4078432"/>
              <a:ext cx="233640" cy="113400"/>
            </p14:xfrm>
          </p:contentPart>
        </mc:Choice>
        <mc:Fallback xmlns="">
          <p:pic>
            <p:nvPicPr>
              <p:cNvPr id="252" name="Ink 251">
                <a:extLst>
                  <a:ext uri="{FF2B5EF4-FFF2-40B4-BE49-F238E27FC236}">
                    <a16:creationId xmlns:a16="http://schemas.microsoft.com/office/drawing/2014/main" id="{6A499CB6-A51B-47D4-8BB6-3144469BDD76}"/>
                  </a:ext>
                </a:extLst>
              </p:cNvPr>
              <p:cNvPicPr/>
              <p:nvPr/>
            </p:nvPicPr>
            <p:blipFill>
              <a:blip r:embed="rId432"/>
              <a:stretch>
                <a:fillRect/>
              </a:stretch>
            </p:blipFill>
            <p:spPr>
              <a:xfrm>
                <a:off x="11676608" y="4069432"/>
                <a:ext cx="2512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53" name="Ink 252">
                <a:extLst>
                  <a:ext uri="{FF2B5EF4-FFF2-40B4-BE49-F238E27FC236}">
                    <a16:creationId xmlns:a16="http://schemas.microsoft.com/office/drawing/2014/main" id="{39EF539A-FD4C-4A40-A7AC-2A56393FF460}"/>
                  </a:ext>
                </a:extLst>
              </p14:cNvPr>
              <p14:cNvContentPartPr/>
              <p14:nvPr/>
            </p14:nvContentPartPr>
            <p14:xfrm>
              <a:off x="11671928" y="4237912"/>
              <a:ext cx="81360" cy="82800"/>
            </p14:xfrm>
          </p:contentPart>
        </mc:Choice>
        <mc:Fallback xmlns="">
          <p:pic>
            <p:nvPicPr>
              <p:cNvPr id="253" name="Ink 252">
                <a:extLst>
                  <a:ext uri="{FF2B5EF4-FFF2-40B4-BE49-F238E27FC236}">
                    <a16:creationId xmlns:a16="http://schemas.microsoft.com/office/drawing/2014/main" id="{39EF539A-FD4C-4A40-A7AC-2A56393FF460}"/>
                  </a:ext>
                </a:extLst>
              </p:cNvPr>
              <p:cNvPicPr/>
              <p:nvPr/>
            </p:nvPicPr>
            <p:blipFill>
              <a:blip r:embed="rId434"/>
              <a:stretch>
                <a:fillRect/>
              </a:stretch>
            </p:blipFill>
            <p:spPr>
              <a:xfrm>
                <a:off x="11663288" y="4228912"/>
                <a:ext cx="990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54" name="Ink 253">
                <a:extLst>
                  <a:ext uri="{FF2B5EF4-FFF2-40B4-BE49-F238E27FC236}">
                    <a16:creationId xmlns:a16="http://schemas.microsoft.com/office/drawing/2014/main" id="{86B6A5B9-69F0-4719-98FF-93CF8A034339}"/>
                  </a:ext>
                </a:extLst>
              </p14:cNvPr>
              <p14:cNvContentPartPr/>
              <p14:nvPr/>
            </p14:nvContentPartPr>
            <p14:xfrm>
              <a:off x="11720888" y="3960352"/>
              <a:ext cx="22680" cy="13680"/>
            </p14:xfrm>
          </p:contentPart>
        </mc:Choice>
        <mc:Fallback xmlns="">
          <p:pic>
            <p:nvPicPr>
              <p:cNvPr id="254" name="Ink 253">
                <a:extLst>
                  <a:ext uri="{FF2B5EF4-FFF2-40B4-BE49-F238E27FC236}">
                    <a16:creationId xmlns:a16="http://schemas.microsoft.com/office/drawing/2014/main" id="{86B6A5B9-69F0-4719-98FF-93CF8A034339}"/>
                  </a:ext>
                </a:extLst>
              </p:cNvPr>
              <p:cNvPicPr/>
              <p:nvPr/>
            </p:nvPicPr>
            <p:blipFill>
              <a:blip r:embed="rId436"/>
              <a:stretch>
                <a:fillRect/>
              </a:stretch>
            </p:blipFill>
            <p:spPr>
              <a:xfrm>
                <a:off x="11712248" y="3951352"/>
                <a:ext cx="403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55" name="Ink 254">
                <a:extLst>
                  <a:ext uri="{FF2B5EF4-FFF2-40B4-BE49-F238E27FC236}">
                    <a16:creationId xmlns:a16="http://schemas.microsoft.com/office/drawing/2014/main" id="{05AC6A54-D9D7-4EDA-8DB2-DDF66E1B06E2}"/>
                  </a:ext>
                </a:extLst>
              </p14:cNvPr>
              <p14:cNvContentPartPr/>
              <p14:nvPr/>
            </p14:nvContentPartPr>
            <p14:xfrm>
              <a:off x="11345408" y="4095352"/>
              <a:ext cx="225720" cy="180720"/>
            </p14:xfrm>
          </p:contentPart>
        </mc:Choice>
        <mc:Fallback xmlns="">
          <p:pic>
            <p:nvPicPr>
              <p:cNvPr id="255" name="Ink 254">
                <a:extLst>
                  <a:ext uri="{FF2B5EF4-FFF2-40B4-BE49-F238E27FC236}">
                    <a16:creationId xmlns:a16="http://schemas.microsoft.com/office/drawing/2014/main" id="{05AC6A54-D9D7-4EDA-8DB2-DDF66E1B06E2}"/>
                  </a:ext>
                </a:extLst>
              </p:cNvPr>
              <p:cNvPicPr/>
              <p:nvPr/>
            </p:nvPicPr>
            <p:blipFill>
              <a:blip r:embed="rId438"/>
              <a:stretch>
                <a:fillRect/>
              </a:stretch>
            </p:blipFill>
            <p:spPr>
              <a:xfrm>
                <a:off x="11336408" y="4086352"/>
                <a:ext cx="24336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56" name="Ink 255">
                <a:extLst>
                  <a:ext uri="{FF2B5EF4-FFF2-40B4-BE49-F238E27FC236}">
                    <a16:creationId xmlns:a16="http://schemas.microsoft.com/office/drawing/2014/main" id="{4014E30B-94AC-48DC-A5EC-C79E83FDB1AE}"/>
                  </a:ext>
                </a:extLst>
              </p14:cNvPr>
              <p14:cNvContentPartPr/>
              <p14:nvPr/>
            </p14:nvContentPartPr>
            <p14:xfrm>
              <a:off x="11512808" y="3948112"/>
              <a:ext cx="5400" cy="38520"/>
            </p14:xfrm>
          </p:contentPart>
        </mc:Choice>
        <mc:Fallback xmlns="">
          <p:pic>
            <p:nvPicPr>
              <p:cNvPr id="256" name="Ink 255">
                <a:extLst>
                  <a:ext uri="{FF2B5EF4-FFF2-40B4-BE49-F238E27FC236}">
                    <a16:creationId xmlns:a16="http://schemas.microsoft.com/office/drawing/2014/main" id="{4014E30B-94AC-48DC-A5EC-C79E83FDB1AE}"/>
                  </a:ext>
                </a:extLst>
              </p:cNvPr>
              <p:cNvPicPr/>
              <p:nvPr/>
            </p:nvPicPr>
            <p:blipFill>
              <a:blip r:embed="rId440"/>
              <a:stretch>
                <a:fillRect/>
              </a:stretch>
            </p:blipFill>
            <p:spPr>
              <a:xfrm>
                <a:off x="11503808" y="3939112"/>
                <a:ext cx="2304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57" name="Ink 256">
                <a:extLst>
                  <a:ext uri="{FF2B5EF4-FFF2-40B4-BE49-F238E27FC236}">
                    <a16:creationId xmlns:a16="http://schemas.microsoft.com/office/drawing/2014/main" id="{AF340D95-B3F0-4760-95DC-2C37BB598569}"/>
                  </a:ext>
                </a:extLst>
              </p14:cNvPr>
              <p14:cNvContentPartPr/>
              <p14:nvPr/>
            </p14:nvContentPartPr>
            <p14:xfrm>
              <a:off x="11417408" y="4307752"/>
              <a:ext cx="70560" cy="110880"/>
            </p14:xfrm>
          </p:contentPart>
        </mc:Choice>
        <mc:Fallback xmlns="">
          <p:pic>
            <p:nvPicPr>
              <p:cNvPr id="257" name="Ink 256">
                <a:extLst>
                  <a:ext uri="{FF2B5EF4-FFF2-40B4-BE49-F238E27FC236}">
                    <a16:creationId xmlns:a16="http://schemas.microsoft.com/office/drawing/2014/main" id="{AF340D95-B3F0-4760-95DC-2C37BB598569}"/>
                  </a:ext>
                </a:extLst>
              </p:cNvPr>
              <p:cNvPicPr/>
              <p:nvPr/>
            </p:nvPicPr>
            <p:blipFill>
              <a:blip r:embed="rId442"/>
              <a:stretch>
                <a:fillRect/>
              </a:stretch>
            </p:blipFill>
            <p:spPr>
              <a:xfrm>
                <a:off x="11408768" y="4298752"/>
                <a:ext cx="882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59" name="Ink 258">
                <a:extLst>
                  <a:ext uri="{FF2B5EF4-FFF2-40B4-BE49-F238E27FC236}">
                    <a16:creationId xmlns:a16="http://schemas.microsoft.com/office/drawing/2014/main" id="{544CA23A-842A-427E-90AF-8402D6173B47}"/>
                  </a:ext>
                </a:extLst>
              </p14:cNvPr>
              <p14:cNvContentPartPr/>
              <p14:nvPr/>
            </p14:nvContentPartPr>
            <p14:xfrm>
              <a:off x="10910528" y="4096432"/>
              <a:ext cx="208440" cy="200520"/>
            </p14:xfrm>
          </p:contentPart>
        </mc:Choice>
        <mc:Fallback xmlns="">
          <p:pic>
            <p:nvPicPr>
              <p:cNvPr id="259" name="Ink 258">
                <a:extLst>
                  <a:ext uri="{FF2B5EF4-FFF2-40B4-BE49-F238E27FC236}">
                    <a16:creationId xmlns:a16="http://schemas.microsoft.com/office/drawing/2014/main" id="{544CA23A-842A-427E-90AF-8402D6173B47}"/>
                  </a:ext>
                </a:extLst>
              </p:cNvPr>
              <p:cNvPicPr/>
              <p:nvPr/>
            </p:nvPicPr>
            <p:blipFill>
              <a:blip r:embed="rId444"/>
              <a:stretch>
                <a:fillRect/>
              </a:stretch>
            </p:blipFill>
            <p:spPr>
              <a:xfrm>
                <a:off x="10901888" y="4087432"/>
                <a:ext cx="2260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60" name="Ink 259">
                <a:extLst>
                  <a:ext uri="{FF2B5EF4-FFF2-40B4-BE49-F238E27FC236}">
                    <a16:creationId xmlns:a16="http://schemas.microsoft.com/office/drawing/2014/main" id="{3B932BBC-2CBD-46F9-821C-5E66303006D9}"/>
                  </a:ext>
                </a:extLst>
              </p14:cNvPr>
              <p14:cNvContentPartPr/>
              <p14:nvPr/>
            </p14:nvContentPartPr>
            <p14:xfrm>
              <a:off x="10996208" y="4048552"/>
              <a:ext cx="10080" cy="11880"/>
            </p14:xfrm>
          </p:contentPart>
        </mc:Choice>
        <mc:Fallback xmlns="">
          <p:pic>
            <p:nvPicPr>
              <p:cNvPr id="260" name="Ink 259">
                <a:extLst>
                  <a:ext uri="{FF2B5EF4-FFF2-40B4-BE49-F238E27FC236}">
                    <a16:creationId xmlns:a16="http://schemas.microsoft.com/office/drawing/2014/main" id="{3B932BBC-2CBD-46F9-821C-5E66303006D9}"/>
                  </a:ext>
                </a:extLst>
              </p:cNvPr>
              <p:cNvPicPr/>
              <p:nvPr/>
            </p:nvPicPr>
            <p:blipFill>
              <a:blip r:embed="rId446"/>
              <a:stretch>
                <a:fillRect/>
              </a:stretch>
            </p:blipFill>
            <p:spPr>
              <a:xfrm>
                <a:off x="10987568" y="4039552"/>
                <a:ext cx="277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61" name="Ink 260">
                <a:extLst>
                  <a:ext uri="{FF2B5EF4-FFF2-40B4-BE49-F238E27FC236}">
                    <a16:creationId xmlns:a16="http://schemas.microsoft.com/office/drawing/2014/main" id="{A794A893-9C72-4475-AA93-AEFA049A8602}"/>
                  </a:ext>
                </a:extLst>
              </p14:cNvPr>
              <p14:cNvContentPartPr/>
              <p14:nvPr/>
            </p14:nvContentPartPr>
            <p14:xfrm>
              <a:off x="10673288" y="4134232"/>
              <a:ext cx="215280" cy="151560"/>
            </p14:xfrm>
          </p:contentPart>
        </mc:Choice>
        <mc:Fallback xmlns="">
          <p:pic>
            <p:nvPicPr>
              <p:cNvPr id="261" name="Ink 260">
                <a:extLst>
                  <a:ext uri="{FF2B5EF4-FFF2-40B4-BE49-F238E27FC236}">
                    <a16:creationId xmlns:a16="http://schemas.microsoft.com/office/drawing/2014/main" id="{A794A893-9C72-4475-AA93-AEFA049A8602}"/>
                  </a:ext>
                </a:extLst>
              </p:cNvPr>
              <p:cNvPicPr/>
              <p:nvPr/>
            </p:nvPicPr>
            <p:blipFill>
              <a:blip r:embed="rId448"/>
              <a:stretch>
                <a:fillRect/>
              </a:stretch>
            </p:blipFill>
            <p:spPr>
              <a:xfrm>
                <a:off x="10664288" y="4125592"/>
                <a:ext cx="2329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62" name="Ink 261">
                <a:extLst>
                  <a:ext uri="{FF2B5EF4-FFF2-40B4-BE49-F238E27FC236}">
                    <a16:creationId xmlns:a16="http://schemas.microsoft.com/office/drawing/2014/main" id="{B587EBE4-B789-49BF-9433-ACB65256350C}"/>
                  </a:ext>
                </a:extLst>
              </p14:cNvPr>
              <p14:cNvContentPartPr/>
              <p14:nvPr/>
            </p14:nvContentPartPr>
            <p14:xfrm>
              <a:off x="10682288" y="3639952"/>
              <a:ext cx="646920" cy="433080"/>
            </p14:xfrm>
          </p:contentPart>
        </mc:Choice>
        <mc:Fallback xmlns="">
          <p:pic>
            <p:nvPicPr>
              <p:cNvPr id="262" name="Ink 261">
                <a:extLst>
                  <a:ext uri="{FF2B5EF4-FFF2-40B4-BE49-F238E27FC236}">
                    <a16:creationId xmlns:a16="http://schemas.microsoft.com/office/drawing/2014/main" id="{B587EBE4-B789-49BF-9433-ACB65256350C}"/>
                  </a:ext>
                </a:extLst>
              </p:cNvPr>
              <p:cNvPicPr/>
              <p:nvPr/>
            </p:nvPicPr>
            <p:blipFill>
              <a:blip r:embed="rId450"/>
              <a:stretch>
                <a:fillRect/>
              </a:stretch>
            </p:blipFill>
            <p:spPr>
              <a:xfrm>
                <a:off x="10673288" y="3631312"/>
                <a:ext cx="664560" cy="4507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64" name="Ink 263">
                <a:extLst>
                  <a:ext uri="{FF2B5EF4-FFF2-40B4-BE49-F238E27FC236}">
                    <a16:creationId xmlns:a16="http://schemas.microsoft.com/office/drawing/2014/main" id="{96902EBB-5852-4FCE-BDA7-E1D1A77371AF}"/>
                  </a:ext>
                </a:extLst>
              </p14:cNvPr>
              <p14:cNvContentPartPr/>
              <p14:nvPr/>
            </p14:nvContentPartPr>
            <p14:xfrm>
              <a:off x="10112408" y="4079872"/>
              <a:ext cx="306000" cy="177120"/>
            </p14:xfrm>
          </p:contentPart>
        </mc:Choice>
        <mc:Fallback xmlns="">
          <p:pic>
            <p:nvPicPr>
              <p:cNvPr id="264" name="Ink 263">
                <a:extLst>
                  <a:ext uri="{FF2B5EF4-FFF2-40B4-BE49-F238E27FC236}">
                    <a16:creationId xmlns:a16="http://schemas.microsoft.com/office/drawing/2014/main" id="{96902EBB-5852-4FCE-BDA7-E1D1A77371AF}"/>
                  </a:ext>
                </a:extLst>
              </p:cNvPr>
              <p:cNvPicPr/>
              <p:nvPr/>
            </p:nvPicPr>
            <p:blipFill>
              <a:blip r:embed="rId452"/>
              <a:stretch>
                <a:fillRect/>
              </a:stretch>
            </p:blipFill>
            <p:spPr>
              <a:xfrm>
                <a:off x="10103408" y="4070872"/>
                <a:ext cx="32364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65" name="Ink 264">
                <a:extLst>
                  <a:ext uri="{FF2B5EF4-FFF2-40B4-BE49-F238E27FC236}">
                    <a16:creationId xmlns:a16="http://schemas.microsoft.com/office/drawing/2014/main" id="{8EC7D861-D77A-4969-8FE7-CF64E95DE9A7}"/>
                  </a:ext>
                </a:extLst>
              </p14:cNvPr>
              <p14:cNvContentPartPr/>
              <p14:nvPr/>
            </p14:nvContentPartPr>
            <p14:xfrm>
              <a:off x="10387448" y="4288312"/>
              <a:ext cx="54000" cy="62280"/>
            </p14:xfrm>
          </p:contentPart>
        </mc:Choice>
        <mc:Fallback xmlns="">
          <p:pic>
            <p:nvPicPr>
              <p:cNvPr id="265" name="Ink 264">
                <a:extLst>
                  <a:ext uri="{FF2B5EF4-FFF2-40B4-BE49-F238E27FC236}">
                    <a16:creationId xmlns:a16="http://schemas.microsoft.com/office/drawing/2014/main" id="{8EC7D861-D77A-4969-8FE7-CF64E95DE9A7}"/>
                  </a:ext>
                </a:extLst>
              </p:cNvPr>
              <p:cNvPicPr/>
              <p:nvPr/>
            </p:nvPicPr>
            <p:blipFill>
              <a:blip r:embed="rId454"/>
              <a:stretch>
                <a:fillRect/>
              </a:stretch>
            </p:blipFill>
            <p:spPr>
              <a:xfrm>
                <a:off x="10378808" y="4279672"/>
                <a:ext cx="716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66" name="Ink 265">
                <a:extLst>
                  <a:ext uri="{FF2B5EF4-FFF2-40B4-BE49-F238E27FC236}">
                    <a16:creationId xmlns:a16="http://schemas.microsoft.com/office/drawing/2014/main" id="{5F9452F9-7B47-4999-A084-3D93E8BDC10B}"/>
                  </a:ext>
                </a:extLst>
              </p14:cNvPr>
              <p14:cNvContentPartPr/>
              <p14:nvPr/>
            </p14:nvContentPartPr>
            <p14:xfrm>
              <a:off x="10162808" y="4343392"/>
              <a:ext cx="91800" cy="117000"/>
            </p14:xfrm>
          </p:contentPart>
        </mc:Choice>
        <mc:Fallback xmlns="">
          <p:pic>
            <p:nvPicPr>
              <p:cNvPr id="266" name="Ink 265">
                <a:extLst>
                  <a:ext uri="{FF2B5EF4-FFF2-40B4-BE49-F238E27FC236}">
                    <a16:creationId xmlns:a16="http://schemas.microsoft.com/office/drawing/2014/main" id="{5F9452F9-7B47-4999-A084-3D93E8BDC10B}"/>
                  </a:ext>
                </a:extLst>
              </p:cNvPr>
              <p:cNvPicPr/>
              <p:nvPr/>
            </p:nvPicPr>
            <p:blipFill>
              <a:blip r:embed="rId456"/>
              <a:stretch>
                <a:fillRect/>
              </a:stretch>
            </p:blipFill>
            <p:spPr>
              <a:xfrm>
                <a:off x="10153808" y="4334392"/>
                <a:ext cx="1094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67" name="Ink 266">
                <a:extLst>
                  <a:ext uri="{FF2B5EF4-FFF2-40B4-BE49-F238E27FC236}">
                    <a16:creationId xmlns:a16="http://schemas.microsoft.com/office/drawing/2014/main" id="{DA0E9404-EF02-4012-80B5-C201F75ABC43}"/>
                  </a:ext>
                </a:extLst>
              </p14:cNvPr>
              <p14:cNvContentPartPr/>
              <p14:nvPr/>
            </p14:nvContentPartPr>
            <p14:xfrm>
              <a:off x="10139048" y="3867472"/>
              <a:ext cx="254520" cy="306000"/>
            </p14:xfrm>
          </p:contentPart>
        </mc:Choice>
        <mc:Fallback xmlns="">
          <p:pic>
            <p:nvPicPr>
              <p:cNvPr id="267" name="Ink 266">
                <a:extLst>
                  <a:ext uri="{FF2B5EF4-FFF2-40B4-BE49-F238E27FC236}">
                    <a16:creationId xmlns:a16="http://schemas.microsoft.com/office/drawing/2014/main" id="{DA0E9404-EF02-4012-80B5-C201F75ABC43}"/>
                  </a:ext>
                </a:extLst>
              </p:cNvPr>
              <p:cNvPicPr/>
              <p:nvPr/>
            </p:nvPicPr>
            <p:blipFill>
              <a:blip r:embed="rId458"/>
              <a:stretch>
                <a:fillRect/>
              </a:stretch>
            </p:blipFill>
            <p:spPr>
              <a:xfrm>
                <a:off x="10130048" y="3858832"/>
                <a:ext cx="27216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68" name="Ink 267">
                <a:extLst>
                  <a:ext uri="{FF2B5EF4-FFF2-40B4-BE49-F238E27FC236}">
                    <a16:creationId xmlns:a16="http://schemas.microsoft.com/office/drawing/2014/main" id="{DAF9E506-C8CB-44D8-9947-04385D8BB155}"/>
                  </a:ext>
                </a:extLst>
              </p14:cNvPr>
              <p14:cNvContentPartPr/>
              <p14:nvPr/>
            </p14:nvContentPartPr>
            <p14:xfrm>
              <a:off x="9912608" y="4079152"/>
              <a:ext cx="152640" cy="253440"/>
            </p14:xfrm>
          </p:contentPart>
        </mc:Choice>
        <mc:Fallback xmlns="">
          <p:pic>
            <p:nvPicPr>
              <p:cNvPr id="268" name="Ink 267">
                <a:extLst>
                  <a:ext uri="{FF2B5EF4-FFF2-40B4-BE49-F238E27FC236}">
                    <a16:creationId xmlns:a16="http://schemas.microsoft.com/office/drawing/2014/main" id="{DAF9E506-C8CB-44D8-9947-04385D8BB155}"/>
                  </a:ext>
                </a:extLst>
              </p:cNvPr>
              <p:cNvPicPr/>
              <p:nvPr/>
            </p:nvPicPr>
            <p:blipFill>
              <a:blip r:embed="rId460"/>
              <a:stretch>
                <a:fillRect/>
              </a:stretch>
            </p:blipFill>
            <p:spPr>
              <a:xfrm>
                <a:off x="9903968" y="4070152"/>
                <a:ext cx="17028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269" name="Ink 268">
                <a:extLst>
                  <a:ext uri="{FF2B5EF4-FFF2-40B4-BE49-F238E27FC236}">
                    <a16:creationId xmlns:a16="http://schemas.microsoft.com/office/drawing/2014/main" id="{5739C306-3E48-4F4C-B6DA-412BBDC898FD}"/>
                  </a:ext>
                </a:extLst>
              </p14:cNvPr>
              <p14:cNvContentPartPr/>
              <p14:nvPr/>
            </p14:nvContentPartPr>
            <p14:xfrm>
              <a:off x="10016288" y="3995992"/>
              <a:ext cx="42840" cy="17280"/>
            </p14:xfrm>
          </p:contentPart>
        </mc:Choice>
        <mc:Fallback xmlns="">
          <p:pic>
            <p:nvPicPr>
              <p:cNvPr id="269" name="Ink 268">
                <a:extLst>
                  <a:ext uri="{FF2B5EF4-FFF2-40B4-BE49-F238E27FC236}">
                    <a16:creationId xmlns:a16="http://schemas.microsoft.com/office/drawing/2014/main" id="{5739C306-3E48-4F4C-B6DA-412BBDC898FD}"/>
                  </a:ext>
                </a:extLst>
              </p:cNvPr>
              <p:cNvPicPr/>
              <p:nvPr/>
            </p:nvPicPr>
            <p:blipFill>
              <a:blip r:embed="rId462"/>
              <a:stretch>
                <a:fillRect/>
              </a:stretch>
            </p:blipFill>
            <p:spPr>
              <a:xfrm>
                <a:off x="10007288" y="3987352"/>
                <a:ext cx="604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70" name="Ink 269">
                <a:extLst>
                  <a:ext uri="{FF2B5EF4-FFF2-40B4-BE49-F238E27FC236}">
                    <a16:creationId xmlns:a16="http://schemas.microsoft.com/office/drawing/2014/main" id="{93B4C2DF-193D-4FCA-9DD9-4E4B6F7EA308}"/>
                  </a:ext>
                </a:extLst>
              </p14:cNvPr>
              <p14:cNvContentPartPr/>
              <p14:nvPr/>
            </p14:nvContentPartPr>
            <p14:xfrm>
              <a:off x="8911808" y="4052512"/>
              <a:ext cx="1001160" cy="481320"/>
            </p14:xfrm>
          </p:contentPart>
        </mc:Choice>
        <mc:Fallback xmlns="">
          <p:pic>
            <p:nvPicPr>
              <p:cNvPr id="270" name="Ink 269">
                <a:extLst>
                  <a:ext uri="{FF2B5EF4-FFF2-40B4-BE49-F238E27FC236}">
                    <a16:creationId xmlns:a16="http://schemas.microsoft.com/office/drawing/2014/main" id="{93B4C2DF-193D-4FCA-9DD9-4E4B6F7EA308}"/>
                  </a:ext>
                </a:extLst>
              </p:cNvPr>
              <p:cNvPicPr/>
              <p:nvPr/>
            </p:nvPicPr>
            <p:blipFill>
              <a:blip r:embed="rId464"/>
              <a:stretch>
                <a:fillRect/>
              </a:stretch>
            </p:blipFill>
            <p:spPr>
              <a:xfrm>
                <a:off x="8902808" y="4043872"/>
                <a:ext cx="1018800" cy="4989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71" name="Ink 270">
                <a:extLst>
                  <a:ext uri="{FF2B5EF4-FFF2-40B4-BE49-F238E27FC236}">
                    <a16:creationId xmlns:a16="http://schemas.microsoft.com/office/drawing/2014/main" id="{5D92D875-6767-489A-AAE1-4C132D0D9D99}"/>
                  </a:ext>
                </a:extLst>
              </p14:cNvPr>
              <p14:cNvContentPartPr/>
              <p14:nvPr/>
            </p14:nvContentPartPr>
            <p14:xfrm>
              <a:off x="9410768" y="4044952"/>
              <a:ext cx="145080" cy="153720"/>
            </p14:xfrm>
          </p:contentPart>
        </mc:Choice>
        <mc:Fallback xmlns="">
          <p:pic>
            <p:nvPicPr>
              <p:cNvPr id="271" name="Ink 270">
                <a:extLst>
                  <a:ext uri="{FF2B5EF4-FFF2-40B4-BE49-F238E27FC236}">
                    <a16:creationId xmlns:a16="http://schemas.microsoft.com/office/drawing/2014/main" id="{5D92D875-6767-489A-AAE1-4C132D0D9D99}"/>
                  </a:ext>
                </a:extLst>
              </p:cNvPr>
              <p:cNvPicPr/>
              <p:nvPr/>
            </p:nvPicPr>
            <p:blipFill>
              <a:blip r:embed="rId466"/>
              <a:stretch>
                <a:fillRect/>
              </a:stretch>
            </p:blipFill>
            <p:spPr>
              <a:xfrm>
                <a:off x="9402128" y="4036312"/>
                <a:ext cx="1627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72" name="Ink 271">
                <a:extLst>
                  <a:ext uri="{FF2B5EF4-FFF2-40B4-BE49-F238E27FC236}">
                    <a16:creationId xmlns:a16="http://schemas.microsoft.com/office/drawing/2014/main" id="{412742BE-78ED-4A69-8DCA-D82D51231158}"/>
                  </a:ext>
                </a:extLst>
              </p14:cNvPr>
              <p14:cNvContentPartPr/>
              <p14:nvPr/>
            </p14:nvContentPartPr>
            <p14:xfrm>
              <a:off x="9473768" y="3939472"/>
              <a:ext cx="31680" cy="15480"/>
            </p14:xfrm>
          </p:contentPart>
        </mc:Choice>
        <mc:Fallback xmlns="">
          <p:pic>
            <p:nvPicPr>
              <p:cNvPr id="272" name="Ink 271">
                <a:extLst>
                  <a:ext uri="{FF2B5EF4-FFF2-40B4-BE49-F238E27FC236}">
                    <a16:creationId xmlns:a16="http://schemas.microsoft.com/office/drawing/2014/main" id="{412742BE-78ED-4A69-8DCA-D82D51231158}"/>
                  </a:ext>
                </a:extLst>
              </p:cNvPr>
              <p:cNvPicPr/>
              <p:nvPr/>
            </p:nvPicPr>
            <p:blipFill>
              <a:blip r:embed="rId468"/>
              <a:stretch>
                <a:fillRect/>
              </a:stretch>
            </p:blipFill>
            <p:spPr>
              <a:xfrm>
                <a:off x="9464768" y="3930832"/>
                <a:ext cx="493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73" name="Ink 272">
                <a:extLst>
                  <a:ext uri="{FF2B5EF4-FFF2-40B4-BE49-F238E27FC236}">
                    <a16:creationId xmlns:a16="http://schemas.microsoft.com/office/drawing/2014/main" id="{1ADA1079-7DC9-45A6-8A6C-959208BDD64F}"/>
                  </a:ext>
                </a:extLst>
              </p14:cNvPr>
              <p14:cNvContentPartPr/>
              <p14:nvPr/>
            </p14:nvContentPartPr>
            <p14:xfrm>
              <a:off x="8814968" y="4026952"/>
              <a:ext cx="492840" cy="370800"/>
            </p14:xfrm>
          </p:contentPart>
        </mc:Choice>
        <mc:Fallback xmlns="">
          <p:pic>
            <p:nvPicPr>
              <p:cNvPr id="273" name="Ink 272">
                <a:extLst>
                  <a:ext uri="{FF2B5EF4-FFF2-40B4-BE49-F238E27FC236}">
                    <a16:creationId xmlns:a16="http://schemas.microsoft.com/office/drawing/2014/main" id="{1ADA1079-7DC9-45A6-8A6C-959208BDD64F}"/>
                  </a:ext>
                </a:extLst>
              </p:cNvPr>
              <p:cNvPicPr/>
              <p:nvPr/>
            </p:nvPicPr>
            <p:blipFill>
              <a:blip r:embed="rId470"/>
              <a:stretch>
                <a:fillRect/>
              </a:stretch>
            </p:blipFill>
            <p:spPr>
              <a:xfrm>
                <a:off x="8806328" y="4018312"/>
                <a:ext cx="510480" cy="38844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74" name="Ink 273">
                <a:extLst>
                  <a:ext uri="{FF2B5EF4-FFF2-40B4-BE49-F238E27FC236}">
                    <a16:creationId xmlns:a16="http://schemas.microsoft.com/office/drawing/2014/main" id="{FED18264-7AEA-41E6-A9E2-2FB0848D5A67}"/>
                  </a:ext>
                </a:extLst>
              </p14:cNvPr>
              <p14:cNvContentPartPr/>
              <p14:nvPr/>
            </p14:nvContentPartPr>
            <p14:xfrm>
              <a:off x="9150488" y="4281832"/>
              <a:ext cx="39960" cy="51120"/>
            </p14:xfrm>
          </p:contentPart>
        </mc:Choice>
        <mc:Fallback xmlns="">
          <p:pic>
            <p:nvPicPr>
              <p:cNvPr id="274" name="Ink 273">
                <a:extLst>
                  <a:ext uri="{FF2B5EF4-FFF2-40B4-BE49-F238E27FC236}">
                    <a16:creationId xmlns:a16="http://schemas.microsoft.com/office/drawing/2014/main" id="{FED18264-7AEA-41E6-A9E2-2FB0848D5A67}"/>
                  </a:ext>
                </a:extLst>
              </p:cNvPr>
              <p:cNvPicPr/>
              <p:nvPr/>
            </p:nvPicPr>
            <p:blipFill>
              <a:blip r:embed="rId472"/>
              <a:stretch>
                <a:fillRect/>
              </a:stretch>
            </p:blipFill>
            <p:spPr>
              <a:xfrm>
                <a:off x="9141848" y="4272832"/>
                <a:ext cx="576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75" name="Ink 274">
                <a:extLst>
                  <a:ext uri="{FF2B5EF4-FFF2-40B4-BE49-F238E27FC236}">
                    <a16:creationId xmlns:a16="http://schemas.microsoft.com/office/drawing/2014/main" id="{D8E9FF7B-1A44-4491-857B-EDB259C056F0}"/>
                  </a:ext>
                </a:extLst>
              </p14:cNvPr>
              <p14:cNvContentPartPr/>
              <p14:nvPr/>
            </p14:nvContentPartPr>
            <p14:xfrm>
              <a:off x="9110528" y="3963232"/>
              <a:ext cx="56880" cy="101520"/>
            </p14:xfrm>
          </p:contentPart>
        </mc:Choice>
        <mc:Fallback xmlns="">
          <p:pic>
            <p:nvPicPr>
              <p:cNvPr id="275" name="Ink 274">
                <a:extLst>
                  <a:ext uri="{FF2B5EF4-FFF2-40B4-BE49-F238E27FC236}">
                    <a16:creationId xmlns:a16="http://schemas.microsoft.com/office/drawing/2014/main" id="{D8E9FF7B-1A44-4491-857B-EDB259C056F0}"/>
                  </a:ext>
                </a:extLst>
              </p:cNvPr>
              <p:cNvPicPr/>
              <p:nvPr/>
            </p:nvPicPr>
            <p:blipFill>
              <a:blip r:embed="rId474"/>
              <a:stretch>
                <a:fillRect/>
              </a:stretch>
            </p:blipFill>
            <p:spPr>
              <a:xfrm>
                <a:off x="9101528" y="3954592"/>
                <a:ext cx="745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276" name="Ink 275">
                <a:extLst>
                  <a:ext uri="{FF2B5EF4-FFF2-40B4-BE49-F238E27FC236}">
                    <a16:creationId xmlns:a16="http://schemas.microsoft.com/office/drawing/2014/main" id="{4DAA1A15-3CDB-431D-A81D-5D69FFB844AA}"/>
                  </a:ext>
                </a:extLst>
              </p14:cNvPr>
              <p14:cNvContentPartPr/>
              <p14:nvPr/>
            </p14:nvContentPartPr>
            <p14:xfrm>
              <a:off x="9070208" y="3781432"/>
              <a:ext cx="215280" cy="117720"/>
            </p14:xfrm>
          </p:contentPart>
        </mc:Choice>
        <mc:Fallback xmlns="">
          <p:pic>
            <p:nvPicPr>
              <p:cNvPr id="276" name="Ink 275">
                <a:extLst>
                  <a:ext uri="{FF2B5EF4-FFF2-40B4-BE49-F238E27FC236}">
                    <a16:creationId xmlns:a16="http://schemas.microsoft.com/office/drawing/2014/main" id="{4DAA1A15-3CDB-431D-A81D-5D69FFB844AA}"/>
                  </a:ext>
                </a:extLst>
              </p:cNvPr>
              <p:cNvPicPr/>
              <p:nvPr/>
            </p:nvPicPr>
            <p:blipFill>
              <a:blip r:embed="rId476"/>
              <a:stretch>
                <a:fillRect/>
              </a:stretch>
            </p:blipFill>
            <p:spPr>
              <a:xfrm>
                <a:off x="9061568" y="3772432"/>
                <a:ext cx="23292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78" name="Ink 277">
                <a:extLst>
                  <a:ext uri="{FF2B5EF4-FFF2-40B4-BE49-F238E27FC236}">
                    <a16:creationId xmlns:a16="http://schemas.microsoft.com/office/drawing/2014/main" id="{9CC8A41B-BAAF-4140-9314-284C9F36C43D}"/>
                  </a:ext>
                </a:extLst>
              </p14:cNvPr>
              <p14:cNvContentPartPr/>
              <p14:nvPr/>
            </p14:nvContentPartPr>
            <p14:xfrm>
              <a:off x="8448848" y="4120912"/>
              <a:ext cx="280800" cy="209520"/>
            </p14:xfrm>
          </p:contentPart>
        </mc:Choice>
        <mc:Fallback xmlns="">
          <p:pic>
            <p:nvPicPr>
              <p:cNvPr id="278" name="Ink 277">
                <a:extLst>
                  <a:ext uri="{FF2B5EF4-FFF2-40B4-BE49-F238E27FC236}">
                    <a16:creationId xmlns:a16="http://schemas.microsoft.com/office/drawing/2014/main" id="{9CC8A41B-BAAF-4140-9314-284C9F36C43D}"/>
                  </a:ext>
                </a:extLst>
              </p:cNvPr>
              <p:cNvPicPr/>
              <p:nvPr/>
            </p:nvPicPr>
            <p:blipFill>
              <a:blip r:embed="rId478"/>
              <a:stretch>
                <a:fillRect/>
              </a:stretch>
            </p:blipFill>
            <p:spPr>
              <a:xfrm>
                <a:off x="8440208" y="4112272"/>
                <a:ext cx="29844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79" name="Ink 278">
                <a:extLst>
                  <a:ext uri="{FF2B5EF4-FFF2-40B4-BE49-F238E27FC236}">
                    <a16:creationId xmlns:a16="http://schemas.microsoft.com/office/drawing/2014/main" id="{260B2CEC-8D0B-4323-9847-59B1EC97128C}"/>
                  </a:ext>
                </a:extLst>
              </p14:cNvPr>
              <p14:cNvContentPartPr/>
              <p14:nvPr/>
            </p14:nvContentPartPr>
            <p14:xfrm>
              <a:off x="8475848" y="4378672"/>
              <a:ext cx="74160" cy="42480"/>
            </p14:xfrm>
          </p:contentPart>
        </mc:Choice>
        <mc:Fallback xmlns="">
          <p:pic>
            <p:nvPicPr>
              <p:cNvPr id="279" name="Ink 278">
                <a:extLst>
                  <a:ext uri="{FF2B5EF4-FFF2-40B4-BE49-F238E27FC236}">
                    <a16:creationId xmlns:a16="http://schemas.microsoft.com/office/drawing/2014/main" id="{260B2CEC-8D0B-4323-9847-59B1EC97128C}"/>
                  </a:ext>
                </a:extLst>
              </p:cNvPr>
              <p:cNvPicPr/>
              <p:nvPr/>
            </p:nvPicPr>
            <p:blipFill>
              <a:blip r:embed="rId480"/>
              <a:stretch>
                <a:fillRect/>
              </a:stretch>
            </p:blipFill>
            <p:spPr>
              <a:xfrm>
                <a:off x="8466848" y="4369672"/>
                <a:ext cx="9180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80" name="Ink 279">
                <a:extLst>
                  <a:ext uri="{FF2B5EF4-FFF2-40B4-BE49-F238E27FC236}">
                    <a16:creationId xmlns:a16="http://schemas.microsoft.com/office/drawing/2014/main" id="{039DCD9F-DC62-4720-8E5B-80DDA67015C9}"/>
                  </a:ext>
                </a:extLst>
              </p14:cNvPr>
              <p14:cNvContentPartPr/>
              <p14:nvPr/>
            </p14:nvContentPartPr>
            <p14:xfrm>
              <a:off x="8428688" y="4034872"/>
              <a:ext cx="67320" cy="211320"/>
            </p14:xfrm>
          </p:contentPart>
        </mc:Choice>
        <mc:Fallback xmlns="">
          <p:pic>
            <p:nvPicPr>
              <p:cNvPr id="280" name="Ink 279">
                <a:extLst>
                  <a:ext uri="{FF2B5EF4-FFF2-40B4-BE49-F238E27FC236}">
                    <a16:creationId xmlns:a16="http://schemas.microsoft.com/office/drawing/2014/main" id="{039DCD9F-DC62-4720-8E5B-80DDA67015C9}"/>
                  </a:ext>
                </a:extLst>
              </p:cNvPr>
              <p:cNvPicPr/>
              <p:nvPr/>
            </p:nvPicPr>
            <p:blipFill>
              <a:blip r:embed="rId482"/>
              <a:stretch>
                <a:fillRect/>
              </a:stretch>
            </p:blipFill>
            <p:spPr>
              <a:xfrm>
                <a:off x="8420048" y="4026232"/>
                <a:ext cx="849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81" name="Ink 280">
                <a:extLst>
                  <a:ext uri="{FF2B5EF4-FFF2-40B4-BE49-F238E27FC236}">
                    <a16:creationId xmlns:a16="http://schemas.microsoft.com/office/drawing/2014/main" id="{FFD9197B-E097-4DC6-BCC2-D03B37609921}"/>
                  </a:ext>
                </a:extLst>
              </p14:cNvPr>
              <p14:cNvContentPartPr/>
              <p14:nvPr/>
            </p14:nvContentPartPr>
            <p14:xfrm>
              <a:off x="8134208" y="4093912"/>
              <a:ext cx="274320" cy="288360"/>
            </p14:xfrm>
          </p:contentPart>
        </mc:Choice>
        <mc:Fallback xmlns="">
          <p:pic>
            <p:nvPicPr>
              <p:cNvPr id="281" name="Ink 280">
                <a:extLst>
                  <a:ext uri="{FF2B5EF4-FFF2-40B4-BE49-F238E27FC236}">
                    <a16:creationId xmlns:a16="http://schemas.microsoft.com/office/drawing/2014/main" id="{FFD9197B-E097-4DC6-BCC2-D03B37609921}"/>
                  </a:ext>
                </a:extLst>
              </p:cNvPr>
              <p:cNvPicPr/>
              <p:nvPr/>
            </p:nvPicPr>
            <p:blipFill>
              <a:blip r:embed="rId484"/>
              <a:stretch>
                <a:fillRect/>
              </a:stretch>
            </p:blipFill>
            <p:spPr>
              <a:xfrm>
                <a:off x="8125568" y="4084912"/>
                <a:ext cx="29196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82" name="Ink 281">
                <a:extLst>
                  <a:ext uri="{FF2B5EF4-FFF2-40B4-BE49-F238E27FC236}">
                    <a16:creationId xmlns:a16="http://schemas.microsoft.com/office/drawing/2014/main" id="{BFDBF177-DA62-4366-93D0-69A6CD3D572F}"/>
                  </a:ext>
                </a:extLst>
              </p14:cNvPr>
              <p14:cNvContentPartPr/>
              <p14:nvPr/>
            </p14:nvContentPartPr>
            <p14:xfrm>
              <a:off x="8006768" y="4198312"/>
              <a:ext cx="86040" cy="153360"/>
            </p14:xfrm>
          </p:contentPart>
        </mc:Choice>
        <mc:Fallback xmlns="">
          <p:pic>
            <p:nvPicPr>
              <p:cNvPr id="282" name="Ink 281">
                <a:extLst>
                  <a:ext uri="{FF2B5EF4-FFF2-40B4-BE49-F238E27FC236}">
                    <a16:creationId xmlns:a16="http://schemas.microsoft.com/office/drawing/2014/main" id="{BFDBF177-DA62-4366-93D0-69A6CD3D572F}"/>
                  </a:ext>
                </a:extLst>
              </p:cNvPr>
              <p:cNvPicPr/>
              <p:nvPr/>
            </p:nvPicPr>
            <p:blipFill>
              <a:blip r:embed="rId486"/>
              <a:stretch>
                <a:fillRect/>
              </a:stretch>
            </p:blipFill>
            <p:spPr>
              <a:xfrm>
                <a:off x="7998128" y="4189672"/>
                <a:ext cx="1036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83" name="Ink 282">
                <a:extLst>
                  <a:ext uri="{FF2B5EF4-FFF2-40B4-BE49-F238E27FC236}">
                    <a16:creationId xmlns:a16="http://schemas.microsoft.com/office/drawing/2014/main" id="{4B96587C-6633-4916-A869-F232715C187C}"/>
                  </a:ext>
                </a:extLst>
              </p14:cNvPr>
              <p14:cNvContentPartPr/>
              <p14:nvPr/>
            </p14:nvContentPartPr>
            <p14:xfrm>
              <a:off x="7552808" y="4226032"/>
              <a:ext cx="388080" cy="299880"/>
            </p14:xfrm>
          </p:contentPart>
        </mc:Choice>
        <mc:Fallback xmlns="">
          <p:pic>
            <p:nvPicPr>
              <p:cNvPr id="283" name="Ink 282">
                <a:extLst>
                  <a:ext uri="{FF2B5EF4-FFF2-40B4-BE49-F238E27FC236}">
                    <a16:creationId xmlns:a16="http://schemas.microsoft.com/office/drawing/2014/main" id="{4B96587C-6633-4916-A869-F232715C187C}"/>
                  </a:ext>
                </a:extLst>
              </p:cNvPr>
              <p:cNvPicPr/>
              <p:nvPr/>
            </p:nvPicPr>
            <p:blipFill>
              <a:blip r:embed="rId488"/>
              <a:stretch>
                <a:fillRect/>
              </a:stretch>
            </p:blipFill>
            <p:spPr>
              <a:xfrm>
                <a:off x="7544168" y="4217392"/>
                <a:ext cx="405720" cy="31752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284" name="Ink 283">
                <a:extLst>
                  <a:ext uri="{FF2B5EF4-FFF2-40B4-BE49-F238E27FC236}">
                    <a16:creationId xmlns:a16="http://schemas.microsoft.com/office/drawing/2014/main" id="{ED504370-31B4-4A43-8AA5-E54712C30907}"/>
                  </a:ext>
                </a:extLst>
              </p14:cNvPr>
              <p14:cNvContentPartPr/>
              <p14:nvPr/>
            </p14:nvContentPartPr>
            <p14:xfrm>
              <a:off x="7829648" y="3894832"/>
              <a:ext cx="449280" cy="306360"/>
            </p14:xfrm>
          </p:contentPart>
        </mc:Choice>
        <mc:Fallback xmlns="">
          <p:pic>
            <p:nvPicPr>
              <p:cNvPr id="284" name="Ink 283">
                <a:extLst>
                  <a:ext uri="{FF2B5EF4-FFF2-40B4-BE49-F238E27FC236}">
                    <a16:creationId xmlns:a16="http://schemas.microsoft.com/office/drawing/2014/main" id="{ED504370-31B4-4A43-8AA5-E54712C30907}"/>
                  </a:ext>
                </a:extLst>
              </p:cNvPr>
              <p:cNvPicPr/>
              <p:nvPr/>
            </p:nvPicPr>
            <p:blipFill>
              <a:blip r:embed="rId490"/>
              <a:stretch>
                <a:fillRect/>
              </a:stretch>
            </p:blipFill>
            <p:spPr>
              <a:xfrm>
                <a:off x="7821008" y="3886192"/>
                <a:ext cx="46692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285" name="Ink 284">
                <a:extLst>
                  <a:ext uri="{FF2B5EF4-FFF2-40B4-BE49-F238E27FC236}">
                    <a16:creationId xmlns:a16="http://schemas.microsoft.com/office/drawing/2014/main" id="{EE1D9B7A-F581-4E67-8D33-3AB9E9813FCA}"/>
                  </a:ext>
                </a:extLst>
              </p14:cNvPr>
              <p14:cNvContentPartPr/>
              <p14:nvPr/>
            </p14:nvContentPartPr>
            <p14:xfrm>
              <a:off x="7664408" y="4191472"/>
              <a:ext cx="84960" cy="41760"/>
            </p14:xfrm>
          </p:contentPart>
        </mc:Choice>
        <mc:Fallback xmlns="">
          <p:pic>
            <p:nvPicPr>
              <p:cNvPr id="285" name="Ink 284">
                <a:extLst>
                  <a:ext uri="{FF2B5EF4-FFF2-40B4-BE49-F238E27FC236}">
                    <a16:creationId xmlns:a16="http://schemas.microsoft.com/office/drawing/2014/main" id="{EE1D9B7A-F581-4E67-8D33-3AB9E9813FCA}"/>
                  </a:ext>
                </a:extLst>
              </p:cNvPr>
              <p:cNvPicPr/>
              <p:nvPr/>
            </p:nvPicPr>
            <p:blipFill>
              <a:blip r:embed="rId492"/>
              <a:stretch>
                <a:fillRect/>
              </a:stretch>
            </p:blipFill>
            <p:spPr>
              <a:xfrm>
                <a:off x="7655768" y="4182832"/>
                <a:ext cx="10260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286" name="Ink 285">
                <a:extLst>
                  <a:ext uri="{FF2B5EF4-FFF2-40B4-BE49-F238E27FC236}">
                    <a16:creationId xmlns:a16="http://schemas.microsoft.com/office/drawing/2014/main" id="{81533639-E375-4AAE-86EA-3072D6996784}"/>
                  </a:ext>
                </a:extLst>
              </p14:cNvPr>
              <p14:cNvContentPartPr/>
              <p14:nvPr/>
            </p14:nvContentPartPr>
            <p14:xfrm>
              <a:off x="7372088" y="4217392"/>
              <a:ext cx="237240" cy="241200"/>
            </p14:xfrm>
          </p:contentPart>
        </mc:Choice>
        <mc:Fallback xmlns="">
          <p:pic>
            <p:nvPicPr>
              <p:cNvPr id="286" name="Ink 285">
                <a:extLst>
                  <a:ext uri="{FF2B5EF4-FFF2-40B4-BE49-F238E27FC236}">
                    <a16:creationId xmlns:a16="http://schemas.microsoft.com/office/drawing/2014/main" id="{81533639-E375-4AAE-86EA-3072D6996784}"/>
                  </a:ext>
                </a:extLst>
              </p:cNvPr>
              <p:cNvPicPr/>
              <p:nvPr/>
            </p:nvPicPr>
            <p:blipFill>
              <a:blip r:embed="rId494"/>
              <a:stretch>
                <a:fillRect/>
              </a:stretch>
            </p:blipFill>
            <p:spPr>
              <a:xfrm>
                <a:off x="7363088" y="4208752"/>
                <a:ext cx="25488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287" name="Ink 286">
                <a:extLst>
                  <a:ext uri="{FF2B5EF4-FFF2-40B4-BE49-F238E27FC236}">
                    <a16:creationId xmlns:a16="http://schemas.microsoft.com/office/drawing/2014/main" id="{11EC24C3-D03E-4654-863A-FDD502B4FA5F}"/>
                  </a:ext>
                </a:extLst>
              </p14:cNvPr>
              <p14:cNvContentPartPr/>
              <p14:nvPr/>
            </p14:nvContentPartPr>
            <p14:xfrm>
              <a:off x="7494848" y="4416112"/>
              <a:ext cx="81360" cy="86400"/>
            </p14:xfrm>
          </p:contentPart>
        </mc:Choice>
        <mc:Fallback xmlns="">
          <p:pic>
            <p:nvPicPr>
              <p:cNvPr id="287" name="Ink 286">
                <a:extLst>
                  <a:ext uri="{FF2B5EF4-FFF2-40B4-BE49-F238E27FC236}">
                    <a16:creationId xmlns:a16="http://schemas.microsoft.com/office/drawing/2014/main" id="{11EC24C3-D03E-4654-863A-FDD502B4FA5F}"/>
                  </a:ext>
                </a:extLst>
              </p:cNvPr>
              <p:cNvPicPr/>
              <p:nvPr/>
            </p:nvPicPr>
            <p:blipFill>
              <a:blip r:embed="rId496"/>
              <a:stretch>
                <a:fillRect/>
              </a:stretch>
            </p:blipFill>
            <p:spPr>
              <a:xfrm>
                <a:off x="7485848" y="4407472"/>
                <a:ext cx="990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288" name="Ink 287">
                <a:extLst>
                  <a:ext uri="{FF2B5EF4-FFF2-40B4-BE49-F238E27FC236}">
                    <a16:creationId xmlns:a16="http://schemas.microsoft.com/office/drawing/2014/main" id="{D9B15E2A-E164-48CA-B9CB-8204EC06C6A3}"/>
                  </a:ext>
                </a:extLst>
              </p14:cNvPr>
              <p14:cNvContentPartPr/>
              <p14:nvPr/>
            </p14:nvContentPartPr>
            <p14:xfrm>
              <a:off x="7499888" y="3837952"/>
              <a:ext cx="466920" cy="358920"/>
            </p14:xfrm>
          </p:contentPart>
        </mc:Choice>
        <mc:Fallback xmlns="">
          <p:pic>
            <p:nvPicPr>
              <p:cNvPr id="288" name="Ink 287">
                <a:extLst>
                  <a:ext uri="{FF2B5EF4-FFF2-40B4-BE49-F238E27FC236}">
                    <a16:creationId xmlns:a16="http://schemas.microsoft.com/office/drawing/2014/main" id="{D9B15E2A-E164-48CA-B9CB-8204EC06C6A3}"/>
                  </a:ext>
                </a:extLst>
              </p:cNvPr>
              <p:cNvPicPr/>
              <p:nvPr/>
            </p:nvPicPr>
            <p:blipFill>
              <a:blip r:embed="rId498"/>
              <a:stretch>
                <a:fillRect/>
              </a:stretch>
            </p:blipFill>
            <p:spPr>
              <a:xfrm>
                <a:off x="7491248" y="3828952"/>
                <a:ext cx="484560" cy="37656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289" name="Ink 288">
                <a:extLst>
                  <a:ext uri="{FF2B5EF4-FFF2-40B4-BE49-F238E27FC236}">
                    <a16:creationId xmlns:a16="http://schemas.microsoft.com/office/drawing/2014/main" id="{220501C7-9E05-4B87-9C95-DD8965148A33}"/>
                  </a:ext>
                </a:extLst>
              </p14:cNvPr>
              <p14:cNvContentPartPr/>
              <p14:nvPr/>
            </p14:nvContentPartPr>
            <p14:xfrm>
              <a:off x="7070768" y="4261672"/>
              <a:ext cx="168840" cy="135000"/>
            </p14:xfrm>
          </p:contentPart>
        </mc:Choice>
        <mc:Fallback xmlns="">
          <p:pic>
            <p:nvPicPr>
              <p:cNvPr id="289" name="Ink 288">
                <a:extLst>
                  <a:ext uri="{FF2B5EF4-FFF2-40B4-BE49-F238E27FC236}">
                    <a16:creationId xmlns:a16="http://schemas.microsoft.com/office/drawing/2014/main" id="{220501C7-9E05-4B87-9C95-DD8965148A33}"/>
                  </a:ext>
                </a:extLst>
              </p:cNvPr>
              <p:cNvPicPr/>
              <p:nvPr/>
            </p:nvPicPr>
            <p:blipFill>
              <a:blip r:embed="rId500"/>
              <a:stretch>
                <a:fillRect/>
              </a:stretch>
            </p:blipFill>
            <p:spPr>
              <a:xfrm>
                <a:off x="7061768" y="4253032"/>
                <a:ext cx="1864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290" name="Ink 289">
                <a:extLst>
                  <a:ext uri="{FF2B5EF4-FFF2-40B4-BE49-F238E27FC236}">
                    <a16:creationId xmlns:a16="http://schemas.microsoft.com/office/drawing/2014/main" id="{5AB8BDAF-5F4F-497F-B680-3BD6C37854F4}"/>
                  </a:ext>
                </a:extLst>
              </p14:cNvPr>
              <p14:cNvContentPartPr/>
              <p14:nvPr/>
            </p14:nvContentPartPr>
            <p14:xfrm>
              <a:off x="7043768" y="4086712"/>
              <a:ext cx="36720" cy="205560"/>
            </p14:xfrm>
          </p:contentPart>
        </mc:Choice>
        <mc:Fallback xmlns="">
          <p:pic>
            <p:nvPicPr>
              <p:cNvPr id="290" name="Ink 289">
                <a:extLst>
                  <a:ext uri="{FF2B5EF4-FFF2-40B4-BE49-F238E27FC236}">
                    <a16:creationId xmlns:a16="http://schemas.microsoft.com/office/drawing/2014/main" id="{5AB8BDAF-5F4F-497F-B680-3BD6C37854F4}"/>
                  </a:ext>
                </a:extLst>
              </p:cNvPr>
              <p:cNvPicPr/>
              <p:nvPr/>
            </p:nvPicPr>
            <p:blipFill>
              <a:blip r:embed="rId502"/>
              <a:stretch>
                <a:fillRect/>
              </a:stretch>
            </p:blipFill>
            <p:spPr>
              <a:xfrm>
                <a:off x="7035128" y="4077712"/>
                <a:ext cx="5436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291" name="Ink 290">
                <a:extLst>
                  <a:ext uri="{FF2B5EF4-FFF2-40B4-BE49-F238E27FC236}">
                    <a16:creationId xmlns:a16="http://schemas.microsoft.com/office/drawing/2014/main" id="{3EDCC3FF-DF1E-4BE0-9F18-C43DE1B39263}"/>
                  </a:ext>
                </a:extLst>
              </p14:cNvPr>
              <p14:cNvContentPartPr/>
              <p14:nvPr/>
            </p14:nvContentPartPr>
            <p14:xfrm>
              <a:off x="6751448" y="4240432"/>
              <a:ext cx="162000" cy="162360"/>
            </p14:xfrm>
          </p:contentPart>
        </mc:Choice>
        <mc:Fallback xmlns="">
          <p:pic>
            <p:nvPicPr>
              <p:cNvPr id="291" name="Ink 290">
                <a:extLst>
                  <a:ext uri="{FF2B5EF4-FFF2-40B4-BE49-F238E27FC236}">
                    <a16:creationId xmlns:a16="http://schemas.microsoft.com/office/drawing/2014/main" id="{3EDCC3FF-DF1E-4BE0-9F18-C43DE1B39263}"/>
                  </a:ext>
                </a:extLst>
              </p:cNvPr>
              <p:cNvPicPr/>
              <p:nvPr/>
            </p:nvPicPr>
            <p:blipFill>
              <a:blip r:embed="rId504"/>
              <a:stretch>
                <a:fillRect/>
              </a:stretch>
            </p:blipFill>
            <p:spPr>
              <a:xfrm>
                <a:off x="6742448" y="4231432"/>
                <a:ext cx="17964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292" name="Ink 291">
                <a:extLst>
                  <a:ext uri="{FF2B5EF4-FFF2-40B4-BE49-F238E27FC236}">
                    <a16:creationId xmlns:a16="http://schemas.microsoft.com/office/drawing/2014/main" id="{3CB99A67-7C30-4EF7-A165-2E814B9BD714}"/>
                  </a:ext>
                </a:extLst>
              </p14:cNvPr>
              <p14:cNvContentPartPr/>
              <p14:nvPr/>
            </p14:nvContentPartPr>
            <p14:xfrm>
              <a:off x="6838568" y="4422592"/>
              <a:ext cx="8640" cy="3960"/>
            </p14:xfrm>
          </p:contentPart>
        </mc:Choice>
        <mc:Fallback xmlns="">
          <p:pic>
            <p:nvPicPr>
              <p:cNvPr id="292" name="Ink 291">
                <a:extLst>
                  <a:ext uri="{FF2B5EF4-FFF2-40B4-BE49-F238E27FC236}">
                    <a16:creationId xmlns:a16="http://schemas.microsoft.com/office/drawing/2014/main" id="{3CB99A67-7C30-4EF7-A165-2E814B9BD714}"/>
                  </a:ext>
                </a:extLst>
              </p:cNvPr>
              <p:cNvPicPr/>
              <p:nvPr/>
            </p:nvPicPr>
            <p:blipFill>
              <a:blip r:embed="rId506"/>
              <a:stretch>
                <a:fillRect/>
              </a:stretch>
            </p:blipFill>
            <p:spPr>
              <a:xfrm>
                <a:off x="6829568" y="4413592"/>
                <a:ext cx="262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293" name="Ink 292">
                <a:extLst>
                  <a:ext uri="{FF2B5EF4-FFF2-40B4-BE49-F238E27FC236}">
                    <a16:creationId xmlns:a16="http://schemas.microsoft.com/office/drawing/2014/main" id="{82AFBEEB-E6ED-4E1B-9D12-6701ADDB6844}"/>
                  </a:ext>
                </a:extLst>
              </p14:cNvPr>
              <p14:cNvContentPartPr/>
              <p14:nvPr/>
            </p14:nvContentPartPr>
            <p14:xfrm>
              <a:off x="6422408" y="4170592"/>
              <a:ext cx="230760" cy="366480"/>
            </p14:xfrm>
          </p:contentPart>
        </mc:Choice>
        <mc:Fallback xmlns="">
          <p:pic>
            <p:nvPicPr>
              <p:cNvPr id="293" name="Ink 292">
                <a:extLst>
                  <a:ext uri="{FF2B5EF4-FFF2-40B4-BE49-F238E27FC236}">
                    <a16:creationId xmlns:a16="http://schemas.microsoft.com/office/drawing/2014/main" id="{82AFBEEB-E6ED-4E1B-9D12-6701ADDB6844}"/>
                  </a:ext>
                </a:extLst>
              </p:cNvPr>
              <p:cNvPicPr/>
              <p:nvPr/>
            </p:nvPicPr>
            <p:blipFill>
              <a:blip r:embed="rId508"/>
              <a:stretch>
                <a:fillRect/>
              </a:stretch>
            </p:blipFill>
            <p:spPr>
              <a:xfrm>
                <a:off x="6413768" y="4161592"/>
                <a:ext cx="248400" cy="38412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294" name="Ink 293">
                <a:extLst>
                  <a:ext uri="{FF2B5EF4-FFF2-40B4-BE49-F238E27FC236}">
                    <a16:creationId xmlns:a16="http://schemas.microsoft.com/office/drawing/2014/main" id="{A52D1BAB-8E28-4C1D-BDAA-CC3846D62D92}"/>
                  </a:ext>
                </a:extLst>
              </p14:cNvPr>
              <p14:cNvContentPartPr/>
              <p14:nvPr/>
            </p14:nvContentPartPr>
            <p14:xfrm>
              <a:off x="6163568" y="4281832"/>
              <a:ext cx="155880" cy="142920"/>
            </p14:xfrm>
          </p:contentPart>
        </mc:Choice>
        <mc:Fallback xmlns="">
          <p:pic>
            <p:nvPicPr>
              <p:cNvPr id="294" name="Ink 293">
                <a:extLst>
                  <a:ext uri="{FF2B5EF4-FFF2-40B4-BE49-F238E27FC236}">
                    <a16:creationId xmlns:a16="http://schemas.microsoft.com/office/drawing/2014/main" id="{A52D1BAB-8E28-4C1D-BDAA-CC3846D62D92}"/>
                  </a:ext>
                </a:extLst>
              </p:cNvPr>
              <p:cNvPicPr/>
              <p:nvPr/>
            </p:nvPicPr>
            <p:blipFill>
              <a:blip r:embed="rId510"/>
              <a:stretch>
                <a:fillRect/>
              </a:stretch>
            </p:blipFill>
            <p:spPr>
              <a:xfrm>
                <a:off x="6154568" y="4272832"/>
                <a:ext cx="1735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295" name="Ink 294">
                <a:extLst>
                  <a:ext uri="{FF2B5EF4-FFF2-40B4-BE49-F238E27FC236}">
                    <a16:creationId xmlns:a16="http://schemas.microsoft.com/office/drawing/2014/main" id="{7ADCC9C9-13D1-4C33-8699-94C019B4A727}"/>
                  </a:ext>
                </a:extLst>
              </p14:cNvPr>
              <p14:cNvContentPartPr/>
              <p14:nvPr/>
            </p14:nvContentPartPr>
            <p14:xfrm>
              <a:off x="5754608" y="4223512"/>
              <a:ext cx="332640" cy="383400"/>
            </p14:xfrm>
          </p:contentPart>
        </mc:Choice>
        <mc:Fallback xmlns="">
          <p:pic>
            <p:nvPicPr>
              <p:cNvPr id="295" name="Ink 294">
                <a:extLst>
                  <a:ext uri="{FF2B5EF4-FFF2-40B4-BE49-F238E27FC236}">
                    <a16:creationId xmlns:a16="http://schemas.microsoft.com/office/drawing/2014/main" id="{7ADCC9C9-13D1-4C33-8699-94C019B4A727}"/>
                  </a:ext>
                </a:extLst>
              </p:cNvPr>
              <p:cNvPicPr/>
              <p:nvPr/>
            </p:nvPicPr>
            <p:blipFill>
              <a:blip r:embed="rId512"/>
              <a:stretch>
                <a:fillRect/>
              </a:stretch>
            </p:blipFill>
            <p:spPr>
              <a:xfrm>
                <a:off x="5745968" y="4214512"/>
                <a:ext cx="35028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296" name="Ink 295">
                <a:extLst>
                  <a:ext uri="{FF2B5EF4-FFF2-40B4-BE49-F238E27FC236}">
                    <a16:creationId xmlns:a16="http://schemas.microsoft.com/office/drawing/2014/main" id="{4F5460E1-7E70-41D9-92E6-EB0D7DC06881}"/>
                  </a:ext>
                </a:extLst>
              </p14:cNvPr>
              <p14:cNvContentPartPr/>
              <p14:nvPr/>
            </p14:nvContentPartPr>
            <p14:xfrm>
              <a:off x="5356088" y="4205152"/>
              <a:ext cx="234000" cy="340200"/>
            </p14:xfrm>
          </p:contentPart>
        </mc:Choice>
        <mc:Fallback xmlns="">
          <p:pic>
            <p:nvPicPr>
              <p:cNvPr id="296" name="Ink 295">
                <a:extLst>
                  <a:ext uri="{FF2B5EF4-FFF2-40B4-BE49-F238E27FC236}">
                    <a16:creationId xmlns:a16="http://schemas.microsoft.com/office/drawing/2014/main" id="{4F5460E1-7E70-41D9-92E6-EB0D7DC06881}"/>
                  </a:ext>
                </a:extLst>
              </p:cNvPr>
              <p:cNvPicPr/>
              <p:nvPr/>
            </p:nvPicPr>
            <p:blipFill>
              <a:blip r:embed="rId514"/>
              <a:stretch>
                <a:fillRect/>
              </a:stretch>
            </p:blipFill>
            <p:spPr>
              <a:xfrm>
                <a:off x="5347448" y="4196152"/>
                <a:ext cx="251640" cy="35784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297" name="Ink 296">
                <a:extLst>
                  <a:ext uri="{FF2B5EF4-FFF2-40B4-BE49-F238E27FC236}">
                    <a16:creationId xmlns:a16="http://schemas.microsoft.com/office/drawing/2014/main" id="{3FD87868-432C-4021-97A5-F9DB2E0FD523}"/>
                  </a:ext>
                </a:extLst>
              </p14:cNvPr>
              <p14:cNvContentPartPr/>
              <p14:nvPr/>
            </p14:nvContentPartPr>
            <p14:xfrm>
              <a:off x="5521328" y="3895912"/>
              <a:ext cx="534600" cy="301680"/>
            </p14:xfrm>
          </p:contentPart>
        </mc:Choice>
        <mc:Fallback xmlns="">
          <p:pic>
            <p:nvPicPr>
              <p:cNvPr id="297" name="Ink 296">
                <a:extLst>
                  <a:ext uri="{FF2B5EF4-FFF2-40B4-BE49-F238E27FC236}">
                    <a16:creationId xmlns:a16="http://schemas.microsoft.com/office/drawing/2014/main" id="{3FD87868-432C-4021-97A5-F9DB2E0FD523}"/>
                  </a:ext>
                </a:extLst>
              </p:cNvPr>
              <p:cNvPicPr/>
              <p:nvPr/>
            </p:nvPicPr>
            <p:blipFill>
              <a:blip r:embed="rId516"/>
              <a:stretch>
                <a:fillRect/>
              </a:stretch>
            </p:blipFill>
            <p:spPr>
              <a:xfrm>
                <a:off x="5512328" y="3886912"/>
                <a:ext cx="552240" cy="31932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298" name="Ink 297">
                <a:extLst>
                  <a:ext uri="{FF2B5EF4-FFF2-40B4-BE49-F238E27FC236}">
                    <a16:creationId xmlns:a16="http://schemas.microsoft.com/office/drawing/2014/main" id="{688932F4-0337-49ED-9607-543B9B88D14B}"/>
                  </a:ext>
                </a:extLst>
              </p14:cNvPr>
              <p14:cNvContentPartPr/>
              <p14:nvPr/>
            </p14:nvContentPartPr>
            <p14:xfrm>
              <a:off x="5437088" y="4120552"/>
              <a:ext cx="28080" cy="72360"/>
            </p14:xfrm>
          </p:contentPart>
        </mc:Choice>
        <mc:Fallback xmlns="">
          <p:pic>
            <p:nvPicPr>
              <p:cNvPr id="298" name="Ink 297">
                <a:extLst>
                  <a:ext uri="{FF2B5EF4-FFF2-40B4-BE49-F238E27FC236}">
                    <a16:creationId xmlns:a16="http://schemas.microsoft.com/office/drawing/2014/main" id="{688932F4-0337-49ED-9607-543B9B88D14B}"/>
                  </a:ext>
                </a:extLst>
              </p:cNvPr>
              <p:cNvPicPr/>
              <p:nvPr/>
            </p:nvPicPr>
            <p:blipFill>
              <a:blip r:embed="rId518"/>
              <a:stretch>
                <a:fillRect/>
              </a:stretch>
            </p:blipFill>
            <p:spPr>
              <a:xfrm>
                <a:off x="5428088" y="4111912"/>
                <a:ext cx="457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299" name="Ink 298">
                <a:extLst>
                  <a:ext uri="{FF2B5EF4-FFF2-40B4-BE49-F238E27FC236}">
                    <a16:creationId xmlns:a16="http://schemas.microsoft.com/office/drawing/2014/main" id="{B59A5241-68C0-4B6A-BE25-33A1660B8E64}"/>
                  </a:ext>
                </a:extLst>
              </p14:cNvPr>
              <p14:cNvContentPartPr/>
              <p14:nvPr/>
            </p14:nvContentPartPr>
            <p14:xfrm>
              <a:off x="5458688" y="4518352"/>
              <a:ext cx="135000" cy="75240"/>
            </p14:xfrm>
          </p:contentPart>
        </mc:Choice>
        <mc:Fallback xmlns="">
          <p:pic>
            <p:nvPicPr>
              <p:cNvPr id="299" name="Ink 298">
                <a:extLst>
                  <a:ext uri="{FF2B5EF4-FFF2-40B4-BE49-F238E27FC236}">
                    <a16:creationId xmlns:a16="http://schemas.microsoft.com/office/drawing/2014/main" id="{B59A5241-68C0-4B6A-BE25-33A1660B8E64}"/>
                  </a:ext>
                </a:extLst>
              </p:cNvPr>
              <p:cNvPicPr/>
              <p:nvPr/>
            </p:nvPicPr>
            <p:blipFill>
              <a:blip r:embed="rId520"/>
              <a:stretch>
                <a:fillRect/>
              </a:stretch>
            </p:blipFill>
            <p:spPr>
              <a:xfrm>
                <a:off x="5450048" y="4509712"/>
                <a:ext cx="15264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00" name="Ink 299">
                <a:extLst>
                  <a:ext uri="{FF2B5EF4-FFF2-40B4-BE49-F238E27FC236}">
                    <a16:creationId xmlns:a16="http://schemas.microsoft.com/office/drawing/2014/main" id="{D3E491E7-CD3B-4A8D-9B50-A4DE1B1A48D0}"/>
                  </a:ext>
                </a:extLst>
              </p14:cNvPr>
              <p14:cNvContentPartPr/>
              <p14:nvPr/>
            </p14:nvContentPartPr>
            <p14:xfrm>
              <a:off x="4748768" y="4306672"/>
              <a:ext cx="363960" cy="128520"/>
            </p14:xfrm>
          </p:contentPart>
        </mc:Choice>
        <mc:Fallback xmlns="">
          <p:pic>
            <p:nvPicPr>
              <p:cNvPr id="300" name="Ink 299">
                <a:extLst>
                  <a:ext uri="{FF2B5EF4-FFF2-40B4-BE49-F238E27FC236}">
                    <a16:creationId xmlns:a16="http://schemas.microsoft.com/office/drawing/2014/main" id="{D3E491E7-CD3B-4A8D-9B50-A4DE1B1A48D0}"/>
                  </a:ext>
                </a:extLst>
              </p:cNvPr>
              <p:cNvPicPr/>
              <p:nvPr/>
            </p:nvPicPr>
            <p:blipFill>
              <a:blip r:embed="rId522"/>
              <a:stretch>
                <a:fillRect/>
              </a:stretch>
            </p:blipFill>
            <p:spPr>
              <a:xfrm>
                <a:off x="4740128" y="4298032"/>
                <a:ext cx="3816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01" name="Ink 300">
                <a:extLst>
                  <a:ext uri="{FF2B5EF4-FFF2-40B4-BE49-F238E27FC236}">
                    <a16:creationId xmlns:a16="http://schemas.microsoft.com/office/drawing/2014/main" id="{D3B97545-5EC1-461A-AEDE-2ADA049B5131}"/>
                  </a:ext>
                </a:extLst>
              </p14:cNvPr>
              <p14:cNvContentPartPr/>
              <p14:nvPr/>
            </p14:nvContentPartPr>
            <p14:xfrm>
              <a:off x="4801688" y="4504672"/>
              <a:ext cx="167040" cy="152280"/>
            </p14:xfrm>
          </p:contentPart>
        </mc:Choice>
        <mc:Fallback xmlns="">
          <p:pic>
            <p:nvPicPr>
              <p:cNvPr id="301" name="Ink 300">
                <a:extLst>
                  <a:ext uri="{FF2B5EF4-FFF2-40B4-BE49-F238E27FC236}">
                    <a16:creationId xmlns:a16="http://schemas.microsoft.com/office/drawing/2014/main" id="{D3B97545-5EC1-461A-AEDE-2ADA049B5131}"/>
                  </a:ext>
                </a:extLst>
              </p:cNvPr>
              <p:cNvPicPr/>
              <p:nvPr/>
            </p:nvPicPr>
            <p:blipFill>
              <a:blip r:embed="rId524"/>
              <a:stretch>
                <a:fillRect/>
              </a:stretch>
            </p:blipFill>
            <p:spPr>
              <a:xfrm>
                <a:off x="4792688" y="4496032"/>
                <a:ext cx="1846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02" name="Ink 301">
                <a:extLst>
                  <a:ext uri="{FF2B5EF4-FFF2-40B4-BE49-F238E27FC236}">
                    <a16:creationId xmlns:a16="http://schemas.microsoft.com/office/drawing/2014/main" id="{ECCD5A45-3AFE-4B4E-B8B5-443F6A589FDF}"/>
                  </a:ext>
                </a:extLst>
              </p14:cNvPr>
              <p14:cNvContentPartPr/>
              <p14:nvPr/>
            </p14:nvContentPartPr>
            <p14:xfrm>
              <a:off x="4785128" y="4010032"/>
              <a:ext cx="482760" cy="282240"/>
            </p14:xfrm>
          </p:contentPart>
        </mc:Choice>
        <mc:Fallback xmlns="">
          <p:pic>
            <p:nvPicPr>
              <p:cNvPr id="302" name="Ink 301">
                <a:extLst>
                  <a:ext uri="{FF2B5EF4-FFF2-40B4-BE49-F238E27FC236}">
                    <a16:creationId xmlns:a16="http://schemas.microsoft.com/office/drawing/2014/main" id="{ECCD5A45-3AFE-4B4E-B8B5-443F6A589FDF}"/>
                  </a:ext>
                </a:extLst>
              </p:cNvPr>
              <p:cNvPicPr/>
              <p:nvPr/>
            </p:nvPicPr>
            <p:blipFill>
              <a:blip r:embed="rId526"/>
              <a:stretch>
                <a:fillRect/>
              </a:stretch>
            </p:blipFill>
            <p:spPr>
              <a:xfrm>
                <a:off x="4776488" y="4001392"/>
                <a:ext cx="500400" cy="2998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17" name="Ink 316">
                <a:extLst>
                  <a:ext uri="{FF2B5EF4-FFF2-40B4-BE49-F238E27FC236}">
                    <a16:creationId xmlns:a16="http://schemas.microsoft.com/office/drawing/2014/main" id="{320DD385-538B-488D-A3D5-0DA882CBEF0A}"/>
                  </a:ext>
                </a:extLst>
              </p14:cNvPr>
              <p14:cNvContentPartPr/>
              <p14:nvPr/>
            </p14:nvContentPartPr>
            <p14:xfrm>
              <a:off x="9766808" y="4777912"/>
              <a:ext cx="162000" cy="424080"/>
            </p14:xfrm>
          </p:contentPart>
        </mc:Choice>
        <mc:Fallback xmlns="">
          <p:pic>
            <p:nvPicPr>
              <p:cNvPr id="317" name="Ink 316">
                <a:extLst>
                  <a:ext uri="{FF2B5EF4-FFF2-40B4-BE49-F238E27FC236}">
                    <a16:creationId xmlns:a16="http://schemas.microsoft.com/office/drawing/2014/main" id="{320DD385-538B-488D-A3D5-0DA882CBEF0A}"/>
                  </a:ext>
                </a:extLst>
              </p:cNvPr>
              <p:cNvPicPr/>
              <p:nvPr/>
            </p:nvPicPr>
            <p:blipFill>
              <a:blip r:embed="rId528"/>
              <a:stretch>
                <a:fillRect/>
              </a:stretch>
            </p:blipFill>
            <p:spPr>
              <a:xfrm>
                <a:off x="9758168" y="4768912"/>
                <a:ext cx="179640" cy="4417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8" name="Ink 317">
                <a:extLst>
                  <a:ext uri="{FF2B5EF4-FFF2-40B4-BE49-F238E27FC236}">
                    <a16:creationId xmlns:a16="http://schemas.microsoft.com/office/drawing/2014/main" id="{E6FDC669-4ECB-40D7-80E4-243EB65BE9EF}"/>
                  </a:ext>
                </a:extLst>
              </p14:cNvPr>
              <p14:cNvContentPartPr/>
              <p14:nvPr/>
            </p14:nvContentPartPr>
            <p14:xfrm>
              <a:off x="9256328" y="4827592"/>
              <a:ext cx="408960" cy="247680"/>
            </p14:xfrm>
          </p:contentPart>
        </mc:Choice>
        <mc:Fallback xmlns="">
          <p:pic>
            <p:nvPicPr>
              <p:cNvPr id="318" name="Ink 317">
                <a:extLst>
                  <a:ext uri="{FF2B5EF4-FFF2-40B4-BE49-F238E27FC236}">
                    <a16:creationId xmlns:a16="http://schemas.microsoft.com/office/drawing/2014/main" id="{E6FDC669-4ECB-40D7-80E4-243EB65BE9EF}"/>
                  </a:ext>
                </a:extLst>
              </p:cNvPr>
              <p:cNvPicPr/>
              <p:nvPr/>
            </p:nvPicPr>
            <p:blipFill>
              <a:blip r:embed="rId530"/>
              <a:stretch>
                <a:fillRect/>
              </a:stretch>
            </p:blipFill>
            <p:spPr>
              <a:xfrm>
                <a:off x="9247328" y="4818592"/>
                <a:ext cx="42660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19" name="Ink 318">
                <a:extLst>
                  <a:ext uri="{FF2B5EF4-FFF2-40B4-BE49-F238E27FC236}">
                    <a16:creationId xmlns:a16="http://schemas.microsoft.com/office/drawing/2014/main" id="{C23EF487-E5A4-450D-9E70-6E3F2023C609}"/>
                  </a:ext>
                </a:extLst>
              </p14:cNvPr>
              <p14:cNvContentPartPr/>
              <p14:nvPr/>
            </p14:nvContentPartPr>
            <p14:xfrm>
              <a:off x="9679688" y="5059792"/>
              <a:ext cx="37080" cy="25560"/>
            </p14:xfrm>
          </p:contentPart>
        </mc:Choice>
        <mc:Fallback xmlns="">
          <p:pic>
            <p:nvPicPr>
              <p:cNvPr id="319" name="Ink 318">
                <a:extLst>
                  <a:ext uri="{FF2B5EF4-FFF2-40B4-BE49-F238E27FC236}">
                    <a16:creationId xmlns:a16="http://schemas.microsoft.com/office/drawing/2014/main" id="{C23EF487-E5A4-450D-9E70-6E3F2023C609}"/>
                  </a:ext>
                </a:extLst>
              </p:cNvPr>
              <p:cNvPicPr/>
              <p:nvPr/>
            </p:nvPicPr>
            <p:blipFill>
              <a:blip r:embed="rId532"/>
              <a:stretch>
                <a:fillRect/>
              </a:stretch>
            </p:blipFill>
            <p:spPr>
              <a:xfrm>
                <a:off x="9671048" y="5050792"/>
                <a:ext cx="547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20" name="Ink 319">
                <a:extLst>
                  <a:ext uri="{FF2B5EF4-FFF2-40B4-BE49-F238E27FC236}">
                    <a16:creationId xmlns:a16="http://schemas.microsoft.com/office/drawing/2014/main" id="{9E724F84-3D98-48D3-81F9-8149D0693DBA}"/>
                  </a:ext>
                </a:extLst>
              </p14:cNvPr>
              <p14:cNvContentPartPr/>
              <p14:nvPr/>
            </p14:nvContentPartPr>
            <p14:xfrm>
              <a:off x="9306008" y="4889152"/>
              <a:ext cx="109800" cy="40680"/>
            </p14:xfrm>
          </p:contentPart>
        </mc:Choice>
        <mc:Fallback xmlns="">
          <p:pic>
            <p:nvPicPr>
              <p:cNvPr id="320" name="Ink 319">
                <a:extLst>
                  <a:ext uri="{FF2B5EF4-FFF2-40B4-BE49-F238E27FC236}">
                    <a16:creationId xmlns:a16="http://schemas.microsoft.com/office/drawing/2014/main" id="{9E724F84-3D98-48D3-81F9-8149D0693DBA}"/>
                  </a:ext>
                </a:extLst>
              </p:cNvPr>
              <p:cNvPicPr/>
              <p:nvPr/>
            </p:nvPicPr>
            <p:blipFill>
              <a:blip r:embed="rId534"/>
              <a:stretch>
                <a:fillRect/>
              </a:stretch>
            </p:blipFill>
            <p:spPr>
              <a:xfrm>
                <a:off x="9297368" y="4880152"/>
                <a:ext cx="1274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3" name="Ink 322">
                <a:extLst>
                  <a:ext uri="{FF2B5EF4-FFF2-40B4-BE49-F238E27FC236}">
                    <a16:creationId xmlns:a16="http://schemas.microsoft.com/office/drawing/2014/main" id="{3A7D6A7A-6B4E-46AF-81E3-428E12A11ED6}"/>
                  </a:ext>
                </a:extLst>
              </p14:cNvPr>
              <p14:cNvContentPartPr/>
              <p14:nvPr/>
            </p14:nvContentPartPr>
            <p14:xfrm>
              <a:off x="8699768" y="4878712"/>
              <a:ext cx="469800" cy="213480"/>
            </p14:xfrm>
          </p:contentPart>
        </mc:Choice>
        <mc:Fallback xmlns="">
          <p:pic>
            <p:nvPicPr>
              <p:cNvPr id="323" name="Ink 322">
                <a:extLst>
                  <a:ext uri="{FF2B5EF4-FFF2-40B4-BE49-F238E27FC236}">
                    <a16:creationId xmlns:a16="http://schemas.microsoft.com/office/drawing/2014/main" id="{3A7D6A7A-6B4E-46AF-81E3-428E12A11ED6}"/>
                  </a:ext>
                </a:extLst>
              </p:cNvPr>
              <p:cNvPicPr/>
              <p:nvPr/>
            </p:nvPicPr>
            <p:blipFill>
              <a:blip r:embed="rId536"/>
              <a:stretch>
                <a:fillRect/>
              </a:stretch>
            </p:blipFill>
            <p:spPr>
              <a:xfrm>
                <a:off x="8691128" y="4870072"/>
                <a:ext cx="48744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24" name="Ink 323">
                <a:extLst>
                  <a:ext uri="{FF2B5EF4-FFF2-40B4-BE49-F238E27FC236}">
                    <a16:creationId xmlns:a16="http://schemas.microsoft.com/office/drawing/2014/main" id="{B46C2450-697F-41CC-B4D6-164DA6A7692F}"/>
                  </a:ext>
                </a:extLst>
              </p14:cNvPr>
              <p14:cNvContentPartPr/>
              <p14:nvPr/>
            </p14:nvContentPartPr>
            <p14:xfrm>
              <a:off x="8901368" y="5097952"/>
              <a:ext cx="34200" cy="43200"/>
            </p14:xfrm>
          </p:contentPart>
        </mc:Choice>
        <mc:Fallback xmlns="">
          <p:pic>
            <p:nvPicPr>
              <p:cNvPr id="324" name="Ink 323">
                <a:extLst>
                  <a:ext uri="{FF2B5EF4-FFF2-40B4-BE49-F238E27FC236}">
                    <a16:creationId xmlns:a16="http://schemas.microsoft.com/office/drawing/2014/main" id="{B46C2450-697F-41CC-B4D6-164DA6A7692F}"/>
                  </a:ext>
                </a:extLst>
              </p:cNvPr>
              <p:cNvPicPr/>
              <p:nvPr/>
            </p:nvPicPr>
            <p:blipFill>
              <a:blip r:embed="rId538"/>
              <a:stretch>
                <a:fillRect/>
              </a:stretch>
            </p:blipFill>
            <p:spPr>
              <a:xfrm>
                <a:off x="8892368" y="5089312"/>
                <a:ext cx="5184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5" name="Ink 324">
                <a:extLst>
                  <a:ext uri="{FF2B5EF4-FFF2-40B4-BE49-F238E27FC236}">
                    <a16:creationId xmlns:a16="http://schemas.microsoft.com/office/drawing/2014/main" id="{5F52DC46-98B7-4940-8375-FBE5F11926D9}"/>
                  </a:ext>
                </a:extLst>
              </p14:cNvPr>
              <p14:cNvContentPartPr/>
              <p14:nvPr/>
            </p14:nvContentPartPr>
            <p14:xfrm>
              <a:off x="8821088" y="4842712"/>
              <a:ext cx="124560" cy="34920"/>
            </p14:xfrm>
          </p:contentPart>
        </mc:Choice>
        <mc:Fallback xmlns="">
          <p:pic>
            <p:nvPicPr>
              <p:cNvPr id="325" name="Ink 324">
                <a:extLst>
                  <a:ext uri="{FF2B5EF4-FFF2-40B4-BE49-F238E27FC236}">
                    <a16:creationId xmlns:a16="http://schemas.microsoft.com/office/drawing/2014/main" id="{5F52DC46-98B7-4940-8375-FBE5F11926D9}"/>
                  </a:ext>
                </a:extLst>
              </p:cNvPr>
              <p:cNvPicPr/>
              <p:nvPr/>
            </p:nvPicPr>
            <p:blipFill>
              <a:blip r:embed="rId540"/>
              <a:stretch>
                <a:fillRect/>
              </a:stretch>
            </p:blipFill>
            <p:spPr>
              <a:xfrm>
                <a:off x="8812088" y="4833712"/>
                <a:ext cx="14220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26" name="Ink 325">
                <a:extLst>
                  <a:ext uri="{FF2B5EF4-FFF2-40B4-BE49-F238E27FC236}">
                    <a16:creationId xmlns:a16="http://schemas.microsoft.com/office/drawing/2014/main" id="{DE9F85F5-6B90-4D92-A98C-A7A805CC39B5}"/>
                  </a:ext>
                </a:extLst>
              </p14:cNvPr>
              <p14:cNvContentPartPr/>
              <p14:nvPr/>
            </p14:nvContentPartPr>
            <p14:xfrm>
              <a:off x="8321768" y="4925152"/>
              <a:ext cx="287640" cy="199800"/>
            </p14:xfrm>
          </p:contentPart>
        </mc:Choice>
        <mc:Fallback xmlns="">
          <p:pic>
            <p:nvPicPr>
              <p:cNvPr id="326" name="Ink 325">
                <a:extLst>
                  <a:ext uri="{FF2B5EF4-FFF2-40B4-BE49-F238E27FC236}">
                    <a16:creationId xmlns:a16="http://schemas.microsoft.com/office/drawing/2014/main" id="{DE9F85F5-6B90-4D92-A98C-A7A805CC39B5}"/>
                  </a:ext>
                </a:extLst>
              </p:cNvPr>
              <p:cNvPicPr/>
              <p:nvPr/>
            </p:nvPicPr>
            <p:blipFill>
              <a:blip r:embed="rId542"/>
              <a:stretch>
                <a:fillRect/>
              </a:stretch>
            </p:blipFill>
            <p:spPr>
              <a:xfrm>
                <a:off x="8312768" y="4916512"/>
                <a:ext cx="30528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27" name="Ink 326">
                <a:extLst>
                  <a:ext uri="{FF2B5EF4-FFF2-40B4-BE49-F238E27FC236}">
                    <a16:creationId xmlns:a16="http://schemas.microsoft.com/office/drawing/2014/main" id="{419F07AC-5E24-4698-BCC0-A87C0A46B4A0}"/>
                  </a:ext>
                </a:extLst>
              </p14:cNvPr>
              <p14:cNvContentPartPr/>
              <p14:nvPr/>
            </p14:nvContentPartPr>
            <p14:xfrm>
              <a:off x="8451728" y="4844872"/>
              <a:ext cx="88560" cy="45000"/>
            </p14:xfrm>
          </p:contentPart>
        </mc:Choice>
        <mc:Fallback xmlns="">
          <p:pic>
            <p:nvPicPr>
              <p:cNvPr id="327" name="Ink 326">
                <a:extLst>
                  <a:ext uri="{FF2B5EF4-FFF2-40B4-BE49-F238E27FC236}">
                    <a16:creationId xmlns:a16="http://schemas.microsoft.com/office/drawing/2014/main" id="{419F07AC-5E24-4698-BCC0-A87C0A46B4A0}"/>
                  </a:ext>
                </a:extLst>
              </p:cNvPr>
              <p:cNvPicPr/>
              <p:nvPr/>
            </p:nvPicPr>
            <p:blipFill>
              <a:blip r:embed="rId544"/>
              <a:stretch>
                <a:fillRect/>
              </a:stretch>
            </p:blipFill>
            <p:spPr>
              <a:xfrm>
                <a:off x="8443088" y="4836232"/>
                <a:ext cx="1062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28" name="Ink 327">
                <a:extLst>
                  <a:ext uri="{FF2B5EF4-FFF2-40B4-BE49-F238E27FC236}">
                    <a16:creationId xmlns:a16="http://schemas.microsoft.com/office/drawing/2014/main" id="{B9A6C2A3-4D77-43B7-A1B4-DB6A50AB666D}"/>
                  </a:ext>
                </a:extLst>
              </p14:cNvPr>
              <p14:cNvContentPartPr/>
              <p14:nvPr/>
            </p14:nvContentPartPr>
            <p14:xfrm>
              <a:off x="8461448" y="4760992"/>
              <a:ext cx="36720" cy="16560"/>
            </p14:xfrm>
          </p:contentPart>
        </mc:Choice>
        <mc:Fallback xmlns="">
          <p:pic>
            <p:nvPicPr>
              <p:cNvPr id="328" name="Ink 327">
                <a:extLst>
                  <a:ext uri="{FF2B5EF4-FFF2-40B4-BE49-F238E27FC236}">
                    <a16:creationId xmlns:a16="http://schemas.microsoft.com/office/drawing/2014/main" id="{B9A6C2A3-4D77-43B7-A1B4-DB6A50AB666D}"/>
                  </a:ext>
                </a:extLst>
              </p:cNvPr>
              <p:cNvPicPr/>
              <p:nvPr/>
            </p:nvPicPr>
            <p:blipFill>
              <a:blip r:embed="rId546"/>
              <a:stretch>
                <a:fillRect/>
              </a:stretch>
            </p:blipFill>
            <p:spPr>
              <a:xfrm>
                <a:off x="8452808" y="4752352"/>
                <a:ext cx="543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29" name="Ink 328">
                <a:extLst>
                  <a:ext uri="{FF2B5EF4-FFF2-40B4-BE49-F238E27FC236}">
                    <a16:creationId xmlns:a16="http://schemas.microsoft.com/office/drawing/2014/main" id="{1B09D58B-3ED2-4B37-AD63-B394DE52B0F5}"/>
                  </a:ext>
                </a:extLst>
              </p14:cNvPr>
              <p14:cNvContentPartPr/>
              <p14:nvPr/>
            </p14:nvContentPartPr>
            <p14:xfrm>
              <a:off x="8075888" y="4865752"/>
              <a:ext cx="214200" cy="227520"/>
            </p14:xfrm>
          </p:contentPart>
        </mc:Choice>
        <mc:Fallback xmlns="">
          <p:pic>
            <p:nvPicPr>
              <p:cNvPr id="329" name="Ink 328">
                <a:extLst>
                  <a:ext uri="{FF2B5EF4-FFF2-40B4-BE49-F238E27FC236}">
                    <a16:creationId xmlns:a16="http://schemas.microsoft.com/office/drawing/2014/main" id="{1B09D58B-3ED2-4B37-AD63-B394DE52B0F5}"/>
                  </a:ext>
                </a:extLst>
              </p:cNvPr>
              <p:cNvPicPr/>
              <p:nvPr/>
            </p:nvPicPr>
            <p:blipFill>
              <a:blip r:embed="rId548"/>
              <a:stretch>
                <a:fillRect/>
              </a:stretch>
            </p:blipFill>
            <p:spPr>
              <a:xfrm>
                <a:off x="8066888" y="4857112"/>
                <a:ext cx="23184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30" name="Ink 329">
                <a:extLst>
                  <a:ext uri="{FF2B5EF4-FFF2-40B4-BE49-F238E27FC236}">
                    <a16:creationId xmlns:a16="http://schemas.microsoft.com/office/drawing/2014/main" id="{F0D6542C-75CC-4121-8CC6-98E10D0E9ACD}"/>
                  </a:ext>
                </a:extLst>
              </p14:cNvPr>
              <p14:cNvContentPartPr/>
              <p14:nvPr/>
            </p14:nvContentPartPr>
            <p14:xfrm>
              <a:off x="7709048" y="4884112"/>
              <a:ext cx="208080" cy="248040"/>
            </p14:xfrm>
          </p:contentPart>
        </mc:Choice>
        <mc:Fallback xmlns="">
          <p:pic>
            <p:nvPicPr>
              <p:cNvPr id="330" name="Ink 329">
                <a:extLst>
                  <a:ext uri="{FF2B5EF4-FFF2-40B4-BE49-F238E27FC236}">
                    <a16:creationId xmlns:a16="http://schemas.microsoft.com/office/drawing/2014/main" id="{F0D6542C-75CC-4121-8CC6-98E10D0E9ACD}"/>
                  </a:ext>
                </a:extLst>
              </p:cNvPr>
              <p:cNvPicPr/>
              <p:nvPr/>
            </p:nvPicPr>
            <p:blipFill>
              <a:blip r:embed="rId550"/>
              <a:stretch>
                <a:fillRect/>
              </a:stretch>
            </p:blipFill>
            <p:spPr>
              <a:xfrm>
                <a:off x="7700048" y="4875112"/>
                <a:ext cx="22572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31" name="Ink 330">
                <a:extLst>
                  <a:ext uri="{FF2B5EF4-FFF2-40B4-BE49-F238E27FC236}">
                    <a16:creationId xmlns:a16="http://schemas.microsoft.com/office/drawing/2014/main" id="{3210545D-CD70-41DF-94F4-8AC387668741}"/>
                  </a:ext>
                </a:extLst>
              </p14:cNvPr>
              <p14:cNvContentPartPr/>
              <p14:nvPr/>
            </p14:nvContentPartPr>
            <p14:xfrm>
              <a:off x="7811288" y="5060872"/>
              <a:ext cx="86040" cy="62640"/>
            </p14:xfrm>
          </p:contentPart>
        </mc:Choice>
        <mc:Fallback xmlns="">
          <p:pic>
            <p:nvPicPr>
              <p:cNvPr id="331" name="Ink 330">
                <a:extLst>
                  <a:ext uri="{FF2B5EF4-FFF2-40B4-BE49-F238E27FC236}">
                    <a16:creationId xmlns:a16="http://schemas.microsoft.com/office/drawing/2014/main" id="{3210545D-CD70-41DF-94F4-8AC387668741}"/>
                  </a:ext>
                </a:extLst>
              </p:cNvPr>
              <p:cNvPicPr/>
              <p:nvPr/>
            </p:nvPicPr>
            <p:blipFill>
              <a:blip r:embed="rId552"/>
              <a:stretch>
                <a:fillRect/>
              </a:stretch>
            </p:blipFill>
            <p:spPr>
              <a:xfrm>
                <a:off x="7802288" y="5052232"/>
                <a:ext cx="1036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32" name="Ink 331">
                <a:extLst>
                  <a:ext uri="{FF2B5EF4-FFF2-40B4-BE49-F238E27FC236}">
                    <a16:creationId xmlns:a16="http://schemas.microsoft.com/office/drawing/2014/main" id="{4C65FCB7-7C93-4934-A592-BE0E4664B113}"/>
                  </a:ext>
                </a:extLst>
              </p14:cNvPr>
              <p14:cNvContentPartPr/>
              <p14:nvPr/>
            </p14:nvContentPartPr>
            <p14:xfrm>
              <a:off x="7422488" y="4984552"/>
              <a:ext cx="211680" cy="201960"/>
            </p14:xfrm>
          </p:contentPart>
        </mc:Choice>
        <mc:Fallback xmlns="">
          <p:pic>
            <p:nvPicPr>
              <p:cNvPr id="332" name="Ink 331">
                <a:extLst>
                  <a:ext uri="{FF2B5EF4-FFF2-40B4-BE49-F238E27FC236}">
                    <a16:creationId xmlns:a16="http://schemas.microsoft.com/office/drawing/2014/main" id="{4C65FCB7-7C93-4934-A592-BE0E4664B113}"/>
                  </a:ext>
                </a:extLst>
              </p:cNvPr>
              <p:cNvPicPr/>
              <p:nvPr/>
            </p:nvPicPr>
            <p:blipFill>
              <a:blip r:embed="rId554"/>
              <a:stretch>
                <a:fillRect/>
              </a:stretch>
            </p:blipFill>
            <p:spPr>
              <a:xfrm>
                <a:off x="7413848" y="4975552"/>
                <a:ext cx="22932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33" name="Ink 332">
                <a:extLst>
                  <a:ext uri="{FF2B5EF4-FFF2-40B4-BE49-F238E27FC236}">
                    <a16:creationId xmlns:a16="http://schemas.microsoft.com/office/drawing/2014/main" id="{488B4848-2783-4E5A-883E-BEFFAA876C1E}"/>
                  </a:ext>
                </a:extLst>
              </p14:cNvPr>
              <p14:cNvContentPartPr/>
              <p14:nvPr/>
            </p14:nvContentPartPr>
            <p14:xfrm>
              <a:off x="7301168" y="4914352"/>
              <a:ext cx="108360" cy="234360"/>
            </p14:xfrm>
          </p:contentPart>
        </mc:Choice>
        <mc:Fallback xmlns="">
          <p:pic>
            <p:nvPicPr>
              <p:cNvPr id="333" name="Ink 332">
                <a:extLst>
                  <a:ext uri="{FF2B5EF4-FFF2-40B4-BE49-F238E27FC236}">
                    <a16:creationId xmlns:a16="http://schemas.microsoft.com/office/drawing/2014/main" id="{488B4848-2783-4E5A-883E-BEFFAA876C1E}"/>
                  </a:ext>
                </a:extLst>
              </p:cNvPr>
              <p:cNvPicPr/>
              <p:nvPr/>
            </p:nvPicPr>
            <p:blipFill>
              <a:blip r:embed="rId556"/>
              <a:stretch>
                <a:fillRect/>
              </a:stretch>
            </p:blipFill>
            <p:spPr>
              <a:xfrm>
                <a:off x="7292528" y="4905352"/>
                <a:ext cx="12600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34" name="Ink 333">
                <a:extLst>
                  <a:ext uri="{FF2B5EF4-FFF2-40B4-BE49-F238E27FC236}">
                    <a16:creationId xmlns:a16="http://schemas.microsoft.com/office/drawing/2014/main" id="{7934375E-7254-4A27-AE41-3D068CD316D1}"/>
                  </a:ext>
                </a:extLst>
              </p14:cNvPr>
              <p14:cNvContentPartPr/>
              <p14:nvPr/>
            </p14:nvContentPartPr>
            <p14:xfrm>
              <a:off x="6583328" y="4996432"/>
              <a:ext cx="618120" cy="192600"/>
            </p14:xfrm>
          </p:contentPart>
        </mc:Choice>
        <mc:Fallback xmlns="">
          <p:pic>
            <p:nvPicPr>
              <p:cNvPr id="334" name="Ink 333">
                <a:extLst>
                  <a:ext uri="{FF2B5EF4-FFF2-40B4-BE49-F238E27FC236}">
                    <a16:creationId xmlns:a16="http://schemas.microsoft.com/office/drawing/2014/main" id="{7934375E-7254-4A27-AE41-3D068CD316D1}"/>
                  </a:ext>
                </a:extLst>
              </p:cNvPr>
              <p:cNvPicPr/>
              <p:nvPr/>
            </p:nvPicPr>
            <p:blipFill>
              <a:blip r:embed="rId558"/>
              <a:stretch>
                <a:fillRect/>
              </a:stretch>
            </p:blipFill>
            <p:spPr>
              <a:xfrm>
                <a:off x="6574328" y="4987432"/>
                <a:ext cx="6357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35" name="Ink 334">
                <a:extLst>
                  <a:ext uri="{FF2B5EF4-FFF2-40B4-BE49-F238E27FC236}">
                    <a16:creationId xmlns:a16="http://schemas.microsoft.com/office/drawing/2014/main" id="{6658D6FC-408B-4EBB-8A63-85F9C0A8C21C}"/>
                  </a:ext>
                </a:extLst>
              </p14:cNvPr>
              <p14:cNvContentPartPr/>
              <p14:nvPr/>
            </p14:nvContentPartPr>
            <p14:xfrm>
              <a:off x="7268768" y="4885552"/>
              <a:ext cx="4320" cy="18000"/>
            </p14:xfrm>
          </p:contentPart>
        </mc:Choice>
        <mc:Fallback xmlns="">
          <p:pic>
            <p:nvPicPr>
              <p:cNvPr id="335" name="Ink 334">
                <a:extLst>
                  <a:ext uri="{FF2B5EF4-FFF2-40B4-BE49-F238E27FC236}">
                    <a16:creationId xmlns:a16="http://schemas.microsoft.com/office/drawing/2014/main" id="{6658D6FC-408B-4EBB-8A63-85F9C0A8C21C}"/>
                  </a:ext>
                </a:extLst>
              </p:cNvPr>
              <p:cNvPicPr/>
              <p:nvPr/>
            </p:nvPicPr>
            <p:blipFill>
              <a:blip r:embed="rId560"/>
              <a:stretch>
                <a:fillRect/>
              </a:stretch>
            </p:blipFill>
            <p:spPr>
              <a:xfrm>
                <a:off x="7259768" y="4876912"/>
                <a:ext cx="2196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36" name="Ink 335">
                <a:extLst>
                  <a:ext uri="{FF2B5EF4-FFF2-40B4-BE49-F238E27FC236}">
                    <a16:creationId xmlns:a16="http://schemas.microsoft.com/office/drawing/2014/main" id="{75D15527-E397-48A1-A397-7798716776A2}"/>
                  </a:ext>
                </a:extLst>
              </p14:cNvPr>
              <p14:cNvContentPartPr/>
              <p14:nvPr/>
            </p14:nvContentPartPr>
            <p14:xfrm>
              <a:off x="7190648" y="4639672"/>
              <a:ext cx="225720" cy="149040"/>
            </p14:xfrm>
          </p:contentPart>
        </mc:Choice>
        <mc:Fallback xmlns="">
          <p:pic>
            <p:nvPicPr>
              <p:cNvPr id="336" name="Ink 335">
                <a:extLst>
                  <a:ext uri="{FF2B5EF4-FFF2-40B4-BE49-F238E27FC236}">
                    <a16:creationId xmlns:a16="http://schemas.microsoft.com/office/drawing/2014/main" id="{75D15527-E397-48A1-A397-7798716776A2}"/>
                  </a:ext>
                </a:extLst>
              </p:cNvPr>
              <p:cNvPicPr/>
              <p:nvPr/>
            </p:nvPicPr>
            <p:blipFill>
              <a:blip r:embed="rId562"/>
              <a:stretch>
                <a:fillRect/>
              </a:stretch>
            </p:blipFill>
            <p:spPr>
              <a:xfrm>
                <a:off x="7181648" y="4631032"/>
                <a:ext cx="2433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37" name="Ink 336">
                <a:extLst>
                  <a:ext uri="{FF2B5EF4-FFF2-40B4-BE49-F238E27FC236}">
                    <a16:creationId xmlns:a16="http://schemas.microsoft.com/office/drawing/2014/main" id="{E2631FBC-D80B-497A-9115-7C516B069F73}"/>
                  </a:ext>
                </a:extLst>
              </p14:cNvPr>
              <p14:cNvContentPartPr/>
              <p14:nvPr/>
            </p14:nvContentPartPr>
            <p14:xfrm>
              <a:off x="7121888" y="4677472"/>
              <a:ext cx="148320" cy="126720"/>
            </p14:xfrm>
          </p:contentPart>
        </mc:Choice>
        <mc:Fallback xmlns="">
          <p:pic>
            <p:nvPicPr>
              <p:cNvPr id="337" name="Ink 336">
                <a:extLst>
                  <a:ext uri="{FF2B5EF4-FFF2-40B4-BE49-F238E27FC236}">
                    <a16:creationId xmlns:a16="http://schemas.microsoft.com/office/drawing/2014/main" id="{E2631FBC-D80B-497A-9115-7C516B069F73}"/>
                  </a:ext>
                </a:extLst>
              </p:cNvPr>
              <p:cNvPicPr/>
              <p:nvPr/>
            </p:nvPicPr>
            <p:blipFill>
              <a:blip r:embed="rId564"/>
              <a:stretch>
                <a:fillRect/>
              </a:stretch>
            </p:blipFill>
            <p:spPr>
              <a:xfrm>
                <a:off x="7113248" y="4668472"/>
                <a:ext cx="16596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38" name="Ink 337">
                <a:extLst>
                  <a:ext uri="{FF2B5EF4-FFF2-40B4-BE49-F238E27FC236}">
                    <a16:creationId xmlns:a16="http://schemas.microsoft.com/office/drawing/2014/main" id="{5494604A-D710-44C0-B751-E2006D291724}"/>
                  </a:ext>
                </a:extLst>
              </p14:cNvPr>
              <p14:cNvContentPartPr/>
              <p14:nvPr/>
            </p14:nvContentPartPr>
            <p14:xfrm>
              <a:off x="6956648" y="4838392"/>
              <a:ext cx="58680" cy="152640"/>
            </p14:xfrm>
          </p:contentPart>
        </mc:Choice>
        <mc:Fallback xmlns="">
          <p:pic>
            <p:nvPicPr>
              <p:cNvPr id="338" name="Ink 337">
                <a:extLst>
                  <a:ext uri="{FF2B5EF4-FFF2-40B4-BE49-F238E27FC236}">
                    <a16:creationId xmlns:a16="http://schemas.microsoft.com/office/drawing/2014/main" id="{5494604A-D710-44C0-B751-E2006D291724}"/>
                  </a:ext>
                </a:extLst>
              </p:cNvPr>
              <p:cNvPicPr/>
              <p:nvPr/>
            </p:nvPicPr>
            <p:blipFill>
              <a:blip r:embed="rId566"/>
              <a:stretch>
                <a:fillRect/>
              </a:stretch>
            </p:blipFill>
            <p:spPr>
              <a:xfrm>
                <a:off x="6948008" y="4829392"/>
                <a:ext cx="763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39" name="Ink 338">
                <a:extLst>
                  <a:ext uri="{FF2B5EF4-FFF2-40B4-BE49-F238E27FC236}">
                    <a16:creationId xmlns:a16="http://schemas.microsoft.com/office/drawing/2014/main" id="{3A4CCC24-39CA-49D8-98BC-77C80A6E6615}"/>
                  </a:ext>
                </a:extLst>
              </p14:cNvPr>
              <p14:cNvContentPartPr/>
              <p14:nvPr/>
            </p14:nvContentPartPr>
            <p14:xfrm>
              <a:off x="6774488" y="4982392"/>
              <a:ext cx="92520" cy="62640"/>
            </p14:xfrm>
          </p:contentPart>
        </mc:Choice>
        <mc:Fallback xmlns="">
          <p:pic>
            <p:nvPicPr>
              <p:cNvPr id="339" name="Ink 338">
                <a:extLst>
                  <a:ext uri="{FF2B5EF4-FFF2-40B4-BE49-F238E27FC236}">
                    <a16:creationId xmlns:a16="http://schemas.microsoft.com/office/drawing/2014/main" id="{3A4CCC24-39CA-49D8-98BC-77C80A6E6615}"/>
                  </a:ext>
                </a:extLst>
              </p:cNvPr>
              <p:cNvPicPr/>
              <p:nvPr/>
            </p:nvPicPr>
            <p:blipFill>
              <a:blip r:embed="rId568"/>
              <a:stretch>
                <a:fillRect/>
              </a:stretch>
            </p:blipFill>
            <p:spPr>
              <a:xfrm>
                <a:off x="6765488" y="4973752"/>
                <a:ext cx="1101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40" name="Ink 339">
                <a:extLst>
                  <a:ext uri="{FF2B5EF4-FFF2-40B4-BE49-F238E27FC236}">
                    <a16:creationId xmlns:a16="http://schemas.microsoft.com/office/drawing/2014/main" id="{62F96E59-18A9-4E6A-9868-B605CD2A1E75}"/>
                  </a:ext>
                </a:extLst>
              </p14:cNvPr>
              <p14:cNvContentPartPr/>
              <p14:nvPr/>
            </p14:nvContentPartPr>
            <p14:xfrm>
              <a:off x="6328088" y="5044672"/>
              <a:ext cx="126000" cy="178920"/>
            </p14:xfrm>
          </p:contentPart>
        </mc:Choice>
        <mc:Fallback xmlns="">
          <p:pic>
            <p:nvPicPr>
              <p:cNvPr id="340" name="Ink 339">
                <a:extLst>
                  <a:ext uri="{FF2B5EF4-FFF2-40B4-BE49-F238E27FC236}">
                    <a16:creationId xmlns:a16="http://schemas.microsoft.com/office/drawing/2014/main" id="{62F96E59-18A9-4E6A-9868-B605CD2A1E75}"/>
                  </a:ext>
                </a:extLst>
              </p:cNvPr>
              <p:cNvPicPr/>
              <p:nvPr/>
            </p:nvPicPr>
            <p:blipFill>
              <a:blip r:embed="rId570"/>
              <a:stretch>
                <a:fillRect/>
              </a:stretch>
            </p:blipFill>
            <p:spPr>
              <a:xfrm>
                <a:off x="6319088" y="5035672"/>
                <a:ext cx="14364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41" name="Ink 340">
                <a:extLst>
                  <a:ext uri="{FF2B5EF4-FFF2-40B4-BE49-F238E27FC236}">
                    <a16:creationId xmlns:a16="http://schemas.microsoft.com/office/drawing/2014/main" id="{534E2607-AF9B-4F3F-8C33-3004566A7C5B}"/>
                  </a:ext>
                </a:extLst>
              </p14:cNvPr>
              <p14:cNvContentPartPr/>
              <p14:nvPr/>
            </p14:nvContentPartPr>
            <p14:xfrm>
              <a:off x="5956928" y="5039272"/>
              <a:ext cx="378720" cy="141120"/>
            </p14:xfrm>
          </p:contentPart>
        </mc:Choice>
        <mc:Fallback xmlns="">
          <p:pic>
            <p:nvPicPr>
              <p:cNvPr id="341" name="Ink 340">
                <a:extLst>
                  <a:ext uri="{FF2B5EF4-FFF2-40B4-BE49-F238E27FC236}">
                    <a16:creationId xmlns:a16="http://schemas.microsoft.com/office/drawing/2014/main" id="{534E2607-AF9B-4F3F-8C33-3004566A7C5B}"/>
                  </a:ext>
                </a:extLst>
              </p:cNvPr>
              <p:cNvPicPr/>
              <p:nvPr/>
            </p:nvPicPr>
            <p:blipFill>
              <a:blip r:embed="rId572"/>
              <a:stretch>
                <a:fillRect/>
              </a:stretch>
            </p:blipFill>
            <p:spPr>
              <a:xfrm>
                <a:off x="5947928" y="5030272"/>
                <a:ext cx="3963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42" name="Ink 341">
                <a:extLst>
                  <a:ext uri="{FF2B5EF4-FFF2-40B4-BE49-F238E27FC236}">
                    <a16:creationId xmlns:a16="http://schemas.microsoft.com/office/drawing/2014/main" id="{33E4C0E5-B50C-4EAC-8126-F6FCF2B7D377}"/>
                  </a:ext>
                </a:extLst>
              </p14:cNvPr>
              <p14:cNvContentPartPr/>
              <p14:nvPr/>
            </p14:nvContentPartPr>
            <p14:xfrm>
              <a:off x="6013088" y="4902832"/>
              <a:ext cx="172440" cy="77040"/>
            </p14:xfrm>
          </p:contentPart>
        </mc:Choice>
        <mc:Fallback xmlns="">
          <p:pic>
            <p:nvPicPr>
              <p:cNvPr id="342" name="Ink 341">
                <a:extLst>
                  <a:ext uri="{FF2B5EF4-FFF2-40B4-BE49-F238E27FC236}">
                    <a16:creationId xmlns:a16="http://schemas.microsoft.com/office/drawing/2014/main" id="{33E4C0E5-B50C-4EAC-8126-F6FCF2B7D377}"/>
                  </a:ext>
                </a:extLst>
              </p:cNvPr>
              <p:cNvPicPr/>
              <p:nvPr/>
            </p:nvPicPr>
            <p:blipFill>
              <a:blip r:embed="rId574"/>
              <a:stretch>
                <a:fillRect/>
              </a:stretch>
            </p:blipFill>
            <p:spPr>
              <a:xfrm>
                <a:off x="6004448" y="4893832"/>
                <a:ext cx="1900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43" name="Ink 342">
                <a:extLst>
                  <a:ext uri="{FF2B5EF4-FFF2-40B4-BE49-F238E27FC236}">
                    <a16:creationId xmlns:a16="http://schemas.microsoft.com/office/drawing/2014/main" id="{1792F523-DF5A-4580-8A3E-BD49FBE0438B}"/>
                  </a:ext>
                </a:extLst>
              </p14:cNvPr>
              <p14:cNvContentPartPr/>
              <p14:nvPr/>
            </p14:nvContentPartPr>
            <p14:xfrm>
              <a:off x="5719328" y="5045032"/>
              <a:ext cx="169200" cy="168840"/>
            </p14:xfrm>
          </p:contentPart>
        </mc:Choice>
        <mc:Fallback xmlns="">
          <p:pic>
            <p:nvPicPr>
              <p:cNvPr id="343" name="Ink 342">
                <a:extLst>
                  <a:ext uri="{FF2B5EF4-FFF2-40B4-BE49-F238E27FC236}">
                    <a16:creationId xmlns:a16="http://schemas.microsoft.com/office/drawing/2014/main" id="{1792F523-DF5A-4580-8A3E-BD49FBE0438B}"/>
                  </a:ext>
                </a:extLst>
              </p:cNvPr>
              <p:cNvPicPr/>
              <p:nvPr/>
            </p:nvPicPr>
            <p:blipFill>
              <a:blip r:embed="rId576"/>
              <a:stretch>
                <a:fillRect/>
              </a:stretch>
            </p:blipFill>
            <p:spPr>
              <a:xfrm>
                <a:off x="5710328" y="5036032"/>
                <a:ext cx="1868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44" name="Ink 343">
                <a:extLst>
                  <a:ext uri="{FF2B5EF4-FFF2-40B4-BE49-F238E27FC236}">
                    <a16:creationId xmlns:a16="http://schemas.microsoft.com/office/drawing/2014/main" id="{BCC8CD3D-C99B-4AE4-BB6D-E85C254B0CCF}"/>
                  </a:ext>
                </a:extLst>
              </p14:cNvPr>
              <p14:cNvContentPartPr/>
              <p14:nvPr/>
            </p14:nvContentPartPr>
            <p14:xfrm>
              <a:off x="5690168" y="4876192"/>
              <a:ext cx="46800" cy="245160"/>
            </p14:xfrm>
          </p:contentPart>
        </mc:Choice>
        <mc:Fallback xmlns="">
          <p:pic>
            <p:nvPicPr>
              <p:cNvPr id="344" name="Ink 343">
                <a:extLst>
                  <a:ext uri="{FF2B5EF4-FFF2-40B4-BE49-F238E27FC236}">
                    <a16:creationId xmlns:a16="http://schemas.microsoft.com/office/drawing/2014/main" id="{BCC8CD3D-C99B-4AE4-BB6D-E85C254B0CCF}"/>
                  </a:ext>
                </a:extLst>
              </p:cNvPr>
              <p:cNvPicPr/>
              <p:nvPr/>
            </p:nvPicPr>
            <p:blipFill>
              <a:blip r:embed="rId578"/>
              <a:stretch>
                <a:fillRect/>
              </a:stretch>
            </p:blipFill>
            <p:spPr>
              <a:xfrm>
                <a:off x="5681528" y="4867552"/>
                <a:ext cx="64440" cy="26280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45" name="Ink 344">
                <a:extLst>
                  <a:ext uri="{FF2B5EF4-FFF2-40B4-BE49-F238E27FC236}">
                    <a16:creationId xmlns:a16="http://schemas.microsoft.com/office/drawing/2014/main" id="{3F626634-EEC9-4C79-A16A-B4ED18F854FB}"/>
                  </a:ext>
                </a:extLst>
              </p14:cNvPr>
              <p14:cNvContentPartPr/>
              <p14:nvPr/>
            </p14:nvContentPartPr>
            <p14:xfrm>
              <a:off x="5375528" y="5056552"/>
              <a:ext cx="315720" cy="96120"/>
            </p14:xfrm>
          </p:contentPart>
        </mc:Choice>
        <mc:Fallback xmlns="">
          <p:pic>
            <p:nvPicPr>
              <p:cNvPr id="345" name="Ink 344">
                <a:extLst>
                  <a:ext uri="{FF2B5EF4-FFF2-40B4-BE49-F238E27FC236}">
                    <a16:creationId xmlns:a16="http://schemas.microsoft.com/office/drawing/2014/main" id="{3F626634-EEC9-4C79-A16A-B4ED18F854FB}"/>
                  </a:ext>
                </a:extLst>
              </p:cNvPr>
              <p:cNvPicPr/>
              <p:nvPr/>
            </p:nvPicPr>
            <p:blipFill>
              <a:blip r:embed="rId580"/>
              <a:stretch>
                <a:fillRect/>
              </a:stretch>
            </p:blipFill>
            <p:spPr>
              <a:xfrm>
                <a:off x="5366528" y="5047912"/>
                <a:ext cx="333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46" name="Ink 345">
                <a:extLst>
                  <a:ext uri="{FF2B5EF4-FFF2-40B4-BE49-F238E27FC236}">
                    <a16:creationId xmlns:a16="http://schemas.microsoft.com/office/drawing/2014/main" id="{6B099FD3-2DF7-4ED2-9151-6694765F9674}"/>
                  </a:ext>
                </a:extLst>
              </p14:cNvPr>
              <p14:cNvContentPartPr/>
              <p14:nvPr/>
            </p14:nvContentPartPr>
            <p14:xfrm>
              <a:off x="5411888" y="4940992"/>
              <a:ext cx="112320" cy="47160"/>
            </p14:xfrm>
          </p:contentPart>
        </mc:Choice>
        <mc:Fallback xmlns="">
          <p:pic>
            <p:nvPicPr>
              <p:cNvPr id="346" name="Ink 345">
                <a:extLst>
                  <a:ext uri="{FF2B5EF4-FFF2-40B4-BE49-F238E27FC236}">
                    <a16:creationId xmlns:a16="http://schemas.microsoft.com/office/drawing/2014/main" id="{6B099FD3-2DF7-4ED2-9151-6694765F9674}"/>
                  </a:ext>
                </a:extLst>
              </p:cNvPr>
              <p:cNvPicPr/>
              <p:nvPr/>
            </p:nvPicPr>
            <p:blipFill>
              <a:blip r:embed="rId582"/>
              <a:stretch>
                <a:fillRect/>
              </a:stretch>
            </p:blipFill>
            <p:spPr>
              <a:xfrm>
                <a:off x="5402888" y="4931992"/>
                <a:ext cx="12996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47" name="Ink 346">
                <a:extLst>
                  <a:ext uri="{FF2B5EF4-FFF2-40B4-BE49-F238E27FC236}">
                    <a16:creationId xmlns:a16="http://schemas.microsoft.com/office/drawing/2014/main" id="{4B1C4E13-038F-4924-9027-FA3622A58711}"/>
                  </a:ext>
                </a:extLst>
              </p14:cNvPr>
              <p14:cNvContentPartPr/>
              <p14:nvPr/>
            </p14:nvContentPartPr>
            <p14:xfrm>
              <a:off x="5275088" y="4869712"/>
              <a:ext cx="82440" cy="363240"/>
            </p14:xfrm>
          </p:contentPart>
        </mc:Choice>
        <mc:Fallback xmlns="">
          <p:pic>
            <p:nvPicPr>
              <p:cNvPr id="347" name="Ink 346">
                <a:extLst>
                  <a:ext uri="{FF2B5EF4-FFF2-40B4-BE49-F238E27FC236}">
                    <a16:creationId xmlns:a16="http://schemas.microsoft.com/office/drawing/2014/main" id="{4B1C4E13-038F-4924-9027-FA3622A58711}"/>
                  </a:ext>
                </a:extLst>
              </p:cNvPr>
              <p:cNvPicPr/>
              <p:nvPr/>
            </p:nvPicPr>
            <p:blipFill>
              <a:blip r:embed="rId584"/>
              <a:stretch>
                <a:fillRect/>
              </a:stretch>
            </p:blipFill>
            <p:spPr>
              <a:xfrm>
                <a:off x="5266448" y="4861072"/>
                <a:ext cx="100080" cy="380880"/>
              </a:xfrm>
              <a:prstGeom prst="rect">
                <a:avLst/>
              </a:prstGeom>
            </p:spPr>
          </p:pic>
        </mc:Fallback>
      </mc:AlternateContent>
      <p:grpSp>
        <p:nvGrpSpPr>
          <p:cNvPr id="350" name="Group 349">
            <a:extLst>
              <a:ext uri="{FF2B5EF4-FFF2-40B4-BE49-F238E27FC236}">
                <a16:creationId xmlns:a16="http://schemas.microsoft.com/office/drawing/2014/main" id="{2166E64A-5791-4BE4-8551-9BB34D2F45B5}"/>
              </a:ext>
            </a:extLst>
          </p:cNvPr>
          <p:cNvGrpSpPr/>
          <p:nvPr/>
        </p:nvGrpSpPr>
        <p:grpSpPr>
          <a:xfrm>
            <a:off x="10147688" y="4528432"/>
            <a:ext cx="1782360" cy="581400"/>
            <a:chOff x="10147688" y="4528432"/>
            <a:chExt cx="1782360" cy="581400"/>
          </a:xfrm>
        </p:grpSpPr>
        <mc:AlternateContent xmlns:mc="http://schemas.openxmlformats.org/markup-compatibility/2006" xmlns:p14="http://schemas.microsoft.com/office/powerpoint/2010/main">
          <mc:Choice Requires="p14">
            <p:contentPart p14:bwMode="auto" r:id="rId585">
              <p14:nvContentPartPr>
                <p14:cNvPr id="304" name="Ink 303">
                  <a:extLst>
                    <a:ext uri="{FF2B5EF4-FFF2-40B4-BE49-F238E27FC236}">
                      <a16:creationId xmlns:a16="http://schemas.microsoft.com/office/drawing/2014/main" id="{CA1C525E-C8D3-4297-9808-0066351B458C}"/>
                    </a:ext>
                  </a:extLst>
                </p14:cNvPr>
                <p14:cNvContentPartPr/>
                <p14:nvPr/>
              </p14:nvContentPartPr>
              <p14:xfrm>
                <a:off x="11797568" y="4806712"/>
                <a:ext cx="132480" cy="100440"/>
              </p14:xfrm>
            </p:contentPart>
          </mc:Choice>
          <mc:Fallback xmlns="">
            <p:pic>
              <p:nvPicPr>
                <p:cNvPr id="304" name="Ink 303">
                  <a:extLst>
                    <a:ext uri="{FF2B5EF4-FFF2-40B4-BE49-F238E27FC236}">
                      <a16:creationId xmlns:a16="http://schemas.microsoft.com/office/drawing/2014/main" id="{CA1C525E-C8D3-4297-9808-0066351B458C}"/>
                    </a:ext>
                  </a:extLst>
                </p:cNvPr>
                <p:cNvPicPr/>
                <p:nvPr/>
              </p:nvPicPr>
              <p:blipFill>
                <a:blip r:embed="rId586"/>
                <a:stretch>
                  <a:fillRect/>
                </a:stretch>
              </p:blipFill>
              <p:spPr>
                <a:xfrm>
                  <a:off x="11788568" y="4797712"/>
                  <a:ext cx="1501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05" name="Ink 304">
                  <a:extLst>
                    <a:ext uri="{FF2B5EF4-FFF2-40B4-BE49-F238E27FC236}">
                      <a16:creationId xmlns:a16="http://schemas.microsoft.com/office/drawing/2014/main" id="{A8FE5E58-C30E-4FEB-8392-0FCD24078C0E}"/>
                    </a:ext>
                  </a:extLst>
                </p14:cNvPr>
                <p14:cNvContentPartPr/>
                <p14:nvPr/>
              </p14:nvContentPartPr>
              <p14:xfrm>
                <a:off x="11570768" y="4822912"/>
                <a:ext cx="207360" cy="179280"/>
              </p14:xfrm>
            </p:contentPart>
          </mc:Choice>
          <mc:Fallback xmlns="">
            <p:pic>
              <p:nvPicPr>
                <p:cNvPr id="305" name="Ink 304">
                  <a:extLst>
                    <a:ext uri="{FF2B5EF4-FFF2-40B4-BE49-F238E27FC236}">
                      <a16:creationId xmlns:a16="http://schemas.microsoft.com/office/drawing/2014/main" id="{A8FE5E58-C30E-4FEB-8392-0FCD24078C0E}"/>
                    </a:ext>
                  </a:extLst>
                </p:cNvPr>
                <p:cNvPicPr/>
                <p:nvPr/>
              </p:nvPicPr>
              <p:blipFill>
                <a:blip r:embed="rId588"/>
                <a:stretch>
                  <a:fillRect/>
                </a:stretch>
              </p:blipFill>
              <p:spPr>
                <a:xfrm>
                  <a:off x="11561768" y="4814272"/>
                  <a:ext cx="2250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06" name="Ink 305">
                  <a:extLst>
                    <a:ext uri="{FF2B5EF4-FFF2-40B4-BE49-F238E27FC236}">
                      <a16:creationId xmlns:a16="http://schemas.microsoft.com/office/drawing/2014/main" id="{0A67E61D-812E-43FD-9473-00552FDF7305}"/>
                    </a:ext>
                  </a:extLst>
                </p14:cNvPr>
                <p14:cNvContentPartPr/>
                <p14:nvPr/>
              </p14:nvContentPartPr>
              <p14:xfrm>
                <a:off x="11178008" y="4639672"/>
                <a:ext cx="343080" cy="381600"/>
              </p14:xfrm>
            </p:contentPart>
          </mc:Choice>
          <mc:Fallback xmlns="">
            <p:pic>
              <p:nvPicPr>
                <p:cNvPr id="306" name="Ink 305">
                  <a:extLst>
                    <a:ext uri="{FF2B5EF4-FFF2-40B4-BE49-F238E27FC236}">
                      <a16:creationId xmlns:a16="http://schemas.microsoft.com/office/drawing/2014/main" id="{0A67E61D-812E-43FD-9473-00552FDF7305}"/>
                    </a:ext>
                  </a:extLst>
                </p:cNvPr>
                <p:cNvPicPr/>
                <p:nvPr/>
              </p:nvPicPr>
              <p:blipFill>
                <a:blip r:embed="rId590"/>
                <a:stretch>
                  <a:fillRect/>
                </a:stretch>
              </p:blipFill>
              <p:spPr>
                <a:xfrm>
                  <a:off x="11169368" y="4631032"/>
                  <a:ext cx="36072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07" name="Ink 306">
                  <a:extLst>
                    <a:ext uri="{FF2B5EF4-FFF2-40B4-BE49-F238E27FC236}">
                      <a16:creationId xmlns:a16="http://schemas.microsoft.com/office/drawing/2014/main" id="{62E5AD10-BDC9-4528-A70E-946505E3D671}"/>
                    </a:ext>
                  </a:extLst>
                </p14:cNvPr>
                <p14:cNvContentPartPr/>
                <p14:nvPr/>
              </p14:nvContentPartPr>
              <p14:xfrm>
                <a:off x="11526848" y="4783312"/>
                <a:ext cx="48240" cy="97200"/>
              </p14:xfrm>
            </p:contentPart>
          </mc:Choice>
          <mc:Fallback xmlns="">
            <p:pic>
              <p:nvPicPr>
                <p:cNvPr id="307" name="Ink 306">
                  <a:extLst>
                    <a:ext uri="{FF2B5EF4-FFF2-40B4-BE49-F238E27FC236}">
                      <a16:creationId xmlns:a16="http://schemas.microsoft.com/office/drawing/2014/main" id="{62E5AD10-BDC9-4528-A70E-946505E3D671}"/>
                    </a:ext>
                  </a:extLst>
                </p:cNvPr>
                <p:cNvPicPr/>
                <p:nvPr/>
              </p:nvPicPr>
              <p:blipFill>
                <a:blip r:embed="rId592"/>
                <a:stretch>
                  <a:fillRect/>
                </a:stretch>
              </p:blipFill>
              <p:spPr>
                <a:xfrm>
                  <a:off x="11517848" y="4774672"/>
                  <a:ext cx="658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08" name="Ink 307">
                  <a:extLst>
                    <a:ext uri="{FF2B5EF4-FFF2-40B4-BE49-F238E27FC236}">
                      <a16:creationId xmlns:a16="http://schemas.microsoft.com/office/drawing/2014/main" id="{F66F5799-3273-4C74-BBF4-3CD2CE43A656}"/>
                    </a:ext>
                  </a:extLst>
                </p14:cNvPr>
                <p14:cNvContentPartPr/>
                <p14:nvPr/>
              </p14:nvContentPartPr>
              <p14:xfrm>
                <a:off x="11417408" y="4909312"/>
                <a:ext cx="40680" cy="21600"/>
              </p14:xfrm>
            </p:contentPart>
          </mc:Choice>
          <mc:Fallback xmlns="">
            <p:pic>
              <p:nvPicPr>
                <p:cNvPr id="308" name="Ink 307">
                  <a:extLst>
                    <a:ext uri="{FF2B5EF4-FFF2-40B4-BE49-F238E27FC236}">
                      <a16:creationId xmlns:a16="http://schemas.microsoft.com/office/drawing/2014/main" id="{F66F5799-3273-4C74-BBF4-3CD2CE43A656}"/>
                    </a:ext>
                  </a:extLst>
                </p:cNvPr>
                <p:cNvPicPr/>
                <p:nvPr/>
              </p:nvPicPr>
              <p:blipFill>
                <a:blip r:embed="rId594"/>
                <a:stretch>
                  <a:fillRect/>
                </a:stretch>
              </p:blipFill>
              <p:spPr>
                <a:xfrm>
                  <a:off x="11408768" y="4900312"/>
                  <a:ext cx="5832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09" name="Ink 308">
                  <a:extLst>
                    <a:ext uri="{FF2B5EF4-FFF2-40B4-BE49-F238E27FC236}">
                      <a16:creationId xmlns:a16="http://schemas.microsoft.com/office/drawing/2014/main" id="{6C5076F4-611B-4285-A668-731CDAD38D81}"/>
                    </a:ext>
                  </a:extLst>
                </p14:cNvPr>
                <p14:cNvContentPartPr/>
                <p14:nvPr/>
              </p14:nvContentPartPr>
              <p14:xfrm>
                <a:off x="11252168" y="4906432"/>
                <a:ext cx="69120" cy="77760"/>
              </p14:xfrm>
            </p:contentPart>
          </mc:Choice>
          <mc:Fallback xmlns="">
            <p:pic>
              <p:nvPicPr>
                <p:cNvPr id="309" name="Ink 308">
                  <a:extLst>
                    <a:ext uri="{FF2B5EF4-FFF2-40B4-BE49-F238E27FC236}">
                      <a16:creationId xmlns:a16="http://schemas.microsoft.com/office/drawing/2014/main" id="{6C5076F4-611B-4285-A668-731CDAD38D81}"/>
                    </a:ext>
                  </a:extLst>
                </p:cNvPr>
                <p:cNvPicPr/>
                <p:nvPr/>
              </p:nvPicPr>
              <p:blipFill>
                <a:blip r:embed="rId596"/>
                <a:stretch>
                  <a:fillRect/>
                </a:stretch>
              </p:blipFill>
              <p:spPr>
                <a:xfrm>
                  <a:off x="11243528" y="4897792"/>
                  <a:ext cx="867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10" name="Ink 309">
                  <a:extLst>
                    <a:ext uri="{FF2B5EF4-FFF2-40B4-BE49-F238E27FC236}">
                      <a16:creationId xmlns:a16="http://schemas.microsoft.com/office/drawing/2014/main" id="{B4D739DA-73D6-401F-855B-A77C90874574}"/>
                    </a:ext>
                  </a:extLst>
                </p14:cNvPr>
                <p14:cNvContentPartPr/>
                <p14:nvPr/>
              </p14:nvContentPartPr>
              <p14:xfrm>
                <a:off x="10894328" y="4875112"/>
                <a:ext cx="160920" cy="139320"/>
              </p14:xfrm>
            </p:contentPart>
          </mc:Choice>
          <mc:Fallback xmlns="">
            <p:pic>
              <p:nvPicPr>
                <p:cNvPr id="310" name="Ink 309">
                  <a:extLst>
                    <a:ext uri="{FF2B5EF4-FFF2-40B4-BE49-F238E27FC236}">
                      <a16:creationId xmlns:a16="http://schemas.microsoft.com/office/drawing/2014/main" id="{B4D739DA-73D6-401F-855B-A77C90874574}"/>
                    </a:ext>
                  </a:extLst>
                </p:cNvPr>
                <p:cNvPicPr/>
                <p:nvPr/>
              </p:nvPicPr>
              <p:blipFill>
                <a:blip r:embed="rId598"/>
                <a:stretch>
                  <a:fillRect/>
                </a:stretch>
              </p:blipFill>
              <p:spPr>
                <a:xfrm>
                  <a:off x="10885328" y="4866472"/>
                  <a:ext cx="1785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11" name="Ink 310">
                  <a:extLst>
                    <a:ext uri="{FF2B5EF4-FFF2-40B4-BE49-F238E27FC236}">
                      <a16:creationId xmlns:a16="http://schemas.microsoft.com/office/drawing/2014/main" id="{785133E4-71B8-4DDB-BE35-3EAF69895729}"/>
                    </a:ext>
                  </a:extLst>
                </p14:cNvPr>
                <p14:cNvContentPartPr/>
                <p14:nvPr/>
              </p14:nvContentPartPr>
              <p14:xfrm>
                <a:off x="10897928" y="4721032"/>
                <a:ext cx="43200" cy="197280"/>
              </p14:xfrm>
            </p:contentPart>
          </mc:Choice>
          <mc:Fallback xmlns="">
            <p:pic>
              <p:nvPicPr>
                <p:cNvPr id="311" name="Ink 310">
                  <a:extLst>
                    <a:ext uri="{FF2B5EF4-FFF2-40B4-BE49-F238E27FC236}">
                      <a16:creationId xmlns:a16="http://schemas.microsoft.com/office/drawing/2014/main" id="{785133E4-71B8-4DDB-BE35-3EAF69895729}"/>
                    </a:ext>
                  </a:extLst>
                </p:cNvPr>
                <p:cNvPicPr/>
                <p:nvPr/>
              </p:nvPicPr>
              <p:blipFill>
                <a:blip r:embed="rId600"/>
                <a:stretch>
                  <a:fillRect/>
                </a:stretch>
              </p:blipFill>
              <p:spPr>
                <a:xfrm>
                  <a:off x="10889288" y="4712032"/>
                  <a:ext cx="6084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12" name="Ink 311">
                  <a:extLst>
                    <a:ext uri="{FF2B5EF4-FFF2-40B4-BE49-F238E27FC236}">
                      <a16:creationId xmlns:a16="http://schemas.microsoft.com/office/drawing/2014/main" id="{EB9EFE3E-D857-4899-A37C-42C40E35834A}"/>
                    </a:ext>
                  </a:extLst>
                </p14:cNvPr>
                <p14:cNvContentPartPr/>
                <p14:nvPr/>
              </p14:nvContentPartPr>
              <p14:xfrm>
                <a:off x="10246688" y="4788712"/>
                <a:ext cx="484560" cy="321120"/>
              </p14:xfrm>
            </p:contentPart>
          </mc:Choice>
          <mc:Fallback xmlns="">
            <p:pic>
              <p:nvPicPr>
                <p:cNvPr id="312" name="Ink 311">
                  <a:extLst>
                    <a:ext uri="{FF2B5EF4-FFF2-40B4-BE49-F238E27FC236}">
                      <a16:creationId xmlns:a16="http://schemas.microsoft.com/office/drawing/2014/main" id="{EB9EFE3E-D857-4899-A37C-42C40E35834A}"/>
                    </a:ext>
                  </a:extLst>
                </p:cNvPr>
                <p:cNvPicPr/>
                <p:nvPr/>
              </p:nvPicPr>
              <p:blipFill>
                <a:blip r:embed="rId602"/>
                <a:stretch>
                  <a:fillRect/>
                </a:stretch>
              </p:blipFill>
              <p:spPr>
                <a:xfrm>
                  <a:off x="10238048" y="4780072"/>
                  <a:ext cx="50220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13" name="Ink 312">
                  <a:extLst>
                    <a:ext uri="{FF2B5EF4-FFF2-40B4-BE49-F238E27FC236}">
                      <a16:creationId xmlns:a16="http://schemas.microsoft.com/office/drawing/2014/main" id="{5ECDEB94-F32C-4D67-BDCF-B6B6EF57239E}"/>
                    </a:ext>
                  </a:extLst>
                </p14:cNvPr>
                <p14:cNvContentPartPr/>
                <p14:nvPr/>
              </p14:nvContentPartPr>
              <p14:xfrm>
                <a:off x="10568168" y="4730752"/>
                <a:ext cx="102240" cy="69480"/>
              </p14:xfrm>
            </p:contentPart>
          </mc:Choice>
          <mc:Fallback xmlns="">
            <p:pic>
              <p:nvPicPr>
                <p:cNvPr id="313" name="Ink 312">
                  <a:extLst>
                    <a:ext uri="{FF2B5EF4-FFF2-40B4-BE49-F238E27FC236}">
                      <a16:creationId xmlns:a16="http://schemas.microsoft.com/office/drawing/2014/main" id="{5ECDEB94-F32C-4D67-BDCF-B6B6EF57239E}"/>
                    </a:ext>
                  </a:extLst>
                </p:cNvPr>
                <p:cNvPicPr/>
                <p:nvPr/>
              </p:nvPicPr>
              <p:blipFill>
                <a:blip r:embed="rId604"/>
                <a:stretch>
                  <a:fillRect/>
                </a:stretch>
              </p:blipFill>
              <p:spPr>
                <a:xfrm>
                  <a:off x="10559528" y="4722112"/>
                  <a:ext cx="1198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14" name="Ink 313">
                  <a:extLst>
                    <a:ext uri="{FF2B5EF4-FFF2-40B4-BE49-F238E27FC236}">
                      <a16:creationId xmlns:a16="http://schemas.microsoft.com/office/drawing/2014/main" id="{6A29191A-A520-4653-BC36-94713BC255BC}"/>
                    </a:ext>
                  </a:extLst>
                </p14:cNvPr>
                <p14:cNvContentPartPr/>
                <p14:nvPr/>
              </p14:nvContentPartPr>
              <p14:xfrm>
                <a:off x="10556288" y="4528432"/>
                <a:ext cx="266760" cy="157320"/>
              </p14:xfrm>
            </p:contentPart>
          </mc:Choice>
          <mc:Fallback xmlns="">
            <p:pic>
              <p:nvPicPr>
                <p:cNvPr id="314" name="Ink 313">
                  <a:extLst>
                    <a:ext uri="{FF2B5EF4-FFF2-40B4-BE49-F238E27FC236}">
                      <a16:creationId xmlns:a16="http://schemas.microsoft.com/office/drawing/2014/main" id="{6A29191A-A520-4653-BC36-94713BC255BC}"/>
                    </a:ext>
                  </a:extLst>
                </p:cNvPr>
                <p:cNvPicPr/>
                <p:nvPr/>
              </p:nvPicPr>
              <p:blipFill>
                <a:blip r:embed="rId606"/>
                <a:stretch>
                  <a:fillRect/>
                </a:stretch>
              </p:blipFill>
              <p:spPr>
                <a:xfrm>
                  <a:off x="10547648" y="4519792"/>
                  <a:ext cx="2844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15" name="Ink 314">
                  <a:extLst>
                    <a:ext uri="{FF2B5EF4-FFF2-40B4-BE49-F238E27FC236}">
                      <a16:creationId xmlns:a16="http://schemas.microsoft.com/office/drawing/2014/main" id="{EC90B912-EED0-426C-A5C5-6DAC497D14D1}"/>
                    </a:ext>
                  </a:extLst>
                </p14:cNvPr>
                <p14:cNvContentPartPr/>
                <p14:nvPr/>
              </p14:nvContentPartPr>
              <p14:xfrm>
                <a:off x="10470968" y="4574512"/>
                <a:ext cx="173880" cy="121680"/>
              </p14:xfrm>
            </p:contentPart>
          </mc:Choice>
          <mc:Fallback xmlns="">
            <p:pic>
              <p:nvPicPr>
                <p:cNvPr id="315" name="Ink 314">
                  <a:extLst>
                    <a:ext uri="{FF2B5EF4-FFF2-40B4-BE49-F238E27FC236}">
                      <a16:creationId xmlns:a16="http://schemas.microsoft.com/office/drawing/2014/main" id="{EC90B912-EED0-426C-A5C5-6DAC497D14D1}"/>
                    </a:ext>
                  </a:extLst>
                </p:cNvPr>
                <p:cNvPicPr/>
                <p:nvPr/>
              </p:nvPicPr>
              <p:blipFill>
                <a:blip r:embed="rId608"/>
                <a:stretch>
                  <a:fillRect/>
                </a:stretch>
              </p:blipFill>
              <p:spPr>
                <a:xfrm>
                  <a:off x="10461968" y="4565512"/>
                  <a:ext cx="1915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16" name="Ink 315">
                  <a:extLst>
                    <a:ext uri="{FF2B5EF4-FFF2-40B4-BE49-F238E27FC236}">
                      <a16:creationId xmlns:a16="http://schemas.microsoft.com/office/drawing/2014/main" id="{2B473272-E8D8-44D6-8C43-779C88044132}"/>
                    </a:ext>
                  </a:extLst>
                </p14:cNvPr>
                <p14:cNvContentPartPr/>
                <p14:nvPr/>
              </p14:nvContentPartPr>
              <p14:xfrm>
                <a:off x="10147688" y="4885912"/>
                <a:ext cx="161280" cy="166680"/>
              </p14:xfrm>
            </p:contentPart>
          </mc:Choice>
          <mc:Fallback xmlns="">
            <p:pic>
              <p:nvPicPr>
                <p:cNvPr id="316" name="Ink 315">
                  <a:extLst>
                    <a:ext uri="{FF2B5EF4-FFF2-40B4-BE49-F238E27FC236}">
                      <a16:creationId xmlns:a16="http://schemas.microsoft.com/office/drawing/2014/main" id="{2B473272-E8D8-44D6-8C43-779C88044132}"/>
                    </a:ext>
                  </a:extLst>
                </p:cNvPr>
                <p:cNvPicPr/>
                <p:nvPr/>
              </p:nvPicPr>
              <p:blipFill>
                <a:blip r:embed="rId610"/>
                <a:stretch>
                  <a:fillRect/>
                </a:stretch>
              </p:blipFill>
              <p:spPr>
                <a:xfrm>
                  <a:off x="10139048" y="4876912"/>
                  <a:ext cx="1789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49" name="Ink 348">
                  <a:extLst>
                    <a:ext uri="{FF2B5EF4-FFF2-40B4-BE49-F238E27FC236}">
                      <a16:creationId xmlns:a16="http://schemas.microsoft.com/office/drawing/2014/main" id="{FD9289BC-C99E-4283-AED9-4BB39ACB7D63}"/>
                    </a:ext>
                  </a:extLst>
                </p14:cNvPr>
                <p14:cNvContentPartPr/>
                <p14:nvPr/>
              </p14:nvContentPartPr>
              <p14:xfrm>
                <a:off x="11805848" y="4723192"/>
                <a:ext cx="18360" cy="127800"/>
              </p14:xfrm>
            </p:contentPart>
          </mc:Choice>
          <mc:Fallback xmlns="">
            <p:pic>
              <p:nvPicPr>
                <p:cNvPr id="349" name="Ink 348">
                  <a:extLst>
                    <a:ext uri="{FF2B5EF4-FFF2-40B4-BE49-F238E27FC236}">
                      <a16:creationId xmlns:a16="http://schemas.microsoft.com/office/drawing/2014/main" id="{FD9289BC-C99E-4283-AED9-4BB39ACB7D63}"/>
                    </a:ext>
                  </a:extLst>
                </p:cNvPr>
                <p:cNvPicPr/>
                <p:nvPr/>
              </p:nvPicPr>
              <p:blipFill>
                <a:blip r:embed="rId612"/>
                <a:stretch>
                  <a:fillRect/>
                </a:stretch>
              </p:blipFill>
              <p:spPr>
                <a:xfrm>
                  <a:off x="11797208" y="4714552"/>
                  <a:ext cx="36000" cy="145440"/>
                </a:xfrm>
                <a:prstGeom prst="rect">
                  <a:avLst/>
                </a:prstGeom>
              </p:spPr>
            </p:pic>
          </mc:Fallback>
        </mc:AlternateContent>
      </p:grpSp>
      <p:grpSp>
        <p:nvGrpSpPr>
          <p:cNvPr id="363" name="Group 362">
            <a:extLst>
              <a:ext uri="{FF2B5EF4-FFF2-40B4-BE49-F238E27FC236}">
                <a16:creationId xmlns:a16="http://schemas.microsoft.com/office/drawing/2014/main" id="{460E23C3-B03E-4B02-B87A-DF9B40323250}"/>
              </a:ext>
            </a:extLst>
          </p:cNvPr>
          <p:cNvGrpSpPr/>
          <p:nvPr/>
        </p:nvGrpSpPr>
        <p:grpSpPr>
          <a:xfrm>
            <a:off x="9183968" y="5286232"/>
            <a:ext cx="2752200" cy="392400"/>
            <a:chOff x="9183968" y="5286232"/>
            <a:chExt cx="2752200" cy="392400"/>
          </a:xfrm>
        </p:grpSpPr>
        <mc:AlternateContent xmlns:mc="http://schemas.openxmlformats.org/markup-compatibility/2006" xmlns:p14="http://schemas.microsoft.com/office/powerpoint/2010/main">
          <mc:Choice Requires="p14">
            <p:contentPart p14:bwMode="auto" r:id="rId613">
              <p14:nvContentPartPr>
                <p14:cNvPr id="351" name="Ink 350">
                  <a:extLst>
                    <a:ext uri="{FF2B5EF4-FFF2-40B4-BE49-F238E27FC236}">
                      <a16:creationId xmlns:a16="http://schemas.microsoft.com/office/drawing/2014/main" id="{43066B6A-DF52-47D9-9634-DAA991D60AF3}"/>
                    </a:ext>
                  </a:extLst>
                </p14:cNvPr>
                <p14:cNvContentPartPr/>
                <p14:nvPr/>
              </p14:nvContentPartPr>
              <p14:xfrm>
                <a:off x="11607128" y="5375152"/>
                <a:ext cx="329040" cy="141840"/>
              </p14:xfrm>
            </p:contentPart>
          </mc:Choice>
          <mc:Fallback xmlns="">
            <p:pic>
              <p:nvPicPr>
                <p:cNvPr id="351" name="Ink 350">
                  <a:extLst>
                    <a:ext uri="{FF2B5EF4-FFF2-40B4-BE49-F238E27FC236}">
                      <a16:creationId xmlns:a16="http://schemas.microsoft.com/office/drawing/2014/main" id="{43066B6A-DF52-47D9-9634-DAA991D60AF3}"/>
                    </a:ext>
                  </a:extLst>
                </p:cNvPr>
                <p:cNvPicPr/>
                <p:nvPr/>
              </p:nvPicPr>
              <p:blipFill>
                <a:blip r:embed="rId614"/>
                <a:stretch>
                  <a:fillRect/>
                </a:stretch>
              </p:blipFill>
              <p:spPr>
                <a:xfrm>
                  <a:off x="11598128" y="5366152"/>
                  <a:ext cx="3466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52" name="Ink 351">
                  <a:extLst>
                    <a:ext uri="{FF2B5EF4-FFF2-40B4-BE49-F238E27FC236}">
                      <a16:creationId xmlns:a16="http://schemas.microsoft.com/office/drawing/2014/main" id="{7AEBA62B-D5A8-4DE0-94DB-53668FC3D60B}"/>
                    </a:ext>
                  </a:extLst>
                </p14:cNvPr>
                <p14:cNvContentPartPr/>
                <p14:nvPr/>
              </p14:nvContentPartPr>
              <p14:xfrm>
                <a:off x="11700368" y="5286232"/>
                <a:ext cx="78120" cy="134640"/>
              </p14:xfrm>
            </p:contentPart>
          </mc:Choice>
          <mc:Fallback xmlns="">
            <p:pic>
              <p:nvPicPr>
                <p:cNvPr id="352" name="Ink 351">
                  <a:extLst>
                    <a:ext uri="{FF2B5EF4-FFF2-40B4-BE49-F238E27FC236}">
                      <a16:creationId xmlns:a16="http://schemas.microsoft.com/office/drawing/2014/main" id="{7AEBA62B-D5A8-4DE0-94DB-53668FC3D60B}"/>
                    </a:ext>
                  </a:extLst>
                </p:cNvPr>
                <p:cNvPicPr/>
                <p:nvPr/>
              </p:nvPicPr>
              <p:blipFill>
                <a:blip r:embed="rId616"/>
                <a:stretch>
                  <a:fillRect/>
                </a:stretch>
              </p:blipFill>
              <p:spPr>
                <a:xfrm>
                  <a:off x="11691368" y="5277592"/>
                  <a:ext cx="957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53" name="Ink 352">
                  <a:extLst>
                    <a:ext uri="{FF2B5EF4-FFF2-40B4-BE49-F238E27FC236}">
                      <a16:creationId xmlns:a16="http://schemas.microsoft.com/office/drawing/2014/main" id="{71E74573-1ED8-434F-A9F5-5C1FB864E9A0}"/>
                    </a:ext>
                  </a:extLst>
                </p14:cNvPr>
                <p14:cNvContentPartPr/>
                <p14:nvPr/>
              </p14:nvContentPartPr>
              <p14:xfrm>
                <a:off x="11286368" y="5421952"/>
                <a:ext cx="262080" cy="118800"/>
              </p14:xfrm>
            </p:contentPart>
          </mc:Choice>
          <mc:Fallback xmlns="">
            <p:pic>
              <p:nvPicPr>
                <p:cNvPr id="353" name="Ink 352">
                  <a:extLst>
                    <a:ext uri="{FF2B5EF4-FFF2-40B4-BE49-F238E27FC236}">
                      <a16:creationId xmlns:a16="http://schemas.microsoft.com/office/drawing/2014/main" id="{71E74573-1ED8-434F-A9F5-5C1FB864E9A0}"/>
                    </a:ext>
                  </a:extLst>
                </p:cNvPr>
                <p:cNvPicPr/>
                <p:nvPr/>
              </p:nvPicPr>
              <p:blipFill>
                <a:blip r:embed="rId618"/>
                <a:stretch>
                  <a:fillRect/>
                </a:stretch>
              </p:blipFill>
              <p:spPr>
                <a:xfrm>
                  <a:off x="11277728" y="5413312"/>
                  <a:ext cx="2797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54" name="Ink 353">
                  <a:extLst>
                    <a:ext uri="{FF2B5EF4-FFF2-40B4-BE49-F238E27FC236}">
                      <a16:creationId xmlns:a16="http://schemas.microsoft.com/office/drawing/2014/main" id="{ABD12EBC-999B-4A16-A379-CE4764701EBD}"/>
                    </a:ext>
                  </a:extLst>
                </p14:cNvPr>
                <p14:cNvContentPartPr/>
                <p14:nvPr/>
              </p14:nvContentPartPr>
              <p14:xfrm>
                <a:off x="11202128" y="5397112"/>
                <a:ext cx="53280" cy="89280"/>
              </p14:xfrm>
            </p:contentPart>
          </mc:Choice>
          <mc:Fallback xmlns="">
            <p:pic>
              <p:nvPicPr>
                <p:cNvPr id="354" name="Ink 353">
                  <a:extLst>
                    <a:ext uri="{FF2B5EF4-FFF2-40B4-BE49-F238E27FC236}">
                      <a16:creationId xmlns:a16="http://schemas.microsoft.com/office/drawing/2014/main" id="{ABD12EBC-999B-4A16-A379-CE4764701EBD}"/>
                    </a:ext>
                  </a:extLst>
                </p:cNvPr>
                <p:cNvPicPr/>
                <p:nvPr/>
              </p:nvPicPr>
              <p:blipFill>
                <a:blip r:embed="rId620"/>
                <a:stretch>
                  <a:fillRect/>
                </a:stretch>
              </p:blipFill>
              <p:spPr>
                <a:xfrm>
                  <a:off x="11193488" y="5388112"/>
                  <a:ext cx="709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55" name="Ink 354">
                  <a:extLst>
                    <a:ext uri="{FF2B5EF4-FFF2-40B4-BE49-F238E27FC236}">
                      <a16:creationId xmlns:a16="http://schemas.microsoft.com/office/drawing/2014/main" id="{CD0D3D73-36EF-4EEC-AB90-09C14A7ABD6C}"/>
                    </a:ext>
                  </a:extLst>
                </p14:cNvPr>
                <p14:cNvContentPartPr/>
                <p14:nvPr/>
              </p14:nvContentPartPr>
              <p14:xfrm>
                <a:off x="10778048" y="5439592"/>
                <a:ext cx="278640" cy="171360"/>
              </p14:xfrm>
            </p:contentPart>
          </mc:Choice>
          <mc:Fallback xmlns="">
            <p:pic>
              <p:nvPicPr>
                <p:cNvPr id="355" name="Ink 354">
                  <a:extLst>
                    <a:ext uri="{FF2B5EF4-FFF2-40B4-BE49-F238E27FC236}">
                      <a16:creationId xmlns:a16="http://schemas.microsoft.com/office/drawing/2014/main" id="{CD0D3D73-36EF-4EEC-AB90-09C14A7ABD6C}"/>
                    </a:ext>
                  </a:extLst>
                </p:cNvPr>
                <p:cNvPicPr/>
                <p:nvPr/>
              </p:nvPicPr>
              <p:blipFill>
                <a:blip r:embed="rId622"/>
                <a:stretch>
                  <a:fillRect/>
                </a:stretch>
              </p:blipFill>
              <p:spPr>
                <a:xfrm>
                  <a:off x="10769408" y="5430952"/>
                  <a:ext cx="29628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356" name="Ink 355">
                  <a:extLst>
                    <a:ext uri="{FF2B5EF4-FFF2-40B4-BE49-F238E27FC236}">
                      <a16:creationId xmlns:a16="http://schemas.microsoft.com/office/drawing/2014/main" id="{2CC421E2-B84F-4F83-A0B0-7CCD531036FD}"/>
                    </a:ext>
                  </a:extLst>
                </p14:cNvPr>
                <p14:cNvContentPartPr/>
                <p14:nvPr/>
              </p14:nvContentPartPr>
              <p14:xfrm>
                <a:off x="10900808" y="5350672"/>
                <a:ext cx="10440" cy="14040"/>
              </p14:xfrm>
            </p:contentPart>
          </mc:Choice>
          <mc:Fallback xmlns="">
            <p:pic>
              <p:nvPicPr>
                <p:cNvPr id="356" name="Ink 355">
                  <a:extLst>
                    <a:ext uri="{FF2B5EF4-FFF2-40B4-BE49-F238E27FC236}">
                      <a16:creationId xmlns:a16="http://schemas.microsoft.com/office/drawing/2014/main" id="{2CC421E2-B84F-4F83-A0B0-7CCD531036FD}"/>
                    </a:ext>
                  </a:extLst>
                </p:cNvPr>
                <p:cNvPicPr/>
                <p:nvPr/>
              </p:nvPicPr>
              <p:blipFill>
                <a:blip r:embed="rId624"/>
                <a:stretch>
                  <a:fillRect/>
                </a:stretch>
              </p:blipFill>
              <p:spPr>
                <a:xfrm>
                  <a:off x="10892168" y="5341672"/>
                  <a:ext cx="280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357" name="Ink 356">
                  <a:extLst>
                    <a:ext uri="{FF2B5EF4-FFF2-40B4-BE49-F238E27FC236}">
                      <a16:creationId xmlns:a16="http://schemas.microsoft.com/office/drawing/2014/main" id="{A20D087F-5AEA-4E47-82CA-B229F0826EC2}"/>
                    </a:ext>
                  </a:extLst>
                </p14:cNvPr>
                <p14:cNvContentPartPr/>
                <p14:nvPr/>
              </p14:nvContentPartPr>
              <p14:xfrm>
                <a:off x="10747808" y="5316472"/>
                <a:ext cx="79200" cy="200520"/>
              </p14:xfrm>
            </p:contentPart>
          </mc:Choice>
          <mc:Fallback xmlns="">
            <p:pic>
              <p:nvPicPr>
                <p:cNvPr id="357" name="Ink 356">
                  <a:extLst>
                    <a:ext uri="{FF2B5EF4-FFF2-40B4-BE49-F238E27FC236}">
                      <a16:creationId xmlns:a16="http://schemas.microsoft.com/office/drawing/2014/main" id="{A20D087F-5AEA-4E47-82CA-B229F0826EC2}"/>
                    </a:ext>
                  </a:extLst>
                </p:cNvPr>
                <p:cNvPicPr/>
                <p:nvPr/>
              </p:nvPicPr>
              <p:blipFill>
                <a:blip r:embed="rId626"/>
                <a:stretch>
                  <a:fillRect/>
                </a:stretch>
              </p:blipFill>
              <p:spPr>
                <a:xfrm>
                  <a:off x="10738808" y="5307832"/>
                  <a:ext cx="968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358" name="Ink 357">
                  <a:extLst>
                    <a:ext uri="{FF2B5EF4-FFF2-40B4-BE49-F238E27FC236}">
                      <a16:creationId xmlns:a16="http://schemas.microsoft.com/office/drawing/2014/main" id="{89D83243-308F-4CAA-B345-93BBBC28A4ED}"/>
                    </a:ext>
                  </a:extLst>
                </p14:cNvPr>
                <p14:cNvContentPartPr/>
                <p14:nvPr/>
              </p14:nvContentPartPr>
              <p14:xfrm>
                <a:off x="10155968" y="5471992"/>
                <a:ext cx="466200" cy="206640"/>
              </p14:xfrm>
            </p:contentPart>
          </mc:Choice>
          <mc:Fallback xmlns="">
            <p:pic>
              <p:nvPicPr>
                <p:cNvPr id="358" name="Ink 357">
                  <a:extLst>
                    <a:ext uri="{FF2B5EF4-FFF2-40B4-BE49-F238E27FC236}">
                      <a16:creationId xmlns:a16="http://schemas.microsoft.com/office/drawing/2014/main" id="{89D83243-308F-4CAA-B345-93BBBC28A4ED}"/>
                    </a:ext>
                  </a:extLst>
                </p:cNvPr>
                <p:cNvPicPr/>
                <p:nvPr/>
              </p:nvPicPr>
              <p:blipFill>
                <a:blip r:embed="rId628"/>
                <a:stretch>
                  <a:fillRect/>
                </a:stretch>
              </p:blipFill>
              <p:spPr>
                <a:xfrm>
                  <a:off x="10147328" y="5462992"/>
                  <a:ext cx="48384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360" name="Ink 359">
                  <a:extLst>
                    <a:ext uri="{FF2B5EF4-FFF2-40B4-BE49-F238E27FC236}">
                      <a16:creationId xmlns:a16="http://schemas.microsoft.com/office/drawing/2014/main" id="{D02342CA-E2EB-472A-9915-8AE80053D61D}"/>
                    </a:ext>
                  </a:extLst>
                </p14:cNvPr>
                <p14:cNvContentPartPr/>
                <p14:nvPr/>
              </p14:nvContentPartPr>
              <p14:xfrm>
                <a:off x="9343808" y="5434552"/>
                <a:ext cx="781560" cy="231840"/>
              </p14:xfrm>
            </p:contentPart>
          </mc:Choice>
          <mc:Fallback xmlns="">
            <p:pic>
              <p:nvPicPr>
                <p:cNvPr id="360" name="Ink 359">
                  <a:extLst>
                    <a:ext uri="{FF2B5EF4-FFF2-40B4-BE49-F238E27FC236}">
                      <a16:creationId xmlns:a16="http://schemas.microsoft.com/office/drawing/2014/main" id="{D02342CA-E2EB-472A-9915-8AE80053D61D}"/>
                    </a:ext>
                  </a:extLst>
                </p:cNvPr>
                <p:cNvPicPr/>
                <p:nvPr/>
              </p:nvPicPr>
              <p:blipFill>
                <a:blip r:embed="rId630"/>
                <a:stretch>
                  <a:fillRect/>
                </a:stretch>
              </p:blipFill>
              <p:spPr>
                <a:xfrm>
                  <a:off x="9334808" y="5425912"/>
                  <a:ext cx="79920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361" name="Ink 360">
                  <a:extLst>
                    <a:ext uri="{FF2B5EF4-FFF2-40B4-BE49-F238E27FC236}">
                      <a16:creationId xmlns:a16="http://schemas.microsoft.com/office/drawing/2014/main" id="{7E61AE18-404C-4D8F-828F-726F4D8CBAD6}"/>
                    </a:ext>
                  </a:extLst>
                </p14:cNvPr>
                <p14:cNvContentPartPr/>
                <p14:nvPr/>
              </p14:nvContentPartPr>
              <p14:xfrm>
                <a:off x="9538208" y="5348512"/>
                <a:ext cx="69120" cy="171000"/>
              </p14:xfrm>
            </p:contentPart>
          </mc:Choice>
          <mc:Fallback xmlns="">
            <p:pic>
              <p:nvPicPr>
                <p:cNvPr id="361" name="Ink 360">
                  <a:extLst>
                    <a:ext uri="{FF2B5EF4-FFF2-40B4-BE49-F238E27FC236}">
                      <a16:creationId xmlns:a16="http://schemas.microsoft.com/office/drawing/2014/main" id="{7E61AE18-404C-4D8F-828F-726F4D8CBAD6}"/>
                    </a:ext>
                  </a:extLst>
                </p:cNvPr>
                <p:cNvPicPr/>
                <p:nvPr/>
              </p:nvPicPr>
              <p:blipFill>
                <a:blip r:embed="rId632"/>
                <a:stretch>
                  <a:fillRect/>
                </a:stretch>
              </p:blipFill>
              <p:spPr>
                <a:xfrm>
                  <a:off x="9529568" y="5339872"/>
                  <a:ext cx="8676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362" name="Ink 361">
                  <a:extLst>
                    <a:ext uri="{FF2B5EF4-FFF2-40B4-BE49-F238E27FC236}">
                      <a16:creationId xmlns:a16="http://schemas.microsoft.com/office/drawing/2014/main" id="{4BD3CFF4-1405-453F-B8C4-E98DF99C4E45}"/>
                    </a:ext>
                  </a:extLst>
                </p14:cNvPr>
                <p14:cNvContentPartPr/>
                <p14:nvPr/>
              </p14:nvContentPartPr>
              <p14:xfrm>
                <a:off x="9183968" y="5567752"/>
                <a:ext cx="10080" cy="6480"/>
              </p14:xfrm>
            </p:contentPart>
          </mc:Choice>
          <mc:Fallback xmlns="">
            <p:pic>
              <p:nvPicPr>
                <p:cNvPr id="362" name="Ink 361">
                  <a:extLst>
                    <a:ext uri="{FF2B5EF4-FFF2-40B4-BE49-F238E27FC236}">
                      <a16:creationId xmlns:a16="http://schemas.microsoft.com/office/drawing/2014/main" id="{4BD3CFF4-1405-453F-B8C4-E98DF99C4E45}"/>
                    </a:ext>
                  </a:extLst>
                </p:cNvPr>
                <p:cNvPicPr/>
                <p:nvPr/>
              </p:nvPicPr>
              <p:blipFill>
                <a:blip r:embed="rId634"/>
                <a:stretch>
                  <a:fillRect/>
                </a:stretch>
              </p:blipFill>
              <p:spPr>
                <a:xfrm>
                  <a:off x="9175328" y="5559112"/>
                  <a:ext cx="27720" cy="24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5">
            <p14:nvContentPartPr>
              <p14:cNvPr id="364" name="Ink 363">
                <a:extLst>
                  <a:ext uri="{FF2B5EF4-FFF2-40B4-BE49-F238E27FC236}">
                    <a16:creationId xmlns:a16="http://schemas.microsoft.com/office/drawing/2014/main" id="{8988A3FC-5B4C-4A47-9F9D-226A1A110766}"/>
                  </a:ext>
                </a:extLst>
              </p14:cNvPr>
              <p14:cNvContentPartPr/>
              <p14:nvPr/>
            </p14:nvContentPartPr>
            <p14:xfrm>
              <a:off x="4060808" y="5850352"/>
              <a:ext cx="1218960" cy="327240"/>
            </p14:xfrm>
          </p:contentPart>
        </mc:Choice>
        <mc:Fallback xmlns="">
          <p:pic>
            <p:nvPicPr>
              <p:cNvPr id="364" name="Ink 363">
                <a:extLst>
                  <a:ext uri="{FF2B5EF4-FFF2-40B4-BE49-F238E27FC236}">
                    <a16:creationId xmlns:a16="http://schemas.microsoft.com/office/drawing/2014/main" id="{8988A3FC-5B4C-4A47-9F9D-226A1A110766}"/>
                  </a:ext>
                </a:extLst>
              </p:cNvPr>
              <p:cNvPicPr/>
              <p:nvPr/>
            </p:nvPicPr>
            <p:blipFill>
              <a:blip r:embed="rId636"/>
              <a:stretch>
                <a:fillRect/>
              </a:stretch>
            </p:blipFill>
            <p:spPr>
              <a:xfrm>
                <a:off x="4052168" y="5841352"/>
                <a:ext cx="1236600" cy="344880"/>
              </a:xfrm>
              <a:prstGeom prst="rect">
                <a:avLst/>
              </a:prstGeom>
            </p:spPr>
          </p:pic>
        </mc:Fallback>
      </mc:AlternateContent>
      <p:grpSp>
        <p:nvGrpSpPr>
          <p:cNvPr id="470" name="Group 469">
            <a:extLst>
              <a:ext uri="{FF2B5EF4-FFF2-40B4-BE49-F238E27FC236}">
                <a16:creationId xmlns:a16="http://schemas.microsoft.com/office/drawing/2014/main" id="{675B4527-4C1F-4A11-A73F-B972634428DE}"/>
              </a:ext>
            </a:extLst>
          </p:cNvPr>
          <p:cNvGrpSpPr/>
          <p:nvPr/>
        </p:nvGrpSpPr>
        <p:grpSpPr>
          <a:xfrm>
            <a:off x="4052168" y="5404312"/>
            <a:ext cx="7967880" cy="1428840"/>
            <a:chOff x="4052168" y="5404312"/>
            <a:chExt cx="7967880" cy="1428840"/>
          </a:xfrm>
        </p:grpSpPr>
        <mc:AlternateContent xmlns:mc="http://schemas.openxmlformats.org/markup-compatibility/2006" xmlns:p14="http://schemas.microsoft.com/office/powerpoint/2010/main">
          <mc:Choice Requires="p14">
            <p:contentPart p14:bwMode="auto" r:id="rId637">
              <p14:nvContentPartPr>
                <p14:cNvPr id="365" name="Ink 364">
                  <a:extLst>
                    <a:ext uri="{FF2B5EF4-FFF2-40B4-BE49-F238E27FC236}">
                      <a16:creationId xmlns:a16="http://schemas.microsoft.com/office/drawing/2014/main" id="{4AA65EC1-945C-42A2-9D4F-D39C6D8F937A}"/>
                    </a:ext>
                  </a:extLst>
                </p14:cNvPr>
                <p14:cNvContentPartPr/>
                <p14:nvPr/>
              </p14:nvContentPartPr>
              <p14:xfrm>
                <a:off x="11821688" y="5846392"/>
                <a:ext cx="198360" cy="126360"/>
              </p14:xfrm>
            </p:contentPart>
          </mc:Choice>
          <mc:Fallback xmlns="">
            <p:pic>
              <p:nvPicPr>
                <p:cNvPr id="365" name="Ink 364">
                  <a:extLst>
                    <a:ext uri="{FF2B5EF4-FFF2-40B4-BE49-F238E27FC236}">
                      <a16:creationId xmlns:a16="http://schemas.microsoft.com/office/drawing/2014/main" id="{4AA65EC1-945C-42A2-9D4F-D39C6D8F937A}"/>
                    </a:ext>
                  </a:extLst>
                </p:cNvPr>
                <p:cNvPicPr/>
                <p:nvPr/>
              </p:nvPicPr>
              <p:blipFill>
                <a:blip r:embed="rId638"/>
                <a:stretch>
                  <a:fillRect/>
                </a:stretch>
              </p:blipFill>
              <p:spPr>
                <a:xfrm>
                  <a:off x="11812688" y="5837752"/>
                  <a:ext cx="21600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366" name="Ink 365">
                  <a:extLst>
                    <a:ext uri="{FF2B5EF4-FFF2-40B4-BE49-F238E27FC236}">
                      <a16:creationId xmlns:a16="http://schemas.microsoft.com/office/drawing/2014/main" id="{AE3040C0-3C67-43AC-BE38-5515DDD5DAE1}"/>
                    </a:ext>
                  </a:extLst>
                </p14:cNvPr>
                <p14:cNvContentPartPr/>
                <p14:nvPr/>
              </p14:nvContentPartPr>
              <p14:xfrm>
                <a:off x="11855168" y="6047632"/>
                <a:ext cx="72000" cy="62640"/>
              </p14:xfrm>
            </p:contentPart>
          </mc:Choice>
          <mc:Fallback xmlns="">
            <p:pic>
              <p:nvPicPr>
                <p:cNvPr id="366" name="Ink 365">
                  <a:extLst>
                    <a:ext uri="{FF2B5EF4-FFF2-40B4-BE49-F238E27FC236}">
                      <a16:creationId xmlns:a16="http://schemas.microsoft.com/office/drawing/2014/main" id="{AE3040C0-3C67-43AC-BE38-5515DDD5DAE1}"/>
                    </a:ext>
                  </a:extLst>
                </p:cNvPr>
                <p:cNvPicPr/>
                <p:nvPr/>
              </p:nvPicPr>
              <p:blipFill>
                <a:blip r:embed="rId640"/>
                <a:stretch>
                  <a:fillRect/>
                </a:stretch>
              </p:blipFill>
              <p:spPr>
                <a:xfrm>
                  <a:off x="11846168" y="6038632"/>
                  <a:ext cx="896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367" name="Ink 366">
                  <a:extLst>
                    <a:ext uri="{FF2B5EF4-FFF2-40B4-BE49-F238E27FC236}">
                      <a16:creationId xmlns:a16="http://schemas.microsoft.com/office/drawing/2014/main" id="{53A9A0FC-F20B-4B5B-A742-1EB2153A1959}"/>
                    </a:ext>
                  </a:extLst>
                </p14:cNvPr>
                <p14:cNvContentPartPr/>
                <p14:nvPr/>
              </p14:nvContentPartPr>
              <p14:xfrm>
                <a:off x="11867768" y="5781952"/>
                <a:ext cx="9360" cy="16200"/>
              </p14:xfrm>
            </p:contentPart>
          </mc:Choice>
          <mc:Fallback xmlns="">
            <p:pic>
              <p:nvPicPr>
                <p:cNvPr id="367" name="Ink 366">
                  <a:extLst>
                    <a:ext uri="{FF2B5EF4-FFF2-40B4-BE49-F238E27FC236}">
                      <a16:creationId xmlns:a16="http://schemas.microsoft.com/office/drawing/2014/main" id="{53A9A0FC-F20B-4B5B-A742-1EB2153A1959}"/>
                    </a:ext>
                  </a:extLst>
                </p:cNvPr>
                <p:cNvPicPr/>
                <p:nvPr/>
              </p:nvPicPr>
              <p:blipFill>
                <a:blip r:embed="rId642"/>
                <a:stretch>
                  <a:fillRect/>
                </a:stretch>
              </p:blipFill>
              <p:spPr>
                <a:xfrm>
                  <a:off x="11858768" y="5772952"/>
                  <a:ext cx="270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368" name="Ink 367">
                  <a:extLst>
                    <a:ext uri="{FF2B5EF4-FFF2-40B4-BE49-F238E27FC236}">
                      <a16:creationId xmlns:a16="http://schemas.microsoft.com/office/drawing/2014/main" id="{07A69D72-74F1-4E5A-A369-4B4F9275DBF4}"/>
                    </a:ext>
                  </a:extLst>
                </p14:cNvPr>
                <p14:cNvContentPartPr/>
                <p14:nvPr/>
              </p14:nvContentPartPr>
              <p14:xfrm>
                <a:off x="11531888" y="5855392"/>
                <a:ext cx="240840" cy="197640"/>
              </p14:xfrm>
            </p:contentPart>
          </mc:Choice>
          <mc:Fallback xmlns="">
            <p:pic>
              <p:nvPicPr>
                <p:cNvPr id="368" name="Ink 367">
                  <a:extLst>
                    <a:ext uri="{FF2B5EF4-FFF2-40B4-BE49-F238E27FC236}">
                      <a16:creationId xmlns:a16="http://schemas.microsoft.com/office/drawing/2014/main" id="{07A69D72-74F1-4E5A-A369-4B4F9275DBF4}"/>
                    </a:ext>
                  </a:extLst>
                </p:cNvPr>
                <p:cNvPicPr/>
                <p:nvPr/>
              </p:nvPicPr>
              <p:blipFill>
                <a:blip r:embed="rId644"/>
                <a:stretch>
                  <a:fillRect/>
                </a:stretch>
              </p:blipFill>
              <p:spPr>
                <a:xfrm>
                  <a:off x="11523248" y="5846392"/>
                  <a:ext cx="25848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369" name="Ink 368">
                  <a:extLst>
                    <a:ext uri="{FF2B5EF4-FFF2-40B4-BE49-F238E27FC236}">
                      <a16:creationId xmlns:a16="http://schemas.microsoft.com/office/drawing/2014/main" id="{B96BE8DE-FBD0-41E5-BC7E-7B1B34674C0E}"/>
                    </a:ext>
                  </a:extLst>
                </p14:cNvPr>
                <p14:cNvContentPartPr/>
                <p14:nvPr/>
              </p14:nvContentPartPr>
              <p14:xfrm>
                <a:off x="11720888" y="5805352"/>
                <a:ext cx="25200" cy="42840"/>
              </p14:xfrm>
            </p:contentPart>
          </mc:Choice>
          <mc:Fallback xmlns="">
            <p:pic>
              <p:nvPicPr>
                <p:cNvPr id="369" name="Ink 368">
                  <a:extLst>
                    <a:ext uri="{FF2B5EF4-FFF2-40B4-BE49-F238E27FC236}">
                      <a16:creationId xmlns:a16="http://schemas.microsoft.com/office/drawing/2014/main" id="{B96BE8DE-FBD0-41E5-BC7E-7B1B34674C0E}"/>
                    </a:ext>
                  </a:extLst>
                </p:cNvPr>
                <p:cNvPicPr/>
                <p:nvPr/>
              </p:nvPicPr>
              <p:blipFill>
                <a:blip r:embed="rId646"/>
                <a:stretch>
                  <a:fillRect/>
                </a:stretch>
              </p:blipFill>
              <p:spPr>
                <a:xfrm>
                  <a:off x="11712248" y="5796712"/>
                  <a:ext cx="428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370" name="Ink 369">
                  <a:extLst>
                    <a:ext uri="{FF2B5EF4-FFF2-40B4-BE49-F238E27FC236}">
                      <a16:creationId xmlns:a16="http://schemas.microsoft.com/office/drawing/2014/main" id="{6AF87742-F2ED-4B7D-96AA-3771A75EE036}"/>
                    </a:ext>
                  </a:extLst>
                </p14:cNvPr>
                <p14:cNvContentPartPr/>
                <p14:nvPr/>
              </p14:nvContentPartPr>
              <p14:xfrm>
                <a:off x="11616128" y="6079672"/>
                <a:ext cx="86040" cy="85680"/>
              </p14:xfrm>
            </p:contentPart>
          </mc:Choice>
          <mc:Fallback xmlns="">
            <p:pic>
              <p:nvPicPr>
                <p:cNvPr id="370" name="Ink 369">
                  <a:extLst>
                    <a:ext uri="{FF2B5EF4-FFF2-40B4-BE49-F238E27FC236}">
                      <a16:creationId xmlns:a16="http://schemas.microsoft.com/office/drawing/2014/main" id="{6AF87742-F2ED-4B7D-96AA-3771A75EE036}"/>
                    </a:ext>
                  </a:extLst>
                </p:cNvPr>
                <p:cNvPicPr/>
                <p:nvPr/>
              </p:nvPicPr>
              <p:blipFill>
                <a:blip r:embed="rId648"/>
                <a:stretch>
                  <a:fillRect/>
                </a:stretch>
              </p:blipFill>
              <p:spPr>
                <a:xfrm>
                  <a:off x="11607488" y="6071032"/>
                  <a:ext cx="1036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372" name="Ink 371">
                  <a:extLst>
                    <a:ext uri="{FF2B5EF4-FFF2-40B4-BE49-F238E27FC236}">
                      <a16:creationId xmlns:a16="http://schemas.microsoft.com/office/drawing/2014/main" id="{5CC6B29C-FEF5-40B5-B2D8-11DC2059F437}"/>
                    </a:ext>
                  </a:extLst>
                </p14:cNvPr>
                <p14:cNvContentPartPr/>
                <p14:nvPr/>
              </p14:nvContentPartPr>
              <p14:xfrm>
                <a:off x="11084768" y="5866192"/>
                <a:ext cx="317160" cy="243360"/>
              </p14:xfrm>
            </p:contentPart>
          </mc:Choice>
          <mc:Fallback xmlns="">
            <p:pic>
              <p:nvPicPr>
                <p:cNvPr id="372" name="Ink 371">
                  <a:extLst>
                    <a:ext uri="{FF2B5EF4-FFF2-40B4-BE49-F238E27FC236}">
                      <a16:creationId xmlns:a16="http://schemas.microsoft.com/office/drawing/2014/main" id="{5CC6B29C-FEF5-40B5-B2D8-11DC2059F437}"/>
                    </a:ext>
                  </a:extLst>
                </p:cNvPr>
                <p:cNvPicPr/>
                <p:nvPr/>
              </p:nvPicPr>
              <p:blipFill>
                <a:blip r:embed="rId650"/>
                <a:stretch>
                  <a:fillRect/>
                </a:stretch>
              </p:blipFill>
              <p:spPr>
                <a:xfrm>
                  <a:off x="11076128" y="5857192"/>
                  <a:ext cx="33480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373" name="Ink 372">
                  <a:extLst>
                    <a:ext uri="{FF2B5EF4-FFF2-40B4-BE49-F238E27FC236}">
                      <a16:creationId xmlns:a16="http://schemas.microsoft.com/office/drawing/2014/main" id="{AF348925-E5CF-4D8D-A9C8-DF197C50EF6B}"/>
                    </a:ext>
                  </a:extLst>
                </p14:cNvPr>
                <p14:cNvContentPartPr/>
                <p14:nvPr/>
              </p14:nvContentPartPr>
              <p14:xfrm>
                <a:off x="11075048" y="5886352"/>
                <a:ext cx="36360" cy="137520"/>
              </p14:xfrm>
            </p:contentPart>
          </mc:Choice>
          <mc:Fallback xmlns="">
            <p:pic>
              <p:nvPicPr>
                <p:cNvPr id="373" name="Ink 372">
                  <a:extLst>
                    <a:ext uri="{FF2B5EF4-FFF2-40B4-BE49-F238E27FC236}">
                      <a16:creationId xmlns:a16="http://schemas.microsoft.com/office/drawing/2014/main" id="{AF348925-E5CF-4D8D-A9C8-DF197C50EF6B}"/>
                    </a:ext>
                  </a:extLst>
                </p:cNvPr>
                <p:cNvPicPr/>
                <p:nvPr/>
              </p:nvPicPr>
              <p:blipFill>
                <a:blip r:embed="rId652"/>
                <a:stretch>
                  <a:fillRect/>
                </a:stretch>
              </p:blipFill>
              <p:spPr>
                <a:xfrm>
                  <a:off x="11066408" y="5877712"/>
                  <a:ext cx="54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374" name="Ink 373">
                  <a:extLst>
                    <a:ext uri="{FF2B5EF4-FFF2-40B4-BE49-F238E27FC236}">
                      <a16:creationId xmlns:a16="http://schemas.microsoft.com/office/drawing/2014/main" id="{DB0731C1-28D4-41B2-B233-CB4FB1A406DF}"/>
                    </a:ext>
                  </a:extLst>
                </p14:cNvPr>
                <p14:cNvContentPartPr/>
                <p14:nvPr/>
              </p14:nvContentPartPr>
              <p14:xfrm>
                <a:off x="11279888" y="5810752"/>
                <a:ext cx="36360" cy="28440"/>
              </p14:xfrm>
            </p:contentPart>
          </mc:Choice>
          <mc:Fallback xmlns="">
            <p:pic>
              <p:nvPicPr>
                <p:cNvPr id="374" name="Ink 373">
                  <a:extLst>
                    <a:ext uri="{FF2B5EF4-FFF2-40B4-BE49-F238E27FC236}">
                      <a16:creationId xmlns:a16="http://schemas.microsoft.com/office/drawing/2014/main" id="{DB0731C1-28D4-41B2-B233-CB4FB1A406DF}"/>
                    </a:ext>
                  </a:extLst>
                </p:cNvPr>
                <p:cNvPicPr/>
                <p:nvPr/>
              </p:nvPicPr>
              <p:blipFill>
                <a:blip r:embed="rId654"/>
                <a:stretch>
                  <a:fillRect/>
                </a:stretch>
              </p:blipFill>
              <p:spPr>
                <a:xfrm>
                  <a:off x="11270888" y="5802112"/>
                  <a:ext cx="540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375" name="Ink 374">
                  <a:extLst>
                    <a:ext uri="{FF2B5EF4-FFF2-40B4-BE49-F238E27FC236}">
                      <a16:creationId xmlns:a16="http://schemas.microsoft.com/office/drawing/2014/main" id="{0DA6C233-1C15-4C41-89CD-E684DF7C7D9F}"/>
                    </a:ext>
                  </a:extLst>
                </p14:cNvPr>
                <p14:cNvContentPartPr/>
                <p14:nvPr/>
              </p14:nvContentPartPr>
              <p14:xfrm>
                <a:off x="10597328" y="5956552"/>
                <a:ext cx="409680" cy="133560"/>
              </p14:xfrm>
            </p:contentPart>
          </mc:Choice>
          <mc:Fallback xmlns="">
            <p:pic>
              <p:nvPicPr>
                <p:cNvPr id="375" name="Ink 374">
                  <a:extLst>
                    <a:ext uri="{FF2B5EF4-FFF2-40B4-BE49-F238E27FC236}">
                      <a16:creationId xmlns:a16="http://schemas.microsoft.com/office/drawing/2014/main" id="{0DA6C233-1C15-4C41-89CD-E684DF7C7D9F}"/>
                    </a:ext>
                  </a:extLst>
                </p:cNvPr>
                <p:cNvPicPr/>
                <p:nvPr/>
              </p:nvPicPr>
              <p:blipFill>
                <a:blip r:embed="rId656"/>
                <a:stretch>
                  <a:fillRect/>
                </a:stretch>
              </p:blipFill>
              <p:spPr>
                <a:xfrm>
                  <a:off x="10588688" y="5947552"/>
                  <a:ext cx="4273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376" name="Ink 375">
                  <a:extLst>
                    <a:ext uri="{FF2B5EF4-FFF2-40B4-BE49-F238E27FC236}">
                      <a16:creationId xmlns:a16="http://schemas.microsoft.com/office/drawing/2014/main" id="{4FF37A1B-79F2-44EE-A693-381563F5B8B1}"/>
                    </a:ext>
                  </a:extLst>
                </p14:cNvPr>
                <p14:cNvContentPartPr/>
                <p14:nvPr/>
              </p14:nvContentPartPr>
              <p14:xfrm>
                <a:off x="10848968" y="5856472"/>
                <a:ext cx="50400" cy="29880"/>
              </p14:xfrm>
            </p:contentPart>
          </mc:Choice>
          <mc:Fallback xmlns="">
            <p:pic>
              <p:nvPicPr>
                <p:cNvPr id="376" name="Ink 375">
                  <a:extLst>
                    <a:ext uri="{FF2B5EF4-FFF2-40B4-BE49-F238E27FC236}">
                      <a16:creationId xmlns:a16="http://schemas.microsoft.com/office/drawing/2014/main" id="{4FF37A1B-79F2-44EE-A693-381563F5B8B1}"/>
                    </a:ext>
                  </a:extLst>
                </p:cNvPr>
                <p:cNvPicPr/>
                <p:nvPr/>
              </p:nvPicPr>
              <p:blipFill>
                <a:blip r:embed="rId658"/>
                <a:stretch>
                  <a:fillRect/>
                </a:stretch>
              </p:blipFill>
              <p:spPr>
                <a:xfrm>
                  <a:off x="10839968" y="5847832"/>
                  <a:ext cx="6804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377" name="Ink 376">
                  <a:extLst>
                    <a:ext uri="{FF2B5EF4-FFF2-40B4-BE49-F238E27FC236}">
                      <a16:creationId xmlns:a16="http://schemas.microsoft.com/office/drawing/2014/main" id="{86E90F39-92C5-482A-9284-A8FF982291B8}"/>
                    </a:ext>
                  </a:extLst>
                </p14:cNvPr>
                <p14:cNvContentPartPr/>
                <p14:nvPr/>
              </p14:nvContentPartPr>
              <p14:xfrm>
                <a:off x="9979568" y="5860792"/>
                <a:ext cx="606240" cy="233640"/>
              </p14:xfrm>
            </p:contentPart>
          </mc:Choice>
          <mc:Fallback xmlns="">
            <p:pic>
              <p:nvPicPr>
                <p:cNvPr id="377" name="Ink 376">
                  <a:extLst>
                    <a:ext uri="{FF2B5EF4-FFF2-40B4-BE49-F238E27FC236}">
                      <a16:creationId xmlns:a16="http://schemas.microsoft.com/office/drawing/2014/main" id="{86E90F39-92C5-482A-9284-A8FF982291B8}"/>
                    </a:ext>
                  </a:extLst>
                </p:cNvPr>
                <p:cNvPicPr/>
                <p:nvPr/>
              </p:nvPicPr>
              <p:blipFill>
                <a:blip r:embed="rId660"/>
                <a:stretch>
                  <a:fillRect/>
                </a:stretch>
              </p:blipFill>
              <p:spPr>
                <a:xfrm>
                  <a:off x="9970928" y="5852152"/>
                  <a:ext cx="6238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378" name="Ink 377">
                  <a:extLst>
                    <a:ext uri="{FF2B5EF4-FFF2-40B4-BE49-F238E27FC236}">
                      <a16:creationId xmlns:a16="http://schemas.microsoft.com/office/drawing/2014/main" id="{F725D012-2FB6-48D9-989E-FED3CB943217}"/>
                    </a:ext>
                  </a:extLst>
                </p14:cNvPr>
                <p14:cNvContentPartPr/>
                <p14:nvPr/>
              </p14:nvContentPartPr>
              <p14:xfrm>
                <a:off x="10504448" y="5836672"/>
                <a:ext cx="67680" cy="72000"/>
              </p14:xfrm>
            </p:contentPart>
          </mc:Choice>
          <mc:Fallback xmlns="">
            <p:pic>
              <p:nvPicPr>
                <p:cNvPr id="378" name="Ink 377">
                  <a:extLst>
                    <a:ext uri="{FF2B5EF4-FFF2-40B4-BE49-F238E27FC236}">
                      <a16:creationId xmlns:a16="http://schemas.microsoft.com/office/drawing/2014/main" id="{F725D012-2FB6-48D9-989E-FED3CB943217}"/>
                    </a:ext>
                  </a:extLst>
                </p:cNvPr>
                <p:cNvPicPr/>
                <p:nvPr/>
              </p:nvPicPr>
              <p:blipFill>
                <a:blip r:embed="rId662"/>
                <a:stretch>
                  <a:fillRect/>
                </a:stretch>
              </p:blipFill>
              <p:spPr>
                <a:xfrm>
                  <a:off x="10495448" y="5827672"/>
                  <a:ext cx="853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379" name="Ink 378">
                  <a:extLst>
                    <a:ext uri="{FF2B5EF4-FFF2-40B4-BE49-F238E27FC236}">
                      <a16:creationId xmlns:a16="http://schemas.microsoft.com/office/drawing/2014/main" id="{83314D06-5B76-466F-AD86-F93E947EEBC8}"/>
                    </a:ext>
                  </a:extLst>
                </p14:cNvPr>
                <p14:cNvContentPartPr/>
                <p14:nvPr/>
              </p14:nvContentPartPr>
              <p14:xfrm>
                <a:off x="10545128" y="6063832"/>
                <a:ext cx="18360" cy="21600"/>
              </p14:xfrm>
            </p:contentPart>
          </mc:Choice>
          <mc:Fallback xmlns="">
            <p:pic>
              <p:nvPicPr>
                <p:cNvPr id="379" name="Ink 378">
                  <a:extLst>
                    <a:ext uri="{FF2B5EF4-FFF2-40B4-BE49-F238E27FC236}">
                      <a16:creationId xmlns:a16="http://schemas.microsoft.com/office/drawing/2014/main" id="{83314D06-5B76-466F-AD86-F93E947EEBC8}"/>
                    </a:ext>
                  </a:extLst>
                </p:cNvPr>
                <p:cNvPicPr/>
                <p:nvPr/>
              </p:nvPicPr>
              <p:blipFill>
                <a:blip r:embed="rId664"/>
                <a:stretch>
                  <a:fillRect/>
                </a:stretch>
              </p:blipFill>
              <p:spPr>
                <a:xfrm>
                  <a:off x="10536488" y="6055192"/>
                  <a:ext cx="3600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380" name="Ink 379">
                  <a:extLst>
                    <a:ext uri="{FF2B5EF4-FFF2-40B4-BE49-F238E27FC236}">
                      <a16:creationId xmlns:a16="http://schemas.microsoft.com/office/drawing/2014/main" id="{212EE054-1549-4F32-8FEF-A555311FCDF5}"/>
                    </a:ext>
                  </a:extLst>
                </p14:cNvPr>
                <p14:cNvContentPartPr/>
                <p14:nvPr/>
              </p14:nvContentPartPr>
              <p14:xfrm>
                <a:off x="10209608" y="5887432"/>
                <a:ext cx="59760" cy="16200"/>
              </p14:xfrm>
            </p:contentPart>
          </mc:Choice>
          <mc:Fallback xmlns="">
            <p:pic>
              <p:nvPicPr>
                <p:cNvPr id="380" name="Ink 379">
                  <a:extLst>
                    <a:ext uri="{FF2B5EF4-FFF2-40B4-BE49-F238E27FC236}">
                      <a16:creationId xmlns:a16="http://schemas.microsoft.com/office/drawing/2014/main" id="{212EE054-1549-4F32-8FEF-A555311FCDF5}"/>
                    </a:ext>
                  </a:extLst>
                </p:cNvPr>
                <p:cNvPicPr/>
                <p:nvPr/>
              </p:nvPicPr>
              <p:blipFill>
                <a:blip r:embed="rId666"/>
                <a:stretch>
                  <a:fillRect/>
                </a:stretch>
              </p:blipFill>
              <p:spPr>
                <a:xfrm>
                  <a:off x="10200968" y="5878432"/>
                  <a:ext cx="774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382" name="Ink 381">
                  <a:extLst>
                    <a:ext uri="{FF2B5EF4-FFF2-40B4-BE49-F238E27FC236}">
                      <a16:creationId xmlns:a16="http://schemas.microsoft.com/office/drawing/2014/main" id="{1888FAEE-2A1B-4B1E-9BA9-00C695A7FF7B}"/>
                    </a:ext>
                  </a:extLst>
                </p14:cNvPr>
                <p14:cNvContentPartPr/>
                <p14:nvPr/>
              </p14:nvContentPartPr>
              <p14:xfrm>
                <a:off x="10229048" y="5880592"/>
                <a:ext cx="77040" cy="21600"/>
              </p14:xfrm>
            </p:contentPart>
          </mc:Choice>
          <mc:Fallback xmlns="">
            <p:pic>
              <p:nvPicPr>
                <p:cNvPr id="382" name="Ink 381">
                  <a:extLst>
                    <a:ext uri="{FF2B5EF4-FFF2-40B4-BE49-F238E27FC236}">
                      <a16:creationId xmlns:a16="http://schemas.microsoft.com/office/drawing/2014/main" id="{1888FAEE-2A1B-4B1E-9BA9-00C695A7FF7B}"/>
                    </a:ext>
                  </a:extLst>
                </p:cNvPr>
                <p:cNvPicPr/>
                <p:nvPr/>
              </p:nvPicPr>
              <p:blipFill>
                <a:blip r:embed="rId668"/>
                <a:stretch>
                  <a:fillRect/>
                </a:stretch>
              </p:blipFill>
              <p:spPr>
                <a:xfrm>
                  <a:off x="10220048" y="5871592"/>
                  <a:ext cx="9468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384" name="Ink 383">
                  <a:extLst>
                    <a:ext uri="{FF2B5EF4-FFF2-40B4-BE49-F238E27FC236}">
                      <a16:creationId xmlns:a16="http://schemas.microsoft.com/office/drawing/2014/main" id="{4630135A-F941-463F-927F-9C40F1C9BAAA}"/>
                    </a:ext>
                  </a:extLst>
                </p14:cNvPr>
                <p14:cNvContentPartPr/>
                <p14:nvPr/>
              </p14:nvContentPartPr>
              <p14:xfrm>
                <a:off x="9767528" y="5885632"/>
                <a:ext cx="73080" cy="208080"/>
              </p14:xfrm>
            </p:contentPart>
          </mc:Choice>
          <mc:Fallback xmlns="">
            <p:pic>
              <p:nvPicPr>
                <p:cNvPr id="384" name="Ink 383">
                  <a:extLst>
                    <a:ext uri="{FF2B5EF4-FFF2-40B4-BE49-F238E27FC236}">
                      <a16:creationId xmlns:a16="http://schemas.microsoft.com/office/drawing/2014/main" id="{4630135A-F941-463F-927F-9C40F1C9BAAA}"/>
                    </a:ext>
                  </a:extLst>
                </p:cNvPr>
                <p:cNvPicPr/>
                <p:nvPr/>
              </p:nvPicPr>
              <p:blipFill>
                <a:blip r:embed="rId670"/>
                <a:stretch>
                  <a:fillRect/>
                </a:stretch>
              </p:blipFill>
              <p:spPr>
                <a:xfrm>
                  <a:off x="9758888" y="5876632"/>
                  <a:ext cx="9072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385" name="Ink 384">
                  <a:extLst>
                    <a:ext uri="{FF2B5EF4-FFF2-40B4-BE49-F238E27FC236}">
                      <a16:creationId xmlns:a16="http://schemas.microsoft.com/office/drawing/2014/main" id="{AC25128A-00FE-4E41-BF00-133C4716DF7B}"/>
                    </a:ext>
                  </a:extLst>
                </p14:cNvPr>
                <p14:cNvContentPartPr/>
                <p14:nvPr/>
              </p14:nvContentPartPr>
              <p14:xfrm>
                <a:off x="9339848" y="5968792"/>
                <a:ext cx="342360" cy="169560"/>
              </p14:xfrm>
            </p:contentPart>
          </mc:Choice>
          <mc:Fallback xmlns="">
            <p:pic>
              <p:nvPicPr>
                <p:cNvPr id="385" name="Ink 384">
                  <a:extLst>
                    <a:ext uri="{FF2B5EF4-FFF2-40B4-BE49-F238E27FC236}">
                      <a16:creationId xmlns:a16="http://schemas.microsoft.com/office/drawing/2014/main" id="{AC25128A-00FE-4E41-BF00-133C4716DF7B}"/>
                    </a:ext>
                  </a:extLst>
                </p:cNvPr>
                <p:cNvPicPr/>
                <p:nvPr/>
              </p:nvPicPr>
              <p:blipFill>
                <a:blip r:embed="rId672"/>
                <a:stretch>
                  <a:fillRect/>
                </a:stretch>
              </p:blipFill>
              <p:spPr>
                <a:xfrm>
                  <a:off x="9331208" y="5959792"/>
                  <a:ext cx="36000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386" name="Ink 385">
                  <a:extLst>
                    <a:ext uri="{FF2B5EF4-FFF2-40B4-BE49-F238E27FC236}">
                      <a16:creationId xmlns:a16="http://schemas.microsoft.com/office/drawing/2014/main" id="{F5B4E65C-DC76-4109-BDD9-0A645D9AF41D}"/>
                    </a:ext>
                  </a:extLst>
                </p14:cNvPr>
                <p14:cNvContentPartPr/>
                <p14:nvPr/>
              </p14:nvContentPartPr>
              <p14:xfrm>
                <a:off x="9657368" y="5827672"/>
                <a:ext cx="24120" cy="12240"/>
              </p14:xfrm>
            </p:contentPart>
          </mc:Choice>
          <mc:Fallback xmlns="">
            <p:pic>
              <p:nvPicPr>
                <p:cNvPr id="386" name="Ink 385">
                  <a:extLst>
                    <a:ext uri="{FF2B5EF4-FFF2-40B4-BE49-F238E27FC236}">
                      <a16:creationId xmlns:a16="http://schemas.microsoft.com/office/drawing/2014/main" id="{F5B4E65C-DC76-4109-BDD9-0A645D9AF41D}"/>
                    </a:ext>
                  </a:extLst>
                </p:cNvPr>
                <p:cNvPicPr/>
                <p:nvPr/>
              </p:nvPicPr>
              <p:blipFill>
                <a:blip r:embed="rId674"/>
                <a:stretch>
                  <a:fillRect/>
                </a:stretch>
              </p:blipFill>
              <p:spPr>
                <a:xfrm>
                  <a:off x="9648728" y="5819032"/>
                  <a:ext cx="417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387" name="Ink 386">
                  <a:extLst>
                    <a:ext uri="{FF2B5EF4-FFF2-40B4-BE49-F238E27FC236}">
                      <a16:creationId xmlns:a16="http://schemas.microsoft.com/office/drawing/2014/main" id="{BA240967-EC9A-44CF-B21B-0424550366AF}"/>
                    </a:ext>
                  </a:extLst>
                </p14:cNvPr>
                <p14:cNvContentPartPr/>
                <p14:nvPr/>
              </p14:nvContentPartPr>
              <p14:xfrm>
                <a:off x="9514448" y="5846032"/>
                <a:ext cx="49680" cy="30240"/>
              </p14:xfrm>
            </p:contentPart>
          </mc:Choice>
          <mc:Fallback xmlns="">
            <p:pic>
              <p:nvPicPr>
                <p:cNvPr id="387" name="Ink 386">
                  <a:extLst>
                    <a:ext uri="{FF2B5EF4-FFF2-40B4-BE49-F238E27FC236}">
                      <a16:creationId xmlns:a16="http://schemas.microsoft.com/office/drawing/2014/main" id="{BA240967-EC9A-44CF-B21B-0424550366AF}"/>
                    </a:ext>
                  </a:extLst>
                </p:cNvPr>
                <p:cNvPicPr/>
                <p:nvPr/>
              </p:nvPicPr>
              <p:blipFill>
                <a:blip r:embed="rId676"/>
                <a:stretch>
                  <a:fillRect/>
                </a:stretch>
              </p:blipFill>
              <p:spPr>
                <a:xfrm>
                  <a:off x="9505808" y="5837392"/>
                  <a:ext cx="6732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388" name="Ink 387">
                  <a:extLst>
                    <a:ext uri="{FF2B5EF4-FFF2-40B4-BE49-F238E27FC236}">
                      <a16:creationId xmlns:a16="http://schemas.microsoft.com/office/drawing/2014/main" id="{ECB28C00-E5B3-4F91-A5E9-6A016FE6F0FB}"/>
                    </a:ext>
                  </a:extLst>
                </p14:cNvPr>
                <p14:cNvContentPartPr/>
                <p14:nvPr/>
              </p14:nvContentPartPr>
              <p14:xfrm>
                <a:off x="9381968" y="5814352"/>
                <a:ext cx="50760" cy="95760"/>
              </p14:xfrm>
            </p:contentPart>
          </mc:Choice>
          <mc:Fallback xmlns="">
            <p:pic>
              <p:nvPicPr>
                <p:cNvPr id="388" name="Ink 387">
                  <a:extLst>
                    <a:ext uri="{FF2B5EF4-FFF2-40B4-BE49-F238E27FC236}">
                      <a16:creationId xmlns:a16="http://schemas.microsoft.com/office/drawing/2014/main" id="{ECB28C00-E5B3-4F91-A5E9-6A016FE6F0FB}"/>
                    </a:ext>
                  </a:extLst>
                </p:cNvPr>
                <p:cNvPicPr/>
                <p:nvPr/>
              </p:nvPicPr>
              <p:blipFill>
                <a:blip r:embed="rId678"/>
                <a:stretch>
                  <a:fillRect/>
                </a:stretch>
              </p:blipFill>
              <p:spPr>
                <a:xfrm>
                  <a:off x="9373328" y="5805712"/>
                  <a:ext cx="684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389" name="Ink 388">
                  <a:extLst>
                    <a:ext uri="{FF2B5EF4-FFF2-40B4-BE49-F238E27FC236}">
                      <a16:creationId xmlns:a16="http://schemas.microsoft.com/office/drawing/2014/main" id="{5D1ADCB9-CC26-4352-8BF9-A312099AC690}"/>
                    </a:ext>
                  </a:extLst>
                </p14:cNvPr>
                <p14:cNvContentPartPr/>
                <p14:nvPr/>
              </p14:nvContentPartPr>
              <p14:xfrm>
                <a:off x="9073088" y="5989672"/>
                <a:ext cx="194760" cy="207000"/>
              </p14:xfrm>
            </p:contentPart>
          </mc:Choice>
          <mc:Fallback xmlns="">
            <p:pic>
              <p:nvPicPr>
                <p:cNvPr id="389" name="Ink 388">
                  <a:extLst>
                    <a:ext uri="{FF2B5EF4-FFF2-40B4-BE49-F238E27FC236}">
                      <a16:creationId xmlns:a16="http://schemas.microsoft.com/office/drawing/2014/main" id="{5D1ADCB9-CC26-4352-8BF9-A312099AC690}"/>
                    </a:ext>
                  </a:extLst>
                </p:cNvPr>
                <p:cNvPicPr/>
                <p:nvPr/>
              </p:nvPicPr>
              <p:blipFill>
                <a:blip r:embed="rId680"/>
                <a:stretch>
                  <a:fillRect/>
                </a:stretch>
              </p:blipFill>
              <p:spPr>
                <a:xfrm>
                  <a:off x="9064448" y="5981032"/>
                  <a:ext cx="21240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390" name="Ink 389">
                  <a:extLst>
                    <a:ext uri="{FF2B5EF4-FFF2-40B4-BE49-F238E27FC236}">
                      <a16:creationId xmlns:a16="http://schemas.microsoft.com/office/drawing/2014/main" id="{1301D9F0-B2C9-4E85-BD4B-B722E499D3AF}"/>
                    </a:ext>
                  </a:extLst>
                </p14:cNvPr>
                <p14:cNvContentPartPr/>
                <p14:nvPr/>
              </p14:nvContentPartPr>
              <p14:xfrm>
                <a:off x="8859608" y="5892112"/>
                <a:ext cx="257760" cy="275760"/>
              </p14:xfrm>
            </p:contentPart>
          </mc:Choice>
          <mc:Fallback xmlns="">
            <p:pic>
              <p:nvPicPr>
                <p:cNvPr id="390" name="Ink 389">
                  <a:extLst>
                    <a:ext uri="{FF2B5EF4-FFF2-40B4-BE49-F238E27FC236}">
                      <a16:creationId xmlns:a16="http://schemas.microsoft.com/office/drawing/2014/main" id="{1301D9F0-B2C9-4E85-BD4B-B722E499D3AF}"/>
                    </a:ext>
                  </a:extLst>
                </p:cNvPr>
                <p:cNvPicPr/>
                <p:nvPr/>
              </p:nvPicPr>
              <p:blipFill>
                <a:blip r:embed="rId682"/>
                <a:stretch>
                  <a:fillRect/>
                </a:stretch>
              </p:blipFill>
              <p:spPr>
                <a:xfrm>
                  <a:off x="8850968" y="5883472"/>
                  <a:ext cx="27540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391" name="Ink 390">
                  <a:extLst>
                    <a:ext uri="{FF2B5EF4-FFF2-40B4-BE49-F238E27FC236}">
                      <a16:creationId xmlns:a16="http://schemas.microsoft.com/office/drawing/2014/main" id="{79E8F405-2B18-4267-B11F-0CAD51B3A5C3}"/>
                    </a:ext>
                  </a:extLst>
                </p14:cNvPr>
                <p14:cNvContentPartPr/>
                <p14:nvPr/>
              </p14:nvContentPartPr>
              <p14:xfrm>
                <a:off x="9007928" y="5994712"/>
                <a:ext cx="90360" cy="86400"/>
              </p14:xfrm>
            </p:contentPart>
          </mc:Choice>
          <mc:Fallback xmlns="">
            <p:pic>
              <p:nvPicPr>
                <p:cNvPr id="391" name="Ink 390">
                  <a:extLst>
                    <a:ext uri="{FF2B5EF4-FFF2-40B4-BE49-F238E27FC236}">
                      <a16:creationId xmlns:a16="http://schemas.microsoft.com/office/drawing/2014/main" id="{79E8F405-2B18-4267-B11F-0CAD51B3A5C3}"/>
                    </a:ext>
                  </a:extLst>
                </p:cNvPr>
                <p:cNvPicPr/>
                <p:nvPr/>
              </p:nvPicPr>
              <p:blipFill>
                <a:blip r:embed="rId684"/>
                <a:stretch>
                  <a:fillRect/>
                </a:stretch>
              </p:blipFill>
              <p:spPr>
                <a:xfrm>
                  <a:off x="8998928" y="5985712"/>
                  <a:ext cx="1080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392" name="Ink 391">
                  <a:extLst>
                    <a:ext uri="{FF2B5EF4-FFF2-40B4-BE49-F238E27FC236}">
                      <a16:creationId xmlns:a16="http://schemas.microsoft.com/office/drawing/2014/main" id="{B2036823-948B-4592-BE77-50BC3AB904D3}"/>
                    </a:ext>
                  </a:extLst>
                </p14:cNvPr>
                <p14:cNvContentPartPr/>
                <p14:nvPr/>
              </p14:nvContentPartPr>
              <p14:xfrm>
                <a:off x="8708768" y="5932072"/>
                <a:ext cx="151560" cy="212400"/>
              </p14:xfrm>
            </p:contentPart>
          </mc:Choice>
          <mc:Fallback xmlns="">
            <p:pic>
              <p:nvPicPr>
                <p:cNvPr id="392" name="Ink 391">
                  <a:extLst>
                    <a:ext uri="{FF2B5EF4-FFF2-40B4-BE49-F238E27FC236}">
                      <a16:creationId xmlns:a16="http://schemas.microsoft.com/office/drawing/2014/main" id="{B2036823-948B-4592-BE77-50BC3AB904D3}"/>
                    </a:ext>
                  </a:extLst>
                </p:cNvPr>
                <p:cNvPicPr/>
                <p:nvPr/>
              </p:nvPicPr>
              <p:blipFill>
                <a:blip r:embed="rId686"/>
                <a:stretch>
                  <a:fillRect/>
                </a:stretch>
              </p:blipFill>
              <p:spPr>
                <a:xfrm>
                  <a:off x="8699768" y="5923432"/>
                  <a:ext cx="1692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393" name="Ink 392">
                  <a:extLst>
                    <a:ext uri="{FF2B5EF4-FFF2-40B4-BE49-F238E27FC236}">
                      <a16:creationId xmlns:a16="http://schemas.microsoft.com/office/drawing/2014/main" id="{00FF42B9-8752-40BE-ADCD-E78FFAA048FC}"/>
                    </a:ext>
                  </a:extLst>
                </p14:cNvPr>
                <p14:cNvContentPartPr/>
                <p14:nvPr/>
              </p14:nvContentPartPr>
              <p14:xfrm>
                <a:off x="8789768" y="5780512"/>
                <a:ext cx="107640" cy="61920"/>
              </p14:xfrm>
            </p:contentPart>
          </mc:Choice>
          <mc:Fallback xmlns="">
            <p:pic>
              <p:nvPicPr>
                <p:cNvPr id="393" name="Ink 392">
                  <a:extLst>
                    <a:ext uri="{FF2B5EF4-FFF2-40B4-BE49-F238E27FC236}">
                      <a16:creationId xmlns:a16="http://schemas.microsoft.com/office/drawing/2014/main" id="{00FF42B9-8752-40BE-ADCD-E78FFAA048FC}"/>
                    </a:ext>
                  </a:extLst>
                </p:cNvPr>
                <p:cNvPicPr/>
                <p:nvPr/>
              </p:nvPicPr>
              <p:blipFill>
                <a:blip r:embed="rId688"/>
                <a:stretch>
                  <a:fillRect/>
                </a:stretch>
              </p:blipFill>
              <p:spPr>
                <a:xfrm>
                  <a:off x="8780768" y="5771872"/>
                  <a:ext cx="12528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395" name="Ink 394">
                  <a:extLst>
                    <a:ext uri="{FF2B5EF4-FFF2-40B4-BE49-F238E27FC236}">
                      <a16:creationId xmlns:a16="http://schemas.microsoft.com/office/drawing/2014/main" id="{929B1A74-4633-4816-A6EE-78906E54346F}"/>
                    </a:ext>
                  </a:extLst>
                </p14:cNvPr>
                <p14:cNvContentPartPr/>
                <p14:nvPr/>
              </p14:nvContentPartPr>
              <p14:xfrm>
                <a:off x="8388728" y="5971312"/>
                <a:ext cx="171360" cy="150480"/>
              </p14:xfrm>
            </p:contentPart>
          </mc:Choice>
          <mc:Fallback xmlns="">
            <p:pic>
              <p:nvPicPr>
                <p:cNvPr id="395" name="Ink 394">
                  <a:extLst>
                    <a:ext uri="{FF2B5EF4-FFF2-40B4-BE49-F238E27FC236}">
                      <a16:creationId xmlns:a16="http://schemas.microsoft.com/office/drawing/2014/main" id="{929B1A74-4633-4816-A6EE-78906E54346F}"/>
                    </a:ext>
                  </a:extLst>
                </p:cNvPr>
                <p:cNvPicPr/>
                <p:nvPr/>
              </p:nvPicPr>
              <p:blipFill>
                <a:blip r:embed="rId690"/>
                <a:stretch>
                  <a:fillRect/>
                </a:stretch>
              </p:blipFill>
              <p:spPr>
                <a:xfrm>
                  <a:off x="8379728" y="5962672"/>
                  <a:ext cx="1890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396" name="Ink 395">
                  <a:extLst>
                    <a:ext uri="{FF2B5EF4-FFF2-40B4-BE49-F238E27FC236}">
                      <a16:creationId xmlns:a16="http://schemas.microsoft.com/office/drawing/2014/main" id="{68195C4C-FA13-4AC5-903A-0C6AAA034159}"/>
                    </a:ext>
                  </a:extLst>
                </p14:cNvPr>
                <p14:cNvContentPartPr/>
                <p14:nvPr/>
              </p14:nvContentPartPr>
              <p14:xfrm>
                <a:off x="8462888" y="6132952"/>
                <a:ext cx="10800" cy="5400"/>
              </p14:xfrm>
            </p:contentPart>
          </mc:Choice>
          <mc:Fallback xmlns="">
            <p:pic>
              <p:nvPicPr>
                <p:cNvPr id="396" name="Ink 395">
                  <a:extLst>
                    <a:ext uri="{FF2B5EF4-FFF2-40B4-BE49-F238E27FC236}">
                      <a16:creationId xmlns:a16="http://schemas.microsoft.com/office/drawing/2014/main" id="{68195C4C-FA13-4AC5-903A-0C6AAA034159}"/>
                    </a:ext>
                  </a:extLst>
                </p:cNvPr>
                <p:cNvPicPr/>
                <p:nvPr/>
              </p:nvPicPr>
              <p:blipFill>
                <a:blip r:embed="rId692"/>
                <a:stretch>
                  <a:fillRect/>
                </a:stretch>
              </p:blipFill>
              <p:spPr>
                <a:xfrm>
                  <a:off x="8454248" y="6123952"/>
                  <a:ext cx="2844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397" name="Ink 396">
                  <a:extLst>
                    <a:ext uri="{FF2B5EF4-FFF2-40B4-BE49-F238E27FC236}">
                      <a16:creationId xmlns:a16="http://schemas.microsoft.com/office/drawing/2014/main" id="{EB1C2EB2-4F7D-49E3-884F-4353192CAA5C}"/>
                    </a:ext>
                  </a:extLst>
                </p14:cNvPr>
                <p14:cNvContentPartPr/>
                <p14:nvPr/>
              </p14:nvContentPartPr>
              <p14:xfrm>
                <a:off x="7980848" y="5952232"/>
                <a:ext cx="388080" cy="136080"/>
              </p14:xfrm>
            </p:contentPart>
          </mc:Choice>
          <mc:Fallback xmlns="">
            <p:pic>
              <p:nvPicPr>
                <p:cNvPr id="397" name="Ink 396">
                  <a:extLst>
                    <a:ext uri="{FF2B5EF4-FFF2-40B4-BE49-F238E27FC236}">
                      <a16:creationId xmlns:a16="http://schemas.microsoft.com/office/drawing/2014/main" id="{EB1C2EB2-4F7D-49E3-884F-4353192CAA5C}"/>
                    </a:ext>
                  </a:extLst>
                </p:cNvPr>
                <p:cNvPicPr/>
                <p:nvPr/>
              </p:nvPicPr>
              <p:blipFill>
                <a:blip r:embed="rId694"/>
                <a:stretch>
                  <a:fillRect/>
                </a:stretch>
              </p:blipFill>
              <p:spPr>
                <a:xfrm>
                  <a:off x="7971848" y="5943592"/>
                  <a:ext cx="4057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398" name="Ink 397">
                  <a:extLst>
                    <a:ext uri="{FF2B5EF4-FFF2-40B4-BE49-F238E27FC236}">
                      <a16:creationId xmlns:a16="http://schemas.microsoft.com/office/drawing/2014/main" id="{A9D77342-649E-4C19-8108-B36CBA2908D0}"/>
                    </a:ext>
                  </a:extLst>
                </p14:cNvPr>
                <p14:cNvContentPartPr/>
                <p14:nvPr/>
              </p14:nvContentPartPr>
              <p14:xfrm>
                <a:off x="7991288" y="6077152"/>
                <a:ext cx="308520" cy="194400"/>
              </p14:xfrm>
            </p:contentPart>
          </mc:Choice>
          <mc:Fallback xmlns="">
            <p:pic>
              <p:nvPicPr>
                <p:cNvPr id="398" name="Ink 397">
                  <a:extLst>
                    <a:ext uri="{FF2B5EF4-FFF2-40B4-BE49-F238E27FC236}">
                      <a16:creationId xmlns:a16="http://schemas.microsoft.com/office/drawing/2014/main" id="{A9D77342-649E-4C19-8108-B36CBA2908D0}"/>
                    </a:ext>
                  </a:extLst>
                </p:cNvPr>
                <p:cNvPicPr/>
                <p:nvPr/>
              </p:nvPicPr>
              <p:blipFill>
                <a:blip r:embed="rId696"/>
                <a:stretch>
                  <a:fillRect/>
                </a:stretch>
              </p:blipFill>
              <p:spPr>
                <a:xfrm>
                  <a:off x="7982288" y="6068152"/>
                  <a:ext cx="32616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399" name="Ink 398">
                  <a:extLst>
                    <a:ext uri="{FF2B5EF4-FFF2-40B4-BE49-F238E27FC236}">
                      <a16:creationId xmlns:a16="http://schemas.microsoft.com/office/drawing/2014/main" id="{75B3D4DD-313E-47D7-93BA-A4FDDA052451}"/>
                    </a:ext>
                  </a:extLst>
                </p14:cNvPr>
                <p14:cNvContentPartPr/>
                <p14:nvPr/>
              </p14:nvContentPartPr>
              <p14:xfrm>
                <a:off x="8184608" y="5537512"/>
                <a:ext cx="500400" cy="375120"/>
              </p14:xfrm>
            </p:contentPart>
          </mc:Choice>
          <mc:Fallback xmlns="">
            <p:pic>
              <p:nvPicPr>
                <p:cNvPr id="399" name="Ink 398">
                  <a:extLst>
                    <a:ext uri="{FF2B5EF4-FFF2-40B4-BE49-F238E27FC236}">
                      <a16:creationId xmlns:a16="http://schemas.microsoft.com/office/drawing/2014/main" id="{75B3D4DD-313E-47D7-93BA-A4FDDA052451}"/>
                    </a:ext>
                  </a:extLst>
                </p:cNvPr>
                <p:cNvPicPr/>
                <p:nvPr/>
              </p:nvPicPr>
              <p:blipFill>
                <a:blip r:embed="rId698"/>
                <a:stretch>
                  <a:fillRect/>
                </a:stretch>
              </p:blipFill>
              <p:spPr>
                <a:xfrm>
                  <a:off x="8175968" y="5528872"/>
                  <a:ext cx="518040" cy="39276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400" name="Ink 399">
                  <a:extLst>
                    <a:ext uri="{FF2B5EF4-FFF2-40B4-BE49-F238E27FC236}">
                      <a16:creationId xmlns:a16="http://schemas.microsoft.com/office/drawing/2014/main" id="{8AF606A7-C41C-4A65-949D-1F60DC206C62}"/>
                    </a:ext>
                  </a:extLst>
                </p14:cNvPr>
                <p14:cNvContentPartPr/>
                <p14:nvPr/>
              </p14:nvContentPartPr>
              <p14:xfrm>
                <a:off x="7364528" y="5948272"/>
                <a:ext cx="435240" cy="227520"/>
              </p14:xfrm>
            </p:contentPart>
          </mc:Choice>
          <mc:Fallback xmlns="">
            <p:pic>
              <p:nvPicPr>
                <p:cNvPr id="400" name="Ink 399">
                  <a:extLst>
                    <a:ext uri="{FF2B5EF4-FFF2-40B4-BE49-F238E27FC236}">
                      <a16:creationId xmlns:a16="http://schemas.microsoft.com/office/drawing/2014/main" id="{8AF606A7-C41C-4A65-949D-1F60DC206C62}"/>
                    </a:ext>
                  </a:extLst>
                </p:cNvPr>
                <p:cNvPicPr/>
                <p:nvPr/>
              </p:nvPicPr>
              <p:blipFill>
                <a:blip r:embed="rId700"/>
                <a:stretch>
                  <a:fillRect/>
                </a:stretch>
              </p:blipFill>
              <p:spPr>
                <a:xfrm>
                  <a:off x="7355888" y="5939632"/>
                  <a:ext cx="45288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401" name="Ink 400">
                  <a:extLst>
                    <a:ext uri="{FF2B5EF4-FFF2-40B4-BE49-F238E27FC236}">
                      <a16:creationId xmlns:a16="http://schemas.microsoft.com/office/drawing/2014/main" id="{29797AE4-ADA0-4506-A7E9-00A39508AB58}"/>
                    </a:ext>
                  </a:extLst>
                </p14:cNvPr>
                <p14:cNvContentPartPr/>
                <p14:nvPr/>
              </p14:nvContentPartPr>
              <p14:xfrm>
                <a:off x="7709048" y="5840992"/>
                <a:ext cx="39960" cy="26640"/>
              </p14:xfrm>
            </p:contentPart>
          </mc:Choice>
          <mc:Fallback xmlns="">
            <p:pic>
              <p:nvPicPr>
                <p:cNvPr id="401" name="Ink 400">
                  <a:extLst>
                    <a:ext uri="{FF2B5EF4-FFF2-40B4-BE49-F238E27FC236}">
                      <a16:creationId xmlns:a16="http://schemas.microsoft.com/office/drawing/2014/main" id="{29797AE4-ADA0-4506-A7E9-00A39508AB58}"/>
                    </a:ext>
                  </a:extLst>
                </p:cNvPr>
                <p:cNvPicPr/>
                <p:nvPr/>
              </p:nvPicPr>
              <p:blipFill>
                <a:blip r:embed="rId702"/>
                <a:stretch>
                  <a:fillRect/>
                </a:stretch>
              </p:blipFill>
              <p:spPr>
                <a:xfrm>
                  <a:off x="7700408" y="5831992"/>
                  <a:ext cx="5760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402" name="Ink 401">
                  <a:extLst>
                    <a:ext uri="{FF2B5EF4-FFF2-40B4-BE49-F238E27FC236}">
                      <a16:creationId xmlns:a16="http://schemas.microsoft.com/office/drawing/2014/main" id="{967877CE-BA23-4F76-A04A-65F2BF660AC1}"/>
                    </a:ext>
                  </a:extLst>
                </p14:cNvPr>
                <p14:cNvContentPartPr/>
                <p14:nvPr/>
              </p14:nvContentPartPr>
              <p14:xfrm>
                <a:off x="7580528" y="5830912"/>
                <a:ext cx="36720" cy="35640"/>
              </p14:xfrm>
            </p:contentPart>
          </mc:Choice>
          <mc:Fallback xmlns="">
            <p:pic>
              <p:nvPicPr>
                <p:cNvPr id="402" name="Ink 401">
                  <a:extLst>
                    <a:ext uri="{FF2B5EF4-FFF2-40B4-BE49-F238E27FC236}">
                      <a16:creationId xmlns:a16="http://schemas.microsoft.com/office/drawing/2014/main" id="{967877CE-BA23-4F76-A04A-65F2BF660AC1}"/>
                    </a:ext>
                  </a:extLst>
                </p:cNvPr>
                <p:cNvPicPr/>
                <p:nvPr/>
              </p:nvPicPr>
              <p:blipFill>
                <a:blip r:embed="rId704"/>
                <a:stretch>
                  <a:fillRect/>
                </a:stretch>
              </p:blipFill>
              <p:spPr>
                <a:xfrm>
                  <a:off x="7571528" y="5821912"/>
                  <a:ext cx="5436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403" name="Ink 402">
                  <a:extLst>
                    <a:ext uri="{FF2B5EF4-FFF2-40B4-BE49-F238E27FC236}">
                      <a16:creationId xmlns:a16="http://schemas.microsoft.com/office/drawing/2014/main" id="{5ECFE361-2D05-462B-BCAC-4CE3307B7859}"/>
                    </a:ext>
                  </a:extLst>
                </p14:cNvPr>
                <p14:cNvContentPartPr/>
                <p14:nvPr/>
              </p14:nvContentPartPr>
              <p14:xfrm>
                <a:off x="7403408" y="5788072"/>
                <a:ext cx="73440" cy="225360"/>
              </p14:xfrm>
            </p:contentPart>
          </mc:Choice>
          <mc:Fallback xmlns="">
            <p:pic>
              <p:nvPicPr>
                <p:cNvPr id="403" name="Ink 402">
                  <a:extLst>
                    <a:ext uri="{FF2B5EF4-FFF2-40B4-BE49-F238E27FC236}">
                      <a16:creationId xmlns:a16="http://schemas.microsoft.com/office/drawing/2014/main" id="{5ECFE361-2D05-462B-BCAC-4CE3307B7859}"/>
                    </a:ext>
                  </a:extLst>
                </p:cNvPr>
                <p:cNvPicPr/>
                <p:nvPr/>
              </p:nvPicPr>
              <p:blipFill>
                <a:blip r:embed="rId706"/>
                <a:stretch>
                  <a:fillRect/>
                </a:stretch>
              </p:blipFill>
              <p:spPr>
                <a:xfrm>
                  <a:off x="7394408" y="5779072"/>
                  <a:ext cx="9108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404" name="Ink 403">
                  <a:extLst>
                    <a:ext uri="{FF2B5EF4-FFF2-40B4-BE49-F238E27FC236}">
                      <a16:creationId xmlns:a16="http://schemas.microsoft.com/office/drawing/2014/main" id="{177E2E3E-D853-4B27-8306-A2EF4E2D8243}"/>
                    </a:ext>
                  </a:extLst>
                </p14:cNvPr>
                <p14:cNvContentPartPr/>
                <p14:nvPr/>
              </p14:nvContentPartPr>
              <p14:xfrm>
                <a:off x="7158608" y="5905072"/>
                <a:ext cx="89640" cy="274680"/>
              </p14:xfrm>
            </p:contentPart>
          </mc:Choice>
          <mc:Fallback xmlns="">
            <p:pic>
              <p:nvPicPr>
                <p:cNvPr id="404" name="Ink 403">
                  <a:extLst>
                    <a:ext uri="{FF2B5EF4-FFF2-40B4-BE49-F238E27FC236}">
                      <a16:creationId xmlns:a16="http://schemas.microsoft.com/office/drawing/2014/main" id="{177E2E3E-D853-4B27-8306-A2EF4E2D8243}"/>
                    </a:ext>
                  </a:extLst>
                </p:cNvPr>
                <p:cNvPicPr/>
                <p:nvPr/>
              </p:nvPicPr>
              <p:blipFill>
                <a:blip r:embed="rId708"/>
                <a:stretch>
                  <a:fillRect/>
                </a:stretch>
              </p:blipFill>
              <p:spPr>
                <a:xfrm>
                  <a:off x="7149608" y="5896072"/>
                  <a:ext cx="10728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405" name="Ink 404">
                  <a:extLst>
                    <a:ext uri="{FF2B5EF4-FFF2-40B4-BE49-F238E27FC236}">
                      <a16:creationId xmlns:a16="http://schemas.microsoft.com/office/drawing/2014/main" id="{B33EBF57-DBE5-43E8-93F0-00A692E3E34B}"/>
                    </a:ext>
                  </a:extLst>
                </p14:cNvPr>
                <p14:cNvContentPartPr/>
                <p14:nvPr/>
              </p14:nvContentPartPr>
              <p14:xfrm>
                <a:off x="6997688" y="6119632"/>
                <a:ext cx="130680" cy="90720"/>
              </p14:xfrm>
            </p:contentPart>
          </mc:Choice>
          <mc:Fallback xmlns="">
            <p:pic>
              <p:nvPicPr>
                <p:cNvPr id="405" name="Ink 404">
                  <a:extLst>
                    <a:ext uri="{FF2B5EF4-FFF2-40B4-BE49-F238E27FC236}">
                      <a16:creationId xmlns:a16="http://schemas.microsoft.com/office/drawing/2014/main" id="{B33EBF57-DBE5-43E8-93F0-00A692E3E34B}"/>
                    </a:ext>
                  </a:extLst>
                </p:cNvPr>
                <p:cNvPicPr/>
                <p:nvPr/>
              </p:nvPicPr>
              <p:blipFill>
                <a:blip r:embed="rId710"/>
                <a:stretch>
                  <a:fillRect/>
                </a:stretch>
              </p:blipFill>
              <p:spPr>
                <a:xfrm>
                  <a:off x="6989048" y="6110992"/>
                  <a:ext cx="1483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406" name="Ink 405">
                  <a:extLst>
                    <a:ext uri="{FF2B5EF4-FFF2-40B4-BE49-F238E27FC236}">
                      <a16:creationId xmlns:a16="http://schemas.microsoft.com/office/drawing/2014/main" id="{E0DC982D-D5D1-41A4-9878-96A073DD33F2}"/>
                    </a:ext>
                  </a:extLst>
                </p14:cNvPr>
                <p14:cNvContentPartPr/>
                <p14:nvPr/>
              </p14:nvContentPartPr>
              <p14:xfrm>
                <a:off x="7032608" y="5981392"/>
                <a:ext cx="34560" cy="33120"/>
              </p14:xfrm>
            </p:contentPart>
          </mc:Choice>
          <mc:Fallback xmlns="">
            <p:pic>
              <p:nvPicPr>
                <p:cNvPr id="406" name="Ink 405">
                  <a:extLst>
                    <a:ext uri="{FF2B5EF4-FFF2-40B4-BE49-F238E27FC236}">
                      <a16:creationId xmlns:a16="http://schemas.microsoft.com/office/drawing/2014/main" id="{E0DC982D-D5D1-41A4-9878-96A073DD33F2}"/>
                    </a:ext>
                  </a:extLst>
                </p:cNvPr>
                <p:cNvPicPr/>
                <p:nvPr/>
              </p:nvPicPr>
              <p:blipFill>
                <a:blip r:embed="rId712"/>
                <a:stretch>
                  <a:fillRect/>
                </a:stretch>
              </p:blipFill>
              <p:spPr>
                <a:xfrm>
                  <a:off x="7023968" y="5972752"/>
                  <a:ext cx="5220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407" name="Ink 406">
                  <a:extLst>
                    <a:ext uri="{FF2B5EF4-FFF2-40B4-BE49-F238E27FC236}">
                      <a16:creationId xmlns:a16="http://schemas.microsoft.com/office/drawing/2014/main" id="{1262A7C2-090D-4B35-AF6B-2D33E8F716DE}"/>
                    </a:ext>
                  </a:extLst>
                </p14:cNvPr>
                <p14:cNvContentPartPr/>
                <p14:nvPr/>
              </p14:nvContentPartPr>
              <p14:xfrm>
                <a:off x="6501968" y="6008392"/>
                <a:ext cx="375120" cy="178200"/>
              </p14:xfrm>
            </p:contentPart>
          </mc:Choice>
          <mc:Fallback xmlns="">
            <p:pic>
              <p:nvPicPr>
                <p:cNvPr id="407" name="Ink 406">
                  <a:extLst>
                    <a:ext uri="{FF2B5EF4-FFF2-40B4-BE49-F238E27FC236}">
                      <a16:creationId xmlns:a16="http://schemas.microsoft.com/office/drawing/2014/main" id="{1262A7C2-090D-4B35-AF6B-2D33E8F716DE}"/>
                    </a:ext>
                  </a:extLst>
                </p:cNvPr>
                <p:cNvPicPr/>
                <p:nvPr/>
              </p:nvPicPr>
              <p:blipFill>
                <a:blip r:embed="rId714"/>
                <a:stretch>
                  <a:fillRect/>
                </a:stretch>
              </p:blipFill>
              <p:spPr>
                <a:xfrm>
                  <a:off x="6492968" y="5999752"/>
                  <a:ext cx="39276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408" name="Ink 407">
                  <a:extLst>
                    <a:ext uri="{FF2B5EF4-FFF2-40B4-BE49-F238E27FC236}">
                      <a16:creationId xmlns:a16="http://schemas.microsoft.com/office/drawing/2014/main" id="{8F9EC2E1-0E27-40A2-82F6-A552ED3E8D55}"/>
                    </a:ext>
                  </a:extLst>
                </p14:cNvPr>
                <p14:cNvContentPartPr/>
                <p14:nvPr/>
              </p14:nvContentPartPr>
              <p14:xfrm>
                <a:off x="6634448" y="5891032"/>
                <a:ext cx="95400" cy="42480"/>
              </p14:xfrm>
            </p:contentPart>
          </mc:Choice>
          <mc:Fallback xmlns="">
            <p:pic>
              <p:nvPicPr>
                <p:cNvPr id="408" name="Ink 407">
                  <a:extLst>
                    <a:ext uri="{FF2B5EF4-FFF2-40B4-BE49-F238E27FC236}">
                      <a16:creationId xmlns:a16="http://schemas.microsoft.com/office/drawing/2014/main" id="{8F9EC2E1-0E27-40A2-82F6-A552ED3E8D55}"/>
                    </a:ext>
                  </a:extLst>
                </p:cNvPr>
                <p:cNvPicPr/>
                <p:nvPr/>
              </p:nvPicPr>
              <p:blipFill>
                <a:blip r:embed="rId716"/>
                <a:stretch>
                  <a:fillRect/>
                </a:stretch>
              </p:blipFill>
              <p:spPr>
                <a:xfrm>
                  <a:off x="6625808" y="5882032"/>
                  <a:ext cx="11304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409" name="Ink 408">
                  <a:extLst>
                    <a:ext uri="{FF2B5EF4-FFF2-40B4-BE49-F238E27FC236}">
                      <a16:creationId xmlns:a16="http://schemas.microsoft.com/office/drawing/2014/main" id="{6C2E3D13-B642-4CF2-BAAB-85B00CAA8EF8}"/>
                    </a:ext>
                  </a:extLst>
                </p14:cNvPr>
                <p14:cNvContentPartPr/>
                <p14:nvPr/>
              </p14:nvContentPartPr>
              <p14:xfrm>
                <a:off x="6129008" y="6037192"/>
                <a:ext cx="241920" cy="187200"/>
              </p14:xfrm>
            </p:contentPart>
          </mc:Choice>
          <mc:Fallback xmlns="">
            <p:pic>
              <p:nvPicPr>
                <p:cNvPr id="409" name="Ink 408">
                  <a:extLst>
                    <a:ext uri="{FF2B5EF4-FFF2-40B4-BE49-F238E27FC236}">
                      <a16:creationId xmlns:a16="http://schemas.microsoft.com/office/drawing/2014/main" id="{6C2E3D13-B642-4CF2-BAAB-85B00CAA8EF8}"/>
                    </a:ext>
                  </a:extLst>
                </p:cNvPr>
                <p:cNvPicPr/>
                <p:nvPr/>
              </p:nvPicPr>
              <p:blipFill>
                <a:blip r:embed="rId718"/>
                <a:stretch>
                  <a:fillRect/>
                </a:stretch>
              </p:blipFill>
              <p:spPr>
                <a:xfrm>
                  <a:off x="6120008" y="6028552"/>
                  <a:ext cx="2595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410" name="Ink 409">
                  <a:extLst>
                    <a:ext uri="{FF2B5EF4-FFF2-40B4-BE49-F238E27FC236}">
                      <a16:creationId xmlns:a16="http://schemas.microsoft.com/office/drawing/2014/main" id="{F810C158-A1BB-44BD-9065-8E074BBDC087}"/>
                    </a:ext>
                  </a:extLst>
                </p14:cNvPr>
                <p14:cNvContentPartPr/>
                <p14:nvPr/>
              </p14:nvContentPartPr>
              <p14:xfrm>
                <a:off x="6287048" y="5910472"/>
                <a:ext cx="7200" cy="10440"/>
              </p14:xfrm>
            </p:contentPart>
          </mc:Choice>
          <mc:Fallback xmlns="">
            <p:pic>
              <p:nvPicPr>
                <p:cNvPr id="410" name="Ink 409">
                  <a:extLst>
                    <a:ext uri="{FF2B5EF4-FFF2-40B4-BE49-F238E27FC236}">
                      <a16:creationId xmlns:a16="http://schemas.microsoft.com/office/drawing/2014/main" id="{F810C158-A1BB-44BD-9065-8E074BBDC087}"/>
                    </a:ext>
                  </a:extLst>
                </p:cNvPr>
                <p:cNvPicPr/>
                <p:nvPr/>
              </p:nvPicPr>
              <p:blipFill>
                <a:blip r:embed="rId720"/>
                <a:stretch>
                  <a:fillRect/>
                </a:stretch>
              </p:blipFill>
              <p:spPr>
                <a:xfrm>
                  <a:off x="6278048" y="5901832"/>
                  <a:ext cx="248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411" name="Ink 410">
                  <a:extLst>
                    <a:ext uri="{FF2B5EF4-FFF2-40B4-BE49-F238E27FC236}">
                      <a16:creationId xmlns:a16="http://schemas.microsoft.com/office/drawing/2014/main" id="{260C8A4C-B80C-4C22-82AC-721D19498799}"/>
                    </a:ext>
                  </a:extLst>
                </p14:cNvPr>
                <p14:cNvContentPartPr/>
                <p14:nvPr/>
              </p14:nvContentPartPr>
              <p14:xfrm>
                <a:off x="6197408" y="5696992"/>
                <a:ext cx="205200" cy="216000"/>
              </p14:xfrm>
            </p:contentPart>
          </mc:Choice>
          <mc:Fallback xmlns="">
            <p:pic>
              <p:nvPicPr>
                <p:cNvPr id="411" name="Ink 410">
                  <a:extLst>
                    <a:ext uri="{FF2B5EF4-FFF2-40B4-BE49-F238E27FC236}">
                      <a16:creationId xmlns:a16="http://schemas.microsoft.com/office/drawing/2014/main" id="{260C8A4C-B80C-4C22-82AC-721D19498799}"/>
                    </a:ext>
                  </a:extLst>
                </p:cNvPr>
                <p:cNvPicPr/>
                <p:nvPr/>
              </p:nvPicPr>
              <p:blipFill>
                <a:blip r:embed="rId722"/>
                <a:stretch>
                  <a:fillRect/>
                </a:stretch>
              </p:blipFill>
              <p:spPr>
                <a:xfrm>
                  <a:off x="6188768" y="5688352"/>
                  <a:ext cx="22284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412" name="Ink 411">
                  <a:extLst>
                    <a:ext uri="{FF2B5EF4-FFF2-40B4-BE49-F238E27FC236}">
                      <a16:creationId xmlns:a16="http://schemas.microsoft.com/office/drawing/2014/main" id="{72E11899-03B2-4EB5-9AF6-8F19021B55B5}"/>
                    </a:ext>
                  </a:extLst>
                </p14:cNvPr>
                <p14:cNvContentPartPr/>
                <p14:nvPr/>
              </p14:nvContentPartPr>
              <p14:xfrm>
                <a:off x="6188048" y="5714272"/>
                <a:ext cx="75600" cy="162720"/>
              </p14:xfrm>
            </p:contentPart>
          </mc:Choice>
          <mc:Fallback xmlns="">
            <p:pic>
              <p:nvPicPr>
                <p:cNvPr id="412" name="Ink 411">
                  <a:extLst>
                    <a:ext uri="{FF2B5EF4-FFF2-40B4-BE49-F238E27FC236}">
                      <a16:creationId xmlns:a16="http://schemas.microsoft.com/office/drawing/2014/main" id="{72E11899-03B2-4EB5-9AF6-8F19021B55B5}"/>
                    </a:ext>
                  </a:extLst>
                </p:cNvPr>
                <p:cNvPicPr/>
                <p:nvPr/>
              </p:nvPicPr>
              <p:blipFill>
                <a:blip r:embed="rId724"/>
                <a:stretch>
                  <a:fillRect/>
                </a:stretch>
              </p:blipFill>
              <p:spPr>
                <a:xfrm>
                  <a:off x="6179048" y="5705632"/>
                  <a:ext cx="932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413" name="Ink 412">
                  <a:extLst>
                    <a:ext uri="{FF2B5EF4-FFF2-40B4-BE49-F238E27FC236}">
                      <a16:creationId xmlns:a16="http://schemas.microsoft.com/office/drawing/2014/main" id="{77B41A20-E6B0-4F4F-8C05-BECD3EF34876}"/>
                    </a:ext>
                  </a:extLst>
                </p14:cNvPr>
                <p14:cNvContentPartPr/>
                <p14:nvPr/>
              </p14:nvContentPartPr>
              <p14:xfrm>
                <a:off x="5980328" y="5999032"/>
                <a:ext cx="59040" cy="108360"/>
              </p14:xfrm>
            </p:contentPart>
          </mc:Choice>
          <mc:Fallback xmlns="">
            <p:pic>
              <p:nvPicPr>
                <p:cNvPr id="413" name="Ink 412">
                  <a:extLst>
                    <a:ext uri="{FF2B5EF4-FFF2-40B4-BE49-F238E27FC236}">
                      <a16:creationId xmlns:a16="http://schemas.microsoft.com/office/drawing/2014/main" id="{77B41A20-E6B0-4F4F-8C05-BECD3EF34876}"/>
                    </a:ext>
                  </a:extLst>
                </p:cNvPr>
                <p:cNvPicPr/>
                <p:nvPr/>
              </p:nvPicPr>
              <p:blipFill>
                <a:blip r:embed="rId726"/>
                <a:stretch>
                  <a:fillRect/>
                </a:stretch>
              </p:blipFill>
              <p:spPr>
                <a:xfrm>
                  <a:off x="5971688" y="5990392"/>
                  <a:ext cx="766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414" name="Ink 413">
                  <a:extLst>
                    <a:ext uri="{FF2B5EF4-FFF2-40B4-BE49-F238E27FC236}">
                      <a16:creationId xmlns:a16="http://schemas.microsoft.com/office/drawing/2014/main" id="{5C7D5D7E-906C-4FB7-AB3F-A4AD10390254}"/>
                    </a:ext>
                  </a:extLst>
                </p14:cNvPr>
                <p14:cNvContentPartPr/>
                <p14:nvPr/>
              </p14:nvContentPartPr>
              <p14:xfrm>
                <a:off x="5560568" y="5916232"/>
                <a:ext cx="287280" cy="376560"/>
              </p14:xfrm>
            </p:contentPart>
          </mc:Choice>
          <mc:Fallback xmlns="">
            <p:pic>
              <p:nvPicPr>
                <p:cNvPr id="414" name="Ink 413">
                  <a:extLst>
                    <a:ext uri="{FF2B5EF4-FFF2-40B4-BE49-F238E27FC236}">
                      <a16:creationId xmlns:a16="http://schemas.microsoft.com/office/drawing/2014/main" id="{5C7D5D7E-906C-4FB7-AB3F-A4AD10390254}"/>
                    </a:ext>
                  </a:extLst>
                </p:cNvPr>
                <p:cNvPicPr/>
                <p:nvPr/>
              </p:nvPicPr>
              <p:blipFill>
                <a:blip r:embed="rId728"/>
                <a:stretch>
                  <a:fillRect/>
                </a:stretch>
              </p:blipFill>
              <p:spPr>
                <a:xfrm>
                  <a:off x="5551928" y="5907592"/>
                  <a:ext cx="304920" cy="39420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415" name="Ink 414">
                  <a:extLst>
                    <a:ext uri="{FF2B5EF4-FFF2-40B4-BE49-F238E27FC236}">
                      <a16:creationId xmlns:a16="http://schemas.microsoft.com/office/drawing/2014/main" id="{5477CBDB-17A3-489C-B024-8202AE8B7179}"/>
                    </a:ext>
                  </a:extLst>
                </p14:cNvPr>
                <p14:cNvContentPartPr/>
                <p14:nvPr/>
              </p14:nvContentPartPr>
              <p14:xfrm>
                <a:off x="5678648" y="5858992"/>
                <a:ext cx="14760" cy="49320"/>
              </p14:xfrm>
            </p:contentPart>
          </mc:Choice>
          <mc:Fallback xmlns="">
            <p:pic>
              <p:nvPicPr>
                <p:cNvPr id="415" name="Ink 414">
                  <a:extLst>
                    <a:ext uri="{FF2B5EF4-FFF2-40B4-BE49-F238E27FC236}">
                      <a16:creationId xmlns:a16="http://schemas.microsoft.com/office/drawing/2014/main" id="{5477CBDB-17A3-489C-B024-8202AE8B7179}"/>
                    </a:ext>
                  </a:extLst>
                </p:cNvPr>
                <p:cNvPicPr/>
                <p:nvPr/>
              </p:nvPicPr>
              <p:blipFill>
                <a:blip r:embed="rId730"/>
                <a:stretch>
                  <a:fillRect/>
                </a:stretch>
              </p:blipFill>
              <p:spPr>
                <a:xfrm>
                  <a:off x="5670008" y="5850352"/>
                  <a:ext cx="3240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416" name="Ink 415">
                  <a:extLst>
                    <a:ext uri="{FF2B5EF4-FFF2-40B4-BE49-F238E27FC236}">
                      <a16:creationId xmlns:a16="http://schemas.microsoft.com/office/drawing/2014/main" id="{92146243-C3D6-4E92-8C4C-5C135E681AB2}"/>
                    </a:ext>
                  </a:extLst>
                </p14:cNvPr>
                <p14:cNvContentPartPr/>
                <p14:nvPr/>
              </p14:nvContentPartPr>
              <p14:xfrm>
                <a:off x="5639408" y="6225112"/>
                <a:ext cx="169200" cy="134640"/>
              </p14:xfrm>
            </p:contentPart>
          </mc:Choice>
          <mc:Fallback xmlns="">
            <p:pic>
              <p:nvPicPr>
                <p:cNvPr id="416" name="Ink 415">
                  <a:extLst>
                    <a:ext uri="{FF2B5EF4-FFF2-40B4-BE49-F238E27FC236}">
                      <a16:creationId xmlns:a16="http://schemas.microsoft.com/office/drawing/2014/main" id="{92146243-C3D6-4E92-8C4C-5C135E681AB2}"/>
                    </a:ext>
                  </a:extLst>
                </p:cNvPr>
                <p:cNvPicPr/>
                <p:nvPr/>
              </p:nvPicPr>
              <p:blipFill>
                <a:blip r:embed="rId732"/>
                <a:stretch>
                  <a:fillRect/>
                </a:stretch>
              </p:blipFill>
              <p:spPr>
                <a:xfrm>
                  <a:off x="5630768" y="6216472"/>
                  <a:ext cx="18684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417" name="Ink 416">
                  <a:extLst>
                    <a:ext uri="{FF2B5EF4-FFF2-40B4-BE49-F238E27FC236}">
                      <a16:creationId xmlns:a16="http://schemas.microsoft.com/office/drawing/2014/main" id="{009294C1-1561-4842-AB62-8C9E6E7C1431}"/>
                    </a:ext>
                  </a:extLst>
                </p14:cNvPr>
                <p14:cNvContentPartPr/>
                <p14:nvPr/>
              </p14:nvContentPartPr>
              <p14:xfrm>
                <a:off x="5704208" y="5404312"/>
                <a:ext cx="557640" cy="565920"/>
              </p14:xfrm>
            </p:contentPart>
          </mc:Choice>
          <mc:Fallback xmlns="">
            <p:pic>
              <p:nvPicPr>
                <p:cNvPr id="417" name="Ink 416">
                  <a:extLst>
                    <a:ext uri="{FF2B5EF4-FFF2-40B4-BE49-F238E27FC236}">
                      <a16:creationId xmlns:a16="http://schemas.microsoft.com/office/drawing/2014/main" id="{009294C1-1561-4842-AB62-8C9E6E7C1431}"/>
                    </a:ext>
                  </a:extLst>
                </p:cNvPr>
                <p:cNvPicPr/>
                <p:nvPr/>
              </p:nvPicPr>
              <p:blipFill>
                <a:blip r:embed="rId734"/>
                <a:stretch>
                  <a:fillRect/>
                </a:stretch>
              </p:blipFill>
              <p:spPr>
                <a:xfrm>
                  <a:off x="5695568" y="5395312"/>
                  <a:ext cx="575280" cy="58356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419" name="Ink 418">
                  <a:extLst>
                    <a:ext uri="{FF2B5EF4-FFF2-40B4-BE49-F238E27FC236}">
                      <a16:creationId xmlns:a16="http://schemas.microsoft.com/office/drawing/2014/main" id="{78F54EB0-A690-4B35-8D5F-974549481C11}"/>
                    </a:ext>
                  </a:extLst>
                </p14:cNvPr>
                <p14:cNvContentPartPr/>
                <p14:nvPr/>
              </p14:nvContentPartPr>
              <p14:xfrm>
                <a:off x="10474208" y="6472432"/>
                <a:ext cx="320040" cy="174960"/>
              </p14:xfrm>
            </p:contentPart>
          </mc:Choice>
          <mc:Fallback xmlns="">
            <p:pic>
              <p:nvPicPr>
                <p:cNvPr id="419" name="Ink 418">
                  <a:extLst>
                    <a:ext uri="{FF2B5EF4-FFF2-40B4-BE49-F238E27FC236}">
                      <a16:creationId xmlns:a16="http://schemas.microsoft.com/office/drawing/2014/main" id="{78F54EB0-A690-4B35-8D5F-974549481C11}"/>
                    </a:ext>
                  </a:extLst>
                </p:cNvPr>
                <p:cNvPicPr/>
                <p:nvPr/>
              </p:nvPicPr>
              <p:blipFill>
                <a:blip r:embed="rId736"/>
                <a:stretch>
                  <a:fillRect/>
                </a:stretch>
              </p:blipFill>
              <p:spPr>
                <a:xfrm>
                  <a:off x="10465568" y="6463792"/>
                  <a:ext cx="33768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420" name="Ink 419">
                  <a:extLst>
                    <a:ext uri="{FF2B5EF4-FFF2-40B4-BE49-F238E27FC236}">
                      <a16:creationId xmlns:a16="http://schemas.microsoft.com/office/drawing/2014/main" id="{10716475-3A67-405D-84AE-759D92352B96}"/>
                    </a:ext>
                  </a:extLst>
                </p14:cNvPr>
                <p14:cNvContentPartPr/>
                <p14:nvPr/>
              </p14:nvContentPartPr>
              <p14:xfrm>
                <a:off x="10562408" y="6398272"/>
                <a:ext cx="64440" cy="122400"/>
              </p14:xfrm>
            </p:contentPart>
          </mc:Choice>
          <mc:Fallback xmlns="">
            <p:pic>
              <p:nvPicPr>
                <p:cNvPr id="420" name="Ink 419">
                  <a:extLst>
                    <a:ext uri="{FF2B5EF4-FFF2-40B4-BE49-F238E27FC236}">
                      <a16:creationId xmlns:a16="http://schemas.microsoft.com/office/drawing/2014/main" id="{10716475-3A67-405D-84AE-759D92352B96}"/>
                    </a:ext>
                  </a:extLst>
                </p:cNvPr>
                <p:cNvPicPr/>
                <p:nvPr/>
              </p:nvPicPr>
              <p:blipFill>
                <a:blip r:embed="rId738"/>
                <a:stretch>
                  <a:fillRect/>
                </a:stretch>
              </p:blipFill>
              <p:spPr>
                <a:xfrm>
                  <a:off x="10553408" y="6389272"/>
                  <a:ext cx="820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421" name="Ink 420">
                  <a:extLst>
                    <a:ext uri="{FF2B5EF4-FFF2-40B4-BE49-F238E27FC236}">
                      <a16:creationId xmlns:a16="http://schemas.microsoft.com/office/drawing/2014/main" id="{5E49A03D-1C1C-48E8-9156-E7B229DA0D81}"/>
                    </a:ext>
                  </a:extLst>
                </p14:cNvPr>
                <p14:cNvContentPartPr/>
                <p14:nvPr/>
              </p14:nvContentPartPr>
              <p14:xfrm>
                <a:off x="10154528" y="6521392"/>
                <a:ext cx="253440" cy="113040"/>
              </p14:xfrm>
            </p:contentPart>
          </mc:Choice>
          <mc:Fallback xmlns="">
            <p:pic>
              <p:nvPicPr>
                <p:cNvPr id="421" name="Ink 420">
                  <a:extLst>
                    <a:ext uri="{FF2B5EF4-FFF2-40B4-BE49-F238E27FC236}">
                      <a16:creationId xmlns:a16="http://schemas.microsoft.com/office/drawing/2014/main" id="{5E49A03D-1C1C-48E8-9156-E7B229DA0D81}"/>
                    </a:ext>
                  </a:extLst>
                </p:cNvPr>
                <p:cNvPicPr/>
                <p:nvPr/>
              </p:nvPicPr>
              <p:blipFill>
                <a:blip r:embed="rId740"/>
                <a:stretch>
                  <a:fillRect/>
                </a:stretch>
              </p:blipFill>
              <p:spPr>
                <a:xfrm>
                  <a:off x="10145888" y="6512392"/>
                  <a:ext cx="2710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422" name="Ink 421">
                  <a:extLst>
                    <a:ext uri="{FF2B5EF4-FFF2-40B4-BE49-F238E27FC236}">
                      <a16:creationId xmlns:a16="http://schemas.microsoft.com/office/drawing/2014/main" id="{76E46E6B-5BAE-4893-8B64-4A3E88771AC6}"/>
                    </a:ext>
                  </a:extLst>
                </p14:cNvPr>
                <p14:cNvContentPartPr/>
                <p14:nvPr/>
              </p14:nvContentPartPr>
              <p14:xfrm>
                <a:off x="10086128" y="6529672"/>
                <a:ext cx="39600" cy="59400"/>
              </p14:xfrm>
            </p:contentPart>
          </mc:Choice>
          <mc:Fallback xmlns="">
            <p:pic>
              <p:nvPicPr>
                <p:cNvPr id="422" name="Ink 421">
                  <a:extLst>
                    <a:ext uri="{FF2B5EF4-FFF2-40B4-BE49-F238E27FC236}">
                      <a16:creationId xmlns:a16="http://schemas.microsoft.com/office/drawing/2014/main" id="{76E46E6B-5BAE-4893-8B64-4A3E88771AC6}"/>
                    </a:ext>
                  </a:extLst>
                </p:cNvPr>
                <p:cNvPicPr/>
                <p:nvPr/>
              </p:nvPicPr>
              <p:blipFill>
                <a:blip r:embed="rId742"/>
                <a:stretch>
                  <a:fillRect/>
                </a:stretch>
              </p:blipFill>
              <p:spPr>
                <a:xfrm>
                  <a:off x="10077128" y="6520672"/>
                  <a:ext cx="572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423" name="Ink 422">
                  <a:extLst>
                    <a:ext uri="{FF2B5EF4-FFF2-40B4-BE49-F238E27FC236}">
                      <a16:creationId xmlns:a16="http://schemas.microsoft.com/office/drawing/2014/main" id="{F4E7B2B5-59CA-4336-B486-A6A5BAC0138E}"/>
                    </a:ext>
                  </a:extLst>
                </p14:cNvPr>
                <p14:cNvContentPartPr/>
                <p14:nvPr/>
              </p14:nvContentPartPr>
              <p14:xfrm>
                <a:off x="9766808" y="6483232"/>
                <a:ext cx="248760" cy="158400"/>
              </p14:xfrm>
            </p:contentPart>
          </mc:Choice>
          <mc:Fallback xmlns="">
            <p:pic>
              <p:nvPicPr>
                <p:cNvPr id="423" name="Ink 422">
                  <a:extLst>
                    <a:ext uri="{FF2B5EF4-FFF2-40B4-BE49-F238E27FC236}">
                      <a16:creationId xmlns:a16="http://schemas.microsoft.com/office/drawing/2014/main" id="{F4E7B2B5-59CA-4336-B486-A6A5BAC0138E}"/>
                    </a:ext>
                  </a:extLst>
                </p:cNvPr>
                <p:cNvPicPr/>
                <p:nvPr/>
              </p:nvPicPr>
              <p:blipFill>
                <a:blip r:embed="rId744"/>
                <a:stretch>
                  <a:fillRect/>
                </a:stretch>
              </p:blipFill>
              <p:spPr>
                <a:xfrm>
                  <a:off x="9758168" y="6474592"/>
                  <a:ext cx="2664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424" name="Ink 423">
                  <a:extLst>
                    <a:ext uri="{FF2B5EF4-FFF2-40B4-BE49-F238E27FC236}">
                      <a16:creationId xmlns:a16="http://schemas.microsoft.com/office/drawing/2014/main" id="{DA810923-298E-49E0-B7A5-F6F23A115E1B}"/>
                    </a:ext>
                  </a:extLst>
                </p14:cNvPr>
                <p14:cNvContentPartPr/>
                <p14:nvPr/>
              </p14:nvContentPartPr>
              <p14:xfrm>
                <a:off x="9833768" y="6319792"/>
                <a:ext cx="39960" cy="14400"/>
              </p14:xfrm>
            </p:contentPart>
          </mc:Choice>
          <mc:Fallback xmlns="">
            <p:pic>
              <p:nvPicPr>
                <p:cNvPr id="424" name="Ink 423">
                  <a:extLst>
                    <a:ext uri="{FF2B5EF4-FFF2-40B4-BE49-F238E27FC236}">
                      <a16:creationId xmlns:a16="http://schemas.microsoft.com/office/drawing/2014/main" id="{DA810923-298E-49E0-B7A5-F6F23A115E1B}"/>
                    </a:ext>
                  </a:extLst>
                </p:cNvPr>
                <p:cNvPicPr/>
                <p:nvPr/>
              </p:nvPicPr>
              <p:blipFill>
                <a:blip r:embed="rId746"/>
                <a:stretch>
                  <a:fillRect/>
                </a:stretch>
              </p:blipFill>
              <p:spPr>
                <a:xfrm>
                  <a:off x="9825128" y="6310792"/>
                  <a:ext cx="576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425" name="Ink 424">
                  <a:extLst>
                    <a:ext uri="{FF2B5EF4-FFF2-40B4-BE49-F238E27FC236}">
                      <a16:creationId xmlns:a16="http://schemas.microsoft.com/office/drawing/2014/main" id="{F7C8EB91-6B05-450A-B7E3-3913D03B9D46}"/>
                    </a:ext>
                  </a:extLst>
                </p14:cNvPr>
                <p14:cNvContentPartPr/>
                <p14:nvPr/>
              </p14:nvContentPartPr>
              <p14:xfrm>
                <a:off x="9709568" y="6336352"/>
                <a:ext cx="54000" cy="228960"/>
              </p14:xfrm>
            </p:contentPart>
          </mc:Choice>
          <mc:Fallback xmlns="">
            <p:pic>
              <p:nvPicPr>
                <p:cNvPr id="425" name="Ink 424">
                  <a:extLst>
                    <a:ext uri="{FF2B5EF4-FFF2-40B4-BE49-F238E27FC236}">
                      <a16:creationId xmlns:a16="http://schemas.microsoft.com/office/drawing/2014/main" id="{F7C8EB91-6B05-450A-B7E3-3913D03B9D46}"/>
                    </a:ext>
                  </a:extLst>
                </p:cNvPr>
                <p:cNvPicPr/>
                <p:nvPr/>
              </p:nvPicPr>
              <p:blipFill>
                <a:blip r:embed="rId748"/>
                <a:stretch>
                  <a:fillRect/>
                </a:stretch>
              </p:blipFill>
              <p:spPr>
                <a:xfrm>
                  <a:off x="9700568" y="6327352"/>
                  <a:ext cx="7164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426" name="Ink 425">
                  <a:extLst>
                    <a:ext uri="{FF2B5EF4-FFF2-40B4-BE49-F238E27FC236}">
                      <a16:creationId xmlns:a16="http://schemas.microsoft.com/office/drawing/2014/main" id="{E346F26E-CCC4-4AA7-BD23-27E1AD604168}"/>
                    </a:ext>
                  </a:extLst>
                </p14:cNvPr>
                <p14:cNvContentPartPr/>
                <p14:nvPr/>
              </p14:nvContentPartPr>
              <p14:xfrm>
                <a:off x="9268928" y="6499792"/>
                <a:ext cx="376920" cy="189720"/>
              </p14:xfrm>
            </p:contentPart>
          </mc:Choice>
          <mc:Fallback xmlns="">
            <p:pic>
              <p:nvPicPr>
                <p:cNvPr id="426" name="Ink 425">
                  <a:extLst>
                    <a:ext uri="{FF2B5EF4-FFF2-40B4-BE49-F238E27FC236}">
                      <a16:creationId xmlns:a16="http://schemas.microsoft.com/office/drawing/2014/main" id="{E346F26E-CCC4-4AA7-BD23-27E1AD604168}"/>
                    </a:ext>
                  </a:extLst>
                </p:cNvPr>
                <p:cNvPicPr/>
                <p:nvPr/>
              </p:nvPicPr>
              <p:blipFill>
                <a:blip r:embed="rId750"/>
                <a:stretch>
                  <a:fillRect/>
                </a:stretch>
              </p:blipFill>
              <p:spPr>
                <a:xfrm>
                  <a:off x="9260288" y="6491152"/>
                  <a:ext cx="3945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427" name="Ink 426">
                  <a:extLst>
                    <a:ext uri="{FF2B5EF4-FFF2-40B4-BE49-F238E27FC236}">
                      <a16:creationId xmlns:a16="http://schemas.microsoft.com/office/drawing/2014/main" id="{EA6A537F-F0FD-421E-A232-D8D3AB46CC31}"/>
                    </a:ext>
                  </a:extLst>
                </p14:cNvPr>
                <p14:cNvContentPartPr/>
                <p14:nvPr/>
              </p14:nvContentPartPr>
              <p14:xfrm>
                <a:off x="8676728" y="6472072"/>
                <a:ext cx="554040" cy="208440"/>
              </p14:xfrm>
            </p:contentPart>
          </mc:Choice>
          <mc:Fallback xmlns="">
            <p:pic>
              <p:nvPicPr>
                <p:cNvPr id="427" name="Ink 426">
                  <a:extLst>
                    <a:ext uri="{FF2B5EF4-FFF2-40B4-BE49-F238E27FC236}">
                      <a16:creationId xmlns:a16="http://schemas.microsoft.com/office/drawing/2014/main" id="{EA6A537F-F0FD-421E-A232-D8D3AB46CC31}"/>
                    </a:ext>
                  </a:extLst>
                </p:cNvPr>
                <p:cNvPicPr/>
                <p:nvPr/>
              </p:nvPicPr>
              <p:blipFill>
                <a:blip r:embed="rId752"/>
                <a:stretch>
                  <a:fillRect/>
                </a:stretch>
              </p:blipFill>
              <p:spPr>
                <a:xfrm>
                  <a:off x="8667728" y="6463072"/>
                  <a:ext cx="57168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428" name="Ink 427">
                  <a:extLst>
                    <a:ext uri="{FF2B5EF4-FFF2-40B4-BE49-F238E27FC236}">
                      <a16:creationId xmlns:a16="http://schemas.microsoft.com/office/drawing/2014/main" id="{CC5DA46C-BD4D-4108-8EE2-B3775E5706FB}"/>
                    </a:ext>
                  </a:extLst>
                </p14:cNvPr>
                <p14:cNvContentPartPr/>
                <p14:nvPr/>
              </p14:nvContentPartPr>
              <p14:xfrm>
                <a:off x="8847728" y="6394672"/>
                <a:ext cx="45720" cy="120960"/>
              </p14:xfrm>
            </p:contentPart>
          </mc:Choice>
          <mc:Fallback xmlns="">
            <p:pic>
              <p:nvPicPr>
                <p:cNvPr id="428" name="Ink 427">
                  <a:extLst>
                    <a:ext uri="{FF2B5EF4-FFF2-40B4-BE49-F238E27FC236}">
                      <a16:creationId xmlns:a16="http://schemas.microsoft.com/office/drawing/2014/main" id="{CC5DA46C-BD4D-4108-8EE2-B3775E5706FB}"/>
                    </a:ext>
                  </a:extLst>
                </p:cNvPr>
                <p:cNvPicPr/>
                <p:nvPr/>
              </p:nvPicPr>
              <p:blipFill>
                <a:blip r:embed="rId754"/>
                <a:stretch>
                  <a:fillRect/>
                </a:stretch>
              </p:blipFill>
              <p:spPr>
                <a:xfrm>
                  <a:off x="8839088" y="6385672"/>
                  <a:ext cx="6336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429" name="Ink 428">
                  <a:extLst>
                    <a:ext uri="{FF2B5EF4-FFF2-40B4-BE49-F238E27FC236}">
                      <a16:creationId xmlns:a16="http://schemas.microsoft.com/office/drawing/2014/main" id="{1D50F841-F9DC-4CE3-A8CF-80F5820B7299}"/>
                    </a:ext>
                  </a:extLst>
                </p14:cNvPr>
                <p14:cNvContentPartPr/>
                <p14:nvPr/>
              </p14:nvContentPartPr>
              <p14:xfrm>
                <a:off x="8428328" y="6596992"/>
                <a:ext cx="101160" cy="106560"/>
              </p14:xfrm>
            </p:contentPart>
          </mc:Choice>
          <mc:Fallback xmlns="">
            <p:pic>
              <p:nvPicPr>
                <p:cNvPr id="429" name="Ink 428">
                  <a:extLst>
                    <a:ext uri="{FF2B5EF4-FFF2-40B4-BE49-F238E27FC236}">
                      <a16:creationId xmlns:a16="http://schemas.microsoft.com/office/drawing/2014/main" id="{1D50F841-F9DC-4CE3-A8CF-80F5820B7299}"/>
                    </a:ext>
                  </a:extLst>
                </p:cNvPr>
                <p:cNvPicPr/>
                <p:nvPr/>
              </p:nvPicPr>
              <p:blipFill>
                <a:blip r:embed="rId756"/>
                <a:stretch>
                  <a:fillRect/>
                </a:stretch>
              </p:blipFill>
              <p:spPr>
                <a:xfrm>
                  <a:off x="8419328" y="6588352"/>
                  <a:ext cx="11880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430" name="Ink 429">
                  <a:extLst>
                    <a:ext uri="{FF2B5EF4-FFF2-40B4-BE49-F238E27FC236}">
                      <a16:creationId xmlns:a16="http://schemas.microsoft.com/office/drawing/2014/main" id="{E334DE75-57DC-4F78-9577-98E4848B2C69}"/>
                    </a:ext>
                  </a:extLst>
                </p14:cNvPr>
                <p14:cNvContentPartPr/>
                <p14:nvPr/>
              </p14:nvContentPartPr>
              <p14:xfrm>
                <a:off x="8392328" y="6215392"/>
                <a:ext cx="463320" cy="300960"/>
              </p14:xfrm>
            </p:contentPart>
          </mc:Choice>
          <mc:Fallback xmlns="">
            <p:pic>
              <p:nvPicPr>
                <p:cNvPr id="430" name="Ink 429">
                  <a:extLst>
                    <a:ext uri="{FF2B5EF4-FFF2-40B4-BE49-F238E27FC236}">
                      <a16:creationId xmlns:a16="http://schemas.microsoft.com/office/drawing/2014/main" id="{E334DE75-57DC-4F78-9577-98E4848B2C69}"/>
                    </a:ext>
                  </a:extLst>
                </p:cNvPr>
                <p:cNvPicPr/>
                <p:nvPr/>
              </p:nvPicPr>
              <p:blipFill>
                <a:blip r:embed="rId758"/>
                <a:stretch>
                  <a:fillRect/>
                </a:stretch>
              </p:blipFill>
              <p:spPr>
                <a:xfrm>
                  <a:off x="8383328" y="6206392"/>
                  <a:ext cx="48096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432" name="Ink 431">
                  <a:extLst>
                    <a:ext uri="{FF2B5EF4-FFF2-40B4-BE49-F238E27FC236}">
                      <a16:creationId xmlns:a16="http://schemas.microsoft.com/office/drawing/2014/main" id="{9995DDEA-746C-4B51-8684-0724785A4471}"/>
                    </a:ext>
                  </a:extLst>
                </p14:cNvPr>
                <p14:cNvContentPartPr/>
                <p14:nvPr/>
              </p14:nvContentPartPr>
              <p14:xfrm>
                <a:off x="7928648" y="6525352"/>
                <a:ext cx="265320" cy="204840"/>
              </p14:xfrm>
            </p:contentPart>
          </mc:Choice>
          <mc:Fallback xmlns="">
            <p:pic>
              <p:nvPicPr>
                <p:cNvPr id="432" name="Ink 431">
                  <a:extLst>
                    <a:ext uri="{FF2B5EF4-FFF2-40B4-BE49-F238E27FC236}">
                      <a16:creationId xmlns:a16="http://schemas.microsoft.com/office/drawing/2014/main" id="{9995DDEA-746C-4B51-8684-0724785A4471}"/>
                    </a:ext>
                  </a:extLst>
                </p:cNvPr>
                <p:cNvPicPr/>
                <p:nvPr/>
              </p:nvPicPr>
              <p:blipFill>
                <a:blip r:embed="rId760"/>
                <a:stretch>
                  <a:fillRect/>
                </a:stretch>
              </p:blipFill>
              <p:spPr>
                <a:xfrm>
                  <a:off x="7920008" y="6516352"/>
                  <a:ext cx="2829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433" name="Ink 432">
                  <a:extLst>
                    <a:ext uri="{FF2B5EF4-FFF2-40B4-BE49-F238E27FC236}">
                      <a16:creationId xmlns:a16="http://schemas.microsoft.com/office/drawing/2014/main" id="{1F3EFDA3-60A0-4E22-A8F9-B82E49402162}"/>
                    </a:ext>
                  </a:extLst>
                </p14:cNvPr>
                <p14:cNvContentPartPr/>
                <p14:nvPr/>
              </p14:nvContentPartPr>
              <p14:xfrm>
                <a:off x="8164448" y="6638392"/>
                <a:ext cx="23040" cy="21600"/>
              </p14:xfrm>
            </p:contentPart>
          </mc:Choice>
          <mc:Fallback xmlns="">
            <p:pic>
              <p:nvPicPr>
                <p:cNvPr id="433" name="Ink 432">
                  <a:extLst>
                    <a:ext uri="{FF2B5EF4-FFF2-40B4-BE49-F238E27FC236}">
                      <a16:creationId xmlns:a16="http://schemas.microsoft.com/office/drawing/2014/main" id="{1F3EFDA3-60A0-4E22-A8F9-B82E49402162}"/>
                    </a:ext>
                  </a:extLst>
                </p:cNvPr>
                <p:cNvPicPr/>
                <p:nvPr/>
              </p:nvPicPr>
              <p:blipFill>
                <a:blip r:embed="rId762"/>
                <a:stretch>
                  <a:fillRect/>
                </a:stretch>
              </p:blipFill>
              <p:spPr>
                <a:xfrm>
                  <a:off x="8155808" y="6629392"/>
                  <a:ext cx="4068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434" name="Ink 433">
                  <a:extLst>
                    <a:ext uri="{FF2B5EF4-FFF2-40B4-BE49-F238E27FC236}">
                      <a16:creationId xmlns:a16="http://schemas.microsoft.com/office/drawing/2014/main" id="{7D259480-0770-4CED-8F8E-03B66E15D9C7}"/>
                    </a:ext>
                  </a:extLst>
                </p14:cNvPr>
                <p14:cNvContentPartPr/>
                <p14:nvPr/>
              </p14:nvContentPartPr>
              <p14:xfrm>
                <a:off x="7851968" y="6530032"/>
                <a:ext cx="72720" cy="119520"/>
              </p14:xfrm>
            </p:contentPart>
          </mc:Choice>
          <mc:Fallback xmlns="">
            <p:pic>
              <p:nvPicPr>
                <p:cNvPr id="434" name="Ink 433">
                  <a:extLst>
                    <a:ext uri="{FF2B5EF4-FFF2-40B4-BE49-F238E27FC236}">
                      <a16:creationId xmlns:a16="http://schemas.microsoft.com/office/drawing/2014/main" id="{7D259480-0770-4CED-8F8E-03B66E15D9C7}"/>
                    </a:ext>
                  </a:extLst>
                </p:cNvPr>
                <p:cNvPicPr/>
                <p:nvPr/>
              </p:nvPicPr>
              <p:blipFill>
                <a:blip r:embed="rId764"/>
                <a:stretch>
                  <a:fillRect/>
                </a:stretch>
              </p:blipFill>
              <p:spPr>
                <a:xfrm>
                  <a:off x="7843328" y="6521032"/>
                  <a:ext cx="903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435" name="Ink 434">
                  <a:extLst>
                    <a:ext uri="{FF2B5EF4-FFF2-40B4-BE49-F238E27FC236}">
                      <a16:creationId xmlns:a16="http://schemas.microsoft.com/office/drawing/2014/main" id="{ED25E3B1-D670-43F6-8FF6-8EAB770F1C2C}"/>
                    </a:ext>
                  </a:extLst>
                </p14:cNvPr>
                <p14:cNvContentPartPr/>
                <p14:nvPr/>
              </p14:nvContentPartPr>
              <p14:xfrm>
                <a:off x="7800128" y="6469192"/>
                <a:ext cx="11880" cy="133560"/>
              </p14:xfrm>
            </p:contentPart>
          </mc:Choice>
          <mc:Fallback xmlns="">
            <p:pic>
              <p:nvPicPr>
                <p:cNvPr id="435" name="Ink 434">
                  <a:extLst>
                    <a:ext uri="{FF2B5EF4-FFF2-40B4-BE49-F238E27FC236}">
                      <a16:creationId xmlns:a16="http://schemas.microsoft.com/office/drawing/2014/main" id="{ED25E3B1-D670-43F6-8FF6-8EAB770F1C2C}"/>
                    </a:ext>
                  </a:extLst>
                </p:cNvPr>
                <p:cNvPicPr/>
                <p:nvPr/>
              </p:nvPicPr>
              <p:blipFill>
                <a:blip r:embed="rId766"/>
                <a:stretch>
                  <a:fillRect/>
                </a:stretch>
              </p:blipFill>
              <p:spPr>
                <a:xfrm>
                  <a:off x="7791488" y="6460192"/>
                  <a:ext cx="295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436" name="Ink 435">
                  <a:extLst>
                    <a:ext uri="{FF2B5EF4-FFF2-40B4-BE49-F238E27FC236}">
                      <a16:creationId xmlns:a16="http://schemas.microsoft.com/office/drawing/2014/main" id="{5060477C-8E14-4D94-8CBA-1BAB3CE59466}"/>
                    </a:ext>
                  </a:extLst>
                </p14:cNvPr>
                <p14:cNvContentPartPr/>
                <p14:nvPr/>
              </p14:nvContentPartPr>
              <p14:xfrm>
                <a:off x="7575848" y="6593752"/>
                <a:ext cx="197640" cy="169920"/>
              </p14:xfrm>
            </p:contentPart>
          </mc:Choice>
          <mc:Fallback xmlns="">
            <p:pic>
              <p:nvPicPr>
                <p:cNvPr id="436" name="Ink 435">
                  <a:extLst>
                    <a:ext uri="{FF2B5EF4-FFF2-40B4-BE49-F238E27FC236}">
                      <a16:creationId xmlns:a16="http://schemas.microsoft.com/office/drawing/2014/main" id="{5060477C-8E14-4D94-8CBA-1BAB3CE59466}"/>
                    </a:ext>
                  </a:extLst>
                </p:cNvPr>
                <p:cNvPicPr/>
                <p:nvPr/>
              </p:nvPicPr>
              <p:blipFill>
                <a:blip r:embed="rId768"/>
                <a:stretch>
                  <a:fillRect/>
                </a:stretch>
              </p:blipFill>
              <p:spPr>
                <a:xfrm>
                  <a:off x="7567208" y="6585112"/>
                  <a:ext cx="2152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438" name="Ink 437">
                  <a:extLst>
                    <a:ext uri="{FF2B5EF4-FFF2-40B4-BE49-F238E27FC236}">
                      <a16:creationId xmlns:a16="http://schemas.microsoft.com/office/drawing/2014/main" id="{CE11A291-500E-4797-85E8-423AAA938869}"/>
                    </a:ext>
                  </a:extLst>
                </p14:cNvPr>
                <p14:cNvContentPartPr/>
                <p14:nvPr/>
              </p14:nvContentPartPr>
              <p14:xfrm>
                <a:off x="7412768" y="6506632"/>
                <a:ext cx="151560" cy="164160"/>
              </p14:xfrm>
            </p:contentPart>
          </mc:Choice>
          <mc:Fallback xmlns="">
            <p:pic>
              <p:nvPicPr>
                <p:cNvPr id="438" name="Ink 437">
                  <a:extLst>
                    <a:ext uri="{FF2B5EF4-FFF2-40B4-BE49-F238E27FC236}">
                      <a16:creationId xmlns:a16="http://schemas.microsoft.com/office/drawing/2014/main" id="{CE11A291-500E-4797-85E8-423AAA938869}"/>
                    </a:ext>
                  </a:extLst>
                </p:cNvPr>
                <p:cNvPicPr/>
                <p:nvPr/>
              </p:nvPicPr>
              <p:blipFill>
                <a:blip r:embed="rId770"/>
                <a:stretch>
                  <a:fillRect/>
                </a:stretch>
              </p:blipFill>
              <p:spPr>
                <a:xfrm>
                  <a:off x="7403768" y="6497632"/>
                  <a:ext cx="1692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439" name="Ink 438">
                  <a:extLst>
                    <a:ext uri="{FF2B5EF4-FFF2-40B4-BE49-F238E27FC236}">
                      <a16:creationId xmlns:a16="http://schemas.microsoft.com/office/drawing/2014/main" id="{518325CD-D67A-46E4-BB44-3E5784743CA8}"/>
                    </a:ext>
                  </a:extLst>
                </p14:cNvPr>
                <p14:cNvContentPartPr/>
                <p14:nvPr/>
              </p14:nvContentPartPr>
              <p14:xfrm>
                <a:off x="7462808" y="6438952"/>
                <a:ext cx="26280" cy="36360"/>
              </p14:xfrm>
            </p:contentPart>
          </mc:Choice>
          <mc:Fallback xmlns="">
            <p:pic>
              <p:nvPicPr>
                <p:cNvPr id="439" name="Ink 438">
                  <a:extLst>
                    <a:ext uri="{FF2B5EF4-FFF2-40B4-BE49-F238E27FC236}">
                      <a16:creationId xmlns:a16="http://schemas.microsoft.com/office/drawing/2014/main" id="{518325CD-D67A-46E4-BB44-3E5784743CA8}"/>
                    </a:ext>
                  </a:extLst>
                </p:cNvPr>
                <p:cNvPicPr/>
                <p:nvPr/>
              </p:nvPicPr>
              <p:blipFill>
                <a:blip r:embed="rId772"/>
                <a:stretch>
                  <a:fillRect/>
                </a:stretch>
              </p:blipFill>
              <p:spPr>
                <a:xfrm>
                  <a:off x="7454168" y="6430312"/>
                  <a:ext cx="439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440" name="Ink 439">
                  <a:extLst>
                    <a:ext uri="{FF2B5EF4-FFF2-40B4-BE49-F238E27FC236}">
                      <a16:creationId xmlns:a16="http://schemas.microsoft.com/office/drawing/2014/main" id="{B86C23D7-F955-46CA-9D62-28DAAAD5FBCC}"/>
                    </a:ext>
                  </a:extLst>
                </p14:cNvPr>
                <p14:cNvContentPartPr/>
                <p14:nvPr/>
              </p14:nvContentPartPr>
              <p14:xfrm>
                <a:off x="6906248" y="6529312"/>
                <a:ext cx="408960" cy="275400"/>
              </p14:xfrm>
            </p:contentPart>
          </mc:Choice>
          <mc:Fallback xmlns="">
            <p:pic>
              <p:nvPicPr>
                <p:cNvPr id="440" name="Ink 439">
                  <a:extLst>
                    <a:ext uri="{FF2B5EF4-FFF2-40B4-BE49-F238E27FC236}">
                      <a16:creationId xmlns:a16="http://schemas.microsoft.com/office/drawing/2014/main" id="{B86C23D7-F955-46CA-9D62-28DAAAD5FBCC}"/>
                    </a:ext>
                  </a:extLst>
                </p:cNvPr>
                <p:cNvPicPr/>
                <p:nvPr/>
              </p:nvPicPr>
              <p:blipFill>
                <a:blip r:embed="rId774"/>
                <a:stretch>
                  <a:fillRect/>
                </a:stretch>
              </p:blipFill>
              <p:spPr>
                <a:xfrm>
                  <a:off x="6897248" y="6520312"/>
                  <a:ext cx="426600" cy="29304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441" name="Ink 440">
                  <a:extLst>
                    <a:ext uri="{FF2B5EF4-FFF2-40B4-BE49-F238E27FC236}">
                      <a16:creationId xmlns:a16="http://schemas.microsoft.com/office/drawing/2014/main" id="{F3DA359E-85B9-425D-BEAE-4D06D66ED7F0}"/>
                    </a:ext>
                  </a:extLst>
                </p14:cNvPr>
                <p14:cNvContentPartPr/>
                <p14:nvPr/>
              </p14:nvContentPartPr>
              <p14:xfrm>
                <a:off x="7245368" y="6694912"/>
                <a:ext cx="66600" cy="86400"/>
              </p14:xfrm>
            </p:contentPart>
          </mc:Choice>
          <mc:Fallback xmlns="">
            <p:pic>
              <p:nvPicPr>
                <p:cNvPr id="441" name="Ink 440">
                  <a:extLst>
                    <a:ext uri="{FF2B5EF4-FFF2-40B4-BE49-F238E27FC236}">
                      <a16:creationId xmlns:a16="http://schemas.microsoft.com/office/drawing/2014/main" id="{F3DA359E-85B9-425D-BEAE-4D06D66ED7F0}"/>
                    </a:ext>
                  </a:extLst>
                </p:cNvPr>
                <p:cNvPicPr/>
                <p:nvPr/>
              </p:nvPicPr>
              <p:blipFill>
                <a:blip r:embed="rId776"/>
                <a:stretch>
                  <a:fillRect/>
                </a:stretch>
              </p:blipFill>
              <p:spPr>
                <a:xfrm>
                  <a:off x="7236728" y="6685912"/>
                  <a:ext cx="842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442" name="Ink 441">
                  <a:extLst>
                    <a:ext uri="{FF2B5EF4-FFF2-40B4-BE49-F238E27FC236}">
                      <a16:creationId xmlns:a16="http://schemas.microsoft.com/office/drawing/2014/main" id="{7A187107-7B6F-448E-BB49-06C907DBC178}"/>
                    </a:ext>
                  </a:extLst>
                </p14:cNvPr>
                <p14:cNvContentPartPr/>
                <p14:nvPr/>
              </p14:nvContentPartPr>
              <p14:xfrm>
                <a:off x="7200008" y="6366592"/>
                <a:ext cx="51480" cy="129600"/>
              </p14:xfrm>
            </p:contentPart>
          </mc:Choice>
          <mc:Fallback xmlns="">
            <p:pic>
              <p:nvPicPr>
                <p:cNvPr id="442" name="Ink 441">
                  <a:extLst>
                    <a:ext uri="{FF2B5EF4-FFF2-40B4-BE49-F238E27FC236}">
                      <a16:creationId xmlns:a16="http://schemas.microsoft.com/office/drawing/2014/main" id="{7A187107-7B6F-448E-BB49-06C907DBC178}"/>
                    </a:ext>
                  </a:extLst>
                </p:cNvPr>
                <p:cNvPicPr/>
                <p:nvPr/>
              </p:nvPicPr>
              <p:blipFill>
                <a:blip r:embed="rId778"/>
                <a:stretch>
                  <a:fillRect/>
                </a:stretch>
              </p:blipFill>
              <p:spPr>
                <a:xfrm>
                  <a:off x="7191368" y="6357952"/>
                  <a:ext cx="691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443" name="Ink 442">
                  <a:extLst>
                    <a:ext uri="{FF2B5EF4-FFF2-40B4-BE49-F238E27FC236}">
                      <a16:creationId xmlns:a16="http://schemas.microsoft.com/office/drawing/2014/main" id="{888F1A7D-703A-4A0A-B3F1-B9ABBCB21B70}"/>
                    </a:ext>
                  </a:extLst>
                </p14:cNvPr>
                <p14:cNvContentPartPr/>
                <p14:nvPr/>
              </p14:nvContentPartPr>
              <p14:xfrm>
                <a:off x="7072208" y="6245992"/>
                <a:ext cx="220680" cy="161640"/>
              </p14:xfrm>
            </p:contentPart>
          </mc:Choice>
          <mc:Fallback xmlns="">
            <p:pic>
              <p:nvPicPr>
                <p:cNvPr id="443" name="Ink 442">
                  <a:extLst>
                    <a:ext uri="{FF2B5EF4-FFF2-40B4-BE49-F238E27FC236}">
                      <a16:creationId xmlns:a16="http://schemas.microsoft.com/office/drawing/2014/main" id="{888F1A7D-703A-4A0A-B3F1-B9ABBCB21B70}"/>
                    </a:ext>
                  </a:extLst>
                </p:cNvPr>
                <p:cNvPicPr/>
                <p:nvPr/>
              </p:nvPicPr>
              <p:blipFill>
                <a:blip r:embed="rId780"/>
                <a:stretch>
                  <a:fillRect/>
                </a:stretch>
              </p:blipFill>
              <p:spPr>
                <a:xfrm>
                  <a:off x="7063208" y="6236992"/>
                  <a:ext cx="2383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445" name="Ink 444">
                  <a:extLst>
                    <a:ext uri="{FF2B5EF4-FFF2-40B4-BE49-F238E27FC236}">
                      <a16:creationId xmlns:a16="http://schemas.microsoft.com/office/drawing/2014/main" id="{7C1A0146-FF7A-4132-B0C4-33335FDC6D10}"/>
                    </a:ext>
                  </a:extLst>
                </p14:cNvPr>
                <p14:cNvContentPartPr/>
                <p14:nvPr/>
              </p14:nvContentPartPr>
              <p14:xfrm>
                <a:off x="6598448" y="6531832"/>
                <a:ext cx="276120" cy="182880"/>
              </p14:xfrm>
            </p:contentPart>
          </mc:Choice>
          <mc:Fallback xmlns="">
            <p:pic>
              <p:nvPicPr>
                <p:cNvPr id="445" name="Ink 444">
                  <a:extLst>
                    <a:ext uri="{FF2B5EF4-FFF2-40B4-BE49-F238E27FC236}">
                      <a16:creationId xmlns:a16="http://schemas.microsoft.com/office/drawing/2014/main" id="{7C1A0146-FF7A-4132-B0C4-33335FDC6D10}"/>
                    </a:ext>
                  </a:extLst>
                </p:cNvPr>
                <p:cNvPicPr/>
                <p:nvPr/>
              </p:nvPicPr>
              <p:blipFill>
                <a:blip r:embed="rId782"/>
                <a:stretch>
                  <a:fillRect/>
                </a:stretch>
              </p:blipFill>
              <p:spPr>
                <a:xfrm>
                  <a:off x="6589808" y="6522832"/>
                  <a:ext cx="29376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446" name="Ink 445">
                  <a:extLst>
                    <a:ext uri="{FF2B5EF4-FFF2-40B4-BE49-F238E27FC236}">
                      <a16:creationId xmlns:a16="http://schemas.microsoft.com/office/drawing/2014/main" id="{B6D1A55B-7EDE-4892-99AF-8F857B8C5E3A}"/>
                    </a:ext>
                  </a:extLst>
                </p14:cNvPr>
                <p14:cNvContentPartPr/>
                <p14:nvPr/>
              </p14:nvContentPartPr>
              <p14:xfrm>
                <a:off x="6655328" y="6734512"/>
                <a:ext cx="77040" cy="24120"/>
              </p14:xfrm>
            </p:contentPart>
          </mc:Choice>
          <mc:Fallback xmlns="">
            <p:pic>
              <p:nvPicPr>
                <p:cNvPr id="446" name="Ink 445">
                  <a:extLst>
                    <a:ext uri="{FF2B5EF4-FFF2-40B4-BE49-F238E27FC236}">
                      <a16:creationId xmlns:a16="http://schemas.microsoft.com/office/drawing/2014/main" id="{B6D1A55B-7EDE-4892-99AF-8F857B8C5E3A}"/>
                    </a:ext>
                  </a:extLst>
                </p:cNvPr>
                <p:cNvPicPr/>
                <p:nvPr/>
              </p:nvPicPr>
              <p:blipFill>
                <a:blip r:embed="rId784"/>
                <a:stretch>
                  <a:fillRect/>
                </a:stretch>
              </p:blipFill>
              <p:spPr>
                <a:xfrm>
                  <a:off x="6646688" y="6725512"/>
                  <a:ext cx="946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447" name="Ink 446">
                  <a:extLst>
                    <a:ext uri="{FF2B5EF4-FFF2-40B4-BE49-F238E27FC236}">
                      <a16:creationId xmlns:a16="http://schemas.microsoft.com/office/drawing/2014/main" id="{C17CE9AA-4D15-4D97-90D8-E81BFE894254}"/>
                    </a:ext>
                  </a:extLst>
                </p14:cNvPr>
                <p14:cNvContentPartPr/>
                <p14:nvPr/>
              </p14:nvContentPartPr>
              <p14:xfrm>
                <a:off x="6591248" y="6382072"/>
                <a:ext cx="26640" cy="235080"/>
              </p14:xfrm>
            </p:contentPart>
          </mc:Choice>
          <mc:Fallback xmlns="">
            <p:pic>
              <p:nvPicPr>
                <p:cNvPr id="447" name="Ink 446">
                  <a:extLst>
                    <a:ext uri="{FF2B5EF4-FFF2-40B4-BE49-F238E27FC236}">
                      <a16:creationId xmlns:a16="http://schemas.microsoft.com/office/drawing/2014/main" id="{C17CE9AA-4D15-4D97-90D8-E81BFE894254}"/>
                    </a:ext>
                  </a:extLst>
                </p:cNvPr>
                <p:cNvPicPr/>
                <p:nvPr/>
              </p:nvPicPr>
              <p:blipFill>
                <a:blip r:embed="rId786"/>
                <a:stretch>
                  <a:fillRect/>
                </a:stretch>
              </p:blipFill>
              <p:spPr>
                <a:xfrm>
                  <a:off x="6582608" y="6373432"/>
                  <a:ext cx="4428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448" name="Ink 447">
                  <a:extLst>
                    <a:ext uri="{FF2B5EF4-FFF2-40B4-BE49-F238E27FC236}">
                      <a16:creationId xmlns:a16="http://schemas.microsoft.com/office/drawing/2014/main" id="{0A253F84-6D6E-432A-B6F2-92A35E7F726B}"/>
                    </a:ext>
                  </a:extLst>
                </p14:cNvPr>
                <p14:cNvContentPartPr/>
                <p14:nvPr/>
              </p14:nvContentPartPr>
              <p14:xfrm>
                <a:off x="6298928" y="6506272"/>
                <a:ext cx="191520" cy="219960"/>
              </p14:xfrm>
            </p:contentPart>
          </mc:Choice>
          <mc:Fallback xmlns="">
            <p:pic>
              <p:nvPicPr>
                <p:cNvPr id="448" name="Ink 447">
                  <a:extLst>
                    <a:ext uri="{FF2B5EF4-FFF2-40B4-BE49-F238E27FC236}">
                      <a16:creationId xmlns:a16="http://schemas.microsoft.com/office/drawing/2014/main" id="{0A253F84-6D6E-432A-B6F2-92A35E7F726B}"/>
                    </a:ext>
                  </a:extLst>
                </p:cNvPr>
                <p:cNvPicPr/>
                <p:nvPr/>
              </p:nvPicPr>
              <p:blipFill>
                <a:blip r:embed="rId788"/>
                <a:stretch>
                  <a:fillRect/>
                </a:stretch>
              </p:blipFill>
              <p:spPr>
                <a:xfrm>
                  <a:off x="6290288" y="6497272"/>
                  <a:ext cx="20916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449" name="Ink 448">
                  <a:extLst>
                    <a:ext uri="{FF2B5EF4-FFF2-40B4-BE49-F238E27FC236}">
                      <a16:creationId xmlns:a16="http://schemas.microsoft.com/office/drawing/2014/main" id="{422789C8-B9A8-4352-9CD7-E889790D88EC}"/>
                    </a:ext>
                  </a:extLst>
                </p14:cNvPr>
                <p14:cNvContentPartPr/>
                <p14:nvPr/>
              </p14:nvContentPartPr>
              <p14:xfrm>
                <a:off x="6113528" y="6567472"/>
                <a:ext cx="47160" cy="112680"/>
              </p14:xfrm>
            </p:contentPart>
          </mc:Choice>
          <mc:Fallback xmlns="">
            <p:pic>
              <p:nvPicPr>
                <p:cNvPr id="449" name="Ink 448">
                  <a:extLst>
                    <a:ext uri="{FF2B5EF4-FFF2-40B4-BE49-F238E27FC236}">
                      <a16:creationId xmlns:a16="http://schemas.microsoft.com/office/drawing/2014/main" id="{422789C8-B9A8-4352-9CD7-E889790D88EC}"/>
                    </a:ext>
                  </a:extLst>
                </p:cNvPr>
                <p:cNvPicPr/>
                <p:nvPr/>
              </p:nvPicPr>
              <p:blipFill>
                <a:blip r:embed="rId790"/>
                <a:stretch>
                  <a:fillRect/>
                </a:stretch>
              </p:blipFill>
              <p:spPr>
                <a:xfrm>
                  <a:off x="6104888" y="6558832"/>
                  <a:ext cx="648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450" name="Ink 449">
                  <a:extLst>
                    <a:ext uri="{FF2B5EF4-FFF2-40B4-BE49-F238E27FC236}">
                      <a16:creationId xmlns:a16="http://schemas.microsoft.com/office/drawing/2014/main" id="{AFF4C66A-6A03-42A0-9E09-A5E76C5A3074}"/>
                    </a:ext>
                  </a:extLst>
                </p14:cNvPr>
                <p14:cNvContentPartPr/>
                <p14:nvPr/>
              </p14:nvContentPartPr>
              <p14:xfrm>
                <a:off x="5775128" y="6569272"/>
                <a:ext cx="295920" cy="251280"/>
              </p14:xfrm>
            </p:contentPart>
          </mc:Choice>
          <mc:Fallback xmlns="">
            <p:pic>
              <p:nvPicPr>
                <p:cNvPr id="450" name="Ink 449">
                  <a:extLst>
                    <a:ext uri="{FF2B5EF4-FFF2-40B4-BE49-F238E27FC236}">
                      <a16:creationId xmlns:a16="http://schemas.microsoft.com/office/drawing/2014/main" id="{AFF4C66A-6A03-42A0-9E09-A5E76C5A3074}"/>
                    </a:ext>
                  </a:extLst>
                </p:cNvPr>
                <p:cNvPicPr/>
                <p:nvPr/>
              </p:nvPicPr>
              <p:blipFill>
                <a:blip r:embed="rId792"/>
                <a:stretch>
                  <a:fillRect/>
                </a:stretch>
              </p:blipFill>
              <p:spPr>
                <a:xfrm>
                  <a:off x="5766128" y="6560632"/>
                  <a:ext cx="313560"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451" name="Ink 450">
                  <a:extLst>
                    <a:ext uri="{FF2B5EF4-FFF2-40B4-BE49-F238E27FC236}">
                      <a16:creationId xmlns:a16="http://schemas.microsoft.com/office/drawing/2014/main" id="{C80720A2-5314-457C-8961-E539A98AF3EB}"/>
                    </a:ext>
                  </a:extLst>
                </p14:cNvPr>
                <p14:cNvContentPartPr/>
                <p14:nvPr/>
              </p14:nvContentPartPr>
              <p14:xfrm>
                <a:off x="6022808" y="6256072"/>
                <a:ext cx="275040" cy="260280"/>
              </p14:xfrm>
            </p:contentPart>
          </mc:Choice>
          <mc:Fallback xmlns="">
            <p:pic>
              <p:nvPicPr>
                <p:cNvPr id="451" name="Ink 450">
                  <a:extLst>
                    <a:ext uri="{FF2B5EF4-FFF2-40B4-BE49-F238E27FC236}">
                      <a16:creationId xmlns:a16="http://schemas.microsoft.com/office/drawing/2014/main" id="{C80720A2-5314-457C-8961-E539A98AF3EB}"/>
                    </a:ext>
                  </a:extLst>
                </p:cNvPr>
                <p:cNvPicPr/>
                <p:nvPr/>
              </p:nvPicPr>
              <p:blipFill>
                <a:blip r:embed="rId794"/>
                <a:stretch>
                  <a:fillRect/>
                </a:stretch>
              </p:blipFill>
              <p:spPr>
                <a:xfrm>
                  <a:off x="6014168" y="6247072"/>
                  <a:ext cx="29268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452" name="Ink 451">
                  <a:extLst>
                    <a:ext uri="{FF2B5EF4-FFF2-40B4-BE49-F238E27FC236}">
                      <a16:creationId xmlns:a16="http://schemas.microsoft.com/office/drawing/2014/main" id="{62375BFF-9A15-4249-87A9-6055CE96AAF4}"/>
                    </a:ext>
                  </a:extLst>
                </p14:cNvPr>
                <p14:cNvContentPartPr/>
                <p14:nvPr/>
              </p14:nvContentPartPr>
              <p14:xfrm>
                <a:off x="5816528" y="6518152"/>
                <a:ext cx="65880" cy="34560"/>
              </p14:xfrm>
            </p:contentPart>
          </mc:Choice>
          <mc:Fallback xmlns="">
            <p:pic>
              <p:nvPicPr>
                <p:cNvPr id="452" name="Ink 451">
                  <a:extLst>
                    <a:ext uri="{FF2B5EF4-FFF2-40B4-BE49-F238E27FC236}">
                      <a16:creationId xmlns:a16="http://schemas.microsoft.com/office/drawing/2014/main" id="{62375BFF-9A15-4249-87A9-6055CE96AAF4}"/>
                    </a:ext>
                  </a:extLst>
                </p:cNvPr>
                <p:cNvPicPr/>
                <p:nvPr/>
              </p:nvPicPr>
              <p:blipFill>
                <a:blip r:embed="rId796"/>
                <a:stretch>
                  <a:fillRect/>
                </a:stretch>
              </p:blipFill>
              <p:spPr>
                <a:xfrm>
                  <a:off x="5807888" y="6509152"/>
                  <a:ext cx="8352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453" name="Ink 452">
                  <a:extLst>
                    <a:ext uri="{FF2B5EF4-FFF2-40B4-BE49-F238E27FC236}">
                      <a16:creationId xmlns:a16="http://schemas.microsoft.com/office/drawing/2014/main" id="{3C69F927-6542-4345-8453-FCD04CA36FED}"/>
                    </a:ext>
                  </a:extLst>
                </p14:cNvPr>
                <p14:cNvContentPartPr/>
                <p14:nvPr/>
              </p14:nvContentPartPr>
              <p14:xfrm>
                <a:off x="5510528" y="6544072"/>
                <a:ext cx="250920" cy="243720"/>
              </p14:xfrm>
            </p:contentPart>
          </mc:Choice>
          <mc:Fallback xmlns="">
            <p:pic>
              <p:nvPicPr>
                <p:cNvPr id="453" name="Ink 452">
                  <a:extLst>
                    <a:ext uri="{FF2B5EF4-FFF2-40B4-BE49-F238E27FC236}">
                      <a16:creationId xmlns:a16="http://schemas.microsoft.com/office/drawing/2014/main" id="{3C69F927-6542-4345-8453-FCD04CA36FED}"/>
                    </a:ext>
                  </a:extLst>
                </p:cNvPr>
                <p:cNvPicPr/>
                <p:nvPr/>
              </p:nvPicPr>
              <p:blipFill>
                <a:blip r:embed="rId798"/>
                <a:stretch>
                  <a:fillRect/>
                </a:stretch>
              </p:blipFill>
              <p:spPr>
                <a:xfrm>
                  <a:off x="5501528" y="6535432"/>
                  <a:ext cx="26856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454" name="Ink 453">
                  <a:extLst>
                    <a:ext uri="{FF2B5EF4-FFF2-40B4-BE49-F238E27FC236}">
                      <a16:creationId xmlns:a16="http://schemas.microsoft.com/office/drawing/2014/main" id="{C698EE1E-2DC4-4A73-8D24-FA19EEA567A6}"/>
                    </a:ext>
                  </a:extLst>
                </p14:cNvPr>
                <p14:cNvContentPartPr/>
                <p14:nvPr/>
              </p14:nvContentPartPr>
              <p14:xfrm>
                <a:off x="5682608" y="6595192"/>
                <a:ext cx="140400" cy="204480"/>
              </p14:xfrm>
            </p:contentPart>
          </mc:Choice>
          <mc:Fallback xmlns="">
            <p:pic>
              <p:nvPicPr>
                <p:cNvPr id="454" name="Ink 453">
                  <a:extLst>
                    <a:ext uri="{FF2B5EF4-FFF2-40B4-BE49-F238E27FC236}">
                      <a16:creationId xmlns:a16="http://schemas.microsoft.com/office/drawing/2014/main" id="{C698EE1E-2DC4-4A73-8D24-FA19EEA567A6}"/>
                    </a:ext>
                  </a:extLst>
                </p:cNvPr>
                <p:cNvPicPr/>
                <p:nvPr/>
              </p:nvPicPr>
              <p:blipFill>
                <a:blip r:embed="rId800"/>
                <a:stretch>
                  <a:fillRect/>
                </a:stretch>
              </p:blipFill>
              <p:spPr>
                <a:xfrm>
                  <a:off x="5673968" y="6586192"/>
                  <a:ext cx="15804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455" name="Ink 454">
                  <a:extLst>
                    <a:ext uri="{FF2B5EF4-FFF2-40B4-BE49-F238E27FC236}">
                      <a16:creationId xmlns:a16="http://schemas.microsoft.com/office/drawing/2014/main" id="{6FF8A2B9-5D3E-4705-8B14-93BA2BE5B8CD}"/>
                    </a:ext>
                  </a:extLst>
                </p14:cNvPr>
                <p14:cNvContentPartPr/>
                <p14:nvPr/>
              </p14:nvContentPartPr>
              <p14:xfrm>
                <a:off x="5663528" y="6212152"/>
                <a:ext cx="332640" cy="295200"/>
              </p14:xfrm>
            </p:contentPart>
          </mc:Choice>
          <mc:Fallback xmlns="">
            <p:pic>
              <p:nvPicPr>
                <p:cNvPr id="455" name="Ink 454">
                  <a:extLst>
                    <a:ext uri="{FF2B5EF4-FFF2-40B4-BE49-F238E27FC236}">
                      <a16:creationId xmlns:a16="http://schemas.microsoft.com/office/drawing/2014/main" id="{6FF8A2B9-5D3E-4705-8B14-93BA2BE5B8CD}"/>
                    </a:ext>
                  </a:extLst>
                </p:cNvPr>
                <p:cNvPicPr/>
                <p:nvPr/>
              </p:nvPicPr>
              <p:blipFill>
                <a:blip r:embed="rId802"/>
                <a:stretch>
                  <a:fillRect/>
                </a:stretch>
              </p:blipFill>
              <p:spPr>
                <a:xfrm>
                  <a:off x="5654528" y="6203512"/>
                  <a:ext cx="35028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457" name="Ink 456">
                  <a:extLst>
                    <a:ext uri="{FF2B5EF4-FFF2-40B4-BE49-F238E27FC236}">
                      <a16:creationId xmlns:a16="http://schemas.microsoft.com/office/drawing/2014/main" id="{C67F6DB4-B216-4CF3-89CA-EFD699078A70}"/>
                    </a:ext>
                  </a:extLst>
                </p14:cNvPr>
                <p14:cNvContentPartPr/>
                <p14:nvPr/>
              </p14:nvContentPartPr>
              <p14:xfrm>
                <a:off x="5299568" y="6517792"/>
                <a:ext cx="97200" cy="136080"/>
              </p14:xfrm>
            </p:contentPart>
          </mc:Choice>
          <mc:Fallback xmlns="">
            <p:pic>
              <p:nvPicPr>
                <p:cNvPr id="457" name="Ink 456">
                  <a:extLst>
                    <a:ext uri="{FF2B5EF4-FFF2-40B4-BE49-F238E27FC236}">
                      <a16:creationId xmlns:a16="http://schemas.microsoft.com/office/drawing/2014/main" id="{C67F6DB4-B216-4CF3-89CA-EFD699078A70}"/>
                    </a:ext>
                  </a:extLst>
                </p:cNvPr>
                <p:cNvPicPr/>
                <p:nvPr/>
              </p:nvPicPr>
              <p:blipFill>
                <a:blip r:embed="rId804"/>
                <a:stretch>
                  <a:fillRect/>
                </a:stretch>
              </p:blipFill>
              <p:spPr>
                <a:xfrm>
                  <a:off x="5290928" y="6509152"/>
                  <a:ext cx="11484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458" name="Ink 457">
                  <a:extLst>
                    <a:ext uri="{FF2B5EF4-FFF2-40B4-BE49-F238E27FC236}">
                      <a16:creationId xmlns:a16="http://schemas.microsoft.com/office/drawing/2014/main" id="{3B7D495F-C43A-49C1-8C98-C0955B6E7A66}"/>
                    </a:ext>
                  </a:extLst>
                </p14:cNvPr>
                <p14:cNvContentPartPr/>
                <p14:nvPr/>
              </p14:nvContentPartPr>
              <p14:xfrm>
                <a:off x="5353208" y="6699952"/>
                <a:ext cx="22680" cy="25560"/>
              </p14:xfrm>
            </p:contentPart>
          </mc:Choice>
          <mc:Fallback xmlns="">
            <p:pic>
              <p:nvPicPr>
                <p:cNvPr id="458" name="Ink 457">
                  <a:extLst>
                    <a:ext uri="{FF2B5EF4-FFF2-40B4-BE49-F238E27FC236}">
                      <a16:creationId xmlns:a16="http://schemas.microsoft.com/office/drawing/2014/main" id="{3B7D495F-C43A-49C1-8C98-C0955B6E7A66}"/>
                    </a:ext>
                  </a:extLst>
                </p:cNvPr>
                <p:cNvPicPr/>
                <p:nvPr/>
              </p:nvPicPr>
              <p:blipFill>
                <a:blip r:embed="rId806"/>
                <a:stretch>
                  <a:fillRect/>
                </a:stretch>
              </p:blipFill>
              <p:spPr>
                <a:xfrm>
                  <a:off x="5344208" y="6690952"/>
                  <a:ext cx="403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459" name="Ink 458">
                  <a:extLst>
                    <a:ext uri="{FF2B5EF4-FFF2-40B4-BE49-F238E27FC236}">
                      <a16:creationId xmlns:a16="http://schemas.microsoft.com/office/drawing/2014/main" id="{1B433E8C-49EA-4DC8-B945-A815115057A7}"/>
                    </a:ext>
                  </a:extLst>
                </p14:cNvPr>
                <p14:cNvContentPartPr/>
                <p14:nvPr/>
              </p14:nvContentPartPr>
              <p14:xfrm>
                <a:off x="4808888" y="6521392"/>
                <a:ext cx="397080" cy="311760"/>
              </p14:xfrm>
            </p:contentPart>
          </mc:Choice>
          <mc:Fallback xmlns="">
            <p:pic>
              <p:nvPicPr>
                <p:cNvPr id="459" name="Ink 458">
                  <a:extLst>
                    <a:ext uri="{FF2B5EF4-FFF2-40B4-BE49-F238E27FC236}">
                      <a16:creationId xmlns:a16="http://schemas.microsoft.com/office/drawing/2014/main" id="{1B433E8C-49EA-4DC8-B945-A815115057A7}"/>
                    </a:ext>
                  </a:extLst>
                </p:cNvPr>
                <p:cNvPicPr/>
                <p:nvPr/>
              </p:nvPicPr>
              <p:blipFill>
                <a:blip r:embed="rId808"/>
                <a:stretch>
                  <a:fillRect/>
                </a:stretch>
              </p:blipFill>
              <p:spPr>
                <a:xfrm>
                  <a:off x="4800248" y="6512752"/>
                  <a:ext cx="41472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460" name="Ink 459">
                  <a:extLst>
                    <a:ext uri="{FF2B5EF4-FFF2-40B4-BE49-F238E27FC236}">
                      <a16:creationId xmlns:a16="http://schemas.microsoft.com/office/drawing/2014/main" id="{9A60E3A6-EA95-4BD2-8200-3B7B8E460C8B}"/>
                    </a:ext>
                  </a:extLst>
                </p14:cNvPr>
                <p14:cNvContentPartPr/>
                <p14:nvPr/>
              </p14:nvContentPartPr>
              <p14:xfrm>
                <a:off x="4615928" y="6500872"/>
                <a:ext cx="392040" cy="196200"/>
              </p14:xfrm>
            </p:contentPart>
          </mc:Choice>
          <mc:Fallback xmlns="">
            <p:pic>
              <p:nvPicPr>
                <p:cNvPr id="460" name="Ink 459">
                  <a:extLst>
                    <a:ext uri="{FF2B5EF4-FFF2-40B4-BE49-F238E27FC236}">
                      <a16:creationId xmlns:a16="http://schemas.microsoft.com/office/drawing/2014/main" id="{9A60E3A6-EA95-4BD2-8200-3B7B8E460C8B}"/>
                    </a:ext>
                  </a:extLst>
                </p:cNvPr>
                <p:cNvPicPr/>
                <p:nvPr/>
              </p:nvPicPr>
              <p:blipFill>
                <a:blip r:embed="rId810"/>
                <a:stretch>
                  <a:fillRect/>
                </a:stretch>
              </p:blipFill>
              <p:spPr>
                <a:xfrm>
                  <a:off x="4607288" y="6491872"/>
                  <a:ext cx="40968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461" name="Ink 460">
                  <a:extLst>
                    <a:ext uri="{FF2B5EF4-FFF2-40B4-BE49-F238E27FC236}">
                      <a16:creationId xmlns:a16="http://schemas.microsoft.com/office/drawing/2014/main" id="{8C7A2E0E-6BFF-403F-906C-4F357F0792A0}"/>
                    </a:ext>
                  </a:extLst>
                </p14:cNvPr>
                <p14:cNvContentPartPr/>
                <p14:nvPr/>
              </p14:nvContentPartPr>
              <p14:xfrm>
                <a:off x="4662368" y="6419152"/>
                <a:ext cx="188640" cy="102240"/>
              </p14:xfrm>
            </p:contentPart>
          </mc:Choice>
          <mc:Fallback xmlns="">
            <p:pic>
              <p:nvPicPr>
                <p:cNvPr id="461" name="Ink 460">
                  <a:extLst>
                    <a:ext uri="{FF2B5EF4-FFF2-40B4-BE49-F238E27FC236}">
                      <a16:creationId xmlns:a16="http://schemas.microsoft.com/office/drawing/2014/main" id="{8C7A2E0E-6BFF-403F-906C-4F357F0792A0}"/>
                    </a:ext>
                  </a:extLst>
                </p:cNvPr>
                <p:cNvPicPr/>
                <p:nvPr/>
              </p:nvPicPr>
              <p:blipFill>
                <a:blip r:embed="rId812"/>
                <a:stretch>
                  <a:fillRect/>
                </a:stretch>
              </p:blipFill>
              <p:spPr>
                <a:xfrm>
                  <a:off x="4653728" y="6410512"/>
                  <a:ext cx="2062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462" name="Ink 461">
                  <a:extLst>
                    <a:ext uri="{FF2B5EF4-FFF2-40B4-BE49-F238E27FC236}">
                      <a16:creationId xmlns:a16="http://schemas.microsoft.com/office/drawing/2014/main" id="{961C9EC1-6B2D-46C2-863C-9F13D04124BD}"/>
                    </a:ext>
                  </a:extLst>
                </p14:cNvPr>
                <p14:cNvContentPartPr/>
                <p14:nvPr/>
              </p14:nvContentPartPr>
              <p14:xfrm>
                <a:off x="4412528" y="6638392"/>
                <a:ext cx="114840" cy="113040"/>
              </p14:xfrm>
            </p:contentPart>
          </mc:Choice>
          <mc:Fallback xmlns="">
            <p:pic>
              <p:nvPicPr>
                <p:cNvPr id="462" name="Ink 461">
                  <a:extLst>
                    <a:ext uri="{FF2B5EF4-FFF2-40B4-BE49-F238E27FC236}">
                      <a16:creationId xmlns:a16="http://schemas.microsoft.com/office/drawing/2014/main" id="{961C9EC1-6B2D-46C2-863C-9F13D04124BD}"/>
                    </a:ext>
                  </a:extLst>
                </p:cNvPr>
                <p:cNvPicPr/>
                <p:nvPr/>
              </p:nvPicPr>
              <p:blipFill>
                <a:blip r:embed="rId814"/>
                <a:stretch>
                  <a:fillRect/>
                </a:stretch>
              </p:blipFill>
              <p:spPr>
                <a:xfrm>
                  <a:off x="4403888" y="6629392"/>
                  <a:ext cx="1324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463" name="Ink 462">
                  <a:extLst>
                    <a:ext uri="{FF2B5EF4-FFF2-40B4-BE49-F238E27FC236}">
                      <a16:creationId xmlns:a16="http://schemas.microsoft.com/office/drawing/2014/main" id="{3C64E1F7-8EBD-466F-8382-C47E9A5890DA}"/>
                    </a:ext>
                  </a:extLst>
                </p14:cNvPr>
                <p14:cNvContentPartPr/>
                <p14:nvPr/>
              </p14:nvContentPartPr>
              <p14:xfrm>
                <a:off x="4465088" y="6560632"/>
                <a:ext cx="25560" cy="31680"/>
              </p14:xfrm>
            </p:contentPart>
          </mc:Choice>
          <mc:Fallback xmlns="">
            <p:pic>
              <p:nvPicPr>
                <p:cNvPr id="463" name="Ink 462">
                  <a:extLst>
                    <a:ext uri="{FF2B5EF4-FFF2-40B4-BE49-F238E27FC236}">
                      <a16:creationId xmlns:a16="http://schemas.microsoft.com/office/drawing/2014/main" id="{3C64E1F7-8EBD-466F-8382-C47E9A5890DA}"/>
                    </a:ext>
                  </a:extLst>
                </p:cNvPr>
                <p:cNvPicPr/>
                <p:nvPr/>
              </p:nvPicPr>
              <p:blipFill>
                <a:blip r:embed="rId816"/>
                <a:stretch>
                  <a:fillRect/>
                </a:stretch>
              </p:blipFill>
              <p:spPr>
                <a:xfrm>
                  <a:off x="4456448" y="6551632"/>
                  <a:ext cx="432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464" name="Ink 463">
                  <a:extLst>
                    <a:ext uri="{FF2B5EF4-FFF2-40B4-BE49-F238E27FC236}">
                      <a16:creationId xmlns:a16="http://schemas.microsoft.com/office/drawing/2014/main" id="{B67F06FC-64CE-4BA8-AED5-F3BF87479F69}"/>
                    </a:ext>
                  </a:extLst>
                </p14:cNvPr>
                <p14:cNvContentPartPr/>
                <p14:nvPr/>
              </p14:nvContentPartPr>
              <p14:xfrm>
                <a:off x="4402808" y="6419152"/>
                <a:ext cx="24840" cy="203760"/>
              </p14:xfrm>
            </p:contentPart>
          </mc:Choice>
          <mc:Fallback xmlns="">
            <p:pic>
              <p:nvPicPr>
                <p:cNvPr id="464" name="Ink 463">
                  <a:extLst>
                    <a:ext uri="{FF2B5EF4-FFF2-40B4-BE49-F238E27FC236}">
                      <a16:creationId xmlns:a16="http://schemas.microsoft.com/office/drawing/2014/main" id="{B67F06FC-64CE-4BA8-AED5-F3BF87479F69}"/>
                    </a:ext>
                  </a:extLst>
                </p:cNvPr>
                <p:cNvPicPr/>
                <p:nvPr/>
              </p:nvPicPr>
              <p:blipFill>
                <a:blip r:embed="rId818"/>
                <a:stretch>
                  <a:fillRect/>
                </a:stretch>
              </p:blipFill>
              <p:spPr>
                <a:xfrm>
                  <a:off x="4393808" y="6410512"/>
                  <a:ext cx="424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465" name="Ink 464">
                  <a:extLst>
                    <a:ext uri="{FF2B5EF4-FFF2-40B4-BE49-F238E27FC236}">
                      <a16:creationId xmlns:a16="http://schemas.microsoft.com/office/drawing/2014/main" id="{40DAE3CD-44D0-426A-92A5-F996D6C1B3DA}"/>
                    </a:ext>
                  </a:extLst>
                </p14:cNvPr>
                <p14:cNvContentPartPr/>
                <p14:nvPr/>
              </p14:nvContentPartPr>
              <p14:xfrm>
                <a:off x="4264928" y="6595552"/>
                <a:ext cx="61560" cy="76680"/>
              </p14:xfrm>
            </p:contentPart>
          </mc:Choice>
          <mc:Fallback xmlns="">
            <p:pic>
              <p:nvPicPr>
                <p:cNvPr id="465" name="Ink 464">
                  <a:extLst>
                    <a:ext uri="{FF2B5EF4-FFF2-40B4-BE49-F238E27FC236}">
                      <a16:creationId xmlns:a16="http://schemas.microsoft.com/office/drawing/2014/main" id="{40DAE3CD-44D0-426A-92A5-F996D6C1B3DA}"/>
                    </a:ext>
                  </a:extLst>
                </p:cNvPr>
                <p:cNvPicPr/>
                <p:nvPr/>
              </p:nvPicPr>
              <p:blipFill>
                <a:blip r:embed="rId820"/>
                <a:stretch>
                  <a:fillRect/>
                </a:stretch>
              </p:blipFill>
              <p:spPr>
                <a:xfrm>
                  <a:off x="4256288" y="6586912"/>
                  <a:ext cx="7920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466" name="Ink 465">
                  <a:extLst>
                    <a:ext uri="{FF2B5EF4-FFF2-40B4-BE49-F238E27FC236}">
                      <a16:creationId xmlns:a16="http://schemas.microsoft.com/office/drawing/2014/main" id="{76B99687-4D90-4509-8D16-A6798AB3C90C}"/>
                    </a:ext>
                  </a:extLst>
                </p14:cNvPr>
                <p14:cNvContentPartPr/>
                <p14:nvPr/>
              </p14:nvContentPartPr>
              <p14:xfrm>
                <a:off x="4126688" y="6592672"/>
                <a:ext cx="118080" cy="160560"/>
              </p14:xfrm>
            </p:contentPart>
          </mc:Choice>
          <mc:Fallback xmlns="">
            <p:pic>
              <p:nvPicPr>
                <p:cNvPr id="466" name="Ink 465">
                  <a:extLst>
                    <a:ext uri="{FF2B5EF4-FFF2-40B4-BE49-F238E27FC236}">
                      <a16:creationId xmlns:a16="http://schemas.microsoft.com/office/drawing/2014/main" id="{76B99687-4D90-4509-8D16-A6798AB3C90C}"/>
                    </a:ext>
                  </a:extLst>
                </p:cNvPr>
                <p:cNvPicPr/>
                <p:nvPr/>
              </p:nvPicPr>
              <p:blipFill>
                <a:blip r:embed="rId822"/>
                <a:stretch>
                  <a:fillRect/>
                </a:stretch>
              </p:blipFill>
              <p:spPr>
                <a:xfrm>
                  <a:off x="4117688" y="6583672"/>
                  <a:ext cx="13572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467" name="Ink 466">
                  <a:extLst>
                    <a:ext uri="{FF2B5EF4-FFF2-40B4-BE49-F238E27FC236}">
                      <a16:creationId xmlns:a16="http://schemas.microsoft.com/office/drawing/2014/main" id="{27FEDB89-5C74-481B-8554-AC60FC8D41A0}"/>
                    </a:ext>
                  </a:extLst>
                </p14:cNvPr>
                <p14:cNvContentPartPr/>
                <p14:nvPr/>
              </p14:nvContentPartPr>
              <p14:xfrm>
                <a:off x="4052168" y="6549112"/>
                <a:ext cx="31320" cy="154800"/>
              </p14:xfrm>
            </p:contentPart>
          </mc:Choice>
          <mc:Fallback xmlns="">
            <p:pic>
              <p:nvPicPr>
                <p:cNvPr id="467" name="Ink 466">
                  <a:extLst>
                    <a:ext uri="{FF2B5EF4-FFF2-40B4-BE49-F238E27FC236}">
                      <a16:creationId xmlns:a16="http://schemas.microsoft.com/office/drawing/2014/main" id="{27FEDB89-5C74-481B-8554-AC60FC8D41A0}"/>
                    </a:ext>
                  </a:extLst>
                </p:cNvPr>
                <p:cNvPicPr/>
                <p:nvPr/>
              </p:nvPicPr>
              <p:blipFill>
                <a:blip r:embed="rId824"/>
                <a:stretch>
                  <a:fillRect/>
                </a:stretch>
              </p:blipFill>
              <p:spPr>
                <a:xfrm>
                  <a:off x="4043528" y="6540472"/>
                  <a:ext cx="4896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468" name="Ink 467">
                  <a:extLst>
                    <a:ext uri="{FF2B5EF4-FFF2-40B4-BE49-F238E27FC236}">
                      <a16:creationId xmlns:a16="http://schemas.microsoft.com/office/drawing/2014/main" id="{59EB6B0C-E5CA-4BC5-A440-70EBBF66FA55}"/>
                    </a:ext>
                  </a:extLst>
                </p14:cNvPr>
                <p14:cNvContentPartPr/>
                <p14:nvPr/>
              </p14:nvContentPartPr>
              <p14:xfrm>
                <a:off x="4065128" y="6316192"/>
                <a:ext cx="291600" cy="133200"/>
              </p14:xfrm>
            </p:contentPart>
          </mc:Choice>
          <mc:Fallback xmlns="">
            <p:pic>
              <p:nvPicPr>
                <p:cNvPr id="468" name="Ink 467">
                  <a:extLst>
                    <a:ext uri="{FF2B5EF4-FFF2-40B4-BE49-F238E27FC236}">
                      <a16:creationId xmlns:a16="http://schemas.microsoft.com/office/drawing/2014/main" id="{59EB6B0C-E5CA-4BC5-A440-70EBBF66FA55}"/>
                    </a:ext>
                  </a:extLst>
                </p:cNvPr>
                <p:cNvPicPr/>
                <p:nvPr/>
              </p:nvPicPr>
              <p:blipFill>
                <a:blip r:embed="rId826"/>
                <a:stretch>
                  <a:fillRect/>
                </a:stretch>
              </p:blipFill>
              <p:spPr>
                <a:xfrm>
                  <a:off x="4056488" y="6307552"/>
                  <a:ext cx="309240" cy="150840"/>
                </a:xfrm>
                <a:prstGeom prst="rect">
                  <a:avLst/>
                </a:prstGeom>
              </p:spPr>
            </p:pic>
          </mc:Fallback>
        </mc:AlternateContent>
      </p:grpSp>
      <p:grpSp>
        <p:nvGrpSpPr>
          <p:cNvPr id="490" name="Group 489">
            <a:extLst>
              <a:ext uri="{FF2B5EF4-FFF2-40B4-BE49-F238E27FC236}">
                <a16:creationId xmlns:a16="http://schemas.microsoft.com/office/drawing/2014/main" id="{F02800D3-A4A1-42B4-8421-1062FEF5FE43}"/>
              </a:ext>
            </a:extLst>
          </p:cNvPr>
          <p:cNvGrpSpPr/>
          <p:nvPr/>
        </p:nvGrpSpPr>
        <p:grpSpPr>
          <a:xfrm>
            <a:off x="280808" y="6117832"/>
            <a:ext cx="3543480" cy="698400"/>
            <a:chOff x="280808" y="6117832"/>
            <a:chExt cx="3543480" cy="698400"/>
          </a:xfrm>
        </p:grpSpPr>
        <mc:AlternateContent xmlns:mc="http://schemas.openxmlformats.org/markup-compatibility/2006" xmlns:p14="http://schemas.microsoft.com/office/powerpoint/2010/main">
          <mc:Choice Requires="p14">
            <p:contentPart p14:bwMode="auto" r:id="rId827">
              <p14:nvContentPartPr>
                <p14:cNvPr id="469" name="Ink 468">
                  <a:extLst>
                    <a:ext uri="{FF2B5EF4-FFF2-40B4-BE49-F238E27FC236}">
                      <a16:creationId xmlns:a16="http://schemas.microsoft.com/office/drawing/2014/main" id="{1EDB11D5-2A97-4220-8A13-9C3D87E97C93}"/>
                    </a:ext>
                  </a:extLst>
                </p14:cNvPr>
                <p14:cNvContentPartPr/>
                <p14:nvPr/>
              </p14:nvContentPartPr>
              <p14:xfrm>
                <a:off x="3584528" y="6532912"/>
                <a:ext cx="239760" cy="152280"/>
              </p14:xfrm>
            </p:contentPart>
          </mc:Choice>
          <mc:Fallback xmlns="">
            <p:pic>
              <p:nvPicPr>
                <p:cNvPr id="469" name="Ink 468">
                  <a:extLst>
                    <a:ext uri="{FF2B5EF4-FFF2-40B4-BE49-F238E27FC236}">
                      <a16:creationId xmlns:a16="http://schemas.microsoft.com/office/drawing/2014/main" id="{1EDB11D5-2A97-4220-8A13-9C3D87E97C93}"/>
                    </a:ext>
                  </a:extLst>
                </p:cNvPr>
                <p:cNvPicPr/>
                <p:nvPr/>
              </p:nvPicPr>
              <p:blipFill>
                <a:blip r:embed="rId828"/>
                <a:stretch>
                  <a:fillRect/>
                </a:stretch>
              </p:blipFill>
              <p:spPr>
                <a:xfrm>
                  <a:off x="3575888" y="6523912"/>
                  <a:ext cx="25740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471" name="Ink 470">
                  <a:extLst>
                    <a:ext uri="{FF2B5EF4-FFF2-40B4-BE49-F238E27FC236}">
                      <a16:creationId xmlns:a16="http://schemas.microsoft.com/office/drawing/2014/main" id="{ADCB776A-9308-47D2-8704-2A4F946C2C42}"/>
                    </a:ext>
                  </a:extLst>
                </p14:cNvPr>
                <p14:cNvContentPartPr/>
                <p14:nvPr/>
              </p14:nvContentPartPr>
              <p14:xfrm>
                <a:off x="3317048" y="6517792"/>
                <a:ext cx="78840" cy="146160"/>
              </p14:xfrm>
            </p:contentPart>
          </mc:Choice>
          <mc:Fallback xmlns="">
            <p:pic>
              <p:nvPicPr>
                <p:cNvPr id="471" name="Ink 470">
                  <a:extLst>
                    <a:ext uri="{FF2B5EF4-FFF2-40B4-BE49-F238E27FC236}">
                      <a16:creationId xmlns:a16="http://schemas.microsoft.com/office/drawing/2014/main" id="{ADCB776A-9308-47D2-8704-2A4F946C2C42}"/>
                    </a:ext>
                  </a:extLst>
                </p:cNvPr>
                <p:cNvPicPr/>
                <p:nvPr/>
              </p:nvPicPr>
              <p:blipFill>
                <a:blip r:embed="rId830"/>
                <a:stretch>
                  <a:fillRect/>
                </a:stretch>
              </p:blipFill>
              <p:spPr>
                <a:xfrm>
                  <a:off x="3308048" y="6509152"/>
                  <a:ext cx="964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472" name="Ink 471">
                  <a:extLst>
                    <a:ext uri="{FF2B5EF4-FFF2-40B4-BE49-F238E27FC236}">
                      <a16:creationId xmlns:a16="http://schemas.microsoft.com/office/drawing/2014/main" id="{4801DCB9-013C-4ED0-9268-FEBDC863C7D6}"/>
                    </a:ext>
                  </a:extLst>
                </p14:cNvPr>
                <p14:cNvContentPartPr/>
                <p14:nvPr/>
              </p14:nvContentPartPr>
              <p14:xfrm>
                <a:off x="3149648" y="6609952"/>
                <a:ext cx="139680" cy="137880"/>
              </p14:xfrm>
            </p:contentPart>
          </mc:Choice>
          <mc:Fallback xmlns="">
            <p:pic>
              <p:nvPicPr>
                <p:cNvPr id="472" name="Ink 471">
                  <a:extLst>
                    <a:ext uri="{FF2B5EF4-FFF2-40B4-BE49-F238E27FC236}">
                      <a16:creationId xmlns:a16="http://schemas.microsoft.com/office/drawing/2014/main" id="{4801DCB9-013C-4ED0-9268-FEBDC863C7D6}"/>
                    </a:ext>
                  </a:extLst>
                </p:cNvPr>
                <p:cNvPicPr/>
                <p:nvPr/>
              </p:nvPicPr>
              <p:blipFill>
                <a:blip r:embed="rId832"/>
                <a:stretch>
                  <a:fillRect/>
                </a:stretch>
              </p:blipFill>
              <p:spPr>
                <a:xfrm>
                  <a:off x="3140648" y="6601312"/>
                  <a:ext cx="1573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473" name="Ink 472">
                  <a:extLst>
                    <a:ext uri="{FF2B5EF4-FFF2-40B4-BE49-F238E27FC236}">
                      <a16:creationId xmlns:a16="http://schemas.microsoft.com/office/drawing/2014/main" id="{718B7A0A-BB19-48E1-84D3-9E2CCD4CFD70}"/>
                    </a:ext>
                  </a:extLst>
                </p14:cNvPr>
                <p14:cNvContentPartPr/>
                <p14:nvPr/>
              </p14:nvContentPartPr>
              <p14:xfrm>
                <a:off x="2606768" y="6457312"/>
                <a:ext cx="469080" cy="207360"/>
              </p14:xfrm>
            </p:contentPart>
          </mc:Choice>
          <mc:Fallback xmlns="">
            <p:pic>
              <p:nvPicPr>
                <p:cNvPr id="473" name="Ink 472">
                  <a:extLst>
                    <a:ext uri="{FF2B5EF4-FFF2-40B4-BE49-F238E27FC236}">
                      <a16:creationId xmlns:a16="http://schemas.microsoft.com/office/drawing/2014/main" id="{718B7A0A-BB19-48E1-84D3-9E2CCD4CFD70}"/>
                    </a:ext>
                  </a:extLst>
                </p:cNvPr>
                <p:cNvPicPr/>
                <p:nvPr/>
              </p:nvPicPr>
              <p:blipFill>
                <a:blip r:embed="rId834"/>
                <a:stretch>
                  <a:fillRect/>
                </a:stretch>
              </p:blipFill>
              <p:spPr>
                <a:xfrm>
                  <a:off x="2597768" y="6448312"/>
                  <a:ext cx="48672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474" name="Ink 473">
                  <a:extLst>
                    <a:ext uri="{FF2B5EF4-FFF2-40B4-BE49-F238E27FC236}">
                      <a16:creationId xmlns:a16="http://schemas.microsoft.com/office/drawing/2014/main" id="{C7726A30-8673-40F7-817D-5153A63893FB}"/>
                    </a:ext>
                  </a:extLst>
                </p14:cNvPr>
                <p14:cNvContentPartPr/>
                <p14:nvPr/>
              </p14:nvContentPartPr>
              <p14:xfrm>
                <a:off x="3099608" y="6591232"/>
                <a:ext cx="33120" cy="19080"/>
              </p14:xfrm>
            </p:contentPart>
          </mc:Choice>
          <mc:Fallback xmlns="">
            <p:pic>
              <p:nvPicPr>
                <p:cNvPr id="474" name="Ink 473">
                  <a:extLst>
                    <a:ext uri="{FF2B5EF4-FFF2-40B4-BE49-F238E27FC236}">
                      <a16:creationId xmlns:a16="http://schemas.microsoft.com/office/drawing/2014/main" id="{C7726A30-8673-40F7-817D-5153A63893FB}"/>
                    </a:ext>
                  </a:extLst>
                </p:cNvPr>
                <p:cNvPicPr/>
                <p:nvPr/>
              </p:nvPicPr>
              <p:blipFill>
                <a:blip r:embed="rId836"/>
                <a:stretch>
                  <a:fillRect/>
                </a:stretch>
              </p:blipFill>
              <p:spPr>
                <a:xfrm>
                  <a:off x="3090968" y="6582592"/>
                  <a:ext cx="507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475" name="Ink 474">
                  <a:extLst>
                    <a:ext uri="{FF2B5EF4-FFF2-40B4-BE49-F238E27FC236}">
                      <a16:creationId xmlns:a16="http://schemas.microsoft.com/office/drawing/2014/main" id="{15990ECE-4BF3-418F-AA07-CCBBF2EA34D7}"/>
                    </a:ext>
                  </a:extLst>
                </p14:cNvPr>
                <p14:cNvContentPartPr/>
                <p14:nvPr/>
              </p14:nvContentPartPr>
              <p14:xfrm>
                <a:off x="2701448" y="6534712"/>
                <a:ext cx="118080" cy="56160"/>
              </p14:xfrm>
            </p:contentPart>
          </mc:Choice>
          <mc:Fallback xmlns="">
            <p:pic>
              <p:nvPicPr>
                <p:cNvPr id="475" name="Ink 474">
                  <a:extLst>
                    <a:ext uri="{FF2B5EF4-FFF2-40B4-BE49-F238E27FC236}">
                      <a16:creationId xmlns:a16="http://schemas.microsoft.com/office/drawing/2014/main" id="{15990ECE-4BF3-418F-AA07-CCBBF2EA34D7}"/>
                    </a:ext>
                  </a:extLst>
                </p:cNvPr>
                <p:cNvPicPr/>
                <p:nvPr/>
              </p:nvPicPr>
              <p:blipFill>
                <a:blip r:embed="rId838"/>
                <a:stretch>
                  <a:fillRect/>
                </a:stretch>
              </p:blipFill>
              <p:spPr>
                <a:xfrm>
                  <a:off x="2692808" y="6526072"/>
                  <a:ext cx="13572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476" name="Ink 475">
                  <a:extLst>
                    <a:ext uri="{FF2B5EF4-FFF2-40B4-BE49-F238E27FC236}">
                      <a16:creationId xmlns:a16="http://schemas.microsoft.com/office/drawing/2014/main" id="{AD253EE9-AB77-456A-A686-6260F7918B67}"/>
                    </a:ext>
                  </a:extLst>
                </p14:cNvPr>
                <p14:cNvContentPartPr/>
                <p14:nvPr/>
              </p14:nvContentPartPr>
              <p14:xfrm>
                <a:off x="2195288" y="6502312"/>
                <a:ext cx="300600" cy="171360"/>
              </p14:xfrm>
            </p:contentPart>
          </mc:Choice>
          <mc:Fallback xmlns="">
            <p:pic>
              <p:nvPicPr>
                <p:cNvPr id="476" name="Ink 475">
                  <a:extLst>
                    <a:ext uri="{FF2B5EF4-FFF2-40B4-BE49-F238E27FC236}">
                      <a16:creationId xmlns:a16="http://schemas.microsoft.com/office/drawing/2014/main" id="{AD253EE9-AB77-456A-A686-6260F7918B67}"/>
                    </a:ext>
                  </a:extLst>
                </p:cNvPr>
                <p:cNvPicPr/>
                <p:nvPr/>
              </p:nvPicPr>
              <p:blipFill>
                <a:blip r:embed="rId840"/>
                <a:stretch>
                  <a:fillRect/>
                </a:stretch>
              </p:blipFill>
              <p:spPr>
                <a:xfrm>
                  <a:off x="2186648" y="6493312"/>
                  <a:ext cx="31824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477" name="Ink 476">
                  <a:extLst>
                    <a:ext uri="{FF2B5EF4-FFF2-40B4-BE49-F238E27FC236}">
                      <a16:creationId xmlns:a16="http://schemas.microsoft.com/office/drawing/2014/main" id="{8C522BE2-582F-4655-A238-6E26FF4E93A6}"/>
                    </a:ext>
                  </a:extLst>
                </p14:cNvPr>
                <p14:cNvContentPartPr/>
                <p14:nvPr/>
              </p14:nvContentPartPr>
              <p14:xfrm>
                <a:off x="1697768" y="6573232"/>
                <a:ext cx="374040" cy="243000"/>
              </p14:xfrm>
            </p:contentPart>
          </mc:Choice>
          <mc:Fallback xmlns="">
            <p:pic>
              <p:nvPicPr>
                <p:cNvPr id="477" name="Ink 476">
                  <a:extLst>
                    <a:ext uri="{FF2B5EF4-FFF2-40B4-BE49-F238E27FC236}">
                      <a16:creationId xmlns:a16="http://schemas.microsoft.com/office/drawing/2014/main" id="{8C522BE2-582F-4655-A238-6E26FF4E93A6}"/>
                    </a:ext>
                  </a:extLst>
                </p:cNvPr>
                <p:cNvPicPr/>
                <p:nvPr/>
              </p:nvPicPr>
              <p:blipFill>
                <a:blip r:embed="rId842"/>
                <a:stretch>
                  <a:fillRect/>
                </a:stretch>
              </p:blipFill>
              <p:spPr>
                <a:xfrm>
                  <a:off x="1688768" y="6564232"/>
                  <a:ext cx="39168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479" name="Ink 478">
                  <a:extLst>
                    <a:ext uri="{FF2B5EF4-FFF2-40B4-BE49-F238E27FC236}">
                      <a16:creationId xmlns:a16="http://schemas.microsoft.com/office/drawing/2014/main" id="{32FF6FFF-4565-4D74-8AF7-E51E2D8E6353}"/>
                    </a:ext>
                  </a:extLst>
                </p14:cNvPr>
                <p14:cNvContentPartPr/>
                <p14:nvPr/>
              </p14:nvContentPartPr>
              <p14:xfrm>
                <a:off x="1914128" y="6415192"/>
                <a:ext cx="61560" cy="60120"/>
              </p14:xfrm>
            </p:contentPart>
          </mc:Choice>
          <mc:Fallback xmlns="">
            <p:pic>
              <p:nvPicPr>
                <p:cNvPr id="479" name="Ink 478">
                  <a:extLst>
                    <a:ext uri="{FF2B5EF4-FFF2-40B4-BE49-F238E27FC236}">
                      <a16:creationId xmlns:a16="http://schemas.microsoft.com/office/drawing/2014/main" id="{32FF6FFF-4565-4D74-8AF7-E51E2D8E6353}"/>
                    </a:ext>
                  </a:extLst>
                </p:cNvPr>
                <p:cNvPicPr/>
                <p:nvPr/>
              </p:nvPicPr>
              <p:blipFill>
                <a:blip r:embed="rId844"/>
                <a:stretch>
                  <a:fillRect/>
                </a:stretch>
              </p:blipFill>
              <p:spPr>
                <a:xfrm>
                  <a:off x="1905488" y="6406552"/>
                  <a:ext cx="792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480" name="Ink 479">
                  <a:extLst>
                    <a:ext uri="{FF2B5EF4-FFF2-40B4-BE49-F238E27FC236}">
                      <a16:creationId xmlns:a16="http://schemas.microsoft.com/office/drawing/2014/main" id="{B7F5764B-8376-4A69-8C7C-FD0E54C524FC}"/>
                    </a:ext>
                  </a:extLst>
                </p14:cNvPr>
                <p14:cNvContentPartPr/>
                <p14:nvPr/>
              </p14:nvContentPartPr>
              <p14:xfrm>
                <a:off x="1837448" y="6117832"/>
                <a:ext cx="225000" cy="256680"/>
              </p14:xfrm>
            </p:contentPart>
          </mc:Choice>
          <mc:Fallback xmlns="">
            <p:pic>
              <p:nvPicPr>
                <p:cNvPr id="480" name="Ink 479">
                  <a:extLst>
                    <a:ext uri="{FF2B5EF4-FFF2-40B4-BE49-F238E27FC236}">
                      <a16:creationId xmlns:a16="http://schemas.microsoft.com/office/drawing/2014/main" id="{B7F5764B-8376-4A69-8C7C-FD0E54C524FC}"/>
                    </a:ext>
                  </a:extLst>
                </p:cNvPr>
                <p:cNvPicPr/>
                <p:nvPr/>
              </p:nvPicPr>
              <p:blipFill>
                <a:blip r:embed="rId846"/>
                <a:stretch>
                  <a:fillRect/>
                </a:stretch>
              </p:blipFill>
              <p:spPr>
                <a:xfrm>
                  <a:off x="1828808" y="6108832"/>
                  <a:ext cx="24264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481" name="Ink 480">
                  <a:extLst>
                    <a:ext uri="{FF2B5EF4-FFF2-40B4-BE49-F238E27FC236}">
                      <a16:creationId xmlns:a16="http://schemas.microsoft.com/office/drawing/2014/main" id="{3E9FE056-FEDE-4C71-904D-F49D90C2B87C}"/>
                    </a:ext>
                  </a:extLst>
                </p14:cNvPr>
                <p14:cNvContentPartPr/>
                <p14:nvPr/>
              </p14:nvContentPartPr>
              <p14:xfrm>
                <a:off x="1783808" y="6177952"/>
                <a:ext cx="146880" cy="180000"/>
              </p14:xfrm>
            </p:contentPart>
          </mc:Choice>
          <mc:Fallback xmlns="">
            <p:pic>
              <p:nvPicPr>
                <p:cNvPr id="481" name="Ink 480">
                  <a:extLst>
                    <a:ext uri="{FF2B5EF4-FFF2-40B4-BE49-F238E27FC236}">
                      <a16:creationId xmlns:a16="http://schemas.microsoft.com/office/drawing/2014/main" id="{3E9FE056-FEDE-4C71-904D-F49D90C2B87C}"/>
                    </a:ext>
                  </a:extLst>
                </p:cNvPr>
                <p:cNvPicPr/>
                <p:nvPr/>
              </p:nvPicPr>
              <p:blipFill>
                <a:blip r:embed="rId848"/>
                <a:stretch>
                  <a:fillRect/>
                </a:stretch>
              </p:blipFill>
              <p:spPr>
                <a:xfrm>
                  <a:off x="1775168" y="6169312"/>
                  <a:ext cx="1645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482" name="Ink 481">
                  <a:extLst>
                    <a:ext uri="{FF2B5EF4-FFF2-40B4-BE49-F238E27FC236}">
                      <a16:creationId xmlns:a16="http://schemas.microsoft.com/office/drawing/2014/main" id="{B06E3276-7FC5-4BD4-ABC5-38BEA941C2AA}"/>
                    </a:ext>
                  </a:extLst>
                </p14:cNvPr>
                <p14:cNvContentPartPr/>
                <p14:nvPr/>
              </p14:nvContentPartPr>
              <p14:xfrm>
                <a:off x="1558448" y="6500152"/>
                <a:ext cx="139320" cy="230400"/>
              </p14:xfrm>
            </p:contentPart>
          </mc:Choice>
          <mc:Fallback xmlns="">
            <p:pic>
              <p:nvPicPr>
                <p:cNvPr id="482" name="Ink 481">
                  <a:extLst>
                    <a:ext uri="{FF2B5EF4-FFF2-40B4-BE49-F238E27FC236}">
                      <a16:creationId xmlns:a16="http://schemas.microsoft.com/office/drawing/2014/main" id="{B06E3276-7FC5-4BD4-ABC5-38BEA941C2AA}"/>
                    </a:ext>
                  </a:extLst>
                </p:cNvPr>
                <p:cNvPicPr/>
                <p:nvPr/>
              </p:nvPicPr>
              <p:blipFill>
                <a:blip r:embed="rId850"/>
                <a:stretch>
                  <a:fillRect/>
                </a:stretch>
              </p:blipFill>
              <p:spPr>
                <a:xfrm>
                  <a:off x="1549808" y="6491152"/>
                  <a:ext cx="15696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483" name="Ink 482">
                  <a:extLst>
                    <a:ext uri="{FF2B5EF4-FFF2-40B4-BE49-F238E27FC236}">
                      <a16:creationId xmlns:a16="http://schemas.microsoft.com/office/drawing/2014/main" id="{E964ED52-51BA-40DB-A304-5395FF1C41C3}"/>
                    </a:ext>
                  </a:extLst>
                </p14:cNvPr>
                <p14:cNvContentPartPr/>
                <p14:nvPr/>
              </p14:nvContentPartPr>
              <p14:xfrm>
                <a:off x="1204208" y="6480352"/>
                <a:ext cx="192960" cy="253800"/>
              </p14:xfrm>
            </p:contentPart>
          </mc:Choice>
          <mc:Fallback xmlns="">
            <p:pic>
              <p:nvPicPr>
                <p:cNvPr id="483" name="Ink 482">
                  <a:extLst>
                    <a:ext uri="{FF2B5EF4-FFF2-40B4-BE49-F238E27FC236}">
                      <a16:creationId xmlns:a16="http://schemas.microsoft.com/office/drawing/2014/main" id="{E964ED52-51BA-40DB-A304-5395FF1C41C3}"/>
                    </a:ext>
                  </a:extLst>
                </p:cNvPr>
                <p:cNvPicPr/>
                <p:nvPr/>
              </p:nvPicPr>
              <p:blipFill>
                <a:blip r:embed="rId852"/>
                <a:stretch>
                  <a:fillRect/>
                </a:stretch>
              </p:blipFill>
              <p:spPr>
                <a:xfrm>
                  <a:off x="1195568" y="6471712"/>
                  <a:ext cx="21060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484" name="Ink 483">
                  <a:extLst>
                    <a:ext uri="{FF2B5EF4-FFF2-40B4-BE49-F238E27FC236}">
                      <a16:creationId xmlns:a16="http://schemas.microsoft.com/office/drawing/2014/main" id="{0F3DA3C9-4882-4906-98E7-50ADD3483C68}"/>
                    </a:ext>
                  </a:extLst>
                </p14:cNvPr>
                <p14:cNvContentPartPr/>
                <p14:nvPr/>
              </p14:nvContentPartPr>
              <p14:xfrm>
                <a:off x="812168" y="6495472"/>
                <a:ext cx="276480" cy="292680"/>
              </p14:xfrm>
            </p:contentPart>
          </mc:Choice>
          <mc:Fallback xmlns="">
            <p:pic>
              <p:nvPicPr>
                <p:cNvPr id="484" name="Ink 483">
                  <a:extLst>
                    <a:ext uri="{FF2B5EF4-FFF2-40B4-BE49-F238E27FC236}">
                      <a16:creationId xmlns:a16="http://schemas.microsoft.com/office/drawing/2014/main" id="{0F3DA3C9-4882-4906-98E7-50ADD3483C68}"/>
                    </a:ext>
                  </a:extLst>
                </p:cNvPr>
                <p:cNvPicPr/>
                <p:nvPr/>
              </p:nvPicPr>
              <p:blipFill>
                <a:blip r:embed="rId854"/>
                <a:stretch>
                  <a:fillRect/>
                </a:stretch>
              </p:blipFill>
              <p:spPr>
                <a:xfrm>
                  <a:off x="803168" y="6486472"/>
                  <a:ext cx="29412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485" name="Ink 484">
                  <a:extLst>
                    <a:ext uri="{FF2B5EF4-FFF2-40B4-BE49-F238E27FC236}">
                      <a16:creationId xmlns:a16="http://schemas.microsoft.com/office/drawing/2014/main" id="{9650210C-8756-47F0-B030-E9CAF9DB7954}"/>
                    </a:ext>
                  </a:extLst>
                </p14:cNvPr>
                <p14:cNvContentPartPr/>
                <p14:nvPr/>
              </p14:nvContentPartPr>
              <p14:xfrm>
                <a:off x="991448" y="6644512"/>
                <a:ext cx="33840" cy="75240"/>
              </p14:xfrm>
            </p:contentPart>
          </mc:Choice>
          <mc:Fallback xmlns="">
            <p:pic>
              <p:nvPicPr>
                <p:cNvPr id="485" name="Ink 484">
                  <a:extLst>
                    <a:ext uri="{FF2B5EF4-FFF2-40B4-BE49-F238E27FC236}">
                      <a16:creationId xmlns:a16="http://schemas.microsoft.com/office/drawing/2014/main" id="{9650210C-8756-47F0-B030-E9CAF9DB7954}"/>
                    </a:ext>
                  </a:extLst>
                </p:cNvPr>
                <p:cNvPicPr/>
                <p:nvPr/>
              </p:nvPicPr>
              <p:blipFill>
                <a:blip r:embed="rId856"/>
                <a:stretch>
                  <a:fillRect/>
                </a:stretch>
              </p:blipFill>
              <p:spPr>
                <a:xfrm>
                  <a:off x="982448" y="6635512"/>
                  <a:ext cx="514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486" name="Ink 485">
                  <a:extLst>
                    <a:ext uri="{FF2B5EF4-FFF2-40B4-BE49-F238E27FC236}">
                      <a16:creationId xmlns:a16="http://schemas.microsoft.com/office/drawing/2014/main" id="{7FE9E0F2-C23C-4EF6-BCB9-257B67ACEF08}"/>
                    </a:ext>
                  </a:extLst>
                </p14:cNvPr>
                <p14:cNvContentPartPr/>
                <p14:nvPr/>
              </p14:nvContentPartPr>
              <p14:xfrm>
                <a:off x="441368" y="6485032"/>
                <a:ext cx="357480" cy="232560"/>
              </p14:xfrm>
            </p:contentPart>
          </mc:Choice>
          <mc:Fallback xmlns="">
            <p:pic>
              <p:nvPicPr>
                <p:cNvPr id="486" name="Ink 485">
                  <a:extLst>
                    <a:ext uri="{FF2B5EF4-FFF2-40B4-BE49-F238E27FC236}">
                      <a16:creationId xmlns:a16="http://schemas.microsoft.com/office/drawing/2014/main" id="{7FE9E0F2-C23C-4EF6-BCB9-257B67ACEF08}"/>
                    </a:ext>
                  </a:extLst>
                </p:cNvPr>
                <p:cNvPicPr/>
                <p:nvPr/>
              </p:nvPicPr>
              <p:blipFill>
                <a:blip r:embed="rId858"/>
                <a:stretch>
                  <a:fillRect/>
                </a:stretch>
              </p:blipFill>
              <p:spPr>
                <a:xfrm>
                  <a:off x="432728" y="6476392"/>
                  <a:ext cx="37512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487" name="Ink 486">
                  <a:extLst>
                    <a:ext uri="{FF2B5EF4-FFF2-40B4-BE49-F238E27FC236}">
                      <a16:creationId xmlns:a16="http://schemas.microsoft.com/office/drawing/2014/main" id="{F2CA034E-44B6-4688-AA9A-12CB1B5EE641}"/>
                    </a:ext>
                  </a:extLst>
                </p14:cNvPr>
                <p14:cNvContentPartPr/>
                <p14:nvPr/>
              </p14:nvContentPartPr>
              <p14:xfrm>
                <a:off x="623528" y="6334552"/>
                <a:ext cx="19080" cy="25200"/>
              </p14:xfrm>
            </p:contentPart>
          </mc:Choice>
          <mc:Fallback xmlns="">
            <p:pic>
              <p:nvPicPr>
                <p:cNvPr id="487" name="Ink 486">
                  <a:extLst>
                    <a:ext uri="{FF2B5EF4-FFF2-40B4-BE49-F238E27FC236}">
                      <a16:creationId xmlns:a16="http://schemas.microsoft.com/office/drawing/2014/main" id="{F2CA034E-44B6-4688-AA9A-12CB1B5EE641}"/>
                    </a:ext>
                  </a:extLst>
                </p:cNvPr>
                <p:cNvPicPr/>
                <p:nvPr/>
              </p:nvPicPr>
              <p:blipFill>
                <a:blip r:embed="rId860"/>
                <a:stretch>
                  <a:fillRect/>
                </a:stretch>
              </p:blipFill>
              <p:spPr>
                <a:xfrm>
                  <a:off x="614528" y="6325552"/>
                  <a:ext cx="3672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489" name="Ink 488">
                  <a:extLst>
                    <a:ext uri="{FF2B5EF4-FFF2-40B4-BE49-F238E27FC236}">
                      <a16:creationId xmlns:a16="http://schemas.microsoft.com/office/drawing/2014/main" id="{9A721131-0719-4B6E-B284-36511939C480}"/>
                    </a:ext>
                  </a:extLst>
                </p14:cNvPr>
                <p14:cNvContentPartPr/>
                <p14:nvPr/>
              </p14:nvContentPartPr>
              <p14:xfrm>
                <a:off x="280808" y="6594112"/>
                <a:ext cx="30240" cy="29880"/>
              </p14:xfrm>
            </p:contentPart>
          </mc:Choice>
          <mc:Fallback xmlns="">
            <p:pic>
              <p:nvPicPr>
                <p:cNvPr id="489" name="Ink 488">
                  <a:extLst>
                    <a:ext uri="{FF2B5EF4-FFF2-40B4-BE49-F238E27FC236}">
                      <a16:creationId xmlns:a16="http://schemas.microsoft.com/office/drawing/2014/main" id="{9A721131-0719-4B6E-B284-36511939C480}"/>
                    </a:ext>
                  </a:extLst>
                </p:cNvPr>
                <p:cNvPicPr/>
                <p:nvPr/>
              </p:nvPicPr>
              <p:blipFill>
                <a:blip r:embed="rId862"/>
                <a:stretch>
                  <a:fillRect/>
                </a:stretch>
              </p:blipFill>
              <p:spPr>
                <a:xfrm>
                  <a:off x="271808" y="6585112"/>
                  <a:ext cx="47880" cy="47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63">
            <p14:nvContentPartPr>
              <p14:cNvPr id="491" name="Ink 490">
                <a:extLst>
                  <a:ext uri="{FF2B5EF4-FFF2-40B4-BE49-F238E27FC236}">
                    <a16:creationId xmlns:a16="http://schemas.microsoft.com/office/drawing/2014/main" id="{5DA7EFDF-FC64-4D82-8A04-2EED968B6D92}"/>
                  </a:ext>
                </a:extLst>
              </p14:cNvPr>
              <p14:cNvContentPartPr/>
              <p14:nvPr/>
            </p14:nvContentPartPr>
            <p14:xfrm>
              <a:off x="5900048" y="1958609"/>
              <a:ext cx="1040040" cy="97920"/>
            </p14:xfrm>
          </p:contentPart>
        </mc:Choice>
        <mc:Fallback xmlns="">
          <p:pic>
            <p:nvPicPr>
              <p:cNvPr id="491" name="Ink 490">
                <a:extLst>
                  <a:ext uri="{FF2B5EF4-FFF2-40B4-BE49-F238E27FC236}">
                    <a16:creationId xmlns:a16="http://schemas.microsoft.com/office/drawing/2014/main" id="{5DA7EFDF-FC64-4D82-8A04-2EED968B6D92}"/>
                  </a:ext>
                </a:extLst>
              </p:cNvPr>
              <p:cNvPicPr/>
              <p:nvPr/>
            </p:nvPicPr>
            <p:blipFill>
              <a:blip r:embed="rId864"/>
              <a:stretch>
                <a:fillRect/>
              </a:stretch>
            </p:blipFill>
            <p:spPr>
              <a:xfrm>
                <a:off x="5828048" y="1814969"/>
                <a:ext cx="1183680" cy="38556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492" name="Ink 491">
                <a:extLst>
                  <a:ext uri="{FF2B5EF4-FFF2-40B4-BE49-F238E27FC236}">
                    <a16:creationId xmlns:a16="http://schemas.microsoft.com/office/drawing/2014/main" id="{02ED9BA9-2472-437C-9150-B74CDDC00BC0}"/>
                  </a:ext>
                </a:extLst>
              </p14:cNvPr>
              <p14:cNvContentPartPr/>
              <p14:nvPr/>
            </p14:nvContentPartPr>
            <p14:xfrm>
              <a:off x="5820488" y="1697249"/>
              <a:ext cx="1085400" cy="28080"/>
            </p14:xfrm>
          </p:contentPart>
        </mc:Choice>
        <mc:Fallback xmlns="">
          <p:pic>
            <p:nvPicPr>
              <p:cNvPr id="492" name="Ink 491">
                <a:extLst>
                  <a:ext uri="{FF2B5EF4-FFF2-40B4-BE49-F238E27FC236}">
                    <a16:creationId xmlns:a16="http://schemas.microsoft.com/office/drawing/2014/main" id="{02ED9BA9-2472-437C-9150-B74CDDC00BC0}"/>
                  </a:ext>
                </a:extLst>
              </p:cNvPr>
              <p:cNvPicPr/>
              <p:nvPr/>
            </p:nvPicPr>
            <p:blipFill>
              <a:blip r:embed="rId866"/>
              <a:stretch>
                <a:fillRect/>
              </a:stretch>
            </p:blipFill>
            <p:spPr>
              <a:xfrm>
                <a:off x="5748848" y="1553249"/>
                <a:ext cx="1229040" cy="31572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493" name="Ink 492">
                <a:extLst>
                  <a:ext uri="{FF2B5EF4-FFF2-40B4-BE49-F238E27FC236}">
                    <a16:creationId xmlns:a16="http://schemas.microsoft.com/office/drawing/2014/main" id="{D1533F94-0500-4994-BBD7-45493635F8C5}"/>
                  </a:ext>
                </a:extLst>
              </p14:cNvPr>
              <p14:cNvContentPartPr/>
              <p14:nvPr/>
            </p14:nvContentPartPr>
            <p14:xfrm>
              <a:off x="3944888" y="2017289"/>
              <a:ext cx="1032480" cy="34200"/>
            </p14:xfrm>
          </p:contentPart>
        </mc:Choice>
        <mc:Fallback xmlns="">
          <p:pic>
            <p:nvPicPr>
              <p:cNvPr id="493" name="Ink 492">
                <a:extLst>
                  <a:ext uri="{FF2B5EF4-FFF2-40B4-BE49-F238E27FC236}">
                    <a16:creationId xmlns:a16="http://schemas.microsoft.com/office/drawing/2014/main" id="{D1533F94-0500-4994-BBD7-45493635F8C5}"/>
                  </a:ext>
                </a:extLst>
              </p:cNvPr>
              <p:cNvPicPr/>
              <p:nvPr/>
            </p:nvPicPr>
            <p:blipFill>
              <a:blip r:embed="rId868"/>
              <a:stretch>
                <a:fillRect/>
              </a:stretch>
            </p:blipFill>
            <p:spPr>
              <a:xfrm>
                <a:off x="3873248" y="1873649"/>
                <a:ext cx="117612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494" name="Ink 493">
                <a:extLst>
                  <a:ext uri="{FF2B5EF4-FFF2-40B4-BE49-F238E27FC236}">
                    <a16:creationId xmlns:a16="http://schemas.microsoft.com/office/drawing/2014/main" id="{9E62DD71-B4EB-4238-AE3F-CBCFA7ED1B90}"/>
                  </a:ext>
                </a:extLst>
              </p14:cNvPr>
              <p14:cNvContentPartPr/>
              <p14:nvPr/>
            </p14:nvContentPartPr>
            <p14:xfrm>
              <a:off x="3900248" y="1822889"/>
              <a:ext cx="1116720" cy="29880"/>
            </p14:xfrm>
          </p:contentPart>
        </mc:Choice>
        <mc:Fallback xmlns="">
          <p:pic>
            <p:nvPicPr>
              <p:cNvPr id="494" name="Ink 493">
                <a:extLst>
                  <a:ext uri="{FF2B5EF4-FFF2-40B4-BE49-F238E27FC236}">
                    <a16:creationId xmlns:a16="http://schemas.microsoft.com/office/drawing/2014/main" id="{9E62DD71-B4EB-4238-AE3F-CBCFA7ED1B90}"/>
                  </a:ext>
                </a:extLst>
              </p:cNvPr>
              <p:cNvPicPr/>
              <p:nvPr/>
            </p:nvPicPr>
            <p:blipFill>
              <a:blip r:embed="rId870"/>
              <a:stretch>
                <a:fillRect/>
              </a:stretch>
            </p:blipFill>
            <p:spPr>
              <a:xfrm>
                <a:off x="3828608" y="1679249"/>
                <a:ext cx="1260360" cy="31752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495" name="Ink 494">
                <a:extLst>
                  <a:ext uri="{FF2B5EF4-FFF2-40B4-BE49-F238E27FC236}">
                    <a16:creationId xmlns:a16="http://schemas.microsoft.com/office/drawing/2014/main" id="{0B58FEBE-209F-40E1-A40F-06CFF7D0205B}"/>
                  </a:ext>
                </a:extLst>
              </p14:cNvPr>
              <p14:cNvContentPartPr/>
              <p14:nvPr/>
            </p14:nvContentPartPr>
            <p14:xfrm>
              <a:off x="3901328" y="1580609"/>
              <a:ext cx="1101960" cy="32040"/>
            </p14:xfrm>
          </p:contentPart>
        </mc:Choice>
        <mc:Fallback xmlns="">
          <p:pic>
            <p:nvPicPr>
              <p:cNvPr id="495" name="Ink 494">
                <a:extLst>
                  <a:ext uri="{FF2B5EF4-FFF2-40B4-BE49-F238E27FC236}">
                    <a16:creationId xmlns:a16="http://schemas.microsoft.com/office/drawing/2014/main" id="{0B58FEBE-209F-40E1-A40F-06CFF7D0205B}"/>
                  </a:ext>
                </a:extLst>
              </p:cNvPr>
              <p:cNvPicPr/>
              <p:nvPr/>
            </p:nvPicPr>
            <p:blipFill>
              <a:blip r:embed="rId872"/>
              <a:stretch>
                <a:fillRect/>
              </a:stretch>
            </p:blipFill>
            <p:spPr>
              <a:xfrm>
                <a:off x="3829328" y="1436609"/>
                <a:ext cx="1245600" cy="31968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496" name="Ink 495">
                <a:extLst>
                  <a:ext uri="{FF2B5EF4-FFF2-40B4-BE49-F238E27FC236}">
                    <a16:creationId xmlns:a16="http://schemas.microsoft.com/office/drawing/2014/main" id="{C59BF74F-3355-4698-8C6D-E5EF380481F3}"/>
                  </a:ext>
                </a:extLst>
              </p14:cNvPr>
              <p14:cNvContentPartPr/>
              <p14:nvPr/>
            </p14:nvContentPartPr>
            <p14:xfrm>
              <a:off x="5825528" y="1832249"/>
              <a:ext cx="677520" cy="32760"/>
            </p14:xfrm>
          </p:contentPart>
        </mc:Choice>
        <mc:Fallback xmlns="">
          <p:pic>
            <p:nvPicPr>
              <p:cNvPr id="496" name="Ink 495">
                <a:extLst>
                  <a:ext uri="{FF2B5EF4-FFF2-40B4-BE49-F238E27FC236}">
                    <a16:creationId xmlns:a16="http://schemas.microsoft.com/office/drawing/2014/main" id="{C59BF74F-3355-4698-8C6D-E5EF380481F3}"/>
                  </a:ext>
                </a:extLst>
              </p:cNvPr>
              <p:cNvPicPr/>
              <p:nvPr/>
            </p:nvPicPr>
            <p:blipFill>
              <a:blip r:embed="rId874"/>
              <a:stretch>
                <a:fillRect/>
              </a:stretch>
            </p:blipFill>
            <p:spPr>
              <a:xfrm>
                <a:off x="5753888" y="1688609"/>
                <a:ext cx="82116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497" name="Ink 496">
                <a:extLst>
                  <a:ext uri="{FF2B5EF4-FFF2-40B4-BE49-F238E27FC236}">
                    <a16:creationId xmlns:a16="http://schemas.microsoft.com/office/drawing/2014/main" id="{1C714DCB-C44B-40ED-B36D-C358664B07E9}"/>
                  </a:ext>
                </a:extLst>
              </p14:cNvPr>
              <p14:cNvContentPartPr/>
              <p14:nvPr/>
            </p14:nvContentPartPr>
            <p14:xfrm>
              <a:off x="5807528" y="1486289"/>
              <a:ext cx="1167120" cy="24120"/>
            </p14:xfrm>
          </p:contentPart>
        </mc:Choice>
        <mc:Fallback xmlns="">
          <p:pic>
            <p:nvPicPr>
              <p:cNvPr id="497" name="Ink 496">
                <a:extLst>
                  <a:ext uri="{FF2B5EF4-FFF2-40B4-BE49-F238E27FC236}">
                    <a16:creationId xmlns:a16="http://schemas.microsoft.com/office/drawing/2014/main" id="{1C714DCB-C44B-40ED-B36D-C358664B07E9}"/>
                  </a:ext>
                </a:extLst>
              </p:cNvPr>
              <p:cNvPicPr/>
              <p:nvPr/>
            </p:nvPicPr>
            <p:blipFill>
              <a:blip r:embed="rId876"/>
              <a:stretch>
                <a:fillRect/>
              </a:stretch>
            </p:blipFill>
            <p:spPr>
              <a:xfrm>
                <a:off x="5735888" y="1342289"/>
                <a:ext cx="1310760" cy="31176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498" name="Ink 497">
                <a:extLst>
                  <a:ext uri="{FF2B5EF4-FFF2-40B4-BE49-F238E27FC236}">
                    <a16:creationId xmlns:a16="http://schemas.microsoft.com/office/drawing/2014/main" id="{82EFECAD-5FAB-4E72-818D-58714A8C118A}"/>
                  </a:ext>
                </a:extLst>
              </p14:cNvPr>
              <p14:cNvContentPartPr/>
              <p14:nvPr/>
            </p14:nvContentPartPr>
            <p14:xfrm>
              <a:off x="3875768" y="1416809"/>
              <a:ext cx="1107720" cy="28080"/>
            </p14:xfrm>
          </p:contentPart>
        </mc:Choice>
        <mc:Fallback xmlns="">
          <p:pic>
            <p:nvPicPr>
              <p:cNvPr id="498" name="Ink 497">
                <a:extLst>
                  <a:ext uri="{FF2B5EF4-FFF2-40B4-BE49-F238E27FC236}">
                    <a16:creationId xmlns:a16="http://schemas.microsoft.com/office/drawing/2014/main" id="{82EFECAD-5FAB-4E72-818D-58714A8C118A}"/>
                  </a:ext>
                </a:extLst>
              </p:cNvPr>
              <p:cNvPicPr/>
              <p:nvPr/>
            </p:nvPicPr>
            <p:blipFill>
              <a:blip r:embed="rId878"/>
              <a:stretch>
                <a:fillRect/>
              </a:stretch>
            </p:blipFill>
            <p:spPr>
              <a:xfrm>
                <a:off x="3804128" y="1272809"/>
                <a:ext cx="1251360" cy="31572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499" name="Ink 498">
                <a:extLst>
                  <a:ext uri="{FF2B5EF4-FFF2-40B4-BE49-F238E27FC236}">
                    <a16:creationId xmlns:a16="http://schemas.microsoft.com/office/drawing/2014/main" id="{37DE9987-AC92-4396-9DCA-9D1173F99D9A}"/>
                  </a:ext>
                </a:extLst>
              </p14:cNvPr>
              <p14:cNvContentPartPr/>
              <p14:nvPr/>
            </p14:nvContentPartPr>
            <p14:xfrm>
              <a:off x="3929408" y="1678889"/>
              <a:ext cx="996120" cy="37440"/>
            </p14:xfrm>
          </p:contentPart>
        </mc:Choice>
        <mc:Fallback xmlns="">
          <p:pic>
            <p:nvPicPr>
              <p:cNvPr id="499" name="Ink 498">
                <a:extLst>
                  <a:ext uri="{FF2B5EF4-FFF2-40B4-BE49-F238E27FC236}">
                    <a16:creationId xmlns:a16="http://schemas.microsoft.com/office/drawing/2014/main" id="{37DE9987-AC92-4396-9DCA-9D1173F99D9A}"/>
                  </a:ext>
                </a:extLst>
              </p:cNvPr>
              <p:cNvPicPr/>
              <p:nvPr/>
            </p:nvPicPr>
            <p:blipFill>
              <a:blip r:embed="rId880"/>
              <a:stretch>
                <a:fillRect/>
              </a:stretch>
            </p:blipFill>
            <p:spPr>
              <a:xfrm>
                <a:off x="3857768" y="1534889"/>
                <a:ext cx="1139760" cy="32508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500" name="Ink 499">
                <a:extLst>
                  <a:ext uri="{FF2B5EF4-FFF2-40B4-BE49-F238E27FC236}">
                    <a16:creationId xmlns:a16="http://schemas.microsoft.com/office/drawing/2014/main" id="{812A4817-D10A-44CB-A335-D1AB6F27F2FE}"/>
                  </a:ext>
                </a:extLst>
              </p14:cNvPr>
              <p14:cNvContentPartPr/>
              <p14:nvPr/>
            </p14:nvContentPartPr>
            <p14:xfrm>
              <a:off x="1640168" y="6516569"/>
              <a:ext cx="789120" cy="117000"/>
            </p14:xfrm>
          </p:contentPart>
        </mc:Choice>
        <mc:Fallback xmlns="">
          <p:pic>
            <p:nvPicPr>
              <p:cNvPr id="500" name="Ink 499">
                <a:extLst>
                  <a:ext uri="{FF2B5EF4-FFF2-40B4-BE49-F238E27FC236}">
                    <a16:creationId xmlns:a16="http://schemas.microsoft.com/office/drawing/2014/main" id="{812A4817-D10A-44CB-A335-D1AB6F27F2FE}"/>
                  </a:ext>
                </a:extLst>
              </p:cNvPr>
              <p:cNvPicPr/>
              <p:nvPr/>
            </p:nvPicPr>
            <p:blipFill>
              <a:blip r:embed="rId882"/>
              <a:stretch>
                <a:fillRect/>
              </a:stretch>
            </p:blipFill>
            <p:spPr>
              <a:xfrm>
                <a:off x="1568528" y="6372569"/>
                <a:ext cx="932760" cy="40464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501" name="Ink 500">
                <a:extLst>
                  <a:ext uri="{FF2B5EF4-FFF2-40B4-BE49-F238E27FC236}">
                    <a16:creationId xmlns:a16="http://schemas.microsoft.com/office/drawing/2014/main" id="{DBBF74EF-6592-475C-83E9-F57A7F3FC3C1}"/>
                  </a:ext>
                </a:extLst>
              </p14:cNvPr>
              <p14:cNvContentPartPr/>
              <p14:nvPr/>
            </p14:nvContentPartPr>
            <p14:xfrm>
              <a:off x="1893248" y="6256842"/>
              <a:ext cx="54720" cy="446760"/>
            </p14:xfrm>
          </p:contentPart>
        </mc:Choice>
        <mc:Fallback xmlns="">
          <p:pic>
            <p:nvPicPr>
              <p:cNvPr id="501" name="Ink 500">
                <a:extLst>
                  <a:ext uri="{FF2B5EF4-FFF2-40B4-BE49-F238E27FC236}">
                    <a16:creationId xmlns:a16="http://schemas.microsoft.com/office/drawing/2014/main" id="{DBBF74EF-6592-475C-83E9-F57A7F3FC3C1}"/>
                  </a:ext>
                </a:extLst>
              </p:cNvPr>
              <p:cNvPicPr/>
              <p:nvPr/>
            </p:nvPicPr>
            <p:blipFill>
              <a:blip r:embed="rId884"/>
              <a:stretch>
                <a:fillRect/>
              </a:stretch>
            </p:blipFill>
            <p:spPr>
              <a:xfrm>
                <a:off x="1821608" y="6113202"/>
                <a:ext cx="198360" cy="73440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502" name="Ink 501">
                <a:extLst>
                  <a:ext uri="{FF2B5EF4-FFF2-40B4-BE49-F238E27FC236}">
                    <a16:creationId xmlns:a16="http://schemas.microsoft.com/office/drawing/2014/main" id="{0320C3F6-E26A-438B-A0DB-23E70BBA26A6}"/>
                  </a:ext>
                </a:extLst>
              </p14:cNvPr>
              <p14:cNvContentPartPr/>
              <p14:nvPr/>
            </p14:nvContentPartPr>
            <p14:xfrm>
              <a:off x="10189448" y="4956522"/>
              <a:ext cx="1618200" cy="45000"/>
            </p14:xfrm>
          </p:contentPart>
        </mc:Choice>
        <mc:Fallback xmlns="">
          <p:pic>
            <p:nvPicPr>
              <p:cNvPr id="502" name="Ink 501">
                <a:extLst>
                  <a:ext uri="{FF2B5EF4-FFF2-40B4-BE49-F238E27FC236}">
                    <a16:creationId xmlns:a16="http://schemas.microsoft.com/office/drawing/2014/main" id="{0320C3F6-E26A-438B-A0DB-23E70BBA26A6}"/>
                  </a:ext>
                </a:extLst>
              </p:cNvPr>
              <p:cNvPicPr/>
              <p:nvPr/>
            </p:nvPicPr>
            <p:blipFill>
              <a:blip r:embed="rId886"/>
              <a:stretch>
                <a:fillRect/>
              </a:stretch>
            </p:blipFill>
            <p:spPr>
              <a:xfrm>
                <a:off x="10117808" y="4812522"/>
                <a:ext cx="1761840" cy="33264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503" name="Ink 502">
                <a:extLst>
                  <a:ext uri="{FF2B5EF4-FFF2-40B4-BE49-F238E27FC236}">
                    <a16:creationId xmlns:a16="http://schemas.microsoft.com/office/drawing/2014/main" id="{4C9EFE00-96E2-4F6E-9972-118A25F78EB5}"/>
                  </a:ext>
                </a:extLst>
              </p14:cNvPr>
              <p14:cNvContentPartPr/>
              <p14:nvPr/>
            </p14:nvContentPartPr>
            <p14:xfrm>
              <a:off x="10212488" y="4735482"/>
              <a:ext cx="1722960" cy="54720"/>
            </p14:xfrm>
          </p:contentPart>
        </mc:Choice>
        <mc:Fallback xmlns="">
          <p:pic>
            <p:nvPicPr>
              <p:cNvPr id="503" name="Ink 502">
                <a:extLst>
                  <a:ext uri="{FF2B5EF4-FFF2-40B4-BE49-F238E27FC236}">
                    <a16:creationId xmlns:a16="http://schemas.microsoft.com/office/drawing/2014/main" id="{4C9EFE00-96E2-4F6E-9972-118A25F78EB5}"/>
                  </a:ext>
                </a:extLst>
              </p:cNvPr>
              <p:cNvPicPr/>
              <p:nvPr/>
            </p:nvPicPr>
            <p:blipFill>
              <a:blip r:embed="rId888"/>
              <a:stretch>
                <a:fillRect/>
              </a:stretch>
            </p:blipFill>
            <p:spPr>
              <a:xfrm>
                <a:off x="10140848" y="4591842"/>
                <a:ext cx="1866600" cy="34236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456" name="Ink 455">
                <a:extLst>
                  <a:ext uri="{FF2B5EF4-FFF2-40B4-BE49-F238E27FC236}">
                    <a16:creationId xmlns:a16="http://schemas.microsoft.com/office/drawing/2014/main" id="{DB128EDB-0FDF-463E-BB3A-0E2DA7B96126}"/>
                  </a:ext>
                </a:extLst>
              </p14:cNvPr>
              <p14:cNvContentPartPr/>
              <p14:nvPr/>
            </p14:nvContentPartPr>
            <p14:xfrm>
              <a:off x="2500393" y="3692050"/>
              <a:ext cx="36360" cy="34920"/>
            </p14:xfrm>
          </p:contentPart>
        </mc:Choice>
        <mc:Fallback xmlns="">
          <p:pic>
            <p:nvPicPr>
              <p:cNvPr id="456" name="Ink 455">
                <a:extLst>
                  <a:ext uri="{FF2B5EF4-FFF2-40B4-BE49-F238E27FC236}">
                    <a16:creationId xmlns:a16="http://schemas.microsoft.com/office/drawing/2014/main" id="{DB128EDB-0FDF-463E-BB3A-0E2DA7B96126}"/>
                  </a:ext>
                </a:extLst>
              </p:cNvPr>
              <p:cNvPicPr/>
              <p:nvPr/>
            </p:nvPicPr>
            <p:blipFill>
              <a:blip r:embed="rId890"/>
              <a:stretch>
                <a:fillRect/>
              </a:stretch>
            </p:blipFill>
            <p:spPr>
              <a:xfrm>
                <a:off x="2491393" y="3683050"/>
                <a:ext cx="54000" cy="52560"/>
              </a:xfrm>
              <a:prstGeom prst="rect">
                <a:avLst/>
              </a:prstGeom>
            </p:spPr>
          </p:pic>
        </mc:Fallback>
      </mc:AlternateContent>
    </p:spTree>
    <p:extLst>
      <p:ext uri="{BB962C8B-B14F-4D97-AF65-F5344CB8AC3E}">
        <p14:creationId xmlns:p14="http://schemas.microsoft.com/office/powerpoint/2010/main" val="32725893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2B36544-9D1A-492E-9913-559B2BA4B97A}"/>
              </a:ext>
            </a:extLst>
          </p:cNvPr>
          <p:cNvSpPr>
            <a:spLocks noGrp="1"/>
          </p:cNvSpPr>
          <p:nvPr>
            <p:ph type="sldNum" sz="quarter" idx="12"/>
          </p:nvPr>
        </p:nvSpPr>
        <p:spPr/>
        <p:txBody>
          <a:bodyPr/>
          <a:lstStyle/>
          <a:p>
            <a:fld id="{8AC7B609-6235-4DF7-8376-3B4225D7EDEF}" type="slidenum">
              <a:rPr lang="en-US" smtClean="0"/>
              <a:pPr/>
              <a:t>49</a:t>
            </a:fld>
            <a:endParaRPr lang="en-US" dirty="0"/>
          </a:p>
        </p:txBody>
      </p:sp>
      <p:pic>
        <p:nvPicPr>
          <p:cNvPr id="3" name="Picture 2">
            <a:extLst>
              <a:ext uri="{FF2B5EF4-FFF2-40B4-BE49-F238E27FC236}">
                <a16:creationId xmlns:a16="http://schemas.microsoft.com/office/drawing/2014/main" id="{6CB538A5-51AF-4D32-997F-6696ACBD2FE3}"/>
              </a:ext>
            </a:extLst>
          </p:cNvPr>
          <p:cNvPicPr>
            <a:picLocks noChangeAspect="1"/>
          </p:cNvPicPr>
          <p:nvPr/>
        </p:nvPicPr>
        <p:blipFill>
          <a:blip r:embed="rId2"/>
          <a:stretch>
            <a:fillRect/>
          </a:stretch>
        </p:blipFill>
        <p:spPr>
          <a:xfrm>
            <a:off x="364165" y="605777"/>
            <a:ext cx="5731835" cy="4977646"/>
          </a:xfrm>
          <a:prstGeom prst="rect">
            <a:avLst/>
          </a:prstGeom>
        </p:spPr>
      </p:pic>
      <mc:AlternateContent xmlns:mc="http://schemas.openxmlformats.org/markup-compatibility/2006" xmlns:p14="http://schemas.microsoft.com/office/powerpoint/2010/main">
        <mc:Choice Requires="p14">
          <p:contentPart p14:bwMode="auto" r:id="rId3">
            <p14:nvContentPartPr>
              <p14:cNvPr id="4" name="Ink 3">
                <a:extLst>
                  <a:ext uri="{FF2B5EF4-FFF2-40B4-BE49-F238E27FC236}">
                    <a16:creationId xmlns:a16="http://schemas.microsoft.com/office/drawing/2014/main" id="{D25D8CD1-0FEF-49A3-93DA-71626B9C2FC4}"/>
                  </a:ext>
                </a:extLst>
              </p14:cNvPr>
              <p14:cNvContentPartPr/>
              <p14:nvPr/>
            </p14:nvContentPartPr>
            <p14:xfrm>
              <a:off x="5239088" y="4076272"/>
              <a:ext cx="236520" cy="289440"/>
            </p14:xfrm>
          </p:contentPart>
        </mc:Choice>
        <mc:Fallback xmlns="">
          <p:pic>
            <p:nvPicPr>
              <p:cNvPr id="4" name="Ink 3">
                <a:extLst>
                  <a:ext uri="{FF2B5EF4-FFF2-40B4-BE49-F238E27FC236}">
                    <a16:creationId xmlns:a16="http://schemas.microsoft.com/office/drawing/2014/main" id="{D25D8CD1-0FEF-49A3-93DA-71626B9C2FC4}"/>
                  </a:ext>
                </a:extLst>
              </p:cNvPr>
              <p:cNvPicPr/>
              <p:nvPr/>
            </p:nvPicPr>
            <p:blipFill>
              <a:blip r:embed="rId4"/>
              <a:stretch>
                <a:fillRect/>
              </a:stretch>
            </p:blipFill>
            <p:spPr>
              <a:xfrm>
                <a:off x="5230448" y="4067272"/>
                <a:ext cx="25416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Ink 4">
                <a:extLst>
                  <a:ext uri="{FF2B5EF4-FFF2-40B4-BE49-F238E27FC236}">
                    <a16:creationId xmlns:a16="http://schemas.microsoft.com/office/drawing/2014/main" id="{65EAB190-7CD3-40BF-ACDD-234AA736E25B}"/>
                  </a:ext>
                </a:extLst>
              </p14:cNvPr>
              <p14:cNvContentPartPr/>
              <p14:nvPr/>
            </p14:nvContentPartPr>
            <p14:xfrm>
              <a:off x="4861808" y="4089232"/>
              <a:ext cx="363600" cy="290880"/>
            </p14:xfrm>
          </p:contentPart>
        </mc:Choice>
        <mc:Fallback xmlns="">
          <p:pic>
            <p:nvPicPr>
              <p:cNvPr id="5" name="Ink 4">
                <a:extLst>
                  <a:ext uri="{FF2B5EF4-FFF2-40B4-BE49-F238E27FC236}">
                    <a16:creationId xmlns:a16="http://schemas.microsoft.com/office/drawing/2014/main" id="{65EAB190-7CD3-40BF-ACDD-234AA736E25B}"/>
                  </a:ext>
                </a:extLst>
              </p:cNvPr>
              <p:cNvPicPr/>
              <p:nvPr/>
            </p:nvPicPr>
            <p:blipFill>
              <a:blip r:embed="rId6"/>
              <a:stretch>
                <a:fillRect/>
              </a:stretch>
            </p:blipFill>
            <p:spPr>
              <a:xfrm>
                <a:off x="4853168" y="4080232"/>
                <a:ext cx="381240" cy="308520"/>
              </a:xfrm>
              <a:prstGeom prst="rect">
                <a:avLst/>
              </a:prstGeom>
            </p:spPr>
          </p:pic>
        </mc:Fallback>
      </mc:AlternateContent>
      <p:grpSp>
        <p:nvGrpSpPr>
          <p:cNvPr id="22" name="Group 21">
            <a:extLst>
              <a:ext uri="{FF2B5EF4-FFF2-40B4-BE49-F238E27FC236}">
                <a16:creationId xmlns:a16="http://schemas.microsoft.com/office/drawing/2014/main" id="{E1B22655-9530-456C-8A86-4EBDE7ED7BF5}"/>
              </a:ext>
            </a:extLst>
          </p:cNvPr>
          <p:cNvGrpSpPr/>
          <p:nvPr/>
        </p:nvGrpSpPr>
        <p:grpSpPr>
          <a:xfrm>
            <a:off x="4326848" y="4222792"/>
            <a:ext cx="1724400" cy="571680"/>
            <a:chOff x="4326848" y="4222792"/>
            <a:chExt cx="1724400" cy="571680"/>
          </a:xfrm>
        </p:grpSpPr>
        <mc:AlternateContent xmlns:mc="http://schemas.openxmlformats.org/markup-compatibility/2006" xmlns:p14="http://schemas.microsoft.com/office/powerpoint/2010/main">
          <mc:Choice Requires="p14">
            <p:contentPart p14:bwMode="auto" r:id="rId7">
              <p14:nvContentPartPr>
                <p14:cNvPr id="6" name="Ink 5">
                  <a:extLst>
                    <a:ext uri="{FF2B5EF4-FFF2-40B4-BE49-F238E27FC236}">
                      <a16:creationId xmlns:a16="http://schemas.microsoft.com/office/drawing/2014/main" id="{220174E3-3B3C-4642-9D00-EFF974A83AE7}"/>
                    </a:ext>
                  </a:extLst>
                </p14:cNvPr>
                <p14:cNvContentPartPr/>
                <p14:nvPr/>
              </p14:nvContentPartPr>
              <p14:xfrm>
                <a:off x="4326848" y="4392352"/>
                <a:ext cx="865080" cy="20520"/>
              </p14:xfrm>
            </p:contentPart>
          </mc:Choice>
          <mc:Fallback xmlns="">
            <p:pic>
              <p:nvPicPr>
                <p:cNvPr id="6" name="Ink 5">
                  <a:extLst>
                    <a:ext uri="{FF2B5EF4-FFF2-40B4-BE49-F238E27FC236}">
                      <a16:creationId xmlns:a16="http://schemas.microsoft.com/office/drawing/2014/main" id="{220174E3-3B3C-4642-9D00-EFF974A83AE7}"/>
                    </a:ext>
                  </a:extLst>
                </p:cNvPr>
                <p:cNvPicPr/>
                <p:nvPr/>
              </p:nvPicPr>
              <p:blipFill>
                <a:blip r:embed="rId8"/>
                <a:stretch>
                  <a:fillRect/>
                </a:stretch>
              </p:blipFill>
              <p:spPr>
                <a:xfrm>
                  <a:off x="4317848" y="4383352"/>
                  <a:ext cx="8827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 name="Ink 6">
                  <a:extLst>
                    <a:ext uri="{FF2B5EF4-FFF2-40B4-BE49-F238E27FC236}">
                      <a16:creationId xmlns:a16="http://schemas.microsoft.com/office/drawing/2014/main" id="{25377AB7-1F06-471D-B94A-9234CD85E3A7}"/>
                    </a:ext>
                  </a:extLst>
                </p14:cNvPr>
                <p14:cNvContentPartPr/>
                <p14:nvPr/>
              </p14:nvContentPartPr>
              <p14:xfrm>
                <a:off x="4408208" y="4350592"/>
                <a:ext cx="77760" cy="64800"/>
              </p14:xfrm>
            </p:contentPart>
          </mc:Choice>
          <mc:Fallback xmlns="">
            <p:pic>
              <p:nvPicPr>
                <p:cNvPr id="7" name="Ink 6">
                  <a:extLst>
                    <a:ext uri="{FF2B5EF4-FFF2-40B4-BE49-F238E27FC236}">
                      <a16:creationId xmlns:a16="http://schemas.microsoft.com/office/drawing/2014/main" id="{25377AB7-1F06-471D-B94A-9234CD85E3A7}"/>
                    </a:ext>
                  </a:extLst>
                </p:cNvPr>
                <p:cNvPicPr/>
                <p:nvPr/>
              </p:nvPicPr>
              <p:blipFill>
                <a:blip r:embed="rId10"/>
                <a:stretch>
                  <a:fillRect/>
                </a:stretch>
              </p:blipFill>
              <p:spPr>
                <a:xfrm>
                  <a:off x="4399208" y="4341592"/>
                  <a:ext cx="9540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Ink 8">
                  <a:extLst>
                    <a:ext uri="{FF2B5EF4-FFF2-40B4-BE49-F238E27FC236}">
                      <a16:creationId xmlns:a16="http://schemas.microsoft.com/office/drawing/2014/main" id="{4D33F668-3DFC-4D2C-9EB7-6214E59F2AFD}"/>
                    </a:ext>
                  </a:extLst>
                </p14:cNvPr>
                <p14:cNvContentPartPr/>
                <p14:nvPr/>
              </p14:nvContentPartPr>
              <p14:xfrm>
                <a:off x="4696568" y="4408552"/>
                <a:ext cx="483480" cy="312120"/>
              </p14:xfrm>
            </p:contentPart>
          </mc:Choice>
          <mc:Fallback xmlns="">
            <p:pic>
              <p:nvPicPr>
                <p:cNvPr id="9" name="Ink 8">
                  <a:extLst>
                    <a:ext uri="{FF2B5EF4-FFF2-40B4-BE49-F238E27FC236}">
                      <a16:creationId xmlns:a16="http://schemas.microsoft.com/office/drawing/2014/main" id="{4D33F668-3DFC-4D2C-9EB7-6214E59F2AFD}"/>
                    </a:ext>
                  </a:extLst>
                </p:cNvPr>
                <p:cNvPicPr/>
                <p:nvPr/>
              </p:nvPicPr>
              <p:blipFill>
                <a:blip r:embed="rId12"/>
                <a:stretch>
                  <a:fillRect/>
                </a:stretch>
              </p:blipFill>
              <p:spPr>
                <a:xfrm>
                  <a:off x="4687928" y="4399912"/>
                  <a:ext cx="501120" cy="329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Ink 9">
                  <a:extLst>
                    <a:ext uri="{FF2B5EF4-FFF2-40B4-BE49-F238E27FC236}">
                      <a16:creationId xmlns:a16="http://schemas.microsoft.com/office/drawing/2014/main" id="{D1786D99-72FA-42CC-84D3-83021C50EAB6}"/>
                    </a:ext>
                  </a:extLst>
                </p14:cNvPr>
                <p14:cNvContentPartPr/>
                <p14:nvPr/>
              </p14:nvContentPartPr>
              <p14:xfrm>
                <a:off x="5190128" y="4410712"/>
                <a:ext cx="146880" cy="345960"/>
              </p14:xfrm>
            </p:contentPart>
          </mc:Choice>
          <mc:Fallback xmlns="">
            <p:pic>
              <p:nvPicPr>
                <p:cNvPr id="10" name="Ink 9">
                  <a:extLst>
                    <a:ext uri="{FF2B5EF4-FFF2-40B4-BE49-F238E27FC236}">
                      <a16:creationId xmlns:a16="http://schemas.microsoft.com/office/drawing/2014/main" id="{D1786D99-72FA-42CC-84D3-83021C50EAB6}"/>
                    </a:ext>
                  </a:extLst>
                </p:cNvPr>
                <p:cNvPicPr/>
                <p:nvPr/>
              </p:nvPicPr>
              <p:blipFill>
                <a:blip r:embed="rId14"/>
                <a:stretch>
                  <a:fillRect/>
                </a:stretch>
              </p:blipFill>
              <p:spPr>
                <a:xfrm>
                  <a:off x="5181128" y="4402072"/>
                  <a:ext cx="164520" cy="3636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Ink 10">
                  <a:extLst>
                    <a:ext uri="{FF2B5EF4-FFF2-40B4-BE49-F238E27FC236}">
                      <a16:creationId xmlns:a16="http://schemas.microsoft.com/office/drawing/2014/main" id="{D2886876-631F-4046-9D17-A53A56BBA727}"/>
                    </a:ext>
                  </a:extLst>
                </p14:cNvPr>
                <p14:cNvContentPartPr/>
                <p14:nvPr/>
              </p14:nvContentPartPr>
              <p14:xfrm>
                <a:off x="5259968" y="4660912"/>
                <a:ext cx="88200" cy="92160"/>
              </p14:xfrm>
            </p:contentPart>
          </mc:Choice>
          <mc:Fallback xmlns="">
            <p:pic>
              <p:nvPicPr>
                <p:cNvPr id="11" name="Ink 10">
                  <a:extLst>
                    <a:ext uri="{FF2B5EF4-FFF2-40B4-BE49-F238E27FC236}">
                      <a16:creationId xmlns:a16="http://schemas.microsoft.com/office/drawing/2014/main" id="{D2886876-631F-4046-9D17-A53A56BBA727}"/>
                    </a:ext>
                  </a:extLst>
                </p:cNvPr>
                <p:cNvPicPr/>
                <p:nvPr/>
              </p:nvPicPr>
              <p:blipFill>
                <a:blip r:embed="rId16"/>
                <a:stretch>
                  <a:fillRect/>
                </a:stretch>
              </p:blipFill>
              <p:spPr>
                <a:xfrm>
                  <a:off x="5251328" y="4652272"/>
                  <a:ext cx="1058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2" name="Ink 11">
                  <a:extLst>
                    <a:ext uri="{FF2B5EF4-FFF2-40B4-BE49-F238E27FC236}">
                      <a16:creationId xmlns:a16="http://schemas.microsoft.com/office/drawing/2014/main" id="{568410E0-A116-4304-9BA5-AFB80956FEC3}"/>
                    </a:ext>
                  </a:extLst>
                </p14:cNvPr>
                <p14:cNvContentPartPr/>
                <p14:nvPr/>
              </p14:nvContentPartPr>
              <p14:xfrm>
                <a:off x="5256728" y="4434832"/>
                <a:ext cx="574560" cy="167400"/>
              </p14:xfrm>
            </p:contentPart>
          </mc:Choice>
          <mc:Fallback xmlns="">
            <p:pic>
              <p:nvPicPr>
                <p:cNvPr id="12" name="Ink 11">
                  <a:extLst>
                    <a:ext uri="{FF2B5EF4-FFF2-40B4-BE49-F238E27FC236}">
                      <a16:creationId xmlns:a16="http://schemas.microsoft.com/office/drawing/2014/main" id="{568410E0-A116-4304-9BA5-AFB80956FEC3}"/>
                    </a:ext>
                  </a:extLst>
                </p:cNvPr>
                <p:cNvPicPr/>
                <p:nvPr/>
              </p:nvPicPr>
              <p:blipFill>
                <a:blip r:embed="rId18"/>
                <a:stretch>
                  <a:fillRect/>
                </a:stretch>
              </p:blipFill>
              <p:spPr>
                <a:xfrm>
                  <a:off x="5248088" y="4426192"/>
                  <a:ext cx="5922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 name="Ink 12">
                  <a:extLst>
                    <a:ext uri="{FF2B5EF4-FFF2-40B4-BE49-F238E27FC236}">
                      <a16:creationId xmlns:a16="http://schemas.microsoft.com/office/drawing/2014/main" id="{FE6611A7-FF17-4828-9D40-F9C991F9A178}"/>
                    </a:ext>
                  </a:extLst>
                </p14:cNvPr>
                <p14:cNvContentPartPr/>
                <p14:nvPr/>
              </p14:nvContentPartPr>
              <p14:xfrm>
                <a:off x="5758568" y="4534192"/>
                <a:ext cx="91080" cy="86400"/>
              </p14:xfrm>
            </p:contentPart>
          </mc:Choice>
          <mc:Fallback xmlns="">
            <p:pic>
              <p:nvPicPr>
                <p:cNvPr id="13" name="Ink 12">
                  <a:extLst>
                    <a:ext uri="{FF2B5EF4-FFF2-40B4-BE49-F238E27FC236}">
                      <a16:creationId xmlns:a16="http://schemas.microsoft.com/office/drawing/2014/main" id="{FE6611A7-FF17-4828-9D40-F9C991F9A178}"/>
                    </a:ext>
                  </a:extLst>
                </p:cNvPr>
                <p:cNvPicPr/>
                <p:nvPr/>
              </p:nvPicPr>
              <p:blipFill>
                <a:blip r:embed="rId20"/>
                <a:stretch>
                  <a:fillRect/>
                </a:stretch>
              </p:blipFill>
              <p:spPr>
                <a:xfrm>
                  <a:off x="5749568" y="4525552"/>
                  <a:ext cx="1087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5" name="Ink 14">
                  <a:extLst>
                    <a:ext uri="{FF2B5EF4-FFF2-40B4-BE49-F238E27FC236}">
                      <a16:creationId xmlns:a16="http://schemas.microsoft.com/office/drawing/2014/main" id="{0B894C7D-B95F-4C58-9D0D-4693732B1D5D}"/>
                    </a:ext>
                  </a:extLst>
                </p14:cNvPr>
                <p14:cNvContentPartPr/>
                <p14:nvPr/>
              </p14:nvContentPartPr>
              <p14:xfrm>
                <a:off x="5916968" y="4681432"/>
                <a:ext cx="134280" cy="113040"/>
              </p14:xfrm>
            </p:contentPart>
          </mc:Choice>
          <mc:Fallback xmlns="">
            <p:pic>
              <p:nvPicPr>
                <p:cNvPr id="15" name="Ink 14">
                  <a:extLst>
                    <a:ext uri="{FF2B5EF4-FFF2-40B4-BE49-F238E27FC236}">
                      <a16:creationId xmlns:a16="http://schemas.microsoft.com/office/drawing/2014/main" id="{0B894C7D-B95F-4C58-9D0D-4693732B1D5D}"/>
                    </a:ext>
                  </a:extLst>
                </p:cNvPr>
                <p:cNvPicPr/>
                <p:nvPr/>
              </p:nvPicPr>
              <p:blipFill>
                <a:blip r:embed="rId22"/>
                <a:stretch>
                  <a:fillRect/>
                </a:stretch>
              </p:blipFill>
              <p:spPr>
                <a:xfrm>
                  <a:off x="5908328" y="4672792"/>
                  <a:ext cx="1519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Ink 15">
                  <a:extLst>
                    <a:ext uri="{FF2B5EF4-FFF2-40B4-BE49-F238E27FC236}">
                      <a16:creationId xmlns:a16="http://schemas.microsoft.com/office/drawing/2014/main" id="{43E0A9CC-A32D-419D-8619-729DD11AD651}"/>
                    </a:ext>
                  </a:extLst>
                </p14:cNvPr>
                <p14:cNvContentPartPr/>
                <p14:nvPr/>
              </p14:nvContentPartPr>
              <p14:xfrm>
                <a:off x="5929568" y="4727512"/>
                <a:ext cx="100800" cy="17280"/>
              </p14:xfrm>
            </p:contentPart>
          </mc:Choice>
          <mc:Fallback xmlns="">
            <p:pic>
              <p:nvPicPr>
                <p:cNvPr id="16" name="Ink 15">
                  <a:extLst>
                    <a:ext uri="{FF2B5EF4-FFF2-40B4-BE49-F238E27FC236}">
                      <a16:creationId xmlns:a16="http://schemas.microsoft.com/office/drawing/2014/main" id="{43E0A9CC-A32D-419D-8619-729DD11AD651}"/>
                    </a:ext>
                  </a:extLst>
                </p:cNvPr>
                <p:cNvPicPr/>
                <p:nvPr/>
              </p:nvPicPr>
              <p:blipFill>
                <a:blip r:embed="rId24"/>
                <a:stretch>
                  <a:fillRect/>
                </a:stretch>
              </p:blipFill>
              <p:spPr>
                <a:xfrm>
                  <a:off x="5920928" y="4718872"/>
                  <a:ext cx="1184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8" name="Ink 17">
                  <a:extLst>
                    <a:ext uri="{FF2B5EF4-FFF2-40B4-BE49-F238E27FC236}">
                      <a16:creationId xmlns:a16="http://schemas.microsoft.com/office/drawing/2014/main" id="{341112EE-21F0-4D4F-8842-9196D3549D1E}"/>
                    </a:ext>
                  </a:extLst>
                </p14:cNvPr>
                <p14:cNvContentPartPr/>
                <p14:nvPr/>
              </p14:nvContentPartPr>
              <p14:xfrm>
                <a:off x="4331168" y="4368952"/>
                <a:ext cx="150840" cy="83880"/>
              </p14:xfrm>
            </p:contentPart>
          </mc:Choice>
          <mc:Fallback xmlns="">
            <p:pic>
              <p:nvPicPr>
                <p:cNvPr id="18" name="Ink 17">
                  <a:extLst>
                    <a:ext uri="{FF2B5EF4-FFF2-40B4-BE49-F238E27FC236}">
                      <a16:creationId xmlns:a16="http://schemas.microsoft.com/office/drawing/2014/main" id="{341112EE-21F0-4D4F-8842-9196D3549D1E}"/>
                    </a:ext>
                  </a:extLst>
                </p:cNvPr>
                <p:cNvPicPr/>
                <p:nvPr/>
              </p:nvPicPr>
              <p:blipFill>
                <a:blip r:embed="rId26"/>
                <a:stretch>
                  <a:fillRect/>
                </a:stretch>
              </p:blipFill>
              <p:spPr>
                <a:xfrm>
                  <a:off x="4322528" y="4360312"/>
                  <a:ext cx="1684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0" name="Ink 19">
                  <a:extLst>
                    <a:ext uri="{FF2B5EF4-FFF2-40B4-BE49-F238E27FC236}">
                      <a16:creationId xmlns:a16="http://schemas.microsoft.com/office/drawing/2014/main" id="{9927E752-46C9-4BF0-BF73-699F1EAD4D65}"/>
                    </a:ext>
                  </a:extLst>
                </p14:cNvPr>
                <p14:cNvContentPartPr/>
                <p14:nvPr/>
              </p14:nvContentPartPr>
              <p14:xfrm>
                <a:off x="4533128" y="4222792"/>
                <a:ext cx="101880" cy="127080"/>
              </p14:xfrm>
            </p:contentPart>
          </mc:Choice>
          <mc:Fallback xmlns="">
            <p:pic>
              <p:nvPicPr>
                <p:cNvPr id="20" name="Ink 19">
                  <a:extLst>
                    <a:ext uri="{FF2B5EF4-FFF2-40B4-BE49-F238E27FC236}">
                      <a16:creationId xmlns:a16="http://schemas.microsoft.com/office/drawing/2014/main" id="{9927E752-46C9-4BF0-BF73-699F1EAD4D65}"/>
                    </a:ext>
                  </a:extLst>
                </p:cNvPr>
                <p:cNvPicPr/>
                <p:nvPr/>
              </p:nvPicPr>
              <p:blipFill>
                <a:blip r:embed="rId28"/>
                <a:stretch>
                  <a:fillRect/>
                </a:stretch>
              </p:blipFill>
              <p:spPr>
                <a:xfrm>
                  <a:off x="4524488" y="4213792"/>
                  <a:ext cx="1195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1" name="Ink 20">
                  <a:extLst>
                    <a:ext uri="{FF2B5EF4-FFF2-40B4-BE49-F238E27FC236}">
                      <a16:creationId xmlns:a16="http://schemas.microsoft.com/office/drawing/2014/main" id="{9A5D9B3E-D920-4992-A499-25429888A8A4}"/>
                    </a:ext>
                  </a:extLst>
                </p14:cNvPr>
                <p14:cNvContentPartPr/>
                <p14:nvPr/>
              </p14:nvContentPartPr>
              <p14:xfrm>
                <a:off x="4516568" y="4273192"/>
                <a:ext cx="135720" cy="19800"/>
              </p14:xfrm>
            </p:contentPart>
          </mc:Choice>
          <mc:Fallback xmlns="">
            <p:pic>
              <p:nvPicPr>
                <p:cNvPr id="21" name="Ink 20">
                  <a:extLst>
                    <a:ext uri="{FF2B5EF4-FFF2-40B4-BE49-F238E27FC236}">
                      <a16:creationId xmlns:a16="http://schemas.microsoft.com/office/drawing/2014/main" id="{9A5D9B3E-D920-4992-A499-25429888A8A4}"/>
                    </a:ext>
                  </a:extLst>
                </p:cNvPr>
                <p:cNvPicPr/>
                <p:nvPr/>
              </p:nvPicPr>
              <p:blipFill>
                <a:blip r:embed="rId30"/>
                <a:stretch>
                  <a:fillRect/>
                </a:stretch>
              </p:blipFill>
              <p:spPr>
                <a:xfrm>
                  <a:off x="4507928" y="4264192"/>
                  <a:ext cx="153360" cy="37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
            <p14:nvContentPartPr>
              <p14:cNvPr id="102" name="Ink 101">
                <a:extLst>
                  <a:ext uri="{FF2B5EF4-FFF2-40B4-BE49-F238E27FC236}">
                    <a16:creationId xmlns:a16="http://schemas.microsoft.com/office/drawing/2014/main" id="{E9D04E46-68E8-43CA-8ECA-9445C698E63A}"/>
                  </a:ext>
                </a:extLst>
              </p14:cNvPr>
              <p14:cNvContentPartPr/>
              <p14:nvPr/>
            </p14:nvContentPartPr>
            <p14:xfrm>
              <a:off x="7355528" y="3431152"/>
              <a:ext cx="24840" cy="46080"/>
            </p14:xfrm>
          </p:contentPart>
        </mc:Choice>
        <mc:Fallback xmlns="">
          <p:pic>
            <p:nvPicPr>
              <p:cNvPr id="102" name="Ink 101">
                <a:extLst>
                  <a:ext uri="{FF2B5EF4-FFF2-40B4-BE49-F238E27FC236}">
                    <a16:creationId xmlns:a16="http://schemas.microsoft.com/office/drawing/2014/main" id="{E9D04E46-68E8-43CA-8ECA-9445C698E63A}"/>
                  </a:ext>
                </a:extLst>
              </p:cNvPr>
              <p:cNvPicPr/>
              <p:nvPr/>
            </p:nvPicPr>
            <p:blipFill>
              <a:blip r:embed="rId32"/>
              <a:stretch>
                <a:fillRect/>
              </a:stretch>
            </p:blipFill>
            <p:spPr>
              <a:xfrm>
                <a:off x="7346888" y="3422152"/>
                <a:ext cx="42480" cy="63720"/>
              </a:xfrm>
              <a:prstGeom prst="rect">
                <a:avLst/>
              </a:prstGeom>
            </p:spPr>
          </p:pic>
        </mc:Fallback>
      </mc:AlternateContent>
      <p:grpSp>
        <p:nvGrpSpPr>
          <p:cNvPr id="120" name="Group 119">
            <a:extLst>
              <a:ext uri="{FF2B5EF4-FFF2-40B4-BE49-F238E27FC236}">
                <a16:creationId xmlns:a16="http://schemas.microsoft.com/office/drawing/2014/main" id="{8D4701AA-8EB4-4716-A52A-85D532B23A2D}"/>
              </a:ext>
            </a:extLst>
          </p:cNvPr>
          <p:cNvGrpSpPr/>
          <p:nvPr/>
        </p:nvGrpSpPr>
        <p:grpSpPr>
          <a:xfrm>
            <a:off x="4785128" y="831592"/>
            <a:ext cx="6847920" cy="2455920"/>
            <a:chOff x="4785128" y="831592"/>
            <a:chExt cx="6847920" cy="2455920"/>
          </a:xfrm>
        </p:grpSpPr>
        <mc:AlternateContent xmlns:mc="http://schemas.openxmlformats.org/markup-compatibility/2006" xmlns:p14="http://schemas.microsoft.com/office/powerpoint/2010/main">
          <mc:Choice Requires="p14">
            <p:contentPart p14:bwMode="auto" r:id="rId33">
              <p14:nvContentPartPr>
                <p14:cNvPr id="70" name="Ink 69">
                  <a:extLst>
                    <a:ext uri="{FF2B5EF4-FFF2-40B4-BE49-F238E27FC236}">
                      <a16:creationId xmlns:a16="http://schemas.microsoft.com/office/drawing/2014/main" id="{9D3074D7-36F4-416E-BB40-865F3DB5AC1F}"/>
                    </a:ext>
                  </a:extLst>
                </p14:cNvPr>
                <p14:cNvContentPartPr/>
                <p14:nvPr/>
              </p14:nvContentPartPr>
              <p14:xfrm>
                <a:off x="6396488" y="2144512"/>
                <a:ext cx="228960" cy="151200"/>
              </p14:xfrm>
            </p:contentPart>
          </mc:Choice>
          <mc:Fallback xmlns="">
            <p:pic>
              <p:nvPicPr>
                <p:cNvPr id="70" name="Ink 69">
                  <a:extLst>
                    <a:ext uri="{FF2B5EF4-FFF2-40B4-BE49-F238E27FC236}">
                      <a16:creationId xmlns:a16="http://schemas.microsoft.com/office/drawing/2014/main" id="{9D3074D7-36F4-416E-BB40-865F3DB5AC1F}"/>
                    </a:ext>
                  </a:extLst>
                </p:cNvPr>
                <p:cNvPicPr/>
                <p:nvPr/>
              </p:nvPicPr>
              <p:blipFill>
                <a:blip r:embed="rId34"/>
                <a:stretch>
                  <a:fillRect/>
                </a:stretch>
              </p:blipFill>
              <p:spPr>
                <a:xfrm>
                  <a:off x="6387488" y="2135512"/>
                  <a:ext cx="2466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2" name="Ink 71">
                  <a:extLst>
                    <a:ext uri="{FF2B5EF4-FFF2-40B4-BE49-F238E27FC236}">
                      <a16:creationId xmlns:a16="http://schemas.microsoft.com/office/drawing/2014/main" id="{1F4003CD-0F2D-45D2-BEF3-17410AD07DD4}"/>
                    </a:ext>
                  </a:extLst>
                </p14:cNvPr>
                <p14:cNvContentPartPr/>
                <p14:nvPr/>
              </p14:nvContentPartPr>
              <p14:xfrm>
                <a:off x="6525728" y="2359792"/>
                <a:ext cx="8280" cy="12240"/>
              </p14:xfrm>
            </p:contentPart>
          </mc:Choice>
          <mc:Fallback xmlns="">
            <p:pic>
              <p:nvPicPr>
                <p:cNvPr id="72" name="Ink 71">
                  <a:extLst>
                    <a:ext uri="{FF2B5EF4-FFF2-40B4-BE49-F238E27FC236}">
                      <a16:creationId xmlns:a16="http://schemas.microsoft.com/office/drawing/2014/main" id="{1F4003CD-0F2D-45D2-BEF3-17410AD07DD4}"/>
                    </a:ext>
                  </a:extLst>
                </p:cNvPr>
                <p:cNvPicPr/>
                <p:nvPr/>
              </p:nvPicPr>
              <p:blipFill>
                <a:blip r:embed="rId36"/>
                <a:stretch>
                  <a:fillRect/>
                </a:stretch>
              </p:blipFill>
              <p:spPr>
                <a:xfrm>
                  <a:off x="6517088" y="2350792"/>
                  <a:ext cx="259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4" name="Ink 73">
                  <a:extLst>
                    <a:ext uri="{FF2B5EF4-FFF2-40B4-BE49-F238E27FC236}">
                      <a16:creationId xmlns:a16="http://schemas.microsoft.com/office/drawing/2014/main" id="{C99D571E-715B-4DA4-8747-748414D84D3E}"/>
                    </a:ext>
                  </a:extLst>
                </p14:cNvPr>
                <p14:cNvContentPartPr/>
                <p14:nvPr/>
              </p14:nvContentPartPr>
              <p14:xfrm>
                <a:off x="6208208" y="2231632"/>
                <a:ext cx="137880" cy="156960"/>
              </p14:xfrm>
            </p:contentPart>
          </mc:Choice>
          <mc:Fallback xmlns="">
            <p:pic>
              <p:nvPicPr>
                <p:cNvPr id="74" name="Ink 73">
                  <a:extLst>
                    <a:ext uri="{FF2B5EF4-FFF2-40B4-BE49-F238E27FC236}">
                      <a16:creationId xmlns:a16="http://schemas.microsoft.com/office/drawing/2014/main" id="{C99D571E-715B-4DA4-8747-748414D84D3E}"/>
                    </a:ext>
                  </a:extLst>
                </p:cNvPr>
                <p:cNvPicPr/>
                <p:nvPr/>
              </p:nvPicPr>
              <p:blipFill>
                <a:blip r:embed="rId38"/>
                <a:stretch>
                  <a:fillRect/>
                </a:stretch>
              </p:blipFill>
              <p:spPr>
                <a:xfrm>
                  <a:off x="6199208" y="2222632"/>
                  <a:ext cx="1555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75" name="Ink 74">
                  <a:extLst>
                    <a:ext uri="{FF2B5EF4-FFF2-40B4-BE49-F238E27FC236}">
                      <a16:creationId xmlns:a16="http://schemas.microsoft.com/office/drawing/2014/main" id="{69C01911-5B3D-4C27-A59D-8639C73775B5}"/>
                    </a:ext>
                  </a:extLst>
                </p14:cNvPr>
                <p14:cNvContentPartPr/>
                <p14:nvPr/>
              </p14:nvContentPartPr>
              <p14:xfrm>
                <a:off x="6113528" y="2224072"/>
                <a:ext cx="87480" cy="128520"/>
              </p14:xfrm>
            </p:contentPart>
          </mc:Choice>
          <mc:Fallback xmlns="">
            <p:pic>
              <p:nvPicPr>
                <p:cNvPr id="75" name="Ink 74">
                  <a:extLst>
                    <a:ext uri="{FF2B5EF4-FFF2-40B4-BE49-F238E27FC236}">
                      <a16:creationId xmlns:a16="http://schemas.microsoft.com/office/drawing/2014/main" id="{69C01911-5B3D-4C27-A59D-8639C73775B5}"/>
                    </a:ext>
                  </a:extLst>
                </p:cNvPr>
                <p:cNvPicPr/>
                <p:nvPr/>
              </p:nvPicPr>
              <p:blipFill>
                <a:blip r:embed="rId40"/>
                <a:stretch>
                  <a:fillRect/>
                </a:stretch>
              </p:blipFill>
              <p:spPr>
                <a:xfrm>
                  <a:off x="6104888" y="2215432"/>
                  <a:ext cx="1051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76" name="Ink 75">
                  <a:extLst>
                    <a:ext uri="{FF2B5EF4-FFF2-40B4-BE49-F238E27FC236}">
                      <a16:creationId xmlns:a16="http://schemas.microsoft.com/office/drawing/2014/main" id="{ED6C2B54-D720-46EA-B701-B371AF9DBEDF}"/>
                    </a:ext>
                  </a:extLst>
                </p14:cNvPr>
                <p14:cNvContentPartPr/>
                <p14:nvPr/>
              </p14:nvContentPartPr>
              <p14:xfrm>
                <a:off x="5679008" y="2130472"/>
                <a:ext cx="468360" cy="108360"/>
              </p14:xfrm>
            </p:contentPart>
          </mc:Choice>
          <mc:Fallback xmlns="">
            <p:pic>
              <p:nvPicPr>
                <p:cNvPr id="76" name="Ink 75">
                  <a:extLst>
                    <a:ext uri="{FF2B5EF4-FFF2-40B4-BE49-F238E27FC236}">
                      <a16:creationId xmlns:a16="http://schemas.microsoft.com/office/drawing/2014/main" id="{ED6C2B54-D720-46EA-B701-B371AF9DBEDF}"/>
                    </a:ext>
                  </a:extLst>
                </p:cNvPr>
                <p:cNvPicPr/>
                <p:nvPr/>
              </p:nvPicPr>
              <p:blipFill>
                <a:blip r:embed="rId42"/>
                <a:stretch>
                  <a:fillRect/>
                </a:stretch>
              </p:blipFill>
              <p:spPr>
                <a:xfrm>
                  <a:off x="5670368" y="2121832"/>
                  <a:ext cx="4860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77" name="Ink 76">
                  <a:extLst>
                    <a:ext uri="{FF2B5EF4-FFF2-40B4-BE49-F238E27FC236}">
                      <a16:creationId xmlns:a16="http://schemas.microsoft.com/office/drawing/2014/main" id="{56DEEE30-B760-4C0E-B98A-E236C42C12D8}"/>
                    </a:ext>
                  </a:extLst>
                </p14:cNvPr>
                <p14:cNvContentPartPr/>
                <p14:nvPr/>
              </p14:nvContentPartPr>
              <p14:xfrm>
                <a:off x="5898608" y="2327392"/>
                <a:ext cx="27720" cy="10800"/>
              </p14:xfrm>
            </p:contentPart>
          </mc:Choice>
          <mc:Fallback xmlns="">
            <p:pic>
              <p:nvPicPr>
                <p:cNvPr id="77" name="Ink 76">
                  <a:extLst>
                    <a:ext uri="{FF2B5EF4-FFF2-40B4-BE49-F238E27FC236}">
                      <a16:creationId xmlns:a16="http://schemas.microsoft.com/office/drawing/2014/main" id="{56DEEE30-B760-4C0E-B98A-E236C42C12D8}"/>
                    </a:ext>
                  </a:extLst>
                </p:cNvPr>
                <p:cNvPicPr/>
                <p:nvPr/>
              </p:nvPicPr>
              <p:blipFill>
                <a:blip r:embed="rId44"/>
                <a:stretch>
                  <a:fillRect/>
                </a:stretch>
              </p:blipFill>
              <p:spPr>
                <a:xfrm>
                  <a:off x="5889608" y="2318392"/>
                  <a:ext cx="453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3" name="Ink 22">
                  <a:extLst>
                    <a:ext uri="{FF2B5EF4-FFF2-40B4-BE49-F238E27FC236}">
                      <a16:creationId xmlns:a16="http://schemas.microsoft.com/office/drawing/2014/main" id="{C5D43FEA-D3AC-4775-A58C-385F63062C44}"/>
                    </a:ext>
                  </a:extLst>
                </p14:cNvPr>
                <p14:cNvContentPartPr/>
                <p14:nvPr/>
              </p14:nvContentPartPr>
              <p14:xfrm>
                <a:off x="10992248" y="1158112"/>
                <a:ext cx="640800" cy="301320"/>
              </p14:xfrm>
            </p:contentPart>
          </mc:Choice>
          <mc:Fallback xmlns="">
            <p:pic>
              <p:nvPicPr>
                <p:cNvPr id="23" name="Ink 22">
                  <a:extLst>
                    <a:ext uri="{FF2B5EF4-FFF2-40B4-BE49-F238E27FC236}">
                      <a16:creationId xmlns:a16="http://schemas.microsoft.com/office/drawing/2014/main" id="{C5D43FEA-D3AC-4775-A58C-385F63062C44}"/>
                    </a:ext>
                  </a:extLst>
                </p:cNvPr>
                <p:cNvPicPr/>
                <p:nvPr/>
              </p:nvPicPr>
              <p:blipFill>
                <a:blip r:embed="rId46"/>
                <a:stretch>
                  <a:fillRect/>
                </a:stretch>
              </p:blipFill>
              <p:spPr>
                <a:xfrm>
                  <a:off x="10983248" y="1149112"/>
                  <a:ext cx="65844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4" name="Ink 23">
                  <a:extLst>
                    <a:ext uri="{FF2B5EF4-FFF2-40B4-BE49-F238E27FC236}">
                      <a16:creationId xmlns:a16="http://schemas.microsoft.com/office/drawing/2014/main" id="{A0D409A3-45E8-4983-B549-6A45EE8107E1}"/>
                    </a:ext>
                  </a:extLst>
                </p14:cNvPr>
                <p14:cNvContentPartPr/>
                <p14:nvPr/>
              </p14:nvContentPartPr>
              <p14:xfrm>
                <a:off x="11524688" y="983512"/>
                <a:ext cx="91440" cy="60120"/>
              </p14:xfrm>
            </p:contentPart>
          </mc:Choice>
          <mc:Fallback xmlns="">
            <p:pic>
              <p:nvPicPr>
                <p:cNvPr id="24" name="Ink 23">
                  <a:extLst>
                    <a:ext uri="{FF2B5EF4-FFF2-40B4-BE49-F238E27FC236}">
                      <a16:creationId xmlns:a16="http://schemas.microsoft.com/office/drawing/2014/main" id="{A0D409A3-45E8-4983-B549-6A45EE8107E1}"/>
                    </a:ext>
                  </a:extLst>
                </p:cNvPr>
                <p:cNvPicPr/>
                <p:nvPr/>
              </p:nvPicPr>
              <p:blipFill>
                <a:blip r:embed="rId48"/>
                <a:stretch>
                  <a:fillRect/>
                </a:stretch>
              </p:blipFill>
              <p:spPr>
                <a:xfrm>
                  <a:off x="11515688" y="974512"/>
                  <a:ext cx="1090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5" name="Ink 24">
                  <a:extLst>
                    <a:ext uri="{FF2B5EF4-FFF2-40B4-BE49-F238E27FC236}">
                      <a16:creationId xmlns:a16="http://schemas.microsoft.com/office/drawing/2014/main" id="{1032B7A2-B960-4C77-99A5-A969B7B5355F}"/>
                    </a:ext>
                  </a:extLst>
                </p14:cNvPr>
                <p14:cNvContentPartPr/>
                <p14:nvPr/>
              </p14:nvContentPartPr>
              <p14:xfrm>
                <a:off x="11369168" y="941032"/>
                <a:ext cx="53280" cy="275040"/>
              </p14:xfrm>
            </p:contentPart>
          </mc:Choice>
          <mc:Fallback xmlns="">
            <p:pic>
              <p:nvPicPr>
                <p:cNvPr id="25" name="Ink 24">
                  <a:extLst>
                    <a:ext uri="{FF2B5EF4-FFF2-40B4-BE49-F238E27FC236}">
                      <a16:creationId xmlns:a16="http://schemas.microsoft.com/office/drawing/2014/main" id="{1032B7A2-B960-4C77-99A5-A969B7B5355F}"/>
                    </a:ext>
                  </a:extLst>
                </p:cNvPr>
                <p:cNvPicPr/>
                <p:nvPr/>
              </p:nvPicPr>
              <p:blipFill>
                <a:blip r:embed="rId50"/>
                <a:stretch>
                  <a:fillRect/>
                </a:stretch>
              </p:blipFill>
              <p:spPr>
                <a:xfrm>
                  <a:off x="11360168" y="932032"/>
                  <a:ext cx="70920" cy="2926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6" name="Ink 25">
                  <a:extLst>
                    <a:ext uri="{FF2B5EF4-FFF2-40B4-BE49-F238E27FC236}">
                      <a16:creationId xmlns:a16="http://schemas.microsoft.com/office/drawing/2014/main" id="{12422B49-6A05-4DB3-8900-D587EC433AF0}"/>
                    </a:ext>
                  </a:extLst>
                </p14:cNvPr>
                <p14:cNvContentPartPr/>
                <p14:nvPr/>
              </p14:nvContentPartPr>
              <p14:xfrm>
                <a:off x="11259008" y="1490032"/>
                <a:ext cx="17640" cy="12960"/>
              </p14:xfrm>
            </p:contentPart>
          </mc:Choice>
          <mc:Fallback xmlns="">
            <p:pic>
              <p:nvPicPr>
                <p:cNvPr id="26" name="Ink 25">
                  <a:extLst>
                    <a:ext uri="{FF2B5EF4-FFF2-40B4-BE49-F238E27FC236}">
                      <a16:creationId xmlns:a16="http://schemas.microsoft.com/office/drawing/2014/main" id="{12422B49-6A05-4DB3-8900-D587EC433AF0}"/>
                    </a:ext>
                  </a:extLst>
                </p:cNvPr>
                <p:cNvPicPr/>
                <p:nvPr/>
              </p:nvPicPr>
              <p:blipFill>
                <a:blip r:embed="rId52"/>
                <a:stretch>
                  <a:fillRect/>
                </a:stretch>
              </p:blipFill>
              <p:spPr>
                <a:xfrm>
                  <a:off x="11250008" y="1481392"/>
                  <a:ext cx="352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7" name="Ink 26">
                  <a:extLst>
                    <a:ext uri="{FF2B5EF4-FFF2-40B4-BE49-F238E27FC236}">
                      <a16:creationId xmlns:a16="http://schemas.microsoft.com/office/drawing/2014/main" id="{818D171A-16B0-4165-960B-C0457030DE65}"/>
                    </a:ext>
                  </a:extLst>
                </p14:cNvPr>
                <p14:cNvContentPartPr/>
                <p14:nvPr/>
              </p14:nvContentPartPr>
              <p14:xfrm>
                <a:off x="11158568" y="1017352"/>
                <a:ext cx="88200" cy="139680"/>
              </p14:xfrm>
            </p:contentPart>
          </mc:Choice>
          <mc:Fallback xmlns="">
            <p:pic>
              <p:nvPicPr>
                <p:cNvPr id="27" name="Ink 26">
                  <a:extLst>
                    <a:ext uri="{FF2B5EF4-FFF2-40B4-BE49-F238E27FC236}">
                      <a16:creationId xmlns:a16="http://schemas.microsoft.com/office/drawing/2014/main" id="{818D171A-16B0-4165-960B-C0457030DE65}"/>
                    </a:ext>
                  </a:extLst>
                </p:cNvPr>
                <p:cNvPicPr/>
                <p:nvPr/>
              </p:nvPicPr>
              <p:blipFill>
                <a:blip r:embed="rId54"/>
                <a:stretch>
                  <a:fillRect/>
                </a:stretch>
              </p:blipFill>
              <p:spPr>
                <a:xfrm>
                  <a:off x="11149568" y="1008352"/>
                  <a:ext cx="1058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9" name="Ink 28">
                  <a:extLst>
                    <a:ext uri="{FF2B5EF4-FFF2-40B4-BE49-F238E27FC236}">
                      <a16:creationId xmlns:a16="http://schemas.microsoft.com/office/drawing/2014/main" id="{A6A3788E-E965-4E50-B52F-10E20969CD7D}"/>
                    </a:ext>
                  </a:extLst>
                </p14:cNvPr>
                <p14:cNvContentPartPr/>
                <p14:nvPr/>
              </p14:nvContentPartPr>
              <p14:xfrm>
                <a:off x="10363688" y="1073872"/>
                <a:ext cx="498240" cy="403560"/>
              </p14:xfrm>
            </p:contentPart>
          </mc:Choice>
          <mc:Fallback xmlns="">
            <p:pic>
              <p:nvPicPr>
                <p:cNvPr id="29" name="Ink 28">
                  <a:extLst>
                    <a:ext uri="{FF2B5EF4-FFF2-40B4-BE49-F238E27FC236}">
                      <a16:creationId xmlns:a16="http://schemas.microsoft.com/office/drawing/2014/main" id="{A6A3788E-E965-4E50-B52F-10E20969CD7D}"/>
                    </a:ext>
                  </a:extLst>
                </p:cNvPr>
                <p:cNvPicPr/>
                <p:nvPr/>
              </p:nvPicPr>
              <p:blipFill>
                <a:blip r:embed="rId56"/>
                <a:stretch>
                  <a:fillRect/>
                </a:stretch>
              </p:blipFill>
              <p:spPr>
                <a:xfrm>
                  <a:off x="10354688" y="1064872"/>
                  <a:ext cx="515880" cy="421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0" name="Ink 29">
                  <a:extLst>
                    <a:ext uri="{FF2B5EF4-FFF2-40B4-BE49-F238E27FC236}">
                      <a16:creationId xmlns:a16="http://schemas.microsoft.com/office/drawing/2014/main" id="{EE4869E9-2E26-49A5-9EC3-80E937EBE0E8}"/>
                    </a:ext>
                  </a:extLst>
                </p14:cNvPr>
                <p14:cNvContentPartPr/>
                <p14:nvPr/>
              </p14:nvContentPartPr>
              <p14:xfrm>
                <a:off x="10784888" y="1344952"/>
                <a:ext cx="7920" cy="21600"/>
              </p14:xfrm>
            </p:contentPart>
          </mc:Choice>
          <mc:Fallback xmlns="">
            <p:pic>
              <p:nvPicPr>
                <p:cNvPr id="30" name="Ink 29">
                  <a:extLst>
                    <a:ext uri="{FF2B5EF4-FFF2-40B4-BE49-F238E27FC236}">
                      <a16:creationId xmlns:a16="http://schemas.microsoft.com/office/drawing/2014/main" id="{EE4869E9-2E26-49A5-9EC3-80E937EBE0E8}"/>
                    </a:ext>
                  </a:extLst>
                </p:cNvPr>
                <p:cNvPicPr/>
                <p:nvPr/>
              </p:nvPicPr>
              <p:blipFill>
                <a:blip r:embed="rId58"/>
                <a:stretch>
                  <a:fillRect/>
                </a:stretch>
              </p:blipFill>
              <p:spPr>
                <a:xfrm>
                  <a:off x="10775888" y="1336312"/>
                  <a:ext cx="2556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1" name="Ink 30">
                  <a:extLst>
                    <a:ext uri="{FF2B5EF4-FFF2-40B4-BE49-F238E27FC236}">
                      <a16:creationId xmlns:a16="http://schemas.microsoft.com/office/drawing/2014/main" id="{D851EC2D-E39F-4E86-8815-605E6F3FD18B}"/>
                    </a:ext>
                  </a:extLst>
                </p14:cNvPr>
                <p14:cNvContentPartPr/>
                <p14:nvPr/>
              </p14:nvContentPartPr>
              <p14:xfrm>
                <a:off x="10508768" y="1542232"/>
                <a:ext cx="106920" cy="127800"/>
              </p14:xfrm>
            </p:contentPart>
          </mc:Choice>
          <mc:Fallback xmlns="">
            <p:pic>
              <p:nvPicPr>
                <p:cNvPr id="31" name="Ink 30">
                  <a:extLst>
                    <a:ext uri="{FF2B5EF4-FFF2-40B4-BE49-F238E27FC236}">
                      <a16:creationId xmlns:a16="http://schemas.microsoft.com/office/drawing/2014/main" id="{D851EC2D-E39F-4E86-8815-605E6F3FD18B}"/>
                    </a:ext>
                  </a:extLst>
                </p:cNvPr>
                <p:cNvPicPr/>
                <p:nvPr/>
              </p:nvPicPr>
              <p:blipFill>
                <a:blip r:embed="rId60"/>
                <a:stretch>
                  <a:fillRect/>
                </a:stretch>
              </p:blipFill>
              <p:spPr>
                <a:xfrm>
                  <a:off x="10500128" y="1533592"/>
                  <a:ext cx="1245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2" name="Ink 31">
                  <a:extLst>
                    <a:ext uri="{FF2B5EF4-FFF2-40B4-BE49-F238E27FC236}">
                      <a16:creationId xmlns:a16="http://schemas.microsoft.com/office/drawing/2014/main" id="{04A347E4-66AE-4042-8FD0-8FE374974C5C}"/>
                    </a:ext>
                  </a:extLst>
                </p14:cNvPr>
                <p14:cNvContentPartPr/>
                <p14:nvPr/>
              </p14:nvContentPartPr>
              <p14:xfrm>
                <a:off x="10581848" y="1130392"/>
                <a:ext cx="21240" cy="19800"/>
              </p14:xfrm>
            </p:contentPart>
          </mc:Choice>
          <mc:Fallback xmlns="">
            <p:pic>
              <p:nvPicPr>
                <p:cNvPr id="32" name="Ink 31">
                  <a:extLst>
                    <a:ext uri="{FF2B5EF4-FFF2-40B4-BE49-F238E27FC236}">
                      <a16:creationId xmlns:a16="http://schemas.microsoft.com/office/drawing/2014/main" id="{04A347E4-66AE-4042-8FD0-8FE374974C5C}"/>
                    </a:ext>
                  </a:extLst>
                </p:cNvPr>
                <p:cNvPicPr/>
                <p:nvPr/>
              </p:nvPicPr>
              <p:blipFill>
                <a:blip r:embed="rId62"/>
                <a:stretch>
                  <a:fillRect/>
                </a:stretch>
              </p:blipFill>
              <p:spPr>
                <a:xfrm>
                  <a:off x="10572848" y="1121392"/>
                  <a:ext cx="388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3" name="Ink 32">
                  <a:extLst>
                    <a:ext uri="{FF2B5EF4-FFF2-40B4-BE49-F238E27FC236}">
                      <a16:creationId xmlns:a16="http://schemas.microsoft.com/office/drawing/2014/main" id="{71DCAE74-1E83-4159-8334-B1CE291AF398}"/>
                    </a:ext>
                  </a:extLst>
                </p14:cNvPr>
                <p14:cNvContentPartPr/>
                <p14:nvPr/>
              </p14:nvContentPartPr>
              <p14:xfrm>
                <a:off x="10283408" y="1051192"/>
                <a:ext cx="204840" cy="382680"/>
              </p14:xfrm>
            </p:contentPart>
          </mc:Choice>
          <mc:Fallback xmlns="">
            <p:pic>
              <p:nvPicPr>
                <p:cNvPr id="33" name="Ink 32">
                  <a:extLst>
                    <a:ext uri="{FF2B5EF4-FFF2-40B4-BE49-F238E27FC236}">
                      <a16:creationId xmlns:a16="http://schemas.microsoft.com/office/drawing/2014/main" id="{71DCAE74-1E83-4159-8334-B1CE291AF398}"/>
                    </a:ext>
                  </a:extLst>
                </p:cNvPr>
                <p:cNvPicPr/>
                <p:nvPr/>
              </p:nvPicPr>
              <p:blipFill>
                <a:blip r:embed="rId64"/>
                <a:stretch>
                  <a:fillRect/>
                </a:stretch>
              </p:blipFill>
              <p:spPr>
                <a:xfrm>
                  <a:off x="10274768" y="1042552"/>
                  <a:ext cx="222480" cy="4003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4" name="Ink 33">
                  <a:extLst>
                    <a:ext uri="{FF2B5EF4-FFF2-40B4-BE49-F238E27FC236}">
                      <a16:creationId xmlns:a16="http://schemas.microsoft.com/office/drawing/2014/main" id="{C766F75F-D4B5-4CB2-9916-3DA74F8E1EC1}"/>
                    </a:ext>
                  </a:extLst>
                </p14:cNvPr>
                <p14:cNvContentPartPr/>
                <p14:nvPr/>
              </p14:nvContentPartPr>
              <p14:xfrm>
                <a:off x="9862928" y="1284112"/>
                <a:ext cx="182520" cy="166680"/>
              </p14:xfrm>
            </p:contentPart>
          </mc:Choice>
          <mc:Fallback xmlns="">
            <p:pic>
              <p:nvPicPr>
                <p:cNvPr id="34" name="Ink 33">
                  <a:extLst>
                    <a:ext uri="{FF2B5EF4-FFF2-40B4-BE49-F238E27FC236}">
                      <a16:creationId xmlns:a16="http://schemas.microsoft.com/office/drawing/2014/main" id="{C766F75F-D4B5-4CB2-9916-3DA74F8E1EC1}"/>
                    </a:ext>
                  </a:extLst>
                </p:cNvPr>
                <p:cNvPicPr/>
                <p:nvPr/>
              </p:nvPicPr>
              <p:blipFill>
                <a:blip r:embed="rId66"/>
                <a:stretch>
                  <a:fillRect/>
                </a:stretch>
              </p:blipFill>
              <p:spPr>
                <a:xfrm>
                  <a:off x="9853928" y="1275472"/>
                  <a:ext cx="2001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5" name="Ink 34">
                  <a:extLst>
                    <a:ext uri="{FF2B5EF4-FFF2-40B4-BE49-F238E27FC236}">
                      <a16:creationId xmlns:a16="http://schemas.microsoft.com/office/drawing/2014/main" id="{45005820-D069-47C3-B5CB-84296854D482}"/>
                    </a:ext>
                  </a:extLst>
                </p14:cNvPr>
                <p14:cNvContentPartPr/>
                <p14:nvPr/>
              </p14:nvContentPartPr>
              <p14:xfrm>
                <a:off x="9853208" y="1145152"/>
                <a:ext cx="36720" cy="183240"/>
              </p14:xfrm>
            </p:contentPart>
          </mc:Choice>
          <mc:Fallback xmlns="">
            <p:pic>
              <p:nvPicPr>
                <p:cNvPr id="35" name="Ink 34">
                  <a:extLst>
                    <a:ext uri="{FF2B5EF4-FFF2-40B4-BE49-F238E27FC236}">
                      <a16:creationId xmlns:a16="http://schemas.microsoft.com/office/drawing/2014/main" id="{45005820-D069-47C3-B5CB-84296854D482}"/>
                    </a:ext>
                  </a:extLst>
                </p:cNvPr>
                <p:cNvPicPr/>
                <p:nvPr/>
              </p:nvPicPr>
              <p:blipFill>
                <a:blip r:embed="rId68"/>
                <a:stretch>
                  <a:fillRect/>
                </a:stretch>
              </p:blipFill>
              <p:spPr>
                <a:xfrm>
                  <a:off x="9844208" y="1136152"/>
                  <a:ext cx="5436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6" name="Ink 35">
                  <a:extLst>
                    <a:ext uri="{FF2B5EF4-FFF2-40B4-BE49-F238E27FC236}">
                      <a16:creationId xmlns:a16="http://schemas.microsoft.com/office/drawing/2014/main" id="{9B7E6DDD-F05B-454E-BFD7-AB201593F123}"/>
                    </a:ext>
                  </a:extLst>
                </p14:cNvPr>
                <p14:cNvContentPartPr/>
                <p14:nvPr/>
              </p14:nvContentPartPr>
              <p14:xfrm>
                <a:off x="9193688" y="1170352"/>
                <a:ext cx="547200" cy="402120"/>
              </p14:xfrm>
            </p:contentPart>
          </mc:Choice>
          <mc:Fallback xmlns="">
            <p:pic>
              <p:nvPicPr>
                <p:cNvPr id="36" name="Ink 35">
                  <a:extLst>
                    <a:ext uri="{FF2B5EF4-FFF2-40B4-BE49-F238E27FC236}">
                      <a16:creationId xmlns:a16="http://schemas.microsoft.com/office/drawing/2014/main" id="{9B7E6DDD-F05B-454E-BFD7-AB201593F123}"/>
                    </a:ext>
                  </a:extLst>
                </p:cNvPr>
                <p:cNvPicPr/>
                <p:nvPr/>
              </p:nvPicPr>
              <p:blipFill>
                <a:blip r:embed="rId70"/>
                <a:stretch>
                  <a:fillRect/>
                </a:stretch>
              </p:blipFill>
              <p:spPr>
                <a:xfrm>
                  <a:off x="9185048" y="1161712"/>
                  <a:ext cx="564840" cy="4197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7" name="Ink 36">
                  <a:extLst>
                    <a:ext uri="{FF2B5EF4-FFF2-40B4-BE49-F238E27FC236}">
                      <a16:creationId xmlns:a16="http://schemas.microsoft.com/office/drawing/2014/main" id="{79A28A41-6DCE-4104-BA86-FAEBE15626FE}"/>
                    </a:ext>
                  </a:extLst>
                </p14:cNvPr>
                <p14:cNvContentPartPr/>
                <p14:nvPr/>
              </p14:nvContentPartPr>
              <p14:xfrm>
                <a:off x="9475208" y="1157392"/>
                <a:ext cx="86040" cy="61200"/>
              </p14:xfrm>
            </p:contentPart>
          </mc:Choice>
          <mc:Fallback xmlns="">
            <p:pic>
              <p:nvPicPr>
                <p:cNvPr id="37" name="Ink 36">
                  <a:extLst>
                    <a:ext uri="{FF2B5EF4-FFF2-40B4-BE49-F238E27FC236}">
                      <a16:creationId xmlns:a16="http://schemas.microsoft.com/office/drawing/2014/main" id="{79A28A41-6DCE-4104-BA86-FAEBE15626FE}"/>
                    </a:ext>
                  </a:extLst>
                </p:cNvPr>
                <p:cNvPicPr/>
                <p:nvPr/>
              </p:nvPicPr>
              <p:blipFill>
                <a:blip r:embed="rId72"/>
                <a:stretch>
                  <a:fillRect/>
                </a:stretch>
              </p:blipFill>
              <p:spPr>
                <a:xfrm>
                  <a:off x="9466208" y="1148392"/>
                  <a:ext cx="1036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8" name="Ink 37">
                  <a:extLst>
                    <a:ext uri="{FF2B5EF4-FFF2-40B4-BE49-F238E27FC236}">
                      <a16:creationId xmlns:a16="http://schemas.microsoft.com/office/drawing/2014/main" id="{1E2361D9-529F-4FBE-9314-9B450F27A99E}"/>
                    </a:ext>
                  </a:extLst>
                </p14:cNvPr>
                <p14:cNvContentPartPr/>
                <p14:nvPr/>
              </p14:nvContentPartPr>
              <p14:xfrm>
                <a:off x="9473408" y="831592"/>
                <a:ext cx="322200" cy="270000"/>
              </p14:xfrm>
            </p:contentPart>
          </mc:Choice>
          <mc:Fallback xmlns="">
            <p:pic>
              <p:nvPicPr>
                <p:cNvPr id="38" name="Ink 37">
                  <a:extLst>
                    <a:ext uri="{FF2B5EF4-FFF2-40B4-BE49-F238E27FC236}">
                      <a16:creationId xmlns:a16="http://schemas.microsoft.com/office/drawing/2014/main" id="{1E2361D9-529F-4FBE-9314-9B450F27A99E}"/>
                    </a:ext>
                  </a:extLst>
                </p:cNvPr>
                <p:cNvPicPr/>
                <p:nvPr/>
              </p:nvPicPr>
              <p:blipFill>
                <a:blip r:embed="rId74"/>
                <a:stretch>
                  <a:fillRect/>
                </a:stretch>
              </p:blipFill>
              <p:spPr>
                <a:xfrm>
                  <a:off x="9464408" y="822592"/>
                  <a:ext cx="33984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39" name="Ink 38">
                  <a:extLst>
                    <a:ext uri="{FF2B5EF4-FFF2-40B4-BE49-F238E27FC236}">
                      <a16:creationId xmlns:a16="http://schemas.microsoft.com/office/drawing/2014/main" id="{BC04DF3A-B199-4490-AFCF-04BF4F8D3169}"/>
                    </a:ext>
                  </a:extLst>
                </p14:cNvPr>
                <p14:cNvContentPartPr/>
                <p14:nvPr/>
              </p14:nvContentPartPr>
              <p14:xfrm>
                <a:off x="9312128" y="877312"/>
                <a:ext cx="324720" cy="338040"/>
              </p14:xfrm>
            </p:contentPart>
          </mc:Choice>
          <mc:Fallback xmlns="">
            <p:pic>
              <p:nvPicPr>
                <p:cNvPr id="39" name="Ink 38">
                  <a:extLst>
                    <a:ext uri="{FF2B5EF4-FFF2-40B4-BE49-F238E27FC236}">
                      <a16:creationId xmlns:a16="http://schemas.microsoft.com/office/drawing/2014/main" id="{BC04DF3A-B199-4490-AFCF-04BF4F8D3169}"/>
                    </a:ext>
                  </a:extLst>
                </p:cNvPr>
                <p:cNvPicPr/>
                <p:nvPr/>
              </p:nvPicPr>
              <p:blipFill>
                <a:blip r:embed="rId76"/>
                <a:stretch>
                  <a:fillRect/>
                </a:stretch>
              </p:blipFill>
              <p:spPr>
                <a:xfrm>
                  <a:off x="9303488" y="868672"/>
                  <a:ext cx="342360" cy="355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0" name="Ink 39">
                  <a:extLst>
                    <a:ext uri="{FF2B5EF4-FFF2-40B4-BE49-F238E27FC236}">
                      <a16:creationId xmlns:a16="http://schemas.microsoft.com/office/drawing/2014/main" id="{ABAD9E45-4387-413F-8EF1-E9E1187992DA}"/>
                    </a:ext>
                  </a:extLst>
                </p14:cNvPr>
                <p14:cNvContentPartPr/>
                <p14:nvPr/>
              </p14:nvContentPartPr>
              <p14:xfrm>
                <a:off x="9136448" y="1247752"/>
                <a:ext cx="80640" cy="137880"/>
              </p14:xfrm>
            </p:contentPart>
          </mc:Choice>
          <mc:Fallback xmlns="">
            <p:pic>
              <p:nvPicPr>
                <p:cNvPr id="40" name="Ink 39">
                  <a:extLst>
                    <a:ext uri="{FF2B5EF4-FFF2-40B4-BE49-F238E27FC236}">
                      <a16:creationId xmlns:a16="http://schemas.microsoft.com/office/drawing/2014/main" id="{ABAD9E45-4387-413F-8EF1-E9E1187992DA}"/>
                    </a:ext>
                  </a:extLst>
                </p:cNvPr>
                <p:cNvPicPr/>
                <p:nvPr/>
              </p:nvPicPr>
              <p:blipFill>
                <a:blip r:embed="rId78"/>
                <a:stretch>
                  <a:fillRect/>
                </a:stretch>
              </p:blipFill>
              <p:spPr>
                <a:xfrm>
                  <a:off x="9127808" y="1239112"/>
                  <a:ext cx="982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1" name="Ink 40">
                  <a:extLst>
                    <a:ext uri="{FF2B5EF4-FFF2-40B4-BE49-F238E27FC236}">
                      <a16:creationId xmlns:a16="http://schemas.microsoft.com/office/drawing/2014/main" id="{E796C6C0-20C1-432B-AA40-D71A001CB825}"/>
                    </a:ext>
                  </a:extLst>
                </p14:cNvPr>
                <p14:cNvContentPartPr/>
                <p14:nvPr/>
              </p14:nvContentPartPr>
              <p14:xfrm>
                <a:off x="9013688" y="1258552"/>
                <a:ext cx="22680" cy="156600"/>
              </p14:xfrm>
            </p:contentPart>
          </mc:Choice>
          <mc:Fallback xmlns="">
            <p:pic>
              <p:nvPicPr>
                <p:cNvPr id="41" name="Ink 40">
                  <a:extLst>
                    <a:ext uri="{FF2B5EF4-FFF2-40B4-BE49-F238E27FC236}">
                      <a16:creationId xmlns:a16="http://schemas.microsoft.com/office/drawing/2014/main" id="{E796C6C0-20C1-432B-AA40-D71A001CB825}"/>
                    </a:ext>
                  </a:extLst>
                </p:cNvPr>
                <p:cNvPicPr/>
                <p:nvPr/>
              </p:nvPicPr>
              <p:blipFill>
                <a:blip r:embed="rId80"/>
                <a:stretch>
                  <a:fillRect/>
                </a:stretch>
              </p:blipFill>
              <p:spPr>
                <a:xfrm>
                  <a:off x="9005048" y="1249552"/>
                  <a:ext cx="4032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4" name="Ink 43">
                  <a:extLst>
                    <a:ext uri="{FF2B5EF4-FFF2-40B4-BE49-F238E27FC236}">
                      <a16:creationId xmlns:a16="http://schemas.microsoft.com/office/drawing/2014/main" id="{1B080DDC-2C09-4E0B-910E-F17F8173965E}"/>
                    </a:ext>
                  </a:extLst>
                </p14:cNvPr>
                <p14:cNvContentPartPr/>
                <p14:nvPr/>
              </p14:nvContentPartPr>
              <p14:xfrm>
                <a:off x="10784888" y="2054152"/>
                <a:ext cx="303120" cy="286560"/>
              </p14:xfrm>
            </p:contentPart>
          </mc:Choice>
          <mc:Fallback xmlns="">
            <p:pic>
              <p:nvPicPr>
                <p:cNvPr id="44" name="Ink 43">
                  <a:extLst>
                    <a:ext uri="{FF2B5EF4-FFF2-40B4-BE49-F238E27FC236}">
                      <a16:creationId xmlns:a16="http://schemas.microsoft.com/office/drawing/2014/main" id="{1B080DDC-2C09-4E0B-910E-F17F8173965E}"/>
                    </a:ext>
                  </a:extLst>
                </p:cNvPr>
                <p:cNvPicPr/>
                <p:nvPr/>
              </p:nvPicPr>
              <p:blipFill>
                <a:blip r:embed="rId82"/>
                <a:stretch>
                  <a:fillRect/>
                </a:stretch>
              </p:blipFill>
              <p:spPr>
                <a:xfrm>
                  <a:off x="10775888" y="2045152"/>
                  <a:ext cx="32076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5" name="Ink 44">
                  <a:extLst>
                    <a:ext uri="{FF2B5EF4-FFF2-40B4-BE49-F238E27FC236}">
                      <a16:creationId xmlns:a16="http://schemas.microsoft.com/office/drawing/2014/main" id="{CC7F29A2-C4BE-4755-89FF-94F76927E7B0}"/>
                    </a:ext>
                  </a:extLst>
                </p14:cNvPr>
                <p14:cNvContentPartPr/>
                <p14:nvPr/>
              </p14:nvContentPartPr>
              <p14:xfrm>
                <a:off x="11008088" y="2239192"/>
                <a:ext cx="44280" cy="9720"/>
              </p14:xfrm>
            </p:contentPart>
          </mc:Choice>
          <mc:Fallback xmlns="">
            <p:pic>
              <p:nvPicPr>
                <p:cNvPr id="45" name="Ink 44">
                  <a:extLst>
                    <a:ext uri="{FF2B5EF4-FFF2-40B4-BE49-F238E27FC236}">
                      <a16:creationId xmlns:a16="http://schemas.microsoft.com/office/drawing/2014/main" id="{CC7F29A2-C4BE-4755-89FF-94F76927E7B0}"/>
                    </a:ext>
                  </a:extLst>
                </p:cNvPr>
                <p:cNvPicPr/>
                <p:nvPr/>
              </p:nvPicPr>
              <p:blipFill>
                <a:blip r:embed="rId84"/>
                <a:stretch>
                  <a:fillRect/>
                </a:stretch>
              </p:blipFill>
              <p:spPr>
                <a:xfrm>
                  <a:off x="10999448" y="2230192"/>
                  <a:ext cx="619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6" name="Ink 45">
                  <a:extLst>
                    <a:ext uri="{FF2B5EF4-FFF2-40B4-BE49-F238E27FC236}">
                      <a16:creationId xmlns:a16="http://schemas.microsoft.com/office/drawing/2014/main" id="{351361F7-4526-40ED-A290-A6B8C3295245}"/>
                    </a:ext>
                  </a:extLst>
                </p14:cNvPr>
                <p14:cNvContentPartPr/>
                <p14:nvPr/>
              </p14:nvContentPartPr>
              <p14:xfrm>
                <a:off x="10753568" y="2132632"/>
                <a:ext cx="91080" cy="116280"/>
              </p14:xfrm>
            </p:contentPart>
          </mc:Choice>
          <mc:Fallback xmlns="">
            <p:pic>
              <p:nvPicPr>
                <p:cNvPr id="46" name="Ink 45">
                  <a:extLst>
                    <a:ext uri="{FF2B5EF4-FFF2-40B4-BE49-F238E27FC236}">
                      <a16:creationId xmlns:a16="http://schemas.microsoft.com/office/drawing/2014/main" id="{351361F7-4526-40ED-A290-A6B8C3295245}"/>
                    </a:ext>
                  </a:extLst>
                </p:cNvPr>
                <p:cNvPicPr/>
                <p:nvPr/>
              </p:nvPicPr>
              <p:blipFill>
                <a:blip r:embed="rId86"/>
                <a:stretch>
                  <a:fillRect/>
                </a:stretch>
              </p:blipFill>
              <p:spPr>
                <a:xfrm>
                  <a:off x="10744568" y="2123632"/>
                  <a:ext cx="1087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47" name="Ink 46">
                  <a:extLst>
                    <a:ext uri="{FF2B5EF4-FFF2-40B4-BE49-F238E27FC236}">
                      <a16:creationId xmlns:a16="http://schemas.microsoft.com/office/drawing/2014/main" id="{7893D4F2-8627-4B64-9521-64B9172665A1}"/>
                    </a:ext>
                  </a:extLst>
                </p14:cNvPr>
                <p14:cNvContentPartPr/>
                <p14:nvPr/>
              </p14:nvContentPartPr>
              <p14:xfrm>
                <a:off x="10683008" y="2069632"/>
                <a:ext cx="45720" cy="155880"/>
              </p14:xfrm>
            </p:contentPart>
          </mc:Choice>
          <mc:Fallback xmlns="">
            <p:pic>
              <p:nvPicPr>
                <p:cNvPr id="47" name="Ink 46">
                  <a:extLst>
                    <a:ext uri="{FF2B5EF4-FFF2-40B4-BE49-F238E27FC236}">
                      <a16:creationId xmlns:a16="http://schemas.microsoft.com/office/drawing/2014/main" id="{7893D4F2-8627-4B64-9521-64B9172665A1}"/>
                    </a:ext>
                  </a:extLst>
                </p:cNvPr>
                <p:cNvPicPr/>
                <p:nvPr/>
              </p:nvPicPr>
              <p:blipFill>
                <a:blip r:embed="rId88"/>
                <a:stretch>
                  <a:fillRect/>
                </a:stretch>
              </p:blipFill>
              <p:spPr>
                <a:xfrm>
                  <a:off x="10674368" y="2060992"/>
                  <a:ext cx="633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48" name="Ink 47">
                  <a:extLst>
                    <a:ext uri="{FF2B5EF4-FFF2-40B4-BE49-F238E27FC236}">
                      <a16:creationId xmlns:a16="http://schemas.microsoft.com/office/drawing/2014/main" id="{0E0512D1-71FE-448C-9866-812DF0B49D12}"/>
                    </a:ext>
                  </a:extLst>
                </p14:cNvPr>
                <p14:cNvContentPartPr/>
                <p14:nvPr/>
              </p14:nvContentPartPr>
              <p14:xfrm>
                <a:off x="10460528" y="2194912"/>
                <a:ext cx="210240" cy="213840"/>
              </p14:xfrm>
            </p:contentPart>
          </mc:Choice>
          <mc:Fallback xmlns="">
            <p:pic>
              <p:nvPicPr>
                <p:cNvPr id="48" name="Ink 47">
                  <a:extLst>
                    <a:ext uri="{FF2B5EF4-FFF2-40B4-BE49-F238E27FC236}">
                      <a16:creationId xmlns:a16="http://schemas.microsoft.com/office/drawing/2014/main" id="{0E0512D1-71FE-448C-9866-812DF0B49D12}"/>
                    </a:ext>
                  </a:extLst>
                </p:cNvPr>
                <p:cNvPicPr/>
                <p:nvPr/>
              </p:nvPicPr>
              <p:blipFill>
                <a:blip r:embed="rId90"/>
                <a:stretch>
                  <a:fillRect/>
                </a:stretch>
              </p:blipFill>
              <p:spPr>
                <a:xfrm>
                  <a:off x="10451528" y="2185912"/>
                  <a:ext cx="22788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0" name="Ink 49">
                  <a:extLst>
                    <a:ext uri="{FF2B5EF4-FFF2-40B4-BE49-F238E27FC236}">
                      <a16:creationId xmlns:a16="http://schemas.microsoft.com/office/drawing/2014/main" id="{3B239EB0-012C-4480-9B49-C4516CDAADB1}"/>
                    </a:ext>
                  </a:extLst>
                </p14:cNvPr>
                <p14:cNvContentPartPr/>
                <p14:nvPr/>
              </p14:nvContentPartPr>
              <p14:xfrm>
                <a:off x="9979568" y="2128672"/>
                <a:ext cx="263160" cy="176040"/>
              </p14:xfrm>
            </p:contentPart>
          </mc:Choice>
          <mc:Fallback xmlns="">
            <p:pic>
              <p:nvPicPr>
                <p:cNvPr id="50" name="Ink 49">
                  <a:extLst>
                    <a:ext uri="{FF2B5EF4-FFF2-40B4-BE49-F238E27FC236}">
                      <a16:creationId xmlns:a16="http://schemas.microsoft.com/office/drawing/2014/main" id="{3B239EB0-012C-4480-9B49-C4516CDAADB1}"/>
                    </a:ext>
                  </a:extLst>
                </p:cNvPr>
                <p:cNvPicPr/>
                <p:nvPr/>
              </p:nvPicPr>
              <p:blipFill>
                <a:blip r:embed="rId92"/>
                <a:stretch>
                  <a:fillRect/>
                </a:stretch>
              </p:blipFill>
              <p:spPr>
                <a:xfrm>
                  <a:off x="9970928" y="2120032"/>
                  <a:ext cx="2808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1" name="Ink 50">
                  <a:extLst>
                    <a:ext uri="{FF2B5EF4-FFF2-40B4-BE49-F238E27FC236}">
                      <a16:creationId xmlns:a16="http://schemas.microsoft.com/office/drawing/2014/main" id="{129F511F-433F-4193-97AA-B7D4AC88B682}"/>
                    </a:ext>
                  </a:extLst>
                </p14:cNvPr>
                <p14:cNvContentPartPr/>
                <p14:nvPr/>
              </p14:nvContentPartPr>
              <p14:xfrm>
                <a:off x="9983528" y="2375992"/>
                <a:ext cx="58320" cy="45720"/>
              </p14:xfrm>
            </p:contentPart>
          </mc:Choice>
          <mc:Fallback xmlns="">
            <p:pic>
              <p:nvPicPr>
                <p:cNvPr id="51" name="Ink 50">
                  <a:extLst>
                    <a:ext uri="{FF2B5EF4-FFF2-40B4-BE49-F238E27FC236}">
                      <a16:creationId xmlns:a16="http://schemas.microsoft.com/office/drawing/2014/main" id="{129F511F-433F-4193-97AA-B7D4AC88B682}"/>
                    </a:ext>
                  </a:extLst>
                </p:cNvPr>
                <p:cNvPicPr/>
                <p:nvPr/>
              </p:nvPicPr>
              <p:blipFill>
                <a:blip r:embed="rId94"/>
                <a:stretch>
                  <a:fillRect/>
                </a:stretch>
              </p:blipFill>
              <p:spPr>
                <a:xfrm>
                  <a:off x="9974528" y="2367352"/>
                  <a:ext cx="7596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2" name="Ink 51">
                  <a:extLst>
                    <a:ext uri="{FF2B5EF4-FFF2-40B4-BE49-F238E27FC236}">
                      <a16:creationId xmlns:a16="http://schemas.microsoft.com/office/drawing/2014/main" id="{FCD5C73B-1B0A-4C6E-9AA8-701F110F6DE6}"/>
                    </a:ext>
                  </a:extLst>
                </p14:cNvPr>
                <p14:cNvContentPartPr/>
                <p14:nvPr/>
              </p14:nvContentPartPr>
              <p14:xfrm>
                <a:off x="9923048" y="1991512"/>
                <a:ext cx="81360" cy="253800"/>
              </p14:xfrm>
            </p:contentPart>
          </mc:Choice>
          <mc:Fallback xmlns="">
            <p:pic>
              <p:nvPicPr>
                <p:cNvPr id="52" name="Ink 51">
                  <a:extLst>
                    <a:ext uri="{FF2B5EF4-FFF2-40B4-BE49-F238E27FC236}">
                      <a16:creationId xmlns:a16="http://schemas.microsoft.com/office/drawing/2014/main" id="{FCD5C73B-1B0A-4C6E-9AA8-701F110F6DE6}"/>
                    </a:ext>
                  </a:extLst>
                </p:cNvPr>
                <p:cNvPicPr/>
                <p:nvPr/>
              </p:nvPicPr>
              <p:blipFill>
                <a:blip r:embed="rId96"/>
                <a:stretch>
                  <a:fillRect/>
                </a:stretch>
              </p:blipFill>
              <p:spPr>
                <a:xfrm>
                  <a:off x="9914408" y="1982512"/>
                  <a:ext cx="9900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3" name="Ink 52">
                  <a:extLst>
                    <a:ext uri="{FF2B5EF4-FFF2-40B4-BE49-F238E27FC236}">
                      <a16:creationId xmlns:a16="http://schemas.microsoft.com/office/drawing/2014/main" id="{C307F79D-0990-4BD3-ACE4-F0F714FB757D}"/>
                    </a:ext>
                  </a:extLst>
                </p14:cNvPr>
                <p14:cNvContentPartPr/>
                <p14:nvPr/>
              </p14:nvContentPartPr>
              <p14:xfrm>
                <a:off x="9574568" y="2101672"/>
                <a:ext cx="270000" cy="302040"/>
              </p14:xfrm>
            </p:contentPart>
          </mc:Choice>
          <mc:Fallback xmlns="">
            <p:pic>
              <p:nvPicPr>
                <p:cNvPr id="53" name="Ink 52">
                  <a:extLst>
                    <a:ext uri="{FF2B5EF4-FFF2-40B4-BE49-F238E27FC236}">
                      <a16:creationId xmlns:a16="http://schemas.microsoft.com/office/drawing/2014/main" id="{C307F79D-0990-4BD3-ACE4-F0F714FB757D}"/>
                    </a:ext>
                  </a:extLst>
                </p:cNvPr>
                <p:cNvPicPr/>
                <p:nvPr/>
              </p:nvPicPr>
              <p:blipFill>
                <a:blip r:embed="rId98"/>
                <a:stretch>
                  <a:fillRect/>
                </a:stretch>
              </p:blipFill>
              <p:spPr>
                <a:xfrm>
                  <a:off x="9565928" y="2093032"/>
                  <a:ext cx="287640" cy="3196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4" name="Ink 53">
                  <a:extLst>
                    <a:ext uri="{FF2B5EF4-FFF2-40B4-BE49-F238E27FC236}">
                      <a16:creationId xmlns:a16="http://schemas.microsoft.com/office/drawing/2014/main" id="{49F83149-FA89-4145-93B2-E77C8D44EFC7}"/>
                    </a:ext>
                  </a:extLst>
                </p14:cNvPr>
                <p14:cNvContentPartPr/>
                <p14:nvPr/>
              </p14:nvContentPartPr>
              <p14:xfrm>
                <a:off x="9243728" y="2144512"/>
                <a:ext cx="128520" cy="178560"/>
              </p14:xfrm>
            </p:contentPart>
          </mc:Choice>
          <mc:Fallback xmlns="">
            <p:pic>
              <p:nvPicPr>
                <p:cNvPr id="54" name="Ink 53">
                  <a:extLst>
                    <a:ext uri="{FF2B5EF4-FFF2-40B4-BE49-F238E27FC236}">
                      <a16:creationId xmlns:a16="http://schemas.microsoft.com/office/drawing/2014/main" id="{49F83149-FA89-4145-93B2-E77C8D44EFC7}"/>
                    </a:ext>
                  </a:extLst>
                </p:cNvPr>
                <p:cNvPicPr/>
                <p:nvPr/>
              </p:nvPicPr>
              <p:blipFill>
                <a:blip r:embed="rId100"/>
                <a:stretch>
                  <a:fillRect/>
                </a:stretch>
              </p:blipFill>
              <p:spPr>
                <a:xfrm>
                  <a:off x="9234728" y="2135512"/>
                  <a:ext cx="14616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5" name="Ink 54">
                  <a:extLst>
                    <a:ext uri="{FF2B5EF4-FFF2-40B4-BE49-F238E27FC236}">
                      <a16:creationId xmlns:a16="http://schemas.microsoft.com/office/drawing/2014/main" id="{0DED805B-8462-492D-B16B-E1F1D40CD4E5}"/>
                    </a:ext>
                  </a:extLst>
                </p14:cNvPr>
                <p14:cNvContentPartPr/>
                <p14:nvPr/>
              </p14:nvContentPartPr>
              <p14:xfrm>
                <a:off x="8803808" y="2173312"/>
                <a:ext cx="394920" cy="347040"/>
              </p14:xfrm>
            </p:contentPart>
          </mc:Choice>
          <mc:Fallback xmlns="">
            <p:pic>
              <p:nvPicPr>
                <p:cNvPr id="55" name="Ink 54">
                  <a:extLst>
                    <a:ext uri="{FF2B5EF4-FFF2-40B4-BE49-F238E27FC236}">
                      <a16:creationId xmlns:a16="http://schemas.microsoft.com/office/drawing/2014/main" id="{0DED805B-8462-492D-B16B-E1F1D40CD4E5}"/>
                    </a:ext>
                  </a:extLst>
                </p:cNvPr>
                <p:cNvPicPr/>
                <p:nvPr/>
              </p:nvPicPr>
              <p:blipFill>
                <a:blip r:embed="rId102"/>
                <a:stretch>
                  <a:fillRect/>
                </a:stretch>
              </p:blipFill>
              <p:spPr>
                <a:xfrm>
                  <a:off x="8795168" y="2164312"/>
                  <a:ext cx="412560" cy="3646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6" name="Ink 55">
                  <a:extLst>
                    <a:ext uri="{FF2B5EF4-FFF2-40B4-BE49-F238E27FC236}">
                      <a16:creationId xmlns:a16="http://schemas.microsoft.com/office/drawing/2014/main" id="{D50BFB97-97E1-46C9-9B32-467499FAF782}"/>
                    </a:ext>
                  </a:extLst>
                </p14:cNvPr>
                <p14:cNvContentPartPr/>
                <p14:nvPr/>
              </p14:nvContentPartPr>
              <p14:xfrm>
                <a:off x="9105848" y="1791352"/>
                <a:ext cx="443520" cy="355320"/>
              </p14:xfrm>
            </p:contentPart>
          </mc:Choice>
          <mc:Fallback xmlns="">
            <p:pic>
              <p:nvPicPr>
                <p:cNvPr id="56" name="Ink 55">
                  <a:extLst>
                    <a:ext uri="{FF2B5EF4-FFF2-40B4-BE49-F238E27FC236}">
                      <a16:creationId xmlns:a16="http://schemas.microsoft.com/office/drawing/2014/main" id="{D50BFB97-97E1-46C9-9B32-467499FAF782}"/>
                    </a:ext>
                  </a:extLst>
                </p:cNvPr>
                <p:cNvPicPr/>
                <p:nvPr/>
              </p:nvPicPr>
              <p:blipFill>
                <a:blip r:embed="rId104"/>
                <a:stretch>
                  <a:fillRect/>
                </a:stretch>
              </p:blipFill>
              <p:spPr>
                <a:xfrm>
                  <a:off x="9097208" y="1782712"/>
                  <a:ext cx="461160" cy="3729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7" name="Ink 56">
                  <a:extLst>
                    <a:ext uri="{FF2B5EF4-FFF2-40B4-BE49-F238E27FC236}">
                      <a16:creationId xmlns:a16="http://schemas.microsoft.com/office/drawing/2014/main" id="{E58960EA-E05E-44F0-B9B3-75331391A3B7}"/>
                    </a:ext>
                  </a:extLst>
                </p14:cNvPr>
                <p14:cNvContentPartPr/>
                <p14:nvPr/>
              </p14:nvContentPartPr>
              <p14:xfrm>
                <a:off x="9010808" y="2064592"/>
                <a:ext cx="52560" cy="32400"/>
              </p14:xfrm>
            </p:contentPart>
          </mc:Choice>
          <mc:Fallback xmlns="">
            <p:pic>
              <p:nvPicPr>
                <p:cNvPr id="57" name="Ink 56">
                  <a:extLst>
                    <a:ext uri="{FF2B5EF4-FFF2-40B4-BE49-F238E27FC236}">
                      <a16:creationId xmlns:a16="http://schemas.microsoft.com/office/drawing/2014/main" id="{E58960EA-E05E-44F0-B9B3-75331391A3B7}"/>
                    </a:ext>
                  </a:extLst>
                </p:cNvPr>
                <p:cNvPicPr/>
                <p:nvPr/>
              </p:nvPicPr>
              <p:blipFill>
                <a:blip r:embed="rId106"/>
                <a:stretch>
                  <a:fillRect/>
                </a:stretch>
              </p:blipFill>
              <p:spPr>
                <a:xfrm>
                  <a:off x="9001808" y="2055952"/>
                  <a:ext cx="7020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8" name="Ink 57">
                  <a:extLst>
                    <a:ext uri="{FF2B5EF4-FFF2-40B4-BE49-F238E27FC236}">
                      <a16:creationId xmlns:a16="http://schemas.microsoft.com/office/drawing/2014/main" id="{03917E4F-FB50-4652-AB9A-D4A05EA7AB56}"/>
                    </a:ext>
                  </a:extLst>
                </p14:cNvPr>
                <p14:cNvContentPartPr/>
                <p14:nvPr/>
              </p14:nvContentPartPr>
              <p14:xfrm>
                <a:off x="8612648" y="2168992"/>
                <a:ext cx="243000" cy="278280"/>
              </p14:xfrm>
            </p:contentPart>
          </mc:Choice>
          <mc:Fallback xmlns="">
            <p:pic>
              <p:nvPicPr>
                <p:cNvPr id="58" name="Ink 57">
                  <a:extLst>
                    <a:ext uri="{FF2B5EF4-FFF2-40B4-BE49-F238E27FC236}">
                      <a16:creationId xmlns:a16="http://schemas.microsoft.com/office/drawing/2014/main" id="{03917E4F-FB50-4652-AB9A-D4A05EA7AB56}"/>
                    </a:ext>
                  </a:extLst>
                </p:cNvPr>
                <p:cNvPicPr/>
                <p:nvPr/>
              </p:nvPicPr>
              <p:blipFill>
                <a:blip r:embed="rId108"/>
                <a:stretch>
                  <a:fillRect/>
                </a:stretch>
              </p:blipFill>
              <p:spPr>
                <a:xfrm>
                  <a:off x="8603648" y="2159992"/>
                  <a:ext cx="26064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9" name="Ink 58">
                  <a:extLst>
                    <a:ext uri="{FF2B5EF4-FFF2-40B4-BE49-F238E27FC236}">
                      <a16:creationId xmlns:a16="http://schemas.microsoft.com/office/drawing/2014/main" id="{9547F3AA-CCCE-440C-9731-C345D05E348C}"/>
                    </a:ext>
                  </a:extLst>
                </p14:cNvPr>
                <p14:cNvContentPartPr/>
                <p14:nvPr/>
              </p14:nvContentPartPr>
              <p14:xfrm>
                <a:off x="8782928" y="2348632"/>
                <a:ext cx="106920" cy="119160"/>
              </p14:xfrm>
            </p:contentPart>
          </mc:Choice>
          <mc:Fallback xmlns="">
            <p:pic>
              <p:nvPicPr>
                <p:cNvPr id="59" name="Ink 58">
                  <a:extLst>
                    <a:ext uri="{FF2B5EF4-FFF2-40B4-BE49-F238E27FC236}">
                      <a16:creationId xmlns:a16="http://schemas.microsoft.com/office/drawing/2014/main" id="{9547F3AA-CCCE-440C-9731-C345D05E348C}"/>
                    </a:ext>
                  </a:extLst>
                </p:cNvPr>
                <p:cNvPicPr/>
                <p:nvPr/>
              </p:nvPicPr>
              <p:blipFill>
                <a:blip r:embed="rId110"/>
                <a:stretch>
                  <a:fillRect/>
                </a:stretch>
              </p:blipFill>
              <p:spPr>
                <a:xfrm>
                  <a:off x="8774288" y="2339632"/>
                  <a:ext cx="1245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0" name="Ink 59">
                  <a:extLst>
                    <a:ext uri="{FF2B5EF4-FFF2-40B4-BE49-F238E27FC236}">
                      <a16:creationId xmlns:a16="http://schemas.microsoft.com/office/drawing/2014/main" id="{9BC6A391-3A75-433D-BEB3-A795BAF8FC00}"/>
                    </a:ext>
                  </a:extLst>
                </p14:cNvPr>
                <p14:cNvContentPartPr/>
                <p14:nvPr/>
              </p14:nvContentPartPr>
              <p14:xfrm>
                <a:off x="8789768" y="1641952"/>
                <a:ext cx="463320" cy="425520"/>
              </p14:xfrm>
            </p:contentPart>
          </mc:Choice>
          <mc:Fallback xmlns="">
            <p:pic>
              <p:nvPicPr>
                <p:cNvPr id="60" name="Ink 59">
                  <a:extLst>
                    <a:ext uri="{FF2B5EF4-FFF2-40B4-BE49-F238E27FC236}">
                      <a16:creationId xmlns:a16="http://schemas.microsoft.com/office/drawing/2014/main" id="{9BC6A391-3A75-433D-BEB3-A795BAF8FC00}"/>
                    </a:ext>
                  </a:extLst>
                </p:cNvPr>
                <p:cNvPicPr/>
                <p:nvPr/>
              </p:nvPicPr>
              <p:blipFill>
                <a:blip r:embed="rId112"/>
                <a:stretch>
                  <a:fillRect/>
                </a:stretch>
              </p:blipFill>
              <p:spPr>
                <a:xfrm>
                  <a:off x="8780768" y="1633312"/>
                  <a:ext cx="480960" cy="4431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2" name="Ink 61">
                  <a:extLst>
                    <a:ext uri="{FF2B5EF4-FFF2-40B4-BE49-F238E27FC236}">
                      <a16:creationId xmlns:a16="http://schemas.microsoft.com/office/drawing/2014/main" id="{3F0011A5-953E-4423-8CE7-E80714A0CCBA}"/>
                    </a:ext>
                  </a:extLst>
                </p14:cNvPr>
                <p14:cNvContentPartPr/>
                <p14:nvPr/>
              </p14:nvContentPartPr>
              <p14:xfrm>
                <a:off x="8017208" y="2124712"/>
                <a:ext cx="397080" cy="143640"/>
              </p14:xfrm>
            </p:contentPart>
          </mc:Choice>
          <mc:Fallback xmlns="">
            <p:pic>
              <p:nvPicPr>
                <p:cNvPr id="62" name="Ink 61">
                  <a:extLst>
                    <a:ext uri="{FF2B5EF4-FFF2-40B4-BE49-F238E27FC236}">
                      <a16:creationId xmlns:a16="http://schemas.microsoft.com/office/drawing/2014/main" id="{3F0011A5-953E-4423-8CE7-E80714A0CCBA}"/>
                    </a:ext>
                  </a:extLst>
                </p:cNvPr>
                <p:cNvPicPr/>
                <p:nvPr/>
              </p:nvPicPr>
              <p:blipFill>
                <a:blip r:embed="rId114"/>
                <a:stretch>
                  <a:fillRect/>
                </a:stretch>
              </p:blipFill>
              <p:spPr>
                <a:xfrm>
                  <a:off x="8008568" y="2116072"/>
                  <a:ext cx="4147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3" name="Ink 62">
                  <a:extLst>
                    <a:ext uri="{FF2B5EF4-FFF2-40B4-BE49-F238E27FC236}">
                      <a16:creationId xmlns:a16="http://schemas.microsoft.com/office/drawing/2014/main" id="{8314D864-91D8-4DA3-A5F4-EA0F1199B9E1}"/>
                    </a:ext>
                  </a:extLst>
                </p14:cNvPr>
                <p14:cNvContentPartPr/>
                <p14:nvPr/>
              </p14:nvContentPartPr>
              <p14:xfrm>
                <a:off x="8052848" y="2360872"/>
                <a:ext cx="202680" cy="181080"/>
              </p14:xfrm>
            </p:contentPart>
          </mc:Choice>
          <mc:Fallback xmlns="">
            <p:pic>
              <p:nvPicPr>
                <p:cNvPr id="63" name="Ink 62">
                  <a:extLst>
                    <a:ext uri="{FF2B5EF4-FFF2-40B4-BE49-F238E27FC236}">
                      <a16:creationId xmlns:a16="http://schemas.microsoft.com/office/drawing/2014/main" id="{8314D864-91D8-4DA3-A5F4-EA0F1199B9E1}"/>
                    </a:ext>
                  </a:extLst>
                </p:cNvPr>
                <p:cNvPicPr/>
                <p:nvPr/>
              </p:nvPicPr>
              <p:blipFill>
                <a:blip r:embed="rId116"/>
                <a:stretch>
                  <a:fillRect/>
                </a:stretch>
              </p:blipFill>
              <p:spPr>
                <a:xfrm>
                  <a:off x="8044208" y="2352232"/>
                  <a:ext cx="2203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4" name="Ink 63">
                  <a:extLst>
                    <a:ext uri="{FF2B5EF4-FFF2-40B4-BE49-F238E27FC236}">
                      <a16:creationId xmlns:a16="http://schemas.microsoft.com/office/drawing/2014/main" id="{128E1B3B-22A8-4D15-BD20-21B7CE77513E}"/>
                    </a:ext>
                  </a:extLst>
                </p14:cNvPr>
                <p14:cNvContentPartPr/>
                <p14:nvPr/>
              </p14:nvContentPartPr>
              <p14:xfrm>
                <a:off x="8116928" y="1557712"/>
                <a:ext cx="644040" cy="560880"/>
              </p14:xfrm>
            </p:contentPart>
          </mc:Choice>
          <mc:Fallback xmlns="">
            <p:pic>
              <p:nvPicPr>
                <p:cNvPr id="64" name="Ink 63">
                  <a:extLst>
                    <a:ext uri="{FF2B5EF4-FFF2-40B4-BE49-F238E27FC236}">
                      <a16:creationId xmlns:a16="http://schemas.microsoft.com/office/drawing/2014/main" id="{128E1B3B-22A8-4D15-BD20-21B7CE77513E}"/>
                    </a:ext>
                  </a:extLst>
                </p:cNvPr>
                <p:cNvPicPr/>
                <p:nvPr/>
              </p:nvPicPr>
              <p:blipFill>
                <a:blip r:embed="rId118"/>
                <a:stretch>
                  <a:fillRect/>
                </a:stretch>
              </p:blipFill>
              <p:spPr>
                <a:xfrm>
                  <a:off x="8108288" y="1548712"/>
                  <a:ext cx="661680" cy="5785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5" name="Ink 64">
                  <a:extLst>
                    <a:ext uri="{FF2B5EF4-FFF2-40B4-BE49-F238E27FC236}">
                      <a16:creationId xmlns:a16="http://schemas.microsoft.com/office/drawing/2014/main" id="{85EDFE85-3B8A-43FC-9152-AE2AFBF7A58C}"/>
                    </a:ext>
                  </a:extLst>
                </p14:cNvPr>
                <p14:cNvContentPartPr/>
                <p14:nvPr/>
              </p14:nvContentPartPr>
              <p14:xfrm>
                <a:off x="7310528" y="2041192"/>
                <a:ext cx="547560" cy="437040"/>
              </p14:xfrm>
            </p:contentPart>
          </mc:Choice>
          <mc:Fallback xmlns="">
            <p:pic>
              <p:nvPicPr>
                <p:cNvPr id="65" name="Ink 64">
                  <a:extLst>
                    <a:ext uri="{FF2B5EF4-FFF2-40B4-BE49-F238E27FC236}">
                      <a16:creationId xmlns:a16="http://schemas.microsoft.com/office/drawing/2014/main" id="{85EDFE85-3B8A-43FC-9152-AE2AFBF7A58C}"/>
                    </a:ext>
                  </a:extLst>
                </p:cNvPr>
                <p:cNvPicPr/>
                <p:nvPr/>
              </p:nvPicPr>
              <p:blipFill>
                <a:blip r:embed="rId120"/>
                <a:stretch>
                  <a:fillRect/>
                </a:stretch>
              </p:blipFill>
              <p:spPr>
                <a:xfrm>
                  <a:off x="7301528" y="2032552"/>
                  <a:ext cx="565200" cy="4546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6" name="Ink 65">
                  <a:extLst>
                    <a:ext uri="{FF2B5EF4-FFF2-40B4-BE49-F238E27FC236}">
                      <a16:creationId xmlns:a16="http://schemas.microsoft.com/office/drawing/2014/main" id="{D0584172-C73A-47A1-901C-5ECCC5759DB6}"/>
                    </a:ext>
                  </a:extLst>
                </p14:cNvPr>
                <p14:cNvContentPartPr/>
                <p14:nvPr/>
              </p14:nvContentPartPr>
              <p14:xfrm>
                <a:off x="7813448" y="2349712"/>
                <a:ext cx="19800" cy="41040"/>
              </p14:xfrm>
            </p:contentPart>
          </mc:Choice>
          <mc:Fallback xmlns="">
            <p:pic>
              <p:nvPicPr>
                <p:cNvPr id="66" name="Ink 65">
                  <a:extLst>
                    <a:ext uri="{FF2B5EF4-FFF2-40B4-BE49-F238E27FC236}">
                      <a16:creationId xmlns:a16="http://schemas.microsoft.com/office/drawing/2014/main" id="{D0584172-C73A-47A1-901C-5ECCC5759DB6}"/>
                    </a:ext>
                  </a:extLst>
                </p:cNvPr>
                <p:cNvPicPr/>
                <p:nvPr/>
              </p:nvPicPr>
              <p:blipFill>
                <a:blip r:embed="rId122"/>
                <a:stretch>
                  <a:fillRect/>
                </a:stretch>
              </p:blipFill>
              <p:spPr>
                <a:xfrm>
                  <a:off x="7804448" y="2341072"/>
                  <a:ext cx="374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67" name="Ink 66">
                  <a:extLst>
                    <a:ext uri="{FF2B5EF4-FFF2-40B4-BE49-F238E27FC236}">
                      <a16:creationId xmlns:a16="http://schemas.microsoft.com/office/drawing/2014/main" id="{353571A8-6E9F-4F03-9BF9-CA3E8ABC6784}"/>
                    </a:ext>
                  </a:extLst>
                </p14:cNvPr>
                <p14:cNvContentPartPr/>
                <p14:nvPr/>
              </p14:nvContentPartPr>
              <p14:xfrm>
                <a:off x="7473968" y="1878112"/>
                <a:ext cx="103680" cy="766440"/>
              </p14:xfrm>
            </p:contentPart>
          </mc:Choice>
          <mc:Fallback xmlns="">
            <p:pic>
              <p:nvPicPr>
                <p:cNvPr id="67" name="Ink 66">
                  <a:extLst>
                    <a:ext uri="{FF2B5EF4-FFF2-40B4-BE49-F238E27FC236}">
                      <a16:creationId xmlns:a16="http://schemas.microsoft.com/office/drawing/2014/main" id="{353571A8-6E9F-4F03-9BF9-CA3E8ABC6784}"/>
                    </a:ext>
                  </a:extLst>
                </p:cNvPr>
                <p:cNvPicPr/>
                <p:nvPr/>
              </p:nvPicPr>
              <p:blipFill>
                <a:blip r:embed="rId124"/>
                <a:stretch>
                  <a:fillRect/>
                </a:stretch>
              </p:blipFill>
              <p:spPr>
                <a:xfrm>
                  <a:off x="7465328" y="1869472"/>
                  <a:ext cx="121320" cy="7840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68" name="Ink 67">
                  <a:extLst>
                    <a:ext uri="{FF2B5EF4-FFF2-40B4-BE49-F238E27FC236}">
                      <a16:creationId xmlns:a16="http://schemas.microsoft.com/office/drawing/2014/main" id="{1CA2B2A3-3A1E-49D1-B645-25558CAA2A5C}"/>
                    </a:ext>
                  </a:extLst>
                </p14:cNvPr>
                <p14:cNvContentPartPr/>
                <p14:nvPr/>
              </p14:nvContentPartPr>
              <p14:xfrm>
                <a:off x="6927128" y="2149912"/>
                <a:ext cx="262440" cy="237600"/>
              </p14:xfrm>
            </p:contentPart>
          </mc:Choice>
          <mc:Fallback xmlns="">
            <p:pic>
              <p:nvPicPr>
                <p:cNvPr id="68" name="Ink 67">
                  <a:extLst>
                    <a:ext uri="{FF2B5EF4-FFF2-40B4-BE49-F238E27FC236}">
                      <a16:creationId xmlns:a16="http://schemas.microsoft.com/office/drawing/2014/main" id="{1CA2B2A3-3A1E-49D1-B645-25558CAA2A5C}"/>
                    </a:ext>
                  </a:extLst>
                </p:cNvPr>
                <p:cNvPicPr/>
                <p:nvPr/>
              </p:nvPicPr>
              <p:blipFill>
                <a:blip r:embed="rId126"/>
                <a:stretch>
                  <a:fillRect/>
                </a:stretch>
              </p:blipFill>
              <p:spPr>
                <a:xfrm>
                  <a:off x="6918128" y="2141272"/>
                  <a:ext cx="28008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69" name="Ink 68">
                  <a:extLst>
                    <a:ext uri="{FF2B5EF4-FFF2-40B4-BE49-F238E27FC236}">
                      <a16:creationId xmlns:a16="http://schemas.microsoft.com/office/drawing/2014/main" id="{77279476-2EE4-4612-B88D-500B8F044D38}"/>
                    </a:ext>
                  </a:extLst>
                </p14:cNvPr>
                <p14:cNvContentPartPr/>
                <p14:nvPr/>
              </p14:nvContentPartPr>
              <p14:xfrm>
                <a:off x="6915968" y="1957312"/>
                <a:ext cx="50400" cy="287280"/>
              </p14:xfrm>
            </p:contentPart>
          </mc:Choice>
          <mc:Fallback xmlns="">
            <p:pic>
              <p:nvPicPr>
                <p:cNvPr id="69" name="Ink 68">
                  <a:extLst>
                    <a:ext uri="{FF2B5EF4-FFF2-40B4-BE49-F238E27FC236}">
                      <a16:creationId xmlns:a16="http://schemas.microsoft.com/office/drawing/2014/main" id="{77279476-2EE4-4612-B88D-500B8F044D38}"/>
                    </a:ext>
                  </a:extLst>
                </p:cNvPr>
                <p:cNvPicPr/>
                <p:nvPr/>
              </p:nvPicPr>
              <p:blipFill>
                <a:blip r:embed="rId128"/>
                <a:stretch>
                  <a:fillRect/>
                </a:stretch>
              </p:blipFill>
              <p:spPr>
                <a:xfrm>
                  <a:off x="6906968" y="1948672"/>
                  <a:ext cx="68040" cy="3049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8" name="Ink 77">
                  <a:extLst>
                    <a:ext uri="{FF2B5EF4-FFF2-40B4-BE49-F238E27FC236}">
                      <a16:creationId xmlns:a16="http://schemas.microsoft.com/office/drawing/2014/main" id="{D86B0F46-1536-493D-9D85-8E2836A19328}"/>
                    </a:ext>
                  </a:extLst>
                </p14:cNvPr>
                <p14:cNvContentPartPr/>
                <p14:nvPr/>
              </p14:nvContentPartPr>
              <p14:xfrm>
                <a:off x="10939328" y="2814472"/>
                <a:ext cx="248760" cy="284760"/>
              </p14:xfrm>
            </p:contentPart>
          </mc:Choice>
          <mc:Fallback xmlns="">
            <p:pic>
              <p:nvPicPr>
                <p:cNvPr id="78" name="Ink 77">
                  <a:extLst>
                    <a:ext uri="{FF2B5EF4-FFF2-40B4-BE49-F238E27FC236}">
                      <a16:creationId xmlns:a16="http://schemas.microsoft.com/office/drawing/2014/main" id="{D86B0F46-1536-493D-9D85-8E2836A19328}"/>
                    </a:ext>
                  </a:extLst>
                </p:cNvPr>
                <p:cNvPicPr/>
                <p:nvPr/>
              </p:nvPicPr>
              <p:blipFill>
                <a:blip r:embed="rId130"/>
                <a:stretch>
                  <a:fillRect/>
                </a:stretch>
              </p:blipFill>
              <p:spPr>
                <a:xfrm>
                  <a:off x="10930328" y="2805472"/>
                  <a:ext cx="26640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9" name="Ink 78">
                  <a:extLst>
                    <a:ext uri="{FF2B5EF4-FFF2-40B4-BE49-F238E27FC236}">
                      <a16:creationId xmlns:a16="http://schemas.microsoft.com/office/drawing/2014/main" id="{F69C6B2F-1827-489C-8E28-38553673574A}"/>
                    </a:ext>
                  </a:extLst>
                </p14:cNvPr>
                <p14:cNvContentPartPr/>
                <p14:nvPr/>
              </p14:nvContentPartPr>
              <p14:xfrm>
                <a:off x="10583288" y="2827072"/>
                <a:ext cx="279360" cy="244440"/>
              </p14:xfrm>
            </p:contentPart>
          </mc:Choice>
          <mc:Fallback xmlns="">
            <p:pic>
              <p:nvPicPr>
                <p:cNvPr id="79" name="Ink 78">
                  <a:extLst>
                    <a:ext uri="{FF2B5EF4-FFF2-40B4-BE49-F238E27FC236}">
                      <a16:creationId xmlns:a16="http://schemas.microsoft.com/office/drawing/2014/main" id="{F69C6B2F-1827-489C-8E28-38553673574A}"/>
                    </a:ext>
                  </a:extLst>
                </p:cNvPr>
                <p:cNvPicPr/>
                <p:nvPr/>
              </p:nvPicPr>
              <p:blipFill>
                <a:blip r:embed="rId132"/>
                <a:stretch>
                  <a:fillRect/>
                </a:stretch>
              </p:blipFill>
              <p:spPr>
                <a:xfrm>
                  <a:off x="10574288" y="2818432"/>
                  <a:ext cx="29700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0" name="Ink 79">
                  <a:extLst>
                    <a:ext uri="{FF2B5EF4-FFF2-40B4-BE49-F238E27FC236}">
                      <a16:creationId xmlns:a16="http://schemas.microsoft.com/office/drawing/2014/main" id="{94B1914A-F089-4278-A579-F99542F2EB35}"/>
                    </a:ext>
                  </a:extLst>
                </p14:cNvPr>
                <p14:cNvContentPartPr/>
                <p14:nvPr/>
              </p14:nvContentPartPr>
              <p14:xfrm>
                <a:off x="10886768" y="2329192"/>
                <a:ext cx="597240" cy="466920"/>
              </p14:xfrm>
            </p:contentPart>
          </mc:Choice>
          <mc:Fallback xmlns="">
            <p:pic>
              <p:nvPicPr>
                <p:cNvPr id="80" name="Ink 79">
                  <a:extLst>
                    <a:ext uri="{FF2B5EF4-FFF2-40B4-BE49-F238E27FC236}">
                      <a16:creationId xmlns:a16="http://schemas.microsoft.com/office/drawing/2014/main" id="{94B1914A-F089-4278-A579-F99542F2EB35}"/>
                    </a:ext>
                  </a:extLst>
                </p:cNvPr>
                <p:cNvPicPr/>
                <p:nvPr/>
              </p:nvPicPr>
              <p:blipFill>
                <a:blip r:embed="rId134"/>
                <a:stretch>
                  <a:fillRect/>
                </a:stretch>
              </p:blipFill>
              <p:spPr>
                <a:xfrm>
                  <a:off x="10878128" y="2320192"/>
                  <a:ext cx="614880" cy="4845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1" name="Ink 80">
                  <a:extLst>
                    <a:ext uri="{FF2B5EF4-FFF2-40B4-BE49-F238E27FC236}">
                      <a16:creationId xmlns:a16="http://schemas.microsoft.com/office/drawing/2014/main" id="{F1091C86-0293-47E2-A129-7E7A36A3D8E4}"/>
                    </a:ext>
                  </a:extLst>
                </p14:cNvPr>
                <p14:cNvContentPartPr/>
                <p14:nvPr/>
              </p14:nvContentPartPr>
              <p14:xfrm>
                <a:off x="10782008" y="2731672"/>
                <a:ext cx="25560" cy="14760"/>
              </p14:xfrm>
            </p:contentPart>
          </mc:Choice>
          <mc:Fallback xmlns="">
            <p:pic>
              <p:nvPicPr>
                <p:cNvPr id="81" name="Ink 80">
                  <a:extLst>
                    <a:ext uri="{FF2B5EF4-FFF2-40B4-BE49-F238E27FC236}">
                      <a16:creationId xmlns:a16="http://schemas.microsoft.com/office/drawing/2014/main" id="{F1091C86-0293-47E2-A129-7E7A36A3D8E4}"/>
                    </a:ext>
                  </a:extLst>
                </p:cNvPr>
                <p:cNvPicPr/>
                <p:nvPr/>
              </p:nvPicPr>
              <p:blipFill>
                <a:blip r:embed="rId136"/>
                <a:stretch>
                  <a:fillRect/>
                </a:stretch>
              </p:blipFill>
              <p:spPr>
                <a:xfrm>
                  <a:off x="10773008" y="2722672"/>
                  <a:ext cx="4320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Ink 81">
                  <a:extLst>
                    <a:ext uri="{FF2B5EF4-FFF2-40B4-BE49-F238E27FC236}">
                      <a16:creationId xmlns:a16="http://schemas.microsoft.com/office/drawing/2014/main" id="{31DCF7C9-A805-40D0-A1B9-5A9B51767F36}"/>
                    </a:ext>
                  </a:extLst>
                </p14:cNvPr>
                <p14:cNvContentPartPr/>
                <p14:nvPr/>
              </p14:nvContentPartPr>
              <p14:xfrm>
                <a:off x="10134368" y="2912752"/>
                <a:ext cx="276120" cy="249480"/>
              </p14:xfrm>
            </p:contentPart>
          </mc:Choice>
          <mc:Fallback xmlns="">
            <p:pic>
              <p:nvPicPr>
                <p:cNvPr id="82" name="Ink 81">
                  <a:extLst>
                    <a:ext uri="{FF2B5EF4-FFF2-40B4-BE49-F238E27FC236}">
                      <a16:creationId xmlns:a16="http://schemas.microsoft.com/office/drawing/2014/main" id="{31DCF7C9-A805-40D0-A1B9-5A9B51767F36}"/>
                    </a:ext>
                  </a:extLst>
                </p:cNvPr>
                <p:cNvPicPr/>
                <p:nvPr/>
              </p:nvPicPr>
              <p:blipFill>
                <a:blip r:embed="rId138"/>
                <a:stretch>
                  <a:fillRect/>
                </a:stretch>
              </p:blipFill>
              <p:spPr>
                <a:xfrm>
                  <a:off x="10125728" y="2904112"/>
                  <a:ext cx="29376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3" name="Ink 82">
                  <a:extLst>
                    <a:ext uri="{FF2B5EF4-FFF2-40B4-BE49-F238E27FC236}">
                      <a16:creationId xmlns:a16="http://schemas.microsoft.com/office/drawing/2014/main" id="{FE069EE6-6027-4711-934B-CA79893361BE}"/>
                    </a:ext>
                  </a:extLst>
                </p14:cNvPr>
                <p14:cNvContentPartPr/>
                <p14:nvPr/>
              </p14:nvContentPartPr>
              <p14:xfrm>
                <a:off x="10216448" y="2732392"/>
                <a:ext cx="136800" cy="264600"/>
              </p14:xfrm>
            </p:contentPart>
          </mc:Choice>
          <mc:Fallback xmlns="">
            <p:pic>
              <p:nvPicPr>
                <p:cNvPr id="83" name="Ink 82">
                  <a:extLst>
                    <a:ext uri="{FF2B5EF4-FFF2-40B4-BE49-F238E27FC236}">
                      <a16:creationId xmlns:a16="http://schemas.microsoft.com/office/drawing/2014/main" id="{FE069EE6-6027-4711-934B-CA79893361BE}"/>
                    </a:ext>
                  </a:extLst>
                </p:cNvPr>
                <p:cNvPicPr/>
                <p:nvPr/>
              </p:nvPicPr>
              <p:blipFill>
                <a:blip r:embed="rId140"/>
                <a:stretch>
                  <a:fillRect/>
                </a:stretch>
              </p:blipFill>
              <p:spPr>
                <a:xfrm>
                  <a:off x="10207448" y="2723392"/>
                  <a:ext cx="15444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4" name="Ink 83">
                  <a:extLst>
                    <a:ext uri="{FF2B5EF4-FFF2-40B4-BE49-F238E27FC236}">
                      <a16:creationId xmlns:a16="http://schemas.microsoft.com/office/drawing/2014/main" id="{9DD5F32E-5733-419D-BD63-EF8DD7E021A4}"/>
                    </a:ext>
                  </a:extLst>
                </p14:cNvPr>
                <p14:cNvContentPartPr/>
                <p14:nvPr/>
              </p14:nvContentPartPr>
              <p14:xfrm>
                <a:off x="10012328" y="3062512"/>
                <a:ext cx="91080" cy="102600"/>
              </p14:xfrm>
            </p:contentPart>
          </mc:Choice>
          <mc:Fallback xmlns="">
            <p:pic>
              <p:nvPicPr>
                <p:cNvPr id="84" name="Ink 83">
                  <a:extLst>
                    <a:ext uri="{FF2B5EF4-FFF2-40B4-BE49-F238E27FC236}">
                      <a16:creationId xmlns:a16="http://schemas.microsoft.com/office/drawing/2014/main" id="{9DD5F32E-5733-419D-BD63-EF8DD7E021A4}"/>
                    </a:ext>
                  </a:extLst>
                </p:cNvPr>
                <p:cNvPicPr/>
                <p:nvPr/>
              </p:nvPicPr>
              <p:blipFill>
                <a:blip r:embed="rId142"/>
                <a:stretch>
                  <a:fillRect/>
                </a:stretch>
              </p:blipFill>
              <p:spPr>
                <a:xfrm>
                  <a:off x="10003688" y="3053512"/>
                  <a:ext cx="10872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5" name="Ink 84">
                  <a:extLst>
                    <a:ext uri="{FF2B5EF4-FFF2-40B4-BE49-F238E27FC236}">
                      <a16:creationId xmlns:a16="http://schemas.microsoft.com/office/drawing/2014/main" id="{1DC56E37-3DBB-4CD8-ABF8-0D6814EA60AA}"/>
                    </a:ext>
                  </a:extLst>
                </p14:cNvPr>
                <p14:cNvContentPartPr/>
                <p14:nvPr/>
              </p14:nvContentPartPr>
              <p14:xfrm>
                <a:off x="9901448" y="2820592"/>
                <a:ext cx="183240" cy="308160"/>
              </p14:xfrm>
            </p:contentPart>
          </mc:Choice>
          <mc:Fallback xmlns="">
            <p:pic>
              <p:nvPicPr>
                <p:cNvPr id="85" name="Ink 84">
                  <a:extLst>
                    <a:ext uri="{FF2B5EF4-FFF2-40B4-BE49-F238E27FC236}">
                      <a16:creationId xmlns:a16="http://schemas.microsoft.com/office/drawing/2014/main" id="{1DC56E37-3DBB-4CD8-ABF8-0D6814EA60AA}"/>
                    </a:ext>
                  </a:extLst>
                </p:cNvPr>
                <p:cNvPicPr/>
                <p:nvPr/>
              </p:nvPicPr>
              <p:blipFill>
                <a:blip r:embed="rId144"/>
                <a:stretch>
                  <a:fillRect/>
                </a:stretch>
              </p:blipFill>
              <p:spPr>
                <a:xfrm>
                  <a:off x="9892808" y="2811952"/>
                  <a:ext cx="200880" cy="3258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6" name="Ink 85">
                  <a:extLst>
                    <a:ext uri="{FF2B5EF4-FFF2-40B4-BE49-F238E27FC236}">
                      <a16:creationId xmlns:a16="http://schemas.microsoft.com/office/drawing/2014/main" id="{5EE1A291-2C12-43A1-9D25-8A2B9939E61E}"/>
                    </a:ext>
                  </a:extLst>
                </p14:cNvPr>
                <p14:cNvContentPartPr/>
                <p14:nvPr/>
              </p14:nvContentPartPr>
              <p14:xfrm>
                <a:off x="9660248" y="3002392"/>
                <a:ext cx="120240" cy="119160"/>
              </p14:xfrm>
            </p:contentPart>
          </mc:Choice>
          <mc:Fallback xmlns="">
            <p:pic>
              <p:nvPicPr>
                <p:cNvPr id="86" name="Ink 85">
                  <a:extLst>
                    <a:ext uri="{FF2B5EF4-FFF2-40B4-BE49-F238E27FC236}">
                      <a16:creationId xmlns:a16="http://schemas.microsoft.com/office/drawing/2014/main" id="{5EE1A291-2C12-43A1-9D25-8A2B9939E61E}"/>
                    </a:ext>
                  </a:extLst>
                </p:cNvPr>
                <p:cNvPicPr/>
                <p:nvPr/>
              </p:nvPicPr>
              <p:blipFill>
                <a:blip r:embed="rId146"/>
                <a:stretch>
                  <a:fillRect/>
                </a:stretch>
              </p:blipFill>
              <p:spPr>
                <a:xfrm>
                  <a:off x="9651248" y="2993752"/>
                  <a:ext cx="1378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7" name="Ink 86">
                  <a:extLst>
                    <a:ext uri="{FF2B5EF4-FFF2-40B4-BE49-F238E27FC236}">
                      <a16:creationId xmlns:a16="http://schemas.microsoft.com/office/drawing/2014/main" id="{91BE5A99-620A-47AA-A3C0-A4FF543C4BCE}"/>
                    </a:ext>
                  </a:extLst>
                </p14:cNvPr>
                <p14:cNvContentPartPr/>
                <p14:nvPr/>
              </p14:nvContentPartPr>
              <p14:xfrm>
                <a:off x="9713888" y="2431072"/>
                <a:ext cx="627840" cy="508320"/>
              </p14:xfrm>
            </p:contentPart>
          </mc:Choice>
          <mc:Fallback xmlns="">
            <p:pic>
              <p:nvPicPr>
                <p:cNvPr id="87" name="Ink 86">
                  <a:extLst>
                    <a:ext uri="{FF2B5EF4-FFF2-40B4-BE49-F238E27FC236}">
                      <a16:creationId xmlns:a16="http://schemas.microsoft.com/office/drawing/2014/main" id="{91BE5A99-620A-47AA-A3C0-A4FF543C4BCE}"/>
                    </a:ext>
                  </a:extLst>
                </p:cNvPr>
                <p:cNvPicPr/>
                <p:nvPr/>
              </p:nvPicPr>
              <p:blipFill>
                <a:blip r:embed="rId148"/>
                <a:stretch>
                  <a:fillRect/>
                </a:stretch>
              </p:blipFill>
              <p:spPr>
                <a:xfrm>
                  <a:off x="9705248" y="2422432"/>
                  <a:ext cx="645480" cy="5259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0" name="Ink 89">
                  <a:extLst>
                    <a:ext uri="{FF2B5EF4-FFF2-40B4-BE49-F238E27FC236}">
                      <a16:creationId xmlns:a16="http://schemas.microsoft.com/office/drawing/2014/main" id="{135159F0-5F09-4653-B03A-F70A5C9729B4}"/>
                    </a:ext>
                  </a:extLst>
                </p14:cNvPr>
                <p14:cNvContentPartPr/>
                <p14:nvPr/>
              </p14:nvContentPartPr>
              <p14:xfrm>
                <a:off x="8936288" y="2891872"/>
                <a:ext cx="464040" cy="270720"/>
              </p14:xfrm>
            </p:contentPart>
          </mc:Choice>
          <mc:Fallback xmlns="">
            <p:pic>
              <p:nvPicPr>
                <p:cNvPr id="90" name="Ink 89">
                  <a:extLst>
                    <a:ext uri="{FF2B5EF4-FFF2-40B4-BE49-F238E27FC236}">
                      <a16:creationId xmlns:a16="http://schemas.microsoft.com/office/drawing/2014/main" id="{135159F0-5F09-4653-B03A-F70A5C9729B4}"/>
                    </a:ext>
                  </a:extLst>
                </p:cNvPr>
                <p:cNvPicPr/>
                <p:nvPr/>
              </p:nvPicPr>
              <p:blipFill>
                <a:blip r:embed="rId150"/>
                <a:stretch>
                  <a:fillRect/>
                </a:stretch>
              </p:blipFill>
              <p:spPr>
                <a:xfrm>
                  <a:off x="8927648" y="2882872"/>
                  <a:ext cx="48168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1" name="Ink 90">
                  <a:extLst>
                    <a:ext uri="{FF2B5EF4-FFF2-40B4-BE49-F238E27FC236}">
                      <a16:creationId xmlns:a16="http://schemas.microsoft.com/office/drawing/2014/main" id="{B211BCBE-FFB6-43B8-8E6E-C3DED7B39938}"/>
                    </a:ext>
                  </a:extLst>
                </p14:cNvPr>
                <p14:cNvContentPartPr/>
                <p14:nvPr/>
              </p14:nvContentPartPr>
              <p14:xfrm>
                <a:off x="9299528" y="3215152"/>
                <a:ext cx="24120" cy="27360"/>
              </p14:xfrm>
            </p:contentPart>
          </mc:Choice>
          <mc:Fallback xmlns="">
            <p:pic>
              <p:nvPicPr>
                <p:cNvPr id="91" name="Ink 90">
                  <a:extLst>
                    <a:ext uri="{FF2B5EF4-FFF2-40B4-BE49-F238E27FC236}">
                      <a16:creationId xmlns:a16="http://schemas.microsoft.com/office/drawing/2014/main" id="{B211BCBE-FFB6-43B8-8E6E-C3DED7B39938}"/>
                    </a:ext>
                  </a:extLst>
                </p:cNvPr>
                <p:cNvPicPr/>
                <p:nvPr/>
              </p:nvPicPr>
              <p:blipFill>
                <a:blip r:embed="rId152"/>
                <a:stretch>
                  <a:fillRect/>
                </a:stretch>
              </p:blipFill>
              <p:spPr>
                <a:xfrm>
                  <a:off x="9290528" y="3206152"/>
                  <a:ext cx="417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2" name="Ink 91">
                  <a:extLst>
                    <a:ext uri="{FF2B5EF4-FFF2-40B4-BE49-F238E27FC236}">
                      <a16:creationId xmlns:a16="http://schemas.microsoft.com/office/drawing/2014/main" id="{F62E99F1-E78D-4D82-9B0D-0F1BC547B362}"/>
                    </a:ext>
                  </a:extLst>
                </p14:cNvPr>
                <p14:cNvContentPartPr/>
                <p14:nvPr/>
              </p14:nvContentPartPr>
              <p14:xfrm>
                <a:off x="8994248" y="2870272"/>
                <a:ext cx="138600" cy="82440"/>
              </p14:xfrm>
            </p:contentPart>
          </mc:Choice>
          <mc:Fallback xmlns="">
            <p:pic>
              <p:nvPicPr>
                <p:cNvPr id="92" name="Ink 91">
                  <a:extLst>
                    <a:ext uri="{FF2B5EF4-FFF2-40B4-BE49-F238E27FC236}">
                      <a16:creationId xmlns:a16="http://schemas.microsoft.com/office/drawing/2014/main" id="{F62E99F1-E78D-4D82-9B0D-0F1BC547B362}"/>
                    </a:ext>
                  </a:extLst>
                </p:cNvPr>
                <p:cNvPicPr/>
                <p:nvPr/>
              </p:nvPicPr>
              <p:blipFill>
                <a:blip r:embed="rId154"/>
                <a:stretch>
                  <a:fillRect/>
                </a:stretch>
              </p:blipFill>
              <p:spPr>
                <a:xfrm>
                  <a:off x="8985608" y="2861632"/>
                  <a:ext cx="1562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3" name="Ink 92">
                  <a:extLst>
                    <a:ext uri="{FF2B5EF4-FFF2-40B4-BE49-F238E27FC236}">
                      <a16:creationId xmlns:a16="http://schemas.microsoft.com/office/drawing/2014/main" id="{B30E7B13-C5A8-4446-BEBB-4B87EC99C03B}"/>
                    </a:ext>
                  </a:extLst>
                </p14:cNvPr>
                <p14:cNvContentPartPr/>
                <p14:nvPr/>
              </p14:nvContentPartPr>
              <p14:xfrm>
                <a:off x="8550728" y="2986912"/>
                <a:ext cx="246600" cy="300600"/>
              </p14:xfrm>
            </p:contentPart>
          </mc:Choice>
          <mc:Fallback xmlns="">
            <p:pic>
              <p:nvPicPr>
                <p:cNvPr id="93" name="Ink 92">
                  <a:extLst>
                    <a:ext uri="{FF2B5EF4-FFF2-40B4-BE49-F238E27FC236}">
                      <a16:creationId xmlns:a16="http://schemas.microsoft.com/office/drawing/2014/main" id="{B30E7B13-C5A8-4446-BEBB-4B87EC99C03B}"/>
                    </a:ext>
                  </a:extLst>
                </p:cNvPr>
                <p:cNvPicPr/>
                <p:nvPr/>
              </p:nvPicPr>
              <p:blipFill>
                <a:blip r:embed="rId156"/>
                <a:stretch>
                  <a:fillRect/>
                </a:stretch>
              </p:blipFill>
              <p:spPr>
                <a:xfrm>
                  <a:off x="8541728" y="2977912"/>
                  <a:ext cx="264240" cy="3182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4" name="Ink 93">
                  <a:extLst>
                    <a:ext uri="{FF2B5EF4-FFF2-40B4-BE49-F238E27FC236}">
                      <a16:creationId xmlns:a16="http://schemas.microsoft.com/office/drawing/2014/main" id="{9356D266-A118-474C-9826-FE5EDE097C43}"/>
                    </a:ext>
                  </a:extLst>
                </p14:cNvPr>
                <p14:cNvContentPartPr/>
                <p14:nvPr/>
              </p14:nvContentPartPr>
              <p14:xfrm>
                <a:off x="8766728" y="3124792"/>
                <a:ext cx="88920" cy="90000"/>
              </p14:xfrm>
            </p:contentPart>
          </mc:Choice>
          <mc:Fallback xmlns="">
            <p:pic>
              <p:nvPicPr>
                <p:cNvPr id="94" name="Ink 93">
                  <a:extLst>
                    <a:ext uri="{FF2B5EF4-FFF2-40B4-BE49-F238E27FC236}">
                      <a16:creationId xmlns:a16="http://schemas.microsoft.com/office/drawing/2014/main" id="{9356D266-A118-474C-9826-FE5EDE097C43}"/>
                    </a:ext>
                  </a:extLst>
                </p:cNvPr>
                <p:cNvPicPr/>
                <p:nvPr/>
              </p:nvPicPr>
              <p:blipFill>
                <a:blip r:embed="rId158"/>
                <a:stretch>
                  <a:fillRect/>
                </a:stretch>
              </p:blipFill>
              <p:spPr>
                <a:xfrm>
                  <a:off x="8757728" y="3115792"/>
                  <a:ext cx="1065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5" name="Ink 94">
                  <a:extLst>
                    <a:ext uri="{FF2B5EF4-FFF2-40B4-BE49-F238E27FC236}">
                      <a16:creationId xmlns:a16="http://schemas.microsoft.com/office/drawing/2014/main" id="{CC0B88BE-05AF-4DCE-AA15-11ECF375E4B2}"/>
                    </a:ext>
                  </a:extLst>
                </p14:cNvPr>
                <p14:cNvContentPartPr/>
                <p14:nvPr/>
              </p14:nvContentPartPr>
              <p14:xfrm>
                <a:off x="8262368" y="2963152"/>
                <a:ext cx="414000" cy="310320"/>
              </p14:xfrm>
            </p:contentPart>
          </mc:Choice>
          <mc:Fallback xmlns="">
            <p:pic>
              <p:nvPicPr>
                <p:cNvPr id="95" name="Ink 94">
                  <a:extLst>
                    <a:ext uri="{FF2B5EF4-FFF2-40B4-BE49-F238E27FC236}">
                      <a16:creationId xmlns:a16="http://schemas.microsoft.com/office/drawing/2014/main" id="{CC0B88BE-05AF-4DCE-AA15-11ECF375E4B2}"/>
                    </a:ext>
                  </a:extLst>
                </p:cNvPr>
                <p:cNvPicPr/>
                <p:nvPr/>
              </p:nvPicPr>
              <p:blipFill>
                <a:blip r:embed="rId160"/>
                <a:stretch>
                  <a:fillRect/>
                </a:stretch>
              </p:blipFill>
              <p:spPr>
                <a:xfrm>
                  <a:off x="8253368" y="2954512"/>
                  <a:ext cx="431640" cy="3279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6" name="Ink 95">
                  <a:extLst>
                    <a:ext uri="{FF2B5EF4-FFF2-40B4-BE49-F238E27FC236}">
                      <a16:creationId xmlns:a16="http://schemas.microsoft.com/office/drawing/2014/main" id="{EDF6B2E4-66B2-4253-AC7C-2B8AB907A1B7}"/>
                    </a:ext>
                  </a:extLst>
                </p14:cNvPr>
                <p14:cNvContentPartPr/>
                <p14:nvPr/>
              </p14:nvContentPartPr>
              <p14:xfrm>
                <a:off x="8589608" y="2817712"/>
                <a:ext cx="23400" cy="23040"/>
              </p14:xfrm>
            </p:contentPart>
          </mc:Choice>
          <mc:Fallback xmlns="">
            <p:pic>
              <p:nvPicPr>
                <p:cNvPr id="96" name="Ink 95">
                  <a:extLst>
                    <a:ext uri="{FF2B5EF4-FFF2-40B4-BE49-F238E27FC236}">
                      <a16:creationId xmlns:a16="http://schemas.microsoft.com/office/drawing/2014/main" id="{EDF6B2E4-66B2-4253-AC7C-2B8AB907A1B7}"/>
                    </a:ext>
                  </a:extLst>
                </p:cNvPr>
                <p:cNvPicPr/>
                <p:nvPr/>
              </p:nvPicPr>
              <p:blipFill>
                <a:blip r:embed="rId162"/>
                <a:stretch>
                  <a:fillRect/>
                </a:stretch>
              </p:blipFill>
              <p:spPr>
                <a:xfrm>
                  <a:off x="8580608" y="2808712"/>
                  <a:ext cx="410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7" name="Ink 96">
                  <a:extLst>
                    <a:ext uri="{FF2B5EF4-FFF2-40B4-BE49-F238E27FC236}">
                      <a16:creationId xmlns:a16="http://schemas.microsoft.com/office/drawing/2014/main" id="{71CA16B2-CE86-405F-8644-D7849CAFBEE2}"/>
                    </a:ext>
                  </a:extLst>
                </p14:cNvPr>
                <p14:cNvContentPartPr/>
                <p14:nvPr/>
              </p14:nvContentPartPr>
              <p14:xfrm>
                <a:off x="8370728" y="2824552"/>
                <a:ext cx="36000" cy="95040"/>
              </p14:xfrm>
            </p:contentPart>
          </mc:Choice>
          <mc:Fallback xmlns="">
            <p:pic>
              <p:nvPicPr>
                <p:cNvPr id="97" name="Ink 96">
                  <a:extLst>
                    <a:ext uri="{FF2B5EF4-FFF2-40B4-BE49-F238E27FC236}">
                      <a16:creationId xmlns:a16="http://schemas.microsoft.com/office/drawing/2014/main" id="{71CA16B2-CE86-405F-8644-D7849CAFBEE2}"/>
                    </a:ext>
                  </a:extLst>
                </p:cNvPr>
                <p:cNvPicPr/>
                <p:nvPr/>
              </p:nvPicPr>
              <p:blipFill>
                <a:blip r:embed="rId164"/>
                <a:stretch>
                  <a:fillRect/>
                </a:stretch>
              </p:blipFill>
              <p:spPr>
                <a:xfrm>
                  <a:off x="8362088" y="2815912"/>
                  <a:ext cx="536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99" name="Ink 98">
                  <a:extLst>
                    <a:ext uri="{FF2B5EF4-FFF2-40B4-BE49-F238E27FC236}">
                      <a16:creationId xmlns:a16="http://schemas.microsoft.com/office/drawing/2014/main" id="{0CC753D5-BEFA-4B4D-94A9-9A9A971BEF16}"/>
                    </a:ext>
                  </a:extLst>
                </p14:cNvPr>
                <p14:cNvContentPartPr/>
                <p14:nvPr/>
              </p14:nvContentPartPr>
              <p14:xfrm>
                <a:off x="7835048" y="3020392"/>
                <a:ext cx="114480" cy="194760"/>
              </p14:xfrm>
            </p:contentPart>
          </mc:Choice>
          <mc:Fallback xmlns="">
            <p:pic>
              <p:nvPicPr>
                <p:cNvPr id="99" name="Ink 98">
                  <a:extLst>
                    <a:ext uri="{FF2B5EF4-FFF2-40B4-BE49-F238E27FC236}">
                      <a16:creationId xmlns:a16="http://schemas.microsoft.com/office/drawing/2014/main" id="{0CC753D5-BEFA-4B4D-94A9-9A9A971BEF16}"/>
                    </a:ext>
                  </a:extLst>
                </p:cNvPr>
                <p:cNvPicPr/>
                <p:nvPr/>
              </p:nvPicPr>
              <p:blipFill>
                <a:blip r:embed="rId166"/>
                <a:stretch>
                  <a:fillRect/>
                </a:stretch>
              </p:blipFill>
              <p:spPr>
                <a:xfrm>
                  <a:off x="7826048" y="3011752"/>
                  <a:ext cx="13212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0" name="Ink 99">
                  <a:extLst>
                    <a:ext uri="{FF2B5EF4-FFF2-40B4-BE49-F238E27FC236}">
                      <a16:creationId xmlns:a16="http://schemas.microsoft.com/office/drawing/2014/main" id="{150D4F4D-6129-453E-BD36-EB8DC7B9CB2C}"/>
                    </a:ext>
                  </a:extLst>
                </p14:cNvPr>
                <p14:cNvContentPartPr/>
                <p14:nvPr/>
              </p14:nvContentPartPr>
              <p14:xfrm>
                <a:off x="7654688" y="3113272"/>
                <a:ext cx="155880" cy="155520"/>
              </p14:xfrm>
            </p:contentPart>
          </mc:Choice>
          <mc:Fallback xmlns="">
            <p:pic>
              <p:nvPicPr>
                <p:cNvPr id="100" name="Ink 99">
                  <a:extLst>
                    <a:ext uri="{FF2B5EF4-FFF2-40B4-BE49-F238E27FC236}">
                      <a16:creationId xmlns:a16="http://schemas.microsoft.com/office/drawing/2014/main" id="{150D4F4D-6129-453E-BD36-EB8DC7B9CB2C}"/>
                    </a:ext>
                  </a:extLst>
                </p:cNvPr>
                <p:cNvPicPr/>
                <p:nvPr/>
              </p:nvPicPr>
              <p:blipFill>
                <a:blip r:embed="rId168"/>
                <a:stretch>
                  <a:fillRect/>
                </a:stretch>
              </p:blipFill>
              <p:spPr>
                <a:xfrm>
                  <a:off x="7646048" y="3104632"/>
                  <a:ext cx="17352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1" name="Ink 100">
                  <a:extLst>
                    <a:ext uri="{FF2B5EF4-FFF2-40B4-BE49-F238E27FC236}">
                      <a16:creationId xmlns:a16="http://schemas.microsoft.com/office/drawing/2014/main" id="{D96F44BF-A447-47DB-84DE-C643385F5F9D}"/>
                    </a:ext>
                  </a:extLst>
                </p14:cNvPr>
                <p14:cNvContentPartPr/>
                <p14:nvPr/>
              </p14:nvContentPartPr>
              <p14:xfrm>
                <a:off x="7052048" y="3006352"/>
                <a:ext cx="466560" cy="253080"/>
              </p14:xfrm>
            </p:contentPart>
          </mc:Choice>
          <mc:Fallback xmlns="">
            <p:pic>
              <p:nvPicPr>
                <p:cNvPr id="101" name="Ink 100">
                  <a:extLst>
                    <a:ext uri="{FF2B5EF4-FFF2-40B4-BE49-F238E27FC236}">
                      <a16:creationId xmlns:a16="http://schemas.microsoft.com/office/drawing/2014/main" id="{D96F44BF-A447-47DB-84DE-C643385F5F9D}"/>
                    </a:ext>
                  </a:extLst>
                </p:cNvPr>
                <p:cNvPicPr/>
                <p:nvPr/>
              </p:nvPicPr>
              <p:blipFill>
                <a:blip r:embed="rId170"/>
                <a:stretch>
                  <a:fillRect/>
                </a:stretch>
              </p:blipFill>
              <p:spPr>
                <a:xfrm>
                  <a:off x="7043048" y="2997352"/>
                  <a:ext cx="48420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3" name="Ink 102">
                  <a:extLst>
                    <a:ext uri="{FF2B5EF4-FFF2-40B4-BE49-F238E27FC236}">
                      <a16:creationId xmlns:a16="http://schemas.microsoft.com/office/drawing/2014/main" id="{07E7DDF0-88EC-4578-A1F3-9E71B091C9FB}"/>
                    </a:ext>
                  </a:extLst>
                </p14:cNvPr>
                <p14:cNvContentPartPr/>
                <p14:nvPr/>
              </p14:nvContentPartPr>
              <p14:xfrm>
                <a:off x="7100288" y="2957032"/>
                <a:ext cx="128520" cy="86400"/>
              </p14:xfrm>
            </p:contentPart>
          </mc:Choice>
          <mc:Fallback xmlns="">
            <p:pic>
              <p:nvPicPr>
                <p:cNvPr id="103" name="Ink 102">
                  <a:extLst>
                    <a:ext uri="{FF2B5EF4-FFF2-40B4-BE49-F238E27FC236}">
                      <a16:creationId xmlns:a16="http://schemas.microsoft.com/office/drawing/2014/main" id="{07E7DDF0-88EC-4578-A1F3-9E71B091C9FB}"/>
                    </a:ext>
                  </a:extLst>
                </p:cNvPr>
                <p:cNvPicPr/>
                <p:nvPr/>
              </p:nvPicPr>
              <p:blipFill>
                <a:blip r:embed="rId172"/>
                <a:stretch>
                  <a:fillRect/>
                </a:stretch>
              </p:blipFill>
              <p:spPr>
                <a:xfrm>
                  <a:off x="7091648" y="2948032"/>
                  <a:ext cx="14616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05" name="Ink 104">
                  <a:extLst>
                    <a:ext uri="{FF2B5EF4-FFF2-40B4-BE49-F238E27FC236}">
                      <a16:creationId xmlns:a16="http://schemas.microsoft.com/office/drawing/2014/main" id="{6ED6713E-0EA9-4658-A296-046296387BD3}"/>
                    </a:ext>
                  </a:extLst>
                </p14:cNvPr>
                <p14:cNvContentPartPr/>
                <p14:nvPr/>
              </p14:nvContentPartPr>
              <p14:xfrm>
                <a:off x="6508808" y="2930392"/>
                <a:ext cx="423000" cy="341640"/>
              </p14:xfrm>
            </p:contentPart>
          </mc:Choice>
          <mc:Fallback xmlns="">
            <p:pic>
              <p:nvPicPr>
                <p:cNvPr id="105" name="Ink 104">
                  <a:extLst>
                    <a:ext uri="{FF2B5EF4-FFF2-40B4-BE49-F238E27FC236}">
                      <a16:creationId xmlns:a16="http://schemas.microsoft.com/office/drawing/2014/main" id="{6ED6713E-0EA9-4658-A296-046296387BD3}"/>
                    </a:ext>
                  </a:extLst>
                </p:cNvPr>
                <p:cNvPicPr/>
                <p:nvPr/>
              </p:nvPicPr>
              <p:blipFill>
                <a:blip r:embed="rId174"/>
                <a:stretch>
                  <a:fillRect/>
                </a:stretch>
              </p:blipFill>
              <p:spPr>
                <a:xfrm>
                  <a:off x="6499808" y="2921752"/>
                  <a:ext cx="440640" cy="3592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Ink 105">
                  <a:extLst>
                    <a:ext uri="{FF2B5EF4-FFF2-40B4-BE49-F238E27FC236}">
                      <a16:creationId xmlns:a16="http://schemas.microsoft.com/office/drawing/2014/main" id="{74F1D2C4-554C-408C-BE12-D46C9D873BB0}"/>
                    </a:ext>
                  </a:extLst>
                </p14:cNvPr>
                <p14:cNvContentPartPr/>
                <p14:nvPr/>
              </p14:nvContentPartPr>
              <p14:xfrm>
                <a:off x="6649568" y="2856952"/>
                <a:ext cx="50400" cy="39240"/>
              </p14:xfrm>
            </p:contentPart>
          </mc:Choice>
          <mc:Fallback xmlns="">
            <p:pic>
              <p:nvPicPr>
                <p:cNvPr id="106" name="Ink 105">
                  <a:extLst>
                    <a:ext uri="{FF2B5EF4-FFF2-40B4-BE49-F238E27FC236}">
                      <a16:creationId xmlns:a16="http://schemas.microsoft.com/office/drawing/2014/main" id="{74F1D2C4-554C-408C-BE12-D46C9D873BB0}"/>
                    </a:ext>
                  </a:extLst>
                </p:cNvPr>
                <p:cNvPicPr/>
                <p:nvPr/>
              </p:nvPicPr>
              <p:blipFill>
                <a:blip r:embed="rId176"/>
                <a:stretch>
                  <a:fillRect/>
                </a:stretch>
              </p:blipFill>
              <p:spPr>
                <a:xfrm>
                  <a:off x="6640568" y="2848312"/>
                  <a:ext cx="6804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Ink 106">
                  <a:extLst>
                    <a:ext uri="{FF2B5EF4-FFF2-40B4-BE49-F238E27FC236}">
                      <a16:creationId xmlns:a16="http://schemas.microsoft.com/office/drawing/2014/main" id="{8C81D8FD-8855-4993-8F1C-4BC395E2D1F0}"/>
                    </a:ext>
                  </a:extLst>
                </p14:cNvPr>
                <p14:cNvContentPartPr/>
                <p14:nvPr/>
              </p14:nvContentPartPr>
              <p14:xfrm>
                <a:off x="6374888" y="2999512"/>
                <a:ext cx="178200" cy="207000"/>
              </p14:xfrm>
            </p:contentPart>
          </mc:Choice>
          <mc:Fallback xmlns="">
            <p:pic>
              <p:nvPicPr>
                <p:cNvPr id="107" name="Ink 106">
                  <a:extLst>
                    <a:ext uri="{FF2B5EF4-FFF2-40B4-BE49-F238E27FC236}">
                      <a16:creationId xmlns:a16="http://schemas.microsoft.com/office/drawing/2014/main" id="{8C81D8FD-8855-4993-8F1C-4BC395E2D1F0}"/>
                    </a:ext>
                  </a:extLst>
                </p:cNvPr>
                <p:cNvPicPr/>
                <p:nvPr/>
              </p:nvPicPr>
              <p:blipFill>
                <a:blip r:embed="rId178"/>
                <a:stretch>
                  <a:fillRect/>
                </a:stretch>
              </p:blipFill>
              <p:spPr>
                <a:xfrm>
                  <a:off x="6365888" y="2990872"/>
                  <a:ext cx="19584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08" name="Ink 107">
                  <a:extLst>
                    <a:ext uri="{FF2B5EF4-FFF2-40B4-BE49-F238E27FC236}">
                      <a16:creationId xmlns:a16="http://schemas.microsoft.com/office/drawing/2014/main" id="{FCEB1A87-BD98-4D14-ACA4-FAC0326606A2}"/>
                    </a:ext>
                  </a:extLst>
                </p14:cNvPr>
                <p14:cNvContentPartPr/>
                <p14:nvPr/>
              </p14:nvContentPartPr>
              <p14:xfrm>
                <a:off x="6440408" y="3198592"/>
                <a:ext cx="6840" cy="9360"/>
              </p14:xfrm>
            </p:contentPart>
          </mc:Choice>
          <mc:Fallback xmlns="">
            <p:pic>
              <p:nvPicPr>
                <p:cNvPr id="108" name="Ink 107">
                  <a:extLst>
                    <a:ext uri="{FF2B5EF4-FFF2-40B4-BE49-F238E27FC236}">
                      <a16:creationId xmlns:a16="http://schemas.microsoft.com/office/drawing/2014/main" id="{FCEB1A87-BD98-4D14-ACA4-FAC0326606A2}"/>
                    </a:ext>
                  </a:extLst>
                </p:cNvPr>
                <p:cNvPicPr/>
                <p:nvPr/>
              </p:nvPicPr>
              <p:blipFill>
                <a:blip r:embed="rId180"/>
                <a:stretch>
                  <a:fillRect/>
                </a:stretch>
              </p:blipFill>
              <p:spPr>
                <a:xfrm>
                  <a:off x="6431408" y="3189952"/>
                  <a:ext cx="244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9" name="Ink 108">
                  <a:extLst>
                    <a:ext uri="{FF2B5EF4-FFF2-40B4-BE49-F238E27FC236}">
                      <a16:creationId xmlns:a16="http://schemas.microsoft.com/office/drawing/2014/main" id="{5F8CF05D-DD8F-4978-A5BB-3A4A0E0C77A3}"/>
                    </a:ext>
                  </a:extLst>
                </p14:cNvPr>
                <p14:cNvContentPartPr/>
                <p14:nvPr/>
              </p14:nvContentPartPr>
              <p14:xfrm>
                <a:off x="6193448" y="2958112"/>
                <a:ext cx="133560" cy="200160"/>
              </p14:xfrm>
            </p:contentPart>
          </mc:Choice>
          <mc:Fallback xmlns="">
            <p:pic>
              <p:nvPicPr>
                <p:cNvPr id="109" name="Ink 108">
                  <a:extLst>
                    <a:ext uri="{FF2B5EF4-FFF2-40B4-BE49-F238E27FC236}">
                      <a16:creationId xmlns:a16="http://schemas.microsoft.com/office/drawing/2014/main" id="{5F8CF05D-DD8F-4978-A5BB-3A4A0E0C77A3}"/>
                    </a:ext>
                  </a:extLst>
                </p:cNvPr>
                <p:cNvPicPr/>
                <p:nvPr/>
              </p:nvPicPr>
              <p:blipFill>
                <a:blip r:embed="rId182"/>
                <a:stretch>
                  <a:fillRect/>
                </a:stretch>
              </p:blipFill>
              <p:spPr>
                <a:xfrm>
                  <a:off x="6184448" y="2949472"/>
                  <a:ext cx="15120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0" name="Ink 109">
                  <a:extLst>
                    <a:ext uri="{FF2B5EF4-FFF2-40B4-BE49-F238E27FC236}">
                      <a16:creationId xmlns:a16="http://schemas.microsoft.com/office/drawing/2014/main" id="{89286CD4-A1F8-414A-842A-C33FF0E6A41C}"/>
                    </a:ext>
                  </a:extLst>
                </p14:cNvPr>
                <p14:cNvContentPartPr/>
                <p14:nvPr/>
              </p14:nvContentPartPr>
              <p14:xfrm>
                <a:off x="6231968" y="2634112"/>
                <a:ext cx="337680" cy="236160"/>
              </p14:xfrm>
            </p:contentPart>
          </mc:Choice>
          <mc:Fallback xmlns="">
            <p:pic>
              <p:nvPicPr>
                <p:cNvPr id="110" name="Ink 109">
                  <a:extLst>
                    <a:ext uri="{FF2B5EF4-FFF2-40B4-BE49-F238E27FC236}">
                      <a16:creationId xmlns:a16="http://schemas.microsoft.com/office/drawing/2014/main" id="{89286CD4-A1F8-414A-842A-C33FF0E6A41C}"/>
                    </a:ext>
                  </a:extLst>
                </p:cNvPr>
                <p:cNvPicPr/>
                <p:nvPr/>
              </p:nvPicPr>
              <p:blipFill>
                <a:blip r:embed="rId184"/>
                <a:stretch>
                  <a:fillRect/>
                </a:stretch>
              </p:blipFill>
              <p:spPr>
                <a:xfrm>
                  <a:off x="6222968" y="2625472"/>
                  <a:ext cx="35532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2" name="Ink 111">
                  <a:extLst>
                    <a:ext uri="{FF2B5EF4-FFF2-40B4-BE49-F238E27FC236}">
                      <a16:creationId xmlns:a16="http://schemas.microsoft.com/office/drawing/2014/main" id="{65B110D4-5C14-4027-BD14-013E6B0AEA9C}"/>
                    </a:ext>
                  </a:extLst>
                </p14:cNvPr>
                <p14:cNvContentPartPr/>
                <p14:nvPr/>
              </p14:nvContentPartPr>
              <p14:xfrm>
                <a:off x="5776928" y="2992672"/>
                <a:ext cx="253440" cy="171720"/>
              </p14:xfrm>
            </p:contentPart>
          </mc:Choice>
          <mc:Fallback xmlns="">
            <p:pic>
              <p:nvPicPr>
                <p:cNvPr id="112" name="Ink 111">
                  <a:extLst>
                    <a:ext uri="{FF2B5EF4-FFF2-40B4-BE49-F238E27FC236}">
                      <a16:creationId xmlns:a16="http://schemas.microsoft.com/office/drawing/2014/main" id="{65B110D4-5C14-4027-BD14-013E6B0AEA9C}"/>
                    </a:ext>
                  </a:extLst>
                </p:cNvPr>
                <p:cNvPicPr/>
                <p:nvPr/>
              </p:nvPicPr>
              <p:blipFill>
                <a:blip r:embed="rId186"/>
                <a:stretch>
                  <a:fillRect/>
                </a:stretch>
              </p:blipFill>
              <p:spPr>
                <a:xfrm>
                  <a:off x="5767928" y="2983672"/>
                  <a:ext cx="27108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Ink 113">
                  <a:extLst>
                    <a:ext uri="{FF2B5EF4-FFF2-40B4-BE49-F238E27FC236}">
                      <a16:creationId xmlns:a16="http://schemas.microsoft.com/office/drawing/2014/main" id="{E2459179-1844-4597-9F81-8AB7F030C129}"/>
                    </a:ext>
                  </a:extLst>
                </p14:cNvPr>
                <p14:cNvContentPartPr/>
                <p14:nvPr/>
              </p14:nvContentPartPr>
              <p14:xfrm>
                <a:off x="5576408" y="2779192"/>
                <a:ext cx="360360" cy="192960"/>
              </p14:xfrm>
            </p:contentPart>
          </mc:Choice>
          <mc:Fallback xmlns="">
            <p:pic>
              <p:nvPicPr>
                <p:cNvPr id="114" name="Ink 113">
                  <a:extLst>
                    <a:ext uri="{FF2B5EF4-FFF2-40B4-BE49-F238E27FC236}">
                      <a16:creationId xmlns:a16="http://schemas.microsoft.com/office/drawing/2014/main" id="{E2459179-1844-4597-9F81-8AB7F030C129}"/>
                    </a:ext>
                  </a:extLst>
                </p:cNvPr>
                <p:cNvPicPr/>
                <p:nvPr/>
              </p:nvPicPr>
              <p:blipFill>
                <a:blip r:embed="rId188"/>
                <a:stretch>
                  <a:fillRect/>
                </a:stretch>
              </p:blipFill>
              <p:spPr>
                <a:xfrm>
                  <a:off x="5567768" y="2770552"/>
                  <a:ext cx="37800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Ink 114">
                  <a:extLst>
                    <a:ext uri="{FF2B5EF4-FFF2-40B4-BE49-F238E27FC236}">
                      <a16:creationId xmlns:a16="http://schemas.microsoft.com/office/drawing/2014/main" id="{368F0984-73AF-41A0-9259-033A18ACD696}"/>
                    </a:ext>
                  </a:extLst>
                </p14:cNvPr>
                <p14:cNvContentPartPr/>
                <p14:nvPr/>
              </p14:nvContentPartPr>
              <p14:xfrm>
                <a:off x="5653808" y="2651032"/>
                <a:ext cx="144000" cy="62640"/>
              </p14:xfrm>
            </p:contentPart>
          </mc:Choice>
          <mc:Fallback xmlns="">
            <p:pic>
              <p:nvPicPr>
                <p:cNvPr id="115" name="Ink 114">
                  <a:extLst>
                    <a:ext uri="{FF2B5EF4-FFF2-40B4-BE49-F238E27FC236}">
                      <a16:creationId xmlns:a16="http://schemas.microsoft.com/office/drawing/2014/main" id="{368F0984-73AF-41A0-9259-033A18ACD696}"/>
                    </a:ext>
                  </a:extLst>
                </p:cNvPr>
                <p:cNvPicPr/>
                <p:nvPr/>
              </p:nvPicPr>
              <p:blipFill>
                <a:blip r:embed="rId190"/>
                <a:stretch>
                  <a:fillRect/>
                </a:stretch>
              </p:blipFill>
              <p:spPr>
                <a:xfrm>
                  <a:off x="5644808" y="2642392"/>
                  <a:ext cx="16164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Ink 115">
                  <a:extLst>
                    <a:ext uri="{FF2B5EF4-FFF2-40B4-BE49-F238E27FC236}">
                      <a16:creationId xmlns:a16="http://schemas.microsoft.com/office/drawing/2014/main" id="{0732A370-DF21-4464-A8FA-64A66AD48517}"/>
                    </a:ext>
                  </a:extLst>
                </p14:cNvPr>
                <p14:cNvContentPartPr/>
                <p14:nvPr/>
              </p14:nvContentPartPr>
              <p14:xfrm>
                <a:off x="5250968" y="2859112"/>
                <a:ext cx="113760" cy="119880"/>
              </p14:xfrm>
            </p:contentPart>
          </mc:Choice>
          <mc:Fallback xmlns="">
            <p:pic>
              <p:nvPicPr>
                <p:cNvPr id="116" name="Ink 115">
                  <a:extLst>
                    <a:ext uri="{FF2B5EF4-FFF2-40B4-BE49-F238E27FC236}">
                      <a16:creationId xmlns:a16="http://schemas.microsoft.com/office/drawing/2014/main" id="{0732A370-DF21-4464-A8FA-64A66AD48517}"/>
                    </a:ext>
                  </a:extLst>
                </p:cNvPr>
                <p:cNvPicPr/>
                <p:nvPr/>
              </p:nvPicPr>
              <p:blipFill>
                <a:blip r:embed="rId192"/>
                <a:stretch>
                  <a:fillRect/>
                </a:stretch>
              </p:blipFill>
              <p:spPr>
                <a:xfrm>
                  <a:off x="5241968" y="2850112"/>
                  <a:ext cx="13140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7" name="Ink 116">
                  <a:extLst>
                    <a:ext uri="{FF2B5EF4-FFF2-40B4-BE49-F238E27FC236}">
                      <a16:creationId xmlns:a16="http://schemas.microsoft.com/office/drawing/2014/main" id="{BE9CEB68-D329-4361-B5E2-1B2FEDDD55A7}"/>
                    </a:ext>
                  </a:extLst>
                </p14:cNvPr>
                <p14:cNvContentPartPr/>
                <p14:nvPr/>
              </p14:nvContentPartPr>
              <p14:xfrm>
                <a:off x="5323688" y="3101392"/>
                <a:ext cx="34920" cy="11520"/>
              </p14:xfrm>
            </p:contentPart>
          </mc:Choice>
          <mc:Fallback xmlns="">
            <p:pic>
              <p:nvPicPr>
                <p:cNvPr id="117" name="Ink 116">
                  <a:extLst>
                    <a:ext uri="{FF2B5EF4-FFF2-40B4-BE49-F238E27FC236}">
                      <a16:creationId xmlns:a16="http://schemas.microsoft.com/office/drawing/2014/main" id="{BE9CEB68-D329-4361-B5E2-1B2FEDDD55A7}"/>
                    </a:ext>
                  </a:extLst>
                </p:cNvPr>
                <p:cNvPicPr/>
                <p:nvPr/>
              </p:nvPicPr>
              <p:blipFill>
                <a:blip r:embed="rId194"/>
                <a:stretch>
                  <a:fillRect/>
                </a:stretch>
              </p:blipFill>
              <p:spPr>
                <a:xfrm>
                  <a:off x="5314688" y="3092392"/>
                  <a:ext cx="525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18" name="Ink 117">
                  <a:extLst>
                    <a:ext uri="{FF2B5EF4-FFF2-40B4-BE49-F238E27FC236}">
                      <a16:creationId xmlns:a16="http://schemas.microsoft.com/office/drawing/2014/main" id="{BE00EE0F-1260-4482-9E76-E53269EACE7C}"/>
                    </a:ext>
                  </a:extLst>
                </p14:cNvPr>
                <p14:cNvContentPartPr/>
                <p14:nvPr/>
              </p14:nvContentPartPr>
              <p14:xfrm>
                <a:off x="4785128" y="2903032"/>
                <a:ext cx="347040" cy="239040"/>
              </p14:xfrm>
            </p:contentPart>
          </mc:Choice>
          <mc:Fallback xmlns="">
            <p:pic>
              <p:nvPicPr>
                <p:cNvPr id="118" name="Ink 117">
                  <a:extLst>
                    <a:ext uri="{FF2B5EF4-FFF2-40B4-BE49-F238E27FC236}">
                      <a16:creationId xmlns:a16="http://schemas.microsoft.com/office/drawing/2014/main" id="{BE00EE0F-1260-4482-9E76-E53269EACE7C}"/>
                    </a:ext>
                  </a:extLst>
                </p:cNvPr>
                <p:cNvPicPr/>
                <p:nvPr/>
              </p:nvPicPr>
              <p:blipFill>
                <a:blip r:embed="rId196"/>
                <a:stretch>
                  <a:fillRect/>
                </a:stretch>
              </p:blipFill>
              <p:spPr>
                <a:xfrm>
                  <a:off x="4776488" y="2894032"/>
                  <a:ext cx="36468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19" name="Ink 118">
                  <a:extLst>
                    <a:ext uri="{FF2B5EF4-FFF2-40B4-BE49-F238E27FC236}">
                      <a16:creationId xmlns:a16="http://schemas.microsoft.com/office/drawing/2014/main" id="{F288F5C3-D2F2-473A-AE69-702BA9DFAA34}"/>
                    </a:ext>
                  </a:extLst>
                </p14:cNvPr>
                <p14:cNvContentPartPr/>
                <p14:nvPr/>
              </p14:nvContentPartPr>
              <p14:xfrm>
                <a:off x="4981328" y="2671912"/>
                <a:ext cx="73800" cy="176400"/>
              </p14:xfrm>
            </p:contentPart>
          </mc:Choice>
          <mc:Fallback xmlns="">
            <p:pic>
              <p:nvPicPr>
                <p:cNvPr id="119" name="Ink 118">
                  <a:extLst>
                    <a:ext uri="{FF2B5EF4-FFF2-40B4-BE49-F238E27FC236}">
                      <a16:creationId xmlns:a16="http://schemas.microsoft.com/office/drawing/2014/main" id="{F288F5C3-D2F2-473A-AE69-702BA9DFAA34}"/>
                    </a:ext>
                  </a:extLst>
                </p:cNvPr>
                <p:cNvPicPr/>
                <p:nvPr/>
              </p:nvPicPr>
              <p:blipFill>
                <a:blip r:embed="rId198"/>
                <a:stretch>
                  <a:fillRect/>
                </a:stretch>
              </p:blipFill>
              <p:spPr>
                <a:xfrm>
                  <a:off x="4972688" y="2662912"/>
                  <a:ext cx="91440" cy="194040"/>
                </a:xfrm>
                <a:prstGeom prst="rect">
                  <a:avLst/>
                </a:prstGeom>
              </p:spPr>
            </p:pic>
          </mc:Fallback>
        </mc:AlternateContent>
      </p:grpSp>
      <p:grpSp>
        <p:nvGrpSpPr>
          <p:cNvPr id="127" name="Group 126">
            <a:extLst>
              <a:ext uri="{FF2B5EF4-FFF2-40B4-BE49-F238E27FC236}">
                <a16:creationId xmlns:a16="http://schemas.microsoft.com/office/drawing/2014/main" id="{56CDB32B-FDD4-41E4-83CE-5BC2BBBFE5E8}"/>
              </a:ext>
            </a:extLst>
          </p:cNvPr>
          <p:cNvGrpSpPr/>
          <p:nvPr/>
        </p:nvGrpSpPr>
        <p:grpSpPr>
          <a:xfrm>
            <a:off x="11407328" y="4453912"/>
            <a:ext cx="488160" cy="556200"/>
            <a:chOff x="11407328" y="4453912"/>
            <a:chExt cx="488160" cy="556200"/>
          </a:xfrm>
        </p:grpSpPr>
        <mc:AlternateContent xmlns:mc="http://schemas.openxmlformats.org/markup-compatibility/2006" xmlns:p14="http://schemas.microsoft.com/office/powerpoint/2010/main">
          <mc:Choice Requires="p14">
            <p:contentPart p14:bwMode="auto" r:id="rId199">
              <p14:nvContentPartPr>
                <p14:cNvPr id="121" name="Ink 120">
                  <a:extLst>
                    <a:ext uri="{FF2B5EF4-FFF2-40B4-BE49-F238E27FC236}">
                      <a16:creationId xmlns:a16="http://schemas.microsoft.com/office/drawing/2014/main" id="{1280B885-EC4A-45F5-9FC8-016DC9C2E65A}"/>
                    </a:ext>
                  </a:extLst>
                </p14:cNvPr>
                <p14:cNvContentPartPr/>
                <p14:nvPr/>
              </p14:nvContentPartPr>
              <p14:xfrm>
                <a:off x="11407328" y="4672432"/>
                <a:ext cx="481320" cy="302400"/>
              </p14:xfrm>
            </p:contentPart>
          </mc:Choice>
          <mc:Fallback xmlns="">
            <p:pic>
              <p:nvPicPr>
                <p:cNvPr id="121" name="Ink 120">
                  <a:extLst>
                    <a:ext uri="{FF2B5EF4-FFF2-40B4-BE49-F238E27FC236}">
                      <a16:creationId xmlns:a16="http://schemas.microsoft.com/office/drawing/2014/main" id="{1280B885-EC4A-45F5-9FC8-016DC9C2E65A}"/>
                    </a:ext>
                  </a:extLst>
                </p:cNvPr>
                <p:cNvPicPr/>
                <p:nvPr/>
              </p:nvPicPr>
              <p:blipFill>
                <a:blip r:embed="rId200"/>
                <a:stretch>
                  <a:fillRect/>
                </a:stretch>
              </p:blipFill>
              <p:spPr>
                <a:xfrm>
                  <a:off x="11398688" y="4663792"/>
                  <a:ext cx="49896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2" name="Ink 121">
                  <a:extLst>
                    <a:ext uri="{FF2B5EF4-FFF2-40B4-BE49-F238E27FC236}">
                      <a16:creationId xmlns:a16="http://schemas.microsoft.com/office/drawing/2014/main" id="{51BDC083-FF4F-4588-850D-726E80457386}"/>
                    </a:ext>
                  </a:extLst>
                </p14:cNvPr>
                <p14:cNvContentPartPr/>
                <p14:nvPr/>
              </p14:nvContentPartPr>
              <p14:xfrm>
                <a:off x="11811248" y="4528432"/>
                <a:ext cx="84240" cy="87480"/>
              </p14:xfrm>
            </p:contentPart>
          </mc:Choice>
          <mc:Fallback xmlns="">
            <p:pic>
              <p:nvPicPr>
                <p:cNvPr id="122" name="Ink 121">
                  <a:extLst>
                    <a:ext uri="{FF2B5EF4-FFF2-40B4-BE49-F238E27FC236}">
                      <a16:creationId xmlns:a16="http://schemas.microsoft.com/office/drawing/2014/main" id="{51BDC083-FF4F-4588-850D-726E80457386}"/>
                    </a:ext>
                  </a:extLst>
                </p:cNvPr>
                <p:cNvPicPr/>
                <p:nvPr/>
              </p:nvPicPr>
              <p:blipFill>
                <a:blip r:embed="rId202"/>
                <a:stretch>
                  <a:fillRect/>
                </a:stretch>
              </p:blipFill>
              <p:spPr>
                <a:xfrm>
                  <a:off x="11802248" y="4519792"/>
                  <a:ext cx="1018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3" name="Ink 122">
                  <a:extLst>
                    <a:ext uri="{FF2B5EF4-FFF2-40B4-BE49-F238E27FC236}">
                      <a16:creationId xmlns:a16="http://schemas.microsoft.com/office/drawing/2014/main" id="{D3D12800-07E5-496F-97E8-283106C98BA3}"/>
                    </a:ext>
                  </a:extLst>
                </p14:cNvPr>
                <p14:cNvContentPartPr/>
                <p14:nvPr/>
              </p14:nvContentPartPr>
              <p14:xfrm>
                <a:off x="11617568" y="4453912"/>
                <a:ext cx="122400" cy="327240"/>
              </p14:xfrm>
            </p:contentPart>
          </mc:Choice>
          <mc:Fallback xmlns="">
            <p:pic>
              <p:nvPicPr>
                <p:cNvPr id="123" name="Ink 122">
                  <a:extLst>
                    <a:ext uri="{FF2B5EF4-FFF2-40B4-BE49-F238E27FC236}">
                      <a16:creationId xmlns:a16="http://schemas.microsoft.com/office/drawing/2014/main" id="{D3D12800-07E5-496F-97E8-283106C98BA3}"/>
                    </a:ext>
                  </a:extLst>
                </p:cNvPr>
                <p:cNvPicPr/>
                <p:nvPr/>
              </p:nvPicPr>
              <p:blipFill>
                <a:blip r:embed="rId204"/>
                <a:stretch>
                  <a:fillRect/>
                </a:stretch>
              </p:blipFill>
              <p:spPr>
                <a:xfrm>
                  <a:off x="11608928" y="4445272"/>
                  <a:ext cx="140040" cy="3448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4" name="Ink 123">
                  <a:extLst>
                    <a:ext uri="{FF2B5EF4-FFF2-40B4-BE49-F238E27FC236}">
                      <a16:creationId xmlns:a16="http://schemas.microsoft.com/office/drawing/2014/main" id="{63537239-35CC-4CB5-AB2A-6E55D04D704B}"/>
                    </a:ext>
                  </a:extLst>
                </p14:cNvPr>
                <p14:cNvContentPartPr/>
                <p14:nvPr/>
              </p14:nvContentPartPr>
              <p14:xfrm>
                <a:off x="11544128" y="4979512"/>
                <a:ext cx="12240" cy="30600"/>
              </p14:xfrm>
            </p:contentPart>
          </mc:Choice>
          <mc:Fallback xmlns="">
            <p:pic>
              <p:nvPicPr>
                <p:cNvPr id="124" name="Ink 123">
                  <a:extLst>
                    <a:ext uri="{FF2B5EF4-FFF2-40B4-BE49-F238E27FC236}">
                      <a16:creationId xmlns:a16="http://schemas.microsoft.com/office/drawing/2014/main" id="{63537239-35CC-4CB5-AB2A-6E55D04D704B}"/>
                    </a:ext>
                  </a:extLst>
                </p:cNvPr>
                <p:cNvPicPr/>
                <p:nvPr/>
              </p:nvPicPr>
              <p:blipFill>
                <a:blip r:embed="rId206"/>
                <a:stretch>
                  <a:fillRect/>
                </a:stretch>
              </p:blipFill>
              <p:spPr>
                <a:xfrm>
                  <a:off x="11535128" y="4970512"/>
                  <a:ext cx="298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5" name="Ink 124">
                  <a:extLst>
                    <a:ext uri="{FF2B5EF4-FFF2-40B4-BE49-F238E27FC236}">
                      <a16:creationId xmlns:a16="http://schemas.microsoft.com/office/drawing/2014/main" id="{5D88BF34-1D1E-4922-9CC8-377397ADF88D}"/>
                    </a:ext>
                  </a:extLst>
                </p14:cNvPr>
                <p14:cNvContentPartPr/>
                <p14:nvPr/>
              </p14:nvContentPartPr>
              <p14:xfrm>
                <a:off x="11482208" y="4511512"/>
                <a:ext cx="80280" cy="145440"/>
              </p14:xfrm>
            </p:contentPart>
          </mc:Choice>
          <mc:Fallback xmlns="">
            <p:pic>
              <p:nvPicPr>
                <p:cNvPr id="125" name="Ink 124">
                  <a:extLst>
                    <a:ext uri="{FF2B5EF4-FFF2-40B4-BE49-F238E27FC236}">
                      <a16:creationId xmlns:a16="http://schemas.microsoft.com/office/drawing/2014/main" id="{5D88BF34-1D1E-4922-9CC8-377397ADF88D}"/>
                    </a:ext>
                  </a:extLst>
                </p:cNvPr>
                <p:cNvPicPr/>
                <p:nvPr/>
              </p:nvPicPr>
              <p:blipFill>
                <a:blip r:embed="rId208"/>
                <a:stretch>
                  <a:fillRect/>
                </a:stretch>
              </p:blipFill>
              <p:spPr>
                <a:xfrm>
                  <a:off x="11473208" y="4502512"/>
                  <a:ext cx="97920" cy="163080"/>
                </a:xfrm>
                <a:prstGeom prst="rect">
                  <a:avLst/>
                </a:prstGeom>
              </p:spPr>
            </p:pic>
          </mc:Fallback>
        </mc:AlternateContent>
      </p:grpSp>
      <p:grpSp>
        <p:nvGrpSpPr>
          <p:cNvPr id="199" name="Group 198">
            <a:extLst>
              <a:ext uri="{FF2B5EF4-FFF2-40B4-BE49-F238E27FC236}">
                <a16:creationId xmlns:a16="http://schemas.microsoft.com/office/drawing/2014/main" id="{B5415C4C-FDD0-437A-BCB6-C4FA961654AB}"/>
              </a:ext>
            </a:extLst>
          </p:cNvPr>
          <p:cNvGrpSpPr/>
          <p:nvPr/>
        </p:nvGrpSpPr>
        <p:grpSpPr>
          <a:xfrm>
            <a:off x="3704048" y="4539952"/>
            <a:ext cx="7503120" cy="1690560"/>
            <a:chOff x="3704048" y="4539952"/>
            <a:chExt cx="7503120" cy="1690560"/>
          </a:xfrm>
        </p:grpSpPr>
        <mc:AlternateContent xmlns:mc="http://schemas.openxmlformats.org/markup-compatibility/2006" xmlns:p14="http://schemas.microsoft.com/office/powerpoint/2010/main">
          <mc:Choice Requires="p14">
            <p:contentPart p14:bwMode="auto" r:id="rId209">
              <p14:nvContentPartPr>
                <p14:cNvPr id="126" name="Ink 125">
                  <a:extLst>
                    <a:ext uri="{FF2B5EF4-FFF2-40B4-BE49-F238E27FC236}">
                      <a16:creationId xmlns:a16="http://schemas.microsoft.com/office/drawing/2014/main" id="{2E8178B4-BDF0-421D-BD2D-2857E7AFDC5F}"/>
                    </a:ext>
                  </a:extLst>
                </p14:cNvPr>
                <p14:cNvContentPartPr/>
                <p14:nvPr/>
              </p14:nvContentPartPr>
              <p14:xfrm>
                <a:off x="10605608" y="4600792"/>
                <a:ext cx="452880" cy="369720"/>
              </p14:xfrm>
            </p:contentPart>
          </mc:Choice>
          <mc:Fallback xmlns="">
            <p:pic>
              <p:nvPicPr>
                <p:cNvPr id="126" name="Ink 125">
                  <a:extLst>
                    <a:ext uri="{FF2B5EF4-FFF2-40B4-BE49-F238E27FC236}">
                      <a16:creationId xmlns:a16="http://schemas.microsoft.com/office/drawing/2014/main" id="{2E8178B4-BDF0-421D-BD2D-2857E7AFDC5F}"/>
                    </a:ext>
                  </a:extLst>
                </p:cNvPr>
                <p:cNvPicPr/>
                <p:nvPr/>
              </p:nvPicPr>
              <p:blipFill>
                <a:blip r:embed="rId210"/>
                <a:stretch>
                  <a:fillRect/>
                </a:stretch>
              </p:blipFill>
              <p:spPr>
                <a:xfrm>
                  <a:off x="10596608" y="4591792"/>
                  <a:ext cx="470520" cy="38736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28" name="Ink 127">
                  <a:extLst>
                    <a:ext uri="{FF2B5EF4-FFF2-40B4-BE49-F238E27FC236}">
                      <a16:creationId xmlns:a16="http://schemas.microsoft.com/office/drawing/2014/main" id="{E6F90F4E-9F2D-48FB-B51E-C0C3A96D3B34}"/>
                    </a:ext>
                  </a:extLst>
                </p14:cNvPr>
                <p14:cNvContentPartPr/>
                <p14:nvPr/>
              </p14:nvContentPartPr>
              <p14:xfrm>
                <a:off x="10662848" y="4885912"/>
                <a:ext cx="30960" cy="17280"/>
              </p14:xfrm>
            </p:contentPart>
          </mc:Choice>
          <mc:Fallback xmlns="">
            <p:pic>
              <p:nvPicPr>
                <p:cNvPr id="128" name="Ink 127">
                  <a:extLst>
                    <a:ext uri="{FF2B5EF4-FFF2-40B4-BE49-F238E27FC236}">
                      <a16:creationId xmlns:a16="http://schemas.microsoft.com/office/drawing/2014/main" id="{E6F90F4E-9F2D-48FB-B51E-C0C3A96D3B34}"/>
                    </a:ext>
                  </a:extLst>
                </p:cNvPr>
                <p:cNvPicPr/>
                <p:nvPr/>
              </p:nvPicPr>
              <p:blipFill>
                <a:blip r:embed="rId212"/>
                <a:stretch>
                  <a:fillRect/>
                </a:stretch>
              </p:blipFill>
              <p:spPr>
                <a:xfrm>
                  <a:off x="10653848" y="4877272"/>
                  <a:ext cx="486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29" name="Ink 128">
                  <a:extLst>
                    <a:ext uri="{FF2B5EF4-FFF2-40B4-BE49-F238E27FC236}">
                      <a16:creationId xmlns:a16="http://schemas.microsoft.com/office/drawing/2014/main" id="{C658EBFE-754A-4053-BFD8-4F72DD59E8AB}"/>
                    </a:ext>
                  </a:extLst>
                </p14:cNvPr>
                <p14:cNvContentPartPr/>
                <p14:nvPr/>
              </p14:nvContentPartPr>
              <p14:xfrm>
                <a:off x="11046248" y="4909312"/>
                <a:ext cx="39600" cy="34200"/>
              </p14:xfrm>
            </p:contentPart>
          </mc:Choice>
          <mc:Fallback xmlns="">
            <p:pic>
              <p:nvPicPr>
                <p:cNvPr id="129" name="Ink 128">
                  <a:extLst>
                    <a:ext uri="{FF2B5EF4-FFF2-40B4-BE49-F238E27FC236}">
                      <a16:creationId xmlns:a16="http://schemas.microsoft.com/office/drawing/2014/main" id="{C658EBFE-754A-4053-BFD8-4F72DD59E8AB}"/>
                    </a:ext>
                  </a:extLst>
                </p:cNvPr>
                <p:cNvPicPr/>
                <p:nvPr/>
              </p:nvPicPr>
              <p:blipFill>
                <a:blip r:embed="rId214"/>
                <a:stretch>
                  <a:fillRect/>
                </a:stretch>
              </p:blipFill>
              <p:spPr>
                <a:xfrm>
                  <a:off x="11037248" y="4900312"/>
                  <a:ext cx="572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30" name="Ink 129">
                  <a:extLst>
                    <a:ext uri="{FF2B5EF4-FFF2-40B4-BE49-F238E27FC236}">
                      <a16:creationId xmlns:a16="http://schemas.microsoft.com/office/drawing/2014/main" id="{2460B752-C2FC-401A-A6F6-B3E910200F18}"/>
                    </a:ext>
                  </a:extLst>
                </p14:cNvPr>
                <p14:cNvContentPartPr/>
                <p14:nvPr/>
              </p14:nvContentPartPr>
              <p14:xfrm>
                <a:off x="10861568" y="5008312"/>
                <a:ext cx="65880" cy="77040"/>
              </p14:xfrm>
            </p:contentPart>
          </mc:Choice>
          <mc:Fallback xmlns="">
            <p:pic>
              <p:nvPicPr>
                <p:cNvPr id="130" name="Ink 129">
                  <a:extLst>
                    <a:ext uri="{FF2B5EF4-FFF2-40B4-BE49-F238E27FC236}">
                      <a16:creationId xmlns:a16="http://schemas.microsoft.com/office/drawing/2014/main" id="{2460B752-C2FC-401A-A6F6-B3E910200F18}"/>
                    </a:ext>
                  </a:extLst>
                </p:cNvPr>
                <p:cNvPicPr/>
                <p:nvPr/>
              </p:nvPicPr>
              <p:blipFill>
                <a:blip r:embed="rId216"/>
                <a:stretch>
                  <a:fillRect/>
                </a:stretch>
              </p:blipFill>
              <p:spPr>
                <a:xfrm>
                  <a:off x="10852568" y="4999312"/>
                  <a:ext cx="8352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31" name="Ink 130">
                  <a:extLst>
                    <a:ext uri="{FF2B5EF4-FFF2-40B4-BE49-F238E27FC236}">
                      <a16:creationId xmlns:a16="http://schemas.microsoft.com/office/drawing/2014/main" id="{07AC82CA-C34B-4E37-A538-E4A7A70A9D15}"/>
                    </a:ext>
                  </a:extLst>
                </p14:cNvPr>
                <p14:cNvContentPartPr/>
                <p14:nvPr/>
              </p14:nvContentPartPr>
              <p14:xfrm>
                <a:off x="10742408" y="4703392"/>
                <a:ext cx="27720" cy="25560"/>
              </p14:xfrm>
            </p:contentPart>
          </mc:Choice>
          <mc:Fallback xmlns="">
            <p:pic>
              <p:nvPicPr>
                <p:cNvPr id="131" name="Ink 130">
                  <a:extLst>
                    <a:ext uri="{FF2B5EF4-FFF2-40B4-BE49-F238E27FC236}">
                      <a16:creationId xmlns:a16="http://schemas.microsoft.com/office/drawing/2014/main" id="{07AC82CA-C34B-4E37-A538-E4A7A70A9D15}"/>
                    </a:ext>
                  </a:extLst>
                </p:cNvPr>
                <p:cNvPicPr/>
                <p:nvPr/>
              </p:nvPicPr>
              <p:blipFill>
                <a:blip r:embed="rId218"/>
                <a:stretch>
                  <a:fillRect/>
                </a:stretch>
              </p:blipFill>
              <p:spPr>
                <a:xfrm>
                  <a:off x="10733768" y="4694392"/>
                  <a:ext cx="453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2" name="Ink 131">
                  <a:extLst>
                    <a:ext uri="{FF2B5EF4-FFF2-40B4-BE49-F238E27FC236}">
                      <a16:creationId xmlns:a16="http://schemas.microsoft.com/office/drawing/2014/main" id="{6B0704FD-7080-456D-9B88-F671983F8F43}"/>
                    </a:ext>
                  </a:extLst>
                </p14:cNvPr>
                <p14:cNvContentPartPr/>
                <p14:nvPr/>
              </p14:nvContentPartPr>
              <p14:xfrm>
                <a:off x="10481408" y="4739392"/>
                <a:ext cx="152640" cy="238320"/>
              </p14:xfrm>
            </p:contentPart>
          </mc:Choice>
          <mc:Fallback xmlns="">
            <p:pic>
              <p:nvPicPr>
                <p:cNvPr id="132" name="Ink 131">
                  <a:extLst>
                    <a:ext uri="{FF2B5EF4-FFF2-40B4-BE49-F238E27FC236}">
                      <a16:creationId xmlns:a16="http://schemas.microsoft.com/office/drawing/2014/main" id="{6B0704FD-7080-456D-9B88-F671983F8F43}"/>
                    </a:ext>
                  </a:extLst>
                </p:cNvPr>
                <p:cNvPicPr/>
                <p:nvPr/>
              </p:nvPicPr>
              <p:blipFill>
                <a:blip r:embed="rId220"/>
                <a:stretch>
                  <a:fillRect/>
                </a:stretch>
              </p:blipFill>
              <p:spPr>
                <a:xfrm>
                  <a:off x="10472408" y="4730752"/>
                  <a:ext cx="17028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33" name="Ink 132">
                  <a:extLst>
                    <a:ext uri="{FF2B5EF4-FFF2-40B4-BE49-F238E27FC236}">
                      <a16:creationId xmlns:a16="http://schemas.microsoft.com/office/drawing/2014/main" id="{3D4535CA-0534-40ED-8FCB-406A1E149C69}"/>
                    </a:ext>
                  </a:extLst>
                </p14:cNvPr>
                <p14:cNvContentPartPr/>
                <p14:nvPr/>
              </p14:nvContentPartPr>
              <p14:xfrm>
                <a:off x="10673648" y="4870432"/>
                <a:ext cx="18000" cy="34200"/>
              </p14:xfrm>
            </p:contentPart>
          </mc:Choice>
          <mc:Fallback xmlns="">
            <p:pic>
              <p:nvPicPr>
                <p:cNvPr id="133" name="Ink 132">
                  <a:extLst>
                    <a:ext uri="{FF2B5EF4-FFF2-40B4-BE49-F238E27FC236}">
                      <a16:creationId xmlns:a16="http://schemas.microsoft.com/office/drawing/2014/main" id="{3D4535CA-0534-40ED-8FCB-406A1E149C69}"/>
                    </a:ext>
                  </a:extLst>
                </p:cNvPr>
                <p:cNvPicPr/>
                <p:nvPr/>
              </p:nvPicPr>
              <p:blipFill>
                <a:blip r:embed="rId222"/>
                <a:stretch>
                  <a:fillRect/>
                </a:stretch>
              </p:blipFill>
              <p:spPr>
                <a:xfrm>
                  <a:off x="10665008" y="4861792"/>
                  <a:ext cx="356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43" name="Ink 142">
                  <a:extLst>
                    <a:ext uri="{FF2B5EF4-FFF2-40B4-BE49-F238E27FC236}">
                      <a16:creationId xmlns:a16="http://schemas.microsoft.com/office/drawing/2014/main" id="{0CF229B1-A28D-4FB3-A45C-37D45CCDF2F9}"/>
                    </a:ext>
                  </a:extLst>
                </p14:cNvPr>
                <p14:cNvContentPartPr/>
                <p14:nvPr/>
              </p14:nvContentPartPr>
              <p14:xfrm>
                <a:off x="9713168" y="4765672"/>
                <a:ext cx="635760" cy="411480"/>
              </p14:xfrm>
            </p:contentPart>
          </mc:Choice>
          <mc:Fallback xmlns="">
            <p:pic>
              <p:nvPicPr>
                <p:cNvPr id="143" name="Ink 142">
                  <a:extLst>
                    <a:ext uri="{FF2B5EF4-FFF2-40B4-BE49-F238E27FC236}">
                      <a16:creationId xmlns:a16="http://schemas.microsoft.com/office/drawing/2014/main" id="{0CF229B1-A28D-4FB3-A45C-37D45CCDF2F9}"/>
                    </a:ext>
                  </a:extLst>
                </p:cNvPr>
                <p:cNvPicPr/>
                <p:nvPr/>
              </p:nvPicPr>
              <p:blipFill>
                <a:blip r:embed="rId224"/>
                <a:stretch>
                  <a:fillRect/>
                </a:stretch>
              </p:blipFill>
              <p:spPr>
                <a:xfrm>
                  <a:off x="9704528" y="4756672"/>
                  <a:ext cx="653400" cy="4291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4" name="Ink 143">
                  <a:extLst>
                    <a:ext uri="{FF2B5EF4-FFF2-40B4-BE49-F238E27FC236}">
                      <a16:creationId xmlns:a16="http://schemas.microsoft.com/office/drawing/2014/main" id="{9F6445FE-CBA2-456F-AE60-939D1AE53387}"/>
                    </a:ext>
                  </a:extLst>
                </p14:cNvPr>
                <p14:cNvContentPartPr/>
                <p14:nvPr/>
              </p14:nvContentPartPr>
              <p14:xfrm>
                <a:off x="10257848" y="4946032"/>
                <a:ext cx="66600" cy="112320"/>
              </p14:xfrm>
            </p:contentPart>
          </mc:Choice>
          <mc:Fallback xmlns="">
            <p:pic>
              <p:nvPicPr>
                <p:cNvPr id="144" name="Ink 143">
                  <a:extLst>
                    <a:ext uri="{FF2B5EF4-FFF2-40B4-BE49-F238E27FC236}">
                      <a16:creationId xmlns:a16="http://schemas.microsoft.com/office/drawing/2014/main" id="{9F6445FE-CBA2-456F-AE60-939D1AE53387}"/>
                    </a:ext>
                  </a:extLst>
                </p:cNvPr>
                <p:cNvPicPr/>
                <p:nvPr/>
              </p:nvPicPr>
              <p:blipFill>
                <a:blip r:embed="rId226"/>
                <a:stretch>
                  <a:fillRect/>
                </a:stretch>
              </p:blipFill>
              <p:spPr>
                <a:xfrm>
                  <a:off x="10249208" y="4937392"/>
                  <a:ext cx="8424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5" name="Ink 144">
                  <a:extLst>
                    <a:ext uri="{FF2B5EF4-FFF2-40B4-BE49-F238E27FC236}">
                      <a16:creationId xmlns:a16="http://schemas.microsoft.com/office/drawing/2014/main" id="{C02A5EAA-12D7-4316-A123-DD5DCDEE0B18}"/>
                    </a:ext>
                  </a:extLst>
                </p14:cNvPr>
                <p14:cNvContentPartPr/>
                <p14:nvPr/>
              </p14:nvContentPartPr>
              <p14:xfrm>
                <a:off x="10015568" y="5092552"/>
                <a:ext cx="78480" cy="65520"/>
              </p14:xfrm>
            </p:contentPart>
          </mc:Choice>
          <mc:Fallback xmlns="">
            <p:pic>
              <p:nvPicPr>
                <p:cNvPr id="145" name="Ink 144">
                  <a:extLst>
                    <a:ext uri="{FF2B5EF4-FFF2-40B4-BE49-F238E27FC236}">
                      <a16:creationId xmlns:a16="http://schemas.microsoft.com/office/drawing/2014/main" id="{C02A5EAA-12D7-4316-A123-DD5DCDEE0B18}"/>
                    </a:ext>
                  </a:extLst>
                </p:cNvPr>
                <p:cNvPicPr/>
                <p:nvPr/>
              </p:nvPicPr>
              <p:blipFill>
                <a:blip r:embed="rId228"/>
                <a:stretch>
                  <a:fillRect/>
                </a:stretch>
              </p:blipFill>
              <p:spPr>
                <a:xfrm>
                  <a:off x="10006568" y="5083552"/>
                  <a:ext cx="9612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6" name="Ink 145">
                  <a:extLst>
                    <a:ext uri="{FF2B5EF4-FFF2-40B4-BE49-F238E27FC236}">
                      <a16:creationId xmlns:a16="http://schemas.microsoft.com/office/drawing/2014/main" id="{A4C6DE5D-E5CE-4955-A072-B5594BB6F4FE}"/>
                    </a:ext>
                  </a:extLst>
                </p14:cNvPr>
                <p14:cNvContentPartPr/>
                <p14:nvPr/>
              </p14:nvContentPartPr>
              <p14:xfrm>
                <a:off x="10126808" y="4539952"/>
                <a:ext cx="236520" cy="172080"/>
              </p14:xfrm>
            </p:contentPart>
          </mc:Choice>
          <mc:Fallback xmlns="">
            <p:pic>
              <p:nvPicPr>
                <p:cNvPr id="146" name="Ink 145">
                  <a:extLst>
                    <a:ext uri="{FF2B5EF4-FFF2-40B4-BE49-F238E27FC236}">
                      <a16:creationId xmlns:a16="http://schemas.microsoft.com/office/drawing/2014/main" id="{A4C6DE5D-E5CE-4955-A072-B5594BB6F4FE}"/>
                    </a:ext>
                  </a:extLst>
                </p:cNvPr>
                <p:cNvPicPr/>
                <p:nvPr/>
              </p:nvPicPr>
              <p:blipFill>
                <a:blip r:embed="rId230"/>
                <a:stretch>
                  <a:fillRect/>
                </a:stretch>
              </p:blipFill>
              <p:spPr>
                <a:xfrm>
                  <a:off x="10118168" y="4530952"/>
                  <a:ext cx="2541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47" name="Ink 146">
                  <a:extLst>
                    <a:ext uri="{FF2B5EF4-FFF2-40B4-BE49-F238E27FC236}">
                      <a16:creationId xmlns:a16="http://schemas.microsoft.com/office/drawing/2014/main" id="{9240ED7D-1767-417C-9617-1D122E4C7308}"/>
                    </a:ext>
                  </a:extLst>
                </p14:cNvPr>
                <p14:cNvContentPartPr/>
                <p14:nvPr/>
              </p14:nvContentPartPr>
              <p14:xfrm>
                <a:off x="10013768" y="4556872"/>
                <a:ext cx="236160" cy="224640"/>
              </p14:xfrm>
            </p:contentPart>
          </mc:Choice>
          <mc:Fallback xmlns="">
            <p:pic>
              <p:nvPicPr>
                <p:cNvPr id="147" name="Ink 146">
                  <a:extLst>
                    <a:ext uri="{FF2B5EF4-FFF2-40B4-BE49-F238E27FC236}">
                      <a16:creationId xmlns:a16="http://schemas.microsoft.com/office/drawing/2014/main" id="{9240ED7D-1767-417C-9617-1D122E4C7308}"/>
                    </a:ext>
                  </a:extLst>
                </p:cNvPr>
                <p:cNvPicPr/>
                <p:nvPr/>
              </p:nvPicPr>
              <p:blipFill>
                <a:blip r:embed="rId232"/>
                <a:stretch>
                  <a:fillRect/>
                </a:stretch>
              </p:blipFill>
              <p:spPr>
                <a:xfrm>
                  <a:off x="10005128" y="4547872"/>
                  <a:ext cx="25380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8" name="Ink 147">
                  <a:extLst>
                    <a:ext uri="{FF2B5EF4-FFF2-40B4-BE49-F238E27FC236}">
                      <a16:creationId xmlns:a16="http://schemas.microsoft.com/office/drawing/2014/main" id="{4446B878-A5EB-40CB-833F-F369DCA44E71}"/>
                    </a:ext>
                  </a:extLst>
                </p14:cNvPr>
                <p14:cNvContentPartPr/>
                <p14:nvPr/>
              </p14:nvContentPartPr>
              <p14:xfrm>
                <a:off x="9756368" y="4895272"/>
                <a:ext cx="112680" cy="146520"/>
              </p14:xfrm>
            </p:contentPart>
          </mc:Choice>
          <mc:Fallback xmlns="">
            <p:pic>
              <p:nvPicPr>
                <p:cNvPr id="148" name="Ink 147">
                  <a:extLst>
                    <a:ext uri="{FF2B5EF4-FFF2-40B4-BE49-F238E27FC236}">
                      <a16:creationId xmlns:a16="http://schemas.microsoft.com/office/drawing/2014/main" id="{4446B878-A5EB-40CB-833F-F369DCA44E71}"/>
                    </a:ext>
                  </a:extLst>
                </p:cNvPr>
                <p:cNvPicPr/>
                <p:nvPr/>
              </p:nvPicPr>
              <p:blipFill>
                <a:blip r:embed="rId234"/>
                <a:stretch>
                  <a:fillRect/>
                </a:stretch>
              </p:blipFill>
              <p:spPr>
                <a:xfrm>
                  <a:off x="9747728" y="4886272"/>
                  <a:ext cx="1303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9" name="Ink 148">
                  <a:extLst>
                    <a:ext uri="{FF2B5EF4-FFF2-40B4-BE49-F238E27FC236}">
                      <a16:creationId xmlns:a16="http://schemas.microsoft.com/office/drawing/2014/main" id="{461674F8-7344-42CA-83A0-6397DF30CF5B}"/>
                    </a:ext>
                  </a:extLst>
                </p14:cNvPr>
                <p14:cNvContentPartPr/>
                <p14:nvPr/>
              </p14:nvContentPartPr>
              <p14:xfrm>
                <a:off x="9616688" y="4866472"/>
                <a:ext cx="21960" cy="138600"/>
              </p14:xfrm>
            </p:contentPart>
          </mc:Choice>
          <mc:Fallback xmlns="">
            <p:pic>
              <p:nvPicPr>
                <p:cNvPr id="149" name="Ink 148">
                  <a:extLst>
                    <a:ext uri="{FF2B5EF4-FFF2-40B4-BE49-F238E27FC236}">
                      <a16:creationId xmlns:a16="http://schemas.microsoft.com/office/drawing/2014/main" id="{461674F8-7344-42CA-83A0-6397DF30CF5B}"/>
                    </a:ext>
                  </a:extLst>
                </p:cNvPr>
                <p:cNvPicPr/>
                <p:nvPr/>
              </p:nvPicPr>
              <p:blipFill>
                <a:blip r:embed="rId236"/>
                <a:stretch>
                  <a:fillRect/>
                </a:stretch>
              </p:blipFill>
              <p:spPr>
                <a:xfrm>
                  <a:off x="9607688" y="4857472"/>
                  <a:ext cx="3960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51" name="Ink 150">
                  <a:extLst>
                    <a:ext uri="{FF2B5EF4-FFF2-40B4-BE49-F238E27FC236}">
                      <a16:creationId xmlns:a16="http://schemas.microsoft.com/office/drawing/2014/main" id="{1E682667-21B4-4354-B5FE-B7C54DCB8D64}"/>
                    </a:ext>
                  </a:extLst>
                </p14:cNvPr>
                <p14:cNvContentPartPr/>
                <p14:nvPr/>
              </p14:nvContentPartPr>
              <p14:xfrm>
                <a:off x="11002688" y="5658832"/>
                <a:ext cx="204480" cy="214200"/>
              </p14:xfrm>
            </p:contentPart>
          </mc:Choice>
          <mc:Fallback xmlns="">
            <p:pic>
              <p:nvPicPr>
                <p:cNvPr id="151" name="Ink 150">
                  <a:extLst>
                    <a:ext uri="{FF2B5EF4-FFF2-40B4-BE49-F238E27FC236}">
                      <a16:creationId xmlns:a16="http://schemas.microsoft.com/office/drawing/2014/main" id="{1E682667-21B4-4354-B5FE-B7C54DCB8D64}"/>
                    </a:ext>
                  </a:extLst>
                </p:cNvPr>
                <p:cNvPicPr/>
                <p:nvPr/>
              </p:nvPicPr>
              <p:blipFill>
                <a:blip r:embed="rId238"/>
                <a:stretch>
                  <a:fillRect/>
                </a:stretch>
              </p:blipFill>
              <p:spPr>
                <a:xfrm>
                  <a:off x="10994048" y="5649832"/>
                  <a:ext cx="22212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52" name="Ink 151">
                  <a:extLst>
                    <a:ext uri="{FF2B5EF4-FFF2-40B4-BE49-F238E27FC236}">
                      <a16:creationId xmlns:a16="http://schemas.microsoft.com/office/drawing/2014/main" id="{8A082A47-921E-4438-BFAE-10DAD6FC8FE1}"/>
                    </a:ext>
                  </a:extLst>
                </p14:cNvPr>
                <p14:cNvContentPartPr/>
                <p14:nvPr/>
              </p14:nvContentPartPr>
              <p14:xfrm>
                <a:off x="11174048" y="5810752"/>
                <a:ext cx="16920" cy="5760"/>
              </p14:xfrm>
            </p:contentPart>
          </mc:Choice>
          <mc:Fallback xmlns="">
            <p:pic>
              <p:nvPicPr>
                <p:cNvPr id="152" name="Ink 151">
                  <a:extLst>
                    <a:ext uri="{FF2B5EF4-FFF2-40B4-BE49-F238E27FC236}">
                      <a16:creationId xmlns:a16="http://schemas.microsoft.com/office/drawing/2014/main" id="{8A082A47-921E-4438-BFAE-10DAD6FC8FE1}"/>
                    </a:ext>
                  </a:extLst>
                </p:cNvPr>
                <p:cNvPicPr/>
                <p:nvPr/>
              </p:nvPicPr>
              <p:blipFill>
                <a:blip r:embed="rId240"/>
                <a:stretch>
                  <a:fillRect/>
                </a:stretch>
              </p:blipFill>
              <p:spPr>
                <a:xfrm>
                  <a:off x="11165408" y="5802112"/>
                  <a:ext cx="345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53" name="Ink 152">
                  <a:extLst>
                    <a:ext uri="{FF2B5EF4-FFF2-40B4-BE49-F238E27FC236}">
                      <a16:creationId xmlns:a16="http://schemas.microsoft.com/office/drawing/2014/main" id="{53FB6A08-401C-4CE2-8E3F-239755FF71AA}"/>
                    </a:ext>
                  </a:extLst>
                </p14:cNvPr>
                <p14:cNvContentPartPr/>
                <p14:nvPr/>
              </p14:nvContentPartPr>
              <p14:xfrm>
                <a:off x="11008088" y="5664952"/>
                <a:ext cx="68040" cy="120240"/>
              </p14:xfrm>
            </p:contentPart>
          </mc:Choice>
          <mc:Fallback xmlns="">
            <p:pic>
              <p:nvPicPr>
                <p:cNvPr id="153" name="Ink 152">
                  <a:extLst>
                    <a:ext uri="{FF2B5EF4-FFF2-40B4-BE49-F238E27FC236}">
                      <a16:creationId xmlns:a16="http://schemas.microsoft.com/office/drawing/2014/main" id="{53FB6A08-401C-4CE2-8E3F-239755FF71AA}"/>
                    </a:ext>
                  </a:extLst>
                </p:cNvPr>
                <p:cNvPicPr/>
                <p:nvPr/>
              </p:nvPicPr>
              <p:blipFill>
                <a:blip r:embed="rId242"/>
                <a:stretch>
                  <a:fillRect/>
                </a:stretch>
              </p:blipFill>
              <p:spPr>
                <a:xfrm>
                  <a:off x="10999448" y="5656312"/>
                  <a:ext cx="856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54" name="Ink 153">
                  <a:extLst>
                    <a:ext uri="{FF2B5EF4-FFF2-40B4-BE49-F238E27FC236}">
                      <a16:creationId xmlns:a16="http://schemas.microsoft.com/office/drawing/2014/main" id="{4B11915F-ECC0-4AA5-952B-DFC201C9D592}"/>
                    </a:ext>
                  </a:extLst>
                </p14:cNvPr>
                <p14:cNvContentPartPr/>
                <p14:nvPr/>
              </p14:nvContentPartPr>
              <p14:xfrm>
                <a:off x="10958408" y="5609872"/>
                <a:ext cx="48600" cy="138960"/>
              </p14:xfrm>
            </p:contentPart>
          </mc:Choice>
          <mc:Fallback xmlns="">
            <p:pic>
              <p:nvPicPr>
                <p:cNvPr id="154" name="Ink 153">
                  <a:extLst>
                    <a:ext uri="{FF2B5EF4-FFF2-40B4-BE49-F238E27FC236}">
                      <a16:creationId xmlns:a16="http://schemas.microsoft.com/office/drawing/2014/main" id="{4B11915F-ECC0-4AA5-952B-DFC201C9D592}"/>
                    </a:ext>
                  </a:extLst>
                </p:cNvPr>
                <p:cNvPicPr/>
                <p:nvPr/>
              </p:nvPicPr>
              <p:blipFill>
                <a:blip r:embed="rId244"/>
                <a:stretch>
                  <a:fillRect/>
                </a:stretch>
              </p:blipFill>
              <p:spPr>
                <a:xfrm>
                  <a:off x="10949408" y="5601232"/>
                  <a:ext cx="662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55" name="Ink 154">
                  <a:extLst>
                    <a:ext uri="{FF2B5EF4-FFF2-40B4-BE49-F238E27FC236}">
                      <a16:creationId xmlns:a16="http://schemas.microsoft.com/office/drawing/2014/main" id="{C0636553-6465-4446-BF53-B961B0927AA7}"/>
                    </a:ext>
                  </a:extLst>
                </p14:cNvPr>
                <p14:cNvContentPartPr/>
                <p14:nvPr/>
              </p14:nvContentPartPr>
              <p14:xfrm>
                <a:off x="10776608" y="5727232"/>
                <a:ext cx="156600" cy="128520"/>
              </p14:xfrm>
            </p:contentPart>
          </mc:Choice>
          <mc:Fallback xmlns="">
            <p:pic>
              <p:nvPicPr>
                <p:cNvPr id="155" name="Ink 154">
                  <a:extLst>
                    <a:ext uri="{FF2B5EF4-FFF2-40B4-BE49-F238E27FC236}">
                      <a16:creationId xmlns:a16="http://schemas.microsoft.com/office/drawing/2014/main" id="{C0636553-6465-4446-BF53-B961B0927AA7}"/>
                    </a:ext>
                  </a:extLst>
                </p:cNvPr>
                <p:cNvPicPr/>
                <p:nvPr/>
              </p:nvPicPr>
              <p:blipFill>
                <a:blip r:embed="rId246"/>
                <a:stretch>
                  <a:fillRect/>
                </a:stretch>
              </p:blipFill>
              <p:spPr>
                <a:xfrm>
                  <a:off x="10767968" y="5718592"/>
                  <a:ext cx="1742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6" name="Ink 155">
                  <a:extLst>
                    <a:ext uri="{FF2B5EF4-FFF2-40B4-BE49-F238E27FC236}">
                      <a16:creationId xmlns:a16="http://schemas.microsoft.com/office/drawing/2014/main" id="{23955AAA-E617-4C6F-BA9B-352F4FF0039C}"/>
                    </a:ext>
                  </a:extLst>
                </p14:cNvPr>
                <p14:cNvContentPartPr/>
                <p14:nvPr/>
              </p14:nvContentPartPr>
              <p14:xfrm>
                <a:off x="10494008" y="5699872"/>
                <a:ext cx="234360" cy="147960"/>
              </p14:xfrm>
            </p:contentPart>
          </mc:Choice>
          <mc:Fallback xmlns="">
            <p:pic>
              <p:nvPicPr>
                <p:cNvPr id="156" name="Ink 155">
                  <a:extLst>
                    <a:ext uri="{FF2B5EF4-FFF2-40B4-BE49-F238E27FC236}">
                      <a16:creationId xmlns:a16="http://schemas.microsoft.com/office/drawing/2014/main" id="{23955AAA-E617-4C6F-BA9B-352F4FF0039C}"/>
                    </a:ext>
                  </a:extLst>
                </p:cNvPr>
                <p:cNvPicPr/>
                <p:nvPr/>
              </p:nvPicPr>
              <p:blipFill>
                <a:blip r:embed="rId248"/>
                <a:stretch>
                  <a:fillRect/>
                </a:stretch>
              </p:blipFill>
              <p:spPr>
                <a:xfrm>
                  <a:off x="10485008" y="5691232"/>
                  <a:ext cx="2520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57" name="Ink 156">
                  <a:extLst>
                    <a:ext uri="{FF2B5EF4-FFF2-40B4-BE49-F238E27FC236}">
                      <a16:creationId xmlns:a16="http://schemas.microsoft.com/office/drawing/2014/main" id="{F915B9AF-CFEE-40AE-897F-9222E3D34A3D}"/>
                    </a:ext>
                  </a:extLst>
                </p14:cNvPr>
                <p14:cNvContentPartPr/>
                <p14:nvPr/>
              </p14:nvContentPartPr>
              <p14:xfrm>
                <a:off x="10509488" y="5870872"/>
                <a:ext cx="93240" cy="52560"/>
              </p14:xfrm>
            </p:contentPart>
          </mc:Choice>
          <mc:Fallback xmlns="">
            <p:pic>
              <p:nvPicPr>
                <p:cNvPr id="157" name="Ink 156">
                  <a:extLst>
                    <a:ext uri="{FF2B5EF4-FFF2-40B4-BE49-F238E27FC236}">
                      <a16:creationId xmlns:a16="http://schemas.microsoft.com/office/drawing/2014/main" id="{F915B9AF-CFEE-40AE-897F-9222E3D34A3D}"/>
                    </a:ext>
                  </a:extLst>
                </p:cNvPr>
                <p:cNvPicPr/>
                <p:nvPr/>
              </p:nvPicPr>
              <p:blipFill>
                <a:blip r:embed="rId250"/>
                <a:stretch>
                  <a:fillRect/>
                </a:stretch>
              </p:blipFill>
              <p:spPr>
                <a:xfrm>
                  <a:off x="10500848" y="5862232"/>
                  <a:ext cx="11088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8" name="Ink 157">
                  <a:extLst>
                    <a:ext uri="{FF2B5EF4-FFF2-40B4-BE49-F238E27FC236}">
                      <a16:creationId xmlns:a16="http://schemas.microsoft.com/office/drawing/2014/main" id="{5E4B2DCC-D298-42A4-85BC-4E2FD1255F55}"/>
                    </a:ext>
                  </a:extLst>
                </p14:cNvPr>
                <p14:cNvContentPartPr/>
                <p14:nvPr/>
              </p14:nvContentPartPr>
              <p14:xfrm>
                <a:off x="10473848" y="5552992"/>
                <a:ext cx="73440" cy="226440"/>
              </p14:xfrm>
            </p:contentPart>
          </mc:Choice>
          <mc:Fallback xmlns="">
            <p:pic>
              <p:nvPicPr>
                <p:cNvPr id="158" name="Ink 157">
                  <a:extLst>
                    <a:ext uri="{FF2B5EF4-FFF2-40B4-BE49-F238E27FC236}">
                      <a16:creationId xmlns:a16="http://schemas.microsoft.com/office/drawing/2014/main" id="{5E4B2DCC-D298-42A4-85BC-4E2FD1255F55}"/>
                    </a:ext>
                  </a:extLst>
                </p:cNvPr>
                <p:cNvPicPr/>
                <p:nvPr/>
              </p:nvPicPr>
              <p:blipFill>
                <a:blip r:embed="rId252"/>
                <a:stretch>
                  <a:fillRect/>
                </a:stretch>
              </p:blipFill>
              <p:spPr>
                <a:xfrm>
                  <a:off x="10464848" y="5544352"/>
                  <a:ext cx="9108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9" name="Ink 158">
                  <a:extLst>
                    <a:ext uri="{FF2B5EF4-FFF2-40B4-BE49-F238E27FC236}">
                      <a16:creationId xmlns:a16="http://schemas.microsoft.com/office/drawing/2014/main" id="{B87E5020-7AAE-45CF-BE93-04B10FCD5262}"/>
                    </a:ext>
                  </a:extLst>
                </p14:cNvPr>
                <p14:cNvContentPartPr/>
                <p14:nvPr/>
              </p14:nvContentPartPr>
              <p14:xfrm>
                <a:off x="10185848" y="5689072"/>
                <a:ext cx="237240" cy="210240"/>
              </p14:xfrm>
            </p:contentPart>
          </mc:Choice>
          <mc:Fallback xmlns="">
            <p:pic>
              <p:nvPicPr>
                <p:cNvPr id="159" name="Ink 158">
                  <a:extLst>
                    <a:ext uri="{FF2B5EF4-FFF2-40B4-BE49-F238E27FC236}">
                      <a16:creationId xmlns:a16="http://schemas.microsoft.com/office/drawing/2014/main" id="{B87E5020-7AAE-45CF-BE93-04B10FCD5262}"/>
                    </a:ext>
                  </a:extLst>
                </p:cNvPr>
                <p:cNvPicPr/>
                <p:nvPr/>
              </p:nvPicPr>
              <p:blipFill>
                <a:blip r:embed="rId254"/>
                <a:stretch>
                  <a:fillRect/>
                </a:stretch>
              </p:blipFill>
              <p:spPr>
                <a:xfrm>
                  <a:off x="10176848" y="5680072"/>
                  <a:ext cx="25488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0" name="Ink 159">
                  <a:extLst>
                    <a:ext uri="{FF2B5EF4-FFF2-40B4-BE49-F238E27FC236}">
                      <a16:creationId xmlns:a16="http://schemas.microsoft.com/office/drawing/2014/main" id="{B8C248A8-2AE7-40EA-B982-642507507CBF}"/>
                    </a:ext>
                  </a:extLst>
                </p14:cNvPr>
                <p14:cNvContentPartPr/>
                <p14:nvPr/>
              </p14:nvContentPartPr>
              <p14:xfrm>
                <a:off x="9579968" y="5690152"/>
                <a:ext cx="390240" cy="228960"/>
              </p14:xfrm>
            </p:contentPart>
          </mc:Choice>
          <mc:Fallback xmlns="">
            <p:pic>
              <p:nvPicPr>
                <p:cNvPr id="160" name="Ink 159">
                  <a:extLst>
                    <a:ext uri="{FF2B5EF4-FFF2-40B4-BE49-F238E27FC236}">
                      <a16:creationId xmlns:a16="http://schemas.microsoft.com/office/drawing/2014/main" id="{B8C248A8-2AE7-40EA-B982-642507507CBF}"/>
                    </a:ext>
                  </a:extLst>
                </p:cNvPr>
                <p:cNvPicPr/>
                <p:nvPr/>
              </p:nvPicPr>
              <p:blipFill>
                <a:blip r:embed="rId256"/>
                <a:stretch>
                  <a:fillRect/>
                </a:stretch>
              </p:blipFill>
              <p:spPr>
                <a:xfrm>
                  <a:off x="9571328" y="5681512"/>
                  <a:ext cx="40788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1" name="Ink 160">
                  <a:extLst>
                    <a:ext uri="{FF2B5EF4-FFF2-40B4-BE49-F238E27FC236}">
                      <a16:creationId xmlns:a16="http://schemas.microsoft.com/office/drawing/2014/main" id="{3A08E37B-48C5-4F7C-9185-CE239578BF6A}"/>
                    </a:ext>
                  </a:extLst>
                </p14:cNvPr>
                <p14:cNvContentPartPr/>
                <p14:nvPr/>
              </p14:nvContentPartPr>
              <p14:xfrm>
                <a:off x="9571688" y="5695912"/>
                <a:ext cx="41040" cy="118800"/>
              </p14:xfrm>
            </p:contentPart>
          </mc:Choice>
          <mc:Fallback xmlns="">
            <p:pic>
              <p:nvPicPr>
                <p:cNvPr id="161" name="Ink 160">
                  <a:extLst>
                    <a:ext uri="{FF2B5EF4-FFF2-40B4-BE49-F238E27FC236}">
                      <a16:creationId xmlns:a16="http://schemas.microsoft.com/office/drawing/2014/main" id="{3A08E37B-48C5-4F7C-9185-CE239578BF6A}"/>
                    </a:ext>
                  </a:extLst>
                </p:cNvPr>
                <p:cNvPicPr/>
                <p:nvPr/>
              </p:nvPicPr>
              <p:blipFill>
                <a:blip r:embed="rId258"/>
                <a:stretch>
                  <a:fillRect/>
                </a:stretch>
              </p:blipFill>
              <p:spPr>
                <a:xfrm>
                  <a:off x="9563048" y="5686912"/>
                  <a:ext cx="586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2" name="Ink 161">
                  <a:extLst>
                    <a:ext uri="{FF2B5EF4-FFF2-40B4-BE49-F238E27FC236}">
                      <a16:creationId xmlns:a16="http://schemas.microsoft.com/office/drawing/2014/main" id="{E55ECE5B-3E96-4E92-852F-E76DE705BE88}"/>
                    </a:ext>
                  </a:extLst>
                </p14:cNvPr>
                <p14:cNvContentPartPr/>
                <p14:nvPr/>
              </p14:nvContentPartPr>
              <p14:xfrm>
                <a:off x="9748808" y="5592232"/>
                <a:ext cx="52560" cy="42480"/>
              </p14:xfrm>
            </p:contentPart>
          </mc:Choice>
          <mc:Fallback xmlns="">
            <p:pic>
              <p:nvPicPr>
                <p:cNvPr id="162" name="Ink 161">
                  <a:extLst>
                    <a:ext uri="{FF2B5EF4-FFF2-40B4-BE49-F238E27FC236}">
                      <a16:creationId xmlns:a16="http://schemas.microsoft.com/office/drawing/2014/main" id="{E55ECE5B-3E96-4E92-852F-E76DE705BE88}"/>
                    </a:ext>
                  </a:extLst>
                </p:cNvPr>
                <p:cNvPicPr/>
                <p:nvPr/>
              </p:nvPicPr>
              <p:blipFill>
                <a:blip r:embed="rId260"/>
                <a:stretch>
                  <a:fillRect/>
                </a:stretch>
              </p:blipFill>
              <p:spPr>
                <a:xfrm>
                  <a:off x="9740168" y="5583592"/>
                  <a:ext cx="7020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3" name="Ink 162">
                  <a:extLst>
                    <a:ext uri="{FF2B5EF4-FFF2-40B4-BE49-F238E27FC236}">
                      <a16:creationId xmlns:a16="http://schemas.microsoft.com/office/drawing/2014/main" id="{22F50352-1B6A-4B70-B136-24698A62E563}"/>
                    </a:ext>
                  </a:extLst>
                </p14:cNvPr>
                <p14:cNvContentPartPr/>
                <p14:nvPr/>
              </p14:nvContentPartPr>
              <p14:xfrm>
                <a:off x="9043208" y="5784472"/>
                <a:ext cx="438120" cy="144000"/>
              </p14:xfrm>
            </p:contentPart>
          </mc:Choice>
          <mc:Fallback xmlns="">
            <p:pic>
              <p:nvPicPr>
                <p:cNvPr id="163" name="Ink 162">
                  <a:extLst>
                    <a:ext uri="{FF2B5EF4-FFF2-40B4-BE49-F238E27FC236}">
                      <a16:creationId xmlns:a16="http://schemas.microsoft.com/office/drawing/2014/main" id="{22F50352-1B6A-4B70-B136-24698A62E563}"/>
                    </a:ext>
                  </a:extLst>
                </p:cNvPr>
                <p:cNvPicPr/>
                <p:nvPr/>
              </p:nvPicPr>
              <p:blipFill>
                <a:blip r:embed="rId262"/>
                <a:stretch>
                  <a:fillRect/>
                </a:stretch>
              </p:blipFill>
              <p:spPr>
                <a:xfrm>
                  <a:off x="9034568" y="5775832"/>
                  <a:ext cx="4557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4" name="Ink 163">
                  <a:extLst>
                    <a:ext uri="{FF2B5EF4-FFF2-40B4-BE49-F238E27FC236}">
                      <a16:creationId xmlns:a16="http://schemas.microsoft.com/office/drawing/2014/main" id="{E0A15C41-B06C-4815-B828-1D7C50A8A896}"/>
                    </a:ext>
                  </a:extLst>
                </p14:cNvPr>
                <p14:cNvContentPartPr/>
                <p14:nvPr/>
              </p14:nvContentPartPr>
              <p14:xfrm>
                <a:off x="9315368" y="5642632"/>
                <a:ext cx="17280" cy="15840"/>
              </p14:xfrm>
            </p:contentPart>
          </mc:Choice>
          <mc:Fallback xmlns="">
            <p:pic>
              <p:nvPicPr>
                <p:cNvPr id="164" name="Ink 163">
                  <a:extLst>
                    <a:ext uri="{FF2B5EF4-FFF2-40B4-BE49-F238E27FC236}">
                      <a16:creationId xmlns:a16="http://schemas.microsoft.com/office/drawing/2014/main" id="{E0A15C41-B06C-4815-B828-1D7C50A8A896}"/>
                    </a:ext>
                  </a:extLst>
                </p:cNvPr>
                <p:cNvPicPr/>
                <p:nvPr/>
              </p:nvPicPr>
              <p:blipFill>
                <a:blip r:embed="rId264"/>
                <a:stretch>
                  <a:fillRect/>
                </a:stretch>
              </p:blipFill>
              <p:spPr>
                <a:xfrm>
                  <a:off x="9306728" y="5633632"/>
                  <a:ext cx="349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 name="Ink 166">
                  <a:extLst>
                    <a:ext uri="{FF2B5EF4-FFF2-40B4-BE49-F238E27FC236}">
                      <a16:creationId xmlns:a16="http://schemas.microsoft.com/office/drawing/2014/main" id="{77E4FF2A-A9B4-4D5D-9C5A-6B944FEBEF36}"/>
                    </a:ext>
                  </a:extLst>
                </p14:cNvPr>
                <p14:cNvContentPartPr/>
                <p14:nvPr/>
              </p14:nvContentPartPr>
              <p14:xfrm>
                <a:off x="8445608" y="5634712"/>
                <a:ext cx="466920" cy="233280"/>
              </p14:xfrm>
            </p:contentPart>
          </mc:Choice>
          <mc:Fallback xmlns="">
            <p:pic>
              <p:nvPicPr>
                <p:cNvPr id="167" name="Ink 166">
                  <a:extLst>
                    <a:ext uri="{FF2B5EF4-FFF2-40B4-BE49-F238E27FC236}">
                      <a16:creationId xmlns:a16="http://schemas.microsoft.com/office/drawing/2014/main" id="{77E4FF2A-A9B4-4D5D-9C5A-6B944FEBEF36}"/>
                    </a:ext>
                  </a:extLst>
                </p:cNvPr>
                <p:cNvPicPr/>
                <p:nvPr/>
              </p:nvPicPr>
              <p:blipFill>
                <a:blip r:embed="rId266"/>
                <a:stretch>
                  <a:fillRect/>
                </a:stretch>
              </p:blipFill>
              <p:spPr>
                <a:xfrm>
                  <a:off x="8436608" y="5626072"/>
                  <a:ext cx="48456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8" name="Ink 167">
                  <a:extLst>
                    <a:ext uri="{FF2B5EF4-FFF2-40B4-BE49-F238E27FC236}">
                      <a16:creationId xmlns:a16="http://schemas.microsoft.com/office/drawing/2014/main" id="{BFC7B2B2-5427-4CCA-9FF5-F3EF6E5B223E}"/>
                    </a:ext>
                  </a:extLst>
                </p14:cNvPr>
                <p14:cNvContentPartPr/>
                <p14:nvPr/>
              </p14:nvContentPartPr>
              <p14:xfrm>
                <a:off x="8719928" y="6003712"/>
                <a:ext cx="26280" cy="48600"/>
              </p14:xfrm>
            </p:contentPart>
          </mc:Choice>
          <mc:Fallback xmlns="">
            <p:pic>
              <p:nvPicPr>
                <p:cNvPr id="168" name="Ink 167">
                  <a:extLst>
                    <a:ext uri="{FF2B5EF4-FFF2-40B4-BE49-F238E27FC236}">
                      <a16:creationId xmlns:a16="http://schemas.microsoft.com/office/drawing/2014/main" id="{BFC7B2B2-5427-4CCA-9FF5-F3EF6E5B223E}"/>
                    </a:ext>
                  </a:extLst>
                </p:cNvPr>
                <p:cNvPicPr/>
                <p:nvPr/>
              </p:nvPicPr>
              <p:blipFill>
                <a:blip r:embed="rId268"/>
                <a:stretch>
                  <a:fillRect/>
                </a:stretch>
              </p:blipFill>
              <p:spPr>
                <a:xfrm>
                  <a:off x="8710928" y="5994712"/>
                  <a:ext cx="439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 name="Ink 168">
                  <a:extLst>
                    <a:ext uri="{FF2B5EF4-FFF2-40B4-BE49-F238E27FC236}">
                      <a16:creationId xmlns:a16="http://schemas.microsoft.com/office/drawing/2014/main" id="{F5844CFD-4225-4FD5-BF46-60534FAAF788}"/>
                    </a:ext>
                  </a:extLst>
                </p14:cNvPr>
                <p14:cNvContentPartPr/>
                <p14:nvPr/>
              </p14:nvContentPartPr>
              <p14:xfrm>
                <a:off x="8583488" y="5620672"/>
                <a:ext cx="159480" cy="63000"/>
              </p14:xfrm>
            </p:contentPart>
          </mc:Choice>
          <mc:Fallback xmlns="">
            <p:pic>
              <p:nvPicPr>
                <p:cNvPr id="169" name="Ink 168">
                  <a:extLst>
                    <a:ext uri="{FF2B5EF4-FFF2-40B4-BE49-F238E27FC236}">
                      <a16:creationId xmlns:a16="http://schemas.microsoft.com/office/drawing/2014/main" id="{F5844CFD-4225-4FD5-BF46-60534FAAF788}"/>
                    </a:ext>
                  </a:extLst>
                </p:cNvPr>
                <p:cNvPicPr/>
                <p:nvPr/>
              </p:nvPicPr>
              <p:blipFill>
                <a:blip r:embed="rId270"/>
                <a:stretch>
                  <a:fillRect/>
                </a:stretch>
              </p:blipFill>
              <p:spPr>
                <a:xfrm>
                  <a:off x="8574848" y="5611672"/>
                  <a:ext cx="17712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0" name="Ink 169">
                  <a:extLst>
                    <a:ext uri="{FF2B5EF4-FFF2-40B4-BE49-F238E27FC236}">
                      <a16:creationId xmlns:a16="http://schemas.microsoft.com/office/drawing/2014/main" id="{4A7CEA86-D237-4C25-AE6B-306749394CF5}"/>
                    </a:ext>
                  </a:extLst>
                </p14:cNvPr>
                <p14:cNvContentPartPr/>
                <p14:nvPr/>
              </p14:nvContentPartPr>
              <p14:xfrm>
                <a:off x="7976888" y="5639032"/>
                <a:ext cx="444960" cy="298800"/>
              </p14:xfrm>
            </p:contentPart>
          </mc:Choice>
          <mc:Fallback xmlns="">
            <p:pic>
              <p:nvPicPr>
                <p:cNvPr id="170" name="Ink 169">
                  <a:extLst>
                    <a:ext uri="{FF2B5EF4-FFF2-40B4-BE49-F238E27FC236}">
                      <a16:creationId xmlns:a16="http://schemas.microsoft.com/office/drawing/2014/main" id="{4A7CEA86-D237-4C25-AE6B-306749394CF5}"/>
                    </a:ext>
                  </a:extLst>
                </p:cNvPr>
                <p:cNvPicPr/>
                <p:nvPr/>
              </p:nvPicPr>
              <p:blipFill>
                <a:blip r:embed="rId272"/>
                <a:stretch>
                  <a:fillRect/>
                </a:stretch>
              </p:blipFill>
              <p:spPr>
                <a:xfrm>
                  <a:off x="7968248" y="5630392"/>
                  <a:ext cx="46260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1" name="Ink 170">
                  <a:extLst>
                    <a:ext uri="{FF2B5EF4-FFF2-40B4-BE49-F238E27FC236}">
                      <a16:creationId xmlns:a16="http://schemas.microsoft.com/office/drawing/2014/main" id="{33ABDA72-8C74-4690-B28C-E502CADCE853}"/>
                    </a:ext>
                  </a:extLst>
                </p14:cNvPr>
                <p14:cNvContentPartPr/>
                <p14:nvPr/>
              </p14:nvContentPartPr>
              <p14:xfrm>
                <a:off x="8141408" y="5583952"/>
                <a:ext cx="80640" cy="40680"/>
              </p14:xfrm>
            </p:contentPart>
          </mc:Choice>
          <mc:Fallback xmlns="">
            <p:pic>
              <p:nvPicPr>
                <p:cNvPr id="171" name="Ink 170">
                  <a:extLst>
                    <a:ext uri="{FF2B5EF4-FFF2-40B4-BE49-F238E27FC236}">
                      <a16:creationId xmlns:a16="http://schemas.microsoft.com/office/drawing/2014/main" id="{33ABDA72-8C74-4690-B28C-E502CADCE853}"/>
                    </a:ext>
                  </a:extLst>
                </p:cNvPr>
                <p:cNvPicPr/>
                <p:nvPr/>
              </p:nvPicPr>
              <p:blipFill>
                <a:blip r:embed="rId274"/>
                <a:stretch>
                  <a:fillRect/>
                </a:stretch>
              </p:blipFill>
              <p:spPr>
                <a:xfrm>
                  <a:off x="8132768" y="5574952"/>
                  <a:ext cx="9828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2" name="Ink 171">
                  <a:extLst>
                    <a:ext uri="{FF2B5EF4-FFF2-40B4-BE49-F238E27FC236}">
                      <a16:creationId xmlns:a16="http://schemas.microsoft.com/office/drawing/2014/main" id="{7D2AF861-0F7B-4DCE-AD81-C244BF60E2A9}"/>
                    </a:ext>
                  </a:extLst>
                </p14:cNvPr>
                <p14:cNvContentPartPr/>
                <p14:nvPr/>
              </p14:nvContentPartPr>
              <p14:xfrm>
                <a:off x="7880768" y="5678992"/>
                <a:ext cx="161280" cy="164520"/>
              </p14:xfrm>
            </p:contentPart>
          </mc:Choice>
          <mc:Fallback xmlns="">
            <p:pic>
              <p:nvPicPr>
                <p:cNvPr id="172" name="Ink 171">
                  <a:extLst>
                    <a:ext uri="{FF2B5EF4-FFF2-40B4-BE49-F238E27FC236}">
                      <a16:creationId xmlns:a16="http://schemas.microsoft.com/office/drawing/2014/main" id="{7D2AF861-0F7B-4DCE-AD81-C244BF60E2A9}"/>
                    </a:ext>
                  </a:extLst>
                </p:cNvPr>
                <p:cNvPicPr/>
                <p:nvPr/>
              </p:nvPicPr>
              <p:blipFill>
                <a:blip r:embed="rId276"/>
                <a:stretch>
                  <a:fillRect/>
                </a:stretch>
              </p:blipFill>
              <p:spPr>
                <a:xfrm>
                  <a:off x="7871768" y="5669992"/>
                  <a:ext cx="1789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3" name="Ink 172">
                  <a:extLst>
                    <a:ext uri="{FF2B5EF4-FFF2-40B4-BE49-F238E27FC236}">
                      <a16:creationId xmlns:a16="http://schemas.microsoft.com/office/drawing/2014/main" id="{EE2EE860-01DA-4BE2-BE2F-FE0ACA87EFC8}"/>
                    </a:ext>
                  </a:extLst>
                </p14:cNvPr>
                <p14:cNvContentPartPr/>
                <p14:nvPr/>
              </p14:nvContentPartPr>
              <p14:xfrm>
                <a:off x="7960688" y="5825872"/>
                <a:ext cx="29880" cy="28080"/>
              </p14:xfrm>
            </p:contentPart>
          </mc:Choice>
          <mc:Fallback xmlns="">
            <p:pic>
              <p:nvPicPr>
                <p:cNvPr id="173" name="Ink 172">
                  <a:extLst>
                    <a:ext uri="{FF2B5EF4-FFF2-40B4-BE49-F238E27FC236}">
                      <a16:creationId xmlns:a16="http://schemas.microsoft.com/office/drawing/2014/main" id="{EE2EE860-01DA-4BE2-BE2F-FE0ACA87EFC8}"/>
                    </a:ext>
                  </a:extLst>
                </p:cNvPr>
                <p:cNvPicPr/>
                <p:nvPr/>
              </p:nvPicPr>
              <p:blipFill>
                <a:blip r:embed="rId278"/>
                <a:stretch>
                  <a:fillRect/>
                </a:stretch>
              </p:blipFill>
              <p:spPr>
                <a:xfrm>
                  <a:off x="7952048" y="5816872"/>
                  <a:ext cx="475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4" name="Ink 173">
                  <a:extLst>
                    <a:ext uri="{FF2B5EF4-FFF2-40B4-BE49-F238E27FC236}">
                      <a16:creationId xmlns:a16="http://schemas.microsoft.com/office/drawing/2014/main" id="{3843E688-3DEE-4E5E-8126-02A5D486D3BF}"/>
                    </a:ext>
                  </a:extLst>
                </p14:cNvPr>
                <p14:cNvContentPartPr/>
                <p14:nvPr/>
              </p14:nvContentPartPr>
              <p14:xfrm>
                <a:off x="7695728" y="5594032"/>
                <a:ext cx="118080" cy="247680"/>
              </p14:xfrm>
            </p:contentPart>
          </mc:Choice>
          <mc:Fallback xmlns="">
            <p:pic>
              <p:nvPicPr>
                <p:cNvPr id="174" name="Ink 173">
                  <a:extLst>
                    <a:ext uri="{FF2B5EF4-FFF2-40B4-BE49-F238E27FC236}">
                      <a16:creationId xmlns:a16="http://schemas.microsoft.com/office/drawing/2014/main" id="{3843E688-3DEE-4E5E-8126-02A5D486D3BF}"/>
                    </a:ext>
                  </a:extLst>
                </p:cNvPr>
                <p:cNvPicPr/>
                <p:nvPr/>
              </p:nvPicPr>
              <p:blipFill>
                <a:blip r:embed="rId280"/>
                <a:stretch>
                  <a:fillRect/>
                </a:stretch>
              </p:blipFill>
              <p:spPr>
                <a:xfrm>
                  <a:off x="7687088" y="5585392"/>
                  <a:ext cx="13572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5" name="Ink 174">
                  <a:extLst>
                    <a:ext uri="{FF2B5EF4-FFF2-40B4-BE49-F238E27FC236}">
                      <a16:creationId xmlns:a16="http://schemas.microsoft.com/office/drawing/2014/main" id="{B045CD44-E925-4345-BE6F-99F75A1FF0A9}"/>
                    </a:ext>
                  </a:extLst>
                </p14:cNvPr>
                <p14:cNvContentPartPr/>
                <p14:nvPr/>
              </p14:nvContentPartPr>
              <p14:xfrm>
                <a:off x="7723448" y="5290192"/>
                <a:ext cx="402840" cy="191160"/>
              </p14:xfrm>
            </p:contentPart>
          </mc:Choice>
          <mc:Fallback xmlns="">
            <p:pic>
              <p:nvPicPr>
                <p:cNvPr id="175" name="Ink 174">
                  <a:extLst>
                    <a:ext uri="{FF2B5EF4-FFF2-40B4-BE49-F238E27FC236}">
                      <a16:creationId xmlns:a16="http://schemas.microsoft.com/office/drawing/2014/main" id="{B045CD44-E925-4345-BE6F-99F75A1FF0A9}"/>
                    </a:ext>
                  </a:extLst>
                </p:cNvPr>
                <p:cNvPicPr/>
                <p:nvPr/>
              </p:nvPicPr>
              <p:blipFill>
                <a:blip r:embed="rId282"/>
                <a:stretch>
                  <a:fillRect/>
                </a:stretch>
              </p:blipFill>
              <p:spPr>
                <a:xfrm>
                  <a:off x="7714808" y="5281552"/>
                  <a:ext cx="42048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78" name="Ink 177">
                  <a:extLst>
                    <a:ext uri="{FF2B5EF4-FFF2-40B4-BE49-F238E27FC236}">
                      <a16:creationId xmlns:a16="http://schemas.microsoft.com/office/drawing/2014/main" id="{E407055B-45CF-4664-A43C-E354B53EAC1E}"/>
                    </a:ext>
                  </a:extLst>
                </p14:cNvPr>
                <p14:cNvContentPartPr/>
                <p14:nvPr/>
              </p14:nvContentPartPr>
              <p14:xfrm>
                <a:off x="7325648" y="5701312"/>
                <a:ext cx="239400" cy="128880"/>
              </p14:xfrm>
            </p:contentPart>
          </mc:Choice>
          <mc:Fallback xmlns="">
            <p:pic>
              <p:nvPicPr>
                <p:cNvPr id="178" name="Ink 177">
                  <a:extLst>
                    <a:ext uri="{FF2B5EF4-FFF2-40B4-BE49-F238E27FC236}">
                      <a16:creationId xmlns:a16="http://schemas.microsoft.com/office/drawing/2014/main" id="{E407055B-45CF-4664-A43C-E354B53EAC1E}"/>
                    </a:ext>
                  </a:extLst>
                </p:cNvPr>
                <p:cNvPicPr/>
                <p:nvPr/>
              </p:nvPicPr>
              <p:blipFill>
                <a:blip r:embed="rId284"/>
                <a:stretch>
                  <a:fillRect/>
                </a:stretch>
              </p:blipFill>
              <p:spPr>
                <a:xfrm>
                  <a:off x="7316648" y="5692312"/>
                  <a:ext cx="2570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79" name="Ink 178">
                  <a:extLst>
                    <a:ext uri="{FF2B5EF4-FFF2-40B4-BE49-F238E27FC236}">
                      <a16:creationId xmlns:a16="http://schemas.microsoft.com/office/drawing/2014/main" id="{6D16E5C7-364C-44CF-9E1D-9DC449F5DE1D}"/>
                    </a:ext>
                  </a:extLst>
                </p14:cNvPr>
                <p14:cNvContentPartPr/>
                <p14:nvPr/>
              </p14:nvContentPartPr>
              <p14:xfrm>
                <a:off x="7008848" y="5502592"/>
                <a:ext cx="405360" cy="183240"/>
              </p14:xfrm>
            </p:contentPart>
          </mc:Choice>
          <mc:Fallback xmlns="">
            <p:pic>
              <p:nvPicPr>
                <p:cNvPr id="179" name="Ink 178">
                  <a:extLst>
                    <a:ext uri="{FF2B5EF4-FFF2-40B4-BE49-F238E27FC236}">
                      <a16:creationId xmlns:a16="http://schemas.microsoft.com/office/drawing/2014/main" id="{6D16E5C7-364C-44CF-9E1D-9DC449F5DE1D}"/>
                    </a:ext>
                  </a:extLst>
                </p:cNvPr>
                <p:cNvPicPr/>
                <p:nvPr/>
              </p:nvPicPr>
              <p:blipFill>
                <a:blip r:embed="rId286"/>
                <a:stretch>
                  <a:fillRect/>
                </a:stretch>
              </p:blipFill>
              <p:spPr>
                <a:xfrm>
                  <a:off x="7000208" y="5493592"/>
                  <a:ext cx="4230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80" name="Ink 179">
                  <a:extLst>
                    <a:ext uri="{FF2B5EF4-FFF2-40B4-BE49-F238E27FC236}">
                      <a16:creationId xmlns:a16="http://schemas.microsoft.com/office/drawing/2014/main" id="{50BD4A00-1E07-48C0-9F05-4B8738DD17E7}"/>
                    </a:ext>
                  </a:extLst>
                </p14:cNvPr>
                <p14:cNvContentPartPr/>
                <p14:nvPr/>
              </p14:nvContentPartPr>
              <p14:xfrm>
                <a:off x="7144928" y="5452192"/>
                <a:ext cx="72720" cy="23040"/>
              </p14:xfrm>
            </p:contentPart>
          </mc:Choice>
          <mc:Fallback xmlns="">
            <p:pic>
              <p:nvPicPr>
                <p:cNvPr id="180" name="Ink 179">
                  <a:extLst>
                    <a:ext uri="{FF2B5EF4-FFF2-40B4-BE49-F238E27FC236}">
                      <a16:creationId xmlns:a16="http://schemas.microsoft.com/office/drawing/2014/main" id="{50BD4A00-1E07-48C0-9F05-4B8738DD17E7}"/>
                    </a:ext>
                  </a:extLst>
                </p:cNvPr>
                <p:cNvPicPr/>
                <p:nvPr/>
              </p:nvPicPr>
              <p:blipFill>
                <a:blip r:embed="rId288"/>
                <a:stretch>
                  <a:fillRect/>
                </a:stretch>
              </p:blipFill>
              <p:spPr>
                <a:xfrm>
                  <a:off x="7136288" y="5443552"/>
                  <a:ext cx="9036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81" name="Ink 180">
                  <a:extLst>
                    <a:ext uri="{FF2B5EF4-FFF2-40B4-BE49-F238E27FC236}">
                      <a16:creationId xmlns:a16="http://schemas.microsoft.com/office/drawing/2014/main" id="{7355AD94-AC9F-4169-9DB6-203D2DA52999}"/>
                    </a:ext>
                  </a:extLst>
                </p14:cNvPr>
                <p14:cNvContentPartPr/>
                <p14:nvPr/>
              </p14:nvContentPartPr>
              <p14:xfrm>
                <a:off x="6475328" y="5785552"/>
                <a:ext cx="385920" cy="118800"/>
              </p14:xfrm>
            </p:contentPart>
          </mc:Choice>
          <mc:Fallback xmlns="">
            <p:pic>
              <p:nvPicPr>
                <p:cNvPr id="181" name="Ink 180">
                  <a:extLst>
                    <a:ext uri="{FF2B5EF4-FFF2-40B4-BE49-F238E27FC236}">
                      <a16:creationId xmlns:a16="http://schemas.microsoft.com/office/drawing/2014/main" id="{7355AD94-AC9F-4169-9DB6-203D2DA52999}"/>
                    </a:ext>
                  </a:extLst>
                </p:cNvPr>
                <p:cNvPicPr/>
                <p:nvPr/>
              </p:nvPicPr>
              <p:blipFill>
                <a:blip r:embed="rId290"/>
                <a:stretch>
                  <a:fillRect/>
                </a:stretch>
              </p:blipFill>
              <p:spPr>
                <a:xfrm>
                  <a:off x="6466328" y="5776552"/>
                  <a:ext cx="4035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82" name="Ink 181">
                  <a:extLst>
                    <a:ext uri="{FF2B5EF4-FFF2-40B4-BE49-F238E27FC236}">
                      <a16:creationId xmlns:a16="http://schemas.microsoft.com/office/drawing/2014/main" id="{1739C8F1-AF98-42FE-8174-57A797A23189}"/>
                    </a:ext>
                  </a:extLst>
                </p14:cNvPr>
                <p14:cNvContentPartPr/>
                <p14:nvPr/>
              </p14:nvContentPartPr>
              <p14:xfrm>
                <a:off x="6489368" y="5981032"/>
                <a:ext cx="182160" cy="144360"/>
              </p14:xfrm>
            </p:contentPart>
          </mc:Choice>
          <mc:Fallback xmlns="">
            <p:pic>
              <p:nvPicPr>
                <p:cNvPr id="182" name="Ink 181">
                  <a:extLst>
                    <a:ext uri="{FF2B5EF4-FFF2-40B4-BE49-F238E27FC236}">
                      <a16:creationId xmlns:a16="http://schemas.microsoft.com/office/drawing/2014/main" id="{1739C8F1-AF98-42FE-8174-57A797A23189}"/>
                    </a:ext>
                  </a:extLst>
                </p:cNvPr>
                <p:cNvPicPr/>
                <p:nvPr/>
              </p:nvPicPr>
              <p:blipFill>
                <a:blip r:embed="rId292"/>
                <a:stretch>
                  <a:fillRect/>
                </a:stretch>
              </p:blipFill>
              <p:spPr>
                <a:xfrm>
                  <a:off x="6480728" y="5972032"/>
                  <a:ext cx="1998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83" name="Ink 182">
                  <a:extLst>
                    <a:ext uri="{FF2B5EF4-FFF2-40B4-BE49-F238E27FC236}">
                      <a16:creationId xmlns:a16="http://schemas.microsoft.com/office/drawing/2014/main" id="{0BE9196A-D5DD-4794-B5A1-C3B037D8FD20}"/>
                    </a:ext>
                  </a:extLst>
                </p14:cNvPr>
                <p14:cNvContentPartPr/>
                <p14:nvPr/>
              </p14:nvContentPartPr>
              <p14:xfrm>
                <a:off x="6604928" y="5156992"/>
                <a:ext cx="612000" cy="512280"/>
              </p14:xfrm>
            </p:contentPart>
          </mc:Choice>
          <mc:Fallback xmlns="">
            <p:pic>
              <p:nvPicPr>
                <p:cNvPr id="183" name="Ink 182">
                  <a:extLst>
                    <a:ext uri="{FF2B5EF4-FFF2-40B4-BE49-F238E27FC236}">
                      <a16:creationId xmlns:a16="http://schemas.microsoft.com/office/drawing/2014/main" id="{0BE9196A-D5DD-4794-B5A1-C3B037D8FD20}"/>
                    </a:ext>
                  </a:extLst>
                </p:cNvPr>
                <p:cNvPicPr/>
                <p:nvPr/>
              </p:nvPicPr>
              <p:blipFill>
                <a:blip r:embed="rId294"/>
                <a:stretch>
                  <a:fillRect/>
                </a:stretch>
              </p:blipFill>
              <p:spPr>
                <a:xfrm>
                  <a:off x="6595928" y="5148352"/>
                  <a:ext cx="629640" cy="5299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84" name="Ink 183">
                  <a:extLst>
                    <a:ext uri="{FF2B5EF4-FFF2-40B4-BE49-F238E27FC236}">
                      <a16:creationId xmlns:a16="http://schemas.microsoft.com/office/drawing/2014/main" id="{6D5F6923-7A40-4BB3-A80D-AC825EB57EFB}"/>
                    </a:ext>
                  </a:extLst>
                </p14:cNvPr>
                <p14:cNvContentPartPr/>
                <p14:nvPr/>
              </p14:nvContentPartPr>
              <p14:xfrm>
                <a:off x="5804648" y="5643352"/>
                <a:ext cx="496440" cy="422280"/>
              </p14:xfrm>
            </p:contentPart>
          </mc:Choice>
          <mc:Fallback xmlns="">
            <p:pic>
              <p:nvPicPr>
                <p:cNvPr id="184" name="Ink 183">
                  <a:extLst>
                    <a:ext uri="{FF2B5EF4-FFF2-40B4-BE49-F238E27FC236}">
                      <a16:creationId xmlns:a16="http://schemas.microsoft.com/office/drawing/2014/main" id="{6D5F6923-7A40-4BB3-A80D-AC825EB57EFB}"/>
                    </a:ext>
                  </a:extLst>
                </p:cNvPr>
                <p:cNvPicPr/>
                <p:nvPr/>
              </p:nvPicPr>
              <p:blipFill>
                <a:blip r:embed="rId296"/>
                <a:stretch>
                  <a:fillRect/>
                </a:stretch>
              </p:blipFill>
              <p:spPr>
                <a:xfrm>
                  <a:off x="5796008" y="5634352"/>
                  <a:ext cx="514080" cy="4399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85" name="Ink 184">
                  <a:extLst>
                    <a:ext uri="{FF2B5EF4-FFF2-40B4-BE49-F238E27FC236}">
                      <a16:creationId xmlns:a16="http://schemas.microsoft.com/office/drawing/2014/main" id="{98F89535-5222-4E91-88E9-54F43BBE1174}"/>
                    </a:ext>
                  </a:extLst>
                </p14:cNvPr>
                <p14:cNvContentPartPr/>
                <p14:nvPr/>
              </p14:nvContentPartPr>
              <p14:xfrm>
                <a:off x="6259328" y="5951512"/>
                <a:ext cx="16200" cy="61200"/>
              </p14:xfrm>
            </p:contentPart>
          </mc:Choice>
          <mc:Fallback xmlns="">
            <p:pic>
              <p:nvPicPr>
                <p:cNvPr id="185" name="Ink 184">
                  <a:extLst>
                    <a:ext uri="{FF2B5EF4-FFF2-40B4-BE49-F238E27FC236}">
                      <a16:creationId xmlns:a16="http://schemas.microsoft.com/office/drawing/2014/main" id="{98F89535-5222-4E91-88E9-54F43BBE1174}"/>
                    </a:ext>
                  </a:extLst>
                </p:cNvPr>
                <p:cNvPicPr/>
                <p:nvPr/>
              </p:nvPicPr>
              <p:blipFill>
                <a:blip r:embed="rId298"/>
                <a:stretch>
                  <a:fillRect/>
                </a:stretch>
              </p:blipFill>
              <p:spPr>
                <a:xfrm>
                  <a:off x="6250688" y="5942512"/>
                  <a:ext cx="3384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6" name="Ink 185">
                  <a:extLst>
                    <a:ext uri="{FF2B5EF4-FFF2-40B4-BE49-F238E27FC236}">
                      <a16:creationId xmlns:a16="http://schemas.microsoft.com/office/drawing/2014/main" id="{3E6689A5-2D88-47B2-B22A-61B8C00314D8}"/>
                    </a:ext>
                  </a:extLst>
                </p14:cNvPr>
                <p14:cNvContentPartPr/>
                <p14:nvPr/>
              </p14:nvContentPartPr>
              <p14:xfrm>
                <a:off x="5951528" y="5637952"/>
                <a:ext cx="137160" cy="592560"/>
              </p14:xfrm>
            </p:contentPart>
          </mc:Choice>
          <mc:Fallback xmlns="">
            <p:pic>
              <p:nvPicPr>
                <p:cNvPr id="186" name="Ink 185">
                  <a:extLst>
                    <a:ext uri="{FF2B5EF4-FFF2-40B4-BE49-F238E27FC236}">
                      <a16:creationId xmlns:a16="http://schemas.microsoft.com/office/drawing/2014/main" id="{3E6689A5-2D88-47B2-B22A-61B8C00314D8}"/>
                    </a:ext>
                  </a:extLst>
                </p:cNvPr>
                <p:cNvPicPr/>
                <p:nvPr/>
              </p:nvPicPr>
              <p:blipFill>
                <a:blip r:embed="rId300"/>
                <a:stretch>
                  <a:fillRect/>
                </a:stretch>
              </p:blipFill>
              <p:spPr>
                <a:xfrm>
                  <a:off x="5942528" y="5629312"/>
                  <a:ext cx="154800" cy="61020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7" name="Ink 186">
                  <a:extLst>
                    <a:ext uri="{FF2B5EF4-FFF2-40B4-BE49-F238E27FC236}">
                      <a16:creationId xmlns:a16="http://schemas.microsoft.com/office/drawing/2014/main" id="{298F6623-1B2E-48FA-98BA-A5374CCAFB8D}"/>
                    </a:ext>
                  </a:extLst>
                </p14:cNvPr>
                <p14:cNvContentPartPr/>
                <p14:nvPr/>
              </p14:nvContentPartPr>
              <p14:xfrm>
                <a:off x="5474528" y="5875192"/>
                <a:ext cx="202680" cy="188280"/>
              </p14:xfrm>
            </p:contentPart>
          </mc:Choice>
          <mc:Fallback xmlns="">
            <p:pic>
              <p:nvPicPr>
                <p:cNvPr id="187" name="Ink 186">
                  <a:extLst>
                    <a:ext uri="{FF2B5EF4-FFF2-40B4-BE49-F238E27FC236}">
                      <a16:creationId xmlns:a16="http://schemas.microsoft.com/office/drawing/2014/main" id="{298F6623-1B2E-48FA-98BA-A5374CCAFB8D}"/>
                    </a:ext>
                  </a:extLst>
                </p:cNvPr>
                <p:cNvPicPr/>
                <p:nvPr/>
              </p:nvPicPr>
              <p:blipFill>
                <a:blip r:embed="rId302"/>
                <a:stretch>
                  <a:fillRect/>
                </a:stretch>
              </p:blipFill>
              <p:spPr>
                <a:xfrm>
                  <a:off x="5465528" y="5866192"/>
                  <a:ext cx="22032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8" name="Ink 187">
                  <a:extLst>
                    <a:ext uri="{FF2B5EF4-FFF2-40B4-BE49-F238E27FC236}">
                      <a16:creationId xmlns:a16="http://schemas.microsoft.com/office/drawing/2014/main" id="{3ED7896B-588D-4CC4-81D0-A6A5CF39635D}"/>
                    </a:ext>
                  </a:extLst>
                </p14:cNvPr>
                <p14:cNvContentPartPr/>
                <p14:nvPr/>
              </p14:nvContentPartPr>
              <p14:xfrm>
                <a:off x="5471288" y="5673232"/>
                <a:ext cx="48600" cy="230040"/>
              </p14:xfrm>
            </p:contentPart>
          </mc:Choice>
          <mc:Fallback xmlns="">
            <p:pic>
              <p:nvPicPr>
                <p:cNvPr id="188" name="Ink 187">
                  <a:extLst>
                    <a:ext uri="{FF2B5EF4-FFF2-40B4-BE49-F238E27FC236}">
                      <a16:creationId xmlns:a16="http://schemas.microsoft.com/office/drawing/2014/main" id="{3ED7896B-588D-4CC4-81D0-A6A5CF39635D}"/>
                    </a:ext>
                  </a:extLst>
                </p:cNvPr>
                <p:cNvPicPr/>
                <p:nvPr/>
              </p:nvPicPr>
              <p:blipFill>
                <a:blip r:embed="rId304"/>
                <a:stretch>
                  <a:fillRect/>
                </a:stretch>
              </p:blipFill>
              <p:spPr>
                <a:xfrm>
                  <a:off x="5462648" y="5664592"/>
                  <a:ext cx="6624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9" name="Ink 188">
                  <a:extLst>
                    <a:ext uri="{FF2B5EF4-FFF2-40B4-BE49-F238E27FC236}">
                      <a16:creationId xmlns:a16="http://schemas.microsoft.com/office/drawing/2014/main" id="{1F165F64-F656-4119-A651-59EF40A89E3E}"/>
                    </a:ext>
                  </a:extLst>
                </p14:cNvPr>
                <p14:cNvContentPartPr/>
                <p14:nvPr/>
              </p14:nvContentPartPr>
              <p14:xfrm>
                <a:off x="5106608" y="5739472"/>
                <a:ext cx="215640" cy="124920"/>
              </p14:xfrm>
            </p:contentPart>
          </mc:Choice>
          <mc:Fallback xmlns="">
            <p:pic>
              <p:nvPicPr>
                <p:cNvPr id="189" name="Ink 188">
                  <a:extLst>
                    <a:ext uri="{FF2B5EF4-FFF2-40B4-BE49-F238E27FC236}">
                      <a16:creationId xmlns:a16="http://schemas.microsoft.com/office/drawing/2014/main" id="{1F165F64-F656-4119-A651-59EF40A89E3E}"/>
                    </a:ext>
                  </a:extLst>
                </p:cNvPr>
                <p:cNvPicPr/>
                <p:nvPr/>
              </p:nvPicPr>
              <p:blipFill>
                <a:blip r:embed="rId306"/>
                <a:stretch>
                  <a:fillRect/>
                </a:stretch>
              </p:blipFill>
              <p:spPr>
                <a:xfrm>
                  <a:off x="5097608" y="5730832"/>
                  <a:ext cx="2332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90" name="Ink 189">
                  <a:extLst>
                    <a:ext uri="{FF2B5EF4-FFF2-40B4-BE49-F238E27FC236}">
                      <a16:creationId xmlns:a16="http://schemas.microsoft.com/office/drawing/2014/main" id="{ABBFE15E-E1E2-4D71-8E6D-18456CBBE8FF}"/>
                    </a:ext>
                  </a:extLst>
                </p14:cNvPr>
                <p14:cNvContentPartPr/>
                <p14:nvPr/>
              </p14:nvContentPartPr>
              <p14:xfrm>
                <a:off x="5162408" y="5933152"/>
                <a:ext cx="34920" cy="13680"/>
              </p14:xfrm>
            </p:contentPart>
          </mc:Choice>
          <mc:Fallback xmlns="">
            <p:pic>
              <p:nvPicPr>
                <p:cNvPr id="190" name="Ink 189">
                  <a:extLst>
                    <a:ext uri="{FF2B5EF4-FFF2-40B4-BE49-F238E27FC236}">
                      <a16:creationId xmlns:a16="http://schemas.microsoft.com/office/drawing/2014/main" id="{ABBFE15E-E1E2-4D71-8E6D-18456CBBE8FF}"/>
                    </a:ext>
                  </a:extLst>
                </p:cNvPr>
                <p:cNvPicPr/>
                <p:nvPr/>
              </p:nvPicPr>
              <p:blipFill>
                <a:blip r:embed="rId308"/>
                <a:stretch>
                  <a:fillRect/>
                </a:stretch>
              </p:blipFill>
              <p:spPr>
                <a:xfrm>
                  <a:off x="5153768" y="5924512"/>
                  <a:ext cx="5256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91" name="Ink 190">
                  <a:extLst>
                    <a:ext uri="{FF2B5EF4-FFF2-40B4-BE49-F238E27FC236}">
                      <a16:creationId xmlns:a16="http://schemas.microsoft.com/office/drawing/2014/main" id="{39B1C1FB-7A74-489D-AACC-CB4C48344F90}"/>
                    </a:ext>
                  </a:extLst>
                </p14:cNvPr>
                <p14:cNvContentPartPr/>
                <p14:nvPr/>
              </p14:nvContentPartPr>
              <p14:xfrm>
                <a:off x="4905008" y="5810032"/>
                <a:ext cx="111240" cy="113400"/>
              </p14:xfrm>
            </p:contentPart>
          </mc:Choice>
          <mc:Fallback xmlns="">
            <p:pic>
              <p:nvPicPr>
                <p:cNvPr id="191" name="Ink 190">
                  <a:extLst>
                    <a:ext uri="{FF2B5EF4-FFF2-40B4-BE49-F238E27FC236}">
                      <a16:creationId xmlns:a16="http://schemas.microsoft.com/office/drawing/2014/main" id="{39B1C1FB-7A74-489D-AACC-CB4C48344F90}"/>
                    </a:ext>
                  </a:extLst>
                </p:cNvPr>
                <p:cNvPicPr/>
                <p:nvPr/>
              </p:nvPicPr>
              <p:blipFill>
                <a:blip r:embed="rId310"/>
                <a:stretch>
                  <a:fillRect/>
                </a:stretch>
              </p:blipFill>
              <p:spPr>
                <a:xfrm>
                  <a:off x="4896368" y="5801392"/>
                  <a:ext cx="1288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92" name="Ink 191">
                  <a:extLst>
                    <a:ext uri="{FF2B5EF4-FFF2-40B4-BE49-F238E27FC236}">
                      <a16:creationId xmlns:a16="http://schemas.microsoft.com/office/drawing/2014/main" id="{AE93B2F3-6AD8-4D5A-B14A-460457942D8C}"/>
                    </a:ext>
                  </a:extLst>
                </p14:cNvPr>
                <p14:cNvContentPartPr/>
                <p14:nvPr/>
              </p14:nvContentPartPr>
              <p14:xfrm>
                <a:off x="4828328" y="5780512"/>
                <a:ext cx="110160" cy="125280"/>
              </p14:xfrm>
            </p:contentPart>
          </mc:Choice>
          <mc:Fallback xmlns="">
            <p:pic>
              <p:nvPicPr>
                <p:cNvPr id="192" name="Ink 191">
                  <a:extLst>
                    <a:ext uri="{FF2B5EF4-FFF2-40B4-BE49-F238E27FC236}">
                      <a16:creationId xmlns:a16="http://schemas.microsoft.com/office/drawing/2014/main" id="{AE93B2F3-6AD8-4D5A-B14A-460457942D8C}"/>
                    </a:ext>
                  </a:extLst>
                </p:cNvPr>
                <p:cNvPicPr/>
                <p:nvPr/>
              </p:nvPicPr>
              <p:blipFill>
                <a:blip r:embed="rId312"/>
                <a:stretch>
                  <a:fillRect/>
                </a:stretch>
              </p:blipFill>
              <p:spPr>
                <a:xfrm>
                  <a:off x="4819688" y="5771872"/>
                  <a:ext cx="1278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93" name="Ink 192">
                  <a:extLst>
                    <a:ext uri="{FF2B5EF4-FFF2-40B4-BE49-F238E27FC236}">
                      <a16:creationId xmlns:a16="http://schemas.microsoft.com/office/drawing/2014/main" id="{2DE59530-7DC4-474F-B575-B3C778A590EC}"/>
                    </a:ext>
                  </a:extLst>
                </p14:cNvPr>
                <p14:cNvContentPartPr/>
                <p14:nvPr/>
              </p14:nvContentPartPr>
              <p14:xfrm>
                <a:off x="4340888" y="5702032"/>
                <a:ext cx="512280" cy="157320"/>
              </p14:xfrm>
            </p:contentPart>
          </mc:Choice>
          <mc:Fallback xmlns="">
            <p:pic>
              <p:nvPicPr>
                <p:cNvPr id="193" name="Ink 192">
                  <a:extLst>
                    <a:ext uri="{FF2B5EF4-FFF2-40B4-BE49-F238E27FC236}">
                      <a16:creationId xmlns:a16="http://schemas.microsoft.com/office/drawing/2014/main" id="{2DE59530-7DC4-474F-B575-B3C778A590EC}"/>
                    </a:ext>
                  </a:extLst>
                </p:cNvPr>
                <p:cNvPicPr/>
                <p:nvPr/>
              </p:nvPicPr>
              <p:blipFill>
                <a:blip r:embed="rId314"/>
                <a:stretch>
                  <a:fillRect/>
                </a:stretch>
              </p:blipFill>
              <p:spPr>
                <a:xfrm>
                  <a:off x="4332248" y="5693392"/>
                  <a:ext cx="52992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94" name="Ink 193">
                  <a:extLst>
                    <a:ext uri="{FF2B5EF4-FFF2-40B4-BE49-F238E27FC236}">
                      <a16:creationId xmlns:a16="http://schemas.microsoft.com/office/drawing/2014/main" id="{7CD745C5-48BB-4548-AFEF-0676205D9857}"/>
                    </a:ext>
                  </a:extLst>
                </p14:cNvPr>
                <p14:cNvContentPartPr/>
                <p14:nvPr/>
              </p14:nvContentPartPr>
              <p14:xfrm>
                <a:off x="4603688" y="5952592"/>
                <a:ext cx="26280" cy="15480"/>
              </p14:xfrm>
            </p:contentPart>
          </mc:Choice>
          <mc:Fallback xmlns="">
            <p:pic>
              <p:nvPicPr>
                <p:cNvPr id="194" name="Ink 193">
                  <a:extLst>
                    <a:ext uri="{FF2B5EF4-FFF2-40B4-BE49-F238E27FC236}">
                      <a16:creationId xmlns:a16="http://schemas.microsoft.com/office/drawing/2014/main" id="{7CD745C5-48BB-4548-AFEF-0676205D9857}"/>
                    </a:ext>
                  </a:extLst>
                </p:cNvPr>
                <p:cNvPicPr/>
                <p:nvPr/>
              </p:nvPicPr>
              <p:blipFill>
                <a:blip r:embed="rId316"/>
                <a:stretch>
                  <a:fillRect/>
                </a:stretch>
              </p:blipFill>
              <p:spPr>
                <a:xfrm>
                  <a:off x="4594688" y="5943952"/>
                  <a:ext cx="439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5" name="Ink 194">
                  <a:extLst>
                    <a:ext uri="{FF2B5EF4-FFF2-40B4-BE49-F238E27FC236}">
                      <a16:creationId xmlns:a16="http://schemas.microsoft.com/office/drawing/2014/main" id="{6AF6EE47-E685-4F4B-8F37-369B4A899D70}"/>
                    </a:ext>
                  </a:extLst>
                </p14:cNvPr>
                <p14:cNvContentPartPr/>
                <p14:nvPr/>
              </p14:nvContentPartPr>
              <p14:xfrm>
                <a:off x="4084568" y="5783752"/>
                <a:ext cx="205200" cy="276840"/>
              </p14:xfrm>
            </p:contentPart>
          </mc:Choice>
          <mc:Fallback xmlns="">
            <p:pic>
              <p:nvPicPr>
                <p:cNvPr id="195" name="Ink 194">
                  <a:extLst>
                    <a:ext uri="{FF2B5EF4-FFF2-40B4-BE49-F238E27FC236}">
                      <a16:creationId xmlns:a16="http://schemas.microsoft.com/office/drawing/2014/main" id="{6AF6EE47-E685-4F4B-8F37-369B4A899D70}"/>
                    </a:ext>
                  </a:extLst>
                </p:cNvPr>
                <p:cNvPicPr/>
                <p:nvPr/>
              </p:nvPicPr>
              <p:blipFill>
                <a:blip r:embed="rId318"/>
                <a:stretch>
                  <a:fillRect/>
                </a:stretch>
              </p:blipFill>
              <p:spPr>
                <a:xfrm>
                  <a:off x="4075928" y="5774752"/>
                  <a:ext cx="22284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96" name="Ink 195">
                  <a:extLst>
                    <a:ext uri="{FF2B5EF4-FFF2-40B4-BE49-F238E27FC236}">
                      <a16:creationId xmlns:a16="http://schemas.microsoft.com/office/drawing/2014/main" id="{BCD6DEBF-1833-47E5-918F-6C04EC309D8C}"/>
                    </a:ext>
                  </a:extLst>
                </p14:cNvPr>
                <p14:cNvContentPartPr/>
                <p14:nvPr/>
              </p14:nvContentPartPr>
              <p14:xfrm>
                <a:off x="3704048" y="5760352"/>
                <a:ext cx="260640" cy="272520"/>
              </p14:xfrm>
            </p:contentPart>
          </mc:Choice>
          <mc:Fallback xmlns="">
            <p:pic>
              <p:nvPicPr>
                <p:cNvPr id="196" name="Ink 195">
                  <a:extLst>
                    <a:ext uri="{FF2B5EF4-FFF2-40B4-BE49-F238E27FC236}">
                      <a16:creationId xmlns:a16="http://schemas.microsoft.com/office/drawing/2014/main" id="{BCD6DEBF-1833-47E5-918F-6C04EC309D8C}"/>
                    </a:ext>
                  </a:extLst>
                </p:cNvPr>
                <p:cNvPicPr/>
                <p:nvPr/>
              </p:nvPicPr>
              <p:blipFill>
                <a:blip r:embed="rId320"/>
                <a:stretch>
                  <a:fillRect/>
                </a:stretch>
              </p:blipFill>
              <p:spPr>
                <a:xfrm>
                  <a:off x="3695408" y="5751352"/>
                  <a:ext cx="27828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7" name="Ink 196">
                  <a:extLst>
                    <a:ext uri="{FF2B5EF4-FFF2-40B4-BE49-F238E27FC236}">
                      <a16:creationId xmlns:a16="http://schemas.microsoft.com/office/drawing/2014/main" id="{C666143C-61ED-47B2-837C-D930E6715BB4}"/>
                    </a:ext>
                  </a:extLst>
                </p14:cNvPr>
                <p14:cNvContentPartPr/>
                <p14:nvPr/>
              </p14:nvContentPartPr>
              <p14:xfrm>
                <a:off x="3910688" y="5247712"/>
                <a:ext cx="502920" cy="451080"/>
              </p14:xfrm>
            </p:contentPart>
          </mc:Choice>
          <mc:Fallback xmlns="">
            <p:pic>
              <p:nvPicPr>
                <p:cNvPr id="197" name="Ink 196">
                  <a:extLst>
                    <a:ext uri="{FF2B5EF4-FFF2-40B4-BE49-F238E27FC236}">
                      <a16:creationId xmlns:a16="http://schemas.microsoft.com/office/drawing/2014/main" id="{C666143C-61ED-47B2-837C-D930E6715BB4}"/>
                    </a:ext>
                  </a:extLst>
                </p:cNvPr>
                <p:cNvPicPr/>
                <p:nvPr/>
              </p:nvPicPr>
              <p:blipFill>
                <a:blip r:embed="rId322"/>
                <a:stretch>
                  <a:fillRect/>
                </a:stretch>
              </p:blipFill>
              <p:spPr>
                <a:xfrm>
                  <a:off x="3902048" y="5238712"/>
                  <a:ext cx="520560" cy="4687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8" name="Ink 197">
                  <a:extLst>
                    <a:ext uri="{FF2B5EF4-FFF2-40B4-BE49-F238E27FC236}">
                      <a16:creationId xmlns:a16="http://schemas.microsoft.com/office/drawing/2014/main" id="{C75CE53C-27B7-4366-8872-78BE4D2AFB84}"/>
                    </a:ext>
                  </a:extLst>
                </p14:cNvPr>
                <p14:cNvContentPartPr/>
                <p14:nvPr/>
              </p14:nvContentPartPr>
              <p14:xfrm>
                <a:off x="3791888" y="5702032"/>
                <a:ext cx="15120" cy="29880"/>
              </p14:xfrm>
            </p:contentPart>
          </mc:Choice>
          <mc:Fallback xmlns="">
            <p:pic>
              <p:nvPicPr>
                <p:cNvPr id="198" name="Ink 197">
                  <a:extLst>
                    <a:ext uri="{FF2B5EF4-FFF2-40B4-BE49-F238E27FC236}">
                      <a16:creationId xmlns:a16="http://schemas.microsoft.com/office/drawing/2014/main" id="{C75CE53C-27B7-4366-8872-78BE4D2AFB84}"/>
                    </a:ext>
                  </a:extLst>
                </p:cNvPr>
                <p:cNvPicPr/>
                <p:nvPr/>
              </p:nvPicPr>
              <p:blipFill>
                <a:blip r:embed="rId324"/>
                <a:stretch>
                  <a:fillRect/>
                </a:stretch>
              </p:blipFill>
              <p:spPr>
                <a:xfrm>
                  <a:off x="3782888" y="5693032"/>
                  <a:ext cx="32760" cy="47520"/>
                </a:xfrm>
                <a:prstGeom prst="rect">
                  <a:avLst/>
                </a:prstGeom>
              </p:spPr>
            </p:pic>
          </mc:Fallback>
        </mc:AlternateContent>
      </p:grpSp>
      <p:grpSp>
        <p:nvGrpSpPr>
          <p:cNvPr id="207" name="Group 206">
            <a:extLst>
              <a:ext uri="{FF2B5EF4-FFF2-40B4-BE49-F238E27FC236}">
                <a16:creationId xmlns:a16="http://schemas.microsoft.com/office/drawing/2014/main" id="{5CD2EA8D-6E85-4812-BF04-D15A79EA8BF5}"/>
              </a:ext>
            </a:extLst>
          </p:cNvPr>
          <p:cNvGrpSpPr/>
          <p:nvPr/>
        </p:nvGrpSpPr>
        <p:grpSpPr>
          <a:xfrm>
            <a:off x="9528128" y="6281992"/>
            <a:ext cx="560520" cy="347040"/>
            <a:chOff x="9528128" y="6281992"/>
            <a:chExt cx="560520" cy="347040"/>
          </a:xfrm>
        </p:grpSpPr>
        <mc:AlternateContent xmlns:mc="http://schemas.openxmlformats.org/markup-compatibility/2006" xmlns:p14="http://schemas.microsoft.com/office/powerpoint/2010/main">
          <mc:Choice Requires="p14">
            <p:contentPart p14:bwMode="auto" r:id="rId325">
              <p14:nvContentPartPr>
                <p14:cNvPr id="200" name="Ink 199">
                  <a:extLst>
                    <a:ext uri="{FF2B5EF4-FFF2-40B4-BE49-F238E27FC236}">
                      <a16:creationId xmlns:a16="http://schemas.microsoft.com/office/drawing/2014/main" id="{0605F1FC-8507-4D6C-9131-EB7744428692}"/>
                    </a:ext>
                  </a:extLst>
                </p14:cNvPr>
                <p14:cNvContentPartPr/>
                <p14:nvPr/>
              </p14:nvContentPartPr>
              <p14:xfrm>
                <a:off x="9988568" y="6319072"/>
                <a:ext cx="100080" cy="309960"/>
              </p14:xfrm>
            </p:contentPart>
          </mc:Choice>
          <mc:Fallback xmlns="">
            <p:pic>
              <p:nvPicPr>
                <p:cNvPr id="200" name="Ink 199">
                  <a:extLst>
                    <a:ext uri="{FF2B5EF4-FFF2-40B4-BE49-F238E27FC236}">
                      <a16:creationId xmlns:a16="http://schemas.microsoft.com/office/drawing/2014/main" id="{0605F1FC-8507-4D6C-9131-EB7744428692}"/>
                    </a:ext>
                  </a:extLst>
                </p:cNvPr>
                <p:cNvPicPr/>
                <p:nvPr/>
              </p:nvPicPr>
              <p:blipFill>
                <a:blip r:embed="rId326"/>
                <a:stretch>
                  <a:fillRect/>
                </a:stretch>
              </p:blipFill>
              <p:spPr>
                <a:xfrm>
                  <a:off x="9979928" y="6310432"/>
                  <a:ext cx="117720" cy="32760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01" name="Ink 200">
                  <a:extLst>
                    <a:ext uri="{FF2B5EF4-FFF2-40B4-BE49-F238E27FC236}">
                      <a16:creationId xmlns:a16="http://schemas.microsoft.com/office/drawing/2014/main" id="{61EBFABB-B95C-48C1-99CB-7AABE41950D8}"/>
                    </a:ext>
                  </a:extLst>
                </p14:cNvPr>
                <p14:cNvContentPartPr/>
                <p14:nvPr/>
              </p14:nvContentPartPr>
              <p14:xfrm>
                <a:off x="9748808" y="6455152"/>
                <a:ext cx="195120" cy="137880"/>
              </p14:xfrm>
            </p:contentPart>
          </mc:Choice>
          <mc:Fallback xmlns="">
            <p:pic>
              <p:nvPicPr>
                <p:cNvPr id="201" name="Ink 200">
                  <a:extLst>
                    <a:ext uri="{FF2B5EF4-FFF2-40B4-BE49-F238E27FC236}">
                      <a16:creationId xmlns:a16="http://schemas.microsoft.com/office/drawing/2014/main" id="{61EBFABB-B95C-48C1-99CB-7AABE41950D8}"/>
                    </a:ext>
                  </a:extLst>
                </p:cNvPr>
                <p:cNvPicPr/>
                <p:nvPr/>
              </p:nvPicPr>
              <p:blipFill>
                <a:blip r:embed="rId328"/>
                <a:stretch>
                  <a:fillRect/>
                </a:stretch>
              </p:blipFill>
              <p:spPr>
                <a:xfrm>
                  <a:off x="9740168" y="6446152"/>
                  <a:ext cx="2127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02" name="Ink 201">
                  <a:extLst>
                    <a:ext uri="{FF2B5EF4-FFF2-40B4-BE49-F238E27FC236}">
                      <a16:creationId xmlns:a16="http://schemas.microsoft.com/office/drawing/2014/main" id="{050395CC-D95C-4121-8564-3FF2660E5016}"/>
                    </a:ext>
                  </a:extLst>
                </p14:cNvPr>
                <p14:cNvContentPartPr/>
                <p14:nvPr/>
              </p14:nvContentPartPr>
              <p14:xfrm>
                <a:off x="9881288" y="6347512"/>
                <a:ext cx="34920" cy="34920"/>
              </p14:xfrm>
            </p:contentPart>
          </mc:Choice>
          <mc:Fallback xmlns="">
            <p:pic>
              <p:nvPicPr>
                <p:cNvPr id="202" name="Ink 201">
                  <a:extLst>
                    <a:ext uri="{FF2B5EF4-FFF2-40B4-BE49-F238E27FC236}">
                      <a16:creationId xmlns:a16="http://schemas.microsoft.com/office/drawing/2014/main" id="{050395CC-D95C-4121-8564-3FF2660E5016}"/>
                    </a:ext>
                  </a:extLst>
                </p:cNvPr>
                <p:cNvPicPr/>
                <p:nvPr/>
              </p:nvPicPr>
              <p:blipFill>
                <a:blip r:embed="rId330"/>
                <a:stretch>
                  <a:fillRect/>
                </a:stretch>
              </p:blipFill>
              <p:spPr>
                <a:xfrm>
                  <a:off x="9872648" y="6338872"/>
                  <a:ext cx="5256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03" name="Ink 202">
                  <a:extLst>
                    <a:ext uri="{FF2B5EF4-FFF2-40B4-BE49-F238E27FC236}">
                      <a16:creationId xmlns:a16="http://schemas.microsoft.com/office/drawing/2014/main" id="{7F7EE316-939E-4CC7-97DC-5494D5A20437}"/>
                    </a:ext>
                  </a:extLst>
                </p14:cNvPr>
                <p14:cNvContentPartPr/>
                <p14:nvPr/>
              </p14:nvContentPartPr>
              <p14:xfrm>
                <a:off x="9756368" y="6346072"/>
                <a:ext cx="46440" cy="168840"/>
              </p14:xfrm>
            </p:contentPart>
          </mc:Choice>
          <mc:Fallback xmlns="">
            <p:pic>
              <p:nvPicPr>
                <p:cNvPr id="203" name="Ink 202">
                  <a:extLst>
                    <a:ext uri="{FF2B5EF4-FFF2-40B4-BE49-F238E27FC236}">
                      <a16:creationId xmlns:a16="http://schemas.microsoft.com/office/drawing/2014/main" id="{7F7EE316-939E-4CC7-97DC-5494D5A20437}"/>
                    </a:ext>
                  </a:extLst>
                </p:cNvPr>
                <p:cNvPicPr/>
                <p:nvPr/>
              </p:nvPicPr>
              <p:blipFill>
                <a:blip r:embed="rId332"/>
                <a:stretch>
                  <a:fillRect/>
                </a:stretch>
              </p:blipFill>
              <p:spPr>
                <a:xfrm>
                  <a:off x="9747728" y="6337432"/>
                  <a:ext cx="6408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04" name="Ink 203">
                  <a:extLst>
                    <a:ext uri="{FF2B5EF4-FFF2-40B4-BE49-F238E27FC236}">
                      <a16:creationId xmlns:a16="http://schemas.microsoft.com/office/drawing/2014/main" id="{751327C0-9C08-4053-9748-521EB7CA9449}"/>
                    </a:ext>
                  </a:extLst>
                </p14:cNvPr>
                <p14:cNvContentPartPr/>
                <p14:nvPr/>
              </p14:nvContentPartPr>
              <p14:xfrm>
                <a:off x="9608408" y="6493312"/>
                <a:ext cx="122400" cy="86400"/>
              </p14:xfrm>
            </p:contentPart>
          </mc:Choice>
          <mc:Fallback xmlns="">
            <p:pic>
              <p:nvPicPr>
                <p:cNvPr id="204" name="Ink 203">
                  <a:extLst>
                    <a:ext uri="{FF2B5EF4-FFF2-40B4-BE49-F238E27FC236}">
                      <a16:creationId xmlns:a16="http://schemas.microsoft.com/office/drawing/2014/main" id="{751327C0-9C08-4053-9748-521EB7CA9449}"/>
                    </a:ext>
                  </a:extLst>
                </p:cNvPr>
                <p:cNvPicPr/>
                <p:nvPr/>
              </p:nvPicPr>
              <p:blipFill>
                <a:blip r:embed="rId334"/>
                <a:stretch>
                  <a:fillRect/>
                </a:stretch>
              </p:blipFill>
              <p:spPr>
                <a:xfrm>
                  <a:off x="9599408" y="6484312"/>
                  <a:ext cx="1400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05" name="Ink 204">
                  <a:extLst>
                    <a:ext uri="{FF2B5EF4-FFF2-40B4-BE49-F238E27FC236}">
                      <a16:creationId xmlns:a16="http://schemas.microsoft.com/office/drawing/2014/main" id="{53773CB5-FD07-44D4-B37C-26F470ADB946}"/>
                    </a:ext>
                  </a:extLst>
                </p14:cNvPr>
                <p14:cNvContentPartPr/>
                <p14:nvPr/>
              </p14:nvContentPartPr>
              <p14:xfrm>
                <a:off x="9654488" y="6423472"/>
                <a:ext cx="20160" cy="11160"/>
              </p14:xfrm>
            </p:contentPart>
          </mc:Choice>
          <mc:Fallback xmlns="">
            <p:pic>
              <p:nvPicPr>
                <p:cNvPr id="205" name="Ink 204">
                  <a:extLst>
                    <a:ext uri="{FF2B5EF4-FFF2-40B4-BE49-F238E27FC236}">
                      <a16:creationId xmlns:a16="http://schemas.microsoft.com/office/drawing/2014/main" id="{53773CB5-FD07-44D4-B37C-26F470ADB946}"/>
                    </a:ext>
                  </a:extLst>
                </p:cNvPr>
                <p:cNvPicPr/>
                <p:nvPr/>
              </p:nvPicPr>
              <p:blipFill>
                <a:blip r:embed="rId336"/>
                <a:stretch>
                  <a:fillRect/>
                </a:stretch>
              </p:blipFill>
              <p:spPr>
                <a:xfrm>
                  <a:off x="9645488" y="6414472"/>
                  <a:ext cx="378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6" name="Ink 205">
                  <a:extLst>
                    <a:ext uri="{FF2B5EF4-FFF2-40B4-BE49-F238E27FC236}">
                      <a16:creationId xmlns:a16="http://schemas.microsoft.com/office/drawing/2014/main" id="{9BB8B494-0FE1-42DC-90B4-C649530E6944}"/>
                    </a:ext>
                  </a:extLst>
                </p14:cNvPr>
                <p14:cNvContentPartPr/>
                <p14:nvPr/>
              </p14:nvContentPartPr>
              <p14:xfrm>
                <a:off x="9528128" y="6281992"/>
                <a:ext cx="56520" cy="253800"/>
              </p14:xfrm>
            </p:contentPart>
          </mc:Choice>
          <mc:Fallback xmlns="">
            <p:pic>
              <p:nvPicPr>
                <p:cNvPr id="206" name="Ink 205">
                  <a:extLst>
                    <a:ext uri="{FF2B5EF4-FFF2-40B4-BE49-F238E27FC236}">
                      <a16:creationId xmlns:a16="http://schemas.microsoft.com/office/drawing/2014/main" id="{9BB8B494-0FE1-42DC-90B4-C649530E6944}"/>
                    </a:ext>
                  </a:extLst>
                </p:cNvPr>
                <p:cNvPicPr/>
                <p:nvPr/>
              </p:nvPicPr>
              <p:blipFill>
                <a:blip r:embed="rId338"/>
                <a:stretch>
                  <a:fillRect/>
                </a:stretch>
              </p:blipFill>
              <p:spPr>
                <a:xfrm>
                  <a:off x="9519128" y="6273352"/>
                  <a:ext cx="74160" cy="271440"/>
                </a:xfrm>
                <a:prstGeom prst="rect">
                  <a:avLst/>
                </a:prstGeom>
              </p:spPr>
            </p:pic>
          </mc:Fallback>
        </mc:AlternateContent>
      </p:grpSp>
      <p:grpSp>
        <p:nvGrpSpPr>
          <p:cNvPr id="213" name="Group 212">
            <a:extLst>
              <a:ext uri="{FF2B5EF4-FFF2-40B4-BE49-F238E27FC236}">
                <a16:creationId xmlns:a16="http://schemas.microsoft.com/office/drawing/2014/main" id="{675576B7-87C3-4355-B340-3A2A803F7562}"/>
              </a:ext>
            </a:extLst>
          </p:cNvPr>
          <p:cNvGrpSpPr/>
          <p:nvPr/>
        </p:nvGrpSpPr>
        <p:grpSpPr>
          <a:xfrm>
            <a:off x="8695808" y="6362632"/>
            <a:ext cx="607320" cy="254160"/>
            <a:chOff x="8695808" y="6362632"/>
            <a:chExt cx="607320" cy="254160"/>
          </a:xfrm>
        </p:grpSpPr>
        <mc:AlternateContent xmlns:mc="http://schemas.openxmlformats.org/markup-compatibility/2006" xmlns:p14="http://schemas.microsoft.com/office/powerpoint/2010/main">
          <mc:Choice Requires="p14">
            <p:contentPart p14:bwMode="auto" r:id="rId339">
              <p14:nvContentPartPr>
                <p14:cNvPr id="208" name="Ink 207">
                  <a:extLst>
                    <a:ext uri="{FF2B5EF4-FFF2-40B4-BE49-F238E27FC236}">
                      <a16:creationId xmlns:a16="http://schemas.microsoft.com/office/drawing/2014/main" id="{87033782-A625-440A-86DC-BB185BE78476}"/>
                    </a:ext>
                  </a:extLst>
                </p14:cNvPr>
                <p14:cNvContentPartPr/>
                <p14:nvPr/>
              </p14:nvContentPartPr>
              <p14:xfrm>
                <a:off x="9188648" y="6488992"/>
                <a:ext cx="114480" cy="114840"/>
              </p14:xfrm>
            </p:contentPart>
          </mc:Choice>
          <mc:Fallback xmlns="">
            <p:pic>
              <p:nvPicPr>
                <p:cNvPr id="208" name="Ink 207">
                  <a:extLst>
                    <a:ext uri="{FF2B5EF4-FFF2-40B4-BE49-F238E27FC236}">
                      <a16:creationId xmlns:a16="http://schemas.microsoft.com/office/drawing/2014/main" id="{87033782-A625-440A-86DC-BB185BE78476}"/>
                    </a:ext>
                  </a:extLst>
                </p:cNvPr>
                <p:cNvPicPr/>
                <p:nvPr/>
              </p:nvPicPr>
              <p:blipFill>
                <a:blip r:embed="rId340"/>
                <a:stretch>
                  <a:fillRect/>
                </a:stretch>
              </p:blipFill>
              <p:spPr>
                <a:xfrm>
                  <a:off x="9179648" y="6479992"/>
                  <a:ext cx="1321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9" name="Ink 208">
                  <a:extLst>
                    <a:ext uri="{FF2B5EF4-FFF2-40B4-BE49-F238E27FC236}">
                      <a16:creationId xmlns:a16="http://schemas.microsoft.com/office/drawing/2014/main" id="{35B3DDC6-715B-4192-937B-4E8B7160728B}"/>
                    </a:ext>
                  </a:extLst>
                </p14:cNvPr>
                <p14:cNvContentPartPr/>
                <p14:nvPr/>
              </p14:nvContentPartPr>
              <p14:xfrm>
                <a:off x="9116288" y="6367312"/>
                <a:ext cx="35280" cy="181080"/>
              </p14:xfrm>
            </p:contentPart>
          </mc:Choice>
          <mc:Fallback xmlns="">
            <p:pic>
              <p:nvPicPr>
                <p:cNvPr id="209" name="Ink 208">
                  <a:extLst>
                    <a:ext uri="{FF2B5EF4-FFF2-40B4-BE49-F238E27FC236}">
                      <a16:creationId xmlns:a16="http://schemas.microsoft.com/office/drawing/2014/main" id="{35B3DDC6-715B-4192-937B-4E8B7160728B}"/>
                    </a:ext>
                  </a:extLst>
                </p:cNvPr>
                <p:cNvPicPr/>
                <p:nvPr/>
              </p:nvPicPr>
              <p:blipFill>
                <a:blip r:embed="rId342"/>
                <a:stretch>
                  <a:fillRect/>
                </a:stretch>
              </p:blipFill>
              <p:spPr>
                <a:xfrm>
                  <a:off x="9107648" y="6358672"/>
                  <a:ext cx="529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10" name="Ink 209">
                  <a:extLst>
                    <a:ext uri="{FF2B5EF4-FFF2-40B4-BE49-F238E27FC236}">
                      <a16:creationId xmlns:a16="http://schemas.microsoft.com/office/drawing/2014/main" id="{741E6ED1-7C65-47C6-A753-B5120E17BAEF}"/>
                    </a:ext>
                  </a:extLst>
                </p14:cNvPr>
                <p14:cNvContentPartPr/>
                <p14:nvPr/>
              </p14:nvContentPartPr>
              <p14:xfrm>
                <a:off x="8745128" y="6532912"/>
                <a:ext cx="230760" cy="83880"/>
              </p14:xfrm>
            </p:contentPart>
          </mc:Choice>
          <mc:Fallback xmlns="">
            <p:pic>
              <p:nvPicPr>
                <p:cNvPr id="210" name="Ink 209">
                  <a:extLst>
                    <a:ext uri="{FF2B5EF4-FFF2-40B4-BE49-F238E27FC236}">
                      <a16:creationId xmlns:a16="http://schemas.microsoft.com/office/drawing/2014/main" id="{741E6ED1-7C65-47C6-A753-B5120E17BAEF}"/>
                    </a:ext>
                  </a:extLst>
                </p:cNvPr>
                <p:cNvPicPr/>
                <p:nvPr/>
              </p:nvPicPr>
              <p:blipFill>
                <a:blip r:embed="rId344"/>
                <a:stretch>
                  <a:fillRect/>
                </a:stretch>
              </p:blipFill>
              <p:spPr>
                <a:xfrm>
                  <a:off x="8736488" y="6524272"/>
                  <a:ext cx="2484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11" name="Ink 210">
                  <a:extLst>
                    <a:ext uri="{FF2B5EF4-FFF2-40B4-BE49-F238E27FC236}">
                      <a16:creationId xmlns:a16="http://schemas.microsoft.com/office/drawing/2014/main" id="{DE81BB5F-B756-4085-BD7F-B8A0990E3F09}"/>
                    </a:ext>
                  </a:extLst>
                </p14:cNvPr>
                <p14:cNvContentPartPr/>
                <p14:nvPr/>
              </p14:nvContentPartPr>
              <p14:xfrm>
                <a:off x="8864288" y="6362632"/>
                <a:ext cx="14400" cy="9000"/>
              </p14:xfrm>
            </p:contentPart>
          </mc:Choice>
          <mc:Fallback xmlns="">
            <p:pic>
              <p:nvPicPr>
                <p:cNvPr id="211" name="Ink 210">
                  <a:extLst>
                    <a:ext uri="{FF2B5EF4-FFF2-40B4-BE49-F238E27FC236}">
                      <a16:creationId xmlns:a16="http://schemas.microsoft.com/office/drawing/2014/main" id="{DE81BB5F-B756-4085-BD7F-B8A0990E3F09}"/>
                    </a:ext>
                  </a:extLst>
                </p:cNvPr>
                <p:cNvPicPr/>
                <p:nvPr/>
              </p:nvPicPr>
              <p:blipFill>
                <a:blip r:embed="rId346"/>
                <a:stretch>
                  <a:fillRect/>
                </a:stretch>
              </p:blipFill>
              <p:spPr>
                <a:xfrm>
                  <a:off x="8855288" y="6353992"/>
                  <a:ext cx="320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12" name="Ink 211">
                  <a:extLst>
                    <a:ext uri="{FF2B5EF4-FFF2-40B4-BE49-F238E27FC236}">
                      <a16:creationId xmlns:a16="http://schemas.microsoft.com/office/drawing/2014/main" id="{267D2EA3-ABA8-4379-9B86-AED0B6B20554}"/>
                    </a:ext>
                  </a:extLst>
                </p14:cNvPr>
                <p14:cNvContentPartPr/>
                <p14:nvPr/>
              </p14:nvContentPartPr>
              <p14:xfrm>
                <a:off x="8695808" y="6367672"/>
                <a:ext cx="74880" cy="114120"/>
              </p14:xfrm>
            </p:contentPart>
          </mc:Choice>
          <mc:Fallback xmlns="">
            <p:pic>
              <p:nvPicPr>
                <p:cNvPr id="212" name="Ink 211">
                  <a:extLst>
                    <a:ext uri="{FF2B5EF4-FFF2-40B4-BE49-F238E27FC236}">
                      <a16:creationId xmlns:a16="http://schemas.microsoft.com/office/drawing/2014/main" id="{267D2EA3-ABA8-4379-9B86-AED0B6B20554}"/>
                    </a:ext>
                  </a:extLst>
                </p:cNvPr>
                <p:cNvPicPr/>
                <p:nvPr/>
              </p:nvPicPr>
              <p:blipFill>
                <a:blip r:embed="rId348"/>
                <a:stretch>
                  <a:fillRect/>
                </a:stretch>
              </p:blipFill>
              <p:spPr>
                <a:xfrm>
                  <a:off x="8687168" y="6358672"/>
                  <a:ext cx="92520" cy="131760"/>
                </a:xfrm>
                <a:prstGeom prst="rect">
                  <a:avLst/>
                </a:prstGeom>
              </p:spPr>
            </p:pic>
          </mc:Fallback>
        </mc:AlternateContent>
      </p:grpSp>
      <p:grpSp>
        <p:nvGrpSpPr>
          <p:cNvPr id="218" name="Group 217">
            <a:extLst>
              <a:ext uri="{FF2B5EF4-FFF2-40B4-BE49-F238E27FC236}">
                <a16:creationId xmlns:a16="http://schemas.microsoft.com/office/drawing/2014/main" id="{B466D73C-78B8-4076-8CD1-DD5568DB45B9}"/>
              </a:ext>
            </a:extLst>
          </p:cNvPr>
          <p:cNvGrpSpPr/>
          <p:nvPr/>
        </p:nvGrpSpPr>
        <p:grpSpPr>
          <a:xfrm>
            <a:off x="7810928" y="6348232"/>
            <a:ext cx="691200" cy="401400"/>
            <a:chOff x="7810928" y="6348232"/>
            <a:chExt cx="691200" cy="401400"/>
          </a:xfrm>
        </p:grpSpPr>
        <mc:AlternateContent xmlns:mc="http://schemas.openxmlformats.org/markup-compatibility/2006" xmlns:p14="http://schemas.microsoft.com/office/powerpoint/2010/main">
          <mc:Choice Requires="p14">
            <p:contentPart p14:bwMode="auto" r:id="rId349">
              <p14:nvContentPartPr>
                <p14:cNvPr id="214" name="Ink 213">
                  <a:extLst>
                    <a:ext uri="{FF2B5EF4-FFF2-40B4-BE49-F238E27FC236}">
                      <a16:creationId xmlns:a16="http://schemas.microsoft.com/office/drawing/2014/main" id="{D040D5BE-9C4F-4673-BF5A-BE51D2933B7E}"/>
                    </a:ext>
                  </a:extLst>
                </p14:cNvPr>
                <p14:cNvContentPartPr/>
                <p14:nvPr/>
              </p14:nvContentPartPr>
              <p14:xfrm>
                <a:off x="8240408" y="6521392"/>
                <a:ext cx="261720" cy="144720"/>
              </p14:xfrm>
            </p:contentPart>
          </mc:Choice>
          <mc:Fallback xmlns="">
            <p:pic>
              <p:nvPicPr>
                <p:cNvPr id="214" name="Ink 213">
                  <a:extLst>
                    <a:ext uri="{FF2B5EF4-FFF2-40B4-BE49-F238E27FC236}">
                      <a16:creationId xmlns:a16="http://schemas.microsoft.com/office/drawing/2014/main" id="{D040D5BE-9C4F-4673-BF5A-BE51D2933B7E}"/>
                    </a:ext>
                  </a:extLst>
                </p:cNvPr>
                <p:cNvPicPr/>
                <p:nvPr/>
              </p:nvPicPr>
              <p:blipFill>
                <a:blip r:embed="rId350"/>
                <a:stretch>
                  <a:fillRect/>
                </a:stretch>
              </p:blipFill>
              <p:spPr>
                <a:xfrm>
                  <a:off x="8231768" y="6512752"/>
                  <a:ext cx="2793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15" name="Ink 214">
                  <a:extLst>
                    <a:ext uri="{FF2B5EF4-FFF2-40B4-BE49-F238E27FC236}">
                      <a16:creationId xmlns:a16="http://schemas.microsoft.com/office/drawing/2014/main" id="{E8B321DB-153E-4239-86BF-1D27731AE298}"/>
                    </a:ext>
                  </a:extLst>
                </p14:cNvPr>
                <p14:cNvContentPartPr/>
                <p14:nvPr/>
              </p14:nvContentPartPr>
              <p14:xfrm>
                <a:off x="8271728" y="6707512"/>
                <a:ext cx="87480" cy="42120"/>
              </p14:xfrm>
            </p:contentPart>
          </mc:Choice>
          <mc:Fallback xmlns="">
            <p:pic>
              <p:nvPicPr>
                <p:cNvPr id="215" name="Ink 214">
                  <a:extLst>
                    <a:ext uri="{FF2B5EF4-FFF2-40B4-BE49-F238E27FC236}">
                      <a16:creationId xmlns:a16="http://schemas.microsoft.com/office/drawing/2014/main" id="{E8B321DB-153E-4239-86BF-1D27731AE298}"/>
                    </a:ext>
                  </a:extLst>
                </p:cNvPr>
                <p:cNvPicPr/>
                <p:nvPr/>
              </p:nvPicPr>
              <p:blipFill>
                <a:blip r:embed="rId352"/>
                <a:stretch>
                  <a:fillRect/>
                </a:stretch>
              </p:blipFill>
              <p:spPr>
                <a:xfrm>
                  <a:off x="8263088" y="6698512"/>
                  <a:ext cx="10512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16" name="Ink 215">
                  <a:extLst>
                    <a:ext uri="{FF2B5EF4-FFF2-40B4-BE49-F238E27FC236}">
                      <a16:creationId xmlns:a16="http://schemas.microsoft.com/office/drawing/2014/main" id="{C2887C4B-B3F0-426D-88E7-F42C9BD995AD}"/>
                    </a:ext>
                  </a:extLst>
                </p14:cNvPr>
                <p14:cNvContentPartPr/>
                <p14:nvPr/>
              </p14:nvContentPartPr>
              <p14:xfrm>
                <a:off x="8195048" y="6348232"/>
                <a:ext cx="33840" cy="216360"/>
              </p14:xfrm>
            </p:contentPart>
          </mc:Choice>
          <mc:Fallback xmlns="">
            <p:pic>
              <p:nvPicPr>
                <p:cNvPr id="216" name="Ink 215">
                  <a:extLst>
                    <a:ext uri="{FF2B5EF4-FFF2-40B4-BE49-F238E27FC236}">
                      <a16:creationId xmlns:a16="http://schemas.microsoft.com/office/drawing/2014/main" id="{C2887C4B-B3F0-426D-88E7-F42C9BD995AD}"/>
                    </a:ext>
                  </a:extLst>
                </p:cNvPr>
                <p:cNvPicPr/>
                <p:nvPr/>
              </p:nvPicPr>
              <p:blipFill>
                <a:blip r:embed="rId354"/>
                <a:stretch>
                  <a:fillRect/>
                </a:stretch>
              </p:blipFill>
              <p:spPr>
                <a:xfrm>
                  <a:off x="8186408" y="6339232"/>
                  <a:ext cx="514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17" name="Ink 216">
                  <a:extLst>
                    <a:ext uri="{FF2B5EF4-FFF2-40B4-BE49-F238E27FC236}">
                      <a16:creationId xmlns:a16="http://schemas.microsoft.com/office/drawing/2014/main" id="{4EB4E792-BA83-4610-8E3C-A97EFB58D327}"/>
                    </a:ext>
                  </a:extLst>
                </p14:cNvPr>
                <p14:cNvContentPartPr/>
                <p14:nvPr/>
              </p14:nvContentPartPr>
              <p14:xfrm>
                <a:off x="7810928" y="6461272"/>
                <a:ext cx="265680" cy="255600"/>
              </p14:xfrm>
            </p:contentPart>
          </mc:Choice>
          <mc:Fallback xmlns="">
            <p:pic>
              <p:nvPicPr>
                <p:cNvPr id="217" name="Ink 216">
                  <a:extLst>
                    <a:ext uri="{FF2B5EF4-FFF2-40B4-BE49-F238E27FC236}">
                      <a16:creationId xmlns:a16="http://schemas.microsoft.com/office/drawing/2014/main" id="{4EB4E792-BA83-4610-8E3C-A97EFB58D327}"/>
                    </a:ext>
                  </a:extLst>
                </p:cNvPr>
                <p:cNvPicPr/>
                <p:nvPr/>
              </p:nvPicPr>
              <p:blipFill>
                <a:blip r:embed="rId356"/>
                <a:stretch>
                  <a:fillRect/>
                </a:stretch>
              </p:blipFill>
              <p:spPr>
                <a:xfrm>
                  <a:off x="7801928" y="6452632"/>
                  <a:ext cx="283320" cy="273240"/>
                </a:xfrm>
                <a:prstGeom prst="rect">
                  <a:avLst/>
                </a:prstGeom>
              </p:spPr>
            </p:pic>
          </mc:Fallback>
        </mc:AlternateContent>
      </p:grpSp>
      <p:grpSp>
        <p:nvGrpSpPr>
          <p:cNvPr id="224" name="Group 223">
            <a:extLst>
              <a:ext uri="{FF2B5EF4-FFF2-40B4-BE49-F238E27FC236}">
                <a16:creationId xmlns:a16="http://schemas.microsoft.com/office/drawing/2014/main" id="{85A5DD9A-B83E-4B80-8E86-876E5BE6E1F4}"/>
              </a:ext>
            </a:extLst>
          </p:cNvPr>
          <p:cNvGrpSpPr/>
          <p:nvPr/>
        </p:nvGrpSpPr>
        <p:grpSpPr>
          <a:xfrm>
            <a:off x="6929288" y="6245992"/>
            <a:ext cx="663120" cy="443160"/>
            <a:chOff x="6929288" y="6245992"/>
            <a:chExt cx="663120" cy="443160"/>
          </a:xfrm>
        </p:grpSpPr>
        <mc:AlternateContent xmlns:mc="http://schemas.openxmlformats.org/markup-compatibility/2006" xmlns:p14="http://schemas.microsoft.com/office/powerpoint/2010/main">
          <mc:Choice Requires="p14">
            <p:contentPart p14:bwMode="auto" r:id="rId357">
              <p14:nvContentPartPr>
                <p14:cNvPr id="219" name="Ink 218">
                  <a:extLst>
                    <a:ext uri="{FF2B5EF4-FFF2-40B4-BE49-F238E27FC236}">
                      <a16:creationId xmlns:a16="http://schemas.microsoft.com/office/drawing/2014/main" id="{A57273CB-DE94-4040-9DC3-00AC7574C906}"/>
                    </a:ext>
                  </a:extLst>
                </p14:cNvPr>
                <p14:cNvContentPartPr/>
                <p14:nvPr/>
              </p14:nvContentPartPr>
              <p14:xfrm>
                <a:off x="7448768" y="6449752"/>
                <a:ext cx="85680" cy="164520"/>
              </p14:xfrm>
            </p:contentPart>
          </mc:Choice>
          <mc:Fallback xmlns="">
            <p:pic>
              <p:nvPicPr>
                <p:cNvPr id="219" name="Ink 218">
                  <a:extLst>
                    <a:ext uri="{FF2B5EF4-FFF2-40B4-BE49-F238E27FC236}">
                      <a16:creationId xmlns:a16="http://schemas.microsoft.com/office/drawing/2014/main" id="{A57273CB-DE94-4040-9DC3-00AC7574C906}"/>
                    </a:ext>
                  </a:extLst>
                </p:cNvPr>
                <p:cNvPicPr/>
                <p:nvPr/>
              </p:nvPicPr>
              <p:blipFill>
                <a:blip r:embed="rId358"/>
                <a:stretch>
                  <a:fillRect/>
                </a:stretch>
              </p:blipFill>
              <p:spPr>
                <a:xfrm>
                  <a:off x="7440128" y="6441112"/>
                  <a:ext cx="1033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20" name="Ink 219">
                  <a:extLst>
                    <a:ext uri="{FF2B5EF4-FFF2-40B4-BE49-F238E27FC236}">
                      <a16:creationId xmlns:a16="http://schemas.microsoft.com/office/drawing/2014/main" id="{D2C9D285-B2D4-4A2C-8C6C-7D234670FE03}"/>
                    </a:ext>
                  </a:extLst>
                </p14:cNvPr>
                <p14:cNvContentPartPr/>
                <p14:nvPr/>
              </p14:nvContentPartPr>
              <p14:xfrm>
                <a:off x="7530488" y="6245992"/>
                <a:ext cx="61920" cy="153000"/>
              </p14:xfrm>
            </p:contentPart>
          </mc:Choice>
          <mc:Fallback xmlns="">
            <p:pic>
              <p:nvPicPr>
                <p:cNvPr id="220" name="Ink 219">
                  <a:extLst>
                    <a:ext uri="{FF2B5EF4-FFF2-40B4-BE49-F238E27FC236}">
                      <a16:creationId xmlns:a16="http://schemas.microsoft.com/office/drawing/2014/main" id="{D2C9D285-B2D4-4A2C-8C6C-7D234670FE03}"/>
                    </a:ext>
                  </a:extLst>
                </p:cNvPr>
                <p:cNvPicPr/>
                <p:nvPr/>
              </p:nvPicPr>
              <p:blipFill>
                <a:blip r:embed="rId360"/>
                <a:stretch>
                  <a:fillRect/>
                </a:stretch>
              </p:blipFill>
              <p:spPr>
                <a:xfrm>
                  <a:off x="7521848" y="6237352"/>
                  <a:ext cx="795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21" name="Ink 220">
                  <a:extLst>
                    <a:ext uri="{FF2B5EF4-FFF2-40B4-BE49-F238E27FC236}">
                      <a16:creationId xmlns:a16="http://schemas.microsoft.com/office/drawing/2014/main" id="{25091760-CC7D-474C-B0F5-89749D3902DE}"/>
                    </a:ext>
                  </a:extLst>
                </p14:cNvPr>
                <p14:cNvContentPartPr/>
                <p14:nvPr/>
              </p14:nvContentPartPr>
              <p14:xfrm>
                <a:off x="6929288" y="6467392"/>
                <a:ext cx="466560" cy="126360"/>
              </p14:xfrm>
            </p:contentPart>
          </mc:Choice>
          <mc:Fallback xmlns="">
            <p:pic>
              <p:nvPicPr>
                <p:cNvPr id="221" name="Ink 220">
                  <a:extLst>
                    <a:ext uri="{FF2B5EF4-FFF2-40B4-BE49-F238E27FC236}">
                      <a16:creationId xmlns:a16="http://schemas.microsoft.com/office/drawing/2014/main" id="{25091760-CC7D-474C-B0F5-89749D3902DE}"/>
                    </a:ext>
                  </a:extLst>
                </p:cNvPr>
                <p:cNvPicPr/>
                <p:nvPr/>
              </p:nvPicPr>
              <p:blipFill>
                <a:blip r:embed="rId362"/>
                <a:stretch>
                  <a:fillRect/>
                </a:stretch>
              </p:blipFill>
              <p:spPr>
                <a:xfrm>
                  <a:off x="6920288" y="6458752"/>
                  <a:ext cx="48420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22" name="Ink 221">
                  <a:extLst>
                    <a:ext uri="{FF2B5EF4-FFF2-40B4-BE49-F238E27FC236}">
                      <a16:creationId xmlns:a16="http://schemas.microsoft.com/office/drawing/2014/main" id="{0F6F6484-083A-4B4A-BE5E-820405753F59}"/>
                    </a:ext>
                  </a:extLst>
                </p14:cNvPr>
                <p14:cNvContentPartPr/>
                <p14:nvPr/>
              </p14:nvContentPartPr>
              <p14:xfrm>
                <a:off x="7291808" y="6676192"/>
                <a:ext cx="10440" cy="12960"/>
              </p14:xfrm>
            </p:contentPart>
          </mc:Choice>
          <mc:Fallback xmlns="">
            <p:pic>
              <p:nvPicPr>
                <p:cNvPr id="222" name="Ink 221">
                  <a:extLst>
                    <a:ext uri="{FF2B5EF4-FFF2-40B4-BE49-F238E27FC236}">
                      <a16:creationId xmlns:a16="http://schemas.microsoft.com/office/drawing/2014/main" id="{0F6F6484-083A-4B4A-BE5E-820405753F59}"/>
                    </a:ext>
                  </a:extLst>
                </p:cNvPr>
                <p:cNvPicPr/>
                <p:nvPr/>
              </p:nvPicPr>
              <p:blipFill>
                <a:blip r:embed="rId364"/>
                <a:stretch>
                  <a:fillRect/>
                </a:stretch>
              </p:blipFill>
              <p:spPr>
                <a:xfrm>
                  <a:off x="7282808" y="6667192"/>
                  <a:ext cx="280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23" name="Ink 222">
                  <a:extLst>
                    <a:ext uri="{FF2B5EF4-FFF2-40B4-BE49-F238E27FC236}">
                      <a16:creationId xmlns:a16="http://schemas.microsoft.com/office/drawing/2014/main" id="{DE6CEEA9-F936-4064-98C7-B78ECD03B8F2}"/>
                    </a:ext>
                  </a:extLst>
                </p14:cNvPr>
                <p14:cNvContentPartPr/>
                <p14:nvPr/>
              </p14:nvContentPartPr>
              <p14:xfrm>
                <a:off x="7005248" y="6395392"/>
                <a:ext cx="83880" cy="40680"/>
              </p14:xfrm>
            </p:contentPart>
          </mc:Choice>
          <mc:Fallback xmlns="">
            <p:pic>
              <p:nvPicPr>
                <p:cNvPr id="223" name="Ink 222">
                  <a:extLst>
                    <a:ext uri="{FF2B5EF4-FFF2-40B4-BE49-F238E27FC236}">
                      <a16:creationId xmlns:a16="http://schemas.microsoft.com/office/drawing/2014/main" id="{DE6CEEA9-F936-4064-98C7-B78ECD03B8F2}"/>
                    </a:ext>
                  </a:extLst>
                </p:cNvPr>
                <p:cNvPicPr/>
                <p:nvPr/>
              </p:nvPicPr>
              <p:blipFill>
                <a:blip r:embed="rId366"/>
                <a:stretch>
                  <a:fillRect/>
                </a:stretch>
              </p:blipFill>
              <p:spPr>
                <a:xfrm>
                  <a:off x="6996248" y="6386392"/>
                  <a:ext cx="101520" cy="58320"/>
                </a:xfrm>
                <a:prstGeom prst="rect">
                  <a:avLst/>
                </a:prstGeom>
              </p:spPr>
            </p:pic>
          </mc:Fallback>
        </mc:AlternateContent>
      </p:grpSp>
      <p:grpSp>
        <p:nvGrpSpPr>
          <p:cNvPr id="229" name="Group 228">
            <a:extLst>
              <a:ext uri="{FF2B5EF4-FFF2-40B4-BE49-F238E27FC236}">
                <a16:creationId xmlns:a16="http://schemas.microsoft.com/office/drawing/2014/main" id="{8EFA9508-2AC0-4ED2-A2AF-2D1147EF1421}"/>
              </a:ext>
            </a:extLst>
          </p:cNvPr>
          <p:cNvGrpSpPr/>
          <p:nvPr/>
        </p:nvGrpSpPr>
        <p:grpSpPr>
          <a:xfrm>
            <a:off x="5817608" y="6361192"/>
            <a:ext cx="917280" cy="369000"/>
            <a:chOff x="5817608" y="6361192"/>
            <a:chExt cx="917280" cy="369000"/>
          </a:xfrm>
        </p:grpSpPr>
        <mc:AlternateContent xmlns:mc="http://schemas.openxmlformats.org/markup-compatibility/2006" xmlns:p14="http://schemas.microsoft.com/office/powerpoint/2010/main">
          <mc:Choice Requires="p14">
            <p:contentPart p14:bwMode="auto" r:id="rId367">
              <p14:nvContentPartPr>
                <p14:cNvPr id="225" name="Ink 224">
                  <a:extLst>
                    <a:ext uri="{FF2B5EF4-FFF2-40B4-BE49-F238E27FC236}">
                      <a16:creationId xmlns:a16="http://schemas.microsoft.com/office/drawing/2014/main" id="{4A6DF511-EE35-4DCF-BE8B-ECE1727D7C54}"/>
                    </a:ext>
                  </a:extLst>
                </p14:cNvPr>
                <p14:cNvContentPartPr/>
                <p14:nvPr/>
              </p14:nvContentPartPr>
              <p14:xfrm>
                <a:off x="5817608" y="6458392"/>
                <a:ext cx="917280" cy="203760"/>
              </p14:xfrm>
            </p:contentPart>
          </mc:Choice>
          <mc:Fallback xmlns="">
            <p:pic>
              <p:nvPicPr>
                <p:cNvPr id="225" name="Ink 224">
                  <a:extLst>
                    <a:ext uri="{FF2B5EF4-FFF2-40B4-BE49-F238E27FC236}">
                      <a16:creationId xmlns:a16="http://schemas.microsoft.com/office/drawing/2014/main" id="{4A6DF511-EE35-4DCF-BE8B-ECE1727D7C54}"/>
                    </a:ext>
                  </a:extLst>
                </p:cNvPr>
                <p:cNvPicPr/>
                <p:nvPr/>
              </p:nvPicPr>
              <p:blipFill>
                <a:blip r:embed="rId368"/>
                <a:stretch>
                  <a:fillRect/>
                </a:stretch>
              </p:blipFill>
              <p:spPr>
                <a:xfrm>
                  <a:off x="5808608" y="6449392"/>
                  <a:ext cx="93492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6" name="Ink 225">
                  <a:extLst>
                    <a:ext uri="{FF2B5EF4-FFF2-40B4-BE49-F238E27FC236}">
                      <a16:creationId xmlns:a16="http://schemas.microsoft.com/office/drawing/2014/main" id="{DAF2C0B8-DAFC-4595-8465-A8D9DD9D464B}"/>
                    </a:ext>
                  </a:extLst>
                </p14:cNvPr>
                <p14:cNvContentPartPr/>
                <p14:nvPr/>
              </p14:nvContentPartPr>
              <p14:xfrm>
                <a:off x="6617528" y="6361192"/>
                <a:ext cx="25560" cy="66600"/>
              </p14:xfrm>
            </p:contentPart>
          </mc:Choice>
          <mc:Fallback xmlns="">
            <p:pic>
              <p:nvPicPr>
                <p:cNvPr id="226" name="Ink 225">
                  <a:extLst>
                    <a:ext uri="{FF2B5EF4-FFF2-40B4-BE49-F238E27FC236}">
                      <a16:creationId xmlns:a16="http://schemas.microsoft.com/office/drawing/2014/main" id="{DAF2C0B8-DAFC-4595-8465-A8D9DD9D464B}"/>
                    </a:ext>
                  </a:extLst>
                </p:cNvPr>
                <p:cNvPicPr/>
                <p:nvPr/>
              </p:nvPicPr>
              <p:blipFill>
                <a:blip r:embed="rId370"/>
                <a:stretch>
                  <a:fillRect/>
                </a:stretch>
              </p:blipFill>
              <p:spPr>
                <a:xfrm>
                  <a:off x="6608528" y="6352552"/>
                  <a:ext cx="4320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7" name="Ink 226">
                  <a:extLst>
                    <a:ext uri="{FF2B5EF4-FFF2-40B4-BE49-F238E27FC236}">
                      <a16:creationId xmlns:a16="http://schemas.microsoft.com/office/drawing/2014/main" id="{3C28B3FC-298B-4C49-A742-F0C56B72B9B7}"/>
                    </a:ext>
                  </a:extLst>
                </p14:cNvPr>
                <p14:cNvContentPartPr/>
                <p14:nvPr/>
              </p14:nvContentPartPr>
              <p14:xfrm>
                <a:off x="6540848" y="6685912"/>
                <a:ext cx="95040" cy="44280"/>
              </p14:xfrm>
            </p:contentPart>
          </mc:Choice>
          <mc:Fallback xmlns="">
            <p:pic>
              <p:nvPicPr>
                <p:cNvPr id="227" name="Ink 226">
                  <a:extLst>
                    <a:ext uri="{FF2B5EF4-FFF2-40B4-BE49-F238E27FC236}">
                      <a16:creationId xmlns:a16="http://schemas.microsoft.com/office/drawing/2014/main" id="{3C28B3FC-298B-4C49-A742-F0C56B72B9B7}"/>
                    </a:ext>
                  </a:extLst>
                </p:cNvPr>
                <p:cNvPicPr/>
                <p:nvPr/>
              </p:nvPicPr>
              <p:blipFill>
                <a:blip r:embed="rId372"/>
                <a:stretch>
                  <a:fillRect/>
                </a:stretch>
              </p:blipFill>
              <p:spPr>
                <a:xfrm>
                  <a:off x="6531848" y="6677272"/>
                  <a:ext cx="11268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8" name="Ink 227">
                  <a:extLst>
                    <a:ext uri="{FF2B5EF4-FFF2-40B4-BE49-F238E27FC236}">
                      <a16:creationId xmlns:a16="http://schemas.microsoft.com/office/drawing/2014/main" id="{AA219164-F865-4CD2-84A3-33607B2FA296}"/>
                    </a:ext>
                  </a:extLst>
                </p14:cNvPr>
                <p14:cNvContentPartPr/>
                <p14:nvPr/>
              </p14:nvContentPartPr>
              <p14:xfrm>
                <a:off x="6089768" y="6459472"/>
                <a:ext cx="191520" cy="53280"/>
              </p14:xfrm>
            </p:contentPart>
          </mc:Choice>
          <mc:Fallback xmlns="">
            <p:pic>
              <p:nvPicPr>
                <p:cNvPr id="228" name="Ink 227">
                  <a:extLst>
                    <a:ext uri="{FF2B5EF4-FFF2-40B4-BE49-F238E27FC236}">
                      <a16:creationId xmlns:a16="http://schemas.microsoft.com/office/drawing/2014/main" id="{AA219164-F865-4CD2-84A3-33607B2FA296}"/>
                    </a:ext>
                  </a:extLst>
                </p:cNvPr>
                <p:cNvPicPr/>
                <p:nvPr/>
              </p:nvPicPr>
              <p:blipFill>
                <a:blip r:embed="rId374"/>
                <a:stretch>
                  <a:fillRect/>
                </a:stretch>
              </p:blipFill>
              <p:spPr>
                <a:xfrm>
                  <a:off x="6081128" y="6450472"/>
                  <a:ext cx="209160" cy="70920"/>
                </a:xfrm>
                <a:prstGeom prst="rect">
                  <a:avLst/>
                </a:prstGeom>
              </p:spPr>
            </p:pic>
          </mc:Fallback>
        </mc:AlternateContent>
      </p:grpSp>
    </p:spTree>
    <p:extLst>
      <p:ext uri="{BB962C8B-B14F-4D97-AF65-F5344CB8AC3E}">
        <p14:creationId xmlns:p14="http://schemas.microsoft.com/office/powerpoint/2010/main" val="11459952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print"/>
          <a:srcRect t="15625" r="50132" b="32263"/>
          <a:stretch/>
        </p:blipFill>
        <p:spPr>
          <a:xfrm>
            <a:off x="311639" y="64371"/>
            <a:ext cx="11556000" cy="6789515"/>
          </a:xfrm>
          <a:prstGeom prst="rect">
            <a:avLst/>
          </a:prstGeom>
        </p:spPr>
      </p:pic>
      <p:sp>
        <p:nvSpPr>
          <p:cNvPr id="3" name="Slide Number Placeholder 2"/>
          <p:cNvSpPr>
            <a:spLocks noGrp="1"/>
          </p:cNvSpPr>
          <p:nvPr>
            <p:ph type="sldNum" sz="quarter" idx="12"/>
          </p:nvPr>
        </p:nvSpPr>
        <p:spPr/>
        <p:txBody>
          <a:bodyPr/>
          <a:lstStyle/>
          <a:p>
            <a:fld id="{8AC7B609-6235-4DF7-8376-3B4225D7EDEF}" type="slidenum">
              <a:rPr lang="en-US" smtClean="0"/>
              <a:pPr/>
              <a:t>5</a:t>
            </a:fld>
            <a:endParaRPr lang="en-US" dirty="0"/>
          </a:p>
        </p:txBody>
      </p:sp>
    </p:spTree>
    <p:extLst>
      <p:ext uri="{BB962C8B-B14F-4D97-AF65-F5344CB8AC3E}">
        <p14:creationId xmlns:p14="http://schemas.microsoft.com/office/powerpoint/2010/main" val="46376076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8BE94F4-C12C-4E12-890A-08C8461F7A1D}"/>
              </a:ext>
            </a:extLst>
          </p:cNvPr>
          <p:cNvSpPr>
            <a:spLocks noGrp="1"/>
          </p:cNvSpPr>
          <p:nvPr>
            <p:ph type="sldNum" sz="quarter" idx="12"/>
          </p:nvPr>
        </p:nvSpPr>
        <p:spPr/>
        <p:txBody>
          <a:bodyPr/>
          <a:lstStyle/>
          <a:p>
            <a:fld id="{8AC7B609-6235-4DF7-8376-3B4225D7EDEF}" type="slidenum">
              <a:rPr lang="en-US" smtClean="0"/>
              <a:pPr/>
              <a:t>50</a:t>
            </a:fld>
            <a:endParaRPr lang="en-US" dirty="0"/>
          </a:p>
        </p:txBody>
      </p:sp>
      <p:grpSp>
        <p:nvGrpSpPr>
          <p:cNvPr id="10" name="Group 9">
            <a:extLst>
              <a:ext uri="{FF2B5EF4-FFF2-40B4-BE49-F238E27FC236}">
                <a16:creationId xmlns:a16="http://schemas.microsoft.com/office/drawing/2014/main" id="{03B49393-F6D5-4A3B-B1D7-0B1F1A581E64}"/>
              </a:ext>
            </a:extLst>
          </p:cNvPr>
          <p:cNvGrpSpPr/>
          <p:nvPr/>
        </p:nvGrpSpPr>
        <p:grpSpPr>
          <a:xfrm>
            <a:off x="10593728" y="445672"/>
            <a:ext cx="1112760" cy="758520"/>
            <a:chOff x="10593728" y="445672"/>
            <a:chExt cx="1112760" cy="758520"/>
          </a:xfrm>
        </p:grpSpPr>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E131513D-4027-4776-8CE8-53DB775916A0}"/>
                    </a:ext>
                  </a:extLst>
                </p14:cNvPr>
                <p14:cNvContentPartPr/>
                <p14:nvPr/>
              </p14:nvContentPartPr>
              <p14:xfrm>
                <a:off x="10973168" y="789472"/>
                <a:ext cx="733320" cy="322200"/>
              </p14:xfrm>
            </p:contentPart>
          </mc:Choice>
          <mc:Fallback xmlns="">
            <p:pic>
              <p:nvPicPr>
                <p:cNvPr id="3" name="Ink 2">
                  <a:extLst>
                    <a:ext uri="{FF2B5EF4-FFF2-40B4-BE49-F238E27FC236}">
                      <a16:creationId xmlns:a16="http://schemas.microsoft.com/office/drawing/2014/main" id="{E131513D-4027-4776-8CE8-53DB775916A0}"/>
                    </a:ext>
                  </a:extLst>
                </p:cNvPr>
                <p:cNvPicPr/>
                <p:nvPr/>
              </p:nvPicPr>
              <p:blipFill>
                <a:blip r:embed="rId3"/>
                <a:stretch>
                  <a:fillRect/>
                </a:stretch>
              </p:blipFill>
              <p:spPr>
                <a:xfrm>
                  <a:off x="10964528" y="780472"/>
                  <a:ext cx="750960" cy="33984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542A7829-E7BA-4F5F-A2AE-851741828C47}"/>
                    </a:ext>
                  </a:extLst>
                </p14:cNvPr>
                <p14:cNvContentPartPr/>
                <p14:nvPr/>
              </p14:nvContentPartPr>
              <p14:xfrm>
                <a:off x="11529008" y="638632"/>
                <a:ext cx="101880" cy="51840"/>
              </p14:xfrm>
            </p:contentPart>
          </mc:Choice>
          <mc:Fallback xmlns="">
            <p:pic>
              <p:nvPicPr>
                <p:cNvPr id="4" name="Ink 3">
                  <a:extLst>
                    <a:ext uri="{FF2B5EF4-FFF2-40B4-BE49-F238E27FC236}">
                      <a16:creationId xmlns:a16="http://schemas.microsoft.com/office/drawing/2014/main" id="{542A7829-E7BA-4F5F-A2AE-851741828C47}"/>
                    </a:ext>
                  </a:extLst>
                </p:cNvPr>
                <p:cNvPicPr/>
                <p:nvPr/>
              </p:nvPicPr>
              <p:blipFill>
                <a:blip r:embed="rId5"/>
                <a:stretch>
                  <a:fillRect/>
                </a:stretch>
              </p:blipFill>
              <p:spPr>
                <a:xfrm>
                  <a:off x="11520368" y="629992"/>
                  <a:ext cx="1195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Ink 4">
                  <a:extLst>
                    <a:ext uri="{FF2B5EF4-FFF2-40B4-BE49-F238E27FC236}">
                      <a16:creationId xmlns:a16="http://schemas.microsoft.com/office/drawing/2014/main" id="{5168D244-3E64-4107-A6EE-746C18AA9E2D}"/>
                    </a:ext>
                  </a:extLst>
                </p14:cNvPr>
                <p14:cNvContentPartPr/>
                <p14:nvPr/>
              </p14:nvContentPartPr>
              <p14:xfrm>
                <a:off x="11316968" y="602272"/>
                <a:ext cx="98640" cy="309960"/>
              </p14:xfrm>
            </p:contentPart>
          </mc:Choice>
          <mc:Fallback xmlns="">
            <p:pic>
              <p:nvPicPr>
                <p:cNvPr id="5" name="Ink 4">
                  <a:extLst>
                    <a:ext uri="{FF2B5EF4-FFF2-40B4-BE49-F238E27FC236}">
                      <a16:creationId xmlns:a16="http://schemas.microsoft.com/office/drawing/2014/main" id="{5168D244-3E64-4107-A6EE-746C18AA9E2D}"/>
                    </a:ext>
                  </a:extLst>
                </p:cNvPr>
                <p:cNvPicPr/>
                <p:nvPr/>
              </p:nvPicPr>
              <p:blipFill>
                <a:blip r:embed="rId7"/>
                <a:stretch>
                  <a:fillRect/>
                </a:stretch>
              </p:blipFill>
              <p:spPr>
                <a:xfrm>
                  <a:off x="11308328" y="593632"/>
                  <a:ext cx="116280" cy="3276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6" name="Ink 5">
                  <a:extLst>
                    <a:ext uri="{FF2B5EF4-FFF2-40B4-BE49-F238E27FC236}">
                      <a16:creationId xmlns:a16="http://schemas.microsoft.com/office/drawing/2014/main" id="{0BBD8756-494C-4B37-991C-DBF74705DDC8}"/>
                    </a:ext>
                  </a:extLst>
                </p14:cNvPr>
                <p14:cNvContentPartPr/>
                <p14:nvPr/>
              </p14:nvContentPartPr>
              <p14:xfrm>
                <a:off x="11180528" y="1168192"/>
                <a:ext cx="5040" cy="36000"/>
              </p14:xfrm>
            </p:contentPart>
          </mc:Choice>
          <mc:Fallback xmlns="">
            <p:pic>
              <p:nvPicPr>
                <p:cNvPr id="6" name="Ink 5">
                  <a:extLst>
                    <a:ext uri="{FF2B5EF4-FFF2-40B4-BE49-F238E27FC236}">
                      <a16:creationId xmlns:a16="http://schemas.microsoft.com/office/drawing/2014/main" id="{0BBD8756-494C-4B37-991C-DBF74705DDC8}"/>
                    </a:ext>
                  </a:extLst>
                </p:cNvPr>
                <p:cNvPicPr/>
                <p:nvPr/>
              </p:nvPicPr>
              <p:blipFill>
                <a:blip r:embed="rId9"/>
                <a:stretch>
                  <a:fillRect/>
                </a:stretch>
              </p:blipFill>
              <p:spPr>
                <a:xfrm>
                  <a:off x="11171888" y="1159192"/>
                  <a:ext cx="22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7" name="Ink 6">
                  <a:extLst>
                    <a:ext uri="{FF2B5EF4-FFF2-40B4-BE49-F238E27FC236}">
                      <a16:creationId xmlns:a16="http://schemas.microsoft.com/office/drawing/2014/main" id="{34011B28-4D18-47BE-9676-3D59DBA93694}"/>
                    </a:ext>
                  </a:extLst>
                </p14:cNvPr>
                <p14:cNvContentPartPr/>
                <p14:nvPr/>
              </p14:nvContentPartPr>
              <p14:xfrm>
                <a:off x="11124368" y="682552"/>
                <a:ext cx="117000" cy="205560"/>
              </p14:xfrm>
            </p:contentPart>
          </mc:Choice>
          <mc:Fallback xmlns="">
            <p:pic>
              <p:nvPicPr>
                <p:cNvPr id="7" name="Ink 6">
                  <a:extLst>
                    <a:ext uri="{FF2B5EF4-FFF2-40B4-BE49-F238E27FC236}">
                      <a16:creationId xmlns:a16="http://schemas.microsoft.com/office/drawing/2014/main" id="{34011B28-4D18-47BE-9676-3D59DBA93694}"/>
                    </a:ext>
                  </a:extLst>
                </p:cNvPr>
                <p:cNvPicPr/>
                <p:nvPr/>
              </p:nvPicPr>
              <p:blipFill>
                <a:blip r:embed="rId11"/>
                <a:stretch>
                  <a:fillRect/>
                </a:stretch>
              </p:blipFill>
              <p:spPr>
                <a:xfrm>
                  <a:off x="11115368" y="673912"/>
                  <a:ext cx="13464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8" name="Ink 7">
                  <a:extLst>
                    <a:ext uri="{FF2B5EF4-FFF2-40B4-BE49-F238E27FC236}">
                      <a16:creationId xmlns:a16="http://schemas.microsoft.com/office/drawing/2014/main" id="{06638485-E2AF-4670-9AB1-60ABB21C6379}"/>
                    </a:ext>
                  </a:extLst>
                </p14:cNvPr>
                <p14:cNvContentPartPr/>
                <p14:nvPr/>
              </p14:nvContentPartPr>
              <p14:xfrm>
                <a:off x="10593728" y="878032"/>
                <a:ext cx="333000" cy="284760"/>
              </p14:xfrm>
            </p:contentPart>
          </mc:Choice>
          <mc:Fallback xmlns="">
            <p:pic>
              <p:nvPicPr>
                <p:cNvPr id="8" name="Ink 7">
                  <a:extLst>
                    <a:ext uri="{FF2B5EF4-FFF2-40B4-BE49-F238E27FC236}">
                      <a16:creationId xmlns:a16="http://schemas.microsoft.com/office/drawing/2014/main" id="{06638485-E2AF-4670-9AB1-60ABB21C6379}"/>
                    </a:ext>
                  </a:extLst>
                </p:cNvPr>
                <p:cNvPicPr/>
                <p:nvPr/>
              </p:nvPicPr>
              <p:blipFill>
                <a:blip r:embed="rId13"/>
                <a:stretch>
                  <a:fillRect/>
                </a:stretch>
              </p:blipFill>
              <p:spPr>
                <a:xfrm>
                  <a:off x="10584728" y="869032"/>
                  <a:ext cx="35064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9" name="Ink 8">
                  <a:extLst>
                    <a:ext uri="{FF2B5EF4-FFF2-40B4-BE49-F238E27FC236}">
                      <a16:creationId xmlns:a16="http://schemas.microsoft.com/office/drawing/2014/main" id="{5C2E8583-8BCB-4410-8CE5-AB5FEC1879F9}"/>
                    </a:ext>
                  </a:extLst>
                </p14:cNvPr>
                <p14:cNvContentPartPr/>
                <p14:nvPr/>
              </p14:nvContentPartPr>
              <p14:xfrm>
                <a:off x="10795328" y="445672"/>
                <a:ext cx="413280" cy="307800"/>
              </p14:xfrm>
            </p:contentPart>
          </mc:Choice>
          <mc:Fallback xmlns="">
            <p:pic>
              <p:nvPicPr>
                <p:cNvPr id="9" name="Ink 8">
                  <a:extLst>
                    <a:ext uri="{FF2B5EF4-FFF2-40B4-BE49-F238E27FC236}">
                      <a16:creationId xmlns:a16="http://schemas.microsoft.com/office/drawing/2014/main" id="{5C2E8583-8BCB-4410-8CE5-AB5FEC1879F9}"/>
                    </a:ext>
                  </a:extLst>
                </p:cNvPr>
                <p:cNvPicPr/>
                <p:nvPr/>
              </p:nvPicPr>
              <p:blipFill>
                <a:blip r:embed="rId15"/>
                <a:stretch>
                  <a:fillRect/>
                </a:stretch>
              </p:blipFill>
              <p:spPr>
                <a:xfrm>
                  <a:off x="10786328" y="436672"/>
                  <a:ext cx="430920" cy="325440"/>
                </a:xfrm>
                <a:prstGeom prst="rect">
                  <a:avLst/>
                </a:prstGeom>
              </p:spPr>
            </p:pic>
          </mc:Fallback>
        </mc:AlternateContent>
      </p:grpSp>
      <p:grpSp>
        <p:nvGrpSpPr>
          <p:cNvPr id="22" name="Group 21">
            <a:extLst>
              <a:ext uri="{FF2B5EF4-FFF2-40B4-BE49-F238E27FC236}">
                <a16:creationId xmlns:a16="http://schemas.microsoft.com/office/drawing/2014/main" id="{56DCB854-CC58-4FD5-AB05-99FEA90E2AF1}"/>
              </a:ext>
            </a:extLst>
          </p:cNvPr>
          <p:cNvGrpSpPr/>
          <p:nvPr/>
        </p:nvGrpSpPr>
        <p:grpSpPr>
          <a:xfrm>
            <a:off x="6642008" y="587512"/>
            <a:ext cx="1991520" cy="451080"/>
            <a:chOff x="6642008" y="587512"/>
            <a:chExt cx="1991520" cy="451080"/>
          </a:xfrm>
        </p:grpSpPr>
        <mc:AlternateContent xmlns:mc="http://schemas.openxmlformats.org/markup-compatibility/2006" xmlns:p14="http://schemas.microsoft.com/office/powerpoint/2010/main">
          <mc:Choice Requires="p14">
            <p:contentPart p14:bwMode="auto" r:id="rId16">
              <p14:nvContentPartPr>
                <p14:cNvPr id="11" name="Ink 10">
                  <a:extLst>
                    <a:ext uri="{FF2B5EF4-FFF2-40B4-BE49-F238E27FC236}">
                      <a16:creationId xmlns:a16="http://schemas.microsoft.com/office/drawing/2014/main" id="{8B38764A-DD5C-4652-BBB4-61ABFA26E31F}"/>
                    </a:ext>
                  </a:extLst>
                </p14:cNvPr>
                <p14:cNvContentPartPr/>
                <p14:nvPr/>
              </p14:nvContentPartPr>
              <p14:xfrm>
                <a:off x="6725168" y="703072"/>
                <a:ext cx="29880" cy="335520"/>
              </p14:xfrm>
            </p:contentPart>
          </mc:Choice>
          <mc:Fallback xmlns="">
            <p:pic>
              <p:nvPicPr>
                <p:cNvPr id="11" name="Ink 10">
                  <a:extLst>
                    <a:ext uri="{FF2B5EF4-FFF2-40B4-BE49-F238E27FC236}">
                      <a16:creationId xmlns:a16="http://schemas.microsoft.com/office/drawing/2014/main" id="{8B38764A-DD5C-4652-BBB4-61ABFA26E31F}"/>
                    </a:ext>
                  </a:extLst>
                </p:cNvPr>
                <p:cNvPicPr/>
                <p:nvPr/>
              </p:nvPicPr>
              <p:blipFill>
                <a:blip r:embed="rId17"/>
                <a:stretch>
                  <a:fillRect/>
                </a:stretch>
              </p:blipFill>
              <p:spPr>
                <a:xfrm>
                  <a:off x="6716528" y="694072"/>
                  <a:ext cx="47520" cy="3531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Ink 11">
                  <a:extLst>
                    <a:ext uri="{FF2B5EF4-FFF2-40B4-BE49-F238E27FC236}">
                      <a16:creationId xmlns:a16="http://schemas.microsoft.com/office/drawing/2014/main" id="{4197E87C-A730-44A7-8487-DF2ED2609941}"/>
                    </a:ext>
                  </a:extLst>
                </p14:cNvPr>
                <p14:cNvContentPartPr/>
                <p14:nvPr/>
              </p14:nvContentPartPr>
              <p14:xfrm>
                <a:off x="6642008" y="587512"/>
                <a:ext cx="245520" cy="173880"/>
              </p14:xfrm>
            </p:contentPart>
          </mc:Choice>
          <mc:Fallback xmlns="">
            <p:pic>
              <p:nvPicPr>
                <p:cNvPr id="12" name="Ink 11">
                  <a:extLst>
                    <a:ext uri="{FF2B5EF4-FFF2-40B4-BE49-F238E27FC236}">
                      <a16:creationId xmlns:a16="http://schemas.microsoft.com/office/drawing/2014/main" id="{4197E87C-A730-44A7-8487-DF2ED2609941}"/>
                    </a:ext>
                  </a:extLst>
                </p:cNvPr>
                <p:cNvPicPr/>
                <p:nvPr/>
              </p:nvPicPr>
              <p:blipFill>
                <a:blip r:embed="rId19"/>
                <a:stretch>
                  <a:fillRect/>
                </a:stretch>
              </p:blipFill>
              <p:spPr>
                <a:xfrm>
                  <a:off x="6633008" y="578872"/>
                  <a:ext cx="2631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Ink 12">
                  <a:extLst>
                    <a:ext uri="{FF2B5EF4-FFF2-40B4-BE49-F238E27FC236}">
                      <a16:creationId xmlns:a16="http://schemas.microsoft.com/office/drawing/2014/main" id="{FCE3CE7C-8804-4902-BDAD-5DC103A7ADEC}"/>
                    </a:ext>
                  </a:extLst>
                </p14:cNvPr>
                <p14:cNvContentPartPr/>
                <p14:nvPr/>
              </p14:nvContentPartPr>
              <p14:xfrm>
                <a:off x="6839648" y="869752"/>
                <a:ext cx="75240" cy="125280"/>
              </p14:xfrm>
            </p:contentPart>
          </mc:Choice>
          <mc:Fallback xmlns="">
            <p:pic>
              <p:nvPicPr>
                <p:cNvPr id="13" name="Ink 12">
                  <a:extLst>
                    <a:ext uri="{FF2B5EF4-FFF2-40B4-BE49-F238E27FC236}">
                      <a16:creationId xmlns:a16="http://schemas.microsoft.com/office/drawing/2014/main" id="{FCE3CE7C-8804-4902-BDAD-5DC103A7ADEC}"/>
                    </a:ext>
                  </a:extLst>
                </p:cNvPr>
                <p:cNvPicPr/>
                <p:nvPr/>
              </p:nvPicPr>
              <p:blipFill>
                <a:blip r:embed="rId21"/>
                <a:stretch>
                  <a:fillRect/>
                </a:stretch>
              </p:blipFill>
              <p:spPr>
                <a:xfrm>
                  <a:off x="6830648" y="861112"/>
                  <a:ext cx="928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Ink 13">
                  <a:extLst>
                    <a:ext uri="{FF2B5EF4-FFF2-40B4-BE49-F238E27FC236}">
                      <a16:creationId xmlns:a16="http://schemas.microsoft.com/office/drawing/2014/main" id="{D3EC1B11-88D6-48C3-AAE3-F64B5F8AB078}"/>
                    </a:ext>
                  </a:extLst>
                </p14:cNvPr>
                <p14:cNvContentPartPr/>
                <p14:nvPr/>
              </p14:nvContentPartPr>
              <p14:xfrm>
                <a:off x="6990128" y="687592"/>
                <a:ext cx="120600" cy="347400"/>
              </p14:xfrm>
            </p:contentPart>
          </mc:Choice>
          <mc:Fallback xmlns="">
            <p:pic>
              <p:nvPicPr>
                <p:cNvPr id="14" name="Ink 13">
                  <a:extLst>
                    <a:ext uri="{FF2B5EF4-FFF2-40B4-BE49-F238E27FC236}">
                      <a16:creationId xmlns:a16="http://schemas.microsoft.com/office/drawing/2014/main" id="{D3EC1B11-88D6-48C3-AAE3-F64B5F8AB078}"/>
                    </a:ext>
                  </a:extLst>
                </p:cNvPr>
                <p:cNvPicPr/>
                <p:nvPr/>
              </p:nvPicPr>
              <p:blipFill>
                <a:blip r:embed="rId23"/>
                <a:stretch>
                  <a:fillRect/>
                </a:stretch>
              </p:blipFill>
              <p:spPr>
                <a:xfrm>
                  <a:off x="6981488" y="678952"/>
                  <a:ext cx="138240" cy="3650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Ink 14">
                  <a:extLst>
                    <a:ext uri="{FF2B5EF4-FFF2-40B4-BE49-F238E27FC236}">
                      <a16:creationId xmlns:a16="http://schemas.microsoft.com/office/drawing/2014/main" id="{C05EC6B1-8123-4F01-9575-FB118B0CC315}"/>
                    </a:ext>
                  </a:extLst>
                </p14:cNvPr>
                <p14:cNvContentPartPr/>
                <p14:nvPr/>
              </p14:nvContentPartPr>
              <p14:xfrm>
                <a:off x="7192088" y="888832"/>
                <a:ext cx="206640" cy="115200"/>
              </p14:xfrm>
            </p:contentPart>
          </mc:Choice>
          <mc:Fallback xmlns="">
            <p:pic>
              <p:nvPicPr>
                <p:cNvPr id="15" name="Ink 14">
                  <a:extLst>
                    <a:ext uri="{FF2B5EF4-FFF2-40B4-BE49-F238E27FC236}">
                      <a16:creationId xmlns:a16="http://schemas.microsoft.com/office/drawing/2014/main" id="{C05EC6B1-8123-4F01-9575-FB118B0CC315}"/>
                    </a:ext>
                  </a:extLst>
                </p:cNvPr>
                <p:cNvPicPr/>
                <p:nvPr/>
              </p:nvPicPr>
              <p:blipFill>
                <a:blip r:embed="rId25"/>
                <a:stretch>
                  <a:fillRect/>
                </a:stretch>
              </p:blipFill>
              <p:spPr>
                <a:xfrm>
                  <a:off x="7183088" y="879832"/>
                  <a:ext cx="2242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Ink 15">
                  <a:extLst>
                    <a:ext uri="{FF2B5EF4-FFF2-40B4-BE49-F238E27FC236}">
                      <a16:creationId xmlns:a16="http://schemas.microsoft.com/office/drawing/2014/main" id="{67445EF0-8D9D-481C-9F86-A2CD2130A01D}"/>
                    </a:ext>
                  </a:extLst>
                </p14:cNvPr>
                <p14:cNvContentPartPr/>
                <p14:nvPr/>
              </p14:nvContentPartPr>
              <p14:xfrm>
                <a:off x="7474688" y="789832"/>
                <a:ext cx="158760" cy="187200"/>
              </p14:xfrm>
            </p:contentPart>
          </mc:Choice>
          <mc:Fallback xmlns="">
            <p:pic>
              <p:nvPicPr>
                <p:cNvPr id="16" name="Ink 15">
                  <a:extLst>
                    <a:ext uri="{FF2B5EF4-FFF2-40B4-BE49-F238E27FC236}">
                      <a16:creationId xmlns:a16="http://schemas.microsoft.com/office/drawing/2014/main" id="{67445EF0-8D9D-481C-9F86-A2CD2130A01D}"/>
                    </a:ext>
                  </a:extLst>
                </p:cNvPr>
                <p:cNvPicPr/>
                <p:nvPr/>
              </p:nvPicPr>
              <p:blipFill>
                <a:blip r:embed="rId27"/>
                <a:stretch>
                  <a:fillRect/>
                </a:stretch>
              </p:blipFill>
              <p:spPr>
                <a:xfrm>
                  <a:off x="7466048" y="780832"/>
                  <a:ext cx="1764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 name="Ink 16">
                  <a:extLst>
                    <a:ext uri="{FF2B5EF4-FFF2-40B4-BE49-F238E27FC236}">
                      <a16:creationId xmlns:a16="http://schemas.microsoft.com/office/drawing/2014/main" id="{E20C8135-29DF-4B5A-95F5-D1CEE7CC2C79}"/>
                    </a:ext>
                  </a:extLst>
                </p14:cNvPr>
                <p14:cNvContentPartPr/>
                <p14:nvPr/>
              </p14:nvContentPartPr>
              <p14:xfrm>
                <a:off x="7698968" y="848152"/>
                <a:ext cx="25920" cy="99000"/>
              </p14:xfrm>
            </p:contentPart>
          </mc:Choice>
          <mc:Fallback xmlns="">
            <p:pic>
              <p:nvPicPr>
                <p:cNvPr id="17" name="Ink 16">
                  <a:extLst>
                    <a:ext uri="{FF2B5EF4-FFF2-40B4-BE49-F238E27FC236}">
                      <a16:creationId xmlns:a16="http://schemas.microsoft.com/office/drawing/2014/main" id="{E20C8135-29DF-4B5A-95F5-D1CEE7CC2C79}"/>
                    </a:ext>
                  </a:extLst>
                </p:cNvPr>
                <p:cNvPicPr/>
                <p:nvPr/>
              </p:nvPicPr>
              <p:blipFill>
                <a:blip r:embed="rId29"/>
                <a:stretch>
                  <a:fillRect/>
                </a:stretch>
              </p:blipFill>
              <p:spPr>
                <a:xfrm>
                  <a:off x="7689968" y="839152"/>
                  <a:ext cx="435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8" name="Ink 17">
                  <a:extLst>
                    <a:ext uri="{FF2B5EF4-FFF2-40B4-BE49-F238E27FC236}">
                      <a16:creationId xmlns:a16="http://schemas.microsoft.com/office/drawing/2014/main" id="{A4CF7A8C-7B29-4E69-B707-171520F1FA09}"/>
                    </a:ext>
                  </a:extLst>
                </p14:cNvPr>
                <p14:cNvContentPartPr/>
                <p14:nvPr/>
              </p14:nvContentPartPr>
              <p14:xfrm>
                <a:off x="7752968" y="690472"/>
                <a:ext cx="15480" cy="15480"/>
              </p14:xfrm>
            </p:contentPart>
          </mc:Choice>
          <mc:Fallback xmlns="">
            <p:pic>
              <p:nvPicPr>
                <p:cNvPr id="18" name="Ink 17">
                  <a:extLst>
                    <a:ext uri="{FF2B5EF4-FFF2-40B4-BE49-F238E27FC236}">
                      <a16:creationId xmlns:a16="http://schemas.microsoft.com/office/drawing/2014/main" id="{A4CF7A8C-7B29-4E69-B707-171520F1FA09}"/>
                    </a:ext>
                  </a:extLst>
                </p:cNvPr>
                <p:cNvPicPr/>
                <p:nvPr/>
              </p:nvPicPr>
              <p:blipFill>
                <a:blip r:embed="rId31"/>
                <a:stretch>
                  <a:fillRect/>
                </a:stretch>
              </p:blipFill>
              <p:spPr>
                <a:xfrm>
                  <a:off x="7743968" y="681472"/>
                  <a:ext cx="331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9" name="Ink 18">
                  <a:extLst>
                    <a:ext uri="{FF2B5EF4-FFF2-40B4-BE49-F238E27FC236}">
                      <a16:creationId xmlns:a16="http://schemas.microsoft.com/office/drawing/2014/main" id="{88FDA0FC-04F6-4132-866E-F0CA224749CB}"/>
                    </a:ext>
                  </a:extLst>
                </p14:cNvPr>
                <p14:cNvContentPartPr/>
                <p14:nvPr/>
              </p14:nvContentPartPr>
              <p14:xfrm>
                <a:off x="7862768" y="773272"/>
                <a:ext cx="241200" cy="211680"/>
              </p14:xfrm>
            </p:contentPart>
          </mc:Choice>
          <mc:Fallback xmlns="">
            <p:pic>
              <p:nvPicPr>
                <p:cNvPr id="19" name="Ink 18">
                  <a:extLst>
                    <a:ext uri="{FF2B5EF4-FFF2-40B4-BE49-F238E27FC236}">
                      <a16:creationId xmlns:a16="http://schemas.microsoft.com/office/drawing/2014/main" id="{88FDA0FC-04F6-4132-866E-F0CA224749CB}"/>
                    </a:ext>
                  </a:extLst>
                </p:cNvPr>
                <p:cNvPicPr/>
                <p:nvPr/>
              </p:nvPicPr>
              <p:blipFill>
                <a:blip r:embed="rId33"/>
                <a:stretch>
                  <a:fillRect/>
                </a:stretch>
              </p:blipFill>
              <p:spPr>
                <a:xfrm>
                  <a:off x="7853768" y="764632"/>
                  <a:ext cx="25884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0" name="Ink 19">
                  <a:extLst>
                    <a:ext uri="{FF2B5EF4-FFF2-40B4-BE49-F238E27FC236}">
                      <a16:creationId xmlns:a16="http://schemas.microsoft.com/office/drawing/2014/main" id="{191C088B-82F1-45E1-8E90-8E43BE31C524}"/>
                    </a:ext>
                  </a:extLst>
                </p14:cNvPr>
                <p14:cNvContentPartPr/>
                <p14:nvPr/>
              </p14:nvContentPartPr>
              <p14:xfrm>
                <a:off x="8189648" y="866512"/>
                <a:ext cx="110160" cy="114480"/>
              </p14:xfrm>
            </p:contentPart>
          </mc:Choice>
          <mc:Fallback xmlns="">
            <p:pic>
              <p:nvPicPr>
                <p:cNvPr id="20" name="Ink 19">
                  <a:extLst>
                    <a:ext uri="{FF2B5EF4-FFF2-40B4-BE49-F238E27FC236}">
                      <a16:creationId xmlns:a16="http://schemas.microsoft.com/office/drawing/2014/main" id="{191C088B-82F1-45E1-8E90-8E43BE31C524}"/>
                    </a:ext>
                  </a:extLst>
                </p:cNvPr>
                <p:cNvPicPr/>
                <p:nvPr/>
              </p:nvPicPr>
              <p:blipFill>
                <a:blip r:embed="rId35"/>
                <a:stretch>
                  <a:fillRect/>
                </a:stretch>
              </p:blipFill>
              <p:spPr>
                <a:xfrm>
                  <a:off x="8180648" y="857512"/>
                  <a:ext cx="12780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1" name="Ink 20">
                  <a:extLst>
                    <a:ext uri="{FF2B5EF4-FFF2-40B4-BE49-F238E27FC236}">
                      <a16:creationId xmlns:a16="http://schemas.microsoft.com/office/drawing/2014/main" id="{E6F3B445-946D-4BD9-B237-F986B1445760}"/>
                    </a:ext>
                  </a:extLst>
                </p14:cNvPr>
                <p14:cNvContentPartPr/>
                <p14:nvPr/>
              </p14:nvContentPartPr>
              <p14:xfrm>
                <a:off x="8395568" y="798112"/>
                <a:ext cx="237960" cy="164520"/>
              </p14:xfrm>
            </p:contentPart>
          </mc:Choice>
          <mc:Fallback xmlns="">
            <p:pic>
              <p:nvPicPr>
                <p:cNvPr id="21" name="Ink 20">
                  <a:extLst>
                    <a:ext uri="{FF2B5EF4-FFF2-40B4-BE49-F238E27FC236}">
                      <a16:creationId xmlns:a16="http://schemas.microsoft.com/office/drawing/2014/main" id="{E6F3B445-946D-4BD9-B237-F986B1445760}"/>
                    </a:ext>
                  </a:extLst>
                </p:cNvPr>
                <p:cNvPicPr/>
                <p:nvPr/>
              </p:nvPicPr>
              <p:blipFill>
                <a:blip r:embed="rId37"/>
                <a:stretch>
                  <a:fillRect/>
                </a:stretch>
              </p:blipFill>
              <p:spPr>
                <a:xfrm>
                  <a:off x="8386928" y="789472"/>
                  <a:ext cx="255600" cy="182160"/>
                </a:xfrm>
                <a:prstGeom prst="rect">
                  <a:avLst/>
                </a:prstGeom>
              </p:spPr>
            </p:pic>
          </mc:Fallback>
        </mc:AlternateContent>
      </p:grpSp>
      <p:grpSp>
        <p:nvGrpSpPr>
          <p:cNvPr id="35" name="Group 34">
            <a:extLst>
              <a:ext uri="{FF2B5EF4-FFF2-40B4-BE49-F238E27FC236}">
                <a16:creationId xmlns:a16="http://schemas.microsoft.com/office/drawing/2014/main" id="{676E3A67-0AE1-4013-AC6E-316D5ACE220C}"/>
              </a:ext>
            </a:extLst>
          </p:cNvPr>
          <p:cNvGrpSpPr/>
          <p:nvPr/>
        </p:nvGrpSpPr>
        <p:grpSpPr>
          <a:xfrm>
            <a:off x="10428128" y="1576072"/>
            <a:ext cx="892800" cy="384480"/>
            <a:chOff x="10428128" y="1576072"/>
            <a:chExt cx="892800" cy="384480"/>
          </a:xfrm>
        </p:grpSpPr>
        <mc:AlternateContent xmlns:mc="http://schemas.openxmlformats.org/markup-compatibility/2006" xmlns:p14="http://schemas.microsoft.com/office/powerpoint/2010/main">
          <mc:Choice Requires="p14">
            <p:contentPart p14:bwMode="auto" r:id="rId38">
              <p14:nvContentPartPr>
                <p14:cNvPr id="23" name="Ink 22">
                  <a:extLst>
                    <a:ext uri="{FF2B5EF4-FFF2-40B4-BE49-F238E27FC236}">
                      <a16:creationId xmlns:a16="http://schemas.microsoft.com/office/drawing/2014/main" id="{7E625353-39D3-451B-A908-FD476F3A092C}"/>
                    </a:ext>
                  </a:extLst>
                </p14:cNvPr>
                <p14:cNvContentPartPr/>
                <p14:nvPr/>
              </p14:nvContentPartPr>
              <p14:xfrm>
                <a:off x="11319488" y="1736992"/>
                <a:ext cx="1440" cy="2160"/>
              </p14:xfrm>
            </p:contentPart>
          </mc:Choice>
          <mc:Fallback xmlns="">
            <p:pic>
              <p:nvPicPr>
                <p:cNvPr id="23" name="Ink 22">
                  <a:extLst>
                    <a:ext uri="{FF2B5EF4-FFF2-40B4-BE49-F238E27FC236}">
                      <a16:creationId xmlns:a16="http://schemas.microsoft.com/office/drawing/2014/main" id="{7E625353-39D3-451B-A908-FD476F3A092C}"/>
                    </a:ext>
                  </a:extLst>
                </p:cNvPr>
                <p:cNvPicPr/>
                <p:nvPr/>
              </p:nvPicPr>
              <p:blipFill>
                <a:blip r:embed="rId39"/>
                <a:stretch>
                  <a:fillRect/>
                </a:stretch>
              </p:blipFill>
              <p:spPr>
                <a:xfrm>
                  <a:off x="11310848" y="1727992"/>
                  <a:ext cx="1908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4" name="Ink 23">
                  <a:extLst>
                    <a:ext uri="{FF2B5EF4-FFF2-40B4-BE49-F238E27FC236}">
                      <a16:creationId xmlns:a16="http://schemas.microsoft.com/office/drawing/2014/main" id="{772BA162-78E9-4419-82AE-966A9D7FCCD9}"/>
                    </a:ext>
                  </a:extLst>
                </p14:cNvPr>
                <p14:cNvContentPartPr/>
                <p14:nvPr/>
              </p14:nvContentPartPr>
              <p14:xfrm>
                <a:off x="11131568" y="1708552"/>
                <a:ext cx="187920" cy="148680"/>
              </p14:xfrm>
            </p:contentPart>
          </mc:Choice>
          <mc:Fallback xmlns="">
            <p:pic>
              <p:nvPicPr>
                <p:cNvPr id="24" name="Ink 23">
                  <a:extLst>
                    <a:ext uri="{FF2B5EF4-FFF2-40B4-BE49-F238E27FC236}">
                      <a16:creationId xmlns:a16="http://schemas.microsoft.com/office/drawing/2014/main" id="{772BA162-78E9-4419-82AE-966A9D7FCCD9}"/>
                    </a:ext>
                  </a:extLst>
                </p:cNvPr>
                <p:cNvPicPr/>
                <p:nvPr/>
              </p:nvPicPr>
              <p:blipFill>
                <a:blip r:embed="rId41"/>
                <a:stretch>
                  <a:fillRect/>
                </a:stretch>
              </p:blipFill>
              <p:spPr>
                <a:xfrm>
                  <a:off x="11122928" y="1699912"/>
                  <a:ext cx="2055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6" name="Ink 25">
                  <a:extLst>
                    <a:ext uri="{FF2B5EF4-FFF2-40B4-BE49-F238E27FC236}">
                      <a16:creationId xmlns:a16="http://schemas.microsoft.com/office/drawing/2014/main" id="{E2817243-B81A-4107-9F9E-BF5FFE8DE898}"/>
                    </a:ext>
                  </a:extLst>
                </p14:cNvPr>
                <p14:cNvContentPartPr/>
                <p14:nvPr/>
              </p14:nvContentPartPr>
              <p14:xfrm>
                <a:off x="10744568" y="1629712"/>
                <a:ext cx="445320" cy="250920"/>
              </p14:xfrm>
            </p:contentPart>
          </mc:Choice>
          <mc:Fallback xmlns="">
            <p:pic>
              <p:nvPicPr>
                <p:cNvPr id="26" name="Ink 25">
                  <a:extLst>
                    <a:ext uri="{FF2B5EF4-FFF2-40B4-BE49-F238E27FC236}">
                      <a16:creationId xmlns:a16="http://schemas.microsoft.com/office/drawing/2014/main" id="{E2817243-B81A-4107-9F9E-BF5FFE8DE898}"/>
                    </a:ext>
                  </a:extLst>
                </p:cNvPr>
                <p:cNvPicPr/>
                <p:nvPr/>
              </p:nvPicPr>
              <p:blipFill>
                <a:blip r:embed="rId43"/>
                <a:stretch>
                  <a:fillRect/>
                </a:stretch>
              </p:blipFill>
              <p:spPr>
                <a:xfrm>
                  <a:off x="10735928" y="1620712"/>
                  <a:ext cx="46296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7" name="Ink 26">
                  <a:extLst>
                    <a:ext uri="{FF2B5EF4-FFF2-40B4-BE49-F238E27FC236}">
                      <a16:creationId xmlns:a16="http://schemas.microsoft.com/office/drawing/2014/main" id="{8E622388-5AF5-4968-A9C5-B58A24A1092D}"/>
                    </a:ext>
                  </a:extLst>
                </p14:cNvPr>
                <p14:cNvContentPartPr/>
                <p14:nvPr/>
              </p14:nvContentPartPr>
              <p14:xfrm>
                <a:off x="10738088" y="1926352"/>
                <a:ext cx="82080" cy="34200"/>
              </p14:xfrm>
            </p:contentPart>
          </mc:Choice>
          <mc:Fallback xmlns="">
            <p:pic>
              <p:nvPicPr>
                <p:cNvPr id="27" name="Ink 26">
                  <a:extLst>
                    <a:ext uri="{FF2B5EF4-FFF2-40B4-BE49-F238E27FC236}">
                      <a16:creationId xmlns:a16="http://schemas.microsoft.com/office/drawing/2014/main" id="{8E622388-5AF5-4968-A9C5-B58A24A1092D}"/>
                    </a:ext>
                  </a:extLst>
                </p:cNvPr>
                <p:cNvPicPr/>
                <p:nvPr/>
              </p:nvPicPr>
              <p:blipFill>
                <a:blip r:embed="rId45"/>
                <a:stretch>
                  <a:fillRect/>
                </a:stretch>
              </p:blipFill>
              <p:spPr>
                <a:xfrm>
                  <a:off x="10729088" y="1917712"/>
                  <a:ext cx="9972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8" name="Ink 27">
                  <a:extLst>
                    <a:ext uri="{FF2B5EF4-FFF2-40B4-BE49-F238E27FC236}">
                      <a16:creationId xmlns:a16="http://schemas.microsoft.com/office/drawing/2014/main" id="{86C9EA43-848B-4A37-966F-491CFCAD5973}"/>
                    </a:ext>
                  </a:extLst>
                </p14:cNvPr>
                <p14:cNvContentPartPr/>
                <p14:nvPr/>
              </p14:nvContentPartPr>
              <p14:xfrm>
                <a:off x="10639088" y="1641592"/>
                <a:ext cx="109080" cy="176760"/>
              </p14:xfrm>
            </p:contentPart>
          </mc:Choice>
          <mc:Fallback xmlns="">
            <p:pic>
              <p:nvPicPr>
                <p:cNvPr id="28" name="Ink 27">
                  <a:extLst>
                    <a:ext uri="{FF2B5EF4-FFF2-40B4-BE49-F238E27FC236}">
                      <a16:creationId xmlns:a16="http://schemas.microsoft.com/office/drawing/2014/main" id="{86C9EA43-848B-4A37-966F-491CFCAD5973}"/>
                    </a:ext>
                  </a:extLst>
                </p:cNvPr>
                <p:cNvPicPr/>
                <p:nvPr/>
              </p:nvPicPr>
              <p:blipFill>
                <a:blip r:embed="rId47"/>
                <a:stretch>
                  <a:fillRect/>
                </a:stretch>
              </p:blipFill>
              <p:spPr>
                <a:xfrm>
                  <a:off x="10630088" y="1632592"/>
                  <a:ext cx="1267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9" name="Ink 28">
                  <a:extLst>
                    <a:ext uri="{FF2B5EF4-FFF2-40B4-BE49-F238E27FC236}">
                      <a16:creationId xmlns:a16="http://schemas.microsoft.com/office/drawing/2014/main" id="{A1A8B0F4-C7C1-4539-BA4B-6463ABCF4DA7}"/>
                    </a:ext>
                  </a:extLst>
                </p14:cNvPr>
                <p14:cNvContentPartPr/>
                <p14:nvPr/>
              </p14:nvContentPartPr>
              <p14:xfrm>
                <a:off x="10428128" y="1576072"/>
                <a:ext cx="199440" cy="318600"/>
              </p14:xfrm>
            </p:contentPart>
          </mc:Choice>
          <mc:Fallback xmlns="">
            <p:pic>
              <p:nvPicPr>
                <p:cNvPr id="29" name="Ink 28">
                  <a:extLst>
                    <a:ext uri="{FF2B5EF4-FFF2-40B4-BE49-F238E27FC236}">
                      <a16:creationId xmlns:a16="http://schemas.microsoft.com/office/drawing/2014/main" id="{A1A8B0F4-C7C1-4539-BA4B-6463ABCF4DA7}"/>
                    </a:ext>
                  </a:extLst>
                </p:cNvPr>
                <p:cNvPicPr/>
                <p:nvPr/>
              </p:nvPicPr>
              <p:blipFill>
                <a:blip r:embed="rId49"/>
                <a:stretch>
                  <a:fillRect/>
                </a:stretch>
              </p:blipFill>
              <p:spPr>
                <a:xfrm>
                  <a:off x="10419128" y="1567432"/>
                  <a:ext cx="217080" cy="336240"/>
                </a:xfrm>
                <a:prstGeom prst="rect">
                  <a:avLst/>
                </a:prstGeom>
              </p:spPr>
            </p:pic>
          </mc:Fallback>
        </mc:AlternateContent>
      </p:grpSp>
      <p:grpSp>
        <p:nvGrpSpPr>
          <p:cNvPr id="34" name="Group 33">
            <a:extLst>
              <a:ext uri="{FF2B5EF4-FFF2-40B4-BE49-F238E27FC236}">
                <a16:creationId xmlns:a16="http://schemas.microsoft.com/office/drawing/2014/main" id="{E2C38901-D23D-4B83-9EDB-D049C45CFF37}"/>
              </a:ext>
            </a:extLst>
          </p:cNvPr>
          <p:cNvGrpSpPr/>
          <p:nvPr/>
        </p:nvGrpSpPr>
        <p:grpSpPr>
          <a:xfrm>
            <a:off x="9753488" y="1619992"/>
            <a:ext cx="437040" cy="390600"/>
            <a:chOff x="9753488" y="1619992"/>
            <a:chExt cx="437040" cy="390600"/>
          </a:xfrm>
        </p:grpSpPr>
        <mc:AlternateContent xmlns:mc="http://schemas.openxmlformats.org/markup-compatibility/2006" xmlns:p14="http://schemas.microsoft.com/office/powerpoint/2010/main">
          <mc:Choice Requires="p14">
            <p:contentPart p14:bwMode="auto" r:id="rId50">
              <p14:nvContentPartPr>
                <p14:cNvPr id="30" name="Ink 29">
                  <a:extLst>
                    <a:ext uri="{FF2B5EF4-FFF2-40B4-BE49-F238E27FC236}">
                      <a16:creationId xmlns:a16="http://schemas.microsoft.com/office/drawing/2014/main" id="{5B32A38F-CF9D-4144-A082-AF60E77D2A3A}"/>
                    </a:ext>
                  </a:extLst>
                </p14:cNvPr>
                <p14:cNvContentPartPr/>
                <p14:nvPr/>
              </p14:nvContentPartPr>
              <p14:xfrm>
                <a:off x="9919808" y="1765792"/>
                <a:ext cx="270720" cy="244800"/>
              </p14:xfrm>
            </p:contentPart>
          </mc:Choice>
          <mc:Fallback xmlns="">
            <p:pic>
              <p:nvPicPr>
                <p:cNvPr id="30" name="Ink 29">
                  <a:extLst>
                    <a:ext uri="{FF2B5EF4-FFF2-40B4-BE49-F238E27FC236}">
                      <a16:creationId xmlns:a16="http://schemas.microsoft.com/office/drawing/2014/main" id="{5B32A38F-CF9D-4144-A082-AF60E77D2A3A}"/>
                    </a:ext>
                  </a:extLst>
                </p:cNvPr>
                <p:cNvPicPr/>
                <p:nvPr/>
              </p:nvPicPr>
              <p:blipFill>
                <a:blip r:embed="rId51"/>
                <a:stretch>
                  <a:fillRect/>
                </a:stretch>
              </p:blipFill>
              <p:spPr>
                <a:xfrm>
                  <a:off x="9911168" y="1756792"/>
                  <a:ext cx="28836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1" name="Ink 30">
                  <a:extLst>
                    <a:ext uri="{FF2B5EF4-FFF2-40B4-BE49-F238E27FC236}">
                      <a16:creationId xmlns:a16="http://schemas.microsoft.com/office/drawing/2014/main" id="{921BF5BA-D239-4609-BDAE-D0209BD397E2}"/>
                    </a:ext>
                  </a:extLst>
                </p14:cNvPr>
                <p14:cNvContentPartPr/>
                <p14:nvPr/>
              </p14:nvContentPartPr>
              <p14:xfrm>
                <a:off x="10072808" y="1949752"/>
                <a:ext cx="16920" cy="20520"/>
              </p14:xfrm>
            </p:contentPart>
          </mc:Choice>
          <mc:Fallback xmlns="">
            <p:pic>
              <p:nvPicPr>
                <p:cNvPr id="31" name="Ink 30">
                  <a:extLst>
                    <a:ext uri="{FF2B5EF4-FFF2-40B4-BE49-F238E27FC236}">
                      <a16:creationId xmlns:a16="http://schemas.microsoft.com/office/drawing/2014/main" id="{921BF5BA-D239-4609-BDAE-D0209BD397E2}"/>
                    </a:ext>
                  </a:extLst>
                </p:cNvPr>
                <p:cNvPicPr/>
                <p:nvPr/>
              </p:nvPicPr>
              <p:blipFill>
                <a:blip r:embed="rId53"/>
                <a:stretch>
                  <a:fillRect/>
                </a:stretch>
              </p:blipFill>
              <p:spPr>
                <a:xfrm>
                  <a:off x="10063808" y="1941112"/>
                  <a:ext cx="345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2" name="Ink 31">
                  <a:extLst>
                    <a:ext uri="{FF2B5EF4-FFF2-40B4-BE49-F238E27FC236}">
                      <a16:creationId xmlns:a16="http://schemas.microsoft.com/office/drawing/2014/main" id="{B0549372-838A-405E-855D-2F893DA94C80}"/>
                    </a:ext>
                  </a:extLst>
                </p14:cNvPr>
                <p14:cNvContentPartPr/>
                <p14:nvPr/>
              </p14:nvContentPartPr>
              <p14:xfrm>
                <a:off x="9975968" y="1642312"/>
                <a:ext cx="66960" cy="204840"/>
              </p14:xfrm>
            </p:contentPart>
          </mc:Choice>
          <mc:Fallback xmlns="">
            <p:pic>
              <p:nvPicPr>
                <p:cNvPr id="32" name="Ink 31">
                  <a:extLst>
                    <a:ext uri="{FF2B5EF4-FFF2-40B4-BE49-F238E27FC236}">
                      <a16:creationId xmlns:a16="http://schemas.microsoft.com/office/drawing/2014/main" id="{B0549372-838A-405E-855D-2F893DA94C80}"/>
                    </a:ext>
                  </a:extLst>
                </p:cNvPr>
                <p:cNvPicPr/>
                <p:nvPr/>
              </p:nvPicPr>
              <p:blipFill>
                <a:blip r:embed="rId55"/>
                <a:stretch>
                  <a:fillRect/>
                </a:stretch>
              </p:blipFill>
              <p:spPr>
                <a:xfrm>
                  <a:off x="9966968" y="1633312"/>
                  <a:ext cx="8460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3" name="Ink 32">
                  <a:extLst>
                    <a:ext uri="{FF2B5EF4-FFF2-40B4-BE49-F238E27FC236}">
                      <a16:creationId xmlns:a16="http://schemas.microsoft.com/office/drawing/2014/main" id="{62DFE8A0-2B56-4684-AC31-536A941A7EE7}"/>
                    </a:ext>
                  </a:extLst>
                </p14:cNvPr>
                <p14:cNvContentPartPr/>
                <p14:nvPr/>
              </p14:nvContentPartPr>
              <p14:xfrm>
                <a:off x="9753488" y="1619992"/>
                <a:ext cx="171720" cy="305640"/>
              </p14:xfrm>
            </p:contentPart>
          </mc:Choice>
          <mc:Fallback xmlns="">
            <p:pic>
              <p:nvPicPr>
                <p:cNvPr id="33" name="Ink 32">
                  <a:extLst>
                    <a:ext uri="{FF2B5EF4-FFF2-40B4-BE49-F238E27FC236}">
                      <a16:creationId xmlns:a16="http://schemas.microsoft.com/office/drawing/2014/main" id="{62DFE8A0-2B56-4684-AC31-536A941A7EE7}"/>
                    </a:ext>
                  </a:extLst>
                </p:cNvPr>
                <p:cNvPicPr/>
                <p:nvPr/>
              </p:nvPicPr>
              <p:blipFill>
                <a:blip r:embed="rId57"/>
                <a:stretch>
                  <a:fillRect/>
                </a:stretch>
              </p:blipFill>
              <p:spPr>
                <a:xfrm>
                  <a:off x="9744848" y="1611352"/>
                  <a:ext cx="189360" cy="323280"/>
                </a:xfrm>
                <a:prstGeom prst="rect">
                  <a:avLst/>
                </a:prstGeom>
              </p:spPr>
            </p:pic>
          </mc:Fallback>
        </mc:AlternateContent>
      </p:grpSp>
      <p:grpSp>
        <p:nvGrpSpPr>
          <p:cNvPr id="53" name="Group 52">
            <a:extLst>
              <a:ext uri="{FF2B5EF4-FFF2-40B4-BE49-F238E27FC236}">
                <a16:creationId xmlns:a16="http://schemas.microsoft.com/office/drawing/2014/main" id="{ADA0EE18-CA59-43B3-863B-12C4659C26D3}"/>
              </a:ext>
            </a:extLst>
          </p:cNvPr>
          <p:cNvGrpSpPr/>
          <p:nvPr/>
        </p:nvGrpSpPr>
        <p:grpSpPr>
          <a:xfrm>
            <a:off x="6817688" y="1632592"/>
            <a:ext cx="2621880" cy="664560"/>
            <a:chOff x="6817688" y="1632592"/>
            <a:chExt cx="2621880" cy="664560"/>
          </a:xfrm>
        </p:grpSpPr>
        <mc:AlternateContent xmlns:mc="http://schemas.openxmlformats.org/markup-compatibility/2006" xmlns:p14="http://schemas.microsoft.com/office/powerpoint/2010/main">
          <mc:Choice Requires="p14">
            <p:contentPart p14:bwMode="auto" r:id="rId58">
              <p14:nvContentPartPr>
                <p14:cNvPr id="36" name="Ink 35">
                  <a:extLst>
                    <a:ext uri="{FF2B5EF4-FFF2-40B4-BE49-F238E27FC236}">
                      <a16:creationId xmlns:a16="http://schemas.microsoft.com/office/drawing/2014/main" id="{330D3F21-EBED-4047-B291-0A5EC8A6204E}"/>
                    </a:ext>
                  </a:extLst>
                </p14:cNvPr>
                <p14:cNvContentPartPr/>
                <p14:nvPr/>
              </p14:nvContentPartPr>
              <p14:xfrm>
                <a:off x="9180368" y="1725112"/>
                <a:ext cx="259200" cy="231120"/>
              </p14:xfrm>
            </p:contentPart>
          </mc:Choice>
          <mc:Fallback xmlns="">
            <p:pic>
              <p:nvPicPr>
                <p:cNvPr id="36" name="Ink 35">
                  <a:extLst>
                    <a:ext uri="{FF2B5EF4-FFF2-40B4-BE49-F238E27FC236}">
                      <a16:creationId xmlns:a16="http://schemas.microsoft.com/office/drawing/2014/main" id="{330D3F21-EBED-4047-B291-0A5EC8A6204E}"/>
                    </a:ext>
                  </a:extLst>
                </p:cNvPr>
                <p:cNvPicPr/>
                <p:nvPr/>
              </p:nvPicPr>
              <p:blipFill>
                <a:blip r:embed="rId59"/>
                <a:stretch>
                  <a:fillRect/>
                </a:stretch>
              </p:blipFill>
              <p:spPr>
                <a:xfrm>
                  <a:off x="9171728" y="1716112"/>
                  <a:ext cx="27684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7" name="Ink 36">
                  <a:extLst>
                    <a:ext uri="{FF2B5EF4-FFF2-40B4-BE49-F238E27FC236}">
                      <a16:creationId xmlns:a16="http://schemas.microsoft.com/office/drawing/2014/main" id="{EC77B931-D6FB-40E2-9E5F-8246751838E6}"/>
                    </a:ext>
                  </a:extLst>
                </p14:cNvPr>
                <p14:cNvContentPartPr/>
                <p14:nvPr/>
              </p14:nvContentPartPr>
              <p14:xfrm>
                <a:off x="9373328" y="1632592"/>
                <a:ext cx="60120" cy="36720"/>
              </p14:xfrm>
            </p:contentPart>
          </mc:Choice>
          <mc:Fallback xmlns="">
            <p:pic>
              <p:nvPicPr>
                <p:cNvPr id="37" name="Ink 36">
                  <a:extLst>
                    <a:ext uri="{FF2B5EF4-FFF2-40B4-BE49-F238E27FC236}">
                      <a16:creationId xmlns:a16="http://schemas.microsoft.com/office/drawing/2014/main" id="{EC77B931-D6FB-40E2-9E5F-8246751838E6}"/>
                    </a:ext>
                  </a:extLst>
                </p:cNvPr>
                <p:cNvPicPr/>
                <p:nvPr/>
              </p:nvPicPr>
              <p:blipFill>
                <a:blip r:embed="rId61"/>
                <a:stretch>
                  <a:fillRect/>
                </a:stretch>
              </p:blipFill>
              <p:spPr>
                <a:xfrm>
                  <a:off x="9364328" y="1623952"/>
                  <a:ext cx="7776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8" name="Ink 37">
                  <a:extLst>
                    <a:ext uri="{FF2B5EF4-FFF2-40B4-BE49-F238E27FC236}">
                      <a16:creationId xmlns:a16="http://schemas.microsoft.com/office/drawing/2014/main" id="{4D27587F-80AC-49F3-8581-B97B3C98F4B5}"/>
                    </a:ext>
                  </a:extLst>
                </p14:cNvPr>
                <p14:cNvContentPartPr/>
                <p14:nvPr/>
              </p14:nvContentPartPr>
              <p14:xfrm>
                <a:off x="9211688" y="2051992"/>
                <a:ext cx="35280" cy="26280"/>
              </p14:xfrm>
            </p:contentPart>
          </mc:Choice>
          <mc:Fallback xmlns="">
            <p:pic>
              <p:nvPicPr>
                <p:cNvPr id="38" name="Ink 37">
                  <a:extLst>
                    <a:ext uri="{FF2B5EF4-FFF2-40B4-BE49-F238E27FC236}">
                      <a16:creationId xmlns:a16="http://schemas.microsoft.com/office/drawing/2014/main" id="{4D27587F-80AC-49F3-8581-B97B3C98F4B5}"/>
                    </a:ext>
                  </a:extLst>
                </p:cNvPr>
                <p:cNvPicPr/>
                <p:nvPr/>
              </p:nvPicPr>
              <p:blipFill>
                <a:blip r:embed="rId63"/>
                <a:stretch>
                  <a:fillRect/>
                </a:stretch>
              </p:blipFill>
              <p:spPr>
                <a:xfrm>
                  <a:off x="9202688" y="2043352"/>
                  <a:ext cx="5292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9" name="Ink 38">
                  <a:extLst>
                    <a:ext uri="{FF2B5EF4-FFF2-40B4-BE49-F238E27FC236}">
                      <a16:creationId xmlns:a16="http://schemas.microsoft.com/office/drawing/2014/main" id="{53CA9380-576E-43AD-8DEF-673C3AD94F7F}"/>
                    </a:ext>
                  </a:extLst>
                </p14:cNvPr>
                <p14:cNvContentPartPr/>
                <p14:nvPr/>
              </p14:nvContentPartPr>
              <p14:xfrm>
                <a:off x="8866808" y="1769392"/>
                <a:ext cx="263520" cy="322200"/>
              </p14:xfrm>
            </p:contentPart>
          </mc:Choice>
          <mc:Fallback xmlns="">
            <p:pic>
              <p:nvPicPr>
                <p:cNvPr id="39" name="Ink 38">
                  <a:extLst>
                    <a:ext uri="{FF2B5EF4-FFF2-40B4-BE49-F238E27FC236}">
                      <a16:creationId xmlns:a16="http://schemas.microsoft.com/office/drawing/2014/main" id="{53CA9380-576E-43AD-8DEF-673C3AD94F7F}"/>
                    </a:ext>
                  </a:extLst>
                </p:cNvPr>
                <p:cNvPicPr/>
                <p:nvPr/>
              </p:nvPicPr>
              <p:blipFill>
                <a:blip r:embed="rId65"/>
                <a:stretch>
                  <a:fillRect/>
                </a:stretch>
              </p:blipFill>
              <p:spPr>
                <a:xfrm>
                  <a:off x="8858168" y="1760752"/>
                  <a:ext cx="281160" cy="3398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0" name="Ink 39">
                  <a:extLst>
                    <a:ext uri="{FF2B5EF4-FFF2-40B4-BE49-F238E27FC236}">
                      <a16:creationId xmlns:a16="http://schemas.microsoft.com/office/drawing/2014/main" id="{8E0CE8BF-7983-416C-8AFE-8CDA836CEACF}"/>
                    </a:ext>
                  </a:extLst>
                </p14:cNvPr>
                <p14:cNvContentPartPr/>
                <p14:nvPr/>
              </p14:nvContentPartPr>
              <p14:xfrm>
                <a:off x="9013688" y="2148832"/>
                <a:ext cx="118800" cy="38520"/>
              </p14:xfrm>
            </p:contentPart>
          </mc:Choice>
          <mc:Fallback xmlns="">
            <p:pic>
              <p:nvPicPr>
                <p:cNvPr id="40" name="Ink 39">
                  <a:extLst>
                    <a:ext uri="{FF2B5EF4-FFF2-40B4-BE49-F238E27FC236}">
                      <a16:creationId xmlns:a16="http://schemas.microsoft.com/office/drawing/2014/main" id="{8E0CE8BF-7983-416C-8AFE-8CDA836CEACF}"/>
                    </a:ext>
                  </a:extLst>
                </p:cNvPr>
                <p:cNvPicPr/>
                <p:nvPr/>
              </p:nvPicPr>
              <p:blipFill>
                <a:blip r:embed="rId67"/>
                <a:stretch>
                  <a:fillRect/>
                </a:stretch>
              </p:blipFill>
              <p:spPr>
                <a:xfrm>
                  <a:off x="9005048" y="2139832"/>
                  <a:ext cx="13644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1" name="Ink 40">
                  <a:extLst>
                    <a:ext uri="{FF2B5EF4-FFF2-40B4-BE49-F238E27FC236}">
                      <a16:creationId xmlns:a16="http://schemas.microsoft.com/office/drawing/2014/main" id="{6C8D922B-7923-404C-B258-1F41D7F8F031}"/>
                    </a:ext>
                  </a:extLst>
                </p14:cNvPr>
                <p14:cNvContentPartPr/>
                <p14:nvPr/>
              </p14:nvContentPartPr>
              <p14:xfrm>
                <a:off x="8469728" y="1736992"/>
                <a:ext cx="214920" cy="286200"/>
              </p14:xfrm>
            </p:contentPart>
          </mc:Choice>
          <mc:Fallback xmlns="">
            <p:pic>
              <p:nvPicPr>
                <p:cNvPr id="41" name="Ink 40">
                  <a:extLst>
                    <a:ext uri="{FF2B5EF4-FFF2-40B4-BE49-F238E27FC236}">
                      <a16:creationId xmlns:a16="http://schemas.microsoft.com/office/drawing/2014/main" id="{6C8D922B-7923-404C-B258-1F41D7F8F031}"/>
                    </a:ext>
                  </a:extLst>
                </p:cNvPr>
                <p:cNvPicPr/>
                <p:nvPr/>
              </p:nvPicPr>
              <p:blipFill>
                <a:blip r:embed="rId69"/>
                <a:stretch>
                  <a:fillRect/>
                </a:stretch>
              </p:blipFill>
              <p:spPr>
                <a:xfrm>
                  <a:off x="8460728" y="1727992"/>
                  <a:ext cx="232560" cy="3038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2" name="Ink 41">
                  <a:extLst>
                    <a:ext uri="{FF2B5EF4-FFF2-40B4-BE49-F238E27FC236}">
                      <a16:creationId xmlns:a16="http://schemas.microsoft.com/office/drawing/2014/main" id="{935FB3BE-3442-4477-A5F3-40C3239E6F42}"/>
                    </a:ext>
                  </a:extLst>
                </p14:cNvPr>
                <p14:cNvContentPartPr/>
                <p14:nvPr/>
              </p14:nvContentPartPr>
              <p14:xfrm>
                <a:off x="8547848" y="1723312"/>
                <a:ext cx="30600" cy="23400"/>
              </p14:xfrm>
            </p:contentPart>
          </mc:Choice>
          <mc:Fallback xmlns="">
            <p:pic>
              <p:nvPicPr>
                <p:cNvPr id="42" name="Ink 41">
                  <a:extLst>
                    <a:ext uri="{FF2B5EF4-FFF2-40B4-BE49-F238E27FC236}">
                      <a16:creationId xmlns:a16="http://schemas.microsoft.com/office/drawing/2014/main" id="{935FB3BE-3442-4477-A5F3-40C3239E6F42}"/>
                    </a:ext>
                  </a:extLst>
                </p:cNvPr>
                <p:cNvPicPr/>
                <p:nvPr/>
              </p:nvPicPr>
              <p:blipFill>
                <a:blip r:embed="rId71"/>
                <a:stretch>
                  <a:fillRect/>
                </a:stretch>
              </p:blipFill>
              <p:spPr>
                <a:xfrm>
                  <a:off x="8539208" y="1714672"/>
                  <a:ext cx="4824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3" name="Ink 42">
                  <a:extLst>
                    <a:ext uri="{FF2B5EF4-FFF2-40B4-BE49-F238E27FC236}">
                      <a16:creationId xmlns:a16="http://schemas.microsoft.com/office/drawing/2014/main" id="{1B74318F-6E61-47B8-A2E4-F4B45CD336CF}"/>
                    </a:ext>
                  </a:extLst>
                </p14:cNvPr>
                <p14:cNvContentPartPr/>
                <p14:nvPr/>
              </p14:nvContentPartPr>
              <p14:xfrm>
                <a:off x="8239688" y="1838152"/>
                <a:ext cx="228240" cy="212760"/>
              </p14:xfrm>
            </p:contentPart>
          </mc:Choice>
          <mc:Fallback xmlns="">
            <p:pic>
              <p:nvPicPr>
                <p:cNvPr id="43" name="Ink 42">
                  <a:extLst>
                    <a:ext uri="{FF2B5EF4-FFF2-40B4-BE49-F238E27FC236}">
                      <a16:creationId xmlns:a16="http://schemas.microsoft.com/office/drawing/2014/main" id="{1B74318F-6E61-47B8-A2E4-F4B45CD336CF}"/>
                    </a:ext>
                  </a:extLst>
                </p:cNvPr>
                <p:cNvPicPr/>
                <p:nvPr/>
              </p:nvPicPr>
              <p:blipFill>
                <a:blip r:embed="rId73"/>
                <a:stretch>
                  <a:fillRect/>
                </a:stretch>
              </p:blipFill>
              <p:spPr>
                <a:xfrm>
                  <a:off x="8231048" y="1829152"/>
                  <a:ext cx="2458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4" name="Ink 43">
                  <a:extLst>
                    <a:ext uri="{FF2B5EF4-FFF2-40B4-BE49-F238E27FC236}">
                      <a16:creationId xmlns:a16="http://schemas.microsoft.com/office/drawing/2014/main" id="{112C6AB9-0063-4791-8581-673425988F00}"/>
                    </a:ext>
                  </a:extLst>
                </p14:cNvPr>
                <p14:cNvContentPartPr/>
                <p14:nvPr/>
              </p14:nvContentPartPr>
              <p14:xfrm>
                <a:off x="7555688" y="1782712"/>
                <a:ext cx="500760" cy="371160"/>
              </p14:xfrm>
            </p:contentPart>
          </mc:Choice>
          <mc:Fallback xmlns="">
            <p:pic>
              <p:nvPicPr>
                <p:cNvPr id="44" name="Ink 43">
                  <a:extLst>
                    <a:ext uri="{FF2B5EF4-FFF2-40B4-BE49-F238E27FC236}">
                      <a16:creationId xmlns:a16="http://schemas.microsoft.com/office/drawing/2014/main" id="{112C6AB9-0063-4791-8581-673425988F00}"/>
                    </a:ext>
                  </a:extLst>
                </p:cNvPr>
                <p:cNvPicPr/>
                <p:nvPr/>
              </p:nvPicPr>
              <p:blipFill>
                <a:blip r:embed="rId75"/>
                <a:stretch>
                  <a:fillRect/>
                </a:stretch>
              </p:blipFill>
              <p:spPr>
                <a:xfrm>
                  <a:off x="7547048" y="1774072"/>
                  <a:ext cx="518400" cy="38880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5" name="Ink 44">
                  <a:extLst>
                    <a:ext uri="{FF2B5EF4-FFF2-40B4-BE49-F238E27FC236}">
                      <a16:creationId xmlns:a16="http://schemas.microsoft.com/office/drawing/2014/main" id="{9D61EEF6-0538-42D0-A64D-ADBA3A04EC73}"/>
                    </a:ext>
                  </a:extLst>
                </p14:cNvPr>
                <p14:cNvContentPartPr/>
                <p14:nvPr/>
              </p14:nvContentPartPr>
              <p14:xfrm>
                <a:off x="7905608" y="1684792"/>
                <a:ext cx="30240" cy="88200"/>
              </p14:xfrm>
            </p:contentPart>
          </mc:Choice>
          <mc:Fallback xmlns="">
            <p:pic>
              <p:nvPicPr>
                <p:cNvPr id="45" name="Ink 44">
                  <a:extLst>
                    <a:ext uri="{FF2B5EF4-FFF2-40B4-BE49-F238E27FC236}">
                      <a16:creationId xmlns:a16="http://schemas.microsoft.com/office/drawing/2014/main" id="{9D61EEF6-0538-42D0-A64D-ADBA3A04EC73}"/>
                    </a:ext>
                  </a:extLst>
                </p:cNvPr>
                <p:cNvPicPr/>
                <p:nvPr/>
              </p:nvPicPr>
              <p:blipFill>
                <a:blip r:embed="rId77"/>
                <a:stretch>
                  <a:fillRect/>
                </a:stretch>
              </p:blipFill>
              <p:spPr>
                <a:xfrm>
                  <a:off x="7896968" y="1675792"/>
                  <a:ext cx="478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6" name="Ink 45">
                  <a:extLst>
                    <a:ext uri="{FF2B5EF4-FFF2-40B4-BE49-F238E27FC236}">
                      <a16:creationId xmlns:a16="http://schemas.microsoft.com/office/drawing/2014/main" id="{D86A9ECD-3CC5-4190-ACBC-8B136DA118E7}"/>
                    </a:ext>
                  </a:extLst>
                </p14:cNvPr>
                <p14:cNvContentPartPr/>
                <p14:nvPr/>
              </p14:nvContentPartPr>
              <p14:xfrm>
                <a:off x="7728488" y="2112472"/>
                <a:ext cx="181800" cy="92520"/>
              </p14:xfrm>
            </p:contentPart>
          </mc:Choice>
          <mc:Fallback xmlns="">
            <p:pic>
              <p:nvPicPr>
                <p:cNvPr id="46" name="Ink 45">
                  <a:extLst>
                    <a:ext uri="{FF2B5EF4-FFF2-40B4-BE49-F238E27FC236}">
                      <a16:creationId xmlns:a16="http://schemas.microsoft.com/office/drawing/2014/main" id="{D86A9ECD-3CC5-4190-ACBC-8B136DA118E7}"/>
                    </a:ext>
                  </a:extLst>
                </p:cNvPr>
                <p:cNvPicPr/>
                <p:nvPr/>
              </p:nvPicPr>
              <p:blipFill>
                <a:blip r:embed="rId79"/>
                <a:stretch>
                  <a:fillRect/>
                </a:stretch>
              </p:blipFill>
              <p:spPr>
                <a:xfrm>
                  <a:off x="7719848" y="2103472"/>
                  <a:ext cx="1994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8" name="Ink 47">
                  <a:extLst>
                    <a:ext uri="{FF2B5EF4-FFF2-40B4-BE49-F238E27FC236}">
                      <a16:creationId xmlns:a16="http://schemas.microsoft.com/office/drawing/2014/main" id="{09930662-65A0-46FF-A631-7B3ACEE82DBA}"/>
                    </a:ext>
                  </a:extLst>
                </p14:cNvPr>
                <p14:cNvContentPartPr/>
                <p14:nvPr/>
              </p14:nvContentPartPr>
              <p14:xfrm>
                <a:off x="6817688" y="1801072"/>
                <a:ext cx="644760" cy="310320"/>
              </p14:xfrm>
            </p:contentPart>
          </mc:Choice>
          <mc:Fallback xmlns="">
            <p:pic>
              <p:nvPicPr>
                <p:cNvPr id="48" name="Ink 47">
                  <a:extLst>
                    <a:ext uri="{FF2B5EF4-FFF2-40B4-BE49-F238E27FC236}">
                      <a16:creationId xmlns:a16="http://schemas.microsoft.com/office/drawing/2014/main" id="{09930662-65A0-46FF-A631-7B3ACEE82DBA}"/>
                    </a:ext>
                  </a:extLst>
                </p:cNvPr>
                <p:cNvPicPr/>
                <p:nvPr/>
              </p:nvPicPr>
              <p:blipFill>
                <a:blip r:embed="rId81"/>
                <a:stretch>
                  <a:fillRect/>
                </a:stretch>
              </p:blipFill>
              <p:spPr>
                <a:xfrm>
                  <a:off x="6808688" y="1792072"/>
                  <a:ext cx="662400" cy="3279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9" name="Ink 48">
                  <a:extLst>
                    <a:ext uri="{FF2B5EF4-FFF2-40B4-BE49-F238E27FC236}">
                      <a16:creationId xmlns:a16="http://schemas.microsoft.com/office/drawing/2014/main" id="{A73AFF79-FAC9-467F-B0F1-3E3B11D76DE9}"/>
                    </a:ext>
                  </a:extLst>
                </p14:cNvPr>
                <p14:cNvContentPartPr/>
                <p14:nvPr/>
              </p14:nvContentPartPr>
              <p14:xfrm>
                <a:off x="7270928" y="1675792"/>
                <a:ext cx="92160" cy="54360"/>
              </p14:xfrm>
            </p:contentPart>
          </mc:Choice>
          <mc:Fallback xmlns="">
            <p:pic>
              <p:nvPicPr>
                <p:cNvPr id="49" name="Ink 48">
                  <a:extLst>
                    <a:ext uri="{FF2B5EF4-FFF2-40B4-BE49-F238E27FC236}">
                      <a16:creationId xmlns:a16="http://schemas.microsoft.com/office/drawing/2014/main" id="{A73AFF79-FAC9-467F-B0F1-3E3B11D76DE9}"/>
                    </a:ext>
                  </a:extLst>
                </p:cNvPr>
                <p:cNvPicPr/>
                <p:nvPr/>
              </p:nvPicPr>
              <p:blipFill>
                <a:blip r:embed="rId83"/>
                <a:stretch>
                  <a:fillRect/>
                </a:stretch>
              </p:blipFill>
              <p:spPr>
                <a:xfrm>
                  <a:off x="7261928" y="1667152"/>
                  <a:ext cx="1098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0" name="Ink 49">
                  <a:extLst>
                    <a:ext uri="{FF2B5EF4-FFF2-40B4-BE49-F238E27FC236}">
                      <a16:creationId xmlns:a16="http://schemas.microsoft.com/office/drawing/2014/main" id="{77C4F312-056C-4E48-B2F2-BC1F9F8DBF2A}"/>
                    </a:ext>
                  </a:extLst>
                </p14:cNvPr>
                <p14:cNvContentPartPr/>
                <p14:nvPr/>
              </p14:nvContentPartPr>
              <p14:xfrm>
                <a:off x="7113968" y="1644832"/>
                <a:ext cx="84600" cy="249480"/>
              </p14:xfrm>
            </p:contentPart>
          </mc:Choice>
          <mc:Fallback xmlns="">
            <p:pic>
              <p:nvPicPr>
                <p:cNvPr id="50" name="Ink 49">
                  <a:extLst>
                    <a:ext uri="{FF2B5EF4-FFF2-40B4-BE49-F238E27FC236}">
                      <a16:creationId xmlns:a16="http://schemas.microsoft.com/office/drawing/2014/main" id="{77C4F312-056C-4E48-B2F2-BC1F9F8DBF2A}"/>
                    </a:ext>
                  </a:extLst>
                </p:cNvPr>
                <p:cNvPicPr/>
                <p:nvPr/>
              </p:nvPicPr>
              <p:blipFill>
                <a:blip r:embed="rId85"/>
                <a:stretch>
                  <a:fillRect/>
                </a:stretch>
              </p:blipFill>
              <p:spPr>
                <a:xfrm>
                  <a:off x="7104968" y="1635832"/>
                  <a:ext cx="10224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1" name="Ink 50">
                  <a:extLst>
                    <a:ext uri="{FF2B5EF4-FFF2-40B4-BE49-F238E27FC236}">
                      <a16:creationId xmlns:a16="http://schemas.microsoft.com/office/drawing/2014/main" id="{E5360C49-FE0E-4AD8-A0B9-6389A1DFF5E0}"/>
                    </a:ext>
                  </a:extLst>
                </p14:cNvPr>
                <p14:cNvContentPartPr/>
                <p14:nvPr/>
              </p14:nvContentPartPr>
              <p14:xfrm>
                <a:off x="7017848" y="2115712"/>
                <a:ext cx="18360" cy="33480"/>
              </p14:xfrm>
            </p:contentPart>
          </mc:Choice>
          <mc:Fallback xmlns="">
            <p:pic>
              <p:nvPicPr>
                <p:cNvPr id="51" name="Ink 50">
                  <a:extLst>
                    <a:ext uri="{FF2B5EF4-FFF2-40B4-BE49-F238E27FC236}">
                      <a16:creationId xmlns:a16="http://schemas.microsoft.com/office/drawing/2014/main" id="{E5360C49-FE0E-4AD8-A0B9-6389A1DFF5E0}"/>
                    </a:ext>
                  </a:extLst>
                </p:cNvPr>
                <p:cNvPicPr/>
                <p:nvPr/>
              </p:nvPicPr>
              <p:blipFill>
                <a:blip r:embed="rId87"/>
                <a:stretch>
                  <a:fillRect/>
                </a:stretch>
              </p:blipFill>
              <p:spPr>
                <a:xfrm>
                  <a:off x="7008848" y="2106712"/>
                  <a:ext cx="3600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2" name="Ink 51">
                  <a:extLst>
                    <a:ext uri="{FF2B5EF4-FFF2-40B4-BE49-F238E27FC236}">
                      <a16:creationId xmlns:a16="http://schemas.microsoft.com/office/drawing/2014/main" id="{EB582056-42AC-43D7-9427-AE64F9505C20}"/>
                    </a:ext>
                  </a:extLst>
                </p14:cNvPr>
                <p14:cNvContentPartPr/>
                <p14:nvPr/>
              </p14:nvContentPartPr>
              <p14:xfrm>
                <a:off x="6843248" y="1900072"/>
                <a:ext cx="139320" cy="397080"/>
              </p14:xfrm>
            </p:contentPart>
          </mc:Choice>
          <mc:Fallback xmlns="">
            <p:pic>
              <p:nvPicPr>
                <p:cNvPr id="52" name="Ink 51">
                  <a:extLst>
                    <a:ext uri="{FF2B5EF4-FFF2-40B4-BE49-F238E27FC236}">
                      <a16:creationId xmlns:a16="http://schemas.microsoft.com/office/drawing/2014/main" id="{EB582056-42AC-43D7-9427-AE64F9505C20}"/>
                    </a:ext>
                  </a:extLst>
                </p:cNvPr>
                <p:cNvPicPr/>
                <p:nvPr/>
              </p:nvPicPr>
              <p:blipFill>
                <a:blip r:embed="rId89"/>
                <a:stretch>
                  <a:fillRect/>
                </a:stretch>
              </p:blipFill>
              <p:spPr>
                <a:xfrm>
                  <a:off x="6834248" y="1891432"/>
                  <a:ext cx="156960" cy="414720"/>
                </a:xfrm>
                <a:prstGeom prst="rect">
                  <a:avLst/>
                </a:prstGeom>
              </p:spPr>
            </p:pic>
          </mc:Fallback>
        </mc:AlternateContent>
      </p:grpSp>
      <p:grpSp>
        <p:nvGrpSpPr>
          <p:cNvPr id="70" name="Group 69">
            <a:extLst>
              <a:ext uri="{FF2B5EF4-FFF2-40B4-BE49-F238E27FC236}">
                <a16:creationId xmlns:a16="http://schemas.microsoft.com/office/drawing/2014/main" id="{C9140E83-2E7E-485B-B08A-2B968A3FFE3B}"/>
              </a:ext>
            </a:extLst>
          </p:cNvPr>
          <p:cNvGrpSpPr/>
          <p:nvPr/>
        </p:nvGrpSpPr>
        <p:grpSpPr>
          <a:xfrm>
            <a:off x="6374168" y="1827352"/>
            <a:ext cx="177480" cy="187560"/>
            <a:chOff x="6374168" y="1827352"/>
            <a:chExt cx="177480" cy="187560"/>
          </a:xfrm>
        </p:grpSpPr>
        <mc:AlternateContent xmlns:mc="http://schemas.openxmlformats.org/markup-compatibility/2006" xmlns:p14="http://schemas.microsoft.com/office/powerpoint/2010/main">
          <mc:Choice Requires="p14">
            <p:contentPart p14:bwMode="auto" r:id="rId90">
              <p14:nvContentPartPr>
                <p14:cNvPr id="54" name="Ink 53">
                  <a:extLst>
                    <a:ext uri="{FF2B5EF4-FFF2-40B4-BE49-F238E27FC236}">
                      <a16:creationId xmlns:a16="http://schemas.microsoft.com/office/drawing/2014/main" id="{E25B840C-A662-481E-9941-34E45AF7BB16}"/>
                    </a:ext>
                  </a:extLst>
                </p14:cNvPr>
                <p14:cNvContentPartPr/>
                <p14:nvPr/>
              </p14:nvContentPartPr>
              <p14:xfrm>
                <a:off x="6374168" y="1827352"/>
                <a:ext cx="177480" cy="126000"/>
              </p14:xfrm>
            </p:contentPart>
          </mc:Choice>
          <mc:Fallback xmlns="">
            <p:pic>
              <p:nvPicPr>
                <p:cNvPr id="54" name="Ink 53">
                  <a:extLst>
                    <a:ext uri="{FF2B5EF4-FFF2-40B4-BE49-F238E27FC236}">
                      <a16:creationId xmlns:a16="http://schemas.microsoft.com/office/drawing/2014/main" id="{E25B840C-A662-481E-9941-34E45AF7BB16}"/>
                    </a:ext>
                  </a:extLst>
                </p:cNvPr>
                <p:cNvPicPr/>
                <p:nvPr/>
              </p:nvPicPr>
              <p:blipFill>
                <a:blip r:embed="rId91"/>
                <a:stretch>
                  <a:fillRect/>
                </a:stretch>
              </p:blipFill>
              <p:spPr>
                <a:xfrm>
                  <a:off x="6365528" y="1818352"/>
                  <a:ext cx="19512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5" name="Ink 54">
                  <a:extLst>
                    <a:ext uri="{FF2B5EF4-FFF2-40B4-BE49-F238E27FC236}">
                      <a16:creationId xmlns:a16="http://schemas.microsoft.com/office/drawing/2014/main" id="{BCA8EA9C-6D96-4F48-AC64-050684D7D0EE}"/>
                    </a:ext>
                  </a:extLst>
                </p14:cNvPr>
                <p14:cNvContentPartPr/>
                <p14:nvPr/>
              </p14:nvContentPartPr>
              <p14:xfrm>
                <a:off x="6464168" y="1992592"/>
                <a:ext cx="23400" cy="22320"/>
              </p14:xfrm>
            </p:contentPart>
          </mc:Choice>
          <mc:Fallback xmlns="">
            <p:pic>
              <p:nvPicPr>
                <p:cNvPr id="55" name="Ink 54">
                  <a:extLst>
                    <a:ext uri="{FF2B5EF4-FFF2-40B4-BE49-F238E27FC236}">
                      <a16:creationId xmlns:a16="http://schemas.microsoft.com/office/drawing/2014/main" id="{BCA8EA9C-6D96-4F48-AC64-050684D7D0EE}"/>
                    </a:ext>
                  </a:extLst>
                </p:cNvPr>
                <p:cNvPicPr/>
                <p:nvPr/>
              </p:nvPicPr>
              <p:blipFill>
                <a:blip r:embed="rId93"/>
                <a:stretch>
                  <a:fillRect/>
                </a:stretch>
              </p:blipFill>
              <p:spPr>
                <a:xfrm>
                  <a:off x="6455168" y="1983592"/>
                  <a:ext cx="41040" cy="39960"/>
                </a:xfrm>
                <a:prstGeom prst="rect">
                  <a:avLst/>
                </a:prstGeom>
              </p:spPr>
            </p:pic>
          </mc:Fallback>
        </mc:AlternateContent>
      </p:grpSp>
      <p:grpSp>
        <p:nvGrpSpPr>
          <p:cNvPr id="69" name="Group 68">
            <a:extLst>
              <a:ext uri="{FF2B5EF4-FFF2-40B4-BE49-F238E27FC236}">
                <a16:creationId xmlns:a16="http://schemas.microsoft.com/office/drawing/2014/main" id="{565DF4EA-273A-4A0B-82DD-BEC18FA02B97}"/>
              </a:ext>
            </a:extLst>
          </p:cNvPr>
          <p:cNvGrpSpPr/>
          <p:nvPr/>
        </p:nvGrpSpPr>
        <p:grpSpPr>
          <a:xfrm>
            <a:off x="4888088" y="1497592"/>
            <a:ext cx="1254600" cy="695160"/>
            <a:chOff x="4888088" y="1497592"/>
            <a:chExt cx="1254600" cy="695160"/>
          </a:xfrm>
        </p:grpSpPr>
        <mc:AlternateContent xmlns:mc="http://schemas.openxmlformats.org/markup-compatibility/2006" xmlns:p14="http://schemas.microsoft.com/office/powerpoint/2010/main">
          <mc:Choice Requires="p14">
            <p:contentPart p14:bwMode="auto" r:id="rId94">
              <p14:nvContentPartPr>
                <p14:cNvPr id="56" name="Ink 55">
                  <a:extLst>
                    <a:ext uri="{FF2B5EF4-FFF2-40B4-BE49-F238E27FC236}">
                      <a16:creationId xmlns:a16="http://schemas.microsoft.com/office/drawing/2014/main" id="{1FD21CA4-FD05-469B-B565-CABA22F5CCAB}"/>
                    </a:ext>
                  </a:extLst>
                </p14:cNvPr>
                <p14:cNvContentPartPr/>
                <p14:nvPr/>
              </p14:nvContentPartPr>
              <p14:xfrm>
                <a:off x="5923808" y="1743472"/>
                <a:ext cx="218880" cy="270360"/>
              </p14:xfrm>
            </p:contentPart>
          </mc:Choice>
          <mc:Fallback xmlns="">
            <p:pic>
              <p:nvPicPr>
                <p:cNvPr id="56" name="Ink 55">
                  <a:extLst>
                    <a:ext uri="{FF2B5EF4-FFF2-40B4-BE49-F238E27FC236}">
                      <a16:creationId xmlns:a16="http://schemas.microsoft.com/office/drawing/2014/main" id="{1FD21CA4-FD05-469B-B565-CABA22F5CCAB}"/>
                    </a:ext>
                  </a:extLst>
                </p:cNvPr>
                <p:cNvPicPr/>
                <p:nvPr/>
              </p:nvPicPr>
              <p:blipFill>
                <a:blip r:embed="rId95"/>
                <a:stretch>
                  <a:fillRect/>
                </a:stretch>
              </p:blipFill>
              <p:spPr>
                <a:xfrm>
                  <a:off x="5915168" y="1734832"/>
                  <a:ext cx="23652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7" name="Ink 56">
                  <a:extLst>
                    <a:ext uri="{FF2B5EF4-FFF2-40B4-BE49-F238E27FC236}">
                      <a16:creationId xmlns:a16="http://schemas.microsoft.com/office/drawing/2014/main" id="{6FACAC31-D148-4FA1-80B4-9C30C1D010F7}"/>
                    </a:ext>
                  </a:extLst>
                </p14:cNvPr>
                <p14:cNvContentPartPr/>
                <p14:nvPr/>
              </p14:nvContentPartPr>
              <p14:xfrm>
                <a:off x="6058448" y="1654552"/>
                <a:ext cx="11520" cy="10440"/>
              </p14:xfrm>
            </p:contentPart>
          </mc:Choice>
          <mc:Fallback xmlns="">
            <p:pic>
              <p:nvPicPr>
                <p:cNvPr id="57" name="Ink 56">
                  <a:extLst>
                    <a:ext uri="{FF2B5EF4-FFF2-40B4-BE49-F238E27FC236}">
                      <a16:creationId xmlns:a16="http://schemas.microsoft.com/office/drawing/2014/main" id="{6FACAC31-D148-4FA1-80B4-9C30C1D010F7}"/>
                    </a:ext>
                  </a:extLst>
                </p:cNvPr>
                <p:cNvPicPr/>
                <p:nvPr/>
              </p:nvPicPr>
              <p:blipFill>
                <a:blip r:embed="rId97"/>
                <a:stretch>
                  <a:fillRect/>
                </a:stretch>
              </p:blipFill>
              <p:spPr>
                <a:xfrm>
                  <a:off x="6049808" y="1645912"/>
                  <a:ext cx="291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8" name="Ink 57">
                  <a:extLst>
                    <a:ext uri="{FF2B5EF4-FFF2-40B4-BE49-F238E27FC236}">
                      <a16:creationId xmlns:a16="http://schemas.microsoft.com/office/drawing/2014/main" id="{4CDB676E-85F4-48CD-AF34-CDB38E945E1B}"/>
                    </a:ext>
                  </a:extLst>
                </p14:cNvPr>
                <p14:cNvContentPartPr/>
                <p14:nvPr/>
              </p14:nvContentPartPr>
              <p14:xfrm>
                <a:off x="5748848" y="1793872"/>
                <a:ext cx="195480" cy="210600"/>
              </p14:xfrm>
            </p:contentPart>
          </mc:Choice>
          <mc:Fallback xmlns="">
            <p:pic>
              <p:nvPicPr>
                <p:cNvPr id="58" name="Ink 57">
                  <a:extLst>
                    <a:ext uri="{FF2B5EF4-FFF2-40B4-BE49-F238E27FC236}">
                      <a16:creationId xmlns:a16="http://schemas.microsoft.com/office/drawing/2014/main" id="{4CDB676E-85F4-48CD-AF34-CDB38E945E1B}"/>
                    </a:ext>
                  </a:extLst>
                </p:cNvPr>
                <p:cNvPicPr/>
                <p:nvPr/>
              </p:nvPicPr>
              <p:blipFill>
                <a:blip r:embed="rId99"/>
                <a:stretch>
                  <a:fillRect/>
                </a:stretch>
              </p:blipFill>
              <p:spPr>
                <a:xfrm>
                  <a:off x="5740208" y="1785232"/>
                  <a:ext cx="2131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9" name="Ink 58">
                  <a:extLst>
                    <a:ext uri="{FF2B5EF4-FFF2-40B4-BE49-F238E27FC236}">
                      <a16:creationId xmlns:a16="http://schemas.microsoft.com/office/drawing/2014/main" id="{0E73A312-C562-4BF0-A27C-F072C587B585}"/>
                    </a:ext>
                  </a:extLst>
                </p14:cNvPr>
                <p14:cNvContentPartPr/>
                <p14:nvPr/>
              </p14:nvContentPartPr>
              <p14:xfrm>
                <a:off x="4988528" y="1704952"/>
                <a:ext cx="650880" cy="274680"/>
              </p14:xfrm>
            </p:contentPart>
          </mc:Choice>
          <mc:Fallback xmlns="">
            <p:pic>
              <p:nvPicPr>
                <p:cNvPr id="59" name="Ink 58">
                  <a:extLst>
                    <a:ext uri="{FF2B5EF4-FFF2-40B4-BE49-F238E27FC236}">
                      <a16:creationId xmlns:a16="http://schemas.microsoft.com/office/drawing/2014/main" id="{0E73A312-C562-4BF0-A27C-F072C587B585}"/>
                    </a:ext>
                  </a:extLst>
                </p:cNvPr>
                <p:cNvPicPr/>
                <p:nvPr/>
              </p:nvPicPr>
              <p:blipFill>
                <a:blip r:embed="rId101"/>
                <a:stretch>
                  <a:fillRect/>
                </a:stretch>
              </p:blipFill>
              <p:spPr>
                <a:xfrm>
                  <a:off x="4979528" y="1695952"/>
                  <a:ext cx="66852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0" name="Ink 59">
                  <a:extLst>
                    <a:ext uri="{FF2B5EF4-FFF2-40B4-BE49-F238E27FC236}">
                      <a16:creationId xmlns:a16="http://schemas.microsoft.com/office/drawing/2014/main" id="{9F5C387E-7B1A-4A0F-B0E0-86E1BBFFDA75}"/>
                    </a:ext>
                  </a:extLst>
                </p14:cNvPr>
                <p14:cNvContentPartPr/>
                <p14:nvPr/>
              </p14:nvContentPartPr>
              <p14:xfrm>
                <a:off x="5510888" y="1532152"/>
                <a:ext cx="97560" cy="57960"/>
              </p14:xfrm>
            </p:contentPart>
          </mc:Choice>
          <mc:Fallback xmlns="">
            <p:pic>
              <p:nvPicPr>
                <p:cNvPr id="60" name="Ink 59">
                  <a:extLst>
                    <a:ext uri="{FF2B5EF4-FFF2-40B4-BE49-F238E27FC236}">
                      <a16:creationId xmlns:a16="http://schemas.microsoft.com/office/drawing/2014/main" id="{9F5C387E-7B1A-4A0F-B0E0-86E1BBFFDA75}"/>
                    </a:ext>
                  </a:extLst>
                </p:cNvPr>
                <p:cNvPicPr/>
                <p:nvPr/>
              </p:nvPicPr>
              <p:blipFill>
                <a:blip r:embed="rId103"/>
                <a:stretch>
                  <a:fillRect/>
                </a:stretch>
              </p:blipFill>
              <p:spPr>
                <a:xfrm>
                  <a:off x="5501888" y="1523512"/>
                  <a:ext cx="11520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1" name="Ink 60">
                  <a:extLst>
                    <a:ext uri="{FF2B5EF4-FFF2-40B4-BE49-F238E27FC236}">
                      <a16:creationId xmlns:a16="http://schemas.microsoft.com/office/drawing/2014/main" id="{E309E2FD-1119-4083-8326-B8C02DECFDBD}"/>
                    </a:ext>
                  </a:extLst>
                </p14:cNvPr>
                <p14:cNvContentPartPr/>
                <p14:nvPr/>
              </p14:nvContentPartPr>
              <p14:xfrm>
                <a:off x="5273288" y="1497592"/>
                <a:ext cx="91800" cy="313200"/>
              </p14:xfrm>
            </p:contentPart>
          </mc:Choice>
          <mc:Fallback xmlns="">
            <p:pic>
              <p:nvPicPr>
                <p:cNvPr id="61" name="Ink 60">
                  <a:extLst>
                    <a:ext uri="{FF2B5EF4-FFF2-40B4-BE49-F238E27FC236}">
                      <a16:creationId xmlns:a16="http://schemas.microsoft.com/office/drawing/2014/main" id="{E309E2FD-1119-4083-8326-B8C02DECFDBD}"/>
                    </a:ext>
                  </a:extLst>
                </p:cNvPr>
                <p:cNvPicPr/>
                <p:nvPr/>
              </p:nvPicPr>
              <p:blipFill>
                <a:blip r:embed="rId105"/>
                <a:stretch>
                  <a:fillRect/>
                </a:stretch>
              </p:blipFill>
              <p:spPr>
                <a:xfrm>
                  <a:off x="5264648" y="1488952"/>
                  <a:ext cx="109440" cy="330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2" name="Ink 61">
                  <a:extLst>
                    <a:ext uri="{FF2B5EF4-FFF2-40B4-BE49-F238E27FC236}">
                      <a16:creationId xmlns:a16="http://schemas.microsoft.com/office/drawing/2014/main" id="{AEDE0F86-82F6-4AB0-9319-84AADC00B4DC}"/>
                    </a:ext>
                  </a:extLst>
                </p14:cNvPr>
                <p14:cNvContentPartPr/>
                <p14:nvPr/>
              </p14:nvContentPartPr>
              <p14:xfrm>
                <a:off x="5176088" y="2055232"/>
                <a:ext cx="35280" cy="31680"/>
              </p14:xfrm>
            </p:contentPart>
          </mc:Choice>
          <mc:Fallback xmlns="">
            <p:pic>
              <p:nvPicPr>
                <p:cNvPr id="62" name="Ink 61">
                  <a:extLst>
                    <a:ext uri="{FF2B5EF4-FFF2-40B4-BE49-F238E27FC236}">
                      <a16:creationId xmlns:a16="http://schemas.microsoft.com/office/drawing/2014/main" id="{AEDE0F86-82F6-4AB0-9319-84AADC00B4DC}"/>
                    </a:ext>
                  </a:extLst>
                </p:cNvPr>
                <p:cNvPicPr/>
                <p:nvPr/>
              </p:nvPicPr>
              <p:blipFill>
                <a:blip r:embed="rId107"/>
                <a:stretch>
                  <a:fillRect/>
                </a:stretch>
              </p:blipFill>
              <p:spPr>
                <a:xfrm>
                  <a:off x="5167088" y="2046592"/>
                  <a:ext cx="529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3" name="Ink 62">
                  <a:extLst>
                    <a:ext uri="{FF2B5EF4-FFF2-40B4-BE49-F238E27FC236}">
                      <a16:creationId xmlns:a16="http://schemas.microsoft.com/office/drawing/2014/main" id="{757A10C7-A2B1-460E-90F7-F762B6E7CD07}"/>
                    </a:ext>
                  </a:extLst>
                </p14:cNvPr>
                <p14:cNvContentPartPr/>
                <p14:nvPr/>
              </p14:nvContentPartPr>
              <p14:xfrm>
                <a:off x="5028488" y="2098072"/>
                <a:ext cx="82800" cy="94680"/>
              </p14:xfrm>
            </p:contentPart>
          </mc:Choice>
          <mc:Fallback xmlns="">
            <p:pic>
              <p:nvPicPr>
                <p:cNvPr id="63" name="Ink 62">
                  <a:extLst>
                    <a:ext uri="{FF2B5EF4-FFF2-40B4-BE49-F238E27FC236}">
                      <a16:creationId xmlns:a16="http://schemas.microsoft.com/office/drawing/2014/main" id="{757A10C7-A2B1-460E-90F7-F762B6E7CD07}"/>
                    </a:ext>
                  </a:extLst>
                </p:cNvPr>
                <p:cNvPicPr/>
                <p:nvPr/>
              </p:nvPicPr>
              <p:blipFill>
                <a:blip r:embed="rId109"/>
                <a:stretch>
                  <a:fillRect/>
                </a:stretch>
              </p:blipFill>
              <p:spPr>
                <a:xfrm>
                  <a:off x="5019848" y="2089072"/>
                  <a:ext cx="1004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4" name="Ink 63">
                  <a:extLst>
                    <a:ext uri="{FF2B5EF4-FFF2-40B4-BE49-F238E27FC236}">
                      <a16:creationId xmlns:a16="http://schemas.microsoft.com/office/drawing/2014/main" id="{3CC5A882-26B5-4BEF-8ACD-F9C71E3DB5A3}"/>
                    </a:ext>
                  </a:extLst>
                </p14:cNvPr>
                <p14:cNvContentPartPr/>
                <p14:nvPr/>
              </p14:nvContentPartPr>
              <p14:xfrm>
                <a:off x="4888088" y="1779112"/>
                <a:ext cx="57960" cy="91440"/>
              </p14:xfrm>
            </p:contentPart>
          </mc:Choice>
          <mc:Fallback xmlns="">
            <p:pic>
              <p:nvPicPr>
                <p:cNvPr id="64" name="Ink 63">
                  <a:extLst>
                    <a:ext uri="{FF2B5EF4-FFF2-40B4-BE49-F238E27FC236}">
                      <a16:creationId xmlns:a16="http://schemas.microsoft.com/office/drawing/2014/main" id="{3CC5A882-26B5-4BEF-8ACD-F9C71E3DB5A3}"/>
                    </a:ext>
                  </a:extLst>
                </p:cNvPr>
                <p:cNvPicPr/>
                <p:nvPr/>
              </p:nvPicPr>
              <p:blipFill>
                <a:blip r:embed="rId111"/>
                <a:stretch>
                  <a:fillRect/>
                </a:stretch>
              </p:blipFill>
              <p:spPr>
                <a:xfrm>
                  <a:off x="4879088" y="1770112"/>
                  <a:ext cx="75600" cy="109080"/>
                </a:xfrm>
                <a:prstGeom prst="rect">
                  <a:avLst/>
                </a:prstGeom>
              </p:spPr>
            </p:pic>
          </mc:Fallback>
        </mc:AlternateContent>
      </p:grpSp>
      <p:grpSp>
        <p:nvGrpSpPr>
          <p:cNvPr id="68" name="Group 67">
            <a:extLst>
              <a:ext uri="{FF2B5EF4-FFF2-40B4-BE49-F238E27FC236}">
                <a16:creationId xmlns:a16="http://schemas.microsoft.com/office/drawing/2014/main" id="{3D0DA433-B745-4A0D-8781-21DA84D8602B}"/>
              </a:ext>
            </a:extLst>
          </p:cNvPr>
          <p:cNvGrpSpPr/>
          <p:nvPr/>
        </p:nvGrpSpPr>
        <p:grpSpPr>
          <a:xfrm>
            <a:off x="4143248" y="1537192"/>
            <a:ext cx="532800" cy="542160"/>
            <a:chOff x="4143248" y="1537192"/>
            <a:chExt cx="532800" cy="542160"/>
          </a:xfrm>
        </p:grpSpPr>
        <mc:AlternateContent xmlns:mc="http://schemas.openxmlformats.org/markup-compatibility/2006" xmlns:p14="http://schemas.microsoft.com/office/powerpoint/2010/main">
          <mc:Choice Requires="p14">
            <p:contentPart p14:bwMode="auto" r:id="rId112">
              <p14:nvContentPartPr>
                <p14:cNvPr id="65" name="Ink 64">
                  <a:extLst>
                    <a:ext uri="{FF2B5EF4-FFF2-40B4-BE49-F238E27FC236}">
                      <a16:creationId xmlns:a16="http://schemas.microsoft.com/office/drawing/2014/main" id="{45CA4D4E-D536-48FD-8C93-C3CA796392F0}"/>
                    </a:ext>
                  </a:extLst>
                </p14:cNvPr>
                <p14:cNvContentPartPr/>
                <p14:nvPr/>
              </p14:nvContentPartPr>
              <p14:xfrm>
                <a:off x="4143248" y="1738072"/>
                <a:ext cx="532800" cy="341280"/>
              </p14:xfrm>
            </p:contentPart>
          </mc:Choice>
          <mc:Fallback xmlns="">
            <p:pic>
              <p:nvPicPr>
                <p:cNvPr id="65" name="Ink 64">
                  <a:extLst>
                    <a:ext uri="{FF2B5EF4-FFF2-40B4-BE49-F238E27FC236}">
                      <a16:creationId xmlns:a16="http://schemas.microsoft.com/office/drawing/2014/main" id="{45CA4D4E-D536-48FD-8C93-C3CA796392F0}"/>
                    </a:ext>
                  </a:extLst>
                </p:cNvPr>
                <p:cNvPicPr/>
                <p:nvPr/>
              </p:nvPicPr>
              <p:blipFill>
                <a:blip r:embed="rId113"/>
                <a:stretch>
                  <a:fillRect/>
                </a:stretch>
              </p:blipFill>
              <p:spPr>
                <a:xfrm>
                  <a:off x="4134608" y="1729432"/>
                  <a:ext cx="550440" cy="3589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66" name="Ink 65">
                  <a:extLst>
                    <a:ext uri="{FF2B5EF4-FFF2-40B4-BE49-F238E27FC236}">
                      <a16:creationId xmlns:a16="http://schemas.microsoft.com/office/drawing/2014/main" id="{5A8321A7-31DA-435D-994F-8130EA7A277C}"/>
                    </a:ext>
                  </a:extLst>
                </p14:cNvPr>
                <p14:cNvContentPartPr/>
                <p14:nvPr/>
              </p14:nvContentPartPr>
              <p14:xfrm>
                <a:off x="4273208" y="1586872"/>
                <a:ext cx="31680" cy="205200"/>
              </p14:xfrm>
            </p:contentPart>
          </mc:Choice>
          <mc:Fallback xmlns="">
            <p:pic>
              <p:nvPicPr>
                <p:cNvPr id="66" name="Ink 65">
                  <a:extLst>
                    <a:ext uri="{FF2B5EF4-FFF2-40B4-BE49-F238E27FC236}">
                      <a16:creationId xmlns:a16="http://schemas.microsoft.com/office/drawing/2014/main" id="{5A8321A7-31DA-435D-994F-8130EA7A277C}"/>
                    </a:ext>
                  </a:extLst>
                </p:cNvPr>
                <p:cNvPicPr/>
                <p:nvPr/>
              </p:nvPicPr>
              <p:blipFill>
                <a:blip r:embed="rId115"/>
                <a:stretch>
                  <a:fillRect/>
                </a:stretch>
              </p:blipFill>
              <p:spPr>
                <a:xfrm>
                  <a:off x="4264208" y="1577872"/>
                  <a:ext cx="493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67" name="Ink 66">
                  <a:extLst>
                    <a:ext uri="{FF2B5EF4-FFF2-40B4-BE49-F238E27FC236}">
                      <a16:creationId xmlns:a16="http://schemas.microsoft.com/office/drawing/2014/main" id="{677F0162-0655-41AC-838B-C4A7A60B0F24}"/>
                    </a:ext>
                  </a:extLst>
                </p14:cNvPr>
                <p14:cNvContentPartPr/>
                <p14:nvPr/>
              </p14:nvContentPartPr>
              <p14:xfrm>
                <a:off x="4476248" y="1537192"/>
                <a:ext cx="19080" cy="24840"/>
              </p14:xfrm>
            </p:contentPart>
          </mc:Choice>
          <mc:Fallback xmlns="">
            <p:pic>
              <p:nvPicPr>
                <p:cNvPr id="67" name="Ink 66">
                  <a:extLst>
                    <a:ext uri="{FF2B5EF4-FFF2-40B4-BE49-F238E27FC236}">
                      <a16:creationId xmlns:a16="http://schemas.microsoft.com/office/drawing/2014/main" id="{677F0162-0655-41AC-838B-C4A7A60B0F24}"/>
                    </a:ext>
                  </a:extLst>
                </p:cNvPr>
                <p:cNvPicPr/>
                <p:nvPr/>
              </p:nvPicPr>
              <p:blipFill>
                <a:blip r:embed="rId117"/>
                <a:stretch>
                  <a:fillRect/>
                </a:stretch>
              </p:blipFill>
              <p:spPr>
                <a:xfrm>
                  <a:off x="4467608" y="1528552"/>
                  <a:ext cx="36720" cy="42480"/>
                </a:xfrm>
                <a:prstGeom prst="rect">
                  <a:avLst/>
                </a:prstGeom>
              </p:spPr>
            </p:pic>
          </mc:Fallback>
        </mc:AlternateContent>
      </p:grpSp>
      <p:grpSp>
        <p:nvGrpSpPr>
          <p:cNvPr id="76" name="Group 75">
            <a:extLst>
              <a:ext uri="{FF2B5EF4-FFF2-40B4-BE49-F238E27FC236}">
                <a16:creationId xmlns:a16="http://schemas.microsoft.com/office/drawing/2014/main" id="{AE162663-E7CC-4D70-8236-8961276F0F5F}"/>
              </a:ext>
            </a:extLst>
          </p:cNvPr>
          <p:cNvGrpSpPr/>
          <p:nvPr/>
        </p:nvGrpSpPr>
        <p:grpSpPr>
          <a:xfrm>
            <a:off x="10828808" y="2501992"/>
            <a:ext cx="580680" cy="471600"/>
            <a:chOff x="10828808" y="2501992"/>
            <a:chExt cx="580680" cy="471600"/>
          </a:xfrm>
        </p:grpSpPr>
        <mc:AlternateContent xmlns:mc="http://schemas.openxmlformats.org/markup-compatibility/2006" xmlns:p14="http://schemas.microsoft.com/office/powerpoint/2010/main">
          <mc:Choice Requires="p14">
            <p:contentPart p14:bwMode="auto" r:id="rId118">
              <p14:nvContentPartPr>
                <p14:cNvPr id="71" name="Ink 70">
                  <a:extLst>
                    <a:ext uri="{FF2B5EF4-FFF2-40B4-BE49-F238E27FC236}">
                      <a16:creationId xmlns:a16="http://schemas.microsoft.com/office/drawing/2014/main" id="{8919D5CE-E3CB-4A30-832B-9665354D1C6D}"/>
                    </a:ext>
                  </a:extLst>
                </p14:cNvPr>
                <p14:cNvContentPartPr/>
                <p14:nvPr/>
              </p14:nvContentPartPr>
              <p14:xfrm>
                <a:off x="11226248" y="2831752"/>
                <a:ext cx="183240" cy="141840"/>
              </p14:xfrm>
            </p:contentPart>
          </mc:Choice>
          <mc:Fallback xmlns="">
            <p:pic>
              <p:nvPicPr>
                <p:cNvPr id="71" name="Ink 70">
                  <a:extLst>
                    <a:ext uri="{FF2B5EF4-FFF2-40B4-BE49-F238E27FC236}">
                      <a16:creationId xmlns:a16="http://schemas.microsoft.com/office/drawing/2014/main" id="{8919D5CE-E3CB-4A30-832B-9665354D1C6D}"/>
                    </a:ext>
                  </a:extLst>
                </p:cNvPr>
                <p:cNvPicPr/>
                <p:nvPr/>
              </p:nvPicPr>
              <p:blipFill>
                <a:blip r:embed="rId119"/>
                <a:stretch>
                  <a:fillRect/>
                </a:stretch>
              </p:blipFill>
              <p:spPr>
                <a:xfrm>
                  <a:off x="11217248" y="2822752"/>
                  <a:ext cx="2008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2" name="Ink 71">
                  <a:extLst>
                    <a:ext uri="{FF2B5EF4-FFF2-40B4-BE49-F238E27FC236}">
                      <a16:creationId xmlns:a16="http://schemas.microsoft.com/office/drawing/2014/main" id="{E1371AE2-4B0C-48DA-BC63-F633BD3B8799}"/>
                    </a:ext>
                  </a:extLst>
                </p14:cNvPr>
                <p14:cNvContentPartPr/>
                <p14:nvPr/>
              </p14:nvContentPartPr>
              <p14:xfrm>
                <a:off x="11248568" y="2676232"/>
                <a:ext cx="94680" cy="203760"/>
              </p14:xfrm>
            </p:contentPart>
          </mc:Choice>
          <mc:Fallback xmlns="">
            <p:pic>
              <p:nvPicPr>
                <p:cNvPr id="72" name="Ink 71">
                  <a:extLst>
                    <a:ext uri="{FF2B5EF4-FFF2-40B4-BE49-F238E27FC236}">
                      <a16:creationId xmlns:a16="http://schemas.microsoft.com/office/drawing/2014/main" id="{E1371AE2-4B0C-48DA-BC63-F633BD3B8799}"/>
                    </a:ext>
                  </a:extLst>
                </p:cNvPr>
                <p:cNvPicPr/>
                <p:nvPr/>
              </p:nvPicPr>
              <p:blipFill>
                <a:blip r:embed="rId121"/>
                <a:stretch>
                  <a:fillRect/>
                </a:stretch>
              </p:blipFill>
              <p:spPr>
                <a:xfrm>
                  <a:off x="11239568" y="2667592"/>
                  <a:ext cx="11232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3" name="Ink 72">
                  <a:extLst>
                    <a:ext uri="{FF2B5EF4-FFF2-40B4-BE49-F238E27FC236}">
                      <a16:creationId xmlns:a16="http://schemas.microsoft.com/office/drawing/2014/main" id="{E9B0DAF1-A587-47CD-B3BB-DC3807F06CD5}"/>
                    </a:ext>
                  </a:extLst>
                </p14:cNvPr>
                <p14:cNvContentPartPr/>
                <p14:nvPr/>
              </p14:nvContentPartPr>
              <p14:xfrm>
                <a:off x="10828808" y="2771272"/>
                <a:ext cx="311760" cy="170280"/>
              </p14:xfrm>
            </p:contentPart>
          </mc:Choice>
          <mc:Fallback xmlns="">
            <p:pic>
              <p:nvPicPr>
                <p:cNvPr id="73" name="Ink 72">
                  <a:extLst>
                    <a:ext uri="{FF2B5EF4-FFF2-40B4-BE49-F238E27FC236}">
                      <a16:creationId xmlns:a16="http://schemas.microsoft.com/office/drawing/2014/main" id="{E9B0DAF1-A587-47CD-B3BB-DC3807F06CD5}"/>
                    </a:ext>
                  </a:extLst>
                </p:cNvPr>
                <p:cNvPicPr/>
                <p:nvPr/>
              </p:nvPicPr>
              <p:blipFill>
                <a:blip r:embed="rId123"/>
                <a:stretch>
                  <a:fillRect/>
                </a:stretch>
              </p:blipFill>
              <p:spPr>
                <a:xfrm>
                  <a:off x="10819808" y="2762632"/>
                  <a:ext cx="32940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74" name="Ink 73">
                  <a:extLst>
                    <a:ext uri="{FF2B5EF4-FFF2-40B4-BE49-F238E27FC236}">
                      <a16:creationId xmlns:a16="http://schemas.microsoft.com/office/drawing/2014/main" id="{99CC72BD-91EF-422D-824C-EA091ED271C8}"/>
                    </a:ext>
                  </a:extLst>
                </p14:cNvPr>
                <p14:cNvContentPartPr/>
                <p14:nvPr/>
              </p14:nvContentPartPr>
              <p14:xfrm>
                <a:off x="10945448" y="2676952"/>
                <a:ext cx="65880" cy="28080"/>
              </p14:xfrm>
            </p:contentPart>
          </mc:Choice>
          <mc:Fallback xmlns="">
            <p:pic>
              <p:nvPicPr>
                <p:cNvPr id="74" name="Ink 73">
                  <a:extLst>
                    <a:ext uri="{FF2B5EF4-FFF2-40B4-BE49-F238E27FC236}">
                      <a16:creationId xmlns:a16="http://schemas.microsoft.com/office/drawing/2014/main" id="{99CC72BD-91EF-422D-824C-EA091ED271C8}"/>
                    </a:ext>
                  </a:extLst>
                </p:cNvPr>
                <p:cNvPicPr/>
                <p:nvPr/>
              </p:nvPicPr>
              <p:blipFill>
                <a:blip r:embed="rId125"/>
                <a:stretch>
                  <a:fillRect/>
                </a:stretch>
              </p:blipFill>
              <p:spPr>
                <a:xfrm>
                  <a:off x="10936808" y="2667952"/>
                  <a:ext cx="835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75" name="Ink 74">
                  <a:extLst>
                    <a:ext uri="{FF2B5EF4-FFF2-40B4-BE49-F238E27FC236}">
                      <a16:creationId xmlns:a16="http://schemas.microsoft.com/office/drawing/2014/main" id="{0830EAC7-FCD8-4E36-8243-354437482F3A}"/>
                    </a:ext>
                  </a:extLst>
                </p14:cNvPr>
                <p14:cNvContentPartPr/>
                <p14:nvPr/>
              </p14:nvContentPartPr>
              <p14:xfrm>
                <a:off x="10846448" y="2501992"/>
                <a:ext cx="242640" cy="105120"/>
              </p14:xfrm>
            </p:contentPart>
          </mc:Choice>
          <mc:Fallback xmlns="">
            <p:pic>
              <p:nvPicPr>
                <p:cNvPr id="75" name="Ink 74">
                  <a:extLst>
                    <a:ext uri="{FF2B5EF4-FFF2-40B4-BE49-F238E27FC236}">
                      <a16:creationId xmlns:a16="http://schemas.microsoft.com/office/drawing/2014/main" id="{0830EAC7-FCD8-4E36-8243-354437482F3A}"/>
                    </a:ext>
                  </a:extLst>
                </p:cNvPr>
                <p:cNvPicPr/>
                <p:nvPr/>
              </p:nvPicPr>
              <p:blipFill>
                <a:blip r:embed="rId127"/>
                <a:stretch>
                  <a:fillRect/>
                </a:stretch>
              </p:blipFill>
              <p:spPr>
                <a:xfrm>
                  <a:off x="10837448" y="2492992"/>
                  <a:ext cx="260280" cy="122760"/>
                </a:xfrm>
                <a:prstGeom prst="rect">
                  <a:avLst/>
                </a:prstGeom>
              </p:spPr>
            </p:pic>
          </mc:Fallback>
        </mc:AlternateContent>
      </p:grpSp>
      <p:grpSp>
        <p:nvGrpSpPr>
          <p:cNvPr id="83" name="Group 82">
            <a:extLst>
              <a:ext uri="{FF2B5EF4-FFF2-40B4-BE49-F238E27FC236}">
                <a16:creationId xmlns:a16="http://schemas.microsoft.com/office/drawing/2014/main" id="{05007520-8F72-4276-9109-AD078705AC62}"/>
              </a:ext>
            </a:extLst>
          </p:cNvPr>
          <p:cNvGrpSpPr/>
          <p:nvPr/>
        </p:nvGrpSpPr>
        <p:grpSpPr>
          <a:xfrm>
            <a:off x="9479528" y="2509912"/>
            <a:ext cx="1026000" cy="498600"/>
            <a:chOff x="9479528" y="2509912"/>
            <a:chExt cx="1026000" cy="498600"/>
          </a:xfrm>
        </p:grpSpPr>
        <mc:AlternateContent xmlns:mc="http://schemas.openxmlformats.org/markup-compatibility/2006" xmlns:p14="http://schemas.microsoft.com/office/powerpoint/2010/main">
          <mc:Choice Requires="p14">
            <p:contentPart p14:bwMode="auto" r:id="rId128">
              <p14:nvContentPartPr>
                <p14:cNvPr id="77" name="Ink 76">
                  <a:extLst>
                    <a:ext uri="{FF2B5EF4-FFF2-40B4-BE49-F238E27FC236}">
                      <a16:creationId xmlns:a16="http://schemas.microsoft.com/office/drawing/2014/main" id="{3247DEB7-B364-4E5A-A633-485B25EA40D1}"/>
                    </a:ext>
                  </a:extLst>
                </p14:cNvPr>
                <p14:cNvContentPartPr/>
                <p14:nvPr/>
              </p14:nvContentPartPr>
              <p14:xfrm>
                <a:off x="10386728" y="2730952"/>
                <a:ext cx="118800" cy="220320"/>
              </p14:xfrm>
            </p:contentPart>
          </mc:Choice>
          <mc:Fallback xmlns="">
            <p:pic>
              <p:nvPicPr>
                <p:cNvPr id="77" name="Ink 76">
                  <a:extLst>
                    <a:ext uri="{FF2B5EF4-FFF2-40B4-BE49-F238E27FC236}">
                      <a16:creationId xmlns:a16="http://schemas.microsoft.com/office/drawing/2014/main" id="{3247DEB7-B364-4E5A-A633-485B25EA40D1}"/>
                    </a:ext>
                  </a:extLst>
                </p:cNvPr>
                <p:cNvPicPr/>
                <p:nvPr/>
              </p:nvPicPr>
              <p:blipFill>
                <a:blip r:embed="rId129"/>
                <a:stretch>
                  <a:fillRect/>
                </a:stretch>
              </p:blipFill>
              <p:spPr>
                <a:xfrm>
                  <a:off x="10378088" y="2721952"/>
                  <a:ext cx="13644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78" name="Ink 77">
                  <a:extLst>
                    <a:ext uri="{FF2B5EF4-FFF2-40B4-BE49-F238E27FC236}">
                      <a16:creationId xmlns:a16="http://schemas.microsoft.com/office/drawing/2014/main" id="{51CAC4EC-D017-4842-97D7-F1FCDA38AB99}"/>
                    </a:ext>
                  </a:extLst>
                </p14:cNvPr>
                <p14:cNvContentPartPr/>
                <p14:nvPr/>
              </p14:nvContentPartPr>
              <p14:xfrm>
                <a:off x="10197008" y="2859112"/>
                <a:ext cx="146880" cy="126360"/>
              </p14:xfrm>
            </p:contentPart>
          </mc:Choice>
          <mc:Fallback xmlns="">
            <p:pic>
              <p:nvPicPr>
                <p:cNvPr id="78" name="Ink 77">
                  <a:extLst>
                    <a:ext uri="{FF2B5EF4-FFF2-40B4-BE49-F238E27FC236}">
                      <a16:creationId xmlns:a16="http://schemas.microsoft.com/office/drawing/2014/main" id="{51CAC4EC-D017-4842-97D7-F1FCDA38AB99}"/>
                    </a:ext>
                  </a:extLst>
                </p:cNvPr>
                <p:cNvPicPr/>
                <p:nvPr/>
              </p:nvPicPr>
              <p:blipFill>
                <a:blip r:embed="rId131"/>
                <a:stretch>
                  <a:fillRect/>
                </a:stretch>
              </p:blipFill>
              <p:spPr>
                <a:xfrm>
                  <a:off x="10188008" y="2850112"/>
                  <a:ext cx="1645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79" name="Ink 78">
                  <a:extLst>
                    <a:ext uri="{FF2B5EF4-FFF2-40B4-BE49-F238E27FC236}">
                      <a16:creationId xmlns:a16="http://schemas.microsoft.com/office/drawing/2014/main" id="{1F5FED59-E51F-4E73-AD84-F191255CFE6C}"/>
                    </a:ext>
                  </a:extLst>
                </p14:cNvPr>
                <p14:cNvContentPartPr/>
                <p14:nvPr/>
              </p14:nvContentPartPr>
              <p14:xfrm>
                <a:off x="9973808" y="2742112"/>
                <a:ext cx="207720" cy="207000"/>
              </p14:xfrm>
            </p:contentPart>
          </mc:Choice>
          <mc:Fallback xmlns="">
            <p:pic>
              <p:nvPicPr>
                <p:cNvPr id="79" name="Ink 78">
                  <a:extLst>
                    <a:ext uri="{FF2B5EF4-FFF2-40B4-BE49-F238E27FC236}">
                      <a16:creationId xmlns:a16="http://schemas.microsoft.com/office/drawing/2014/main" id="{1F5FED59-E51F-4E73-AD84-F191255CFE6C}"/>
                    </a:ext>
                  </a:extLst>
                </p:cNvPr>
                <p:cNvPicPr/>
                <p:nvPr/>
              </p:nvPicPr>
              <p:blipFill>
                <a:blip r:embed="rId133"/>
                <a:stretch>
                  <a:fillRect/>
                </a:stretch>
              </p:blipFill>
              <p:spPr>
                <a:xfrm>
                  <a:off x="9964808" y="2733472"/>
                  <a:ext cx="2253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80" name="Ink 79">
                  <a:extLst>
                    <a:ext uri="{FF2B5EF4-FFF2-40B4-BE49-F238E27FC236}">
                      <a16:creationId xmlns:a16="http://schemas.microsoft.com/office/drawing/2014/main" id="{603BBE8E-0787-4141-961D-E014F565C4A3}"/>
                    </a:ext>
                  </a:extLst>
                </p14:cNvPr>
                <p14:cNvContentPartPr/>
                <p14:nvPr/>
              </p14:nvContentPartPr>
              <p14:xfrm>
                <a:off x="10112768" y="2616112"/>
                <a:ext cx="62280" cy="30960"/>
              </p14:xfrm>
            </p:contentPart>
          </mc:Choice>
          <mc:Fallback xmlns="">
            <p:pic>
              <p:nvPicPr>
                <p:cNvPr id="80" name="Ink 79">
                  <a:extLst>
                    <a:ext uri="{FF2B5EF4-FFF2-40B4-BE49-F238E27FC236}">
                      <a16:creationId xmlns:a16="http://schemas.microsoft.com/office/drawing/2014/main" id="{603BBE8E-0787-4141-961D-E014F565C4A3}"/>
                    </a:ext>
                  </a:extLst>
                </p:cNvPr>
                <p:cNvPicPr/>
                <p:nvPr/>
              </p:nvPicPr>
              <p:blipFill>
                <a:blip r:embed="rId135"/>
                <a:stretch>
                  <a:fillRect/>
                </a:stretch>
              </p:blipFill>
              <p:spPr>
                <a:xfrm>
                  <a:off x="10104128" y="2607112"/>
                  <a:ext cx="79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81" name="Ink 80">
                  <a:extLst>
                    <a:ext uri="{FF2B5EF4-FFF2-40B4-BE49-F238E27FC236}">
                      <a16:creationId xmlns:a16="http://schemas.microsoft.com/office/drawing/2014/main" id="{8B6BD623-3CCB-43A4-978C-7699E80FDDE6}"/>
                    </a:ext>
                  </a:extLst>
                </p14:cNvPr>
                <p14:cNvContentPartPr/>
                <p14:nvPr/>
              </p14:nvContentPartPr>
              <p14:xfrm>
                <a:off x="9479528" y="2723392"/>
                <a:ext cx="375120" cy="285120"/>
              </p14:xfrm>
            </p:contentPart>
          </mc:Choice>
          <mc:Fallback xmlns="">
            <p:pic>
              <p:nvPicPr>
                <p:cNvPr id="81" name="Ink 80">
                  <a:extLst>
                    <a:ext uri="{FF2B5EF4-FFF2-40B4-BE49-F238E27FC236}">
                      <a16:creationId xmlns:a16="http://schemas.microsoft.com/office/drawing/2014/main" id="{8B6BD623-3CCB-43A4-978C-7699E80FDDE6}"/>
                    </a:ext>
                  </a:extLst>
                </p:cNvPr>
                <p:cNvPicPr/>
                <p:nvPr/>
              </p:nvPicPr>
              <p:blipFill>
                <a:blip r:embed="rId137"/>
                <a:stretch>
                  <a:fillRect/>
                </a:stretch>
              </p:blipFill>
              <p:spPr>
                <a:xfrm>
                  <a:off x="9470528" y="2714392"/>
                  <a:ext cx="39276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82" name="Ink 81">
                  <a:extLst>
                    <a:ext uri="{FF2B5EF4-FFF2-40B4-BE49-F238E27FC236}">
                      <a16:creationId xmlns:a16="http://schemas.microsoft.com/office/drawing/2014/main" id="{DEF67E24-9073-40FE-9A14-8D04B63711DF}"/>
                    </a:ext>
                  </a:extLst>
                </p14:cNvPr>
                <p14:cNvContentPartPr/>
                <p14:nvPr/>
              </p14:nvContentPartPr>
              <p14:xfrm>
                <a:off x="9710288" y="2509912"/>
                <a:ext cx="54720" cy="143640"/>
              </p14:xfrm>
            </p:contentPart>
          </mc:Choice>
          <mc:Fallback xmlns="">
            <p:pic>
              <p:nvPicPr>
                <p:cNvPr id="82" name="Ink 81">
                  <a:extLst>
                    <a:ext uri="{FF2B5EF4-FFF2-40B4-BE49-F238E27FC236}">
                      <a16:creationId xmlns:a16="http://schemas.microsoft.com/office/drawing/2014/main" id="{DEF67E24-9073-40FE-9A14-8D04B63711DF}"/>
                    </a:ext>
                  </a:extLst>
                </p:cNvPr>
                <p:cNvPicPr/>
                <p:nvPr/>
              </p:nvPicPr>
              <p:blipFill>
                <a:blip r:embed="rId139"/>
                <a:stretch>
                  <a:fillRect/>
                </a:stretch>
              </p:blipFill>
              <p:spPr>
                <a:xfrm>
                  <a:off x="9701288" y="2500912"/>
                  <a:ext cx="72360" cy="161280"/>
                </a:xfrm>
                <a:prstGeom prst="rect">
                  <a:avLst/>
                </a:prstGeom>
              </p:spPr>
            </p:pic>
          </mc:Fallback>
        </mc:AlternateContent>
      </p:grpSp>
      <p:grpSp>
        <p:nvGrpSpPr>
          <p:cNvPr id="120" name="Group 119">
            <a:extLst>
              <a:ext uri="{FF2B5EF4-FFF2-40B4-BE49-F238E27FC236}">
                <a16:creationId xmlns:a16="http://schemas.microsoft.com/office/drawing/2014/main" id="{562A0BD2-3F04-4D0E-AC00-2BB56C76F4F7}"/>
              </a:ext>
            </a:extLst>
          </p:cNvPr>
          <p:cNvGrpSpPr/>
          <p:nvPr/>
        </p:nvGrpSpPr>
        <p:grpSpPr>
          <a:xfrm>
            <a:off x="4980968" y="2589472"/>
            <a:ext cx="4277160" cy="637920"/>
            <a:chOff x="4980968" y="2589472"/>
            <a:chExt cx="4277160" cy="637920"/>
          </a:xfrm>
        </p:grpSpPr>
        <mc:AlternateContent xmlns:mc="http://schemas.openxmlformats.org/markup-compatibility/2006" xmlns:p14="http://schemas.microsoft.com/office/powerpoint/2010/main">
          <mc:Choice Requires="p14">
            <p:contentPart p14:bwMode="auto" r:id="rId140">
              <p14:nvContentPartPr>
                <p14:cNvPr id="84" name="Ink 83">
                  <a:extLst>
                    <a:ext uri="{FF2B5EF4-FFF2-40B4-BE49-F238E27FC236}">
                      <a16:creationId xmlns:a16="http://schemas.microsoft.com/office/drawing/2014/main" id="{AB289DC2-3C21-4082-AB0D-6B17625B4AEC}"/>
                    </a:ext>
                  </a:extLst>
                </p14:cNvPr>
                <p14:cNvContentPartPr/>
                <p14:nvPr/>
              </p14:nvContentPartPr>
              <p14:xfrm>
                <a:off x="9025568" y="2723752"/>
                <a:ext cx="232560" cy="268920"/>
              </p14:xfrm>
            </p:contentPart>
          </mc:Choice>
          <mc:Fallback xmlns="">
            <p:pic>
              <p:nvPicPr>
                <p:cNvPr id="84" name="Ink 83">
                  <a:extLst>
                    <a:ext uri="{FF2B5EF4-FFF2-40B4-BE49-F238E27FC236}">
                      <a16:creationId xmlns:a16="http://schemas.microsoft.com/office/drawing/2014/main" id="{AB289DC2-3C21-4082-AB0D-6B17625B4AEC}"/>
                    </a:ext>
                  </a:extLst>
                </p:cNvPr>
                <p:cNvPicPr/>
                <p:nvPr/>
              </p:nvPicPr>
              <p:blipFill>
                <a:blip r:embed="rId141"/>
                <a:stretch>
                  <a:fillRect/>
                </a:stretch>
              </p:blipFill>
              <p:spPr>
                <a:xfrm>
                  <a:off x="9016928" y="2714752"/>
                  <a:ext cx="25020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85" name="Ink 84">
                  <a:extLst>
                    <a:ext uri="{FF2B5EF4-FFF2-40B4-BE49-F238E27FC236}">
                      <a16:creationId xmlns:a16="http://schemas.microsoft.com/office/drawing/2014/main" id="{93E65E31-278B-4249-A6D2-914F21F22201}"/>
                    </a:ext>
                  </a:extLst>
                </p14:cNvPr>
                <p14:cNvContentPartPr/>
                <p14:nvPr/>
              </p14:nvContentPartPr>
              <p14:xfrm>
                <a:off x="9128888" y="2678752"/>
                <a:ext cx="17280" cy="13680"/>
              </p14:xfrm>
            </p:contentPart>
          </mc:Choice>
          <mc:Fallback xmlns="">
            <p:pic>
              <p:nvPicPr>
                <p:cNvPr id="85" name="Ink 84">
                  <a:extLst>
                    <a:ext uri="{FF2B5EF4-FFF2-40B4-BE49-F238E27FC236}">
                      <a16:creationId xmlns:a16="http://schemas.microsoft.com/office/drawing/2014/main" id="{93E65E31-278B-4249-A6D2-914F21F22201}"/>
                    </a:ext>
                  </a:extLst>
                </p:cNvPr>
                <p:cNvPicPr/>
                <p:nvPr/>
              </p:nvPicPr>
              <p:blipFill>
                <a:blip r:embed="rId143"/>
                <a:stretch>
                  <a:fillRect/>
                </a:stretch>
              </p:blipFill>
              <p:spPr>
                <a:xfrm>
                  <a:off x="9120248" y="2670112"/>
                  <a:ext cx="349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86" name="Ink 85">
                  <a:extLst>
                    <a:ext uri="{FF2B5EF4-FFF2-40B4-BE49-F238E27FC236}">
                      <a16:creationId xmlns:a16="http://schemas.microsoft.com/office/drawing/2014/main" id="{706E9D87-3DD3-4365-BD2E-1BAB9D0BB39D}"/>
                    </a:ext>
                  </a:extLst>
                </p14:cNvPr>
                <p14:cNvContentPartPr/>
                <p14:nvPr/>
              </p14:nvContentPartPr>
              <p14:xfrm>
                <a:off x="8789768" y="2807992"/>
                <a:ext cx="228960" cy="204480"/>
              </p14:xfrm>
            </p:contentPart>
          </mc:Choice>
          <mc:Fallback xmlns="">
            <p:pic>
              <p:nvPicPr>
                <p:cNvPr id="86" name="Ink 85">
                  <a:extLst>
                    <a:ext uri="{FF2B5EF4-FFF2-40B4-BE49-F238E27FC236}">
                      <a16:creationId xmlns:a16="http://schemas.microsoft.com/office/drawing/2014/main" id="{706E9D87-3DD3-4365-BD2E-1BAB9D0BB39D}"/>
                    </a:ext>
                  </a:extLst>
                </p:cNvPr>
                <p:cNvPicPr/>
                <p:nvPr/>
              </p:nvPicPr>
              <p:blipFill>
                <a:blip r:embed="rId145"/>
                <a:stretch>
                  <a:fillRect/>
                </a:stretch>
              </p:blipFill>
              <p:spPr>
                <a:xfrm>
                  <a:off x="8780768" y="2799352"/>
                  <a:ext cx="24660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7" name="Ink 86">
                  <a:extLst>
                    <a:ext uri="{FF2B5EF4-FFF2-40B4-BE49-F238E27FC236}">
                      <a16:creationId xmlns:a16="http://schemas.microsoft.com/office/drawing/2014/main" id="{6A8E3A87-705E-4DAD-9727-F4A6392D59B8}"/>
                    </a:ext>
                  </a:extLst>
                </p14:cNvPr>
                <p14:cNvContentPartPr/>
                <p14:nvPr/>
              </p14:nvContentPartPr>
              <p14:xfrm>
                <a:off x="8190728" y="2782432"/>
                <a:ext cx="465840" cy="342720"/>
              </p14:xfrm>
            </p:contentPart>
          </mc:Choice>
          <mc:Fallback xmlns="">
            <p:pic>
              <p:nvPicPr>
                <p:cNvPr id="87" name="Ink 86">
                  <a:extLst>
                    <a:ext uri="{FF2B5EF4-FFF2-40B4-BE49-F238E27FC236}">
                      <a16:creationId xmlns:a16="http://schemas.microsoft.com/office/drawing/2014/main" id="{6A8E3A87-705E-4DAD-9727-F4A6392D59B8}"/>
                    </a:ext>
                  </a:extLst>
                </p:cNvPr>
                <p:cNvPicPr/>
                <p:nvPr/>
              </p:nvPicPr>
              <p:blipFill>
                <a:blip r:embed="rId147"/>
                <a:stretch>
                  <a:fillRect/>
                </a:stretch>
              </p:blipFill>
              <p:spPr>
                <a:xfrm>
                  <a:off x="8182088" y="2773432"/>
                  <a:ext cx="483480" cy="3603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8" name="Ink 87">
                  <a:extLst>
                    <a:ext uri="{FF2B5EF4-FFF2-40B4-BE49-F238E27FC236}">
                      <a16:creationId xmlns:a16="http://schemas.microsoft.com/office/drawing/2014/main" id="{A1E2AB84-D83E-4127-90C4-178E5A28171E}"/>
                    </a:ext>
                  </a:extLst>
                </p14:cNvPr>
                <p14:cNvContentPartPr/>
                <p14:nvPr/>
              </p14:nvContentPartPr>
              <p14:xfrm>
                <a:off x="8528408" y="2674432"/>
                <a:ext cx="17280" cy="69840"/>
              </p14:xfrm>
            </p:contentPart>
          </mc:Choice>
          <mc:Fallback xmlns="">
            <p:pic>
              <p:nvPicPr>
                <p:cNvPr id="88" name="Ink 87">
                  <a:extLst>
                    <a:ext uri="{FF2B5EF4-FFF2-40B4-BE49-F238E27FC236}">
                      <a16:creationId xmlns:a16="http://schemas.microsoft.com/office/drawing/2014/main" id="{A1E2AB84-D83E-4127-90C4-178E5A28171E}"/>
                    </a:ext>
                  </a:extLst>
                </p:cNvPr>
                <p:cNvPicPr/>
                <p:nvPr/>
              </p:nvPicPr>
              <p:blipFill>
                <a:blip r:embed="rId149"/>
                <a:stretch>
                  <a:fillRect/>
                </a:stretch>
              </p:blipFill>
              <p:spPr>
                <a:xfrm>
                  <a:off x="8519768" y="2665792"/>
                  <a:ext cx="349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89" name="Ink 88">
                  <a:extLst>
                    <a:ext uri="{FF2B5EF4-FFF2-40B4-BE49-F238E27FC236}">
                      <a16:creationId xmlns:a16="http://schemas.microsoft.com/office/drawing/2014/main" id="{BE0084F3-C425-40BE-9696-61469263185B}"/>
                    </a:ext>
                  </a:extLst>
                </p14:cNvPr>
                <p14:cNvContentPartPr/>
                <p14:nvPr/>
              </p14:nvContentPartPr>
              <p14:xfrm>
                <a:off x="8332928" y="3099952"/>
                <a:ext cx="153000" cy="70200"/>
              </p14:xfrm>
            </p:contentPart>
          </mc:Choice>
          <mc:Fallback xmlns="">
            <p:pic>
              <p:nvPicPr>
                <p:cNvPr id="89" name="Ink 88">
                  <a:extLst>
                    <a:ext uri="{FF2B5EF4-FFF2-40B4-BE49-F238E27FC236}">
                      <a16:creationId xmlns:a16="http://schemas.microsoft.com/office/drawing/2014/main" id="{BE0084F3-C425-40BE-9696-61469263185B}"/>
                    </a:ext>
                  </a:extLst>
                </p:cNvPr>
                <p:cNvPicPr/>
                <p:nvPr/>
              </p:nvPicPr>
              <p:blipFill>
                <a:blip r:embed="rId151"/>
                <a:stretch>
                  <a:fillRect/>
                </a:stretch>
              </p:blipFill>
              <p:spPr>
                <a:xfrm>
                  <a:off x="8323928" y="3091312"/>
                  <a:ext cx="17064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90" name="Ink 89">
                  <a:extLst>
                    <a:ext uri="{FF2B5EF4-FFF2-40B4-BE49-F238E27FC236}">
                      <a16:creationId xmlns:a16="http://schemas.microsoft.com/office/drawing/2014/main" id="{26484D55-88D5-4B69-BE26-3DB186FEB3D7}"/>
                    </a:ext>
                  </a:extLst>
                </p14:cNvPr>
                <p14:cNvContentPartPr/>
                <p14:nvPr/>
              </p14:nvContentPartPr>
              <p14:xfrm>
                <a:off x="7551368" y="2822392"/>
                <a:ext cx="619200" cy="324720"/>
              </p14:xfrm>
            </p:contentPart>
          </mc:Choice>
          <mc:Fallback xmlns="">
            <p:pic>
              <p:nvPicPr>
                <p:cNvPr id="90" name="Ink 89">
                  <a:extLst>
                    <a:ext uri="{FF2B5EF4-FFF2-40B4-BE49-F238E27FC236}">
                      <a16:creationId xmlns:a16="http://schemas.microsoft.com/office/drawing/2014/main" id="{26484D55-88D5-4B69-BE26-3DB186FEB3D7}"/>
                    </a:ext>
                  </a:extLst>
                </p:cNvPr>
                <p:cNvPicPr/>
                <p:nvPr/>
              </p:nvPicPr>
              <p:blipFill>
                <a:blip r:embed="rId153"/>
                <a:stretch>
                  <a:fillRect/>
                </a:stretch>
              </p:blipFill>
              <p:spPr>
                <a:xfrm>
                  <a:off x="7542728" y="2813752"/>
                  <a:ext cx="636840" cy="3423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91" name="Ink 90">
                  <a:extLst>
                    <a:ext uri="{FF2B5EF4-FFF2-40B4-BE49-F238E27FC236}">
                      <a16:creationId xmlns:a16="http://schemas.microsoft.com/office/drawing/2014/main" id="{1FCA22A6-3721-4B4B-806D-AC4049CD0701}"/>
                    </a:ext>
                  </a:extLst>
                </p14:cNvPr>
                <p14:cNvContentPartPr/>
                <p14:nvPr/>
              </p14:nvContentPartPr>
              <p14:xfrm>
                <a:off x="8015768" y="2683792"/>
                <a:ext cx="73800" cy="50040"/>
              </p14:xfrm>
            </p:contentPart>
          </mc:Choice>
          <mc:Fallback xmlns="">
            <p:pic>
              <p:nvPicPr>
                <p:cNvPr id="91" name="Ink 90">
                  <a:extLst>
                    <a:ext uri="{FF2B5EF4-FFF2-40B4-BE49-F238E27FC236}">
                      <a16:creationId xmlns:a16="http://schemas.microsoft.com/office/drawing/2014/main" id="{1FCA22A6-3721-4B4B-806D-AC4049CD0701}"/>
                    </a:ext>
                  </a:extLst>
                </p:cNvPr>
                <p:cNvPicPr/>
                <p:nvPr/>
              </p:nvPicPr>
              <p:blipFill>
                <a:blip r:embed="rId155"/>
                <a:stretch>
                  <a:fillRect/>
                </a:stretch>
              </p:blipFill>
              <p:spPr>
                <a:xfrm>
                  <a:off x="8006768" y="2674792"/>
                  <a:ext cx="914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2" name="Ink 91">
                  <a:extLst>
                    <a:ext uri="{FF2B5EF4-FFF2-40B4-BE49-F238E27FC236}">
                      <a16:creationId xmlns:a16="http://schemas.microsoft.com/office/drawing/2014/main" id="{1F0A67FA-5927-492E-A3A7-CE83ED9C0B8F}"/>
                    </a:ext>
                  </a:extLst>
                </p14:cNvPr>
                <p14:cNvContentPartPr/>
                <p14:nvPr/>
              </p14:nvContentPartPr>
              <p14:xfrm>
                <a:off x="7817768" y="2649952"/>
                <a:ext cx="71640" cy="286560"/>
              </p14:xfrm>
            </p:contentPart>
          </mc:Choice>
          <mc:Fallback xmlns="">
            <p:pic>
              <p:nvPicPr>
                <p:cNvPr id="92" name="Ink 91">
                  <a:extLst>
                    <a:ext uri="{FF2B5EF4-FFF2-40B4-BE49-F238E27FC236}">
                      <a16:creationId xmlns:a16="http://schemas.microsoft.com/office/drawing/2014/main" id="{1F0A67FA-5927-492E-A3A7-CE83ED9C0B8F}"/>
                    </a:ext>
                  </a:extLst>
                </p:cNvPr>
                <p:cNvPicPr/>
                <p:nvPr/>
              </p:nvPicPr>
              <p:blipFill>
                <a:blip r:embed="rId157"/>
                <a:stretch>
                  <a:fillRect/>
                </a:stretch>
              </p:blipFill>
              <p:spPr>
                <a:xfrm>
                  <a:off x="7809128" y="2640952"/>
                  <a:ext cx="8928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93" name="Ink 92">
                  <a:extLst>
                    <a:ext uri="{FF2B5EF4-FFF2-40B4-BE49-F238E27FC236}">
                      <a16:creationId xmlns:a16="http://schemas.microsoft.com/office/drawing/2014/main" id="{DB91EA82-B287-460C-BF3B-F0EC8D1D58C7}"/>
                    </a:ext>
                  </a:extLst>
                </p14:cNvPr>
                <p14:cNvContentPartPr/>
                <p14:nvPr/>
              </p14:nvContentPartPr>
              <p14:xfrm>
                <a:off x="7781408" y="3059272"/>
                <a:ext cx="6840" cy="14400"/>
              </p14:xfrm>
            </p:contentPart>
          </mc:Choice>
          <mc:Fallback xmlns="">
            <p:pic>
              <p:nvPicPr>
                <p:cNvPr id="93" name="Ink 92">
                  <a:extLst>
                    <a:ext uri="{FF2B5EF4-FFF2-40B4-BE49-F238E27FC236}">
                      <a16:creationId xmlns:a16="http://schemas.microsoft.com/office/drawing/2014/main" id="{DB91EA82-B287-460C-BF3B-F0EC8D1D58C7}"/>
                    </a:ext>
                  </a:extLst>
                </p:cNvPr>
                <p:cNvPicPr/>
                <p:nvPr/>
              </p:nvPicPr>
              <p:blipFill>
                <a:blip r:embed="rId159"/>
                <a:stretch>
                  <a:fillRect/>
                </a:stretch>
              </p:blipFill>
              <p:spPr>
                <a:xfrm>
                  <a:off x="7772408" y="3050272"/>
                  <a:ext cx="24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4" name="Ink 93">
                  <a:extLst>
                    <a:ext uri="{FF2B5EF4-FFF2-40B4-BE49-F238E27FC236}">
                      <a16:creationId xmlns:a16="http://schemas.microsoft.com/office/drawing/2014/main" id="{09FC3AE2-4067-4EF3-8436-05B80E8BADC8}"/>
                    </a:ext>
                  </a:extLst>
                </p14:cNvPr>
                <p14:cNvContentPartPr/>
                <p14:nvPr/>
              </p14:nvContentPartPr>
              <p14:xfrm>
                <a:off x="7131248" y="2819872"/>
                <a:ext cx="221760" cy="188640"/>
              </p14:xfrm>
            </p:contentPart>
          </mc:Choice>
          <mc:Fallback xmlns="">
            <p:pic>
              <p:nvPicPr>
                <p:cNvPr id="94" name="Ink 93">
                  <a:extLst>
                    <a:ext uri="{FF2B5EF4-FFF2-40B4-BE49-F238E27FC236}">
                      <a16:creationId xmlns:a16="http://schemas.microsoft.com/office/drawing/2014/main" id="{09FC3AE2-4067-4EF3-8436-05B80E8BADC8}"/>
                    </a:ext>
                  </a:extLst>
                </p:cNvPr>
                <p:cNvPicPr/>
                <p:nvPr/>
              </p:nvPicPr>
              <p:blipFill>
                <a:blip r:embed="rId161"/>
                <a:stretch>
                  <a:fillRect/>
                </a:stretch>
              </p:blipFill>
              <p:spPr>
                <a:xfrm>
                  <a:off x="7122608" y="2811232"/>
                  <a:ext cx="2394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5" name="Ink 94">
                  <a:extLst>
                    <a:ext uri="{FF2B5EF4-FFF2-40B4-BE49-F238E27FC236}">
                      <a16:creationId xmlns:a16="http://schemas.microsoft.com/office/drawing/2014/main" id="{6ABCAD6B-35EB-4352-BF68-525D34F016BB}"/>
                    </a:ext>
                  </a:extLst>
                </p14:cNvPr>
                <p14:cNvContentPartPr/>
                <p14:nvPr/>
              </p14:nvContentPartPr>
              <p14:xfrm>
                <a:off x="7214408" y="3032272"/>
                <a:ext cx="23760" cy="17280"/>
              </p14:xfrm>
            </p:contentPart>
          </mc:Choice>
          <mc:Fallback xmlns="">
            <p:pic>
              <p:nvPicPr>
                <p:cNvPr id="95" name="Ink 94">
                  <a:extLst>
                    <a:ext uri="{FF2B5EF4-FFF2-40B4-BE49-F238E27FC236}">
                      <a16:creationId xmlns:a16="http://schemas.microsoft.com/office/drawing/2014/main" id="{6ABCAD6B-35EB-4352-BF68-525D34F016BB}"/>
                    </a:ext>
                  </a:extLst>
                </p:cNvPr>
                <p:cNvPicPr/>
                <p:nvPr/>
              </p:nvPicPr>
              <p:blipFill>
                <a:blip r:embed="rId163"/>
                <a:stretch>
                  <a:fillRect/>
                </a:stretch>
              </p:blipFill>
              <p:spPr>
                <a:xfrm>
                  <a:off x="7205408" y="3023632"/>
                  <a:ext cx="414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96" name="Ink 95">
                  <a:extLst>
                    <a:ext uri="{FF2B5EF4-FFF2-40B4-BE49-F238E27FC236}">
                      <a16:creationId xmlns:a16="http://schemas.microsoft.com/office/drawing/2014/main" id="{1DDE78FC-4DCF-4621-BAF0-C2E2A2583727}"/>
                    </a:ext>
                  </a:extLst>
                </p14:cNvPr>
                <p14:cNvContentPartPr/>
                <p14:nvPr/>
              </p14:nvContentPartPr>
              <p14:xfrm>
                <a:off x="6827768" y="2858032"/>
                <a:ext cx="213120" cy="222840"/>
              </p14:xfrm>
            </p:contentPart>
          </mc:Choice>
          <mc:Fallback xmlns="">
            <p:pic>
              <p:nvPicPr>
                <p:cNvPr id="96" name="Ink 95">
                  <a:extLst>
                    <a:ext uri="{FF2B5EF4-FFF2-40B4-BE49-F238E27FC236}">
                      <a16:creationId xmlns:a16="http://schemas.microsoft.com/office/drawing/2014/main" id="{1DDE78FC-4DCF-4621-BAF0-C2E2A2583727}"/>
                    </a:ext>
                  </a:extLst>
                </p:cNvPr>
                <p:cNvPicPr/>
                <p:nvPr/>
              </p:nvPicPr>
              <p:blipFill>
                <a:blip r:embed="rId165"/>
                <a:stretch>
                  <a:fillRect/>
                </a:stretch>
              </p:blipFill>
              <p:spPr>
                <a:xfrm>
                  <a:off x="6819128" y="2849032"/>
                  <a:ext cx="23076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97" name="Ink 96">
                  <a:extLst>
                    <a:ext uri="{FF2B5EF4-FFF2-40B4-BE49-F238E27FC236}">
                      <a16:creationId xmlns:a16="http://schemas.microsoft.com/office/drawing/2014/main" id="{BAB25A12-F14E-403D-B036-84CA04D14600}"/>
                    </a:ext>
                  </a:extLst>
                </p14:cNvPr>
                <p14:cNvContentPartPr/>
                <p14:nvPr/>
              </p14:nvContentPartPr>
              <p14:xfrm>
                <a:off x="6886808" y="2683792"/>
                <a:ext cx="83520" cy="234000"/>
              </p14:xfrm>
            </p:contentPart>
          </mc:Choice>
          <mc:Fallback xmlns="">
            <p:pic>
              <p:nvPicPr>
                <p:cNvPr id="97" name="Ink 96">
                  <a:extLst>
                    <a:ext uri="{FF2B5EF4-FFF2-40B4-BE49-F238E27FC236}">
                      <a16:creationId xmlns:a16="http://schemas.microsoft.com/office/drawing/2014/main" id="{BAB25A12-F14E-403D-B036-84CA04D14600}"/>
                    </a:ext>
                  </a:extLst>
                </p:cNvPr>
                <p:cNvPicPr/>
                <p:nvPr/>
              </p:nvPicPr>
              <p:blipFill>
                <a:blip r:embed="rId167"/>
                <a:stretch>
                  <a:fillRect/>
                </a:stretch>
              </p:blipFill>
              <p:spPr>
                <a:xfrm>
                  <a:off x="6878168" y="2674792"/>
                  <a:ext cx="10116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98" name="Ink 97">
                  <a:extLst>
                    <a:ext uri="{FF2B5EF4-FFF2-40B4-BE49-F238E27FC236}">
                      <a16:creationId xmlns:a16="http://schemas.microsoft.com/office/drawing/2014/main" id="{4EBC89B2-8133-48A2-9AEA-E6CBA407F3D7}"/>
                    </a:ext>
                  </a:extLst>
                </p14:cNvPr>
                <p14:cNvContentPartPr/>
                <p14:nvPr/>
              </p14:nvContentPartPr>
              <p14:xfrm>
                <a:off x="6654608" y="2933632"/>
                <a:ext cx="173160" cy="155520"/>
              </p14:xfrm>
            </p:contentPart>
          </mc:Choice>
          <mc:Fallback xmlns="">
            <p:pic>
              <p:nvPicPr>
                <p:cNvPr id="98" name="Ink 97">
                  <a:extLst>
                    <a:ext uri="{FF2B5EF4-FFF2-40B4-BE49-F238E27FC236}">
                      <a16:creationId xmlns:a16="http://schemas.microsoft.com/office/drawing/2014/main" id="{4EBC89B2-8133-48A2-9AEA-E6CBA407F3D7}"/>
                    </a:ext>
                  </a:extLst>
                </p:cNvPr>
                <p:cNvPicPr/>
                <p:nvPr/>
              </p:nvPicPr>
              <p:blipFill>
                <a:blip r:embed="rId169"/>
                <a:stretch>
                  <a:fillRect/>
                </a:stretch>
              </p:blipFill>
              <p:spPr>
                <a:xfrm>
                  <a:off x="6645968" y="2924992"/>
                  <a:ext cx="1908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99" name="Ink 98">
                  <a:extLst>
                    <a:ext uri="{FF2B5EF4-FFF2-40B4-BE49-F238E27FC236}">
                      <a16:creationId xmlns:a16="http://schemas.microsoft.com/office/drawing/2014/main" id="{968C12D4-F767-4972-9536-0903A2343749}"/>
                    </a:ext>
                  </a:extLst>
                </p14:cNvPr>
                <p14:cNvContentPartPr/>
                <p14:nvPr/>
              </p14:nvContentPartPr>
              <p14:xfrm>
                <a:off x="6153848" y="2752912"/>
                <a:ext cx="298800" cy="309600"/>
              </p14:xfrm>
            </p:contentPart>
          </mc:Choice>
          <mc:Fallback xmlns="">
            <p:pic>
              <p:nvPicPr>
                <p:cNvPr id="99" name="Ink 98">
                  <a:extLst>
                    <a:ext uri="{FF2B5EF4-FFF2-40B4-BE49-F238E27FC236}">
                      <a16:creationId xmlns:a16="http://schemas.microsoft.com/office/drawing/2014/main" id="{968C12D4-F767-4972-9536-0903A2343749}"/>
                    </a:ext>
                  </a:extLst>
                </p:cNvPr>
                <p:cNvPicPr/>
                <p:nvPr/>
              </p:nvPicPr>
              <p:blipFill>
                <a:blip r:embed="rId171"/>
                <a:stretch>
                  <a:fillRect/>
                </a:stretch>
              </p:blipFill>
              <p:spPr>
                <a:xfrm>
                  <a:off x="6144848" y="2743912"/>
                  <a:ext cx="316440" cy="3272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00" name="Ink 99">
                  <a:extLst>
                    <a:ext uri="{FF2B5EF4-FFF2-40B4-BE49-F238E27FC236}">
                      <a16:creationId xmlns:a16="http://schemas.microsoft.com/office/drawing/2014/main" id="{D1C2E1A3-7215-47A4-B122-D1BD150BD6D2}"/>
                    </a:ext>
                  </a:extLst>
                </p14:cNvPr>
                <p14:cNvContentPartPr/>
                <p14:nvPr/>
              </p14:nvContentPartPr>
              <p14:xfrm>
                <a:off x="6346448" y="2937952"/>
                <a:ext cx="68040" cy="127080"/>
              </p14:xfrm>
            </p:contentPart>
          </mc:Choice>
          <mc:Fallback xmlns="">
            <p:pic>
              <p:nvPicPr>
                <p:cNvPr id="100" name="Ink 99">
                  <a:extLst>
                    <a:ext uri="{FF2B5EF4-FFF2-40B4-BE49-F238E27FC236}">
                      <a16:creationId xmlns:a16="http://schemas.microsoft.com/office/drawing/2014/main" id="{D1C2E1A3-7215-47A4-B122-D1BD150BD6D2}"/>
                    </a:ext>
                  </a:extLst>
                </p:cNvPr>
                <p:cNvPicPr/>
                <p:nvPr/>
              </p:nvPicPr>
              <p:blipFill>
                <a:blip r:embed="rId173"/>
                <a:stretch>
                  <a:fillRect/>
                </a:stretch>
              </p:blipFill>
              <p:spPr>
                <a:xfrm>
                  <a:off x="6337808" y="2929312"/>
                  <a:ext cx="856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01" name="Ink 100">
                  <a:extLst>
                    <a:ext uri="{FF2B5EF4-FFF2-40B4-BE49-F238E27FC236}">
                      <a16:creationId xmlns:a16="http://schemas.microsoft.com/office/drawing/2014/main" id="{2FD355E4-5EA5-432E-825C-062DBA0C509E}"/>
                    </a:ext>
                  </a:extLst>
                </p14:cNvPr>
                <p14:cNvContentPartPr/>
                <p14:nvPr/>
              </p14:nvContentPartPr>
              <p14:xfrm>
                <a:off x="6148448" y="3120832"/>
                <a:ext cx="140400" cy="106560"/>
              </p14:xfrm>
            </p:contentPart>
          </mc:Choice>
          <mc:Fallback xmlns="">
            <p:pic>
              <p:nvPicPr>
                <p:cNvPr id="101" name="Ink 100">
                  <a:extLst>
                    <a:ext uri="{FF2B5EF4-FFF2-40B4-BE49-F238E27FC236}">
                      <a16:creationId xmlns:a16="http://schemas.microsoft.com/office/drawing/2014/main" id="{2FD355E4-5EA5-432E-825C-062DBA0C509E}"/>
                    </a:ext>
                  </a:extLst>
                </p:cNvPr>
                <p:cNvPicPr/>
                <p:nvPr/>
              </p:nvPicPr>
              <p:blipFill>
                <a:blip r:embed="rId175"/>
                <a:stretch>
                  <a:fillRect/>
                </a:stretch>
              </p:blipFill>
              <p:spPr>
                <a:xfrm>
                  <a:off x="6139808" y="3111832"/>
                  <a:ext cx="1580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2" name="Ink 101">
                  <a:extLst>
                    <a:ext uri="{FF2B5EF4-FFF2-40B4-BE49-F238E27FC236}">
                      <a16:creationId xmlns:a16="http://schemas.microsoft.com/office/drawing/2014/main" id="{7D09163D-3BFE-4C8E-931B-75738F8954BD}"/>
                    </a:ext>
                  </a:extLst>
                </p14:cNvPr>
                <p14:cNvContentPartPr/>
                <p14:nvPr/>
              </p14:nvContentPartPr>
              <p14:xfrm>
                <a:off x="5801768" y="2779912"/>
                <a:ext cx="469080" cy="231840"/>
              </p14:xfrm>
            </p:contentPart>
          </mc:Choice>
          <mc:Fallback xmlns="">
            <p:pic>
              <p:nvPicPr>
                <p:cNvPr id="102" name="Ink 101">
                  <a:extLst>
                    <a:ext uri="{FF2B5EF4-FFF2-40B4-BE49-F238E27FC236}">
                      <a16:creationId xmlns:a16="http://schemas.microsoft.com/office/drawing/2014/main" id="{7D09163D-3BFE-4C8E-931B-75738F8954BD}"/>
                    </a:ext>
                  </a:extLst>
                </p:cNvPr>
                <p:cNvPicPr/>
                <p:nvPr/>
              </p:nvPicPr>
              <p:blipFill>
                <a:blip r:embed="rId177"/>
                <a:stretch>
                  <a:fillRect/>
                </a:stretch>
              </p:blipFill>
              <p:spPr>
                <a:xfrm>
                  <a:off x="5793128" y="2770912"/>
                  <a:ext cx="48672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03" name="Ink 102">
                  <a:extLst>
                    <a:ext uri="{FF2B5EF4-FFF2-40B4-BE49-F238E27FC236}">
                      <a16:creationId xmlns:a16="http://schemas.microsoft.com/office/drawing/2014/main" id="{41AD771F-5E90-4F2B-854A-05D192DFC4C3}"/>
                    </a:ext>
                  </a:extLst>
                </p14:cNvPr>
                <p14:cNvContentPartPr/>
                <p14:nvPr/>
              </p14:nvContentPartPr>
              <p14:xfrm>
                <a:off x="5906168" y="2752912"/>
                <a:ext cx="106200" cy="48240"/>
              </p14:xfrm>
            </p:contentPart>
          </mc:Choice>
          <mc:Fallback xmlns="">
            <p:pic>
              <p:nvPicPr>
                <p:cNvPr id="103" name="Ink 102">
                  <a:extLst>
                    <a:ext uri="{FF2B5EF4-FFF2-40B4-BE49-F238E27FC236}">
                      <a16:creationId xmlns:a16="http://schemas.microsoft.com/office/drawing/2014/main" id="{41AD771F-5E90-4F2B-854A-05D192DFC4C3}"/>
                    </a:ext>
                  </a:extLst>
                </p:cNvPr>
                <p:cNvPicPr/>
                <p:nvPr/>
              </p:nvPicPr>
              <p:blipFill>
                <a:blip r:embed="rId179"/>
                <a:stretch>
                  <a:fillRect/>
                </a:stretch>
              </p:blipFill>
              <p:spPr>
                <a:xfrm>
                  <a:off x="5897168" y="2743912"/>
                  <a:ext cx="1238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04" name="Ink 103">
                  <a:extLst>
                    <a:ext uri="{FF2B5EF4-FFF2-40B4-BE49-F238E27FC236}">
                      <a16:creationId xmlns:a16="http://schemas.microsoft.com/office/drawing/2014/main" id="{9A15D112-D45D-4DD7-B360-3557C5EF76C9}"/>
                    </a:ext>
                  </a:extLst>
                </p14:cNvPr>
                <p14:cNvContentPartPr/>
                <p14:nvPr/>
              </p14:nvContentPartPr>
              <p14:xfrm>
                <a:off x="5621768" y="2904112"/>
                <a:ext cx="110520" cy="108360"/>
              </p14:xfrm>
            </p:contentPart>
          </mc:Choice>
          <mc:Fallback xmlns="">
            <p:pic>
              <p:nvPicPr>
                <p:cNvPr id="104" name="Ink 103">
                  <a:extLst>
                    <a:ext uri="{FF2B5EF4-FFF2-40B4-BE49-F238E27FC236}">
                      <a16:creationId xmlns:a16="http://schemas.microsoft.com/office/drawing/2014/main" id="{9A15D112-D45D-4DD7-B360-3557C5EF76C9}"/>
                    </a:ext>
                  </a:extLst>
                </p:cNvPr>
                <p:cNvPicPr/>
                <p:nvPr/>
              </p:nvPicPr>
              <p:blipFill>
                <a:blip r:embed="rId181"/>
                <a:stretch>
                  <a:fillRect/>
                </a:stretch>
              </p:blipFill>
              <p:spPr>
                <a:xfrm>
                  <a:off x="5612768" y="2895472"/>
                  <a:ext cx="1281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05" name="Ink 104">
                  <a:extLst>
                    <a:ext uri="{FF2B5EF4-FFF2-40B4-BE49-F238E27FC236}">
                      <a16:creationId xmlns:a16="http://schemas.microsoft.com/office/drawing/2014/main" id="{BE897436-7B2E-4F18-B952-4269A2249520}"/>
                    </a:ext>
                  </a:extLst>
                </p14:cNvPr>
                <p14:cNvContentPartPr/>
                <p14:nvPr/>
              </p14:nvContentPartPr>
              <p14:xfrm>
                <a:off x="5378768" y="2766592"/>
                <a:ext cx="109800" cy="231480"/>
              </p14:xfrm>
            </p:contentPart>
          </mc:Choice>
          <mc:Fallback xmlns="">
            <p:pic>
              <p:nvPicPr>
                <p:cNvPr id="105" name="Ink 104">
                  <a:extLst>
                    <a:ext uri="{FF2B5EF4-FFF2-40B4-BE49-F238E27FC236}">
                      <a16:creationId xmlns:a16="http://schemas.microsoft.com/office/drawing/2014/main" id="{BE897436-7B2E-4F18-B952-4269A2249520}"/>
                    </a:ext>
                  </a:extLst>
                </p:cNvPr>
                <p:cNvPicPr/>
                <p:nvPr/>
              </p:nvPicPr>
              <p:blipFill>
                <a:blip r:embed="rId183"/>
                <a:stretch>
                  <a:fillRect/>
                </a:stretch>
              </p:blipFill>
              <p:spPr>
                <a:xfrm>
                  <a:off x="5369768" y="2757952"/>
                  <a:ext cx="12744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06" name="Ink 105">
                  <a:extLst>
                    <a:ext uri="{FF2B5EF4-FFF2-40B4-BE49-F238E27FC236}">
                      <a16:creationId xmlns:a16="http://schemas.microsoft.com/office/drawing/2014/main" id="{3C5B2284-3270-429B-BEA9-4C4A0FE20E2D}"/>
                    </a:ext>
                  </a:extLst>
                </p14:cNvPr>
                <p14:cNvContentPartPr/>
                <p14:nvPr/>
              </p14:nvContentPartPr>
              <p14:xfrm>
                <a:off x="5382008" y="2591992"/>
                <a:ext cx="217800" cy="288720"/>
              </p14:xfrm>
            </p:contentPart>
          </mc:Choice>
          <mc:Fallback xmlns="">
            <p:pic>
              <p:nvPicPr>
                <p:cNvPr id="106" name="Ink 105">
                  <a:extLst>
                    <a:ext uri="{FF2B5EF4-FFF2-40B4-BE49-F238E27FC236}">
                      <a16:creationId xmlns:a16="http://schemas.microsoft.com/office/drawing/2014/main" id="{3C5B2284-3270-429B-BEA9-4C4A0FE20E2D}"/>
                    </a:ext>
                  </a:extLst>
                </p:cNvPr>
                <p:cNvPicPr/>
                <p:nvPr/>
              </p:nvPicPr>
              <p:blipFill>
                <a:blip r:embed="rId185"/>
                <a:stretch>
                  <a:fillRect/>
                </a:stretch>
              </p:blipFill>
              <p:spPr>
                <a:xfrm>
                  <a:off x="5373368" y="2583352"/>
                  <a:ext cx="23544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07" name="Ink 106">
                  <a:extLst>
                    <a:ext uri="{FF2B5EF4-FFF2-40B4-BE49-F238E27FC236}">
                      <a16:creationId xmlns:a16="http://schemas.microsoft.com/office/drawing/2014/main" id="{91CCBDAC-6D5D-4220-A83E-5FB365A23A83}"/>
                    </a:ext>
                  </a:extLst>
                </p14:cNvPr>
                <p14:cNvContentPartPr/>
                <p14:nvPr/>
              </p14:nvContentPartPr>
              <p14:xfrm>
                <a:off x="4980968" y="2775952"/>
                <a:ext cx="294480" cy="296280"/>
              </p14:xfrm>
            </p:contentPart>
          </mc:Choice>
          <mc:Fallback xmlns="">
            <p:pic>
              <p:nvPicPr>
                <p:cNvPr id="107" name="Ink 106">
                  <a:extLst>
                    <a:ext uri="{FF2B5EF4-FFF2-40B4-BE49-F238E27FC236}">
                      <a16:creationId xmlns:a16="http://schemas.microsoft.com/office/drawing/2014/main" id="{91CCBDAC-6D5D-4220-A83E-5FB365A23A83}"/>
                    </a:ext>
                  </a:extLst>
                </p:cNvPr>
                <p:cNvPicPr/>
                <p:nvPr/>
              </p:nvPicPr>
              <p:blipFill>
                <a:blip r:embed="rId187"/>
                <a:stretch>
                  <a:fillRect/>
                </a:stretch>
              </p:blipFill>
              <p:spPr>
                <a:xfrm>
                  <a:off x="4972328" y="2767312"/>
                  <a:ext cx="31212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08" name="Ink 107">
                  <a:extLst>
                    <a:ext uri="{FF2B5EF4-FFF2-40B4-BE49-F238E27FC236}">
                      <a16:creationId xmlns:a16="http://schemas.microsoft.com/office/drawing/2014/main" id="{2075603E-5633-4FE2-91AE-4D3164DD0DA2}"/>
                    </a:ext>
                  </a:extLst>
                </p14:cNvPr>
                <p14:cNvContentPartPr/>
                <p14:nvPr/>
              </p14:nvContentPartPr>
              <p14:xfrm>
                <a:off x="4998248" y="2814472"/>
                <a:ext cx="37440" cy="97200"/>
              </p14:xfrm>
            </p:contentPart>
          </mc:Choice>
          <mc:Fallback xmlns="">
            <p:pic>
              <p:nvPicPr>
                <p:cNvPr id="108" name="Ink 107">
                  <a:extLst>
                    <a:ext uri="{FF2B5EF4-FFF2-40B4-BE49-F238E27FC236}">
                      <a16:creationId xmlns:a16="http://schemas.microsoft.com/office/drawing/2014/main" id="{2075603E-5633-4FE2-91AE-4D3164DD0DA2}"/>
                    </a:ext>
                  </a:extLst>
                </p:cNvPr>
                <p:cNvPicPr/>
                <p:nvPr/>
              </p:nvPicPr>
              <p:blipFill>
                <a:blip r:embed="rId189"/>
                <a:stretch>
                  <a:fillRect/>
                </a:stretch>
              </p:blipFill>
              <p:spPr>
                <a:xfrm>
                  <a:off x="4989248" y="2805472"/>
                  <a:ext cx="550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09" name="Ink 108">
                  <a:extLst>
                    <a:ext uri="{FF2B5EF4-FFF2-40B4-BE49-F238E27FC236}">
                      <a16:creationId xmlns:a16="http://schemas.microsoft.com/office/drawing/2014/main" id="{472EA52D-82F9-46CD-B483-C267D11B0C68}"/>
                    </a:ext>
                  </a:extLst>
                </p14:cNvPr>
                <p14:cNvContentPartPr/>
                <p14:nvPr/>
              </p14:nvContentPartPr>
              <p14:xfrm>
                <a:off x="5017328" y="2589472"/>
                <a:ext cx="106920" cy="82440"/>
              </p14:xfrm>
            </p:contentPart>
          </mc:Choice>
          <mc:Fallback xmlns="">
            <p:pic>
              <p:nvPicPr>
                <p:cNvPr id="109" name="Ink 108">
                  <a:extLst>
                    <a:ext uri="{FF2B5EF4-FFF2-40B4-BE49-F238E27FC236}">
                      <a16:creationId xmlns:a16="http://schemas.microsoft.com/office/drawing/2014/main" id="{472EA52D-82F9-46CD-B483-C267D11B0C68}"/>
                    </a:ext>
                  </a:extLst>
                </p:cNvPr>
                <p:cNvPicPr/>
                <p:nvPr/>
              </p:nvPicPr>
              <p:blipFill>
                <a:blip r:embed="rId191"/>
                <a:stretch>
                  <a:fillRect/>
                </a:stretch>
              </p:blipFill>
              <p:spPr>
                <a:xfrm>
                  <a:off x="5008688" y="2580832"/>
                  <a:ext cx="124560" cy="100080"/>
                </a:xfrm>
                <a:prstGeom prst="rect">
                  <a:avLst/>
                </a:prstGeom>
              </p:spPr>
            </p:pic>
          </mc:Fallback>
        </mc:AlternateContent>
      </p:grpSp>
      <p:grpSp>
        <p:nvGrpSpPr>
          <p:cNvPr id="119" name="Group 118">
            <a:extLst>
              <a:ext uri="{FF2B5EF4-FFF2-40B4-BE49-F238E27FC236}">
                <a16:creationId xmlns:a16="http://schemas.microsoft.com/office/drawing/2014/main" id="{B4487C2C-EDFC-4E2E-822F-B1F1DD8DEE44}"/>
              </a:ext>
            </a:extLst>
          </p:cNvPr>
          <p:cNvGrpSpPr/>
          <p:nvPr/>
        </p:nvGrpSpPr>
        <p:grpSpPr>
          <a:xfrm>
            <a:off x="3782528" y="2530072"/>
            <a:ext cx="866160" cy="580680"/>
            <a:chOff x="3782528" y="2530072"/>
            <a:chExt cx="866160" cy="580680"/>
          </a:xfrm>
        </p:grpSpPr>
        <mc:AlternateContent xmlns:mc="http://schemas.openxmlformats.org/markup-compatibility/2006" xmlns:p14="http://schemas.microsoft.com/office/powerpoint/2010/main">
          <mc:Choice Requires="p14">
            <p:contentPart p14:bwMode="auto" r:id="rId192">
              <p14:nvContentPartPr>
                <p14:cNvPr id="110" name="Ink 109">
                  <a:extLst>
                    <a:ext uri="{FF2B5EF4-FFF2-40B4-BE49-F238E27FC236}">
                      <a16:creationId xmlns:a16="http://schemas.microsoft.com/office/drawing/2014/main" id="{FFFE3E65-696A-4320-806F-29D2AA09EC76}"/>
                    </a:ext>
                  </a:extLst>
                </p14:cNvPr>
                <p14:cNvContentPartPr/>
                <p14:nvPr/>
              </p14:nvContentPartPr>
              <p14:xfrm>
                <a:off x="4460408" y="2783512"/>
                <a:ext cx="121320" cy="282960"/>
              </p14:xfrm>
            </p:contentPart>
          </mc:Choice>
          <mc:Fallback xmlns="">
            <p:pic>
              <p:nvPicPr>
                <p:cNvPr id="110" name="Ink 109">
                  <a:extLst>
                    <a:ext uri="{FF2B5EF4-FFF2-40B4-BE49-F238E27FC236}">
                      <a16:creationId xmlns:a16="http://schemas.microsoft.com/office/drawing/2014/main" id="{FFFE3E65-696A-4320-806F-29D2AA09EC76}"/>
                    </a:ext>
                  </a:extLst>
                </p:cNvPr>
                <p:cNvPicPr/>
                <p:nvPr/>
              </p:nvPicPr>
              <p:blipFill>
                <a:blip r:embed="rId193"/>
                <a:stretch>
                  <a:fillRect/>
                </a:stretch>
              </p:blipFill>
              <p:spPr>
                <a:xfrm>
                  <a:off x="4451408" y="2774872"/>
                  <a:ext cx="13896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11" name="Ink 110">
                  <a:extLst>
                    <a:ext uri="{FF2B5EF4-FFF2-40B4-BE49-F238E27FC236}">
                      <a16:creationId xmlns:a16="http://schemas.microsoft.com/office/drawing/2014/main" id="{943C61D8-9BF4-4C3E-9D1B-A34B92F97FB5}"/>
                    </a:ext>
                  </a:extLst>
                </p14:cNvPr>
                <p14:cNvContentPartPr/>
                <p14:nvPr/>
              </p14:nvContentPartPr>
              <p14:xfrm>
                <a:off x="4440608" y="2617192"/>
                <a:ext cx="208080" cy="324360"/>
              </p14:xfrm>
            </p:contentPart>
          </mc:Choice>
          <mc:Fallback xmlns="">
            <p:pic>
              <p:nvPicPr>
                <p:cNvPr id="111" name="Ink 110">
                  <a:extLst>
                    <a:ext uri="{FF2B5EF4-FFF2-40B4-BE49-F238E27FC236}">
                      <a16:creationId xmlns:a16="http://schemas.microsoft.com/office/drawing/2014/main" id="{943C61D8-9BF4-4C3E-9D1B-A34B92F97FB5}"/>
                    </a:ext>
                  </a:extLst>
                </p:cNvPr>
                <p:cNvPicPr/>
                <p:nvPr/>
              </p:nvPicPr>
              <p:blipFill>
                <a:blip r:embed="rId195"/>
                <a:stretch>
                  <a:fillRect/>
                </a:stretch>
              </p:blipFill>
              <p:spPr>
                <a:xfrm>
                  <a:off x="4431968" y="2608552"/>
                  <a:ext cx="225720" cy="3420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2" name="Ink 111">
                  <a:extLst>
                    <a:ext uri="{FF2B5EF4-FFF2-40B4-BE49-F238E27FC236}">
                      <a16:creationId xmlns:a16="http://schemas.microsoft.com/office/drawing/2014/main" id="{42055678-EE3C-4810-9C61-F7D797EE3301}"/>
                    </a:ext>
                  </a:extLst>
                </p14:cNvPr>
                <p14:cNvContentPartPr/>
                <p14:nvPr/>
              </p14:nvContentPartPr>
              <p14:xfrm>
                <a:off x="4151168" y="2891152"/>
                <a:ext cx="159840" cy="219600"/>
              </p14:xfrm>
            </p:contentPart>
          </mc:Choice>
          <mc:Fallback xmlns="">
            <p:pic>
              <p:nvPicPr>
                <p:cNvPr id="112" name="Ink 111">
                  <a:extLst>
                    <a:ext uri="{FF2B5EF4-FFF2-40B4-BE49-F238E27FC236}">
                      <a16:creationId xmlns:a16="http://schemas.microsoft.com/office/drawing/2014/main" id="{42055678-EE3C-4810-9C61-F7D797EE3301}"/>
                    </a:ext>
                  </a:extLst>
                </p:cNvPr>
                <p:cNvPicPr/>
                <p:nvPr/>
              </p:nvPicPr>
              <p:blipFill>
                <a:blip r:embed="rId197"/>
                <a:stretch>
                  <a:fillRect/>
                </a:stretch>
              </p:blipFill>
              <p:spPr>
                <a:xfrm>
                  <a:off x="4142168" y="2882512"/>
                  <a:ext cx="17748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13" name="Ink 112">
                  <a:extLst>
                    <a:ext uri="{FF2B5EF4-FFF2-40B4-BE49-F238E27FC236}">
                      <a16:creationId xmlns:a16="http://schemas.microsoft.com/office/drawing/2014/main" id="{E6740B14-7DC7-4E7B-B786-11FF9FE313C1}"/>
                    </a:ext>
                  </a:extLst>
                </p14:cNvPr>
                <p14:cNvContentPartPr/>
                <p14:nvPr/>
              </p14:nvContentPartPr>
              <p14:xfrm>
                <a:off x="4218848" y="2742112"/>
                <a:ext cx="60840" cy="47880"/>
              </p14:xfrm>
            </p:contentPart>
          </mc:Choice>
          <mc:Fallback xmlns="">
            <p:pic>
              <p:nvPicPr>
                <p:cNvPr id="113" name="Ink 112">
                  <a:extLst>
                    <a:ext uri="{FF2B5EF4-FFF2-40B4-BE49-F238E27FC236}">
                      <a16:creationId xmlns:a16="http://schemas.microsoft.com/office/drawing/2014/main" id="{E6740B14-7DC7-4E7B-B786-11FF9FE313C1}"/>
                    </a:ext>
                  </a:extLst>
                </p:cNvPr>
                <p:cNvPicPr/>
                <p:nvPr/>
              </p:nvPicPr>
              <p:blipFill>
                <a:blip r:embed="rId199"/>
                <a:stretch>
                  <a:fillRect/>
                </a:stretch>
              </p:blipFill>
              <p:spPr>
                <a:xfrm>
                  <a:off x="4210208" y="2733472"/>
                  <a:ext cx="7848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14" name="Ink 113">
                  <a:extLst>
                    <a:ext uri="{FF2B5EF4-FFF2-40B4-BE49-F238E27FC236}">
                      <a16:creationId xmlns:a16="http://schemas.microsoft.com/office/drawing/2014/main" id="{98143360-2867-430D-9166-F04CE3C6FB90}"/>
                    </a:ext>
                  </a:extLst>
                </p14:cNvPr>
                <p14:cNvContentPartPr/>
                <p14:nvPr/>
              </p14:nvContentPartPr>
              <p14:xfrm>
                <a:off x="3994928" y="2930392"/>
                <a:ext cx="104040" cy="140400"/>
              </p14:xfrm>
            </p:contentPart>
          </mc:Choice>
          <mc:Fallback xmlns="">
            <p:pic>
              <p:nvPicPr>
                <p:cNvPr id="114" name="Ink 113">
                  <a:extLst>
                    <a:ext uri="{FF2B5EF4-FFF2-40B4-BE49-F238E27FC236}">
                      <a16:creationId xmlns:a16="http://schemas.microsoft.com/office/drawing/2014/main" id="{98143360-2867-430D-9166-F04CE3C6FB90}"/>
                    </a:ext>
                  </a:extLst>
                </p:cNvPr>
                <p:cNvPicPr/>
                <p:nvPr/>
              </p:nvPicPr>
              <p:blipFill>
                <a:blip r:embed="rId201"/>
                <a:stretch>
                  <a:fillRect/>
                </a:stretch>
              </p:blipFill>
              <p:spPr>
                <a:xfrm>
                  <a:off x="3985928" y="2921752"/>
                  <a:ext cx="1216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15" name="Ink 114">
                  <a:extLst>
                    <a:ext uri="{FF2B5EF4-FFF2-40B4-BE49-F238E27FC236}">
                      <a16:creationId xmlns:a16="http://schemas.microsoft.com/office/drawing/2014/main" id="{22F57940-D721-4F9B-A78E-A5037653ABAC}"/>
                    </a:ext>
                  </a:extLst>
                </p14:cNvPr>
                <p14:cNvContentPartPr/>
                <p14:nvPr/>
              </p14:nvContentPartPr>
              <p14:xfrm>
                <a:off x="3925808" y="2933632"/>
                <a:ext cx="32760" cy="79920"/>
              </p14:xfrm>
            </p:contentPart>
          </mc:Choice>
          <mc:Fallback xmlns="">
            <p:pic>
              <p:nvPicPr>
                <p:cNvPr id="115" name="Ink 114">
                  <a:extLst>
                    <a:ext uri="{FF2B5EF4-FFF2-40B4-BE49-F238E27FC236}">
                      <a16:creationId xmlns:a16="http://schemas.microsoft.com/office/drawing/2014/main" id="{22F57940-D721-4F9B-A78E-A5037653ABAC}"/>
                    </a:ext>
                  </a:extLst>
                </p:cNvPr>
                <p:cNvPicPr/>
                <p:nvPr/>
              </p:nvPicPr>
              <p:blipFill>
                <a:blip r:embed="rId203"/>
                <a:stretch>
                  <a:fillRect/>
                </a:stretch>
              </p:blipFill>
              <p:spPr>
                <a:xfrm>
                  <a:off x="3916808" y="2924992"/>
                  <a:ext cx="504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16" name="Ink 115">
                  <a:extLst>
                    <a:ext uri="{FF2B5EF4-FFF2-40B4-BE49-F238E27FC236}">
                      <a16:creationId xmlns:a16="http://schemas.microsoft.com/office/drawing/2014/main" id="{42E85877-E02C-495C-98DC-0942DCBE562B}"/>
                    </a:ext>
                  </a:extLst>
                </p14:cNvPr>
                <p14:cNvContentPartPr/>
                <p14:nvPr/>
              </p14:nvContentPartPr>
              <p14:xfrm>
                <a:off x="3782528" y="2869192"/>
                <a:ext cx="37080" cy="106920"/>
              </p14:xfrm>
            </p:contentPart>
          </mc:Choice>
          <mc:Fallback xmlns="">
            <p:pic>
              <p:nvPicPr>
                <p:cNvPr id="116" name="Ink 115">
                  <a:extLst>
                    <a:ext uri="{FF2B5EF4-FFF2-40B4-BE49-F238E27FC236}">
                      <a16:creationId xmlns:a16="http://schemas.microsoft.com/office/drawing/2014/main" id="{42E85877-E02C-495C-98DC-0942DCBE562B}"/>
                    </a:ext>
                  </a:extLst>
                </p:cNvPr>
                <p:cNvPicPr/>
                <p:nvPr/>
              </p:nvPicPr>
              <p:blipFill>
                <a:blip r:embed="rId205"/>
                <a:stretch>
                  <a:fillRect/>
                </a:stretch>
              </p:blipFill>
              <p:spPr>
                <a:xfrm>
                  <a:off x="3773528" y="2860192"/>
                  <a:ext cx="547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17" name="Ink 116">
                  <a:extLst>
                    <a:ext uri="{FF2B5EF4-FFF2-40B4-BE49-F238E27FC236}">
                      <a16:creationId xmlns:a16="http://schemas.microsoft.com/office/drawing/2014/main" id="{56E4660B-1536-4E35-ABB6-D79310286164}"/>
                    </a:ext>
                  </a:extLst>
                </p14:cNvPr>
                <p14:cNvContentPartPr/>
                <p14:nvPr/>
              </p14:nvContentPartPr>
              <p14:xfrm>
                <a:off x="3870728" y="2530072"/>
                <a:ext cx="341280" cy="126360"/>
              </p14:xfrm>
            </p:contentPart>
          </mc:Choice>
          <mc:Fallback xmlns="">
            <p:pic>
              <p:nvPicPr>
                <p:cNvPr id="117" name="Ink 116">
                  <a:extLst>
                    <a:ext uri="{FF2B5EF4-FFF2-40B4-BE49-F238E27FC236}">
                      <a16:creationId xmlns:a16="http://schemas.microsoft.com/office/drawing/2014/main" id="{56E4660B-1536-4E35-ABB6-D79310286164}"/>
                    </a:ext>
                  </a:extLst>
                </p:cNvPr>
                <p:cNvPicPr/>
                <p:nvPr/>
              </p:nvPicPr>
              <p:blipFill>
                <a:blip r:embed="rId207"/>
                <a:stretch>
                  <a:fillRect/>
                </a:stretch>
              </p:blipFill>
              <p:spPr>
                <a:xfrm>
                  <a:off x="3861728" y="2521072"/>
                  <a:ext cx="358920" cy="144000"/>
                </a:xfrm>
                <a:prstGeom prst="rect">
                  <a:avLst/>
                </a:prstGeom>
              </p:spPr>
            </p:pic>
          </mc:Fallback>
        </mc:AlternateContent>
      </p:grpSp>
      <p:grpSp>
        <p:nvGrpSpPr>
          <p:cNvPr id="128" name="Group 127">
            <a:extLst>
              <a:ext uri="{FF2B5EF4-FFF2-40B4-BE49-F238E27FC236}">
                <a16:creationId xmlns:a16="http://schemas.microsoft.com/office/drawing/2014/main" id="{5943042E-8B14-4BC2-AF55-AF3ED81AA5DD}"/>
              </a:ext>
            </a:extLst>
          </p:cNvPr>
          <p:cNvGrpSpPr/>
          <p:nvPr/>
        </p:nvGrpSpPr>
        <p:grpSpPr>
          <a:xfrm>
            <a:off x="1946528" y="2667592"/>
            <a:ext cx="1545480" cy="534600"/>
            <a:chOff x="1946528" y="2667592"/>
            <a:chExt cx="1545480" cy="534600"/>
          </a:xfrm>
        </p:grpSpPr>
        <mc:AlternateContent xmlns:mc="http://schemas.openxmlformats.org/markup-compatibility/2006" xmlns:p14="http://schemas.microsoft.com/office/powerpoint/2010/main">
          <mc:Choice Requires="p14">
            <p:contentPart p14:bwMode="auto" r:id="rId208">
              <p14:nvContentPartPr>
                <p14:cNvPr id="118" name="Ink 117">
                  <a:extLst>
                    <a:ext uri="{FF2B5EF4-FFF2-40B4-BE49-F238E27FC236}">
                      <a16:creationId xmlns:a16="http://schemas.microsoft.com/office/drawing/2014/main" id="{20562B3B-1672-4F76-977B-719DEE0D02D5}"/>
                    </a:ext>
                  </a:extLst>
                </p14:cNvPr>
                <p14:cNvContentPartPr/>
                <p14:nvPr/>
              </p14:nvContentPartPr>
              <p14:xfrm>
                <a:off x="3318488" y="2667592"/>
                <a:ext cx="173520" cy="534600"/>
              </p14:xfrm>
            </p:contentPart>
          </mc:Choice>
          <mc:Fallback xmlns="">
            <p:pic>
              <p:nvPicPr>
                <p:cNvPr id="118" name="Ink 117">
                  <a:extLst>
                    <a:ext uri="{FF2B5EF4-FFF2-40B4-BE49-F238E27FC236}">
                      <a16:creationId xmlns:a16="http://schemas.microsoft.com/office/drawing/2014/main" id="{20562B3B-1672-4F76-977B-719DEE0D02D5}"/>
                    </a:ext>
                  </a:extLst>
                </p:cNvPr>
                <p:cNvPicPr/>
                <p:nvPr/>
              </p:nvPicPr>
              <p:blipFill>
                <a:blip r:embed="rId209"/>
                <a:stretch>
                  <a:fillRect/>
                </a:stretch>
              </p:blipFill>
              <p:spPr>
                <a:xfrm>
                  <a:off x="3309488" y="2658592"/>
                  <a:ext cx="191160" cy="5522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1" name="Ink 120">
                  <a:extLst>
                    <a:ext uri="{FF2B5EF4-FFF2-40B4-BE49-F238E27FC236}">
                      <a16:creationId xmlns:a16="http://schemas.microsoft.com/office/drawing/2014/main" id="{1604C41A-E8A9-4F0D-9716-59C9CCEDD65C}"/>
                    </a:ext>
                  </a:extLst>
                </p14:cNvPr>
                <p14:cNvContentPartPr/>
                <p14:nvPr/>
              </p14:nvContentPartPr>
              <p14:xfrm>
                <a:off x="2109248" y="2768392"/>
                <a:ext cx="201960" cy="245520"/>
              </p14:xfrm>
            </p:contentPart>
          </mc:Choice>
          <mc:Fallback xmlns="">
            <p:pic>
              <p:nvPicPr>
                <p:cNvPr id="121" name="Ink 120">
                  <a:extLst>
                    <a:ext uri="{FF2B5EF4-FFF2-40B4-BE49-F238E27FC236}">
                      <a16:creationId xmlns:a16="http://schemas.microsoft.com/office/drawing/2014/main" id="{1604C41A-E8A9-4F0D-9716-59C9CCEDD65C}"/>
                    </a:ext>
                  </a:extLst>
                </p:cNvPr>
                <p:cNvPicPr/>
                <p:nvPr/>
              </p:nvPicPr>
              <p:blipFill>
                <a:blip r:embed="rId211"/>
                <a:stretch>
                  <a:fillRect/>
                </a:stretch>
              </p:blipFill>
              <p:spPr>
                <a:xfrm>
                  <a:off x="2100248" y="2759392"/>
                  <a:ext cx="21960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2" name="Ink 121">
                  <a:extLst>
                    <a:ext uri="{FF2B5EF4-FFF2-40B4-BE49-F238E27FC236}">
                      <a16:creationId xmlns:a16="http://schemas.microsoft.com/office/drawing/2014/main" id="{EB1EE4EA-D6D0-4F1C-BB7D-90162E73130F}"/>
                    </a:ext>
                  </a:extLst>
                </p14:cNvPr>
                <p14:cNvContentPartPr/>
                <p14:nvPr/>
              </p14:nvContentPartPr>
              <p14:xfrm>
                <a:off x="2344688" y="2872432"/>
                <a:ext cx="78120" cy="104040"/>
              </p14:xfrm>
            </p:contentPart>
          </mc:Choice>
          <mc:Fallback xmlns="">
            <p:pic>
              <p:nvPicPr>
                <p:cNvPr id="122" name="Ink 121">
                  <a:extLst>
                    <a:ext uri="{FF2B5EF4-FFF2-40B4-BE49-F238E27FC236}">
                      <a16:creationId xmlns:a16="http://schemas.microsoft.com/office/drawing/2014/main" id="{EB1EE4EA-D6D0-4F1C-BB7D-90162E73130F}"/>
                    </a:ext>
                  </a:extLst>
                </p:cNvPr>
                <p:cNvPicPr/>
                <p:nvPr/>
              </p:nvPicPr>
              <p:blipFill>
                <a:blip r:embed="rId213"/>
                <a:stretch>
                  <a:fillRect/>
                </a:stretch>
              </p:blipFill>
              <p:spPr>
                <a:xfrm>
                  <a:off x="2335688" y="2863792"/>
                  <a:ext cx="957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23" name="Ink 122">
                  <a:extLst>
                    <a:ext uri="{FF2B5EF4-FFF2-40B4-BE49-F238E27FC236}">
                      <a16:creationId xmlns:a16="http://schemas.microsoft.com/office/drawing/2014/main" id="{C63BD995-1751-4F81-9DDD-13AA3854D75B}"/>
                    </a:ext>
                  </a:extLst>
                </p14:cNvPr>
                <p14:cNvContentPartPr/>
                <p14:nvPr/>
              </p14:nvContentPartPr>
              <p14:xfrm>
                <a:off x="2466728" y="2881072"/>
                <a:ext cx="76680" cy="111600"/>
              </p14:xfrm>
            </p:contentPart>
          </mc:Choice>
          <mc:Fallback xmlns="">
            <p:pic>
              <p:nvPicPr>
                <p:cNvPr id="123" name="Ink 122">
                  <a:extLst>
                    <a:ext uri="{FF2B5EF4-FFF2-40B4-BE49-F238E27FC236}">
                      <a16:creationId xmlns:a16="http://schemas.microsoft.com/office/drawing/2014/main" id="{C63BD995-1751-4F81-9DDD-13AA3854D75B}"/>
                    </a:ext>
                  </a:extLst>
                </p:cNvPr>
                <p:cNvPicPr/>
                <p:nvPr/>
              </p:nvPicPr>
              <p:blipFill>
                <a:blip r:embed="rId215"/>
                <a:stretch>
                  <a:fillRect/>
                </a:stretch>
              </p:blipFill>
              <p:spPr>
                <a:xfrm>
                  <a:off x="2457728" y="2872072"/>
                  <a:ext cx="943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24" name="Ink 123">
                  <a:extLst>
                    <a:ext uri="{FF2B5EF4-FFF2-40B4-BE49-F238E27FC236}">
                      <a16:creationId xmlns:a16="http://schemas.microsoft.com/office/drawing/2014/main" id="{9E320EF3-0BF2-4A7A-A246-9107DD2ABBA9}"/>
                    </a:ext>
                  </a:extLst>
                </p14:cNvPr>
                <p14:cNvContentPartPr/>
                <p14:nvPr/>
              </p14:nvContentPartPr>
              <p14:xfrm>
                <a:off x="2644928" y="2710072"/>
                <a:ext cx="197280" cy="260640"/>
              </p14:xfrm>
            </p:contentPart>
          </mc:Choice>
          <mc:Fallback xmlns="">
            <p:pic>
              <p:nvPicPr>
                <p:cNvPr id="124" name="Ink 123">
                  <a:extLst>
                    <a:ext uri="{FF2B5EF4-FFF2-40B4-BE49-F238E27FC236}">
                      <a16:creationId xmlns:a16="http://schemas.microsoft.com/office/drawing/2014/main" id="{9E320EF3-0BF2-4A7A-A246-9107DD2ABBA9}"/>
                    </a:ext>
                  </a:extLst>
                </p:cNvPr>
                <p:cNvPicPr/>
                <p:nvPr/>
              </p:nvPicPr>
              <p:blipFill>
                <a:blip r:embed="rId217"/>
                <a:stretch>
                  <a:fillRect/>
                </a:stretch>
              </p:blipFill>
              <p:spPr>
                <a:xfrm>
                  <a:off x="2636288" y="2701432"/>
                  <a:ext cx="21492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25" name="Ink 124">
                  <a:extLst>
                    <a:ext uri="{FF2B5EF4-FFF2-40B4-BE49-F238E27FC236}">
                      <a16:creationId xmlns:a16="http://schemas.microsoft.com/office/drawing/2014/main" id="{C60366A9-D365-4E71-B6A7-5E405107DB05}"/>
                    </a:ext>
                  </a:extLst>
                </p14:cNvPr>
                <p14:cNvContentPartPr/>
                <p14:nvPr/>
              </p14:nvContentPartPr>
              <p14:xfrm>
                <a:off x="2858048" y="2896192"/>
                <a:ext cx="86760" cy="103320"/>
              </p14:xfrm>
            </p:contentPart>
          </mc:Choice>
          <mc:Fallback xmlns="">
            <p:pic>
              <p:nvPicPr>
                <p:cNvPr id="125" name="Ink 124">
                  <a:extLst>
                    <a:ext uri="{FF2B5EF4-FFF2-40B4-BE49-F238E27FC236}">
                      <a16:creationId xmlns:a16="http://schemas.microsoft.com/office/drawing/2014/main" id="{C60366A9-D365-4E71-B6A7-5E405107DB05}"/>
                    </a:ext>
                  </a:extLst>
                </p:cNvPr>
                <p:cNvPicPr/>
                <p:nvPr/>
              </p:nvPicPr>
              <p:blipFill>
                <a:blip r:embed="rId219"/>
                <a:stretch>
                  <a:fillRect/>
                </a:stretch>
              </p:blipFill>
              <p:spPr>
                <a:xfrm>
                  <a:off x="2849048" y="2887192"/>
                  <a:ext cx="1044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26" name="Ink 125">
                  <a:extLst>
                    <a:ext uri="{FF2B5EF4-FFF2-40B4-BE49-F238E27FC236}">
                      <a16:creationId xmlns:a16="http://schemas.microsoft.com/office/drawing/2014/main" id="{0726E65D-61A8-4385-B90D-FD229DD64B57}"/>
                    </a:ext>
                  </a:extLst>
                </p14:cNvPr>
                <p14:cNvContentPartPr/>
                <p14:nvPr/>
              </p14:nvContentPartPr>
              <p14:xfrm>
                <a:off x="3017168" y="2893672"/>
                <a:ext cx="171000" cy="95400"/>
              </p14:xfrm>
            </p:contentPart>
          </mc:Choice>
          <mc:Fallback xmlns="">
            <p:pic>
              <p:nvPicPr>
                <p:cNvPr id="126" name="Ink 125">
                  <a:extLst>
                    <a:ext uri="{FF2B5EF4-FFF2-40B4-BE49-F238E27FC236}">
                      <a16:creationId xmlns:a16="http://schemas.microsoft.com/office/drawing/2014/main" id="{0726E65D-61A8-4385-B90D-FD229DD64B57}"/>
                    </a:ext>
                  </a:extLst>
                </p:cNvPr>
                <p:cNvPicPr/>
                <p:nvPr/>
              </p:nvPicPr>
              <p:blipFill>
                <a:blip r:embed="rId221"/>
                <a:stretch>
                  <a:fillRect/>
                </a:stretch>
              </p:blipFill>
              <p:spPr>
                <a:xfrm>
                  <a:off x="3008168" y="2884672"/>
                  <a:ext cx="18864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27" name="Ink 126">
                  <a:extLst>
                    <a:ext uri="{FF2B5EF4-FFF2-40B4-BE49-F238E27FC236}">
                      <a16:creationId xmlns:a16="http://schemas.microsoft.com/office/drawing/2014/main" id="{E124952F-AA62-41F6-8390-4AC8F1B66177}"/>
                    </a:ext>
                  </a:extLst>
                </p14:cNvPr>
                <p14:cNvContentPartPr/>
                <p14:nvPr/>
              </p14:nvContentPartPr>
              <p14:xfrm>
                <a:off x="1946528" y="2691712"/>
                <a:ext cx="101880" cy="441000"/>
              </p14:xfrm>
            </p:contentPart>
          </mc:Choice>
          <mc:Fallback xmlns="">
            <p:pic>
              <p:nvPicPr>
                <p:cNvPr id="127" name="Ink 126">
                  <a:extLst>
                    <a:ext uri="{FF2B5EF4-FFF2-40B4-BE49-F238E27FC236}">
                      <a16:creationId xmlns:a16="http://schemas.microsoft.com/office/drawing/2014/main" id="{E124952F-AA62-41F6-8390-4AC8F1B66177}"/>
                    </a:ext>
                  </a:extLst>
                </p:cNvPr>
                <p:cNvPicPr/>
                <p:nvPr/>
              </p:nvPicPr>
              <p:blipFill>
                <a:blip r:embed="rId223"/>
                <a:stretch>
                  <a:fillRect/>
                </a:stretch>
              </p:blipFill>
              <p:spPr>
                <a:xfrm>
                  <a:off x="1937528" y="2682712"/>
                  <a:ext cx="119520" cy="458640"/>
                </a:xfrm>
                <a:prstGeom prst="rect">
                  <a:avLst/>
                </a:prstGeom>
              </p:spPr>
            </p:pic>
          </mc:Fallback>
        </mc:AlternateContent>
      </p:grpSp>
      <p:grpSp>
        <p:nvGrpSpPr>
          <p:cNvPr id="137" name="Group 136">
            <a:extLst>
              <a:ext uri="{FF2B5EF4-FFF2-40B4-BE49-F238E27FC236}">
                <a16:creationId xmlns:a16="http://schemas.microsoft.com/office/drawing/2014/main" id="{CC95CAEB-B06C-4E7F-AA22-38FFB39F21C9}"/>
              </a:ext>
            </a:extLst>
          </p:cNvPr>
          <p:cNvGrpSpPr/>
          <p:nvPr/>
        </p:nvGrpSpPr>
        <p:grpSpPr>
          <a:xfrm>
            <a:off x="411488" y="2142712"/>
            <a:ext cx="1165320" cy="1082520"/>
            <a:chOff x="411488" y="2142712"/>
            <a:chExt cx="1165320" cy="1082520"/>
          </a:xfrm>
        </p:grpSpPr>
        <mc:AlternateContent xmlns:mc="http://schemas.openxmlformats.org/markup-compatibility/2006" xmlns:p14="http://schemas.microsoft.com/office/powerpoint/2010/main">
          <mc:Choice Requires="p14">
            <p:contentPart p14:bwMode="auto" r:id="rId224">
              <p14:nvContentPartPr>
                <p14:cNvPr id="129" name="Ink 128">
                  <a:extLst>
                    <a:ext uri="{FF2B5EF4-FFF2-40B4-BE49-F238E27FC236}">
                      <a16:creationId xmlns:a16="http://schemas.microsoft.com/office/drawing/2014/main" id="{652EDFB4-22EF-476C-BAA9-E699265A650F}"/>
                    </a:ext>
                  </a:extLst>
                </p14:cNvPr>
                <p14:cNvContentPartPr/>
                <p14:nvPr/>
              </p14:nvContentPartPr>
              <p14:xfrm>
                <a:off x="950408" y="2669392"/>
                <a:ext cx="608400" cy="497880"/>
              </p14:xfrm>
            </p:contentPart>
          </mc:Choice>
          <mc:Fallback xmlns="">
            <p:pic>
              <p:nvPicPr>
                <p:cNvPr id="129" name="Ink 128">
                  <a:extLst>
                    <a:ext uri="{FF2B5EF4-FFF2-40B4-BE49-F238E27FC236}">
                      <a16:creationId xmlns:a16="http://schemas.microsoft.com/office/drawing/2014/main" id="{652EDFB4-22EF-476C-BAA9-E699265A650F}"/>
                    </a:ext>
                  </a:extLst>
                </p:cNvPr>
                <p:cNvPicPr/>
                <p:nvPr/>
              </p:nvPicPr>
              <p:blipFill>
                <a:blip r:embed="rId225"/>
                <a:stretch>
                  <a:fillRect/>
                </a:stretch>
              </p:blipFill>
              <p:spPr>
                <a:xfrm>
                  <a:off x="941768" y="2660752"/>
                  <a:ext cx="626040" cy="5155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0" name="Ink 129">
                  <a:extLst>
                    <a:ext uri="{FF2B5EF4-FFF2-40B4-BE49-F238E27FC236}">
                      <a16:creationId xmlns:a16="http://schemas.microsoft.com/office/drawing/2014/main" id="{6DA00BDC-BF68-4F3A-89CE-32B092F138CC}"/>
                    </a:ext>
                  </a:extLst>
                </p14:cNvPr>
                <p14:cNvContentPartPr/>
                <p14:nvPr/>
              </p14:nvContentPartPr>
              <p14:xfrm>
                <a:off x="1465568" y="2486512"/>
                <a:ext cx="111240" cy="55080"/>
              </p14:xfrm>
            </p:contentPart>
          </mc:Choice>
          <mc:Fallback xmlns="">
            <p:pic>
              <p:nvPicPr>
                <p:cNvPr id="130" name="Ink 129">
                  <a:extLst>
                    <a:ext uri="{FF2B5EF4-FFF2-40B4-BE49-F238E27FC236}">
                      <a16:creationId xmlns:a16="http://schemas.microsoft.com/office/drawing/2014/main" id="{6DA00BDC-BF68-4F3A-89CE-32B092F138CC}"/>
                    </a:ext>
                  </a:extLst>
                </p:cNvPr>
                <p:cNvPicPr/>
                <p:nvPr/>
              </p:nvPicPr>
              <p:blipFill>
                <a:blip r:embed="rId227"/>
                <a:stretch>
                  <a:fillRect/>
                </a:stretch>
              </p:blipFill>
              <p:spPr>
                <a:xfrm>
                  <a:off x="1456568" y="2477872"/>
                  <a:ext cx="1288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31" name="Ink 130">
                  <a:extLst>
                    <a:ext uri="{FF2B5EF4-FFF2-40B4-BE49-F238E27FC236}">
                      <a16:creationId xmlns:a16="http://schemas.microsoft.com/office/drawing/2014/main" id="{CF75C1AC-663D-4BC7-A0E0-EDF476D350BF}"/>
                    </a:ext>
                  </a:extLst>
                </p14:cNvPr>
                <p14:cNvContentPartPr/>
                <p14:nvPr/>
              </p14:nvContentPartPr>
              <p14:xfrm>
                <a:off x="1319408" y="2526472"/>
                <a:ext cx="19800" cy="94680"/>
              </p14:xfrm>
            </p:contentPart>
          </mc:Choice>
          <mc:Fallback xmlns="">
            <p:pic>
              <p:nvPicPr>
                <p:cNvPr id="131" name="Ink 130">
                  <a:extLst>
                    <a:ext uri="{FF2B5EF4-FFF2-40B4-BE49-F238E27FC236}">
                      <a16:creationId xmlns:a16="http://schemas.microsoft.com/office/drawing/2014/main" id="{CF75C1AC-663D-4BC7-A0E0-EDF476D350BF}"/>
                    </a:ext>
                  </a:extLst>
                </p:cNvPr>
                <p:cNvPicPr/>
                <p:nvPr/>
              </p:nvPicPr>
              <p:blipFill>
                <a:blip r:embed="rId229"/>
                <a:stretch>
                  <a:fillRect/>
                </a:stretch>
              </p:blipFill>
              <p:spPr>
                <a:xfrm>
                  <a:off x="1310768" y="2517832"/>
                  <a:ext cx="374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32" name="Ink 131">
                  <a:extLst>
                    <a:ext uri="{FF2B5EF4-FFF2-40B4-BE49-F238E27FC236}">
                      <a16:creationId xmlns:a16="http://schemas.microsoft.com/office/drawing/2014/main" id="{48D3FE4A-9992-4D12-8E2B-75000211034A}"/>
                    </a:ext>
                  </a:extLst>
                </p14:cNvPr>
                <p14:cNvContentPartPr/>
                <p14:nvPr/>
              </p14:nvContentPartPr>
              <p14:xfrm>
                <a:off x="1110608" y="3095632"/>
                <a:ext cx="263160" cy="129600"/>
              </p14:xfrm>
            </p:contentPart>
          </mc:Choice>
          <mc:Fallback xmlns="">
            <p:pic>
              <p:nvPicPr>
                <p:cNvPr id="132" name="Ink 131">
                  <a:extLst>
                    <a:ext uri="{FF2B5EF4-FFF2-40B4-BE49-F238E27FC236}">
                      <a16:creationId xmlns:a16="http://schemas.microsoft.com/office/drawing/2014/main" id="{48D3FE4A-9992-4D12-8E2B-75000211034A}"/>
                    </a:ext>
                  </a:extLst>
                </p:cNvPr>
                <p:cNvPicPr/>
                <p:nvPr/>
              </p:nvPicPr>
              <p:blipFill>
                <a:blip r:embed="rId231"/>
                <a:stretch>
                  <a:fillRect/>
                </a:stretch>
              </p:blipFill>
              <p:spPr>
                <a:xfrm>
                  <a:off x="1101608" y="3086992"/>
                  <a:ext cx="2808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3" name="Ink 132">
                  <a:extLst>
                    <a:ext uri="{FF2B5EF4-FFF2-40B4-BE49-F238E27FC236}">
                      <a16:creationId xmlns:a16="http://schemas.microsoft.com/office/drawing/2014/main" id="{3F46F9E9-1B95-4EA3-9C9F-4461ABC9B1D3}"/>
                    </a:ext>
                  </a:extLst>
                </p14:cNvPr>
                <p14:cNvContentPartPr/>
                <p14:nvPr/>
              </p14:nvContentPartPr>
              <p14:xfrm>
                <a:off x="839168" y="2726992"/>
                <a:ext cx="217080" cy="300960"/>
              </p14:xfrm>
            </p:contentPart>
          </mc:Choice>
          <mc:Fallback xmlns="">
            <p:pic>
              <p:nvPicPr>
                <p:cNvPr id="133" name="Ink 132">
                  <a:extLst>
                    <a:ext uri="{FF2B5EF4-FFF2-40B4-BE49-F238E27FC236}">
                      <a16:creationId xmlns:a16="http://schemas.microsoft.com/office/drawing/2014/main" id="{3F46F9E9-1B95-4EA3-9C9F-4461ABC9B1D3}"/>
                    </a:ext>
                  </a:extLst>
                </p:cNvPr>
                <p:cNvPicPr/>
                <p:nvPr/>
              </p:nvPicPr>
              <p:blipFill>
                <a:blip r:embed="rId233"/>
                <a:stretch>
                  <a:fillRect/>
                </a:stretch>
              </p:blipFill>
              <p:spPr>
                <a:xfrm>
                  <a:off x="830528" y="2718352"/>
                  <a:ext cx="23472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34" name="Ink 133">
                  <a:extLst>
                    <a:ext uri="{FF2B5EF4-FFF2-40B4-BE49-F238E27FC236}">
                      <a16:creationId xmlns:a16="http://schemas.microsoft.com/office/drawing/2014/main" id="{22CA398D-84A5-43C0-80C7-AEDC9CC536EB}"/>
                    </a:ext>
                  </a:extLst>
                </p14:cNvPr>
                <p14:cNvContentPartPr/>
                <p14:nvPr/>
              </p14:nvContentPartPr>
              <p14:xfrm>
                <a:off x="427328" y="2757952"/>
                <a:ext cx="215640" cy="262080"/>
              </p14:xfrm>
            </p:contentPart>
          </mc:Choice>
          <mc:Fallback xmlns="">
            <p:pic>
              <p:nvPicPr>
                <p:cNvPr id="134" name="Ink 133">
                  <a:extLst>
                    <a:ext uri="{FF2B5EF4-FFF2-40B4-BE49-F238E27FC236}">
                      <a16:creationId xmlns:a16="http://schemas.microsoft.com/office/drawing/2014/main" id="{22CA398D-84A5-43C0-80C7-AEDC9CC536EB}"/>
                    </a:ext>
                  </a:extLst>
                </p:cNvPr>
                <p:cNvPicPr/>
                <p:nvPr/>
              </p:nvPicPr>
              <p:blipFill>
                <a:blip r:embed="rId235"/>
                <a:stretch>
                  <a:fillRect/>
                </a:stretch>
              </p:blipFill>
              <p:spPr>
                <a:xfrm>
                  <a:off x="418328" y="2748952"/>
                  <a:ext cx="23328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35" name="Ink 134">
                  <a:extLst>
                    <a:ext uri="{FF2B5EF4-FFF2-40B4-BE49-F238E27FC236}">
                      <a16:creationId xmlns:a16="http://schemas.microsoft.com/office/drawing/2014/main" id="{7FFB2C17-1DB8-4E0B-8E09-D566A1BE0026}"/>
                    </a:ext>
                  </a:extLst>
                </p14:cNvPr>
                <p14:cNvContentPartPr/>
                <p14:nvPr/>
              </p14:nvContentPartPr>
              <p14:xfrm>
                <a:off x="519488" y="2142712"/>
                <a:ext cx="688320" cy="614880"/>
              </p14:xfrm>
            </p:contentPart>
          </mc:Choice>
          <mc:Fallback xmlns="">
            <p:pic>
              <p:nvPicPr>
                <p:cNvPr id="135" name="Ink 134">
                  <a:extLst>
                    <a:ext uri="{FF2B5EF4-FFF2-40B4-BE49-F238E27FC236}">
                      <a16:creationId xmlns:a16="http://schemas.microsoft.com/office/drawing/2014/main" id="{7FFB2C17-1DB8-4E0B-8E09-D566A1BE0026}"/>
                    </a:ext>
                  </a:extLst>
                </p:cNvPr>
                <p:cNvPicPr/>
                <p:nvPr/>
              </p:nvPicPr>
              <p:blipFill>
                <a:blip r:embed="rId237"/>
                <a:stretch>
                  <a:fillRect/>
                </a:stretch>
              </p:blipFill>
              <p:spPr>
                <a:xfrm>
                  <a:off x="510848" y="2133712"/>
                  <a:ext cx="705960" cy="6325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6" name="Ink 135">
                  <a:extLst>
                    <a:ext uri="{FF2B5EF4-FFF2-40B4-BE49-F238E27FC236}">
                      <a16:creationId xmlns:a16="http://schemas.microsoft.com/office/drawing/2014/main" id="{53EE8F43-D4C5-4BFD-BCC1-C16216CD438C}"/>
                    </a:ext>
                  </a:extLst>
                </p14:cNvPr>
                <p14:cNvContentPartPr/>
                <p14:nvPr/>
              </p14:nvContentPartPr>
              <p14:xfrm>
                <a:off x="411488" y="2787832"/>
                <a:ext cx="9360" cy="15480"/>
              </p14:xfrm>
            </p:contentPart>
          </mc:Choice>
          <mc:Fallback xmlns="">
            <p:pic>
              <p:nvPicPr>
                <p:cNvPr id="136" name="Ink 135">
                  <a:extLst>
                    <a:ext uri="{FF2B5EF4-FFF2-40B4-BE49-F238E27FC236}">
                      <a16:creationId xmlns:a16="http://schemas.microsoft.com/office/drawing/2014/main" id="{53EE8F43-D4C5-4BFD-BCC1-C16216CD438C}"/>
                    </a:ext>
                  </a:extLst>
                </p:cNvPr>
                <p:cNvPicPr/>
                <p:nvPr/>
              </p:nvPicPr>
              <p:blipFill>
                <a:blip r:embed="rId239"/>
                <a:stretch>
                  <a:fillRect/>
                </a:stretch>
              </p:blipFill>
              <p:spPr>
                <a:xfrm>
                  <a:off x="402488" y="2779192"/>
                  <a:ext cx="27000" cy="33120"/>
                </a:xfrm>
                <a:prstGeom prst="rect">
                  <a:avLst/>
                </a:prstGeom>
              </p:spPr>
            </p:pic>
          </mc:Fallback>
        </mc:AlternateContent>
      </p:grpSp>
      <p:grpSp>
        <p:nvGrpSpPr>
          <p:cNvPr id="161" name="Group 160">
            <a:extLst>
              <a:ext uri="{FF2B5EF4-FFF2-40B4-BE49-F238E27FC236}">
                <a16:creationId xmlns:a16="http://schemas.microsoft.com/office/drawing/2014/main" id="{78064D3F-AE0E-4E98-BB89-86628CB7592F}"/>
              </a:ext>
            </a:extLst>
          </p:cNvPr>
          <p:cNvGrpSpPr/>
          <p:nvPr/>
        </p:nvGrpSpPr>
        <p:grpSpPr>
          <a:xfrm>
            <a:off x="8112608" y="3683152"/>
            <a:ext cx="3908520" cy="891720"/>
            <a:chOff x="8112608" y="3683152"/>
            <a:chExt cx="3908520" cy="891720"/>
          </a:xfrm>
        </p:grpSpPr>
        <mc:AlternateContent xmlns:mc="http://schemas.openxmlformats.org/markup-compatibility/2006" xmlns:p14="http://schemas.microsoft.com/office/powerpoint/2010/main">
          <mc:Choice Requires="p14">
            <p:contentPart p14:bwMode="auto" r:id="rId240">
              <p14:nvContentPartPr>
                <p14:cNvPr id="138" name="Ink 137">
                  <a:extLst>
                    <a:ext uri="{FF2B5EF4-FFF2-40B4-BE49-F238E27FC236}">
                      <a16:creationId xmlns:a16="http://schemas.microsoft.com/office/drawing/2014/main" id="{9B2127F6-AAB4-43AD-A0A1-8193F3186BB5}"/>
                    </a:ext>
                  </a:extLst>
                </p14:cNvPr>
                <p14:cNvContentPartPr/>
                <p14:nvPr/>
              </p14:nvContentPartPr>
              <p14:xfrm>
                <a:off x="11494088" y="4150432"/>
                <a:ext cx="393480" cy="151920"/>
              </p14:xfrm>
            </p:contentPart>
          </mc:Choice>
          <mc:Fallback xmlns="">
            <p:pic>
              <p:nvPicPr>
                <p:cNvPr id="138" name="Ink 137">
                  <a:extLst>
                    <a:ext uri="{FF2B5EF4-FFF2-40B4-BE49-F238E27FC236}">
                      <a16:creationId xmlns:a16="http://schemas.microsoft.com/office/drawing/2014/main" id="{9B2127F6-AAB4-43AD-A0A1-8193F3186BB5}"/>
                    </a:ext>
                  </a:extLst>
                </p:cNvPr>
                <p:cNvPicPr/>
                <p:nvPr/>
              </p:nvPicPr>
              <p:blipFill>
                <a:blip r:embed="rId241"/>
                <a:stretch>
                  <a:fillRect/>
                </a:stretch>
              </p:blipFill>
              <p:spPr>
                <a:xfrm>
                  <a:off x="11485448" y="4141432"/>
                  <a:ext cx="41112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9" name="Ink 138">
                  <a:extLst>
                    <a:ext uri="{FF2B5EF4-FFF2-40B4-BE49-F238E27FC236}">
                      <a16:creationId xmlns:a16="http://schemas.microsoft.com/office/drawing/2014/main" id="{AF06C757-7CD5-4E2F-9109-9F9947F69E4A}"/>
                    </a:ext>
                  </a:extLst>
                </p14:cNvPr>
                <p14:cNvContentPartPr/>
                <p14:nvPr/>
              </p14:nvContentPartPr>
              <p14:xfrm>
                <a:off x="11426768" y="4318192"/>
                <a:ext cx="233640" cy="132840"/>
              </p14:xfrm>
            </p:contentPart>
          </mc:Choice>
          <mc:Fallback xmlns="">
            <p:pic>
              <p:nvPicPr>
                <p:cNvPr id="139" name="Ink 138">
                  <a:extLst>
                    <a:ext uri="{FF2B5EF4-FFF2-40B4-BE49-F238E27FC236}">
                      <a16:creationId xmlns:a16="http://schemas.microsoft.com/office/drawing/2014/main" id="{AF06C757-7CD5-4E2F-9109-9F9947F69E4A}"/>
                    </a:ext>
                  </a:extLst>
                </p:cNvPr>
                <p:cNvPicPr/>
                <p:nvPr/>
              </p:nvPicPr>
              <p:blipFill>
                <a:blip r:embed="rId243"/>
                <a:stretch>
                  <a:fillRect/>
                </a:stretch>
              </p:blipFill>
              <p:spPr>
                <a:xfrm>
                  <a:off x="11418128" y="4309552"/>
                  <a:ext cx="25128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0" name="Ink 139">
                  <a:extLst>
                    <a:ext uri="{FF2B5EF4-FFF2-40B4-BE49-F238E27FC236}">
                      <a16:creationId xmlns:a16="http://schemas.microsoft.com/office/drawing/2014/main" id="{AFA3F2DF-1250-46EF-8125-2510A11AD691}"/>
                    </a:ext>
                  </a:extLst>
                </p14:cNvPr>
                <p14:cNvContentPartPr/>
                <p14:nvPr/>
              </p14:nvContentPartPr>
              <p14:xfrm>
                <a:off x="11615408" y="3831112"/>
                <a:ext cx="405720" cy="289440"/>
              </p14:xfrm>
            </p:contentPart>
          </mc:Choice>
          <mc:Fallback xmlns="">
            <p:pic>
              <p:nvPicPr>
                <p:cNvPr id="140" name="Ink 139">
                  <a:extLst>
                    <a:ext uri="{FF2B5EF4-FFF2-40B4-BE49-F238E27FC236}">
                      <a16:creationId xmlns:a16="http://schemas.microsoft.com/office/drawing/2014/main" id="{AFA3F2DF-1250-46EF-8125-2510A11AD691}"/>
                    </a:ext>
                  </a:extLst>
                </p:cNvPr>
                <p:cNvPicPr/>
                <p:nvPr/>
              </p:nvPicPr>
              <p:blipFill>
                <a:blip r:embed="rId245"/>
                <a:stretch>
                  <a:fillRect/>
                </a:stretch>
              </p:blipFill>
              <p:spPr>
                <a:xfrm>
                  <a:off x="11606408" y="3822472"/>
                  <a:ext cx="42336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1" name="Ink 140">
                  <a:extLst>
                    <a:ext uri="{FF2B5EF4-FFF2-40B4-BE49-F238E27FC236}">
                      <a16:creationId xmlns:a16="http://schemas.microsoft.com/office/drawing/2014/main" id="{1783DEB4-CC8D-4A10-AF31-992195EA8F81}"/>
                    </a:ext>
                  </a:extLst>
                </p14:cNvPr>
                <p14:cNvContentPartPr/>
                <p14:nvPr/>
              </p14:nvContentPartPr>
              <p14:xfrm>
                <a:off x="10640168" y="4147192"/>
                <a:ext cx="656640" cy="295920"/>
              </p14:xfrm>
            </p:contentPart>
          </mc:Choice>
          <mc:Fallback xmlns="">
            <p:pic>
              <p:nvPicPr>
                <p:cNvPr id="141" name="Ink 140">
                  <a:extLst>
                    <a:ext uri="{FF2B5EF4-FFF2-40B4-BE49-F238E27FC236}">
                      <a16:creationId xmlns:a16="http://schemas.microsoft.com/office/drawing/2014/main" id="{1783DEB4-CC8D-4A10-AF31-992195EA8F81}"/>
                    </a:ext>
                  </a:extLst>
                </p:cNvPr>
                <p:cNvPicPr/>
                <p:nvPr/>
              </p:nvPicPr>
              <p:blipFill>
                <a:blip r:embed="rId247"/>
                <a:stretch>
                  <a:fillRect/>
                </a:stretch>
              </p:blipFill>
              <p:spPr>
                <a:xfrm>
                  <a:off x="10631168" y="4138552"/>
                  <a:ext cx="674280" cy="3135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42" name="Ink 141">
                  <a:extLst>
                    <a:ext uri="{FF2B5EF4-FFF2-40B4-BE49-F238E27FC236}">
                      <a16:creationId xmlns:a16="http://schemas.microsoft.com/office/drawing/2014/main" id="{FF54C3F4-3FB4-4E7C-A668-198AB76C2170}"/>
                    </a:ext>
                  </a:extLst>
                </p14:cNvPr>
                <p14:cNvContentPartPr/>
                <p14:nvPr/>
              </p14:nvContentPartPr>
              <p14:xfrm>
                <a:off x="11165768" y="4003192"/>
                <a:ext cx="88200" cy="48960"/>
              </p14:xfrm>
            </p:contentPart>
          </mc:Choice>
          <mc:Fallback xmlns="">
            <p:pic>
              <p:nvPicPr>
                <p:cNvPr id="142" name="Ink 141">
                  <a:extLst>
                    <a:ext uri="{FF2B5EF4-FFF2-40B4-BE49-F238E27FC236}">
                      <a16:creationId xmlns:a16="http://schemas.microsoft.com/office/drawing/2014/main" id="{FF54C3F4-3FB4-4E7C-A668-198AB76C2170}"/>
                    </a:ext>
                  </a:extLst>
                </p:cNvPr>
                <p:cNvPicPr/>
                <p:nvPr/>
              </p:nvPicPr>
              <p:blipFill>
                <a:blip r:embed="rId249"/>
                <a:stretch>
                  <a:fillRect/>
                </a:stretch>
              </p:blipFill>
              <p:spPr>
                <a:xfrm>
                  <a:off x="11157128" y="3994552"/>
                  <a:ext cx="1058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43" name="Ink 142">
                  <a:extLst>
                    <a:ext uri="{FF2B5EF4-FFF2-40B4-BE49-F238E27FC236}">
                      <a16:creationId xmlns:a16="http://schemas.microsoft.com/office/drawing/2014/main" id="{B04CA9A3-8780-4567-A78C-59D23F8DE293}"/>
                    </a:ext>
                  </a:extLst>
                </p14:cNvPr>
                <p14:cNvContentPartPr/>
                <p14:nvPr/>
              </p14:nvContentPartPr>
              <p14:xfrm>
                <a:off x="10975328" y="3933352"/>
                <a:ext cx="98640" cy="265320"/>
              </p14:xfrm>
            </p:contentPart>
          </mc:Choice>
          <mc:Fallback xmlns="">
            <p:pic>
              <p:nvPicPr>
                <p:cNvPr id="143" name="Ink 142">
                  <a:extLst>
                    <a:ext uri="{FF2B5EF4-FFF2-40B4-BE49-F238E27FC236}">
                      <a16:creationId xmlns:a16="http://schemas.microsoft.com/office/drawing/2014/main" id="{B04CA9A3-8780-4567-A78C-59D23F8DE293}"/>
                    </a:ext>
                  </a:extLst>
                </p:cNvPr>
                <p:cNvPicPr/>
                <p:nvPr/>
              </p:nvPicPr>
              <p:blipFill>
                <a:blip r:embed="rId251"/>
                <a:stretch>
                  <a:fillRect/>
                </a:stretch>
              </p:blipFill>
              <p:spPr>
                <a:xfrm>
                  <a:off x="10966688" y="3924352"/>
                  <a:ext cx="11628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44" name="Ink 143">
                  <a:extLst>
                    <a:ext uri="{FF2B5EF4-FFF2-40B4-BE49-F238E27FC236}">
                      <a16:creationId xmlns:a16="http://schemas.microsoft.com/office/drawing/2014/main" id="{D6CE53E0-146B-4605-9C45-5A96AC75EEB1}"/>
                    </a:ext>
                  </a:extLst>
                </p14:cNvPr>
                <p14:cNvContentPartPr/>
                <p14:nvPr/>
              </p14:nvContentPartPr>
              <p14:xfrm>
                <a:off x="10834568" y="4432672"/>
                <a:ext cx="8640" cy="27000"/>
              </p14:xfrm>
            </p:contentPart>
          </mc:Choice>
          <mc:Fallback xmlns="">
            <p:pic>
              <p:nvPicPr>
                <p:cNvPr id="144" name="Ink 143">
                  <a:extLst>
                    <a:ext uri="{FF2B5EF4-FFF2-40B4-BE49-F238E27FC236}">
                      <a16:creationId xmlns:a16="http://schemas.microsoft.com/office/drawing/2014/main" id="{D6CE53E0-146B-4605-9C45-5A96AC75EEB1}"/>
                    </a:ext>
                  </a:extLst>
                </p:cNvPr>
                <p:cNvPicPr/>
                <p:nvPr/>
              </p:nvPicPr>
              <p:blipFill>
                <a:blip r:embed="rId253"/>
                <a:stretch>
                  <a:fillRect/>
                </a:stretch>
              </p:blipFill>
              <p:spPr>
                <a:xfrm>
                  <a:off x="10825568" y="4423672"/>
                  <a:ext cx="262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45" name="Ink 144">
                  <a:extLst>
                    <a:ext uri="{FF2B5EF4-FFF2-40B4-BE49-F238E27FC236}">
                      <a16:creationId xmlns:a16="http://schemas.microsoft.com/office/drawing/2014/main" id="{2A335C4E-7CE8-43A4-9485-1D2BFE485FBC}"/>
                    </a:ext>
                  </a:extLst>
                </p14:cNvPr>
                <p14:cNvContentPartPr/>
                <p14:nvPr/>
              </p14:nvContentPartPr>
              <p14:xfrm>
                <a:off x="10831688" y="4069792"/>
                <a:ext cx="70560" cy="118800"/>
              </p14:xfrm>
            </p:contentPart>
          </mc:Choice>
          <mc:Fallback xmlns="">
            <p:pic>
              <p:nvPicPr>
                <p:cNvPr id="145" name="Ink 144">
                  <a:extLst>
                    <a:ext uri="{FF2B5EF4-FFF2-40B4-BE49-F238E27FC236}">
                      <a16:creationId xmlns:a16="http://schemas.microsoft.com/office/drawing/2014/main" id="{2A335C4E-7CE8-43A4-9485-1D2BFE485FBC}"/>
                    </a:ext>
                  </a:extLst>
                </p:cNvPr>
                <p:cNvPicPr/>
                <p:nvPr/>
              </p:nvPicPr>
              <p:blipFill>
                <a:blip r:embed="rId255"/>
                <a:stretch>
                  <a:fillRect/>
                </a:stretch>
              </p:blipFill>
              <p:spPr>
                <a:xfrm>
                  <a:off x="10823048" y="4061152"/>
                  <a:ext cx="882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46" name="Ink 145">
                  <a:extLst>
                    <a:ext uri="{FF2B5EF4-FFF2-40B4-BE49-F238E27FC236}">
                      <a16:creationId xmlns:a16="http://schemas.microsoft.com/office/drawing/2014/main" id="{529993F5-9EA5-4150-A8EF-B77A1ADE6D98}"/>
                    </a:ext>
                  </a:extLst>
                </p14:cNvPr>
                <p14:cNvContentPartPr/>
                <p14:nvPr/>
              </p14:nvContentPartPr>
              <p14:xfrm>
                <a:off x="10223648" y="4252312"/>
                <a:ext cx="385920" cy="248760"/>
              </p14:xfrm>
            </p:contentPart>
          </mc:Choice>
          <mc:Fallback xmlns="">
            <p:pic>
              <p:nvPicPr>
                <p:cNvPr id="146" name="Ink 145">
                  <a:extLst>
                    <a:ext uri="{FF2B5EF4-FFF2-40B4-BE49-F238E27FC236}">
                      <a16:creationId xmlns:a16="http://schemas.microsoft.com/office/drawing/2014/main" id="{529993F5-9EA5-4150-A8EF-B77A1ADE6D98}"/>
                    </a:ext>
                  </a:extLst>
                </p:cNvPr>
                <p:cNvPicPr/>
                <p:nvPr/>
              </p:nvPicPr>
              <p:blipFill>
                <a:blip r:embed="rId257"/>
                <a:stretch>
                  <a:fillRect/>
                </a:stretch>
              </p:blipFill>
              <p:spPr>
                <a:xfrm>
                  <a:off x="10215008" y="4243312"/>
                  <a:ext cx="40356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47" name="Ink 146">
                  <a:extLst>
                    <a:ext uri="{FF2B5EF4-FFF2-40B4-BE49-F238E27FC236}">
                      <a16:creationId xmlns:a16="http://schemas.microsoft.com/office/drawing/2014/main" id="{BEB3110D-4DB6-4A45-A484-CBCBD4C1AC98}"/>
                    </a:ext>
                  </a:extLst>
                </p14:cNvPr>
                <p14:cNvContentPartPr/>
                <p14:nvPr/>
              </p14:nvContentPartPr>
              <p14:xfrm>
                <a:off x="10509488" y="3899152"/>
                <a:ext cx="373680" cy="187920"/>
              </p14:xfrm>
            </p:contentPart>
          </mc:Choice>
          <mc:Fallback xmlns="">
            <p:pic>
              <p:nvPicPr>
                <p:cNvPr id="147" name="Ink 146">
                  <a:extLst>
                    <a:ext uri="{FF2B5EF4-FFF2-40B4-BE49-F238E27FC236}">
                      <a16:creationId xmlns:a16="http://schemas.microsoft.com/office/drawing/2014/main" id="{BEB3110D-4DB6-4A45-A484-CBCBD4C1AC98}"/>
                    </a:ext>
                  </a:extLst>
                </p:cNvPr>
                <p:cNvPicPr/>
                <p:nvPr/>
              </p:nvPicPr>
              <p:blipFill>
                <a:blip r:embed="rId259"/>
                <a:stretch>
                  <a:fillRect/>
                </a:stretch>
              </p:blipFill>
              <p:spPr>
                <a:xfrm>
                  <a:off x="10500848" y="3890152"/>
                  <a:ext cx="39132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49" name="Ink 148">
                  <a:extLst>
                    <a:ext uri="{FF2B5EF4-FFF2-40B4-BE49-F238E27FC236}">
                      <a16:creationId xmlns:a16="http://schemas.microsoft.com/office/drawing/2014/main" id="{94EA3346-688C-4838-BAAF-5CC122838BA1}"/>
                    </a:ext>
                  </a:extLst>
                </p14:cNvPr>
                <p14:cNvContentPartPr/>
                <p14:nvPr/>
              </p14:nvContentPartPr>
              <p14:xfrm>
                <a:off x="9889208" y="4155112"/>
                <a:ext cx="273600" cy="289440"/>
              </p14:xfrm>
            </p:contentPart>
          </mc:Choice>
          <mc:Fallback xmlns="">
            <p:pic>
              <p:nvPicPr>
                <p:cNvPr id="149" name="Ink 148">
                  <a:extLst>
                    <a:ext uri="{FF2B5EF4-FFF2-40B4-BE49-F238E27FC236}">
                      <a16:creationId xmlns:a16="http://schemas.microsoft.com/office/drawing/2014/main" id="{94EA3346-688C-4838-BAAF-5CC122838BA1}"/>
                    </a:ext>
                  </a:extLst>
                </p:cNvPr>
                <p:cNvPicPr/>
                <p:nvPr/>
              </p:nvPicPr>
              <p:blipFill>
                <a:blip r:embed="rId261"/>
                <a:stretch>
                  <a:fillRect/>
                </a:stretch>
              </p:blipFill>
              <p:spPr>
                <a:xfrm>
                  <a:off x="9880208" y="4146112"/>
                  <a:ext cx="29124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50" name="Ink 149">
                  <a:extLst>
                    <a:ext uri="{FF2B5EF4-FFF2-40B4-BE49-F238E27FC236}">
                      <a16:creationId xmlns:a16="http://schemas.microsoft.com/office/drawing/2014/main" id="{4506B025-EB66-42F4-9EEB-11E470622920}"/>
                    </a:ext>
                  </a:extLst>
                </p14:cNvPr>
                <p14:cNvContentPartPr/>
                <p14:nvPr/>
              </p14:nvContentPartPr>
              <p14:xfrm>
                <a:off x="9615608" y="4169512"/>
                <a:ext cx="189360" cy="254520"/>
              </p14:xfrm>
            </p:contentPart>
          </mc:Choice>
          <mc:Fallback xmlns="">
            <p:pic>
              <p:nvPicPr>
                <p:cNvPr id="150" name="Ink 149">
                  <a:extLst>
                    <a:ext uri="{FF2B5EF4-FFF2-40B4-BE49-F238E27FC236}">
                      <a16:creationId xmlns:a16="http://schemas.microsoft.com/office/drawing/2014/main" id="{4506B025-EB66-42F4-9EEB-11E470622920}"/>
                    </a:ext>
                  </a:extLst>
                </p:cNvPr>
                <p:cNvPicPr/>
                <p:nvPr/>
              </p:nvPicPr>
              <p:blipFill>
                <a:blip r:embed="rId263"/>
                <a:stretch>
                  <a:fillRect/>
                </a:stretch>
              </p:blipFill>
              <p:spPr>
                <a:xfrm>
                  <a:off x="9606968" y="4160872"/>
                  <a:ext cx="20700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51" name="Ink 150">
                  <a:extLst>
                    <a:ext uri="{FF2B5EF4-FFF2-40B4-BE49-F238E27FC236}">
                      <a16:creationId xmlns:a16="http://schemas.microsoft.com/office/drawing/2014/main" id="{33180EF1-605A-463D-8CB3-DAAB3685DB0A}"/>
                    </a:ext>
                  </a:extLst>
                </p14:cNvPr>
                <p14:cNvContentPartPr/>
                <p14:nvPr/>
              </p14:nvContentPartPr>
              <p14:xfrm>
                <a:off x="9736928" y="4025152"/>
                <a:ext cx="124920" cy="59760"/>
              </p14:xfrm>
            </p:contentPart>
          </mc:Choice>
          <mc:Fallback xmlns="">
            <p:pic>
              <p:nvPicPr>
                <p:cNvPr id="151" name="Ink 150">
                  <a:extLst>
                    <a:ext uri="{FF2B5EF4-FFF2-40B4-BE49-F238E27FC236}">
                      <a16:creationId xmlns:a16="http://schemas.microsoft.com/office/drawing/2014/main" id="{33180EF1-605A-463D-8CB3-DAAB3685DB0A}"/>
                    </a:ext>
                  </a:extLst>
                </p:cNvPr>
                <p:cNvPicPr/>
                <p:nvPr/>
              </p:nvPicPr>
              <p:blipFill>
                <a:blip r:embed="rId265"/>
                <a:stretch>
                  <a:fillRect/>
                </a:stretch>
              </p:blipFill>
              <p:spPr>
                <a:xfrm>
                  <a:off x="9728288" y="4016512"/>
                  <a:ext cx="14256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52" name="Ink 151">
                  <a:extLst>
                    <a:ext uri="{FF2B5EF4-FFF2-40B4-BE49-F238E27FC236}">
                      <a16:creationId xmlns:a16="http://schemas.microsoft.com/office/drawing/2014/main" id="{16E9EB4E-71DE-4E97-B751-E3A28EE5CE96}"/>
                    </a:ext>
                  </a:extLst>
                </p14:cNvPr>
                <p14:cNvContentPartPr/>
                <p14:nvPr/>
              </p14:nvContentPartPr>
              <p14:xfrm>
                <a:off x="9536768" y="4057552"/>
                <a:ext cx="72720" cy="237600"/>
              </p14:xfrm>
            </p:contentPart>
          </mc:Choice>
          <mc:Fallback xmlns="">
            <p:pic>
              <p:nvPicPr>
                <p:cNvPr id="152" name="Ink 151">
                  <a:extLst>
                    <a:ext uri="{FF2B5EF4-FFF2-40B4-BE49-F238E27FC236}">
                      <a16:creationId xmlns:a16="http://schemas.microsoft.com/office/drawing/2014/main" id="{16E9EB4E-71DE-4E97-B751-E3A28EE5CE96}"/>
                    </a:ext>
                  </a:extLst>
                </p:cNvPr>
                <p:cNvPicPr/>
                <p:nvPr/>
              </p:nvPicPr>
              <p:blipFill>
                <a:blip r:embed="rId267"/>
                <a:stretch>
                  <a:fillRect/>
                </a:stretch>
              </p:blipFill>
              <p:spPr>
                <a:xfrm>
                  <a:off x="9528128" y="4048912"/>
                  <a:ext cx="9036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53" name="Ink 152">
                  <a:extLst>
                    <a:ext uri="{FF2B5EF4-FFF2-40B4-BE49-F238E27FC236}">
                      <a16:creationId xmlns:a16="http://schemas.microsoft.com/office/drawing/2014/main" id="{C5D29DC4-6FA3-4A79-9623-E7FFEFDD49CA}"/>
                    </a:ext>
                  </a:extLst>
                </p14:cNvPr>
                <p14:cNvContentPartPr/>
                <p14:nvPr/>
              </p14:nvContentPartPr>
              <p14:xfrm>
                <a:off x="9267128" y="4242952"/>
                <a:ext cx="220320" cy="142920"/>
              </p14:xfrm>
            </p:contentPart>
          </mc:Choice>
          <mc:Fallback xmlns="">
            <p:pic>
              <p:nvPicPr>
                <p:cNvPr id="153" name="Ink 152">
                  <a:extLst>
                    <a:ext uri="{FF2B5EF4-FFF2-40B4-BE49-F238E27FC236}">
                      <a16:creationId xmlns:a16="http://schemas.microsoft.com/office/drawing/2014/main" id="{C5D29DC4-6FA3-4A79-9623-E7FFEFDD49CA}"/>
                    </a:ext>
                  </a:extLst>
                </p:cNvPr>
                <p:cNvPicPr/>
                <p:nvPr/>
              </p:nvPicPr>
              <p:blipFill>
                <a:blip r:embed="rId269"/>
                <a:stretch>
                  <a:fillRect/>
                </a:stretch>
              </p:blipFill>
              <p:spPr>
                <a:xfrm>
                  <a:off x="9258128" y="4233952"/>
                  <a:ext cx="2379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54" name="Ink 153">
                  <a:extLst>
                    <a:ext uri="{FF2B5EF4-FFF2-40B4-BE49-F238E27FC236}">
                      <a16:creationId xmlns:a16="http://schemas.microsoft.com/office/drawing/2014/main" id="{583B429D-31ED-4934-988E-403F86DD4AED}"/>
                    </a:ext>
                  </a:extLst>
                </p14:cNvPr>
                <p14:cNvContentPartPr/>
                <p14:nvPr/>
              </p14:nvContentPartPr>
              <p14:xfrm>
                <a:off x="9475928" y="4128832"/>
                <a:ext cx="11880" cy="6840"/>
              </p14:xfrm>
            </p:contentPart>
          </mc:Choice>
          <mc:Fallback xmlns="">
            <p:pic>
              <p:nvPicPr>
                <p:cNvPr id="154" name="Ink 153">
                  <a:extLst>
                    <a:ext uri="{FF2B5EF4-FFF2-40B4-BE49-F238E27FC236}">
                      <a16:creationId xmlns:a16="http://schemas.microsoft.com/office/drawing/2014/main" id="{583B429D-31ED-4934-988E-403F86DD4AED}"/>
                    </a:ext>
                  </a:extLst>
                </p:cNvPr>
                <p:cNvPicPr/>
                <p:nvPr/>
              </p:nvPicPr>
              <p:blipFill>
                <a:blip r:embed="rId271"/>
                <a:stretch>
                  <a:fillRect/>
                </a:stretch>
              </p:blipFill>
              <p:spPr>
                <a:xfrm>
                  <a:off x="9466928" y="4120192"/>
                  <a:ext cx="2952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55" name="Ink 154">
                  <a:extLst>
                    <a:ext uri="{FF2B5EF4-FFF2-40B4-BE49-F238E27FC236}">
                      <a16:creationId xmlns:a16="http://schemas.microsoft.com/office/drawing/2014/main" id="{1FFB0FBC-F24E-401C-B46F-14D9D33FC713}"/>
                    </a:ext>
                  </a:extLst>
                </p14:cNvPr>
                <p14:cNvContentPartPr/>
                <p14:nvPr/>
              </p14:nvContentPartPr>
              <p14:xfrm>
                <a:off x="8742248" y="4216672"/>
                <a:ext cx="433440" cy="125280"/>
              </p14:xfrm>
            </p:contentPart>
          </mc:Choice>
          <mc:Fallback xmlns="">
            <p:pic>
              <p:nvPicPr>
                <p:cNvPr id="155" name="Ink 154">
                  <a:extLst>
                    <a:ext uri="{FF2B5EF4-FFF2-40B4-BE49-F238E27FC236}">
                      <a16:creationId xmlns:a16="http://schemas.microsoft.com/office/drawing/2014/main" id="{1FFB0FBC-F24E-401C-B46F-14D9D33FC713}"/>
                    </a:ext>
                  </a:extLst>
                </p:cNvPr>
                <p:cNvPicPr/>
                <p:nvPr/>
              </p:nvPicPr>
              <p:blipFill>
                <a:blip r:embed="rId273"/>
                <a:stretch>
                  <a:fillRect/>
                </a:stretch>
              </p:blipFill>
              <p:spPr>
                <a:xfrm>
                  <a:off x="8733248" y="4207672"/>
                  <a:ext cx="4510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56" name="Ink 155">
                  <a:extLst>
                    <a:ext uri="{FF2B5EF4-FFF2-40B4-BE49-F238E27FC236}">
                      <a16:creationId xmlns:a16="http://schemas.microsoft.com/office/drawing/2014/main" id="{07C38417-02CB-4C81-9E85-680C6C7A038A}"/>
                    </a:ext>
                  </a:extLst>
                </p14:cNvPr>
                <p14:cNvContentPartPr/>
                <p14:nvPr/>
              </p14:nvContentPartPr>
              <p14:xfrm>
                <a:off x="8646128" y="4419352"/>
                <a:ext cx="291960" cy="155520"/>
              </p14:xfrm>
            </p:contentPart>
          </mc:Choice>
          <mc:Fallback xmlns="">
            <p:pic>
              <p:nvPicPr>
                <p:cNvPr id="156" name="Ink 155">
                  <a:extLst>
                    <a:ext uri="{FF2B5EF4-FFF2-40B4-BE49-F238E27FC236}">
                      <a16:creationId xmlns:a16="http://schemas.microsoft.com/office/drawing/2014/main" id="{07C38417-02CB-4C81-9E85-680C6C7A038A}"/>
                    </a:ext>
                  </a:extLst>
                </p:cNvPr>
                <p:cNvPicPr/>
                <p:nvPr/>
              </p:nvPicPr>
              <p:blipFill>
                <a:blip r:embed="rId275"/>
                <a:stretch>
                  <a:fillRect/>
                </a:stretch>
              </p:blipFill>
              <p:spPr>
                <a:xfrm>
                  <a:off x="8637128" y="4410352"/>
                  <a:ext cx="3096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57" name="Ink 156">
                  <a:extLst>
                    <a:ext uri="{FF2B5EF4-FFF2-40B4-BE49-F238E27FC236}">
                      <a16:creationId xmlns:a16="http://schemas.microsoft.com/office/drawing/2014/main" id="{B4F69794-8182-4504-A59F-B56BD7903C22}"/>
                    </a:ext>
                  </a:extLst>
                </p14:cNvPr>
                <p14:cNvContentPartPr/>
                <p14:nvPr/>
              </p14:nvContentPartPr>
              <p14:xfrm>
                <a:off x="8901368" y="3683152"/>
                <a:ext cx="765000" cy="510480"/>
              </p14:xfrm>
            </p:contentPart>
          </mc:Choice>
          <mc:Fallback xmlns="">
            <p:pic>
              <p:nvPicPr>
                <p:cNvPr id="157" name="Ink 156">
                  <a:extLst>
                    <a:ext uri="{FF2B5EF4-FFF2-40B4-BE49-F238E27FC236}">
                      <a16:creationId xmlns:a16="http://schemas.microsoft.com/office/drawing/2014/main" id="{B4F69794-8182-4504-A59F-B56BD7903C22}"/>
                    </a:ext>
                  </a:extLst>
                </p:cNvPr>
                <p:cNvPicPr/>
                <p:nvPr/>
              </p:nvPicPr>
              <p:blipFill>
                <a:blip r:embed="rId277"/>
                <a:stretch>
                  <a:fillRect/>
                </a:stretch>
              </p:blipFill>
              <p:spPr>
                <a:xfrm>
                  <a:off x="8892368" y="3674512"/>
                  <a:ext cx="782640" cy="5281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58" name="Ink 157">
                  <a:extLst>
                    <a:ext uri="{FF2B5EF4-FFF2-40B4-BE49-F238E27FC236}">
                      <a16:creationId xmlns:a16="http://schemas.microsoft.com/office/drawing/2014/main" id="{EA1F8422-F09A-425E-B126-5FEE3D475B8B}"/>
                    </a:ext>
                  </a:extLst>
                </p14:cNvPr>
                <p14:cNvContentPartPr/>
                <p14:nvPr/>
              </p14:nvContentPartPr>
              <p14:xfrm>
                <a:off x="8427248" y="4164112"/>
                <a:ext cx="164880" cy="158400"/>
              </p14:xfrm>
            </p:contentPart>
          </mc:Choice>
          <mc:Fallback xmlns="">
            <p:pic>
              <p:nvPicPr>
                <p:cNvPr id="158" name="Ink 157">
                  <a:extLst>
                    <a:ext uri="{FF2B5EF4-FFF2-40B4-BE49-F238E27FC236}">
                      <a16:creationId xmlns:a16="http://schemas.microsoft.com/office/drawing/2014/main" id="{EA1F8422-F09A-425E-B126-5FEE3D475B8B}"/>
                    </a:ext>
                  </a:extLst>
                </p:cNvPr>
                <p:cNvPicPr/>
                <p:nvPr/>
              </p:nvPicPr>
              <p:blipFill>
                <a:blip r:embed="rId279"/>
                <a:stretch>
                  <a:fillRect/>
                </a:stretch>
              </p:blipFill>
              <p:spPr>
                <a:xfrm>
                  <a:off x="8418608" y="4155472"/>
                  <a:ext cx="1825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59" name="Ink 158">
                  <a:extLst>
                    <a:ext uri="{FF2B5EF4-FFF2-40B4-BE49-F238E27FC236}">
                      <a16:creationId xmlns:a16="http://schemas.microsoft.com/office/drawing/2014/main" id="{406EF54F-2306-4099-8F3D-0DB21EFCDFF1}"/>
                    </a:ext>
                  </a:extLst>
                </p14:cNvPr>
                <p14:cNvContentPartPr/>
                <p14:nvPr/>
              </p14:nvContentPartPr>
              <p14:xfrm>
                <a:off x="8222048" y="4214512"/>
                <a:ext cx="83880" cy="155520"/>
              </p14:xfrm>
            </p:contentPart>
          </mc:Choice>
          <mc:Fallback xmlns="">
            <p:pic>
              <p:nvPicPr>
                <p:cNvPr id="159" name="Ink 158">
                  <a:extLst>
                    <a:ext uri="{FF2B5EF4-FFF2-40B4-BE49-F238E27FC236}">
                      <a16:creationId xmlns:a16="http://schemas.microsoft.com/office/drawing/2014/main" id="{406EF54F-2306-4099-8F3D-0DB21EFCDFF1}"/>
                    </a:ext>
                  </a:extLst>
                </p:cNvPr>
                <p:cNvPicPr/>
                <p:nvPr/>
              </p:nvPicPr>
              <p:blipFill>
                <a:blip r:embed="rId281"/>
                <a:stretch>
                  <a:fillRect/>
                </a:stretch>
              </p:blipFill>
              <p:spPr>
                <a:xfrm>
                  <a:off x="8213048" y="4205872"/>
                  <a:ext cx="10152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60" name="Ink 159">
                  <a:extLst>
                    <a:ext uri="{FF2B5EF4-FFF2-40B4-BE49-F238E27FC236}">
                      <a16:creationId xmlns:a16="http://schemas.microsoft.com/office/drawing/2014/main" id="{03304D8C-15A5-45C9-BA4C-2E1FAA01CF7F}"/>
                    </a:ext>
                  </a:extLst>
                </p14:cNvPr>
                <p14:cNvContentPartPr/>
                <p14:nvPr/>
              </p14:nvContentPartPr>
              <p14:xfrm>
                <a:off x="8112608" y="4225312"/>
                <a:ext cx="56880" cy="87480"/>
              </p14:xfrm>
            </p:contentPart>
          </mc:Choice>
          <mc:Fallback xmlns="">
            <p:pic>
              <p:nvPicPr>
                <p:cNvPr id="160" name="Ink 159">
                  <a:extLst>
                    <a:ext uri="{FF2B5EF4-FFF2-40B4-BE49-F238E27FC236}">
                      <a16:creationId xmlns:a16="http://schemas.microsoft.com/office/drawing/2014/main" id="{03304D8C-15A5-45C9-BA4C-2E1FAA01CF7F}"/>
                    </a:ext>
                  </a:extLst>
                </p:cNvPr>
                <p:cNvPicPr/>
                <p:nvPr/>
              </p:nvPicPr>
              <p:blipFill>
                <a:blip r:embed="rId283"/>
                <a:stretch>
                  <a:fillRect/>
                </a:stretch>
              </p:blipFill>
              <p:spPr>
                <a:xfrm>
                  <a:off x="8103608" y="4216312"/>
                  <a:ext cx="74520" cy="105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4">
            <p14:nvContentPartPr>
              <p14:cNvPr id="162" name="Ink 161">
                <a:extLst>
                  <a:ext uri="{FF2B5EF4-FFF2-40B4-BE49-F238E27FC236}">
                    <a16:creationId xmlns:a16="http://schemas.microsoft.com/office/drawing/2014/main" id="{CACDE548-59FA-44F2-87F2-D16F75B14DE5}"/>
                  </a:ext>
                </a:extLst>
              </p14:cNvPr>
              <p14:cNvContentPartPr/>
              <p14:nvPr/>
            </p14:nvContentPartPr>
            <p14:xfrm>
              <a:off x="7914608" y="4160512"/>
              <a:ext cx="69480" cy="175320"/>
            </p14:xfrm>
          </p:contentPart>
        </mc:Choice>
        <mc:Fallback xmlns="">
          <p:pic>
            <p:nvPicPr>
              <p:cNvPr id="162" name="Ink 161">
                <a:extLst>
                  <a:ext uri="{FF2B5EF4-FFF2-40B4-BE49-F238E27FC236}">
                    <a16:creationId xmlns:a16="http://schemas.microsoft.com/office/drawing/2014/main" id="{CACDE548-59FA-44F2-87F2-D16F75B14DE5}"/>
                  </a:ext>
                </a:extLst>
              </p:cNvPr>
              <p:cNvPicPr/>
              <p:nvPr/>
            </p:nvPicPr>
            <p:blipFill>
              <a:blip r:embed="rId285"/>
              <a:stretch>
                <a:fillRect/>
              </a:stretch>
            </p:blipFill>
            <p:spPr>
              <a:xfrm>
                <a:off x="7905608" y="4151872"/>
                <a:ext cx="8712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63" name="Ink 162">
                <a:extLst>
                  <a:ext uri="{FF2B5EF4-FFF2-40B4-BE49-F238E27FC236}">
                    <a16:creationId xmlns:a16="http://schemas.microsoft.com/office/drawing/2014/main" id="{A5E514B4-D915-4EB1-B3A3-1D87820D1237}"/>
                  </a:ext>
                </a:extLst>
              </p14:cNvPr>
              <p14:cNvContentPartPr/>
              <p14:nvPr/>
            </p14:nvContentPartPr>
            <p14:xfrm>
              <a:off x="7984088" y="3898792"/>
              <a:ext cx="354960" cy="152640"/>
            </p14:xfrm>
          </p:contentPart>
        </mc:Choice>
        <mc:Fallback xmlns="">
          <p:pic>
            <p:nvPicPr>
              <p:cNvPr id="163" name="Ink 162">
                <a:extLst>
                  <a:ext uri="{FF2B5EF4-FFF2-40B4-BE49-F238E27FC236}">
                    <a16:creationId xmlns:a16="http://schemas.microsoft.com/office/drawing/2014/main" id="{A5E514B4-D915-4EB1-B3A3-1D87820D1237}"/>
                  </a:ext>
                </a:extLst>
              </p:cNvPr>
              <p:cNvPicPr/>
              <p:nvPr/>
            </p:nvPicPr>
            <p:blipFill>
              <a:blip r:embed="rId287"/>
              <a:stretch>
                <a:fillRect/>
              </a:stretch>
            </p:blipFill>
            <p:spPr>
              <a:xfrm>
                <a:off x="7975448" y="3889792"/>
                <a:ext cx="3726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64" name="Ink 163">
                <a:extLst>
                  <a:ext uri="{FF2B5EF4-FFF2-40B4-BE49-F238E27FC236}">
                    <a16:creationId xmlns:a16="http://schemas.microsoft.com/office/drawing/2014/main" id="{9AB78D6B-ABAF-45B6-98D3-6D05E5BA8CA0}"/>
                  </a:ext>
                </a:extLst>
              </p14:cNvPr>
              <p14:cNvContentPartPr/>
              <p14:nvPr/>
            </p14:nvContentPartPr>
            <p14:xfrm>
              <a:off x="7601768" y="4125592"/>
              <a:ext cx="109800" cy="163440"/>
            </p14:xfrm>
          </p:contentPart>
        </mc:Choice>
        <mc:Fallback xmlns="">
          <p:pic>
            <p:nvPicPr>
              <p:cNvPr id="164" name="Ink 163">
                <a:extLst>
                  <a:ext uri="{FF2B5EF4-FFF2-40B4-BE49-F238E27FC236}">
                    <a16:creationId xmlns:a16="http://schemas.microsoft.com/office/drawing/2014/main" id="{9AB78D6B-ABAF-45B6-98D3-6D05E5BA8CA0}"/>
                  </a:ext>
                </a:extLst>
              </p:cNvPr>
              <p:cNvPicPr/>
              <p:nvPr/>
            </p:nvPicPr>
            <p:blipFill>
              <a:blip r:embed="rId289"/>
              <a:stretch>
                <a:fillRect/>
              </a:stretch>
            </p:blipFill>
            <p:spPr>
              <a:xfrm>
                <a:off x="7593128" y="4116592"/>
                <a:ext cx="12744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65" name="Ink 164">
                <a:extLst>
                  <a:ext uri="{FF2B5EF4-FFF2-40B4-BE49-F238E27FC236}">
                    <a16:creationId xmlns:a16="http://schemas.microsoft.com/office/drawing/2014/main" id="{BCA3C53A-5643-4EA9-BD47-77FF4DFB6756}"/>
                  </a:ext>
                </a:extLst>
              </p14:cNvPr>
              <p14:cNvContentPartPr/>
              <p14:nvPr/>
            </p14:nvContentPartPr>
            <p14:xfrm>
              <a:off x="7590248" y="4359592"/>
              <a:ext cx="46440" cy="16200"/>
            </p14:xfrm>
          </p:contentPart>
        </mc:Choice>
        <mc:Fallback xmlns="">
          <p:pic>
            <p:nvPicPr>
              <p:cNvPr id="165" name="Ink 164">
                <a:extLst>
                  <a:ext uri="{FF2B5EF4-FFF2-40B4-BE49-F238E27FC236}">
                    <a16:creationId xmlns:a16="http://schemas.microsoft.com/office/drawing/2014/main" id="{BCA3C53A-5643-4EA9-BD47-77FF4DFB6756}"/>
                  </a:ext>
                </a:extLst>
              </p:cNvPr>
              <p:cNvPicPr/>
              <p:nvPr/>
            </p:nvPicPr>
            <p:blipFill>
              <a:blip r:embed="rId291"/>
              <a:stretch>
                <a:fillRect/>
              </a:stretch>
            </p:blipFill>
            <p:spPr>
              <a:xfrm>
                <a:off x="7581248" y="4350952"/>
                <a:ext cx="640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66" name="Ink 165">
                <a:extLst>
                  <a:ext uri="{FF2B5EF4-FFF2-40B4-BE49-F238E27FC236}">
                    <a16:creationId xmlns:a16="http://schemas.microsoft.com/office/drawing/2014/main" id="{B2BC9653-B678-46A4-878D-AD46746BA0D2}"/>
                  </a:ext>
                </a:extLst>
              </p14:cNvPr>
              <p14:cNvContentPartPr/>
              <p14:nvPr/>
            </p14:nvContentPartPr>
            <p14:xfrm>
              <a:off x="7115408" y="4182472"/>
              <a:ext cx="339840" cy="226800"/>
            </p14:xfrm>
          </p:contentPart>
        </mc:Choice>
        <mc:Fallback xmlns="">
          <p:pic>
            <p:nvPicPr>
              <p:cNvPr id="166" name="Ink 165">
                <a:extLst>
                  <a:ext uri="{FF2B5EF4-FFF2-40B4-BE49-F238E27FC236}">
                    <a16:creationId xmlns:a16="http://schemas.microsoft.com/office/drawing/2014/main" id="{B2BC9653-B678-46A4-878D-AD46746BA0D2}"/>
                  </a:ext>
                </a:extLst>
              </p:cNvPr>
              <p:cNvPicPr/>
              <p:nvPr/>
            </p:nvPicPr>
            <p:blipFill>
              <a:blip r:embed="rId293"/>
              <a:stretch>
                <a:fillRect/>
              </a:stretch>
            </p:blipFill>
            <p:spPr>
              <a:xfrm>
                <a:off x="7106408" y="4173472"/>
                <a:ext cx="35748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67" name="Ink 166">
                <a:extLst>
                  <a:ext uri="{FF2B5EF4-FFF2-40B4-BE49-F238E27FC236}">
                    <a16:creationId xmlns:a16="http://schemas.microsoft.com/office/drawing/2014/main" id="{80EB55BE-060E-4087-9A05-FD34862FC01E}"/>
                  </a:ext>
                </a:extLst>
              </p14:cNvPr>
              <p14:cNvContentPartPr/>
              <p14:nvPr/>
            </p14:nvContentPartPr>
            <p14:xfrm>
              <a:off x="7254368" y="3942352"/>
              <a:ext cx="92520" cy="188640"/>
            </p14:xfrm>
          </p:contentPart>
        </mc:Choice>
        <mc:Fallback xmlns="">
          <p:pic>
            <p:nvPicPr>
              <p:cNvPr id="167" name="Ink 166">
                <a:extLst>
                  <a:ext uri="{FF2B5EF4-FFF2-40B4-BE49-F238E27FC236}">
                    <a16:creationId xmlns:a16="http://schemas.microsoft.com/office/drawing/2014/main" id="{80EB55BE-060E-4087-9A05-FD34862FC01E}"/>
                  </a:ext>
                </a:extLst>
              </p:cNvPr>
              <p:cNvPicPr/>
              <p:nvPr/>
            </p:nvPicPr>
            <p:blipFill>
              <a:blip r:embed="rId295"/>
              <a:stretch>
                <a:fillRect/>
              </a:stretch>
            </p:blipFill>
            <p:spPr>
              <a:xfrm>
                <a:off x="7245728" y="3933352"/>
                <a:ext cx="11016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68" name="Ink 167">
                <a:extLst>
                  <a:ext uri="{FF2B5EF4-FFF2-40B4-BE49-F238E27FC236}">
                    <a16:creationId xmlns:a16="http://schemas.microsoft.com/office/drawing/2014/main" id="{34D0EF86-889E-4B0D-A2A5-AD0A866D3F7F}"/>
                  </a:ext>
                </a:extLst>
              </p14:cNvPr>
              <p14:cNvContentPartPr/>
              <p14:nvPr/>
            </p14:nvContentPartPr>
            <p14:xfrm>
              <a:off x="6770528" y="4307032"/>
              <a:ext cx="163800" cy="134280"/>
            </p14:xfrm>
          </p:contentPart>
        </mc:Choice>
        <mc:Fallback xmlns="">
          <p:pic>
            <p:nvPicPr>
              <p:cNvPr id="168" name="Ink 167">
                <a:extLst>
                  <a:ext uri="{FF2B5EF4-FFF2-40B4-BE49-F238E27FC236}">
                    <a16:creationId xmlns:a16="http://schemas.microsoft.com/office/drawing/2014/main" id="{34D0EF86-889E-4B0D-A2A5-AD0A866D3F7F}"/>
                  </a:ext>
                </a:extLst>
              </p:cNvPr>
              <p:cNvPicPr/>
              <p:nvPr/>
            </p:nvPicPr>
            <p:blipFill>
              <a:blip r:embed="rId297"/>
              <a:stretch>
                <a:fillRect/>
              </a:stretch>
            </p:blipFill>
            <p:spPr>
              <a:xfrm>
                <a:off x="6761528" y="4298032"/>
                <a:ext cx="1814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69" name="Ink 168">
                <a:extLst>
                  <a:ext uri="{FF2B5EF4-FFF2-40B4-BE49-F238E27FC236}">
                    <a16:creationId xmlns:a16="http://schemas.microsoft.com/office/drawing/2014/main" id="{4BEFEA89-0949-4D93-9891-8AD153273621}"/>
                  </a:ext>
                </a:extLst>
              </p14:cNvPr>
              <p14:cNvContentPartPr/>
              <p14:nvPr/>
            </p14:nvContentPartPr>
            <p14:xfrm>
              <a:off x="6741008" y="3709432"/>
              <a:ext cx="664560" cy="503640"/>
            </p14:xfrm>
          </p:contentPart>
        </mc:Choice>
        <mc:Fallback xmlns="">
          <p:pic>
            <p:nvPicPr>
              <p:cNvPr id="169" name="Ink 168">
                <a:extLst>
                  <a:ext uri="{FF2B5EF4-FFF2-40B4-BE49-F238E27FC236}">
                    <a16:creationId xmlns:a16="http://schemas.microsoft.com/office/drawing/2014/main" id="{4BEFEA89-0949-4D93-9891-8AD153273621}"/>
                  </a:ext>
                </a:extLst>
              </p:cNvPr>
              <p:cNvPicPr/>
              <p:nvPr/>
            </p:nvPicPr>
            <p:blipFill>
              <a:blip r:embed="rId299"/>
              <a:stretch>
                <a:fillRect/>
              </a:stretch>
            </p:blipFill>
            <p:spPr>
              <a:xfrm>
                <a:off x="6732008" y="3700432"/>
                <a:ext cx="682200" cy="5212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70" name="Ink 169">
                <a:extLst>
                  <a:ext uri="{FF2B5EF4-FFF2-40B4-BE49-F238E27FC236}">
                    <a16:creationId xmlns:a16="http://schemas.microsoft.com/office/drawing/2014/main" id="{1AF3D779-8579-43EC-AF56-1AD28C859623}"/>
                  </a:ext>
                </a:extLst>
              </p14:cNvPr>
              <p14:cNvContentPartPr/>
              <p14:nvPr/>
            </p14:nvContentPartPr>
            <p14:xfrm>
              <a:off x="6431408" y="4157992"/>
              <a:ext cx="82800" cy="242280"/>
            </p14:xfrm>
          </p:contentPart>
        </mc:Choice>
        <mc:Fallback xmlns="">
          <p:pic>
            <p:nvPicPr>
              <p:cNvPr id="170" name="Ink 169">
                <a:extLst>
                  <a:ext uri="{FF2B5EF4-FFF2-40B4-BE49-F238E27FC236}">
                    <a16:creationId xmlns:a16="http://schemas.microsoft.com/office/drawing/2014/main" id="{1AF3D779-8579-43EC-AF56-1AD28C859623}"/>
                  </a:ext>
                </a:extLst>
              </p:cNvPr>
              <p:cNvPicPr/>
              <p:nvPr/>
            </p:nvPicPr>
            <p:blipFill>
              <a:blip r:embed="rId301"/>
              <a:stretch>
                <a:fillRect/>
              </a:stretch>
            </p:blipFill>
            <p:spPr>
              <a:xfrm>
                <a:off x="6422768" y="4149352"/>
                <a:ext cx="10044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71" name="Ink 170">
                <a:extLst>
                  <a:ext uri="{FF2B5EF4-FFF2-40B4-BE49-F238E27FC236}">
                    <a16:creationId xmlns:a16="http://schemas.microsoft.com/office/drawing/2014/main" id="{D380F61E-DDCC-4A73-B3ED-16C1169AF886}"/>
                  </a:ext>
                </a:extLst>
              </p14:cNvPr>
              <p14:cNvContentPartPr/>
              <p14:nvPr/>
            </p14:nvContentPartPr>
            <p14:xfrm>
              <a:off x="6555608" y="4030192"/>
              <a:ext cx="79560" cy="42120"/>
            </p14:xfrm>
          </p:contentPart>
        </mc:Choice>
        <mc:Fallback xmlns="">
          <p:pic>
            <p:nvPicPr>
              <p:cNvPr id="171" name="Ink 170">
                <a:extLst>
                  <a:ext uri="{FF2B5EF4-FFF2-40B4-BE49-F238E27FC236}">
                    <a16:creationId xmlns:a16="http://schemas.microsoft.com/office/drawing/2014/main" id="{D380F61E-DDCC-4A73-B3ED-16C1169AF886}"/>
                  </a:ext>
                </a:extLst>
              </p:cNvPr>
              <p:cNvPicPr/>
              <p:nvPr/>
            </p:nvPicPr>
            <p:blipFill>
              <a:blip r:embed="rId303"/>
              <a:stretch>
                <a:fillRect/>
              </a:stretch>
            </p:blipFill>
            <p:spPr>
              <a:xfrm>
                <a:off x="6546968" y="4021552"/>
                <a:ext cx="972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72" name="Ink 171">
                <a:extLst>
                  <a:ext uri="{FF2B5EF4-FFF2-40B4-BE49-F238E27FC236}">
                    <a16:creationId xmlns:a16="http://schemas.microsoft.com/office/drawing/2014/main" id="{528F1962-0115-4122-BE03-B347728FA519}"/>
                  </a:ext>
                </a:extLst>
              </p14:cNvPr>
              <p14:cNvContentPartPr/>
              <p14:nvPr/>
            </p14:nvContentPartPr>
            <p14:xfrm>
              <a:off x="5829128" y="4156912"/>
              <a:ext cx="443520" cy="339480"/>
            </p14:xfrm>
          </p:contentPart>
        </mc:Choice>
        <mc:Fallback xmlns="">
          <p:pic>
            <p:nvPicPr>
              <p:cNvPr id="172" name="Ink 171">
                <a:extLst>
                  <a:ext uri="{FF2B5EF4-FFF2-40B4-BE49-F238E27FC236}">
                    <a16:creationId xmlns:a16="http://schemas.microsoft.com/office/drawing/2014/main" id="{528F1962-0115-4122-BE03-B347728FA519}"/>
                  </a:ext>
                </a:extLst>
              </p:cNvPr>
              <p:cNvPicPr/>
              <p:nvPr/>
            </p:nvPicPr>
            <p:blipFill>
              <a:blip r:embed="rId305"/>
              <a:stretch>
                <a:fillRect/>
              </a:stretch>
            </p:blipFill>
            <p:spPr>
              <a:xfrm>
                <a:off x="5820128" y="4147912"/>
                <a:ext cx="461160" cy="35712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73" name="Ink 172">
                <a:extLst>
                  <a:ext uri="{FF2B5EF4-FFF2-40B4-BE49-F238E27FC236}">
                    <a16:creationId xmlns:a16="http://schemas.microsoft.com/office/drawing/2014/main" id="{9379FF6C-2AF0-489D-8E69-B84BB8E4CF27}"/>
                  </a:ext>
                </a:extLst>
              </p14:cNvPr>
              <p14:cNvContentPartPr/>
              <p14:nvPr/>
            </p14:nvContentPartPr>
            <p14:xfrm>
              <a:off x="6125768" y="4551112"/>
              <a:ext cx="10800" cy="79200"/>
            </p14:xfrm>
          </p:contentPart>
        </mc:Choice>
        <mc:Fallback xmlns="">
          <p:pic>
            <p:nvPicPr>
              <p:cNvPr id="173" name="Ink 172">
                <a:extLst>
                  <a:ext uri="{FF2B5EF4-FFF2-40B4-BE49-F238E27FC236}">
                    <a16:creationId xmlns:a16="http://schemas.microsoft.com/office/drawing/2014/main" id="{9379FF6C-2AF0-489D-8E69-B84BB8E4CF27}"/>
                  </a:ext>
                </a:extLst>
              </p:cNvPr>
              <p:cNvPicPr/>
              <p:nvPr/>
            </p:nvPicPr>
            <p:blipFill>
              <a:blip r:embed="rId307"/>
              <a:stretch>
                <a:fillRect/>
              </a:stretch>
            </p:blipFill>
            <p:spPr>
              <a:xfrm>
                <a:off x="6116768" y="4542472"/>
                <a:ext cx="28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74" name="Ink 173">
                <a:extLst>
                  <a:ext uri="{FF2B5EF4-FFF2-40B4-BE49-F238E27FC236}">
                    <a16:creationId xmlns:a16="http://schemas.microsoft.com/office/drawing/2014/main" id="{0E57D715-94EE-4CD4-8F3C-C9DAEF11D3C3}"/>
                  </a:ext>
                </a:extLst>
              </p14:cNvPr>
              <p14:cNvContentPartPr/>
              <p14:nvPr/>
            </p14:nvContentPartPr>
            <p14:xfrm>
              <a:off x="6037568" y="3990592"/>
              <a:ext cx="106560" cy="260280"/>
            </p14:xfrm>
          </p:contentPart>
        </mc:Choice>
        <mc:Fallback xmlns="">
          <p:pic>
            <p:nvPicPr>
              <p:cNvPr id="174" name="Ink 173">
                <a:extLst>
                  <a:ext uri="{FF2B5EF4-FFF2-40B4-BE49-F238E27FC236}">
                    <a16:creationId xmlns:a16="http://schemas.microsoft.com/office/drawing/2014/main" id="{0E57D715-94EE-4CD4-8F3C-C9DAEF11D3C3}"/>
                  </a:ext>
                </a:extLst>
              </p:cNvPr>
              <p:cNvPicPr/>
              <p:nvPr/>
            </p:nvPicPr>
            <p:blipFill>
              <a:blip r:embed="rId309"/>
              <a:stretch>
                <a:fillRect/>
              </a:stretch>
            </p:blipFill>
            <p:spPr>
              <a:xfrm>
                <a:off x="6028928" y="3981592"/>
                <a:ext cx="12420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75" name="Ink 174">
                <a:extLst>
                  <a:ext uri="{FF2B5EF4-FFF2-40B4-BE49-F238E27FC236}">
                    <a16:creationId xmlns:a16="http://schemas.microsoft.com/office/drawing/2014/main" id="{A20E62F2-3A53-436C-B7F4-4D95AE046A9C}"/>
                  </a:ext>
                </a:extLst>
              </p14:cNvPr>
              <p14:cNvContentPartPr/>
              <p14:nvPr/>
            </p14:nvContentPartPr>
            <p14:xfrm>
              <a:off x="5501168" y="4311352"/>
              <a:ext cx="134640" cy="182160"/>
            </p14:xfrm>
          </p:contentPart>
        </mc:Choice>
        <mc:Fallback xmlns="">
          <p:pic>
            <p:nvPicPr>
              <p:cNvPr id="175" name="Ink 174">
                <a:extLst>
                  <a:ext uri="{FF2B5EF4-FFF2-40B4-BE49-F238E27FC236}">
                    <a16:creationId xmlns:a16="http://schemas.microsoft.com/office/drawing/2014/main" id="{A20E62F2-3A53-436C-B7F4-4D95AE046A9C}"/>
                  </a:ext>
                </a:extLst>
              </p:cNvPr>
              <p:cNvPicPr/>
              <p:nvPr/>
            </p:nvPicPr>
            <p:blipFill>
              <a:blip r:embed="rId311"/>
              <a:stretch>
                <a:fillRect/>
              </a:stretch>
            </p:blipFill>
            <p:spPr>
              <a:xfrm>
                <a:off x="5492168" y="4302712"/>
                <a:ext cx="1522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76" name="Ink 175">
                <a:extLst>
                  <a:ext uri="{FF2B5EF4-FFF2-40B4-BE49-F238E27FC236}">
                    <a16:creationId xmlns:a16="http://schemas.microsoft.com/office/drawing/2014/main" id="{690ABEC7-2E17-419D-BCD0-2FAFB67F03FB}"/>
                  </a:ext>
                </a:extLst>
              </p14:cNvPr>
              <p14:cNvContentPartPr/>
              <p14:nvPr/>
            </p14:nvContentPartPr>
            <p14:xfrm>
              <a:off x="5204888" y="4406752"/>
              <a:ext cx="267480" cy="217080"/>
            </p14:xfrm>
          </p:contentPart>
        </mc:Choice>
        <mc:Fallback xmlns="">
          <p:pic>
            <p:nvPicPr>
              <p:cNvPr id="176" name="Ink 175">
                <a:extLst>
                  <a:ext uri="{FF2B5EF4-FFF2-40B4-BE49-F238E27FC236}">
                    <a16:creationId xmlns:a16="http://schemas.microsoft.com/office/drawing/2014/main" id="{690ABEC7-2E17-419D-BCD0-2FAFB67F03FB}"/>
                  </a:ext>
                </a:extLst>
              </p:cNvPr>
              <p:cNvPicPr/>
              <p:nvPr/>
            </p:nvPicPr>
            <p:blipFill>
              <a:blip r:embed="rId313"/>
              <a:stretch>
                <a:fillRect/>
              </a:stretch>
            </p:blipFill>
            <p:spPr>
              <a:xfrm>
                <a:off x="5196248" y="4398112"/>
                <a:ext cx="28512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77" name="Ink 176">
                <a:extLst>
                  <a:ext uri="{FF2B5EF4-FFF2-40B4-BE49-F238E27FC236}">
                    <a16:creationId xmlns:a16="http://schemas.microsoft.com/office/drawing/2014/main" id="{0204087F-4C7D-40D1-BDDC-F862F1AF1721}"/>
                  </a:ext>
                </a:extLst>
              </p14:cNvPr>
              <p14:cNvContentPartPr/>
              <p14:nvPr/>
            </p14:nvContentPartPr>
            <p14:xfrm>
              <a:off x="4962248" y="4432312"/>
              <a:ext cx="201600" cy="160560"/>
            </p14:xfrm>
          </p:contentPart>
        </mc:Choice>
        <mc:Fallback xmlns="">
          <p:pic>
            <p:nvPicPr>
              <p:cNvPr id="177" name="Ink 176">
                <a:extLst>
                  <a:ext uri="{FF2B5EF4-FFF2-40B4-BE49-F238E27FC236}">
                    <a16:creationId xmlns:a16="http://schemas.microsoft.com/office/drawing/2014/main" id="{0204087F-4C7D-40D1-BDDC-F862F1AF1721}"/>
                  </a:ext>
                </a:extLst>
              </p:cNvPr>
              <p:cNvPicPr/>
              <p:nvPr/>
            </p:nvPicPr>
            <p:blipFill>
              <a:blip r:embed="rId315"/>
              <a:stretch>
                <a:fillRect/>
              </a:stretch>
            </p:blipFill>
            <p:spPr>
              <a:xfrm>
                <a:off x="4953608" y="4423312"/>
                <a:ext cx="2192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78" name="Ink 177">
                <a:extLst>
                  <a:ext uri="{FF2B5EF4-FFF2-40B4-BE49-F238E27FC236}">
                    <a16:creationId xmlns:a16="http://schemas.microsoft.com/office/drawing/2014/main" id="{2B591F3C-4C02-42A7-92DD-7871B9B11EAA}"/>
                  </a:ext>
                </a:extLst>
              </p14:cNvPr>
              <p14:cNvContentPartPr/>
              <p14:nvPr/>
            </p14:nvContentPartPr>
            <p14:xfrm>
              <a:off x="4969088" y="4262392"/>
              <a:ext cx="73080" cy="237600"/>
            </p14:xfrm>
          </p:contentPart>
        </mc:Choice>
        <mc:Fallback xmlns="">
          <p:pic>
            <p:nvPicPr>
              <p:cNvPr id="178" name="Ink 177">
                <a:extLst>
                  <a:ext uri="{FF2B5EF4-FFF2-40B4-BE49-F238E27FC236}">
                    <a16:creationId xmlns:a16="http://schemas.microsoft.com/office/drawing/2014/main" id="{2B591F3C-4C02-42A7-92DD-7871B9B11EAA}"/>
                  </a:ext>
                </a:extLst>
              </p:cNvPr>
              <p:cNvPicPr/>
              <p:nvPr/>
            </p:nvPicPr>
            <p:blipFill>
              <a:blip r:embed="rId317"/>
              <a:stretch>
                <a:fillRect/>
              </a:stretch>
            </p:blipFill>
            <p:spPr>
              <a:xfrm>
                <a:off x="4960088" y="4253752"/>
                <a:ext cx="9072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79" name="Ink 178">
                <a:extLst>
                  <a:ext uri="{FF2B5EF4-FFF2-40B4-BE49-F238E27FC236}">
                    <a16:creationId xmlns:a16="http://schemas.microsoft.com/office/drawing/2014/main" id="{5E92C0BD-3D75-46F1-BCC5-A060630954D4}"/>
                  </a:ext>
                </a:extLst>
              </p14:cNvPr>
              <p14:cNvContentPartPr/>
              <p14:nvPr/>
            </p14:nvContentPartPr>
            <p14:xfrm>
              <a:off x="4602968" y="4385872"/>
              <a:ext cx="284760" cy="201960"/>
            </p14:xfrm>
          </p:contentPart>
        </mc:Choice>
        <mc:Fallback xmlns="">
          <p:pic>
            <p:nvPicPr>
              <p:cNvPr id="179" name="Ink 178">
                <a:extLst>
                  <a:ext uri="{FF2B5EF4-FFF2-40B4-BE49-F238E27FC236}">
                    <a16:creationId xmlns:a16="http://schemas.microsoft.com/office/drawing/2014/main" id="{5E92C0BD-3D75-46F1-BCC5-A060630954D4}"/>
                  </a:ext>
                </a:extLst>
              </p:cNvPr>
              <p:cNvPicPr/>
              <p:nvPr/>
            </p:nvPicPr>
            <p:blipFill>
              <a:blip r:embed="rId319"/>
              <a:stretch>
                <a:fillRect/>
              </a:stretch>
            </p:blipFill>
            <p:spPr>
              <a:xfrm>
                <a:off x="4593968" y="4377232"/>
                <a:ext cx="30240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80" name="Ink 179">
                <a:extLst>
                  <a:ext uri="{FF2B5EF4-FFF2-40B4-BE49-F238E27FC236}">
                    <a16:creationId xmlns:a16="http://schemas.microsoft.com/office/drawing/2014/main" id="{92E92DD7-ABDC-4A8C-AF41-BFDE438F37A9}"/>
                  </a:ext>
                </a:extLst>
              </p14:cNvPr>
              <p14:cNvContentPartPr/>
              <p14:nvPr/>
            </p14:nvContentPartPr>
            <p14:xfrm>
              <a:off x="4725728" y="4251592"/>
              <a:ext cx="95040" cy="64440"/>
            </p14:xfrm>
          </p:contentPart>
        </mc:Choice>
        <mc:Fallback xmlns="">
          <p:pic>
            <p:nvPicPr>
              <p:cNvPr id="180" name="Ink 179">
                <a:extLst>
                  <a:ext uri="{FF2B5EF4-FFF2-40B4-BE49-F238E27FC236}">
                    <a16:creationId xmlns:a16="http://schemas.microsoft.com/office/drawing/2014/main" id="{92E92DD7-ABDC-4A8C-AF41-BFDE438F37A9}"/>
                  </a:ext>
                </a:extLst>
              </p:cNvPr>
              <p:cNvPicPr/>
              <p:nvPr/>
            </p:nvPicPr>
            <p:blipFill>
              <a:blip r:embed="rId321"/>
              <a:stretch>
                <a:fillRect/>
              </a:stretch>
            </p:blipFill>
            <p:spPr>
              <a:xfrm>
                <a:off x="4716728" y="4242952"/>
                <a:ext cx="1126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81" name="Ink 180">
                <a:extLst>
                  <a:ext uri="{FF2B5EF4-FFF2-40B4-BE49-F238E27FC236}">
                    <a16:creationId xmlns:a16="http://schemas.microsoft.com/office/drawing/2014/main" id="{4AE8851A-380D-4916-9A0B-68BC8CC8B55C}"/>
                  </a:ext>
                </a:extLst>
              </p14:cNvPr>
              <p14:cNvContentPartPr/>
              <p14:nvPr/>
            </p14:nvContentPartPr>
            <p14:xfrm>
              <a:off x="4657328" y="3992392"/>
              <a:ext cx="418320" cy="123120"/>
            </p14:xfrm>
          </p:contentPart>
        </mc:Choice>
        <mc:Fallback xmlns="">
          <p:pic>
            <p:nvPicPr>
              <p:cNvPr id="181" name="Ink 180">
                <a:extLst>
                  <a:ext uri="{FF2B5EF4-FFF2-40B4-BE49-F238E27FC236}">
                    <a16:creationId xmlns:a16="http://schemas.microsoft.com/office/drawing/2014/main" id="{4AE8851A-380D-4916-9A0B-68BC8CC8B55C}"/>
                  </a:ext>
                </a:extLst>
              </p:cNvPr>
              <p:cNvPicPr/>
              <p:nvPr/>
            </p:nvPicPr>
            <p:blipFill>
              <a:blip r:embed="rId323"/>
              <a:stretch>
                <a:fillRect/>
              </a:stretch>
            </p:blipFill>
            <p:spPr>
              <a:xfrm>
                <a:off x="4648688" y="3983392"/>
                <a:ext cx="4359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82" name="Ink 181">
                <a:extLst>
                  <a:ext uri="{FF2B5EF4-FFF2-40B4-BE49-F238E27FC236}">
                    <a16:creationId xmlns:a16="http://schemas.microsoft.com/office/drawing/2014/main" id="{C7F89535-2F53-4B20-951B-2E1DE41E1C3F}"/>
                  </a:ext>
                </a:extLst>
              </p14:cNvPr>
              <p14:cNvContentPartPr/>
              <p14:nvPr/>
            </p14:nvContentPartPr>
            <p14:xfrm>
              <a:off x="4196168" y="4304512"/>
              <a:ext cx="216720" cy="182880"/>
            </p14:xfrm>
          </p:contentPart>
        </mc:Choice>
        <mc:Fallback xmlns="">
          <p:pic>
            <p:nvPicPr>
              <p:cNvPr id="182" name="Ink 181">
                <a:extLst>
                  <a:ext uri="{FF2B5EF4-FFF2-40B4-BE49-F238E27FC236}">
                    <a16:creationId xmlns:a16="http://schemas.microsoft.com/office/drawing/2014/main" id="{C7F89535-2F53-4B20-951B-2E1DE41E1C3F}"/>
                  </a:ext>
                </a:extLst>
              </p:cNvPr>
              <p:cNvPicPr/>
              <p:nvPr/>
            </p:nvPicPr>
            <p:blipFill>
              <a:blip r:embed="rId325"/>
              <a:stretch>
                <a:fillRect/>
              </a:stretch>
            </p:blipFill>
            <p:spPr>
              <a:xfrm>
                <a:off x="4187168" y="4295512"/>
                <a:ext cx="23436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83" name="Ink 182">
                <a:extLst>
                  <a:ext uri="{FF2B5EF4-FFF2-40B4-BE49-F238E27FC236}">
                    <a16:creationId xmlns:a16="http://schemas.microsoft.com/office/drawing/2014/main" id="{4A6775A1-CDBB-4CEF-BF36-17E897DED0C9}"/>
                  </a:ext>
                </a:extLst>
              </p14:cNvPr>
              <p14:cNvContentPartPr/>
              <p14:nvPr/>
            </p14:nvContentPartPr>
            <p14:xfrm>
              <a:off x="4265648" y="4229632"/>
              <a:ext cx="36720" cy="30960"/>
            </p14:xfrm>
          </p:contentPart>
        </mc:Choice>
        <mc:Fallback xmlns="">
          <p:pic>
            <p:nvPicPr>
              <p:cNvPr id="183" name="Ink 182">
                <a:extLst>
                  <a:ext uri="{FF2B5EF4-FFF2-40B4-BE49-F238E27FC236}">
                    <a16:creationId xmlns:a16="http://schemas.microsoft.com/office/drawing/2014/main" id="{4A6775A1-CDBB-4CEF-BF36-17E897DED0C9}"/>
                  </a:ext>
                </a:extLst>
              </p:cNvPr>
              <p:cNvPicPr/>
              <p:nvPr/>
            </p:nvPicPr>
            <p:blipFill>
              <a:blip r:embed="rId327"/>
              <a:stretch>
                <a:fillRect/>
              </a:stretch>
            </p:blipFill>
            <p:spPr>
              <a:xfrm>
                <a:off x="4257008" y="4220992"/>
                <a:ext cx="543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84" name="Ink 183">
                <a:extLst>
                  <a:ext uri="{FF2B5EF4-FFF2-40B4-BE49-F238E27FC236}">
                    <a16:creationId xmlns:a16="http://schemas.microsoft.com/office/drawing/2014/main" id="{3BF3A58A-63F8-4DE2-8595-33C08B58D1BF}"/>
                  </a:ext>
                </a:extLst>
              </p14:cNvPr>
              <p14:cNvContentPartPr/>
              <p14:nvPr/>
            </p14:nvContentPartPr>
            <p14:xfrm>
              <a:off x="3825728" y="4369312"/>
              <a:ext cx="269280" cy="299520"/>
            </p14:xfrm>
          </p:contentPart>
        </mc:Choice>
        <mc:Fallback xmlns="">
          <p:pic>
            <p:nvPicPr>
              <p:cNvPr id="184" name="Ink 183">
                <a:extLst>
                  <a:ext uri="{FF2B5EF4-FFF2-40B4-BE49-F238E27FC236}">
                    <a16:creationId xmlns:a16="http://schemas.microsoft.com/office/drawing/2014/main" id="{3BF3A58A-63F8-4DE2-8595-33C08B58D1BF}"/>
                  </a:ext>
                </a:extLst>
              </p:cNvPr>
              <p:cNvPicPr/>
              <p:nvPr/>
            </p:nvPicPr>
            <p:blipFill>
              <a:blip r:embed="rId329"/>
              <a:stretch>
                <a:fillRect/>
              </a:stretch>
            </p:blipFill>
            <p:spPr>
              <a:xfrm>
                <a:off x="3816728" y="4360312"/>
                <a:ext cx="28692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85" name="Ink 184">
                <a:extLst>
                  <a:ext uri="{FF2B5EF4-FFF2-40B4-BE49-F238E27FC236}">
                    <a16:creationId xmlns:a16="http://schemas.microsoft.com/office/drawing/2014/main" id="{2803C062-745C-48F6-80F6-5C88A40974D9}"/>
                  </a:ext>
                </a:extLst>
              </p14:cNvPr>
              <p14:cNvContentPartPr/>
              <p14:nvPr/>
            </p14:nvContentPartPr>
            <p14:xfrm>
              <a:off x="3421088" y="4508992"/>
              <a:ext cx="214920" cy="186120"/>
            </p14:xfrm>
          </p:contentPart>
        </mc:Choice>
        <mc:Fallback xmlns="">
          <p:pic>
            <p:nvPicPr>
              <p:cNvPr id="185" name="Ink 184">
                <a:extLst>
                  <a:ext uri="{FF2B5EF4-FFF2-40B4-BE49-F238E27FC236}">
                    <a16:creationId xmlns:a16="http://schemas.microsoft.com/office/drawing/2014/main" id="{2803C062-745C-48F6-80F6-5C88A40974D9}"/>
                  </a:ext>
                </a:extLst>
              </p:cNvPr>
              <p:cNvPicPr/>
              <p:nvPr/>
            </p:nvPicPr>
            <p:blipFill>
              <a:blip r:embed="rId331"/>
              <a:stretch>
                <a:fillRect/>
              </a:stretch>
            </p:blipFill>
            <p:spPr>
              <a:xfrm>
                <a:off x="3412448" y="4500352"/>
                <a:ext cx="23256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86" name="Ink 185">
                <a:extLst>
                  <a:ext uri="{FF2B5EF4-FFF2-40B4-BE49-F238E27FC236}">
                    <a16:creationId xmlns:a16="http://schemas.microsoft.com/office/drawing/2014/main" id="{40DA7289-A26A-4441-A024-45812E898CE2}"/>
                  </a:ext>
                </a:extLst>
              </p14:cNvPr>
              <p14:cNvContentPartPr/>
              <p14:nvPr/>
            </p14:nvContentPartPr>
            <p14:xfrm>
              <a:off x="3411368" y="4303432"/>
              <a:ext cx="82440" cy="293400"/>
            </p14:xfrm>
          </p:contentPart>
        </mc:Choice>
        <mc:Fallback xmlns="">
          <p:pic>
            <p:nvPicPr>
              <p:cNvPr id="186" name="Ink 185">
                <a:extLst>
                  <a:ext uri="{FF2B5EF4-FFF2-40B4-BE49-F238E27FC236}">
                    <a16:creationId xmlns:a16="http://schemas.microsoft.com/office/drawing/2014/main" id="{40DA7289-A26A-4441-A024-45812E898CE2}"/>
                  </a:ext>
                </a:extLst>
              </p:cNvPr>
              <p:cNvPicPr/>
              <p:nvPr/>
            </p:nvPicPr>
            <p:blipFill>
              <a:blip r:embed="rId333"/>
              <a:stretch>
                <a:fillRect/>
              </a:stretch>
            </p:blipFill>
            <p:spPr>
              <a:xfrm>
                <a:off x="3402728" y="4294792"/>
                <a:ext cx="100080" cy="311040"/>
              </a:xfrm>
              <a:prstGeom prst="rect">
                <a:avLst/>
              </a:prstGeom>
            </p:spPr>
          </p:pic>
        </mc:Fallback>
      </mc:AlternateContent>
      <p:grpSp>
        <p:nvGrpSpPr>
          <p:cNvPr id="210" name="Group 209">
            <a:extLst>
              <a:ext uri="{FF2B5EF4-FFF2-40B4-BE49-F238E27FC236}">
                <a16:creationId xmlns:a16="http://schemas.microsoft.com/office/drawing/2014/main" id="{1E97D1FD-102C-4641-8EA3-8C9D6997A325}"/>
              </a:ext>
            </a:extLst>
          </p:cNvPr>
          <p:cNvGrpSpPr/>
          <p:nvPr/>
        </p:nvGrpSpPr>
        <p:grpSpPr>
          <a:xfrm>
            <a:off x="1676168" y="4200832"/>
            <a:ext cx="1491840" cy="537120"/>
            <a:chOff x="1676168" y="4200832"/>
            <a:chExt cx="1491840" cy="537120"/>
          </a:xfrm>
        </p:grpSpPr>
        <mc:AlternateContent xmlns:mc="http://schemas.openxmlformats.org/markup-compatibility/2006" xmlns:p14="http://schemas.microsoft.com/office/powerpoint/2010/main">
          <mc:Choice Requires="p14">
            <p:contentPart p14:bwMode="auto" r:id="rId334">
              <p14:nvContentPartPr>
                <p14:cNvPr id="193" name="Ink 192">
                  <a:extLst>
                    <a:ext uri="{FF2B5EF4-FFF2-40B4-BE49-F238E27FC236}">
                      <a16:creationId xmlns:a16="http://schemas.microsoft.com/office/drawing/2014/main" id="{C77FFE74-6C05-4AB8-9BC4-0AB3516693BA}"/>
                    </a:ext>
                  </a:extLst>
                </p14:cNvPr>
                <p14:cNvContentPartPr/>
                <p14:nvPr/>
              </p14:nvContentPartPr>
              <p14:xfrm>
                <a:off x="2986568" y="4479112"/>
                <a:ext cx="181440" cy="138240"/>
              </p14:xfrm>
            </p:contentPart>
          </mc:Choice>
          <mc:Fallback xmlns="">
            <p:pic>
              <p:nvPicPr>
                <p:cNvPr id="193" name="Ink 192">
                  <a:extLst>
                    <a:ext uri="{FF2B5EF4-FFF2-40B4-BE49-F238E27FC236}">
                      <a16:creationId xmlns:a16="http://schemas.microsoft.com/office/drawing/2014/main" id="{C77FFE74-6C05-4AB8-9BC4-0AB3516693BA}"/>
                    </a:ext>
                  </a:extLst>
                </p:cNvPr>
                <p:cNvPicPr/>
                <p:nvPr/>
              </p:nvPicPr>
              <p:blipFill>
                <a:blip r:embed="rId335"/>
                <a:stretch>
                  <a:fillRect/>
                </a:stretch>
              </p:blipFill>
              <p:spPr>
                <a:xfrm>
                  <a:off x="2977928" y="4470472"/>
                  <a:ext cx="1990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94" name="Ink 193">
                  <a:extLst>
                    <a:ext uri="{FF2B5EF4-FFF2-40B4-BE49-F238E27FC236}">
                      <a16:creationId xmlns:a16="http://schemas.microsoft.com/office/drawing/2014/main" id="{5D97984C-87A8-4CE4-946F-2BC97905F1A9}"/>
                    </a:ext>
                  </a:extLst>
                </p14:cNvPr>
                <p14:cNvContentPartPr/>
                <p14:nvPr/>
              </p14:nvContentPartPr>
              <p14:xfrm>
                <a:off x="3040208" y="4647952"/>
                <a:ext cx="45360" cy="32760"/>
              </p14:xfrm>
            </p:contentPart>
          </mc:Choice>
          <mc:Fallback xmlns="">
            <p:pic>
              <p:nvPicPr>
                <p:cNvPr id="194" name="Ink 193">
                  <a:extLst>
                    <a:ext uri="{FF2B5EF4-FFF2-40B4-BE49-F238E27FC236}">
                      <a16:creationId xmlns:a16="http://schemas.microsoft.com/office/drawing/2014/main" id="{5D97984C-87A8-4CE4-946F-2BC97905F1A9}"/>
                    </a:ext>
                  </a:extLst>
                </p:cNvPr>
                <p:cNvPicPr/>
                <p:nvPr/>
              </p:nvPicPr>
              <p:blipFill>
                <a:blip r:embed="rId337"/>
                <a:stretch>
                  <a:fillRect/>
                </a:stretch>
              </p:blipFill>
              <p:spPr>
                <a:xfrm>
                  <a:off x="3031208" y="4638952"/>
                  <a:ext cx="6300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95" name="Ink 194">
                  <a:extLst>
                    <a:ext uri="{FF2B5EF4-FFF2-40B4-BE49-F238E27FC236}">
                      <a16:creationId xmlns:a16="http://schemas.microsoft.com/office/drawing/2014/main" id="{60CE6DCC-7347-4368-8CE2-0BFBD2BBF525}"/>
                    </a:ext>
                  </a:extLst>
                </p14:cNvPr>
                <p14:cNvContentPartPr/>
                <p14:nvPr/>
              </p14:nvContentPartPr>
              <p14:xfrm>
                <a:off x="2522888" y="4451392"/>
                <a:ext cx="365400" cy="220320"/>
              </p14:xfrm>
            </p:contentPart>
          </mc:Choice>
          <mc:Fallback xmlns="">
            <p:pic>
              <p:nvPicPr>
                <p:cNvPr id="195" name="Ink 194">
                  <a:extLst>
                    <a:ext uri="{FF2B5EF4-FFF2-40B4-BE49-F238E27FC236}">
                      <a16:creationId xmlns:a16="http://schemas.microsoft.com/office/drawing/2014/main" id="{60CE6DCC-7347-4368-8CE2-0BFBD2BBF525}"/>
                    </a:ext>
                  </a:extLst>
                </p:cNvPr>
                <p:cNvPicPr/>
                <p:nvPr/>
              </p:nvPicPr>
              <p:blipFill>
                <a:blip r:embed="rId339"/>
                <a:stretch>
                  <a:fillRect/>
                </a:stretch>
              </p:blipFill>
              <p:spPr>
                <a:xfrm>
                  <a:off x="2513888" y="4442392"/>
                  <a:ext cx="38304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96" name="Ink 195">
                  <a:extLst>
                    <a:ext uri="{FF2B5EF4-FFF2-40B4-BE49-F238E27FC236}">
                      <a16:creationId xmlns:a16="http://schemas.microsoft.com/office/drawing/2014/main" id="{5659CBEC-6E97-47A6-A04F-2BFB479E2C2F}"/>
                    </a:ext>
                  </a:extLst>
                </p14:cNvPr>
                <p14:cNvContentPartPr/>
                <p14:nvPr/>
              </p14:nvContentPartPr>
              <p14:xfrm>
                <a:off x="2649608" y="4334032"/>
                <a:ext cx="88560" cy="50760"/>
              </p14:xfrm>
            </p:contentPart>
          </mc:Choice>
          <mc:Fallback xmlns="">
            <p:pic>
              <p:nvPicPr>
                <p:cNvPr id="196" name="Ink 195">
                  <a:extLst>
                    <a:ext uri="{FF2B5EF4-FFF2-40B4-BE49-F238E27FC236}">
                      <a16:creationId xmlns:a16="http://schemas.microsoft.com/office/drawing/2014/main" id="{5659CBEC-6E97-47A6-A04F-2BFB479E2C2F}"/>
                    </a:ext>
                  </a:extLst>
                </p:cNvPr>
                <p:cNvPicPr/>
                <p:nvPr/>
              </p:nvPicPr>
              <p:blipFill>
                <a:blip r:embed="rId341"/>
                <a:stretch>
                  <a:fillRect/>
                </a:stretch>
              </p:blipFill>
              <p:spPr>
                <a:xfrm>
                  <a:off x="2640608" y="4325032"/>
                  <a:ext cx="10620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97" name="Ink 196">
                  <a:extLst>
                    <a:ext uri="{FF2B5EF4-FFF2-40B4-BE49-F238E27FC236}">
                      <a16:creationId xmlns:a16="http://schemas.microsoft.com/office/drawing/2014/main" id="{031EB105-7DF4-4563-A1A8-26D8A4F7A68F}"/>
                    </a:ext>
                  </a:extLst>
                </p14:cNvPr>
                <p14:cNvContentPartPr/>
                <p14:nvPr/>
              </p14:nvContentPartPr>
              <p14:xfrm>
                <a:off x="2301848" y="4319632"/>
                <a:ext cx="284040" cy="409680"/>
              </p14:xfrm>
            </p:contentPart>
          </mc:Choice>
          <mc:Fallback xmlns="">
            <p:pic>
              <p:nvPicPr>
                <p:cNvPr id="197" name="Ink 196">
                  <a:extLst>
                    <a:ext uri="{FF2B5EF4-FFF2-40B4-BE49-F238E27FC236}">
                      <a16:creationId xmlns:a16="http://schemas.microsoft.com/office/drawing/2014/main" id="{031EB105-7DF4-4563-A1A8-26D8A4F7A68F}"/>
                    </a:ext>
                  </a:extLst>
                </p:cNvPr>
                <p:cNvPicPr/>
                <p:nvPr/>
              </p:nvPicPr>
              <p:blipFill>
                <a:blip r:embed="rId343"/>
                <a:stretch>
                  <a:fillRect/>
                </a:stretch>
              </p:blipFill>
              <p:spPr>
                <a:xfrm>
                  <a:off x="2293208" y="4310632"/>
                  <a:ext cx="301680" cy="42732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98" name="Ink 197">
                  <a:extLst>
                    <a:ext uri="{FF2B5EF4-FFF2-40B4-BE49-F238E27FC236}">
                      <a16:creationId xmlns:a16="http://schemas.microsoft.com/office/drawing/2014/main" id="{CB5BA8E0-80BD-482B-9A0C-2D9E7A4E87BF}"/>
                    </a:ext>
                  </a:extLst>
                </p14:cNvPr>
                <p14:cNvContentPartPr/>
                <p14:nvPr/>
              </p14:nvContentPartPr>
              <p14:xfrm>
                <a:off x="2098808" y="4577032"/>
                <a:ext cx="130680" cy="113400"/>
              </p14:xfrm>
            </p:contentPart>
          </mc:Choice>
          <mc:Fallback xmlns="">
            <p:pic>
              <p:nvPicPr>
                <p:cNvPr id="198" name="Ink 197">
                  <a:extLst>
                    <a:ext uri="{FF2B5EF4-FFF2-40B4-BE49-F238E27FC236}">
                      <a16:creationId xmlns:a16="http://schemas.microsoft.com/office/drawing/2014/main" id="{CB5BA8E0-80BD-482B-9A0C-2D9E7A4E87BF}"/>
                    </a:ext>
                  </a:extLst>
                </p:cNvPr>
                <p:cNvPicPr/>
                <p:nvPr/>
              </p:nvPicPr>
              <p:blipFill>
                <a:blip r:embed="rId345"/>
                <a:stretch>
                  <a:fillRect/>
                </a:stretch>
              </p:blipFill>
              <p:spPr>
                <a:xfrm>
                  <a:off x="2089808" y="4568032"/>
                  <a:ext cx="14832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99" name="Ink 198">
                  <a:extLst>
                    <a:ext uri="{FF2B5EF4-FFF2-40B4-BE49-F238E27FC236}">
                      <a16:creationId xmlns:a16="http://schemas.microsoft.com/office/drawing/2014/main" id="{87E890DE-7D4C-481B-9D62-434074094837}"/>
                    </a:ext>
                  </a:extLst>
                </p14:cNvPr>
                <p14:cNvContentPartPr/>
                <p14:nvPr/>
              </p14:nvContentPartPr>
              <p14:xfrm>
                <a:off x="2124728" y="4427632"/>
                <a:ext cx="45360" cy="34200"/>
              </p14:xfrm>
            </p:contentPart>
          </mc:Choice>
          <mc:Fallback xmlns="">
            <p:pic>
              <p:nvPicPr>
                <p:cNvPr id="199" name="Ink 198">
                  <a:extLst>
                    <a:ext uri="{FF2B5EF4-FFF2-40B4-BE49-F238E27FC236}">
                      <a16:creationId xmlns:a16="http://schemas.microsoft.com/office/drawing/2014/main" id="{87E890DE-7D4C-481B-9D62-434074094837}"/>
                    </a:ext>
                  </a:extLst>
                </p:cNvPr>
                <p:cNvPicPr/>
                <p:nvPr/>
              </p:nvPicPr>
              <p:blipFill>
                <a:blip r:embed="rId347"/>
                <a:stretch>
                  <a:fillRect/>
                </a:stretch>
              </p:blipFill>
              <p:spPr>
                <a:xfrm>
                  <a:off x="2116088" y="4418632"/>
                  <a:ext cx="6300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00" name="Ink 199">
                  <a:extLst>
                    <a:ext uri="{FF2B5EF4-FFF2-40B4-BE49-F238E27FC236}">
                      <a16:creationId xmlns:a16="http://schemas.microsoft.com/office/drawing/2014/main" id="{0E63E2DE-B404-4560-9892-506E131DF68B}"/>
                    </a:ext>
                  </a:extLst>
                </p14:cNvPr>
                <p14:cNvContentPartPr/>
                <p14:nvPr/>
              </p14:nvContentPartPr>
              <p14:xfrm>
                <a:off x="1872728" y="4454632"/>
                <a:ext cx="91800" cy="151560"/>
              </p14:xfrm>
            </p:contentPart>
          </mc:Choice>
          <mc:Fallback xmlns="">
            <p:pic>
              <p:nvPicPr>
                <p:cNvPr id="200" name="Ink 199">
                  <a:extLst>
                    <a:ext uri="{FF2B5EF4-FFF2-40B4-BE49-F238E27FC236}">
                      <a16:creationId xmlns:a16="http://schemas.microsoft.com/office/drawing/2014/main" id="{0E63E2DE-B404-4560-9892-506E131DF68B}"/>
                    </a:ext>
                  </a:extLst>
                </p:cNvPr>
                <p:cNvPicPr/>
                <p:nvPr/>
              </p:nvPicPr>
              <p:blipFill>
                <a:blip r:embed="rId349"/>
                <a:stretch>
                  <a:fillRect/>
                </a:stretch>
              </p:blipFill>
              <p:spPr>
                <a:xfrm>
                  <a:off x="1863728" y="4445632"/>
                  <a:ext cx="10944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01" name="Ink 200">
                  <a:extLst>
                    <a:ext uri="{FF2B5EF4-FFF2-40B4-BE49-F238E27FC236}">
                      <a16:creationId xmlns:a16="http://schemas.microsoft.com/office/drawing/2014/main" id="{D3797326-B59F-4334-B8C4-A869464F9B02}"/>
                    </a:ext>
                  </a:extLst>
                </p14:cNvPr>
                <p14:cNvContentPartPr/>
                <p14:nvPr/>
              </p14:nvContentPartPr>
              <p14:xfrm>
                <a:off x="1823408" y="4703752"/>
                <a:ext cx="81360" cy="34200"/>
              </p14:xfrm>
            </p:contentPart>
          </mc:Choice>
          <mc:Fallback xmlns="">
            <p:pic>
              <p:nvPicPr>
                <p:cNvPr id="201" name="Ink 200">
                  <a:extLst>
                    <a:ext uri="{FF2B5EF4-FFF2-40B4-BE49-F238E27FC236}">
                      <a16:creationId xmlns:a16="http://schemas.microsoft.com/office/drawing/2014/main" id="{D3797326-B59F-4334-B8C4-A869464F9B02}"/>
                    </a:ext>
                  </a:extLst>
                </p:cNvPr>
                <p:cNvPicPr/>
                <p:nvPr/>
              </p:nvPicPr>
              <p:blipFill>
                <a:blip r:embed="rId351"/>
                <a:stretch>
                  <a:fillRect/>
                </a:stretch>
              </p:blipFill>
              <p:spPr>
                <a:xfrm>
                  <a:off x="1814408" y="4695112"/>
                  <a:ext cx="9900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02" name="Ink 201">
                  <a:extLst>
                    <a:ext uri="{FF2B5EF4-FFF2-40B4-BE49-F238E27FC236}">
                      <a16:creationId xmlns:a16="http://schemas.microsoft.com/office/drawing/2014/main" id="{E5E167B8-0C65-4F9A-B7BD-0386AD1304C0}"/>
                    </a:ext>
                  </a:extLst>
                </p14:cNvPr>
                <p14:cNvContentPartPr/>
                <p14:nvPr/>
              </p14:nvContentPartPr>
              <p14:xfrm>
                <a:off x="1676168" y="4530592"/>
                <a:ext cx="78120" cy="121680"/>
              </p14:xfrm>
            </p:contentPart>
          </mc:Choice>
          <mc:Fallback xmlns="">
            <p:pic>
              <p:nvPicPr>
                <p:cNvPr id="202" name="Ink 201">
                  <a:extLst>
                    <a:ext uri="{FF2B5EF4-FFF2-40B4-BE49-F238E27FC236}">
                      <a16:creationId xmlns:a16="http://schemas.microsoft.com/office/drawing/2014/main" id="{E5E167B8-0C65-4F9A-B7BD-0386AD1304C0}"/>
                    </a:ext>
                  </a:extLst>
                </p:cNvPr>
                <p:cNvPicPr/>
                <p:nvPr/>
              </p:nvPicPr>
              <p:blipFill>
                <a:blip r:embed="rId353"/>
                <a:stretch>
                  <a:fillRect/>
                </a:stretch>
              </p:blipFill>
              <p:spPr>
                <a:xfrm>
                  <a:off x="1667168" y="4521592"/>
                  <a:ext cx="957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03" name="Ink 202">
                  <a:extLst>
                    <a:ext uri="{FF2B5EF4-FFF2-40B4-BE49-F238E27FC236}">
                      <a16:creationId xmlns:a16="http://schemas.microsoft.com/office/drawing/2014/main" id="{6320441B-6A8E-410B-AF03-1D3343E52CB2}"/>
                    </a:ext>
                  </a:extLst>
                </p14:cNvPr>
                <p14:cNvContentPartPr/>
                <p14:nvPr/>
              </p14:nvContentPartPr>
              <p14:xfrm>
                <a:off x="1693088" y="4200832"/>
                <a:ext cx="428400" cy="146520"/>
              </p14:xfrm>
            </p:contentPart>
          </mc:Choice>
          <mc:Fallback xmlns="">
            <p:pic>
              <p:nvPicPr>
                <p:cNvPr id="203" name="Ink 202">
                  <a:extLst>
                    <a:ext uri="{FF2B5EF4-FFF2-40B4-BE49-F238E27FC236}">
                      <a16:creationId xmlns:a16="http://schemas.microsoft.com/office/drawing/2014/main" id="{6320441B-6A8E-410B-AF03-1D3343E52CB2}"/>
                    </a:ext>
                  </a:extLst>
                </p:cNvPr>
                <p:cNvPicPr/>
                <p:nvPr/>
              </p:nvPicPr>
              <p:blipFill>
                <a:blip r:embed="rId355"/>
                <a:stretch>
                  <a:fillRect/>
                </a:stretch>
              </p:blipFill>
              <p:spPr>
                <a:xfrm>
                  <a:off x="1684448" y="4191832"/>
                  <a:ext cx="446040" cy="164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56">
            <p14:nvContentPartPr>
              <p14:cNvPr id="206" name="Ink 205">
                <a:extLst>
                  <a:ext uri="{FF2B5EF4-FFF2-40B4-BE49-F238E27FC236}">
                    <a16:creationId xmlns:a16="http://schemas.microsoft.com/office/drawing/2014/main" id="{1F5CF2E8-7F45-4047-8EC7-E50E9326A42A}"/>
                  </a:ext>
                </a:extLst>
              </p14:cNvPr>
              <p14:cNvContentPartPr/>
              <p14:nvPr/>
            </p14:nvContentPartPr>
            <p14:xfrm>
              <a:off x="1065968" y="4357792"/>
              <a:ext cx="22680" cy="9360"/>
            </p14:xfrm>
          </p:contentPart>
        </mc:Choice>
        <mc:Fallback xmlns="">
          <p:pic>
            <p:nvPicPr>
              <p:cNvPr id="206" name="Ink 205">
                <a:extLst>
                  <a:ext uri="{FF2B5EF4-FFF2-40B4-BE49-F238E27FC236}">
                    <a16:creationId xmlns:a16="http://schemas.microsoft.com/office/drawing/2014/main" id="{1F5CF2E8-7F45-4047-8EC7-E50E9326A42A}"/>
                  </a:ext>
                </a:extLst>
              </p:cNvPr>
              <p:cNvPicPr/>
              <p:nvPr/>
            </p:nvPicPr>
            <p:blipFill>
              <a:blip r:embed="rId357"/>
              <a:stretch>
                <a:fillRect/>
              </a:stretch>
            </p:blipFill>
            <p:spPr>
              <a:xfrm>
                <a:off x="1056968" y="4348792"/>
                <a:ext cx="40320" cy="27000"/>
              </a:xfrm>
              <a:prstGeom prst="rect">
                <a:avLst/>
              </a:prstGeom>
            </p:spPr>
          </p:pic>
        </mc:Fallback>
      </mc:AlternateContent>
      <p:grpSp>
        <p:nvGrpSpPr>
          <p:cNvPr id="209" name="Group 208">
            <a:extLst>
              <a:ext uri="{FF2B5EF4-FFF2-40B4-BE49-F238E27FC236}">
                <a16:creationId xmlns:a16="http://schemas.microsoft.com/office/drawing/2014/main" id="{EC649C52-25D1-4E6F-9EC7-8DFE72A5CA45}"/>
              </a:ext>
            </a:extLst>
          </p:cNvPr>
          <p:cNvGrpSpPr/>
          <p:nvPr/>
        </p:nvGrpSpPr>
        <p:grpSpPr>
          <a:xfrm>
            <a:off x="502928" y="4479472"/>
            <a:ext cx="823320" cy="306000"/>
            <a:chOff x="502928" y="4479472"/>
            <a:chExt cx="823320" cy="306000"/>
          </a:xfrm>
        </p:grpSpPr>
        <mc:AlternateContent xmlns:mc="http://schemas.openxmlformats.org/markup-compatibility/2006" xmlns:p14="http://schemas.microsoft.com/office/powerpoint/2010/main">
          <mc:Choice Requires="p14">
            <p:contentPart p14:bwMode="auto" r:id="rId358">
              <p14:nvContentPartPr>
                <p14:cNvPr id="204" name="Ink 203">
                  <a:extLst>
                    <a:ext uri="{FF2B5EF4-FFF2-40B4-BE49-F238E27FC236}">
                      <a16:creationId xmlns:a16="http://schemas.microsoft.com/office/drawing/2014/main" id="{46C6784B-E45A-45AD-998A-6F272CE09957}"/>
                    </a:ext>
                  </a:extLst>
                </p14:cNvPr>
                <p14:cNvContentPartPr/>
                <p14:nvPr/>
              </p14:nvContentPartPr>
              <p14:xfrm>
                <a:off x="978848" y="4511872"/>
                <a:ext cx="347400" cy="192960"/>
              </p14:xfrm>
            </p:contentPart>
          </mc:Choice>
          <mc:Fallback xmlns="">
            <p:pic>
              <p:nvPicPr>
                <p:cNvPr id="204" name="Ink 203">
                  <a:extLst>
                    <a:ext uri="{FF2B5EF4-FFF2-40B4-BE49-F238E27FC236}">
                      <a16:creationId xmlns:a16="http://schemas.microsoft.com/office/drawing/2014/main" id="{46C6784B-E45A-45AD-998A-6F272CE09957}"/>
                    </a:ext>
                  </a:extLst>
                </p:cNvPr>
                <p:cNvPicPr/>
                <p:nvPr/>
              </p:nvPicPr>
              <p:blipFill>
                <a:blip r:embed="rId359"/>
                <a:stretch>
                  <a:fillRect/>
                </a:stretch>
              </p:blipFill>
              <p:spPr>
                <a:xfrm>
                  <a:off x="969848" y="4502872"/>
                  <a:ext cx="36504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05" name="Ink 204">
                  <a:extLst>
                    <a:ext uri="{FF2B5EF4-FFF2-40B4-BE49-F238E27FC236}">
                      <a16:creationId xmlns:a16="http://schemas.microsoft.com/office/drawing/2014/main" id="{4B32CDC8-9F98-477B-A677-3208B1DF4558}"/>
                    </a:ext>
                  </a:extLst>
                </p14:cNvPr>
                <p14:cNvContentPartPr/>
                <p14:nvPr/>
              </p14:nvContentPartPr>
              <p14:xfrm>
                <a:off x="1089008" y="4715632"/>
                <a:ext cx="11160" cy="69840"/>
              </p14:xfrm>
            </p:contentPart>
          </mc:Choice>
          <mc:Fallback xmlns="">
            <p:pic>
              <p:nvPicPr>
                <p:cNvPr id="205" name="Ink 204">
                  <a:extLst>
                    <a:ext uri="{FF2B5EF4-FFF2-40B4-BE49-F238E27FC236}">
                      <a16:creationId xmlns:a16="http://schemas.microsoft.com/office/drawing/2014/main" id="{4B32CDC8-9F98-477B-A677-3208B1DF4558}"/>
                    </a:ext>
                  </a:extLst>
                </p:cNvPr>
                <p:cNvPicPr/>
                <p:nvPr/>
              </p:nvPicPr>
              <p:blipFill>
                <a:blip r:embed="rId361"/>
                <a:stretch>
                  <a:fillRect/>
                </a:stretch>
              </p:blipFill>
              <p:spPr>
                <a:xfrm>
                  <a:off x="1080008" y="4706992"/>
                  <a:ext cx="2880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07" name="Ink 206">
                  <a:extLst>
                    <a:ext uri="{FF2B5EF4-FFF2-40B4-BE49-F238E27FC236}">
                      <a16:creationId xmlns:a16="http://schemas.microsoft.com/office/drawing/2014/main" id="{5FFC97B1-1B63-4463-8844-4FC4C2F69C9D}"/>
                    </a:ext>
                  </a:extLst>
                </p14:cNvPr>
                <p14:cNvContentPartPr/>
                <p14:nvPr/>
              </p14:nvContentPartPr>
              <p14:xfrm>
                <a:off x="502928" y="4479472"/>
                <a:ext cx="456120" cy="126360"/>
              </p14:xfrm>
            </p:contentPart>
          </mc:Choice>
          <mc:Fallback xmlns="">
            <p:pic>
              <p:nvPicPr>
                <p:cNvPr id="207" name="Ink 206">
                  <a:extLst>
                    <a:ext uri="{FF2B5EF4-FFF2-40B4-BE49-F238E27FC236}">
                      <a16:creationId xmlns:a16="http://schemas.microsoft.com/office/drawing/2014/main" id="{5FFC97B1-1B63-4463-8844-4FC4C2F69C9D}"/>
                    </a:ext>
                  </a:extLst>
                </p:cNvPr>
                <p:cNvPicPr/>
                <p:nvPr/>
              </p:nvPicPr>
              <p:blipFill>
                <a:blip r:embed="rId363"/>
                <a:stretch>
                  <a:fillRect/>
                </a:stretch>
              </p:blipFill>
              <p:spPr>
                <a:xfrm>
                  <a:off x="493928" y="4470832"/>
                  <a:ext cx="47376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08" name="Ink 207">
                  <a:extLst>
                    <a:ext uri="{FF2B5EF4-FFF2-40B4-BE49-F238E27FC236}">
                      <a16:creationId xmlns:a16="http://schemas.microsoft.com/office/drawing/2014/main" id="{548F0ADA-92A0-4810-AEBE-A86CE446B5CA}"/>
                    </a:ext>
                  </a:extLst>
                </p14:cNvPr>
                <p14:cNvContentPartPr/>
                <p14:nvPr/>
              </p14:nvContentPartPr>
              <p14:xfrm>
                <a:off x="826928" y="4736872"/>
                <a:ext cx="30240" cy="13320"/>
              </p14:xfrm>
            </p:contentPart>
          </mc:Choice>
          <mc:Fallback xmlns="">
            <p:pic>
              <p:nvPicPr>
                <p:cNvPr id="208" name="Ink 207">
                  <a:extLst>
                    <a:ext uri="{FF2B5EF4-FFF2-40B4-BE49-F238E27FC236}">
                      <a16:creationId xmlns:a16="http://schemas.microsoft.com/office/drawing/2014/main" id="{548F0ADA-92A0-4810-AEBE-A86CE446B5CA}"/>
                    </a:ext>
                  </a:extLst>
                </p:cNvPr>
                <p:cNvPicPr/>
                <p:nvPr/>
              </p:nvPicPr>
              <p:blipFill>
                <a:blip r:embed="rId365"/>
                <a:stretch>
                  <a:fillRect/>
                </a:stretch>
              </p:blipFill>
              <p:spPr>
                <a:xfrm>
                  <a:off x="817928" y="4727872"/>
                  <a:ext cx="47880" cy="30960"/>
                </a:xfrm>
                <a:prstGeom prst="rect">
                  <a:avLst/>
                </a:prstGeom>
              </p:spPr>
            </p:pic>
          </mc:Fallback>
        </mc:AlternateContent>
      </p:grpSp>
      <p:grpSp>
        <p:nvGrpSpPr>
          <p:cNvPr id="224" name="Group 223">
            <a:extLst>
              <a:ext uri="{FF2B5EF4-FFF2-40B4-BE49-F238E27FC236}">
                <a16:creationId xmlns:a16="http://schemas.microsoft.com/office/drawing/2014/main" id="{33CC3D70-0EA4-4FF6-B299-950E90B416B8}"/>
              </a:ext>
            </a:extLst>
          </p:cNvPr>
          <p:cNvGrpSpPr/>
          <p:nvPr/>
        </p:nvGrpSpPr>
        <p:grpSpPr>
          <a:xfrm>
            <a:off x="10989728" y="4735072"/>
            <a:ext cx="893520" cy="567720"/>
            <a:chOff x="10989728" y="4735072"/>
            <a:chExt cx="893520" cy="567720"/>
          </a:xfrm>
        </p:grpSpPr>
        <mc:AlternateContent xmlns:mc="http://schemas.openxmlformats.org/markup-compatibility/2006" xmlns:p14="http://schemas.microsoft.com/office/powerpoint/2010/main">
          <mc:Choice Requires="p14">
            <p:contentPart p14:bwMode="auto" r:id="rId366">
              <p14:nvContentPartPr>
                <p14:cNvPr id="211" name="Ink 210">
                  <a:extLst>
                    <a:ext uri="{FF2B5EF4-FFF2-40B4-BE49-F238E27FC236}">
                      <a16:creationId xmlns:a16="http://schemas.microsoft.com/office/drawing/2014/main" id="{1FFF1860-44D1-49E5-8E2F-164E31ACDFD3}"/>
                    </a:ext>
                  </a:extLst>
                </p14:cNvPr>
                <p14:cNvContentPartPr/>
                <p14:nvPr/>
              </p14:nvContentPartPr>
              <p14:xfrm>
                <a:off x="11201408" y="5076352"/>
                <a:ext cx="335880" cy="226440"/>
              </p14:xfrm>
            </p:contentPart>
          </mc:Choice>
          <mc:Fallback xmlns="">
            <p:pic>
              <p:nvPicPr>
                <p:cNvPr id="211" name="Ink 210">
                  <a:extLst>
                    <a:ext uri="{FF2B5EF4-FFF2-40B4-BE49-F238E27FC236}">
                      <a16:creationId xmlns:a16="http://schemas.microsoft.com/office/drawing/2014/main" id="{1FFF1860-44D1-49E5-8E2F-164E31ACDFD3}"/>
                    </a:ext>
                  </a:extLst>
                </p:cNvPr>
                <p:cNvPicPr/>
                <p:nvPr/>
              </p:nvPicPr>
              <p:blipFill>
                <a:blip r:embed="rId367"/>
                <a:stretch>
                  <a:fillRect/>
                </a:stretch>
              </p:blipFill>
              <p:spPr>
                <a:xfrm>
                  <a:off x="11192408" y="5067352"/>
                  <a:ext cx="35352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12" name="Ink 211">
                  <a:extLst>
                    <a:ext uri="{FF2B5EF4-FFF2-40B4-BE49-F238E27FC236}">
                      <a16:creationId xmlns:a16="http://schemas.microsoft.com/office/drawing/2014/main" id="{8D84DF7F-CBCA-481E-858E-1A44C3D815EA}"/>
                    </a:ext>
                  </a:extLst>
                </p14:cNvPr>
                <p14:cNvContentPartPr/>
                <p14:nvPr/>
              </p14:nvContentPartPr>
              <p14:xfrm>
                <a:off x="11368808" y="4735072"/>
                <a:ext cx="514440" cy="301680"/>
              </p14:xfrm>
            </p:contentPart>
          </mc:Choice>
          <mc:Fallback xmlns="">
            <p:pic>
              <p:nvPicPr>
                <p:cNvPr id="212" name="Ink 211">
                  <a:extLst>
                    <a:ext uri="{FF2B5EF4-FFF2-40B4-BE49-F238E27FC236}">
                      <a16:creationId xmlns:a16="http://schemas.microsoft.com/office/drawing/2014/main" id="{8D84DF7F-CBCA-481E-858E-1A44C3D815EA}"/>
                    </a:ext>
                  </a:extLst>
                </p:cNvPr>
                <p:cNvPicPr/>
                <p:nvPr/>
              </p:nvPicPr>
              <p:blipFill>
                <a:blip r:embed="rId369"/>
                <a:stretch>
                  <a:fillRect/>
                </a:stretch>
              </p:blipFill>
              <p:spPr>
                <a:xfrm>
                  <a:off x="11359808" y="4726432"/>
                  <a:ext cx="532080" cy="3193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13" name="Ink 212">
                  <a:extLst>
                    <a:ext uri="{FF2B5EF4-FFF2-40B4-BE49-F238E27FC236}">
                      <a16:creationId xmlns:a16="http://schemas.microsoft.com/office/drawing/2014/main" id="{F5F8DE14-2069-4889-8E9E-4CCF9A5108BE}"/>
                    </a:ext>
                  </a:extLst>
                </p14:cNvPr>
                <p14:cNvContentPartPr/>
                <p14:nvPr/>
              </p14:nvContentPartPr>
              <p14:xfrm>
                <a:off x="11067848" y="5054032"/>
                <a:ext cx="96480" cy="160920"/>
              </p14:xfrm>
            </p:contentPart>
          </mc:Choice>
          <mc:Fallback xmlns="">
            <p:pic>
              <p:nvPicPr>
                <p:cNvPr id="213" name="Ink 212">
                  <a:extLst>
                    <a:ext uri="{FF2B5EF4-FFF2-40B4-BE49-F238E27FC236}">
                      <a16:creationId xmlns:a16="http://schemas.microsoft.com/office/drawing/2014/main" id="{F5F8DE14-2069-4889-8E9E-4CCF9A5108BE}"/>
                    </a:ext>
                  </a:extLst>
                </p:cNvPr>
                <p:cNvPicPr/>
                <p:nvPr/>
              </p:nvPicPr>
              <p:blipFill>
                <a:blip r:embed="rId371"/>
                <a:stretch>
                  <a:fillRect/>
                </a:stretch>
              </p:blipFill>
              <p:spPr>
                <a:xfrm>
                  <a:off x="11058848" y="5045392"/>
                  <a:ext cx="11412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14" name="Ink 213">
                  <a:extLst>
                    <a:ext uri="{FF2B5EF4-FFF2-40B4-BE49-F238E27FC236}">
                      <a16:creationId xmlns:a16="http://schemas.microsoft.com/office/drawing/2014/main" id="{411D23D1-260C-420F-96B8-764AAB6A7DA5}"/>
                    </a:ext>
                  </a:extLst>
                </p14:cNvPr>
                <p14:cNvContentPartPr/>
                <p14:nvPr/>
              </p14:nvContentPartPr>
              <p14:xfrm>
                <a:off x="10989728" y="5099392"/>
                <a:ext cx="68760" cy="68040"/>
              </p14:xfrm>
            </p:contentPart>
          </mc:Choice>
          <mc:Fallback xmlns="">
            <p:pic>
              <p:nvPicPr>
                <p:cNvPr id="214" name="Ink 213">
                  <a:extLst>
                    <a:ext uri="{FF2B5EF4-FFF2-40B4-BE49-F238E27FC236}">
                      <a16:creationId xmlns:a16="http://schemas.microsoft.com/office/drawing/2014/main" id="{411D23D1-260C-420F-96B8-764AAB6A7DA5}"/>
                    </a:ext>
                  </a:extLst>
                </p:cNvPr>
                <p:cNvPicPr/>
                <p:nvPr/>
              </p:nvPicPr>
              <p:blipFill>
                <a:blip r:embed="rId373"/>
                <a:stretch>
                  <a:fillRect/>
                </a:stretch>
              </p:blipFill>
              <p:spPr>
                <a:xfrm>
                  <a:off x="10980728" y="5090392"/>
                  <a:ext cx="86400" cy="85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4">
            <p14:nvContentPartPr>
              <p14:cNvPr id="215" name="Ink 214">
                <a:extLst>
                  <a:ext uri="{FF2B5EF4-FFF2-40B4-BE49-F238E27FC236}">
                    <a16:creationId xmlns:a16="http://schemas.microsoft.com/office/drawing/2014/main" id="{A7B0E44E-8C4F-4385-B6A2-D49DF2847687}"/>
                  </a:ext>
                </a:extLst>
              </p14:cNvPr>
              <p14:cNvContentPartPr/>
              <p14:nvPr/>
            </p14:nvContentPartPr>
            <p14:xfrm>
              <a:off x="10346408" y="5111992"/>
              <a:ext cx="208080" cy="151200"/>
            </p14:xfrm>
          </p:contentPart>
        </mc:Choice>
        <mc:Fallback xmlns="">
          <p:pic>
            <p:nvPicPr>
              <p:cNvPr id="215" name="Ink 214">
                <a:extLst>
                  <a:ext uri="{FF2B5EF4-FFF2-40B4-BE49-F238E27FC236}">
                    <a16:creationId xmlns:a16="http://schemas.microsoft.com/office/drawing/2014/main" id="{A7B0E44E-8C4F-4385-B6A2-D49DF2847687}"/>
                  </a:ext>
                </a:extLst>
              </p:cNvPr>
              <p:cNvPicPr/>
              <p:nvPr/>
            </p:nvPicPr>
            <p:blipFill>
              <a:blip r:embed="rId375"/>
              <a:stretch>
                <a:fillRect/>
              </a:stretch>
            </p:blipFill>
            <p:spPr>
              <a:xfrm>
                <a:off x="10337768" y="5102992"/>
                <a:ext cx="225720" cy="168840"/>
              </a:xfrm>
              <a:prstGeom prst="rect">
                <a:avLst/>
              </a:prstGeom>
            </p:spPr>
          </p:pic>
        </mc:Fallback>
      </mc:AlternateContent>
      <p:grpSp>
        <p:nvGrpSpPr>
          <p:cNvPr id="223" name="Group 222">
            <a:extLst>
              <a:ext uri="{FF2B5EF4-FFF2-40B4-BE49-F238E27FC236}">
                <a16:creationId xmlns:a16="http://schemas.microsoft.com/office/drawing/2014/main" id="{F3942529-E6C6-4400-9E46-7A67BAE7F09C}"/>
              </a:ext>
            </a:extLst>
          </p:cNvPr>
          <p:cNvGrpSpPr/>
          <p:nvPr/>
        </p:nvGrpSpPr>
        <p:grpSpPr>
          <a:xfrm>
            <a:off x="8877248" y="4840552"/>
            <a:ext cx="1222200" cy="495720"/>
            <a:chOff x="8877248" y="4840552"/>
            <a:chExt cx="1222200" cy="495720"/>
          </a:xfrm>
        </p:grpSpPr>
        <mc:AlternateContent xmlns:mc="http://schemas.openxmlformats.org/markup-compatibility/2006" xmlns:p14="http://schemas.microsoft.com/office/powerpoint/2010/main">
          <mc:Choice Requires="p14">
            <p:contentPart p14:bwMode="auto" r:id="rId376">
              <p14:nvContentPartPr>
                <p14:cNvPr id="216" name="Ink 215">
                  <a:extLst>
                    <a:ext uri="{FF2B5EF4-FFF2-40B4-BE49-F238E27FC236}">
                      <a16:creationId xmlns:a16="http://schemas.microsoft.com/office/drawing/2014/main" id="{228406ED-9F6F-4367-83D1-7D7A5BFC5BB7}"/>
                    </a:ext>
                  </a:extLst>
                </p14:cNvPr>
                <p14:cNvContentPartPr/>
                <p14:nvPr/>
              </p14:nvContentPartPr>
              <p14:xfrm>
                <a:off x="9982808" y="5089672"/>
                <a:ext cx="116640" cy="177840"/>
              </p14:xfrm>
            </p:contentPart>
          </mc:Choice>
          <mc:Fallback xmlns="">
            <p:pic>
              <p:nvPicPr>
                <p:cNvPr id="216" name="Ink 215">
                  <a:extLst>
                    <a:ext uri="{FF2B5EF4-FFF2-40B4-BE49-F238E27FC236}">
                      <a16:creationId xmlns:a16="http://schemas.microsoft.com/office/drawing/2014/main" id="{228406ED-9F6F-4367-83D1-7D7A5BFC5BB7}"/>
                    </a:ext>
                  </a:extLst>
                </p:cNvPr>
                <p:cNvPicPr/>
                <p:nvPr/>
              </p:nvPicPr>
              <p:blipFill>
                <a:blip r:embed="rId377"/>
                <a:stretch>
                  <a:fillRect/>
                </a:stretch>
              </p:blipFill>
              <p:spPr>
                <a:xfrm>
                  <a:off x="9973808" y="5081032"/>
                  <a:ext cx="1342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17" name="Ink 216">
                  <a:extLst>
                    <a:ext uri="{FF2B5EF4-FFF2-40B4-BE49-F238E27FC236}">
                      <a16:creationId xmlns:a16="http://schemas.microsoft.com/office/drawing/2014/main" id="{ED794EFB-9AC5-4D3E-A634-B267C1140DC7}"/>
                    </a:ext>
                  </a:extLst>
                </p14:cNvPr>
                <p14:cNvContentPartPr/>
                <p14:nvPr/>
              </p14:nvContentPartPr>
              <p14:xfrm>
                <a:off x="9719288" y="5194792"/>
                <a:ext cx="263160" cy="141480"/>
              </p14:xfrm>
            </p:contentPart>
          </mc:Choice>
          <mc:Fallback xmlns="">
            <p:pic>
              <p:nvPicPr>
                <p:cNvPr id="217" name="Ink 216">
                  <a:extLst>
                    <a:ext uri="{FF2B5EF4-FFF2-40B4-BE49-F238E27FC236}">
                      <a16:creationId xmlns:a16="http://schemas.microsoft.com/office/drawing/2014/main" id="{ED794EFB-9AC5-4D3E-A634-B267C1140DC7}"/>
                    </a:ext>
                  </a:extLst>
                </p:cNvPr>
                <p:cNvPicPr/>
                <p:nvPr/>
              </p:nvPicPr>
              <p:blipFill>
                <a:blip r:embed="rId379"/>
                <a:stretch>
                  <a:fillRect/>
                </a:stretch>
              </p:blipFill>
              <p:spPr>
                <a:xfrm>
                  <a:off x="9710288" y="5185792"/>
                  <a:ext cx="2808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18" name="Ink 217">
                  <a:extLst>
                    <a:ext uri="{FF2B5EF4-FFF2-40B4-BE49-F238E27FC236}">
                      <a16:creationId xmlns:a16="http://schemas.microsoft.com/office/drawing/2014/main" id="{1AB2EE59-585E-43C7-8A6B-55C71B857B4E}"/>
                    </a:ext>
                  </a:extLst>
                </p14:cNvPr>
                <p14:cNvContentPartPr/>
                <p14:nvPr/>
              </p14:nvContentPartPr>
              <p14:xfrm>
                <a:off x="9329408" y="5186152"/>
                <a:ext cx="191520" cy="140400"/>
              </p14:xfrm>
            </p:contentPart>
          </mc:Choice>
          <mc:Fallback xmlns="">
            <p:pic>
              <p:nvPicPr>
                <p:cNvPr id="218" name="Ink 217">
                  <a:extLst>
                    <a:ext uri="{FF2B5EF4-FFF2-40B4-BE49-F238E27FC236}">
                      <a16:creationId xmlns:a16="http://schemas.microsoft.com/office/drawing/2014/main" id="{1AB2EE59-585E-43C7-8A6B-55C71B857B4E}"/>
                    </a:ext>
                  </a:extLst>
                </p:cNvPr>
                <p:cNvPicPr/>
                <p:nvPr/>
              </p:nvPicPr>
              <p:blipFill>
                <a:blip r:embed="rId381"/>
                <a:stretch>
                  <a:fillRect/>
                </a:stretch>
              </p:blipFill>
              <p:spPr>
                <a:xfrm>
                  <a:off x="9320408" y="5177152"/>
                  <a:ext cx="2091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19" name="Ink 218">
                  <a:extLst>
                    <a:ext uri="{FF2B5EF4-FFF2-40B4-BE49-F238E27FC236}">
                      <a16:creationId xmlns:a16="http://schemas.microsoft.com/office/drawing/2014/main" id="{3504BA72-5891-4CD8-8544-E5298633A1E3}"/>
                    </a:ext>
                  </a:extLst>
                </p14:cNvPr>
                <p14:cNvContentPartPr/>
                <p14:nvPr/>
              </p14:nvContentPartPr>
              <p14:xfrm>
                <a:off x="9340568" y="5037112"/>
                <a:ext cx="114480" cy="222480"/>
              </p14:xfrm>
            </p:contentPart>
          </mc:Choice>
          <mc:Fallback xmlns="">
            <p:pic>
              <p:nvPicPr>
                <p:cNvPr id="219" name="Ink 218">
                  <a:extLst>
                    <a:ext uri="{FF2B5EF4-FFF2-40B4-BE49-F238E27FC236}">
                      <a16:creationId xmlns:a16="http://schemas.microsoft.com/office/drawing/2014/main" id="{3504BA72-5891-4CD8-8544-E5298633A1E3}"/>
                    </a:ext>
                  </a:extLst>
                </p:cNvPr>
                <p:cNvPicPr/>
                <p:nvPr/>
              </p:nvPicPr>
              <p:blipFill>
                <a:blip r:embed="rId383"/>
                <a:stretch>
                  <a:fillRect/>
                </a:stretch>
              </p:blipFill>
              <p:spPr>
                <a:xfrm>
                  <a:off x="9331568" y="5028472"/>
                  <a:ext cx="13212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20" name="Ink 219">
                  <a:extLst>
                    <a:ext uri="{FF2B5EF4-FFF2-40B4-BE49-F238E27FC236}">
                      <a16:creationId xmlns:a16="http://schemas.microsoft.com/office/drawing/2014/main" id="{BB0B2B2D-E2D8-4DA0-ADA7-31074A8984CF}"/>
                    </a:ext>
                  </a:extLst>
                </p14:cNvPr>
                <p14:cNvContentPartPr/>
                <p14:nvPr/>
              </p14:nvContentPartPr>
              <p14:xfrm>
                <a:off x="8877248" y="5124592"/>
                <a:ext cx="401400" cy="205560"/>
              </p14:xfrm>
            </p:contentPart>
          </mc:Choice>
          <mc:Fallback xmlns="">
            <p:pic>
              <p:nvPicPr>
                <p:cNvPr id="220" name="Ink 219">
                  <a:extLst>
                    <a:ext uri="{FF2B5EF4-FFF2-40B4-BE49-F238E27FC236}">
                      <a16:creationId xmlns:a16="http://schemas.microsoft.com/office/drawing/2014/main" id="{BB0B2B2D-E2D8-4DA0-ADA7-31074A8984CF}"/>
                    </a:ext>
                  </a:extLst>
                </p:cNvPr>
                <p:cNvPicPr/>
                <p:nvPr/>
              </p:nvPicPr>
              <p:blipFill>
                <a:blip r:embed="rId385"/>
                <a:stretch>
                  <a:fillRect/>
                </a:stretch>
              </p:blipFill>
              <p:spPr>
                <a:xfrm>
                  <a:off x="8868248" y="5115592"/>
                  <a:ext cx="41904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21" name="Ink 220">
                  <a:extLst>
                    <a:ext uri="{FF2B5EF4-FFF2-40B4-BE49-F238E27FC236}">
                      <a16:creationId xmlns:a16="http://schemas.microsoft.com/office/drawing/2014/main" id="{6EFF1A25-6727-49C6-8E4E-67A98EBA0EED}"/>
                    </a:ext>
                  </a:extLst>
                </p14:cNvPr>
                <p14:cNvContentPartPr/>
                <p14:nvPr/>
              </p14:nvContentPartPr>
              <p14:xfrm>
                <a:off x="9006848" y="5050432"/>
                <a:ext cx="96480" cy="21240"/>
              </p14:xfrm>
            </p:contentPart>
          </mc:Choice>
          <mc:Fallback xmlns="">
            <p:pic>
              <p:nvPicPr>
                <p:cNvPr id="221" name="Ink 220">
                  <a:extLst>
                    <a:ext uri="{FF2B5EF4-FFF2-40B4-BE49-F238E27FC236}">
                      <a16:creationId xmlns:a16="http://schemas.microsoft.com/office/drawing/2014/main" id="{6EFF1A25-6727-49C6-8E4E-67A98EBA0EED}"/>
                    </a:ext>
                  </a:extLst>
                </p:cNvPr>
                <p:cNvPicPr/>
                <p:nvPr/>
              </p:nvPicPr>
              <p:blipFill>
                <a:blip r:embed="rId387"/>
                <a:stretch>
                  <a:fillRect/>
                </a:stretch>
              </p:blipFill>
              <p:spPr>
                <a:xfrm>
                  <a:off x="8998208" y="5041432"/>
                  <a:ext cx="11412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22" name="Ink 221">
                  <a:extLst>
                    <a:ext uri="{FF2B5EF4-FFF2-40B4-BE49-F238E27FC236}">
                      <a16:creationId xmlns:a16="http://schemas.microsoft.com/office/drawing/2014/main" id="{6A6692F2-945A-49DB-A3FC-7C7D0CB9ACD7}"/>
                    </a:ext>
                  </a:extLst>
                </p14:cNvPr>
                <p14:cNvContentPartPr/>
                <p14:nvPr/>
              </p14:nvContentPartPr>
              <p14:xfrm>
                <a:off x="8975528" y="4840552"/>
                <a:ext cx="344520" cy="104760"/>
              </p14:xfrm>
            </p:contentPart>
          </mc:Choice>
          <mc:Fallback xmlns="">
            <p:pic>
              <p:nvPicPr>
                <p:cNvPr id="222" name="Ink 221">
                  <a:extLst>
                    <a:ext uri="{FF2B5EF4-FFF2-40B4-BE49-F238E27FC236}">
                      <a16:creationId xmlns:a16="http://schemas.microsoft.com/office/drawing/2014/main" id="{6A6692F2-945A-49DB-A3FC-7C7D0CB9ACD7}"/>
                    </a:ext>
                  </a:extLst>
                </p:cNvPr>
                <p:cNvPicPr/>
                <p:nvPr/>
              </p:nvPicPr>
              <p:blipFill>
                <a:blip r:embed="rId389"/>
                <a:stretch>
                  <a:fillRect/>
                </a:stretch>
              </p:blipFill>
              <p:spPr>
                <a:xfrm>
                  <a:off x="8966528" y="4831912"/>
                  <a:ext cx="362160" cy="122400"/>
                </a:xfrm>
                <a:prstGeom prst="rect">
                  <a:avLst/>
                </a:prstGeom>
              </p:spPr>
            </p:pic>
          </mc:Fallback>
        </mc:AlternateContent>
      </p:grpSp>
      <p:grpSp>
        <p:nvGrpSpPr>
          <p:cNvPr id="237" name="Group 236">
            <a:extLst>
              <a:ext uri="{FF2B5EF4-FFF2-40B4-BE49-F238E27FC236}">
                <a16:creationId xmlns:a16="http://schemas.microsoft.com/office/drawing/2014/main" id="{F5659595-0C17-47DC-8582-4F52EC3644A6}"/>
              </a:ext>
            </a:extLst>
          </p:cNvPr>
          <p:cNvGrpSpPr/>
          <p:nvPr/>
        </p:nvGrpSpPr>
        <p:grpSpPr>
          <a:xfrm>
            <a:off x="6450848" y="5025232"/>
            <a:ext cx="2112840" cy="475920"/>
            <a:chOff x="6450848" y="5025232"/>
            <a:chExt cx="2112840" cy="475920"/>
          </a:xfrm>
        </p:grpSpPr>
        <mc:AlternateContent xmlns:mc="http://schemas.openxmlformats.org/markup-compatibility/2006" xmlns:p14="http://schemas.microsoft.com/office/powerpoint/2010/main">
          <mc:Choice Requires="p14">
            <p:contentPart p14:bwMode="auto" r:id="rId390">
              <p14:nvContentPartPr>
                <p14:cNvPr id="225" name="Ink 224">
                  <a:extLst>
                    <a:ext uri="{FF2B5EF4-FFF2-40B4-BE49-F238E27FC236}">
                      <a16:creationId xmlns:a16="http://schemas.microsoft.com/office/drawing/2014/main" id="{E9DEEDB4-638F-4D91-BE1D-FCEA153683C4}"/>
                    </a:ext>
                  </a:extLst>
                </p14:cNvPr>
                <p14:cNvContentPartPr/>
                <p14:nvPr/>
              </p14:nvContentPartPr>
              <p14:xfrm>
                <a:off x="8225648" y="5035312"/>
                <a:ext cx="338040" cy="281520"/>
              </p14:xfrm>
            </p:contentPart>
          </mc:Choice>
          <mc:Fallback xmlns="">
            <p:pic>
              <p:nvPicPr>
                <p:cNvPr id="225" name="Ink 224">
                  <a:extLst>
                    <a:ext uri="{FF2B5EF4-FFF2-40B4-BE49-F238E27FC236}">
                      <a16:creationId xmlns:a16="http://schemas.microsoft.com/office/drawing/2014/main" id="{E9DEEDB4-638F-4D91-BE1D-FCEA153683C4}"/>
                    </a:ext>
                  </a:extLst>
                </p:cNvPr>
                <p:cNvPicPr/>
                <p:nvPr/>
              </p:nvPicPr>
              <p:blipFill>
                <a:blip r:embed="rId391"/>
                <a:stretch>
                  <a:fillRect/>
                </a:stretch>
              </p:blipFill>
              <p:spPr>
                <a:xfrm>
                  <a:off x="8216648" y="5026312"/>
                  <a:ext cx="35568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26" name="Ink 225">
                  <a:extLst>
                    <a:ext uri="{FF2B5EF4-FFF2-40B4-BE49-F238E27FC236}">
                      <a16:creationId xmlns:a16="http://schemas.microsoft.com/office/drawing/2014/main" id="{09D43594-4B06-4E11-91B9-247381C259A4}"/>
                    </a:ext>
                  </a:extLst>
                </p14:cNvPr>
                <p14:cNvContentPartPr/>
                <p14:nvPr/>
              </p14:nvContentPartPr>
              <p14:xfrm>
                <a:off x="8127368" y="5116312"/>
                <a:ext cx="123840" cy="161280"/>
              </p14:xfrm>
            </p:contentPart>
          </mc:Choice>
          <mc:Fallback xmlns="">
            <p:pic>
              <p:nvPicPr>
                <p:cNvPr id="226" name="Ink 225">
                  <a:extLst>
                    <a:ext uri="{FF2B5EF4-FFF2-40B4-BE49-F238E27FC236}">
                      <a16:creationId xmlns:a16="http://schemas.microsoft.com/office/drawing/2014/main" id="{09D43594-4B06-4E11-91B9-247381C259A4}"/>
                    </a:ext>
                  </a:extLst>
                </p:cNvPr>
                <p:cNvPicPr/>
                <p:nvPr/>
              </p:nvPicPr>
              <p:blipFill>
                <a:blip r:embed="rId393"/>
                <a:stretch>
                  <a:fillRect/>
                </a:stretch>
              </p:blipFill>
              <p:spPr>
                <a:xfrm>
                  <a:off x="8118728" y="5107312"/>
                  <a:ext cx="1414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27" name="Ink 226">
                  <a:extLst>
                    <a:ext uri="{FF2B5EF4-FFF2-40B4-BE49-F238E27FC236}">
                      <a16:creationId xmlns:a16="http://schemas.microsoft.com/office/drawing/2014/main" id="{8B7A0772-8FEF-419C-BF5A-B3CDCD212CE8}"/>
                    </a:ext>
                  </a:extLst>
                </p14:cNvPr>
                <p14:cNvContentPartPr/>
                <p14:nvPr/>
              </p14:nvContentPartPr>
              <p14:xfrm>
                <a:off x="7623008" y="5157352"/>
                <a:ext cx="298440" cy="219600"/>
              </p14:xfrm>
            </p:contentPart>
          </mc:Choice>
          <mc:Fallback xmlns="">
            <p:pic>
              <p:nvPicPr>
                <p:cNvPr id="227" name="Ink 226">
                  <a:extLst>
                    <a:ext uri="{FF2B5EF4-FFF2-40B4-BE49-F238E27FC236}">
                      <a16:creationId xmlns:a16="http://schemas.microsoft.com/office/drawing/2014/main" id="{8B7A0772-8FEF-419C-BF5A-B3CDCD212CE8}"/>
                    </a:ext>
                  </a:extLst>
                </p:cNvPr>
                <p:cNvPicPr/>
                <p:nvPr/>
              </p:nvPicPr>
              <p:blipFill>
                <a:blip r:embed="rId395"/>
                <a:stretch>
                  <a:fillRect/>
                </a:stretch>
              </p:blipFill>
              <p:spPr>
                <a:xfrm>
                  <a:off x="7614008" y="5148712"/>
                  <a:ext cx="31608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28" name="Ink 227">
                  <a:extLst>
                    <a:ext uri="{FF2B5EF4-FFF2-40B4-BE49-F238E27FC236}">
                      <a16:creationId xmlns:a16="http://schemas.microsoft.com/office/drawing/2014/main" id="{F4CBFC40-3BBC-43B9-B98E-9E83BCB4E61D}"/>
                    </a:ext>
                  </a:extLst>
                </p14:cNvPr>
                <p14:cNvContentPartPr/>
                <p14:nvPr/>
              </p14:nvContentPartPr>
              <p14:xfrm>
                <a:off x="7787168" y="5340592"/>
                <a:ext cx="32040" cy="16560"/>
              </p14:xfrm>
            </p:contentPart>
          </mc:Choice>
          <mc:Fallback xmlns="">
            <p:pic>
              <p:nvPicPr>
                <p:cNvPr id="228" name="Ink 227">
                  <a:extLst>
                    <a:ext uri="{FF2B5EF4-FFF2-40B4-BE49-F238E27FC236}">
                      <a16:creationId xmlns:a16="http://schemas.microsoft.com/office/drawing/2014/main" id="{F4CBFC40-3BBC-43B9-B98E-9E83BCB4E61D}"/>
                    </a:ext>
                  </a:extLst>
                </p:cNvPr>
                <p:cNvPicPr/>
                <p:nvPr/>
              </p:nvPicPr>
              <p:blipFill>
                <a:blip r:embed="rId397"/>
                <a:stretch>
                  <a:fillRect/>
                </a:stretch>
              </p:blipFill>
              <p:spPr>
                <a:xfrm>
                  <a:off x="7778528" y="5331592"/>
                  <a:ext cx="496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29" name="Ink 228">
                  <a:extLst>
                    <a:ext uri="{FF2B5EF4-FFF2-40B4-BE49-F238E27FC236}">
                      <a16:creationId xmlns:a16="http://schemas.microsoft.com/office/drawing/2014/main" id="{7063A25D-EB9B-4F57-A699-6D8196D70EDD}"/>
                    </a:ext>
                  </a:extLst>
                </p14:cNvPr>
                <p14:cNvContentPartPr/>
                <p14:nvPr/>
              </p14:nvContentPartPr>
              <p14:xfrm>
                <a:off x="7552088" y="5025232"/>
                <a:ext cx="104760" cy="181800"/>
              </p14:xfrm>
            </p:contentPart>
          </mc:Choice>
          <mc:Fallback xmlns="">
            <p:pic>
              <p:nvPicPr>
                <p:cNvPr id="229" name="Ink 228">
                  <a:extLst>
                    <a:ext uri="{FF2B5EF4-FFF2-40B4-BE49-F238E27FC236}">
                      <a16:creationId xmlns:a16="http://schemas.microsoft.com/office/drawing/2014/main" id="{7063A25D-EB9B-4F57-A699-6D8196D70EDD}"/>
                    </a:ext>
                  </a:extLst>
                </p:cNvPr>
                <p:cNvPicPr/>
                <p:nvPr/>
              </p:nvPicPr>
              <p:blipFill>
                <a:blip r:embed="rId399"/>
                <a:stretch>
                  <a:fillRect/>
                </a:stretch>
              </p:blipFill>
              <p:spPr>
                <a:xfrm>
                  <a:off x="7543448" y="5016232"/>
                  <a:ext cx="12240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30" name="Ink 229">
                  <a:extLst>
                    <a:ext uri="{FF2B5EF4-FFF2-40B4-BE49-F238E27FC236}">
                      <a16:creationId xmlns:a16="http://schemas.microsoft.com/office/drawing/2014/main" id="{F4808DC9-487E-43A3-B5A7-5ADA337AAE31}"/>
                    </a:ext>
                  </a:extLst>
                </p14:cNvPr>
                <p14:cNvContentPartPr/>
                <p14:nvPr/>
              </p14:nvContentPartPr>
              <p14:xfrm>
                <a:off x="7201808" y="5088952"/>
                <a:ext cx="308160" cy="281880"/>
              </p14:xfrm>
            </p:contentPart>
          </mc:Choice>
          <mc:Fallback xmlns="">
            <p:pic>
              <p:nvPicPr>
                <p:cNvPr id="230" name="Ink 229">
                  <a:extLst>
                    <a:ext uri="{FF2B5EF4-FFF2-40B4-BE49-F238E27FC236}">
                      <a16:creationId xmlns:a16="http://schemas.microsoft.com/office/drawing/2014/main" id="{F4808DC9-487E-43A3-B5A7-5ADA337AAE31}"/>
                    </a:ext>
                  </a:extLst>
                </p:cNvPr>
                <p:cNvPicPr/>
                <p:nvPr/>
              </p:nvPicPr>
              <p:blipFill>
                <a:blip r:embed="rId401"/>
                <a:stretch>
                  <a:fillRect/>
                </a:stretch>
              </p:blipFill>
              <p:spPr>
                <a:xfrm>
                  <a:off x="7192808" y="5080312"/>
                  <a:ext cx="325800" cy="29952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1" name="Ink 230">
                  <a:extLst>
                    <a:ext uri="{FF2B5EF4-FFF2-40B4-BE49-F238E27FC236}">
                      <a16:creationId xmlns:a16="http://schemas.microsoft.com/office/drawing/2014/main" id="{A8C4F823-866F-4D5F-9ED0-2F250CE01E6B}"/>
                    </a:ext>
                  </a:extLst>
                </p14:cNvPr>
                <p14:cNvContentPartPr/>
                <p14:nvPr/>
              </p14:nvContentPartPr>
              <p14:xfrm>
                <a:off x="7266968" y="5365432"/>
                <a:ext cx="164160" cy="135720"/>
              </p14:xfrm>
            </p:contentPart>
          </mc:Choice>
          <mc:Fallback xmlns="">
            <p:pic>
              <p:nvPicPr>
                <p:cNvPr id="231" name="Ink 230">
                  <a:extLst>
                    <a:ext uri="{FF2B5EF4-FFF2-40B4-BE49-F238E27FC236}">
                      <a16:creationId xmlns:a16="http://schemas.microsoft.com/office/drawing/2014/main" id="{A8C4F823-866F-4D5F-9ED0-2F250CE01E6B}"/>
                    </a:ext>
                  </a:extLst>
                </p:cNvPr>
                <p:cNvPicPr/>
                <p:nvPr/>
              </p:nvPicPr>
              <p:blipFill>
                <a:blip r:embed="rId403"/>
                <a:stretch>
                  <a:fillRect/>
                </a:stretch>
              </p:blipFill>
              <p:spPr>
                <a:xfrm>
                  <a:off x="7258328" y="5356792"/>
                  <a:ext cx="1818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32" name="Ink 231">
                  <a:extLst>
                    <a:ext uri="{FF2B5EF4-FFF2-40B4-BE49-F238E27FC236}">
                      <a16:creationId xmlns:a16="http://schemas.microsoft.com/office/drawing/2014/main" id="{7913DBBE-1159-48CC-9588-38CFDBBAEF60}"/>
                    </a:ext>
                  </a:extLst>
                </p14:cNvPr>
                <p14:cNvContentPartPr/>
                <p14:nvPr/>
              </p14:nvContentPartPr>
              <p14:xfrm>
                <a:off x="7419608" y="5058352"/>
                <a:ext cx="7920" cy="12960"/>
              </p14:xfrm>
            </p:contentPart>
          </mc:Choice>
          <mc:Fallback xmlns="">
            <p:pic>
              <p:nvPicPr>
                <p:cNvPr id="232" name="Ink 231">
                  <a:extLst>
                    <a:ext uri="{FF2B5EF4-FFF2-40B4-BE49-F238E27FC236}">
                      <a16:creationId xmlns:a16="http://schemas.microsoft.com/office/drawing/2014/main" id="{7913DBBE-1159-48CC-9588-38CFDBBAEF60}"/>
                    </a:ext>
                  </a:extLst>
                </p:cNvPr>
                <p:cNvPicPr/>
                <p:nvPr/>
              </p:nvPicPr>
              <p:blipFill>
                <a:blip r:embed="rId405"/>
                <a:stretch>
                  <a:fillRect/>
                </a:stretch>
              </p:blipFill>
              <p:spPr>
                <a:xfrm>
                  <a:off x="7410968" y="5049712"/>
                  <a:ext cx="255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33" name="Ink 232">
                  <a:extLst>
                    <a:ext uri="{FF2B5EF4-FFF2-40B4-BE49-F238E27FC236}">
                      <a16:creationId xmlns:a16="http://schemas.microsoft.com/office/drawing/2014/main" id="{4F00FED6-C672-40A2-A792-3702C8355158}"/>
                    </a:ext>
                  </a:extLst>
                </p14:cNvPr>
                <p14:cNvContentPartPr/>
                <p14:nvPr/>
              </p14:nvContentPartPr>
              <p14:xfrm>
                <a:off x="6862688" y="5234392"/>
                <a:ext cx="177120" cy="134640"/>
              </p14:xfrm>
            </p:contentPart>
          </mc:Choice>
          <mc:Fallback xmlns="">
            <p:pic>
              <p:nvPicPr>
                <p:cNvPr id="233" name="Ink 232">
                  <a:extLst>
                    <a:ext uri="{FF2B5EF4-FFF2-40B4-BE49-F238E27FC236}">
                      <a16:creationId xmlns:a16="http://schemas.microsoft.com/office/drawing/2014/main" id="{4F00FED6-C672-40A2-A792-3702C8355158}"/>
                    </a:ext>
                  </a:extLst>
                </p:cNvPr>
                <p:cNvPicPr/>
                <p:nvPr/>
              </p:nvPicPr>
              <p:blipFill>
                <a:blip r:embed="rId407"/>
                <a:stretch>
                  <a:fillRect/>
                </a:stretch>
              </p:blipFill>
              <p:spPr>
                <a:xfrm>
                  <a:off x="6853688" y="5225392"/>
                  <a:ext cx="1947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34" name="Ink 233">
                  <a:extLst>
                    <a:ext uri="{FF2B5EF4-FFF2-40B4-BE49-F238E27FC236}">
                      <a16:creationId xmlns:a16="http://schemas.microsoft.com/office/drawing/2014/main" id="{37ABD240-0F9D-42EE-8B4B-B4533C0F1189}"/>
                    </a:ext>
                  </a:extLst>
                </p14:cNvPr>
                <p14:cNvContentPartPr/>
                <p14:nvPr/>
              </p14:nvContentPartPr>
              <p14:xfrm>
                <a:off x="6873488" y="5070232"/>
                <a:ext cx="99360" cy="221760"/>
              </p14:xfrm>
            </p:contentPart>
          </mc:Choice>
          <mc:Fallback xmlns="">
            <p:pic>
              <p:nvPicPr>
                <p:cNvPr id="234" name="Ink 233">
                  <a:extLst>
                    <a:ext uri="{FF2B5EF4-FFF2-40B4-BE49-F238E27FC236}">
                      <a16:creationId xmlns:a16="http://schemas.microsoft.com/office/drawing/2014/main" id="{37ABD240-0F9D-42EE-8B4B-B4533C0F1189}"/>
                    </a:ext>
                  </a:extLst>
                </p:cNvPr>
                <p:cNvPicPr/>
                <p:nvPr/>
              </p:nvPicPr>
              <p:blipFill>
                <a:blip r:embed="rId409"/>
                <a:stretch>
                  <a:fillRect/>
                </a:stretch>
              </p:blipFill>
              <p:spPr>
                <a:xfrm>
                  <a:off x="6864488" y="5061232"/>
                  <a:ext cx="11700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35" name="Ink 234">
                  <a:extLst>
                    <a:ext uri="{FF2B5EF4-FFF2-40B4-BE49-F238E27FC236}">
                      <a16:creationId xmlns:a16="http://schemas.microsoft.com/office/drawing/2014/main" id="{D0E449C9-A71B-46FC-9936-14CB915308B8}"/>
                    </a:ext>
                  </a:extLst>
                </p14:cNvPr>
                <p14:cNvContentPartPr/>
                <p14:nvPr/>
              </p14:nvContentPartPr>
              <p14:xfrm>
                <a:off x="6450848" y="5149072"/>
                <a:ext cx="351000" cy="205560"/>
              </p14:xfrm>
            </p:contentPart>
          </mc:Choice>
          <mc:Fallback xmlns="">
            <p:pic>
              <p:nvPicPr>
                <p:cNvPr id="235" name="Ink 234">
                  <a:extLst>
                    <a:ext uri="{FF2B5EF4-FFF2-40B4-BE49-F238E27FC236}">
                      <a16:creationId xmlns:a16="http://schemas.microsoft.com/office/drawing/2014/main" id="{D0E449C9-A71B-46FC-9936-14CB915308B8}"/>
                    </a:ext>
                  </a:extLst>
                </p:cNvPr>
                <p:cNvPicPr/>
                <p:nvPr/>
              </p:nvPicPr>
              <p:blipFill>
                <a:blip r:embed="rId411"/>
                <a:stretch>
                  <a:fillRect/>
                </a:stretch>
              </p:blipFill>
              <p:spPr>
                <a:xfrm>
                  <a:off x="6442208" y="5140072"/>
                  <a:ext cx="36864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36" name="Ink 235">
                  <a:extLst>
                    <a:ext uri="{FF2B5EF4-FFF2-40B4-BE49-F238E27FC236}">
                      <a16:creationId xmlns:a16="http://schemas.microsoft.com/office/drawing/2014/main" id="{A1E99BB4-7710-43ED-BD62-990AD7C983E3}"/>
                    </a:ext>
                  </a:extLst>
                </p14:cNvPr>
                <p14:cNvContentPartPr/>
                <p14:nvPr/>
              </p14:nvContentPartPr>
              <p14:xfrm>
                <a:off x="6577208" y="5050432"/>
                <a:ext cx="120240" cy="61920"/>
              </p14:xfrm>
            </p:contentPart>
          </mc:Choice>
          <mc:Fallback xmlns="">
            <p:pic>
              <p:nvPicPr>
                <p:cNvPr id="236" name="Ink 235">
                  <a:extLst>
                    <a:ext uri="{FF2B5EF4-FFF2-40B4-BE49-F238E27FC236}">
                      <a16:creationId xmlns:a16="http://schemas.microsoft.com/office/drawing/2014/main" id="{A1E99BB4-7710-43ED-BD62-990AD7C983E3}"/>
                    </a:ext>
                  </a:extLst>
                </p:cNvPr>
                <p:cNvPicPr/>
                <p:nvPr/>
              </p:nvPicPr>
              <p:blipFill>
                <a:blip r:embed="rId413"/>
                <a:stretch>
                  <a:fillRect/>
                </a:stretch>
              </p:blipFill>
              <p:spPr>
                <a:xfrm>
                  <a:off x="6568568" y="5041432"/>
                  <a:ext cx="137880" cy="79560"/>
                </a:xfrm>
                <a:prstGeom prst="rect">
                  <a:avLst/>
                </a:prstGeom>
              </p:spPr>
            </p:pic>
          </mc:Fallback>
        </mc:AlternateContent>
      </p:grpSp>
      <p:grpSp>
        <p:nvGrpSpPr>
          <p:cNvPr id="262" name="Group 261">
            <a:extLst>
              <a:ext uri="{FF2B5EF4-FFF2-40B4-BE49-F238E27FC236}">
                <a16:creationId xmlns:a16="http://schemas.microsoft.com/office/drawing/2014/main" id="{5B121D33-9C1C-4AE5-9CC0-344F46DD4B26}"/>
              </a:ext>
            </a:extLst>
          </p:cNvPr>
          <p:cNvGrpSpPr/>
          <p:nvPr/>
        </p:nvGrpSpPr>
        <p:grpSpPr>
          <a:xfrm>
            <a:off x="5727968" y="5007232"/>
            <a:ext cx="421200" cy="379800"/>
            <a:chOff x="5727968" y="5007232"/>
            <a:chExt cx="421200" cy="379800"/>
          </a:xfrm>
        </p:grpSpPr>
        <mc:AlternateContent xmlns:mc="http://schemas.openxmlformats.org/markup-compatibility/2006" xmlns:p14="http://schemas.microsoft.com/office/powerpoint/2010/main">
          <mc:Choice Requires="p14">
            <p:contentPart p14:bwMode="auto" r:id="rId414">
              <p14:nvContentPartPr>
                <p14:cNvPr id="238" name="Ink 237">
                  <a:extLst>
                    <a:ext uri="{FF2B5EF4-FFF2-40B4-BE49-F238E27FC236}">
                      <a16:creationId xmlns:a16="http://schemas.microsoft.com/office/drawing/2014/main" id="{F2607298-9B89-4CC4-8F0D-36042FA0D600}"/>
                    </a:ext>
                  </a:extLst>
                </p14:cNvPr>
                <p14:cNvContentPartPr/>
                <p14:nvPr/>
              </p14:nvContentPartPr>
              <p14:xfrm>
                <a:off x="5996888" y="5197672"/>
                <a:ext cx="132120" cy="179280"/>
              </p14:xfrm>
            </p:contentPart>
          </mc:Choice>
          <mc:Fallback xmlns="">
            <p:pic>
              <p:nvPicPr>
                <p:cNvPr id="238" name="Ink 237">
                  <a:extLst>
                    <a:ext uri="{FF2B5EF4-FFF2-40B4-BE49-F238E27FC236}">
                      <a16:creationId xmlns:a16="http://schemas.microsoft.com/office/drawing/2014/main" id="{F2607298-9B89-4CC4-8F0D-36042FA0D600}"/>
                    </a:ext>
                  </a:extLst>
                </p:cNvPr>
                <p:cNvPicPr/>
                <p:nvPr/>
              </p:nvPicPr>
              <p:blipFill>
                <a:blip r:embed="rId415"/>
                <a:stretch>
                  <a:fillRect/>
                </a:stretch>
              </p:blipFill>
              <p:spPr>
                <a:xfrm>
                  <a:off x="5987888" y="5188672"/>
                  <a:ext cx="14976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39" name="Ink 238">
                  <a:extLst>
                    <a:ext uri="{FF2B5EF4-FFF2-40B4-BE49-F238E27FC236}">
                      <a16:creationId xmlns:a16="http://schemas.microsoft.com/office/drawing/2014/main" id="{781880BB-9595-48C1-ADA3-F8EFB254A22A}"/>
                    </a:ext>
                  </a:extLst>
                </p14:cNvPr>
                <p14:cNvContentPartPr/>
                <p14:nvPr/>
              </p14:nvContentPartPr>
              <p14:xfrm>
                <a:off x="5949728" y="5115232"/>
                <a:ext cx="55080" cy="160920"/>
              </p14:xfrm>
            </p:contentPart>
          </mc:Choice>
          <mc:Fallback xmlns="">
            <p:pic>
              <p:nvPicPr>
                <p:cNvPr id="239" name="Ink 238">
                  <a:extLst>
                    <a:ext uri="{FF2B5EF4-FFF2-40B4-BE49-F238E27FC236}">
                      <a16:creationId xmlns:a16="http://schemas.microsoft.com/office/drawing/2014/main" id="{781880BB-9595-48C1-ADA3-F8EFB254A22A}"/>
                    </a:ext>
                  </a:extLst>
                </p:cNvPr>
                <p:cNvPicPr/>
                <p:nvPr/>
              </p:nvPicPr>
              <p:blipFill>
                <a:blip r:embed="rId417"/>
                <a:stretch>
                  <a:fillRect/>
                </a:stretch>
              </p:blipFill>
              <p:spPr>
                <a:xfrm>
                  <a:off x="5941088" y="5106232"/>
                  <a:ext cx="7272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40" name="Ink 239">
                  <a:extLst>
                    <a:ext uri="{FF2B5EF4-FFF2-40B4-BE49-F238E27FC236}">
                      <a16:creationId xmlns:a16="http://schemas.microsoft.com/office/drawing/2014/main" id="{5F326494-9366-449A-898D-F3D0B26968BC}"/>
                    </a:ext>
                  </a:extLst>
                </p14:cNvPr>
                <p14:cNvContentPartPr/>
                <p14:nvPr/>
              </p14:nvContentPartPr>
              <p14:xfrm>
                <a:off x="5766128" y="5261392"/>
                <a:ext cx="164880" cy="125640"/>
              </p14:xfrm>
            </p:contentPart>
          </mc:Choice>
          <mc:Fallback xmlns="">
            <p:pic>
              <p:nvPicPr>
                <p:cNvPr id="240" name="Ink 239">
                  <a:extLst>
                    <a:ext uri="{FF2B5EF4-FFF2-40B4-BE49-F238E27FC236}">
                      <a16:creationId xmlns:a16="http://schemas.microsoft.com/office/drawing/2014/main" id="{5F326494-9366-449A-898D-F3D0B26968BC}"/>
                    </a:ext>
                  </a:extLst>
                </p:cNvPr>
                <p:cNvPicPr/>
                <p:nvPr/>
              </p:nvPicPr>
              <p:blipFill>
                <a:blip r:embed="rId419"/>
                <a:stretch>
                  <a:fillRect/>
                </a:stretch>
              </p:blipFill>
              <p:spPr>
                <a:xfrm>
                  <a:off x="5757128" y="5252752"/>
                  <a:ext cx="1825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41" name="Ink 240">
                  <a:extLst>
                    <a:ext uri="{FF2B5EF4-FFF2-40B4-BE49-F238E27FC236}">
                      <a16:creationId xmlns:a16="http://schemas.microsoft.com/office/drawing/2014/main" id="{75194069-2F5A-40DD-A56B-901297C5CF07}"/>
                    </a:ext>
                  </a:extLst>
                </p14:cNvPr>
                <p14:cNvContentPartPr/>
                <p14:nvPr/>
              </p14:nvContentPartPr>
              <p14:xfrm>
                <a:off x="5727968" y="5144752"/>
                <a:ext cx="83160" cy="167400"/>
              </p14:xfrm>
            </p:contentPart>
          </mc:Choice>
          <mc:Fallback xmlns="">
            <p:pic>
              <p:nvPicPr>
                <p:cNvPr id="241" name="Ink 240">
                  <a:extLst>
                    <a:ext uri="{FF2B5EF4-FFF2-40B4-BE49-F238E27FC236}">
                      <a16:creationId xmlns:a16="http://schemas.microsoft.com/office/drawing/2014/main" id="{75194069-2F5A-40DD-A56B-901297C5CF07}"/>
                    </a:ext>
                  </a:extLst>
                </p:cNvPr>
                <p:cNvPicPr/>
                <p:nvPr/>
              </p:nvPicPr>
              <p:blipFill>
                <a:blip r:embed="rId421"/>
                <a:stretch>
                  <a:fillRect/>
                </a:stretch>
              </p:blipFill>
              <p:spPr>
                <a:xfrm>
                  <a:off x="5719328" y="5136112"/>
                  <a:ext cx="1008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42" name="Ink 241">
                  <a:extLst>
                    <a:ext uri="{FF2B5EF4-FFF2-40B4-BE49-F238E27FC236}">
                      <a16:creationId xmlns:a16="http://schemas.microsoft.com/office/drawing/2014/main" id="{F55BB60E-C8D0-4703-94BF-C4548BD2C451}"/>
                    </a:ext>
                  </a:extLst>
                </p14:cNvPr>
                <p14:cNvContentPartPr/>
                <p14:nvPr/>
              </p14:nvContentPartPr>
              <p14:xfrm>
                <a:off x="5740208" y="5007232"/>
                <a:ext cx="408960" cy="70560"/>
              </p14:xfrm>
            </p:contentPart>
          </mc:Choice>
          <mc:Fallback xmlns="">
            <p:pic>
              <p:nvPicPr>
                <p:cNvPr id="242" name="Ink 241">
                  <a:extLst>
                    <a:ext uri="{FF2B5EF4-FFF2-40B4-BE49-F238E27FC236}">
                      <a16:creationId xmlns:a16="http://schemas.microsoft.com/office/drawing/2014/main" id="{F55BB60E-C8D0-4703-94BF-C4548BD2C451}"/>
                    </a:ext>
                  </a:extLst>
                </p:cNvPr>
                <p:cNvPicPr/>
                <p:nvPr/>
              </p:nvPicPr>
              <p:blipFill>
                <a:blip r:embed="rId423"/>
                <a:stretch>
                  <a:fillRect/>
                </a:stretch>
              </p:blipFill>
              <p:spPr>
                <a:xfrm>
                  <a:off x="5731208" y="4998232"/>
                  <a:ext cx="426600" cy="88200"/>
                </a:xfrm>
                <a:prstGeom prst="rect">
                  <a:avLst/>
                </a:prstGeom>
              </p:spPr>
            </p:pic>
          </mc:Fallback>
        </mc:AlternateContent>
      </p:grpSp>
      <p:grpSp>
        <p:nvGrpSpPr>
          <p:cNvPr id="261" name="Group 260">
            <a:extLst>
              <a:ext uri="{FF2B5EF4-FFF2-40B4-BE49-F238E27FC236}">
                <a16:creationId xmlns:a16="http://schemas.microsoft.com/office/drawing/2014/main" id="{7166EE8B-1F44-454E-AE60-E7965634F200}"/>
              </a:ext>
            </a:extLst>
          </p:cNvPr>
          <p:cNvGrpSpPr/>
          <p:nvPr/>
        </p:nvGrpSpPr>
        <p:grpSpPr>
          <a:xfrm>
            <a:off x="4443128" y="5102272"/>
            <a:ext cx="998640" cy="339120"/>
            <a:chOff x="4443128" y="5102272"/>
            <a:chExt cx="998640" cy="339120"/>
          </a:xfrm>
        </p:grpSpPr>
        <mc:AlternateContent xmlns:mc="http://schemas.openxmlformats.org/markup-compatibility/2006" xmlns:p14="http://schemas.microsoft.com/office/powerpoint/2010/main">
          <mc:Choice Requires="p14">
            <p:contentPart p14:bwMode="auto" r:id="rId424">
              <p14:nvContentPartPr>
                <p14:cNvPr id="243" name="Ink 242">
                  <a:extLst>
                    <a:ext uri="{FF2B5EF4-FFF2-40B4-BE49-F238E27FC236}">
                      <a16:creationId xmlns:a16="http://schemas.microsoft.com/office/drawing/2014/main" id="{6553D296-EEEB-4C49-88EF-C445C7856805}"/>
                    </a:ext>
                  </a:extLst>
                </p14:cNvPr>
                <p14:cNvContentPartPr/>
                <p14:nvPr/>
              </p14:nvContentPartPr>
              <p14:xfrm>
                <a:off x="5061248" y="5192632"/>
                <a:ext cx="380520" cy="163080"/>
              </p14:xfrm>
            </p:contentPart>
          </mc:Choice>
          <mc:Fallback xmlns="">
            <p:pic>
              <p:nvPicPr>
                <p:cNvPr id="243" name="Ink 242">
                  <a:extLst>
                    <a:ext uri="{FF2B5EF4-FFF2-40B4-BE49-F238E27FC236}">
                      <a16:creationId xmlns:a16="http://schemas.microsoft.com/office/drawing/2014/main" id="{6553D296-EEEB-4C49-88EF-C445C7856805}"/>
                    </a:ext>
                  </a:extLst>
                </p:cNvPr>
                <p:cNvPicPr/>
                <p:nvPr/>
              </p:nvPicPr>
              <p:blipFill>
                <a:blip r:embed="rId425"/>
                <a:stretch>
                  <a:fillRect/>
                </a:stretch>
              </p:blipFill>
              <p:spPr>
                <a:xfrm>
                  <a:off x="5052248" y="5183992"/>
                  <a:ext cx="39816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44" name="Ink 243">
                  <a:extLst>
                    <a:ext uri="{FF2B5EF4-FFF2-40B4-BE49-F238E27FC236}">
                      <a16:creationId xmlns:a16="http://schemas.microsoft.com/office/drawing/2014/main" id="{BD6995B4-FCBD-445F-8944-FDB2A5269633}"/>
                    </a:ext>
                  </a:extLst>
                </p14:cNvPr>
                <p14:cNvContentPartPr/>
                <p14:nvPr/>
              </p14:nvContentPartPr>
              <p14:xfrm>
                <a:off x="5208848" y="5102272"/>
                <a:ext cx="30960" cy="65160"/>
              </p14:xfrm>
            </p:contentPart>
          </mc:Choice>
          <mc:Fallback xmlns="">
            <p:pic>
              <p:nvPicPr>
                <p:cNvPr id="244" name="Ink 243">
                  <a:extLst>
                    <a:ext uri="{FF2B5EF4-FFF2-40B4-BE49-F238E27FC236}">
                      <a16:creationId xmlns:a16="http://schemas.microsoft.com/office/drawing/2014/main" id="{BD6995B4-FCBD-445F-8944-FDB2A5269633}"/>
                    </a:ext>
                  </a:extLst>
                </p:cNvPr>
                <p:cNvPicPr/>
                <p:nvPr/>
              </p:nvPicPr>
              <p:blipFill>
                <a:blip r:embed="rId427"/>
                <a:stretch>
                  <a:fillRect/>
                </a:stretch>
              </p:blipFill>
              <p:spPr>
                <a:xfrm>
                  <a:off x="5199848" y="5093632"/>
                  <a:ext cx="486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45" name="Ink 244">
                  <a:extLst>
                    <a:ext uri="{FF2B5EF4-FFF2-40B4-BE49-F238E27FC236}">
                      <a16:creationId xmlns:a16="http://schemas.microsoft.com/office/drawing/2014/main" id="{C7DABC77-1D11-4EB0-9873-4EC317CBC5AB}"/>
                    </a:ext>
                  </a:extLst>
                </p14:cNvPr>
                <p14:cNvContentPartPr/>
                <p14:nvPr/>
              </p14:nvContentPartPr>
              <p14:xfrm>
                <a:off x="5220008" y="5411512"/>
                <a:ext cx="21240" cy="29880"/>
              </p14:xfrm>
            </p:contentPart>
          </mc:Choice>
          <mc:Fallback xmlns="">
            <p:pic>
              <p:nvPicPr>
                <p:cNvPr id="245" name="Ink 244">
                  <a:extLst>
                    <a:ext uri="{FF2B5EF4-FFF2-40B4-BE49-F238E27FC236}">
                      <a16:creationId xmlns:a16="http://schemas.microsoft.com/office/drawing/2014/main" id="{C7DABC77-1D11-4EB0-9873-4EC317CBC5AB}"/>
                    </a:ext>
                  </a:extLst>
                </p:cNvPr>
                <p:cNvPicPr/>
                <p:nvPr/>
              </p:nvPicPr>
              <p:blipFill>
                <a:blip r:embed="rId429"/>
                <a:stretch>
                  <a:fillRect/>
                </a:stretch>
              </p:blipFill>
              <p:spPr>
                <a:xfrm>
                  <a:off x="5211008" y="5402512"/>
                  <a:ext cx="388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46" name="Ink 245">
                  <a:extLst>
                    <a:ext uri="{FF2B5EF4-FFF2-40B4-BE49-F238E27FC236}">
                      <a16:creationId xmlns:a16="http://schemas.microsoft.com/office/drawing/2014/main" id="{D076FB4E-EC86-44F0-8DDE-377601AB1935}"/>
                    </a:ext>
                  </a:extLst>
                </p14:cNvPr>
                <p14:cNvContentPartPr/>
                <p14:nvPr/>
              </p14:nvContentPartPr>
              <p14:xfrm>
                <a:off x="4443128" y="5160952"/>
                <a:ext cx="552960" cy="137160"/>
              </p14:xfrm>
            </p:contentPart>
          </mc:Choice>
          <mc:Fallback xmlns="">
            <p:pic>
              <p:nvPicPr>
                <p:cNvPr id="246" name="Ink 245">
                  <a:extLst>
                    <a:ext uri="{FF2B5EF4-FFF2-40B4-BE49-F238E27FC236}">
                      <a16:creationId xmlns:a16="http://schemas.microsoft.com/office/drawing/2014/main" id="{D076FB4E-EC86-44F0-8DDE-377601AB1935}"/>
                    </a:ext>
                  </a:extLst>
                </p:cNvPr>
                <p:cNvPicPr/>
                <p:nvPr/>
              </p:nvPicPr>
              <p:blipFill>
                <a:blip r:embed="rId431"/>
                <a:stretch>
                  <a:fillRect/>
                </a:stretch>
              </p:blipFill>
              <p:spPr>
                <a:xfrm>
                  <a:off x="4434128" y="5152312"/>
                  <a:ext cx="57060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47" name="Ink 246">
                  <a:extLst>
                    <a:ext uri="{FF2B5EF4-FFF2-40B4-BE49-F238E27FC236}">
                      <a16:creationId xmlns:a16="http://schemas.microsoft.com/office/drawing/2014/main" id="{DF03BBB2-52A5-42E9-9B3E-823009023C4D}"/>
                    </a:ext>
                  </a:extLst>
                </p14:cNvPr>
                <p14:cNvContentPartPr/>
                <p14:nvPr/>
              </p14:nvContentPartPr>
              <p14:xfrm>
                <a:off x="4729328" y="5380552"/>
                <a:ext cx="27000" cy="42840"/>
              </p14:xfrm>
            </p:contentPart>
          </mc:Choice>
          <mc:Fallback xmlns="">
            <p:pic>
              <p:nvPicPr>
                <p:cNvPr id="247" name="Ink 246">
                  <a:extLst>
                    <a:ext uri="{FF2B5EF4-FFF2-40B4-BE49-F238E27FC236}">
                      <a16:creationId xmlns:a16="http://schemas.microsoft.com/office/drawing/2014/main" id="{DF03BBB2-52A5-42E9-9B3E-823009023C4D}"/>
                    </a:ext>
                  </a:extLst>
                </p:cNvPr>
                <p:cNvPicPr/>
                <p:nvPr/>
              </p:nvPicPr>
              <p:blipFill>
                <a:blip r:embed="rId433"/>
                <a:stretch>
                  <a:fillRect/>
                </a:stretch>
              </p:blipFill>
              <p:spPr>
                <a:xfrm>
                  <a:off x="4720688" y="5371912"/>
                  <a:ext cx="44640" cy="60480"/>
                </a:xfrm>
                <a:prstGeom prst="rect">
                  <a:avLst/>
                </a:prstGeom>
              </p:spPr>
            </p:pic>
          </mc:Fallback>
        </mc:AlternateContent>
      </p:grpSp>
      <p:grpSp>
        <p:nvGrpSpPr>
          <p:cNvPr id="260" name="Group 259">
            <a:extLst>
              <a:ext uri="{FF2B5EF4-FFF2-40B4-BE49-F238E27FC236}">
                <a16:creationId xmlns:a16="http://schemas.microsoft.com/office/drawing/2014/main" id="{6FAB4351-8351-4D25-9B65-08189BEE45CC}"/>
              </a:ext>
            </a:extLst>
          </p:cNvPr>
          <p:cNvGrpSpPr/>
          <p:nvPr/>
        </p:nvGrpSpPr>
        <p:grpSpPr>
          <a:xfrm>
            <a:off x="1363688" y="5183632"/>
            <a:ext cx="2761920" cy="583200"/>
            <a:chOff x="1363688" y="5183632"/>
            <a:chExt cx="2761920" cy="583200"/>
          </a:xfrm>
        </p:grpSpPr>
        <mc:AlternateContent xmlns:mc="http://schemas.openxmlformats.org/markup-compatibility/2006" xmlns:p14="http://schemas.microsoft.com/office/powerpoint/2010/main">
          <mc:Choice Requires="p14">
            <p:contentPart p14:bwMode="auto" r:id="rId434">
              <p14:nvContentPartPr>
                <p14:cNvPr id="248" name="Ink 247">
                  <a:extLst>
                    <a:ext uri="{FF2B5EF4-FFF2-40B4-BE49-F238E27FC236}">
                      <a16:creationId xmlns:a16="http://schemas.microsoft.com/office/drawing/2014/main" id="{68A0D123-50FF-4AC9-8AF5-1133F3E00734}"/>
                    </a:ext>
                  </a:extLst>
                </p14:cNvPr>
                <p14:cNvContentPartPr/>
                <p14:nvPr/>
              </p14:nvContentPartPr>
              <p14:xfrm>
                <a:off x="3619808" y="5183632"/>
                <a:ext cx="505800" cy="248400"/>
              </p14:xfrm>
            </p:contentPart>
          </mc:Choice>
          <mc:Fallback xmlns="">
            <p:pic>
              <p:nvPicPr>
                <p:cNvPr id="248" name="Ink 247">
                  <a:extLst>
                    <a:ext uri="{FF2B5EF4-FFF2-40B4-BE49-F238E27FC236}">
                      <a16:creationId xmlns:a16="http://schemas.microsoft.com/office/drawing/2014/main" id="{68A0D123-50FF-4AC9-8AF5-1133F3E00734}"/>
                    </a:ext>
                  </a:extLst>
                </p:cNvPr>
                <p:cNvPicPr/>
                <p:nvPr/>
              </p:nvPicPr>
              <p:blipFill>
                <a:blip r:embed="rId435"/>
                <a:stretch>
                  <a:fillRect/>
                </a:stretch>
              </p:blipFill>
              <p:spPr>
                <a:xfrm>
                  <a:off x="3610808" y="5174632"/>
                  <a:ext cx="52344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49" name="Ink 248">
                  <a:extLst>
                    <a:ext uri="{FF2B5EF4-FFF2-40B4-BE49-F238E27FC236}">
                      <a16:creationId xmlns:a16="http://schemas.microsoft.com/office/drawing/2014/main" id="{A318CF50-5FDE-4B97-A967-4335211FF125}"/>
                    </a:ext>
                  </a:extLst>
                </p14:cNvPr>
                <p14:cNvContentPartPr/>
                <p14:nvPr/>
              </p14:nvContentPartPr>
              <p14:xfrm>
                <a:off x="3603608" y="5529952"/>
                <a:ext cx="141120" cy="12960"/>
              </p14:xfrm>
            </p:contentPart>
          </mc:Choice>
          <mc:Fallback xmlns="">
            <p:pic>
              <p:nvPicPr>
                <p:cNvPr id="249" name="Ink 248">
                  <a:extLst>
                    <a:ext uri="{FF2B5EF4-FFF2-40B4-BE49-F238E27FC236}">
                      <a16:creationId xmlns:a16="http://schemas.microsoft.com/office/drawing/2014/main" id="{A318CF50-5FDE-4B97-A967-4335211FF125}"/>
                    </a:ext>
                  </a:extLst>
                </p:cNvPr>
                <p:cNvPicPr/>
                <p:nvPr/>
              </p:nvPicPr>
              <p:blipFill>
                <a:blip r:embed="rId437"/>
                <a:stretch>
                  <a:fillRect/>
                </a:stretch>
              </p:blipFill>
              <p:spPr>
                <a:xfrm>
                  <a:off x="3594608" y="5521312"/>
                  <a:ext cx="158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50" name="Ink 249">
                  <a:extLst>
                    <a:ext uri="{FF2B5EF4-FFF2-40B4-BE49-F238E27FC236}">
                      <a16:creationId xmlns:a16="http://schemas.microsoft.com/office/drawing/2014/main" id="{EADE599B-BFFC-4DE1-89A0-A8C88F51344C}"/>
                    </a:ext>
                  </a:extLst>
                </p14:cNvPr>
                <p14:cNvContentPartPr/>
                <p14:nvPr/>
              </p14:nvContentPartPr>
              <p14:xfrm>
                <a:off x="3985208" y="5509432"/>
                <a:ext cx="31680" cy="23760"/>
              </p14:xfrm>
            </p:contentPart>
          </mc:Choice>
          <mc:Fallback xmlns="">
            <p:pic>
              <p:nvPicPr>
                <p:cNvPr id="250" name="Ink 249">
                  <a:extLst>
                    <a:ext uri="{FF2B5EF4-FFF2-40B4-BE49-F238E27FC236}">
                      <a16:creationId xmlns:a16="http://schemas.microsoft.com/office/drawing/2014/main" id="{EADE599B-BFFC-4DE1-89A0-A8C88F51344C}"/>
                    </a:ext>
                  </a:extLst>
                </p:cNvPr>
                <p:cNvPicPr/>
                <p:nvPr/>
              </p:nvPicPr>
              <p:blipFill>
                <a:blip r:embed="rId439"/>
                <a:stretch>
                  <a:fillRect/>
                </a:stretch>
              </p:blipFill>
              <p:spPr>
                <a:xfrm>
                  <a:off x="3976568" y="5500432"/>
                  <a:ext cx="4932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51" name="Ink 250">
                  <a:extLst>
                    <a:ext uri="{FF2B5EF4-FFF2-40B4-BE49-F238E27FC236}">
                      <a16:creationId xmlns:a16="http://schemas.microsoft.com/office/drawing/2014/main" id="{46CCDB72-BF27-4591-ADA4-BA708AFC08BC}"/>
                    </a:ext>
                  </a:extLst>
                </p14:cNvPr>
                <p14:cNvContentPartPr/>
                <p14:nvPr/>
              </p14:nvContentPartPr>
              <p14:xfrm>
                <a:off x="3224528" y="5319712"/>
                <a:ext cx="257040" cy="188640"/>
              </p14:xfrm>
            </p:contentPart>
          </mc:Choice>
          <mc:Fallback xmlns="">
            <p:pic>
              <p:nvPicPr>
                <p:cNvPr id="251" name="Ink 250">
                  <a:extLst>
                    <a:ext uri="{FF2B5EF4-FFF2-40B4-BE49-F238E27FC236}">
                      <a16:creationId xmlns:a16="http://schemas.microsoft.com/office/drawing/2014/main" id="{46CCDB72-BF27-4591-ADA4-BA708AFC08BC}"/>
                    </a:ext>
                  </a:extLst>
                </p:cNvPr>
                <p:cNvPicPr/>
                <p:nvPr/>
              </p:nvPicPr>
              <p:blipFill>
                <a:blip r:embed="rId441"/>
                <a:stretch>
                  <a:fillRect/>
                </a:stretch>
              </p:blipFill>
              <p:spPr>
                <a:xfrm>
                  <a:off x="3215888" y="5311072"/>
                  <a:ext cx="27468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52" name="Ink 251">
                  <a:extLst>
                    <a:ext uri="{FF2B5EF4-FFF2-40B4-BE49-F238E27FC236}">
                      <a16:creationId xmlns:a16="http://schemas.microsoft.com/office/drawing/2014/main" id="{37739391-9505-472A-9D53-AF43D5CDE82D}"/>
                    </a:ext>
                  </a:extLst>
                </p14:cNvPr>
                <p14:cNvContentPartPr/>
                <p14:nvPr/>
              </p14:nvContentPartPr>
              <p14:xfrm>
                <a:off x="2978648" y="5245192"/>
                <a:ext cx="114840" cy="149760"/>
              </p14:xfrm>
            </p:contentPart>
          </mc:Choice>
          <mc:Fallback xmlns="">
            <p:pic>
              <p:nvPicPr>
                <p:cNvPr id="252" name="Ink 251">
                  <a:extLst>
                    <a:ext uri="{FF2B5EF4-FFF2-40B4-BE49-F238E27FC236}">
                      <a16:creationId xmlns:a16="http://schemas.microsoft.com/office/drawing/2014/main" id="{37739391-9505-472A-9D53-AF43D5CDE82D}"/>
                    </a:ext>
                  </a:extLst>
                </p:cNvPr>
                <p:cNvPicPr/>
                <p:nvPr/>
              </p:nvPicPr>
              <p:blipFill>
                <a:blip r:embed="rId443"/>
                <a:stretch>
                  <a:fillRect/>
                </a:stretch>
              </p:blipFill>
              <p:spPr>
                <a:xfrm>
                  <a:off x="2970008" y="5236552"/>
                  <a:ext cx="13248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53" name="Ink 252">
                  <a:extLst>
                    <a:ext uri="{FF2B5EF4-FFF2-40B4-BE49-F238E27FC236}">
                      <a16:creationId xmlns:a16="http://schemas.microsoft.com/office/drawing/2014/main" id="{873DEB4E-7FAA-4C72-B6FE-0C51946CB209}"/>
                    </a:ext>
                  </a:extLst>
                </p14:cNvPr>
                <p14:cNvContentPartPr/>
                <p14:nvPr/>
              </p14:nvContentPartPr>
              <p14:xfrm>
                <a:off x="2922488" y="5491792"/>
                <a:ext cx="100800" cy="85680"/>
              </p14:xfrm>
            </p:contentPart>
          </mc:Choice>
          <mc:Fallback xmlns="">
            <p:pic>
              <p:nvPicPr>
                <p:cNvPr id="253" name="Ink 252">
                  <a:extLst>
                    <a:ext uri="{FF2B5EF4-FFF2-40B4-BE49-F238E27FC236}">
                      <a16:creationId xmlns:a16="http://schemas.microsoft.com/office/drawing/2014/main" id="{873DEB4E-7FAA-4C72-B6FE-0C51946CB209}"/>
                    </a:ext>
                  </a:extLst>
                </p:cNvPr>
                <p:cNvPicPr/>
                <p:nvPr/>
              </p:nvPicPr>
              <p:blipFill>
                <a:blip r:embed="rId445"/>
                <a:stretch>
                  <a:fillRect/>
                </a:stretch>
              </p:blipFill>
              <p:spPr>
                <a:xfrm>
                  <a:off x="2913848" y="5482792"/>
                  <a:ext cx="1184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54" name="Ink 253">
                  <a:extLst>
                    <a:ext uri="{FF2B5EF4-FFF2-40B4-BE49-F238E27FC236}">
                      <a16:creationId xmlns:a16="http://schemas.microsoft.com/office/drawing/2014/main" id="{819D0419-94EB-4402-9860-AA8A4402377E}"/>
                    </a:ext>
                  </a:extLst>
                </p14:cNvPr>
                <p14:cNvContentPartPr/>
                <p14:nvPr/>
              </p14:nvContentPartPr>
              <p14:xfrm>
                <a:off x="2282408" y="5262472"/>
                <a:ext cx="378720" cy="293400"/>
              </p14:xfrm>
            </p:contentPart>
          </mc:Choice>
          <mc:Fallback xmlns="">
            <p:pic>
              <p:nvPicPr>
                <p:cNvPr id="254" name="Ink 253">
                  <a:extLst>
                    <a:ext uri="{FF2B5EF4-FFF2-40B4-BE49-F238E27FC236}">
                      <a16:creationId xmlns:a16="http://schemas.microsoft.com/office/drawing/2014/main" id="{819D0419-94EB-4402-9860-AA8A4402377E}"/>
                    </a:ext>
                  </a:extLst>
                </p:cNvPr>
                <p:cNvPicPr/>
                <p:nvPr/>
              </p:nvPicPr>
              <p:blipFill>
                <a:blip r:embed="rId447"/>
                <a:stretch>
                  <a:fillRect/>
                </a:stretch>
              </p:blipFill>
              <p:spPr>
                <a:xfrm>
                  <a:off x="2273408" y="5253832"/>
                  <a:ext cx="39636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55" name="Ink 254">
                  <a:extLst>
                    <a:ext uri="{FF2B5EF4-FFF2-40B4-BE49-F238E27FC236}">
                      <a16:creationId xmlns:a16="http://schemas.microsoft.com/office/drawing/2014/main" id="{497CCC98-7D46-41DA-861C-A7682ED0DA2B}"/>
                    </a:ext>
                  </a:extLst>
                </p14:cNvPr>
                <p14:cNvContentPartPr/>
                <p14:nvPr/>
              </p14:nvContentPartPr>
              <p14:xfrm>
                <a:off x="2617568" y="5579272"/>
                <a:ext cx="92880" cy="14040"/>
              </p14:xfrm>
            </p:contentPart>
          </mc:Choice>
          <mc:Fallback xmlns="">
            <p:pic>
              <p:nvPicPr>
                <p:cNvPr id="255" name="Ink 254">
                  <a:extLst>
                    <a:ext uri="{FF2B5EF4-FFF2-40B4-BE49-F238E27FC236}">
                      <a16:creationId xmlns:a16="http://schemas.microsoft.com/office/drawing/2014/main" id="{497CCC98-7D46-41DA-861C-A7682ED0DA2B}"/>
                    </a:ext>
                  </a:extLst>
                </p:cNvPr>
                <p:cNvPicPr/>
                <p:nvPr/>
              </p:nvPicPr>
              <p:blipFill>
                <a:blip r:embed="rId449"/>
                <a:stretch>
                  <a:fillRect/>
                </a:stretch>
              </p:blipFill>
              <p:spPr>
                <a:xfrm>
                  <a:off x="2608568" y="5570272"/>
                  <a:ext cx="1105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56" name="Ink 255">
                  <a:extLst>
                    <a:ext uri="{FF2B5EF4-FFF2-40B4-BE49-F238E27FC236}">
                      <a16:creationId xmlns:a16="http://schemas.microsoft.com/office/drawing/2014/main" id="{3664779E-8387-4B0F-8FC2-F27A58B9BB50}"/>
                    </a:ext>
                  </a:extLst>
                </p14:cNvPr>
                <p14:cNvContentPartPr/>
                <p14:nvPr/>
              </p14:nvContentPartPr>
              <p14:xfrm>
                <a:off x="2259008" y="5583592"/>
                <a:ext cx="242640" cy="183240"/>
              </p14:xfrm>
            </p:contentPart>
          </mc:Choice>
          <mc:Fallback xmlns="">
            <p:pic>
              <p:nvPicPr>
                <p:cNvPr id="256" name="Ink 255">
                  <a:extLst>
                    <a:ext uri="{FF2B5EF4-FFF2-40B4-BE49-F238E27FC236}">
                      <a16:creationId xmlns:a16="http://schemas.microsoft.com/office/drawing/2014/main" id="{3664779E-8387-4B0F-8FC2-F27A58B9BB50}"/>
                    </a:ext>
                  </a:extLst>
                </p:cNvPr>
                <p:cNvPicPr/>
                <p:nvPr/>
              </p:nvPicPr>
              <p:blipFill>
                <a:blip r:embed="rId451"/>
                <a:stretch>
                  <a:fillRect/>
                </a:stretch>
              </p:blipFill>
              <p:spPr>
                <a:xfrm>
                  <a:off x="2250368" y="5574592"/>
                  <a:ext cx="26028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57" name="Ink 256">
                  <a:extLst>
                    <a:ext uri="{FF2B5EF4-FFF2-40B4-BE49-F238E27FC236}">
                      <a16:creationId xmlns:a16="http://schemas.microsoft.com/office/drawing/2014/main" id="{3E4A8917-8CA8-4B90-A2D0-65115DCF7463}"/>
                    </a:ext>
                  </a:extLst>
                </p14:cNvPr>
                <p14:cNvContentPartPr/>
                <p14:nvPr/>
              </p14:nvContentPartPr>
              <p14:xfrm>
                <a:off x="2489408" y="5273272"/>
                <a:ext cx="30240" cy="18000"/>
              </p14:xfrm>
            </p:contentPart>
          </mc:Choice>
          <mc:Fallback xmlns="">
            <p:pic>
              <p:nvPicPr>
                <p:cNvPr id="257" name="Ink 256">
                  <a:extLst>
                    <a:ext uri="{FF2B5EF4-FFF2-40B4-BE49-F238E27FC236}">
                      <a16:creationId xmlns:a16="http://schemas.microsoft.com/office/drawing/2014/main" id="{3E4A8917-8CA8-4B90-A2D0-65115DCF7463}"/>
                    </a:ext>
                  </a:extLst>
                </p:cNvPr>
                <p:cNvPicPr/>
                <p:nvPr/>
              </p:nvPicPr>
              <p:blipFill>
                <a:blip r:embed="rId453"/>
                <a:stretch>
                  <a:fillRect/>
                </a:stretch>
              </p:blipFill>
              <p:spPr>
                <a:xfrm>
                  <a:off x="2480408" y="5264632"/>
                  <a:ext cx="478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58" name="Ink 257">
                  <a:extLst>
                    <a:ext uri="{FF2B5EF4-FFF2-40B4-BE49-F238E27FC236}">
                      <a16:creationId xmlns:a16="http://schemas.microsoft.com/office/drawing/2014/main" id="{6DE84269-86BB-44B5-8485-CDF11378213C}"/>
                    </a:ext>
                  </a:extLst>
                </p14:cNvPr>
                <p14:cNvContentPartPr/>
                <p14:nvPr/>
              </p14:nvContentPartPr>
              <p14:xfrm>
                <a:off x="2078648" y="5271472"/>
                <a:ext cx="74880" cy="222480"/>
              </p14:xfrm>
            </p:contentPart>
          </mc:Choice>
          <mc:Fallback xmlns="">
            <p:pic>
              <p:nvPicPr>
                <p:cNvPr id="258" name="Ink 257">
                  <a:extLst>
                    <a:ext uri="{FF2B5EF4-FFF2-40B4-BE49-F238E27FC236}">
                      <a16:creationId xmlns:a16="http://schemas.microsoft.com/office/drawing/2014/main" id="{6DE84269-86BB-44B5-8485-CDF11378213C}"/>
                    </a:ext>
                  </a:extLst>
                </p:cNvPr>
                <p:cNvPicPr/>
                <p:nvPr/>
              </p:nvPicPr>
              <p:blipFill>
                <a:blip r:embed="rId455"/>
                <a:stretch>
                  <a:fillRect/>
                </a:stretch>
              </p:blipFill>
              <p:spPr>
                <a:xfrm>
                  <a:off x="2069648" y="5262472"/>
                  <a:ext cx="9252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59" name="Ink 258">
                  <a:extLst>
                    <a:ext uri="{FF2B5EF4-FFF2-40B4-BE49-F238E27FC236}">
                      <a16:creationId xmlns:a16="http://schemas.microsoft.com/office/drawing/2014/main" id="{E1E3B59D-8038-4E30-9089-F138FD184FF7}"/>
                    </a:ext>
                  </a:extLst>
                </p14:cNvPr>
                <p14:cNvContentPartPr/>
                <p14:nvPr/>
              </p14:nvContentPartPr>
              <p14:xfrm>
                <a:off x="1363688" y="5258872"/>
                <a:ext cx="659520" cy="351360"/>
              </p14:xfrm>
            </p:contentPart>
          </mc:Choice>
          <mc:Fallback xmlns="">
            <p:pic>
              <p:nvPicPr>
                <p:cNvPr id="259" name="Ink 258">
                  <a:extLst>
                    <a:ext uri="{FF2B5EF4-FFF2-40B4-BE49-F238E27FC236}">
                      <a16:creationId xmlns:a16="http://schemas.microsoft.com/office/drawing/2014/main" id="{E1E3B59D-8038-4E30-9089-F138FD184FF7}"/>
                    </a:ext>
                  </a:extLst>
                </p:cNvPr>
                <p:cNvPicPr/>
                <p:nvPr/>
              </p:nvPicPr>
              <p:blipFill>
                <a:blip r:embed="rId457"/>
                <a:stretch>
                  <a:fillRect/>
                </a:stretch>
              </p:blipFill>
              <p:spPr>
                <a:xfrm>
                  <a:off x="1355048" y="5249872"/>
                  <a:ext cx="677160" cy="369000"/>
                </a:xfrm>
                <a:prstGeom prst="rect">
                  <a:avLst/>
                </a:prstGeom>
              </p:spPr>
            </p:pic>
          </mc:Fallback>
        </mc:AlternateContent>
      </p:grpSp>
      <p:grpSp>
        <p:nvGrpSpPr>
          <p:cNvPr id="265" name="Group 264">
            <a:extLst>
              <a:ext uri="{FF2B5EF4-FFF2-40B4-BE49-F238E27FC236}">
                <a16:creationId xmlns:a16="http://schemas.microsoft.com/office/drawing/2014/main" id="{44DDF874-24F8-4FAF-9937-10B9C834DCC4}"/>
              </a:ext>
            </a:extLst>
          </p:cNvPr>
          <p:cNvGrpSpPr/>
          <p:nvPr/>
        </p:nvGrpSpPr>
        <p:grpSpPr>
          <a:xfrm>
            <a:off x="657368" y="5330512"/>
            <a:ext cx="439920" cy="405720"/>
            <a:chOff x="657368" y="5330512"/>
            <a:chExt cx="439920" cy="405720"/>
          </a:xfrm>
        </p:grpSpPr>
        <mc:AlternateContent xmlns:mc="http://schemas.openxmlformats.org/markup-compatibility/2006" xmlns:p14="http://schemas.microsoft.com/office/powerpoint/2010/main">
          <mc:Choice Requires="p14">
            <p:contentPart p14:bwMode="auto" r:id="rId458">
              <p14:nvContentPartPr>
                <p14:cNvPr id="263" name="Ink 262">
                  <a:extLst>
                    <a:ext uri="{FF2B5EF4-FFF2-40B4-BE49-F238E27FC236}">
                      <a16:creationId xmlns:a16="http://schemas.microsoft.com/office/drawing/2014/main" id="{82DA97E5-A9CB-4F7C-A633-3A7704A9C527}"/>
                    </a:ext>
                  </a:extLst>
                </p14:cNvPr>
                <p14:cNvContentPartPr/>
                <p14:nvPr/>
              </p14:nvContentPartPr>
              <p14:xfrm>
                <a:off x="657368" y="5330512"/>
                <a:ext cx="439920" cy="291600"/>
              </p14:xfrm>
            </p:contentPart>
          </mc:Choice>
          <mc:Fallback xmlns="">
            <p:pic>
              <p:nvPicPr>
                <p:cNvPr id="263" name="Ink 262">
                  <a:extLst>
                    <a:ext uri="{FF2B5EF4-FFF2-40B4-BE49-F238E27FC236}">
                      <a16:creationId xmlns:a16="http://schemas.microsoft.com/office/drawing/2014/main" id="{82DA97E5-A9CB-4F7C-A633-3A7704A9C527}"/>
                    </a:ext>
                  </a:extLst>
                </p:cNvPr>
                <p:cNvPicPr/>
                <p:nvPr/>
              </p:nvPicPr>
              <p:blipFill>
                <a:blip r:embed="rId459"/>
                <a:stretch>
                  <a:fillRect/>
                </a:stretch>
              </p:blipFill>
              <p:spPr>
                <a:xfrm>
                  <a:off x="648728" y="5321512"/>
                  <a:ext cx="457560" cy="3092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64" name="Ink 263">
                  <a:extLst>
                    <a:ext uri="{FF2B5EF4-FFF2-40B4-BE49-F238E27FC236}">
                      <a16:creationId xmlns:a16="http://schemas.microsoft.com/office/drawing/2014/main" id="{33ACBE75-A68C-4252-BBA4-8216938A7521}"/>
                    </a:ext>
                  </a:extLst>
                </p14:cNvPr>
                <p14:cNvContentPartPr/>
                <p14:nvPr/>
              </p14:nvContentPartPr>
              <p14:xfrm>
                <a:off x="966248" y="5641912"/>
                <a:ext cx="96480" cy="94320"/>
              </p14:xfrm>
            </p:contentPart>
          </mc:Choice>
          <mc:Fallback xmlns="">
            <p:pic>
              <p:nvPicPr>
                <p:cNvPr id="264" name="Ink 263">
                  <a:extLst>
                    <a:ext uri="{FF2B5EF4-FFF2-40B4-BE49-F238E27FC236}">
                      <a16:creationId xmlns:a16="http://schemas.microsoft.com/office/drawing/2014/main" id="{33ACBE75-A68C-4252-BBA4-8216938A7521}"/>
                    </a:ext>
                  </a:extLst>
                </p:cNvPr>
                <p:cNvPicPr/>
                <p:nvPr/>
              </p:nvPicPr>
              <p:blipFill>
                <a:blip r:embed="rId461"/>
                <a:stretch>
                  <a:fillRect/>
                </a:stretch>
              </p:blipFill>
              <p:spPr>
                <a:xfrm>
                  <a:off x="957248" y="5633272"/>
                  <a:ext cx="114120" cy="111960"/>
                </a:xfrm>
                <a:prstGeom prst="rect">
                  <a:avLst/>
                </a:prstGeom>
              </p:spPr>
            </p:pic>
          </mc:Fallback>
        </mc:AlternateContent>
      </p:grpSp>
      <p:grpSp>
        <p:nvGrpSpPr>
          <p:cNvPr id="278" name="Group 277">
            <a:extLst>
              <a:ext uri="{FF2B5EF4-FFF2-40B4-BE49-F238E27FC236}">
                <a16:creationId xmlns:a16="http://schemas.microsoft.com/office/drawing/2014/main" id="{B824B94C-DF79-4701-A2FA-3A510545221F}"/>
              </a:ext>
            </a:extLst>
          </p:cNvPr>
          <p:cNvGrpSpPr/>
          <p:nvPr/>
        </p:nvGrpSpPr>
        <p:grpSpPr>
          <a:xfrm>
            <a:off x="11038328" y="5695912"/>
            <a:ext cx="491040" cy="418680"/>
            <a:chOff x="11038328" y="5695912"/>
            <a:chExt cx="491040" cy="418680"/>
          </a:xfrm>
        </p:grpSpPr>
        <mc:AlternateContent xmlns:mc="http://schemas.openxmlformats.org/markup-compatibility/2006" xmlns:p14="http://schemas.microsoft.com/office/powerpoint/2010/main">
          <mc:Choice Requires="p14">
            <p:contentPart p14:bwMode="auto" r:id="rId462">
              <p14:nvContentPartPr>
                <p14:cNvPr id="266" name="Ink 265">
                  <a:extLst>
                    <a:ext uri="{FF2B5EF4-FFF2-40B4-BE49-F238E27FC236}">
                      <a16:creationId xmlns:a16="http://schemas.microsoft.com/office/drawing/2014/main" id="{8392954C-BC32-4C05-B402-3573428C2C02}"/>
                    </a:ext>
                  </a:extLst>
                </p14:cNvPr>
                <p14:cNvContentPartPr/>
                <p14:nvPr/>
              </p14:nvContentPartPr>
              <p14:xfrm>
                <a:off x="11348288" y="5914432"/>
                <a:ext cx="181080" cy="159120"/>
              </p14:xfrm>
            </p:contentPart>
          </mc:Choice>
          <mc:Fallback xmlns="">
            <p:pic>
              <p:nvPicPr>
                <p:cNvPr id="266" name="Ink 265">
                  <a:extLst>
                    <a:ext uri="{FF2B5EF4-FFF2-40B4-BE49-F238E27FC236}">
                      <a16:creationId xmlns:a16="http://schemas.microsoft.com/office/drawing/2014/main" id="{8392954C-BC32-4C05-B402-3573428C2C02}"/>
                    </a:ext>
                  </a:extLst>
                </p:cNvPr>
                <p:cNvPicPr/>
                <p:nvPr/>
              </p:nvPicPr>
              <p:blipFill>
                <a:blip r:embed="rId463"/>
                <a:stretch>
                  <a:fillRect/>
                </a:stretch>
              </p:blipFill>
              <p:spPr>
                <a:xfrm>
                  <a:off x="11339288" y="5905432"/>
                  <a:ext cx="1987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67" name="Ink 266">
                  <a:extLst>
                    <a:ext uri="{FF2B5EF4-FFF2-40B4-BE49-F238E27FC236}">
                      <a16:creationId xmlns:a16="http://schemas.microsoft.com/office/drawing/2014/main" id="{EB9FE1FA-F2D7-422F-835F-B49336756424}"/>
                    </a:ext>
                  </a:extLst>
                </p14:cNvPr>
                <p14:cNvContentPartPr/>
                <p14:nvPr/>
              </p14:nvContentPartPr>
              <p14:xfrm>
                <a:off x="11298248" y="5764312"/>
                <a:ext cx="123480" cy="255960"/>
              </p14:xfrm>
            </p:contentPart>
          </mc:Choice>
          <mc:Fallback xmlns="">
            <p:pic>
              <p:nvPicPr>
                <p:cNvPr id="267" name="Ink 266">
                  <a:extLst>
                    <a:ext uri="{FF2B5EF4-FFF2-40B4-BE49-F238E27FC236}">
                      <a16:creationId xmlns:a16="http://schemas.microsoft.com/office/drawing/2014/main" id="{EB9FE1FA-F2D7-422F-835F-B49336756424}"/>
                    </a:ext>
                  </a:extLst>
                </p:cNvPr>
                <p:cNvPicPr/>
                <p:nvPr/>
              </p:nvPicPr>
              <p:blipFill>
                <a:blip r:embed="rId465"/>
                <a:stretch>
                  <a:fillRect/>
                </a:stretch>
              </p:blipFill>
              <p:spPr>
                <a:xfrm>
                  <a:off x="11289608" y="5755312"/>
                  <a:ext cx="14112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68" name="Ink 267">
                  <a:extLst>
                    <a:ext uri="{FF2B5EF4-FFF2-40B4-BE49-F238E27FC236}">
                      <a16:creationId xmlns:a16="http://schemas.microsoft.com/office/drawing/2014/main" id="{10BC14F8-8504-4309-909F-8BA56B391627}"/>
                    </a:ext>
                  </a:extLst>
                </p14:cNvPr>
                <p14:cNvContentPartPr/>
                <p14:nvPr/>
              </p14:nvContentPartPr>
              <p14:xfrm>
                <a:off x="11063168" y="6010552"/>
                <a:ext cx="150840" cy="104040"/>
              </p14:xfrm>
            </p:contentPart>
          </mc:Choice>
          <mc:Fallback xmlns="">
            <p:pic>
              <p:nvPicPr>
                <p:cNvPr id="268" name="Ink 267">
                  <a:extLst>
                    <a:ext uri="{FF2B5EF4-FFF2-40B4-BE49-F238E27FC236}">
                      <a16:creationId xmlns:a16="http://schemas.microsoft.com/office/drawing/2014/main" id="{10BC14F8-8504-4309-909F-8BA56B391627}"/>
                    </a:ext>
                  </a:extLst>
                </p:cNvPr>
                <p:cNvPicPr/>
                <p:nvPr/>
              </p:nvPicPr>
              <p:blipFill>
                <a:blip r:embed="rId467"/>
                <a:stretch>
                  <a:fillRect/>
                </a:stretch>
              </p:blipFill>
              <p:spPr>
                <a:xfrm>
                  <a:off x="11054528" y="6001552"/>
                  <a:ext cx="16848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69" name="Ink 268">
                  <a:extLst>
                    <a:ext uri="{FF2B5EF4-FFF2-40B4-BE49-F238E27FC236}">
                      <a16:creationId xmlns:a16="http://schemas.microsoft.com/office/drawing/2014/main" id="{B677CBB9-4B26-4B20-B775-4921B1C952F6}"/>
                    </a:ext>
                  </a:extLst>
                </p14:cNvPr>
                <p14:cNvContentPartPr/>
                <p14:nvPr/>
              </p14:nvContentPartPr>
              <p14:xfrm>
                <a:off x="11045888" y="5819392"/>
                <a:ext cx="102960" cy="198360"/>
              </p14:xfrm>
            </p:contentPart>
          </mc:Choice>
          <mc:Fallback xmlns="">
            <p:pic>
              <p:nvPicPr>
                <p:cNvPr id="269" name="Ink 268">
                  <a:extLst>
                    <a:ext uri="{FF2B5EF4-FFF2-40B4-BE49-F238E27FC236}">
                      <a16:creationId xmlns:a16="http://schemas.microsoft.com/office/drawing/2014/main" id="{B677CBB9-4B26-4B20-B775-4921B1C952F6}"/>
                    </a:ext>
                  </a:extLst>
                </p:cNvPr>
                <p:cNvPicPr/>
                <p:nvPr/>
              </p:nvPicPr>
              <p:blipFill>
                <a:blip r:embed="rId469"/>
                <a:stretch>
                  <a:fillRect/>
                </a:stretch>
              </p:blipFill>
              <p:spPr>
                <a:xfrm>
                  <a:off x="11036888" y="5810392"/>
                  <a:ext cx="1206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70" name="Ink 269">
                  <a:extLst>
                    <a:ext uri="{FF2B5EF4-FFF2-40B4-BE49-F238E27FC236}">
                      <a16:creationId xmlns:a16="http://schemas.microsoft.com/office/drawing/2014/main" id="{7D2F71C2-3C6E-4436-B34F-720459212165}"/>
                    </a:ext>
                  </a:extLst>
                </p14:cNvPr>
                <p14:cNvContentPartPr/>
                <p14:nvPr/>
              </p14:nvContentPartPr>
              <p14:xfrm>
                <a:off x="11038328" y="5695912"/>
                <a:ext cx="334080" cy="93960"/>
              </p14:xfrm>
            </p:contentPart>
          </mc:Choice>
          <mc:Fallback xmlns="">
            <p:pic>
              <p:nvPicPr>
                <p:cNvPr id="270" name="Ink 269">
                  <a:extLst>
                    <a:ext uri="{FF2B5EF4-FFF2-40B4-BE49-F238E27FC236}">
                      <a16:creationId xmlns:a16="http://schemas.microsoft.com/office/drawing/2014/main" id="{7D2F71C2-3C6E-4436-B34F-720459212165}"/>
                    </a:ext>
                  </a:extLst>
                </p:cNvPr>
                <p:cNvPicPr/>
                <p:nvPr/>
              </p:nvPicPr>
              <p:blipFill>
                <a:blip r:embed="rId471"/>
                <a:stretch>
                  <a:fillRect/>
                </a:stretch>
              </p:blipFill>
              <p:spPr>
                <a:xfrm>
                  <a:off x="11029328" y="5686912"/>
                  <a:ext cx="351720" cy="111600"/>
                </a:xfrm>
                <a:prstGeom prst="rect">
                  <a:avLst/>
                </a:prstGeom>
              </p:spPr>
            </p:pic>
          </mc:Fallback>
        </mc:AlternateContent>
      </p:grpSp>
      <p:grpSp>
        <p:nvGrpSpPr>
          <p:cNvPr id="285" name="Group 284">
            <a:extLst>
              <a:ext uri="{FF2B5EF4-FFF2-40B4-BE49-F238E27FC236}">
                <a16:creationId xmlns:a16="http://schemas.microsoft.com/office/drawing/2014/main" id="{5E96E252-4E84-4FD0-A3F8-E67F86A0C300}"/>
              </a:ext>
            </a:extLst>
          </p:cNvPr>
          <p:cNvGrpSpPr/>
          <p:nvPr/>
        </p:nvGrpSpPr>
        <p:grpSpPr>
          <a:xfrm>
            <a:off x="8817848" y="5705632"/>
            <a:ext cx="1895400" cy="461160"/>
            <a:chOff x="8817848" y="5705632"/>
            <a:chExt cx="1895400" cy="461160"/>
          </a:xfrm>
        </p:grpSpPr>
        <mc:AlternateContent xmlns:mc="http://schemas.openxmlformats.org/markup-compatibility/2006" xmlns:p14="http://schemas.microsoft.com/office/powerpoint/2010/main">
          <mc:Choice Requires="p14">
            <p:contentPart p14:bwMode="auto" r:id="rId472">
              <p14:nvContentPartPr>
                <p14:cNvPr id="271" name="Ink 270">
                  <a:extLst>
                    <a:ext uri="{FF2B5EF4-FFF2-40B4-BE49-F238E27FC236}">
                      <a16:creationId xmlns:a16="http://schemas.microsoft.com/office/drawing/2014/main" id="{C5E9738F-7E1A-4693-9913-FBAA9A843BA0}"/>
                    </a:ext>
                  </a:extLst>
                </p14:cNvPr>
                <p14:cNvContentPartPr/>
                <p14:nvPr/>
              </p14:nvContentPartPr>
              <p14:xfrm>
                <a:off x="10309688" y="5772592"/>
                <a:ext cx="403560" cy="281160"/>
              </p14:xfrm>
            </p:contentPart>
          </mc:Choice>
          <mc:Fallback xmlns="">
            <p:pic>
              <p:nvPicPr>
                <p:cNvPr id="271" name="Ink 270">
                  <a:extLst>
                    <a:ext uri="{FF2B5EF4-FFF2-40B4-BE49-F238E27FC236}">
                      <a16:creationId xmlns:a16="http://schemas.microsoft.com/office/drawing/2014/main" id="{C5E9738F-7E1A-4693-9913-FBAA9A843BA0}"/>
                    </a:ext>
                  </a:extLst>
                </p:cNvPr>
                <p:cNvPicPr/>
                <p:nvPr/>
              </p:nvPicPr>
              <p:blipFill>
                <a:blip r:embed="rId473"/>
                <a:stretch>
                  <a:fillRect/>
                </a:stretch>
              </p:blipFill>
              <p:spPr>
                <a:xfrm>
                  <a:off x="10300688" y="5763592"/>
                  <a:ext cx="421200" cy="29880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72" name="Ink 271">
                  <a:extLst>
                    <a:ext uri="{FF2B5EF4-FFF2-40B4-BE49-F238E27FC236}">
                      <a16:creationId xmlns:a16="http://schemas.microsoft.com/office/drawing/2014/main" id="{4069772B-79B6-4809-B161-37B4108BBC06}"/>
                    </a:ext>
                  </a:extLst>
                </p14:cNvPr>
                <p14:cNvContentPartPr/>
                <p14:nvPr/>
              </p14:nvContentPartPr>
              <p14:xfrm>
                <a:off x="10404728" y="6031792"/>
                <a:ext cx="15840" cy="52920"/>
              </p14:xfrm>
            </p:contentPart>
          </mc:Choice>
          <mc:Fallback xmlns="">
            <p:pic>
              <p:nvPicPr>
                <p:cNvPr id="272" name="Ink 271">
                  <a:extLst>
                    <a:ext uri="{FF2B5EF4-FFF2-40B4-BE49-F238E27FC236}">
                      <a16:creationId xmlns:a16="http://schemas.microsoft.com/office/drawing/2014/main" id="{4069772B-79B6-4809-B161-37B4108BBC06}"/>
                    </a:ext>
                  </a:extLst>
                </p:cNvPr>
                <p:cNvPicPr/>
                <p:nvPr/>
              </p:nvPicPr>
              <p:blipFill>
                <a:blip r:embed="rId475"/>
                <a:stretch>
                  <a:fillRect/>
                </a:stretch>
              </p:blipFill>
              <p:spPr>
                <a:xfrm>
                  <a:off x="10395728" y="6022792"/>
                  <a:ext cx="334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73" name="Ink 272">
                  <a:extLst>
                    <a:ext uri="{FF2B5EF4-FFF2-40B4-BE49-F238E27FC236}">
                      <a16:creationId xmlns:a16="http://schemas.microsoft.com/office/drawing/2014/main" id="{BA0DF151-A7E6-408F-94F0-A3BBEB254283}"/>
                    </a:ext>
                  </a:extLst>
                </p14:cNvPr>
                <p14:cNvContentPartPr/>
                <p14:nvPr/>
              </p14:nvContentPartPr>
              <p14:xfrm>
                <a:off x="10045808" y="5857192"/>
                <a:ext cx="322560" cy="196920"/>
              </p14:xfrm>
            </p:contentPart>
          </mc:Choice>
          <mc:Fallback xmlns="">
            <p:pic>
              <p:nvPicPr>
                <p:cNvPr id="273" name="Ink 272">
                  <a:extLst>
                    <a:ext uri="{FF2B5EF4-FFF2-40B4-BE49-F238E27FC236}">
                      <a16:creationId xmlns:a16="http://schemas.microsoft.com/office/drawing/2014/main" id="{BA0DF151-A7E6-408F-94F0-A3BBEB254283}"/>
                    </a:ext>
                  </a:extLst>
                </p:cNvPr>
                <p:cNvPicPr/>
                <p:nvPr/>
              </p:nvPicPr>
              <p:blipFill>
                <a:blip r:embed="rId477"/>
                <a:stretch>
                  <a:fillRect/>
                </a:stretch>
              </p:blipFill>
              <p:spPr>
                <a:xfrm>
                  <a:off x="10037168" y="5848552"/>
                  <a:ext cx="34020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74" name="Ink 273">
                  <a:extLst>
                    <a:ext uri="{FF2B5EF4-FFF2-40B4-BE49-F238E27FC236}">
                      <a16:creationId xmlns:a16="http://schemas.microsoft.com/office/drawing/2014/main" id="{C413ADDD-42BE-46D3-8771-188B5FBE940F}"/>
                    </a:ext>
                  </a:extLst>
                </p14:cNvPr>
                <p14:cNvContentPartPr/>
                <p14:nvPr/>
              </p14:nvContentPartPr>
              <p14:xfrm>
                <a:off x="9798848" y="5790592"/>
                <a:ext cx="105480" cy="135000"/>
              </p14:xfrm>
            </p:contentPart>
          </mc:Choice>
          <mc:Fallback xmlns="">
            <p:pic>
              <p:nvPicPr>
                <p:cNvPr id="274" name="Ink 273">
                  <a:extLst>
                    <a:ext uri="{FF2B5EF4-FFF2-40B4-BE49-F238E27FC236}">
                      <a16:creationId xmlns:a16="http://schemas.microsoft.com/office/drawing/2014/main" id="{C413ADDD-42BE-46D3-8771-188B5FBE940F}"/>
                    </a:ext>
                  </a:extLst>
                </p:cNvPr>
                <p:cNvPicPr/>
                <p:nvPr/>
              </p:nvPicPr>
              <p:blipFill>
                <a:blip r:embed="rId479"/>
                <a:stretch>
                  <a:fillRect/>
                </a:stretch>
              </p:blipFill>
              <p:spPr>
                <a:xfrm>
                  <a:off x="9790208" y="5781952"/>
                  <a:ext cx="12312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75" name="Ink 274">
                  <a:extLst>
                    <a:ext uri="{FF2B5EF4-FFF2-40B4-BE49-F238E27FC236}">
                      <a16:creationId xmlns:a16="http://schemas.microsoft.com/office/drawing/2014/main" id="{3C9B381A-E125-4003-8C1E-B2956B2D825C}"/>
                    </a:ext>
                  </a:extLst>
                </p14:cNvPr>
                <p14:cNvContentPartPr/>
                <p14:nvPr/>
              </p14:nvContentPartPr>
              <p14:xfrm>
                <a:off x="9684368" y="6022432"/>
                <a:ext cx="45720" cy="44280"/>
              </p14:xfrm>
            </p:contentPart>
          </mc:Choice>
          <mc:Fallback xmlns="">
            <p:pic>
              <p:nvPicPr>
                <p:cNvPr id="275" name="Ink 274">
                  <a:extLst>
                    <a:ext uri="{FF2B5EF4-FFF2-40B4-BE49-F238E27FC236}">
                      <a16:creationId xmlns:a16="http://schemas.microsoft.com/office/drawing/2014/main" id="{3C9B381A-E125-4003-8C1E-B2956B2D825C}"/>
                    </a:ext>
                  </a:extLst>
                </p:cNvPr>
                <p:cNvPicPr/>
                <p:nvPr/>
              </p:nvPicPr>
              <p:blipFill>
                <a:blip r:embed="rId481"/>
                <a:stretch>
                  <a:fillRect/>
                </a:stretch>
              </p:blipFill>
              <p:spPr>
                <a:xfrm>
                  <a:off x="9675368" y="6013432"/>
                  <a:ext cx="633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76" name="Ink 275">
                  <a:extLst>
                    <a:ext uri="{FF2B5EF4-FFF2-40B4-BE49-F238E27FC236}">
                      <a16:creationId xmlns:a16="http://schemas.microsoft.com/office/drawing/2014/main" id="{FE62776A-6A58-4F9D-87B3-3587A5849756}"/>
                    </a:ext>
                  </a:extLst>
                </p14:cNvPr>
                <p14:cNvContentPartPr/>
                <p14:nvPr/>
              </p14:nvContentPartPr>
              <p14:xfrm>
                <a:off x="9502568" y="5705632"/>
                <a:ext cx="142560" cy="353520"/>
              </p14:xfrm>
            </p:contentPart>
          </mc:Choice>
          <mc:Fallback xmlns="">
            <p:pic>
              <p:nvPicPr>
                <p:cNvPr id="276" name="Ink 275">
                  <a:extLst>
                    <a:ext uri="{FF2B5EF4-FFF2-40B4-BE49-F238E27FC236}">
                      <a16:creationId xmlns:a16="http://schemas.microsoft.com/office/drawing/2014/main" id="{FE62776A-6A58-4F9D-87B3-3587A5849756}"/>
                    </a:ext>
                  </a:extLst>
                </p:cNvPr>
                <p:cNvPicPr/>
                <p:nvPr/>
              </p:nvPicPr>
              <p:blipFill>
                <a:blip r:embed="rId483"/>
                <a:stretch>
                  <a:fillRect/>
                </a:stretch>
              </p:blipFill>
              <p:spPr>
                <a:xfrm>
                  <a:off x="9493928" y="5696992"/>
                  <a:ext cx="160200" cy="37116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79" name="Ink 278">
                  <a:extLst>
                    <a:ext uri="{FF2B5EF4-FFF2-40B4-BE49-F238E27FC236}">
                      <a16:creationId xmlns:a16="http://schemas.microsoft.com/office/drawing/2014/main" id="{46091C90-63E1-41C1-BFCE-C6EF00997C8F}"/>
                    </a:ext>
                  </a:extLst>
                </p14:cNvPr>
                <p14:cNvContentPartPr/>
                <p14:nvPr/>
              </p14:nvContentPartPr>
              <p14:xfrm>
                <a:off x="9009368" y="5895712"/>
                <a:ext cx="278280" cy="271080"/>
              </p14:xfrm>
            </p:contentPart>
          </mc:Choice>
          <mc:Fallback xmlns="">
            <p:pic>
              <p:nvPicPr>
                <p:cNvPr id="279" name="Ink 278">
                  <a:extLst>
                    <a:ext uri="{FF2B5EF4-FFF2-40B4-BE49-F238E27FC236}">
                      <a16:creationId xmlns:a16="http://schemas.microsoft.com/office/drawing/2014/main" id="{46091C90-63E1-41C1-BFCE-C6EF00997C8F}"/>
                    </a:ext>
                  </a:extLst>
                </p:cNvPr>
                <p:cNvPicPr/>
                <p:nvPr/>
              </p:nvPicPr>
              <p:blipFill>
                <a:blip r:embed="rId485"/>
                <a:stretch>
                  <a:fillRect/>
                </a:stretch>
              </p:blipFill>
              <p:spPr>
                <a:xfrm>
                  <a:off x="9000728" y="5887072"/>
                  <a:ext cx="29592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0" name="Ink 279">
                  <a:extLst>
                    <a:ext uri="{FF2B5EF4-FFF2-40B4-BE49-F238E27FC236}">
                      <a16:creationId xmlns:a16="http://schemas.microsoft.com/office/drawing/2014/main" id="{424FD506-344D-4638-8ADE-CEDDA51A933E}"/>
                    </a:ext>
                  </a:extLst>
                </p14:cNvPr>
                <p14:cNvContentPartPr/>
                <p14:nvPr/>
              </p14:nvContentPartPr>
              <p14:xfrm>
                <a:off x="8817848" y="5902192"/>
                <a:ext cx="92520" cy="122400"/>
              </p14:xfrm>
            </p:contentPart>
          </mc:Choice>
          <mc:Fallback xmlns="">
            <p:pic>
              <p:nvPicPr>
                <p:cNvPr id="280" name="Ink 279">
                  <a:extLst>
                    <a:ext uri="{FF2B5EF4-FFF2-40B4-BE49-F238E27FC236}">
                      <a16:creationId xmlns:a16="http://schemas.microsoft.com/office/drawing/2014/main" id="{424FD506-344D-4638-8ADE-CEDDA51A933E}"/>
                    </a:ext>
                  </a:extLst>
                </p:cNvPr>
                <p:cNvPicPr/>
                <p:nvPr/>
              </p:nvPicPr>
              <p:blipFill>
                <a:blip r:embed="rId487"/>
                <a:stretch>
                  <a:fillRect/>
                </a:stretch>
              </p:blipFill>
              <p:spPr>
                <a:xfrm>
                  <a:off x="8809208" y="5893192"/>
                  <a:ext cx="11016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81" name="Ink 280">
                  <a:extLst>
                    <a:ext uri="{FF2B5EF4-FFF2-40B4-BE49-F238E27FC236}">
                      <a16:creationId xmlns:a16="http://schemas.microsoft.com/office/drawing/2014/main" id="{D9916961-1F2B-4CF5-9AFC-44C8BC8EA923}"/>
                    </a:ext>
                  </a:extLst>
                </p14:cNvPr>
                <p14:cNvContentPartPr/>
                <p14:nvPr/>
              </p14:nvContentPartPr>
              <p14:xfrm>
                <a:off x="8821808" y="6136192"/>
                <a:ext cx="27000" cy="12960"/>
              </p14:xfrm>
            </p:contentPart>
          </mc:Choice>
          <mc:Fallback xmlns="">
            <p:pic>
              <p:nvPicPr>
                <p:cNvPr id="281" name="Ink 280">
                  <a:extLst>
                    <a:ext uri="{FF2B5EF4-FFF2-40B4-BE49-F238E27FC236}">
                      <a16:creationId xmlns:a16="http://schemas.microsoft.com/office/drawing/2014/main" id="{D9916961-1F2B-4CF5-9AFC-44C8BC8EA923}"/>
                    </a:ext>
                  </a:extLst>
                </p:cNvPr>
                <p:cNvPicPr/>
                <p:nvPr/>
              </p:nvPicPr>
              <p:blipFill>
                <a:blip r:embed="rId489"/>
                <a:stretch>
                  <a:fillRect/>
                </a:stretch>
              </p:blipFill>
              <p:spPr>
                <a:xfrm>
                  <a:off x="8812808" y="6127192"/>
                  <a:ext cx="44640" cy="30600"/>
                </a:xfrm>
                <a:prstGeom prst="rect">
                  <a:avLst/>
                </a:prstGeom>
              </p:spPr>
            </p:pic>
          </mc:Fallback>
        </mc:AlternateContent>
      </p:grpSp>
      <p:grpSp>
        <p:nvGrpSpPr>
          <p:cNvPr id="329" name="Group 328">
            <a:extLst>
              <a:ext uri="{FF2B5EF4-FFF2-40B4-BE49-F238E27FC236}">
                <a16:creationId xmlns:a16="http://schemas.microsoft.com/office/drawing/2014/main" id="{5AE69D18-273F-401B-B7A7-035EFBF45AAC}"/>
              </a:ext>
            </a:extLst>
          </p:cNvPr>
          <p:cNvGrpSpPr/>
          <p:nvPr/>
        </p:nvGrpSpPr>
        <p:grpSpPr>
          <a:xfrm>
            <a:off x="8148248" y="5712832"/>
            <a:ext cx="378720" cy="477360"/>
            <a:chOff x="8148248" y="5712832"/>
            <a:chExt cx="378720" cy="477360"/>
          </a:xfrm>
        </p:grpSpPr>
        <mc:AlternateContent xmlns:mc="http://schemas.openxmlformats.org/markup-compatibility/2006" xmlns:p14="http://schemas.microsoft.com/office/powerpoint/2010/main">
          <mc:Choice Requires="p14">
            <p:contentPart p14:bwMode="auto" r:id="rId490">
              <p14:nvContentPartPr>
                <p14:cNvPr id="282" name="Ink 281">
                  <a:extLst>
                    <a:ext uri="{FF2B5EF4-FFF2-40B4-BE49-F238E27FC236}">
                      <a16:creationId xmlns:a16="http://schemas.microsoft.com/office/drawing/2014/main" id="{3CC37BCC-F030-4BC4-80E4-E562DDB2B0F0}"/>
                    </a:ext>
                  </a:extLst>
                </p14:cNvPr>
                <p14:cNvContentPartPr/>
                <p14:nvPr/>
              </p14:nvContentPartPr>
              <p14:xfrm>
                <a:off x="8169128" y="5921272"/>
                <a:ext cx="357840" cy="268920"/>
              </p14:xfrm>
            </p:contentPart>
          </mc:Choice>
          <mc:Fallback xmlns="">
            <p:pic>
              <p:nvPicPr>
                <p:cNvPr id="282" name="Ink 281">
                  <a:extLst>
                    <a:ext uri="{FF2B5EF4-FFF2-40B4-BE49-F238E27FC236}">
                      <a16:creationId xmlns:a16="http://schemas.microsoft.com/office/drawing/2014/main" id="{3CC37BCC-F030-4BC4-80E4-E562DDB2B0F0}"/>
                    </a:ext>
                  </a:extLst>
                </p:cNvPr>
                <p:cNvPicPr/>
                <p:nvPr/>
              </p:nvPicPr>
              <p:blipFill>
                <a:blip r:embed="rId491"/>
                <a:stretch>
                  <a:fillRect/>
                </a:stretch>
              </p:blipFill>
              <p:spPr>
                <a:xfrm>
                  <a:off x="8160128" y="5912272"/>
                  <a:ext cx="37548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83" name="Ink 282">
                  <a:extLst>
                    <a:ext uri="{FF2B5EF4-FFF2-40B4-BE49-F238E27FC236}">
                      <a16:creationId xmlns:a16="http://schemas.microsoft.com/office/drawing/2014/main" id="{17BD18D1-3F7F-46E5-B1EF-01017006E4F2}"/>
                    </a:ext>
                  </a:extLst>
                </p14:cNvPr>
                <p14:cNvContentPartPr/>
                <p14:nvPr/>
              </p14:nvContentPartPr>
              <p14:xfrm>
                <a:off x="8344808" y="5712832"/>
                <a:ext cx="99360" cy="158040"/>
              </p14:xfrm>
            </p:contentPart>
          </mc:Choice>
          <mc:Fallback xmlns="">
            <p:pic>
              <p:nvPicPr>
                <p:cNvPr id="283" name="Ink 282">
                  <a:extLst>
                    <a:ext uri="{FF2B5EF4-FFF2-40B4-BE49-F238E27FC236}">
                      <a16:creationId xmlns:a16="http://schemas.microsoft.com/office/drawing/2014/main" id="{17BD18D1-3F7F-46E5-B1EF-01017006E4F2}"/>
                    </a:ext>
                  </a:extLst>
                </p:cNvPr>
                <p:cNvPicPr/>
                <p:nvPr/>
              </p:nvPicPr>
              <p:blipFill>
                <a:blip r:embed="rId493"/>
                <a:stretch>
                  <a:fillRect/>
                </a:stretch>
              </p:blipFill>
              <p:spPr>
                <a:xfrm>
                  <a:off x="8335808" y="5703832"/>
                  <a:ext cx="1170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88" name="Ink 287">
                  <a:extLst>
                    <a:ext uri="{FF2B5EF4-FFF2-40B4-BE49-F238E27FC236}">
                      <a16:creationId xmlns:a16="http://schemas.microsoft.com/office/drawing/2014/main" id="{AAE37E28-4F72-47A4-AF7E-F53D7E87A722}"/>
                    </a:ext>
                  </a:extLst>
                </p14:cNvPr>
                <p14:cNvContentPartPr/>
                <p14:nvPr/>
              </p14:nvContentPartPr>
              <p14:xfrm>
                <a:off x="8148248" y="6060592"/>
                <a:ext cx="21600" cy="18720"/>
              </p14:xfrm>
            </p:contentPart>
          </mc:Choice>
          <mc:Fallback xmlns="">
            <p:pic>
              <p:nvPicPr>
                <p:cNvPr id="288" name="Ink 287">
                  <a:extLst>
                    <a:ext uri="{FF2B5EF4-FFF2-40B4-BE49-F238E27FC236}">
                      <a16:creationId xmlns:a16="http://schemas.microsoft.com/office/drawing/2014/main" id="{AAE37E28-4F72-47A4-AF7E-F53D7E87A722}"/>
                    </a:ext>
                  </a:extLst>
                </p:cNvPr>
                <p:cNvPicPr/>
                <p:nvPr/>
              </p:nvPicPr>
              <p:blipFill>
                <a:blip r:embed="rId495"/>
                <a:stretch>
                  <a:fillRect/>
                </a:stretch>
              </p:blipFill>
              <p:spPr>
                <a:xfrm>
                  <a:off x="8139248" y="6051952"/>
                  <a:ext cx="39240" cy="36360"/>
                </a:xfrm>
                <a:prstGeom prst="rect">
                  <a:avLst/>
                </a:prstGeom>
              </p:spPr>
            </p:pic>
          </mc:Fallback>
        </mc:AlternateContent>
      </p:grpSp>
      <p:grpSp>
        <p:nvGrpSpPr>
          <p:cNvPr id="328" name="Group 327">
            <a:extLst>
              <a:ext uri="{FF2B5EF4-FFF2-40B4-BE49-F238E27FC236}">
                <a16:creationId xmlns:a16="http://schemas.microsoft.com/office/drawing/2014/main" id="{B0E57799-8EEB-4E0A-BCF3-11DF5DAC82FD}"/>
              </a:ext>
            </a:extLst>
          </p:cNvPr>
          <p:cNvGrpSpPr/>
          <p:nvPr/>
        </p:nvGrpSpPr>
        <p:grpSpPr>
          <a:xfrm>
            <a:off x="3612608" y="5722912"/>
            <a:ext cx="4192920" cy="614520"/>
            <a:chOff x="3612608" y="5722912"/>
            <a:chExt cx="4192920" cy="614520"/>
          </a:xfrm>
        </p:grpSpPr>
        <mc:AlternateContent xmlns:mc="http://schemas.openxmlformats.org/markup-compatibility/2006" xmlns:p14="http://schemas.microsoft.com/office/powerpoint/2010/main">
          <mc:Choice Requires="p14">
            <p:contentPart p14:bwMode="auto" r:id="rId496">
              <p14:nvContentPartPr>
                <p14:cNvPr id="286" name="Ink 285">
                  <a:extLst>
                    <a:ext uri="{FF2B5EF4-FFF2-40B4-BE49-F238E27FC236}">
                      <a16:creationId xmlns:a16="http://schemas.microsoft.com/office/drawing/2014/main" id="{956FF9E5-B312-437F-A7A6-576C8730C00C}"/>
                    </a:ext>
                  </a:extLst>
                </p14:cNvPr>
                <p14:cNvContentPartPr/>
                <p14:nvPr/>
              </p14:nvContentPartPr>
              <p14:xfrm>
                <a:off x="7557488" y="6049792"/>
                <a:ext cx="248040" cy="175320"/>
              </p14:xfrm>
            </p:contentPart>
          </mc:Choice>
          <mc:Fallback xmlns="">
            <p:pic>
              <p:nvPicPr>
                <p:cNvPr id="286" name="Ink 285">
                  <a:extLst>
                    <a:ext uri="{FF2B5EF4-FFF2-40B4-BE49-F238E27FC236}">
                      <a16:creationId xmlns:a16="http://schemas.microsoft.com/office/drawing/2014/main" id="{956FF9E5-B312-437F-A7A6-576C8730C00C}"/>
                    </a:ext>
                  </a:extLst>
                </p:cNvPr>
                <p:cNvPicPr/>
                <p:nvPr/>
              </p:nvPicPr>
              <p:blipFill>
                <a:blip r:embed="rId497"/>
                <a:stretch>
                  <a:fillRect/>
                </a:stretch>
              </p:blipFill>
              <p:spPr>
                <a:xfrm>
                  <a:off x="7548848" y="6040792"/>
                  <a:ext cx="26568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87" name="Ink 286">
                  <a:extLst>
                    <a:ext uri="{FF2B5EF4-FFF2-40B4-BE49-F238E27FC236}">
                      <a16:creationId xmlns:a16="http://schemas.microsoft.com/office/drawing/2014/main" id="{89EBE9A0-00D0-409B-A7FA-ADC3BCC49B15}"/>
                    </a:ext>
                  </a:extLst>
                </p14:cNvPr>
                <p14:cNvContentPartPr/>
                <p14:nvPr/>
              </p14:nvContentPartPr>
              <p14:xfrm>
                <a:off x="7635608" y="5855752"/>
                <a:ext cx="53280" cy="239400"/>
              </p14:xfrm>
            </p:contentPart>
          </mc:Choice>
          <mc:Fallback xmlns="">
            <p:pic>
              <p:nvPicPr>
                <p:cNvPr id="287" name="Ink 286">
                  <a:extLst>
                    <a:ext uri="{FF2B5EF4-FFF2-40B4-BE49-F238E27FC236}">
                      <a16:creationId xmlns:a16="http://schemas.microsoft.com/office/drawing/2014/main" id="{89EBE9A0-00D0-409B-A7FA-ADC3BCC49B15}"/>
                    </a:ext>
                  </a:extLst>
                </p:cNvPr>
                <p:cNvPicPr/>
                <p:nvPr/>
              </p:nvPicPr>
              <p:blipFill>
                <a:blip r:embed="rId499"/>
                <a:stretch>
                  <a:fillRect/>
                </a:stretch>
              </p:blipFill>
              <p:spPr>
                <a:xfrm>
                  <a:off x="7626608" y="5846752"/>
                  <a:ext cx="7092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89" name="Ink 288">
                  <a:extLst>
                    <a:ext uri="{FF2B5EF4-FFF2-40B4-BE49-F238E27FC236}">
                      <a16:creationId xmlns:a16="http://schemas.microsoft.com/office/drawing/2014/main" id="{59D25BD4-F36A-4162-A39A-8B20C043FD24}"/>
                    </a:ext>
                  </a:extLst>
                </p14:cNvPr>
                <p14:cNvContentPartPr/>
                <p14:nvPr/>
              </p14:nvContentPartPr>
              <p14:xfrm>
                <a:off x="7078688" y="5971672"/>
                <a:ext cx="478440" cy="223200"/>
              </p14:xfrm>
            </p:contentPart>
          </mc:Choice>
          <mc:Fallback xmlns="">
            <p:pic>
              <p:nvPicPr>
                <p:cNvPr id="289" name="Ink 288">
                  <a:extLst>
                    <a:ext uri="{FF2B5EF4-FFF2-40B4-BE49-F238E27FC236}">
                      <a16:creationId xmlns:a16="http://schemas.microsoft.com/office/drawing/2014/main" id="{59D25BD4-F36A-4162-A39A-8B20C043FD24}"/>
                    </a:ext>
                  </a:extLst>
                </p:cNvPr>
                <p:cNvPicPr/>
                <p:nvPr/>
              </p:nvPicPr>
              <p:blipFill>
                <a:blip r:embed="rId501"/>
                <a:stretch>
                  <a:fillRect/>
                </a:stretch>
              </p:blipFill>
              <p:spPr>
                <a:xfrm>
                  <a:off x="7069688" y="5962672"/>
                  <a:ext cx="49608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0" name="Ink 289">
                  <a:extLst>
                    <a:ext uri="{FF2B5EF4-FFF2-40B4-BE49-F238E27FC236}">
                      <a16:creationId xmlns:a16="http://schemas.microsoft.com/office/drawing/2014/main" id="{D3531A86-44EC-4777-B6EE-00BCD8BCF0BD}"/>
                    </a:ext>
                  </a:extLst>
                </p14:cNvPr>
                <p14:cNvContentPartPr/>
                <p14:nvPr/>
              </p14:nvContentPartPr>
              <p14:xfrm>
                <a:off x="7192088" y="5882392"/>
                <a:ext cx="77760" cy="40680"/>
              </p14:xfrm>
            </p:contentPart>
          </mc:Choice>
          <mc:Fallback xmlns="">
            <p:pic>
              <p:nvPicPr>
                <p:cNvPr id="290" name="Ink 289">
                  <a:extLst>
                    <a:ext uri="{FF2B5EF4-FFF2-40B4-BE49-F238E27FC236}">
                      <a16:creationId xmlns:a16="http://schemas.microsoft.com/office/drawing/2014/main" id="{D3531A86-44EC-4777-B6EE-00BCD8BCF0BD}"/>
                    </a:ext>
                  </a:extLst>
                </p:cNvPr>
                <p:cNvPicPr/>
                <p:nvPr/>
              </p:nvPicPr>
              <p:blipFill>
                <a:blip r:embed="rId503"/>
                <a:stretch>
                  <a:fillRect/>
                </a:stretch>
              </p:blipFill>
              <p:spPr>
                <a:xfrm>
                  <a:off x="7183088" y="5873392"/>
                  <a:ext cx="9540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291" name="Ink 290">
                  <a:extLst>
                    <a:ext uri="{FF2B5EF4-FFF2-40B4-BE49-F238E27FC236}">
                      <a16:creationId xmlns:a16="http://schemas.microsoft.com/office/drawing/2014/main" id="{03E52406-7011-4789-A9CF-4431E4C87C61}"/>
                    </a:ext>
                  </a:extLst>
                </p14:cNvPr>
                <p14:cNvContentPartPr/>
                <p14:nvPr/>
              </p14:nvContentPartPr>
              <p14:xfrm>
                <a:off x="7151048" y="5723632"/>
                <a:ext cx="344160" cy="85680"/>
              </p14:xfrm>
            </p:contentPart>
          </mc:Choice>
          <mc:Fallback xmlns="">
            <p:pic>
              <p:nvPicPr>
                <p:cNvPr id="291" name="Ink 290">
                  <a:extLst>
                    <a:ext uri="{FF2B5EF4-FFF2-40B4-BE49-F238E27FC236}">
                      <a16:creationId xmlns:a16="http://schemas.microsoft.com/office/drawing/2014/main" id="{03E52406-7011-4789-A9CF-4431E4C87C61}"/>
                    </a:ext>
                  </a:extLst>
                </p:cNvPr>
                <p:cNvPicPr/>
                <p:nvPr/>
              </p:nvPicPr>
              <p:blipFill>
                <a:blip r:embed="rId505"/>
                <a:stretch>
                  <a:fillRect/>
                </a:stretch>
              </p:blipFill>
              <p:spPr>
                <a:xfrm>
                  <a:off x="7142048" y="5714632"/>
                  <a:ext cx="3618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292" name="Ink 291">
                  <a:extLst>
                    <a:ext uri="{FF2B5EF4-FFF2-40B4-BE49-F238E27FC236}">
                      <a16:creationId xmlns:a16="http://schemas.microsoft.com/office/drawing/2014/main" id="{8E512746-3BFE-4CEE-B065-DF91F98E6578}"/>
                    </a:ext>
                  </a:extLst>
                </p14:cNvPr>
                <p14:cNvContentPartPr/>
                <p14:nvPr/>
              </p14:nvContentPartPr>
              <p14:xfrm>
                <a:off x="6512768" y="5972032"/>
                <a:ext cx="401400" cy="268560"/>
              </p14:xfrm>
            </p:contentPart>
          </mc:Choice>
          <mc:Fallback xmlns="">
            <p:pic>
              <p:nvPicPr>
                <p:cNvPr id="292" name="Ink 291">
                  <a:extLst>
                    <a:ext uri="{FF2B5EF4-FFF2-40B4-BE49-F238E27FC236}">
                      <a16:creationId xmlns:a16="http://schemas.microsoft.com/office/drawing/2014/main" id="{8E512746-3BFE-4CEE-B065-DF91F98E6578}"/>
                    </a:ext>
                  </a:extLst>
                </p:cNvPr>
                <p:cNvPicPr/>
                <p:nvPr/>
              </p:nvPicPr>
              <p:blipFill>
                <a:blip r:embed="rId507"/>
                <a:stretch>
                  <a:fillRect/>
                </a:stretch>
              </p:blipFill>
              <p:spPr>
                <a:xfrm>
                  <a:off x="6503768" y="5963392"/>
                  <a:ext cx="4190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293" name="Ink 292">
                  <a:extLst>
                    <a:ext uri="{FF2B5EF4-FFF2-40B4-BE49-F238E27FC236}">
                      <a16:creationId xmlns:a16="http://schemas.microsoft.com/office/drawing/2014/main" id="{40826374-48C1-4C29-BE1C-14216B74AD32}"/>
                    </a:ext>
                  </a:extLst>
                </p14:cNvPr>
                <p14:cNvContentPartPr/>
                <p14:nvPr/>
              </p14:nvContentPartPr>
              <p14:xfrm>
                <a:off x="6624728" y="6218992"/>
                <a:ext cx="19800" cy="35640"/>
              </p14:xfrm>
            </p:contentPart>
          </mc:Choice>
          <mc:Fallback xmlns="">
            <p:pic>
              <p:nvPicPr>
                <p:cNvPr id="293" name="Ink 292">
                  <a:extLst>
                    <a:ext uri="{FF2B5EF4-FFF2-40B4-BE49-F238E27FC236}">
                      <a16:creationId xmlns:a16="http://schemas.microsoft.com/office/drawing/2014/main" id="{40826374-48C1-4C29-BE1C-14216B74AD32}"/>
                    </a:ext>
                  </a:extLst>
                </p:cNvPr>
                <p:cNvPicPr/>
                <p:nvPr/>
              </p:nvPicPr>
              <p:blipFill>
                <a:blip r:embed="rId509"/>
                <a:stretch>
                  <a:fillRect/>
                </a:stretch>
              </p:blipFill>
              <p:spPr>
                <a:xfrm>
                  <a:off x="6616088" y="6209992"/>
                  <a:ext cx="374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294" name="Ink 293">
                  <a:extLst>
                    <a:ext uri="{FF2B5EF4-FFF2-40B4-BE49-F238E27FC236}">
                      <a16:creationId xmlns:a16="http://schemas.microsoft.com/office/drawing/2014/main" id="{B64D58DF-E695-4E18-BAF8-F3A2CE9F2065}"/>
                    </a:ext>
                  </a:extLst>
                </p14:cNvPr>
                <p14:cNvContentPartPr/>
                <p14:nvPr/>
              </p14:nvContentPartPr>
              <p14:xfrm>
                <a:off x="6295328" y="6076432"/>
                <a:ext cx="280800" cy="183240"/>
              </p14:xfrm>
            </p:contentPart>
          </mc:Choice>
          <mc:Fallback xmlns="">
            <p:pic>
              <p:nvPicPr>
                <p:cNvPr id="294" name="Ink 293">
                  <a:extLst>
                    <a:ext uri="{FF2B5EF4-FFF2-40B4-BE49-F238E27FC236}">
                      <a16:creationId xmlns:a16="http://schemas.microsoft.com/office/drawing/2014/main" id="{B64D58DF-E695-4E18-BAF8-F3A2CE9F2065}"/>
                    </a:ext>
                  </a:extLst>
                </p:cNvPr>
                <p:cNvPicPr/>
                <p:nvPr/>
              </p:nvPicPr>
              <p:blipFill>
                <a:blip r:embed="rId511"/>
                <a:stretch>
                  <a:fillRect/>
                </a:stretch>
              </p:blipFill>
              <p:spPr>
                <a:xfrm>
                  <a:off x="6286328" y="6067432"/>
                  <a:ext cx="2984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295" name="Ink 294">
                  <a:extLst>
                    <a:ext uri="{FF2B5EF4-FFF2-40B4-BE49-F238E27FC236}">
                      <a16:creationId xmlns:a16="http://schemas.microsoft.com/office/drawing/2014/main" id="{7B02C182-E2DA-49E7-8776-3DA013235203}"/>
                    </a:ext>
                  </a:extLst>
                </p14:cNvPr>
                <p14:cNvContentPartPr/>
                <p14:nvPr/>
              </p14:nvContentPartPr>
              <p14:xfrm>
                <a:off x="5490368" y="6010192"/>
                <a:ext cx="728640" cy="327240"/>
              </p14:xfrm>
            </p:contentPart>
          </mc:Choice>
          <mc:Fallback xmlns="">
            <p:pic>
              <p:nvPicPr>
                <p:cNvPr id="295" name="Ink 294">
                  <a:extLst>
                    <a:ext uri="{FF2B5EF4-FFF2-40B4-BE49-F238E27FC236}">
                      <a16:creationId xmlns:a16="http://schemas.microsoft.com/office/drawing/2014/main" id="{7B02C182-E2DA-49E7-8776-3DA013235203}"/>
                    </a:ext>
                  </a:extLst>
                </p:cNvPr>
                <p:cNvPicPr/>
                <p:nvPr/>
              </p:nvPicPr>
              <p:blipFill>
                <a:blip r:embed="rId513"/>
                <a:stretch>
                  <a:fillRect/>
                </a:stretch>
              </p:blipFill>
              <p:spPr>
                <a:xfrm>
                  <a:off x="5481368" y="6001192"/>
                  <a:ext cx="746280" cy="3448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296" name="Ink 295">
                  <a:extLst>
                    <a:ext uri="{FF2B5EF4-FFF2-40B4-BE49-F238E27FC236}">
                      <a16:creationId xmlns:a16="http://schemas.microsoft.com/office/drawing/2014/main" id="{460D10DA-B494-47E5-A8CA-63753E81417B}"/>
                    </a:ext>
                  </a:extLst>
                </p14:cNvPr>
                <p14:cNvContentPartPr/>
                <p14:nvPr/>
              </p14:nvContentPartPr>
              <p14:xfrm>
                <a:off x="6040808" y="5900392"/>
                <a:ext cx="103320" cy="66960"/>
              </p14:xfrm>
            </p:contentPart>
          </mc:Choice>
          <mc:Fallback xmlns="">
            <p:pic>
              <p:nvPicPr>
                <p:cNvPr id="296" name="Ink 295">
                  <a:extLst>
                    <a:ext uri="{FF2B5EF4-FFF2-40B4-BE49-F238E27FC236}">
                      <a16:creationId xmlns:a16="http://schemas.microsoft.com/office/drawing/2014/main" id="{460D10DA-B494-47E5-A8CA-63753E81417B}"/>
                    </a:ext>
                  </a:extLst>
                </p:cNvPr>
                <p:cNvPicPr/>
                <p:nvPr/>
              </p:nvPicPr>
              <p:blipFill>
                <a:blip r:embed="rId515"/>
                <a:stretch>
                  <a:fillRect/>
                </a:stretch>
              </p:blipFill>
              <p:spPr>
                <a:xfrm>
                  <a:off x="6031808" y="5891752"/>
                  <a:ext cx="1209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297" name="Ink 296">
                  <a:extLst>
                    <a:ext uri="{FF2B5EF4-FFF2-40B4-BE49-F238E27FC236}">
                      <a16:creationId xmlns:a16="http://schemas.microsoft.com/office/drawing/2014/main" id="{0B1B2199-0823-4243-9757-3476F7DD23EF}"/>
                    </a:ext>
                  </a:extLst>
                </p14:cNvPr>
                <p14:cNvContentPartPr/>
                <p14:nvPr/>
              </p14:nvContentPartPr>
              <p14:xfrm>
                <a:off x="5888168" y="5793472"/>
                <a:ext cx="102240" cy="321480"/>
              </p14:xfrm>
            </p:contentPart>
          </mc:Choice>
          <mc:Fallback xmlns="">
            <p:pic>
              <p:nvPicPr>
                <p:cNvPr id="297" name="Ink 296">
                  <a:extLst>
                    <a:ext uri="{FF2B5EF4-FFF2-40B4-BE49-F238E27FC236}">
                      <a16:creationId xmlns:a16="http://schemas.microsoft.com/office/drawing/2014/main" id="{0B1B2199-0823-4243-9757-3476F7DD23EF}"/>
                    </a:ext>
                  </a:extLst>
                </p:cNvPr>
                <p:cNvPicPr/>
                <p:nvPr/>
              </p:nvPicPr>
              <p:blipFill>
                <a:blip r:embed="rId517"/>
                <a:stretch>
                  <a:fillRect/>
                </a:stretch>
              </p:blipFill>
              <p:spPr>
                <a:xfrm>
                  <a:off x="5879168" y="5784832"/>
                  <a:ext cx="119880" cy="33912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298" name="Ink 297">
                  <a:extLst>
                    <a:ext uri="{FF2B5EF4-FFF2-40B4-BE49-F238E27FC236}">
                      <a16:creationId xmlns:a16="http://schemas.microsoft.com/office/drawing/2014/main" id="{6260074B-C343-4F0F-8C1D-E6F2E9763720}"/>
                    </a:ext>
                  </a:extLst>
                </p14:cNvPr>
                <p14:cNvContentPartPr/>
                <p14:nvPr/>
              </p14:nvContentPartPr>
              <p14:xfrm>
                <a:off x="5842808" y="6278032"/>
                <a:ext cx="14400" cy="56880"/>
              </p14:xfrm>
            </p:contentPart>
          </mc:Choice>
          <mc:Fallback xmlns="">
            <p:pic>
              <p:nvPicPr>
                <p:cNvPr id="298" name="Ink 297">
                  <a:extLst>
                    <a:ext uri="{FF2B5EF4-FFF2-40B4-BE49-F238E27FC236}">
                      <a16:creationId xmlns:a16="http://schemas.microsoft.com/office/drawing/2014/main" id="{6260074B-C343-4F0F-8C1D-E6F2E9763720}"/>
                    </a:ext>
                  </a:extLst>
                </p:cNvPr>
                <p:cNvPicPr/>
                <p:nvPr/>
              </p:nvPicPr>
              <p:blipFill>
                <a:blip r:embed="rId519"/>
                <a:stretch>
                  <a:fillRect/>
                </a:stretch>
              </p:blipFill>
              <p:spPr>
                <a:xfrm>
                  <a:off x="5833808" y="6269032"/>
                  <a:ext cx="3204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299" name="Ink 298">
                  <a:extLst>
                    <a:ext uri="{FF2B5EF4-FFF2-40B4-BE49-F238E27FC236}">
                      <a16:creationId xmlns:a16="http://schemas.microsoft.com/office/drawing/2014/main" id="{DEC26429-BFA7-4A46-A18D-4F214685DEFB}"/>
                    </a:ext>
                  </a:extLst>
                </p14:cNvPr>
                <p14:cNvContentPartPr/>
                <p14:nvPr/>
              </p14:nvContentPartPr>
              <p14:xfrm>
                <a:off x="5685128" y="5910472"/>
                <a:ext cx="119160" cy="163440"/>
              </p14:xfrm>
            </p:contentPart>
          </mc:Choice>
          <mc:Fallback xmlns="">
            <p:pic>
              <p:nvPicPr>
                <p:cNvPr id="299" name="Ink 298">
                  <a:extLst>
                    <a:ext uri="{FF2B5EF4-FFF2-40B4-BE49-F238E27FC236}">
                      <a16:creationId xmlns:a16="http://schemas.microsoft.com/office/drawing/2014/main" id="{DEC26429-BFA7-4A46-A18D-4F214685DEFB}"/>
                    </a:ext>
                  </a:extLst>
                </p:cNvPr>
                <p:cNvPicPr/>
                <p:nvPr/>
              </p:nvPicPr>
              <p:blipFill>
                <a:blip r:embed="rId521"/>
                <a:stretch>
                  <a:fillRect/>
                </a:stretch>
              </p:blipFill>
              <p:spPr>
                <a:xfrm>
                  <a:off x="5676128" y="5901832"/>
                  <a:ext cx="13680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00" name="Ink 299">
                  <a:extLst>
                    <a:ext uri="{FF2B5EF4-FFF2-40B4-BE49-F238E27FC236}">
                      <a16:creationId xmlns:a16="http://schemas.microsoft.com/office/drawing/2014/main" id="{B55148D0-82CD-4E5E-AC04-12060D140039}"/>
                    </a:ext>
                  </a:extLst>
                </p14:cNvPr>
                <p14:cNvContentPartPr/>
                <p14:nvPr/>
              </p14:nvContentPartPr>
              <p14:xfrm>
                <a:off x="5220008" y="6084712"/>
                <a:ext cx="279360" cy="234720"/>
              </p14:xfrm>
            </p:contentPart>
          </mc:Choice>
          <mc:Fallback xmlns="">
            <p:pic>
              <p:nvPicPr>
                <p:cNvPr id="300" name="Ink 299">
                  <a:extLst>
                    <a:ext uri="{FF2B5EF4-FFF2-40B4-BE49-F238E27FC236}">
                      <a16:creationId xmlns:a16="http://schemas.microsoft.com/office/drawing/2014/main" id="{B55148D0-82CD-4E5E-AC04-12060D140039}"/>
                    </a:ext>
                  </a:extLst>
                </p:cNvPr>
                <p:cNvPicPr/>
                <p:nvPr/>
              </p:nvPicPr>
              <p:blipFill>
                <a:blip r:embed="rId523"/>
                <a:stretch>
                  <a:fillRect/>
                </a:stretch>
              </p:blipFill>
              <p:spPr>
                <a:xfrm>
                  <a:off x="5211008" y="6076072"/>
                  <a:ext cx="29700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01" name="Ink 300">
                  <a:extLst>
                    <a:ext uri="{FF2B5EF4-FFF2-40B4-BE49-F238E27FC236}">
                      <a16:creationId xmlns:a16="http://schemas.microsoft.com/office/drawing/2014/main" id="{8A96A1A4-6333-43B0-AC4F-6057F2B9F29B}"/>
                    </a:ext>
                  </a:extLst>
                </p14:cNvPr>
                <p14:cNvContentPartPr/>
                <p14:nvPr/>
              </p14:nvContentPartPr>
              <p14:xfrm>
                <a:off x="5296688" y="5722912"/>
                <a:ext cx="555120" cy="211320"/>
              </p14:xfrm>
            </p:contentPart>
          </mc:Choice>
          <mc:Fallback xmlns="">
            <p:pic>
              <p:nvPicPr>
                <p:cNvPr id="301" name="Ink 300">
                  <a:extLst>
                    <a:ext uri="{FF2B5EF4-FFF2-40B4-BE49-F238E27FC236}">
                      <a16:creationId xmlns:a16="http://schemas.microsoft.com/office/drawing/2014/main" id="{8A96A1A4-6333-43B0-AC4F-6057F2B9F29B}"/>
                    </a:ext>
                  </a:extLst>
                </p:cNvPr>
                <p:cNvPicPr/>
                <p:nvPr/>
              </p:nvPicPr>
              <p:blipFill>
                <a:blip r:embed="rId525"/>
                <a:stretch>
                  <a:fillRect/>
                </a:stretch>
              </p:blipFill>
              <p:spPr>
                <a:xfrm>
                  <a:off x="5287688" y="5714272"/>
                  <a:ext cx="5727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302" name="Ink 301">
                  <a:extLst>
                    <a:ext uri="{FF2B5EF4-FFF2-40B4-BE49-F238E27FC236}">
                      <a16:creationId xmlns:a16="http://schemas.microsoft.com/office/drawing/2014/main" id="{81EB4DC3-8101-4B97-AD88-3A6B2BA6C3AC}"/>
                    </a:ext>
                  </a:extLst>
                </p14:cNvPr>
                <p14:cNvContentPartPr/>
                <p14:nvPr/>
              </p14:nvContentPartPr>
              <p14:xfrm>
                <a:off x="4897448" y="5985352"/>
                <a:ext cx="227520" cy="223200"/>
              </p14:xfrm>
            </p:contentPart>
          </mc:Choice>
          <mc:Fallback xmlns="">
            <p:pic>
              <p:nvPicPr>
                <p:cNvPr id="302" name="Ink 301">
                  <a:extLst>
                    <a:ext uri="{FF2B5EF4-FFF2-40B4-BE49-F238E27FC236}">
                      <a16:creationId xmlns:a16="http://schemas.microsoft.com/office/drawing/2014/main" id="{81EB4DC3-8101-4B97-AD88-3A6B2BA6C3AC}"/>
                    </a:ext>
                  </a:extLst>
                </p:cNvPr>
                <p:cNvPicPr/>
                <p:nvPr/>
              </p:nvPicPr>
              <p:blipFill>
                <a:blip r:embed="rId527"/>
                <a:stretch>
                  <a:fillRect/>
                </a:stretch>
              </p:blipFill>
              <p:spPr>
                <a:xfrm>
                  <a:off x="4888808" y="5976352"/>
                  <a:ext cx="24516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03" name="Ink 302">
                  <a:extLst>
                    <a:ext uri="{FF2B5EF4-FFF2-40B4-BE49-F238E27FC236}">
                      <a16:creationId xmlns:a16="http://schemas.microsoft.com/office/drawing/2014/main" id="{82247A49-CCD0-4408-AA43-9E71D8CCEF30}"/>
                    </a:ext>
                  </a:extLst>
                </p14:cNvPr>
                <p14:cNvContentPartPr/>
                <p14:nvPr/>
              </p14:nvContentPartPr>
              <p14:xfrm>
                <a:off x="4555088" y="5913712"/>
                <a:ext cx="226080" cy="351000"/>
              </p14:xfrm>
            </p:contentPart>
          </mc:Choice>
          <mc:Fallback xmlns="">
            <p:pic>
              <p:nvPicPr>
                <p:cNvPr id="303" name="Ink 302">
                  <a:extLst>
                    <a:ext uri="{FF2B5EF4-FFF2-40B4-BE49-F238E27FC236}">
                      <a16:creationId xmlns:a16="http://schemas.microsoft.com/office/drawing/2014/main" id="{82247A49-CCD0-4408-AA43-9E71D8CCEF30}"/>
                    </a:ext>
                  </a:extLst>
                </p:cNvPr>
                <p:cNvPicPr/>
                <p:nvPr/>
              </p:nvPicPr>
              <p:blipFill>
                <a:blip r:embed="rId529"/>
                <a:stretch>
                  <a:fillRect/>
                </a:stretch>
              </p:blipFill>
              <p:spPr>
                <a:xfrm>
                  <a:off x="4546088" y="5904712"/>
                  <a:ext cx="243720" cy="36864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04" name="Ink 303">
                  <a:extLst>
                    <a:ext uri="{FF2B5EF4-FFF2-40B4-BE49-F238E27FC236}">
                      <a16:creationId xmlns:a16="http://schemas.microsoft.com/office/drawing/2014/main" id="{070805F1-1344-4FA3-AC0F-E9517DCD073E}"/>
                    </a:ext>
                  </a:extLst>
                </p14:cNvPr>
                <p14:cNvContentPartPr/>
                <p14:nvPr/>
              </p14:nvContentPartPr>
              <p14:xfrm>
                <a:off x="4142168" y="6179752"/>
                <a:ext cx="199440" cy="154440"/>
              </p14:xfrm>
            </p:contentPart>
          </mc:Choice>
          <mc:Fallback xmlns="">
            <p:pic>
              <p:nvPicPr>
                <p:cNvPr id="304" name="Ink 303">
                  <a:extLst>
                    <a:ext uri="{FF2B5EF4-FFF2-40B4-BE49-F238E27FC236}">
                      <a16:creationId xmlns:a16="http://schemas.microsoft.com/office/drawing/2014/main" id="{070805F1-1344-4FA3-AC0F-E9517DCD073E}"/>
                    </a:ext>
                  </a:extLst>
                </p:cNvPr>
                <p:cNvPicPr/>
                <p:nvPr/>
              </p:nvPicPr>
              <p:blipFill>
                <a:blip r:embed="rId531"/>
                <a:stretch>
                  <a:fillRect/>
                </a:stretch>
              </p:blipFill>
              <p:spPr>
                <a:xfrm>
                  <a:off x="4133528" y="6170752"/>
                  <a:ext cx="2170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05" name="Ink 304">
                  <a:extLst>
                    <a:ext uri="{FF2B5EF4-FFF2-40B4-BE49-F238E27FC236}">
                      <a16:creationId xmlns:a16="http://schemas.microsoft.com/office/drawing/2014/main" id="{1C94CF41-E79F-49D0-9637-50E18FB573C9}"/>
                    </a:ext>
                  </a:extLst>
                </p14:cNvPr>
                <p14:cNvContentPartPr/>
                <p14:nvPr/>
              </p14:nvContentPartPr>
              <p14:xfrm>
                <a:off x="4178168" y="5961952"/>
                <a:ext cx="44280" cy="221400"/>
              </p14:xfrm>
            </p:contentPart>
          </mc:Choice>
          <mc:Fallback xmlns="">
            <p:pic>
              <p:nvPicPr>
                <p:cNvPr id="305" name="Ink 304">
                  <a:extLst>
                    <a:ext uri="{FF2B5EF4-FFF2-40B4-BE49-F238E27FC236}">
                      <a16:creationId xmlns:a16="http://schemas.microsoft.com/office/drawing/2014/main" id="{1C94CF41-E79F-49D0-9637-50E18FB573C9}"/>
                    </a:ext>
                  </a:extLst>
                </p:cNvPr>
                <p:cNvPicPr/>
                <p:nvPr/>
              </p:nvPicPr>
              <p:blipFill>
                <a:blip r:embed="rId533"/>
                <a:stretch>
                  <a:fillRect/>
                </a:stretch>
              </p:blipFill>
              <p:spPr>
                <a:xfrm>
                  <a:off x="4169168" y="5953312"/>
                  <a:ext cx="6192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06" name="Ink 305">
                  <a:extLst>
                    <a:ext uri="{FF2B5EF4-FFF2-40B4-BE49-F238E27FC236}">
                      <a16:creationId xmlns:a16="http://schemas.microsoft.com/office/drawing/2014/main" id="{9299701D-8778-46D8-A43A-0F9185A84594}"/>
                    </a:ext>
                  </a:extLst>
                </p14:cNvPr>
                <p14:cNvContentPartPr/>
                <p14:nvPr/>
              </p14:nvContentPartPr>
              <p14:xfrm>
                <a:off x="3612608" y="6144832"/>
                <a:ext cx="413280" cy="189000"/>
              </p14:xfrm>
            </p:contentPart>
          </mc:Choice>
          <mc:Fallback xmlns="">
            <p:pic>
              <p:nvPicPr>
                <p:cNvPr id="306" name="Ink 305">
                  <a:extLst>
                    <a:ext uri="{FF2B5EF4-FFF2-40B4-BE49-F238E27FC236}">
                      <a16:creationId xmlns:a16="http://schemas.microsoft.com/office/drawing/2014/main" id="{9299701D-8778-46D8-A43A-0F9185A84594}"/>
                    </a:ext>
                  </a:extLst>
                </p:cNvPr>
                <p:cNvPicPr/>
                <p:nvPr/>
              </p:nvPicPr>
              <p:blipFill>
                <a:blip r:embed="rId535"/>
                <a:stretch>
                  <a:fillRect/>
                </a:stretch>
              </p:blipFill>
              <p:spPr>
                <a:xfrm>
                  <a:off x="3603968" y="6135832"/>
                  <a:ext cx="43092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07" name="Ink 306">
                  <a:extLst>
                    <a:ext uri="{FF2B5EF4-FFF2-40B4-BE49-F238E27FC236}">
                      <a16:creationId xmlns:a16="http://schemas.microsoft.com/office/drawing/2014/main" id="{30485DAA-3660-4AB5-876D-4A1DE332012E}"/>
                    </a:ext>
                  </a:extLst>
                </p14:cNvPr>
                <p14:cNvContentPartPr/>
                <p14:nvPr/>
              </p14:nvContentPartPr>
              <p14:xfrm>
                <a:off x="3721688" y="6013432"/>
                <a:ext cx="92520" cy="43200"/>
              </p14:xfrm>
            </p:contentPart>
          </mc:Choice>
          <mc:Fallback xmlns="">
            <p:pic>
              <p:nvPicPr>
                <p:cNvPr id="307" name="Ink 306">
                  <a:extLst>
                    <a:ext uri="{FF2B5EF4-FFF2-40B4-BE49-F238E27FC236}">
                      <a16:creationId xmlns:a16="http://schemas.microsoft.com/office/drawing/2014/main" id="{30485DAA-3660-4AB5-876D-4A1DE332012E}"/>
                    </a:ext>
                  </a:extLst>
                </p:cNvPr>
                <p:cNvPicPr/>
                <p:nvPr/>
              </p:nvPicPr>
              <p:blipFill>
                <a:blip r:embed="rId537"/>
                <a:stretch>
                  <a:fillRect/>
                </a:stretch>
              </p:blipFill>
              <p:spPr>
                <a:xfrm>
                  <a:off x="3713048" y="6004792"/>
                  <a:ext cx="1101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08" name="Ink 307">
                  <a:extLst>
                    <a:ext uri="{FF2B5EF4-FFF2-40B4-BE49-F238E27FC236}">
                      <a16:creationId xmlns:a16="http://schemas.microsoft.com/office/drawing/2014/main" id="{131EFEE1-08FB-440B-93B8-59777C394A8F}"/>
                    </a:ext>
                  </a:extLst>
                </p14:cNvPr>
                <p14:cNvContentPartPr/>
                <p14:nvPr/>
              </p14:nvContentPartPr>
              <p14:xfrm>
                <a:off x="3701528" y="5829112"/>
                <a:ext cx="494640" cy="120600"/>
              </p14:xfrm>
            </p:contentPart>
          </mc:Choice>
          <mc:Fallback xmlns="">
            <p:pic>
              <p:nvPicPr>
                <p:cNvPr id="308" name="Ink 307">
                  <a:extLst>
                    <a:ext uri="{FF2B5EF4-FFF2-40B4-BE49-F238E27FC236}">
                      <a16:creationId xmlns:a16="http://schemas.microsoft.com/office/drawing/2014/main" id="{131EFEE1-08FB-440B-93B8-59777C394A8F}"/>
                    </a:ext>
                  </a:extLst>
                </p:cNvPr>
                <p:cNvPicPr/>
                <p:nvPr/>
              </p:nvPicPr>
              <p:blipFill>
                <a:blip r:embed="rId539"/>
                <a:stretch>
                  <a:fillRect/>
                </a:stretch>
              </p:blipFill>
              <p:spPr>
                <a:xfrm>
                  <a:off x="3692888" y="5820112"/>
                  <a:ext cx="512280" cy="138240"/>
                </a:xfrm>
                <a:prstGeom prst="rect">
                  <a:avLst/>
                </a:prstGeom>
              </p:spPr>
            </p:pic>
          </mc:Fallback>
        </mc:AlternateContent>
      </p:grpSp>
      <p:grpSp>
        <p:nvGrpSpPr>
          <p:cNvPr id="327" name="Group 326">
            <a:extLst>
              <a:ext uri="{FF2B5EF4-FFF2-40B4-BE49-F238E27FC236}">
                <a16:creationId xmlns:a16="http://schemas.microsoft.com/office/drawing/2014/main" id="{352E3CA7-4644-4085-BAEC-43C3B399799E}"/>
              </a:ext>
            </a:extLst>
          </p:cNvPr>
          <p:cNvGrpSpPr/>
          <p:nvPr/>
        </p:nvGrpSpPr>
        <p:grpSpPr>
          <a:xfrm>
            <a:off x="1516688" y="5861152"/>
            <a:ext cx="1862640" cy="649440"/>
            <a:chOff x="1516688" y="5861152"/>
            <a:chExt cx="1862640" cy="649440"/>
          </a:xfrm>
        </p:grpSpPr>
        <mc:AlternateContent xmlns:mc="http://schemas.openxmlformats.org/markup-compatibility/2006" xmlns:p14="http://schemas.microsoft.com/office/powerpoint/2010/main">
          <mc:Choice Requires="p14">
            <p:contentPart p14:bwMode="auto" r:id="rId540">
              <p14:nvContentPartPr>
                <p14:cNvPr id="309" name="Ink 308">
                  <a:extLst>
                    <a:ext uri="{FF2B5EF4-FFF2-40B4-BE49-F238E27FC236}">
                      <a16:creationId xmlns:a16="http://schemas.microsoft.com/office/drawing/2014/main" id="{E90DBCEE-F42B-411F-8EC4-A2CD36571337}"/>
                    </a:ext>
                  </a:extLst>
                </p14:cNvPr>
                <p14:cNvContentPartPr/>
                <p14:nvPr/>
              </p14:nvContentPartPr>
              <p14:xfrm>
                <a:off x="2687408" y="6159232"/>
                <a:ext cx="691920" cy="351360"/>
              </p14:xfrm>
            </p:contentPart>
          </mc:Choice>
          <mc:Fallback xmlns="">
            <p:pic>
              <p:nvPicPr>
                <p:cNvPr id="309" name="Ink 308">
                  <a:extLst>
                    <a:ext uri="{FF2B5EF4-FFF2-40B4-BE49-F238E27FC236}">
                      <a16:creationId xmlns:a16="http://schemas.microsoft.com/office/drawing/2014/main" id="{E90DBCEE-F42B-411F-8EC4-A2CD36571337}"/>
                    </a:ext>
                  </a:extLst>
                </p:cNvPr>
                <p:cNvPicPr/>
                <p:nvPr/>
              </p:nvPicPr>
              <p:blipFill>
                <a:blip r:embed="rId541"/>
                <a:stretch>
                  <a:fillRect/>
                </a:stretch>
              </p:blipFill>
              <p:spPr>
                <a:xfrm>
                  <a:off x="2678408" y="6150232"/>
                  <a:ext cx="709560" cy="3690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10" name="Ink 309">
                  <a:extLst>
                    <a:ext uri="{FF2B5EF4-FFF2-40B4-BE49-F238E27FC236}">
                      <a16:creationId xmlns:a16="http://schemas.microsoft.com/office/drawing/2014/main" id="{9F500643-07BE-4F71-AA56-E16AA1757CF2}"/>
                    </a:ext>
                  </a:extLst>
                </p14:cNvPr>
                <p14:cNvContentPartPr/>
                <p14:nvPr/>
              </p14:nvContentPartPr>
              <p14:xfrm>
                <a:off x="3164408" y="6060592"/>
                <a:ext cx="110520" cy="47520"/>
              </p14:xfrm>
            </p:contentPart>
          </mc:Choice>
          <mc:Fallback xmlns="">
            <p:pic>
              <p:nvPicPr>
                <p:cNvPr id="310" name="Ink 309">
                  <a:extLst>
                    <a:ext uri="{FF2B5EF4-FFF2-40B4-BE49-F238E27FC236}">
                      <a16:creationId xmlns:a16="http://schemas.microsoft.com/office/drawing/2014/main" id="{9F500643-07BE-4F71-AA56-E16AA1757CF2}"/>
                    </a:ext>
                  </a:extLst>
                </p:cNvPr>
                <p:cNvPicPr/>
                <p:nvPr/>
              </p:nvPicPr>
              <p:blipFill>
                <a:blip r:embed="rId543"/>
                <a:stretch>
                  <a:fillRect/>
                </a:stretch>
              </p:blipFill>
              <p:spPr>
                <a:xfrm>
                  <a:off x="3155768" y="6051952"/>
                  <a:ext cx="1281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11" name="Ink 310">
                  <a:extLst>
                    <a:ext uri="{FF2B5EF4-FFF2-40B4-BE49-F238E27FC236}">
                      <a16:creationId xmlns:a16="http://schemas.microsoft.com/office/drawing/2014/main" id="{2390576D-06EE-4BD1-B258-AF1B07E80662}"/>
                    </a:ext>
                  </a:extLst>
                </p14:cNvPr>
                <p14:cNvContentPartPr/>
                <p14:nvPr/>
              </p14:nvContentPartPr>
              <p14:xfrm>
                <a:off x="3092408" y="5936392"/>
                <a:ext cx="42840" cy="297360"/>
              </p14:xfrm>
            </p:contentPart>
          </mc:Choice>
          <mc:Fallback xmlns="">
            <p:pic>
              <p:nvPicPr>
                <p:cNvPr id="311" name="Ink 310">
                  <a:extLst>
                    <a:ext uri="{FF2B5EF4-FFF2-40B4-BE49-F238E27FC236}">
                      <a16:creationId xmlns:a16="http://schemas.microsoft.com/office/drawing/2014/main" id="{2390576D-06EE-4BD1-B258-AF1B07E80662}"/>
                    </a:ext>
                  </a:extLst>
                </p:cNvPr>
                <p:cNvPicPr/>
                <p:nvPr/>
              </p:nvPicPr>
              <p:blipFill>
                <a:blip r:embed="rId545"/>
                <a:stretch>
                  <a:fillRect/>
                </a:stretch>
              </p:blipFill>
              <p:spPr>
                <a:xfrm>
                  <a:off x="3083408" y="5927392"/>
                  <a:ext cx="6048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12" name="Ink 311">
                  <a:extLst>
                    <a:ext uri="{FF2B5EF4-FFF2-40B4-BE49-F238E27FC236}">
                      <a16:creationId xmlns:a16="http://schemas.microsoft.com/office/drawing/2014/main" id="{677DEEC2-0ED1-4C66-9FA3-2CDB9DD20666}"/>
                    </a:ext>
                  </a:extLst>
                </p14:cNvPr>
                <p14:cNvContentPartPr/>
                <p14:nvPr/>
              </p14:nvContentPartPr>
              <p14:xfrm>
                <a:off x="3054608" y="6429952"/>
                <a:ext cx="14760" cy="73800"/>
              </p14:xfrm>
            </p:contentPart>
          </mc:Choice>
          <mc:Fallback xmlns="">
            <p:pic>
              <p:nvPicPr>
                <p:cNvPr id="312" name="Ink 311">
                  <a:extLst>
                    <a:ext uri="{FF2B5EF4-FFF2-40B4-BE49-F238E27FC236}">
                      <a16:creationId xmlns:a16="http://schemas.microsoft.com/office/drawing/2014/main" id="{677DEEC2-0ED1-4C66-9FA3-2CDB9DD20666}"/>
                    </a:ext>
                  </a:extLst>
                </p:cNvPr>
                <p:cNvPicPr/>
                <p:nvPr/>
              </p:nvPicPr>
              <p:blipFill>
                <a:blip r:embed="rId547"/>
                <a:stretch>
                  <a:fillRect/>
                </a:stretch>
              </p:blipFill>
              <p:spPr>
                <a:xfrm>
                  <a:off x="3045968" y="6420952"/>
                  <a:ext cx="3240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13" name="Ink 312">
                  <a:extLst>
                    <a:ext uri="{FF2B5EF4-FFF2-40B4-BE49-F238E27FC236}">
                      <a16:creationId xmlns:a16="http://schemas.microsoft.com/office/drawing/2014/main" id="{598A2C6C-E3F5-4953-BF81-25ACA0E7F004}"/>
                    </a:ext>
                  </a:extLst>
                </p14:cNvPr>
                <p14:cNvContentPartPr/>
                <p14:nvPr/>
              </p14:nvContentPartPr>
              <p14:xfrm>
                <a:off x="2918888" y="6138712"/>
                <a:ext cx="77400" cy="112680"/>
              </p14:xfrm>
            </p:contentPart>
          </mc:Choice>
          <mc:Fallback xmlns="">
            <p:pic>
              <p:nvPicPr>
                <p:cNvPr id="313" name="Ink 312">
                  <a:extLst>
                    <a:ext uri="{FF2B5EF4-FFF2-40B4-BE49-F238E27FC236}">
                      <a16:creationId xmlns:a16="http://schemas.microsoft.com/office/drawing/2014/main" id="{598A2C6C-E3F5-4953-BF81-25ACA0E7F004}"/>
                    </a:ext>
                  </a:extLst>
                </p:cNvPr>
                <p:cNvPicPr/>
                <p:nvPr/>
              </p:nvPicPr>
              <p:blipFill>
                <a:blip r:embed="rId549"/>
                <a:stretch>
                  <a:fillRect/>
                </a:stretch>
              </p:blipFill>
              <p:spPr>
                <a:xfrm>
                  <a:off x="2909888" y="6129712"/>
                  <a:ext cx="95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14" name="Ink 313">
                  <a:extLst>
                    <a:ext uri="{FF2B5EF4-FFF2-40B4-BE49-F238E27FC236}">
                      <a16:creationId xmlns:a16="http://schemas.microsoft.com/office/drawing/2014/main" id="{F0D811C9-546F-4A1D-8EB9-E0D6F8392BE7}"/>
                    </a:ext>
                  </a:extLst>
                </p14:cNvPr>
                <p14:cNvContentPartPr/>
                <p14:nvPr/>
              </p14:nvContentPartPr>
              <p14:xfrm>
                <a:off x="2376368" y="6265432"/>
                <a:ext cx="302040" cy="241200"/>
              </p14:xfrm>
            </p:contentPart>
          </mc:Choice>
          <mc:Fallback xmlns="">
            <p:pic>
              <p:nvPicPr>
                <p:cNvPr id="314" name="Ink 313">
                  <a:extLst>
                    <a:ext uri="{FF2B5EF4-FFF2-40B4-BE49-F238E27FC236}">
                      <a16:creationId xmlns:a16="http://schemas.microsoft.com/office/drawing/2014/main" id="{F0D811C9-546F-4A1D-8EB9-E0D6F8392BE7}"/>
                    </a:ext>
                  </a:extLst>
                </p:cNvPr>
                <p:cNvPicPr/>
                <p:nvPr/>
              </p:nvPicPr>
              <p:blipFill>
                <a:blip r:embed="rId551"/>
                <a:stretch>
                  <a:fillRect/>
                </a:stretch>
              </p:blipFill>
              <p:spPr>
                <a:xfrm>
                  <a:off x="2367368" y="6256792"/>
                  <a:ext cx="31968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15" name="Ink 314">
                  <a:extLst>
                    <a:ext uri="{FF2B5EF4-FFF2-40B4-BE49-F238E27FC236}">
                      <a16:creationId xmlns:a16="http://schemas.microsoft.com/office/drawing/2014/main" id="{6E21BE3C-7C3C-4C38-9CB6-AD01AC17A92B}"/>
                    </a:ext>
                  </a:extLst>
                </p14:cNvPr>
                <p14:cNvContentPartPr/>
                <p14:nvPr/>
              </p14:nvContentPartPr>
              <p14:xfrm>
                <a:off x="2530448" y="5895352"/>
                <a:ext cx="409680" cy="286200"/>
              </p14:xfrm>
            </p:contentPart>
          </mc:Choice>
          <mc:Fallback xmlns="">
            <p:pic>
              <p:nvPicPr>
                <p:cNvPr id="315" name="Ink 314">
                  <a:extLst>
                    <a:ext uri="{FF2B5EF4-FFF2-40B4-BE49-F238E27FC236}">
                      <a16:creationId xmlns:a16="http://schemas.microsoft.com/office/drawing/2014/main" id="{6E21BE3C-7C3C-4C38-9CB6-AD01AC17A92B}"/>
                    </a:ext>
                  </a:extLst>
                </p:cNvPr>
                <p:cNvPicPr/>
                <p:nvPr/>
              </p:nvPicPr>
              <p:blipFill>
                <a:blip r:embed="rId553"/>
                <a:stretch>
                  <a:fillRect/>
                </a:stretch>
              </p:blipFill>
              <p:spPr>
                <a:xfrm>
                  <a:off x="2521448" y="5886712"/>
                  <a:ext cx="427320" cy="30384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16" name="Ink 315">
                  <a:extLst>
                    <a:ext uri="{FF2B5EF4-FFF2-40B4-BE49-F238E27FC236}">
                      <a16:creationId xmlns:a16="http://schemas.microsoft.com/office/drawing/2014/main" id="{31D21E9A-C72D-423A-832D-7A78ED28943E}"/>
                    </a:ext>
                  </a:extLst>
                </p14:cNvPr>
                <p14:cNvContentPartPr/>
                <p14:nvPr/>
              </p14:nvContentPartPr>
              <p14:xfrm>
                <a:off x="2317688" y="5932432"/>
                <a:ext cx="164880" cy="458640"/>
              </p14:xfrm>
            </p:contentPart>
          </mc:Choice>
          <mc:Fallback xmlns="">
            <p:pic>
              <p:nvPicPr>
                <p:cNvPr id="316" name="Ink 315">
                  <a:extLst>
                    <a:ext uri="{FF2B5EF4-FFF2-40B4-BE49-F238E27FC236}">
                      <a16:creationId xmlns:a16="http://schemas.microsoft.com/office/drawing/2014/main" id="{31D21E9A-C72D-423A-832D-7A78ED28943E}"/>
                    </a:ext>
                  </a:extLst>
                </p:cNvPr>
                <p:cNvPicPr/>
                <p:nvPr/>
              </p:nvPicPr>
              <p:blipFill>
                <a:blip r:embed="rId555"/>
                <a:stretch>
                  <a:fillRect/>
                </a:stretch>
              </p:blipFill>
              <p:spPr>
                <a:xfrm>
                  <a:off x="2308688" y="5923792"/>
                  <a:ext cx="182520" cy="47628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17" name="Ink 316">
                  <a:extLst>
                    <a:ext uri="{FF2B5EF4-FFF2-40B4-BE49-F238E27FC236}">
                      <a16:creationId xmlns:a16="http://schemas.microsoft.com/office/drawing/2014/main" id="{9916530E-2013-4D0C-A256-B46CFF189320}"/>
                    </a:ext>
                  </a:extLst>
                </p14:cNvPr>
                <p14:cNvContentPartPr/>
                <p14:nvPr/>
              </p14:nvContentPartPr>
              <p14:xfrm>
                <a:off x="1987208" y="6232672"/>
                <a:ext cx="56880" cy="111960"/>
              </p14:xfrm>
            </p:contentPart>
          </mc:Choice>
          <mc:Fallback xmlns="">
            <p:pic>
              <p:nvPicPr>
                <p:cNvPr id="317" name="Ink 316">
                  <a:extLst>
                    <a:ext uri="{FF2B5EF4-FFF2-40B4-BE49-F238E27FC236}">
                      <a16:creationId xmlns:a16="http://schemas.microsoft.com/office/drawing/2014/main" id="{9916530E-2013-4D0C-A256-B46CFF189320}"/>
                    </a:ext>
                  </a:extLst>
                </p:cNvPr>
                <p:cNvPicPr/>
                <p:nvPr/>
              </p:nvPicPr>
              <p:blipFill>
                <a:blip r:embed="rId557"/>
                <a:stretch>
                  <a:fillRect/>
                </a:stretch>
              </p:blipFill>
              <p:spPr>
                <a:xfrm>
                  <a:off x="1978568" y="6224032"/>
                  <a:ext cx="745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18" name="Ink 317">
                  <a:extLst>
                    <a:ext uri="{FF2B5EF4-FFF2-40B4-BE49-F238E27FC236}">
                      <a16:creationId xmlns:a16="http://schemas.microsoft.com/office/drawing/2014/main" id="{041BA511-FFE5-4C25-8E67-8EFF3D37940A}"/>
                    </a:ext>
                  </a:extLst>
                </p14:cNvPr>
                <p14:cNvContentPartPr/>
                <p14:nvPr/>
              </p14:nvContentPartPr>
              <p14:xfrm>
                <a:off x="1905128" y="5861152"/>
                <a:ext cx="373320" cy="363960"/>
              </p14:xfrm>
            </p:contentPart>
          </mc:Choice>
          <mc:Fallback xmlns="">
            <p:pic>
              <p:nvPicPr>
                <p:cNvPr id="318" name="Ink 317">
                  <a:extLst>
                    <a:ext uri="{FF2B5EF4-FFF2-40B4-BE49-F238E27FC236}">
                      <a16:creationId xmlns:a16="http://schemas.microsoft.com/office/drawing/2014/main" id="{041BA511-FFE5-4C25-8E67-8EFF3D37940A}"/>
                    </a:ext>
                  </a:extLst>
                </p:cNvPr>
                <p:cNvPicPr/>
                <p:nvPr/>
              </p:nvPicPr>
              <p:blipFill>
                <a:blip r:embed="rId559"/>
                <a:stretch>
                  <a:fillRect/>
                </a:stretch>
              </p:blipFill>
              <p:spPr>
                <a:xfrm>
                  <a:off x="1896488" y="5852152"/>
                  <a:ext cx="390960" cy="38160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19" name="Ink 318">
                  <a:extLst>
                    <a:ext uri="{FF2B5EF4-FFF2-40B4-BE49-F238E27FC236}">
                      <a16:creationId xmlns:a16="http://schemas.microsoft.com/office/drawing/2014/main" id="{67929DD8-4F0E-401D-98A8-0ACED828E556}"/>
                    </a:ext>
                  </a:extLst>
                </p14:cNvPr>
                <p14:cNvContentPartPr/>
                <p14:nvPr/>
              </p14:nvContentPartPr>
              <p14:xfrm>
                <a:off x="1516688" y="6147352"/>
                <a:ext cx="248400" cy="331920"/>
              </p14:xfrm>
            </p:contentPart>
          </mc:Choice>
          <mc:Fallback xmlns="">
            <p:pic>
              <p:nvPicPr>
                <p:cNvPr id="319" name="Ink 318">
                  <a:extLst>
                    <a:ext uri="{FF2B5EF4-FFF2-40B4-BE49-F238E27FC236}">
                      <a16:creationId xmlns:a16="http://schemas.microsoft.com/office/drawing/2014/main" id="{67929DD8-4F0E-401D-98A8-0ACED828E556}"/>
                    </a:ext>
                  </a:extLst>
                </p:cNvPr>
                <p:cNvPicPr/>
                <p:nvPr/>
              </p:nvPicPr>
              <p:blipFill>
                <a:blip r:embed="rId561"/>
                <a:stretch>
                  <a:fillRect/>
                </a:stretch>
              </p:blipFill>
              <p:spPr>
                <a:xfrm>
                  <a:off x="1508048" y="6138352"/>
                  <a:ext cx="266040" cy="349560"/>
                </a:xfrm>
                <a:prstGeom prst="rect">
                  <a:avLst/>
                </a:prstGeom>
              </p:spPr>
            </p:pic>
          </mc:Fallback>
        </mc:AlternateContent>
      </p:grpSp>
      <p:grpSp>
        <p:nvGrpSpPr>
          <p:cNvPr id="326" name="Group 325">
            <a:extLst>
              <a:ext uri="{FF2B5EF4-FFF2-40B4-BE49-F238E27FC236}">
                <a16:creationId xmlns:a16="http://schemas.microsoft.com/office/drawing/2014/main" id="{049B865F-A356-4F51-9298-8AE4190DA834}"/>
              </a:ext>
            </a:extLst>
          </p:cNvPr>
          <p:cNvGrpSpPr/>
          <p:nvPr/>
        </p:nvGrpSpPr>
        <p:grpSpPr>
          <a:xfrm>
            <a:off x="300968" y="6083992"/>
            <a:ext cx="983880" cy="482040"/>
            <a:chOff x="300968" y="6083992"/>
            <a:chExt cx="983880" cy="482040"/>
          </a:xfrm>
        </p:grpSpPr>
        <mc:AlternateContent xmlns:mc="http://schemas.openxmlformats.org/markup-compatibility/2006" xmlns:p14="http://schemas.microsoft.com/office/powerpoint/2010/main">
          <mc:Choice Requires="p14">
            <p:contentPart p14:bwMode="auto" r:id="rId562">
              <p14:nvContentPartPr>
                <p14:cNvPr id="320" name="Ink 319">
                  <a:extLst>
                    <a:ext uri="{FF2B5EF4-FFF2-40B4-BE49-F238E27FC236}">
                      <a16:creationId xmlns:a16="http://schemas.microsoft.com/office/drawing/2014/main" id="{D03DD7EA-F7E3-424F-B22B-5650B853A94F}"/>
                    </a:ext>
                  </a:extLst>
                </p14:cNvPr>
                <p14:cNvContentPartPr/>
                <p14:nvPr/>
              </p14:nvContentPartPr>
              <p14:xfrm>
                <a:off x="1094408" y="6270832"/>
                <a:ext cx="190440" cy="295200"/>
              </p14:xfrm>
            </p:contentPart>
          </mc:Choice>
          <mc:Fallback xmlns="">
            <p:pic>
              <p:nvPicPr>
                <p:cNvPr id="320" name="Ink 319">
                  <a:extLst>
                    <a:ext uri="{FF2B5EF4-FFF2-40B4-BE49-F238E27FC236}">
                      <a16:creationId xmlns:a16="http://schemas.microsoft.com/office/drawing/2014/main" id="{D03DD7EA-F7E3-424F-B22B-5650B853A94F}"/>
                    </a:ext>
                  </a:extLst>
                </p:cNvPr>
                <p:cNvPicPr/>
                <p:nvPr/>
              </p:nvPicPr>
              <p:blipFill>
                <a:blip r:embed="rId563"/>
                <a:stretch>
                  <a:fillRect/>
                </a:stretch>
              </p:blipFill>
              <p:spPr>
                <a:xfrm>
                  <a:off x="1085408" y="6261832"/>
                  <a:ext cx="20808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21" name="Ink 320">
                  <a:extLst>
                    <a:ext uri="{FF2B5EF4-FFF2-40B4-BE49-F238E27FC236}">
                      <a16:creationId xmlns:a16="http://schemas.microsoft.com/office/drawing/2014/main" id="{D2DE29F4-0E2E-4CF6-AE4A-1624377F133F}"/>
                    </a:ext>
                  </a:extLst>
                </p14:cNvPr>
                <p14:cNvContentPartPr/>
                <p14:nvPr/>
              </p14:nvContentPartPr>
              <p14:xfrm>
                <a:off x="934208" y="6284512"/>
                <a:ext cx="56520" cy="88200"/>
              </p14:xfrm>
            </p:contentPart>
          </mc:Choice>
          <mc:Fallback xmlns="">
            <p:pic>
              <p:nvPicPr>
                <p:cNvPr id="321" name="Ink 320">
                  <a:extLst>
                    <a:ext uri="{FF2B5EF4-FFF2-40B4-BE49-F238E27FC236}">
                      <a16:creationId xmlns:a16="http://schemas.microsoft.com/office/drawing/2014/main" id="{D2DE29F4-0E2E-4CF6-AE4A-1624377F133F}"/>
                    </a:ext>
                  </a:extLst>
                </p:cNvPr>
                <p:cNvPicPr/>
                <p:nvPr/>
              </p:nvPicPr>
              <p:blipFill>
                <a:blip r:embed="rId565"/>
                <a:stretch>
                  <a:fillRect/>
                </a:stretch>
              </p:blipFill>
              <p:spPr>
                <a:xfrm>
                  <a:off x="925568" y="6275872"/>
                  <a:ext cx="741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22" name="Ink 321">
                  <a:extLst>
                    <a:ext uri="{FF2B5EF4-FFF2-40B4-BE49-F238E27FC236}">
                      <a16:creationId xmlns:a16="http://schemas.microsoft.com/office/drawing/2014/main" id="{B26C08D0-7BA3-4BE0-A9D3-509A2D53323D}"/>
                    </a:ext>
                  </a:extLst>
                </p14:cNvPr>
                <p14:cNvContentPartPr/>
                <p14:nvPr/>
              </p14:nvContentPartPr>
              <p14:xfrm>
                <a:off x="942848" y="6450112"/>
                <a:ext cx="32400" cy="26640"/>
              </p14:xfrm>
            </p:contentPart>
          </mc:Choice>
          <mc:Fallback xmlns="">
            <p:pic>
              <p:nvPicPr>
                <p:cNvPr id="322" name="Ink 321">
                  <a:extLst>
                    <a:ext uri="{FF2B5EF4-FFF2-40B4-BE49-F238E27FC236}">
                      <a16:creationId xmlns:a16="http://schemas.microsoft.com/office/drawing/2014/main" id="{B26C08D0-7BA3-4BE0-A9D3-509A2D53323D}"/>
                    </a:ext>
                  </a:extLst>
                </p:cNvPr>
                <p:cNvPicPr/>
                <p:nvPr/>
              </p:nvPicPr>
              <p:blipFill>
                <a:blip r:embed="rId567"/>
                <a:stretch>
                  <a:fillRect/>
                </a:stretch>
              </p:blipFill>
              <p:spPr>
                <a:xfrm>
                  <a:off x="934208" y="6441112"/>
                  <a:ext cx="500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23" name="Ink 322">
                  <a:extLst>
                    <a:ext uri="{FF2B5EF4-FFF2-40B4-BE49-F238E27FC236}">
                      <a16:creationId xmlns:a16="http://schemas.microsoft.com/office/drawing/2014/main" id="{02C5A8F0-4288-4ED9-AF98-3DA1DBDE4BA4}"/>
                    </a:ext>
                  </a:extLst>
                </p14:cNvPr>
                <p14:cNvContentPartPr/>
                <p14:nvPr/>
              </p14:nvContentPartPr>
              <p14:xfrm>
                <a:off x="355328" y="6121072"/>
                <a:ext cx="441720" cy="300960"/>
              </p14:xfrm>
            </p:contentPart>
          </mc:Choice>
          <mc:Fallback xmlns="">
            <p:pic>
              <p:nvPicPr>
                <p:cNvPr id="323" name="Ink 322">
                  <a:extLst>
                    <a:ext uri="{FF2B5EF4-FFF2-40B4-BE49-F238E27FC236}">
                      <a16:creationId xmlns:a16="http://schemas.microsoft.com/office/drawing/2014/main" id="{02C5A8F0-4288-4ED9-AF98-3DA1DBDE4BA4}"/>
                    </a:ext>
                  </a:extLst>
                </p:cNvPr>
                <p:cNvPicPr/>
                <p:nvPr/>
              </p:nvPicPr>
              <p:blipFill>
                <a:blip r:embed="rId569"/>
                <a:stretch>
                  <a:fillRect/>
                </a:stretch>
              </p:blipFill>
              <p:spPr>
                <a:xfrm>
                  <a:off x="346328" y="6112432"/>
                  <a:ext cx="45936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24" name="Ink 323">
                  <a:extLst>
                    <a:ext uri="{FF2B5EF4-FFF2-40B4-BE49-F238E27FC236}">
                      <a16:creationId xmlns:a16="http://schemas.microsoft.com/office/drawing/2014/main" id="{84EA0E8F-E995-4BBA-8A11-C9239D488379}"/>
                    </a:ext>
                  </a:extLst>
                </p14:cNvPr>
                <p14:cNvContentPartPr/>
                <p14:nvPr/>
              </p14:nvContentPartPr>
              <p14:xfrm>
                <a:off x="486728" y="6083992"/>
                <a:ext cx="67680" cy="189720"/>
              </p14:xfrm>
            </p:contentPart>
          </mc:Choice>
          <mc:Fallback xmlns="">
            <p:pic>
              <p:nvPicPr>
                <p:cNvPr id="324" name="Ink 323">
                  <a:extLst>
                    <a:ext uri="{FF2B5EF4-FFF2-40B4-BE49-F238E27FC236}">
                      <a16:creationId xmlns:a16="http://schemas.microsoft.com/office/drawing/2014/main" id="{84EA0E8F-E995-4BBA-8A11-C9239D488379}"/>
                    </a:ext>
                  </a:extLst>
                </p:cNvPr>
                <p:cNvPicPr/>
                <p:nvPr/>
              </p:nvPicPr>
              <p:blipFill>
                <a:blip r:embed="rId571"/>
                <a:stretch>
                  <a:fillRect/>
                </a:stretch>
              </p:blipFill>
              <p:spPr>
                <a:xfrm>
                  <a:off x="478088" y="6075352"/>
                  <a:ext cx="8532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25" name="Ink 324">
                  <a:extLst>
                    <a:ext uri="{FF2B5EF4-FFF2-40B4-BE49-F238E27FC236}">
                      <a16:creationId xmlns:a16="http://schemas.microsoft.com/office/drawing/2014/main" id="{35FBCA52-C5C0-401C-9C07-B4FA1FCA4B8C}"/>
                    </a:ext>
                  </a:extLst>
                </p14:cNvPr>
                <p14:cNvContentPartPr/>
                <p14:nvPr/>
              </p14:nvContentPartPr>
              <p14:xfrm>
                <a:off x="300968" y="6345352"/>
                <a:ext cx="28440" cy="16560"/>
              </p14:xfrm>
            </p:contentPart>
          </mc:Choice>
          <mc:Fallback xmlns="">
            <p:pic>
              <p:nvPicPr>
                <p:cNvPr id="325" name="Ink 324">
                  <a:extLst>
                    <a:ext uri="{FF2B5EF4-FFF2-40B4-BE49-F238E27FC236}">
                      <a16:creationId xmlns:a16="http://schemas.microsoft.com/office/drawing/2014/main" id="{35FBCA52-C5C0-401C-9C07-B4FA1FCA4B8C}"/>
                    </a:ext>
                  </a:extLst>
                </p:cNvPr>
                <p:cNvPicPr/>
                <p:nvPr/>
              </p:nvPicPr>
              <p:blipFill>
                <a:blip r:embed="rId573"/>
                <a:stretch>
                  <a:fillRect/>
                </a:stretch>
              </p:blipFill>
              <p:spPr>
                <a:xfrm>
                  <a:off x="291968" y="6336352"/>
                  <a:ext cx="46080" cy="34200"/>
                </a:xfrm>
                <a:prstGeom prst="rect">
                  <a:avLst/>
                </a:prstGeom>
              </p:spPr>
            </p:pic>
          </mc:Fallback>
        </mc:AlternateContent>
      </p:grpSp>
    </p:spTree>
    <p:extLst>
      <p:ext uri="{BB962C8B-B14F-4D97-AF65-F5344CB8AC3E}">
        <p14:creationId xmlns:p14="http://schemas.microsoft.com/office/powerpoint/2010/main" val="357210893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434AEE2-45B0-47DE-8C72-9474D0E8CD77}"/>
              </a:ext>
            </a:extLst>
          </p:cNvPr>
          <p:cNvSpPr>
            <a:spLocks noGrp="1"/>
          </p:cNvSpPr>
          <p:nvPr>
            <p:ph type="sldNum" sz="quarter" idx="12"/>
          </p:nvPr>
        </p:nvSpPr>
        <p:spPr/>
        <p:txBody>
          <a:bodyPr/>
          <a:lstStyle/>
          <a:p>
            <a:fld id="{8AC7B609-6235-4DF7-8376-3B4225D7EDEF}" type="slidenum">
              <a:rPr lang="en-US" smtClean="0"/>
              <a:pPr/>
              <a:t>51</a:t>
            </a:fld>
            <a:endParaRPr lang="en-US" dirty="0"/>
          </a:p>
        </p:txBody>
      </p:sp>
      <p:pic>
        <p:nvPicPr>
          <p:cNvPr id="3" name="Picture 2">
            <a:extLst>
              <a:ext uri="{FF2B5EF4-FFF2-40B4-BE49-F238E27FC236}">
                <a16:creationId xmlns:a16="http://schemas.microsoft.com/office/drawing/2014/main" id="{3DA46B45-E74A-4171-8626-CDD5C90CD077}"/>
              </a:ext>
            </a:extLst>
          </p:cNvPr>
          <p:cNvPicPr>
            <a:picLocks noChangeAspect="1"/>
          </p:cNvPicPr>
          <p:nvPr/>
        </p:nvPicPr>
        <p:blipFill>
          <a:blip r:embed="rId2"/>
          <a:stretch>
            <a:fillRect/>
          </a:stretch>
        </p:blipFill>
        <p:spPr>
          <a:xfrm>
            <a:off x="66675" y="598967"/>
            <a:ext cx="5849847" cy="3696586"/>
          </a:xfrm>
          <a:prstGeom prst="rect">
            <a:avLst/>
          </a:prstGeom>
        </p:spPr>
      </p:pic>
      <p:grpSp>
        <p:nvGrpSpPr>
          <p:cNvPr id="12" name="Group 11">
            <a:extLst>
              <a:ext uri="{FF2B5EF4-FFF2-40B4-BE49-F238E27FC236}">
                <a16:creationId xmlns:a16="http://schemas.microsoft.com/office/drawing/2014/main" id="{7ACCCDF7-73F0-4153-967E-05FF1FC14ECC}"/>
              </a:ext>
            </a:extLst>
          </p:cNvPr>
          <p:cNvGrpSpPr/>
          <p:nvPr/>
        </p:nvGrpSpPr>
        <p:grpSpPr>
          <a:xfrm>
            <a:off x="5847488" y="758512"/>
            <a:ext cx="530280" cy="251640"/>
            <a:chOff x="5847488" y="758512"/>
            <a:chExt cx="530280" cy="251640"/>
          </a:xfrm>
        </p:grpSpPr>
        <mc:AlternateContent xmlns:mc="http://schemas.openxmlformats.org/markup-compatibility/2006" xmlns:p14="http://schemas.microsoft.com/office/powerpoint/2010/main">
          <mc:Choice Requires="p14">
            <p:contentPart p14:bwMode="auto" r:id="rId3">
              <p14:nvContentPartPr>
                <p14:cNvPr id="5" name="Ink 4">
                  <a:extLst>
                    <a:ext uri="{FF2B5EF4-FFF2-40B4-BE49-F238E27FC236}">
                      <a16:creationId xmlns:a16="http://schemas.microsoft.com/office/drawing/2014/main" id="{C412C018-1827-4257-BF9A-F28CE9A20FF4}"/>
                    </a:ext>
                  </a:extLst>
                </p14:cNvPr>
                <p14:cNvContentPartPr/>
                <p14:nvPr/>
              </p14:nvContentPartPr>
              <p14:xfrm>
                <a:off x="6118928" y="830152"/>
                <a:ext cx="258840" cy="176760"/>
              </p14:xfrm>
            </p:contentPart>
          </mc:Choice>
          <mc:Fallback xmlns="">
            <p:pic>
              <p:nvPicPr>
                <p:cNvPr id="5" name="Ink 4">
                  <a:extLst>
                    <a:ext uri="{FF2B5EF4-FFF2-40B4-BE49-F238E27FC236}">
                      <a16:creationId xmlns:a16="http://schemas.microsoft.com/office/drawing/2014/main" id="{C412C018-1827-4257-BF9A-F28CE9A20FF4}"/>
                    </a:ext>
                  </a:extLst>
                </p:cNvPr>
                <p:cNvPicPr/>
                <p:nvPr/>
              </p:nvPicPr>
              <p:blipFill>
                <a:blip r:embed="rId4"/>
                <a:stretch>
                  <a:fillRect/>
                </a:stretch>
              </p:blipFill>
              <p:spPr>
                <a:xfrm>
                  <a:off x="6109928" y="821152"/>
                  <a:ext cx="2764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6" name="Ink 5">
                  <a:extLst>
                    <a:ext uri="{FF2B5EF4-FFF2-40B4-BE49-F238E27FC236}">
                      <a16:creationId xmlns:a16="http://schemas.microsoft.com/office/drawing/2014/main" id="{476EBDDF-15A6-44D0-95F8-E353C5E1EA28}"/>
                    </a:ext>
                  </a:extLst>
                </p14:cNvPr>
                <p14:cNvContentPartPr/>
                <p14:nvPr/>
              </p14:nvContentPartPr>
              <p14:xfrm>
                <a:off x="5847488" y="758512"/>
                <a:ext cx="238680" cy="251640"/>
              </p14:xfrm>
            </p:contentPart>
          </mc:Choice>
          <mc:Fallback xmlns="">
            <p:pic>
              <p:nvPicPr>
                <p:cNvPr id="6" name="Ink 5">
                  <a:extLst>
                    <a:ext uri="{FF2B5EF4-FFF2-40B4-BE49-F238E27FC236}">
                      <a16:creationId xmlns:a16="http://schemas.microsoft.com/office/drawing/2014/main" id="{476EBDDF-15A6-44D0-95F8-E353C5E1EA28}"/>
                    </a:ext>
                  </a:extLst>
                </p:cNvPr>
                <p:cNvPicPr/>
                <p:nvPr/>
              </p:nvPicPr>
              <p:blipFill>
                <a:blip r:embed="rId6"/>
                <a:stretch>
                  <a:fillRect/>
                </a:stretch>
              </p:blipFill>
              <p:spPr>
                <a:xfrm>
                  <a:off x="5838488" y="749872"/>
                  <a:ext cx="256320" cy="269280"/>
                </a:xfrm>
                <a:prstGeom prst="rect">
                  <a:avLst/>
                </a:prstGeom>
              </p:spPr>
            </p:pic>
          </mc:Fallback>
        </mc:AlternateContent>
      </p:grpSp>
      <p:grpSp>
        <p:nvGrpSpPr>
          <p:cNvPr id="14" name="Group 13">
            <a:extLst>
              <a:ext uri="{FF2B5EF4-FFF2-40B4-BE49-F238E27FC236}">
                <a16:creationId xmlns:a16="http://schemas.microsoft.com/office/drawing/2014/main" id="{5D83B607-30EE-4683-8A7C-7926E6FFD3AC}"/>
              </a:ext>
            </a:extLst>
          </p:cNvPr>
          <p:cNvGrpSpPr/>
          <p:nvPr/>
        </p:nvGrpSpPr>
        <p:grpSpPr>
          <a:xfrm>
            <a:off x="4932008" y="675352"/>
            <a:ext cx="697680" cy="334800"/>
            <a:chOff x="4932008" y="675352"/>
            <a:chExt cx="697680" cy="334800"/>
          </a:xfrm>
        </p:grpSpPr>
        <mc:AlternateContent xmlns:mc="http://schemas.openxmlformats.org/markup-compatibility/2006" xmlns:p14="http://schemas.microsoft.com/office/powerpoint/2010/main">
          <mc:Choice Requires="p14">
            <p:contentPart p14:bwMode="auto" r:id="rId7">
              <p14:nvContentPartPr>
                <p14:cNvPr id="7" name="Ink 6">
                  <a:extLst>
                    <a:ext uri="{FF2B5EF4-FFF2-40B4-BE49-F238E27FC236}">
                      <a16:creationId xmlns:a16="http://schemas.microsoft.com/office/drawing/2014/main" id="{21AEF7C5-6EEC-4E60-B347-8175949A2B0B}"/>
                    </a:ext>
                  </a:extLst>
                </p14:cNvPr>
                <p14:cNvContentPartPr/>
                <p14:nvPr/>
              </p14:nvContentPartPr>
              <p14:xfrm>
                <a:off x="5352488" y="780832"/>
                <a:ext cx="277200" cy="229320"/>
              </p14:xfrm>
            </p:contentPart>
          </mc:Choice>
          <mc:Fallback xmlns="">
            <p:pic>
              <p:nvPicPr>
                <p:cNvPr id="7" name="Ink 6">
                  <a:extLst>
                    <a:ext uri="{FF2B5EF4-FFF2-40B4-BE49-F238E27FC236}">
                      <a16:creationId xmlns:a16="http://schemas.microsoft.com/office/drawing/2014/main" id="{21AEF7C5-6EEC-4E60-B347-8175949A2B0B}"/>
                    </a:ext>
                  </a:extLst>
                </p:cNvPr>
                <p:cNvPicPr/>
                <p:nvPr/>
              </p:nvPicPr>
              <p:blipFill>
                <a:blip r:embed="rId8"/>
                <a:stretch>
                  <a:fillRect/>
                </a:stretch>
              </p:blipFill>
              <p:spPr>
                <a:xfrm>
                  <a:off x="5343488" y="771832"/>
                  <a:ext cx="2948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Ink 7">
                  <a:extLst>
                    <a:ext uri="{FF2B5EF4-FFF2-40B4-BE49-F238E27FC236}">
                      <a16:creationId xmlns:a16="http://schemas.microsoft.com/office/drawing/2014/main" id="{23BDECA3-0495-45D0-AE57-70FA9CD95139}"/>
                    </a:ext>
                  </a:extLst>
                </p14:cNvPr>
                <p14:cNvContentPartPr/>
                <p14:nvPr/>
              </p14:nvContentPartPr>
              <p14:xfrm>
                <a:off x="5469848" y="675352"/>
                <a:ext cx="18000" cy="9360"/>
              </p14:xfrm>
            </p:contentPart>
          </mc:Choice>
          <mc:Fallback xmlns="">
            <p:pic>
              <p:nvPicPr>
                <p:cNvPr id="8" name="Ink 7">
                  <a:extLst>
                    <a:ext uri="{FF2B5EF4-FFF2-40B4-BE49-F238E27FC236}">
                      <a16:creationId xmlns:a16="http://schemas.microsoft.com/office/drawing/2014/main" id="{23BDECA3-0495-45D0-AE57-70FA9CD95139}"/>
                    </a:ext>
                  </a:extLst>
                </p:cNvPr>
                <p:cNvPicPr/>
                <p:nvPr/>
              </p:nvPicPr>
              <p:blipFill>
                <a:blip r:embed="rId10"/>
                <a:stretch>
                  <a:fillRect/>
                </a:stretch>
              </p:blipFill>
              <p:spPr>
                <a:xfrm>
                  <a:off x="5461208" y="666712"/>
                  <a:ext cx="35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Ink 8">
                  <a:extLst>
                    <a:ext uri="{FF2B5EF4-FFF2-40B4-BE49-F238E27FC236}">
                      <a16:creationId xmlns:a16="http://schemas.microsoft.com/office/drawing/2014/main" id="{D8C9005D-0F0F-4FEA-91ED-D7D9DE5F19F6}"/>
                    </a:ext>
                  </a:extLst>
                </p14:cNvPr>
                <p14:cNvContentPartPr/>
                <p14:nvPr/>
              </p14:nvContentPartPr>
              <p14:xfrm>
                <a:off x="5299568" y="832672"/>
                <a:ext cx="66600" cy="111600"/>
              </p14:xfrm>
            </p:contentPart>
          </mc:Choice>
          <mc:Fallback xmlns="">
            <p:pic>
              <p:nvPicPr>
                <p:cNvPr id="9" name="Ink 8">
                  <a:extLst>
                    <a:ext uri="{FF2B5EF4-FFF2-40B4-BE49-F238E27FC236}">
                      <a16:creationId xmlns:a16="http://schemas.microsoft.com/office/drawing/2014/main" id="{D8C9005D-0F0F-4FEA-91ED-D7D9DE5F19F6}"/>
                    </a:ext>
                  </a:extLst>
                </p:cNvPr>
                <p:cNvPicPr/>
                <p:nvPr/>
              </p:nvPicPr>
              <p:blipFill>
                <a:blip r:embed="rId12"/>
                <a:stretch>
                  <a:fillRect/>
                </a:stretch>
              </p:blipFill>
              <p:spPr>
                <a:xfrm>
                  <a:off x="5290568" y="824032"/>
                  <a:ext cx="8424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Ink 9">
                  <a:extLst>
                    <a:ext uri="{FF2B5EF4-FFF2-40B4-BE49-F238E27FC236}">
                      <a16:creationId xmlns:a16="http://schemas.microsoft.com/office/drawing/2014/main" id="{DCE9300F-410F-4534-9B95-0D0701C6D1BF}"/>
                    </a:ext>
                  </a:extLst>
                </p14:cNvPr>
                <p14:cNvContentPartPr/>
                <p14:nvPr/>
              </p14:nvContentPartPr>
              <p14:xfrm>
                <a:off x="5126048" y="799912"/>
                <a:ext cx="117000" cy="154080"/>
              </p14:xfrm>
            </p:contentPart>
          </mc:Choice>
          <mc:Fallback xmlns="">
            <p:pic>
              <p:nvPicPr>
                <p:cNvPr id="10" name="Ink 9">
                  <a:extLst>
                    <a:ext uri="{FF2B5EF4-FFF2-40B4-BE49-F238E27FC236}">
                      <a16:creationId xmlns:a16="http://schemas.microsoft.com/office/drawing/2014/main" id="{DCE9300F-410F-4534-9B95-0D0701C6D1BF}"/>
                    </a:ext>
                  </a:extLst>
                </p:cNvPr>
                <p:cNvPicPr/>
                <p:nvPr/>
              </p:nvPicPr>
              <p:blipFill>
                <a:blip r:embed="rId14"/>
                <a:stretch>
                  <a:fillRect/>
                </a:stretch>
              </p:blipFill>
              <p:spPr>
                <a:xfrm>
                  <a:off x="5117408" y="791272"/>
                  <a:ext cx="1346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 name="Ink 12">
                  <a:extLst>
                    <a:ext uri="{FF2B5EF4-FFF2-40B4-BE49-F238E27FC236}">
                      <a16:creationId xmlns:a16="http://schemas.microsoft.com/office/drawing/2014/main" id="{E8B3B6B1-7EFA-44BD-BBF4-9CC7A4139692}"/>
                    </a:ext>
                  </a:extLst>
                </p14:cNvPr>
                <p14:cNvContentPartPr/>
                <p14:nvPr/>
              </p14:nvContentPartPr>
              <p14:xfrm>
                <a:off x="4932008" y="686872"/>
                <a:ext cx="162720" cy="271800"/>
              </p14:xfrm>
            </p:contentPart>
          </mc:Choice>
          <mc:Fallback xmlns="">
            <p:pic>
              <p:nvPicPr>
                <p:cNvPr id="13" name="Ink 12">
                  <a:extLst>
                    <a:ext uri="{FF2B5EF4-FFF2-40B4-BE49-F238E27FC236}">
                      <a16:creationId xmlns:a16="http://schemas.microsoft.com/office/drawing/2014/main" id="{E8B3B6B1-7EFA-44BD-BBF4-9CC7A4139692}"/>
                    </a:ext>
                  </a:extLst>
                </p:cNvPr>
                <p:cNvPicPr/>
                <p:nvPr/>
              </p:nvPicPr>
              <p:blipFill>
                <a:blip r:embed="rId16"/>
                <a:stretch>
                  <a:fillRect/>
                </a:stretch>
              </p:blipFill>
              <p:spPr>
                <a:xfrm>
                  <a:off x="4923008" y="678232"/>
                  <a:ext cx="180360" cy="289440"/>
                </a:xfrm>
                <a:prstGeom prst="rect">
                  <a:avLst/>
                </a:prstGeom>
              </p:spPr>
            </p:pic>
          </mc:Fallback>
        </mc:AlternateContent>
      </p:grpSp>
      <p:grpSp>
        <p:nvGrpSpPr>
          <p:cNvPr id="29" name="Group 28">
            <a:extLst>
              <a:ext uri="{FF2B5EF4-FFF2-40B4-BE49-F238E27FC236}">
                <a16:creationId xmlns:a16="http://schemas.microsoft.com/office/drawing/2014/main" id="{A1100BFD-2C7D-4438-A776-34B2A6ED0C2A}"/>
              </a:ext>
            </a:extLst>
          </p:cNvPr>
          <p:cNvGrpSpPr/>
          <p:nvPr/>
        </p:nvGrpSpPr>
        <p:grpSpPr>
          <a:xfrm>
            <a:off x="3785048" y="2540152"/>
            <a:ext cx="1766160" cy="550080"/>
            <a:chOff x="3785048" y="2540152"/>
            <a:chExt cx="1766160" cy="550080"/>
          </a:xfrm>
        </p:grpSpPr>
        <mc:AlternateContent xmlns:mc="http://schemas.openxmlformats.org/markup-compatibility/2006" xmlns:p14="http://schemas.microsoft.com/office/powerpoint/2010/main">
          <mc:Choice Requires="p14">
            <p:contentPart p14:bwMode="auto" r:id="rId17">
              <p14:nvContentPartPr>
                <p14:cNvPr id="15" name="Ink 14">
                  <a:extLst>
                    <a:ext uri="{FF2B5EF4-FFF2-40B4-BE49-F238E27FC236}">
                      <a16:creationId xmlns:a16="http://schemas.microsoft.com/office/drawing/2014/main" id="{100EC151-72C4-4AE5-916D-0036050EE410}"/>
                    </a:ext>
                  </a:extLst>
                </p14:cNvPr>
                <p14:cNvContentPartPr/>
                <p14:nvPr/>
              </p14:nvContentPartPr>
              <p14:xfrm>
                <a:off x="5310728" y="2774152"/>
                <a:ext cx="240480" cy="218880"/>
              </p14:xfrm>
            </p:contentPart>
          </mc:Choice>
          <mc:Fallback xmlns="">
            <p:pic>
              <p:nvPicPr>
                <p:cNvPr id="15" name="Ink 14">
                  <a:extLst>
                    <a:ext uri="{FF2B5EF4-FFF2-40B4-BE49-F238E27FC236}">
                      <a16:creationId xmlns:a16="http://schemas.microsoft.com/office/drawing/2014/main" id="{100EC151-72C4-4AE5-916D-0036050EE410}"/>
                    </a:ext>
                  </a:extLst>
                </p:cNvPr>
                <p:cNvPicPr/>
                <p:nvPr/>
              </p:nvPicPr>
              <p:blipFill>
                <a:blip r:embed="rId18"/>
                <a:stretch>
                  <a:fillRect/>
                </a:stretch>
              </p:blipFill>
              <p:spPr>
                <a:xfrm>
                  <a:off x="5301728" y="2765152"/>
                  <a:ext cx="25812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6" name="Ink 15">
                  <a:extLst>
                    <a:ext uri="{FF2B5EF4-FFF2-40B4-BE49-F238E27FC236}">
                      <a16:creationId xmlns:a16="http://schemas.microsoft.com/office/drawing/2014/main" id="{DD238FBF-9439-470C-901C-ACE569F6E684}"/>
                    </a:ext>
                  </a:extLst>
                </p14:cNvPr>
                <p14:cNvContentPartPr/>
                <p14:nvPr/>
              </p14:nvContentPartPr>
              <p14:xfrm>
                <a:off x="5138648" y="2907712"/>
                <a:ext cx="191160" cy="136800"/>
              </p14:xfrm>
            </p:contentPart>
          </mc:Choice>
          <mc:Fallback xmlns="">
            <p:pic>
              <p:nvPicPr>
                <p:cNvPr id="16" name="Ink 15">
                  <a:extLst>
                    <a:ext uri="{FF2B5EF4-FFF2-40B4-BE49-F238E27FC236}">
                      <a16:creationId xmlns:a16="http://schemas.microsoft.com/office/drawing/2014/main" id="{DD238FBF-9439-470C-901C-ACE569F6E684}"/>
                    </a:ext>
                  </a:extLst>
                </p:cNvPr>
                <p:cNvPicPr/>
                <p:nvPr/>
              </p:nvPicPr>
              <p:blipFill>
                <a:blip r:embed="rId20"/>
                <a:stretch>
                  <a:fillRect/>
                </a:stretch>
              </p:blipFill>
              <p:spPr>
                <a:xfrm>
                  <a:off x="5130008" y="2898712"/>
                  <a:ext cx="2088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8" name="Ink 17">
                  <a:extLst>
                    <a:ext uri="{FF2B5EF4-FFF2-40B4-BE49-F238E27FC236}">
                      <a16:creationId xmlns:a16="http://schemas.microsoft.com/office/drawing/2014/main" id="{C466E92F-DAC8-4CF5-9441-147A587E06D0}"/>
                    </a:ext>
                  </a:extLst>
                </p14:cNvPr>
                <p14:cNvContentPartPr/>
                <p14:nvPr/>
              </p14:nvContentPartPr>
              <p14:xfrm>
                <a:off x="4834808" y="2776672"/>
                <a:ext cx="258480" cy="208440"/>
              </p14:xfrm>
            </p:contentPart>
          </mc:Choice>
          <mc:Fallback xmlns="">
            <p:pic>
              <p:nvPicPr>
                <p:cNvPr id="18" name="Ink 17">
                  <a:extLst>
                    <a:ext uri="{FF2B5EF4-FFF2-40B4-BE49-F238E27FC236}">
                      <a16:creationId xmlns:a16="http://schemas.microsoft.com/office/drawing/2014/main" id="{C466E92F-DAC8-4CF5-9441-147A587E06D0}"/>
                    </a:ext>
                  </a:extLst>
                </p:cNvPr>
                <p:cNvPicPr/>
                <p:nvPr/>
              </p:nvPicPr>
              <p:blipFill>
                <a:blip r:embed="rId22"/>
                <a:stretch>
                  <a:fillRect/>
                </a:stretch>
              </p:blipFill>
              <p:spPr>
                <a:xfrm>
                  <a:off x="4825808" y="2768032"/>
                  <a:ext cx="27612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Ink 18">
                  <a:extLst>
                    <a:ext uri="{FF2B5EF4-FFF2-40B4-BE49-F238E27FC236}">
                      <a16:creationId xmlns:a16="http://schemas.microsoft.com/office/drawing/2014/main" id="{99F0007E-43E5-4A0C-839B-21BFE9777CE2}"/>
                    </a:ext>
                  </a:extLst>
                </p14:cNvPr>
                <p14:cNvContentPartPr/>
                <p14:nvPr/>
              </p14:nvContentPartPr>
              <p14:xfrm>
                <a:off x="4911128" y="2983312"/>
                <a:ext cx="6120" cy="20160"/>
              </p14:xfrm>
            </p:contentPart>
          </mc:Choice>
          <mc:Fallback xmlns="">
            <p:pic>
              <p:nvPicPr>
                <p:cNvPr id="19" name="Ink 18">
                  <a:extLst>
                    <a:ext uri="{FF2B5EF4-FFF2-40B4-BE49-F238E27FC236}">
                      <a16:creationId xmlns:a16="http://schemas.microsoft.com/office/drawing/2014/main" id="{99F0007E-43E5-4A0C-839B-21BFE9777CE2}"/>
                    </a:ext>
                  </a:extLst>
                </p:cNvPr>
                <p:cNvPicPr/>
                <p:nvPr/>
              </p:nvPicPr>
              <p:blipFill>
                <a:blip r:embed="rId24"/>
                <a:stretch>
                  <a:fillRect/>
                </a:stretch>
              </p:blipFill>
              <p:spPr>
                <a:xfrm>
                  <a:off x="4902128" y="2974312"/>
                  <a:ext cx="237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Ink 19">
                  <a:extLst>
                    <a:ext uri="{FF2B5EF4-FFF2-40B4-BE49-F238E27FC236}">
                      <a16:creationId xmlns:a16="http://schemas.microsoft.com/office/drawing/2014/main" id="{2D8506E3-50C9-4411-B942-3A0250C337B2}"/>
                    </a:ext>
                  </a:extLst>
                </p14:cNvPr>
                <p14:cNvContentPartPr/>
                <p14:nvPr/>
              </p14:nvContentPartPr>
              <p14:xfrm>
                <a:off x="4708448" y="2851912"/>
                <a:ext cx="165600" cy="159120"/>
              </p14:xfrm>
            </p:contentPart>
          </mc:Choice>
          <mc:Fallback xmlns="">
            <p:pic>
              <p:nvPicPr>
                <p:cNvPr id="20" name="Ink 19">
                  <a:extLst>
                    <a:ext uri="{FF2B5EF4-FFF2-40B4-BE49-F238E27FC236}">
                      <a16:creationId xmlns:a16="http://schemas.microsoft.com/office/drawing/2014/main" id="{2D8506E3-50C9-4411-B942-3A0250C337B2}"/>
                    </a:ext>
                  </a:extLst>
                </p:cNvPr>
                <p:cNvPicPr/>
                <p:nvPr/>
              </p:nvPicPr>
              <p:blipFill>
                <a:blip r:embed="rId26"/>
                <a:stretch>
                  <a:fillRect/>
                </a:stretch>
              </p:blipFill>
              <p:spPr>
                <a:xfrm>
                  <a:off x="4699808" y="2843272"/>
                  <a:ext cx="1832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1" name="Ink 20">
                  <a:extLst>
                    <a:ext uri="{FF2B5EF4-FFF2-40B4-BE49-F238E27FC236}">
                      <a16:creationId xmlns:a16="http://schemas.microsoft.com/office/drawing/2014/main" id="{6A8455BB-898A-450F-B74F-2C7406D8EBC3}"/>
                    </a:ext>
                  </a:extLst>
                </p14:cNvPr>
                <p14:cNvContentPartPr/>
                <p14:nvPr/>
              </p14:nvContentPartPr>
              <p14:xfrm>
                <a:off x="4070888" y="2800432"/>
                <a:ext cx="490680" cy="244800"/>
              </p14:xfrm>
            </p:contentPart>
          </mc:Choice>
          <mc:Fallback xmlns="">
            <p:pic>
              <p:nvPicPr>
                <p:cNvPr id="21" name="Ink 20">
                  <a:extLst>
                    <a:ext uri="{FF2B5EF4-FFF2-40B4-BE49-F238E27FC236}">
                      <a16:creationId xmlns:a16="http://schemas.microsoft.com/office/drawing/2014/main" id="{6A8455BB-898A-450F-B74F-2C7406D8EBC3}"/>
                    </a:ext>
                  </a:extLst>
                </p:cNvPr>
                <p:cNvPicPr/>
                <p:nvPr/>
              </p:nvPicPr>
              <p:blipFill>
                <a:blip r:embed="rId28"/>
                <a:stretch>
                  <a:fillRect/>
                </a:stretch>
              </p:blipFill>
              <p:spPr>
                <a:xfrm>
                  <a:off x="4062248" y="2791792"/>
                  <a:ext cx="50832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2" name="Ink 21">
                  <a:extLst>
                    <a:ext uri="{FF2B5EF4-FFF2-40B4-BE49-F238E27FC236}">
                      <a16:creationId xmlns:a16="http://schemas.microsoft.com/office/drawing/2014/main" id="{CB6087AA-3392-43FB-B249-CE3C3038C8D1}"/>
                    </a:ext>
                  </a:extLst>
                </p14:cNvPr>
                <p14:cNvContentPartPr/>
                <p14:nvPr/>
              </p14:nvContentPartPr>
              <p14:xfrm>
                <a:off x="4460048" y="2692072"/>
                <a:ext cx="75960" cy="50400"/>
              </p14:xfrm>
            </p:contentPart>
          </mc:Choice>
          <mc:Fallback xmlns="">
            <p:pic>
              <p:nvPicPr>
                <p:cNvPr id="22" name="Ink 21">
                  <a:extLst>
                    <a:ext uri="{FF2B5EF4-FFF2-40B4-BE49-F238E27FC236}">
                      <a16:creationId xmlns:a16="http://schemas.microsoft.com/office/drawing/2014/main" id="{CB6087AA-3392-43FB-B249-CE3C3038C8D1}"/>
                    </a:ext>
                  </a:extLst>
                </p:cNvPr>
                <p:cNvPicPr/>
                <p:nvPr/>
              </p:nvPicPr>
              <p:blipFill>
                <a:blip r:embed="rId30"/>
                <a:stretch>
                  <a:fillRect/>
                </a:stretch>
              </p:blipFill>
              <p:spPr>
                <a:xfrm>
                  <a:off x="4451048" y="2683432"/>
                  <a:ext cx="9360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3" name="Ink 22">
                  <a:extLst>
                    <a:ext uri="{FF2B5EF4-FFF2-40B4-BE49-F238E27FC236}">
                      <a16:creationId xmlns:a16="http://schemas.microsoft.com/office/drawing/2014/main" id="{18B858C1-777A-461F-A884-642260975C2F}"/>
                    </a:ext>
                  </a:extLst>
                </p14:cNvPr>
                <p14:cNvContentPartPr/>
                <p14:nvPr/>
              </p14:nvContentPartPr>
              <p14:xfrm>
                <a:off x="4320008" y="2637352"/>
                <a:ext cx="63720" cy="225000"/>
              </p14:xfrm>
            </p:contentPart>
          </mc:Choice>
          <mc:Fallback xmlns="">
            <p:pic>
              <p:nvPicPr>
                <p:cNvPr id="23" name="Ink 22">
                  <a:extLst>
                    <a:ext uri="{FF2B5EF4-FFF2-40B4-BE49-F238E27FC236}">
                      <a16:creationId xmlns:a16="http://schemas.microsoft.com/office/drawing/2014/main" id="{18B858C1-777A-461F-A884-642260975C2F}"/>
                    </a:ext>
                  </a:extLst>
                </p:cNvPr>
                <p:cNvPicPr/>
                <p:nvPr/>
              </p:nvPicPr>
              <p:blipFill>
                <a:blip r:embed="rId32"/>
                <a:stretch>
                  <a:fillRect/>
                </a:stretch>
              </p:blipFill>
              <p:spPr>
                <a:xfrm>
                  <a:off x="4311368" y="2628712"/>
                  <a:ext cx="8136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4" name="Ink 23">
                  <a:extLst>
                    <a:ext uri="{FF2B5EF4-FFF2-40B4-BE49-F238E27FC236}">
                      <a16:creationId xmlns:a16="http://schemas.microsoft.com/office/drawing/2014/main" id="{9FEA7FF7-7306-4FB5-BCBF-D7D5A4DEE80D}"/>
                    </a:ext>
                  </a:extLst>
                </p14:cNvPr>
                <p14:cNvContentPartPr/>
                <p14:nvPr/>
              </p14:nvContentPartPr>
              <p14:xfrm>
                <a:off x="4260608" y="3054232"/>
                <a:ext cx="2520" cy="36000"/>
              </p14:xfrm>
            </p:contentPart>
          </mc:Choice>
          <mc:Fallback xmlns="">
            <p:pic>
              <p:nvPicPr>
                <p:cNvPr id="24" name="Ink 23">
                  <a:extLst>
                    <a:ext uri="{FF2B5EF4-FFF2-40B4-BE49-F238E27FC236}">
                      <a16:creationId xmlns:a16="http://schemas.microsoft.com/office/drawing/2014/main" id="{9FEA7FF7-7306-4FB5-BCBF-D7D5A4DEE80D}"/>
                    </a:ext>
                  </a:extLst>
                </p:cNvPr>
                <p:cNvPicPr/>
                <p:nvPr/>
              </p:nvPicPr>
              <p:blipFill>
                <a:blip r:embed="rId34"/>
                <a:stretch>
                  <a:fillRect/>
                </a:stretch>
              </p:blipFill>
              <p:spPr>
                <a:xfrm>
                  <a:off x="4251608" y="3045592"/>
                  <a:ext cx="201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5" name="Ink 24">
                  <a:extLst>
                    <a:ext uri="{FF2B5EF4-FFF2-40B4-BE49-F238E27FC236}">
                      <a16:creationId xmlns:a16="http://schemas.microsoft.com/office/drawing/2014/main" id="{9C63DE20-0980-4268-BD55-94F5ADB7AB68}"/>
                    </a:ext>
                  </a:extLst>
                </p14:cNvPr>
                <p14:cNvContentPartPr/>
                <p14:nvPr/>
              </p14:nvContentPartPr>
              <p14:xfrm>
                <a:off x="4222808" y="2733832"/>
                <a:ext cx="32400" cy="87120"/>
              </p14:xfrm>
            </p:contentPart>
          </mc:Choice>
          <mc:Fallback xmlns="">
            <p:pic>
              <p:nvPicPr>
                <p:cNvPr id="25" name="Ink 24">
                  <a:extLst>
                    <a:ext uri="{FF2B5EF4-FFF2-40B4-BE49-F238E27FC236}">
                      <a16:creationId xmlns:a16="http://schemas.microsoft.com/office/drawing/2014/main" id="{9C63DE20-0980-4268-BD55-94F5ADB7AB68}"/>
                    </a:ext>
                  </a:extLst>
                </p:cNvPr>
                <p:cNvPicPr/>
                <p:nvPr/>
              </p:nvPicPr>
              <p:blipFill>
                <a:blip r:embed="rId36"/>
                <a:stretch>
                  <a:fillRect/>
                </a:stretch>
              </p:blipFill>
              <p:spPr>
                <a:xfrm>
                  <a:off x="4213808" y="2725192"/>
                  <a:ext cx="500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6" name="Ink 25">
                  <a:extLst>
                    <a:ext uri="{FF2B5EF4-FFF2-40B4-BE49-F238E27FC236}">
                      <a16:creationId xmlns:a16="http://schemas.microsoft.com/office/drawing/2014/main" id="{B21794CB-825C-48C7-84E4-B48556056BD6}"/>
                    </a:ext>
                  </a:extLst>
                </p14:cNvPr>
                <p14:cNvContentPartPr/>
                <p14:nvPr/>
              </p14:nvContentPartPr>
              <p14:xfrm>
                <a:off x="3785048" y="2869552"/>
                <a:ext cx="212040" cy="208800"/>
              </p14:xfrm>
            </p:contentPart>
          </mc:Choice>
          <mc:Fallback xmlns="">
            <p:pic>
              <p:nvPicPr>
                <p:cNvPr id="26" name="Ink 25">
                  <a:extLst>
                    <a:ext uri="{FF2B5EF4-FFF2-40B4-BE49-F238E27FC236}">
                      <a16:creationId xmlns:a16="http://schemas.microsoft.com/office/drawing/2014/main" id="{B21794CB-825C-48C7-84E4-B48556056BD6}"/>
                    </a:ext>
                  </a:extLst>
                </p:cNvPr>
                <p:cNvPicPr/>
                <p:nvPr/>
              </p:nvPicPr>
              <p:blipFill>
                <a:blip r:embed="rId38"/>
                <a:stretch>
                  <a:fillRect/>
                </a:stretch>
              </p:blipFill>
              <p:spPr>
                <a:xfrm>
                  <a:off x="3776408" y="2860912"/>
                  <a:ext cx="22968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7" name="Ink 26">
                  <a:extLst>
                    <a:ext uri="{FF2B5EF4-FFF2-40B4-BE49-F238E27FC236}">
                      <a16:creationId xmlns:a16="http://schemas.microsoft.com/office/drawing/2014/main" id="{5063D496-F15F-45A7-8AFA-F812AA35A32D}"/>
                    </a:ext>
                  </a:extLst>
                </p14:cNvPr>
                <p14:cNvContentPartPr/>
                <p14:nvPr/>
              </p14:nvContentPartPr>
              <p14:xfrm>
                <a:off x="4003208" y="2540152"/>
                <a:ext cx="201240" cy="216000"/>
              </p14:xfrm>
            </p:contentPart>
          </mc:Choice>
          <mc:Fallback xmlns="">
            <p:pic>
              <p:nvPicPr>
                <p:cNvPr id="27" name="Ink 26">
                  <a:extLst>
                    <a:ext uri="{FF2B5EF4-FFF2-40B4-BE49-F238E27FC236}">
                      <a16:creationId xmlns:a16="http://schemas.microsoft.com/office/drawing/2014/main" id="{5063D496-F15F-45A7-8AFA-F812AA35A32D}"/>
                    </a:ext>
                  </a:extLst>
                </p:cNvPr>
                <p:cNvPicPr/>
                <p:nvPr/>
              </p:nvPicPr>
              <p:blipFill>
                <a:blip r:embed="rId40"/>
                <a:stretch>
                  <a:fillRect/>
                </a:stretch>
              </p:blipFill>
              <p:spPr>
                <a:xfrm>
                  <a:off x="3994568" y="2531152"/>
                  <a:ext cx="21888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8" name="Ink 27">
                  <a:extLst>
                    <a:ext uri="{FF2B5EF4-FFF2-40B4-BE49-F238E27FC236}">
                      <a16:creationId xmlns:a16="http://schemas.microsoft.com/office/drawing/2014/main" id="{161A1FAC-721A-4310-A022-D79B006B2175}"/>
                    </a:ext>
                  </a:extLst>
                </p14:cNvPr>
                <p14:cNvContentPartPr/>
                <p14:nvPr/>
              </p14:nvContentPartPr>
              <p14:xfrm>
                <a:off x="3935528" y="2604592"/>
                <a:ext cx="150840" cy="125280"/>
              </p14:xfrm>
            </p:contentPart>
          </mc:Choice>
          <mc:Fallback xmlns="">
            <p:pic>
              <p:nvPicPr>
                <p:cNvPr id="28" name="Ink 27">
                  <a:extLst>
                    <a:ext uri="{FF2B5EF4-FFF2-40B4-BE49-F238E27FC236}">
                      <a16:creationId xmlns:a16="http://schemas.microsoft.com/office/drawing/2014/main" id="{161A1FAC-721A-4310-A022-D79B006B2175}"/>
                    </a:ext>
                  </a:extLst>
                </p:cNvPr>
                <p:cNvPicPr/>
                <p:nvPr/>
              </p:nvPicPr>
              <p:blipFill>
                <a:blip r:embed="rId42"/>
                <a:stretch>
                  <a:fillRect/>
                </a:stretch>
              </p:blipFill>
              <p:spPr>
                <a:xfrm>
                  <a:off x="3926528" y="2595952"/>
                  <a:ext cx="168480" cy="142920"/>
                </a:xfrm>
                <a:prstGeom prst="rect">
                  <a:avLst/>
                </a:prstGeom>
              </p:spPr>
            </p:pic>
          </mc:Fallback>
        </mc:AlternateContent>
      </p:grpSp>
      <p:grpSp>
        <p:nvGrpSpPr>
          <p:cNvPr id="42" name="Group 41">
            <a:extLst>
              <a:ext uri="{FF2B5EF4-FFF2-40B4-BE49-F238E27FC236}">
                <a16:creationId xmlns:a16="http://schemas.microsoft.com/office/drawing/2014/main" id="{234315B7-7A2D-4EF1-A53B-CA1BD9072E35}"/>
              </a:ext>
            </a:extLst>
          </p:cNvPr>
          <p:cNvGrpSpPr/>
          <p:nvPr/>
        </p:nvGrpSpPr>
        <p:grpSpPr>
          <a:xfrm>
            <a:off x="519488" y="3941992"/>
            <a:ext cx="1921320" cy="514440"/>
            <a:chOff x="519488" y="3941992"/>
            <a:chExt cx="1921320" cy="514440"/>
          </a:xfrm>
        </p:grpSpPr>
        <mc:AlternateContent xmlns:mc="http://schemas.openxmlformats.org/markup-compatibility/2006" xmlns:p14="http://schemas.microsoft.com/office/powerpoint/2010/main">
          <mc:Choice Requires="p14">
            <p:contentPart p14:bwMode="auto" r:id="rId43">
              <p14:nvContentPartPr>
                <p14:cNvPr id="30" name="Ink 29">
                  <a:extLst>
                    <a:ext uri="{FF2B5EF4-FFF2-40B4-BE49-F238E27FC236}">
                      <a16:creationId xmlns:a16="http://schemas.microsoft.com/office/drawing/2014/main" id="{248705E4-5E06-4C76-9D0C-A3EABDFAC101}"/>
                    </a:ext>
                  </a:extLst>
                </p14:cNvPr>
                <p14:cNvContentPartPr/>
                <p14:nvPr/>
              </p14:nvContentPartPr>
              <p14:xfrm>
                <a:off x="2234888" y="4059712"/>
                <a:ext cx="205920" cy="147960"/>
              </p14:xfrm>
            </p:contentPart>
          </mc:Choice>
          <mc:Fallback xmlns="">
            <p:pic>
              <p:nvPicPr>
                <p:cNvPr id="30" name="Ink 29">
                  <a:extLst>
                    <a:ext uri="{FF2B5EF4-FFF2-40B4-BE49-F238E27FC236}">
                      <a16:creationId xmlns:a16="http://schemas.microsoft.com/office/drawing/2014/main" id="{248705E4-5E06-4C76-9D0C-A3EABDFAC101}"/>
                    </a:ext>
                  </a:extLst>
                </p:cNvPr>
                <p:cNvPicPr/>
                <p:nvPr/>
              </p:nvPicPr>
              <p:blipFill>
                <a:blip r:embed="rId44"/>
                <a:stretch>
                  <a:fillRect/>
                </a:stretch>
              </p:blipFill>
              <p:spPr>
                <a:xfrm>
                  <a:off x="2226248" y="4050712"/>
                  <a:ext cx="2235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1" name="Ink 30">
                  <a:extLst>
                    <a:ext uri="{FF2B5EF4-FFF2-40B4-BE49-F238E27FC236}">
                      <a16:creationId xmlns:a16="http://schemas.microsoft.com/office/drawing/2014/main" id="{05C1D1A6-84D2-4E23-BBDF-29546B336B11}"/>
                    </a:ext>
                  </a:extLst>
                </p14:cNvPr>
                <p14:cNvContentPartPr/>
                <p14:nvPr/>
              </p14:nvContentPartPr>
              <p14:xfrm>
                <a:off x="1959488" y="3978352"/>
                <a:ext cx="245880" cy="236160"/>
              </p14:xfrm>
            </p:contentPart>
          </mc:Choice>
          <mc:Fallback xmlns="">
            <p:pic>
              <p:nvPicPr>
                <p:cNvPr id="31" name="Ink 30">
                  <a:extLst>
                    <a:ext uri="{FF2B5EF4-FFF2-40B4-BE49-F238E27FC236}">
                      <a16:creationId xmlns:a16="http://schemas.microsoft.com/office/drawing/2014/main" id="{05C1D1A6-84D2-4E23-BBDF-29546B336B11}"/>
                    </a:ext>
                  </a:extLst>
                </p:cNvPr>
                <p:cNvPicPr/>
                <p:nvPr/>
              </p:nvPicPr>
              <p:blipFill>
                <a:blip r:embed="rId46"/>
                <a:stretch>
                  <a:fillRect/>
                </a:stretch>
              </p:blipFill>
              <p:spPr>
                <a:xfrm>
                  <a:off x="1950848" y="3969352"/>
                  <a:ext cx="26352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Ink 31">
                  <a:extLst>
                    <a:ext uri="{FF2B5EF4-FFF2-40B4-BE49-F238E27FC236}">
                      <a16:creationId xmlns:a16="http://schemas.microsoft.com/office/drawing/2014/main" id="{BFF59CE4-37AD-42F4-B899-953C72F649D1}"/>
                    </a:ext>
                  </a:extLst>
                </p14:cNvPr>
                <p14:cNvContentPartPr/>
                <p14:nvPr/>
              </p14:nvContentPartPr>
              <p14:xfrm>
                <a:off x="2117528" y="3941992"/>
                <a:ext cx="1800" cy="11160"/>
              </p14:xfrm>
            </p:contentPart>
          </mc:Choice>
          <mc:Fallback xmlns="">
            <p:pic>
              <p:nvPicPr>
                <p:cNvPr id="32" name="Ink 31">
                  <a:extLst>
                    <a:ext uri="{FF2B5EF4-FFF2-40B4-BE49-F238E27FC236}">
                      <a16:creationId xmlns:a16="http://schemas.microsoft.com/office/drawing/2014/main" id="{BFF59CE4-37AD-42F4-B899-953C72F649D1}"/>
                    </a:ext>
                  </a:extLst>
                </p:cNvPr>
                <p:cNvPicPr/>
                <p:nvPr/>
              </p:nvPicPr>
              <p:blipFill>
                <a:blip r:embed="rId48"/>
                <a:stretch>
                  <a:fillRect/>
                </a:stretch>
              </p:blipFill>
              <p:spPr>
                <a:xfrm>
                  <a:off x="2108528" y="3933352"/>
                  <a:ext cx="1944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Ink 32">
                  <a:extLst>
                    <a:ext uri="{FF2B5EF4-FFF2-40B4-BE49-F238E27FC236}">
                      <a16:creationId xmlns:a16="http://schemas.microsoft.com/office/drawing/2014/main" id="{EF90BAAD-4172-4CD0-8B31-B1B2F1DA2F2D}"/>
                    </a:ext>
                  </a:extLst>
                </p14:cNvPr>
                <p14:cNvContentPartPr/>
                <p14:nvPr/>
              </p14:nvContentPartPr>
              <p14:xfrm>
                <a:off x="1922408" y="3970432"/>
                <a:ext cx="63720" cy="97200"/>
              </p14:xfrm>
            </p:contentPart>
          </mc:Choice>
          <mc:Fallback xmlns="">
            <p:pic>
              <p:nvPicPr>
                <p:cNvPr id="33" name="Ink 32">
                  <a:extLst>
                    <a:ext uri="{FF2B5EF4-FFF2-40B4-BE49-F238E27FC236}">
                      <a16:creationId xmlns:a16="http://schemas.microsoft.com/office/drawing/2014/main" id="{EF90BAAD-4172-4CD0-8B31-B1B2F1DA2F2D}"/>
                    </a:ext>
                  </a:extLst>
                </p:cNvPr>
                <p:cNvPicPr/>
                <p:nvPr/>
              </p:nvPicPr>
              <p:blipFill>
                <a:blip r:embed="rId50"/>
                <a:stretch>
                  <a:fillRect/>
                </a:stretch>
              </p:blipFill>
              <p:spPr>
                <a:xfrm>
                  <a:off x="1913408" y="3961432"/>
                  <a:ext cx="813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5" name="Ink 34">
                  <a:extLst>
                    <a:ext uri="{FF2B5EF4-FFF2-40B4-BE49-F238E27FC236}">
                      <a16:creationId xmlns:a16="http://schemas.microsoft.com/office/drawing/2014/main" id="{7B650E0D-0E2A-430A-8C9A-2DF0E4B3374F}"/>
                    </a:ext>
                  </a:extLst>
                </p14:cNvPr>
                <p14:cNvContentPartPr/>
                <p14:nvPr/>
              </p14:nvContentPartPr>
              <p14:xfrm>
                <a:off x="1551608" y="4011112"/>
                <a:ext cx="263520" cy="213120"/>
              </p14:xfrm>
            </p:contentPart>
          </mc:Choice>
          <mc:Fallback xmlns="">
            <p:pic>
              <p:nvPicPr>
                <p:cNvPr id="35" name="Ink 34">
                  <a:extLst>
                    <a:ext uri="{FF2B5EF4-FFF2-40B4-BE49-F238E27FC236}">
                      <a16:creationId xmlns:a16="http://schemas.microsoft.com/office/drawing/2014/main" id="{7B650E0D-0E2A-430A-8C9A-2DF0E4B3374F}"/>
                    </a:ext>
                  </a:extLst>
                </p:cNvPr>
                <p:cNvPicPr/>
                <p:nvPr/>
              </p:nvPicPr>
              <p:blipFill>
                <a:blip r:embed="rId52"/>
                <a:stretch>
                  <a:fillRect/>
                </a:stretch>
              </p:blipFill>
              <p:spPr>
                <a:xfrm>
                  <a:off x="1542968" y="4002472"/>
                  <a:ext cx="28116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6" name="Ink 35">
                  <a:extLst>
                    <a:ext uri="{FF2B5EF4-FFF2-40B4-BE49-F238E27FC236}">
                      <a16:creationId xmlns:a16="http://schemas.microsoft.com/office/drawing/2014/main" id="{38C0B653-EF69-4155-A71D-56610D835737}"/>
                    </a:ext>
                  </a:extLst>
                </p14:cNvPr>
                <p14:cNvContentPartPr/>
                <p14:nvPr/>
              </p14:nvContentPartPr>
              <p14:xfrm>
                <a:off x="1625408" y="4236472"/>
                <a:ext cx="15840" cy="28800"/>
              </p14:xfrm>
            </p:contentPart>
          </mc:Choice>
          <mc:Fallback xmlns="">
            <p:pic>
              <p:nvPicPr>
                <p:cNvPr id="36" name="Ink 35">
                  <a:extLst>
                    <a:ext uri="{FF2B5EF4-FFF2-40B4-BE49-F238E27FC236}">
                      <a16:creationId xmlns:a16="http://schemas.microsoft.com/office/drawing/2014/main" id="{38C0B653-EF69-4155-A71D-56610D835737}"/>
                    </a:ext>
                  </a:extLst>
                </p:cNvPr>
                <p:cNvPicPr/>
                <p:nvPr/>
              </p:nvPicPr>
              <p:blipFill>
                <a:blip r:embed="rId54"/>
                <a:stretch>
                  <a:fillRect/>
                </a:stretch>
              </p:blipFill>
              <p:spPr>
                <a:xfrm>
                  <a:off x="1616768" y="4227832"/>
                  <a:ext cx="334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7" name="Ink 36">
                  <a:extLst>
                    <a:ext uri="{FF2B5EF4-FFF2-40B4-BE49-F238E27FC236}">
                      <a16:creationId xmlns:a16="http://schemas.microsoft.com/office/drawing/2014/main" id="{D8BEAA99-2FA0-4908-B776-A9D7B606F5B3}"/>
                    </a:ext>
                  </a:extLst>
                </p14:cNvPr>
                <p14:cNvContentPartPr/>
                <p14:nvPr/>
              </p14:nvContentPartPr>
              <p14:xfrm>
                <a:off x="1511648" y="4138192"/>
                <a:ext cx="68040" cy="70200"/>
              </p14:xfrm>
            </p:contentPart>
          </mc:Choice>
          <mc:Fallback xmlns="">
            <p:pic>
              <p:nvPicPr>
                <p:cNvPr id="37" name="Ink 36">
                  <a:extLst>
                    <a:ext uri="{FF2B5EF4-FFF2-40B4-BE49-F238E27FC236}">
                      <a16:creationId xmlns:a16="http://schemas.microsoft.com/office/drawing/2014/main" id="{D8BEAA99-2FA0-4908-B776-A9D7B606F5B3}"/>
                    </a:ext>
                  </a:extLst>
                </p:cNvPr>
                <p:cNvPicPr/>
                <p:nvPr/>
              </p:nvPicPr>
              <p:blipFill>
                <a:blip r:embed="rId56"/>
                <a:stretch>
                  <a:fillRect/>
                </a:stretch>
              </p:blipFill>
              <p:spPr>
                <a:xfrm>
                  <a:off x="1502648" y="4129192"/>
                  <a:ext cx="856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8" name="Ink 37">
                  <a:extLst>
                    <a:ext uri="{FF2B5EF4-FFF2-40B4-BE49-F238E27FC236}">
                      <a16:creationId xmlns:a16="http://schemas.microsoft.com/office/drawing/2014/main" id="{A71CD6BE-6EF5-4D31-B3C3-52FFB89F7D03}"/>
                    </a:ext>
                  </a:extLst>
                </p14:cNvPr>
                <p14:cNvContentPartPr/>
                <p14:nvPr/>
              </p14:nvContentPartPr>
              <p14:xfrm>
                <a:off x="519488" y="4013272"/>
                <a:ext cx="1079280" cy="443160"/>
              </p14:xfrm>
            </p:contentPart>
          </mc:Choice>
          <mc:Fallback xmlns="">
            <p:pic>
              <p:nvPicPr>
                <p:cNvPr id="38" name="Ink 37">
                  <a:extLst>
                    <a:ext uri="{FF2B5EF4-FFF2-40B4-BE49-F238E27FC236}">
                      <a16:creationId xmlns:a16="http://schemas.microsoft.com/office/drawing/2014/main" id="{A71CD6BE-6EF5-4D31-B3C3-52FFB89F7D03}"/>
                    </a:ext>
                  </a:extLst>
                </p:cNvPr>
                <p:cNvPicPr/>
                <p:nvPr/>
              </p:nvPicPr>
              <p:blipFill>
                <a:blip r:embed="rId58"/>
                <a:stretch>
                  <a:fillRect/>
                </a:stretch>
              </p:blipFill>
              <p:spPr>
                <a:xfrm>
                  <a:off x="510848" y="4004272"/>
                  <a:ext cx="1096920" cy="460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9" name="Ink 38">
                  <a:extLst>
                    <a:ext uri="{FF2B5EF4-FFF2-40B4-BE49-F238E27FC236}">
                      <a16:creationId xmlns:a16="http://schemas.microsoft.com/office/drawing/2014/main" id="{1B6752F8-5DD8-4678-AADB-B2C33BDD566B}"/>
                    </a:ext>
                  </a:extLst>
                </p14:cNvPr>
                <p14:cNvContentPartPr/>
                <p14:nvPr/>
              </p14:nvContentPartPr>
              <p14:xfrm>
                <a:off x="948968" y="4058992"/>
                <a:ext cx="186120" cy="144720"/>
              </p14:xfrm>
            </p:contentPart>
          </mc:Choice>
          <mc:Fallback xmlns="">
            <p:pic>
              <p:nvPicPr>
                <p:cNvPr id="39" name="Ink 38">
                  <a:extLst>
                    <a:ext uri="{FF2B5EF4-FFF2-40B4-BE49-F238E27FC236}">
                      <a16:creationId xmlns:a16="http://schemas.microsoft.com/office/drawing/2014/main" id="{1B6752F8-5DD8-4678-AADB-B2C33BDD566B}"/>
                    </a:ext>
                  </a:extLst>
                </p:cNvPr>
                <p:cNvPicPr/>
                <p:nvPr/>
              </p:nvPicPr>
              <p:blipFill>
                <a:blip r:embed="rId60"/>
                <a:stretch>
                  <a:fillRect/>
                </a:stretch>
              </p:blipFill>
              <p:spPr>
                <a:xfrm>
                  <a:off x="940328" y="4049992"/>
                  <a:ext cx="2037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0" name="Ink 39">
                  <a:extLst>
                    <a:ext uri="{FF2B5EF4-FFF2-40B4-BE49-F238E27FC236}">
                      <a16:creationId xmlns:a16="http://schemas.microsoft.com/office/drawing/2014/main" id="{9102E55C-5E2D-49F8-BA48-3846CC096983}"/>
                    </a:ext>
                  </a:extLst>
                </p14:cNvPr>
                <p14:cNvContentPartPr/>
                <p14:nvPr/>
              </p14:nvContentPartPr>
              <p14:xfrm>
                <a:off x="668528" y="4080232"/>
                <a:ext cx="219960" cy="177480"/>
              </p14:xfrm>
            </p:contentPart>
          </mc:Choice>
          <mc:Fallback xmlns="">
            <p:pic>
              <p:nvPicPr>
                <p:cNvPr id="40" name="Ink 39">
                  <a:extLst>
                    <a:ext uri="{FF2B5EF4-FFF2-40B4-BE49-F238E27FC236}">
                      <a16:creationId xmlns:a16="http://schemas.microsoft.com/office/drawing/2014/main" id="{9102E55C-5E2D-49F8-BA48-3846CC096983}"/>
                    </a:ext>
                  </a:extLst>
                </p:cNvPr>
                <p:cNvPicPr/>
                <p:nvPr/>
              </p:nvPicPr>
              <p:blipFill>
                <a:blip r:embed="rId62"/>
                <a:stretch>
                  <a:fillRect/>
                </a:stretch>
              </p:blipFill>
              <p:spPr>
                <a:xfrm>
                  <a:off x="659528" y="4071592"/>
                  <a:ext cx="23760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1" name="Ink 40">
                  <a:extLst>
                    <a:ext uri="{FF2B5EF4-FFF2-40B4-BE49-F238E27FC236}">
                      <a16:creationId xmlns:a16="http://schemas.microsoft.com/office/drawing/2014/main" id="{493894C8-D886-4E50-BBE9-6D853B3A173F}"/>
                    </a:ext>
                  </a:extLst>
                </p14:cNvPr>
                <p14:cNvContentPartPr/>
                <p14:nvPr/>
              </p14:nvContentPartPr>
              <p14:xfrm>
                <a:off x="889208" y="4164832"/>
                <a:ext cx="27360" cy="14040"/>
              </p14:xfrm>
            </p:contentPart>
          </mc:Choice>
          <mc:Fallback xmlns="">
            <p:pic>
              <p:nvPicPr>
                <p:cNvPr id="41" name="Ink 40">
                  <a:extLst>
                    <a:ext uri="{FF2B5EF4-FFF2-40B4-BE49-F238E27FC236}">
                      <a16:creationId xmlns:a16="http://schemas.microsoft.com/office/drawing/2014/main" id="{493894C8-D886-4E50-BBE9-6D853B3A173F}"/>
                    </a:ext>
                  </a:extLst>
                </p:cNvPr>
                <p:cNvPicPr/>
                <p:nvPr/>
              </p:nvPicPr>
              <p:blipFill>
                <a:blip r:embed="rId64"/>
                <a:stretch>
                  <a:fillRect/>
                </a:stretch>
              </p:blipFill>
              <p:spPr>
                <a:xfrm>
                  <a:off x="880568" y="4156192"/>
                  <a:ext cx="45000" cy="31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5">
            <p14:nvContentPartPr>
              <p14:cNvPr id="43" name="Ink 42">
                <a:extLst>
                  <a:ext uri="{FF2B5EF4-FFF2-40B4-BE49-F238E27FC236}">
                    <a16:creationId xmlns:a16="http://schemas.microsoft.com/office/drawing/2014/main" id="{5680829D-C0E1-44C6-9F97-DE3173FE01F9}"/>
                  </a:ext>
                </a:extLst>
              </p14:cNvPr>
              <p14:cNvContentPartPr/>
              <p14:nvPr/>
            </p14:nvContentPartPr>
            <p14:xfrm>
              <a:off x="543968" y="1280512"/>
              <a:ext cx="214200" cy="88920"/>
            </p14:xfrm>
          </p:contentPart>
        </mc:Choice>
        <mc:Fallback xmlns="">
          <p:pic>
            <p:nvPicPr>
              <p:cNvPr id="43" name="Ink 42">
                <a:extLst>
                  <a:ext uri="{FF2B5EF4-FFF2-40B4-BE49-F238E27FC236}">
                    <a16:creationId xmlns:a16="http://schemas.microsoft.com/office/drawing/2014/main" id="{5680829D-C0E1-44C6-9F97-DE3173FE01F9}"/>
                  </a:ext>
                </a:extLst>
              </p:cNvPr>
              <p:cNvPicPr/>
              <p:nvPr/>
            </p:nvPicPr>
            <p:blipFill>
              <a:blip r:embed="rId66"/>
              <a:stretch>
                <a:fillRect/>
              </a:stretch>
            </p:blipFill>
            <p:spPr>
              <a:xfrm>
                <a:off x="535328" y="1271512"/>
                <a:ext cx="231840" cy="106560"/>
              </a:xfrm>
              <a:prstGeom prst="rect">
                <a:avLst/>
              </a:prstGeom>
            </p:spPr>
          </p:pic>
        </mc:Fallback>
      </mc:AlternateContent>
      <p:grpSp>
        <p:nvGrpSpPr>
          <p:cNvPr id="54" name="Group 53">
            <a:extLst>
              <a:ext uri="{FF2B5EF4-FFF2-40B4-BE49-F238E27FC236}">
                <a16:creationId xmlns:a16="http://schemas.microsoft.com/office/drawing/2014/main" id="{1DC2CE0F-30BA-4BAF-A29E-BCA2BF749D20}"/>
              </a:ext>
            </a:extLst>
          </p:cNvPr>
          <p:cNvGrpSpPr/>
          <p:nvPr/>
        </p:nvGrpSpPr>
        <p:grpSpPr>
          <a:xfrm>
            <a:off x="1024928" y="1301752"/>
            <a:ext cx="461880" cy="236880"/>
            <a:chOff x="1024928" y="1301752"/>
            <a:chExt cx="461880" cy="236880"/>
          </a:xfrm>
        </p:grpSpPr>
        <mc:AlternateContent xmlns:mc="http://schemas.openxmlformats.org/markup-compatibility/2006" xmlns:p14="http://schemas.microsoft.com/office/powerpoint/2010/main">
          <mc:Choice Requires="p14">
            <p:contentPart p14:bwMode="auto" r:id="rId67">
              <p14:nvContentPartPr>
                <p14:cNvPr id="44" name="Ink 43">
                  <a:extLst>
                    <a:ext uri="{FF2B5EF4-FFF2-40B4-BE49-F238E27FC236}">
                      <a16:creationId xmlns:a16="http://schemas.microsoft.com/office/drawing/2014/main" id="{A659DBEB-7FA4-42F5-85B4-543107DB9906}"/>
                    </a:ext>
                  </a:extLst>
                </p14:cNvPr>
                <p14:cNvContentPartPr/>
                <p14:nvPr/>
              </p14:nvContentPartPr>
              <p14:xfrm>
                <a:off x="1291328" y="1388152"/>
                <a:ext cx="195480" cy="150480"/>
              </p14:xfrm>
            </p:contentPart>
          </mc:Choice>
          <mc:Fallback xmlns="">
            <p:pic>
              <p:nvPicPr>
                <p:cNvPr id="44" name="Ink 43">
                  <a:extLst>
                    <a:ext uri="{FF2B5EF4-FFF2-40B4-BE49-F238E27FC236}">
                      <a16:creationId xmlns:a16="http://schemas.microsoft.com/office/drawing/2014/main" id="{A659DBEB-7FA4-42F5-85B4-543107DB9906}"/>
                    </a:ext>
                  </a:extLst>
                </p:cNvPr>
                <p:cNvPicPr/>
                <p:nvPr/>
              </p:nvPicPr>
              <p:blipFill>
                <a:blip r:embed="rId68"/>
                <a:stretch>
                  <a:fillRect/>
                </a:stretch>
              </p:blipFill>
              <p:spPr>
                <a:xfrm>
                  <a:off x="1282328" y="1379512"/>
                  <a:ext cx="2131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5" name="Ink 44">
                  <a:extLst>
                    <a:ext uri="{FF2B5EF4-FFF2-40B4-BE49-F238E27FC236}">
                      <a16:creationId xmlns:a16="http://schemas.microsoft.com/office/drawing/2014/main" id="{B7FD5BA8-FB06-4E8C-B741-4B0325B7ECA6}"/>
                    </a:ext>
                  </a:extLst>
                </p14:cNvPr>
                <p14:cNvContentPartPr/>
                <p14:nvPr/>
              </p14:nvContentPartPr>
              <p14:xfrm>
                <a:off x="1073888" y="1335592"/>
                <a:ext cx="211680" cy="194400"/>
              </p14:xfrm>
            </p:contentPart>
          </mc:Choice>
          <mc:Fallback xmlns="">
            <p:pic>
              <p:nvPicPr>
                <p:cNvPr id="45" name="Ink 44">
                  <a:extLst>
                    <a:ext uri="{FF2B5EF4-FFF2-40B4-BE49-F238E27FC236}">
                      <a16:creationId xmlns:a16="http://schemas.microsoft.com/office/drawing/2014/main" id="{B7FD5BA8-FB06-4E8C-B741-4B0325B7ECA6}"/>
                    </a:ext>
                  </a:extLst>
                </p:cNvPr>
                <p:cNvPicPr/>
                <p:nvPr/>
              </p:nvPicPr>
              <p:blipFill>
                <a:blip r:embed="rId70"/>
                <a:stretch>
                  <a:fillRect/>
                </a:stretch>
              </p:blipFill>
              <p:spPr>
                <a:xfrm>
                  <a:off x="1065248" y="1326592"/>
                  <a:ext cx="2293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6" name="Ink 45">
                  <a:extLst>
                    <a:ext uri="{FF2B5EF4-FFF2-40B4-BE49-F238E27FC236}">
                      <a16:creationId xmlns:a16="http://schemas.microsoft.com/office/drawing/2014/main" id="{F86055FC-56DB-4D04-8495-CFC2B3D19032}"/>
                    </a:ext>
                  </a:extLst>
                </p14:cNvPr>
                <p14:cNvContentPartPr/>
                <p14:nvPr/>
              </p14:nvContentPartPr>
              <p14:xfrm>
                <a:off x="1132208" y="1301752"/>
                <a:ext cx="15840" cy="6120"/>
              </p14:xfrm>
            </p:contentPart>
          </mc:Choice>
          <mc:Fallback xmlns="">
            <p:pic>
              <p:nvPicPr>
                <p:cNvPr id="46" name="Ink 45">
                  <a:extLst>
                    <a:ext uri="{FF2B5EF4-FFF2-40B4-BE49-F238E27FC236}">
                      <a16:creationId xmlns:a16="http://schemas.microsoft.com/office/drawing/2014/main" id="{F86055FC-56DB-4D04-8495-CFC2B3D19032}"/>
                    </a:ext>
                  </a:extLst>
                </p:cNvPr>
                <p:cNvPicPr/>
                <p:nvPr/>
              </p:nvPicPr>
              <p:blipFill>
                <a:blip r:embed="rId72"/>
                <a:stretch>
                  <a:fillRect/>
                </a:stretch>
              </p:blipFill>
              <p:spPr>
                <a:xfrm>
                  <a:off x="1123208" y="1293112"/>
                  <a:ext cx="334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7" name="Ink 46">
                  <a:extLst>
                    <a:ext uri="{FF2B5EF4-FFF2-40B4-BE49-F238E27FC236}">
                      <a16:creationId xmlns:a16="http://schemas.microsoft.com/office/drawing/2014/main" id="{862E0245-BD01-434E-B973-DB648BE92AAC}"/>
                    </a:ext>
                  </a:extLst>
                </p14:cNvPr>
                <p14:cNvContentPartPr/>
                <p14:nvPr/>
              </p14:nvContentPartPr>
              <p14:xfrm>
                <a:off x="1024928" y="1313632"/>
                <a:ext cx="36720" cy="89640"/>
              </p14:xfrm>
            </p:contentPart>
          </mc:Choice>
          <mc:Fallback xmlns="">
            <p:pic>
              <p:nvPicPr>
                <p:cNvPr id="47" name="Ink 46">
                  <a:extLst>
                    <a:ext uri="{FF2B5EF4-FFF2-40B4-BE49-F238E27FC236}">
                      <a16:creationId xmlns:a16="http://schemas.microsoft.com/office/drawing/2014/main" id="{862E0245-BD01-434E-B973-DB648BE92AAC}"/>
                    </a:ext>
                  </a:extLst>
                </p:cNvPr>
                <p:cNvPicPr/>
                <p:nvPr/>
              </p:nvPicPr>
              <p:blipFill>
                <a:blip r:embed="rId74"/>
                <a:stretch>
                  <a:fillRect/>
                </a:stretch>
              </p:blipFill>
              <p:spPr>
                <a:xfrm>
                  <a:off x="1015928" y="1304992"/>
                  <a:ext cx="54360" cy="107280"/>
                </a:xfrm>
                <a:prstGeom prst="rect">
                  <a:avLst/>
                </a:prstGeom>
              </p:spPr>
            </p:pic>
          </mc:Fallback>
        </mc:AlternateContent>
      </p:grpSp>
      <p:grpSp>
        <p:nvGrpSpPr>
          <p:cNvPr id="58" name="Group 57">
            <a:extLst>
              <a:ext uri="{FF2B5EF4-FFF2-40B4-BE49-F238E27FC236}">
                <a16:creationId xmlns:a16="http://schemas.microsoft.com/office/drawing/2014/main" id="{2C5372C6-5D6F-4700-A7B9-48E48528D12B}"/>
              </a:ext>
            </a:extLst>
          </p:cNvPr>
          <p:cNvGrpSpPr/>
          <p:nvPr/>
        </p:nvGrpSpPr>
        <p:grpSpPr>
          <a:xfrm>
            <a:off x="526688" y="1711072"/>
            <a:ext cx="746640" cy="606240"/>
            <a:chOff x="526688" y="1711072"/>
            <a:chExt cx="746640" cy="606240"/>
          </a:xfrm>
        </p:grpSpPr>
        <mc:AlternateContent xmlns:mc="http://schemas.openxmlformats.org/markup-compatibility/2006" xmlns:p14="http://schemas.microsoft.com/office/powerpoint/2010/main">
          <mc:Choice Requires="p14">
            <p:contentPart p14:bwMode="auto" r:id="rId75">
              <p14:nvContentPartPr>
                <p14:cNvPr id="48" name="Ink 47">
                  <a:extLst>
                    <a:ext uri="{FF2B5EF4-FFF2-40B4-BE49-F238E27FC236}">
                      <a16:creationId xmlns:a16="http://schemas.microsoft.com/office/drawing/2014/main" id="{FB915E3D-E664-4AB6-95C9-A642315E989D}"/>
                    </a:ext>
                  </a:extLst>
                </p14:cNvPr>
                <p14:cNvContentPartPr/>
                <p14:nvPr/>
              </p14:nvContentPartPr>
              <p14:xfrm>
                <a:off x="1023488" y="1761832"/>
                <a:ext cx="249840" cy="158040"/>
              </p14:xfrm>
            </p:contentPart>
          </mc:Choice>
          <mc:Fallback xmlns="">
            <p:pic>
              <p:nvPicPr>
                <p:cNvPr id="48" name="Ink 47">
                  <a:extLst>
                    <a:ext uri="{FF2B5EF4-FFF2-40B4-BE49-F238E27FC236}">
                      <a16:creationId xmlns:a16="http://schemas.microsoft.com/office/drawing/2014/main" id="{FB915E3D-E664-4AB6-95C9-A642315E989D}"/>
                    </a:ext>
                  </a:extLst>
                </p:cNvPr>
                <p:cNvPicPr/>
                <p:nvPr/>
              </p:nvPicPr>
              <p:blipFill>
                <a:blip r:embed="rId76"/>
                <a:stretch>
                  <a:fillRect/>
                </a:stretch>
              </p:blipFill>
              <p:spPr>
                <a:xfrm>
                  <a:off x="1014488" y="1752832"/>
                  <a:ext cx="2674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9" name="Ink 48">
                  <a:extLst>
                    <a:ext uri="{FF2B5EF4-FFF2-40B4-BE49-F238E27FC236}">
                      <a16:creationId xmlns:a16="http://schemas.microsoft.com/office/drawing/2014/main" id="{FAAD7749-0862-437C-A30E-1EBA897F3ACF}"/>
                    </a:ext>
                  </a:extLst>
                </p14:cNvPr>
                <p14:cNvContentPartPr/>
                <p14:nvPr/>
              </p14:nvContentPartPr>
              <p14:xfrm>
                <a:off x="1103048" y="1974232"/>
                <a:ext cx="10800" cy="35640"/>
              </p14:xfrm>
            </p:contentPart>
          </mc:Choice>
          <mc:Fallback xmlns="">
            <p:pic>
              <p:nvPicPr>
                <p:cNvPr id="49" name="Ink 48">
                  <a:extLst>
                    <a:ext uri="{FF2B5EF4-FFF2-40B4-BE49-F238E27FC236}">
                      <a16:creationId xmlns:a16="http://schemas.microsoft.com/office/drawing/2014/main" id="{FAAD7749-0862-437C-A30E-1EBA897F3ACF}"/>
                    </a:ext>
                  </a:extLst>
                </p:cNvPr>
                <p:cNvPicPr/>
                <p:nvPr/>
              </p:nvPicPr>
              <p:blipFill>
                <a:blip r:embed="rId78"/>
                <a:stretch>
                  <a:fillRect/>
                </a:stretch>
              </p:blipFill>
              <p:spPr>
                <a:xfrm>
                  <a:off x="1094048" y="1965592"/>
                  <a:ext cx="2844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0" name="Ink 49">
                  <a:extLst>
                    <a:ext uri="{FF2B5EF4-FFF2-40B4-BE49-F238E27FC236}">
                      <a16:creationId xmlns:a16="http://schemas.microsoft.com/office/drawing/2014/main" id="{BB5E13AA-3DCF-43C3-B681-88CA47AEDEAB}"/>
                    </a:ext>
                  </a:extLst>
                </p14:cNvPr>
                <p14:cNvContentPartPr/>
                <p14:nvPr/>
              </p14:nvContentPartPr>
              <p14:xfrm>
                <a:off x="1071368" y="1711072"/>
                <a:ext cx="5040" cy="12960"/>
              </p14:xfrm>
            </p:contentPart>
          </mc:Choice>
          <mc:Fallback xmlns="">
            <p:pic>
              <p:nvPicPr>
                <p:cNvPr id="50" name="Ink 49">
                  <a:extLst>
                    <a:ext uri="{FF2B5EF4-FFF2-40B4-BE49-F238E27FC236}">
                      <a16:creationId xmlns:a16="http://schemas.microsoft.com/office/drawing/2014/main" id="{BB5E13AA-3DCF-43C3-B681-88CA47AEDEAB}"/>
                    </a:ext>
                  </a:extLst>
                </p:cNvPr>
                <p:cNvPicPr/>
                <p:nvPr/>
              </p:nvPicPr>
              <p:blipFill>
                <a:blip r:embed="rId80"/>
                <a:stretch>
                  <a:fillRect/>
                </a:stretch>
              </p:blipFill>
              <p:spPr>
                <a:xfrm>
                  <a:off x="1062728" y="1702432"/>
                  <a:ext cx="226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1" name="Ink 50">
                  <a:extLst>
                    <a:ext uri="{FF2B5EF4-FFF2-40B4-BE49-F238E27FC236}">
                      <a16:creationId xmlns:a16="http://schemas.microsoft.com/office/drawing/2014/main" id="{7F74D605-A784-498C-9060-05442BFC00D8}"/>
                    </a:ext>
                  </a:extLst>
                </p14:cNvPr>
                <p14:cNvContentPartPr/>
                <p14:nvPr/>
              </p14:nvContentPartPr>
              <p14:xfrm>
                <a:off x="627848" y="1766872"/>
                <a:ext cx="345240" cy="55800"/>
              </p14:xfrm>
            </p:contentPart>
          </mc:Choice>
          <mc:Fallback xmlns="">
            <p:pic>
              <p:nvPicPr>
                <p:cNvPr id="51" name="Ink 50">
                  <a:extLst>
                    <a:ext uri="{FF2B5EF4-FFF2-40B4-BE49-F238E27FC236}">
                      <a16:creationId xmlns:a16="http://schemas.microsoft.com/office/drawing/2014/main" id="{7F74D605-A784-498C-9060-05442BFC00D8}"/>
                    </a:ext>
                  </a:extLst>
                </p:cNvPr>
                <p:cNvPicPr/>
                <p:nvPr/>
              </p:nvPicPr>
              <p:blipFill>
                <a:blip r:embed="rId82"/>
                <a:stretch>
                  <a:fillRect/>
                </a:stretch>
              </p:blipFill>
              <p:spPr>
                <a:xfrm>
                  <a:off x="618848" y="1758232"/>
                  <a:ext cx="36288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2" name="Ink 51">
                  <a:extLst>
                    <a:ext uri="{FF2B5EF4-FFF2-40B4-BE49-F238E27FC236}">
                      <a16:creationId xmlns:a16="http://schemas.microsoft.com/office/drawing/2014/main" id="{F9EA535E-2F91-446F-9721-14B50E437181}"/>
                    </a:ext>
                  </a:extLst>
                </p14:cNvPr>
                <p14:cNvContentPartPr/>
                <p14:nvPr/>
              </p14:nvContentPartPr>
              <p14:xfrm>
                <a:off x="828368" y="1921672"/>
                <a:ext cx="24120" cy="14040"/>
              </p14:xfrm>
            </p:contentPart>
          </mc:Choice>
          <mc:Fallback xmlns="">
            <p:pic>
              <p:nvPicPr>
                <p:cNvPr id="52" name="Ink 51">
                  <a:extLst>
                    <a:ext uri="{FF2B5EF4-FFF2-40B4-BE49-F238E27FC236}">
                      <a16:creationId xmlns:a16="http://schemas.microsoft.com/office/drawing/2014/main" id="{F9EA535E-2F91-446F-9721-14B50E437181}"/>
                    </a:ext>
                  </a:extLst>
                </p:cNvPr>
                <p:cNvPicPr/>
                <p:nvPr/>
              </p:nvPicPr>
              <p:blipFill>
                <a:blip r:embed="rId84"/>
                <a:stretch>
                  <a:fillRect/>
                </a:stretch>
              </p:blipFill>
              <p:spPr>
                <a:xfrm>
                  <a:off x="819728" y="1912672"/>
                  <a:ext cx="4176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5" name="Ink 54">
                  <a:extLst>
                    <a:ext uri="{FF2B5EF4-FFF2-40B4-BE49-F238E27FC236}">
                      <a16:creationId xmlns:a16="http://schemas.microsoft.com/office/drawing/2014/main" id="{2563226C-773E-4E7E-933C-70DFE5EA61BB}"/>
                    </a:ext>
                  </a:extLst>
                </p14:cNvPr>
                <p14:cNvContentPartPr/>
                <p14:nvPr/>
              </p14:nvContentPartPr>
              <p14:xfrm>
                <a:off x="633608" y="2172232"/>
                <a:ext cx="271440" cy="145080"/>
              </p14:xfrm>
            </p:contentPart>
          </mc:Choice>
          <mc:Fallback xmlns="">
            <p:pic>
              <p:nvPicPr>
                <p:cNvPr id="55" name="Ink 54">
                  <a:extLst>
                    <a:ext uri="{FF2B5EF4-FFF2-40B4-BE49-F238E27FC236}">
                      <a16:creationId xmlns:a16="http://schemas.microsoft.com/office/drawing/2014/main" id="{2563226C-773E-4E7E-933C-70DFE5EA61BB}"/>
                    </a:ext>
                  </a:extLst>
                </p:cNvPr>
                <p:cNvPicPr/>
                <p:nvPr/>
              </p:nvPicPr>
              <p:blipFill>
                <a:blip r:embed="rId86"/>
                <a:stretch>
                  <a:fillRect/>
                </a:stretch>
              </p:blipFill>
              <p:spPr>
                <a:xfrm>
                  <a:off x="624608" y="2163232"/>
                  <a:ext cx="2890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6" name="Ink 55">
                  <a:extLst>
                    <a:ext uri="{FF2B5EF4-FFF2-40B4-BE49-F238E27FC236}">
                      <a16:creationId xmlns:a16="http://schemas.microsoft.com/office/drawing/2014/main" id="{D30E0A50-7002-4917-844A-831CD45FB8EC}"/>
                    </a:ext>
                  </a:extLst>
                </p14:cNvPr>
                <p14:cNvContentPartPr/>
                <p14:nvPr/>
              </p14:nvContentPartPr>
              <p14:xfrm>
                <a:off x="749528" y="2024632"/>
                <a:ext cx="64440" cy="138600"/>
              </p14:xfrm>
            </p:contentPart>
          </mc:Choice>
          <mc:Fallback xmlns="">
            <p:pic>
              <p:nvPicPr>
                <p:cNvPr id="56" name="Ink 55">
                  <a:extLst>
                    <a:ext uri="{FF2B5EF4-FFF2-40B4-BE49-F238E27FC236}">
                      <a16:creationId xmlns:a16="http://schemas.microsoft.com/office/drawing/2014/main" id="{D30E0A50-7002-4917-844A-831CD45FB8EC}"/>
                    </a:ext>
                  </a:extLst>
                </p:cNvPr>
                <p:cNvPicPr/>
                <p:nvPr/>
              </p:nvPicPr>
              <p:blipFill>
                <a:blip r:embed="rId88"/>
                <a:stretch>
                  <a:fillRect/>
                </a:stretch>
              </p:blipFill>
              <p:spPr>
                <a:xfrm>
                  <a:off x="740888" y="2015632"/>
                  <a:ext cx="820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7" name="Ink 56">
                  <a:extLst>
                    <a:ext uri="{FF2B5EF4-FFF2-40B4-BE49-F238E27FC236}">
                      <a16:creationId xmlns:a16="http://schemas.microsoft.com/office/drawing/2014/main" id="{DF303A80-8D81-4A77-AB60-84652F7B2974}"/>
                    </a:ext>
                  </a:extLst>
                </p14:cNvPr>
                <p14:cNvContentPartPr/>
                <p14:nvPr/>
              </p14:nvContentPartPr>
              <p14:xfrm>
                <a:off x="526688" y="2165752"/>
                <a:ext cx="79560" cy="87480"/>
              </p14:xfrm>
            </p:contentPart>
          </mc:Choice>
          <mc:Fallback xmlns="">
            <p:pic>
              <p:nvPicPr>
                <p:cNvPr id="57" name="Ink 56">
                  <a:extLst>
                    <a:ext uri="{FF2B5EF4-FFF2-40B4-BE49-F238E27FC236}">
                      <a16:creationId xmlns:a16="http://schemas.microsoft.com/office/drawing/2014/main" id="{DF303A80-8D81-4A77-AB60-84652F7B2974}"/>
                    </a:ext>
                  </a:extLst>
                </p:cNvPr>
                <p:cNvPicPr/>
                <p:nvPr/>
              </p:nvPicPr>
              <p:blipFill>
                <a:blip r:embed="rId90"/>
                <a:stretch>
                  <a:fillRect/>
                </a:stretch>
              </p:blipFill>
              <p:spPr>
                <a:xfrm>
                  <a:off x="518048" y="2157112"/>
                  <a:ext cx="97200" cy="105120"/>
                </a:xfrm>
                <a:prstGeom prst="rect">
                  <a:avLst/>
                </a:prstGeom>
              </p:spPr>
            </p:pic>
          </mc:Fallback>
        </mc:AlternateContent>
      </p:grpSp>
      <p:grpSp>
        <p:nvGrpSpPr>
          <p:cNvPr id="62" name="Group 61">
            <a:extLst>
              <a:ext uri="{FF2B5EF4-FFF2-40B4-BE49-F238E27FC236}">
                <a16:creationId xmlns:a16="http://schemas.microsoft.com/office/drawing/2014/main" id="{171B24F6-F9F2-4EDD-8EF7-04156B6CEA5D}"/>
              </a:ext>
            </a:extLst>
          </p:cNvPr>
          <p:cNvGrpSpPr/>
          <p:nvPr/>
        </p:nvGrpSpPr>
        <p:grpSpPr>
          <a:xfrm>
            <a:off x="7705448" y="717472"/>
            <a:ext cx="327600" cy="303840"/>
            <a:chOff x="7705448" y="717472"/>
            <a:chExt cx="327600" cy="303840"/>
          </a:xfrm>
        </p:grpSpPr>
        <mc:AlternateContent xmlns:mc="http://schemas.openxmlformats.org/markup-compatibility/2006" xmlns:p14="http://schemas.microsoft.com/office/powerpoint/2010/main">
          <mc:Choice Requires="p14">
            <p:contentPart p14:bwMode="auto" r:id="rId91">
              <p14:nvContentPartPr>
                <p14:cNvPr id="59" name="Ink 58">
                  <a:extLst>
                    <a:ext uri="{FF2B5EF4-FFF2-40B4-BE49-F238E27FC236}">
                      <a16:creationId xmlns:a16="http://schemas.microsoft.com/office/drawing/2014/main" id="{987F8A6C-336A-4BF4-A745-D5DB563683F0}"/>
                    </a:ext>
                  </a:extLst>
                </p14:cNvPr>
                <p14:cNvContentPartPr/>
                <p14:nvPr/>
              </p14:nvContentPartPr>
              <p14:xfrm>
                <a:off x="7705448" y="717472"/>
                <a:ext cx="322920" cy="279720"/>
              </p14:xfrm>
            </p:contentPart>
          </mc:Choice>
          <mc:Fallback xmlns="">
            <p:pic>
              <p:nvPicPr>
                <p:cNvPr id="59" name="Ink 58">
                  <a:extLst>
                    <a:ext uri="{FF2B5EF4-FFF2-40B4-BE49-F238E27FC236}">
                      <a16:creationId xmlns:a16="http://schemas.microsoft.com/office/drawing/2014/main" id="{987F8A6C-336A-4BF4-A745-D5DB563683F0}"/>
                    </a:ext>
                  </a:extLst>
                </p:cNvPr>
                <p:cNvPicPr/>
                <p:nvPr/>
              </p:nvPicPr>
              <p:blipFill>
                <a:blip r:embed="rId92"/>
                <a:stretch>
                  <a:fillRect/>
                </a:stretch>
              </p:blipFill>
              <p:spPr>
                <a:xfrm>
                  <a:off x="7696808" y="708832"/>
                  <a:ext cx="34056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0" name="Ink 59">
                  <a:extLst>
                    <a:ext uri="{FF2B5EF4-FFF2-40B4-BE49-F238E27FC236}">
                      <a16:creationId xmlns:a16="http://schemas.microsoft.com/office/drawing/2014/main" id="{94CEBC9A-699B-4322-A2E5-DF7A4BE239A9}"/>
                    </a:ext>
                  </a:extLst>
                </p14:cNvPr>
                <p14:cNvContentPartPr/>
                <p14:nvPr/>
              </p14:nvContentPartPr>
              <p14:xfrm>
                <a:off x="7779248" y="839872"/>
                <a:ext cx="122400" cy="9720"/>
              </p14:xfrm>
            </p:contentPart>
          </mc:Choice>
          <mc:Fallback xmlns="">
            <p:pic>
              <p:nvPicPr>
                <p:cNvPr id="60" name="Ink 59">
                  <a:extLst>
                    <a:ext uri="{FF2B5EF4-FFF2-40B4-BE49-F238E27FC236}">
                      <a16:creationId xmlns:a16="http://schemas.microsoft.com/office/drawing/2014/main" id="{94CEBC9A-699B-4322-A2E5-DF7A4BE239A9}"/>
                    </a:ext>
                  </a:extLst>
                </p:cNvPr>
                <p:cNvPicPr/>
                <p:nvPr/>
              </p:nvPicPr>
              <p:blipFill>
                <a:blip r:embed="rId94"/>
                <a:stretch>
                  <a:fillRect/>
                </a:stretch>
              </p:blipFill>
              <p:spPr>
                <a:xfrm>
                  <a:off x="7770248" y="830872"/>
                  <a:ext cx="1400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1" name="Ink 60">
                  <a:extLst>
                    <a:ext uri="{FF2B5EF4-FFF2-40B4-BE49-F238E27FC236}">
                      <a16:creationId xmlns:a16="http://schemas.microsoft.com/office/drawing/2014/main" id="{065575FC-700E-4296-B346-9063A7073E9D}"/>
                    </a:ext>
                  </a:extLst>
                </p14:cNvPr>
                <p14:cNvContentPartPr/>
                <p14:nvPr/>
              </p14:nvContentPartPr>
              <p14:xfrm>
                <a:off x="7998848" y="924472"/>
                <a:ext cx="34200" cy="96840"/>
              </p14:xfrm>
            </p:contentPart>
          </mc:Choice>
          <mc:Fallback xmlns="">
            <p:pic>
              <p:nvPicPr>
                <p:cNvPr id="61" name="Ink 60">
                  <a:extLst>
                    <a:ext uri="{FF2B5EF4-FFF2-40B4-BE49-F238E27FC236}">
                      <a16:creationId xmlns:a16="http://schemas.microsoft.com/office/drawing/2014/main" id="{065575FC-700E-4296-B346-9063A7073E9D}"/>
                    </a:ext>
                  </a:extLst>
                </p:cNvPr>
                <p:cNvPicPr/>
                <p:nvPr/>
              </p:nvPicPr>
              <p:blipFill>
                <a:blip r:embed="rId96"/>
                <a:stretch>
                  <a:fillRect/>
                </a:stretch>
              </p:blipFill>
              <p:spPr>
                <a:xfrm>
                  <a:off x="7990208" y="915472"/>
                  <a:ext cx="51840" cy="114480"/>
                </a:xfrm>
                <a:prstGeom prst="rect">
                  <a:avLst/>
                </a:prstGeom>
              </p:spPr>
            </p:pic>
          </mc:Fallback>
        </mc:AlternateContent>
      </p:grpSp>
      <p:grpSp>
        <p:nvGrpSpPr>
          <p:cNvPr id="65" name="Group 64">
            <a:extLst>
              <a:ext uri="{FF2B5EF4-FFF2-40B4-BE49-F238E27FC236}">
                <a16:creationId xmlns:a16="http://schemas.microsoft.com/office/drawing/2014/main" id="{90599B5B-CB13-4FFD-A8C8-B0DAF2A22626}"/>
              </a:ext>
            </a:extLst>
          </p:cNvPr>
          <p:cNvGrpSpPr/>
          <p:nvPr/>
        </p:nvGrpSpPr>
        <p:grpSpPr>
          <a:xfrm>
            <a:off x="8370008" y="830872"/>
            <a:ext cx="165240" cy="73800"/>
            <a:chOff x="8370008" y="830872"/>
            <a:chExt cx="165240" cy="73800"/>
          </a:xfrm>
        </p:grpSpPr>
        <mc:AlternateContent xmlns:mc="http://schemas.openxmlformats.org/markup-compatibility/2006" xmlns:p14="http://schemas.microsoft.com/office/powerpoint/2010/main">
          <mc:Choice Requires="p14">
            <p:contentPart p14:bwMode="auto" r:id="rId97">
              <p14:nvContentPartPr>
                <p14:cNvPr id="63" name="Ink 62">
                  <a:extLst>
                    <a:ext uri="{FF2B5EF4-FFF2-40B4-BE49-F238E27FC236}">
                      <a16:creationId xmlns:a16="http://schemas.microsoft.com/office/drawing/2014/main" id="{97473EE1-DC43-48F8-BA7D-8B70A0B8FCF0}"/>
                    </a:ext>
                  </a:extLst>
                </p14:cNvPr>
                <p14:cNvContentPartPr/>
                <p14:nvPr/>
              </p14:nvContentPartPr>
              <p14:xfrm>
                <a:off x="8370008" y="830872"/>
                <a:ext cx="129960" cy="14760"/>
              </p14:xfrm>
            </p:contentPart>
          </mc:Choice>
          <mc:Fallback xmlns="">
            <p:pic>
              <p:nvPicPr>
                <p:cNvPr id="63" name="Ink 62">
                  <a:extLst>
                    <a:ext uri="{FF2B5EF4-FFF2-40B4-BE49-F238E27FC236}">
                      <a16:creationId xmlns:a16="http://schemas.microsoft.com/office/drawing/2014/main" id="{97473EE1-DC43-48F8-BA7D-8B70A0B8FCF0}"/>
                    </a:ext>
                  </a:extLst>
                </p:cNvPr>
                <p:cNvPicPr/>
                <p:nvPr/>
              </p:nvPicPr>
              <p:blipFill>
                <a:blip r:embed="rId98"/>
                <a:stretch>
                  <a:fillRect/>
                </a:stretch>
              </p:blipFill>
              <p:spPr>
                <a:xfrm>
                  <a:off x="8361008" y="821872"/>
                  <a:ext cx="14760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4" name="Ink 63">
                  <a:extLst>
                    <a:ext uri="{FF2B5EF4-FFF2-40B4-BE49-F238E27FC236}">
                      <a16:creationId xmlns:a16="http://schemas.microsoft.com/office/drawing/2014/main" id="{64FE92F3-E912-40A8-A003-FA42C8DB4363}"/>
                    </a:ext>
                  </a:extLst>
                </p14:cNvPr>
                <p14:cNvContentPartPr/>
                <p14:nvPr/>
              </p14:nvContentPartPr>
              <p14:xfrm>
                <a:off x="8388728" y="897472"/>
                <a:ext cx="146520" cy="7200"/>
              </p14:xfrm>
            </p:contentPart>
          </mc:Choice>
          <mc:Fallback xmlns="">
            <p:pic>
              <p:nvPicPr>
                <p:cNvPr id="64" name="Ink 63">
                  <a:extLst>
                    <a:ext uri="{FF2B5EF4-FFF2-40B4-BE49-F238E27FC236}">
                      <a16:creationId xmlns:a16="http://schemas.microsoft.com/office/drawing/2014/main" id="{64FE92F3-E912-40A8-A003-FA42C8DB4363}"/>
                    </a:ext>
                  </a:extLst>
                </p:cNvPr>
                <p:cNvPicPr/>
                <p:nvPr/>
              </p:nvPicPr>
              <p:blipFill>
                <a:blip r:embed="rId100"/>
                <a:stretch>
                  <a:fillRect/>
                </a:stretch>
              </p:blipFill>
              <p:spPr>
                <a:xfrm>
                  <a:off x="8380088" y="888472"/>
                  <a:ext cx="164160" cy="24840"/>
                </a:xfrm>
                <a:prstGeom prst="rect">
                  <a:avLst/>
                </a:prstGeom>
              </p:spPr>
            </p:pic>
          </mc:Fallback>
        </mc:AlternateContent>
      </p:grpSp>
      <p:grpSp>
        <p:nvGrpSpPr>
          <p:cNvPr id="68" name="Group 67">
            <a:extLst>
              <a:ext uri="{FF2B5EF4-FFF2-40B4-BE49-F238E27FC236}">
                <a16:creationId xmlns:a16="http://schemas.microsoft.com/office/drawing/2014/main" id="{88B34F68-968E-4654-9D53-005D0515EE44}"/>
              </a:ext>
            </a:extLst>
          </p:cNvPr>
          <p:cNvGrpSpPr/>
          <p:nvPr/>
        </p:nvGrpSpPr>
        <p:grpSpPr>
          <a:xfrm>
            <a:off x="8794088" y="619912"/>
            <a:ext cx="299160" cy="273240"/>
            <a:chOff x="8794088" y="619912"/>
            <a:chExt cx="299160" cy="273240"/>
          </a:xfrm>
        </p:grpSpPr>
        <mc:AlternateContent xmlns:mc="http://schemas.openxmlformats.org/markup-compatibility/2006" xmlns:p14="http://schemas.microsoft.com/office/powerpoint/2010/main">
          <mc:Choice Requires="p14">
            <p:contentPart p14:bwMode="auto" r:id="rId101">
              <p14:nvContentPartPr>
                <p14:cNvPr id="66" name="Ink 65">
                  <a:extLst>
                    <a:ext uri="{FF2B5EF4-FFF2-40B4-BE49-F238E27FC236}">
                      <a16:creationId xmlns:a16="http://schemas.microsoft.com/office/drawing/2014/main" id="{5870E978-9C12-4640-B041-E14CA5DE8CA9}"/>
                    </a:ext>
                  </a:extLst>
                </p14:cNvPr>
                <p14:cNvContentPartPr/>
                <p14:nvPr/>
              </p14:nvContentPartPr>
              <p14:xfrm>
                <a:off x="8794088" y="619912"/>
                <a:ext cx="299160" cy="273240"/>
              </p14:xfrm>
            </p:contentPart>
          </mc:Choice>
          <mc:Fallback xmlns="">
            <p:pic>
              <p:nvPicPr>
                <p:cNvPr id="66" name="Ink 65">
                  <a:extLst>
                    <a:ext uri="{FF2B5EF4-FFF2-40B4-BE49-F238E27FC236}">
                      <a16:creationId xmlns:a16="http://schemas.microsoft.com/office/drawing/2014/main" id="{5870E978-9C12-4640-B041-E14CA5DE8CA9}"/>
                    </a:ext>
                  </a:extLst>
                </p:cNvPr>
                <p:cNvPicPr/>
                <p:nvPr/>
              </p:nvPicPr>
              <p:blipFill>
                <a:blip r:embed="rId102"/>
                <a:stretch>
                  <a:fillRect/>
                </a:stretch>
              </p:blipFill>
              <p:spPr>
                <a:xfrm>
                  <a:off x="8785448" y="611272"/>
                  <a:ext cx="316800" cy="290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7" name="Ink 66">
                  <a:extLst>
                    <a:ext uri="{FF2B5EF4-FFF2-40B4-BE49-F238E27FC236}">
                      <a16:creationId xmlns:a16="http://schemas.microsoft.com/office/drawing/2014/main" id="{2986CF48-A7C2-40D4-AD5D-4F198BFFBD5F}"/>
                    </a:ext>
                  </a:extLst>
                </p14:cNvPr>
                <p14:cNvContentPartPr/>
                <p14:nvPr/>
              </p14:nvContentPartPr>
              <p14:xfrm>
                <a:off x="8894528" y="749872"/>
                <a:ext cx="167040" cy="8280"/>
              </p14:xfrm>
            </p:contentPart>
          </mc:Choice>
          <mc:Fallback xmlns="">
            <p:pic>
              <p:nvPicPr>
                <p:cNvPr id="67" name="Ink 66">
                  <a:extLst>
                    <a:ext uri="{FF2B5EF4-FFF2-40B4-BE49-F238E27FC236}">
                      <a16:creationId xmlns:a16="http://schemas.microsoft.com/office/drawing/2014/main" id="{2986CF48-A7C2-40D4-AD5D-4F198BFFBD5F}"/>
                    </a:ext>
                  </a:extLst>
                </p:cNvPr>
                <p:cNvPicPr/>
                <p:nvPr/>
              </p:nvPicPr>
              <p:blipFill>
                <a:blip r:embed="rId104"/>
                <a:stretch>
                  <a:fillRect/>
                </a:stretch>
              </p:blipFill>
              <p:spPr>
                <a:xfrm>
                  <a:off x="8885888" y="740872"/>
                  <a:ext cx="184680" cy="25920"/>
                </a:xfrm>
                <a:prstGeom prst="rect">
                  <a:avLst/>
                </a:prstGeom>
              </p:spPr>
            </p:pic>
          </mc:Fallback>
        </mc:AlternateContent>
      </p:grpSp>
      <p:grpSp>
        <p:nvGrpSpPr>
          <p:cNvPr id="72" name="Group 71">
            <a:extLst>
              <a:ext uri="{FF2B5EF4-FFF2-40B4-BE49-F238E27FC236}">
                <a16:creationId xmlns:a16="http://schemas.microsoft.com/office/drawing/2014/main" id="{EFB7A5D7-05A1-422F-B51D-FBC0C7E0C774}"/>
              </a:ext>
            </a:extLst>
          </p:cNvPr>
          <p:cNvGrpSpPr/>
          <p:nvPr/>
        </p:nvGrpSpPr>
        <p:grpSpPr>
          <a:xfrm>
            <a:off x="9346688" y="663112"/>
            <a:ext cx="447840" cy="261720"/>
            <a:chOff x="9346688" y="663112"/>
            <a:chExt cx="447840" cy="261720"/>
          </a:xfrm>
        </p:grpSpPr>
        <mc:AlternateContent xmlns:mc="http://schemas.openxmlformats.org/markup-compatibility/2006" xmlns:p14="http://schemas.microsoft.com/office/powerpoint/2010/main">
          <mc:Choice Requires="p14">
            <p:contentPart p14:bwMode="auto" r:id="rId105">
              <p14:nvContentPartPr>
                <p14:cNvPr id="69" name="Ink 68">
                  <a:extLst>
                    <a:ext uri="{FF2B5EF4-FFF2-40B4-BE49-F238E27FC236}">
                      <a16:creationId xmlns:a16="http://schemas.microsoft.com/office/drawing/2014/main" id="{7E5DE0ED-70EE-483D-8297-E1A4F82F75E6}"/>
                    </a:ext>
                  </a:extLst>
                </p14:cNvPr>
                <p14:cNvContentPartPr/>
                <p14:nvPr/>
              </p14:nvContentPartPr>
              <p14:xfrm>
                <a:off x="9346688" y="663112"/>
                <a:ext cx="153360" cy="223920"/>
              </p14:xfrm>
            </p:contentPart>
          </mc:Choice>
          <mc:Fallback xmlns="">
            <p:pic>
              <p:nvPicPr>
                <p:cNvPr id="69" name="Ink 68">
                  <a:extLst>
                    <a:ext uri="{FF2B5EF4-FFF2-40B4-BE49-F238E27FC236}">
                      <a16:creationId xmlns:a16="http://schemas.microsoft.com/office/drawing/2014/main" id="{7E5DE0ED-70EE-483D-8297-E1A4F82F75E6}"/>
                    </a:ext>
                  </a:extLst>
                </p:cNvPr>
                <p:cNvPicPr/>
                <p:nvPr/>
              </p:nvPicPr>
              <p:blipFill>
                <a:blip r:embed="rId106"/>
                <a:stretch>
                  <a:fillRect/>
                </a:stretch>
              </p:blipFill>
              <p:spPr>
                <a:xfrm>
                  <a:off x="9337688" y="654112"/>
                  <a:ext cx="17100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70" name="Ink 69">
                  <a:extLst>
                    <a:ext uri="{FF2B5EF4-FFF2-40B4-BE49-F238E27FC236}">
                      <a16:creationId xmlns:a16="http://schemas.microsoft.com/office/drawing/2014/main" id="{C36209B1-008D-4C78-9682-57416D941F5E}"/>
                    </a:ext>
                  </a:extLst>
                </p14:cNvPr>
                <p14:cNvContentPartPr/>
                <p14:nvPr/>
              </p14:nvContentPartPr>
              <p14:xfrm>
                <a:off x="9508688" y="756712"/>
                <a:ext cx="140040" cy="93960"/>
              </p14:xfrm>
            </p:contentPart>
          </mc:Choice>
          <mc:Fallback xmlns="">
            <p:pic>
              <p:nvPicPr>
                <p:cNvPr id="70" name="Ink 69">
                  <a:extLst>
                    <a:ext uri="{FF2B5EF4-FFF2-40B4-BE49-F238E27FC236}">
                      <a16:creationId xmlns:a16="http://schemas.microsoft.com/office/drawing/2014/main" id="{C36209B1-008D-4C78-9682-57416D941F5E}"/>
                    </a:ext>
                  </a:extLst>
                </p:cNvPr>
                <p:cNvPicPr/>
                <p:nvPr/>
              </p:nvPicPr>
              <p:blipFill>
                <a:blip r:embed="rId108"/>
                <a:stretch>
                  <a:fillRect/>
                </a:stretch>
              </p:blipFill>
              <p:spPr>
                <a:xfrm>
                  <a:off x="9500048" y="748072"/>
                  <a:ext cx="1576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71" name="Ink 70">
                  <a:extLst>
                    <a:ext uri="{FF2B5EF4-FFF2-40B4-BE49-F238E27FC236}">
                      <a16:creationId xmlns:a16="http://schemas.microsoft.com/office/drawing/2014/main" id="{A0D463A8-8B70-4155-9B75-A5E5559524B2}"/>
                    </a:ext>
                  </a:extLst>
                </p14:cNvPr>
                <p14:cNvContentPartPr/>
                <p14:nvPr/>
              </p14:nvContentPartPr>
              <p14:xfrm>
                <a:off x="9681128" y="736912"/>
                <a:ext cx="113400" cy="187920"/>
              </p14:xfrm>
            </p:contentPart>
          </mc:Choice>
          <mc:Fallback xmlns="">
            <p:pic>
              <p:nvPicPr>
                <p:cNvPr id="71" name="Ink 70">
                  <a:extLst>
                    <a:ext uri="{FF2B5EF4-FFF2-40B4-BE49-F238E27FC236}">
                      <a16:creationId xmlns:a16="http://schemas.microsoft.com/office/drawing/2014/main" id="{A0D463A8-8B70-4155-9B75-A5E5559524B2}"/>
                    </a:ext>
                  </a:extLst>
                </p:cNvPr>
                <p:cNvPicPr/>
                <p:nvPr/>
              </p:nvPicPr>
              <p:blipFill>
                <a:blip r:embed="rId110"/>
                <a:stretch>
                  <a:fillRect/>
                </a:stretch>
              </p:blipFill>
              <p:spPr>
                <a:xfrm>
                  <a:off x="9672488" y="728272"/>
                  <a:ext cx="131040" cy="205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1">
            <p14:nvContentPartPr>
              <p14:cNvPr id="73" name="Ink 72">
                <a:extLst>
                  <a:ext uri="{FF2B5EF4-FFF2-40B4-BE49-F238E27FC236}">
                    <a16:creationId xmlns:a16="http://schemas.microsoft.com/office/drawing/2014/main" id="{8F031CC0-A68B-4DB7-B201-5DAC58AE4318}"/>
                  </a:ext>
                </a:extLst>
              </p14:cNvPr>
              <p14:cNvContentPartPr/>
              <p14:nvPr/>
            </p14:nvContentPartPr>
            <p14:xfrm>
              <a:off x="10153448" y="652672"/>
              <a:ext cx="227160" cy="368280"/>
            </p14:xfrm>
          </p:contentPart>
        </mc:Choice>
        <mc:Fallback xmlns="">
          <p:pic>
            <p:nvPicPr>
              <p:cNvPr id="73" name="Ink 72">
                <a:extLst>
                  <a:ext uri="{FF2B5EF4-FFF2-40B4-BE49-F238E27FC236}">
                    <a16:creationId xmlns:a16="http://schemas.microsoft.com/office/drawing/2014/main" id="{8F031CC0-A68B-4DB7-B201-5DAC58AE4318}"/>
                  </a:ext>
                </a:extLst>
              </p:cNvPr>
              <p:cNvPicPr/>
              <p:nvPr/>
            </p:nvPicPr>
            <p:blipFill>
              <a:blip r:embed="rId112"/>
              <a:stretch>
                <a:fillRect/>
              </a:stretch>
            </p:blipFill>
            <p:spPr>
              <a:xfrm>
                <a:off x="10144448" y="644032"/>
                <a:ext cx="244800" cy="385920"/>
              </a:xfrm>
              <a:prstGeom prst="rect">
                <a:avLst/>
              </a:prstGeom>
            </p:spPr>
          </p:pic>
        </mc:Fallback>
      </mc:AlternateContent>
      <p:grpSp>
        <p:nvGrpSpPr>
          <p:cNvPr id="84" name="Group 83">
            <a:extLst>
              <a:ext uri="{FF2B5EF4-FFF2-40B4-BE49-F238E27FC236}">
                <a16:creationId xmlns:a16="http://schemas.microsoft.com/office/drawing/2014/main" id="{FD84BD27-4F7D-48BC-9C10-0804D79E170C}"/>
              </a:ext>
            </a:extLst>
          </p:cNvPr>
          <p:cNvGrpSpPr/>
          <p:nvPr/>
        </p:nvGrpSpPr>
        <p:grpSpPr>
          <a:xfrm>
            <a:off x="11198528" y="1652752"/>
            <a:ext cx="299160" cy="320400"/>
            <a:chOff x="11198528" y="1652752"/>
            <a:chExt cx="299160" cy="320400"/>
          </a:xfrm>
        </p:grpSpPr>
        <mc:AlternateContent xmlns:mc="http://schemas.openxmlformats.org/markup-compatibility/2006" xmlns:p14="http://schemas.microsoft.com/office/powerpoint/2010/main">
          <mc:Choice Requires="p14">
            <p:contentPart p14:bwMode="auto" r:id="rId113">
              <p14:nvContentPartPr>
                <p14:cNvPr id="74" name="Ink 73">
                  <a:extLst>
                    <a:ext uri="{FF2B5EF4-FFF2-40B4-BE49-F238E27FC236}">
                      <a16:creationId xmlns:a16="http://schemas.microsoft.com/office/drawing/2014/main" id="{A6AE236F-E3C7-4BE7-9AE1-10D7D7E90707}"/>
                    </a:ext>
                  </a:extLst>
                </p14:cNvPr>
                <p14:cNvContentPartPr/>
                <p14:nvPr/>
              </p14:nvContentPartPr>
              <p14:xfrm>
                <a:off x="11312648" y="1652752"/>
                <a:ext cx="185040" cy="320400"/>
              </p14:xfrm>
            </p:contentPart>
          </mc:Choice>
          <mc:Fallback xmlns="">
            <p:pic>
              <p:nvPicPr>
                <p:cNvPr id="74" name="Ink 73">
                  <a:extLst>
                    <a:ext uri="{FF2B5EF4-FFF2-40B4-BE49-F238E27FC236}">
                      <a16:creationId xmlns:a16="http://schemas.microsoft.com/office/drawing/2014/main" id="{A6AE236F-E3C7-4BE7-9AE1-10D7D7E90707}"/>
                    </a:ext>
                  </a:extLst>
                </p:cNvPr>
                <p:cNvPicPr/>
                <p:nvPr/>
              </p:nvPicPr>
              <p:blipFill>
                <a:blip r:embed="rId114"/>
                <a:stretch>
                  <a:fillRect/>
                </a:stretch>
              </p:blipFill>
              <p:spPr>
                <a:xfrm>
                  <a:off x="11304008" y="1643752"/>
                  <a:ext cx="20268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5" name="Ink 74">
                  <a:extLst>
                    <a:ext uri="{FF2B5EF4-FFF2-40B4-BE49-F238E27FC236}">
                      <a16:creationId xmlns:a16="http://schemas.microsoft.com/office/drawing/2014/main" id="{62B979C5-3F29-4C51-AC33-686A8E8C5476}"/>
                    </a:ext>
                  </a:extLst>
                </p14:cNvPr>
                <p14:cNvContentPartPr/>
                <p14:nvPr/>
              </p14:nvContentPartPr>
              <p14:xfrm>
                <a:off x="11208968" y="1710712"/>
                <a:ext cx="12240" cy="55080"/>
              </p14:xfrm>
            </p:contentPart>
          </mc:Choice>
          <mc:Fallback xmlns="">
            <p:pic>
              <p:nvPicPr>
                <p:cNvPr id="75" name="Ink 74">
                  <a:extLst>
                    <a:ext uri="{FF2B5EF4-FFF2-40B4-BE49-F238E27FC236}">
                      <a16:creationId xmlns:a16="http://schemas.microsoft.com/office/drawing/2014/main" id="{62B979C5-3F29-4C51-AC33-686A8E8C5476}"/>
                    </a:ext>
                  </a:extLst>
                </p:cNvPr>
                <p:cNvPicPr/>
                <p:nvPr/>
              </p:nvPicPr>
              <p:blipFill>
                <a:blip r:embed="rId116"/>
                <a:stretch>
                  <a:fillRect/>
                </a:stretch>
              </p:blipFill>
              <p:spPr>
                <a:xfrm>
                  <a:off x="11200328" y="1701712"/>
                  <a:ext cx="298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6" name="Ink 75">
                  <a:extLst>
                    <a:ext uri="{FF2B5EF4-FFF2-40B4-BE49-F238E27FC236}">
                      <a16:creationId xmlns:a16="http://schemas.microsoft.com/office/drawing/2014/main" id="{DC585F17-0506-4763-BF54-97732135FE4E}"/>
                    </a:ext>
                  </a:extLst>
                </p14:cNvPr>
                <p14:cNvContentPartPr/>
                <p14:nvPr/>
              </p14:nvContentPartPr>
              <p14:xfrm>
                <a:off x="11198528" y="1787752"/>
                <a:ext cx="10800" cy="39960"/>
              </p14:xfrm>
            </p:contentPart>
          </mc:Choice>
          <mc:Fallback xmlns="">
            <p:pic>
              <p:nvPicPr>
                <p:cNvPr id="76" name="Ink 75">
                  <a:extLst>
                    <a:ext uri="{FF2B5EF4-FFF2-40B4-BE49-F238E27FC236}">
                      <a16:creationId xmlns:a16="http://schemas.microsoft.com/office/drawing/2014/main" id="{DC585F17-0506-4763-BF54-97732135FE4E}"/>
                    </a:ext>
                  </a:extLst>
                </p:cNvPr>
                <p:cNvPicPr/>
                <p:nvPr/>
              </p:nvPicPr>
              <p:blipFill>
                <a:blip r:embed="rId118"/>
                <a:stretch>
                  <a:fillRect/>
                </a:stretch>
              </p:blipFill>
              <p:spPr>
                <a:xfrm>
                  <a:off x="11189888" y="1779112"/>
                  <a:ext cx="28440" cy="57600"/>
                </a:xfrm>
                <a:prstGeom prst="rect">
                  <a:avLst/>
                </a:prstGeom>
              </p:spPr>
            </p:pic>
          </mc:Fallback>
        </mc:AlternateContent>
      </p:grpSp>
      <p:grpSp>
        <p:nvGrpSpPr>
          <p:cNvPr id="102" name="Group 101">
            <a:extLst>
              <a:ext uri="{FF2B5EF4-FFF2-40B4-BE49-F238E27FC236}">
                <a16:creationId xmlns:a16="http://schemas.microsoft.com/office/drawing/2014/main" id="{522855C6-B69E-4DE1-BC95-99E80E3677DD}"/>
              </a:ext>
            </a:extLst>
          </p:cNvPr>
          <p:cNvGrpSpPr/>
          <p:nvPr/>
        </p:nvGrpSpPr>
        <p:grpSpPr>
          <a:xfrm>
            <a:off x="6920288" y="1334512"/>
            <a:ext cx="3979440" cy="801720"/>
            <a:chOff x="6920288" y="1334512"/>
            <a:chExt cx="3979440" cy="801720"/>
          </a:xfrm>
        </p:grpSpPr>
        <mc:AlternateContent xmlns:mc="http://schemas.openxmlformats.org/markup-compatibility/2006" xmlns:p14="http://schemas.microsoft.com/office/powerpoint/2010/main">
          <mc:Choice Requires="p14">
            <p:contentPart p14:bwMode="auto" r:id="rId119">
              <p14:nvContentPartPr>
                <p14:cNvPr id="77" name="Ink 76">
                  <a:extLst>
                    <a:ext uri="{FF2B5EF4-FFF2-40B4-BE49-F238E27FC236}">
                      <a16:creationId xmlns:a16="http://schemas.microsoft.com/office/drawing/2014/main" id="{F84B9197-EEC5-452C-815C-8831F2585A2D}"/>
                    </a:ext>
                  </a:extLst>
                </p14:cNvPr>
                <p14:cNvContentPartPr/>
                <p14:nvPr/>
              </p14:nvContentPartPr>
              <p14:xfrm>
                <a:off x="10747808" y="1844632"/>
                <a:ext cx="151920" cy="123840"/>
              </p14:xfrm>
            </p:contentPart>
          </mc:Choice>
          <mc:Fallback xmlns="">
            <p:pic>
              <p:nvPicPr>
                <p:cNvPr id="77" name="Ink 76">
                  <a:extLst>
                    <a:ext uri="{FF2B5EF4-FFF2-40B4-BE49-F238E27FC236}">
                      <a16:creationId xmlns:a16="http://schemas.microsoft.com/office/drawing/2014/main" id="{F84B9197-EEC5-452C-815C-8831F2585A2D}"/>
                    </a:ext>
                  </a:extLst>
                </p:cNvPr>
                <p:cNvPicPr/>
                <p:nvPr/>
              </p:nvPicPr>
              <p:blipFill>
                <a:blip r:embed="rId120"/>
                <a:stretch>
                  <a:fillRect/>
                </a:stretch>
              </p:blipFill>
              <p:spPr>
                <a:xfrm>
                  <a:off x="10738808" y="1835992"/>
                  <a:ext cx="16956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8" name="Ink 77">
                  <a:extLst>
                    <a:ext uri="{FF2B5EF4-FFF2-40B4-BE49-F238E27FC236}">
                      <a16:creationId xmlns:a16="http://schemas.microsoft.com/office/drawing/2014/main" id="{90557813-6B93-4F92-8E90-13D20711B35B}"/>
                    </a:ext>
                  </a:extLst>
                </p14:cNvPr>
                <p14:cNvContentPartPr/>
                <p14:nvPr/>
              </p14:nvContentPartPr>
              <p14:xfrm>
                <a:off x="10843568" y="1704952"/>
                <a:ext cx="28080" cy="19080"/>
              </p14:xfrm>
            </p:contentPart>
          </mc:Choice>
          <mc:Fallback xmlns="">
            <p:pic>
              <p:nvPicPr>
                <p:cNvPr id="78" name="Ink 77">
                  <a:extLst>
                    <a:ext uri="{FF2B5EF4-FFF2-40B4-BE49-F238E27FC236}">
                      <a16:creationId xmlns:a16="http://schemas.microsoft.com/office/drawing/2014/main" id="{90557813-6B93-4F92-8E90-13D20711B35B}"/>
                    </a:ext>
                  </a:extLst>
                </p:cNvPr>
                <p:cNvPicPr/>
                <p:nvPr/>
              </p:nvPicPr>
              <p:blipFill>
                <a:blip r:embed="rId122"/>
                <a:stretch>
                  <a:fillRect/>
                </a:stretch>
              </p:blipFill>
              <p:spPr>
                <a:xfrm>
                  <a:off x="10834928" y="1695952"/>
                  <a:ext cx="457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9" name="Ink 78">
                  <a:extLst>
                    <a:ext uri="{FF2B5EF4-FFF2-40B4-BE49-F238E27FC236}">
                      <a16:creationId xmlns:a16="http://schemas.microsoft.com/office/drawing/2014/main" id="{76D0570F-D28E-4CA2-BF35-0B8E3006D2BF}"/>
                    </a:ext>
                  </a:extLst>
                </p14:cNvPr>
                <p14:cNvContentPartPr/>
                <p14:nvPr/>
              </p14:nvContentPartPr>
              <p14:xfrm>
                <a:off x="10669688" y="1609552"/>
                <a:ext cx="83880" cy="244440"/>
              </p14:xfrm>
            </p:contentPart>
          </mc:Choice>
          <mc:Fallback xmlns="">
            <p:pic>
              <p:nvPicPr>
                <p:cNvPr id="79" name="Ink 78">
                  <a:extLst>
                    <a:ext uri="{FF2B5EF4-FFF2-40B4-BE49-F238E27FC236}">
                      <a16:creationId xmlns:a16="http://schemas.microsoft.com/office/drawing/2014/main" id="{76D0570F-D28E-4CA2-BF35-0B8E3006D2BF}"/>
                    </a:ext>
                  </a:extLst>
                </p:cNvPr>
                <p:cNvPicPr/>
                <p:nvPr/>
              </p:nvPicPr>
              <p:blipFill>
                <a:blip r:embed="rId124"/>
                <a:stretch>
                  <a:fillRect/>
                </a:stretch>
              </p:blipFill>
              <p:spPr>
                <a:xfrm>
                  <a:off x="10660688" y="1600912"/>
                  <a:ext cx="10152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80" name="Ink 79">
                  <a:extLst>
                    <a:ext uri="{FF2B5EF4-FFF2-40B4-BE49-F238E27FC236}">
                      <a16:creationId xmlns:a16="http://schemas.microsoft.com/office/drawing/2014/main" id="{9E6BB437-A232-4F72-8878-59198FCF2ED4}"/>
                    </a:ext>
                  </a:extLst>
                </p14:cNvPr>
                <p14:cNvContentPartPr/>
                <p14:nvPr/>
              </p14:nvContentPartPr>
              <p14:xfrm>
                <a:off x="10494008" y="1795312"/>
                <a:ext cx="87480" cy="100800"/>
              </p14:xfrm>
            </p:contentPart>
          </mc:Choice>
          <mc:Fallback xmlns="">
            <p:pic>
              <p:nvPicPr>
                <p:cNvPr id="80" name="Ink 79">
                  <a:extLst>
                    <a:ext uri="{FF2B5EF4-FFF2-40B4-BE49-F238E27FC236}">
                      <a16:creationId xmlns:a16="http://schemas.microsoft.com/office/drawing/2014/main" id="{9E6BB437-A232-4F72-8878-59198FCF2ED4}"/>
                    </a:ext>
                  </a:extLst>
                </p:cNvPr>
                <p:cNvPicPr/>
                <p:nvPr/>
              </p:nvPicPr>
              <p:blipFill>
                <a:blip r:embed="rId126"/>
                <a:stretch>
                  <a:fillRect/>
                </a:stretch>
              </p:blipFill>
              <p:spPr>
                <a:xfrm>
                  <a:off x="10485008" y="1786312"/>
                  <a:ext cx="10512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81" name="Ink 80">
                  <a:extLst>
                    <a:ext uri="{FF2B5EF4-FFF2-40B4-BE49-F238E27FC236}">
                      <a16:creationId xmlns:a16="http://schemas.microsoft.com/office/drawing/2014/main" id="{9E622FDA-4079-4B86-9F6C-850B5BFBD44E}"/>
                    </a:ext>
                  </a:extLst>
                </p14:cNvPr>
                <p14:cNvContentPartPr/>
                <p14:nvPr/>
              </p14:nvContentPartPr>
              <p14:xfrm>
                <a:off x="10281968" y="1731232"/>
                <a:ext cx="169920" cy="164160"/>
              </p14:xfrm>
            </p:contentPart>
          </mc:Choice>
          <mc:Fallback xmlns="">
            <p:pic>
              <p:nvPicPr>
                <p:cNvPr id="81" name="Ink 80">
                  <a:extLst>
                    <a:ext uri="{FF2B5EF4-FFF2-40B4-BE49-F238E27FC236}">
                      <a16:creationId xmlns:a16="http://schemas.microsoft.com/office/drawing/2014/main" id="{9E622FDA-4079-4B86-9F6C-850B5BFBD44E}"/>
                    </a:ext>
                  </a:extLst>
                </p:cNvPr>
                <p:cNvPicPr/>
                <p:nvPr/>
              </p:nvPicPr>
              <p:blipFill>
                <a:blip r:embed="rId128"/>
                <a:stretch>
                  <a:fillRect/>
                </a:stretch>
              </p:blipFill>
              <p:spPr>
                <a:xfrm>
                  <a:off x="10272968" y="1722592"/>
                  <a:ext cx="1875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82" name="Ink 81">
                  <a:extLst>
                    <a:ext uri="{FF2B5EF4-FFF2-40B4-BE49-F238E27FC236}">
                      <a16:creationId xmlns:a16="http://schemas.microsoft.com/office/drawing/2014/main" id="{9F4D9FA1-F465-4D0A-BC4F-D729324C2AE2}"/>
                    </a:ext>
                  </a:extLst>
                </p14:cNvPr>
                <p14:cNvContentPartPr/>
                <p14:nvPr/>
              </p14:nvContentPartPr>
              <p14:xfrm>
                <a:off x="10222928" y="1995472"/>
                <a:ext cx="124560" cy="38160"/>
              </p14:xfrm>
            </p:contentPart>
          </mc:Choice>
          <mc:Fallback xmlns="">
            <p:pic>
              <p:nvPicPr>
                <p:cNvPr id="82" name="Ink 81">
                  <a:extLst>
                    <a:ext uri="{FF2B5EF4-FFF2-40B4-BE49-F238E27FC236}">
                      <a16:creationId xmlns:a16="http://schemas.microsoft.com/office/drawing/2014/main" id="{9F4D9FA1-F465-4D0A-BC4F-D729324C2AE2}"/>
                    </a:ext>
                  </a:extLst>
                </p:cNvPr>
                <p:cNvPicPr/>
                <p:nvPr/>
              </p:nvPicPr>
              <p:blipFill>
                <a:blip r:embed="rId130"/>
                <a:stretch>
                  <a:fillRect/>
                </a:stretch>
              </p:blipFill>
              <p:spPr>
                <a:xfrm>
                  <a:off x="10214288" y="1986832"/>
                  <a:ext cx="1422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85" name="Ink 84">
                  <a:extLst>
                    <a:ext uri="{FF2B5EF4-FFF2-40B4-BE49-F238E27FC236}">
                      <a16:creationId xmlns:a16="http://schemas.microsoft.com/office/drawing/2014/main" id="{A8852866-EAAB-404C-87D9-8389B1F07F09}"/>
                    </a:ext>
                  </a:extLst>
                </p14:cNvPr>
                <p14:cNvContentPartPr/>
                <p14:nvPr/>
              </p14:nvContentPartPr>
              <p14:xfrm>
                <a:off x="9840608" y="1782712"/>
                <a:ext cx="182520" cy="149760"/>
              </p14:xfrm>
            </p:contentPart>
          </mc:Choice>
          <mc:Fallback xmlns="">
            <p:pic>
              <p:nvPicPr>
                <p:cNvPr id="85" name="Ink 84">
                  <a:extLst>
                    <a:ext uri="{FF2B5EF4-FFF2-40B4-BE49-F238E27FC236}">
                      <a16:creationId xmlns:a16="http://schemas.microsoft.com/office/drawing/2014/main" id="{A8852866-EAAB-404C-87D9-8389B1F07F09}"/>
                    </a:ext>
                  </a:extLst>
                </p:cNvPr>
                <p:cNvPicPr/>
                <p:nvPr/>
              </p:nvPicPr>
              <p:blipFill>
                <a:blip r:embed="rId132"/>
                <a:stretch>
                  <a:fillRect/>
                </a:stretch>
              </p:blipFill>
              <p:spPr>
                <a:xfrm>
                  <a:off x="9831608" y="1774072"/>
                  <a:ext cx="20016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6" name="Ink 85">
                  <a:extLst>
                    <a:ext uri="{FF2B5EF4-FFF2-40B4-BE49-F238E27FC236}">
                      <a16:creationId xmlns:a16="http://schemas.microsoft.com/office/drawing/2014/main" id="{BCC288F1-391B-4F65-BEC0-3C0D1A88BB7B}"/>
                    </a:ext>
                  </a:extLst>
                </p14:cNvPr>
                <p14:cNvContentPartPr/>
                <p14:nvPr/>
              </p14:nvContentPartPr>
              <p14:xfrm>
                <a:off x="9875528" y="1640872"/>
                <a:ext cx="68760" cy="192600"/>
              </p14:xfrm>
            </p:contentPart>
          </mc:Choice>
          <mc:Fallback xmlns="">
            <p:pic>
              <p:nvPicPr>
                <p:cNvPr id="86" name="Ink 85">
                  <a:extLst>
                    <a:ext uri="{FF2B5EF4-FFF2-40B4-BE49-F238E27FC236}">
                      <a16:creationId xmlns:a16="http://schemas.microsoft.com/office/drawing/2014/main" id="{BCC288F1-391B-4F65-BEC0-3C0D1A88BB7B}"/>
                    </a:ext>
                  </a:extLst>
                </p:cNvPr>
                <p:cNvPicPr/>
                <p:nvPr/>
              </p:nvPicPr>
              <p:blipFill>
                <a:blip r:embed="rId134"/>
                <a:stretch>
                  <a:fillRect/>
                </a:stretch>
              </p:blipFill>
              <p:spPr>
                <a:xfrm>
                  <a:off x="9866528" y="1631872"/>
                  <a:ext cx="864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7" name="Ink 86">
                  <a:extLst>
                    <a:ext uri="{FF2B5EF4-FFF2-40B4-BE49-F238E27FC236}">
                      <a16:creationId xmlns:a16="http://schemas.microsoft.com/office/drawing/2014/main" id="{C8F1002F-BF76-4EFB-AB5E-C14564B8D49C}"/>
                    </a:ext>
                  </a:extLst>
                </p14:cNvPr>
                <p14:cNvContentPartPr/>
                <p14:nvPr/>
              </p14:nvContentPartPr>
              <p14:xfrm>
                <a:off x="9474128" y="1730512"/>
                <a:ext cx="273960" cy="175320"/>
              </p14:xfrm>
            </p:contentPart>
          </mc:Choice>
          <mc:Fallback xmlns="">
            <p:pic>
              <p:nvPicPr>
                <p:cNvPr id="87" name="Ink 86">
                  <a:extLst>
                    <a:ext uri="{FF2B5EF4-FFF2-40B4-BE49-F238E27FC236}">
                      <a16:creationId xmlns:a16="http://schemas.microsoft.com/office/drawing/2014/main" id="{C8F1002F-BF76-4EFB-AB5E-C14564B8D49C}"/>
                    </a:ext>
                  </a:extLst>
                </p:cNvPr>
                <p:cNvPicPr/>
                <p:nvPr/>
              </p:nvPicPr>
              <p:blipFill>
                <a:blip r:embed="rId136"/>
                <a:stretch>
                  <a:fillRect/>
                </a:stretch>
              </p:blipFill>
              <p:spPr>
                <a:xfrm>
                  <a:off x="9465128" y="1721872"/>
                  <a:ext cx="2916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8" name="Ink 87">
                  <a:extLst>
                    <a:ext uri="{FF2B5EF4-FFF2-40B4-BE49-F238E27FC236}">
                      <a16:creationId xmlns:a16="http://schemas.microsoft.com/office/drawing/2014/main" id="{E4583A67-6B07-4F14-A23D-0CF80E0AF77D}"/>
                    </a:ext>
                  </a:extLst>
                </p14:cNvPr>
                <p14:cNvContentPartPr/>
                <p14:nvPr/>
              </p14:nvContentPartPr>
              <p14:xfrm>
                <a:off x="9595808" y="1646632"/>
                <a:ext cx="57240" cy="24480"/>
              </p14:xfrm>
            </p:contentPart>
          </mc:Choice>
          <mc:Fallback xmlns="">
            <p:pic>
              <p:nvPicPr>
                <p:cNvPr id="88" name="Ink 87">
                  <a:extLst>
                    <a:ext uri="{FF2B5EF4-FFF2-40B4-BE49-F238E27FC236}">
                      <a16:creationId xmlns:a16="http://schemas.microsoft.com/office/drawing/2014/main" id="{E4583A67-6B07-4F14-A23D-0CF80E0AF77D}"/>
                    </a:ext>
                  </a:extLst>
                </p:cNvPr>
                <p:cNvPicPr/>
                <p:nvPr/>
              </p:nvPicPr>
              <p:blipFill>
                <a:blip r:embed="rId138"/>
                <a:stretch>
                  <a:fillRect/>
                </a:stretch>
              </p:blipFill>
              <p:spPr>
                <a:xfrm>
                  <a:off x="9586808" y="1637992"/>
                  <a:ext cx="748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9" name="Ink 88">
                  <a:extLst>
                    <a:ext uri="{FF2B5EF4-FFF2-40B4-BE49-F238E27FC236}">
                      <a16:creationId xmlns:a16="http://schemas.microsoft.com/office/drawing/2014/main" id="{325F5ED3-937E-4AD8-A796-1A8DF387C874}"/>
                    </a:ext>
                  </a:extLst>
                </p14:cNvPr>
                <p14:cNvContentPartPr/>
                <p14:nvPr/>
              </p14:nvContentPartPr>
              <p14:xfrm>
                <a:off x="8715968" y="1643392"/>
                <a:ext cx="785520" cy="425880"/>
              </p14:xfrm>
            </p:contentPart>
          </mc:Choice>
          <mc:Fallback xmlns="">
            <p:pic>
              <p:nvPicPr>
                <p:cNvPr id="89" name="Ink 88">
                  <a:extLst>
                    <a:ext uri="{FF2B5EF4-FFF2-40B4-BE49-F238E27FC236}">
                      <a16:creationId xmlns:a16="http://schemas.microsoft.com/office/drawing/2014/main" id="{325F5ED3-937E-4AD8-A796-1A8DF387C874}"/>
                    </a:ext>
                  </a:extLst>
                </p:cNvPr>
                <p:cNvPicPr/>
                <p:nvPr/>
              </p:nvPicPr>
              <p:blipFill>
                <a:blip r:embed="rId140"/>
                <a:stretch>
                  <a:fillRect/>
                </a:stretch>
              </p:blipFill>
              <p:spPr>
                <a:xfrm>
                  <a:off x="8707328" y="1634392"/>
                  <a:ext cx="803160" cy="4435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90" name="Ink 89">
                  <a:extLst>
                    <a:ext uri="{FF2B5EF4-FFF2-40B4-BE49-F238E27FC236}">
                      <a16:creationId xmlns:a16="http://schemas.microsoft.com/office/drawing/2014/main" id="{AFECB4CA-02CC-4859-81D6-EDC3EB6626CB}"/>
                    </a:ext>
                  </a:extLst>
                </p14:cNvPr>
                <p14:cNvContentPartPr/>
                <p14:nvPr/>
              </p14:nvContentPartPr>
              <p14:xfrm>
                <a:off x="8523368" y="1675792"/>
                <a:ext cx="333000" cy="193320"/>
              </p14:xfrm>
            </p:contentPart>
          </mc:Choice>
          <mc:Fallback xmlns="">
            <p:pic>
              <p:nvPicPr>
                <p:cNvPr id="90" name="Ink 89">
                  <a:extLst>
                    <a:ext uri="{FF2B5EF4-FFF2-40B4-BE49-F238E27FC236}">
                      <a16:creationId xmlns:a16="http://schemas.microsoft.com/office/drawing/2014/main" id="{AFECB4CA-02CC-4859-81D6-EDC3EB6626CB}"/>
                    </a:ext>
                  </a:extLst>
                </p:cNvPr>
                <p:cNvPicPr/>
                <p:nvPr/>
              </p:nvPicPr>
              <p:blipFill>
                <a:blip r:embed="rId142"/>
                <a:stretch>
                  <a:fillRect/>
                </a:stretch>
              </p:blipFill>
              <p:spPr>
                <a:xfrm>
                  <a:off x="8514368" y="1666792"/>
                  <a:ext cx="35064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91" name="Ink 90">
                  <a:extLst>
                    <a:ext uri="{FF2B5EF4-FFF2-40B4-BE49-F238E27FC236}">
                      <a16:creationId xmlns:a16="http://schemas.microsoft.com/office/drawing/2014/main" id="{15A1837C-9004-4CF6-81B9-3447FED67E72}"/>
                    </a:ext>
                  </a:extLst>
                </p14:cNvPr>
                <p14:cNvContentPartPr/>
                <p14:nvPr/>
              </p14:nvContentPartPr>
              <p14:xfrm>
                <a:off x="8494208" y="1880632"/>
                <a:ext cx="134280" cy="56880"/>
              </p14:xfrm>
            </p:contentPart>
          </mc:Choice>
          <mc:Fallback xmlns="">
            <p:pic>
              <p:nvPicPr>
                <p:cNvPr id="91" name="Ink 90">
                  <a:extLst>
                    <a:ext uri="{FF2B5EF4-FFF2-40B4-BE49-F238E27FC236}">
                      <a16:creationId xmlns:a16="http://schemas.microsoft.com/office/drawing/2014/main" id="{15A1837C-9004-4CF6-81B9-3447FED67E72}"/>
                    </a:ext>
                  </a:extLst>
                </p:cNvPr>
                <p:cNvPicPr/>
                <p:nvPr/>
              </p:nvPicPr>
              <p:blipFill>
                <a:blip r:embed="rId144"/>
                <a:stretch>
                  <a:fillRect/>
                </a:stretch>
              </p:blipFill>
              <p:spPr>
                <a:xfrm>
                  <a:off x="8485568" y="1871992"/>
                  <a:ext cx="1519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92" name="Ink 91">
                  <a:extLst>
                    <a:ext uri="{FF2B5EF4-FFF2-40B4-BE49-F238E27FC236}">
                      <a16:creationId xmlns:a16="http://schemas.microsoft.com/office/drawing/2014/main" id="{CB874079-AA28-4883-BE05-DCBC56569823}"/>
                    </a:ext>
                  </a:extLst>
                </p14:cNvPr>
                <p14:cNvContentPartPr/>
                <p14:nvPr/>
              </p14:nvContentPartPr>
              <p14:xfrm>
                <a:off x="8522648" y="1545832"/>
                <a:ext cx="79560" cy="214920"/>
              </p14:xfrm>
            </p:contentPart>
          </mc:Choice>
          <mc:Fallback xmlns="">
            <p:pic>
              <p:nvPicPr>
                <p:cNvPr id="92" name="Ink 91">
                  <a:extLst>
                    <a:ext uri="{FF2B5EF4-FFF2-40B4-BE49-F238E27FC236}">
                      <a16:creationId xmlns:a16="http://schemas.microsoft.com/office/drawing/2014/main" id="{CB874079-AA28-4883-BE05-DCBC56569823}"/>
                    </a:ext>
                  </a:extLst>
                </p:cNvPr>
                <p:cNvPicPr/>
                <p:nvPr/>
              </p:nvPicPr>
              <p:blipFill>
                <a:blip r:embed="rId146"/>
                <a:stretch>
                  <a:fillRect/>
                </a:stretch>
              </p:blipFill>
              <p:spPr>
                <a:xfrm>
                  <a:off x="8513648" y="1536832"/>
                  <a:ext cx="9720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3" name="Ink 92">
                  <a:extLst>
                    <a:ext uri="{FF2B5EF4-FFF2-40B4-BE49-F238E27FC236}">
                      <a16:creationId xmlns:a16="http://schemas.microsoft.com/office/drawing/2014/main" id="{5DF2D59B-9630-40DA-B464-2E92A854DF7E}"/>
                    </a:ext>
                  </a:extLst>
                </p14:cNvPr>
                <p14:cNvContentPartPr/>
                <p14:nvPr/>
              </p14:nvContentPartPr>
              <p14:xfrm>
                <a:off x="8129528" y="1645912"/>
                <a:ext cx="275760" cy="257760"/>
              </p14:xfrm>
            </p:contentPart>
          </mc:Choice>
          <mc:Fallback xmlns="">
            <p:pic>
              <p:nvPicPr>
                <p:cNvPr id="93" name="Ink 92">
                  <a:extLst>
                    <a:ext uri="{FF2B5EF4-FFF2-40B4-BE49-F238E27FC236}">
                      <a16:creationId xmlns:a16="http://schemas.microsoft.com/office/drawing/2014/main" id="{5DF2D59B-9630-40DA-B464-2E92A854DF7E}"/>
                    </a:ext>
                  </a:extLst>
                </p:cNvPr>
                <p:cNvPicPr/>
                <p:nvPr/>
              </p:nvPicPr>
              <p:blipFill>
                <a:blip r:embed="rId148"/>
                <a:stretch>
                  <a:fillRect/>
                </a:stretch>
              </p:blipFill>
              <p:spPr>
                <a:xfrm>
                  <a:off x="8120888" y="1637272"/>
                  <a:ext cx="29340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5" name="Ink 94">
                  <a:extLst>
                    <a:ext uri="{FF2B5EF4-FFF2-40B4-BE49-F238E27FC236}">
                      <a16:creationId xmlns:a16="http://schemas.microsoft.com/office/drawing/2014/main" id="{42E979A9-7307-4942-95F8-CDBFFC964EAB}"/>
                    </a:ext>
                  </a:extLst>
                </p14:cNvPr>
                <p14:cNvContentPartPr/>
                <p14:nvPr/>
              </p14:nvContentPartPr>
              <p14:xfrm>
                <a:off x="7773848" y="1734832"/>
                <a:ext cx="111960" cy="144360"/>
              </p14:xfrm>
            </p:contentPart>
          </mc:Choice>
          <mc:Fallback xmlns="">
            <p:pic>
              <p:nvPicPr>
                <p:cNvPr id="95" name="Ink 94">
                  <a:extLst>
                    <a:ext uri="{FF2B5EF4-FFF2-40B4-BE49-F238E27FC236}">
                      <a16:creationId xmlns:a16="http://schemas.microsoft.com/office/drawing/2014/main" id="{42E979A9-7307-4942-95F8-CDBFFC964EAB}"/>
                    </a:ext>
                  </a:extLst>
                </p:cNvPr>
                <p:cNvPicPr/>
                <p:nvPr/>
              </p:nvPicPr>
              <p:blipFill>
                <a:blip r:embed="rId150"/>
                <a:stretch>
                  <a:fillRect/>
                </a:stretch>
              </p:blipFill>
              <p:spPr>
                <a:xfrm>
                  <a:off x="7764848" y="1726192"/>
                  <a:ext cx="1296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6" name="Ink 95">
                  <a:extLst>
                    <a:ext uri="{FF2B5EF4-FFF2-40B4-BE49-F238E27FC236}">
                      <a16:creationId xmlns:a16="http://schemas.microsoft.com/office/drawing/2014/main" id="{B4DECA54-3F4C-48E7-913E-EADD435A4B22}"/>
                    </a:ext>
                  </a:extLst>
                </p14:cNvPr>
                <p14:cNvContentPartPr/>
                <p14:nvPr/>
              </p14:nvContentPartPr>
              <p14:xfrm>
                <a:off x="7254728" y="1733752"/>
                <a:ext cx="438480" cy="297000"/>
              </p14:xfrm>
            </p:contentPart>
          </mc:Choice>
          <mc:Fallback xmlns="">
            <p:pic>
              <p:nvPicPr>
                <p:cNvPr id="96" name="Ink 95">
                  <a:extLst>
                    <a:ext uri="{FF2B5EF4-FFF2-40B4-BE49-F238E27FC236}">
                      <a16:creationId xmlns:a16="http://schemas.microsoft.com/office/drawing/2014/main" id="{B4DECA54-3F4C-48E7-913E-EADD435A4B22}"/>
                    </a:ext>
                  </a:extLst>
                </p:cNvPr>
                <p:cNvPicPr/>
                <p:nvPr/>
              </p:nvPicPr>
              <p:blipFill>
                <a:blip r:embed="rId152"/>
                <a:stretch>
                  <a:fillRect/>
                </a:stretch>
              </p:blipFill>
              <p:spPr>
                <a:xfrm>
                  <a:off x="7246088" y="1725112"/>
                  <a:ext cx="456120" cy="3146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7" name="Ink 96">
                  <a:extLst>
                    <a:ext uri="{FF2B5EF4-FFF2-40B4-BE49-F238E27FC236}">
                      <a16:creationId xmlns:a16="http://schemas.microsoft.com/office/drawing/2014/main" id="{8BE7BC86-714B-4072-AD85-298677ECE3A3}"/>
                    </a:ext>
                  </a:extLst>
                </p14:cNvPr>
                <p14:cNvContentPartPr/>
                <p14:nvPr/>
              </p14:nvContentPartPr>
              <p14:xfrm>
                <a:off x="7588448" y="1407592"/>
                <a:ext cx="524880" cy="311760"/>
              </p14:xfrm>
            </p:contentPart>
          </mc:Choice>
          <mc:Fallback xmlns="">
            <p:pic>
              <p:nvPicPr>
                <p:cNvPr id="97" name="Ink 96">
                  <a:extLst>
                    <a:ext uri="{FF2B5EF4-FFF2-40B4-BE49-F238E27FC236}">
                      <a16:creationId xmlns:a16="http://schemas.microsoft.com/office/drawing/2014/main" id="{8BE7BC86-714B-4072-AD85-298677ECE3A3}"/>
                    </a:ext>
                  </a:extLst>
                </p:cNvPr>
                <p:cNvPicPr/>
                <p:nvPr/>
              </p:nvPicPr>
              <p:blipFill>
                <a:blip r:embed="rId154"/>
                <a:stretch>
                  <a:fillRect/>
                </a:stretch>
              </p:blipFill>
              <p:spPr>
                <a:xfrm>
                  <a:off x="7579808" y="1398592"/>
                  <a:ext cx="54252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8" name="Ink 97">
                  <a:extLst>
                    <a:ext uri="{FF2B5EF4-FFF2-40B4-BE49-F238E27FC236}">
                      <a16:creationId xmlns:a16="http://schemas.microsoft.com/office/drawing/2014/main" id="{70ED5884-1CFB-4BF3-BAC2-45638B57AC59}"/>
                    </a:ext>
                  </a:extLst>
                </p14:cNvPr>
                <p14:cNvContentPartPr/>
                <p14:nvPr/>
              </p14:nvContentPartPr>
              <p14:xfrm>
                <a:off x="7367408" y="1718632"/>
                <a:ext cx="62280" cy="32400"/>
              </p14:xfrm>
            </p:contentPart>
          </mc:Choice>
          <mc:Fallback xmlns="">
            <p:pic>
              <p:nvPicPr>
                <p:cNvPr id="98" name="Ink 97">
                  <a:extLst>
                    <a:ext uri="{FF2B5EF4-FFF2-40B4-BE49-F238E27FC236}">
                      <a16:creationId xmlns:a16="http://schemas.microsoft.com/office/drawing/2014/main" id="{70ED5884-1CFB-4BF3-BAC2-45638B57AC59}"/>
                    </a:ext>
                  </a:extLst>
                </p:cNvPr>
                <p:cNvPicPr/>
                <p:nvPr/>
              </p:nvPicPr>
              <p:blipFill>
                <a:blip r:embed="rId156"/>
                <a:stretch>
                  <a:fillRect/>
                </a:stretch>
              </p:blipFill>
              <p:spPr>
                <a:xfrm>
                  <a:off x="7358768" y="1709992"/>
                  <a:ext cx="799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9" name="Ink 98">
                  <a:extLst>
                    <a:ext uri="{FF2B5EF4-FFF2-40B4-BE49-F238E27FC236}">
                      <a16:creationId xmlns:a16="http://schemas.microsoft.com/office/drawing/2014/main" id="{5D8A4364-6FF3-415B-B2BD-B80223F73846}"/>
                    </a:ext>
                  </a:extLst>
                </p14:cNvPr>
                <p14:cNvContentPartPr/>
                <p14:nvPr/>
              </p14:nvContentPartPr>
              <p14:xfrm>
                <a:off x="6920288" y="1724032"/>
                <a:ext cx="315000" cy="291600"/>
              </p14:xfrm>
            </p:contentPart>
          </mc:Choice>
          <mc:Fallback xmlns="">
            <p:pic>
              <p:nvPicPr>
                <p:cNvPr id="99" name="Ink 98">
                  <a:extLst>
                    <a:ext uri="{FF2B5EF4-FFF2-40B4-BE49-F238E27FC236}">
                      <a16:creationId xmlns:a16="http://schemas.microsoft.com/office/drawing/2014/main" id="{5D8A4364-6FF3-415B-B2BD-B80223F73846}"/>
                    </a:ext>
                  </a:extLst>
                </p:cNvPr>
                <p:cNvPicPr/>
                <p:nvPr/>
              </p:nvPicPr>
              <p:blipFill>
                <a:blip r:embed="rId158"/>
                <a:stretch>
                  <a:fillRect/>
                </a:stretch>
              </p:blipFill>
              <p:spPr>
                <a:xfrm>
                  <a:off x="6911648" y="1715032"/>
                  <a:ext cx="332640" cy="3092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00" name="Ink 99">
                  <a:extLst>
                    <a:ext uri="{FF2B5EF4-FFF2-40B4-BE49-F238E27FC236}">
                      <a16:creationId xmlns:a16="http://schemas.microsoft.com/office/drawing/2014/main" id="{D98A8955-2CDC-497F-B4FE-EFE1D609E0B3}"/>
                    </a:ext>
                  </a:extLst>
                </p14:cNvPr>
                <p14:cNvContentPartPr/>
                <p14:nvPr/>
              </p14:nvContentPartPr>
              <p14:xfrm>
                <a:off x="6994088" y="2068552"/>
                <a:ext cx="108360" cy="67680"/>
              </p14:xfrm>
            </p:contentPart>
          </mc:Choice>
          <mc:Fallback xmlns="">
            <p:pic>
              <p:nvPicPr>
                <p:cNvPr id="100" name="Ink 99">
                  <a:extLst>
                    <a:ext uri="{FF2B5EF4-FFF2-40B4-BE49-F238E27FC236}">
                      <a16:creationId xmlns:a16="http://schemas.microsoft.com/office/drawing/2014/main" id="{D98A8955-2CDC-497F-B4FE-EFE1D609E0B3}"/>
                    </a:ext>
                  </a:extLst>
                </p:cNvPr>
                <p:cNvPicPr/>
                <p:nvPr/>
              </p:nvPicPr>
              <p:blipFill>
                <a:blip r:embed="rId160"/>
                <a:stretch>
                  <a:fillRect/>
                </a:stretch>
              </p:blipFill>
              <p:spPr>
                <a:xfrm>
                  <a:off x="6985088" y="2059552"/>
                  <a:ext cx="12600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01" name="Ink 100">
                  <a:extLst>
                    <a:ext uri="{FF2B5EF4-FFF2-40B4-BE49-F238E27FC236}">
                      <a16:creationId xmlns:a16="http://schemas.microsoft.com/office/drawing/2014/main" id="{94D2AC23-0783-4334-AC94-603512780481}"/>
                    </a:ext>
                  </a:extLst>
                </p14:cNvPr>
                <p14:cNvContentPartPr/>
                <p14:nvPr/>
              </p14:nvContentPartPr>
              <p14:xfrm>
                <a:off x="7086968" y="1334512"/>
                <a:ext cx="614160" cy="391680"/>
              </p14:xfrm>
            </p:contentPart>
          </mc:Choice>
          <mc:Fallback xmlns="">
            <p:pic>
              <p:nvPicPr>
                <p:cNvPr id="101" name="Ink 100">
                  <a:extLst>
                    <a:ext uri="{FF2B5EF4-FFF2-40B4-BE49-F238E27FC236}">
                      <a16:creationId xmlns:a16="http://schemas.microsoft.com/office/drawing/2014/main" id="{94D2AC23-0783-4334-AC94-603512780481}"/>
                    </a:ext>
                  </a:extLst>
                </p:cNvPr>
                <p:cNvPicPr/>
                <p:nvPr/>
              </p:nvPicPr>
              <p:blipFill>
                <a:blip r:embed="rId162"/>
                <a:stretch>
                  <a:fillRect/>
                </a:stretch>
              </p:blipFill>
              <p:spPr>
                <a:xfrm>
                  <a:off x="7078328" y="1325512"/>
                  <a:ext cx="631800" cy="409320"/>
                </a:xfrm>
                <a:prstGeom prst="rect">
                  <a:avLst/>
                </a:prstGeom>
              </p:spPr>
            </p:pic>
          </mc:Fallback>
        </mc:AlternateContent>
      </p:grpSp>
      <p:grpSp>
        <p:nvGrpSpPr>
          <p:cNvPr id="108" name="Group 107">
            <a:extLst>
              <a:ext uri="{FF2B5EF4-FFF2-40B4-BE49-F238E27FC236}">
                <a16:creationId xmlns:a16="http://schemas.microsoft.com/office/drawing/2014/main" id="{7F75BEF2-D4E3-4443-9A44-D1CDF83B503B}"/>
              </a:ext>
            </a:extLst>
          </p:cNvPr>
          <p:cNvGrpSpPr/>
          <p:nvPr/>
        </p:nvGrpSpPr>
        <p:grpSpPr>
          <a:xfrm>
            <a:off x="6056648" y="1466632"/>
            <a:ext cx="704880" cy="475560"/>
            <a:chOff x="6056648" y="1466632"/>
            <a:chExt cx="704880" cy="475560"/>
          </a:xfrm>
        </p:grpSpPr>
        <mc:AlternateContent xmlns:mc="http://schemas.openxmlformats.org/markup-compatibility/2006" xmlns:p14="http://schemas.microsoft.com/office/powerpoint/2010/main">
          <mc:Choice Requires="p14">
            <p:contentPart p14:bwMode="auto" r:id="rId163">
              <p14:nvContentPartPr>
                <p14:cNvPr id="103" name="Ink 102">
                  <a:extLst>
                    <a:ext uri="{FF2B5EF4-FFF2-40B4-BE49-F238E27FC236}">
                      <a16:creationId xmlns:a16="http://schemas.microsoft.com/office/drawing/2014/main" id="{F9729AC5-19B0-4B11-998A-4422460D38A6}"/>
                    </a:ext>
                  </a:extLst>
                </p14:cNvPr>
                <p14:cNvContentPartPr/>
                <p14:nvPr/>
              </p14:nvContentPartPr>
              <p14:xfrm>
                <a:off x="6266888" y="1536112"/>
                <a:ext cx="494640" cy="406080"/>
              </p14:xfrm>
            </p:contentPart>
          </mc:Choice>
          <mc:Fallback xmlns="">
            <p:pic>
              <p:nvPicPr>
                <p:cNvPr id="103" name="Ink 102">
                  <a:extLst>
                    <a:ext uri="{FF2B5EF4-FFF2-40B4-BE49-F238E27FC236}">
                      <a16:creationId xmlns:a16="http://schemas.microsoft.com/office/drawing/2014/main" id="{F9729AC5-19B0-4B11-998A-4422460D38A6}"/>
                    </a:ext>
                  </a:extLst>
                </p:cNvPr>
                <p:cNvPicPr/>
                <p:nvPr/>
              </p:nvPicPr>
              <p:blipFill>
                <a:blip r:embed="rId164"/>
                <a:stretch>
                  <a:fillRect/>
                </a:stretch>
              </p:blipFill>
              <p:spPr>
                <a:xfrm>
                  <a:off x="6258248" y="1527112"/>
                  <a:ext cx="512280" cy="4237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4" name="Ink 103">
                  <a:extLst>
                    <a:ext uri="{FF2B5EF4-FFF2-40B4-BE49-F238E27FC236}">
                      <a16:creationId xmlns:a16="http://schemas.microsoft.com/office/drawing/2014/main" id="{BF110CFA-8145-4EAF-8452-F2A50231921C}"/>
                    </a:ext>
                  </a:extLst>
                </p14:cNvPr>
                <p14:cNvContentPartPr/>
                <p14:nvPr/>
              </p14:nvContentPartPr>
              <p14:xfrm>
                <a:off x="6384968" y="1536112"/>
                <a:ext cx="31680" cy="200520"/>
              </p14:xfrm>
            </p:contentPart>
          </mc:Choice>
          <mc:Fallback xmlns="">
            <p:pic>
              <p:nvPicPr>
                <p:cNvPr id="104" name="Ink 103">
                  <a:extLst>
                    <a:ext uri="{FF2B5EF4-FFF2-40B4-BE49-F238E27FC236}">
                      <a16:creationId xmlns:a16="http://schemas.microsoft.com/office/drawing/2014/main" id="{BF110CFA-8145-4EAF-8452-F2A50231921C}"/>
                    </a:ext>
                  </a:extLst>
                </p:cNvPr>
                <p:cNvPicPr/>
                <p:nvPr/>
              </p:nvPicPr>
              <p:blipFill>
                <a:blip r:embed="rId166"/>
                <a:stretch>
                  <a:fillRect/>
                </a:stretch>
              </p:blipFill>
              <p:spPr>
                <a:xfrm>
                  <a:off x="6376328" y="1527112"/>
                  <a:ext cx="4932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5" name="Ink 104">
                  <a:extLst>
                    <a:ext uri="{FF2B5EF4-FFF2-40B4-BE49-F238E27FC236}">
                      <a16:creationId xmlns:a16="http://schemas.microsoft.com/office/drawing/2014/main" id="{E4BDFA5B-AB7E-466D-B622-62F16F22B81B}"/>
                    </a:ext>
                  </a:extLst>
                </p14:cNvPr>
                <p14:cNvContentPartPr/>
                <p14:nvPr/>
              </p14:nvContentPartPr>
              <p14:xfrm>
                <a:off x="6450848" y="1632592"/>
                <a:ext cx="41400" cy="39960"/>
              </p14:xfrm>
            </p:contentPart>
          </mc:Choice>
          <mc:Fallback xmlns="">
            <p:pic>
              <p:nvPicPr>
                <p:cNvPr id="105" name="Ink 104">
                  <a:extLst>
                    <a:ext uri="{FF2B5EF4-FFF2-40B4-BE49-F238E27FC236}">
                      <a16:creationId xmlns:a16="http://schemas.microsoft.com/office/drawing/2014/main" id="{E4BDFA5B-AB7E-466D-B622-62F16F22B81B}"/>
                    </a:ext>
                  </a:extLst>
                </p:cNvPr>
                <p:cNvPicPr/>
                <p:nvPr/>
              </p:nvPicPr>
              <p:blipFill>
                <a:blip r:embed="rId168"/>
                <a:stretch>
                  <a:fillRect/>
                </a:stretch>
              </p:blipFill>
              <p:spPr>
                <a:xfrm>
                  <a:off x="6441848" y="1623952"/>
                  <a:ext cx="590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6" name="Ink 105">
                  <a:extLst>
                    <a:ext uri="{FF2B5EF4-FFF2-40B4-BE49-F238E27FC236}">
                      <a16:creationId xmlns:a16="http://schemas.microsoft.com/office/drawing/2014/main" id="{76ECBC22-4C87-4677-9848-40C5E5459AAF}"/>
                    </a:ext>
                  </a:extLst>
                </p14:cNvPr>
                <p14:cNvContentPartPr/>
                <p14:nvPr/>
              </p14:nvContentPartPr>
              <p14:xfrm>
                <a:off x="6126848" y="1757512"/>
                <a:ext cx="80640" cy="87480"/>
              </p14:xfrm>
            </p:contentPart>
          </mc:Choice>
          <mc:Fallback xmlns="">
            <p:pic>
              <p:nvPicPr>
                <p:cNvPr id="106" name="Ink 105">
                  <a:extLst>
                    <a:ext uri="{FF2B5EF4-FFF2-40B4-BE49-F238E27FC236}">
                      <a16:creationId xmlns:a16="http://schemas.microsoft.com/office/drawing/2014/main" id="{76ECBC22-4C87-4677-9848-40C5E5459AAF}"/>
                    </a:ext>
                  </a:extLst>
                </p:cNvPr>
                <p:cNvPicPr/>
                <p:nvPr/>
              </p:nvPicPr>
              <p:blipFill>
                <a:blip r:embed="rId170"/>
                <a:stretch>
                  <a:fillRect/>
                </a:stretch>
              </p:blipFill>
              <p:spPr>
                <a:xfrm>
                  <a:off x="6118208" y="1748512"/>
                  <a:ext cx="982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7" name="Ink 106">
                  <a:extLst>
                    <a:ext uri="{FF2B5EF4-FFF2-40B4-BE49-F238E27FC236}">
                      <a16:creationId xmlns:a16="http://schemas.microsoft.com/office/drawing/2014/main" id="{909858E7-737B-4D2D-A02D-6DCD93700ABF}"/>
                    </a:ext>
                  </a:extLst>
                </p14:cNvPr>
                <p14:cNvContentPartPr/>
                <p14:nvPr/>
              </p14:nvContentPartPr>
              <p14:xfrm>
                <a:off x="6056648" y="1466632"/>
                <a:ext cx="398160" cy="147600"/>
              </p14:xfrm>
            </p:contentPart>
          </mc:Choice>
          <mc:Fallback xmlns="">
            <p:pic>
              <p:nvPicPr>
                <p:cNvPr id="107" name="Ink 106">
                  <a:extLst>
                    <a:ext uri="{FF2B5EF4-FFF2-40B4-BE49-F238E27FC236}">
                      <a16:creationId xmlns:a16="http://schemas.microsoft.com/office/drawing/2014/main" id="{909858E7-737B-4D2D-A02D-6DCD93700ABF}"/>
                    </a:ext>
                  </a:extLst>
                </p:cNvPr>
                <p:cNvPicPr/>
                <p:nvPr/>
              </p:nvPicPr>
              <p:blipFill>
                <a:blip r:embed="rId172"/>
                <a:stretch>
                  <a:fillRect/>
                </a:stretch>
              </p:blipFill>
              <p:spPr>
                <a:xfrm>
                  <a:off x="6048008" y="1457992"/>
                  <a:ext cx="415800" cy="165240"/>
                </a:xfrm>
                <a:prstGeom prst="rect">
                  <a:avLst/>
                </a:prstGeom>
              </p:spPr>
            </p:pic>
          </mc:Fallback>
        </mc:AlternateContent>
      </p:grpSp>
      <p:grpSp>
        <p:nvGrpSpPr>
          <p:cNvPr id="117" name="Group 116">
            <a:extLst>
              <a:ext uri="{FF2B5EF4-FFF2-40B4-BE49-F238E27FC236}">
                <a16:creationId xmlns:a16="http://schemas.microsoft.com/office/drawing/2014/main" id="{C1F099A4-C4B8-44B5-BFC9-6133A9A2E6B4}"/>
              </a:ext>
            </a:extLst>
          </p:cNvPr>
          <p:cNvGrpSpPr/>
          <p:nvPr/>
        </p:nvGrpSpPr>
        <p:grpSpPr>
          <a:xfrm>
            <a:off x="11561768" y="2607832"/>
            <a:ext cx="137880" cy="265320"/>
            <a:chOff x="11561768" y="2607832"/>
            <a:chExt cx="137880" cy="265320"/>
          </a:xfrm>
        </p:grpSpPr>
        <mc:AlternateContent xmlns:mc="http://schemas.openxmlformats.org/markup-compatibility/2006" xmlns:p14="http://schemas.microsoft.com/office/powerpoint/2010/main">
          <mc:Choice Requires="p14">
            <p:contentPart p14:bwMode="auto" r:id="rId173">
              <p14:nvContentPartPr>
                <p14:cNvPr id="109" name="Ink 108">
                  <a:extLst>
                    <a:ext uri="{FF2B5EF4-FFF2-40B4-BE49-F238E27FC236}">
                      <a16:creationId xmlns:a16="http://schemas.microsoft.com/office/drawing/2014/main" id="{8EF5A89D-240D-4CA6-BA5B-DF33D9C1DC2D}"/>
                    </a:ext>
                  </a:extLst>
                </p14:cNvPr>
                <p14:cNvContentPartPr/>
                <p14:nvPr/>
              </p14:nvContentPartPr>
              <p14:xfrm>
                <a:off x="11586248" y="2607832"/>
                <a:ext cx="113400" cy="179640"/>
              </p14:xfrm>
            </p:contentPart>
          </mc:Choice>
          <mc:Fallback xmlns="">
            <p:pic>
              <p:nvPicPr>
                <p:cNvPr id="109" name="Ink 108">
                  <a:extLst>
                    <a:ext uri="{FF2B5EF4-FFF2-40B4-BE49-F238E27FC236}">
                      <a16:creationId xmlns:a16="http://schemas.microsoft.com/office/drawing/2014/main" id="{8EF5A89D-240D-4CA6-BA5B-DF33D9C1DC2D}"/>
                    </a:ext>
                  </a:extLst>
                </p:cNvPr>
                <p:cNvPicPr/>
                <p:nvPr/>
              </p:nvPicPr>
              <p:blipFill>
                <a:blip r:embed="rId174"/>
                <a:stretch>
                  <a:fillRect/>
                </a:stretch>
              </p:blipFill>
              <p:spPr>
                <a:xfrm>
                  <a:off x="11577248" y="2598832"/>
                  <a:ext cx="13104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10" name="Ink 109">
                  <a:extLst>
                    <a:ext uri="{FF2B5EF4-FFF2-40B4-BE49-F238E27FC236}">
                      <a16:creationId xmlns:a16="http://schemas.microsoft.com/office/drawing/2014/main" id="{E72164C1-91CE-474F-8409-E8000C70E1B0}"/>
                    </a:ext>
                  </a:extLst>
                </p14:cNvPr>
                <p14:cNvContentPartPr/>
                <p14:nvPr/>
              </p14:nvContentPartPr>
              <p14:xfrm>
                <a:off x="11561768" y="2856232"/>
                <a:ext cx="9360" cy="16920"/>
              </p14:xfrm>
            </p:contentPart>
          </mc:Choice>
          <mc:Fallback xmlns="">
            <p:pic>
              <p:nvPicPr>
                <p:cNvPr id="110" name="Ink 109">
                  <a:extLst>
                    <a:ext uri="{FF2B5EF4-FFF2-40B4-BE49-F238E27FC236}">
                      <a16:creationId xmlns:a16="http://schemas.microsoft.com/office/drawing/2014/main" id="{E72164C1-91CE-474F-8409-E8000C70E1B0}"/>
                    </a:ext>
                  </a:extLst>
                </p:cNvPr>
                <p:cNvPicPr/>
                <p:nvPr/>
              </p:nvPicPr>
              <p:blipFill>
                <a:blip r:embed="rId176"/>
                <a:stretch>
                  <a:fillRect/>
                </a:stretch>
              </p:blipFill>
              <p:spPr>
                <a:xfrm>
                  <a:off x="11552768" y="2847592"/>
                  <a:ext cx="27000" cy="34560"/>
                </a:xfrm>
                <a:prstGeom prst="rect">
                  <a:avLst/>
                </a:prstGeom>
              </p:spPr>
            </p:pic>
          </mc:Fallback>
        </mc:AlternateContent>
      </p:grpSp>
      <p:grpSp>
        <p:nvGrpSpPr>
          <p:cNvPr id="116" name="Group 115">
            <a:extLst>
              <a:ext uri="{FF2B5EF4-FFF2-40B4-BE49-F238E27FC236}">
                <a16:creationId xmlns:a16="http://schemas.microsoft.com/office/drawing/2014/main" id="{3793FE27-D0EE-4167-9A74-8FDBAA040098}"/>
              </a:ext>
            </a:extLst>
          </p:cNvPr>
          <p:cNvGrpSpPr/>
          <p:nvPr/>
        </p:nvGrpSpPr>
        <p:grpSpPr>
          <a:xfrm>
            <a:off x="10596248" y="2567152"/>
            <a:ext cx="687600" cy="311400"/>
            <a:chOff x="10596248" y="2567152"/>
            <a:chExt cx="687600" cy="311400"/>
          </a:xfrm>
        </p:grpSpPr>
        <mc:AlternateContent xmlns:mc="http://schemas.openxmlformats.org/markup-compatibility/2006" xmlns:p14="http://schemas.microsoft.com/office/powerpoint/2010/main">
          <mc:Choice Requires="p14">
            <p:contentPart p14:bwMode="auto" r:id="rId177">
              <p14:nvContentPartPr>
                <p14:cNvPr id="111" name="Ink 110">
                  <a:extLst>
                    <a:ext uri="{FF2B5EF4-FFF2-40B4-BE49-F238E27FC236}">
                      <a16:creationId xmlns:a16="http://schemas.microsoft.com/office/drawing/2014/main" id="{62A85893-D216-44A4-91CE-9D758C22DE2B}"/>
                    </a:ext>
                  </a:extLst>
                </p14:cNvPr>
                <p14:cNvContentPartPr/>
                <p14:nvPr/>
              </p14:nvContentPartPr>
              <p14:xfrm>
                <a:off x="11079368" y="2735272"/>
                <a:ext cx="204480" cy="143280"/>
              </p14:xfrm>
            </p:contentPart>
          </mc:Choice>
          <mc:Fallback xmlns="">
            <p:pic>
              <p:nvPicPr>
                <p:cNvPr id="111" name="Ink 110">
                  <a:extLst>
                    <a:ext uri="{FF2B5EF4-FFF2-40B4-BE49-F238E27FC236}">
                      <a16:creationId xmlns:a16="http://schemas.microsoft.com/office/drawing/2014/main" id="{62A85893-D216-44A4-91CE-9D758C22DE2B}"/>
                    </a:ext>
                  </a:extLst>
                </p:cNvPr>
                <p:cNvPicPr/>
                <p:nvPr/>
              </p:nvPicPr>
              <p:blipFill>
                <a:blip r:embed="rId178"/>
                <a:stretch>
                  <a:fillRect/>
                </a:stretch>
              </p:blipFill>
              <p:spPr>
                <a:xfrm>
                  <a:off x="11070368" y="2726632"/>
                  <a:ext cx="22212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12" name="Ink 111">
                  <a:extLst>
                    <a:ext uri="{FF2B5EF4-FFF2-40B4-BE49-F238E27FC236}">
                      <a16:creationId xmlns:a16="http://schemas.microsoft.com/office/drawing/2014/main" id="{A9A544E0-CBE4-407A-886E-B5B8ED45D91F}"/>
                    </a:ext>
                  </a:extLst>
                </p14:cNvPr>
                <p14:cNvContentPartPr/>
                <p14:nvPr/>
              </p14:nvContentPartPr>
              <p14:xfrm>
                <a:off x="11069288" y="2567152"/>
                <a:ext cx="67320" cy="192600"/>
              </p14:xfrm>
            </p:contentPart>
          </mc:Choice>
          <mc:Fallback xmlns="">
            <p:pic>
              <p:nvPicPr>
                <p:cNvPr id="112" name="Ink 111">
                  <a:extLst>
                    <a:ext uri="{FF2B5EF4-FFF2-40B4-BE49-F238E27FC236}">
                      <a16:creationId xmlns:a16="http://schemas.microsoft.com/office/drawing/2014/main" id="{A9A544E0-CBE4-407A-886E-B5B8ED45D91F}"/>
                    </a:ext>
                  </a:extLst>
                </p:cNvPr>
                <p:cNvPicPr/>
                <p:nvPr/>
              </p:nvPicPr>
              <p:blipFill>
                <a:blip r:embed="rId180"/>
                <a:stretch>
                  <a:fillRect/>
                </a:stretch>
              </p:blipFill>
              <p:spPr>
                <a:xfrm>
                  <a:off x="11060288" y="2558152"/>
                  <a:ext cx="849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13" name="Ink 112">
                  <a:extLst>
                    <a:ext uri="{FF2B5EF4-FFF2-40B4-BE49-F238E27FC236}">
                      <a16:creationId xmlns:a16="http://schemas.microsoft.com/office/drawing/2014/main" id="{A0757B10-FC53-4069-A1D7-4F2F1BAA87AA}"/>
                    </a:ext>
                  </a:extLst>
                </p14:cNvPr>
                <p14:cNvContentPartPr/>
                <p14:nvPr/>
              </p14:nvContentPartPr>
              <p14:xfrm>
                <a:off x="10596248" y="2651752"/>
                <a:ext cx="363960" cy="184320"/>
              </p14:xfrm>
            </p:contentPart>
          </mc:Choice>
          <mc:Fallback xmlns="">
            <p:pic>
              <p:nvPicPr>
                <p:cNvPr id="113" name="Ink 112">
                  <a:extLst>
                    <a:ext uri="{FF2B5EF4-FFF2-40B4-BE49-F238E27FC236}">
                      <a16:creationId xmlns:a16="http://schemas.microsoft.com/office/drawing/2014/main" id="{A0757B10-FC53-4069-A1D7-4F2F1BAA87AA}"/>
                    </a:ext>
                  </a:extLst>
                </p:cNvPr>
                <p:cNvPicPr/>
                <p:nvPr/>
              </p:nvPicPr>
              <p:blipFill>
                <a:blip r:embed="rId182"/>
                <a:stretch>
                  <a:fillRect/>
                </a:stretch>
              </p:blipFill>
              <p:spPr>
                <a:xfrm>
                  <a:off x="10587248" y="2643112"/>
                  <a:ext cx="3816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4" name="Ink 113">
                  <a:extLst>
                    <a:ext uri="{FF2B5EF4-FFF2-40B4-BE49-F238E27FC236}">
                      <a16:creationId xmlns:a16="http://schemas.microsoft.com/office/drawing/2014/main" id="{44F221C1-5A72-44F5-A8C0-1C9C5C4FD6D6}"/>
                    </a:ext>
                  </a:extLst>
                </p14:cNvPr>
                <p14:cNvContentPartPr/>
                <p14:nvPr/>
              </p14:nvContentPartPr>
              <p14:xfrm>
                <a:off x="10724768" y="2575072"/>
                <a:ext cx="82080" cy="31320"/>
              </p14:xfrm>
            </p:contentPart>
          </mc:Choice>
          <mc:Fallback xmlns="">
            <p:pic>
              <p:nvPicPr>
                <p:cNvPr id="114" name="Ink 113">
                  <a:extLst>
                    <a:ext uri="{FF2B5EF4-FFF2-40B4-BE49-F238E27FC236}">
                      <a16:creationId xmlns:a16="http://schemas.microsoft.com/office/drawing/2014/main" id="{44F221C1-5A72-44F5-A8C0-1C9C5C4FD6D6}"/>
                    </a:ext>
                  </a:extLst>
                </p:cNvPr>
                <p:cNvPicPr/>
                <p:nvPr/>
              </p:nvPicPr>
              <p:blipFill>
                <a:blip r:embed="rId184"/>
                <a:stretch>
                  <a:fillRect/>
                </a:stretch>
              </p:blipFill>
              <p:spPr>
                <a:xfrm>
                  <a:off x="10715768" y="2566072"/>
                  <a:ext cx="99720" cy="48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5">
            <p14:nvContentPartPr>
              <p14:cNvPr id="115" name="Ink 114">
                <a:extLst>
                  <a:ext uri="{FF2B5EF4-FFF2-40B4-BE49-F238E27FC236}">
                    <a16:creationId xmlns:a16="http://schemas.microsoft.com/office/drawing/2014/main" id="{F0DFF8BA-27E1-42CE-A643-B83EA65FBDA2}"/>
                  </a:ext>
                </a:extLst>
              </p14:cNvPr>
              <p14:cNvContentPartPr/>
              <p14:nvPr/>
            </p14:nvContentPartPr>
            <p14:xfrm>
              <a:off x="10571408" y="2364832"/>
              <a:ext cx="304560" cy="106560"/>
            </p14:xfrm>
          </p:contentPart>
        </mc:Choice>
        <mc:Fallback xmlns="">
          <p:pic>
            <p:nvPicPr>
              <p:cNvPr id="115" name="Ink 114">
                <a:extLst>
                  <a:ext uri="{FF2B5EF4-FFF2-40B4-BE49-F238E27FC236}">
                    <a16:creationId xmlns:a16="http://schemas.microsoft.com/office/drawing/2014/main" id="{F0DFF8BA-27E1-42CE-A643-B83EA65FBDA2}"/>
                  </a:ext>
                </a:extLst>
              </p:cNvPr>
              <p:cNvPicPr/>
              <p:nvPr/>
            </p:nvPicPr>
            <p:blipFill>
              <a:blip r:embed="rId186"/>
              <a:stretch>
                <a:fillRect/>
              </a:stretch>
            </p:blipFill>
            <p:spPr>
              <a:xfrm>
                <a:off x="10562408" y="2355832"/>
                <a:ext cx="322200" cy="124200"/>
              </a:xfrm>
              <a:prstGeom prst="rect">
                <a:avLst/>
              </a:prstGeom>
            </p:spPr>
          </p:pic>
        </mc:Fallback>
      </mc:AlternateContent>
      <p:grpSp>
        <p:nvGrpSpPr>
          <p:cNvPr id="134" name="Group 133">
            <a:extLst>
              <a:ext uri="{FF2B5EF4-FFF2-40B4-BE49-F238E27FC236}">
                <a16:creationId xmlns:a16="http://schemas.microsoft.com/office/drawing/2014/main" id="{41A3E258-4EB4-4079-95FB-778D5BEFDA17}"/>
              </a:ext>
            </a:extLst>
          </p:cNvPr>
          <p:cNvGrpSpPr/>
          <p:nvPr/>
        </p:nvGrpSpPr>
        <p:grpSpPr>
          <a:xfrm>
            <a:off x="9581408" y="2555992"/>
            <a:ext cx="705600" cy="429840"/>
            <a:chOff x="9581408" y="2555992"/>
            <a:chExt cx="705600" cy="429840"/>
          </a:xfrm>
        </p:grpSpPr>
        <mc:AlternateContent xmlns:mc="http://schemas.openxmlformats.org/markup-compatibility/2006" xmlns:p14="http://schemas.microsoft.com/office/powerpoint/2010/main">
          <mc:Choice Requires="p14">
            <p:contentPart p14:bwMode="auto" r:id="rId187">
              <p14:nvContentPartPr>
                <p14:cNvPr id="118" name="Ink 117">
                  <a:extLst>
                    <a:ext uri="{FF2B5EF4-FFF2-40B4-BE49-F238E27FC236}">
                      <a16:creationId xmlns:a16="http://schemas.microsoft.com/office/drawing/2014/main" id="{95ECFD3F-0A84-4827-AD9D-C1FB74E2E5B2}"/>
                    </a:ext>
                  </a:extLst>
                </p14:cNvPr>
                <p14:cNvContentPartPr/>
                <p14:nvPr/>
              </p14:nvContentPartPr>
              <p14:xfrm>
                <a:off x="10097648" y="2555992"/>
                <a:ext cx="189360" cy="429840"/>
              </p14:xfrm>
            </p:contentPart>
          </mc:Choice>
          <mc:Fallback xmlns="">
            <p:pic>
              <p:nvPicPr>
                <p:cNvPr id="118" name="Ink 117">
                  <a:extLst>
                    <a:ext uri="{FF2B5EF4-FFF2-40B4-BE49-F238E27FC236}">
                      <a16:creationId xmlns:a16="http://schemas.microsoft.com/office/drawing/2014/main" id="{95ECFD3F-0A84-4827-AD9D-C1FB74E2E5B2}"/>
                    </a:ext>
                  </a:extLst>
                </p:cNvPr>
                <p:cNvPicPr/>
                <p:nvPr/>
              </p:nvPicPr>
              <p:blipFill>
                <a:blip r:embed="rId188"/>
                <a:stretch>
                  <a:fillRect/>
                </a:stretch>
              </p:blipFill>
              <p:spPr>
                <a:xfrm>
                  <a:off x="10088648" y="2547352"/>
                  <a:ext cx="207000" cy="44748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9" name="Ink 118">
                  <a:extLst>
                    <a:ext uri="{FF2B5EF4-FFF2-40B4-BE49-F238E27FC236}">
                      <a16:creationId xmlns:a16="http://schemas.microsoft.com/office/drawing/2014/main" id="{443431C5-2924-418A-8251-2F6D11ABFFD0}"/>
                    </a:ext>
                  </a:extLst>
                </p14:cNvPr>
                <p14:cNvContentPartPr/>
                <p14:nvPr/>
              </p14:nvContentPartPr>
              <p14:xfrm>
                <a:off x="9862208" y="2562112"/>
                <a:ext cx="259200" cy="290520"/>
              </p14:xfrm>
            </p:contentPart>
          </mc:Choice>
          <mc:Fallback xmlns="">
            <p:pic>
              <p:nvPicPr>
                <p:cNvPr id="119" name="Ink 118">
                  <a:extLst>
                    <a:ext uri="{FF2B5EF4-FFF2-40B4-BE49-F238E27FC236}">
                      <a16:creationId xmlns:a16="http://schemas.microsoft.com/office/drawing/2014/main" id="{443431C5-2924-418A-8251-2F6D11ABFFD0}"/>
                    </a:ext>
                  </a:extLst>
                </p:cNvPr>
                <p:cNvPicPr/>
                <p:nvPr/>
              </p:nvPicPr>
              <p:blipFill>
                <a:blip r:embed="rId190"/>
                <a:stretch>
                  <a:fillRect/>
                </a:stretch>
              </p:blipFill>
              <p:spPr>
                <a:xfrm>
                  <a:off x="9853208" y="2553112"/>
                  <a:ext cx="27684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0" name="Ink 119">
                  <a:extLst>
                    <a:ext uri="{FF2B5EF4-FFF2-40B4-BE49-F238E27FC236}">
                      <a16:creationId xmlns:a16="http://schemas.microsoft.com/office/drawing/2014/main" id="{CCFE9CEC-E1BB-4A9F-BD5D-48B890A2113D}"/>
                    </a:ext>
                  </a:extLst>
                </p14:cNvPr>
                <p14:cNvContentPartPr/>
                <p14:nvPr/>
              </p14:nvContentPartPr>
              <p14:xfrm>
                <a:off x="9724328" y="2775592"/>
                <a:ext cx="150840" cy="96120"/>
              </p14:xfrm>
            </p:contentPart>
          </mc:Choice>
          <mc:Fallback xmlns="">
            <p:pic>
              <p:nvPicPr>
                <p:cNvPr id="120" name="Ink 119">
                  <a:extLst>
                    <a:ext uri="{FF2B5EF4-FFF2-40B4-BE49-F238E27FC236}">
                      <a16:creationId xmlns:a16="http://schemas.microsoft.com/office/drawing/2014/main" id="{CCFE9CEC-E1BB-4A9F-BD5D-48B890A2113D}"/>
                    </a:ext>
                  </a:extLst>
                </p:cNvPr>
                <p:cNvPicPr/>
                <p:nvPr/>
              </p:nvPicPr>
              <p:blipFill>
                <a:blip r:embed="rId192"/>
                <a:stretch>
                  <a:fillRect/>
                </a:stretch>
              </p:blipFill>
              <p:spPr>
                <a:xfrm>
                  <a:off x="9715688" y="2766592"/>
                  <a:ext cx="16848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1" name="Ink 120">
                  <a:extLst>
                    <a:ext uri="{FF2B5EF4-FFF2-40B4-BE49-F238E27FC236}">
                      <a16:creationId xmlns:a16="http://schemas.microsoft.com/office/drawing/2014/main" id="{346CA32F-7358-4EE2-973B-EB2920ED59D3}"/>
                    </a:ext>
                  </a:extLst>
                </p14:cNvPr>
                <p14:cNvContentPartPr/>
                <p14:nvPr/>
              </p14:nvContentPartPr>
              <p14:xfrm>
                <a:off x="9581408" y="2592712"/>
                <a:ext cx="173160" cy="375840"/>
              </p14:xfrm>
            </p:contentPart>
          </mc:Choice>
          <mc:Fallback xmlns="">
            <p:pic>
              <p:nvPicPr>
                <p:cNvPr id="121" name="Ink 120">
                  <a:extLst>
                    <a:ext uri="{FF2B5EF4-FFF2-40B4-BE49-F238E27FC236}">
                      <a16:creationId xmlns:a16="http://schemas.microsoft.com/office/drawing/2014/main" id="{346CA32F-7358-4EE2-973B-EB2920ED59D3}"/>
                    </a:ext>
                  </a:extLst>
                </p:cNvPr>
                <p:cNvPicPr/>
                <p:nvPr/>
              </p:nvPicPr>
              <p:blipFill>
                <a:blip r:embed="rId194"/>
                <a:stretch>
                  <a:fillRect/>
                </a:stretch>
              </p:blipFill>
              <p:spPr>
                <a:xfrm>
                  <a:off x="9572408" y="2584072"/>
                  <a:ext cx="190800" cy="393480"/>
                </a:xfrm>
                <a:prstGeom prst="rect">
                  <a:avLst/>
                </a:prstGeom>
              </p:spPr>
            </p:pic>
          </mc:Fallback>
        </mc:AlternateContent>
      </p:grpSp>
      <p:grpSp>
        <p:nvGrpSpPr>
          <p:cNvPr id="133" name="Group 132">
            <a:extLst>
              <a:ext uri="{FF2B5EF4-FFF2-40B4-BE49-F238E27FC236}">
                <a16:creationId xmlns:a16="http://schemas.microsoft.com/office/drawing/2014/main" id="{5E889B31-3BC1-47C9-A22B-C53FD6BA2EB3}"/>
              </a:ext>
            </a:extLst>
          </p:cNvPr>
          <p:cNvGrpSpPr/>
          <p:nvPr/>
        </p:nvGrpSpPr>
        <p:grpSpPr>
          <a:xfrm>
            <a:off x="8755568" y="2519992"/>
            <a:ext cx="500400" cy="435960"/>
            <a:chOff x="8755568" y="2519992"/>
            <a:chExt cx="500400" cy="435960"/>
          </a:xfrm>
        </p:grpSpPr>
        <mc:AlternateContent xmlns:mc="http://schemas.openxmlformats.org/markup-compatibility/2006" xmlns:p14="http://schemas.microsoft.com/office/powerpoint/2010/main">
          <mc:Choice Requires="p14">
            <p:contentPart p14:bwMode="auto" r:id="rId195">
              <p14:nvContentPartPr>
                <p14:cNvPr id="122" name="Ink 121">
                  <a:extLst>
                    <a:ext uri="{FF2B5EF4-FFF2-40B4-BE49-F238E27FC236}">
                      <a16:creationId xmlns:a16="http://schemas.microsoft.com/office/drawing/2014/main" id="{2194C0B9-ADF5-48B0-9730-9A47C5D4DCA6}"/>
                    </a:ext>
                  </a:extLst>
                </p14:cNvPr>
                <p14:cNvContentPartPr/>
                <p14:nvPr/>
              </p14:nvContentPartPr>
              <p14:xfrm>
                <a:off x="8881928" y="2622952"/>
                <a:ext cx="374040" cy="295560"/>
              </p14:xfrm>
            </p:contentPart>
          </mc:Choice>
          <mc:Fallback xmlns="">
            <p:pic>
              <p:nvPicPr>
                <p:cNvPr id="122" name="Ink 121">
                  <a:extLst>
                    <a:ext uri="{FF2B5EF4-FFF2-40B4-BE49-F238E27FC236}">
                      <a16:creationId xmlns:a16="http://schemas.microsoft.com/office/drawing/2014/main" id="{2194C0B9-ADF5-48B0-9730-9A47C5D4DCA6}"/>
                    </a:ext>
                  </a:extLst>
                </p:cNvPr>
                <p:cNvPicPr/>
                <p:nvPr/>
              </p:nvPicPr>
              <p:blipFill>
                <a:blip r:embed="rId196"/>
                <a:stretch>
                  <a:fillRect/>
                </a:stretch>
              </p:blipFill>
              <p:spPr>
                <a:xfrm>
                  <a:off x="8873288" y="2614312"/>
                  <a:ext cx="39168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3" name="Ink 122">
                  <a:extLst>
                    <a:ext uri="{FF2B5EF4-FFF2-40B4-BE49-F238E27FC236}">
                      <a16:creationId xmlns:a16="http://schemas.microsoft.com/office/drawing/2014/main" id="{15C3D9E8-153B-4A74-9BDB-661EC62A1E61}"/>
                    </a:ext>
                  </a:extLst>
                </p14:cNvPr>
                <p14:cNvContentPartPr/>
                <p14:nvPr/>
              </p14:nvContentPartPr>
              <p14:xfrm>
                <a:off x="8955008" y="2901592"/>
                <a:ext cx="42840" cy="54360"/>
              </p14:xfrm>
            </p:contentPart>
          </mc:Choice>
          <mc:Fallback xmlns="">
            <p:pic>
              <p:nvPicPr>
                <p:cNvPr id="123" name="Ink 122">
                  <a:extLst>
                    <a:ext uri="{FF2B5EF4-FFF2-40B4-BE49-F238E27FC236}">
                      <a16:creationId xmlns:a16="http://schemas.microsoft.com/office/drawing/2014/main" id="{15C3D9E8-153B-4A74-9BDB-661EC62A1E61}"/>
                    </a:ext>
                  </a:extLst>
                </p:cNvPr>
                <p:cNvPicPr/>
                <p:nvPr/>
              </p:nvPicPr>
              <p:blipFill>
                <a:blip r:embed="rId198"/>
                <a:stretch>
                  <a:fillRect/>
                </a:stretch>
              </p:blipFill>
              <p:spPr>
                <a:xfrm>
                  <a:off x="8946008" y="2892952"/>
                  <a:ext cx="604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4" name="Ink 123">
                  <a:extLst>
                    <a:ext uri="{FF2B5EF4-FFF2-40B4-BE49-F238E27FC236}">
                      <a16:creationId xmlns:a16="http://schemas.microsoft.com/office/drawing/2014/main" id="{E03FFA20-51D8-4AC9-8E7B-ADA7DB98CD4D}"/>
                    </a:ext>
                  </a:extLst>
                </p14:cNvPr>
                <p14:cNvContentPartPr/>
                <p14:nvPr/>
              </p14:nvContentPartPr>
              <p14:xfrm>
                <a:off x="8755568" y="2781712"/>
                <a:ext cx="154440" cy="89640"/>
              </p14:xfrm>
            </p:contentPart>
          </mc:Choice>
          <mc:Fallback xmlns="">
            <p:pic>
              <p:nvPicPr>
                <p:cNvPr id="124" name="Ink 123">
                  <a:extLst>
                    <a:ext uri="{FF2B5EF4-FFF2-40B4-BE49-F238E27FC236}">
                      <a16:creationId xmlns:a16="http://schemas.microsoft.com/office/drawing/2014/main" id="{E03FFA20-51D8-4AC9-8E7B-ADA7DB98CD4D}"/>
                    </a:ext>
                  </a:extLst>
                </p:cNvPr>
                <p:cNvPicPr/>
                <p:nvPr/>
              </p:nvPicPr>
              <p:blipFill>
                <a:blip r:embed="rId200"/>
                <a:stretch>
                  <a:fillRect/>
                </a:stretch>
              </p:blipFill>
              <p:spPr>
                <a:xfrm>
                  <a:off x="8746568" y="2773072"/>
                  <a:ext cx="1720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5" name="Ink 124">
                  <a:extLst>
                    <a:ext uri="{FF2B5EF4-FFF2-40B4-BE49-F238E27FC236}">
                      <a16:creationId xmlns:a16="http://schemas.microsoft.com/office/drawing/2014/main" id="{E0FB7954-DF15-4F3D-8148-C360DFCE0969}"/>
                    </a:ext>
                  </a:extLst>
                </p14:cNvPr>
                <p14:cNvContentPartPr/>
                <p14:nvPr/>
              </p14:nvContentPartPr>
              <p14:xfrm>
                <a:off x="8840888" y="2519992"/>
                <a:ext cx="372600" cy="102960"/>
              </p14:xfrm>
            </p:contentPart>
          </mc:Choice>
          <mc:Fallback xmlns="">
            <p:pic>
              <p:nvPicPr>
                <p:cNvPr id="125" name="Ink 124">
                  <a:extLst>
                    <a:ext uri="{FF2B5EF4-FFF2-40B4-BE49-F238E27FC236}">
                      <a16:creationId xmlns:a16="http://schemas.microsoft.com/office/drawing/2014/main" id="{E0FB7954-DF15-4F3D-8148-C360DFCE0969}"/>
                    </a:ext>
                  </a:extLst>
                </p:cNvPr>
                <p:cNvPicPr/>
                <p:nvPr/>
              </p:nvPicPr>
              <p:blipFill>
                <a:blip r:embed="rId202"/>
                <a:stretch>
                  <a:fillRect/>
                </a:stretch>
              </p:blipFill>
              <p:spPr>
                <a:xfrm>
                  <a:off x="8832248" y="2511352"/>
                  <a:ext cx="390240" cy="120600"/>
                </a:xfrm>
                <a:prstGeom prst="rect">
                  <a:avLst/>
                </a:prstGeom>
              </p:spPr>
            </p:pic>
          </mc:Fallback>
        </mc:AlternateContent>
      </p:grpSp>
      <p:grpSp>
        <p:nvGrpSpPr>
          <p:cNvPr id="132" name="Group 131">
            <a:extLst>
              <a:ext uri="{FF2B5EF4-FFF2-40B4-BE49-F238E27FC236}">
                <a16:creationId xmlns:a16="http://schemas.microsoft.com/office/drawing/2014/main" id="{81384E70-55EF-4F3E-AD71-0161ACB1A5E6}"/>
              </a:ext>
            </a:extLst>
          </p:cNvPr>
          <p:cNvGrpSpPr/>
          <p:nvPr/>
        </p:nvGrpSpPr>
        <p:grpSpPr>
          <a:xfrm>
            <a:off x="7279568" y="2385352"/>
            <a:ext cx="1031400" cy="645840"/>
            <a:chOff x="7279568" y="2385352"/>
            <a:chExt cx="1031400" cy="645840"/>
          </a:xfrm>
        </p:grpSpPr>
        <mc:AlternateContent xmlns:mc="http://schemas.openxmlformats.org/markup-compatibility/2006" xmlns:p14="http://schemas.microsoft.com/office/powerpoint/2010/main">
          <mc:Choice Requires="p14">
            <p:contentPart p14:bwMode="auto" r:id="rId203">
              <p14:nvContentPartPr>
                <p14:cNvPr id="126" name="Ink 125">
                  <a:extLst>
                    <a:ext uri="{FF2B5EF4-FFF2-40B4-BE49-F238E27FC236}">
                      <a16:creationId xmlns:a16="http://schemas.microsoft.com/office/drawing/2014/main" id="{1EF81AD0-B390-4530-AADD-2B3DE3B77B28}"/>
                    </a:ext>
                  </a:extLst>
                </p14:cNvPr>
                <p14:cNvContentPartPr/>
                <p14:nvPr/>
              </p14:nvContentPartPr>
              <p14:xfrm>
                <a:off x="7633088" y="2674432"/>
                <a:ext cx="677880" cy="318960"/>
              </p14:xfrm>
            </p:contentPart>
          </mc:Choice>
          <mc:Fallback xmlns="">
            <p:pic>
              <p:nvPicPr>
                <p:cNvPr id="126" name="Ink 125">
                  <a:extLst>
                    <a:ext uri="{FF2B5EF4-FFF2-40B4-BE49-F238E27FC236}">
                      <a16:creationId xmlns:a16="http://schemas.microsoft.com/office/drawing/2014/main" id="{1EF81AD0-B390-4530-AADD-2B3DE3B77B28}"/>
                    </a:ext>
                  </a:extLst>
                </p:cNvPr>
                <p:cNvPicPr/>
                <p:nvPr/>
              </p:nvPicPr>
              <p:blipFill>
                <a:blip r:embed="rId204"/>
                <a:stretch>
                  <a:fillRect/>
                </a:stretch>
              </p:blipFill>
              <p:spPr>
                <a:xfrm>
                  <a:off x="7624088" y="2665432"/>
                  <a:ext cx="695520" cy="3366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7" name="Ink 126">
                  <a:extLst>
                    <a:ext uri="{FF2B5EF4-FFF2-40B4-BE49-F238E27FC236}">
                      <a16:creationId xmlns:a16="http://schemas.microsoft.com/office/drawing/2014/main" id="{A0A56259-99C9-4217-8148-E6FA17289128}"/>
                    </a:ext>
                  </a:extLst>
                </p14:cNvPr>
                <p14:cNvContentPartPr/>
                <p14:nvPr/>
              </p14:nvContentPartPr>
              <p14:xfrm>
                <a:off x="8160488" y="2594152"/>
                <a:ext cx="105480" cy="44280"/>
              </p14:xfrm>
            </p:contentPart>
          </mc:Choice>
          <mc:Fallback xmlns="">
            <p:pic>
              <p:nvPicPr>
                <p:cNvPr id="127" name="Ink 126">
                  <a:extLst>
                    <a:ext uri="{FF2B5EF4-FFF2-40B4-BE49-F238E27FC236}">
                      <a16:creationId xmlns:a16="http://schemas.microsoft.com/office/drawing/2014/main" id="{A0A56259-99C9-4217-8148-E6FA17289128}"/>
                    </a:ext>
                  </a:extLst>
                </p:cNvPr>
                <p:cNvPicPr/>
                <p:nvPr/>
              </p:nvPicPr>
              <p:blipFill>
                <a:blip r:embed="rId206"/>
                <a:stretch>
                  <a:fillRect/>
                </a:stretch>
              </p:blipFill>
              <p:spPr>
                <a:xfrm>
                  <a:off x="8151848" y="2585152"/>
                  <a:ext cx="12312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8" name="Ink 127">
                  <a:extLst>
                    <a:ext uri="{FF2B5EF4-FFF2-40B4-BE49-F238E27FC236}">
                      <a16:creationId xmlns:a16="http://schemas.microsoft.com/office/drawing/2014/main" id="{B73764C4-E24C-41C1-AFD9-8AC4DC15CB7A}"/>
                    </a:ext>
                  </a:extLst>
                </p14:cNvPr>
                <p14:cNvContentPartPr/>
                <p14:nvPr/>
              </p14:nvContentPartPr>
              <p14:xfrm>
                <a:off x="7929368" y="2452672"/>
                <a:ext cx="123120" cy="348840"/>
              </p14:xfrm>
            </p:contentPart>
          </mc:Choice>
          <mc:Fallback xmlns="">
            <p:pic>
              <p:nvPicPr>
                <p:cNvPr id="128" name="Ink 127">
                  <a:extLst>
                    <a:ext uri="{FF2B5EF4-FFF2-40B4-BE49-F238E27FC236}">
                      <a16:creationId xmlns:a16="http://schemas.microsoft.com/office/drawing/2014/main" id="{B73764C4-E24C-41C1-AFD9-8AC4DC15CB7A}"/>
                    </a:ext>
                  </a:extLst>
                </p:cNvPr>
                <p:cNvPicPr/>
                <p:nvPr/>
              </p:nvPicPr>
              <p:blipFill>
                <a:blip r:embed="rId208"/>
                <a:stretch>
                  <a:fillRect/>
                </a:stretch>
              </p:blipFill>
              <p:spPr>
                <a:xfrm>
                  <a:off x="7920728" y="2444032"/>
                  <a:ext cx="140760" cy="3664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29" name="Ink 128">
                  <a:extLst>
                    <a:ext uri="{FF2B5EF4-FFF2-40B4-BE49-F238E27FC236}">
                      <a16:creationId xmlns:a16="http://schemas.microsoft.com/office/drawing/2014/main" id="{C1F6E31E-6AC7-42CB-8DDE-EB691E5BD2EA}"/>
                    </a:ext>
                  </a:extLst>
                </p14:cNvPr>
                <p14:cNvContentPartPr/>
                <p14:nvPr/>
              </p14:nvContentPartPr>
              <p14:xfrm>
                <a:off x="7845848" y="3021472"/>
                <a:ext cx="18720" cy="9720"/>
              </p14:xfrm>
            </p:contentPart>
          </mc:Choice>
          <mc:Fallback xmlns="">
            <p:pic>
              <p:nvPicPr>
                <p:cNvPr id="129" name="Ink 128">
                  <a:extLst>
                    <a:ext uri="{FF2B5EF4-FFF2-40B4-BE49-F238E27FC236}">
                      <a16:creationId xmlns:a16="http://schemas.microsoft.com/office/drawing/2014/main" id="{C1F6E31E-6AC7-42CB-8DDE-EB691E5BD2EA}"/>
                    </a:ext>
                  </a:extLst>
                </p:cNvPr>
                <p:cNvPicPr/>
                <p:nvPr/>
              </p:nvPicPr>
              <p:blipFill>
                <a:blip r:embed="rId210"/>
                <a:stretch>
                  <a:fillRect/>
                </a:stretch>
              </p:blipFill>
              <p:spPr>
                <a:xfrm>
                  <a:off x="7836848" y="3012832"/>
                  <a:ext cx="363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30" name="Ink 129">
                  <a:extLst>
                    <a:ext uri="{FF2B5EF4-FFF2-40B4-BE49-F238E27FC236}">
                      <a16:creationId xmlns:a16="http://schemas.microsoft.com/office/drawing/2014/main" id="{58F3367E-485D-44B7-8549-5BDF11F9D1F4}"/>
                    </a:ext>
                  </a:extLst>
                </p14:cNvPr>
                <p14:cNvContentPartPr/>
                <p14:nvPr/>
              </p14:nvContentPartPr>
              <p14:xfrm>
                <a:off x="7279568" y="2730232"/>
                <a:ext cx="311040" cy="254520"/>
              </p14:xfrm>
            </p:contentPart>
          </mc:Choice>
          <mc:Fallback xmlns="">
            <p:pic>
              <p:nvPicPr>
                <p:cNvPr id="130" name="Ink 129">
                  <a:extLst>
                    <a:ext uri="{FF2B5EF4-FFF2-40B4-BE49-F238E27FC236}">
                      <a16:creationId xmlns:a16="http://schemas.microsoft.com/office/drawing/2014/main" id="{58F3367E-485D-44B7-8549-5BDF11F9D1F4}"/>
                    </a:ext>
                  </a:extLst>
                </p:cNvPr>
                <p:cNvPicPr/>
                <p:nvPr/>
              </p:nvPicPr>
              <p:blipFill>
                <a:blip r:embed="rId212"/>
                <a:stretch>
                  <a:fillRect/>
                </a:stretch>
              </p:blipFill>
              <p:spPr>
                <a:xfrm>
                  <a:off x="7270568" y="2721232"/>
                  <a:ext cx="32868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31" name="Ink 130">
                  <a:extLst>
                    <a:ext uri="{FF2B5EF4-FFF2-40B4-BE49-F238E27FC236}">
                      <a16:creationId xmlns:a16="http://schemas.microsoft.com/office/drawing/2014/main" id="{BB62BFA1-A032-4FAA-BA07-30BAB14FD21C}"/>
                    </a:ext>
                  </a:extLst>
                </p14:cNvPr>
                <p14:cNvContentPartPr/>
                <p14:nvPr/>
              </p14:nvContentPartPr>
              <p14:xfrm>
                <a:off x="7522208" y="2385352"/>
                <a:ext cx="447480" cy="187560"/>
              </p14:xfrm>
            </p:contentPart>
          </mc:Choice>
          <mc:Fallback xmlns="">
            <p:pic>
              <p:nvPicPr>
                <p:cNvPr id="131" name="Ink 130">
                  <a:extLst>
                    <a:ext uri="{FF2B5EF4-FFF2-40B4-BE49-F238E27FC236}">
                      <a16:creationId xmlns:a16="http://schemas.microsoft.com/office/drawing/2014/main" id="{BB62BFA1-A032-4FAA-BA07-30BAB14FD21C}"/>
                    </a:ext>
                  </a:extLst>
                </p:cNvPr>
                <p:cNvPicPr/>
                <p:nvPr/>
              </p:nvPicPr>
              <p:blipFill>
                <a:blip r:embed="rId214"/>
                <a:stretch>
                  <a:fillRect/>
                </a:stretch>
              </p:blipFill>
              <p:spPr>
                <a:xfrm>
                  <a:off x="7513568" y="2376712"/>
                  <a:ext cx="465120" cy="205200"/>
                </a:xfrm>
                <a:prstGeom prst="rect">
                  <a:avLst/>
                </a:prstGeom>
              </p:spPr>
            </p:pic>
          </mc:Fallback>
        </mc:AlternateContent>
      </p:grpSp>
      <p:grpSp>
        <p:nvGrpSpPr>
          <p:cNvPr id="142" name="Group 141">
            <a:extLst>
              <a:ext uri="{FF2B5EF4-FFF2-40B4-BE49-F238E27FC236}">
                <a16:creationId xmlns:a16="http://schemas.microsoft.com/office/drawing/2014/main" id="{D82B002E-3BAA-42FC-858A-2FFE797C1C89}"/>
              </a:ext>
            </a:extLst>
          </p:cNvPr>
          <p:cNvGrpSpPr/>
          <p:nvPr/>
        </p:nvGrpSpPr>
        <p:grpSpPr>
          <a:xfrm>
            <a:off x="8118008" y="3431512"/>
            <a:ext cx="280800" cy="302400"/>
            <a:chOff x="8118008" y="3431512"/>
            <a:chExt cx="280800" cy="302400"/>
          </a:xfrm>
        </p:grpSpPr>
        <mc:AlternateContent xmlns:mc="http://schemas.openxmlformats.org/markup-compatibility/2006" xmlns:p14="http://schemas.microsoft.com/office/powerpoint/2010/main">
          <mc:Choice Requires="p14">
            <p:contentPart p14:bwMode="auto" r:id="rId215">
              <p14:nvContentPartPr>
                <p14:cNvPr id="135" name="Ink 134">
                  <a:extLst>
                    <a:ext uri="{FF2B5EF4-FFF2-40B4-BE49-F238E27FC236}">
                      <a16:creationId xmlns:a16="http://schemas.microsoft.com/office/drawing/2014/main" id="{3AD38A6D-2074-41CE-8119-8FA052EEF0A1}"/>
                    </a:ext>
                  </a:extLst>
                </p14:cNvPr>
                <p14:cNvContentPartPr/>
                <p14:nvPr/>
              </p14:nvContentPartPr>
              <p14:xfrm>
                <a:off x="8118008" y="3431512"/>
                <a:ext cx="168480" cy="25560"/>
              </p14:xfrm>
            </p:contentPart>
          </mc:Choice>
          <mc:Fallback xmlns="">
            <p:pic>
              <p:nvPicPr>
                <p:cNvPr id="135" name="Ink 134">
                  <a:extLst>
                    <a:ext uri="{FF2B5EF4-FFF2-40B4-BE49-F238E27FC236}">
                      <a16:creationId xmlns:a16="http://schemas.microsoft.com/office/drawing/2014/main" id="{3AD38A6D-2074-41CE-8119-8FA052EEF0A1}"/>
                    </a:ext>
                  </a:extLst>
                </p:cNvPr>
                <p:cNvPicPr/>
                <p:nvPr/>
              </p:nvPicPr>
              <p:blipFill>
                <a:blip r:embed="rId216"/>
                <a:stretch>
                  <a:fillRect/>
                </a:stretch>
              </p:blipFill>
              <p:spPr>
                <a:xfrm>
                  <a:off x="8109368" y="3422512"/>
                  <a:ext cx="1861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36" name="Ink 135">
                  <a:extLst>
                    <a:ext uri="{FF2B5EF4-FFF2-40B4-BE49-F238E27FC236}">
                      <a16:creationId xmlns:a16="http://schemas.microsoft.com/office/drawing/2014/main" id="{14E35616-9462-4D50-A124-EAF04CD10CE6}"/>
                    </a:ext>
                  </a:extLst>
                </p14:cNvPr>
                <p14:cNvContentPartPr/>
                <p14:nvPr/>
              </p14:nvContentPartPr>
              <p14:xfrm>
                <a:off x="8199368" y="3457432"/>
                <a:ext cx="199440" cy="276480"/>
              </p14:xfrm>
            </p:contentPart>
          </mc:Choice>
          <mc:Fallback xmlns="">
            <p:pic>
              <p:nvPicPr>
                <p:cNvPr id="136" name="Ink 135">
                  <a:extLst>
                    <a:ext uri="{FF2B5EF4-FFF2-40B4-BE49-F238E27FC236}">
                      <a16:creationId xmlns:a16="http://schemas.microsoft.com/office/drawing/2014/main" id="{14E35616-9462-4D50-A124-EAF04CD10CE6}"/>
                    </a:ext>
                  </a:extLst>
                </p:cNvPr>
                <p:cNvPicPr/>
                <p:nvPr/>
              </p:nvPicPr>
              <p:blipFill>
                <a:blip r:embed="rId218"/>
                <a:stretch>
                  <a:fillRect/>
                </a:stretch>
              </p:blipFill>
              <p:spPr>
                <a:xfrm>
                  <a:off x="8190368" y="3448432"/>
                  <a:ext cx="217080" cy="294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9">
            <p14:nvContentPartPr>
              <p14:cNvPr id="137" name="Ink 136">
                <a:extLst>
                  <a:ext uri="{FF2B5EF4-FFF2-40B4-BE49-F238E27FC236}">
                    <a16:creationId xmlns:a16="http://schemas.microsoft.com/office/drawing/2014/main" id="{6332AB70-8315-48C0-B2D2-2875924F49E9}"/>
                  </a:ext>
                </a:extLst>
              </p14:cNvPr>
              <p14:cNvContentPartPr/>
              <p14:nvPr/>
            </p14:nvContentPartPr>
            <p14:xfrm>
              <a:off x="8658728" y="3524392"/>
              <a:ext cx="344880" cy="153720"/>
            </p14:xfrm>
          </p:contentPart>
        </mc:Choice>
        <mc:Fallback xmlns="">
          <p:pic>
            <p:nvPicPr>
              <p:cNvPr id="137" name="Ink 136">
                <a:extLst>
                  <a:ext uri="{FF2B5EF4-FFF2-40B4-BE49-F238E27FC236}">
                    <a16:creationId xmlns:a16="http://schemas.microsoft.com/office/drawing/2014/main" id="{6332AB70-8315-48C0-B2D2-2875924F49E9}"/>
                  </a:ext>
                </a:extLst>
              </p:cNvPr>
              <p:cNvPicPr/>
              <p:nvPr/>
            </p:nvPicPr>
            <p:blipFill>
              <a:blip r:embed="rId220"/>
              <a:stretch>
                <a:fillRect/>
              </a:stretch>
            </p:blipFill>
            <p:spPr>
              <a:xfrm>
                <a:off x="8650088" y="3515752"/>
                <a:ext cx="362520" cy="171360"/>
              </a:xfrm>
              <a:prstGeom prst="rect">
                <a:avLst/>
              </a:prstGeom>
            </p:spPr>
          </p:pic>
        </mc:Fallback>
      </mc:AlternateContent>
      <p:grpSp>
        <p:nvGrpSpPr>
          <p:cNvPr id="141" name="Group 140">
            <a:extLst>
              <a:ext uri="{FF2B5EF4-FFF2-40B4-BE49-F238E27FC236}">
                <a16:creationId xmlns:a16="http://schemas.microsoft.com/office/drawing/2014/main" id="{F4A6798E-C3E6-4F5E-83B7-8C1F68D9D243}"/>
              </a:ext>
            </a:extLst>
          </p:cNvPr>
          <p:cNvGrpSpPr/>
          <p:nvPr/>
        </p:nvGrpSpPr>
        <p:grpSpPr>
          <a:xfrm>
            <a:off x="9373328" y="3256192"/>
            <a:ext cx="573120" cy="436320"/>
            <a:chOff x="9373328" y="3256192"/>
            <a:chExt cx="573120" cy="436320"/>
          </a:xfrm>
        </p:grpSpPr>
        <mc:AlternateContent xmlns:mc="http://schemas.openxmlformats.org/markup-compatibility/2006" xmlns:p14="http://schemas.microsoft.com/office/powerpoint/2010/main">
          <mc:Choice Requires="p14">
            <p:contentPart p14:bwMode="auto" r:id="rId221">
              <p14:nvContentPartPr>
                <p14:cNvPr id="138" name="Ink 137">
                  <a:extLst>
                    <a:ext uri="{FF2B5EF4-FFF2-40B4-BE49-F238E27FC236}">
                      <a16:creationId xmlns:a16="http://schemas.microsoft.com/office/drawing/2014/main" id="{E05FD74C-267A-4618-A094-E906E7104287}"/>
                    </a:ext>
                  </a:extLst>
                </p14:cNvPr>
                <p14:cNvContentPartPr/>
                <p14:nvPr/>
              </p14:nvContentPartPr>
              <p14:xfrm>
                <a:off x="9373328" y="3426472"/>
                <a:ext cx="303840" cy="266040"/>
              </p14:xfrm>
            </p:contentPart>
          </mc:Choice>
          <mc:Fallback xmlns="">
            <p:pic>
              <p:nvPicPr>
                <p:cNvPr id="138" name="Ink 137">
                  <a:extLst>
                    <a:ext uri="{FF2B5EF4-FFF2-40B4-BE49-F238E27FC236}">
                      <a16:creationId xmlns:a16="http://schemas.microsoft.com/office/drawing/2014/main" id="{E05FD74C-267A-4618-A094-E906E7104287}"/>
                    </a:ext>
                  </a:extLst>
                </p:cNvPr>
                <p:cNvPicPr/>
                <p:nvPr/>
              </p:nvPicPr>
              <p:blipFill>
                <a:blip r:embed="rId222"/>
                <a:stretch>
                  <a:fillRect/>
                </a:stretch>
              </p:blipFill>
              <p:spPr>
                <a:xfrm>
                  <a:off x="9364688" y="3417832"/>
                  <a:ext cx="32148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39" name="Ink 138">
                  <a:extLst>
                    <a:ext uri="{FF2B5EF4-FFF2-40B4-BE49-F238E27FC236}">
                      <a16:creationId xmlns:a16="http://schemas.microsoft.com/office/drawing/2014/main" id="{4BDD9C78-F9E5-4429-A3EA-E75B2382A393}"/>
                    </a:ext>
                  </a:extLst>
                </p14:cNvPr>
                <p14:cNvContentPartPr/>
                <p14:nvPr/>
              </p14:nvContentPartPr>
              <p14:xfrm>
                <a:off x="9411848" y="3536632"/>
                <a:ext cx="255600" cy="28080"/>
              </p14:xfrm>
            </p:contentPart>
          </mc:Choice>
          <mc:Fallback xmlns="">
            <p:pic>
              <p:nvPicPr>
                <p:cNvPr id="139" name="Ink 138">
                  <a:extLst>
                    <a:ext uri="{FF2B5EF4-FFF2-40B4-BE49-F238E27FC236}">
                      <a16:creationId xmlns:a16="http://schemas.microsoft.com/office/drawing/2014/main" id="{4BDD9C78-F9E5-4429-A3EA-E75B2382A393}"/>
                    </a:ext>
                  </a:extLst>
                </p:cNvPr>
                <p:cNvPicPr/>
                <p:nvPr/>
              </p:nvPicPr>
              <p:blipFill>
                <a:blip r:embed="rId224"/>
                <a:stretch>
                  <a:fillRect/>
                </a:stretch>
              </p:blipFill>
              <p:spPr>
                <a:xfrm>
                  <a:off x="9403208" y="3527632"/>
                  <a:ext cx="2732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0" name="Ink 139">
                  <a:extLst>
                    <a:ext uri="{FF2B5EF4-FFF2-40B4-BE49-F238E27FC236}">
                      <a16:creationId xmlns:a16="http://schemas.microsoft.com/office/drawing/2014/main" id="{2B7DF64B-301C-4434-9A70-2882F89361BB}"/>
                    </a:ext>
                  </a:extLst>
                </p14:cNvPr>
                <p14:cNvContentPartPr/>
                <p14:nvPr/>
              </p14:nvContentPartPr>
              <p14:xfrm>
                <a:off x="9809288" y="3256192"/>
                <a:ext cx="137160" cy="160200"/>
              </p14:xfrm>
            </p:contentPart>
          </mc:Choice>
          <mc:Fallback xmlns="">
            <p:pic>
              <p:nvPicPr>
                <p:cNvPr id="140" name="Ink 139">
                  <a:extLst>
                    <a:ext uri="{FF2B5EF4-FFF2-40B4-BE49-F238E27FC236}">
                      <a16:creationId xmlns:a16="http://schemas.microsoft.com/office/drawing/2014/main" id="{2B7DF64B-301C-4434-9A70-2882F89361BB}"/>
                    </a:ext>
                  </a:extLst>
                </p:cNvPr>
                <p:cNvPicPr/>
                <p:nvPr/>
              </p:nvPicPr>
              <p:blipFill>
                <a:blip r:embed="rId226"/>
                <a:stretch>
                  <a:fillRect/>
                </a:stretch>
              </p:blipFill>
              <p:spPr>
                <a:xfrm>
                  <a:off x="9800288" y="3247192"/>
                  <a:ext cx="154800" cy="177840"/>
                </a:xfrm>
                <a:prstGeom prst="rect">
                  <a:avLst/>
                </a:prstGeom>
              </p:spPr>
            </p:pic>
          </mc:Fallback>
        </mc:AlternateContent>
      </p:grpSp>
      <p:grpSp>
        <p:nvGrpSpPr>
          <p:cNvPr id="147" name="Group 146">
            <a:extLst>
              <a:ext uri="{FF2B5EF4-FFF2-40B4-BE49-F238E27FC236}">
                <a16:creationId xmlns:a16="http://schemas.microsoft.com/office/drawing/2014/main" id="{1BB68B1B-1A43-4B2C-A4C6-30B97C46CE87}"/>
              </a:ext>
            </a:extLst>
          </p:cNvPr>
          <p:cNvGrpSpPr/>
          <p:nvPr/>
        </p:nvGrpSpPr>
        <p:grpSpPr>
          <a:xfrm>
            <a:off x="6559568" y="4390912"/>
            <a:ext cx="435600" cy="366480"/>
            <a:chOff x="6559568" y="4390912"/>
            <a:chExt cx="435600" cy="366480"/>
          </a:xfrm>
        </p:grpSpPr>
        <mc:AlternateContent xmlns:mc="http://schemas.openxmlformats.org/markup-compatibility/2006" xmlns:p14="http://schemas.microsoft.com/office/powerpoint/2010/main">
          <mc:Choice Requires="p14">
            <p:contentPart p14:bwMode="auto" r:id="rId227">
              <p14:nvContentPartPr>
                <p14:cNvPr id="143" name="Ink 142">
                  <a:extLst>
                    <a:ext uri="{FF2B5EF4-FFF2-40B4-BE49-F238E27FC236}">
                      <a16:creationId xmlns:a16="http://schemas.microsoft.com/office/drawing/2014/main" id="{295AC3AB-3166-43B2-9858-BBCC919C3F64}"/>
                    </a:ext>
                  </a:extLst>
                </p14:cNvPr>
                <p14:cNvContentPartPr/>
                <p14:nvPr/>
              </p14:nvContentPartPr>
              <p14:xfrm>
                <a:off x="6580088" y="4390912"/>
                <a:ext cx="194760" cy="15120"/>
              </p14:xfrm>
            </p:contentPart>
          </mc:Choice>
          <mc:Fallback xmlns="">
            <p:pic>
              <p:nvPicPr>
                <p:cNvPr id="143" name="Ink 142">
                  <a:extLst>
                    <a:ext uri="{FF2B5EF4-FFF2-40B4-BE49-F238E27FC236}">
                      <a16:creationId xmlns:a16="http://schemas.microsoft.com/office/drawing/2014/main" id="{295AC3AB-3166-43B2-9858-BBCC919C3F64}"/>
                    </a:ext>
                  </a:extLst>
                </p:cNvPr>
                <p:cNvPicPr/>
                <p:nvPr/>
              </p:nvPicPr>
              <p:blipFill>
                <a:blip r:embed="rId228"/>
                <a:stretch>
                  <a:fillRect/>
                </a:stretch>
              </p:blipFill>
              <p:spPr>
                <a:xfrm>
                  <a:off x="6571448" y="4382272"/>
                  <a:ext cx="2124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4" name="Ink 143">
                  <a:extLst>
                    <a:ext uri="{FF2B5EF4-FFF2-40B4-BE49-F238E27FC236}">
                      <a16:creationId xmlns:a16="http://schemas.microsoft.com/office/drawing/2014/main" id="{944EDE20-2827-4249-88D8-96365BEC4560}"/>
                    </a:ext>
                  </a:extLst>
                </p14:cNvPr>
                <p14:cNvContentPartPr/>
                <p14:nvPr/>
              </p14:nvContentPartPr>
              <p14:xfrm>
                <a:off x="6640568" y="4406752"/>
                <a:ext cx="68040" cy="317520"/>
              </p14:xfrm>
            </p:contentPart>
          </mc:Choice>
          <mc:Fallback xmlns="">
            <p:pic>
              <p:nvPicPr>
                <p:cNvPr id="144" name="Ink 143">
                  <a:extLst>
                    <a:ext uri="{FF2B5EF4-FFF2-40B4-BE49-F238E27FC236}">
                      <a16:creationId xmlns:a16="http://schemas.microsoft.com/office/drawing/2014/main" id="{944EDE20-2827-4249-88D8-96365BEC4560}"/>
                    </a:ext>
                  </a:extLst>
                </p:cNvPr>
                <p:cNvPicPr/>
                <p:nvPr/>
              </p:nvPicPr>
              <p:blipFill>
                <a:blip r:embed="rId230"/>
                <a:stretch>
                  <a:fillRect/>
                </a:stretch>
              </p:blipFill>
              <p:spPr>
                <a:xfrm>
                  <a:off x="6631568" y="4397752"/>
                  <a:ext cx="8568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45" name="Ink 144">
                  <a:extLst>
                    <a:ext uri="{FF2B5EF4-FFF2-40B4-BE49-F238E27FC236}">
                      <a16:creationId xmlns:a16="http://schemas.microsoft.com/office/drawing/2014/main" id="{978E33DD-76F8-4351-B3E7-73F6D5427462}"/>
                    </a:ext>
                  </a:extLst>
                </p14:cNvPr>
                <p14:cNvContentPartPr/>
                <p14:nvPr/>
              </p14:nvContentPartPr>
              <p14:xfrm>
                <a:off x="6559568" y="4724992"/>
                <a:ext cx="217080" cy="20520"/>
              </p14:xfrm>
            </p:contentPart>
          </mc:Choice>
          <mc:Fallback xmlns="">
            <p:pic>
              <p:nvPicPr>
                <p:cNvPr id="145" name="Ink 144">
                  <a:extLst>
                    <a:ext uri="{FF2B5EF4-FFF2-40B4-BE49-F238E27FC236}">
                      <a16:creationId xmlns:a16="http://schemas.microsoft.com/office/drawing/2014/main" id="{978E33DD-76F8-4351-B3E7-73F6D5427462}"/>
                    </a:ext>
                  </a:extLst>
                </p:cNvPr>
                <p:cNvPicPr/>
                <p:nvPr/>
              </p:nvPicPr>
              <p:blipFill>
                <a:blip r:embed="rId232"/>
                <a:stretch>
                  <a:fillRect/>
                </a:stretch>
              </p:blipFill>
              <p:spPr>
                <a:xfrm>
                  <a:off x="6550568" y="4715992"/>
                  <a:ext cx="2347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6" name="Ink 145">
                  <a:extLst>
                    <a:ext uri="{FF2B5EF4-FFF2-40B4-BE49-F238E27FC236}">
                      <a16:creationId xmlns:a16="http://schemas.microsoft.com/office/drawing/2014/main" id="{FE87A5F4-CCD8-4154-9074-8F5ECAE3E8CF}"/>
                    </a:ext>
                  </a:extLst>
                </p14:cNvPr>
                <p14:cNvContentPartPr/>
                <p14:nvPr/>
              </p14:nvContentPartPr>
              <p14:xfrm>
                <a:off x="6967088" y="4653712"/>
                <a:ext cx="28080" cy="103680"/>
              </p14:xfrm>
            </p:contentPart>
          </mc:Choice>
          <mc:Fallback xmlns="">
            <p:pic>
              <p:nvPicPr>
                <p:cNvPr id="146" name="Ink 145">
                  <a:extLst>
                    <a:ext uri="{FF2B5EF4-FFF2-40B4-BE49-F238E27FC236}">
                      <a16:creationId xmlns:a16="http://schemas.microsoft.com/office/drawing/2014/main" id="{FE87A5F4-CCD8-4154-9074-8F5ECAE3E8CF}"/>
                    </a:ext>
                  </a:extLst>
                </p:cNvPr>
                <p:cNvPicPr/>
                <p:nvPr/>
              </p:nvPicPr>
              <p:blipFill>
                <a:blip r:embed="rId234"/>
                <a:stretch>
                  <a:fillRect/>
                </a:stretch>
              </p:blipFill>
              <p:spPr>
                <a:xfrm>
                  <a:off x="6958448" y="4645072"/>
                  <a:ext cx="45720" cy="121320"/>
                </a:xfrm>
                <a:prstGeom prst="rect">
                  <a:avLst/>
                </a:prstGeom>
              </p:spPr>
            </p:pic>
          </mc:Fallback>
        </mc:AlternateContent>
      </p:grpSp>
      <p:grpSp>
        <p:nvGrpSpPr>
          <p:cNvPr id="150" name="Group 149">
            <a:extLst>
              <a:ext uri="{FF2B5EF4-FFF2-40B4-BE49-F238E27FC236}">
                <a16:creationId xmlns:a16="http://schemas.microsoft.com/office/drawing/2014/main" id="{6BCDF130-4757-4E0B-89A7-CE1D23727538}"/>
              </a:ext>
            </a:extLst>
          </p:cNvPr>
          <p:cNvGrpSpPr/>
          <p:nvPr/>
        </p:nvGrpSpPr>
        <p:grpSpPr>
          <a:xfrm>
            <a:off x="7309448" y="4537432"/>
            <a:ext cx="214920" cy="78480"/>
            <a:chOff x="7309448" y="4537432"/>
            <a:chExt cx="214920" cy="78480"/>
          </a:xfrm>
        </p:grpSpPr>
        <mc:AlternateContent xmlns:mc="http://schemas.openxmlformats.org/markup-compatibility/2006" xmlns:p14="http://schemas.microsoft.com/office/powerpoint/2010/main">
          <mc:Choice Requires="p14">
            <p:contentPart p14:bwMode="auto" r:id="rId235">
              <p14:nvContentPartPr>
                <p14:cNvPr id="148" name="Ink 147">
                  <a:extLst>
                    <a:ext uri="{FF2B5EF4-FFF2-40B4-BE49-F238E27FC236}">
                      <a16:creationId xmlns:a16="http://schemas.microsoft.com/office/drawing/2014/main" id="{35B718CA-1DDF-49B3-A07E-8F6E54D4B0A3}"/>
                    </a:ext>
                  </a:extLst>
                </p14:cNvPr>
                <p14:cNvContentPartPr/>
                <p14:nvPr/>
              </p14:nvContentPartPr>
              <p14:xfrm>
                <a:off x="7309448" y="4537432"/>
                <a:ext cx="196920" cy="19080"/>
              </p14:xfrm>
            </p:contentPart>
          </mc:Choice>
          <mc:Fallback xmlns="">
            <p:pic>
              <p:nvPicPr>
                <p:cNvPr id="148" name="Ink 147">
                  <a:extLst>
                    <a:ext uri="{FF2B5EF4-FFF2-40B4-BE49-F238E27FC236}">
                      <a16:creationId xmlns:a16="http://schemas.microsoft.com/office/drawing/2014/main" id="{35B718CA-1DDF-49B3-A07E-8F6E54D4B0A3}"/>
                    </a:ext>
                  </a:extLst>
                </p:cNvPr>
                <p:cNvPicPr/>
                <p:nvPr/>
              </p:nvPicPr>
              <p:blipFill>
                <a:blip r:embed="rId236"/>
                <a:stretch>
                  <a:fillRect/>
                </a:stretch>
              </p:blipFill>
              <p:spPr>
                <a:xfrm>
                  <a:off x="7300448" y="4528432"/>
                  <a:ext cx="2145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9" name="Ink 148">
                  <a:extLst>
                    <a:ext uri="{FF2B5EF4-FFF2-40B4-BE49-F238E27FC236}">
                      <a16:creationId xmlns:a16="http://schemas.microsoft.com/office/drawing/2014/main" id="{54701148-5561-48C3-9BD2-619E887FD773}"/>
                    </a:ext>
                  </a:extLst>
                </p14:cNvPr>
                <p14:cNvContentPartPr/>
                <p14:nvPr/>
              </p14:nvContentPartPr>
              <p14:xfrm>
                <a:off x="7323848" y="4603312"/>
                <a:ext cx="200520" cy="12600"/>
              </p14:xfrm>
            </p:contentPart>
          </mc:Choice>
          <mc:Fallback xmlns="">
            <p:pic>
              <p:nvPicPr>
                <p:cNvPr id="149" name="Ink 148">
                  <a:extLst>
                    <a:ext uri="{FF2B5EF4-FFF2-40B4-BE49-F238E27FC236}">
                      <a16:creationId xmlns:a16="http://schemas.microsoft.com/office/drawing/2014/main" id="{54701148-5561-48C3-9BD2-619E887FD773}"/>
                    </a:ext>
                  </a:extLst>
                </p:cNvPr>
                <p:cNvPicPr/>
                <p:nvPr/>
              </p:nvPicPr>
              <p:blipFill>
                <a:blip r:embed="rId238"/>
                <a:stretch>
                  <a:fillRect/>
                </a:stretch>
              </p:blipFill>
              <p:spPr>
                <a:xfrm>
                  <a:off x="7314848" y="4594312"/>
                  <a:ext cx="218160" cy="30240"/>
                </a:xfrm>
                <a:prstGeom prst="rect">
                  <a:avLst/>
                </a:prstGeom>
              </p:spPr>
            </p:pic>
          </mc:Fallback>
        </mc:AlternateContent>
      </p:grpSp>
      <p:grpSp>
        <p:nvGrpSpPr>
          <p:cNvPr id="156" name="Group 155">
            <a:extLst>
              <a:ext uri="{FF2B5EF4-FFF2-40B4-BE49-F238E27FC236}">
                <a16:creationId xmlns:a16="http://schemas.microsoft.com/office/drawing/2014/main" id="{0E46896A-E9E6-4BF2-8DC6-38C28B81B1AA}"/>
              </a:ext>
            </a:extLst>
          </p:cNvPr>
          <p:cNvGrpSpPr/>
          <p:nvPr/>
        </p:nvGrpSpPr>
        <p:grpSpPr>
          <a:xfrm>
            <a:off x="7801928" y="4309192"/>
            <a:ext cx="192960" cy="363240"/>
            <a:chOff x="7801928" y="4309192"/>
            <a:chExt cx="192960" cy="363240"/>
          </a:xfrm>
        </p:grpSpPr>
        <mc:AlternateContent xmlns:mc="http://schemas.openxmlformats.org/markup-compatibility/2006" xmlns:p14="http://schemas.microsoft.com/office/powerpoint/2010/main">
          <mc:Choice Requires="p14">
            <p:contentPart p14:bwMode="auto" r:id="rId239">
              <p14:nvContentPartPr>
                <p14:cNvPr id="152" name="Ink 151">
                  <a:extLst>
                    <a:ext uri="{FF2B5EF4-FFF2-40B4-BE49-F238E27FC236}">
                      <a16:creationId xmlns:a16="http://schemas.microsoft.com/office/drawing/2014/main" id="{FB909FBF-DD8C-47B3-94C4-CE4579BB9793}"/>
                    </a:ext>
                  </a:extLst>
                </p14:cNvPr>
                <p14:cNvContentPartPr/>
                <p14:nvPr/>
              </p14:nvContentPartPr>
              <p14:xfrm>
                <a:off x="7801928" y="4309192"/>
                <a:ext cx="164520" cy="16200"/>
              </p14:xfrm>
            </p:contentPart>
          </mc:Choice>
          <mc:Fallback xmlns="">
            <p:pic>
              <p:nvPicPr>
                <p:cNvPr id="152" name="Ink 151">
                  <a:extLst>
                    <a:ext uri="{FF2B5EF4-FFF2-40B4-BE49-F238E27FC236}">
                      <a16:creationId xmlns:a16="http://schemas.microsoft.com/office/drawing/2014/main" id="{FB909FBF-DD8C-47B3-94C4-CE4579BB9793}"/>
                    </a:ext>
                  </a:extLst>
                </p:cNvPr>
                <p:cNvPicPr/>
                <p:nvPr/>
              </p:nvPicPr>
              <p:blipFill>
                <a:blip r:embed="rId240"/>
                <a:stretch>
                  <a:fillRect/>
                </a:stretch>
              </p:blipFill>
              <p:spPr>
                <a:xfrm>
                  <a:off x="7793288" y="4300192"/>
                  <a:ext cx="1821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53" name="Ink 152">
                  <a:extLst>
                    <a:ext uri="{FF2B5EF4-FFF2-40B4-BE49-F238E27FC236}">
                      <a16:creationId xmlns:a16="http://schemas.microsoft.com/office/drawing/2014/main" id="{99D309F7-1EB7-4B4F-95AF-7099D10E23E9}"/>
                    </a:ext>
                  </a:extLst>
                </p14:cNvPr>
                <p14:cNvContentPartPr/>
                <p14:nvPr/>
              </p14:nvContentPartPr>
              <p14:xfrm>
                <a:off x="7890128" y="4321432"/>
                <a:ext cx="33120" cy="315000"/>
              </p14:xfrm>
            </p:contentPart>
          </mc:Choice>
          <mc:Fallback xmlns="">
            <p:pic>
              <p:nvPicPr>
                <p:cNvPr id="153" name="Ink 152">
                  <a:extLst>
                    <a:ext uri="{FF2B5EF4-FFF2-40B4-BE49-F238E27FC236}">
                      <a16:creationId xmlns:a16="http://schemas.microsoft.com/office/drawing/2014/main" id="{99D309F7-1EB7-4B4F-95AF-7099D10E23E9}"/>
                    </a:ext>
                  </a:extLst>
                </p:cNvPr>
                <p:cNvPicPr/>
                <p:nvPr/>
              </p:nvPicPr>
              <p:blipFill>
                <a:blip r:embed="rId242"/>
                <a:stretch>
                  <a:fillRect/>
                </a:stretch>
              </p:blipFill>
              <p:spPr>
                <a:xfrm>
                  <a:off x="7881128" y="4312432"/>
                  <a:ext cx="50760" cy="3326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55" name="Ink 154">
                  <a:extLst>
                    <a:ext uri="{FF2B5EF4-FFF2-40B4-BE49-F238E27FC236}">
                      <a16:creationId xmlns:a16="http://schemas.microsoft.com/office/drawing/2014/main" id="{0245232F-E8B6-49B1-97C9-047F543A8922}"/>
                    </a:ext>
                  </a:extLst>
                </p14:cNvPr>
                <p14:cNvContentPartPr/>
                <p14:nvPr/>
              </p14:nvContentPartPr>
              <p14:xfrm>
                <a:off x="7828208" y="4659112"/>
                <a:ext cx="166680" cy="13320"/>
              </p14:xfrm>
            </p:contentPart>
          </mc:Choice>
          <mc:Fallback xmlns="">
            <p:pic>
              <p:nvPicPr>
                <p:cNvPr id="155" name="Ink 154">
                  <a:extLst>
                    <a:ext uri="{FF2B5EF4-FFF2-40B4-BE49-F238E27FC236}">
                      <a16:creationId xmlns:a16="http://schemas.microsoft.com/office/drawing/2014/main" id="{0245232F-E8B6-49B1-97C9-047F543A8922}"/>
                    </a:ext>
                  </a:extLst>
                </p:cNvPr>
                <p:cNvPicPr/>
                <p:nvPr/>
              </p:nvPicPr>
              <p:blipFill>
                <a:blip r:embed="rId244"/>
                <a:stretch>
                  <a:fillRect/>
                </a:stretch>
              </p:blipFill>
              <p:spPr>
                <a:xfrm>
                  <a:off x="7819568" y="4650472"/>
                  <a:ext cx="184320" cy="30960"/>
                </a:xfrm>
                <a:prstGeom prst="rect">
                  <a:avLst/>
                </a:prstGeom>
              </p:spPr>
            </p:pic>
          </mc:Fallback>
        </mc:AlternateContent>
      </p:grpSp>
      <p:grpSp>
        <p:nvGrpSpPr>
          <p:cNvPr id="162" name="Group 161">
            <a:extLst>
              <a:ext uri="{FF2B5EF4-FFF2-40B4-BE49-F238E27FC236}">
                <a16:creationId xmlns:a16="http://schemas.microsoft.com/office/drawing/2014/main" id="{5322E26D-7BEF-48ED-9B9C-CC6B6407EACB}"/>
              </a:ext>
            </a:extLst>
          </p:cNvPr>
          <p:cNvGrpSpPr/>
          <p:nvPr/>
        </p:nvGrpSpPr>
        <p:grpSpPr>
          <a:xfrm>
            <a:off x="8431568" y="4179592"/>
            <a:ext cx="1045080" cy="502560"/>
            <a:chOff x="8431568" y="4179592"/>
            <a:chExt cx="1045080" cy="502560"/>
          </a:xfrm>
        </p:grpSpPr>
        <mc:AlternateContent xmlns:mc="http://schemas.openxmlformats.org/markup-compatibility/2006" xmlns:p14="http://schemas.microsoft.com/office/powerpoint/2010/main">
          <mc:Choice Requires="p14">
            <p:contentPart p14:bwMode="auto" r:id="rId245">
              <p14:nvContentPartPr>
                <p14:cNvPr id="157" name="Ink 156">
                  <a:extLst>
                    <a:ext uri="{FF2B5EF4-FFF2-40B4-BE49-F238E27FC236}">
                      <a16:creationId xmlns:a16="http://schemas.microsoft.com/office/drawing/2014/main" id="{F384861B-775B-454C-863E-A1D79EF8ACB0}"/>
                    </a:ext>
                  </a:extLst>
                </p14:cNvPr>
                <p14:cNvContentPartPr/>
                <p14:nvPr/>
              </p14:nvContentPartPr>
              <p14:xfrm>
                <a:off x="8431568" y="4375792"/>
                <a:ext cx="228240" cy="243720"/>
              </p14:xfrm>
            </p:contentPart>
          </mc:Choice>
          <mc:Fallback xmlns="">
            <p:pic>
              <p:nvPicPr>
                <p:cNvPr id="157" name="Ink 156">
                  <a:extLst>
                    <a:ext uri="{FF2B5EF4-FFF2-40B4-BE49-F238E27FC236}">
                      <a16:creationId xmlns:a16="http://schemas.microsoft.com/office/drawing/2014/main" id="{F384861B-775B-454C-863E-A1D79EF8ACB0}"/>
                    </a:ext>
                  </a:extLst>
                </p:cNvPr>
                <p:cNvPicPr/>
                <p:nvPr/>
              </p:nvPicPr>
              <p:blipFill>
                <a:blip r:embed="rId246"/>
                <a:stretch>
                  <a:fillRect/>
                </a:stretch>
              </p:blipFill>
              <p:spPr>
                <a:xfrm>
                  <a:off x="8422568" y="4366792"/>
                  <a:ext cx="24588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8" name="Ink 157">
                  <a:extLst>
                    <a:ext uri="{FF2B5EF4-FFF2-40B4-BE49-F238E27FC236}">
                      <a16:creationId xmlns:a16="http://schemas.microsoft.com/office/drawing/2014/main" id="{5FFDCFF7-9B49-4F5C-82EF-677B802D7343}"/>
                    </a:ext>
                  </a:extLst>
                </p14:cNvPr>
                <p14:cNvContentPartPr/>
                <p14:nvPr/>
              </p14:nvContentPartPr>
              <p14:xfrm>
                <a:off x="8743688" y="4466152"/>
                <a:ext cx="171360" cy="195120"/>
              </p14:xfrm>
            </p:contentPart>
          </mc:Choice>
          <mc:Fallback xmlns="">
            <p:pic>
              <p:nvPicPr>
                <p:cNvPr id="158" name="Ink 157">
                  <a:extLst>
                    <a:ext uri="{FF2B5EF4-FFF2-40B4-BE49-F238E27FC236}">
                      <a16:creationId xmlns:a16="http://schemas.microsoft.com/office/drawing/2014/main" id="{5FFDCFF7-9B49-4F5C-82EF-677B802D7343}"/>
                    </a:ext>
                  </a:extLst>
                </p:cNvPr>
                <p:cNvPicPr/>
                <p:nvPr/>
              </p:nvPicPr>
              <p:blipFill>
                <a:blip r:embed="rId248"/>
                <a:stretch>
                  <a:fillRect/>
                </a:stretch>
              </p:blipFill>
              <p:spPr>
                <a:xfrm>
                  <a:off x="8735048" y="4457152"/>
                  <a:ext cx="1890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0" name="Ink 159">
                  <a:extLst>
                    <a:ext uri="{FF2B5EF4-FFF2-40B4-BE49-F238E27FC236}">
                      <a16:creationId xmlns:a16="http://schemas.microsoft.com/office/drawing/2014/main" id="{EC4B995F-DD5F-4A63-9BAB-9058BC82CACE}"/>
                    </a:ext>
                  </a:extLst>
                </p14:cNvPr>
                <p14:cNvContentPartPr/>
                <p14:nvPr/>
              </p14:nvContentPartPr>
              <p14:xfrm>
                <a:off x="8889848" y="4179592"/>
                <a:ext cx="209880" cy="178200"/>
              </p14:xfrm>
            </p:contentPart>
          </mc:Choice>
          <mc:Fallback xmlns="">
            <p:pic>
              <p:nvPicPr>
                <p:cNvPr id="160" name="Ink 159">
                  <a:extLst>
                    <a:ext uri="{FF2B5EF4-FFF2-40B4-BE49-F238E27FC236}">
                      <a16:creationId xmlns:a16="http://schemas.microsoft.com/office/drawing/2014/main" id="{EC4B995F-DD5F-4A63-9BAB-9058BC82CACE}"/>
                    </a:ext>
                  </a:extLst>
                </p:cNvPr>
                <p:cNvPicPr/>
                <p:nvPr/>
              </p:nvPicPr>
              <p:blipFill>
                <a:blip r:embed="rId250"/>
                <a:stretch>
                  <a:fillRect/>
                </a:stretch>
              </p:blipFill>
              <p:spPr>
                <a:xfrm>
                  <a:off x="8880848" y="4170952"/>
                  <a:ext cx="2275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1" name="Ink 160">
                  <a:extLst>
                    <a:ext uri="{FF2B5EF4-FFF2-40B4-BE49-F238E27FC236}">
                      <a16:creationId xmlns:a16="http://schemas.microsoft.com/office/drawing/2014/main" id="{9CC6C2F8-06E3-4996-B8F5-1B43EE60C1E6}"/>
                    </a:ext>
                  </a:extLst>
                </p14:cNvPr>
                <p14:cNvContentPartPr/>
                <p14:nvPr/>
              </p14:nvContentPartPr>
              <p14:xfrm>
                <a:off x="9281528" y="4368232"/>
                <a:ext cx="195120" cy="313920"/>
              </p14:xfrm>
            </p:contentPart>
          </mc:Choice>
          <mc:Fallback xmlns="">
            <p:pic>
              <p:nvPicPr>
                <p:cNvPr id="161" name="Ink 160">
                  <a:extLst>
                    <a:ext uri="{FF2B5EF4-FFF2-40B4-BE49-F238E27FC236}">
                      <a16:creationId xmlns:a16="http://schemas.microsoft.com/office/drawing/2014/main" id="{9CC6C2F8-06E3-4996-B8F5-1B43EE60C1E6}"/>
                    </a:ext>
                  </a:extLst>
                </p:cNvPr>
                <p:cNvPicPr/>
                <p:nvPr/>
              </p:nvPicPr>
              <p:blipFill>
                <a:blip r:embed="rId252"/>
                <a:stretch>
                  <a:fillRect/>
                </a:stretch>
              </p:blipFill>
              <p:spPr>
                <a:xfrm>
                  <a:off x="9272528" y="4359232"/>
                  <a:ext cx="212760" cy="331560"/>
                </a:xfrm>
                <a:prstGeom prst="rect">
                  <a:avLst/>
                </a:prstGeom>
              </p:spPr>
            </p:pic>
          </mc:Fallback>
        </mc:AlternateContent>
      </p:grpSp>
      <p:grpSp>
        <p:nvGrpSpPr>
          <p:cNvPr id="218" name="Group 217">
            <a:extLst>
              <a:ext uri="{FF2B5EF4-FFF2-40B4-BE49-F238E27FC236}">
                <a16:creationId xmlns:a16="http://schemas.microsoft.com/office/drawing/2014/main" id="{B17BC0FE-5874-41EB-836E-1328E4326AB4}"/>
              </a:ext>
            </a:extLst>
          </p:cNvPr>
          <p:cNvGrpSpPr/>
          <p:nvPr/>
        </p:nvGrpSpPr>
        <p:grpSpPr>
          <a:xfrm>
            <a:off x="11016368" y="5429512"/>
            <a:ext cx="987840" cy="480960"/>
            <a:chOff x="11016368" y="5429512"/>
            <a:chExt cx="987840" cy="480960"/>
          </a:xfrm>
        </p:grpSpPr>
        <mc:AlternateContent xmlns:mc="http://schemas.openxmlformats.org/markup-compatibility/2006" xmlns:p14="http://schemas.microsoft.com/office/powerpoint/2010/main">
          <mc:Choice Requires="p14">
            <p:contentPart p14:bwMode="auto" r:id="rId253">
              <p14:nvContentPartPr>
                <p14:cNvPr id="209" name="Ink 208">
                  <a:extLst>
                    <a:ext uri="{FF2B5EF4-FFF2-40B4-BE49-F238E27FC236}">
                      <a16:creationId xmlns:a16="http://schemas.microsoft.com/office/drawing/2014/main" id="{6EE600D2-7457-49C7-9D7D-875C3B0CCC7C}"/>
                    </a:ext>
                  </a:extLst>
                </p14:cNvPr>
                <p14:cNvContentPartPr/>
                <p14:nvPr/>
              </p14:nvContentPartPr>
              <p14:xfrm>
                <a:off x="11675168" y="5713192"/>
                <a:ext cx="230040" cy="197280"/>
              </p14:xfrm>
            </p:contentPart>
          </mc:Choice>
          <mc:Fallback xmlns="">
            <p:pic>
              <p:nvPicPr>
                <p:cNvPr id="209" name="Ink 208">
                  <a:extLst>
                    <a:ext uri="{FF2B5EF4-FFF2-40B4-BE49-F238E27FC236}">
                      <a16:creationId xmlns:a16="http://schemas.microsoft.com/office/drawing/2014/main" id="{6EE600D2-7457-49C7-9D7D-875C3B0CCC7C}"/>
                    </a:ext>
                  </a:extLst>
                </p:cNvPr>
                <p:cNvPicPr/>
                <p:nvPr/>
              </p:nvPicPr>
              <p:blipFill>
                <a:blip r:embed="rId254"/>
                <a:stretch>
                  <a:fillRect/>
                </a:stretch>
              </p:blipFill>
              <p:spPr>
                <a:xfrm>
                  <a:off x="11666168" y="5704192"/>
                  <a:ext cx="24768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210" name="Ink 209">
                  <a:extLst>
                    <a:ext uri="{FF2B5EF4-FFF2-40B4-BE49-F238E27FC236}">
                      <a16:creationId xmlns:a16="http://schemas.microsoft.com/office/drawing/2014/main" id="{858E711F-B3AF-4B66-8EE3-9AA68536E09E}"/>
                    </a:ext>
                  </a:extLst>
                </p14:cNvPr>
                <p14:cNvContentPartPr/>
                <p14:nvPr/>
              </p14:nvContentPartPr>
              <p14:xfrm>
                <a:off x="11848328" y="5856472"/>
                <a:ext cx="15480" cy="28080"/>
              </p14:xfrm>
            </p:contentPart>
          </mc:Choice>
          <mc:Fallback xmlns="">
            <p:pic>
              <p:nvPicPr>
                <p:cNvPr id="210" name="Ink 209">
                  <a:extLst>
                    <a:ext uri="{FF2B5EF4-FFF2-40B4-BE49-F238E27FC236}">
                      <a16:creationId xmlns:a16="http://schemas.microsoft.com/office/drawing/2014/main" id="{858E711F-B3AF-4B66-8EE3-9AA68536E09E}"/>
                    </a:ext>
                  </a:extLst>
                </p:cNvPr>
                <p:cNvPicPr/>
                <p:nvPr/>
              </p:nvPicPr>
              <p:blipFill>
                <a:blip r:embed="rId256"/>
                <a:stretch>
                  <a:fillRect/>
                </a:stretch>
              </p:blipFill>
              <p:spPr>
                <a:xfrm>
                  <a:off x="11839328" y="5847832"/>
                  <a:ext cx="3312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211" name="Ink 210">
                  <a:extLst>
                    <a:ext uri="{FF2B5EF4-FFF2-40B4-BE49-F238E27FC236}">
                      <a16:creationId xmlns:a16="http://schemas.microsoft.com/office/drawing/2014/main" id="{E94E2DEE-953F-43E8-8EA0-8C1EC7ED75AC}"/>
                    </a:ext>
                  </a:extLst>
                </p14:cNvPr>
                <p14:cNvContentPartPr/>
                <p14:nvPr/>
              </p14:nvContentPartPr>
              <p14:xfrm>
                <a:off x="11802968" y="5670712"/>
                <a:ext cx="61200" cy="114120"/>
              </p14:xfrm>
            </p:contentPart>
          </mc:Choice>
          <mc:Fallback xmlns="">
            <p:pic>
              <p:nvPicPr>
                <p:cNvPr id="211" name="Ink 210">
                  <a:extLst>
                    <a:ext uri="{FF2B5EF4-FFF2-40B4-BE49-F238E27FC236}">
                      <a16:creationId xmlns:a16="http://schemas.microsoft.com/office/drawing/2014/main" id="{E94E2DEE-953F-43E8-8EA0-8C1EC7ED75AC}"/>
                    </a:ext>
                  </a:extLst>
                </p:cNvPr>
                <p:cNvPicPr/>
                <p:nvPr/>
              </p:nvPicPr>
              <p:blipFill>
                <a:blip r:embed="rId258"/>
                <a:stretch>
                  <a:fillRect/>
                </a:stretch>
              </p:blipFill>
              <p:spPr>
                <a:xfrm>
                  <a:off x="11793968" y="5662072"/>
                  <a:ext cx="788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212" name="Ink 211">
                  <a:extLst>
                    <a:ext uri="{FF2B5EF4-FFF2-40B4-BE49-F238E27FC236}">
                      <a16:creationId xmlns:a16="http://schemas.microsoft.com/office/drawing/2014/main" id="{DF7DA8C1-2182-4C20-81AC-E1A3087F6B3F}"/>
                    </a:ext>
                  </a:extLst>
                </p14:cNvPr>
                <p14:cNvContentPartPr/>
                <p14:nvPr/>
              </p14:nvContentPartPr>
              <p14:xfrm>
                <a:off x="11824928" y="5544712"/>
                <a:ext cx="179280" cy="90000"/>
              </p14:xfrm>
            </p:contentPart>
          </mc:Choice>
          <mc:Fallback xmlns="">
            <p:pic>
              <p:nvPicPr>
                <p:cNvPr id="212" name="Ink 211">
                  <a:extLst>
                    <a:ext uri="{FF2B5EF4-FFF2-40B4-BE49-F238E27FC236}">
                      <a16:creationId xmlns:a16="http://schemas.microsoft.com/office/drawing/2014/main" id="{DF7DA8C1-2182-4C20-81AC-E1A3087F6B3F}"/>
                    </a:ext>
                  </a:extLst>
                </p:cNvPr>
                <p:cNvPicPr/>
                <p:nvPr/>
              </p:nvPicPr>
              <p:blipFill>
                <a:blip r:embed="rId260"/>
                <a:stretch>
                  <a:fillRect/>
                </a:stretch>
              </p:blipFill>
              <p:spPr>
                <a:xfrm>
                  <a:off x="11815928" y="5535712"/>
                  <a:ext cx="1969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213" name="Ink 212">
                  <a:extLst>
                    <a:ext uri="{FF2B5EF4-FFF2-40B4-BE49-F238E27FC236}">
                      <a16:creationId xmlns:a16="http://schemas.microsoft.com/office/drawing/2014/main" id="{66967205-010E-402D-84A6-CB1CE62E7163}"/>
                    </a:ext>
                  </a:extLst>
                </p14:cNvPr>
                <p14:cNvContentPartPr/>
                <p14:nvPr/>
              </p14:nvContentPartPr>
              <p14:xfrm>
                <a:off x="11505968" y="5622472"/>
                <a:ext cx="96480" cy="174960"/>
              </p14:xfrm>
            </p:contentPart>
          </mc:Choice>
          <mc:Fallback xmlns="">
            <p:pic>
              <p:nvPicPr>
                <p:cNvPr id="213" name="Ink 212">
                  <a:extLst>
                    <a:ext uri="{FF2B5EF4-FFF2-40B4-BE49-F238E27FC236}">
                      <a16:creationId xmlns:a16="http://schemas.microsoft.com/office/drawing/2014/main" id="{66967205-010E-402D-84A6-CB1CE62E7163}"/>
                    </a:ext>
                  </a:extLst>
                </p:cNvPr>
                <p:cNvPicPr/>
                <p:nvPr/>
              </p:nvPicPr>
              <p:blipFill>
                <a:blip r:embed="rId262"/>
                <a:stretch>
                  <a:fillRect/>
                </a:stretch>
              </p:blipFill>
              <p:spPr>
                <a:xfrm>
                  <a:off x="11497328" y="5613472"/>
                  <a:ext cx="1141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214" name="Ink 213">
                  <a:extLst>
                    <a:ext uri="{FF2B5EF4-FFF2-40B4-BE49-F238E27FC236}">
                      <a16:creationId xmlns:a16="http://schemas.microsoft.com/office/drawing/2014/main" id="{BE2D64CD-683F-4D48-9E84-AA8BD29405A6}"/>
                    </a:ext>
                  </a:extLst>
                </p14:cNvPr>
                <p14:cNvContentPartPr/>
                <p14:nvPr/>
              </p14:nvContentPartPr>
              <p14:xfrm>
                <a:off x="11684528" y="5540752"/>
                <a:ext cx="56880" cy="16560"/>
              </p14:xfrm>
            </p:contentPart>
          </mc:Choice>
          <mc:Fallback xmlns="">
            <p:pic>
              <p:nvPicPr>
                <p:cNvPr id="214" name="Ink 213">
                  <a:extLst>
                    <a:ext uri="{FF2B5EF4-FFF2-40B4-BE49-F238E27FC236}">
                      <a16:creationId xmlns:a16="http://schemas.microsoft.com/office/drawing/2014/main" id="{BE2D64CD-683F-4D48-9E84-AA8BD29405A6}"/>
                    </a:ext>
                  </a:extLst>
                </p:cNvPr>
                <p:cNvPicPr/>
                <p:nvPr/>
              </p:nvPicPr>
              <p:blipFill>
                <a:blip r:embed="rId264"/>
                <a:stretch>
                  <a:fillRect/>
                </a:stretch>
              </p:blipFill>
              <p:spPr>
                <a:xfrm>
                  <a:off x="11675888" y="5532112"/>
                  <a:ext cx="7452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215" name="Ink 214">
                  <a:extLst>
                    <a:ext uri="{FF2B5EF4-FFF2-40B4-BE49-F238E27FC236}">
                      <a16:creationId xmlns:a16="http://schemas.microsoft.com/office/drawing/2014/main" id="{D612509D-0B67-4B39-89B6-DEDE65B9A731}"/>
                    </a:ext>
                  </a:extLst>
                </p14:cNvPr>
                <p14:cNvContentPartPr/>
                <p14:nvPr/>
              </p14:nvContentPartPr>
              <p14:xfrm>
                <a:off x="11016368" y="5559112"/>
                <a:ext cx="410400" cy="253800"/>
              </p14:xfrm>
            </p:contentPart>
          </mc:Choice>
          <mc:Fallback xmlns="">
            <p:pic>
              <p:nvPicPr>
                <p:cNvPr id="215" name="Ink 214">
                  <a:extLst>
                    <a:ext uri="{FF2B5EF4-FFF2-40B4-BE49-F238E27FC236}">
                      <a16:creationId xmlns:a16="http://schemas.microsoft.com/office/drawing/2014/main" id="{D612509D-0B67-4B39-89B6-DEDE65B9A731}"/>
                    </a:ext>
                  </a:extLst>
                </p:cNvPr>
                <p:cNvPicPr/>
                <p:nvPr/>
              </p:nvPicPr>
              <p:blipFill>
                <a:blip r:embed="rId266"/>
                <a:stretch>
                  <a:fillRect/>
                </a:stretch>
              </p:blipFill>
              <p:spPr>
                <a:xfrm>
                  <a:off x="11007368" y="5550472"/>
                  <a:ext cx="42804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216" name="Ink 215">
                  <a:extLst>
                    <a:ext uri="{FF2B5EF4-FFF2-40B4-BE49-F238E27FC236}">
                      <a16:creationId xmlns:a16="http://schemas.microsoft.com/office/drawing/2014/main" id="{AC4B90FA-10D9-4287-A981-7F972107F1F3}"/>
                    </a:ext>
                  </a:extLst>
                </p14:cNvPr>
                <p14:cNvContentPartPr/>
                <p14:nvPr/>
              </p14:nvContentPartPr>
              <p14:xfrm>
                <a:off x="11284568" y="5858632"/>
                <a:ext cx="26280" cy="29880"/>
              </p14:xfrm>
            </p:contentPart>
          </mc:Choice>
          <mc:Fallback xmlns="">
            <p:pic>
              <p:nvPicPr>
                <p:cNvPr id="216" name="Ink 215">
                  <a:extLst>
                    <a:ext uri="{FF2B5EF4-FFF2-40B4-BE49-F238E27FC236}">
                      <a16:creationId xmlns:a16="http://schemas.microsoft.com/office/drawing/2014/main" id="{AC4B90FA-10D9-4287-A981-7F972107F1F3}"/>
                    </a:ext>
                  </a:extLst>
                </p:cNvPr>
                <p:cNvPicPr/>
                <p:nvPr/>
              </p:nvPicPr>
              <p:blipFill>
                <a:blip r:embed="rId268"/>
                <a:stretch>
                  <a:fillRect/>
                </a:stretch>
              </p:blipFill>
              <p:spPr>
                <a:xfrm>
                  <a:off x="11275568" y="5849632"/>
                  <a:ext cx="4392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217" name="Ink 216">
                  <a:extLst>
                    <a:ext uri="{FF2B5EF4-FFF2-40B4-BE49-F238E27FC236}">
                      <a16:creationId xmlns:a16="http://schemas.microsoft.com/office/drawing/2014/main" id="{F2CB535A-93CC-4A02-B31C-050C8A12777E}"/>
                    </a:ext>
                  </a:extLst>
                </p14:cNvPr>
                <p14:cNvContentPartPr/>
                <p14:nvPr/>
              </p14:nvContentPartPr>
              <p14:xfrm>
                <a:off x="11270168" y="5429512"/>
                <a:ext cx="55440" cy="118440"/>
              </p14:xfrm>
            </p:contentPart>
          </mc:Choice>
          <mc:Fallback xmlns="">
            <p:pic>
              <p:nvPicPr>
                <p:cNvPr id="217" name="Ink 216">
                  <a:extLst>
                    <a:ext uri="{FF2B5EF4-FFF2-40B4-BE49-F238E27FC236}">
                      <a16:creationId xmlns:a16="http://schemas.microsoft.com/office/drawing/2014/main" id="{F2CB535A-93CC-4A02-B31C-050C8A12777E}"/>
                    </a:ext>
                  </a:extLst>
                </p:cNvPr>
                <p:cNvPicPr/>
                <p:nvPr/>
              </p:nvPicPr>
              <p:blipFill>
                <a:blip r:embed="rId270"/>
                <a:stretch>
                  <a:fillRect/>
                </a:stretch>
              </p:blipFill>
              <p:spPr>
                <a:xfrm>
                  <a:off x="11261168" y="5420872"/>
                  <a:ext cx="73080" cy="136080"/>
                </a:xfrm>
                <a:prstGeom prst="rect">
                  <a:avLst/>
                </a:prstGeom>
              </p:spPr>
            </p:pic>
          </mc:Fallback>
        </mc:AlternateContent>
      </p:grpSp>
      <p:grpSp>
        <p:nvGrpSpPr>
          <p:cNvPr id="284" name="Group 283">
            <a:extLst>
              <a:ext uri="{FF2B5EF4-FFF2-40B4-BE49-F238E27FC236}">
                <a16:creationId xmlns:a16="http://schemas.microsoft.com/office/drawing/2014/main" id="{B64EAF81-BA79-4BE9-8FF6-51EB3B6DF89E}"/>
              </a:ext>
            </a:extLst>
          </p:cNvPr>
          <p:cNvGrpSpPr/>
          <p:nvPr/>
        </p:nvGrpSpPr>
        <p:grpSpPr>
          <a:xfrm>
            <a:off x="506888" y="4392712"/>
            <a:ext cx="10306800" cy="1737720"/>
            <a:chOff x="506888" y="4392712"/>
            <a:chExt cx="10306800" cy="1737720"/>
          </a:xfrm>
        </p:grpSpPr>
        <mc:AlternateContent xmlns:mc="http://schemas.openxmlformats.org/markup-compatibility/2006" xmlns:p14="http://schemas.microsoft.com/office/powerpoint/2010/main">
          <mc:Choice Requires="p14">
            <p:contentPart p14:bwMode="auto" r:id="rId271">
              <p14:nvContentPartPr>
                <p14:cNvPr id="163" name="Ink 162">
                  <a:extLst>
                    <a:ext uri="{FF2B5EF4-FFF2-40B4-BE49-F238E27FC236}">
                      <a16:creationId xmlns:a16="http://schemas.microsoft.com/office/drawing/2014/main" id="{B6B8F37B-8583-491F-942A-228A8ACA7DEC}"/>
                    </a:ext>
                  </a:extLst>
                </p14:cNvPr>
                <p14:cNvContentPartPr/>
                <p14:nvPr/>
              </p14:nvContentPartPr>
              <p14:xfrm>
                <a:off x="5952968" y="4538872"/>
                <a:ext cx="345600" cy="201600"/>
              </p14:xfrm>
            </p:contentPart>
          </mc:Choice>
          <mc:Fallback xmlns="">
            <p:pic>
              <p:nvPicPr>
                <p:cNvPr id="163" name="Ink 162">
                  <a:extLst>
                    <a:ext uri="{FF2B5EF4-FFF2-40B4-BE49-F238E27FC236}">
                      <a16:creationId xmlns:a16="http://schemas.microsoft.com/office/drawing/2014/main" id="{B6B8F37B-8583-491F-942A-228A8ACA7DEC}"/>
                    </a:ext>
                  </a:extLst>
                </p:cNvPr>
                <p:cNvPicPr/>
                <p:nvPr/>
              </p:nvPicPr>
              <p:blipFill>
                <a:blip r:embed="rId272"/>
                <a:stretch>
                  <a:fillRect/>
                </a:stretch>
              </p:blipFill>
              <p:spPr>
                <a:xfrm>
                  <a:off x="5943968" y="4529872"/>
                  <a:ext cx="36324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4" name="Ink 163">
                  <a:extLst>
                    <a:ext uri="{FF2B5EF4-FFF2-40B4-BE49-F238E27FC236}">
                      <a16:creationId xmlns:a16="http://schemas.microsoft.com/office/drawing/2014/main" id="{2C25A0CE-0CC3-4416-9366-3316BC174458}"/>
                    </a:ext>
                  </a:extLst>
                </p14:cNvPr>
                <p14:cNvContentPartPr/>
                <p14:nvPr/>
              </p14:nvContentPartPr>
              <p14:xfrm>
                <a:off x="6123968" y="4392712"/>
                <a:ext cx="81720" cy="159480"/>
              </p14:xfrm>
            </p:contentPart>
          </mc:Choice>
          <mc:Fallback xmlns="">
            <p:pic>
              <p:nvPicPr>
                <p:cNvPr id="164" name="Ink 163">
                  <a:extLst>
                    <a:ext uri="{FF2B5EF4-FFF2-40B4-BE49-F238E27FC236}">
                      <a16:creationId xmlns:a16="http://schemas.microsoft.com/office/drawing/2014/main" id="{2C25A0CE-0CC3-4416-9366-3316BC174458}"/>
                    </a:ext>
                  </a:extLst>
                </p:cNvPr>
                <p:cNvPicPr/>
                <p:nvPr/>
              </p:nvPicPr>
              <p:blipFill>
                <a:blip r:embed="rId274"/>
                <a:stretch>
                  <a:fillRect/>
                </a:stretch>
              </p:blipFill>
              <p:spPr>
                <a:xfrm>
                  <a:off x="6115328" y="4384072"/>
                  <a:ext cx="9936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5" name="Ink 164">
                  <a:extLst>
                    <a:ext uri="{FF2B5EF4-FFF2-40B4-BE49-F238E27FC236}">
                      <a16:creationId xmlns:a16="http://schemas.microsoft.com/office/drawing/2014/main" id="{1122334A-841B-42A3-BF06-157CDC295336}"/>
                    </a:ext>
                  </a:extLst>
                </p14:cNvPr>
                <p14:cNvContentPartPr/>
                <p14:nvPr/>
              </p14:nvContentPartPr>
              <p14:xfrm>
                <a:off x="5595128" y="4534192"/>
                <a:ext cx="359640" cy="229680"/>
              </p14:xfrm>
            </p:contentPart>
          </mc:Choice>
          <mc:Fallback xmlns="">
            <p:pic>
              <p:nvPicPr>
                <p:cNvPr id="165" name="Ink 164">
                  <a:extLst>
                    <a:ext uri="{FF2B5EF4-FFF2-40B4-BE49-F238E27FC236}">
                      <a16:creationId xmlns:a16="http://schemas.microsoft.com/office/drawing/2014/main" id="{1122334A-841B-42A3-BF06-157CDC295336}"/>
                    </a:ext>
                  </a:extLst>
                </p:cNvPr>
                <p:cNvPicPr/>
                <p:nvPr/>
              </p:nvPicPr>
              <p:blipFill>
                <a:blip r:embed="rId276"/>
                <a:stretch>
                  <a:fillRect/>
                </a:stretch>
              </p:blipFill>
              <p:spPr>
                <a:xfrm>
                  <a:off x="5586488" y="4525552"/>
                  <a:ext cx="37728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6" name="Ink 165">
                  <a:extLst>
                    <a:ext uri="{FF2B5EF4-FFF2-40B4-BE49-F238E27FC236}">
                      <a16:creationId xmlns:a16="http://schemas.microsoft.com/office/drawing/2014/main" id="{9876AB71-8EDA-4D4F-BDE1-7B6C4FAF8F97}"/>
                    </a:ext>
                  </a:extLst>
                </p14:cNvPr>
                <p14:cNvContentPartPr/>
                <p14:nvPr/>
              </p14:nvContentPartPr>
              <p14:xfrm>
                <a:off x="5725088" y="4510432"/>
                <a:ext cx="159480" cy="12240"/>
              </p14:xfrm>
            </p:contentPart>
          </mc:Choice>
          <mc:Fallback xmlns="">
            <p:pic>
              <p:nvPicPr>
                <p:cNvPr id="166" name="Ink 165">
                  <a:extLst>
                    <a:ext uri="{FF2B5EF4-FFF2-40B4-BE49-F238E27FC236}">
                      <a16:creationId xmlns:a16="http://schemas.microsoft.com/office/drawing/2014/main" id="{9876AB71-8EDA-4D4F-BDE1-7B6C4FAF8F97}"/>
                    </a:ext>
                  </a:extLst>
                </p:cNvPr>
                <p:cNvPicPr/>
                <p:nvPr/>
              </p:nvPicPr>
              <p:blipFill>
                <a:blip r:embed="rId278"/>
                <a:stretch>
                  <a:fillRect/>
                </a:stretch>
              </p:blipFill>
              <p:spPr>
                <a:xfrm>
                  <a:off x="5716448" y="4501432"/>
                  <a:ext cx="1771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7" name="Ink 166">
                  <a:extLst>
                    <a:ext uri="{FF2B5EF4-FFF2-40B4-BE49-F238E27FC236}">
                      <a16:creationId xmlns:a16="http://schemas.microsoft.com/office/drawing/2014/main" id="{FE64ABE0-CC3B-4302-93D6-A27853C9B7A0}"/>
                    </a:ext>
                  </a:extLst>
                </p14:cNvPr>
                <p14:cNvContentPartPr/>
                <p14:nvPr/>
              </p14:nvContentPartPr>
              <p14:xfrm>
                <a:off x="5142248" y="4586392"/>
                <a:ext cx="313560" cy="239040"/>
              </p14:xfrm>
            </p:contentPart>
          </mc:Choice>
          <mc:Fallback xmlns="">
            <p:pic>
              <p:nvPicPr>
                <p:cNvPr id="167" name="Ink 166">
                  <a:extLst>
                    <a:ext uri="{FF2B5EF4-FFF2-40B4-BE49-F238E27FC236}">
                      <a16:creationId xmlns:a16="http://schemas.microsoft.com/office/drawing/2014/main" id="{FE64ABE0-CC3B-4302-93D6-A27853C9B7A0}"/>
                    </a:ext>
                  </a:extLst>
                </p:cNvPr>
                <p:cNvPicPr/>
                <p:nvPr/>
              </p:nvPicPr>
              <p:blipFill>
                <a:blip r:embed="rId280"/>
                <a:stretch>
                  <a:fillRect/>
                </a:stretch>
              </p:blipFill>
              <p:spPr>
                <a:xfrm>
                  <a:off x="5133248" y="4577752"/>
                  <a:ext cx="33120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8" name="Ink 167">
                  <a:extLst>
                    <a:ext uri="{FF2B5EF4-FFF2-40B4-BE49-F238E27FC236}">
                      <a16:creationId xmlns:a16="http://schemas.microsoft.com/office/drawing/2014/main" id="{B2C5BC0A-B31C-4975-BE6D-0CE87D64C4EB}"/>
                    </a:ext>
                  </a:extLst>
                </p14:cNvPr>
                <p14:cNvContentPartPr/>
                <p14:nvPr/>
              </p14:nvContentPartPr>
              <p14:xfrm>
                <a:off x="5207048" y="4864672"/>
                <a:ext cx="20160" cy="28440"/>
              </p14:xfrm>
            </p:contentPart>
          </mc:Choice>
          <mc:Fallback xmlns="">
            <p:pic>
              <p:nvPicPr>
                <p:cNvPr id="168" name="Ink 167">
                  <a:extLst>
                    <a:ext uri="{FF2B5EF4-FFF2-40B4-BE49-F238E27FC236}">
                      <a16:creationId xmlns:a16="http://schemas.microsoft.com/office/drawing/2014/main" id="{B2C5BC0A-B31C-4975-BE6D-0CE87D64C4EB}"/>
                    </a:ext>
                  </a:extLst>
                </p:cNvPr>
                <p:cNvPicPr/>
                <p:nvPr/>
              </p:nvPicPr>
              <p:blipFill>
                <a:blip r:embed="rId282"/>
                <a:stretch>
                  <a:fillRect/>
                </a:stretch>
              </p:blipFill>
              <p:spPr>
                <a:xfrm>
                  <a:off x="5198408" y="4855672"/>
                  <a:ext cx="378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9" name="Ink 168">
                  <a:extLst>
                    <a:ext uri="{FF2B5EF4-FFF2-40B4-BE49-F238E27FC236}">
                      <a16:creationId xmlns:a16="http://schemas.microsoft.com/office/drawing/2014/main" id="{84056132-1770-4901-B0B2-8C17D1B06DFF}"/>
                    </a:ext>
                  </a:extLst>
                </p14:cNvPr>
                <p14:cNvContentPartPr/>
                <p14:nvPr/>
              </p14:nvContentPartPr>
              <p14:xfrm>
                <a:off x="5029208" y="4692592"/>
                <a:ext cx="107640" cy="96840"/>
              </p14:xfrm>
            </p:contentPart>
          </mc:Choice>
          <mc:Fallback xmlns="">
            <p:pic>
              <p:nvPicPr>
                <p:cNvPr id="169" name="Ink 168">
                  <a:extLst>
                    <a:ext uri="{FF2B5EF4-FFF2-40B4-BE49-F238E27FC236}">
                      <a16:creationId xmlns:a16="http://schemas.microsoft.com/office/drawing/2014/main" id="{84056132-1770-4901-B0B2-8C17D1B06DFF}"/>
                    </a:ext>
                  </a:extLst>
                </p:cNvPr>
                <p:cNvPicPr/>
                <p:nvPr/>
              </p:nvPicPr>
              <p:blipFill>
                <a:blip r:embed="rId284"/>
                <a:stretch>
                  <a:fillRect/>
                </a:stretch>
              </p:blipFill>
              <p:spPr>
                <a:xfrm>
                  <a:off x="5020568" y="4683592"/>
                  <a:ext cx="12528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70" name="Ink 169">
                  <a:extLst>
                    <a:ext uri="{FF2B5EF4-FFF2-40B4-BE49-F238E27FC236}">
                      <a16:creationId xmlns:a16="http://schemas.microsoft.com/office/drawing/2014/main" id="{D1851F3D-032C-4C11-9644-612D2618A115}"/>
                    </a:ext>
                  </a:extLst>
                </p14:cNvPr>
                <p14:cNvContentPartPr/>
                <p14:nvPr/>
              </p14:nvContentPartPr>
              <p14:xfrm>
                <a:off x="5086808" y="4463272"/>
                <a:ext cx="451080" cy="140760"/>
              </p14:xfrm>
            </p:contentPart>
          </mc:Choice>
          <mc:Fallback xmlns="">
            <p:pic>
              <p:nvPicPr>
                <p:cNvPr id="170" name="Ink 169">
                  <a:extLst>
                    <a:ext uri="{FF2B5EF4-FFF2-40B4-BE49-F238E27FC236}">
                      <a16:creationId xmlns:a16="http://schemas.microsoft.com/office/drawing/2014/main" id="{D1851F3D-032C-4C11-9644-612D2618A115}"/>
                    </a:ext>
                  </a:extLst>
                </p:cNvPr>
                <p:cNvPicPr/>
                <p:nvPr/>
              </p:nvPicPr>
              <p:blipFill>
                <a:blip r:embed="rId286"/>
                <a:stretch>
                  <a:fillRect/>
                </a:stretch>
              </p:blipFill>
              <p:spPr>
                <a:xfrm>
                  <a:off x="5078168" y="4454632"/>
                  <a:ext cx="46872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71" name="Ink 170">
                  <a:extLst>
                    <a:ext uri="{FF2B5EF4-FFF2-40B4-BE49-F238E27FC236}">
                      <a16:creationId xmlns:a16="http://schemas.microsoft.com/office/drawing/2014/main" id="{5D36AFF7-93A4-4DEC-991C-2AC334CBBE9D}"/>
                    </a:ext>
                  </a:extLst>
                </p14:cNvPr>
                <p14:cNvContentPartPr/>
                <p14:nvPr/>
              </p14:nvContentPartPr>
              <p14:xfrm>
                <a:off x="4636448" y="4594672"/>
                <a:ext cx="110520" cy="241920"/>
              </p14:xfrm>
            </p:contentPart>
          </mc:Choice>
          <mc:Fallback xmlns="">
            <p:pic>
              <p:nvPicPr>
                <p:cNvPr id="171" name="Ink 170">
                  <a:extLst>
                    <a:ext uri="{FF2B5EF4-FFF2-40B4-BE49-F238E27FC236}">
                      <a16:creationId xmlns:a16="http://schemas.microsoft.com/office/drawing/2014/main" id="{5D36AFF7-93A4-4DEC-991C-2AC334CBBE9D}"/>
                    </a:ext>
                  </a:extLst>
                </p:cNvPr>
                <p:cNvPicPr/>
                <p:nvPr/>
              </p:nvPicPr>
              <p:blipFill>
                <a:blip r:embed="rId288"/>
                <a:stretch>
                  <a:fillRect/>
                </a:stretch>
              </p:blipFill>
              <p:spPr>
                <a:xfrm>
                  <a:off x="4627448" y="4585672"/>
                  <a:ext cx="12816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72" name="Ink 171">
                  <a:extLst>
                    <a:ext uri="{FF2B5EF4-FFF2-40B4-BE49-F238E27FC236}">
                      <a16:creationId xmlns:a16="http://schemas.microsoft.com/office/drawing/2014/main" id="{CFD36328-85E6-4CC6-BB24-81483D36BA49}"/>
                    </a:ext>
                  </a:extLst>
                </p14:cNvPr>
                <p14:cNvContentPartPr/>
                <p14:nvPr/>
              </p14:nvContentPartPr>
              <p14:xfrm>
                <a:off x="4488488" y="4805992"/>
                <a:ext cx="120240" cy="67320"/>
              </p14:xfrm>
            </p:contentPart>
          </mc:Choice>
          <mc:Fallback xmlns="">
            <p:pic>
              <p:nvPicPr>
                <p:cNvPr id="172" name="Ink 171">
                  <a:extLst>
                    <a:ext uri="{FF2B5EF4-FFF2-40B4-BE49-F238E27FC236}">
                      <a16:creationId xmlns:a16="http://schemas.microsoft.com/office/drawing/2014/main" id="{CFD36328-85E6-4CC6-BB24-81483D36BA49}"/>
                    </a:ext>
                  </a:extLst>
                </p:cNvPr>
                <p:cNvPicPr/>
                <p:nvPr/>
              </p:nvPicPr>
              <p:blipFill>
                <a:blip r:embed="rId290"/>
                <a:stretch>
                  <a:fillRect/>
                </a:stretch>
              </p:blipFill>
              <p:spPr>
                <a:xfrm>
                  <a:off x="4479488" y="4797352"/>
                  <a:ext cx="1378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73" name="Ink 172">
                  <a:extLst>
                    <a:ext uri="{FF2B5EF4-FFF2-40B4-BE49-F238E27FC236}">
                      <a16:creationId xmlns:a16="http://schemas.microsoft.com/office/drawing/2014/main" id="{A9A54112-8748-4B83-8D48-EBC5388577B6}"/>
                    </a:ext>
                  </a:extLst>
                </p14:cNvPr>
                <p14:cNvContentPartPr/>
                <p14:nvPr/>
              </p14:nvContentPartPr>
              <p14:xfrm>
                <a:off x="4639328" y="4629592"/>
                <a:ext cx="26640" cy="15480"/>
              </p14:xfrm>
            </p:contentPart>
          </mc:Choice>
          <mc:Fallback xmlns="">
            <p:pic>
              <p:nvPicPr>
                <p:cNvPr id="173" name="Ink 172">
                  <a:extLst>
                    <a:ext uri="{FF2B5EF4-FFF2-40B4-BE49-F238E27FC236}">
                      <a16:creationId xmlns:a16="http://schemas.microsoft.com/office/drawing/2014/main" id="{A9A54112-8748-4B83-8D48-EBC5388577B6}"/>
                    </a:ext>
                  </a:extLst>
                </p:cNvPr>
                <p:cNvPicPr/>
                <p:nvPr/>
              </p:nvPicPr>
              <p:blipFill>
                <a:blip r:embed="rId292"/>
                <a:stretch>
                  <a:fillRect/>
                </a:stretch>
              </p:blipFill>
              <p:spPr>
                <a:xfrm>
                  <a:off x="4630688" y="4620592"/>
                  <a:ext cx="4428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76" name="Ink 175">
                  <a:extLst>
                    <a:ext uri="{FF2B5EF4-FFF2-40B4-BE49-F238E27FC236}">
                      <a16:creationId xmlns:a16="http://schemas.microsoft.com/office/drawing/2014/main" id="{7D3653A6-F1EA-424A-9A08-5CA54365EB2E}"/>
                    </a:ext>
                  </a:extLst>
                </p14:cNvPr>
                <p14:cNvContentPartPr/>
                <p14:nvPr/>
              </p14:nvContentPartPr>
              <p14:xfrm>
                <a:off x="3895568" y="4673512"/>
                <a:ext cx="513000" cy="253800"/>
              </p14:xfrm>
            </p:contentPart>
          </mc:Choice>
          <mc:Fallback xmlns="">
            <p:pic>
              <p:nvPicPr>
                <p:cNvPr id="176" name="Ink 175">
                  <a:extLst>
                    <a:ext uri="{FF2B5EF4-FFF2-40B4-BE49-F238E27FC236}">
                      <a16:creationId xmlns:a16="http://schemas.microsoft.com/office/drawing/2014/main" id="{7D3653A6-F1EA-424A-9A08-5CA54365EB2E}"/>
                    </a:ext>
                  </a:extLst>
                </p:cNvPr>
                <p:cNvPicPr/>
                <p:nvPr/>
              </p:nvPicPr>
              <p:blipFill>
                <a:blip r:embed="rId294"/>
                <a:stretch>
                  <a:fillRect/>
                </a:stretch>
              </p:blipFill>
              <p:spPr>
                <a:xfrm>
                  <a:off x="3886928" y="4664512"/>
                  <a:ext cx="53064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77" name="Ink 176">
                  <a:extLst>
                    <a:ext uri="{FF2B5EF4-FFF2-40B4-BE49-F238E27FC236}">
                      <a16:creationId xmlns:a16="http://schemas.microsoft.com/office/drawing/2014/main" id="{4E1C0AB2-B271-4BA8-9023-F0919C5B98B9}"/>
                    </a:ext>
                  </a:extLst>
                </p14:cNvPr>
                <p14:cNvContentPartPr/>
                <p14:nvPr/>
              </p14:nvContentPartPr>
              <p14:xfrm>
                <a:off x="4334408" y="4598632"/>
                <a:ext cx="61560" cy="33480"/>
              </p14:xfrm>
            </p:contentPart>
          </mc:Choice>
          <mc:Fallback xmlns="">
            <p:pic>
              <p:nvPicPr>
                <p:cNvPr id="177" name="Ink 176">
                  <a:extLst>
                    <a:ext uri="{FF2B5EF4-FFF2-40B4-BE49-F238E27FC236}">
                      <a16:creationId xmlns:a16="http://schemas.microsoft.com/office/drawing/2014/main" id="{4E1C0AB2-B271-4BA8-9023-F0919C5B98B9}"/>
                    </a:ext>
                  </a:extLst>
                </p:cNvPr>
                <p:cNvPicPr/>
                <p:nvPr/>
              </p:nvPicPr>
              <p:blipFill>
                <a:blip r:embed="rId296"/>
                <a:stretch>
                  <a:fillRect/>
                </a:stretch>
              </p:blipFill>
              <p:spPr>
                <a:xfrm>
                  <a:off x="4325408" y="4589632"/>
                  <a:ext cx="7920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78" name="Ink 177">
                  <a:extLst>
                    <a:ext uri="{FF2B5EF4-FFF2-40B4-BE49-F238E27FC236}">
                      <a16:creationId xmlns:a16="http://schemas.microsoft.com/office/drawing/2014/main" id="{DCD832C8-CFCF-4C8E-A889-4FCF660F06DB}"/>
                    </a:ext>
                  </a:extLst>
                </p14:cNvPr>
                <p14:cNvContentPartPr/>
                <p14:nvPr/>
              </p14:nvContentPartPr>
              <p14:xfrm>
                <a:off x="4192208" y="4514392"/>
                <a:ext cx="83880" cy="216360"/>
              </p14:xfrm>
            </p:contentPart>
          </mc:Choice>
          <mc:Fallback xmlns="">
            <p:pic>
              <p:nvPicPr>
                <p:cNvPr id="178" name="Ink 177">
                  <a:extLst>
                    <a:ext uri="{FF2B5EF4-FFF2-40B4-BE49-F238E27FC236}">
                      <a16:creationId xmlns:a16="http://schemas.microsoft.com/office/drawing/2014/main" id="{DCD832C8-CFCF-4C8E-A889-4FCF660F06DB}"/>
                    </a:ext>
                  </a:extLst>
                </p:cNvPr>
                <p:cNvPicPr/>
                <p:nvPr/>
              </p:nvPicPr>
              <p:blipFill>
                <a:blip r:embed="rId298"/>
                <a:stretch>
                  <a:fillRect/>
                </a:stretch>
              </p:blipFill>
              <p:spPr>
                <a:xfrm>
                  <a:off x="4183208" y="4505392"/>
                  <a:ext cx="10152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79" name="Ink 178">
                  <a:extLst>
                    <a:ext uri="{FF2B5EF4-FFF2-40B4-BE49-F238E27FC236}">
                      <a16:creationId xmlns:a16="http://schemas.microsoft.com/office/drawing/2014/main" id="{4D9CC11F-ECD8-4E64-ABA4-1C5B6F189EAD}"/>
                    </a:ext>
                  </a:extLst>
                </p14:cNvPr>
                <p14:cNvContentPartPr/>
                <p14:nvPr/>
              </p14:nvContentPartPr>
              <p14:xfrm>
                <a:off x="4098248" y="4975552"/>
                <a:ext cx="7200" cy="12240"/>
              </p14:xfrm>
            </p:contentPart>
          </mc:Choice>
          <mc:Fallback xmlns="">
            <p:pic>
              <p:nvPicPr>
                <p:cNvPr id="179" name="Ink 178">
                  <a:extLst>
                    <a:ext uri="{FF2B5EF4-FFF2-40B4-BE49-F238E27FC236}">
                      <a16:creationId xmlns:a16="http://schemas.microsoft.com/office/drawing/2014/main" id="{4D9CC11F-ECD8-4E64-ABA4-1C5B6F189EAD}"/>
                    </a:ext>
                  </a:extLst>
                </p:cNvPr>
                <p:cNvPicPr/>
                <p:nvPr/>
              </p:nvPicPr>
              <p:blipFill>
                <a:blip r:embed="rId300"/>
                <a:stretch>
                  <a:fillRect/>
                </a:stretch>
              </p:blipFill>
              <p:spPr>
                <a:xfrm>
                  <a:off x="4089608" y="4966912"/>
                  <a:ext cx="2484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0" name="Ink 179">
                  <a:extLst>
                    <a:ext uri="{FF2B5EF4-FFF2-40B4-BE49-F238E27FC236}">
                      <a16:creationId xmlns:a16="http://schemas.microsoft.com/office/drawing/2014/main" id="{F1AB605F-7FD4-4CDF-BA87-CD01D7FEC6B7}"/>
                    </a:ext>
                  </a:extLst>
                </p14:cNvPr>
                <p14:cNvContentPartPr/>
                <p14:nvPr/>
              </p14:nvContentPartPr>
              <p14:xfrm>
                <a:off x="4075928" y="4607632"/>
                <a:ext cx="57960" cy="118440"/>
              </p14:xfrm>
            </p:contentPart>
          </mc:Choice>
          <mc:Fallback xmlns="">
            <p:pic>
              <p:nvPicPr>
                <p:cNvPr id="180" name="Ink 179">
                  <a:extLst>
                    <a:ext uri="{FF2B5EF4-FFF2-40B4-BE49-F238E27FC236}">
                      <a16:creationId xmlns:a16="http://schemas.microsoft.com/office/drawing/2014/main" id="{F1AB605F-7FD4-4CDF-BA87-CD01D7FEC6B7}"/>
                    </a:ext>
                  </a:extLst>
                </p:cNvPr>
                <p:cNvPicPr/>
                <p:nvPr/>
              </p:nvPicPr>
              <p:blipFill>
                <a:blip r:embed="rId302"/>
                <a:stretch>
                  <a:fillRect/>
                </a:stretch>
              </p:blipFill>
              <p:spPr>
                <a:xfrm>
                  <a:off x="4067288" y="4598992"/>
                  <a:ext cx="7560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1" name="Ink 180">
                  <a:extLst>
                    <a:ext uri="{FF2B5EF4-FFF2-40B4-BE49-F238E27FC236}">
                      <a16:creationId xmlns:a16="http://schemas.microsoft.com/office/drawing/2014/main" id="{997D17ED-48E8-4A49-9613-3680EB6DA0DC}"/>
                    </a:ext>
                  </a:extLst>
                </p14:cNvPr>
                <p14:cNvContentPartPr/>
                <p14:nvPr/>
              </p14:nvContentPartPr>
              <p14:xfrm>
                <a:off x="3523328" y="4730752"/>
                <a:ext cx="304920" cy="205560"/>
              </p14:xfrm>
            </p:contentPart>
          </mc:Choice>
          <mc:Fallback xmlns="">
            <p:pic>
              <p:nvPicPr>
                <p:cNvPr id="181" name="Ink 180">
                  <a:extLst>
                    <a:ext uri="{FF2B5EF4-FFF2-40B4-BE49-F238E27FC236}">
                      <a16:creationId xmlns:a16="http://schemas.microsoft.com/office/drawing/2014/main" id="{997D17ED-48E8-4A49-9613-3680EB6DA0DC}"/>
                    </a:ext>
                  </a:extLst>
                </p:cNvPr>
                <p:cNvPicPr/>
                <p:nvPr/>
              </p:nvPicPr>
              <p:blipFill>
                <a:blip r:embed="rId304"/>
                <a:stretch>
                  <a:fillRect/>
                </a:stretch>
              </p:blipFill>
              <p:spPr>
                <a:xfrm>
                  <a:off x="3514688" y="4721752"/>
                  <a:ext cx="32256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82" name="Ink 181">
                  <a:extLst>
                    <a:ext uri="{FF2B5EF4-FFF2-40B4-BE49-F238E27FC236}">
                      <a16:creationId xmlns:a16="http://schemas.microsoft.com/office/drawing/2014/main" id="{F831E19F-F3BD-4E84-8CF3-00A970FA1970}"/>
                    </a:ext>
                  </a:extLst>
                </p14:cNvPr>
                <p14:cNvContentPartPr/>
                <p14:nvPr/>
              </p14:nvContentPartPr>
              <p14:xfrm>
                <a:off x="3746888" y="4413592"/>
                <a:ext cx="342720" cy="227160"/>
              </p14:xfrm>
            </p:contentPart>
          </mc:Choice>
          <mc:Fallback xmlns="">
            <p:pic>
              <p:nvPicPr>
                <p:cNvPr id="182" name="Ink 181">
                  <a:extLst>
                    <a:ext uri="{FF2B5EF4-FFF2-40B4-BE49-F238E27FC236}">
                      <a16:creationId xmlns:a16="http://schemas.microsoft.com/office/drawing/2014/main" id="{F831E19F-F3BD-4E84-8CF3-00A970FA1970}"/>
                    </a:ext>
                  </a:extLst>
                </p:cNvPr>
                <p:cNvPicPr/>
                <p:nvPr/>
              </p:nvPicPr>
              <p:blipFill>
                <a:blip r:embed="rId306"/>
                <a:stretch>
                  <a:fillRect/>
                </a:stretch>
              </p:blipFill>
              <p:spPr>
                <a:xfrm>
                  <a:off x="3738248" y="4404952"/>
                  <a:ext cx="36036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83" name="Ink 182">
                  <a:extLst>
                    <a:ext uri="{FF2B5EF4-FFF2-40B4-BE49-F238E27FC236}">
                      <a16:creationId xmlns:a16="http://schemas.microsoft.com/office/drawing/2014/main" id="{05FF26E5-1291-4362-A632-9E80F2BDD0F9}"/>
                    </a:ext>
                  </a:extLst>
                </p14:cNvPr>
                <p14:cNvContentPartPr/>
                <p14:nvPr/>
              </p14:nvContentPartPr>
              <p14:xfrm>
                <a:off x="3760928" y="4447432"/>
                <a:ext cx="188640" cy="122760"/>
              </p14:xfrm>
            </p:contentPart>
          </mc:Choice>
          <mc:Fallback xmlns="">
            <p:pic>
              <p:nvPicPr>
                <p:cNvPr id="183" name="Ink 182">
                  <a:extLst>
                    <a:ext uri="{FF2B5EF4-FFF2-40B4-BE49-F238E27FC236}">
                      <a16:creationId xmlns:a16="http://schemas.microsoft.com/office/drawing/2014/main" id="{05FF26E5-1291-4362-A632-9E80F2BDD0F9}"/>
                    </a:ext>
                  </a:extLst>
                </p:cNvPr>
                <p:cNvPicPr/>
                <p:nvPr/>
              </p:nvPicPr>
              <p:blipFill>
                <a:blip r:embed="rId308"/>
                <a:stretch>
                  <a:fillRect/>
                </a:stretch>
              </p:blipFill>
              <p:spPr>
                <a:xfrm>
                  <a:off x="3751928" y="4438792"/>
                  <a:ext cx="20628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85" name="Ink 184">
                  <a:extLst>
                    <a:ext uri="{FF2B5EF4-FFF2-40B4-BE49-F238E27FC236}">
                      <a16:creationId xmlns:a16="http://schemas.microsoft.com/office/drawing/2014/main" id="{38298F04-DB36-48BB-BCB3-88DBF219678B}"/>
                    </a:ext>
                  </a:extLst>
                </p14:cNvPr>
                <p14:cNvContentPartPr/>
                <p14:nvPr/>
              </p14:nvContentPartPr>
              <p14:xfrm>
                <a:off x="7808768" y="4848832"/>
                <a:ext cx="216000" cy="176760"/>
              </p14:xfrm>
            </p:contentPart>
          </mc:Choice>
          <mc:Fallback xmlns="">
            <p:pic>
              <p:nvPicPr>
                <p:cNvPr id="185" name="Ink 184">
                  <a:extLst>
                    <a:ext uri="{FF2B5EF4-FFF2-40B4-BE49-F238E27FC236}">
                      <a16:creationId xmlns:a16="http://schemas.microsoft.com/office/drawing/2014/main" id="{38298F04-DB36-48BB-BCB3-88DBF219678B}"/>
                    </a:ext>
                  </a:extLst>
                </p:cNvPr>
                <p:cNvPicPr/>
                <p:nvPr/>
              </p:nvPicPr>
              <p:blipFill>
                <a:blip r:embed="rId310"/>
                <a:stretch>
                  <a:fillRect/>
                </a:stretch>
              </p:blipFill>
              <p:spPr>
                <a:xfrm>
                  <a:off x="7800128" y="4839832"/>
                  <a:ext cx="23364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86" name="Ink 185">
                  <a:extLst>
                    <a:ext uri="{FF2B5EF4-FFF2-40B4-BE49-F238E27FC236}">
                      <a16:creationId xmlns:a16="http://schemas.microsoft.com/office/drawing/2014/main" id="{793CAA59-B9DA-431F-8F11-B4BB79AF23C1}"/>
                    </a:ext>
                  </a:extLst>
                </p14:cNvPr>
                <p14:cNvContentPartPr/>
                <p14:nvPr/>
              </p14:nvContentPartPr>
              <p14:xfrm>
                <a:off x="7318448" y="5080312"/>
                <a:ext cx="311400" cy="183240"/>
              </p14:xfrm>
            </p:contentPart>
          </mc:Choice>
          <mc:Fallback xmlns="">
            <p:pic>
              <p:nvPicPr>
                <p:cNvPr id="186" name="Ink 185">
                  <a:extLst>
                    <a:ext uri="{FF2B5EF4-FFF2-40B4-BE49-F238E27FC236}">
                      <a16:creationId xmlns:a16="http://schemas.microsoft.com/office/drawing/2014/main" id="{793CAA59-B9DA-431F-8F11-B4BB79AF23C1}"/>
                    </a:ext>
                  </a:extLst>
                </p:cNvPr>
                <p:cNvPicPr/>
                <p:nvPr/>
              </p:nvPicPr>
              <p:blipFill>
                <a:blip r:embed="rId312"/>
                <a:stretch>
                  <a:fillRect/>
                </a:stretch>
              </p:blipFill>
              <p:spPr>
                <a:xfrm>
                  <a:off x="7309808" y="5071312"/>
                  <a:ext cx="3290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87" name="Ink 186">
                  <a:extLst>
                    <a:ext uri="{FF2B5EF4-FFF2-40B4-BE49-F238E27FC236}">
                      <a16:creationId xmlns:a16="http://schemas.microsoft.com/office/drawing/2014/main" id="{12DCEE8E-C4CF-4BA2-9275-41D6FB5D3DC8}"/>
                    </a:ext>
                  </a:extLst>
                </p14:cNvPr>
                <p14:cNvContentPartPr/>
                <p14:nvPr/>
              </p14:nvContentPartPr>
              <p14:xfrm>
                <a:off x="7473248" y="5004352"/>
                <a:ext cx="69120" cy="110520"/>
              </p14:xfrm>
            </p:contentPart>
          </mc:Choice>
          <mc:Fallback xmlns="">
            <p:pic>
              <p:nvPicPr>
                <p:cNvPr id="187" name="Ink 186">
                  <a:extLst>
                    <a:ext uri="{FF2B5EF4-FFF2-40B4-BE49-F238E27FC236}">
                      <a16:creationId xmlns:a16="http://schemas.microsoft.com/office/drawing/2014/main" id="{12DCEE8E-C4CF-4BA2-9275-41D6FB5D3DC8}"/>
                    </a:ext>
                  </a:extLst>
                </p:cNvPr>
                <p:cNvPicPr/>
                <p:nvPr/>
              </p:nvPicPr>
              <p:blipFill>
                <a:blip r:embed="rId314"/>
                <a:stretch>
                  <a:fillRect/>
                </a:stretch>
              </p:blipFill>
              <p:spPr>
                <a:xfrm>
                  <a:off x="7464608" y="4995712"/>
                  <a:ext cx="867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88" name="Ink 187">
                  <a:extLst>
                    <a:ext uri="{FF2B5EF4-FFF2-40B4-BE49-F238E27FC236}">
                      <a16:creationId xmlns:a16="http://schemas.microsoft.com/office/drawing/2014/main" id="{5E131F02-904D-4373-AFD7-E49D9563F578}"/>
                    </a:ext>
                  </a:extLst>
                </p14:cNvPr>
                <p14:cNvContentPartPr/>
                <p14:nvPr/>
              </p14:nvContentPartPr>
              <p14:xfrm>
                <a:off x="7020728" y="5051152"/>
                <a:ext cx="277200" cy="202320"/>
              </p14:xfrm>
            </p:contentPart>
          </mc:Choice>
          <mc:Fallback xmlns="">
            <p:pic>
              <p:nvPicPr>
                <p:cNvPr id="188" name="Ink 187">
                  <a:extLst>
                    <a:ext uri="{FF2B5EF4-FFF2-40B4-BE49-F238E27FC236}">
                      <a16:creationId xmlns:a16="http://schemas.microsoft.com/office/drawing/2014/main" id="{5E131F02-904D-4373-AFD7-E49D9563F578}"/>
                    </a:ext>
                  </a:extLst>
                </p:cNvPr>
                <p:cNvPicPr/>
                <p:nvPr/>
              </p:nvPicPr>
              <p:blipFill>
                <a:blip r:embed="rId316"/>
                <a:stretch>
                  <a:fillRect/>
                </a:stretch>
              </p:blipFill>
              <p:spPr>
                <a:xfrm>
                  <a:off x="7012088" y="5042152"/>
                  <a:ext cx="2948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90" name="Ink 189">
                  <a:extLst>
                    <a:ext uri="{FF2B5EF4-FFF2-40B4-BE49-F238E27FC236}">
                      <a16:creationId xmlns:a16="http://schemas.microsoft.com/office/drawing/2014/main" id="{5482CD38-EB0C-44F4-85D3-1A607C10A257}"/>
                    </a:ext>
                  </a:extLst>
                </p14:cNvPr>
                <p14:cNvContentPartPr/>
                <p14:nvPr/>
              </p14:nvContentPartPr>
              <p14:xfrm>
                <a:off x="6525728" y="5189032"/>
                <a:ext cx="325080" cy="190440"/>
              </p14:xfrm>
            </p:contentPart>
          </mc:Choice>
          <mc:Fallback xmlns="">
            <p:pic>
              <p:nvPicPr>
                <p:cNvPr id="190" name="Ink 189">
                  <a:extLst>
                    <a:ext uri="{FF2B5EF4-FFF2-40B4-BE49-F238E27FC236}">
                      <a16:creationId xmlns:a16="http://schemas.microsoft.com/office/drawing/2014/main" id="{5482CD38-EB0C-44F4-85D3-1A607C10A257}"/>
                    </a:ext>
                  </a:extLst>
                </p:cNvPr>
                <p:cNvPicPr/>
                <p:nvPr/>
              </p:nvPicPr>
              <p:blipFill>
                <a:blip r:embed="rId318"/>
                <a:stretch>
                  <a:fillRect/>
                </a:stretch>
              </p:blipFill>
              <p:spPr>
                <a:xfrm>
                  <a:off x="6517088" y="5180392"/>
                  <a:ext cx="3427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91" name="Ink 190">
                  <a:extLst>
                    <a:ext uri="{FF2B5EF4-FFF2-40B4-BE49-F238E27FC236}">
                      <a16:creationId xmlns:a16="http://schemas.microsoft.com/office/drawing/2014/main" id="{FD27ADA4-04E2-47F2-9C16-5F96D279A388}"/>
                    </a:ext>
                  </a:extLst>
                </p14:cNvPr>
                <p14:cNvContentPartPr/>
                <p14:nvPr/>
              </p14:nvContentPartPr>
              <p14:xfrm>
                <a:off x="6759008" y="5095432"/>
                <a:ext cx="23400" cy="15480"/>
              </p14:xfrm>
            </p:contentPart>
          </mc:Choice>
          <mc:Fallback xmlns="">
            <p:pic>
              <p:nvPicPr>
                <p:cNvPr id="191" name="Ink 190">
                  <a:extLst>
                    <a:ext uri="{FF2B5EF4-FFF2-40B4-BE49-F238E27FC236}">
                      <a16:creationId xmlns:a16="http://schemas.microsoft.com/office/drawing/2014/main" id="{FD27ADA4-04E2-47F2-9C16-5F96D279A388}"/>
                    </a:ext>
                  </a:extLst>
                </p:cNvPr>
                <p:cNvPicPr/>
                <p:nvPr/>
              </p:nvPicPr>
              <p:blipFill>
                <a:blip r:embed="rId320"/>
                <a:stretch>
                  <a:fillRect/>
                </a:stretch>
              </p:blipFill>
              <p:spPr>
                <a:xfrm>
                  <a:off x="6750008" y="5086432"/>
                  <a:ext cx="410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92" name="Ink 191">
                  <a:extLst>
                    <a:ext uri="{FF2B5EF4-FFF2-40B4-BE49-F238E27FC236}">
                      <a16:creationId xmlns:a16="http://schemas.microsoft.com/office/drawing/2014/main" id="{12349FEB-4F76-42C7-855C-903B7A5C0E1F}"/>
                    </a:ext>
                  </a:extLst>
                </p14:cNvPr>
                <p14:cNvContentPartPr/>
                <p14:nvPr/>
              </p14:nvContentPartPr>
              <p14:xfrm>
                <a:off x="6515648" y="5216752"/>
                <a:ext cx="95760" cy="87120"/>
              </p14:xfrm>
            </p:contentPart>
          </mc:Choice>
          <mc:Fallback xmlns="">
            <p:pic>
              <p:nvPicPr>
                <p:cNvPr id="192" name="Ink 191">
                  <a:extLst>
                    <a:ext uri="{FF2B5EF4-FFF2-40B4-BE49-F238E27FC236}">
                      <a16:creationId xmlns:a16="http://schemas.microsoft.com/office/drawing/2014/main" id="{12349FEB-4F76-42C7-855C-903B7A5C0E1F}"/>
                    </a:ext>
                  </a:extLst>
                </p:cNvPr>
                <p:cNvPicPr/>
                <p:nvPr/>
              </p:nvPicPr>
              <p:blipFill>
                <a:blip r:embed="rId322"/>
                <a:stretch>
                  <a:fillRect/>
                </a:stretch>
              </p:blipFill>
              <p:spPr>
                <a:xfrm>
                  <a:off x="6506648" y="5208112"/>
                  <a:ext cx="1134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93" name="Ink 192">
                  <a:extLst>
                    <a:ext uri="{FF2B5EF4-FFF2-40B4-BE49-F238E27FC236}">
                      <a16:creationId xmlns:a16="http://schemas.microsoft.com/office/drawing/2014/main" id="{56883C87-ABF3-44D4-8B33-429D362B79E0}"/>
                    </a:ext>
                  </a:extLst>
                </p14:cNvPr>
                <p14:cNvContentPartPr/>
                <p14:nvPr/>
              </p14:nvContentPartPr>
              <p14:xfrm>
                <a:off x="6375608" y="5180392"/>
                <a:ext cx="109080" cy="113760"/>
              </p14:xfrm>
            </p:contentPart>
          </mc:Choice>
          <mc:Fallback xmlns="">
            <p:pic>
              <p:nvPicPr>
                <p:cNvPr id="193" name="Ink 192">
                  <a:extLst>
                    <a:ext uri="{FF2B5EF4-FFF2-40B4-BE49-F238E27FC236}">
                      <a16:creationId xmlns:a16="http://schemas.microsoft.com/office/drawing/2014/main" id="{56883C87-ABF3-44D4-8B33-429D362B79E0}"/>
                    </a:ext>
                  </a:extLst>
                </p:cNvPr>
                <p:cNvPicPr/>
                <p:nvPr/>
              </p:nvPicPr>
              <p:blipFill>
                <a:blip r:embed="rId324"/>
                <a:stretch>
                  <a:fillRect/>
                </a:stretch>
              </p:blipFill>
              <p:spPr>
                <a:xfrm>
                  <a:off x="6366608" y="5171752"/>
                  <a:ext cx="12672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94" name="Ink 193">
                  <a:extLst>
                    <a:ext uri="{FF2B5EF4-FFF2-40B4-BE49-F238E27FC236}">
                      <a16:creationId xmlns:a16="http://schemas.microsoft.com/office/drawing/2014/main" id="{28E45F3A-130E-4BB9-88D0-17EB278BAAB5}"/>
                    </a:ext>
                  </a:extLst>
                </p14:cNvPr>
                <p14:cNvContentPartPr/>
                <p14:nvPr/>
              </p14:nvContentPartPr>
              <p14:xfrm>
                <a:off x="6244208" y="5091832"/>
                <a:ext cx="159840" cy="225360"/>
              </p14:xfrm>
            </p:contentPart>
          </mc:Choice>
          <mc:Fallback xmlns="">
            <p:pic>
              <p:nvPicPr>
                <p:cNvPr id="194" name="Ink 193">
                  <a:extLst>
                    <a:ext uri="{FF2B5EF4-FFF2-40B4-BE49-F238E27FC236}">
                      <a16:creationId xmlns:a16="http://schemas.microsoft.com/office/drawing/2014/main" id="{28E45F3A-130E-4BB9-88D0-17EB278BAAB5}"/>
                    </a:ext>
                  </a:extLst>
                </p:cNvPr>
                <p:cNvPicPr/>
                <p:nvPr/>
              </p:nvPicPr>
              <p:blipFill>
                <a:blip r:embed="rId326"/>
                <a:stretch>
                  <a:fillRect/>
                </a:stretch>
              </p:blipFill>
              <p:spPr>
                <a:xfrm>
                  <a:off x="6235568" y="5082832"/>
                  <a:ext cx="17748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96" name="Ink 195">
                  <a:extLst>
                    <a:ext uri="{FF2B5EF4-FFF2-40B4-BE49-F238E27FC236}">
                      <a16:creationId xmlns:a16="http://schemas.microsoft.com/office/drawing/2014/main" id="{2FC5B468-DA26-4B07-9B2C-F431CE6300ED}"/>
                    </a:ext>
                  </a:extLst>
                </p14:cNvPr>
                <p14:cNvContentPartPr/>
                <p14:nvPr/>
              </p14:nvContentPartPr>
              <p14:xfrm>
                <a:off x="5847848" y="5218192"/>
                <a:ext cx="209160" cy="154080"/>
              </p14:xfrm>
            </p:contentPart>
          </mc:Choice>
          <mc:Fallback xmlns="">
            <p:pic>
              <p:nvPicPr>
                <p:cNvPr id="196" name="Ink 195">
                  <a:extLst>
                    <a:ext uri="{FF2B5EF4-FFF2-40B4-BE49-F238E27FC236}">
                      <a16:creationId xmlns:a16="http://schemas.microsoft.com/office/drawing/2014/main" id="{2FC5B468-DA26-4B07-9B2C-F431CE6300ED}"/>
                    </a:ext>
                  </a:extLst>
                </p:cNvPr>
                <p:cNvPicPr/>
                <p:nvPr/>
              </p:nvPicPr>
              <p:blipFill>
                <a:blip r:embed="rId328"/>
                <a:stretch>
                  <a:fillRect/>
                </a:stretch>
              </p:blipFill>
              <p:spPr>
                <a:xfrm>
                  <a:off x="5839208" y="5209192"/>
                  <a:ext cx="2268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97" name="Ink 196">
                  <a:extLst>
                    <a:ext uri="{FF2B5EF4-FFF2-40B4-BE49-F238E27FC236}">
                      <a16:creationId xmlns:a16="http://schemas.microsoft.com/office/drawing/2014/main" id="{BB0CB93B-C10A-47D7-B8CC-82ECB2D94058}"/>
                    </a:ext>
                  </a:extLst>
                </p14:cNvPr>
                <p14:cNvContentPartPr/>
                <p14:nvPr/>
              </p14:nvContentPartPr>
              <p14:xfrm>
                <a:off x="5761448" y="5236192"/>
                <a:ext cx="141840" cy="119520"/>
              </p14:xfrm>
            </p:contentPart>
          </mc:Choice>
          <mc:Fallback xmlns="">
            <p:pic>
              <p:nvPicPr>
                <p:cNvPr id="197" name="Ink 196">
                  <a:extLst>
                    <a:ext uri="{FF2B5EF4-FFF2-40B4-BE49-F238E27FC236}">
                      <a16:creationId xmlns:a16="http://schemas.microsoft.com/office/drawing/2014/main" id="{BB0CB93B-C10A-47D7-B8CC-82ECB2D94058}"/>
                    </a:ext>
                  </a:extLst>
                </p:cNvPr>
                <p:cNvPicPr/>
                <p:nvPr/>
              </p:nvPicPr>
              <p:blipFill>
                <a:blip r:embed="rId330"/>
                <a:stretch>
                  <a:fillRect/>
                </a:stretch>
              </p:blipFill>
              <p:spPr>
                <a:xfrm>
                  <a:off x="5752808" y="5227552"/>
                  <a:ext cx="1594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98" name="Ink 197">
                  <a:extLst>
                    <a:ext uri="{FF2B5EF4-FFF2-40B4-BE49-F238E27FC236}">
                      <a16:creationId xmlns:a16="http://schemas.microsoft.com/office/drawing/2014/main" id="{95C8A09D-987E-4DF8-ABF1-CA999662B7D4}"/>
                    </a:ext>
                  </a:extLst>
                </p14:cNvPr>
                <p14:cNvContentPartPr/>
                <p14:nvPr/>
              </p14:nvContentPartPr>
              <p14:xfrm>
                <a:off x="5616368" y="5111992"/>
                <a:ext cx="157680" cy="252720"/>
              </p14:xfrm>
            </p:contentPart>
          </mc:Choice>
          <mc:Fallback xmlns="">
            <p:pic>
              <p:nvPicPr>
                <p:cNvPr id="198" name="Ink 197">
                  <a:extLst>
                    <a:ext uri="{FF2B5EF4-FFF2-40B4-BE49-F238E27FC236}">
                      <a16:creationId xmlns:a16="http://schemas.microsoft.com/office/drawing/2014/main" id="{95C8A09D-987E-4DF8-ABF1-CA999662B7D4}"/>
                    </a:ext>
                  </a:extLst>
                </p:cNvPr>
                <p:cNvPicPr/>
                <p:nvPr/>
              </p:nvPicPr>
              <p:blipFill>
                <a:blip r:embed="rId332"/>
                <a:stretch>
                  <a:fillRect/>
                </a:stretch>
              </p:blipFill>
              <p:spPr>
                <a:xfrm>
                  <a:off x="5607368" y="5102992"/>
                  <a:ext cx="17532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99" name="Ink 198">
                  <a:extLst>
                    <a:ext uri="{FF2B5EF4-FFF2-40B4-BE49-F238E27FC236}">
                      <a16:creationId xmlns:a16="http://schemas.microsoft.com/office/drawing/2014/main" id="{1F0B0E56-648A-4B56-A0B0-ACA56290ABA1}"/>
                    </a:ext>
                  </a:extLst>
                </p14:cNvPr>
                <p14:cNvContentPartPr/>
                <p14:nvPr/>
              </p14:nvContentPartPr>
              <p14:xfrm>
                <a:off x="4835528" y="5249512"/>
                <a:ext cx="546120" cy="202320"/>
              </p14:xfrm>
            </p:contentPart>
          </mc:Choice>
          <mc:Fallback xmlns="">
            <p:pic>
              <p:nvPicPr>
                <p:cNvPr id="199" name="Ink 198">
                  <a:extLst>
                    <a:ext uri="{FF2B5EF4-FFF2-40B4-BE49-F238E27FC236}">
                      <a16:creationId xmlns:a16="http://schemas.microsoft.com/office/drawing/2014/main" id="{1F0B0E56-648A-4B56-A0B0-ACA56290ABA1}"/>
                    </a:ext>
                  </a:extLst>
                </p:cNvPr>
                <p:cNvPicPr/>
                <p:nvPr/>
              </p:nvPicPr>
              <p:blipFill>
                <a:blip r:embed="rId334"/>
                <a:stretch>
                  <a:fillRect/>
                </a:stretch>
              </p:blipFill>
              <p:spPr>
                <a:xfrm>
                  <a:off x="4826888" y="5240512"/>
                  <a:ext cx="56376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00" name="Ink 199">
                  <a:extLst>
                    <a:ext uri="{FF2B5EF4-FFF2-40B4-BE49-F238E27FC236}">
                      <a16:creationId xmlns:a16="http://schemas.microsoft.com/office/drawing/2014/main" id="{666AE3C7-F56F-4074-84F3-6879D30227E3}"/>
                    </a:ext>
                  </a:extLst>
                </p14:cNvPr>
                <p14:cNvContentPartPr/>
                <p14:nvPr/>
              </p14:nvContentPartPr>
              <p14:xfrm>
                <a:off x="5282288" y="5166712"/>
                <a:ext cx="54720" cy="23400"/>
              </p14:xfrm>
            </p:contentPart>
          </mc:Choice>
          <mc:Fallback xmlns="">
            <p:pic>
              <p:nvPicPr>
                <p:cNvPr id="200" name="Ink 199">
                  <a:extLst>
                    <a:ext uri="{FF2B5EF4-FFF2-40B4-BE49-F238E27FC236}">
                      <a16:creationId xmlns:a16="http://schemas.microsoft.com/office/drawing/2014/main" id="{666AE3C7-F56F-4074-84F3-6879D30227E3}"/>
                    </a:ext>
                  </a:extLst>
                </p:cNvPr>
                <p:cNvPicPr/>
                <p:nvPr/>
              </p:nvPicPr>
              <p:blipFill>
                <a:blip r:embed="rId336"/>
                <a:stretch>
                  <a:fillRect/>
                </a:stretch>
              </p:blipFill>
              <p:spPr>
                <a:xfrm>
                  <a:off x="5273648" y="5158072"/>
                  <a:ext cx="723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01" name="Ink 200">
                  <a:extLst>
                    <a:ext uri="{FF2B5EF4-FFF2-40B4-BE49-F238E27FC236}">
                      <a16:creationId xmlns:a16="http://schemas.microsoft.com/office/drawing/2014/main" id="{F6C0D227-F197-4E8B-930B-E28739C88AE7}"/>
                    </a:ext>
                  </a:extLst>
                </p14:cNvPr>
                <p14:cNvContentPartPr/>
                <p14:nvPr/>
              </p14:nvContentPartPr>
              <p14:xfrm>
                <a:off x="5114888" y="5098312"/>
                <a:ext cx="46440" cy="189720"/>
              </p14:xfrm>
            </p:contentPart>
          </mc:Choice>
          <mc:Fallback xmlns="">
            <p:pic>
              <p:nvPicPr>
                <p:cNvPr id="201" name="Ink 200">
                  <a:extLst>
                    <a:ext uri="{FF2B5EF4-FFF2-40B4-BE49-F238E27FC236}">
                      <a16:creationId xmlns:a16="http://schemas.microsoft.com/office/drawing/2014/main" id="{F6C0D227-F197-4E8B-930B-E28739C88AE7}"/>
                    </a:ext>
                  </a:extLst>
                </p:cNvPr>
                <p:cNvPicPr/>
                <p:nvPr/>
              </p:nvPicPr>
              <p:blipFill>
                <a:blip r:embed="rId338"/>
                <a:stretch>
                  <a:fillRect/>
                </a:stretch>
              </p:blipFill>
              <p:spPr>
                <a:xfrm>
                  <a:off x="5106248" y="5089672"/>
                  <a:ext cx="6408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02" name="Ink 201">
                  <a:extLst>
                    <a:ext uri="{FF2B5EF4-FFF2-40B4-BE49-F238E27FC236}">
                      <a16:creationId xmlns:a16="http://schemas.microsoft.com/office/drawing/2014/main" id="{E2B74032-683D-46A4-BE5E-1889D18D0E5B}"/>
                    </a:ext>
                  </a:extLst>
                </p14:cNvPr>
                <p14:cNvContentPartPr/>
                <p14:nvPr/>
              </p14:nvContentPartPr>
              <p14:xfrm>
                <a:off x="5067008" y="5475592"/>
                <a:ext cx="9720" cy="12600"/>
              </p14:xfrm>
            </p:contentPart>
          </mc:Choice>
          <mc:Fallback xmlns="">
            <p:pic>
              <p:nvPicPr>
                <p:cNvPr id="202" name="Ink 201">
                  <a:extLst>
                    <a:ext uri="{FF2B5EF4-FFF2-40B4-BE49-F238E27FC236}">
                      <a16:creationId xmlns:a16="http://schemas.microsoft.com/office/drawing/2014/main" id="{E2B74032-683D-46A4-BE5E-1889D18D0E5B}"/>
                    </a:ext>
                  </a:extLst>
                </p:cNvPr>
                <p:cNvPicPr/>
                <p:nvPr/>
              </p:nvPicPr>
              <p:blipFill>
                <a:blip r:embed="rId340"/>
                <a:stretch>
                  <a:fillRect/>
                </a:stretch>
              </p:blipFill>
              <p:spPr>
                <a:xfrm>
                  <a:off x="5058008" y="5466592"/>
                  <a:ext cx="273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03" name="Ink 202">
                  <a:extLst>
                    <a:ext uri="{FF2B5EF4-FFF2-40B4-BE49-F238E27FC236}">
                      <a16:creationId xmlns:a16="http://schemas.microsoft.com/office/drawing/2014/main" id="{A3786945-A616-434F-94CF-4F03F19ADCA3}"/>
                    </a:ext>
                  </a:extLst>
                </p14:cNvPr>
                <p14:cNvContentPartPr/>
                <p14:nvPr/>
              </p14:nvContentPartPr>
              <p14:xfrm>
                <a:off x="5056208" y="5172112"/>
                <a:ext cx="44280" cy="94680"/>
              </p14:xfrm>
            </p:contentPart>
          </mc:Choice>
          <mc:Fallback xmlns="">
            <p:pic>
              <p:nvPicPr>
                <p:cNvPr id="203" name="Ink 202">
                  <a:extLst>
                    <a:ext uri="{FF2B5EF4-FFF2-40B4-BE49-F238E27FC236}">
                      <a16:creationId xmlns:a16="http://schemas.microsoft.com/office/drawing/2014/main" id="{A3786945-A616-434F-94CF-4F03F19ADCA3}"/>
                    </a:ext>
                  </a:extLst>
                </p:cNvPr>
                <p:cNvPicPr/>
                <p:nvPr/>
              </p:nvPicPr>
              <p:blipFill>
                <a:blip r:embed="rId342"/>
                <a:stretch>
                  <a:fillRect/>
                </a:stretch>
              </p:blipFill>
              <p:spPr>
                <a:xfrm>
                  <a:off x="5047208" y="5163472"/>
                  <a:ext cx="619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04" name="Ink 203">
                  <a:extLst>
                    <a:ext uri="{FF2B5EF4-FFF2-40B4-BE49-F238E27FC236}">
                      <a16:creationId xmlns:a16="http://schemas.microsoft.com/office/drawing/2014/main" id="{93BEC831-C7A2-4164-B1A8-975410978370}"/>
                    </a:ext>
                  </a:extLst>
                </p14:cNvPr>
                <p14:cNvContentPartPr/>
                <p14:nvPr/>
              </p14:nvContentPartPr>
              <p14:xfrm>
                <a:off x="4509368" y="5277592"/>
                <a:ext cx="298440" cy="196200"/>
              </p14:xfrm>
            </p:contentPart>
          </mc:Choice>
          <mc:Fallback xmlns="">
            <p:pic>
              <p:nvPicPr>
                <p:cNvPr id="204" name="Ink 203">
                  <a:extLst>
                    <a:ext uri="{FF2B5EF4-FFF2-40B4-BE49-F238E27FC236}">
                      <a16:creationId xmlns:a16="http://schemas.microsoft.com/office/drawing/2014/main" id="{93BEC831-C7A2-4164-B1A8-975410978370}"/>
                    </a:ext>
                  </a:extLst>
                </p:cNvPr>
                <p:cNvPicPr/>
                <p:nvPr/>
              </p:nvPicPr>
              <p:blipFill>
                <a:blip r:embed="rId344"/>
                <a:stretch>
                  <a:fillRect/>
                </a:stretch>
              </p:blipFill>
              <p:spPr>
                <a:xfrm>
                  <a:off x="4500368" y="5268952"/>
                  <a:ext cx="31608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05" name="Ink 204">
                  <a:extLst>
                    <a:ext uri="{FF2B5EF4-FFF2-40B4-BE49-F238E27FC236}">
                      <a16:creationId xmlns:a16="http://schemas.microsoft.com/office/drawing/2014/main" id="{66B1A667-4291-4388-BB42-B7191DE8845F}"/>
                    </a:ext>
                  </a:extLst>
                </p14:cNvPr>
                <p14:cNvContentPartPr/>
                <p14:nvPr/>
              </p14:nvContentPartPr>
              <p14:xfrm>
                <a:off x="4740488" y="5057632"/>
                <a:ext cx="279720" cy="120960"/>
              </p14:xfrm>
            </p:contentPart>
          </mc:Choice>
          <mc:Fallback xmlns="">
            <p:pic>
              <p:nvPicPr>
                <p:cNvPr id="205" name="Ink 204">
                  <a:extLst>
                    <a:ext uri="{FF2B5EF4-FFF2-40B4-BE49-F238E27FC236}">
                      <a16:creationId xmlns:a16="http://schemas.microsoft.com/office/drawing/2014/main" id="{66B1A667-4291-4388-BB42-B7191DE8845F}"/>
                    </a:ext>
                  </a:extLst>
                </p:cNvPr>
                <p:cNvPicPr/>
                <p:nvPr/>
              </p:nvPicPr>
              <p:blipFill>
                <a:blip r:embed="rId346"/>
                <a:stretch>
                  <a:fillRect/>
                </a:stretch>
              </p:blipFill>
              <p:spPr>
                <a:xfrm>
                  <a:off x="4731848" y="5048992"/>
                  <a:ext cx="29736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06" name="Ink 205">
                  <a:extLst>
                    <a:ext uri="{FF2B5EF4-FFF2-40B4-BE49-F238E27FC236}">
                      <a16:creationId xmlns:a16="http://schemas.microsoft.com/office/drawing/2014/main" id="{0DF55935-781E-4564-85CD-6C5943B24FB1}"/>
                    </a:ext>
                  </a:extLst>
                </p14:cNvPr>
                <p14:cNvContentPartPr/>
                <p14:nvPr/>
              </p14:nvContentPartPr>
              <p14:xfrm>
                <a:off x="5062328" y="5474872"/>
                <a:ext cx="26280" cy="8640"/>
              </p14:xfrm>
            </p:contentPart>
          </mc:Choice>
          <mc:Fallback xmlns="">
            <p:pic>
              <p:nvPicPr>
                <p:cNvPr id="206" name="Ink 205">
                  <a:extLst>
                    <a:ext uri="{FF2B5EF4-FFF2-40B4-BE49-F238E27FC236}">
                      <a16:creationId xmlns:a16="http://schemas.microsoft.com/office/drawing/2014/main" id="{0DF55935-781E-4564-85CD-6C5943B24FB1}"/>
                    </a:ext>
                  </a:extLst>
                </p:cNvPr>
                <p:cNvPicPr/>
                <p:nvPr/>
              </p:nvPicPr>
              <p:blipFill>
                <a:blip r:embed="rId348"/>
                <a:stretch>
                  <a:fillRect/>
                </a:stretch>
              </p:blipFill>
              <p:spPr>
                <a:xfrm>
                  <a:off x="5053328" y="5465872"/>
                  <a:ext cx="439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19" name="Ink 218">
                  <a:extLst>
                    <a:ext uri="{FF2B5EF4-FFF2-40B4-BE49-F238E27FC236}">
                      <a16:creationId xmlns:a16="http://schemas.microsoft.com/office/drawing/2014/main" id="{76BE1BE0-0EA9-4877-8801-CCFF8F438616}"/>
                    </a:ext>
                  </a:extLst>
                </p14:cNvPr>
                <p14:cNvContentPartPr/>
                <p14:nvPr/>
              </p14:nvContentPartPr>
              <p14:xfrm>
                <a:off x="10399688" y="5630032"/>
                <a:ext cx="414000" cy="241200"/>
              </p14:xfrm>
            </p:contentPart>
          </mc:Choice>
          <mc:Fallback xmlns="">
            <p:pic>
              <p:nvPicPr>
                <p:cNvPr id="219" name="Ink 218">
                  <a:extLst>
                    <a:ext uri="{FF2B5EF4-FFF2-40B4-BE49-F238E27FC236}">
                      <a16:creationId xmlns:a16="http://schemas.microsoft.com/office/drawing/2014/main" id="{76BE1BE0-0EA9-4877-8801-CCFF8F438616}"/>
                    </a:ext>
                  </a:extLst>
                </p:cNvPr>
                <p:cNvPicPr/>
                <p:nvPr/>
              </p:nvPicPr>
              <p:blipFill>
                <a:blip r:embed="rId350"/>
                <a:stretch>
                  <a:fillRect/>
                </a:stretch>
              </p:blipFill>
              <p:spPr>
                <a:xfrm>
                  <a:off x="10391048" y="5621392"/>
                  <a:ext cx="43164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20" name="Ink 219">
                  <a:extLst>
                    <a:ext uri="{FF2B5EF4-FFF2-40B4-BE49-F238E27FC236}">
                      <a16:creationId xmlns:a16="http://schemas.microsoft.com/office/drawing/2014/main" id="{DBDF4646-E738-433D-AAEC-235F3E90DF68}"/>
                    </a:ext>
                  </a:extLst>
                </p14:cNvPr>
                <p14:cNvContentPartPr/>
                <p14:nvPr/>
              </p14:nvContentPartPr>
              <p14:xfrm>
                <a:off x="10719368" y="5506912"/>
                <a:ext cx="86760" cy="131040"/>
              </p14:xfrm>
            </p:contentPart>
          </mc:Choice>
          <mc:Fallback xmlns="">
            <p:pic>
              <p:nvPicPr>
                <p:cNvPr id="220" name="Ink 219">
                  <a:extLst>
                    <a:ext uri="{FF2B5EF4-FFF2-40B4-BE49-F238E27FC236}">
                      <a16:creationId xmlns:a16="http://schemas.microsoft.com/office/drawing/2014/main" id="{DBDF4646-E738-433D-AAEC-235F3E90DF68}"/>
                    </a:ext>
                  </a:extLst>
                </p:cNvPr>
                <p:cNvPicPr/>
                <p:nvPr/>
              </p:nvPicPr>
              <p:blipFill>
                <a:blip r:embed="rId352"/>
                <a:stretch>
                  <a:fillRect/>
                </a:stretch>
              </p:blipFill>
              <p:spPr>
                <a:xfrm>
                  <a:off x="10710728" y="5497912"/>
                  <a:ext cx="1044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21" name="Ink 220">
                  <a:extLst>
                    <a:ext uri="{FF2B5EF4-FFF2-40B4-BE49-F238E27FC236}">
                      <a16:creationId xmlns:a16="http://schemas.microsoft.com/office/drawing/2014/main" id="{C6F575B7-5097-4179-B2C4-31EF8449BE6B}"/>
                    </a:ext>
                  </a:extLst>
                </p14:cNvPr>
                <p14:cNvContentPartPr/>
                <p14:nvPr/>
              </p14:nvContentPartPr>
              <p14:xfrm>
                <a:off x="10485008" y="5846392"/>
                <a:ext cx="191520" cy="34200"/>
              </p14:xfrm>
            </p:contentPart>
          </mc:Choice>
          <mc:Fallback xmlns="">
            <p:pic>
              <p:nvPicPr>
                <p:cNvPr id="221" name="Ink 220">
                  <a:extLst>
                    <a:ext uri="{FF2B5EF4-FFF2-40B4-BE49-F238E27FC236}">
                      <a16:creationId xmlns:a16="http://schemas.microsoft.com/office/drawing/2014/main" id="{C6F575B7-5097-4179-B2C4-31EF8449BE6B}"/>
                    </a:ext>
                  </a:extLst>
                </p:cNvPr>
                <p:cNvPicPr/>
                <p:nvPr/>
              </p:nvPicPr>
              <p:blipFill>
                <a:blip r:embed="rId354"/>
                <a:stretch>
                  <a:fillRect/>
                </a:stretch>
              </p:blipFill>
              <p:spPr>
                <a:xfrm>
                  <a:off x="10476008" y="5837752"/>
                  <a:ext cx="20916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22" name="Ink 221">
                  <a:extLst>
                    <a:ext uri="{FF2B5EF4-FFF2-40B4-BE49-F238E27FC236}">
                      <a16:creationId xmlns:a16="http://schemas.microsoft.com/office/drawing/2014/main" id="{BEA00DBB-01F9-4225-905D-9D74A12ABA3D}"/>
                    </a:ext>
                  </a:extLst>
                </p14:cNvPr>
                <p14:cNvContentPartPr/>
                <p14:nvPr/>
              </p14:nvContentPartPr>
              <p14:xfrm>
                <a:off x="9896768" y="5630032"/>
                <a:ext cx="528840" cy="195480"/>
              </p14:xfrm>
            </p:contentPart>
          </mc:Choice>
          <mc:Fallback xmlns="">
            <p:pic>
              <p:nvPicPr>
                <p:cNvPr id="222" name="Ink 221">
                  <a:extLst>
                    <a:ext uri="{FF2B5EF4-FFF2-40B4-BE49-F238E27FC236}">
                      <a16:creationId xmlns:a16="http://schemas.microsoft.com/office/drawing/2014/main" id="{BEA00DBB-01F9-4225-905D-9D74A12ABA3D}"/>
                    </a:ext>
                  </a:extLst>
                </p:cNvPr>
                <p:cNvPicPr/>
                <p:nvPr/>
              </p:nvPicPr>
              <p:blipFill>
                <a:blip r:embed="rId356"/>
                <a:stretch>
                  <a:fillRect/>
                </a:stretch>
              </p:blipFill>
              <p:spPr>
                <a:xfrm>
                  <a:off x="9888128" y="5621032"/>
                  <a:ext cx="5464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23" name="Ink 222">
                  <a:extLst>
                    <a:ext uri="{FF2B5EF4-FFF2-40B4-BE49-F238E27FC236}">
                      <a16:creationId xmlns:a16="http://schemas.microsoft.com/office/drawing/2014/main" id="{F6686883-A356-47BA-B739-1A6589052FA1}"/>
                    </a:ext>
                  </a:extLst>
                </p14:cNvPr>
                <p14:cNvContentPartPr/>
                <p14:nvPr/>
              </p14:nvContentPartPr>
              <p14:xfrm>
                <a:off x="10304648" y="5510152"/>
                <a:ext cx="44640" cy="16920"/>
              </p14:xfrm>
            </p:contentPart>
          </mc:Choice>
          <mc:Fallback xmlns="">
            <p:pic>
              <p:nvPicPr>
                <p:cNvPr id="223" name="Ink 222">
                  <a:extLst>
                    <a:ext uri="{FF2B5EF4-FFF2-40B4-BE49-F238E27FC236}">
                      <a16:creationId xmlns:a16="http://schemas.microsoft.com/office/drawing/2014/main" id="{F6686883-A356-47BA-B739-1A6589052FA1}"/>
                    </a:ext>
                  </a:extLst>
                </p:cNvPr>
                <p:cNvPicPr/>
                <p:nvPr/>
              </p:nvPicPr>
              <p:blipFill>
                <a:blip r:embed="rId358"/>
                <a:stretch>
                  <a:fillRect/>
                </a:stretch>
              </p:blipFill>
              <p:spPr>
                <a:xfrm>
                  <a:off x="10296008" y="5501512"/>
                  <a:ext cx="6228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24" name="Ink 223">
                  <a:extLst>
                    <a:ext uri="{FF2B5EF4-FFF2-40B4-BE49-F238E27FC236}">
                      <a16:creationId xmlns:a16="http://schemas.microsoft.com/office/drawing/2014/main" id="{8F111512-ED7A-4509-8837-AFA1DF96B1B3}"/>
                    </a:ext>
                  </a:extLst>
                </p14:cNvPr>
                <p14:cNvContentPartPr/>
                <p14:nvPr/>
              </p14:nvContentPartPr>
              <p14:xfrm>
                <a:off x="10082528" y="5462632"/>
                <a:ext cx="100080" cy="263160"/>
              </p14:xfrm>
            </p:contentPart>
          </mc:Choice>
          <mc:Fallback xmlns="">
            <p:pic>
              <p:nvPicPr>
                <p:cNvPr id="224" name="Ink 223">
                  <a:extLst>
                    <a:ext uri="{FF2B5EF4-FFF2-40B4-BE49-F238E27FC236}">
                      <a16:creationId xmlns:a16="http://schemas.microsoft.com/office/drawing/2014/main" id="{8F111512-ED7A-4509-8837-AFA1DF96B1B3}"/>
                    </a:ext>
                  </a:extLst>
                </p:cNvPr>
                <p:cNvPicPr/>
                <p:nvPr/>
              </p:nvPicPr>
              <p:blipFill>
                <a:blip r:embed="rId360"/>
                <a:stretch>
                  <a:fillRect/>
                </a:stretch>
              </p:blipFill>
              <p:spPr>
                <a:xfrm>
                  <a:off x="10073528" y="5453632"/>
                  <a:ext cx="117720" cy="2808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25" name="Ink 224">
                  <a:extLst>
                    <a:ext uri="{FF2B5EF4-FFF2-40B4-BE49-F238E27FC236}">
                      <a16:creationId xmlns:a16="http://schemas.microsoft.com/office/drawing/2014/main" id="{1DB4B88A-ECB5-4F50-8F42-B558019213DE}"/>
                    </a:ext>
                  </a:extLst>
                </p14:cNvPr>
                <p14:cNvContentPartPr/>
                <p14:nvPr/>
              </p14:nvContentPartPr>
              <p14:xfrm>
                <a:off x="10019168" y="5913712"/>
                <a:ext cx="18000" cy="20520"/>
              </p14:xfrm>
            </p:contentPart>
          </mc:Choice>
          <mc:Fallback xmlns="">
            <p:pic>
              <p:nvPicPr>
                <p:cNvPr id="225" name="Ink 224">
                  <a:extLst>
                    <a:ext uri="{FF2B5EF4-FFF2-40B4-BE49-F238E27FC236}">
                      <a16:creationId xmlns:a16="http://schemas.microsoft.com/office/drawing/2014/main" id="{1DB4B88A-ECB5-4F50-8F42-B558019213DE}"/>
                    </a:ext>
                  </a:extLst>
                </p:cNvPr>
                <p:cNvPicPr/>
                <p:nvPr/>
              </p:nvPicPr>
              <p:blipFill>
                <a:blip r:embed="rId362"/>
                <a:stretch>
                  <a:fillRect/>
                </a:stretch>
              </p:blipFill>
              <p:spPr>
                <a:xfrm>
                  <a:off x="10010168" y="5905072"/>
                  <a:ext cx="356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26" name="Ink 225">
                  <a:extLst>
                    <a:ext uri="{FF2B5EF4-FFF2-40B4-BE49-F238E27FC236}">
                      <a16:creationId xmlns:a16="http://schemas.microsoft.com/office/drawing/2014/main" id="{15D1A5CB-2DC5-43E9-AE9D-9CE786FB4496}"/>
                    </a:ext>
                  </a:extLst>
                </p14:cNvPr>
                <p14:cNvContentPartPr/>
                <p14:nvPr/>
              </p14:nvContentPartPr>
              <p14:xfrm>
                <a:off x="9828008" y="5945752"/>
                <a:ext cx="97200" cy="28800"/>
              </p14:xfrm>
            </p:contentPart>
          </mc:Choice>
          <mc:Fallback xmlns="">
            <p:pic>
              <p:nvPicPr>
                <p:cNvPr id="226" name="Ink 225">
                  <a:extLst>
                    <a:ext uri="{FF2B5EF4-FFF2-40B4-BE49-F238E27FC236}">
                      <a16:creationId xmlns:a16="http://schemas.microsoft.com/office/drawing/2014/main" id="{15D1A5CB-2DC5-43E9-AE9D-9CE786FB4496}"/>
                    </a:ext>
                  </a:extLst>
                </p:cNvPr>
                <p:cNvPicPr/>
                <p:nvPr/>
              </p:nvPicPr>
              <p:blipFill>
                <a:blip r:embed="rId364"/>
                <a:stretch>
                  <a:fillRect/>
                </a:stretch>
              </p:blipFill>
              <p:spPr>
                <a:xfrm>
                  <a:off x="9819008" y="5937112"/>
                  <a:ext cx="1148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27" name="Ink 226">
                  <a:extLst>
                    <a:ext uri="{FF2B5EF4-FFF2-40B4-BE49-F238E27FC236}">
                      <a16:creationId xmlns:a16="http://schemas.microsoft.com/office/drawing/2014/main" id="{CB687EB5-4D22-4108-A13A-02A1505668DF}"/>
                    </a:ext>
                  </a:extLst>
                </p14:cNvPr>
                <p14:cNvContentPartPr/>
                <p14:nvPr/>
              </p14:nvContentPartPr>
              <p14:xfrm>
                <a:off x="9878048" y="5654872"/>
                <a:ext cx="47520" cy="95040"/>
              </p14:xfrm>
            </p:contentPart>
          </mc:Choice>
          <mc:Fallback xmlns="">
            <p:pic>
              <p:nvPicPr>
                <p:cNvPr id="227" name="Ink 226">
                  <a:extLst>
                    <a:ext uri="{FF2B5EF4-FFF2-40B4-BE49-F238E27FC236}">
                      <a16:creationId xmlns:a16="http://schemas.microsoft.com/office/drawing/2014/main" id="{CB687EB5-4D22-4108-A13A-02A1505668DF}"/>
                    </a:ext>
                  </a:extLst>
                </p:cNvPr>
                <p:cNvPicPr/>
                <p:nvPr/>
              </p:nvPicPr>
              <p:blipFill>
                <a:blip r:embed="rId366"/>
                <a:stretch>
                  <a:fillRect/>
                </a:stretch>
              </p:blipFill>
              <p:spPr>
                <a:xfrm>
                  <a:off x="9869408" y="5646232"/>
                  <a:ext cx="651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28" name="Ink 227">
                  <a:extLst>
                    <a:ext uri="{FF2B5EF4-FFF2-40B4-BE49-F238E27FC236}">
                      <a16:creationId xmlns:a16="http://schemas.microsoft.com/office/drawing/2014/main" id="{E0FFEC45-464E-42F1-822F-556518863F0A}"/>
                    </a:ext>
                  </a:extLst>
                </p14:cNvPr>
                <p14:cNvContentPartPr/>
                <p14:nvPr/>
              </p14:nvContentPartPr>
              <p14:xfrm>
                <a:off x="9597248" y="5828032"/>
                <a:ext cx="124560" cy="96120"/>
              </p14:xfrm>
            </p:contentPart>
          </mc:Choice>
          <mc:Fallback xmlns="">
            <p:pic>
              <p:nvPicPr>
                <p:cNvPr id="228" name="Ink 227">
                  <a:extLst>
                    <a:ext uri="{FF2B5EF4-FFF2-40B4-BE49-F238E27FC236}">
                      <a16:creationId xmlns:a16="http://schemas.microsoft.com/office/drawing/2014/main" id="{E0FFEC45-464E-42F1-822F-556518863F0A}"/>
                    </a:ext>
                  </a:extLst>
                </p:cNvPr>
                <p:cNvPicPr/>
                <p:nvPr/>
              </p:nvPicPr>
              <p:blipFill>
                <a:blip r:embed="rId368"/>
                <a:stretch>
                  <a:fillRect/>
                </a:stretch>
              </p:blipFill>
              <p:spPr>
                <a:xfrm>
                  <a:off x="9588608" y="5819032"/>
                  <a:ext cx="1422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29" name="Ink 228">
                  <a:extLst>
                    <a:ext uri="{FF2B5EF4-FFF2-40B4-BE49-F238E27FC236}">
                      <a16:creationId xmlns:a16="http://schemas.microsoft.com/office/drawing/2014/main" id="{4CA5BB99-82DC-4BD5-92EB-E7C60879B4D0}"/>
                    </a:ext>
                  </a:extLst>
                </p14:cNvPr>
                <p14:cNvContentPartPr/>
                <p14:nvPr/>
              </p14:nvContentPartPr>
              <p14:xfrm>
                <a:off x="9704168" y="5702032"/>
                <a:ext cx="17640" cy="17280"/>
              </p14:xfrm>
            </p:contentPart>
          </mc:Choice>
          <mc:Fallback xmlns="">
            <p:pic>
              <p:nvPicPr>
                <p:cNvPr id="229" name="Ink 228">
                  <a:extLst>
                    <a:ext uri="{FF2B5EF4-FFF2-40B4-BE49-F238E27FC236}">
                      <a16:creationId xmlns:a16="http://schemas.microsoft.com/office/drawing/2014/main" id="{4CA5BB99-82DC-4BD5-92EB-E7C60879B4D0}"/>
                    </a:ext>
                  </a:extLst>
                </p:cNvPr>
                <p:cNvPicPr/>
                <p:nvPr/>
              </p:nvPicPr>
              <p:blipFill>
                <a:blip r:embed="rId370"/>
                <a:stretch>
                  <a:fillRect/>
                </a:stretch>
              </p:blipFill>
              <p:spPr>
                <a:xfrm>
                  <a:off x="9695168" y="5693392"/>
                  <a:ext cx="352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30" name="Ink 229">
                  <a:extLst>
                    <a:ext uri="{FF2B5EF4-FFF2-40B4-BE49-F238E27FC236}">
                      <a16:creationId xmlns:a16="http://schemas.microsoft.com/office/drawing/2014/main" id="{5E60577C-A371-4B19-BAA3-453F6DCC085F}"/>
                    </a:ext>
                  </a:extLst>
                </p14:cNvPr>
                <p14:cNvContentPartPr/>
                <p14:nvPr/>
              </p14:nvContentPartPr>
              <p14:xfrm>
                <a:off x="9542888" y="5588632"/>
                <a:ext cx="81720" cy="239040"/>
              </p14:xfrm>
            </p:contentPart>
          </mc:Choice>
          <mc:Fallback xmlns="">
            <p:pic>
              <p:nvPicPr>
                <p:cNvPr id="230" name="Ink 229">
                  <a:extLst>
                    <a:ext uri="{FF2B5EF4-FFF2-40B4-BE49-F238E27FC236}">
                      <a16:creationId xmlns:a16="http://schemas.microsoft.com/office/drawing/2014/main" id="{5E60577C-A371-4B19-BAA3-453F6DCC085F}"/>
                    </a:ext>
                  </a:extLst>
                </p:cNvPr>
                <p:cNvPicPr/>
                <p:nvPr/>
              </p:nvPicPr>
              <p:blipFill>
                <a:blip r:embed="rId372"/>
                <a:stretch>
                  <a:fillRect/>
                </a:stretch>
              </p:blipFill>
              <p:spPr>
                <a:xfrm>
                  <a:off x="9533888" y="5579632"/>
                  <a:ext cx="9936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31" name="Ink 230">
                  <a:extLst>
                    <a:ext uri="{FF2B5EF4-FFF2-40B4-BE49-F238E27FC236}">
                      <a16:creationId xmlns:a16="http://schemas.microsoft.com/office/drawing/2014/main" id="{4623EEC8-A800-4758-8976-734EB099C47C}"/>
                    </a:ext>
                  </a:extLst>
                </p14:cNvPr>
                <p14:cNvContentPartPr/>
                <p14:nvPr/>
              </p14:nvContentPartPr>
              <p14:xfrm>
                <a:off x="9374768" y="5771152"/>
                <a:ext cx="98640" cy="88920"/>
              </p14:xfrm>
            </p:contentPart>
          </mc:Choice>
          <mc:Fallback xmlns="">
            <p:pic>
              <p:nvPicPr>
                <p:cNvPr id="231" name="Ink 230">
                  <a:extLst>
                    <a:ext uri="{FF2B5EF4-FFF2-40B4-BE49-F238E27FC236}">
                      <a16:creationId xmlns:a16="http://schemas.microsoft.com/office/drawing/2014/main" id="{4623EEC8-A800-4758-8976-734EB099C47C}"/>
                    </a:ext>
                  </a:extLst>
                </p:cNvPr>
                <p:cNvPicPr/>
                <p:nvPr/>
              </p:nvPicPr>
              <p:blipFill>
                <a:blip r:embed="rId374"/>
                <a:stretch>
                  <a:fillRect/>
                </a:stretch>
              </p:blipFill>
              <p:spPr>
                <a:xfrm>
                  <a:off x="9365768" y="5762152"/>
                  <a:ext cx="1162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32" name="Ink 231">
                  <a:extLst>
                    <a:ext uri="{FF2B5EF4-FFF2-40B4-BE49-F238E27FC236}">
                      <a16:creationId xmlns:a16="http://schemas.microsoft.com/office/drawing/2014/main" id="{1BC8C2C6-91EA-4308-9DF5-F7418A5C3BB9}"/>
                    </a:ext>
                  </a:extLst>
                </p14:cNvPr>
                <p14:cNvContentPartPr/>
                <p14:nvPr/>
              </p14:nvContentPartPr>
              <p14:xfrm>
                <a:off x="9160928" y="5728672"/>
                <a:ext cx="148320" cy="115920"/>
              </p14:xfrm>
            </p:contentPart>
          </mc:Choice>
          <mc:Fallback xmlns="">
            <p:pic>
              <p:nvPicPr>
                <p:cNvPr id="232" name="Ink 231">
                  <a:extLst>
                    <a:ext uri="{FF2B5EF4-FFF2-40B4-BE49-F238E27FC236}">
                      <a16:creationId xmlns:a16="http://schemas.microsoft.com/office/drawing/2014/main" id="{1BC8C2C6-91EA-4308-9DF5-F7418A5C3BB9}"/>
                    </a:ext>
                  </a:extLst>
                </p:cNvPr>
                <p:cNvPicPr/>
                <p:nvPr/>
              </p:nvPicPr>
              <p:blipFill>
                <a:blip r:embed="rId376"/>
                <a:stretch>
                  <a:fillRect/>
                </a:stretch>
              </p:blipFill>
              <p:spPr>
                <a:xfrm>
                  <a:off x="9152288" y="5719672"/>
                  <a:ext cx="1659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33" name="Ink 232">
                  <a:extLst>
                    <a:ext uri="{FF2B5EF4-FFF2-40B4-BE49-F238E27FC236}">
                      <a16:creationId xmlns:a16="http://schemas.microsoft.com/office/drawing/2014/main" id="{E21CE162-4030-452C-A205-255CE1912EF5}"/>
                    </a:ext>
                  </a:extLst>
                </p14:cNvPr>
                <p14:cNvContentPartPr/>
                <p14:nvPr/>
              </p14:nvContentPartPr>
              <p14:xfrm>
                <a:off x="9103688" y="5902552"/>
                <a:ext cx="137160" cy="43200"/>
              </p14:xfrm>
            </p:contentPart>
          </mc:Choice>
          <mc:Fallback xmlns="">
            <p:pic>
              <p:nvPicPr>
                <p:cNvPr id="233" name="Ink 232">
                  <a:extLst>
                    <a:ext uri="{FF2B5EF4-FFF2-40B4-BE49-F238E27FC236}">
                      <a16:creationId xmlns:a16="http://schemas.microsoft.com/office/drawing/2014/main" id="{E21CE162-4030-452C-A205-255CE1912EF5}"/>
                    </a:ext>
                  </a:extLst>
                </p:cNvPr>
                <p:cNvPicPr/>
                <p:nvPr/>
              </p:nvPicPr>
              <p:blipFill>
                <a:blip r:embed="rId378"/>
                <a:stretch>
                  <a:fillRect/>
                </a:stretch>
              </p:blipFill>
              <p:spPr>
                <a:xfrm>
                  <a:off x="9095048" y="5893552"/>
                  <a:ext cx="1548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34" name="Ink 233">
                  <a:extLst>
                    <a:ext uri="{FF2B5EF4-FFF2-40B4-BE49-F238E27FC236}">
                      <a16:creationId xmlns:a16="http://schemas.microsoft.com/office/drawing/2014/main" id="{7F634991-C52E-4F09-B97B-94C0986C60DE}"/>
                    </a:ext>
                  </a:extLst>
                </p14:cNvPr>
                <p14:cNvContentPartPr/>
                <p14:nvPr/>
              </p14:nvContentPartPr>
              <p14:xfrm>
                <a:off x="9225728" y="5588272"/>
                <a:ext cx="55800" cy="93960"/>
              </p14:xfrm>
            </p:contentPart>
          </mc:Choice>
          <mc:Fallback xmlns="">
            <p:pic>
              <p:nvPicPr>
                <p:cNvPr id="234" name="Ink 233">
                  <a:extLst>
                    <a:ext uri="{FF2B5EF4-FFF2-40B4-BE49-F238E27FC236}">
                      <a16:creationId xmlns:a16="http://schemas.microsoft.com/office/drawing/2014/main" id="{7F634991-C52E-4F09-B97B-94C0986C60DE}"/>
                    </a:ext>
                  </a:extLst>
                </p:cNvPr>
                <p:cNvPicPr/>
                <p:nvPr/>
              </p:nvPicPr>
              <p:blipFill>
                <a:blip r:embed="rId380"/>
                <a:stretch>
                  <a:fillRect/>
                </a:stretch>
              </p:blipFill>
              <p:spPr>
                <a:xfrm>
                  <a:off x="9217088" y="5579632"/>
                  <a:ext cx="734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35" name="Ink 234">
                  <a:extLst>
                    <a:ext uri="{FF2B5EF4-FFF2-40B4-BE49-F238E27FC236}">
                      <a16:creationId xmlns:a16="http://schemas.microsoft.com/office/drawing/2014/main" id="{58FE3671-D4C7-4CD2-9DF8-0D31858A7235}"/>
                    </a:ext>
                  </a:extLst>
                </p14:cNvPr>
                <p14:cNvContentPartPr/>
                <p14:nvPr/>
              </p14:nvContentPartPr>
              <p14:xfrm>
                <a:off x="8710568" y="5628232"/>
                <a:ext cx="178920" cy="296280"/>
              </p14:xfrm>
            </p:contentPart>
          </mc:Choice>
          <mc:Fallback xmlns="">
            <p:pic>
              <p:nvPicPr>
                <p:cNvPr id="235" name="Ink 234">
                  <a:extLst>
                    <a:ext uri="{FF2B5EF4-FFF2-40B4-BE49-F238E27FC236}">
                      <a16:creationId xmlns:a16="http://schemas.microsoft.com/office/drawing/2014/main" id="{58FE3671-D4C7-4CD2-9DF8-0D31858A7235}"/>
                    </a:ext>
                  </a:extLst>
                </p:cNvPr>
                <p:cNvPicPr/>
                <p:nvPr/>
              </p:nvPicPr>
              <p:blipFill>
                <a:blip r:embed="rId382"/>
                <a:stretch>
                  <a:fillRect/>
                </a:stretch>
              </p:blipFill>
              <p:spPr>
                <a:xfrm>
                  <a:off x="8701928" y="5619592"/>
                  <a:ext cx="19656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37" name="Ink 236">
                  <a:extLst>
                    <a:ext uri="{FF2B5EF4-FFF2-40B4-BE49-F238E27FC236}">
                      <a16:creationId xmlns:a16="http://schemas.microsoft.com/office/drawing/2014/main" id="{3F39895B-313F-4746-8F28-8585D710A5A8}"/>
                    </a:ext>
                  </a:extLst>
                </p14:cNvPr>
                <p14:cNvContentPartPr/>
                <p14:nvPr/>
              </p14:nvContentPartPr>
              <p14:xfrm>
                <a:off x="8350928" y="5761072"/>
                <a:ext cx="189360" cy="97200"/>
              </p14:xfrm>
            </p:contentPart>
          </mc:Choice>
          <mc:Fallback xmlns="">
            <p:pic>
              <p:nvPicPr>
                <p:cNvPr id="237" name="Ink 236">
                  <a:extLst>
                    <a:ext uri="{FF2B5EF4-FFF2-40B4-BE49-F238E27FC236}">
                      <a16:creationId xmlns:a16="http://schemas.microsoft.com/office/drawing/2014/main" id="{3F39895B-313F-4746-8F28-8585D710A5A8}"/>
                    </a:ext>
                  </a:extLst>
                </p:cNvPr>
                <p:cNvPicPr/>
                <p:nvPr/>
              </p:nvPicPr>
              <p:blipFill>
                <a:blip r:embed="rId384"/>
                <a:stretch>
                  <a:fillRect/>
                </a:stretch>
              </p:blipFill>
              <p:spPr>
                <a:xfrm>
                  <a:off x="8341928" y="5752432"/>
                  <a:ext cx="2070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8" name="Ink 237">
                  <a:extLst>
                    <a:ext uri="{FF2B5EF4-FFF2-40B4-BE49-F238E27FC236}">
                      <a16:creationId xmlns:a16="http://schemas.microsoft.com/office/drawing/2014/main" id="{CBEC7ACF-8FCF-465C-9536-9DD26632EF76}"/>
                    </a:ext>
                  </a:extLst>
                </p14:cNvPr>
                <p14:cNvContentPartPr/>
                <p14:nvPr/>
              </p14:nvContentPartPr>
              <p14:xfrm>
                <a:off x="8446688" y="5889952"/>
                <a:ext cx="27000" cy="24120"/>
              </p14:xfrm>
            </p:contentPart>
          </mc:Choice>
          <mc:Fallback xmlns="">
            <p:pic>
              <p:nvPicPr>
                <p:cNvPr id="238" name="Ink 237">
                  <a:extLst>
                    <a:ext uri="{FF2B5EF4-FFF2-40B4-BE49-F238E27FC236}">
                      <a16:creationId xmlns:a16="http://schemas.microsoft.com/office/drawing/2014/main" id="{CBEC7ACF-8FCF-465C-9536-9DD26632EF76}"/>
                    </a:ext>
                  </a:extLst>
                </p:cNvPr>
                <p:cNvPicPr/>
                <p:nvPr/>
              </p:nvPicPr>
              <p:blipFill>
                <a:blip r:embed="rId386"/>
                <a:stretch>
                  <a:fillRect/>
                </a:stretch>
              </p:blipFill>
              <p:spPr>
                <a:xfrm>
                  <a:off x="8437688" y="5880952"/>
                  <a:ext cx="4464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39" name="Ink 238">
                  <a:extLst>
                    <a:ext uri="{FF2B5EF4-FFF2-40B4-BE49-F238E27FC236}">
                      <a16:creationId xmlns:a16="http://schemas.microsoft.com/office/drawing/2014/main" id="{F4D7335C-54F1-4015-B6F1-ED729FFFD543}"/>
                    </a:ext>
                  </a:extLst>
                </p14:cNvPr>
                <p14:cNvContentPartPr/>
                <p14:nvPr/>
              </p14:nvContentPartPr>
              <p14:xfrm>
                <a:off x="7972928" y="5803912"/>
                <a:ext cx="255600" cy="164880"/>
              </p14:xfrm>
            </p:contentPart>
          </mc:Choice>
          <mc:Fallback xmlns="">
            <p:pic>
              <p:nvPicPr>
                <p:cNvPr id="239" name="Ink 238">
                  <a:extLst>
                    <a:ext uri="{FF2B5EF4-FFF2-40B4-BE49-F238E27FC236}">
                      <a16:creationId xmlns:a16="http://schemas.microsoft.com/office/drawing/2014/main" id="{F4D7335C-54F1-4015-B6F1-ED729FFFD543}"/>
                    </a:ext>
                  </a:extLst>
                </p:cNvPr>
                <p:cNvPicPr/>
                <p:nvPr/>
              </p:nvPicPr>
              <p:blipFill>
                <a:blip r:embed="rId388"/>
                <a:stretch>
                  <a:fillRect/>
                </a:stretch>
              </p:blipFill>
              <p:spPr>
                <a:xfrm>
                  <a:off x="7963928" y="5794912"/>
                  <a:ext cx="27324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40" name="Ink 239">
                  <a:extLst>
                    <a:ext uri="{FF2B5EF4-FFF2-40B4-BE49-F238E27FC236}">
                      <a16:creationId xmlns:a16="http://schemas.microsoft.com/office/drawing/2014/main" id="{D660F552-FB4D-4DAA-BACF-36C244D6A5A6}"/>
                    </a:ext>
                  </a:extLst>
                </p14:cNvPr>
                <p14:cNvContentPartPr/>
                <p14:nvPr/>
              </p14:nvContentPartPr>
              <p14:xfrm>
                <a:off x="8061128" y="5613472"/>
                <a:ext cx="129240" cy="200520"/>
              </p14:xfrm>
            </p:contentPart>
          </mc:Choice>
          <mc:Fallback xmlns="">
            <p:pic>
              <p:nvPicPr>
                <p:cNvPr id="240" name="Ink 239">
                  <a:extLst>
                    <a:ext uri="{FF2B5EF4-FFF2-40B4-BE49-F238E27FC236}">
                      <a16:creationId xmlns:a16="http://schemas.microsoft.com/office/drawing/2014/main" id="{D660F552-FB4D-4DAA-BACF-36C244D6A5A6}"/>
                    </a:ext>
                  </a:extLst>
                </p:cNvPr>
                <p:cNvPicPr/>
                <p:nvPr/>
              </p:nvPicPr>
              <p:blipFill>
                <a:blip r:embed="rId390"/>
                <a:stretch>
                  <a:fillRect/>
                </a:stretch>
              </p:blipFill>
              <p:spPr>
                <a:xfrm>
                  <a:off x="8052488" y="5604832"/>
                  <a:ext cx="1468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41" name="Ink 240">
                  <a:extLst>
                    <a:ext uri="{FF2B5EF4-FFF2-40B4-BE49-F238E27FC236}">
                      <a16:creationId xmlns:a16="http://schemas.microsoft.com/office/drawing/2014/main" id="{97537B12-5F83-482A-B4F5-295810124D02}"/>
                    </a:ext>
                  </a:extLst>
                </p14:cNvPr>
                <p14:cNvContentPartPr/>
                <p14:nvPr/>
              </p14:nvContentPartPr>
              <p14:xfrm>
                <a:off x="7840088" y="5828392"/>
                <a:ext cx="141120" cy="132120"/>
              </p14:xfrm>
            </p:contentPart>
          </mc:Choice>
          <mc:Fallback xmlns="">
            <p:pic>
              <p:nvPicPr>
                <p:cNvPr id="241" name="Ink 240">
                  <a:extLst>
                    <a:ext uri="{FF2B5EF4-FFF2-40B4-BE49-F238E27FC236}">
                      <a16:creationId xmlns:a16="http://schemas.microsoft.com/office/drawing/2014/main" id="{97537B12-5F83-482A-B4F5-295810124D02}"/>
                    </a:ext>
                  </a:extLst>
                </p:cNvPr>
                <p:cNvPicPr/>
                <p:nvPr/>
              </p:nvPicPr>
              <p:blipFill>
                <a:blip r:embed="rId392"/>
                <a:stretch>
                  <a:fillRect/>
                </a:stretch>
              </p:blipFill>
              <p:spPr>
                <a:xfrm>
                  <a:off x="7831448" y="5819392"/>
                  <a:ext cx="1587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42" name="Ink 241">
                  <a:extLst>
                    <a:ext uri="{FF2B5EF4-FFF2-40B4-BE49-F238E27FC236}">
                      <a16:creationId xmlns:a16="http://schemas.microsoft.com/office/drawing/2014/main" id="{C5F073AA-9B0C-438F-9191-54F39D72DA28}"/>
                    </a:ext>
                  </a:extLst>
                </p14:cNvPr>
                <p14:cNvContentPartPr/>
                <p14:nvPr/>
              </p14:nvContentPartPr>
              <p14:xfrm>
                <a:off x="7365248" y="5750632"/>
                <a:ext cx="348480" cy="192240"/>
              </p14:xfrm>
            </p:contentPart>
          </mc:Choice>
          <mc:Fallback xmlns="">
            <p:pic>
              <p:nvPicPr>
                <p:cNvPr id="242" name="Ink 241">
                  <a:extLst>
                    <a:ext uri="{FF2B5EF4-FFF2-40B4-BE49-F238E27FC236}">
                      <a16:creationId xmlns:a16="http://schemas.microsoft.com/office/drawing/2014/main" id="{C5F073AA-9B0C-438F-9191-54F39D72DA28}"/>
                    </a:ext>
                  </a:extLst>
                </p:cNvPr>
                <p:cNvPicPr/>
                <p:nvPr/>
              </p:nvPicPr>
              <p:blipFill>
                <a:blip r:embed="rId394"/>
                <a:stretch>
                  <a:fillRect/>
                </a:stretch>
              </p:blipFill>
              <p:spPr>
                <a:xfrm>
                  <a:off x="7356608" y="5741992"/>
                  <a:ext cx="36612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43" name="Ink 242">
                  <a:extLst>
                    <a:ext uri="{FF2B5EF4-FFF2-40B4-BE49-F238E27FC236}">
                      <a16:creationId xmlns:a16="http://schemas.microsoft.com/office/drawing/2014/main" id="{0526C8CE-CFF1-4CD3-A524-33AD77C3F810}"/>
                    </a:ext>
                  </a:extLst>
                </p14:cNvPr>
                <p14:cNvContentPartPr/>
                <p14:nvPr/>
              </p14:nvContentPartPr>
              <p14:xfrm>
                <a:off x="7541648" y="5672872"/>
                <a:ext cx="66960" cy="16920"/>
              </p14:xfrm>
            </p:contentPart>
          </mc:Choice>
          <mc:Fallback xmlns="">
            <p:pic>
              <p:nvPicPr>
                <p:cNvPr id="243" name="Ink 242">
                  <a:extLst>
                    <a:ext uri="{FF2B5EF4-FFF2-40B4-BE49-F238E27FC236}">
                      <a16:creationId xmlns:a16="http://schemas.microsoft.com/office/drawing/2014/main" id="{0526C8CE-CFF1-4CD3-A524-33AD77C3F810}"/>
                    </a:ext>
                  </a:extLst>
                </p:cNvPr>
                <p:cNvPicPr/>
                <p:nvPr/>
              </p:nvPicPr>
              <p:blipFill>
                <a:blip r:embed="rId396"/>
                <a:stretch>
                  <a:fillRect/>
                </a:stretch>
              </p:blipFill>
              <p:spPr>
                <a:xfrm>
                  <a:off x="7533008" y="5664232"/>
                  <a:ext cx="8460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44" name="Ink 243">
                  <a:extLst>
                    <a:ext uri="{FF2B5EF4-FFF2-40B4-BE49-F238E27FC236}">
                      <a16:creationId xmlns:a16="http://schemas.microsoft.com/office/drawing/2014/main" id="{42E32C19-0C67-4389-AE34-C04A8849B49C}"/>
                    </a:ext>
                  </a:extLst>
                </p14:cNvPr>
                <p14:cNvContentPartPr/>
                <p14:nvPr/>
              </p14:nvContentPartPr>
              <p14:xfrm>
                <a:off x="7185608" y="5813632"/>
                <a:ext cx="61560" cy="115920"/>
              </p14:xfrm>
            </p:contentPart>
          </mc:Choice>
          <mc:Fallback xmlns="">
            <p:pic>
              <p:nvPicPr>
                <p:cNvPr id="244" name="Ink 243">
                  <a:extLst>
                    <a:ext uri="{FF2B5EF4-FFF2-40B4-BE49-F238E27FC236}">
                      <a16:creationId xmlns:a16="http://schemas.microsoft.com/office/drawing/2014/main" id="{42E32C19-0C67-4389-AE34-C04A8849B49C}"/>
                    </a:ext>
                  </a:extLst>
                </p:cNvPr>
                <p:cNvPicPr/>
                <p:nvPr/>
              </p:nvPicPr>
              <p:blipFill>
                <a:blip r:embed="rId398"/>
                <a:stretch>
                  <a:fillRect/>
                </a:stretch>
              </p:blipFill>
              <p:spPr>
                <a:xfrm>
                  <a:off x="7176968" y="5804992"/>
                  <a:ext cx="792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45" name="Ink 244">
                  <a:extLst>
                    <a:ext uri="{FF2B5EF4-FFF2-40B4-BE49-F238E27FC236}">
                      <a16:creationId xmlns:a16="http://schemas.microsoft.com/office/drawing/2014/main" id="{62FCD461-B415-4B6B-8BED-C44399B7CD8D}"/>
                    </a:ext>
                  </a:extLst>
                </p14:cNvPr>
                <p14:cNvContentPartPr/>
                <p14:nvPr/>
              </p14:nvContentPartPr>
              <p14:xfrm>
                <a:off x="6909848" y="5764312"/>
                <a:ext cx="256680" cy="263880"/>
              </p14:xfrm>
            </p:contentPart>
          </mc:Choice>
          <mc:Fallback xmlns="">
            <p:pic>
              <p:nvPicPr>
                <p:cNvPr id="245" name="Ink 244">
                  <a:extLst>
                    <a:ext uri="{FF2B5EF4-FFF2-40B4-BE49-F238E27FC236}">
                      <a16:creationId xmlns:a16="http://schemas.microsoft.com/office/drawing/2014/main" id="{62FCD461-B415-4B6B-8BED-C44399B7CD8D}"/>
                    </a:ext>
                  </a:extLst>
                </p:cNvPr>
                <p:cNvPicPr/>
                <p:nvPr/>
              </p:nvPicPr>
              <p:blipFill>
                <a:blip r:embed="rId400"/>
                <a:stretch>
                  <a:fillRect/>
                </a:stretch>
              </p:blipFill>
              <p:spPr>
                <a:xfrm>
                  <a:off x="6900848" y="5755312"/>
                  <a:ext cx="27432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46" name="Ink 245">
                  <a:extLst>
                    <a:ext uri="{FF2B5EF4-FFF2-40B4-BE49-F238E27FC236}">
                      <a16:creationId xmlns:a16="http://schemas.microsoft.com/office/drawing/2014/main" id="{F05F5886-B70E-4E24-9923-CBEEC9757DCB}"/>
                    </a:ext>
                  </a:extLst>
                </p14:cNvPr>
                <p14:cNvContentPartPr/>
                <p14:nvPr/>
              </p14:nvContentPartPr>
              <p14:xfrm>
                <a:off x="7133048" y="5660632"/>
                <a:ext cx="6120" cy="15480"/>
              </p14:xfrm>
            </p:contentPart>
          </mc:Choice>
          <mc:Fallback xmlns="">
            <p:pic>
              <p:nvPicPr>
                <p:cNvPr id="246" name="Ink 245">
                  <a:extLst>
                    <a:ext uri="{FF2B5EF4-FFF2-40B4-BE49-F238E27FC236}">
                      <a16:creationId xmlns:a16="http://schemas.microsoft.com/office/drawing/2014/main" id="{F05F5886-B70E-4E24-9923-CBEEC9757DCB}"/>
                    </a:ext>
                  </a:extLst>
                </p:cNvPr>
                <p:cNvPicPr/>
                <p:nvPr/>
              </p:nvPicPr>
              <p:blipFill>
                <a:blip r:embed="rId402"/>
                <a:stretch>
                  <a:fillRect/>
                </a:stretch>
              </p:blipFill>
              <p:spPr>
                <a:xfrm>
                  <a:off x="7124408" y="5651632"/>
                  <a:ext cx="237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47" name="Ink 246">
                  <a:extLst>
                    <a:ext uri="{FF2B5EF4-FFF2-40B4-BE49-F238E27FC236}">
                      <a16:creationId xmlns:a16="http://schemas.microsoft.com/office/drawing/2014/main" id="{398A3565-D2E2-45B7-A449-19EA1B5617CA}"/>
                    </a:ext>
                  </a:extLst>
                </p14:cNvPr>
                <p14:cNvContentPartPr/>
                <p14:nvPr/>
              </p14:nvContentPartPr>
              <p14:xfrm>
                <a:off x="6168608" y="5777632"/>
                <a:ext cx="509400" cy="316440"/>
              </p14:xfrm>
            </p:contentPart>
          </mc:Choice>
          <mc:Fallback xmlns="">
            <p:pic>
              <p:nvPicPr>
                <p:cNvPr id="247" name="Ink 246">
                  <a:extLst>
                    <a:ext uri="{FF2B5EF4-FFF2-40B4-BE49-F238E27FC236}">
                      <a16:creationId xmlns:a16="http://schemas.microsoft.com/office/drawing/2014/main" id="{398A3565-D2E2-45B7-A449-19EA1B5617CA}"/>
                    </a:ext>
                  </a:extLst>
                </p:cNvPr>
                <p:cNvPicPr/>
                <p:nvPr/>
              </p:nvPicPr>
              <p:blipFill>
                <a:blip r:embed="rId404"/>
                <a:stretch>
                  <a:fillRect/>
                </a:stretch>
              </p:blipFill>
              <p:spPr>
                <a:xfrm>
                  <a:off x="6159968" y="5768632"/>
                  <a:ext cx="527040" cy="33408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48" name="Ink 247">
                  <a:extLst>
                    <a:ext uri="{FF2B5EF4-FFF2-40B4-BE49-F238E27FC236}">
                      <a16:creationId xmlns:a16="http://schemas.microsoft.com/office/drawing/2014/main" id="{4DDCC73F-4CCD-47A2-8583-849B9BEA0AE2}"/>
                    </a:ext>
                  </a:extLst>
                </p14:cNvPr>
                <p14:cNvContentPartPr/>
                <p14:nvPr/>
              </p14:nvContentPartPr>
              <p14:xfrm>
                <a:off x="6635888" y="5709232"/>
                <a:ext cx="65880" cy="19800"/>
              </p14:xfrm>
            </p:contentPart>
          </mc:Choice>
          <mc:Fallback xmlns="">
            <p:pic>
              <p:nvPicPr>
                <p:cNvPr id="248" name="Ink 247">
                  <a:extLst>
                    <a:ext uri="{FF2B5EF4-FFF2-40B4-BE49-F238E27FC236}">
                      <a16:creationId xmlns:a16="http://schemas.microsoft.com/office/drawing/2014/main" id="{4DDCC73F-4CCD-47A2-8583-849B9BEA0AE2}"/>
                    </a:ext>
                  </a:extLst>
                </p:cNvPr>
                <p:cNvPicPr/>
                <p:nvPr/>
              </p:nvPicPr>
              <p:blipFill>
                <a:blip r:embed="rId406"/>
                <a:stretch>
                  <a:fillRect/>
                </a:stretch>
              </p:blipFill>
              <p:spPr>
                <a:xfrm>
                  <a:off x="6627248" y="5700232"/>
                  <a:ext cx="8352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49" name="Ink 248">
                  <a:extLst>
                    <a:ext uri="{FF2B5EF4-FFF2-40B4-BE49-F238E27FC236}">
                      <a16:creationId xmlns:a16="http://schemas.microsoft.com/office/drawing/2014/main" id="{80D420FB-09C9-4FB4-ACEC-430537C43BAF}"/>
                    </a:ext>
                  </a:extLst>
                </p14:cNvPr>
                <p14:cNvContentPartPr/>
                <p14:nvPr/>
              </p14:nvContentPartPr>
              <p14:xfrm>
                <a:off x="6471728" y="5712832"/>
                <a:ext cx="9720" cy="45720"/>
              </p14:xfrm>
            </p:contentPart>
          </mc:Choice>
          <mc:Fallback xmlns="">
            <p:pic>
              <p:nvPicPr>
                <p:cNvPr id="249" name="Ink 248">
                  <a:extLst>
                    <a:ext uri="{FF2B5EF4-FFF2-40B4-BE49-F238E27FC236}">
                      <a16:creationId xmlns:a16="http://schemas.microsoft.com/office/drawing/2014/main" id="{80D420FB-09C9-4FB4-ACEC-430537C43BAF}"/>
                    </a:ext>
                  </a:extLst>
                </p:cNvPr>
                <p:cNvPicPr/>
                <p:nvPr/>
              </p:nvPicPr>
              <p:blipFill>
                <a:blip r:embed="rId408"/>
                <a:stretch>
                  <a:fillRect/>
                </a:stretch>
              </p:blipFill>
              <p:spPr>
                <a:xfrm>
                  <a:off x="6463088" y="5703832"/>
                  <a:ext cx="2736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50" name="Ink 249">
                  <a:extLst>
                    <a:ext uri="{FF2B5EF4-FFF2-40B4-BE49-F238E27FC236}">
                      <a16:creationId xmlns:a16="http://schemas.microsoft.com/office/drawing/2014/main" id="{C801F054-95C9-4D5D-A281-AE5BD1F8663F}"/>
                    </a:ext>
                  </a:extLst>
                </p14:cNvPr>
                <p14:cNvContentPartPr/>
                <p14:nvPr/>
              </p14:nvContentPartPr>
              <p14:xfrm>
                <a:off x="6264728" y="6072112"/>
                <a:ext cx="250560" cy="37440"/>
              </p14:xfrm>
            </p:contentPart>
          </mc:Choice>
          <mc:Fallback xmlns="">
            <p:pic>
              <p:nvPicPr>
                <p:cNvPr id="250" name="Ink 249">
                  <a:extLst>
                    <a:ext uri="{FF2B5EF4-FFF2-40B4-BE49-F238E27FC236}">
                      <a16:creationId xmlns:a16="http://schemas.microsoft.com/office/drawing/2014/main" id="{C801F054-95C9-4D5D-A281-AE5BD1F8663F}"/>
                    </a:ext>
                  </a:extLst>
                </p:cNvPr>
                <p:cNvPicPr/>
                <p:nvPr/>
              </p:nvPicPr>
              <p:blipFill>
                <a:blip r:embed="rId410"/>
                <a:stretch>
                  <a:fillRect/>
                </a:stretch>
              </p:blipFill>
              <p:spPr>
                <a:xfrm>
                  <a:off x="6255728" y="6063112"/>
                  <a:ext cx="26820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51" name="Ink 250">
                  <a:extLst>
                    <a:ext uri="{FF2B5EF4-FFF2-40B4-BE49-F238E27FC236}">
                      <a16:creationId xmlns:a16="http://schemas.microsoft.com/office/drawing/2014/main" id="{043C9A6B-1246-45FC-B6D4-7F647CD0A5A0}"/>
                    </a:ext>
                  </a:extLst>
                </p14:cNvPr>
                <p14:cNvContentPartPr/>
                <p14:nvPr/>
              </p14:nvContentPartPr>
              <p14:xfrm>
                <a:off x="5912288" y="5841352"/>
                <a:ext cx="251640" cy="231480"/>
              </p14:xfrm>
            </p:contentPart>
          </mc:Choice>
          <mc:Fallback xmlns="">
            <p:pic>
              <p:nvPicPr>
                <p:cNvPr id="251" name="Ink 250">
                  <a:extLst>
                    <a:ext uri="{FF2B5EF4-FFF2-40B4-BE49-F238E27FC236}">
                      <a16:creationId xmlns:a16="http://schemas.microsoft.com/office/drawing/2014/main" id="{043C9A6B-1246-45FC-B6D4-7F647CD0A5A0}"/>
                    </a:ext>
                  </a:extLst>
                </p:cNvPr>
                <p:cNvPicPr/>
                <p:nvPr/>
              </p:nvPicPr>
              <p:blipFill>
                <a:blip r:embed="rId412"/>
                <a:stretch>
                  <a:fillRect/>
                </a:stretch>
              </p:blipFill>
              <p:spPr>
                <a:xfrm>
                  <a:off x="5903288" y="5832712"/>
                  <a:ext cx="26928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53" name="Ink 252">
                  <a:extLst>
                    <a:ext uri="{FF2B5EF4-FFF2-40B4-BE49-F238E27FC236}">
                      <a16:creationId xmlns:a16="http://schemas.microsoft.com/office/drawing/2014/main" id="{BC3A2A40-0AA7-4551-99C8-83AE84917607}"/>
                    </a:ext>
                  </a:extLst>
                </p14:cNvPr>
                <p14:cNvContentPartPr/>
                <p14:nvPr/>
              </p14:nvContentPartPr>
              <p14:xfrm>
                <a:off x="5557688" y="5804632"/>
                <a:ext cx="277920" cy="198720"/>
              </p14:xfrm>
            </p:contentPart>
          </mc:Choice>
          <mc:Fallback xmlns="">
            <p:pic>
              <p:nvPicPr>
                <p:cNvPr id="253" name="Ink 252">
                  <a:extLst>
                    <a:ext uri="{FF2B5EF4-FFF2-40B4-BE49-F238E27FC236}">
                      <a16:creationId xmlns:a16="http://schemas.microsoft.com/office/drawing/2014/main" id="{BC3A2A40-0AA7-4551-99C8-83AE84917607}"/>
                    </a:ext>
                  </a:extLst>
                </p:cNvPr>
                <p:cNvPicPr/>
                <p:nvPr/>
              </p:nvPicPr>
              <p:blipFill>
                <a:blip r:embed="rId414"/>
                <a:stretch>
                  <a:fillRect/>
                </a:stretch>
              </p:blipFill>
              <p:spPr>
                <a:xfrm>
                  <a:off x="5549048" y="5795992"/>
                  <a:ext cx="29556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54" name="Ink 253">
                  <a:extLst>
                    <a:ext uri="{FF2B5EF4-FFF2-40B4-BE49-F238E27FC236}">
                      <a16:creationId xmlns:a16="http://schemas.microsoft.com/office/drawing/2014/main" id="{493FBAAA-8EB7-4EE7-9023-161DAC5BFB19}"/>
                    </a:ext>
                  </a:extLst>
                </p14:cNvPr>
                <p14:cNvContentPartPr/>
                <p14:nvPr/>
              </p14:nvContentPartPr>
              <p14:xfrm>
                <a:off x="5817608" y="5559832"/>
                <a:ext cx="354240" cy="222480"/>
              </p14:xfrm>
            </p:contentPart>
          </mc:Choice>
          <mc:Fallback xmlns="">
            <p:pic>
              <p:nvPicPr>
                <p:cNvPr id="254" name="Ink 253">
                  <a:extLst>
                    <a:ext uri="{FF2B5EF4-FFF2-40B4-BE49-F238E27FC236}">
                      <a16:creationId xmlns:a16="http://schemas.microsoft.com/office/drawing/2014/main" id="{493FBAAA-8EB7-4EE7-9023-161DAC5BFB19}"/>
                    </a:ext>
                  </a:extLst>
                </p:cNvPr>
                <p:cNvPicPr/>
                <p:nvPr/>
              </p:nvPicPr>
              <p:blipFill>
                <a:blip r:embed="rId416"/>
                <a:stretch>
                  <a:fillRect/>
                </a:stretch>
              </p:blipFill>
              <p:spPr>
                <a:xfrm>
                  <a:off x="5808608" y="5550832"/>
                  <a:ext cx="37188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55" name="Ink 254">
                  <a:extLst>
                    <a:ext uri="{FF2B5EF4-FFF2-40B4-BE49-F238E27FC236}">
                      <a16:creationId xmlns:a16="http://schemas.microsoft.com/office/drawing/2014/main" id="{49E5F270-66EC-41D7-8E32-79D759EF5E35}"/>
                    </a:ext>
                  </a:extLst>
                </p14:cNvPr>
                <p14:cNvContentPartPr/>
                <p14:nvPr/>
              </p14:nvContentPartPr>
              <p14:xfrm>
                <a:off x="5696288" y="5779432"/>
                <a:ext cx="13680" cy="3600"/>
              </p14:xfrm>
            </p:contentPart>
          </mc:Choice>
          <mc:Fallback xmlns="">
            <p:pic>
              <p:nvPicPr>
                <p:cNvPr id="255" name="Ink 254">
                  <a:extLst>
                    <a:ext uri="{FF2B5EF4-FFF2-40B4-BE49-F238E27FC236}">
                      <a16:creationId xmlns:a16="http://schemas.microsoft.com/office/drawing/2014/main" id="{49E5F270-66EC-41D7-8E32-79D759EF5E35}"/>
                    </a:ext>
                  </a:extLst>
                </p:cNvPr>
                <p:cNvPicPr/>
                <p:nvPr/>
              </p:nvPicPr>
              <p:blipFill>
                <a:blip r:embed="rId418"/>
                <a:stretch>
                  <a:fillRect/>
                </a:stretch>
              </p:blipFill>
              <p:spPr>
                <a:xfrm>
                  <a:off x="5687648" y="5770432"/>
                  <a:ext cx="3132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56" name="Ink 255">
                  <a:extLst>
                    <a:ext uri="{FF2B5EF4-FFF2-40B4-BE49-F238E27FC236}">
                      <a16:creationId xmlns:a16="http://schemas.microsoft.com/office/drawing/2014/main" id="{F84A91F0-7725-4303-9D03-332D2DD243C0}"/>
                    </a:ext>
                  </a:extLst>
                </p14:cNvPr>
                <p14:cNvContentPartPr/>
                <p14:nvPr/>
              </p14:nvContentPartPr>
              <p14:xfrm>
                <a:off x="4961888" y="5766112"/>
                <a:ext cx="451080" cy="254880"/>
              </p14:xfrm>
            </p:contentPart>
          </mc:Choice>
          <mc:Fallback xmlns="">
            <p:pic>
              <p:nvPicPr>
                <p:cNvPr id="256" name="Ink 255">
                  <a:extLst>
                    <a:ext uri="{FF2B5EF4-FFF2-40B4-BE49-F238E27FC236}">
                      <a16:creationId xmlns:a16="http://schemas.microsoft.com/office/drawing/2014/main" id="{F84A91F0-7725-4303-9D03-332D2DD243C0}"/>
                    </a:ext>
                  </a:extLst>
                </p:cNvPr>
                <p:cNvPicPr/>
                <p:nvPr/>
              </p:nvPicPr>
              <p:blipFill>
                <a:blip r:embed="rId420"/>
                <a:stretch>
                  <a:fillRect/>
                </a:stretch>
              </p:blipFill>
              <p:spPr>
                <a:xfrm>
                  <a:off x="4952888" y="5757472"/>
                  <a:ext cx="46872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57" name="Ink 256">
                  <a:extLst>
                    <a:ext uri="{FF2B5EF4-FFF2-40B4-BE49-F238E27FC236}">
                      <a16:creationId xmlns:a16="http://schemas.microsoft.com/office/drawing/2014/main" id="{FC83260E-2C0E-4B72-BCBA-11063333A508}"/>
                    </a:ext>
                  </a:extLst>
                </p14:cNvPr>
                <p14:cNvContentPartPr/>
                <p14:nvPr/>
              </p14:nvContentPartPr>
              <p14:xfrm>
                <a:off x="5175368" y="6011632"/>
                <a:ext cx="104760" cy="72720"/>
              </p14:xfrm>
            </p:contentPart>
          </mc:Choice>
          <mc:Fallback xmlns="">
            <p:pic>
              <p:nvPicPr>
                <p:cNvPr id="257" name="Ink 256">
                  <a:extLst>
                    <a:ext uri="{FF2B5EF4-FFF2-40B4-BE49-F238E27FC236}">
                      <a16:creationId xmlns:a16="http://schemas.microsoft.com/office/drawing/2014/main" id="{FC83260E-2C0E-4B72-BCBA-11063333A508}"/>
                    </a:ext>
                  </a:extLst>
                </p:cNvPr>
                <p:cNvPicPr/>
                <p:nvPr/>
              </p:nvPicPr>
              <p:blipFill>
                <a:blip r:embed="rId422"/>
                <a:stretch>
                  <a:fillRect/>
                </a:stretch>
              </p:blipFill>
              <p:spPr>
                <a:xfrm>
                  <a:off x="5166368" y="6002632"/>
                  <a:ext cx="1224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58" name="Ink 257">
                  <a:extLst>
                    <a:ext uri="{FF2B5EF4-FFF2-40B4-BE49-F238E27FC236}">
                      <a16:creationId xmlns:a16="http://schemas.microsoft.com/office/drawing/2014/main" id="{1BE4A84E-34C2-46F3-841B-72521585FB6E}"/>
                    </a:ext>
                  </a:extLst>
                </p14:cNvPr>
                <p14:cNvContentPartPr/>
                <p14:nvPr/>
              </p14:nvContentPartPr>
              <p14:xfrm>
                <a:off x="4720688" y="5806072"/>
                <a:ext cx="94320" cy="106560"/>
              </p14:xfrm>
            </p:contentPart>
          </mc:Choice>
          <mc:Fallback xmlns="">
            <p:pic>
              <p:nvPicPr>
                <p:cNvPr id="258" name="Ink 257">
                  <a:extLst>
                    <a:ext uri="{FF2B5EF4-FFF2-40B4-BE49-F238E27FC236}">
                      <a16:creationId xmlns:a16="http://schemas.microsoft.com/office/drawing/2014/main" id="{1BE4A84E-34C2-46F3-841B-72521585FB6E}"/>
                    </a:ext>
                  </a:extLst>
                </p:cNvPr>
                <p:cNvPicPr/>
                <p:nvPr/>
              </p:nvPicPr>
              <p:blipFill>
                <a:blip r:embed="rId424"/>
                <a:stretch>
                  <a:fillRect/>
                </a:stretch>
              </p:blipFill>
              <p:spPr>
                <a:xfrm>
                  <a:off x="4711688" y="5797072"/>
                  <a:ext cx="1119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59" name="Ink 258">
                  <a:extLst>
                    <a:ext uri="{FF2B5EF4-FFF2-40B4-BE49-F238E27FC236}">
                      <a16:creationId xmlns:a16="http://schemas.microsoft.com/office/drawing/2014/main" id="{AB98B812-33EB-44A9-8B0F-F8CB36F80E1F}"/>
                    </a:ext>
                  </a:extLst>
                </p14:cNvPr>
                <p14:cNvContentPartPr/>
                <p14:nvPr/>
              </p14:nvContentPartPr>
              <p14:xfrm>
                <a:off x="4734728" y="5986072"/>
                <a:ext cx="9000" cy="14040"/>
              </p14:xfrm>
            </p:contentPart>
          </mc:Choice>
          <mc:Fallback xmlns="">
            <p:pic>
              <p:nvPicPr>
                <p:cNvPr id="259" name="Ink 258">
                  <a:extLst>
                    <a:ext uri="{FF2B5EF4-FFF2-40B4-BE49-F238E27FC236}">
                      <a16:creationId xmlns:a16="http://schemas.microsoft.com/office/drawing/2014/main" id="{AB98B812-33EB-44A9-8B0F-F8CB36F80E1F}"/>
                    </a:ext>
                  </a:extLst>
                </p:cNvPr>
                <p:cNvPicPr/>
                <p:nvPr/>
              </p:nvPicPr>
              <p:blipFill>
                <a:blip r:embed="rId426"/>
                <a:stretch>
                  <a:fillRect/>
                </a:stretch>
              </p:blipFill>
              <p:spPr>
                <a:xfrm>
                  <a:off x="4725728" y="5977072"/>
                  <a:ext cx="266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60" name="Ink 259">
                  <a:extLst>
                    <a:ext uri="{FF2B5EF4-FFF2-40B4-BE49-F238E27FC236}">
                      <a16:creationId xmlns:a16="http://schemas.microsoft.com/office/drawing/2014/main" id="{BE71CC5F-B49C-4357-9A5A-B0D4B505F817}"/>
                    </a:ext>
                  </a:extLst>
                </p14:cNvPr>
                <p14:cNvContentPartPr/>
                <p14:nvPr/>
              </p14:nvContentPartPr>
              <p14:xfrm>
                <a:off x="4474088" y="5771512"/>
                <a:ext cx="91800" cy="181800"/>
              </p14:xfrm>
            </p:contentPart>
          </mc:Choice>
          <mc:Fallback xmlns="">
            <p:pic>
              <p:nvPicPr>
                <p:cNvPr id="260" name="Ink 259">
                  <a:extLst>
                    <a:ext uri="{FF2B5EF4-FFF2-40B4-BE49-F238E27FC236}">
                      <a16:creationId xmlns:a16="http://schemas.microsoft.com/office/drawing/2014/main" id="{BE71CC5F-B49C-4357-9A5A-B0D4B505F817}"/>
                    </a:ext>
                  </a:extLst>
                </p:cNvPr>
                <p:cNvPicPr/>
                <p:nvPr/>
              </p:nvPicPr>
              <p:blipFill>
                <a:blip r:embed="rId428"/>
                <a:stretch>
                  <a:fillRect/>
                </a:stretch>
              </p:blipFill>
              <p:spPr>
                <a:xfrm>
                  <a:off x="4465448" y="5762512"/>
                  <a:ext cx="10944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61" name="Ink 260">
                  <a:extLst>
                    <a:ext uri="{FF2B5EF4-FFF2-40B4-BE49-F238E27FC236}">
                      <a16:creationId xmlns:a16="http://schemas.microsoft.com/office/drawing/2014/main" id="{1171839B-8923-44A3-B457-F46966B3FFFB}"/>
                    </a:ext>
                  </a:extLst>
                </p14:cNvPr>
                <p14:cNvContentPartPr/>
                <p14:nvPr/>
              </p14:nvContentPartPr>
              <p14:xfrm>
                <a:off x="4163408" y="5795632"/>
                <a:ext cx="221400" cy="196200"/>
              </p14:xfrm>
            </p:contentPart>
          </mc:Choice>
          <mc:Fallback xmlns="">
            <p:pic>
              <p:nvPicPr>
                <p:cNvPr id="261" name="Ink 260">
                  <a:extLst>
                    <a:ext uri="{FF2B5EF4-FFF2-40B4-BE49-F238E27FC236}">
                      <a16:creationId xmlns:a16="http://schemas.microsoft.com/office/drawing/2014/main" id="{1171839B-8923-44A3-B457-F46966B3FFFB}"/>
                    </a:ext>
                  </a:extLst>
                </p:cNvPr>
                <p:cNvPicPr/>
                <p:nvPr/>
              </p:nvPicPr>
              <p:blipFill>
                <a:blip r:embed="rId430"/>
                <a:stretch>
                  <a:fillRect/>
                </a:stretch>
              </p:blipFill>
              <p:spPr>
                <a:xfrm>
                  <a:off x="4154408" y="5786992"/>
                  <a:ext cx="2390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62" name="Ink 261">
                  <a:extLst>
                    <a:ext uri="{FF2B5EF4-FFF2-40B4-BE49-F238E27FC236}">
                      <a16:creationId xmlns:a16="http://schemas.microsoft.com/office/drawing/2014/main" id="{CC7607AF-904F-4146-BDC8-AF77B96F55A3}"/>
                    </a:ext>
                  </a:extLst>
                </p14:cNvPr>
                <p14:cNvContentPartPr/>
                <p14:nvPr/>
              </p14:nvContentPartPr>
              <p14:xfrm>
                <a:off x="4235408" y="5726152"/>
                <a:ext cx="71640" cy="29880"/>
              </p14:xfrm>
            </p:contentPart>
          </mc:Choice>
          <mc:Fallback xmlns="">
            <p:pic>
              <p:nvPicPr>
                <p:cNvPr id="262" name="Ink 261">
                  <a:extLst>
                    <a:ext uri="{FF2B5EF4-FFF2-40B4-BE49-F238E27FC236}">
                      <a16:creationId xmlns:a16="http://schemas.microsoft.com/office/drawing/2014/main" id="{CC7607AF-904F-4146-BDC8-AF77B96F55A3}"/>
                    </a:ext>
                  </a:extLst>
                </p:cNvPr>
                <p:cNvPicPr/>
                <p:nvPr/>
              </p:nvPicPr>
              <p:blipFill>
                <a:blip r:embed="rId432"/>
                <a:stretch>
                  <a:fillRect/>
                </a:stretch>
              </p:blipFill>
              <p:spPr>
                <a:xfrm>
                  <a:off x="4226408" y="5717152"/>
                  <a:ext cx="892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63" name="Ink 262">
                  <a:extLst>
                    <a:ext uri="{FF2B5EF4-FFF2-40B4-BE49-F238E27FC236}">
                      <a16:creationId xmlns:a16="http://schemas.microsoft.com/office/drawing/2014/main" id="{48D76064-5A07-4F54-91F0-AF6AA1C86E50}"/>
                    </a:ext>
                  </a:extLst>
                </p14:cNvPr>
                <p14:cNvContentPartPr/>
                <p14:nvPr/>
              </p14:nvContentPartPr>
              <p14:xfrm>
                <a:off x="3863168" y="5637592"/>
                <a:ext cx="267480" cy="373320"/>
              </p14:xfrm>
            </p:contentPart>
          </mc:Choice>
          <mc:Fallback xmlns="">
            <p:pic>
              <p:nvPicPr>
                <p:cNvPr id="263" name="Ink 262">
                  <a:extLst>
                    <a:ext uri="{FF2B5EF4-FFF2-40B4-BE49-F238E27FC236}">
                      <a16:creationId xmlns:a16="http://schemas.microsoft.com/office/drawing/2014/main" id="{48D76064-5A07-4F54-91F0-AF6AA1C86E50}"/>
                    </a:ext>
                  </a:extLst>
                </p:cNvPr>
                <p:cNvPicPr/>
                <p:nvPr/>
              </p:nvPicPr>
              <p:blipFill>
                <a:blip r:embed="rId434"/>
                <a:stretch>
                  <a:fillRect/>
                </a:stretch>
              </p:blipFill>
              <p:spPr>
                <a:xfrm>
                  <a:off x="3854528" y="5628592"/>
                  <a:ext cx="285120" cy="3909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64" name="Ink 263">
                  <a:extLst>
                    <a:ext uri="{FF2B5EF4-FFF2-40B4-BE49-F238E27FC236}">
                      <a16:creationId xmlns:a16="http://schemas.microsoft.com/office/drawing/2014/main" id="{6D7CE1E0-60DD-4BE1-9683-521E6B171AD8}"/>
                    </a:ext>
                  </a:extLst>
                </p14:cNvPr>
                <p14:cNvContentPartPr/>
                <p14:nvPr/>
              </p14:nvContentPartPr>
              <p14:xfrm>
                <a:off x="3353768" y="5836672"/>
                <a:ext cx="339480" cy="194760"/>
              </p14:xfrm>
            </p:contentPart>
          </mc:Choice>
          <mc:Fallback xmlns="">
            <p:pic>
              <p:nvPicPr>
                <p:cNvPr id="264" name="Ink 263">
                  <a:extLst>
                    <a:ext uri="{FF2B5EF4-FFF2-40B4-BE49-F238E27FC236}">
                      <a16:creationId xmlns:a16="http://schemas.microsoft.com/office/drawing/2014/main" id="{6D7CE1E0-60DD-4BE1-9683-521E6B171AD8}"/>
                    </a:ext>
                  </a:extLst>
                </p:cNvPr>
                <p:cNvPicPr/>
                <p:nvPr/>
              </p:nvPicPr>
              <p:blipFill>
                <a:blip r:embed="rId436"/>
                <a:stretch>
                  <a:fillRect/>
                </a:stretch>
              </p:blipFill>
              <p:spPr>
                <a:xfrm>
                  <a:off x="3344768" y="5827672"/>
                  <a:ext cx="35712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65" name="Ink 264">
                  <a:extLst>
                    <a:ext uri="{FF2B5EF4-FFF2-40B4-BE49-F238E27FC236}">
                      <a16:creationId xmlns:a16="http://schemas.microsoft.com/office/drawing/2014/main" id="{8C022BFF-8189-4A79-B4AB-2D96522F7398}"/>
                    </a:ext>
                  </a:extLst>
                </p14:cNvPr>
                <p14:cNvContentPartPr/>
                <p14:nvPr/>
              </p14:nvContentPartPr>
              <p14:xfrm>
                <a:off x="3395888" y="6051232"/>
                <a:ext cx="153720" cy="54000"/>
              </p14:xfrm>
            </p:contentPart>
          </mc:Choice>
          <mc:Fallback xmlns="">
            <p:pic>
              <p:nvPicPr>
                <p:cNvPr id="265" name="Ink 264">
                  <a:extLst>
                    <a:ext uri="{FF2B5EF4-FFF2-40B4-BE49-F238E27FC236}">
                      <a16:creationId xmlns:a16="http://schemas.microsoft.com/office/drawing/2014/main" id="{8C022BFF-8189-4A79-B4AB-2D96522F7398}"/>
                    </a:ext>
                  </a:extLst>
                </p:cNvPr>
                <p:cNvPicPr/>
                <p:nvPr/>
              </p:nvPicPr>
              <p:blipFill>
                <a:blip r:embed="rId438"/>
                <a:stretch>
                  <a:fillRect/>
                </a:stretch>
              </p:blipFill>
              <p:spPr>
                <a:xfrm>
                  <a:off x="3386888" y="6042592"/>
                  <a:ext cx="1713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66" name="Ink 265">
                  <a:extLst>
                    <a:ext uri="{FF2B5EF4-FFF2-40B4-BE49-F238E27FC236}">
                      <a16:creationId xmlns:a16="http://schemas.microsoft.com/office/drawing/2014/main" id="{7F598682-A76E-464C-9760-5B97C9C9BA9E}"/>
                    </a:ext>
                  </a:extLst>
                </p14:cNvPr>
                <p14:cNvContentPartPr/>
                <p14:nvPr/>
              </p14:nvContentPartPr>
              <p14:xfrm>
                <a:off x="3548528" y="5484952"/>
                <a:ext cx="385200" cy="315720"/>
              </p14:xfrm>
            </p:contentPart>
          </mc:Choice>
          <mc:Fallback xmlns="">
            <p:pic>
              <p:nvPicPr>
                <p:cNvPr id="266" name="Ink 265">
                  <a:extLst>
                    <a:ext uri="{FF2B5EF4-FFF2-40B4-BE49-F238E27FC236}">
                      <a16:creationId xmlns:a16="http://schemas.microsoft.com/office/drawing/2014/main" id="{7F598682-A76E-464C-9760-5B97C9C9BA9E}"/>
                    </a:ext>
                  </a:extLst>
                </p:cNvPr>
                <p:cNvPicPr/>
                <p:nvPr/>
              </p:nvPicPr>
              <p:blipFill>
                <a:blip r:embed="rId440"/>
                <a:stretch>
                  <a:fillRect/>
                </a:stretch>
              </p:blipFill>
              <p:spPr>
                <a:xfrm>
                  <a:off x="3539528" y="5475952"/>
                  <a:ext cx="402840" cy="33336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67" name="Ink 266">
                  <a:extLst>
                    <a:ext uri="{FF2B5EF4-FFF2-40B4-BE49-F238E27FC236}">
                      <a16:creationId xmlns:a16="http://schemas.microsoft.com/office/drawing/2014/main" id="{FE4A2D03-2A36-436C-B783-08EB19C1367E}"/>
                    </a:ext>
                  </a:extLst>
                </p14:cNvPr>
                <p14:cNvContentPartPr/>
                <p14:nvPr/>
              </p14:nvContentPartPr>
              <p14:xfrm>
                <a:off x="3015008" y="5772232"/>
                <a:ext cx="236880" cy="290160"/>
              </p14:xfrm>
            </p:contentPart>
          </mc:Choice>
          <mc:Fallback xmlns="">
            <p:pic>
              <p:nvPicPr>
                <p:cNvPr id="267" name="Ink 266">
                  <a:extLst>
                    <a:ext uri="{FF2B5EF4-FFF2-40B4-BE49-F238E27FC236}">
                      <a16:creationId xmlns:a16="http://schemas.microsoft.com/office/drawing/2014/main" id="{FE4A2D03-2A36-436C-B783-08EB19C1367E}"/>
                    </a:ext>
                  </a:extLst>
                </p:cNvPr>
                <p:cNvPicPr/>
                <p:nvPr/>
              </p:nvPicPr>
              <p:blipFill>
                <a:blip r:embed="rId442"/>
                <a:stretch>
                  <a:fillRect/>
                </a:stretch>
              </p:blipFill>
              <p:spPr>
                <a:xfrm>
                  <a:off x="3006368" y="5763592"/>
                  <a:ext cx="25452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68" name="Ink 267">
                  <a:extLst>
                    <a:ext uri="{FF2B5EF4-FFF2-40B4-BE49-F238E27FC236}">
                      <a16:creationId xmlns:a16="http://schemas.microsoft.com/office/drawing/2014/main" id="{A40FB5CD-4892-429E-8132-780CFA5028A9}"/>
                    </a:ext>
                  </a:extLst>
                </p14:cNvPr>
                <p14:cNvContentPartPr/>
                <p14:nvPr/>
              </p14:nvContentPartPr>
              <p14:xfrm>
                <a:off x="2761568" y="5736592"/>
                <a:ext cx="148680" cy="234360"/>
              </p14:xfrm>
            </p:contentPart>
          </mc:Choice>
          <mc:Fallback xmlns="">
            <p:pic>
              <p:nvPicPr>
                <p:cNvPr id="268" name="Ink 267">
                  <a:extLst>
                    <a:ext uri="{FF2B5EF4-FFF2-40B4-BE49-F238E27FC236}">
                      <a16:creationId xmlns:a16="http://schemas.microsoft.com/office/drawing/2014/main" id="{A40FB5CD-4892-429E-8132-780CFA5028A9}"/>
                    </a:ext>
                  </a:extLst>
                </p:cNvPr>
                <p:cNvPicPr/>
                <p:nvPr/>
              </p:nvPicPr>
              <p:blipFill>
                <a:blip r:embed="rId444"/>
                <a:stretch>
                  <a:fillRect/>
                </a:stretch>
              </p:blipFill>
              <p:spPr>
                <a:xfrm>
                  <a:off x="2752928" y="5727952"/>
                  <a:ext cx="16632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69" name="Ink 268">
                  <a:extLst>
                    <a:ext uri="{FF2B5EF4-FFF2-40B4-BE49-F238E27FC236}">
                      <a16:creationId xmlns:a16="http://schemas.microsoft.com/office/drawing/2014/main" id="{D95AB6B1-F2E2-476D-B20F-43E01A386625}"/>
                    </a:ext>
                  </a:extLst>
                </p14:cNvPr>
                <p14:cNvContentPartPr/>
                <p14:nvPr/>
              </p14:nvContentPartPr>
              <p14:xfrm>
                <a:off x="2900168" y="5626792"/>
                <a:ext cx="70200" cy="33120"/>
              </p14:xfrm>
            </p:contentPart>
          </mc:Choice>
          <mc:Fallback xmlns="">
            <p:pic>
              <p:nvPicPr>
                <p:cNvPr id="269" name="Ink 268">
                  <a:extLst>
                    <a:ext uri="{FF2B5EF4-FFF2-40B4-BE49-F238E27FC236}">
                      <a16:creationId xmlns:a16="http://schemas.microsoft.com/office/drawing/2014/main" id="{D95AB6B1-F2E2-476D-B20F-43E01A386625}"/>
                    </a:ext>
                  </a:extLst>
                </p:cNvPr>
                <p:cNvPicPr/>
                <p:nvPr/>
              </p:nvPicPr>
              <p:blipFill>
                <a:blip r:embed="rId446"/>
                <a:stretch>
                  <a:fillRect/>
                </a:stretch>
              </p:blipFill>
              <p:spPr>
                <a:xfrm>
                  <a:off x="2891528" y="5617792"/>
                  <a:ext cx="87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70" name="Ink 269">
                  <a:extLst>
                    <a:ext uri="{FF2B5EF4-FFF2-40B4-BE49-F238E27FC236}">
                      <a16:creationId xmlns:a16="http://schemas.microsoft.com/office/drawing/2014/main" id="{2A77E95A-5756-43D4-8448-B70F5B867290}"/>
                    </a:ext>
                  </a:extLst>
                </p14:cNvPr>
                <p14:cNvContentPartPr/>
                <p14:nvPr/>
              </p14:nvContentPartPr>
              <p14:xfrm>
                <a:off x="2571128" y="5730472"/>
                <a:ext cx="150840" cy="324720"/>
              </p14:xfrm>
            </p:contentPart>
          </mc:Choice>
          <mc:Fallback xmlns="">
            <p:pic>
              <p:nvPicPr>
                <p:cNvPr id="270" name="Ink 269">
                  <a:extLst>
                    <a:ext uri="{FF2B5EF4-FFF2-40B4-BE49-F238E27FC236}">
                      <a16:creationId xmlns:a16="http://schemas.microsoft.com/office/drawing/2014/main" id="{2A77E95A-5756-43D4-8448-B70F5B867290}"/>
                    </a:ext>
                  </a:extLst>
                </p:cNvPr>
                <p:cNvPicPr/>
                <p:nvPr/>
              </p:nvPicPr>
              <p:blipFill>
                <a:blip r:embed="rId448"/>
                <a:stretch>
                  <a:fillRect/>
                </a:stretch>
              </p:blipFill>
              <p:spPr>
                <a:xfrm>
                  <a:off x="2562488" y="5721832"/>
                  <a:ext cx="168480" cy="34236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71" name="Ink 270">
                  <a:extLst>
                    <a:ext uri="{FF2B5EF4-FFF2-40B4-BE49-F238E27FC236}">
                      <a16:creationId xmlns:a16="http://schemas.microsoft.com/office/drawing/2014/main" id="{A6738CCB-20D3-417B-81A6-1D13CBCE12E9}"/>
                    </a:ext>
                  </a:extLst>
                </p14:cNvPr>
                <p14:cNvContentPartPr/>
                <p14:nvPr/>
              </p14:nvContentPartPr>
              <p14:xfrm>
                <a:off x="2206088" y="5720392"/>
                <a:ext cx="274680" cy="261720"/>
              </p14:xfrm>
            </p:contentPart>
          </mc:Choice>
          <mc:Fallback xmlns="">
            <p:pic>
              <p:nvPicPr>
                <p:cNvPr id="271" name="Ink 270">
                  <a:extLst>
                    <a:ext uri="{FF2B5EF4-FFF2-40B4-BE49-F238E27FC236}">
                      <a16:creationId xmlns:a16="http://schemas.microsoft.com/office/drawing/2014/main" id="{A6738CCB-20D3-417B-81A6-1D13CBCE12E9}"/>
                    </a:ext>
                  </a:extLst>
                </p:cNvPr>
                <p:cNvPicPr/>
                <p:nvPr/>
              </p:nvPicPr>
              <p:blipFill>
                <a:blip r:embed="rId450"/>
                <a:stretch>
                  <a:fillRect/>
                </a:stretch>
              </p:blipFill>
              <p:spPr>
                <a:xfrm>
                  <a:off x="2197448" y="5711392"/>
                  <a:ext cx="29232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72" name="Ink 271">
                  <a:extLst>
                    <a:ext uri="{FF2B5EF4-FFF2-40B4-BE49-F238E27FC236}">
                      <a16:creationId xmlns:a16="http://schemas.microsoft.com/office/drawing/2014/main" id="{A207A25B-511A-4562-9071-ADD69ABC8EAE}"/>
                    </a:ext>
                  </a:extLst>
                </p14:cNvPr>
                <p14:cNvContentPartPr/>
                <p14:nvPr/>
              </p14:nvContentPartPr>
              <p14:xfrm>
                <a:off x="2275208" y="5648392"/>
                <a:ext cx="63360" cy="41760"/>
              </p14:xfrm>
            </p:contentPart>
          </mc:Choice>
          <mc:Fallback xmlns="">
            <p:pic>
              <p:nvPicPr>
                <p:cNvPr id="272" name="Ink 271">
                  <a:extLst>
                    <a:ext uri="{FF2B5EF4-FFF2-40B4-BE49-F238E27FC236}">
                      <a16:creationId xmlns:a16="http://schemas.microsoft.com/office/drawing/2014/main" id="{A207A25B-511A-4562-9071-ADD69ABC8EAE}"/>
                    </a:ext>
                  </a:extLst>
                </p:cNvPr>
                <p:cNvPicPr/>
                <p:nvPr/>
              </p:nvPicPr>
              <p:blipFill>
                <a:blip r:embed="rId452"/>
                <a:stretch>
                  <a:fillRect/>
                </a:stretch>
              </p:blipFill>
              <p:spPr>
                <a:xfrm>
                  <a:off x="2266208" y="5639392"/>
                  <a:ext cx="8100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73" name="Ink 272">
                  <a:extLst>
                    <a:ext uri="{FF2B5EF4-FFF2-40B4-BE49-F238E27FC236}">
                      <a16:creationId xmlns:a16="http://schemas.microsoft.com/office/drawing/2014/main" id="{B6FAA5D5-8DA2-4AF6-9F79-6015E4815EC6}"/>
                    </a:ext>
                  </a:extLst>
                </p14:cNvPr>
                <p14:cNvContentPartPr/>
                <p14:nvPr/>
              </p14:nvContentPartPr>
              <p14:xfrm>
                <a:off x="2050208" y="5845312"/>
                <a:ext cx="80280" cy="173160"/>
              </p14:xfrm>
            </p:contentPart>
          </mc:Choice>
          <mc:Fallback xmlns="">
            <p:pic>
              <p:nvPicPr>
                <p:cNvPr id="273" name="Ink 272">
                  <a:extLst>
                    <a:ext uri="{FF2B5EF4-FFF2-40B4-BE49-F238E27FC236}">
                      <a16:creationId xmlns:a16="http://schemas.microsoft.com/office/drawing/2014/main" id="{B6FAA5D5-8DA2-4AF6-9F79-6015E4815EC6}"/>
                    </a:ext>
                  </a:extLst>
                </p:cNvPr>
                <p:cNvPicPr/>
                <p:nvPr/>
              </p:nvPicPr>
              <p:blipFill>
                <a:blip r:embed="rId454"/>
                <a:stretch>
                  <a:fillRect/>
                </a:stretch>
              </p:blipFill>
              <p:spPr>
                <a:xfrm>
                  <a:off x="2041568" y="5836312"/>
                  <a:ext cx="979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74" name="Ink 273">
                  <a:extLst>
                    <a:ext uri="{FF2B5EF4-FFF2-40B4-BE49-F238E27FC236}">
                      <a16:creationId xmlns:a16="http://schemas.microsoft.com/office/drawing/2014/main" id="{4E758532-C93D-4ACF-8BBE-F2CBFA65619B}"/>
                    </a:ext>
                  </a:extLst>
                </p14:cNvPr>
                <p14:cNvContentPartPr/>
                <p14:nvPr/>
              </p14:nvContentPartPr>
              <p14:xfrm>
                <a:off x="1757888" y="5823352"/>
                <a:ext cx="284040" cy="285480"/>
              </p14:xfrm>
            </p:contentPart>
          </mc:Choice>
          <mc:Fallback xmlns="">
            <p:pic>
              <p:nvPicPr>
                <p:cNvPr id="274" name="Ink 273">
                  <a:extLst>
                    <a:ext uri="{FF2B5EF4-FFF2-40B4-BE49-F238E27FC236}">
                      <a16:creationId xmlns:a16="http://schemas.microsoft.com/office/drawing/2014/main" id="{4E758532-C93D-4ACF-8BBE-F2CBFA65619B}"/>
                    </a:ext>
                  </a:extLst>
                </p:cNvPr>
                <p:cNvPicPr/>
                <p:nvPr/>
              </p:nvPicPr>
              <p:blipFill>
                <a:blip r:embed="rId456"/>
                <a:stretch>
                  <a:fillRect/>
                </a:stretch>
              </p:blipFill>
              <p:spPr>
                <a:xfrm>
                  <a:off x="1749248" y="5814352"/>
                  <a:ext cx="301680" cy="3031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75" name="Ink 274">
                  <a:extLst>
                    <a:ext uri="{FF2B5EF4-FFF2-40B4-BE49-F238E27FC236}">
                      <a16:creationId xmlns:a16="http://schemas.microsoft.com/office/drawing/2014/main" id="{4798A69C-4D73-4AE8-B439-693AA46C2282}"/>
                    </a:ext>
                  </a:extLst>
                </p14:cNvPr>
                <p14:cNvContentPartPr/>
                <p14:nvPr/>
              </p14:nvContentPartPr>
              <p14:xfrm>
                <a:off x="1509488" y="5884912"/>
                <a:ext cx="174240" cy="160560"/>
              </p14:xfrm>
            </p:contentPart>
          </mc:Choice>
          <mc:Fallback xmlns="">
            <p:pic>
              <p:nvPicPr>
                <p:cNvPr id="275" name="Ink 274">
                  <a:extLst>
                    <a:ext uri="{FF2B5EF4-FFF2-40B4-BE49-F238E27FC236}">
                      <a16:creationId xmlns:a16="http://schemas.microsoft.com/office/drawing/2014/main" id="{4798A69C-4D73-4AE8-B439-693AA46C2282}"/>
                    </a:ext>
                  </a:extLst>
                </p:cNvPr>
                <p:cNvPicPr/>
                <p:nvPr/>
              </p:nvPicPr>
              <p:blipFill>
                <a:blip r:embed="rId458"/>
                <a:stretch>
                  <a:fillRect/>
                </a:stretch>
              </p:blipFill>
              <p:spPr>
                <a:xfrm>
                  <a:off x="1500848" y="5875912"/>
                  <a:ext cx="19188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76" name="Ink 275">
                  <a:extLst>
                    <a:ext uri="{FF2B5EF4-FFF2-40B4-BE49-F238E27FC236}">
                      <a16:creationId xmlns:a16="http://schemas.microsoft.com/office/drawing/2014/main" id="{F2EE4F56-A2F8-4AE4-8E85-64690A5677A6}"/>
                    </a:ext>
                  </a:extLst>
                </p14:cNvPr>
                <p14:cNvContentPartPr/>
                <p14:nvPr/>
              </p14:nvContentPartPr>
              <p14:xfrm>
                <a:off x="1532528" y="5697712"/>
                <a:ext cx="70920" cy="264240"/>
              </p14:xfrm>
            </p:contentPart>
          </mc:Choice>
          <mc:Fallback xmlns="">
            <p:pic>
              <p:nvPicPr>
                <p:cNvPr id="276" name="Ink 275">
                  <a:extLst>
                    <a:ext uri="{FF2B5EF4-FFF2-40B4-BE49-F238E27FC236}">
                      <a16:creationId xmlns:a16="http://schemas.microsoft.com/office/drawing/2014/main" id="{F2EE4F56-A2F8-4AE4-8E85-64690A5677A6}"/>
                    </a:ext>
                  </a:extLst>
                </p:cNvPr>
                <p:cNvPicPr/>
                <p:nvPr/>
              </p:nvPicPr>
              <p:blipFill>
                <a:blip r:embed="rId460"/>
                <a:stretch>
                  <a:fillRect/>
                </a:stretch>
              </p:blipFill>
              <p:spPr>
                <a:xfrm>
                  <a:off x="1523528" y="5689072"/>
                  <a:ext cx="8856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277" name="Ink 276">
                  <a:extLst>
                    <a:ext uri="{FF2B5EF4-FFF2-40B4-BE49-F238E27FC236}">
                      <a16:creationId xmlns:a16="http://schemas.microsoft.com/office/drawing/2014/main" id="{A2D074B5-2F28-4F71-9329-B2481CC232D9}"/>
                    </a:ext>
                  </a:extLst>
                </p14:cNvPr>
                <p14:cNvContentPartPr/>
                <p14:nvPr/>
              </p14:nvContentPartPr>
              <p14:xfrm>
                <a:off x="1159928" y="5826232"/>
                <a:ext cx="192600" cy="285840"/>
              </p14:xfrm>
            </p:contentPart>
          </mc:Choice>
          <mc:Fallback xmlns="">
            <p:pic>
              <p:nvPicPr>
                <p:cNvPr id="277" name="Ink 276">
                  <a:extLst>
                    <a:ext uri="{FF2B5EF4-FFF2-40B4-BE49-F238E27FC236}">
                      <a16:creationId xmlns:a16="http://schemas.microsoft.com/office/drawing/2014/main" id="{A2D074B5-2F28-4F71-9329-B2481CC232D9}"/>
                    </a:ext>
                  </a:extLst>
                </p:cNvPr>
                <p:cNvPicPr/>
                <p:nvPr/>
              </p:nvPicPr>
              <p:blipFill>
                <a:blip r:embed="rId462"/>
                <a:stretch>
                  <a:fillRect/>
                </a:stretch>
              </p:blipFill>
              <p:spPr>
                <a:xfrm>
                  <a:off x="1151288" y="5817592"/>
                  <a:ext cx="21024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78" name="Ink 277">
                  <a:extLst>
                    <a:ext uri="{FF2B5EF4-FFF2-40B4-BE49-F238E27FC236}">
                      <a16:creationId xmlns:a16="http://schemas.microsoft.com/office/drawing/2014/main" id="{5BC8286D-B9BE-4212-9FAD-D684851053ED}"/>
                    </a:ext>
                  </a:extLst>
                </p14:cNvPr>
                <p14:cNvContentPartPr/>
                <p14:nvPr/>
              </p14:nvContentPartPr>
              <p14:xfrm>
                <a:off x="891728" y="5808232"/>
                <a:ext cx="192240" cy="213840"/>
              </p14:xfrm>
            </p:contentPart>
          </mc:Choice>
          <mc:Fallback xmlns="">
            <p:pic>
              <p:nvPicPr>
                <p:cNvPr id="278" name="Ink 277">
                  <a:extLst>
                    <a:ext uri="{FF2B5EF4-FFF2-40B4-BE49-F238E27FC236}">
                      <a16:creationId xmlns:a16="http://schemas.microsoft.com/office/drawing/2014/main" id="{5BC8286D-B9BE-4212-9FAD-D684851053ED}"/>
                    </a:ext>
                  </a:extLst>
                </p:cNvPr>
                <p:cNvPicPr/>
                <p:nvPr/>
              </p:nvPicPr>
              <p:blipFill>
                <a:blip r:embed="rId464"/>
                <a:stretch>
                  <a:fillRect/>
                </a:stretch>
              </p:blipFill>
              <p:spPr>
                <a:xfrm>
                  <a:off x="882728" y="5799592"/>
                  <a:ext cx="20988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79" name="Ink 278">
                  <a:extLst>
                    <a:ext uri="{FF2B5EF4-FFF2-40B4-BE49-F238E27FC236}">
                      <a16:creationId xmlns:a16="http://schemas.microsoft.com/office/drawing/2014/main" id="{5BB6B7B3-D517-418C-BECF-D0234DF58504}"/>
                    </a:ext>
                  </a:extLst>
                </p14:cNvPr>
                <p14:cNvContentPartPr/>
                <p14:nvPr/>
              </p14:nvContentPartPr>
              <p14:xfrm>
                <a:off x="928808" y="6013432"/>
                <a:ext cx="97560" cy="117000"/>
              </p14:xfrm>
            </p:contentPart>
          </mc:Choice>
          <mc:Fallback xmlns="">
            <p:pic>
              <p:nvPicPr>
                <p:cNvPr id="279" name="Ink 278">
                  <a:extLst>
                    <a:ext uri="{FF2B5EF4-FFF2-40B4-BE49-F238E27FC236}">
                      <a16:creationId xmlns:a16="http://schemas.microsoft.com/office/drawing/2014/main" id="{5BB6B7B3-D517-418C-BECF-D0234DF58504}"/>
                    </a:ext>
                  </a:extLst>
                </p:cNvPr>
                <p:cNvPicPr/>
                <p:nvPr/>
              </p:nvPicPr>
              <p:blipFill>
                <a:blip r:embed="rId466"/>
                <a:stretch>
                  <a:fillRect/>
                </a:stretch>
              </p:blipFill>
              <p:spPr>
                <a:xfrm>
                  <a:off x="920168" y="6004792"/>
                  <a:ext cx="1152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80" name="Ink 279">
                  <a:extLst>
                    <a:ext uri="{FF2B5EF4-FFF2-40B4-BE49-F238E27FC236}">
                      <a16:creationId xmlns:a16="http://schemas.microsoft.com/office/drawing/2014/main" id="{6AD083FB-506B-49E7-A581-F2BEAC770E23}"/>
                    </a:ext>
                  </a:extLst>
                </p14:cNvPr>
                <p14:cNvContentPartPr/>
                <p14:nvPr/>
              </p14:nvContentPartPr>
              <p14:xfrm>
                <a:off x="960848" y="5738752"/>
                <a:ext cx="15840" cy="24120"/>
              </p14:xfrm>
            </p:contentPart>
          </mc:Choice>
          <mc:Fallback xmlns="">
            <p:pic>
              <p:nvPicPr>
                <p:cNvPr id="280" name="Ink 279">
                  <a:extLst>
                    <a:ext uri="{FF2B5EF4-FFF2-40B4-BE49-F238E27FC236}">
                      <a16:creationId xmlns:a16="http://schemas.microsoft.com/office/drawing/2014/main" id="{6AD083FB-506B-49E7-A581-F2BEAC770E23}"/>
                    </a:ext>
                  </a:extLst>
                </p:cNvPr>
                <p:cNvPicPr/>
                <p:nvPr/>
              </p:nvPicPr>
              <p:blipFill>
                <a:blip r:embed="rId468"/>
                <a:stretch>
                  <a:fillRect/>
                </a:stretch>
              </p:blipFill>
              <p:spPr>
                <a:xfrm>
                  <a:off x="952208" y="5729752"/>
                  <a:ext cx="334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81" name="Ink 280">
                  <a:extLst>
                    <a:ext uri="{FF2B5EF4-FFF2-40B4-BE49-F238E27FC236}">
                      <a16:creationId xmlns:a16="http://schemas.microsoft.com/office/drawing/2014/main" id="{BE903ED1-3C21-40A0-A862-EC84EA883C35}"/>
                    </a:ext>
                  </a:extLst>
                </p14:cNvPr>
                <p14:cNvContentPartPr/>
                <p14:nvPr/>
              </p14:nvContentPartPr>
              <p14:xfrm>
                <a:off x="526688" y="5867632"/>
                <a:ext cx="255960" cy="236520"/>
              </p14:xfrm>
            </p:contentPart>
          </mc:Choice>
          <mc:Fallback xmlns="">
            <p:pic>
              <p:nvPicPr>
                <p:cNvPr id="281" name="Ink 280">
                  <a:extLst>
                    <a:ext uri="{FF2B5EF4-FFF2-40B4-BE49-F238E27FC236}">
                      <a16:creationId xmlns:a16="http://schemas.microsoft.com/office/drawing/2014/main" id="{BE903ED1-3C21-40A0-A862-EC84EA883C35}"/>
                    </a:ext>
                  </a:extLst>
                </p:cNvPr>
                <p:cNvPicPr/>
                <p:nvPr/>
              </p:nvPicPr>
              <p:blipFill>
                <a:blip r:embed="rId470"/>
                <a:stretch>
                  <a:fillRect/>
                </a:stretch>
              </p:blipFill>
              <p:spPr>
                <a:xfrm>
                  <a:off x="518048" y="5858992"/>
                  <a:ext cx="27360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82" name="Ink 281">
                  <a:extLst>
                    <a:ext uri="{FF2B5EF4-FFF2-40B4-BE49-F238E27FC236}">
                      <a16:creationId xmlns:a16="http://schemas.microsoft.com/office/drawing/2014/main" id="{D852BCAA-4F11-4CEE-98CE-EDC8615F7322}"/>
                    </a:ext>
                  </a:extLst>
                </p14:cNvPr>
                <p14:cNvContentPartPr/>
                <p14:nvPr/>
              </p14:nvContentPartPr>
              <p14:xfrm>
                <a:off x="643688" y="6009112"/>
                <a:ext cx="158040" cy="80640"/>
              </p14:xfrm>
            </p:contentPart>
          </mc:Choice>
          <mc:Fallback xmlns="">
            <p:pic>
              <p:nvPicPr>
                <p:cNvPr id="282" name="Ink 281">
                  <a:extLst>
                    <a:ext uri="{FF2B5EF4-FFF2-40B4-BE49-F238E27FC236}">
                      <a16:creationId xmlns:a16="http://schemas.microsoft.com/office/drawing/2014/main" id="{D852BCAA-4F11-4CEE-98CE-EDC8615F7322}"/>
                    </a:ext>
                  </a:extLst>
                </p:cNvPr>
                <p:cNvPicPr/>
                <p:nvPr/>
              </p:nvPicPr>
              <p:blipFill>
                <a:blip r:embed="rId472"/>
                <a:stretch>
                  <a:fillRect/>
                </a:stretch>
              </p:blipFill>
              <p:spPr>
                <a:xfrm>
                  <a:off x="635048" y="6000472"/>
                  <a:ext cx="1756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83" name="Ink 282">
                  <a:extLst>
                    <a:ext uri="{FF2B5EF4-FFF2-40B4-BE49-F238E27FC236}">
                      <a16:creationId xmlns:a16="http://schemas.microsoft.com/office/drawing/2014/main" id="{45DFFB38-DC04-43E7-A66D-0443833AA217}"/>
                    </a:ext>
                  </a:extLst>
                </p14:cNvPr>
                <p14:cNvContentPartPr/>
                <p14:nvPr/>
              </p14:nvContentPartPr>
              <p14:xfrm>
                <a:off x="506888" y="5783752"/>
                <a:ext cx="134640" cy="226440"/>
              </p14:xfrm>
            </p:contentPart>
          </mc:Choice>
          <mc:Fallback xmlns="">
            <p:pic>
              <p:nvPicPr>
                <p:cNvPr id="283" name="Ink 282">
                  <a:extLst>
                    <a:ext uri="{FF2B5EF4-FFF2-40B4-BE49-F238E27FC236}">
                      <a16:creationId xmlns:a16="http://schemas.microsoft.com/office/drawing/2014/main" id="{45DFFB38-DC04-43E7-A66D-0443833AA217}"/>
                    </a:ext>
                  </a:extLst>
                </p:cNvPr>
                <p:cNvPicPr/>
                <p:nvPr/>
              </p:nvPicPr>
              <p:blipFill>
                <a:blip r:embed="rId474"/>
                <a:stretch>
                  <a:fillRect/>
                </a:stretch>
              </p:blipFill>
              <p:spPr>
                <a:xfrm>
                  <a:off x="498248" y="5775112"/>
                  <a:ext cx="152280" cy="244080"/>
                </a:xfrm>
                <a:prstGeom prst="rect">
                  <a:avLst/>
                </a:prstGeom>
              </p:spPr>
            </p:pic>
          </mc:Fallback>
        </mc:AlternateContent>
      </p:grpSp>
      <p:grpSp>
        <p:nvGrpSpPr>
          <p:cNvPr id="292" name="Group 291">
            <a:extLst>
              <a:ext uri="{FF2B5EF4-FFF2-40B4-BE49-F238E27FC236}">
                <a16:creationId xmlns:a16="http://schemas.microsoft.com/office/drawing/2014/main" id="{FC6BB45A-21A1-4A77-BEE9-E2DB4E5AEB23}"/>
              </a:ext>
            </a:extLst>
          </p:cNvPr>
          <p:cNvGrpSpPr/>
          <p:nvPr/>
        </p:nvGrpSpPr>
        <p:grpSpPr>
          <a:xfrm>
            <a:off x="1026008" y="6293152"/>
            <a:ext cx="1193400" cy="426960"/>
            <a:chOff x="1026008" y="6293152"/>
            <a:chExt cx="1193400" cy="426960"/>
          </a:xfrm>
        </p:grpSpPr>
        <mc:AlternateContent xmlns:mc="http://schemas.openxmlformats.org/markup-compatibility/2006" xmlns:p14="http://schemas.microsoft.com/office/powerpoint/2010/main">
          <mc:Choice Requires="p14">
            <p:contentPart p14:bwMode="auto" r:id="rId475">
              <p14:nvContentPartPr>
                <p14:cNvPr id="285" name="Ink 284">
                  <a:extLst>
                    <a:ext uri="{FF2B5EF4-FFF2-40B4-BE49-F238E27FC236}">
                      <a16:creationId xmlns:a16="http://schemas.microsoft.com/office/drawing/2014/main" id="{BD6C3838-A614-4F56-BBD7-620436E714DB}"/>
                    </a:ext>
                  </a:extLst>
                </p14:cNvPr>
                <p14:cNvContentPartPr/>
                <p14:nvPr/>
              </p14:nvContentPartPr>
              <p14:xfrm>
                <a:off x="1636568" y="6301792"/>
                <a:ext cx="136440" cy="29160"/>
              </p14:xfrm>
            </p:contentPart>
          </mc:Choice>
          <mc:Fallback xmlns="">
            <p:pic>
              <p:nvPicPr>
                <p:cNvPr id="285" name="Ink 284">
                  <a:extLst>
                    <a:ext uri="{FF2B5EF4-FFF2-40B4-BE49-F238E27FC236}">
                      <a16:creationId xmlns:a16="http://schemas.microsoft.com/office/drawing/2014/main" id="{BD6C3838-A614-4F56-BBD7-620436E714DB}"/>
                    </a:ext>
                  </a:extLst>
                </p:cNvPr>
                <p:cNvPicPr/>
                <p:nvPr/>
              </p:nvPicPr>
              <p:blipFill>
                <a:blip r:embed="rId476"/>
                <a:stretch>
                  <a:fillRect/>
                </a:stretch>
              </p:blipFill>
              <p:spPr>
                <a:xfrm>
                  <a:off x="1627928" y="6292792"/>
                  <a:ext cx="15408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86" name="Ink 285">
                  <a:extLst>
                    <a:ext uri="{FF2B5EF4-FFF2-40B4-BE49-F238E27FC236}">
                      <a16:creationId xmlns:a16="http://schemas.microsoft.com/office/drawing/2014/main" id="{15145AC0-31F0-4759-BB2D-29436491D19C}"/>
                    </a:ext>
                  </a:extLst>
                </p14:cNvPr>
                <p14:cNvContentPartPr/>
                <p14:nvPr/>
              </p14:nvContentPartPr>
              <p14:xfrm>
                <a:off x="1026008" y="6329872"/>
                <a:ext cx="205560" cy="390240"/>
              </p14:xfrm>
            </p:contentPart>
          </mc:Choice>
          <mc:Fallback xmlns="">
            <p:pic>
              <p:nvPicPr>
                <p:cNvPr id="286" name="Ink 285">
                  <a:extLst>
                    <a:ext uri="{FF2B5EF4-FFF2-40B4-BE49-F238E27FC236}">
                      <a16:creationId xmlns:a16="http://schemas.microsoft.com/office/drawing/2014/main" id="{15145AC0-31F0-4759-BB2D-29436491D19C}"/>
                    </a:ext>
                  </a:extLst>
                </p:cNvPr>
                <p:cNvPicPr/>
                <p:nvPr/>
              </p:nvPicPr>
              <p:blipFill>
                <a:blip r:embed="rId478"/>
                <a:stretch>
                  <a:fillRect/>
                </a:stretch>
              </p:blipFill>
              <p:spPr>
                <a:xfrm>
                  <a:off x="1017008" y="6321232"/>
                  <a:ext cx="223200" cy="40788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87" name="Ink 286">
                  <a:extLst>
                    <a:ext uri="{FF2B5EF4-FFF2-40B4-BE49-F238E27FC236}">
                      <a16:creationId xmlns:a16="http://schemas.microsoft.com/office/drawing/2014/main" id="{BFB86B36-6026-48C9-982B-4045FF5BAE63}"/>
                    </a:ext>
                  </a:extLst>
                </p14:cNvPr>
                <p14:cNvContentPartPr/>
                <p14:nvPr/>
              </p14:nvContentPartPr>
              <p14:xfrm>
                <a:off x="1313288" y="6378472"/>
                <a:ext cx="221040" cy="279720"/>
              </p14:xfrm>
            </p:contentPart>
          </mc:Choice>
          <mc:Fallback xmlns="">
            <p:pic>
              <p:nvPicPr>
                <p:cNvPr id="287" name="Ink 286">
                  <a:extLst>
                    <a:ext uri="{FF2B5EF4-FFF2-40B4-BE49-F238E27FC236}">
                      <a16:creationId xmlns:a16="http://schemas.microsoft.com/office/drawing/2014/main" id="{BFB86B36-6026-48C9-982B-4045FF5BAE63}"/>
                    </a:ext>
                  </a:extLst>
                </p:cNvPr>
                <p:cNvPicPr/>
                <p:nvPr/>
              </p:nvPicPr>
              <p:blipFill>
                <a:blip r:embed="rId480"/>
                <a:stretch>
                  <a:fillRect/>
                </a:stretch>
              </p:blipFill>
              <p:spPr>
                <a:xfrm>
                  <a:off x="1304288" y="6369472"/>
                  <a:ext cx="23868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88" name="Ink 287">
                  <a:extLst>
                    <a:ext uri="{FF2B5EF4-FFF2-40B4-BE49-F238E27FC236}">
                      <a16:creationId xmlns:a16="http://schemas.microsoft.com/office/drawing/2014/main" id="{B201EC3D-9DF2-430D-B9C3-486618ADC6C9}"/>
                    </a:ext>
                  </a:extLst>
                </p14:cNvPr>
                <p14:cNvContentPartPr/>
                <p14:nvPr/>
              </p14:nvContentPartPr>
              <p14:xfrm>
                <a:off x="1571048" y="6561352"/>
                <a:ext cx="19080" cy="78120"/>
              </p14:xfrm>
            </p:contentPart>
          </mc:Choice>
          <mc:Fallback xmlns="">
            <p:pic>
              <p:nvPicPr>
                <p:cNvPr id="288" name="Ink 287">
                  <a:extLst>
                    <a:ext uri="{FF2B5EF4-FFF2-40B4-BE49-F238E27FC236}">
                      <a16:creationId xmlns:a16="http://schemas.microsoft.com/office/drawing/2014/main" id="{B201EC3D-9DF2-430D-B9C3-486618ADC6C9}"/>
                    </a:ext>
                  </a:extLst>
                </p:cNvPr>
                <p:cNvPicPr/>
                <p:nvPr/>
              </p:nvPicPr>
              <p:blipFill>
                <a:blip r:embed="rId482"/>
                <a:stretch>
                  <a:fillRect/>
                </a:stretch>
              </p:blipFill>
              <p:spPr>
                <a:xfrm>
                  <a:off x="1562408" y="6552352"/>
                  <a:ext cx="367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89" name="Ink 288">
                  <a:extLst>
                    <a:ext uri="{FF2B5EF4-FFF2-40B4-BE49-F238E27FC236}">
                      <a16:creationId xmlns:a16="http://schemas.microsoft.com/office/drawing/2014/main" id="{7BAA3A54-CE22-4F1C-ABDE-F1C9803281FF}"/>
                    </a:ext>
                  </a:extLst>
                </p14:cNvPr>
                <p14:cNvContentPartPr/>
                <p14:nvPr/>
              </p14:nvContentPartPr>
              <p14:xfrm>
                <a:off x="1689488" y="6293152"/>
                <a:ext cx="170280" cy="412200"/>
              </p14:xfrm>
            </p:contentPart>
          </mc:Choice>
          <mc:Fallback xmlns="">
            <p:pic>
              <p:nvPicPr>
                <p:cNvPr id="289" name="Ink 288">
                  <a:extLst>
                    <a:ext uri="{FF2B5EF4-FFF2-40B4-BE49-F238E27FC236}">
                      <a16:creationId xmlns:a16="http://schemas.microsoft.com/office/drawing/2014/main" id="{7BAA3A54-CE22-4F1C-ABDE-F1C9803281FF}"/>
                    </a:ext>
                  </a:extLst>
                </p:cNvPr>
                <p:cNvPicPr/>
                <p:nvPr/>
              </p:nvPicPr>
              <p:blipFill>
                <a:blip r:embed="rId484"/>
                <a:stretch>
                  <a:fillRect/>
                </a:stretch>
              </p:blipFill>
              <p:spPr>
                <a:xfrm>
                  <a:off x="1680848" y="6284512"/>
                  <a:ext cx="187920" cy="42984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90" name="Ink 289">
                  <a:extLst>
                    <a:ext uri="{FF2B5EF4-FFF2-40B4-BE49-F238E27FC236}">
                      <a16:creationId xmlns:a16="http://schemas.microsoft.com/office/drawing/2014/main" id="{35B9C634-3B55-4805-8DCC-118F51CFA637}"/>
                    </a:ext>
                  </a:extLst>
                </p14:cNvPr>
                <p14:cNvContentPartPr/>
                <p14:nvPr/>
              </p14:nvContentPartPr>
              <p14:xfrm>
                <a:off x="2040848" y="6463792"/>
                <a:ext cx="178560" cy="31680"/>
              </p14:xfrm>
            </p:contentPart>
          </mc:Choice>
          <mc:Fallback xmlns="">
            <p:pic>
              <p:nvPicPr>
                <p:cNvPr id="290" name="Ink 289">
                  <a:extLst>
                    <a:ext uri="{FF2B5EF4-FFF2-40B4-BE49-F238E27FC236}">
                      <a16:creationId xmlns:a16="http://schemas.microsoft.com/office/drawing/2014/main" id="{35B9C634-3B55-4805-8DCC-118F51CFA637}"/>
                    </a:ext>
                  </a:extLst>
                </p:cNvPr>
                <p:cNvPicPr/>
                <p:nvPr/>
              </p:nvPicPr>
              <p:blipFill>
                <a:blip r:embed="rId486"/>
                <a:stretch>
                  <a:fillRect/>
                </a:stretch>
              </p:blipFill>
              <p:spPr>
                <a:xfrm>
                  <a:off x="2031848" y="6455152"/>
                  <a:ext cx="1962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91" name="Ink 290">
                  <a:extLst>
                    <a:ext uri="{FF2B5EF4-FFF2-40B4-BE49-F238E27FC236}">
                      <a16:creationId xmlns:a16="http://schemas.microsoft.com/office/drawing/2014/main" id="{4667F19D-3513-4AF2-9EEF-0948B3F6BA4E}"/>
                    </a:ext>
                  </a:extLst>
                </p14:cNvPr>
                <p14:cNvContentPartPr/>
                <p14:nvPr/>
              </p14:nvContentPartPr>
              <p14:xfrm>
                <a:off x="2054888" y="6533632"/>
                <a:ext cx="155880" cy="10440"/>
              </p14:xfrm>
            </p:contentPart>
          </mc:Choice>
          <mc:Fallback xmlns="">
            <p:pic>
              <p:nvPicPr>
                <p:cNvPr id="291" name="Ink 290">
                  <a:extLst>
                    <a:ext uri="{FF2B5EF4-FFF2-40B4-BE49-F238E27FC236}">
                      <a16:creationId xmlns:a16="http://schemas.microsoft.com/office/drawing/2014/main" id="{4667F19D-3513-4AF2-9EEF-0948B3F6BA4E}"/>
                    </a:ext>
                  </a:extLst>
                </p:cNvPr>
                <p:cNvPicPr/>
                <p:nvPr/>
              </p:nvPicPr>
              <p:blipFill>
                <a:blip r:embed="rId488"/>
                <a:stretch>
                  <a:fillRect/>
                </a:stretch>
              </p:blipFill>
              <p:spPr>
                <a:xfrm>
                  <a:off x="2046248" y="6524632"/>
                  <a:ext cx="173520" cy="28080"/>
                </a:xfrm>
                <a:prstGeom prst="rect">
                  <a:avLst/>
                </a:prstGeom>
              </p:spPr>
            </p:pic>
          </mc:Fallback>
        </mc:AlternateContent>
      </p:grpSp>
      <p:grpSp>
        <p:nvGrpSpPr>
          <p:cNvPr id="307" name="Group 306">
            <a:extLst>
              <a:ext uri="{FF2B5EF4-FFF2-40B4-BE49-F238E27FC236}">
                <a16:creationId xmlns:a16="http://schemas.microsoft.com/office/drawing/2014/main" id="{81055CEB-106B-42FB-8DED-5C142AB0ABAD}"/>
              </a:ext>
            </a:extLst>
          </p:cNvPr>
          <p:cNvGrpSpPr/>
          <p:nvPr/>
        </p:nvGrpSpPr>
        <p:grpSpPr>
          <a:xfrm>
            <a:off x="2489408" y="6155992"/>
            <a:ext cx="2136240" cy="567000"/>
            <a:chOff x="2489408" y="6155992"/>
            <a:chExt cx="2136240" cy="567000"/>
          </a:xfrm>
        </p:grpSpPr>
        <mc:AlternateContent xmlns:mc="http://schemas.openxmlformats.org/markup-compatibility/2006" xmlns:p14="http://schemas.microsoft.com/office/powerpoint/2010/main">
          <mc:Choice Requires="p14">
            <p:contentPart p14:bwMode="auto" r:id="rId489">
              <p14:nvContentPartPr>
                <p14:cNvPr id="293" name="Ink 292">
                  <a:extLst>
                    <a:ext uri="{FF2B5EF4-FFF2-40B4-BE49-F238E27FC236}">
                      <a16:creationId xmlns:a16="http://schemas.microsoft.com/office/drawing/2014/main" id="{29096B3F-E45F-471A-B90D-74B6CF2A4B86}"/>
                    </a:ext>
                  </a:extLst>
                </p14:cNvPr>
                <p14:cNvContentPartPr/>
                <p14:nvPr/>
              </p14:nvContentPartPr>
              <p14:xfrm>
                <a:off x="2489408" y="6269752"/>
                <a:ext cx="219240" cy="453240"/>
              </p14:xfrm>
            </p:contentPart>
          </mc:Choice>
          <mc:Fallback xmlns="">
            <p:pic>
              <p:nvPicPr>
                <p:cNvPr id="293" name="Ink 292">
                  <a:extLst>
                    <a:ext uri="{FF2B5EF4-FFF2-40B4-BE49-F238E27FC236}">
                      <a16:creationId xmlns:a16="http://schemas.microsoft.com/office/drawing/2014/main" id="{29096B3F-E45F-471A-B90D-74B6CF2A4B86}"/>
                    </a:ext>
                  </a:extLst>
                </p:cNvPr>
                <p:cNvPicPr/>
                <p:nvPr/>
              </p:nvPicPr>
              <p:blipFill>
                <a:blip r:embed="rId490"/>
                <a:stretch>
                  <a:fillRect/>
                </a:stretch>
              </p:blipFill>
              <p:spPr>
                <a:xfrm>
                  <a:off x="2480768" y="6261112"/>
                  <a:ext cx="236880" cy="47088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294" name="Ink 293">
                  <a:extLst>
                    <a:ext uri="{FF2B5EF4-FFF2-40B4-BE49-F238E27FC236}">
                      <a16:creationId xmlns:a16="http://schemas.microsoft.com/office/drawing/2014/main" id="{8D6858F4-D527-4DDE-B01B-E4C80096A8DD}"/>
                    </a:ext>
                  </a:extLst>
                </p14:cNvPr>
                <p14:cNvContentPartPr/>
                <p14:nvPr/>
              </p14:nvContentPartPr>
              <p14:xfrm>
                <a:off x="2841488" y="6305392"/>
                <a:ext cx="255600" cy="326880"/>
              </p14:xfrm>
            </p:contentPart>
          </mc:Choice>
          <mc:Fallback xmlns="">
            <p:pic>
              <p:nvPicPr>
                <p:cNvPr id="294" name="Ink 293">
                  <a:extLst>
                    <a:ext uri="{FF2B5EF4-FFF2-40B4-BE49-F238E27FC236}">
                      <a16:creationId xmlns:a16="http://schemas.microsoft.com/office/drawing/2014/main" id="{8D6858F4-D527-4DDE-B01B-E4C80096A8DD}"/>
                    </a:ext>
                  </a:extLst>
                </p:cNvPr>
                <p:cNvPicPr/>
                <p:nvPr/>
              </p:nvPicPr>
              <p:blipFill>
                <a:blip r:embed="rId492"/>
                <a:stretch>
                  <a:fillRect/>
                </a:stretch>
              </p:blipFill>
              <p:spPr>
                <a:xfrm>
                  <a:off x="2832488" y="6296392"/>
                  <a:ext cx="273240" cy="34452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295" name="Ink 294">
                  <a:extLst>
                    <a:ext uri="{FF2B5EF4-FFF2-40B4-BE49-F238E27FC236}">
                      <a16:creationId xmlns:a16="http://schemas.microsoft.com/office/drawing/2014/main" id="{25724E29-B64D-4E35-A551-3A3A0E36E03F}"/>
                    </a:ext>
                  </a:extLst>
                </p14:cNvPr>
                <p14:cNvContentPartPr/>
                <p14:nvPr/>
              </p14:nvContentPartPr>
              <p14:xfrm>
                <a:off x="3119408" y="6362992"/>
                <a:ext cx="175680" cy="184320"/>
              </p14:xfrm>
            </p:contentPart>
          </mc:Choice>
          <mc:Fallback xmlns="">
            <p:pic>
              <p:nvPicPr>
                <p:cNvPr id="295" name="Ink 294">
                  <a:extLst>
                    <a:ext uri="{FF2B5EF4-FFF2-40B4-BE49-F238E27FC236}">
                      <a16:creationId xmlns:a16="http://schemas.microsoft.com/office/drawing/2014/main" id="{25724E29-B64D-4E35-A551-3A3A0E36E03F}"/>
                    </a:ext>
                  </a:extLst>
                </p:cNvPr>
                <p:cNvPicPr/>
                <p:nvPr/>
              </p:nvPicPr>
              <p:blipFill>
                <a:blip r:embed="rId494"/>
                <a:stretch>
                  <a:fillRect/>
                </a:stretch>
              </p:blipFill>
              <p:spPr>
                <a:xfrm>
                  <a:off x="3110408" y="6354352"/>
                  <a:ext cx="1933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296" name="Ink 295">
                  <a:extLst>
                    <a:ext uri="{FF2B5EF4-FFF2-40B4-BE49-F238E27FC236}">
                      <a16:creationId xmlns:a16="http://schemas.microsoft.com/office/drawing/2014/main" id="{71F5B560-3297-4E0A-B42B-D1515E9FB3E0}"/>
                    </a:ext>
                  </a:extLst>
                </p14:cNvPr>
                <p14:cNvContentPartPr/>
                <p14:nvPr/>
              </p14:nvContentPartPr>
              <p14:xfrm>
                <a:off x="3300128" y="6478912"/>
                <a:ext cx="86400" cy="69840"/>
              </p14:xfrm>
            </p:contentPart>
          </mc:Choice>
          <mc:Fallback xmlns="">
            <p:pic>
              <p:nvPicPr>
                <p:cNvPr id="296" name="Ink 295">
                  <a:extLst>
                    <a:ext uri="{FF2B5EF4-FFF2-40B4-BE49-F238E27FC236}">
                      <a16:creationId xmlns:a16="http://schemas.microsoft.com/office/drawing/2014/main" id="{71F5B560-3297-4E0A-B42B-D1515E9FB3E0}"/>
                    </a:ext>
                  </a:extLst>
                </p:cNvPr>
                <p:cNvPicPr/>
                <p:nvPr/>
              </p:nvPicPr>
              <p:blipFill>
                <a:blip r:embed="rId496"/>
                <a:stretch>
                  <a:fillRect/>
                </a:stretch>
              </p:blipFill>
              <p:spPr>
                <a:xfrm>
                  <a:off x="3291488" y="6470272"/>
                  <a:ext cx="1040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297" name="Ink 296">
                  <a:extLst>
                    <a:ext uri="{FF2B5EF4-FFF2-40B4-BE49-F238E27FC236}">
                      <a16:creationId xmlns:a16="http://schemas.microsoft.com/office/drawing/2014/main" id="{BDBFCC49-4153-452D-A14B-83DE79B28BA9}"/>
                    </a:ext>
                  </a:extLst>
                </p14:cNvPr>
                <p14:cNvContentPartPr/>
                <p14:nvPr/>
              </p14:nvContentPartPr>
              <p14:xfrm>
                <a:off x="3477608" y="6382432"/>
                <a:ext cx="106920" cy="200520"/>
              </p14:xfrm>
            </p:contentPart>
          </mc:Choice>
          <mc:Fallback xmlns="">
            <p:pic>
              <p:nvPicPr>
                <p:cNvPr id="297" name="Ink 296">
                  <a:extLst>
                    <a:ext uri="{FF2B5EF4-FFF2-40B4-BE49-F238E27FC236}">
                      <a16:creationId xmlns:a16="http://schemas.microsoft.com/office/drawing/2014/main" id="{BDBFCC49-4153-452D-A14B-83DE79B28BA9}"/>
                    </a:ext>
                  </a:extLst>
                </p:cNvPr>
                <p:cNvPicPr/>
                <p:nvPr/>
              </p:nvPicPr>
              <p:blipFill>
                <a:blip r:embed="rId498"/>
                <a:stretch>
                  <a:fillRect/>
                </a:stretch>
              </p:blipFill>
              <p:spPr>
                <a:xfrm>
                  <a:off x="3468968" y="6373792"/>
                  <a:ext cx="12456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298" name="Ink 297">
                  <a:extLst>
                    <a:ext uri="{FF2B5EF4-FFF2-40B4-BE49-F238E27FC236}">
                      <a16:creationId xmlns:a16="http://schemas.microsoft.com/office/drawing/2014/main" id="{BE9FAC8C-E7C1-42A0-AC0D-09AEB1B63933}"/>
                    </a:ext>
                  </a:extLst>
                </p14:cNvPr>
                <p14:cNvContentPartPr/>
                <p14:nvPr/>
              </p14:nvContentPartPr>
              <p14:xfrm>
                <a:off x="3566528" y="6155992"/>
                <a:ext cx="138600" cy="137880"/>
              </p14:xfrm>
            </p:contentPart>
          </mc:Choice>
          <mc:Fallback xmlns="">
            <p:pic>
              <p:nvPicPr>
                <p:cNvPr id="298" name="Ink 297">
                  <a:extLst>
                    <a:ext uri="{FF2B5EF4-FFF2-40B4-BE49-F238E27FC236}">
                      <a16:creationId xmlns:a16="http://schemas.microsoft.com/office/drawing/2014/main" id="{BE9FAC8C-E7C1-42A0-AC0D-09AEB1B63933}"/>
                    </a:ext>
                  </a:extLst>
                </p:cNvPr>
                <p:cNvPicPr/>
                <p:nvPr/>
              </p:nvPicPr>
              <p:blipFill>
                <a:blip r:embed="rId500"/>
                <a:stretch>
                  <a:fillRect/>
                </a:stretch>
              </p:blipFill>
              <p:spPr>
                <a:xfrm>
                  <a:off x="3557528" y="6146992"/>
                  <a:ext cx="1562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300" name="Ink 299">
                  <a:extLst>
                    <a:ext uri="{FF2B5EF4-FFF2-40B4-BE49-F238E27FC236}">
                      <a16:creationId xmlns:a16="http://schemas.microsoft.com/office/drawing/2014/main" id="{4BA9E3F1-C68E-47F9-A396-01D34D33C8A3}"/>
                    </a:ext>
                  </a:extLst>
                </p14:cNvPr>
                <p14:cNvContentPartPr/>
                <p14:nvPr/>
              </p14:nvContentPartPr>
              <p14:xfrm>
                <a:off x="3833648" y="6331672"/>
                <a:ext cx="130680" cy="304920"/>
              </p14:xfrm>
            </p:contentPart>
          </mc:Choice>
          <mc:Fallback xmlns="">
            <p:pic>
              <p:nvPicPr>
                <p:cNvPr id="300" name="Ink 299">
                  <a:extLst>
                    <a:ext uri="{FF2B5EF4-FFF2-40B4-BE49-F238E27FC236}">
                      <a16:creationId xmlns:a16="http://schemas.microsoft.com/office/drawing/2014/main" id="{4BA9E3F1-C68E-47F9-A396-01D34D33C8A3}"/>
                    </a:ext>
                  </a:extLst>
                </p:cNvPr>
                <p:cNvPicPr/>
                <p:nvPr/>
              </p:nvPicPr>
              <p:blipFill>
                <a:blip r:embed="rId502"/>
                <a:stretch>
                  <a:fillRect/>
                </a:stretch>
              </p:blipFill>
              <p:spPr>
                <a:xfrm>
                  <a:off x="3824648" y="6323032"/>
                  <a:ext cx="148320" cy="32256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301" name="Ink 300">
                  <a:extLst>
                    <a:ext uri="{FF2B5EF4-FFF2-40B4-BE49-F238E27FC236}">
                      <a16:creationId xmlns:a16="http://schemas.microsoft.com/office/drawing/2014/main" id="{82DA1780-65EE-40E1-9754-9240A6A18850}"/>
                    </a:ext>
                  </a:extLst>
                </p14:cNvPr>
                <p14:cNvContentPartPr/>
                <p14:nvPr/>
              </p14:nvContentPartPr>
              <p14:xfrm>
                <a:off x="4027328" y="6198832"/>
                <a:ext cx="231840" cy="475200"/>
              </p14:xfrm>
            </p:contentPart>
          </mc:Choice>
          <mc:Fallback xmlns="">
            <p:pic>
              <p:nvPicPr>
                <p:cNvPr id="301" name="Ink 300">
                  <a:extLst>
                    <a:ext uri="{FF2B5EF4-FFF2-40B4-BE49-F238E27FC236}">
                      <a16:creationId xmlns:a16="http://schemas.microsoft.com/office/drawing/2014/main" id="{82DA1780-65EE-40E1-9754-9240A6A18850}"/>
                    </a:ext>
                  </a:extLst>
                </p:cNvPr>
                <p:cNvPicPr/>
                <p:nvPr/>
              </p:nvPicPr>
              <p:blipFill>
                <a:blip r:embed="rId504"/>
                <a:stretch>
                  <a:fillRect/>
                </a:stretch>
              </p:blipFill>
              <p:spPr>
                <a:xfrm>
                  <a:off x="4018688" y="6189832"/>
                  <a:ext cx="249480" cy="49284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302" name="Ink 301">
                  <a:extLst>
                    <a:ext uri="{FF2B5EF4-FFF2-40B4-BE49-F238E27FC236}">
                      <a16:creationId xmlns:a16="http://schemas.microsoft.com/office/drawing/2014/main" id="{5180C953-D6AE-48F6-ACD3-5EAE9E366F00}"/>
                    </a:ext>
                  </a:extLst>
                </p14:cNvPr>
                <p14:cNvContentPartPr/>
                <p14:nvPr/>
              </p14:nvContentPartPr>
              <p14:xfrm>
                <a:off x="4469048" y="6429952"/>
                <a:ext cx="150120" cy="41760"/>
              </p14:xfrm>
            </p:contentPart>
          </mc:Choice>
          <mc:Fallback xmlns="">
            <p:pic>
              <p:nvPicPr>
                <p:cNvPr id="302" name="Ink 301">
                  <a:extLst>
                    <a:ext uri="{FF2B5EF4-FFF2-40B4-BE49-F238E27FC236}">
                      <a16:creationId xmlns:a16="http://schemas.microsoft.com/office/drawing/2014/main" id="{5180C953-D6AE-48F6-ACD3-5EAE9E366F00}"/>
                    </a:ext>
                  </a:extLst>
                </p:cNvPr>
                <p:cNvPicPr/>
                <p:nvPr/>
              </p:nvPicPr>
              <p:blipFill>
                <a:blip r:embed="rId506"/>
                <a:stretch>
                  <a:fillRect/>
                </a:stretch>
              </p:blipFill>
              <p:spPr>
                <a:xfrm>
                  <a:off x="4460048" y="6420952"/>
                  <a:ext cx="1677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303" name="Ink 302">
                  <a:extLst>
                    <a:ext uri="{FF2B5EF4-FFF2-40B4-BE49-F238E27FC236}">
                      <a16:creationId xmlns:a16="http://schemas.microsoft.com/office/drawing/2014/main" id="{5920077C-06A0-4288-BAC0-E1CDFE266551}"/>
                    </a:ext>
                  </a:extLst>
                </p14:cNvPr>
                <p14:cNvContentPartPr/>
                <p14:nvPr/>
              </p14:nvContentPartPr>
              <p14:xfrm>
                <a:off x="4454288" y="6507712"/>
                <a:ext cx="171360" cy="10440"/>
              </p14:xfrm>
            </p:contentPart>
          </mc:Choice>
          <mc:Fallback xmlns="">
            <p:pic>
              <p:nvPicPr>
                <p:cNvPr id="303" name="Ink 302">
                  <a:extLst>
                    <a:ext uri="{FF2B5EF4-FFF2-40B4-BE49-F238E27FC236}">
                      <a16:creationId xmlns:a16="http://schemas.microsoft.com/office/drawing/2014/main" id="{5920077C-06A0-4288-BAC0-E1CDFE266551}"/>
                    </a:ext>
                  </a:extLst>
                </p:cNvPr>
                <p:cNvPicPr/>
                <p:nvPr/>
              </p:nvPicPr>
              <p:blipFill>
                <a:blip r:embed="rId508"/>
                <a:stretch>
                  <a:fillRect/>
                </a:stretch>
              </p:blipFill>
              <p:spPr>
                <a:xfrm>
                  <a:off x="4445648" y="6499072"/>
                  <a:ext cx="189000" cy="28080"/>
                </a:xfrm>
                <a:prstGeom prst="rect">
                  <a:avLst/>
                </a:prstGeom>
              </p:spPr>
            </p:pic>
          </mc:Fallback>
        </mc:AlternateContent>
      </p:grpSp>
      <p:grpSp>
        <p:nvGrpSpPr>
          <p:cNvPr id="319" name="Group 318">
            <a:extLst>
              <a:ext uri="{FF2B5EF4-FFF2-40B4-BE49-F238E27FC236}">
                <a16:creationId xmlns:a16="http://schemas.microsoft.com/office/drawing/2014/main" id="{C0913EB0-B3EF-49B7-854C-AE126E3320AD}"/>
              </a:ext>
            </a:extLst>
          </p:cNvPr>
          <p:cNvGrpSpPr/>
          <p:nvPr/>
        </p:nvGrpSpPr>
        <p:grpSpPr>
          <a:xfrm>
            <a:off x="4871888" y="6128992"/>
            <a:ext cx="1519200" cy="592560"/>
            <a:chOff x="4871888" y="6128992"/>
            <a:chExt cx="1519200" cy="592560"/>
          </a:xfrm>
        </p:grpSpPr>
        <mc:AlternateContent xmlns:mc="http://schemas.openxmlformats.org/markup-compatibility/2006" xmlns:p14="http://schemas.microsoft.com/office/powerpoint/2010/main">
          <mc:Choice Requires="p14">
            <p:contentPart p14:bwMode="auto" r:id="rId509">
              <p14:nvContentPartPr>
                <p14:cNvPr id="304" name="Ink 303">
                  <a:extLst>
                    <a:ext uri="{FF2B5EF4-FFF2-40B4-BE49-F238E27FC236}">
                      <a16:creationId xmlns:a16="http://schemas.microsoft.com/office/drawing/2014/main" id="{B63EAA1E-2FB8-408A-BCFF-A7659FA5EAA3}"/>
                    </a:ext>
                  </a:extLst>
                </p14:cNvPr>
                <p14:cNvContentPartPr/>
                <p14:nvPr/>
              </p14:nvContentPartPr>
              <p14:xfrm>
                <a:off x="4871888" y="6272632"/>
                <a:ext cx="103680" cy="45720"/>
              </p14:xfrm>
            </p:contentPart>
          </mc:Choice>
          <mc:Fallback xmlns="">
            <p:pic>
              <p:nvPicPr>
                <p:cNvPr id="304" name="Ink 303">
                  <a:extLst>
                    <a:ext uri="{FF2B5EF4-FFF2-40B4-BE49-F238E27FC236}">
                      <a16:creationId xmlns:a16="http://schemas.microsoft.com/office/drawing/2014/main" id="{B63EAA1E-2FB8-408A-BCFF-A7659FA5EAA3}"/>
                    </a:ext>
                  </a:extLst>
                </p:cNvPr>
                <p:cNvPicPr/>
                <p:nvPr/>
              </p:nvPicPr>
              <p:blipFill>
                <a:blip r:embed="rId510"/>
                <a:stretch>
                  <a:fillRect/>
                </a:stretch>
              </p:blipFill>
              <p:spPr>
                <a:xfrm>
                  <a:off x="4863248" y="6263992"/>
                  <a:ext cx="12132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05" name="Ink 304">
                  <a:extLst>
                    <a:ext uri="{FF2B5EF4-FFF2-40B4-BE49-F238E27FC236}">
                      <a16:creationId xmlns:a16="http://schemas.microsoft.com/office/drawing/2014/main" id="{5C094972-DB4F-4A46-98BC-5EB9563759E8}"/>
                    </a:ext>
                  </a:extLst>
                </p14:cNvPr>
                <p14:cNvContentPartPr/>
                <p14:nvPr/>
              </p14:nvContentPartPr>
              <p14:xfrm>
                <a:off x="4928768" y="6322672"/>
                <a:ext cx="208080" cy="390960"/>
              </p14:xfrm>
            </p:contentPart>
          </mc:Choice>
          <mc:Fallback xmlns="">
            <p:pic>
              <p:nvPicPr>
                <p:cNvPr id="305" name="Ink 304">
                  <a:extLst>
                    <a:ext uri="{FF2B5EF4-FFF2-40B4-BE49-F238E27FC236}">
                      <a16:creationId xmlns:a16="http://schemas.microsoft.com/office/drawing/2014/main" id="{5C094972-DB4F-4A46-98BC-5EB9563759E8}"/>
                    </a:ext>
                  </a:extLst>
                </p:cNvPr>
                <p:cNvPicPr/>
                <p:nvPr/>
              </p:nvPicPr>
              <p:blipFill>
                <a:blip r:embed="rId512"/>
                <a:stretch>
                  <a:fillRect/>
                </a:stretch>
              </p:blipFill>
              <p:spPr>
                <a:xfrm>
                  <a:off x="4920128" y="6313672"/>
                  <a:ext cx="225720" cy="40860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308" name="Ink 307">
                  <a:extLst>
                    <a:ext uri="{FF2B5EF4-FFF2-40B4-BE49-F238E27FC236}">
                      <a16:creationId xmlns:a16="http://schemas.microsoft.com/office/drawing/2014/main" id="{8FC76D0F-33EB-48F7-BD4D-5945B78EB4C9}"/>
                    </a:ext>
                  </a:extLst>
                </p14:cNvPr>
                <p14:cNvContentPartPr/>
                <p14:nvPr/>
              </p14:nvContentPartPr>
              <p14:xfrm>
                <a:off x="5275088" y="6317632"/>
                <a:ext cx="146160" cy="190440"/>
              </p14:xfrm>
            </p:contentPart>
          </mc:Choice>
          <mc:Fallback xmlns="">
            <p:pic>
              <p:nvPicPr>
                <p:cNvPr id="308" name="Ink 307">
                  <a:extLst>
                    <a:ext uri="{FF2B5EF4-FFF2-40B4-BE49-F238E27FC236}">
                      <a16:creationId xmlns:a16="http://schemas.microsoft.com/office/drawing/2014/main" id="{8FC76D0F-33EB-48F7-BD4D-5945B78EB4C9}"/>
                    </a:ext>
                  </a:extLst>
                </p:cNvPr>
                <p:cNvPicPr/>
                <p:nvPr/>
              </p:nvPicPr>
              <p:blipFill>
                <a:blip r:embed="rId514"/>
                <a:stretch>
                  <a:fillRect/>
                </a:stretch>
              </p:blipFill>
              <p:spPr>
                <a:xfrm>
                  <a:off x="5266088" y="6308632"/>
                  <a:ext cx="1638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09" name="Ink 308">
                  <a:extLst>
                    <a:ext uri="{FF2B5EF4-FFF2-40B4-BE49-F238E27FC236}">
                      <a16:creationId xmlns:a16="http://schemas.microsoft.com/office/drawing/2014/main" id="{CF9A88F0-4DA7-4A6B-BEEE-6B4F1A0D5CC2}"/>
                    </a:ext>
                  </a:extLst>
                </p14:cNvPr>
                <p14:cNvContentPartPr/>
                <p14:nvPr/>
              </p14:nvContentPartPr>
              <p14:xfrm>
                <a:off x="5444648" y="6405112"/>
                <a:ext cx="104400" cy="107280"/>
              </p14:xfrm>
            </p:contentPart>
          </mc:Choice>
          <mc:Fallback xmlns="">
            <p:pic>
              <p:nvPicPr>
                <p:cNvPr id="309" name="Ink 308">
                  <a:extLst>
                    <a:ext uri="{FF2B5EF4-FFF2-40B4-BE49-F238E27FC236}">
                      <a16:creationId xmlns:a16="http://schemas.microsoft.com/office/drawing/2014/main" id="{CF9A88F0-4DA7-4A6B-BEEE-6B4F1A0D5CC2}"/>
                    </a:ext>
                  </a:extLst>
                </p:cNvPr>
                <p:cNvPicPr/>
                <p:nvPr/>
              </p:nvPicPr>
              <p:blipFill>
                <a:blip r:embed="rId516"/>
                <a:stretch>
                  <a:fillRect/>
                </a:stretch>
              </p:blipFill>
              <p:spPr>
                <a:xfrm>
                  <a:off x="5436008" y="6396472"/>
                  <a:ext cx="12204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10" name="Ink 309">
                  <a:extLst>
                    <a:ext uri="{FF2B5EF4-FFF2-40B4-BE49-F238E27FC236}">
                      <a16:creationId xmlns:a16="http://schemas.microsoft.com/office/drawing/2014/main" id="{769C6197-665D-4FFB-8058-128E289E9F35}"/>
                    </a:ext>
                  </a:extLst>
                </p14:cNvPr>
                <p14:cNvContentPartPr/>
                <p14:nvPr/>
              </p14:nvContentPartPr>
              <p14:xfrm>
                <a:off x="5667848" y="6355072"/>
                <a:ext cx="115200" cy="200160"/>
              </p14:xfrm>
            </p:contentPart>
          </mc:Choice>
          <mc:Fallback xmlns="">
            <p:pic>
              <p:nvPicPr>
                <p:cNvPr id="310" name="Ink 309">
                  <a:extLst>
                    <a:ext uri="{FF2B5EF4-FFF2-40B4-BE49-F238E27FC236}">
                      <a16:creationId xmlns:a16="http://schemas.microsoft.com/office/drawing/2014/main" id="{769C6197-665D-4FFB-8058-128E289E9F35}"/>
                    </a:ext>
                  </a:extLst>
                </p:cNvPr>
                <p:cNvPicPr/>
                <p:nvPr/>
              </p:nvPicPr>
              <p:blipFill>
                <a:blip r:embed="rId518"/>
                <a:stretch>
                  <a:fillRect/>
                </a:stretch>
              </p:blipFill>
              <p:spPr>
                <a:xfrm>
                  <a:off x="5659208" y="6346432"/>
                  <a:ext cx="13284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12" name="Ink 311">
                  <a:extLst>
                    <a:ext uri="{FF2B5EF4-FFF2-40B4-BE49-F238E27FC236}">
                      <a16:creationId xmlns:a16="http://schemas.microsoft.com/office/drawing/2014/main" id="{2F590557-1A2A-4198-BA25-F3FC77C1289D}"/>
                    </a:ext>
                  </a:extLst>
                </p14:cNvPr>
                <p14:cNvContentPartPr/>
                <p14:nvPr/>
              </p14:nvContentPartPr>
              <p14:xfrm>
                <a:off x="5074928" y="6197752"/>
                <a:ext cx="261360" cy="523800"/>
              </p14:xfrm>
            </p:contentPart>
          </mc:Choice>
          <mc:Fallback xmlns="">
            <p:pic>
              <p:nvPicPr>
                <p:cNvPr id="312" name="Ink 311">
                  <a:extLst>
                    <a:ext uri="{FF2B5EF4-FFF2-40B4-BE49-F238E27FC236}">
                      <a16:creationId xmlns:a16="http://schemas.microsoft.com/office/drawing/2014/main" id="{2F590557-1A2A-4198-BA25-F3FC77C1289D}"/>
                    </a:ext>
                  </a:extLst>
                </p:cNvPr>
                <p:cNvPicPr/>
                <p:nvPr/>
              </p:nvPicPr>
              <p:blipFill>
                <a:blip r:embed="rId520"/>
                <a:stretch>
                  <a:fillRect/>
                </a:stretch>
              </p:blipFill>
              <p:spPr>
                <a:xfrm>
                  <a:off x="5065928" y="6188752"/>
                  <a:ext cx="279000" cy="5414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13" name="Ink 312">
                  <a:extLst>
                    <a:ext uri="{FF2B5EF4-FFF2-40B4-BE49-F238E27FC236}">
                      <a16:creationId xmlns:a16="http://schemas.microsoft.com/office/drawing/2014/main" id="{0F367BE5-56A8-4B16-A37C-BB5F2965C123}"/>
                    </a:ext>
                  </a:extLst>
                </p14:cNvPr>
                <p14:cNvContentPartPr/>
                <p14:nvPr/>
              </p14:nvContentPartPr>
              <p14:xfrm>
                <a:off x="5754968" y="6128992"/>
                <a:ext cx="146160" cy="129960"/>
              </p14:xfrm>
            </p:contentPart>
          </mc:Choice>
          <mc:Fallback xmlns="">
            <p:pic>
              <p:nvPicPr>
                <p:cNvPr id="313" name="Ink 312">
                  <a:extLst>
                    <a:ext uri="{FF2B5EF4-FFF2-40B4-BE49-F238E27FC236}">
                      <a16:creationId xmlns:a16="http://schemas.microsoft.com/office/drawing/2014/main" id="{0F367BE5-56A8-4B16-A37C-BB5F2965C123}"/>
                    </a:ext>
                  </a:extLst>
                </p:cNvPr>
                <p:cNvPicPr/>
                <p:nvPr/>
              </p:nvPicPr>
              <p:blipFill>
                <a:blip r:embed="rId522"/>
                <a:stretch>
                  <a:fillRect/>
                </a:stretch>
              </p:blipFill>
              <p:spPr>
                <a:xfrm>
                  <a:off x="5745968" y="6119992"/>
                  <a:ext cx="1638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14" name="Ink 313">
                  <a:extLst>
                    <a:ext uri="{FF2B5EF4-FFF2-40B4-BE49-F238E27FC236}">
                      <a16:creationId xmlns:a16="http://schemas.microsoft.com/office/drawing/2014/main" id="{F94C90CE-8AB6-4B39-A7A8-B575DF42DEE5}"/>
                    </a:ext>
                  </a:extLst>
                </p14:cNvPr>
                <p14:cNvContentPartPr/>
                <p14:nvPr/>
              </p14:nvContentPartPr>
              <p14:xfrm>
                <a:off x="5990768" y="6295312"/>
                <a:ext cx="114120" cy="265680"/>
              </p14:xfrm>
            </p:contentPart>
          </mc:Choice>
          <mc:Fallback xmlns="">
            <p:pic>
              <p:nvPicPr>
                <p:cNvPr id="314" name="Ink 313">
                  <a:extLst>
                    <a:ext uri="{FF2B5EF4-FFF2-40B4-BE49-F238E27FC236}">
                      <a16:creationId xmlns:a16="http://schemas.microsoft.com/office/drawing/2014/main" id="{F94C90CE-8AB6-4B39-A7A8-B575DF42DEE5}"/>
                    </a:ext>
                  </a:extLst>
                </p:cNvPr>
                <p:cNvPicPr/>
                <p:nvPr/>
              </p:nvPicPr>
              <p:blipFill>
                <a:blip r:embed="rId524"/>
                <a:stretch>
                  <a:fillRect/>
                </a:stretch>
              </p:blipFill>
              <p:spPr>
                <a:xfrm>
                  <a:off x="5982128" y="6286312"/>
                  <a:ext cx="131760" cy="28332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15" name="Ink 314">
                  <a:extLst>
                    <a:ext uri="{FF2B5EF4-FFF2-40B4-BE49-F238E27FC236}">
                      <a16:creationId xmlns:a16="http://schemas.microsoft.com/office/drawing/2014/main" id="{8A36E6C0-0686-4F20-9294-A315AE8A9952}"/>
                    </a:ext>
                  </a:extLst>
                </p14:cNvPr>
                <p14:cNvContentPartPr/>
                <p14:nvPr/>
              </p14:nvContentPartPr>
              <p14:xfrm>
                <a:off x="6190208" y="6181912"/>
                <a:ext cx="200880" cy="471240"/>
              </p14:xfrm>
            </p:contentPart>
          </mc:Choice>
          <mc:Fallback xmlns="">
            <p:pic>
              <p:nvPicPr>
                <p:cNvPr id="315" name="Ink 314">
                  <a:extLst>
                    <a:ext uri="{FF2B5EF4-FFF2-40B4-BE49-F238E27FC236}">
                      <a16:creationId xmlns:a16="http://schemas.microsoft.com/office/drawing/2014/main" id="{8A36E6C0-0686-4F20-9294-A315AE8A9952}"/>
                    </a:ext>
                  </a:extLst>
                </p:cNvPr>
                <p:cNvPicPr/>
                <p:nvPr/>
              </p:nvPicPr>
              <p:blipFill>
                <a:blip r:embed="rId526"/>
                <a:stretch>
                  <a:fillRect/>
                </a:stretch>
              </p:blipFill>
              <p:spPr>
                <a:xfrm>
                  <a:off x="6181568" y="6173272"/>
                  <a:ext cx="218520" cy="488880"/>
                </a:xfrm>
                <a:prstGeom prst="rect">
                  <a:avLst/>
                </a:prstGeom>
              </p:spPr>
            </p:pic>
          </mc:Fallback>
        </mc:AlternateContent>
      </p:grpSp>
      <p:grpSp>
        <p:nvGrpSpPr>
          <p:cNvPr id="318" name="Group 317">
            <a:extLst>
              <a:ext uri="{FF2B5EF4-FFF2-40B4-BE49-F238E27FC236}">
                <a16:creationId xmlns:a16="http://schemas.microsoft.com/office/drawing/2014/main" id="{EF44D72A-77F7-4386-A8E6-E5701A575F82}"/>
              </a:ext>
            </a:extLst>
          </p:cNvPr>
          <p:cNvGrpSpPr/>
          <p:nvPr/>
        </p:nvGrpSpPr>
        <p:grpSpPr>
          <a:xfrm>
            <a:off x="6711848" y="6361552"/>
            <a:ext cx="240120" cy="104040"/>
            <a:chOff x="6711848" y="6361552"/>
            <a:chExt cx="240120" cy="104040"/>
          </a:xfrm>
        </p:grpSpPr>
        <mc:AlternateContent xmlns:mc="http://schemas.openxmlformats.org/markup-compatibility/2006" xmlns:p14="http://schemas.microsoft.com/office/powerpoint/2010/main">
          <mc:Choice Requires="p14">
            <p:contentPart p14:bwMode="auto" r:id="rId527">
              <p14:nvContentPartPr>
                <p14:cNvPr id="316" name="Ink 315">
                  <a:extLst>
                    <a:ext uri="{FF2B5EF4-FFF2-40B4-BE49-F238E27FC236}">
                      <a16:creationId xmlns:a16="http://schemas.microsoft.com/office/drawing/2014/main" id="{3AB77334-67CB-4ADB-8EE5-7435272162C1}"/>
                    </a:ext>
                  </a:extLst>
                </p14:cNvPr>
                <p14:cNvContentPartPr/>
                <p14:nvPr/>
              </p14:nvContentPartPr>
              <p14:xfrm>
                <a:off x="6711848" y="6361552"/>
                <a:ext cx="240120" cy="60120"/>
              </p14:xfrm>
            </p:contentPart>
          </mc:Choice>
          <mc:Fallback xmlns="">
            <p:pic>
              <p:nvPicPr>
                <p:cNvPr id="316" name="Ink 315">
                  <a:extLst>
                    <a:ext uri="{FF2B5EF4-FFF2-40B4-BE49-F238E27FC236}">
                      <a16:creationId xmlns:a16="http://schemas.microsoft.com/office/drawing/2014/main" id="{3AB77334-67CB-4ADB-8EE5-7435272162C1}"/>
                    </a:ext>
                  </a:extLst>
                </p:cNvPr>
                <p:cNvPicPr/>
                <p:nvPr/>
              </p:nvPicPr>
              <p:blipFill>
                <a:blip r:embed="rId528"/>
                <a:stretch>
                  <a:fillRect/>
                </a:stretch>
              </p:blipFill>
              <p:spPr>
                <a:xfrm>
                  <a:off x="6702848" y="6352912"/>
                  <a:ext cx="2577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17" name="Ink 316">
                  <a:extLst>
                    <a:ext uri="{FF2B5EF4-FFF2-40B4-BE49-F238E27FC236}">
                      <a16:creationId xmlns:a16="http://schemas.microsoft.com/office/drawing/2014/main" id="{E3B3DD97-7C66-4C3A-B439-1FE1E3E9F3BD}"/>
                    </a:ext>
                  </a:extLst>
                </p14:cNvPr>
                <p14:cNvContentPartPr/>
                <p14:nvPr/>
              </p14:nvContentPartPr>
              <p14:xfrm>
                <a:off x="6751448" y="6452632"/>
                <a:ext cx="188640" cy="12960"/>
              </p14:xfrm>
            </p:contentPart>
          </mc:Choice>
          <mc:Fallback xmlns="">
            <p:pic>
              <p:nvPicPr>
                <p:cNvPr id="317" name="Ink 316">
                  <a:extLst>
                    <a:ext uri="{FF2B5EF4-FFF2-40B4-BE49-F238E27FC236}">
                      <a16:creationId xmlns:a16="http://schemas.microsoft.com/office/drawing/2014/main" id="{E3B3DD97-7C66-4C3A-B439-1FE1E3E9F3BD}"/>
                    </a:ext>
                  </a:extLst>
                </p:cNvPr>
                <p:cNvPicPr/>
                <p:nvPr/>
              </p:nvPicPr>
              <p:blipFill>
                <a:blip r:embed="rId530"/>
                <a:stretch>
                  <a:fillRect/>
                </a:stretch>
              </p:blipFill>
              <p:spPr>
                <a:xfrm>
                  <a:off x="6742448" y="6443632"/>
                  <a:ext cx="206280" cy="30600"/>
                </a:xfrm>
                <a:prstGeom prst="rect">
                  <a:avLst/>
                </a:prstGeom>
              </p:spPr>
            </p:pic>
          </mc:Fallback>
        </mc:AlternateContent>
      </p:grpSp>
      <p:grpSp>
        <p:nvGrpSpPr>
          <p:cNvPr id="326" name="Group 325">
            <a:extLst>
              <a:ext uri="{FF2B5EF4-FFF2-40B4-BE49-F238E27FC236}">
                <a16:creationId xmlns:a16="http://schemas.microsoft.com/office/drawing/2014/main" id="{14D3D2C5-6C85-4063-AB16-89E1BE698395}"/>
              </a:ext>
            </a:extLst>
          </p:cNvPr>
          <p:cNvGrpSpPr/>
          <p:nvPr/>
        </p:nvGrpSpPr>
        <p:grpSpPr>
          <a:xfrm>
            <a:off x="7398728" y="6216472"/>
            <a:ext cx="292680" cy="455040"/>
            <a:chOff x="7398728" y="6216472"/>
            <a:chExt cx="292680" cy="455040"/>
          </a:xfrm>
        </p:grpSpPr>
        <mc:AlternateContent xmlns:mc="http://schemas.openxmlformats.org/markup-compatibility/2006" xmlns:p14="http://schemas.microsoft.com/office/powerpoint/2010/main">
          <mc:Choice Requires="p14">
            <p:contentPart p14:bwMode="auto" r:id="rId531">
              <p14:nvContentPartPr>
                <p14:cNvPr id="320" name="Ink 319">
                  <a:extLst>
                    <a:ext uri="{FF2B5EF4-FFF2-40B4-BE49-F238E27FC236}">
                      <a16:creationId xmlns:a16="http://schemas.microsoft.com/office/drawing/2014/main" id="{1ED76811-2838-429E-A90F-81261AD33365}"/>
                    </a:ext>
                  </a:extLst>
                </p14:cNvPr>
                <p14:cNvContentPartPr/>
                <p14:nvPr/>
              </p14:nvContentPartPr>
              <p14:xfrm>
                <a:off x="7510328" y="6216472"/>
                <a:ext cx="20880" cy="171000"/>
              </p14:xfrm>
            </p:contentPart>
          </mc:Choice>
          <mc:Fallback xmlns="">
            <p:pic>
              <p:nvPicPr>
                <p:cNvPr id="320" name="Ink 319">
                  <a:extLst>
                    <a:ext uri="{FF2B5EF4-FFF2-40B4-BE49-F238E27FC236}">
                      <a16:creationId xmlns:a16="http://schemas.microsoft.com/office/drawing/2014/main" id="{1ED76811-2838-429E-A90F-81261AD33365}"/>
                    </a:ext>
                  </a:extLst>
                </p:cNvPr>
                <p:cNvPicPr/>
                <p:nvPr/>
              </p:nvPicPr>
              <p:blipFill>
                <a:blip r:embed="rId532"/>
                <a:stretch>
                  <a:fillRect/>
                </a:stretch>
              </p:blipFill>
              <p:spPr>
                <a:xfrm>
                  <a:off x="7501688" y="6207832"/>
                  <a:ext cx="385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21" name="Ink 320">
                  <a:extLst>
                    <a:ext uri="{FF2B5EF4-FFF2-40B4-BE49-F238E27FC236}">
                      <a16:creationId xmlns:a16="http://schemas.microsoft.com/office/drawing/2014/main" id="{A7C7597A-193B-468C-8DC6-973B05261C21}"/>
                    </a:ext>
                  </a:extLst>
                </p14:cNvPr>
                <p14:cNvContentPartPr/>
                <p14:nvPr/>
              </p14:nvContentPartPr>
              <p14:xfrm>
                <a:off x="7398728" y="6433552"/>
                <a:ext cx="292680" cy="21600"/>
              </p14:xfrm>
            </p:contentPart>
          </mc:Choice>
          <mc:Fallback xmlns="">
            <p:pic>
              <p:nvPicPr>
                <p:cNvPr id="321" name="Ink 320">
                  <a:extLst>
                    <a:ext uri="{FF2B5EF4-FFF2-40B4-BE49-F238E27FC236}">
                      <a16:creationId xmlns:a16="http://schemas.microsoft.com/office/drawing/2014/main" id="{A7C7597A-193B-468C-8DC6-973B05261C21}"/>
                    </a:ext>
                  </a:extLst>
                </p:cNvPr>
                <p:cNvPicPr/>
                <p:nvPr/>
              </p:nvPicPr>
              <p:blipFill>
                <a:blip r:embed="rId534"/>
                <a:stretch>
                  <a:fillRect/>
                </a:stretch>
              </p:blipFill>
              <p:spPr>
                <a:xfrm>
                  <a:off x="7390088" y="6424912"/>
                  <a:ext cx="31032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22" name="Ink 321">
                  <a:extLst>
                    <a:ext uri="{FF2B5EF4-FFF2-40B4-BE49-F238E27FC236}">
                      <a16:creationId xmlns:a16="http://schemas.microsoft.com/office/drawing/2014/main" id="{F0A6C942-4374-4EA9-B6BD-28A183508218}"/>
                    </a:ext>
                  </a:extLst>
                </p14:cNvPr>
                <p14:cNvContentPartPr/>
                <p14:nvPr/>
              </p14:nvContentPartPr>
              <p14:xfrm>
                <a:off x="7502408" y="6484672"/>
                <a:ext cx="84240" cy="186840"/>
              </p14:xfrm>
            </p:contentPart>
          </mc:Choice>
          <mc:Fallback xmlns="">
            <p:pic>
              <p:nvPicPr>
                <p:cNvPr id="322" name="Ink 321">
                  <a:extLst>
                    <a:ext uri="{FF2B5EF4-FFF2-40B4-BE49-F238E27FC236}">
                      <a16:creationId xmlns:a16="http://schemas.microsoft.com/office/drawing/2014/main" id="{F0A6C942-4374-4EA9-B6BD-28A183508218}"/>
                    </a:ext>
                  </a:extLst>
                </p:cNvPr>
                <p:cNvPicPr/>
                <p:nvPr/>
              </p:nvPicPr>
              <p:blipFill>
                <a:blip r:embed="rId536"/>
                <a:stretch>
                  <a:fillRect/>
                </a:stretch>
              </p:blipFill>
              <p:spPr>
                <a:xfrm>
                  <a:off x="7493768" y="6475672"/>
                  <a:ext cx="101880" cy="204480"/>
                </a:xfrm>
                <a:prstGeom prst="rect">
                  <a:avLst/>
                </a:prstGeom>
              </p:spPr>
            </p:pic>
          </mc:Fallback>
        </mc:AlternateContent>
      </p:grpSp>
      <p:grpSp>
        <p:nvGrpSpPr>
          <p:cNvPr id="325" name="Group 324">
            <a:extLst>
              <a:ext uri="{FF2B5EF4-FFF2-40B4-BE49-F238E27FC236}">
                <a16:creationId xmlns:a16="http://schemas.microsoft.com/office/drawing/2014/main" id="{EE0EDEC2-5231-4C3C-9808-B101E3D5D74B}"/>
              </a:ext>
            </a:extLst>
          </p:cNvPr>
          <p:cNvGrpSpPr/>
          <p:nvPr/>
        </p:nvGrpSpPr>
        <p:grpSpPr>
          <a:xfrm>
            <a:off x="7960328" y="6263632"/>
            <a:ext cx="272160" cy="365400"/>
            <a:chOff x="7960328" y="6263632"/>
            <a:chExt cx="272160" cy="365400"/>
          </a:xfrm>
        </p:grpSpPr>
        <mc:AlternateContent xmlns:mc="http://schemas.openxmlformats.org/markup-compatibility/2006" xmlns:p14="http://schemas.microsoft.com/office/powerpoint/2010/main">
          <mc:Choice Requires="p14">
            <p:contentPart p14:bwMode="auto" r:id="rId537">
              <p14:nvContentPartPr>
                <p14:cNvPr id="323" name="Ink 322">
                  <a:extLst>
                    <a:ext uri="{FF2B5EF4-FFF2-40B4-BE49-F238E27FC236}">
                      <a16:creationId xmlns:a16="http://schemas.microsoft.com/office/drawing/2014/main" id="{8A7100DE-9771-43EE-8FD3-48137103A0D2}"/>
                    </a:ext>
                  </a:extLst>
                </p14:cNvPr>
                <p14:cNvContentPartPr/>
                <p14:nvPr/>
              </p14:nvContentPartPr>
              <p14:xfrm>
                <a:off x="7960328" y="6263632"/>
                <a:ext cx="114480" cy="21240"/>
              </p14:xfrm>
            </p:contentPart>
          </mc:Choice>
          <mc:Fallback xmlns="">
            <p:pic>
              <p:nvPicPr>
                <p:cNvPr id="323" name="Ink 322">
                  <a:extLst>
                    <a:ext uri="{FF2B5EF4-FFF2-40B4-BE49-F238E27FC236}">
                      <a16:creationId xmlns:a16="http://schemas.microsoft.com/office/drawing/2014/main" id="{8A7100DE-9771-43EE-8FD3-48137103A0D2}"/>
                    </a:ext>
                  </a:extLst>
                </p:cNvPr>
                <p:cNvPicPr/>
                <p:nvPr/>
              </p:nvPicPr>
              <p:blipFill>
                <a:blip r:embed="rId538"/>
                <a:stretch>
                  <a:fillRect/>
                </a:stretch>
              </p:blipFill>
              <p:spPr>
                <a:xfrm>
                  <a:off x="7951688" y="6254992"/>
                  <a:ext cx="13212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24" name="Ink 323">
                  <a:extLst>
                    <a:ext uri="{FF2B5EF4-FFF2-40B4-BE49-F238E27FC236}">
                      <a16:creationId xmlns:a16="http://schemas.microsoft.com/office/drawing/2014/main" id="{322F2967-0627-4F30-92F7-3143326C65FC}"/>
                    </a:ext>
                  </a:extLst>
                </p14:cNvPr>
                <p14:cNvContentPartPr/>
                <p14:nvPr/>
              </p14:nvContentPartPr>
              <p14:xfrm>
                <a:off x="7975808" y="6290992"/>
                <a:ext cx="256680" cy="338040"/>
              </p14:xfrm>
            </p:contentPart>
          </mc:Choice>
          <mc:Fallback xmlns="">
            <p:pic>
              <p:nvPicPr>
                <p:cNvPr id="324" name="Ink 323">
                  <a:extLst>
                    <a:ext uri="{FF2B5EF4-FFF2-40B4-BE49-F238E27FC236}">
                      <a16:creationId xmlns:a16="http://schemas.microsoft.com/office/drawing/2014/main" id="{322F2967-0627-4F30-92F7-3143326C65FC}"/>
                    </a:ext>
                  </a:extLst>
                </p:cNvPr>
                <p:cNvPicPr/>
                <p:nvPr/>
              </p:nvPicPr>
              <p:blipFill>
                <a:blip r:embed="rId540"/>
                <a:stretch>
                  <a:fillRect/>
                </a:stretch>
              </p:blipFill>
              <p:spPr>
                <a:xfrm>
                  <a:off x="7967168" y="6282352"/>
                  <a:ext cx="274320" cy="355680"/>
                </a:xfrm>
                <a:prstGeom prst="rect">
                  <a:avLst/>
                </a:prstGeom>
              </p:spPr>
            </p:pic>
          </mc:Fallback>
        </mc:AlternateContent>
      </p:grpSp>
      <p:grpSp>
        <p:nvGrpSpPr>
          <p:cNvPr id="348" name="Group 347">
            <a:extLst>
              <a:ext uri="{FF2B5EF4-FFF2-40B4-BE49-F238E27FC236}">
                <a16:creationId xmlns:a16="http://schemas.microsoft.com/office/drawing/2014/main" id="{682100A2-3C66-4AB7-BDC7-2C795DCC61C8}"/>
              </a:ext>
            </a:extLst>
          </p:cNvPr>
          <p:cNvGrpSpPr/>
          <p:nvPr/>
        </p:nvGrpSpPr>
        <p:grpSpPr>
          <a:xfrm>
            <a:off x="8871848" y="6112792"/>
            <a:ext cx="3133800" cy="441360"/>
            <a:chOff x="8871848" y="6112792"/>
            <a:chExt cx="3133800" cy="441360"/>
          </a:xfrm>
        </p:grpSpPr>
        <mc:AlternateContent xmlns:mc="http://schemas.openxmlformats.org/markup-compatibility/2006" xmlns:p14="http://schemas.microsoft.com/office/powerpoint/2010/main">
          <mc:Choice Requires="p14">
            <p:contentPart p14:bwMode="auto" r:id="rId541">
              <p14:nvContentPartPr>
                <p14:cNvPr id="327" name="Ink 326">
                  <a:extLst>
                    <a:ext uri="{FF2B5EF4-FFF2-40B4-BE49-F238E27FC236}">
                      <a16:creationId xmlns:a16="http://schemas.microsoft.com/office/drawing/2014/main" id="{6B1E3707-6477-43C8-9AB7-87C782A82DFC}"/>
                    </a:ext>
                  </a:extLst>
                </p14:cNvPr>
                <p14:cNvContentPartPr/>
                <p14:nvPr/>
              </p14:nvContentPartPr>
              <p14:xfrm>
                <a:off x="11687048" y="6235192"/>
                <a:ext cx="318600" cy="259560"/>
              </p14:xfrm>
            </p:contentPart>
          </mc:Choice>
          <mc:Fallback xmlns="">
            <p:pic>
              <p:nvPicPr>
                <p:cNvPr id="327" name="Ink 326">
                  <a:extLst>
                    <a:ext uri="{FF2B5EF4-FFF2-40B4-BE49-F238E27FC236}">
                      <a16:creationId xmlns:a16="http://schemas.microsoft.com/office/drawing/2014/main" id="{6B1E3707-6477-43C8-9AB7-87C782A82DFC}"/>
                    </a:ext>
                  </a:extLst>
                </p:cNvPr>
                <p:cNvPicPr/>
                <p:nvPr/>
              </p:nvPicPr>
              <p:blipFill>
                <a:blip r:embed="rId542"/>
                <a:stretch>
                  <a:fillRect/>
                </a:stretch>
              </p:blipFill>
              <p:spPr>
                <a:xfrm>
                  <a:off x="11678408" y="6226552"/>
                  <a:ext cx="33624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28" name="Ink 327">
                  <a:extLst>
                    <a:ext uri="{FF2B5EF4-FFF2-40B4-BE49-F238E27FC236}">
                      <a16:creationId xmlns:a16="http://schemas.microsoft.com/office/drawing/2014/main" id="{0BBECDB6-8757-4E56-B62D-E9240DFC545A}"/>
                    </a:ext>
                  </a:extLst>
                </p14:cNvPr>
                <p14:cNvContentPartPr/>
                <p14:nvPr/>
              </p14:nvContentPartPr>
              <p14:xfrm>
                <a:off x="11918168" y="6462712"/>
                <a:ext cx="39960" cy="51120"/>
              </p14:xfrm>
            </p:contentPart>
          </mc:Choice>
          <mc:Fallback xmlns="">
            <p:pic>
              <p:nvPicPr>
                <p:cNvPr id="328" name="Ink 327">
                  <a:extLst>
                    <a:ext uri="{FF2B5EF4-FFF2-40B4-BE49-F238E27FC236}">
                      <a16:creationId xmlns:a16="http://schemas.microsoft.com/office/drawing/2014/main" id="{0BBECDB6-8757-4E56-B62D-E9240DFC545A}"/>
                    </a:ext>
                  </a:extLst>
                </p:cNvPr>
                <p:cNvPicPr/>
                <p:nvPr/>
              </p:nvPicPr>
              <p:blipFill>
                <a:blip r:embed="rId544"/>
                <a:stretch>
                  <a:fillRect/>
                </a:stretch>
              </p:blipFill>
              <p:spPr>
                <a:xfrm>
                  <a:off x="11909528" y="6453712"/>
                  <a:ext cx="576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30" name="Ink 329">
                  <a:extLst>
                    <a:ext uri="{FF2B5EF4-FFF2-40B4-BE49-F238E27FC236}">
                      <a16:creationId xmlns:a16="http://schemas.microsoft.com/office/drawing/2014/main" id="{C13CD25D-0DC4-4415-81BD-B21ED7E8E738}"/>
                    </a:ext>
                  </a:extLst>
                </p14:cNvPr>
                <p14:cNvContentPartPr/>
                <p14:nvPr/>
              </p14:nvContentPartPr>
              <p14:xfrm>
                <a:off x="11251448" y="6260392"/>
                <a:ext cx="295200" cy="207000"/>
              </p14:xfrm>
            </p:contentPart>
          </mc:Choice>
          <mc:Fallback xmlns="">
            <p:pic>
              <p:nvPicPr>
                <p:cNvPr id="330" name="Ink 329">
                  <a:extLst>
                    <a:ext uri="{FF2B5EF4-FFF2-40B4-BE49-F238E27FC236}">
                      <a16:creationId xmlns:a16="http://schemas.microsoft.com/office/drawing/2014/main" id="{C13CD25D-0DC4-4415-81BD-B21ED7E8E738}"/>
                    </a:ext>
                  </a:extLst>
                </p:cNvPr>
                <p:cNvPicPr/>
                <p:nvPr/>
              </p:nvPicPr>
              <p:blipFill>
                <a:blip r:embed="rId546"/>
                <a:stretch>
                  <a:fillRect/>
                </a:stretch>
              </p:blipFill>
              <p:spPr>
                <a:xfrm>
                  <a:off x="11242808" y="6251752"/>
                  <a:ext cx="31284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31" name="Ink 330">
                  <a:extLst>
                    <a:ext uri="{FF2B5EF4-FFF2-40B4-BE49-F238E27FC236}">
                      <a16:creationId xmlns:a16="http://schemas.microsoft.com/office/drawing/2014/main" id="{B46E1DB9-6DF2-4466-9B0A-21F493710C82}"/>
                    </a:ext>
                  </a:extLst>
                </p14:cNvPr>
                <p14:cNvContentPartPr/>
                <p14:nvPr/>
              </p14:nvContentPartPr>
              <p14:xfrm>
                <a:off x="11428568" y="6154552"/>
                <a:ext cx="41040" cy="105480"/>
              </p14:xfrm>
            </p:contentPart>
          </mc:Choice>
          <mc:Fallback xmlns="">
            <p:pic>
              <p:nvPicPr>
                <p:cNvPr id="331" name="Ink 330">
                  <a:extLst>
                    <a:ext uri="{FF2B5EF4-FFF2-40B4-BE49-F238E27FC236}">
                      <a16:creationId xmlns:a16="http://schemas.microsoft.com/office/drawing/2014/main" id="{B46E1DB9-6DF2-4466-9B0A-21F493710C82}"/>
                    </a:ext>
                  </a:extLst>
                </p:cNvPr>
                <p:cNvPicPr/>
                <p:nvPr/>
              </p:nvPicPr>
              <p:blipFill>
                <a:blip r:embed="rId548"/>
                <a:stretch>
                  <a:fillRect/>
                </a:stretch>
              </p:blipFill>
              <p:spPr>
                <a:xfrm>
                  <a:off x="11419928" y="6145912"/>
                  <a:ext cx="586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32" name="Ink 331">
                  <a:extLst>
                    <a:ext uri="{FF2B5EF4-FFF2-40B4-BE49-F238E27FC236}">
                      <a16:creationId xmlns:a16="http://schemas.microsoft.com/office/drawing/2014/main" id="{7E9595C6-EAF2-4C1A-81A6-44A3D56B3E8D}"/>
                    </a:ext>
                  </a:extLst>
                </p14:cNvPr>
                <p14:cNvContentPartPr/>
                <p14:nvPr/>
              </p14:nvContentPartPr>
              <p14:xfrm>
                <a:off x="11018888" y="6204592"/>
                <a:ext cx="262800" cy="258120"/>
              </p14:xfrm>
            </p:contentPart>
          </mc:Choice>
          <mc:Fallback xmlns="">
            <p:pic>
              <p:nvPicPr>
                <p:cNvPr id="332" name="Ink 331">
                  <a:extLst>
                    <a:ext uri="{FF2B5EF4-FFF2-40B4-BE49-F238E27FC236}">
                      <a16:creationId xmlns:a16="http://schemas.microsoft.com/office/drawing/2014/main" id="{7E9595C6-EAF2-4C1A-81A6-44A3D56B3E8D}"/>
                    </a:ext>
                  </a:extLst>
                </p:cNvPr>
                <p:cNvPicPr/>
                <p:nvPr/>
              </p:nvPicPr>
              <p:blipFill>
                <a:blip r:embed="rId550"/>
                <a:stretch>
                  <a:fillRect/>
                </a:stretch>
              </p:blipFill>
              <p:spPr>
                <a:xfrm>
                  <a:off x="11009888" y="6195592"/>
                  <a:ext cx="28044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33" name="Ink 332">
                  <a:extLst>
                    <a:ext uri="{FF2B5EF4-FFF2-40B4-BE49-F238E27FC236}">
                      <a16:creationId xmlns:a16="http://schemas.microsoft.com/office/drawing/2014/main" id="{E8F5BE52-C21A-4653-952E-2F4960BF30C4}"/>
                    </a:ext>
                  </a:extLst>
                </p14:cNvPr>
                <p14:cNvContentPartPr/>
                <p14:nvPr/>
              </p14:nvContentPartPr>
              <p14:xfrm>
                <a:off x="10665008" y="6226912"/>
                <a:ext cx="277920" cy="246960"/>
              </p14:xfrm>
            </p:contentPart>
          </mc:Choice>
          <mc:Fallback xmlns="">
            <p:pic>
              <p:nvPicPr>
                <p:cNvPr id="333" name="Ink 332">
                  <a:extLst>
                    <a:ext uri="{FF2B5EF4-FFF2-40B4-BE49-F238E27FC236}">
                      <a16:creationId xmlns:a16="http://schemas.microsoft.com/office/drawing/2014/main" id="{E8F5BE52-C21A-4653-952E-2F4960BF30C4}"/>
                    </a:ext>
                  </a:extLst>
                </p:cNvPr>
                <p:cNvPicPr/>
                <p:nvPr/>
              </p:nvPicPr>
              <p:blipFill>
                <a:blip r:embed="rId552"/>
                <a:stretch>
                  <a:fillRect/>
                </a:stretch>
              </p:blipFill>
              <p:spPr>
                <a:xfrm>
                  <a:off x="10656368" y="6218272"/>
                  <a:ext cx="29556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34" name="Ink 333">
                  <a:extLst>
                    <a:ext uri="{FF2B5EF4-FFF2-40B4-BE49-F238E27FC236}">
                      <a16:creationId xmlns:a16="http://schemas.microsoft.com/office/drawing/2014/main" id="{F7B9C793-409D-4004-9AED-A426F44C9713}"/>
                    </a:ext>
                  </a:extLst>
                </p14:cNvPr>
                <p14:cNvContentPartPr/>
                <p14:nvPr/>
              </p14:nvContentPartPr>
              <p14:xfrm>
                <a:off x="10784888" y="6459472"/>
                <a:ext cx="14040" cy="13680"/>
              </p14:xfrm>
            </p:contentPart>
          </mc:Choice>
          <mc:Fallback xmlns="">
            <p:pic>
              <p:nvPicPr>
                <p:cNvPr id="334" name="Ink 333">
                  <a:extLst>
                    <a:ext uri="{FF2B5EF4-FFF2-40B4-BE49-F238E27FC236}">
                      <a16:creationId xmlns:a16="http://schemas.microsoft.com/office/drawing/2014/main" id="{F7B9C793-409D-4004-9AED-A426F44C9713}"/>
                    </a:ext>
                  </a:extLst>
                </p:cNvPr>
                <p:cNvPicPr/>
                <p:nvPr/>
              </p:nvPicPr>
              <p:blipFill>
                <a:blip r:embed="rId554"/>
                <a:stretch>
                  <a:fillRect/>
                </a:stretch>
              </p:blipFill>
              <p:spPr>
                <a:xfrm>
                  <a:off x="10775888" y="6450472"/>
                  <a:ext cx="316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35" name="Ink 334">
                  <a:extLst>
                    <a:ext uri="{FF2B5EF4-FFF2-40B4-BE49-F238E27FC236}">
                      <a16:creationId xmlns:a16="http://schemas.microsoft.com/office/drawing/2014/main" id="{F2CD0AE3-61E5-4746-9355-47C71021EF13}"/>
                    </a:ext>
                  </a:extLst>
                </p14:cNvPr>
                <p14:cNvContentPartPr/>
                <p14:nvPr/>
              </p14:nvContentPartPr>
              <p14:xfrm>
                <a:off x="10602728" y="6325552"/>
                <a:ext cx="54000" cy="80640"/>
              </p14:xfrm>
            </p:contentPart>
          </mc:Choice>
          <mc:Fallback xmlns="">
            <p:pic>
              <p:nvPicPr>
                <p:cNvPr id="335" name="Ink 334">
                  <a:extLst>
                    <a:ext uri="{FF2B5EF4-FFF2-40B4-BE49-F238E27FC236}">
                      <a16:creationId xmlns:a16="http://schemas.microsoft.com/office/drawing/2014/main" id="{F2CD0AE3-61E5-4746-9355-47C71021EF13}"/>
                    </a:ext>
                  </a:extLst>
                </p:cNvPr>
                <p:cNvPicPr/>
                <p:nvPr/>
              </p:nvPicPr>
              <p:blipFill>
                <a:blip r:embed="rId556"/>
                <a:stretch>
                  <a:fillRect/>
                </a:stretch>
              </p:blipFill>
              <p:spPr>
                <a:xfrm>
                  <a:off x="10593728" y="6316912"/>
                  <a:ext cx="716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36" name="Ink 335">
                  <a:extLst>
                    <a:ext uri="{FF2B5EF4-FFF2-40B4-BE49-F238E27FC236}">
                      <a16:creationId xmlns:a16="http://schemas.microsoft.com/office/drawing/2014/main" id="{1DA84D77-8E6A-41E0-8134-78F221498CE5}"/>
                    </a:ext>
                  </a:extLst>
                </p14:cNvPr>
                <p14:cNvContentPartPr/>
                <p14:nvPr/>
              </p14:nvContentPartPr>
              <p14:xfrm>
                <a:off x="10642688" y="6112792"/>
                <a:ext cx="252720" cy="129960"/>
              </p14:xfrm>
            </p:contentPart>
          </mc:Choice>
          <mc:Fallback xmlns="">
            <p:pic>
              <p:nvPicPr>
                <p:cNvPr id="336" name="Ink 335">
                  <a:extLst>
                    <a:ext uri="{FF2B5EF4-FFF2-40B4-BE49-F238E27FC236}">
                      <a16:creationId xmlns:a16="http://schemas.microsoft.com/office/drawing/2014/main" id="{1DA84D77-8E6A-41E0-8134-78F221498CE5}"/>
                    </a:ext>
                  </a:extLst>
                </p:cNvPr>
                <p:cNvPicPr/>
                <p:nvPr/>
              </p:nvPicPr>
              <p:blipFill>
                <a:blip r:embed="rId558"/>
                <a:stretch>
                  <a:fillRect/>
                </a:stretch>
              </p:blipFill>
              <p:spPr>
                <a:xfrm>
                  <a:off x="10633688" y="6103792"/>
                  <a:ext cx="2703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37" name="Ink 336">
                  <a:extLst>
                    <a:ext uri="{FF2B5EF4-FFF2-40B4-BE49-F238E27FC236}">
                      <a16:creationId xmlns:a16="http://schemas.microsoft.com/office/drawing/2014/main" id="{C63582F3-3236-4932-94A3-1F8394293D85}"/>
                    </a:ext>
                  </a:extLst>
                </p14:cNvPr>
                <p14:cNvContentPartPr/>
                <p14:nvPr/>
              </p14:nvContentPartPr>
              <p14:xfrm>
                <a:off x="9859688" y="6206752"/>
                <a:ext cx="608760" cy="261360"/>
              </p14:xfrm>
            </p:contentPart>
          </mc:Choice>
          <mc:Fallback xmlns="">
            <p:pic>
              <p:nvPicPr>
                <p:cNvPr id="337" name="Ink 336">
                  <a:extLst>
                    <a:ext uri="{FF2B5EF4-FFF2-40B4-BE49-F238E27FC236}">
                      <a16:creationId xmlns:a16="http://schemas.microsoft.com/office/drawing/2014/main" id="{C63582F3-3236-4932-94A3-1F8394293D85}"/>
                    </a:ext>
                  </a:extLst>
                </p:cNvPr>
                <p:cNvPicPr/>
                <p:nvPr/>
              </p:nvPicPr>
              <p:blipFill>
                <a:blip r:embed="rId560"/>
                <a:stretch>
                  <a:fillRect/>
                </a:stretch>
              </p:blipFill>
              <p:spPr>
                <a:xfrm>
                  <a:off x="9851048" y="6197752"/>
                  <a:ext cx="62640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38" name="Ink 337">
                  <a:extLst>
                    <a:ext uri="{FF2B5EF4-FFF2-40B4-BE49-F238E27FC236}">
                      <a16:creationId xmlns:a16="http://schemas.microsoft.com/office/drawing/2014/main" id="{46B365F3-A07D-4F52-88EC-3616BD78AABD}"/>
                    </a:ext>
                  </a:extLst>
                </p14:cNvPr>
                <p14:cNvContentPartPr/>
                <p14:nvPr/>
              </p14:nvContentPartPr>
              <p14:xfrm>
                <a:off x="10188728" y="6144472"/>
                <a:ext cx="168840" cy="64080"/>
              </p14:xfrm>
            </p:contentPart>
          </mc:Choice>
          <mc:Fallback xmlns="">
            <p:pic>
              <p:nvPicPr>
                <p:cNvPr id="338" name="Ink 337">
                  <a:extLst>
                    <a:ext uri="{FF2B5EF4-FFF2-40B4-BE49-F238E27FC236}">
                      <a16:creationId xmlns:a16="http://schemas.microsoft.com/office/drawing/2014/main" id="{46B365F3-A07D-4F52-88EC-3616BD78AABD}"/>
                    </a:ext>
                  </a:extLst>
                </p:cNvPr>
                <p:cNvPicPr/>
                <p:nvPr/>
              </p:nvPicPr>
              <p:blipFill>
                <a:blip r:embed="rId562"/>
                <a:stretch>
                  <a:fillRect/>
                </a:stretch>
              </p:blipFill>
              <p:spPr>
                <a:xfrm>
                  <a:off x="10180088" y="6135832"/>
                  <a:ext cx="1864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40" name="Ink 339">
                  <a:extLst>
                    <a:ext uri="{FF2B5EF4-FFF2-40B4-BE49-F238E27FC236}">
                      <a16:creationId xmlns:a16="http://schemas.microsoft.com/office/drawing/2014/main" id="{C687A393-13CF-4A84-BCEC-D7EA5ACE9DB2}"/>
                    </a:ext>
                  </a:extLst>
                </p14:cNvPr>
                <p14:cNvContentPartPr/>
                <p14:nvPr/>
              </p14:nvContentPartPr>
              <p14:xfrm>
                <a:off x="9653768" y="6370192"/>
                <a:ext cx="137160" cy="156240"/>
              </p14:xfrm>
            </p:contentPart>
          </mc:Choice>
          <mc:Fallback xmlns="">
            <p:pic>
              <p:nvPicPr>
                <p:cNvPr id="340" name="Ink 339">
                  <a:extLst>
                    <a:ext uri="{FF2B5EF4-FFF2-40B4-BE49-F238E27FC236}">
                      <a16:creationId xmlns:a16="http://schemas.microsoft.com/office/drawing/2014/main" id="{C687A393-13CF-4A84-BCEC-D7EA5ACE9DB2}"/>
                    </a:ext>
                  </a:extLst>
                </p:cNvPr>
                <p:cNvPicPr/>
                <p:nvPr/>
              </p:nvPicPr>
              <p:blipFill>
                <a:blip r:embed="rId564"/>
                <a:stretch>
                  <a:fillRect/>
                </a:stretch>
              </p:blipFill>
              <p:spPr>
                <a:xfrm>
                  <a:off x="9644768" y="6361192"/>
                  <a:ext cx="15480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41" name="Ink 340">
                  <a:extLst>
                    <a:ext uri="{FF2B5EF4-FFF2-40B4-BE49-F238E27FC236}">
                      <a16:creationId xmlns:a16="http://schemas.microsoft.com/office/drawing/2014/main" id="{1B836177-E70D-4126-BC92-51651208C6A1}"/>
                    </a:ext>
                  </a:extLst>
                </p14:cNvPr>
                <p14:cNvContentPartPr/>
                <p14:nvPr/>
              </p14:nvContentPartPr>
              <p14:xfrm>
                <a:off x="9522008" y="6419872"/>
                <a:ext cx="115560" cy="134280"/>
              </p14:xfrm>
            </p:contentPart>
          </mc:Choice>
          <mc:Fallback xmlns="">
            <p:pic>
              <p:nvPicPr>
                <p:cNvPr id="341" name="Ink 340">
                  <a:extLst>
                    <a:ext uri="{FF2B5EF4-FFF2-40B4-BE49-F238E27FC236}">
                      <a16:creationId xmlns:a16="http://schemas.microsoft.com/office/drawing/2014/main" id="{1B836177-E70D-4126-BC92-51651208C6A1}"/>
                    </a:ext>
                  </a:extLst>
                </p:cNvPr>
                <p:cNvPicPr/>
                <p:nvPr/>
              </p:nvPicPr>
              <p:blipFill>
                <a:blip r:embed="rId566"/>
                <a:stretch>
                  <a:fillRect/>
                </a:stretch>
              </p:blipFill>
              <p:spPr>
                <a:xfrm>
                  <a:off x="9513008" y="6410872"/>
                  <a:ext cx="1332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42" name="Ink 341">
                  <a:extLst>
                    <a:ext uri="{FF2B5EF4-FFF2-40B4-BE49-F238E27FC236}">
                      <a16:creationId xmlns:a16="http://schemas.microsoft.com/office/drawing/2014/main" id="{1CF5393C-D4AF-457B-9D15-ED4FB7CB607B}"/>
                    </a:ext>
                  </a:extLst>
                </p14:cNvPr>
                <p14:cNvContentPartPr/>
                <p14:nvPr/>
              </p14:nvContentPartPr>
              <p14:xfrm>
                <a:off x="9501128" y="6411592"/>
                <a:ext cx="73440" cy="102240"/>
              </p14:xfrm>
            </p:contentPart>
          </mc:Choice>
          <mc:Fallback xmlns="">
            <p:pic>
              <p:nvPicPr>
                <p:cNvPr id="342" name="Ink 341">
                  <a:extLst>
                    <a:ext uri="{FF2B5EF4-FFF2-40B4-BE49-F238E27FC236}">
                      <a16:creationId xmlns:a16="http://schemas.microsoft.com/office/drawing/2014/main" id="{1CF5393C-D4AF-457B-9D15-ED4FB7CB607B}"/>
                    </a:ext>
                  </a:extLst>
                </p:cNvPr>
                <p:cNvPicPr/>
                <p:nvPr/>
              </p:nvPicPr>
              <p:blipFill>
                <a:blip r:embed="rId568"/>
                <a:stretch>
                  <a:fillRect/>
                </a:stretch>
              </p:blipFill>
              <p:spPr>
                <a:xfrm>
                  <a:off x="9492488" y="6402952"/>
                  <a:ext cx="910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43" name="Ink 342">
                  <a:extLst>
                    <a:ext uri="{FF2B5EF4-FFF2-40B4-BE49-F238E27FC236}">
                      <a16:creationId xmlns:a16="http://schemas.microsoft.com/office/drawing/2014/main" id="{561040FB-6F4A-437D-81CD-C97BB1F210C9}"/>
                    </a:ext>
                  </a:extLst>
                </p14:cNvPr>
                <p14:cNvContentPartPr/>
                <p14:nvPr/>
              </p14:nvContentPartPr>
              <p14:xfrm>
                <a:off x="9402848" y="6394672"/>
                <a:ext cx="56520" cy="102240"/>
              </p14:xfrm>
            </p:contentPart>
          </mc:Choice>
          <mc:Fallback xmlns="">
            <p:pic>
              <p:nvPicPr>
                <p:cNvPr id="343" name="Ink 342">
                  <a:extLst>
                    <a:ext uri="{FF2B5EF4-FFF2-40B4-BE49-F238E27FC236}">
                      <a16:creationId xmlns:a16="http://schemas.microsoft.com/office/drawing/2014/main" id="{561040FB-6F4A-437D-81CD-C97BB1F210C9}"/>
                    </a:ext>
                  </a:extLst>
                </p:cNvPr>
                <p:cNvPicPr/>
                <p:nvPr/>
              </p:nvPicPr>
              <p:blipFill>
                <a:blip r:embed="rId570"/>
                <a:stretch>
                  <a:fillRect/>
                </a:stretch>
              </p:blipFill>
              <p:spPr>
                <a:xfrm>
                  <a:off x="9393848" y="6386032"/>
                  <a:ext cx="741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44" name="Ink 343">
                  <a:extLst>
                    <a:ext uri="{FF2B5EF4-FFF2-40B4-BE49-F238E27FC236}">
                      <a16:creationId xmlns:a16="http://schemas.microsoft.com/office/drawing/2014/main" id="{C0BC84D9-993A-4A58-A14F-9077C7F6813D}"/>
                    </a:ext>
                  </a:extLst>
                </p14:cNvPr>
                <p14:cNvContentPartPr/>
                <p14:nvPr/>
              </p14:nvContentPartPr>
              <p14:xfrm>
                <a:off x="9452168" y="6134752"/>
                <a:ext cx="349200" cy="140760"/>
              </p14:xfrm>
            </p:contentPart>
          </mc:Choice>
          <mc:Fallback xmlns="">
            <p:pic>
              <p:nvPicPr>
                <p:cNvPr id="344" name="Ink 343">
                  <a:extLst>
                    <a:ext uri="{FF2B5EF4-FFF2-40B4-BE49-F238E27FC236}">
                      <a16:creationId xmlns:a16="http://schemas.microsoft.com/office/drawing/2014/main" id="{C0BC84D9-993A-4A58-A14F-9077C7F6813D}"/>
                    </a:ext>
                  </a:extLst>
                </p:cNvPr>
                <p:cNvPicPr/>
                <p:nvPr/>
              </p:nvPicPr>
              <p:blipFill>
                <a:blip r:embed="rId572"/>
                <a:stretch>
                  <a:fillRect/>
                </a:stretch>
              </p:blipFill>
              <p:spPr>
                <a:xfrm>
                  <a:off x="9443528" y="6126112"/>
                  <a:ext cx="3668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45" name="Ink 344">
                  <a:extLst>
                    <a:ext uri="{FF2B5EF4-FFF2-40B4-BE49-F238E27FC236}">
                      <a16:creationId xmlns:a16="http://schemas.microsoft.com/office/drawing/2014/main" id="{0616BE1B-8485-4133-A93D-43FAA280DCFD}"/>
                    </a:ext>
                  </a:extLst>
                </p14:cNvPr>
                <p14:cNvContentPartPr/>
                <p14:nvPr/>
              </p14:nvContentPartPr>
              <p14:xfrm>
                <a:off x="9185768" y="6252112"/>
                <a:ext cx="106920" cy="261720"/>
              </p14:xfrm>
            </p:contentPart>
          </mc:Choice>
          <mc:Fallback xmlns="">
            <p:pic>
              <p:nvPicPr>
                <p:cNvPr id="345" name="Ink 344">
                  <a:extLst>
                    <a:ext uri="{FF2B5EF4-FFF2-40B4-BE49-F238E27FC236}">
                      <a16:creationId xmlns:a16="http://schemas.microsoft.com/office/drawing/2014/main" id="{0616BE1B-8485-4133-A93D-43FAA280DCFD}"/>
                    </a:ext>
                  </a:extLst>
                </p:cNvPr>
                <p:cNvPicPr/>
                <p:nvPr/>
              </p:nvPicPr>
              <p:blipFill>
                <a:blip r:embed="rId574"/>
                <a:stretch>
                  <a:fillRect/>
                </a:stretch>
              </p:blipFill>
              <p:spPr>
                <a:xfrm>
                  <a:off x="9176768" y="6243472"/>
                  <a:ext cx="12456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46" name="Ink 345">
                  <a:extLst>
                    <a:ext uri="{FF2B5EF4-FFF2-40B4-BE49-F238E27FC236}">
                      <a16:creationId xmlns:a16="http://schemas.microsoft.com/office/drawing/2014/main" id="{DC281D2D-67A1-47AE-9442-F01C8B38E6AE}"/>
                    </a:ext>
                  </a:extLst>
                </p14:cNvPr>
                <p14:cNvContentPartPr/>
                <p14:nvPr/>
              </p14:nvContentPartPr>
              <p14:xfrm>
                <a:off x="8871848" y="6359032"/>
                <a:ext cx="312480" cy="150840"/>
              </p14:xfrm>
            </p:contentPart>
          </mc:Choice>
          <mc:Fallback xmlns="">
            <p:pic>
              <p:nvPicPr>
                <p:cNvPr id="346" name="Ink 345">
                  <a:extLst>
                    <a:ext uri="{FF2B5EF4-FFF2-40B4-BE49-F238E27FC236}">
                      <a16:creationId xmlns:a16="http://schemas.microsoft.com/office/drawing/2014/main" id="{DC281D2D-67A1-47AE-9442-F01C8B38E6AE}"/>
                    </a:ext>
                  </a:extLst>
                </p:cNvPr>
                <p:cNvPicPr/>
                <p:nvPr/>
              </p:nvPicPr>
              <p:blipFill>
                <a:blip r:embed="rId576"/>
                <a:stretch>
                  <a:fillRect/>
                </a:stretch>
              </p:blipFill>
              <p:spPr>
                <a:xfrm>
                  <a:off x="8863208" y="6350032"/>
                  <a:ext cx="33012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47" name="Ink 346">
                  <a:extLst>
                    <a:ext uri="{FF2B5EF4-FFF2-40B4-BE49-F238E27FC236}">
                      <a16:creationId xmlns:a16="http://schemas.microsoft.com/office/drawing/2014/main" id="{4E00B25D-6897-4DA5-AA40-F8F58E25731E}"/>
                    </a:ext>
                  </a:extLst>
                </p14:cNvPr>
                <p14:cNvContentPartPr/>
                <p14:nvPr/>
              </p14:nvContentPartPr>
              <p14:xfrm>
                <a:off x="8915408" y="6274792"/>
                <a:ext cx="129960" cy="29880"/>
              </p14:xfrm>
            </p:contentPart>
          </mc:Choice>
          <mc:Fallback xmlns="">
            <p:pic>
              <p:nvPicPr>
                <p:cNvPr id="347" name="Ink 346">
                  <a:extLst>
                    <a:ext uri="{FF2B5EF4-FFF2-40B4-BE49-F238E27FC236}">
                      <a16:creationId xmlns:a16="http://schemas.microsoft.com/office/drawing/2014/main" id="{4E00B25D-6897-4DA5-AA40-F8F58E25731E}"/>
                    </a:ext>
                  </a:extLst>
                </p:cNvPr>
                <p:cNvPicPr/>
                <p:nvPr/>
              </p:nvPicPr>
              <p:blipFill>
                <a:blip r:embed="rId578"/>
                <a:stretch>
                  <a:fillRect/>
                </a:stretch>
              </p:blipFill>
              <p:spPr>
                <a:xfrm>
                  <a:off x="8906768" y="6265792"/>
                  <a:ext cx="147600" cy="47520"/>
                </a:xfrm>
                <a:prstGeom prst="rect">
                  <a:avLst/>
                </a:prstGeom>
              </p:spPr>
            </p:pic>
          </mc:Fallback>
        </mc:AlternateContent>
      </p:grpSp>
    </p:spTree>
    <p:extLst>
      <p:ext uri="{BB962C8B-B14F-4D97-AF65-F5344CB8AC3E}">
        <p14:creationId xmlns:p14="http://schemas.microsoft.com/office/powerpoint/2010/main" val="403193832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3A95AF7-7DB7-4AA5-BAF6-95A790E783A1}"/>
              </a:ext>
            </a:extLst>
          </p:cNvPr>
          <p:cNvSpPr>
            <a:spLocks noGrp="1"/>
          </p:cNvSpPr>
          <p:nvPr>
            <p:ph type="sldNum" sz="quarter" idx="12"/>
          </p:nvPr>
        </p:nvSpPr>
        <p:spPr/>
        <p:txBody>
          <a:bodyPr/>
          <a:lstStyle/>
          <a:p>
            <a:fld id="{8AC7B609-6235-4DF7-8376-3B4225D7EDEF}" type="slidenum">
              <a:rPr lang="en-US" smtClean="0"/>
              <a:pPr/>
              <a:t>52</a:t>
            </a:fld>
            <a:endParaRPr lang="en-US" dirty="0"/>
          </a:p>
        </p:txBody>
      </p:sp>
      <p:grpSp>
        <p:nvGrpSpPr>
          <p:cNvPr id="12" name="Group 11">
            <a:extLst>
              <a:ext uri="{FF2B5EF4-FFF2-40B4-BE49-F238E27FC236}">
                <a16:creationId xmlns:a16="http://schemas.microsoft.com/office/drawing/2014/main" id="{7D4465D4-5AB9-4055-B590-9B6606E7126C}"/>
              </a:ext>
            </a:extLst>
          </p:cNvPr>
          <p:cNvGrpSpPr/>
          <p:nvPr/>
        </p:nvGrpSpPr>
        <p:grpSpPr>
          <a:xfrm>
            <a:off x="10676168" y="403192"/>
            <a:ext cx="1102320" cy="614880"/>
            <a:chOff x="10676168" y="403192"/>
            <a:chExt cx="1102320" cy="614880"/>
          </a:xfrm>
        </p:grpSpPr>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97BC5CFF-181B-4889-893A-211C09F8981A}"/>
                    </a:ext>
                  </a:extLst>
                </p14:cNvPr>
                <p14:cNvContentPartPr/>
                <p14:nvPr/>
              </p14:nvContentPartPr>
              <p14:xfrm>
                <a:off x="11659328" y="724312"/>
                <a:ext cx="29520" cy="217800"/>
              </p14:xfrm>
            </p:contentPart>
          </mc:Choice>
          <mc:Fallback xmlns="">
            <p:pic>
              <p:nvPicPr>
                <p:cNvPr id="3" name="Ink 2">
                  <a:extLst>
                    <a:ext uri="{FF2B5EF4-FFF2-40B4-BE49-F238E27FC236}">
                      <a16:creationId xmlns:a16="http://schemas.microsoft.com/office/drawing/2014/main" id="{97BC5CFF-181B-4889-893A-211C09F8981A}"/>
                    </a:ext>
                  </a:extLst>
                </p:cNvPr>
                <p:cNvPicPr/>
                <p:nvPr/>
              </p:nvPicPr>
              <p:blipFill>
                <a:blip r:embed="rId3"/>
                <a:stretch>
                  <a:fillRect/>
                </a:stretch>
              </p:blipFill>
              <p:spPr>
                <a:xfrm>
                  <a:off x="11650328" y="715672"/>
                  <a:ext cx="4716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80C3D02A-E3A0-4F62-876C-B7EB9BE1211B}"/>
                    </a:ext>
                  </a:extLst>
                </p14:cNvPr>
                <p14:cNvContentPartPr/>
                <p14:nvPr/>
              </p14:nvContentPartPr>
              <p14:xfrm>
                <a:off x="11383208" y="754192"/>
                <a:ext cx="192960" cy="263880"/>
              </p14:xfrm>
            </p:contentPart>
          </mc:Choice>
          <mc:Fallback xmlns="">
            <p:pic>
              <p:nvPicPr>
                <p:cNvPr id="4" name="Ink 3">
                  <a:extLst>
                    <a:ext uri="{FF2B5EF4-FFF2-40B4-BE49-F238E27FC236}">
                      <a16:creationId xmlns:a16="http://schemas.microsoft.com/office/drawing/2014/main" id="{80C3D02A-E3A0-4F62-876C-B7EB9BE1211B}"/>
                    </a:ext>
                  </a:extLst>
                </p:cNvPr>
                <p:cNvPicPr/>
                <p:nvPr/>
              </p:nvPicPr>
              <p:blipFill>
                <a:blip r:embed="rId5"/>
                <a:stretch>
                  <a:fillRect/>
                </a:stretch>
              </p:blipFill>
              <p:spPr>
                <a:xfrm>
                  <a:off x="11374208" y="745552"/>
                  <a:ext cx="21060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Ink 4">
                  <a:extLst>
                    <a:ext uri="{FF2B5EF4-FFF2-40B4-BE49-F238E27FC236}">
                      <a16:creationId xmlns:a16="http://schemas.microsoft.com/office/drawing/2014/main" id="{AEA6A356-CB1C-4A32-808F-0E8F33DD67E5}"/>
                    </a:ext>
                  </a:extLst>
                </p14:cNvPr>
                <p14:cNvContentPartPr/>
                <p14:nvPr/>
              </p14:nvContentPartPr>
              <p14:xfrm>
                <a:off x="11532968" y="403192"/>
                <a:ext cx="245520" cy="196200"/>
              </p14:xfrm>
            </p:contentPart>
          </mc:Choice>
          <mc:Fallback xmlns="">
            <p:pic>
              <p:nvPicPr>
                <p:cNvPr id="5" name="Ink 4">
                  <a:extLst>
                    <a:ext uri="{FF2B5EF4-FFF2-40B4-BE49-F238E27FC236}">
                      <a16:creationId xmlns:a16="http://schemas.microsoft.com/office/drawing/2014/main" id="{AEA6A356-CB1C-4A32-808F-0E8F33DD67E5}"/>
                    </a:ext>
                  </a:extLst>
                </p:cNvPr>
                <p:cNvPicPr/>
                <p:nvPr/>
              </p:nvPicPr>
              <p:blipFill>
                <a:blip r:embed="rId7"/>
                <a:stretch>
                  <a:fillRect/>
                </a:stretch>
              </p:blipFill>
              <p:spPr>
                <a:xfrm>
                  <a:off x="11523968" y="394192"/>
                  <a:ext cx="26316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7" name="Ink 6">
                  <a:extLst>
                    <a:ext uri="{FF2B5EF4-FFF2-40B4-BE49-F238E27FC236}">
                      <a16:creationId xmlns:a16="http://schemas.microsoft.com/office/drawing/2014/main" id="{EEE35FE7-52EF-44CE-9260-78D3F47A6344}"/>
                    </a:ext>
                  </a:extLst>
                </p14:cNvPr>
                <p14:cNvContentPartPr/>
                <p14:nvPr/>
              </p14:nvContentPartPr>
              <p14:xfrm>
                <a:off x="11144528" y="636112"/>
                <a:ext cx="70920" cy="203760"/>
              </p14:xfrm>
            </p:contentPart>
          </mc:Choice>
          <mc:Fallback xmlns="">
            <p:pic>
              <p:nvPicPr>
                <p:cNvPr id="7" name="Ink 6">
                  <a:extLst>
                    <a:ext uri="{FF2B5EF4-FFF2-40B4-BE49-F238E27FC236}">
                      <a16:creationId xmlns:a16="http://schemas.microsoft.com/office/drawing/2014/main" id="{EEE35FE7-52EF-44CE-9260-78D3F47A6344}"/>
                    </a:ext>
                  </a:extLst>
                </p:cNvPr>
                <p:cNvPicPr/>
                <p:nvPr/>
              </p:nvPicPr>
              <p:blipFill>
                <a:blip r:embed="rId9"/>
                <a:stretch>
                  <a:fillRect/>
                </a:stretch>
              </p:blipFill>
              <p:spPr>
                <a:xfrm>
                  <a:off x="11135528" y="627472"/>
                  <a:ext cx="8856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Ink 7">
                  <a:extLst>
                    <a:ext uri="{FF2B5EF4-FFF2-40B4-BE49-F238E27FC236}">
                      <a16:creationId xmlns:a16="http://schemas.microsoft.com/office/drawing/2014/main" id="{9F201EC2-9A84-410D-A700-951DFDA79AEC}"/>
                    </a:ext>
                  </a:extLst>
                </p14:cNvPr>
                <p14:cNvContentPartPr/>
                <p14:nvPr/>
              </p14:nvContentPartPr>
              <p14:xfrm>
                <a:off x="11248568" y="508312"/>
                <a:ext cx="63000" cy="45360"/>
              </p14:xfrm>
            </p:contentPart>
          </mc:Choice>
          <mc:Fallback xmlns="">
            <p:pic>
              <p:nvPicPr>
                <p:cNvPr id="8" name="Ink 7">
                  <a:extLst>
                    <a:ext uri="{FF2B5EF4-FFF2-40B4-BE49-F238E27FC236}">
                      <a16:creationId xmlns:a16="http://schemas.microsoft.com/office/drawing/2014/main" id="{9F201EC2-9A84-410D-A700-951DFDA79AEC}"/>
                    </a:ext>
                  </a:extLst>
                </p:cNvPr>
                <p:cNvPicPr/>
                <p:nvPr/>
              </p:nvPicPr>
              <p:blipFill>
                <a:blip r:embed="rId11"/>
                <a:stretch>
                  <a:fillRect/>
                </a:stretch>
              </p:blipFill>
              <p:spPr>
                <a:xfrm>
                  <a:off x="11239568" y="499672"/>
                  <a:ext cx="806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 name="Ink 8">
                  <a:extLst>
                    <a:ext uri="{FF2B5EF4-FFF2-40B4-BE49-F238E27FC236}">
                      <a16:creationId xmlns:a16="http://schemas.microsoft.com/office/drawing/2014/main" id="{F814EC1E-7B84-490E-A8A0-6747E51470AA}"/>
                    </a:ext>
                  </a:extLst>
                </p14:cNvPr>
                <p14:cNvContentPartPr/>
                <p14:nvPr/>
              </p14:nvContentPartPr>
              <p14:xfrm>
                <a:off x="10676168" y="549712"/>
                <a:ext cx="362160" cy="362520"/>
              </p14:xfrm>
            </p:contentPart>
          </mc:Choice>
          <mc:Fallback xmlns="">
            <p:pic>
              <p:nvPicPr>
                <p:cNvPr id="9" name="Ink 8">
                  <a:extLst>
                    <a:ext uri="{FF2B5EF4-FFF2-40B4-BE49-F238E27FC236}">
                      <a16:creationId xmlns:a16="http://schemas.microsoft.com/office/drawing/2014/main" id="{F814EC1E-7B84-490E-A8A0-6747E51470AA}"/>
                    </a:ext>
                  </a:extLst>
                </p:cNvPr>
                <p:cNvPicPr/>
                <p:nvPr/>
              </p:nvPicPr>
              <p:blipFill>
                <a:blip r:embed="rId13"/>
                <a:stretch>
                  <a:fillRect/>
                </a:stretch>
              </p:blipFill>
              <p:spPr>
                <a:xfrm>
                  <a:off x="10667528" y="540712"/>
                  <a:ext cx="379800" cy="3801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Ink 9">
                  <a:extLst>
                    <a:ext uri="{FF2B5EF4-FFF2-40B4-BE49-F238E27FC236}">
                      <a16:creationId xmlns:a16="http://schemas.microsoft.com/office/drawing/2014/main" id="{66AB2BD4-8CAA-4D21-8BBB-2E0AE61A1170}"/>
                    </a:ext>
                  </a:extLst>
                </p14:cNvPr>
                <p14:cNvContentPartPr/>
                <p14:nvPr/>
              </p14:nvContentPartPr>
              <p14:xfrm>
                <a:off x="10917008" y="949672"/>
                <a:ext cx="19440" cy="54000"/>
              </p14:xfrm>
            </p:contentPart>
          </mc:Choice>
          <mc:Fallback xmlns="">
            <p:pic>
              <p:nvPicPr>
                <p:cNvPr id="10" name="Ink 9">
                  <a:extLst>
                    <a:ext uri="{FF2B5EF4-FFF2-40B4-BE49-F238E27FC236}">
                      <a16:creationId xmlns:a16="http://schemas.microsoft.com/office/drawing/2014/main" id="{66AB2BD4-8CAA-4D21-8BBB-2E0AE61A1170}"/>
                    </a:ext>
                  </a:extLst>
                </p:cNvPr>
                <p:cNvPicPr/>
                <p:nvPr/>
              </p:nvPicPr>
              <p:blipFill>
                <a:blip r:embed="rId15"/>
                <a:stretch>
                  <a:fillRect/>
                </a:stretch>
              </p:blipFill>
              <p:spPr>
                <a:xfrm>
                  <a:off x="10908008" y="940672"/>
                  <a:ext cx="370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Ink 10">
                  <a:extLst>
                    <a:ext uri="{FF2B5EF4-FFF2-40B4-BE49-F238E27FC236}">
                      <a16:creationId xmlns:a16="http://schemas.microsoft.com/office/drawing/2014/main" id="{4A52922F-674A-4EEB-8C21-C1B7191D67D7}"/>
                    </a:ext>
                  </a:extLst>
                </p14:cNvPr>
                <p14:cNvContentPartPr/>
                <p14:nvPr/>
              </p14:nvContentPartPr>
              <p14:xfrm>
                <a:off x="10893968" y="442792"/>
                <a:ext cx="32400" cy="114120"/>
              </p14:xfrm>
            </p:contentPart>
          </mc:Choice>
          <mc:Fallback xmlns="">
            <p:pic>
              <p:nvPicPr>
                <p:cNvPr id="11" name="Ink 10">
                  <a:extLst>
                    <a:ext uri="{FF2B5EF4-FFF2-40B4-BE49-F238E27FC236}">
                      <a16:creationId xmlns:a16="http://schemas.microsoft.com/office/drawing/2014/main" id="{4A52922F-674A-4EEB-8C21-C1B7191D67D7}"/>
                    </a:ext>
                  </a:extLst>
                </p:cNvPr>
                <p:cNvPicPr/>
                <p:nvPr/>
              </p:nvPicPr>
              <p:blipFill>
                <a:blip r:embed="rId17"/>
                <a:stretch>
                  <a:fillRect/>
                </a:stretch>
              </p:blipFill>
              <p:spPr>
                <a:xfrm>
                  <a:off x="10884968" y="433792"/>
                  <a:ext cx="50040" cy="131760"/>
                </a:xfrm>
                <a:prstGeom prst="rect">
                  <a:avLst/>
                </a:prstGeom>
              </p:spPr>
            </p:pic>
          </mc:Fallback>
        </mc:AlternateContent>
      </p:grpSp>
      <p:grpSp>
        <p:nvGrpSpPr>
          <p:cNvPr id="19" name="Group 18">
            <a:extLst>
              <a:ext uri="{FF2B5EF4-FFF2-40B4-BE49-F238E27FC236}">
                <a16:creationId xmlns:a16="http://schemas.microsoft.com/office/drawing/2014/main" id="{E3A7AC80-F799-4D96-A58C-103F4665739D}"/>
              </a:ext>
            </a:extLst>
          </p:cNvPr>
          <p:cNvGrpSpPr/>
          <p:nvPr/>
        </p:nvGrpSpPr>
        <p:grpSpPr>
          <a:xfrm>
            <a:off x="9808208" y="570232"/>
            <a:ext cx="597600" cy="380160"/>
            <a:chOff x="9808208" y="570232"/>
            <a:chExt cx="597600" cy="380160"/>
          </a:xfrm>
        </p:grpSpPr>
        <mc:AlternateContent xmlns:mc="http://schemas.openxmlformats.org/markup-compatibility/2006" xmlns:p14="http://schemas.microsoft.com/office/powerpoint/2010/main">
          <mc:Choice Requires="p14">
            <p:contentPart p14:bwMode="auto" r:id="rId18">
              <p14:nvContentPartPr>
                <p14:cNvPr id="13" name="Ink 12">
                  <a:extLst>
                    <a:ext uri="{FF2B5EF4-FFF2-40B4-BE49-F238E27FC236}">
                      <a16:creationId xmlns:a16="http://schemas.microsoft.com/office/drawing/2014/main" id="{F36A5F96-1866-46BB-8F11-EFA129C095F2}"/>
                    </a:ext>
                  </a:extLst>
                </p14:cNvPr>
                <p14:cNvContentPartPr/>
                <p14:nvPr/>
              </p14:nvContentPartPr>
              <p14:xfrm>
                <a:off x="10266128" y="760672"/>
                <a:ext cx="139680" cy="176760"/>
              </p14:xfrm>
            </p:contentPart>
          </mc:Choice>
          <mc:Fallback xmlns="">
            <p:pic>
              <p:nvPicPr>
                <p:cNvPr id="13" name="Ink 12">
                  <a:extLst>
                    <a:ext uri="{FF2B5EF4-FFF2-40B4-BE49-F238E27FC236}">
                      <a16:creationId xmlns:a16="http://schemas.microsoft.com/office/drawing/2014/main" id="{F36A5F96-1866-46BB-8F11-EFA129C095F2}"/>
                    </a:ext>
                  </a:extLst>
                </p:cNvPr>
                <p:cNvPicPr/>
                <p:nvPr/>
              </p:nvPicPr>
              <p:blipFill>
                <a:blip r:embed="rId19"/>
                <a:stretch>
                  <a:fillRect/>
                </a:stretch>
              </p:blipFill>
              <p:spPr>
                <a:xfrm>
                  <a:off x="10257488" y="751672"/>
                  <a:ext cx="1573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Ink 13">
                  <a:extLst>
                    <a:ext uri="{FF2B5EF4-FFF2-40B4-BE49-F238E27FC236}">
                      <a16:creationId xmlns:a16="http://schemas.microsoft.com/office/drawing/2014/main" id="{97B4EF3D-7B34-4EE1-86D1-FB627DAA9709}"/>
                    </a:ext>
                  </a:extLst>
                </p14:cNvPr>
                <p14:cNvContentPartPr/>
                <p14:nvPr/>
              </p14:nvContentPartPr>
              <p14:xfrm>
                <a:off x="10108448" y="789112"/>
                <a:ext cx="214920" cy="161280"/>
              </p14:xfrm>
            </p:contentPart>
          </mc:Choice>
          <mc:Fallback xmlns="">
            <p:pic>
              <p:nvPicPr>
                <p:cNvPr id="14" name="Ink 13">
                  <a:extLst>
                    <a:ext uri="{FF2B5EF4-FFF2-40B4-BE49-F238E27FC236}">
                      <a16:creationId xmlns:a16="http://schemas.microsoft.com/office/drawing/2014/main" id="{97B4EF3D-7B34-4EE1-86D1-FB627DAA9709}"/>
                    </a:ext>
                  </a:extLst>
                </p:cNvPr>
                <p:cNvPicPr/>
                <p:nvPr/>
              </p:nvPicPr>
              <p:blipFill>
                <a:blip r:embed="rId21"/>
                <a:stretch>
                  <a:fillRect/>
                </a:stretch>
              </p:blipFill>
              <p:spPr>
                <a:xfrm>
                  <a:off x="10099448" y="780472"/>
                  <a:ext cx="2325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 name="Ink 14">
                  <a:extLst>
                    <a:ext uri="{FF2B5EF4-FFF2-40B4-BE49-F238E27FC236}">
                      <a16:creationId xmlns:a16="http://schemas.microsoft.com/office/drawing/2014/main" id="{67A6F3EE-4D48-49B8-A3A8-3BA50ACC5FB8}"/>
                    </a:ext>
                  </a:extLst>
                </p14:cNvPr>
                <p14:cNvContentPartPr/>
                <p14:nvPr/>
              </p14:nvContentPartPr>
              <p14:xfrm>
                <a:off x="10077128" y="771832"/>
                <a:ext cx="114120" cy="123480"/>
              </p14:xfrm>
            </p:contentPart>
          </mc:Choice>
          <mc:Fallback xmlns="">
            <p:pic>
              <p:nvPicPr>
                <p:cNvPr id="15" name="Ink 14">
                  <a:extLst>
                    <a:ext uri="{FF2B5EF4-FFF2-40B4-BE49-F238E27FC236}">
                      <a16:creationId xmlns:a16="http://schemas.microsoft.com/office/drawing/2014/main" id="{67A6F3EE-4D48-49B8-A3A8-3BA50ACC5FB8}"/>
                    </a:ext>
                  </a:extLst>
                </p:cNvPr>
                <p:cNvPicPr/>
                <p:nvPr/>
              </p:nvPicPr>
              <p:blipFill>
                <a:blip r:embed="rId23"/>
                <a:stretch>
                  <a:fillRect/>
                </a:stretch>
              </p:blipFill>
              <p:spPr>
                <a:xfrm>
                  <a:off x="10068488" y="762832"/>
                  <a:ext cx="1317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 name="Ink 15">
                  <a:extLst>
                    <a:ext uri="{FF2B5EF4-FFF2-40B4-BE49-F238E27FC236}">
                      <a16:creationId xmlns:a16="http://schemas.microsoft.com/office/drawing/2014/main" id="{D54F7F20-9316-426E-ABB6-5ADB9218AC58}"/>
                    </a:ext>
                  </a:extLst>
                </p14:cNvPr>
                <p14:cNvContentPartPr/>
                <p14:nvPr/>
              </p14:nvContentPartPr>
              <p14:xfrm>
                <a:off x="10097288" y="570232"/>
                <a:ext cx="267480" cy="100440"/>
              </p14:xfrm>
            </p:contentPart>
          </mc:Choice>
          <mc:Fallback xmlns="">
            <p:pic>
              <p:nvPicPr>
                <p:cNvPr id="16" name="Ink 15">
                  <a:extLst>
                    <a:ext uri="{FF2B5EF4-FFF2-40B4-BE49-F238E27FC236}">
                      <a16:creationId xmlns:a16="http://schemas.microsoft.com/office/drawing/2014/main" id="{D54F7F20-9316-426E-ABB6-5ADB9218AC58}"/>
                    </a:ext>
                  </a:extLst>
                </p:cNvPr>
                <p:cNvPicPr/>
                <p:nvPr/>
              </p:nvPicPr>
              <p:blipFill>
                <a:blip r:embed="rId25"/>
                <a:stretch>
                  <a:fillRect/>
                </a:stretch>
              </p:blipFill>
              <p:spPr>
                <a:xfrm>
                  <a:off x="10088648" y="561592"/>
                  <a:ext cx="2851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7" name="Ink 16">
                  <a:extLst>
                    <a:ext uri="{FF2B5EF4-FFF2-40B4-BE49-F238E27FC236}">
                      <a16:creationId xmlns:a16="http://schemas.microsoft.com/office/drawing/2014/main" id="{B1FD4E2F-1E70-4B3B-962A-F0CBBAB48448}"/>
                    </a:ext>
                  </a:extLst>
                </p14:cNvPr>
                <p14:cNvContentPartPr/>
                <p14:nvPr/>
              </p14:nvContentPartPr>
              <p14:xfrm>
                <a:off x="9808208" y="709192"/>
                <a:ext cx="141840" cy="102960"/>
              </p14:xfrm>
            </p:contentPart>
          </mc:Choice>
          <mc:Fallback xmlns="">
            <p:pic>
              <p:nvPicPr>
                <p:cNvPr id="17" name="Ink 16">
                  <a:extLst>
                    <a:ext uri="{FF2B5EF4-FFF2-40B4-BE49-F238E27FC236}">
                      <a16:creationId xmlns:a16="http://schemas.microsoft.com/office/drawing/2014/main" id="{B1FD4E2F-1E70-4B3B-962A-F0CBBAB48448}"/>
                    </a:ext>
                  </a:extLst>
                </p:cNvPr>
                <p:cNvPicPr/>
                <p:nvPr/>
              </p:nvPicPr>
              <p:blipFill>
                <a:blip r:embed="rId27"/>
                <a:stretch>
                  <a:fillRect/>
                </a:stretch>
              </p:blipFill>
              <p:spPr>
                <a:xfrm>
                  <a:off x="9799568" y="700552"/>
                  <a:ext cx="1594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 name="Ink 17">
                  <a:extLst>
                    <a:ext uri="{FF2B5EF4-FFF2-40B4-BE49-F238E27FC236}">
                      <a16:creationId xmlns:a16="http://schemas.microsoft.com/office/drawing/2014/main" id="{7C09B8C8-CD27-48D2-804D-5CC511833560}"/>
                    </a:ext>
                  </a:extLst>
                </p14:cNvPr>
                <p14:cNvContentPartPr/>
                <p14:nvPr/>
              </p14:nvContentPartPr>
              <p14:xfrm>
                <a:off x="9874088" y="836632"/>
                <a:ext cx="8640" cy="19800"/>
              </p14:xfrm>
            </p:contentPart>
          </mc:Choice>
          <mc:Fallback xmlns="">
            <p:pic>
              <p:nvPicPr>
                <p:cNvPr id="18" name="Ink 17">
                  <a:extLst>
                    <a:ext uri="{FF2B5EF4-FFF2-40B4-BE49-F238E27FC236}">
                      <a16:creationId xmlns:a16="http://schemas.microsoft.com/office/drawing/2014/main" id="{7C09B8C8-CD27-48D2-804D-5CC511833560}"/>
                    </a:ext>
                  </a:extLst>
                </p:cNvPr>
                <p:cNvPicPr/>
                <p:nvPr/>
              </p:nvPicPr>
              <p:blipFill>
                <a:blip r:embed="rId29"/>
                <a:stretch>
                  <a:fillRect/>
                </a:stretch>
              </p:blipFill>
              <p:spPr>
                <a:xfrm>
                  <a:off x="9865088" y="827632"/>
                  <a:ext cx="26280" cy="37440"/>
                </a:xfrm>
                <a:prstGeom prst="rect">
                  <a:avLst/>
                </a:prstGeom>
              </p:spPr>
            </p:pic>
          </mc:Fallback>
        </mc:AlternateContent>
      </p:grpSp>
      <p:grpSp>
        <p:nvGrpSpPr>
          <p:cNvPr id="27" name="Group 26">
            <a:extLst>
              <a:ext uri="{FF2B5EF4-FFF2-40B4-BE49-F238E27FC236}">
                <a16:creationId xmlns:a16="http://schemas.microsoft.com/office/drawing/2014/main" id="{83E8CD6C-740B-40D2-A7C6-D0B7283E5E2D}"/>
              </a:ext>
            </a:extLst>
          </p:cNvPr>
          <p:cNvGrpSpPr/>
          <p:nvPr/>
        </p:nvGrpSpPr>
        <p:grpSpPr>
          <a:xfrm>
            <a:off x="8694368" y="340912"/>
            <a:ext cx="910080" cy="676800"/>
            <a:chOff x="8694368" y="340912"/>
            <a:chExt cx="910080" cy="676800"/>
          </a:xfrm>
        </p:grpSpPr>
        <mc:AlternateContent xmlns:mc="http://schemas.openxmlformats.org/markup-compatibility/2006" xmlns:p14="http://schemas.microsoft.com/office/powerpoint/2010/main">
          <mc:Choice Requires="p14">
            <p:contentPart p14:bwMode="auto" r:id="rId30">
              <p14:nvContentPartPr>
                <p14:cNvPr id="20" name="Ink 19">
                  <a:extLst>
                    <a:ext uri="{FF2B5EF4-FFF2-40B4-BE49-F238E27FC236}">
                      <a16:creationId xmlns:a16="http://schemas.microsoft.com/office/drawing/2014/main" id="{3DA46C7A-C94E-4C2B-BD72-15D13127E24E}"/>
                    </a:ext>
                  </a:extLst>
                </p14:cNvPr>
                <p14:cNvContentPartPr/>
                <p14:nvPr/>
              </p14:nvContentPartPr>
              <p14:xfrm>
                <a:off x="9083168" y="655192"/>
                <a:ext cx="521280" cy="309600"/>
              </p14:xfrm>
            </p:contentPart>
          </mc:Choice>
          <mc:Fallback xmlns="">
            <p:pic>
              <p:nvPicPr>
                <p:cNvPr id="20" name="Ink 19">
                  <a:extLst>
                    <a:ext uri="{FF2B5EF4-FFF2-40B4-BE49-F238E27FC236}">
                      <a16:creationId xmlns:a16="http://schemas.microsoft.com/office/drawing/2014/main" id="{3DA46C7A-C94E-4C2B-BD72-15D13127E24E}"/>
                    </a:ext>
                  </a:extLst>
                </p:cNvPr>
                <p:cNvPicPr/>
                <p:nvPr/>
              </p:nvPicPr>
              <p:blipFill>
                <a:blip r:embed="rId31"/>
                <a:stretch>
                  <a:fillRect/>
                </a:stretch>
              </p:blipFill>
              <p:spPr>
                <a:xfrm>
                  <a:off x="9074528" y="646552"/>
                  <a:ext cx="538920" cy="3272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1" name="Ink 20">
                  <a:extLst>
                    <a:ext uri="{FF2B5EF4-FFF2-40B4-BE49-F238E27FC236}">
                      <a16:creationId xmlns:a16="http://schemas.microsoft.com/office/drawing/2014/main" id="{59B92ABE-89A4-4E2C-9FFE-9B023B4CEAAB}"/>
                    </a:ext>
                  </a:extLst>
                </p14:cNvPr>
                <p14:cNvContentPartPr/>
                <p14:nvPr/>
              </p14:nvContentPartPr>
              <p14:xfrm>
                <a:off x="9504728" y="494992"/>
                <a:ext cx="93600" cy="57960"/>
              </p14:xfrm>
            </p:contentPart>
          </mc:Choice>
          <mc:Fallback xmlns="">
            <p:pic>
              <p:nvPicPr>
                <p:cNvPr id="21" name="Ink 20">
                  <a:extLst>
                    <a:ext uri="{FF2B5EF4-FFF2-40B4-BE49-F238E27FC236}">
                      <a16:creationId xmlns:a16="http://schemas.microsoft.com/office/drawing/2014/main" id="{59B92ABE-89A4-4E2C-9FFE-9B023B4CEAAB}"/>
                    </a:ext>
                  </a:extLst>
                </p:cNvPr>
                <p:cNvPicPr/>
                <p:nvPr/>
              </p:nvPicPr>
              <p:blipFill>
                <a:blip r:embed="rId33"/>
                <a:stretch>
                  <a:fillRect/>
                </a:stretch>
              </p:blipFill>
              <p:spPr>
                <a:xfrm>
                  <a:off x="9496088" y="485992"/>
                  <a:ext cx="1112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2" name="Ink 21">
                  <a:extLst>
                    <a:ext uri="{FF2B5EF4-FFF2-40B4-BE49-F238E27FC236}">
                      <a16:creationId xmlns:a16="http://schemas.microsoft.com/office/drawing/2014/main" id="{0FDE677B-70F3-4014-9922-6769F7BC919B}"/>
                    </a:ext>
                  </a:extLst>
                </p14:cNvPr>
                <p14:cNvContentPartPr/>
                <p14:nvPr/>
              </p14:nvContentPartPr>
              <p14:xfrm>
                <a:off x="9377648" y="438832"/>
                <a:ext cx="31680" cy="233640"/>
              </p14:xfrm>
            </p:contentPart>
          </mc:Choice>
          <mc:Fallback xmlns="">
            <p:pic>
              <p:nvPicPr>
                <p:cNvPr id="22" name="Ink 21">
                  <a:extLst>
                    <a:ext uri="{FF2B5EF4-FFF2-40B4-BE49-F238E27FC236}">
                      <a16:creationId xmlns:a16="http://schemas.microsoft.com/office/drawing/2014/main" id="{0FDE677B-70F3-4014-9922-6769F7BC919B}"/>
                    </a:ext>
                  </a:extLst>
                </p:cNvPr>
                <p:cNvPicPr/>
                <p:nvPr/>
              </p:nvPicPr>
              <p:blipFill>
                <a:blip r:embed="rId35"/>
                <a:stretch>
                  <a:fillRect/>
                </a:stretch>
              </p:blipFill>
              <p:spPr>
                <a:xfrm>
                  <a:off x="9368648" y="429832"/>
                  <a:ext cx="4932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3" name="Ink 22">
                  <a:extLst>
                    <a:ext uri="{FF2B5EF4-FFF2-40B4-BE49-F238E27FC236}">
                      <a16:creationId xmlns:a16="http://schemas.microsoft.com/office/drawing/2014/main" id="{BEF0C7BF-C761-4DFF-8911-142C6193F03F}"/>
                    </a:ext>
                  </a:extLst>
                </p14:cNvPr>
                <p14:cNvContentPartPr/>
                <p14:nvPr/>
              </p14:nvContentPartPr>
              <p14:xfrm>
                <a:off x="9313568" y="982072"/>
                <a:ext cx="3240" cy="35640"/>
              </p14:xfrm>
            </p:contentPart>
          </mc:Choice>
          <mc:Fallback xmlns="">
            <p:pic>
              <p:nvPicPr>
                <p:cNvPr id="23" name="Ink 22">
                  <a:extLst>
                    <a:ext uri="{FF2B5EF4-FFF2-40B4-BE49-F238E27FC236}">
                      <a16:creationId xmlns:a16="http://schemas.microsoft.com/office/drawing/2014/main" id="{BEF0C7BF-C761-4DFF-8911-142C6193F03F}"/>
                    </a:ext>
                  </a:extLst>
                </p:cNvPr>
                <p:cNvPicPr/>
                <p:nvPr/>
              </p:nvPicPr>
              <p:blipFill>
                <a:blip r:embed="rId37"/>
                <a:stretch>
                  <a:fillRect/>
                </a:stretch>
              </p:blipFill>
              <p:spPr>
                <a:xfrm>
                  <a:off x="9304928" y="973432"/>
                  <a:ext cx="2088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4" name="Ink 23">
                  <a:extLst>
                    <a:ext uri="{FF2B5EF4-FFF2-40B4-BE49-F238E27FC236}">
                      <a16:creationId xmlns:a16="http://schemas.microsoft.com/office/drawing/2014/main" id="{25CD81DD-1DEF-4FAF-AB67-7382CFF37991}"/>
                    </a:ext>
                  </a:extLst>
                </p14:cNvPr>
                <p14:cNvContentPartPr/>
                <p14:nvPr/>
              </p14:nvContentPartPr>
              <p14:xfrm>
                <a:off x="9137888" y="548992"/>
                <a:ext cx="88560" cy="137880"/>
              </p14:xfrm>
            </p:contentPart>
          </mc:Choice>
          <mc:Fallback xmlns="">
            <p:pic>
              <p:nvPicPr>
                <p:cNvPr id="24" name="Ink 23">
                  <a:extLst>
                    <a:ext uri="{FF2B5EF4-FFF2-40B4-BE49-F238E27FC236}">
                      <a16:creationId xmlns:a16="http://schemas.microsoft.com/office/drawing/2014/main" id="{25CD81DD-1DEF-4FAF-AB67-7382CFF37991}"/>
                    </a:ext>
                  </a:extLst>
                </p:cNvPr>
                <p:cNvPicPr/>
                <p:nvPr/>
              </p:nvPicPr>
              <p:blipFill>
                <a:blip r:embed="rId39"/>
                <a:stretch>
                  <a:fillRect/>
                </a:stretch>
              </p:blipFill>
              <p:spPr>
                <a:xfrm>
                  <a:off x="9129248" y="539992"/>
                  <a:ext cx="10620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5" name="Ink 24">
                  <a:extLst>
                    <a:ext uri="{FF2B5EF4-FFF2-40B4-BE49-F238E27FC236}">
                      <a16:creationId xmlns:a16="http://schemas.microsoft.com/office/drawing/2014/main" id="{80AFD821-58BC-435C-BBBC-39163AF6B901}"/>
                    </a:ext>
                  </a:extLst>
                </p14:cNvPr>
                <p14:cNvContentPartPr/>
                <p14:nvPr/>
              </p14:nvContentPartPr>
              <p14:xfrm>
                <a:off x="8694368" y="721432"/>
                <a:ext cx="267480" cy="241200"/>
              </p14:xfrm>
            </p:contentPart>
          </mc:Choice>
          <mc:Fallback xmlns="">
            <p:pic>
              <p:nvPicPr>
                <p:cNvPr id="25" name="Ink 24">
                  <a:extLst>
                    <a:ext uri="{FF2B5EF4-FFF2-40B4-BE49-F238E27FC236}">
                      <a16:creationId xmlns:a16="http://schemas.microsoft.com/office/drawing/2014/main" id="{80AFD821-58BC-435C-BBBC-39163AF6B901}"/>
                    </a:ext>
                  </a:extLst>
                </p:cNvPr>
                <p:cNvPicPr/>
                <p:nvPr/>
              </p:nvPicPr>
              <p:blipFill>
                <a:blip r:embed="rId41"/>
                <a:stretch>
                  <a:fillRect/>
                </a:stretch>
              </p:blipFill>
              <p:spPr>
                <a:xfrm>
                  <a:off x="8685728" y="712432"/>
                  <a:ext cx="28512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6" name="Ink 25">
                  <a:extLst>
                    <a:ext uri="{FF2B5EF4-FFF2-40B4-BE49-F238E27FC236}">
                      <a16:creationId xmlns:a16="http://schemas.microsoft.com/office/drawing/2014/main" id="{F84F1EE5-9897-497B-BD7A-34F18CCC45F4}"/>
                    </a:ext>
                  </a:extLst>
                </p14:cNvPr>
                <p14:cNvContentPartPr/>
                <p14:nvPr/>
              </p14:nvContentPartPr>
              <p14:xfrm>
                <a:off x="8934128" y="340912"/>
                <a:ext cx="257040" cy="184320"/>
              </p14:xfrm>
            </p:contentPart>
          </mc:Choice>
          <mc:Fallback xmlns="">
            <p:pic>
              <p:nvPicPr>
                <p:cNvPr id="26" name="Ink 25">
                  <a:extLst>
                    <a:ext uri="{FF2B5EF4-FFF2-40B4-BE49-F238E27FC236}">
                      <a16:creationId xmlns:a16="http://schemas.microsoft.com/office/drawing/2014/main" id="{F84F1EE5-9897-497B-BD7A-34F18CCC45F4}"/>
                    </a:ext>
                  </a:extLst>
                </p:cNvPr>
                <p:cNvPicPr/>
                <p:nvPr/>
              </p:nvPicPr>
              <p:blipFill>
                <a:blip r:embed="rId43"/>
                <a:stretch>
                  <a:fillRect/>
                </a:stretch>
              </p:blipFill>
              <p:spPr>
                <a:xfrm>
                  <a:off x="8925128" y="332272"/>
                  <a:ext cx="274680" cy="201960"/>
                </a:xfrm>
                <a:prstGeom prst="rect">
                  <a:avLst/>
                </a:prstGeom>
              </p:spPr>
            </p:pic>
          </mc:Fallback>
        </mc:AlternateContent>
      </p:grpSp>
      <p:grpSp>
        <p:nvGrpSpPr>
          <p:cNvPr id="41" name="Group 40">
            <a:extLst>
              <a:ext uri="{FF2B5EF4-FFF2-40B4-BE49-F238E27FC236}">
                <a16:creationId xmlns:a16="http://schemas.microsoft.com/office/drawing/2014/main" id="{6FAC4EA5-8BC9-4316-9D4D-7DF3FD52EE70}"/>
              </a:ext>
            </a:extLst>
          </p:cNvPr>
          <p:cNvGrpSpPr/>
          <p:nvPr/>
        </p:nvGrpSpPr>
        <p:grpSpPr>
          <a:xfrm>
            <a:off x="6511688" y="413272"/>
            <a:ext cx="1846800" cy="783360"/>
            <a:chOff x="6511688" y="413272"/>
            <a:chExt cx="1846800" cy="783360"/>
          </a:xfrm>
        </p:grpSpPr>
        <mc:AlternateContent xmlns:mc="http://schemas.openxmlformats.org/markup-compatibility/2006" xmlns:p14="http://schemas.microsoft.com/office/powerpoint/2010/main">
          <mc:Choice Requires="p14">
            <p:contentPart p14:bwMode="auto" r:id="rId44">
              <p14:nvContentPartPr>
                <p14:cNvPr id="28" name="Ink 27">
                  <a:extLst>
                    <a:ext uri="{FF2B5EF4-FFF2-40B4-BE49-F238E27FC236}">
                      <a16:creationId xmlns:a16="http://schemas.microsoft.com/office/drawing/2014/main" id="{DCEAC562-6EC2-4F4A-AE35-FD13D75D37A0}"/>
                    </a:ext>
                  </a:extLst>
                </p14:cNvPr>
                <p14:cNvContentPartPr/>
                <p14:nvPr/>
              </p14:nvContentPartPr>
              <p14:xfrm>
                <a:off x="7960688" y="629632"/>
                <a:ext cx="397800" cy="348840"/>
              </p14:xfrm>
            </p:contentPart>
          </mc:Choice>
          <mc:Fallback xmlns="">
            <p:pic>
              <p:nvPicPr>
                <p:cNvPr id="28" name="Ink 27">
                  <a:extLst>
                    <a:ext uri="{FF2B5EF4-FFF2-40B4-BE49-F238E27FC236}">
                      <a16:creationId xmlns:a16="http://schemas.microsoft.com/office/drawing/2014/main" id="{DCEAC562-6EC2-4F4A-AE35-FD13D75D37A0}"/>
                    </a:ext>
                  </a:extLst>
                </p:cNvPr>
                <p:cNvPicPr/>
                <p:nvPr/>
              </p:nvPicPr>
              <p:blipFill>
                <a:blip r:embed="rId45"/>
                <a:stretch>
                  <a:fillRect/>
                </a:stretch>
              </p:blipFill>
              <p:spPr>
                <a:xfrm>
                  <a:off x="7952048" y="620992"/>
                  <a:ext cx="415440" cy="3664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Ink 28">
                  <a:extLst>
                    <a:ext uri="{FF2B5EF4-FFF2-40B4-BE49-F238E27FC236}">
                      <a16:creationId xmlns:a16="http://schemas.microsoft.com/office/drawing/2014/main" id="{71F26BDB-937F-4ADF-A195-9EC94D15FA52}"/>
                    </a:ext>
                  </a:extLst>
                </p14:cNvPr>
                <p14:cNvContentPartPr/>
                <p14:nvPr/>
              </p14:nvContentPartPr>
              <p14:xfrm>
                <a:off x="8234648" y="435232"/>
                <a:ext cx="8640" cy="54360"/>
              </p14:xfrm>
            </p:contentPart>
          </mc:Choice>
          <mc:Fallback xmlns="">
            <p:pic>
              <p:nvPicPr>
                <p:cNvPr id="29" name="Ink 28">
                  <a:extLst>
                    <a:ext uri="{FF2B5EF4-FFF2-40B4-BE49-F238E27FC236}">
                      <a16:creationId xmlns:a16="http://schemas.microsoft.com/office/drawing/2014/main" id="{71F26BDB-937F-4ADF-A195-9EC94D15FA52}"/>
                    </a:ext>
                  </a:extLst>
                </p:cNvPr>
                <p:cNvPicPr/>
                <p:nvPr/>
              </p:nvPicPr>
              <p:blipFill>
                <a:blip r:embed="rId47"/>
                <a:stretch>
                  <a:fillRect/>
                </a:stretch>
              </p:blipFill>
              <p:spPr>
                <a:xfrm>
                  <a:off x="8225648" y="426592"/>
                  <a:ext cx="262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Ink 29">
                  <a:extLst>
                    <a:ext uri="{FF2B5EF4-FFF2-40B4-BE49-F238E27FC236}">
                      <a16:creationId xmlns:a16="http://schemas.microsoft.com/office/drawing/2014/main" id="{C771B822-AF19-49BE-B961-9E0C7F56BF20}"/>
                    </a:ext>
                  </a:extLst>
                </p14:cNvPr>
                <p14:cNvContentPartPr/>
                <p14:nvPr/>
              </p14:nvContentPartPr>
              <p14:xfrm>
                <a:off x="8100728" y="917992"/>
                <a:ext cx="172440" cy="100800"/>
              </p14:xfrm>
            </p:contentPart>
          </mc:Choice>
          <mc:Fallback xmlns="">
            <p:pic>
              <p:nvPicPr>
                <p:cNvPr id="30" name="Ink 29">
                  <a:extLst>
                    <a:ext uri="{FF2B5EF4-FFF2-40B4-BE49-F238E27FC236}">
                      <a16:creationId xmlns:a16="http://schemas.microsoft.com/office/drawing/2014/main" id="{C771B822-AF19-49BE-B961-9E0C7F56BF20}"/>
                    </a:ext>
                  </a:extLst>
                </p:cNvPr>
                <p:cNvPicPr/>
                <p:nvPr/>
              </p:nvPicPr>
              <p:blipFill>
                <a:blip r:embed="rId49"/>
                <a:stretch>
                  <a:fillRect/>
                </a:stretch>
              </p:blipFill>
              <p:spPr>
                <a:xfrm>
                  <a:off x="8091728" y="909352"/>
                  <a:ext cx="1900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1" name="Ink 30">
                  <a:extLst>
                    <a:ext uri="{FF2B5EF4-FFF2-40B4-BE49-F238E27FC236}">
                      <a16:creationId xmlns:a16="http://schemas.microsoft.com/office/drawing/2014/main" id="{A4F7AFE0-FB07-4B44-914B-50BCEB2AE3E0}"/>
                    </a:ext>
                  </a:extLst>
                </p14:cNvPr>
                <p14:cNvContentPartPr/>
                <p14:nvPr/>
              </p14:nvContentPartPr>
              <p14:xfrm>
                <a:off x="7266968" y="645832"/>
                <a:ext cx="566640" cy="283680"/>
              </p14:xfrm>
            </p:contentPart>
          </mc:Choice>
          <mc:Fallback xmlns="">
            <p:pic>
              <p:nvPicPr>
                <p:cNvPr id="31" name="Ink 30">
                  <a:extLst>
                    <a:ext uri="{FF2B5EF4-FFF2-40B4-BE49-F238E27FC236}">
                      <a16:creationId xmlns:a16="http://schemas.microsoft.com/office/drawing/2014/main" id="{A4F7AFE0-FB07-4B44-914B-50BCEB2AE3E0}"/>
                    </a:ext>
                  </a:extLst>
                </p:cNvPr>
                <p:cNvPicPr/>
                <p:nvPr/>
              </p:nvPicPr>
              <p:blipFill>
                <a:blip r:embed="rId51"/>
                <a:stretch>
                  <a:fillRect/>
                </a:stretch>
              </p:blipFill>
              <p:spPr>
                <a:xfrm>
                  <a:off x="7258328" y="637192"/>
                  <a:ext cx="58428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2" name="Ink 31">
                  <a:extLst>
                    <a:ext uri="{FF2B5EF4-FFF2-40B4-BE49-F238E27FC236}">
                      <a16:creationId xmlns:a16="http://schemas.microsoft.com/office/drawing/2014/main" id="{6BB3A6B3-4D78-4009-9261-4776DC94F8AD}"/>
                    </a:ext>
                  </a:extLst>
                </p14:cNvPr>
                <p14:cNvContentPartPr/>
                <p14:nvPr/>
              </p14:nvContentPartPr>
              <p14:xfrm>
                <a:off x="7709048" y="472672"/>
                <a:ext cx="82080" cy="58680"/>
              </p14:xfrm>
            </p:contentPart>
          </mc:Choice>
          <mc:Fallback xmlns="">
            <p:pic>
              <p:nvPicPr>
                <p:cNvPr id="32" name="Ink 31">
                  <a:extLst>
                    <a:ext uri="{FF2B5EF4-FFF2-40B4-BE49-F238E27FC236}">
                      <a16:creationId xmlns:a16="http://schemas.microsoft.com/office/drawing/2014/main" id="{6BB3A6B3-4D78-4009-9261-4776DC94F8AD}"/>
                    </a:ext>
                  </a:extLst>
                </p:cNvPr>
                <p:cNvPicPr/>
                <p:nvPr/>
              </p:nvPicPr>
              <p:blipFill>
                <a:blip r:embed="rId53"/>
                <a:stretch>
                  <a:fillRect/>
                </a:stretch>
              </p:blipFill>
              <p:spPr>
                <a:xfrm>
                  <a:off x="7700408" y="463672"/>
                  <a:ext cx="9972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3" name="Ink 32">
                  <a:extLst>
                    <a:ext uri="{FF2B5EF4-FFF2-40B4-BE49-F238E27FC236}">
                      <a16:creationId xmlns:a16="http://schemas.microsoft.com/office/drawing/2014/main" id="{FD17820B-C963-410D-9D21-DF49B46D9A34}"/>
                    </a:ext>
                  </a:extLst>
                </p14:cNvPr>
                <p14:cNvContentPartPr/>
                <p14:nvPr/>
              </p14:nvContentPartPr>
              <p14:xfrm>
                <a:off x="7552088" y="449272"/>
                <a:ext cx="49320" cy="318600"/>
              </p14:xfrm>
            </p:contentPart>
          </mc:Choice>
          <mc:Fallback xmlns="">
            <p:pic>
              <p:nvPicPr>
                <p:cNvPr id="33" name="Ink 32">
                  <a:extLst>
                    <a:ext uri="{FF2B5EF4-FFF2-40B4-BE49-F238E27FC236}">
                      <a16:creationId xmlns:a16="http://schemas.microsoft.com/office/drawing/2014/main" id="{FD17820B-C963-410D-9D21-DF49B46D9A34}"/>
                    </a:ext>
                  </a:extLst>
                </p:cNvPr>
                <p:cNvPicPr/>
                <p:nvPr/>
              </p:nvPicPr>
              <p:blipFill>
                <a:blip r:embed="rId55"/>
                <a:stretch>
                  <a:fillRect/>
                </a:stretch>
              </p:blipFill>
              <p:spPr>
                <a:xfrm>
                  <a:off x="7543448" y="440272"/>
                  <a:ext cx="6696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4" name="Ink 33">
                  <a:extLst>
                    <a:ext uri="{FF2B5EF4-FFF2-40B4-BE49-F238E27FC236}">
                      <a16:creationId xmlns:a16="http://schemas.microsoft.com/office/drawing/2014/main" id="{8D834D1D-EF98-43C2-91AE-1F1DE52997D0}"/>
                    </a:ext>
                  </a:extLst>
                </p14:cNvPr>
                <p14:cNvContentPartPr/>
                <p14:nvPr/>
              </p14:nvContentPartPr>
              <p14:xfrm>
                <a:off x="7508168" y="1041832"/>
                <a:ext cx="1800" cy="18720"/>
              </p14:xfrm>
            </p:contentPart>
          </mc:Choice>
          <mc:Fallback xmlns="">
            <p:pic>
              <p:nvPicPr>
                <p:cNvPr id="34" name="Ink 33">
                  <a:extLst>
                    <a:ext uri="{FF2B5EF4-FFF2-40B4-BE49-F238E27FC236}">
                      <a16:creationId xmlns:a16="http://schemas.microsoft.com/office/drawing/2014/main" id="{8D834D1D-EF98-43C2-91AE-1F1DE52997D0}"/>
                    </a:ext>
                  </a:extLst>
                </p:cNvPr>
                <p:cNvPicPr/>
                <p:nvPr/>
              </p:nvPicPr>
              <p:blipFill>
                <a:blip r:embed="rId57"/>
                <a:stretch>
                  <a:fillRect/>
                </a:stretch>
              </p:blipFill>
              <p:spPr>
                <a:xfrm>
                  <a:off x="7499528" y="1032832"/>
                  <a:ext cx="194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5" name="Ink 34">
                  <a:extLst>
                    <a:ext uri="{FF2B5EF4-FFF2-40B4-BE49-F238E27FC236}">
                      <a16:creationId xmlns:a16="http://schemas.microsoft.com/office/drawing/2014/main" id="{95EBFFC6-7182-42B2-B1E2-50E7F0AFAC84}"/>
                    </a:ext>
                  </a:extLst>
                </p14:cNvPr>
                <p14:cNvContentPartPr/>
                <p14:nvPr/>
              </p14:nvContentPartPr>
              <p14:xfrm>
                <a:off x="7314848" y="1128592"/>
                <a:ext cx="108360" cy="68040"/>
              </p14:xfrm>
            </p:contentPart>
          </mc:Choice>
          <mc:Fallback xmlns="">
            <p:pic>
              <p:nvPicPr>
                <p:cNvPr id="35" name="Ink 34">
                  <a:extLst>
                    <a:ext uri="{FF2B5EF4-FFF2-40B4-BE49-F238E27FC236}">
                      <a16:creationId xmlns:a16="http://schemas.microsoft.com/office/drawing/2014/main" id="{95EBFFC6-7182-42B2-B1E2-50E7F0AFAC84}"/>
                    </a:ext>
                  </a:extLst>
                </p:cNvPr>
                <p:cNvPicPr/>
                <p:nvPr/>
              </p:nvPicPr>
              <p:blipFill>
                <a:blip r:embed="rId59"/>
                <a:stretch>
                  <a:fillRect/>
                </a:stretch>
              </p:blipFill>
              <p:spPr>
                <a:xfrm>
                  <a:off x="7305848" y="1119592"/>
                  <a:ext cx="1260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6" name="Ink 35">
                  <a:extLst>
                    <a:ext uri="{FF2B5EF4-FFF2-40B4-BE49-F238E27FC236}">
                      <a16:creationId xmlns:a16="http://schemas.microsoft.com/office/drawing/2014/main" id="{C22786B9-AF08-42C2-87E8-383B69180D32}"/>
                    </a:ext>
                  </a:extLst>
                </p14:cNvPr>
                <p14:cNvContentPartPr/>
                <p14:nvPr/>
              </p14:nvContentPartPr>
              <p14:xfrm>
                <a:off x="7217288" y="708472"/>
                <a:ext cx="36000" cy="88200"/>
              </p14:xfrm>
            </p:contentPart>
          </mc:Choice>
          <mc:Fallback xmlns="">
            <p:pic>
              <p:nvPicPr>
                <p:cNvPr id="36" name="Ink 35">
                  <a:extLst>
                    <a:ext uri="{FF2B5EF4-FFF2-40B4-BE49-F238E27FC236}">
                      <a16:creationId xmlns:a16="http://schemas.microsoft.com/office/drawing/2014/main" id="{C22786B9-AF08-42C2-87E8-383B69180D32}"/>
                    </a:ext>
                  </a:extLst>
                </p:cNvPr>
                <p:cNvPicPr/>
                <p:nvPr/>
              </p:nvPicPr>
              <p:blipFill>
                <a:blip r:embed="rId61"/>
                <a:stretch>
                  <a:fillRect/>
                </a:stretch>
              </p:blipFill>
              <p:spPr>
                <a:xfrm>
                  <a:off x="7208648" y="699472"/>
                  <a:ext cx="536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7" name="Ink 36">
                  <a:extLst>
                    <a:ext uri="{FF2B5EF4-FFF2-40B4-BE49-F238E27FC236}">
                      <a16:creationId xmlns:a16="http://schemas.microsoft.com/office/drawing/2014/main" id="{3DA07617-F7F2-48BB-AE95-720F2D1AC45B}"/>
                    </a:ext>
                  </a:extLst>
                </p14:cNvPr>
                <p14:cNvContentPartPr/>
                <p14:nvPr/>
              </p14:nvContentPartPr>
              <p14:xfrm>
                <a:off x="6953048" y="592552"/>
                <a:ext cx="85320" cy="108000"/>
              </p14:xfrm>
            </p:contentPart>
          </mc:Choice>
          <mc:Fallback xmlns="">
            <p:pic>
              <p:nvPicPr>
                <p:cNvPr id="37" name="Ink 36">
                  <a:extLst>
                    <a:ext uri="{FF2B5EF4-FFF2-40B4-BE49-F238E27FC236}">
                      <a16:creationId xmlns:a16="http://schemas.microsoft.com/office/drawing/2014/main" id="{3DA07617-F7F2-48BB-AE95-720F2D1AC45B}"/>
                    </a:ext>
                  </a:extLst>
                </p:cNvPr>
                <p:cNvPicPr/>
                <p:nvPr/>
              </p:nvPicPr>
              <p:blipFill>
                <a:blip r:embed="rId63"/>
                <a:stretch>
                  <a:fillRect/>
                </a:stretch>
              </p:blipFill>
              <p:spPr>
                <a:xfrm>
                  <a:off x="6944408" y="583912"/>
                  <a:ext cx="1029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8" name="Ink 37">
                  <a:extLst>
                    <a:ext uri="{FF2B5EF4-FFF2-40B4-BE49-F238E27FC236}">
                      <a16:creationId xmlns:a16="http://schemas.microsoft.com/office/drawing/2014/main" id="{3DBE2DB5-CF1D-4726-8878-85CDC334CB55}"/>
                    </a:ext>
                  </a:extLst>
                </p14:cNvPr>
                <p14:cNvContentPartPr/>
                <p14:nvPr/>
              </p14:nvContentPartPr>
              <p14:xfrm>
                <a:off x="6932888" y="818272"/>
                <a:ext cx="10440" cy="30960"/>
              </p14:xfrm>
            </p:contentPart>
          </mc:Choice>
          <mc:Fallback xmlns="">
            <p:pic>
              <p:nvPicPr>
                <p:cNvPr id="38" name="Ink 37">
                  <a:extLst>
                    <a:ext uri="{FF2B5EF4-FFF2-40B4-BE49-F238E27FC236}">
                      <a16:creationId xmlns:a16="http://schemas.microsoft.com/office/drawing/2014/main" id="{3DBE2DB5-CF1D-4726-8878-85CDC334CB55}"/>
                    </a:ext>
                  </a:extLst>
                </p:cNvPr>
                <p:cNvPicPr/>
                <p:nvPr/>
              </p:nvPicPr>
              <p:blipFill>
                <a:blip r:embed="rId65"/>
                <a:stretch>
                  <a:fillRect/>
                </a:stretch>
              </p:blipFill>
              <p:spPr>
                <a:xfrm>
                  <a:off x="6924248" y="809632"/>
                  <a:ext cx="280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9" name="Ink 38">
                  <a:extLst>
                    <a:ext uri="{FF2B5EF4-FFF2-40B4-BE49-F238E27FC236}">
                      <a16:creationId xmlns:a16="http://schemas.microsoft.com/office/drawing/2014/main" id="{357D9B42-44E2-4D4B-B6ED-38CFE6B93338}"/>
                    </a:ext>
                  </a:extLst>
                </p14:cNvPr>
                <p14:cNvContentPartPr/>
                <p14:nvPr/>
              </p14:nvContentPartPr>
              <p14:xfrm>
                <a:off x="6511688" y="629632"/>
                <a:ext cx="305640" cy="225360"/>
              </p14:xfrm>
            </p:contentPart>
          </mc:Choice>
          <mc:Fallback xmlns="">
            <p:pic>
              <p:nvPicPr>
                <p:cNvPr id="39" name="Ink 38">
                  <a:extLst>
                    <a:ext uri="{FF2B5EF4-FFF2-40B4-BE49-F238E27FC236}">
                      <a16:creationId xmlns:a16="http://schemas.microsoft.com/office/drawing/2014/main" id="{357D9B42-44E2-4D4B-B6ED-38CFE6B93338}"/>
                    </a:ext>
                  </a:extLst>
                </p:cNvPr>
                <p:cNvPicPr/>
                <p:nvPr/>
              </p:nvPicPr>
              <p:blipFill>
                <a:blip r:embed="rId67"/>
                <a:stretch>
                  <a:fillRect/>
                </a:stretch>
              </p:blipFill>
              <p:spPr>
                <a:xfrm>
                  <a:off x="6503048" y="620992"/>
                  <a:ext cx="32328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0" name="Ink 39">
                  <a:extLst>
                    <a:ext uri="{FF2B5EF4-FFF2-40B4-BE49-F238E27FC236}">
                      <a16:creationId xmlns:a16="http://schemas.microsoft.com/office/drawing/2014/main" id="{528611AC-3C88-49DF-8421-4F005E222912}"/>
                    </a:ext>
                  </a:extLst>
                </p14:cNvPr>
                <p14:cNvContentPartPr/>
                <p14:nvPr/>
              </p14:nvContentPartPr>
              <p14:xfrm>
                <a:off x="6636608" y="413272"/>
                <a:ext cx="45000" cy="104760"/>
              </p14:xfrm>
            </p:contentPart>
          </mc:Choice>
          <mc:Fallback xmlns="">
            <p:pic>
              <p:nvPicPr>
                <p:cNvPr id="40" name="Ink 39">
                  <a:extLst>
                    <a:ext uri="{FF2B5EF4-FFF2-40B4-BE49-F238E27FC236}">
                      <a16:creationId xmlns:a16="http://schemas.microsoft.com/office/drawing/2014/main" id="{528611AC-3C88-49DF-8421-4F005E222912}"/>
                    </a:ext>
                  </a:extLst>
                </p:cNvPr>
                <p:cNvPicPr/>
                <p:nvPr/>
              </p:nvPicPr>
              <p:blipFill>
                <a:blip r:embed="rId69"/>
                <a:stretch>
                  <a:fillRect/>
                </a:stretch>
              </p:blipFill>
              <p:spPr>
                <a:xfrm>
                  <a:off x="6627968" y="404272"/>
                  <a:ext cx="62640" cy="122400"/>
                </a:xfrm>
                <a:prstGeom prst="rect">
                  <a:avLst/>
                </a:prstGeom>
              </p:spPr>
            </p:pic>
          </mc:Fallback>
        </mc:AlternateContent>
      </p:grpSp>
      <p:grpSp>
        <p:nvGrpSpPr>
          <p:cNvPr id="72" name="Group 71">
            <a:extLst>
              <a:ext uri="{FF2B5EF4-FFF2-40B4-BE49-F238E27FC236}">
                <a16:creationId xmlns:a16="http://schemas.microsoft.com/office/drawing/2014/main" id="{39065636-D05A-475C-A413-A36E8B90562D}"/>
              </a:ext>
            </a:extLst>
          </p:cNvPr>
          <p:cNvGrpSpPr/>
          <p:nvPr/>
        </p:nvGrpSpPr>
        <p:grpSpPr>
          <a:xfrm>
            <a:off x="5247728" y="568432"/>
            <a:ext cx="919440" cy="321840"/>
            <a:chOff x="5247728" y="568432"/>
            <a:chExt cx="919440" cy="321840"/>
          </a:xfrm>
        </p:grpSpPr>
        <mc:AlternateContent xmlns:mc="http://schemas.openxmlformats.org/markup-compatibility/2006" xmlns:p14="http://schemas.microsoft.com/office/powerpoint/2010/main">
          <mc:Choice Requires="p14">
            <p:contentPart p14:bwMode="auto" r:id="rId70">
              <p14:nvContentPartPr>
                <p14:cNvPr id="42" name="Ink 41">
                  <a:extLst>
                    <a:ext uri="{FF2B5EF4-FFF2-40B4-BE49-F238E27FC236}">
                      <a16:creationId xmlns:a16="http://schemas.microsoft.com/office/drawing/2014/main" id="{17AC7A45-2EA5-4067-8ADB-32CF180EAA3B}"/>
                    </a:ext>
                  </a:extLst>
                </p14:cNvPr>
                <p14:cNvContentPartPr/>
                <p14:nvPr/>
              </p14:nvContentPartPr>
              <p14:xfrm>
                <a:off x="6095528" y="650512"/>
                <a:ext cx="71640" cy="178560"/>
              </p14:xfrm>
            </p:contentPart>
          </mc:Choice>
          <mc:Fallback xmlns="">
            <p:pic>
              <p:nvPicPr>
                <p:cNvPr id="42" name="Ink 41">
                  <a:extLst>
                    <a:ext uri="{FF2B5EF4-FFF2-40B4-BE49-F238E27FC236}">
                      <a16:creationId xmlns:a16="http://schemas.microsoft.com/office/drawing/2014/main" id="{17AC7A45-2EA5-4067-8ADB-32CF180EAA3B}"/>
                    </a:ext>
                  </a:extLst>
                </p:cNvPr>
                <p:cNvPicPr/>
                <p:nvPr/>
              </p:nvPicPr>
              <p:blipFill>
                <a:blip r:embed="rId71"/>
                <a:stretch>
                  <a:fillRect/>
                </a:stretch>
              </p:blipFill>
              <p:spPr>
                <a:xfrm>
                  <a:off x="6086888" y="641872"/>
                  <a:ext cx="8928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3" name="Ink 42">
                  <a:extLst>
                    <a:ext uri="{FF2B5EF4-FFF2-40B4-BE49-F238E27FC236}">
                      <a16:creationId xmlns:a16="http://schemas.microsoft.com/office/drawing/2014/main" id="{247AA954-53E5-443F-833F-F65E10EBE711}"/>
                    </a:ext>
                  </a:extLst>
                </p14:cNvPr>
                <p14:cNvContentPartPr/>
                <p14:nvPr/>
              </p14:nvContentPartPr>
              <p14:xfrm>
                <a:off x="5896448" y="743032"/>
                <a:ext cx="162720" cy="147240"/>
              </p14:xfrm>
            </p:contentPart>
          </mc:Choice>
          <mc:Fallback xmlns="">
            <p:pic>
              <p:nvPicPr>
                <p:cNvPr id="43" name="Ink 42">
                  <a:extLst>
                    <a:ext uri="{FF2B5EF4-FFF2-40B4-BE49-F238E27FC236}">
                      <a16:creationId xmlns:a16="http://schemas.microsoft.com/office/drawing/2014/main" id="{247AA954-53E5-443F-833F-F65E10EBE711}"/>
                    </a:ext>
                  </a:extLst>
                </p:cNvPr>
                <p:cNvPicPr/>
                <p:nvPr/>
              </p:nvPicPr>
              <p:blipFill>
                <a:blip r:embed="rId73"/>
                <a:stretch>
                  <a:fillRect/>
                </a:stretch>
              </p:blipFill>
              <p:spPr>
                <a:xfrm>
                  <a:off x="5887448" y="734032"/>
                  <a:ext cx="1803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4" name="Ink 43">
                  <a:extLst>
                    <a:ext uri="{FF2B5EF4-FFF2-40B4-BE49-F238E27FC236}">
                      <a16:creationId xmlns:a16="http://schemas.microsoft.com/office/drawing/2014/main" id="{DE46A702-5E01-4DA9-9466-16B842A65B02}"/>
                    </a:ext>
                  </a:extLst>
                </p14:cNvPr>
                <p14:cNvContentPartPr/>
                <p14:nvPr/>
              </p14:nvContentPartPr>
              <p14:xfrm>
                <a:off x="5676128" y="648712"/>
                <a:ext cx="204120" cy="144000"/>
              </p14:xfrm>
            </p:contentPart>
          </mc:Choice>
          <mc:Fallback xmlns="">
            <p:pic>
              <p:nvPicPr>
                <p:cNvPr id="44" name="Ink 43">
                  <a:extLst>
                    <a:ext uri="{FF2B5EF4-FFF2-40B4-BE49-F238E27FC236}">
                      <a16:creationId xmlns:a16="http://schemas.microsoft.com/office/drawing/2014/main" id="{DE46A702-5E01-4DA9-9466-16B842A65B02}"/>
                    </a:ext>
                  </a:extLst>
                </p:cNvPr>
                <p:cNvPicPr/>
                <p:nvPr/>
              </p:nvPicPr>
              <p:blipFill>
                <a:blip r:embed="rId75"/>
                <a:stretch>
                  <a:fillRect/>
                </a:stretch>
              </p:blipFill>
              <p:spPr>
                <a:xfrm>
                  <a:off x="5667128" y="640072"/>
                  <a:ext cx="2217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5" name="Ink 44">
                  <a:extLst>
                    <a:ext uri="{FF2B5EF4-FFF2-40B4-BE49-F238E27FC236}">
                      <a16:creationId xmlns:a16="http://schemas.microsoft.com/office/drawing/2014/main" id="{AF4EBDD1-5847-4200-9FC4-B52072EA90CB}"/>
                    </a:ext>
                  </a:extLst>
                </p14:cNvPr>
                <p14:cNvContentPartPr/>
                <p14:nvPr/>
              </p14:nvContentPartPr>
              <p14:xfrm>
                <a:off x="5247728" y="568432"/>
                <a:ext cx="308880" cy="281520"/>
              </p14:xfrm>
            </p:contentPart>
          </mc:Choice>
          <mc:Fallback xmlns="">
            <p:pic>
              <p:nvPicPr>
                <p:cNvPr id="45" name="Ink 44">
                  <a:extLst>
                    <a:ext uri="{FF2B5EF4-FFF2-40B4-BE49-F238E27FC236}">
                      <a16:creationId xmlns:a16="http://schemas.microsoft.com/office/drawing/2014/main" id="{AF4EBDD1-5847-4200-9FC4-B52072EA90CB}"/>
                    </a:ext>
                  </a:extLst>
                </p:cNvPr>
                <p:cNvPicPr/>
                <p:nvPr/>
              </p:nvPicPr>
              <p:blipFill>
                <a:blip r:embed="rId77"/>
                <a:stretch>
                  <a:fillRect/>
                </a:stretch>
              </p:blipFill>
              <p:spPr>
                <a:xfrm>
                  <a:off x="5239088" y="559432"/>
                  <a:ext cx="326520" cy="299160"/>
                </a:xfrm>
                <a:prstGeom prst="rect">
                  <a:avLst/>
                </a:prstGeom>
              </p:spPr>
            </p:pic>
          </mc:Fallback>
        </mc:AlternateContent>
      </p:grpSp>
      <p:grpSp>
        <p:nvGrpSpPr>
          <p:cNvPr id="71" name="Group 70">
            <a:extLst>
              <a:ext uri="{FF2B5EF4-FFF2-40B4-BE49-F238E27FC236}">
                <a16:creationId xmlns:a16="http://schemas.microsoft.com/office/drawing/2014/main" id="{3811DBBD-ADA2-48E1-A3B0-5F041BC8B901}"/>
              </a:ext>
            </a:extLst>
          </p:cNvPr>
          <p:cNvGrpSpPr/>
          <p:nvPr/>
        </p:nvGrpSpPr>
        <p:grpSpPr>
          <a:xfrm>
            <a:off x="4047128" y="334792"/>
            <a:ext cx="967680" cy="670320"/>
            <a:chOff x="4047128" y="334792"/>
            <a:chExt cx="967680" cy="670320"/>
          </a:xfrm>
        </p:grpSpPr>
        <mc:AlternateContent xmlns:mc="http://schemas.openxmlformats.org/markup-compatibility/2006" xmlns:p14="http://schemas.microsoft.com/office/powerpoint/2010/main">
          <mc:Choice Requires="p14">
            <p:contentPart p14:bwMode="auto" r:id="rId78">
              <p14:nvContentPartPr>
                <p14:cNvPr id="46" name="Ink 45">
                  <a:extLst>
                    <a:ext uri="{FF2B5EF4-FFF2-40B4-BE49-F238E27FC236}">
                      <a16:creationId xmlns:a16="http://schemas.microsoft.com/office/drawing/2014/main" id="{35A800C2-B762-4A56-850D-873A9E403BE9}"/>
                    </a:ext>
                  </a:extLst>
                </p14:cNvPr>
                <p14:cNvContentPartPr/>
                <p14:nvPr/>
              </p14:nvContentPartPr>
              <p14:xfrm>
                <a:off x="4939208" y="607672"/>
                <a:ext cx="75600" cy="202680"/>
              </p14:xfrm>
            </p:contentPart>
          </mc:Choice>
          <mc:Fallback xmlns="">
            <p:pic>
              <p:nvPicPr>
                <p:cNvPr id="46" name="Ink 45">
                  <a:extLst>
                    <a:ext uri="{FF2B5EF4-FFF2-40B4-BE49-F238E27FC236}">
                      <a16:creationId xmlns:a16="http://schemas.microsoft.com/office/drawing/2014/main" id="{35A800C2-B762-4A56-850D-873A9E403BE9}"/>
                    </a:ext>
                  </a:extLst>
                </p:cNvPr>
                <p:cNvPicPr/>
                <p:nvPr/>
              </p:nvPicPr>
              <p:blipFill>
                <a:blip r:embed="rId79"/>
                <a:stretch>
                  <a:fillRect/>
                </a:stretch>
              </p:blipFill>
              <p:spPr>
                <a:xfrm>
                  <a:off x="4930568" y="599032"/>
                  <a:ext cx="9324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7" name="Ink 46">
                  <a:extLst>
                    <a:ext uri="{FF2B5EF4-FFF2-40B4-BE49-F238E27FC236}">
                      <a16:creationId xmlns:a16="http://schemas.microsoft.com/office/drawing/2014/main" id="{E759D4CE-5758-43C6-AC27-5293D0E6C49A}"/>
                    </a:ext>
                  </a:extLst>
                </p14:cNvPr>
                <p14:cNvContentPartPr/>
                <p14:nvPr/>
              </p14:nvContentPartPr>
              <p14:xfrm>
                <a:off x="4640048" y="656992"/>
                <a:ext cx="228240" cy="228240"/>
              </p14:xfrm>
            </p:contentPart>
          </mc:Choice>
          <mc:Fallback xmlns="">
            <p:pic>
              <p:nvPicPr>
                <p:cNvPr id="47" name="Ink 46">
                  <a:extLst>
                    <a:ext uri="{FF2B5EF4-FFF2-40B4-BE49-F238E27FC236}">
                      <a16:creationId xmlns:a16="http://schemas.microsoft.com/office/drawing/2014/main" id="{E759D4CE-5758-43C6-AC27-5293D0E6C49A}"/>
                    </a:ext>
                  </a:extLst>
                </p:cNvPr>
                <p:cNvPicPr/>
                <p:nvPr/>
              </p:nvPicPr>
              <p:blipFill>
                <a:blip r:embed="rId81"/>
                <a:stretch>
                  <a:fillRect/>
                </a:stretch>
              </p:blipFill>
              <p:spPr>
                <a:xfrm>
                  <a:off x="4631408" y="647992"/>
                  <a:ext cx="24588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8" name="Ink 47">
                  <a:extLst>
                    <a:ext uri="{FF2B5EF4-FFF2-40B4-BE49-F238E27FC236}">
                      <a16:creationId xmlns:a16="http://schemas.microsoft.com/office/drawing/2014/main" id="{12BEA3CF-75A3-4CEB-AF3F-BD7BAA922833}"/>
                    </a:ext>
                  </a:extLst>
                </p14:cNvPr>
                <p14:cNvContentPartPr/>
                <p14:nvPr/>
              </p14:nvContentPartPr>
              <p14:xfrm>
                <a:off x="4699808" y="947152"/>
                <a:ext cx="86040" cy="57960"/>
              </p14:xfrm>
            </p:contentPart>
          </mc:Choice>
          <mc:Fallback xmlns="">
            <p:pic>
              <p:nvPicPr>
                <p:cNvPr id="48" name="Ink 47">
                  <a:extLst>
                    <a:ext uri="{FF2B5EF4-FFF2-40B4-BE49-F238E27FC236}">
                      <a16:creationId xmlns:a16="http://schemas.microsoft.com/office/drawing/2014/main" id="{12BEA3CF-75A3-4CEB-AF3F-BD7BAA922833}"/>
                    </a:ext>
                  </a:extLst>
                </p:cNvPr>
                <p:cNvPicPr/>
                <p:nvPr/>
              </p:nvPicPr>
              <p:blipFill>
                <a:blip r:embed="rId83"/>
                <a:stretch>
                  <a:fillRect/>
                </a:stretch>
              </p:blipFill>
              <p:spPr>
                <a:xfrm>
                  <a:off x="4690808" y="938152"/>
                  <a:ext cx="1036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9" name="Ink 48">
                  <a:extLst>
                    <a:ext uri="{FF2B5EF4-FFF2-40B4-BE49-F238E27FC236}">
                      <a16:creationId xmlns:a16="http://schemas.microsoft.com/office/drawing/2014/main" id="{FA17F673-BD69-4B04-A250-89B0D3AA68D9}"/>
                    </a:ext>
                  </a:extLst>
                </p14:cNvPr>
                <p14:cNvContentPartPr/>
                <p14:nvPr/>
              </p14:nvContentPartPr>
              <p14:xfrm>
                <a:off x="4602248" y="707752"/>
                <a:ext cx="39960" cy="65520"/>
              </p14:xfrm>
            </p:contentPart>
          </mc:Choice>
          <mc:Fallback xmlns="">
            <p:pic>
              <p:nvPicPr>
                <p:cNvPr id="49" name="Ink 48">
                  <a:extLst>
                    <a:ext uri="{FF2B5EF4-FFF2-40B4-BE49-F238E27FC236}">
                      <a16:creationId xmlns:a16="http://schemas.microsoft.com/office/drawing/2014/main" id="{FA17F673-BD69-4B04-A250-89B0D3AA68D9}"/>
                    </a:ext>
                  </a:extLst>
                </p:cNvPr>
                <p:cNvPicPr/>
                <p:nvPr/>
              </p:nvPicPr>
              <p:blipFill>
                <a:blip r:embed="rId85"/>
                <a:stretch>
                  <a:fillRect/>
                </a:stretch>
              </p:blipFill>
              <p:spPr>
                <a:xfrm>
                  <a:off x="4593608" y="699112"/>
                  <a:ext cx="576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0" name="Ink 49">
                  <a:extLst>
                    <a:ext uri="{FF2B5EF4-FFF2-40B4-BE49-F238E27FC236}">
                      <a16:creationId xmlns:a16="http://schemas.microsoft.com/office/drawing/2014/main" id="{6CD9DD46-5B05-4F31-98B8-7F3EA79F2C8F}"/>
                    </a:ext>
                  </a:extLst>
                </p14:cNvPr>
                <p14:cNvContentPartPr/>
                <p14:nvPr/>
              </p14:nvContentPartPr>
              <p14:xfrm>
                <a:off x="4460768" y="683272"/>
                <a:ext cx="36000" cy="100080"/>
              </p14:xfrm>
            </p:contentPart>
          </mc:Choice>
          <mc:Fallback xmlns="">
            <p:pic>
              <p:nvPicPr>
                <p:cNvPr id="50" name="Ink 49">
                  <a:extLst>
                    <a:ext uri="{FF2B5EF4-FFF2-40B4-BE49-F238E27FC236}">
                      <a16:creationId xmlns:a16="http://schemas.microsoft.com/office/drawing/2014/main" id="{6CD9DD46-5B05-4F31-98B8-7F3EA79F2C8F}"/>
                    </a:ext>
                  </a:extLst>
                </p:cNvPr>
                <p:cNvPicPr/>
                <p:nvPr/>
              </p:nvPicPr>
              <p:blipFill>
                <a:blip r:embed="rId87"/>
                <a:stretch>
                  <a:fillRect/>
                </a:stretch>
              </p:blipFill>
              <p:spPr>
                <a:xfrm>
                  <a:off x="4452128" y="674632"/>
                  <a:ext cx="536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1" name="Ink 50">
                  <a:extLst>
                    <a:ext uri="{FF2B5EF4-FFF2-40B4-BE49-F238E27FC236}">
                      <a16:creationId xmlns:a16="http://schemas.microsoft.com/office/drawing/2014/main" id="{89902D43-73D0-4794-A8AE-59B6C41DA5E3}"/>
                    </a:ext>
                  </a:extLst>
                </p14:cNvPr>
                <p14:cNvContentPartPr/>
                <p14:nvPr/>
              </p14:nvContentPartPr>
              <p14:xfrm>
                <a:off x="4432688" y="334792"/>
                <a:ext cx="275760" cy="303840"/>
              </p14:xfrm>
            </p:contentPart>
          </mc:Choice>
          <mc:Fallback xmlns="">
            <p:pic>
              <p:nvPicPr>
                <p:cNvPr id="51" name="Ink 50">
                  <a:extLst>
                    <a:ext uri="{FF2B5EF4-FFF2-40B4-BE49-F238E27FC236}">
                      <a16:creationId xmlns:a16="http://schemas.microsoft.com/office/drawing/2014/main" id="{89902D43-73D0-4794-A8AE-59B6C41DA5E3}"/>
                    </a:ext>
                  </a:extLst>
                </p:cNvPr>
                <p:cNvPicPr/>
                <p:nvPr/>
              </p:nvPicPr>
              <p:blipFill>
                <a:blip r:embed="rId89"/>
                <a:stretch>
                  <a:fillRect/>
                </a:stretch>
              </p:blipFill>
              <p:spPr>
                <a:xfrm>
                  <a:off x="4423688" y="325792"/>
                  <a:ext cx="29340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2" name="Ink 51">
                  <a:extLst>
                    <a:ext uri="{FF2B5EF4-FFF2-40B4-BE49-F238E27FC236}">
                      <a16:creationId xmlns:a16="http://schemas.microsoft.com/office/drawing/2014/main" id="{CC42161A-BDEC-4DA8-A923-3A57D490F68C}"/>
                    </a:ext>
                  </a:extLst>
                </p14:cNvPr>
                <p14:cNvContentPartPr/>
                <p14:nvPr/>
              </p14:nvContentPartPr>
              <p14:xfrm>
                <a:off x="4047128" y="470512"/>
                <a:ext cx="279000" cy="451080"/>
              </p14:xfrm>
            </p:contentPart>
          </mc:Choice>
          <mc:Fallback xmlns="">
            <p:pic>
              <p:nvPicPr>
                <p:cNvPr id="52" name="Ink 51">
                  <a:extLst>
                    <a:ext uri="{FF2B5EF4-FFF2-40B4-BE49-F238E27FC236}">
                      <a16:creationId xmlns:a16="http://schemas.microsoft.com/office/drawing/2014/main" id="{CC42161A-BDEC-4DA8-A923-3A57D490F68C}"/>
                    </a:ext>
                  </a:extLst>
                </p:cNvPr>
                <p:cNvPicPr/>
                <p:nvPr/>
              </p:nvPicPr>
              <p:blipFill>
                <a:blip r:embed="rId91"/>
                <a:stretch>
                  <a:fillRect/>
                </a:stretch>
              </p:blipFill>
              <p:spPr>
                <a:xfrm>
                  <a:off x="4038128" y="461512"/>
                  <a:ext cx="296640" cy="468720"/>
                </a:xfrm>
                <a:prstGeom prst="rect">
                  <a:avLst/>
                </a:prstGeom>
              </p:spPr>
            </p:pic>
          </mc:Fallback>
        </mc:AlternateContent>
      </p:grpSp>
      <p:grpSp>
        <p:nvGrpSpPr>
          <p:cNvPr id="70" name="Group 69">
            <a:extLst>
              <a:ext uri="{FF2B5EF4-FFF2-40B4-BE49-F238E27FC236}">
                <a16:creationId xmlns:a16="http://schemas.microsoft.com/office/drawing/2014/main" id="{3462F2F8-2C1B-4F8C-810E-A8F076F3C0EC}"/>
              </a:ext>
            </a:extLst>
          </p:cNvPr>
          <p:cNvGrpSpPr/>
          <p:nvPr/>
        </p:nvGrpSpPr>
        <p:grpSpPr>
          <a:xfrm>
            <a:off x="1698128" y="217072"/>
            <a:ext cx="2083320" cy="735120"/>
            <a:chOff x="1698128" y="217072"/>
            <a:chExt cx="2083320" cy="735120"/>
          </a:xfrm>
        </p:grpSpPr>
        <mc:AlternateContent xmlns:mc="http://schemas.openxmlformats.org/markup-compatibility/2006" xmlns:p14="http://schemas.microsoft.com/office/powerpoint/2010/main">
          <mc:Choice Requires="p14">
            <p:contentPart p14:bwMode="auto" r:id="rId92">
              <p14:nvContentPartPr>
                <p14:cNvPr id="53" name="Ink 52">
                  <a:extLst>
                    <a:ext uri="{FF2B5EF4-FFF2-40B4-BE49-F238E27FC236}">
                      <a16:creationId xmlns:a16="http://schemas.microsoft.com/office/drawing/2014/main" id="{1B636E39-A859-4044-B662-8517ADAEB123}"/>
                    </a:ext>
                  </a:extLst>
                </p14:cNvPr>
                <p14:cNvContentPartPr/>
                <p14:nvPr/>
              </p14:nvContentPartPr>
              <p14:xfrm>
                <a:off x="3356288" y="630352"/>
                <a:ext cx="425160" cy="321840"/>
              </p14:xfrm>
            </p:contentPart>
          </mc:Choice>
          <mc:Fallback xmlns="">
            <p:pic>
              <p:nvPicPr>
                <p:cNvPr id="53" name="Ink 52">
                  <a:extLst>
                    <a:ext uri="{FF2B5EF4-FFF2-40B4-BE49-F238E27FC236}">
                      <a16:creationId xmlns:a16="http://schemas.microsoft.com/office/drawing/2014/main" id="{1B636E39-A859-4044-B662-8517ADAEB123}"/>
                    </a:ext>
                  </a:extLst>
                </p:cNvPr>
                <p:cNvPicPr/>
                <p:nvPr/>
              </p:nvPicPr>
              <p:blipFill>
                <a:blip r:embed="rId93"/>
                <a:stretch>
                  <a:fillRect/>
                </a:stretch>
              </p:blipFill>
              <p:spPr>
                <a:xfrm>
                  <a:off x="3347648" y="621712"/>
                  <a:ext cx="44280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4" name="Ink 53">
                  <a:extLst>
                    <a:ext uri="{FF2B5EF4-FFF2-40B4-BE49-F238E27FC236}">
                      <a16:creationId xmlns:a16="http://schemas.microsoft.com/office/drawing/2014/main" id="{4AEC4E41-C365-4605-8889-6CCF7E944BB1}"/>
                    </a:ext>
                  </a:extLst>
                </p14:cNvPr>
                <p14:cNvContentPartPr/>
                <p14:nvPr/>
              </p14:nvContentPartPr>
              <p14:xfrm>
                <a:off x="3566168" y="473752"/>
                <a:ext cx="19440" cy="9720"/>
              </p14:xfrm>
            </p:contentPart>
          </mc:Choice>
          <mc:Fallback xmlns="">
            <p:pic>
              <p:nvPicPr>
                <p:cNvPr id="54" name="Ink 53">
                  <a:extLst>
                    <a:ext uri="{FF2B5EF4-FFF2-40B4-BE49-F238E27FC236}">
                      <a16:creationId xmlns:a16="http://schemas.microsoft.com/office/drawing/2014/main" id="{4AEC4E41-C365-4605-8889-6CCF7E944BB1}"/>
                    </a:ext>
                  </a:extLst>
                </p:cNvPr>
                <p:cNvPicPr/>
                <p:nvPr/>
              </p:nvPicPr>
              <p:blipFill>
                <a:blip r:embed="rId95"/>
                <a:stretch>
                  <a:fillRect/>
                </a:stretch>
              </p:blipFill>
              <p:spPr>
                <a:xfrm>
                  <a:off x="3557528" y="464752"/>
                  <a:ext cx="370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5" name="Ink 54">
                  <a:extLst>
                    <a:ext uri="{FF2B5EF4-FFF2-40B4-BE49-F238E27FC236}">
                      <a16:creationId xmlns:a16="http://schemas.microsoft.com/office/drawing/2014/main" id="{00C7B3FF-B88C-4B79-BB36-36E0155CF8CA}"/>
                    </a:ext>
                  </a:extLst>
                </p14:cNvPr>
                <p14:cNvContentPartPr/>
                <p14:nvPr/>
              </p14:nvContentPartPr>
              <p14:xfrm>
                <a:off x="3017528" y="574552"/>
                <a:ext cx="380880" cy="143280"/>
              </p14:xfrm>
            </p:contentPart>
          </mc:Choice>
          <mc:Fallback xmlns="">
            <p:pic>
              <p:nvPicPr>
                <p:cNvPr id="55" name="Ink 54">
                  <a:extLst>
                    <a:ext uri="{FF2B5EF4-FFF2-40B4-BE49-F238E27FC236}">
                      <a16:creationId xmlns:a16="http://schemas.microsoft.com/office/drawing/2014/main" id="{00C7B3FF-B88C-4B79-BB36-36E0155CF8CA}"/>
                    </a:ext>
                  </a:extLst>
                </p:cNvPr>
                <p:cNvPicPr/>
                <p:nvPr/>
              </p:nvPicPr>
              <p:blipFill>
                <a:blip r:embed="rId97"/>
                <a:stretch>
                  <a:fillRect/>
                </a:stretch>
              </p:blipFill>
              <p:spPr>
                <a:xfrm>
                  <a:off x="3008528" y="565912"/>
                  <a:ext cx="39852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6" name="Ink 55">
                  <a:extLst>
                    <a:ext uri="{FF2B5EF4-FFF2-40B4-BE49-F238E27FC236}">
                      <a16:creationId xmlns:a16="http://schemas.microsoft.com/office/drawing/2014/main" id="{D81D9EB6-B29E-49B4-BEA4-6D9B1DE5ADE0}"/>
                    </a:ext>
                  </a:extLst>
                </p14:cNvPr>
                <p14:cNvContentPartPr/>
                <p14:nvPr/>
              </p14:nvContentPartPr>
              <p14:xfrm>
                <a:off x="3286448" y="810712"/>
                <a:ext cx="77400" cy="50760"/>
              </p14:xfrm>
            </p:contentPart>
          </mc:Choice>
          <mc:Fallback xmlns="">
            <p:pic>
              <p:nvPicPr>
                <p:cNvPr id="56" name="Ink 55">
                  <a:extLst>
                    <a:ext uri="{FF2B5EF4-FFF2-40B4-BE49-F238E27FC236}">
                      <a16:creationId xmlns:a16="http://schemas.microsoft.com/office/drawing/2014/main" id="{D81D9EB6-B29E-49B4-BEA4-6D9B1DE5ADE0}"/>
                    </a:ext>
                  </a:extLst>
                </p:cNvPr>
                <p:cNvPicPr/>
                <p:nvPr/>
              </p:nvPicPr>
              <p:blipFill>
                <a:blip r:embed="rId99"/>
                <a:stretch>
                  <a:fillRect/>
                </a:stretch>
              </p:blipFill>
              <p:spPr>
                <a:xfrm>
                  <a:off x="3277808" y="802072"/>
                  <a:ext cx="950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7" name="Ink 56">
                  <a:extLst>
                    <a:ext uri="{FF2B5EF4-FFF2-40B4-BE49-F238E27FC236}">
                      <a16:creationId xmlns:a16="http://schemas.microsoft.com/office/drawing/2014/main" id="{D3135B32-0E49-47B0-883B-DF9DCE20888A}"/>
                    </a:ext>
                  </a:extLst>
                </p14:cNvPr>
                <p14:cNvContentPartPr/>
                <p14:nvPr/>
              </p14:nvContentPartPr>
              <p14:xfrm>
                <a:off x="3165128" y="838432"/>
                <a:ext cx="1800" cy="6480"/>
              </p14:xfrm>
            </p:contentPart>
          </mc:Choice>
          <mc:Fallback xmlns="">
            <p:pic>
              <p:nvPicPr>
                <p:cNvPr id="57" name="Ink 56">
                  <a:extLst>
                    <a:ext uri="{FF2B5EF4-FFF2-40B4-BE49-F238E27FC236}">
                      <a16:creationId xmlns:a16="http://schemas.microsoft.com/office/drawing/2014/main" id="{D3135B32-0E49-47B0-883B-DF9DCE20888A}"/>
                    </a:ext>
                  </a:extLst>
                </p:cNvPr>
                <p:cNvPicPr/>
                <p:nvPr/>
              </p:nvPicPr>
              <p:blipFill>
                <a:blip r:embed="rId101"/>
                <a:stretch>
                  <a:fillRect/>
                </a:stretch>
              </p:blipFill>
              <p:spPr>
                <a:xfrm>
                  <a:off x="3156128" y="829432"/>
                  <a:ext cx="194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58" name="Ink 57">
                  <a:extLst>
                    <a:ext uri="{FF2B5EF4-FFF2-40B4-BE49-F238E27FC236}">
                      <a16:creationId xmlns:a16="http://schemas.microsoft.com/office/drawing/2014/main" id="{71527616-652C-434B-9A9C-61F24746FA25}"/>
                    </a:ext>
                  </a:extLst>
                </p14:cNvPr>
                <p14:cNvContentPartPr/>
                <p14:nvPr/>
              </p14:nvContentPartPr>
              <p14:xfrm>
                <a:off x="2498408" y="507952"/>
                <a:ext cx="335880" cy="297720"/>
              </p14:xfrm>
            </p:contentPart>
          </mc:Choice>
          <mc:Fallback xmlns="">
            <p:pic>
              <p:nvPicPr>
                <p:cNvPr id="58" name="Ink 57">
                  <a:extLst>
                    <a:ext uri="{FF2B5EF4-FFF2-40B4-BE49-F238E27FC236}">
                      <a16:creationId xmlns:a16="http://schemas.microsoft.com/office/drawing/2014/main" id="{71527616-652C-434B-9A9C-61F24746FA25}"/>
                    </a:ext>
                  </a:extLst>
                </p:cNvPr>
                <p:cNvPicPr/>
                <p:nvPr/>
              </p:nvPicPr>
              <p:blipFill>
                <a:blip r:embed="rId103"/>
                <a:stretch>
                  <a:fillRect/>
                </a:stretch>
              </p:blipFill>
              <p:spPr>
                <a:xfrm>
                  <a:off x="2489408" y="498952"/>
                  <a:ext cx="353520" cy="3153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59" name="Ink 58">
                  <a:extLst>
                    <a:ext uri="{FF2B5EF4-FFF2-40B4-BE49-F238E27FC236}">
                      <a16:creationId xmlns:a16="http://schemas.microsoft.com/office/drawing/2014/main" id="{7D1ED4F9-857D-4AB4-AB22-113DFCC65473}"/>
                    </a:ext>
                  </a:extLst>
                </p14:cNvPr>
                <p14:cNvContentPartPr/>
                <p14:nvPr/>
              </p14:nvContentPartPr>
              <p14:xfrm>
                <a:off x="2612888" y="806392"/>
                <a:ext cx="17640" cy="39960"/>
              </p14:xfrm>
            </p:contentPart>
          </mc:Choice>
          <mc:Fallback xmlns="">
            <p:pic>
              <p:nvPicPr>
                <p:cNvPr id="59" name="Ink 58">
                  <a:extLst>
                    <a:ext uri="{FF2B5EF4-FFF2-40B4-BE49-F238E27FC236}">
                      <a16:creationId xmlns:a16="http://schemas.microsoft.com/office/drawing/2014/main" id="{7D1ED4F9-857D-4AB4-AB22-113DFCC65473}"/>
                    </a:ext>
                  </a:extLst>
                </p:cNvPr>
                <p:cNvPicPr/>
                <p:nvPr/>
              </p:nvPicPr>
              <p:blipFill>
                <a:blip r:embed="rId105"/>
                <a:stretch>
                  <a:fillRect/>
                </a:stretch>
              </p:blipFill>
              <p:spPr>
                <a:xfrm>
                  <a:off x="2604248" y="797392"/>
                  <a:ext cx="352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0" name="Ink 59">
                  <a:extLst>
                    <a:ext uri="{FF2B5EF4-FFF2-40B4-BE49-F238E27FC236}">
                      <a16:creationId xmlns:a16="http://schemas.microsoft.com/office/drawing/2014/main" id="{25E32283-26BF-4A49-AA0E-FBF904DC0DD1}"/>
                    </a:ext>
                  </a:extLst>
                </p14:cNvPr>
                <p14:cNvContentPartPr/>
                <p14:nvPr/>
              </p14:nvContentPartPr>
              <p14:xfrm>
                <a:off x="2376368" y="658072"/>
                <a:ext cx="120960" cy="173160"/>
              </p14:xfrm>
            </p:contentPart>
          </mc:Choice>
          <mc:Fallback xmlns="">
            <p:pic>
              <p:nvPicPr>
                <p:cNvPr id="60" name="Ink 59">
                  <a:extLst>
                    <a:ext uri="{FF2B5EF4-FFF2-40B4-BE49-F238E27FC236}">
                      <a16:creationId xmlns:a16="http://schemas.microsoft.com/office/drawing/2014/main" id="{25E32283-26BF-4A49-AA0E-FBF904DC0DD1}"/>
                    </a:ext>
                  </a:extLst>
                </p:cNvPr>
                <p:cNvPicPr/>
                <p:nvPr/>
              </p:nvPicPr>
              <p:blipFill>
                <a:blip r:embed="rId107"/>
                <a:stretch>
                  <a:fillRect/>
                </a:stretch>
              </p:blipFill>
              <p:spPr>
                <a:xfrm>
                  <a:off x="2367368" y="649432"/>
                  <a:ext cx="13860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1" name="Ink 60">
                  <a:extLst>
                    <a:ext uri="{FF2B5EF4-FFF2-40B4-BE49-F238E27FC236}">
                      <a16:creationId xmlns:a16="http://schemas.microsoft.com/office/drawing/2014/main" id="{F2BE5726-56B0-42B6-9EB9-DDBDB1C2268C}"/>
                    </a:ext>
                  </a:extLst>
                </p14:cNvPr>
                <p14:cNvContentPartPr/>
                <p14:nvPr/>
              </p14:nvContentPartPr>
              <p14:xfrm>
                <a:off x="2207168" y="592552"/>
                <a:ext cx="36000" cy="135000"/>
              </p14:xfrm>
            </p:contentPart>
          </mc:Choice>
          <mc:Fallback xmlns="">
            <p:pic>
              <p:nvPicPr>
                <p:cNvPr id="61" name="Ink 60">
                  <a:extLst>
                    <a:ext uri="{FF2B5EF4-FFF2-40B4-BE49-F238E27FC236}">
                      <a16:creationId xmlns:a16="http://schemas.microsoft.com/office/drawing/2014/main" id="{F2BE5726-56B0-42B6-9EB9-DDBDB1C2268C}"/>
                    </a:ext>
                  </a:extLst>
                </p:cNvPr>
                <p:cNvPicPr/>
                <p:nvPr/>
              </p:nvPicPr>
              <p:blipFill>
                <a:blip r:embed="rId109"/>
                <a:stretch>
                  <a:fillRect/>
                </a:stretch>
              </p:blipFill>
              <p:spPr>
                <a:xfrm>
                  <a:off x="2198168" y="583912"/>
                  <a:ext cx="536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2" name="Ink 61">
                  <a:extLst>
                    <a:ext uri="{FF2B5EF4-FFF2-40B4-BE49-F238E27FC236}">
                      <a16:creationId xmlns:a16="http://schemas.microsoft.com/office/drawing/2014/main" id="{59268B68-2244-4D95-A903-F73E2EDA57AD}"/>
                    </a:ext>
                  </a:extLst>
                </p14:cNvPr>
                <p14:cNvContentPartPr/>
                <p14:nvPr/>
              </p14:nvContentPartPr>
              <p14:xfrm>
                <a:off x="2083688" y="217072"/>
                <a:ext cx="406440" cy="375480"/>
              </p14:xfrm>
            </p:contentPart>
          </mc:Choice>
          <mc:Fallback xmlns="">
            <p:pic>
              <p:nvPicPr>
                <p:cNvPr id="62" name="Ink 61">
                  <a:extLst>
                    <a:ext uri="{FF2B5EF4-FFF2-40B4-BE49-F238E27FC236}">
                      <a16:creationId xmlns:a16="http://schemas.microsoft.com/office/drawing/2014/main" id="{59268B68-2244-4D95-A903-F73E2EDA57AD}"/>
                    </a:ext>
                  </a:extLst>
                </p:cNvPr>
                <p:cNvPicPr/>
                <p:nvPr/>
              </p:nvPicPr>
              <p:blipFill>
                <a:blip r:embed="rId111"/>
                <a:stretch>
                  <a:fillRect/>
                </a:stretch>
              </p:blipFill>
              <p:spPr>
                <a:xfrm>
                  <a:off x="2075048" y="208072"/>
                  <a:ext cx="424080" cy="3931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3" name="Ink 62">
                  <a:extLst>
                    <a:ext uri="{FF2B5EF4-FFF2-40B4-BE49-F238E27FC236}">
                      <a16:creationId xmlns:a16="http://schemas.microsoft.com/office/drawing/2014/main" id="{7C4BFFEF-A1F8-4E3D-B563-8EEFFA326895}"/>
                    </a:ext>
                  </a:extLst>
                </p14:cNvPr>
                <p14:cNvContentPartPr/>
                <p14:nvPr/>
              </p14:nvContentPartPr>
              <p14:xfrm>
                <a:off x="1698128" y="531352"/>
                <a:ext cx="281520" cy="299880"/>
              </p14:xfrm>
            </p:contentPart>
          </mc:Choice>
          <mc:Fallback xmlns="">
            <p:pic>
              <p:nvPicPr>
                <p:cNvPr id="63" name="Ink 62">
                  <a:extLst>
                    <a:ext uri="{FF2B5EF4-FFF2-40B4-BE49-F238E27FC236}">
                      <a16:creationId xmlns:a16="http://schemas.microsoft.com/office/drawing/2014/main" id="{7C4BFFEF-A1F8-4E3D-B563-8EEFFA326895}"/>
                    </a:ext>
                  </a:extLst>
                </p:cNvPr>
                <p:cNvPicPr/>
                <p:nvPr/>
              </p:nvPicPr>
              <p:blipFill>
                <a:blip r:embed="rId113"/>
                <a:stretch>
                  <a:fillRect/>
                </a:stretch>
              </p:blipFill>
              <p:spPr>
                <a:xfrm>
                  <a:off x="1689488" y="522352"/>
                  <a:ext cx="299160" cy="317520"/>
                </a:xfrm>
                <a:prstGeom prst="rect">
                  <a:avLst/>
                </a:prstGeom>
              </p:spPr>
            </p:pic>
          </mc:Fallback>
        </mc:AlternateContent>
      </p:grpSp>
      <p:grpSp>
        <p:nvGrpSpPr>
          <p:cNvPr id="69" name="Group 68">
            <a:extLst>
              <a:ext uri="{FF2B5EF4-FFF2-40B4-BE49-F238E27FC236}">
                <a16:creationId xmlns:a16="http://schemas.microsoft.com/office/drawing/2014/main" id="{62FF22A7-7813-462A-ACC9-30B648848209}"/>
              </a:ext>
            </a:extLst>
          </p:cNvPr>
          <p:cNvGrpSpPr/>
          <p:nvPr/>
        </p:nvGrpSpPr>
        <p:grpSpPr>
          <a:xfrm>
            <a:off x="783728" y="385192"/>
            <a:ext cx="561960" cy="490680"/>
            <a:chOff x="783728" y="385192"/>
            <a:chExt cx="561960" cy="490680"/>
          </a:xfrm>
        </p:grpSpPr>
        <mc:AlternateContent xmlns:mc="http://schemas.openxmlformats.org/markup-compatibility/2006" xmlns:p14="http://schemas.microsoft.com/office/powerpoint/2010/main">
          <mc:Choice Requires="p14">
            <p:contentPart p14:bwMode="auto" r:id="rId114">
              <p14:nvContentPartPr>
                <p14:cNvPr id="64" name="Ink 63">
                  <a:extLst>
                    <a:ext uri="{FF2B5EF4-FFF2-40B4-BE49-F238E27FC236}">
                      <a16:creationId xmlns:a16="http://schemas.microsoft.com/office/drawing/2014/main" id="{A35378B8-3E92-48F3-9714-48E34015DBD8}"/>
                    </a:ext>
                  </a:extLst>
                </p14:cNvPr>
                <p14:cNvContentPartPr/>
                <p14:nvPr/>
              </p14:nvContentPartPr>
              <p14:xfrm>
                <a:off x="783728" y="495352"/>
                <a:ext cx="178920" cy="295200"/>
              </p14:xfrm>
            </p:contentPart>
          </mc:Choice>
          <mc:Fallback xmlns="">
            <p:pic>
              <p:nvPicPr>
                <p:cNvPr id="64" name="Ink 63">
                  <a:extLst>
                    <a:ext uri="{FF2B5EF4-FFF2-40B4-BE49-F238E27FC236}">
                      <a16:creationId xmlns:a16="http://schemas.microsoft.com/office/drawing/2014/main" id="{A35378B8-3E92-48F3-9714-48E34015DBD8}"/>
                    </a:ext>
                  </a:extLst>
                </p:cNvPr>
                <p:cNvPicPr/>
                <p:nvPr/>
              </p:nvPicPr>
              <p:blipFill>
                <a:blip r:embed="rId115"/>
                <a:stretch>
                  <a:fillRect/>
                </a:stretch>
              </p:blipFill>
              <p:spPr>
                <a:xfrm>
                  <a:off x="775088" y="486352"/>
                  <a:ext cx="19656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65" name="Ink 64">
                  <a:extLst>
                    <a:ext uri="{FF2B5EF4-FFF2-40B4-BE49-F238E27FC236}">
                      <a16:creationId xmlns:a16="http://schemas.microsoft.com/office/drawing/2014/main" id="{DD04CB17-21C9-4F04-A387-86583733CE2C}"/>
                    </a:ext>
                  </a:extLst>
                </p14:cNvPr>
                <p14:cNvContentPartPr/>
                <p14:nvPr/>
              </p14:nvContentPartPr>
              <p14:xfrm>
                <a:off x="1015568" y="633592"/>
                <a:ext cx="66240" cy="110160"/>
              </p14:xfrm>
            </p:contentPart>
          </mc:Choice>
          <mc:Fallback xmlns="">
            <p:pic>
              <p:nvPicPr>
                <p:cNvPr id="65" name="Ink 64">
                  <a:extLst>
                    <a:ext uri="{FF2B5EF4-FFF2-40B4-BE49-F238E27FC236}">
                      <a16:creationId xmlns:a16="http://schemas.microsoft.com/office/drawing/2014/main" id="{DD04CB17-21C9-4F04-A387-86583733CE2C}"/>
                    </a:ext>
                  </a:extLst>
                </p:cNvPr>
                <p:cNvPicPr/>
                <p:nvPr/>
              </p:nvPicPr>
              <p:blipFill>
                <a:blip r:embed="rId117"/>
                <a:stretch>
                  <a:fillRect/>
                </a:stretch>
              </p:blipFill>
              <p:spPr>
                <a:xfrm>
                  <a:off x="1006928" y="624592"/>
                  <a:ext cx="838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66" name="Ink 65">
                  <a:extLst>
                    <a:ext uri="{FF2B5EF4-FFF2-40B4-BE49-F238E27FC236}">
                      <a16:creationId xmlns:a16="http://schemas.microsoft.com/office/drawing/2014/main" id="{5C1D4ABA-8FAB-4FEA-9B04-DA1666F64039}"/>
                    </a:ext>
                  </a:extLst>
                </p14:cNvPr>
                <p14:cNvContentPartPr/>
                <p14:nvPr/>
              </p14:nvContentPartPr>
              <p14:xfrm>
                <a:off x="1096928" y="403192"/>
                <a:ext cx="248760" cy="435240"/>
              </p14:xfrm>
            </p:contentPart>
          </mc:Choice>
          <mc:Fallback xmlns="">
            <p:pic>
              <p:nvPicPr>
                <p:cNvPr id="66" name="Ink 65">
                  <a:extLst>
                    <a:ext uri="{FF2B5EF4-FFF2-40B4-BE49-F238E27FC236}">
                      <a16:creationId xmlns:a16="http://schemas.microsoft.com/office/drawing/2014/main" id="{5C1D4ABA-8FAB-4FEA-9B04-DA1666F64039}"/>
                    </a:ext>
                  </a:extLst>
                </p:cNvPr>
                <p:cNvPicPr/>
                <p:nvPr/>
              </p:nvPicPr>
              <p:blipFill>
                <a:blip r:embed="rId119"/>
                <a:stretch>
                  <a:fillRect/>
                </a:stretch>
              </p:blipFill>
              <p:spPr>
                <a:xfrm>
                  <a:off x="1088288" y="394552"/>
                  <a:ext cx="266400" cy="4528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67" name="Ink 66">
                  <a:extLst>
                    <a:ext uri="{FF2B5EF4-FFF2-40B4-BE49-F238E27FC236}">
                      <a16:creationId xmlns:a16="http://schemas.microsoft.com/office/drawing/2014/main" id="{11A84C9A-5607-4231-B217-FBD61975C7F6}"/>
                    </a:ext>
                  </a:extLst>
                </p14:cNvPr>
                <p14:cNvContentPartPr/>
                <p14:nvPr/>
              </p14:nvContentPartPr>
              <p14:xfrm>
                <a:off x="1175048" y="385192"/>
                <a:ext cx="10080" cy="107280"/>
              </p14:xfrm>
            </p:contentPart>
          </mc:Choice>
          <mc:Fallback xmlns="">
            <p:pic>
              <p:nvPicPr>
                <p:cNvPr id="67" name="Ink 66">
                  <a:extLst>
                    <a:ext uri="{FF2B5EF4-FFF2-40B4-BE49-F238E27FC236}">
                      <a16:creationId xmlns:a16="http://schemas.microsoft.com/office/drawing/2014/main" id="{11A84C9A-5607-4231-B217-FBD61975C7F6}"/>
                    </a:ext>
                  </a:extLst>
                </p:cNvPr>
                <p:cNvPicPr/>
                <p:nvPr/>
              </p:nvPicPr>
              <p:blipFill>
                <a:blip r:embed="rId121"/>
                <a:stretch>
                  <a:fillRect/>
                </a:stretch>
              </p:blipFill>
              <p:spPr>
                <a:xfrm>
                  <a:off x="1166408" y="376552"/>
                  <a:ext cx="277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68" name="Ink 67">
                  <a:extLst>
                    <a:ext uri="{FF2B5EF4-FFF2-40B4-BE49-F238E27FC236}">
                      <a16:creationId xmlns:a16="http://schemas.microsoft.com/office/drawing/2014/main" id="{9931F4BF-C7AD-408F-9DC0-B0507E314644}"/>
                    </a:ext>
                  </a:extLst>
                </p14:cNvPr>
                <p14:cNvContentPartPr/>
                <p14:nvPr/>
              </p14:nvContentPartPr>
              <p14:xfrm>
                <a:off x="1287728" y="863632"/>
                <a:ext cx="12960" cy="12240"/>
              </p14:xfrm>
            </p:contentPart>
          </mc:Choice>
          <mc:Fallback xmlns="">
            <p:pic>
              <p:nvPicPr>
                <p:cNvPr id="68" name="Ink 67">
                  <a:extLst>
                    <a:ext uri="{FF2B5EF4-FFF2-40B4-BE49-F238E27FC236}">
                      <a16:creationId xmlns:a16="http://schemas.microsoft.com/office/drawing/2014/main" id="{9931F4BF-C7AD-408F-9DC0-B0507E314644}"/>
                    </a:ext>
                  </a:extLst>
                </p:cNvPr>
                <p:cNvPicPr/>
                <p:nvPr/>
              </p:nvPicPr>
              <p:blipFill>
                <a:blip r:embed="rId123"/>
                <a:stretch>
                  <a:fillRect/>
                </a:stretch>
              </p:blipFill>
              <p:spPr>
                <a:xfrm>
                  <a:off x="1278728" y="854632"/>
                  <a:ext cx="30600" cy="29880"/>
                </a:xfrm>
                <a:prstGeom prst="rect">
                  <a:avLst/>
                </a:prstGeom>
              </p:spPr>
            </p:pic>
          </mc:Fallback>
        </mc:AlternateContent>
      </p:grpSp>
      <p:grpSp>
        <p:nvGrpSpPr>
          <p:cNvPr id="80" name="Group 79">
            <a:extLst>
              <a:ext uri="{FF2B5EF4-FFF2-40B4-BE49-F238E27FC236}">
                <a16:creationId xmlns:a16="http://schemas.microsoft.com/office/drawing/2014/main" id="{425C7599-5A86-496C-8911-F4C3DBFC4F70}"/>
              </a:ext>
            </a:extLst>
          </p:cNvPr>
          <p:cNvGrpSpPr/>
          <p:nvPr/>
        </p:nvGrpSpPr>
        <p:grpSpPr>
          <a:xfrm>
            <a:off x="9655208" y="1362592"/>
            <a:ext cx="1357200" cy="321840"/>
            <a:chOff x="9655208" y="1362592"/>
            <a:chExt cx="1357200" cy="321840"/>
          </a:xfrm>
        </p:grpSpPr>
        <mc:AlternateContent xmlns:mc="http://schemas.openxmlformats.org/markup-compatibility/2006" xmlns:p14="http://schemas.microsoft.com/office/powerpoint/2010/main">
          <mc:Choice Requires="p14">
            <p:contentPart p14:bwMode="auto" r:id="rId124">
              <p14:nvContentPartPr>
                <p14:cNvPr id="73" name="Ink 72">
                  <a:extLst>
                    <a:ext uri="{FF2B5EF4-FFF2-40B4-BE49-F238E27FC236}">
                      <a16:creationId xmlns:a16="http://schemas.microsoft.com/office/drawing/2014/main" id="{FD91656F-EDC6-462B-AA0A-752458664923}"/>
                    </a:ext>
                  </a:extLst>
                </p14:cNvPr>
                <p14:cNvContentPartPr/>
                <p14:nvPr/>
              </p14:nvContentPartPr>
              <p14:xfrm>
                <a:off x="10747808" y="1494352"/>
                <a:ext cx="264600" cy="190080"/>
              </p14:xfrm>
            </p:contentPart>
          </mc:Choice>
          <mc:Fallback xmlns="">
            <p:pic>
              <p:nvPicPr>
                <p:cNvPr id="73" name="Ink 72">
                  <a:extLst>
                    <a:ext uri="{FF2B5EF4-FFF2-40B4-BE49-F238E27FC236}">
                      <a16:creationId xmlns:a16="http://schemas.microsoft.com/office/drawing/2014/main" id="{FD91656F-EDC6-462B-AA0A-752458664923}"/>
                    </a:ext>
                  </a:extLst>
                </p:cNvPr>
                <p:cNvPicPr/>
                <p:nvPr/>
              </p:nvPicPr>
              <p:blipFill>
                <a:blip r:embed="rId125"/>
                <a:stretch>
                  <a:fillRect/>
                </a:stretch>
              </p:blipFill>
              <p:spPr>
                <a:xfrm>
                  <a:off x="10738808" y="1485352"/>
                  <a:ext cx="28224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74" name="Ink 73">
                  <a:extLst>
                    <a:ext uri="{FF2B5EF4-FFF2-40B4-BE49-F238E27FC236}">
                      <a16:creationId xmlns:a16="http://schemas.microsoft.com/office/drawing/2014/main" id="{7C942FAC-9882-4DDA-B248-2116C3586CDE}"/>
                    </a:ext>
                  </a:extLst>
                </p14:cNvPr>
                <p14:cNvContentPartPr/>
                <p14:nvPr/>
              </p14:nvContentPartPr>
              <p14:xfrm>
                <a:off x="10854008" y="1362592"/>
                <a:ext cx="20520" cy="9000"/>
              </p14:xfrm>
            </p:contentPart>
          </mc:Choice>
          <mc:Fallback xmlns="">
            <p:pic>
              <p:nvPicPr>
                <p:cNvPr id="74" name="Ink 73">
                  <a:extLst>
                    <a:ext uri="{FF2B5EF4-FFF2-40B4-BE49-F238E27FC236}">
                      <a16:creationId xmlns:a16="http://schemas.microsoft.com/office/drawing/2014/main" id="{7C942FAC-9882-4DDA-B248-2116C3586CDE}"/>
                    </a:ext>
                  </a:extLst>
                </p:cNvPr>
                <p:cNvPicPr/>
                <p:nvPr/>
              </p:nvPicPr>
              <p:blipFill>
                <a:blip r:embed="rId127"/>
                <a:stretch>
                  <a:fillRect/>
                </a:stretch>
              </p:blipFill>
              <p:spPr>
                <a:xfrm>
                  <a:off x="10845368" y="1353952"/>
                  <a:ext cx="381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75" name="Ink 74">
                  <a:extLst>
                    <a:ext uri="{FF2B5EF4-FFF2-40B4-BE49-F238E27FC236}">
                      <a16:creationId xmlns:a16="http://schemas.microsoft.com/office/drawing/2014/main" id="{9AE679D9-7350-407D-9D20-23963C39C519}"/>
                    </a:ext>
                  </a:extLst>
                </p14:cNvPr>
                <p14:cNvContentPartPr/>
                <p14:nvPr/>
              </p14:nvContentPartPr>
              <p14:xfrm>
                <a:off x="10650968" y="1367632"/>
                <a:ext cx="102960" cy="230760"/>
              </p14:xfrm>
            </p:contentPart>
          </mc:Choice>
          <mc:Fallback xmlns="">
            <p:pic>
              <p:nvPicPr>
                <p:cNvPr id="75" name="Ink 74">
                  <a:extLst>
                    <a:ext uri="{FF2B5EF4-FFF2-40B4-BE49-F238E27FC236}">
                      <a16:creationId xmlns:a16="http://schemas.microsoft.com/office/drawing/2014/main" id="{9AE679D9-7350-407D-9D20-23963C39C519}"/>
                    </a:ext>
                  </a:extLst>
                </p:cNvPr>
                <p:cNvPicPr/>
                <p:nvPr/>
              </p:nvPicPr>
              <p:blipFill>
                <a:blip r:embed="rId129"/>
                <a:stretch>
                  <a:fillRect/>
                </a:stretch>
              </p:blipFill>
              <p:spPr>
                <a:xfrm>
                  <a:off x="10641968" y="1358992"/>
                  <a:ext cx="12060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76" name="Ink 75">
                  <a:extLst>
                    <a:ext uri="{FF2B5EF4-FFF2-40B4-BE49-F238E27FC236}">
                      <a16:creationId xmlns:a16="http://schemas.microsoft.com/office/drawing/2014/main" id="{D827C284-BB93-43C0-BC77-FF9EB6C0DE05}"/>
                    </a:ext>
                  </a:extLst>
                </p14:cNvPr>
                <p14:cNvContentPartPr/>
                <p14:nvPr/>
              </p14:nvContentPartPr>
              <p14:xfrm>
                <a:off x="10168568" y="1479952"/>
                <a:ext cx="394560" cy="185040"/>
              </p14:xfrm>
            </p:contentPart>
          </mc:Choice>
          <mc:Fallback xmlns="">
            <p:pic>
              <p:nvPicPr>
                <p:cNvPr id="76" name="Ink 75">
                  <a:extLst>
                    <a:ext uri="{FF2B5EF4-FFF2-40B4-BE49-F238E27FC236}">
                      <a16:creationId xmlns:a16="http://schemas.microsoft.com/office/drawing/2014/main" id="{D827C284-BB93-43C0-BC77-FF9EB6C0DE05}"/>
                    </a:ext>
                  </a:extLst>
                </p:cNvPr>
                <p:cNvPicPr/>
                <p:nvPr/>
              </p:nvPicPr>
              <p:blipFill>
                <a:blip r:embed="rId131"/>
                <a:stretch>
                  <a:fillRect/>
                </a:stretch>
              </p:blipFill>
              <p:spPr>
                <a:xfrm>
                  <a:off x="10159928" y="1470952"/>
                  <a:ext cx="41220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77" name="Ink 76">
                  <a:extLst>
                    <a:ext uri="{FF2B5EF4-FFF2-40B4-BE49-F238E27FC236}">
                      <a16:creationId xmlns:a16="http://schemas.microsoft.com/office/drawing/2014/main" id="{21331ECA-5AD9-499F-BAC3-C84B87A4254F}"/>
                    </a:ext>
                  </a:extLst>
                </p14:cNvPr>
                <p14:cNvContentPartPr/>
                <p14:nvPr/>
              </p14:nvContentPartPr>
              <p14:xfrm>
                <a:off x="9896048" y="1395712"/>
                <a:ext cx="168120" cy="276120"/>
              </p14:xfrm>
            </p:contentPart>
          </mc:Choice>
          <mc:Fallback xmlns="">
            <p:pic>
              <p:nvPicPr>
                <p:cNvPr id="77" name="Ink 76">
                  <a:extLst>
                    <a:ext uri="{FF2B5EF4-FFF2-40B4-BE49-F238E27FC236}">
                      <a16:creationId xmlns:a16="http://schemas.microsoft.com/office/drawing/2014/main" id="{21331ECA-5AD9-499F-BAC3-C84B87A4254F}"/>
                    </a:ext>
                  </a:extLst>
                </p:cNvPr>
                <p:cNvPicPr/>
                <p:nvPr/>
              </p:nvPicPr>
              <p:blipFill>
                <a:blip r:embed="rId133"/>
                <a:stretch>
                  <a:fillRect/>
                </a:stretch>
              </p:blipFill>
              <p:spPr>
                <a:xfrm>
                  <a:off x="9887408" y="1387072"/>
                  <a:ext cx="18576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78" name="Ink 77">
                  <a:extLst>
                    <a:ext uri="{FF2B5EF4-FFF2-40B4-BE49-F238E27FC236}">
                      <a16:creationId xmlns:a16="http://schemas.microsoft.com/office/drawing/2014/main" id="{6F5B5F80-E8B7-422E-8AB9-18CD6988C8C8}"/>
                    </a:ext>
                  </a:extLst>
                </p14:cNvPr>
                <p14:cNvContentPartPr/>
                <p14:nvPr/>
              </p14:nvContentPartPr>
              <p14:xfrm>
                <a:off x="9999008" y="1598752"/>
                <a:ext cx="57600" cy="60480"/>
              </p14:xfrm>
            </p:contentPart>
          </mc:Choice>
          <mc:Fallback xmlns="">
            <p:pic>
              <p:nvPicPr>
                <p:cNvPr id="78" name="Ink 77">
                  <a:extLst>
                    <a:ext uri="{FF2B5EF4-FFF2-40B4-BE49-F238E27FC236}">
                      <a16:creationId xmlns:a16="http://schemas.microsoft.com/office/drawing/2014/main" id="{6F5B5F80-E8B7-422E-8AB9-18CD6988C8C8}"/>
                    </a:ext>
                  </a:extLst>
                </p:cNvPr>
                <p:cNvPicPr/>
                <p:nvPr/>
              </p:nvPicPr>
              <p:blipFill>
                <a:blip r:embed="rId135"/>
                <a:stretch>
                  <a:fillRect/>
                </a:stretch>
              </p:blipFill>
              <p:spPr>
                <a:xfrm>
                  <a:off x="9990368" y="1590112"/>
                  <a:ext cx="752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79" name="Ink 78">
                  <a:extLst>
                    <a:ext uri="{FF2B5EF4-FFF2-40B4-BE49-F238E27FC236}">
                      <a16:creationId xmlns:a16="http://schemas.microsoft.com/office/drawing/2014/main" id="{AC564835-4826-43D7-8082-55ED4104F0A1}"/>
                    </a:ext>
                  </a:extLst>
                </p14:cNvPr>
                <p14:cNvContentPartPr/>
                <p14:nvPr/>
              </p14:nvContentPartPr>
              <p14:xfrm>
                <a:off x="9655208" y="1439272"/>
                <a:ext cx="207000" cy="210600"/>
              </p14:xfrm>
            </p:contentPart>
          </mc:Choice>
          <mc:Fallback xmlns="">
            <p:pic>
              <p:nvPicPr>
                <p:cNvPr id="79" name="Ink 78">
                  <a:extLst>
                    <a:ext uri="{FF2B5EF4-FFF2-40B4-BE49-F238E27FC236}">
                      <a16:creationId xmlns:a16="http://schemas.microsoft.com/office/drawing/2014/main" id="{AC564835-4826-43D7-8082-55ED4104F0A1}"/>
                    </a:ext>
                  </a:extLst>
                </p:cNvPr>
                <p:cNvPicPr/>
                <p:nvPr/>
              </p:nvPicPr>
              <p:blipFill>
                <a:blip r:embed="rId137"/>
                <a:stretch>
                  <a:fillRect/>
                </a:stretch>
              </p:blipFill>
              <p:spPr>
                <a:xfrm>
                  <a:off x="9646208" y="1430632"/>
                  <a:ext cx="224640" cy="228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8">
            <p14:nvContentPartPr>
              <p14:cNvPr id="81" name="Ink 80">
                <a:extLst>
                  <a:ext uri="{FF2B5EF4-FFF2-40B4-BE49-F238E27FC236}">
                    <a16:creationId xmlns:a16="http://schemas.microsoft.com/office/drawing/2014/main" id="{3C37D07A-0E24-4F0A-89B0-253ACAB3EFE0}"/>
                  </a:ext>
                </a:extLst>
              </p14:cNvPr>
              <p14:cNvContentPartPr/>
              <p14:nvPr/>
            </p14:nvContentPartPr>
            <p14:xfrm>
              <a:off x="1650968" y="1343512"/>
              <a:ext cx="373320" cy="135360"/>
            </p14:xfrm>
          </p:contentPart>
        </mc:Choice>
        <mc:Fallback xmlns="">
          <p:pic>
            <p:nvPicPr>
              <p:cNvPr id="81" name="Ink 80">
                <a:extLst>
                  <a:ext uri="{FF2B5EF4-FFF2-40B4-BE49-F238E27FC236}">
                    <a16:creationId xmlns:a16="http://schemas.microsoft.com/office/drawing/2014/main" id="{3C37D07A-0E24-4F0A-89B0-253ACAB3EFE0}"/>
                  </a:ext>
                </a:extLst>
              </p:cNvPr>
              <p:cNvPicPr/>
              <p:nvPr/>
            </p:nvPicPr>
            <p:blipFill>
              <a:blip r:embed="rId139"/>
              <a:stretch>
                <a:fillRect/>
              </a:stretch>
            </p:blipFill>
            <p:spPr>
              <a:xfrm>
                <a:off x="1641968" y="1334512"/>
                <a:ext cx="3909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82" name="Ink 81">
                <a:extLst>
                  <a:ext uri="{FF2B5EF4-FFF2-40B4-BE49-F238E27FC236}">
                    <a16:creationId xmlns:a16="http://schemas.microsoft.com/office/drawing/2014/main" id="{7504C1B8-D082-4F0C-B1E7-0E5EFCFB7326}"/>
                  </a:ext>
                </a:extLst>
              </p14:cNvPr>
              <p14:cNvContentPartPr/>
              <p14:nvPr/>
            </p14:nvContentPartPr>
            <p14:xfrm>
              <a:off x="1827368" y="1381312"/>
              <a:ext cx="27720" cy="268560"/>
            </p14:xfrm>
          </p:contentPart>
        </mc:Choice>
        <mc:Fallback xmlns="">
          <p:pic>
            <p:nvPicPr>
              <p:cNvPr id="82" name="Ink 81">
                <a:extLst>
                  <a:ext uri="{FF2B5EF4-FFF2-40B4-BE49-F238E27FC236}">
                    <a16:creationId xmlns:a16="http://schemas.microsoft.com/office/drawing/2014/main" id="{7504C1B8-D082-4F0C-B1E7-0E5EFCFB7326}"/>
                  </a:ext>
                </a:extLst>
              </p:cNvPr>
              <p:cNvPicPr/>
              <p:nvPr/>
            </p:nvPicPr>
            <p:blipFill>
              <a:blip r:embed="rId141"/>
              <a:stretch>
                <a:fillRect/>
              </a:stretch>
            </p:blipFill>
            <p:spPr>
              <a:xfrm>
                <a:off x="1818368" y="1372312"/>
                <a:ext cx="4536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83" name="Ink 82">
                <a:extLst>
                  <a:ext uri="{FF2B5EF4-FFF2-40B4-BE49-F238E27FC236}">
                    <a16:creationId xmlns:a16="http://schemas.microsoft.com/office/drawing/2014/main" id="{24AE2D6E-E7EE-485C-9655-73F3603624EF}"/>
                  </a:ext>
                </a:extLst>
              </p14:cNvPr>
              <p14:cNvContentPartPr/>
              <p14:nvPr/>
            </p14:nvContentPartPr>
            <p14:xfrm>
              <a:off x="2185928" y="1515232"/>
              <a:ext cx="84960" cy="11520"/>
            </p14:xfrm>
          </p:contentPart>
        </mc:Choice>
        <mc:Fallback xmlns="">
          <p:pic>
            <p:nvPicPr>
              <p:cNvPr id="83" name="Ink 82">
                <a:extLst>
                  <a:ext uri="{FF2B5EF4-FFF2-40B4-BE49-F238E27FC236}">
                    <a16:creationId xmlns:a16="http://schemas.microsoft.com/office/drawing/2014/main" id="{24AE2D6E-E7EE-485C-9655-73F3603624EF}"/>
                  </a:ext>
                </a:extLst>
              </p:cNvPr>
              <p:cNvPicPr/>
              <p:nvPr/>
            </p:nvPicPr>
            <p:blipFill>
              <a:blip r:embed="rId143"/>
              <a:stretch>
                <a:fillRect/>
              </a:stretch>
            </p:blipFill>
            <p:spPr>
              <a:xfrm>
                <a:off x="2176928" y="1506592"/>
                <a:ext cx="1026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84" name="Ink 83">
                <a:extLst>
                  <a:ext uri="{FF2B5EF4-FFF2-40B4-BE49-F238E27FC236}">
                    <a16:creationId xmlns:a16="http://schemas.microsoft.com/office/drawing/2014/main" id="{0A0E7E88-B9C3-4B48-B0AA-C31CAEB2388C}"/>
                  </a:ext>
                </a:extLst>
              </p14:cNvPr>
              <p14:cNvContentPartPr/>
              <p14:nvPr/>
            </p14:nvContentPartPr>
            <p14:xfrm>
              <a:off x="2135888" y="1574272"/>
              <a:ext cx="127440" cy="22680"/>
            </p14:xfrm>
          </p:contentPart>
        </mc:Choice>
        <mc:Fallback xmlns="">
          <p:pic>
            <p:nvPicPr>
              <p:cNvPr id="84" name="Ink 83">
                <a:extLst>
                  <a:ext uri="{FF2B5EF4-FFF2-40B4-BE49-F238E27FC236}">
                    <a16:creationId xmlns:a16="http://schemas.microsoft.com/office/drawing/2014/main" id="{0A0E7E88-B9C3-4B48-B0AA-C31CAEB2388C}"/>
                  </a:ext>
                </a:extLst>
              </p:cNvPr>
              <p:cNvPicPr/>
              <p:nvPr/>
            </p:nvPicPr>
            <p:blipFill>
              <a:blip r:embed="rId145"/>
              <a:stretch>
                <a:fillRect/>
              </a:stretch>
            </p:blipFill>
            <p:spPr>
              <a:xfrm>
                <a:off x="2127248" y="1565632"/>
                <a:ext cx="14508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5" name="Ink 84">
                <a:extLst>
                  <a:ext uri="{FF2B5EF4-FFF2-40B4-BE49-F238E27FC236}">
                    <a16:creationId xmlns:a16="http://schemas.microsoft.com/office/drawing/2014/main" id="{A9E42806-4159-40F7-84F3-6DA24FD0415B}"/>
                  </a:ext>
                </a:extLst>
              </p14:cNvPr>
              <p14:cNvContentPartPr/>
              <p14:nvPr/>
            </p14:nvContentPartPr>
            <p14:xfrm>
              <a:off x="2778128" y="1180432"/>
              <a:ext cx="222120" cy="296640"/>
            </p14:xfrm>
          </p:contentPart>
        </mc:Choice>
        <mc:Fallback xmlns="">
          <p:pic>
            <p:nvPicPr>
              <p:cNvPr id="85" name="Ink 84">
                <a:extLst>
                  <a:ext uri="{FF2B5EF4-FFF2-40B4-BE49-F238E27FC236}">
                    <a16:creationId xmlns:a16="http://schemas.microsoft.com/office/drawing/2014/main" id="{A9E42806-4159-40F7-84F3-6DA24FD0415B}"/>
                  </a:ext>
                </a:extLst>
              </p:cNvPr>
              <p:cNvPicPr/>
              <p:nvPr/>
            </p:nvPicPr>
            <p:blipFill>
              <a:blip r:embed="rId147"/>
              <a:stretch>
                <a:fillRect/>
              </a:stretch>
            </p:blipFill>
            <p:spPr>
              <a:xfrm>
                <a:off x="2769128" y="1171432"/>
                <a:ext cx="23976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6" name="Ink 85">
                <a:extLst>
                  <a:ext uri="{FF2B5EF4-FFF2-40B4-BE49-F238E27FC236}">
                    <a16:creationId xmlns:a16="http://schemas.microsoft.com/office/drawing/2014/main" id="{4EEAFEF5-067B-4FC6-9755-0BA3CB68E1F4}"/>
                  </a:ext>
                </a:extLst>
              </p14:cNvPr>
              <p14:cNvContentPartPr/>
              <p14:nvPr/>
            </p14:nvContentPartPr>
            <p14:xfrm>
              <a:off x="3112928" y="1286632"/>
              <a:ext cx="80640" cy="156960"/>
            </p14:xfrm>
          </p:contentPart>
        </mc:Choice>
        <mc:Fallback xmlns="">
          <p:pic>
            <p:nvPicPr>
              <p:cNvPr id="86" name="Ink 85">
                <a:extLst>
                  <a:ext uri="{FF2B5EF4-FFF2-40B4-BE49-F238E27FC236}">
                    <a16:creationId xmlns:a16="http://schemas.microsoft.com/office/drawing/2014/main" id="{4EEAFEF5-067B-4FC6-9755-0BA3CB68E1F4}"/>
                  </a:ext>
                </a:extLst>
              </p:cNvPr>
              <p:cNvPicPr/>
              <p:nvPr/>
            </p:nvPicPr>
            <p:blipFill>
              <a:blip r:embed="rId149"/>
              <a:stretch>
                <a:fillRect/>
              </a:stretch>
            </p:blipFill>
            <p:spPr>
              <a:xfrm>
                <a:off x="3104288" y="1277632"/>
                <a:ext cx="982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87" name="Ink 86">
                <a:extLst>
                  <a:ext uri="{FF2B5EF4-FFF2-40B4-BE49-F238E27FC236}">
                    <a16:creationId xmlns:a16="http://schemas.microsoft.com/office/drawing/2014/main" id="{5867FA0B-909E-4BF4-9542-65EDADA9CFC9}"/>
                  </a:ext>
                </a:extLst>
              </p14:cNvPr>
              <p14:cNvContentPartPr/>
              <p14:nvPr/>
            </p14:nvContentPartPr>
            <p14:xfrm>
              <a:off x="3069728" y="1351432"/>
              <a:ext cx="109800" cy="1800"/>
            </p14:xfrm>
          </p:contentPart>
        </mc:Choice>
        <mc:Fallback xmlns="">
          <p:pic>
            <p:nvPicPr>
              <p:cNvPr id="87" name="Ink 86">
                <a:extLst>
                  <a:ext uri="{FF2B5EF4-FFF2-40B4-BE49-F238E27FC236}">
                    <a16:creationId xmlns:a16="http://schemas.microsoft.com/office/drawing/2014/main" id="{5867FA0B-909E-4BF4-9542-65EDADA9CFC9}"/>
                  </a:ext>
                </a:extLst>
              </p:cNvPr>
              <p:cNvPicPr/>
              <p:nvPr/>
            </p:nvPicPr>
            <p:blipFill>
              <a:blip r:embed="rId151"/>
              <a:stretch>
                <a:fillRect/>
              </a:stretch>
            </p:blipFill>
            <p:spPr>
              <a:xfrm>
                <a:off x="3061088" y="1342432"/>
                <a:ext cx="1274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88" name="Ink 87">
                <a:extLst>
                  <a:ext uri="{FF2B5EF4-FFF2-40B4-BE49-F238E27FC236}">
                    <a16:creationId xmlns:a16="http://schemas.microsoft.com/office/drawing/2014/main" id="{E9DC6F16-CEC7-4CF6-A2DB-76DB6162D395}"/>
                  </a:ext>
                </a:extLst>
              </p14:cNvPr>
              <p14:cNvContentPartPr/>
              <p14:nvPr/>
            </p14:nvContentPartPr>
            <p14:xfrm>
              <a:off x="3240368" y="1341352"/>
              <a:ext cx="107640" cy="90720"/>
            </p14:xfrm>
          </p:contentPart>
        </mc:Choice>
        <mc:Fallback xmlns="">
          <p:pic>
            <p:nvPicPr>
              <p:cNvPr id="88" name="Ink 87">
                <a:extLst>
                  <a:ext uri="{FF2B5EF4-FFF2-40B4-BE49-F238E27FC236}">
                    <a16:creationId xmlns:a16="http://schemas.microsoft.com/office/drawing/2014/main" id="{E9DC6F16-CEC7-4CF6-A2DB-76DB6162D395}"/>
                  </a:ext>
                </a:extLst>
              </p:cNvPr>
              <p:cNvPicPr/>
              <p:nvPr/>
            </p:nvPicPr>
            <p:blipFill>
              <a:blip r:embed="rId153"/>
              <a:stretch>
                <a:fillRect/>
              </a:stretch>
            </p:blipFill>
            <p:spPr>
              <a:xfrm>
                <a:off x="3231368" y="1332352"/>
                <a:ext cx="12528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89" name="Ink 88">
                <a:extLst>
                  <a:ext uri="{FF2B5EF4-FFF2-40B4-BE49-F238E27FC236}">
                    <a16:creationId xmlns:a16="http://schemas.microsoft.com/office/drawing/2014/main" id="{D6CA88F9-2A87-4BA7-BFAE-E8F281656410}"/>
                  </a:ext>
                </a:extLst>
              </p14:cNvPr>
              <p14:cNvContentPartPr/>
              <p14:nvPr/>
            </p14:nvContentPartPr>
            <p14:xfrm>
              <a:off x="3353768" y="1369792"/>
              <a:ext cx="90360" cy="59760"/>
            </p14:xfrm>
          </p:contentPart>
        </mc:Choice>
        <mc:Fallback xmlns="">
          <p:pic>
            <p:nvPicPr>
              <p:cNvPr id="89" name="Ink 88">
                <a:extLst>
                  <a:ext uri="{FF2B5EF4-FFF2-40B4-BE49-F238E27FC236}">
                    <a16:creationId xmlns:a16="http://schemas.microsoft.com/office/drawing/2014/main" id="{D6CA88F9-2A87-4BA7-BFAE-E8F281656410}"/>
                  </a:ext>
                </a:extLst>
              </p:cNvPr>
              <p:cNvPicPr/>
              <p:nvPr/>
            </p:nvPicPr>
            <p:blipFill>
              <a:blip r:embed="rId155"/>
              <a:stretch>
                <a:fillRect/>
              </a:stretch>
            </p:blipFill>
            <p:spPr>
              <a:xfrm>
                <a:off x="3344768" y="1361152"/>
                <a:ext cx="10800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0" name="Ink 89">
                <a:extLst>
                  <a:ext uri="{FF2B5EF4-FFF2-40B4-BE49-F238E27FC236}">
                    <a16:creationId xmlns:a16="http://schemas.microsoft.com/office/drawing/2014/main" id="{0302CDF0-D1B1-4297-9ACA-44E2990B5AFF}"/>
                  </a:ext>
                </a:extLst>
              </p14:cNvPr>
              <p14:cNvContentPartPr/>
              <p14:nvPr/>
            </p14:nvContentPartPr>
            <p14:xfrm>
              <a:off x="3504608" y="1358272"/>
              <a:ext cx="88920" cy="73800"/>
            </p14:xfrm>
          </p:contentPart>
        </mc:Choice>
        <mc:Fallback xmlns="">
          <p:pic>
            <p:nvPicPr>
              <p:cNvPr id="90" name="Ink 89">
                <a:extLst>
                  <a:ext uri="{FF2B5EF4-FFF2-40B4-BE49-F238E27FC236}">
                    <a16:creationId xmlns:a16="http://schemas.microsoft.com/office/drawing/2014/main" id="{0302CDF0-D1B1-4297-9ACA-44E2990B5AFF}"/>
                  </a:ext>
                </a:extLst>
              </p:cNvPr>
              <p:cNvPicPr/>
              <p:nvPr/>
            </p:nvPicPr>
            <p:blipFill>
              <a:blip r:embed="rId157"/>
              <a:stretch>
                <a:fillRect/>
              </a:stretch>
            </p:blipFill>
            <p:spPr>
              <a:xfrm>
                <a:off x="3495608" y="1349632"/>
                <a:ext cx="1065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91" name="Ink 90">
                <a:extLst>
                  <a:ext uri="{FF2B5EF4-FFF2-40B4-BE49-F238E27FC236}">
                    <a16:creationId xmlns:a16="http://schemas.microsoft.com/office/drawing/2014/main" id="{D46F1BFE-38AF-4153-ABAF-B95AD255DC51}"/>
                  </a:ext>
                </a:extLst>
              </p14:cNvPr>
              <p14:cNvContentPartPr/>
              <p14:nvPr/>
            </p14:nvContentPartPr>
            <p14:xfrm>
              <a:off x="2770568" y="1546192"/>
              <a:ext cx="1088640" cy="45360"/>
            </p14:xfrm>
          </p:contentPart>
        </mc:Choice>
        <mc:Fallback xmlns="">
          <p:pic>
            <p:nvPicPr>
              <p:cNvPr id="91" name="Ink 90">
                <a:extLst>
                  <a:ext uri="{FF2B5EF4-FFF2-40B4-BE49-F238E27FC236}">
                    <a16:creationId xmlns:a16="http://schemas.microsoft.com/office/drawing/2014/main" id="{D46F1BFE-38AF-4153-ABAF-B95AD255DC51}"/>
                  </a:ext>
                </a:extLst>
              </p:cNvPr>
              <p:cNvPicPr/>
              <p:nvPr/>
            </p:nvPicPr>
            <p:blipFill>
              <a:blip r:embed="rId159"/>
              <a:stretch>
                <a:fillRect/>
              </a:stretch>
            </p:blipFill>
            <p:spPr>
              <a:xfrm>
                <a:off x="2761568" y="1537192"/>
                <a:ext cx="110628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2" name="Ink 91">
                <a:extLst>
                  <a:ext uri="{FF2B5EF4-FFF2-40B4-BE49-F238E27FC236}">
                    <a16:creationId xmlns:a16="http://schemas.microsoft.com/office/drawing/2014/main" id="{A8105F33-94F5-44B6-A77F-6D5A65C91067}"/>
                  </a:ext>
                </a:extLst>
              </p14:cNvPr>
              <p14:cNvContentPartPr/>
              <p14:nvPr/>
            </p14:nvContentPartPr>
            <p14:xfrm>
              <a:off x="2954168" y="1707472"/>
              <a:ext cx="351000" cy="274680"/>
            </p14:xfrm>
          </p:contentPart>
        </mc:Choice>
        <mc:Fallback xmlns="">
          <p:pic>
            <p:nvPicPr>
              <p:cNvPr id="92" name="Ink 91">
                <a:extLst>
                  <a:ext uri="{FF2B5EF4-FFF2-40B4-BE49-F238E27FC236}">
                    <a16:creationId xmlns:a16="http://schemas.microsoft.com/office/drawing/2014/main" id="{A8105F33-94F5-44B6-A77F-6D5A65C91067}"/>
                  </a:ext>
                </a:extLst>
              </p:cNvPr>
              <p:cNvPicPr/>
              <p:nvPr/>
            </p:nvPicPr>
            <p:blipFill>
              <a:blip r:embed="rId161"/>
              <a:stretch>
                <a:fillRect/>
              </a:stretch>
            </p:blipFill>
            <p:spPr>
              <a:xfrm>
                <a:off x="2945528" y="1698472"/>
                <a:ext cx="36864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3" name="Ink 92">
                <a:extLst>
                  <a:ext uri="{FF2B5EF4-FFF2-40B4-BE49-F238E27FC236}">
                    <a16:creationId xmlns:a16="http://schemas.microsoft.com/office/drawing/2014/main" id="{FE684BB6-FB21-4466-B103-FD1220A434EB}"/>
                  </a:ext>
                </a:extLst>
              </p14:cNvPr>
              <p14:cNvContentPartPr/>
              <p14:nvPr/>
            </p14:nvContentPartPr>
            <p14:xfrm>
              <a:off x="3381128" y="1880632"/>
              <a:ext cx="15120" cy="73080"/>
            </p14:xfrm>
          </p:contentPart>
        </mc:Choice>
        <mc:Fallback xmlns="">
          <p:pic>
            <p:nvPicPr>
              <p:cNvPr id="93" name="Ink 92">
                <a:extLst>
                  <a:ext uri="{FF2B5EF4-FFF2-40B4-BE49-F238E27FC236}">
                    <a16:creationId xmlns:a16="http://schemas.microsoft.com/office/drawing/2014/main" id="{FE684BB6-FB21-4466-B103-FD1220A434EB}"/>
                  </a:ext>
                </a:extLst>
              </p:cNvPr>
              <p:cNvPicPr/>
              <p:nvPr/>
            </p:nvPicPr>
            <p:blipFill>
              <a:blip r:embed="rId163"/>
              <a:stretch>
                <a:fillRect/>
              </a:stretch>
            </p:blipFill>
            <p:spPr>
              <a:xfrm>
                <a:off x="3372128" y="1871992"/>
                <a:ext cx="327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94" name="Ink 93">
                <a:extLst>
                  <a:ext uri="{FF2B5EF4-FFF2-40B4-BE49-F238E27FC236}">
                    <a16:creationId xmlns:a16="http://schemas.microsoft.com/office/drawing/2014/main" id="{FFE3DEF7-1F0E-45D3-9291-E15B685ABF04}"/>
                  </a:ext>
                </a:extLst>
              </p14:cNvPr>
              <p14:cNvContentPartPr/>
              <p14:nvPr/>
            </p14:nvContentPartPr>
            <p14:xfrm>
              <a:off x="3375728" y="1787752"/>
              <a:ext cx="51840" cy="29880"/>
            </p14:xfrm>
          </p:contentPart>
        </mc:Choice>
        <mc:Fallback xmlns="">
          <p:pic>
            <p:nvPicPr>
              <p:cNvPr id="94" name="Ink 93">
                <a:extLst>
                  <a:ext uri="{FF2B5EF4-FFF2-40B4-BE49-F238E27FC236}">
                    <a16:creationId xmlns:a16="http://schemas.microsoft.com/office/drawing/2014/main" id="{FFE3DEF7-1F0E-45D3-9291-E15B685ABF04}"/>
                  </a:ext>
                </a:extLst>
              </p:cNvPr>
              <p:cNvPicPr/>
              <p:nvPr/>
            </p:nvPicPr>
            <p:blipFill>
              <a:blip r:embed="rId165"/>
              <a:stretch>
                <a:fillRect/>
              </a:stretch>
            </p:blipFill>
            <p:spPr>
              <a:xfrm>
                <a:off x="3366728" y="1779112"/>
                <a:ext cx="694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95" name="Ink 94">
                <a:extLst>
                  <a:ext uri="{FF2B5EF4-FFF2-40B4-BE49-F238E27FC236}">
                    <a16:creationId xmlns:a16="http://schemas.microsoft.com/office/drawing/2014/main" id="{D5FCC6AE-AD48-4F72-982B-12A68619BE6B}"/>
                  </a:ext>
                </a:extLst>
              </p14:cNvPr>
              <p14:cNvContentPartPr/>
              <p14:nvPr/>
            </p14:nvContentPartPr>
            <p14:xfrm>
              <a:off x="3452408" y="1834912"/>
              <a:ext cx="127080" cy="116280"/>
            </p14:xfrm>
          </p:contentPart>
        </mc:Choice>
        <mc:Fallback xmlns="">
          <p:pic>
            <p:nvPicPr>
              <p:cNvPr id="95" name="Ink 94">
                <a:extLst>
                  <a:ext uri="{FF2B5EF4-FFF2-40B4-BE49-F238E27FC236}">
                    <a16:creationId xmlns:a16="http://schemas.microsoft.com/office/drawing/2014/main" id="{D5FCC6AE-AD48-4F72-982B-12A68619BE6B}"/>
                  </a:ext>
                </a:extLst>
              </p:cNvPr>
              <p:cNvPicPr/>
              <p:nvPr/>
            </p:nvPicPr>
            <p:blipFill>
              <a:blip r:embed="rId167"/>
              <a:stretch>
                <a:fillRect/>
              </a:stretch>
            </p:blipFill>
            <p:spPr>
              <a:xfrm>
                <a:off x="3443768" y="1825912"/>
                <a:ext cx="1447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96" name="Ink 95">
                <a:extLst>
                  <a:ext uri="{FF2B5EF4-FFF2-40B4-BE49-F238E27FC236}">
                    <a16:creationId xmlns:a16="http://schemas.microsoft.com/office/drawing/2014/main" id="{A7E03626-A01A-4DAF-A54E-060A67BC1759}"/>
                  </a:ext>
                </a:extLst>
              </p14:cNvPr>
              <p14:cNvContentPartPr/>
              <p14:nvPr/>
            </p14:nvContentPartPr>
            <p14:xfrm>
              <a:off x="3661568" y="1875952"/>
              <a:ext cx="95760" cy="75240"/>
            </p14:xfrm>
          </p:contentPart>
        </mc:Choice>
        <mc:Fallback xmlns="">
          <p:pic>
            <p:nvPicPr>
              <p:cNvPr id="96" name="Ink 95">
                <a:extLst>
                  <a:ext uri="{FF2B5EF4-FFF2-40B4-BE49-F238E27FC236}">
                    <a16:creationId xmlns:a16="http://schemas.microsoft.com/office/drawing/2014/main" id="{A7E03626-A01A-4DAF-A54E-060A67BC1759}"/>
                  </a:ext>
                </a:extLst>
              </p:cNvPr>
              <p:cNvPicPr/>
              <p:nvPr/>
            </p:nvPicPr>
            <p:blipFill>
              <a:blip r:embed="rId169"/>
              <a:stretch>
                <a:fillRect/>
              </a:stretch>
            </p:blipFill>
            <p:spPr>
              <a:xfrm>
                <a:off x="3652568" y="1867312"/>
                <a:ext cx="113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97" name="Ink 96">
                <a:extLst>
                  <a:ext uri="{FF2B5EF4-FFF2-40B4-BE49-F238E27FC236}">
                    <a16:creationId xmlns:a16="http://schemas.microsoft.com/office/drawing/2014/main" id="{ADC6C375-4CF6-44AD-9BAC-54BA8D07F103}"/>
                  </a:ext>
                </a:extLst>
              </p14:cNvPr>
              <p14:cNvContentPartPr/>
              <p14:nvPr/>
            </p14:nvContentPartPr>
            <p14:xfrm>
              <a:off x="4196528" y="1514512"/>
              <a:ext cx="190800" cy="16200"/>
            </p14:xfrm>
          </p:contentPart>
        </mc:Choice>
        <mc:Fallback xmlns="">
          <p:pic>
            <p:nvPicPr>
              <p:cNvPr id="97" name="Ink 96">
                <a:extLst>
                  <a:ext uri="{FF2B5EF4-FFF2-40B4-BE49-F238E27FC236}">
                    <a16:creationId xmlns:a16="http://schemas.microsoft.com/office/drawing/2014/main" id="{ADC6C375-4CF6-44AD-9BAC-54BA8D07F103}"/>
                  </a:ext>
                </a:extLst>
              </p:cNvPr>
              <p:cNvPicPr/>
              <p:nvPr/>
            </p:nvPicPr>
            <p:blipFill>
              <a:blip r:embed="rId171"/>
              <a:stretch>
                <a:fillRect/>
              </a:stretch>
            </p:blipFill>
            <p:spPr>
              <a:xfrm>
                <a:off x="4187888" y="1505872"/>
                <a:ext cx="20844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98" name="Ink 97">
                <a:extLst>
                  <a:ext uri="{FF2B5EF4-FFF2-40B4-BE49-F238E27FC236}">
                    <a16:creationId xmlns:a16="http://schemas.microsoft.com/office/drawing/2014/main" id="{81CDF1FE-749D-4B62-905E-23DD311A123F}"/>
                  </a:ext>
                </a:extLst>
              </p14:cNvPr>
              <p14:cNvContentPartPr/>
              <p14:nvPr/>
            </p14:nvContentPartPr>
            <p14:xfrm>
              <a:off x="4255568" y="1583632"/>
              <a:ext cx="187920" cy="8640"/>
            </p14:xfrm>
          </p:contentPart>
        </mc:Choice>
        <mc:Fallback xmlns="">
          <p:pic>
            <p:nvPicPr>
              <p:cNvPr id="98" name="Ink 97">
                <a:extLst>
                  <a:ext uri="{FF2B5EF4-FFF2-40B4-BE49-F238E27FC236}">
                    <a16:creationId xmlns:a16="http://schemas.microsoft.com/office/drawing/2014/main" id="{81CDF1FE-749D-4B62-905E-23DD311A123F}"/>
                  </a:ext>
                </a:extLst>
              </p:cNvPr>
              <p:cNvPicPr/>
              <p:nvPr/>
            </p:nvPicPr>
            <p:blipFill>
              <a:blip r:embed="rId173"/>
              <a:stretch>
                <a:fillRect/>
              </a:stretch>
            </p:blipFill>
            <p:spPr>
              <a:xfrm>
                <a:off x="4246568" y="1574992"/>
                <a:ext cx="2055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99" name="Ink 98">
                <a:extLst>
                  <a:ext uri="{FF2B5EF4-FFF2-40B4-BE49-F238E27FC236}">
                    <a16:creationId xmlns:a16="http://schemas.microsoft.com/office/drawing/2014/main" id="{D965AAB4-36D0-4177-8FE4-3C55521CA07C}"/>
                  </a:ext>
                </a:extLst>
              </p14:cNvPr>
              <p14:cNvContentPartPr/>
              <p14:nvPr/>
            </p14:nvContentPartPr>
            <p14:xfrm>
              <a:off x="4828328" y="1321912"/>
              <a:ext cx="51480" cy="173160"/>
            </p14:xfrm>
          </p:contentPart>
        </mc:Choice>
        <mc:Fallback xmlns="">
          <p:pic>
            <p:nvPicPr>
              <p:cNvPr id="99" name="Ink 98">
                <a:extLst>
                  <a:ext uri="{FF2B5EF4-FFF2-40B4-BE49-F238E27FC236}">
                    <a16:creationId xmlns:a16="http://schemas.microsoft.com/office/drawing/2014/main" id="{D965AAB4-36D0-4177-8FE4-3C55521CA07C}"/>
                  </a:ext>
                </a:extLst>
              </p:cNvPr>
              <p:cNvPicPr/>
              <p:nvPr/>
            </p:nvPicPr>
            <p:blipFill>
              <a:blip r:embed="rId175"/>
              <a:stretch>
                <a:fillRect/>
              </a:stretch>
            </p:blipFill>
            <p:spPr>
              <a:xfrm>
                <a:off x="4819688" y="1312912"/>
                <a:ext cx="691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0" name="Ink 99">
                <a:extLst>
                  <a:ext uri="{FF2B5EF4-FFF2-40B4-BE49-F238E27FC236}">
                    <a16:creationId xmlns:a16="http://schemas.microsoft.com/office/drawing/2014/main" id="{2AAB9D54-8393-40C3-B657-247792D2C19C}"/>
                  </a:ext>
                </a:extLst>
              </p14:cNvPr>
              <p14:cNvContentPartPr/>
              <p14:nvPr/>
            </p14:nvContentPartPr>
            <p14:xfrm>
              <a:off x="4757048" y="1549792"/>
              <a:ext cx="321120" cy="30600"/>
            </p14:xfrm>
          </p:contentPart>
        </mc:Choice>
        <mc:Fallback xmlns="">
          <p:pic>
            <p:nvPicPr>
              <p:cNvPr id="100" name="Ink 99">
                <a:extLst>
                  <a:ext uri="{FF2B5EF4-FFF2-40B4-BE49-F238E27FC236}">
                    <a16:creationId xmlns:a16="http://schemas.microsoft.com/office/drawing/2014/main" id="{2AAB9D54-8393-40C3-B657-247792D2C19C}"/>
                  </a:ext>
                </a:extLst>
              </p:cNvPr>
              <p:cNvPicPr/>
              <p:nvPr/>
            </p:nvPicPr>
            <p:blipFill>
              <a:blip r:embed="rId177"/>
              <a:stretch>
                <a:fillRect/>
              </a:stretch>
            </p:blipFill>
            <p:spPr>
              <a:xfrm>
                <a:off x="4748048" y="1541152"/>
                <a:ext cx="3387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07" name="Ink 106">
                <a:extLst>
                  <a:ext uri="{FF2B5EF4-FFF2-40B4-BE49-F238E27FC236}">
                    <a16:creationId xmlns:a16="http://schemas.microsoft.com/office/drawing/2014/main" id="{BA51EFE1-C844-4A7F-86BD-AFE8C3A6092F}"/>
                  </a:ext>
                </a:extLst>
              </p14:cNvPr>
              <p14:cNvContentPartPr/>
              <p14:nvPr/>
            </p14:nvContentPartPr>
            <p14:xfrm>
              <a:off x="4838768" y="1684072"/>
              <a:ext cx="272160" cy="184320"/>
            </p14:xfrm>
          </p:contentPart>
        </mc:Choice>
        <mc:Fallback xmlns="">
          <p:pic>
            <p:nvPicPr>
              <p:cNvPr id="107" name="Ink 106">
                <a:extLst>
                  <a:ext uri="{FF2B5EF4-FFF2-40B4-BE49-F238E27FC236}">
                    <a16:creationId xmlns:a16="http://schemas.microsoft.com/office/drawing/2014/main" id="{BA51EFE1-C844-4A7F-86BD-AFE8C3A6092F}"/>
                  </a:ext>
                </a:extLst>
              </p:cNvPr>
              <p:cNvPicPr/>
              <p:nvPr/>
            </p:nvPicPr>
            <p:blipFill>
              <a:blip r:embed="rId179"/>
              <a:stretch>
                <a:fillRect/>
              </a:stretch>
            </p:blipFill>
            <p:spPr>
              <a:xfrm>
                <a:off x="4830128" y="1675432"/>
                <a:ext cx="289800" cy="201960"/>
              </a:xfrm>
              <a:prstGeom prst="rect">
                <a:avLst/>
              </a:prstGeom>
            </p:spPr>
          </p:pic>
        </mc:Fallback>
      </mc:AlternateContent>
      <p:grpSp>
        <p:nvGrpSpPr>
          <p:cNvPr id="116" name="Group 115">
            <a:extLst>
              <a:ext uri="{FF2B5EF4-FFF2-40B4-BE49-F238E27FC236}">
                <a16:creationId xmlns:a16="http://schemas.microsoft.com/office/drawing/2014/main" id="{92A9D80E-8BA8-4B64-BAE8-B03BC978FD27}"/>
              </a:ext>
            </a:extLst>
          </p:cNvPr>
          <p:cNvGrpSpPr/>
          <p:nvPr/>
        </p:nvGrpSpPr>
        <p:grpSpPr>
          <a:xfrm>
            <a:off x="5357528" y="1514872"/>
            <a:ext cx="213120" cy="75240"/>
            <a:chOff x="5357528" y="1514872"/>
            <a:chExt cx="213120" cy="75240"/>
          </a:xfrm>
        </p:grpSpPr>
        <mc:AlternateContent xmlns:mc="http://schemas.openxmlformats.org/markup-compatibility/2006" xmlns:p14="http://schemas.microsoft.com/office/powerpoint/2010/main">
          <mc:Choice Requires="p14">
            <p:contentPart p14:bwMode="auto" r:id="rId180">
              <p14:nvContentPartPr>
                <p14:cNvPr id="108" name="Ink 107">
                  <a:extLst>
                    <a:ext uri="{FF2B5EF4-FFF2-40B4-BE49-F238E27FC236}">
                      <a16:creationId xmlns:a16="http://schemas.microsoft.com/office/drawing/2014/main" id="{9B01A882-389F-41DC-8390-137E4876E980}"/>
                    </a:ext>
                  </a:extLst>
                </p14:cNvPr>
                <p14:cNvContentPartPr/>
                <p14:nvPr/>
              </p14:nvContentPartPr>
              <p14:xfrm>
                <a:off x="5357528" y="1514872"/>
                <a:ext cx="159120" cy="9360"/>
              </p14:xfrm>
            </p:contentPart>
          </mc:Choice>
          <mc:Fallback xmlns="">
            <p:pic>
              <p:nvPicPr>
                <p:cNvPr id="108" name="Ink 107">
                  <a:extLst>
                    <a:ext uri="{FF2B5EF4-FFF2-40B4-BE49-F238E27FC236}">
                      <a16:creationId xmlns:a16="http://schemas.microsoft.com/office/drawing/2014/main" id="{9B01A882-389F-41DC-8390-137E4876E980}"/>
                    </a:ext>
                  </a:extLst>
                </p:cNvPr>
                <p:cNvPicPr/>
                <p:nvPr/>
              </p:nvPicPr>
              <p:blipFill>
                <a:blip r:embed="rId181"/>
                <a:stretch>
                  <a:fillRect/>
                </a:stretch>
              </p:blipFill>
              <p:spPr>
                <a:xfrm>
                  <a:off x="5348888" y="1505872"/>
                  <a:ext cx="1767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09" name="Ink 108">
                  <a:extLst>
                    <a:ext uri="{FF2B5EF4-FFF2-40B4-BE49-F238E27FC236}">
                      <a16:creationId xmlns:a16="http://schemas.microsoft.com/office/drawing/2014/main" id="{A9AC6379-44C8-4AD1-80BD-23CEA9218E3D}"/>
                    </a:ext>
                  </a:extLst>
                </p14:cNvPr>
                <p14:cNvContentPartPr/>
                <p14:nvPr/>
              </p14:nvContentPartPr>
              <p14:xfrm>
                <a:off x="5372288" y="1575352"/>
                <a:ext cx="198360" cy="14760"/>
              </p14:xfrm>
            </p:contentPart>
          </mc:Choice>
          <mc:Fallback xmlns="">
            <p:pic>
              <p:nvPicPr>
                <p:cNvPr id="109" name="Ink 108">
                  <a:extLst>
                    <a:ext uri="{FF2B5EF4-FFF2-40B4-BE49-F238E27FC236}">
                      <a16:creationId xmlns:a16="http://schemas.microsoft.com/office/drawing/2014/main" id="{A9AC6379-44C8-4AD1-80BD-23CEA9218E3D}"/>
                    </a:ext>
                  </a:extLst>
                </p:cNvPr>
                <p:cNvPicPr/>
                <p:nvPr/>
              </p:nvPicPr>
              <p:blipFill>
                <a:blip r:embed="rId183"/>
                <a:stretch>
                  <a:fillRect/>
                </a:stretch>
              </p:blipFill>
              <p:spPr>
                <a:xfrm>
                  <a:off x="5363648" y="1566712"/>
                  <a:ext cx="216000" cy="32400"/>
                </a:xfrm>
                <a:prstGeom prst="rect">
                  <a:avLst/>
                </a:prstGeom>
              </p:spPr>
            </p:pic>
          </mc:Fallback>
        </mc:AlternateContent>
      </p:grpSp>
      <p:grpSp>
        <p:nvGrpSpPr>
          <p:cNvPr id="115" name="Group 114">
            <a:extLst>
              <a:ext uri="{FF2B5EF4-FFF2-40B4-BE49-F238E27FC236}">
                <a16:creationId xmlns:a16="http://schemas.microsoft.com/office/drawing/2014/main" id="{C9B8D535-DE69-4EFA-A870-6C2BEDBDF1BF}"/>
              </a:ext>
            </a:extLst>
          </p:cNvPr>
          <p:cNvGrpSpPr/>
          <p:nvPr/>
        </p:nvGrpSpPr>
        <p:grpSpPr>
          <a:xfrm>
            <a:off x="5915528" y="1353952"/>
            <a:ext cx="410400" cy="230040"/>
            <a:chOff x="5915528" y="1353952"/>
            <a:chExt cx="410400" cy="230040"/>
          </a:xfrm>
        </p:grpSpPr>
        <mc:AlternateContent xmlns:mc="http://schemas.openxmlformats.org/markup-compatibility/2006" xmlns:p14="http://schemas.microsoft.com/office/powerpoint/2010/main">
          <mc:Choice Requires="p14">
            <p:contentPart p14:bwMode="auto" r:id="rId184">
              <p14:nvContentPartPr>
                <p14:cNvPr id="110" name="Ink 109">
                  <a:extLst>
                    <a:ext uri="{FF2B5EF4-FFF2-40B4-BE49-F238E27FC236}">
                      <a16:creationId xmlns:a16="http://schemas.microsoft.com/office/drawing/2014/main" id="{E8ECD33D-B31D-4833-9403-B0E53148014C}"/>
                    </a:ext>
                  </a:extLst>
                </p14:cNvPr>
                <p14:cNvContentPartPr/>
                <p14:nvPr/>
              </p14:nvContentPartPr>
              <p14:xfrm>
                <a:off x="5915528" y="1353952"/>
                <a:ext cx="222480" cy="230040"/>
              </p14:xfrm>
            </p:contentPart>
          </mc:Choice>
          <mc:Fallback xmlns="">
            <p:pic>
              <p:nvPicPr>
                <p:cNvPr id="110" name="Ink 109">
                  <a:extLst>
                    <a:ext uri="{FF2B5EF4-FFF2-40B4-BE49-F238E27FC236}">
                      <a16:creationId xmlns:a16="http://schemas.microsoft.com/office/drawing/2014/main" id="{E8ECD33D-B31D-4833-9403-B0E53148014C}"/>
                    </a:ext>
                  </a:extLst>
                </p:cNvPr>
                <p:cNvPicPr/>
                <p:nvPr/>
              </p:nvPicPr>
              <p:blipFill>
                <a:blip r:embed="rId185"/>
                <a:stretch>
                  <a:fillRect/>
                </a:stretch>
              </p:blipFill>
              <p:spPr>
                <a:xfrm>
                  <a:off x="5906528" y="1345312"/>
                  <a:ext cx="24012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11" name="Ink 110">
                  <a:extLst>
                    <a:ext uri="{FF2B5EF4-FFF2-40B4-BE49-F238E27FC236}">
                      <a16:creationId xmlns:a16="http://schemas.microsoft.com/office/drawing/2014/main" id="{C0A8CF73-B0AC-484A-A2FE-1CABB486C2B8}"/>
                    </a:ext>
                  </a:extLst>
                </p14:cNvPr>
                <p14:cNvContentPartPr/>
                <p14:nvPr/>
              </p14:nvContentPartPr>
              <p14:xfrm>
                <a:off x="6239528" y="1459432"/>
                <a:ext cx="86400" cy="81720"/>
              </p14:xfrm>
            </p:contentPart>
          </mc:Choice>
          <mc:Fallback xmlns="">
            <p:pic>
              <p:nvPicPr>
                <p:cNvPr id="111" name="Ink 110">
                  <a:extLst>
                    <a:ext uri="{FF2B5EF4-FFF2-40B4-BE49-F238E27FC236}">
                      <a16:creationId xmlns:a16="http://schemas.microsoft.com/office/drawing/2014/main" id="{C0A8CF73-B0AC-484A-A2FE-1CABB486C2B8}"/>
                    </a:ext>
                  </a:extLst>
                </p:cNvPr>
                <p:cNvPicPr/>
                <p:nvPr/>
              </p:nvPicPr>
              <p:blipFill>
                <a:blip r:embed="rId187"/>
                <a:stretch>
                  <a:fillRect/>
                </a:stretch>
              </p:blipFill>
              <p:spPr>
                <a:xfrm>
                  <a:off x="6230888" y="1450432"/>
                  <a:ext cx="104040" cy="99360"/>
                </a:xfrm>
                <a:prstGeom prst="rect">
                  <a:avLst/>
                </a:prstGeom>
              </p:spPr>
            </p:pic>
          </mc:Fallback>
        </mc:AlternateContent>
      </p:grpSp>
      <p:grpSp>
        <p:nvGrpSpPr>
          <p:cNvPr id="114" name="Group 113">
            <a:extLst>
              <a:ext uri="{FF2B5EF4-FFF2-40B4-BE49-F238E27FC236}">
                <a16:creationId xmlns:a16="http://schemas.microsoft.com/office/drawing/2014/main" id="{9C1B1F72-C32D-4CA6-916A-0C0A718B4FA7}"/>
              </a:ext>
            </a:extLst>
          </p:cNvPr>
          <p:cNvGrpSpPr/>
          <p:nvPr/>
        </p:nvGrpSpPr>
        <p:grpSpPr>
          <a:xfrm>
            <a:off x="6635528" y="1374112"/>
            <a:ext cx="210600" cy="388080"/>
            <a:chOff x="6635528" y="1374112"/>
            <a:chExt cx="210600" cy="388080"/>
          </a:xfrm>
        </p:grpSpPr>
        <mc:AlternateContent xmlns:mc="http://schemas.openxmlformats.org/markup-compatibility/2006" xmlns:p14="http://schemas.microsoft.com/office/powerpoint/2010/main">
          <mc:Choice Requires="p14">
            <p:contentPart p14:bwMode="auto" r:id="rId188">
              <p14:nvContentPartPr>
                <p14:cNvPr id="112" name="Ink 111">
                  <a:extLst>
                    <a:ext uri="{FF2B5EF4-FFF2-40B4-BE49-F238E27FC236}">
                      <a16:creationId xmlns:a16="http://schemas.microsoft.com/office/drawing/2014/main" id="{0D537DB5-5EA8-40CF-ABCD-DC671CF72865}"/>
                    </a:ext>
                  </a:extLst>
                </p14:cNvPr>
                <p14:cNvContentPartPr/>
                <p14:nvPr/>
              </p14:nvContentPartPr>
              <p14:xfrm>
                <a:off x="6635528" y="1379512"/>
                <a:ext cx="210600" cy="315720"/>
              </p14:xfrm>
            </p:contentPart>
          </mc:Choice>
          <mc:Fallback xmlns="">
            <p:pic>
              <p:nvPicPr>
                <p:cNvPr id="112" name="Ink 111">
                  <a:extLst>
                    <a:ext uri="{FF2B5EF4-FFF2-40B4-BE49-F238E27FC236}">
                      <a16:creationId xmlns:a16="http://schemas.microsoft.com/office/drawing/2014/main" id="{0D537DB5-5EA8-40CF-ABCD-DC671CF72865}"/>
                    </a:ext>
                  </a:extLst>
                </p:cNvPr>
                <p:cNvPicPr/>
                <p:nvPr/>
              </p:nvPicPr>
              <p:blipFill>
                <a:blip r:embed="rId189"/>
                <a:stretch>
                  <a:fillRect/>
                </a:stretch>
              </p:blipFill>
              <p:spPr>
                <a:xfrm>
                  <a:off x="6626888" y="1370872"/>
                  <a:ext cx="228240" cy="3333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13" name="Ink 112">
                  <a:extLst>
                    <a:ext uri="{FF2B5EF4-FFF2-40B4-BE49-F238E27FC236}">
                      <a16:creationId xmlns:a16="http://schemas.microsoft.com/office/drawing/2014/main" id="{79E2B189-704A-4B24-B774-7E1BE54B7FF4}"/>
                    </a:ext>
                  </a:extLst>
                </p14:cNvPr>
                <p14:cNvContentPartPr/>
                <p14:nvPr/>
              </p14:nvContentPartPr>
              <p14:xfrm>
                <a:off x="6656048" y="1374112"/>
                <a:ext cx="177840" cy="388080"/>
              </p14:xfrm>
            </p:contentPart>
          </mc:Choice>
          <mc:Fallback xmlns="">
            <p:pic>
              <p:nvPicPr>
                <p:cNvPr id="113" name="Ink 112">
                  <a:extLst>
                    <a:ext uri="{FF2B5EF4-FFF2-40B4-BE49-F238E27FC236}">
                      <a16:creationId xmlns:a16="http://schemas.microsoft.com/office/drawing/2014/main" id="{79E2B189-704A-4B24-B774-7E1BE54B7FF4}"/>
                    </a:ext>
                  </a:extLst>
                </p:cNvPr>
                <p:cNvPicPr/>
                <p:nvPr/>
              </p:nvPicPr>
              <p:blipFill>
                <a:blip r:embed="rId191"/>
                <a:stretch>
                  <a:fillRect/>
                </a:stretch>
              </p:blipFill>
              <p:spPr>
                <a:xfrm>
                  <a:off x="6647408" y="1365472"/>
                  <a:ext cx="195480" cy="405720"/>
                </a:xfrm>
                <a:prstGeom prst="rect">
                  <a:avLst/>
                </a:prstGeom>
              </p:spPr>
            </p:pic>
          </mc:Fallback>
        </mc:AlternateContent>
      </p:grpSp>
      <p:grpSp>
        <p:nvGrpSpPr>
          <p:cNvPr id="121" name="Group 120">
            <a:extLst>
              <a:ext uri="{FF2B5EF4-FFF2-40B4-BE49-F238E27FC236}">
                <a16:creationId xmlns:a16="http://schemas.microsoft.com/office/drawing/2014/main" id="{9722083D-E66A-427C-AB34-413BF58E3E37}"/>
              </a:ext>
            </a:extLst>
          </p:cNvPr>
          <p:cNvGrpSpPr/>
          <p:nvPr/>
        </p:nvGrpSpPr>
        <p:grpSpPr>
          <a:xfrm>
            <a:off x="11383568" y="2284912"/>
            <a:ext cx="500400" cy="495360"/>
            <a:chOff x="11383568" y="2284912"/>
            <a:chExt cx="500400" cy="495360"/>
          </a:xfrm>
        </p:grpSpPr>
        <mc:AlternateContent xmlns:mc="http://schemas.openxmlformats.org/markup-compatibility/2006" xmlns:p14="http://schemas.microsoft.com/office/powerpoint/2010/main">
          <mc:Choice Requires="p14">
            <p:contentPart p14:bwMode="auto" r:id="rId192">
              <p14:nvContentPartPr>
                <p14:cNvPr id="117" name="Ink 116">
                  <a:extLst>
                    <a:ext uri="{FF2B5EF4-FFF2-40B4-BE49-F238E27FC236}">
                      <a16:creationId xmlns:a16="http://schemas.microsoft.com/office/drawing/2014/main" id="{DEB08AA8-A3A5-4DD9-B245-8EBA4CB4CAE5}"/>
                    </a:ext>
                  </a:extLst>
                </p14:cNvPr>
                <p14:cNvContentPartPr/>
                <p14:nvPr/>
              </p14:nvContentPartPr>
              <p14:xfrm>
                <a:off x="11535128" y="2527192"/>
                <a:ext cx="348840" cy="253080"/>
              </p14:xfrm>
            </p:contentPart>
          </mc:Choice>
          <mc:Fallback xmlns="">
            <p:pic>
              <p:nvPicPr>
                <p:cNvPr id="117" name="Ink 116">
                  <a:extLst>
                    <a:ext uri="{FF2B5EF4-FFF2-40B4-BE49-F238E27FC236}">
                      <a16:creationId xmlns:a16="http://schemas.microsoft.com/office/drawing/2014/main" id="{DEB08AA8-A3A5-4DD9-B245-8EBA4CB4CAE5}"/>
                    </a:ext>
                  </a:extLst>
                </p:cNvPr>
                <p:cNvPicPr/>
                <p:nvPr/>
              </p:nvPicPr>
              <p:blipFill>
                <a:blip r:embed="rId193"/>
                <a:stretch>
                  <a:fillRect/>
                </a:stretch>
              </p:blipFill>
              <p:spPr>
                <a:xfrm>
                  <a:off x="11526128" y="2518552"/>
                  <a:ext cx="36648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18" name="Ink 117">
                  <a:extLst>
                    <a:ext uri="{FF2B5EF4-FFF2-40B4-BE49-F238E27FC236}">
                      <a16:creationId xmlns:a16="http://schemas.microsoft.com/office/drawing/2014/main" id="{8A4357E3-A9CF-4D2E-BA5C-1BDBB2A86D56}"/>
                    </a:ext>
                  </a:extLst>
                </p14:cNvPr>
                <p14:cNvContentPartPr/>
                <p14:nvPr/>
              </p14:nvContentPartPr>
              <p14:xfrm>
                <a:off x="11383568" y="2478952"/>
                <a:ext cx="95040" cy="224640"/>
              </p14:xfrm>
            </p:contentPart>
          </mc:Choice>
          <mc:Fallback xmlns="">
            <p:pic>
              <p:nvPicPr>
                <p:cNvPr id="118" name="Ink 117">
                  <a:extLst>
                    <a:ext uri="{FF2B5EF4-FFF2-40B4-BE49-F238E27FC236}">
                      <a16:creationId xmlns:a16="http://schemas.microsoft.com/office/drawing/2014/main" id="{8A4357E3-A9CF-4D2E-BA5C-1BDBB2A86D56}"/>
                    </a:ext>
                  </a:extLst>
                </p:cNvPr>
                <p:cNvPicPr/>
                <p:nvPr/>
              </p:nvPicPr>
              <p:blipFill>
                <a:blip r:embed="rId195"/>
                <a:stretch>
                  <a:fillRect/>
                </a:stretch>
              </p:blipFill>
              <p:spPr>
                <a:xfrm>
                  <a:off x="11374928" y="2470312"/>
                  <a:ext cx="11268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9" name="Ink 118">
                  <a:extLst>
                    <a:ext uri="{FF2B5EF4-FFF2-40B4-BE49-F238E27FC236}">
                      <a16:creationId xmlns:a16="http://schemas.microsoft.com/office/drawing/2014/main" id="{62A530B7-BD31-47FA-B7A7-A32D17FB9D4C}"/>
                    </a:ext>
                  </a:extLst>
                </p14:cNvPr>
                <p14:cNvContentPartPr/>
                <p14:nvPr/>
              </p14:nvContentPartPr>
              <p14:xfrm>
                <a:off x="11401208" y="2284912"/>
                <a:ext cx="276480" cy="174240"/>
              </p14:xfrm>
            </p:contentPart>
          </mc:Choice>
          <mc:Fallback xmlns="">
            <p:pic>
              <p:nvPicPr>
                <p:cNvPr id="119" name="Ink 118">
                  <a:extLst>
                    <a:ext uri="{FF2B5EF4-FFF2-40B4-BE49-F238E27FC236}">
                      <a16:creationId xmlns:a16="http://schemas.microsoft.com/office/drawing/2014/main" id="{62A530B7-BD31-47FA-B7A7-A32D17FB9D4C}"/>
                    </a:ext>
                  </a:extLst>
                </p:cNvPr>
                <p:cNvPicPr/>
                <p:nvPr/>
              </p:nvPicPr>
              <p:blipFill>
                <a:blip r:embed="rId197"/>
                <a:stretch>
                  <a:fillRect/>
                </a:stretch>
              </p:blipFill>
              <p:spPr>
                <a:xfrm>
                  <a:off x="11392208" y="2276272"/>
                  <a:ext cx="294120" cy="191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8">
            <p14:nvContentPartPr>
              <p14:cNvPr id="120" name="Ink 119">
                <a:extLst>
                  <a:ext uri="{FF2B5EF4-FFF2-40B4-BE49-F238E27FC236}">
                    <a16:creationId xmlns:a16="http://schemas.microsoft.com/office/drawing/2014/main" id="{E040D297-67BC-4730-9A8A-F79220C131D2}"/>
                  </a:ext>
                </a:extLst>
              </p14:cNvPr>
              <p14:cNvContentPartPr/>
              <p14:nvPr/>
            </p14:nvContentPartPr>
            <p14:xfrm>
              <a:off x="11104928" y="2613952"/>
              <a:ext cx="44280" cy="105480"/>
            </p14:xfrm>
          </p:contentPart>
        </mc:Choice>
        <mc:Fallback xmlns="">
          <p:pic>
            <p:nvPicPr>
              <p:cNvPr id="120" name="Ink 119">
                <a:extLst>
                  <a:ext uri="{FF2B5EF4-FFF2-40B4-BE49-F238E27FC236}">
                    <a16:creationId xmlns:a16="http://schemas.microsoft.com/office/drawing/2014/main" id="{E040D297-67BC-4730-9A8A-F79220C131D2}"/>
                  </a:ext>
                </a:extLst>
              </p:cNvPr>
              <p:cNvPicPr/>
              <p:nvPr/>
            </p:nvPicPr>
            <p:blipFill>
              <a:blip r:embed="rId199"/>
              <a:stretch>
                <a:fillRect/>
              </a:stretch>
            </p:blipFill>
            <p:spPr>
              <a:xfrm>
                <a:off x="11095928" y="2605312"/>
                <a:ext cx="61920" cy="123120"/>
              </a:xfrm>
              <a:prstGeom prst="rect">
                <a:avLst/>
              </a:prstGeom>
            </p:spPr>
          </p:pic>
        </mc:Fallback>
      </mc:AlternateContent>
      <p:grpSp>
        <p:nvGrpSpPr>
          <p:cNvPr id="143" name="Group 142">
            <a:extLst>
              <a:ext uri="{FF2B5EF4-FFF2-40B4-BE49-F238E27FC236}">
                <a16:creationId xmlns:a16="http://schemas.microsoft.com/office/drawing/2014/main" id="{2549BEE2-0FA9-4E67-90C9-CA787F01C24D}"/>
              </a:ext>
            </a:extLst>
          </p:cNvPr>
          <p:cNvGrpSpPr/>
          <p:nvPr/>
        </p:nvGrpSpPr>
        <p:grpSpPr>
          <a:xfrm>
            <a:off x="9333728" y="2308312"/>
            <a:ext cx="1483560" cy="579240"/>
            <a:chOff x="9333728" y="2308312"/>
            <a:chExt cx="1483560" cy="579240"/>
          </a:xfrm>
        </p:grpSpPr>
        <mc:AlternateContent xmlns:mc="http://schemas.openxmlformats.org/markup-compatibility/2006" xmlns:p14="http://schemas.microsoft.com/office/powerpoint/2010/main">
          <mc:Choice Requires="p14">
            <p:contentPart p14:bwMode="auto" r:id="rId200">
              <p14:nvContentPartPr>
                <p14:cNvPr id="122" name="Ink 121">
                  <a:extLst>
                    <a:ext uri="{FF2B5EF4-FFF2-40B4-BE49-F238E27FC236}">
                      <a16:creationId xmlns:a16="http://schemas.microsoft.com/office/drawing/2014/main" id="{83236554-BB8C-41C1-AA08-B2B87E94AA12}"/>
                    </a:ext>
                  </a:extLst>
                </p14:cNvPr>
                <p14:cNvContentPartPr/>
                <p14:nvPr/>
              </p14:nvContentPartPr>
              <p14:xfrm>
                <a:off x="10656008" y="2462752"/>
                <a:ext cx="92880" cy="195120"/>
              </p14:xfrm>
            </p:contentPart>
          </mc:Choice>
          <mc:Fallback xmlns="">
            <p:pic>
              <p:nvPicPr>
                <p:cNvPr id="122" name="Ink 121">
                  <a:extLst>
                    <a:ext uri="{FF2B5EF4-FFF2-40B4-BE49-F238E27FC236}">
                      <a16:creationId xmlns:a16="http://schemas.microsoft.com/office/drawing/2014/main" id="{83236554-BB8C-41C1-AA08-B2B87E94AA12}"/>
                    </a:ext>
                  </a:extLst>
                </p:cNvPr>
                <p:cNvPicPr/>
                <p:nvPr/>
              </p:nvPicPr>
              <p:blipFill>
                <a:blip r:embed="rId201"/>
                <a:stretch>
                  <a:fillRect/>
                </a:stretch>
              </p:blipFill>
              <p:spPr>
                <a:xfrm>
                  <a:off x="10647008" y="2454112"/>
                  <a:ext cx="11052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3" name="Ink 122">
                  <a:extLst>
                    <a:ext uri="{FF2B5EF4-FFF2-40B4-BE49-F238E27FC236}">
                      <a16:creationId xmlns:a16="http://schemas.microsoft.com/office/drawing/2014/main" id="{C6C75228-E305-454D-96F2-DC65309ECC39}"/>
                    </a:ext>
                  </a:extLst>
                </p14:cNvPr>
                <p14:cNvContentPartPr/>
                <p14:nvPr/>
              </p14:nvContentPartPr>
              <p14:xfrm>
                <a:off x="10731248" y="2335672"/>
                <a:ext cx="86040" cy="42120"/>
              </p14:xfrm>
            </p:contentPart>
          </mc:Choice>
          <mc:Fallback xmlns="">
            <p:pic>
              <p:nvPicPr>
                <p:cNvPr id="123" name="Ink 122">
                  <a:extLst>
                    <a:ext uri="{FF2B5EF4-FFF2-40B4-BE49-F238E27FC236}">
                      <a16:creationId xmlns:a16="http://schemas.microsoft.com/office/drawing/2014/main" id="{C6C75228-E305-454D-96F2-DC65309ECC39}"/>
                    </a:ext>
                  </a:extLst>
                </p:cNvPr>
                <p:cNvPicPr/>
                <p:nvPr/>
              </p:nvPicPr>
              <p:blipFill>
                <a:blip r:embed="rId203"/>
                <a:stretch>
                  <a:fillRect/>
                </a:stretch>
              </p:blipFill>
              <p:spPr>
                <a:xfrm>
                  <a:off x="10722608" y="2326672"/>
                  <a:ext cx="1036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4" name="Ink 123">
                  <a:extLst>
                    <a:ext uri="{FF2B5EF4-FFF2-40B4-BE49-F238E27FC236}">
                      <a16:creationId xmlns:a16="http://schemas.microsoft.com/office/drawing/2014/main" id="{3EC9B610-31E9-46BC-8092-C6496BF89057}"/>
                    </a:ext>
                  </a:extLst>
                </p14:cNvPr>
                <p14:cNvContentPartPr/>
                <p14:nvPr/>
              </p14:nvContentPartPr>
              <p14:xfrm>
                <a:off x="10083968" y="2489032"/>
                <a:ext cx="428400" cy="315360"/>
              </p14:xfrm>
            </p:contentPart>
          </mc:Choice>
          <mc:Fallback xmlns="">
            <p:pic>
              <p:nvPicPr>
                <p:cNvPr id="124" name="Ink 123">
                  <a:extLst>
                    <a:ext uri="{FF2B5EF4-FFF2-40B4-BE49-F238E27FC236}">
                      <a16:creationId xmlns:a16="http://schemas.microsoft.com/office/drawing/2014/main" id="{3EC9B610-31E9-46BC-8092-C6496BF89057}"/>
                    </a:ext>
                  </a:extLst>
                </p:cNvPr>
                <p:cNvPicPr/>
                <p:nvPr/>
              </p:nvPicPr>
              <p:blipFill>
                <a:blip r:embed="rId205"/>
                <a:stretch>
                  <a:fillRect/>
                </a:stretch>
              </p:blipFill>
              <p:spPr>
                <a:xfrm>
                  <a:off x="10074968" y="2480392"/>
                  <a:ext cx="446040" cy="3330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5" name="Ink 124">
                  <a:extLst>
                    <a:ext uri="{FF2B5EF4-FFF2-40B4-BE49-F238E27FC236}">
                      <a16:creationId xmlns:a16="http://schemas.microsoft.com/office/drawing/2014/main" id="{D4F27ABB-934C-47EC-BC25-5698495D357A}"/>
                    </a:ext>
                  </a:extLst>
                </p14:cNvPr>
                <p14:cNvContentPartPr/>
                <p14:nvPr/>
              </p14:nvContentPartPr>
              <p14:xfrm>
                <a:off x="10441088" y="2783512"/>
                <a:ext cx="30960" cy="104040"/>
              </p14:xfrm>
            </p:contentPart>
          </mc:Choice>
          <mc:Fallback xmlns="">
            <p:pic>
              <p:nvPicPr>
                <p:cNvPr id="125" name="Ink 124">
                  <a:extLst>
                    <a:ext uri="{FF2B5EF4-FFF2-40B4-BE49-F238E27FC236}">
                      <a16:creationId xmlns:a16="http://schemas.microsoft.com/office/drawing/2014/main" id="{D4F27ABB-934C-47EC-BC25-5698495D357A}"/>
                    </a:ext>
                  </a:extLst>
                </p:cNvPr>
                <p:cNvPicPr/>
                <p:nvPr/>
              </p:nvPicPr>
              <p:blipFill>
                <a:blip r:embed="rId207"/>
                <a:stretch>
                  <a:fillRect/>
                </a:stretch>
              </p:blipFill>
              <p:spPr>
                <a:xfrm>
                  <a:off x="10432088" y="2774872"/>
                  <a:ext cx="486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26" name="Ink 125">
                  <a:extLst>
                    <a:ext uri="{FF2B5EF4-FFF2-40B4-BE49-F238E27FC236}">
                      <a16:creationId xmlns:a16="http://schemas.microsoft.com/office/drawing/2014/main" id="{8634E68A-B437-49D8-80EA-4A85CAC926FC}"/>
                    </a:ext>
                  </a:extLst>
                </p14:cNvPr>
                <p14:cNvContentPartPr/>
                <p14:nvPr/>
              </p14:nvContentPartPr>
              <p14:xfrm>
                <a:off x="10318328" y="2308312"/>
                <a:ext cx="96120" cy="192600"/>
              </p14:xfrm>
            </p:contentPart>
          </mc:Choice>
          <mc:Fallback xmlns="">
            <p:pic>
              <p:nvPicPr>
                <p:cNvPr id="126" name="Ink 125">
                  <a:extLst>
                    <a:ext uri="{FF2B5EF4-FFF2-40B4-BE49-F238E27FC236}">
                      <a16:creationId xmlns:a16="http://schemas.microsoft.com/office/drawing/2014/main" id="{8634E68A-B437-49D8-80EA-4A85CAC926FC}"/>
                    </a:ext>
                  </a:extLst>
                </p:cNvPr>
                <p:cNvPicPr/>
                <p:nvPr/>
              </p:nvPicPr>
              <p:blipFill>
                <a:blip r:embed="rId209"/>
                <a:stretch>
                  <a:fillRect/>
                </a:stretch>
              </p:blipFill>
              <p:spPr>
                <a:xfrm>
                  <a:off x="10309328" y="2299312"/>
                  <a:ext cx="1137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7" name="Ink 126">
                  <a:extLst>
                    <a:ext uri="{FF2B5EF4-FFF2-40B4-BE49-F238E27FC236}">
                      <a16:creationId xmlns:a16="http://schemas.microsoft.com/office/drawing/2014/main" id="{0FE3419F-43B3-4B3D-B7EF-1200296A7F36}"/>
                    </a:ext>
                  </a:extLst>
                </p14:cNvPr>
                <p14:cNvContentPartPr/>
                <p14:nvPr/>
              </p14:nvContentPartPr>
              <p14:xfrm>
                <a:off x="9681848" y="2608192"/>
                <a:ext cx="178200" cy="172800"/>
              </p14:xfrm>
            </p:contentPart>
          </mc:Choice>
          <mc:Fallback xmlns="">
            <p:pic>
              <p:nvPicPr>
                <p:cNvPr id="127" name="Ink 126">
                  <a:extLst>
                    <a:ext uri="{FF2B5EF4-FFF2-40B4-BE49-F238E27FC236}">
                      <a16:creationId xmlns:a16="http://schemas.microsoft.com/office/drawing/2014/main" id="{0FE3419F-43B3-4B3D-B7EF-1200296A7F36}"/>
                    </a:ext>
                  </a:extLst>
                </p:cNvPr>
                <p:cNvPicPr/>
                <p:nvPr/>
              </p:nvPicPr>
              <p:blipFill>
                <a:blip r:embed="rId211"/>
                <a:stretch>
                  <a:fillRect/>
                </a:stretch>
              </p:blipFill>
              <p:spPr>
                <a:xfrm>
                  <a:off x="9673208" y="2599552"/>
                  <a:ext cx="1958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8" name="Ink 127">
                  <a:extLst>
                    <a:ext uri="{FF2B5EF4-FFF2-40B4-BE49-F238E27FC236}">
                      <a16:creationId xmlns:a16="http://schemas.microsoft.com/office/drawing/2014/main" id="{797B7CFB-D64F-47A5-94FB-996A806ECF8A}"/>
                    </a:ext>
                  </a:extLst>
                </p14:cNvPr>
                <p14:cNvContentPartPr/>
                <p14:nvPr/>
              </p14:nvContentPartPr>
              <p14:xfrm>
                <a:off x="9553328" y="2632312"/>
                <a:ext cx="123120" cy="146160"/>
              </p14:xfrm>
            </p:contentPart>
          </mc:Choice>
          <mc:Fallback xmlns="">
            <p:pic>
              <p:nvPicPr>
                <p:cNvPr id="128" name="Ink 127">
                  <a:extLst>
                    <a:ext uri="{FF2B5EF4-FFF2-40B4-BE49-F238E27FC236}">
                      <a16:creationId xmlns:a16="http://schemas.microsoft.com/office/drawing/2014/main" id="{797B7CFB-D64F-47A5-94FB-996A806ECF8A}"/>
                    </a:ext>
                  </a:extLst>
                </p:cNvPr>
                <p:cNvPicPr/>
                <p:nvPr/>
              </p:nvPicPr>
              <p:blipFill>
                <a:blip r:embed="rId213"/>
                <a:stretch>
                  <a:fillRect/>
                </a:stretch>
              </p:blipFill>
              <p:spPr>
                <a:xfrm>
                  <a:off x="9544328" y="2623312"/>
                  <a:ext cx="14076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29" name="Ink 128">
                  <a:extLst>
                    <a:ext uri="{FF2B5EF4-FFF2-40B4-BE49-F238E27FC236}">
                      <a16:creationId xmlns:a16="http://schemas.microsoft.com/office/drawing/2014/main" id="{F1F6ABCE-F2F4-4841-B86C-08C7C0EE4629}"/>
                    </a:ext>
                  </a:extLst>
                </p14:cNvPr>
                <p14:cNvContentPartPr/>
                <p14:nvPr/>
              </p14:nvContentPartPr>
              <p14:xfrm>
                <a:off x="9492848" y="2647432"/>
                <a:ext cx="85680" cy="96840"/>
              </p14:xfrm>
            </p:contentPart>
          </mc:Choice>
          <mc:Fallback xmlns="">
            <p:pic>
              <p:nvPicPr>
                <p:cNvPr id="129" name="Ink 128">
                  <a:extLst>
                    <a:ext uri="{FF2B5EF4-FFF2-40B4-BE49-F238E27FC236}">
                      <a16:creationId xmlns:a16="http://schemas.microsoft.com/office/drawing/2014/main" id="{F1F6ABCE-F2F4-4841-B86C-08C7C0EE4629}"/>
                    </a:ext>
                  </a:extLst>
                </p:cNvPr>
                <p:cNvPicPr/>
                <p:nvPr/>
              </p:nvPicPr>
              <p:blipFill>
                <a:blip r:embed="rId215"/>
                <a:stretch>
                  <a:fillRect/>
                </a:stretch>
              </p:blipFill>
              <p:spPr>
                <a:xfrm>
                  <a:off x="9484208" y="2638432"/>
                  <a:ext cx="1033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0" name="Ink 129">
                  <a:extLst>
                    <a:ext uri="{FF2B5EF4-FFF2-40B4-BE49-F238E27FC236}">
                      <a16:creationId xmlns:a16="http://schemas.microsoft.com/office/drawing/2014/main" id="{101BE361-B1BD-4BA1-BD32-3A6D01698C3A}"/>
                    </a:ext>
                  </a:extLst>
                </p14:cNvPr>
                <p14:cNvContentPartPr/>
                <p14:nvPr/>
              </p14:nvContentPartPr>
              <p14:xfrm>
                <a:off x="9333728" y="2608552"/>
                <a:ext cx="104040" cy="113040"/>
              </p14:xfrm>
            </p:contentPart>
          </mc:Choice>
          <mc:Fallback xmlns="">
            <p:pic>
              <p:nvPicPr>
                <p:cNvPr id="130" name="Ink 129">
                  <a:extLst>
                    <a:ext uri="{FF2B5EF4-FFF2-40B4-BE49-F238E27FC236}">
                      <a16:creationId xmlns:a16="http://schemas.microsoft.com/office/drawing/2014/main" id="{101BE361-B1BD-4BA1-BD32-3A6D01698C3A}"/>
                    </a:ext>
                  </a:extLst>
                </p:cNvPr>
                <p:cNvPicPr/>
                <p:nvPr/>
              </p:nvPicPr>
              <p:blipFill>
                <a:blip r:embed="rId217"/>
                <a:stretch>
                  <a:fillRect/>
                </a:stretch>
              </p:blipFill>
              <p:spPr>
                <a:xfrm>
                  <a:off x="9324728" y="2599552"/>
                  <a:ext cx="1216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31" name="Ink 130">
                  <a:extLst>
                    <a:ext uri="{FF2B5EF4-FFF2-40B4-BE49-F238E27FC236}">
                      <a16:creationId xmlns:a16="http://schemas.microsoft.com/office/drawing/2014/main" id="{467C7452-B018-4369-9BC6-8903BDA91993}"/>
                    </a:ext>
                  </a:extLst>
                </p14:cNvPr>
                <p14:cNvContentPartPr/>
                <p14:nvPr/>
              </p14:nvContentPartPr>
              <p14:xfrm>
                <a:off x="9507248" y="2315872"/>
                <a:ext cx="376200" cy="118800"/>
              </p14:xfrm>
            </p:contentPart>
          </mc:Choice>
          <mc:Fallback xmlns="">
            <p:pic>
              <p:nvPicPr>
                <p:cNvPr id="131" name="Ink 130">
                  <a:extLst>
                    <a:ext uri="{FF2B5EF4-FFF2-40B4-BE49-F238E27FC236}">
                      <a16:creationId xmlns:a16="http://schemas.microsoft.com/office/drawing/2014/main" id="{467C7452-B018-4369-9BC6-8903BDA91993}"/>
                    </a:ext>
                  </a:extLst>
                </p:cNvPr>
                <p:cNvPicPr/>
                <p:nvPr/>
              </p:nvPicPr>
              <p:blipFill>
                <a:blip r:embed="rId219"/>
                <a:stretch>
                  <a:fillRect/>
                </a:stretch>
              </p:blipFill>
              <p:spPr>
                <a:xfrm>
                  <a:off x="9498248" y="2306872"/>
                  <a:ext cx="393840" cy="136440"/>
                </a:xfrm>
                <a:prstGeom prst="rect">
                  <a:avLst/>
                </a:prstGeom>
              </p:spPr>
            </p:pic>
          </mc:Fallback>
        </mc:AlternateContent>
      </p:grpSp>
      <p:grpSp>
        <p:nvGrpSpPr>
          <p:cNvPr id="162" name="Group 161">
            <a:extLst>
              <a:ext uri="{FF2B5EF4-FFF2-40B4-BE49-F238E27FC236}">
                <a16:creationId xmlns:a16="http://schemas.microsoft.com/office/drawing/2014/main" id="{9D7A9E7F-105E-4359-9638-B57DD09107C5}"/>
              </a:ext>
            </a:extLst>
          </p:cNvPr>
          <p:cNvGrpSpPr/>
          <p:nvPr/>
        </p:nvGrpSpPr>
        <p:grpSpPr>
          <a:xfrm>
            <a:off x="7096688" y="2317672"/>
            <a:ext cx="2029320" cy="671040"/>
            <a:chOff x="7096688" y="2317672"/>
            <a:chExt cx="2029320" cy="671040"/>
          </a:xfrm>
        </p:grpSpPr>
        <mc:AlternateContent xmlns:mc="http://schemas.openxmlformats.org/markup-compatibility/2006" xmlns:p14="http://schemas.microsoft.com/office/powerpoint/2010/main">
          <mc:Choice Requires="p14">
            <p:contentPart p14:bwMode="auto" r:id="rId220">
              <p14:nvContentPartPr>
                <p14:cNvPr id="132" name="Ink 131">
                  <a:extLst>
                    <a:ext uri="{FF2B5EF4-FFF2-40B4-BE49-F238E27FC236}">
                      <a16:creationId xmlns:a16="http://schemas.microsoft.com/office/drawing/2014/main" id="{572AE5DA-9FD6-4634-AB09-DEDF4EA9D36E}"/>
                    </a:ext>
                  </a:extLst>
                </p14:cNvPr>
                <p14:cNvContentPartPr/>
                <p14:nvPr/>
              </p14:nvContentPartPr>
              <p14:xfrm>
                <a:off x="8947808" y="2611432"/>
                <a:ext cx="178200" cy="142560"/>
              </p14:xfrm>
            </p:contentPart>
          </mc:Choice>
          <mc:Fallback xmlns="">
            <p:pic>
              <p:nvPicPr>
                <p:cNvPr id="132" name="Ink 131">
                  <a:extLst>
                    <a:ext uri="{FF2B5EF4-FFF2-40B4-BE49-F238E27FC236}">
                      <a16:creationId xmlns:a16="http://schemas.microsoft.com/office/drawing/2014/main" id="{572AE5DA-9FD6-4634-AB09-DEDF4EA9D36E}"/>
                    </a:ext>
                  </a:extLst>
                </p:cNvPr>
                <p:cNvPicPr/>
                <p:nvPr/>
              </p:nvPicPr>
              <p:blipFill>
                <a:blip r:embed="rId221"/>
                <a:stretch>
                  <a:fillRect/>
                </a:stretch>
              </p:blipFill>
              <p:spPr>
                <a:xfrm>
                  <a:off x="8938808" y="2602432"/>
                  <a:ext cx="19584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3" name="Ink 132">
                  <a:extLst>
                    <a:ext uri="{FF2B5EF4-FFF2-40B4-BE49-F238E27FC236}">
                      <a16:creationId xmlns:a16="http://schemas.microsoft.com/office/drawing/2014/main" id="{32BCC411-62D6-4BAD-AE22-399440EA4743}"/>
                    </a:ext>
                  </a:extLst>
                </p14:cNvPr>
                <p14:cNvContentPartPr/>
                <p14:nvPr/>
              </p14:nvContentPartPr>
              <p14:xfrm>
                <a:off x="9068048" y="2767312"/>
                <a:ext cx="23400" cy="9720"/>
              </p14:xfrm>
            </p:contentPart>
          </mc:Choice>
          <mc:Fallback xmlns="">
            <p:pic>
              <p:nvPicPr>
                <p:cNvPr id="133" name="Ink 132">
                  <a:extLst>
                    <a:ext uri="{FF2B5EF4-FFF2-40B4-BE49-F238E27FC236}">
                      <a16:creationId xmlns:a16="http://schemas.microsoft.com/office/drawing/2014/main" id="{32BCC411-62D6-4BAD-AE22-399440EA4743}"/>
                    </a:ext>
                  </a:extLst>
                </p:cNvPr>
                <p:cNvPicPr/>
                <p:nvPr/>
              </p:nvPicPr>
              <p:blipFill>
                <a:blip r:embed="rId223"/>
                <a:stretch>
                  <a:fillRect/>
                </a:stretch>
              </p:blipFill>
              <p:spPr>
                <a:xfrm>
                  <a:off x="9059048" y="2758312"/>
                  <a:ext cx="410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4" name="Ink 133">
                  <a:extLst>
                    <a:ext uri="{FF2B5EF4-FFF2-40B4-BE49-F238E27FC236}">
                      <a16:creationId xmlns:a16="http://schemas.microsoft.com/office/drawing/2014/main" id="{CEA75F84-55A4-4FDE-A581-6DA636D09C1D}"/>
                    </a:ext>
                  </a:extLst>
                </p14:cNvPr>
                <p14:cNvContentPartPr/>
                <p14:nvPr/>
              </p14:nvContentPartPr>
              <p14:xfrm>
                <a:off x="8118008" y="2608192"/>
                <a:ext cx="641880" cy="304200"/>
              </p14:xfrm>
            </p:contentPart>
          </mc:Choice>
          <mc:Fallback xmlns="">
            <p:pic>
              <p:nvPicPr>
                <p:cNvPr id="134" name="Ink 133">
                  <a:extLst>
                    <a:ext uri="{FF2B5EF4-FFF2-40B4-BE49-F238E27FC236}">
                      <a16:creationId xmlns:a16="http://schemas.microsoft.com/office/drawing/2014/main" id="{CEA75F84-55A4-4FDE-A581-6DA636D09C1D}"/>
                    </a:ext>
                  </a:extLst>
                </p:cNvPr>
                <p:cNvPicPr/>
                <p:nvPr/>
              </p:nvPicPr>
              <p:blipFill>
                <a:blip r:embed="rId225"/>
                <a:stretch>
                  <a:fillRect/>
                </a:stretch>
              </p:blipFill>
              <p:spPr>
                <a:xfrm>
                  <a:off x="8109368" y="2599552"/>
                  <a:ext cx="65952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5" name="Ink 134">
                  <a:extLst>
                    <a:ext uri="{FF2B5EF4-FFF2-40B4-BE49-F238E27FC236}">
                      <a16:creationId xmlns:a16="http://schemas.microsoft.com/office/drawing/2014/main" id="{8EDB3F0B-63DD-4453-B8C3-7CA47AC56AC1}"/>
                    </a:ext>
                  </a:extLst>
                </p14:cNvPr>
                <p14:cNvContentPartPr/>
                <p14:nvPr/>
              </p14:nvContentPartPr>
              <p14:xfrm>
                <a:off x="8699768" y="2437192"/>
                <a:ext cx="94680" cy="56880"/>
              </p14:xfrm>
            </p:contentPart>
          </mc:Choice>
          <mc:Fallback xmlns="">
            <p:pic>
              <p:nvPicPr>
                <p:cNvPr id="135" name="Ink 134">
                  <a:extLst>
                    <a:ext uri="{FF2B5EF4-FFF2-40B4-BE49-F238E27FC236}">
                      <a16:creationId xmlns:a16="http://schemas.microsoft.com/office/drawing/2014/main" id="{8EDB3F0B-63DD-4453-B8C3-7CA47AC56AC1}"/>
                    </a:ext>
                  </a:extLst>
                </p:cNvPr>
                <p:cNvPicPr/>
                <p:nvPr/>
              </p:nvPicPr>
              <p:blipFill>
                <a:blip r:embed="rId227"/>
                <a:stretch>
                  <a:fillRect/>
                </a:stretch>
              </p:blipFill>
              <p:spPr>
                <a:xfrm>
                  <a:off x="8690768" y="2428192"/>
                  <a:ext cx="1123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36" name="Ink 135">
                  <a:extLst>
                    <a:ext uri="{FF2B5EF4-FFF2-40B4-BE49-F238E27FC236}">
                      <a16:creationId xmlns:a16="http://schemas.microsoft.com/office/drawing/2014/main" id="{CBAFB6A8-E556-416D-A792-A5A3F964B8B4}"/>
                    </a:ext>
                  </a:extLst>
                </p14:cNvPr>
                <p14:cNvContentPartPr/>
                <p14:nvPr/>
              </p14:nvContentPartPr>
              <p14:xfrm>
                <a:off x="8493488" y="2397952"/>
                <a:ext cx="88200" cy="326520"/>
              </p14:xfrm>
            </p:contentPart>
          </mc:Choice>
          <mc:Fallback xmlns="">
            <p:pic>
              <p:nvPicPr>
                <p:cNvPr id="136" name="Ink 135">
                  <a:extLst>
                    <a:ext uri="{FF2B5EF4-FFF2-40B4-BE49-F238E27FC236}">
                      <a16:creationId xmlns:a16="http://schemas.microsoft.com/office/drawing/2014/main" id="{CBAFB6A8-E556-416D-A792-A5A3F964B8B4}"/>
                    </a:ext>
                  </a:extLst>
                </p:cNvPr>
                <p:cNvPicPr/>
                <p:nvPr/>
              </p:nvPicPr>
              <p:blipFill>
                <a:blip r:embed="rId229"/>
                <a:stretch>
                  <a:fillRect/>
                </a:stretch>
              </p:blipFill>
              <p:spPr>
                <a:xfrm>
                  <a:off x="8484848" y="2389312"/>
                  <a:ext cx="105840" cy="3441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37" name="Ink 136">
                  <a:extLst>
                    <a:ext uri="{FF2B5EF4-FFF2-40B4-BE49-F238E27FC236}">
                      <a16:creationId xmlns:a16="http://schemas.microsoft.com/office/drawing/2014/main" id="{70073B46-0C06-4AEF-AA7B-B41AFA9078A9}"/>
                    </a:ext>
                  </a:extLst>
                </p14:cNvPr>
                <p14:cNvContentPartPr/>
                <p14:nvPr/>
              </p14:nvContentPartPr>
              <p14:xfrm>
                <a:off x="8407088" y="2940112"/>
                <a:ext cx="20520" cy="48600"/>
              </p14:xfrm>
            </p:contentPart>
          </mc:Choice>
          <mc:Fallback xmlns="">
            <p:pic>
              <p:nvPicPr>
                <p:cNvPr id="137" name="Ink 136">
                  <a:extLst>
                    <a:ext uri="{FF2B5EF4-FFF2-40B4-BE49-F238E27FC236}">
                      <a16:creationId xmlns:a16="http://schemas.microsoft.com/office/drawing/2014/main" id="{70073B46-0C06-4AEF-AA7B-B41AFA9078A9}"/>
                    </a:ext>
                  </a:extLst>
                </p:cNvPr>
                <p:cNvPicPr/>
                <p:nvPr/>
              </p:nvPicPr>
              <p:blipFill>
                <a:blip r:embed="rId231"/>
                <a:stretch>
                  <a:fillRect/>
                </a:stretch>
              </p:blipFill>
              <p:spPr>
                <a:xfrm>
                  <a:off x="8398448" y="2931112"/>
                  <a:ext cx="3816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8" name="Ink 137">
                  <a:extLst>
                    <a:ext uri="{FF2B5EF4-FFF2-40B4-BE49-F238E27FC236}">
                      <a16:creationId xmlns:a16="http://schemas.microsoft.com/office/drawing/2014/main" id="{75698FA1-BEBC-4515-83AC-5EEC834030B5}"/>
                    </a:ext>
                  </a:extLst>
                </p14:cNvPr>
                <p14:cNvContentPartPr/>
                <p14:nvPr/>
              </p14:nvContentPartPr>
              <p14:xfrm>
                <a:off x="8280008" y="2519632"/>
                <a:ext cx="59040" cy="126720"/>
              </p14:xfrm>
            </p:contentPart>
          </mc:Choice>
          <mc:Fallback xmlns="">
            <p:pic>
              <p:nvPicPr>
                <p:cNvPr id="138" name="Ink 137">
                  <a:extLst>
                    <a:ext uri="{FF2B5EF4-FFF2-40B4-BE49-F238E27FC236}">
                      <a16:creationId xmlns:a16="http://schemas.microsoft.com/office/drawing/2014/main" id="{75698FA1-BEBC-4515-83AC-5EEC834030B5}"/>
                    </a:ext>
                  </a:extLst>
                </p:cNvPr>
                <p:cNvPicPr/>
                <p:nvPr/>
              </p:nvPicPr>
              <p:blipFill>
                <a:blip r:embed="rId233"/>
                <a:stretch>
                  <a:fillRect/>
                </a:stretch>
              </p:blipFill>
              <p:spPr>
                <a:xfrm>
                  <a:off x="8271008" y="2510992"/>
                  <a:ext cx="7668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39" name="Ink 138">
                  <a:extLst>
                    <a:ext uri="{FF2B5EF4-FFF2-40B4-BE49-F238E27FC236}">
                      <a16:creationId xmlns:a16="http://schemas.microsoft.com/office/drawing/2014/main" id="{BD938357-3CA5-4E00-AA1E-09C4B5B9E1EC}"/>
                    </a:ext>
                  </a:extLst>
                </p14:cNvPr>
                <p14:cNvContentPartPr/>
                <p14:nvPr/>
              </p14:nvContentPartPr>
              <p14:xfrm>
                <a:off x="7661528" y="2698192"/>
                <a:ext cx="286200" cy="270360"/>
              </p14:xfrm>
            </p:contentPart>
          </mc:Choice>
          <mc:Fallback xmlns="">
            <p:pic>
              <p:nvPicPr>
                <p:cNvPr id="139" name="Ink 138">
                  <a:extLst>
                    <a:ext uri="{FF2B5EF4-FFF2-40B4-BE49-F238E27FC236}">
                      <a16:creationId xmlns:a16="http://schemas.microsoft.com/office/drawing/2014/main" id="{BD938357-3CA5-4E00-AA1E-09C4B5B9E1EC}"/>
                    </a:ext>
                  </a:extLst>
                </p:cNvPr>
                <p:cNvPicPr/>
                <p:nvPr/>
              </p:nvPicPr>
              <p:blipFill>
                <a:blip r:embed="rId235"/>
                <a:stretch>
                  <a:fillRect/>
                </a:stretch>
              </p:blipFill>
              <p:spPr>
                <a:xfrm>
                  <a:off x="7652888" y="2689552"/>
                  <a:ext cx="30384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40" name="Ink 139">
                  <a:extLst>
                    <a:ext uri="{FF2B5EF4-FFF2-40B4-BE49-F238E27FC236}">
                      <a16:creationId xmlns:a16="http://schemas.microsoft.com/office/drawing/2014/main" id="{138B434B-B17B-4CEC-B58C-2E3B02CF05F4}"/>
                    </a:ext>
                  </a:extLst>
                </p14:cNvPr>
                <p14:cNvContentPartPr/>
                <p14:nvPr/>
              </p14:nvContentPartPr>
              <p14:xfrm>
                <a:off x="7894448" y="2317672"/>
                <a:ext cx="360720" cy="191160"/>
              </p14:xfrm>
            </p:contentPart>
          </mc:Choice>
          <mc:Fallback xmlns="">
            <p:pic>
              <p:nvPicPr>
                <p:cNvPr id="140" name="Ink 139">
                  <a:extLst>
                    <a:ext uri="{FF2B5EF4-FFF2-40B4-BE49-F238E27FC236}">
                      <a16:creationId xmlns:a16="http://schemas.microsoft.com/office/drawing/2014/main" id="{138B434B-B17B-4CEC-B58C-2E3B02CF05F4}"/>
                    </a:ext>
                  </a:extLst>
                </p:cNvPr>
                <p:cNvPicPr/>
                <p:nvPr/>
              </p:nvPicPr>
              <p:blipFill>
                <a:blip r:embed="rId237"/>
                <a:stretch>
                  <a:fillRect/>
                </a:stretch>
              </p:blipFill>
              <p:spPr>
                <a:xfrm>
                  <a:off x="7885808" y="2309032"/>
                  <a:ext cx="3783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Ink 143">
                  <a:extLst>
                    <a:ext uri="{FF2B5EF4-FFF2-40B4-BE49-F238E27FC236}">
                      <a16:creationId xmlns:a16="http://schemas.microsoft.com/office/drawing/2014/main" id="{1075CEE7-654A-4900-8D32-C3284AE14234}"/>
                    </a:ext>
                  </a:extLst>
                </p14:cNvPr>
                <p14:cNvContentPartPr/>
                <p14:nvPr/>
              </p14:nvContentPartPr>
              <p14:xfrm>
                <a:off x="7380368" y="2687392"/>
                <a:ext cx="105480" cy="155520"/>
              </p14:xfrm>
            </p:contentPart>
          </mc:Choice>
          <mc:Fallback xmlns="">
            <p:pic>
              <p:nvPicPr>
                <p:cNvPr id="144" name="Ink 143">
                  <a:extLst>
                    <a:ext uri="{FF2B5EF4-FFF2-40B4-BE49-F238E27FC236}">
                      <a16:creationId xmlns:a16="http://schemas.microsoft.com/office/drawing/2014/main" id="{1075CEE7-654A-4900-8D32-C3284AE14234}"/>
                    </a:ext>
                  </a:extLst>
                </p:cNvPr>
                <p:cNvPicPr/>
                <p:nvPr/>
              </p:nvPicPr>
              <p:blipFill>
                <a:blip r:embed="rId239"/>
                <a:stretch>
                  <a:fillRect/>
                </a:stretch>
              </p:blipFill>
              <p:spPr>
                <a:xfrm>
                  <a:off x="7371368" y="2678392"/>
                  <a:ext cx="12312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Ink 144">
                  <a:extLst>
                    <a:ext uri="{FF2B5EF4-FFF2-40B4-BE49-F238E27FC236}">
                      <a16:creationId xmlns:a16="http://schemas.microsoft.com/office/drawing/2014/main" id="{33BC856C-1404-4E56-9280-808A69FE8BE2}"/>
                    </a:ext>
                  </a:extLst>
                </p14:cNvPr>
                <p14:cNvContentPartPr/>
                <p14:nvPr/>
              </p14:nvContentPartPr>
              <p14:xfrm>
                <a:off x="7326728" y="2549872"/>
                <a:ext cx="28800" cy="227880"/>
              </p14:xfrm>
            </p:contentPart>
          </mc:Choice>
          <mc:Fallback xmlns="">
            <p:pic>
              <p:nvPicPr>
                <p:cNvPr id="145" name="Ink 144">
                  <a:extLst>
                    <a:ext uri="{FF2B5EF4-FFF2-40B4-BE49-F238E27FC236}">
                      <a16:creationId xmlns:a16="http://schemas.microsoft.com/office/drawing/2014/main" id="{33BC856C-1404-4E56-9280-808A69FE8BE2}"/>
                    </a:ext>
                  </a:extLst>
                </p:cNvPr>
                <p:cNvPicPr/>
                <p:nvPr/>
              </p:nvPicPr>
              <p:blipFill>
                <a:blip r:embed="rId241"/>
                <a:stretch>
                  <a:fillRect/>
                </a:stretch>
              </p:blipFill>
              <p:spPr>
                <a:xfrm>
                  <a:off x="7317728" y="2540872"/>
                  <a:ext cx="4644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6" name="Ink 145">
                  <a:extLst>
                    <a:ext uri="{FF2B5EF4-FFF2-40B4-BE49-F238E27FC236}">
                      <a16:creationId xmlns:a16="http://schemas.microsoft.com/office/drawing/2014/main" id="{950D68EC-05C0-44C5-89C4-4B53DD78C877}"/>
                    </a:ext>
                  </a:extLst>
                </p14:cNvPr>
                <p14:cNvContentPartPr/>
                <p14:nvPr/>
              </p14:nvContentPartPr>
              <p14:xfrm>
                <a:off x="7163648" y="2760472"/>
                <a:ext cx="149040" cy="125280"/>
              </p14:xfrm>
            </p:contentPart>
          </mc:Choice>
          <mc:Fallback xmlns="">
            <p:pic>
              <p:nvPicPr>
                <p:cNvPr id="146" name="Ink 145">
                  <a:extLst>
                    <a:ext uri="{FF2B5EF4-FFF2-40B4-BE49-F238E27FC236}">
                      <a16:creationId xmlns:a16="http://schemas.microsoft.com/office/drawing/2014/main" id="{950D68EC-05C0-44C5-89C4-4B53DD78C877}"/>
                    </a:ext>
                  </a:extLst>
                </p:cNvPr>
                <p:cNvPicPr/>
                <p:nvPr/>
              </p:nvPicPr>
              <p:blipFill>
                <a:blip r:embed="rId243"/>
                <a:stretch>
                  <a:fillRect/>
                </a:stretch>
              </p:blipFill>
              <p:spPr>
                <a:xfrm>
                  <a:off x="7155008" y="2751472"/>
                  <a:ext cx="1666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7" name="Ink 146">
                  <a:extLst>
                    <a:ext uri="{FF2B5EF4-FFF2-40B4-BE49-F238E27FC236}">
                      <a16:creationId xmlns:a16="http://schemas.microsoft.com/office/drawing/2014/main" id="{AD9CB187-311E-4D05-8324-43B03F06E242}"/>
                    </a:ext>
                  </a:extLst>
                </p14:cNvPr>
                <p14:cNvContentPartPr/>
                <p14:nvPr/>
              </p14:nvContentPartPr>
              <p14:xfrm>
                <a:off x="7096688" y="2620432"/>
                <a:ext cx="45720" cy="131400"/>
              </p14:xfrm>
            </p:contentPart>
          </mc:Choice>
          <mc:Fallback xmlns="">
            <p:pic>
              <p:nvPicPr>
                <p:cNvPr id="147" name="Ink 146">
                  <a:extLst>
                    <a:ext uri="{FF2B5EF4-FFF2-40B4-BE49-F238E27FC236}">
                      <a16:creationId xmlns:a16="http://schemas.microsoft.com/office/drawing/2014/main" id="{AD9CB187-311E-4D05-8324-43B03F06E242}"/>
                    </a:ext>
                  </a:extLst>
                </p:cNvPr>
                <p:cNvPicPr/>
                <p:nvPr/>
              </p:nvPicPr>
              <p:blipFill>
                <a:blip r:embed="rId245"/>
                <a:stretch>
                  <a:fillRect/>
                </a:stretch>
              </p:blipFill>
              <p:spPr>
                <a:xfrm>
                  <a:off x="7088048" y="2611432"/>
                  <a:ext cx="6336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8" name="Ink 147">
                  <a:extLst>
                    <a:ext uri="{FF2B5EF4-FFF2-40B4-BE49-F238E27FC236}">
                      <a16:creationId xmlns:a16="http://schemas.microsoft.com/office/drawing/2014/main" id="{0E43DE2E-A39D-4DED-B12B-179F826C9AAD}"/>
                    </a:ext>
                  </a:extLst>
                </p14:cNvPr>
                <p14:cNvContentPartPr/>
                <p14:nvPr/>
              </p14:nvContentPartPr>
              <p14:xfrm>
                <a:off x="7130528" y="2336392"/>
                <a:ext cx="297000" cy="102240"/>
              </p14:xfrm>
            </p:contentPart>
          </mc:Choice>
          <mc:Fallback xmlns="">
            <p:pic>
              <p:nvPicPr>
                <p:cNvPr id="148" name="Ink 147">
                  <a:extLst>
                    <a:ext uri="{FF2B5EF4-FFF2-40B4-BE49-F238E27FC236}">
                      <a16:creationId xmlns:a16="http://schemas.microsoft.com/office/drawing/2014/main" id="{0E43DE2E-A39D-4DED-B12B-179F826C9AAD}"/>
                    </a:ext>
                  </a:extLst>
                </p:cNvPr>
                <p:cNvPicPr/>
                <p:nvPr/>
              </p:nvPicPr>
              <p:blipFill>
                <a:blip r:embed="rId247"/>
                <a:stretch>
                  <a:fillRect/>
                </a:stretch>
              </p:blipFill>
              <p:spPr>
                <a:xfrm>
                  <a:off x="7121528" y="2327392"/>
                  <a:ext cx="314640" cy="119880"/>
                </a:xfrm>
                <a:prstGeom prst="rect">
                  <a:avLst/>
                </a:prstGeom>
              </p:spPr>
            </p:pic>
          </mc:Fallback>
        </mc:AlternateContent>
      </p:grpSp>
      <p:grpSp>
        <p:nvGrpSpPr>
          <p:cNvPr id="161" name="Group 160">
            <a:extLst>
              <a:ext uri="{FF2B5EF4-FFF2-40B4-BE49-F238E27FC236}">
                <a16:creationId xmlns:a16="http://schemas.microsoft.com/office/drawing/2014/main" id="{C8DF8DA7-1B80-46F7-A45E-8E5DFAD51BC5}"/>
              </a:ext>
            </a:extLst>
          </p:cNvPr>
          <p:cNvGrpSpPr/>
          <p:nvPr/>
        </p:nvGrpSpPr>
        <p:grpSpPr>
          <a:xfrm>
            <a:off x="4753088" y="2473552"/>
            <a:ext cx="1991160" cy="651240"/>
            <a:chOff x="4753088" y="2473552"/>
            <a:chExt cx="1991160" cy="651240"/>
          </a:xfrm>
        </p:grpSpPr>
        <mc:AlternateContent xmlns:mc="http://schemas.openxmlformats.org/markup-compatibility/2006" xmlns:p14="http://schemas.microsoft.com/office/powerpoint/2010/main">
          <mc:Choice Requires="p14">
            <p:contentPart p14:bwMode="auto" r:id="rId248">
              <p14:nvContentPartPr>
                <p14:cNvPr id="149" name="Ink 148">
                  <a:extLst>
                    <a:ext uri="{FF2B5EF4-FFF2-40B4-BE49-F238E27FC236}">
                      <a16:creationId xmlns:a16="http://schemas.microsoft.com/office/drawing/2014/main" id="{0235E6D5-A03B-4044-8C68-1C1B578C0FD0}"/>
                    </a:ext>
                  </a:extLst>
                </p14:cNvPr>
                <p14:cNvContentPartPr/>
                <p14:nvPr/>
              </p14:nvContentPartPr>
              <p14:xfrm>
                <a:off x="6132248" y="2730592"/>
                <a:ext cx="603000" cy="296280"/>
              </p14:xfrm>
            </p:contentPart>
          </mc:Choice>
          <mc:Fallback xmlns="">
            <p:pic>
              <p:nvPicPr>
                <p:cNvPr id="149" name="Ink 148">
                  <a:extLst>
                    <a:ext uri="{FF2B5EF4-FFF2-40B4-BE49-F238E27FC236}">
                      <a16:creationId xmlns:a16="http://schemas.microsoft.com/office/drawing/2014/main" id="{0235E6D5-A03B-4044-8C68-1C1B578C0FD0}"/>
                    </a:ext>
                  </a:extLst>
                </p:cNvPr>
                <p:cNvPicPr/>
                <p:nvPr/>
              </p:nvPicPr>
              <p:blipFill>
                <a:blip r:embed="rId249"/>
                <a:stretch>
                  <a:fillRect/>
                </a:stretch>
              </p:blipFill>
              <p:spPr>
                <a:xfrm>
                  <a:off x="6123608" y="2721952"/>
                  <a:ext cx="62064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0" name="Ink 149">
                  <a:extLst>
                    <a:ext uri="{FF2B5EF4-FFF2-40B4-BE49-F238E27FC236}">
                      <a16:creationId xmlns:a16="http://schemas.microsoft.com/office/drawing/2014/main" id="{D8D95A29-BD18-41E8-9D5E-4567EF973C7F}"/>
                    </a:ext>
                  </a:extLst>
                </p14:cNvPr>
                <p14:cNvContentPartPr/>
                <p14:nvPr/>
              </p14:nvContentPartPr>
              <p14:xfrm>
                <a:off x="6658208" y="2516752"/>
                <a:ext cx="86040" cy="61200"/>
              </p14:xfrm>
            </p:contentPart>
          </mc:Choice>
          <mc:Fallback xmlns="">
            <p:pic>
              <p:nvPicPr>
                <p:cNvPr id="150" name="Ink 149">
                  <a:extLst>
                    <a:ext uri="{FF2B5EF4-FFF2-40B4-BE49-F238E27FC236}">
                      <a16:creationId xmlns:a16="http://schemas.microsoft.com/office/drawing/2014/main" id="{D8D95A29-BD18-41E8-9D5E-4567EF973C7F}"/>
                    </a:ext>
                  </a:extLst>
                </p:cNvPr>
                <p:cNvPicPr/>
                <p:nvPr/>
              </p:nvPicPr>
              <p:blipFill>
                <a:blip r:embed="rId251"/>
                <a:stretch>
                  <a:fillRect/>
                </a:stretch>
              </p:blipFill>
              <p:spPr>
                <a:xfrm>
                  <a:off x="6649568" y="2508112"/>
                  <a:ext cx="1036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1" name="Ink 150">
                  <a:extLst>
                    <a:ext uri="{FF2B5EF4-FFF2-40B4-BE49-F238E27FC236}">
                      <a16:creationId xmlns:a16="http://schemas.microsoft.com/office/drawing/2014/main" id="{FC301A06-1ABF-4C30-85DC-C33C078BEEEF}"/>
                    </a:ext>
                  </a:extLst>
                </p14:cNvPr>
                <p14:cNvContentPartPr/>
                <p14:nvPr/>
              </p14:nvContentPartPr>
              <p14:xfrm>
                <a:off x="6453728" y="2473552"/>
                <a:ext cx="72720" cy="331920"/>
              </p14:xfrm>
            </p:contentPart>
          </mc:Choice>
          <mc:Fallback xmlns="">
            <p:pic>
              <p:nvPicPr>
                <p:cNvPr id="151" name="Ink 150">
                  <a:extLst>
                    <a:ext uri="{FF2B5EF4-FFF2-40B4-BE49-F238E27FC236}">
                      <a16:creationId xmlns:a16="http://schemas.microsoft.com/office/drawing/2014/main" id="{FC301A06-1ABF-4C30-85DC-C33C078BEEEF}"/>
                    </a:ext>
                  </a:extLst>
                </p:cNvPr>
                <p:cNvPicPr/>
                <p:nvPr/>
              </p:nvPicPr>
              <p:blipFill>
                <a:blip r:embed="rId253"/>
                <a:stretch>
                  <a:fillRect/>
                </a:stretch>
              </p:blipFill>
              <p:spPr>
                <a:xfrm>
                  <a:off x="6444728" y="2464552"/>
                  <a:ext cx="90360" cy="34956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2" name="Ink 151">
                  <a:extLst>
                    <a:ext uri="{FF2B5EF4-FFF2-40B4-BE49-F238E27FC236}">
                      <a16:creationId xmlns:a16="http://schemas.microsoft.com/office/drawing/2014/main" id="{78849833-6F10-4CE2-AD26-9DD9A6F61D25}"/>
                    </a:ext>
                  </a:extLst>
                </p14:cNvPr>
                <p14:cNvContentPartPr/>
                <p14:nvPr/>
              </p14:nvContentPartPr>
              <p14:xfrm>
                <a:off x="6417368" y="3075112"/>
                <a:ext cx="1080" cy="5400"/>
              </p14:xfrm>
            </p:contentPart>
          </mc:Choice>
          <mc:Fallback xmlns="">
            <p:pic>
              <p:nvPicPr>
                <p:cNvPr id="152" name="Ink 151">
                  <a:extLst>
                    <a:ext uri="{FF2B5EF4-FFF2-40B4-BE49-F238E27FC236}">
                      <a16:creationId xmlns:a16="http://schemas.microsoft.com/office/drawing/2014/main" id="{78849833-6F10-4CE2-AD26-9DD9A6F61D25}"/>
                    </a:ext>
                  </a:extLst>
                </p:cNvPr>
                <p:cNvPicPr/>
                <p:nvPr/>
              </p:nvPicPr>
              <p:blipFill>
                <a:blip r:embed="rId255"/>
                <a:stretch>
                  <a:fillRect/>
                </a:stretch>
              </p:blipFill>
              <p:spPr>
                <a:xfrm>
                  <a:off x="6408368" y="3066112"/>
                  <a:ext cx="187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3" name="Ink 152">
                  <a:extLst>
                    <a:ext uri="{FF2B5EF4-FFF2-40B4-BE49-F238E27FC236}">
                      <a16:creationId xmlns:a16="http://schemas.microsoft.com/office/drawing/2014/main" id="{97BDE960-4B71-4724-AFB0-FC57738F4C3A}"/>
                    </a:ext>
                  </a:extLst>
                </p14:cNvPr>
                <p14:cNvContentPartPr/>
                <p14:nvPr/>
              </p14:nvContentPartPr>
              <p14:xfrm>
                <a:off x="6251408" y="2546992"/>
                <a:ext cx="62640" cy="159840"/>
              </p14:xfrm>
            </p:contentPart>
          </mc:Choice>
          <mc:Fallback xmlns="">
            <p:pic>
              <p:nvPicPr>
                <p:cNvPr id="153" name="Ink 152">
                  <a:extLst>
                    <a:ext uri="{FF2B5EF4-FFF2-40B4-BE49-F238E27FC236}">
                      <a16:creationId xmlns:a16="http://schemas.microsoft.com/office/drawing/2014/main" id="{97BDE960-4B71-4724-AFB0-FC57738F4C3A}"/>
                    </a:ext>
                  </a:extLst>
                </p:cNvPr>
                <p:cNvPicPr/>
                <p:nvPr/>
              </p:nvPicPr>
              <p:blipFill>
                <a:blip r:embed="rId257"/>
                <a:stretch>
                  <a:fillRect/>
                </a:stretch>
              </p:blipFill>
              <p:spPr>
                <a:xfrm>
                  <a:off x="6242408" y="2537992"/>
                  <a:ext cx="802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4" name="Ink 153">
                  <a:extLst>
                    <a:ext uri="{FF2B5EF4-FFF2-40B4-BE49-F238E27FC236}">
                      <a16:creationId xmlns:a16="http://schemas.microsoft.com/office/drawing/2014/main" id="{4E56A45B-663B-4C0D-8369-033D05BA6D2A}"/>
                    </a:ext>
                  </a:extLst>
                </p14:cNvPr>
                <p14:cNvContentPartPr/>
                <p14:nvPr/>
              </p14:nvContentPartPr>
              <p14:xfrm>
                <a:off x="5568848" y="2738872"/>
                <a:ext cx="464760" cy="325440"/>
              </p14:xfrm>
            </p:contentPart>
          </mc:Choice>
          <mc:Fallback xmlns="">
            <p:pic>
              <p:nvPicPr>
                <p:cNvPr id="154" name="Ink 153">
                  <a:extLst>
                    <a:ext uri="{FF2B5EF4-FFF2-40B4-BE49-F238E27FC236}">
                      <a16:creationId xmlns:a16="http://schemas.microsoft.com/office/drawing/2014/main" id="{4E56A45B-663B-4C0D-8369-033D05BA6D2A}"/>
                    </a:ext>
                  </a:extLst>
                </p:cNvPr>
                <p:cNvPicPr/>
                <p:nvPr/>
              </p:nvPicPr>
              <p:blipFill>
                <a:blip r:embed="rId259"/>
                <a:stretch>
                  <a:fillRect/>
                </a:stretch>
              </p:blipFill>
              <p:spPr>
                <a:xfrm>
                  <a:off x="5559848" y="2730232"/>
                  <a:ext cx="482400" cy="34308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5" name="Ink 154">
                  <a:extLst>
                    <a:ext uri="{FF2B5EF4-FFF2-40B4-BE49-F238E27FC236}">
                      <a16:creationId xmlns:a16="http://schemas.microsoft.com/office/drawing/2014/main" id="{BCFF1E13-86C0-479D-A307-70BD3ACB900C}"/>
                    </a:ext>
                  </a:extLst>
                </p14:cNvPr>
                <p14:cNvContentPartPr/>
                <p14:nvPr/>
              </p14:nvContentPartPr>
              <p14:xfrm>
                <a:off x="5697728" y="2560312"/>
                <a:ext cx="18360" cy="182880"/>
              </p14:xfrm>
            </p:contentPart>
          </mc:Choice>
          <mc:Fallback xmlns="">
            <p:pic>
              <p:nvPicPr>
                <p:cNvPr id="155" name="Ink 154">
                  <a:extLst>
                    <a:ext uri="{FF2B5EF4-FFF2-40B4-BE49-F238E27FC236}">
                      <a16:creationId xmlns:a16="http://schemas.microsoft.com/office/drawing/2014/main" id="{BCFF1E13-86C0-479D-A307-70BD3ACB900C}"/>
                    </a:ext>
                  </a:extLst>
                </p:cNvPr>
                <p:cNvPicPr/>
                <p:nvPr/>
              </p:nvPicPr>
              <p:blipFill>
                <a:blip r:embed="rId261"/>
                <a:stretch>
                  <a:fillRect/>
                </a:stretch>
              </p:blipFill>
              <p:spPr>
                <a:xfrm>
                  <a:off x="5688728" y="2551672"/>
                  <a:ext cx="3600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56" name="Ink 155">
                  <a:extLst>
                    <a:ext uri="{FF2B5EF4-FFF2-40B4-BE49-F238E27FC236}">
                      <a16:creationId xmlns:a16="http://schemas.microsoft.com/office/drawing/2014/main" id="{F1CC4F17-8C37-4FE9-993B-29ACCD0005B3}"/>
                    </a:ext>
                  </a:extLst>
                </p14:cNvPr>
                <p14:cNvContentPartPr/>
                <p14:nvPr/>
              </p14:nvContentPartPr>
              <p14:xfrm>
                <a:off x="5809328" y="2583712"/>
                <a:ext cx="26640" cy="6840"/>
              </p14:xfrm>
            </p:contentPart>
          </mc:Choice>
          <mc:Fallback xmlns="">
            <p:pic>
              <p:nvPicPr>
                <p:cNvPr id="156" name="Ink 155">
                  <a:extLst>
                    <a:ext uri="{FF2B5EF4-FFF2-40B4-BE49-F238E27FC236}">
                      <a16:creationId xmlns:a16="http://schemas.microsoft.com/office/drawing/2014/main" id="{F1CC4F17-8C37-4FE9-993B-29ACCD0005B3}"/>
                    </a:ext>
                  </a:extLst>
                </p:cNvPr>
                <p:cNvPicPr/>
                <p:nvPr/>
              </p:nvPicPr>
              <p:blipFill>
                <a:blip r:embed="rId263"/>
                <a:stretch>
                  <a:fillRect/>
                </a:stretch>
              </p:blipFill>
              <p:spPr>
                <a:xfrm>
                  <a:off x="5800328" y="2574712"/>
                  <a:ext cx="442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57" name="Ink 156">
                  <a:extLst>
                    <a:ext uri="{FF2B5EF4-FFF2-40B4-BE49-F238E27FC236}">
                      <a16:creationId xmlns:a16="http://schemas.microsoft.com/office/drawing/2014/main" id="{08407E30-E0B6-4379-B629-93DC84F3A868}"/>
                    </a:ext>
                  </a:extLst>
                </p14:cNvPr>
                <p14:cNvContentPartPr/>
                <p14:nvPr/>
              </p14:nvContentPartPr>
              <p14:xfrm>
                <a:off x="5283728" y="2788912"/>
                <a:ext cx="91080" cy="158400"/>
              </p14:xfrm>
            </p:contentPart>
          </mc:Choice>
          <mc:Fallback xmlns="">
            <p:pic>
              <p:nvPicPr>
                <p:cNvPr id="157" name="Ink 156">
                  <a:extLst>
                    <a:ext uri="{FF2B5EF4-FFF2-40B4-BE49-F238E27FC236}">
                      <a16:creationId xmlns:a16="http://schemas.microsoft.com/office/drawing/2014/main" id="{08407E30-E0B6-4379-B629-93DC84F3A868}"/>
                    </a:ext>
                  </a:extLst>
                </p:cNvPr>
                <p:cNvPicPr/>
                <p:nvPr/>
              </p:nvPicPr>
              <p:blipFill>
                <a:blip r:embed="rId265"/>
                <a:stretch>
                  <a:fillRect/>
                </a:stretch>
              </p:blipFill>
              <p:spPr>
                <a:xfrm>
                  <a:off x="5275088" y="2779912"/>
                  <a:ext cx="10872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58" name="Ink 157">
                  <a:extLst>
                    <a:ext uri="{FF2B5EF4-FFF2-40B4-BE49-F238E27FC236}">
                      <a16:creationId xmlns:a16="http://schemas.microsoft.com/office/drawing/2014/main" id="{7045892F-A48F-423B-B5FF-178791CB2D11}"/>
                    </a:ext>
                  </a:extLst>
                </p14:cNvPr>
                <p14:cNvContentPartPr/>
                <p14:nvPr/>
              </p14:nvContentPartPr>
              <p14:xfrm>
                <a:off x="5293448" y="3026152"/>
                <a:ext cx="30240" cy="10440"/>
              </p14:xfrm>
            </p:contentPart>
          </mc:Choice>
          <mc:Fallback xmlns="">
            <p:pic>
              <p:nvPicPr>
                <p:cNvPr id="158" name="Ink 157">
                  <a:extLst>
                    <a:ext uri="{FF2B5EF4-FFF2-40B4-BE49-F238E27FC236}">
                      <a16:creationId xmlns:a16="http://schemas.microsoft.com/office/drawing/2014/main" id="{7045892F-A48F-423B-B5FF-178791CB2D11}"/>
                    </a:ext>
                  </a:extLst>
                </p:cNvPr>
                <p:cNvPicPr/>
                <p:nvPr/>
              </p:nvPicPr>
              <p:blipFill>
                <a:blip r:embed="rId267"/>
                <a:stretch>
                  <a:fillRect/>
                </a:stretch>
              </p:blipFill>
              <p:spPr>
                <a:xfrm>
                  <a:off x="5284808" y="3017152"/>
                  <a:ext cx="478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59" name="Ink 158">
                  <a:extLst>
                    <a:ext uri="{FF2B5EF4-FFF2-40B4-BE49-F238E27FC236}">
                      <a16:creationId xmlns:a16="http://schemas.microsoft.com/office/drawing/2014/main" id="{9C9333CB-5543-41FE-93BC-826A0A7E275C}"/>
                    </a:ext>
                  </a:extLst>
                </p14:cNvPr>
                <p14:cNvContentPartPr/>
                <p14:nvPr/>
              </p14:nvContentPartPr>
              <p14:xfrm>
                <a:off x="4753088" y="2859472"/>
                <a:ext cx="339840" cy="265320"/>
              </p14:xfrm>
            </p:contentPart>
          </mc:Choice>
          <mc:Fallback xmlns="">
            <p:pic>
              <p:nvPicPr>
                <p:cNvPr id="159" name="Ink 158">
                  <a:extLst>
                    <a:ext uri="{FF2B5EF4-FFF2-40B4-BE49-F238E27FC236}">
                      <a16:creationId xmlns:a16="http://schemas.microsoft.com/office/drawing/2014/main" id="{9C9333CB-5543-41FE-93BC-826A0A7E275C}"/>
                    </a:ext>
                  </a:extLst>
                </p:cNvPr>
                <p:cNvPicPr/>
                <p:nvPr/>
              </p:nvPicPr>
              <p:blipFill>
                <a:blip r:embed="rId269"/>
                <a:stretch>
                  <a:fillRect/>
                </a:stretch>
              </p:blipFill>
              <p:spPr>
                <a:xfrm>
                  <a:off x="4744448" y="2850472"/>
                  <a:ext cx="35748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0" name="Ink 159">
                  <a:extLst>
                    <a:ext uri="{FF2B5EF4-FFF2-40B4-BE49-F238E27FC236}">
                      <a16:creationId xmlns:a16="http://schemas.microsoft.com/office/drawing/2014/main" id="{51AC23F6-E212-4F80-ABEE-251DA30FE468}"/>
                    </a:ext>
                  </a:extLst>
                </p14:cNvPr>
                <p14:cNvContentPartPr/>
                <p14:nvPr/>
              </p14:nvContentPartPr>
              <p14:xfrm>
                <a:off x="4919048" y="2623312"/>
                <a:ext cx="51120" cy="160560"/>
              </p14:xfrm>
            </p:contentPart>
          </mc:Choice>
          <mc:Fallback xmlns="">
            <p:pic>
              <p:nvPicPr>
                <p:cNvPr id="160" name="Ink 159">
                  <a:extLst>
                    <a:ext uri="{FF2B5EF4-FFF2-40B4-BE49-F238E27FC236}">
                      <a16:creationId xmlns:a16="http://schemas.microsoft.com/office/drawing/2014/main" id="{51AC23F6-E212-4F80-ABEE-251DA30FE468}"/>
                    </a:ext>
                  </a:extLst>
                </p:cNvPr>
                <p:cNvPicPr/>
                <p:nvPr/>
              </p:nvPicPr>
              <p:blipFill>
                <a:blip r:embed="rId271"/>
                <a:stretch>
                  <a:fillRect/>
                </a:stretch>
              </p:blipFill>
              <p:spPr>
                <a:xfrm>
                  <a:off x="4910408" y="2614672"/>
                  <a:ext cx="68760" cy="178200"/>
                </a:xfrm>
                <a:prstGeom prst="rect">
                  <a:avLst/>
                </a:prstGeom>
              </p:spPr>
            </p:pic>
          </mc:Fallback>
        </mc:AlternateContent>
      </p:grpSp>
      <p:grpSp>
        <p:nvGrpSpPr>
          <p:cNvPr id="173" name="Group 172">
            <a:extLst>
              <a:ext uri="{FF2B5EF4-FFF2-40B4-BE49-F238E27FC236}">
                <a16:creationId xmlns:a16="http://schemas.microsoft.com/office/drawing/2014/main" id="{3706C299-191F-4F8C-BDE6-ED37E4C90A69}"/>
              </a:ext>
            </a:extLst>
          </p:cNvPr>
          <p:cNvGrpSpPr/>
          <p:nvPr/>
        </p:nvGrpSpPr>
        <p:grpSpPr>
          <a:xfrm>
            <a:off x="3617648" y="2830672"/>
            <a:ext cx="834120" cy="419040"/>
            <a:chOff x="3617648" y="2830672"/>
            <a:chExt cx="834120" cy="419040"/>
          </a:xfrm>
        </p:grpSpPr>
        <mc:AlternateContent xmlns:mc="http://schemas.openxmlformats.org/markup-compatibility/2006" xmlns:p14="http://schemas.microsoft.com/office/powerpoint/2010/main">
          <mc:Choice Requires="p14">
            <p:contentPart p14:bwMode="auto" r:id="rId272">
              <p14:nvContentPartPr>
                <p14:cNvPr id="163" name="Ink 162">
                  <a:extLst>
                    <a:ext uri="{FF2B5EF4-FFF2-40B4-BE49-F238E27FC236}">
                      <a16:creationId xmlns:a16="http://schemas.microsoft.com/office/drawing/2014/main" id="{74804A0C-9562-404E-9A68-B24C0FC74731}"/>
                    </a:ext>
                  </a:extLst>
                </p14:cNvPr>
                <p14:cNvContentPartPr/>
                <p14:nvPr/>
              </p14:nvContentPartPr>
              <p14:xfrm>
                <a:off x="4009688" y="2963152"/>
                <a:ext cx="442080" cy="286560"/>
              </p14:xfrm>
            </p:contentPart>
          </mc:Choice>
          <mc:Fallback xmlns="">
            <p:pic>
              <p:nvPicPr>
                <p:cNvPr id="163" name="Ink 162">
                  <a:extLst>
                    <a:ext uri="{FF2B5EF4-FFF2-40B4-BE49-F238E27FC236}">
                      <a16:creationId xmlns:a16="http://schemas.microsoft.com/office/drawing/2014/main" id="{74804A0C-9562-404E-9A68-B24C0FC74731}"/>
                    </a:ext>
                  </a:extLst>
                </p:cNvPr>
                <p:cNvPicPr/>
                <p:nvPr/>
              </p:nvPicPr>
              <p:blipFill>
                <a:blip r:embed="rId273"/>
                <a:stretch>
                  <a:fillRect/>
                </a:stretch>
              </p:blipFill>
              <p:spPr>
                <a:xfrm>
                  <a:off x="4001048" y="2954512"/>
                  <a:ext cx="45972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4" name="Ink 163">
                  <a:extLst>
                    <a:ext uri="{FF2B5EF4-FFF2-40B4-BE49-F238E27FC236}">
                      <a16:creationId xmlns:a16="http://schemas.microsoft.com/office/drawing/2014/main" id="{FE13AB87-82EA-4006-AAB9-A31757F408BC}"/>
                    </a:ext>
                  </a:extLst>
                </p14:cNvPr>
                <p14:cNvContentPartPr/>
                <p14:nvPr/>
              </p14:nvContentPartPr>
              <p14:xfrm>
                <a:off x="4326848" y="2830672"/>
                <a:ext cx="68040" cy="49320"/>
              </p14:xfrm>
            </p:contentPart>
          </mc:Choice>
          <mc:Fallback xmlns="">
            <p:pic>
              <p:nvPicPr>
                <p:cNvPr id="164" name="Ink 163">
                  <a:extLst>
                    <a:ext uri="{FF2B5EF4-FFF2-40B4-BE49-F238E27FC236}">
                      <a16:creationId xmlns:a16="http://schemas.microsoft.com/office/drawing/2014/main" id="{FE13AB87-82EA-4006-AAB9-A31757F408BC}"/>
                    </a:ext>
                  </a:extLst>
                </p:cNvPr>
                <p:cNvPicPr/>
                <p:nvPr/>
              </p:nvPicPr>
              <p:blipFill>
                <a:blip r:embed="rId275"/>
                <a:stretch>
                  <a:fillRect/>
                </a:stretch>
              </p:blipFill>
              <p:spPr>
                <a:xfrm>
                  <a:off x="4317848" y="2821672"/>
                  <a:ext cx="8568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6" name="Ink 165">
                  <a:extLst>
                    <a:ext uri="{FF2B5EF4-FFF2-40B4-BE49-F238E27FC236}">
                      <a16:creationId xmlns:a16="http://schemas.microsoft.com/office/drawing/2014/main" id="{AE848C99-D60D-4EC7-A189-D304DBA24B7D}"/>
                    </a:ext>
                  </a:extLst>
                </p14:cNvPr>
                <p14:cNvContentPartPr/>
                <p14:nvPr/>
              </p14:nvContentPartPr>
              <p14:xfrm>
                <a:off x="3617648" y="2941192"/>
                <a:ext cx="419760" cy="157680"/>
              </p14:xfrm>
            </p:contentPart>
          </mc:Choice>
          <mc:Fallback xmlns="">
            <p:pic>
              <p:nvPicPr>
                <p:cNvPr id="166" name="Ink 165">
                  <a:extLst>
                    <a:ext uri="{FF2B5EF4-FFF2-40B4-BE49-F238E27FC236}">
                      <a16:creationId xmlns:a16="http://schemas.microsoft.com/office/drawing/2014/main" id="{AE848C99-D60D-4EC7-A189-D304DBA24B7D}"/>
                    </a:ext>
                  </a:extLst>
                </p:cNvPr>
                <p:cNvPicPr/>
                <p:nvPr/>
              </p:nvPicPr>
              <p:blipFill>
                <a:blip r:embed="rId277"/>
                <a:stretch>
                  <a:fillRect/>
                </a:stretch>
              </p:blipFill>
              <p:spPr>
                <a:xfrm>
                  <a:off x="3608648" y="2932552"/>
                  <a:ext cx="4374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7" name="Ink 166">
                  <a:extLst>
                    <a:ext uri="{FF2B5EF4-FFF2-40B4-BE49-F238E27FC236}">
                      <a16:creationId xmlns:a16="http://schemas.microsoft.com/office/drawing/2014/main" id="{38EC9F0C-123B-4097-A3DD-F122DCD3615B}"/>
                    </a:ext>
                  </a:extLst>
                </p14:cNvPr>
                <p14:cNvContentPartPr/>
                <p14:nvPr/>
              </p14:nvContentPartPr>
              <p14:xfrm>
                <a:off x="3953888" y="3142792"/>
                <a:ext cx="69840" cy="34200"/>
              </p14:xfrm>
            </p:contentPart>
          </mc:Choice>
          <mc:Fallback xmlns="">
            <p:pic>
              <p:nvPicPr>
                <p:cNvPr id="167" name="Ink 166">
                  <a:extLst>
                    <a:ext uri="{FF2B5EF4-FFF2-40B4-BE49-F238E27FC236}">
                      <a16:creationId xmlns:a16="http://schemas.microsoft.com/office/drawing/2014/main" id="{38EC9F0C-123B-4097-A3DD-F122DCD3615B}"/>
                    </a:ext>
                  </a:extLst>
                </p:cNvPr>
                <p:cNvPicPr/>
                <p:nvPr/>
              </p:nvPicPr>
              <p:blipFill>
                <a:blip r:embed="rId279"/>
                <a:stretch>
                  <a:fillRect/>
                </a:stretch>
              </p:blipFill>
              <p:spPr>
                <a:xfrm>
                  <a:off x="3945248" y="3133792"/>
                  <a:ext cx="874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8" name="Ink 167">
                  <a:extLst>
                    <a:ext uri="{FF2B5EF4-FFF2-40B4-BE49-F238E27FC236}">
                      <a16:creationId xmlns:a16="http://schemas.microsoft.com/office/drawing/2014/main" id="{717032C7-F9D3-421D-A520-455BA4873ACB}"/>
                    </a:ext>
                  </a:extLst>
                </p14:cNvPr>
                <p14:cNvContentPartPr/>
                <p14:nvPr/>
              </p14:nvContentPartPr>
              <p14:xfrm>
                <a:off x="3776048" y="3201112"/>
                <a:ext cx="7200" cy="7920"/>
              </p14:xfrm>
            </p:contentPart>
          </mc:Choice>
          <mc:Fallback xmlns="">
            <p:pic>
              <p:nvPicPr>
                <p:cNvPr id="168" name="Ink 167">
                  <a:extLst>
                    <a:ext uri="{FF2B5EF4-FFF2-40B4-BE49-F238E27FC236}">
                      <a16:creationId xmlns:a16="http://schemas.microsoft.com/office/drawing/2014/main" id="{717032C7-F9D3-421D-A520-455BA4873ACB}"/>
                    </a:ext>
                  </a:extLst>
                </p:cNvPr>
                <p:cNvPicPr/>
                <p:nvPr/>
              </p:nvPicPr>
              <p:blipFill>
                <a:blip r:embed="rId281"/>
                <a:stretch>
                  <a:fillRect/>
                </a:stretch>
              </p:blipFill>
              <p:spPr>
                <a:xfrm>
                  <a:off x="3767408" y="3192472"/>
                  <a:ext cx="24840" cy="25560"/>
                </a:xfrm>
                <a:prstGeom prst="rect">
                  <a:avLst/>
                </a:prstGeom>
              </p:spPr>
            </p:pic>
          </mc:Fallback>
        </mc:AlternateContent>
      </p:grpSp>
      <p:grpSp>
        <p:nvGrpSpPr>
          <p:cNvPr id="187" name="Group 186">
            <a:extLst>
              <a:ext uri="{FF2B5EF4-FFF2-40B4-BE49-F238E27FC236}">
                <a16:creationId xmlns:a16="http://schemas.microsoft.com/office/drawing/2014/main" id="{4C33450C-9CE8-4204-B985-FC6C6E443A86}"/>
              </a:ext>
            </a:extLst>
          </p:cNvPr>
          <p:cNvGrpSpPr/>
          <p:nvPr/>
        </p:nvGrpSpPr>
        <p:grpSpPr>
          <a:xfrm>
            <a:off x="1850768" y="2821312"/>
            <a:ext cx="1511280" cy="442440"/>
            <a:chOff x="1850768" y="2821312"/>
            <a:chExt cx="1511280" cy="442440"/>
          </a:xfrm>
        </p:grpSpPr>
        <mc:AlternateContent xmlns:mc="http://schemas.openxmlformats.org/markup-compatibility/2006" xmlns:p14="http://schemas.microsoft.com/office/powerpoint/2010/main">
          <mc:Choice Requires="p14">
            <p:contentPart p14:bwMode="auto" r:id="rId282">
              <p14:nvContentPartPr>
                <p14:cNvPr id="169" name="Ink 168">
                  <a:extLst>
                    <a:ext uri="{FF2B5EF4-FFF2-40B4-BE49-F238E27FC236}">
                      <a16:creationId xmlns:a16="http://schemas.microsoft.com/office/drawing/2014/main" id="{18B09EE0-91D5-4D84-B59B-C9D6C2C8EA27}"/>
                    </a:ext>
                  </a:extLst>
                </p14:cNvPr>
                <p14:cNvContentPartPr/>
                <p14:nvPr/>
              </p14:nvContentPartPr>
              <p14:xfrm>
                <a:off x="2974688" y="2896192"/>
                <a:ext cx="387360" cy="313200"/>
              </p14:xfrm>
            </p:contentPart>
          </mc:Choice>
          <mc:Fallback xmlns="">
            <p:pic>
              <p:nvPicPr>
                <p:cNvPr id="169" name="Ink 168">
                  <a:extLst>
                    <a:ext uri="{FF2B5EF4-FFF2-40B4-BE49-F238E27FC236}">
                      <a16:creationId xmlns:a16="http://schemas.microsoft.com/office/drawing/2014/main" id="{18B09EE0-91D5-4D84-B59B-C9D6C2C8EA27}"/>
                    </a:ext>
                  </a:extLst>
                </p:cNvPr>
                <p:cNvPicPr/>
                <p:nvPr/>
              </p:nvPicPr>
              <p:blipFill>
                <a:blip r:embed="rId283"/>
                <a:stretch>
                  <a:fillRect/>
                </a:stretch>
              </p:blipFill>
              <p:spPr>
                <a:xfrm>
                  <a:off x="2965688" y="2887192"/>
                  <a:ext cx="405000" cy="330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0" name="Ink 169">
                  <a:extLst>
                    <a:ext uri="{FF2B5EF4-FFF2-40B4-BE49-F238E27FC236}">
                      <a16:creationId xmlns:a16="http://schemas.microsoft.com/office/drawing/2014/main" id="{2CD8E119-378A-47C3-A140-DACBDDD50D46}"/>
                    </a:ext>
                  </a:extLst>
                </p14:cNvPr>
                <p14:cNvContentPartPr/>
                <p14:nvPr/>
              </p14:nvContentPartPr>
              <p14:xfrm>
                <a:off x="3124088" y="3131632"/>
                <a:ext cx="35640" cy="63360"/>
              </p14:xfrm>
            </p:contentPart>
          </mc:Choice>
          <mc:Fallback xmlns="">
            <p:pic>
              <p:nvPicPr>
                <p:cNvPr id="170" name="Ink 169">
                  <a:extLst>
                    <a:ext uri="{FF2B5EF4-FFF2-40B4-BE49-F238E27FC236}">
                      <a16:creationId xmlns:a16="http://schemas.microsoft.com/office/drawing/2014/main" id="{2CD8E119-378A-47C3-A140-DACBDDD50D46}"/>
                    </a:ext>
                  </a:extLst>
                </p:cNvPr>
                <p:cNvPicPr/>
                <p:nvPr/>
              </p:nvPicPr>
              <p:blipFill>
                <a:blip r:embed="rId285"/>
                <a:stretch>
                  <a:fillRect/>
                </a:stretch>
              </p:blipFill>
              <p:spPr>
                <a:xfrm>
                  <a:off x="3115448" y="3122632"/>
                  <a:ext cx="5328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1" name="Ink 170">
                  <a:extLst>
                    <a:ext uri="{FF2B5EF4-FFF2-40B4-BE49-F238E27FC236}">
                      <a16:creationId xmlns:a16="http://schemas.microsoft.com/office/drawing/2014/main" id="{D2EDEEF0-BEBA-42ED-AED6-406E846D22B3}"/>
                    </a:ext>
                  </a:extLst>
                </p14:cNvPr>
                <p14:cNvContentPartPr/>
                <p14:nvPr/>
              </p14:nvContentPartPr>
              <p14:xfrm>
                <a:off x="2811608" y="2991952"/>
                <a:ext cx="210240" cy="213840"/>
              </p14:xfrm>
            </p:contentPart>
          </mc:Choice>
          <mc:Fallback xmlns="">
            <p:pic>
              <p:nvPicPr>
                <p:cNvPr id="171" name="Ink 170">
                  <a:extLst>
                    <a:ext uri="{FF2B5EF4-FFF2-40B4-BE49-F238E27FC236}">
                      <a16:creationId xmlns:a16="http://schemas.microsoft.com/office/drawing/2014/main" id="{D2EDEEF0-BEBA-42ED-AED6-406E846D22B3}"/>
                    </a:ext>
                  </a:extLst>
                </p:cNvPr>
                <p:cNvPicPr/>
                <p:nvPr/>
              </p:nvPicPr>
              <p:blipFill>
                <a:blip r:embed="rId287"/>
                <a:stretch>
                  <a:fillRect/>
                </a:stretch>
              </p:blipFill>
              <p:spPr>
                <a:xfrm>
                  <a:off x="2802968" y="2983312"/>
                  <a:ext cx="22788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Ink 173">
                  <a:extLst>
                    <a:ext uri="{FF2B5EF4-FFF2-40B4-BE49-F238E27FC236}">
                      <a16:creationId xmlns:a16="http://schemas.microsoft.com/office/drawing/2014/main" id="{8773147D-02DA-475D-BCC7-2EE57AF8E208}"/>
                    </a:ext>
                  </a:extLst>
                </p14:cNvPr>
                <p14:cNvContentPartPr/>
                <p14:nvPr/>
              </p14:nvContentPartPr>
              <p14:xfrm>
                <a:off x="2141288" y="2895472"/>
                <a:ext cx="542880" cy="245880"/>
              </p14:xfrm>
            </p:contentPart>
          </mc:Choice>
          <mc:Fallback xmlns="">
            <p:pic>
              <p:nvPicPr>
                <p:cNvPr id="174" name="Ink 173">
                  <a:extLst>
                    <a:ext uri="{FF2B5EF4-FFF2-40B4-BE49-F238E27FC236}">
                      <a16:creationId xmlns:a16="http://schemas.microsoft.com/office/drawing/2014/main" id="{8773147D-02DA-475D-BCC7-2EE57AF8E208}"/>
                    </a:ext>
                  </a:extLst>
                </p:cNvPr>
                <p:cNvPicPr/>
                <p:nvPr/>
              </p:nvPicPr>
              <p:blipFill>
                <a:blip r:embed="rId289"/>
                <a:stretch>
                  <a:fillRect/>
                </a:stretch>
              </p:blipFill>
              <p:spPr>
                <a:xfrm>
                  <a:off x="2132288" y="2886472"/>
                  <a:ext cx="56052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Ink 174">
                  <a:extLst>
                    <a:ext uri="{FF2B5EF4-FFF2-40B4-BE49-F238E27FC236}">
                      <a16:creationId xmlns:a16="http://schemas.microsoft.com/office/drawing/2014/main" id="{6C083150-94BA-4CB1-80BD-FDE4073E5FC3}"/>
                    </a:ext>
                  </a:extLst>
                </p14:cNvPr>
                <p14:cNvContentPartPr/>
                <p14:nvPr/>
              </p14:nvContentPartPr>
              <p14:xfrm>
                <a:off x="2515328" y="3212992"/>
                <a:ext cx="15120" cy="50760"/>
              </p14:xfrm>
            </p:contentPart>
          </mc:Choice>
          <mc:Fallback xmlns="">
            <p:pic>
              <p:nvPicPr>
                <p:cNvPr id="175" name="Ink 174">
                  <a:extLst>
                    <a:ext uri="{FF2B5EF4-FFF2-40B4-BE49-F238E27FC236}">
                      <a16:creationId xmlns:a16="http://schemas.microsoft.com/office/drawing/2014/main" id="{6C083150-94BA-4CB1-80BD-FDE4073E5FC3}"/>
                    </a:ext>
                  </a:extLst>
                </p:cNvPr>
                <p:cNvPicPr/>
                <p:nvPr/>
              </p:nvPicPr>
              <p:blipFill>
                <a:blip r:embed="rId291"/>
                <a:stretch>
                  <a:fillRect/>
                </a:stretch>
              </p:blipFill>
              <p:spPr>
                <a:xfrm>
                  <a:off x="2506688" y="3204352"/>
                  <a:ext cx="327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Ink 175">
                  <a:extLst>
                    <a:ext uri="{FF2B5EF4-FFF2-40B4-BE49-F238E27FC236}">
                      <a16:creationId xmlns:a16="http://schemas.microsoft.com/office/drawing/2014/main" id="{EB88B7A4-6423-4F28-B36E-2C7958BB2E43}"/>
                    </a:ext>
                  </a:extLst>
                </p14:cNvPr>
                <p14:cNvContentPartPr/>
                <p14:nvPr/>
              </p14:nvContentPartPr>
              <p14:xfrm>
                <a:off x="2216888" y="2821312"/>
                <a:ext cx="121680" cy="51120"/>
              </p14:xfrm>
            </p:contentPart>
          </mc:Choice>
          <mc:Fallback xmlns="">
            <p:pic>
              <p:nvPicPr>
                <p:cNvPr id="176" name="Ink 175">
                  <a:extLst>
                    <a:ext uri="{FF2B5EF4-FFF2-40B4-BE49-F238E27FC236}">
                      <a16:creationId xmlns:a16="http://schemas.microsoft.com/office/drawing/2014/main" id="{EB88B7A4-6423-4F28-B36E-2C7958BB2E43}"/>
                    </a:ext>
                  </a:extLst>
                </p:cNvPr>
                <p:cNvPicPr/>
                <p:nvPr/>
              </p:nvPicPr>
              <p:blipFill>
                <a:blip r:embed="rId293"/>
                <a:stretch>
                  <a:fillRect/>
                </a:stretch>
              </p:blipFill>
              <p:spPr>
                <a:xfrm>
                  <a:off x="2208248" y="2812312"/>
                  <a:ext cx="13932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77" name="Ink 176">
                  <a:extLst>
                    <a:ext uri="{FF2B5EF4-FFF2-40B4-BE49-F238E27FC236}">
                      <a16:creationId xmlns:a16="http://schemas.microsoft.com/office/drawing/2014/main" id="{F6CB4F43-B189-4264-A4D2-DC043B3B6D8F}"/>
                    </a:ext>
                  </a:extLst>
                </p14:cNvPr>
                <p14:cNvContentPartPr/>
                <p14:nvPr/>
              </p14:nvContentPartPr>
              <p14:xfrm>
                <a:off x="1850768" y="2978272"/>
                <a:ext cx="128160" cy="134280"/>
              </p14:xfrm>
            </p:contentPart>
          </mc:Choice>
          <mc:Fallback xmlns="">
            <p:pic>
              <p:nvPicPr>
                <p:cNvPr id="177" name="Ink 176">
                  <a:extLst>
                    <a:ext uri="{FF2B5EF4-FFF2-40B4-BE49-F238E27FC236}">
                      <a16:creationId xmlns:a16="http://schemas.microsoft.com/office/drawing/2014/main" id="{F6CB4F43-B189-4264-A4D2-DC043B3B6D8F}"/>
                    </a:ext>
                  </a:extLst>
                </p:cNvPr>
                <p:cNvPicPr/>
                <p:nvPr/>
              </p:nvPicPr>
              <p:blipFill>
                <a:blip r:embed="rId295"/>
                <a:stretch>
                  <a:fillRect/>
                </a:stretch>
              </p:blipFill>
              <p:spPr>
                <a:xfrm>
                  <a:off x="1841768" y="2969272"/>
                  <a:ext cx="1458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78" name="Ink 177">
                  <a:extLst>
                    <a:ext uri="{FF2B5EF4-FFF2-40B4-BE49-F238E27FC236}">
                      <a16:creationId xmlns:a16="http://schemas.microsoft.com/office/drawing/2014/main" id="{99FF113D-3C85-497D-9ADF-9089D1A2DF6A}"/>
                    </a:ext>
                  </a:extLst>
                </p14:cNvPr>
                <p14:cNvContentPartPr/>
                <p14:nvPr/>
              </p14:nvContentPartPr>
              <p14:xfrm>
                <a:off x="1912688" y="3136672"/>
                <a:ext cx="26640" cy="29160"/>
              </p14:xfrm>
            </p:contentPart>
          </mc:Choice>
          <mc:Fallback xmlns="">
            <p:pic>
              <p:nvPicPr>
                <p:cNvPr id="178" name="Ink 177">
                  <a:extLst>
                    <a:ext uri="{FF2B5EF4-FFF2-40B4-BE49-F238E27FC236}">
                      <a16:creationId xmlns:a16="http://schemas.microsoft.com/office/drawing/2014/main" id="{99FF113D-3C85-497D-9ADF-9089D1A2DF6A}"/>
                    </a:ext>
                  </a:extLst>
                </p:cNvPr>
                <p:cNvPicPr/>
                <p:nvPr/>
              </p:nvPicPr>
              <p:blipFill>
                <a:blip r:embed="rId297"/>
                <a:stretch>
                  <a:fillRect/>
                </a:stretch>
              </p:blipFill>
              <p:spPr>
                <a:xfrm>
                  <a:off x="1904048" y="3127672"/>
                  <a:ext cx="44280" cy="46800"/>
                </a:xfrm>
                <a:prstGeom prst="rect">
                  <a:avLst/>
                </a:prstGeom>
              </p:spPr>
            </p:pic>
          </mc:Fallback>
        </mc:AlternateContent>
      </p:grpSp>
      <p:grpSp>
        <p:nvGrpSpPr>
          <p:cNvPr id="186" name="Group 185">
            <a:extLst>
              <a:ext uri="{FF2B5EF4-FFF2-40B4-BE49-F238E27FC236}">
                <a16:creationId xmlns:a16="http://schemas.microsoft.com/office/drawing/2014/main" id="{9CFF864A-153D-4D20-8B7B-6189B834F7D2}"/>
              </a:ext>
            </a:extLst>
          </p:cNvPr>
          <p:cNvGrpSpPr/>
          <p:nvPr/>
        </p:nvGrpSpPr>
        <p:grpSpPr>
          <a:xfrm>
            <a:off x="608048" y="2780992"/>
            <a:ext cx="1011600" cy="460080"/>
            <a:chOff x="608048" y="2780992"/>
            <a:chExt cx="1011600" cy="460080"/>
          </a:xfrm>
        </p:grpSpPr>
        <mc:AlternateContent xmlns:mc="http://schemas.openxmlformats.org/markup-compatibility/2006" xmlns:p14="http://schemas.microsoft.com/office/powerpoint/2010/main">
          <mc:Choice Requires="p14">
            <p:contentPart p14:bwMode="auto" r:id="rId298">
              <p14:nvContentPartPr>
                <p14:cNvPr id="179" name="Ink 178">
                  <a:extLst>
                    <a:ext uri="{FF2B5EF4-FFF2-40B4-BE49-F238E27FC236}">
                      <a16:creationId xmlns:a16="http://schemas.microsoft.com/office/drawing/2014/main" id="{7AC25338-822E-45D6-A50E-80806E6FA741}"/>
                    </a:ext>
                  </a:extLst>
                </p14:cNvPr>
                <p14:cNvContentPartPr/>
                <p14:nvPr/>
              </p14:nvContentPartPr>
              <p14:xfrm>
                <a:off x="1460168" y="3007792"/>
                <a:ext cx="159480" cy="138240"/>
              </p14:xfrm>
            </p:contentPart>
          </mc:Choice>
          <mc:Fallback xmlns="">
            <p:pic>
              <p:nvPicPr>
                <p:cNvPr id="179" name="Ink 178">
                  <a:extLst>
                    <a:ext uri="{FF2B5EF4-FFF2-40B4-BE49-F238E27FC236}">
                      <a16:creationId xmlns:a16="http://schemas.microsoft.com/office/drawing/2014/main" id="{7AC25338-822E-45D6-A50E-80806E6FA741}"/>
                    </a:ext>
                  </a:extLst>
                </p:cNvPr>
                <p:cNvPicPr/>
                <p:nvPr/>
              </p:nvPicPr>
              <p:blipFill>
                <a:blip r:embed="rId299"/>
                <a:stretch>
                  <a:fillRect/>
                </a:stretch>
              </p:blipFill>
              <p:spPr>
                <a:xfrm>
                  <a:off x="1451528" y="2998792"/>
                  <a:ext cx="1771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0" name="Ink 179">
                  <a:extLst>
                    <a:ext uri="{FF2B5EF4-FFF2-40B4-BE49-F238E27FC236}">
                      <a16:creationId xmlns:a16="http://schemas.microsoft.com/office/drawing/2014/main" id="{A40C6735-D266-40A3-B40C-E42C88C6E138}"/>
                    </a:ext>
                  </a:extLst>
                </p14:cNvPr>
                <p14:cNvContentPartPr/>
                <p14:nvPr/>
              </p14:nvContentPartPr>
              <p14:xfrm>
                <a:off x="1554488" y="2857672"/>
                <a:ext cx="41760" cy="25920"/>
              </p14:xfrm>
            </p:contentPart>
          </mc:Choice>
          <mc:Fallback xmlns="">
            <p:pic>
              <p:nvPicPr>
                <p:cNvPr id="180" name="Ink 179">
                  <a:extLst>
                    <a:ext uri="{FF2B5EF4-FFF2-40B4-BE49-F238E27FC236}">
                      <a16:creationId xmlns:a16="http://schemas.microsoft.com/office/drawing/2014/main" id="{A40C6735-D266-40A3-B40C-E42C88C6E138}"/>
                    </a:ext>
                  </a:extLst>
                </p:cNvPr>
                <p:cNvPicPr/>
                <p:nvPr/>
              </p:nvPicPr>
              <p:blipFill>
                <a:blip r:embed="rId301"/>
                <a:stretch>
                  <a:fillRect/>
                </a:stretch>
              </p:blipFill>
              <p:spPr>
                <a:xfrm>
                  <a:off x="1545848" y="2849032"/>
                  <a:ext cx="5940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81" name="Ink 180">
                  <a:extLst>
                    <a:ext uri="{FF2B5EF4-FFF2-40B4-BE49-F238E27FC236}">
                      <a16:creationId xmlns:a16="http://schemas.microsoft.com/office/drawing/2014/main" id="{681E5D08-D8A4-4563-A776-028B8B3FEB1B}"/>
                    </a:ext>
                  </a:extLst>
                </p14:cNvPr>
                <p14:cNvContentPartPr/>
                <p14:nvPr/>
              </p14:nvContentPartPr>
              <p14:xfrm>
                <a:off x="1386728" y="2780992"/>
                <a:ext cx="73440" cy="270000"/>
              </p14:xfrm>
            </p:contentPart>
          </mc:Choice>
          <mc:Fallback xmlns="">
            <p:pic>
              <p:nvPicPr>
                <p:cNvPr id="181" name="Ink 180">
                  <a:extLst>
                    <a:ext uri="{FF2B5EF4-FFF2-40B4-BE49-F238E27FC236}">
                      <a16:creationId xmlns:a16="http://schemas.microsoft.com/office/drawing/2014/main" id="{681E5D08-D8A4-4563-A776-028B8B3FEB1B}"/>
                    </a:ext>
                  </a:extLst>
                </p:cNvPr>
                <p:cNvPicPr/>
                <p:nvPr/>
              </p:nvPicPr>
              <p:blipFill>
                <a:blip r:embed="rId303"/>
                <a:stretch>
                  <a:fillRect/>
                </a:stretch>
              </p:blipFill>
              <p:spPr>
                <a:xfrm>
                  <a:off x="1377728" y="2771992"/>
                  <a:ext cx="9108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82" name="Ink 181">
                  <a:extLst>
                    <a:ext uri="{FF2B5EF4-FFF2-40B4-BE49-F238E27FC236}">
                      <a16:creationId xmlns:a16="http://schemas.microsoft.com/office/drawing/2014/main" id="{3E73A55F-AA80-4C36-AFAD-34E80F720BC0}"/>
                    </a:ext>
                  </a:extLst>
                </p14:cNvPr>
                <p14:cNvContentPartPr/>
                <p14:nvPr/>
              </p14:nvContentPartPr>
              <p14:xfrm>
                <a:off x="1227248" y="2971432"/>
                <a:ext cx="113400" cy="120600"/>
              </p14:xfrm>
            </p:contentPart>
          </mc:Choice>
          <mc:Fallback xmlns="">
            <p:pic>
              <p:nvPicPr>
                <p:cNvPr id="182" name="Ink 181">
                  <a:extLst>
                    <a:ext uri="{FF2B5EF4-FFF2-40B4-BE49-F238E27FC236}">
                      <a16:creationId xmlns:a16="http://schemas.microsoft.com/office/drawing/2014/main" id="{3E73A55F-AA80-4C36-AFAD-34E80F720BC0}"/>
                    </a:ext>
                  </a:extLst>
                </p:cNvPr>
                <p:cNvPicPr/>
                <p:nvPr/>
              </p:nvPicPr>
              <p:blipFill>
                <a:blip r:embed="rId305"/>
                <a:stretch>
                  <a:fillRect/>
                </a:stretch>
              </p:blipFill>
              <p:spPr>
                <a:xfrm>
                  <a:off x="1218608" y="2962432"/>
                  <a:ext cx="13104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83" name="Ink 182">
                  <a:extLst>
                    <a:ext uri="{FF2B5EF4-FFF2-40B4-BE49-F238E27FC236}">
                      <a16:creationId xmlns:a16="http://schemas.microsoft.com/office/drawing/2014/main" id="{40614096-9D7A-462B-AFCD-8521F0863368}"/>
                    </a:ext>
                  </a:extLst>
                </p14:cNvPr>
                <p14:cNvContentPartPr/>
                <p14:nvPr/>
              </p14:nvContentPartPr>
              <p14:xfrm>
                <a:off x="995048" y="2941192"/>
                <a:ext cx="147960" cy="187560"/>
              </p14:xfrm>
            </p:contentPart>
          </mc:Choice>
          <mc:Fallback xmlns="">
            <p:pic>
              <p:nvPicPr>
                <p:cNvPr id="183" name="Ink 182">
                  <a:extLst>
                    <a:ext uri="{FF2B5EF4-FFF2-40B4-BE49-F238E27FC236}">
                      <a16:creationId xmlns:a16="http://schemas.microsoft.com/office/drawing/2014/main" id="{40614096-9D7A-462B-AFCD-8521F0863368}"/>
                    </a:ext>
                  </a:extLst>
                </p:cNvPr>
                <p:cNvPicPr/>
                <p:nvPr/>
              </p:nvPicPr>
              <p:blipFill>
                <a:blip r:embed="rId307"/>
                <a:stretch>
                  <a:fillRect/>
                </a:stretch>
              </p:blipFill>
              <p:spPr>
                <a:xfrm>
                  <a:off x="986408" y="2932552"/>
                  <a:ext cx="16560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84" name="Ink 183">
                  <a:extLst>
                    <a:ext uri="{FF2B5EF4-FFF2-40B4-BE49-F238E27FC236}">
                      <a16:creationId xmlns:a16="http://schemas.microsoft.com/office/drawing/2014/main" id="{9AAEC524-95E5-4838-B0CD-00510FB06388}"/>
                    </a:ext>
                  </a:extLst>
                </p14:cNvPr>
                <p14:cNvContentPartPr/>
                <p14:nvPr/>
              </p14:nvContentPartPr>
              <p14:xfrm>
                <a:off x="1032488" y="3194272"/>
                <a:ext cx="89640" cy="46800"/>
              </p14:xfrm>
            </p:contentPart>
          </mc:Choice>
          <mc:Fallback xmlns="">
            <p:pic>
              <p:nvPicPr>
                <p:cNvPr id="184" name="Ink 183">
                  <a:extLst>
                    <a:ext uri="{FF2B5EF4-FFF2-40B4-BE49-F238E27FC236}">
                      <a16:creationId xmlns:a16="http://schemas.microsoft.com/office/drawing/2014/main" id="{9AAEC524-95E5-4838-B0CD-00510FB06388}"/>
                    </a:ext>
                  </a:extLst>
                </p:cNvPr>
                <p:cNvPicPr/>
                <p:nvPr/>
              </p:nvPicPr>
              <p:blipFill>
                <a:blip r:embed="rId309"/>
                <a:stretch>
                  <a:fillRect/>
                </a:stretch>
              </p:blipFill>
              <p:spPr>
                <a:xfrm>
                  <a:off x="1023488" y="3185632"/>
                  <a:ext cx="1072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85" name="Ink 184">
                  <a:extLst>
                    <a:ext uri="{FF2B5EF4-FFF2-40B4-BE49-F238E27FC236}">
                      <a16:creationId xmlns:a16="http://schemas.microsoft.com/office/drawing/2014/main" id="{F6F72E8F-AFDF-4658-A63E-F6DB8B1F9B7F}"/>
                    </a:ext>
                  </a:extLst>
                </p14:cNvPr>
                <p14:cNvContentPartPr/>
                <p14:nvPr/>
              </p14:nvContentPartPr>
              <p14:xfrm>
                <a:off x="608048" y="2845072"/>
                <a:ext cx="168840" cy="328680"/>
              </p14:xfrm>
            </p:contentPart>
          </mc:Choice>
          <mc:Fallback xmlns="">
            <p:pic>
              <p:nvPicPr>
                <p:cNvPr id="185" name="Ink 184">
                  <a:extLst>
                    <a:ext uri="{FF2B5EF4-FFF2-40B4-BE49-F238E27FC236}">
                      <a16:creationId xmlns:a16="http://schemas.microsoft.com/office/drawing/2014/main" id="{F6F72E8F-AFDF-4658-A63E-F6DB8B1F9B7F}"/>
                    </a:ext>
                  </a:extLst>
                </p:cNvPr>
                <p:cNvPicPr/>
                <p:nvPr/>
              </p:nvPicPr>
              <p:blipFill>
                <a:blip r:embed="rId311"/>
                <a:stretch>
                  <a:fillRect/>
                </a:stretch>
              </p:blipFill>
              <p:spPr>
                <a:xfrm>
                  <a:off x="599048" y="2836072"/>
                  <a:ext cx="186480" cy="346320"/>
                </a:xfrm>
                <a:prstGeom prst="rect">
                  <a:avLst/>
                </a:prstGeom>
              </p:spPr>
            </p:pic>
          </mc:Fallback>
        </mc:AlternateContent>
      </p:grpSp>
      <p:grpSp>
        <p:nvGrpSpPr>
          <p:cNvPr id="217" name="Group 216">
            <a:extLst>
              <a:ext uri="{FF2B5EF4-FFF2-40B4-BE49-F238E27FC236}">
                <a16:creationId xmlns:a16="http://schemas.microsoft.com/office/drawing/2014/main" id="{C2E5C3F4-1B75-45F2-A52F-CC38024102E1}"/>
              </a:ext>
            </a:extLst>
          </p:cNvPr>
          <p:cNvGrpSpPr/>
          <p:nvPr/>
        </p:nvGrpSpPr>
        <p:grpSpPr>
          <a:xfrm>
            <a:off x="10102328" y="3284992"/>
            <a:ext cx="1541160" cy="649800"/>
            <a:chOff x="10102328" y="3284992"/>
            <a:chExt cx="1541160" cy="649800"/>
          </a:xfrm>
        </p:grpSpPr>
        <mc:AlternateContent xmlns:mc="http://schemas.openxmlformats.org/markup-compatibility/2006" xmlns:p14="http://schemas.microsoft.com/office/powerpoint/2010/main">
          <mc:Choice Requires="p14">
            <p:contentPart p14:bwMode="auto" r:id="rId312">
              <p14:nvContentPartPr>
                <p14:cNvPr id="188" name="Ink 187">
                  <a:extLst>
                    <a:ext uri="{FF2B5EF4-FFF2-40B4-BE49-F238E27FC236}">
                      <a16:creationId xmlns:a16="http://schemas.microsoft.com/office/drawing/2014/main" id="{90DBC3FE-EEA6-452F-8ACE-252E735AC33E}"/>
                    </a:ext>
                  </a:extLst>
                </p14:cNvPr>
                <p14:cNvContentPartPr/>
                <p14:nvPr/>
              </p14:nvContentPartPr>
              <p14:xfrm>
                <a:off x="11292128" y="3546712"/>
                <a:ext cx="351360" cy="169920"/>
              </p14:xfrm>
            </p:contentPart>
          </mc:Choice>
          <mc:Fallback xmlns="">
            <p:pic>
              <p:nvPicPr>
                <p:cNvPr id="188" name="Ink 187">
                  <a:extLst>
                    <a:ext uri="{FF2B5EF4-FFF2-40B4-BE49-F238E27FC236}">
                      <a16:creationId xmlns:a16="http://schemas.microsoft.com/office/drawing/2014/main" id="{90DBC3FE-EEA6-452F-8ACE-252E735AC33E}"/>
                    </a:ext>
                  </a:extLst>
                </p:cNvPr>
                <p:cNvPicPr/>
                <p:nvPr/>
              </p:nvPicPr>
              <p:blipFill>
                <a:blip r:embed="rId313"/>
                <a:stretch>
                  <a:fillRect/>
                </a:stretch>
              </p:blipFill>
              <p:spPr>
                <a:xfrm>
                  <a:off x="11283128" y="3537712"/>
                  <a:ext cx="3690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89" name="Ink 188">
                  <a:extLst>
                    <a:ext uri="{FF2B5EF4-FFF2-40B4-BE49-F238E27FC236}">
                      <a16:creationId xmlns:a16="http://schemas.microsoft.com/office/drawing/2014/main" id="{FA2DFC61-5675-4CFC-A276-067B6DEFF60B}"/>
                    </a:ext>
                  </a:extLst>
                </p14:cNvPr>
                <p14:cNvContentPartPr/>
                <p14:nvPr/>
              </p14:nvContentPartPr>
              <p14:xfrm>
                <a:off x="11454488" y="3380752"/>
                <a:ext cx="95400" cy="54360"/>
              </p14:xfrm>
            </p:contentPart>
          </mc:Choice>
          <mc:Fallback xmlns="">
            <p:pic>
              <p:nvPicPr>
                <p:cNvPr id="189" name="Ink 188">
                  <a:extLst>
                    <a:ext uri="{FF2B5EF4-FFF2-40B4-BE49-F238E27FC236}">
                      <a16:creationId xmlns:a16="http://schemas.microsoft.com/office/drawing/2014/main" id="{FA2DFC61-5675-4CFC-A276-067B6DEFF60B}"/>
                    </a:ext>
                  </a:extLst>
                </p:cNvPr>
                <p:cNvPicPr/>
                <p:nvPr/>
              </p:nvPicPr>
              <p:blipFill>
                <a:blip r:embed="rId315"/>
                <a:stretch>
                  <a:fillRect/>
                </a:stretch>
              </p:blipFill>
              <p:spPr>
                <a:xfrm>
                  <a:off x="11445848" y="3372112"/>
                  <a:ext cx="11304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90" name="Ink 189">
                  <a:extLst>
                    <a:ext uri="{FF2B5EF4-FFF2-40B4-BE49-F238E27FC236}">
                      <a16:creationId xmlns:a16="http://schemas.microsoft.com/office/drawing/2014/main" id="{CED206E1-1DFB-476D-B8F1-7FCA5A823C2F}"/>
                    </a:ext>
                  </a:extLst>
                </p14:cNvPr>
                <p14:cNvContentPartPr/>
                <p14:nvPr/>
              </p14:nvContentPartPr>
              <p14:xfrm>
                <a:off x="11275928" y="3350152"/>
                <a:ext cx="134280" cy="249480"/>
              </p14:xfrm>
            </p:contentPart>
          </mc:Choice>
          <mc:Fallback xmlns="">
            <p:pic>
              <p:nvPicPr>
                <p:cNvPr id="190" name="Ink 189">
                  <a:extLst>
                    <a:ext uri="{FF2B5EF4-FFF2-40B4-BE49-F238E27FC236}">
                      <a16:creationId xmlns:a16="http://schemas.microsoft.com/office/drawing/2014/main" id="{CED206E1-1DFB-476D-B8F1-7FCA5A823C2F}"/>
                    </a:ext>
                  </a:extLst>
                </p:cNvPr>
                <p:cNvPicPr/>
                <p:nvPr/>
              </p:nvPicPr>
              <p:blipFill>
                <a:blip r:embed="rId317"/>
                <a:stretch>
                  <a:fillRect/>
                </a:stretch>
              </p:blipFill>
              <p:spPr>
                <a:xfrm>
                  <a:off x="11267288" y="3341512"/>
                  <a:ext cx="15192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91" name="Ink 190">
                  <a:extLst>
                    <a:ext uri="{FF2B5EF4-FFF2-40B4-BE49-F238E27FC236}">
                      <a16:creationId xmlns:a16="http://schemas.microsoft.com/office/drawing/2014/main" id="{4C855A32-4E0F-4EE9-B116-850702385B7D}"/>
                    </a:ext>
                  </a:extLst>
                </p14:cNvPr>
                <p14:cNvContentPartPr/>
                <p14:nvPr/>
              </p14:nvContentPartPr>
              <p14:xfrm>
                <a:off x="11114648" y="3546712"/>
                <a:ext cx="125280" cy="121680"/>
              </p14:xfrm>
            </p:contentPart>
          </mc:Choice>
          <mc:Fallback xmlns="">
            <p:pic>
              <p:nvPicPr>
                <p:cNvPr id="191" name="Ink 190">
                  <a:extLst>
                    <a:ext uri="{FF2B5EF4-FFF2-40B4-BE49-F238E27FC236}">
                      <a16:creationId xmlns:a16="http://schemas.microsoft.com/office/drawing/2014/main" id="{4C855A32-4E0F-4EE9-B116-850702385B7D}"/>
                    </a:ext>
                  </a:extLst>
                </p:cNvPr>
                <p:cNvPicPr/>
                <p:nvPr/>
              </p:nvPicPr>
              <p:blipFill>
                <a:blip r:embed="rId319"/>
                <a:stretch>
                  <a:fillRect/>
                </a:stretch>
              </p:blipFill>
              <p:spPr>
                <a:xfrm>
                  <a:off x="11105648" y="3537712"/>
                  <a:ext cx="1429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92" name="Ink 191">
                  <a:extLst>
                    <a:ext uri="{FF2B5EF4-FFF2-40B4-BE49-F238E27FC236}">
                      <a16:creationId xmlns:a16="http://schemas.microsoft.com/office/drawing/2014/main" id="{53592880-6F60-405D-8491-64C7918027D8}"/>
                    </a:ext>
                  </a:extLst>
                </p14:cNvPr>
                <p14:cNvContentPartPr/>
                <p14:nvPr/>
              </p14:nvContentPartPr>
              <p14:xfrm>
                <a:off x="10103048" y="3466432"/>
                <a:ext cx="1066680" cy="468360"/>
              </p14:xfrm>
            </p:contentPart>
          </mc:Choice>
          <mc:Fallback xmlns="">
            <p:pic>
              <p:nvPicPr>
                <p:cNvPr id="192" name="Ink 191">
                  <a:extLst>
                    <a:ext uri="{FF2B5EF4-FFF2-40B4-BE49-F238E27FC236}">
                      <a16:creationId xmlns:a16="http://schemas.microsoft.com/office/drawing/2014/main" id="{53592880-6F60-405D-8491-64C7918027D8}"/>
                    </a:ext>
                  </a:extLst>
                </p:cNvPr>
                <p:cNvPicPr/>
                <p:nvPr/>
              </p:nvPicPr>
              <p:blipFill>
                <a:blip r:embed="rId321"/>
                <a:stretch>
                  <a:fillRect/>
                </a:stretch>
              </p:blipFill>
              <p:spPr>
                <a:xfrm>
                  <a:off x="10094408" y="3457432"/>
                  <a:ext cx="1084320" cy="48600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93" name="Ink 192">
                  <a:extLst>
                    <a:ext uri="{FF2B5EF4-FFF2-40B4-BE49-F238E27FC236}">
                      <a16:creationId xmlns:a16="http://schemas.microsoft.com/office/drawing/2014/main" id="{5416D3D0-2F06-465F-8C7F-D70B0842D793}"/>
                    </a:ext>
                  </a:extLst>
                </p14:cNvPr>
                <p14:cNvContentPartPr/>
                <p14:nvPr/>
              </p14:nvContentPartPr>
              <p14:xfrm>
                <a:off x="10102328" y="3296152"/>
                <a:ext cx="422280" cy="274680"/>
              </p14:xfrm>
            </p:contentPart>
          </mc:Choice>
          <mc:Fallback xmlns="">
            <p:pic>
              <p:nvPicPr>
                <p:cNvPr id="193" name="Ink 192">
                  <a:extLst>
                    <a:ext uri="{FF2B5EF4-FFF2-40B4-BE49-F238E27FC236}">
                      <a16:creationId xmlns:a16="http://schemas.microsoft.com/office/drawing/2014/main" id="{5416D3D0-2F06-465F-8C7F-D70B0842D793}"/>
                    </a:ext>
                  </a:extLst>
                </p:cNvPr>
                <p:cNvPicPr/>
                <p:nvPr/>
              </p:nvPicPr>
              <p:blipFill>
                <a:blip r:embed="rId323"/>
                <a:stretch>
                  <a:fillRect/>
                </a:stretch>
              </p:blipFill>
              <p:spPr>
                <a:xfrm>
                  <a:off x="10093688" y="3287152"/>
                  <a:ext cx="439920" cy="2923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94" name="Ink 193">
                  <a:extLst>
                    <a:ext uri="{FF2B5EF4-FFF2-40B4-BE49-F238E27FC236}">
                      <a16:creationId xmlns:a16="http://schemas.microsoft.com/office/drawing/2014/main" id="{1C753BBD-8D44-4A93-950F-8C87A36A4715}"/>
                    </a:ext>
                  </a:extLst>
                </p14:cNvPr>
                <p14:cNvContentPartPr/>
                <p14:nvPr/>
              </p14:nvContentPartPr>
              <p14:xfrm>
                <a:off x="10452248" y="3472552"/>
                <a:ext cx="52560" cy="49320"/>
              </p14:xfrm>
            </p:contentPart>
          </mc:Choice>
          <mc:Fallback xmlns="">
            <p:pic>
              <p:nvPicPr>
                <p:cNvPr id="194" name="Ink 193">
                  <a:extLst>
                    <a:ext uri="{FF2B5EF4-FFF2-40B4-BE49-F238E27FC236}">
                      <a16:creationId xmlns:a16="http://schemas.microsoft.com/office/drawing/2014/main" id="{1C753BBD-8D44-4A93-950F-8C87A36A4715}"/>
                    </a:ext>
                  </a:extLst>
                </p:cNvPr>
                <p:cNvPicPr/>
                <p:nvPr/>
              </p:nvPicPr>
              <p:blipFill>
                <a:blip r:embed="rId325"/>
                <a:stretch>
                  <a:fillRect/>
                </a:stretch>
              </p:blipFill>
              <p:spPr>
                <a:xfrm>
                  <a:off x="10443248" y="3463552"/>
                  <a:ext cx="7020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95" name="Ink 194">
                  <a:extLst>
                    <a:ext uri="{FF2B5EF4-FFF2-40B4-BE49-F238E27FC236}">
                      <a16:creationId xmlns:a16="http://schemas.microsoft.com/office/drawing/2014/main" id="{07C572E1-7227-4A19-951A-676E706EAD91}"/>
                    </a:ext>
                  </a:extLst>
                </p14:cNvPr>
                <p14:cNvContentPartPr/>
                <p14:nvPr/>
              </p14:nvContentPartPr>
              <p14:xfrm>
                <a:off x="10156688" y="3504952"/>
                <a:ext cx="221400" cy="186840"/>
              </p14:xfrm>
            </p:contentPart>
          </mc:Choice>
          <mc:Fallback xmlns="">
            <p:pic>
              <p:nvPicPr>
                <p:cNvPr id="195" name="Ink 194">
                  <a:extLst>
                    <a:ext uri="{FF2B5EF4-FFF2-40B4-BE49-F238E27FC236}">
                      <a16:creationId xmlns:a16="http://schemas.microsoft.com/office/drawing/2014/main" id="{07C572E1-7227-4A19-951A-676E706EAD91}"/>
                    </a:ext>
                  </a:extLst>
                </p:cNvPr>
                <p:cNvPicPr/>
                <p:nvPr/>
              </p:nvPicPr>
              <p:blipFill>
                <a:blip r:embed="rId327"/>
                <a:stretch>
                  <a:fillRect/>
                </a:stretch>
              </p:blipFill>
              <p:spPr>
                <a:xfrm>
                  <a:off x="10148048" y="3496312"/>
                  <a:ext cx="2390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96" name="Ink 195">
                  <a:extLst>
                    <a:ext uri="{FF2B5EF4-FFF2-40B4-BE49-F238E27FC236}">
                      <a16:creationId xmlns:a16="http://schemas.microsoft.com/office/drawing/2014/main" id="{72A2B252-5F41-449F-8131-7C64B3232B85}"/>
                    </a:ext>
                  </a:extLst>
                </p14:cNvPr>
                <p14:cNvContentPartPr/>
                <p14:nvPr/>
              </p14:nvContentPartPr>
              <p14:xfrm>
                <a:off x="10239488" y="3284992"/>
                <a:ext cx="36000" cy="18720"/>
              </p14:xfrm>
            </p:contentPart>
          </mc:Choice>
          <mc:Fallback xmlns="">
            <p:pic>
              <p:nvPicPr>
                <p:cNvPr id="196" name="Ink 195">
                  <a:extLst>
                    <a:ext uri="{FF2B5EF4-FFF2-40B4-BE49-F238E27FC236}">
                      <a16:creationId xmlns:a16="http://schemas.microsoft.com/office/drawing/2014/main" id="{72A2B252-5F41-449F-8131-7C64B3232B85}"/>
                    </a:ext>
                  </a:extLst>
                </p:cNvPr>
                <p:cNvPicPr/>
                <p:nvPr/>
              </p:nvPicPr>
              <p:blipFill>
                <a:blip r:embed="rId329"/>
                <a:stretch>
                  <a:fillRect/>
                </a:stretch>
              </p:blipFill>
              <p:spPr>
                <a:xfrm>
                  <a:off x="10230848" y="3275992"/>
                  <a:ext cx="53640" cy="36360"/>
                </a:xfrm>
                <a:prstGeom prst="rect">
                  <a:avLst/>
                </a:prstGeom>
              </p:spPr>
            </p:pic>
          </mc:Fallback>
        </mc:AlternateContent>
      </p:grpSp>
      <p:grpSp>
        <p:nvGrpSpPr>
          <p:cNvPr id="216" name="Group 215">
            <a:extLst>
              <a:ext uri="{FF2B5EF4-FFF2-40B4-BE49-F238E27FC236}">
                <a16:creationId xmlns:a16="http://schemas.microsoft.com/office/drawing/2014/main" id="{C1131D11-2B1C-4659-893D-76765E9D4414}"/>
              </a:ext>
            </a:extLst>
          </p:cNvPr>
          <p:cNvGrpSpPr/>
          <p:nvPr/>
        </p:nvGrpSpPr>
        <p:grpSpPr>
          <a:xfrm>
            <a:off x="9214568" y="3387592"/>
            <a:ext cx="469080" cy="274680"/>
            <a:chOff x="9214568" y="3387592"/>
            <a:chExt cx="469080" cy="274680"/>
          </a:xfrm>
        </p:grpSpPr>
        <mc:AlternateContent xmlns:mc="http://schemas.openxmlformats.org/markup-compatibility/2006" xmlns:p14="http://schemas.microsoft.com/office/powerpoint/2010/main">
          <mc:Choice Requires="p14">
            <p:contentPart p14:bwMode="auto" r:id="rId330">
              <p14:nvContentPartPr>
                <p14:cNvPr id="197" name="Ink 196">
                  <a:extLst>
                    <a:ext uri="{FF2B5EF4-FFF2-40B4-BE49-F238E27FC236}">
                      <a16:creationId xmlns:a16="http://schemas.microsoft.com/office/drawing/2014/main" id="{3DFFE79D-A300-408E-90CF-25E7C8D5DAD7}"/>
                    </a:ext>
                  </a:extLst>
                </p14:cNvPr>
                <p14:cNvContentPartPr/>
                <p14:nvPr/>
              </p14:nvContentPartPr>
              <p14:xfrm>
                <a:off x="9214568" y="3454192"/>
                <a:ext cx="469080" cy="208080"/>
              </p14:xfrm>
            </p:contentPart>
          </mc:Choice>
          <mc:Fallback xmlns="">
            <p:pic>
              <p:nvPicPr>
                <p:cNvPr id="197" name="Ink 196">
                  <a:extLst>
                    <a:ext uri="{FF2B5EF4-FFF2-40B4-BE49-F238E27FC236}">
                      <a16:creationId xmlns:a16="http://schemas.microsoft.com/office/drawing/2014/main" id="{3DFFE79D-A300-408E-90CF-25E7C8D5DAD7}"/>
                    </a:ext>
                  </a:extLst>
                </p:cNvPr>
                <p:cNvPicPr/>
                <p:nvPr/>
              </p:nvPicPr>
              <p:blipFill>
                <a:blip r:embed="rId331"/>
                <a:stretch>
                  <a:fillRect/>
                </a:stretch>
              </p:blipFill>
              <p:spPr>
                <a:xfrm>
                  <a:off x="9205928" y="3445552"/>
                  <a:ext cx="48672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98" name="Ink 197">
                  <a:extLst>
                    <a:ext uri="{FF2B5EF4-FFF2-40B4-BE49-F238E27FC236}">
                      <a16:creationId xmlns:a16="http://schemas.microsoft.com/office/drawing/2014/main" id="{5C46C827-3A1A-4561-BC3C-CF1846397E18}"/>
                    </a:ext>
                  </a:extLst>
                </p14:cNvPr>
                <p14:cNvContentPartPr/>
                <p14:nvPr/>
              </p14:nvContentPartPr>
              <p14:xfrm>
                <a:off x="9265328" y="3387592"/>
                <a:ext cx="70920" cy="20520"/>
              </p14:xfrm>
            </p:contentPart>
          </mc:Choice>
          <mc:Fallback xmlns="">
            <p:pic>
              <p:nvPicPr>
                <p:cNvPr id="198" name="Ink 197">
                  <a:extLst>
                    <a:ext uri="{FF2B5EF4-FFF2-40B4-BE49-F238E27FC236}">
                      <a16:creationId xmlns:a16="http://schemas.microsoft.com/office/drawing/2014/main" id="{5C46C827-3A1A-4561-BC3C-CF1846397E18}"/>
                    </a:ext>
                  </a:extLst>
                </p:cNvPr>
                <p:cNvPicPr/>
                <p:nvPr/>
              </p:nvPicPr>
              <p:blipFill>
                <a:blip r:embed="rId333"/>
                <a:stretch>
                  <a:fillRect/>
                </a:stretch>
              </p:blipFill>
              <p:spPr>
                <a:xfrm>
                  <a:off x="9256328" y="3378952"/>
                  <a:ext cx="88560" cy="38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4">
            <p14:nvContentPartPr>
              <p14:cNvPr id="199" name="Ink 198">
                <a:extLst>
                  <a:ext uri="{FF2B5EF4-FFF2-40B4-BE49-F238E27FC236}">
                    <a16:creationId xmlns:a16="http://schemas.microsoft.com/office/drawing/2014/main" id="{D1FC5FF3-1787-406E-8B7E-E6D6259C3E14}"/>
                  </a:ext>
                </a:extLst>
              </p14:cNvPr>
              <p14:cNvContentPartPr/>
              <p14:nvPr/>
            </p14:nvContentPartPr>
            <p14:xfrm>
              <a:off x="8731088" y="3288952"/>
              <a:ext cx="217440" cy="350280"/>
            </p14:xfrm>
          </p:contentPart>
        </mc:Choice>
        <mc:Fallback xmlns="">
          <p:pic>
            <p:nvPicPr>
              <p:cNvPr id="199" name="Ink 198">
                <a:extLst>
                  <a:ext uri="{FF2B5EF4-FFF2-40B4-BE49-F238E27FC236}">
                    <a16:creationId xmlns:a16="http://schemas.microsoft.com/office/drawing/2014/main" id="{D1FC5FF3-1787-406E-8B7E-E6D6259C3E14}"/>
                  </a:ext>
                </a:extLst>
              </p:cNvPr>
              <p:cNvPicPr/>
              <p:nvPr/>
            </p:nvPicPr>
            <p:blipFill>
              <a:blip r:embed="rId335"/>
              <a:stretch>
                <a:fillRect/>
              </a:stretch>
            </p:blipFill>
            <p:spPr>
              <a:xfrm>
                <a:off x="8722448" y="3280312"/>
                <a:ext cx="235080" cy="367920"/>
              </a:xfrm>
              <a:prstGeom prst="rect">
                <a:avLst/>
              </a:prstGeom>
            </p:spPr>
          </p:pic>
        </mc:Fallback>
      </mc:AlternateContent>
      <p:grpSp>
        <p:nvGrpSpPr>
          <p:cNvPr id="215" name="Group 214">
            <a:extLst>
              <a:ext uri="{FF2B5EF4-FFF2-40B4-BE49-F238E27FC236}">
                <a16:creationId xmlns:a16="http://schemas.microsoft.com/office/drawing/2014/main" id="{1CB4ADA8-8AE5-4AA4-ACD8-B9798B3CCAE0}"/>
              </a:ext>
            </a:extLst>
          </p:cNvPr>
          <p:cNvGrpSpPr/>
          <p:nvPr/>
        </p:nvGrpSpPr>
        <p:grpSpPr>
          <a:xfrm>
            <a:off x="7590248" y="3338632"/>
            <a:ext cx="621720" cy="384120"/>
            <a:chOff x="7590248" y="3338632"/>
            <a:chExt cx="621720" cy="384120"/>
          </a:xfrm>
        </p:grpSpPr>
        <mc:AlternateContent xmlns:mc="http://schemas.openxmlformats.org/markup-compatibility/2006" xmlns:p14="http://schemas.microsoft.com/office/powerpoint/2010/main">
          <mc:Choice Requires="p14">
            <p:contentPart p14:bwMode="auto" r:id="rId336">
              <p14:nvContentPartPr>
                <p14:cNvPr id="200" name="Ink 199">
                  <a:extLst>
                    <a:ext uri="{FF2B5EF4-FFF2-40B4-BE49-F238E27FC236}">
                      <a16:creationId xmlns:a16="http://schemas.microsoft.com/office/drawing/2014/main" id="{19F77F7B-9488-4D06-B183-284BCBF421DB}"/>
                    </a:ext>
                  </a:extLst>
                </p14:cNvPr>
                <p14:cNvContentPartPr/>
                <p14:nvPr/>
              </p14:nvContentPartPr>
              <p14:xfrm>
                <a:off x="7590248" y="3399472"/>
                <a:ext cx="73080" cy="261000"/>
              </p14:xfrm>
            </p:contentPart>
          </mc:Choice>
          <mc:Fallback xmlns="">
            <p:pic>
              <p:nvPicPr>
                <p:cNvPr id="200" name="Ink 199">
                  <a:extLst>
                    <a:ext uri="{FF2B5EF4-FFF2-40B4-BE49-F238E27FC236}">
                      <a16:creationId xmlns:a16="http://schemas.microsoft.com/office/drawing/2014/main" id="{19F77F7B-9488-4D06-B183-284BCBF421DB}"/>
                    </a:ext>
                  </a:extLst>
                </p:cNvPr>
                <p:cNvPicPr/>
                <p:nvPr/>
              </p:nvPicPr>
              <p:blipFill>
                <a:blip r:embed="rId337"/>
                <a:stretch>
                  <a:fillRect/>
                </a:stretch>
              </p:blipFill>
              <p:spPr>
                <a:xfrm>
                  <a:off x="7581248" y="3390472"/>
                  <a:ext cx="90720" cy="27864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01" name="Ink 200">
                  <a:extLst>
                    <a:ext uri="{FF2B5EF4-FFF2-40B4-BE49-F238E27FC236}">
                      <a16:creationId xmlns:a16="http://schemas.microsoft.com/office/drawing/2014/main" id="{AAC1D4B6-5512-4CE9-AD27-418D699A430E}"/>
                    </a:ext>
                  </a:extLst>
                </p14:cNvPr>
                <p14:cNvContentPartPr/>
                <p14:nvPr/>
              </p14:nvContentPartPr>
              <p14:xfrm>
                <a:off x="7723448" y="3563992"/>
                <a:ext cx="42840" cy="41040"/>
              </p14:xfrm>
            </p:contentPart>
          </mc:Choice>
          <mc:Fallback xmlns="">
            <p:pic>
              <p:nvPicPr>
                <p:cNvPr id="201" name="Ink 200">
                  <a:extLst>
                    <a:ext uri="{FF2B5EF4-FFF2-40B4-BE49-F238E27FC236}">
                      <a16:creationId xmlns:a16="http://schemas.microsoft.com/office/drawing/2014/main" id="{AAC1D4B6-5512-4CE9-AD27-418D699A430E}"/>
                    </a:ext>
                  </a:extLst>
                </p:cNvPr>
                <p:cNvPicPr/>
                <p:nvPr/>
              </p:nvPicPr>
              <p:blipFill>
                <a:blip r:embed="rId339"/>
                <a:stretch>
                  <a:fillRect/>
                </a:stretch>
              </p:blipFill>
              <p:spPr>
                <a:xfrm>
                  <a:off x="7714448" y="3555352"/>
                  <a:ext cx="6048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02" name="Ink 201">
                  <a:extLst>
                    <a:ext uri="{FF2B5EF4-FFF2-40B4-BE49-F238E27FC236}">
                      <a16:creationId xmlns:a16="http://schemas.microsoft.com/office/drawing/2014/main" id="{06E9299A-AC16-4076-AA6C-1529377DE448}"/>
                    </a:ext>
                  </a:extLst>
                </p14:cNvPr>
                <p14:cNvContentPartPr/>
                <p14:nvPr/>
              </p14:nvContentPartPr>
              <p14:xfrm>
                <a:off x="7818848" y="3580192"/>
                <a:ext cx="34200" cy="46080"/>
              </p14:xfrm>
            </p:contentPart>
          </mc:Choice>
          <mc:Fallback xmlns="">
            <p:pic>
              <p:nvPicPr>
                <p:cNvPr id="202" name="Ink 201">
                  <a:extLst>
                    <a:ext uri="{FF2B5EF4-FFF2-40B4-BE49-F238E27FC236}">
                      <a16:creationId xmlns:a16="http://schemas.microsoft.com/office/drawing/2014/main" id="{06E9299A-AC16-4076-AA6C-1529377DE448}"/>
                    </a:ext>
                  </a:extLst>
                </p:cNvPr>
                <p:cNvPicPr/>
                <p:nvPr/>
              </p:nvPicPr>
              <p:blipFill>
                <a:blip r:embed="rId341"/>
                <a:stretch>
                  <a:fillRect/>
                </a:stretch>
              </p:blipFill>
              <p:spPr>
                <a:xfrm>
                  <a:off x="7810208" y="3571192"/>
                  <a:ext cx="5184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03" name="Ink 202">
                  <a:extLst>
                    <a:ext uri="{FF2B5EF4-FFF2-40B4-BE49-F238E27FC236}">
                      <a16:creationId xmlns:a16="http://schemas.microsoft.com/office/drawing/2014/main" id="{E3CD7CEC-F741-496A-B602-0202A7121F7A}"/>
                    </a:ext>
                  </a:extLst>
                </p14:cNvPr>
                <p14:cNvContentPartPr/>
                <p14:nvPr/>
              </p14:nvContentPartPr>
              <p14:xfrm>
                <a:off x="7903448" y="3338632"/>
                <a:ext cx="308520" cy="384120"/>
              </p14:xfrm>
            </p:contentPart>
          </mc:Choice>
          <mc:Fallback xmlns="">
            <p:pic>
              <p:nvPicPr>
                <p:cNvPr id="203" name="Ink 202">
                  <a:extLst>
                    <a:ext uri="{FF2B5EF4-FFF2-40B4-BE49-F238E27FC236}">
                      <a16:creationId xmlns:a16="http://schemas.microsoft.com/office/drawing/2014/main" id="{E3CD7CEC-F741-496A-B602-0202A7121F7A}"/>
                    </a:ext>
                  </a:extLst>
                </p:cNvPr>
                <p:cNvPicPr/>
                <p:nvPr/>
              </p:nvPicPr>
              <p:blipFill>
                <a:blip r:embed="rId343"/>
                <a:stretch>
                  <a:fillRect/>
                </a:stretch>
              </p:blipFill>
              <p:spPr>
                <a:xfrm>
                  <a:off x="7894808" y="3329992"/>
                  <a:ext cx="326160" cy="4017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04" name="Ink 203">
                  <a:extLst>
                    <a:ext uri="{FF2B5EF4-FFF2-40B4-BE49-F238E27FC236}">
                      <a16:creationId xmlns:a16="http://schemas.microsoft.com/office/drawing/2014/main" id="{AB76E096-44EA-483F-9966-2940BF3A5252}"/>
                    </a:ext>
                  </a:extLst>
                </p14:cNvPr>
                <p14:cNvContentPartPr/>
                <p14:nvPr/>
              </p14:nvContentPartPr>
              <p14:xfrm>
                <a:off x="8028368" y="3352312"/>
                <a:ext cx="23400" cy="99000"/>
              </p14:xfrm>
            </p:contentPart>
          </mc:Choice>
          <mc:Fallback xmlns="">
            <p:pic>
              <p:nvPicPr>
                <p:cNvPr id="204" name="Ink 203">
                  <a:extLst>
                    <a:ext uri="{FF2B5EF4-FFF2-40B4-BE49-F238E27FC236}">
                      <a16:creationId xmlns:a16="http://schemas.microsoft.com/office/drawing/2014/main" id="{AB76E096-44EA-483F-9966-2940BF3A5252}"/>
                    </a:ext>
                  </a:extLst>
                </p:cNvPr>
                <p:cNvPicPr/>
                <p:nvPr/>
              </p:nvPicPr>
              <p:blipFill>
                <a:blip r:embed="rId345"/>
                <a:stretch>
                  <a:fillRect/>
                </a:stretch>
              </p:blipFill>
              <p:spPr>
                <a:xfrm>
                  <a:off x="8019728" y="3343312"/>
                  <a:ext cx="410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05" name="Ink 204">
                  <a:extLst>
                    <a:ext uri="{FF2B5EF4-FFF2-40B4-BE49-F238E27FC236}">
                      <a16:creationId xmlns:a16="http://schemas.microsoft.com/office/drawing/2014/main" id="{89CF09EA-3C9F-4549-BD73-B65180D16DEC}"/>
                    </a:ext>
                  </a:extLst>
                </p14:cNvPr>
                <p14:cNvContentPartPr/>
                <p14:nvPr/>
              </p14:nvContentPartPr>
              <p14:xfrm>
                <a:off x="8070488" y="3663352"/>
                <a:ext cx="8640" cy="46440"/>
              </p14:xfrm>
            </p:contentPart>
          </mc:Choice>
          <mc:Fallback xmlns="">
            <p:pic>
              <p:nvPicPr>
                <p:cNvPr id="205" name="Ink 204">
                  <a:extLst>
                    <a:ext uri="{FF2B5EF4-FFF2-40B4-BE49-F238E27FC236}">
                      <a16:creationId xmlns:a16="http://schemas.microsoft.com/office/drawing/2014/main" id="{89CF09EA-3C9F-4549-BD73-B65180D16DEC}"/>
                    </a:ext>
                  </a:extLst>
                </p:cNvPr>
                <p:cNvPicPr/>
                <p:nvPr/>
              </p:nvPicPr>
              <p:blipFill>
                <a:blip r:embed="rId347"/>
                <a:stretch>
                  <a:fillRect/>
                </a:stretch>
              </p:blipFill>
              <p:spPr>
                <a:xfrm>
                  <a:off x="8061848" y="3654352"/>
                  <a:ext cx="26280" cy="64080"/>
                </a:xfrm>
                <a:prstGeom prst="rect">
                  <a:avLst/>
                </a:prstGeom>
              </p:spPr>
            </p:pic>
          </mc:Fallback>
        </mc:AlternateContent>
      </p:grpSp>
      <p:grpSp>
        <p:nvGrpSpPr>
          <p:cNvPr id="214" name="Group 213">
            <a:extLst>
              <a:ext uri="{FF2B5EF4-FFF2-40B4-BE49-F238E27FC236}">
                <a16:creationId xmlns:a16="http://schemas.microsoft.com/office/drawing/2014/main" id="{8A39B498-2EF3-45A3-B0B4-6B566DED5C46}"/>
              </a:ext>
            </a:extLst>
          </p:cNvPr>
          <p:cNvGrpSpPr/>
          <p:nvPr/>
        </p:nvGrpSpPr>
        <p:grpSpPr>
          <a:xfrm>
            <a:off x="5394248" y="3432952"/>
            <a:ext cx="1824120" cy="452880"/>
            <a:chOff x="5394248" y="3432952"/>
            <a:chExt cx="1824120" cy="452880"/>
          </a:xfrm>
        </p:grpSpPr>
        <mc:AlternateContent xmlns:mc="http://schemas.openxmlformats.org/markup-compatibility/2006" xmlns:p14="http://schemas.microsoft.com/office/powerpoint/2010/main">
          <mc:Choice Requires="p14">
            <p:contentPart p14:bwMode="auto" r:id="rId348">
              <p14:nvContentPartPr>
                <p14:cNvPr id="206" name="Ink 205">
                  <a:extLst>
                    <a:ext uri="{FF2B5EF4-FFF2-40B4-BE49-F238E27FC236}">
                      <a16:creationId xmlns:a16="http://schemas.microsoft.com/office/drawing/2014/main" id="{3407F9F3-7130-4A90-A041-D8793AD18B49}"/>
                    </a:ext>
                  </a:extLst>
                </p14:cNvPr>
                <p14:cNvContentPartPr/>
                <p14:nvPr/>
              </p14:nvContentPartPr>
              <p14:xfrm>
                <a:off x="6948728" y="3570112"/>
                <a:ext cx="269640" cy="229680"/>
              </p14:xfrm>
            </p:contentPart>
          </mc:Choice>
          <mc:Fallback xmlns="">
            <p:pic>
              <p:nvPicPr>
                <p:cNvPr id="206" name="Ink 205">
                  <a:extLst>
                    <a:ext uri="{FF2B5EF4-FFF2-40B4-BE49-F238E27FC236}">
                      <a16:creationId xmlns:a16="http://schemas.microsoft.com/office/drawing/2014/main" id="{3407F9F3-7130-4A90-A041-D8793AD18B49}"/>
                    </a:ext>
                  </a:extLst>
                </p:cNvPr>
                <p:cNvPicPr/>
                <p:nvPr/>
              </p:nvPicPr>
              <p:blipFill>
                <a:blip r:embed="rId349"/>
                <a:stretch>
                  <a:fillRect/>
                </a:stretch>
              </p:blipFill>
              <p:spPr>
                <a:xfrm>
                  <a:off x="6939728" y="3561112"/>
                  <a:ext cx="28728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07" name="Ink 206">
                  <a:extLst>
                    <a:ext uri="{FF2B5EF4-FFF2-40B4-BE49-F238E27FC236}">
                      <a16:creationId xmlns:a16="http://schemas.microsoft.com/office/drawing/2014/main" id="{16B54CC9-B4F6-47D6-B1E3-92EEACA8857E}"/>
                    </a:ext>
                  </a:extLst>
                </p14:cNvPr>
                <p14:cNvContentPartPr/>
                <p14:nvPr/>
              </p14:nvContentPartPr>
              <p14:xfrm>
                <a:off x="7038008" y="3447352"/>
                <a:ext cx="23400" cy="16560"/>
              </p14:xfrm>
            </p:contentPart>
          </mc:Choice>
          <mc:Fallback xmlns="">
            <p:pic>
              <p:nvPicPr>
                <p:cNvPr id="207" name="Ink 206">
                  <a:extLst>
                    <a:ext uri="{FF2B5EF4-FFF2-40B4-BE49-F238E27FC236}">
                      <a16:creationId xmlns:a16="http://schemas.microsoft.com/office/drawing/2014/main" id="{16B54CC9-B4F6-47D6-B1E3-92EEACA8857E}"/>
                    </a:ext>
                  </a:extLst>
                </p:cNvPr>
                <p:cNvPicPr/>
                <p:nvPr/>
              </p:nvPicPr>
              <p:blipFill>
                <a:blip r:embed="rId351"/>
                <a:stretch>
                  <a:fillRect/>
                </a:stretch>
              </p:blipFill>
              <p:spPr>
                <a:xfrm>
                  <a:off x="7029008" y="3438352"/>
                  <a:ext cx="410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08" name="Ink 207">
                  <a:extLst>
                    <a:ext uri="{FF2B5EF4-FFF2-40B4-BE49-F238E27FC236}">
                      <a16:creationId xmlns:a16="http://schemas.microsoft.com/office/drawing/2014/main" id="{BC2AB854-349C-41DB-9D48-A9B8A0319E2D}"/>
                    </a:ext>
                  </a:extLst>
                </p14:cNvPr>
                <p14:cNvContentPartPr/>
                <p14:nvPr/>
              </p14:nvContentPartPr>
              <p14:xfrm>
                <a:off x="6860888" y="3432952"/>
                <a:ext cx="93240" cy="254160"/>
              </p14:xfrm>
            </p:contentPart>
          </mc:Choice>
          <mc:Fallback xmlns="">
            <p:pic>
              <p:nvPicPr>
                <p:cNvPr id="208" name="Ink 207">
                  <a:extLst>
                    <a:ext uri="{FF2B5EF4-FFF2-40B4-BE49-F238E27FC236}">
                      <a16:creationId xmlns:a16="http://schemas.microsoft.com/office/drawing/2014/main" id="{BC2AB854-349C-41DB-9D48-A9B8A0319E2D}"/>
                    </a:ext>
                  </a:extLst>
                </p:cNvPr>
                <p:cNvPicPr/>
                <p:nvPr/>
              </p:nvPicPr>
              <p:blipFill>
                <a:blip r:embed="rId353"/>
                <a:stretch>
                  <a:fillRect/>
                </a:stretch>
              </p:blipFill>
              <p:spPr>
                <a:xfrm>
                  <a:off x="6851888" y="3423952"/>
                  <a:ext cx="1108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09" name="Ink 208">
                  <a:extLst>
                    <a:ext uri="{FF2B5EF4-FFF2-40B4-BE49-F238E27FC236}">
                      <a16:creationId xmlns:a16="http://schemas.microsoft.com/office/drawing/2014/main" id="{9CDD5853-EE89-4997-9B7B-18D2FD3796E3}"/>
                    </a:ext>
                  </a:extLst>
                </p14:cNvPr>
                <p14:cNvContentPartPr/>
                <p14:nvPr/>
              </p14:nvContentPartPr>
              <p14:xfrm>
                <a:off x="6339968" y="3601792"/>
                <a:ext cx="414360" cy="227520"/>
              </p14:xfrm>
            </p:contentPart>
          </mc:Choice>
          <mc:Fallback xmlns="">
            <p:pic>
              <p:nvPicPr>
                <p:cNvPr id="209" name="Ink 208">
                  <a:extLst>
                    <a:ext uri="{FF2B5EF4-FFF2-40B4-BE49-F238E27FC236}">
                      <a16:creationId xmlns:a16="http://schemas.microsoft.com/office/drawing/2014/main" id="{9CDD5853-EE89-4997-9B7B-18D2FD3796E3}"/>
                    </a:ext>
                  </a:extLst>
                </p:cNvPr>
                <p:cNvPicPr/>
                <p:nvPr/>
              </p:nvPicPr>
              <p:blipFill>
                <a:blip r:embed="rId355"/>
                <a:stretch>
                  <a:fillRect/>
                </a:stretch>
              </p:blipFill>
              <p:spPr>
                <a:xfrm>
                  <a:off x="6330968" y="3593152"/>
                  <a:ext cx="43200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10" name="Ink 209">
                  <a:extLst>
                    <a:ext uri="{FF2B5EF4-FFF2-40B4-BE49-F238E27FC236}">
                      <a16:creationId xmlns:a16="http://schemas.microsoft.com/office/drawing/2014/main" id="{3A1DFA6A-EA6A-468B-8A2E-DE7E5BFF8E7A}"/>
                    </a:ext>
                  </a:extLst>
                </p14:cNvPr>
                <p14:cNvContentPartPr/>
                <p14:nvPr/>
              </p14:nvContentPartPr>
              <p14:xfrm>
                <a:off x="6041528" y="3606832"/>
                <a:ext cx="155160" cy="197280"/>
              </p14:xfrm>
            </p:contentPart>
          </mc:Choice>
          <mc:Fallback xmlns="">
            <p:pic>
              <p:nvPicPr>
                <p:cNvPr id="210" name="Ink 209">
                  <a:extLst>
                    <a:ext uri="{FF2B5EF4-FFF2-40B4-BE49-F238E27FC236}">
                      <a16:creationId xmlns:a16="http://schemas.microsoft.com/office/drawing/2014/main" id="{3A1DFA6A-EA6A-468B-8A2E-DE7E5BFF8E7A}"/>
                    </a:ext>
                  </a:extLst>
                </p:cNvPr>
                <p:cNvPicPr/>
                <p:nvPr/>
              </p:nvPicPr>
              <p:blipFill>
                <a:blip r:embed="rId357"/>
                <a:stretch>
                  <a:fillRect/>
                </a:stretch>
              </p:blipFill>
              <p:spPr>
                <a:xfrm>
                  <a:off x="6032528" y="3597832"/>
                  <a:ext cx="17280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11" name="Ink 210">
                  <a:extLst>
                    <a:ext uri="{FF2B5EF4-FFF2-40B4-BE49-F238E27FC236}">
                      <a16:creationId xmlns:a16="http://schemas.microsoft.com/office/drawing/2014/main" id="{8B0F7025-3851-4C08-AC03-CD31E7971502}"/>
                    </a:ext>
                  </a:extLst>
                </p14:cNvPr>
                <p14:cNvContentPartPr/>
                <p14:nvPr/>
              </p14:nvContentPartPr>
              <p14:xfrm>
                <a:off x="5976728" y="3526912"/>
                <a:ext cx="65520" cy="189000"/>
              </p14:xfrm>
            </p:contentPart>
          </mc:Choice>
          <mc:Fallback xmlns="">
            <p:pic>
              <p:nvPicPr>
                <p:cNvPr id="211" name="Ink 210">
                  <a:extLst>
                    <a:ext uri="{FF2B5EF4-FFF2-40B4-BE49-F238E27FC236}">
                      <a16:creationId xmlns:a16="http://schemas.microsoft.com/office/drawing/2014/main" id="{8B0F7025-3851-4C08-AC03-CD31E7971502}"/>
                    </a:ext>
                  </a:extLst>
                </p:cNvPr>
                <p:cNvPicPr/>
                <p:nvPr/>
              </p:nvPicPr>
              <p:blipFill>
                <a:blip r:embed="rId359"/>
                <a:stretch>
                  <a:fillRect/>
                </a:stretch>
              </p:blipFill>
              <p:spPr>
                <a:xfrm>
                  <a:off x="5967728" y="3517912"/>
                  <a:ext cx="8316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12" name="Ink 211">
                  <a:extLst>
                    <a:ext uri="{FF2B5EF4-FFF2-40B4-BE49-F238E27FC236}">
                      <a16:creationId xmlns:a16="http://schemas.microsoft.com/office/drawing/2014/main" id="{603D93BE-CC3F-4E5B-B207-65039D023822}"/>
                    </a:ext>
                  </a:extLst>
                </p14:cNvPr>
                <p14:cNvContentPartPr/>
                <p14:nvPr/>
              </p14:nvContentPartPr>
              <p14:xfrm>
                <a:off x="5394248" y="3649672"/>
                <a:ext cx="543960" cy="236160"/>
              </p14:xfrm>
            </p:contentPart>
          </mc:Choice>
          <mc:Fallback xmlns="">
            <p:pic>
              <p:nvPicPr>
                <p:cNvPr id="212" name="Ink 211">
                  <a:extLst>
                    <a:ext uri="{FF2B5EF4-FFF2-40B4-BE49-F238E27FC236}">
                      <a16:creationId xmlns:a16="http://schemas.microsoft.com/office/drawing/2014/main" id="{603D93BE-CC3F-4E5B-B207-65039D023822}"/>
                    </a:ext>
                  </a:extLst>
                </p:cNvPr>
                <p:cNvPicPr/>
                <p:nvPr/>
              </p:nvPicPr>
              <p:blipFill>
                <a:blip r:embed="rId361"/>
                <a:stretch>
                  <a:fillRect/>
                </a:stretch>
              </p:blipFill>
              <p:spPr>
                <a:xfrm>
                  <a:off x="5385608" y="3640672"/>
                  <a:ext cx="56160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13" name="Ink 212">
                  <a:extLst>
                    <a:ext uri="{FF2B5EF4-FFF2-40B4-BE49-F238E27FC236}">
                      <a16:creationId xmlns:a16="http://schemas.microsoft.com/office/drawing/2014/main" id="{B503E4A5-0E44-4D8A-845D-9D1C14A34DB7}"/>
                    </a:ext>
                  </a:extLst>
                </p14:cNvPr>
                <p14:cNvContentPartPr/>
                <p14:nvPr/>
              </p14:nvContentPartPr>
              <p14:xfrm>
                <a:off x="5455088" y="3584152"/>
                <a:ext cx="196920" cy="20520"/>
              </p14:xfrm>
            </p:contentPart>
          </mc:Choice>
          <mc:Fallback xmlns="">
            <p:pic>
              <p:nvPicPr>
                <p:cNvPr id="213" name="Ink 212">
                  <a:extLst>
                    <a:ext uri="{FF2B5EF4-FFF2-40B4-BE49-F238E27FC236}">
                      <a16:creationId xmlns:a16="http://schemas.microsoft.com/office/drawing/2014/main" id="{B503E4A5-0E44-4D8A-845D-9D1C14A34DB7}"/>
                    </a:ext>
                  </a:extLst>
                </p:cNvPr>
                <p:cNvPicPr/>
                <p:nvPr/>
              </p:nvPicPr>
              <p:blipFill>
                <a:blip r:embed="rId363"/>
                <a:stretch>
                  <a:fillRect/>
                </a:stretch>
              </p:blipFill>
              <p:spPr>
                <a:xfrm>
                  <a:off x="5446088" y="3575512"/>
                  <a:ext cx="214560" cy="38160"/>
                </a:xfrm>
                <a:prstGeom prst="rect">
                  <a:avLst/>
                </a:prstGeom>
              </p:spPr>
            </p:pic>
          </mc:Fallback>
        </mc:AlternateContent>
      </p:grpSp>
      <p:grpSp>
        <p:nvGrpSpPr>
          <p:cNvPr id="221" name="Group 220">
            <a:extLst>
              <a:ext uri="{FF2B5EF4-FFF2-40B4-BE49-F238E27FC236}">
                <a16:creationId xmlns:a16="http://schemas.microsoft.com/office/drawing/2014/main" id="{F0AB7276-FEAD-43D4-A99F-395534EF9ED4}"/>
              </a:ext>
            </a:extLst>
          </p:cNvPr>
          <p:cNvGrpSpPr/>
          <p:nvPr/>
        </p:nvGrpSpPr>
        <p:grpSpPr>
          <a:xfrm>
            <a:off x="688688" y="4384072"/>
            <a:ext cx="753120" cy="348120"/>
            <a:chOff x="688688" y="4384072"/>
            <a:chExt cx="753120" cy="348120"/>
          </a:xfrm>
        </p:grpSpPr>
        <mc:AlternateContent xmlns:mc="http://schemas.openxmlformats.org/markup-compatibility/2006" xmlns:p14="http://schemas.microsoft.com/office/powerpoint/2010/main">
          <mc:Choice Requires="p14">
            <p:contentPart p14:bwMode="auto" r:id="rId364">
              <p14:nvContentPartPr>
                <p14:cNvPr id="218" name="Ink 217">
                  <a:extLst>
                    <a:ext uri="{FF2B5EF4-FFF2-40B4-BE49-F238E27FC236}">
                      <a16:creationId xmlns:a16="http://schemas.microsoft.com/office/drawing/2014/main" id="{82972592-B135-463B-96CC-41A7497CC68D}"/>
                    </a:ext>
                  </a:extLst>
                </p14:cNvPr>
                <p14:cNvContentPartPr/>
                <p14:nvPr/>
              </p14:nvContentPartPr>
              <p14:xfrm>
                <a:off x="688688" y="4384072"/>
                <a:ext cx="502560" cy="138600"/>
              </p14:xfrm>
            </p:contentPart>
          </mc:Choice>
          <mc:Fallback xmlns="">
            <p:pic>
              <p:nvPicPr>
                <p:cNvPr id="218" name="Ink 217">
                  <a:extLst>
                    <a:ext uri="{FF2B5EF4-FFF2-40B4-BE49-F238E27FC236}">
                      <a16:creationId xmlns:a16="http://schemas.microsoft.com/office/drawing/2014/main" id="{82972592-B135-463B-96CC-41A7497CC68D}"/>
                    </a:ext>
                  </a:extLst>
                </p:cNvPr>
                <p:cNvPicPr/>
                <p:nvPr/>
              </p:nvPicPr>
              <p:blipFill>
                <a:blip r:embed="rId365"/>
                <a:stretch>
                  <a:fillRect/>
                </a:stretch>
              </p:blipFill>
              <p:spPr>
                <a:xfrm>
                  <a:off x="679688" y="4375432"/>
                  <a:ext cx="52020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19" name="Ink 218">
                  <a:extLst>
                    <a:ext uri="{FF2B5EF4-FFF2-40B4-BE49-F238E27FC236}">
                      <a16:creationId xmlns:a16="http://schemas.microsoft.com/office/drawing/2014/main" id="{E179ED4D-660E-4C7C-80EC-2C41285C142B}"/>
                    </a:ext>
                  </a:extLst>
                </p14:cNvPr>
                <p14:cNvContentPartPr/>
                <p14:nvPr/>
              </p14:nvContentPartPr>
              <p14:xfrm>
                <a:off x="950408" y="4411072"/>
                <a:ext cx="78480" cy="321120"/>
              </p14:xfrm>
            </p:contentPart>
          </mc:Choice>
          <mc:Fallback xmlns="">
            <p:pic>
              <p:nvPicPr>
                <p:cNvPr id="219" name="Ink 218">
                  <a:extLst>
                    <a:ext uri="{FF2B5EF4-FFF2-40B4-BE49-F238E27FC236}">
                      <a16:creationId xmlns:a16="http://schemas.microsoft.com/office/drawing/2014/main" id="{E179ED4D-660E-4C7C-80EC-2C41285C142B}"/>
                    </a:ext>
                  </a:extLst>
                </p:cNvPr>
                <p:cNvPicPr/>
                <p:nvPr/>
              </p:nvPicPr>
              <p:blipFill>
                <a:blip r:embed="rId367"/>
                <a:stretch>
                  <a:fillRect/>
                </a:stretch>
              </p:blipFill>
              <p:spPr>
                <a:xfrm>
                  <a:off x="941768" y="4402432"/>
                  <a:ext cx="9612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20" name="Ink 219">
                  <a:extLst>
                    <a:ext uri="{FF2B5EF4-FFF2-40B4-BE49-F238E27FC236}">
                      <a16:creationId xmlns:a16="http://schemas.microsoft.com/office/drawing/2014/main" id="{AD0D0661-6A67-4C6D-B9A0-9770C829CCC5}"/>
                    </a:ext>
                  </a:extLst>
                </p14:cNvPr>
                <p14:cNvContentPartPr/>
                <p14:nvPr/>
              </p14:nvContentPartPr>
              <p14:xfrm>
                <a:off x="1308248" y="4539232"/>
                <a:ext cx="133560" cy="56880"/>
              </p14:xfrm>
            </p:contentPart>
          </mc:Choice>
          <mc:Fallback xmlns="">
            <p:pic>
              <p:nvPicPr>
                <p:cNvPr id="220" name="Ink 219">
                  <a:extLst>
                    <a:ext uri="{FF2B5EF4-FFF2-40B4-BE49-F238E27FC236}">
                      <a16:creationId xmlns:a16="http://schemas.microsoft.com/office/drawing/2014/main" id="{AD0D0661-6A67-4C6D-B9A0-9770C829CCC5}"/>
                    </a:ext>
                  </a:extLst>
                </p:cNvPr>
                <p:cNvPicPr/>
                <p:nvPr/>
              </p:nvPicPr>
              <p:blipFill>
                <a:blip r:embed="rId369"/>
                <a:stretch>
                  <a:fillRect/>
                </a:stretch>
              </p:blipFill>
              <p:spPr>
                <a:xfrm>
                  <a:off x="1299608" y="4530592"/>
                  <a:ext cx="151200" cy="74520"/>
                </a:xfrm>
                <a:prstGeom prst="rect">
                  <a:avLst/>
                </a:prstGeom>
              </p:spPr>
            </p:pic>
          </mc:Fallback>
        </mc:AlternateContent>
      </p:grpSp>
      <p:grpSp>
        <p:nvGrpSpPr>
          <p:cNvPr id="237" name="Group 236">
            <a:extLst>
              <a:ext uri="{FF2B5EF4-FFF2-40B4-BE49-F238E27FC236}">
                <a16:creationId xmlns:a16="http://schemas.microsoft.com/office/drawing/2014/main" id="{93E8EC73-4CC2-4354-9509-16D592E60D54}"/>
              </a:ext>
            </a:extLst>
          </p:cNvPr>
          <p:cNvGrpSpPr/>
          <p:nvPr/>
        </p:nvGrpSpPr>
        <p:grpSpPr>
          <a:xfrm>
            <a:off x="2004848" y="3952792"/>
            <a:ext cx="758880" cy="383400"/>
            <a:chOff x="2004848" y="3952792"/>
            <a:chExt cx="758880" cy="383400"/>
          </a:xfrm>
        </p:grpSpPr>
        <mc:AlternateContent xmlns:mc="http://schemas.openxmlformats.org/markup-compatibility/2006" xmlns:p14="http://schemas.microsoft.com/office/powerpoint/2010/main">
          <mc:Choice Requires="p14">
            <p:contentPart p14:bwMode="auto" r:id="rId370">
              <p14:nvContentPartPr>
                <p14:cNvPr id="222" name="Ink 221">
                  <a:extLst>
                    <a:ext uri="{FF2B5EF4-FFF2-40B4-BE49-F238E27FC236}">
                      <a16:creationId xmlns:a16="http://schemas.microsoft.com/office/drawing/2014/main" id="{831AFC93-03BC-4583-9C23-E7369486FD99}"/>
                    </a:ext>
                  </a:extLst>
                </p14:cNvPr>
                <p14:cNvContentPartPr/>
                <p14:nvPr/>
              </p14:nvContentPartPr>
              <p14:xfrm>
                <a:off x="2004848" y="3952792"/>
                <a:ext cx="227160" cy="371880"/>
              </p14:xfrm>
            </p:contentPart>
          </mc:Choice>
          <mc:Fallback xmlns="">
            <p:pic>
              <p:nvPicPr>
                <p:cNvPr id="222" name="Ink 221">
                  <a:extLst>
                    <a:ext uri="{FF2B5EF4-FFF2-40B4-BE49-F238E27FC236}">
                      <a16:creationId xmlns:a16="http://schemas.microsoft.com/office/drawing/2014/main" id="{831AFC93-03BC-4583-9C23-E7369486FD99}"/>
                    </a:ext>
                  </a:extLst>
                </p:cNvPr>
                <p:cNvPicPr/>
                <p:nvPr/>
              </p:nvPicPr>
              <p:blipFill>
                <a:blip r:embed="rId371"/>
                <a:stretch>
                  <a:fillRect/>
                </a:stretch>
              </p:blipFill>
              <p:spPr>
                <a:xfrm>
                  <a:off x="1996208" y="3943792"/>
                  <a:ext cx="24480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23" name="Ink 222">
                  <a:extLst>
                    <a:ext uri="{FF2B5EF4-FFF2-40B4-BE49-F238E27FC236}">
                      <a16:creationId xmlns:a16="http://schemas.microsoft.com/office/drawing/2014/main" id="{BE12D6FF-73B4-49F3-99E5-0D82567908FD}"/>
                    </a:ext>
                  </a:extLst>
                </p14:cNvPr>
                <p14:cNvContentPartPr/>
                <p14:nvPr/>
              </p14:nvContentPartPr>
              <p14:xfrm>
                <a:off x="2329208" y="4142872"/>
                <a:ext cx="58320" cy="183960"/>
              </p14:xfrm>
            </p:contentPart>
          </mc:Choice>
          <mc:Fallback xmlns="">
            <p:pic>
              <p:nvPicPr>
                <p:cNvPr id="223" name="Ink 222">
                  <a:extLst>
                    <a:ext uri="{FF2B5EF4-FFF2-40B4-BE49-F238E27FC236}">
                      <a16:creationId xmlns:a16="http://schemas.microsoft.com/office/drawing/2014/main" id="{BE12D6FF-73B4-49F3-99E5-0D82567908FD}"/>
                    </a:ext>
                  </a:extLst>
                </p:cNvPr>
                <p:cNvPicPr/>
                <p:nvPr/>
              </p:nvPicPr>
              <p:blipFill>
                <a:blip r:embed="rId373"/>
                <a:stretch>
                  <a:fillRect/>
                </a:stretch>
              </p:blipFill>
              <p:spPr>
                <a:xfrm>
                  <a:off x="2320568" y="4133872"/>
                  <a:ext cx="759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24" name="Ink 223">
                  <a:extLst>
                    <a:ext uri="{FF2B5EF4-FFF2-40B4-BE49-F238E27FC236}">
                      <a16:creationId xmlns:a16="http://schemas.microsoft.com/office/drawing/2014/main" id="{7BA73FC6-5A69-4CAB-93DB-2A9E1DAF7931}"/>
                    </a:ext>
                  </a:extLst>
                </p14:cNvPr>
                <p14:cNvContentPartPr/>
                <p14:nvPr/>
              </p14:nvContentPartPr>
              <p14:xfrm>
                <a:off x="2278808" y="4201912"/>
                <a:ext cx="123840" cy="17640"/>
              </p14:xfrm>
            </p:contentPart>
          </mc:Choice>
          <mc:Fallback xmlns="">
            <p:pic>
              <p:nvPicPr>
                <p:cNvPr id="224" name="Ink 223">
                  <a:extLst>
                    <a:ext uri="{FF2B5EF4-FFF2-40B4-BE49-F238E27FC236}">
                      <a16:creationId xmlns:a16="http://schemas.microsoft.com/office/drawing/2014/main" id="{7BA73FC6-5A69-4CAB-93DB-2A9E1DAF7931}"/>
                    </a:ext>
                  </a:extLst>
                </p:cNvPr>
                <p:cNvPicPr/>
                <p:nvPr/>
              </p:nvPicPr>
              <p:blipFill>
                <a:blip r:embed="rId375"/>
                <a:stretch>
                  <a:fillRect/>
                </a:stretch>
              </p:blipFill>
              <p:spPr>
                <a:xfrm>
                  <a:off x="2269808" y="4192912"/>
                  <a:ext cx="14148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25" name="Ink 224">
                  <a:extLst>
                    <a:ext uri="{FF2B5EF4-FFF2-40B4-BE49-F238E27FC236}">
                      <a16:creationId xmlns:a16="http://schemas.microsoft.com/office/drawing/2014/main" id="{D424BC31-94E8-4186-B023-D3DEFE5E0F6A}"/>
                    </a:ext>
                  </a:extLst>
                </p14:cNvPr>
                <p14:cNvContentPartPr/>
                <p14:nvPr/>
              </p14:nvContentPartPr>
              <p14:xfrm>
                <a:off x="2437208" y="4230712"/>
                <a:ext cx="111960" cy="93600"/>
              </p14:xfrm>
            </p:contentPart>
          </mc:Choice>
          <mc:Fallback xmlns="">
            <p:pic>
              <p:nvPicPr>
                <p:cNvPr id="225" name="Ink 224">
                  <a:extLst>
                    <a:ext uri="{FF2B5EF4-FFF2-40B4-BE49-F238E27FC236}">
                      <a16:creationId xmlns:a16="http://schemas.microsoft.com/office/drawing/2014/main" id="{D424BC31-94E8-4186-B023-D3DEFE5E0F6A}"/>
                    </a:ext>
                  </a:extLst>
                </p:cNvPr>
                <p:cNvPicPr/>
                <p:nvPr/>
              </p:nvPicPr>
              <p:blipFill>
                <a:blip r:embed="rId377"/>
                <a:stretch>
                  <a:fillRect/>
                </a:stretch>
              </p:blipFill>
              <p:spPr>
                <a:xfrm>
                  <a:off x="2428568" y="4222072"/>
                  <a:ext cx="1296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26" name="Ink 225">
                  <a:extLst>
                    <a:ext uri="{FF2B5EF4-FFF2-40B4-BE49-F238E27FC236}">
                      <a16:creationId xmlns:a16="http://schemas.microsoft.com/office/drawing/2014/main" id="{1E7CDCF3-F0AB-430A-8678-0F8DD20292CA}"/>
                    </a:ext>
                  </a:extLst>
                </p14:cNvPr>
                <p14:cNvContentPartPr/>
                <p14:nvPr/>
              </p14:nvContentPartPr>
              <p14:xfrm>
                <a:off x="2544848" y="4238272"/>
                <a:ext cx="81360" cy="72360"/>
              </p14:xfrm>
            </p:contentPart>
          </mc:Choice>
          <mc:Fallback xmlns="">
            <p:pic>
              <p:nvPicPr>
                <p:cNvPr id="226" name="Ink 225">
                  <a:extLst>
                    <a:ext uri="{FF2B5EF4-FFF2-40B4-BE49-F238E27FC236}">
                      <a16:creationId xmlns:a16="http://schemas.microsoft.com/office/drawing/2014/main" id="{1E7CDCF3-F0AB-430A-8678-0F8DD20292CA}"/>
                    </a:ext>
                  </a:extLst>
                </p:cNvPr>
                <p:cNvPicPr/>
                <p:nvPr/>
              </p:nvPicPr>
              <p:blipFill>
                <a:blip r:embed="rId379"/>
                <a:stretch>
                  <a:fillRect/>
                </a:stretch>
              </p:blipFill>
              <p:spPr>
                <a:xfrm>
                  <a:off x="2535848" y="4229632"/>
                  <a:ext cx="9900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27" name="Ink 226">
                  <a:extLst>
                    <a:ext uri="{FF2B5EF4-FFF2-40B4-BE49-F238E27FC236}">
                      <a16:creationId xmlns:a16="http://schemas.microsoft.com/office/drawing/2014/main" id="{90268427-EB1F-4E75-BCC8-5E3B9EBBE265}"/>
                    </a:ext>
                  </a:extLst>
                </p14:cNvPr>
                <p14:cNvContentPartPr/>
                <p14:nvPr/>
              </p14:nvContentPartPr>
              <p14:xfrm>
                <a:off x="2667248" y="4222792"/>
                <a:ext cx="96480" cy="113400"/>
              </p14:xfrm>
            </p:contentPart>
          </mc:Choice>
          <mc:Fallback xmlns="">
            <p:pic>
              <p:nvPicPr>
                <p:cNvPr id="227" name="Ink 226">
                  <a:extLst>
                    <a:ext uri="{FF2B5EF4-FFF2-40B4-BE49-F238E27FC236}">
                      <a16:creationId xmlns:a16="http://schemas.microsoft.com/office/drawing/2014/main" id="{90268427-EB1F-4E75-BCC8-5E3B9EBBE265}"/>
                    </a:ext>
                  </a:extLst>
                </p:cNvPr>
                <p:cNvPicPr/>
                <p:nvPr/>
              </p:nvPicPr>
              <p:blipFill>
                <a:blip r:embed="rId381"/>
                <a:stretch>
                  <a:fillRect/>
                </a:stretch>
              </p:blipFill>
              <p:spPr>
                <a:xfrm>
                  <a:off x="2658608" y="4214152"/>
                  <a:ext cx="114120" cy="131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2">
            <p14:nvContentPartPr>
              <p14:cNvPr id="228" name="Ink 227">
                <a:extLst>
                  <a:ext uri="{FF2B5EF4-FFF2-40B4-BE49-F238E27FC236}">
                    <a16:creationId xmlns:a16="http://schemas.microsoft.com/office/drawing/2014/main" id="{EAFE5D6F-BE69-4BCC-815A-E992C0C0A6C4}"/>
                  </a:ext>
                </a:extLst>
              </p14:cNvPr>
              <p14:cNvContentPartPr/>
              <p14:nvPr/>
            </p14:nvContentPartPr>
            <p14:xfrm>
              <a:off x="1926008" y="4468312"/>
              <a:ext cx="1268280" cy="70560"/>
            </p14:xfrm>
          </p:contentPart>
        </mc:Choice>
        <mc:Fallback xmlns="">
          <p:pic>
            <p:nvPicPr>
              <p:cNvPr id="228" name="Ink 227">
                <a:extLst>
                  <a:ext uri="{FF2B5EF4-FFF2-40B4-BE49-F238E27FC236}">
                    <a16:creationId xmlns:a16="http://schemas.microsoft.com/office/drawing/2014/main" id="{EAFE5D6F-BE69-4BCC-815A-E992C0C0A6C4}"/>
                  </a:ext>
                </a:extLst>
              </p:cNvPr>
              <p:cNvPicPr/>
              <p:nvPr/>
            </p:nvPicPr>
            <p:blipFill>
              <a:blip r:embed="rId383"/>
              <a:stretch>
                <a:fillRect/>
              </a:stretch>
            </p:blipFill>
            <p:spPr>
              <a:xfrm>
                <a:off x="1917368" y="4459312"/>
                <a:ext cx="1285920" cy="88200"/>
              </a:xfrm>
              <a:prstGeom prst="rect">
                <a:avLst/>
              </a:prstGeom>
            </p:spPr>
          </p:pic>
        </mc:Fallback>
      </mc:AlternateContent>
      <p:grpSp>
        <p:nvGrpSpPr>
          <p:cNvPr id="236" name="Group 235">
            <a:extLst>
              <a:ext uri="{FF2B5EF4-FFF2-40B4-BE49-F238E27FC236}">
                <a16:creationId xmlns:a16="http://schemas.microsoft.com/office/drawing/2014/main" id="{FB8E92DD-ECD7-40F0-A750-F9CBD57FD14A}"/>
              </a:ext>
            </a:extLst>
          </p:cNvPr>
          <p:cNvGrpSpPr/>
          <p:nvPr/>
        </p:nvGrpSpPr>
        <p:grpSpPr>
          <a:xfrm>
            <a:off x="2140568" y="4624192"/>
            <a:ext cx="670680" cy="354600"/>
            <a:chOff x="2140568" y="4624192"/>
            <a:chExt cx="670680" cy="354600"/>
          </a:xfrm>
        </p:grpSpPr>
        <mc:AlternateContent xmlns:mc="http://schemas.openxmlformats.org/markup-compatibility/2006" xmlns:p14="http://schemas.microsoft.com/office/powerpoint/2010/main">
          <mc:Choice Requires="p14">
            <p:contentPart p14:bwMode="auto" r:id="rId384">
              <p14:nvContentPartPr>
                <p14:cNvPr id="229" name="Ink 228">
                  <a:extLst>
                    <a:ext uri="{FF2B5EF4-FFF2-40B4-BE49-F238E27FC236}">
                      <a16:creationId xmlns:a16="http://schemas.microsoft.com/office/drawing/2014/main" id="{C94CCD16-1598-495C-B1F4-973958A6DEBF}"/>
                    </a:ext>
                  </a:extLst>
                </p14:cNvPr>
                <p14:cNvContentPartPr/>
                <p14:nvPr/>
              </p14:nvContentPartPr>
              <p14:xfrm>
                <a:off x="2140568" y="4624192"/>
                <a:ext cx="367560" cy="354600"/>
              </p14:xfrm>
            </p:contentPart>
          </mc:Choice>
          <mc:Fallback xmlns="">
            <p:pic>
              <p:nvPicPr>
                <p:cNvPr id="229" name="Ink 228">
                  <a:extLst>
                    <a:ext uri="{FF2B5EF4-FFF2-40B4-BE49-F238E27FC236}">
                      <a16:creationId xmlns:a16="http://schemas.microsoft.com/office/drawing/2014/main" id="{C94CCD16-1598-495C-B1F4-973958A6DEBF}"/>
                    </a:ext>
                  </a:extLst>
                </p:cNvPr>
                <p:cNvPicPr/>
                <p:nvPr/>
              </p:nvPicPr>
              <p:blipFill>
                <a:blip r:embed="rId385"/>
                <a:stretch>
                  <a:fillRect/>
                </a:stretch>
              </p:blipFill>
              <p:spPr>
                <a:xfrm>
                  <a:off x="2131928" y="4615552"/>
                  <a:ext cx="385200" cy="3722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0" name="Ink 229">
                  <a:extLst>
                    <a:ext uri="{FF2B5EF4-FFF2-40B4-BE49-F238E27FC236}">
                      <a16:creationId xmlns:a16="http://schemas.microsoft.com/office/drawing/2014/main" id="{C74D3DDE-5A6D-4B39-8F2D-4414AE49CAE4}"/>
                    </a:ext>
                  </a:extLst>
                </p14:cNvPr>
                <p14:cNvContentPartPr/>
                <p14:nvPr/>
              </p14:nvContentPartPr>
              <p14:xfrm>
                <a:off x="2575808" y="4888432"/>
                <a:ext cx="15480" cy="68040"/>
              </p14:xfrm>
            </p:contentPart>
          </mc:Choice>
          <mc:Fallback xmlns="">
            <p:pic>
              <p:nvPicPr>
                <p:cNvPr id="230" name="Ink 229">
                  <a:extLst>
                    <a:ext uri="{FF2B5EF4-FFF2-40B4-BE49-F238E27FC236}">
                      <a16:creationId xmlns:a16="http://schemas.microsoft.com/office/drawing/2014/main" id="{C74D3DDE-5A6D-4B39-8F2D-4414AE49CAE4}"/>
                    </a:ext>
                  </a:extLst>
                </p:cNvPr>
                <p:cNvPicPr/>
                <p:nvPr/>
              </p:nvPicPr>
              <p:blipFill>
                <a:blip r:embed="rId387"/>
                <a:stretch>
                  <a:fillRect/>
                </a:stretch>
              </p:blipFill>
              <p:spPr>
                <a:xfrm>
                  <a:off x="2566808" y="4879432"/>
                  <a:ext cx="3312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1" name="Ink 230">
                  <a:extLst>
                    <a:ext uri="{FF2B5EF4-FFF2-40B4-BE49-F238E27FC236}">
                      <a16:creationId xmlns:a16="http://schemas.microsoft.com/office/drawing/2014/main" id="{F64DBD04-8791-4945-A377-4BBFDAC2DF9E}"/>
                    </a:ext>
                  </a:extLst>
                </p14:cNvPr>
                <p14:cNvContentPartPr/>
                <p14:nvPr/>
              </p14:nvContentPartPr>
              <p14:xfrm>
                <a:off x="2586968" y="4802032"/>
                <a:ext cx="30240" cy="16560"/>
              </p14:xfrm>
            </p:contentPart>
          </mc:Choice>
          <mc:Fallback xmlns="">
            <p:pic>
              <p:nvPicPr>
                <p:cNvPr id="231" name="Ink 230">
                  <a:extLst>
                    <a:ext uri="{FF2B5EF4-FFF2-40B4-BE49-F238E27FC236}">
                      <a16:creationId xmlns:a16="http://schemas.microsoft.com/office/drawing/2014/main" id="{F64DBD04-8791-4945-A377-4BBFDAC2DF9E}"/>
                    </a:ext>
                  </a:extLst>
                </p:cNvPr>
                <p:cNvPicPr/>
                <p:nvPr/>
              </p:nvPicPr>
              <p:blipFill>
                <a:blip r:embed="rId389"/>
                <a:stretch>
                  <a:fillRect/>
                </a:stretch>
              </p:blipFill>
              <p:spPr>
                <a:xfrm>
                  <a:off x="2577968" y="4793032"/>
                  <a:ext cx="478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2" name="Ink 231">
                  <a:extLst>
                    <a:ext uri="{FF2B5EF4-FFF2-40B4-BE49-F238E27FC236}">
                      <a16:creationId xmlns:a16="http://schemas.microsoft.com/office/drawing/2014/main" id="{D89E053F-F38F-478D-99EF-78C8CE9EDFB0}"/>
                    </a:ext>
                  </a:extLst>
                </p14:cNvPr>
                <p14:cNvContentPartPr/>
                <p14:nvPr/>
              </p14:nvContentPartPr>
              <p14:xfrm>
                <a:off x="2657528" y="4862152"/>
                <a:ext cx="153720" cy="92520"/>
              </p14:xfrm>
            </p:contentPart>
          </mc:Choice>
          <mc:Fallback xmlns="">
            <p:pic>
              <p:nvPicPr>
                <p:cNvPr id="232" name="Ink 231">
                  <a:extLst>
                    <a:ext uri="{FF2B5EF4-FFF2-40B4-BE49-F238E27FC236}">
                      <a16:creationId xmlns:a16="http://schemas.microsoft.com/office/drawing/2014/main" id="{D89E053F-F38F-478D-99EF-78C8CE9EDFB0}"/>
                    </a:ext>
                  </a:extLst>
                </p:cNvPr>
                <p:cNvPicPr/>
                <p:nvPr/>
              </p:nvPicPr>
              <p:blipFill>
                <a:blip r:embed="rId391"/>
                <a:stretch>
                  <a:fillRect/>
                </a:stretch>
              </p:blipFill>
              <p:spPr>
                <a:xfrm>
                  <a:off x="2648888" y="4853152"/>
                  <a:ext cx="171360" cy="110160"/>
                </a:xfrm>
                <a:prstGeom prst="rect">
                  <a:avLst/>
                </a:prstGeom>
              </p:spPr>
            </p:pic>
          </mc:Fallback>
        </mc:AlternateContent>
      </p:grpSp>
      <p:grpSp>
        <p:nvGrpSpPr>
          <p:cNvPr id="235" name="Group 234">
            <a:extLst>
              <a:ext uri="{FF2B5EF4-FFF2-40B4-BE49-F238E27FC236}">
                <a16:creationId xmlns:a16="http://schemas.microsoft.com/office/drawing/2014/main" id="{A1659B95-8BF9-41B6-8347-D271A1830B19}"/>
              </a:ext>
            </a:extLst>
          </p:cNvPr>
          <p:cNvGrpSpPr/>
          <p:nvPr/>
        </p:nvGrpSpPr>
        <p:grpSpPr>
          <a:xfrm>
            <a:off x="3436928" y="4443832"/>
            <a:ext cx="193680" cy="77040"/>
            <a:chOff x="3436928" y="4443832"/>
            <a:chExt cx="193680" cy="77040"/>
          </a:xfrm>
        </p:grpSpPr>
        <mc:AlternateContent xmlns:mc="http://schemas.openxmlformats.org/markup-compatibility/2006" xmlns:p14="http://schemas.microsoft.com/office/powerpoint/2010/main">
          <mc:Choice Requires="p14">
            <p:contentPart p14:bwMode="auto" r:id="rId392">
              <p14:nvContentPartPr>
                <p14:cNvPr id="233" name="Ink 232">
                  <a:extLst>
                    <a:ext uri="{FF2B5EF4-FFF2-40B4-BE49-F238E27FC236}">
                      <a16:creationId xmlns:a16="http://schemas.microsoft.com/office/drawing/2014/main" id="{C674FA1C-C59E-424E-8112-0F3500FBF565}"/>
                    </a:ext>
                  </a:extLst>
                </p14:cNvPr>
                <p14:cNvContentPartPr/>
                <p14:nvPr/>
              </p14:nvContentPartPr>
              <p14:xfrm>
                <a:off x="3436928" y="4443832"/>
                <a:ext cx="135720" cy="6120"/>
              </p14:xfrm>
            </p:contentPart>
          </mc:Choice>
          <mc:Fallback xmlns="">
            <p:pic>
              <p:nvPicPr>
                <p:cNvPr id="233" name="Ink 232">
                  <a:extLst>
                    <a:ext uri="{FF2B5EF4-FFF2-40B4-BE49-F238E27FC236}">
                      <a16:creationId xmlns:a16="http://schemas.microsoft.com/office/drawing/2014/main" id="{C674FA1C-C59E-424E-8112-0F3500FBF565}"/>
                    </a:ext>
                  </a:extLst>
                </p:cNvPr>
                <p:cNvPicPr/>
                <p:nvPr/>
              </p:nvPicPr>
              <p:blipFill>
                <a:blip r:embed="rId393"/>
                <a:stretch>
                  <a:fillRect/>
                </a:stretch>
              </p:blipFill>
              <p:spPr>
                <a:xfrm>
                  <a:off x="3427928" y="4434832"/>
                  <a:ext cx="15336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4" name="Ink 233">
                  <a:extLst>
                    <a:ext uri="{FF2B5EF4-FFF2-40B4-BE49-F238E27FC236}">
                      <a16:creationId xmlns:a16="http://schemas.microsoft.com/office/drawing/2014/main" id="{129DCCB5-82EB-4FEC-A1C5-EC32C6FE1FA9}"/>
                    </a:ext>
                  </a:extLst>
                </p14:cNvPr>
                <p14:cNvContentPartPr/>
                <p14:nvPr/>
              </p14:nvContentPartPr>
              <p14:xfrm>
                <a:off x="3479408" y="4498552"/>
                <a:ext cx="151200" cy="22320"/>
              </p14:xfrm>
            </p:contentPart>
          </mc:Choice>
          <mc:Fallback xmlns="">
            <p:pic>
              <p:nvPicPr>
                <p:cNvPr id="234" name="Ink 233">
                  <a:extLst>
                    <a:ext uri="{FF2B5EF4-FFF2-40B4-BE49-F238E27FC236}">
                      <a16:creationId xmlns:a16="http://schemas.microsoft.com/office/drawing/2014/main" id="{129DCCB5-82EB-4FEC-A1C5-EC32C6FE1FA9}"/>
                    </a:ext>
                  </a:extLst>
                </p:cNvPr>
                <p:cNvPicPr/>
                <p:nvPr/>
              </p:nvPicPr>
              <p:blipFill>
                <a:blip r:embed="rId395"/>
                <a:stretch>
                  <a:fillRect/>
                </a:stretch>
              </p:blipFill>
              <p:spPr>
                <a:xfrm>
                  <a:off x="3470408" y="4489552"/>
                  <a:ext cx="168840" cy="39960"/>
                </a:xfrm>
                <a:prstGeom prst="rect">
                  <a:avLst/>
                </a:prstGeom>
              </p:spPr>
            </p:pic>
          </mc:Fallback>
        </mc:AlternateContent>
      </p:grpSp>
      <p:grpSp>
        <p:nvGrpSpPr>
          <p:cNvPr id="260" name="Group 259">
            <a:extLst>
              <a:ext uri="{FF2B5EF4-FFF2-40B4-BE49-F238E27FC236}">
                <a16:creationId xmlns:a16="http://schemas.microsoft.com/office/drawing/2014/main" id="{1B47D3C2-45A1-4A2E-B751-B34CFBF66ED0}"/>
              </a:ext>
            </a:extLst>
          </p:cNvPr>
          <p:cNvGrpSpPr/>
          <p:nvPr/>
        </p:nvGrpSpPr>
        <p:grpSpPr>
          <a:xfrm>
            <a:off x="4023368" y="3947752"/>
            <a:ext cx="1625040" cy="410760"/>
            <a:chOff x="4023368" y="3947752"/>
            <a:chExt cx="1625040" cy="410760"/>
          </a:xfrm>
        </p:grpSpPr>
        <mc:AlternateContent xmlns:mc="http://schemas.openxmlformats.org/markup-compatibility/2006" xmlns:p14="http://schemas.microsoft.com/office/powerpoint/2010/main">
          <mc:Choice Requires="p14">
            <p:contentPart p14:bwMode="auto" r:id="rId396">
              <p14:nvContentPartPr>
                <p14:cNvPr id="238" name="Ink 237">
                  <a:extLst>
                    <a:ext uri="{FF2B5EF4-FFF2-40B4-BE49-F238E27FC236}">
                      <a16:creationId xmlns:a16="http://schemas.microsoft.com/office/drawing/2014/main" id="{76FB2040-9D79-4505-9159-5396ACC39E59}"/>
                    </a:ext>
                  </a:extLst>
                </p14:cNvPr>
                <p14:cNvContentPartPr/>
                <p14:nvPr/>
              </p14:nvContentPartPr>
              <p14:xfrm>
                <a:off x="4023368" y="3988072"/>
                <a:ext cx="380520" cy="354600"/>
              </p14:xfrm>
            </p:contentPart>
          </mc:Choice>
          <mc:Fallback xmlns="">
            <p:pic>
              <p:nvPicPr>
                <p:cNvPr id="238" name="Ink 237">
                  <a:extLst>
                    <a:ext uri="{FF2B5EF4-FFF2-40B4-BE49-F238E27FC236}">
                      <a16:creationId xmlns:a16="http://schemas.microsoft.com/office/drawing/2014/main" id="{76FB2040-9D79-4505-9159-5396ACC39E59}"/>
                    </a:ext>
                  </a:extLst>
                </p:cNvPr>
                <p:cNvPicPr/>
                <p:nvPr/>
              </p:nvPicPr>
              <p:blipFill>
                <a:blip r:embed="rId397"/>
                <a:stretch>
                  <a:fillRect/>
                </a:stretch>
              </p:blipFill>
              <p:spPr>
                <a:xfrm>
                  <a:off x="4014368" y="3979072"/>
                  <a:ext cx="398160" cy="37224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39" name="Ink 238">
                  <a:extLst>
                    <a:ext uri="{FF2B5EF4-FFF2-40B4-BE49-F238E27FC236}">
                      <a16:creationId xmlns:a16="http://schemas.microsoft.com/office/drawing/2014/main" id="{AE0D2089-04C5-4ED4-8CB8-F5B396654339}"/>
                    </a:ext>
                  </a:extLst>
                </p14:cNvPr>
                <p14:cNvContentPartPr/>
                <p14:nvPr/>
              </p14:nvContentPartPr>
              <p14:xfrm>
                <a:off x="4473008" y="4233592"/>
                <a:ext cx="16920" cy="64800"/>
              </p14:xfrm>
            </p:contentPart>
          </mc:Choice>
          <mc:Fallback xmlns="">
            <p:pic>
              <p:nvPicPr>
                <p:cNvPr id="239" name="Ink 238">
                  <a:extLst>
                    <a:ext uri="{FF2B5EF4-FFF2-40B4-BE49-F238E27FC236}">
                      <a16:creationId xmlns:a16="http://schemas.microsoft.com/office/drawing/2014/main" id="{AE0D2089-04C5-4ED4-8CB8-F5B396654339}"/>
                    </a:ext>
                  </a:extLst>
                </p:cNvPr>
                <p:cNvPicPr/>
                <p:nvPr/>
              </p:nvPicPr>
              <p:blipFill>
                <a:blip r:embed="rId399"/>
                <a:stretch>
                  <a:fillRect/>
                </a:stretch>
              </p:blipFill>
              <p:spPr>
                <a:xfrm>
                  <a:off x="4464368" y="4224592"/>
                  <a:ext cx="345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40" name="Ink 239">
                  <a:extLst>
                    <a:ext uri="{FF2B5EF4-FFF2-40B4-BE49-F238E27FC236}">
                      <a16:creationId xmlns:a16="http://schemas.microsoft.com/office/drawing/2014/main" id="{7F23A708-0B50-4743-AB0E-18B65D71E8DD}"/>
                    </a:ext>
                  </a:extLst>
                </p14:cNvPr>
                <p14:cNvContentPartPr/>
                <p14:nvPr/>
              </p14:nvContentPartPr>
              <p14:xfrm>
                <a:off x="4477328" y="4168072"/>
                <a:ext cx="24120" cy="12240"/>
              </p14:xfrm>
            </p:contentPart>
          </mc:Choice>
          <mc:Fallback xmlns="">
            <p:pic>
              <p:nvPicPr>
                <p:cNvPr id="240" name="Ink 239">
                  <a:extLst>
                    <a:ext uri="{FF2B5EF4-FFF2-40B4-BE49-F238E27FC236}">
                      <a16:creationId xmlns:a16="http://schemas.microsoft.com/office/drawing/2014/main" id="{7F23A708-0B50-4743-AB0E-18B65D71E8DD}"/>
                    </a:ext>
                  </a:extLst>
                </p:cNvPr>
                <p:cNvPicPr/>
                <p:nvPr/>
              </p:nvPicPr>
              <p:blipFill>
                <a:blip r:embed="rId401"/>
                <a:stretch>
                  <a:fillRect/>
                </a:stretch>
              </p:blipFill>
              <p:spPr>
                <a:xfrm>
                  <a:off x="4468328" y="4159432"/>
                  <a:ext cx="417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41" name="Ink 240">
                  <a:extLst>
                    <a:ext uri="{FF2B5EF4-FFF2-40B4-BE49-F238E27FC236}">
                      <a16:creationId xmlns:a16="http://schemas.microsoft.com/office/drawing/2014/main" id="{054E163A-A02F-40B3-97A2-721CEBADA8F0}"/>
                    </a:ext>
                  </a:extLst>
                </p14:cNvPr>
                <p14:cNvContentPartPr/>
                <p14:nvPr/>
              </p14:nvContentPartPr>
              <p14:xfrm>
                <a:off x="4545728" y="4206592"/>
                <a:ext cx="164880" cy="147960"/>
              </p14:xfrm>
            </p:contentPart>
          </mc:Choice>
          <mc:Fallback xmlns="">
            <p:pic>
              <p:nvPicPr>
                <p:cNvPr id="241" name="Ink 240">
                  <a:extLst>
                    <a:ext uri="{FF2B5EF4-FFF2-40B4-BE49-F238E27FC236}">
                      <a16:creationId xmlns:a16="http://schemas.microsoft.com/office/drawing/2014/main" id="{054E163A-A02F-40B3-97A2-721CEBADA8F0}"/>
                    </a:ext>
                  </a:extLst>
                </p:cNvPr>
                <p:cNvPicPr/>
                <p:nvPr/>
              </p:nvPicPr>
              <p:blipFill>
                <a:blip r:embed="rId403"/>
                <a:stretch>
                  <a:fillRect/>
                </a:stretch>
              </p:blipFill>
              <p:spPr>
                <a:xfrm>
                  <a:off x="4536728" y="4197592"/>
                  <a:ext cx="1825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2" name="Ink 241">
                  <a:extLst>
                    <a:ext uri="{FF2B5EF4-FFF2-40B4-BE49-F238E27FC236}">
                      <a16:creationId xmlns:a16="http://schemas.microsoft.com/office/drawing/2014/main" id="{56A40EC9-3457-4F05-9C88-CBD09438F1F6}"/>
                    </a:ext>
                  </a:extLst>
                </p14:cNvPr>
                <p14:cNvContentPartPr/>
                <p14:nvPr/>
              </p14:nvContentPartPr>
              <p14:xfrm>
                <a:off x="4834808" y="4119472"/>
                <a:ext cx="148680" cy="196920"/>
              </p14:xfrm>
            </p:contentPart>
          </mc:Choice>
          <mc:Fallback xmlns="">
            <p:pic>
              <p:nvPicPr>
                <p:cNvPr id="242" name="Ink 241">
                  <a:extLst>
                    <a:ext uri="{FF2B5EF4-FFF2-40B4-BE49-F238E27FC236}">
                      <a16:creationId xmlns:a16="http://schemas.microsoft.com/office/drawing/2014/main" id="{56A40EC9-3457-4F05-9C88-CBD09438F1F6}"/>
                    </a:ext>
                  </a:extLst>
                </p:cNvPr>
                <p:cNvPicPr/>
                <p:nvPr/>
              </p:nvPicPr>
              <p:blipFill>
                <a:blip r:embed="rId405"/>
                <a:stretch>
                  <a:fillRect/>
                </a:stretch>
              </p:blipFill>
              <p:spPr>
                <a:xfrm>
                  <a:off x="4826168" y="4110472"/>
                  <a:ext cx="16632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3" name="Ink 242">
                  <a:extLst>
                    <a:ext uri="{FF2B5EF4-FFF2-40B4-BE49-F238E27FC236}">
                      <a16:creationId xmlns:a16="http://schemas.microsoft.com/office/drawing/2014/main" id="{D63D0A3E-85EB-4154-8434-AA1CDA60BEF8}"/>
                    </a:ext>
                  </a:extLst>
                </p14:cNvPr>
                <p14:cNvContentPartPr/>
                <p14:nvPr/>
              </p14:nvContentPartPr>
              <p14:xfrm>
                <a:off x="5011568" y="4200112"/>
                <a:ext cx="100800" cy="84600"/>
              </p14:xfrm>
            </p:contentPart>
          </mc:Choice>
          <mc:Fallback xmlns="">
            <p:pic>
              <p:nvPicPr>
                <p:cNvPr id="243" name="Ink 242">
                  <a:extLst>
                    <a:ext uri="{FF2B5EF4-FFF2-40B4-BE49-F238E27FC236}">
                      <a16:creationId xmlns:a16="http://schemas.microsoft.com/office/drawing/2014/main" id="{D63D0A3E-85EB-4154-8434-AA1CDA60BEF8}"/>
                    </a:ext>
                  </a:extLst>
                </p:cNvPr>
                <p:cNvPicPr/>
                <p:nvPr/>
              </p:nvPicPr>
              <p:blipFill>
                <a:blip r:embed="rId407"/>
                <a:stretch>
                  <a:fillRect/>
                </a:stretch>
              </p:blipFill>
              <p:spPr>
                <a:xfrm>
                  <a:off x="5002928" y="4191472"/>
                  <a:ext cx="118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4" name="Ink 243">
                  <a:extLst>
                    <a:ext uri="{FF2B5EF4-FFF2-40B4-BE49-F238E27FC236}">
                      <a16:creationId xmlns:a16="http://schemas.microsoft.com/office/drawing/2014/main" id="{681EB341-B14E-4692-A575-8F5BDA286571}"/>
                    </a:ext>
                  </a:extLst>
                </p14:cNvPr>
                <p14:cNvContentPartPr/>
                <p14:nvPr/>
              </p14:nvContentPartPr>
              <p14:xfrm>
                <a:off x="5223608" y="4129552"/>
                <a:ext cx="135720" cy="200880"/>
              </p14:xfrm>
            </p:contentPart>
          </mc:Choice>
          <mc:Fallback xmlns="">
            <p:pic>
              <p:nvPicPr>
                <p:cNvPr id="244" name="Ink 243">
                  <a:extLst>
                    <a:ext uri="{FF2B5EF4-FFF2-40B4-BE49-F238E27FC236}">
                      <a16:creationId xmlns:a16="http://schemas.microsoft.com/office/drawing/2014/main" id="{681EB341-B14E-4692-A575-8F5BDA286571}"/>
                    </a:ext>
                  </a:extLst>
                </p:cNvPr>
                <p:cNvPicPr/>
                <p:nvPr/>
              </p:nvPicPr>
              <p:blipFill>
                <a:blip r:embed="rId409"/>
                <a:stretch>
                  <a:fillRect/>
                </a:stretch>
              </p:blipFill>
              <p:spPr>
                <a:xfrm>
                  <a:off x="5214608" y="4120912"/>
                  <a:ext cx="1533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5" name="Ink 244">
                  <a:extLst>
                    <a:ext uri="{FF2B5EF4-FFF2-40B4-BE49-F238E27FC236}">
                      <a16:creationId xmlns:a16="http://schemas.microsoft.com/office/drawing/2014/main" id="{777CF8E6-75C8-47B1-901F-15DC0782AA1B}"/>
                    </a:ext>
                  </a:extLst>
                </p14:cNvPr>
                <p14:cNvContentPartPr/>
                <p14:nvPr/>
              </p14:nvContentPartPr>
              <p14:xfrm>
                <a:off x="5268608" y="3947752"/>
                <a:ext cx="147600" cy="150480"/>
              </p14:xfrm>
            </p:contentPart>
          </mc:Choice>
          <mc:Fallback xmlns="">
            <p:pic>
              <p:nvPicPr>
                <p:cNvPr id="245" name="Ink 244">
                  <a:extLst>
                    <a:ext uri="{FF2B5EF4-FFF2-40B4-BE49-F238E27FC236}">
                      <a16:creationId xmlns:a16="http://schemas.microsoft.com/office/drawing/2014/main" id="{777CF8E6-75C8-47B1-901F-15DC0782AA1B}"/>
                    </a:ext>
                  </a:extLst>
                </p:cNvPr>
                <p:cNvPicPr/>
                <p:nvPr/>
              </p:nvPicPr>
              <p:blipFill>
                <a:blip r:embed="rId411"/>
                <a:stretch>
                  <a:fillRect/>
                </a:stretch>
              </p:blipFill>
              <p:spPr>
                <a:xfrm>
                  <a:off x="5259608" y="3938752"/>
                  <a:ext cx="1652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6" name="Ink 245">
                  <a:extLst>
                    <a:ext uri="{FF2B5EF4-FFF2-40B4-BE49-F238E27FC236}">
                      <a16:creationId xmlns:a16="http://schemas.microsoft.com/office/drawing/2014/main" id="{7A4F0383-D756-43D4-A3BC-A26CA31D0DAB}"/>
                    </a:ext>
                  </a:extLst>
                </p14:cNvPr>
                <p14:cNvContentPartPr/>
                <p14:nvPr/>
              </p14:nvContentPartPr>
              <p14:xfrm>
                <a:off x="5532488" y="4115512"/>
                <a:ext cx="115920" cy="243000"/>
              </p14:xfrm>
            </p:contentPart>
          </mc:Choice>
          <mc:Fallback xmlns="">
            <p:pic>
              <p:nvPicPr>
                <p:cNvPr id="246" name="Ink 245">
                  <a:extLst>
                    <a:ext uri="{FF2B5EF4-FFF2-40B4-BE49-F238E27FC236}">
                      <a16:creationId xmlns:a16="http://schemas.microsoft.com/office/drawing/2014/main" id="{7A4F0383-D756-43D4-A3BC-A26CA31D0DAB}"/>
                    </a:ext>
                  </a:extLst>
                </p:cNvPr>
                <p:cNvPicPr/>
                <p:nvPr/>
              </p:nvPicPr>
              <p:blipFill>
                <a:blip r:embed="rId413"/>
                <a:stretch>
                  <a:fillRect/>
                </a:stretch>
              </p:blipFill>
              <p:spPr>
                <a:xfrm>
                  <a:off x="5523488" y="4106872"/>
                  <a:ext cx="133560" cy="260640"/>
                </a:xfrm>
                <a:prstGeom prst="rect">
                  <a:avLst/>
                </a:prstGeom>
              </p:spPr>
            </p:pic>
          </mc:Fallback>
        </mc:AlternateContent>
      </p:grpSp>
      <p:grpSp>
        <p:nvGrpSpPr>
          <p:cNvPr id="259" name="Group 258">
            <a:extLst>
              <a:ext uri="{FF2B5EF4-FFF2-40B4-BE49-F238E27FC236}">
                <a16:creationId xmlns:a16="http://schemas.microsoft.com/office/drawing/2014/main" id="{A9D2FDB3-2523-4D5E-AD81-820F80BB6872}"/>
              </a:ext>
            </a:extLst>
          </p:cNvPr>
          <p:cNvGrpSpPr/>
          <p:nvPr/>
        </p:nvGrpSpPr>
        <p:grpSpPr>
          <a:xfrm>
            <a:off x="4194368" y="4493872"/>
            <a:ext cx="1749960" cy="459000"/>
            <a:chOff x="4194368" y="4493872"/>
            <a:chExt cx="1749960" cy="459000"/>
          </a:xfrm>
        </p:grpSpPr>
        <mc:AlternateContent xmlns:mc="http://schemas.openxmlformats.org/markup-compatibility/2006" xmlns:p14="http://schemas.microsoft.com/office/powerpoint/2010/main">
          <mc:Choice Requires="p14">
            <p:contentPart p14:bwMode="auto" r:id="rId414">
              <p14:nvContentPartPr>
                <p14:cNvPr id="247" name="Ink 246">
                  <a:extLst>
                    <a:ext uri="{FF2B5EF4-FFF2-40B4-BE49-F238E27FC236}">
                      <a16:creationId xmlns:a16="http://schemas.microsoft.com/office/drawing/2014/main" id="{1546650D-BE2F-4035-923C-B212C6D4B090}"/>
                    </a:ext>
                  </a:extLst>
                </p14:cNvPr>
                <p14:cNvContentPartPr/>
                <p14:nvPr/>
              </p14:nvContentPartPr>
              <p14:xfrm>
                <a:off x="4194368" y="4493872"/>
                <a:ext cx="1749960" cy="151560"/>
              </p14:xfrm>
            </p:contentPart>
          </mc:Choice>
          <mc:Fallback xmlns="">
            <p:pic>
              <p:nvPicPr>
                <p:cNvPr id="247" name="Ink 246">
                  <a:extLst>
                    <a:ext uri="{FF2B5EF4-FFF2-40B4-BE49-F238E27FC236}">
                      <a16:creationId xmlns:a16="http://schemas.microsoft.com/office/drawing/2014/main" id="{1546650D-BE2F-4035-923C-B212C6D4B090}"/>
                    </a:ext>
                  </a:extLst>
                </p:cNvPr>
                <p:cNvPicPr/>
                <p:nvPr/>
              </p:nvPicPr>
              <p:blipFill>
                <a:blip r:embed="rId415"/>
                <a:stretch>
                  <a:fillRect/>
                </a:stretch>
              </p:blipFill>
              <p:spPr>
                <a:xfrm>
                  <a:off x="4185368" y="4485232"/>
                  <a:ext cx="176760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48" name="Ink 247">
                  <a:extLst>
                    <a:ext uri="{FF2B5EF4-FFF2-40B4-BE49-F238E27FC236}">
                      <a16:creationId xmlns:a16="http://schemas.microsoft.com/office/drawing/2014/main" id="{071FB74A-ACFE-4A1F-B3E8-9616903D4D07}"/>
                    </a:ext>
                  </a:extLst>
                </p14:cNvPr>
                <p14:cNvContentPartPr/>
                <p14:nvPr/>
              </p14:nvContentPartPr>
              <p14:xfrm>
                <a:off x="4591088" y="4683592"/>
                <a:ext cx="283320" cy="269280"/>
              </p14:xfrm>
            </p:contentPart>
          </mc:Choice>
          <mc:Fallback xmlns="">
            <p:pic>
              <p:nvPicPr>
                <p:cNvPr id="248" name="Ink 247">
                  <a:extLst>
                    <a:ext uri="{FF2B5EF4-FFF2-40B4-BE49-F238E27FC236}">
                      <a16:creationId xmlns:a16="http://schemas.microsoft.com/office/drawing/2014/main" id="{071FB74A-ACFE-4A1F-B3E8-9616903D4D07}"/>
                    </a:ext>
                  </a:extLst>
                </p:cNvPr>
                <p:cNvPicPr/>
                <p:nvPr/>
              </p:nvPicPr>
              <p:blipFill>
                <a:blip r:embed="rId417"/>
                <a:stretch>
                  <a:fillRect/>
                </a:stretch>
              </p:blipFill>
              <p:spPr>
                <a:xfrm>
                  <a:off x="4582088" y="4674952"/>
                  <a:ext cx="30096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49" name="Ink 248">
                  <a:extLst>
                    <a:ext uri="{FF2B5EF4-FFF2-40B4-BE49-F238E27FC236}">
                      <a16:creationId xmlns:a16="http://schemas.microsoft.com/office/drawing/2014/main" id="{8810374C-163F-4CD4-BF42-6033E763FEE9}"/>
                    </a:ext>
                  </a:extLst>
                </p14:cNvPr>
                <p14:cNvContentPartPr/>
                <p14:nvPr/>
              </p14:nvContentPartPr>
              <p14:xfrm>
                <a:off x="4985288" y="4877992"/>
                <a:ext cx="9360" cy="74160"/>
              </p14:xfrm>
            </p:contentPart>
          </mc:Choice>
          <mc:Fallback xmlns="">
            <p:pic>
              <p:nvPicPr>
                <p:cNvPr id="249" name="Ink 248">
                  <a:extLst>
                    <a:ext uri="{FF2B5EF4-FFF2-40B4-BE49-F238E27FC236}">
                      <a16:creationId xmlns:a16="http://schemas.microsoft.com/office/drawing/2014/main" id="{8810374C-163F-4CD4-BF42-6033E763FEE9}"/>
                    </a:ext>
                  </a:extLst>
                </p:cNvPr>
                <p:cNvPicPr/>
                <p:nvPr/>
              </p:nvPicPr>
              <p:blipFill>
                <a:blip r:embed="rId419"/>
                <a:stretch>
                  <a:fillRect/>
                </a:stretch>
              </p:blipFill>
              <p:spPr>
                <a:xfrm>
                  <a:off x="4976288" y="4869352"/>
                  <a:ext cx="270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0" name="Ink 249">
                  <a:extLst>
                    <a:ext uri="{FF2B5EF4-FFF2-40B4-BE49-F238E27FC236}">
                      <a16:creationId xmlns:a16="http://schemas.microsoft.com/office/drawing/2014/main" id="{F2AB5814-A83D-4CDF-802A-255519958554}"/>
                    </a:ext>
                  </a:extLst>
                </p14:cNvPr>
                <p14:cNvContentPartPr/>
                <p14:nvPr/>
              </p14:nvContentPartPr>
              <p14:xfrm>
                <a:off x="5005448" y="4805272"/>
                <a:ext cx="46440" cy="26280"/>
              </p14:xfrm>
            </p:contentPart>
          </mc:Choice>
          <mc:Fallback xmlns="">
            <p:pic>
              <p:nvPicPr>
                <p:cNvPr id="250" name="Ink 249">
                  <a:extLst>
                    <a:ext uri="{FF2B5EF4-FFF2-40B4-BE49-F238E27FC236}">
                      <a16:creationId xmlns:a16="http://schemas.microsoft.com/office/drawing/2014/main" id="{F2AB5814-A83D-4CDF-802A-255519958554}"/>
                    </a:ext>
                  </a:extLst>
                </p:cNvPr>
                <p:cNvPicPr/>
                <p:nvPr/>
              </p:nvPicPr>
              <p:blipFill>
                <a:blip r:embed="rId421"/>
                <a:stretch>
                  <a:fillRect/>
                </a:stretch>
              </p:blipFill>
              <p:spPr>
                <a:xfrm>
                  <a:off x="4996448" y="4796272"/>
                  <a:ext cx="640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1" name="Ink 250">
                  <a:extLst>
                    <a:ext uri="{FF2B5EF4-FFF2-40B4-BE49-F238E27FC236}">
                      <a16:creationId xmlns:a16="http://schemas.microsoft.com/office/drawing/2014/main" id="{A3654731-69C9-4211-B28C-547D9117DD38}"/>
                    </a:ext>
                  </a:extLst>
                </p14:cNvPr>
                <p14:cNvContentPartPr/>
                <p14:nvPr/>
              </p14:nvContentPartPr>
              <p14:xfrm>
                <a:off x="5091848" y="4874392"/>
                <a:ext cx="153720" cy="74520"/>
              </p14:xfrm>
            </p:contentPart>
          </mc:Choice>
          <mc:Fallback xmlns="">
            <p:pic>
              <p:nvPicPr>
                <p:cNvPr id="251" name="Ink 250">
                  <a:extLst>
                    <a:ext uri="{FF2B5EF4-FFF2-40B4-BE49-F238E27FC236}">
                      <a16:creationId xmlns:a16="http://schemas.microsoft.com/office/drawing/2014/main" id="{A3654731-69C9-4211-B28C-547D9117DD38}"/>
                    </a:ext>
                  </a:extLst>
                </p:cNvPr>
                <p:cNvPicPr/>
                <p:nvPr/>
              </p:nvPicPr>
              <p:blipFill>
                <a:blip r:embed="rId423"/>
                <a:stretch>
                  <a:fillRect/>
                </a:stretch>
              </p:blipFill>
              <p:spPr>
                <a:xfrm>
                  <a:off x="5083208" y="4865752"/>
                  <a:ext cx="171360" cy="92160"/>
                </a:xfrm>
                <a:prstGeom prst="rect">
                  <a:avLst/>
                </a:prstGeom>
              </p:spPr>
            </p:pic>
          </mc:Fallback>
        </mc:AlternateContent>
      </p:grpSp>
      <p:grpSp>
        <p:nvGrpSpPr>
          <p:cNvPr id="258" name="Group 257">
            <a:extLst>
              <a:ext uri="{FF2B5EF4-FFF2-40B4-BE49-F238E27FC236}">
                <a16:creationId xmlns:a16="http://schemas.microsoft.com/office/drawing/2014/main" id="{311B4F0F-2967-49A8-9F09-300E826BCDEE}"/>
              </a:ext>
            </a:extLst>
          </p:cNvPr>
          <p:cNvGrpSpPr/>
          <p:nvPr/>
        </p:nvGrpSpPr>
        <p:grpSpPr>
          <a:xfrm>
            <a:off x="6185888" y="4544272"/>
            <a:ext cx="325440" cy="98640"/>
            <a:chOff x="6185888" y="4544272"/>
            <a:chExt cx="325440" cy="98640"/>
          </a:xfrm>
        </p:grpSpPr>
        <mc:AlternateContent xmlns:mc="http://schemas.openxmlformats.org/markup-compatibility/2006" xmlns:p14="http://schemas.microsoft.com/office/powerpoint/2010/main">
          <mc:Choice Requires="p14">
            <p:contentPart p14:bwMode="auto" r:id="rId424">
              <p14:nvContentPartPr>
                <p14:cNvPr id="252" name="Ink 251">
                  <a:extLst>
                    <a:ext uri="{FF2B5EF4-FFF2-40B4-BE49-F238E27FC236}">
                      <a16:creationId xmlns:a16="http://schemas.microsoft.com/office/drawing/2014/main" id="{09745C29-FCAA-49B4-92E6-DFDFD4179F9F}"/>
                    </a:ext>
                  </a:extLst>
                </p14:cNvPr>
                <p14:cNvContentPartPr/>
                <p14:nvPr/>
              </p14:nvContentPartPr>
              <p14:xfrm>
                <a:off x="6185888" y="4544272"/>
                <a:ext cx="242640" cy="34560"/>
              </p14:xfrm>
            </p:contentPart>
          </mc:Choice>
          <mc:Fallback xmlns="">
            <p:pic>
              <p:nvPicPr>
                <p:cNvPr id="252" name="Ink 251">
                  <a:extLst>
                    <a:ext uri="{FF2B5EF4-FFF2-40B4-BE49-F238E27FC236}">
                      <a16:creationId xmlns:a16="http://schemas.microsoft.com/office/drawing/2014/main" id="{09745C29-FCAA-49B4-92E6-DFDFD4179F9F}"/>
                    </a:ext>
                  </a:extLst>
                </p:cNvPr>
                <p:cNvPicPr/>
                <p:nvPr/>
              </p:nvPicPr>
              <p:blipFill>
                <a:blip r:embed="rId425"/>
                <a:stretch>
                  <a:fillRect/>
                </a:stretch>
              </p:blipFill>
              <p:spPr>
                <a:xfrm>
                  <a:off x="6176888" y="4535632"/>
                  <a:ext cx="26028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3" name="Ink 252">
                  <a:extLst>
                    <a:ext uri="{FF2B5EF4-FFF2-40B4-BE49-F238E27FC236}">
                      <a16:creationId xmlns:a16="http://schemas.microsoft.com/office/drawing/2014/main" id="{E918AB1A-B307-4839-BF13-5884B998541B}"/>
                    </a:ext>
                  </a:extLst>
                </p14:cNvPr>
                <p14:cNvContentPartPr/>
                <p14:nvPr/>
              </p14:nvContentPartPr>
              <p14:xfrm>
                <a:off x="6293888" y="4616992"/>
                <a:ext cx="217440" cy="25920"/>
              </p14:xfrm>
            </p:contentPart>
          </mc:Choice>
          <mc:Fallback xmlns="">
            <p:pic>
              <p:nvPicPr>
                <p:cNvPr id="253" name="Ink 252">
                  <a:extLst>
                    <a:ext uri="{FF2B5EF4-FFF2-40B4-BE49-F238E27FC236}">
                      <a16:creationId xmlns:a16="http://schemas.microsoft.com/office/drawing/2014/main" id="{E918AB1A-B307-4839-BF13-5884B998541B}"/>
                    </a:ext>
                  </a:extLst>
                </p:cNvPr>
                <p:cNvPicPr/>
                <p:nvPr/>
              </p:nvPicPr>
              <p:blipFill>
                <a:blip r:embed="rId427"/>
                <a:stretch>
                  <a:fillRect/>
                </a:stretch>
              </p:blipFill>
              <p:spPr>
                <a:xfrm>
                  <a:off x="6284888" y="4608352"/>
                  <a:ext cx="235080" cy="43560"/>
                </a:xfrm>
                <a:prstGeom prst="rect">
                  <a:avLst/>
                </a:prstGeom>
              </p:spPr>
            </p:pic>
          </mc:Fallback>
        </mc:AlternateContent>
      </p:grpSp>
      <p:grpSp>
        <p:nvGrpSpPr>
          <p:cNvPr id="257" name="Group 256">
            <a:extLst>
              <a:ext uri="{FF2B5EF4-FFF2-40B4-BE49-F238E27FC236}">
                <a16:creationId xmlns:a16="http://schemas.microsoft.com/office/drawing/2014/main" id="{7F2A03B1-8FE0-4E44-9705-6BD7BC1D994F}"/>
              </a:ext>
            </a:extLst>
          </p:cNvPr>
          <p:cNvGrpSpPr/>
          <p:nvPr/>
        </p:nvGrpSpPr>
        <p:grpSpPr>
          <a:xfrm>
            <a:off x="6876008" y="4108312"/>
            <a:ext cx="1158840" cy="583920"/>
            <a:chOff x="6876008" y="4108312"/>
            <a:chExt cx="1158840" cy="583920"/>
          </a:xfrm>
        </p:grpSpPr>
        <mc:AlternateContent xmlns:mc="http://schemas.openxmlformats.org/markup-compatibility/2006" xmlns:p14="http://schemas.microsoft.com/office/powerpoint/2010/main">
          <mc:Choice Requires="p14">
            <p:contentPart p14:bwMode="auto" r:id="rId428">
              <p14:nvContentPartPr>
                <p14:cNvPr id="254" name="Ink 253">
                  <a:extLst>
                    <a:ext uri="{FF2B5EF4-FFF2-40B4-BE49-F238E27FC236}">
                      <a16:creationId xmlns:a16="http://schemas.microsoft.com/office/drawing/2014/main" id="{578A28FD-7A95-4A25-B2AA-1C528481F3FD}"/>
                    </a:ext>
                  </a:extLst>
                </p14:cNvPr>
                <p14:cNvContentPartPr/>
                <p14:nvPr/>
              </p14:nvContentPartPr>
              <p14:xfrm>
                <a:off x="6876008" y="4357432"/>
                <a:ext cx="566280" cy="289440"/>
              </p14:xfrm>
            </p:contentPart>
          </mc:Choice>
          <mc:Fallback xmlns="">
            <p:pic>
              <p:nvPicPr>
                <p:cNvPr id="254" name="Ink 253">
                  <a:extLst>
                    <a:ext uri="{FF2B5EF4-FFF2-40B4-BE49-F238E27FC236}">
                      <a16:creationId xmlns:a16="http://schemas.microsoft.com/office/drawing/2014/main" id="{578A28FD-7A95-4A25-B2AA-1C528481F3FD}"/>
                    </a:ext>
                  </a:extLst>
                </p:cNvPr>
                <p:cNvPicPr/>
                <p:nvPr/>
              </p:nvPicPr>
              <p:blipFill>
                <a:blip r:embed="rId429"/>
                <a:stretch>
                  <a:fillRect/>
                </a:stretch>
              </p:blipFill>
              <p:spPr>
                <a:xfrm>
                  <a:off x="6867368" y="4348792"/>
                  <a:ext cx="58392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5" name="Ink 254">
                  <a:extLst>
                    <a:ext uri="{FF2B5EF4-FFF2-40B4-BE49-F238E27FC236}">
                      <a16:creationId xmlns:a16="http://schemas.microsoft.com/office/drawing/2014/main" id="{32EC3F6C-5D76-4783-AED7-A4B7B1E787CA}"/>
                    </a:ext>
                  </a:extLst>
                </p14:cNvPr>
                <p14:cNvContentPartPr/>
                <p14:nvPr/>
              </p14:nvContentPartPr>
              <p14:xfrm>
                <a:off x="7468928" y="4108312"/>
                <a:ext cx="141840" cy="154800"/>
              </p14:xfrm>
            </p:contentPart>
          </mc:Choice>
          <mc:Fallback xmlns="">
            <p:pic>
              <p:nvPicPr>
                <p:cNvPr id="255" name="Ink 254">
                  <a:extLst>
                    <a:ext uri="{FF2B5EF4-FFF2-40B4-BE49-F238E27FC236}">
                      <a16:creationId xmlns:a16="http://schemas.microsoft.com/office/drawing/2014/main" id="{32EC3F6C-5D76-4783-AED7-A4B7B1E787CA}"/>
                    </a:ext>
                  </a:extLst>
                </p:cNvPr>
                <p:cNvPicPr/>
                <p:nvPr/>
              </p:nvPicPr>
              <p:blipFill>
                <a:blip r:embed="rId431"/>
                <a:stretch>
                  <a:fillRect/>
                </a:stretch>
              </p:blipFill>
              <p:spPr>
                <a:xfrm>
                  <a:off x="7459928" y="4099672"/>
                  <a:ext cx="1594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6" name="Ink 255">
                  <a:extLst>
                    <a:ext uri="{FF2B5EF4-FFF2-40B4-BE49-F238E27FC236}">
                      <a16:creationId xmlns:a16="http://schemas.microsoft.com/office/drawing/2014/main" id="{A8A40E49-DB7C-4273-AA67-834CFC7AC61C}"/>
                    </a:ext>
                  </a:extLst>
                </p14:cNvPr>
                <p14:cNvContentPartPr/>
                <p14:nvPr/>
              </p14:nvContentPartPr>
              <p14:xfrm>
                <a:off x="7805168" y="4289752"/>
                <a:ext cx="229680" cy="402480"/>
              </p14:xfrm>
            </p:contentPart>
          </mc:Choice>
          <mc:Fallback xmlns="">
            <p:pic>
              <p:nvPicPr>
                <p:cNvPr id="256" name="Ink 255">
                  <a:extLst>
                    <a:ext uri="{FF2B5EF4-FFF2-40B4-BE49-F238E27FC236}">
                      <a16:creationId xmlns:a16="http://schemas.microsoft.com/office/drawing/2014/main" id="{A8A40E49-DB7C-4273-AA67-834CFC7AC61C}"/>
                    </a:ext>
                  </a:extLst>
                </p:cNvPr>
                <p:cNvPicPr/>
                <p:nvPr/>
              </p:nvPicPr>
              <p:blipFill>
                <a:blip r:embed="rId433"/>
                <a:stretch>
                  <a:fillRect/>
                </a:stretch>
              </p:blipFill>
              <p:spPr>
                <a:xfrm>
                  <a:off x="7796528" y="4280752"/>
                  <a:ext cx="247320" cy="420120"/>
                </a:xfrm>
                <a:prstGeom prst="rect">
                  <a:avLst/>
                </a:prstGeom>
              </p:spPr>
            </p:pic>
          </mc:Fallback>
        </mc:AlternateContent>
      </p:grpSp>
      <p:grpSp>
        <p:nvGrpSpPr>
          <p:cNvPr id="276" name="Group 275">
            <a:extLst>
              <a:ext uri="{FF2B5EF4-FFF2-40B4-BE49-F238E27FC236}">
                <a16:creationId xmlns:a16="http://schemas.microsoft.com/office/drawing/2014/main" id="{6132C814-9C87-4CBC-BFA2-E0CA22F4DE3D}"/>
              </a:ext>
            </a:extLst>
          </p:cNvPr>
          <p:cNvGrpSpPr/>
          <p:nvPr/>
        </p:nvGrpSpPr>
        <p:grpSpPr>
          <a:xfrm>
            <a:off x="531368" y="5915152"/>
            <a:ext cx="2702880" cy="395640"/>
            <a:chOff x="531368" y="5915152"/>
            <a:chExt cx="2702880" cy="395640"/>
          </a:xfrm>
        </p:grpSpPr>
        <mc:AlternateContent xmlns:mc="http://schemas.openxmlformats.org/markup-compatibility/2006" xmlns:p14="http://schemas.microsoft.com/office/powerpoint/2010/main">
          <mc:Choice Requires="p14">
            <p:contentPart p14:bwMode="auto" r:id="rId434">
              <p14:nvContentPartPr>
                <p14:cNvPr id="261" name="Ink 260">
                  <a:extLst>
                    <a:ext uri="{FF2B5EF4-FFF2-40B4-BE49-F238E27FC236}">
                      <a16:creationId xmlns:a16="http://schemas.microsoft.com/office/drawing/2014/main" id="{923BB6A6-32EE-4C21-978C-7B16AF00CECE}"/>
                    </a:ext>
                  </a:extLst>
                </p14:cNvPr>
                <p14:cNvContentPartPr/>
                <p14:nvPr/>
              </p14:nvContentPartPr>
              <p14:xfrm>
                <a:off x="531368" y="5918392"/>
                <a:ext cx="185400" cy="392400"/>
              </p14:xfrm>
            </p:contentPart>
          </mc:Choice>
          <mc:Fallback xmlns="">
            <p:pic>
              <p:nvPicPr>
                <p:cNvPr id="261" name="Ink 260">
                  <a:extLst>
                    <a:ext uri="{FF2B5EF4-FFF2-40B4-BE49-F238E27FC236}">
                      <a16:creationId xmlns:a16="http://schemas.microsoft.com/office/drawing/2014/main" id="{923BB6A6-32EE-4C21-978C-7B16AF00CECE}"/>
                    </a:ext>
                  </a:extLst>
                </p:cNvPr>
                <p:cNvPicPr/>
                <p:nvPr/>
              </p:nvPicPr>
              <p:blipFill>
                <a:blip r:embed="rId435"/>
                <a:stretch>
                  <a:fillRect/>
                </a:stretch>
              </p:blipFill>
              <p:spPr>
                <a:xfrm>
                  <a:off x="522368" y="5909392"/>
                  <a:ext cx="203040" cy="4100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2" name="Ink 261">
                  <a:extLst>
                    <a:ext uri="{FF2B5EF4-FFF2-40B4-BE49-F238E27FC236}">
                      <a16:creationId xmlns:a16="http://schemas.microsoft.com/office/drawing/2014/main" id="{61F715F9-4478-456B-AA06-A7D4971859F1}"/>
                    </a:ext>
                  </a:extLst>
                </p14:cNvPr>
                <p14:cNvContentPartPr/>
                <p14:nvPr/>
              </p14:nvContentPartPr>
              <p14:xfrm>
                <a:off x="893888" y="6086872"/>
                <a:ext cx="153720" cy="12600"/>
              </p14:xfrm>
            </p:contentPart>
          </mc:Choice>
          <mc:Fallback xmlns="">
            <p:pic>
              <p:nvPicPr>
                <p:cNvPr id="262" name="Ink 261">
                  <a:extLst>
                    <a:ext uri="{FF2B5EF4-FFF2-40B4-BE49-F238E27FC236}">
                      <a16:creationId xmlns:a16="http://schemas.microsoft.com/office/drawing/2014/main" id="{61F715F9-4478-456B-AA06-A7D4971859F1}"/>
                    </a:ext>
                  </a:extLst>
                </p:cNvPr>
                <p:cNvPicPr/>
                <p:nvPr/>
              </p:nvPicPr>
              <p:blipFill>
                <a:blip r:embed="rId437"/>
                <a:stretch>
                  <a:fillRect/>
                </a:stretch>
              </p:blipFill>
              <p:spPr>
                <a:xfrm>
                  <a:off x="885248" y="6077872"/>
                  <a:ext cx="1713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3" name="Ink 262">
                  <a:extLst>
                    <a:ext uri="{FF2B5EF4-FFF2-40B4-BE49-F238E27FC236}">
                      <a16:creationId xmlns:a16="http://schemas.microsoft.com/office/drawing/2014/main" id="{2ED25632-FAAD-404F-84A4-492E2E4B4F00}"/>
                    </a:ext>
                  </a:extLst>
                </p14:cNvPr>
                <p14:cNvContentPartPr/>
                <p14:nvPr/>
              </p14:nvContentPartPr>
              <p14:xfrm>
                <a:off x="909368" y="6150232"/>
                <a:ext cx="205920" cy="29520"/>
              </p14:xfrm>
            </p:contentPart>
          </mc:Choice>
          <mc:Fallback xmlns="">
            <p:pic>
              <p:nvPicPr>
                <p:cNvPr id="263" name="Ink 262">
                  <a:extLst>
                    <a:ext uri="{FF2B5EF4-FFF2-40B4-BE49-F238E27FC236}">
                      <a16:creationId xmlns:a16="http://schemas.microsoft.com/office/drawing/2014/main" id="{2ED25632-FAAD-404F-84A4-492E2E4B4F00}"/>
                    </a:ext>
                  </a:extLst>
                </p:cNvPr>
                <p:cNvPicPr/>
                <p:nvPr/>
              </p:nvPicPr>
              <p:blipFill>
                <a:blip r:embed="rId439"/>
                <a:stretch>
                  <a:fillRect/>
                </a:stretch>
              </p:blipFill>
              <p:spPr>
                <a:xfrm>
                  <a:off x="900368" y="6141592"/>
                  <a:ext cx="22356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4" name="Ink 263">
                  <a:extLst>
                    <a:ext uri="{FF2B5EF4-FFF2-40B4-BE49-F238E27FC236}">
                      <a16:creationId xmlns:a16="http://schemas.microsoft.com/office/drawing/2014/main" id="{38CC6A5C-B61D-4D29-AFAA-2AC8215FB913}"/>
                    </a:ext>
                  </a:extLst>
                </p14:cNvPr>
                <p14:cNvContentPartPr/>
                <p14:nvPr/>
              </p14:nvContentPartPr>
              <p14:xfrm>
                <a:off x="1253528" y="6105232"/>
                <a:ext cx="70200" cy="61200"/>
              </p14:xfrm>
            </p:contentPart>
          </mc:Choice>
          <mc:Fallback xmlns="">
            <p:pic>
              <p:nvPicPr>
                <p:cNvPr id="264" name="Ink 263">
                  <a:extLst>
                    <a:ext uri="{FF2B5EF4-FFF2-40B4-BE49-F238E27FC236}">
                      <a16:creationId xmlns:a16="http://schemas.microsoft.com/office/drawing/2014/main" id="{38CC6A5C-B61D-4D29-AFAA-2AC8215FB913}"/>
                    </a:ext>
                  </a:extLst>
                </p:cNvPr>
                <p:cNvPicPr/>
                <p:nvPr/>
              </p:nvPicPr>
              <p:blipFill>
                <a:blip r:embed="rId441"/>
                <a:stretch>
                  <a:fillRect/>
                </a:stretch>
              </p:blipFill>
              <p:spPr>
                <a:xfrm>
                  <a:off x="1244528" y="6096592"/>
                  <a:ext cx="8784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5" name="Ink 264">
                  <a:extLst>
                    <a:ext uri="{FF2B5EF4-FFF2-40B4-BE49-F238E27FC236}">
                      <a16:creationId xmlns:a16="http://schemas.microsoft.com/office/drawing/2014/main" id="{40FE9456-32C9-40F4-BEAD-89C2758A10CA}"/>
                    </a:ext>
                  </a:extLst>
                </p14:cNvPr>
                <p14:cNvContentPartPr/>
                <p14:nvPr/>
              </p14:nvContentPartPr>
              <p14:xfrm>
                <a:off x="1485008" y="6065632"/>
                <a:ext cx="198720" cy="27720"/>
              </p14:xfrm>
            </p:contentPart>
          </mc:Choice>
          <mc:Fallback xmlns="">
            <p:pic>
              <p:nvPicPr>
                <p:cNvPr id="265" name="Ink 264">
                  <a:extLst>
                    <a:ext uri="{FF2B5EF4-FFF2-40B4-BE49-F238E27FC236}">
                      <a16:creationId xmlns:a16="http://schemas.microsoft.com/office/drawing/2014/main" id="{40FE9456-32C9-40F4-BEAD-89C2758A10CA}"/>
                    </a:ext>
                  </a:extLst>
                </p:cNvPr>
                <p:cNvPicPr/>
                <p:nvPr/>
              </p:nvPicPr>
              <p:blipFill>
                <a:blip r:embed="rId443"/>
                <a:stretch>
                  <a:fillRect/>
                </a:stretch>
              </p:blipFill>
              <p:spPr>
                <a:xfrm>
                  <a:off x="1476368" y="6056632"/>
                  <a:ext cx="21636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6" name="Ink 265">
                  <a:extLst>
                    <a:ext uri="{FF2B5EF4-FFF2-40B4-BE49-F238E27FC236}">
                      <a16:creationId xmlns:a16="http://schemas.microsoft.com/office/drawing/2014/main" id="{45712865-DCAA-414D-B1E6-8E031008FC4A}"/>
                    </a:ext>
                  </a:extLst>
                </p14:cNvPr>
                <p14:cNvContentPartPr/>
                <p14:nvPr/>
              </p14:nvContentPartPr>
              <p14:xfrm>
                <a:off x="1532528" y="6096592"/>
                <a:ext cx="175680" cy="35280"/>
              </p14:xfrm>
            </p:contentPart>
          </mc:Choice>
          <mc:Fallback xmlns="">
            <p:pic>
              <p:nvPicPr>
                <p:cNvPr id="266" name="Ink 265">
                  <a:extLst>
                    <a:ext uri="{FF2B5EF4-FFF2-40B4-BE49-F238E27FC236}">
                      <a16:creationId xmlns:a16="http://schemas.microsoft.com/office/drawing/2014/main" id="{45712865-DCAA-414D-B1E6-8E031008FC4A}"/>
                    </a:ext>
                  </a:extLst>
                </p:cNvPr>
                <p:cNvPicPr/>
                <p:nvPr/>
              </p:nvPicPr>
              <p:blipFill>
                <a:blip r:embed="rId445"/>
                <a:stretch>
                  <a:fillRect/>
                </a:stretch>
              </p:blipFill>
              <p:spPr>
                <a:xfrm>
                  <a:off x="1523888" y="6087592"/>
                  <a:ext cx="1933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7" name="Ink 266">
                  <a:extLst>
                    <a:ext uri="{FF2B5EF4-FFF2-40B4-BE49-F238E27FC236}">
                      <a16:creationId xmlns:a16="http://schemas.microsoft.com/office/drawing/2014/main" id="{3565A6D8-D96B-4B4F-8CDD-F3D98B637A6B}"/>
                    </a:ext>
                  </a:extLst>
                </p14:cNvPr>
                <p14:cNvContentPartPr/>
                <p14:nvPr/>
              </p14:nvContentPartPr>
              <p14:xfrm>
                <a:off x="1658168" y="6003712"/>
                <a:ext cx="153720" cy="191160"/>
              </p14:xfrm>
            </p:contentPart>
          </mc:Choice>
          <mc:Fallback xmlns="">
            <p:pic>
              <p:nvPicPr>
                <p:cNvPr id="267" name="Ink 266">
                  <a:extLst>
                    <a:ext uri="{FF2B5EF4-FFF2-40B4-BE49-F238E27FC236}">
                      <a16:creationId xmlns:a16="http://schemas.microsoft.com/office/drawing/2014/main" id="{3565A6D8-D96B-4B4F-8CDD-F3D98B637A6B}"/>
                    </a:ext>
                  </a:extLst>
                </p:cNvPr>
                <p:cNvPicPr/>
                <p:nvPr/>
              </p:nvPicPr>
              <p:blipFill>
                <a:blip r:embed="rId447"/>
                <a:stretch>
                  <a:fillRect/>
                </a:stretch>
              </p:blipFill>
              <p:spPr>
                <a:xfrm>
                  <a:off x="1649528" y="5995072"/>
                  <a:ext cx="1713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8" name="Ink 267">
                  <a:extLst>
                    <a:ext uri="{FF2B5EF4-FFF2-40B4-BE49-F238E27FC236}">
                      <a16:creationId xmlns:a16="http://schemas.microsoft.com/office/drawing/2014/main" id="{21C67CD3-1037-4427-B286-8521FC91B7B1}"/>
                    </a:ext>
                  </a:extLst>
                </p14:cNvPr>
                <p14:cNvContentPartPr/>
                <p14:nvPr/>
              </p14:nvContentPartPr>
              <p14:xfrm>
                <a:off x="2035088" y="5921632"/>
                <a:ext cx="116640" cy="209520"/>
              </p14:xfrm>
            </p:contentPart>
          </mc:Choice>
          <mc:Fallback xmlns="">
            <p:pic>
              <p:nvPicPr>
                <p:cNvPr id="268" name="Ink 267">
                  <a:extLst>
                    <a:ext uri="{FF2B5EF4-FFF2-40B4-BE49-F238E27FC236}">
                      <a16:creationId xmlns:a16="http://schemas.microsoft.com/office/drawing/2014/main" id="{21C67CD3-1037-4427-B286-8521FC91B7B1}"/>
                    </a:ext>
                  </a:extLst>
                </p:cNvPr>
                <p:cNvPicPr/>
                <p:nvPr/>
              </p:nvPicPr>
              <p:blipFill>
                <a:blip r:embed="rId449"/>
                <a:stretch>
                  <a:fillRect/>
                </a:stretch>
              </p:blipFill>
              <p:spPr>
                <a:xfrm>
                  <a:off x="2026448" y="5912632"/>
                  <a:ext cx="13428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69" name="Ink 268">
                  <a:extLst>
                    <a:ext uri="{FF2B5EF4-FFF2-40B4-BE49-F238E27FC236}">
                      <a16:creationId xmlns:a16="http://schemas.microsoft.com/office/drawing/2014/main" id="{84B7FA9E-F77E-40E3-9D2B-2538B2FC9E08}"/>
                    </a:ext>
                  </a:extLst>
                </p14:cNvPr>
                <p14:cNvContentPartPr/>
                <p14:nvPr/>
              </p14:nvContentPartPr>
              <p14:xfrm>
                <a:off x="2164328" y="5988592"/>
                <a:ext cx="302400" cy="206280"/>
              </p14:xfrm>
            </p:contentPart>
          </mc:Choice>
          <mc:Fallback xmlns="">
            <p:pic>
              <p:nvPicPr>
                <p:cNvPr id="269" name="Ink 268">
                  <a:extLst>
                    <a:ext uri="{FF2B5EF4-FFF2-40B4-BE49-F238E27FC236}">
                      <a16:creationId xmlns:a16="http://schemas.microsoft.com/office/drawing/2014/main" id="{84B7FA9E-F77E-40E3-9D2B-2538B2FC9E08}"/>
                    </a:ext>
                  </a:extLst>
                </p:cNvPr>
                <p:cNvPicPr/>
                <p:nvPr/>
              </p:nvPicPr>
              <p:blipFill>
                <a:blip r:embed="rId451"/>
                <a:stretch>
                  <a:fillRect/>
                </a:stretch>
              </p:blipFill>
              <p:spPr>
                <a:xfrm>
                  <a:off x="2155328" y="5979592"/>
                  <a:ext cx="32004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71" name="Ink 270">
                  <a:extLst>
                    <a:ext uri="{FF2B5EF4-FFF2-40B4-BE49-F238E27FC236}">
                      <a16:creationId xmlns:a16="http://schemas.microsoft.com/office/drawing/2014/main" id="{6F197C61-20C4-42D9-9B42-217B0947DDD6}"/>
                    </a:ext>
                  </a:extLst>
                </p14:cNvPr>
                <p14:cNvContentPartPr/>
                <p14:nvPr/>
              </p14:nvContentPartPr>
              <p14:xfrm>
                <a:off x="2619368" y="5915152"/>
                <a:ext cx="223920" cy="304200"/>
              </p14:xfrm>
            </p:contentPart>
          </mc:Choice>
          <mc:Fallback xmlns="">
            <p:pic>
              <p:nvPicPr>
                <p:cNvPr id="271" name="Ink 270">
                  <a:extLst>
                    <a:ext uri="{FF2B5EF4-FFF2-40B4-BE49-F238E27FC236}">
                      <a16:creationId xmlns:a16="http://schemas.microsoft.com/office/drawing/2014/main" id="{6F197C61-20C4-42D9-9B42-217B0947DDD6}"/>
                    </a:ext>
                  </a:extLst>
                </p:cNvPr>
                <p:cNvPicPr/>
                <p:nvPr/>
              </p:nvPicPr>
              <p:blipFill>
                <a:blip r:embed="rId453"/>
                <a:stretch>
                  <a:fillRect/>
                </a:stretch>
              </p:blipFill>
              <p:spPr>
                <a:xfrm>
                  <a:off x="2610368" y="5906512"/>
                  <a:ext cx="24156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2" name="Ink 271">
                  <a:extLst>
                    <a:ext uri="{FF2B5EF4-FFF2-40B4-BE49-F238E27FC236}">
                      <a16:creationId xmlns:a16="http://schemas.microsoft.com/office/drawing/2014/main" id="{CEF17D3A-BE2C-4A93-A86C-FB993448B59B}"/>
                    </a:ext>
                  </a:extLst>
                </p14:cNvPr>
                <p14:cNvContentPartPr/>
                <p14:nvPr/>
              </p14:nvContentPartPr>
              <p14:xfrm>
                <a:off x="2957408" y="6084712"/>
                <a:ext cx="132120" cy="23400"/>
              </p14:xfrm>
            </p:contentPart>
          </mc:Choice>
          <mc:Fallback xmlns="">
            <p:pic>
              <p:nvPicPr>
                <p:cNvPr id="272" name="Ink 271">
                  <a:extLst>
                    <a:ext uri="{FF2B5EF4-FFF2-40B4-BE49-F238E27FC236}">
                      <a16:creationId xmlns:a16="http://schemas.microsoft.com/office/drawing/2014/main" id="{CEF17D3A-BE2C-4A93-A86C-FB993448B59B}"/>
                    </a:ext>
                  </a:extLst>
                </p:cNvPr>
                <p:cNvPicPr/>
                <p:nvPr/>
              </p:nvPicPr>
              <p:blipFill>
                <a:blip r:embed="rId455"/>
                <a:stretch>
                  <a:fillRect/>
                </a:stretch>
              </p:blipFill>
              <p:spPr>
                <a:xfrm>
                  <a:off x="2948768" y="6076072"/>
                  <a:ext cx="1497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73" name="Ink 272">
                  <a:extLst>
                    <a:ext uri="{FF2B5EF4-FFF2-40B4-BE49-F238E27FC236}">
                      <a16:creationId xmlns:a16="http://schemas.microsoft.com/office/drawing/2014/main" id="{8262DF94-A777-4591-92A2-74DE9B9953F0}"/>
                    </a:ext>
                  </a:extLst>
                </p14:cNvPr>
                <p14:cNvContentPartPr/>
                <p14:nvPr/>
              </p14:nvContentPartPr>
              <p14:xfrm>
                <a:off x="2954168" y="6150592"/>
                <a:ext cx="170280" cy="22320"/>
              </p14:xfrm>
            </p:contentPart>
          </mc:Choice>
          <mc:Fallback xmlns="">
            <p:pic>
              <p:nvPicPr>
                <p:cNvPr id="273" name="Ink 272">
                  <a:extLst>
                    <a:ext uri="{FF2B5EF4-FFF2-40B4-BE49-F238E27FC236}">
                      <a16:creationId xmlns:a16="http://schemas.microsoft.com/office/drawing/2014/main" id="{8262DF94-A777-4591-92A2-74DE9B9953F0}"/>
                    </a:ext>
                  </a:extLst>
                </p:cNvPr>
                <p:cNvPicPr/>
                <p:nvPr/>
              </p:nvPicPr>
              <p:blipFill>
                <a:blip r:embed="rId457"/>
                <a:stretch>
                  <a:fillRect/>
                </a:stretch>
              </p:blipFill>
              <p:spPr>
                <a:xfrm>
                  <a:off x="2945168" y="6141592"/>
                  <a:ext cx="1879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5" name="Ink 274">
                  <a:extLst>
                    <a:ext uri="{FF2B5EF4-FFF2-40B4-BE49-F238E27FC236}">
                      <a16:creationId xmlns:a16="http://schemas.microsoft.com/office/drawing/2014/main" id="{494F1063-528B-4230-8375-D8FD9CDE6758}"/>
                    </a:ext>
                  </a:extLst>
                </p14:cNvPr>
                <p14:cNvContentPartPr/>
                <p14:nvPr/>
              </p14:nvContentPartPr>
              <p14:xfrm>
                <a:off x="3189608" y="5950792"/>
                <a:ext cx="44640" cy="343080"/>
              </p14:xfrm>
            </p:contentPart>
          </mc:Choice>
          <mc:Fallback xmlns="">
            <p:pic>
              <p:nvPicPr>
                <p:cNvPr id="275" name="Ink 274">
                  <a:extLst>
                    <a:ext uri="{FF2B5EF4-FFF2-40B4-BE49-F238E27FC236}">
                      <a16:creationId xmlns:a16="http://schemas.microsoft.com/office/drawing/2014/main" id="{494F1063-528B-4230-8375-D8FD9CDE6758}"/>
                    </a:ext>
                  </a:extLst>
                </p:cNvPr>
                <p:cNvPicPr/>
                <p:nvPr/>
              </p:nvPicPr>
              <p:blipFill>
                <a:blip r:embed="rId459"/>
                <a:stretch>
                  <a:fillRect/>
                </a:stretch>
              </p:blipFill>
              <p:spPr>
                <a:xfrm>
                  <a:off x="3180968" y="5941792"/>
                  <a:ext cx="62280" cy="360720"/>
                </a:xfrm>
                <a:prstGeom prst="rect">
                  <a:avLst/>
                </a:prstGeom>
              </p:spPr>
            </p:pic>
          </mc:Fallback>
        </mc:AlternateContent>
      </p:grpSp>
      <p:grpSp>
        <p:nvGrpSpPr>
          <p:cNvPr id="291" name="Group 290">
            <a:extLst>
              <a:ext uri="{FF2B5EF4-FFF2-40B4-BE49-F238E27FC236}">
                <a16:creationId xmlns:a16="http://schemas.microsoft.com/office/drawing/2014/main" id="{192AEF86-F3EF-4BA3-9A93-188F2E1C0A86}"/>
              </a:ext>
            </a:extLst>
          </p:cNvPr>
          <p:cNvGrpSpPr/>
          <p:nvPr/>
        </p:nvGrpSpPr>
        <p:grpSpPr>
          <a:xfrm>
            <a:off x="3720968" y="5992192"/>
            <a:ext cx="344520" cy="180000"/>
            <a:chOff x="3720968" y="5992192"/>
            <a:chExt cx="344520" cy="180000"/>
          </a:xfrm>
        </p:grpSpPr>
        <mc:AlternateContent xmlns:mc="http://schemas.openxmlformats.org/markup-compatibility/2006" xmlns:p14="http://schemas.microsoft.com/office/powerpoint/2010/main">
          <mc:Choice Requires="p14">
            <p:contentPart p14:bwMode="auto" r:id="rId460">
              <p14:nvContentPartPr>
                <p14:cNvPr id="277" name="Ink 276">
                  <a:extLst>
                    <a:ext uri="{FF2B5EF4-FFF2-40B4-BE49-F238E27FC236}">
                      <a16:creationId xmlns:a16="http://schemas.microsoft.com/office/drawing/2014/main" id="{A60390A6-93E1-4A60-8DA9-19F289DE3646}"/>
                    </a:ext>
                  </a:extLst>
                </p14:cNvPr>
                <p14:cNvContentPartPr/>
                <p14:nvPr/>
              </p14:nvContentPartPr>
              <p14:xfrm>
                <a:off x="3720968" y="6011632"/>
                <a:ext cx="308520" cy="82800"/>
              </p14:xfrm>
            </p:contentPart>
          </mc:Choice>
          <mc:Fallback xmlns="">
            <p:pic>
              <p:nvPicPr>
                <p:cNvPr id="277" name="Ink 276">
                  <a:extLst>
                    <a:ext uri="{FF2B5EF4-FFF2-40B4-BE49-F238E27FC236}">
                      <a16:creationId xmlns:a16="http://schemas.microsoft.com/office/drawing/2014/main" id="{A60390A6-93E1-4A60-8DA9-19F289DE3646}"/>
                    </a:ext>
                  </a:extLst>
                </p:cNvPr>
                <p:cNvPicPr/>
                <p:nvPr/>
              </p:nvPicPr>
              <p:blipFill>
                <a:blip r:embed="rId461"/>
                <a:stretch>
                  <a:fillRect/>
                </a:stretch>
              </p:blipFill>
              <p:spPr>
                <a:xfrm>
                  <a:off x="3712328" y="6002992"/>
                  <a:ext cx="32616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8" name="Ink 277">
                  <a:extLst>
                    <a:ext uri="{FF2B5EF4-FFF2-40B4-BE49-F238E27FC236}">
                      <a16:creationId xmlns:a16="http://schemas.microsoft.com/office/drawing/2014/main" id="{89C0BC25-14F9-43E7-8EBD-FA47733B92CB}"/>
                    </a:ext>
                  </a:extLst>
                </p14:cNvPr>
                <p14:cNvContentPartPr/>
                <p14:nvPr/>
              </p14:nvContentPartPr>
              <p14:xfrm>
                <a:off x="3936248" y="5992192"/>
                <a:ext cx="129240" cy="180000"/>
              </p14:xfrm>
            </p:contentPart>
          </mc:Choice>
          <mc:Fallback xmlns="">
            <p:pic>
              <p:nvPicPr>
                <p:cNvPr id="278" name="Ink 277">
                  <a:extLst>
                    <a:ext uri="{FF2B5EF4-FFF2-40B4-BE49-F238E27FC236}">
                      <a16:creationId xmlns:a16="http://schemas.microsoft.com/office/drawing/2014/main" id="{89C0BC25-14F9-43E7-8EBD-FA47733B92CB}"/>
                    </a:ext>
                  </a:extLst>
                </p:cNvPr>
                <p:cNvPicPr/>
                <p:nvPr/>
              </p:nvPicPr>
              <p:blipFill>
                <a:blip r:embed="rId463"/>
                <a:stretch>
                  <a:fillRect/>
                </a:stretch>
              </p:blipFill>
              <p:spPr>
                <a:xfrm>
                  <a:off x="3927248" y="5983192"/>
                  <a:ext cx="146880" cy="197640"/>
                </a:xfrm>
                <a:prstGeom prst="rect">
                  <a:avLst/>
                </a:prstGeom>
              </p:spPr>
            </p:pic>
          </mc:Fallback>
        </mc:AlternateContent>
      </p:grpSp>
      <p:grpSp>
        <p:nvGrpSpPr>
          <p:cNvPr id="290" name="Group 289">
            <a:extLst>
              <a:ext uri="{FF2B5EF4-FFF2-40B4-BE49-F238E27FC236}">
                <a16:creationId xmlns:a16="http://schemas.microsoft.com/office/drawing/2014/main" id="{0A97E6D7-1854-476A-A441-D9BC73B61F53}"/>
              </a:ext>
            </a:extLst>
          </p:cNvPr>
          <p:cNvGrpSpPr/>
          <p:nvPr/>
        </p:nvGrpSpPr>
        <p:grpSpPr>
          <a:xfrm>
            <a:off x="4311368" y="5866192"/>
            <a:ext cx="1800000" cy="431640"/>
            <a:chOff x="4311368" y="5866192"/>
            <a:chExt cx="1800000" cy="431640"/>
          </a:xfrm>
        </p:grpSpPr>
        <mc:AlternateContent xmlns:mc="http://schemas.openxmlformats.org/markup-compatibility/2006" xmlns:p14="http://schemas.microsoft.com/office/powerpoint/2010/main">
          <mc:Choice Requires="p14">
            <p:contentPart p14:bwMode="auto" r:id="rId464">
              <p14:nvContentPartPr>
                <p14:cNvPr id="279" name="Ink 278">
                  <a:extLst>
                    <a:ext uri="{FF2B5EF4-FFF2-40B4-BE49-F238E27FC236}">
                      <a16:creationId xmlns:a16="http://schemas.microsoft.com/office/drawing/2014/main" id="{280DE3EA-09BC-4BD1-AA5D-323D87A9D688}"/>
                    </a:ext>
                  </a:extLst>
                </p14:cNvPr>
                <p14:cNvContentPartPr/>
                <p14:nvPr/>
              </p14:nvContentPartPr>
              <p14:xfrm>
                <a:off x="4311368" y="5911192"/>
                <a:ext cx="476640" cy="142200"/>
              </p14:xfrm>
            </p:contentPart>
          </mc:Choice>
          <mc:Fallback xmlns="">
            <p:pic>
              <p:nvPicPr>
                <p:cNvPr id="279" name="Ink 278">
                  <a:extLst>
                    <a:ext uri="{FF2B5EF4-FFF2-40B4-BE49-F238E27FC236}">
                      <a16:creationId xmlns:a16="http://schemas.microsoft.com/office/drawing/2014/main" id="{280DE3EA-09BC-4BD1-AA5D-323D87A9D688}"/>
                    </a:ext>
                  </a:extLst>
                </p:cNvPr>
                <p:cNvPicPr/>
                <p:nvPr/>
              </p:nvPicPr>
              <p:blipFill>
                <a:blip r:embed="rId465"/>
                <a:stretch>
                  <a:fillRect/>
                </a:stretch>
              </p:blipFill>
              <p:spPr>
                <a:xfrm>
                  <a:off x="4302368" y="5902552"/>
                  <a:ext cx="4942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80" name="Ink 279">
                  <a:extLst>
                    <a:ext uri="{FF2B5EF4-FFF2-40B4-BE49-F238E27FC236}">
                      <a16:creationId xmlns:a16="http://schemas.microsoft.com/office/drawing/2014/main" id="{B3BC8D32-6338-4484-A38F-2F18FAD1E5F7}"/>
                    </a:ext>
                  </a:extLst>
                </p14:cNvPr>
                <p14:cNvContentPartPr/>
                <p14:nvPr/>
              </p14:nvContentPartPr>
              <p14:xfrm>
                <a:off x="4542488" y="5959432"/>
                <a:ext cx="59400" cy="241560"/>
              </p14:xfrm>
            </p:contentPart>
          </mc:Choice>
          <mc:Fallback xmlns="">
            <p:pic>
              <p:nvPicPr>
                <p:cNvPr id="280" name="Ink 279">
                  <a:extLst>
                    <a:ext uri="{FF2B5EF4-FFF2-40B4-BE49-F238E27FC236}">
                      <a16:creationId xmlns:a16="http://schemas.microsoft.com/office/drawing/2014/main" id="{B3BC8D32-6338-4484-A38F-2F18FAD1E5F7}"/>
                    </a:ext>
                  </a:extLst>
                </p:cNvPr>
                <p:cNvPicPr/>
                <p:nvPr/>
              </p:nvPicPr>
              <p:blipFill>
                <a:blip r:embed="rId467"/>
                <a:stretch>
                  <a:fillRect/>
                </a:stretch>
              </p:blipFill>
              <p:spPr>
                <a:xfrm>
                  <a:off x="4533848" y="5950792"/>
                  <a:ext cx="7704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81" name="Ink 280">
                  <a:extLst>
                    <a:ext uri="{FF2B5EF4-FFF2-40B4-BE49-F238E27FC236}">
                      <a16:creationId xmlns:a16="http://schemas.microsoft.com/office/drawing/2014/main" id="{88C2F28F-BAF7-48C3-B1E9-0F0C5DD14EBD}"/>
                    </a:ext>
                  </a:extLst>
                </p14:cNvPr>
                <p14:cNvContentPartPr/>
                <p14:nvPr/>
              </p14:nvContentPartPr>
              <p14:xfrm>
                <a:off x="4907888" y="6112072"/>
                <a:ext cx="100080" cy="7920"/>
              </p14:xfrm>
            </p:contentPart>
          </mc:Choice>
          <mc:Fallback xmlns="">
            <p:pic>
              <p:nvPicPr>
                <p:cNvPr id="281" name="Ink 280">
                  <a:extLst>
                    <a:ext uri="{FF2B5EF4-FFF2-40B4-BE49-F238E27FC236}">
                      <a16:creationId xmlns:a16="http://schemas.microsoft.com/office/drawing/2014/main" id="{88C2F28F-BAF7-48C3-B1E9-0F0C5DD14EBD}"/>
                    </a:ext>
                  </a:extLst>
                </p:cNvPr>
                <p:cNvPicPr/>
                <p:nvPr/>
              </p:nvPicPr>
              <p:blipFill>
                <a:blip r:embed="rId469"/>
                <a:stretch>
                  <a:fillRect/>
                </a:stretch>
              </p:blipFill>
              <p:spPr>
                <a:xfrm>
                  <a:off x="4899248" y="6103432"/>
                  <a:ext cx="117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82" name="Ink 281">
                  <a:extLst>
                    <a:ext uri="{FF2B5EF4-FFF2-40B4-BE49-F238E27FC236}">
                      <a16:creationId xmlns:a16="http://schemas.microsoft.com/office/drawing/2014/main" id="{1FDE2340-6CD6-4EEA-8618-DE8F9CD23FE9}"/>
                    </a:ext>
                  </a:extLst>
                </p14:cNvPr>
                <p14:cNvContentPartPr/>
                <p14:nvPr/>
              </p14:nvContentPartPr>
              <p14:xfrm>
                <a:off x="4860368" y="6173632"/>
                <a:ext cx="68040" cy="9720"/>
              </p14:xfrm>
            </p:contentPart>
          </mc:Choice>
          <mc:Fallback xmlns="">
            <p:pic>
              <p:nvPicPr>
                <p:cNvPr id="282" name="Ink 281">
                  <a:extLst>
                    <a:ext uri="{FF2B5EF4-FFF2-40B4-BE49-F238E27FC236}">
                      <a16:creationId xmlns:a16="http://schemas.microsoft.com/office/drawing/2014/main" id="{1FDE2340-6CD6-4EEA-8618-DE8F9CD23FE9}"/>
                    </a:ext>
                  </a:extLst>
                </p:cNvPr>
                <p:cNvPicPr/>
                <p:nvPr/>
              </p:nvPicPr>
              <p:blipFill>
                <a:blip r:embed="rId471"/>
                <a:stretch>
                  <a:fillRect/>
                </a:stretch>
              </p:blipFill>
              <p:spPr>
                <a:xfrm>
                  <a:off x="4851728" y="6164992"/>
                  <a:ext cx="856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83" name="Ink 282">
                  <a:extLst>
                    <a:ext uri="{FF2B5EF4-FFF2-40B4-BE49-F238E27FC236}">
                      <a16:creationId xmlns:a16="http://schemas.microsoft.com/office/drawing/2014/main" id="{3E5ADECF-DD54-4BDC-9DF1-5DA13CCDF13F}"/>
                    </a:ext>
                  </a:extLst>
                </p14:cNvPr>
                <p14:cNvContentPartPr/>
                <p14:nvPr/>
              </p14:nvContentPartPr>
              <p14:xfrm>
                <a:off x="4858208" y="6159232"/>
                <a:ext cx="290520" cy="21240"/>
              </p14:xfrm>
            </p:contentPart>
          </mc:Choice>
          <mc:Fallback xmlns="">
            <p:pic>
              <p:nvPicPr>
                <p:cNvPr id="283" name="Ink 282">
                  <a:extLst>
                    <a:ext uri="{FF2B5EF4-FFF2-40B4-BE49-F238E27FC236}">
                      <a16:creationId xmlns:a16="http://schemas.microsoft.com/office/drawing/2014/main" id="{3E5ADECF-DD54-4BDC-9DF1-5DA13CCDF13F}"/>
                    </a:ext>
                  </a:extLst>
                </p:cNvPr>
                <p:cNvPicPr/>
                <p:nvPr/>
              </p:nvPicPr>
              <p:blipFill>
                <a:blip r:embed="rId473"/>
                <a:stretch>
                  <a:fillRect/>
                </a:stretch>
              </p:blipFill>
              <p:spPr>
                <a:xfrm>
                  <a:off x="4849208" y="6150592"/>
                  <a:ext cx="3081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84" name="Ink 283">
                  <a:extLst>
                    <a:ext uri="{FF2B5EF4-FFF2-40B4-BE49-F238E27FC236}">
                      <a16:creationId xmlns:a16="http://schemas.microsoft.com/office/drawing/2014/main" id="{A2CE5FAB-B9FC-4A49-9745-7186B7D8C9B0}"/>
                    </a:ext>
                  </a:extLst>
                </p14:cNvPr>
                <p14:cNvContentPartPr/>
                <p14:nvPr/>
              </p14:nvContentPartPr>
              <p14:xfrm>
                <a:off x="5209568" y="5935672"/>
                <a:ext cx="184680" cy="267480"/>
              </p14:xfrm>
            </p:contentPart>
          </mc:Choice>
          <mc:Fallback xmlns="">
            <p:pic>
              <p:nvPicPr>
                <p:cNvPr id="284" name="Ink 283">
                  <a:extLst>
                    <a:ext uri="{FF2B5EF4-FFF2-40B4-BE49-F238E27FC236}">
                      <a16:creationId xmlns:a16="http://schemas.microsoft.com/office/drawing/2014/main" id="{A2CE5FAB-B9FC-4A49-9745-7186B7D8C9B0}"/>
                    </a:ext>
                  </a:extLst>
                </p:cNvPr>
                <p:cNvPicPr/>
                <p:nvPr/>
              </p:nvPicPr>
              <p:blipFill>
                <a:blip r:embed="rId475"/>
                <a:stretch>
                  <a:fillRect/>
                </a:stretch>
              </p:blipFill>
              <p:spPr>
                <a:xfrm>
                  <a:off x="5200928" y="5927032"/>
                  <a:ext cx="20232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5" name="Ink 284">
                  <a:extLst>
                    <a:ext uri="{FF2B5EF4-FFF2-40B4-BE49-F238E27FC236}">
                      <a16:creationId xmlns:a16="http://schemas.microsoft.com/office/drawing/2014/main" id="{A5845019-355C-4908-9BF1-3179CFA4B2F3}"/>
                    </a:ext>
                  </a:extLst>
                </p14:cNvPr>
                <p14:cNvContentPartPr/>
                <p14:nvPr/>
              </p14:nvContentPartPr>
              <p14:xfrm>
                <a:off x="5473448" y="6103792"/>
                <a:ext cx="86040" cy="56160"/>
              </p14:xfrm>
            </p:contentPart>
          </mc:Choice>
          <mc:Fallback xmlns="">
            <p:pic>
              <p:nvPicPr>
                <p:cNvPr id="285" name="Ink 284">
                  <a:extLst>
                    <a:ext uri="{FF2B5EF4-FFF2-40B4-BE49-F238E27FC236}">
                      <a16:creationId xmlns:a16="http://schemas.microsoft.com/office/drawing/2014/main" id="{A5845019-355C-4908-9BF1-3179CFA4B2F3}"/>
                    </a:ext>
                  </a:extLst>
                </p:cNvPr>
                <p:cNvPicPr/>
                <p:nvPr/>
              </p:nvPicPr>
              <p:blipFill>
                <a:blip r:embed="rId477"/>
                <a:stretch>
                  <a:fillRect/>
                </a:stretch>
              </p:blipFill>
              <p:spPr>
                <a:xfrm>
                  <a:off x="5464808" y="6094792"/>
                  <a:ext cx="1036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6" name="Ink 285">
                  <a:extLst>
                    <a:ext uri="{FF2B5EF4-FFF2-40B4-BE49-F238E27FC236}">
                      <a16:creationId xmlns:a16="http://schemas.microsoft.com/office/drawing/2014/main" id="{EF647980-FADE-4380-97D3-A5E7676D50C0}"/>
                    </a:ext>
                  </a:extLst>
                </p14:cNvPr>
                <p14:cNvContentPartPr/>
                <p14:nvPr/>
              </p14:nvContentPartPr>
              <p14:xfrm>
                <a:off x="5623928" y="6103792"/>
                <a:ext cx="96120" cy="76680"/>
              </p14:xfrm>
            </p:contentPart>
          </mc:Choice>
          <mc:Fallback xmlns="">
            <p:pic>
              <p:nvPicPr>
                <p:cNvPr id="286" name="Ink 285">
                  <a:extLst>
                    <a:ext uri="{FF2B5EF4-FFF2-40B4-BE49-F238E27FC236}">
                      <a16:creationId xmlns:a16="http://schemas.microsoft.com/office/drawing/2014/main" id="{EF647980-FADE-4380-97D3-A5E7676D50C0}"/>
                    </a:ext>
                  </a:extLst>
                </p:cNvPr>
                <p:cNvPicPr/>
                <p:nvPr/>
              </p:nvPicPr>
              <p:blipFill>
                <a:blip r:embed="rId479"/>
                <a:stretch>
                  <a:fillRect/>
                </a:stretch>
              </p:blipFill>
              <p:spPr>
                <a:xfrm>
                  <a:off x="5615288" y="6095152"/>
                  <a:ext cx="1137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7" name="Ink 286">
                  <a:extLst>
                    <a:ext uri="{FF2B5EF4-FFF2-40B4-BE49-F238E27FC236}">
                      <a16:creationId xmlns:a16="http://schemas.microsoft.com/office/drawing/2014/main" id="{C0D6370E-8F18-4320-92D0-3BB38560CDFD}"/>
                    </a:ext>
                  </a:extLst>
                </p14:cNvPr>
                <p14:cNvContentPartPr/>
                <p14:nvPr/>
              </p14:nvContentPartPr>
              <p14:xfrm>
                <a:off x="5891408" y="5866192"/>
                <a:ext cx="219960" cy="415080"/>
              </p14:xfrm>
            </p:contentPart>
          </mc:Choice>
          <mc:Fallback xmlns="">
            <p:pic>
              <p:nvPicPr>
                <p:cNvPr id="287" name="Ink 286">
                  <a:extLst>
                    <a:ext uri="{FF2B5EF4-FFF2-40B4-BE49-F238E27FC236}">
                      <a16:creationId xmlns:a16="http://schemas.microsoft.com/office/drawing/2014/main" id="{C0D6370E-8F18-4320-92D0-3BB38560CDFD}"/>
                    </a:ext>
                  </a:extLst>
                </p:cNvPr>
                <p:cNvPicPr/>
                <p:nvPr/>
              </p:nvPicPr>
              <p:blipFill>
                <a:blip r:embed="rId481"/>
                <a:stretch>
                  <a:fillRect/>
                </a:stretch>
              </p:blipFill>
              <p:spPr>
                <a:xfrm>
                  <a:off x="5882408" y="5857192"/>
                  <a:ext cx="237600" cy="4327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8" name="Ink 287">
                  <a:extLst>
                    <a:ext uri="{FF2B5EF4-FFF2-40B4-BE49-F238E27FC236}">
                      <a16:creationId xmlns:a16="http://schemas.microsoft.com/office/drawing/2014/main" id="{5E956532-3AB9-4263-82A4-F047C0A5F184}"/>
                    </a:ext>
                  </a:extLst>
                </p14:cNvPr>
                <p14:cNvContentPartPr/>
                <p14:nvPr/>
              </p14:nvContentPartPr>
              <p14:xfrm>
                <a:off x="5976008" y="5947912"/>
                <a:ext cx="94680" cy="349920"/>
              </p14:xfrm>
            </p:contentPart>
          </mc:Choice>
          <mc:Fallback xmlns="">
            <p:pic>
              <p:nvPicPr>
                <p:cNvPr id="288" name="Ink 287">
                  <a:extLst>
                    <a:ext uri="{FF2B5EF4-FFF2-40B4-BE49-F238E27FC236}">
                      <a16:creationId xmlns:a16="http://schemas.microsoft.com/office/drawing/2014/main" id="{5E956532-3AB9-4263-82A4-F047C0A5F184}"/>
                    </a:ext>
                  </a:extLst>
                </p:cNvPr>
                <p:cNvPicPr/>
                <p:nvPr/>
              </p:nvPicPr>
              <p:blipFill>
                <a:blip r:embed="rId483"/>
                <a:stretch>
                  <a:fillRect/>
                </a:stretch>
              </p:blipFill>
              <p:spPr>
                <a:xfrm>
                  <a:off x="5967008" y="5938912"/>
                  <a:ext cx="112320" cy="367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84">
            <p14:nvContentPartPr>
              <p14:cNvPr id="289" name="Ink 288">
                <a:extLst>
                  <a:ext uri="{FF2B5EF4-FFF2-40B4-BE49-F238E27FC236}">
                    <a16:creationId xmlns:a16="http://schemas.microsoft.com/office/drawing/2014/main" id="{10E1193B-D0F3-4C48-8E90-5B44460042D7}"/>
                  </a:ext>
                </a:extLst>
              </p14:cNvPr>
              <p14:cNvContentPartPr/>
              <p14:nvPr/>
            </p14:nvContentPartPr>
            <p14:xfrm>
              <a:off x="6637688" y="6140152"/>
              <a:ext cx="134280" cy="135000"/>
            </p14:xfrm>
          </p:contentPart>
        </mc:Choice>
        <mc:Fallback xmlns="">
          <p:pic>
            <p:nvPicPr>
              <p:cNvPr id="289" name="Ink 288">
                <a:extLst>
                  <a:ext uri="{FF2B5EF4-FFF2-40B4-BE49-F238E27FC236}">
                    <a16:creationId xmlns:a16="http://schemas.microsoft.com/office/drawing/2014/main" id="{10E1193B-D0F3-4C48-8E90-5B44460042D7}"/>
                  </a:ext>
                </a:extLst>
              </p:cNvPr>
              <p:cNvPicPr/>
              <p:nvPr/>
            </p:nvPicPr>
            <p:blipFill>
              <a:blip r:embed="rId485"/>
              <a:stretch>
                <a:fillRect/>
              </a:stretch>
            </p:blipFill>
            <p:spPr>
              <a:xfrm>
                <a:off x="6628688" y="6131152"/>
                <a:ext cx="151920" cy="152640"/>
              </a:xfrm>
              <a:prstGeom prst="rect">
                <a:avLst/>
              </a:prstGeom>
            </p:spPr>
          </p:pic>
        </mc:Fallback>
      </mc:AlternateContent>
      <p:grpSp>
        <p:nvGrpSpPr>
          <p:cNvPr id="317" name="Group 316">
            <a:extLst>
              <a:ext uri="{FF2B5EF4-FFF2-40B4-BE49-F238E27FC236}">
                <a16:creationId xmlns:a16="http://schemas.microsoft.com/office/drawing/2014/main" id="{1AB202E4-D46B-42CC-A2D8-5EAFA26A771F}"/>
              </a:ext>
            </a:extLst>
          </p:cNvPr>
          <p:cNvGrpSpPr/>
          <p:nvPr/>
        </p:nvGrpSpPr>
        <p:grpSpPr>
          <a:xfrm>
            <a:off x="7366688" y="5813632"/>
            <a:ext cx="4245840" cy="443520"/>
            <a:chOff x="7366688" y="5813632"/>
            <a:chExt cx="4245840" cy="443520"/>
          </a:xfrm>
        </p:grpSpPr>
        <mc:AlternateContent xmlns:mc="http://schemas.openxmlformats.org/markup-compatibility/2006" xmlns:p14="http://schemas.microsoft.com/office/powerpoint/2010/main">
          <mc:Choice Requires="p14">
            <p:contentPart p14:bwMode="auto" r:id="rId486">
              <p14:nvContentPartPr>
                <p14:cNvPr id="292" name="Ink 291">
                  <a:extLst>
                    <a:ext uri="{FF2B5EF4-FFF2-40B4-BE49-F238E27FC236}">
                      <a16:creationId xmlns:a16="http://schemas.microsoft.com/office/drawing/2014/main" id="{80E1970B-823E-4F84-8D14-FBFB9359FF6E}"/>
                    </a:ext>
                  </a:extLst>
                </p14:cNvPr>
                <p14:cNvContentPartPr/>
                <p14:nvPr/>
              </p14:nvContentPartPr>
              <p14:xfrm>
                <a:off x="7366688" y="5813632"/>
                <a:ext cx="178920" cy="368640"/>
              </p14:xfrm>
            </p:contentPart>
          </mc:Choice>
          <mc:Fallback xmlns="">
            <p:pic>
              <p:nvPicPr>
                <p:cNvPr id="292" name="Ink 291">
                  <a:extLst>
                    <a:ext uri="{FF2B5EF4-FFF2-40B4-BE49-F238E27FC236}">
                      <a16:creationId xmlns:a16="http://schemas.microsoft.com/office/drawing/2014/main" id="{80E1970B-823E-4F84-8D14-FBFB9359FF6E}"/>
                    </a:ext>
                  </a:extLst>
                </p:cNvPr>
                <p:cNvPicPr/>
                <p:nvPr/>
              </p:nvPicPr>
              <p:blipFill>
                <a:blip r:embed="rId487"/>
                <a:stretch>
                  <a:fillRect/>
                </a:stretch>
              </p:blipFill>
              <p:spPr>
                <a:xfrm>
                  <a:off x="7358048" y="5804632"/>
                  <a:ext cx="196560" cy="3862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93" name="Ink 292">
                  <a:extLst>
                    <a:ext uri="{FF2B5EF4-FFF2-40B4-BE49-F238E27FC236}">
                      <a16:creationId xmlns:a16="http://schemas.microsoft.com/office/drawing/2014/main" id="{348711F8-1BD8-4E44-8668-3E428FDE9AB2}"/>
                    </a:ext>
                  </a:extLst>
                </p14:cNvPr>
                <p14:cNvContentPartPr/>
                <p14:nvPr/>
              </p14:nvContentPartPr>
              <p14:xfrm>
                <a:off x="7645328" y="5997232"/>
                <a:ext cx="133560" cy="19800"/>
              </p14:xfrm>
            </p:contentPart>
          </mc:Choice>
          <mc:Fallback xmlns="">
            <p:pic>
              <p:nvPicPr>
                <p:cNvPr id="293" name="Ink 292">
                  <a:extLst>
                    <a:ext uri="{FF2B5EF4-FFF2-40B4-BE49-F238E27FC236}">
                      <a16:creationId xmlns:a16="http://schemas.microsoft.com/office/drawing/2014/main" id="{348711F8-1BD8-4E44-8668-3E428FDE9AB2}"/>
                    </a:ext>
                  </a:extLst>
                </p:cNvPr>
                <p:cNvPicPr/>
                <p:nvPr/>
              </p:nvPicPr>
              <p:blipFill>
                <a:blip r:embed="rId489"/>
                <a:stretch>
                  <a:fillRect/>
                </a:stretch>
              </p:blipFill>
              <p:spPr>
                <a:xfrm>
                  <a:off x="7636328" y="5988592"/>
                  <a:ext cx="1512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94" name="Ink 293">
                  <a:extLst>
                    <a:ext uri="{FF2B5EF4-FFF2-40B4-BE49-F238E27FC236}">
                      <a16:creationId xmlns:a16="http://schemas.microsoft.com/office/drawing/2014/main" id="{22E60BFC-15C9-4484-856F-9EB516A29809}"/>
                    </a:ext>
                  </a:extLst>
                </p14:cNvPr>
                <p14:cNvContentPartPr/>
                <p14:nvPr/>
              </p14:nvContentPartPr>
              <p14:xfrm>
                <a:off x="7635608" y="6071392"/>
                <a:ext cx="289800" cy="9000"/>
              </p14:xfrm>
            </p:contentPart>
          </mc:Choice>
          <mc:Fallback xmlns="">
            <p:pic>
              <p:nvPicPr>
                <p:cNvPr id="294" name="Ink 293">
                  <a:extLst>
                    <a:ext uri="{FF2B5EF4-FFF2-40B4-BE49-F238E27FC236}">
                      <a16:creationId xmlns:a16="http://schemas.microsoft.com/office/drawing/2014/main" id="{22E60BFC-15C9-4484-856F-9EB516A29809}"/>
                    </a:ext>
                  </a:extLst>
                </p:cNvPr>
                <p:cNvPicPr/>
                <p:nvPr/>
              </p:nvPicPr>
              <p:blipFill>
                <a:blip r:embed="rId491"/>
                <a:stretch>
                  <a:fillRect/>
                </a:stretch>
              </p:blipFill>
              <p:spPr>
                <a:xfrm>
                  <a:off x="7626608" y="6062392"/>
                  <a:ext cx="307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95" name="Ink 294">
                  <a:extLst>
                    <a:ext uri="{FF2B5EF4-FFF2-40B4-BE49-F238E27FC236}">
                      <a16:creationId xmlns:a16="http://schemas.microsoft.com/office/drawing/2014/main" id="{BCF1D960-3FAE-4144-8540-EB44FC191D4A}"/>
                    </a:ext>
                  </a:extLst>
                </p14:cNvPr>
                <p14:cNvContentPartPr/>
                <p14:nvPr/>
              </p14:nvContentPartPr>
              <p14:xfrm>
                <a:off x="8060768" y="5930632"/>
                <a:ext cx="29520" cy="172440"/>
              </p14:xfrm>
            </p:contentPart>
          </mc:Choice>
          <mc:Fallback xmlns="">
            <p:pic>
              <p:nvPicPr>
                <p:cNvPr id="295" name="Ink 294">
                  <a:extLst>
                    <a:ext uri="{FF2B5EF4-FFF2-40B4-BE49-F238E27FC236}">
                      <a16:creationId xmlns:a16="http://schemas.microsoft.com/office/drawing/2014/main" id="{BCF1D960-3FAE-4144-8540-EB44FC191D4A}"/>
                    </a:ext>
                  </a:extLst>
                </p:cNvPr>
                <p:cNvPicPr/>
                <p:nvPr/>
              </p:nvPicPr>
              <p:blipFill>
                <a:blip r:embed="rId493"/>
                <a:stretch>
                  <a:fillRect/>
                </a:stretch>
              </p:blipFill>
              <p:spPr>
                <a:xfrm>
                  <a:off x="8052128" y="5921992"/>
                  <a:ext cx="471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96" name="Ink 295">
                  <a:extLst>
                    <a:ext uri="{FF2B5EF4-FFF2-40B4-BE49-F238E27FC236}">
                      <a16:creationId xmlns:a16="http://schemas.microsoft.com/office/drawing/2014/main" id="{8E267718-98AC-429E-A809-506AB717F610}"/>
                    </a:ext>
                  </a:extLst>
                </p14:cNvPr>
                <p14:cNvContentPartPr/>
                <p14:nvPr/>
              </p14:nvContentPartPr>
              <p14:xfrm>
                <a:off x="8160128" y="5919472"/>
                <a:ext cx="43920" cy="187200"/>
              </p14:xfrm>
            </p:contentPart>
          </mc:Choice>
          <mc:Fallback xmlns="">
            <p:pic>
              <p:nvPicPr>
                <p:cNvPr id="296" name="Ink 295">
                  <a:extLst>
                    <a:ext uri="{FF2B5EF4-FFF2-40B4-BE49-F238E27FC236}">
                      <a16:creationId xmlns:a16="http://schemas.microsoft.com/office/drawing/2014/main" id="{8E267718-98AC-429E-A809-506AB717F610}"/>
                    </a:ext>
                  </a:extLst>
                </p:cNvPr>
                <p:cNvPicPr/>
                <p:nvPr/>
              </p:nvPicPr>
              <p:blipFill>
                <a:blip r:embed="rId495"/>
                <a:stretch>
                  <a:fillRect/>
                </a:stretch>
              </p:blipFill>
              <p:spPr>
                <a:xfrm>
                  <a:off x="8151488" y="5910832"/>
                  <a:ext cx="615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7" name="Ink 296">
                  <a:extLst>
                    <a:ext uri="{FF2B5EF4-FFF2-40B4-BE49-F238E27FC236}">
                      <a16:creationId xmlns:a16="http://schemas.microsoft.com/office/drawing/2014/main" id="{BAD36A74-9F8C-4BA4-9358-1C308A16416D}"/>
                    </a:ext>
                  </a:extLst>
                </p14:cNvPr>
                <p14:cNvContentPartPr/>
                <p14:nvPr/>
              </p14:nvContentPartPr>
              <p14:xfrm>
                <a:off x="8051048" y="5905792"/>
                <a:ext cx="153360" cy="50400"/>
              </p14:xfrm>
            </p:contentPart>
          </mc:Choice>
          <mc:Fallback xmlns="">
            <p:pic>
              <p:nvPicPr>
                <p:cNvPr id="297" name="Ink 296">
                  <a:extLst>
                    <a:ext uri="{FF2B5EF4-FFF2-40B4-BE49-F238E27FC236}">
                      <a16:creationId xmlns:a16="http://schemas.microsoft.com/office/drawing/2014/main" id="{BAD36A74-9F8C-4BA4-9358-1C308A16416D}"/>
                    </a:ext>
                  </a:extLst>
                </p:cNvPr>
                <p:cNvPicPr/>
                <p:nvPr/>
              </p:nvPicPr>
              <p:blipFill>
                <a:blip r:embed="rId497"/>
                <a:stretch>
                  <a:fillRect/>
                </a:stretch>
              </p:blipFill>
              <p:spPr>
                <a:xfrm>
                  <a:off x="8042048" y="5897152"/>
                  <a:ext cx="17100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8" name="Ink 297">
                  <a:extLst>
                    <a:ext uri="{FF2B5EF4-FFF2-40B4-BE49-F238E27FC236}">
                      <a16:creationId xmlns:a16="http://schemas.microsoft.com/office/drawing/2014/main" id="{6A291A5A-7323-435C-8717-6460301435AE}"/>
                    </a:ext>
                  </a:extLst>
                </p14:cNvPr>
                <p14:cNvContentPartPr/>
                <p14:nvPr/>
              </p14:nvContentPartPr>
              <p14:xfrm>
                <a:off x="8273168" y="5986072"/>
                <a:ext cx="112320" cy="215640"/>
              </p14:xfrm>
            </p:contentPart>
          </mc:Choice>
          <mc:Fallback xmlns="">
            <p:pic>
              <p:nvPicPr>
                <p:cNvPr id="298" name="Ink 297">
                  <a:extLst>
                    <a:ext uri="{FF2B5EF4-FFF2-40B4-BE49-F238E27FC236}">
                      <a16:creationId xmlns:a16="http://schemas.microsoft.com/office/drawing/2014/main" id="{6A291A5A-7323-435C-8717-6460301435AE}"/>
                    </a:ext>
                  </a:extLst>
                </p:cNvPr>
                <p:cNvPicPr/>
                <p:nvPr/>
              </p:nvPicPr>
              <p:blipFill>
                <a:blip r:embed="rId499"/>
                <a:stretch>
                  <a:fillRect/>
                </a:stretch>
              </p:blipFill>
              <p:spPr>
                <a:xfrm>
                  <a:off x="8264168" y="5977432"/>
                  <a:ext cx="1299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9" name="Ink 298">
                  <a:extLst>
                    <a:ext uri="{FF2B5EF4-FFF2-40B4-BE49-F238E27FC236}">
                      <a16:creationId xmlns:a16="http://schemas.microsoft.com/office/drawing/2014/main" id="{8A6D83F6-72F1-468F-BD0C-9C8A03DE41E2}"/>
                    </a:ext>
                  </a:extLst>
                </p14:cNvPr>
                <p14:cNvContentPartPr/>
                <p14:nvPr/>
              </p14:nvContentPartPr>
              <p14:xfrm>
                <a:off x="8421128" y="6042592"/>
                <a:ext cx="77760" cy="214560"/>
              </p14:xfrm>
            </p:contentPart>
          </mc:Choice>
          <mc:Fallback xmlns="">
            <p:pic>
              <p:nvPicPr>
                <p:cNvPr id="299" name="Ink 298">
                  <a:extLst>
                    <a:ext uri="{FF2B5EF4-FFF2-40B4-BE49-F238E27FC236}">
                      <a16:creationId xmlns:a16="http://schemas.microsoft.com/office/drawing/2014/main" id="{8A6D83F6-72F1-468F-BD0C-9C8A03DE41E2}"/>
                    </a:ext>
                  </a:extLst>
                </p:cNvPr>
                <p:cNvPicPr/>
                <p:nvPr/>
              </p:nvPicPr>
              <p:blipFill>
                <a:blip r:embed="rId501"/>
                <a:stretch>
                  <a:fillRect/>
                </a:stretch>
              </p:blipFill>
              <p:spPr>
                <a:xfrm>
                  <a:off x="8412488" y="6033592"/>
                  <a:ext cx="9540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00" name="Ink 299">
                  <a:extLst>
                    <a:ext uri="{FF2B5EF4-FFF2-40B4-BE49-F238E27FC236}">
                      <a16:creationId xmlns:a16="http://schemas.microsoft.com/office/drawing/2014/main" id="{B1A6A8FC-3176-447B-BC71-8B7B925716E1}"/>
                    </a:ext>
                  </a:extLst>
                </p14:cNvPr>
                <p14:cNvContentPartPr/>
                <p14:nvPr/>
              </p14:nvContentPartPr>
              <p14:xfrm>
                <a:off x="8684648" y="5994352"/>
                <a:ext cx="211320" cy="21960"/>
              </p14:xfrm>
            </p:contentPart>
          </mc:Choice>
          <mc:Fallback xmlns="">
            <p:pic>
              <p:nvPicPr>
                <p:cNvPr id="300" name="Ink 299">
                  <a:extLst>
                    <a:ext uri="{FF2B5EF4-FFF2-40B4-BE49-F238E27FC236}">
                      <a16:creationId xmlns:a16="http://schemas.microsoft.com/office/drawing/2014/main" id="{B1A6A8FC-3176-447B-BC71-8B7B925716E1}"/>
                    </a:ext>
                  </a:extLst>
                </p:cNvPr>
                <p:cNvPicPr/>
                <p:nvPr/>
              </p:nvPicPr>
              <p:blipFill>
                <a:blip r:embed="rId503"/>
                <a:stretch>
                  <a:fillRect/>
                </a:stretch>
              </p:blipFill>
              <p:spPr>
                <a:xfrm>
                  <a:off x="8676008" y="5985352"/>
                  <a:ext cx="2289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01" name="Ink 300">
                  <a:extLst>
                    <a:ext uri="{FF2B5EF4-FFF2-40B4-BE49-F238E27FC236}">
                      <a16:creationId xmlns:a16="http://schemas.microsoft.com/office/drawing/2014/main" id="{F48CEF40-C764-412D-A745-E3A7352F4F7E}"/>
                    </a:ext>
                  </a:extLst>
                </p14:cNvPr>
                <p14:cNvContentPartPr/>
                <p14:nvPr/>
              </p14:nvContentPartPr>
              <p14:xfrm>
                <a:off x="8702648" y="6057712"/>
                <a:ext cx="204120" cy="36720"/>
              </p14:xfrm>
            </p:contentPart>
          </mc:Choice>
          <mc:Fallback xmlns="">
            <p:pic>
              <p:nvPicPr>
                <p:cNvPr id="301" name="Ink 300">
                  <a:extLst>
                    <a:ext uri="{FF2B5EF4-FFF2-40B4-BE49-F238E27FC236}">
                      <a16:creationId xmlns:a16="http://schemas.microsoft.com/office/drawing/2014/main" id="{F48CEF40-C764-412D-A745-E3A7352F4F7E}"/>
                    </a:ext>
                  </a:extLst>
                </p:cNvPr>
                <p:cNvPicPr/>
                <p:nvPr/>
              </p:nvPicPr>
              <p:blipFill>
                <a:blip r:embed="rId505"/>
                <a:stretch>
                  <a:fillRect/>
                </a:stretch>
              </p:blipFill>
              <p:spPr>
                <a:xfrm>
                  <a:off x="8694008" y="6048712"/>
                  <a:ext cx="22176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02" name="Ink 301">
                  <a:extLst>
                    <a:ext uri="{FF2B5EF4-FFF2-40B4-BE49-F238E27FC236}">
                      <a16:creationId xmlns:a16="http://schemas.microsoft.com/office/drawing/2014/main" id="{6D9B9CA6-84DC-451B-AD55-8F004911A0BD}"/>
                    </a:ext>
                  </a:extLst>
                </p14:cNvPr>
                <p14:cNvContentPartPr/>
                <p14:nvPr/>
              </p14:nvContentPartPr>
              <p14:xfrm>
                <a:off x="8853128" y="5956912"/>
                <a:ext cx="137880" cy="195840"/>
              </p14:xfrm>
            </p:contentPart>
          </mc:Choice>
          <mc:Fallback xmlns="">
            <p:pic>
              <p:nvPicPr>
                <p:cNvPr id="302" name="Ink 301">
                  <a:extLst>
                    <a:ext uri="{FF2B5EF4-FFF2-40B4-BE49-F238E27FC236}">
                      <a16:creationId xmlns:a16="http://schemas.microsoft.com/office/drawing/2014/main" id="{6D9B9CA6-84DC-451B-AD55-8F004911A0BD}"/>
                    </a:ext>
                  </a:extLst>
                </p:cNvPr>
                <p:cNvPicPr/>
                <p:nvPr/>
              </p:nvPicPr>
              <p:blipFill>
                <a:blip r:embed="rId507"/>
                <a:stretch>
                  <a:fillRect/>
                </a:stretch>
              </p:blipFill>
              <p:spPr>
                <a:xfrm>
                  <a:off x="8844128" y="5948272"/>
                  <a:ext cx="15552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03" name="Ink 302">
                  <a:extLst>
                    <a:ext uri="{FF2B5EF4-FFF2-40B4-BE49-F238E27FC236}">
                      <a16:creationId xmlns:a16="http://schemas.microsoft.com/office/drawing/2014/main" id="{0F2C5B5A-17EC-4393-95CF-DC732C51F48E}"/>
                    </a:ext>
                  </a:extLst>
                </p14:cNvPr>
                <p14:cNvContentPartPr/>
                <p14:nvPr/>
              </p14:nvContentPartPr>
              <p14:xfrm>
                <a:off x="9106928" y="5896072"/>
                <a:ext cx="459000" cy="260280"/>
              </p14:xfrm>
            </p:contentPart>
          </mc:Choice>
          <mc:Fallback xmlns="">
            <p:pic>
              <p:nvPicPr>
                <p:cNvPr id="303" name="Ink 302">
                  <a:extLst>
                    <a:ext uri="{FF2B5EF4-FFF2-40B4-BE49-F238E27FC236}">
                      <a16:creationId xmlns:a16="http://schemas.microsoft.com/office/drawing/2014/main" id="{0F2C5B5A-17EC-4393-95CF-DC732C51F48E}"/>
                    </a:ext>
                  </a:extLst>
                </p:cNvPr>
                <p:cNvPicPr/>
                <p:nvPr/>
              </p:nvPicPr>
              <p:blipFill>
                <a:blip r:embed="rId509"/>
                <a:stretch>
                  <a:fillRect/>
                </a:stretch>
              </p:blipFill>
              <p:spPr>
                <a:xfrm>
                  <a:off x="9098288" y="5887432"/>
                  <a:ext cx="47664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5" name="Ink 304">
                  <a:extLst>
                    <a:ext uri="{FF2B5EF4-FFF2-40B4-BE49-F238E27FC236}">
                      <a16:creationId xmlns:a16="http://schemas.microsoft.com/office/drawing/2014/main" id="{B817CF74-A7D5-4BA4-975D-3EC1DB30DE8B}"/>
                    </a:ext>
                  </a:extLst>
                </p14:cNvPr>
                <p14:cNvContentPartPr/>
                <p14:nvPr/>
              </p14:nvContentPartPr>
              <p14:xfrm>
                <a:off x="9658088" y="5844952"/>
                <a:ext cx="141120" cy="317880"/>
              </p14:xfrm>
            </p:contentPart>
          </mc:Choice>
          <mc:Fallback xmlns="">
            <p:pic>
              <p:nvPicPr>
                <p:cNvPr id="305" name="Ink 304">
                  <a:extLst>
                    <a:ext uri="{FF2B5EF4-FFF2-40B4-BE49-F238E27FC236}">
                      <a16:creationId xmlns:a16="http://schemas.microsoft.com/office/drawing/2014/main" id="{B817CF74-A7D5-4BA4-975D-3EC1DB30DE8B}"/>
                    </a:ext>
                  </a:extLst>
                </p:cNvPr>
                <p:cNvPicPr/>
                <p:nvPr/>
              </p:nvPicPr>
              <p:blipFill>
                <a:blip r:embed="rId511"/>
                <a:stretch>
                  <a:fillRect/>
                </a:stretch>
              </p:blipFill>
              <p:spPr>
                <a:xfrm>
                  <a:off x="9649448" y="5835952"/>
                  <a:ext cx="158760" cy="33552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6" name="Ink 305">
                  <a:extLst>
                    <a:ext uri="{FF2B5EF4-FFF2-40B4-BE49-F238E27FC236}">
                      <a16:creationId xmlns:a16="http://schemas.microsoft.com/office/drawing/2014/main" id="{E430CAD4-C42D-4CEE-A7D8-D3871E07FDC7}"/>
                    </a:ext>
                  </a:extLst>
                </p14:cNvPr>
                <p14:cNvContentPartPr/>
                <p14:nvPr/>
              </p14:nvContentPartPr>
              <p14:xfrm>
                <a:off x="9894248" y="6020632"/>
                <a:ext cx="129240" cy="3960"/>
              </p14:xfrm>
            </p:contentPart>
          </mc:Choice>
          <mc:Fallback xmlns="">
            <p:pic>
              <p:nvPicPr>
                <p:cNvPr id="306" name="Ink 305">
                  <a:extLst>
                    <a:ext uri="{FF2B5EF4-FFF2-40B4-BE49-F238E27FC236}">
                      <a16:creationId xmlns:a16="http://schemas.microsoft.com/office/drawing/2014/main" id="{E430CAD4-C42D-4CEE-A7D8-D3871E07FDC7}"/>
                    </a:ext>
                  </a:extLst>
                </p:cNvPr>
                <p:cNvPicPr/>
                <p:nvPr/>
              </p:nvPicPr>
              <p:blipFill>
                <a:blip r:embed="rId513"/>
                <a:stretch>
                  <a:fillRect/>
                </a:stretch>
              </p:blipFill>
              <p:spPr>
                <a:xfrm>
                  <a:off x="9885248" y="6011632"/>
                  <a:ext cx="1468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07" name="Ink 306">
                  <a:extLst>
                    <a:ext uri="{FF2B5EF4-FFF2-40B4-BE49-F238E27FC236}">
                      <a16:creationId xmlns:a16="http://schemas.microsoft.com/office/drawing/2014/main" id="{945BDABF-5E9C-4E30-9F52-7A0E9CAB93C2}"/>
                    </a:ext>
                  </a:extLst>
                </p14:cNvPr>
                <p14:cNvContentPartPr/>
                <p14:nvPr/>
              </p14:nvContentPartPr>
              <p14:xfrm>
                <a:off x="9871928" y="6094072"/>
                <a:ext cx="162000" cy="18000"/>
              </p14:xfrm>
            </p:contentPart>
          </mc:Choice>
          <mc:Fallback xmlns="">
            <p:pic>
              <p:nvPicPr>
                <p:cNvPr id="307" name="Ink 306">
                  <a:extLst>
                    <a:ext uri="{FF2B5EF4-FFF2-40B4-BE49-F238E27FC236}">
                      <a16:creationId xmlns:a16="http://schemas.microsoft.com/office/drawing/2014/main" id="{945BDABF-5E9C-4E30-9F52-7A0E9CAB93C2}"/>
                    </a:ext>
                  </a:extLst>
                </p:cNvPr>
                <p:cNvPicPr/>
                <p:nvPr/>
              </p:nvPicPr>
              <p:blipFill>
                <a:blip r:embed="rId515"/>
                <a:stretch>
                  <a:fillRect/>
                </a:stretch>
              </p:blipFill>
              <p:spPr>
                <a:xfrm>
                  <a:off x="9862928" y="6085072"/>
                  <a:ext cx="1796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08" name="Ink 307">
                  <a:extLst>
                    <a:ext uri="{FF2B5EF4-FFF2-40B4-BE49-F238E27FC236}">
                      <a16:creationId xmlns:a16="http://schemas.microsoft.com/office/drawing/2014/main" id="{F183DC3B-DAAC-4F63-9DC2-F19F0344B9DE}"/>
                    </a:ext>
                  </a:extLst>
                </p14:cNvPr>
                <p14:cNvContentPartPr/>
                <p14:nvPr/>
              </p14:nvContentPartPr>
              <p14:xfrm>
                <a:off x="10106288" y="6045112"/>
                <a:ext cx="71280" cy="66240"/>
              </p14:xfrm>
            </p:contentPart>
          </mc:Choice>
          <mc:Fallback xmlns="">
            <p:pic>
              <p:nvPicPr>
                <p:cNvPr id="308" name="Ink 307">
                  <a:extLst>
                    <a:ext uri="{FF2B5EF4-FFF2-40B4-BE49-F238E27FC236}">
                      <a16:creationId xmlns:a16="http://schemas.microsoft.com/office/drawing/2014/main" id="{F183DC3B-DAAC-4F63-9DC2-F19F0344B9DE}"/>
                    </a:ext>
                  </a:extLst>
                </p:cNvPr>
                <p:cNvPicPr/>
                <p:nvPr/>
              </p:nvPicPr>
              <p:blipFill>
                <a:blip r:embed="rId517"/>
                <a:stretch>
                  <a:fillRect/>
                </a:stretch>
              </p:blipFill>
              <p:spPr>
                <a:xfrm>
                  <a:off x="10097288" y="6036112"/>
                  <a:ext cx="88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09" name="Ink 308">
                  <a:extLst>
                    <a:ext uri="{FF2B5EF4-FFF2-40B4-BE49-F238E27FC236}">
                      <a16:creationId xmlns:a16="http://schemas.microsoft.com/office/drawing/2014/main" id="{7CC06BF4-FEBD-4564-A0E7-B6FE5237E0D8}"/>
                    </a:ext>
                  </a:extLst>
                </p14:cNvPr>
                <p14:cNvContentPartPr/>
                <p14:nvPr/>
              </p14:nvContentPartPr>
              <p14:xfrm>
                <a:off x="10277288" y="6032512"/>
                <a:ext cx="223920" cy="7920"/>
              </p14:xfrm>
            </p:contentPart>
          </mc:Choice>
          <mc:Fallback xmlns="">
            <p:pic>
              <p:nvPicPr>
                <p:cNvPr id="309" name="Ink 308">
                  <a:extLst>
                    <a:ext uri="{FF2B5EF4-FFF2-40B4-BE49-F238E27FC236}">
                      <a16:creationId xmlns:a16="http://schemas.microsoft.com/office/drawing/2014/main" id="{7CC06BF4-FEBD-4564-A0E7-B6FE5237E0D8}"/>
                    </a:ext>
                  </a:extLst>
                </p:cNvPr>
                <p:cNvPicPr/>
                <p:nvPr/>
              </p:nvPicPr>
              <p:blipFill>
                <a:blip r:embed="rId519"/>
                <a:stretch>
                  <a:fillRect/>
                </a:stretch>
              </p:blipFill>
              <p:spPr>
                <a:xfrm>
                  <a:off x="10268648" y="6023512"/>
                  <a:ext cx="2415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10" name="Ink 309">
                  <a:extLst>
                    <a:ext uri="{FF2B5EF4-FFF2-40B4-BE49-F238E27FC236}">
                      <a16:creationId xmlns:a16="http://schemas.microsoft.com/office/drawing/2014/main" id="{D3C6DBFE-702A-41DF-BC94-767E94B972CF}"/>
                    </a:ext>
                  </a:extLst>
                </p14:cNvPr>
                <p14:cNvContentPartPr/>
                <p14:nvPr/>
              </p14:nvContentPartPr>
              <p14:xfrm>
                <a:off x="10384568" y="6061312"/>
                <a:ext cx="143280" cy="41400"/>
              </p14:xfrm>
            </p:contentPart>
          </mc:Choice>
          <mc:Fallback xmlns="">
            <p:pic>
              <p:nvPicPr>
                <p:cNvPr id="310" name="Ink 309">
                  <a:extLst>
                    <a:ext uri="{FF2B5EF4-FFF2-40B4-BE49-F238E27FC236}">
                      <a16:creationId xmlns:a16="http://schemas.microsoft.com/office/drawing/2014/main" id="{D3C6DBFE-702A-41DF-BC94-767E94B972CF}"/>
                    </a:ext>
                  </a:extLst>
                </p:cNvPr>
                <p:cNvPicPr/>
                <p:nvPr/>
              </p:nvPicPr>
              <p:blipFill>
                <a:blip r:embed="rId521"/>
                <a:stretch>
                  <a:fillRect/>
                </a:stretch>
              </p:blipFill>
              <p:spPr>
                <a:xfrm>
                  <a:off x="10375568" y="6052312"/>
                  <a:ext cx="1609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11" name="Ink 310">
                  <a:extLst>
                    <a:ext uri="{FF2B5EF4-FFF2-40B4-BE49-F238E27FC236}">
                      <a16:creationId xmlns:a16="http://schemas.microsoft.com/office/drawing/2014/main" id="{EF12C77A-C217-44A1-BEEC-C8D7E38D61CC}"/>
                    </a:ext>
                  </a:extLst>
                </p14:cNvPr>
                <p14:cNvContentPartPr/>
                <p14:nvPr/>
              </p14:nvContentPartPr>
              <p14:xfrm>
                <a:off x="10509488" y="5978872"/>
                <a:ext cx="113040" cy="136080"/>
              </p14:xfrm>
            </p:contentPart>
          </mc:Choice>
          <mc:Fallback xmlns="">
            <p:pic>
              <p:nvPicPr>
                <p:cNvPr id="311" name="Ink 310">
                  <a:extLst>
                    <a:ext uri="{FF2B5EF4-FFF2-40B4-BE49-F238E27FC236}">
                      <a16:creationId xmlns:a16="http://schemas.microsoft.com/office/drawing/2014/main" id="{EF12C77A-C217-44A1-BEEC-C8D7E38D61CC}"/>
                    </a:ext>
                  </a:extLst>
                </p:cNvPr>
                <p:cNvPicPr/>
                <p:nvPr/>
              </p:nvPicPr>
              <p:blipFill>
                <a:blip r:embed="rId523"/>
                <a:stretch>
                  <a:fillRect/>
                </a:stretch>
              </p:blipFill>
              <p:spPr>
                <a:xfrm>
                  <a:off x="10500848" y="5969872"/>
                  <a:ext cx="1306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12" name="Ink 311">
                  <a:extLst>
                    <a:ext uri="{FF2B5EF4-FFF2-40B4-BE49-F238E27FC236}">
                      <a16:creationId xmlns:a16="http://schemas.microsoft.com/office/drawing/2014/main" id="{2E793902-0496-4C33-B884-0E3C3CE450FD}"/>
                    </a:ext>
                  </a:extLst>
                </p14:cNvPr>
                <p14:cNvContentPartPr/>
                <p14:nvPr/>
              </p14:nvContentPartPr>
              <p14:xfrm>
                <a:off x="10742408" y="5854312"/>
                <a:ext cx="351360" cy="103320"/>
              </p14:xfrm>
            </p:contentPart>
          </mc:Choice>
          <mc:Fallback xmlns="">
            <p:pic>
              <p:nvPicPr>
                <p:cNvPr id="312" name="Ink 311">
                  <a:extLst>
                    <a:ext uri="{FF2B5EF4-FFF2-40B4-BE49-F238E27FC236}">
                      <a16:creationId xmlns:a16="http://schemas.microsoft.com/office/drawing/2014/main" id="{2E793902-0496-4C33-B884-0E3C3CE450FD}"/>
                    </a:ext>
                  </a:extLst>
                </p:cNvPr>
                <p:cNvPicPr/>
                <p:nvPr/>
              </p:nvPicPr>
              <p:blipFill>
                <a:blip r:embed="rId525"/>
                <a:stretch>
                  <a:fillRect/>
                </a:stretch>
              </p:blipFill>
              <p:spPr>
                <a:xfrm>
                  <a:off x="10733768" y="5845312"/>
                  <a:ext cx="3690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313" name="Ink 312">
                  <a:extLst>
                    <a:ext uri="{FF2B5EF4-FFF2-40B4-BE49-F238E27FC236}">
                      <a16:creationId xmlns:a16="http://schemas.microsoft.com/office/drawing/2014/main" id="{DAC13D7A-2B45-41BF-A085-20937E42193B}"/>
                    </a:ext>
                  </a:extLst>
                </p14:cNvPr>
                <p14:cNvContentPartPr/>
                <p14:nvPr/>
              </p14:nvContentPartPr>
              <p14:xfrm>
                <a:off x="10861568" y="5903632"/>
                <a:ext cx="78480" cy="303120"/>
              </p14:xfrm>
            </p:contentPart>
          </mc:Choice>
          <mc:Fallback xmlns="">
            <p:pic>
              <p:nvPicPr>
                <p:cNvPr id="313" name="Ink 312">
                  <a:extLst>
                    <a:ext uri="{FF2B5EF4-FFF2-40B4-BE49-F238E27FC236}">
                      <a16:creationId xmlns:a16="http://schemas.microsoft.com/office/drawing/2014/main" id="{DAC13D7A-2B45-41BF-A085-20937E42193B}"/>
                    </a:ext>
                  </a:extLst>
                </p:cNvPr>
                <p:cNvPicPr/>
                <p:nvPr/>
              </p:nvPicPr>
              <p:blipFill>
                <a:blip r:embed="rId527"/>
                <a:stretch>
                  <a:fillRect/>
                </a:stretch>
              </p:blipFill>
              <p:spPr>
                <a:xfrm>
                  <a:off x="10852928" y="5894992"/>
                  <a:ext cx="96120" cy="32076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14" name="Ink 313">
                  <a:extLst>
                    <a:ext uri="{FF2B5EF4-FFF2-40B4-BE49-F238E27FC236}">
                      <a16:creationId xmlns:a16="http://schemas.microsoft.com/office/drawing/2014/main" id="{FB813951-2A08-4D19-BF54-52D051984C64}"/>
                    </a:ext>
                  </a:extLst>
                </p14:cNvPr>
                <p14:cNvContentPartPr/>
                <p14:nvPr/>
              </p14:nvContentPartPr>
              <p14:xfrm>
                <a:off x="11152448" y="6067792"/>
                <a:ext cx="155520" cy="6480"/>
              </p14:xfrm>
            </p:contentPart>
          </mc:Choice>
          <mc:Fallback xmlns="">
            <p:pic>
              <p:nvPicPr>
                <p:cNvPr id="314" name="Ink 313">
                  <a:extLst>
                    <a:ext uri="{FF2B5EF4-FFF2-40B4-BE49-F238E27FC236}">
                      <a16:creationId xmlns:a16="http://schemas.microsoft.com/office/drawing/2014/main" id="{FB813951-2A08-4D19-BF54-52D051984C64}"/>
                    </a:ext>
                  </a:extLst>
                </p:cNvPr>
                <p:cNvPicPr/>
                <p:nvPr/>
              </p:nvPicPr>
              <p:blipFill>
                <a:blip r:embed="rId529"/>
                <a:stretch>
                  <a:fillRect/>
                </a:stretch>
              </p:blipFill>
              <p:spPr>
                <a:xfrm>
                  <a:off x="11143808" y="6058792"/>
                  <a:ext cx="1731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15" name="Ink 314">
                  <a:extLst>
                    <a:ext uri="{FF2B5EF4-FFF2-40B4-BE49-F238E27FC236}">
                      <a16:creationId xmlns:a16="http://schemas.microsoft.com/office/drawing/2014/main" id="{6AD05972-848D-461C-B58C-F92826A40A77}"/>
                    </a:ext>
                  </a:extLst>
                </p14:cNvPr>
                <p14:cNvContentPartPr/>
                <p14:nvPr/>
              </p14:nvContentPartPr>
              <p14:xfrm>
                <a:off x="11105648" y="6124672"/>
                <a:ext cx="193320" cy="33120"/>
              </p14:xfrm>
            </p:contentPart>
          </mc:Choice>
          <mc:Fallback xmlns="">
            <p:pic>
              <p:nvPicPr>
                <p:cNvPr id="315" name="Ink 314">
                  <a:extLst>
                    <a:ext uri="{FF2B5EF4-FFF2-40B4-BE49-F238E27FC236}">
                      <a16:creationId xmlns:a16="http://schemas.microsoft.com/office/drawing/2014/main" id="{6AD05972-848D-461C-B58C-F92826A40A77}"/>
                    </a:ext>
                  </a:extLst>
                </p:cNvPr>
                <p:cNvPicPr/>
                <p:nvPr/>
              </p:nvPicPr>
              <p:blipFill>
                <a:blip r:embed="rId531"/>
                <a:stretch>
                  <a:fillRect/>
                </a:stretch>
              </p:blipFill>
              <p:spPr>
                <a:xfrm>
                  <a:off x="11096648" y="6116032"/>
                  <a:ext cx="2109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16" name="Ink 315">
                  <a:extLst>
                    <a:ext uri="{FF2B5EF4-FFF2-40B4-BE49-F238E27FC236}">
                      <a16:creationId xmlns:a16="http://schemas.microsoft.com/office/drawing/2014/main" id="{417ECAC8-2323-4443-8A9B-4A95C6414EFB}"/>
                    </a:ext>
                  </a:extLst>
                </p14:cNvPr>
                <p14:cNvContentPartPr/>
                <p14:nvPr/>
              </p14:nvContentPartPr>
              <p14:xfrm>
                <a:off x="11513528" y="6063832"/>
                <a:ext cx="99000" cy="83520"/>
              </p14:xfrm>
            </p:contentPart>
          </mc:Choice>
          <mc:Fallback xmlns="">
            <p:pic>
              <p:nvPicPr>
                <p:cNvPr id="316" name="Ink 315">
                  <a:extLst>
                    <a:ext uri="{FF2B5EF4-FFF2-40B4-BE49-F238E27FC236}">
                      <a16:creationId xmlns:a16="http://schemas.microsoft.com/office/drawing/2014/main" id="{417ECAC8-2323-4443-8A9B-4A95C6414EFB}"/>
                    </a:ext>
                  </a:extLst>
                </p:cNvPr>
                <p:cNvPicPr/>
                <p:nvPr/>
              </p:nvPicPr>
              <p:blipFill>
                <a:blip r:embed="rId533"/>
                <a:stretch>
                  <a:fillRect/>
                </a:stretch>
              </p:blipFill>
              <p:spPr>
                <a:xfrm>
                  <a:off x="11504528" y="6054832"/>
                  <a:ext cx="116640" cy="101160"/>
                </a:xfrm>
                <a:prstGeom prst="rect">
                  <a:avLst/>
                </a:prstGeom>
              </p:spPr>
            </p:pic>
          </mc:Fallback>
        </mc:AlternateContent>
      </p:grpSp>
    </p:spTree>
    <p:extLst>
      <p:ext uri="{BB962C8B-B14F-4D97-AF65-F5344CB8AC3E}">
        <p14:creationId xmlns:p14="http://schemas.microsoft.com/office/powerpoint/2010/main" val="318653746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D28DF13-E007-4AEF-A4B5-E49311EEEDF4}"/>
              </a:ext>
            </a:extLst>
          </p:cNvPr>
          <p:cNvSpPr>
            <a:spLocks noGrp="1"/>
          </p:cNvSpPr>
          <p:nvPr>
            <p:ph type="sldNum" sz="quarter" idx="12"/>
          </p:nvPr>
        </p:nvSpPr>
        <p:spPr/>
        <p:txBody>
          <a:bodyPr/>
          <a:lstStyle/>
          <a:p>
            <a:fld id="{8AC7B609-6235-4DF7-8376-3B4225D7EDEF}" type="slidenum">
              <a:rPr lang="en-US" smtClean="0"/>
              <a:pPr/>
              <a:t>53</a:t>
            </a:fld>
            <a:endParaRPr lang="en-US" dirty="0"/>
          </a:p>
        </p:txBody>
      </p:sp>
      <p:grpSp>
        <p:nvGrpSpPr>
          <p:cNvPr id="27" name="Group 26">
            <a:extLst>
              <a:ext uri="{FF2B5EF4-FFF2-40B4-BE49-F238E27FC236}">
                <a16:creationId xmlns:a16="http://schemas.microsoft.com/office/drawing/2014/main" id="{0068ECED-7496-4D71-B726-D110AA4AE671}"/>
              </a:ext>
            </a:extLst>
          </p:cNvPr>
          <p:cNvGrpSpPr/>
          <p:nvPr/>
        </p:nvGrpSpPr>
        <p:grpSpPr>
          <a:xfrm>
            <a:off x="10852928" y="760672"/>
            <a:ext cx="702720" cy="454680"/>
            <a:chOff x="10852928" y="760672"/>
            <a:chExt cx="702720" cy="454680"/>
          </a:xfrm>
        </p:grpSpPr>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64F4E4D2-B501-4F93-89A1-A505C0683B5A}"/>
                    </a:ext>
                  </a:extLst>
                </p14:cNvPr>
                <p14:cNvContentPartPr/>
                <p14:nvPr/>
              </p14:nvContentPartPr>
              <p14:xfrm>
                <a:off x="11241008" y="913672"/>
                <a:ext cx="314640" cy="250920"/>
              </p14:xfrm>
            </p:contentPart>
          </mc:Choice>
          <mc:Fallback xmlns="">
            <p:pic>
              <p:nvPicPr>
                <p:cNvPr id="3" name="Ink 2">
                  <a:extLst>
                    <a:ext uri="{FF2B5EF4-FFF2-40B4-BE49-F238E27FC236}">
                      <a16:creationId xmlns:a16="http://schemas.microsoft.com/office/drawing/2014/main" id="{64F4E4D2-B501-4F93-89A1-A505C0683B5A}"/>
                    </a:ext>
                  </a:extLst>
                </p:cNvPr>
                <p:cNvPicPr/>
                <p:nvPr/>
              </p:nvPicPr>
              <p:blipFill>
                <a:blip r:embed="rId3"/>
                <a:stretch>
                  <a:fillRect/>
                </a:stretch>
              </p:blipFill>
              <p:spPr>
                <a:xfrm>
                  <a:off x="11232368" y="905032"/>
                  <a:ext cx="33228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1755C4F6-74AA-4C8C-8380-7E00D5C5D2F9}"/>
                    </a:ext>
                  </a:extLst>
                </p14:cNvPr>
                <p14:cNvContentPartPr/>
                <p14:nvPr/>
              </p14:nvContentPartPr>
              <p14:xfrm>
                <a:off x="11308688" y="1099432"/>
                <a:ext cx="96480" cy="115920"/>
              </p14:xfrm>
            </p:contentPart>
          </mc:Choice>
          <mc:Fallback xmlns="">
            <p:pic>
              <p:nvPicPr>
                <p:cNvPr id="4" name="Ink 3">
                  <a:extLst>
                    <a:ext uri="{FF2B5EF4-FFF2-40B4-BE49-F238E27FC236}">
                      <a16:creationId xmlns:a16="http://schemas.microsoft.com/office/drawing/2014/main" id="{1755C4F6-74AA-4C8C-8380-7E00D5C5D2F9}"/>
                    </a:ext>
                  </a:extLst>
                </p:cNvPr>
                <p:cNvPicPr/>
                <p:nvPr/>
              </p:nvPicPr>
              <p:blipFill>
                <a:blip r:embed="rId5"/>
                <a:stretch>
                  <a:fillRect/>
                </a:stretch>
              </p:blipFill>
              <p:spPr>
                <a:xfrm>
                  <a:off x="11300048" y="1090792"/>
                  <a:ext cx="1141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Ink 4">
                  <a:extLst>
                    <a:ext uri="{FF2B5EF4-FFF2-40B4-BE49-F238E27FC236}">
                      <a16:creationId xmlns:a16="http://schemas.microsoft.com/office/drawing/2014/main" id="{E139E731-5856-4D07-915C-7D04BFA8FD19}"/>
                    </a:ext>
                  </a:extLst>
                </p14:cNvPr>
                <p14:cNvContentPartPr/>
                <p14:nvPr/>
              </p14:nvContentPartPr>
              <p14:xfrm>
                <a:off x="11394368" y="817552"/>
                <a:ext cx="24840" cy="27720"/>
              </p14:xfrm>
            </p:contentPart>
          </mc:Choice>
          <mc:Fallback xmlns="">
            <p:pic>
              <p:nvPicPr>
                <p:cNvPr id="5" name="Ink 4">
                  <a:extLst>
                    <a:ext uri="{FF2B5EF4-FFF2-40B4-BE49-F238E27FC236}">
                      <a16:creationId xmlns:a16="http://schemas.microsoft.com/office/drawing/2014/main" id="{E139E731-5856-4D07-915C-7D04BFA8FD19}"/>
                    </a:ext>
                  </a:extLst>
                </p:cNvPr>
                <p:cNvPicPr/>
                <p:nvPr/>
              </p:nvPicPr>
              <p:blipFill>
                <a:blip r:embed="rId7"/>
                <a:stretch>
                  <a:fillRect/>
                </a:stretch>
              </p:blipFill>
              <p:spPr>
                <a:xfrm>
                  <a:off x="11385728" y="808552"/>
                  <a:ext cx="4248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6" name="Ink 5">
                  <a:extLst>
                    <a:ext uri="{FF2B5EF4-FFF2-40B4-BE49-F238E27FC236}">
                      <a16:creationId xmlns:a16="http://schemas.microsoft.com/office/drawing/2014/main" id="{B6E83E5F-EE8F-4152-BDB1-827307AC80E8}"/>
                    </a:ext>
                  </a:extLst>
                </p14:cNvPr>
                <p14:cNvContentPartPr/>
                <p14:nvPr/>
              </p14:nvContentPartPr>
              <p14:xfrm>
                <a:off x="11207528" y="760672"/>
                <a:ext cx="82800" cy="255960"/>
              </p14:xfrm>
            </p:contentPart>
          </mc:Choice>
          <mc:Fallback xmlns="">
            <p:pic>
              <p:nvPicPr>
                <p:cNvPr id="6" name="Ink 5">
                  <a:extLst>
                    <a:ext uri="{FF2B5EF4-FFF2-40B4-BE49-F238E27FC236}">
                      <a16:creationId xmlns:a16="http://schemas.microsoft.com/office/drawing/2014/main" id="{B6E83E5F-EE8F-4152-BDB1-827307AC80E8}"/>
                    </a:ext>
                  </a:extLst>
                </p:cNvPr>
                <p:cNvPicPr/>
                <p:nvPr/>
              </p:nvPicPr>
              <p:blipFill>
                <a:blip r:embed="rId9"/>
                <a:stretch>
                  <a:fillRect/>
                </a:stretch>
              </p:blipFill>
              <p:spPr>
                <a:xfrm>
                  <a:off x="11198888" y="751672"/>
                  <a:ext cx="10044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Ink 7">
                  <a:extLst>
                    <a:ext uri="{FF2B5EF4-FFF2-40B4-BE49-F238E27FC236}">
                      <a16:creationId xmlns:a16="http://schemas.microsoft.com/office/drawing/2014/main" id="{D4AAAF7D-A6AB-4F49-84C7-2D806907EBD9}"/>
                    </a:ext>
                  </a:extLst>
                </p14:cNvPr>
                <p14:cNvContentPartPr/>
                <p14:nvPr/>
              </p14:nvContentPartPr>
              <p14:xfrm>
                <a:off x="10852928" y="817552"/>
                <a:ext cx="249840" cy="306000"/>
              </p14:xfrm>
            </p:contentPart>
          </mc:Choice>
          <mc:Fallback xmlns="">
            <p:pic>
              <p:nvPicPr>
                <p:cNvPr id="8" name="Ink 7">
                  <a:extLst>
                    <a:ext uri="{FF2B5EF4-FFF2-40B4-BE49-F238E27FC236}">
                      <a16:creationId xmlns:a16="http://schemas.microsoft.com/office/drawing/2014/main" id="{D4AAAF7D-A6AB-4F49-84C7-2D806907EBD9}"/>
                    </a:ext>
                  </a:extLst>
                </p:cNvPr>
                <p:cNvPicPr/>
                <p:nvPr/>
              </p:nvPicPr>
              <p:blipFill>
                <a:blip r:embed="rId11"/>
                <a:stretch>
                  <a:fillRect/>
                </a:stretch>
              </p:blipFill>
              <p:spPr>
                <a:xfrm>
                  <a:off x="10843928" y="808912"/>
                  <a:ext cx="267480" cy="323640"/>
                </a:xfrm>
                <a:prstGeom prst="rect">
                  <a:avLst/>
                </a:prstGeom>
              </p:spPr>
            </p:pic>
          </mc:Fallback>
        </mc:AlternateContent>
      </p:grpSp>
      <p:grpSp>
        <p:nvGrpSpPr>
          <p:cNvPr id="26" name="Group 25">
            <a:extLst>
              <a:ext uri="{FF2B5EF4-FFF2-40B4-BE49-F238E27FC236}">
                <a16:creationId xmlns:a16="http://schemas.microsoft.com/office/drawing/2014/main" id="{8290E3A4-4D12-472E-9555-4F5B217D5931}"/>
              </a:ext>
            </a:extLst>
          </p:cNvPr>
          <p:cNvGrpSpPr/>
          <p:nvPr/>
        </p:nvGrpSpPr>
        <p:grpSpPr>
          <a:xfrm>
            <a:off x="9655928" y="779752"/>
            <a:ext cx="984960" cy="528840"/>
            <a:chOff x="9655928" y="779752"/>
            <a:chExt cx="984960" cy="528840"/>
          </a:xfrm>
        </p:grpSpPr>
        <mc:AlternateContent xmlns:mc="http://schemas.openxmlformats.org/markup-compatibility/2006" xmlns:p14="http://schemas.microsoft.com/office/powerpoint/2010/main">
          <mc:Choice Requires="p14">
            <p:contentPart p14:bwMode="auto" r:id="rId12">
              <p14:nvContentPartPr>
                <p14:cNvPr id="9" name="Ink 8">
                  <a:extLst>
                    <a:ext uri="{FF2B5EF4-FFF2-40B4-BE49-F238E27FC236}">
                      <a16:creationId xmlns:a16="http://schemas.microsoft.com/office/drawing/2014/main" id="{F1DC4865-BA82-4EB5-A22A-7E6D52F7F442}"/>
                    </a:ext>
                  </a:extLst>
                </p14:cNvPr>
                <p14:cNvContentPartPr/>
                <p14:nvPr/>
              </p14:nvContentPartPr>
              <p14:xfrm>
                <a:off x="10447928" y="779752"/>
                <a:ext cx="192960" cy="528840"/>
              </p14:xfrm>
            </p:contentPart>
          </mc:Choice>
          <mc:Fallback xmlns="">
            <p:pic>
              <p:nvPicPr>
                <p:cNvPr id="9" name="Ink 8">
                  <a:extLst>
                    <a:ext uri="{FF2B5EF4-FFF2-40B4-BE49-F238E27FC236}">
                      <a16:creationId xmlns:a16="http://schemas.microsoft.com/office/drawing/2014/main" id="{F1DC4865-BA82-4EB5-A22A-7E6D52F7F442}"/>
                    </a:ext>
                  </a:extLst>
                </p:cNvPr>
                <p:cNvPicPr/>
                <p:nvPr/>
              </p:nvPicPr>
              <p:blipFill>
                <a:blip r:embed="rId13"/>
                <a:stretch>
                  <a:fillRect/>
                </a:stretch>
              </p:blipFill>
              <p:spPr>
                <a:xfrm>
                  <a:off x="10438928" y="770752"/>
                  <a:ext cx="210600" cy="5464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Ink 9">
                  <a:extLst>
                    <a:ext uri="{FF2B5EF4-FFF2-40B4-BE49-F238E27FC236}">
                      <a16:creationId xmlns:a16="http://schemas.microsoft.com/office/drawing/2014/main" id="{25C51C24-94B2-4187-8059-22A721B3229C}"/>
                    </a:ext>
                  </a:extLst>
                </p14:cNvPr>
                <p14:cNvContentPartPr/>
                <p14:nvPr/>
              </p14:nvContentPartPr>
              <p14:xfrm>
                <a:off x="10303568" y="913312"/>
                <a:ext cx="97560" cy="212040"/>
              </p14:xfrm>
            </p:contentPart>
          </mc:Choice>
          <mc:Fallback xmlns="">
            <p:pic>
              <p:nvPicPr>
                <p:cNvPr id="10" name="Ink 9">
                  <a:extLst>
                    <a:ext uri="{FF2B5EF4-FFF2-40B4-BE49-F238E27FC236}">
                      <a16:creationId xmlns:a16="http://schemas.microsoft.com/office/drawing/2014/main" id="{25C51C24-94B2-4187-8059-22A721B3229C}"/>
                    </a:ext>
                  </a:extLst>
                </p:cNvPr>
                <p:cNvPicPr/>
                <p:nvPr/>
              </p:nvPicPr>
              <p:blipFill>
                <a:blip r:embed="rId15"/>
                <a:stretch>
                  <a:fillRect/>
                </a:stretch>
              </p:blipFill>
              <p:spPr>
                <a:xfrm>
                  <a:off x="10294568" y="904672"/>
                  <a:ext cx="11520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Ink 10">
                  <a:extLst>
                    <a:ext uri="{FF2B5EF4-FFF2-40B4-BE49-F238E27FC236}">
                      <a16:creationId xmlns:a16="http://schemas.microsoft.com/office/drawing/2014/main" id="{93A2412C-FC19-4F68-9664-0B3E0DA71EC8}"/>
                    </a:ext>
                  </a:extLst>
                </p14:cNvPr>
                <p14:cNvContentPartPr/>
                <p14:nvPr/>
              </p14:nvContentPartPr>
              <p14:xfrm>
                <a:off x="10138328" y="1013032"/>
                <a:ext cx="145440" cy="129240"/>
              </p14:xfrm>
            </p:contentPart>
          </mc:Choice>
          <mc:Fallback xmlns="">
            <p:pic>
              <p:nvPicPr>
                <p:cNvPr id="11" name="Ink 10">
                  <a:extLst>
                    <a:ext uri="{FF2B5EF4-FFF2-40B4-BE49-F238E27FC236}">
                      <a16:creationId xmlns:a16="http://schemas.microsoft.com/office/drawing/2014/main" id="{93A2412C-FC19-4F68-9664-0B3E0DA71EC8}"/>
                    </a:ext>
                  </a:extLst>
                </p:cNvPr>
                <p:cNvPicPr/>
                <p:nvPr/>
              </p:nvPicPr>
              <p:blipFill>
                <a:blip r:embed="rId17"/>
                <a:stretch>
                  <a:fillRect/>
                </a:stretch>
              </p:blipFill>
              <p:spPr>
                <a:xfrm>
                  <a:off x="10129328" y="1004032"/>
                  <a:ext cx="1630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Ink 11">
                  <a:extLst>
                    <a:ext uri="{FF2B5EF4-FFF2-40B4-BE49-F238E27FC236}">
                      <a16:creationId xmlns:a16="http://schemas.microsoft.com/office/drawing/2014/main" id="{A1339821-8297-4097-B7B1-60E5AFD5C62C}"/>
                    </a:ext>
                  </a:extLst>
                </p14:cNvPr>
                <p14:cNvContentPartPr/>
                <p14:nvPr/>
              </p14:nvContentPartPr>
              <p14:xfrm>
                <a:off x="9938888" y="918712"/>
                <a:ext cx="200160" cy="201960"/>
              </p14:xfrm>
            </p:contentPart>
          </mc:Choice>
          <mc:Fallback xmlns="">
            <p:pic>
              <p:nvPicPr>
                <p:cNvPr id="12" name="Ink 11">
                  <a:extLst>
                    <a:ext uri="{FF2B5EF4-FFF2-40B4-BE49-F238E27FC236}">
                      <a16:creationId xmlns:a16="http://schemas.microsoft.com/office/drawing/2014/main" id="{A1339821-8297-4097-B7B1-60E5AFD5C62C}"/>
                    </a:ext>
                  </a:extLst>
                </p:cNvPr>
                <p:cNvPicPr/>
                <p:nvPr/>
              </p:nvPicPr>
              <p:blipFill>
                <a:blip r:embed="rId19"/>
                <a:stretch>
                  <a:fillRect/>
                </a:stretch>
              </p:blipFill>
              <p:spPr>
                <a:xfrm>
                  <a:off x="9930248" y="909712"/>
                  <a:ext cx="21780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Ink 12">
                  <a:extLst>
                    <a:ext uri="{FF2B5EF4-FFF2-40B4-BE49-F238E27FC236}">
                      <a16:creationId xmlns:a16="http://schemas.microsoft.com/office/drawing/2014/main" id="{7EEDDA31-1549-431C-9400-0BA14CBF0B6B}"/>
                    </a:ext>
                  </a:extLst>
                </p14:cNvPr>
                <p14:cNvContentPartPr/>
                <p14:nvPr/>
              </p14:nvContentPartPr>
              <p14:xfrm>
                <a:off x="10050488" y="1140472"/>
                <a:ext cx="12240" cy="25560"/>
              </p14:xfrm>
            </p:contentPart>
          </mc:Choice>
          <mc:Fallback xmlns="">
            <p:pic>
              <p:nvPicPr>
                <p:cNvPr id="13" name="Ink 12">
                  <a:extLst>
                    <a:ext uri="{FF2B5EF4-FFF2-40B4-BE49-F238E27FC236}">
                      <a16:creationId xmlns:a16="http://schemas.microsoft.com/office/drawing/2014/main" id="{7EEDDA31-1549-431C-9400-0BA14CBF0B6B}"/>
                    </a:ext>
                  </a:extLst>
                </p:cNvPr>
                <p:cNvPicPr/>
                <p:nvPr/>
              </p:nvPicPr>
              <p:blipFill>
                <a:blip r:embed="rId21"/>
                <a:stretch>
                  <a:fillRect/>
                </a:stretch>
              </p:blipFill>
              <p:spPr>
                <a:xfrm>
                  <a:off x="10041488" y="1131472"/>
                  <a:ext cx="298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Ink 13">
                  <a:extLst>
                    <a:ext uri="{FF2B5EF4-FFF2-40B4-BE49-F238E27FC236}">
                      <a16:creationId xmlns:a16="http://schemas.microsoft.com/office/drawing/2014/main" id="{A0A573A5-38BE-49CD-9AD9-7F3D5ABB2C23}"/>
                    </a:ext>
                  </a:extLst>
                </p14:cNvPr>
                <p14:cNvContentPartPr/>
                <p14:nvPr/>
              </p14:nvContentPartPr>
              <p14:xfrm>
                <a:off x="9906128" y="835192"/>
                <a:ext cx="44640" cy="122400"/>
              </p14:xfrm>
            </p:contentPart>
          </mc:Choice>
          <mc:Fallback xmlns="">
            <p:pic>
              <p:nvPicPr>
                <p:cNvPr id="14" name="Ink 13">
                  <a:extLst>
                    <a:ext uri="{FF2B5EF4-FFF2-40B4-BE49-F238E27FC236}">
                      <a16:creationId xmlns:a16="http://schemas.microsoft.com/office/drawing/2014/main" id="{A0A573A5-38BE-49CD-9AD9-7F3D5ABB2C23}"/>
                    </a:ext>
                  </a:extLst>
                </p:cNvPr>
                <p:cNvPicPr/>
                <p:nvPr/>
              </p:nvPicPr>
              <p:blipFill>
                <a:blip r:embed="rId23"/>
                <a:stretch>
                  <a:fillRect/>
                </a:stretch>
              </p:blipFill>
              <p:spPr>
                <a:xfrm>
                  <a:off x="9897128" y="826192"/>
                  <a:ext cx="622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Ink 14">
                  <a:extLst>
                    <a:ext uri="{FF2B5EF4-FFF2-40B4-BE49-F238E27FC236}">
                      <a16:creationId xmlns:a16="http://schemas.microsoft.com/office/drawing/2014/main" id="{64F576E7-C64B-4157-98D9-60E8CE871B8E}"/>
                    </a:ext>
                  </a:extLst>
                </p14:cNvPr>
                <p14:cNvContentPartPr/>
                <p14:nvPr/>
              </p14:nvContentPartPr>
              <p14:xfrm>
                <a:off x="9655928" y="782992"/>
                <a:ext cx="129960" cy="404280"/>
              </p14:xfrm>
            </p:contentPart>
          </mc:Choice>
          <mc:Fallback xmlns="">
            <p:pic>
              <p:nvPicPr>
                <p:cNvPr id="15" name="Ink 14">
                  <a:extLst>
                    <a:ext uri="{FF2B5EF4-FFF2-40B4-BE49-F238E27FC236}">
                      <a16:creationId xmlns:a16="http://schemas.microsoft.com/office/drawing/2014/main" id="{64F576E7-C64B-4157-98D9-60E8CE871B8E}"/>
                    </a:ext>
                  </a:extLst>
                </p:cNvPr>
                <p:cNvPicPr/>
                <p:nvPr/>
              </p:nvPicPr>
              <p:blipFill>
                <a:blip r:embed="rId25"/>
                <a:stretch>
                  <a:fillRect/>
                </a:stretch>
              </p:blipFill>
              <p:spPr>
                <a:xfrm>
                  <a:off x="9647288" y="774352"/>
                  <a:ext cx="147600" cy="421920"/>
                </a:xfrm>
                <a:prstGeom prst="rect">
                  <a:avLst/>
                </a:prstGeom>
              </p:spPr>
            </p:pic>
          </mc:Fallback>
        </mc:AlternateContent>
      </p:grpSp>
      <p:grpSp>
        <p:nvGrpSpPr>
          <p:cNvPr id="25" name="Group 24">
            <a:extLst>
              <a:ext uri="{FF2B5EF4-FFF2-40B4-BE49-F238E27FC236}">
                <a16:creationId xmlns:a16="http://schemas.microsoft.com/office/drawing/2014/main" id="{A5F8E9B5-6066-4A72-A5F2-41DED5960148}"/>
              </a:ext>
            </a:extLst>
          </p:cNvPr>
          <p:cNvGrpSpPr/>
          <p:nvPr/>
        </p:nvGrpSpPr>
        <p:grpSpPr>
          <a:xfrm>
            <a:off x="8263448" y="492112"/>
            <a:ext cx="975960" cy="822600"/>
            <a:chOff x="8263448" y="492112"/>
            <a:chExt cx="975960" cy="822600"/>
          </a:xfrm>
        </p:grpSpPr>
        <mc:AlternateContent xmlns:mc="http://schemas.openxmlformats.org/markup-compatibility/2006" xmlns:p14="http://schemas.microsoft.com/office/powerpoint/2010/main">
          <mc:Choice Requires="p14">
            <p:contentPart p14:bwMode="auto" r:id="rId26">
              <p14:nvContentPartPr>
                <p14:cNvPr id="16" name="Ink 15">
                  <a:extLst>
                    <a:ext uri="{FF2B5EF4-FFF2-40B4-BE49-F238E27FC236}">
                      <a16:creationId xmlns:a16="http://schemas.microsoft.com/office/drawing/2014/main" id="{D8F678E7-A316-4871-B9C0-C4FA0B2F6CAC}"/>
                    </a:ext>
                  </a:extLst>
                </p14:cNvPr>
                <p14:cNvContentPartPr/>
                <p14:nvPr/>
              </p14:nvContentPartPr>
              <p14:xfrm>
                <a:off x="8667728" y="855712"/>
                <a:ext cx="571680" cy="286560"/>
              </p14:xfrm>
            </p:contentPart>
          </mc:Choice>
          <mc:Fallback xmlns="">
            <p:pic>
              <p:nvPicPr>
                <p:cNvPr id="16" name="Ink 15">
                  <a:extLst>
                    <a:ext uri="{FF2B5EF4-FFF2-40B4-BE49-F238E27FC236}">
                      <a16:creationId xmlns:a16="http://schemas.microsoft.com/office/drawing/2014/main" id="{D8F678E7-A316-4871-B9C0-C4FA0B2F6CAC}"/>
                    </a:ext>
                  </a:extLst>
                </p:cNvPr>
                <p:cNvPicPr/>
                <p:nvPr/>
              </p:nvPicPr>
              <p:blipFill>
                <a:blip r:embed="rId27"/>
                <a:stretch>
                  <a:fillRect/>
                </a:stretch>
              </p:blipFill>
              <p:spPr>
                <a:xfrm>
                  <a:off x="8658728" y="846712"/>
                  <a:ext cx="58932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 name="Ink 16">
                  <a:extLst>
                    <a:ext uri="{FF2B5EF4-FFF2-40B4-BE49-F238E27FC236}">
                      <a16:creationId xmlns:a16="http://schemas.microsoft.com/office/drawing/2014/main" id="{AAE912A3-9106-4214-A867-7D3FF57AAC90}"/>
                    </a:ext>
                  </a:extLst>
                </p14:cNvPr>
                <p14:cNvContentPartPr/>
                <p14:nvPr/>
              </p14:nvContentPartPr>
              <p14:xfrm>
                <a:off x="9074168" y="692992"/>
                <a:ext cx="95040" cy="64080"/>
              </p14:xfrm>
            </p:contentPart>
          </mc:Choice>
          <mc:Fallback xmlns="">
            <p:pic>
              <p:nvPicPr>
                <p:cNvPr id="17" name="Ink 16">
                  <a:extLst>
                    <a:ext uri="{FF2B5EF4-FFF2-40B4-BE49-F238E27FC236}">
                      <a16:creationId xmlns:a16="http://schemas.microsoft.com/office/drawing/2014/main" id="{AAE912A3-9106-4214-A867-7D3FF57AAC90}"/>
                    </a:ext>
                  </a:extLst>
                </p:cNvPr>
                <p:cNvPicPr/>
                <p:nvPr/>
              </p:nvPicPr>
              <p:blipFill>
                <a:blip r:embed="rId29"/>
                <a:stretch>
                  <a:fillRect/>
                </a:stretch>
              </p:blipFill>
              <p:spPr>
                <a:xfrm>
                  <a:off x="9065168" y="684352"/>
                  <a:ext cx="1126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8" name="Ink 17">
                  <a:extLst>
                    <a:ext uri="{FF2B5EF4-FFF2-40B4-BE49-F238E27FC236}">
                      <a16:creationId xmlns:a16="http://schemas.microsoft.com/office/drawing/2014/main" id="{1E316DDE-FA82-43FE-A423-FD79ED807098}"/>
                    </a:ext>
                  </a:extLst>
                </p14:cNvPr>
                <p14:cNvContentPartPr/>
                <p14:nvPr/>
              </p14:nvContentPartPr>
              <p14:xfrm>
                <a:off x="9019088" y="697672"/>
                <a:ext cx="21240" cy="186840"/>
              </p14:xfrm>
            </p:contentPart>
          </mc:Choice>
          <mc:Fallback xmlns="">
            <p:pic>
              <p:nvPicPr>
                <p:cNvPr id="18" name="Ink 17">
                  <a:extLst>
                    <a:ext uri="{FF2B5EF4-FFF2-40B4-BE49-F238E27FC236}">
                      <a16:creationId xmlns:a16="http://schemas.microsoft.com/office/drawing/2014/main" id="{1E316DDE-FA82-43FE-A423-FD79ED807098}"/>
                    </a:ext>
                  </a:extLst>
                </p:cNvPr>
                <p:cNvPicPr/>
                <p:nvPr/>
              </p:nvPicPr>
              <p:blipFill>
                <a:blip r:embed="rId31"/>
                <a:stretch>
                  <a:fillRect/>
                </a:stretch>
              </p:blipFill>
              <p:spPr>
                <a:xfrm>
                  <a:off x="9010088" y="689032"/>
                  <a:ext cx="3888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9" name="Ink 18">
                  <a:extLst>
                    <a:ext uri="{FF2B5EF4-FFF2-40B4-BE49-F238E27FC236}">
                      <a16:creationId xmlns:a16="http://schemas.microsoft.com/office/drawing/2014/main" id="{8F91CC0F-753A-48F9-BE19-8C3758D63825}"/>
                    </a:ext>
                  </a:extLst>
                </p14:cNvPr>
                <p14:cNvContentPartPr/>
                <p14:nvPr/>
              </p14:nvContentPartPr>
              <p14:xfrm>
                <a:off x="8950328" y="1257832"/>
                <a:ext cx="4680" cy="7560"/>
              </p14:xfrm>
            </p:contentPart>
          </mc:Choice>
          <mc:Fallback xmlns="">
            <p:pic>
              <p:nvPicPr>
                <p:cNvPr id="19" name="Ink 18">
                  <a:extLst>
                    <a:ext uri="{FF2B5EF4-FFF2-40B4-BE49-F238E27FC236}">
                      <a16:creationId xmlns:a16="http://schemas.microsoft.com/office/drawing/2014/main" id="{8F91CC0F-753A-48F9-BE19-8C3758D63825}"/>
                    </a:ext>
                  </a:extLst>
                </p:cNvPr>
                <p:cNvPicPr/>
                <p:nvPr/>
              </p:nvPicPr>
              <p:blipFill>
                <a:blip r:embed="rId33"/>
                <a:stretch>
                  <a:fillRect/>
                </a:stretch>
              </p:blipFill>
              <p:spPr>
                <a:xfrm>
                  <a:off x="8941328" y="1248832"/>
                  <a:ext cx="223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0" name="Ink 19">
                  <a:extLst>
                    <a:ext uri="{FF2B5EF4-FFF2-40B4-BE49-F238E27FC236}">
                      <a16:creationId xmlns:a16="http://schemas.microsoft.com/office/drawing/2014/main" id="{96F3288B-EBBC-4F29-9F25-0C41E97DE0BC}"/>
                    </a:ext>
                  </a:extLst>
                </p14:cNvPr>
                <p14:cNvContentPartPr/>
                <p14:nvPr/>
              </p14:nvContentPartPr>
              <p14:xfrm>
                <a:off x="8728568" y="1270432"/>
                <a:ext cx="74880" cy="44280"/>
              </p14:xfrm>
            </p:contentPart>
          </mc:Choice>
          <mc:Fallback xmlns="">
            <p:pic>
              <p:nvPicPr>
                <p:cNvPr id="20" name="Ink 19">
                  <a:extLst>
                    <a:ext uri="{FF2B5EF4-FFF2-40B4-BE49-F238E27FC236}">
                      <a16:creationId xmlns:a16="http://schemas.microsoft.com/office/drawing/2014/main" id="{96F3288B-EBBC-4F29-9F25-0C41E97DE0BC}"/>
                    </a:ext>
                  </a:extLst>
                </p:cNvPr>
                <p:cNvPicPr/>
                <p:nvPr/>
              </p:nvPicPr>
              <p:blipFill>
                <a:blip r:embed="rId35"/>
                <a:stretch>
                  <a:fillRect/>
                </a:stretch>
              </p:blipFill>
              <p:spPr>
                <a:xfrm>
                  <a:off x="8719928" y="1261432"/>
                  <a:ext cx="9252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1" name="Ink 20">
                  <a:extLst>
                    <a:ext uri="{FF2B5EF4-FFF2-40B4-BE49-F238E27FC236}">
                      <a16:creationId xmlns:a16="http://schemas.microsoft.com/office/drawing/2014/main" id="{93514973-1142-46A2-8283-36713F989C5B}"/>
                    </a:ext>
                  </a:extLst>
                </p14:cNvPr>
                <p14:cNvContentPartPr/>
                <p14:nvPr/>
              </p14:nvContentPartPr>
              <p14:xfrm>
                <a:off x="8433728" y="914392"/>
                <a:ext cx="183600" cy="315000"/>
              </p14:xfrm>
            </p:contentPart>
          </mc:Choice>
          <mc:Fallback xmlns="">
            <p:pic>
              <p:nvPicPr>
                <p:cNvPr id="21" name="Ink 20">
                  <a:extLst>
                    <a:ext uri="{FF2B5EF4-FFF2-40B4-BE49-F238E27FC236}">
                      <a16:creationId xmlns:a16="http://schemas.microsoft.com/office/drawing/2014/main" id="{93514973-1142-46A2-8283-36713F989C5B}"/>
                    </a:ext>
                  </a:extLst>
                </p:cNvPr>
                <p:cNvPicPr/>
                <p:nvPr/>
              </p:nvPicPr>
              <p:blipFill>
                <a:blip r:embed="rId37"/>
                <a:stretch>
                  <a:fillRect/>
                </a:stretch>
              </p:blipFill>
              <p:spPr>
                <a:xfrm>
                  <a:off x="8424728" y="905392"/>
                  <a:ext cx="201240" cy="3326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2" name="Ink 21">
                  <a:extLst>
                    <a:ext uri="{FF2B5EF4-FFF2-40B4-BE49-F238E27FC236}">
                      <a16:creationId xmlns:a16="http://schemas.microsoft.com/office/drawing/2014/main" id="{3BCEC9DC-6452-427C-8613-F2E329B59425}"/>
                    </a:ext>
                  </a:extLst>
                </p14:cNvPr>
                <p14:cNvContentPartPr/>
                <p14:nvPr/>
              </p14:nvContentPartPr>
              <p14:xfrm>
                <a:off x="8476208" y="492112"/>
                <a:ext cx="441720" cy="235440"/>
              </p14:xfrm>
            </p:contentPart>
          </mc:Choice>
          <mc:Fallback xmlns="">
            <p:pic>
              <p:nvPicPr>
                <p:cNvPr id="22" name="Ink 21">
                  <a:extLst>
                    <a:ext uri="{FF2B5EF4-FFF2-40B4-BE49-F238E27FC236}">
                      <a16:creationId xmlns:a16="http://schemas.microsoft.com/office/drawing/2014/main" id="{3BCEC9DC-6452-427C-8613-F2E329B59425}"/>
                    </a:ext>
                  </a:extLst>
                </p:cNvPr>
                <p:cNvPicPr/>
                <p:nvPr/>
              </p:nvPicPr>
              <p:blipFill>
                <a:blip r:embed="rId39"/>
                <a:stretch>
                  <a:fillRect/>
                </a:stretch>
              </p:blipFill>
              <p:spPr>
                <a:xfrm>
                  <a:off x="8467208" y="483472"/>
                  <a:ext cx="45936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3" name="Ink 22">
                  <a:extLst>
                    <a:ext uri="{FF2B5EF4-FFF2-40B4-BE49-F238E27FC236}">
                      <a16:creationId xmlns:a16="http://schemas.microsoft.com/office/drawing/2014/main" id="{73D66D2A-153A-4E23-9DEC-F33D28F0DC13}"/>
                    </a:ext>
                  </a:extLst>
                </p14:cNvPr>
                <p14:cNvContentPartPr/>
                <p14:nvPr/>
              </p14:nvContentPartPr>
              <p14:xfrm>
                <a:off x="8263448" y="1002952"/>
                <a:ext cx="9360" cy="33120"/>
              </p14:xfrm>
            </p:contentPart>
          </mc:Choice>
          <mc:Fallback xmlns="">
            <p:pic>
              <p:nvPicPr>
                <p:cNvPr id="23" name="Ink 22">
                  <a:extLst>
                    <a:ext uri="{FF2B5EF4-FFF2-40B4-BE49-F238E27FC236}">
                      <a16:creationId xmlns:a16="http://schemas.microsoft.com/office/drawing/2014/main" id="{73D66D2A-153A-4E23-9DEC-F33D28F0DC13}"/>
                    </a:ext>
                  </a:extLst>
                </p:cNvPr>
                <p:cNvPicPr/>
                <p:nvPr/>
              </p:nvPicPr>
              <p:blipFill>
                <a:blip r:embed="rId41"/>
                <a:stretch>
                  <a:fillRect/>
                </a:stretch>
              </p:blipFill>
              <p:spPr>
                <a:xfrm>
                  <a:off x="8254808" y="993952"/>
                  <a:ext cx="2700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4" name="Ink 23">
                  <a:extLst>
                    <a:ext uri="{FF2B5EF4-FFF2-40B4-BE49-F238E27FC236}">
                      <a16:creationId xmlns:a16="http://schemas.microsoft.com/office/drawing/2014/main" id="{B00DE7C0-8FA4-476E-9479-4A4478C01815}"/>
                    </a:ext>
                  </a:extLst>
                </p14:cNvPr>
                <p14:cNvContentPartPr/>
                <p14:nvPr/>
              </p14:nvContentPartPr>
              <p14:xfrm>
                <a:off x="8283608" y="1129672"/>
                <a:ext cx="2520" cy="27360"/>
              </p14:xfrm>
            </p:contentPart>
          </mc:Choice>
          <mc:Fallback xmlns="">
            <p:pic>
              <p:nvPicPr>
                <p:cNvPr id="24" name="Ink 23">
                  <a:extLst>
                    <a:ext uri="{FF2B5EF4-FFF2-40B4-BE49-F238E27FC236}">
                      <a16:creationId xmlns:a16="http://schemas.microsoft.com/office/drawing/2014/main" id="{B00DE7C0-8FA4-476E-9479-4A4478C01815}"/>
                    </a:ext>
                  </a:extLst>
                </p:cNvPr>
                <p:cNvPicPr/>
                <p:nvPr/>
              </p:nvPicPr>
              <p:blipFill>
                <a:blip r:embed="rId43"/>
                <a:stretch>
                  <a:fillRect/>
                </a:stretch>
              </p:blipFill>
              <p:spPr>
                <a:xfrm>
                  <a:off x="8274968" y="1121032"/>
                  <a:ext cx="20160" cy="45000"/>
                </a:xfrm>
                <a:prstGeom prst="rect">
                  <a:avLst/>
                </a:prstGeom>
              </p:spPr>
            </p:pic>
          </mc:Fallback>
        </mc:AlternateContent>
      </p:grpSp>
      <p:grpSp>
        <p:nvGrpSpPr>
          <p:cNvPr id="31" name="Group 30">
            <a:extLst>
              <a:ext uri="{FF2B5EF4-FFF2-40B4-BE49-F238E27FC236}">
                <a16:creationId xmlns:a16="http://schemas.microsoft.com/office/drawing/2014/main" id="{6E54CD60-2E8E-4080-A587-7E29C68F29EA}"/>
              </a:ext>
            </a:extLst>
          </p:cNvPr>
          <p:cNvGrpSpPr/>
          <p:nvPr/>
        </p:nvGrpSpPr>
        <p:grpSpPr>
          <a:xfrm>
            <a:off x="7497008" y="418312"/>
            <a:ext cx="532440" cy="785160"/>
            <a:chOff x="7497008" y="418312"/>
            <a:chExt cx="532440" cy="785160"/>
          </a:xfrm>
        </p:grpSpPr>
        <mc:AlternateContent xmlns:mc="http://schemas.openxmlformats.org/markup-compatibility/2006" xmlns:p14="http://schemas.microsoft.com/office/powerpoint/2010/main">
          <mc:Choice Requires="p14">
            <p:contentPart p14:bwMode="auto" r:id="rId44">
              <p14:nvContentPartPr>
                <p14:cNvPr id="28" name="Ink 27">
                  <a:extLst>
                    <a:ext uri="{FF2B5EF4-FFF2-40B4-BE49-F238E27FC236}">
                      <a16:creationId xmlns:a16="http://schemas.microsoft.com/office/drawing/2014/main" id="{516801A8-483F-4642-B6BC-1C8647858DD1}"/>
                    </a:ext>
                  </a:extLst>
                </p14:cNvPr>
                <p14:cNvContentPartPr/>
                <p14:nvPr/>
              </p14:nvContentPartPr>
              <p14:xfrm>
                <a:off x="7541648" y="889912"/>
                <a:ext cx="297000" cy="110520"/>
              </p14:xfrm>
            </p:contentPart>
          </mc:Choice>
          <mc:Fallback xmlns="">
            <p:pic>
              <p:nvPicPr>
                <p:cNvPr id="28" name="Ink 27">
                  <a:extLst>
                    <a:ext uri="{FF2B5EF4-FFF2-40B4-BE49-F238E27FC236}">
                      <a16:creationId xmlns:a16="http://schemas.microsoft.com/office/drawing/2014/main" id="{516801A8-483F-4642-B6BC-1C8647858DD1}"/>
                    </a:ext>
                  </a:extLst>
                </p:cNvPr>
                <p:cNvPicPr/>
                <p:nvPr/>
              </p:nvPicPr>
              <p:blipFill>
                <a:blip r:embed="rId45"/>
                <a:stretch>
                  <a:fillRect/>
                </a:stretch>
              </p:blipFill>
              <p:spPr>
                <a:xfrm>
                  <a:off x="7533008" y="880912"/>
                  <a:ext cx="3146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Ink 28">
                  <a:extLst>
                    <a:ext uri="{FF2B5EF4-FFF2-40B4-BE49-F238E27FC236}">
                      <a16:creationId xmlns:a16="http://schemas.microsoft.com/office/drawing/2014/main" id="{838A4F7B-0B7C-4231-A166-67F7E1A8ABEB}"/>
                    </a:ext>
                  </a:extLst>
                </p14:cNvPr>
                <p14:cNvContentPartPr/>
                <p14:nvPr/>
              </p14:nvContentPartPr>
              <p14:xfrm>
                <a:off x="7512848" y="1004752"/>
                <a:ext cx="251280" cy="198720"/>
              </p14:xfrm>
            </p:contentPart>
          </mc:Choice>
          <mc:Fallback xmlns="">
            <p:pic>
              <p:nvPicPr>
                <p:cNvPr id="29" name="Ink 28">
                  <a:extLst>
                    <a:ext uri="{FF2B5EF4-FFF2-40B4-BE49-F238E27FC236}">
                      <a16:creationId xmlns:a16="http://schemas.microsoft.com/office/drawing/2014/main" id="{838A4F7B-0B7C-4231-A166-67F7E1A8ABEB}"/>
                    </a:ext>
                  </a:extLst>
                </p:cNvPr>
                <p:cNvPicPr/>
                <p:nvPr/>
              </p:nvPicPr>
              <p:blipFill>
                <a:blip r:embed="rId47"/>
                <a:stretch>
                  <a:fillRect/>
                </a:stretch>
              </p:blipFill>
              <p:spPr>
                <a:xfrm>
                  <a:off x="7503848" y="996112"/>
                  <a:ext cx="26892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0" name="Ink 29">
                  <a:extLst>
                    <a:ext uri="{FF2B5EF4-FFF2-40B4-BE49-F238E27FC236}">
                      <a16:creationId xmlns:a16="http://schemas.microsoft.com/office/drawing/2014/main" id="{68693A1C-F2BB-4132-88CD-734FC5DC805E}"/>
                    </a:ext>
                  </a:extLst>
                </p14:cNvPr>
                <p14:cNvContentPartPr/>
                <p14:nvPr/>
              </p14:nvContentPartPr>
              <p14:xfrm>
                <a:off x="7497008" y="418312"/>
                <a:ext cx="532440" cy="495720"/>
              </p14:xfrm>
            </p:contentPart>
          </mc:Choice>
          <mc:Fallback xmlns="">
            <p:pic>
              <p:nvPicPr>
                <p:cNvPr id="30" name="Ink 29">
                  <a:extLst>
                    <a:ext uri="{FF2B5EF4-FFF2-40B4-BE49-F238E27FC236}">
                      <a16:creationId xmlns:a16="http://schemas.microsoft.com/office/drawing/2014/main" id="{68693A1C-F2BB-4132-88CD-734FC5DC805E}"/>
                    </a:ext>
                  </a:extLst>
                </p:cNvPr>
                <p:cNvPicPr/>
                <p:nvPr/>
              </p:nvPicPr>
              <p:blipFill>
                <a:blip r:embed="rId49"/>
                <a:stretch>
                  <a:fillRect/>
                </a:stretch>
              </p:blipFill>
              <p:spPr>
                <a:xfrm>
                  <a:off x="7488368" y="409312"/>
                  <a:ext cx="550080" cy="513360"/>
                </a:xfrm>
                <a:prstGeom prst="rect">
                  <a:avLst/>
                </a:prstGeom>
              </p:spPr>
            </p:pic>
          </mc:Fallback>
        </mc:AlternateContent>
      </p:grpSp>
      <p:grpSp>
        <p:nvGrpSpPr>
          <p:cNvPr id="48" name="Group 47">
            <a:extLst>
              <a:ext uri="{FF2B5EF4-FFF2-40B4-BE49-F238E27FC236}">
                <a16:creationId xmlns:a16="http://schemas.microsoft.com/office/drawing/2014/main" id="{56E201C0-902C-45E9-9331-FB4FEAF31542}"/>
              </a:ext>
            </a:extLst>
          </p:cNvPr>
          <p:cNvGrpSpPr/>
          <p:nvPr/>
        </p:nvGrpSpPr>
        <p:grpSpPr>
          <a:xfrm>
            <a:off x="6368768" y="555472"/>
            <a:ext cx="889200" cy="679680"/>
            <a:chOff x="6368768" y="555472"/>
            <a:chExt cx="889200" cy="679680"/>
          </a:xfrm>
        </p:grpSpPr>
        <mc:AlternateContent xmlns:mc="http://schemas.openxmlformats.org/markup-compatibility/2006" xmlns:p14="http://schemas.microsoft.com/office/powerpoint/2010/main">
          <mc:Choice Requires="p14">
            <p:contentPart p14:bwMode="auto" r:id="rId50">
              <p14:nvContentPartPr>
                <p14:cNvPr id="32" name="Ink 31">
                  <a:extLst>
                    <a:ext uri="{FF2B5EF4-FFF2-40B4-BE49-F238E27FC236}">
                      <a16:creationId xmlns:a16="http://schemas.microsoft.com/office/drawing/2014/main" id="{30971778-9F1A-4543-B1CA-EB735B4350C0}"/>
                    </a:ext>
                  </a:extLst>
                </p14:cNvPr>
                <p14:cNvContentPartPr/>
                <p14:nvPr/>
              </p14:nvContentPartPr>
              <p14:xfrm>
                <a:off x="6698888" y="903952"/>
                <a:ext cx="559080" cy="273960"/>
              </p14:xfrm>
            </p:contentPart>
          </mc:Choice>
          <mc:Fallback xmlns="">
            <p:pic>
              <p:nvPicPr>
                <p:cNvPr id="32" name="Ink 31">
                  <a:extLst>
                    <a:ext uri="{FF2B5EF4-FFF2-40B4-BE49-F238E27FC236}">
                      <a16:creationId xmlns:a16="http://schemas.microsoft.com/office/drawing/2014/main" id="{30971778-9F1A-4543-B1CA-EB735B4350C0}"/>
                    </a:ext>
                  </a:extLst>
                </p:cNvPr>
                <p:cNvPicPr/>
                <p:nvPr/>
              </p:nvPicPr>
              <p:blipFill>
                <a:blip r:embed="rId51"/>
                <a:stretch>
                  <a:fillRect/>
                </a:stretch>
              </p:blipFill>
              <p:spPr>
                <a:xfrm>
                  <a:off x="6689888" y="894952"/>
                  <a:ext cx="57672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3" name="Ink 32">
                  <a:extLst>
                    <a:ext uri="{FF2B5EF4-FFF2-40B4-BE49-F238E27FC236}">
                      <a16:creationId xmlns:a16="http://schemas.microsoft.com/office/drawing/2014/main" id="{BC1B5990-F741-456F-9C3A-C78F4258C2A1}"/>
                    </a:ext>
                  </a:extLst>
                </p14:cNvPr>
                <p14:cNvContentPartPr/>
                <p14:nvPr/>
              </p14:nvContentPartPr>
              <p14:xfrm>
                <a:off x="7139888" y="678232"/>
                <a:ext cx="85680" cy="51840"/>
              </p14:xfrm>
            </p:contentPart>
          </mc:Choice>
          <mc:Fallback xmlns="">
            <p:pic>
              <p:nvPicPr>
                <p:cNvPr id="33" name="Ink 32">
                  <a:extLst>
                    <a:ext uri="{FF2B5EF4-FFF2-40B4-BE49-F238E27FC236}">
                      <a16:creationId xmlns:a16="http://schemas.microsoft.com/office/drawing/2014/main" id="{BC1B5990-F741-456F-9C3A-C78F4258C2A1}"/>
                    </a:ext>
                  </a:extLst>
                </p:cNvPr>
                <p:cNvPicPr/>
                <p:nvPr/>
              </p:nvPicPr>
              <p:blipFill>
                <a:blip r:embed="rId53"/>
                <a:stretch>
                  <a:fillRect/>
                </a:stretch>
              </p:blipFill>
              <p:spPr>
                <a:xfrm>
                  <a:off x="7130888" y="669592"/>
                  <a:ext cx="1033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4" name="Ink 33">
                  <a:extLst>
                    <a:ext uri="{FF2B5EF4-FFF2-40B4-BE49-F238E27FC236}">
                      <a16:creationId xmlns:a16="http://schemas.microsoft.com/office/drawing/2014/main" id="{B331C3BD-AAE2-4CF3-A576-4B9C65B2FDCF}"/>
                    </a:ext>
                  </a:extLst>
                </p14:cNvPr>
                <p14:cNvContentPartPr/>
                <p14:nvPr/>
              </p14:nvContentPartPr>
              <p14:xfrm>
                <a:off x="7021088" y="690472"/>
                <a:ext cx="16920" cy="243720"/>
              </p14:xfrm>
            </p:contentPart>
          </mc:Choice>
          <mc:Fallback xmlns="">
            <p:pic>
              <p:nvPicPr>
                <p:cNvPr id="34" name="Ink 33">
                  <a:extLst>
                    <a:ext uri="{FF2B5EF4-FFF2-40B4-BE49-F238E27FC236}">
                      <a16:creationId xmlns:a16="http://schemas.microsoft.com/office/drawing/2014/main" id="{B331C3BD-AAE2-4CF3-A576-4B9C65B2FDCF}"/>
                    </a:ext>
                  </a:extLst>
                </p:cNvPr>
                <p:cNvPicPr/>
                <p:nvPr/>
              </p:nvPicPr>
              <p:blipFill>
                <a:blip r:embed="rId55"/>
                <a:stretch>
                  <a:fillRect/>
                </a:stretch>
              </p:blipFill>
              <p:spPr>
                <a:xfrm>
                  <a:off x="7012448" y="681472"/>
                  <a:ext cx="3456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5" name="Ink 34">
                  <a:extLst>
                    <a:ext uri="{FF2B5EF4-FFF2-40B4-BE49-F238E27FC236}">
                      <a16:creationId xmlns:a16="http://schemas.microsoft.com/office/drawing/2014/main" id="{EF1DCE4A-0DE4-419B-BF62-88DD343270F9}"/>
                    </a:ext>
                  </a:extLst>
                </p14:cNvPr>
                <p14:cNvContentPartPr/>
                <p14:nvPr/>
              </p14:nvContentPartPr>
              <p14:xfrm>
                <a:off x="7005968" y="1213192"/>
                <a:ext cx="7920" cy="21960"/>
              </p14:xfrm>
            </p:contentPart>
          </mc:Choice>
          <mc:Fallback xmlns="">
            <p:pic>
              <p:nvPicPr>
                <p:cNvPr id="35" name="Ink 34">
                  <a:extLst>
                    <a:ext uri="{FF2B5EF4-FFF2-40B4-BE49-F238E27FC236}">
                      <a16:creationId xmlns:a16="http://schemas.microsoft.com/office/drawing/2014/main" id="{EF1DCE4A-0DE4-419B-BF62-88DD343270F9}"/>
                    </a:ext>
                  </a:extLst>
                </p:cNvPr>
                <p:cNvPicPr/>
                <p:nvPr/>
              </p:nvPicPr>
              <p:blipFill>
                <a:blip r:embed="rId57"/>
                <a:stretch>
                  <a:fillRect/>
                </a:stretch>
              </p:blipFill>
              <p:spPr>
                <a:xfrm>
                  <a:off x="6996968" y="1204552"/>
                  <a:ext cx="255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6" name="Ink 35">
                  <a:extLst>
                    <a:ext uri="{FF2B5EF4-FFF2-40B4-BE49-F238E27FC236}">
                      <a16:creationId xmlns:a16="http://schemas.microsoft.com/office/drawing/2014/main" id="{C580FEA9-DA0F-4754-9AF6-294D9A4DA4CB}"/>
                    </a:ext>
                  </a:extLst>
                </p14:cNvPr>
                <p14:cNvContentPartPr/>
                <p14:nvPr/>
              </p14:nvContentPartPr>
              <p14:xfrm>
                <a:off x="6815528" y="815752"/>
                <a:ext cx="45000" cy="152280"/>
              </p14:xfrm>
            </p:contentPart>
          </mc:Choice>
          <mc:Fallback xmlns="">
            <p:pic>
              <p:nvPicPr>
                <p:cNvPr id="36" name="Ink 35">
                  <a:extLst>
                    <a:ext uri="{FF2B5EF4-FFF2-40B4-BE49-F238E27FC236}">
                      <a16:creationId xmlns:a16="http://schemas.microsoft.com/office/drawing/2014/main" id="{C580FEA9-DA0F-4754-9AF6-294D9A4DA4CB}"/>
                    </a:ext>
                  </a:extLst>
                </p:cNvPr>
                <p:cNvPicPr/>
                <p:nvPr/>
              </p:nvPicPr>
              <p:blipFill>
                <a:blip r:embed="rId59"/>
                <a:stretch>
                  <a:fillRect/>
                </a:stretch>
              </p:blipFill>
              <p:spPr>
                <a:xfrm>
                  <a:off x="6806528" y="807112"/>
                  <a:ext cx="626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7" name="Ink 36">
                  <a:extLst>
                    <a:ext uri="{FF2B5EF4-FFF2-40B4-BE49-F238E27FC236}">
                      <a16:creationId xmlns:a16="http://schemas.microsoft.com/office/drawing/2014/main" id="{1A47BD19-3355-4345-BBCB-D24AE6272A6E}"/>
                    </a:ext>
                  </a:extLst>
                </p14:cNvPr>
                <p14:cNvContentPartPr/>
                <p14:nvPr/>
              </p14:nvContentPartPr>
              <p14:xfrm>
                <a:off x="6368768" y="986032"/>
                <a:ext cx="231840" cy="237600"/>
              </p14:xfrm>
            </p:contentPart>
          </mc:Choice>
          <mc:Fallback xmlns="">
            <p:pic>
              <p:nvPicPr>
                <p:cNvPr id="37" name="Ink 36">
                  <a:extLst>
                    <a:ext uri="{FF2B5EF4-FFF2-40B4-BE49-F238E27FC236}">
                      <a16:creationId xmlns:a16="http://schemas.microsoft.com/office/drawing/2014/main" id="{1A47BD19-3355-4345-BBCB-D24AE6272A6E}"/>
                    </a:ext>
                  </a:extLst>
                </p:cNvPr>
                <p:cNvPicPr/>
                <p:nvPr/>
              </p:nvPicPr>
              <p:blipFill>
                <a:blip r:embed="rId61"/>
                <a:stretch>
                  <a:fillRect/>
                </a:stretch>
              </p:blipFill>
              <p:spPr>
                <a:xfrm>
                  <a:off x="6360128" y="977392"/>
                  <a:ext cx="24948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8" name="Ink 37">
                  <a:extLst>
                    <a:ext uri="{FF2B5EF4-FFF2-40B4-BE49-F238E27FC236}">
                      <a16:creationId xmlns:a16="http://schemas.microsoft.com/office/drawing/2014/main" id="{C550AF39-9981-4DEB-AF39-48A473B774D8}"/>
                    </a:ext>
                  </a:extLst>
                </p14:cNvPr>
                <p14:cNvContentPartPr/>
                <p14:nvPr/>
              </p14:nvContentPartPr>
              <p14:xfrm>
                <a:off x="6659288" y="555472"/>
                <a:ext cx="186480" cy="191880"/>
              </p14:xfrm>
            </p:contentPart>
          </mc:Choice>
          <mc:Fallback xmlns="">
            <p:pic>
              <p:nvPicPr>
                <p:cNvPr id="38" name="Ink 37">
                  <a:extLst>
                    <a:ext uri="{FF2B5EF4-FFF2-40B4-BE49-F238E27FC236}">
                      <a16:creationId xmlns:a16="http://schemas.microsoft.com/office/drawing/2014/main" id="{C550AF39-9981-4DEB-AF39-48A473B774D8}"/>
                    </a:ext>
                  </a:extLst>
                </p:cNvPr>
                <p:cNvPicPr/>
                <p:nvPr/>
              </p:nvPicPr>
              <p:blipFill>
                <a:blip r:embed="rId63"/>
                <a:stretch>
                  <a:fillRect/>
                </a:stretch>
              </p:blipFill>
              <p:spPr>
                <a:xfrm>
                  <a:off x="6650648" y="546472"/>
                  <a:ext cx="20412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9" name="Ink 38">
                  <a:extLst>
                    <a:ext uri="{FF2B5EF4-FFF2-40B4-BE49-F238E27FC236}">
                      <a16:creationId xmlns:a16="http://schemas.microsoft.com/office/drawing/2014/main" id="{DF3962DE-3B45-40DB-AB5E-6B4D62D7ECEB}"/>
                    </a:ext>
                  </a:extLst>
                </p14:cNvPr>
                <p14:cNvContentPartPr/>
                <p14:nvPr/>
              </p14:nvContentPartPr>
              <p14:xfrm>
                <a:off x="6510248" y="618112"/>
                <a:ext cx="190080" cy="168480"/>
              </p14:xfrm>
            </p:contentPart>
          </mc:Choice>
          <mc:Fallback xmlns="">
            <p:pic>
              <p:nvPicPr>
                <p:cNvPr id="39" name="Ink 38">
                  <a:extLst>
                    <a:ext uri="{FF2B5EF4-FFF2-40B4-BE49-F238E27FC236}">
                      <a16:creationId xmlns:a16="http://schemas.microsoft.com/office/drawing/2014/main" id="{DF3962DE-3B45-40DB-AB5E-6B4D62D7ECEB}"/>
                    </a:ext>
                  </a:extLst>
                </p:cNvPr>
                <p:cNvPicPr/>
                <p:nvPr/>
              </p:nvPicPr>
              <p:blipFill>
                <a:blip r:embed="rId65"/>
                <a:stretch>
                  <a:fillRect/>
                </a:stretch>
              </p:blipFill>
              <p:spPr>
                <a:xfrm>
                  <a:off x="6501608" y="609112"/>
                  <a:ext cx="207720" cy="186120"/>
                </a:xfrm>
                <a:prstGeom prst="rect">
                  <a:avLst/>
                </a:prstGeom>
              </p:spPr>
            </p:pic>
          </mc:Fallback>
        </mc:AlternateContent>
      </p:grpSp>
      <p:grpSp>
        <p:nvGrpSpPr>
          <p:cNvPr id="47" name="Group 46">
            <a:extLst>
              <a:ext uri="{FF2B5EF4-FFF2-40B4-BE49-F238E27FC236}">
                <a16:creationId xmlns:a16="http://schemas.microsoft.com/office/drawing/2014/main" id="{ADF9C775-55C6-4C4C-B930-9C38C8ACD4BD}"/>
              </a:ext>
            </a:extLst>
          </p:cNvPr>
          <p:cNvGrpSpPr/>
          <p:nvPr/>
        </p:nvGrpSpPr>
        <p:grpSpPr>
          <a:xfrm>
            <a:off x="4997168" y="475552"/>
            <a:ext cx="1131840" cy="707040"/>
            <a:chOff x="4997168" y="475552"/>
            <a:chExt cx="1131840" cy="707040"/>
          </a:xfrm>
        </p:grpSpPr>
        <mc:AlternateContent xmlns:mc="http://schemas.openxmlformats.org/markup-compatibility/2006" xmlns:p14="http://schemas.microsoft.com/office/powerpoint/2010/main">
          <mc:Choice Requires="p14">
            <p:contentPart p14:bwMode="auto" r:id="rId66">
              <p14:nvContentPartPr>
                <p14:cNvPr id="40" name="Ink 39">
                  <a:extLst>
                    <a:ext uri="{FF2B5EF4-FFF2-40B4-BE49-F238E27FC236}">
                      <a16:creationId xmlns:a16="http://schemas.microsoft.com/office/drawing/2014/main" id="{C1B572A6-78E5-47F0-B755-3F4ECF4CF7CD}"/>
                    </a:ext>
                  </a:extLst>
                </p14:cNvPr>
                <p14:cNvContentPartPr/>
                <p14:nvPr/>
              </p14:nvContentPartPr>
              <p14:xfrm>
                <a:off x="6076448" y="764272"/>
                <a:ext cx="52560" cy="252720"/>
              </p14:xfrm>
            </p:contentPart>
          </mc:Choice>
          <mc:Fallback xmlns="">
            <p:pic>
              <p:nvPicPr>
                <p:cNvPr id="40" name="Ink 39">
                  <a:extLst>
                    <a:ext uri="{FF2B5EF4-FFF2-40B4-BE49-F238E27FC236}">
                      <a16:creationId xmlns:a16="http://schemas.microsoft.com/office/drawing/2014/main" id="{C1B572A6-78E5-47F0-B755-3F4ECF4CF7CD}"/>
                    </a:ext>
                  </a:extLst>
                </p:cNvPr>
                <p:cNvPicPr/>
                <p:nvPr/>
              </p:nvPicPr>
              <p:blipFill>
                <a:blip r:embed="rId67"/>
                <a:stretch>
                  <a:fillRect/>
                </a:stretch>
              </p:blipFill>
              <p:spPr>
                <a:xfrm>
                  <a:off x="6067448" y="755632"/>
                  <a:ext cx="7020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1" name="Ink 40">
                  <a:extLst>
                    <a:ext uri="{FF2B5EF4-FFF2-40B4-BE49-F238E27FC236}">
                      <a16:creationId xmlns:a16="http://schemas.microsoft.com/office/drawing/2014/main" id="{78FBDDB4-A535-425D-9DA3-01019F6AA5AF}"/>
                    </a:ext>
                  </a:extLst>
                </p14:cNvPr>
                <p14:cNvContentPartPr/>
                <p14:nvPr/>
              </p14:nvContentPartPr>
              <p14:xfrm>
                <a:off x="5743088" y="890992"/>
                <a:ext cx="180000" cy="222120"/>
              </p14:xfrm>
            </p:contentPart>
          </mc:Choice>
          <mc:Fallback xmlns="">
            <p:pic>
              <p:nvPicPr>
                <p:cNvPr id="41" name="Ink 40">
                  <a:extLst>
                    <a:ext uri="{FF2B5EF4-FFF2-40B4-BE49-F238E27FC236}">
                      <a16:creationId xmlns:a16="http://schemas.microsoft.com/office/drawing/2014/main" id="{78FBDDB4-A535-425D-9DA3-01019F6AA5AF}"/>
                    </a:ext>
                  </a:extLst>
                </p:cNvPr>
                <p:cNvPicPr/>
                <p:nvPr/>
              </p:nvPicPr>
              <p:blipFill>
                <a:blip r:embed="rId69"/>
                <a:stretch>
                  <a:fillRect/>
                </a:stretch>
              </p:blipFill>
              <p:spPr>
                <a:xfrm>
                  <a:off x="5734088" y="882352"/>
                  <a:ext cx="19764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2" name="Ink 41">
                  <a:extLst>
                    <a:ext uri="{FF2B5EF4-FFF2-40B4-BE49-F238E27FC236}">
                      <a16:creationId xmlns:a16="http://schemas.microsoft.com/office/drawing/2014/main" id="{656A7FBF-42AA-4AB4-AB6A-3BC01DD9EE16}"/>
                    </a:ext>
                  </a:extLst>
                </p14:cNvPr>
                <p14:cNvContentPartPr/>
                <p14:nvPr/>
              </p14:nvContentPartPr>
              <p14:xfrm>
                <a:off x="5796728" y="1100152"/>
                <a:ext cx="101520" cy="82440"/>
              </p14:xfrm>
            </p:contentPart>
          </mc:Choice>
          <mc:Fallback xmlns="">
            <p:pic>
              <p:nvPicPr>
                <p:cNvPr id="42" name="Ink 41">
                  <a:extLst>
                    <a:ext uri="{FF2B5EF4-FFF2-40B4-BE49-F238E27FC236}">
                      <a16:creationId xmlns:a16="http://schemas.microsoft.com/office/drawing/2014/main" id="{656A7FBF-42AA-4AB4-AB6A-3BC01DD9EE16}"/>
                    </a:ext>
                  </a:extLst>
                </p:cNvPr>
                <p:cNvPicPr/>
                <p:nvPr/>
              </p:nvPicPr>
              <p:blipFill>
                <a:blip r:embed="rId71"/>
                <a:stretch>
                  <a:fillRect/>
                </a:stretch>
              </p:blipFill>
              <p:spPr>
                <a:xfrm>
                  <a:off x="5787728" y="1091512"/>
                  <a:ext cx="1191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3" name="Ink 42">
                  <a:extLst>
                    <a:ext uri="{FF2B5EF4-FFF2-40B4-BE49-F238E27FC236}">
                      <a16:creationId xmlns:a16="http://schemas.microsoft.com/office/drawing/2014/main" id="{5076A308-46C5-45E1-AB3C-8E49BF5A4A3F}"/>
                    </a:ext>
                  </a:extLst>
                </p14:cNvPr>
                <p14:cNvContentPartPr/>
                <p14:nvPr/>
              </p14:nvContentPartPr>
              <p14:xfrm>
                <a:off x="5674688" y="928792"/>
                <a:ext cx="30240" cy="64080"/>
              </p14:xfrm>
            </p:contentPart>
          </mc:Choice>
          <mc:Fallback xmlns="">
            <p:pic>
              <p:nvPicPr>
                <p:cNvPr id="43" name="Ink 42">
                  <a:extLst>
                    <a:ext uri="{FF2B5EF4-FFF2-40B4-BE49-F238E27FC236}">
                      <a16:creationId xmlns:a16="http://schemas.microsoft.com/office/drawing/2014/main" id="{5076A308-46C5-45E1-AB3C-8E49BF5A4A3F}"/>
                    </a:ext>
                  </a:extLst>
                </p:cNvPr>
                <p:cNvPicPr/>
                <p:nvPr/>
              </p:nvPicPr>
              <p:blipFill>
                <a:blip r:embed="rId73"/>
                <a:stretch>
                  <a:fillRect/>
                </a:stretch>
              </p:blipFill>
              <p:spPr>
                <a:xfrm>
                  <a:off x="5665688" y="919792"/>
                  <a:ext cx="478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4" name="Ink 43">
                  <a:extLst>
                    <a:ext uri="{FF2B5EF4-FFF2-40B4-BE49-F238E27FC236}">
                      <a16:creationId xmlns:a16="http://schemas.microsoft.com/office/drawing/2014/main" id="{56BF4BCD-CDBD-47A3-93A4-7B9886F389EE}"/>
                    </a:ext>
                  </a:extLst>
                </p14:cNvPr>
                <p14:cNvContentPartPr/>
                <p14:nvPr/>
              </p14:nvContentPartPr>
              <p14:xfrm>
                <a:off x="5493248" y="848872"/>
                <a:ext cx="13320" cy="156600"/>
              </p14:xfrm>
            </p:contentPart>
          </mc:Choice>
          <mc:Fallback xmlns="">
            <p:pic>
              <p:nvPicPr>
                <p:cNvPr id="44" name="Ink 43">
                  <a:extLst>
                    <a:ext uri="{FF2B5EF4-FFF2-40B4-BE49-F238E27FC236}">
                      <a16:creationId xmlns:a16="http://schemas.microsoft.com/office/drawing/2014/main" id="{56BF4BCD-CDBD-47A3-93A4-7B9886F389EE}"/>
                    </a:ext>
                  </a:extLst>
                </p:cNvPr>
                <p:cNvPicPr/>
                <p:nvPr/>
              </p:nvPicPr>
              <p:blipFill>
                <a:blip r:embed="rId75"/>
                <a:stretch>
                  <a:fillRect/>
                </a:stretch>
              </p:blipFill>
              <p:spPr>
                <a:xfrm>
                  <a:off x="5484248" y="839872"/>
                  <a:ext cx="309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5" name="Ink 44">
                  <a:extLst>
                    <a:ext uri="{FF2B5EF4-FFF2-40B4-BE49-F238E27FC236}">
                      <a16:creationId xmlns:a16="http://schemas.microsoft.com/office/drawing/2014/main" id="{D172E014-2533-4535-AE50-FC13CCEB8381}"/>
                    </a:ext>
                  </a:extLst>
                </p14:cNvPr>
                <p14:cNvContentPartPr/>
                <p14:nvPr/>
              </p14:nvContentPartPr>
              <p14:xfrm>
                <a:off x="5424488" y="475552"/>
                <a:ext cx="315360" cy="360000"/>
              </p14:xfrm>
            </p:contentPart>
          </mc:Choice>
          <mc:Fallback xmlns="">
            <p:pic>
              <p:nvPicPr>
                <p:cNvPr id="45" name="Ink 44">
                  <a:extLst>
                    <a:ext uri="{FF2B5EF4-FFF2-40B4-BE49-F238E27FC236}">
                      <a16:creationId xmlns:a16="http://schemas.microsoft.com/office/drawing/2014/main" id="{D172E014-2533-4535-AE50-FC13CCEB8381}"/>
                    </a:ext>
                  </a:extLst>
                </p:cNvPr>
                <p:cNvPicPr/>
                <p:nvPr/>
              </p:nvPicPr>
              <p:blipFill>
                <a:blip r:embed="rId77"/>
                <a:stretch>
                  <a:fillRect/>
                </a:stretch>
              </p:blipFill>
              <p:spPr>
                <a:xfrm>
                  <a:off x="5415848" y="466552"/>
                  <a:ext cx="333000" cy="377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6" name="Ink 45">
                  <a:extLst>
                    <a:ext uri="{FF2B5EF4-FFF2-40B4-BE49-F238E27FC236}">
                      <a16:creationId xmlns:a16="http://schemas.microsoft.com/office/drawing/2014/main" id="{FA9C812F-AAD0-41F7-9FD9-35FF54FE0430}"/>
                    </a:ext>
                  </a:extLst>
                </p14:cNvPr>
                <p14:cNvContentPartPr/>
                <p14:nvPr/>
              </p14:nvContentPartPr>
              <p14:xfrm>
                <a:off x="4997168" y="706312"/>
                <a:ext cx="336240" cy="440280"/>
              </p14:xfrm>
            </p:contentPart>
          </mc:Choice>
          <mc:Fallback xmlns="">
            <p:pic>
              <p:nvPicPr>
                <p:cNvPr id="46" name="Ink 45">
                  <a:extLst>
                    <a:ext uri="{FF2B5EF4-FFF2-40B4-BE49-F238E27FC236}">
                      <a16:creationId xmlns:a16="http://schemas.microsoft.com/office/drawing/2014/main" id="{FA9C812F-AAD0-41F7-9FD9-35FF54FE0430}"/>
                    </a:ext>
                  </a:extLst>
                </p:cNvPr>
                <p:cNvPicPr/>
                <p:nvPr/>
              </p:nvPicPr>
              <p:blipFill>
                <a:blip r:embed="rId79"/>
                <a:stretch>
                  <a:fillRect/>
                </a:stretch>
              </p:blipFill>
              <p:spPr>
                <a:xfrm>
                  <a:off x="4988528" y="697312"/>
                  <a:ext cx="353880" cy="457920"/>
                </a:xfrm>
                <a:prstGeom prst="rect">
                  <a:avLst/>
                </a:prstGeom>
              </p:spPr>
            </p:pic>
          </mc:Fallback>
        </mc:AlternateContent>
      </p:grpSp>
      <p:grpSp>
        <p:nvGrpSpPr>
          <p:cNvPr id="58" name="Group 57">
            <a:extLst>
              <a:ext uri="{FF2B5EF4-FFF2-40B4-BE49-F238E27FC236}">
                <a16:creationId xmlns:a16="http://schemas.microsoft.com/office/drawing/2014/main" id="{C8D2AFF0-FF9B-4497-8EF9-D52BE542B84E}"/>
              </a:ext>
            </a:extLst>
          </p:cNvPr>
          <p:cNvGrpSpPr/>
          <p:nvPr/>
        </p:nvGrpSpPr>
        <p:grpSpPr>
          <a:xfrm>
            <a:off x="3145688" y="339112"/>
            <a:ext cx="1500120" cy="949320"/>
            <a:chOff x="3145688" y="339112"/>
            <a:chExt cx="1500120" cy="949320"/>
          </a:xfrm>
        </p:grpSpPr>
        <mc:AlternateContent xmlns:mc="http://schemas.openxmlformats.org/markup-compatibility/2006" xmlns:p14="http://schemas.microsoft.com/office/powerpoint/2010/main">
          <mc:Choice Requires="p14">
            <p:contentPart p14:bwMode="auto" r:id="rId80">
              <p14:nvContentPartPr>
                <p14:cNvPr id="49" name="Ink 48">
                  <a:extLst>
                    <a:ext uri="{FF2B5EF4-FFF2-40B4-BE49-F238E27FC236}">
                      <a16:creationId xmlns:a16="http://schemas.microsoft.com/office/drawing/2014/main" id="{1B410A21-7EC7-4155-A938-E2D8653E9DB8}"/>
                    </a:ext>
                  </a:extLst>
                </p14:cNvPr>
                <p14:cNvContentPartPr/>
                <p14:nvPr/>
              </p14:nvContentPartPr>
              <p14:xfrm>
                <a:off x="4535648" y="829432"/>
                <a:ext cx="90000" cy="188640"/>
              </p14:xfrm>
            </p:contentPart>
          </mc:Choice>
          <mc:Fallback xmlns="">
            <p:pic>
              <p:nvPicPr>
                <p:cNvPr id="49" name="Ink 48">
                  <a:extLst>
                    <a:ext uri="{FF2B5EF4-FFF2-40B4-BE49-F238E27FC236}">
                      <a16:creationId xmlns:a16="http://schemas.microsoft.com/office/drawing/2014/main" id="{1B410A21-7EC7-4155-A938-E2D8653E9DB8}"/>
                    </a:ext>
                  </a:extLst>
                </p:cNvPr>
                <p:cNvPicPr/>
                <p:nvPr/>
              </p:nvPicPr>
              <p:blipFill>
                <a:blip r:embed="rId81"/>
                <a:stretch>
                  <a:fillRect/>
                </a:stretch>
              </p:blipFill>
              <p:spPr>
                <a:xfrm>
                  <a:off x="4527008" y="820432"/>
                  <a:ext cx="10764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0" name="Ink 49">
                  <a:extLst>
                    <a:ext uri="{FF2B5EF4-FFF2-40B4-BE49-F238E27FC236}">
                      <a16:creationId xmlns:a16="http://schemas.microsoft.com/office/drawing/2014/main" id="{90DDA11F-4EED-443E-895E-FF134D307AB4}"/>
                    </a:ext>
                  </a:extLst>
                </p14:cNvPr>
                <p14:cNvContentPartPr/>
                <p14:nvPr/>
              </p14:nvContentPartPr>
              <p14:xfrm>
                <a:off x="4375808" y="933112"/>
                <a:ext cx="116280" cy="158760"/>
              </p14:xfrm>
            </p:contentPart>
          </mc:Choice>
          <mc:Fallback xmlns="">
            <p:pic>
              <p:nvPicPr>
                <p:cNvPr id="50" name="Ink 49">
                  <a:extLst>
                    <a:ext uri="{FF2B5EF4-FFF2-40B4-BE49-F238E27FC236}">
                      <a16:creationId xmlns:a16="http://schemas.microsoft.com/office/drawing/2014/main" id="{90DDA11F-4EED-443E-895E-FF134D307AB4}"/>
                    </a:ext>
                  </a:extLst>
                </p:cNvPr>
                <p:cNvPicPr/>
                <p:nvPr/>
              </p:nvPicPr>
              <p:blipFill>
                <a:blip r:embed="rId83"/>
                <a:stretch>
                  <a:fillRect/>
                </a:stretch>
              </p:blipFill>
              <p:spPr>
                <a:xfrm>
                  <a:off x="4367168" y="924472"/>
                  <a:ext cx="1339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1" name="Ink 50">
                  <a:extLst>
                    <a:ext uri="{FF2B5EF4-FFF2-40B4-BE49-F238E27FC236}">
                      <a16:creationId xmlns:a16="http://schemas.microsoft.com/office/drawing/2014/main" id="{E638A298-4F3C-4307-B21A-DE065BC56BBC}"/>
                    </a:ext>
                  </a:extLst>
                </p14:cNvPr>
                <p14:cNvContentPartPr/>
                <p14:nvPr/>
              </p14:nvContentPartPr>
              <p14:xfrm>
                <a:off x="4042448" y="831232"/>
                <a:ext cx="317880" cy="129960"/>
              </p14:xfrm>
            </p:contentPart>
          </mc:Choice>
          <mc:Fallback xmlns="">
            <p:pic>
              <p:nvPicPr>
                <p:cNvPr id="51" name="Ink 50">
                  <a:extLst>
                    <a:ext uri="{FF2B5EF4-FFF2-40B4-BE49-F238E27FC236}">
                      <a16:creationId xmlns:a16="http://schemas.microsoft.com/office/drawing/2014/main" id="{E638A298-4F3C-4307-B21A-DE065BC56BBC}"/>
                    </a:ext>
                  </a:extLst>
                </p:cNvPr>
                <p:cNvPicPr/>
                <p:nvPr/>
              </p:nvPicPr>
              <p:blipFill>
                <a:blip r:embed="rId85"/>
                <a:stretch>
                  <a:fillRect/>
                </a:stretch>
              </p:blipFill>
              <p:spPr>
                <a:xfrm>
                  <a:off x="4033808" y="822592"/>
                  <a:ext cx="3355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2" name="Ink 51">
                  <a:extLst>
                    <a:ext uri="{FF2B5EF4-FFF2-40B4-BE49-F238E27FC236}">
                      <a16:creationId xmlns:a16="http://schemas.microsoft.com/office/drawing/2014/main" id="{474140C3-EB96-44B2-A01A-901DBD5262FA}"/>
                    </a:ext>
                  </a:extLst>
                </p14:cNvPr>
                <p14:cNvContentPartPr/>
                <p14:nvPr/>
              </p14:nvContentPartPr>
              <p14:xfrm>
                <a:off x="3985208" y="1137952"/>
                <a:ext cx="200520" cy="150480"/>
              </p14:xfrm>
            </p:contentPart>
          </mc:Choice>
          <mc:Fallback xmlns="">
            <p:pic>
              <p:nvPicPr>
                <p:cNvPr id="52" name="Ink 51">
                  <a:extLst>
                    <a:ext uri="{FF2B5EF4-FFF2-40B4-BE49-F238E27FC236}">
                      <a16:creationId xmlns:a16="http://schemas.microsoft.com/office/drawing/2014/main" id="{474140C3-EB96-44B2-A01A-901DBD5262FA}"/>
                    </a:ext>
                  </a:extLst>
                </p:cNvPr>
                <p:cNvPicPr/>
                <p:nvPr/>
              </p:nvPicPr>
              <p:blipFill>
                <a:blip r:embed="rId87"/>
                <a:stretch>
                  <a:fillRect/>
                </a:stretch>
              </p:blipFill>
              <p:spPr>
                <a:xfrm>
                  <a:off x="3976568" y="1128952"/>
                  <a:ext cx="2181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3" name="Ink 52">
                  <a:extLst>
                    <a:ext uri="{FF2B5EF4-FFF2-40B4-BE49-F238E27FC236}">
                      <a16:creationId xmlns:a16="http://schemas.microsoft.com/office/drawing/2014/main" id="{0B9687D4-5146-40AE-9367-5A0AC0EA65B5}"/>
                    </a:ext>
                  </a:extLst>
                </p14:cNvPr>
                <p14:cNvContentPartPr/>
                <p14:nvPr/>
              </p14:nvContentPartPr>
              <p14:xfrm>
                <a:off x="4076648" y="339112"/>
                <a:ext cx="569160" cy="430560"/>
              </p14:xfrm>
            </p:contentPart>
          </mc:Choice>
          <mc:Fallback xmlns="">
            <p:pic>
              <p:nvPicPr>
                <p:cNvPr id="53" name="Ink 52">
                  <a:extLst>
                    <a:ext uri="{FF2B5EF4-FFF2-40B4-BE49-F238E27FC236}">
                      <a16:creationId xmlns:a16="http://schemas.microsoft.com/office/drawing/2014/main" id="{0B9687D4-5146-40AE-9367-5A0AC0EA65B5}"/>
                    </a:ext>
                  </a:extLst>
                </p:cNvPr>
                <p:cNvPicPr/>
                <p:nvPr/>
              </p:nvPicPr>
              <p:blipFill>
                <a:blip r:embed="rId89"/>
                <a:stretch>
                  <a:fillRect/>
                </a:stretch>
              </p:blipFill>
              <p:spPr>
                <a:xfrm>
                  <a:off x="4068008" y="330472"/>
                  <a:ext cx="586800" cy="4482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4" name="Ink 53">
                  <a:extLst>
                    <a:ext uri="{FF2B5EF4-FFF2-40B4-BE49-F238E27FC236}">
                      <a16:creationId xmlns:a16="http://schemas.microsoft.com/office/drawing/2014/main" id="{79E83940-C7BB-4279-9295-B4F7FEDB8B48}"/>
                    </a:ext>
                  </a:extLst>
                </p14:cNvPr>
                <p14:cNvContentPartPr/>
                <p14:nvPr/>
              </p14:nvContentPartPr>
              <p14:xfrm>
                <a:off x="3614768" y="839512"/>
                <a:ext cx="173880" cy="200520"/>
              </p14:xfrm>
            </p:contentPart>
          </mc:Choice>
          <mc:Fallback xmlns="">
            <p:pic>
              <p:nvPicPr>
                <p:cNvPr id="54" name="Ink 53">
                  <a:extLst>
                    <a:ext uri="{FF2B5EF4-FFF2-40B4-BE49-F238E27FC236}">
                      <a16:creationId xmlns:a16="http://schemas.microsoft.com/office/drawing/2014/main" id="{79E83940-C7BB-4279-9295-B4F7FEDB8B48}"/>
                    </a:ext>
                  </a:extLst>
                </p:cNvPr>
                <p:cNvPicPr/>
                <p:nvPr/>
              </p:nvPicPr>
              <p:blipFill>
                <a:blip r:embed="rId91"/>
                <a:stretch>
                  <a:fillRect/>
                </a:stretch>
              </p:blipFill>
              <p:spPr>
                <a:xfrm>
                  <a:off x="3605768" y="830872"/>
                  <a:ext cx="19152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5" name="Ink 54">
                  <a:extLst>
                    <a:ext uri="{FF2B5EF4-FFF2-40B4-BE49-F238E27FC236}">
                      <a16:creationId xmlns:a16="http://schemas.microsoft.com/office/drawing/2014/main" id="{19FFC923-38BC-438C-B38A-1EB8401B3D43}"/>
                    </a:ext>
                  </a:extLst>
                </p14:cNvPr>
                <p14:cNvContentPartPr/>
                <p14:nvPr/>
              </p14:nvContentPartPr>
              <p14:xfrm>
                <a:off x="3541688" y="678232"/>
                <a:ext cx="48960" cy="270720"/>
              </p14:xfrm>
            </p:contentPart>
          </mc:Choice>
          <mc:Fallback xmlns="">
            <p:pic>
              <p:nvPicPr>
                <p:cNvPr id="55" name="Ink 54">
                  <a:extLst>
                    <a:ext uri="{FF2B5EF4-FFF2-40B4-BE49-F238E27FC236}">
                      <a16:creationId xmlns:a16="http://schemas.microsoft.com/office/drawing/2014/main" id="{19FFC923-38BC-438C-B38A-1EB8401B3D43}"/>
                    </a:ext>
                  </a:extLst>
                </p:cNvPr>
                <p:cNvPicPr/>
                <p:nvPr/>
              </p:nvPicPr>
              <p:blipFill>
                <a:blip r:embed="rId93"/>
                <a:stretch>
                  <a:fillRect/>
                </a:stretch>
              </p:blipFill>
              <p:spPr>
                <a:xfrm>
                  <a:off x="3533048" y="669592"/>
                  <a:ext cx="6660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6" name="Ink 55">
                  <a:extLst>
                    <a:ext uri="{FF2B5EF4-FFF2-40B4-BE49-F238E27FC236}">
                      <a16:creationId xmlns:a16="http://schemas.microsoft.com/office/drawing/2014/main" id="{11820562-0BFB-4DE5-934E-3EE0F05C18D0}"/>
                    </a:ext>
                  </a:extLst>
                </p14:cNvPr>
                <p14:cNvContentPartPr/>
                <p14:nvPr/>
              </p14:nvContentPartPr>
              <p14:xfrm>
                <a:off x="3145688" y="790552"/>
                <a:ext cx="339120" cy="253080"/>
              </p14:xfrm>
            </p:contentPart>
          </mc:Choice>
          <mc:Fallback xmlns="">
            <p:pic>
              <p:nvPicPr>
                <p:cNvPr id="56" name="Ink 55">
                  <a:extLst>
                    <a:ext uri="{FF2B5EF4-FFF2-40B4-BE49-F238E27FC236}">
                      <a16:creationId xmlns:a16="http://schemas.microsoft.com/office/drawing/2014/main" id="{11820562-0BFB-4DE5-934E-3EE0F05C18D0}"/>
                    </a:ext>
                  </a:extLst>
                </p:cNvPr>
                <p:cNvPicPr/>
                <p:nvPr/>
              </p:nvPicPr>
              <p:blipFill>
                <a:blip r:embed="rId95"/>
                <a:stretch>
                  <a:fillRect/>
                </a:stretch>
              </p:blipFill>
              <p:spPr>
                <a:xfrm>
                  <a:off x="3137048" y="781912"/>
                  <a:ext cx="35676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7" name="Ink 56">
                  <a:extLst>
                    <a:ext uri="{FF2B5EF4-FFF2-40B4-BE49-F238E27FC236}">
                      <a16:creationId xmlns:a16="http://schemas.microsoft.com/office/drawing/2014/main" id="{5FFDC7FD-FB06-40CE-A041-041087131C14}"/>
                    </a:ext>
                  </a:extLst>
                </p14:cNvPr>
                <p14:cNvContentPartPr/>
                <p14:nvPr/>
              </p14:nvContentPartPr>
              <p14:xfrm>
                <a:off x="3232088" y="633592"/>
                <a:ext cx="111960" cy="80280"/>
              </p14:xfrm>
            </p:contentPart>
          </mc:Choice>
          <mc:Fallback xmlns="">
            <p:pic>
              <p:nvPicPr>
                <p:cNvPr id="57" name="Ink 56">
                  <a:extLst>
                    <a:ext uri="{FF2B5EF4-FFF2-40B4-BE49-F238E27FC236}">
                      <a16:creationId xmlns:a16="http://schemas.microsoft.com/office/drawing/2014/main" id="{5FFDC7FD-FB06-40CE-A041-041087131C14}"/>
                    </a:ext>
                  </a:extLst>
                </p:cNvPr>
                <p:cNvPicPr/>
                <p:nvPr/>
              </p:nvPicPr>
              <p:blipFill>
                <a:blip r:embed="rId97"/>
                <a:stretch>
                  <a:fillRect/>
                </a:stretch>
              </p:blipFill>
              <p:spPr>
                <a:xfrm>
                  <a:off x="3223448" y="624952"/>
                  <a:ext cx="129600" cy="97920"/>
                </a:xfrm>
                <a:prstGeom prst="rect">
                  <a:avLst/>
                </a:prstGeom>
              </p:spPr>
            </p:pic>
          </mc:Fallback>
        </mc:AlternateContent>
      </p:grpSp>
      <p:grpSp>
        <p:nvGrpSpPr>
          <p:cNvPr id="75" name="Group 74">
            <a:extLst>
              <a:ext uri="{FF2B5EF4-FFF2-40B4-BE49-F238E27FC236}">
                <a16:creationId xmlns:a16="http://schemas.microsoft.com/office/drawing/2014/main" id="{6BA46BE2-946C-4FFE-8DBC-DDFF1BB2D7E9}"/>
              </a:ext>
            </a:extLst>
          </p:cNvPr>
          <p:cNvGrpSpPr/>
          <p:nvPr/>
        </p:nvGrpSpPr>
        <p:grpSpPr>
          <a:xfrm>
            <a:off x="402128" y="521992"/>
            <a:ext cx="2524320" cy="671400"/>
            <a:chOff x="402128" y="521992"/>
            <a:chExt cx="2524320" cy="671400"/>
          </a:xfrm>
        </p:grpSpPr>
        <mc:AlternateContent xmlns:mc="http://schemas.openxmlformats.org/markup-compatibility/2006" xmlns:p14="http://schemas.microsoft.com/office/powerpoint/2010/main">
          <mc:Choice Requires="p14">
            <p:contentPart p14:bwMode="auto" r:id="rId98">
              <p14:nvContentPartPr>
                <p14:cNvPr id="59" name="Ink 58">
                  <a:extLst>
                    <a:ext uri="{FF2B5EF4-FFF2-40B4-BE49-F238E27FC236}">
                      <a16:creationId xmlns:a16="http://schemas.microsoft.com/office/drawing/2014/main" id="{3C0FD981-5EEE-4637-BFED-D53743C779AD}"/>
                    </a:ext>
                  </a:extLst>
                </p14:cNvPr>
                <p14:cNvContentPartPr/>
                <p14:nvPr/>
              </p14:nvContentPartPr>
              <p14:xfrm>
                <a:off x="2725928" y="793072"/>
                <a:ext cx="118800" cy="195120"/>
              </p14:xfrm>
            </p:contentPart>
          </mc:Choice>
          <mc:Fallback xmlns="">
            <p:pic>
              <p:nvPicPr>
                <p:cNvPr id="59" name="Ink 58">
                  <a:extLst>
                    <a:ext uri="{FF2B5EF4-FFF2-40B4-BE49-F238E27FC236}">
                      <a16:creationId xmlns:a16="http://schemas.microsoft.com/office/drawing/2014/main" id="{3C0FD981-5EEE-4637-BFED-D53743C779AD}"/>
                    </a:ext>
                  </a:extLst>
                </p:cNvPr>
                <p:cNvPicPr/>
                <p:nvPr/>
              </p:nvPicPr>
              <p:blipFill>
                <a:blip r:embed="rId99"/>
                <a:stretch>
                  <a:fillRect/>
                </a:stretch>
              </p:blipFill>
              <p:spPr>
                <a:xfrm>
                  <a:off x="2716928" y="784432"/>
                  <a:ext cx="13644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0" name="Ink 59">
                  <a:extLst>
                    <a:ext uri="{FF2B5EF4-FFF2-40B4-BE49-F238E27FC236}">
                      <a16:creationId xmlns:a16="http://schemas.microsoft.com/office/drawing/2014/main" id="{A968DC7D-0195-49D3-98A5-A45399410473}"/>
                    </a:ext>
                  </a:extLst>
                </p14:cNvPr>
                <p14:cNvContentPartPr/>
                <p14:nvPr/>
              </p14:nvContentPartPr>
              <p14:xfrm>
                <a:off x="2768408" y="559072"/>
                <a:ext cx="158040" cy="288360"/>
              </p14:xfrm>
            </p:contentPart>
          </mc:Choice>
          <mc:Fallback xmlns="">
            <p:pic>
              <p:nvPicPr>
                <p:cNvPr id="60" name="Ink 59">
                  <a:extLst>
                    <a:ext uri="{FF2B5EF4-FFF2-40B4-BE49-F238E27FC236}">
                      <a16:creationId xmlns:a16="http://schemas.microsoft.com/office/drawing/2014/main" id="{A968DC7D-0195-49D3-98A5-A45399410473}"/>
                    </a:ext>
                  </a:extLst>
                </p:cNvPr>
                <p:cNvPicPr/>
                <p:nvPr/>
              </p:nvPicPr>
              <p:blipFill>
                <a:blip r:embed="rId101"/>
                <a:stretch>
                  <a:fillRect/>
                </a:stretch>
              </p:blipFill>
              <p:spPr>
                <a:xfrm>
                  <a:off x="2759768" y="550432"/>
                  <a:ext cx="17568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1" name="Ink 60">
                  <a:extLst>
                    <a:ext uri="{FF2B5EF4-FFF2-40B4-BE49-F238E27FC236}">
                      <a16:creationId xmlns:a16="http://schemas.microsoft.com/office/drawing/2014/main" id="{3586E265-4CAD-445A-B8E5-15AC090C0BAA}"/>
                    </a:ext>
                  </a:extLst>
                </p14:cNvPr>
                <p14:cNvContentPartPr/>
                <p14:nvPr/>
              </p14:nvContentPartPr>
              <p14:xfrm>
                <a:off x="2343608" y="768592"/>
                <a:ext cx="288000" cy="264960"/>
              </p14:xfrm>
            </p:contentPart>
          </mc:Choice>
          <mc:Fallback xmlns="">
            <p:pic>
              <p:nvPicPr>
                <p:cNvPr id="61" name="Ink 60">
                  <a:extLst>
                    <a:ext uri="{FF2B5EF4-FFF2-40B4-BE49-F238E27FC236}">
                      <a16:creationId xmlns:a16="http://schemas.microsoft.com/office/drawing/2014/main" id="{3586E265-4CAD-445A-B8E5-15AC090C0BAA}"/>
                    </a:ext>
                  </a:extLst>
                </p:cNvPr>
                <p:cNvPicPr/>
                <p:nvPr/>
              </p:nvPicPr>
              <p:blipFill>
                <a:blip r:embed="rId103"/>
                <a:stretch>
                  <a:fillRect/>
                </a:stretch>
              </p:blipFill>
              <p:spPr>
                <a:xfrm>
                  <a:off x="2334608" y="759952"/>
                  <a:ext cx="30564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2" name="Ink 61">
                  <a:extLst>
                    <a:ext uri="{FF2B5EF4-FFF2-40B4-BE49-F238E27FC236}">
                      <a16:creationId xmlns:a16="http://schemas.microsoft.com/office/drawing/2014/main" id="{7F8BCDD6-44B3-4A4B-9CE5-BDA23B3DA585}"/>
                    </a:ext>
                  </a:extLst>
                </p14:cNvPr>
                <p14:cNvContentPartPr/>
                <p14:nvPr/>
              </p14:nvContentPartPr>
              <p14:xfrm>
                <a:off x="2258648" y="752392"/>
                <a:ext cx="33120" cy="201960"/>
              </p14:xfrm>
            </p:contentPart>
          </mc:Choice>
          <mc:Fallback xmlns="">
            <p:pic>
              <p:nvPicPr>
                <p:cNvPr id="62" name="Ink 61">
                  <a:extLst>
                    <a:ext uri="{FF2B5EF4-FFF2-40B4-BE49-F238E27FC236}">
                      <a16:creationId xmlns:a16="http://schemas.microsoft.com/office/drawing/2014/main" id="{7F8BCDD6-44B3-4A4B-9CE5-BDA23B3DA585}"/>
                    </a:ext>
                  </a:extLst>
                </p:cNvPr>
                <p:cNvPicPr/>
                <p:nvPr/>
              </p:nvPicPr>
              <p:blipFill>
                <a:blip r:embed="rId105"/>
                <a:stretch>
                  <a:fillRect/>
                </a:stretch>
              </p:blipFill>
              <p:spPr>
                <a:xfrm>
                  <a:off x="2250008" y="743392"/>
                  <a:ext cx="5076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4" name="Ink 63">
                  <a:extLst>
                    <a:ext uri="{FF2B5EF4-FFF2-40B4-BE49-F238E27FC236}">
                      <a16:creationId xmlns:a16="http://schemas.microsoft.com/office/drawing/2014/main" id="{8782149F-AE51-4365-838B-1A037ED8182B}"/>
                    </a:ext>
                  </a:extLst>
                </p14:cNvPr>
                <p14:cNvContentPartPr/>
                <p14:nvPr/>
              </p14:nvContentPartPr>
              <p14:xfrm>
                <a:off x="1956968" y="812152"/>
                <a:ext cx="75240" cy="174240"/>
              </p14:xfrm>
            </p:contentPart>
          </mc:Choice>
          <mc:Fallback xmlns="">
            <p:pic>
              <p:nvPicPr>
                <p:cNvPr id="64" name="Ink 63">
                  <a:extLst>
                    <a:ext uri="{FF2B5EF4-FFF2-40B4-BE49-F238E27FC236}">
                      <a16:creationId xmlns:a16="http://schemas.microsoft.com/office/drawing/2014/main" id="{8782149F-AE51-4365-838B-1A037ED8182B}"/>
                    </a:ext>
                  </a:extLst>
                </p:cNvPr>
                <p:cNvPicPr/>
                <p:nvPr/>
              </p:nvPicPr>
              <p:blipFill>
                <a:blip r:embed="rId107"/>
                <a:stretch>
                  <a:fillRect/>
                </a:stretch>
              </p:blipFill>
              <p:spPr>
                <a:xfrm>
                  <a:off x="1948328" y="803152"/>
                  <a:ext cx="928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5" name="Ink 64">
                  <a:extLst>
                    <a:ext uri="{FF2B5EF4-FFF2-40B4-BE49-F238E27FC236}">
                      <a16:creationId xmlns:a16="http://schemas.microsoft.com/office/drawing/2014/main" id="{3064C683-986E-4A5D-9E5F-F261449878F5}"/>
                    </a:ext>
                  </a:extLst>
                </p14:cNvPr>
                <p14:cNvContentPartPr/>
                <p14:nvPr/>
              </p14:nvContentPartPr>
              <p14:xfrm>
                <a:off x="2027168" y="617392"/>
                <a:ext cx="54000" cy="39960"/>
              </p14:xfrm>
            </p:contentPart>
          </mc:Choice>
          <mc:Fallback xmlns="">
            <p:pic>
              <p:nvPicPr>
                <p:cNvPr id="65" name="Ink 64">
                  <a:extLst>
                    <a:ext uri="{FF2B5EF4-FFF2-40B4-BE49-F238E27FC236}">
                      <a16:creationId xmlns:a16="http://schemas.microsoft.com/office/drawing/2014/main" id="{3064C683-986E-4A5D-9E5F-F261449878F5}"/>
                    </a:ext>
                  </a:extLst>
                </p:cNvPr>
                <p:cNvPicPr/>
                <p:nvPr/>
              </p:nvPicPr>
              <p:blipFill>
                <a:blip r:embed="rId109"/>
                <a:stretch>
                  <a:fillRect/>
                </a:stretch>
              </p:blipFill>
              <p:spPr>
                <a:xfrm>
                  <a:off x="2018528" y="608392"/>
                  <a:ext cx="716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6" name="Ink 65">
                  <a:extLst>
                    <a:ext uri="{FF2B5EF4-FFF2-40B4-BE49-F238E27FC236}">
                      <a16:creationId xmlns:a16="http://schemas.microsoft.com/office/drawing/2014/main" id="{2D1E05A5-CDF8-4163-A247-F2BDCD5AB3F5}"/>
                    </a:ext>
                  </a:extLst>
                </p14:cNvPr>
                <p14:cNvContentPartPr/>
                <p14:nvPr/>
              </p14:nvContentPartPr>
              <p14:xfrm>
                <a:off x="1529288" y="628192"/>
                <a:ext cx="358560" cy="387720"/>
              </p14:xfrm>
            </p:contentPart>
          </mc:Choice>
          <mc:Fallback xmlns="">
            <p:pic>
              <p:nvPicPr>
                <p:cNvPr id="66" name="Ink 65">
                  <a:extLst>
                    <a:ext uri="{FF2B5EF4-FFF2-40B4-BE49-F238E27FC236}">
                      <a16:creationId xmlns:a16="http://schemas.microsoft.com/office/drawing/2014/main" id="{2D1E05A5-CDF8-4163-A247-F2BDCD5AB3F5}"/>
                    </a:ext>
                  </a:extLst>
                </p:cNvPr>
                <p:cNvPicPr/>
                <p:nvPr/>
              </p:nvPicPr>
              <p:blipFill>
                <a:blip r:embed="rId111"/>
                <a:stretch>
                  <a:fillRect/>
                </a:stretch>
              </p:blipFill>
              <p:spPr>
                <a:xfrm>
                  <a:off x="1520288" y="619192"/>
                  <a:ext cx="376200" cy="4053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7" name="Ink 66">
                  <a:extLst>
                    <a:ext uri="{FF2B5EF4-FFF2-40B4-BE49-F238E27FC236}">
                      <a16:creationId xmlns:a16="http://schemas.microsoft.com/office/drawing/2014/main" id="{93341D1F-6391-4EFA-A6B0-B786F1D01EDF}"/>
                    </a:ext>
                  </a:extLst>
                </p14:cNvPr>
                <p14:cNvContentPartPr/>
                <p14:nvPr/>
              </p14:nvContentPartPr>
              <p14:xfrm>
                <a:off x="1799648" y="1111672"/>
                <a:ext cx="22320" cy="81720"/>
              </p14:xfrm>
            </p:contentPart>
          </mc:Choice>
          <mc:Fallback xmlns="">
            <p:pic>
              <p:nvPicPr>
                <p:cNvPr id="67" name="Ink 66">
                  <a:extLst>
                    <a:ext uri="{FF2B5EF4-FFF2-40B4-BE49-F238E27FC236}">
                      <a16:creationId xmlns:a16="http://schemas.microsoft.com/office/drawing/2014/main" id="{93341D1F-6391-4EFA-A6B0-B786F1D01EDF}"/>
                    </a:ext>
                  </a:extLst>
                </p:cNvPr>
                <p:cNvPicPr/>
                <p:nvPr/>
              </p:nvPicPr>
              <p:blipFill>
                <a:blip r:embed="rId113"/>
                <a:stretch>
                  <a:fillRect/>
                </a:stretch>
              </p:blipFill>
              <p:spPr>
                <a:xfrm>
                  <a:off x="1790648" y="1102672"/>
                  <a:ext cx="399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68" name="Ink 67">
                  <a:extLst>
                    <a:ext uri="{FF2B5EF4-FFF2-40B4-BE49-F238E27FC236}">
                      <a16:creationId xmlns:a16="http://schemas.microsoft.com/office/drawing/2014/main" id="{4989D2CB-5FEF-4A18-AA9C-1C8960757902}"/>
                    </a:ext>
                  </a:extLst>
                </p14:cNvPr>
                <p14:cNvContentPartPr/>
                <p14:nvPr/>
              </p14:nvContentPartPr>
              <p14:xfrm>
                <a:off x="1548728" y="521992"/>
                <a:ext cx="65160" cy="239400"/>
              </p14:xfrm>
            </p:contentPart>
          </mc:Choice>
          <mc:Fallback xmlns="">
            <p:pic>
              <p:nvPicPr>
                <p:cNvPr id="68" name="Ink 67">
                  <a:extLst>
                    <a:ext uri="{FF2B5EF4-FFF2-40B4-BE49-F238E27FC236}">
                      <a16:creationId xmlns:a16="http://schemas.microsoft.com/office/drawing/2014/main" id="{4989D2CB-5FEF-4A18-AA9C-1C8960757902}"/>
                    </a:ext>
                  </a:extLst>
                </p:cNvPr>
                <p:cNvPicPr/>
                <p:nvPr/>
              </p:nvPicPr>
              <p:blipFill>
                <a:blip r:embed="rId115"/>
                <a:stretch>
                  <a:fillRect/>
                </a:stretch>
              </p:blipFill>
              <p:spPr>
                <a:xfrm>
                  <a:off x="1540088" y="513352"/>
                  <a:ext cx="8280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69" name="Ink 68">
                  <a:extLst>
                    <a:ext uri="{FF2B5EF4-FFF2-40B4-BE49-F238E27FC236}">
                      <a16:creationId xmlns:a16="http://schemas.microsoft.com/office/drawing/2014/main" id="{B5394715-B028-489A-BDF5-EF1A250C481A}"/>
                    </a:ext>
                  </a:extLst>
                </p14:cNvPr>
                <p14:cNvContentPartPr/>
                <p14:nvPr/>
              </p14:nvContentPartPr>
              <p14:xfrm>
                <a:off x="1230128" y="806392"/>
                <a:ext cx="129960" cy="240120"/>
              </p14:xfrm>
            </p:contentPart>
          </mc:Choice>
          <mc:Fallback xmlns="">
            <p:pic>
              <p:nvPicPr>
                <p:cNvPr id="69" name="Ink 68">
                  <a:extLst>
                    <a:ext uri="{FF2B5EF4-FFF2-40B4-BE49-F238E27FC236}">
                      <a16:creationId xmlns:a16="http://schemas.microsoft.com/office/drawing/2014/main" id="{B5394715-B028-489A-BDF5-EF1A250C481A}"/>
                    </a:ext>
                  </a:extLst>
                </p:cNvPr>
                <p:cNvPicPr/>
                <p:nvPr/>
              </p:nvPicPr>
              <p:blipFill>
                <a:blip r:embed="rId117"/>
                <a:stretch>
                  <a:fillRect/>
                </a:stretch>
              </p:blipFill>
              <p:spPr>
                <a:xfrm>
                  <a:off x="1221488" y="797752"/>
                  <a:ext cx="14760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0" name="Ink 69">
                  <a:extLst>
                    <a:ext uri="{FF2B5EF4-FFF2-40B4-BE49-F238E27FC236}">
                      <a16:creationId xmlns:a16="http://schemas.microsoft.com/office/drawing/2014/main" id="{8858121B-C669-4874-810A-71C2188BD8E2}"/>
                    </a:ext>
                  </a:extLst>
                </p14:cNvPr>
                <p14:cNvContentPartPr/>
                <p14:nvPr/>
              </p14:nvContentPartPr>
              <p14:xfrm>
                <a:off x="1154528" y="589312"/>
                <a:ext cx="9360" cy="317880"/>
              </p14:xfrm>
            </p:contentPart>
          </mc:Choice>
          <mc:Fallback xmlns="">
            <p:pic>
              <p:nvPicPr>
                <p:cNvPr id="70" name="Ink 69">
                  <a:extLst>
                    <a:ext uri="{FF2B5EF4-FFF2-40B4-BE49-F238E27FC236}">
                      <a16:creationId xmlns:a16="http://schemas.microsoft.com/office/drawing/2014/main" id="{8858121B-C669-4874-810A-71C2188BD8E2}"/>
                    </a:ext>
                  </a:extLst>
                </p:cNvPr>
                <p:cNvPicPr/>
                <p:nvPr/>
              </p:nvPicPr>
              <p:blipFill>
                <a:blip r:embed="rId119"/>
                <a:stretch>
                  <a:fillRect/>
                </a:stretch>
              </p:blipFill>
              <p:spPr>
                <a:xfrm>
                  <a:off x="1145528" y="580312"/>
                  <a:ext cx="27000" cy="3355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1" name="Ink 70">
                  <a:extLst>
                    <a:ext uri="{FF2B5EF4-FFF2-40B4-BE49-F238E27FC236}">
                      <a16:creationId xmlns:a16="http://schemas.microsoft.com/office/drawing/2014/main" id="{4DCB39A0-85A3-474A-A068-D1F9BC7A766A}"/>
                    </a:ext>
                  </a:extLst>
                </p14:cNvPr>
                <p14:cNvContentPartPr/>
                <p14:nvPr/>
              </p14:nvContentPartPr>
              <p14:xfrm>
                <a:off x="663128" y="667792"/>
                <a:ext cx="312120" cy="379440"/>
              </p14:xfrm>
            </p:contentPart>
          </mc:Choice>
          <mc:Fallback xmlns="">
            <p:pic>
              <p:nvPicPr>
                <p:cNvPr id="71" name="Ink 70">
                  <a:extLst>
                    <a:ext uri="{FF2B5EF4-FFF2-40B4-BE49-F238E27FC236}">
                      <a16:creationId xmlns:a16="http://schemas.microsoft.com/office/drawing/2014/main" id="{4DCB39A0-85A3-474A-A068-D1F9BC7A766A}"/>
                    </a:ext>
                  </a:extLst>
                </p:cNvPr>
                <p:cNvPicPr/>
                <p:nvPr/>
              </p:nvPicPr>
              <p:blipFill>
                <a:blip r:embed="rId121"/>
                <a:stretch>
                  <a:fillRect/>
                </a:stretch>
              </p:blipFill>
              <p:spPr>
                <a:xfrm>
                  <a:off x="654488" y="658792"/>
                  <a:ext cx="329760" cy="3970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2" name="Ink 71">
                  <a:extLst>
                    <a:ext uri="{FF2B5EF4-FFF2-40B4-BE49-F238E27FC236}">
                      <a16:creationId xmlns:a16="http://schemas.microsoft.com/office/drawing/2014/main" id="{17EDDDB2-F0CA-48E2-866F-ACD9FA4DD5BE}"/>
                    </a:ext>
                  </a:extLst>
                </p14:cNvPr>
                <p14:cNvContentPartPr/>
                <p14:nvPr/>
              </p14:nvContentPartPr>
              <p14:xfrm>
                <a:off x="756368" y="1032472"/>
                <a:ext cx="48600" cy="24120"/>
              </p14:xfrm>
            </p:contentPart>
          </mc:Choice>
          <mc:Fallback xmlns="">
            <p:pic>
              <p:nvPicPr>
                <p:cNvPr id="72" name="Ink 71">
                  <a:extLst>
                    <a:ext uri="{FF2B5EF4-FFF2-40B4-BE49-F238E27FC236}">
                      <a16:creationId xmlns:a16="http://schemas.microsoft.com/office/drawing/2014/main" id="{17EDDDB2-F0CA-48E2-866F-ACD9FA4DD5BE}"/>
                    </a:ext>
                  </a:extLst>
                </p:cNvPr>
                <p:cNvPicPr/>
                <p:nvPr/>
              </p:nvPicPr>
              <p:blipFill>
                <a:blip r:embed="rId123"/>
                <a:stretch>
                  <a:fillRect/>
                </a:stretch>
              </p:blipFill>
              <p:spPr>
                <a:xfrm>
                  <a:off x="747368" y="1023472"/>
                  <a:ext cx="6624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73" name="Ink 72">
                  <a:extLst>
                    <a:ext uri="{FF2B5EF4-FFF2-40B4-BE49-F238E27FC236}">
                      <a16:creationId xmlns:a16="http://schemas.microsoft.com/office/drawing/2014/main" id="{9748325A-EB6C-424B-B8C0-5038084AE24F}"/>
                    </a:ext>
                  </a:extLst>
                </p14:cNvPr>
                <p14:cNvContentPartPr/>
                <p14:nvPr/>
              </p14:nvContentPartPr>
              <p14:xfrm>
                <a:off x="402128" y="819352"/>
                <a:ext cx="186120" cy="316080"/>
              </p14:xfrm>
            </p:contentPart>
          </mc:Choice>
          <mc:Fallback xmlns="">
            <p:pic>
              <p:nvPicPr>
                <p:cNvPr id="73" name="Ink 72">
                  <a:extLst>
                    <a:ext uri="{FF2B5EF4-FFF2-40B4-BE49-F238E27FC236}">
                      <a16:creationId xmlns:a16="http://schemas.microsoft.com/office/drawing/2014/main" id="{9748325A-EB6C-424B-B8C0-5038084AE24F}"/>
                    </a:ext>
                  </a:extLst>
                </p:cNvPr>
                <p:cNvPicPr/>
                <p:nvPr/>
              </p:nvPicPr>
              <p:blipFill>
                <a:blip r:embed="rId125"/>
                <a:stretch>
                  <a:fillRect/>
                </a:stretch>
              </p:blipFill>
              <p:spPr>
                <a:xfrm>
                  <a:off x="393128" y="810712"/>
                  <a:ext cx="203760" cy="333720"/>
                </a:xfrm>
                <a:prstGeom prst="rect">
                  <a:avLst/>
                </a:prstGeom>
              </p:spPr>
            </p:pic>
          </mc:Fallback>
        </mc:AlternateContent>
      </p:grpSp>
      <p:grpSp>
        <p:nvGrpSpPr>
          <p:cNvPr id="81" name="Group 80">
            <a:extLst>
              <a:ext uri="{FF2B5EF4-FFF2-40B4-BE49-F238E27FC236}">
                <a16:creationId xmlns:a16="http://schemas.microsoft.com/office/drawing/2014/main" id="{2292C85F-EC7A-4476-B55D-34F4AF285F9B}"/>
              </a:ext>
            </a:extLst>
          </p:cNvPr>
          <p:cNvGrpSpPr/>
          <p:nvPr/>
        </p:nvGrpSpPr>
        <p:grpSpPr>
          <a:xfrm>
            <a:off x="10986848" y="1702792"/>
            <a:ext cx="507960" cy="314640"/>
            <a:chOff x="10986848" y="1702792"/>
            <a:chExt cx="507960" cy="314640"/>
          </a:xfrm>
        </p:grpSpPr>
        <mc:AlternateContent xmlns:mc="http://schemas.openxmlformats.org/markup-compatibility/2006" xmlns:p14="http://schemas.microsoft.com/office/powerpoint/2010/main">
          <mc:Choice Requires="p14">
            <p:contentPart p14:bwMode="auto" r:id="rId126">
              <p14:nvContentPartPr>
                <p14:cNvPr id="76" name="Ink 75">
                  <a:extLst>
                    <a:ext uri="{FF2B5EF4-FFF2-40B4-BE49-F238E27FC236}">
                      <a16:creationId xmlns:a16="http://schemas.microsoft.com/office/drawing/2014/main" id="{9679E6CB-FB8B-4312-9499-A24874422379}"/>
                    </a:ext>
                  </a:extLst>
                </p14:cNvPr>
                <p14:cNvContentPartPr/>
                <p14:nvPr/>
              </p14:nvContentPartPr>
              <p14:xfrm>
                <a:off x="11348288" y="1852552"/>
                <a:ext cx="146520" cy="164880"/>
              </p14:xfrm>
            </p:contentPart>
          </mc:Choice>
          <mc:Fallback xmlns="">
            <p:pic>
              <p:nvPicPr>
                <p:cNvPr id="76" name="Ink 75">
                  <a:extLst>
                    <a:ext uri="{FF2B5EF4-FFF2-40B4-BE49-F238E27FC236}">
                      <a16:creationId xmlns:a16="http://schemas.microsoft.com/office/drawing/2014/main" id="{9679E6CB-FB8B-4312-9499-A24874422379}"/>
                    </a:ext>
                  </a:extLst>
                </p:cNvPr>
                <p:cNvPicPr/>
                <p:nvPr/>
              </p:nvPicPr>
              <p:blipFill>
                <a:blip r:embed="rId127"/>
                <a:stretch>
                  <a:fillRect/>
                </a:stretch>
              </p:blipFill>
              <p:spPr>
                <a:xfrm>
                  <a:off x="11339288" y="1843552"/>
                  <a:ext cx="16416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77" name="Ink 76">
                  <a:extLst>
                    <a:ext uri="{FF2B5EF4-FFF2-40B4-BE49-F238E27FC236}">
                      <a16:creationId xmlns:a16="http://schemas.microsoft.com/office/drawing/2014/main" id="{B1279C27-B5E9-4600-97B0-E466FABB610B}"/>
                    </a:ext>
                  </a:extLst>
                </p14:cNvPr>
                <p14:cNvContentPartPr/>
                <p14:nvPr/>
              </p14:nvContentPartPr>
              <p14:xfrm>
                <a:off x="11305088" y="1702792"/>
                <a:ext cx="38520" cy="227880"/>
              </p14:xfrm>
            </p:contentPart>
          </mc:Choice>
          <mc:Fallback xmlns="">
            <p:pic>
              <p:nvPicPr>
                <p:cNvPr id="77" name="Ink 76">
                  <a:extLst>
                    <a:ext uri="{FF2B5EF4-FFF2-40B4-BE49-F238E27FC236}">
                      <a16:creationId xmlns:a16="http://schemas.microsoft.com/office/drawing/2014/main" id="{B1279C27-B5E9-4600-97B0-E466FABB610B}"/>
                    </a:ext>
                  </a:extLst>
                </p:cNvPr>
                <p:cNvPicPr/>
                <p:nvPr/>
              </p:nvPicPr>
              <p:blipFill>
                <a:blip r:embed="rId129"/>
                <a:stretch>
                  <a:fillRect/>
                </a:stretch>
              </p:blipFill>
              <p:spPr>
                <a:xfrm>
                  <a:off x="11296088" y="1694152"/>
                  <a:ext cx="5616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78" name="Ink 77">
                  <a:extLst>
                    <a:ext uri="{FF2B5EF4-FFF2-40B4-BE49-F238E27FC236}">
                      <a16:creationId xmlns:a16="http://schemas.microsoft.com/office/drawing/2014/main" id="{49984FD9-2F63-4BBE-B21E-1246CCA03D26}"/>
                    </a:ext>
                  </a:extLst>
                </p14:cNvPr>
                <p14:cNvContentPartPr/>
                <p14:nvPr/>
              </p14:nvContentPartPr>
              <p14:xfrm>
                <a:off x="11070008" y="1833112"/>
                <a:ext cx="96840" cy="156600"/>
              </p14:xfrm>
            </p:contentPart>
          </mc:Choice>
          <mc:Fallback xmlns="">
            <p:pic>
              <p:nvPicPr>
                <p:cNvPr id="78" name="Ink 77">
                  <a:extLst>
                    <a:ext uri="{FF2B5EF4-FFF2-40B4-BE49-F238E27FC236}">
                      <a16:creationId xmlns:a16="http://schemas.microsoft.com/office/drawing/2014/main" id="{49984FD9-2F63-4BBE-B21E-1246CCA03D26}"/>
                    </a:ext>
                  </a:extLst>
                </p:cNvPr>
                <p:cNvPicPr/>
                <p:nvPr/>
              </p:nvPicPr>
              <p:blipFill>
                <a:blip r:embed="rId131"/>
                <a:stretch>
                  <a:fillRect/>
                </a:stretch>
              </p:blipFill>
              <p:spPr>
                <a:xfrm>
                  <a:off x="11061008" y="1824112"/>
                  <a:ext cx="1144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79" name="Ink 78">
                  <a:extLst>
                    <a:ext uri="{FF2B5EF4-FFF2-40B4-BE49-F238E27FC236}">
                      <a16:creationId xmlns:a16="http://schemas.microsoft.com/office/drawing/2014/main" id="{B8EA2C01-2960-4989-8E2F-0D73EAE5E573}"/>
                    </a:ext>
                  </a:extLst>
                </p14:cNvPr>
                <p14:cNvContentPartPr/>
                <p14:nvPr/>
              </p14:nvContentPartPr>
              <p14:xfrm>
                <a:off x="10986848" y="1851112"/>
                <a:ext cx="51120" cy="86400"/>
              </p14:xfrm>
            </p:contentPart>
          </mc:Choice>
          <mc:Fallback xmlns="">
            <p:pic>
              <p:nvPicPr>
                <p:cNvPr id="79" name="Ink 78">
                  <a:extLst>
                    <a:ext uri="{FF2B5EF4-FFF2-40B4-BE49-F238E27FC236}">
                      <a16:creationId xmlns:a16="http://schemas.microsoft.com/office/drawing/2014/main" id="{B8EA2C01-2960-4989-8E2F-0D73EAE5E573}"/>
                    </a:ext>
                  </a:extLst>
                </p:cNvPr>
                <p:cNvPicPr/>
                <p:nvPr/>
              </p:nvPicPr>
              <p:blipFill>
                <a:blip r:embed="rId133"/>
                <a:stretch>
                  <a:fillRect/>
                </a:stretch>
              </p:blipFill>
              <p:spPr>
                <a:xfrm>
                  <a:off x="10977848" y="1842472"/>
                  <a:ext cx="68760" cy="104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4">
            <p14:nvContentPartPr>
              <p14:cNvPr id="80" name="Ink 79">
                <a:extLst>
                  <a:ext uri="{FF2B5EF4-FFF2-40B4-BE49-F238E27FC236}">
                    <a16:creationId xmlns:a16="http://schemas.microsoft.com/office/drawing/2014/main" id="{197B2339-ECC6-4F92-948C-B63C131F0C38}"/>
                  </a:ext>
                </a:extLst>
              </p14:cNvPr>
              <p14:cNvContentPartPr/>
              <p14:nvPr/>
            </p14:nvContentPartPr>
            <p14:xfrm>
              <a:off x="10309328" y="1911952"/>
              <a:ext cx="204840" cy="203760"/>
            </p14:xfrm>
          </p:contentPart>
        </mc:Choice>
        <mc:Fallback xmlns="">
          <p:pic>
            <p:nvPicPr>
              <p:cNvPr id="80" name="Ink 79">
                <a:extLst>
                  <a:ext uri="{FF2B5EF4-FFF2-40B4-BE49-F238E27FC236}">
                    <a16:creationId xmlns:a16="http://schemas.microsoft.com/office/drawing/2014/main" id="{197B2339-ECC6-4F92-948C-B63C131F0C38}"/>
                  </a:ext>
                </a:extLst>
              </p:cNvPr>
              <p:cNvPicPr/>
              <p:nvPr/>
            </p:nvPicPr>
            <p:blipFill>
              <a:blip r:embed="rId135"/>
              <a:stretch>
                <a:fillRect/>
              </a:stretch>
            </p:blipFill>
            <p:spPr>
              <a:xfrm>
                <a:off x="10300688" y="1903312"/>
                <a:ext cx="222480" cy="221400"/>
              </a:xfrm>
              <a:prstGeom prst="rect">
                <a:avLst/>
              </a:prstGeom>
            </p:spPr>
          </p:pic>
        </mc:Fallback>
      </mc:AlternateContent>
      <p:grpSp>
        <p:nvGrpSpPr>
          <p:cNvPr id="89" name="Group 88">
            <a:extLst>
              <a:ext uri="{FF2B5EF4-FFF2-40B4-BE49-F238E27FC236}">
                <a16:creationId xmlns:a16="http://schemas.microsoft.com/office/drawing/2014/main" id="{5F441F4A-CA2C-4344-ACC5-A8AE699237A6}"/>
              </a:ext>
            </a:extLst>
          </p:cNvPr>
          <p:cNvGrpSpPr/>
          <p:nvPr/>
        </p:nvGrpSpPr>
        <p:grpSpPr>
          <a:xfrm>
            <a:off x="8963288" y="1686592"/>
            <a:ext cx="1132920" cy="443160"/>
            <a:chOff x="8963288" y="1686592"/>
            <a:chExt cx="1132920" cy="443160"/>
          </a:xfrm>
        </p:grpSpPr>
        <mc:AlternateContent xmlns:mc="http://schemas.openxmlformats.org/markup-compatibility/2006" xmlns:p14="http://schemas.microsoft.com/office/powerpoint/2010/main">
          <mc:Choice Requires="p14">
            <p:contentPart p14:bwMode="auto" r:id="rId136">
              <p14:nvContentPartPr>
                <p14:cNvPr id="82" name="Ink 81">
                  <a:extLst>
                    <a:ext uri="{FF2B5EF4-FFF2-40B4-BE49-F238E27FC236}">
                      <a16:creationId xmlns:a16="http://schemas.microsoft.com/office/drawing/2014/main" id="{17493676-0727-4ACB-8276-17922053894F}"/>
                    </a:ext>
                  </a:extLst>
                </p14:cNvPr>
                <p14:cNvContentPartPr/>
                <p14:nvPr/>
              </p14:nvContentPartPr>
              <p14:xfrm>
                <a:off x="10019168" y="1881352"/>
                <a:ext cx="77040" cy="140400"/>
              </p14:xfrm>
            </p:contentPart>
          </mc:Choice>
          <mc:Fallback xmlns="">
            <p:pic>
              <p:nvPicPr>
                <p:cNvPr id="82" name="Ink 81">
                  <a:extLst>
                    <a:ext uri="{FF2B5EF4-FFF2-40B4-BE49-F238E27FC236}">
                      <a16:creationId xmlns:a16="http://schemas.microsoft.com/office/drawing/2014/main" id="{17493676-0727-4ACB-8276-17922053894F}"/>
                    </a:ext>
                  </a:extLst>
                </p:cNvPr>
                <p:cNvPicPr/>
                <p:nvPr/>
              </p:nvPicPr>
              <p:blipFill>
                <a:blip r:embed="rId137"/>
                <a:stretch>
                  <a:fillRect/>
                </a:stretch>
              </p:blipFill>
              <p:spPr>
                <a:xfrm>
                  <a:off x="10010168" y="1872352"/>
                  <a:ext cx="946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83" name="Ink 82">
                  <a:extLst>
                    <a:ext uri="{FF2B5EF4-FFF2-40B4-BE49-F238E27FC236}">
                      <a16:creationId xmlns:a16="http://schemas.microsoft.com/office/drawing/2014/main" id="{636FFA3F-05FF-4199-8741-52214DF77BF6}"/>
                    </a:ext>
                  </a:extLst>
                </p14:cNvPr>
                <p14:cNvContentPartPr/>
                <p14:nvPr/>
              </p14:nvContentPartPr>
              <p14:xfrm>
                <a:off x="9800288" y="1956592"/>
                <a:ext cx="184320" cy="173160"/>
              </p14:xfrm>
            </p:contentPart>
          </mc:Choice>
          <mc:Fallback xmlns="">
            <p:pic>
              <p:nvPicPr>
                <p:cNvPr id="83" name="Ink 82">
                  <a:extLst>
                    <a:ext uri="{FF2B5EF4-FFF2-40B4-BE49-F238E27FC236}">
                      <a16:creationId xmlns:a16="http://schemas.microsoft.com/office/drawing/2014/main" id="{636FFA3F-05FF-4199-8741-52214DF77BF6}"/>
                    </a:ext>
                  </a:extLst>
                </p:cNvPr>
                <p:cNvPicPr/>
                <p:nvPr/>
              </p:nvPicPr>
              <p:blipFill>
                <a:blip r:embed="rId139"/>
                <a:stretch>
                  <a:fillRect/>
                </a:stretch>
              </p:blipFill>
              <p:spPr>
                <a:xfrm>
                  <a:off x="9791648" y="1947592"/>
                  <a:ext cx="20196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84" name="Ink 83">
                  <a:extLst>
                    <a:ext uri="{FF2B5EF4-FFF2-40B4-BE49-F238E27FC236}">
                      <a16:creationId xmlns:a16="http://schemas.microsoft.com/office/drawing/2014/main" id="{7BFF9044-0C97-455E-8E46-AD6168D9ECA2}"/>
                    </a:ext>
                  </a:extLst>
                </p14:cNvPr>
                <p14:cNvContentPartPr/>
                <p14:nvPr/>
              </p14:nvContentPartPr>
              <p14:xfrm>
                <a:off x="9554768" y="1936432"/>
                <a:ext cx="126000" cy="151920"/>
              </p14:xfrm>
            </p:contentPart>
          </mc:Choice>
          <mc:Fallback xmlns="">
            <p:pic>
              <p:nvPicPr>
                <p:cNvPr id="84" name="Ink 83">
                  <a:extLst>
                    <a:ext uri="{FF2B5EF4-FFF2-40B4-BE49-F238E27FC236}">
                      <a16:creationId xmlns:a16="http://schemas.microsoft.com/office/drawing/2014/main" id="{7BFF9044-0C97-455E-8E46-AD6168D9ECA2}"/>
                    </a:ext>
                  </a:extLst>
                </p:cNvPr>
                <p:cNvPicPr/>
                <p:nvPr/>
              </p:nvPicPr>
              <p:blipFill>
                <a:blip r:embed="rId141"/>
                <a:stretch>
                  <a:fillRect/>
                </a:stretch>
              </p:blipFill>
              <p:spPr>
                <a:xfrm>
                  <a:off x="9545768" y="1927792"/>
                  <a:ext cx="14364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85" name="Ink 84">
                  <a:extLst>
                    <a:ext uri="{FF2B5EF4-FFF2-40B4-BE49-F238E27FC236}">
                      <a16:creationId xmlns:a16="http://schemas.microsoft.com/office/drawing/2014/main" id="{672194CD-8B22-4EF9-92DC-A39622629524}"/>
                    </a:ext>
                  </a:extLst>
                </p14:cNvPr>
                <p14:cNvContentPartPr/>
                <p14:nvPr/>
              </p14:nvContentPartPr>
              <p14:xfrm>
                <a:off x="9481688" y="1735552"/>
                <a:ext cx="75240" cy="261720"/>
              </p14:xfrm>
            </p:contentPart>
          </mc:Choice>
          <mc:Fallback xmlns="">
            <p:pic>
              <p:nvPicPr>
                <p:cNvPr id="85" name="Ink 84">
                  <a:extLst>
                    <a:ext uri="{FF2B5EF4-FFF2-40B4-BE49-F238E27FC236}">
                      <a16:creationId xmlns:a16="http://schemas.microsoft.com/office/drawing/2014/main" id="{672194CD-8B22-4EF9-92DC-A39622629524}"/>
                    </a:ext>
                  </a:extLst>
                </p:cNvPr>
                <p:cNvPicPr/>
                <p:nvPr/>
              </p:nvPicPr>
              <p:blipFill>
                <a:blip r:embed="rId143"/>
                <a:stretch>
                  <a:fillRect/>
                </a:stretch>
              </p:blipFill>
              <p:spPr>
                <a:xfrm>
                  <a:off x="9473048" y="1726552"/>
                  <a:ext cx="9288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86" name="Ink 85">
                  <a:extLst>
                    <a:ext uri="{FF2B5EF4-FFF2-40B4-BE49-F238E27FC236}">
                      <a16:creationId xmlns:a16="http://schemas.microsoft.com/office/drawing/2014/main" id="{FEAC3838-3879-4BE4-80E2-C9CA7EE5278C}"/>
                    </a:ext>
                  </a:extLst>
                </p14:cNvPr>
                <p14:cNvContentPartPr/>
                <p14:nvPr/>
              </p14:nvContentPartPr>
              <p14:xfrm>
                <a:off x="9172088" y="1887472"/>
                <a:ext cx="255240" cy="190080"/>
              </p14:xfrm>
            </p:contentPart>
          </mc:Choice>
          <mc:Fallback xmlns="">
            <p:pic>
              <p:nvPicPr>
                <p:cNvPr id="86" name="Ink 85">
                  <a:extLst>
                    <a:ext uri="{FF2B5EF4-FFF2-40B4-BE49-F238E27FC236}">
                      <a16:creationId xmlns:a16="http://schemas.microsoft.com/office/drawing/2014/main" id="{FEAC3838-3879-4BE4-80E2-C9CA7EE5278C}"/>
                    </a:ext>
                  </a:extLst>
                </p:cNvPr>
                <p:cNvPicPr/>
                <p:nvPr/>
              </p:nvPicPr>
              <p:blipFill>
                <a:blip r:embed="rId145"/>
                <a:stretch>
                  <a:fillRect/>
                </a:stretch>
              </p:blipFill>
              <p:spPr>
                <a:xfrm>
                  <a:off x="9163088" y="1878832"/>
                  <a:ext cx="2728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7" name="Ink 86">
                  <a:extLst>
                    <a:ext uri="{FF2B5EF4-FFF2-40B4-BE49-F238E27FC236}">
                      <a16:creationId xmlns:a16="http://schemas.microsoft.com/office/drawing/2014/main" id="{E8A18150-DBAC-420F-A25B-628009CC37DE}"/>
                    </a:ext>
                  </a:extLst>
                </p14:cNvPr>
                <p14:cNvContentPartPr/>
                <p14:nvPr/>
              </p14:nvContentPartPr>
              <p14:xfrm>
                <a:off x="9263168" y="1785952"/>
                <a:ext cx="52560" cy="32400"/>
              </p14:xfrm>
            </p:contentPart>
          </mc:Choice>
          <mc:Fallback xmlns="">
            <p:pic>
              <p:nvPicPr>
                <p:cNvPr id="87" name="Ink 86">
                  <a:extLst>
                    <a:ext uri="{FF2B5EF4-FFF2-40B4-BE49-F238E27FC236}">
                      <a16:creationId xmlns:a16="http://schemas.microsoft.com/office/drawing/2014/main" id="{E8A18150-DBAC-420F-A25B-628009CC37DE}"/>
                    </a:ext>
                  </a:extLst>
                </p:cNvPr>
                <p:cNvPicPr/>
                <p:nvPr/>
              </p:nvPicPr>
              <p:blipFill>
                <a:blip r:embed="rId147"/>
                <a:stretch>
                  <a:fillRect/>
                </a:stretch>
              </p:blipFill>
              <p:spPr>
                <a:xfrm>
                  <a:off x="9254168" y="1776952"/>
                  <a:ext cx="7020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8" name="Ink 87">
                  <a:extLst>
                    <a:ext uri="{FF2B5EF4-FFF2-40B4-BE49-F238E27FC236}">
                      <a16:creationId xmlns:a16="http://schemas.microsoft.com/office/drawing/2014/main" id="{3A0AC51C-7ADE-446D-928F-3549B4672BF1}"/>
                    </a:ext>
                  </a:extLst>
                </p14:cNvPr>
                <p14:cNvContentPartPr/>
                <p14:nvPr/>
              </p14:nvContentPartPr>
              <p14:xfrm>
                <a:off x="8963288" y="1686592"/>
                <a:ext cx="176040" cy="329400"/>
              </p14:xfrm>
            </p:contentPart>
          </mc:Choice>
          <mc:Fallback xmlns="">
            <p:pic>
              <p:nvPicPr>
                <p:cNvPr id="88" name="Ink 87">
                  <a:extLst>
                    <a:ext uri="{FF2B5EF4-FFF2-40B4-BE49-F238E27FC236}">
                      <a16:creationId xmlns:a16="http://schemas.microsoft.com/office/drawing/2014/main" id="{3A0AC51C-7ADE-446D-928F-3549B4672BF1}"/>
                    </a:ext>
                  </a:extLst>
                </p:cNvPr>
                <p:cNvPicPr/>
                <p:nvPr/>
              </p:nvPicPr>
              <p:blipFill>
                <a:blip r:embed="rId149"/>
                <a:stretch>
                  <a:fillRect/>
                </a:stretch>
              </p:blipFill>
              <p:spPr>
                <a:xfrm>
                  <a:off x="8954288" y="1677952"/>
                  <a:ext cx="193680" cy="347040"/>
                </a:xfrm>
                <a:prstGeom prst="rect">
                  <a:avLst/>
                </a:prstGeom>
              </p:spPr>
            </p:pic>
          </mc:Fallback>
        </mc:AlternateContent>
      </p:grpSp>
      <p:grpSp>
        <p:nvGrpSpPr>
          <p:cNvPr id="95" name="Group 94">
            <a:extLst>
              <a:ext uri="{FF2B5EF4-FFF2-40B4-BE49-F238E27FC236}">
                <a16:creationId xmlns:a16="http://schemas.microsoft.com/office/drawing/2014/main" id="{97494476-2959-4A44-AFA1-853EB08837EC}"/>
              </a:ext>
            </a:extLst>
          </p:cNvPr>
          <p:cNvGrpSpPr/>
          <p:nvPr/>
        </p:nvGrpSpPr>
        <p:grpSpPr>
          <a:xfrm>
            <a:off x="8235368" y="1725112"/>
            <a:ext cx="474840" cy="356400"/>
            <a:chOff x="8235368" y="1725112"/>
            <a:chExt cx="474840" cy="356400"/>
          </a:xfrm>
        </p:grpSpPr>
        <mc:AlternateContent xmlns:mc="http://schemas.openxmlformats.org/markup-compatibility/2006" xmlns:p14="http://schemas.microsoft.com/office/powerpoint/2010/main">
          <mc:Choice Requires="p14">
            <p:contentPart p14:bwMode="auto" r:id="rId150">
              <p14:nvContentPartPr>
                <p14:cNvPr id="90" name="Ink 89">
                  <a:extLst>
                    <a:ext uri="{FF2B5EF4-FFF2-40B4-BE49-F238E27FC236}">
                      <a16:creationId xmlns:a16="http://schemas.microsoft.com/office/drawing/2014/main" id="{2CC62719-4F7C-4071-9E16-40CDED39B86E}"/>
                    </a:ext>
                  </a:extLst>
                </p14:cNvPr>
                <p14:cNvContentPartPr/>
                <p14:nvPr/>
              </p14:nvContentPartPr>
              <p14:xfrm>
                <a:off x="8455688" y="1725112"/>
                <a:ext cx="254520" cy="301320"/>
              </p14:xfrm>
            </p:contentPart>
          </mc:Choice>
          <mc:Fallback xmlns="">
            <p:pic>
              <p:nvPicPr>
                <p:cNvPr id="90" name="Ink 89">
                  <a:extLst>
                    <a:ext uri="{FF2B5EF4-FFF2-40B4-BE49-F238E27FC236}">
                      <a16:creationId xmlns:a16="http://schemas.microsoft.com/office/drawing/2014/main" id="{2CC62719-4F7C-4071-9E16-40CDED39B86E}"/>
                    </a:ext>
                  </a:extLst>
                </p:cNvPr>
                <p:cNvPicPr/>
                <p:nvPr/>
              </p:nvPicPr>
              <p:blipFill>
                <a:blip r:embed="rId151"/>
                <a:stretch>
                  <a:fillRect/>
                </a:stretch>
              </p:blipFill>
              <p:spPr>
                <a:xfrm>
                  <a:off x="8446688" y="1716472"/>
                  <a:ext cx="27216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91" name="Ink 90">
                  <a:extLst>
                    <a:ext uri="{FF2B5EF4-FFF2-40B4-BE49-F238E27FC236}">
                      <a16:creationId xmlns:a16="http://schemas.microsoft.com/office/drawing/2014/main" id="{FCCD8195-A075-40CE-935D-C46825A68311}"/>
                    </a:ext>
                  </a:extLst>
                </p14:cNvPr>
                <p14:cNvContentPartPr/>
                <p14:nvPr/>
              </p14:nvContentPartPr>
              <p14:xfrm>
                <a:off x="8235368" y="1844632"/>
                <a:ext cx="151200" cy="236880"/>
              </p14:xfrm>
            </p:contentPart>
          </mc:Choice>
          <mc:Fallback xmlns="">
            <p:pic>
              <p:nvPicPr>
                <p:cNvPr id="91" name="Ink 90">
                  <a:extLst>
                    <a:ext uri="{FF2B5EF4-FFF2-40B4-BE49-F238E27FC236}">
                      <a16:creationId xmlns:a16="http://schemas.microsoft.com/office/drawing/2014/main" id="{FCCD8195-A075-40CE-935D-C46825A68311}"/>
                    </a:ext>
                  </a:extLst>
                </p:cNvPr>
                <p:cNvPicPr/>
                <p:nvPr/>
              </p:nvPicPr>
              <p:blipFill>
                <a:blip r:embed="rId153"/>
                <a:stretch>
                  <a:fillRect/>
                </a:stretch>
              </p:blipFill>
              <p:spPr>
                <a:xfrm>
                  <a:off x="8226368" y="1835992"/>
                  <a:ext cx="168840" cy="254520"/>
                </a:xfrm>
                <a:prstGeom prst="rect">
                  <a:avLst/>
                </a:prstGeom>
              </p:spPr>
            </p:pic>
          </mc:Fallback>
        </mc:AlternateContent>
      </p:grpSp>
      <p:grpSp>
        <p:nvGrpSpPr>
          <p:cNvPr id="97" name="Group 96">
            <a:extLst>
              <a:ext uri="{FF2B5EF4-FFF2-40B4-BE49-F238E27FC236}">
                <a16:creationId xmlns:a16="http://schemas.microsoft.com/office/drawing/2014/main" id="{AA2D668C-B202-4A53-91EB-9C5B9B1FF557}"/>
              </a:ext>
            </a:extLst>
          </p:cNvPr>
          <p:cNvGrpSpPr/>
          <p:nvPr/>
        </p:nvGrpSpPr>
        <p:grpSpPr>
          <a:xfrm>
            <a:off x="7777088" y="1825552"/>
            <a:ext cx="232560" cy="272880"/>
            <a:chOff x="7777088" y="1825552"/>
            <a:chExt cx="232560" cy="272880"/>
          </a:xfrm>
        </p:grpSpPr>
        <mc:AlternateContent xmlns:mc="http://schemas.openxmlformats.org/markup-compatibility/2006" xmlns:p14="http://schemas.microsoft.com/office/powerpoint/2010/main">
          <mc:Choice Requires="p14">
            <p:contentPart p14:bwMode="auto" r:id="rId154">
              <p14:nvContentPartPr>
                <p14:cNvPr id="92" name="Ink 91">
                  <a:extLst>
                    <a:ext uri="{FF2B5EF4-FFF2-40B4-BE49-F238E27FC236}">
                      <a16:creationId xmlns:a16="http://schemas.microsoft.com/office/drawing/2014/main" id="{EA39A470-B06C-4282-AEF0-29441DB6E7B4}"/>
                    </a:ext>
                  </a:extLst>
                </p14:cNvPr>
                <p14:cNvContentPartPr/>
                <p14:nvPr/>
              </p14:nvContentPartPr>
              <p14:xfrm>
                <a:off x="7777088" y="1825552"/>
                <a:ext cx="232560" cy="272880"/>
              </p14:xfrm>
            </p:contentPart>
          </mc:Choice>
          <mc:Fallback xmlns="">
            <p:pic>
              <p:nvPicPr>
                <p:cNvPr id="92" name="Ink 91">
                  <a:extLst>
                    <a:ext uri="{FF2B5EF4-FFF2-40B4-BE49-F238E27FC236}">
                      <a16:creationId xmlns:a16="http://schemas.microsoft.com/office/drawing/2014/main" id="{EA39A470-B06C-4282-AEF0-29441DB6E7B4}"/>
                    </a:ext>
                  </a:extLst>
                </p:cNvPr>
                <p:cNvPicPr/>
                <p:nvPr/>
              </p:nvPicPr>
              <p:blipFill>
                <a:blip r:embed="rId155"/>
                <a:stretch>
                  <a:fillRect/>
                </a:stretch>
              </p:blipFill>
              <p:spPr>
                <a:xfrm>
                  <a:off x="7768448" y="1816552"/>
                  <a:ext cx="25020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3" name="Ink 92">
                  <a:extLst>
                    <a:ext uri="{FF2B5EF4-FFF2-40B4-BE49-F238E27FC236}">
                      <a16:creationId xmlns:a16="http://schemas.microsoft.com/office/drawing/2014/main" id="{17D71433-B40A-4F5E-9048-45F9E62046BD}"/>
                    </a:ext>
                  </a:extLst>
                </p14:cNvPr>
                <p14:cNvContentPartPr/>
                <p14:nvPr/>
              </p14:nvContentPartPr>
              <p14:xfrm>
                <a:off x="7921088" y="1993672"/>
                <a:ext cx="5400" cy="9360"/>
              </p14:xfrm>
            </p:contentPart>
          </mc:Choice>
          <mc:Fallback xmlns="">
            <p:pic>
              <p:nvPicPr>
                <p:cNvPr id="93" name="Ink 92">
                  <a:extLst>
                    <a:ext uri="{FF2B5EF4-FFF2-40B4-BE49-F238E27FC236}">
                      <a16:creationId xmlns:a16="http://schemas.microsoft.com/office/drawing/2014/main" id="{17D71433-B40A-4F5E-9048-45F9E62046BD}"/>
                    </a:ext>
                  </a:extLst>
                </p:cNvPr>
                <p:cNvPicPr/>
                <p:nvPr/>
              </p:nvPicPr>
              <p:blipFill>
                <a:blip r:embed="rId157"/>
                <a:stretch>
                  <a:fillRect/>
                </a:stretch>
              </p:blipFill>
              <p:spPr>
                <a:xfrm>
                  <a:off x="7912448" y="1985032"/>
                  <a:ext cx="230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96" name="Ink 95">
                  <a:extLst>
                    <a:ext uri="{FF2B5EF4-FFF2-40B4-BE49-F238E27FC236}">
                      <a16:creationId xmlns:a16="http://schemas.microsoft.com/office/drawing/2014/main" id="{B2654399-DCBD-41CF-873D-1A926426EE87}"/>
                    </a:ext>
                  </a:extLst>
                </p14:cNvPr>
                <p14:cNvContentPartPr/>
                <p14:nvPr/>
              </p14:nvContentPartPr>
              <p14:xfrm>
                <a:off x="7952768" y="2014552"/>
                <a:ext cx="17280" cy="18720"/>
              </p14:xfrm>
            </p:contentPart>
          </mc:Choice>
          <mc:Fallback xmlns="">
            <p:pic>
              <p:nvPicPr>
                <p:cNvPr id="96" name="Ink 95">
                  <a:extLst>
                    <a:ext uri="{FF2B5EF4-FFF2-40B4-BE49-F238E27FC236}">
                      <a16:creationId xmlns:a16="http://schemas.microsoft.com/office/drawing/2014/main" id="{B2654399-DCBD-41CF-873D-1A926426EE87}"/>
                    </a:ext>
                  </a:extLst>
                </p:cNvPr>
                <p:cNvPicPr/>
                <p:nvPr/>
              </p:nvPicPr>
              <p:blipFill>
                <a:blip r:embed="rId159"/>
                <a:stretch>
                  <a:fillRect/>
                </a:stretch>
              </p:blipFill>
              <p:spPr>
                <a:xfrm>
                  <a:off x="7944128" y="2005552"/>
                  <a:ext cx="34920" cy="36360"/>
                </a:xfrm>
                <a:prstGeom prst="rect">
                  <a:avLst/>
                </a:prstGeom>
              </p:spPr>
            </p:pic>
          </mc:Fallback>
        </mc:AlternateContent>
      </p:grpSp>
      <p:grpSp>
        <p:nvGrpSpPr>
          <p:cNvPr id="120" name="Group 119">
            <a:extLst>
              <a:ext uri="{FF2B5EF4-FFF2-40B4-BE49-F238E27FC236}">
                <a16:creationId xmlns:a16="http://schemas.microsoft.com/office/drawing/2014/main" id="{F515829E-873D-4677-A85F-8E7C1116BA15}"/>
              </a:ext>
            </a:extLst>
          </p:cNvPr>
          <p:cNvGrpSpPr/>
          <p:nvPr/>
        </p:nvGrpSpPr>
        <p:grpSpPr>
          <a:xfrm>
            <a:off x="6608528" y="1632592"/>
            <a:ext cx="941760" cy="467280"/>
            <a:chOff x="6608528" y="1632592"/>
            <a:chExt cx="941760" cy="467280"/>
          </a:xfrm>
        </p:grpSpPr>
        <mc:AlternateContent xmlns:mc="http://schemas.openxmlformats.org/markup-compatibility/2006" xmlns:p14="http://schemas.microsoft.com/office/powerpoint/2010/main">
          <mc:Choice Requires="p14">
            <p:contentPart p14:bwMode="auto" r:id="rId160">
              <p14:nvContentPartPr>
                <p14:cNvPr id="98" name="Ink 97">
                  <a:extLst>
                    <a:ext uri="{FF2B5EF4-FFF2-40B4-BE49-F238E27FC236}">
                      <a16:creationId xmlns:a16="http://schemas.microsoft.com/office/drawing/2014/main" id="{D6CE7C13-0D6A-4BDA-8478-C2DA0747DAE5}"/>
                    </a:ext>
                  </a:extLst>
                </p14:cNvPr>
                <p14:cNvContentPartPr/>
                <p14:nvPr/>
              </p14:nvContentPartPr>
              <p14:xfrm>
                <a:off x="7308728" y="1742392"/>
                <a:ext cx="241560" cy="263160"/>
              </p14:xfrm>
            </p:contentPart>
          </mc:Choice>
          <mc:Fallback xmlns="">
            <p:pic>
              <p:nvPicPr>
                <p:cNvPr id="98" name="Ink 97">
                  <a:extLst>
                    <a:ext uri="{FF2B5EF4-FFF2-40B4-BE49-F238E27FC236}">
                      <a16:creationId xmlns:a16="http://schemas.microsoft.com/office/drawing/2014/main" id="{D6CE7C13-0D6A-4BDA-8478-C2DA0747DAE5}"/>
                    </a:ext>
                  </a:extLst>
                </p:cNvPr>
                <p:cNvPicPr/>
                <p:nvPr/>
              </p:nvPicPr>
              <p:blipFill>
                <a:blip r:embed="rId161"/>
                <a:stretch>
                  <a:fillRect/>
                </a:stretch>
              </p:blipFill>
              <p:spPr>
                <a:xfrm>
                  <a:off x="7300088" y="1733752"/>
                  <a:ext cx="259200" cy="2808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9" name="Ink 98">
                  <a:extLst>
                    <a:ext uri="{FF2B5EF4-FFF2-40B4-BE49-F238E27FC236}">
                      <a16:creationId xmlns:a16="http://schemas.microsoft.com/office/drawing/2014/main" id="{0330EC5C-7A25-4E0B-B8DF-5E7431BB0935}"/>
                    </a:ext>
                  </a:extLst>
                </p14:cNvPr>
                <p14:cNvContentPartPr/>
                <p14:nvPr/>
              </p14:nvContentPartPr>
              <p14:xfrm>
                <a:off x="7091648" y="1926352"/>
                <a:ext cx="181080" cy="173520"/>
              </p14:xfrm>
            </p:contentPart>
          </mc:Choice>
          <mc:Fallback xmlns="">
            <p:pic>
              <p:nvPicPr>
                <p:cNvPr id="99" name="Ink 98">
                  <a:extLst>
                    <a:ext uri="{FF2B5EF4-FFF2-40B4-BE49-F238E27FC236}">
                      <a16:creationId xmlns:a16="http://schemas.microsoft.com/office/drawing/2014/main" id="{0330EC5C-7A25-4E0B-B8DF-5E7431BB0935}"/>
                    </a:ext>
                  </a:extLst>
                </p:cNvPr>
                <p:cNvPicPr/>
                <p:nvPr/>
              </p:nvPicPr>
              <p:blipFill>
                <a:blip r:embed="rId163"/>
                <a:stretch>
                  <a:fillRect/>
                </a:stretch>
              </p:blipFill>
              <p:spPr>
                <a:xfrm>
                  <a:off x="7082648" y="1917712"/>
                  <a:ext cx="19872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00" name="Ink 99">
                  <a:extLst>
                    <a:ext uri="{FF2B5EF4-FFF2-40B4-BE49-F238E27FC236}">
                      <a16:creationId xmlns:a16="http://schemas.microsoft.com/office/drawing/2014/main" id="{95027D4F-BCB2-4648-B0C5-9E99FA77D5BC}"/>
                    </a:ext>
                  </a:extLst>
                </p14:cNvPr>
                <p14:cNvContentPartPr/>
                <p14:nvPr/>
              </p14:nvContentPartPr>
              <p14:xfrm>
                <a:off x="6720128" y="1779472"/>
                <a:ext cx="306360" cy="250920"/>
              </p14:xfrm>
            </p:contentPart>
          </mc:Choice>
          <mc:Fallback xmlns="">
            <p:pic>
              <p:nvPicPr>
                <p:cNvPr id="100" name="Ink 99">
                  <a:extLst>
                    <a:ext uri="{FF2B5EF4-FFF2-40B4-BE49-F238E27FC236}">
                      <a16:creationId xmlns:a16="http://schemas.microsoft.com/office/drawing/2014/main" id="{95027D4F-BCB2-4648-B0C5-9E99FA77D5BC}"/>
                    </a:ext>
                  </a:extLst>
                </p:cNvPr>
                <p:cNvPicPr/>
                <p:nvPr/>
              </p:nvPicPr>
              <p:blipFill>
                <a:blip r:embed="rId165"/>
                <a:stretch>
                  <a:fillRect/>
                </a:stretch>
              </p:blipFill>
              <p:spPr>
                <a:xfrm>
                  <a:off x="6711488" y="1770832"/>
                  <a:ext cx="32400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1" name="Ink 100">
                  <a:extLst>
                    <a:ext uri="{FF2B5EF4-FFF2-40B4-BE49-F238E27FC236}">
                      <a16:creationId xmlns:a16="http://schemas.microsoft.com/office/drawing/2014/main" id="{49CD00B1-DFEF-4587-9487-345DFC91465F}"/>
                    </a:ext>
                  </a:extLst>
                </p14:cNvPr>
                <p14:cNvContentPartPr/>
                <p14:nvPr/>
              </p14:nvContentPartPr>
              <p14:xfrm>
                <a:off x="6822728" y="1992592"/>
                <a:ext cx="33840" cy="26280"/>
              </p14:xfrm>
            </p:contentPart>
          </mc:Choice>
          <mc:Fallback xmlns="">
            <p:pic>
              <p:nvPicPr>
                <p:cNvPr id="101" name="Ink 100">
                  <a:extLst>
                    <a:ext uri="{FF2B5EF4-FFF2-40B4-BE49-F238E27FC236}">
                      <a16:creationId xmlns:a16="http://schemas.microsoft.com/office/drawing/2014/main" id="{49CD00B1-DFEF-4587-9487-345DFC91465F}"/>
                    </a:ext>
                  </a:extLst>
                </p:cNvPr>
                <p:cNvPicPr/>
                <p:nvPr/>
              </p:nvPicPr>
              <p:blipFill>
                <a:blip r:embed="rId167"/>
                <a:stretch>
                  <a:fillRect/>
                </a:stretch>
              </p:blipFill>
              <p:spPr>
                <a:xfrm>
                  <a:off x="6814088" y="1983592"/>
                  <a:ext cx="514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02" name="Ink 101">
                  <a:extLst>
                    <a:ext uri="{FF2B5EF4-FFF2-40B4-BE49-F238E27FC236}">
                      <a16:creationId xmlns:a16="http://schemas.microsoft.com/office/drawing/2014/main" id="{1E290454-FF94-403F-BBAB-65AD554362EC}"/>
                    </a:ext>
                  </a:extLst>
                </p14:cNvPr>
                <p14:cNvContentPartPr/>
                <p14:nvPr/>
              </p14:nvContentPartPr>
              <p14:xfrm>
                <a:off x="6609968" y="1888912"/>
                <a:ext cx="109440" cy="127800"/>
              </p14:xfrm>
            </p:contentPart>
          </mc:Choice>
          <mc:Fallback xmlns="">
            <p:pic>
              <p:nvPicPr>
                <p:cNvPr id="102" name="Ink 101">
                  <a:extLst>
                    <a:ext uri="{FF2B5EF4-FFF2-40B4-BE49-F238E27FC236}">
                      <a16:creationId xmlns:a16="http://schemas.microsoft.com/office/drawing/2014/main" id="{1E290454-FF94-403F-BBAB-65AD554362EC}"/>
                    </a:ext>
                  </a:extLst>
                </p:cNvPr>
                <p:cNvPicPr/>
                <p:nvPr/>
              </p:nvPicPr>
              <p:blipFill>
                <a:blip r:embed="rId169"/>
                <a:stretch>
                  <a:fillRect/>
                </a:stretch>
              </p:blipFill>
              <p:spPr>
                <a:xfrm>
                  <a:off x="6601328" y="1879912"/>
                  <a:ext cx="12708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03" name="Ink 102">
                  <a:extLst>
                    <a:ext uri="{FF2B5EF4-FFF2-40B4-BE49-F238E27FC236}">
                      <a16:creationId xmlns:a16="http://schemas.microsoft.com/office/drawing/2014/main" id="{2A25690A-2668-47BB-B0CF-1C35E0F48A5F}"/>
                    </a:ext>
                  </a:extLst>
                </p14:cNvPr>
                <p14:cNvContentPartPr/>
                <p14:nvPr/>
              </p14:nvContentPartPr>
              <p14:xfrm>
                <a:off x="6608528" y="1632592"/>
                <a:ext cx="342720" cy="168840"/>
              </p14:xfrm>
            </p:contentPart>
          </mc:Choice>
          <mc:Fallback xmlns="">
            <p:pic>
              <p:nvPicPr>
                <p:cNvPr id="103" name="Ink 102">
                  <a:extLst>
                    <a:ext uri="{FF2B5EF4-FFF2-40B4-BE49-F238E27FC236}">
                      <a16:creationId xmlns:a16="http://schemas.microsoft.com/office/drawing/2014/main" id="{2A25690A-2668-47BB-B0CF-1C35E0F48A5F}"/>
                    </a:ext>
                  </a:extLst>
                </p:cNvPr>
                <p:cNvPicPr/>
                <p:nvPr/>
              </p:nvPicPr>
              <p:blipFill>
                <a:blip r:embed="rId171"/>
                <a:stretch>
                  <a:fillRect/>
                </a:stretch>
              </p:blipFill>
              <p:spPr>
                <a:xfrm>
                  <a:off x="6599528" y="1623952"/>
                  <a:ext cx="360360" cy="186480"/>
                </a:xfrm>
                <a:prstGeom prst="rect">
                  <a:avLst/>
                </a:prstGeom>
              </p:spPr>
            </p:pic>
          </mc:Fallback>
        </mc:AlternateContent>
      </p:grpSp>
      <p:grpSp>
        <p:nvGrpSpPr>
          <p:cNvPr id="119" name="Group 118">
            <a:extLst>
              <a:ext uri="{FF2B5EF4-FFF2-40B4-BE49-F238E27FC236}">
                <a16:creationId xmlns:a16="http://schemas.microsoft.com/office/drawing/2014/main" id="{80BD7B07-E0FF-4FAC-898E-0353304AFCF9}"/>
              </a:ext>
            </a:extLst>
          </p:cNvPr>
          <p:cNvGrpSpPr/>
          <p:nvPr/>
        </p:nvGrpSpPr>
        <p:grpSpPr>
          <a:xfrm>
            <a:off x="5406488" y="1496512"/>
            <a:ext cx="600120" cy="419400"/>
            <a:chOff x="5406488" y="1496512"/>
            <a:chExt cx="600120" cy="419400"/>
          </a:xfrm>
        </p:grpSpPr>
        <mc:AlternateContent xmlns:mc="http://schemas.openxmlformats.org/markup-compatibility/2006" xmlns:p14="http://schemas.microsoft.com/office/powerpoint/2010/main">
          <mc:Choice Requires="p14">
            <p:contentPart p14:bwMode="auto" r:id="rId172">
              <p14:nvContentPartPr>
                <p14:cNvPr id="104" name="Ink 103">
                  <a:extLst>
                    <a:ext uri="{FF2B5EF4-FFF2-40B4-BE49-F238E27FC236}">
                      <a16:creationId xmlns:a16="http://schemas.microsoft.com/office/drawing/2014/main" id="{2C10EC6A-AE4F-4886-90F3-34771149B510}"/>
                    </a:ext>
                  </a:extLst>
                </p14:cNvPr>
                <p14:cNvContentPartPr/>
                <p14:nvPr/>
              </p14:nvContentPartPr>
              <p14:xfrm>
                <a:off x="5848568" y="1644472"/>
                <a:ext cx="116280" cy="246240"/>
              </p14:xfrm>
            </p:contentPart>
          </mc:Choice>
          <mc:Fallback xmlns="">
            <p:pic>
              <p:nvPicPr>
                <p:cNvPr id="104" name="Ink 103">
                  <a:extLst>
                    <a:ext uri="{FF2B5EF4-FFF2-40B4-BE49-F238E27FC236}">
                      <a16:creationId xmlns:a16="http://schemas.microsoft.com/office/drawing/2014/main" id="{2C10EC6A-AE4F-4886-90F3-34771149B510}"/>
                    </a:ext>
                  </a:extLst>
                </p:cNvPr>
                <p:cNvPicPr/>
                <p:nvPr/>
              </p:nvPicPr>
              <p:blipFill>
                <a:blip r:embed="rId173"/>
                <a:stretch>
                  <a:fillRect/>
                </a:stretch>
              </p:blipFill>
              <p:spPr>
                <a:xfrm>
                  <a:off x="5839928" y="1635832"/>
                  <a:ext cx="13392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05" name="Ink 104">
                  <a:extLst>
                    <a:ext uri="{FF2B5EF4-FFF2-40B4-BE49-F238E27FC236}">
                      <a16:creationId xmlns:a16="http://schemas.microsoft.com/office/drawing/2014/main" id="{5746F59D-6806-4AA0-9917-054F8F943A91}"/>
                    </a:ext>
                  </a:extLst>
                </p14:cNvPr>
                <p14:cNvContentPartPr/>
                <p14:nvPr/>
              </p14:nvContentPartPr>
              <p14:xfrm>
                <a:off x="5871608" y="1496512"/>
                <a:ext cx="135000" cy="262080"/>
              </p14:xfrm>
            </p:contentPart>
          </mc:Choice>
          <mc:Fallback xmlns="">
            <p:pic>
              <p:nvPicPr>
                <p:cNvPr id="105" name="Ink 104">
                  <a:extLst>
                    <a:ext uri="{FF2B5EF4-FFF2-40B4-BE49-F238E27FC236}">
                      <a16:creationId xmlns:a16="http://schemas.microsoft.com/office/drawing/2014/main" id="{5746F59D-6806-4AA0-9917-054F8F943A91}"/>
                    </a:ext>
                  </a:extLst>
                </p:cNvPr>
                <p:cNvPicPr/>
                <p:nvPr/>
              </p:nvPicPr>
              <p:blipFill>
                <a:blip r:embed="rId175"/>
                <a:stretch>
                  <a:fillRect/>
                </a:stretch>
              </p:blipFill>
              <p:spPr>
                <a:xfrm>
                  <a:off x="5862968" y="1487512"/>
                  <a:ext cx="15264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6" name="Ink 105">
                  <a:extLst>
                    <a:ext uri="{FF2B5EF4-FFF2-40B4-BE49-F238E27FC236}">
                      <a16:creationId xmlns:a16="http://schemas.microsoft.com/office/drawing/2014/main" id="{402E5AE8-D7EC-478B-95D1-23DCB10E9261}"/>
                    </a:ext>
                  </a:extLst>
                </p14:cNvPr>
                <p14:cNvContentPartPr/>
                <p14:nvPr/>
              </p14:nvContentPartPr>
              <p14:xfrm>
                <a:off x="5501888" y="1681192"/>
                <a:ext cx="231480" cy="234720"/>
              </p14:xfrm>
            </p:contentPart>
          </mc:Choice>
          <mc:Fallback xmlns="">
            <p:pic>
              <p:nvPicPr>
                <p:cNvPr id="106" name="Ink 105">
                  <a:extLst>
                    <a:ext uri="{FF2B5EF4-FFF2-40B4-BE49-F238E27FC236}">
                      <a16:creationId xmlns:a16="http://schemas.microsoft.com/office/drawing/2014/main" id="{402E5AE8-D7EC-478B-95D1-23DCB10E9261}"/>
                    </a:ext>
                  </a:extLst>
                </p:cNvPr>
                <p:cNvPicPr/>
                <p:nvPr/>
              </p:nvPicPr>
              <p:blipFill>
                <a:blip r:embed="rId177"/>
                <a:stretch>
                  <a:fillRect/>
                </a:stretch>
              </p:blipFill>
              <p:spPr>
                <a:xfrm>
                  <a:off x="5493248" y="1672192"/>
                  <a:ext cx="24912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07" name="Ink 106">
                  <a:extLst>
                    <a:ext uri="{FF2B5EF4-FFF2-40B4-BE49-F238E27FC236}">
                      <a16:creationId xmlns:a16="http://schemas.microsoft.com/office/drawing/2014/main" id="{47C49B09-878D-493E-881D-32175604088C}"/>
                    </a:ext>
                  </a:extLst>
                </p14:cNvPr>
                <p14:cNvContentPartPr/>
                <p14:nvPr/>
              </p14:nvContentPartPr>
              <p14:xfrm>
                <a:off x="5461568" y="1709272"/>
                <a:ext cx="35640" cy="122400"/>
              </p14:xfrm>
            </p:contentPart>
          </mc:Choice>
          <mc:Fallback xmlns="">
            <p:pic>
              <p:nvPicPr>
                <p:cNvPr id="107" name="Ink 106">
                  <a:extLst>
                    <a:ext uri="{FF2B5EF4-FFF2-40B4-BE49-F238E27FC236}">
                      <a16:creationId xmlns:a16="http://schemas.microsoft.com/office/drawing/2014/main" id="{47C49B09-878D-493E-881D-32175604088C}"/>
                    </a:ext>
                  </a:extLst>
                </p:cNvPr>
                <p:cNvPicPr/>
                <p:nvPr/>
              </p:nvPicPr>
              <p:blipFill>
                <a:blip r:embed="rId179"/>
                <a:stretch>
                  <a:fillRect/>
                </a:stretch>
              </p:blipFill>
              <p:spPr>
                <a:xfrm>
                  <a:off x="5452928" y="1700632"/>
                  <a:ext cx="532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08" name="Ink 107">
                  <a:extLst>
                    <a:ext uri="{FF2B5EF4-FFF2-40B4-BE49-F238E27FC236}">
                      <a16:creationId xmlns:a16="http://schemas.microsoft.com/office/drawing/2014/main" id="{7AA9AED4-8191-4C0B-8CD5-7EA838E9901E}"/>
                    </a:ext>
                  </a:extLst>
                </p14:cNvPr>
                <p14:cNvContentPartPr/>
                <p14:nvPr/>
              </p14:nvContentPartPr>
              <p14:xfrm>
                <a:off x="5406488" y="1520992"/>
                <a:ext cx="118080" cy="88920"/>
              </p14:xfrm>
            </p:contentPart>
          </mc:Choice>
          <mc:Fallback xmlns="">
            <p:pic>
              <p:nvPicPr>
                <p:cNvPr id="108" name="Ink 107">
                  <a:extLst>
                    <a:ext uri="{FF2B5EF4-FFF2-40B4-BE49-F238E27FC236}">
                      <a16:creationId xmlns:a16="http://schemas.microsoft.com/office/drawing/2014/main" id="{7AA9AED4-8191-4C0B-8CD5-7EA838E9901E}"/>
                    </a:ext>
                  </a:extLst>
                </p:cNvPr>
                <p:cNvPicPr/>
                <p:nvPr/>
              </p:nvPicPr>
              <p:blipFill>
                <a:blip r:embed="rId181"/>
                <a:stretch>
                  <a:fillRect/>
                </a:stretch>
              </p:blipFill>
              <p:spPr>
                <a:xfrm>
                  <a:off x="5397848" y="1511992"/>
                  <a:ext cx="135720" cy="106560"/>
                </a:xfrm>
                <a:prstGeom prst="rect">
                  <a:avLst/>
                </a:prstGeom>
              </p:spPr>
            </p:pic>
          </mc:Fallback>
        </mc:AlternateContent>
      </p:grpSp>
      <p:grpSp>
        <p:nvGrpSpPr>
          <p:cNvPr id="117" name="Group 116">
            <a:extLst>
              <a:ext uri="{FF2B5EF4-FFF2-40B4-BE49-F238E27FC236}">
                <a16:creationId xmlns:a16="http://schemas.microsoft.com/office/drawing/2014/main" id="{E79FF0EE-F7CA-4329-BC6A-4D7A90D199E6}"/>
              </a:ext>
            </a:extLst>
          </p:cNvPr>
          <p:cNvGrpSpPr/>
          <p:nvPr/>
        </p:nvGrpSpPr>
        <p:grpSpPr>
          <a:xfrm>
            <a:off x="3336848" y="1623952"/>
            <a:ext cx="658080" cy="358560"/>
            <a:chOff x="3336848" y="1623952"/>
            <a:chExt cx="658080" cy="358560"/>
          </a:xfrm>
        </p:grpSpPr>
        <mc:AlternateContent xmlns:mc="http://schemas.openxmlformats.org/markup-compatibility/2006" xmlns:p14="http://schemas.microsoft.com/office/powerpoint/2010/main">
          <mc:Choice Requires="p14">
            <p:contentPart p14:bwMode="auto" r:id="rId182">
              <p14:nvContentPartPr>
                <p14:cNvPr id="114" name="Ink 113">
                  <a:extLst>
                    <a:ext uri="{FF2B5EF4-FFF2-40B4-BE49-F238E27FC236}">
                      <a16:creationId xmlns:a16="http://schemas.microsoft.com/office/drawing/2014/main" id="{EF74060E-1540-430D-A24E-187BF1A7558C}"/>
                    </a:ext>
                  </a:extLst>
                </p14:cNvPr>
                <p14:cNvContentPartPr/>
                <p14:nvPr/>
              </p14:nvContentPartPr>
              <p14:xfrm>
                <a:off x="3969008" y="1623952"/>
                <a:ext cx="25920" cy="225000"/>
              </p14:xfrm>
            </p:contentPart>
          </mc:Choice>
          <mc:Fallback xmlns="">
            <p:pic>
              <p:nvPicPr>
                <p:cNvPr id="114" name="Ink 113">
                  <a:extLst>
                    <a:ext uri="{FF2B5EF4-FFF2-40B4-BE49-F238E27FC236}">
                      <a16:creationId xmlns:a16="http://schemas.microsoft.com/office/drawing/2014/main" id="{EF74060E-1540-430D-A24E-187BF1A7558C}"/>
                    </a:ext>
                  </a:extLst>
                </p:cNvPr>
                <p:cNvPicPr/>
                <p:nvPr/>
              </p:nvPicPr>
              <p:blipFill>
                <a:blip r:embed="rId183"/>
                <a:stretch>
                  <a:fillRect/>
                </a:stretch>
              </p:blipFill>
              <p:spPr>
                <a:xfrm>
                  <a:off x="3960008" y="1614952"/>
                  <a:ext cx="4356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15" name="Ink 114">
                  <a:extLst>
                    <a:ext uri="{FF2B5EF4-FFF2-40B4-BE49-F238E27FC236}">
                      <a16:creationId xmlns:a16="http://schemas.microsoft.com/office/drawing/2014/main" id="{0C62150F-8042-4D4D-8E23-98CFA02C1750}"/>
                    </a:ext>
                  </a:extLst>
                </p14:cNvPr>
                <p14:cNvContentPartPr/>
                <p14:nvPr/>
              </p14:nvContentPartPr>
              <p14:xfrm>
                <a:off x="3336848" y="1757152"/>
                <a:ext cx="569880" cy="225360"/>
              </p14:xfrm>
            </p:contentPart>
          </mc:Choice>
          <mc:Fallback xmlns="">
            <p:pic>
              <p:nvPicPr>
                <p:cNvPr id="115" name="Ink 114">
                  <a:extLst>
                    <a:ext uri="{FF2B5EF4-FFF2-40B4-BE49-F238E27FC236}">
                      <a16:creationId xmlns:a16="http://schemas.microsoft.com/office/drawing/2014/main" id="{0C62150F-8042-4D4D-8E23-98CFA02C1750}"/>
                    </a:ext>
                  </a:extLst>
                </p:cNvPr>
                <p:cNvPicPr/>
                <p:nvPr/>
              </p:nvPicPr>
              <p:blipFill>
                <a:blip r:embed="rId185"/>
                <a:stretch>
                  <a:fillRect/>
                </a:stretch>
              </p:blipFill>
              <p:spPr>
                <a:xfrm>
                  <a:off x="3328208" y="1748152"/>
                  <a:ext cx="58752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16" name="Ink 115">
                  <a:extLst>
                    <a:ext uri="{FF2B5EF4-FFF2-40B4-BE49-F238E27FC236}">
                      <a16:creationId xmlns:a16="http://schemas.microsoft.com/office/drawing/2014/main" id="{C8ED6725-FEB3-404E-BF5E-D3ACDF5246E4}"/>
                    </a:ext>
                  </a:extLst>
                </p14:cNvPr>
                <p14:cNvContentPartPr/>
                <p14:nvPr/>
              </p14:nvContentPartPr>
              <p14:xfrm>
                <a:off x="3441248" y="1683712"/>
                <a:ext cx="156600" cy="39240"/>
              </p14:xfrm>
            </p:contentPart>
          </mc:Choice>
          <mc:Fallback xmlns="">
            <p:pic>
              <p:nvPicPr>
                <p:cNvPr id="116" name="Ink 115">
                  <a:extLst>
                    <a:ext uri="{FF2B5EF4-FFF2-40B4-BE49-F238E27FC236}">
                      <a16:creationId xmlns:a16="http://schemas.microsoft.com/office/drawing/2014/main" id="{C8ED6725-FEB3-404E-BF5E-D3ACDF5246E4}"/>
                    </a:ext>
                  </a:extLst>
                </p:cNvPr>
                <p:cNvPicPr/>
                <p:nvPr/>
              </p:nvPicPr>
              <p:blipFill>
                <a:blip r:embed="rId187"/>
                <a:stretch>
                  <a:fillRect/>
                </a:stretch>
              </p:blipFill>
              <p:spPr>
                <a:xfrm>
                  <a:off x="3432608" y="1674712"/>
                  <a:ext cx="174240" cy="56880"/>
                </a:xfrm>
                <a:prstGeom prst="rect">
                  <a:avLst/>
                </a:prstGeom>
              </p:spPr>
            </p:pic>
          </mc:Fallback>
        </mc:AlternateContent>
      </p:grpSp>
      <p:grpSp>
        <p:nvGrpSpPr>
          <p:cNvPr id="127" name="Group 126">
            <a:extLst>
              <a:ext uri="{FF2B5EF4-FFF2-40B4-BE49-F238E27FC236}">
                <a16:creationId xmlns:a16="http://schemas.microsoft.com/office/drawing/2014/main" id="{33A85211-84C7-4684-9C35-33C05B658CCD}"/>
              </a:ext>
            </a:extLst>
          </p:cNvPr>
          <p:cNvGrpSpPr/>
          <p:nvPr/>
        </p:nvGrpSpPr>
        <p:grpSpPr>
          <a:xfrm>
            <a:off x="4221008" y="1612072"/>
            <a:ext cx="947160" cy="317160"/>
            <a:chOff x="4221008" y="1612072"/>
            <a:chExt cx="947160" cy="317160"/>
          </a:xfrm>
        </p:grpSpPr>
        <mc:AlternateContent xmlns:mc="http://schemas.openxmlformats.org/markup-compatibility/2006" xmlns:p14="http://schemas.microsoft.com/office/powerpoint/2010/main">
          <mc:Choice Requires="p14">
            <p:contentPart p14:bwMode="auto" r:id="rId188">
              <p14:nvContentPartPr>
                <p14:cNvPr id="109" name="Ink 108">
                  <a:extLst>
                    <a:ext uri="{FF2B5EF4-FFF2-40B4-BE49-F238E27FC236}">
                      <a16:creationId xmlns:a16="http://schemas.microsoft.com/office/drawing/2014/main" id="{B7A59522-B341-4567-8255-73961E6F152B}"/>
                    </a:ext>
                  </a:extLst>
                </p14:cNvPr>
                <p14:cNvContentPartPr/>
                <p14:nvPr/>
              </p14:nvContentPartPr>
              <p14:xfrm>
                <a:off x="4913288" y="1625032"/>
                <a:ext cx="254880" cy="186840"/>
              </p14:xfrm>
            </p:contentPart>
          </mc:Choice>
          <mc:Fallback xmlns="">
            <p:pic>
              <p:nvPicPr>
                <p:cNvPr id="109" name="Ink 108">
                  <a:extLst>
                    <a:ext uri="{FF2B5EF4-FFF2-40B4-BE49-F238E27FC236}">
                      <a16:creationId xmlns:a16="http://schemas.microsoft.com/office/drawing/2014/main" id="{B7A59522-B341-4567-8255-73961E6F152B}"/>
                    </a:ext>
                  </a:extLst>
                </p:cNvPr>
                <p:cNvPicPr/>
                <p:nvPr/>
              </p:nvPicPr>
              <p:blipFill>
                <a:blip r:embed="rId189"/>
                <a:stretch>
                  <a:fillRect/>
                </a:stretch>
              </p:blipFill>
              <p:spPr>
                <a:xfrm>
                  <a:off x="4904288" y="1616392"/>
                  <a:ext cx="27252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10" name="Ink 109">
                  <a:extLst>
                    <a:ext uri="{FF2B5EF4-FFF2-40B4-BE49-F238E27FC236}">
                      <a16:creationId xmlns:a16="http://schemas.microsoft.com/office/drawing/2014/main" id="{71A417F7-F355-4894-A7ED-9570A333541B}"/>
                    </a:ext>
                  </a:extLst>
                </p14:cNvPr>
                <p14:cNvContentPartPr/>
                <p14:nvPr/>
              </p14:nvContentPartPr>
              <p14:xfrm>
                <a:off x="4995728" y="1920232"/>
                <a:ext cx="13320" cy="9000"/>
              </p14:xfrm>
            </p:contentPart>
          </mc:Choice>
          <mc:Fallback xmlns="">
            <p:pic>
              <p:nvPicPr>
                <p:cNvPr id="110" name="Ink 109">
                  <a:extLst>
                    <a:ext uri="{FF2B5EF4-FFF2-40B4-BE49-F238E27FC236}">
                      <a16:creationId xmlns:a16="http://schemas.microsoft.com/office/drawing/2014/main" id="{71A417F7-F355-4894-A7ED-9570A333541B}"/>
                    </a:ext>
                  </a:extLst>
                </p:cNvPr>
                <p:cNvPicPr/>
                <p:nvPr/>
              </p:nvPicPr>
              <p:blipFill>
                <a:blip r:embed="rId191"/>
                <a:stretch>
                  <a:fillRect/>
                </a:stretch>
              </p:blipFill>
              <p:spPr>
                <a:xfrm>
                  <a:off x="4987088" y="1911592"/>
                  <a:ext cx="309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11" name="Ink 110">
                  <a:extLst>
                    <a:ext uri="{FF2B5EF4-FFF2-40B4-BE49-F238E27FC236}">
                      <a16:creationId xmlns:a16="http://schemas.microsoft.com/office/drawing/2014/main" id="{0DA89B3E-5082-43CE-B881-EA59520FCFD6}"/>
                    </a:ext>
                  </a:extLst>
                </p14:cNvPr>
                <p14:cNvContentPartPr/>
                <p14:nvPr/>
              </p14:nvContentPartPr>
              <p14:xfrm>
                <a:off x="4725008" y="1612072"/>
                <a:ext cx="117000" cy="241200"/>
              </p14:xfrm>
            </p:contentPart>
          </mc:Choice>
          <mc:Fallback xmlns="">
            <p:pic>
              <p:nvPicPr>
                <p:cNvPr id="111" name="Ink 110">
                  <a:extLst>
                    <a:ext uri="{FF2B5EF4-FFF2-40B4-BE49-F238E27FC236}">
                      <a16:creationId xmlns:a16="http://schemas.microsoft.com/office/drawing/2014/main" id="{0DA89B3E-5082-43CE-B881-EA59520FCFD6}"/>
                    </a:ext>
                  </a:extLst>
                </p:cNvPr>
                <p:cNvPicPr/>
                <p:nvPr/>
              </p:nvPicPr>
              <p:blipFill>
                <a:blip r:embed="rId193"/>
                <a:stretch>
                  <a:fillRect/>
                </a:stretch>
              </p:blipFill>
              <p:spPr>
                <a:xfrm>
                  <a:off x="4716008" y="1603072"/>
                  <a:ext cx="13464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12" name="Ink 111">
                  <a:extLst>
                    <a:ext uri="{FF2B5EF4-FFF2-40B4-BE49-F238E27FC236}">
                      <a16:creationId xmlns:a16="http://schemas.microsoft.com/office/drawing/2014/main" id="{8DB7FB44-D43E-44C3-AF42-335C9F6F576A}"/>
                    </a:ext>
                  </a:extLst>
                </p14:cNvPr>
                <p14:cNvContentPartPr/>
                <p14:nvPr/>
              </p14:nvContentPartPr>
              <p14:xfrm>
                <a:off x="4221008" y="1681192"/>
                <a:ext cx="433800" cy="129600"/>
              </p14:xfrm>
            </p:contentPart>
          </mc:Choice>
          <mc:Fallback xmlns="">
            <p:pic>
              <p:nvPicPr>
                <p:cNvPr id="112" name="Ink 111">
                  <a:extLst>
                    <a:ext uri="{FF2B5EF4-FFF2-40B4-BE49-F238E27FC236}">
                      <a16:creationId xmlns:a16="http://schemas.microsoft.com/office/drawing/2014/main" id="{8DB7FB44-D43E-44C3-AF42-335C9F6F576A}"/>
                    </a:ext>
                  </a:extLst>
                </p:cNvPr>
                <p:cNvPicPr/>
                <p:nvPr/>
              </p:nvPicPr>
              <p:blipFill>
                <a:blip r:embed="rId195"/>
                <a:stretch>
                  <a:fillRect/>
                </a:stretch>
              </p:blipFill>
              <p:spPr>
                <a:xfrm>
                  <a:off x="4212008" y="1672192"/>
                  <a:ext cx="4514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3" name="Ink 112">
                  <a:extLst>
                    <a:ext uri="{FF2B5EF4-FFF2-40B4-BE49-F238E27FC236}">
                      <a16:creationId xmlns:a16="http://schemas.microsoft.com/office/drawing/2014/main" id="{49615B0E-2761-47CD-8B5A-6593EDA9BA59}"/>
                    </a:ext>
                  </a:extLst>
                </p14:cNvPr>
                <p14:cNvContentPartPr/>
                <p14:nvPr/>
              </p14:nvContentPartPr>
              <p14:xfrm>
                <a:off x="4470488" y="1887112"/>
                <a:ext cx="14400" cy="8640"/>
              </p14:xfrm>
            </p:contentPart>
          </mc:Choice>
          <mc:Fallback xmlns="">
            <p:pic>
              <p:nvPicPr>
                <p:cNvPr id="113" name="Ink 112">
                  <a:extLst>
                    <a:ext uri="{FF2B5EF4-FFF2-40B4-BE49-F238E27FC236}">
                      <a16:creationId xmlns:a16="http://schemas.microsoft.com/office/drawing/2014/main" id="{49615B0E-2761-47CD-8B5A-6593EDA9BA59}"/>
                    </a:ext>
                  </a:extLst>
                </p:cNvPr>
                <p:cNvPicPr/>
                <p:nvPr/>
              </p:nvPicPr>
              <p:blipFill>
                <a:blip r:embed="rId197"/>
                <a:stretch>
                  <a:fillRect/>
                </a:stretch>
              </p:blipFill>
              <p:spPr>
                <a:xfrm>
                  <a:off x="4461488" y="1878112"/>
                  <a:ext cx="320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1" name="Ink 120">
                  <a:extLst>
                    <a:ext uri="{FF2B5EF4-FFF2-40B4-BE49-F238E27FC236}">
                      <a16:creationId xmlns:a16="http://schemas.microsoft.com/office/drawing/2014/main" id="{4E287A6F-8422-4653-9B5C-6C3E6F2725F5}"/>
                    </a:ext>
                  </a:extLst>
                </p14:cNvPr>
                <p14:cNvContentPartPr/>
                <p14:nvPr/>
              </p14:nvContentPartPr>
              <p14:xfrm>
                <a:off x="4460048" y="1909072"/>
                <a:ext cx="35280" cy="4680"/>
              </p14:xfrm>
            </p:contentPart>
          </mc:Choice>
          <mc:Fallback xmlns="">
            <p:pic>
              <p:nvPicPr>
                <p:cNvPr id="121" name="Ink 120">
                  <a:extLst>
                    <a:ext uri="{FF2B5EF4-FFF2-40B4-BE49-F238E27FC236}">
                      <a16:creationId xmlns:a16="http://schemas.microsoft.com/office/drawing/2014/main" id="{4E287A6F-8422-4653-9B5C-6C3E6F2725F5}"/>
                    </a:ext>
                  </a:extLst>
                </p:cNvPr>
                <p:cNvPicPr/>
                <p:nvPr/>
              </p:nvPicPr>
              <p:blipFill>
                <a:blip r:embed="rId199"/>
                <a:stretch>
                  <a:fillRect/>
                </a:stretch>
              </p:blipFill>
              <p:spPr>
                <a:xfrm>
                  <a:off x="4451048" y="1900072"/>
                  <a:ext cx="52920" cy="22320"/>
                </a:xfrm>
                <a:prstGeom prst="rect">
                  <a:avLst/>
                </a:prstGeom>
              </p:spPr>
            </p:pic>
          </mc:Fallback>
        </mc:AlternateContent>
      </p:grpSp>
      <p:grpSp>
        <p:nvGrpSpPr>
          <p:cNvPr id="126" name="Group 125">
            <a:extLst>
              <a:ext uri="{FF2B5EF4-FFF2-40B4-BE49-F238E27FC236}">
                <a16:creationId xmlns:a16="http://schemas.microsoft.com/office/drawing/2014/main" id="{64935929-1548-419A-809F-FD8FDEFE1219}"/>
              </a:ext>
            </a:extLst>
          </p:cNvPr>
          <p:cNvGrpSpPr/>
          <p:nvPr/>
        </p:nvGrpSpPr>
        <p:grpSpPr>
          <a:xfrm>
            <a:off x="2490848" y="1304992"/>
            <a:ext cx="525240" cy="886320"/>
            <a:chOff x="2490848" y="1304992"/>
            <a:chExt cx="525240" cy="886320"/>
          </a:xfrm>
        </p:grpSpPr>
        <mc:AlternateContent xmlns:mc="http://schemas.openxmlformats.org/markup-compatibility/2006" xmlns:p14="http://schemas.microsoft.com/office/powerpoint/2010/main">
          <mc:Choice Requires="p14">
            <p:contentPart p14:bwMode="auto" r:id="rId200">
              <p14:nvContentPartPr>
                <p14:cNvPr id="122" name="Ink 121">
                  <a:extLst>
                    <a:ext uri="{FF2B5EF4-FFF2-40B4-BE49-F238E27FC236}">
                      <a16:creationId xmlns:a16="http://schemas.microsoft.com/office/drawing/2014/main" id="{BB0D2ED4-50FB-469C-A7D5-83B811ED34E5}"/>
                    </a:ext>
                  </a:extLst>
                </p14:cNvPr>
                <p14:cNvContentPartPr/>
                <p14:nvPr/>
              </p14:nvContentPartPr>
              <p14:xfrm>
                <a:off x="2490848" y="1649872"/>
                <a:ext cx="367560" cy="359640"/>
              </p14:xfrm>
            </p:contentPart>
          </mc:Choice>
          <mc:Fallback xmlns="">
            <p:pic>
              <p:nvPicPr>
                <p:cNvPr id="122" name="Ink 121">
                  <a:extLst>
                    <a:ext uri="{FF2B5EF4-FFF2-40B4-BE49-F238E27FC236}">
                      <a16:creationId xmlns:a16="http://schemas.microsoft.com/office/drawing/2014/main" id="{BB0D2ED4-50FB-469C-A7D5-83B811ED34E5}"/>
                    </a:ext>
                  </a:extLst>
                </p:cNvPr>
                <p:cNvPicPr/>
                <p:nvPr/>
              </p:nvPicPr>
              <p:blipFill>
                <a:blip r:embed="rId201"/>
                <a:stretch>
                  <a:fillRect/>
                </a:stretch>
              </p:blipFill>
              <p:spPr>
                <a:xfrm>
                  <a:off x="2481848" y="1640872"/>
                  <a:ext cx="385200" cy="3772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3" name="Ink 122">
                  <a:extLst>
                    <a:ext uri="{FF2B5EF4-FFF2-40B4-BE49-F238E27FC236}">
                      <a16:creationId xmlns:a16="http://schemas.microsoft.com/office/drawing/2014/main" id="{7DA725D4-637A-45A6-998F-8C1EEA111F1B}"/>
                    </a:ext>
                  </a:extLst>
                </p14:cNvPr>
                <p14:cNvContentPartPr/>
                <p14:nvPr/>
              </p14:nvContentPartPr>
              <p14:xfrm>
                <a:off x="2712608" y="1922032"/>
                <a:ext cx="217080" cy="269280"/>
              </p14:xfrm>
            </p:contentPart>
          </mc:Choice>
          <mc:Fallback xmlns="">
            <p:pic>
              <p:nvPicPr>
                <p:cNvPr id="123" name="Ink 122">
                  <a:extLst>
                    <a:ext uri="{FF2B5EF4-FFF2-40B4-BE49-F238E27FC236}">
                      <a16:creationId xmlns:a16="http://schemas.microsoft.com/office/drawing/2014/main" id="{7DA725D4-637A-45A6-998F-8C1EEA111F1B}"/>
                    </a:ext>
                  </a:extLst>
                </p:cNvPr>
                <p:cNvPicPr/>
                <p:nvPr/>
              </p:nvPicPr>
              <p:blipFill>
                <a:blip r:embed="rId203"/>
                <a:stretch>
                  <a:fillRect/>
                </a:stretch>
              </p:blipFill>
              <p:spPr>
                <a:xfrm>
                  <a:off x="2703968" y="1913392"/>
                  <a:ext cx="23472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4" name="Ink 123">
                  <a:extLst>
                    <a:ext uri="{FF2B5EF4-FFF2-40B4-BE49-F238E27FC236}">
                      <a16:creationId xmlns:a16="http://schemas.microsoft.com/office/drawing/2014/main" id="{B037261A-CB71-4BD2-9534-0123E4068853}"/>
                    </a:ext>
                  </a:extLst>
                </p14:cNvPr>
                <p14:cNvContentPartPr/>
                <p14:nvPr/>
              </p14:nvContentPartPr>
              <p14:xfrm>
                <a:off x="2616848" y="1304992"/>
                <a:ext cx="399240" cy="374040"/>
              </p14:xfrm>
            </p:contentPart>
          </mc:Choice>
          <mc:Fallback xmlns="">
            <p:pic>
              <p:nvPicPr>
                <p:cNvPr id="124" name="Ink 123">
                  <a:extLst>
                    <a:ext uri="{FF2B5EF4-FFF2-40B4-BE49-F238E27FC236}">
                      <a16:creationId xmlns:a16="http://schemas.microsoft.com/office/drawing/2014/main" id="{B037261A-CB71-4BD2-9534-0123E4068853}"/>
                    </a:ext>
                  </a:extLst>
                </p:cNvPr>
                <p:cNvPicPr/>
                <p:nvPr/>
              </p:nvPicPr>
              <p:blipFill>
                <a:blip r:embed="rId205"/>
                <a:stretch>
                  <a:fillRect/>
                </a:stretch>
              </p:blipFill>
              <p:spPr>
                <a:xfrm>
                  <a:off x="2607848" y="1295992"/>
                  <a:ext cx="4168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5" name="Ink 124">
                  <a:extLst>
                    <a:ext uri="{FF2B5EF4-FFF2-40B4-BE49-F238E27FC236}">
                      <a16:creationId xmlns:a16="http://schemas.microsoft.com/office/drawing/2014/main" id="{E832BDA8-E1CB-4CBC-97D7-1CEFCFCDCD1F}"/>
                    </a:ext>
                  </a:extLst>
                </p14:cNvPr>
                <p14:cNvContentPartPr/>
                <p14:nvPr/>
              </p14:nvContentPartPr>
              <p14:xfrm>
                <a:off x="2578688" y="1629712"/>
                <a:ext cx="32400" cy="19080"/>
              </p14:xfrm>
            </p:contentPart>
          </mc:Choice>
          <mc:Fallback xmlns="">
            <p:pic>
              <p:nvPicPr>
                <p:cNvPr id="125" name="Ink 124">
                  <a:extLst>
                    <a:ext uri="{FF2B5EF4-FFF2-40B4-BE49-F238E27FC236}">
                      <a16:creationId xmlns:a16="http://schemas.microsoft.com/office/drawing/2014/main" id="{E832BDA8-E1CB-4CBC-97D7-1CEFCFCDCD1F}"/>
                    </a:ext>
                  </a:extLst>
                </p:cNvPr>
                <p:cNvPicPr/>
                <p:nvPr/>
              </p:nvPicPr>
              <p:blipFill>
                <a:blip r:embed="rId207"/>
                <a:stretch>
                  <a:fillRect/>
                </a:stretch>
              </p:blipFill>
              <p:spPr>
                <a:xfrm>
                  <a:off x="2570048" y="1620712"/>
                  <a:ext cx="50040" cy="36720"/>
                </a:xfrm>
                <a:prstGeom prst="rect">
                  <a:avLst/>
                </a:prstGeom>
              </p:spPr>
            </p:pic>
          </mc:Fallback>
        </mc:AlternateContent>
      </p:grpSp>
      <p:grpSp>
        <p:nvGrpSpPr>
          <p:cNvPr id="140" name="Group 139">
            <a:extLst>
              <a:ext uri="{FF2B5EF4-FFF2-40B4-BE49-F238E27FC236}">
                <a16:creationId xmlns:a16="http://schemas.microsoft.com/office/drawing/2014/main" id="{0EF880C7-6B12-4985-BEC6-528BF6D91E7D}"/>
              </a:ext>
            </a:extLst>
          </p:cNvPr>
          <p:cNvGrpSpPr/>
          <p:nvPr/>
        </p:nvGrpSpPr>
        <p:grpSpPr>
          <a:xfrm>
            <a:off x="535328" y="1424872"/>
            <a:ext cx="1798920" cy="723240"/>
            <a:chOff x="535328" y="1424872"/>
            <a:chExt cx="1798920" cy="723240"/>
          </a:xfrm>
        </p:grpSpPr>
        <mc:AlternateContent xmlns:mc="http://schemas.openxmlformats.org/markup-compatibility/2006" xmlns:p14="http://schemas.microsoft.com/office/powerpoint/2010/main">
          <mc:Choice Requires="p14">
            <p:contentPart p14:bwMode="auto" r:id="rId208">
              <p14:nvContentPartPr>
                <p14:cNvPr id="128" name="Ink 127">
                  <a:extLst>
                    <a:ext uri="{FF2B5EF4-FFF2-40B4-BE49-F238E27FC236}">
                      <a16:creationId xmlns:a16="http://schemas.microsoft.com/office/drawing/2014/main" id="{9A5FC34E-07EE-4BA7-B8C2-9363F0519042}"/>
                    </a:ext>
                  </a:extLst>
                </p14:cNvPr>
                <p14:cNvContentPartPr/>
                <p14:nvPr/>
              </p14:nvContentPartPr>
              <p14:xfrm>
                <a:off x="1759688" y="1612072"/>
                <a:ext cx="574560" cy="442080"/>
              </p14:xfrm>
            </p:contentPart>
          </mc:Choice>
          <mc:Fallback xmlns="">
            <p:pic>
              <p:nvPicPr>
                <p:cNvPr id="128" name="Ink 127">
                  <a:extLst>
                    <a:ext uri="{FF2B5EF4-FFF2-40B4-BE49-F238E27FC236}">
                      <a16:creationId xmlns:a16="http://schemas.microsoft.com/office/drawing/2014/main" id="{9A5FC34E-07EE-4BA7-B8C2-9363F0519042}"/>
                    </a:ext>
                  </a:extLst>
                </p:cNvPr>
                <p:cNvPicPr/>
                <p:nvPr/>
              </p:nvPicPr>
              <p:blipFill>
                <a:blip r:embed="rId209"/>
                <a:stretch>
                  <a:fillRect/>
                </a:stretch>
              </p:blipFill>
              <p:spPr>
                <a:xfrm>
                  <a:off x="1751048" y="1603432"/>
                  <a:ext cx="592200" cy="4597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9" name="Ink 128">
                  <a:extLst>
                    <a:ext uri="{FF2B5EF4-FFF2-40B4-BE49-F238E27FC236}">
                      <a16:creationId xmlns:a16="http://schemas.microsoft.com/office/drawing/2014/main" id="{8D02179C-77C5-497E-AFEB-CD607F735F02}"/>
                    </a:ext>
                  </a:extLst>
                </p14:cNvPr>
                <p14:cNvContentPartPr/>
                <p14:nvPr/>
              </p14:nvContentPartPr>
              <p14:xfrm>
                <a:off x="2141288" y="1793512"/>
                <a:ext cx="68040" cy="40680"/>
              </p14:xfrm>
            </p:contentPart>
          </mc:Choice>
          <mc:Fallback xmlns="">
            <p:pic>
              <p:nvPicPr>
                <p:cNvPr id="129" name="Ink 128">
                  <a:extLst>
                    <a:ext uri="{FF2B5EF4-FFF2-40B4-BE49-F238E27FC236}">
                      <a16:creationId xmlns:a16="http://schemas.microsoft.com/office/drawing/2014/main" id="{8D02179C-77C5-497E-AFEB-CD607F735F02}"/>
                    </a:ext>
                  </a:extLst>
                </p:cNvPr>
                <p:cNvPicPr/>
                <p:nvPr/>
              </p:nvPicPr>
              <p:blipFill>
                <a:blip r:embed="rId211"/>
                <a:stretch>
                  <a:fillRect/>
                </a:stretch>
              </p:blipFill>
              <p:spPr>
                <a:xfrm>
                  <a:off x="2132648" y="1784512"/>
                  <a:ext cx="8568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30" name="Ink 129">
                  <a:extLst>
                    <a:ext uri="{FF2B5EF4-FFF2-40B4-BE49-F238E27FC236}">
                      <a16:creationId xmlns:a16="http://schemas.microsoft.com/office/drawing/2014/main" id="{BDC205F2-43FD-4A6E-B615-CFA70026569B}"/>
                    </a:ext>
                  </a:extLst>
                </p14:cNvPr>
                <p14:cNvContentPartPr/>
                <p14:nvPr/>
              </p14:nvContentPartPr>
              <p14:xfrm>
                <a:off x="1991528" y="1882432"/>
                <a:ext cx="55440" cy="92520"/>
              </p14:xfrm>
            </p:contentPart>
          </mc:Choice>
          <mc:Fallback xmlns="">
            <p:pic>
              <p:nvPicPr>
                <p:cNvPr id="130" name="Ink 129">
                  <a:extLst>
                    <a:ext uri="{FF2B5EF4-FFF2-40B4-BE49-F238E27FC236}">
                      <a16:creationId xmlns:a16="http://schemas.microsoft.com/office/drawing/2014/main" id="{BDC205F2-43FD-4A6E-B615-CFA70026569B}"/>
                    </a:ext>
                  </a:extLst>
                </p:cNvPr>
                <p:cNvPicPr/>
                <p:nvPr/>
              </p:nvPicPr>
              <p:blipFill>
                <a:blip r:embed="rId213"/>
                <a:stretch>
                  <a:fillRect/>
                </a:stretch>
              </p:blipFill>
              <p:spPr>
                <a:xfrm>
                  <a:off x="1982888" y="1873792"/>
                  <a:ext cx="730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1" name="Ink 130">
                  <a:extLst>
                    <a:ext uri="{FF2B5EF4-FFF2-40B4-BE49-F238E27FC236}">
                      <a16:creationId xmlns:a16="http://schemas.microsoft.com/office/drawing/2014/main" id="{AAE9CE8D-34DD-45AE-B26D-4A44DAD2DCE5}"/>
                    </a:ext>
                  </a:extLst>
                </p14:cNvPr>
                <p14:cNvContentPartPr/>
                <p14:nvPr/>
              </p14:nvContentPartPr>
              <p14:xfrm>
                <a:off x="950768" y="1724752"/>
                <a:ext cx="620640" cy="359640"/>
              </p14:xfrm>
            </p:contentPart>
          </mc:Choice>
          <mc:Fallback xmlns="">
            <p:pic>
              <p:nvPicPr>
                <p:cNvPr id="131" name="Ink 130">
                  <a:extLst>
                    <a:ext uri="{FF2B5EF4-FFF2-40B4-BE49-F238E27FC236}">
                      <a16:creationId xmlns:a16="http://schemas.microsoft.com/office/drawing/2014/main" id="{AAE9CE8D-34DD-45AE-B26D-4A44DAD2DCE5}"/>
                    </a:ext>
                  </a:extLst>
                </p:cNvPr>
                <p:cNvPicPr/>
                <p:nvPr/>
              </p:nvPicPr>
              <p:blipFill>
                <a:blip r:embed="rId215"/>
                <a:stretch>
                  <a:fillRect/>
                </a:stretch>
              </p:blipFill>
              <p:spPr>
                <a:xfrm>
                  <a:off x="942128" y="1715752"/>
                  <a:ext cx="638280" cy="37728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2" name="Ink 131">
                  <a:extLst>
                    <a:ext uri="{FF2B5EF4-FFF2-40B4-BE49-F238E27FC236}">
                      <a16:creationId xmlns:a16="http://schemas.microsoft.com/office/drawing/2014/main" id="{83B6E5A4-FD00-45AD-8724-52C767CB175A}"/>
                    </a:ext>
                  </a:extLst>
                </p14:cNvPr>
                <p14:cNvContentPartPr/>
                <p14:nvPr/>
              </p14:nvContentPartPr>
              <p14:xfrm>
                <a:off x="1376288" y="1542952"/>
                <a:ext cx="115200" cy="66960"/>
              </p14:xfrm>
            </p:contentPart>
          </mc:Choice>
          <mc:Fallback xmlns="">
            <p:pic>
              <p:nvPicPr>
                <p:cNvPr id="132" name="Ink 131">
                  <a:extLst>
                    <a:ext uri="{FF2B5EF4-FFF2-40B4-BE49-F238E27FC236}">
                      <a16:creationId xmlns:a16="http://schemas.microsoft.com/office/drawing/2014/main" id="{83B6E5A4-FD00-45AD-8724-52C767CB175A}"/>
                    </a:ext>
                  </a:extLst>
                </p:cNvPr>
                <p:cNvPicPr/>
                <p:nvPr/>
              </p:nvPicPr>
              <p:blipFill>
                <a:blip r:embed="rId217"/>
                <a:stretch>
                  <a:fillRect/>
                </a:stretch>
              </p:blipFill>
              <p:spPr>
                <a:xfrm>
                  <a:off x="1367288" y="1533952"/>
                  <a:ext cx="1328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33" name="Ink 132">
                  <a:extLst>
                    <a:ext uri="{FF2B5EF4-FFF2-40B4-BE49-F238E27FC236}">
                      <a16:creationId xmlns:a16="http://schemas.microsoft.com/office/drawing/2014/main" id="{280335E9-B8FA-409B-BD13-1A5BEFC4FA55}"/>
                    </a:ext>
                  </a:extLst>
                </p14:cNvPr>
                <p14:cNvContentPartPr/>
                <p14:nvPr/>
              </p14:nvContentPartPr>
              <p14:xfrm>
                <a:off x="1272608" y="1534672"/>
                <a:ext cx="19080" cy="372960"/>
              </p14:xfrm>
            </p:contentPart>
          </mc:Choice>
          <mc:Fallback xmlns="">
            <p:pic>
              <p:nvPicPr>
                <p:cNvPr id="133" name="Ink 132">
                  <a:extLst>
                    <a:ext uri="{FF2B5EF4-FFF2-40B4-BE49-F238E27FC236}">
                      <a16:creationId xmlns:a16="http://schemas.microsoft.com/office/drawing/2014/main" id="{280335E9-B8FA-409B-BD13-1A5BEFC4FA55}"/>
                    </a:ext>
                  </a:extLst>
                </p:cNvPr>
                <p:cNvPicPr/>
                <p:nvPr/>
              </p:nvPicPr>
              <p:blipFill>
                <a:blip r:embed="rId219"/>
                <a:stretch>
                  <a:fillRect/>
                </a:stretch>
              </p:blipFill>
              <p:spPr>
                <a:xfrm>
                  <a:off x="1263968" y="1525672"/>
                  <a:ext cx="36720" cy="39060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4" name="Ink 133">
                  <a:extLst>
                    <a:ext uri="{FF2B5EF4-FFF2-40B4-BE49-F238E27FC236}">
                      <a16:creationId xmlns:a16="http://schemas.microsoft.com/office/drawing/2014/main" id="{9766C730-E0A9-46B8-B4A5-0E788B81EBEA}"/>
                    </a:ext>
                  </a:extLst>
                </p14:cNvPr>
                <p14:cNvContentPartPr/>
                <p14:nvPr/>
              </p14:nvContentPartPr>
              <p14:xfrm>
                <a:off x="1311488" y="2072872"/>
                <a:ext cx="26640" cy="31680"/>
              </p14:xfrm>
            </p:contentPart>
          </mc:Choice>
          <mc:Fallback xmlns="">
            <p:pic>
              <p:nvPicPr>
                <p:cNvPr id="134" name="Ink 133">
                  <a:extLst>
                    <a:ext uri="{FF2B5EF4-FFF2-40B4-BE49-F238E27FC236}">
                      <a16:creationId xmlns:a16="http://schemas.microsoft.com/office/drawing/2014/main" id="{9766C730-E0A9-46B8-B4A5-0E788B81EBEA}"/>
                    </a:ext>
                  </a:extLst>
                </p:cNvPr>
                <p:cNvPicPr/>
                <p:nvPr/>
              </p:nvPicPr>
              <p:blipFill>
                <a:blip r:embed="rId221"/>
                <a:stretch>
                  <a:fillRect/>
                </a:stretch>
              </p:blipFill>
              <p:spPr>
                <a:xfrm>
                  <a:off x="1302488" y="2063872"/>
                  <a:ext cx="4428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5" name="Ink 134">
                  <a:extLst>
                    <a:ext uri="{FF2B5EF4-FFF2-40B4-BE49-F238E27FC236}">
                      <a16:creationId xmlns:a16="http://schemas.microsoft.com/office/drawing/2014/main" id="{3A6DCE40-91C9-40D2-8265-6E718FA25033}"/>
                    </a:ext>
                  </a:extLst>
                </p14:cNvPr>
                <p14:cNvContentPartPr/>
                <p14:nvPr/>
              </p14:nvContentPartPr>
              <p14:xfrm>
                <a:off x="1047968" y="1674352"/>
                <a:ext cx="48240" cy="224280"/>
              </p14:xfrm>
            </p:contentPart>
          </mc:Choice>
          <mc:Fallback xmlns="">
            <p:pic>
              <p:nvPicPr>
                <p:cNvPr id="135" name="Ink 134">
                  <a:extLst>
                    <a:ext uri="{FF2B5EF4-FFF2-40B4-BE49-F238E27FC236}">
                      <a16:creationId xmlns:a16="http://schemas.microsoft.com/office/drawing/2014/main" id="{3A6DCE40-91C9-40D2-8265-6E718FA25033}"/>
                    </a:ext>
                  </a:extLst>
                </p:cNvPr>
                <p:cNvPicPr/>
                <p:nvPr/>
              </p:nvPicPr>
              <p:blipFill>
                <a:blip r:embed="rId223"/>
                <a:stretch>
                  <a:fillRect/>
                </a:stretch>
              </p:blipFill>
              <p:spPr>
                <a:xfrm>
                  <a:off x="1038968" y="1665712"/>
                  <a:ext cx="6588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6" name="Ink 135">
                  <a:extLst>
                    <a:ext uri="{FF2B5EF4-FFF2-40B4-BE49-F238E27FC236}">
                      <a16:creationId xmlns:a16="http://schemas.microsoft.com/office/drawing/2014/main" id="{29A5EA79-C15A-46F8-AB62-42101C3780B2}"/>
                    </a:ext>
                  </a:extLst>
                </p14:cNvPr>
                <p14:cNvContentPartPr/>
                <p14:nvPr/>
              </p14:nvContentPartPr>
              <p14:xfrm>
                <a:off x="672848" y="1872352"/>
                <a:ext cx="250920" cy="275760"/>
              </p14:xfrm>
            </p:contentPart>
          </mc:Choice>
          <mc:Fallback xmlns="">
            <p:pic>
              <p:nvPicPr>
                <p:cNvPr id="136" name="Ink 135">
                  <a:extLst>
                    <a:ext uri="{FF2B5EF4-FFF2-40B4-BE49-F238E27FC236}">
                      <a16:creationId xmlns:a16="http://schemas.microsoft.com/office/drawing/2014/main" id="{29A5EA79-C15A-46F8-AB62-42101C3780B2}"/>
                    </a:ext>
                  </a:extLst>
                </p:cNvPr>
                <p:cNvPicPr/>
                <p:nvPr/>
              </p:nvPicPr>
              <p:blipFill>
                <a:blip r:embed="rId225"/>
                <a:stretch>
                  <a:fillRect/>
                </a:stretch>
              </p:blipFill>
              <p:spPr>
                <a:xfrm>
                  <a:off x="664208" y="1863712"/>
                  <a:ext cx="26856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7" name="Ink 136">
                  <a:extLst>
                    <a:ext uri="{FF2B5EF4-FFF2-40B4-BE49-F238E27FC236}">
                      <a16:creationId xmlns:a16="http://schemas.microsoft.com/office/drawing/2014/main" id="{8CD6468A-2A7F-4CDB-B656-C9B2824FC4F2}"/>
                    </a:ext>
                  </a:extLst>
                </p14:cNvPr>
                <p14:cNvContentPartPr/>
                <p14:nvPr/>
              </p14:nvContentPartPr>
              <p14:xfrm>
                <a:off x="818288" y="1424872"/>
                <a:ext cx="226080" cy="299880"/>
              </p14:xfrm>
            </p:contentPart>
          </mc:Choice>
          <mc:Fallback xmlns="">
            <p:pic>
              <p:nvPicPr>
                <p:cNvPr id="137" name="Ink 136">
                  <a:extLst>
                    <a:ext uri="{FF2B5EF4-FFF2-40B4-BE49-F238E27FC236}">
                      <a16:creationId xmlns:a16="http://schemas.microsoft.com/office/drawing/2014/main" id="{8CD6468A-2A7F-4CDB-B656-C9B2824FC4F2}"/>
                    </a:ext>
                  </a:extLst>
                </p:cNvPr>
                <p:cNvPicPr/>
                <p:nvPr/>
              </p:nvPicPr>
              <p:blipFill>
                <a:blip r:embed="rId227"/>
                <a:stretch>
                  <a:fillRect/>
                </a:stretch>
              </p:blipFill>
              <p:spPr>
                <a:xfrm>
                  <a:off x="809648" y="1415872"/>
                  <a:ext cx="243720" cy="3175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38" name="Ink 137">
                  <a:extLst>
                    <a:ext uri="{FF2B5EF4-FFF2-40B4-BE49-F238E27FC236}">
                      <a16:creationId xmlns:a16="http://schemas.microsoft.com/office/drawing/2014/main" id="{D0699716-4E24-42DC-8817-56EF2A35B0F9}"/>
                    </a:ext>
                  </a:extLst>
                </p14:cNvPr>
                <p14:cNvContentPartPr/>
                <p14:nvPr/>
              </p14:nvContentPartPr>
              <p14:xfrm>
                <a:off x="685448" y="1523872"/>
                <a:ext cx="203400" cy="297360"/>
              </p14:xfrm>
            </p:contentPart>
          </mc:Choice>
          <mc:Fallback xmlns="">
            <p:pic>
              <p:nvPicPr>
                <p:cNvPr id="138" name="Ink 137">
                  <a:extLst>
                    <a:ext uri="{FF2B5EF4-FFF2-40B4-BE49-F238E27FC236}">
                      <a16:creationId xmlns:a16="http://schemas.microsoft.com/office/drawing/2014/main" id="{D0699716-4E24-42DC-8817-56EF2A35B0F9}"/>
                    </a:ext>
                  </a:extLst>
                </p:cNvPr>
                <p:cNvPicPr/>
                <p:nvPr/>
              </p:nvPicPr>
              <p:blipFill>
                <a:blip r:embed="rId229"/>
                <a:stretch>
                  <a:fillRect/>
                </a:stretch>
              </p:blipFill>
              <p:spPr>
                <a:xfrm>
                  <a:off x="676808" y="1515232"/>
                  <a:ext cx="22104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39" name="Ink 138">
                  <a:extLst>
                    <a:ext uri="{FF2B5EF4-FFF2-40B4-BE49-F238E27FC236}">
                      <a16:creationId xmlns:a16="http://schemas.microsoft.com/office/drawing/2014/main" id="{B4C285B2-5044-4F71-A02A-2B3C4B3E981E}"/>
                    </a:ext>
                  </a:extLst>
                </p14:cNvPr>
                <p14:cNvContentPartPr/>
                <p14:nvPr/>
              </p14:nvContentPartPr>
              <p14:xfrm>
                <a:off x="535328" y="1641592"/>
                <a:ext cx="146880" cy="364320"/>
              </p14:xfrm>
            </p:contentPart>
          </mc:Choice>
          <mc:Fallback xmlns="">
            <p:pic>
              <p:nvPicPr>
                <p:cNvPr id="139" name="Ink 138">
                  <a:extLst>
                    <a:ext uri="{FF2B5EF4-FFF2-40B4-BE49-F238E27FC236}">
                      <a16:creationId xmlns:a16="http://schemas.microsoft.com/office/drawing/2014/main" id="{B4C285B2-5044-4F71-A02A-2B3C4B3E981E}"/>
                    </a:ext>
                  </a:extLst>
                </p:cNvPr>
                <p:cNvPicPr/>
                <p:nvPr/>
              </p:nvPicPr>
              <p:blipFill>
                <a:blip r:embed="rId231"/>
                <a:stretch>
                  <a:fillRect/>
                </a:stretch>
              </p:blipFill>
              <p:spPr>
                <a:xfrm>
                  <a:off x="526328" y="1632592"/>
                  <a:ext cx="164520" cy="381960"/>
                </a:xfrm>
                <a:prstGeom prst="rect">
                  <a:avLst/>
                </a:prstGeom>
              </p:spPr>
            </p:pic>
          </mc:Fallback>
        </mc:AlternateContent>
      </p:grpSp>
      <p:grpSp>
        <p:nvGrpSpPr>
          <p:cNvPr id="148" name="Group 147">
            <a:extLst>
              <a:ext uri="{FF2B5EF4-FFF2-40B4-BE49-F238E27FC236}">
                <a16:creationId xmlns:a16="http://schemas.microsoft.com/office/drawing/2014/main" id="{DF71A57A-2A1E-439B-9AFA-E7CED34B7E84}"/>
              </a:ext>
            </a:extLst>
          </p:cNvPr>
          <p:cNvGrpSpPr/>
          <p:nvPr/>
        </p:nvGrpSpPr>
        <p:grpSpPr>
          <a:xfrm>
            <a:off x="10523888" y="2278072"/>
            <a:ext cx="1083600" cy="751320"/>
            <a:chOff x="10523888" y="2278072"/>
            <a:chExt cx="1083600" cy="751320"/>
          </a:xfrm>
        </p:grpSpPr>
        <mc:AlternateContent xmlns:mc="http://schemas.openxmlformats.org/markup-compatibility/2006" xmlns:p14="http://schemas.microsoft.com/office/powerpoint/2010/main">
          <mc:Choice Requires="p14">
            <p:contentPart p14:bwMode="auto" r:id="rId232">
              <p14:nvContentPartPr>
                <p14:cNvPr id="141" name="Ink 140">
                  <a:extLst>
                    <a:ext uri="{FF2B5EF4-FFF2-40B4-BE49-F238E27FC236}">
                      <a16:creationId xmlns:a16="http://schemas.microsoft.com/office/drawing/2014/main" id="{9298DE8C-E01C-4C82-A968-B9F186B28139}"/>
                    </a:ext>
                  </a:extLst>
                </p14:cNvPr>
                <p14:cNvContentPartPr/>
                <p14:nvPr/>
              </p14:nvContentPartPr>
              <p14:xfrm>
                <a:off x="11507408" y="2577232"/>
                <a:ext cx="100080" cy="250200"/>
              </p14:xfrm>
            </p:contentPart>
          </mc:Choice>
          <mc:Fallback xmlns="">
            <p:pic>
              <p:nvPicPr>
                <p:cNvPr id="141" name="Ink 140">
                  <a:extLst>
                    <a:ext uri="{FF2B5EF4-FFF2-40B4-BE49-F238E27FC236}">
                      <a16:creationId xmlns:a16="http://schemas.microsoft.com/office/drawing/2014/main" id="{9298DE8C-E01C-4C82-A968-B9F186B28139}"/>
                    </a:ext>
                  </a:extLst>
                </p:cNvPr>
                <p:cNvPicPr/>
                <p:nvPr/>
              </p:nvPicPr>
              <p:blipFill>
                <a:blip r:embed="rId233"/>
                <a:stretch>
                  <a:fillRect/>
                </a:stretch>
              </p:blipFill>
              <p:spPr>
                <a:xfrm>
                  <a:off x="11498768" y="2568592"/>
                  <a:ext cx="11772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42" name="Ink 141">
                  <a:extLst>
                    <a:ext uri="{FF2B5EF4-FFF2-40B4-BE49-F238E27FC236}">
                      <a16:creationId xmlns:a16="http://schemas.microsoft.com/office/drawing/2014/main" id="{D0F385A4-9D48-4ABD-8AEB-EF0617D7B2F9}"/>
                    </a:ext>
                  </a:extLst>
                </p14:cNvPr>
                <p14:cNvContentPartPr/>
                <p14:nvPr/>
              </p14:nvContentPartPr>
              <p14:xfrm>
                <a:off x="11197448" y="2702152"/>
                <a:ext cx="228960" cy="220680"/>
              </p14:xfrm>
            </p:contentPart>
          </mc:Choice>
          <mc:Fallback xmlns="">
            <p:pic>
              <p:nvPicPr>
                <p:cNvPr id="142" name="Ink 141">
                  <a:extLst>
                    <a:ext uri="{FF2B5EF4-FFF2-40B4-BE49-F238E27FC236}">
                      <a16:creationId xmlns:a16="http://schemas.microsoft.com/office/drawing/2014/main" id="{D0F385A4-9D48-4ABD-8AEB-EF0617D7B2F9}"/>
                    </a:ext>
                  </a:extLst>
                </p:cNvPr>
                <p:cNvPicPr/>
                <p:nvPr/>
              </p:nvPicPr>
              <p:blipFill>
                <a:blip r:embed="rId235"/>
                <a:stretch>
                  <a:fillRect/>
                </a:stretch>
              </p:blipFill>
              <p:spPr>
                <a:xfrm>
                  <a:off x="11188448" y="2693512"/>
                  <a:ext cx="24660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43" name="Ink 142">
                  <a:extLst>
                    <a:ext uri="{FF2B5EF4-FFF2-40B4-BE49-F238E27FC236}">
                      <a16:creationId xmlns:a16="http://schemas.microsoft.com/office/drawing/2014/main" id="{D6E072EF-C516-4C32-B227-71EFA8D7D33C}"/>
                    </a:ext>
                  </a:extLst>
                </p14:cNvPr>
                <p14:cNvContentPartPr/>
                <p14:nvPr/>
              </p14:nvContentPartPr>
              <p14:xfrm>
                <a:off x="11234528" y="2891512"/>
                <a:ext cx="158760" cy="75600"/>
              </p14:xfrm>
            </p:contentPart>
          </mc:Choice>
          <mc:Fallback xmlns="">
            <p:pic>
              <p:nvPicPr>
                <p:cNvPr id="143" name="Ink 142">
                  <a:extLst>
                    <a:ext uri="{FF2B5EF4-FFF2-40B4-BE49-F238E27FC236}">
                      <a16:creationId xmlns:a16="http://schemas.microsoft.com/office/drawing/2014/main" id="{D6E072EF-C516-4C32-B227-71EFA8D7D33C}"/>
                    </a:ext>
                  </a:extLst>
                </p:cNvPr>
                <p:cNvPicPr/>
                <p:nvPr/>
              </p:nvPicPr>
              <p:blipFill>
                <a:blip r:embed="rId237"/>
                <a:stretch>
                  <a:fillRect/>
                </a:stretch>
              </p:blipFill>
              <p:spPr>
                <a:xfrm>
                  <a:off x="11225528" y="2882872"/>
                  <a:ext cx="1764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Ink 143">
                  <a:extLst>
                    <a:ext uri="{FF2B5EF4-FFF2-40B4-BE49-F238E27FC236}">
                      <a16:creationId xmlns:a16="http://schemas.microsoft.com/office/drawing/2014/main" id="{9232081C-296C-4422-B29C-4CC6D50BC0F0}"/>
                    </a:ext>
                  </a:extLst>
                </p14:cNvPr>
                <p14:cNvContentPartPr/>
                <p14:nvPr/>
              </p14:nvContentPartPr>
              <p14:xfrm>
                <a:off x="11178368" y="2756152"/>
                <a:ext cx="49680" cy="41760"/>
              </p14:xfrm>
            </p:contentPart>
          </mc:Choice>
          <mc:Fallback xmlns="">
            <p:pic>
              <p:nvPicPr>
                <p:cNvPr id="144" name="Ink 143">
                  <a:extLst>
                    <a:ext uri="{FF2B5EF4-FFF2-40B4-BE49-F238E27FC236}">
                      <a16:creationId xmlns:a16="http://schemas.microsoft.com/office/drawing/2014/main" id="{9232081C-296C-4422-B29C-4CC6D50BC0F0}"/>
                    </a:ext>
                  </a:extLst>
                </p:cNvPr>
                <p:cNvPicPr/>
                <p:nvPr/>
              </p:nvPicPr>
              <p:blipFill>
                <a:blip r:embed="rId239"/>
                <a:stretch>
                  <a:fillRect/>
                </a:stretch>
              </p:blipFill>
              <p:spPr>
                <a:xfrm>
                  <a:off x="11169368" y="2747152"/>
                  <a:ext cx="6732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Ink 144">
                  <a:extLst>
                    <a:ext uri="{FF2B5EF4-FFF2-40B4-BE49-F238E27FC236}">
                      <a16:creationId xmlns:a16="http://schemas.microsoft.com/office/drawing/2014/main" id="{DF214477-DF38-4E0F-A130-EE05584DC685}"/>
                    </a:ext>
                  </a:extLst>
                </p14:cNvPr>
                <p14:cNvContentPartPr/>
                <p14:nvPr/>
              </p14:nvContentPartPr>
              <p14:xfrm>
                <a:off x="11050568" y="2731672"/>
                <a:ext cx="28800" cy="97200"/>
              </p14:xfrm>
            </p:contentPart>
          </mc:Choice>
          <mc:Fallback xmlns="">
            <p:pic>
              <p:nvPicPr>
                <p:cNvPr id="145" name="Ink 144">
                  <a:extLst>
                    <a:ext uri="{FF2B5EF4-FFF2-40B4-BE49-F238E27FC236}">
                      <a16:creationId xmlns:a16="http://schemas.microsoft.com/office/drawing/2014/main" id="{DF214477-DF38-4E0F-A130-EE05584DC685}"/>
                    </a:ext>
                  </a:extLst>
                </p:cNvPr>
                <p:cNvPicPr/>
                <p:nvPr/>
              </p:nvPicPr>
              <p:blipFill>
                <a:blip r:embed="rId241"/>
                <a:stretch>
                  <a:fillRect/>
                </a:stretch>
              </p:blipFill>
              <p:spPr>
                <a:xfrm>
                  <a:off x="11041928" y="2722672"/>
                  <a:ext cx="464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6" name="Ink 145">
                  <a:extLst>
                    <a:ext uri="{FF2B5EF4-FFF2-40B4-BE49-F238E27FC236}">
                      <a16:creationId xmlns:a16="http://schemas.microsoft.com/office/drawing/2014/main" id="{0B7E0D7F-AD37-45D8-B1E9-6585B8147C15}"/>
                    </a:ext>
                  </a:extLst>
                </p14:cNvPr>
                <p14:cNvContentPartPr/>
                <p14:nvPr/>
              </p14:nvContentPartPr>
              <p14:xfrm>
                <a:off x="10908368" y="2278072"/>
                <a:ext cx="437040" cy="451080"/>
              </p14:xfrm>
            </p:contentPart>
          </mc:Choice>
          <mc:Fallback xmlns="">
            <p:pic>
              <p:nvPicPr>
                <p:cNvPr id="146" name="Ink 145">
                  <a:extLst>
                    <a:ext uri="{FF2B5EF4-FFF2-40B4-BE49-F238E27FC236}">
                      <a16:creationId xmlns:a16="http://schemas.microsoft.com/office/drawing/2014/main" id="{0B7E0D7F-AD37-45D8-B1E9-6585B8147C15}"/>
                    </a:ext>
                  </a:extLst>
                </p:cNvPr>
                <p:cNvPicPr/>
                <p:nvPr/>
              </p:nvPicPr>
              <p:blipFill>
                <a:blip r:embed="rId243"/>
                <a:stretch>
                  <a:fillRect/>
                </a:stretch>
              </p:blipFill>
              <p:spPr>
                <a:xfrm>
                  <a:off x="10899728" y="2269432"/>
                  <a:ext cx="454680" cy="4687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7" name="Ink 146">
                  <a:extLst>
                    <a:ext uri="{FF2B5EF4-FFF2-40B4-BE49-F238E27FC236}">
                      <a16:creationId xmlns:a16="http://schemas.microsoft.com/office/drawing/2014/main" id="{CF924890-82D7-418D-A0EE-BBEC8ACDCE4F}"/>
                    </a:ext>
                  </a:extLst>
                </p14:cNvPr>
                <p14:cNvContentPartPr/>
                <p14:nvPr/>
              </p14:nvContentPartPr>
              <p14:xfrm>
                <a:off x="10523888" y="2540512"/>
                <a:ext cx="356040" cy="488880"/>
              </p14:xfrm>
            </p:contentPart>
          </mc:Choice>
          <mc:Fallback xmlns="">
            <p:pic>
              <p:nvPicPr>
                <p:cNvPr id="147" name="Ink 146">
                  <a:extLst>
                    <a:ext uri="{FF2B5EF4-FFF2-40B4-BE49-F238E27FC236}">
                      <a16:creationId xmlns:a16="http://schemas.microsoft.com/office/drawing/2014/main" id="{CF924890-82D7-418D-A0EE-BBEC8ACDCE4F}"/>
                    </a:ext>
                  </a:extLst>
                </p:cNvPr>
                <p:cNvPicPr/>
                <p:nvPr/>
              </p:nvPicPr>
              <p:blipFill>
                <a:blip r:embed="rId245"/>
                <a:stretch>
                  <a:fillRect/>
                </a:stretch>
              </p:blipFill>
              <p:spPr>
                <a:xfrm>
                  <a:off x="10515248" y="2531872"/>
                  <a:ext cx="373680" cy="506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6">
            <p14:nvContentPartPr>
              <p14:cNvPr id="151" name="Ink 150">
                <a:extLst>
                  <a:ext uri="{FF2B5EF4-FFF2-40B4-BE49-F238E27FC236}">
                    <a16:creationId xmlns:a16="http://schemas.microsoft.com/office/drawing/2014/main" id="{8E7C6083-AFBD-4B5F-B899-542E4358F003}"/>
                  </a:ext>
                </a:extLst>
              </p14:cNvPr>
              <p14:cNvContentPartPr/>
              <p14:nvPr/>
            </p14:nvContentPartPr>
            <p14:xfrm>
              <a:off x="9948248" y="3119032"/>
              <a:ext cx="92520" cy="59400"/>
            </p14:xfrm>
          </p:contentPart>
        </mc:Choice>
        <mc:Fallback xmlns="">
          <p:pic>
            <p:nvPicPr>
              <p:cNvPr id="151" name="Ink 150">
                <a:extLst>
                  <a:ext uri="{FF2B5EF4-FFF2-40B4-BE49-F238E27FC236}">
                    <a16:creationId xmlns:a16="http://schemas.microsoft.com/office/drawing/2014/main" id="{8E7C6083-AFBD-4B5F-B899-542E4358F003}"/>
                  </a:ext>
                </a:extLst>
              </p:cNvPr>
              <p:cNvPicPr/>
              <p:nvPr/>
            </p:nvPicPr>
            <p:blipFill>
              <a:blip r:embed="rId247"/>
              <a:stretch>
                <a:fillRect/>
              </a:stretch>
            </p:blipFill>
            <p:spPr>
              <a:xfrm>
                <a:off x="9939608" y="3110032"/>
                <a:ext cx="110160" cy="77040"/>
              </a:xfrm>
              <a:prstGeom prst="rect">
                <a:avLst/>
              </a:prstGeom>
            </p:spPr>
          </p:pic>
        </mc:Fallback>
      </mc:AlternateContent>
      <p:grpSp>
        <p:nvGrpSpPr>
          <p:cNvPr id="153" name="Group 152">
            <a:extLst>
              <a:ext uri="{FF2B5EF4-FFF2-40B4-BE49-F238E27FC236}">
                <a16:creationId xmlns:a16="http://schemas.microsoft.com/office/drawing/2014/main" id="{47E1AB37-525F-4F81-BF56-3EB48935050E}"/>
              </a:ext>
            </a:extLst>
          </p:cNvPr>
          <p:cNvGrpSpPr/>
          <p:nvPr/>
        </p:nvGrpSpPr>
        <p:grpSpPr>
          <a:xfrm>
            <a:off x="9550448" y="2562832"/>
            <a:ext cx="768960" cy="405720"/>
            <a:chOff x="9550448" y="2562832"/>
            <a:chExt cx="768960" cy="405720"/>
          </a:xfrm>
        </p:grpSpPr>
        <mc:AlternateContent xmlns:mc="http://schemas.openxmlformats.org/markup-compatibility/2006" xmlns:p14="http://schemas.microsoft.com/office/powerpoint/2010/main">
          <mc:Choice Requires="p14">
            <p:contentPart p14:bwMode="auto" r:id="rId248">
              <p14:nvContentPartPr>
                <p14:cNvPr id="149" name="Ink 148">
                  <a:extLst>
                    <a:ext uri="{FF2B5EF4-FFF2-40B4-BE49-F238E27FC236}">
                      <a16:creationId xmlns:a16="http://schemas.microsoft.com/office/drawing/2014/main" id="{4D2168FE-074B-4987-A898-C6732B351D24}"/>
                    </a:ext>
                  </a:extLst>
                </p14:cNvPr>
                <p14:cNvContentPartPr/>
                <p14:nvPr/>
              </p14:nvContentPartPr>
              <p14:xfrm>
                <a:off x="9550448" y="2717992"/>
                <a:ext cx="768960" cy="250560"/>
              </p14:xfrm>
            </p:contentPart>
          </mc:Choice>
          <mc:Fallback xmlns="">
            <p:pic>
              <p:nvPicPr>
                <p:cNvPr id="149" name="Ink 148">
                  <a:extLst>
                    <a:ext uri="{FF2B5EF4-FFF2-40B4-BE49-F238E27FC236}">
                      <a16:creationId xmlns:a16="http://schemas.microsoft.com/office/drawing/2014/main" id="{4D2168FE-074B-4987-A898-C6732B351D24}"/>
                    </a:ext>
                  </a:extLst>
                </p:cNvPr>
                <p:cNvPicPr/>
                <p:nvPr/>
              </p:nvPicPr>
              <p:blipFill>
                <a:blip r:embed="rId249"/>
                <a:stretch>
                  <a:fillRect/>
                </a:stretch>
              </p:blipFill>
              <p:spPr>
                <a:xfrm>
                  <a:off x="9541448" y="2708992"/>
                  <a:ext cx="78660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0" name="Ink 149">
                  <a:extLst>
                    <a:ext uri="{FF2B5EF4-FFF2-40B4-BE49-F238E27FC236}">
                      <a16:creationId xmlns:a16="http://schemas.microsoft.com/office/drawing/2014/main" id="{9FB8109C-A8AC-4F69-AAD1-600D8BF9A9CB}"/>
                    </a:ext>
                  </a:extLst>
                </p14:cNvPr>
                <p14:cNvContentPartPr/>
                <p14:nvPr/>
              </p14:nvContentPartPr>
              <p14:xfrm>
                <a:off x="10189448" y="2562832"/>
                <a:ext cx="20520" cy="60480"/>
              </p14:xfrm>
            </p:contentPart>
          </mc:Choice>
          <mc:Fallback xmlns="">
            <p:pic>
              <p:nvPicPr>
                <p:cNvPr id="150" name="Ink 149">
                  <a:extLst>
                    <a:ext uri="{FF2B5EF4-FFF2-40B4-BE49-F238E27FC236}">
                      <a16:creationId xmlns:a16="http://schemas.microsoft.com/office/drawing/2014/main" id="{9FB8109C-A8AC-4F69-AAD1-600D8BF9A9CB}"/>
                    </a:ext>
                  </a:extLst>
                </p:cNvPr>
                <p:cNvPicPr/>
                <p:nvPr/>
              </p:nvPicPr>
              <p:blipFill>
                <a:blip r:embed="rId251"/>
                <a:stretch>
                  <a:fillRect/>
                </a:stretch>
              </p:blipFill>
              <p:spPr>
                <a:xfrm>
                  <a:off x="10180808" y="2553832"/>
                  <a:ext cx="381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Ink 151">
                  <a:extLst>
                    <a:ext uri="{FF2B5EF4-FFF2-40B4-BE49-F238E27FC236}">
                      <a16:creationId xmlns:a16="http://schemas.microsoft.com/office/drawing/2014/main" id="{DA261631-9600-4E00-ADCC-C1FB4C0043FD}"/>
                    </a:ext>
                  </a:extLst>
                </p14:cNvPr>
                <p14:cNvContentPartPr/>
                <p14:nvPr/>
              </p14:nvContentPartPr>
              <p14:xfrm>
                <a:off x="9804608" y="2687032"/>
                <a:ext cx="161280" cy="77040"/>
              </p14:xfrm>
            </p:contentPart>
          </mc:Choice>
          <mc:Fallback xmlns="">
            <p:pic>
              <p:nvPicPr>
                <p:cNvPr id="152" name="Ink 151">
                  <a:extLst>
                    <a:ext uri="{FF2B5EF4-FFF2-40B4-BE49-F238E27FC236}">
                      <a16:creationId xmlns:a16="http://schemas.microsoft.com/office/drawing/2014/main" id="{DA261631-9600-4E00-ADCC-C1FB4C0043FD}"/>
                    </a:ext>
                  </a:extLst>
                </p:cNvPr>
                <p:cNvPicPr/>
                <p:nvPr/>
              </p:nvPicPr>
              <p:blipFill>
                <a:blip r:embed="rId253"/>
                <a:stretch>
                  <a:fillRect/>
                </a:stretch>
              </p:blipFill>
              <p:spPr>
                <a:xfrm>
                  <a:off x="9795968" y="2678032"/>
                  <a:ext cx="178920" cy="94680"/>
                </a:xfrm>
                <a:prstGeom prst="rect">
                  <a:avLst/>
                </a:prstGeom>
              </p:spPr>
            </p:pic>
          </mc:Fallback>
        </mc:AlternateContent>
      </p:grpSp>
      <p:grpSp>
        <p:nvGrpSpPr>
          <p:cNvPr id="206" name="Group 205">
            <a:extLst>
              <a:ext uri="{FF2B5EF4-FFF2-40B4-BE49-F238E27FC236}">
                <a16:creationId xmlns:a16="http://schemas.microsoft.com/office/drawing/2014/main" id="{AF93A78B-858C-417D-938D-64AA7FC4D842}"/>
              </a:ext>
            </a:extLst>
          </p:cNvPr>
          <p:cNvGrpSpPr/>
          <p:nvPr/>
        </p:nvGrpSpPr>
        <p:grpSpPr>
          <a:xfrm>
            <a:off x="968768" y="3979792"/>
            <a:ext cx="237240" cy="407880"/>
            <a:chOff x="968768" y="3979792"/>
            <a:chExt cx="237240" cy="407880"/>
          </a:xfrm>
        </p:grpSpPr>
        <mc:AlternateContent xmlns:mc="http://schemas.openxmlformats.org/markup-compatibility/2006" xmlns:p14="http://schemas.microsoft.com/office/powerpoint/2010/main">
          <mc:Choice Requires="p14">
            <p:contentPart p14:bwMode="auto" r:id="rId254">
              <p14:nvContentPartPr>
                <p14:cNvPr id="202" name="Ink 201">
                  <a:extLst>
                    <a:ext uri="{FF2B5EF4-FFF2-40B4-BE49-F238E27FC236}">
                      <a16:creationId xmlns:a16="http://schemas.microsoft.com/office/drawing/2014/main" id="{56712B0A-5222-4A03-A689-F1BE84FA9B00}"/>
                    </a:ext>
                  </a:extLst>
                </p14:cNvPr>
                <p14:cNvContentPartPr/>
                <p14:nvPr/>
              </p14:nvContentPartPr>
              <p14:xfrm>
                <a:off x="1079288" y="4036672"/>
                <a:ext cx="48960" cy="351000"/>
              </p14:xfrm>
            </p:contentPart>
          </mc:Choice>
          <mc:Fallback xmlns="">
            <p:pic>
              <p:nvPicPr>
                <p:cNvPr id="202" name="Ink 201">
                  <a:extLst>
                    <a:ext uri="{FF2B5EF4-FFF2-40B4-BE49-F238E27FC236}">
                      <a16:creationId xmlns:a16="http://schemas.microsoft.com/office/drawing/2014/main" id="{56712B0A-5222-4A03-A689-F1BE84FA9B00}"/>
                    </a:ext>
                  </a:extLst>
                </p:cNvPr>
                <p:cNvPicPr/>
                <p:nvPr/>
              </p:nvPicPr>
              <p:blipFill>
                <a:blip r:embed="rId335"/>
                <a:stretch>
                  <a:fillRect/>
                </a:stretch>
              </p:blipFill>
              <p:spPr>
                <a:xfrm>
                  <a:off x="1070288" y="4027672"/>
                  <a:ext cx="66600" cy="36864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3" name="Ink 202">
                  <a:extLst>
                    <a:ext uri="{FF2B5EF4-FFF2-40B4-BE49-F238E27FC236}">
                      <a16:creationId xmlns:a16="http://schemas.microsoft.com/office/drawing/2014/main" id="{BDFE9FF4-779E-495F-BDE8-CA4D4590A7B7}"/>
                    </a:ext>
                  </a:extLst>
                </p14:cNvPr>
                <p14:cNvContentPartPr/>
                <p14:nvPr/>
              </p14:nvContentPartPr>
              <p14:xfrm>
                <a:off x="968768" y="3979792"/>
                <a:ext cx="237240" cy="154080"/>
              </p14:xfrm>
            </p:contentPart>
          </mc:Choice>
          <mc:Fallback xmlns="">
            <p:pic>
              <p:nvPicPr>
                <p:cNvPr id="203" name="Ink 202">
                  <a:extLst>
                    <a:ext uri="{FF2B5EF4-FFF2-40B4-BE49-F238E27FC236}">
                      <a16:creationId xmlns:a16="http://schemas.microsoft.com/office/drawing/2014/main" id="{BDFE9FF4-779E-495F-BDE8-CA4D4590A7B7}"/>
                    </a:ext>
                  </a:extLst>
                </p:cNvPr>
                <p:cNvPicPr/>
                <p:nvPr/>
              </p:nvPicPr>
              <p:blipFill>
                <a:blip r:embed="rId337"/>
                <a:stretch>
                  <a:fillRect/>
                </a:stretch>
              </p:blipFill>
              <p:spPr>
                <a:xfrm>
                  <a:off x="959768" y="3970792"/>
                  <a:ext cx="254880" cy="171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8">
            <p14:nvContentPartPr>
              <p14:cNvPr id="204" name="Ink 203">
                <a:extLst>
                  <a:ext uri="{FF2B5EF4-FFF2-40B4-BE49-F238E27FC236}">
                    <a16:creationId xmlns:a16="http://schemas.microsoft.com/office/drawing/2014/main" id="{52414026-F177-44EE-9AC1-D979A87081CC}"/>
                  </a:ext>
                </a:extLst>
              </p14:cNvPr>
              <p14:cNvContentPartPr/>
              <p14:nvPr/>
            </p14:nvContentPartPr>
            <p14:xfrm>
              <a:off x="1536128" y="4255192"/>
              <a:ext cx="150120" cy="84600"/>
            </p14:xfrm>
          </p:contentPart>
        </mc:Choice>
        <mc:Fallback xmlns="">
          <p:pic>
            <p:nvPicPr>
              <p:cNvPr id="204" name="Ink 203">
                <a:extLst>
                  <a:ext uri="{FF2B5EF4-FFF2-40B4-BE49-F238E27FC236}">
                    <a16:creationId xmlns:a16="http://schemas.microsoft.com/office/drawing/2014/main" id="{52414026-F177-44EE-9AC1-D979A87081CC}"/>
                  </a:ext>
                </a:extLst>
              </p:cNvPr>
              <p:cNvPicPr/>
              <p:nvPr/>
            </p:nvPicPr>
            <p:blipFill>
              <a:blip r:embed="rId339"/>
              <a:stretch>
                <a:fillRect/>
              </a:stretch>
            </p:blipFill>
            <p:spPr>
              <a:xfrm>
                <a:off x="1527488" y="4246192"/>
                <a:ext cx="1677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05" name="Ink 204">
                <a:extLst>
                  <a:ext uri="{FF2B5EF4-FFF2-40B4-BE49-F238E27FC236}">
                    <a16:creationId xmlns:a16="http://schemas.microsoft.com/office/drawing/2014/main" id="{70DBE46D-6FF1-4E03-859E-41E068D728B5}"/>
                  </a:ext>
                </a:extLst>
              </p14:cNvPr>
              <p14:cNvContentPartPr/>
              <p14:nvPr/>
            </p14:nvContentPartPr>
            <p14:xfrm>
              <a:off x="2029688" y="4088512"/>
              <a:ext cx="2672280" cy="225720"/>
            </p14:xfrm>
          </p:contentPart>
        </mc:Choice>
        <mc:Fallback xmlns="">
          <p:pic>
            <p:nvPicPr>
              <p:cNvPr id="205" name="Ink 204">
                <a:extLst>
                  <a:ext uri="{FF2B5EF4-FFF2-40B4-BE49-F238E27FC236}">
                    <a16:creationId xmlns:a16="http://schemas.microsoft.com/office/drawing/2014/main" id="{70DBE46D-6FF1-4E03-859E-41E068D728B5}"/>
                  </a:ext>
                </a:extLst>
              </p:cNvPr>
              <p:cNvPicPr/>
              <p:nvPr/>
            </p:nvPicPr>
            <p:blipFill>
              <a:blip r:embed="rId341"/>
              <a:stretch>
                <a:fillRect/>
              </a:stretch>
            </p:blipFill>
            <p:spPr>
              <a:xfrm>
                <a:off x="2020688" y="4079512"/>
                <a:ext cx="2689920" cy="243360"/>
              </a:xfrm>
              <a:prstGeom prst="rect">
                <a:avLst/>
              </a:prstGeom>
            </p:spPr>
          </p:pic>
        </mc:Fallback>
      </mc:AlternateContent>
      <p:grpSp>
        <p:nvGrpSpPr>
          <p:cNvPr id="212" name="Group 211">
            <a:extLst>
              <a:ext uri="{FF2B5EF4-FFF2-40B4-BE49-F238E27FC236}">
                <a16:creationId xmlns:a16="http://schemas.microsoft.com/office/drawing/2014/main" id="{E41995F9-78F1-453E-AD03-B6FA3F2C0DD2}"/>
              </a:ext>
            </a:extLst>
          </p:cNvPr>
          <p:cNvGrpSpPr/>
          <p:nvPr/>
        </p:nvGrpSpPr>
        <p:grpSpPr>
          <a:xfrm>
            <a:off x="2697848" y="3625192"/>
            <a:ext cx="691200" cy="441000"/>
            <a:chOff x="2697848" y="3625192"/>
            <a:chExt cx="691200" cy="441000"/>
          </a:xfrm>
        </p:grpSpPr>
        <mc:AlternateContent xmlns:mc="http://schemas.openxmlformats.org/markup-compatibility/2006" xmlns:p14="http://schemas.microsoft.com/office/powerpoint/2010/main">
          <mc:Choice Requires="p14">
            <p:contentPart p14:bwMode="auto" r:id="rId342">
              <p14:nvContentPartPr>
                <p14:cNvPr id="207" name="Ink 206">
                  <a:extLst>
                    <a:ext uri="{FF2B5EF4-FFF2-40B4-BE49-F238E27FC236}">
                      <a16:creationId xmlns:a16="http://schemas.microsoft.com/office/drawing/2014/main" id="{99FEFCB4-6588-4223-BF9E-43747BA52D15}"/>
                    </a:ext>
                  </a:extLst>
                </p14:cNvPr>
                <p14:cNvContentPartPr/>
                <p14:nvPr/>
              </p14:nvContentPartPr>
              <p14:xfrm>
                <a:off x="2697848" y="3625192"/>
                <a:ext cx="287640" cy="402480"/>
              </p14:xfrm>
            </p:contentPart>
          </mc:Choice>
          <mc:Fallback xmlns="">
            <p:pic>
              <p:nvPicPr>
                <p:cNvPr id="207" name="Ink 206">
                  <a:extLst>
                    <a:ext uri="{FF2B5EF4-FFF2-40B4-BE49-F238E27FC236}">
                      <a16:creationId xmlns:a16="http://schemas.microsoft.com/office/drawing/2014/main" id="{99FEFCB4-6588-4223-BF9E-43747BA52D15}"/>
                    </a:ext>
                  </a:extLst>
                </p:cNvPr>
                <p:cNvPicPr/>
                <p:nvPr/>
              </p:nvPicPr>
              <p:blipFill>
                <a:blip r:embed="rId343"/>
                <a:stretch>
                  <a:fillRect/>
                </a:stretch>
              </p:blipFill>
              <p:spPr>
                <a:xfrm>
                  <a:off x="2688848" y="3616192"/>
                  <a:ext cx="305280" cy="42012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08" name="Ink 207">
                  <a:extLst>
                    <a:ext uri="{FF2B5EF4-FFF2-40B4-BE49-F238E27FC236}">
                      <a16:creationId xmlns:a16="http://schemas.microsoft.com/office/drawing/2014/main" id="{EBFEB13B-FA0B-40D4-BDCF-F92B67971618}"/>
                    </a:ext>
                  </a:extLst>
                </p14:cNvPr>
                <p14:cNvContentPartPr/>
                <p14:nvPr/>
              </p14:nvContentPartPr>
              <p14:xfrm>
                <a:off x="3069728" y="3889432"/>
                <a:ext cx="29160" cy="176760"/>
              </p14:xfrm>
            </p:contentPart>
          </mc:Choice>
          <mc:Fallback xmlns="">
            <p:pic>
              <p:nvPicPr>
                <p:cNvPr id="208" name="Ink 207">
                  <a:extLst>
                    <a:ext uri="{FF2B5EF4-FFF2-40B4-BE49-F238E27FC236}">
                      <a16:creationId xmlns:a16="http://schemas.microsoft.com/office/drawing/2014/main" id="{EBFEB13B-FA0B-40D4-BDCF-F92B67971618}"/>
                    </a:ext>
                  </a:extLst>
                </p:cNvPr>
                <p:cNvPicPr/>
                <p:nvPr/>
              </p:nvPicPr>
              <p:blipFill>
                <a:blip r:embed="rId345"/>
                <a:stretch>
                  <a:fillRect/>
                </a:stretch>
              </p:blipFill>
              <p:spPr>
                <a:xfrm>
                  <a:off x="3061088" y="3880792"/>
                  <a:ext cx="4680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09" name="Ink 208">
                  <a:extLst>
                    <a:ext uri="{FF2B5EF4-FFF2-40B4-BE49-F238E27FC236}">
                      <a16:creationId xmlns:a16="http://schemas.microsoft.com/office/drawing/2014/main" id="{796824DD-D267-4218-92C5-DFB77EC1A15A}"/>
                    </a:ext>
                  </a:extLst>
                </p14:cNvPr>
                <p14:cNvContentPartPr/>
                <p14:nvPr/>
              </p14:nvContentPartPr>
              <p14:xfrm>
                <a:off x="3055688" y="3784312"/>
                <a:ext cx="114480" cy="96120"/>
              </p14:xfrm>
            </p:contentPart>
          </mc:Choice>
          <mc:Fallback xmlns="">
            <p:pic>
              <p:nvPicPr>
                <p:cNvPr id="209" name="Ink 208">
                  <a:extLst>
                    <a:ext uri="{FF2B5EF4-FFF2-40B4-BE49-F238E27FC236}">
                      <a16:creationId xmlns:a16="http://schemas.microsoft.com/office/drawing/2014/main" id="{796824DD-D267-4218-92C5-DFB77EC1A15A}"/>
                    </a:ext>
                  </a:extLst>
                </p:cNvPr>
                <p:cNvPicPr/>
                <p:nvPr/>
              </p:nvPicPr>
              <p:blipFill>
                <a:blip r:embed="rId347"/>
                <a:stretch>
                  <a:fillRect/>
                </a:stretch>
              </p:blipFill>
              <p:spPr>
                <a:xfrm>
                  <a:off x="3047048" y="3775312"/>
                  <a:ext cx="1321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0" name="Ink 209">
                  <a:extLst>
                    <a:ext uri="{FF2B5EF4-FFF2-40B4-BE49-F238E27FC236}">
                      <a16:creationId xmlns:a16="http://schemas.microsoft.com/office/drawing/2014/main" id="{0D1214E9-392F-4789-AF34-1B5B757856DC}"/>
                    </a:ext>
                  </a:extLst>
                </p14:cNvPr>
                <p14:cNvContentPartPr/>
                <p14:nvPr/>
              </p14:nvContentPartPr>
              <p14:xfrm>
                <a:off x="3195728" y="3925792"/>
                <a:ext cx="43200" cy="75240"/>
              </p14:xfrm>
            </p:contentPart>
          </mc:Choice>
          <mc:Fallback xmlns="">
            <p:pic>
              <p:nvPicPr>
                <p:cNvPr id="210" name="Ink 209">
                  <a:extLst>
                    <a:ext uri="{FF2B5EF4-FFF2-40B4-BE49-F238E27FC236}">
                      <a16:creationId xmlns:a16="http://schemas.microsoft.com/office/drawing/2014/main" id="{0D1214E9-392F-4789-AF34-1B5B757856DC}"/>
                    </a:ext>
                  </a:extLst>
                </p:cNvPr>
                <p:cNvPicPr/>
                <p:nvPr/>
              </p:nvPicPr>
              <p:blipFill>
                <a:blip r:embed="rId349"/>
                <a:stretch>
                  <a:fillRect/>
                </a:stretch>
              </p:blipFill>
              <p:spPr>
                <a:xfrm>
                  <a:off x="3187088" y="3917152"/>
                  <a:ext cx="6084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1" name="Ink 210">
                  <a:extLst>
                    <a:ext uri="{FF2B5EF4-FFF2-40B4-BE49-F238E27FC236}">
                      <a16:creationId xmlns:a16="http://schemas.microsoft.com/office/drawing/2014/main" id="{BEEABC27-00D4-45B4-8E1F-E16625638590}"/>
                    </a:ext>
                  </a:extLst>
                </p14:cNvPr>
                <p14:cNvContentPartPr/>
                <p14:nvPr/>
              </p14:nvContentPartPr>
              <p14:xfrm>
                <a:off x="3319928" y="3724552"/>
                <a:ext cx="69120" cy="289800"/>
              </p14:xfrm>
            </p:contentPart>
          </mc:Choice>
          <mc:Fallback xmlns="">
            <p:pic>
              <p:nvPicPr>
                <p:cNvPr id="211" name="Ink 210">
                  <a:extLst>
                    <a:ext uri="{FF2B5EF4-FFF2-40B4-BE49-F238E27FC236}">
                      <a16:creationId xmlns:a16="http://schemas.microsoft.com/office/drawing/2014/main" id="{BEEABC27-00D4-45B4-8E1F-E16625638590}"/>
                    </a:ext>
                  </a:extLst>
                </p:cNvPr>
                <p:cNvPicPr/>
                <p:nvPr/>
              </p:nvPicPr>
              <p:blipFill>
                <a:blip r:embed="rId351"/>
                <a:stretch>
                  <a:fillRect/>
                </a:stretch>
              </p:blipFill>
              <p:spPr>
                <a:xfrm>
                  <a:off x="3310928" y="3715912"/>
                  <a:ext cx="86760" cy="307440"/>
                </a:xfrm>
                <a:prstGeom prst="rect">
                  <a:avLst/>
                </a:prstGeom>
              </p:spPr>
            </p:pic>
          </mc:Fallback>
        </mc:AlternateContent>
      </p:grpSp>
      <p:grpSp>
        <p:nvGrpSpPr>
          <p:cNvPr id="221" name="Group 220">
            <a:extLst>
              <a:ext uri="{FF2B5EF4-FFF2-40B4-BE49-F238E27FC236}">
                <a16:creationId xmlns:a16="http://schemas.microsoft.com/office/drawing/2014/main" id="{661D3774-A605-4ED4-AB6B-85328C4012FD}"/>
              </a:ext>
            </a:extLst>
          </p:cNvPr>
          <p:cNvGrpSpPr/>
          <p:nvPr/>
        </p:nvGrpSpPr>
        <p:grpSpPr>
          <a:xfrm>
            <a:off x="2418488" y="4440592"/>
            <a:ext cx="1147680" cy="392760"/>
            <a:chOff x="2418488" y="4440592"/>
            <a:chExt cx="1147680" cy="392760"/>
          </a:xfrm>
        </p:grpSpPr>
        <mc:AlternateContent xmlns:mc="http://schemas.openxmlformats.org/markup-compatibility/2006" xmlns:p14="http://schemas.microsoft.com/office/powerpoint/2010/main">
          <mc:Choice Requires="p14">
            <p:contentPart p14:bwMode="auto" r:id="rId352">
              <p14:nvContentPartPr>
                <p14:cNvPr id="213" name="Ink 212">
                  <a:extLst>
                    <a:ext uri="{FF2B5EF4-FFF2-40B4-BE49-F238E27FC236}">
                      <a16:creationId xmlns:a16="http://schemas.microsoft.com/office/drawing/2014/main" id="{32EB528B-7526-44DA-BA38-CB76BC79EA29}"/>
                    </a:ext>
                  </a:extLst>
                </p14:cNvPr>
                <p14:cNvContentPartPr/>
                <p14:nvPr/>
              </p14:nvContentPartPr>
              <p14:xfrm>
                <a:off x="2418488" y="4440592"/>
                <a:ext cx="162720" cy="21960"/>
              </p14:xfrm>
            </p:contentPart>
          </mc:Choice>
          <mc:Fallback xmlns="">
            <p:pic>
              <p:nvPicPr>
                <p:cNvPr id="213" name="Ink 212">
                  <a:extLst>
                    <a:ext uri="{FF2B5EF4-FFF2-40B4-BE49-F238E27FC236}">
                      <a16:creationId xmlns:a16="http://schemas.microsoft.com/office/drawing/2014/main" id="{32EB528B-7526-44DA-BA38-CB76BC79EA29}"/>
                    </a:ext>
                  </a:extLst>
                </p:cNvPr>
                <p:cNvPicPr/>
                <p:nvPr/>
              </p:nvPicPr>
              <p:blipFill>
                <a:blip r:embed="rId353"/>
                <a:stretch>
                  <a:fillRect/>
                </a:stretch>
              </p:blipFill>
              <p:spPr>
                <a:xfrm>
                  <a:off x="2409848" y="4431592"/>
                  <a:ext cx="1803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14" name="Ink 213">
                  <a:extLst>
                    <a:ext uri="{FF2B5EF4-FFF2-40B4-BE49-F238E27FC236}">
                      <a16:creationId xmlns:a16="http://schemas.microsoft.com/office/drawing/2014/main" id="{A1EFF4C2-50AF-4E2B-86C6-9EA9247D5370}"/>
                    </a:ext>
                  </a:extLst>
                </p14:cNvPr>
                <p14:cNvContentPartPr/>
                <p14:nvPr/>
              </p14:nvContentPartPr>
              <p14:xfrm>
                <a:off x="2549168" y="4449592"/>
                <a:ext cx="216720" cy="366840"/>
              </p14:xfrm>
            </p:contentPart>
          </mc:Choice>
          <mc:Fallback xmlns="">
            <p:pic>
              <p:nvPicPr>
                <p:cNvPr id="214" name="Ink 213">
                  <a:extLst>
                    <a:ext uri="{FF2B5EF4-FFF2-40B4-BE49-F238E27FC236}">
                      <a16:creationId xmlns:a16="http://schemas.microsoft.com/office/drawing/2014/main" id="{A1EFF4C2-50AF-4E2B-86C6-9EA9247D5370}"/>
                    </a:ext>
                  </a:extLst>
                </p:cNvPr>
                <p:cNvPicPr/>
                <p:nvPr/>
              </p:nvPicPr>
              <p:blipFill>
                <a:blip r:embed="rId355"/>
                <a:stretch>
                  <a:fillRect/>
                </a:stretch>
              </p:blipFill>
              <p:spPr>
                <a:xfrm>
                  <a:off x="2540168" y="4440592"/>
                  <a:ext cx="234360" cy="3844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15" name="Ink 214">
                  <a:extLst>
                    <a:ext uri="{FF2B5EF4-FFF2-40B4-BE49-F238E27FC236}">
                      <a16:creationId xmlns:a16="http://schemas.microsoft.com/office/drawing/2014/main" id="{F76CF4DD-FDE2-4C8F-B4CD-8D69C11EA9F1}"/>
                    </a:ext>
                  </a:extLst>
                </p14:cNvPr>
                <p14:cNvContentPartPr/>
                <p14:nvPr/>
              </p14:nvContentPartPr>
              <p14:xfrm>
                <a:off x="2845808" y="4678552"/>
                <a:ext cx="36360" cy="154800"/>
              </p14:xfrm>
            </p:contentPart>
          </mc:Choice>
          <mc:Fallback xmlns="">
            <p:pic>
              <p:nvPicPr>
                <p:cNvPr id="215" name="Ink 214">
                  <a:extLst>
                    <a:ext uri="{FF2B5EF4-FFF2-40B4-BE49-F238E27FC236}">
                      <a16:creationId xmlns:a16="http://schemas.microsoft.com/office/drawing/2014/main" id="{F76CF4DD-FDE2-4C8F-B4CD-8D69C11EA9F1}"/>
                    </a:ext>
                  </a:extLst>
                </p:cNvPr>
                <p:cNvPicPr/>
                <p:nvPr/>
              </p:nvPicPr>
              <p:blipFill>
                <a:blip r:embed="rId357"/>
                <a:stretch>
                  <a:fillRect/>
                </a:stretch>
              </p:blipFill>
              <p:spPr>
                <a:xfrm>
                  <a:off x="2837168" y="4669552"/>
                  <a:ext cx="54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16" name="Ink 215">
                  <a:extLst>
                    <a:ext uri="{FF2B5EF4-FFF2-40B4-BE49-F238E27FC236}">
                      <a16:creationId xmlns:a16="http://schemas.microsoft.com/office/drawing/2014/main" id="{E13E8ED0-769F-410F-B06F-2B3E91778C8C}"/>
                    </a:ext>
                  </a:extLst>
                </p14:cNvPr>
                <p14:cNvContentPartPr/>
                <p14:nvPr/>
              </p14:nvContentPartPr>
              <p14:xfrm>
                <a:off x="2831768" y="4633912"/>
                <a:ext cx="91440" cy="81720"/>
              </p14:xfrm>
            </p:contentPart>
          </mc:Choice>
          <mc:Fallback xmlns="">
            <p:pic>
              <p:nvPicPr>
                <p:cNvPr id="216" name="Ink 215">
                  <a:extLst>
                    <a:ext uri="{FF2B5EF4-FFF2-40B4-BE49-F238E27FC236}">
                      <a16:creationId xmlns:a16="http://schemas.microsoft.com/office/drawing/2014/main" id="{E13E8ED0-769F-410F-B06F-2B3E91778C8C}"/>
                    </a:ext>
                  </a:extLst>
                </p:cNvPr>
                <p:cNvPicPr/>
                <p:nvPr/>
              </p:nvPicPr>
              <p:blipFill>
                <a:blip r:embed="rId359"/>
                <a:stretch>
                  <a:fillRect/>
                </a:stretch>
              </p:blipFill>
              <p:spPr>
                <a:xfrm>
                  <a:off x="2822768" y="4625272"/>
                  <a:ext cx="10908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17" name="Ink 216">
                  <a:extLst>
                    <a:ext uri="{FF2B5EF4-FFF2-40B4-BE49-F238E27FC236}">
                      <a16:creationId xmlns:a16="http://schemas.microsoft.com/office/drawing/2014/main" id="{3D07CA88-009B-4B48-88E9-67A84CC41CB2}"/>
                    </a:ext>
                  </a:extLst>
                </p14:cNvPr>
                <p14:cNvContentPartPr/>
                <p14:nvPr/>
              </p14:nvContentPartPr>
              <p14:xfrm>
                <a:off x="3023648" y="4714552"/>
                <a:ext cx="40320" cy="81000"/>
              </p14:xfrm>
            </p:contentPart>
          </mc:Choice>
          <mc:Fallback xmlns="">
            <p:pic>
              <p:nvPicPr>
                <p:cNvPr id="217" name="Ink 216">
                  <a:extLst>
                    <a:ext uri="{FF2B5EF4-FFF2-40B4-BE49-F238E27FC236}">
                      <a16:creationId xmlns:a16="http://schemas.microsoft.com/office/drawing/2014/main" id="{3D07CA88-009B-4B48-88E9-67A84CC41CB2}"/>
                    </a:ext>
                  </a:extLst>
                </p:cNvPr>
                <p:cNvPicPr/>
                <p:nvPr/>
              </p:nvPicPr>
              <p:blipFill>
                <a:blip r:embed="rId361"/>
                <a:stretch>
                  <a:fillRect/>
                </a:stretch>
              </p:blipFill>
              <p:spPr>
                <a:xfrm>
                  <a:off x="3015008" y="4705552"/>
                  <a:ext cx="5796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18" name="Ink 217">
                  <a:extLst>
                    <a:ext uri="{FF2B5EF4-FFF2-40B4-BE49-F238E27FC236}">
                      <a16:creationId xmlns:a16="http://schemas.microsoft.com/office/drawing/2014/main" id="{E5C6F789-A503-4B4D-B808-3557491DA5B2}"/>
                    </a:ext>
                  </a:extLst>
                </p14:cNvPr>
                <p14:cNvContentPartPr/>
                <p14:nvPr/>
              </p14:nvContentPartPr>
              <p14:xfrm>
                <a:off x="3096728" y="4609072"/>
                <a:ext cx="108360" cy="178920"/>
              </p14:xfrm>
            </p:contentPart>
          </mc:Choice>
          <mc:Fallback xmlns="">
            <p:pic>
              <p:nvPicPr>
                <p:cNvPr id="218" name="Ink 217">
                  <a:extLst>
                    <a:ext uri="{FF2B5EF4-FFF2-40B4-BE49-F238E27FC236}">
                      <a16:creationId xmlns:a16="http://schemas.microsoft.com/office/drawing/2014/main" id="{E5C6F789-A503-4B4D-B808-3557491DA5B2}"/>
                    </a:ext>
                  </a:extLst>
                </p:cNvPr>
                <p:cNvPicPr/>
                <p:nvPr/>
              </p:nvPicPr>
              <p:blipFill>
                <a:blip r:embed="rId363"/>
                <a:stretch>
                  <a:fillRect/>
                </a:stretch>
              </p:blipFill>
              <p:spPr>
                <a:xfrm>
                  <a:off x="3087728" y="4600072"/>
                  <a:ext cx="1260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19" name="Ink 218">
                  <a:extLst>
                    <a:ext uri="{FF2B5EF4-FFF2-40B4-BE49-F238E27FC236}">
                      <a16:creationId xmlns:a16="http://schemas.microsoft.com/office/drawing/2014/main" id="{A5E05694-D44F-43AE-A13C-4639564EB5B6}"/>
                    </a:ext>
                  </a:extLst>
                </p14:cNvPr>
                <p14:cNvContentPartPr/>
                <p14:nvPr/>
              </p14:nvContentPartPr>
              <p14:xfrm>
                <a:off x="3412088" y="4634632"/>
                <a:ext cx="154080" cy="24120"/>
              </p14:xfrm>
            </p:contentPart>
          </mc:Choice>
          <mc:Fallback xmlns="">
            <p:pic>
              <p:nvPicPr>
                <p:cNvPr id="219" name="Ink 218">
                  <a:extLst>
                    <a:ext uri="{FF2B5EF4-FFF2-40B4-BE49-F238E27FC236}">
                      <a16:creationId xmlns:a16="http://schemas.microsoft.com/office/drawing/2014/main" id="{A5E05694-D44F-43AE-A13C-4639564EB5B6}"/>
                    </a:ext>
                  </a:extLst>
                </p:cNvPr>
                <p:cNvPicPr/>
                <p:nvPr/>
              </p:nvPicPr>
              <p:blipFill>
                <a:blip r:embed="rId365"/>
                <a:stretch>
                  <a:fillRect/>
                </a:stretch>
              </p:blipFill>
              <p:spPr>
                <a:xfrm>
                  <a:off x="3403448" y="4625992"/>
                  <a:ext cx="17172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20" name="Ink 219">
                  <a:extLst>
                    <a:ext uri="{FF2B5EF4-FFF2-40B4-BE49-F238E27FC236}">
                      <a16:creationId xmlns:a16="http://schemas.microsoft.com/office/drawing/2014/main" id="{76CCF4A8-296C-4841-81EB-230A25EF64BE}"/>
                    </a:ext>
                  </a:extLst>
                </p14:cNvPr>
                <p14:cNvContentPartPr/>
                <p14:nvPr/>
              </p14:nvContentPartPr>
              <p14:xfrm>
                <a:off x="3480848" y="4581352"/>
                <a:ext cx="25560" cy="179280"/>
              </p14:xfrm>
            </p:contentPart>
          </mc:Choice>
          <mc:Fallback xmlns="">
            <p:pic>
              <p:nvPicPr>
                <p:cNvPr id="220" name="Ink 219">
                  <a:extLst>
                    <a:ext uri="{FF2B5EF4-FFF2-40B4-BE49-F238E27FC236}">
                      <a16:creationId xmlns:a16="http://schemas.microsoft.com/office/drawing/2014/main" id="{76CCF4A8-296C-4841-81EB-230A25EF64BE}"/>
                    </a:ext>
                  </a:extLst>
                </p:cNvPr>
                <p:cNvPicPr/>
                <p:nvPr/>
              </p:nvPicPr>
              <p:blipFill>
                <a:blip r:embed="rId367"/>
                <a:stretch>
                  <a:fillRect/>
                </a:stretch>
              </p:blipFill>
              <p:spPr>
                <a:xfrm>
                  <a:off x="3472208" y="4572352"/>
                  <a:ext cx="43200" cy="196920"/>
                </a:xfrm>
                <a:prstGeom prst="rect">
                  <a:avLst/>
                </a:prstGeom>
              </p:spPr>
            </p:pic>
          </mc:Fallback>
        </mc:AlternateContent>
      </p:grpSp>
      <p:grpSp>
        <p:nvGrpSpPr>
          <p:cNvPr id="231" name="Group 230">
            <a:extLst>
              <a:ext uri="{FF2B5EF4-FFF2-40B4-BE49-F238E27FC236}">
                <a16:creationId xmlns:a16="http://schemas.microsoft.com/office/drawing/2014/main" id="{795F4F68-547A-4124-BBD6-446ADEE5B661}"/>
              </a:ext>
            </a:extLst>
          </p:cNvPr>
          <p:cNvGrpSpPr/>
          <p:nvPr/>
        </p:nvGrpSpPr>
        <p:grpSpPr>
          <a:xfrm>
            <a:off x="3894848" y="4366432"/>
            <a:ext cx="959040" cy="419040"/>
            <a:chOff x="3894848" y="4366432"/>
            <a:chExt cx="959040" cy="419040"/>
          </a:xfrm>
        </p:grpSpPr>
        <mc:AlternateContent xmlns:mc="http://schemas.openxmlformats.org/markup-compatibility/2006" xmlns:p14="http://schemas.microsoft.com/office/powerpoint/2010/main">
          <mc:Choice Requires="p14">
            <p:contentPart p14:bwMode="auto" r:id="rId368">
              <p14:nvContentPartPr>
                <p14:cNvPr id="222" name="Ink 221">
                  <a:extLst>
                    <a:ext uri="{FF2B5EF4-FFF2-40B4-BE49-F238E27FC236}">
                      <a16:creationId xmlns:a16="http://schemas.microsoft.com/office/drawing/2014/main" id="{AA13CF7A-9496-437E-A510-F0BD51A11B5F}"/>
                    </a:ext>
                  </a:extLst>
                </p14:cNvPr>
                <p14:cNvContentPartPr/>
                <p14:nvPr/>
              </p14:nvContentPartPr>
              <p14:xfrm>
                <a:off x="3894848" y="4366432"/>
                <a:ext cx="98280" cy="21240"/>
              </p14:xfrm>
            </p:contentPart>
          </mc:Choice>
          <mc:Fallback xmlns="">
            <p:pic>
              <p:nvPicPr>
                <p:cNvPr id="222" name="Ink 221">
                  <a:extLst>
                    <a:ext uri="{FF2B5EF4-FFF2-40B4-BE49-F238E27FC236}">
                      <a16:creationId xmlns:a16="http://schemas.microsoft.com/office/drawing/2014/main" id="{AA13CF7A-9496-437E-A510-F0BD51A11B5F}"/>
                    </a:ext>
                  </a:extLst>
                </p:cNvPr>
                <p:cNvPicPr/>
                <p:nvPr/>
              </p:nvPicPr>
              <p:blipFill>
                <a:blip r:embed="rId369"/>
                <a:stretch>
                  <a:fillRect/>
                </a:stretch>
              </p:blipFill>
              <p:spPr>
                <a:xfrm>
                  <a:off x="3885848" y="4357792"/>
                  <a:ext cx="11592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23" name="Ink 222">
                  <a:extLst>
                    <a:ext uri="{FF2B5EF4-FFF2-40B4-BE49-F238E27FC236}">
                      <a16:creationId xmlns:a16="http://schemas.microsoft.com/office/drawing/2014/main" id="{7DB56A7F-1872-4A4A-B516-AA21E58CD22C}"/>
                    </a:ext>
                  </a:extLst>
                </p14:cNvPr>
                <p14:cNvContentPartPr/>
                <p14:nvPr/>
              </p14:nvContentPartPr>
              <p14:xfrm>
                <a:off x="3959648" y="4367872"/>
                <a:ext cx="189000" cy="343800"/>
              </p14:xfrm>
            </p:contentPart>
          </mc:Choice>
          <mc:Fallback xmlns="">
            <p:pic>
              <p:nvPicPr>
                <p:cNvPr id="223" name="Ink 222">
                  <a:extLst>
                    <a:ext uri="{FF2B5EF4-FFF2-40B4-BE49-F238E27FC236}">
                      <a16:creationId xmlns:a16="http://schemas.microsoft.com/office/drawing/2014/main" id="{7DB56A7F-1872-4A4A-B516-AA21E58CD22C}"/>
                    </a:ext>
                  </a:extLst>
                </p:cNvPr>
                <p:cNvPicPr/>
                <p:nvPr/>
              </p:nvPicPr>
              <p:blipFill>
                <a:blip r:embed="rId371"/>
                <a:stretch>
                  <a:fillRect/>
                </a:stretch>
              </p:blipFill>
              <p:spPr>
                <a:xfrm>
                  <a:off x="3950648" y="4358872"/>
                  <a:ext cx="206640" cy="36144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25" name="Ink 224">
                  <a:extLst>
                    <a:ext uri="{FF2B5EF4-FFF2-40B4-BE49-F238E27FC236}">
                      <a16:creationId xmlns:a16="http://schemas.microsoft.com/office/drawing/2014/main" id="{DD75C562-34D0-4E1A-A5D8-2FF3C5DB91EA}"/>
                    </a:ext>
                  </a:extLst>
                </p14:cNvPr>
                <p14:cNvContentPartPr/>
                <p14:nvPr/>
              </p14:nvContentPartPr>
              <p14:xfrm>
                <a:off x="4202288" y="4628872"/>
                <a:ext cx="117360" cy="95040"/>
              </p14:xfrm>
            </p:contentPart>
          </mc:Choice>
          <mc:Fallback xmlns="">
            <p:pic>
              <p:nvPicPr>
                <p:cNvPr id="225" name="Ink 224">
                  <a:extLst>
                    <a:ext uri="{FF2B5EF4-FFF2-40B4-BE49-F238E27FC236}">
                      <a16:creationId xmlns:a16="http://schemas.microsoft.com/office/drawing/2014/main" id="{DD75C562-34D0-4E1A-A5D8-2FF3C5DB91EA}"/>
                    </a:ext>
                  </a:extLst>
                </p:cNvPr>
                <p:cNvPicPr/>
                <p:nvPr/>
              </p:nvPicPr>
              <p:blipFill>
                <a:blip r:embed="rId373"/>
                <a:stretch>
                  <a:fillRect/>
                </a:stretch>
              </p:blipFill>
              <p:spPr>
                <a:xfrm>
                  <a:off x="4193648" y="4620232"/>
                  <a:ext cx="1350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26" name="Ink 225">
                  <a:extLst>
                    <a:ext uri="{FF2B5EF4-FFF2-40B4-BE49-F238E27FC236}">
                      <a16:creationId xmlns:a16="http://schemas.microsoft.com/office/drawing/2014/main" id="{08A31F0B-1002-4461-8472-976B3492F1EC}"/>
                    </a:ext>
                  </a:extLst>
                </p14:cNvPr>
                <p14:cNvContentPartPr/>
                <p14:nvPr/>
              </p14:nvContentPartPr>
              <p14:xfrm>
                <a:off x="4333688" y="4623112"/>
                <a:ext cx="118080" cy="112320"/>
              </p14:xfrm>
            </p:contentPart>
          </mc:Choice>
          <mc:Fallback xmlns="">
            <p:pic>
              <p:nvPicPr>
                <p:cNvPr id="226" name="Ink 225">
                  <a:extLst>
                    <a:ext uri="{FF2B5EF4-FFF2-40B4-BE49-F238E27FC236}">
                      <a16:creationId xmlns:a16="http://schemas.microsoft.com/office/drawing/2014/main" id="{08A31F0B-1002-4461-8472-976B3492F1EC}"/>
                    </a:ext>
                  </a:extLst>
                </p:cNvPr>
                <p:cNvPicPr/>
                <p:nvPr/>
              </p:nvPicPr>
              <p:blipFill>
                <a:blip r:embed="rId375"/>
                <a:stretch>
                  <a:fillRect/>
                </a:stretch>
              </p:blipFill>
              <p:spPr>
                <a:xfrm>
                  <a:off x="4324688" y="4614112"/>
                  <a:ext cx="1357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27" name="Ink 226">
                  <a:extLst>
                    <a:ext uri="{FF2B5EF4-FFF2-40B4-BE49-F238E27FC236}">
                      <a16:creationId xmlns:a16="http://schemas.microsoft.com/office/drawing/2014/main" id="{8E7CCF1B-7DD3-402C-AF35-2368BF1595D6}"/>
                    </a:ext>
                  </a:extLst>
                </p14:cNvPr>
                <p14:cNvContentPartPr/>
                <p14:nvPr/>
              </p14:nvContentPartPr>
              <p14:xfrm>
                <a:off x="4516568" y="4627432"/>
                <a:ext cx="17280" cy="158040"/>
              </p14:xfrm>
            </p:contentPart>
          </mc:Choice>
          <mc:Fallback xmlns="">
            <p:pic>
              <p:nvPicPr>
                <p:cNvPr id="227" name="Ink 226">
                  <a:extLst>
                    <a:ext uri="{FF2B5EF4-FFF2-40B4-BE49-F238E27FC236}">
                      <a16:creationId xmlns:a16="http://schemas.microsoft.com/office/drawing/2014/main" id="{8E7CCF1B-7DD3-402C-AF35-2368BF1595D6}"/>
                    </a:ext>
                  </a:extLst>
                </p:cNvPr>
                <p:cNvPicPr/>
                <p:nvPr/>
              </p:nvPicPr>
              <p:blipFill>
                <a:blip r:embed="rId377"/>
                <a:stretch>
                  <a:fillRect/>
                </a:stretch>
              </p:blipFill>
              <p:spPr>
                <a:xfrm>
                  <a:off x="4507928" y="4618792"/>
                  <a:ext cx="3492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28" name="Ink 227">
                  <a:extLst>
                    <a:ext uri="{FF2B5EF4-FFF2-40B4-BE49-F238E27FC236}">
                      <a16:creationId xmlns:a16="http://schemas.microsoft.com/office/drawing/2014/main" id="{D56DE27D-7D1E-4A87-9D67-489C286CB172}"/>
                    </a:ext>
                  </a:extLst>
                </p14:cNvPr>
                <p14:cNvContentPartPr/>
                <p14:nvPr/>
              </p14:nvContentPartPr>
              <p14:xfrm>
                <a:off x="4503248" y="4571992"/>
                <a:ext cx="84240" cy="86400"/>
              </p14:xfrm>
            </p:contentPart>
          </mc:Choice>
          <mc:Fallback xmlns="">
            <p:pic>
              <p:nvPicPr>
                <p:cNvPr id="228" name="Ink 227">
                  <a:extLst>
                    <a:ext uri="{FF2B5EF4-FFF2-40B4-BE49-F238E27FC236}">
                      <a16:creationId xmlns:a16="http://schemas.microsoft.com/office/drawing/2014/main" id="{D56DE27D-7D1E-4A87-9D67-489C286CB172}"/>
                    </a:ext>
                  </a:extLst>
                </p:cNvPr>
                <p:cNvPicPr/>
                <p:nvPr/>
              </p:nvPicPr>
              <p:blipFill>
                <a:blip r:embed="rId379"/>
                <a:stretch>
                  <a:fillRect/>
                </a:stretch>
              </p:blipFill>
              <p:spPr>
                <a:xfrm>
                  <a:off x="4494248" y="4563352"/>
                  <a:ext cx="1018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29" name="Ink 228">
                  <a:extLst>
                    <a:ext uri="{FF2B5EF4-FFF2-40B4-BE49-F238E27FC236}">
                      <a16:creationId xmlns:a16="http://schemas.microsoft.com/office/drawing/2014/main" id="{933C3A50-8392-4657-A74C-08A71608E789}"/>
                    </a:ext>
                  </a:extLst>
                </p14:cNvPr>
                <p14:cNvContentPartPr/>
                <p14:nvPr/>
              </p14:nvContentPartPr>
              <p14:xfrm>
                <a:off x="4650848" y="4651552"/>
                <a:ext cx="30960" cy="78840"/>
              </p14:xfrm>
            </p:contentPart>
          </mc:Choice>
          <mc:Fallback xmlns="">
            <p:pic>
              <p:nvPicPr>
                <p:cNvPr id="229" name="Ink 228">
                  <a:extLst>
                    <a:ext uri="{FF2B5EF4-FFF2-40B4-BE49-F238E27FC236}">
                      <a16:creationId xmlns:a16="http://schemas.microsoft.com/office/drawing/2014/main" id="{933C3A50-8392-4657-A74C-08A71608E789}"/>
                    </a:ext>
                  </a:extLst>
                </p:cNvPr>
                <p:cNvPicPr/>
                <p:nvPr/>
              </p:nvPicPr>
              <p:blipFill>
                <a:blip r:embed="rId381"/>
                <a:stretch>
                  <a:fillRect/>
                </a:stretch>
              </p:blipFill>
              <p:spPr>
                <a:xfrm>
                  <a:off x="4642208" y="4642912"/>
                  <a:ext cx="4860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30" name="Ink 229">
                  <a:extLst>
                    <a:ext uri="{FF2B5EF4-FFF2-40B4-BE49-F238E27FC236}">
                      <a16:creationId xmlns:a16="http://schemas.microsoft.com/office/drawing/2014/main" id="{86C42549-F6A4-4A4A-AF94-25D4303D2BBD}"/>
                    </a:ext>
                  </a:extLst>
                </p14:cNvPr>
                <p14:cNvContentPartPr/>
                <p14:nvPr/>
              </p14:nvContentPartPr>
              <p14:xfrm>
                <a:off x="4731848" y="4513672"/>
                <a:ext cx="122040" cy="234000"/>
              </p14:xfrm>
            </p:contentPart>
          </mc:Choice>
          <mc:Fallback xmlns="">
            <p:pic>
              <p:nvPicPr>
                <p:cNvPr id="230" name="Ink 229">
                  <a:extLst>
                    <a:ext uri="{FF2B5EF4-FFF2-40B4-BE49-F238E27FC236}">
                      <a16:creationId xmlns:a16="http://schemas.microsoft.com/office/drawing/2014/main" id="{86C42549-F6A4-4A4A-AF94-25D4303D2BBD}"/>
                    </a:ext>
                  </a:extLst>
                </p:cNvPr>
                <p:cNvPicPr/>
                <p:nvPr/>
              </p:nvPicPr>
              <p:blipFill>
                <a:blip r:embed="rId383"/>
                <a:stretch>
                  <a:fillRect/>
                </a:stretch>
              </p:blipFill>
              <p:spPr>
                <a:xfrm>
                  <a:off x="4723208" y="4505032"/>
                  <a:ext cx="139680" cy="251640"/>
                </a:xfrm>
                <a:prstGeom prst="rect">
                  <a:avLst/>
                </a:prstGeom>
              </p:spPr>
            </p:pic>
          </mc:Fallback>
        </mc:AlternateContent>
      </p:grpSp>
      <p:grpSp>
        <p:nvGrpSpPr>
          <p:cNvPr id="279" name="Group 278">
            <a:extLst>
              <a:ext uri="{FF2B5EF4-FFF2-40B4-BE49-F238E27FC236}">
                <a16:creationId xmlns:a16="http://schemas.microsoft.com/office/drawing/2014/main" id="{6F798CAA-1C79-4BAC-85D1-A50DB07C3659}"/>
              </a:ext>
            </a:extLst>
          </p:cNvPr>
          <p:cNvGrpSpPr/>
          <p:nvPr/>
        </p:nvGrpSpPr>
        <p:grpSpPr>
          <a:xfrm>
            <a:off x="219608" y="4619872"/>
            <a:ext cx="4041360" cy="1554120"/>
            <a:chOff x="219608" y="4619872"/>
            <a:chExt cx="4041360" cy="1554120"/>
          </a:xfrm>
        </p:grpSpPr>
        <mc:AlternateContent xmlns:mc="http://schemas.openxmlformats.org/markup-compatibility/2006" xmlns:p14="http://schemas.microsoft.com/office/powerpoint/2010/main">
          <mc:Choice Requires="p14">
            <p:contentPart p14:bwMode="auto" r:id="rId384">
              <p14:nvContentPartPr>
                <p14:cNvPr id="232" name="Ink 231">
                  <a:extLst>
                    <a:ext uri="{FF2B5EF4-FFF2-40B4-BE49-F238E27FC236}">
                      <a16:creationId xmlns:a16="http://schemas.microsoft.com/office/drawing/2014/main" id="{F8BAE95F-922A-429C-B079-E7554DFFDC7A}"/>
                    </a:ext>
                  </a:extLst>
                </p14:cNvPr>
                <p14:cNvContentPartPr/>
                <p14:nvPr/>
              </p14:nvContentPartPr>
              <p14:xfrm>
                <a:off x="2169008" y="4736872"/>
                <a:ext cx="238320" cy="67680"/>
              </p14:xfrm>
            </p:contentPart>
          </mc:Choice>
          <mc:Fallback xmlns="">
            <p:pic>
              <p:nvPicPr>
                <p:cNvPr id="232" name="Ink 231">
                  <a:extLst>
                    <a:ext uri="{FF2B5EF4-FFF2-40B4-BE49-F238E27FC236}">
                      <a16:creationId xmlns:a16="http://schemas.microsoft.com/office/drawing/2014/main" id="{F8BAE95F-922A-429C-B079-E7554DFFDC7A}"/>
                    </a:ext>
                  </a:extLst>
                </p:cNvPr>
                <p:cNvPicPr/>
                <p:nvPr/>
              </p:nvPicPr>
              <p:blipFill>
                <a:blip r:embed="rId385"/>
                <a:stretch>
                  <a:fillRect/>
                </a:stretch>
              </p:blipFill>
              <p:spPr>
                <a:xfrm>
                  <a:off x="2160368" y="4727872"/>
                  <a:ext cx="2559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3" name="Ink 232">
                  <a:extLst>
                    <a:ext uri="{FF2B5EF4-FFF2-40B4-BE49-F238E27FC236}">
                      <a16:creationId xmlns:a16="http://schemas.microsoft.com/office/drawing/2014/main" id="{DC516735-F688-467E-B14A-4C79B81DA59B}"/>
                    </a:ext>
                  </a:extLst>
                </p14:cNvPr>
                <p14:cNvContentPartPr/>
                <p14:nvPr/>
              </p14:nvContentPartPr>
              <p14:xfrm>
                <a:off x="2150648" y="4752712"/>
                <a:ext cx="77040" cy="63000"/>
              </p14:xfrm>
            </p:contentPart>
          </mc:Choice>
          <mc:Fallback xmlns="">
            <p:pic>
              <p:nvPicPr>
                <p:cNvPr id="233" name="Ink 232">
                  <a:extLst>
                    <a:ext uri="{FF2B5EF4-FFF2-40B4-BE49-F238E27FC236}">
                      <a16:creationId xmlns:a16="http://schemas.microsoft.com/office/drawing/2014/main" id="{DC516735-F688-467E-B14A-4C79B81DA59B}"/>
                    </a:ext>
                  </a:extLst>
                </p:cNvPr>
                <p:cNvPicPr/>
                <p:nvPr/>
              </p:nvPicPr>
              <p:blipFill>
                <a:blip r:embed="rId387"/>
                <a:stretch>
                  <a:fillRect/>
                </a:stretch>
              </p:blipFill>
              <p:spPr>
                <a:xfrm>
                  <a:off x="2142008" y="4744072"/>
                  <a:ext cx="9468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5" name="Ink 234">
                  <a:extLst>
                    <a:ext uri="{FF2B5EF4-FFF2-40B4-BE49-F238E27FC236}">
                      <a16:creationId xmlns:a16="http://schemas.microsoft.com/office/drawing/2014/main" id="{EED0713C-EAE3-4B3D-9DD2-B440541DEF7D}"/>
                    </a:ext>
                  </a:extLst>
                </p14:cNvPr>
                <p14:cNvContentPartPr/>
                <p14:nvPr/>
              </p14:nvContentPartPr>
              <p14:xfrm>
                <a:off x="1697048" y="4777912"/>
                <a:ext cx="283320" cy="215640"/>
              </p14:xfrm>
            </p:contentPart>
          </mc:Choice>
          <mc:Fallback xmlns="">
            <p:pic>
              <p:nvPicPr>
                <p:cNvPr id="235" name="Ink 234">
                  <a:extLst>
                    <a:ext uri="{FF2B5EF4-FFF2-40B4-BE49-F238E27FC236}">
                      <a16:creationId xmlns:a16="http://schemas.microsoft.com/office/drawing/2014/main" id="{EED0713C-EAE3-4B3D-9DD2-B440541DEF7D}"/>
                    </a:ext>
                  </a:extLst>
                </p:cNvPr>
                <p:cNvPicPr/>
                <p:nvPr/>
              </p:nvPicPr>
              <p:blipFill>
                <a:blip r:embed="rId389"/>
                <a:stretch>
                  <a:fillRect/>
                </a:stretch>
              </p:blipFill>
              <p:spPr>
                <a:xfrm>
                  <a:off x="1688048" y="4769272"/>
                  <a:ext cx="3009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6" name="Ink 235">
                  <a:extLst>
                    <a:ext uri="{FF2B5EF4-FFF2-40B4-BE49-F238E27FC236}">
                      <a16:creationId xmlns:a16="http://schemas.microsoft.com/office/drawing/2014/main" id="{22A0C651-1EE2-4479-8EEF-BF6160B5E62A}"/>
                    </a:ext>
                  </a:extLst>
                </p14:cNvPr>
                <p14:cNvContentPartPr/>
                <p14:nvPr/>
              </p14:nvContentPartPr>
              <p14:xfrm>
                <a:off x="1822688" y="4619872"/>
                <a:ext cx="35640" cy="132480"/>
              </p14:xfrm>
            </p:contentPart>
          </mc:Choice>
          <mc:Fallback xmlns="">
            <p:pic>
              <p:nvPicPr>
                <p:cNvPr id="236" name="Ink 235">
                  <a:extLst>
                    <a:ext uri="{FF2B5EF4-FFF2-40B4-BE49-F238E27FC236}">
                      <a16:creationId xmlns:a16="http://schemas.microsoft.com/office/drawing/2014/main" id="{22A0C651-1EE2-4479-8EEF-BF6160B5E62A}"/>
                    </a:ext>
                  </a:extLst>
                </p:cNvPr>
                <p:cNvPicPr/>
                <p:nvPr/>
              </p:nvPicPr>
              <p:blipFill>
                <a:blip r:embed="rId391"/>
                <a:stretch>
                  <a:fillRect/>
                </a:stretch>
              </p:blipFill>
              <p:spPr>
                <a:xfrm>
                  <a:off x="1813688" y="4611232"/>
                  <a:ext cx="532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7" name="Ink 236">
                  <a:extLst>
                    <a:ext uri="{FF2B5EF4-FFF2-40B4-BE49-F238E27FC236}">
                      <a16:creationId xmlns:a16="http://schemas.microsoft.com/office/drawing/2014/main" id="{68277AF5-72D0-4BA3-A4BC-019EFA667AF1}"/>
                    </a:ext>
                  </a:extLst>
                </p14:cNvPr>
                <p14:cNvContentPartPr/>
                <p14:nvPr/>
              </p14:nvContentPartPr>
              <p14:xfrm>
                <a:off x="1555568" y="4698712"/>
                <a:ext cx="178200" cy="249120"/>
              </p14:xfrm>
            </p:contentPart>
          </mc:Choice>
          <mc:Fallback xmlns="">
            <p:pic>
              <p:nvPicPr>
                <p:cNvPr id="237" name="Ink 236">
                  <a:extLst>
                    <a:ext uri="{FF2B5EF4-FFF2-40B4-BE49-F238E27FC236}">
                      <a16:creationId xmlns:a16="http://schemas.microsoft.com/office/drawing/2014/main" id="{68277AF5-72D0-4BA3-A4BC-019EFA667AF1}"/>
                    </a:ext>
                  </a:extLst>
                </p:cNvPr>
                <p:cNvPicPr/>
                <p:nvPr/>
              </p:nvPicPr>
              <p:blipFill>
                <a:blip r:embed="rId393"/>
                <a:stretch>
                  <a:fillRect/>
                </a:stretch>
              </p:blipFill>
              <p:spPr>
                <a:xfrm>
                  <a:off x="1546568" y="4690072"/>
                  <a:ext cx="195840" cy="26676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8" name="Ink 237">
                  <a:extLst>
                    <a:ext uri="{FF2B5EF4-FFF2-40B4-BE49-F238E27FC236}">
                      <a16:creationId xmlns:a16="http://schemas.microsoft.com/office/drawing/2014/main" id="{45523625-690C-4311-8F57-7580888B12B2}"/>
                    </a:ext>
                  </a:extLst>
                </p14:cNvPr>
                <p14:cNvContentPartPr/>
                <p14:nvPr/>
              </p14:nvContentPartPr>
              <p14:xfrm>
                <a:off x="1347848" y="4751992"/>
                <a:ext cx="64080" cy="174960"/>
              </p14:xfrm>
            </p:contentPart>
          </mc:Choice>
          <mc:Fallback xmlns="">
            <p:pic>
              <p:nvPicPr>
                <p:cNvPr id="238" name="Ink 237">
                  <a:extLst>
                    <a:ext uri="{FF2B5EF4-FFF2-40B4-BE49-F238E27FC236}">
                      <a16:creationId xmlns:a16="http://schemas.microsoft.com/office/drawing/2014/main" id="{45523625-690C-4311-8F57-7580888B12B2}"/>
                    </a:ext>
                  </a:extLst>
                </p:cNvPr>
                <p:cNvPicPr/>
                <p:nvPr/>
              </p:nvPicPr>
              <p:blipFill>
                <a:blip r:embed="rId395"/>
                <a:stretch>
                  <a:fillRect/>
                </a:stretch>
              </p:blipFill>
              <p:spPr>
                <a:xfrm>
                  <a:off x="1338848" y="4743352"/>
                  <a:ext cx="817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39" name="Ink 238">
                  <a:extLst>
                    <a:ext uri="{FF2B5EF4-FFF2-40B4-BE49-F238E27FC236}">
                      <a16:creationId xmlns:a16="http://schemas.microsoft.com/office/drawing/2014/main" id="{6D872280-9EDD-4AD4-95E1-C34024C0FC83}"/>
                    </a:ext>
                  </a:extLst>
                </p14:cNvPr>
                <p14:cNvContentPartPr/>
                <p14:nvPr/>
              </p14:nvContentPartPr>
              <p14:xfrm>
                <a:off x="1391768" y="4637872"/>
                <a:ext cx="54720" cy="39960"/>
              </p14:xfrm>
            </p:contentPart>
          </mc:Choice>
          <mc:Fallback xmlns="">
            <p:pic>
              <p:nvPicPr>
                <p:cNvPr id="239" name="Ink 238">
                  <a:extLst>
                    <a:ext uri="{FF2B5EF4-FFF2-40B4-BE49-F238E27FC236}">
                      <a16:creationId xmlns:a16="http://schemas.microsoft.com/office/drawing/2014/main" id="{6D872280-9EDD-4AD4-95E1-C34024C0FC83}"/>
                    </a:ext>
                  </a:extLst>
                </p:cNvPr>
                <p:cNvPicPr/>
                <p:nvPr/>
              </p:nvPicPr>
              <p:blipFill>
                <a:blip r:embed="rId397"/>
                <a:stretch>
                  <a:fillRect/>
                </a:stretch>
              </p:blipFill>
              <p:spPr>
                <a:xfrm>
                  <a:off x="1382768" y="4628872"/>
                  <a:ext cx="723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40" name="Ink 239">
                  <a:extLst>
                    <a:ext uri="{FF2B5EF4-FFF2-40B4-BE49-F238E27FC236}">
                      <a16:creationId xmlns:a16="http://schemas.microsoft.com/office/drawing/2014/main" id="{1C4C44B8-088A-4F09-9DDF-0493314AD4F3}"/>
                    </a:ext>
                  </a:extLst>
                </p14:cNvPr>
                <p14:cNvContentPartPr/>
                <p14:nvPr/>
              </p14:nvContentPartPr>
              <p14:xfrm>
                <a:off x="993968" y="4692232"/>
                <a:ext cx="307440" cy="348120"/>
              </p14:xfrm>
            </p:contentPart>
          </mc:Choice>
          <mc:Fallback xmlns="">
            <p:pic>
              <p:nvPicPr>
                <p:cNvPr id="240" name="Ink 239">
                  <a:extLst>
                    <a:ext uri="{FF2B5EF4-FFF2-40B4-BE49-F238E27FC236}">
                      <a16:creationId xmlns:a16="http://schemas.microsoft.com/office/drawing/2014/main" id="{1C4C44B8-088A-4F09-9DDF-0493314AD4F3}"/>
                    </a:ext>
                  </a:extLst>
                </p:cNvPr>
                <p:cNvPicPr/>
                <p:nvPr/>
              </p:nvPicPr>
              <p:blipFill>
                <a:blip r:embed="rId399"/>
                <a:stretch>
                  <a:fillRect/>
                </a:stretch>
              </p:blipFill>
              <p:spPr>
                <a:xfrm>
                  <a:off x="984968" y="4683592"/>
                  <a:ext cx="325080" cy="3657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41" name="Ink 240">
                  <a:extLst>
                    <a:ext uri="{FF2B5EF4-FFF2-40B4-BE49-F238E27FC236}">
                      <a16:creationId xmlns:a16="http://schemas.microsoft.com/office/drawing/2014/main" id="{9B83C285-2EA7-4239-A9D8-80132AC6D0A1}"/>
                    </a:ext>
                  </a:extLst>
                </p14:cNvPr>
                <p14:cNvContentPartPr/>
                <p14:nvPr/>
              </p14:nvContentPartPr>
              <p14:xfrm>
                <a:off x="1285208" y="5045392"/>
                <a:ext cx="13680" cy="18720"/>
              </p14:xfrm>
            </p:contentPart>
          </mc:Choice>
          <mc:Fallback xmlns="">
            <p:pic>
              <p:nvPicPr>
                <p:cNvPr id="241" name="Ink 240">
                  <a:extLst>
                    <a:ext uri="{FF2B5EF4-FFF2-40B4-BE49-F238E27FC236}">
                      <a16:creationId xmlns:a16="http://schemas.microsoft.com/office/drawing/2014/main" id="{9B83C285-2EA7-4239-A9D8-80132AC6D0A1}"/>
                    </a:ext>
                  </a:extLst>
                </p:cNvPr>
                <p:cNvPicPr/>
                <p:nvPr/>
              </p:nvPicPr>
              <p:blipFill>
                <a:blip r:embed="rId401"/>
                <a:stretch>
                  <a:fillRect/>
                </a:stretch>
              </p:blipFill>
              <p:spPr>
                <a:xfrm>
                  <a:off x="1276568" y="5036392"/>
                  <a:ext cx="3132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42" name="Ink 241">
                  <a:extLst>
                    <a:ext uri="{FF2B5EF4-FFF2-40B4-BE49-F238E27FC236}">
                      <a16:creationId xmlns:a16="http://schemas.microsoft.com/office/drawing/2014/main" id="{DDBA7B6F-7F0D-4BCF-8795-BF1A96B34478}"/>
                    </a:ext>
                  </a:extLst>
                </p14:cNvPr>
                <p14:cNvContentPartPr/>
                <p14:nvPr/>
              </p14:nvContentPartPr>
              <p14:xfrm>
                <a:off x="1083248" y="4640752"/>
                <a:ext cx="27000" cy="123120"/>
              </p14:xfrm>
            </p:contentPart>
          </mc:Choice>
          <mc:Fallback xmlns="">
            <p:pic>
              <p:nvPicPr>
                <p:cNvPr id="242" name="Ink 241">
                  <a:extLst>
                    <a:ext uri="{FF2B5EF4-FFF2-40B4-BE49-F238E27FC236}">
                      <a16:creationId xmlns:a16="http://schemas.microsoft.com/office/drawing/2014/main" id="{DDBA7B6F-7F0D-4BCF-8795-BF1A96B34478}"/>
                    </a:ext>
                  </a:extLst>
                </p:cNvPr>
                <p:cNvPicPr/>
                <p:nvPr/>
              </p:nvPicPr>
              <p:blipFill>
                <a:blip r:embed="rId403"/>
                <a:stretch>
                  <a:fillRect/>
                </a:stretch>
              </p:blipFill>
              <p:spPr>
                <a:xfrm>
                  <a:off x="1074248" y="4632112"/>
                  <a:ext cx="446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4" name="Ink 243">
                  <a:extLst>
                    <a:ext uri="{FF2B5EF4-FFF2-40B4-BE49-F238E27FC236}">
                      <a16:creationId xmlns:a16="http://schemas.microsoft.com/office/drawing/2014/main" id="{CCAB298D-8D88-452E-95CD-09206E20DA2A}"/>
                    </a:ext>
                  </a:extLst>
                </p14:cNvPr>
                <p14:cNvContentPartPr/>
                <p14:nvPr/>
              </p14:nvContentPartPr>
              <p14:xfrm>
                <a:off x="693008" y="4823992"/>
                <a:ext cx="194040" cy="235440"/>
              </p14:xfrm>
            </p:contentPart>
          </mc:Choice>
          <mc:Fallback xmlns="">
            <p:pic>
              <p:nvPicPr>
                <p:cNvPr id="244" name="Ink 243">
                  <a:extLst>
                    <a:ext uri="{FF2B5EF4-FFF2-40B4-BE49-F238E27FC236}">
                      <a16:creationId xmlns:a16="http://schemas.microsoft.com/office/drawing/2014/main" id="{CCAB298D-8D88-452E-95CD-09206E20DA2A}"/>
                    </a:ext>
                  </a:extLst>
                </p:cNvPr>
                <p:cNvPicPr/>
                <p:nvPr/>
              </p:nvPicPr>
              <p:blipFill>
                <a:blip r:embed="rId405"/>
                <a:stretch>
                  <a:fillRect/>
                </a:stretch>
              </p:blipFill>
              <p:spPr>
                <a:xfrm>
                  <a:off x="684368" y="4814992"/>
                  <a:ext cx="21168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5" name="Ink 244">
                  <a:extLst>
                    <a:ext uri="{FF2B5EF4-FFF2-40B4-BE49-F238E27FC236}">
                      <a16:creationId xmlns:a16="http://schemas.microsoft.com/office/drawing/2014/main" id="{6D7AA929-DF5F-4ABF-9830-906F333F600F}"/>
                    </a:ext>
                  </a:extLst>
                </p14:cNvPr>
                <p14:cNvContentPartPr/>
                <p14:nvPr/>
              </p14:nvContentPartPr>
              <p14:xfrm>
                <a:off x="761408" y="5043952"/>
                <a:ext cx="9360" cy="11520"/>
              </p14:xfrm>
            </p:contentPart>
          </mc:Choice>
          <mc:Fallback xmlns="">
            <p:pic>
              <p:nvPicPr>
                <p:cNvPr id="245" name="Ink 244">
                  <a:extLst>
                    <a:ext uri="{FF2B5EF4-FFF2-40B4-BE49-F238E27FC236}">
                      <a16:creationId xmlns:a16="http://schemas.microsoft.com/office/drawing/2014/main" id="{6D7AA929-DF5F-4ABF-9830-906F333F600F}"/>
                    </a:ext>
                  </a:extLst>
                </p:cNvPr>
                <p:cNvPicPr/>
                <p:nvPr/>
              </p:nvPicPr>
              <p:blipFill>
                <a:blip r:embed="rId407"/>
                <a:stretch>
                  <a:fillRect/>
                </a:stretch>
              </p:blipFill>
              <p:spPr>
                <a:xfrm>
                  <a:off x="752768" y="5035312"/>
                  <a:ext cx="270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6" name="Ink 245">
                  <a:extLst>
                    <a:ext uri="{FF2B5EF4-FFF2-40B4-BE49-F238E27FC236}">
                      <a16:creationId xmlns:a16="http://schemas.microsoft.com/office/drawing/2014/main" id="{97A7AD6A-492D-408D-8B5E-686335B4B3B6}"/>
                    </a:ext>
                  </a:extLst>
                </p14:cNvPr>
                <p14:cNvContentPartPr/>
                <p14:nvPr/>
              </p14:nvContentPartPr>
              <p14:xfrm>
                <a:off x="640808" y="4971952"/>
                <a:ext cx="46440" cy="76320"/>
              </p14:xfrm>
            </p:contentPart>
          </mc:Choice>
          <mc:Fallback xmlns="">
            <p:pic>
              <p:nvPicPr>
                <p:cNvPr id="246" name="Ink 245">
                  <a:extLst>
                    <a:ext uri="{FF2B5EF4-FFF2-40B4-BE49-F238E27FC236}">
                      <a16:creationId xmlns:a16="http://schemas.microsoft.com/office/drawing/2014/main" id="{97A7AD6A-492D-408D-8B5E-686335B4B3B6}"/>
                    </a:ext>
                  </a:extLst>
                </p:cNvPr>
                <p:cNvPicPr/>
                <p:nvPr/>
              </p:nvPicPr>
              <p:blipFill>
                <a:blip r:embed="rId409"/>
                <a:stretch>
                  <a:fillRect/>
                </a:stretch>
              </p:blipFill>
              <p:spPr>
                <a:xfrm>
                  <a:off x="632168" y="4962952"/>
                  <a:ext cx="64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7" name="Ink 246">
                  <a:extLst>
                    <a:ext uri="{FF2B5EF4-FFF2-40B4-BE49-F238E27FC236}">
                      <a16:creationId xmlns:a16="http://schemas.microsoft.com/office/drawing/2014/main" id="{73B1BD26-57BE-4061-9567-2482442457FD}"/>
                    </a:ext>
                  </a:extLst>
                </p14:cNvPr>
                <p14:cNvContentPartPr/>
                <p14:nvPr/>
              </p14:nvContentPartPr>
              <p14:xfrm>
                <a:off x="219608" y="4764952"/>
                <a:ext cx="447480" cy="468720"/>
              </p14:xfrm>
            </p:contentPart>
          </mc:Choice>
          <mc:Fallback xmlns="">
            <p:pic>
              <p:nvPicPr>
                <p:cNvPr id="247" name="Ink 246">
                  <a:extLst>
                    <a:ext uri="{FF2B5EF4-FFF2-40B4-BE49-F238E27FC236}">
                      <a16:creationId xmlns:a16="http://schemas.microsoft.com/office/drawing/2014/main" id="{73B1BD26-57BE-4061-9567-2482442457FD}"/>
                    </a:ext>
                  </a:extLst>
                </p:cNvPr>
                <p:cNvPicPr/>
                <p:nvPr/>
              </p:nvPicPr>
              <p:blipFill>
                <a:blip r:embed="rId411"/>
                <a:stretch>
                  <a:fillRect/>
                </a:stretch>
              </p:blipFill>
              <p:spPr>
                <a:xfrm>
                  <a:off x="210968" y="4755952"/>
                  <a:ext cx="465120" cy="48636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9" name="Ink 248">
                  <a:extLst>
                    <a:ext uri="{FF2B5EF4-FFF2-40B4-BE49-F238E27FC236}">
                      <a16:creationId xmlns:a16="http://schemas.microsoft.com/office/drawing/2014/main" id="{78EDCFFC-BFC4-4509-98A3-05DBEC18CF20}"/>
                    </a:ext>
                  </a:extLst>
                </p14:cNvPr>
                <p14:cNvContentPartPr/>
                <p14:nvPr/>
              </p14:nvContentPartPr>
              <p14:xfrm>
                <a:off x="1058408" y="5265712"/>
                <a:ext cx="486000" cy="329040"/>
              </p14:xfrm>
            </p:contentPart>
          </mc:Choice>
          <mc:Fallback xmlns="">
            <p:pic>
              <p:nvPicPr>
                <p:cNvPr id="249" name="Ink 248">
                  <a:extLst>
                    <a:ext uri="{FF2B5EF4-FFF2-40B4-BE49-F238E27FC236}">
                      <a16:creationId xmlns:a16="http://schemas.microsoft.com/office/drawing/2014/main" id="{78EDCFFC-BFC4-4509-98A3-05DBEC18CF20}"/>
                    </a:ext>
                  </a:extLst>
                </p:cNvPr>
                <p:cNvPicPr/>
                <p:nvPr/>
              </p:nvPicPr>
              <p:blipFill>
                <a:blip r:embed="rId413"/>
                <a:stretch>
                  <a:fillRect/>
                </a:stretch>
              </p:blipFill>
              <p:spPr>
                <a:xfrm>
                  <a:off x="1049408" y="5256712"/>
                  <a:ext cx="503640" cy="34668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50" name="Ink 249">
                  <a:extLst>
                    <a:ext uri="{FF2B5EF4-FFF2-40B4-BE49-F238E27FC236}">
                      <a16:creationId xmlns:a16="http://schemas.microsoft.com/office/drawing/2014/main" id="{6575F270-7BD8-40F4-B62A-61E91A8216FE}"/>
                    </a:ext>
                  </a:extLst>
                </p14:cNvPr>
                <p14:cNvContentPartPr/>
                <p14:nvPr/>
              </p14:nvContentPartPr>
              <p14:xfrm>
                <a:off x="1365848" y="5177152"/>
                <a:ext cx="83520" cy="50760"/>
              </p14:xfrm>
            </p:contentPart>
          </mc:Choice>
          <mc:Fallback xmlns="">
            <p:pic>
              <p:nvPicPr>
                <p:cNvPr id="250" name="Ink 249">
                  <a:extLst>
                    <a:ext uri="{FF2B5EF4-FFF2-40B4-BE49-F238E27FC236}">
                      <a16:creationId xmlns:a16="http://schemas.microsoft.com/office/drawing/2014/main" id="{6575F270-7BD8-40F4-B62A-61E91A8216FE}"/>
                    </a:ext>
                  </a:extLst>
                </p:cNvPr>
                <p:cNvPicPr/>
                <p:nvPr/>
              </p:nvPicPr>
              <p:blipFill>
                <a:blip r:embed="rId415"/>
                <a:stretch>
                  <a:fillRect/>
                </a:stretch>
              </p:blipFill>
              <p:spPr>
                <a:xfrm>
                  <a:off x="1356848" y="5168152"/>
                  <a:ext cx="1011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51" name="Ink 250">
                  <a:extLst>
                    <a:ext uri="{FF2B5EF4-FFF2-40B4-BE49-F238E27FC236}">
                      <a16:creationId xmlns:a16="http://schemas.microsoft.com/office/drawing/2014/main" id="{500C19C1-F3CB-4850-BC6E-7BA4A9D1CF06}"/>
                    </a:ext>
                  </a:extLst>
                </p14:cNvPr>
                <p14:cNvContentPartPr/>
                <p14:nvPr/>
              </p14:nvContentPartPr>
              <p14:xfrm>
                <a:off x="1292768" y="5216752"/>
                <a:ext cx="9000" cy="177480"/>
              </p14:xfrm>
            </p:contentPart>
          </mc:Choice>
          <mc:Fallback xmlns="">
            <p:pic>
              <p:nvPicPr>
                <p:cNvPr id="251" name="Ink 250">
                  <a:extLst>
                    <a:ext uri="{FF2B5EF4-FFF2-40B4-BE49-F238E27FC236}">
                      <a16:creationId xmlns:a16="http://schemas.microsoft.com/office/drawing/2014/main" id="{500C19C1-F3CB-4850-BC6E-7BA4A9D1CF06}"/>
                    </a:ext>
                  </a:extLst>
                </p:cNvPr>
                <p:cNvPicPr/>
                <p:nvPr/>
              </p:nvPicPr>
              <p:blipFill>
                <a:blip r:embed="rId417"/>
                <a:stretch>
                  <a:fillRect/>
                </a:stretch>
              </p:blipFill>
              <p:spPr>
                <a:xfrm>
                  <a:off x="1284128" y="5208112"/>
                  <a:ext cx="266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52" name="Ink 251">
                  <a:extLst>
                    <a:ext uri="{FF2B5EF4-FFF2-40B4-BE49-F238E27FC236}">
                      <a16:creationId xmlns:a16="http://schemas.microsoft.com/office/drawing/2014/main" id="{1D2051B4-EB72-4096-BEC3-5943FD7B8E88}"/>
                    </a:ext>
                  </a:extLst>
                </p14:cNvPr>
                <p14:cNvContentPartPr/>
                <p14:nvPr/>
              </p14:nvContentPartPr>
              <p14:xfrm>
                <a:off x="1325528" y="5621032"/>
                <a:ext cx="16920" cy="37440"/>
              </p14:xfrm>
            </p:contentPart>
          </mc:Choice>
          <mc:Fallback xmlns="">
            <p:pic>
              <p:nvPicPr>
                <p:cNvPr id="252" name="Ink 251">
                  <a:extLst>
                    <a:ext uri="{FF2B5EF4-FFF2-40B4-BE49-F238E27FC236}">
                      <a16:creationId xmlns:a16="http://schemas.microsoft.com/office/drawing/2014/main" id="{1D2051B4-EB72-4096-BEC3-5943FD7B8E88}"/>
                    </a:ext>
                  </a:extLst>
                </p:cNvPr>
                <p:cNvPicPr/>
                <p:nvPr/>
              </p:nvPicPr>
              <p:blipFill>
                <a:blip r:embed="rId419"/>
                <a:stretch>
                  <a:fillRect/>
                </a:stretch>
              </p:blipFill>
              <p:spPr>
                <a:xfrm>
                  <a:off x="1316888" y="5612392"/>
                  <a:ext cx="345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3" name="Ink 252">
                  <a:extLst>
                    <a:ext uri="{FF2B5EF4-FFF2-40B4-BE49-F238E27FC236}">
                      <a16:creationId xmlns:a16="http://schemas.microsoft.com/office/drawing/2014/main" id="{F7D28EB7-0262-4D0C-BC48-FD9517A3EB5B}"/>
                    </a:ext>
                  </a:extLst>
                </p14:cNvPr>
                <p14:cNvContentPartPr/>
                <p14:nvPr/>
              </p14:nvContentPartPr>
              <p14:xfrm>
                <a:off x="1127528" y="5726152"/>
                <a:ext cx="48600" cy="59400"/>
              </p14:xfrm>
            </p:contentPart>
          </mc:Choice>
          <mc:Fallback xmlns="">
            <p:pic>
              <p:nvPicPr>
                <p:cNvPr id="253" name="Ink 252">
                  <a:extLst>
                    <a:ext uri="{FF2B5EF4-FFF2-40B4-BE49-F238E27FC236}">
                      <a16:creationId xmlns:a16="http://schemas.microsoft.com/office/drawing/2014/main" id="{F7D28EB7-0262-4D0C-BC48-FD9517A3EB5B}"/>
                    </a:ext>
                  </a:extLst>
                </p:cNvPr>
                <p:cNvPicPr/>
                <p:nvPr/>
              </p:nvPicPr>
              <p:blipFill>
                <a:blip r:embed="rId421"/>
                <a:stretch>
                  <a:fillRect/>
                </a:stretch>
              </p:blipFill>
              <p:spPr>
                <a:xfrm>
                  <a:off x="1118888" y="5717152"/>
                  <a:ext cx="662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4" name="Ink 253">
                  <a:extLst>
                    <a:ext uri="{FF2B5EF4-FFF2-40B4-BE49-F238E27FC236}">
                      <a16:creationId xmlns:a16="http://schemas.microsoft.com/office/drawing/2014/main" id="{DDD5770E-1C36-46A7-9011-95211D11097B}"/>
                    </a:ext>
                  </a:extLst>
                </p14:cNvPr>
                <p14:cNvContentPartPr/>
                <p14:nvPr/>
              </p14:nvContentPartPr>
              <p14:xfrm>
                <a:off x="939608" y="5519872"/>
                <a:ext cx="29160" cy="90720"/>
              </p14:xfrm>
            </p:contentPart>
          </mc:Choice>
          <mc:Fallback xmlns="">
            <p:pic>
              <p:nvPicPr>
                <p:cNvPr id="254" name="Ink 253">
                  <a:extLst>
                    <a:ext uri="{FF2B5EF4-FFF2-40B4-BE49-F238E27FC236}">
                      <a16:creationId xmlns:a16="http://schemas.microsoft.com/office/drawing/2014/main" id="{DDD5770E-1C36-46A7-9011-95211D11097B}"/>
                    </a:ext>
                  </a:extLst>
                </p:cNvPr>
                <p:cNvPicPr/>
                <p:nvPr/>
              </p:nvPicPr>
              <p:blipFill>
                <a:blip r:embed="rId423"/>
                <a:stretch>
                  <a:fillRect/>
                </a:stretch>
              </p:blipFill>
              <p:spPr>
                <a:xfrm>
                  <a:off x="930968" y="5511232"/>
                  <a:ext cx="46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6" name="Ink 255">
                  <a:extLst>
                    <a:ext uri="{FF2B5EF4-FFF2-40B4-BE49-F238E27FC236}">
                      <a16:creationId xmlns:a16="http://schemas.microsoft.com/office/drawing/2014/main" id="{8A3BC85B-441B-4480-B73E-D464F037B138}"/>
                    </a:ext>
                  </a:extLst>
                </p14:cNvPr>
                <p14:cNvContentPartPr/>
                <p14:nvPr/>
              </p14:nvContentPartPr>
              <p14:xfrm>
                <a:off x="4107968" y="4853152"/>
                <a:ext cx="153000" cy="178920"/>
              </p14:xfrm>
            </p:contentPart>
          </mc:Choice>
          <mc:Fallback xmlns="">
            <p:pic>
              <p:nvPicPr>
                <p:cNvPr id="256" name="Ink 255">
                  <a:extLst>
                    <a:ext uri="{FF2B5EF4-FFF2-40B4-BE49-F238E27FC236}">
                      <a16:creationId xmlns:a16="http://schemas.microsoft.com/office/drawing/2014/main" id="{8A3BC85B-441B-4480-B73E-D464F037B138}"/>
                    </a:ext>
                  </a:extLst>
                </p:cNvPr>
                <p:cNvPicPr/>
                <p:nvPr/>
              </p:nvPicPr>
              <p:blipFill>
                <a:blip r:embed="rId425"/>
                <a:stretch>
                  <a:fillRect/>
                </a:stretch>
              </p:blipFill>
              <p:spPr>
                <a:xfrm>
                  <a:off x="4099328" y="4844152"/>
                  <a:ext cx="17064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7" name="Ink 256">
                  <a:extLst>
                    <a:ext uri="{FF2B5EF4-FFF2-40B4-BE49-F238E27FC236}">
                      <a16:creationId xmlns:a16="http://schemas.microsoft.com/office/drawing/2014/main" id="{22572095-2911-4F5D-9741-5C1731BA160F}"/>
                    </a:ext>
                  </a:extLst>
                </p14:cNvPr>
                <p14:cNvContentPartPr/>
                <p14:nvPr/>
              </p14:nvContentPartPr>
              <p14:xfrm>
                <a:off x="3654728" y="5023792"/>
                <a:ext cx="349560" cy="255240"/>
              </p14:xfrm>
            </p:contentPart>
          </mc:Choice>
          <mc:Fallback xmlns="">
            <p:pic>
              <p:nvPicPr>
                <p:cNvPr id="257" name="Ink 256">
                  <a:extLst>
                    <a:ext uri="{FF2B5EF4-FFF2-40B4-BE49-F238E27FC236}">
                      <a16:creationId xmlns:a16="http://schemas.microsoft.com/office/drawing/2014/main" id="{22572095-2911-4F5D-9741-5C1731BA160F}"/>
                    </a:ext>
                  </a:extLst>
                </p:cNvPr>
                <p:cNvPicPr/>
                <p:nvPr/>
              </p:nvPicPr>
              <p:blipFill>
                <a:blip r:embed="rId427"/>
                <a:stretch>
                  <a:fillRect/>
                </a:stretch>
              </p:blipFill>
              <p:spPr>
                <a:xfrm>
                  <a:off x="3646088" y="5014792"/>
                  <a:ext cx="36720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8" name="Ink 257">
                  <a:extLst>
                    <a:ext uri="{FF2B5EF4-FFF2-40B4-BE49-F238E27FC236}">
                      <a16:creationId xmlns:a16="http://schemas.microsoft.com/office/drawing/2014/main" id="{50A5C4DA-A54D-4500-9A8C-300DEF0B9D2D}"/>
                    </a:ext>
                  </a:extLst>
                </p14:cNvPr>
                <p14:cNvContentPartPr/>
                <p14:nvPr/>
              </p14:nvContentPartPr>
              <p14:xfrm>
                <a:off x="3821408" y="4925512"/>
                <a:ext cx="27360" cy="155520"/>
              </p14:xfrm>
            </p:contentPart>
          </mc:Choice>
          <mc:Fallback xmlns="">
            <p:pic>
              <p:nvPicPr>
                <p:cNvPr id="258" name="Ink 257">
                  <a:extLst>
                    <a:ext uri="{FF2B5EF4-FFF2-40B4-BE49-F238E27FC236}">
                      <a16:creationId xmlns:a16="http://schemas.microsoft.com/office/drawing/2014/main" id="{50A5C4DA-A54D-4500-9A8C-300DEF0B9D2D}"/>
                    </a:ext>
                  </a:extLst>
                </p:cNvPr>
                <p:cNvPicPr/>
                <p:nvPr/>
              </p:nvPicPr>
              <p:blipFill>
                <a:blip r:embed="rId429"/>
                <a:stretch>
                  <a:fillRect/>
                </a:stretch>
              </p:blipFill>
              <p:spPr>
                <a:xfrm>
                  <a:off x="3812768" y="4916512"/>
                  <a:ext cx="450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9" name="Ink 258">
                  <a:extLst>
                    <a:ext uri="{FF2B5EF4-FFF2-40B4-BE49-F238E27FC236}">
                      <a16:creationId xmlns:a16="http://schemas.microsoft.com/office/drawing/2014/main" id="{BB8365CC-C6D6-4532-9248-34D9186BA00C}"/>
                    </a:ext>
                  </a:extLst>
                </p14:cNvPr>
                <p14:cNvContentPartPr/>
                <p14:nvPr/>
              </p14:nvContentPartPr>
              <p14:xfrm>
                <a:off x="3492728" y="5155192"/>
                <a:ext cx="240840" cy="114120"/>
              </p14:xfrm>
            </p:contentPart>
          </mc:Choice>
          <mc:Fallback xmlns="">
            <p:pic>
              <p:nvPicPr>
                <p:cNvPr id="259" name="Ink 258">
                  <a:extLst>
                    <a:ext uri="{FF2B5EF4-FFF2-40B4-BE49-F238E27FC236}">
                      <a16:creationId xmlns:a16="http://schemas.microsoft.com/office/drawing/2014/main" id="{BB8365CC-C6D6-4532-9248-34D9186BA00C}"/>
                    </a:ext>
                  </a:extLst>
                </p:cNvPr>
                <p:cNvPicPr/>
                <p:nvPr/>
              </p:nvPicPr>
              <p:blipFill>
                <a:blip r:embed="rId431"/>
                <a:stretch>
                  <a:fillRect/>
                </a:stretch>
              </p:blipFill>
              <p:spPr>
                <a:xfrm>
                  <a:off x="3483728" y="5146552"/>
                  <a:ext cx="2584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60" name="Ink 259">
                  <a:extLst>
                    <a:ext uri="{FF2B5EF4-FFF2-40B4-BE49-F238E27FC236}">
                      <a16:creationId xmlns:a16="http://schemas.microsoft.com/office/drawing/2014/main" id="{90CD5820-D501-4AA8-BB12-49881C8894B6}"/>
                    </a:ext>
                  </a:extLst>
                </p14:cNvPr>
                <p14:cNvContentPartPr/>
                <p14:nvPr/>
              </p14:nvContentPartPr>
              <p14:xfrm>
                <a:off x="3496328" y="5040352"/>
                <a:ext cx="173880" cy="104760"/>
              </p14:xfrm>
            </p:contentPart>
          </mc:Choice>
          <mc:Fallback xmlns="">
            <p:pic>
              <p:nvPicPr>
                <p:cNvPr id="260" name="Ink 259">
                  <a:extLst>
                    <a:ext uri="{FF2B5EF4-FFF2-40B4-BE49-F238E27FC236}">
                      <a16:creationId xmlns:a16="http://schemas.microsoft.com/office/drawing/2014/main" id="{90CD5820-D501-4AA8-BB12-49881C8894B6}"/>
                    </a:ext>
                  </a:extLst>
                </p:cNvPr>
                <p:cNvPicPr/>
                <p:nvPr/>
              </p:nvPicPr>
              <p:blipFill>
                <a:blip r:embed="rId433"/>
                <a:stretch>
                  <a:fillRect/>
                </a:stretch>
              </p:blipFill>
              <p:spPr>
                <a:xfrm>
                  <a:off x="3487328" y="5031352"/>
                  <a:ext cx="1915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61" name="Ink 260">
                  <a:extLst>
                    <a:ext uri="{FF2B5EF4-FFF2-40B4-BE49-F238E27FC236}">
                      <a16:creationId xmlns:a16="http://schemas.microsoft.com/office/drawing/2014/main" id="{5936CC00-4F8B-4A84-87A1-57B7F63B3169}"/>
                    </a:ext>
                  </a:extLst>
                </p14:cNvPr>
                <p14:cNvContentPartPr/>
                <p14:nvPr/>
              </p14:nvContentPartPr>
              <p14:xfrm>
                <a:off x="3331448" y="5189032"/>
                <a:ext cx="72720" cy="159840"/>
              </p14:xfrm>
            </p:contentPart>
          </mc:Choice>
          <mc:Fallback xmlns="">
            <p:pic>
              <p:nvPicPr>
                <p:cNvPr id="261" name="Ink 260">
                  <a:extLst>
                    <a:ext uri="{FF2B5EF4-FFF2-40B4-BE49-F238E27FC236}">
                      <a16:creationId xmlns:a16="http://schemas.microsoft.com/office/drawing/2014/main" id="{5936CC00-4F8B-4A84-87A1-57B7F63B3169}"/>
                    </a:ext>
                  </a:extLst>
                </p:cNvPr>
                <p:cNvPicPr/>
                <p:nvPr/>
              </p:nvPicPr>
              <p:blipFill>
                <a:blip r:embed="rId435"/>
                <a:stretch>
                  <a:fillRect/>
                </a:stretch>
              </p:blipFill>
              <p:spPr>
                <a:xfrm>
                  <a:off x="3322808" y="5180392"/>
                  <a:ext cx="903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62" name="Ink 261">
                  <a:extLst>
                    <a:ext uri="{FF2B5EF4-FFF2-40B4-BE49-F238E27FC236}">
                      <a16:creationId xmlns:a16="http://schemas.microsoft.com/office/drawing/2014/main" id="{3E10000D-491B-4204-B437-D74A4A821788}"/>
                    </a:ext>
                  </a:extLst>
                </p14:cNvPr>
                <p14:cNvContentPartPr/>
                <p14:nvPr/>
              </p14:nvContentPartPr>
              <p14:xfrm>
                <a:off x="3384008" y="5069512"/>
                <a:ext cx="48240" cy="51120"/>
              </p14:xfrm>
            </p:contentPart>
          </mc:Choice>
          <mc:Fallback xmlns="">
            <p:pic>
              <p:nvPicPr>
                <p:cNvPr id="262" name="Ink 261">
                  <a:extLst>
                    <a:ext uri="{FF2B5EF4-FFF2-40B4-BE49-F238E27FC236}">
                      <a16:creationId xmlns:a16="http://schemas.microsoft.com/office/drawing/2014/main" id="{3E10000D-491B-4204-B437-D74A4A821788}"/>
                    </a:ext>
                  </a:extLst>
                </p:cNvPr>
                <p:cNvPicPr/>
                <p:nvPr/>
              </p:nvPicPr>
              <p:blipFill>
                <a:blip r:embed="rId437"/>
                <a:stretch>
                  <a:fillRect/>
                </a:stretch>
              </p:blipFill>
              <p:spPr>
                <a:xfrm>
                  <a:off x="3375008" y="5060512"/>
                  <a:ext cx="658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63" name="Ink 262">
                  <a:extLst>
                    <a:ext uri="{FF2B5EF4-FFF2-40B4-BE49-F238E27FC236}">
                      <a16:creationId xmlns:a16="http://schemas.microsoft.com/office/drawing/2014/main" id="{F86FCDD7-8109-4689-B8CD-1E29419F6FAB}"/>
                    </a:ext>
                  </a:extLst>
                </p14:cNvPr>
                <p14:cNvContentPartPr/>
                <p14:nvPr/>
              </p14:nvContentPartPr>
              <p14:xfrm>
                <a:off x="2974688" y="5147632"/>
                <a:ext cx="282960" cy="353160"/>
              </p14:xfrm>
            </p:contentPart>
          </mc:Choice>
          <mc:Fallback xmlns="">
            <p:pic>
              <p:nvPicPr>
                <p:cNvPr id="263" name="Ink 262">
                  <a:extLst>
                    <a:ext uri="{FF2B5EF4-FFF2-40B4-BE49-F238E27FC236}">
                      <a16:creationId xmlns:a16="http://schemas.microsoft.com/office/drawing/2014/main" id="{F86FCDD7-8109-4689-B8CD-1E29419F6FAB}"/>
                    </a:ext>
                  </a:extLst>
                </p:cNvPr>
                <p:cNvPicPr/>
                <p:nvPr/>
              </p:nvPicPr>
              <p:blipFill>
                <a:blip r:embed="rId439"/>
                <a:stretch>
                  <a:fillRect/>
                </a:stretch>
              </p:blipFill>
              <p:spPr>
                <a:xfrm>
                  <a:off x="2966048" y="5138992"/>
                  <a:ext cx="300600" cy="3708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4" name="Ink 263">
                  <a:extLst>
                    <a:ext uri="{FF2B5EF4-FFF2-40B4-BE49-F238E27FC236}">
                      <a16:creationId xmlns:a16="http://schemas.microsoft.com/office/drawing/2014/main" id="{C1009C08-916B-438C-977B-54162E0CEBBF}"/>
                    </a:ext>
                  </a:extLst>
                </p14:cNvPr>
                <p14:cNvContentPartPr/>
                <p14:nvPr/>
              </p14:nvContentPartPr>
              <p14:xfrm>
                <a:off x="3284288" y="5501872"/>
                <a:ext cx="21240" cy="21240"/>
              </p14:xfrm>
            </p:contentPart>
          </mc:Choice>
          <mc:Fallback xmlns="">
            <p:pic>
              <p:nvPicPr>
                <p:cNvPr id="264" name="Ink 263">
                  <a:extLst>
                    <a:ext uri="{FF2B5EF4-FFF2-40B4-BE49-F238E27FC236}">
                      <a16:creationId xmlns:a16="http://schemas.microsoft.com/office/drawing/2014/main" id="{C1009C08-916B-438C-977B-54162E0CEBBF}"/>
                    </a:ext>
                  </a:extLst>
                </p:cNvPr>
                <p:cNvPicPr/>
                <p:nvPr/>
              </p:nvPicPr>
              <p:blipFill>
                <a:blip r:embed="rId441"/>
                <a:stretch>
                  <a:fillRect/>
                </a:stretch>
              </p:blipFill>
              <p:spPr>
                <a:xfrm>
                  <a:off x="3275288" y="5492872"/>
                  <a:ext cx="3888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5" name="Ink 264">
                  <a:extLst>
                    <a:ext uri="{FF2B5EF4-FFF2-40B4-BE49-F238E27FC236}">
                      <a16:creationId xmlns:a16="http://schemas.microsoft.com/office/drawing/2014/main" id="{23BF3B59-FB1D-4E0C-846A-A884401D88C5}"/>
                    </a:ext>
                  </a:extLst>
                </p14:cNvPr>
                <p14:cNvContentPartPr/>
                <p14:nvPr/>
              </p14:nvContentPartPr>
              <p14:xfrm>
                <a:off x="3066128" y="5060152"/>
                <a:ext cx="29520" cy="160560"/>
              </p14:xfrm>
            </p:contentPart>
          </mc:Choice>
          <mc:Fallback xmlns="">
            <p:pic>
              <p:nvPicPr>
                <p:cNvPr id="265" name="Ink 264">
                  <a:extLst>
                    <a:ext uri="{FF2B5EF4-FFF2-40B4-BE49-F238E27FC236}">
                      <a16:creationId xmlns:a16="http://schemas.microsoft.com/office/drawing/2014/main" id="{23BF3B59-FB1D-4E0C-846A-A884401D88C5}"/>
                    </a:ext>
                  </a:extLst>
                </p:cNvPr>
                <p:cNvPicPr/>
                <p:nvPr/>
              </p:nvPicPr>
              <p:blipFill>
                <a:blip r:embed="rId443"/>
                <a:stretch>
                  <a:fillRect/>
                </a:stretch>
              </p:blipFill>
              <p:spPr>
                <a:xfrm>
                  <a:off x="3057488" y="5051512"/>
                  <a:ext cx="4716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6" name="Ink 265">
                  <a:extLst>
                    <a:ext uri="{FF2B5EF4-FFF2-40B4-BE49-F238E27FC236}">
                      <a16:creationId xmlns:a16="http://schemas.microsoft.com/office/drawing/2014/main" id="{017C93D1-E67B-438A-939C-A93290EDA076}"/>
                    </a:ext>
                  </a:extLst>
                </p14:cNvPr>
                <p14:cNvContentPartPr/>
                <p14:nvPr/>
              </p14:nvContentPartPr>
              <p14:xfrm>
                <a:off x="2675528" y="5378032"/>
                <a:ext cx="208080" cy="252720"/>
              </p14:xfrm>
            </p:contentPart>
          </mc:Choice>
          <mc:Fallback xmlns="">
            <p:pic>
              <p:nvPicPr>
                <p:cNvPr id="266" name="Ink 265">
                  <a:extLst>
                    <a:ext uri="{FF2B5EF4-FFF2-40B4-BE49-F238E27FC236}">
                      <a16:creationId xmlns:a16="http://schemas.microsoft.com/office/drawing/2014/main" id="{017C93D1-E67B-438A-939C-A93290EDA076}"/>
                    </a:ext>
                  </a:extLst>
                </p:cNvPr>
                <p:cNvPicPr/>
                <p:nvPr/>
              </p:nvPicPr>
              <p:blipFill>
                <a:blip r:embed="rId445"/>
                <a:stretch>
                  <a:fillRect/>
                </a:stretch>
              </p:blipFill>
              <p:spPr>
                <a:xfrm>
                  <a:off x="2666528" y="5369392"/>
                  <a:ext cx="22572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7" name="Ink 266">
                  <a:extLst>
                    <a:ext uri="{FF2B5EF4-FFF2-40B4-BE49-F238E27FC236}">
                      <a16:creationId xmlns:a16="http://schemas.microsoft.com/office/drawing/2014/main" id="{A3CA1E4F-F214-4185-81FF-5E7A8EAD4573}"/>
                    </a:ext>
                  </a:extLst>
                </p14:cNvPr>
                <p14:cNvContentPartPr/>
                <p14:nvPr/>
              </p14:nvContentPartPr>
              <p14:xfrm>
                <a:off x="2779568" y="5621752"/>
                <a:ext cx="34200" cy="4320"/>
              </p14:xfrm>
            </p:contentPart>
          </mc:Choice>
          <mc:Fallback xmlns="">
            <p:pic>
              <p:nvPicPr>
                <p:cNvPr id="267" name="Ink 266">
                  <a:extLst>
                    <a:ext uri="{FF2B5EF4-FFF2-40B4-BE49-F238E27FC236}">
                      <a16:creationId xmlns:a16="http://schemas.microsoft.com/office/drawing/2014/main" id="{A3CA1E4F-F214-4185-81FF-5E7A8EAD4573}"/>
                    </a:ext>
                  </a:extLst>
                </p:cNvPr>
                <p:cNvPicPr/>
                <p:nvPr/>
              </p:nvPicPr>
              <p:blipFill>
                <a:blip r:embed="rId447"/>
                <a:stretch>
                  <a:fillRect/>
                </a:stretch>
              </p:blipFill>
              <p:spPr>
                <a:xfrm>
                  <a:off x="2770928" y="5613112"/>
                  <a:ext cx="518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8" name="Ink 267">
                  <a:extLst>
                    <a:ext uri="{FF2B5EF4-FFF2-40B4-BE49-F238E27FC236}">
                      <a16:creationId xmlns:a16="http://schemas.microsoft.com/office/drawing/2014/main" id="{A7C6B394-BD0C-45E7-ADB3-AB074553EEBF}"/>
                    </a:ext>
                  </a:extLst>
                </p14:cNvPr>
                <p14:cNvContentPartPr/>
                <p14:nvPr/>
              </p14:nvContentPartPr>
              <p14:xfrm>
                <a:off x="2588408" y="5524552"/>
                <a:ext cx="67680" cy="93960"/>
              </p14:xfrm>
            </p:contentPart>
          </mc:Choice>
          <mc:Fallback xmlns="">
            <p:pic>
              <p:nvPicPr>
                <p:cNvPr id="268" name="Ink 267">
                  <a:extLst>
                    <a:ext uri="{FF2B5EF4-FFF2-40B4-BE49-F238E27FC236}">
                      <a16:creationId xmlns:a16="http://schemas.microsoft.com/office/drawing/2014/main" id="{A7C6B394-BD0C-45E7-ADB3-AB074553EEBF}"/>
                    </a:ext>
                  </a:extLst>
                </p:cNvPr>
                <p:cNvPicPr/>
                <p:nvPr/>
              </p:nvPicPr>
              <p:blipFill>
                <a:blip r:embed="rId449"/>
                <a:stretch>
                  <a:fillRect/>
                </a:stretch>
              </p:blipFill>
              <p:spPr>
                <a:xfrm>
                  <a:off x="2579768" y="5515552"/>
                  <a:ext cx="853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69" name="Ink 268">
                  <a:extLst>
                    <a:ext uri="{FF2B5EF4-FFF2-40B4-BE49-F238E27FC236}">
                      <a16:creationId xmlns:a16="http://schemas.microsoft.com/office/drawing/2014/main" id="{5F37EE17-F4F5-4256-A747-A487150E2DC3}"/>
                    </a:ext>
                  </a:extLst>
                </p14:cNvPr>
                <p14:cNvContentPartPr/>
                <p14:nvPr/>
              </p14:nvContentPartPr>
              <p14:xfrm>
                <a:off x="2586608" y="5247712"/>
                <a:ext cx="244800" cy="178560"/>
              </p14:xfrm>
            </p:contentPart>
          </mc:Choice>
          <mc:Fallback xmlns="">
            <p:pic>
              <p:nvPicPr>
                <p:cNvPr id="269" name="Ink 268">
                  <a:extLst>
                    <a:ext uri="{FF2B5EF4-FFF2-40B4-BE49-F238E27FC236}">
                      <a16:creationId xmlns:a16="http://schemas.microsoft.com/office/drawing/2014/main" id="{5F37EE17-F4F5-4256-A747-A487150E2DC3}"/>
                    </a:ext>
                  </a:extLst>
                </p:cNvPr>
                <p:cNvPicPr/>
                <p:nvPr/>
              </p:nvPicPr>
              <p:blipFill>
                <a:blip r:embed="rId451"/>
                <a:stretch>
                  <a:fillRect/>
                </a:stretch>
              </p:blipFill>
              <p:spPr>
                <a:xfrm>
                  <a:off x="2577968" y="5238712"/>
                  <a:ext cx="2624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70" name="Ink 269">
                  <a:extLst>
                    <a:ext uri="{FF2B5EF4-FFF2-40B4-BE49-F238E27FC236}">
                      <a16:creationId xmlns:a16="http://schemas.microsoft.com/office/drawing/2014/main" id="{47967F12-9928-48BE-95C2-E1F4B54CE5AF}"/>
                    </a:ext>
                  </a:extLst>
                </p14:cNvPr>
                <p14:cNvContentPartPr/>
                <p14:nvPr/>
              </p14:nvContentPartPr>
              <p14:xfrm>
                <a:off x="2133728" y="5585392"/>
                <a:ext cx="257400" cy="333000"/>
              </p14:xfrm>
            </p:contentPart>
          </mc:Choice>
          <mc:Fallback xmlns="">
            <p:pic>
              <p:nvPicPr>
                <p:cNvPr id="270" name="Ink 269">
                  <a:extLst>
                    <a:ext uri="{FF2B5EF4-FFF2-40B4-BE49-F238E27FC236}">
                      <a16:creationId xmlns:a16="http://schemas.microsoft.com/office/drawing/2014/main" id="{47967F12-9928-48BE-95C2-E1F4B54CE5AF}"/>
                    </a:ext>
                  </a:extLst>
                </p:cNvPr>
                <p:cNvPicPr/>
                <p:nvPr/>
              </p:nvPicPr>
              <p:blipFill>
                <a:blip r:embed="rId453"/>
                <a:stretch>
                  <a:fillRect/>
                </a:stretch>
              </p:blipFill>
              <p:spPr>
                <a:xfrm>
                  <a:off x="2124728" y="5576752"/>
                  <a:ext cx="275040" cy="3506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1" name="Ink 270">
                  <a:extLst>
                    <a:ext uri="{FF2B5EF4-FFF2-40B4-BE49-F238E27FC236}">
                      <a16:creationId xmlns:a16="http://schemas.microsoft.com/office/drawing/2014/main" id="{67F2E9F8-3C52-4025-ADC3-C637997D902E}"/>
                    </a:ext>
                  </a:extLst>
                </p14:cNvPr>
                <p14:cNvContentPartPr/>
                <p14:nvPr/>
              </p14:nvContentPartPr>
              <p14:xfrm>
                <a:off x="2199968" y="5482792"/>
                <a:ext cx="23400" cy="57600"/>
              </p14:xfrm>
            </p:contentPart>
          </mc:Choice>
          <mc:Fallback xmlns="">
            <p:pic>
              <p:nvPicPr>
                <p:cNvPr id="271" name="Ink 270">
                  <a:extLst>
                    <a:ext uri="{FF2B5EF4-FFF2-40B4-BE49-F238E27FC236}">
                      <a16:creationId xmlns:a16="http://schemas.microsoft.com/office/drawing/2014/main" id="{67F2E9F8-3C52-4025-ADC3-C637997D902E}"/>
                    </a:ext>
                  </a:extLst>
                </p:cNvPr>
                <p:cNvPicPr/>
                <p:nvPr/>
              </p:nvPicPr>
              <p:blipFill>
                <a:blip r:embed="rId455"/>
                <a:stretch>
                  <a:fillRect/>
                </a:stretch>
              </p:blipFill>
              <p:spPr>
                <a:xfrm>
                  <a:off x="2190968" y="5473792"/>
                  <a:ext cx="4104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72" name="Ink 271">
                  <a:extLst>
                    <a:ext uri="{FF2B5EF4-FFF2-40B4-BE49-F238E27FC236}">
                      <a16:creationId xmlns:a16="http://schemas.microsoft.com/office/drawing/2014/main" id="{C71216DF-B6D1-4B3A-AA8D-6677B25BF01B}"/>
                    </a:ext>
                  </a:extLst>
                </p14:cNvPr>
                <p14:cNvContentPartPr/>
                <p14:nvPr/>
              </p14:nvContentPartPr>
              <p14:xfrm>
                <a:off x="2259368" y="5846032"/>
                <a:ext cx="106920" cy="76320"/>
              </p14:xfrm>
            </p:contentPart>
          </mc:Choice>
          <mc:Fallback xmlns="">
            <p:pic>
              <p:nvPicPr>
                <p:cNvPr id="272" name="Ink 271">
                  <a:extLst>
                    <a:ext uri="{FF2B5EF4-FFF2-40B4-BE49-F238E27FC236}">
                      <a16:creationId xmlns:a16="http://schemas.microsoft.com/office/drawing/2014/main" id="{C71216DF-B6D1-4B3A-AA8D-6677B25BF01B}"/>
                    </a:ext>
                  </a:extLst>
                </p:cNvPr>
                <p:cNvPicPr/>
                <p:nvPr/>
              </p:nvPicPr>
              <p:blipFill>
                <a:blip r:embed="rId457"/>
                <a:stretch>
                  <a:fillRect/>
                </a:stretch>
              </p:blipFill>
              <p:spPr>
                <a:xfrm>
                  <a:off x="2250728" y="5837032"/>
                  <a:ext cx="1245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Ink 272">
                  <a:extLst>
                    <a:ext uri="{FF2B5EF4-FFF2-40B4-BE49-F238E27FC236}">
                      <a16:creationId xmlns:a16="http://schemas.microsoft.com/office/drawing/2014/main" id="{E8A5A54C-023D-4018-9CE3-597794C025C3}"/>
                    </a:ext>
                  </a:extLst>
                </p14:cNvPr>
                <p14:cNvContentPartPr/>
                <p14:nvPr/>
              </p14:nvContentPartPr>
              <p14:xfrm>
                <a:off x="1600928" y="5715712"/>
                <a:ext cx="426600" cy="280440"/>
              </p14:xfrm>
            </p:contentPart>
          </mc:Choice>
          <mc:Fallback xmlns="">
            <p:pic>
              <p:nvPicPr>
                <p:cNvPr id="273" name="Ink 272">
                  <a:extLst>
                    <a:ext uri="{FF2B5EF4-FFF2-40B4-BE49-F238E27FC236}">
                      <a16:creationId xmlns:a16="http://schemas.microsoft.com/office/drawing/2014/main" id="{E8A5A54C-023D-4018-9CE3-597794C025C3}"/>
                    </a:ext>
                  </a:extLst>
                </p:cNvPr>
                <p:cNvPicPr/>
                <p:nvPr/>
              </p:nvPicPr>
              <p:blipFill>
                <a:blip r:embed="rId459"/>
                <a:stretch>
                  <a:fillRect/>
                </a:stretch>
              </p:blipFill>
              <p:spPr>
                <a:xfrm>
                  <a:off x="1591928" y="5707072"/>
                  <a:ext cx="444240" cy="2980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74" name="Ink 273">
                  <a:extLst>
                    <a:ext uri="{FF2B5EF4-FFF2-40B4-BE49-F238E27FC236}">
                      <a16:creationId xmlns:a16="http://schemas.microsoft.com/office/drawing/2014/main" id="{17A9B311-EC73-4B25-8FDD-0DDF1C88E6EC}"/>
                    </a:ext>
                  </a:extLst>
                </p14:cNvPr>
                <p14:cNvContentPartPr/>
                <p14:nvPr/>
              </p14:nvContentPartPr>
              <p14:xfrm>
                <a:off x="1891088" y="5593672"/>
                <a:ext cx="59760" cy="38160"/>
              </p14:xfrm>
            </p:contentPart>
          </mc:Choice>
          <mc:Fallback xmlns="">
            <p:pic>
              <p:nvPicPr>
                <p:cNvPr id="274" name="Ink 273">
                  <a:extLst>
                    <a:ext uri="{FF2B5EF4-FFF2-40B4-BE49-F238E27FC236}">
                      <a16:creationId xmlns:a16="http://schemas.microsoft.com/office/drawing/2014/main" id="{17A9B311-EC73-4B25-8FDD-0DDF1C88E6EC}"/>
                    </a:ext>
                  </a:extLst>
                </p:cNvPr>
                <p:cNvPicPr/>
                <p:nvPr/>
              </p:nvPicPr>
              <p:blipFill>
                <a:blip r:embed="rId461"/>
                <a:stretch>
                  <a:fillRect/>
                </a:stretch>
              </p:blipFill>
              <p:spPr>
                <a:xfrm>
                  <a:off x="1882448" y="5584672"/>
                  <a:ext cx="774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Ink 274">
                  <a:extLst>
                    <a:ext uri="{FF2B5EF4-FFF2-40B4-BE49-F238E27FC236}">
                      <a16:creationId xmlns:a16="http://schemas.microsoft.com/office/drawing/2014/main" id="{C74AA85E-2490-4263-AFAB-B9962DC870B7}"/>
                    </a:ext>
                  </a:extLst>
                </p14:cNvPr>
                <p14:cNvContentPartPr/>
                <p14:nvPr/>
              </p14:nvContentPartPr>
              <p14:xfrm>
                <a:off x="1751048" y="5639032"/>
                <a:ext cx="17280" cy="226080"/>
              </p14:xfrm>
            </p:contentPart>
          </mc:Choice>
          <mc:Fallback xmlns="">
            <p:pic>
              <p:nvPicPr>
                <p:cNvPr id="275" name="Ink 274">
                  <a:extLst>
                    <a:ext uri="{FF2B5EF4-FFF2-40B4-BE49-F238E27FC236}">
                      <a16:creationId xmlns:a16="http://schemas.microsoft.com/office/drawing/2014/main" id="{C74AA85E-2490-4263-AFAB-B9962DC870B7}"/>
                    </a:ext>
                  </a:extLst>
                </p:cNvPr>
                <p:cNvPicPr/>
                <p:nvPr/>
              </p:nvPicPr>
              <p:blipFill>
                <a:blip r:embed="rId463"/>
                <a:stretch>
                  <a:fillRect/>
                </a:stretch>
              </p:blipFill>
              <p:spPr>
                <a:xfrm>
                  <a:off x="1742408" y="5630032"/>
                  <a:ext cx="3492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6" name="Ink 275">
                  <a:extLst>
                    <a:ext uri="{FF2B5EF4-FFF2-40B4-BE49-F238E27FC236}">
                      <a16:creationId xmlns:a16="http://schemas.microsoft.com/office/drawing/2014/main" id="{A91D0CC8-0FA5-4712-AB58-516E0C32D7DD}"/>
                    </a:ext>
                  </a:extLst>
                </p14:cNvPr>
                <p14:cNvContentPartPr/>
                <p14:nvPr/>
              </p14:nvContentPartPr>
              <p14:xfrm>
                <a:off x="1832408" y="6040432"/>
                <a:ext cx="14760" cy="27360"/>
              </p14:xfrm>
            </p:contentPart>
          </mc:Choice>
          <mc:Fallback xmlns="">
            <p:pic>
              <p:nvPicPr>
                <p:cNvPr id="276" name="Ink 275">
                  <a:extLst>
                    <a:ext uri="{FF2B5EF4-FFF2-40B4-BE49-F238E27FC236}">
                      <a16:creationId xmlns:a16="http://schemas.microsoft.com/office/drawing/2014/main" id="{A91D0CC8-0FA5-4712-AB58-516E0C32D7DD}"/>
                    </a:ext>
                  </a:extLst>
                </p:cNvPr>
                <p:cNvPicPr/>
                <p:nvPr/>
              </p:nvPicPr>
              <p:blipFill>
                <a:blip r:embed="rId465"/>
                <a:stretch>
                  <a:fillRect/>
                </a:stretch>
              </p:blipFill>
              <p:spPr>
                <a:xfrm>
                  <a:off x="1823408" y="6031792"/>
                  <a:ext cx="3240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7" name="Ink 276">
                  <a:extLst>
                    <a:ext uri="{FF2B5EF4-FFF2-40B4-BE49-F238E27FC236}">
                      <a16:creationId xmlns:a16="http://schemas.microsoft.com/office/drawing/2014/main" id="{1E4A8725-3CF4-4A43-8902-6E661FB923F2}"/>
                    </a:ext>
                  </a:extLst>
                </p14:cNvPr>
                <p14:cNvContentPartPr/>
                <p14:nvPr/>
              </p14:nvContentPartPr>
              <p14:xfrm>
                <a:off x="1655288" y="6127192"/>
                <a:ext cx="54720" cy="46800"/>
              </p14:xfrm>
            </p:contentPart>
          </mc:Choice>
          <mc:Fallback xmlns="">
            <p:pic>
              <p:nvPicPr>
                <p:cNvPr id="277" name="Ink 276">
                  <a:extLst>
                    <a:ext uri="{FF2B5EF4-FFF2-40B4-BE49-F238E27FC236}">
                      <a16:creationId xmlns:a16="http://schemas.microsoft.com/office/drawing/2014/main" id="{1E4A8725-3CF4-4A43-8902-6E661FB923F2}"/>
                    </a:ext>
                  </a:extLst>
                </p:cNvPr>
                <p:cNvPicPr/>
                <p:nvPr/>
              </p:nvPicPr>
              <p:blipFill>
                <a:blip r:embed="rId467"/>
                <a:stretch>
                  <a:fillRect/>
                </a:stretch>
              </p:blipFill>
              <p:spPr>
                <a:xfrm>
                  <a:off x="1646288" y="6118552"/>
                  <a:ext cx="723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8" name="Ink 277">
                  <a:extLst>
                    <a:ext uri="{FF2B5EF4-FFF2-40B4-BE49-F238E27FC236}">
                      <a16:creationId xmlns:a16="http://schemas.microsoft.com/office/drawing/2014/main" id="{7006E7FF-0EA0-4B74-A8FF-FA925CF9B973}"/>
                    </a:ext>
                  </a:extLst>
                </p14:cNvPr>
                <p14:cNvContentPartPr/>
                <p14:nvPr/>
              </p14:nvContentPartPr>
              <p14:xfrm>
                <a:off x="1440008" y="5942152"/>
                <a:ext cx="46440" cy="63360"/>
              </p14:xfrm>
            </p:contentPart>
          </mc:Choice>
          <mc:Fallback xmlns="">
            <p:pic>
              <p:nvPicPr>
                <p:cNvPr id="278" name="Ink 277">
                  <a:extLst>
                    <a:ext uri="{FF2B5EF4-FFF2-40B4-BE49-F238E27FC236}">
                      <a16:creationId xmlns:a16="http://schemas.microsoft.com/office/drawing/2014/main" id="{7006E7FF-0EA0-4B74-A8FF-FA925CF9B973}"/>
                    </a:ext>
                  </a:extLst>
                </p:cNvPr>
                <p:cNvPicPr/>
                <p:nvPr/>
              </p:nvPicPr>
              <p:blipFill>
                <a:blip r:embed="rId469"/>
                <a:stretch>
                  <a:fillRect/>
                </a:stretch>
              </p:blipFill>
              <p:spPr>
                <a:xfrm>
                  <a:off x="1431368" y="5933152"/>
                  <a:ext cx="64080" cy="81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70">
            <p14:nvContentPartPr>
              <p14:cNvPr id="599" name="Ink 598">
                <a:extLst>
                  <a:ext uri="{FF2B5EF4-FFF2-40B4-BE49-F238E27FC236}">
                    <a16:creationId xmlns:a16="http://schemas.microsoft.com/office/drawing/2014/main" id="{7B8D52F6-2F23-4987-8FD4-D3B4E3BDCD29}"/>
                  </a:ext>
                </a:extLst>
              </p14:cNvPr>
              <p14:cNvContentPartPr/>
              <p14:nvPr/>
            </p14:nvContentPartPr>
            <p14:xfrm>
              <a:off x="7754048" y="5909392"/>
              <a:ext cx="5760" cy="4320"/>
            </p14:xfrm>
          </p:contentPart>
        </mc:Choice>
        <mc:Fallback>
          <p:pic>
            <p:nvPicPr>
              <p:cNvPr id="599" name="Ink 598">
                <a:extLst>
                  <a:ext uri="{FF2B5EF4-FFF2-40B4-BE49-F238E27FC236}">
                    <a16:creationId xmlns:a16="http://schemas.microsoft.com/office/drawing/2014/main" id="{7B8D52F6-2F23-4987-8FD4-D3B4E3BDCD29}"/>
                  </a:ext>
                </a:extLst>
              </p:cNvPr>
              <p:cNvPicPr/>
              <p:nvPr/>
            </p:nvPicPr>
            <p:blipFill>
              <a:blip r:embed="rId471"/>
              <a:stretch>
                <a:fillRect/>
              </a:stretch>
            </p:blipFill>
            <p:spPr>
              <a:xfrm>
                <a:off x="7744832" y="5900392"/>
                <a:ext cx="24576" cy="21960"/>
              </a:xfrm>
              <a:prstGeom prst="rect">
                <a:avLst/>
              </a:prstGeom>
            </p:spPr>
          </p:pic>
        </mc:Fallback>
      </mc:AlternateContent>
      <p:grpSp>
        <p:nvGrpSpPr>
          <p:cNvPr id="387" name="Group 386">
            <a:extLst>
              <a:ext uri="{FF2B5EF4-FFF2-40B4-BE49-F238E27FC236}">
                <a16:creationId xmlns:a16="http://schemas.microsoft.com/office/drawing/2014/main" id="{D1A83C26-ADC9-41BC-9586-BCF035411E5A}"/>
              </a:ext>
            </a:extLst>
          </p:cNvPr>
          <p:cNvGrpSpPr/>
          <p:nvPr/>
        </p:nvGrpSpPr>
        <p:grpSpPr>
          <a:xfrm>
            <a:off x="3550688" y="6140512"/>
            <a:ext cx="592560" cy="468360"/>
            <a:chOff x="3550688" y="6140512"/>
            <a:chExt cx="592560" cy="468360"/>
          </a:xfrm>
        </p:grpSpPr>
        <mc:AlternateContent xmlns:mc="http://schemas.openxmlformats.org/markup-compatibility/2006" xmlns:p14="http://schemas.microsoft.com/office/powerpoint/2010/main">
          <mc:Choice Requires="p14">
            <p:contentPart p14:bwMode="auto" r:id="rId472">
              <p14:nvContentPartPr>
                <p14:cNvPr id="382" name="Ink 381">
                  <a:extLst>
                    <a:ext uri="{FF2B5EF4-FFF2-40B4-BE49-F238E27FC236}">
                      <a16:creationId xmlns:a16="http://schemas.microsoft.com/office/drawing/2014/main" id="{56AF563B-B82A-4B4B-B0C6-52FBCDDEA5CA}"/>
                    </a:ext>
                  </a:extLst>
                </p14:cNvPr>
                <p14:cNvContentPartPr/>
                <p14:nvPr/>
              </p14:nvContentPartPr>
              <p14:xfrm>
                <a:off x="3655448" y="6214672"/>
                <a:ext cx="33120" cy="394200"/>
              </p14:xfrm>
            </p:contentPart>
          </mc:Choice>
          <mc:Fallback xmlns="">
            <p:pic>
              <p:nvPicPr>
                <p:cNvPr id="382" name="Ink 381">
                  <a:extLst>
                    <a:ext uri="{FF2B5EF4-FFF2-40B4-BE49-F238E27FC236}">
                      <a16:creationId xmlns:a16="http://schemas.microsoft.com/office/drawing/2014/main" id="{56AF563B-B82A-4B4B-B0C6-52FBCDDEA5CA}"/>
                    </a:ext>
                  </a:extLst>
                </p:cNvPr>
                <p:cNvPicPr/>
                <p:nvPr/>
              </p:nvPicPr>
              <p:blipFill>
                <a:blip r:embed="rId647"/>
                <a:stretch>
                  <a:fillRect/>
                </a:stretch>
              </p:blipFill>
              <p:spPr>
                <a:xfrm>
                  <a:off x="3646808" y="6205672"/>
                  <a:ext cx="50760" cy="41184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383" name="Ink 382">
                  <a:extLst>
                    <a:ext uri="{FF2B5EF4-FFF2-40B4-BE49-F238E27FC236}">
                      <a16:creationId xmlns:a16="http://schemas.microsoft.com/office/drawing/2014/main" id="{134AD1DE-BB75-461B-8820-848E31BD1AEE}"/>
                    </a:ext>
                  </a:extLst>
                </p14:cNvPr>
                <p14:cNvContentPartPr/>
                <p14:nvPr/>
              </p14:nvContentPartPr>
              <p14:xfrm>
                <a:off x="3550688" y="6140512"/>
                <a:ext cx="276480" cy="147240"/>
              </p14:xfrm>
            </p:contentPart>
          </mc:Choice>
          <mc:Fallback xmlns="">
            <p:pic>
              <p:nvPicPr>
                <p:cNvPr id="383" name="Ink 382">
                  <a:extLst>
                    <a:ext uri="{FF2B5EF4-FFF2-40B4-BE49-F238E27FC236}">
                      <a16:creationId xmlns:a16="http://schemas.microsoft.com/office/drawing/2014/main" id="{134AD1DE-BB75-461B-8820-848E31BD1AEE}"/>
                    </a:ext>
                  </a:extLst>
                </p:cNvPr>
                <p:cNvPicPr/>
                <p:nvPr/>
              </p:nvPicPr>
              <p:blipFill>
                <a:blip r:embed="rId649"/>
                <a:stretch>
                  <a:fillRect/>
                </a:stretch>
              </p:blipFill>
              <p:spPr>
                <a:xfrm>
                  <a:off x="3541688" y="6131512"/>
                  <a:ext cx="294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85" name="Ink 384">
                  <a:extLst>
                    <a:ext uri="{FF2B5EF4-FFF2-40B4-BE49-F238E27FC236}">
                      <a16:creationId xmlns:a16="http://schemas.microsoft.com/office/drawing/2014/main" id="{19DE7E1A-E4BA-4EB6-A069-DBC778C38542}"/>
                    </a:ext>
                  </a:extLst>
                </p14:cNvPr>
                <p14:cNvContentPartPr/>
                <p14:nvPr/>
              </p14:nvContentPartPr>
              <p14:xfrm>
                <a:off x="3994208" y="6337792"/>
                <a:ext cx="149040" cy="86400"/>
              </p14:xfrm>
            </p:contentPart>
          </mc:Choice>
          <mc:Fallback xmlns="">
            <p:pic>
              <p:nvPicPr>
                <p:cNvPr id="385" name="Ink 384">
                  <a:extLst>
                    <a:ext uri="{FF2B5EF4-FFF2-40B4-BE49-F238E27FC236}">
                      <a16:creationId xmlns:a16="http://schemas.microsoft.com/office/drawing/2014/main" id="{19DE7E1A-E4BA-4EB6-A069-DBC778C38542}"/>
                    </a:ext>
                  </a:extLst>
                </p:cNvPr>
                <p:cNvPicPr/>
                <p:nvPr/>
              </p:nvPicPr>
              <p:blipFill>
                <a:blip r:embed="rId651"/>
                <a:stretch>
                  <a:fillRect/>
                </a:stretch>
              </p:blipFill>
              <p:spPr>
                <a:xfrm>
                  <a:off x="3985568" y="6328792"/>
                  <a:ext cx="166680" cy="104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52">
            <p14:nvContentPartPr>
              <p14:cNvPr id="386" name="Ink 385">
                <a:extLst>
                  <a:ext uri="{FF2B5EF4-FFF2-40B4-BE49-F238E27FC236}">
                    <a16:creationId xmlns:a16="http://schemas.microsoft.com/office/drawing/2014/main" id="{5D729C52-C191-4F01-80BB-DA284B2E380E}"/>
                  </a:ext>
                </a:extLst>
              </p14:cNvPr>
              <p14:cNvContentPartPr/>
              <p14:nvPr/>
            </p14:nvContentPartPr>
            <p14:xfrm>
              <a:off x="4494248" y="6298552"/>
              <a:ext cx="2441880" cy="69480"/>
            </p14:xfrm>
          </p:contentPart>
        </mc:Choice>
        <mc:Fallback xmlns="">
          <p:pic>
            <p:nvPicPr>
              <p:cNvPr id="386" name="Ink 385">
                <a:extLst>
                  <a:ext uri="{FF2B5EF4-FFF2-40B4-BE49-F238E27FC236}">
                    <a16:creationId xmlns:a16="http://schemas.microsoft.com/office/drawing/2014/main" id="{5D729C52-C191-4F01-80BB-DA284B2E380E}"/>
                  </a:ext>
                </a:extLst>
              </p:cNvPr>
              <p:cNvPicPr/>
              <p:nvPr/>
            </p:nvPicPr>
            <p:blipFill>
              <a:blip r:embed="rId653"/>
              <a:stretch>
                <a:fillRect/>
              </a:stretch>
            </p:blipFill>
            <p:spPr>
              <a:xfrm>
                <a:off x="4485608" y="6289912"/>
                <a:ext cx="2459520" cy="87120"/>
              </a:xfrm>
              <a:prstGeom prst="rect">
                <a:avLst/>
              </a:prstGeom>
            </p:spPr>
          </p:pic>
        </mc:Fallback>
      </mc:AlternateContent>
      <p:grpSp>
        <p:nvGrpSpPr>
          <p:cNvPr id="407" name="Group 406">
            <a:extLst>
              <a:ext uri="{FF2B5EF4-FFF2-40B4-BE49-F238E27FC236}">
                <a16:creationId xmlns:a16="http://schemas.microsoft.com/office/drawing/2014/main" id="{FC7C5ECD-00FE-4676-9E0B-2A01C93F1430}"/>
              </a:ext>
            </a:extLst>
          </p:cNvPr>
          <p:cNvGrpSpPr/>
          <p:nvPr/>
        </p:nvGrpSpPr>
        <p:grpSpPr>
          <a:xfrm>
            <a:off x="4932008" y="6468832"/>
            <a:ext cx="1022400" cy="347040"/>
            <a:chOff x="4932008" y="6468832"/>
            <a:chExt cx="1022400" cy="347040"/>
          </a:xfrm>
        </p:grpSpPr>
        <mc:AlternateContent xmlns:mc="http://schemas.openxmlformats.org/markup-compatibility/2006" xmlns:p14="http://schemas.microsoft.com/office/powerpoint/2010/main">
          <mc:Choice Requires="p14">
            <p:contentPart p14:bwMode="auto" r:id="rId654">
              <p14:nvContentPartPr>
                <p14:cNvPr id="400" name="Ink 399">
                  <a:extLst>
                    <a:ext uri="{FF2B5EF4-FFF2-40B4-BE49-F238E27FC236}">
                      <a16:creationId xmlns:a16="http://schemas.microsoft.com/office/drawing/2014/main" id="{F4E652BD-7CF7-4D3E-BD94-5BB7A1E60301}"/>
                    </a:ext>
                  </a:extLst>
                </p14:cNvPr>
                <p14:cNvContentPartPr/>
                <p14:nvPr/>
              </p14:nvContentPartPr>
              <p14:xfrm>
                <a:off x="4932008" y="6468832"/>
                <a:ext cx="236880" cy="19800"/>
              </p14:xfrm>
            </p:contentPart>
          </mc:Choice>
          <mc:Fallback xmlns="">
            <p:pic>
              <p:nvPicPr>
                <p:cNvPr id="400" name="Ink 399">
                  <a:extLst>
                    <a:ext uri="{FF2B5EF4-FFF2-40B4-BE49-F238E27FC236}">
                      <a16:creationId xmlns:a16="http://schemas.microsoft.com/office/drawing/2014/main" id="{F4E652BD-7CF7-4D3E-BD94-5BB7A1E60301}"/>
                    </a:ext>
                  </a:extLst>
                </p:cNvPr>
                <p:cNvPicPr/>
                <p:nvPr/>
              </p:nvPicPr>
              <p:blipFill>
                <a:blip r:embed="rId655"/>
                <a:stretch>
                  <a:fillRect/>
                </a:stretch>
              </p:blipFill>
              <p:spPr>
                <a:xfrm>
                  <a:off x="4923008" y="6459832"/>
                  <a:ext cx="25452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401" name="Ink 400">
                  <a:extLst>
                    <a:ext uri="{FF2B5EF4-FFF2-40B4-BE49-F238E27FC236}">
                      <a16:creationId xmlns:a16="http://schemas.microsoft.com/office/drawing/2014/main" id="{E126E276-3A3C-4681-A59F-89855EEA756D}"/>
                    </a:ext>
                  </a:extLst>
                </p14:cNvPr>
                <p14:cNvContentPartPr/>
                <p14:nvPr/>
              </p14:nvContentPartPr>
              <p14:xfrm>
                <a:off x="5075648" y="6487192"/>
                <a:ext cx="65880" cy="328680"/>
              </p14:xfrm>
            </p:contentPart>
          </mc:Choice>
          <mc:Fallback xmlns="">
            <p:pic>
              <p:nvPicPr>
                <p:cNvPr id="401" name="Ink 400">
                  <a:extLst>
                    <a:ext uri="{FF2B5EF4-FFF2-40B4-BE49-F238E27FC236}">
                      <a16:creationId xmlns:a16="http://schemas.microsoft.com/office/drawing/2014/main" id="{E126E276-3A3C-4681-A59F-89855EEA756D}"/>
                    </a:ext>
                  </a:extLst>
                </p:cNvPr>
                <p:cNvPicPr/>
                <p:nvPr/>
              </p:nvPicPr>
              <p:blipFill>
                <a:blip r:embed="rId657"/>
                <a:stretch>
                  <a:fillRect/>
                </a:stretch>
              </p:blipFill>
              <p:spPr>
                <a:xfrm>
                  <a:off x="5066648" y="6478552"/>
                  <a:ext cx="83520" cy="34632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402" name="Ink 401">
                  <a:extLst>
                    <a:ext uri="{FF2B5EF4-FFF2-40B4-BE49-F238E27FC236}">
                      <a16:creationId xmlns:a16="http://schemas.microsoft.com/office/drawing/2014/main" id="{96D52A15-275A-448D-B3AF-04A901BE8CD7}"/>
                    </a:ext>
                  </a:extLst>
                </p14:cNvPr>
                <p14:cNvContentPartPr/>
                <p14:nvPr/>
              </p14:nvContentPartPr>
              <p14:xfrm>
                <a:off x="5037128" y="6739912"/>
                <a:ext cx="229320" cy="30600"/>
              </p14:xfrm>
            </p:contentPart>
          </mc:Choice>
          <mc:Fallback xmlns="">
            <p:pic>
              <p:nvPicPr>
                <p:cNvPr id="402" name="Ink 401">
                  <a:extLst>
                    <a:ext uri="{FF2B5EF4-FFF2-40B4-BE49-F238E27FC236}">
                      <a16:creationId xmlns:a16="http://schemas.microsoft.com/office/drawing/2014/main" id="{96D52A15-275A-448D-B3AF-04A901BE8CD7}"/>
                    </a:ext>
                  </a:extLst>
                </p:cNvPr>
                <p:cNvPicPr/>
                <p:nvPr/>
              </p:nvPicPr>
              <p:blipFill>
                <a:blip r:embed="rId659"/>
                <a:stretch>
                  <a:fillRect/>
                </a:stretch>
              </p:blipFill>
              <p:spPr>
                <a:xfrm>
                  <a:off x="5028128" y="6731272"/>
                  <a:ext cx="2469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404" name="Ink 403">
                  <a:extLst>
                    <a:ext uri="{FF2B5EF4-FFF2-40B4-BE49-F238E27FC236}">
                      <a16:creationId xmlns:a16="http://schemas.microsoft.com/office/drawing/2014/main" id="{B77F786C-27D2-43D0-AF64-F3718A8CA375}"/>
                    </a:ext>
                  </a:extLst>
                </p14:cNvPr>
                <p14:cNvContentPartPr/>
                <p14:nvPr/>
              </p14:nvContentPartPr>
              <p14:xfrm>
                <a:off x="5376248" y="6628312"/>
                <a:ext cx="181440" cy="81360"/>
              </p14:xfrm>
            </p:contentPart>
          </mc:Choice>
          <mc:Fallback xmlns="">
            <p:pic>
              <p:nvPicPr>
                <p:cNvPr id="404" name="Ink 403">
                  <a:extLst>
                    <a:ext uri="{FF2B5EF4-FFF2-40B4-BE49-F238E27FC236}">
                      <a16:creationId xmlns:a16="http://schemas.microsoft.com/office/drawing/2014/main" id="{B77F786C-27D2-43D0-AF64-F3718A8CA375}"/>
                    </a:ext>
                  </a:extLst>
                </p:cNvPr>
                <p:cNvPicPr/>
                <p:nvPr/>
              </p:nvPicPr>
              <p:blipFill>
                <a:blip r:embed="rId661"/>
                <a:stretch>
                  <a:fillRect/>
                </a:stretch>
              </p:blipFill>
              <p:spPr>
                <a:xfrm>
                  <a:off x="5367248" y="6619312"/>
                  <a:ext cx="19908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405" name="Ink 404">
                  <a:extLst>
                    <a:ext uri="{FF2B5EF4-FFF2-40B4-BE49-F238E27FC236}">
                      <a16:creationId xmlns:a16="http://schemas.microsoft.com/office/drawing/2014/main" id="{90599E93-176D-48FA-BF39-D958C42E6EAD}"/>
                    </a:ext>
                  </a:extLst>
                </p14:cNvPr>
                <p14:cNvContentPartPr/>
                <p14:nvPr/>
              </p14:nvContentPartPr>
              <p14:xfrm>
                <a:off x="5605568" y="6628312"/>
                <a:ext cx="75240" cy="62280"/>
              </p14:xfrm>
            </p:contentPart>
          </mc:Choice>
          <mc:Fallback xmlns="">
            <p:pic>
              <p:nvPicPr>
                <p:cNvPr id="405" name="Ink 404">
                  <a:extLst>
                    <a:ext uri="{FF2B5EF4-FFF2-40B4-BE49-F238E27FC236}">
                      <a16:creationId xmlns:a16="http://schemas.microsoft.com/office/drawing/2014/main" id="{90599E93-176D-48FA-BF39-D958C42E6EAD}"/>
                    </a:ext>
                  </a:extLst>
                </p:cNvPr>
                <p:cNvPicPr/>
                <p:nvPr/>
              </p:nvPicPr>
              <p:blipFill>
                <a:blip r:embed="rId663"/>
                <a:stretch>
                  <a:fillRect/>
                </a:stretch>
              </p:blipFill>
              <p:spPr>
                <a:xfrm>
                  <a:off x="5596568" y="6619672"/>
                  <a:ext cx="928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406" name="Ink 405">
                  <a:extLst>
                    <a:ext uri="{FF2B5EF4-FFF2-40B4-BE49-F238E27FC236}">
                      <a16:creationId xmlns:a16="http://schemas.microsoft.com/office/drawing/2014/main" id="{BE7C792C-D207-4072-9C5D-2C7CCEFEFB6A}"/>
                    </a:ext>
                  </a:extLst>
                </p14:cNvPr>
                <p14:cNvContentPartPr/>
                <p14:nvPr/>
              </p14:nvContentPartPr>
              <p14:xfrm>
                <a:off x="5727248" y="6622912"/>
                <a:ext cx="227160" cy="87840"/>
              </p14:xfrm>
            </p:contentPart>
          </mc:Choice>
          <mc:Fallback xmlns="">
            <p:pic>
              <p:nvPicPr>
                <p:cNvPr id="406" name="Ink 405">
                  <a:extLst>
                    <a:ext uri="{FF2B5EF4-FFF2-40B4-BE49-F238E27FC236}">
                      <a16:creationId xmlns:a16="http://schemas.microsoft.com/office/drawing/2014/main" id="{BE7C792C-D207-4072-9C5D-2C7CCEFEFB6A}"/>
                    </a:ext>
                  </a:extLst>
                </p:cNvPr>
                <p:cNvPicPr/>
                <p:nvPr/>
              </p:nvPicPr>
              <p:blipFill>
                <a:blip r:embed="rId665"/>
                <a:stretch>
                  <a:fillRect/>
                </a:stretch>
              </p:blipFill>
              <p:spPr>
                <a:xfrm>
                  <a:off x="5718608" y="6613912"/>
                  <a:ext cx="244800" cy="105480"/>
                </a:xfrm>
                <a:prstGeom prst="rect">
                  <a:avLst/>
                </a:prstGeom>
              </p:spPr>
            </p:pic>
          </mc:Fallback>
        </mc:AlternateContent>
      </p:grpSp>
      <p:grpSp>
        <p:nvGrpSpPr>
          <p:cNvPr id="410" name="Group 409">
            <a:extLst>
              <a:ext uri="{FF2B5EF4-FFF2-40B4-BE49-F238E27FC236}">
                <a16:creationId xmlns:a16="http://schemas.microsoft.com/office/drawing/2014/main" id="{40196718-C323-4FBF-AE7F-2705583D2CCB}"/>
              </a:ext>
            </a:extLst>
          </p:cNvPr>
          <p:cNvGrpSpPr/>
          <p:nvPr/>
        </p:nvGrpSpPr>
        <p:grpSpPr>
          <a:xfrm>
            <a:off x="4803488" y="5848912"/>
            <a:ext cx="1967760" cy="271440"/>
            <a:chOff x="4803488" y="5848912"/>
            <a:chExt cx="1967760" cy="271440"/>
          </a:xfrm>
        </p:grpSpPr>
        <mc:AlternateContent xmlns:mc="http://schemas.openxmlformats.org/markup-compatibility/2006" xmlns:p14="http://schemas.microsoft.com/office/powerpoint/2010/main">
          <mc:Choice Requires="p14">
            <p:contentPart p14:bwMode="auto" r:id="rId666">
              <p14:nvContentPartPr>
                <p14:cNvPr id="388" name="Ink 387">
                  <a:extLst>
                    <a:ext uri="{FF2B5EF4-FFF2-40B4-BE49-F238E27FC236}">
                      <a16:creationId xmlns:a16="http://schemas.microsoft.com/office/drawing/2014/main" id="{9AF61EBB-1291-44DF-831A-6F14AAF140DD}"/>
                    </a:ext>
                  </a:extLst>
                </p14:cNvPr>
                <p14:cNvContentPartPr/>
                <p14:nvPr/>
              </p14:nvContentPartPr>
              <p14:xfrm>
                <a:off x="4803488" y="5848912"/>
                <a:ext cx="255960" cy="262440"/>
              </p14:xfrm>
            </p:contentPart>
          </mc:Choice>
          <mc:Fallback xmlns="">
            <p:pic>
              <p:nvPicPr>
                <p:cNvPr id="388" name="Ink 387">
                  <a:extLst>
                    <a:ext uri="{FF2B5EF4-FFF2-40B4-BE49-F238E27FC236}">
                      <a16:creationId xmlns:a16="http://schemas.microsoft.com/office/drawing/2014/main" id="{9AF61EBB-1291-44DF-831A-6F14AAF140DD}"/>
                    </a:ext>
                  </a:extLst>
                </p:cNvPr>
                <p:cNvPicPr/>
                <p:nvPr/>
              </p:nvPicPr>
              <p:blipFill>
                <a:blip r:embed="rId667"/>
                <a:stretch>
                  <a:fillRect/>
                </a:stretch>
              </p:blipFill>
              <p:spPr>
                <a:xfrm>
                  <a:off x="4794488" y="5839912"/>
                  <a:ext cx="27360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389" name="Ink 388">
                  <a:extLst>
                    <a:ext uri="{FF2B5EF4-FFF2-40B4-BE49-F238E27FC236}">
                      <a16:creationId xmlns:a16="http://schemas.microsoft.com/office/drawing/2014/main" id="{742EB74B-95AA-4345-86A6-E949D7340293}"/>
                    </a:ext>
                  </a:extLst>
                </p14:cNvPr>
                <p14:cNvContentPartPr/>
                <p14:nvPr/>
              </p14:nvContentPartPr>
              <p14:xfrm>
                <a:off x="5070968" y="6014872"/>
                <a:ext cx="200880" cy="97920"/>
              </p14:xfrm>
            </p:contentPart>
          </mc:Choice>
          <mc:Fallback xmlns="">
            <p:pic>
              <p:nvPicPr>
                <p:cNvPr id="389" name="Ink 388">
                  <a:extLst>
                    <a:ext uri="{FF2B5EF4-FFF2-40B4-BE49-F238E27FC236}">
                      <a16:creationId xmlns:a16="http://schemas.microsoft.com/office/drawing/2014/main" id="{742EB74B-95AA-4345-86A6-E949D7340293}"/>
                    </a:ext>
                  </a:extLst>
                </p:cNvPr>
                <p:cNvPicPr/>
                <p:nvPr/>
              </p:nvPicPr>
              <p:blipFill>
                <a:blip r:embed="rId669"/>
                <a:stretch>
                  <a:fillRect/>
                </a:stretch>
              </p:blipFill>
              <p:spPr>
                <a:xfrm>
                  <a:off x="5062328" y="6006232"/>
                  <a:ext cx="2185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390" name="Ink 389">
                  <a:extLst>
                    <a:ext uri="{FF2B5EF4-FFF2-40B4-BE49-F238E27FC236}">
                      <a16:creationId xmlns:a16="http://schemas.microsoft.com/office/drawing/2014/main" id="{3E6DEAE9-DDFB-4FF2-B12A-CD9B9EE2C9FA}"/>
                    </a:ext>
                  </a:extLst>
                </p14:cNvPr>
                <p14:cNvContentPartPr/>
                <p14:nvPr/>
              </p14:nvContentPartPr>
              <p14:xfrm>
                <a:off x="5291648" y="6043672"/>
                <a:ext cx="36000" cy="65160"/>
              </p14:xfrm>
            </p:contentPart>
          </mc:Choice>
          <mc:Fallback xmlns="">
            <p:pic>
              <p:nvPicPr>
                <p:cNvPr id="390" name="Ink 389">
                  <a:extLst>
                    <a:ext uri="{FF2B5EF4-FFF2-40B4-BE49-F238E27FC236}">
                      <a16:creationId xmlns:a16="http://schemas.microsoft.com/office/drawing/2014/main" id="{3E6DEAE9-DDFB-4FF2-B12A-CD9B9EE2C9FA}"/>
                    </a:ext>
                  </a:extLst>
                </p:cNvPr>
                <p:cNvPicPr/>
                <p:nvPr/>
              </p:nvPicPr>
              <p:blipFill>
                <a:blip r:embed="rId671"/>
                <a:stretch>
                  <a:fillRect/>
                </a:stretch>
              </p:blipFill>
              <p:spPr>
                <a:xfrm>
                  <a:off x="5282648" y="6034672"/>
                  <a:ext cx="5364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391" name="Ink 390">
                  <a:extLst>
                    <a:ext uri="{FF2B5EF4-FFF2-40B4-BE49-F238E27FC236}">
                      <a16:creationId xmlns:a16="http://schemas.microsoft.com/office/drawing/2014/main" id="{EEC36521-F940-4A7E-9031-EB13FE955153}"/>
                    </a:ext>
                  </a:extLst>
                </p14:cNvPr>
                <p14:cNvContentPartPr/>
                <p14:nvPr/>
              </p14:nvContentPartPr>
              <p14:xfrm>
                <a:off x="5339528" y="6037912"/>
                <a:ext cx="261720" cy="82440"/>
              </p14:xfrm>
            </p:contentPart>
          </mc:Choice>
          <mc:Fallback xmlns="">
            <p:pic>
              <p:nvPicPr>
                <p:cNvPr id="391" name="Ink 390">
                  <a:extLst>
                    <a:ext uri="{FF2B5EF4-FFF2-40B4-BE49-F238E27FC236}">
                      <a16:creationId xmlns:a16="http://schemas.microsoft.com/office/drawing/2014/main" id="{EEC36521-F940-4A7E-9031-EB13FE955153}"/>
                    </a:ext>
                  </a:extLst>
                </p:cNvPr>
                <p:cNvPicPr/>
                <p:nvPr/>
              </p:nvPicPr>
              <p:blipFill>
                <a:blip r:embed="rId673"/>
                <a:stretch>
                  <a:fillRect/>
                </a:stretch>
              </p:blipFill>
              <p:spPr>
                <a:xfrm>
                  <a:off x="5330888" y="6029272"/>
                  <a:ext cx="2793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392" name="Ink 391">
                  <a:extLst>
                    <a:ext uri="{FF2B5EF4-FFF2-40B4-BE49-F238E27FC236}">
                      <a16:creationId xmlns:a16="http://schemas.microsoft.com/office/drawing/2014/main" id="{3C86D5D1-35A9-4419-B320-FEFDCA2FA2F3}"/>
                    </a:ext>
                  </a:extLst>
                </p14:cNvPr>
                <p14:cNvContentPartPr/>
                <p14:nvPr/>
              </p14:nvContentPartPr>
              <p14:xfrm>
                <a:off x="5665688" y="6039352"/>
                <a:ext cx="110520" cy="7560"/>
              </p14:xfrm>
            </p:contentPart>
          </mc:Choice>
          <mc:Fallback xmlns="">
            <p:pic>
              <p:nvPicPr>
                <p:cNvPr id="392" name="Ink 391">
                  <a:extLst>
                    <a:ext uri="{FF2B5EF4-FFF2-40B4-BE49-F238E27FC236}">
                      <a16:creationId xmlns:a16="http://schemas.microsoft.com/office/drawing/2014/main" id="{3C86D5D1-35A9-4419-B320-FEFDCA2FA2F3}"/>
                    </a:ext>
                  </a:extLst>
                </p:cNvPr>
                <p:cNvPicPr/>
                <p:nvPr/>
              </p:nvPicPr>
              <p:blipFill>
                <a:blip r:embed="rId675"/>
                <a:stretch>
                  <a:fillRect/>
                </a:stretch>
              </p:blipFill>
              <p:spPr>
                <a:xfrm>
                  <a:off x="5656688" y="6030352"/>
                  <a:ext cx="12816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676">
              <p14:nvContentPartPr>
                <p14:cNvPr id="598" name="Ink 597">
                  <a:extLst>
                    <a:ext uri="{FF2B5EF4-FFF2-40B4-BE49-F238E27FC236}">
                      <a16:creationId xmlns:a16="http://schemas.microsoft.com/office/drawing/2014/main" id="{1C08DA2B-CFE2-404A-8229-A3CC4E390BB8}"/>
                    </a:ext>
                  </a:extLst>
                </p14:cNvPr>
                <p14:cNvContentPartPr/>
                <p14:nvPr/>
              </p14:nvContentPartPr>
              <p14:xfrm>
                <a:off x="6128648" y="5853232"/>
                <a:ext cx="180360" cy="240840"/>
              </p14:xfrm>
            </p:contentPart>
          </mc:Choice>
          <mc:Fallback>
            <p:pic>
              <p:nvPicPr>
                <p:cNvPr id="598" name="Ink 597">
                  <a:extLst>
                    <a:ext uri="{FF2B5EF4-FFF2-40B4-BE49-F238E27FC236}">
                      <a16:creationId xmlns:a16="http://schemas.microsoft.com/office/drawing/2014/main" id="{1C08DA2B-CFE2-404A-8229-A3CC4E390BB8}"/>
                    </a:ext>
                  </a:extLst>
                </p:cNvPr>
                <p:cNvPicPr/>
                <p:nvPr/>
              </p:nvPicPr>
              <p:blipFill>
                <a:blip r:embed="rId677"/>
                <a:stretch>
                  <a:fillRect/>
                </a:stretch>
              </p:blipFill>
              <p:spPr>
                <a:xfrm>
                  <a:off x="6119630" y="5844592"/>
                  <a:ext cx="198035"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394" name="Ink 393">
                  <a:extLst>
                    <a:ext uri="{FF2B5EF4-FFF2-40B4-BE49-F238E27FC236}">
                      <a16:creationId xmlns:a16="http://schemas.microsoft.com/office/drawing/2014/main" id="{8F3E1F84-0253-4E9C-A96E-1943E8816B45}"/>
                    </a:ext>
                  </a:extLst>
                </p14:cNvPr>
                <p14:cNvContentPartPr/>
                <p14:nvPr/>
              </p14:nvContentPartPr>
              <p14:xfrm>
                <a:off x="6374528" y="5986432"/>
                <a:ext cx="168120" cy="101520"/>
              </p14:xfrm>
            </p:contentPart>
          </mc:Choice>
          <mc:Fallback xmlns="">
            <p:pic>
              <p:nvPicPr>
                <p:cNvPr id="394" name="Ink 393">
                  <a:extLst>
                    <a:ext uri="{FF2B5EF4-FFF2-40B4-BE49-F238E27FC236}">
                      <a16:creationId xmlns:a16="http://schemas.microsoft.com/office/drawing/2014/main" id="{8F3E1F84-0253-4E9C-A96E-1943E8816B45}"/>
                    </a:ext>
                  </a:extLst>
                </p:cNvPr>
                <p:cNvPicPr/>
                <p:nvPr/>
              </p:nvPicPr>
              <p:blipFill>
                <a:blip r:embed="rId679"/>
                <a:stretch>
                  <a:fillRect/>
                </a:stretch>
              </p:blipFill>
              <p:spPr>
                <a:xfrm>
                  <a:off x="6365528" y="5977432"/>
                  <a:ext cx="1857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395" name="Ink 394">
                  <a:extLst>
                    <a:ext uri="{FF2B5EF4-FFF2-40B4-BE49-F238E27FC236}">
                      <a16:creationId xmlns:a16="http://schemas.microsoft.com/office/drawing/2014/main" id="{4D6613C8-D086-4A8E-A8E5-E9F64ADBE857}"/>
                    </a:ext>
                  </a:extLst>
                </p14:cNvPr>
                <p14:cNvContentPartPr/>
                <p14:nvPr/>
              </p14:nvContentPartPr>
              <p14:xfrm>
                <a:off x="6566048" y="6032872"/>
                <a:ext cx="12600" cy="73800"/>
              </p14:xfrm>
            </p:contentPart>
          </mc:Choice>
          <mc:Fallback xmlns="">
            <p:pic>
              <p:nvPicPr>
                <p:cNvPr id="395" name="Ink 394">
                  <a:extLst>
                    <a:ext uri="{FF2B5EF4-FFF2-40B4-BE49-F238E27FC236}">
                      <a16:creationId xmlns:a16="http://schemas.microsoft.com/office/drawing/2014/main" id="{4D6613C8-D086-4A8E-A8E5-E9F64ADBE857}"/>
                    </a:ext>
                  </a:extLst>
                </p:cNvPr>
                <p:cNvPicPr/>
                <p:nvPr/>
              </p:nvPicPr>
              <p:blipFill>
                <a:blip r:embed="rId681"/>
                <a:stretch>
                  <a:fillRect/>
                </a:stretch>
              </p:blipFill>
              <p:spPr>
                <a:xfrm>
                  <a:off x="6557408" y="6024232"/>
                  <a:ext cx="3024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396" name="Ink 395">
                  <a:extLst>
                    <a:ext uri="{FF2B5EF4-FFF2-40B4-BE49-F238E27FC236}">
                      <a16:creationId xmlns:a16="http://schemas.microsoft.com/office/drawing/2014/main" id="{5991D897-C5B4-4D89-B785-AE5E634BA75F}"/>
                    </a:ext>
                  </a:extLst>
                </p14:cNvPr>
                <p14:cNvContentPartPr/>
                <p14:nvPr/>
              </p14:nvContentPartPr>
              <p14:xfrm>
                <a:off x="6550928" y="5943232"/>
                <a:ext cx="20160" cy="17280"/>
              </p14:xfrm>
            </p:contentPart>
          </mc:Choice>
          <mc:Fallback xmlns="">
            <p:pic>
              <p:nvPicPr>
                <p:cNvPr id="396" name="Ink 395">
                  <a:extLst>
                    <a:ext uri="{FF2B5EF4-FFF2-40B4-BE49-F238E27FC236}">
                      <a16:creationId xmlns:a16="http://schemas.microsoft.com/office/drawing/2014/main" id="{5991D897-C5B4-4D89-B785-AE5E634BA75F}"/>
                    </a:ext>
                  </a:extLst>
                </p:cNvPr>
                <p:cNvPicPr/>
                <p:nvPr/>
              </p:nvPicPr>
              <p:blipFill>
                <a:blip r:embed="rId683"/>
                <a:stretch>
                  <a:fillRect/>
                </a:stretch>
              </p:blipFill>
              <p:spPr>
                <a:xfrm>
                  <a:off x="6541928" y="5934592"/>
                  <a:ext cx="378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397" name="Ink 396">
                  <a:extLst>
                    <a:ext uri="{FF2B5EF4-FFF2-40B4-BE49-F238E27FC236}">
                      <a16:creationId xmlns:a16="http://schemas.microsoft.com/office/drawing/2014/main" id="{9C7C7F52-A395-42F4-A1FC-CD0D6B0F37DD}"/>
                    </a:ext>
                  </a:extLst>
                </p14:cNvPr>
                <p14:cNvContentPartPr/>
                <p14:nvPr/>
              </p14:nvContentPartPr>
              <p14:xfrm>
                <a:off x="6618248" y="5972752"/>
                <a:ext cx="153000" cy="127800"/>
              </p14:xfrm>
            </p:contentPart>
          </mc:Choice>
          <mc:Fallback xmlns="">
            <p:pic>
              <p:nvPicPr>
                <p:cNvPr id="397" name="Ink 396">
                  <a:extLst>
                    <a:ext uri="{FF2B5EF4-FFF2-40B4-BE49-F238E27FC236}">
                      <a16:creationId xmlns:a16="http://schemas.microsoft.com/office/drawing/2014/main" id="{9C7C7F52-A395-42F4-A1FC-CD0D6B0F37DD}"/>
                    </a:ext>
                  </a:extLst>
                </p:cNvPr>
                <p:cNvPicPr/>
                <p:nvPr/>
              </p:nvPicPr>
              <p:blipFill>
                <a:blip r:embed="rId685"/>
                <a:stretch>
                  <a:fillRect/>
                </a:stretch>
              </p:blipFill>
              <p:spPr>
                <a:xfrm>
                  <a:off x="6609248" y="5964112"/>
                  <a:ext cx="17064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408" name="Ink 407">
                  <a:extLst>
                    <a:ext uri="{FF2B5EF4-FFF2-40B4-BE49-F238E27FC236}">
                      <a16:creationId xmlns:a16="http://schemas.microsoft.com/office/drawing/2014/main" id="{50829BB4-01A4-4779-8215-DD8AD5ED946F}"/>
                    </a:ext>
                  </a:extLst>
                </p14:cNvPr>
                <p14:cNvContentPartPr/>
                <p14:nvPr/>
              </p14:nvContentPartPr>
              <p14:xfrm>
                <a:off x="5687288" y="6014152"/>
                <a:ext cx="206280" cy="20880"/>
              </p14:xfrm>
            </p:contentPart>
          </mc:Choice>
          <mc:Fallback xmlns="">
            <p:pic>
              <p:nvPicPr>
                <p:cNvPr id="408" name="Ink 407">
                  <a:extLst>
                    <a:ext uri="{FF2B5EF4-FFF2-40B4-BE49-F238E27FC236}">
                      <a16:creationId xmlns:a16="http://schemas.microsoft.com/office/drawing/2014/main" id="{50829BB4-01A4-4779-8215-DD8AD5ED946F}"/>
                    </a:ext>
                  </a:extLst>
                </p:cNvPr>
                <p:cNvPicPr/>
                <p:nvPr/>
              </p:nvPicPr>
              <p:blipFill>
                <a:blip r:embed="rId687"/>
                <a:stretch>
                  <a:fillRect/>
                </a:stretch>
              </p:blipFill>
              <p:spPr>
                <a:xfrm>
                  <a:off x="5678288" y="6005512"/>
                  <a:ext cx="223920" cy="38520"/>
                </a:xfrm>
                <a:prstGeom prst="rect">
                  <a:avLst/>
                </a:prstGeom>
              </p:spPr>
            </p:pic>
          </mc:Fallback>
        </mc:AlternateContent>
      </p:grpSp>
      <p:grpSp>
        <p:nvGrpSpPr>
          <p:cNvPr id="417" name="Group 416">
            <a:extLst>
              <a:ext uri="{FF2B5EF4-FFF2-40B4-BE49-F238E27FC236}">
                <a16:creationId xmlns:a16="http://schemas.microsoft.com/office/drawing/2014/main" id="{929B4832-381F-4BF0-850D-E153BE67E8C4}"/>
              </a:ext>
            </a:extLst>
          </p:cNvPr>
          <p:cNvGrpSpPr/>
          <p:nvPr/>
        </p:nvGrpSpPr>
        <p:grpSpPr>
          <a:xfrm>
            <a:off x="6010568" y="6447232"/>
            <a:ext cx="1168200" cy="285480"/>
            <a:chOff x="6010568" y="6447232"/>
            <a:chExt cx="1168200" cy="285480"/>
          </a:xfrm>
        </p:grpSpPr>
        <mc:AlternateContent xmlns:mc="http://schemas.openxmlformats.org/markup-compatibility/2006" xmlns:p14="http://schemas.microsoft.com/office/powerpoint/2010/main">
          <mc:Choice Requires="p14">
            <p:contentPart p14:bwMode="auto" r:id="rId688">
              <p14:nvContentPartPr>
                <p14:cNvPr id="409" name="Ink 408">
                  <a:extLst>
                    <a:ext uri="{FF2B5EF4-FFF2-40B4-BE49-F238E27FC236}">
                      <a16:creationId xmlns:a16="http://schemas.microsoft.com/office/drawing/2014/main" id="{97D83937-21C6-497D-895E-9D65186FA58B}"/>
                    </a:ext>
                  </a:extLst>
                </p14:cNvPr>
                <p14:cNvContentPartPr/>
                <p14:nvPr/>
              </p14:nvContentPartPr>
              <p14:xfrm>
                <a:off x="6010568" y="6621472"/>
                <a:ext cx="235440" cy="12960"/>
              </p14:xfrm>
            </p:contentPart>
          </mc:Choice>
          <mc:Fallback xmlns="">
            <p:pic>
              <p:nvPicPr>
                <p:cNvPr id="409" name="Ink 408">
                  <a:extLst>
                    <a:ext uri="{FF2B5EF4-FFF2-40B4-BE49-F238E27FC236}">
                      <a16:creationId xmlns:a16="http://schemas.microsoft.com/office/drawing/2014/main" id="{97D83937-21C6-497D-895E-9D65186FA58B}"/>
                    </a:ext>
                  </a:extLst>
                </p:cNvPr>
                <p:cNvPicPr/>
                <p:nvPr/>
              </p:nvPicPr>
              <p:blipFill>
                <a:blip r:embed="rId689"/>
                <a:stretch>
                  <a:fillRect/>
                </a:stretch>
              </p:blipFill>
              <p:spPr>
                <a:xfrm>
                  <a:off x="6001568" y="6612472"/>
                  <a:ext cx="2530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411" name="Ink 410">
                  <a:extLst>
                    <a:ext uri="{FF2B5EF4-FFF2-40B4-BE49-F238E27FC236}">
                      <a16:creationId xmlns:a16="http://schemas.microsoft.com/office/drawing/2014/main" id="{A19DFF88-1620-4E30-8B9C-76F1F4CB0A3D}"/>
                    </a:ext>
                  </a:extLst>
                </p14:cNvPr>
                <p14:cNvContentPartPr/>
                <p14:nvPr/>
              </p14:nvContentPartPr>
              <p14:xfrm>
                <a:off x="6103448" y="6544792"/>
                <a:ext cx="65520" cy="187920"/>
              </p14:xfrm>
            </p:contentPart>
          </mc:Choice>
          <mc:Fallback xmlns="">
            <p:pic>
              <p:nvPicPr>
                <p:cNvPr id="411" name="Ink 410">
                  <a:extLst>
                    <a:ext uri="{FF2B5EF4-FFF2-40B4-BE49-F238E27FC236}">
                      <a16:creationId xmlns:a16="http://schemas.microsoft.com/office/drawing/2014/main" id="{A19DFF88-1620-4E30-8B9C-76F1F4CB0A3D}"/>
                    </a:ext>
                  </a:extLst>
                </p:cNvPr>
                <p:cNvPicPr/>
                <p:nvPr/>
              </p:nvPicPr>
              <p:blipFill>
                <a:blip r:embed="rId691"/>
                <a:stretch>
                  <a:fillRect/>
                </a:stretch>
              </p:blipFill>
              <p:spPr>
                <a:xfrm>
                  <a:off x="6094808" y="6536152"/>
                  <a:ext cx="831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412" name="Ink 411">
                  <a:extLst>
                    <a:ext uri="{FF2B5EF4-FFF2-40B4-BE49-F238E27FC236}">
                      <a16:creationId xmlns:a16="http://schemas.microsoft.com/office/drawing/2014/main" id="{188AEA71-366D-40BD-AD8D-B550DA2949B7}"/>
                    </a:ext>
                  </a:extLst>
                </p14:cNvPr>
                <p14:cNvContentPartPr/>
                <p14:nvPr/>
              </p14:nvContentPartPr>
              <p14:xfrm>
                <a:off x="6412328" y="6447232"/>
                <a:ext cx="307440" cy="276840"/>
              </p14:xfrm>
            </p:contentPart>
          </mc:Choice>
          <mc:Fallback xmlns="">
            <p:pic>
              <p:nvPicPr>
                <p:cNvPr id="412" name="Ink 411">
                  <a:extLst>
                    <a:ext uri="{FF2B5EF4-FFF2-40B4-BE49-F238E27FC236}">
                      <a16:creationId xmlns:a16="http://schemas.microsoft.com/office/drawing/2014/main" id="{188AEA71-366D-40BD-AD8D-B550DA2949B7}"/>
                    </a:ext>
                  </a:extLst>
                </p:cNvPr>
                <p:cNvPicPr/>
                <p:nvPr/>
              </p:nvPicPr>
              <p:blipFill>
                <a:blip r:embed="rId693"/>
                <a:stretch>
                  <a:fillRect/>
                </a:stretch>
              </p:blipFill>
              <p:spPr>
                <a:xfrm>
                  <a:off x="6403328" y="6438592"/>
                  <a:ext cx="32508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413" name="Ink 412">
                  <a:extLst>
                    <a:ext uri="{FF2B5EF4-FFF2-40B4-BE49-F238E27FC236}">
                      <a16:creationId xmlns:a16="http://schemas.microsoft.com/office/drawing/2014/main" id="{97F32146-98BC-4856-AF77-5F5F38CB4E0D}"/>
                    </a:ext>
                  </a:extLst>
                </p14:cNvPr>
                <p14:cNvContentPartPr/>
                <p14:nvPr/>
              </p14:nvContentPartPr>
              <p14:xfrm>
                <a:off x="6766568" y="6623272"/>
                <a:ext cx="172080" cy="72720"/>
              </p14:xfrm>
            </p:contentPart>
          </mc:Choice>
          <mc:Fallback xmlns="">
            <p:pic>
              <p:nvPicPr>
                <p:cNvPr id="413" name="Ink 412">
                  <a:extLst>
                    <a:ext uri="{FF2B5EF4-FFF2-40B4-BE49-F238E27FC236}">
                      <a16:creationId xmlns:a16="http://schemas.microsoft.com/office/drawing/2014/main" id="{97F32146-98BC-4856-AF77-5F5F38CB4E0D}"/>
                    </a:ext>
                  </a:extLst>
                </p:cNvPr>
                <p:cNvPicPr/>
                <p:nvPr/>
              </p:nvPicPr>
              <p:blipFill>
                <a:blip r:embed="rId695"/>
                <a:stretch>
                  <a:fillRect/>
                </a:stretch>
              </p:blipFill>
              <p:spPr>
                <a:xfrm>
                  <a:off x="6757568" y="6614272"/>
                  <a:ext cx="1897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414" name="Ink 413">
                  <a:extLst>
                    <a:ext uri="{FF2B5EF4-FFF2-40B4-BE49-F238E27FC236}">
                      <a16:creationId xmlns:a16="http://schemas.microsoft.com/office/drawing/2014/main" id="{58ED6931-9455-4DC5-8DA1-7AC2E106334B}"/>
                    </a:ext>
                  </a:extLst>
                </p14:cNvPr>
                <p14:cNvContentPartPr/>
                <p14:nvPr/>
              </p14:nvContentPartPr>
              <p14:xfrm>
                <a:off x="6971048" y="6642352"/>
                <a:ext cx="22320" cy="60120"/>
              </p14:xfrm>
            </p:contentPart>
          </mc:Choice>
          <mc:Fallback xmlns="">
            <p:pic>
              <p:nvPicPr>
                <p:cNvPr id="414" name="Ink 413">
                  <a:extLst>
                    <a:ext uri="{FF2B5EF4-FFF2-40B4-BE49-F238E27FC236}">
                      <a16:creationId xmlns:a16="http://schemas.microsoft.com/office/drawing/2014/main" id="{58ED6931-9455-4DC5-8DA1-7AC2E106334B}"/>
                    </a:ext>
                  </a:extLst>
                </p:cNvPr>
                <p:cNvPicPr/>
                <p:nvPr/>
              </p:nvPicPr>
              <p:blipFill>
                <a:blip r:embed="rId697"/>
                <a:stretch>
                  <a:fillRect/>
                </a:stretch>
              </p:blipFill>
              <p:spPr>
                <a:xfrm>
                  <a:off x="6962048" y="6633712"/>
                  <a:ext cx="399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415" name="Ink 414">
                  <a:extLst>
                    <a:ext uri="{FF2B5EF4-FFF2-40B4-BE49-F238E27FC236}">
                      <a16:creationId xmlns:a16="http://schemas.microsoft.com/office/drawing/2014/main" id="{34F8B877-F3A1-4865-ABBF-62ADAC0DC040}"/>
                    </a:ext>
                  </a:extLst>
                </p14:cNvPr>
                <p14:cNvContentPartPr/>
                <p14:nvPr/>
              </p14:nvContentPartPr>
              <p14:xfrm>
                <a:off x="6943688" y="6525712"/>
                <a:ext cx="31320" cy="21960"/>
              </p14:xfrm>
            </p:contentPart>
          </mc:Choice>
          <mc:Fallback xmlns="">
            <p:pic>
              <p:nvPicPr>
                <p:cNvPr id="415" name="Ink 414">
                  <a:extLst>
                    <a:ext uri="{FF2B5EF4-FFF2-40B4-BE49-F238E27FC236}">
                      <a16:creationId xmlns:a16="http://schemas.microsoft.com/office/drawing/2014/main" id="{34F8B877-F3A1-4865-ABBF-62ADAC0DC040}"/>
                    </a:ext>
                  </a:extLst>
                </p:cNvPr>
                <p:cNvPicPr/>
                <p:nvPr/>
              </p:nvPicPr>
              <p:blipFill>
                <a:blip r:embed="rId699"/>
                <a:stretch>
                  <a:fillRect/>
                </a:stretch>
              </p:blipFill>
              <p:spPr>
                <a:xfrm>
                  <a:off x="6934688" y="6517072"/>
                  <a:ext cx="489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416" name="Ink 415">
                  <a:extLst>
                    <a:ext uri="{FF2B5EF4-FFF2-40B4-BE49-F238E27FC236}">
                      <a16:creationId xmlns:a16="http://schemas.microsoft.com/office/drawing/2014/main" id="{FFEFF290-1A5C-435A-A41C-18A93DA16222}"/>
                    </a:ext>
                  </a:extLst>
                </p14:cNvPr>
                <p14:cNvContentPartPr/>
                <p14:nvPr/>
              </p14:nvContentPartPr>
              <p14:xfrm>
                <a:off x="7052768" y="6589432"/>
                <a:ext cx="126000" cy="99000"/>
              </p14:xfrm>
            </p:contentPart>
          </mc:Choice>
          <mc:Fallback xmlns="">
            <p:pic>
              <p:nvPicPr>
                <p:cNvPr id="416" name="Ink 415">
                  <a:extLst>
                    <a:ext uri="{FF2B5EF4-FFF2-40B4-BE49-F238E27FC236}">
                      <a16:creationId xmlns:a16="http://schemas.microsoft.com/office/drawing/2014/main" id="{FFEFF290-1A5C-435A-A41C-18A93DA16222}"/>
                    </a:ext>
                  </a:extLst>
                </p:cNvPr>
                <p:cNvPicPr/>
                <p:nvPr/>
              </p:nvPicPr>
              <p:blipFill>
                <a:blip r:embed="rId701"/>
                <a:stretch>
                  <a:fillRect/>
                </a:stretch>
              </p:blipFill>
              <p:spPr>
                <a:xfrm>
                  <a:off x="7044128" y="6580432"/>
                  <a:ext cx="143640" cy="116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02">
            <p14:nvContentPartPr>
              <p14:cNvPr id="418" name="Ink 417">
                <a:extLst>
                  <a:ext uri="{FF2B5EF4-FFF2-40B4-BE49-F238E27FC236}">
                    <a16:creationId xmlns:a16="http://schemas.microsoft.com/office/drawing/2014/main" id="{C2B79050-6E65-4D49-AC10-8040336DE76D}"/>
                  </a:ext>
                </a:extLst>
              </p14:cNvPr>
              <p14:cNvContentPartPr/>
              <p14:nvPr/>
            </p14:nvContentPartPr>
            <p14:xfrm>
              <a:off x="6849008" y="6296032"/>
              <a:ext cx="332280" cy="14760"/>
            </p14:xfrm>
          </p:contentPart>
        </mc:Choice>
        <mc:Fallback xmlns="">
          <p:pic>
            <p:nvPicPr>
              <p:cNvPr id="418" name="Ink 417">
                <a:extLst>
                  <a:ext uri="{FF2B5EF4-FFF2-40B4-BE49-F238E27FC236}">
                    <a16:creationId xmlns:a16="http://schemas.microsoft.com/office/drawing/2014/main" id="{C2B79050-6E65-4D49-AC10-8040336DE76D}"/>
                  </a:ext>
                </a:extLst>
              </p:cNvPr>
              <p:cNvPicPr/>
              <p:nvPr/>
            </p:nvPicPr>
            <p:blipFill>
              <a:blip r:embed="rId703"/>
              <a:stretch>
                <a:fillRect/>
              </a:stretch>
            </p:blipFill>
            <p:spPr>
              <a:xfrm>
                <a:off x="6840008" y="6287392"/>
                <a:ext cx="349920" cy="32400"/>
              </a:xfrm>
              <a:prstGeom prst="rect">
                <a:avLst/>
              </a:prstGeom>
            </p:spPr>
          </p:pic>
        </mc:Fallback>
      </mc:AlternateContent>
      <p:grpSp>
        <p:nvGrpSpPr>
          <p:cNvPr id="433" name="Group 432">
            <a:extLst>
              <a:ext uri="{FF2B5EF4-FFF2-40B4-BE49-F238E27FC236}">
                <a16:creationId xmlns:a16="http://schemas.microsoft.com/office/drawing/2014/main" id="{92927461-6EED-4B90-9415-6AB77FAFA8CA}"/>
              </a:ext>
            </a:extLst>
          </p:cNvPr>
          <p:cNvGrpSpPr/>
          <p:nvPr/>
        </p:nvGrpSpPr>
        <p:grpSpPr>
          <a:xfrm>
            <a:off x="1820168" y="6161752"/>
            <a:ext cx="1428120" cy="553320"/>
            <a:chOff x="1820168" y="6161752"/>
            <a:chExt cx="1428120" cy="553320"/>
          </a:xfrm>
        </p:grpSpPr>
        <mc:AlternateContent xmlns:mc="http://schemas.openxmlformats.org/markup-compatibility/2006" xmlns:p14="http://schemas.microsoft.com/office/powerpoint/2010/main">
          <mc:Choice Requires="p14">
            <p:contentPart p14:bwMode="auto" r:id="rId704">
              <p14:nvContentPartPr>
                <p14:cNvPr id="419" name="Ink 418">
                  <a:extLst>
                    <a:ext uri="{FF2B5EF4-FFF2-40B4-BE49-F238E27FC236}">
                      <a16:creationId xmlns:a16="http://schemas.microsoft.com/office/drawing/2014/main" id="{9E271A0D-7B06-48BF-9D96-6EBB849EAB3D}"/>
                    </a:ext>
                  </a:extLst>
                </p14:cNvPr>
                <p14:cNvContentPartPr/>
                <p14:nvPr/>
              </p14:nvContentPartPr>
              <p14:xfrm>
                <a:off x="2918888" y="6373072"/>
                <a:ext cx="299880" cy="302040"/>
              </p14:xfrm>
            </p:contentPart>
          </mc:Choice>
          <mc:Fallback xmlns="">
            <p:pic>
              <p:nvPicPr>
                <p:cNvPr id="419" name="Ink 418">
                  <a:extLst>
                    <a:ext uri="{FF2B5EF4-FFF2-40B4-BE49-F238E27FC236}">
                      <a16:creationId xmlns:a16="http://schemas.microsoft.com/office/drawing/2014/main" id="{9E271A0D-7B06-48BF-9D96-6EBB849EAB3D}"/>
                    </a:ext>
                  </a:extLst>
                </p:cNvPr>
                <p:cNvPicPr/>
                <p:nvPr/>
              </p:nvPicPr>
              <p:blipFill>
                <a:blip r:embed="rId705"/>
                <a:stretch>
                  <a:fillRect/>
                </a:stretch>
              </p:blipFill>
              <p:spPr>
                <a:xfrm>
                  <a:off x="2909888" y="6364432"/>
                  <a:ext cx="317520" cy="31968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20" name="Ink 419">
                  <a:extLst>
                    <a:ext uri="{FF2B5EF4-FFF2-40B4-BE49-F238E27FC236}">
                      <a16:creationId xmlns:a16="http://schemas.microsoft.com/office/drawing/2014/main" id="{B3070769-D664-4624-9FFF-80AE18D10AE0}"/>
                    </a:ext>
                  </a:extLst>
                </p14:cNvPr>
                <p14:cNvContentPartPr/>
                <p14:nvPr/>
              </p14:nvContentPartPr>
              <p14:xfrm>
                <a:off x="3170528" y="6560632"/>
                <a:ext cx="77760" cy="31680"/>
              </p14:xfrm>
            </p:contentPart>
          </mc:Choice>
          <mc:Fallback xmlns="">
            <p:pic>
              <p:nvPicPr>
                <p:cNvPr id="420" name="Ink 419">
                  <a:extLst>
                    <a:ext uri="{FF2B5EF4-FFF2-40B4-BE49-F238E27FC236}">
                      <a16:creationId xmlns:a16="http://schemas.microsoft.com/office/drawing/2014/main" id="{B3070769-D664-4624-9FFF-80AE18D10AE0}"/>
                    </a:ext>
                  </a:extLst>
                </p:cNvPr>
                <p:cNvPicPr/>
                <p:nvPr/>
              </p:nvPicPr>
              <p:blipFill>
                <a:blip r:embed="rId707"/>
                <a:stretch>
                  <a:fillRect/>
                </a:stretch>
              </p:blipFill>
              <p:spPr>
                <a:xfrm>
                  <a:off x="3161528" y="6551632"/>
                  <a:ext cx="954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421" name="Ink 420">
                  <a:extLst>
                    <a:ext uri="{FF2B5EF4-FFF2-40B4-BE49-F238E27FC236}">
                      <a16:creationId xmlns:a16="http://schemas.microsoft.com/office/drawing/2014/main" id="{1FC22040-A95C-4654-8203-C27A6BAFF73E}"/>
                    </a:ext>
                  </a:extLst>
                </p14:cNvPr>
                <p14:cNvContentPartPr/>
                <p14:nvPr/>
              </p14:nvContentPartPr>
              <p14:xfrm>
                <a:off x="3026168" y="6390352"/>
                <a:ext cx="9360" cy="11520"/>
              </p14:xfrm>
            </p:contentPart>
          </mc:Choice>
          <mc:Fallback xmlns="">
            <p:pic>
              <p:nvPicPr>
                <p:cNvPr id="421" name="Ink 420">
                  <a:extLst>
                    <a:ext uri="{FF2B5EF4-FFF2-40B4-BE49-F238E27FC236}">
                      <a16:creationId xmlns:a16="http://schemas.microsoft.com/office/drawing/2014/main" id="{1FC22040-A95C-4654-8203-C27A6BAFF73E}"/>
                    </a:ext>
                  </a:extLst>
                </p:cNvPr>
                <p:cNvPicPr/>
                <p:nvPr/>
              </p:nvPicPr>
              <p:blipFill>
                <a:blip r:embed="rId709"/>
                <a:stretch>
                  <a:fillRect/>
                </a:stretch>
              </p:blipFill>
              <p:spPr>
                <a:xfrm>
                  <a:off x="3017168" y="6381712"/>
                  <a:ext cx="270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422" name="Ink 421">
                  <a:extLst>
                    <a:ext uri="{FF2B5EF4-FFF2-40B4-BE49-F238E27FC236}">
                      <a16:creationId xmlns:a16="http://schemas.microsoft.com/office/drawing/2014/main" id="{03E91977-652B-4654-8B4B-CC9C8D4FC6CB}"/>
                    </a:ext>
                  </a:extLst>
                </p14:cNvPr>
                <p14:cNvContentPartPr/>
                <p14:nvPr/>
              </p14:nvContentPartPr>
              <p14:xfrm>
                <a:off x="2970008" y="6301432"/>
                <a:ext cx="18720" cy="192240"/>
              </p14:xfrm>
            </p:contentPart>
          </mc:Choice>
          <mc:Fallback xmlns="">
            <p:pic>
              <p:nvPicPr>
                <p:cNvPr id="422" name="Ink 421">
                  <a:extLst>
                    <a:ext uri="{FF2B5EF4-FFF2-40B4-BE49-F238E27FC236}">
                      <a16:creationId xmlns:a16="http://schemas.microsoft.com/office/drawing/2014/main" id="{03E91977-652B-4654-8B4B-CC9C8D4FC6CB}"/>
                    </a:ext>
                  </a:extLst>
                </p:cNvPr>
                <p:cNvPicPr/>
                <p:nvPr/>
              </p:nvPicPr>
              <p:blipFill>
                <a:blip r:embed="rId711"/>
                <a:stretch>
                  <a:fillRect/>
                </a:stretch>
              </p:blipFill>
              <p:spPr>
                <a:xfrm>
                  <a:off x="2961368" y="6292432"/>
                  <a:ext cx="3636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24" name="Ink 423">
                  <a:extLst>
                    <a:ext uri="{FF2B5EF4-FFF2-40B4-BE49-F238E27FC236}">
                      <a16:creationId xmlns:a16="http://schemas.microsoft.com/office/drawing/2014/main" id="{976A65CC-9177-4E8C-BEBE-1CE39AF2613E}"/>
                    </a:ext>
                  </a:extLst>
                </p14:cNvPr>
                <p14:cNvContentPartPr/>
                <p14:nvPr/>
              </p14:nvContentPartPr>
              <p14:xfrm>
                <a:off x="2663288" y="6382432"/>
                <a:ext cx="250560" cy="240480"/>
              </p14:xfrm>
            </p:contentPart>
          </mc:Choice>
          <mc:Fallback xmlns="">
            <p:pic>
              <p:nvPicPr>
                <p:cNvPr id="424" name="Ink 423">
                  <a:extLst>
                    <a:ext uri="{FF2B5EF4-FFF2-40B4-BE49-F238E27FC236}">
                      <a16:creationId xmlns:a16="http://schemas.microsoft.com/office/drawing/2014/main" id="{976A65CC-9177-4E8C-BEBE-1CE39AF2613E}"/>
                    </a:ext>
                  </a:extLst>
                </p:cNvPr>
                <p:cNvPicPr/>
                <p:nvPr/>
              </p:nvPicPr>
              <p:blipFill>
                <a:blip r:embed="rId713"/>
                <a:stretch>
                  <a:fillRect/>
                </a:stretch>
              </p:blipFill>
              <p:spPr>
                <a:xfrm>
                  <a:off x="2654648" y="6373792"/>
                  <a:ext cx="26820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25" name="Ink 424">
                  <a:extLst>
                    <a:ext uri="{FF2B5EF4-FFF2-40B4-BE49-F238E27FC236}">
                      <a16:creationId xmlns:a16="http://schemas.microsoft.com/office/drawing/2014/main" id="{73E9F04E-921E-40FA-AD29-7737922C079B}"/>
                    </a:ext>
                  </a:extLst>
                </p14:cNvPr>
                <p14:cNvContentPartPr/>
                <p14:nvPr/>
              </p14:nvContentPartPr>
              <p14:xfrm>
                <a:off x="1978208" y="6406192"/>
                <a:ext cx="503640" cy="233640"/>
              </p14:xfrm>
            </p:contentPart>
          </mc:Choice>
          <mc:Fallback xmlns="">
            <p:pic>
              <p:nvPicPr>
                <p:cNvPr id="425" name="Ink 424">
                  <a:extLst>
                    <a:ext uri="{FF2B5EF4-FFF2-40B4-BE49-F238E27FC236}">
                      <a16:creationId xmlns:a16="http://schemas.microsoft.com/office/drawing/2014/main" id="{73E9F04E-921E-40FA-AD29-7737922C079B}"/>
                    </a:ext>
                  </a:extLst>
                </p:cNvPr>
                <p:cNvPicPr/>
                <p:nvPr/>
              </p:nvPicPr>
              <p:blipFill>
                <a:blip r:embed="rId715"/>
                <a:stretch>
                  <a:fillRect/>
                </a:stretch>
              </p:blipFill>
              <p:spPr>
                <a:xfrm>
                  <a:off x="1969208" y="6397192"/>
                  <a:ext cx="5212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26" name="Ink 425">
                  <a:extLst>
                    <a:ext uri="{FF2B5EF4-FFF2-40B4-BE49-F238E27FC236}">
                      <a16:creationId xmlns:a16="http://schemas.microsoft.com/office/drawing/2014/main" id="{39930DEC-08FB-4A13-BCB3-BAA0A4582504}"/>
                    </a:ext>
                  </a:extLst>
                </p14:cNvPr>
                <p14:cNvContentPartPr/>
                <p14:nvPr/>
              </p14:nvContentPartPr>
              <p14:xfrm>
                <a:off x="2366648" y="6267952"/>
                <a:ext cx="75600" cy="37440"/>
              </p14:xfrm>
            </p:contentPart>
          </mc:Choice>
          <mc:Fallback xmlns="">
            <p:pic>
              <p:nvPicPr>
                <p:cNvPr id="426" name="Ink 425">
                  <a:extLst>
                    <a:ext uri="{FF2B5EF4-FFF2-40B4-BE49-F238E27FC236}">
                      <a16:creationId xmlns:a16="http://schemas.microsoft.com/office/drawing/2014/main" id="{39930DEC-08FB-4A13-BCB3-BAA0A4582504}"/>
                    </a:ext>
                  </a:extLst>
                </p:cNvPr>
                <p:cNvPicPr/>
                <p:nvPr/>
              </p:nvPicPr>
              <p:blipFill>
                <a:blip r:embed="rId717"/>
                <a:stretch>
                  <a:fillRect/>
                </a:stretch>
              </p:blipFill>
              <p:spPr>
                <a:xfrm>
                  <a:off x="2358008" y="6259312"/>
                  <a:ext cx="9324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27" name="Ink 426">
                  <a:extLst>
                    <a:ext uri="{FF2B5EF4-FFF2-40B4-BE49-F238E27FC236}">
                      <a16:creationId xmlns:a16="http://schemas.microsoft.com/office/drawing/2014/main" id="{5299480B-4D4A-480F-B76E-5667855A605B}"/>
                    </a:ext>
                  </a:extLst>
                </p14:cNvPr>
                <p14:cNvContentPartPr/>
                <p14:nvPr/>
              </p14:nvContentPartPr>
              <p14:xfrm>
                <a:off x="2243168" y="6307552"/>
                <a:ext cx="11520" cy="208800"/>
              </p14:xfrm>
            </p:contentPart>
          </mc:Choice>
          <mc:Fallback xmlns="">
            <p:pic>
              <p:nvPicPr>
                <p:cNvPr id="427" name="Ink 426">
                  <a:extLst>
                    <a:ext uri="{FF2B5EF4-FFF2-40B4-BE49-F238E27FC236}">
                      <a16:creationId xmlns:a16="http://schemas.microsoft.com/office/drawing/2014/main" id="{5299480B-4D4A-480F-B76E-5667855A605B}"/>
                    </a:ext>
                  </a:extLst>
                </p:cNvPr>
                <p:cNvPicPr/>
                <p:nvPr/>
              </p:nvPicPr>
              <p:blipFill>
                <a:blip r:embed="rId719"/>
                <a:stretch>
                  <a:fillRect/>
                </a:stretch>
              </p:blipFill>
              <p:spPr>
                <a:xfrm>
                  <a:off x="2234168" y="6298552"/>
                  <a:ext cx="2916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428" name="Ink 427">
                  <a:extLst>
                    <a:ext uri="{FF2B5EF4-FFF2-40B4-BE49-F238E27FC236}">
                      <a16:creationId xmlns:a16="http://schemas.microsoft.com/office/drawing/2014/main" id="{9AF0E59E-7148-4E6D-9656-1944A1E27F9D}"/>
                    </a:ext>
                  </a:extLst>
                </p14:cNvPr>
                <p14:cNvContentPartPr/>
                <p14:nvPr/>
              </p14:nvContentPartPr>
              <p14:xfrm>
                <a:off x="2296808" y="6625792"/>
                <a:ext cx="30960" cy="32400"/>
              </p14:xfrm>
            </p:contentPart>
          </mc:Choice>
          <mc:Fallback xmlns="">
            <p:pic>
              <p:nvPicPr>
                <p:cNvPr id="428" name="Ink 427">
                  <a:extLst>
                    <a:ext uri="{FF2B5EF4-FFF2-40B4-BE49-F238E27FC236}">
                      <a16:creationId xmlns:a16="http://schemas.microsoft.com/office/drawing/2014/main" id="{9AF0E59E-7148-4E6D-9656-1944A1E27F9D}"/>
                    </a:ext>
                  </a:extLst>
                </p:cNvPr>
                <p:cNvPicPr/>
                <p:nvPr/>
              </p:nvPicPr>
              <p:blipFill>
                <a:blip r:embed="rId721"/>
                <a:stretch>
                  <a:fillRect/>
                </a:stretch>
              </p:blipFill>
              <p:spPr>
                <a:xfrm>
                  <a:off x="2287808" y="6616792"/>
                  <a:ext cx="4860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429" name="Ink 428">
                  <a:extLst>
                    <a:ext uri="{FF2B5EF4-FFF2-40B4-BE49-F238E27FC236}">
                      <a16:creationId xmlns:a16="http://schemas.microsoft.com/office/drawing/2014/main" id="{A6F20C52-D3CB-47E3-855B-B43952AAAD4D}"/>
                    </a:ext>
                  </a:extLst>
                </p14:cNvPr>
                <p14:cNvContentPartPr/>
                <p14:nvPr/>
              </p14:nvContentPartPr>
              <p14:xfrm>
                <a:off x="2134088" y="6667912"/>
                <a:ext cx="59400" cy="30240"/>
              </p14:xfrm>
            </p:contentPart>
          </mc:Choice>
          <mc:Fallback xmlns="">
            <p:pic>
              <p:nvPicPr>
                <p:cNvPr id="429" name="Ink 428">
                  <a:extLst>
                    <a:ext uri="{FF2B5EF4-FFF2-40B4-BE49-F238E27FC236}">
                      <a16:creationId xmlns:a16="http://schemas.microsoft.com/office/drawing/2014/main" id="{A6F20C52-D3CB-47E3-855B-B43952AAAD4D}"/>
                    </a:ext>
                  </a:extLst>
                </p:cNvPr>
                <p:cNvPicPr/>
                <p:nvPr/>
              </p:nvPicPr>
              <p:blipFill>
                <a:blip r:embed="rId723"/>
                <a:stretch>
                  <a:fillRect/>
                </a:stretch>
              </p:blipFill>
              <p:spPr>
                <a:xfrm>
                  <a:off x="2125448" y="6658912"/>
                  <a:ext cx="770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430" name="Ink 429">
                  <a:extLst>
                    <a:ext uri="{FF2B5EF4-FFF2-40B4-BE49-F238E27FC236}">
                      <a16:creationId xmlns:a16="http://schemas.microsoft.com/office/drawing/2014/main" id="{4050BE35-BA4B-45E8-84CD-A3703B5CF607}"/>
                    </a:ext>
                  </a:extLst>
                </p14:cNvPr>
                <p14:cNvContentPartPr/>
                <p14:nvPr/>
              </p14:nvContentPartPr>
              <p14:xfrm>
                <a:off x="1820168" y="6446152"/>
                <a:ext cx="147240" cy="268920"/>
              </p14:xfrm>
            </p:contentPart>
          </mc:Choice>
          <mc:Fallback xmlns="">
            <p:pic>
              <p:nvPicPr>
                <p:cNvPr id="430" name="Ink 429">
                  <a:extLst>
                    <a:ext uri="{FF2B5EF4-FFF2-40B4-BE49-F238E27FC236}">
                      <a16:creationId xmlns:a16="http://schemas.microsoft.com/office/drawing/2014/main" id="{4050BE35-BA4B-45E8-84CD-A3703B5CF607}"/>
                    </a:ext>
                  </a:extLst>
                </p:cNvPr>
                <p:cNvPicPr/>
                <p:nvPr/>
              </p:nvPicPr>
              <p:blipFill>
                <a:blip r:embed="rId725"/>
                <a:stretch>
                  <a:fillRect/>
                </a:stretch>
              </p:blipFill>
              <p:spPr>
                <a:xfrm>
                  <a:off x="1811528" y="6437512"/>
                  <a:ext cx="16488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31" name="Ink 430">
                  <a:extLst>
                    <a:ext uri="{FF2B5EF4-FFF2-40B4-BE49-F238E27FC236}">
                      <a16:creationId xmlns:a16="http://schemas.microsoft.com/office/drawing/2014/main" id="{A25E0199-43FA-422B-BD97-1B30D9602F87}"/>
                    </a:ext>
                  </a:extLst>
                </p14:cNvPr>
                <p14:cNvContentPartPr/>
                <p14:nvPr/>
              </p14:nvContentPartPr>
              <p14:xfrm>
                <a:off x="1976048" y="6161752"/>
                <a:ext cx="216000" cy="213840"/>
              </p14:xfrm>
            </p:contentPart>
          </mc:Choice>
          <mc:Fallback xmlns="">
            <p:pic>
              <p:nvPicPr>
                <p:cNvPr id="431" name="Ink 430">
                  <a:extLst>
                    <a:ext uri="{FF2B5EF4-FFF2-40B4-BE49-F238E27FC236}">
                      <a16:creationId xmlns:a16="http://schemas.microsoft.com/office/drawing/2014/main" id="{A25E0199-43FA-422B-BD97-1B30D9602F87}"/>
                    </a:ext>
                  </a:extLst>
                </p:cNvPr>
                <p:cNvPicPr/>
                <p:nvPr/>
              </p:nvPicPr>
              <p:blipFill>
                <a:blip r:embed="rId727"/>
                <a:stretch>
                  <a:fillRect/>
                </a:stretch>
              </p:blipFill>
              <p:spPr>
                <a:xfrm>
                  <a:off x="1967048" y="6153112"/>
                  <a:ext cx="2336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432" name="Ink 431">
                  <a:extLst>
                    <a:ext uri="{FF2B5EF4-FFF2-40B4-BE49-F238E27FC236}">
                      <a16:creationId xmlns:a16="http://schemas.microsoft.com/office/drawing/2014/main" id="{61D70F3D-B2B9-410D-B606-650E09650800}"/>
                    </a:ext>
                  </a:extLst>
                </p14:cNvPr>
                <p14:cNvContentPartPr/>
                <p14:nvPr/>
              </p14:nvContentPartPr>
              <p14:xfrm>
                <a:off x="1898648" y="6185512"/>
                <a:ext cx="165600" cy="149040"/>
              </p14:xfrm>
            </p:contentPart>
          </mc:Choice>
          <mc:Fallback xmlns="">
            <p:pic>
              <p:nvPicPr>
                <p:cNvPr id="432" name="Ink 431">
                  <a:extLst>
                    <a:ext uri="{FF2B5EF4-FFF2-40B4-BE49-F238E27FC236}">
                      <a16:creationId xmlns:a16="http://schemas.microsoft.com/office/drawing/2014/main" id="{61D70F3D-B2B9-410D-B606-650E09650800}"/>
                    </a:ext>
                  </a:extLst>
                </p:cNvPr>
                <p:cNvPicPr/>
                <p:nvPr/>
              </p:nvPicPr>
              <p:blipFill>
                <a:blip r:embed="rId729"/>
                <a:stretch>
                  <a:fillRect/>
                </a:stretch>
              </p:blipFill>
              <p:spPr>
                <a:xfrm>
                  <a:off x="1889648" y="6176872"/>
                  <a:ext cx="183240" cy="1666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730">
            <p14:nvContentPartPr>
              <p14:cNvPr id="7" name="Ink 6">
                <a:extLst>
                  <a:ext uri="{FF2B5EF4-FFF2-40B4-BE49-F238E27FC236}">
                    <a16:creationId xmlns:a16="http://schemas.microsoft.com/office/drawing/2014/main" id="{D255ED49-651F-416E-B397-EEA6F73DA0DB}"/>
                  </a:ext>
                </a:extLst>
              </p14:cNvPr>
              <p14:cNvContentPartPr/>
              <p14:nvPr/>
            </p14:nvContentPartPr>
            <p14:xfrm>
              <a:off x="1093412" y="-125732"/>
              <a:ext cx="360" cy="360"/>
            </p14:xfrm>
          </p:contentPart>
        </mc:Choice>
        <mc:Fallback>
          <p:pic>
            <p:nvPicPr>
              <p:cNvPr id="7" name="Ink 6">
                <a:extLst>
                  <a:ext uri="{FF2B5EF4-FFF2-40B4-BE49-F238E27FC236}">
                    <a16:creationId xmlns:a16="http://schemas.microsoft.com/office/drawing/2014/main" id="{D255ED49-651F-416E-B397-EEA6F73DA0DB}"/>
                  </a:ext>
                </a:extLst>
              </p:cNvPr>
              <p:cNvPicPr/>
              <p:nvPr/>
            </p:nvPicPr>
            <p:blipFill>
              <a:blip r:embed="rId731"/>
              <a:stretch>
                <a:fillRect/>
              </a:stretch>
            </p:blipFill>
            <p:spPr>
              <a:xfrm>
                <a:off x="1084412" y="-134732"/>
                <a:ext cx="1800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732">
            <p14:nvContentPartPr>
              <p14:cNvPr id="63" name="Ink 62">
                <a:extLst>
                  <a:ext uri="{FF2B5EF4-FFF2-40B4-BE49-F238E27FC236}">
                    <a16:creationId xmlns:a16="http://schemas.microsoft.com/office/drawing/2014/main" id="{C1170930-7C5E-4880-BD2A-99DBE315479B}"/>
                  </a:ext>
                </a:extLst>
              </p14:cNvPr>
              <p14:cNvContentPartPr/>
              <p14:nvPr/>
            </p14:nvContentPartPr>
            <p14:xfrm>
              <a:off x="9449012" y="2849449"/>
              <a:ext cx="25560" cy="38160"/>
            </p14:xfrm>
          </p:contentPart>
        </mc:Choice>
        <mc:Fallback>
          <p:pic>
            <p:nvPicPr>
              <p:cNvPr id="63" name="Ink 62">
                <a:extLst>
                  <a:ext uri="{FF2B5EF4-FFF2-40B4-BE49-F238E27FC236}">
                    <a16:creationId xmlns:a16="http://schemas.microsoft.com/office/drawing/2014/main" id="{C1170930-7C5E-4880-BD2A-99DBE315479B}"/>
                  </a:ext>
                </a:extLst>
              </p:cNvPr>
              <p:cNvPicPr/>
              <p:nvPr/>
            </p:nvPicPr>
            <p:blipFill>
              <a:blip r:embed="rId733"/>
              <a:stretch>
                <a:fillRect/>
              </a:stretch>
            </p:blipFill>
            <p:spPr>
              <a:xfrm>
                <a:off x="9440372" y="2840809"/>
                <a:ext cx="4320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734">
            <p14:nvContentPartPr>
              <p14:cNvPr id="524" name="Ink 523">
                <a:extLst>
                  <a:ext uri="{FF2B5EF4-FFF2-40B4-BE49-F238E27FC236}">
                    <a16:creationId xmlns:a16="http://schemas.microsoft.com/office/drawing/2014/main" id="{BEF0DC8F-5560-4F0F-AC6F-64BCF6866E4D}"/>
                  </a:ext>
                </a:extLst>
              </p14:cNvPr>
              <p14:cNvContentPartPr/>
              <p14:nvPr/>
            </p14:nvContentPartPr>
            <p14:xfrm>
              <a:off x="7774652" y="3335089"/>
              <a:ext cx="15840" cy="9000"/>
            </p14:xfrm>
          </p:contentPart>
        </mc:Choice>
        <mc:Fallback>
          <p:pic>
            <p:nvPicPr>
              <p:cNvPr id="524" name="Ink 523">
                <a:extLst>
                  <a:ext uri="{FF2B5EF4-FFF2-40B4-BE49-F238E27FC236}">
                    <a16:creationId xmlns:a16="http://schemas.microsoft.com/office/drawing/2014/main" id="{BEF0DC8F-5560-4F0F-AC6F-64BCF6866E4D}"/>
                  </a:ext>
                </a:extLst>
              </p:cNvPr>
              <p:cNvPicPr/>
              <p:nvPr/>
            </p:nvPicPr>
            <p:blipFill>
              <a:blip r:embed="rId735"/>
              <a:stretch>
                <a:fillRect/>
              </a:stretch>
            </p:blipFill>
            <p:spPr>
              <a:xfrm>
                <a:off x="7766012" y="3326449"/>
                <a:ext cx="33480" cy="26640"/>
              </a:xfrm>
              <a:prstGeom prst="rect">
                <a:avLst/>
              </a:prstGeom>
            </p:spPr>
          </p:pic>
        </mc:Fallback>
      </mc:AlternateContent>
      <p:grpSp>
        <p:nvGrpSpPr>
          <p:cNvPr id="528" name="Group 527">
            <a:extLst>
              <a:ext uri="{FF2B5EF4-FFF2-40B4-BE49-F238E27FC236}">
                <a16:creationId xmlns:a16="http://schemas.microsoft.com/office/drawing/2014/main" id="{CDCE4F2F-CB06-48B8-B9BC-9EEA9A16FD13}"/>
              </a:ext>
            </a:extLst>
          </p:cNvPr>
          <p:cNvGrpSpPr/>
          <p:nvPr/>
        </p:nvGrpSpPr>
        <p:grpSpPr>
          <a:xfrm>
            <a:off x="1205012" y="4195489"/>
            <a:ext cx="90360" cy="167760"/>
            <a:chOff x="1205012" y="4195489"/>
            <a:chExt cx="90360" cy="167760"/>
          </a:xfrm>
        </p:grpSpPr>
        <mc:AlternateContent xmlns:mc="http://schemas.openxmlformats.org/markup-compatibility/2006">
          <mc:Choice xmlns:p14="http://schemas.microsoft.com/office/powerpoint/2010/main" Requires="p14">
            <p:contentPart p14:bwMode="auto" r:id="rId736">
              <p14:nvContentPartPr>
                <p14:cNvPr id="525" name="Ink 524">
                  <a:extLst>
                    <a:ext uri="{FF2B5EF4-FFF2-40B4-BE49-F238E27FC236}">
                      <a16:creationId xmlns:a16="http://schemas.microsoft.com/office/drawing/2014/main" id="{BB9F568B-3ABF-4DEF-8326-1288C25A3977}"/>
                    </a:ext>
                  </a:extLst>
                </p14:cNvPr>
                <p14:cNvContentPartPr/>
                <p14:nvPr/>
              </p14:nvContentPartPr>
              <p14:xfrm>
                <a:off x="1216892" y="4252009"/>
                <a:ext cx="8280" cy="19440"/>
              </p14:xfrm>
            </p:contentPart>
          </mc:Choice>
          <mc:Fallback>
            <p:pic>
              <p:nvPicPr>
                <p:cNvPr id="525" name="Ink 524">
                  <a:extLst>
                    <a:ext uri="{FF2B5EF4-FFF2-40B4-BE49-F238E27FC236}">
                      <a16:creationId xmlns:a16="http://schemas.microsoft.com/office/drawing/2014/main" id="{BB9F568B-3ABF-4DEF-8326-1288C25A3977}"/>
                    </a:ext>
                  </a:extLst>
                </p:cNvPr>
                <p:cNvPicPr/>
                <p:nvPr/>
              </p:nvPicPr>
              <p:blipFill>
                <a:blip r:embed="rId737"/>
                <a:stretch>
                  <a:fillRect/>
                </a:stretch>
              </p:blipFill>
              <p:spPr>
                <a:xfrm>
                  <a:off x="1207892" y="4243009"/>
                  <a:ext cx="25920" cy="37080"/>
                </a:xfrm>
                <a:prstGeom prst="rect">
                  <a:avLst/>
                </a:prstGeom>
              </p:spPr>
            </p:pic>
          </mc:Fallback>
        </mc:AlternateContent>
        <mc:AlternateContent xmlns:mc="http://schemas.openxmlformats.org/markup-compatibility/2006">
          <mc:Choice xmlns:p14="http://schemas.microsoft.com/office/powerpoint/2010/main" Requires="p14">
            <p:contentPart p14:bwMode="auto" r:id="rId738">
              <p14:nvContentPartPr>
                <p14:cNvPr id="526" name="Ink 525">
                  <a:extLst>
                    <a:ext uri="{FF2B5EF4-FFF2-40B4-BE49-F238E27FC236}">
                      <a16:creationId xmlns:a16="http://schemas.microsoft.com/office/drawing/2014/main" id="{CA17146D-614F-4F29-8F8D-7EB0ABC80A4B}"/>
                    </a:ext>
                  </a:extLst>
                </p14:cNvPr>
                <p14:cNvContentPartPr/>
                <p14:nvPr/>
              </p14:nvContentPartPr>
              <p14:xfrm>
                <a:off x="1217972" y="4219609"/>
                <a:ext cx="11520" cy="143640"/>
              </p14:xfrm>
            </p:contentPart>
          </mc:Choice>
          <mc:Fallback>
            <p:pic>
              <p:nvPicPr>
                <p:cNvPr id="526" name="Ink 525">
                  <a:extLst>
                    <a:ext uri="{FF2B5EF4-FFF2-40B4-BE49-F238E27FC236}">
                      <a16:creationId xmlns:a16="http://schemas.microsoft.com/office/drawing/2014/main" id="{CA17146D-614F-4F29-8F8D-7EB0ABC80A4B}"/>
                    </a:ext>
                  </a:extLst>
                </p:cNvPr>
                <p:cNvPicPr/>
                <p:nvPr/>
              </p:nvPicPr>
              <p:blipFill>
                <a:blip r:embed="rId739"/>
                <a:stretch>
                  <a:fillRect/>
                </a:stretch>
              </p:blipFill>
              <p:spPr>
                <a:xfrm>
                  <a:off x="1209332" y="4210969"/>
                  <a:ext cx="2916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740">
              <p14:nvContentPartPr>
                <p14:cNvPr id="527" name="Ink 526">
                  <a:extLst>
                    <a:ext uri="{FF2B5EF4-FFF2-40B4-BE49-F238E27FC236}">
                      <a16:creationId xmlns:a16="http://schemas.microsoft.com/office/drawing/2014/main" id="{5113EB3D-C335-404D-AE14-ABD820AF70E3}"/>
                    </a:ext>
                  </a:extLst>
                </p14:cNvPr>
                <p14:cNvContentPartPr/>
                <p14:nvPr/>
              </p14:nvContentPartPr>
              <p14:xfrm>
                <a:off x="1205012" y="4195489"/>
                <a:ext cx="90360" cy="73800"/>
              </p14:xfrm>
            </p:contentPart>
          </mc:Choice>
          <mc:Fallback>
            <p:pic>
              <p:nvPicPr>
                <p:cNvPr id="527" name="Ink 526">
                  <a:extLst>
                    <a:ext uri="{FF2B5EF4-FFF2-40B4-BE49-F238E27FC236}">
                      <a16:creationId xmlns:a16="http://schemas.microsoft.com/office/drawing/2014/main" id="{5113EB3D-C335-404D-AE14-ABD820AF70E3}"/>
                    </a:ext>
                  </a:extLst>
                </p:cNvPr>
                <p:cNvPicPr/>
                <p:nvPr/>
              </p:nvPicPr>
              <p:blipFill>
                <a:blip r:embed="rId741"/>
                <a:stretch>
                  <a:fillRect/>
                </a:stretch>
              </p:blipFill>
              <p:spPr>
                <a:xfrm>
                  <a:off x="1196012" y="4186489"/>
                  <a:ext cx="108000" cy="91440"/>
                </a:xfrm>
                <a:prstGeom prst="rect">
                  <a:avLst/>
                </a:prstGeom>
              </p:spPr>
            </p:pic>
          </mc:Fallback>
        </mc:AlternateContent>
      </p:grpSp>
      <p:grpSp>
        <p:nvGrpSpPr>
          <p:cNvPr id="586" name="Group 585">
            <a:extLst>
              <a:ext uri="{FF2B5EF4-FFF2-40B4-BE49-F238E27FC236}">
                <a16:creationId xmlns:a16="http://schemas.microsoft.com/office/drawing/2014/main" id="{B3E370A5-55E9-4643-B983-D17808EF7A48}"/>
              </a:ext>
            </a:extLst>
          </p:cNvPr>
          <p:cNvGrpSpPr/>
          <p:nvPr/>
        </p:nvGrpSpPr>
        <p:grpSpPr>
          <a:xfrm>
            <a:off x="136892" y="2224489"/>
            <a:ext cx="9285480" cy="1344600"/>
            <a:chOff x="136892" y="2224489"/>
            <a:chExt cx="9285480" cy="1344600"/>
          </a:xfrm>
        </p:grpSpPr>
        <mc:AlternateContent xmlns:mc="http://schemas.openxmlformats.org/markup-compatibility/2006">
          <mc:Choice xmlns:p14="http://schemas.microsoft.com/office/powerpoint/2010/main" Requires="p14">
            <p:contentPart p14:bwMode="auto" r:id="rId742">
              <p14:nvContentPartPr>
                <p14:cNvPr id="74" name="Ink 73">
                  <a:extLst>
                    <a:ext uri="{FF2B5EF4-FFF2-40B4-BE49-F238E27FC236}">
                      <a16:creationId xmlns:a16="http://schemas.microsoft.com/office/drawing/2014/main" id="{33E62E8E-C400-4E35-94FB-65B879C4F0CE}"/>
                    </a:ext>
                  </a:extLst>
                </p14:cNvPr>
                <p14:cNvContentPartPr/>
                <p14:nvPr/>
              </p14:nvContentPartPr>
              <p14:xfrm>
                <a:off x="8957612" y="2615809"/>
                <a:ext cx="308520" cy="290160"/>
              </p14:xfrm>
            </p:contentPart>
          </mc:Choice>
          <mc:Fallback>
            <p:pic>
              <p:nvPicPr>
                <p:cNvPr id="74" name="Ink 73">
                  <a:extLst>
                    <a:ext uri="{FF2B5EF4-FFF2-40B4-BE49-F238E27FC236}">
                      <a16:creationId xmlns:a16="http://schemas.microsoft.com/office/drawing/2014/main" id="{33E62E8E-C400-4E35-94FB-65B879C4F0CE}"/>
                    </a:ext>
                  </a:extLst>
                </p:cNvPr>
                <p:cNvPicPr/>
                <p:nvPr/>
              </p:nvPicPr>
              <p:blipFill>
                <a:blip r:embed="rId743"/>
                <a:stretch>
                  <a:fillRect/>
                </a:stretch>
              </p:blipFill>
              <p:spPr>
                <a:xfrm>
                  <a:off x="8948972" y="2607169"/>
                  <a:ext cx="326160" cy="307800"/>
                </a:xfrm>
                <a:prstGeom prst="rect">
                  <a:avLst/>
                </a:prstGeom>
              </p:spPr>
            </p:pic>
          </mc:Fallback>
        </mc:AlternateContent>
        <mc:AlternateContent xmlns:mc="http://schemas.openxmlformats.org/markup-compatibility/2006">
          <mc:Choice xmlns:p14="http://schemas.microsoft.com/office/powerpoint/2010/main" Requires="p14">
            <p:contentPart p14:bwMode="auto" r:id="rId744">
              <p14:nvContentPartPr>
                <p14:cNvPr id="94" name="Ink 93">
                  <a:extLst>
                    <a:ext uri="{FF2B5EF4-FFF2-40B4-BE49-F238E27FC236}">
                      <a16:creationId xmlns:a16="http://schemas.microsoft.com/office/drawing/2014/main" id="{4A364AF2-D144-4A4C-97E7-5787E236304C}"/>
                    </a:ext>
                  </a:extLst>
                </p14:cNvPr>
                <p14:cNvContentPartPr/>
                <p14:nvPr/>
              </p14:nvContentPartPr>
              <p14:xfrm>
                <a:off x="9057692" y="2895529"/>
                <a:ext cx="111600" cy="83880"/>
              </p14:xfrm>
            </p:contentPart>
          </mc:Choice>
          <mc:Fallback>
            <p:pic>
              <p:nvPicPr>
                <p:cNvPr id="94" name="Ink 93">
                  <a:extLst>
                    <a:ext uri="{FF2B5EF4-FFF2-40B4-BE49-F238E27FC236}">
                      <a16:creationId xmlns:a16="http://schemas.microsoft.com/office/drawing/2014/main" id="{4A364AF2-D144-4A4C-97E7-5787E236304C}"/>
                    </a:ext>
                  </a:extLst>
                </p:cNvPr>
                <p:cNvPicPr/>
                <p:nvPr/>
              </p:nvPicPr>
              <p:blipFill>
                <a:blip r:embed="rId745"/>
                <a:stretch>
                  <a:fillRect/>
                </a:stretch>
              </p:blipFill>
              <p:spPr>
                <a:xfrm>
                  <a:off x="9049052" y="2886529"/>
                  <a:ext cx="12924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746">
              <p14:nvContentPartPr>
                <p14:cNvPr id="118" name="Ink 117">
                  <a:extLst>
                    <a:ext uri="{FF2B5EF4-FFF2-40B4-BE49-F238E27FC236}">
                      <a16:creationId xmlns:a16="http://schemas.microsoft.com/office/drawing/2014/main" id="{109C6FF3-49C6-4BED-8461-A37EB47CC991}"/>
                    </a:ext>
                  </a:extLst>
                </p14:cNvPr>
                <p14:cNvContentPartPr/>
                <p14:nvPr/>
              </p14:nvContentPartPr>
              <p14:xfrm>
                <a:off x="9074252" y="2585929"/>
                <a:ext cx="18720" cy="39240"/>
              </p14:xfrm>
            </p:contentPart>
          </mc:Choice>
          <mc:Fallback>
            <p:pic>
              <p:nvPicPr>
                <p:cNvPr id="118" name="Ink 117">
                  <a:extLst>
                    <a:ext uri="{FF2B5EF4-FFF2-40B4-BE49-F238E27FC236}">
                      <a16:creationId xmlns:a16="http://schemas.microsoft.com/office/drawing/2014/main" id="{109C6FF3-49C6-4BED-8461-A37EB47CC991}"/>
                    </a:ext>
                  </a:extLst>
                </p:cNvPr>
                <p:cNvPicPr/>
                <p:nvPr/>
              </p:nvPicPr>
              <p:blipFill>
                <a:blip r:embed="rId747"/>
                <a:stretch>
                  <a:fillRect/>
                </a:stretch>
              </p:blipFill>
              <p:spPr>
                <a:xfrm>
                  <a:off x="9065252" y="2577289"/>
                  <a:ext cx="36360" cy="56880"/>
                </a:xfrm>
                <a:prstGeom prst="rect">
                  <a:avLst/>
                </a:prstGeom>
              </p:spPr>
            </p:pic>
          </mc:Fallback>
        </mc:AlternateContent>
        <mc:AlternateContent xmlns:mc="http://schemas.openxmlformats.org/markup-compatibility/2006">
          <mc:Choice xmlns:p14="http://schemas.microsoft.com/office/powerpoint/2010/main" Requires="p14">
            <p:contentPart p14:bwMode="auto" r:id="rId748">
              <p14:nvContentPartPr>
                <p14:cNvPr id="234" name="Ink 233">
                  <a:extLst>
                    <a:ext uri="{FF2B5EF4-FFF2-40B4-BE49-F238E27FC236}">
                      <a16:creationId xmlns:a16="http://schemas.microsoft.com/office/drawing/2014/main" id="{93D8F63D-287B-47FA-BFC4-7877023E3B1B}"/>
                    </a:ext>
                  </a:extLst>
                </p14:cNvPr>
                <p14:cNvContentPartPr/>
                <p14:nvPr/>
              </p14:nvContentPartPr>
              <p14:xfrm>
                <a:off x="8785532" y="2689609"/>
                <a:ext cx="83880" cy="208800"/>
              </p14:xfrm>
            </p:contentPart>
          </mc:Choice>
          <mc:Fallback>
            <p:pic>
              <p:nvPicPr>
                <p:cNvPr id="234" name="Ink 233">
                  <a:extLst>
                    <a:ext uri="{FF2B5EF4-FFF2-40B4-BE49-F238E27FC236}">
                      <a16:creationId xmlns:a16="http://schemas.microsoft.com/office/drawing/2014/main" id="{93D8F63D-287B-47FA-BFC4-7877023E3B1B}"/>
                    </a:ext>
                  </a:extLst>
                </p:cNvPr>
                <p:cNvPicPr/>
                <p:nvPr/>
              </p:nvPicPr>
              <p:blipFill>
                <a:blip r:embed="rId749"/>
                <a:stretch>
                  <a:fillRect/>
                </a:stretch>
              </p:blipFill>
              <p:spPr>
                <a:xfrm>
                  <a:off x="8776892" y="2680969"/>
                  <a:ext cx="10152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750">
              <p14:nvContentPartPr>
                <p14:cNvPr id="248" name="Ink 247">
                  <a:extLst>
                    <a:ext uri="{FF2B5EF4-FFF2-40B4-BE49-F238E27FC236}">
                      <a16:creationId xmlns:a16="http://schemas.microsoft.com/office/drawing/2014/main" id="{869D7433-A4D7-4511-B15A-3066805AF981}"/>
                    </a:ext>
                  </a:extLst>
                </p14:cNvPr>
                <p14:cNvContentPartPr/>
                <p14:nvPr/>
              </p14:nvContentPartPr>
              <p14:xfrm>
                <a:off x="8536772" y="2654689"/>
                <a:ext cx="269280" cy="323280"/>
              </p14:xfrm>
            </p:contentPart>
          </mc:Choice>
          <mc:Fallback>
            <p:pic>
              <p:nvPicPr>
                <p:cNvPr id="248" name="Ink 247">
                  <a:extLst>
                    <a:ext uri="{FF2B5EF4-FFF2-40B4-BE49-F238E27FC236}">
                      <a16:creationId xmlns:a16="http://schemas.microsoft.com/office/drawing/2014/main" id="{869D7433-A4D7-4511-B15A-3066805AF981}"/>
                    </a:ext>
                  </a:extLst>
                </p:cNvPr>
                <p:cNvPicPr/>
                <p:nvPr/>
              </p:nvPicPr>
              <p:blipFill>
                <a:blip r:embed="rId751"/>
                <a:stretch>
                  <a:fillRect/>
                </a:stretch>
              </p:blipFill>
              <p:spPr>
                <a:xfrm>
                  <a:off x="8527772" y="2645689"/>
                  <a:ext cx="286920" cy="340920"/>
                </a:xfrm>
                <a:prstGeom prst="rect">
                  <a:avLst/>
                </a:prstGeom>
              </p:spPr>
            </p:pic>
          </mc:Fallback>
        </mc:AlternateContent>
        <mc:AlternateContent xmlns:mc="http://schemas.openxmlformats.org/markup-compatibility/2006">
          <mc:Choice xmlns:p14="http://schemas.microsoft.com/office/powerpoint/2010/main" Requires="p14">
            <p:contentPart p14:bwMode="auto" r:id="rId752">
              <p14:nvContentPartPr>
                <p14:cNvPr id="255" name="Ink 254">
                  <a:extLst>
                    <a:ext uri="{FF2B5EF4-FFF2-40B4-BE49-F238E27FC236}">
                      <a16:creationId xmlns:a16="http://schemas.microsoft.com/office/drawing/2014/main" id="{AB251732-DF79-4003-9C43-31BF978EB670}"/>
                    </a:ext>
                  </a:extLst>
                </p14:cNvPr>
                <p14:cNvContentPartPr/>
                <p14:nvPr/>
              </p14:nvContentPartPr>
              <p14:xfrm>
                <a:off x="8779772" y="2394049"/>
                <a:ext cx="242640" cy="223920"/>
              </p14:xfrm>
            </p:contentPart>
          </mc:Choice>
          <mc:Fallback>
            <p:pic>
              <p:nvPicPr>
                <p:cNvPr id="255" name="Ink 254">
                  <a:extLst>
                    <a:ext uri="{FF2B5EF4-FFF2-40B4-BE49-F238E27FC236}">
                      <a16:creationId xmlns:a16="http://schemas.microsoft.com/office/drawing/2014/main" id="{AB251732-DF79-4003-9C43-31BF978EB670}"/>
                    </a:ext>
                  </a:extLst>
                </p:cNvPr>
                <p:cNvPicPr/>
                <p:nvPr/>
              </p:nvPicPr>
              <p:blipFill>
                <a:blip r:embed="rId753"/>
                <a:stretch>
                  <a:fillRect/>
                </a:stretch>
              </p:blipFill>
              <p:spPr>
                <a:xfrm>
                  <a:off x="8770772" y="2385049"/>
                  <a:ext cx="260280" cy="241560"/>
                </a:xfrm>
                <a:prstGeom prst="rect">
                  <a:avLst/>
                </a:prstGeom>
              </p:spPr>
            </p:pic>
          </mc:Fallback>
        </mc:AlternateContent>
        <mc:AlternateContent xmlns:mc="http://schemas.openxmlformats.org/markup-compatibility/2006">
          <mc:Choice xmlns:p14="http://schemas.microsoft.com/office/powerpoint/2010/main" Requires="p14">
            <p:contentPart p14:bwMode="auto" r:id="rId754">
              <p14:nvContentPartPr>
                <p14:cNvPr id="284" name="Ink 283">
                  <a:extLst>
                    <a:ext uri="{FF2B5EF4-FFF2-40B4-BE49-F238E27FC236}">
                      <a16:creationId xmlns:a16="http://schemas.microsoft.com/office/drawing/2014/main" id="{DFABF394-F017-48A8-ACE3-F56A3D69659B}"/>
                    </a:ext>
                  </a:extLst>
                </p14:cNvPr>
                <p14:cNvContentPartPr/>
                <p14:nvPr/>
              </p14:nvContentPartPr>
              <p14:xfrm>
                <a:off x="8819372" y="2438329"/>
                <a:ext cx="118800" cy="108360"/>
              </p14:xfrm>
            </p:contentPart>
          </mc:Choice>
          <mc:Fallback>
            <p:pic>
              <p:nvPicPr>
                <p:cNvPr id="284" name="Ink 283">
                  <a:extLst>
                    <a:ext uri="{FF2B5EF4-FFF2-40B4-BE49-F238E27FC236}">
                      <a16:creationId xmlns:a16="http://schemas.microsoft.com/office/drawing/2014/main" id="{DFABF394-F017-48A8-ACE3-F56A3D69659B}"/>
                    </a:ext>
                  </a:extLst>
                </p:cNvPr>
                <p:cNvPicPr/>
                <p:nvPr/>
              </p:nvPicPr>
              <p:blipFill>
                <a:blip r:embed="rId755"/>
                <a:stretch>
                  <a:fillRect/>
                </a:stretch>
              </p:blipFill>
              <p:spPr>
                <a:xfrm>
                  <a:off x="8810372" y="2429689"/>
                  <a:ext cx="13644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756">
              <p14:nvContentPartPr>
                <p14:cNvPr id="305" name="Ink 304">
                  <a:extLst>
                    <a:ext uri="{FF2B5EF4-FFF2-40B4-BE49-F238E27FC236}">
                      <a16:creationId xmlns:a16="http://schemas.microsoft.com/office/drawing/2014/main" id="{ABACA047-AEA9-4DFD-9A72-C6F979BF47A6}"/>
                    </a:ext>
                  </a:extLst>
                </p14:cNvPr>
                <p14:cNvContentPartPr/>
                <p14:nvPr/>
              </p14:nvContentPartPr>
              <p14:xfrm>
                <a:off x="8237252" y="2666209"/>
                <a:ext cx="321840" cy="124560"/>
              </p14:xfrm>
            </p:contentPart>
          </mc:Choice>
          <mc:Fallback>
            <p:pic>
              <p:nvPicPr>
                <p:cNvPr id="305" name="Ink 304">
                  <a:extLst>
                    <a:ext uri="{FF2B5EF4-FFF2-40B4-BE49-F238E27FC236}">
                      <a16:creationId xmlns:a16="http://schemas.microsoft.com/office/drawing/2014/main" id="{ABACA047-AEA9-4DFD-9A72-C6F979BF47A6}"/>
                    </a:ext>
                  </a:extLst>
                </p:cNvPr>
                <p:cNvPicPr/>
                <p:nvPr/>
              </p:nvPicPr>
              <p:blipFill>
                <a:blip r:embed="rId757"/>
                <a:stretch>
                  <a:fillRect/>
                </a:stretch>
              </p:blipFill>
              <p:spPr>
                <a:xfrm>
                  <a:off x="8228612" y="2657569"/>
                  <a:ext cx="33948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758">
              <p14:nvContentPartPr>
                <p14:cNvPr id="310" name="Ink 309">
                  <a:extLst>
                    <a:ext uri="{FF2B5EF4-FFF2-40B4-BE49-F238E27FC236}">
                      <a16:creationId xmlns:a16="http://schemas.microsoft.com/office/drawing/2014/main" id="{A4DE7387-E82A-4850-86C4-2BBAF0447920}"/>
                    </a:ext>
                  </a:extLst>
                </p14:cNvPr>
                <p14:cNvContentPartPr/>
                <p14:nvPr/>
              </p14:nvContentPartPr>
              <p14:xfrm>
                <a:off x="8309972" y="2870329"/>
                <a:ext cx="121680" cy="76320"/>
              </p14:xfrm>
            </p:contentPart>
          </mc:Choice>
          <mc:Fallback>
            <p:pic>
              <p:nvPicPr>
                <p:cNvPr id="310" name="Ink 309">
                  <a:extLst>
                    <a:ext uri="{FF2B5EF4-FFF2-40B4-BE49-F238E27FC236}">
                      <a16:creationId xmlns:a16="http://schemas.microsoft.com/office/drawing/2014/main" id="{A4DE7387-E82A-4850-86C4-2BBAF0447920}"/>
                    </a:ext>
                  </a:extLst>
                </p:cNvPr>
                <p:cNvPicPr/>
                <p:nvPr/>
              </p:nvPicPr>
              <p:blipFill>
                <a:blip r:embed="rId759"/>
                <a:stretch>
                  <a:fillRect/>
                </a:stretch>
              </p:blipFill>
              <p:spPr>
                <a:xfrm>
                  <a:off x="8301332" y="2861329"/>
                  <a:ext cx="13932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760">
              <p14:nvContentPartPr>
                <p14:cNvPr id="312" name="Ink 311">
                  <a:extLst>
                    <a:ext uri="{FF2B5EF4-FFF2-40B4-BE49-F238E27FC236}">
                      <a16:creationId xmlns:a16="http://schemas.microsoft.com/office/drawing/2014/main" id="{7A9AB8A6-B33A-4038-984B-77429BA98912}"/>
                    </a:ext>
                  </a:extLst>
                </p14:cNvPr>
                <p14:cNvContentPartPr/>
                <p14:nvPr/>
              </p14:nvContentPartPr>
              <p14:xfrm>
                <a:off x="8432372" y="2318089"/>
                <a:ext cx="392040" cy="324000"/>
              </p14:xfrm>
            </p:contentPart>
          </mc:Choice>
          <mc:Fallback>
            <p:pic>
              <p:nvPicPr>
                <p:cNvPr id="312" name="Ink 311">
                  <a:extLst>
                    <a:ext uri="{FF2B5EF4-FFF2-40B4-BE49-F238E27FC236}">
                      <a16:creationId xmlns:a16="http://schemas.microsoft.com/office/drawing/2014/main" id="{7A9AB8A6-B33A-4038-984B-77429BA98912}"/>
                    </a:ext>
                  </a:extLst>
                </p:cNvPr>
                <p:cNvPicPr/>
                <p:nvPr/>
              </p:nvPicPr>
              <p:blipFill>
                <a:blip r:embed="rId761"/>
                <a:stretch>
                  <a:fillRect/>
                </a:stretch>
              </p:blipFill>
              <p:spPr>
                <a:xfrm>
                  <a:off x="8423732" y="2309449"/>
                  <a:ext cx="409680" cy="341640"/>
                </a:xfrm>
                <a:prstGeom prst="rect">
                  <a:avLst/>
                </a:prstGeom>
              </p:spPr>
            </p:pic>
          </mc:Fallback>
        </mc:AlternateContent>
        <mc:AlternateContent xmlns:mc="http://schemas.openxmlformats.org/markup-compatibility/2006">
          <mc:Choice xmlns:p14="http://schemas.microsoft.com/office/powerpoint/2010/main" Requires="p14">
            <p:contentPart p14:bwMode="auto" r:id="rId762">
              <p14:nvContentPartPr>
                <p14:cNvPr id="314" name="Ink 313">
                  <a:extLst>
                    <a:ext uri="{FF2B5EF4-FFF2-40B4-BE49-F238E27FC236}">
                      <a16:creationId xmlns:a16="http://schemas.microsoft.com/office/drawing/2014/main" id="{D7FF1E61-BE4D-45EA-A712-765BBAB7A9EF}"/>
                    </a:ext>
                  </a:extLst>
                </p14:cNvPr>
                <p14:cNvContentPartPr/>
                <p14:nvPr/>
              </p14:nvContentPartPr>
              <p14:xfrm>
                <a:off x="7657652" y="2609689"/>
                <a:ext cx="507960" cy="308880"/>
              </p14:xfrm>
            </p:contentPart>
          </mc:Choice>
          <mc:Fallback>
            <p:pic>
              <p:nvPicPr>
                <p:cNvPr id="314" name="Ink 313">
                  <a:extLst>
                    <a:ext uri="{FF2B5EF4-FFF2-40B4-BE49-F238E27FC236}">
                      <a16:creationId xmlns:a16="http://schemas.microsoft.com/office/drawing/2014/main" id="{D7FF1E61-BE4D-45EA-A712-765BBAB7A9EF}"/>
                    </a:ext>
                  </a:extLst>
                </p:cNvPr>
                <p:cNvPicPr/>
                <p:nvPr/>
              </p:nvPicPr>
              <p:blipFill>
                <a:blip r:embed="rId763"/>
                <a:stretch>
                  <a:fillRect/>
                </a:stretch>
              </p:blipFill>
              <p:spPr>
                <a:xfrm>
                  <a:off x="7649012" y="2600689"/>
                  <a:ext cx="525600" cy="326520"/>
                </a:xfrm>
                <a:prstGeom prst="rect">
                  <a:avLst/>
                </a:prstGeom>
              </p:spPr>
            </p:pic>
          </mc:Fallback>
        </mc:AlternateContent>
        <mc:AlternateContent xmlns:mc="http://schemas.openxmlformats.org/markup-compatibility/2006">
          <mc:Choice xmlns:p14="http://schemas.microsoft.com/office/powerpoint/2010/main" Requires="p14">
            <p:contentPart p14:bwMode="auto" r:id="rId764">
              <p14:nvContentPartPr>
                <p14:cNvPr id="318" name="Ink 317">
                  <a:extLst>
                    <a:ext uri="{FF2B5EF4-FFF2-40B4-BE49-F238E27FC236}">
                      <a16:creationId xmlns:a16="http://schemas.microsoft.com/office/drawing/2014/main" id="{A96E2EF5-A402-469B-856C-0B03CA52267D}"/>
                    </a:ext>
                  </a:extLst>
                </p14:cNvPr>
                <p14:cNvContentPartPr/>
                <p14:nvPr/>
              </p14:nvContentPartPr>
              <p14:xfrm>
                <a:off x="8106572" y="2467849"/>
                <a:ext cx="63000" cy="30960"/>
              </p14:xfrm>
            </p:contentPart>
          </mc:Choice>
          <mc:Fallback>
            <p:pic>
              <p:nvPicPr>
                <p:cNvPr id="318" name="Ink 317">
                  <a:extLst>
                    <a:ext uri="{FF2B5EF4-FFF2-40B4-BE49-F238E27FC236}">
                      <a16:creationId xmlns:a16="http://schemas.microsoft.com/office/drawing/2014/main" id="{A96E2EF5-A402-469B-856C-0B03CA52267D}"/>
                    </a:ext>
                  </a:extLst>
                </p:cNvPr>
                <p:cNvPicPr/>
                <p:nvPr/>
              </p:nvPicPr>
              <p:blipFill>
                <a:blip r:embed="rId765"/>
                <a:stretch>
                  <a:fillRect/>
                </a:stretch>
              </p:blipFill>
              <p:spPr>
                <a:xfrm>
                  <a:off x="8097572" y="2458849"/>
                  <a:ext cx="8064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766">
              <p14:nvContentPartPr>
                <p14:cNvPr id="328" name="Ink 327">
                  <a:extLst>
                    <a:ext uri="{FF2B5EF4-FFF2-40B4-BE49-F238E27FC236}">
                      <a16:creationId xmlns:a16="http://schemas.microsoft.com/office/drawing/2014/main" id="{687AF1D9-363A-42FB-B950-991C6F9CD2A8}"/>
                    </a:ext>
                  </a:extLst>
                </p14:cNvPr>
                <p14:cNvContentPartPr/>
                <p14:nvPr/>
              </p14:nvContentPartPr>
              <p14:xfrm>
                <a:off x="7917932" y="2448409"/>
                <a:ext cx="62280" cy="252000"/>
              </p14:xfrm>
            </p:contentPart>
          </mc:Choice>
          <mc:Fallback>
            <p:pic>
              <p:nvPicPr>
                <p:cNvPr id="328" name="Ink 327">
                  <a:extLst>
                    <a:ext uri="{FF2B5EF4-FFF2-40B4-BE49-F238E27FC236}">
                      <a16:creationId xmlns:a16="http://schemas.microsoft.com/office/drawing/2014/main" id="{687AF1D9-363A-42FB-B950-991C6F9CD2A8}"/>
                    </a:ext>
                  </a:extLst>
                </p:cNvPr>
                <p:cNvPicPr/>
                <p:nvPr/>
              </p:nvPicPr>
              <p:blipFill>
                <a:blip r:embed="rId767"/>
                <a:stretch>
                  <a:fillRect/>
                </a:stretch>
              </p:blipFill>
              <p:spPr>
                <a:xfrm>
                  <a:off x="7909292" y="2439409"/>
                  <a:ext cx="79920" cy="269640"/>
                </a:xfrm>
                <a:prstGeom prst="rect">
                  <a:avLst/>
                </a:prstGeom>
              </p:spPr>
            </p:pic>
          </mc:Fallback>
        </mc:AlternateContent>
        <mc:AlternateContent xmlns:mc="http://schemas.openxmlformats.org/markup-compatibility/2006">
          <mc:Choice xmlns:p14="http://schemas.microsoft.com/office/powerpoint/2010/main" Requires="p14">
            <p:contentPart p14:bwMode="auto" r:id="rId768">
              <p14:nvContentPartPr>
                <p14:cNvPr id="350" name="Ink 349">
                  <a:extLst>
                    <a:ext uri="{FF2B5EF4-FFF2-40B4-BE49-F238E27FC236}">
                      <a16:creationId xmlns:a16="http://schemas.microsoft.com/office/drawing/2014/main" id="{D5708880-0239-448C-8CC6-619518683727}"/>
                    </a:ext>
                  </a:extLst>
                </p14:cNvPr>
                <p14:cNvContentPartPr/>
                <p14:nvPr/>
              </p14:nvContentPartPr>
              <p14:xfrm>
                <a:off x="7934492" y="2833609"/>
                <a:ext cx="7560" cy="2880"/>
              </p14:xfrm>
            </p:contentPart>
          </mc:Choice>
          <mc:Fallback>
            <p:pic>
              <p:nvPicPr>
                <p:cNvPr id="350" name="Ink 349">
                  <a:extLst>
                    <a:ext uri="{FF2B5EF4-FFF2-40B4-BE49-F238E27FC236}">
                      <a16:creationId xmlns:a16="http://schemas.microsoft.com/office/drawing/2014/main" id="{D5708880-0239-448C-8CC6-619518683727}"/>
                    </a:ext>
                  </a:extLst>
                </p:cNvPr>
                <p:cNvPicPr/>
                <p:nvPr/>
              </p:nvPicPr>
              <p:blipFill>
                <a:blip r:embed="rId769"/>
                <a:stretch>
                  <a:fillRect/>
                </a:stretch>
              </p:blipFill>
              <p:spPr>
                <a:xfrm>
                  <a:off x="7925492" y="2824969"/>
                  <a:ext cx="2520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770">
              <p14:nvContentPartPr>
                <p14:cNvPr id="353" name="Ink 352">
                  <a:extLst>
                    <a:ext uri="{FF2B5EF4-FFF2-40B4-BE49-F238E27FC236}">
                      <a16:creationId xmlns:a16="http://schemas.microsoft.com/office/drawing/2014/main" id="{460D6C7F-7F99-4974-8734-E2C336DF7EF5}"/>
                    </a:ext>
                  </a:extLst>
                </p14:cNvPr>
                <p14:cNvContentPartPr/>
                <p14:nvPr/>
              </p14:nvContentPartPr>
              <p14:xfrm>
                <a:off x="7836932" y="2585929"/>
                <a:ext cx="52920" cy="23760"/>
              </p14:xfrm>
            </p:contentPart>
          </mc:Choice>
          <mc:Fallback>
            <p:pic>
              <p:nvPicPr>
                <p:cNvPr id="353" name="Ink 352">
                  <a:extLst>
                    <a:ext uri="{FF2B5EF4-FFF2-40B4-BE49-F238E27FC236}">
                      <a16:creationId xmlns:a16="http://schemas.microsoft.com/office/drawing/2014/main" id="{460D6C7F-7F99-4974-8734-E2C336DF7EF5}"/>
                    </a:ext>
                  </a:extLst>
                </p:cNvPr>
                <p:cNvPicPr/>
                <p:nvPr/>
              </p:nvPicPr>
              <p:blipFill>
                <a:blip r:embed="rId771"/>
                <a:stretch>
                  <a:fillRect/>
                </a:stretch>
              </p:blipFill>
              <p:spPr>
                <a:xfrm>
                  <a:off x="7828292" y="2577289"/>
                  <a:ext cx="7056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772">
              <p14:nvContentPartPr>
                <p14:cNvPr id="368" name="Ink 367">
                  <a:extLst>
                    <a:ext uri="{FF2B5EF4-FFF2-40B4-BE49-F238E27FC236}">
                      <a16:creationId xmlns:a16="http://schemas.microsoft.com/office/drawing/2014/main" id="{00227767-F875-45FC-B868-91F76AABF67D}"/>
                    </a:ext>
                  </a:extLst>
                </p14:cNvPr>
                <p14:cNvContentPartPr/>
                <p14:nvPr/>
              </p14:nvContentPartPr>
              <p14:xfrm>
                <a:off x="7836932" y="2551369"/>
                <a:ext cx="3600" cy="3960"/>
              </p14:xfrm>
            </p:contentPart>
          </mc:Choice>
          <mc:Fallback>
            <p:pic>
              <p:nvPicPr>
                <p:cNvPr id="368" name="Ink 367">
                  <a:extLst>
                    <a:ext uri="{FF2B5EF4-FFF2-40B4-BE49-F238E27FC236}">
                      <a16:creationId xmlns:a16="http://schemas.microsoft.com/office/drawing/2014/main" id="{00227767-F875-45FC-B868-91F76AABF67D}"/>
                    </a:ext>
                  </a:extLst>
                </p:cNvPr>
                <p:cNvPicPr/>
                <p:nvPr/>
              </p:nvPicPr>
              <p:blipFill>
                <a:blip r:embed="rId773"/>
                <a:stretch>
                  <a:fillRect/>
                </a:stretch>
              </p:blipFill>
              <p:spPr>
                <a:xfrm>
                  <a:off x="7828292" y="2542729"/>
                  <a:ext cx="21240" cy="21600"/>
                </a:xfrm>
                <a:prstGeom prst="rect">
                  <a:avLst/>
                </a:prstGeom>
              </p:spPr>
            </p:pic>
          </mc:Fallback>
        </mc:AlternateContent>
        <mc:AlternateContent xmlns:mc="http://schemas.openxmlformats.org/markup-compatibility/2006">
          <mc:Choice xmlns:p14="http://schemas.microsoft.com/office/powerpoint/2010/main" Requires="p14">
            <p:contentPart p14:bwMode="auto" r:id="rId774">
              <p14:nvContentPartPr>
                <p14:cNvPr id="384" name="Ink 383">
                  <a:extLst>
                    <a:ext uri="{FF2B5EF4-FFF2-40B4-BE49-F238E27FC236}">
                      <a16:creationId xmlns:a16="http://schemas.microsoft.com/office/drawing/2014/main" id="{86FDFC84-5BE8-4B3E-8EDC-3BB8EB5A2C6B}"/>
                    </a:ext>
                  </a:extLst>
                </p14:cNvPr>
                <p14:cNvContentPartPr/>
                <p14:nvPr/>
              </p14:nvContentPartPr>
              <p14:xfrm>
                <a:off x="7397732" y="2646769"/>
                <a:ext cx="245520" cy="289800"/>
              </p14:xfrm>
            </p:contentPart>
          </mc:Choice>
          <mc:Fallback>
            <p:pic>
              <p:nvPicPr>
                <p:cNvPr id="384" name="Ink 383">
                  <a:extLst>
                    <a:ext uri="{FF2B5EF4-FFF2-40B4-BE49-F238E27FC236}">
                      <a16:creationId xmlns:a16="http://schemas.microsoft.com/office/drawing/2014/main" id="{86FDFC84-5BE8-4B3E-8EDC-3BB8EB5A2C6B}"/>
                    </a:ext>
                  </a:extLst>
                </p:cNvPr>
                <p:cNvPicPr/>
                <p:nvPr/>
              </p:nvPicPr>
              <p:blipFill>
                <a:blip r:embed="rId775"/>
                <a:stretch>
                  <a:fillRect/>
                </a:stretch>
              </p:blipFill>
              <p:spPr>
                <a:xfrm>
                  <a:off x="7388732" y="2637769"/>
                  <a:ext cx="263160" cy="307440"/>
                </a:xfrm>
                <a:prstGeom prst="rect">
                  <a:avLst/>
                </a:prstGeom>
              </p:spPr>
            </p:pic>
          </mc:Fallback>
        </mc:AlternateContent>
        <mc:AlternateContent xmlns:mc="http://schemas.openxmlformats.org/markup-compatibility/2006">
          <mc:Choice xmlns:p14="http://schemas.microsoft.com/office/powerpoint/2010/main" Requires="p14">
            <p:contentPart p14:bwMode="auto" r:id="rId776">
              <p14:nvContentPartPr>
                <p14:cNvPr id="398" name="Ink 397">
                  <a:extLst>
                    <a:ext uri="{FF2B5EF4-FFF2-40B4-BE49-F238E27FC236}">
                      <a16:creationId xmlns:a16="http://schemas.microsoft.com/office/drawing/2014/main" id="{9D2A185E-7A4E-4791-9CD1-868F3B635EA1}"/>
                    </a:ext>
                  </a:extLst>
                </p14:cNvPr>
                <p14:cNvContentPartPr/>
                <p14:nvPr/>
              </p14:nvContentPartPr>
              <p14:xfrm>
                <a:off x="7576652" y="2390809"/>
                <a:ext cx="253440" cy="218160"/>
              </p14:xfrm>
            </p:contentPart>
          </mc:Choice>
          <mc:Fallback>
            <p:pic>
              <p:nvPicPr>
                <p:cNvPr id="398" name="Ink 397">
                  <a:extLst>
                    <a:ext uri="{FF2B5EF4-FFF2-40B4-BE49-F238E27FC236}">
                      <a16:creationId xmlns:a16="http://schemas.microsoft.com/office/drawing/2014/main" id="{9D2A185E-7A4E-4791-9CD1-868F3B635EA1}"/>
                    </a:ext>
                  </a:extLst>
                </p:cNvPr>
                <p:cNvPicPr/>
                <p:nvPr/>
              </p:nvPicPr>
              <p:blipFill>
                <a:blip r:embed="rId777"/>
                <a:stretch>
                  <a:fillRect/>
                </a:stretch>
              </p:blipFill>
              <p:spPr>
                <a:xfrm>
                  <a:off x="7568012" y="2381809"/>
                  <a:ext cx="271080" cy="235800"/>
                </a:xfrm>
                <a:prstGeom prst="rect">
                  <a:avLst/>
                </a:prstGeom>
              </p:spPr>
            </p:pic>
          </mc:Fallback>
        </mc:AlternateContent>
        <mc:AlternateContent xmlns:mc="http://schemas.openxmlformats.org/markup-compatibility/2006">
          <mc:Choice xmlns:p14="http://schemas.microsoft.com/office/powerpoint/2010/main" Requires="p14">
            <p:contentPart p14:bwMode="auto" r:id="rId778">
              <p14:nvContentPartPr>
                <p14:cNvPr id="399" name="Ink 398">
                  <a:extLst>
                    <a:ext uri="{FF2B5EF4-FFF2-40B4-BE49-F238E27FC236}">
                      <a16:creationId xmlns:a16="http://schemas.microsoft.com/office/drawing/2014/main" id="{AE3E7B42-6E69-4109-9E8F-00A40686A632}"/>
                    </a:ext>
                  </a:extLst>
                </p14:cNvPr>
                <p14:cNvContentPartPr/>
                <p14:nvPr/>
              </p14:nvContentPartPr>
              <p14:xfrm>
                <a:off x="7616972" y="2435809"/>
                <a:ext cx="111600" cy="104040"/>
              </p14:xfrm>
            </p:contentPart>
          </mc:Choice>
          <mc:Fallback>
            <p:pic>
              <p:nvPicPr>
                <p:cNvPr id="399" name="Ink 398">
                  <a:extLst>
                    <a:ext uri="{FF2B5EF4-FFF2-40B4-BE49-F238E27FC236}">
                      <a16:creationId xmlns:a16="http://schemas.microsoft.com/office/drawing/2014/main" id="{AE3E7B42-6E69-4109-9E8F-00A40686A632}"/>
                    </a:ext>
                  </a:extLst>
                </p:cNvPr>
                <p:cNvPicPr/>
                <p:nvPr/>
              </p:nvPicPr>
              <p:blipFill>
                <a:blip r:embed="rId779"/>
                <a:stretch>
                  <a:fillRect/>
                </a:stretch>
              </p:blipFill>
              <p:spPr>
                <a:xfrm>
                  <a:off x="7607972" y="2427169"/>
                  <a:ext cx="12924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780">
              <p14:nvContentPartPr>
                <p14:cNvPr id="423" name="Ink 422">
                  <a:extLst>
                    <a:ext uri="{FF2B5EF4-FFF2-40B4-BE49-F238E27FC236}">
                      <a16:creationId xmlns:a16="http://schemas.microsoft.com/office/drawing/2014/main" id="{7546591C-AE52-482D-9836-E193096BE697}"/>
                    </a:ext>
                  </a:extLst>
                </p14:cNvPr>
                <p14:cNvContentPartPr/>
                <p14:nvPr/>
              </p14:nvContentPartPr>
              <p14:xfrm>
                <a:off x="7034492" y="2560009"/>
                <a:ext cx="330480" cy="259920"/>
              </p14:xfrm>
            </p:contentPart>
          </mc:Choice>
          <mc:Fallback>
            <p:pic>
              <p:nvPicPr>
                <p:cNvPr id="423" name="Ink 422">
                  <a:extLst>
                    <a:ext uri="{FF2B5EF4-FFF2-40B4-BE49-F238E27FC236}">
                      <a16:creationId xmlns:a16="http://schemas.microsoft.com/office/drawing/2014/main" id="{7546591C-AE52-482D-9836-E193096BE697}"/>
                    </a:ext>
                  </a:extLst>
                </p:cNvPr>
                <p:cNvPicPr/>
                <p:nvPr/>
              </p:nvPicPr>
              <p:blipFill>
                <a:blip r:embed="rId781"/>
                <a:stretch>
                  <a:fillRect/>
                </a:stretch>
              </p:blipFill>
              <p:spPr>
                <a:xfrm>
                  <a:off x="7025852" y="2551369"/>
                  <a:ext cx="348120" cy="277560"/>
                </a:xfrm>
                <a:prstGeom prst="rect">
                  <a:avLst/>
                </a:prstGeom>
              </p:spPr>
            </p:pic>
          </mc:Fallback>
        </mc:AlternateContent>
        <mc:AlternateContent xmlns:mc="http://schemas.openxmlformats.org/markup-compatibility/2006">
          <mc:Choice xmlns:p14="http://schemas.microsoft.com/office/powerpoint/2010/main" Requires="p14">
            <p:contentPart p14:bwMode="auto" r:id="rId782">
              <p14:nvContentPartPr>
                <p14:cNvPr id="434" name="Ink 433">
                  <a:extLst>
                    <a:ext uri="{FF2B5EF4-FFF2-40B4-BE49-F238E27FC236}">
                      <a16:creationId xmlns:a16="http://schemas.microsoft.com/office/drawing/2014/main" id="{4D6093C5-B22F-4898-AA75-ABB294331F22}"/>
                    </a:ext>
                  </a:extLst>
                </p14:cNvPr>
                <p14:cNvContentPartPr/>
                <p14:nvPr/>
              </p14:nvContentPartPr>
              <p14:xfrm>
                <a:off x="7195772" y="2784649"/>
                <a:ext cx="24120" cy="15480"/>
              </p14:xfrm>
            </p:contentPart>
          </mc:Choice>
          <mc:Fallback>
            <p:pic>
              <p:nvPicPr>
                <p:cNvPr id="434" name="Ink 433">
                  <a:extLst>
                    <a:ext uri="{FF2B5EF4-FFF2-40B4-BE49-F238E27FC236}">
                      <a16:creationId xmlns:a16="http://schemas.microsoft.com/office/drawing/2014/main" id="{4D6093C5-B22F-4898-AA75-ABB294331F22}"/>
                    </a:ext>
                  </a:extLst>
                </p:cNvPr>
                <p:cNvPicPr/>
                <p:nvPr/>
              </p:nvPicPr>
              <p:blipFill>
                <a:blip r:embed="rId783"/>
                <a:stretch>
                  <a:fillRect/>
                </a:stretch>
              </p:blipFill>
              <p:spPr>
                <a:xfrm>
                  <a:off x="7187132" y="2775649"/>
                  <a:ext cx="4176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784">
              <p14:nvContentPartPr>
                <p14:cNvPr id="436" name="Ink 435">
                  <a:extLst>
                    <a:ext uri="{FF2B5EF4-FFF2-40B4-BE49-F238E27FC236}">
                      <a16:creationId xmlns:a16="http://schemas.microsoft.com/office/drawing/2014/main" id="{805FD0A0-E5EA-4D69-B539-A35FAB9C5F38}"/>
                    </a:ext>
                  </a:extLst>
                </p14:cNvPr>
                <p14:cNvContentPartPr/>
                <p14:nvPr/>
              </p14:nvContentPartPr>
              <p14:xfrm>
                <a:off x="6779612" y="2578369"/>
                <a:ext cx="145800" cy="232920"/>
              </p14:xfrm>
            </p:contentPart>
          </mc:Choice>
          <mc:Fallback>
            <p:pic>
              <p:nvPicPr>
                <p:cNvPr id="436" name="Ink 435">
                  <a:extLst>
                    <a:ext uri="{FF2B5EF4-FFF2-40B4-BE49-F238E27FC236}">
                      <a16:creationId xmlns:a16="http://schemas.microsoft.com/office/drawing/2014/main" id="{805FD0A0-E5EA-4D69-B539-A35FAB9C5F38}"/>
                    </a:ext>
                  </a:extLst>
                </p:cNvPr>
                <p:cNvPicPr/>
                <p:nvPr/>
              </p:nvPicPr>
              <p:blipFill>
                <a:blip r:embed="rId785"/>
                <a:stretch>
                  <a:fillRect/>
                </a:stretch>
              </p:blipFill>
              <p:spPr>
                <a:xfrm>
                  <a:off x="6770972" y="2569729"/>
                  <a:ext cx="163440" cy="250560"/>
                </a:xfrm>
                <a:prstGeom prst="rect">
                  <a:avLst/>
                </a:prstGeom>
              </p:spPr>
            </p:pic>
          </mc:Fallback>
        </mc:AlternateContent>
        <mc:AlternateContent xmlns:mc="http://schemas.openxmlformats.org/markup-compatibility/2006">
          <mc:Choice xmlns:p14="http://schemas.microsoft.com/office/powerpoint/2010/main" Requires="p14">
            <p:contentPart p14:bwMode="auto" r:id="rId786">
              <p14:nvContentPartPr>
                <p14:cNvPr id="437" name="Ink 436">
                  <a:extLst>
                    <a:ext uri="{FF2B5EF4-FFF2-40B4-BE49-F238E27FC236}">
                      <a16:creationId xmlns:a16="http://schemas.microsoft.com/office/drawing/2014/main" id="{F7118708-1556-49F0-94E3-CE166A5A83FC}"/>
                    </a:ext>
                  </a:extLst>
                </p14:cNvPr>
                <p14:cNvContentPartPr/>
                <p14:nvPr/>
              </p14:nvContentPartPr>
              <p14:xfrm>
                <a:off x="6846212" y="2537689"/>
                <a:ext cx="13680" cy="27000"/>
              </p14:xfrm>
            </p:contentPart>
          </mc:Choice>
          <mc:Fallback>
            <p:pic>
              <p:nvPicPr>
                <p:cNvPr id="437" name="Ink 436">
                  <a:extLst>
                    <a:ext uri="{FF2B5EF4-FFF2-40B4-BE49-F238E27FC236}">
                      <a16:creationId xmlns:a16="http://schemas.microsoft.com/office/drawing/2014/main" id="{F7118708-1556-49F0-94E3-CE166A5A83FC}"/>
                    </a:ext>
                  </a:extLst>
                </p:cNvPr>
                <p:cNvPicPr/>
                <p:nvPr/>
              </p:nvPicPr>
              <p:blipFill>
                <a:blip r:embed="rId787"/>
                <a:stretch>
                  <a:fillRect/>
                </a:stretch>
              </p:blipFill>
              <p:spPr>
                <a:xfrm>
                  <a:off x="6837212" y="2529049"/>
                  <a:ext cx="3132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788">
              <p14:nvContentPartPr>
                <p14:cNvPr id="438" name="Ink 437">
                  <a:extLst>
                    <a:ext uri="{FF2B5EF4-FFF2-40B4-BE49-F238E27FC236}">
                      <a16:creationId xmlns:a16="http://schemas.microsoft.com/office/drawing/2014/main" id="{3D605852-CD3F-4CB5-A264-EFF4930FE24D}"/>
                    </a:ext>
                  </a:extLst>
                </p14:cNvPr>
                <p14:cNvContentPartPr/>
                <p14:nvPr/>
              </p14:nvContentPartPr>
              <p14:xfrm>
                <a:off x="6657572" y="2717689"/>
                <a:ext cx="86760" cy="121320"/>
              </p14:xfrm>
            </p:contentPart>
          </mc:Choice>
          <mc:Fallback>
            <p:pic>
              <p:nvPicPr>
                <p:cNvPr id="438" name="Ink 437">
                  <a:extLst>
                    <a:ext uri="{FF2B5EF4-FFF2-40B4-BE49-F238E27FC236}">
                      <a16:creationId xmlns:a16="http://schemas.microsoft.com/office/drawing/2014/main" id="{3D605852-CD3F-4CB5-A264-EFF4930FE24D}"/>
                    </a:ext>
                  </a:extLst>
                </p:cNvPr>
                <p:cNvPicPr/>
                <p:nvPr/>
              </p:nvPicPr>
              <p:blipFill>
                <a:blip r:embed="rId789"/>
                <a:stretch>
                  <a:fillRect/>
                </a:stretch>
              </p:blipFill>
              <p:spPr>
                <a:xfrm>
                  <a:off x="6648932" y="2708689"/>
                  <a:ext cx="10440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790">
              <p14:nvContentPartPr>
                <p14:cNvPr id="440" name="Ink 439">
                  <a:extLst>
                    <a:ext uri="{FF2B5EF4-FFF2-40B4-BE49-F238E27FC236}">
                      <a16:creationId xmlns:a16="http://schemas.microsoft.com/office/drawing/2014/main" id="{61AD7CBE-BA63-4704-89AE-190B770CC63F}"/>
                    </a:ext>
                  </a:extLst>
                </p14:cNvPr>
                <p14:cNvContentPartPr/>
                <p14:nvPr/>
              </p14:nvContentPartPr>
              <p14:xfrm>
                <a:off x="6297212" y="2505649"/>
                <a:ext cx="360720" cy="330840"/>
              </p14:xfrm>
            </p:contentPart>
          </mc:Choice>
          <mc:Fallback>
            <p:pic>
              <p:nvPicPr>
                <p:cNvPr id="440" name="Ink 439">
                  <a:extLst>
                    <a:ext uri="{FF2B5EF4-FFF2-40B4-BE49-F238E27FC236}">
                      <a16:creationId xmlns:a16="http://schemas.microsoft.com/office/drawing/2014/main" id="{61AD7CBE-BA63-4704-89AE-190B770CC63F}"/>
                    </a:ext>
                  </a:extLst>
                </p:cNvPr>
                <p:cNvPicPr/>
                <p:nvPr/>
              </p:nvPicPr>
              <p:blipFill>
                <a:blip r:embed="rId791"/>
                <a:stretch>
                  <a:fillRect/>
                </a:stretch>
              </p:blipFill>
              <p:spPr>
                <a:xfrm>
                  <a:off x="6288572" y="2496649"/>
                  <a:ext cx="378360" cy="348480"/>
                </a:xfrm>
                <a:prstGeom prst="rect">
                  <a:avLst/>
                </a:prstGeom>
              </p:spPr>
            </p:pic>
          </mc:Fallback>
        </mc:AlternateContent>
        <mc:AlternateContent xmlns:mc="http://schemas.openxmlformats.org/markup-compatibility/2006">
          <mc:Choice xmlns:p14="http://schemas.microsoft.com/office/powerpoint/2010/main" Requires="p14">
            <p:contentPart p14:bwMode="auto" r:id="rId792">
              <p14:nvContentPartPr>
                <p14:cNvPr id="441" name="Ink 440">
                  <a:extLst>
                    <a:ext uri="{FF2B5EF4-FFF2-40B4-BE49-F238E27FC236}">
                      <a16:creationId xmlns:a16="http://schemas.microsoft.com/office/drawing/2014/main" id="{A7869C2C-3625-4A28-BAD3-D2204B968BA0}"/>
                    </a:ext>
                  </a:extLst>
                </p14:cNvPr>
                <p14:cNvContentPartPr/>
                <p14:nvPr/>
              </p14:nvContentPartPr>
              <p14:xfrm>
                <a:off x="6579452" y="2457769"/>
                <a:ext cx="4680" cy="24480"/>
              </p14:xfrm>
            </p:contentPart>
          </mc:Choice>
          <mc:Fallback>
            <p:pic>
              <p:nvPicPr>
                <p:cNvPr id="441" name="Ink 440">
                  <a:extLst>
                    <a:ext uri="{FF2B5EF4-FFF2-40B4-BE49-F238E27FC236}">
                      <a16:creationId xmlns:a16="http://schemas.microsoft.com/office/drawing/2014/main" id="{A7869C2C-3625-4A28-BAD3-D2204B968BA0}"/>
                    </a:ext>
                  </a:extLst>
                </p:cNvPr>
                <p:cNvPicPr/>
                <p:nvPr/>
              </p:nvPicPr>
              <p:blipFill>
                <a:blip r:embed="rId793"/>
                <a:stretch>
                  <a:fillRect/>
                </a:stretch>
              </p:blipFill>
              <p:spPr>
                <a:xfrm>
                  <a:off x="6570452" y="2448769"/>
                  <a:ext cx="22320" cy="42120"/>
                </a:xfrm>
                <a:prstGeom prst="rect">
                  <a:avLst/>
                </a:prstGeom>
              </p:spPr>
            </p:pic>
          </mc:Fallback>
        </mc:AlternateContent>
        <mc:AlternateContent xmlns:mc="http://schemas.openxmlformats.org/markup-compatibility/2006">
          <mc:Choice xmlns:p14="http://schemas.microsoft.com/office/powerpoint/2010/main" Requires="p14">
            <p:contentPart p14:bwMode="auto" r:id="rId794">
              <p14:nvContentPartPr>
                <p14:cNvPr id="442" name="Ink 441">
                  <a:extLst>
                    <a:ext uri="{FF2B5EF4-FFF2-40B4-BE49-F238E27FC236}">
                      <a16:creationId xmlns:a16="http://schemas.microsoft.com/office/drawing/2014/main" id="{D28F5492-E9AA-46A3-94CE-2C49D36679C6}"/>
                    </a:ext>
                  </a:extLst>
                </p14:cNvPr>
                <p14:cNvContentPartPr/>
                <p14:nvPr/>
              </p14:nvContentPartPr>
              <p14:xfrm>
                <a:off x="6429692" y="2777449"/>
                <a:ext cx="104400" cy="70920"/>
              </p14:xfrm>
            </p:contentPart>
          </mc:Choice>
          <mc:Fallback>
            <p:pic>
              <p:nvPicPr>
                <p:cNvPr id="442" name="Ink 441">
                  <a:extLst>
                    <a:ext uri="{FF2B5EF4-FFF2-40B4-BE49-F238E27FC236}">
                      <a16:creationId xmlns:a16="http://schemas.microsoft.com/office/drawing/2014/main" id="{D28F5492-E9AA-46A3-94CE-2C49D36679C6}"/>
                    </a:ext>
                  </a:extLst>
                </p:cNvPr>
                <p:cNvPicPr/>
                <p:nvPr/>
              </p:nvPicPr>
              <p:blipFill>
                <a:blip r:embed="rId795"/>
                <a:stretch>
                  <a:fillRect/>
                </a:stretch>
              </p:blipFill>
              <p:spPr>
                <a:xfrm>
                  <a:off x="6420692" y="2768809"/>
                  <a:ext cx="12204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796">
              <p14:nvContentPartPr>
                <p14:cNvPr id="443" name="Ink 442">
                  <a:extLst>
                    <a:ext uri="{FF2B5EF4-FFF2-40B4-BE49-F238E27FC236}">
                      <a16:creationId xmlns:a16="http://schemas.microsoft.com/office/drawing/2014/main" id="{2645D3EC-ED87-4B92-BF70-958D589D7BD9}"/>
                    </a:ext>
                  </a:extLst>
                </p14:cNvPr>
                <p14:cNvContentPartPr/>
                <p14:nvPr/>
              </p14:nvContentPartPr>
              <p14:xfrm>
                <a:off x="5906612" y="2523289"/>
                <a:ext cx="444240" cy="240120"/>
              </p14:xfrm>
            </p:contentPart>
          </mc:Choice>
          <mc:Fallback>
            <p:pic>
              <p:nvPicPr>
                <p:cNvPr id="443" name="Ink 442">
                  <a:extLst>
                    <a:ext uri="{FF2B5EF4-FFF2-40B4-BE49-F238E27FC236}">
                      <a16:creationId xmlns:a16="http://schemas.microsoft.com/office/drawing/2014/main" id="{2645D3EC-ED87-4B92-BF70-958D589D7BD9}"/>
                    </a:ext>
                  </a:extLst>
                </p:cNvPr>
                <p:cNvPicPr/>
                <p:nvPr/>
              </p:nvPicPr>
              <p:blipFill>
                <a:blip r:embed="rId797"/>
                <a:stretch>
                  <a:fillRect/>
                </a:stretch>
              </p:blipFill>
              <p:spPr>
                <a:xfrm>
                  <a:off x="5897972" y="2514289"/>
                  <a:ext cx="461880" cy="257760"/>
                </a:xfrm>
                <a:prstGeom prst="rect">
                  <a:avLst/>
                </a:prstGeom>
              </p:spPr>
            </p:pic>
          </mc:Fallback>
        </mc:AlternateContent>
        <mc:AlternateContent xmlns:mc="http://schemas.openxmlformats.org/markup-compatibility/2006">
          <mc:Choice xmlns:p14="http://schemas.microsoft.com/office/powerpoint/2010/main" Requires="p14">
            <p:contentPart p14:bwMode="auto" r:id="rId798">
              <p14:nvContentPartPr>
                <p14:cNvPr id="444" name="Ink 443">
                  <a:extLst>
                    <a:ext uri="{FF2B5EF4-FFF2-40B4-BE49-F238E27FC236}">
                      <a16:creationId xmlns:a16="http://schemas.microsoft.com/office/drawing/2014/main" id="{86533D7B-E223-4112-B5D7-041426DA46F7}"/>
                    </a:ext>
                  </a:extLst>
                </p14:cNvPr>
                <p14:cNvContentPartPr/>
                <p14:nvPr/>
              </p14:nvContentPartPr>
              <p14:xfrm>
                <a:off x="6207932" y="2405929"/>
                <a:ext cx="84960" cy="64440"/>
              </p14:xfrm>
            </p:contentPart>
          </mc:Choice>
          <mc:Fallback>
            <p:pic>
              <p:nvPicPr>
                <p:cNvPr id="444" name="Ink 443">
                  <a:extLst>
                    <a:ext uri="{FF2B5EF4-FFF2-40B4-BE49-F238E27FC236}">
                      <a16:creationId xmlns:a16="http://schemas.microsoft.com/office/drawing/2014/main" id="{86533D7B-E223-4112-B5D7-041426DA46F7}"/>
                    </a:ext>
                  </a:extLst>
                </p:cNvPr>
                <p:cNvPicPr/>
                <p:nvPr/>
              </p:nvPicPr>
              <p:blipFill>
                <a:blip r:embed="rId799"/>
                <a:stretch>
                  <a:fillRect/>
                </a:stretch>
              </p:blipFill>
              <p:spPr>
                <a:xfrm>
                  <a:off x="6198932" y="2397289"/>
                  <a:ext cx="102600" cy="82080"/>
                </a:xfrm>
                <a:prstGeom prst="rect">
                  <a:avLst/>
                </a:prstGeom>
              </p:spPr>
            </p:pic>
          </mc:Fallback>
        </mc:AlternateContent>
        <mc:AlternateContent xmlns:mc="http://schemas.openxmlformats.org/markup-compatibility/2006">
          <mc:Choice xmlns:p14="http://schemas.microsoft.com/office/powerpoint/2010/main" Requires="p14">
            <p:contentPart p14:bwMode="auto" r:id="rId800">
              <p14:nvContentPartPr>
                <p14:cNvPr id="445" name="Ink 444">
                  <a:extLst>
                    <a:ext uri="{FF2B5EF4-FFF2-40B4-BE49-F238E27FC236}">
                      <a16:creationId xmlns:a16="http://schemas.microsoft.com/office/drawing/2014/main" id="{4E3F4E4C-69BD-4C17-87A8-C642FB74E8E8}"/>
                    </a:ext>
                  </a:extLst>
                </p14:cNvPr>
                <p14:cNvContentPartPr/>
                <p14:nvPr/>
              </p14:nvContentPartPr>
              <p14:xfrm>
                <a:off x="6095252" y="2445529"/>
                <a:ext cx="45720" cy="235080"/>
              </p14:xfrm>
            </p:contentPart>
          </mc:Choice>
          <mc:Fallback>
            <p:pic>
              <p:nvPicPr>
                <p:cNvPr id="445" name="Ink 444">
                  <a:extLst>
                    <a:ext uri="{FF2B5EF4-FFF2-40B4-BE49-F238E27FC236}">
                      <a16:creationId xmlns:a16="http://schemas.microsoft.com/office/drawing/2014/main" id="{4E3F4E4C-69BD-4C17-87A8-C642FB74E8E8}"/>
                    </a:ext>
                  </a:extLst>
                </p:cNvPr>
                <p:cNvPicPr/>
                <p:nvPr/>
              </p:nvPicPr>
              <p:blipFill>
                <a:blip r:embed="rId801"/>
                <a:stretch>
                  <a:fillRect/>
                </a:stretch>
              </p:blipFill>
              <p:spPr>
                <a:xfrm>
                  <a:off x="6086252" y="2436529"/>
                  <a:ext cx="63360" cy="252720"/>
                </a:xfrm>
                <a:prstGeom prst="rect">
                  <a:avLst/>
                </a:prstGeom>
              </p:spPr>
            </p:pic>
          </mc:Fallback>
        </mc:AlternateContent>
        <mc:AlternateContent xmlns:mc="http://schemas.openxmlformats.org/markup-compatibility/2006">
          <mc:Choice xmlns:p14="http://schemas.microsoft.com/office/powerpoint/2010/main" Requires="p14">
            <p:contentPart p14:bwMode="auto" r:id="rId802">
              <p14:nvContentPartPr>
                <p14:cNvPr id="446" name="Ink 445">
                  <a:extLst>
                    <a:ext uri="{FF2B5EF4-FFF2-40B4-BE49-F238E27FC236}">
                      <a16:creationId xmlns:a16="http://schemas.microsoft.com/office/drawing/2014/main" id="{EF4A655B-78E0-4776-9CEB-68B5ACFA94CF}"/>
                    </a:ext>
                  </a:extLst>
                </p14:cNvPr>
                <p14:cNvContentPartPr/>
                <p14:nvPr/>
              </p14:nvContentPartPr>
              <p14:xfrm>
                <a:off x="6082652" y="2813809"/>
                <a:ext cx="4320" cy="15480"/>
              </p14:xfrm>
            </p:contentPart>
          </mc:Choice>
          <mc:Fallback>
            <p:pic>
              <p:nvPicPr>
                <p:cNvPr id="446" name="Ink 445">
                  <a:extLst>
                    <a:ext uri="{FF2B5EF4-FFF2-40B4-BE49-F238E27FC236}">
                      <a16:creationId xmlns:a16="http://schemas.microsoft.com/office/drawing/2014/main" id="{EF4A655B-78E0-4776-9CEB-68B5ACFA94CF}"/>
                    </a:ext>
                  </a:extLst>
                </p:cNvPr>
                <p:cNvPicPr/>
                <p:nvPr/>
              </p:nvPicPr>
              <p:blipFill>
                <a:blip r:embed="rId803"/>
                <a:stretch>
                  <a:fillRect/>
                </a:stretch>
              </p:blipFill>
              <p:spPr>
                <a:xfrm>
                  <a:off x="6073652" y="2804809"/>
                  <a:ext cx="2196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804">
              <p14:nvContentPartPr>
                <p14:cNvPr id="447" name="Ink 446">
                  <a:extLst>
                    <a:ext uri="{FF2B5EF4-FFF2-40B4-BE49-F238E27FC236}">
                      <a16:creationId xmlns:a16="http://schemas.microsoft.com/office/drawing/2014/main" id="{695D0E4B-4554-4975-B9F1-157A418B2B00}"/>
                    </a:ext>
                  </a:extLst>
                </p14:cNvPr>
                <p14:cNvContentPartPr/>
                <p14:nvPr/>
              </p14:nvContentPartPr>
              <p14:xfrm>
                <a:off x="5921732" y="2886169"/>
                <a:ext cx="66960" cy="36720"/>
              </p14:xfrm>
            </p:contentPart>
          </mc:Choice>
          <mc:Fallback>
            <p:pic>
              <p:nvPicPr>
                <p:cNvPr id="447" name="Ink 446">
                  <a:extLst>
                    <a:ext uri="{FF2B5EF4-FFF2-40B4-BE49-F238E27FC236}">
                      <a16:creationId xmlns:a16="http://schemas.microsoft.com/office/drawing/2014/main" id="{695D0E4B-4554-4975-B9F1-157A418B2B00}"/>
                    </a:ext>
                  </a:extLst>
                </p:cNvPr>
                <p:cNvPicPr/>
                <p:nvPr/>
              </p:nvPicPr>
              <p:blipFill>
                <a:blip r:embed="rId805"/>
                <a:stretch>
                  <a:fillRect/>
                </a:stretch>
              </p:blipFill>
              <p:spPr>
                <a:xfrm>
                  <a:off x="5913092" y="2877529"/>
                  <a:ext cx="84600" cy="54360"/>
                </a:xfrm>
                <a:prstGeom prst="rect">
                  <a:avLst/>
                </a:prstGeom>
              </p:spPr>
            </p:pic>
          </mc:Fallback>
        </mc:AlternateContent>
        <mc:AlternateContent xmlns:mc="http://schemas.openxmlformats.org/markup-compatibility/2006">
          <mc:Choice xmlns:p14="http://schemas.microsoft.com/office/powerpoint/2010/main" Requires="p14">
            <p:contentPart p14:bwMode="auto" r:id="rId806">
              <p14:nvContentPartPr>
                <p14:cNvPr id="448" name="Ink 447">
                  <a:extLst>
                    <a:ext uri="{FF2B5EF4-FFF2-40B4-BE49-F238E27FC236}">
                      <a16:creationId xmlns:a16="http://schemas.microsoft.com/office/drawing/2014/main" id="{AD01EC2C-A1D1-4B93-9E3E-76CFD2F14941}"/>
                    </a:ext>
                  </a:extLst>
                </p14:cNvPr>
                <p14:cNvContentPartPr/>
                <p14:nvPr/>
              </p14:nvContentPartPr>
              <p14:xfrm>
                <a:off x="5916332" y="2618329"/>
                <a:ext cx="25560" cy="66960"/>
              </p14:xfrm>
            </p:contentPart>
          </mc:Choice>
          <mc:Fallback>
            <p:pic>
              <p:nvPicPr>
                <p:cNvPr id="448" name="Ink 447">
                  <a:extLst>
                    <a:ext uri="{FF2B5EF4-FFF2-40B4-BE49-F238E27FC236}">
                      <a16:creationId xmlns:a16="http://schemas.microsoft.com/office/drawing/2014/main" id="{AD01EC2C-A1D1-4B93-9E3E-76CFD2F14941}"/>
                    </a:ext>
                  </a:extLst>
                </p:cNvPr>
                <p:cNvPicPr/>
                <p:nvPr/>
              </p:nvPicPr>
              <p:blipFill>
                <a:blip r:embed="rId807"/>
                <a:stretch>
                  <a:fillRect/>
                </a:stretch>
              </p:blipFill>
              <p:spPr>
                <a:xfrm>
                  <a:off x="5907692" y="2609689"/>
                  <a:ext cx="4320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808">
              <p14:nvContentPartPr>
                <p14:cNvPr id="450" name="Ink 449">
                  <a:extLst>
                    <a:ext uri="{FF2B5EF4-FFF2-40B4-BE49-F238E27FC236}">
                      <a16:creationId xmlns:a16="http://schemas.microsoft.com/office/drawing/2014/main" id="{9AD9A072-C099-4FD1-BFC3-EE556525D25C}"/>
                    </a:ext>
                  </a:extLst>
                </p14:cNvPr>
                <p14:cNvContentPartPr/>
                <p14:nvPr/>
              </p14:nvContentPartPr>
              <p14:xfrm>
                <a:off x="5557052" y="2601409"/>
                <a:ext cx="241200" cy="250560"/>
              </p14:xfrm>
            </p:contentPart>
          </mc:Choice>
          <mc:Fallback>
            <p:pic>
              <p:nvPicPr>
                <p:cNvPr id="450" name="Ink 449">
                  <a:extLst>
                    <a:ext uri="{FF2B5EF4-FFF2-40B4-BE49-F238E27FC236}">
                      <a16:creationId xmlns:a16="http://schemas.microsoft.com/office/drawing/2014/main" id="{9AD9A072-C099-4FD1-BFC3-EE556525D25C}"/>
                    </a:ext>
                  </a:extLst>
                </p:cNvPr>
                <p:cNvPicPr/>
                <p:nvPr/>
              </p:nvPicPr>
              <p:blipFill>
                <a:blip r:embed="rId809"/>
                <a:stretch>
                  <a:fillRect/>
                </a:stretch>
              </p:blipFill>
              <p:spPr>
                <a:xfrm>
                  <a:off x="5548052" y="2592769"/>
                  <a:ext cx="258840" cy="268200"/>
                </a:xfrm>
                <a:prstGeom prst="rect">
                  <a:avLst/>
                </a:prstGeom>
              </p:spPr>
            </p:pic>
          </mc:Fallback>
        </mc:AlternateContent>
        <mc:AlternateContent xmlns:mc="http://schemas.openxmlformats.org/markup-compatibility/2006">
          <mc:Choice xmlns:p14="http://schemas.microsoft.com/office/powerpoint/2010/main" Requires="p14">
            <p:contentPart p14:bwMode="auto" r:id="rId810">
              <p14:nvContentPartPr>
                <p14:cNvPr id="451" name="Ink 450">
                  <a:extLst>
                    <a:ext uri="{FF2B5EF4-FFF2-40B4-BE49-F238E27FC236}">
                      <a16:creationId xmlns:a16="http://schemas.microsoft.com/office/drawing/2014/main" id="{A3E53C0E-C642-45C8-AA20-4306DE382852}"/>
                    </a:ext>
                  </a:extLst>
                </p14:cNvPr>
                <p14:cNvContentPartPr/>
                <p14:nvPr/>
              </p14:nvContentPartPr>
              <p14:xfrm>
                <a:off x="5763692" y="2412769"/>
                <a:ext cx="67320" cy="48600"/>
              </p14:xfrm>
            </p:contentPart>
          </mc:Choice>
          <mc:Fallback>
            <p:pic>
              <p:nvPicPr>
                <p:cNvPr id="451" name="Ink 450">
                  <a:extLst>
                    <a:ext uri="{FF2B5EF4-FFF2-40B4-BE49-F238E27FC236}">
                      <a16:creationId xmlns:a16="http://schemas.microsoft.com/office/drawing/2014/main" id="{A3E53C0E-C642-45C8-AA20-4306DE382852}"/>
                    </a:ext>
                  </a:extLst>
                </p:cNvPr>
                <p:cNvPicPr/>
                <p:nvPr/>
              </p:nvPicPr>
              <p:blipFill>
                <a:blip r:embed="rId811"/>
                <a:stretch>
                  <a:fillRect/>
                </a:stretch>
              </p:blipFill>
              <p:spPr>
                <a:xfrm>
                  <a:off x="5755052" y="2404129"/>
                  <a:ext cx="8496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812">
              <p14:nvContentPartPr>
                <p14:cNvPr id="452" name="Ink 451">
                  <a:extLst>
                    <a:ext uri="{FF2B5EF4-FFF2-40B4-BE49-F238E27FC236}">
                      <a16:creationId xmlns:a16="http://schemas.microsoft.com/office/drawing/2014/main" id="{79178444-55AF-4D66-9C27-08C83961FFEE}"/>
                    </a:ext>
                  </a:extLst>
                </p14:cNvPr>
                <p14:cNvContentPartPr/>
                <p14:nvPr/>
              </p14:nvContentPartPr>
              <p14:xfrm>
                <a:off x="5646332" y="2454529"/>
                <a:ext cx="36720" cy="237600"/>
              </p14:xfrm>
            </p:contentPart>
          </mc:Choice>
          <mc:Fallback>
            <p:pic>
              <p:nvPicPr>
                <p:cNvPr id="452" name="Ink 451">
                  <a:extLst>
                    <a:ext uri="{FF2B5EF4-FFF2-40B4-BE49-F238E27FC236}">
                      <a16:creationId xmlns:a16="http://schemas.microsoft.com/office/drawing/2014/main" id="{79178444-55AF-4D66-9C27-08C83961FFEE}"/>
                    </a:ext>
                  </a:extLst>
                </p:cNvPr>
                <p:cNvPicPr/>
                <p:nvPr/>
              </p:nvPicPr>
              <p:blipFill>
                <a:blip r:embed="rId813"/>
                <a:stretch>
                  <a:fillRect/>
                </a:stretch>
              </p:blipFill>
              <p:spPr>
                <a:xfrm>
                  <a:off x="5637692" y="2445889"/>
                  <a:ext cx="54360" cy="255240"/>
                </a:xfrm>
                <a:prstGeom prst="rect">
                  <a:avLst/>
                </a:prstGeom>
              </p:spPr>
            </p:pic>
          </mc:Fallback>
        </mc:AlternateContent>
        <mc:AlternateContent xmlns:mc="http://schemas.openxmlformats.org/markup-compatibility/2006">
          <mc:Choice xmlns:p14="http://schemas.microsoft.com/office/powerpoint/2010/main" Requires="p14">
            <p:contentPart p14:bwMode="auto" r:id="rId814">
              <p14:nvContentPartPr>
                <p14:cNvPr id="453" name="Ink 452">
                  <a:extLst>
                    <a:ext uri="{FF2B5EF4-FFF2-40B4-BE49-F238E27FC236}">
                      <a16:creationId xmlns:a16="http://schemas.microsoft.com/office/drawing/2014/main" id="{1EAF9BE7-B431-404B-997A-721CC932BC20}"/>
                    </a:ext>
                  </a:extLst>
                </p14:cNvPr>
                <p14:cNvContentPartPr/>
                <p14:nvPr/>
              </p14:nvContentPartPr>
              <p14:xfrm>
                <a:off x="5487212" y="2687809"/>
                <a:ext cx="109800" cy="130680"/>
              </p14:xfrm>
            </p:contentPart>
          </mc:Choice>
          <mc:Fallback>
            <p:pic>
              <p:nvPicPr>
                <p:cNvPr id="453" name="Ink 452">
                  <a:extLst>
                    <a:ext uri="{FF2B5EF4-FFF2-40B4-BE49-F238E27FC236}">
                      <a16:creationId xmlns:a16="http://schemas.microsoft.com/office/drawing/2014/main" id="{1EAF9BE7-B431-404B-997A-721CC932BC20}"/>
                    </a:ext>
                  </a:extLst>
                </p:cNvPr>
                <p:cNvPicPr/>
                <p:nvPr/>
              </p:nvPicPr>
              <p:blipFill>
                <a:blip r:embed="rId815"/>
                <a:stretch>
                  <a:fillRect/>
                </a:stretch>
              </p:blipFill>
              <p:spPr>
                <a:xfrm>
                  <a:off x="5478212" y="2679169"/>
                  <a:ext cx="12744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816">
              <p14:nvContentPartPr>
                <p14:cNvPr id="454" name="Ink 453">
                  <a:extLst>
                    <a:ext uri="{FF2B5EF4-FFF2-40B4-BE49-F238E27FC236}">
                      <a16:creationId xmlns:a16="http://schemas.microsoft.com/office/drawing/2014/main" id="{2984D638-F917-4B70-B859-5EA48D51A1BD}"/>
                    </a:ext>
                  </a:extLst>
                </p14:cNvPr>
                <p14:cNvContentPartPr/>
                <p14:nvPr/>
              </p14:nvContentPartPr>
              <p14:xfrm>
                <a:off x="5165012" y="2521129"/>
                <a:ext cx="306000" cy="314280"/>
              </p14:xfrm>
            </p:contentPart>
          </mc:Choice>
          <mc:Fallback>
            <p:pic>
              <p:nvPicPr>
                <p:cNvPr id="454" name="Ink 453">
                  <a:extLst>
                    <a:ext uri="{FF2B5EF4-FFF2-40B4-BE49-F238E27FC236}">
                      <a16:creationId xmlns:a16="http://schemas.microsoft.com/office/drawing/2014/main" id="{2984D638-F917-4B70-B859-5EA48D51A1BD}"/>
                    </a:ext>
                  </a:extLst>
                </p:cNvPr>
                <p:cNvPicPr/>
                <p:nvPr/>
              </p:nvPicPr>
              <p:blipFill>
                <a:blip r:embed="rId817"/>
                <a:stretch>
                  <a:fillRect/>
                </a:stretch>
              </p:blipFill>
              <p:spPr>
                <a:xfrm>
                  <a:off x="5156012" y="2512129"/>
                  <a:ext cx="323640" cy="331920"/>
                </a:xfrm>
                <a:prstGeom prst="rect">
                  <a:avLst/>
                </a:prstGeom>
              </p:spPr>
            </p:pic>
          </mc:Fallback>
        </mc:AlternateContent>
        <mc:AlternateContent xmlns:mc="http://schemas.openxmlformats.org/markup-compatibility/2006">
          <mc:Choice xmlns:p14="http://schemas.microsoft.com/office/powerpoint/2010/main" Requires="p14">
            <p:contentPart p14:bwMode="auto" r:id="rId818">
              <p14:nvContentPartPr>
                <p14:cNvPr id="455" name="Ink 454">
                  <a:extLst>
                    <a:ext uri="{FF2B5EF4-FFF2-40B4-BE49-F238E27FC236}">
                      <a16:creationId xmlns:a16="http://schemas.microsoft.com/office/drawing/2014/main" id="{45BE6F5E-24E6-4CBD-8E14-F36CD5B0A63C}"/>
                    </a:ext>
                  </a:extLst>
                </p14:cNvPr>
                <p14:cNvContentPartPr/>
                <p14:nvPr/>
              </p14:nvContentPartPr>
              <p14:xfrm>
                <a:off x="5302532" y="2798689"/>
                <a:ext cx="101160" cy="91800"/>
              </p14:xfrm>
            </p:contentPart>
          </mc:Choice>
          <mc:Fallback>
            <p:pic>
              <p:nvPicPr>
                <p:cNvPr id="455" name="Ink 454">
                  <a:extLst>
                    <a:ext uri="{FF2B5EF4-FFF2-40B4-BE49-F238E27FC236}">
                      <a16:creationId xmlns:a16="http://schemas.microsoft.com/office/drawing/2014/main" id="{45BE6F5E-24E6-4CBD-8E14-F36CD5B0A63C}"/>
                    </a:ext>
                  </a:extLst>
                </p:cNvPr>
                <p:cNvPicPr/>
                <p:nvPr/>
              </p:nvPicPr>
              <p:blipFill>
                <a:blip r:embed="rId819"/>
                <a:stretch>
                  <a:fillRect/>
                </a:stretch>
              </p:blipFill>
              <p:spPr>
                <a:xfrm>
                  <a:off x="5293892" y="2789689"/>
                  <a:ext cx="11880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820">
              <p14:nvContentPartPr>
                <p14:cNvPr id="456" name="Ink 455">
                  <a:extLst>
                    <a:ext uri="{FF2B5EF4-FFF2-40B4-BE49-F238E27FC236}">
                      <a16:creationId xmlns:a16="http://schemas.microsoft.com/office/drawing/2014/main" id="{0BB58A20-560A-457F-BF73-8E2B853D00AE}"/>
                    </a:ext>
                  </a:extLst>
                </p14:cNvPr>
                <p14:cNvContentPartPr/>
                <p14:nvPr/>
              </p14:nvContentPartPr>
              <p14:xfrm>
                <a:off x="5431052" y="2242129"/>
                <a:ext cx="248040" cy="253440"/>
              </p14:xfrm>
            </p:contentPart>
          </mc:Choice>
          <mc:Fallback>
            <p:pic>
              <p:nvPicPr>
                <p:cNvPr id="456" name="Ink 455">
                  <a:extLst>
                    <a:ext uri="{FF2B5EF4-FFF2-40B4-BE49-F238E27FC236}">
                      <a16:creationId xmlns:a16="http://schemas.microsoft.com/office/drawing/2014/main" id="{0BB58A20-560A-457F-BF73-8E2B853D00AE}"/>
                    </a:ext>
                  </a:extLst>
                </p:cNvPr>
                <p:cNvPicPr/>
                <p:nvPr/>
              </p:nvPicPr>
              <p:blipFill>
                <a:blip r:embed="rId821"/>
                <a:stretch>
                  <a:fillRect/>
                </a:stretch>
              </p:blipFill>
              <p:spPr>
                <a:xfrm>
                  <a:off x="5422412" y="2233129"/>
                  <a:ext cx="265680" cy="271080"/>
                </a:xfrm>
                <a:prstGeom prst="rect">
                  <a:avLst/>
                </a:prstGeom>
              </p:spPr>
            </p:pic>
          </mc:Fallback>
        </mc:AlternateContent>
        <mc:AlternateContent xmlns:mc="http://schemas.openxmlformats.org/markup-compatibility/2006">
          <mc:Choice xmlns:p14="http://schemas.microsoft.com/office/powerpoint/2010/main" Requires="p14">
            <p:contentPart p14:bwMode="auto" r:id="rId822">
              <p14:nvContentPartPr>
                <p14:cNvPr id="457" name="Ink 456">
                  <a:extLst>
                    <a:ext uri="{FF2B5EF4-FFF2-40B4-BE49-F238E27FC236}">
                      <a16:creationId xmlns:a16="http://schemas.microsoft.com/office/drawing/2014/main" id="{BEBC774C-CF51-4475-A5F2-E88AD4FA6B19}"/>
                    </a:ext>
                  </a:extLst>
                </p14:cNvPr>
                <p14:cNvContentPartPr/>
                <p14:nvPr/>
              </p14:nvContentPartPr>
              <p14:xfrm>
                <a:off x="5331692" y="2342569"/>
                <a:ext cx="199800" cy="214560"/>
              </p14:xfrm>
            </p:contentPart>
          </mc:Choice>
          <mc:Fallback>
            <p:pic>
              <p:nvPicPr>
                <p:cNvPr id="457" name="Ink 456">
                  <a:extLst>
                    <a:ext uri="{FF2B5EF4-FFF2-40B4-BE49-F238E27FC236}">
                      <a16:creationId xmlns:a16="http://schemas.microsoft.com/office/drawing/2014/main" id="{BEBC774C-CF51-4475-A5F2-E88AD4FA6B19}"/>
                    </a:ext>
                  </a:extLst>
                </p:cNvPr>
                <p:cNvPicPr/>
                <p:nvPr/>
              </p:nvPicPr>
              <p:blipFill>
                <a:blip r:embed="rId823"/>
                <a:stretch>
                  <a:fillRect/>
                </a:stretch>
              </p:blipFill>
              <p:spPr>
                <a:xfrm>
                  <a:off x="5322692" y="2333929"/>
                  <a:ext cx="217440" cy="232200"/>
                </a:xfrm>
                <a:prstGeom prst="rect">
                  <a:avLst/>
                </a:prstGeom>
              </p:spPr>
            </p:pic>
          </mc:Fallback>
        </mc:AlternateContent>
        <mc:AlternateContent xmlns:mc="http://schemas.openxmlformats.org/markup-compatibility/2006">
          <mc:Choice xmlns:p14="http://schemas.microsoft.com/office/powerpoint/2010/main" Requires="p14">
            <p:contentPart p14:bwMode="auto" r:id="rId824">
              <p14:nvContentPartPr>
                <p14:cNvPr id="458" name="Ink 457">
                  <a:extLst>
                    <a:ext uri="{FF2B5EF4-FFF2-40B4-BE49-F238E27FC236}">
                      <a16:creationId xmlns:a16="http://schemas.microsoft.com/office/drawing/2014/main" id="{D8B90044-6EDE-498E-A4F6-D22DBCD77D07}"/>
                    </a:ext>
                  </a:extLst>
                </p14:cNvPr>
                <p14:cNvContentPartPr/>
                <p14:nvPr/>
              </p14:nvContentPartPr>
              <p14:xfrm>
                <a:off x="5122172" y="2639209"/>
                <a:ext cx="100440" cy="180720"/>
              </p14:xfrm>
            </p:contentPart>
          </mc:Choice>
          <mc:Fallback>
            <p:pic>
              <p:nvPicPr>
                <p:cNvPr id="458" name="Ink 457">
                  <a:extLst>
                    <a:ext uri="{FF2B5EF4-FFF2-40B4-BE49-F238E27FC236}">
                      <a16:creationId xmlns:a16="http://schemas.microsoft.com/office/drawing/2014/main" id="{D8B90044-6EDE-498E-A4F6-D22DBCD77D07}"/>
                    </a:ext>
                  </a:extLst>
                </p:cNvPr>
                <p:cNvPicPr/>
                <p:nvPr/>
              </p:nvPicPr>
              <p:blipFill>
                <a:blip r:embed="rId825"/>
                <a:stretch>
                  <a:fillRect/>
                </a:stretch>
              </p:blipFill>
              <p:spPr>
                <a:xfrm>
                  <a:off x="5113172" y="2630209"/>
                  <a:ext cx="11808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826">
              <p14:nvContentPartPr>
                <p14:cNvPr id="459" name="Ink 458">
                  <a:extLst>
                    <a:ext uri="{FF2B5EF4-FFF2-40B4-BE49-F238E27FC236}">
                      <a16:creationId xmlns:a16="http://schemas.microsoft.com/office/drawing/2014/main" id="{08637C64-862E-430D-922E-FC01FE2E2E11}"/>
                    </a:ext>
                  </a:extLst>
                </p14:cNvPr>
                <p14:cNvContentPartPr/>
                <p14:nvPr/>
              </p14:nvContentPartPr>
              <p14:xfrm>
                <a:off x="4861892" y="2527969"/>
                <a:ext cx="162000" cy="229320"/>
              </p14:xfrm>
            </p:contentPart>
          </mc:Choice>
          <mc:Fallback>
            <p:pic>
              <p:nvPicPr>
                <p:cNvPr id="459" name="Ink 458">
                  <a:extLst>
                    <a:ext uri="{FF2B5EF4-FFF2-40B4-BE49-F238E27FC236}">
                      <a16:creationId xmlns:a16="http://schemas.microsoft.com/office/drawing/2014/main" id="{08637C64-862E-430D-922E-FC01FE2E2E11}"/>
                    </a:ext>
                  </a:extLst>
                </p:cNvPr>
                <p:cNvPicPr/>
                <p:nvPr/>
              </p:nvPicPr>
              <p:blipFill>
                <a:blip r:embed="rId827"/>
                <a:stretch>
                  <a:fillRect/>
                </a:stretch>
              </p:blipFill>
              <p:spPr>
                <a:xfrm>
                  <a:off x="4852892" y="2519329"/>
                  <a:ext cx="179640" cy="246960"/>
                </a:xfrm>
                <a:prstGeom prst="rect">
                  <a:avLst/>
                </a:prstGeom>
              </p:spPr>
            </p:pic>
          </mc:Fallback>
        </mc:AlternateContent>
        <mc:AlternateContent xmlns:mc="http://schemas.openxmlformats.org/markup-compatibility/2006">
          <mc:Choice xmlns:p14="http://schemas.microsoft.com/office/powerpoint/2010/main" Requires="p14">
            <p:contentPart p14:bwMode="auto" r:id="rId828">
              <p14:nvContentPartPr>
                <p14:cNvPr id="460" name="Ink 459">
                  <a:extLst>
                    <a:ext uri="{FF2B5EF4-FFF2-40B4-BE49-F238E27FC236}">
                      <a16:creationId xmlns:a16="http://schemas.microsoft.com/office/drawing/2014/main" id="{7356E4A2-F1DB-43B7-876E-F792715F90B2}"/>
                    </a:ext>
                  </a:extLst>
                </p14:cNvPr>
                <p14:cNvContentPartPr/>
                <p14:nvPr/>
              </p14:nvContentPartPr>
              <p14:xfrm>
                <a:off x="4927772" y="2477929"/>
                <a:ext cx="15480" cy="14040"/>
              </p14:xfrm>
            </p:contentPart>
          </mc:Choice>
          <mc:Fallback>
            <p:pic>
              <p:nvPicPr>
                <p:cNvPr id="460" name="Ink 459">
                  <a:extLst>
                    <a:ext uri="{FF2B5EF4-FFF2-40B4-BE49-F238E27FC236}">
                      <a16:creationId xmlns:a16="http://schemas.microsoft.com/office/drawing/2014/main" id="{7356E4A2-F1DB-43B7-876E-F792715F90B2}"/>
                    </a:ext>
                  </a:extLst>
                </p:cNvPr>
                <p:cNvPicPr/>
                <p:nvPr/>
              </p:nvPicPr>
              <p:blipFill>
                <a:blip r:embed="rId829"/>
                <a:stretch>
                  <a:fillRect/>
                </a:stretch>
              </p:blipFill>
              <p:spPr>
                <a:xfrm>
                  <a:off x="4918772" y="2469289"/>
                  <a:ext cx="3312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830">
              <p14:nvContentPartPr>
                <p14:cNvPr id="461" name="Ink 460">
                  <a:extLst>
                    <a:ext uri="{FF2B5EF4-FFF2-40B4-BE49-F238E27FC236}">
                      <a16:creationId xmlns:a16="http://schemas.microsoft.com/office/drawing/2014/main" id="{1BC4BE2F-152A-4386-8EC7-605BD07E64E6}"/>
                    </a:ext>
                  </a:extLst>
                </p14:cNvPr>
                <p14:cNvContentPartPr/>
                <p14:nvPr/>
              </p14:nvContentPartPr>
              <p14:xfrm>
                <a:off x="4732652" y="2596729"/>
                <a:ext cx="136080" cy="185760"/>
              </p14:xfrm>
            </p:contentPart>
          </mc:Choice>
          <mc:Fallback>
            <p:pic>
              <p:nvPicPr>
                <p:cNvPr id="461" name="Ink 460">
                  <a:extLst>
                    <a:ext uri="{FF2B5EF4-FFF2-40B4-BE49-F238E27FC236}">
                      <a16:creationId xmlns:a16="http://schemas.microsoft.com/office/drawing/2014/main" id="{1BC4BE2F-152A-4386-8EC7-605BD07E64E6}"/>
                    </a:ext>
                  </a:extLst>
                </p:cNvPr>
                <p:cNvPicPr/>
                <p:nvPr/>
              </p:nvPicPr>
              <p:blipFill>
                <a:blip r:embed="rId831"/>
                <a:stretch>
                  <a:fillRect/>
                </a:stretch>
              </p:blipFill>
              <p:spPr>
                <a:xfrm>
                  <a:off x="4724012" y="2587729"/>
                  <a:ext cx="15372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832">
              <p14:nvContentPartPr>
                <p14:cNvPr id="462" name="Ink 461">
                  <a:extLst>
                    <a:ext uri="{FF2B5EF4-FFF2-40B4-BE49-F238E27FC236}">
                      <a16:creationId xmlns:a16="http://schemas.microsoft.com/office/drawing/2014/main" id="{50C52D34-84C7-4689-B8C7-11AA47C68B9B}"/>
                    </a:ext>
                  </a:extLst>
                </p14:cNvPr>
                <p14:cNvContentPartPr/>
                <p14:nvPr/>
              </p14:nvContentPartPr>
              <p14:xfrm>
                <a:off x="4487132" y="2469649"/>
                <a:ext cx="293400" cy="230040"/>
              </p14:xfrm>
            </p:contentPart>
          </mc:Choice>
          <mc:Fallback>
            <p:pic>
              <p:nvPicPr>
                <p:cNvPr id="462" name="Ink 461">
                  <a:extLst>
                    <a:ext uri="{FF2B5EF4-FFF2-40B4-BE49-F238E27FC236}">
                      <a16:creationId xmlns:a16="http://schemas.microsoft.com/office/drawing/2014/main" id="{50C52D34-84C7-4689-B8C7-11AA47C68B9B}"/>
                    </a:ext>
                  </a:extLst>
                </p:cNvPr>
                <p:cNvPicPr/>
                <p:nvPr/>
              </p:nvPicPr>
              <p:blipFill>
                <a:blip r:embed="rId833"/>
                <a:stretch>
                  <a:fillRect/>
                </a:stretch>
              </p:blipFill>
              <p:spPr>
                <a:xfrm>
                  <a:off x="4478132" y="2460649"/>
                  <a:ext cx="31104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834">
              <p14:nvContentPartPr>
                <p14:cNvPr id="463" name="Ink 462">
                  <a:extLst>
                    <a:ext uri="{FF2B5EF4-FFF2-40B4-BE49-F238E27FC236}">
                      <a16:creationId xmlns:a16="http://schemas.microsoft.com/office/drawing/2014/main" id="{D56F861D-4253-4DE2-B9BB-55428500FDCF}"/>
                    </a:ext>
                  </a:extLst>
                </p14:cNvPr>
                <p14:cNvContentPartPr/>
                <p14:nvPr/>
              </p14:nvContentPartPr>
              <p14:xfrm>
                <a:off x="4600172" y="2704009"/>
                <a:ext cx="20160" cy="13680"/>
              </p14:xfrm>
            </p:contentPart>
          </mc:Choice>
          <mc:Fallback>
            <p:pic>
              <p:nvPicPr>
                <p:cNvPr id="463" name="Ink 462">
                  <a:extLst>
                    <a:ext uri="{FF2B5EF4-FFF2-40B4-BE49-F238E27FC236}">
                      <a16:creationId xmlns:a16="http://schemas.microsoft.com/office/drawing/2014/main" id="{D56F861D-4253-4DE2-B9BB-55428500FDCF}"/>
                    </a:ext>
                  </a:extLst>
                </p:cNvPr>
                <p:cNvPicPr/>
                <p:nvPr/>
              </p:nvPicPr>
              <p:blipFill>
                <a:blip r:embed="rId835"/>
                <a:stretch>
                  <a:fillRect/>
                </a:stretch>
              </p:blipFill>
              <p:spPr>
                <a:xfrm>
                  <a:off x="4591532" y="2695369"/>
                  <a:ext cx="3780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836">
              <p14:nvContentPartPr>
                <p14:cNvPr id="464" name="Ink 463">
                  <a:extLst>
                    <a:ext uri="{FF2B5EF4-FFF2-40B4-BE49-F238E27FC236}">
                      <a16:creationId xmlns:a16="http://schemas.microsoft.com/office/drawing/2014/main" id="{E2877EBB-78FE-4056-9431-84AEABA4A6B7}"/>
                    </a:ext>
                  </a:extLst>
                </p14:cNvPr>
                <p14:cNvContentPartPr/>
                <p14:nvPr/>
              </p14:nvContentPartPr>
              <p14:xfrm>
                <a:off x="4433492" y="2594209"/>
                <a:ext cx="68760" cy="92880"/>
              </p14:xfrm>
            </p:contentPart>
          </mc:Choice>
          <mc:Fallback>
            <p:pic>
              <p:nvPicPr>
                <p:cNvPr id="464" name="Ink 463">
                  <a:extLst>
                    <a:ext uri="{FF2B5EF4-FFF2-40B4-BE49-F238E27FC236}">
                      <a16:creationId xmlns:a16="http://schemas.microsoft.com/office/drawing/2014/main" id="{E2877EBB-78FE-4056-9431-84AEABA4A6B7}"/>
                    </a:ext>
                  </a:extLst>
                </p:cNvPr>
                <p:cNvPicPr/>
                <p:nvPr/>
              </p:nvPicPr>
              <p:blipFill>
                <a:blip r:embed="rId837"/>
                <a:stretch>
                  <a:fillRect/>
                </a:stretch>
              </p:blipFill>
              <p:spPr>
                <a:xfrm>
                  <a:off x="4424852" y="2585209"/>
                  <a:ext cx="8640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838">
              <p14:nvContentPartPr>
                <p14:cNvPr id="465" name="Ink 464">
                  <a:extLst>
                    <a:ext uri="{FF2B5EF4-FFF2-40B4-BE49-F238E27FC236}">
                      <a16:creationId xmlns:a16="http://schemas.microsoft.com/office/drawing/2014/main" id="{60B266AA-B158-4102-8C15-B0CC73AD69C4}"/>
                    </a:ext>
                  </a:extLst>
                </p14:cNvPr>
                <p14:cNvContentPartPr/>
                <p14:nvPr/>
              </p14:nvContentPartPr>
              <p14:xfrm>
                <a:off x="4434212" y="2363809"/>
                <a:ext cx="238320" cy="150480"/>
              </p14:xfrm>
            </p:contentPart>
          </mc:Choice>
          <mc:Fallback>
            <p:pic>
              <p:nvPicPr>
                <p:cNvPr id="465" name="Ink 464">
                  <a:extLst>
                    <a:ext uri="{FF2B5EF4-FFF2-40B4-BE49-F238E27FC236}">
                      <a16:creationId xmlns:a16="http://schemas.microsoft.com/office/drawing/2014/main" id="{60B266AA-B158-4102-8C15-B0CC73AD69C4}"/>
                    </a:ext>
                  </a:extLst>
                </p:cNvPr>
                <p:cNvPicPr/>
                <p:nvPr/>
              </p:nvPicPr>
              <p:blipFill>
                <a:blip r:embed="rId839"/>
                <a:stretch>
                  <a:fillRect/>
                </a:stretch>
              </p:blipFill>
              <p:spPr>
                <a:xfrm>
                  <a:off x="4425212" y="2354809"/>
                  <a:ext cx="25596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840">
              <p14:nvContentPartPr>
                <p14:cNvPr id="467" name="Ink 466">
                  <a:extLst>
                    <a:ext uri="{FF2B5EF4-FFF2-40B4-BE49-F238E27FC236}">
                      <a16:creationId xmlns:a16="http://schemas.microsoft.com/office/drawing/2014/main" id="{D2CFD038-F83B-4EEC-A7CC-5DEBBA646F86}"/>
                    </a:ext>
                  </a:extLst>
                </p14:cNvPr>
                <p14:cNvContentPartPr/>
                <p14:nvPr/>
              </p14:nvContentPartPr>
              <p14:xfrm>
                <a:off x="4261772" y="2497009"/>
                <a:ext cx="44640" cy="224280"/>
              </p14:xfrm>
            </p:contentPart>
          </mc:Choice>
          <mc:Fallback>
            <p:pic>
              <p:nvPicPr>
                <p:cNvPr id="467" name="Ink 466">
                  <a:extLst>
                    <a:ext uri="{FF2B5EF4-FFF2-40B4-BE49-F238E27FC236}">
                      <a16:creationId xmlns:a16="http://schemas.microsoft.com/office/drawing/2014/main" id="{D2CFD038-F83B-4EEC-A7CC-5DEBBA646F86}"/>
                    </a:ext>
                  </a:extLst>
                </p:cNvPr>
                <p:cNvPicPr/>
                <p:nvPr/>
              </p:nvPicPr>
              <p:blipFill>
                <a:blip r:embed="rId841"/>
                <a:stretch>
                  <a:fillRect/>
                </a:stretch>
              </p:blipFill>
              <p:spPr>
                <a:xfrm>
                  <a:off x="4252772" y="2488009"/>
                  <a:ext cx="62280" cy="241920"/>
                </a:xfrm>
                <a:prstGeom prst="rect">
                  <a:avLst/>
                </a:prstGeom>
              </p:spPr>
            </p:pic>
          </mc:Fallback>
        </mc:AlternateContent>
        <mc:AlternateContent xmlns:mc="http://schemas.openxmlformats.org/markup-compatibility/2006">
          <mc:Choice xmlns:p14="http://schemas.microsoft.com/office/powerpoint/2010/main" Requires="p14">
            <p:contentPart p14:bwMode="auto" r:id="rId842">
              <p14:nvContentPartPr>
                <p14:cNvPr id="468" name="Ink 467">
                  <a:extLst>
                    <a:ext uri="{FF2B5EF4-FFF2-40B4-BE49-F238E27FC236}">
                      <a16:creationId xmlns:a16="http://schemas.microsoft.com/office/drawing/2014/main" id="{6382DC4B-EEFA-45E8-89CA-E25AAC120387}"/>
                    </a:ext>
                  </a:extLst>
                </p14:cNvPr>
                <p14:cNvContentPartPr/>
                <p14:nvPr/>
              </p14:nvContentPartPr>
              <p14:xfrm>
                <a:off x="4135772" y="2685649"/>
                <a:ext cx="78840" cy="79560"/>
              </p14:xfrm>
            </p:contentPart>
          </mc:Choice>
          <mc:Fallback>
            <p:pic>
              <p:nvPicPr>
                <p:cNvPr id="468" name="Ink 467">
                  <a:extLst>
                    <a:ext uri="{FF2B5EF4-FFF2-40B4-BE49-F238E27FC236}">
                      <a16:creationId xmlns:a16="http://schemas.microsoft.com/office/drawing/2014/main" id="{6382DC4B-EEFA-45E8-89CA-E25AAC120387}"/>
                    </a:ext>
                  </a:extLst>
                </p:cNvPr>
                <p:cNvPicPr/>
                <p:nvPr/>
              </p:nvPicPr>
              <p:blipFill>
                <a:blip r:embed="rId843"/>
                <a:stretch>
                  <a:fillRect/>
                </a:stretch>
              </p:blipFill>
              <p:spPr>
                <a:xfrm>
                  <a:off x="4127132" y="2676649"/>
                  <a:ext cx="9648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844">
              <p14:nvContentPartPr>
                <p14:cNvPr id="469" name="Ink 468">
                  <a:extLst>
                    <a:ext uri="{FF2B5EF4-FFF2-40B4-BE49-F238E27FC236}">
                      <a16:creationId xmlns:a16="http://schemas.microsoft.com/office/drawing/2014/main" id="{42998D8A-2960-429B-BB8A-AE5FA919A38F}"/>
                    </a:ext>
                  </a:extLst>
                </p14:cNvPr>
                <p14:cNvContentPartPr/>
                <p14:nvPr/>
              </p14:nvContentPartPr>
              <p14:xfrm>
                <a:off x="4208492" y="2524369"/>
                <a:ext cx="17640" cy="30600"/>
              </p14:xfrm>
            </p:contentPart>
          </mc:Choice>
          <mc:Fallback>
            <p:pic>
              <p:nvPicPr>
                <p:cNvPr id="469" name="Ink 468">
                  <a:extLst>
                    <a:ext uri="{FF2B5EF4-FFF2-40B4-BE49-F238E27FC236}">
                      <a16:creationId xmlns:a16="http://schemas.microsoft.com/office/drawing/2014/main" id="{42998D8A-2960-429B-BB8A-AE5FA919A38F}"/>
                    </a:ext>
                  </a:extLst>
                </p:cNvPr>
                <p:cNvPicPr/>
                <p:nvPr/>
              </p:nvPicPr>
              <p:blipFill>
                <a:blip r:embed="rId845"/>
                <a:stretch>
                  <a:fillRect/>
                </a:stretch>
              </p:blipFill>
              <p:spPr>
                <a:xfrm>
                  <a:off x="4199492" y="2515369"/>
                  <a:ext cx="35280" cy="48240"/>
                </a:xfrm>
                <a:prstGeom prst="rect">
                  <a:avLst/>
                </a:prstGeom>
              </p:spPr>
            </p:pic>
          </mc:Fallback>
        </mc:AlternateContent>
        <mc:AlternateContent xmlns:mc="http://schemas.openxmlformats.org/markup-compatibility/2006">
          <mc:Choice xmlns:p14="http://schemas.microsoft.com/office/powerpoint/2010/main" Requires="p14">
            <p:contentPart p14:bwMode="auto" r:id="rId846">
              <p14:nvContentPartPr>
                <p14:cNvPr id="470" name="Ink 469">
                  <a:extLst>
                    <a:ext uri="{FF2B5EF4-FFF2-40B4-BE49-F238E27FC236}">
                      <a16:creationId xmlns:a16="http://schemas.microsoft.com/office/drawing/2014/main" id="{3B409AF2-5F6D-4CBC-B536-DD4887FB3B0B}"/>
                    </a:ext>
                  </a:extLst>
                </p14:cNvPr>
                <p14:cNvContentPartPr/>
                <p14:nvPr/>
              </p14:nvContentPartPr>
              <p14:xfrm>
                <a:off x="4056212" y="2547049"/>
                <a:ext cx="23040" cy="136080"/>
              </p14:xfrm>
            </p:contentPart>
          </mc:Choice>
          <mc:Fallback>
            <p:pic>
              <p:nvPicPr>
                <p:cNvPr id="470" name="Ink 469">
                  <a:extLst>
                    <a:ext uri="{FF2B5EF4-FFF2-40B4-BE49-F238E27FC236}">
                      <a16:creationId xmlns:a16="http://schemas.microsoft.com/office/drawing/2014/main" id="{3B409AF2-5F6D-4CBC-B536-DD4887FB3B0B}"/>
                    </a:ext>
                  </a:extLst>
                </p:cNvPr>
                <p:cNvPicPr/>
                <p:nvPr/>
              </p:nvPicPr>
              <p:blipFill>
                <a:blip r:embed="rId847"/>
                <a:stretch>
                  <a:fillRect/>
                </a:stretch>
              </p:blipFill>
              <p:spPr>
                <a:xfrm>
                  <a:off x="4047572" y="2538049"/>
                  <a:ext cx="4068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848">
              <p14:nvContentPartPr>
                <p14:cNvPr id="472" name="Ink 471">
                  <a:extLst>
                    <a:ext uri="{FF2B5EF4-FFF2-40B4-BE49-F238E27FC236}">
                      <a16:creationId xmlns:a16="http://schemas.microsoft.com/office/drawing/2014/main" id="{719227B1-B949-43FC-9D08-C96AB8B48A08}"/>
                    </a:ext>
                  </a:extLst>
                </p14:cNvPr>
                <p14:cNvContentPartPr/>
                <p14:nvPr/>
              </p14:nvContentPartPr>
              <p14:xfrm>
                <a:off x="3893492" y="2224489"/>
                <a:ext cx="389880" cy="460080"/>
              </p14:xfrm>
            </p:contentPart>
          </mc:Choice>
          <mc:Fallback>
            <p:pic>
              <p:nvPicPr>
                <p:cNvPr id="472" name="Ink 471">
                  <a:extLst>
                    <a:ext uri="{FF2B5EF4-FFF2-40B4-BE49-F238E27FC236}">
                      <a16:creationId xmlns:a16="http://schemas.microsoft.com/office/drawing/2014/main" id="{719227B1-B949-43FC-9D08-C96AB8B48A08}"/>
                    </a:ext>
                  </a:extLst>
                </p:cNvPr>
                <p:cNvPicPr/>
                <p:nvPr/>
              </p:nvPicPr>
              <p:blipFill>
                <a:blip r:embed="rId849"/>
                <a:stretch>
                  <a:fillRect/>
                </a:stretch>
              </p:blipFill>
              <p:spPr>
                <a:xfrm>
                  <a:off x="3884492" y="2215849"/>
                  <a:ext cx="407520" cy="477720"/>
                </a:xfrm>
                <a:prstGeom prst="rect">
                  <a:avLst/>
                </a:prstGeom>
              </p:spPr>
            </p:pic>
          </mc:Fallback>
        </mc:AlternateContent>
        <mc:AlternateContent xmlns:mc="http://schemas.openxmlformats.org/markup-compatibility/2006">
          <mc:Choice xmlns:p14="http://schemas.microsoft.com/office/powerpoint/2010/main" Requires="p14">
            <p:contentPart p14:bwMode="auto" r:id="rId850">
              <p14:nvContentPartPr>
                <p14:cNvPr id="473" name="Ink 472">
                  <a:extLst>
                    <a:ext uri="{FF2B5EF4-FFF2-40B4-BE49-F238E27FC236}">
                      <a16:creationId xmlns:a16="http://schemas.microsoft.com/office/drawing/2014/main" id="{323E735B-9997-4385-A96E-7051251705C6}"/>
                    </a:ext>
                  </a:extLst>
                </p14:cNvPr>
                <p14:cNvContentPartPr/>
                <p14:nvPr/>
              </p14:nvContentPartPr>
              <p14:xfrm>
                <a:off x="3633572" y="2513929"/>
                <a:ext cx="223200" cy="299880"/>
              </p14:xfrm>
            </p:contentPart>
          </mc:Choice>
          <mc:Fallback>
            <p:pic>
              <p:nvPicPr>
                <p:cNvPr id="473" name="Ink 472">
                  <a:extLst>
                    <a:ext uri="{FF2B5EF4-FFF2-40B4-BE49-F238E27FC236}">
                      <a16:creationId xmlns:a16="http://schemas.microsoft.com/office/drawing/2014/main" id="{323E735B-9997-4385-A96E-7051251705C6}"/>
                    </a:ext>
                  </a:extLst>
                </p:cNvPr>
                <p:cNvPicPr/>
                <p:nvPr/>
              </p:nvPicPr>
              <p:blipFill>
                <a:blip r:embed="rId851"/>
                <a:stretch>
                  <a:fillRect/>
                </a:stretch>
              </p:blipFill>
              <p:spPr>
                <a:xfrm>
                  <a:off x="3624932" y="2504929"/>
                  <a:ext cx="240840" cy="317520"/>
                </a:xfrm>
                <a:prstGeom prst="rect">
                  <a:avLst/>
                </a:prstGeom>
              </p:spPr>
            </p:pic>
          </mc:Fallback>
        </mc:AlternateContent>
        <mc:AlternateContent xmlns:mc="http://schemas.openxmlformats.org/markup-compatibility/2006">
          <mc:Choice xmlns:p14="http://schemas.microsoft.com/office/powerpoint/2010/main" Requires="p14">
            <p:contentPart p14:bwMode="auto" r:id="rId852">
              <p14:nvContentPartPr>
                <p14:cNvPr id="474" name="Ink 473">
                  <a:extLst>
                    <a:ext uri="{FF2B5EF4-FFF2-40B4-BE49-F238E27FC236}">
                      <a16:creationId xmlns:a16="http://schemas.microsoft.com/office/drawing/2014/main" id="{EFD60AFD-D418-403E-9458-7FB504A67DE8}"/>
                    </a:ext>
                  </a:extLst>
                </p14:cNvPr>
                <p14:cNvContentPartPr/>
                <p14:nvPr/>
              </p14:nvContentPartPr>
              <p14:xfrm>
                <a:off x="3760292" y="2527969"/>
                <a:ext cx="12240" cy="16560"/>
              </p14:xfrm>
            </p:contentPart>
          </mc:Choice>
          <mc:Fallback>
            <p:pic>
              <p:nvPicPr>
                <p:cNvPr id="474" name="Ink 473">
                  <a:extLst>
                    <a:ext uri="{FF2B5EF4-FFF2-40B4-BE49-F238E27FC236}">
                      <a16:creationId xmlns:a16="http://schemas.microsoft.com/office/drawing/2014/main" id="{EFD60AFD-D418-403E-9458-7FB504A67DE8}"/>
                    </a:ext>
                  </a:extLst>
                </p:cNvPr>
                <p:cNvPicPr/>
                <p:nvPr/>
              </p:nvPicPr>
              <p:blipFill>
                <a:blip r:embed="rId853"/>
                <a:stretch>
                  <a:fillRect/>
                </a:stretch>
              </p:blipFill>
              <p:spPr>
                <a:xfrm>
                  <a:off x="3751652" y="2519329"/>
                  <a:ext cx="2988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854">
              <p14:nvContentPartPr>
                <p14:cNvPr id="476" name="Ink 475">
                  <a:extLst>
                    <a:ext uri="{FF2B5EF4-FFF2-40B4-BE49-F238E27FC236}">
                      <a16:creationId xmlns:a16="http://schemas.microsoft.com/office/drawing/2014/main" id="{B6AB2D4D-3DA8-4FAE-8269-B45C7979C230}"/>
                    </a:ext>
                  </a:extLst>
                </p14:cNvPr>
                <p14:cNvContentPartPr/>
                <p14:nvPr/>
              </p14:nvContentPartPr>
              <p14:xfrm>
                <a:off x="3460772" y="2501329"/>
                <a:ext cx="99720" cy="192960"/>
              </p14:xfrm>
            </p:contentPart>
          </mc:Choice>
          <mc:Fallback>
            <p:pic>
              <p:nvPicPr>
                <p:cNvPr id="476" name="Ink 475">
                  <a:extLst>
                    <a:ext uri="{FF2B5EF4-FFF2-40B4-BE49-F238E27FC236}">
                      <a16:creationId xmlns:a16="http://schemas.microsoft.com/office/drawing/2014/main" id="{B6AB2D4D-3DA8-4FAE-8269-B45C7979C230}"/>
                    </a:ext>
                  </a:extLst>
                </p:cNvPr>
                <p:cNvPicPr/>
                <p:nvPr/>
              </p:nvPicPr>
              <p:blipFill>
                <a:blip r:embed="rId855"/>
                <a:stretch>
                  <a:fillRect/>
                </a:stretch>
              </p:blipFill>
              <p:spPr>
                <a:xfrm>
                  <a:off x="3451772" y="2492689"/>
                  <a:ext cx="11736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856">
              <p14:nvContentPartPr>
                <p14:cNvPr id="477" name="Ink 476">
                  <a:extLst>
                    <a:ext uri="{FF2B5EF4-FFF2-40B4-BE49-F238E27FC236}">
                      <a16:creationId xmlns:a16="http://schemas.microsoft.com/office/drawing/2014/main" id="{044800E1-764F-4EAA-9FA8-D16D1765B817}"/>
                    </a:ext>
                  </a:extLst>
                </p14:cNvPr>
                <p14:cNvContentPartPr/>
                <p14:nvPr/>
              </p14:nvContentPartPr>
              <p14:xfrm>
                <a:off x="3463292" y="2338249"/>
                <a:ext cx="129600" cy="263520"/>
              </p14:xfrm>
            </p:contentPart>
          </mc:Choice>
          <mc:Fallback>
            <p:pic>
              <p:nvPicPr>
                <p:cNvPr id="477" name="Ink 476">
                  <a:extLst>
                    <a:ext uri="{FF2B5EF4-FFF2-40B4-BE49-F238E27FC236}">
                      <a16:creationId xmlns:a16="http://schemas.microsoft.com/office/drawing/2014/main" id="{044800E1-764F-4EAA-9FA8-D16D1765B817}"/>
                    </a:ext>
                  </a:extLst>
                </p:cNvPr>
                <p:cNvPicPr/>
                <p:nvPr/>
              </p:nvPicPr>
              <p:blipFill>
                <a:blip r:embed="rId857"/>
                <a:stretch>
                  <a:fillRect/>
                </a:stretch>
              </p:blipFill>
              <p:spPr>
                <a:xfrm>
                  <a:off x="3454292" y="2329609"/>
                  <a:ext cx="147240" cy="281160"/>
                </a:xfrm>
                <a:prstGeom prst="rect">
                  <a:avLst/>
                </a:prstGeom>
              </p:spPr>
            </p:pic>
          </mc:Fallback>
        </mc:AlternateContent>
        <mc:AlternateContent xmlns:mc="http://schemas.openxmlformats.org/markup-compatibility/2006">
          <mc:Choice xmlns:p14="http://schemas.microsoft.com/office/powerpoint/2010/main" Requires="p14">
            <p:contentPart p14:bwMode="auto" r:id="rId858">
              <p14:nvContentPartPr>
                <p14:cNvPr id="479" name="Ink 478">
                  <a:extLst>
                    <a:ext uri="{FF2B5EF4-FFF2-40B4-BE49-F238E27FC236}">
                      <a16:creationId xmlns:a16="http://schemas.microsoft.com/office/drawing/2014/main" id="{DE44FE01-8688-41EE-825D-B4CC0288AD43}"/>
                    </a:ext>
                  </a:extLst>
                </p14:cNvPr>
                <p14:cNvContentPartPr/>
                <p14:nvPr/>
              </p14:nvContentPartPr>
              <p14:xfrm>
                <a:off x="3178172" y="2509969"/>
                <a:ext cx="201960" cy="249840"/>
              </p14:xfrm>
            </p:contentPart>
          </mc:Choice>
          <mc:Fallback>
            <p:pic>
              <p:nvPicPr>
                <p:cNvPr id="479" name="Ink 478">
                  <a:extLst>
                    <a:ext uri="{FF2B5EF4-FFF2-40B4-BE49-F238E27FC236}">
                      <a16:creationId xmlns:a16="http://schemas.microsoft.com/office/drawing/2014/main" id="{DE44FE01-8688-41EE-825D-B4CC0288AD43}"/>
                    </a:ext>
                  </a:extLst>
                </p:cNvPr>
                <p:cNvPicPr/>
                <p:nvPr/>
              </p:nvPicPr>
              <p:blipFill>
                <a:blip r:embed="rId859"/>
                <a:stretch>
                  <a:fillRect/>
                </a:stretch>
              </p:blipFill>
              <p:spPr>
                <a:xfrm>
                  <a:off x="3169172" y="2501329"/>
                  <a:ext cx="219600" cy="267480"/>
                </a:xfrm>
                <a:prstGeom prst="rect">
                  <a:avLst/>
                </a:prstGeom>
              </p:spPr>
            </p:pic>
          </mc:Fallback>
        </mc:AlternateContent>
        <mc:AlternateContent xmlns:mc="http://schemas.openxmlformats.org/markup-compatibility/2006">
          <mc:Choice xmlns:p14="http://schemas.microsoft.com/office/powerpoint/2010/main" Requires="p14">
            <p:contentPart p14:bwMode="auto" r:id="rId860">
              <p14:nvContentPartPr>
                <p14:cNvPr id="480" name="Ink 479">
                  <a:extLst>
                    <a:ext uri="{FF2B5EF4-FFF2-40B4-BE49-F238E27FC236}">
                      <a16:creationId xmlns:a16="http://schemas.microsoft.com/office/drawing/2014/main" id="{5C7C4460-5AFC-40DC-9682-71C0806AD15F}"/>
                    </a:ext>
                  </a:extLst>
                </p14:cNvPr>
                <p14:cNvContentPartPr/>
                <p14:nvPr/>
              </p14:nvContentPartPr>
              <p14:xfrm>
                <a:off x="3176012" y="2579089"/>
                <a:ext cx="23400" cy="82800"/>
              </p14:xfrm>
            </p:contentPart>
          </mc:Choice>
          <mc:Fallback>
            <p:pic>
              <p:nvPicPr>
                <p:cNvPr id="480" name="Ink 479">
                  <a:extLst>
                    <a:ext uri="{FF2B5EF4-FFF2-40B4-BE49-F238E27FC236}">
                      <a16:creationId xmlns:a16="http://schemas.microsoft.com/office/drawing/2014/main" id="{5C7C4460-5AFC-40DC-9682-71C0806AD15F}"/>
                    </a:ext>
                  </a:extLst>
                </p:cNvPr>
                <p:cNvPicPr/>
                <p:nvPr/>
              </p:nvPicPr>
              <p:blipFill>
                <a:blip r:embed="rId861"/>
                <a:stretch>
                  <a:fillRect/>
                </a:stretch>
              </p:blipFill>
              <p:spPr>
                <a:xfrm>
                  <a:off x="3167372" y="2570089"/>
                  <a:ext cx="4104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862">
              <p14:nvContentPartPr>
                <p14:cNvPr id="481" name="Ink 480">
                  <a:extLst>
                    <a:ext uri="{FF2B5EF4-FFF2-40B4-BE49-F238E27FC236}">
                      <a16:creationId xmlns:a16="http://schemas.microsoft.com/office/drawing/2014/main" id="{D9ED2FBE-FFF7-49E9-A80C-630CCA3AF94C}"/>
                    </a:ext>
                  </a:extLst>
                </p14:cNvPr>
                <p14:cNvContentPartPr/>
                <p14:nvPr/>
              </p14:nvContentPartPr>
              <p14:xfrm>
                <a:off x="3162692" y="2342569"/>
                <a:ext cx="78840" cy="88200"/>
              </p14:xfrm>
            </p:contentPart>
          </mc:Choice>
          <mc:Fallback>
            <p:pic>
              <p:nvPicPr>
                <p:cNvPr id="481" name="Ink 480">
                  <a:extLst>
                    <a:ext uri="{FF2B5EF4-FFF2-40B4-BE49-F238E27FC236}">
                      <a16:creationId xmlns:a16="http://schemas.microsoft.com/office/drawing/2014/main" id="{D9ED2FBE-FFF7-49E9-A80C-630CCA3AF94C}"/>
                    </a:ext>
                  </a:extLst>
                </p:cNvPr>
                <p:cNvPicPr/>
                <p:nvPr/>
              </p:nvPicPr>
              <p:blipFill>
                <a:blip r:embed="rId863"/>
                <a:stretch>
                  <a:fillRect/>
                </a:stretch>
              </p:blipFill>
              <p:spPr>
                <a:xfrm>
                  <a:off x="3154052" y="2333929"/>
                  <a:ext cx="9648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864">
              <p14:nvContentPartPr>
                <p14:cNvPr id="482" name="Ink 481">
                  <a:extLst>
                    <a:ext uri="{FF2B5EF4-FFF2-40B4-BE49-F238E27FC236}">
                      <a16:creationId xmlns:a16="http://schemas.microsoft.com/office/drawing/2014/main" id="{55125275-99BE-4570-B5FD-B7FBE2E96FDB}"/>
                    </a:ext>
                  </a:extLst>
                </p14:cNvPr>
                <p14:cNvContentPartPr/>
                <p14:nvPr/>
              </p14:nvContentPartPr>
              <p14:xfrm>
                <a:off x="2618012" y="2531209"/>
                <a:ext cx="417240" cy="256320"/>
              </p14:xfrm>
            </p:contentPart>
          </mc:Choice>
          <mc:Fallback>
            <p:pic>
              <p:nvPicPr>
                <p:cNvPr id="482" name="Ink 481">
                  <a:extLst>
                    <a:ext uri="{FF2B5EF4-FFF2-40B4-BE49-F238E27FC236}">
                      <a16:creationId xmlns:a16="http://schemas.microsoft.com/office/drawing/2014/main" id="{55125275-99BE-4570-B5FD-B7FBE2E96FDB}"/>
                    </a:ext>
                  </a:extLst>
                </p:cNvPr>
                <p:cNvPicPr/>
                <p:nvPr/>
              </p:nvPicPr>
              <p:blipFill>
                <a:blip r:embed="rId865"/>
                <a:stretch>
                  <a:fillRect/>
                </a:stretch>
              </p:blipFill>
              <p:spPr>
                <a:xfrm>
                  <a:off x="2609372" y="2522209"/>
                  <a:ext cx="434880" cy="273960"/>
                </a:xfrm>
                <a:prstGeom prst="rect">
                  <a:avLst/>
                </a:prstGeom>
              </p:spPr>
            </p:pic>
          </mc:Fallback>
        </mc:AlternateContent>
        <mc:AlternateContent xmlns:mc="http://schemas.openxmlformats.org/markup-compatibility/2006">
          <mc:Choice xmlns:p14="http://schemas.microsoft.com/office/powerpoint/2010/main" Requires="p14">
            <p:contentPart p14:bwMode="auto" r:id="rId866">
              <p14:nvContentPartPr>
                <p14:cNvPr id="484" name="Ink 483">
                  <a:extLst>
                    <a:ext uri="{FF2B5EF4-FFF2-40B4-BE49-F238E27FC236}">
                      <a16:creationId xmlns:a16="http://schemas.microsoft.com/office/drawing/2014/main" id="{B209E84A-9527-43A0-82C0-9636B23D7152}"/>
                    </a:ext>
                  </a:extLst>
                </p14:cNvPr>
                <p14:cNvContentPartPr/>
                <p14:nvPr/>
              </p14:nvContentPartPr>
              <p14:xfrm>
                <a:off x="2939492" y="2372809"/>
                <a:ext cx="71280" cy="68040"/>
              </p14:xfrm>
            </p:contentPart>
          </mc:Choice>
          <mc:Fallback>
            <p:pic>
              <p:nvPicPr>
                <p:cNvPr id="484" name="Ink 483">
                  <a:extLst>
                    <a:ext uri="{FF2B5EF4-FFF2-40B4-BE49-F238E27FC236}">
                      <a16:creationId xmlns:a16="http://schemas.microsoft.com/office/drawing/2014/main" id="{B209E84A-9527-43A0-82C0-9636B23D7152}"/>
                    </a:ext>
                  </a:extLst>
                </p:cNvPr>
                <p:cNvPicPr/>
                <p:nvPr/>
              </p:nvPicPr>
              <p:blipFill>
                <a:blip r:embed="rId867"/>
                <a:stretch>
                  <a:fillRect/>
                </a:stretch>
              </p:blipFill>
              <p:spPr>
                <a:xfrm>
                  <a:off x="2930852" y="2363809"/>
                  <a:ext cx="8892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868">
              <p14:nvContentPartPr>
                <p14:cNvPr id="485" name="Ink 484">
                  <a:extLst>
                    <a:ext uri="{FF2B5EF4-FFF2-40B4-BE49-F238E27FC236}">
                      <a16:creationId xmlns:a16="http://schemas.microsoft.com/office/drawing/2014/main" id="{69318D14-0647-4E5F-A0CE-9377D2503BDD}"/>
                    </a:ext>
                  </a:extLst>
                </p14:cNvPr>
                <p14:cNvContentPartPr/>
                <p14:nvPr/>
              </p14:nvContentPartPr>
              <p14:xfrm>
                <a:off x="2805212" y="2442649"/>
                <a:ext cx="25920" cy="205560"/>
              </p14:xfrm>
            </p:contentPart>
          </mc:Choice>
          <mc:Fallback>
            <p:pic>
              <p:nvPicPr>
                <p:cNvPr id="485" name="Ink 484">
                  <a:extLst>
                    <a:ext uri="{FF2B5EF4-FFF2-40B4-BE49-F238E27FC236}">
                      <a16:creationId xmlns:a16="http://schemas.microsoft.com/office/drawing/2014/main" id="{69318D14-0647-4E5F-A0CE-9377D2503BDD}"/>
                    </a:ext>
                  </a:extLst>
                </p:cNvPr>
                <p:cNvPicPr/>
                <p:nvPr/>
              </p:nvPicPr>
              <p:blipFill>
                <a:blip r:embed="rId869"/>
                <a:stretch>
                  <a:fillRect/>
                </a:stretch>
              </p:blipFill>
              <p:spPr>
                <a:xfrm>
                  <a:off x="2796212" y="2434009"/>
                  <a:ext cx="43560" cy="223200"/>
                </a:xfrm>
                <a:prstGeom prst="rect">
                  <a:avLst/>
                </a:prstGeom>
              </p:spPr>
            </p:pic>
          </mc:Fallback>
        </mc:AlternateContent>
        <mc:AlternateContent xmlns:mc="http://schemas.openxmlformats.org/markup-compatibility/2006">
          <mc:Choice xmlns:p14="http://schemas.microsoft.com/office/powerpoint/2010/main" Requires="p14">
            <p:contentPart p14:bwMode="auto" r:id="rId870">
              <p14:nvContentPartPr>
                <p14:cNvPr id="486" name="Ink 485">
                  <a:extLst>
                    <a:ext uri="{FF2B5EF4-FFF2-40B4-BE49-F238E27FC236}">
                      <a16:creationId xmlns:a16="http://schemas.microsoft.com/office/drawing/2014/main" id="{7B6FAD01-881E-4B23-BDDF-1F96A1E5CD3F}"/>
                    </a:ext>
                  </a:extLst>
                </p14:cNvPr>
                <p14:cNvContentPartPr/>
                <p14:nvPr/>
              </p14:nvContentPartPr>
              <p14:xfrm>
                <a:off x="2834012" y="2807329"/>
                <a:ext cx="14040" cy="10440"/>
              </p14:xfrm>
            </p:contentPart>
          </mc:Choice>
          <mc:Fallback>
            <p:pic>
              <p:nvPicPr>
                <p:cNvPr id="486" name="Ink 485">
                  <a:extLst>
                    <a:ext uri="{FF2B5EF4-FFF2-40B4-BE49-F238E27FC236}">
                      <a16:creationId xmlns:a16="http://schemas.microsoft.com/office/drawing/2014/main" id="{7B6FAD01-881E-4B23-BDDF-1F96A1E5CD3F}"/>
                    </a:ext>
                  </a:extLst>
                </p:cNvPr>
                <p:cNvPicPr/>
                <p:nvPr/>
              </p:nvPicPr>
              <p:blipFill>
                <a:blip r:embed="rId871"/>
                <a:stretch>
                  <a:fillRect/>
                </a:stretch>
              </p:blipFill>
              <p:spPr>
                <a:xfrm>
                  <a:off x="2825372" y="2798329"/>
                  <a:ext cx="3168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872">
              <p14:nvContentPartPr>
                <p14:cNvPr id="487" name="Ink 486">
                  <a:extLst>
                    <a:ext uri="{FF2B5EF4-FFF2-40B4-BE49-F238E27FC236}">
                      <a16:creationId xmlns:a16="http://schemas.microsoft.com/office/drawing/2014/main" id="{E4037E53-9F2E-43F9-9BE5-C35DF2B24473}"/>
                    </a:ext>
                  </a:extLst>
                </p14:cNvPr>
                <p14:cNvContentPartPr/>
                <p14:nvPr/>
              </p14:nvContentPartPr>
              <p14:xfrm>
                <a:off x="2683892" y="2881129"/>
                <a:ext cx="60840" cy="47160"/>
              </p14:xfrm>
            </p:contentPart>
          </mc:Choice>
          <mc:Fallback>
            <p:pic>
              <p:nvPicPr>
                <p:cNvPr id="487" name="Ink 486">
                  <a:extLst>
                    <a:ext uri="{FF2B5EF4-FFF2-40B4-BE49-F238E27FC236}">
                      <a16:creationId xmlns:a16="http://schemas.microsoft.com/office/drawing/2014/main" id="{E4037E53-9F2E-43F9-9BE5-C35DF2B24473}"/>
                    </a:ext>
                  </a:extLst>
                </p:cNvPr>
                <p:cNvPicPr/>
                <p:nvPr/>
              </p:nvPicPr>
              <p:blipFill>
                <a:blip r:embed="rId873"/>
                <a:stretch>
                  <a:fillRect/>
                </a:stretch>
              </p:blipFill>
              <p:spPr>
                <a:xfrm>
                  <a:off x="2675252" y="2872489"/>
                  <a:ext cx="7848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874">
              <p14:nvContentPartPr>
                <p14:cNvPr id="488" name="Ink 487">
                  <a:extLst>
                    <a:ext uri="{FF2B5EF4-FFF2-40B4-BE49-F238E27FC236}">
                      <a16:creationId xmlns:a16="http://schemas.microsoft.com/office/drawing/2014/main" id="{91D5ABD5-AFF5-4A21-A50B-CA1F2418FCCD}"/>
                    </a:ext>
                  </a:extLst>
                </p14:cNvPr>
                <p14:cNvContentPartPr/>
                <p14:nvPr/>
              </p14:nvContentPartPr>
              <p14:xfrm>
                <a:off x="2593532" y="2648929"/>
                <a:ext cx="41040" cy="80280"/>
              </p14:xfrm>
            </p:contentPart>
          </mc:Choice>
          <mc:Fallback>
            <p:pic>
              <p:nvPicPr>
                <p:cNvPr id="488" name="Ink 487">
                  <a:extLst>
                    <a:ext uri="{FF2B5EF4-FFF2-40B4-BE49-F238E27FC236}">
                      <a16:creationId xmlns:a16="http://schemas.microsoft.com/office/drawing/2014/main" id="{91D5ABD5-AFF5-4A21-A50B-CA1F2418FCCD}"/>
                    </a:ext>
                  </a:extLst>
                </p:cNvPr>
                <p:cNvPicPr/>
                <p:nvPr/>
              </p:nvPicPr>
              <p:blipFill>
                <a:blip r:embed="rId875"/>
                <a:stretch>
                  <a:fillRect/>
                </a:stretch>
              </p:blipFill>
              <p:spPr>
                <a:xfrm>
                  <a:off x="2584892" y="2639929"/>
                  <a:ext cx="5868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876">
              <p14:nvContentPartPr>
                <p14:cNvPr id="489" name="Ink 488">
                  <a:extLst>
                    <a:ext uri="{FF2B5EF4-FFF2-40B4-BE49-F238E27FC236}">
                      <a16:creationId xmlns:a16="http://schemas.microsoft.com/office/drawing/2014/main" id="{6758539E-68ED-48AB-BD41-8022B158CE7E}"/>
                    </a:ext>
                  </a:extLst>
                </p14:cNvPr>
                <p14:cNvContentPartPr/>
                <p14:nvPr/>
              </p14:nvContentPartPr>
              <p14:xfrm>
                <a:off x="1948052" y="2579449"/>
                <a:ext cx="588600" cy="311760"/>
              </p14:xfrm>
            </p:contentPart>
          </mc:Choice>
          <mc:Fallback>
            <p:pic>
              <p:nvPicPr>
                <p:cNvPr id="489" name="Ink 488">
                  <a:extLst>
                    <a:ext uri="{FF2B5EF4-FFF2-40B4-BE49-F238E27FC236}">
                      <a16:creationId xmlns:a16="http://schemas.microsoft.com/office/drawing/2014/main" id="{6758539E-68ED-48AB-BD41-8022B158CE7E}"/>
                    </a:ext>
                  </a:extLst>
                </p:cNvPr>
                <p:cNvPicPr/>
                <p:nvPr/>
              </p:nvPicPr>
              <p:blipFill>
                <a:blip r:embed="rId877"/>
                <a:stretch>
                  <a:fillRect/>
                </a:stretch>
              </p:blipFill>
              <p:spPr>
                <a:xfrm>
                  <a:off x="1939052" y="2570449"/>
                  <a:ext cx="606240" cy="329400"/>
                </a:xfrm>
                <a:prstGeom prst="rect">
                  <a:avLst/>
                </a:prstGeom>
              </p:spPr>
            </p:pic>
          </mc:Fallback>
        </mc:AlternateContent>
        <mc:AlternateContent xmlns:mc="http://schemas.openxmlformats.org/markup-compatibility/2006">
          <mc:Choice xmlns:p14="http://schemas.microsoft.com/office/powerpoint/2010/main" Requires="p14">
            <p:contentPart p14:bwMode="auto" r:id="rId878">
              <p14:nvContentPartPr>
                <p14:cNvPr id="490" name="Ink 489">
                  <a:extLst>
                    <a:ext uri="{FF2B5EF4-FFF2-40B4-BE49-F238E27FC236}">
                      <a16:creationId xmlns:a16="http://schemas.microsoft.com/office/drawing/2014/main" id="{CCC8C339-650D-44F3-8AFD-4CA01E8F9D9B}"/>
                    </a:ext>
                  </a:extLst>
                </p14:cNvPr>
                <p14:cNvContentPartPr/>
                <p14:nvPr/>
              </p14:nvContentPartPr>
              <p14:xfrm>
                <a:off x="2438732" y="2505649"/>
                <a:ext cx="14040" cy="16920"/>
              </p14:xfrm>
            </p:contentPart>
          </mc:Choice>
          <mc:Fallback>
            <p:pic>
              <p:nvPicPr>
                <p:cNvPr id="490" name="Ink 489">
                  <a:extLst>
                    <a:ext uri="{FF2B5EF4-FFF2-40B4-BE49-F238E27FC236}">
                      <a16:creationId xmlns:a16="http://schemas.microsoft.com/office/drawing/2014/main" id="{CCC8C339-650D-44F3-8AFD-4CA01E8F9D9B}"/>
                    </a:ext>
                  </a:extLst>
                </p:cNvPr>
                <p:cNvPicPr/>
                <p:nvPr/>
              </p:nvPicPr>
              <p:blipFill>
                <a:blip r:embed="rId879"/>
                <a:stretch>
                  <a:fillRect/>
                </a:stretch>
              </p:blipFill>
              <p:spPr>
                <a:xfrm>
                  <a:off x="2430092" y="2497009"/>
                  <a:ext cx="3168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880">
              <p14:nvContentPartPr>
                <p14:cNvPr id="491" name="Ink 490">
                  <a:extLst>
                    <a:ext uri="{FF2B5EF4-FFF2-40B4-BE49-F238E27FC236}">
                      <a16:creationId xmlns:a16="http://schemas.microsoft.com/office/drawing/2014/main" id="{92263493-AD76-4C5F-92EA-58DF46614C91}"/>
                    </a:ext>
                  </a:extLst>
                </p14:cNvPr>
                <p14:cNvContentPartPr/>
                <p14:nvPr/>
              </p14:nvContentPartPr>
              <p14:xfrm>
                <a:off x="2371052" y="2872129"/>
                <a:ext cx="54360" cy="47160"/>
              </p14:xfrm>
            </p:contentPart>
          </mc:Choice>
          <mc:Fallback>
            <p:pic>
              <p:nvPicPr>
                <p:cNvPr id="491" name="Ink 490">
                  <a:extLst>
                    <a:ext uri="{FF2B5EF4-FFF2-40B4-BE49-F238E27FC236}">
                      <a16:creationId xmlns:a16="http://schemas.microsoft.com/office/drawing/2014/main" id="{92263493-AD76-4C5F-92EA-58DF46614C91}"/>
                    </a:ext>
                  </a:extLst>
                </p:cNvPr>
                <p:cNvPicPr/>
                <p:nvPr/>
              </p:nvPicPr>
              <p:blipFill>
                <a:blip r:embed="rId881"/>
                <a:stretch>
                  <a:fillRect/>
                </a:stretch>
              </p:blipFill>
              <p:spPr>
                <a:xfrm>
                  <a:off x="2362052" y="2863129"/>
                  <a:ext cx="7200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882">
              <p14:nvContentPartPr>
                <p14:cNvPr id="492" name="Ink 491">
                  <a:extLst>
                    <a:ext uri="{FF2B5EF4-FFF2-40B4-BE49-F238E27FC236}">
                      <a16:creationId xmlns:a16="http://schemas.microsoft.com/office/drawing/2014/main" id="{1D984D30-4743-4BF3-955E-FA7D88D1CABD}"/>
                    </a:ext>
                  </a:extLst>
                </p14:cNvPr>
                <p14:cNvContentPartPr/>
                <p14:nvPr/>
              </p14:nvContentPartPr>
              <p14:xfrm>
                <a:off x="2138492" y="2588449"/>
                <a:ext cx="128880" cy="60120"/>
              </p14:xfrm>
            </p:contentPart>
          </mc:Choice>
          <mc:Fallback>
            <p:pic>
              <p:nvPicPr>
                <p:cNvPr id="492" name="Ink 491">
                  <a:extLst>
                    <a:ext uri="{FF2B5EF4-FFF2-40B4-BE49-F238E27FC236}">
                      <a16:creationId xmlns:a16="http://schemas.microsoft.com/office/drawing/2014/main" id="{1D984D30-4743-4BF3-955E-FA7D88D1CABD}"/>
                    </a:ext>
                  </a:extLst>
                </p:cNvPr>
                <p:cNvPicPr/>
                <p:nvPr/>
              </p:nvPicPr>
              <p:blipFill>
                <a:blip r:embed="rId883"/>
                <a:stretch>
                  <a:fillRect/>
                </a:stretch>
              </p:blipFill>
              <p:spPr>
                <a:xfrm>
                  <a:off x="2129492" y="2579809"/>
                  <a:ext cx="14652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884">
              <p14:nvContentPartPr>
                <p14:cNvPr id="493" name="Ink 492">
                  <a:extLst>
                    <a:ext uri="{FF2B5EF4-FFF2-40B4-BE49-F238E27FC236}">
                      <a16:creationId xmlns:a16="http://schemas.microsoft.com/office/drawing/2014/main" id="{E584104F-43A2-454B-94AF-CC3FC8639887}"/>
                    </a:ext>
                  </a:extLst>
                </p14:cNvPr>
                <p14:cNvContentPartPr/>
                <p14:nvPr/>
              </p14:nvContentPartPr>
              <p14:xfrm>
                <a:off x="1840052" y="2689249"/>
                <a:ext cx="110880" cy="150120"/>
              </p14:xfrm>
            </p:contentPart>
          </mc:Choice>
          <mc:Fallback>
            <p:pic>
              <p:nvPicPr>
                <p:cNvPr id="493" name="Ink 492">
                  <a:extLst>
                    <a:ext uri="{FF2B5EF4-FFF2-40B4-BE49-F238E27FC236}">
                      <a16:creationId xmlns:a16="http://schemas.microsoft.com/office/drawing/2014/main" id="{E584104F-43A2-454B-94AF-CC3FC8639887}"/>
                    </a:ext>
                  </a:extLst>
                </p:cNvPr>
                <p:cNvPicPr/>
                <p:nvPr/>
              </p:nvPicPr>
              <p:blipFill>
                <a:blip r:embed="rId885"/>
                <a:stretch>
                  <a:fillRect/>
                </a:stretch>
              </p:blipFill>
              <p:spPr>
                <a:xfrm>
                  <a:off x="1831052" y="2680609"/>
                  <a:ext cx="12852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886">
              <p14:nvContentPartPr>
                <p14:cNvPr id="495" name="Ink 494">
                  <a:extLst>
                    <a:ext uri="{FF2B5EF4-FFF2-40B4-BE49-F238E27FC236}">
                      <a16:creationId xmlns:a16="http://schemas.microsoft.com/office/drawing/2014/main" id="{D57B0A9A-31CD-49DA-82E8-8E45C4964013}"/>
                    </a:ext>
                  </a:extLst>
                </p14:cNvPr>
                <p14:cNvContentPartPr/>
                <p14:nvPr/>
              </p14:nvContentPartPr>
              <p14:xfrm>
                <a:off x="1523612" y="2625169"/>
                <a:ext cx="282600" cy="187560"/>
              </p14:xfrm>
            </p:contentPart>
          </mc:Choice>
          <mc:Fallback>
            <p:pic>
              <p:nvPicPr>
                <p:cNvPr id="495" name="Ink 494">
                  <a:extLst>
                    <a:ext uri="{FF2B5EF4-FFF2-40B4-BE49-F238E27FC236}">
                      <a16:creationId xmlns:a16="http://schemas.microsoft.com/office/drawing/2014/main" id="{D57B0A9A-31CD-49DA-82E8-8E45C4964013}"/>
                    </a:ext>
                  </a:extLst>
                </p:cNvPr>
                <p:cNvPicPr/>
                <p:nvPr/>
              </p:nvPicPr>
              <p:blipFill>
                <a:blip r:embed="rId887"/>
                <a:stretch>
                  <a:fillRect/>
                </a:stretch>
              </p:blipFill>
              <p:spPr>
                <a:xfrm>
                  <a:off x="1514972" y="2616169"/>
                  <a:ext cx="30024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888">
              <p14:nvContentPartPr>
                <p14:cNvPr id="496" name="Ink 495">
                  <a:extLst>
                    <a:ext uri="{FF2B5EF4-FFF2-40B4-BE49-F238E27FC236}">
                      <a16:creationId xmlns:a16="http://schemas.microsoft.com/office/drawing/2014/main" id="{F77760FB-81D8-4B1A-9FBF-020A69DC9F59}"/>
                    </a:ext>
                  </a:extLst>
                </p14:cNvPr>
                <p14:cNvContentPartPr/>
                <p14:nvPr/>
              </p14:nvContentPartPr>
              <p14:xfrm>
                <a:off x="1627292" y="2506009"/>
                <a:ext cx="64440" cy="65880"/>
              </p14:xfrm>
            </p:contentPart>
          </mc:Choice>
          <mc:Fallback>
            <p:pic>
              <p:nvPicPr>
                <p:cNvPr id="496" name="Ink 495">
                  <a:extLst>
                    <a:ext uri="{FF2B5EF4-FFF2-40B4-BE49-F238E27FC236}">
                      <a16:creationId xmlns:a16="http://schemas.microsoft.com/office/drawing/2014/main" id="{F77760FB-81D8-4B1A-9FBF-020A69DC9F59}"/>
                    </a:ext>
                  </a:extLst>
                </p:cNvPr>
                <p:cNvPicPr/>
                <p:nvPr/>
              </p:nvPicPr>
              <p:blipFill>
                <a:blip r:embed="rId889"/>
                <a:stretch>
                  <a:fillRect/>
                </a:stretch>
              </p:blipFill>
              <p:spPr>
                <a:xfrm>
                  <a:off x="1618292" y="2497009"/>
                  <a:ext cx="8208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890">
              <p14:nvContentPartPr>
                <p14:cNvPr id="497" name="Ink 496">
                  <a:extLst>
                    <a:ext uri="{FF2B5EF4-FFF2-40B4-BE49-F238E27FC236}">
                      <a16:creationId xmlns:a16="http://schemas.microsoft.com/office/drawing/2014/main" id="{2AD132EC-5946-4739-9980-4DD5B1285D66}"/>
                    </a:ext>
                  </a:extLst>
                </p14:cNvPr>
                <p14:cNvContentPartPr/>
                <p14:nvPr/>
              </p14:nvContentPartPr>
              <p14:xfrm>
                <a:off x="1555292" y="2546689"/>
                <a:ext cx="17640" cy="194400"/>
              </p14:xfrm>
            </p:contentPart>
          </mc:Choice>
          <mc:Fallback>
            <p:pic>
              <p:nvPicPr>
                <p:cNvPr id="497" name="Ink 496">
                  <a:extLst>
                    <a:ext uri="{FF2B5EF4-FFF2-40B4-BE49-F238E27FC236}">
                      <a16:creationId xmlns:a16="http://schemas.microsoft.com/office/drawing/2014/main" id="{2AD132EC-5946-4739-9980-4DD5B1285D66}"/>
                    </a:ext>
                  </a:extLst>
                </p:cNvPr>
                <p:cNvPicPr/>
                <p:nvPr/>
              </p:nvPicPr>
              <p:blipFill>
                <a:blip r:embed="rId891"/>
                <a:stretch>
                  <a:fillRect/>
                </a:stretch>
              </p:blipFill>
              <p:spPr>
                <a:xfrm>
                  <a:off x="1546652" y="2537689"/>
                  <a:ext cx="3528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892">
              <p14:nvContentPartPr>
                <p14:cNvPr id="498" name="Ink 497">
                  <a:extLst>
                    <a:ext uri="{FF2B5EF4-FFF2-40B4-BE49-F238E27FC236}">
                      <a16:creationId xmlns:a16="http://schemas.microsoft.com/office/drawing/2014/main" id="{E385339E-DA8D-4003-918B-97D742BC005A}"/>
                    </a:ext>
                  </a:extLst>
                </p14:cNvPr>
                <p14:cNvContentPartPr/>
                <p14:nvPr/>
              </p14:nvContentPartPr>
              <p14:xfrm>
                <a:off x="1449812" y="2741089"/>
                <a:ext cx="61200" cy="100440"/>
              </p14:xfrm>
            </p:contentPart>
          </mc:Choice>
          <mc:Fallback>
            <p:pic>
              <p:nvPicPr>
                <p:cNvPr id="498" name="Ink 497">
                  <a:extLst>
                    <a:ext uri="{FF2B5EF4-FFF2-40B4-BE49-F238E27FC236}">
                      <a16:creationId xmlns:a16="http://schemas.microsoft.com/office/drawing/2014/main" id="{E385339E-DA8D-4003-918B-97D742BC005A}"/>
                    </a:ext>
                  </a:extLst>
                </p:cNvPr>
                <p:cNvPicPr/>
                <p:nvPr/>
              </p:nvPicPr>
              <p:blipFill>
                <a:blip r:embed="rId893"/>
                <a:stretch>
                  <a:fillRect/>
                </a:stretch>
              </p:blipFill>
              <p:spPr>
                <a:xfrm>
                  <a:off x="1441172" y="2732449"/>
                  <a:ext cx="7884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894">
              <p14:nvContentPartPr>
                <p14:cNvPr id="499" name="Ink 498">
                  <a:extLst>
                    <a:ext uri="{FF2B5EF4-FFF2-40B4-BE49-F238E27FC236}">
                      <a16:creationId xmlns:a16="http://schemas.microsoft.com/office/drawing/2014/main" id="{8EDF125F-3581-4666-85F5-832F3919850D}"/>
                    </a:ext>
                  </a:extLst>
                </p14:cNvPr>
                <p14:cNvContentPartPr/>
                <p14:nvPr/>
              </p14:nvContentPartPr>
              <p14:xfrm>
                <a:off x="672572" y="2666929"/>
                <a:ext cx="801360" cy="514440"/>
              </p14:xfrm>
            </p:contentPart>
          </mc:Choice>
          <mc:Fallback>
            <p:pic>
              <p:nvPicPr>
                <p:cNvPr id="499" name="Ink 498">
                  <a:extLst>
                    <a:ext uri="{FF2B5EF4-FFF2-40B4-BE49-F238E27FC236}">
                      <a16:creationId xmlns:a16="http://schemas.microsoft.com/office/drawing/2014/main" id="{8EDF125F-3581-4666-85F5-832F3919850D}"/>
                    </a:ext>
                  </a:extLst>
                </p:cNvPr>
                <p:cNvPicPr/>
                <p:nvPr/>
              </p:nvPicPr>
              <p:blipFill>
                <a:blip r:embed="rId895"/>
                <a:stretch>
                  <a:fillRect/>
                </a:stretch>
              </p:blipFill>
              <p:spPr>
                <a:xfrm>
                  <a:off x="663932" y="2658289"/>
                  <a:ext cx="819000" cy="532080"/>
                </a:xfrm>
                <a:prstGeom prst="rect">
                  <a:avLst/>
                </a:prstGeom>
              </p:spPr>
            </p:pic>
          </mc:Fallback>
        </mc:AlternateContent>
        <mc:AlternateContent xmlns:mc="http://schemas.openxmlformats.org/markup-compatibility/2006">
          <mc:Choice xmlns:p14="http://schemas.microsoft.com/office/powerpoint/2010/main" Requires="p14">
            <p:contentPart p14:bwMode="auto" r:id="rId896">
              <p14:nvContentPartPr>
                <p14:cNvPr id="500" name="Ink 499">
                  <a:extLst>
                    <a:ext uri="{FF2B5EF4-FFF2-40B4-BE49-F238E27FC236}">
                      <a16:creationId xmlns:a16="http://schemas.microsoft.com/office/drawing/2014/main" id="{95DF12F8-C66B-4227-9E58-0FB943ECFF0A}"/>
                    </a:ext>
                  </a:extLst>
                </p14:cNvPr>
                <p14:cNvContentPartPr/>
                <p14:nvPr/>
              </p14:nvContentPartPr>
              <p14:xfrm>
                <a:off x="1252892" y="2544529"/>
                <a:ext cx="64800" cy="210240"/>
              </p14:xfrm>
            </p:contentPart>
          </mc:Choice>
          <mc:Fallback>
            <p:pic>
              <p:nvPicPr>
                <p:cNvPr id="500" name="Ink 499">
                  <a:extLst>
                    <a:ext uri="{FF2B5EF4-FFF2-40B4-BE49-F238E27FC236}">
                      <a16:creationId xmlns:a16="http://schemas.microsoft.com/office/drawing/2014/main" id="{95DF12F8-C66B-4227-9E58-0FB943ECFF0A}"/>
                    </a:ext>
                  </a:extLst>
                </p:cNvPr>
                <p:cNvPicPr/>
                <p:nvPr/>
              </p:nvPicPr>
              <p:blipFill>
                <a:blip r:embed="rId897"/>
                <a:stretch>
                  <a:fillRect/>
                </a:stretch>
              </p:blipFill>
              <p:spPr>
                <a:xfrm>
                  <a:off x="1244252" y="2535889"/>
                  <a:ext cx="82440" cy="227880"/>
                </a:xfrm>
                <a:prstGeom prst="rect">
                  <a:avLst/>
                </a:prstGeom>
              </p:spPr>
            </p:pic>
          </mc:Fallback>
        </mc:AlternateContent>
        <mc:AlternateContent xmlns:mc="http://schemas.openxmlformats.org/markup-compatibility/2006">
          <mc:Choice xmlns:p14="http://schemas.microsoft.com/office/powerpoint/2010/main" Requires="p14">
            <p:contentPart p14:bwMode="auto" r:id="rId898">
              <p14:nvContentPartPr>
                <p14:cNvPr id="501" name="Ink 500">
                  <a:extLst>
                    <a:ext uri="{FF2B5EF4-FFF2-40B4-BE49-F238E27FC236}">
                      <a16:creationId xmlns:a16="http://schemas.microsoft.com/office/drawing/2014/main" id="{2926436B-97E4-48BC-BEC3-1A7E279ED3DC}"/>
                    </a:ext>
                  </a:extLst>
                </p14:cNvPr>
                <p14:cNvContentPartPr/>
                <p14:nvPr/>
              </p14:nvContentPartPr>
              <p14:xfrm>
                <a:off x="1086572" y="2746129"/>
                <a:ext cx="106200" cy="94320"/>
              </p14:xfrm>
            </p:contentPart>
          </mc:Choice>
          <mc:Fallback>
            <p:pic>
              <p:nvPicPr>
                <p:cNvPr id="501" name="Ink 500">
                  <a:extLst>
                    <a:ext uri="{FF2B5EF4-FFF2-40B4-BE49-F238E27FC236}">
                      <a16:creationId xmlns:a16="http://schemas.microsoft.com/office/drawing/2014/main" id="{2926436B-97E4-48BC-BEC3-1A7E279ED3DC}"/>
                    </a:ext>
                  </a:extLst>
                </p:cNvPr>
                <p:cNvPicPr/>
                <p:nvPr/>
              </p:nvPicPr>
              <p:blipFill>
                <a:blip r:embed="rId899"/>
                <a:stretch>
                  <a:fillRect/>
                </a:stretch>
              </p:blipFill>
              <p:spPr>
                <a:xfrm>
                  <a:off x="1077572" y="2737129"/>
                  <a:ext cx="12384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900">
              <p14:nvContentPartPr>
                <p14:cNvPr id="502" name="Ink 501">
                  <a:extLst>
                    <a:ext uri="{FF2B5EF4-FFF2-40B4-BE49-F238E27FC236}">
                      <a16:creationId xmlns:a16="http://schemas.microsoft.com/office/drawing/2014/main" id="{5E1CC103-0F70-48F8-A51B-99798085CCDD}"/>
                    </a:ext>
                  </a:extLst>
                </p14:cNvPr>
                <p14:cNvContentPartPr/>
                <p14:nvPr/>
              </p14:nvContentPartPr>
              <p14:xfrm>
                <a:off x="1154252" y="2602489"/>
                <a:ext cx="11160" cy="21600"/>
              </p14:xfrm>
            </p:contentPart>
          </mc:Choice>
          <mc:Fallback>
            <p:pic>
              <p:nvPicPr>
                <p:cNvPr id="502" name="Ink 501">
                  <a:extLst>
                    <a:ext uri="{FF2B5EF4-FFF2-40B4-BE49-F238E27FC236}">
                      <a16:creationId xmlns:a16="http://schemas.microsoft.com/office/drawing/2014/main" id="{5E1CC103-0F70-48F8-A51B-99798085CCDD}"/>
                    </a:ext>
                  </a:extLst>
                </p:cNvPr>
                <p:cNvPicPr/>
                <p:nvPr/>
              </p:nvPicPr>
              <p:blipFill>
                <a:blip r:embed="rId901"/>
                <a:stretch>
                  <a:fillRect/>
                </a:stretch>
              </p:blipFill>
              <p:spPr>
                <a:xfrm>
                  <a:off x="1145252" y="2593489"/>
                  <a:ext cx="28800" cy="39240"/>
                </a:xfrm>
                <a:prstGeom prst="rect">
                  <a:avLst/>
                </a:prstGeom>
              </p:spPr>
            </p:pic>
          </mc:Fallback>
        </mc:AlternateContent>
        <mc:AlternateContent xmlns:mc="http://schemas.openxmlformats.org/markup-compatibility/2006">
          <mc:Choice xmlns:p14="http://schemas.microsoft.com/office/powerpoint/2010/main" Requires="p14">
            <p:contentPart p14:bwMode="auto" r:id="rId902">
              <p14:nvContentPartPr>
                <p14:cNvPr id="503" name="Ink 502">
                  <a:extLst>
                    <a:ext uri="{FF2B5EF4-FFF2-40B4-BE49-F238E27FC236}">
                      <a16:creationId xmlns:a16="http://schemas.microsoft.com/office/drawing/2014/main" id="{C0AC9EF4-189F-439E-AAC6-0727EE13E721}"/>
                    </a:ext>
                  </a:extLst>
                </p14:cNvPr>
                <p14:cNvContentPartPr/>
                <p14:nvPr/>
              </p14:nvContentPartPr>
              <p14:xfrm>
                <a:off x="911252" y="2571889"/>
                <a:ext cx="148320" cy="276480"/>
              </p14:xfrm>
            </p:contentPart>
          </mc:Choice>
          <mc:Fallback>
            <p:pic>
              <p:nvPicPr>
                <p:cNvPr id="503" name="Ink 502">
                  <a:extLst>
                    <a:ext uri="{FF2B5EF4-FFF2-40B4-BE49-F238E27FC236}">
                      <a16:creationId xmlns:a16="http://schemas.microsoft.com/office/drawing/2014/main" id="{C0AC9EF4-189F-439E-AAC6-0727EE13E721}"/>
                    </a:ext>
                  </a:extLst>
                </p:cNvPr>
                <p:cNvPicPr/>
                <p:nvPr/>
              </p:nvPicPr>
              <p:blipFill>
                <a:blip r:embed="rId903"/>
                <a:stretch>
                  <a:fillRect/>
                </a:stretch>
              </p:blipFill>
              <p:spPr>
                <a:xfrm>
                  <a:off x="902252" y="2563249"/>
                  <a:ext cx="165960" cy="294120"/>
                </a:xfrm>
                <a:prstGeom prst="rect">
                  <a:avLst/>
                </a:prstGeom>
              </p:spPr>
            </p:pic>
          </mc:Fallback>
        </mc:AlternateContent>
        <mc:AlternateContent xmlns:mc="http://schemas.openxmlformats.org/markup-compatibility/2006">
          <mc:Choice xmlns:p14="http://schemas.microsoft.com/office/powerpoint/2010/main" Requires="p14">
            <p:contentPart p14:bwMode="auto" r:id="rId904">
              <p14:nvContentPartPr>
                <p14:cNvPr id="504" name="Ink 503">
                  <a:extLst>
                    <a:ext uri="{FF2B5EF4-FFF2-40B4-BE49-F238E27FC236}">
                      <a16:creationId xmlns:a16="http://schemas.microsoft.com/office/drawing/2014/main" id="{DB40EFF4-87E7-4861-AF19-11ECC432FF43}"/>
                    </a:ext>
                  </a:extLst>
                </p14:cNvPr>
                <p14:cNvContentPartPr/>
                <p14:nvPr/>
              </p14:nvContentPartPr>
              <p14:xfrm>
                <a:off x="936812" y="2560729"/>
                <a:ext cx="15480" cy="9720"/>
              </p14:xfrm>
            </p:contentPart>
          </mc:Choice>
          <mc:Fallback>
            <p:pic>
              <p:nvPicPr>
                <p:cNvPr id="504" name="Ink 503">
                  <a:extLst>
                    <a:ext uri="{FF2B5EF4-FFF2-40B4-BE49-F238E27FC236}">
                      <a16:creationId xmlns:a16="http://schemas.microsoft.com/office/drawing/2014/main" id="{DB40EFF4-87E7-4861-AF19-11ECC432FF43}"/>
                    </a:ext>
                  </a:extLst>
                </p:cNvPr>
                <p:cNvPicPr/>
                <p:nvPr/>
              </p:nvPicPr>
              <p:blipFill>
                <a:blip r:embed="rId905"/>
                <a:stretch>
                  <a:fillRect/>
                </a:stretch>
              </p:blipFill>
              <p:spPr>
                <a:xfrm>
                  <a:off x="927812" y="2551729"/>
                  <a:ext cx="3312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906">
              <p14:nvContentPartPr>
                <p14:cNvPr id="505" name="Ink 504">
                  <a:extLst>
                    <a:ext uri="{FF2B5EF4-FFF2-40B4-BE49-F238E27FC236}">
                      <a16:creationId xmlns:a16="http://schemas.microsoft.com/office/drawing/2014/main" id="{0FD65C7C-A648-4D40-BEB7-02963FF21DAB}"/>
                    </a:ext>
                  </a:extLst>
                </p14:cNvPr>
                <p14:cNvContentPartPr/>
                <p14:nvPr/>
              </p14:nvContentPartPr>
              <p14:xfrm>
                <a:off x="805052" y="2755129"/>
                <a:ext cx="80640" cy="142920"/>
              </p14:xfrm>
            </p:contentPart>
          </mc:Choice>
          <mc:Fallback>
            <p:pic>
              <p:nvPicPr>
                <p:cNvPr id="505" name="Ink 504">
                  <a:extLst>
                    <a:ext uri="{FF2B5EF4-FFF2-40B4-BE49-F238E27FC236}">
                      <a16:creationId xmlns:a16="http://schemas.microsoft.com/office/drawing/2014/main" id="{0FD65C7C-A648-4D40-BEB7-02963FF21DAB}"/>
                    </a:ext>
                  </a:extLst>
                </p:cNvPr>
                <p:cNvPicPr/>
                <p:nvPr/>
              </p:nvPicPr>
              <p:blipFill>
                <a:blip r:embed="rId907"/>
                <a:stretch>
                  <a:fillRect/>
                </a:stretch>
              </p:blipFill>
              <p:spPr>
                <a:xfrm>
                  <a:off x="796052" y="2746489"/>
                  <a:ext cx="9828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908">
              <p14:nvContentPartPr>
                <p14:cNvPr id="506" name="Ink 505">
                  <a:extLst>
                    <a:ext uri="{FF2B5EF4-FFF2-40B4-BE49-F238E27FC236}">
                      <a16:creationId xmlns:a16="http://schemas.microsoft.com/office/drawing/2014/main" id="{53767923-7A17-45FE-AF2A-11AB6AAB7749}"/>
                    </a:ext>
                  </a:extLst>
                </p14:cNvPr>
                <p14:cNvContentPartPr/>
                <p14:nvPr/>
              </p14:nvContentPartPr>
              <p14:xfrm>
                <a:off x="517052" y="2544529"/>
                <a:ext cx="270000" cy="307800"/>
              </p14:xfrm>
            </p:contentPart>
          </mc:Choice>
          <mc:Fallback>
            <p:pic>
              <p:nvPicPr>
                <p:cNvPr id="506" name="Ink 505">
                  <a:extLst>
                    <a:ext uri="{FF2B5EF4-FFF2-40B4-BE49-F238E27FC236}">
                      <a16:creationId xmlns:a16="http://schemas.microsoft.com/office/drawing/2014/main" id="{53767923-7A17-45FE-AF2A-11AB6AAB7749}"/>
                    </a:ext>
                  </a:extLst>
                </p:cNvPr>
                <p:cNvPicPr/>
                <p:nvPr/>
              </p:nvPicPr>
              <p:blipFill>
                <a:blip r:embed="rId909"/>
                <a:stretch>
                  <a:fillRect/>
                </a:stretch>
              </p:blipFill>
              <p:spPr>
                <a:xfrm>
                  <a:off x="508412" y="2535889"/>
                  <a:ext cx="287640" cy="325440"/>
                </a:xfrm>
                <a:prstGeom prst="rect">
                  <a:avLst/>
                </a:prstGeom>
              </p:spPr>
            </p:pic>
          </mc:Fallback>
        </mc:AlternateContent>
        <mc:AlternateContent xmlns:mc="http://schemas.openxmlformats.org/markup-compatibility/2006">
          <mc:Choice xmlns:p14="http://schemas.microsoft.com/office/powerpoint/2010/main" Requires="p14">
            <p:contentPart p14:bwMode="auto" r:id="rId910">
              <p14:nvContentPartPr>
                <p14:cNvPr id="507" name="Ink 506">
                  <a:extLst>
                    <a:ext uri="{FF2B5EF4-FFF2-40B4-BE49-F238E27FC236}">
                      <a16:creationId xmlns:a16="http://schemas.microsoft.com/office/drawing/2014/main" id="{E521F9A6-20B4-44FB-990C-99E254EBCC7C}"/>
                    </a:ext>
                  </a:extLst>
                </p14:cNvPr>
                <p14:cNvContentPartPr/>
                <p14:nvPr/>
              </p14:nvContentPartPr>
              <p14:xfrm>
                <a:off x="626492" y="2840089"/>
                <a:ext cx="31320" cy="5400"/>
              </p14:xfrm>
            </p:contentPart>
          </mc:Choice>
          <mc:Fallback>
            <p:pic>
              <p:nvPicPr>
                <p:cNvPr id="507" name="Ink 506">
                  <a:extLst>
                    <a:ext uri="{FF2B5EF4-FFF2-40B4-BE49-F238E27FC236}">
                      <a16:creationId xmlns:a16="http://schemas.microsoft.com/office/drawing/2014/main" id="{E521F9A6-20B4-44FB-990C-99E254EBCC7C}"/>
                    </a:ext>
                  </a:extLst>
                </p:cNvPr>
                <p:cNvPicPr/>
                <p:nvPr/>
              </p:nvPicPr>
              <p:blipFill>
                <a:blip r:embed="rId911"/>
                <a:stretch>
                  <a:fillRect/>
                </a:stretch>
              </p:blipFill>
              <p:spPr>
                <a:xfrm>
                  <a:off x="617492" y="2831089"/>
                  <a:ext cx="4896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912">
              <p14:nvContentPartPr>
                <p14:cNvPr id="508" name="Ink 507">
                  <a:extLst>
                    <a:ext uri="{FF2B5EF4-FFF2-40B4-BE49-F238E27FC236}">
                      <a16:creationId xmlns:a16="http://schemas.microsoft.com/office/drawing/2014/main" id="{F931BB55-31BD-4C61-A6B8-133D760B7853}"/>
                    </a:ext>
                  </a:extLst>
                </p14:cNvPr>
                <p14:cNvContentPartPr/>
                <p14:nvPr/>
              </p14:nvContentPartPr>
              <p14:xfrm>
                <a:off x="434252" y="2771329"/>
                <a:ext cx="71640" cy="112320"/>
              </p14:xfrm>
            </p:contentPart>
          </mc:Choice>
          <mc:Fallback>
            <p:pic>
              <p:nvPicPr>
                <p:cNvPr id="508" name="Ink 507">
                  <a:extLst>
                    <a:ext uri="{FF2B5EF4-FFF2-40B4-BE49-F238E27FC236}">
                      <a16:creationId xmlns:a16="http://schemas.microsoft.com/office/drawing/2014/main" id="{F931BB55-31BD-4C61-A6B8-133D760B7853}"/>
                    </a:ext>
                  </a:extLst>
                </p:cNvPr>
                <p:cNvPicPr/>
                <p:nvPr/>
              </p:nvPicPr>
              <p:blipFill>
                <a:blip r:embed="rId913"/>
                <a:stretch>
                  <a:fillRect/>
                </a:stretch>
              </p:blipFill>
              <p:spPr>
                <a:xfrm>
                  <a:off x="425252" y="2762689"/>
                  <a:ext cx="8928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914">
              <p14:nvContentPartPr>
                <p14:cNvPr id="509" name="Ink 508">
                  <a:extLst>
                    <a:ext uri="{FF2B5EF4-FFF2-40B4-BE49-F238E27FC236}">
                      <a16:creationId xmlns:a16="http://schemas.microsoft.com/office/drawing/2014/main" id="{D6AB8CAB-ABF3-4EC5-B988-38AAF22ADCD5}"/>
                    </a:ext>
                  </a:extLst>
                </p14:cNvPr>
                <p14:cNvContentPartPr/>
                <p14:nvPr/>
              </p14:nvContentPartPr>
              <p14:xfrm>
                <a:off x="136892" y="2539489"/>
                <a:ext cx="451080" cy="386640"/>
              </p14:xfrm>
            </p:contentPart>
          </mc:Choice>
          <mc:Fallback>
            <p:pic>
              <p:nvPicPr>
                <p:cNvPr id="509" name="Ink 508">
                  <a:extLst>
                    <a:ext uri="{FF2B5EF4-FFF2-40B4-BE49-F238E27FC236}">
                      <a16:creationId xmlns:a16="http://schemas.microsoft.com/office/drawing/2014/main" id="{D6AB8CAB-ABF3-4EC5-B988-38AAF22ADCD5}"/>
                    </a:ext>
                  </a:extLst>
                </p:cNvPr>
                <p:cNvPicPr/>
                <p:nvPr/>
              </p:nvPicPr>
              <p:blipFill>
                <a:blip r:embed="rId915"/>
                <a:stretch>
                  <a:fillRect/>
                </a:stretch>
              </p:blipFill>
              <p:spPr>
                <a:xfrm>
                  <a:off x="128252" y="2530489"/>
                  <a:ext cx="468720" cy="404280"/>
                </a:xfrm>
                <a:prstGeom prst="rect">
                  <a:avLst/>
                </a:prstGeom>
              </p:spPr>
            </p:pic>
          </mc:Fallback>
        </mc:AlternateContent>
        <mc:AlternateContent xmlns:mc="http://schemas.openxmlformats.org/markup-compatibility/2006">
          <mc:Choice xmlns:p14="http://schemas.microsoft.com/office/powerpoint/2010/main" Requires="p14">
            <p:contentPart p14:bwMode="auto" r:id="rId916">
              <p14:nvContentPartPr>
                <p14:cNvPr id="511" name="Ink 510">
                  <a:extLst>
                    <a:ext uri="{FF2B5EF4-FFF2-40B4-BE49-F238E27FC236}">
                      <a16:creationId xmlns:a16="http://schemas.microsoft.com/office/drawing/2014/main" id="{C8BB3237-B553-4D75-A8D6-CB1DAA8AAC86}"/>
                    </a:ext>
                  </a:extLst>
                </p14:cNvPr>
                <p14:cNvContentPartPr/>
                <p14:nvPr/>
              </p14:nvContentPartPr>
              <p14:xfrm>
                <a:off x="8995772" y="3202609"/>
                <a:ext cx="426600" cy="248760"/>
              </p14:xfrm>
            </p:contentPart>
          </mc:Choice>
          <mc:Fallback>
            <p:pic>
              <p:nvPicPr>
                <p:cNvPr id="511" name="Ink 510">
                  <a:extLst>
                    <a:ext uri="{FF2B5EF4-FFF2-40B4-BE49-F238E27FC236}">
                      <a16:creationId xmlns:a16="http://schemas.microsoft.com/office/drawing/2014/main" id="{C8BB3237-B553-4D75-A8D6-CB1DAA8AAC86}"/>
                    </a:ext>
                  </a:extLst>
                </p:cNvPr>
                <p:cNvPicPr/>
                <p:nvPr/>
              </p:nvPicPr>
              <p:blipFill>
                <a:blip r:embed="rId917"/>
                <a:stretch>
                  <a:fillRect/>
                </a:stretch>
              </p:blipFill>
              <p:spPr>
                <a:xfrm>
                  <a:off x="8987132" y="3193609"/>
                  <a:ext cx="444240" cy="266400"/>
                </a:xfrm>
                <a:prstGeom prst="rect">
                  <a:avLst/>
                </a:prstGeom>
              </p:spPr>
            </p:pic>
          </mc:Fallback>
        </mc:AlternateContent>
        <mc:AlternateContent xmlns:mc="http://schemas.openxmlformats.org/markup-compatibility/2006">
          <mc:Choice xmlns:p14="http://schemas.microsoft.com/office/powerpoint/2010/main" Requires="p14">
            <p:contentPart p14:bwMode="auto" r:id="rId918">
              <p14:nvContentPartPr>
                <p14:cNvPr id="512" name="Ink 511">
                  <a:extLst>
                    <a:ext uri="{FF2B5EF4-FFF2-40B4-BE49-F238E27FC236}">
                      <a16:creationId xmlns:a16="http://schemas.microsoft.com/office/drawing/2014/main" id="{C32D5678-5C0C-42DD-A4F9-B29F61927502}"/>
                    </a:ext>
                  </a:extLst>
                </p14:cNvPr>
                <p14:cNvContentPartPr/>
                <p14:nvPr/>
              </p14:nvContentPartPr>
              <p14:xfrm>
                <a:off x="9344972" y="3139609"/>
                <a:ext cx="12960" cy="37440"/>
              </p14:xfrm>
            </p:contentPart>
          </mc:Choice>
          <mc:Fallback>
            <p:pic>
              <p:nvPicPr>
                <p:cNvPr id="512" name="Ink 511">
                  <a:extLst>
                    <a:ext uri="{FF2B5EF4-FFF2-40B4-BE49-F238E27FC236}">
                      <a16:creationId xmlns:a16="http://schemas.microsoft.com/office/drawing/2014/main" id="{C32D5678-5C0C-42DD-A4F9-B29F61927502}"/>
                    </a:ext>
                  </a:extLst>
                </p:cNvPr>
                <p:cNvPicPr/>
                <p:nvPr/>
              </p:nvPicPr>
              <p:blipFill>
                <a:blip r:embed="rId919"/>
                <a:stretch>
                  <a:fillRect/>
                </a:stretch>
              </p:blipFill>
              <p:spPr>
                <a:xfrm>
                  <a:off x="9335972" y="3130609"/>
                  <a:ext cx="3060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920">
              <p14:nvContentPartPr>
                <p14:cNvPr id="513" name="Ink 512">
                  <a:extLst>
                    <a:ext uri="{FF2B5EF4-FFF2-40B4-BE49-F238E27FC236}">
                      <a16:creationId xmlns:a16="http://schemas.microsoft.com/office/drawing/2014/main" id="{DA727D24-9B00-435E-A747-A8C6DB47D2FD}"/>
                    </a:ext>
                  </a:extLst>
                </p14:cNvPr>
                <p14:cNvContentPartPr/>
                <p14:nvPr/>
              </p14:nvContentPartPr>
              <p14:xfrm>
                <a:off x="9168932" y="3397009"/>
                <a:ext cx="105120" cy="53640"/>
              </p14:xfrm>
            </p:contentPart>
          </mc:Choice>
          <mc:Fallback>
            <p:pic>
              <p:nvPicPr>
                <p:cNvPr id="513" name="Ink 512">
                  <a:extLst>
                    <a:ext uri="{FF2B5EF4-FFF2-40B4-BE49-F238E27FC236}">
                      <a16:creationId xmlns:a16="http://schemas.microsoft.com/office/drawing/2014/main" id="{DA727D24-9B00-435E-A747-A8C6DB47D2FD}"/>
                    </a:ext>
                  </a:extLst>
                </p:cNvPr>
                <p:cNvPicPr/>
                <p:nvPr/>
              </p:nvPicPr>
              <p:blipFill>
                <a:blip r:embed="rId921"/>
                <a:stretch>
                  <a:fillRect/>
                </a:stretch>
              </p:blipFill>
              <p:spPr>
                <a:xfrm>
                  <a:off x="9160292" y="3388009"/>
                  <a:ext cx="12276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922">
              <p14:nvContentPartPr>
                <p14:cNvPr id="514" name="Ink 513">
                  <a:extLst>
                    <a:ext uri="{FF2B5EF4-FFF2-40B4-BE49-F238E27FC236}">
                      <a16:creationId xmlns:a16="http://schemas.microsoft.com/office/drawing/2014/main" id="{0E22E390-E5E1-43DD-BACC-54DFD537EA79}"/>
                    </a:ext>
                  </a:extLst>
                </p14:cNvPr>
                <p14:cNvContentPartPr/>
                <p14:nvPr/>
              </p14:nvContentPartPr>
              <p14:xfrm>
                <a:off x="8617052" y="3188569"/>
                <a:ext cx="483480" cy="194040"/>
              </p14:xfrm>
            </p:contentPart>
          </mc:Choice>
          <mc:Fallback>
            <p:pic>
              <p:nvPicPr>
                <p:cNvPr id="514" name="Ink 513">
                  <a:extLst>
                    <a:ext uri="{FF2B5EF4-FFF2-40B4-BE49-F238E27FC236}">
                      <a16:creationId xmlns:a16="http://schemas.microsoft.com/office/drawing/2014/main" id="{0E22E390-E5E1-43DD-BACC-54DFD537EA79}"/>
                    </a:ext>
                  </a:extLst>
                </p:cNvPr>
                <p:cNvPicPr/>
                <p:nvPr/>
              </p:nvPicPr>
              <p:blipFill>
                <a:blip r:embed="rId923"/>
                <a:stretch>
                  <a:fillRect/>
                </a:stretch>
              </p:blipFill>
              <p:spPr>
                <a:xfrm>
                  <a:off x="8608052" y="3179929"/>
                  <a:ext cx="501120" cy="211680"/>
                </a:xfrm>
                <a:prstGeom prst="rect">
                  <a:avLst/>
                </a:prstGeom>
              </p:spPr>
            </p:pic>
          </mc:Fallback>
        </mc:AlternateContent>
        <mc:AlternateContent xmlns:mc="http://schemas.openxmlformats.org/markup-compatibility/2006">
          <mc:Choice xmlns:p14="http://schemas.microsoft.com/office/powerpoint/2010/main" Requires="p14">
            <p:contentPart p14:bwMode="auto" r:id="rId924">
              <p14:nvContentPartPr>
                <p14:cNvPr id="515" name="Ink 514">
                  <a:extLst>
                    <a:ext uri="{FF2B5EF4-FFF2-40B4-BE49-F238E27FC236}">
                      <a16:creationId xmlns:a16="http://schemas.microsoft.com/office/drawing/2014/main" id="{EC8C0A0F-F736-4299-A858-4F06E328B6B5}"/>
                    </a:ext>
                  </a:extLst>
                </p14:cNvPr>
                <p14:cNvContentPartPr/>
                <p14:nvPr/>
              </p14:nvContentPartPr>
              <p14:xfrm>
                <a:off x="9005852" y="3075889"/>
                <a:ext cx="51120" cy="46080"/>
              </p14:xfrm>
            </p:contentPart>
          </mc:Choice>
          <mc:Fallback>
            <p:pic>
              <p:nvPicPr>
                <p:cNvPr id="515" name="Ink 514">
                  <a:extLst>
                    <a:ext uri="{FF2B5EF4-FFF2-40B4-BE49-F238E27FC236}">
                      <a16:creationId xmlns:a16="http://schemas.microsoft.com/office/drawing/2014/main" id="{EC8C0A0F-F736-4299-A858-4F06E328B6B5}"/>
                    </a:ext>
                  </a:extLst>
                </p:cNvPr>
                <p:cNvPicPr/>
                <p:nvPr/>
              </p:nvPicPr>
              <p:blipFill>
                <a:blip r:embed="rId925"/>
                <a:stretch>
                  <a:fillRect/>
                </a:stretch>
              </p:blipFill>
              <p:spPr>
                <a:xfrm>
                  <a:off x="8996852" y="3066889"/>
                  <a:ext cx="6876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926">
              <p14:nvContentPartPr>
                <p14:cNvPr id="516" name="Ink 515">
                  <a:extLst>
                    <a:ext uri="{FF2B5EF4-FFF2-40B4-BE49-F238E27FC236}">
                      <a16:creationId xmlns:a16="http://schemas.microsoft.com/office/drawing/2014/main" id="{867AE19C-A854-4B35-B76B-07CB925A0830}"/>
                    </a:ext>
                  </a:extLst>
                </p14:cNvPr>
                <p14:cNvContentPartPr/>
                <p14:nvPr/>
              </p14:nvContentPartPr>
              <p14:xfrm>
                <a:off x="8821892" y="3096769"/>
                <a:ext cx="75600" cy="207000"/>
              </p14:xfrm>
            </p:contentPart>
          </mc:Choice>
          <mc:Fallback>
            <p:pic>
              <p:nvPicPr>
                <p:cNvPr id="516" name="Ink 515">
                  <a:extLst>
                    <a:ext uri="{FF2B5EF4-FFF2-40B4-BE49-F238E27FC236}">
                      <a16:creationId xmlns:a16="http://schemas.microsoft.com/office/drawing/2014/main" id="{867AE19C-A854-4B35-B76B-07CB925A0830}"/>
                    </a:ext>
                  </a:extLst>
                </p:cNvPr>
                <p:cNvPicPr/>
                <p:nvPr/>
              </p:nvPicPr>
              <p:blipFill>
                <a:blip r:embed="rId927"/>
                <a:stretch>
                  <a:fillRect/>
                </a:stretch>
              </p:blipFill>
              <p:spPr>
                <a:xfrm>
                  <a:off x="8812892" y="3088129"/>
                  <a:ext cx="93240" cy="224640"/>
                </a:xfrm>
                <a:prstGeom prst="rect">
                  <a:avLst/>
                </a:prstGeom>
              </p:spPr>
            </p:pic>
          </mc:Fallback>
        </mc:AlternateContent>
        <mc:AlternateContent xmlns:mc="http://schemas.openxmlformats.org/markup-compatibility/2006">
          <mc:Choice xmlns:p14="http://schemas.microsoft.com/office/powerpoint/2010/main" Requires="p14">
            <p:contentPart p14:bwMode="auto" r:id="rId928">
              <p14:nvContentPartPr>
                <p14:cNvPr id="517" name="Ink 516">
                  <a:extLst>
                    <a:ext uri="{FF2B5EF4-FFF2-40B4-BE49-F238E27FC236}">
                      <a16:creationId xmlns:a16="http://schemas.microsoft.com/office/drawing/2014/main" id="{1DD67D41-8B0A-418C-9492-40227860D0F9}"/>
                    </a:ext>
                  </a:extLst>
                </p14:cNvPr>
                <p14:cNvContentPartPr/>
                <p14:nvPr/>
              </p14:nvContentPartPr>
              <p14:xfrm>
                <a:off x="8843492" y="3379729"/>
                <a:ext cx="11160" cy="15480"/>
              </p14:xfrm>
            </p:contentPart>
          </mc:Choice>
          <mc:Fallback>
            <p:pic>
              <p:nvPicPr>
                <p:cNvPr id="517" name="Ink 516">
                  <a:extLst>
                    <a:ext uri="{FF2B5EF4-FFF2-40B4-BE49-F238E27FC236}">
                      <a16:creationId xmlns:a16="http://schemas.microsoft.com/office/drawing/2014/main" id="{1DD67D41-8B0A-418C-9492-40227860D0F9}"/>
                    </a:ext>
                  </a:extLst>
                </p:cNvPr>
                <p:cNvPicPr/>
                <p:nvPr/>
              </p:nvPicPr>
              <p:blipFill>
                <a:blip r:embed="rId929"/>
                <a:stretch>
                  <a:fillRect/>
                </a:stretch>
              </p:blipFill>
              <p:spPr>
                <a:xfrm>
                  <a:off x="8834852" y="3370729"/>
                  <a:ext cx="2880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930">
              <p14:nvContentPartPr>
                <p14:cNvPr id="518" name="Ink 517">
                  <a:extLst>
                    <a:ext uri="{FF2B5EF4-FFF2-40B4-BE49-F238E27FC236}">
                      <a16:creationId xmlns:a16="http://schemas.microsoft.com/office/drawing/2014/main" id="{66A1991E-912D-40C5-8EBD-A11C3C2E9F96}"/>
                    </a:ext>
                  </a:extLst>
                </p14:cNvPr>
                <p14:cNvContentPartPr/>
                <p14:nvPr/>
              </p14:nvContentPartPr>
              <p14:xfrm>
                <a:off x="8659892" y="3462529"/>
                <a:ext cx="89280" cy="33840"/>
              </p14:xfrm>
            </p:contentPart>
          </mc:Choice>
          <mc:Fallback>
            <p:pic>
              <p:nvPicPr>
                <p:cNvPr id="518" name="Ink 517">
                  <a:extLst>
                    <a:ext uri="{FF2B5EF4-FFF2-40B4-BE49-F238E27FC236}">
                      <a16:creationId xmlns:a16="http://schemas.microsoft.com/office/drawing/2014/main" id="{66A1991E-912D-40C5-8EBD-A11C3C2E9F96}"/>
                    </a:ext>
                  </a:extLst>
                </p:cNvPr>
                <p:cNvPicPr/>
                <p:nvPr/>
              </p:nvPicPr>
              <p:blipFill>
                <a:blip r:embed="rId931"/>
                <a:stretch>
                  <a:fillRect/>
                </a:stretch>
              </p:blipFill>
              <p:spPr>
                <a:xfrm>
                  <a:off x="8650892" y="3453529"/>
                  <a:ext cx="10692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932">
              <p14:nvContentPartPr>
                <p14:cNvPr id="519" name="Ink 518">
                  <a:extLst>
                    <a:ext uri="{FF2B5EF4-FFF2-40B4-BE49-F238E27FC236}">
                      <a16:creationId xmlns:a16="http://schemas.microsoft.com/office/drawing/2014/main" id="{B79218D9-965B-4D60-B674-55456F661CF8}"/>
                    </a:ext>
                  </a:extLst>
                </p14:cNvPr>
                <p14:cNvContentPartPr/>
                <p14:nvPr/>
              </p14:nvContentPartPr>
              <p14:xfrm>
                <a:off x="8633612" y="3244369"/>
                <a:ext cx="25200" cy="59400"/>
              </p14:xfrm>
            </p:contentPart>
          </mc:Choice>
          <mc:Fallback>
            <p:pic>
              <p:nvPicPr>
                <p:cNvPr id="519" name="Ink 518">
                  <a:extLst>
                    <a:ext uri="{FF2B5EF4-FFF2-40B4-BE49-F238E27FC236}">
                      <a16:creationId xmlns:a16="http://schemas.microsoft.com/office/drawing/2014/main" id="{B79218D9-965B-4D60-B674-55456F661CF8}"/>
                    </a:ext>
                  </a:extLst>
                </p:cNvPr>
                <p:cNvPicPr/>
                <p:nvPr/>
              </p:nvPicPr>
              <p:blipFill>
                <a:blip r:embed="rId933"/>
                <a:stretch>
                  <a:fillRect/>
                </a:stretch>
              </p:blipFill>
              <p:spPr>
                <a:xfrm>
                  <a:off x="8624612" y="3235729"/>
                  <a:ext cx="4284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934">
              <p14:nvContentPartPr>
                <p14:cNvPr id="520" name="Ink 519">
                  <a:extLst>
                    <a:ext uri="{FF2B5EF4-FFF2-40B4-BE49-F238E27FC236}">
                      <a16:creationId xmlns:a16="http://schemas.microsoft.com/office/drawing/2014/main" id="{BD847D3D-D532-4BBA-B162-5DE7D7C23835}"/>
                    </a:ext>
                  </a:extLst>
                </p14:cNvPr>
                <p14:cNvContentPartPr/>
                <p14:nvPr/>
              </p14:nvContentPartPr>
              <p14:xfrm>
                <a:off x="8429852" y="3161569"/>
                <a:ext cx="60840" cy="191880"/>
              </p14:xfrm>
            </p:contentPart>
          </mc:Choice>
          <mc:Fallback>
            <p:pic>
              <p:nvPicPr>
                <p:cNvPr id="520" name="Ink 519">
                  <a:extLst>
                    <a:ext uri="{FF2B5EF4-FFF2-40B4-BE49-F238E27FC236}">
                      <a16:creationId xmlns:a16="http://schemas.microsoft.com/office/drawing/2014/main" id="{BD847D3D-D532-4BBA-B162-5DE7D7C23835}"/>
                    </a:ext>
                  </a:extLst>
                </p:cNvPr>
                <p:cNvPicPr/>
                <p:nvPr/>
              </p:nvPicPr>
              <p:blipFill>
                <a:blip r:embed="rId935"/>
                <a:stretch>
                  <a:fillRect/>
                </a:stretch>
              </p:blipFill>
              <p:spPr>
                <a:xfrm>
                  <a:off x="8421212" y="3152929"/>
                  <a:ext cx="78480" cy="209520"/>
                </a:xfrm>
                <a:prstGeom prst="rect">
                  <a:avLst/>
                </a:prstGeom>
              </p:spPr>
            </p:pic>
          </mc:Fallback>
        </mc:AlternateContent>
        <mc:AlternateContent xmlns:mc="http://schemas.openxmlformats.org/markup-compatibility/2006">
          <mc:Choice xmlns:p14="http://schemas.microsoft.com/office/powerpoint/2010/main" Requires="p14">
            <p:contentPart p14:bwMode="auto" r:id="rId936">
              <p14:nvContentPartPr>
                <p14:cNvPr id="521" name="Ink 520">
                  <a:extLst>
                    <a:ext uri="{FF2B5EF4-FFF2-40B4-BE49-F238E27FC236}">
                      <a16:creationId xmlns:a16="http://schemas.microsoft.com/office/drawing/2014/main" id="{9E8CF959-2E90-4B84-90DB-D0C6215A5503}"/>
                    </a:ext>
                  </a:extLst>
                </p14:cNvPr>
                <p14:cNvContentPartPr/>
                <p14:nvPr/>
              </p14:nvContentPartPr>
              <p14:xfrm>
                <a:off x="7935932" y="3264169"/>
                <a:ext cx="467280" cy="152640"/>
              </p14:xfrm>
            </p:contentPart>
          </mc:Choice>
          <mc:Fallback>
            <p:pic>
              <p:nvPicPr>
                <p:cNvPr id="521" name="Ink 520">
                  <a:extLst>
                    <a:ext uri="{FF2B5EF4-FFF2-40B4-BE49-F238E27FC236}">
                      <a16:creationId xmlns:a16="http://schemas.microsoft.com/office/drawing/2014/main" id="{9E8CF959-2E90-4B84-90DB-D0C6215A5503}"/>
                    </a:ext>
                  </a:extLst>
                </p:cNvPr>
                <p:cNvPicPr/>
                <p:nvPr/>
              </p:nvPicPr>
              <p:blipFill>
                <a:blip r:embed="rId937"/>
                <a:stretch>
                  <a:fillRect/>
                </a:stretch>
              </p:blipFill>
              <p:spPr>
                <a:xfrm>
                  <a:off x="7926932" y="3255529"/>
                  <a:ext cx="48492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938">
              <p14:nvContentPartPr>
                <p14:cNvPr id="522" name="Ink 521">
                  <a:extLst>
                    <a:ext uri="{FF2B5EF4-FFF2-40B4-BE49-F238E27FC236}">
                      <a16:creationId xmlns:a16="http://schemas.microsoft.com/office/drawing/2014/main" id="{2C43268C-58F6-4D8C-A0AE-F95C7A6DF847}"/>
                    </a:ext>
                  </a:extLst>
                </p14:cNvPr>
                <p14:cNvContentPartPr/>
                <p14:nvPr/>
              </p14:nvContentPartPr>
              <p14:xfrm>
                <a:off x="8040692" y="3188929"/>
                <a:ext cx="123480" cy="33120"/>
              </p14:xfrm>
            </p:contentPart>
          </mc:Choice>
          <mc:Fallback>
            <p:pic>
              <p:nvPicPr>
                <p:cNvPr id="522" name="Ink 521">
                  <a:extLst>
                    <a:ext uri="{FF2B5EF4-FFF2-40B4-BE49-F238E27FC236}">
                      <a16:creationId xmlns:a16="http://schemas.microsoft.com/office/drawing/2014/main" id="{2C43268C-58F6-4D8C-A0AE-F95C7A6DF847}"/>
                    </a:ext>
                  </a:extLst>
                </p:cNvPr>
                <p:cNvPicPr/>
                <p:nvPr/>
              </p:nvPicPr>
              <p:blipFill>
                <a:blip r:embed="rId939"/>
                <a:stretch>
                  <a:fillRect/>
                </a:stretch>
              </p:blipFill>
              <p:spPr>
                <a:xfrm>
                  <a:off x="8031692" y="3179929"/>
                  <a:ext cx="14112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940">
              <p14:nvContentPartPr>
                <p14:cNvPr id="529" name="Ink 528">
                  <a:extLst>
                    <a:ext uri="{FF2B5EF4-FFF2-40B4-BE49-F238E27FC236}">
                      <a16:creationId xmlns:a16="http://schemas.microsoft.com/office/drawing/2014/main" id="{B1470E0B-C67B-44D8-A4E0-21AD3272A7C1}"/>
                    </a:ext>
                  </a:extLst>
                </p14:cNvPr>
                <p14:cNvContentPartPr/>
                <p14:nvPr/>
              </p14:nvContentPartPr>
              <p14:xfrm>
                <a:off x="7510052" y="3212329"/>
                <a:ext cx="97560" cy="159840"/>
              </p14:xfrm>
            </p:contentPart>
          </mc:Choice>
          <mc:Fallback>
            <p:pic>
              <p:nvPicPr>
                <p:cNvPr id="529" name="Ink 528">
                  <a:extLst>
                    <a:ext uri="{FF2B5EF4-FFF2-40B4-BE49-F238E27FC236}">
                      <a16:creationId xmlns:a16="http://schemas.microsoft.com/office/drawing/2014/main" id="{B1470E0B-C67B-44D8-A4E0-21AD3272A7C1}"/>
                    </a:ext>
                  </a:extLst>
                </p:cNvPr>
                <p:cNvPicPr/>
                <p:nvPr/>
              </p:nvPicPr>
              <p:blipFill>
                <a:blip r:embed="rId941"/>
                <a:stretch>
                  <a:fillRect/>
                </a:stretch>
              </p:blipFill>
              <p:spPr>
                <a:xfrm>
                  <a:off x="7501412" y="3203689"/>
                  <a:ext cx="11520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942">
              <p14:nvContentPartPr>
                <p14:cNvPr id="530" name="Ink 529">
                  <a:extLst>
                    <a:ext uri="{FF2B5EF4-FFF2-40B4-BE49-F238E27FC236}">
                      <a16:creationId xmlns:a16="http://schemas.microsoft.com/office/drawing/2014/main" id="{F08B7C4F-3BCE-4F47-87A2-A42F545A6457}"/>
                    </a:ext>
                  </a:extLst>
                </p14:cNvPr>
                <p14:cNvContentPartPr/>
                <p14:nvPr/>
              </p14:nvContentPartPr>
              <p14:xfrm>
                <a:off x="7329692" y="3311329"/>
                <a:ext cx="156600" cy="134280"/>
              </p14:xfrm>
            </p:contentPart>
          </mc:Choice>
          <mc:Fallback>
            <p:pic>
              <p:nvPicPr>
                <p:cNvPr id="530" name="Ink 529">
                  <a:extLst>
                    <a:ext uri="{FF2B5EF4-FFF2-40B4-BE49-F238E27FC236}">
                      <a16:creationId xmlns:a16="http://schemas.microsoft.com/office/drawing/2014/main" id="{F08B7C4F-3BCE-4F47-87A2-A42F545A6457}"/>
                    </a:ext>
                  </a:extLst>
                </p:cNvPr>
                <p:cNvPicPr/>
                <p:nvPr/>
              </p:nvPicPr>
              <p:blipFill>
                <a:blip r:embed="rId943"/>
                <a:stretch>
                  <a:fillRect/>
                </a:stretch>
              </p:blipFill>
              <p:spPr>
                <a:xfrm>
                  <a:off x="7321052" y="3302329"/>
                  <a:ext cx="17424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944">
              <p14:nvContentPartPr>
                <p14:cNvPr id="531" name="Ink 530">
                  <a:extLst>
                    <a:ext uri="{FF2B5EF4-FFF2-40B4-BE49-F238E27FC236}">
                      <a16:creationId xmlns:a16="http://schemas.microsoft.com/office/drawing/2014/main" id="{A5ADA046-AA70-4A5C-96BF-DE93E676C85B}"/>
                    </a:ext>
                  </a:extLst>
                </p14:cNvPr>
                <p14:cNvContentPartPr/>
                <p14:nvPr/>
              </p14:nvContentPartPr>
              <p14:xfrm>
                <a:off x="6956732" y="3062209"/>
                <a:ext cx="399240" cy="342360"/>
              </p14:xfrm>
            </p:contentPart>
          </mc:Choice>
          <mc:Fallback>
            <p:pic>
              <p:nvPicPr>
                <p:cNvPr id="531" name="Ink 530">
                  <a:extLst>
                    <a:ext uri="{FF2B5EF4-FFF2-40B4-BE49-F238E27FC236}">
                      <a16:creationId xmlns:a16="http://schemas.microsoft.com/office/drawing/2014/main" id="{A5ADA046-AA70-4A5C-96BF-DE93E676C85B}"/>
                    </a:ext>
                  </a:extLst>
                </p:cNvPr>
                <p:cNvPicPr/>
                <p:nvPr/>
              </p:nvPicPr>
              <p:blipFill>
                <a:blip r:embed="rId945"/>
                <a:stretch>
                  <a:fillRect/>
                </a:stretch>
              </p:blipFill>
              <p:spPr>
                <a:xfrm>
                  <a:off x="6948092" y="3053569"/>
                  <a:ext cx="416880" cy="360000"/>
                </a:xfrm>
                <a:prstGeom prst="rect">
                  <a:avLst/>
                </a:prstGeom>
              </p:spPr>
            </p:pic>
          </mc:Fallback>
        </mc:AlternateContent>
        <mc:AlternateContent xmlns:mc="http://schemas.openxmlformats.org/markup-compatibility/2006">
          <mc:Choice xmlns:p14="http://schemas.microsoft.com/office/powerpoint/2010/main" Requires="p14">
            <p:contentPart p14:bwMode="auto" r:id="rId946">
              <p14:nvContentPartPr>
                <p14:cNvPr id="532" name="Ink 531">
                  <a:extLst>
                    <a:ext uri="{FF2B5EF4-FFF2-40B4-BE49-F238E27FC236}">
                      <a16:creationId xmlns:a16="http://schemas.microsoft.com/office/drawing/2014/main" id="{B79EE7DB-D39C-4CA9-869F-52C9FBF52755}"/>
                    </a:ext>
                  </a:extLst>
                </p14:cNvPr>
                <p14:cNvContentPartPr/>
                <p14:nvPr/>
              </p14:nvContentPartPr>
              <p14:xfrm>
                <a:off x="7323212" y="3043489"/>
                <a:ext cx="7200" cy="14040"/>
              </p14:xfrm>
            </p:contentPart>
          </mc:Choice>
          <mc:Fallback>
            <p:pic>
              <p:nvPicPr>
                <p:cNvPr id="532" name="Ink 531">
                  <a:extLst>
                    <a:ext uri="{FF2B5EF4-FFF2-40B4-BE49-F238E27FC236}">
                      <a16:creationId xmlns:a16="http://schemas.microsoft.com/office/drawing/2014/main" id="{B79EE7DB-D39C-4CA9-869F-52C9FBF52755}"/>
                    </a:ext>
                  </a:extLst>
                </p:cNvPr>
                <p:cNvPicPr/>
                <p:nvPr/>
              </p:nvPicPr>
              <p:blipFill>
                <a:blip r:embed="rId947"/>
                <a:stretch>
                  <a:fillRect/>
                </a:stretch>
              </p:blipFill>
              <p:spPr>
                <a:xfrm>
                  <a:off x="7314212" y="3034849"/>
                  <a:ext cx="2484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948">
              <p14:nvContentPartPr>
                <p14:cNvPr id="533" name="Ink 532">
                  <a:extLst>
                    <a:ext uri="{FF2B5EF4-FFF2-40B4-BE49-F238E27FC236}">
                      <a16:creationId xmlns:a16="http://schemas.microsoft.com/office/drawing/2014/main" id="{4EC5F656-9D40-48BE-92F5-8344F193DC83}"/>
                    </a:ext>
                  </a:extLst>
                </p14:cNvPr>
                <p14:cNvContentPartPr/>
                <p14:nvPr/>
              </p14:nvContentPartPr>
              <p14:xfrm>
                <a:off x="7212332" y="3291889"/>
                <a:ext cx="108360" cy="46800"/>
              </p14:xfrm>
            </p:contentPart>
          </mc:Choice>
          <mc:Fallback>
            <p:pic>
              <p:nvPicPr>
                <p:cNvPr id="533" name="Ink 532">
                  <a:extLst>
                    <a:ext uri="{FF2B5EF4-FFF2-40B4-BE49-F238E27FC236}">
                      <a16:creationId xmlns:a16="http://schemas.microsoft.com/office/drawing/2014/main" id="{4EC5F656-9D40-48BE-92F5-8344F193DC83}"/>
                    </a:ext>
                  </a:extLst>
                </p:cNvPr>
                <p:cNvPicPr/>
                <p:nvPr/>
              </p:nvPicPr>
              <p:blipFill>
                <a:blip r:embed="rId949"/>
                <a:stretch>
                  <a:fillRect/>
                </a:stretch>
              </p:blipFill>
              <p:spPr>
                <a:xfrm>
                  <a:off x="7203692" y="3283249"/>
                  <a:ext cx="126000" cy="64440"/>
                </a:xfrm>
                <a:prstGeom prst="rect">
                  <a:avLst/>
                </a:prstGeom>
              </p:spPr>
            </p:pic>
          </mc:Fallback>
        </mc:AlternateContent>
        <mc:AlternateContent xmlns:mc="http://schemas.openxmlformats.org/markup-compatibility/2006">
          <mc:Choice xmlns:p14="http://schemas.microsoft.com/office/powerpoint/2010/main" Requires="p14">
            <p:contentPart p14:bwMode="auto" r:id="rId950">
              <p14:nvContentPartPr>
                <p14:cNvPr id="535" name="Ink 534">
                  <a:extLst>
                    <a:ext uri="{FF2B5EF4-FFF2-40B4-BE49-F238E27FC236}">
                      <a16:creationId xmlns:a16="http://schemas.microsoft.com/office/drawing/2014/main" id="{8AE178BB-36CE-441D-AC6A-9547EDA4A19B}"/>
                    </a:ext>
                  </a:extLst>
                </p14:cNvPr>
                <p14:cNvContentPartPr/>
                <p14:nvPr/>
              </p14:nvContentPartPr>
              <p14:xfrm>
                <a:off x="7116572" y="3434089"/>
                <a:ext cx="11880" cy="27720"/>
              </p14:xfrm>
            </p:contentPart>
          </mc:Choice>
          <mc:Fallback>
            <p:pic>
              <p:nvPicPr>
                <p:cNvPr id="535" name="Ink 534">
                  <a:extLst>
                    <a:ext uri="{FF2B5EF4-FFF2-40B4-BE49-F238E27FC236}">
                      <a16:creationId xmlns:a16="http://schemas.microsoft.com/office/drawing/2014/main" id="{8AE178BB-36CE-441D-AC6A-9547EDA4A19B}"/>
                    </a:ext>
                  </a:extLst>
                </p:cNvPr>
                <p:cNvPicPr/>
                <p:nvPr/>
              </p:nvPicPr>
              <p:blipFill>
                <a:blip r:embed="rId951"/>
                <a:stretch>
                  <a:fillRect/>
                </a:stretch>
              </p:blipFill>
              <p:spPr>
                <a:xfrm>
                  <a:off x="7107932" y="3425089"/>
                  <a:ext cx="29520" cy="45360"/>
                </a:xfrm>
                <a:prstGeom prst="rect">
                  <a:avLst/>
                </a:prstGeom>
              </p:spPr>
            </p:pic>
          </mc:Fallback>
        </mc:AlternateContent>
        <mc:AlternateContent xmlns:mc="http://schemas.openxmlformats.org/markup-compatibility/2006">
          <mc:Choice xmlns:p14="http://schemas.microsoft.com/office/powerpoint/2010/main" Requires="p14">
            <p:contentPart p14:bwMode="auto" r:id="rId952">
              <p14:nvContentPartPr>
                <p14:cNvPr id="537" name="Ink 536">
                  <a:extLst>
                    <a:ext uri="{FF2B5EF4-FFF2-40B4-BE49-F238E27FC236}">
                      <a16:creationId xmlns:a16="http://schemas.microsoft.com/office/drawing/2014/main" id="{716850EA-29A2-42AF-8209-1A2606049C19}"/>
                    </a:ext>
                  </a:extLst>
                </p14:cNvPr>
                <p14:cNvContentPartPr/>
                <p14:nvPr/>
              </p14:nvContentPartPr>
              <p14:xfrm>
                <a:off x="6574052" y="3169849"/>
                <a:ext cx="304200" cy="241920"/>
              </p14:xfrm>
            </p:contentPart>
          </mc:Choice>
          <mc:Fallback>
            <p:pic>
              <p:nvPicPr>
                <p:cNvPr id="537" name="Ink 536">
                  <a:extLst>
                    <a:ext uri="{FF2B5EF4-FFF2-40B4-BE49-F238E27FC236}">
                      <a16:creationId xmlns:a16="http://schemas.microsoft.com/office/drawing/2014/main" id="{716850EA-29A2-42AF-8209-1A2606049C19}"/>
                    </a:ext>
                  </a:extLst>
                </p:cNvPr>
                <p:cNvPicPr/>
                <p:nvPr/>
              </p:nvPicPr>
              <p:blipFill>
                <a:blip r:embed="rId953"/>
                <a:stretch>
                  <a:fillRect/>
                </a:stretch>
              </p:blipFill>
              <p:spPr>
                <a:xfrm>
                  <a:off x="6565412" y="3160849"/>
                  <a:ext cx="321840" cy="259560"/>
                </a:xfrm>
                <a:prstGeom prst="rect">
                  <a:avLst/>
                </a:prstGeom>
              </p:spPr>
            </p:pic>
          </mc:Fallback>
        </mc:AlternateContent>
        <mc:AlternateContent xmlns:mc="http://schemas.openxmlformats.org/markup-compatibility/2006">
          <mc:Choice xmlns:p14="http://schemas.microsoft.com/office/powerpoint/2010/main" Requires="p14">
            <p:contentPart p14:bwMode="auto" r:id="rId954">
              <p14:nvContentPartPr>
                <p14:cNvPr id="538" name="Ink 537">
                  <a:extLst>
                    <a:ext uri="{FF2B5EF4-FFF2-40B4-BE49-F238E27FC236}">
                      <a16:creationId xmlns:a16="http://schemas.microsoft.com/office/drawing/2014/main" id="{E878062F-37E9-4AA5-AAA5-F08FE4C356FD}"/>
                    </a:ext>
                  </a:extLst>
                </p14:cNvPr>
                <p14:cNvContentPartPr/>
                <p14:nvPr/>
              </p14:nvContentPartPr>
              <p14:xfrm>
                <a:off x="6732092" y="3346969"/>
                <a:ext cx="59040" cy="60840"/>
              </p14:xfrm>
            </p:contentPart>
          </mc:Choice>
          <mc:Fallback>
            <p:pic>
              <p:nvPicPr>
                <p:cNvPr id="538" name="Ink 537">
                  <a:extLst>
                    <a:ext uri="{FF2B5EF4-FFF2-40B4-BE49-F238E27FC236}">
                      <a16:creationId xmlns:a16="http://schemas.microsoft.com/office/drawing/2014/main" id="{E878062F-37E9-4AA5-AAA5-F08FE4C356FD}"/>
                    </a:ext>
                  </a:extLst>
                </p:cNvPr>
                <p:cNvPicPr/>
                <p:nvPr/>
              </p:nvPicPr>
              <p:blipFill>
                <a:blip r:embed="rId955"/>
                <a:stretch>
                  <a:fillRect/>
                </a:stretch>
              </p:blipFill>
              <p:spPr>
                <a:xfrm>
                  <a:off x="6723452" y="3338329"/>
                  <a:ext cx="7668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956">
              <p14:nvContentPartPr>
                <p14:cNvPr id="539" name="Ink 538">
                  <a:extLst>
                    <a:ext uri="{FF2B5EF4-FFF2-40B4-BE49-F238E27FC236}">
                      <a16:creationId xmlns:a16="http://schemas.microsoft.com/office/drawing/2014/main" id="{C100757B-953D-408E-A5C7-8DAF83372C29}"/>
                    </a:ext>
                  </a:extLst>
                </p14:cNvPr>
                <p14:cNvContentPartPr/>
                <p14:nvPr/>
              </p14:nvContentPartPr>
              <p14:xfrm>
                <a:off x="6730292" y="3146089"/>
                <a:ext cx="16920" cy="17280"/>
              </p14:xfrm>
            </p:contentPart>
          </mc:Choice>
          <mc:Fallback>
            <p:pic>
              <p:nvPicPr>
                <p:cNvPr id="539" name="Ink 538">
                  <a:extLst>
                    <a:ext uri="{FF2B5EF4-FFF2-40B4-BE49-F238E27FC236}">
                      <a16:creationId xmlns:a16="http://schemas.microsoft.com/office/drawing/2014/main" id="{C100757B-953D-408E-A5C7-8DAF83372C29}"/>
                    </a:ext>
                  </a:extLst>
                </p:cNvPr>
                <p:cNvPicPr/>
                <p:nvPr/>
              </p:nvPicPr>
              <p:blipFill>
                <a:blip r:embed="rId957"/>
                <a:stretch>
                  <a:fillRect/>
                </a:stretch>
              </p:blipFill>
              <p:spPr>
                <a:xfrm>
                  <a:off x="6721292" y="3137089"/>
                  <a:ext cx="3456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958">
              <p14:nvContentPartPr>
                <p14:cNvPr id="540" name="Ink 539">
                  <a:extLst>
                    <a:ext uri="{FF2B5EF4-FFF2-40B4-BE49-F238E27FC236}">
                      <a16:creationId xmlns:a16="http://schemas.microsoft.com/office/drawing/2014/main" id="{14E77FDE-9577-41C1-9AE2-D09C2878789C}"/>
                    </a:ext>
                  </a:extLst>
                </p14:cNvPr>
                <p14:cNvContentPartPr/>
                <p14:nvPr/>
              </p14:nvContentPartPr>
              <p14:xfrm>
                <a:off x="6663692" y="3116569"/>
                <a:ext cx="17640" cy="142200"/>
              </p14:xfrm>
            </p:contentPart>
          </mc:Choice>
          <mc:Fallback>
            <p:pic>
              <p:nvPicPr>
                <p:cNvPr id="540" name="Ink 539">
                  <a:extLst>
                    <a:ext uri="{FF2B5EF4-FFF2-40B4-BE49-F238E27FC236}">
                      <a16:creationId xmlns:a16="http://schemas.microsoft.com/office/drawing/2014/main" id="{14E77FDE-9577-41C1-9AE2-D09C2878789C}"/>
                    </a:ext>
                  </a:extLst>
                </p:cNvPr>
                <p:cNvPicPr/>
                <p:nvPr/>
              </p:nvPicPr>
              <p:blipFill>
                <a:blip r:embed="rId959"/>
                <a:stretch>
                  <a:fillRect/>
                </a:stretch>
              </p:blipFill>
              <p:spPr>
                <a:xfrm>
                  <a:off x="6654692" y="3107929"/>
                  <a:ext cx="3528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960">
              <p14:nvContentPartPr>
                <p14:cNvPr id="541" name="Ink 540">
                  <a:extLst>
                    <a:ext uri="{FF2B5EF4-FFF2-40B4-BE49-F238E27FC236}">
                      <a16:creationId xmlns:a16="http://schemas.microsoft.com/office/drawing/2014/main" id="{B27CF3DD-CB1E-4747-BC1D-DD3575FA6515}"/>
                    </a:ext>
                  </a:extLst>
                </p14:cNvPr>
                <p14:cNvContentPartPr/>
                <p14:nvPr/>
              </p14:nvContentPartPr>
              <p14:xfrm>
                <a:off x="6323492" y="3166969"/>
                <a:ext cx="282600" cy="242640"/>
              </p14:xfrm>
            </p:contentPart>
          </mc:Choice>
          <mc:Fallback>
            <p:pic>
              <p:nvPicPr>
                <p:cNvPr id="541" name="Ink 540">
                  <a:extLst>
                    <a:ext uri="{FF2B5EF4-FFF2-40B4-BE49-F238E27FC236}">
                      <a16:creationId xmlns:a16="http://schemas.microsoft.com/office/drawing/2014/main" id="{B27CF3DD-CB1E-4747-BC1D-DD3575FA6515}"/>
                    </a:ext>
                  </a:extLst>
                </p:cNvPr>
                <p:cNvPicPr/>
                <p:nvPr/>
              </p:nvPicPr>
              <p:blipFill>
                <a:blip r:embed="rId961"/>
                <a:stretch>
                  <a:fillRect/>
                </a:stretch>
              </p:blipFill>
              <p:spPr>
                <a:xfrm>
                  <a:off x="6314852" y="3157969"/>
                  <a:ext cx="300240" cy="260280"/>
                </a:xfrm>
                <a:prstGeom prst="rect">
                  <a:avLst/>
                </a:prstGeom>
              </p:spPr>
            </p:pic>
          </mc:Fallback>
        </mc:AlternateContent>
        <mc:AlternateContent xmlns:mc="http://schemas.openxmlformats.org/markup-compatibility/2006">
          <mc:Choice xmlns:p14="http://schemas.microsoft.com/office/powerpoint/2010/main" Requires="p14">
            <p:contentPart p14:bwMode="auto" r:id="rId962">
              <p14:nvContentPartPr>
                <p14:cNvPr id="542" name="Ink 541">
                  <a:extLst>
                    <a:ext uri="{FF2B5EF4-FFF2-40B4-BE49-F238E27FC236}">
                      <a16:creationId xmlns:a16="http://schemas.microsoft.com/office/drawing/2014/main" id="{9AD3E86D-5C95-4EB7-9B35-837E001DDDF3}"/>
                    </a:ext>
                  </a:extLst>
                </p14:cNvPr>
                <p14:cNvContentPartPr/>
                <p14:nvPr/>
              </p14:nvContentPartPr>
              <p14:xfrm>
                <a:off x="6456692" y="3205849"/>
                <a:ext cx="21240" cy="16200"/>
              </p14:xfrm>
            </p:contentPart>
          </mc:Choice>
          <mc:Fallback>
            <p:pic>
              <p:nvPicPr>
                <p:cNvPr id="542" name="Ink 541">
                  <a:extLst>
                    <a:ext uri="{FF2B5EF4-FFF2-40B4-BE49-F238E27FC236}">
                      <a16:creationId xmlns:a16="http://schemas.microsoft.com/office/drawing/2014/main" id="{9AD3E86D-5C95-4EB7-9B35-837E001DDDF3}"/>
                    </a:ext>
                  </a:extLst>
                </p:cNvPr>
                <p:cNvPicPr/>
                <p:nvPr/>
              </p:nvPicPr>
              <p:blipFill>
                <a:blip r:embed="rId963"/>
                <a:stretch>
                  <a:fillRect/>
                </a:stretch>
              </p:blipFill>
              <p:spPr>
                <a:xfrm>
                  <a:off x="6448052" y="3196849"/>
                  <a:ext cx="3888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964">
              <p14:nvContentPartPr>
                <p14:cNvPr id="543" name="Ink 542">
                  <a:extLst>
                    <a:ext uri="{FF2B5EF4-FFF2-40B4-BE49-F238E27FC236}">
                      <a16:creationId xmlns:a16="http://schemas.microsoft.com/office/drawing/2014/main" id="{E8779617-0E88-4656-823F-C6E240C25E4E}"/>
                    </a:ext>
                  </a:extLst>
                </p14:cNvPr>
                <p14:cNvContentPartPr/>
                <p14:nvPr/>
              </p14:nvContentPartPr>
              <p14:xfrm>
                <a:off x="5994812" y="3156529"/>
                <a:ext cx="243360" cy="182160"/>
              </p14:xfrm>
            </p:contentPart>
          </mc:Choice>
          <mc:Fallback>
            <p:pic>
              <p:nvPicPr>
                <p:cNvPr id="543" name="Ink 542">
                  <a:extLst>
                    <a:ext uri="{FF2B5EF4-FFF2-40B4-BE49-F238E27FC236}">
                      <a16:creationId xmlns:a16="http://schemas.microsoft.com/office/drawing/2014/main" id="{E8779617-0E88-4656-823F-C6E240C25E4E}"/>
                    </a:ext>
                  </a:extLst>
                </p:cNvPr>
                <p:cNvPicPr/>
                <p:nvPr/>
              </p:nvPicPr>
              <p:blipFill>
                <a:blip r:embed="rId965"/>
                <a:stretch>
                  <a:fillRect/>
                </a:stretch>
              </p:blipFill>
              <p:spPr>
                <a:xfrm>
                  <a:off x="5986172" y="3147889"/>
                  <a:ext cx="26100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966">
              <p14:nvContentPartPr>
                <p14:cNvPr id="544" name="Ink 543">
                  <a:extLst>
                    <a:ext uri="{FF2B5EF4-FFF2-40B4-BE49-F238E27FC236}">
                      <a16:creationId xmlns:a16="http://schemas.microsoft.com/office/drawing/2014/main" id="{AAF0BDCD-A40C-4BBC-8DD2-3178C8F0CCB3}"/>
                    </a:ext>
                  </a:extLst>
                </p14:cNvPr>
                <p14:cNvContentPartPr/>
                <p14:nvPr/>
              </p14:nvContentPartPr>
              <p14:xfrm>
                <a:off x="5792852" y="3187129"/>
                <a:ext cx="337680" cy="205560"/>
              </p14:xfrm>
            </p:contentPart>
          </mc:Choice>
          <mc:Fallback>
            <p:pic>
              <p:nvPicPr>
                <p:cNvPr id="544" name="Ink 543">
                  <a:extLst>
                    <a:ext uri="{FF2B5EF4-FFF2-40B4-BE49-F238E27FC236}">
                      <a16:creationId xmlns:a16="http://schemas.microsoft.com/office/drawing/2014/main" id="{AAF0BDCD-A40C-4BBC-8DD2-3178C8F0CCB3}"/>
                    </a:ext>
                  </a:extLst>
                </p:cNvPr>
                <p:cNvPicPr/>
                <p:nvPr/>
              </p:nvPicPr>
              <p:blipFill>
                <a:blip r:embed="rId967"/>
                <a:stretch>
                  <a:fillRect/>
                </a:stretch>
              </p:blipFill>
              <p:spPr>
                <a:xfrm>
                  <a:off x="5783852" y="3178129"/>
                  <a:ext cx="355320" cy="223200"/>
                </a:xfrm>
                <a:prstGeom prst="rect">
                  <a:avLst/>
                </a:prstGeom>
              </p:spPr>
            </p:pic>
          </mc:Fallback>
        </mc:AlternateContent>
        <mc:AlternateContent xmlns:mc="http://schemas.openxmlformats.org/markup-compatibility/2006">
          <mc:Choice xmlns:p14="http://schemas.microsoft.com/office/powerpoint/2010/main" Requires="p14">
            <p:contentPart p14:bwMode="auto" r:id="rId968">
              <p14:nvContentPartPr>
                <p14:cNvPr id="545" name="Ink 544">
                  <a:extLst>
                    <a:ext uri="{FF2B5EF4-FFF2-40B4-BE49-F238E27FC236}">
                      <a16:creationId xmlns:a16="http://schemas.microsoft.com/office/drawing/2014/main" id="{998C58A2-3927-4896-A130-6C551FBC7763}"/>
                    </a:ext>
                  </a:extLst>
                </p14:cNvPr>
                <p14:cNvContentPartPr/>
                <p14:nvPr/>
              </p14:nvContentPartPr>
              <p14:xfrm>
                <a:off x="6160412" y="3008569"/>
                <a:ext cx="60480" cy="45720"/>
              </p14:xfrm>
            </p:contentPart>
          </mc:Choice>
          <mc:Fallback>
            <p:pic>
              <p:nvPicPr>
                <p:cNvPr id="545" name="Ink 544">
                  <a:extLst>
                    <a:ext uri="{FF2B5EF4-FFF2-40B4-BE49-F238E27FC236}">
                      <a16:creationId xmlns:a16="http://schemas.microsoft.com/office/drawing/2014/main" id="{998C58A2-3927-4896-A130-6C551FBC7763}"/>
                    </a:ext>
                  </a:extLst>
                </p:cNvPr>
                <p:cNvPicPr/>
                <p:nvPr/>
              </p:nvPicPr>
              <p:blipFill>
                <a:blip r:embed="rId969"/>
                <a:stretch>
                  <a:fillRect/>
                </a:stretch>
              </p:blipFill>
              <p:spPr>
                <a:xfrm>
                  <a:off x="6151412" y="2999929"/>
                  <a:ext cx="78120" cy="63360"/>
                </a:xfrm>
                <a:prstGeom prst="rect">
                  <a:avLst/>
                </a:prstGeom>
              </p:spPr>
            </p:pic>
          </mc:Fallback>
        </mc:AlternateContent>
        <mc:AlternateContent xmlns:mc="http://schemas.openxmlformats.org/markup-compatibility/2006">
          <mc:Choice xmlns:p14="http://schemas.microsoft.com/office/powerpoint/2010/main" Requires="p14">
            <p:contentPart p14:bwMode="auto" r:id="rId970">
              <p14:nvContentPartPr>
                <p14:cNvPr id="546" name="Ink 545">
                  <a:extLst>
                    <a:ext uri="{FF2B5EF4-FFF2-40B4-BE49-F238E27FC236}">
                      <a16:creationId xmlns:a16="http://schemas.microsoft.com/office/drawing/2014/main" id="{852A8F9C-FCD5-4EEB-816E-381580B87ECE}"/>
                    </a:ext>
                  </a:extLst>
                </p14:cNvPr>
                <p14:cNvContentPartPr/>
                <p14:nvPr/>
              </p14:nvContentPartPr>
              <p14:xfrm>
                <a:off x="6040532" y="3055009"/>
                <a:ext cx="48960" cy="180000"/>
              </p14:xfrm>
            </p:contentPart>
          </mc:Choice>
          <mc:Fallback>
            <p:pic>
              <p:nvPicPr>
                <p:cNvPr id="546" name="Ink 545">
                  <a:extLst>
                    <a:ext uri="{FF2B5EF4-FFF2-40B4-BE49-F238E27FC236}">
                      <a16:creationId xmlns:a16="http://schemas.microsoft.com/office/drawing/2014/main" id="{852A8F9C-FCD5-4EEB-816E-381580B87ECE}"/>
                    </a:ext>
                  </a:extLst>
                </p:cNvPr>
                <p:cNvPicPr/>
                <p:nvPr/>
              </p:nvPicPr>
              <p:blipFill>
                <a:blip r:embed="rId971"/>
                <a:stretch>
                  <a:fillRect/>
                </a:stretch>
              </p:blipFill>
              <p:spPr>
                <a:xfrm>
                  <a:off x="6031532" y="3046009"/>
                  <a:ext cx="66600" cy="197640"/>
                </a:xfrm>
                <a:prstGeom prst="rect">
                  <a:avLst/>
                </a:prstGeom>
              </p:spPr>
            </p:pic>
          </mc:Fallback>
        </mc:AlternateContent>
        <mc:AlternateContent xmlns:mc="http://schemas.openxmlformats.org/markup-compatibility/2006">
          <mc:Choice xmlns:p14="http://schemas.microsoft.com/office/powerpoint/2010/main" Requires="p14">
            <p:contentPart p14:bwMode="auto" r:id="rId972">
              <p14:nvContentPartPr>
                <p14:cNvPr id="547" name="Ink 546">
                  <a:extLst>
                    <a:ext uri="{FF2B5EF4-FFF2-40B4-BE49-F238E27FC236}">
                      <a16:creationId xmlns:a16="http://schemas.microsoft.com/office/drawing/2014/main" id="{7CB128FF-866C-444A-9DD3-B0E7BD88E849}"/>
                    </a:ext>
                  </a:extLst>
                </p14:cNvPr>
                <p14:cNvContentPartPr/>
                <p14:nvPr/>
              </p14:nvContentPartPr>
              <p14:xfrm>
                <a:off x="6000932" y="3440209"/>
                <a:ext cx="2880" cy="10440"/>
              </p14:xfrm>
            </p:contentPart>
          </mc:Choice>
          <mc:Fallback>
            <p:pic>
              <p:nvPicPr>
                <p:cNvPr id="547" name="Ink 546">
                  <a:extLst>
                    <a:ext uri="{FF2B5EF4-FFF2-40B4-BE49-F238E27FC236}">
                      <a16:creationId xmlns:a16="http://schemas.microsoft.com/office/drawing/2014/main" id="{7CB128FF-866C-444A-9DD3-B0E7BD88E849}"/>
                    </a:ext>
                  </a:extLst>
                </p:cNvPr>
                <p:cNvPicPr/>
                <p:nvPr/>
              </p:nvPicPr>
              <p:blipFill>
                <a:blip r:embed="rId973"/>
                <a:stretch>
                  <a:fillRect/>
                </a:stretch>
              </p:blipFill>
              <p:spPr>
                <a:xfrm>
                  <a:off x="5991932" y="3431569"/>
                  <a:ext cx="2052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974">
              <p14:nvContentPartPr>
                <p14:cNvPr id="548" name="Ink 547">
                  <a:extLst>
                    <a:ext uri="{FF2B5EF4-FFF2-40B4-BE49-F238E27FC236}">
                      <a16:creationId xmlns:a16="http://schemas.microsoft.com/office/drawing/2014/main" id="{7A4FB9D0-EAAE-4C98-8A65-0D25F56DA037}"/>
                    </a:ext>
                  </a:extLst>
                </p14:cNvPr>
                <p14:cNvContentPartPr/>
                <p14:nvPr/>
              </p14:nvContentPartPr>
              <p14:xfrm>
                <a:off x="5832452" y="3512569"/>
                <a:ext cx="75960" cy="56520"/>
              </p14:xfrm>
            </p:contentPart>
          </mc:Choice>
          <mc:Fallback>
            <p:pic>
              <p:nvPicPr>
                <p:cNvPr id="548" name="Ink 547">
                  <a:extLst>
                    <a:ext uri="{FF2B5EF4-FFF2-40B4-BE49-F238E27FC236}">
                      <a16:creationId xmlns:a16="http://schemas.microsoft.com/office/drawing/2014/main" id="{7A4FB9D0-EAAE-4C98-8A65-0D25F56DA037}"/>
                    </a:ext>
                  </a:extLst>
                </p:cNvPr>
                <p:cNvPicPr/>
                <p:nvPr/>
              </p:nvPicPr>
              <p:blipFill>
                <a:blip r:embed="rId975"/>
                <a:stretch>
                  <a:fillRect/>
                </a:stretch>
              </p:blipFill>
              <p:spPr>
                <a:xfrm>
                  <a:off x="5823452" y="3503569"/>
                  <a:ext cx="9360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976">
              <p14:nvContentPartPr>
                <p14:cNvPr id="549" name="Ink 548">
                  <a:extLst>
                    <a:ext uri="{FF2B5EF4-FFF2-40B4-BE49-F238E27FC236}">
                      <a16:creationId xmlns:a16="http://schemas.microsoft.com/office/drawing/2014/main" id="{A91A054D-3D73-4DCA-9A0F-CD814D23A37B}"/>
                    </a:ext>
                  </a:extLst>
                </p14:cNvPr>
                <p14:cNvContentPartPr/>
                <p14:nvPr/>
              </p14:nvContentPartPr>
              <p14:xfrm>
                <a:off x="5640572" y="3208369"/>
                <a:ext cx="175680" cy="270720"/>
              </p14:xfrm>
            </p:contentPart>
          </mc:Choice>
          <mc:Fallback>
            <p:pic>
              <p:nvPicPr>
                <p:cNvPr id="549" name="Ink 548">
                  <a:extLst>
                    <a:ext uri="{FF2B5EF4-FFF2-40B4-BE49-F238E27FC236}">
                      <a16:creationId xmlns:a16="http://schemas.microsoft.com/office/drawing/2014/main" id="{A91A054D-3D73-4DCA-9A0F-CD814D23A37B}"/>
                    </a:ext>
                  </a:extLst>
                </p:cNvPr>
                <p:cNvPicPr/>
                <p:nvPr/>
              </p:nvPicPr>
              <p:blipFill>
                <a:blip r:embed="rId977"/>
                <a:stretch>
                  <a:fillRect/>
                </a:stretch>
              </p:blipFill>
              <p:spPr>
                <a:xfrm>
                  <a:off x="5631572" y="3199729"/>
                  <a:ext cx="193320" cy="288360"/>
                </a:xfrm>
                <a:prstGeom prst="rect">
                  <a:avLst/>
                </a:prstGeom>
              </p:spPr>
            </p:pic>
          </mc:Fallback>
        </mc:AlternateContent>
        <mc:AlternateContent xmlns:mc="http://schemas.openxmlformats.org/markup-compatibility/2006">
          <mc:Choice xmlns:p14="http://schemas.microsoft.com/office/powerpoint/2010/main" Requires="p14">
            <p:contentPart p14:bwMode="auto" r:id="rId978">
              <p14:nvContentPartPr>
                <p14:cNvPr id="550" name="Ink 549">
                  <a:extLst>
                    <a:ext uri="{FF2B5EF4-FFF2-40B4-BE49-F238E27FC236}">
                      <a16:creationId xmlns:a16="http://schemas.microsoft.com/office/drawing/2014/main" id="{A606C265-F372-46EF-81CA-70077D32FDEA}"/>
                    </a:ext>
                  </a:extLst>
                </p14:cNvPr>
                <p14:cNvContentPartPr/>
                <p14:nvPr/>
              </p14:nvContentPartPr>
              <p14:xfrm>
                <a:off x="5761892" y="3001729"/>
                <a:ext cx="201600" cy="153000"/>
              </p14:xfrm>
            </p:contentPart>
          </mc:Choice>
          <mc:Fallback>
            <p:pic>
              <p:nvPicPr>
                <p:cNvPr id="550" name="Ink 549">
                  <a:extLst>
                    <a:ext uri="{FF2B5EF4-FFF2-40B4-BE49-F238E27FC236}">
                      <a16:creationId xmlns:a16="http://schemas.microsoft.com/office/drawing/2014/main" id="{A606C265-F372-46EF-81CA-70077D32FDEA}"/>
                    </a:ext>
                  </a:extLst>
                </p:cNvPr>
                <p:cNvPicPr/>
                <p:nvPr/>
              </p:nvPicPr>
              <p:blipFill>
                <a:blip r:embed="rId979"/>
                <a:stretch>
                  <a:fillRect/>
                </a:stretch>
              </p:blipFill>
              <p:spPr>
                <a:xfrm>
                  <a:off x="5752892" y="2993089"/>
                  <a:ext cx="21924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980">
              <p14:nvContentPartPr>
                <p14:cNvPr id="552" name="Ink 551">
                  <a:extLst>
                    <a:ext uri="{FF2B5EF4-FFF2-40B4-BE49-F238E27FC236}">
                      <a16:creationId xmlns:a16="http://schemas.microsoft.com/office/drawing/2014/main" id="{35D88C33-E03A-42DC-B567-17EC3B76DEB1}"/>
                    </a:ext>
                  </a:extLst>
                </p14:cNvPr>
                <p14:cNvContentPartPr/>
                <p14:nvPr/>
              </p14:nvContentPartPr>
              <p14:xfrm>
                <a:off x="5217572" y="3234649"/>
                <a:ext cx="309240" cy="97920"/>
              </p14:xfrm>
            </p:contentPart>
          </mc:Choice>
          <mc:Fallback>
            <p:pic>
              <p:nvPicPr>
                <p:cNvPr id="552" name="Ink 551">
                  <a:extLst>
                    <a:ext uri="{FF2B5EF4-FFF2-40B4-BE49-F238E27FC236}">
                      <a16:creationId xmlns:a16="http://schemas.microsoft.com/office/drawing/2014/main" id="{35D88C33-E03A-42DC-B567-17EC3B76DEB1}"/>
                    </a:ext>
                  </a:extLst>
                </p:cNvPr>
                <p:cNvPicPr/>
                <p:nvPr/>
              </p:nvPicPr>
              <p:blipFill>
                <a:blip r:embed="rId981"/>
                <a:stretch>
                  <a:fillRect/>
                </a:stretch>
              </p:blipFill>
              <p:spPr>
                <a:xfrm>
                  <a:off x="5208932" y="3226009"/>
                  <a:ext cx="32688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982">
              <p14:nvContentPartPr>
                <p14:cNvPr id="553" name="Ink 552">
                  <a:extLst>
                    <a:ext uri="{FF2B5EF4-FFF2-40B4-BE49-F238E27FC236}">
                      <a16:creationId xmlns:a16="http://schemas.microsoft.com/office/drawing/2014/main" id="{11FC84F3-BAF8-4E86-ACDD-18345D794FC6}"/>
                    </a:ext>
                  </a:extLst>
                </p14:cNvPr>
                <p14:cNvContentPartPr/>
                <p14:nvPr/>
              </p14:nvContentPartPr>
              <p14:xfrm>
                <a:off x="5226932" y="3354889"/>
                <a:ext cx="182880" cy="147960"/>
              </p14:xfrm>
            </p:contentPart>
          </mc:Choice>
          <mc:Fallback>
            <p:pic>
              <p:nvPicPr>
                <p:cNvPr id="553" name="Ink 552">
                  <a:extLst>
                    <a:ext uri="{FF2B5EF4-FFF2-40B4-BE49-F238E27FC236}">
                      <a16:creationId xmlns:a16="http://schemas.microsoft.com/office/drawing/2014/main" id="{11FC84F3-BAF8-4E86-ACDD-18345D794FC6}"/>
                    </a:ext>
                  </a:extLst>
                </p:cNvPr>
                <p:cNvPicPr/>
                <p:nvPr/>
              </p:nvPicPr>
              <p:blipFill>
                <a:blip r:embed="rId983"/>
                <a:stretch>
                  <a:fillRect/>
                </a:stretch>
              </p:blipFill>
              <p:spPr>
                <a:xfrm>
                  <a:off x="5217932" y="3346249"/>
                  <a:ext cx="20052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984">
              <p14:nvContentPartPr>
                <p14:cNvPr id="554" name="Ink 553">
                  <a:extLst>
                    <a:ext uri="{FF2B5EF4-FFF2-40B4-BE49-F238E27FC236}">
                      <a16:creationId xmlns:a16="http://schemas.microsoft.com/office/drawing/2014/main" id="{013A012C-B5A1-4BFD-B3BF-A7E66A1AFD52}"/>
                    </a:ext>
                  </a:extLst>
                </p14:cNvPr>
                <p14:cNvContentPartPr/>
                <p14:nvPr/>
              </p14:nvContentPartPr>
              <p14:xfrm>
                <a:off x="5324492" y="2927209"/>
                <a:ext cx="319320" cy="277920"/>
              </p14:xfrm>
            </p:contentPart>
          </mc:Choice>
          <mc:Fallback>
            <p:pic>
              <p:nvPicPr>
                <p:cNvPr id="554" name="Ink 553">
                  <a:extLst>
                    <a:ext uri="{FF2B5EF4-FFF2-40B4-BE49-F238E27FC236}">
                      <a16:creationId xmlns:a16="http://schemas.microsoft.com/office/drawing/2014/main" id="{013A012C-B5A1-4BFD-B3BF-A7E66A1AFD52}"/>
                    </a:ext>
                  </a:extLst>
                </p:cNvPr>
                <p:cNvPicPr/>
                <p:nvPr/>
              </p:nvPicPr>
              <p:blipFill>
                <a:blip r:embed="rId985"/>
                <a:stretch>
                  <a:fillRect/>
                </a:stretch>
              </p:blipFill>
              <p:spPr>
                <a:xfrm>
                  <a:off x="5315492" y="2918209"/>
                  <a:ext cx="336960" cy="295560"/>
                </a:xfrm>
                <a:prstGeom prst="rect">
                  <a:avLst/>
                </a:prstGeom>
              </p:spPr>
            </p:pic>
          </mc:Fallback>
        </mc:AlternateContent>
        <mc:AlternateContent xmlns:mc="http://schemas.openxmlformats.org/markup-compatibility/2006">
          <mc:Choice xmlns:p14="http://schemas.microsoft.com/office/powerpoint/2010/main" Requires="p14">
            <p:contentPart p14:bwMode="auto" r:id="rId986">
              <p14:nvContentPartPr>
                <p14:cNvPr id="556" name="Ink 555">
                  <a:extLst>
                    <a:ext uri="{FF2B5EF4-FFF2-40B4-BE49-F238E27FC236}">
                      <a16:creationId xmlns:a16="http://schemas.microsoft.com/office/drawing/2014/main" id="{3D769BFA-FC23-48C1-B4D8-423E5059ECD0}"/>
                    </a:ext>
                  </a:extLst>
                </p14:cNvPr>
                <p14:cNvContentPartPr/>
                <p14:nvPr/>
              </p14:nvContentPartPr>
              <p14:xfrm>
                <a:off x="5022092" y="3115849"/>
                <a:ext cx="83520" cy="148680"/>
              </p14:xfrm>
            </p:contentPart>
          </mc:Choice>
          <mc:Fallback>
            <p:pic>
              <p:nvPicPr>
                <p:cNvPr id="556" name="Ink 555">
                  <a:extLst>
                    <a:ext uri="{FF2B5EF4-FFF2-40B4-BE49-F238E27FC236}">
                      <a16:creationId xmlns:a16="http://schemas.microsoft.com/office/drawing/2014/main" id="{3D769BFA-FC23-48C1-B4D8-423E5059ECD0}"/>
                    </a:ext>
                  </a:extLst>
                </p:cNvPr>
                <p:cNvPicPr/>
                <p:nvPr/>
              </p:nvPicPr>
              <p:blipFill>
                <a:blip r:embed="rId987"/>
                <a:stretch>
                  <a:fillRect/>
                </a:stretch>
              </p:blipFill>
              <p:spPr>
                <a:xfrm>
                  <a:off x="5013092" y="3107209"/>
                  <a:ext cx="10116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988">
              <p14:nvContentPartPr>
                <p14:cNvPr id="557" name="Ink 556">
                  <a:extLst>
                    <a:ext uri="{FF2B5EF4-FFF2-40B4-BE49-F238E27FC236}">
                      <a16:creationId xmlns:a16="http://schemas.microsoft.com/office/drawing/2014/main" id="{AC4ECF9D-E246-424E-974B-EC9907962563}"/>
                    </a:ext>
                  </a:extLst>
                </p14:cNvPr>
                <p14:cNvContentPartPr/>
                <p14:nvPr/>
              </p14:nvContentPartPr>
              <p14:xfrm>
                <a:off x="5105612" y="3024049"/>
                <a:ext cx="48600" cy="34920"/>
              </p14:xfrm>
            </p:contentPart>
          </mc:Choice>
          <mc:Fallback>
            <p:pic>
              <p:nvPicPr>
                <p:cNvPr id="557" name="Ink 556">
                  <a:extLst>
                    <a:ext uri="{FF2B5EF4-FFF2-40B4-BE49-F238E27FC236}">
                      <a16:creationId xmlns:a16="http://schemas.microsoft.com/office/drawing/2014/main" id="{AC4ECF9D-E246-424E-974B-EC9907962563}"/>
                    </a:ext>
                  </a:extLst>
                </p:cNvPr>
                <p:cNvPicPr/>
                <p:nvPr/>
              </p:nvPicPr>
              <p:blipFill>
                <a:blip r:embed="rId989"/>
                <a:stretch>
                  <a:fillRect/>
                </a:stretch>
              </p:blipFill>
              <p:spPr>
                <a:xfrm>
                  <a:off x="5096972" y="3015049"/>
                  <a:ext cx="66240" cy="52560"/>
                </a:xfrm>
                <a:prstGeom prst="rect">
                  <a:avLst/>
                </a:prstGeom>
              </p:spPr>
            </p:pic>
          </mc:Fallback>
        </mc:AlternateContent>
        <mc:AlternateContent xmlns:mc="http://schemas.openxmlformats.org/markup-compatibility/2006">
          <mc:Choice xmlns:p14="http://schemas.microsoft.com/office/powerpoint/2010/main" Requires="p14">
            <p:contentPart p14:bwMode="auto" r:id="rId990">
              <p14:nvContentPartPr>
                <p14:cNvPr id="558" name="Ink 557">
                  <a:extLst>
                    <a:ext uri="{FF2B5EF4-FFF2-40B4-BE49-F238E27FC236}">
                      <a16:creationId xmlns:a16="http://schemas.microsoft.com/office/drawing/2014/main" id="{D7C01E01-D743-4352-BBA7-97E65875A3C2}"/>
                    </a:ext>
                  </a:extLst>
                </p14:cNvPr>
                <p14:cNvContentPartPr/>
                <p14:nvPr/>
              </p14:nvContentPartPr>
              <p14:xfrm>
                <a:off x="4652372" y="3020809"/>
                <a:ext cx="372600" cy="322920"/>
              </p14:xfrm>
            </p:contentPart>
          </mc:Choice>
          <mc:Fallback>
            <p:pic>
              <p:nvPicPr>
                <p:cNvPr id="558" name="Ink 557">
                  <a:extLst>
                    <a:ext uri="{FF2B5EF4-FFF2-40B4-BE49-F238E27FC236}">
                      <a16:creationId xmlns:a16="http://schemas.microsoft.com/office/drawing/2014/main" id="{D7C01E01-D743-4352-BBA7-97E65875A3C2}"/>
                    </a:ext>
                  </a:extLst>
                </p:cNvPr>
                <p:cNvPicPr/>
                <p:nvPr/>
              </p:nvPicPr>
              <p:blipFill>
                <a:blip r:embed="rId991"/>
                <a:stretch>
                  <a:fillRect/>
                </a:stretch>
              </p:blipFill>
              <p:spPr>
                <a:xfrm>
                  <a:off x="4643732" y="3012169"/>
                  <a:ext cx="390240" cy="340560"/>
                </a:xfrm>
                <a:prstGeom prst="rect">
                  <a:avLst/>
                </a:prstGeom>
              </p:spPr>
            </p:pic>
          </mc:Fallback>
        </mc:AlternateContent>
        <mc:AlternateContent xmlns:mc="http://schemas.openxmlformats.org/markup-compatibility/2006">
          <mc:Choice xmlns:p14="http://schemas.microsoft.com/office/powerpoint/2010/main" Requires="p14">
            <p:contentPart p14:bwMode="auto" r:id="rId992">
              <p14:nvContentPartPr>
                <p14:cNvPr id="559" name="Ink 558">
                  <a:extLst>
                    <a:ext uri="{FF2B5EF4-FFF2-40B4-BE49-F238E27FC236}">
                      <a16:creationId xmlns:a16="http://schemas.microsoft.com/office/drawing/2014/main" id="{EE59006B-F44E-4C9B-8C14-1512F989FE89}"/>
                    </a:ext>
                  </a:extLst>
                </p14:cNvPr>
                <p14:cNvContentPartPr/>
                <p14:nvPr/>
              </p14:nvContentPartPr>
              <p14:xfrm>
                <a:off x="4915172" y="3364249"/>
                <a:ext cx="18720" cy="12240"/>
              </p14:xfrm>
            </p:contentPart>
          </mc:Choice>
          <mc:Fallback>
            <p:pic>
              <p:nvPicPr>
                <p:cNvPr id="559" name="Ink 558">
                  <a:extLst>
                    <a:ext uri="{FF2B5EF4-FFF2-40B4-BE49-F238E27FC236}">
                      <a16:creationId xmlns:a16="http://schemas.microsoft.com/office/drawing/2014/main" id="{EE59006B-F44E-4C9B-8C14-1512F989FE89}"/>
                    </a:ext>
                  </a:extLst>
                </p:cNvPr>
                <p:cNvPicPr/>
                <p:nvPr/>
              </p:nvPicPr>
              <p:blipFill>
                <a:blip r:embed="rId993"/>
                <a:stretch>
                  <a:fillRect/>
                </a:stretch>
              </p:blipFill>
              <p:spPr>
                <a:xfrm>
                  <a:off x="4906532" y="3355249"/>
                  <a:ext cx="36360" cy="29880"/>
                </a:xfrm>
                <a:prstGeom prst="rect">
                  <a:avLst/>
                </a:prstGeom>
              </p:spPr>
            </p:pic>
          </mc:Fallback>
        </mc:AlternateContent>
        <mc:AlternateContent xmlns:mc="http://schemas.openxmlformats.org/markup-compatibility/2006">
          <mc:Choice xmlns:p14="http://schemas.microsoft.com/office/powerpoint/2010/main" Requires="p14">
            <p:contentPart p14:bwMode="auto" r:id="rId994">
              <p14:nvContentPartPr>
                <p14:cNvPr id="560" name="Ink 559">
                  <a:extLst>
                    <a:ext uri="{FF2B5EF4-FFF2-40B4-BE49-F238E27FC236}">
                      <a16:creationId xmlns:a16="http://schemas.microsoft.com/office/drawing/2014/main" id="{1D11211F-667C-435C-AA6A-849BCE0EB671}"/>
                    </a:ext>
                  </a:extLst>
                </p14:cNvPr>
                <p14:cNvContentPartPr/>
                <p14:nvPr/>
              </p14:nvContentPartPr>
              <p14:xfrm>
                <a:off x="4819772" y="2937649"/>
                <a:ext cx="39960" cy="119880"/>
              </p14:xfrm>
            </p:contentPart>
          </mc:Choice>
          <mc:Fallback>
            <p:pic>
              <p:nvPicPr>
                <p:cNvPr id="560" name="Ink 559">
                  <a:extLst>
                    <a:ext uri="{FF2B5EF4-FFF2-40B4-BE49-F238E27FC236}">
                      <a16:creationId xmlns:a16="http://schemas.microsoft.com/office/drawing/2014/main" id="{1D11211F-667C-435C-AA6A-849BCE0EB671}"/>
                    </a:ext>
                  </a:extLst>
                </p:cNvPr>
                <p:cNvPicPr/>
                <p:nvPr/>
              </p:nvPicPr>
              <p:blipFill>
                <a:blip r:embed="rId995"/>
                <a:stretch>
                  <a:fillRect/>
                </a:stretch>
              </p:blipFill>
              <p:spPr>
                <a:xfrm>
                  <a:off x="4810772" y="2928649"/>
                  <a:ext cx="5760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996">
              <p14:nvContentPartPr>
                <p14:cNvPr id="561" name="Ink 560">
                  <a:extLst>
                    <a:ext uri="{FF2B5EF4-FFF2-40B4-BE49-F238E27FC236}">
                      <a16:creationId xmlns:a16="http://schemas.microsoft.com/office/drawing/2014/main" id="{224F92BE-3D5B-4658-9B7B-D673C4826ADC}"/>
                    </a:ext>
                  </a:extLst>
                </p14:cNvPr>
                <p14:cNvContentPartPr/>
                <p14:nvPr/>
              </p14:nvContentPartPr>
              <p14:xfrm>
                <a:off x="4421972" y="3103609"/>
                <a:ext cx="162000" cy="151200"/>
              </p14:xfrm>
            </p:contentPart>
          </mc:Choice>
          <mc:Fallback>
            <p:pic>
              <p:nvPicPr>
                <p:cNvPr id="561" name="Ink 560">
                  <a:extLst>
                    <a:ext uri="{FF2B5EF4-FFF2-40B4-BE49-F238E27FC236}">
                      <a16:creationId xmlns:a16="http://schemas.microsoft.com/office/drawing/2014/main" id="{224F92BE-3D5B-4658-9B7B-D673C4826ADC}"/>
                    </a:ext>
                  </a:extLst>
                </p:cNvPr>
                <p:cNvPicPr/>
                <p:nvPr/>
              </p:nvPicPr>
              <p:blipFill>
                <a:blip r:embed="rId997"/>
                <a:stretch>
                  <a:fillRect/>
                </a:stretch>
              </p:blipFill>
              <p:spPr>
                <a:xfrm>
                  <a:off x="4413332" y="3094969"/>
                  <a:ext cx="17964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998">
              <p14:nvContentPartPr>
                <p14:cNvPr id="562" name="Ink 561">
                  <a:extLst>
                    <a:ext uri="{FF2B5EF4-FFF2-40B4-BE49-F238E27FC236}">
                      <a16:creationId xmlns:a16="http://schemas.microsoft.com/office/drawing/2014/main" id="{B7AC6FA1-9786-4E35-BF64-33D2A5331633}"/>
                    </a:ext>
                  </a:extLst>
                </p14:cNvPr>
                <p14:cNvContentPartPr/>
                <p14:nvPr/>
              </p14:nvContentPartPr>
              <p14:xfrm>
                <a:off x="4496132" y="3264169"/>
                <a:ext cx="25560" cy="16560"/>
              </p14:xfrm>
            </p:contentPart>
          </mc:Choice>
          <mc:Fallback>
            <p:pic>
              <p:nvPicPr>
                <p:cNvPr id="562" name="Ink 561">
                  <a:extLst>
                    <a:ext uri="{FF2B5EF4-FFF2-40B4-BE49-F238E27FC236}">
                      <a16:creationId xmlns:a16="http://schemas.microsoft.com/office/drawing/2014/main" id="{B7AC6FA1-9786-4E35-BF64-33D2A5331633}"/>
                    </a:ext>
                  </a:extLst>
                </p:cNvPr>
                <p:cNvPicPr/>
                <p:nvPr/>
              </p:nvPicPr>
              <p:blipFill>
                <a:blip r:embed="rId999"/>
                <a:stretch>
                  <a:fillRect/>
                </a:stretch>
              </p:blipFill>
              <p:spPr>
                <a:xfrm>
                  <a:off x="4487492" y="3255169"/>
                  <a:ext cx="4320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1000">
              <p14:nvContentPartPr>
                <p14:cNvPr id="563" name="Ink 562">
                  <a:extLst>
                    <a:ext uri="{FF2B5EF4-FFF2-40B4-BE49-F238E27FC236}">
                      <a16:creationId xmlns:a16="http://schemas.microsoft.com/office/drawing/2014/main" id="{FFE6356F-5606-49CE-BC1E-D6926DB9C2EA}"/>
                    </a:ext>
                  </a:extLst>
                </p14:cNvPr>
                <p14:cNvContentPartPr/>
                <p14:nvPr/>
              </p14:nvContentPartPr>
              <p14:xfrm>
                <a:off x="4112732" y="3055729"/>
                <a:ext cx="245160" cy="261720"/>
              </p14:xfrm>
            </p:contentPart>
          </mc:Choice>
          <mc:Fallback>
            <p:pic>
              <p:nvPicPr>
                <p:cNvPr id="563" name="Ink 562">
                  <a:extLst>
                    <a:ext uri="{FF2B5EF4-FFF2-40B4-BE49-F238E27FC236}">
                      <a16:creationId xmlns:a16="http://schemas.microsoft.com/office/drawing/2014/main" id="{FFE6356F-5606-49CE-BC1E-D6926DB9C2EA}"/>
                    </a:ext>
                  </a:extLst>
                </p:cNvPr>
                <p:cNvPicPr/>
                <p:nvPr/>
              </p:nvPicPr>
              <p:blipFill>
                <a:blip r:embed="rId1001"/>
                <a:stretch>
                  <a:fillRect/>
                </a:stretch>
              </p:blipFill>
              <p:spPr>
                <a:xfrm>
                  <a:off x="4104092" y="3046729"/>
                  <a:ext cx="262800" cy="279360"/>
                </a:xfrm>
                <a:prstGeom prst="rect">
                  <a:avLst/>
                </a:prstGeom>
              </p:spPr>
            </p:pic>
          </mc:Fallback>
        </mc:AlternateContent>
        <mc:AlternateContent xmlns:mc="http://schemas.openxmlformats.org/markup-compatibility/2006">
          <mc:Choice xmlns:p14="http://schemas.microsoft.com/office/powerpoint/2010/main" Requires="p14">
            <p:contentPart p14:bwMode="auto" r:id="rId1002">
              <p14:nvContentPartPr>
                <p14:cNvPr id="564" name="Ink 563">
                  <a:extLst>
                    <a:ext uri="{FF2B5EF4-FFF2-40B4-BE49-F238E27FC236}">
                      <a16:creationId xmlns:a16="http://schemas.microsoft.com/office/drawing/2014/main" id="{FA9A932E-1A48-41E5-9745-13E2D6BBB0ED}"/>
                    </a:ext>
                  </a:extLst>
                </p14:cNvPr>
                <p14:cNvContentPartPr/>
                <p14:nvPr/>
              </p14:nvContentPartPr>
              <p14:xfrm>
                <a:off x="4044692" y="3231409"/>
                <a:ext cx="68040" cy="82440"/>
              </p14:xfrm>
            </p:contentPart>
          </mc:Choice>
          <mc:Fallback>
            <p:pic>
              <p:nvPicPr>
                <p:cNvPr id="564" name="Ink 563">
                  <a:extLst>
                    <a:ext uri="{FF2B5EF4-FFF2-40B4-BE49-F238E27FC236}">
                      <a16:creationId xmlns:a16="http://schemas.microsoft.com/office/drawing/2014/main" id="{FA9A932E-1A48-41E5-9745-13E2D6BBB0ED}"/>
                    </a:ext>
                  </a:extLst>
                </p:cNvPr>
                <p:cNvPicPr/>
                <p:nvPr/>
              </p:nvPicPr>
              <p:blipFill>
                <a:blip r:embed="rId1003"/>
                <a:stretch>
                  <a:fillRect/>
                </a:stretch>
              </p:blipFill>
              <p:spPr>
                <a:xfrm>
                  <a:off x="4036052" y="3222769"/>
                  <a:ext cx="8568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1004">
              <p14:nvContentPartPr>
                <p14:cNvPr id="565" name="Ink 564">
                  <a:extLst>
                    <a:ext uri="{FF2B5EF4-FFF2-40B4-BE49-F238E27FC236}">
                      <a16:creationId xmlns:a16="http://schemas.microsoft.com/office/drawing/2014/main" id="{1BB25E55-6E55-44D7-9F07-D8722F2240BF}"/>
                    </a:ext>
                  </a:extLst>
                </p14:cNvPr>
                <p14:cNvContentPartPr/>
                <p14:nvPr/>
              </p14:nvContentPartPr>
              <p14:xfrm>
                <a:off x="3714212" y="3143929"/>
                <a:ext cx="389520" cy="171720"/>
              </p14:xfrm>
            </p:contentPart>
          </mc:Choice>
          <mc:Fallback>
            <p:pic>
              <p:nvPicPr>
                <p:cNvPr id="565" name="Ink 564">
                  <a:extLst>
                    <a:ext uri="{FF2B5EF4-FFF2-40B4-BE49-F238E27FC236}">
                      <a16:creationId xmlns:a16="http://schemas.microsoft.com/office/drawing/2014/main" id="{1BB25E55-6E55-44D7-9F07-D8722F2240BF}"/>
                    </a:ext>
                  </a:extLst>
                </p:cNvPr>
                <p:cNvPicPr/>
                <p:nvPr/>
              </p:nvPicPr>
              <p:blipFill>
                <a:blip r:embed="rId1005"/>
                <a:stretch>
                  <a:fillRect/>
                </a:stretch>
              </p:blipFill>
              <p:spPr>
                <a:xfrm>
                  <a:off x="3705212" y="3134929"/>
                  <a:ext cx="407160" cy="189360"/>
                </a:xfrm>
                <a:prstGeom prst="rect">
                  <a:avLst/>
                </a:prstGeom>
              </p:spPr>
            </p:pic>
          </mc:Fallback>
        </mc:AlternateContent>
        <mc:AlternateContent xmlns:mc="http://schemas.openxmlformats.org/markup-compatibility/2006">
          <mc:Choice xmlns:p14="http://schemas.microsoft.com/office/powerpoint/2010/main" Requires="p14">
            <p:contentPart p14:bwMode="auto" r:id="rId1006">
              <p14:nvContentPartPr>
                <p14:cNvPr id="566" name="Ink 565">
                  <a:extLst>
                    <a:ext uri="{FF2B5EF4-FFF2-40B4-BE49-F238E27FC236}">
                      <a16:creationId xmlns:a16="http://schemas.microsoft.com/office/drawing/2014/main" id="{7C863EA9-1BD0-4E36-9A78-A527622DE26E}"/>
                    </a:ext>
                  </a:extLst>
                </p14:cNvPr>
                <p14:cNvContentPartPr/>
                <p14:nvPr/>
              </p14:nvContentPartPr>
              <p14:xfrm>
                <a:off x="3838772" y="3050689"/>
                <a:ext cx="125640" cy="62280"/>
              </p14:xfrm>
            </p:contentPart>
          </mc:Choice>
          <mc:Fallback>
            <p:pic>
              <p:nvPicPr>
                <p:cNvPr id="566" name="Ink 565">
                  <a:extLst>
                    <a:ext uri="{FF2B5EF4-FFF2-40B4-BE49-F238E27FC236}">
                      <a16:creationId xmlns:a16="http://schemas.microsoft.com/office/drawing/2014/main" id="{7C863EA9-1BD0-4E36-9A78-A527622DE26E}"/>
                    </a:ext>
                  </a:extLst>
                </p:cNvPr>
                <p:cNvPicPr/>
                <p:nvPr/>
              </p:nvPicPr>
              <p:blipFill>
                <a:blip r:embed="rId1007"/>
                <a:stretch>
                  <a:fillRect/>
                </a:stretch>
              </p:blipFill>
              <p:spPr>
                <a:xfrm>
                  <a:off x="3829772" y="3041689"/>
                  <a:ext cx="14328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1008">
              <p14:nvContentPartPr>
                <p14:cNvPr id="568" name="Ink 567">
                  <a:extLst>
                    <a:ext uri="{FF2B5EF4-FFF2-40B4-BE49-F238E27FC236}">
                      <a16:creationId xmlns:a16="http://schemas.microsoft.com/office/drawing/2014/main" id="{749E5FE5-FA29-4880-8FA0-A0AC16A09D40}"/>
                    </a:ext>
                  </a:extLst>
                </p14:cNvPr>
                <p14:cNvContentPartPr/>
                <p14:nvPr/>
              </p14:nvContentPartPr>
              <p14:xfrm>
                <a:off x="3521252" y="3191449"/>
                <a:ext cx="124920" cy="135720"/>
              </p14:xfrm>
            </p:contentPart>
          </mc:Choice>
          <mc:Fallback>
            <p:pic>
              <p:nvPicPr>
                <p:cNvPr id="568" name="Ink 567">
                  <a:extLst>
                    <a:ext uri="{FF2B5EF4-FFF2-40B4-BE49-F238E27FC236}">
                      <a16:creationId xmlns:a16="http://schemas.microsoft.com/office/drawing/2014/main" id="{749E5FE5-FA29-4880-8FA0-A0AC16A09D40}"/>
                    </a:ext>
                  </a:extLst>
                </p:cNvPr>
                <p:cNvPicPr/>
                <p:nvPr/>
              </p:nvPicPr>
              <p:blipFill>
                <a:blip r:embed="rId1009"/>
                <a:stretch>
                  <a:fillRect/>
                </a:stretch>
              </p:blipFill>
              <p:spPr>
                <a:xfrm>
                  <a:off x="3512252" y="3182449"/>
                  <a:ext cx="14256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1010">
              <p14:nvContentPartPr>
                <p14:cNvPr id="569" name="Ink 568">
                  <a:extLst>
                    <a:ext uri="{FF2B5EF4-FFF2-40B4-BE49-F238E27FC236}">
                      <a16:creationId xmlns:a16="http://schemas.microsoft.com/office/drawing/2014/main" id="{9B7CB1B5-A1B7-4A00-B1D1-608D99504881}"/>
                    </a:ext>
                  </a:extLst>
                </p14:cNvPr>
                <p14:cNvContentPartPr/>
                <p14:nvPr/>
              </p14:nvContentPartPr>
              <p14:xfrm>
                <a:off x="3566612" y="3110809"/>
                <a:ext cx="19800" cy="23400"/>
              </p14:xfrm>
            </p:contentPart>
          </mc:Choice>
          <mc:Fallback>
            <p:pic>
              <p:nvPicPr>
                <p:cNvPr id="569" name="Ink 568">
                  <a:extLst>
                    <a:ext uri="{FF2B5EF4-FFF2-40B4-BE49-F238E27FC236}">
                      <a16:creationId xmlns:a16="http://schemas.microsoft.com/office/drawing/2014/main" id="{9B7CB1B5-A1B7-4A00-B1D1-608D99504881}"/>
                    </a:ext>
                  </a:extLst>
                </p:cNvPr>
                <p:cNvPicPr/>
                <p:nvPr/>
              </p:nvPicPr>
              <p:blipFill>
                <a:blip r:embed="rId1011"/>
                <a:stretch>
                  <a:fillRect/>
                </a:stretch>
              </p:blipFill>
              <p:spPr>
                <a:xfrm>
                  <a:off x="3557972" y="3101809"/>
                  <a:ext cx="3744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1012">
              <p14:nvContentPartPr>
                <p14:cNvPr id="570" name="Ink 569">
                  <a:extLst>
                    <a:ext uri="{FF2B5EF4-FFF2-40B4-BE49-F238E27FC236}">
                      <a16:creationId xmlns:a16="http://schemas.microsoft.com/office/drawing/2014/main" id="{37C355A4-289D-4F73-8C29-ECC1A7C8EC5D}"/>
                    </a:ext>
                  </a:extLst>
                </p14:cNvPr>
                <p14:cNvContentPartPr/>
                <p14:nvPr/>
              </p14:nvContentPartPr>
              <p14:xfrm>
                <a:off x="3173492" y="3165889"/>
                <a:ext cx="231480" cy="248040"/>
              </p14:xfrm>
            </p:contentPart>
          </mc:Choice>
          <mc:Fallback>
            <p:pic>
              <p:nvPicPr>
                <p:cNvPr id="570" name="Ink 569">
                  <a:extLst>
                    <a:ext uri="{FF2B5EF4-FFF2-40B4-BE49-F238E27FC236}">
                      <a16:creationId xmlns:a16="http://schemas.microsoft.com/office/drawing/2014/main" id="{37C355A4-289D-4F73-8C29-ECC1A7C8EC5D}"/>
                    </a:ext>
                  </a:extLst>
                </p:cNvPr>
                <p:cNvPicPr/>
                <p:nvPr/>
              </p:nvPicPr>
              <p:blipFill>
                <a:blip r:embed="rId1013"/>
                <a:stretch>
                  <a:fillRect/>
                </a:stretch>
              </p:blipFill>
              <p:spPr>
                <a:xfrm>
                  <a:off x="3164492" y="3156889"/>
                  <a:ext cx="249120" cy="265680"/>
                </a:xfrm>
                <a:prstGeom prst="rect">
                  <a:avLst/>
                </a:prstGeom>
              </p:spPr>
            </p:pic>
          </mc:Fallback>
        </mc:AlternateContent>
        <mc:AlternateContent xmlns:mc="http://schemas.openxmlformats.org/markup-compatibility/2006">
          <mc:Choice xmlns:p14="http://schemas.microsoft.com/office/powerpoint/2010/main" Requires="p14">
            <p:contentPart p14:bwMode="auto" r:id="rId1014">
              <p14:nvContentPartPr>
                <p14:cNvPr id="571" name="Ink 570">
                  <a:extLst>
                    <a:ext uri="{FF2B5EF4-FFF2-40B4-BE49-F238E27FC236}">
                      <a16:creationId xmlns:a16="http://schemas.microsoft.com/office/drawing/2014/main" id="{1444DC1D-4C3B-421C-A9A7-004F32D2624F}"/>
                    </a:ext>
                  </a:extLst>
                </p14:cNvPr>
                <p14:cNvContentPartPr/>
                <p14:nvPr/>
              </p14:nvContentPartPr>
              <p14:xfrm>
                <a:off x="3371132" y="3341569"/>
                <a:ext cx="41040" cy="18360"/>
              </p14:xfrm>
            </p:contentPart>
          </mc:Choice>
          <mc:Fallback>
            <p:pic>
              <p:nvPicPr>
                <p:cNvPr id="571" name="Ink 570">
                  <a:extLst>
                    <a:ext uri="{FF2B5EF4-FFF2-40B4-BE49-F238E27FC236}">
                      <a16:creationId xmlns:a16="http://schemas.microsoft.com/office/drawing/2014/main" id="{1444DC1D-4C3B-421C-A9A7-004F32D2624F}"/>
                    </a:ext>
                  </a:extLst>
                </p:cNvPr>
                <p:cNvPicPr/>
                <p:nvPr/>
              </p:nvPicPr>
              <p:blipFill>
                <a:blip r:embed="rId1015"/>
                <a:stretch>
                  <a:fillRect/>
                </a:stretch>
              </p:blipFill>
              <p:spPr>
                <a:xfrm>
                  <a:off x="3362132" y="3332569"/>
                  <a:ext cx="5868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1016">
              <p14:nvContentPartPr>
                <p14:cNvPr id="572" name="Ink 571">
                  <a:extLst>
                    <a:ext uri="{FF2B5EF4-FFF2-40B4-BE49-F238E27FC236}">
                      <a16:creationId xmlns:a16="http://schemas.microsoft.com/office/drawing/2014/main" id="{DE1A295C-F499-4E15-AC6C-D75F4DA0C70E}"/>
                    </a:ext>
                  </a:extLst>
                </p14:cNvPr>
                <p14:cNvContentPartPr/>
                <p14:nvPr/>
              </p14:nvContentPartPr>
              <p14:xfrm>
                <a:off x="3325052" y="3330769"/>
                <a:ext cx="126720" cy="81000"/>
              </p14:xfrm>
            </p:contentPart>
          </mc:Choice>
          <mc:Fallback>
            <p:pic>
              <p:nvPicPr>
                <p:cNvPr id="572" name="Ink 571">
                  <a:extLst>
                    <a:ext uri="{FF2B5EF4-FFF2-40B4-BE49-F238E27FC236}">
                      <a16:creationId xmlns:a16="http://schemas.microsoft.com/office/drawing/2014/main" id="{DE1A295C-F499-4E15-AC6C-D75F4DA0C70E}"/>
                    </a:ext>
                  </a:extLst>
                </p:cNvPr>
                <p:cNvPicPr/>
                <p:nvPr/>
              </p:nvPicPr>
              <p:blipFill>
                <a:blip r:embed="rId1017"/>
                <a:stretch>
                  <a:fillRect/>
                </a:stretch>
              </p:blipFill>
              <p:spPr>
                <a:xfrm>
                  <a:off x="3316412" y="3322129"/>
                  <a:ext cx="144360" cy="98640"/>
                </a:xfrm>
                <a:prstGeom prst="rect">
                  <a:avLst/>
                </a:prstGeom>
              </p:spPr>
            </p:pic>
          </mc:Fallback>
        </mc:AlternateContent>
        <mc:AlternateContent xmlns:mc="http://schemas.openxmlformats.org/markup-compatibility/2006">
          <mc:Choice xmlns:p14="http://schemas.microsoft.com/office/powerpoint/2010/main" Requires="p14">
            <p:contentPart p14:bwMode="auto" r:id="rId1018">
              <p14:nvContentPartPr>
                <p14:cNvPr id="573" name="Ink 572">
                  <a:extLst>
                    <a:ext uri="{FF2B5EF4-FFF2-40B4-BE49-F238E27FC236}">
                      <a16:creationId xmlns:a16="http://schemas.microsoft.com/office/drawing/2014/main" id="{357E70CF-D02B-4C24-8B39-C5790E509A37}"/>
                    </a:ext>
                  </a:extLst>
                </p14:cNvPr>
                <p14:cNvContentPartPr/>
                <p14:nvPr/>
              </p14:nvContentPartPr>
              <p14:xfrm>
                <a:off x="2834012" y="3054289"/>
                <a:ext cx="379440" cy="313920"/>
              </p14:xfrm>
            </p:contentPart>
          </mc:Choice>
          <mc:Fallback>
            <p:pic>
              <p:nvPicPr>
                <p:cNvPr id="573" name="Ink 572">
                  <a:extLst>
                    <a:ext uri="{FF2B5EF4-FFF2-40B4-BE49-F238E27FC236}">
                      <a16:creationId xmlns:a16="http://schemas.microsoft.com/office/drawing/2014/main" id="{357E70CF-D02B-4C24-8B39-C5790E509A37}"/>
                    </a:ext>
                  </a:extLst>
                </p:cNvPr>
                <p:cNvPicPr/>
                <p:nvPr/>
              </p:nvPicPr>
              <p:blipFill>
                <a:blip r:embed="rId1019"/>
                <a:stretch>
                  <a:fillRect/>
                </a:stretch>
              </p:blipFill>
              <p:spPr>
                <a:xfrm>
                  <a:off x="2825372" y="3045289"/>
                  <a:ext cx="397080" cy="331560"/>
                </a:xfrm>
                <a:prstGeom prst="rect">
                  <a:avLst/>
                </a:prstGeom>
              </p:spPr>
            </p:pic>
          </mc:Fallback>
        </mc:AlternateContent>
        <mc:AlternateContent xmlns:mc="http://schemas.openxmlformats.org/markup-compatibility/2006">
          <mc:Choice xmlns:p14="http://schemas.microsoft.com/office/powerpoint/2010/main" Requires="p14">
            <p:contentPart p14:bwMode="auto" r:id="rId1020">
              <p14:nvContentPartPr>
                <p14:cNvPr id="574" name="Ink 573">
                  <a:extLst>
                    <a:ext uri="{FF2B5EF4-FFF2-40B4-BE49-F238E27FC236}">
                      <a16:creationId xmlns:a16="http://schemas.microsoft.com/office/drawing/2014/main" id="{9CFFBDBF-AB27-4F46-872B-9B3327D27DBD}"/>
                    </a:ext>
                  </a:extLst>
                </p14:cNvPr>
                <p14:cNvContentPartPr/>
                <p14:nvPr/>
              </p14:nvContentPartPr>
              <p14:xfrm>
                <a:off x="3066572" y="2985529"/>
                <a:ext cx="112680" cy="56160"/>
              </p14:xfrm>
            </p:contentPart>
          </mc:Choice>
          <mc:Fallback>
            <p:pic>
              <p:nvPicPr>
                <p:cNvPr id="574" name="Ink 573">
                  <a:extLst>
                    <a:ext uri="{FF2B5EF4-FFF2-40B4-BE49-F238E27FC236}">
                      <a16:creationId xmlns:a16="http://schemas.microsoft.com/office/drawing/2014/main" id="{9CFFBDBF-AB27-4F46-872B-9B3327D27DBD}"/>
                    </a:ext>
                  </a:extLst>
                </p:cNvPr>
                <p:cNvPicPr/>
                <p:nvPr/>
              </p:nvPicPr>
              <p:blipFill>
                <a:blip r:embed="rId1021"/>
                <a:stretch>
                  <a:fillRect/>
                </a:stretch>
              </p:blipFill>
              <p:spPr>
                <a:xfrm>
                  <a:off x="3057932" y="2976529"/>
                  <a:ext cx="13032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1022">
              <p14:nvContentPartPr>
                <p14:cNvPr id="575" name="Ink 574">
                  <a:extLst>
                    <a:ext uri="{FF2B5EF4-FFF2-40B4-BE49-F238E27FC236}">
                      <a16:creationId xmlns:a16="http://schemas.microsoft.com/office/drawing/2014/main" id="{5345E326-8857-47CA-B905-28C92977B644}"/>
                    </a:ext>
                  </a:extLst>
                </p14:cNvPr>
                <p14:cNvContentPartPr/>
                <p14:nvPr/>
              </p14:nvContentPartPr>
              <p14:xfrm>
                <a:off x="2443412" y="3102889"/>
                <a:ext cx="508320" cy="214920"/>
              </p14:xfrm>
            </p:contentPart>
          </mc:Choice>
          <mc:Fallback>
            <p:pic>
              <p:nvPicPr>
                <p:cNvPr id="575" name="Ink 574">
                  <a:extLst>
                    <a:ext uri="{FF2B5EF4-FFF2-40B4-BE49-F238E27FC236}">
                      <a16:creationId xmlns:a16="http://schemas.microsoft.com/office/drawing/2014/main" id="{5345E326-8857-47CA-B905-28C92977B644}"/>
                    </a:ext>
                  </a:extLst>
                </p:cNvPr>
                <p:cNvPicPr/>
                <p:nvPr/>
              </p:nvPicPr>
              <p:blipFill>
                <a:blip r:embed="rId1023"/>
                <a:stretch>
                  <a:fillRect/>
                </a:stretch>
              </p:blipFill>
              <p:spPr>
                <a:xfrm>
                  <a:off x="2434772" y="3094249"/>
                  <a:ext cx="525960" cy="232560"/>
                </a:xfrm>
                <a:prstGeom prst="rect">
                  <a:avLst/>
                </a:prstGeom>
              </p:spPr>
            </p:pic>
          </mc:Fallback>
        </mc:AlternateContent>
        <mc:AlternateContent xmlns:mc="http://schemas.openxmlformats.org/markup-compatibility/2006">
          <mc:Choice xmlns:p14="http://schemas.microsoft.com/office/powerpoint/2010/main" Requires="p14">
            <p:contentPart p14:bwMode="auto" r:id="rId1024">
              <p14:nvContentPartPr>
                <p14:cNvPr id="576" name="Ink 575">
                  <a:extLst>
                    <a:ext uri="{FF2B5EF4-FFF2-40B4-BE49-F238E27FC236}">
                      <a16:creationId xmlns:a16="http://schemas.microsoft.com/office/drawing/2014/main" id="{53AB22F9-12B4-40BD-A4DE-C7AF9A2D27B0}"/>
                    </a:ext>
                  </a:extLst>
                </p14:cNvPr>
                <p14:cNvContentPartPr/>
                <p14:nvPr/>
              </p14:nvContentPartPr>
              <p14:xfrm>
                <a:off x="2670212" y="3295849"/>
                <a:ext cx="172440" cy="144360"/>
              </p14:xfrm>
            </p:contentPart>
          </mc:Choice>
          <mc:Fallback>
            <p:pic>
              <p:nvPicPr>
                <p:cNvPr id="576" name="Ink 575">
                  <a:extLst>
                    <a:ext uri="{FF2B5EF4-FFF2-40B4-BE49-F238E27FC236}">
                      <a16:creationId xmlns:a16="http://schemas.microsoft.com/office/drawing/2014/main" id="{53AB22F9-12B4-40BD-A4DE-C7AF9A2D27B0}"/>
                    </a:ext>
                  </a:extLst>
                </p:cNvPr>
                <p:cNvPicPr/>
                <p:nvPr/>
              </p:nvPicPr>
              <p:blipFill>
                <a:blip r:embed="rId1025"/>
                <a:stretch>
                  <a:fillRect/>
                </a:stretch>
              </p:blipFill>
              <p:spPr>
                <a:xfrm>
                  <a:off x="2661212" y="3286849"/>
                  <a:ext cx="19008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1026">
              <p14:nvContentPartPr>
                <p14:cNvPr id="577" name="Ink 576">
                  <a:extLst>
                    <a:ext uri="{FF2B5EF4-FFF2-40B4-BE49-F238E27FC236}">
                      <a16:creationId xmlns:a16="http://schemas.microsoft.com/office/drawing/2014/main" id="{2CE630C9-1692-4278-993F-F343BD8833B0}"/>
                    </a:ext>
                  </a:extLst>
                </p14:cNvPr>
                <p14:cNvContentPartPr/>
                <p14:nvPr/>
              </p14:nvContentPartPr>
              <p14:xfrm>
                <a:off x="2804492" y="3083809"/>
                <a:ext cx="6840" cy="2160"/>
              </p14:xfrm>
            </p:contentPart>
          </mc:Choice>
          <mc:Fallback>
            <p:pic>
              <p:nvPicPr>
                <p:cNvPr id="577" name="Ink 576">
                  <a:extLst>
                    <a:ext uri="{FF2B5EF4-FFF2-40B4-BE49-F238E27FC236}">
                      <a16:creationId xmlns:a16="http://schemas.microsoft.com/office/drawing/2014/main" id="{2CE630C9-1692-4278-993F-F343BD8833B0}"/>
                    </a:ext>
                  </a:extLst>
                </p:cNvPr>
                <p:cNvPicPr/>
                <p:nvPr/>
              </p:nvPicPr>
              <p:blipFill>
                <a:blip r:embed="rId1027"/>
                <a:stretch>
                  <a:fillRect/>
                </a:stretch>
              </p:blipFill>
              <p:spPr>
                <a:xfrm>
                  <a:off x="2795852" y="3075169"/>
                  <a:ext cx="2448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1028">
              <p14:nvContentPartPr>
                <p14:cNvPr id="578" name="Ink 577">
                  <a:extLst>
                    <a:ext uri="{FF2B5EF4-FFF2-40B4-BE49-F238E27FC236}">
                      <a16:creationId xmlns:a16="http://schemas.microsoft.com/office/drawing/2014/main" id="{0A5CB7E7-B2AC-4639-B75D-C621239FA079}"/>
                    </a:ext>
                  </a:extLst>
                </p14:cNvPr>
                <p14:cNvContentPartPr/>
                <p14:nvPr/>
              </p14:nvContentPartPr>
              <p14:xfrm>
                <a:off x="2236412" y="3201169"/>
                <a:ext cx="175680" cy="239400"/>
              </p14:xfrm>
            </p:contentPart>
          </mc:Choice>
          <mc:Fallback>
            <p:pic>
              <p:nvPicPr>
                <p:cNvPr id="578" name="Ink 577">
                  <a:extLst>
                    <a:ext uri="{FF2B5EF4-FFF2-40B4-BE49-F238E27FC236}">
                      <a16:creationId xmlns:a16="http://schemas.microsoft.com/office/drawing/2014/main" id="{0A5CB7E7-B2AC-4639-B75D-C621239FA079}"/>
                    </a:ext>
                  </a:extLst>
                </p:cNvPr>
                <p:cNvPicPr/>
                <p:nvPr/>
              </p:nvPicPr>
              <p:blipFill>
                <a:blip r:embed="rId1029"/>
                <a:stretch>
                  <a:fillRect/>
                </a:stretch>
              </p:blipFill>
              <p:spPr>
                <a:xfrm>
                  <a:off x="2227412" y="3192529"/>
                  <a:ext cx="193320" cy="257040"/>
                </a:xfrm>
                <a:prstGeom prst="rect">
                  <a:avLst/>
                </a:prstGeom>
              </p:spPr>
            </p:pic>
          </mc:Fallback>
        </mc:AlternateContent>
        <mc:AlternateContent xmlns:mc="http://schemas.openxmlformats.org/markup-compatibility/2006">
          <mc:Choice xmlns:p14="http://schemas.microsoft.com/office/powerpoint/2010/main" Requires="p14">
            <p:contentPart p14:bwMode="auto" r:id="rId1030">
              <p14:nvContentPartPr>
                <p14:cNvPr id="579" name="Ink 578">
                  <a:extLst>
                    <a:ext uri="{FF2B5EF4-FFF2-40B4-BE49-F238E27FC236}">
                      <a16:creationId xmlns:a16="http://schemas.microsoft.com/office/drawing/2014/main" id="{9F739F4B-DCAC-4FA6-9332-3B0483B1C85A}"/>
                    </a:ext>
                  </a:extLst>
                </p14:cNvPr>
                <p14:cNvContentPartPr/>
                <p14:nvPr/>
              </p14:nvContentPartPr>
              <p14:xfrm>
                <a:off x="1973612" y="3253009"/>
                <a:ext cx="227160" cy="226080"/>
              </p14:xfrm>
            </p:contentPart>
          </mc:Choice>
          <mc:Fallback>
            <p:pic>
              <p:nvPicPr>
                <p:cNvPr id="579" name="Ink 578">
                  <a:extLst>
                    <a:ext uri="{FF2B5EF4-FFF2-40B4-BE49-F238E27FC236}">
                      <a16:creationId xmlns:a16="http://schemas.microsoft.com/office/drawing/2014/main" id="{9F739F4B-DCAC-4FA6-9332-3B0483B1C85A}"/>
                    </a:ext>
                  </a:extLst>
                </p:cNvPr>
                <p:cNvPicPr/>
                <p:nvPr/>
              </p:nvPicPr>
              <p:blipFill>
                <a:blip r:embed="rId1031"/>
                <a:stretch>
                  <a:fillRect/>
                </a:stretch>
              </p:blipFill>
              <p:spPr>
                <a:xfrm>
                  <a:off x="1964972" y="3244369"/>
                  <a:ext cx="244800" cy="243720"/>
                </a:xfrm>
                <a:prstGeom prst="rect">
                  <a:avLst/>
                </a:prstGeom>
              </p:spPr>
            </p:pic>
          </mc:Fallback>
        </mc:AlternateContent>
        <mc:AlternateContent xmlns:mc="http://schemas.openxmlformats.org/markup-compatibility/2006">
          <mc:Choice xmlns:p14="http://schemas.microsoft.com/office/powerpoint/2010/main" Requires="p14">
            <p:contentPart p14:bwMode="auto" r:id="rId1032">
              <p14:nvContentPartPr>
                <p14:cNvPr id="580" name="Ink 579">
                  <a:extLst>
                    <a:ext uri="{FF2B5EF4-FFF2-40B4-BE49-F238E27FC236}">
                      <a16:creationId xmlns:a16="http://schemas.microsoft.com/office/drawing/2014/main" id="{9CEE75BF-7FEC-4405-B3A2-47D42EE26AD2}"/>
                    </a:ext>
                  </a:extLst>
                </p14:cNvPr>
                <p14:cNvContentPartPr/>
                <p14:nvPr/>
              </p14:nvContentPartPr>
              <p14:xfrm>
                <a:off x="2149652" y="2980129"/>
                <a:ext cx="198360" cy="175680"/>
              </p14:xfrm>
            </p:contentPart>
          </mc:Choice>
          <mc:Fallback>
            <p:pic>
              <p:nvPicPr>
                <p:cNvPr id="580" name="Ink 579">
                  <a:extLst>
                    <a:ext uri="{FF2B5EF4-FFF2-40B4-BE49-F238E27FC236}">
                      <a16:creationId xmlns:a16="http://schemas.microsoft.com/office/drawing/2014/main" id="{9CEE75BF-7FEC-4405-B3A2-47D42EE26AD2}"/>
                    </a:ext>
                  </a:extLst>
                </p:cNvPr>
                <p:cNvPicPr/>
                <p:nvPr/>
              </p:nvPicPr>
              <p:blipFill>
                <a:blip r:embed="rId1033"/>
                <a:stretch>
                  <a:fillRect/>
                </a:stretch>
              </p:blipFill>
              <p:spPr>
                <a:xfrm>
                  <a:off x="2141012" y="2971129"/>
                  <a:ext cx="21600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1034">
              <p14:nvContentPartPr>
                <p14:cNvPr id="581" name="Ink 580">
                  <a:extLst>
                    <a:ext uri="{FF2B5EF4-FFF2-40B4-BE49-F238E27FC236}">
                      <a16:creationId xmlns:a16="http://schemas.microsoft.com/office/drawing/2014/main" id="{BD3DA972-BF5C-4132-8A10-4305847A5A46}"/>
                    </a:ext>
                  </a:extLst>
                </p14:cNvPr>
                <p14:cNvContentPartPr/>
                <p14:nvPr/>
              </p14:nvContentPartPr>
              <p14:xfrm>
                <a:off x="2045612" y="3048529"/>
                <a:ext cx="171720" cy="169560"/>
              </p14:xfrm>
            </p:contentPart>
          </mc:Choice>
          <mc:Fallback>
            <p:pic>
              <p:nvPicPr>
                <p:cNvPr id="581" name="Ink 580">
                  <a:extLst>
                    <a:ext uri="{FF2B5EF4-FFF2-40B4-BE49-F238E27FC236}">
                      <a16:creationId xmlns:a16="http://schemas.microsoft.com/office/drawing/2014/main" id="{BD3DA972-BF5C-4132-8A10-4305847A5A46}"/>
                    </a:ext>
                  </a:extLst>
                </p:cNvPr>
                <p:cNvPicPr/>
                <p:nvPr/>
              </p:nvPicPr>
              <p:blipFill>
                <a:blip r:embed="rId1035"/>
                <a:stretch>
                  <a:fillRect/>
                </a:stretch>
              </p:blipFill>
              <p:spPr>
                <a:xfrm>
                  <a:off x="2036612" y="3039889"/>
                  <a:ext cx="189360" cy="187200"/>
                </a:xfrm>
                <a:prstGeom prst="rect">
                  <a:avLst/>
                </a:prstGeom>
              </p:spPr>
            </p:pic>
          </mc:Fallback>
        </mc:AlternateContent>
        <mc:AlternateContent xmlns:mc="http://schemas.openxmlformats.org/markup-compatibility/2006">
          <mc:Choice xmlns:p14="http://schemas.microsoft.com/office/powerpoint/2010/main" Requires="p14">
            <p:contentPart p14:bwMode="auto" r:id="rId1036">
              <p14:nvContentPartPr>
                <p14:cNvPr id="582" name="Ink 581">
                  <a:extLst>
                    <a:ext uri="{FF2B5EF4-FFF2-40B4-BE49-F238E27FC236}">
                      <a16:creationId xmlns:a16="http://schemas.microsoft.com/office/drawing/2014/main" id="{A69D4687-C51B-4ED5-A690-A777312C44EF}"/>
                    </a:ext>
                  </a:extLst>
                </p14:cNvPr>
                <p14:cNvContentPartPr/>
                <p14:nvPr/>
              </p14:nvContentPartPr>
              <p14:xfrm>
                <a:off x="1926812" y="3303409"/>
                <a:ext cx="47160" cy="111960"/>
              </p14:xfrm>
            </p:contentPart>
          </mc:Choice>
          <mc:Fallback>
            <p:pic>
              <p:nvPicPr>
                <p:cNvPr id="582" name="Ink 581">
                  <a:extLst>
                    <a:ext uri="{FF2B5EF4-FFF2-40B4-BE49-F238E27FC236}">
                      <a16:creationId xmlns:a16="http://schemas.microsoft.com/office/drawing/2014/main" id="{A69D4687-C51B-4ED5-A690-A777312C44EF}"/>
                    </a:ext>
                  </a:extLst>
                </p:cNvPr>
                <p:cNvPicPr/>
                <p:nvPr/>
              </p:nvPicPr>
              <p:blipFill>
                <a:blip r:embed="rId1037"/>
                <a:stretch>
                  <a:fillRect/>
                </a:stretch>
              </p:blipFill>
              <p:spPr>
                <a:xfrm>
                  <a:off x="1918172" y="3294409"/>
                  <a:ext cx="6480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1038">
              <p14:nvContentPartPr>
                <p14:cNvPr id="583" name="Ink 582">
                  <a:extLst>
                    <a:ext uri="{FF2B5EF4-FFF2-40B4-BE49-F238E27FC236}">
                      <a16:creationId xmlns:a16="http://schemas.microsoft.com/office/drawing/2014/main" id="{63D33778-9C5A-4358-B47E-648BB7ADE78A}"/>
                    </a:ext>
                  </a:extLst>
                </p14:cNvPr>
                <p14:cNvContentPartPr/>
                <p14:nvPr/>
              </p14:nvContentPartPr>
              <p14:xfrm>
                <a:off x="1782812" y="3302329"/>
                <a:ext cx="96120" cy="158040"/>
              </p14:xfrm>
            </p:contentPart>
          </mc:Choice>
          <mc:Fallback>
            <p:pic>
              <p:nvPicPr>
                <p:cNvPr id="583" name="Ink 582">
                  <a:extLst>
                    <a:ext uri="{FF2B5EF4-FFF2-40B4-BE49-F238E27FC236}">
                      <a16:creationId xmlns:a16="http://schemas.microsoft.com/office/drawing/2014/main" id="{63D33778-9C5A-4358-B47E-648BB7ADE78A}"/>
                    </a:ext>
                  </a:extLst>
                </p:cNvPr>
                <p:cNvPicPr/>
                <p:nvPr/>
              </p:nvPicPr>
              <p:blipFill>
                <a:blip r:embed="rId1039"/>
                <a:stretch>
                  <a:fillRect/>
                </a:stretch>
              </p:blipFill>
              <p:spPr>
                <a:xfrm>
                  <a:off x="1773812" y="3293689"/>
                  <a:ext cx="11376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1040">
              <p14:nvContentPartPr>
                <p14:cNvPr id="585" name="Ink 584">
                  <a:extLst>
                    <a:ext uri="{FF2B5EF4-FFF2-40B4-BE49-F238E27FC236}">
                      <a16:creationId xmlns:a16="http://schemas.microsoft.com/office/drawing/2014/main" id="{4DF47A50-DD6A-405C-A11E-B45E53F43069}"/>
                    </a:ext>
                  </a:extLst>
                </p14:cNvPr>
                <p14:cNvContentPartPr/>
                <p14:nvPr/>
              </p14:nvContentPartPr>
              <p14:xfrm>
                <a:off x="1652852" y="3359209"/>
                <a:ext cx="23400" cy="20880"/>
              </p14:xfrm>
            </p:contentPart>
          </mc:Choice>
          <mc:Fallback>
            <p:pic>
              <p:nvPicPr>
                <p:cNvPr id="585" name="Ink 584">
                  <a:extLst>
                    <a:ext uri="{FF2B5EF4-FFF2-40B4-BE49-F238E27FC236}">
                      <a16:creationId xmlns:a16="http://schemas.microsoft.com/office/drawing/2014/main" id="{4DF47A50-DD6A-405C-A11E-B45E53F43069}"/>
                    </a:ext>
                  </a:extLst>
                </p:cNvPr>
                <p:cNvPicPr/>
                <p:nvPr/>
              </p:nvPicPr>
              <p:blipFill>
                <a:blip r:embed="rId1041"/>
                <a:stretch>
                  <a:fillRect/>
                </a:stretch>
              </p:blipFill>
              <p:spPr>
                <a:xfrm>
                  <a:off x="1644212" y="3350569"/>
                  <a:ext cx="41040" cy="38520"/>
                </a:xfrm>
                <a:prstGeom prst="rect">
                  <a:avLst/>
                </a:prstGeom>
              </p:spPr>
            </p:pic>
          </mc:Fallback>
        </mc:AlternateContent>
      </p:grpSp>
      <p:grpSp>
        <p:nvGrpSpPr>
          <p:cNvPr id="589" name="Group 588">
            <a:extLst>
              <a:ext uri="{FF2B5EF4-FFF2-40B4-BE49-F238E27FC236}">
                <a16:creationId xmlns:a16="http://schemas.microsoft.com/office/drawing/2014/main" id="{1E6D4421-696A-4423-B9AF-ECDCA12A7437}"/>
              </a:ext>
            </a:extLst>
          </p:cNvPr>
          <p:cNvGrpSpPr/>
          <p:nvPr/>
        </p:nvGrpSpPr>
        <p:grpSpPr>
          <a:xfrm>
            <a:off x="1535492" y="4255609"/>
            <a:ext cx="254880" cy="94320"/>
            <a:chOff x="1535492" y="4255609"/>
            <a:chExt cx="254880" cy="94320"/>
          </a:xfrm>
        </p:grpSpPr>
        <mc:AlternateContent xmlns:mc="http://schemas.openxmlformats.org/markup-compatibility/2006">
          <mc:Choice xmlns:p14="http://schemas.microsoft.com/office/powerpoint/2010/main" Requires="p14">
            <p:contentPart p14:bwMode="auto" r:id="rId1042">
              <p14:nvContentPartPr>
                <p14:cNvPr id="587" name="Ink 586">
                  <a:extLst>
                    <a:ext uri="{FF2B5EF4-FFF2-40B4-BE49-F238E27FC236}">
                      <a16:creationId xmlns:a16="http://schemas.microsoft.com/office/drawing/2014/main" id="{F957DF33-FEFF-4F07-8C6D-CD27E3DB532F}"/>
                    </a:ext>
                  </a:extLst>
                </p14:cNvPr>
                <p14:cNvContentPartPr/>
                <p14:nvPr/>
              </p14:nvContentPartPr>
              <p14:xfrm>
                <a:off x="1535492" y="4255609"/>
                <a:ext cx="196200" cy="29520"/>
              </p14:xfrm>
            </p:contentPart>
          </mc:Choice>
          <mc:Fallback>
            <p:pic>
              <p:nvPicPr>
                <p:cNvPr id="587" name="Ink 586">
                  <a:extLst>
                    <a:ext uri="{FF2B5EF4-FFF2-40B4-BE49-F238E27FC236}">
                      <a16:creationId xmlns:a16="http://schemas.microsoft.com/office/drawing/2014/main" id="{F957DF33-FEFF-4F07-8C6D-CD27E3DB532F}"/>
                    </a:ext>
                  </a:extLst>
                </p:cNvPr>
                <p:cNvPicPr/>
                <p:nvPr/>
              </p:nvPicPr>
              <p:blipFill>
                <a:blip r:embed="rId1043"/>
                <a:stretch>
                  <a:fillRect/>
                </a:stretch>
              </p:blipFill>
              <p:spPr>
                <a:xfrm>
                  <a:off x="1526852" y="4246969"/>
                  <a:ext cx="21384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1044">
              <p14:nvContentPartPr>
                <p14:cNvPr id="588" name="Ink 587">
                  <a:extLst>
                    <a:ext uri="{FF2B5EF4-FFF2-40B4-BE49-F238E27FC236}">
                      <a16:creationId xmlns:a16="http://schemas.microsoft.com/office/drawing/2014/main" id="{B7D470C0-0459-4268-94A2-01F94133E8F8}"/>
                    </a:ext>
                  </a:extLst>
                </p14:cNvPr>
                <p14:cNvContentPartPr/>
                <p14:nvPr/>
              </p14:nvContentPartPr>
              <p14:xfrm>
                <a:off x="1556372" y="4322209"/>
                <a:ext cx="234000" cy="27720"/>
              </p14:xfrm>
            </p:contentPart>
          </mc:Choice>
          <mc:Fallback>
            <p:pic>
              <p:nvPicPr>
                <p:cNvPr id="588" name="Ink 587">
                  <a:extLst>
                    <a:ext uri="{FF2B5EF4-FFF2-40B4-BE49-F238E27FC236}">
                      <a16:creationId xmlns:a16="http://schemas.microsoft.com/office/drawing/2014/main" id="{B7D470C0-0459-4268-94A2-01F94133E8F8}"/>
                    </a:ext>
                  </a:extLst>
                </p:cNvPr>
                <p:cNvPicPr/>
                <p:nvPr/>
              </p:nvPicPr>
              <p:blipFill>
                <a:blip r:embed="rId1045"/>
                <a:stretch>
                  <a:fillRect/>
                </a:stretch>
              </p:blipFill>
              <p:spPr>
                <a:xfrm>
                  <a:off x="1547372" y="4313209"/>
                  <a:ext cx="251640" cy="453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046">
            <p14:nvContentPartPr>
              <p14:cNvPr id="600" name="Ink 599">
                <a:extLst>
                  <a:ext uri="{FF2B5EF4-FFF2-40B4-BE49-F238E27FC236}">
                    <a16:creationId xmlns:a16="http://schemas.microsoft.com/office/drawing/2014/main" id="{5A6CC559-5AAF-476E-BFF4-776273A713EE}"/>
                  </a:ext>
                </a:extLst>
              </p14:cNvPr>
              <p14:cNvContentPartPr/>
              <p14:nvPr/>
            </p14:nvContentPartPr>
            <p14:xfrm>
              <a:off x="6081212" y="5828089"/>
              <a:ext cx="88920" cy="120240"/>
            </p14:xfrm>
          </p:contentPart>
        </mc:Choice>
        <mc:Fallback>
          <p:pic>
            <p:nvPicPr>
              <p:cNvPr id="600" name="Ink 599">
                <a:extLst>
                  <a:ext uri="{FF2B5EF4-FFF2-40B4-BE49-F238E27FC236}">
                    <a16:creationId xmlns:a16="http://schemas.microsoft.com/office/drawing/2014/main" id="{5A6CC559-5AAF-476E-BFF4-776273A713EE}"/>
                  </a:ext>
                </a:extLst>
              </p:cNvPr>
              <p:cNvPicPr/>
              <p:nvPr/>
            </p:nvPicPr>
            <p:blipFill>
              <a:blip r:embed="rId1047"/>
              <a:stretch>
                <a:fillRect/>
              </a:stretch>
            </p:blipFill>
            <p:spPr>
              <a:xfrm>
                <a:off x="6072572" y="5819089"/>
                <a:ext cx="106560" cy="137880"/>
              </a:xfrm>
              <a:prstGeom prst="rect">
                <a:avLst/>
              </a:prstGeom>
            </p:spPr>
          </p:pic>
        </mc:Fallback>
      </mc:AlternateContent>
      <p:grpSp>
        <p:nvGrpSpPr>
          <p:cNvPr id="777" name="Group 776">
            <a:extLst>
              <a:ext uri="{FF2B5EF4-FFF2-40B4-BE49-F238E27FC236}">
                <a16:creationId xmlns:a16="http://schemas.microsoft.com/office/drawing/2014/main" id="{3A6E1827-7159-4D8F-89F3-569A6168AED6}"/>
              </a:ext>
            </a:extLst>
          </p:cNvPr>
          <p:cNvGrpSpPr/>
          <p:nvPr/>
        </p:nvGrpSpPr>
        <p:grpSpPr>
          <a:xfrm>
            <a:off x="5763692" y="4209169"/>
            <a:ext cx="6180120" cy="2578680"/>
            <a:chOff x="5763692" y="4209169"/>
            <a:chExt cx="6180120" cy="2578680"/>
          </a:xfrm>
        </p:grpSpPr>
        <mc:AlternateContent xmlns:mc="http://schemas.openxmlformats.org/markup-compatibility/2006">
          <mc:Choice xmlns:p14="http://schemas.microsoft.com/office/powerpoint/2010/main" Requires="p14">
            <p:contentPart p14:bwMode="auto" r:id="rId1048">
              <p14:nvContentPartPr>
                <p14:cNvPr id="601" name="Ink 600">
                  <a:extLst>
                    <a:ext uri="{FF2B5EF4-FFF2-40B4-BE49-F238E27FC236}">
                      <a16:creationId xmlns:a16="http://schemas.microsoft.com/office/drawing/2014/main" id="{6587E0AD-736B-41AA-95DD-C8055DFF5952}"/>
                    </a:ext>
                  </a:extLst>
                </p14:cNvPr>
                <p14:cNvContentPartPr/>
                <p14:nvPr/>
              </p14:nvContentPartPr>
              <p14:xfrm>
                <a:off x="11475452" y="4627489"/>
                <a:ext cx="339840" cy="197280"/>
              </p14:xfrm>
            </p:contentPart>
          </mc:Choice>
          <mc:Fallback>
            <p:pic>
              <p:nvPicPr>
                <p:cNvPr id="601" name="Ink 600">
                  <a:extLst>
                    <a:ext uri="{FF2B5EF4-FFF2-40B4-BE49-F238E27FC236}">
                      <a16:creationId xmlns:a16="http://schemas.microsoft.com/office/drawing/2014/main" id="{6587E0AD-736B-41AA-95DD-C8055DFF5952}"/>
                    </a:ext>
                  </a:extLst>
                </p:cNvPr>
                <p:cNvPicPr/>
                <p:nvPr/>
              </p:nvPicPr>
              <p:blipFill>
                <a:blip r:embed="rId1049"/>
                <a:stretch>
                  <a:fillRect/>
                </a:stretch>
              </p:blipFill>
              <p:spPr>
                <a:xfrm>
                  <a:off x="11466452" y="4618849"/>
                  <a:ext cx="357480" cy="214920"/>
                </a:xfrm>
                <a:prstGeom prst="rect">
                  <a:avLst/>
                </a:prstGeom>
              </p:spPr>
            </p:pic>
          </mc:Fallback>
        </mc:AlternateContent>
        <mc:AlternateContent xmlns:mc="http://schemas.openxmlformats.org/markup-compatibility/2006">
          <mc:Choice xmlns:p14="http://schemas.microsoft.com/office/powerpoint/2010/main" Requires="p14">
            <p:contentPart p14:bwMode="auto" r:id="rId1050">
              <p14:nvContentPartPr>
                <p14:cNvPr id="602" name="Ink 601">
                  <a:extLst>
                    <a:ext uri="{FF2B5EF4-FFF2-40B4-BE49-F238E27FC236}">
                      <a16:creationId xmlns:a16="http://schemas.microsoft.com/office/drawing/2014/main" id="{309C50ED-2FF8-42E6-A9E4-823048ACF609}"/>
                    </a:ext>
                  </a:extLst>
                </p14:cNvPr>
                <p14:cNvContentPartPr/>
                <p14:nvPr/>
              </p14:nvContentPartPr>
              <p14:xfrm>
                <a:off x="11542052" y="4836649"/>
                <a:ext cx="95760" cy="34200"/>
              </p14:xfrm>
            </p:contentPart>
          </mc:Choice>
          <mc:Fallback>
            <p:pic>
              <p:nvPicPr>
                <p:cNvPr id="602" name="Ink 601">
                  <a:extLst>
                    <a:ext uri="{FF2B5EF4-FFF2-40B4-BE49-F238E27FC236}">
                      <a16:creationId xmlns:a16="http://schemas.microsoft.com/office/drawing/2014/main" id="{309C50ED-2FF8-42E6-A9E4-823048ACF609}"/>
                    </a:ext>
                  </a:extLst>
                </p:cNvPr>
                <p:cNvPicPr/>
                <p:nvPr/>
              </p:nvPicPr>
              <p:blipFill>
                <a:blip r:embed="rId1051"/>
                <a:stretch>
                  <a:fillRect/>
                </a:stretch>
              </p:blipFill>
              <p:spPr>
                <a:xfrm>
                  <a:off x="11533412" y="4827649"/>
                  <a:ext cx="113400" cy="51840"/>
                </a:xfrm>
                <a:prstGeom prst="rect">
                  <a:avLst/>
                </a:prstGeom>
              </p:spPr>
            </p:pic>
          </mc:Fallback>
        </mc:AlternateContent>
        <mc:AlternateContent xmlns:mc="http://schemas.openxmlformats.org/markup-compatibility/2006">
          <mc:Choice xmlns:p14="http://schemas.microsoft.com/office/powerpoint/2010/main" Requires="p14">
            <p:contentPart p14:bwMode="auto" r:id="rId1052">
              <p14:nvContentPartPr>
                <p14:cNvPr id="603" name="Ink 602">
                  <a:extLst>
                    <a:ext uri="{FF2B5EF4-FFF2-40B4-BE49-F238E27FC236}">
                      <a16:creationId xmlns:a16="http://schemas.microsoft.com/office/drawing/2014/main" id="{4BA33BA5-86B8-41D6-B1FD-BFC438DCC7F9}"/>
                    </a:ext>
                  </a:extLst>
                </p14:cNvPr>
                <p14:cNvContentPartPr/>
                <p14:nvPr/>
              </p14:nvContentPartPr>
              <p14:xfrm>
                <a:off x="11672372" y="4611289"/>
                <a:ext cx="8280" cy="26280"/>
              </p14:xfrm>
            </p:contentPart>
          </mc:Choice>
          <mc:Fallback>
            <p:pic>
              <p:nvPicPr>
                <p:cNvPr id="603" name="Ink 602">
                  <a:extLst>
                    <a:ext uri="{FF2B5EF4-FFF2-40B4-BE49-F238E27FC236}">
                      <a16:creationId xmlns:a16="http://schemas.microsoft.com/office/drawing/2014/main" id="{4BA33BA5-86B8-41D6-B1FD-BFC438DCC7F9}"/>
                    </a:ext>
                  </a:extLst>
                </p:cNvPr>
                <p:cNvPicPr/>
                <p:nvPr/>
              </p:nvPicPr>
              <p:blipFill>
                <a:blip r:embed="rId1053"/>
                <a:stretch>
                  <a:fillRect/>
                </a:stretch>
              </p:blipFill>
              <p:spPr>
                <a:xfrm>
                  <a:off x="11663732" y="4602289"/>
                  <a:ext cx="25920" cy="43920"/>
                </a:xfrm>
                <a:prstGeom prst="rect">
                  <a:avLst/>
                </a:prstGeom>
              </p:spPr>
            </p:pic>
          </mc:Fallback>
        </mc:AlternateContent>
        <mc:AlternateContent xmlns:mc="http://schemas.openxmlformats.org/markup-compatibility/2006">
          <mc:Choice xmlns:p14="http://schemas.microsoft.com/office/powerpoint/2010/main" Requires="p14">
            <p:contentPart p14:bwMode="auto" r:id="rId1054">
              <p14:nvContentPartPr>
                <p14:cNvPr id="604" name="Ink 603">
                  <a:extLst>
                    <a:ext uri="{FF2B5EF4-FFF2-40B4-BE49-F238E27FC236}">
                      <a16:creationId xmlns:a16="http://schemas.microsoft.com/office/drawing/2014/main" id="{BBF953F2-7DAC-4AB9-B451-3BEEA0EFFDB6}"/>
                    </a:ext>
                  </a:extLst>
                </p14:cNvPr>
                <p14:cNvContentPartPr/>
                <p14:nvPr/>
              </p14:nvContentPartPr>
              <p14:xfrm>
                <a:off x="11563292" y="4503289"/>
                <a:ext cx="54360" cy="164520"/>
              </p14:xfrm>
            </p:contentPart>
          </mc:Choice>
          <mc:Fallback>
            <p:pic>
              <p:nvPicPr>
                <p:cNvPr id="604" name="Ink 603">
                  <a:extLst>
                    <a:ext uri="{FF2B5EF4-FFF2-40B4-BE49-F238E27FC236}">
                      <a16:creationId xmlns:a16="http://schemas.microsoft.com/office/drawing/2014/main" id="{BBF953F2-7DAC-4AB9-B451-3BEEA0EFFDB6}"/>
                    </a:ext>
                  </a:extLst>
                </p:cNvPr>
                <p:cNvPicPr/>
                <p:nvPr/>
              </p:nvPicPr>
              <p:blipFill>
                <a:blip r:embed="rId1055"/>
                <a:stretch>
                  <a:fillRect/>
                </a:stretch>
              </p:blipFill>
              <p:spPr>
                <a:xfrm>
                  <a:off x="11554292" y="4494649"/>
                  <a:ext cx="7200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1056">
              <p14:nvContentPartPr>
                <p14:cNvPr id="606" name="Ink 605">
                  <a:extLst>
                    <a:ext uri="{FF2B5EF4-FFF2-40B4-BE49-F238E27FC236}">
                      <a16:creationId xmlns:a16="http://schemas.microsoft.com/office/drawing/2014/main" id="{4CE18DAB-D656-4AFF-9D9D-53AB7FD59380}"/>
                    </a:ext>
                  </a:extLst>
                </p14:cNvPr>
                <p14:cNvContentPartPr/>
                <p14:nvPr/>
              </p14:nvContentPartPr>
              <p14:xfrm>
                <a:off x="11234252" y="4559809"/>
                <a:ext cx="263880" cy="213480"/>
              </p14:xfrm>
            </p:contentPart>
          </mc:Choice>
          <mc:Fallback>
            <p:pic>
              <p:nvPicPr>
                <p:cNvPr id="606" name="Ink 605">
                  <a:extLst>
                    <a:ext uri="{FF2B5EF4-FFF2-40B4-BE49-F238E27FC236}">
                      <a16:creationId xmlns:a16="http://schemas.microsoft.com/office/drawing/2014/main" id="{4CE18DAB-D656-4AFF-9D9D-53AB7FD59380}"/>
                    </a:ext>
                  </a:extLst>
                </p:cNvPr>
                <p:cNvPicPr/>
                <p:nvPr/>
              </p:nvPicPr>
              <p:blipFill>
                <a:blip r:embed="rId1057"/>
                <a:stretch>
                  <a:fillRect/>
                </a:stretch>
              </p:blipFill>
              <p:spPr>
                <a:xfrm>
                  <a:off x="11225612" y="4551169"/>
                  <a:ext cx="281520" cy="231120"/>
                </a:xfrm>
                <a:prstGeom prst="rect">
                  <a:avLst/>
                </a:prstGeom>
              </p:spPr>
            </p:pic>
          </mc:Fallback>
        </mc:AlternateContent>
        <mc:AlternateContent xmlns:mc="http://schemas.openxmlformats.org/markup-compatibility/2006">
          <mc:Choice xmlns:p14="http://schemas.microsoft.com/office/powerpoint/2010/main" Requires="p14">
            <p:contentPart p14:bwMode="auto" r:id="rId1058">
              <p14:nvContentPartPr>
                <p14:cNvPr id="607" name="Ink 606">
                  <a:extLst>
                    <a:ext uri="{FF2B5EF4-FFF2-40B4-BE49-F238E27FC236}">
                      <a16:creationId xmlns:a16="http://schemas.microsoft.com/office/drawing/2014/main" id="{DD6C62CA-7DBD-4756-A24B-442F147E26D3}"/>
                    </a:ext>
                  </a:extLst>
                </p14:cNvPr>
                <p14:cNvContentPartPr/>
                <p14:nvPr/>
              </p14:nvContentPartPr>
              <p14:xfrm>
                <a:off x="10984052" y="4666009"/>
                <a:ext cx="110880" cy="113400"/>
              </p14:xfrm>
            </p:contentPart>
          </mc:Choice>
          <mc:Fallback>
            <p:pic>
              <p:nvPicPr>
                <p:cNvPr id="607" name="Ink 606">
                  <a:extLst>
                    <a:ext uri="{FF2B5EF4-FFF2-40B4-BE49-F238E27FC236}">
                      <a16:creationId xmlns:a16="http://schemas.microsoft.com/office/drawing/2014/main" id="{DD6C62CA-7DBD-4756-A24B-442F147E26D3}"/>
                    </a:ext>
                  </a:extLst>
                </p:cNvPr>
                <p:cNvPicPr/>
                <p:nvPr/>
              </p:nvPicPr>
              <p:blipFill>
                <a:blip r:embed="rId1059"/>
                <a:stretch>
                  <a:fillRect/>
                </a:stretch>
              </p:blipFill>
              <p:spPr>
                <a:xfrm>
                  <a:off x="10975412" y="4657369"/>
                  <a:ext cx="12852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1060">
              <p14:nvContentPartPr>
                <p14:cNvPr id="609" name="Ink 608">
                  <a:extLst>
                    <a:ext uri="{FF2B5EF4-FFF2-40B4-BE49-F238E27FC236}">
                      <a16:creationId xmlns:a16="http://schemas.microsoft.com/office/drawing/2014/main" id="{D11D0814-603A-43B6-AF00-E60722A4777A}"/>
                    </a:ext>
                  </a:extLst>
                </p14:cNvPr>
                <p14:cNvContentPartPr/>
                <p14:nvPr/>
              </p14:nvContentPartPr>
              <p14:xfrm>
                <a:off x="10829252" y="4625329"/>
                <a:ext cx="102960" cy="156600"/>
              </p14:xfrm>
            </p:contentPart>
          </mc:Choice>
          <mc:Fallback>
            <p:pic>
              <p:nvPicPr>
                <p:cNvPr id="609" name="Ink 608">
                  <a:extLst>
                    <a:ext uri="{FF2B5EF4-FFF2-40B4-BE49-F238E27FC236}">
                      <a16:creationId xmlns:a16="http://schemas.microsoft.com/office/drawing/2014/main" id="{D11D0814-603A-43B6-AF00-E60722A4777A}"/>
                    </a:ext>
                  </a:extLst>
                </p:cNvPr>
                <p:cNvPicPr/>
                <p:nvPr/>
              </p:nvPicPr>
              <p:blipFill>
                <a:blip r:embed="rId1061"/>
                <a:stretch>
                  <a:fillRect/>
                </a:stretch>
              </p:blipFill>
              <p:spPr>
                <a:xfrm>
                  <a:off x="10820252" y="4616329"/>
                  <a:ext cx="12060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1062">
              <p14:nvContentPartPr>
                <p14:cNvPr id="610" name="Ink 609">
                  <a:extLst>
                    <a:ext uri="{FF2B5EF4-FFF2-40B4-BE49-F238E27FC236}">
                      <a16:creationId xmlns:a16="http://schemas.microsoft.com/office/drawing/2014/main" id="{2F71A699-9E13-447E-AE28-F3594BB2FA13}"/>
                    </a:ext>
                  </a:extLst>
                </p14:cNvPr>
                <p14:cNvContentPartPr/>
                <p14:nvPr/>
              </p14:nvContentPartPr>
              <p14:xfrm>
                <a:off x="10692092" y="4681489"/>
                <a:ext cx="150480" cy="109080"/>
              </p14:xfrm>
            </p:contentPart>
          </mc:Choice>
          <mc:Fallback>
            <p:pic>
              <p:nvPicPr>
                <p:cNvPr id="610" name="Ink 609">
                  <a:extLst>
                    <a:ext uri="{FF2B5EF4-FFF2-40B4-BE49-F238E27FC236}">
                      <a16:creationId xmlns:a16="http://schemas.microsoft.com/office/drawing/2014/main" id="{2F71A699-9E13-447E-AE28-F3594BB2FA13}"/>
                    </a:ext>
                  </a:extLst>
                </p:cNvPr>
                <p:cNvPicPr/>
                <p:nvPr/>
              </p:nvPicPr>
              <p:blipFill>
                <a:blip r:embed="rId1063"/>
                <a:stretch>
                  <a:fillRect/>
                </a:stretch>
              </p:blipFill>
              <p:spPr>
                <a:xfrm>
                  <a:off x="10683452" y="4672849"/>
                  <a:ext cx="16812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1064">
              <p14:nvContentPartPr>
                <p14:cNvPr id="611" name="Ink 610">
                  <a:extLst>
                    <a:ext uri="{FF2B5EF4-FFF2-40B4-BE49-F238E27FC236}">
                      <a16:creationId xmlns:a16="http://schemas.microsoft.com/office/drawing/2014/main" id="{2910D5E9-76F7-4DDB-8270-759ED2AF4742}"/>
                    </a:ext>
                  </a:extLst>
                </p14:cNvPr>
                <p14:cNvContentPartPr/>
                <p14:nvPr/>
              </p14:nvContentPartPr>
              <p14:xfrm>
                <a:off x="10477532" y="4551889"/>
                <a:ext cx="290520" cy="208080"/>
              </p14:xfrm>
            </p:contentPart>
          </mc:Choice>
          <mc:Fallback>
            <p:pic>
              <p:nvPicPr>
                <p:cNvPr id="611" name="Ink 610">
                  <a:extLst>
                    <a:ext uri="{FF2B5EF4-FFF2-40B4-BE49-F238E27FC236}">
                      <a16:creationId xmlns:a16="http://schemas.microsoft.com/office/drawing/2014/main" id="{2910D5E9-76F7-4DDB-8270-759ED2AF4742}"/>
                    </a:ext>
                  </a:extLst>
                </p:cNvPr>
                <p:cNvPicPr/>
                <p:nvPr/>
              </p:nvPicPr>
              <p:blipFill>
                <a:blip r:embed="rId1065"/>
                <a:stretch>
                  <a:fillRect/>
                </a:stretch>
              </p:blipFill>
              <p:spPr>
                <a:xfrm>
                  <a:off x="10468532" y="4542889"/>
                  <a:ext cx="308160" cy="225720"/>
                </a:xfrm>
                <a:prstGeom prst="rect">
                  <a:avLst/>
                </a:prstGeom>
              </p:spPr>
            </p:pic>
          </mc:Fallback>
        </mc:AlternateContent>
        <mc:AlternateContent xmlns:mc="http://schemas.openxmlformats.org/markup-compatibility/2006">
          <mc:Choice xmlns:p14="http://schemas.microsoft.com/office/powerpoint/2010/main" Requires="p14">
            <p:contentPart p14:bwMode="auto" r:id="rId1066">
              <p14:nvContentPartPr>
                <p14:cNvPr id="612" name="Ink 611">
                  <a:extLst>
                    <a:ext uri="{FF2B5EF4-FFF2-40B4-BE49-F238E27FC236}">
                      <a16:creationId xmlns:a16="http://schemas.microsoft.com/office/drawing/2014/main" id="{5CC13119-32F4-4021-AE71-3748BC942245}"/>
                    </a:ext>
                  </a:extLst>
                </p14:cNvPr>
                <p14:cNvContentPartPr/>
                <p14:nvPr/>
              </p14:nvContentPartPr>
              <p14:xfrm>
                <a:off x="10588052" y="4824409"/>
                <a:ext cx="4320" cy="720"/>
              </p14:xfrm>
            </p:contentPart>
          </mc:Choice>
          <mc:Fallback>
            <p:pic>
              <p:nvPicPr>
                <p:cNvPr id="612" name="Ink 611">
                  <a:extLst>
                    <a:ext uri="{FF2B5EF4-FFF2-40B4-BE49-F238E27FC236}">
                      <a16:creationId xmlns:a16="http://schemas.microsoft.com/office/drawing/2014/main" id="{5CC13119-32F4-4021-AE71-3748BC942245}"/>
                    </a:ext>
                  </a:extLst>
                </p:cNvPr>
                <p:cNvPicPr/>
                <p:nvPr/>
              </p:nvPicPr>
              <p:blipFill>
                <a:blip r:embed="rId1067"/>
                <a:stretch>
                  <a:fillRect/>
                </a:stretch>
              </p:blipFill>
              <p:spPr>
                <a:xfrm>
                  <a:off x="10579412" y="4815769"/>
                  <a:ext cx="2196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1068">
              <p14:nvContentPartPr>
                <p14:cNvPr id="613" name="Ink 612">
                  <a:extLst>
                    <a:ext uri="{FF2B5EF4-FFF2-40B4-BE49-F238E27FC236}">
                      <a16:creationId xmlns:a16="http://schemas.microsoft.com/office/drawing/2014/main" id="{52950B4D-F7F8-4379-9537-C279A2D0B21F}"/>
                    </a:ext>
                  </a:extLst>
                </p14:cNvPr>
                <p14:cNvContentPartPr/>
                <p14:nvPr/>
              </p14:nvContentPartPr>
              <p14:xfrm>
                <a:off x="10553852" y="4517689"/>
                <a:ext cx="43920" cy="83880"/>
              </p14:xfrm>
            </p:contentPart>
          </mc:Choice>
          <mc:Fallback>
            <p:pic>
              <p:nvPicPr>
                <p:cNvPr id="613" name="Ink 612">
                  <a:extLst>
                    <a:ext uri="{FF2B5EF4-FFF2-40B4-BE49-F238E27FC236}">
                      <a16:creationId xmlns:a16="http://schemas.microsoft.com/office/drawing/2014/main" id="{52950B4D-F7F8-4379-9537-C279A2D0B21F}"/>
                    </a:ext>
                  </a:extLst>
                </p:cNvPr>
                <p:cNvPicPr/>
                <p:nvPr/>
              </p:nvPicPr>
              <p:blipFill>
                <a:blip r:embed="rId1069"/>
                <a:stretch>
                  <a:fillRect/>
                </a:stretch>
              </p:blipFill>
              <p:spPr>
                <a:xfrm>
                  <a:off x="10545212" y="4509049"/>
                  <a:ext cx="6156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1070">
              <p14:nvContentPartPr>
                <p14:cNvPr id="615" name="Ink 614">
                  <a:extLst>
                    <a:ext uri="{FF2B5EF4-FFF2-40B4-BE49-F238E27FC236}">
                      <a16:creationId xmlns:a16="http://schemas.microsoft.com/office/drawing/2014/main" id="{C0A66D5F-139A-47C5-A33B-CF2B5414774B}"/>
                    </a:ext>
                  </a:extLst>
                </p14:cNvPr>
                <p14:cNvContentPartPr/>
                <p14:nvPr/>
              </p14:nvContentPartPr>
              <p14:xfrm>
                <a:off x="9855452" y="4538569"/>
                <a:ext cx="515880" cy="249480"/>
              </p14:xfrm>
            </p:contentPart>
          </mc:Choice>
          <mc:Fallback>
            <p:pic>
              <p:nvPicPr>
                <p:cNvPr id="615" name="Ink 614">
                  <a:extLst>
                    <a:ext uri="{FF2B5EF4-FFF2-40B4-BE49-F238E27FC236}">
                      <a16:creationId xmlns:a16="http://schemas.microsoft.com/office/drawing/2014/main" id="{C0A66D5F-139A-47C5-A33B-CF2B5414774B}"/>
                    </a:ext>
                  </a:extLst>
                </p:cNvPr>
                <p:cNvPicPr/>
                <p:nvPr/>
              </p:nvPicPr>
              <p:blipFill>
                <a:blip r:embed="rId1071"/>
                <a:stretch>
                  <a:fillRect/>
                </a:stretch>
              </p:blipFill>
              <p:spPr>
                <a:xfrm>
                  <a:off x="9846812" y="4529929"/>
                  <a:ext cx="533520" cy="267120"/>
                </a:xfrm>
                <a:prstGeom prst="rect">
                  <a:avLst/>
                </a:prstGeom>
              </p:spPr>
            </p:pic>
          </mc:Fallback>
        </mc:AlternateContent>
        <mc:AlternateContent xmlns:mc="http://schemas.openxmlformats.org/markup-compatibility/2006">
          <mc:Choice xmlns:p14="http://schemas.microsoft.com/office/powerpoint/2010/main" Requires="p14">
            <p:contentPart p14:bwMode="auto" r:id="rId1072">
              <p14:nvContentPartPr>
                <p14:cNvPr id="616" name="Ink 615">
                  <a:extLst>
                    <a:ext uri="{FF2B5EF4-FFF2-40B4-BE49-F238E27FC236}">
                      <a16:creationId xmlns:a16="http://schemas.microsoft.com/office/drawing/2014/main" id="{F232AF5A-E3A9-4AA9-8AE0-5818834A8988}"/>
                    </a:ext>
                  </a:extLst>
                </p14:cNvPr>
                <p14:cNvContentPartPr/>
                <p14:nvPr/>
              </p14:nvContentPartPr>
              <p14:xfrm>
                <a:off x="10325972" y="4376569"/>
                <a:ext cx="71640" cy="45360"/>
              </p14:xfrm>
            </p:contentPart>
          </mc:Choice>
          <mc:Fallback>
            <p:pic>
              <p:nvPicPr>
                <p:cNvPr id="616" name="Ink 615">
                  <a:extLst>
                    <a:ext uri="{FF2B5EF4-FFF2-40B4-BE49-F238E27FC236}">
                      <a16:creationId xmlns:a16="http://schemas.microsoft.com/office/drawing/2014/main" id="{F232AF5A-E3A9-4AA9-8AE0-5818834A8988}"/>
                    </a:ext>
                  </a:extLst>
                </p:cNvPr>
                <p:cNvPicPr/>
                <p:nvPr/>
              </p:nvPicPr>
              <p:blipFill>
                <a:blip r:embed="rId1073"/>
                <a:stretch>
                  <a:fillRect/>
                </a:stretch>
              </p:blipFill>
              <p:spPr>
                <a:xfrm>
                  <a:off x="10316972" y="4367569"/>
                  <a:ext cx="8928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1074">
              <p14:nvContentPartPr>
                <p14:cNvPr id="617" name="Ink 616">
                  <a:extLst>
                    <a:ext uri="{FF2B5EF4-FFF2-40B4-BE49-F238E27FC236}">
                      <a16:creationId xmlns:a16="http://schemas.microsoft.com/office/drawing/2014/main" id="{4F118004-5ED9-433B-881F-03B2461730D3}"/>
                    </a:ext>
                  </a:extLst>
                </p14:cNvPr>
                <p14:cNvContentPartPr/>
                <p14:nvPr/>
              </p14:nvContentPartPr>
              <p14:xfrm>
                <a:off x="10083332" y="4409329"/>
                <a:ext cx="79560" cy="236520"/>
              </p14:xfrm>
            </p:contentPart>
          </mc:Choice>
          <mc:Fallback>
            <p:pic>
              <p:nvPicPr>
                <p:cNvPr id="617" name="Ink 616">
                  <a:extLst>
                    <a:ext uri="{FF2B5EF4-FFF2-40B4-BE49-F238E27FC236}">
                      <a16:creationId xmlns:a16="http://schemas.microsoft.com/office/drawing/2014/main" id="{4F118004-5ED9-433B-881F-03B2461730D3}"/>
                    </a:ext>
                  </a:extLst>
                </p:cNvPr>
                <p:cNvPicPr/>
                <p:nvPr/>
              </p:nvPicPr>
              <p:blipFill>
                <a:blip r:embed="rId1075"/>
                <a:stretch>
                  <a:fillRect/>
                </a:stretch>
              </p:blipFill>
              <p:spPr>
                <a:xfrm>
                  <a:off x="10074692" y="4400689"/>
                  <a:ext cx="97200" cy="254160"/>
                </a:xfrm>
                <a:prstGeom prst="rect">
                  <a:avLst/>
                </a:prstGeom>
              </p:spPr>
            </p:pic>
          </mc:Fallback>
        </mc:AlternateContent>
        <mc:AlternateContent xmlns:mc="http://schemas.openxmlformats.org/markup-compatibility/2006">
          <mc:Choice xmlns:p14="http://schemas.microsoft.com/office/powerpoint/2010/main" Requires="p14">
            <p:contentPart p14:bwMode="auto" r:id="rId1076">
              <p14:nvContentPartPr>
                <p14:cNvPr id="618" name="Ink 617">
                  <a:extLst>
                    <a:ext uri="{FF2B5EF4-FFF2-40B4-BE49-F238E27FC236}">
                      <a16:creationId xmlns:a16="http://schemas.microsoft.com/office/drawing/2014/main" id="{99C11DF0-15BF-409E-9A3B-33E0A3B6A4DC}"/>
                    </a:ext>
                  </a:extLst>
                </p14:cNvPr>
                <p14:cNvContentPartPr/>
                <p14:nvPr/>
              </p14:nvContentPartPr>
              <p14:xfrm>
                <a:off x="10092692" y="4810729"/>
                <a:ext cx="4680" cy="12600"/>
              </p14:xfrm>
            </p:contentPart>
          </mc:Choice>
          <mc:Fallback>
            <p:pic>
              <p:nvPicPr>
                <p:cNvPr id="618" name="Ink 617">
                  <a:extLst>
                    <a:ext uri="{FF2B5EF4-FFF2-40B4-BE49-F238E27FC236}">
                      <a16:creationId xmlns:a16="http://schemas.microsoft.com/office/drawing/2014/main" id="{99C11DF0-15BF-409E-9A3B-33E0A3B6A4DC}"/>
                    </a:ext>
                  </a:extLst>
                </p:cNvPr>
                <p:cNvPicPr/>
                <p:nvPr/>
              </p:nvPicPr>
              <p:blipFill>
                <a:blip r:embed="rId1077"/>
                <a:stretch>
                  <a:fillRect/>
                </a:stretch>
              </p:blipFill>
              <p:spPr>
                <a:xfrm>
                  <a:off x="10084052" y="4801729"/>
                  <a:ext cx="2232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1078">
              <p14:nvContentPartPr>
                <p14:cNvPr id="619" name="Ink 618">
                  <a:extLst>
                    <a:ext uri="{FF2B5EF4-FFF2-40B4-BE49-F238E27FC236}">
                      <a16:creationId xmlns:a16="http://schemas.microsoft.com/office/drawing/2014/main" id="{E78748E9-0F59-4D25-8A7C-81BA70703C5B}"/>
                    </a:ext>
                  </a:extLst>
                </p14:cNvPr>
                <p14:cNvContentPartPr/>
                <p14:nvPr/>
              </p14:nvContentPartPr>
              <p14:xfrm>
                <a:off x="9838892" y="4909009"/>
                <a:ext cx="82800" cy="45360"/>
              </p14:xfrm>
            </p:contentPart>
          </mc:Choice>
          <mc:Fallback>
            <p:pic>
              <p:nvPicPr>
                <p:cNvPr id="619" name="Ink 618">
                  <a:extLst>
                    <a:ext uri="{FF2B5EF4-FFF2-40B4-BE49-F238E27FC236}">
                      <a16:creationId xmlns:a16="http://schemas.microsoft.com/office/drawing/2014/main" id="{E78748E9-0F59-4D25-8A7C-81BA70703C5B}"/>
                    </a:ext>
                  </a:extLst>
                </p:cNvPr>
                <p:cNvPicPr/>
                <p:nvPr/>
              </p:nvPicPr>
              <p:blipFill>
                <a:blip r:embed="rId1079"/>
                <a:stretch>
                  <a:fillRect/>
                </a:stretch>
              </p:blipFill>
              <p:spPr>
                <a:xfrm>
                  <a:off x="9830252" y="4900009"/>
                  <a:ext cx="100440" cy="63000"/>
                </a:xfrm>
                <a:prstGeom prst="rect">
                  <a:avLst/>
                </a:prstGeom>
              </p:spPr>
            </p:pic>
          </mc:Fallback>
        </mc:AlternateContent>
        <mc:AlternateContent xmlns:mc="http://schemas.openxmlformats.org/markup-compatibility/2006">
          <mc:Choice xmlns:p14="http://schemas.microsoft.com/office/powerpoint/2010/main" Requires="p14">
            <p:contentPart p14:bwMode="auto" r:id="rId1080">
              <p14:nvContentPartPr>
                <p14:cNvPr id="620" name="Ink 619">
                  <a:extLst>
                    <a:ext uri="{FF2B5EF4-FFF2-40B4-BE49-F238E27FC236}">
                      <a16:creationId xmlns:a16="http://schemas.microsoft.com/office/drawing/2014/main" id="{9B62F1A5-8D03-47CD-9159-5B42FBCB1912}"/>
                    </a:ext>
                  </a:extLst>
                </p14:cNvPr>
                <p14:cNvContentPartPr/>
                <p14:nvPr/>
              </p14:nvContentPartPr>
              <p14:xfrm>
                <a:off x="9724052" y="4582129"/>
                <a:ext cx="191160" cy="249840"/>
              </p14:xfrm>
            </p:contentPart>
          </mc:Choice>
          <mc:Fallback>
            <p:pic>
              <p:nvPicPr>
                <p:cNvPr id="620" name="Ink 619">
                  <a:extLst>
                    <a:ext uri="{FF2B5EF4-FFF2-40B4-BE49-F238E27FC236}">
                      <a16:creationId xmlns:a16="http://schemas.microsoft.com/office/drawing/2014/main" id="{9B62F1A5-8D03-47CD-9159-5B42FBCB1912}"/>
                    </a:ext>
                  </a:extLst>
                </p:cNvPr>
                <p:cNvPicPr/>
                <p:nvPr/>
              </p:nvPicPr>
              <p:blipFill>
                <a:blip r:embed="rId1081"/>
                <a:stretch>
                  <a:fillRect/>
                </a:stretch>
              </p:blipFill>
              <p:spPr>
                <a:xfrm>
                  <a:off x="9715412" y="4573489"/>
                  <a:ext cx="208800" cy="267480"/>
                </a:xfrm>
                <a:prstGeom prst="rect">
                  <a:avLst/>
                </a:prstGeom>
              </p:spPr>
            </p:pic>
          </mc:Fallback>
        </mc:AlternateContent>
        <mc:AlternateContent xmlns:mc="http://schemas.openxmlformats.org/markup-compatibility/2006">
          <mc:Choice xmlns:p14="http://schemas.microsoft.com/office/powerpoint/2010/main" Requires="p14">
            <p:contentPart p14:bwMode="auto" r:id="rId1082">
              <p14:nvContentPartPr>
                <p14:cNvPr id="621" name="Ink 620">
                  <a:extLst>
                    <a:ext uri="{FF2B5EF4-FFF2-40B4-BE49-F238E27FC236}">
                      <a16:creationId xmlns:a16="http://schemas.microsoft.com/office/drawing/2014/main" id="{9733A593-51DB-4699-8038-0231223BE8E3}"/>
                    </a:ext>
                  </a:extLst>
                </p14:cNvPr>
                <p14:cNvContentPartPr/>
                <p14:nvPr/>
              </p14:nvContentPartPr>
              <p14:xfrm>
                <a:off x="9912332" y="4318609"/>
                <a:ext cx="314640" cy="146880"/>
              </p14:xfrm>
            </p:contentPart>
          </mc:Choice>
          <mc:Fallback>
            <p:pic>
              <p:nvPicPr>
                <p:cNvPr id="621" name="Ink 620">
                  <a:extLst>
                    <a:ext uri="{FF2B5EF4-FFF2-40B4-BE49-F238E27FC236}">
                      <a16:creationId xmlns:a16="http://schemas.microsoft.com/office/drawing/2014/main" id="{9733A593-51DB-4699-8038-0231223BE8E3}"/>
                    </a:ext>
                  </a:extLst>
                </p:cNvPr>
                <p:cNvPicPr/>
                <p:nvPr/>
              </p:nvPicPr>
              <p:blipFill>
                <a:blip r:embed="rId1083"/>
                <a:stretch>
                  <a:fillRect/>
                </a:stretch>
              </p:blipFill>
              <p:spPr>
                <a:xfrm>
                  <a:off x="9903332" y="4309609"/>
                  <a:ext cx="33228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1084">
              <p14:nvContentPartPr>
                <p14:cNvPr id="622" name="Ink 621">
                  <a:extLst>
                    <a:ext uri="{FF2B5EF4-FFF2-40B4-BE49-F238E27FC236}">
                      <a16:creationId xmlns:a16="http://schemas.microsoft.com/office/drawing/2014/main" id="{368F4239-CFD5-4323-8A91-2E34349117A8}"/>
                    </a:ext>
                  </a:extLst>
                </p14:cNvPr>
                <p14:cNvContentPartPr/>
                <p14:nvPr/>
              </p14:nvContentPartPr>
              <p14:xfrm>
                <a:off x="9283412" y="4664209"/>
                <a:ext cx="316080" cy="112320"/>
              </p14:xfrm>
            </p:contentPart>
          </mc:Choice>
          <mc:Fallback>
            <p:pic>
              <p:nvPicPr>
                <p:cNvPr id="622" name="Ink 621">
                  <a:extLst>
                    <a:ext uri="{FF2B5EF4-FFF2-40B4-BE49-F238E27FC236}">
                      <a16:creationId xmlns:a16="http://schemas.microsoft.com/office/drawing/2014/main" id="{368F4239-CFD5-4323-8A91-2E34349117A8}"/>
                    </a:ext>
                  </a:extLst>
                </p:cNvPr>
                <p:cNvPicPr/>
                <p:nvPr/>
              </p:nvPicPr>
              <p:blipFill>
                <a:blip r:embed="rId1085"/>
                <a:stretch>
                  <a:fillRect/>
                </a:stretch>
              </p:blipFill>
              <p:spPr>
                <a:xfrm>
                  <a:off x="9274772" y="4655569"/>
                  <a:ext cx="33372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1086">
              <p14:nvContentPartPr>
                <p14:cNvPr id="623" name="Ink 622">
                  <a:extLst>
                    <a:ext uri="{FF2B5EF4-FFF2-40B4-BE49-F238E27FC236}">
                      <a16:creationId xmlns:a16="http://schemas.microsoft.com/office/drawing/2014/main" id="{00212EF2-48EC-4C42-B5B0-AF95CCBDDD32}"/>
                    </a:ext>
                  </a:extLst>
                </p14:cNvPr>
                <p14:cNvContentPartPr/>
                <p14:nvPr/>
              </p14:nvContentPartPr>
              <p14:xfrm>
                <a:off x="9264692" y="4905049"/>
                <a:ext cx="178200" cy="109800"/>
              </p14:xfrm>
            </p:contentPart>
          </mc:Choice>
          <mc:Fallback>
            <p:pic>
              <p:nvPicPr>
                <p:cNvPr id="623" name="Ink 622">
                  <a:extLst>
                    <a:ext uri="{FF2B5EF4-FFF2-40B4-BE49-F238E27FC236}">
                      <a16:creationId xmlns:a16="http://schemas.microsoft.com/office/drawing/2014/main" id="{00212EF2-48EC-4C42-B5B0-AF95CCBDDD32}"/>
                    </a:ext>
                  </a:extLst>
                </p:cNvPr>
                <p:cNvPicPr/>
                <p:nvPr/>
              </p:nvPicPr>
              <p:blipFill>
                <a:blip r:embed="rId1087"/>
                <a:stretch>
                  <a:fillRect/>
                </a:stretch>
              </p:blipFill>
              <p:spPr>
                <a:xfrm>
                  <a:off x="9255692" y="4896409"/>
                  <a:ext cx="19584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1088">
              <p14:nvContentPartPr>
                <p14:cNvPr id="624" name="Ink 623">
                  <a:extLst>
                    <a:ext uri="{FF2B5EF4-FFF2-40B4-BE49-F238E27FC236}">
                      <a16:creationId xmlns:a16="http://schemas.microsoft.com/office/drawing/2014/main" id="{9A071E46-38BE-4C27-B2E7-A873249D2410}"/>
                    </a:ext>
                  </a:extLst>
                </p14:cNvPr>
                <p14:cNvContentPartPr/>
                <p14:nvPr/>
              </p14:nvContentPartPr>
              <p14:xfrm>
                <a:off x="9468092" y="4209169"/>
                <a:ext cx="526680" cy="400680"/>
              </p14:xfrm>
            </p:contentPart>
          </mc:Choice>
          <mc:Fallback>
            <p:pic>
              <p:nvPicPr>
                <p:cNvPr id="624" name="Ink 623">
                  <a:extLst>
                    <a:ext uri="{FF2B5EF4-FFF2-40B4-BE49-F238E27FC236}">
                      <a16:creationId xmlns:a16="http://schemas.microsoft.com/office/drawing/2014/main" id="{9A071E46-38BE-4C27-B2E7-A873249D2410}"/>
                    </a:ext>
                  </a:extLst>
                </p:cNvPr>
                <p:cNvPicPr/>
                <p:nvPr/>
              </p:nvPicPr>
              <p:blipFill>
                <a:blip r:embed="rId1089"/>
                <a:stretch>
                  <a:fillRect/>
                </a:stretch>
              </p:blipFill>
              <p:spPr>
                <a:xfrm>
                  <a:off x="9459452" y="4200169"/>
                  <a:ext cx="544320" cy="418320"/>
                </a:xfrm>
                <a:prstGeom prst="rect">
                  <a:avLst/>
                </a:prstGeom>
              </p:spPr>
            </p:pic>
          </mc:Fallback>
        </mc:AlternateContent>
        <mc:AlternateContent xmlns:mc="http://schemas.openxmlformats.org/markup-compatibility/2006">
          <mc:Choice xmlns:p14="http://schemas.microsoft.com/office/powerpoint/2010/main" Requires="p14">
            <p:contentPart p14:bwMode="auto" r:id="rId1090">
              <p14:nvContentPartPr>
                <p14:cNvPr id="625" name="Ink 624">
                  <a:extLst>
                    <a:ext uri="{FF2B5EF4-FFF2-40B4-BE49-F238E27FC236}">
                      <a16:creationId xmlns:a16="http://schemas.microsoft.com/office/drawing/2014/main" id="{69231DB0-EC3A-470A-8E6E-F8A1278C079B}"/>
                    </a:ext>
                  </a:extLst>
                </p14:cNvPr>
                <p14:cNvContentPartPr/>
                <p14:nvPr/>
              </p14:nvContentPartPr>
              <p14:xfrm>
                <a:off x="9171092" y="4590049"/>
                <a:ext cx="68040" cy="140760"/>
              </p14:xfrm>
            </p:contentPart>
          </mc:Choice>
          <mc:Fallback>
            <p:pic>
              <p:nvPicPr>
                <p:cNvPr id="625" name="Ink 624">
                  <a:extLst>
                    <a:ext uri="{FF2B5EF4-FFF2-40B4-BE49-F238E27FC236}">
                      <a16:creationId xmlns:a16="http://schemas.microsoft.com/office/drawing/2014/main" id="{69231DB0-EC3A-470A-8E6E-F8A1278C079B}"/>
                    </a:ext>
                  </a:extLst>
                </p:cNvPr>
                <p:cNvPicPr/>
                <p:nvPr/>
              </p:nvPicPr>
              <p:blipFill>
                <a:blip r:embed="rId1091"/>
                <a:stretch>
                  <a:fillRect/>
                </a:stretch>
              </p:blipFill>
              <p:spPr>
                <a:xfrm>
                  <a:off x="9162452" y="4581409"/>
                  <a:ext cx="8568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1092">
              <p14:nvContentPartPr>
                <p14:cNvPr id="626" name="Ink 625">
                  <a:extLst>
                    <a:ext uri="{FF2B5EF4-FFF2-40B4-BE49-F238E27FC236}">
                      <a16:creationId xmlns:a16="http://schemas.microsoft.com/office/drawing/2014/main" id="{A0FDE7A5-6028-4B61-A153-8B30AB631340}"/>
                    </a:ext>
                  </a:extLst>
                </p14:cNvPr>
                <p14:cNvContentPartPr/>
                <p14:nvPr/>
              </p14:nvContentPartPr>
              <p14:xfrm>
                <a:off x="9300692" y="4449289"/>
                <a:ext cx="66240" cy="49320"/>
              </p14:xfrm>
            </p:contentPart>
          </mc:Choice>
          <mc:Fallback>
            <p:pic>
              <p:nvPicPr>
                <p:cNvPr id="626" name="Ink 625">
                  <a:extLst>
                    <a:ext uri="{FF2B5EF4-FFF2-40B4-BE49-F238E27FC236}">
                      <a16:creationId xmlns:a16="http://schemas.microsoft.com/office/drawing/2014/main" id="{A0FDE7A5-6028-4B61-A153-8B30AB631340}"/>
                    </a:ext>
                  </a:extLst>
                </p:cNvPr>
                <p:cNvPicPr/>
                <p:nvPr/>
              </p:nvPicPr>
              <p:blipFill>
                <a:blip r:embed="rId1093"/>
                <a:stretch>
                  <a:fillRect/>
                </a:stretch>
              </p:blipFill>
              <p:spPr>
                <a:xfrm>
                  <a:off x="9292052" y="4440649"/>
                  <a:ext cx="8388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1094">
              <p14:nvContentPartPr>
                <p14:cNvPr id="627" name="Ink 626">
                  <a:extLst>
                    <a:ext uri="{FF2B5EF4-FFF2-40B4-BE49-F238E27FC236}">
                      <a16:creationId xmlns:a16="http://schemas.microsoft.com/office/drawing/2014/main" id="{20518FBB-D5DD-465E-9BF4-B69572A5CE09}"/>
                    </a:ext>
                  </a:extLst>
                </p14:cNvPr>
                <p14:cNvContentPartPr/>
                <p14:nvPr/>
              </p14:nvContentPartPr>
              <p14:xfrm>
                <a:off x="8758892" y="4524169"/>
                <a:ext cx="430200" cy="317880"/>
              </p14:xfrm>
            </p:contentPart>
          </mc:Choice>
          <mc:Fallback>
            <p:pic>
              <p:nvPicPr>
                <p:cNvPr id="627" name="Ink 626">
                  <a:extLst>
                    <a:ext uri="{FF2B5EF4-FFF2-40B4-BE49-F238E27FC236}">
                      <a16:creationId xmlns:a16="http://schemas.microsoft.com/office/drawing/2014/main" id="{20518FBB-D5DD-465E-9BF4-B69572A5CE09}"/>
                    </a:ext>
                  </a:extLst>
                </p:cNvPr>
                <p:cNvPicPr/>
                <p:nvPr/>
              </p:nvPicPr>
              <p:blipFill>
                <a:blip r:embed="rId1095"/>
                <a:stretch>
                  <a:fillRect/>
                </a:stretch>
              </p:blipFill>
              <p:spPr>
                <a:xfrm>
                  <a:off x="8750252" y="4515169"/>
                  <a:ext cx="447840" cy="335520"/>
                </a:xfrm>
                <a:prstGeom prst="rect">
                  <a:avLst/>
                </a:prstGeom>
              </p:spPr>
            </p:pic>
          </mc:Fallback>
        </mc:AlternateContent>
        <mc:AlternateContent xmlns:mc="http://schemas.openxmlformats.org/markup-compatibility/2006">
          <mc:Choice xmlns:p14="http://schemas.microsoft.com/office/powerpoint/2010/main" Requires="p14">
            <p:contentPart p14:bwMode="auto" r:id="rId1096">
              <p14:nvContentPartPr>
                <p14:cNvPr id="628" name="Ink 627">
                  <a:extLst>
                    <a:ext uri="{FF2B5EF4-FFF2-40B4-BE49-F238E27FC236}">
                      <a16:creationId xmlns:a16="http://schemas.microsoft.com/office/drawing/2014/main" id="{2FC428AF-07CC-4A51-BF9D-D2911056CF8D}"/>
                    </a:ext>
                  </a:extLst>
                </p14:cNvPr>
                <p14:cNvContentPartPr/>
                <p14:nvPr/>
              </p14:nvContentPartPr>
              <p14:xfrm>
                <a:off x="8998292" y="4860049"/>
                <a:ext cx="6120" cy="13320"/>
              </p14:xfrm>
            </p:contentPart>
          </mc:Choice>
          <mc:Fallback>
            <p:pic>
              <p:nvPicPr>
                <p:cNvPr id="628" name="Ink 627">
                  <a:extLst>
                    <a:ext uri="{FF2B5EF4-FFF2-40B4-BE49-F238E27FC236}">
                      <a16:creationId xmlns:a16="http://schemas.microsoft.com/office/drawing/2014/main" id="{2FC428AF-07CC-4A51-BF9D-D2911056CF8D}"/>
                    </a:ext>
                  </a:extLst>
                </p:cNvPr>
                <p:cNvPicPr/>
                <p:nvPr/>
              </p:nvPicPr>
              <p:blipFill>
                <a:blip r:embed="rId1097"/>
                <a:stretch>
                  <a:fillRect/>
                </a:stretch>
              </p:blipFill>
              <p:spPr>
                <a:xfrm>
                  <a:off x="8989652" y="4851409"/>
                  <a:ext cx="2376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1098">
              <p14:nvContentPartPr>
                <p14:cNvPr id="629" name="Ink 628">
                  <a:extLst>
                    <a:ext uri="{FF2B5EF4-FFF2-40B4-BE49-F238E27FC236}">
                      <a16:creationId xmlns:a16="http://schemas.microsoft.com/office/drawing/2014/main" id="{17FB5548-E43F-46EA-AADF-6C784D3DF576}"/>
                    </a:ext>
                  </a:extLst>
                </p14:cNvPr>
                <p14:cNvContentPartPr/>
                <p14:nvPr/>
              </p14:nvContentPartPr>
              <p14:xfrm>
                <a:off x="8977412" y="4437049"/>
                <a:ext cx="24120" cy="94680"/>
              </p14:xfrm>
            </p:contentPart>
          </mc:Choice>
          <mc:Fallback>
            <p:pic>
              <p:nvPicPr>
                <p:cNvPr id="629" name="Ink 628">
                  <a:extLst>
                    <a:ext uri="{FF2B5EF4-FFF2-40B4-BE49-F238E27FC236}">
                      <a16:creationId xmlns:a16="http://schemas.microsoft.com/office/drawing/2014/main" id="{17FB5548-E43F-46EA-AADF-6C784D3DF576}"/>
                    </a:ext>
                  </a:extLst>
                </p:cNvPr>
                <p:cNvPicPr/>
                <p:nvPr/>
              </p:nvPicPr>
              <p:blipFill>
                <a:blip r:embed="rId1099"/>
                <a:stretch>
                  <a:fillRect/>
                </a:stretch>
              </p:blipFill>
              <p:spPr>
                <a:xfrm>
                  <a:off x="8968412" y="4428409"/>
                  <a:ext cx="4176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1100">
              <p14:nvContentPartPr>
                <p14:cNvPr id="630" name="Ink 629">
                  <a:extLst>
                    <a:ext uri="{FF2B5EF4-FFF2-40B4-BE49-F238E27FC236}">
                      <a16:creationId xmlns:a16="http://schemas.microsoft.com/office/drawing/2014/main" id="{4B561694-0F0C-4B3E-BE97-1E8E4CA95FF7}"/>
                    </a:ext>
                  </a:extLst>
                </p14:cNvPr>
                <p14:cNvContentPartPr/>
                <p14:nvPr/>
              </p14:nvContentPartPr>
              <p14:xfrm>
                <a:off x="8440292" y="4731169"/>
                <a:ext cx="166320" cy="132840"/>
              </p14:xfrm>
            </p:contentPart>
          </mc:Choice>
          <mc:Fallback>
            <p:pic>
              <p:nvPicPr>
                <p:cNvPr id="630" name="Ink 629">
                  <a:extLst>
                    <a:ext uri="{FF2B5EF4-FFF2-40B4-BE49-F238E27FC236}">
                      <a16:creationId xmlns:a16="http://schemas.microsoft.com/office/drawing/2014/main" id="{4B561694-0F0C-4B3E-BE97-1E8E4CA95FF7}"/>
                    </a:ext>
                  </a:extLst>
                </p:cNvPr>
                <p:cNvPicPr/>
                <p:nvPr/>
              </p:nvPicPr>
              <p:blipFill>
                <a:blip r:embed="rId1101"/>
                <a:stretch>
                  <a:fillRect/>
                </a:stretch>
              </p:blipFill>
              <p:spPr>
                <a:xfrm>
                  <a:off x="8431652" y="4722169"/>
                  <a:ext cx="18396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1102">
              <p14:nvContentPartPr>
                <p14:cNvPr id="631" name="Ink 630">
                  <a:extLst>
                    <a:ext uri="{FF2B5EF4-FFF2-40B4-BE49-F238E27FC236}">
                      <a16:creationId xmlns:a16="http://schemas.microsoft.com/office/drawing/2014/main" id="{FD682912-E724-44B7-A80B-BCBD229B51D5}"/>
                    </a:ext>
                  </a:extLst>
                </p14:cNvPr>
                <p14:cNvContentPartPr/>
                <p14:nvPr/>
              </p14:nvContentPartPr>
              <p14:xfrm>
                <a:off x="8459012" y="4524889"/>
                <a:ext cx="43560" cy="235800"/>
              </p14:xfrm>
            </p:contentPart>
          </mc:Choice>
          <mc:Fallback>
            <p:pic>
              <p:nvPicPr>
                <p:cNvPr id="631" name="Ink 630">
                  <a:extLst>
                    <a:ext uri="{FF2B5EF4-FFF2-40B4-BE49-F238E27FC236}">
                      <a16:creationId xmlns:a16="http://schemas.microsoft.com/office/drawing/2014/main" id="{FD682912-E724-44B7-A80B-BCBD229B51D5}"/>
                    </a:ext>
                  </a:extLst>
                </p:cNvPr>
                <p:cNvPicPr/>
                <p:nvPr/>
              </p:nvPicPr>
              <p:blipFill>
                <a:blip r:embed="rId1103"/>
                <a:stretch>
                  <a:fillRect/>
                </a:stretch>
              </p:blipFill>
              <p:spPr>
                <a:xfrm>
                  <a:off x="8450012" y="4516249"/>
                  <a:ext cx="61200" cy="253440"/>
                </a:xfrm>
                <a:prstGeom prst="rect">
                  <a:avLst/>
                </a:prstGeom>
              </p:spPr>
            </p:pic>
          </mc:Fallback>
        </mc:AlternateContent>
        <mc:AlternateContent xmlns:mc="http://schemas.openxmlformats.org/markup-compatibility/2006">
          <mc:Choice xmlns:p14="http://schemas.microsoft.com/office/powerpoint/2010/main" Requires="p14">
            <p:contentPart p14:bwMode="auto" r:id="rId1104">
              <p14:nvContentPartPr>
                <p14:cNvPr id="632" name="Ink 631">
                  <a:extLst>
                    <a:ext uri="{FF2B5EF4-FFF2-40B4-BE49-F238E27FC236}">
                      <a16:creationId xmlns:a16="http://schemas.microsoft.com/office/drawing/2014/main" id="{DC63ABB6-5EFF-4D95-8ECB-2B322AA07CCA}"/>
                    </a:ext>
                  </a:extLst>
                </p14:cNvPr>
                <p14:cNvContentPartPr/>
                <p14:nvPr/>
              </p14:nvContentPartPr>
              <p14:xfrm>
                <a:off x="8125292" y="4663849"/>
                <a:ext cx="200160" cy="243000"/>
              </p14:xfrm>
            </p:contentPart>
          </mc:Choice>
          <mc:Fallback>
            <p:pic>
              <p:nvPicPr>
                <p:cNvPr id="632" name="Ink 631">
                  <a:extLst>
                    <a:ext uri="{FF2B5EF4-FFF2-40B4-BE49-F238E27FC236}">
                      <a16:creationId xmlns:a16="http://schemas.microsoft.com/office/drawing/2014/main" id="{DC63ABB6-5EFF-4D95-8ECB-2B322AA07CCA}"/>
                    </a:ext>
                  </a:extLst>
                </p:cNvPr>
                <p:cNvPicPr/>
                <p:nvPr/>
              </p:nvPicPr>
              <p:blipFill>
                <a:blip r:embed="rId1105"/>
                <a:stretch>
                  <a:fillRect/>
                </a:stretch>
              </p:blipFill>
              <p:spPr>
                <a:xfrm>
                  <a:off x="8116292" y="4654849"/>
                  <a:ext cx="217800" cy="260640"/>
                </a:xfrm>
                <a:prstGeom prst="rect">
                  <a:avLst/>
                </a:prstGeom>
              </p:spPr>
            </p:pic>
          </mc:Fallback>
        </mc:AlternateContent>
        <mc:AlternateContent xmlns:mc="http://schemas.openxmlformats.org/markup-compatibility/2006">
          <mc:Choice xmlns:p14="http://schemas.microsoft.com/office/powerpoint/2010/main" Requires="p14">
            <p:contentPart p14:bwMode="auto" r:id="rId1106">
              <p14:nvContentPartPr>
                <p14:cNvPr id="633" name="Ink 632">
                  <a:extLst>
                    <a:ext uri="{FF2B5EF4-FFF2-40B4-BE49-F238E27FC236}">
                      <a16:creationId xmlns:a16="http://schemas.microsoft.com/office/drawing/2014/main" id="{8725C053-B8A9-4751-8A6A-6AD426E8D94E}"/>
                    </a:ext>
                  </a:extLst>
                </p14:cNvPr>
                <p14:cNvContentPartPr/>
                <p14:nvPr/>
              </p14:nvContentPartPr>
              <p14:xfrm>
                <a:off x="7940252" y="4684729"/>
                <a:ext cx="159480" cy="204120"/>
              </p14:xfrm>
            </p:contentPart>
          </mc:Choice>
          <mc:Fallback>
            <p:pic>
              <p:nvPicPr>
                <p:cNvPr id="633" name="Ink 632">
                  <a:extLst>
                    <a:ext uri="{FF2B5EF4-FFF2-40B4-BE49-F238E27FC236}">
                      <a16:creationId xmlns:a16="http://schemas.microsoft.com/office/drawing/2014/main" id="{8725C053-B8A9-4751-8A6A-6AD426E8D94E}"/>
                    </a:ext>
                  </a:extLst>
                </p:cNvPr>
                <p:cNvPicPr/>
                <p:nvPr/>
              </p:nvPicPr>
              <p:blipFill>
                <a:blip r:embed="rId1107"/>
                <a:stretch>
                  <a:fillRect/>
                </a:stretch>
              </p:blipFill>
              <p:spPr>
                <a:xfrm>
                  <a:off x="7931612" y="4675729"/>
                  <a:ext cx="177120" cy="221760"/>
                </a:xfrm>
                <a:prstGeom prst="rect">
                  <a:avLst/>
                </a:prstGeom>
              </p:spPr>
            </p:pic>
          </mc:Fallback>
        </mc:AlternateContent>
        <mc:AlternateContent xmlns:mc="http://schemas.openxmlformats.org/markup-compatibility/2006">
          <mc:Choice xmlns:p14="http://schemas.microsoft.com/office/powerpoint/2010/main" Requires="p14">
            <p:contentPart p14:bwMode="auto" r:id="rId1108">
              <p14:nvContentPartPr>
                <p14:cNvPr id="634" name="Ink 633">
                  <a:extLst>
                    <a:ext uri="{FF2B5EF4-FFF2-40B4-BE49-F238E27FC236}">
                      <a16:creationId xmlns:a16="http://schemas.microsoft.com/office/drawing/2014/main" id="{46A9451A-8FBA-4048-95C9-DD66ADA4C2D1}"/>
                    </a:ext>
                  </a:extLst>
                </p14:cNvPr>
                <p14:cNvContentPartPr/>
                <p14:nvPr/>
              </p14:nvContentPartPr>
              <p14:xfrm>
                <a:off x="8002172" y="4580689"/>
                <a:ext cx="77760" cy="60120"/>
              </p14:xfrm>
            </p:contentPart>
          </mc:Choice>
          <mc:Fallback>
            <p:pic>
              <p:nvPicPr>
                <p:cNvPr id="634" name="Ink 633">
                  <a:extLst>
                    <a:ext uri="{FF2B5EF4-FFF2-40B4-BE49-F238E27FC236}">
                      <a16:creationId xmlns:a16="http://schemas.microsoft.com/office/drawing/2014/main" id="{46A9451A-8FBA-4048-95C9-DD66ADA4C2D1}"/>
                    </a:ext>
                  </a:extLst>
                </p:cNvPr>
                <p:cNvPicPr/>
                <p:nvPr/>
              </p:nvPicPr>
              <p:blipFill>
                <a:blip r:embed="rId1109"/>
                <a:stretch>
                  <a:fillRect/>
                </a:stretch>
              </p:blipFill>
              <p:spPr>
                <a:xfrm>
                  <a:off x="7993532" y="4571689"/>
                  <a:ext cx="9540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1110">
              <p14:nvContentPartPr>
                <p14:cNvPr id="635" name="Ink 634">
                  <a:extLst>
                    <a:ext uri="{FF2B5EF4-FFF2-40B4-BE49-F238E27FC236}">
                      <a16:creationId xmlns:a16="http://schemas.microsoft.com/office/drawing/2014/main" id="{71B02553-A1CD-4CA5-8579-BE45C8228503}"/>
                    </a:ext>
                  </a:extLst>
                </p14:cNvPr>
                <p14:cNvContentPartPr/>
                <p14:nvPr/>
              </p14:nvContentPartPr>
              <p14:xfrm>
                <a:off x="7908212" y="4593289"/>
                <a:ext cx="52560" cy="227160"/>
              </p14:xfrm>
            </p:contentPart>
          </mc:Choice>
          <mc:Fallback>
            <p:pic>
              <p:nvPicPr>
                <p:cNvPr id="635" name="Ink 634">
                  <a:extLst>
                    <a:ext uri="{FF2B5EF4-FFF2-40B4-BE49-F238E27FC236}">
                      <a16:creationId xmlns:a16="http://schemas.microsoft.com/office/drawing/2014/main" id="{71B02553-A1CD-4CA5-8579-BE45C8228503}"/>
                    </a:ext>
                  </a:extLst>
                </p:cNvPr>
                <p:cNvPicPr/>
                <p:nvPr/>
              </p:nvPicPr>
              <p:blipFill>
                <a:blip r:embed="rId1111"/>
                <a:stretch>
                  <a:fillRect/>
                </a:stretch>
              </p:blipFill>
              <p:spPr>
                <a:xfrm>
                  <a:off x="7899212" y="4584649"/>
                  <a:ext cx="70200" cy="244800"/>
                </a:xfrm>
                <a:prstGeom prst="rect">
                  <a:avLst/>
                </a:prstGeom>
              </p:spPr>
            </p:pic>
          </mc:Fallback>
        </mc:AlternateContent>
        <mc:AlternateContent xmlns:mc="http://schemas.openxmlformats.org/markup-compatibility/2006">
          <mc:Choice xmlns:p14="http://schemas.microsoft.com/office/powerpoint/2010/main" Requires="p14">
            <p:contentPart p14:bwMode="auto" r:id="rId1112">
              <p14:nvContentPartPr>
                <p14:cNvPr id="636" name="Ink 635">
                  <a:extLst>
                    <a:ext uri="{FF2B5EF4-FFF2-40B4-BE49-F238E27FC236}">
                      <a16:creationId xmlns:a16="http://schemas.microsoft.com/office/drawing/2014/main" id="{CC799BEE-5C74-4B6E-B9BF-BBCDFFF06726}"/>
                    </a:ext>
                  </a:extLst>
                </p14:cNvPr>
                <p14:cNvContentPartPr/>
                <p14:nvPr/>
              </p14:nvContentPartPr>
              <p14:xfrm>
                <a:off x="7590332" y="4711369"/>
                <a:ext cx="240120" cy="249840"/>
              </p14:xfrm>
            </p:contentPart>
          </mc:Choice>
          <mc:Fallback>
            <p:pic>
              <p:nvPicPr>
                <p:cNvPr id="636" name="Ink 635">
                  <a:extLst>
                    <a:ext uri="{FF2B5EF4-FFF2-40B4-BE49-F238E27FC236}">
                      <a16:creationId xmlns:a16="http://schemas.microsoft.com/office/drawing/2014/main" id="{CC799BEE-5C74-4B6E-B9BF-BBCDFFF06726}"/>
                    </a:ext>
                  </a:extLst>
                </p:cNvPr>
                <p:cNvPicPr/>
                <p:nvPr/>
              </p:nvPicPr>
              <p:blipFill>
                <a:blip r:embed="rId1113"/>
                <a:stretch>
                  <a:fillRect/>
                </a:stretch>
              </p:blipFill>
              <p:spPr>
                <a:xfrm>
                  <a:off x="7581692" y="4702729"/>
                  <a:ext cx="257760" cy="267480"/>
                </a:xfrm>
                <a:prstGeom prst="rect">
                  <a:avLst/>
                </a:prstGeom>
              </p:spPr>
            </p:pic>
          </mc:Fallback>
        </mc:AlternateContent>
        <mc:AlternateContent xmlns:mc="http://schemas.openxmlformats.org/markup-compatibility/2006">
          <mc:Choice xmlns:p14="http://schemas.microsoft.com/office/powerpoint/2010/main" Requires="p14">
            <p:contentPart p14:bwMode="auto" r:id="rId1114">
              <p14:nvContentPartPr>
                <p14:cNvPr id="637" name="Ink 636">
                  <a:extLst>
                    <a:ext uri="{FF2B5EF4-FFF2-40B4-BE49-F238E27FC236}">
                      <a16:creationId xmlns:a16="http://schemas.microsoft.com/office/drawing/2014/main" id="{DF76303F-BC7F-4C58-8C3C-B54E35A788C7}"/>
                    </a:ext>
                  </a:extLst>
                </p14:cNvPr>
                <p14:cNvContentPartPr/>
                <p14:nvPr/>
              </p14:nvContentPartPr>
              <p14:xfrm>
                <a:off x="7335812" y="4736929"/>
                <a:ext cx="174960" cy="198720"/>
              </p14:xfrm>
            </p:contentPart>
          </mc:Choice>
          <mc:Fallback>
            <p:pic>
              <p:nvPicPr>
                <p:cNvPr id="637" name="Ink 636">
                  <a:extLst>
                    <a:ext uri="{FF2B5EF4-FFF2-40B4-BE49-F238E27FC236}">
                      <a16:creationId xmlns:a16="http://schemas.microsoft.com/office/drawing/2014/main" id="{DF76303F-BC7F-4C58-8C3C-B54E35A788C7}"/>
                    </a:ext>
                  </a:extLst>
                </p:cNvPr>
                <p:cNvPicPr/>
                <p:nvPr/>
              </p:nvPicPr>
              <p:blipFill>
                <a:blip r:embed="rId1115"/>
                <a:stretch>
                  <a:fillRect/>
                </a:stretch>
              </p:blipFill>
              <p:spPr>
                <a:xfrm>
                  <a:off x="7326812" y="4728289"/>
                  <a:ext cx="192600" cy="216360"/>
                </a:xfrm>
                <a:prstGeom prst="rect">
                  <a:avLst/>
                </a:prstGeom>
              </p:spPr>
            </p:pic>
          </mc:Fallback>
        </mc:AlternateContent>
        <mc:AlternateContent xmlns:mc="http://schemas.openxmlformats.org/markup-compatibility/2006">
          <mc:Choice xmlns:p14="http://schemas.microsoft.com/office/powerpoint/2010/main" Requires="p14">
            <p:contentPart p14:bwMode="auto" r:id="rId1116">
              <p14:nvContentPartPr>
                <p14:cNvPr id="638" name="Ink 637">
                  <a:extLst>
                    <a:ext uri="{FF2B5EF4-FFF2-40B4-BE49-F238E27FC236}">
                      <a16:creationId xmlns:a16="http://schemas.microsoft.com/office/drawing/2014/main" id="{049D7D2A-3745-4D32-A72D-99FA6904FE2B}"/>
                    </a:ext>
                  </a:extLst>
                </p14:cNvPr>
                <p14:cNvContentPartPr/>
                <p14:nvPr/>
              </p14:nvContentPartPr>
              <p14:xfrm>
                <a:off x="7493852" y="4598329"/>
                <a:ext cx="51840" cy="33840"/>
              </p14:xfrm>
            </p:contentPart>
          </mc:Choice>
          <mc:Fallback>
            <p:pic>
              <p:nvPicPr>
                <p:cNvPr id="638" name="Ink 637">
                  <a:extLst>
                    <a:ext uri="{FF2B5EF4-FFF2-40B4-BE49-F238E27FC236}">
                      <a16:creationId xmlns:a16="http://schemas.microsoft.com/office/drawing/2014/main" id="{049D7D2A-3745-4D32-A72D-99FA6904FE2B}"/>
                    </a:ext>
                  </a:extLst>
                </p:cNvPr>
                <p:cNvPicPr/>
                <p:nvPr/>
              </p:nvPicPr>
              <p:blipFill>
                <a:blip r:embed="rId1117"/>
                <a:stretch>
                  <a:fillRect/>
                </a:stretch>
              </p:blipFill>
              <p:spPr>
                <a:xfrm>
                  <a:off x="7484852" y="4589329"/>
                  <a:ext cx="69480" cy="51480"/>
                </a:xfrm>
                <a:prstGeom prst="rect">
                  <a:avLst/>
                </a:prstGeom>
              </p:spPr>
            </p:pic>
          </mc:Fallback>
        </mc:AlternateContent>
        <mc:AlternateContent xmlns:mc="http://schemas.openxmlformats.org/markup-compatibility/2006">
          <mc:Choice xmlns:p14="http://schemas.microsoft.com/office/powerpoint/2010/main" Requires="p14">
            <p:contentPart p14:bwMode="auto" r:id="rId1118">
              <p14:nvContentPartPr>
                <p14:cNvPr id="639" name="Ink 638">
                  <a:extLst>
                    <a:ext uri="{FF2B5EF4-FFF2-40B4-BE49-F238E27FC236}">
                      <a16:creationId xmlns:a16="http://schemas.microsoft.com/office/drawing/2014/main" id="{77398754-A770-4489-87A5-3324E0D0B019}"/>
                    </a:ext>
                  </a:extLst>
                </p14:cNvPr>
                <p14:cNvContentPartPr/>
                <p14:nvPr/>
              </p14:nvContentPartPr>
              <p14:xfrm>
                <a:off x="6973292" y="4718209"/>
                <a:ext cx="374400" cy="229320"/>
              </p14:xfrm>
            </p:contentPart>
          </mc:Choice>
          <mc:Fallback>
            <p:pic>
              <p:nvPicPr>
                <p:cNvPr id="639" name="Ink 638">
                  <a:extLst>
                    <a:ext uri="{FF2B5EF4-FFF2-40B4-BE49-F238E27FC236}">
                      <a16:creationId xmlns:a16="http://schemas.microsoft.com/office/drawing/2014/main" id="{77398754-A770-4489-87A5-3324E0D0B019}"/>
                    </a:ext>
                  </a:extLst>
                </p:cNvPr>
                <p:cNvPicPr/>
                <p:nvPr/>
              </p:nvPicPr>
              <p:blipFill>
                <a:blip r:embed="rId1119"/>
                <a:stretch>
                  <a:fillRect/>
                </a:stretch>
              </p:blipFill>
              <p:spPr>
                <a:xfrm>
                  <a:off x="6964652" y="4709209"/>
                  <a:ext cx="392040" cy="246960"/>
                </a:xfrm>
                <a:prstGeom prst="rect">
                  <a:avLst/>
                </a:prstGeom>
              </p:spPr>
            </p:pic>
          </mc:Fallback>
        </mc:AlternateContent>
        <mc:AlternateContent xmlns:mc="http://schemas.openxmlformats.org/markup-compatibility/2006">
          <mc:Choice xmlns:p14="http://schemas.microsoft.com/office/powerpoint/2010/main" Requires="p14">
            <p:contentPart p14:bwMode="auto" r:id="rId1120">
              <p14:nvContentPartPr>
                <p14:cNvPr id="640" name="Ink 639">
                  <a:extLst>
                    <a:ext uri="{FF2B5EF4-FFF2-40B4-BE49-F238E27FC236}">
                      <a16:creationId xmlns:a16="http://schemas.microsoft.com/office/drawing/2014/main" id="{159D2541-F145-449D-B415-AD7BADA6615A}"/>
                    </a:ext>
                  </a:extLst>
                </p14:cNvPr>
                <p14:cNvContentPartPr/>
                <p14:nvPr/>
              </p14:nvContentPartPr>
              <p14:xfrm>
                <a:off x="7002452" y="4679329"/>
                <a:ext cx="24840" cy="153360"/>
              </p14:xfrm>
            </p:contentPart>
          </mc:Choice>
          <mc:Fallback>
            <p:pic>
              <p:nvPicPr>
                <p:cNvPr id="640" name="Ink 639">
                  <a:extLst>
                    <a:ext uri="{FF2B5EF4-FFF2-40B4-BE49-F238E27FC236}">
                      <a16:creationId xmlns:a16="http://schemas.microsoft.com/office/drawing/2014/main" id="{159D2541-F145-449D-B415-AD7BADA6615A}"/>
                    </a:ext>
                  </a:extLst>
                </p:cNvPr>
                <p:cNvPicPr/>
                <p:nvPr/>
              </p:nvPicPr>
              <p:blipFill>
                <a:blip r:embed="rId1121"/>
                <a:stretch>
                  <a:fillRect/>
                </a:stretch>
              </p:blipFill>
              <p:spPr>
                <a:xfrm>
                  <a:off x="6993452" y="4670689"/>
                  <a:ext cx="4248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1122">
              <p14:nvContentPartPr>
                <p14:cNvPr id="642" name="Ink 641">
                  <a:extLst>
                    <a:ext uri="{FF2B5EF4-FFF2-40B4-BE49-F238E27FC236}">
                      <a16:creationId xmlns:a16="http://schemas.microsoft.com/office/drawing/2014/main" id="{FBD52129-7FDE-4A6D-B822-AC4452308637}"/>
                    </a:ext>
                  </a:extLst>
                </p14:cNvPr>
                <p14:cNvContentPartPr/>
                <p14:nvPr/>
              </p14:nvContentPartPr>
              <p14:xfrm>
                <a:off x="6615092" y="4816849"/>
                <a:ext cx="229680" cy="92160"/>
              </p14:xfrm>
            </p:contentPart>
          </mc:Choice>
          <mc:Fallback>
            <p:pic>
              <p:nvPicPr>
                <p:cNvPr id="642" name="Ink 641">
                  <a:extLst>
                    <a:ext uri="{FF2B5EF4-FFF2-40B4-BE49-F238E27FC236}">
                      <a16:creationId xmlns:a16="http://schemas.microsoft.com/office/drawing/2014/main" id="{FBD52129-7FDE-4A6D-B822-AC4452308637}"/>
                    </a:ext>
                  </a:extLst>
                </p:cNvPr>
                <p:cNvPicPr/>
                <p:nvPr/>
              </p:nvPicPr>
              <p:blipFill>
                <a:blip r:embed="rId1123"/>
                <a:stretch>
                  <a:fillRect/>
                </a:stretch>
              </p:blipFill>
              <p:spPr>
                <a:xfrm>
                  <a:off x="6606092" y="4808209"/>
                  <a:ext cx="24732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1124">
              <p14:nvContentPartPr>
                <p14:cNvPr id="643" name="Ink 642">
                  <a:extLst>
                    <a:ext uri="{FF2B5EF4-FFF2-40B4-BE49-F238E27FC236}">
                      <a16:creationId xmlns:a16="http://schemas.microsoft.com/office/drawing/2014/main" id="{0B299B04-8C60-4221-911B-B8FE243E748B}"/>
                    </a:ext>
                  </a:extLst>
                </p14:cNvPr>
                <p14:cNvContentPartPr/>
                <p14:nvPr/>
              </p14:nvContentPartPr>
              <p14:xfrm>
                <a:off x="6554252" y="4928089"/>
                <a:ext cx="196200" cy="135720"/>
              </p14:xfrm>
            </p:contentPart>
          </mc:Choice>
          <mc:Fallback>
            <p:pic>
              <p:nvPicPr>
                <p:cNvPr id="643" name="Ink 642">
                  <a:extLst>
                    <a:ext uri="{FF2B5EF4-FFF2-40B4-BE49-F238E27FC236}">
                      <a16:creationId xmlns:a16="http://schemas.microsoft.com/office/drawing/2014/main" id="{0B299B04-8C60-4221-911B-B8FE243E748B}"/>
                    </a:ext>
                  </a:extLst>
                </p:cNvPr>
                <p:cNvPicPr/>
                <p:nvPr/>
              </p:nvPicPr>
              <p:blipFill>
                <a:blip r:embed="rId1125"/>
                <a:stretch>
                  <a:fillRect/>
                </a:stretch>
              </p:blipFill>
              <p:spPr>
                <a:xfrm>
                  <a:off x="6545612" y="4919089"/>
                  <a:ext cx="21384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1126">
              <p14:nvContentPartPr>
                <p14:cNvPr id="644" name="Ink 643">
                  <a:extLst>
                    <a:ext uri="{FF2B5EF4-FFF2-40B4-BE49-F238E27FC236}">
                      <a16:creationId xmlns:a16="http://schemas.microsoft.com/office/drawing/2014/main" id="{8B9D0423-4D8F-4628-A01B-D49D6E71533B}"/>
                    </a:ext>
                  </a:extLst>
                </p14:cNvPr>
                <p14:cNvContentPartPr/>
                <p14:nvPr/>
              </p14:nvContentPartPr>
              <p14:xfrm>
                <a:off x="6624092" y="4253089"/>
                <a:ext cx="654120" cy="513360"/>
              </p14:xfrm>
            </p:contentPart>
          </mc:Choice>
          <mc:Fallback>
            <p:pic>
              <p:nvPicPr>
                <p:cNvPr id="644" name="Ink 643">
                  <a:extLst>
                    <a:ext uri="{FF2B5EF4-FFF2-40B4-BE49-F238E27FC236}">
                      <a16:creationId xmlns:a16="http://schemas.microsoft.com/office/drawing/2014/main" id="{8B9D0423-4D8F-4628-A01B-D49D6E71533B}"/>
                    </a:ext>
                  </a:extLst>
                </p:cNvPr>
                <p:cNvPicPr/>
                <p:nvPr/>
              </p:nvPicPr>
              <p:blipFill>
                <a:blip r:embed="rId1127"/>
                <a:stretch>
                  <a:fillRect/>
                </a:stretch>
              </p:blipFill>
              <p:spPr>
                <a:xfrm>
                  <a:off x="6615452" y="4244089"/>
                  <a:ext cx="671760" cy="531000"/>
                </a:xfrm>
                <a:prstGeom prst="rect">
                  <a:avLst/>
                </a:prstGeom>
              </p:spPr>
            </p:pic>
          </mc:Fallback>
        </mc:AlternateContent>
        <mc:AlternateContent xmlns:mc="http://schemas.openxmlformats.org/markup-compatibility/2006">
          <mc:Choice xmlns:p14="http://schemas.microsoft.com/office/powerpoint/2010/main" Requires="p14">
            <p:contentPart p14:bwMode="auto" r:id="rId1128">
              <p14:nvContentPartPr>
                <p14:cNvPr id="645" name="Ink 644">
                  <a:extLst>
                    <a:ext uri="{FF2B5EF4-FFF2-40B4-BE49-F238E27FC236}">
                      <a16:creationId xmlns:a16="http://schemas.microsoft.com/office/drawing/2014/main" id="{9CFEFCA3-013F-4324-97B6-C05380F0A64A}"/>
                    </a:ext>
                  </a:extLst>
                </p14:cNvPr>
                <p14:cNvContentPartPr/>
                <p14:nvPr/>
              </p14:nvContentPartPr>
              <p14:xfrm>
                <a:off x="5763692" y="4738009"/>
                <a:ext cx="712080" cy="373680"/>
              </p14:xfrm>
            </p:contentPart>
          </mc:Choice>
          <mc:Fallback>
            <p:pic>
              <p:nvPicPr>
                <p:cNvPr id="645" name="Ink 644">
                  <a:extLst>
                    <a:ext uri="{FF2B5EF4-FFF2-40B4-BE49-F238E27FC236}">
                      <a16:creationId xmlns:a16="http://schemas.microsoft.com/office/drawing/2014/main" id="{9CFEFCA3-013F-4324-97B6-C05380F0A64A}"/>
                    </a:ext>
                  </a:extLst>
                </p:cNvPr>
                <p:cNvPicPr/>
                <p:nvPr/>
              </p:nvPicPr>
              <p:blipFill>
                <a:blip r:embed="rId1129"/>
                <a:stretch>
                  <a:fillRect/>
                </a:stretch>
              </p:blipFill>
              <p:spPr>
                <a:xfrm>
                  <a:off x="5755052" y="4729009"/>
                  <a:ext cx="729720" cy="391320"/>
                </a:xfrm>
                <a:prstGeom prst="rect">
                  <a:avLst/>
                </a:prstGeom>
              </p:spPr>
            </p:pic>
          </mc:Fallback>
        </mc:AlternateContent>
        <mc:AlternateContent xmlns:mc="http://schemas.openxmlformats.org/markup-compatibility/2006">
          <mc:Choice xmlns:p14="http://schemas.microsoft.com/office/powerpoint/2010/main" Requires="p14">
            <p:contentPart p14:bwMode="auto" r:id="rId1130">
              <p14:nvContentPartPr>
                <p14:cNvPr id="646" name="Ink 645">
                  <a:extLst>
                    <a:ext uri="{FF2B5EF4-FFF2-40B4-BE49-F238E27FC236}">
                      <a16:creationId xmlns:a16="http://schemas.microsoft.com/office/drawing/2014/main" id="{D8DB915F-21E6-490B-810C-1CB70F606B80}"/>
                    </a:ext>
                  </a:extLst>
                </p14:cNvPr>
                <p14:cNvContentPartPr/>
                <p14:nvPr/>
              </p14:nvContentPartPr>
              <p14:xfrm>
                <a:off x="6397652" y="4583929"/>
                <a:ext cx="45000" cy="35640"/>
              </p14:xfrm>
            </p:contentPart>
          </mc:Choice>
          <mc:Fallback>
            <p:pic>
              <p:nvPicPr>
                <p:cNvPr id="646" name="Ink 645">
                  <a:extLst>
                    <a:ext uri="{FF2B5EF4-FFF2-40B4-BE49-F238E27FC236}">
                      <a16:creationId xmlns:a16="http://schemas.microsoft.com/office/drawing/2014/main" id="{D8DB915F-21E6-490B-810C-1CB70F606B80}"/>
                    </a:ext>
                  </a:extLst>
                </p:cNvPr>
                <p:cNvPicPr/>
                <p:nvPr/>
              </p:nvPicPr>
              <p:blipFill>
                <a:blip r:embed="rId1131"/>
                <a:stretch>
                  <a:fillRect/>
                </a:stretch>
              </p:blipFill>
              <p:spPr>
                <a:xfrm>
                  <a:off x="6388652" y="4575289"/>
                  <a:ext cx="62640" cy="53280"/>
                </a:xfrm>
                <a:prstGeom prst="rect">
                  <a:avLst/>
                </a:prstGeom>
              </p:spPr>
            </p:pic>
          </mc:Fallback>
        </mc:AlternateContent>
        <mc:AlternateContent xmlns:mc="http://schemas.openxmlformats.org/markup-compatibility/2006">
          <mc:Choice xmlns:p14="http://schemas.microsoft.com/office/powerpoint/2010/main" Requires="p14">
            <p:contentPart p14:bwMode="auto" r:id="rId1132">
              <p14:nvContentPartPr>
                <p14:cNvPr id="647" name="Ink 646">
                  <a:extLst>
                    <a:ext uri="{FF2B5EF4-FFF2-40B4-BE49-F238E27FC236}">
                      <a16:creationId xmlns:a16="http://schemas.microsoft.com/office/drawing/2014/main" id="{043FFB59-09FC-42A3-B89D-4471B95A25EE}"/>
                    </a:ext>
                  </a:extLst>
                </p14:cNvPr>
                <p14:cNvContentPartPr/>
                <p14:nvPr/>
              </p14:nvContentPartPr>
              <p14:xfrm>
                <a:off x="6189212" y="4610569"/>
                <a:ext cx="60840" cy="218880"/>
              </p14:xfrm>
            </p:contentPart>
          </mc:Choice>
          <mc:Fallback>
            <p:pic>
              <p:nvPicPr>
                <p:cNvPr id="647" name="Ink 646">
                  <a:extLst>
                    <a:ext uri="{FF2B5EF4-FFF2-40B4-BE49-F238E27FC236}">
                      <a16:creationId xmlns:a16="http://schemas.microsoft.com/office/drawing/2014/main" id="{043FFB59-09FC-42A3-B89D-4471B95A25EE}"/>
                    </a:ext>
                  </a:extLst>
                </p:cNvPr>
                <p:cNvPicPr/>
                <p:nvPr/>
              </p:nvPicPr>
              <p:blipFill>
                <a:blip r:embed="rId1133"/>
                <a:stretch>
                  <a:fillRect/>
                </a:stretch>
              </p:blipFill>
              <p:spPr>
                <a:xfrm>
                  <a:off x="6180572" y="4601929"/>
                  <a:ext cx="78480" cy="236520"/>
                </a:xfrm>
                <a:prstGeom prst="rect">
                  <a:avLst/>
                </a:prstGeom>
              </p:spPr>
            </p:pic>
          </mc:Fallback>
        </mc:AlternateContent>
        <mc:AlternateContent xmlns:mc="http://schemas.openxmlformats.org/markup-compatibility/2006">
          <mc:Choice xmlns:p14="http://schemas.microsoft.com/office/powerpoint/2010/main" Requires="p14">
            <p:contentPart p14:bwMode="auto" r:id="rId1134">
              <p14:nvContentPartPr>
                <p14:cNvPr id="648" name="Ink 647">
                  <a:extLst>
                    <a:ext uri="{FF2B5EF4-FFF2-40B4-BE49-F238E27FC236}">
                      <a16:creationId xmlns:a16="http://schemas.microsoft.com/office/drawing/2014/main" id="{FBBBB3C7-EA72-4C68-BC69-381E0FB6D0B4}"/>
                    </a:ext>
                  </a:extLst>
                </p14:cNvPr>
                <p14:cNvContentPartPr/>
                <p14:nvPr/>
              </p14:nvContentPartPr>
              <p14:xfrm>
                <a:off x="6109652" y="5047969"/>
                <a:ext cx="6840" cy="16200"/>
              </p14:xfrm>
            </p:contentPart>
          </mc:Choice>
          <mc:Fallback>
            <p:pic>
              <p:nvPicPr>
                <p:cNvPr id="648" name="Ink 647">
                  <a:extLst>
                    <a:ext uri="{FF2B5EF4-FFF2-40B4-BE49-F238E27FC236}">
                      <a16:creationId xmlns:a16="http://schemas.microsoft.com/office/drawing/2014/main" id="{FBBBB3C7-EA72-4C68-BC69-381E0FB6D0B4}"/>
                    </a:ext>
                  </a:extLst>
                </p:cNvPr>
                <p:cNvPicPr/>
                <p:nvPr/>
              </p:nvPicPr>
              <p:blipFill>
                <a:blip r:embed="rId1135"/>
                <a:stretch>
                  <a:fillRect/>
                </a:stretch>
              </p:blipFill>
              <p:spPr>
                <a:xfrm>
                  <a:off x="6101012" y="5038969"/>
                  <a:ext cx="24480" cy="33840"/>
                </a:xfrm>
                <a:prstGeom prst="rect">
                  <a:avLst/>
                </a:prstGeom>
              </p:spPr>
            </p:pic>
          </mc:Fallback>
        </mc:AlternateContent>
        <mc:AlternateContent xmlns:mc="http://schemas.openxmlformats.org/markup-compatibility/2006">
          <mc:Choice xmlns:p14="http://schemas.microsoft.com/office/powerpoint/2010/main" Requires="p14">
            <p:contentPart p14:bwMode="auto" r:id="rId1136">
              <p14:nvContentPartPr>
                <p14:cNvPr id="649" name="Ink 648">
                  <a:extLst>
                    <a:ext uri="{FF2B5EF4-FFF2-40B4-BE49-F238E27FC236}">
                      <a16:creationId xmlns:a16="http://schemas.microsoft.com/office/drawing/2014/main" id="{24CA9F58-4635-4803-A8D6-BE0C41C1832C}"/>
                    </a:ext>
                  </a:extLst>
                </p14:cNvPr>
                <p14:cNvContentPartPr/>
                <p14:nvPr/>
              </p14:nvContentPartPr>
              <p14:xfrm>
                <a:off x="6106412" y="4727569"/>
                <a:ext cx="24120" cy="71640"/>
              </p14:xfrm>
            </p:contentPart>
          </mc:Choice>
          <mc:Fallback>
            <p:pic>
              <p:nvPicPr>
                <p:cNvPr id="649" name="Ink 648">
                  <a:extLst>
                    <a:ext uri="{FF2B5EF4-FFF2-40B4-BE49-F238E27FC236}">
                      <a16:creationId xmlns:a16="http://schemas.microsoft.com/office/drawing/2014/main" id="{24CA9F58-4635-4803-A8D6-BE0C41C1832C}"/>
                    </a:ext>
                  </a:extLst>
                </p:cNvPr>
                <p:cNvPicPr/>
                <p:nvPr/>
              </p:nvPicPr>
              <p:blipFill>
                <a:blip r:embed="rId1137"/>
                <a:stretch>
                  <a:fillRect/>
                </a:stretch>
              </p:blipFill>
              <p:spPr>
                <a:xfrm>
                  <a:off x="6097412" y="4718929"/>
                  <a:ext cx="4176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1138">
              <p14:nvContentPartPr>
                <p14:cNvPr id="650" name="Ink 649">
                  <a:extLst>
                    <a:ext uri="{FF2B5EF4-FFF2-40B4-BE49-F238E27FC236}">
                      <a16:creationId xmlns:a16="http://schemas.microsoft.com/office/drawing/2014/main" id="{29F3B727-1EB9-472F-AD6C-397DCD691226}"/>
                    </a:ext>
                  </a:extLst>
                </p14:cNvPr>
                <p14:cNvContentPartPr/>
                <p14:nvPr/>
              </p14:nvContentPartPr>
              <p14:xfrm>
                <a:off x="6071492" y="4432729"/>
                <a:ext cx="210600" cy="202680"/>
              </p14:xfrm>
            </p:contentPart>
          </mc:Choice>
          <mc:Fallback>
            <p:pic>
              <p:nvPicPr>
                <p:cNvPr id="650" name="Ink 649">
                  <a:extLst>
                    <a:ext uri="{FF2B5EF4-FFF2-40B4-BE49-F238E27FC236}">
                      <a16:creationId xmlns:a16="http://schemas.microsoft.com/office/drawing/2014/main" id="{29F3B727-1EB9-472F-AD6C-397DCD691226}"/>
                    </a:ext>
                  </a:extLst>
                </p:cNvPr>
                <p:cNvPicPr/>
                <p:nvPr/>
              </p:nvPicPr>
              <p:blipFill>
                <a:blip r:embed="rId1139"/>
                <a:stretch>
                  <a:fillRect/>
                </a:stretch>
              </p:blipFill>
              <p:spPr>
                <a:xfrm>
                  <a:off x="6062492" y="4423729"/>
                  <a:ext cx="228240" cy="220320"/>
                </a:xfrm>
                <a:prstGeom prst="rect">
                  <a:avLst/>
                </a:prstGeom>
              </p:spPr>
            </p:pic>
          </mc:Fallback>
        </mc:AlternateContent>
        <mc:AlternateContent xmlns:mc="http://schemas.openxmlformats.org/markup-compatibility/2006">
          <mc:Choice xmlns:p14="http://schemas.microsoft.com/office/powerpoint/2010/main" Requires="p14">
            <p:contentPart p14:bwMode="auto" r:id="rId1140">
              <p14:nvContentPartPr>
                <p14:cNvPr id="651" name="Ink 650">
                  <a:extLst>
                    <a:ext uri="{FF2B5EF4-FFF2-40B4-BE49-F238E27FC236}">
                      <a16:creationId xmlns:a16="http://schemas.microsoft.com/office/drawing/2014/main" id="{6570D5CF-BA00-4A08-BA8E-A99432C4A022}"/>
                    </a:ext>
                  </a:extLst>
                </p14:cNvPr>
                <p14:cNvContentPartPr/>
                <p14:nvPr/>
              </p14:nvContentPartPr>
              <p14:xfrm>
                <a:off x="6020732" y="4495729"/>
                <a:ext cx="129600" cy="156600"/>
              </p14:xfrm>
            </p:contentPart>
          </mc:Choice>
          <mc:Fallback>
            <p:pic>
              <p:nvPicPr>
                <p:cNvPr id="651" name="Ink 650">
                  <a:extLst>
                    <a:ext uri="{FF2B5EF4-FFF2-40B4-BE49-F238E27FC236}">
                      <a16:creationId xmlns:a16="http://schemas.microsoft.com/office/drawing/2014/main" id="{6570D5CF-BA00-4A08-BA8E-A99432C4A022}"/>
                    </a:ext>
                  </a:extLst>
                </p:cNvPr>
                <p:cNvPicPr/>
                <p:nvPr/>
              </p:nvPicPr>
              <p:blipFill>
                <a:blip r:embed="rId1141"/>
                <a:stretch>
                  <a:fillRect/>
                </a:stretch>
              </p:blipFill>
              <p:spPr>
                <a:xfrm>
                  <a:off x="6011732" y="4486729"/>
                  <a:ext cx="14724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1142">
              <p14:nvContentPartPr>
                <p14:cNvPr id="653" name="Ink 652">
                  <a:extLst>
                    <a:ext uri="{FF2B5EF4-FFF2-40B4-BE49-F238E27FC236}">
                      <a16:creationId xmlns:a16="http://schemas.microsoft.com/office/drawing/2014/main" id="{A3B80F1B-D9B9-481C-A28A-61FB5DC6E86C}"/>
                    </a:ext>
                  </a:extLst>
                </p14:cNvPr>
                <p14:cNvContentPartPr/>
                <p14:nvPr/>
              </p14:nvContentPartPr>
              <p14:xfrm>
                <a:off x="11254052" y="5198809"/>
                <a:ext cx="474480" cy="264240"/>
              </p14:xfrm>
            </p:contentPart>
          </mc:Choice>
          <mc:Fallback>
            <p:pic>
              <p:nvPicPr>
                <p:cNvPr id="653" name="Ink 652">
                  <a:extLst>
                    <a:ext uri="{FF2B5EF4-FFF2-40B4-BE49-F238E27FC236}">
                      <a16:creationId xmlns:a16="http://schemas.microsoft.com/office/drawing/2014/main" id="{A3B80F1B-D9B9-481C-A28A-61FB5DC6E86C}"/>
                    </a:ext>
                  </a:extLst>
                </p:cNvPr>
                <p:cNvPicPr/>
                <p:nvPr/>
              </p:nvPicPr>
              <p:blipFill>
                <a:blip r:embed="rId1143"/>
                <a:stretch>
                  <a:fillRect/>
                </a:stretch>
              </p:blipFill>
              <p:spPr>
                <a:xfrm>
                  <a:off x="11245052" y="5189809"/>
                  <a:ext cx="492120" cy="281880"/>
                </a:xfrm>
                <a:prstGeom prst="rect">
                  <a:avLst/>
                </a:prstGeom>
              </p:spPr>
            </p:pic>
          </mc:Fallback>
        </mc:AlternateContent>
        <mc:AlternateContent xmlns:mc="http://schemas.openxmlformats.org/markup-compatibility/2006">
          <mc:Choice xmlns:p14="http://schemas.microsoft.com/office/powerpoint/2010/main" Requires="p14">
            <p:contentPart p14:bwMode="auto" r:id="rId1144">
              <p14:nvContentPartPr>
                <p14:cNvPr id="654" name="Ink 653">
                  <a:extLst>
                    <a:ext uri="{FF2B5EF4-FFF2-40B4-BE49-F238E27FC236}">
                      <a16:creationId xmlns:a16="http://schemas.microsoft.com/office/drawing/2014/main" id="{035F6801-5D47-4292-9D7E-7FBB93F61D20}"/>
                    </a:ext>
                  </a:extLst>
                </p14:cNvPr>
                <p14:cNvContentPartPr/>
                <p14:nvPr/>
              </p14:nvContentPartPr>
              <p14:xfrm>
                <a:off x="11665172" y="5121409"/>
                <a:ext cx="76680" cy="41760"/>
              </p14:xfrm>
            </p:contentPart>
          </mc:Choice>
          <mc:Fallback>
            <p:pic>
              <p:nvPicPr>
                <p:cNvPr id="654" name="Ink 653">
                  <a:extLst>
                    <a:ext uri="{FF2B5EF4-FFF2-40B4-BE49-F238E27FC236}">
                      <a16:creationId xmlns:a16="http://schemas.microsoft.com/office/drawing/2014/main" id="{035F6801-5D47-4292-9D7E-7FBB93F61D20}"/>
                    </a:ext>
                  </a:extLst>
                </p:cNvPr>
                <p:cNvPicPr/>
                <p:nvPr/>
              </p:nvPicPr>
              <p:blipFill>
                <a:blip r:embed="rId1145"/>
                <a:stretch>
                  <a:fillRect/>
                </a:stretch>
              </p:blipFill>
              <p:spPr>
                <a:xfrm>
                  <a:off x="11656532" y="5112769"/>
                  <a:ext cx="94320" cy="59400"/>
                </a:xfrm>
                <a:prstGeom prst="rect">
                  <a:avLst/>
                </a:prstGeom>
              </p:spPr>
            </p:pic>
          </mc:Fallback>
        </mc:AlternateContent>
        <mc:AlternateContent xmlns:mc="http://schemas.openxmlformats.org/markup-compatibility/2006">
          <mc:Choice xmlns:p14="http://schemas.microsoft.com/office/powerpoint/2010/main" Requires="p14">
            <p:contentPart p14:bwMode="auto" r:id="rId1146">
              <p14:nvContentPartPr>
                <p14:cNvPr id="655" name="Ink 654">
                  <a:extLst>
                    <a:ext uri="{FF2B5EF4-FFF2-40B4-BE49-F238E27FC236}">
                      <a16:creationId xmlns:a16="http://schemas.microsoft.com/office/drawing/2014/main" id="{05E6CEAF-6790-45CA-9796-96ED4BCC2FC0}"/>
                    </a:ext>
                  </a:extLst>
                </p14:cNvPr>
                <p14:cNvContentPartPr/>
                <p14:nvPr/>
              </p14:nvContentPartPr>
              <p14:xfrm>
                <a:off x="11418932" y="5400409"/>
                <a:ext cx="137520" cy="72720"/>
              </p14:xfrm>
            </p:contentPart>
          </mc:Choice>
          <mc:Fallback>
            <p:pic>
              <p:nvPicPr>
                <p:cNvPr id="655" name="Ink 654">
                  <a:extLst>
                    <a:ext uri="{FF2B5EF4-FFF2-40B4-BE49-F238E27FC236}">
                      <a16:creationId xmlns:a16="http://schemas.microsoft.com/office/drawing/2014/main" id="{05E6CEAF-6790-45CA-9796-96ED4BCC2FC0}"/>
                    </a:ext>
                  </a:extLst>
                </p:cNvPr>
                <p:cNvPicPr/>
                <p:nvPr/>
              </p:nvPicPr>
              <p:blipFill>
                <a:blip r:embed="rId1147"/>
                <a:stretch>
                  <a:fillRect/>
                </a:stretch>
              </p:blipFill>
              <p:spPr>
                <a:xfrm>
                  <a:off x="11409932" y="5391769"/>
                  <a:ext cx="15516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1148">
              <p14:nvContentPartPr>
                <p14:cNvPr id="656" name="Ink 655">
                  <a:extLst>
                    <a:ext uri="{FF2B5EF4-FFF2-40B4-BE49-F238E27FC236}">
                      <a16:creationId xmlns:a16="http://schemas.microsoft.com/office/drawing/2014/main" id="{B5157690-DF0E-4E32-B88F-04EBBB1ADF55}"/>
                    </a:ext>
                  </a:extLst>
                </p14:cNvPr>
                <p14:cNvContentPartPr/>
                <p14:nvPr/>
              </p14:nvContentPartPr>
              <p14:xfrm>
                <a:off x="11303012" y="5549809"/>
                <a:ext cx="114480" cy="49320"/>
              </p14:xfrm>
            </p:contentPart>
          </mc:Choice>
          <mc:Fallback>
            <p:pic>
              <p:nvPicPr>
                <p:cNvPr id="656" name="Ink 655">
                  <a:extLst>
                    <a:ext uri="{FF2B5EF4-FFF2-40B4-BE49-F238E27FC236}">
                      <a16:creationId xmlns:a16="http://schemas.microsoft.com/office/drawing/2014/main" id="{B5157690-DF0E-4E32-B88F-04EBBB1ADF55}"/>
                    </a:ext>
                  </a:extLst>
                </p:cNvPr>
                <p:cNvPicPr/>
                <p:nvPr/>
              </p:nvPicPr>
              <p:blipFill>
                <a:blip r:embed="rId1149"/>
                <a:stretch>
                  <a:fillRect/>
                </a:stretch>
              </p:blipFill>
              <p:spPr>
                <a:xfrm>
                  <a:off x="11294012" y="5541169"/>
                  <a:ext cx="13212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1150">
              <p14:nvContentPartPr>
                <p14:cNvPr id="657" name="Ink 656">
                  <a:extLst>
                    <a:ext uri="{FF2B5EF4-FFF2-40B4-BE49-F238E27FC236}">
                      <a16:creationId xmlns:a16="http://schemas.microsoft.com/office/drawing/2014/main" id="{3B93C154-BAFB-4AA9-88DC-19C6FF7ACC7E}"/>
                    </a:ext>
                  </a:extLst>
                </p14:cNvPr>
                <p14:cNvContentPartPr/>
                <p14:nvPr/>
              </p14:nvContentPartPr>
              <p14:xfrm>
                <a:off x="11416772" y="5225809"/>
                <a:ext cx="9720" cy="15120"/>
              </p14:xfrm>
            </p:contentPart>
          </mc:Choice>
          <mc:Fallback>
            <p:pic>
              <p:nvPicPr>
                <p:cNvPr id="657" name="Ink 656">
                  <a:extLst>
                    <a:ext uri="{FF2B5EF4-FFF2-40B4-BE49-F238E27FC236}">
                      <a16:creationId xmlns:a16="http://schemas.microsoft.com/office/drawing/2014/main" id="{3B93C154-BAFB-4AA9-88DC-19C6FF7ACC7E}"/>
                    </a:ext>
                  </a:extLst>
                </p:cNvPr>
                <p:cNvPicPr/>
                <p:nvPr/>
              </p:nvPicPr>
              <p:blipFill>
                <a:blip r:embed="rId1151"/>
                <a:stretch>
                  <a:fillRect/>
                </a:stretch>
              </p:blipFill>
              <p:spPr>
                <a:xfrm>
                  <a:off x="11407772" y="5216809"/>
                  <a:ext cx="2736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1152">
              <p14:nvContentPartPr>
                <p14:cNvPr id="658" name="Ink 657">
                  <a:extLst>
                    <a:ext uri="{FF2B5EF4-FFF2-40B4-BE49-F238E27FC236}">
                      <a16:creationId xmlns:a16="http://schemas.microsoft.com/office/drawing/2014/main" id="{772B2BFC-1530-4F82-8445-335BBBED978F}"/>
                    </a:ext>
                  </a:extLst>
                </p14:cNvPr>
                <p14:cNvContentPartPr/>
                <p14:nvPr/>
              </p14:nvContentPartPr>
              <p14:xfrm>
                <a:off x="10881812" y="5279449"/>
                <a:ext cx="260280" cy="208440"/>
              </p14:xfrm>
            </p:contentPart>
          </mc:Choice>
          <mc:Fallback>
            <p:pic>
              <p:nvPicPr>
                <p:cNvPr id="658" name="Ink 657">
                  <a:extLst>
                    <a:ext uri="{FF2B5EF4-FFF2-40B4-BE49-F238E27FC236}">
                      <a16:creationId xmlns:a16="http://schemas.microsoft.com/office/drawing/2014/main" id="{772B2BFC-1530-4F82-8445-335BBBED978F}"/>
                    </a:ext>
                  </a:extLst>
                </p:cNvPr>
                <p:cNvPicPr/>
                <p:nvPr/>
              </p:nvPicPr>
              <p:blipFill>
                <a:blip r:embed="rId1153"/>
                <a:stretch>
                  <a:fillRect/>
                </a:stretch>
              </p:blipFill>
              <p:spPr>
                <a:xfrm>
                  <a:off x="10873172" y="5270809"/>
                  <a:ext cx="277920" cy="226080"/>
                </a:xfrm>
                <a:prstGeom prst="rect">
                  <a:avLst/>
                </a:prstGeom>
              </p:spPr>
            </p:pic>
          </mc:Fallback>
        </mc:AlternateContent>
        <mc:AlternateContent xmlns:mc="http://schemas.openxmlformats.org/markup-compatibility/2006">
          <mc:Choice xmlns:p14="http://schemas.microsoft.com/office/powerpoint/2010/main" Requires="p14">
            <p:contentPart p14:bwMode="auto" r:id="rId1154">
              <p14:nvContentPartPr>
                <p14:cNvPr id="659" name="Ink 658">
                  <a:extLst>
                    <a:ext uri="{FF2B5EF4-FFF2-40B4-BE49-F238E27FC236}">
                      <a16:creationId xmlns:a16="http://schemas.microsoft.com/office/drawing/2014/main" id="{E35703FC-DB5E-449D-BB6A-83870A87E1DF}"/>
                    </a:ext>
                  </a:extLst>
                </p14:cNvPr>
                <p14:cNvContentPartPr/>
                <p14:nvPr/>
              </p14:nvContentPartPr>
              <p14:xfrm>
                <a:off x="11012132" y="5070649"/>
                <a:ext cx="348840" cy="203760"/>
              </p14:xfrm>
            </p:contentPart>
          </mc:Choice>
          <mc:Fallback>
            <p:pic>
              <p:nvPicPr>
                <p:cNvPr id="659" name="Ink 658">
                  <a:extLst>
                    <a:ext uri="{FF2B5EF4-FFF2-40B4-BE49-F238E27FC236}">
                      <a16:creationId xmlns:a16="http://schemas.microsoft.com/office/drawing/2014/main" id="{E35703FC-DB5E-449D-BB6A-83870A87E1DF}"/>
                    </a:ext>
                  </a:extLst>
                </p:cNvPr>
                <p:cNvPicPr/>
                <p:nvPr/>
              </p:nvPicPr>
              <p:blipFill>
                <a:blip r:embed="rId1155"/>
                <a:stretch>
                  <a:fillRect/>
                </a:stretch>
              </p:blipFill>
              <p:spPr>
                <a:xfrm>
                  <a:off x="11003492" y="5062009"/>
                  <a:ext cx="366480" cy="221400"/>
                </a:xfrm>
                <a:prstGeom prst="rect">
                  <a:avLst/>
                </a:prstGeom>
              </p:spPr>
            </p:pic>
          </mc:Fallback>
        </mc:AlternateContent>
        <mc:AlternateContent xmlns:mc="http://schemas.openxmlformats.org/markup-compatibility/2006">
          <mc:Choice xmlns:p14="http://schemas.microsoft.com/office/powerpoint/2010/main" Requires="p14">
            <p:contentPart p14:bwMode="auto" r:id="rId1156">
              <p14:nvContentPartPr>
                <p14:cNvPr id="660" name="Ink 659">
                  <a:extLst>
                    <a:ext uri="{FF2B5EF4-FFF2-40B4-BE49-F238E27FC236}">
                      <a16:creationId xmlns:a16="http://schemas.microsoft.com/office/drawing/2014/main" id="{6E1CD83C-D65D-40AB-BD3F-FC096118935F}"/>
                    </a:ext>
                  </a:extLst>
                </p14:cNvPr>
                <p14:cNvContentPartPr/>
                <p14:nvPr/>
              </p14:nvContentPartPr>
              <p14:xfrm>
                <a:off x="10853012" y="5276209"/>
                <a:ext cx="91800" cy="128160"/>
              </p14:xfrm>
            </p:contentPart>
          </mc:Choice>
          <mc:Fallback>
            <p:pic>
              <p:nvPicPr>
                <p:cNvPr id="660" name="Ink 659">
                  <a:extLst>
                    <a:ext uri="{FF2B5EF4-FFF2-40B4-BE49-F238E27FC236}">
                      <a16:creationId xmlns:a16="http://schemas.microsoft.com/office/drawing/2014/main" id="{6E1CD83C-D65D-40AB-BD3F-FC096118935F}"/>
                    </a:ext>
                  </a:extLst>
                </p:cNvPr>
                <p:cNvPicPr/>
                <p:nvPr/>
              </p:nvPicPr>
              <p:blipFill>
                <a:blip r:embed="rId1157"/>
                <a:stretch>
                  <a:fillRect/>
                </a:stretch>
              </p:blipFill>
              <p:spPr>
                <a:xfrm>
                  <a:off x="10844012" y="5267569"/>
                  <a:ext cx="10944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1158">
              <p14:nvContentPartPr>
                <p14:cNvPr id="661" name="Ink 660">
                  <a:extLst>
                    <a:ext uri="{FF2B5EF4-FFF2-40B4-BE49-F238E27FC236}">
                      <a16:creationId xmlns:a16="http://schemas.microsoft.com/office/drawing/2014/main" id="{2B87DF73-CD1F-492F-B2B3-D7C8E2884973}"/>
                    </a:ext>
                  </a:extLst>
                </p14:cNvPr>
                <p14:cNvContentPartPr/>
                <p14:nvPr/>
              </p14:nvContentPartPr>
              <p14:xfrm>
                <a:off x="10762652" y="5344609"/>
                <a:ext cx="19440" cy="11880"/>
              </p14:xfrm>
            </p:contentPart>
          </mc:Choice>
          <mc:Fallback>
            <p:pic>
              <p:nvPicPr>
                <p:cNvPr id="661" name="Ink 660">
                  <a:extLst>
                    <a:ext uri="{FF2B5EF4-FFF2-40B4-BE49-F238E27FC236}">
                      <a16:creationId xmlns:a16="http://schemas.microsoft.com/office/drawing/2014/main" id="{2B87DF73-CD1F-492F-B2B3-D7C8E2884973}"/>
                    </a:ext>
                  </a:extLst>
                </p:cNvPr>
                <p:cNvPicPr/>
                <p:nvPr/>
              </p:nvPicPr>
              <p:blipFill>
                <a:blip r:embed="rId1159"/>
                <a:stretch>
                  <a:fillRect/>
                </a:stretch>
              </p:blipFill>
              <p:spPr>
                <a:xfrm>
                  <a:off x="10754012" y="5335609"/>
                  <a:ext cx="3708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1160">
              <p14:nvContentPartPr>
                <p14:cNvPr id="663" name="Ink 662">
                  <a:extLst>
                    <a:ext uri="{FF2B5EF4-FFF2-40B4-BE49-F238E27FC236}">
                      <a16:creationId xmlns:a16="http://schemas.microsoft.com/office/drawing/2014/main" id="{4C01E9CA-DC3F-44AD-B272-FD414A05B361}"/>
                    </a:ext>
                  </a:extLst>
                </p14:cNvPr>
                <p14:cNvContentPartPr/>
                <p14:nvPr/>
              </p14:nvContentPartPr>
              <p14:xfrm>
                <a:off x="10370252" y="5252449"/>
                <a:ext cx="247680" cy="136800"/>
              </p14:xfrm>
            </p:contentPart>
          </mc:Choice>
          <mc:Fallback>
            <p:pic>
              <p:nvPicPr>
                <p:cNvPr id="663" name="Ink 662">
                  <a:extLst>
                    <a:ext uri="{FF2B5EF4-FFF2-40B4-BE49-F238E27FC236}">
                      <a16:creationId xmlns:a16="http://schemas.microsoft.com/office/drawing/2014/main" id="{4C01E9CA-DC3F-44AD-B272-FD414A05B361}"/>
                    </a:ext>
                  </a:extLst>
                </p:cNvPr>
                <p:cNvPicPr/>
                <p:nvPr/>
              </p:nvPicPr>
              <p:blipFill>
                <a:blip r:embed="rId1161"/>
                <a:stretch>
                  <a:fillRect/>
                </a:stretch>
              </p:blipFill>
              <p:spPr>
                <a:xfrm>
                  <a:off x="10361612" y="5243449"/>
                  <a:ext cx="26532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1162">
              <p14:nvContentPartPr>
                <p14:cNvPr id="664" name="Ink 663">
                  <a:extLst>
                    <a:ext uri="{FF2B5EF4-FFF2-40B4-BE49-F238E27FC236}">
                      <a16:creationId xmlns:a16="http://schemas.microsoft.com/office/drawing/2014/main" id="{B4F5DCFF-E7B3-445D-AC17-604C88D6A968}"/>
                    </a:ext>
                  </a:extLst>
                </p14:cNvPr>
                <p14:cNvContentPartPr/>
                <p14:nvPr/>
              </p14:nvContentPartPr>
              <p14:xfrm>
                <a:off x="10459892" y="5422009"/>
                <a:ext cx="57600" cy="47160"/>
              </p14:xfrm>
            </p:contentPart>
          </mc:Choice>
          <mc:Fallback>
            <p:pic>
              <p:nvPicPr>
                <p:cNvPr id="664" name="Ink 663">
                  <a:extLst>
                    <a:ext uri="{FF2B5EF4-FFF2-40B4-BE49-F238E27FC236}">
                      <a16:creationId xmlns:a16="http://schemas.microsoft.com/office/drawing/2014/main" id="{B4F5DCFF-E7B3-445D-AC17-604C88D6A968}"/>
                    </a:ext>
                  </a:extLst>
                </p:cNvPr>
                <p:cNvPicPr/>
                <p:nvPr/>
              </p:nvPicPr>
              <p:blipFill>
                <a:blip r:embed="rId1163"/>
                <a:stretch>
                  <a:fillRect/>
                </a:stretch>
              </p:blipFill>
              <p:spPr>
                <a:xfrm>
                  <a:off x="10450892" y="5413369"/>
                  <a:ext cx="7524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1164">
              <p14:nvContentPartPr>
                <p14:cNvPr id="665" name="Ink 664">
                  <a:extLst>
                    <a:ext uri="{FF2B5EF4-FFF2-40B4-BE49-F238E27FC236}">
                      <a16:creationId xmlns:a16="http://schemas.microsoft.com/office/drawing/2014/main" id="{F24B516D-A315-4577-A538-F6D5969A0155}"/>
                    </a:ext>
                  </a:extLst>
                </p14:cNvPr>
                <p14:cNvContentPartPr/>
                <p14:nvPr/>
              </p14:nvContentPartPr>
              <p14:xfrm>
                <a:off x="10459532" y="5199169"/>
                <a:ext cx="41760" cy="32040"/>
              </p14:xfrm>
            </p:contentPart>
          </mc:Choice>
          <mc:Fallback>
            <p:pic>
              <p:nvPicPr>
                <p:cNvPr id="665" name="Ink 664">
                  <a:extLst>
                    <a:ext uri="{FF2B5EF4-FFF2-40B4-BE49-F238E27FC236}">
                      <a16:creationId xmlns:a16="http://schemas.microsoft.com/office/drawing/2014/main" id="{F24B516D-A315-4577-A538-F6D5969A0155}"/>
                    </a:ext>
                  </a:extLst>
                </p:cNvPr>
                <p:cNvPicPr/>
                <p:nvPr/>
              </p:nvPicPr>
              <p:blipFill>
                <a:blip r:embed="rId1165"/>
                <a:stretch>
                  <a:fillRect/>
                </a:stretch>
              </p:blipFill>
              <p:spPr>
                <a:xfrm>
                  <a:off x="10450892" y="5190169"/>
                  <a:ext cx="59400" cy="49680"/>
                </a:xfrm>
                <a:prstGeom prst="rect">
                  <a:avLst/>
                </a:prstGeom>
              </p:spPr>
            </p:pic>
          </mc:Fallback>
        </mc:AlternateContent>
        <mc:AlternateContent xmlns:mc="http://schemas.openxmlformats.org/markup-compatibility/2006">
          <mc:Choice xmlns:p14="http://schemas.microsoft.com/office/powerpoint/2010/main" Requires="p14">
            <p:contentPart p14:bwMode="auto" r:id="rId1166">
              <p14:nvContentPartPr>
                <p14:cNvPr id="666" name="Ink 665">
                  <a:extLst>
                    <a:ext uri="{FF2B5EF4-FFF2-40B4-BE49-F238E27FC236}">
                      <a16:creationId xmlns:a16="http://schemas.microsoft.com/office/drawing/2014/main" id="{44C38707-D0D3-4F6C-88E9-A6BB407DCCEE}"/>
                    </a:ext>
                  </a:extLst>
                </p14:cNvPr>
                <p14:cNvContentPartPr/>
                <p14:nvPr/>
              </p14:nvContentPartPr>
              <p14:xfrm>
                <a:off x="10041212" y="5228329"/>
                <a:ext cx="277200" cy="224640"/>
              </p14:xfrm>
            </p:contentPart>
          </mc:Choice>
          <mc:Fallback>
            <p:pic>
              <p:nvPicPr>
                <p:cNvPr id="666" name="Ink 665">
                  <a:extLst>
                    <a:ext uri="{FF2B5EF4-FFF2-40B4-BE49-F238E27FC236}">
                      <a16:creationId xmlns:a16="http://schemas.microsoft.com/office/drawing/2014/main" id="{44C38707-D0D3-4F6C-88E9-A6BB407DCCEE}"/>
                    </a:ext>
                  </a:extLst>
                </p:cNvPr>
                <p:cNvPicPr/>
                <p:nvPr/>
              </p:nvPicPr>
              <p:blipFill>
                <a:blip r:embed="rId1167"/>
                <a:stretch>
                  <a:fillRect/>
                </a:stretch>
              </p:blipFill>
              <p:spPr>
                <a:xfrm>
                  <a:off x="10032572" y="5219329"/>
                  <a:ext cx="294840" cy="242280"/>
                </a:xfrm>
                <a:prstGeom prst="rect">
                  <a:avLst/>
                </a:prstGeom>
              </p:spPr>
            </p:pic>
          </mc:Fallback>
        </mc:AlternateContent>
        <mc:AlternateContent xmlns:mc="http://schemas.openxmlformats.org/markup-compatibility/2006">
          <mc:Choice xmlns:p14="http://schemas.microsoft.com/office/powerpoint/2010/main" Requires="p14">
            <p:contentPart p14:bwMode="auto" r:id="rId1168">
              <p14:nvContentPartPr>
                <p14:cNvPr id="667" name="Ink 666">
                  <a:extLst>
                    <a:ext uri="{FF2B5EF4-FFF2-40B4-BE49-F238E27FC236}">
                      <a16:creationId xmlns:a16="http://schemas.microsoft.com/office/drawing/2014/main" id="{41923099-4421-47F2-B925-59A211A5F891}"/>
                    </a:ext>
                  </a:extLst>
                </p14:cNvPr>
                <p14:cNvContentPartPr/>
                <p14:nvPr/>
              </p14:nvContentPartPr>
              <p14:xfrm>
                <a:off x="10226972" y="5172529"/>
                <a:ext cx="13320" cy="29520"/>
              </p14:xfrm>
            </p:contentPart>
          </mc:Choice>
          <mc:Fallback>
            <p:pic>
              <p:nvPicPr>
                <p:cNvPr id="667" name="Ink 666">
                  <a:extLst>
                    <a:ext uri="{FF2B5EF4-FFF2-40B4-BE49-F238E27FC236}">
                      <a16:creationId xmlns:a16="http://schemas.microsoft.com/office/drawing/2014/main" id="{41923099-4421-47F2-B925-59A211A5F891}"/>
                    </a:ext>
                  </a:extLst>
                </p:cNvPr>
                <p:cNvPicPr/>
                <p:nvPr/>
              </p:nvPicPr>
              <p:blipFill>
                <a:blip r:embed="rId1169"/>
                <a:stretch>
                  <a:fillRect/>
                </a:stretch>
              </p:blipFill>
              <p:spPr>
                <a:xfrm>
                  <a:off x="10218332" y="5163889"/>
                  <a:ext cx="3096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1170">
              <p14:nvContentPartPr>
                <p14:cNvPr id="668" name="Ink 667">
                  <a:extLst>
                    <a:ext uri="{FF2B5EF4-FFF2-40B4-BE49-F238E27FC236}">
                      <a16:creationId xmlns:a16="http://schemas.microsoft.com/office/drawing/2014/main" id="{0373D77D-D0A2-4507-8A0E-E452FB29A4FA}"/>
                    </a:ext>
                  </a:extLst>
                </p14:cNvPr>
                <p14:cNvContentPartPr/>
                <p14:nvPr/>
              </p14:nvContentPartPr>
              <p14:xfrm>
                <a:off x="10072172" y="5513809"/>
                <a:ext cx="59040" cy="54720"/>
              </p14:xfrm>
            </p:contentPart>
          </mc:Choice>
          <mc:Fallback>
            <p:pic>
              <p:nvPicPr>
                <p:cNvPr id="668" name="Ink 667">
                  <a:extLst>
                    <a:ext uri="{FF2B5EF4-FFF2-40B4-BE49-F238E27FC236}">
                      <a16:creationId xmlns:a16="http://schemas.microsoft.com/office/drawing/2014/main" id="{0373D77D-D0A2-4507-8A0E-E452FB29A4FA}"/>
                    </a:ext>
                  </a:extLst>
                </p:cNvPr>
                <p:cNvPicPr/>
                <p:nvPr/>
              </p:nvPicPr>
              <p:blipFill>
                <a:blip r:embed="rId1171"/>
                <a:stretch>
                  <a:fillRect/>
                </a:stretch>
              </p:blipFill>
              <p:spPr>
                <a:xfrm>
                  <a:off x="10063172" y="5504809"/>
                  <a:ext cx="76680" cy="72360"/>
                </a:xfrm>
                <a:prstGeom prst="rect">
                  <a:avLst/>
                </a:prstGeom>
              </p:spPr>
            </p:pic>
          </mc:Fallback>
        </mc:AlternateContent>
        <mc:AlternateContent xmlns:mc="http://schemas.openxmlformats.org/markup-compatibility/2006">
          <mc:Choice xmlns:p14="http://schemas.microsoft.com/office/powerpoint/2010/main" Requires="p14">
            <p:contentPart p14:bwMode="auto" r:id="rId1172">
              <p14:nvContentPartPr>
                <p14:cNvPr id="670" name="Ink 669">
                  <a:extLst>
                    <a:ext uri="{FF2B5EF4-FFF2-40B4-BE49-F238E27FC236}">
                      <a16:creationId xmlns:a16="http://schemas.microsoft.com/office/drawing/2014/main" id="{2DF565E0-3E47-4F39-A141-41CBB2FE816C}"/>
                    </a:ext>
                  </a:extLst>
                </p14:cNvPr>
                <p14:cNvContentPartPr/>
                <p14:nvPr/>
              </p14:nvContentPartPr>
              <p14:xfrm>
                <a:off x="9283052" y="5280169"/>
                <a:ext cx="636480" cy="297360"/>
              </p14:xfrm>
            </p:contentPart>
          </mc:Choice>
          <mc:Fallback>
            <p:pic>
              <p:nvPicPr>
                <p:cNvPr id="670" name="Ink 669">
                  <a:extLst>
                    <a:ext uri="{FF2B5EF4-FFF2-40B4-BE49-F238E27FC236}">
                      <a16:creationId xmlns:a16="http://schemas.microsoft.com/office/drawing/2014/main" id="{2DF565E0-3E47-4F39-A141-41CBB2FE816C}"/>
                    </a:ext>
                  </a:extLst>
                </p:cNvPr>
                <p:cNvPicPr/>
                <p:nvPr/>
              </p:nvPicPr>
              <p:blipFill>
                <a:blip r:embed="rId1173"/>
                <a:stretch>
                  <a:fillRect/>
                </a:stretch>
              </p:blipFill>
              <p:spPr>
                <a:xfrm>
                  <a:off x="9274052" y="5271169"/>
                  <a:ext cx="654120" cy="315000"/>
                </a:xfrm>
                <a:prstGeom prst="rect">
                  <a:avLst/>
                </a:prstGeom>
              </p:spPr>
            </p:pic>
          </mc:Fallback>
        </mc:AlternateContent>
        <mc:AlternateContent xmlns:mc="http://schemas.openxmlformats.org/markup-compatibility/2006">
          <mc:Choice xmlns:p14="http://schemas.microsoft.com/office/powerpoint/2010/main" Requires="p14">
            <p:contentPart p14:bwMode="auto" r:id="rId1174">
              <p14:nvContentPartPr>
                <p14:cNvPr id="671" name="Ink 670">
                  <a:extLst>
                    <a:ext uri="{FF2B5EF4-FFF2-40B4-BE49-F238E27FC236}">
                      <a16:creationId xmlns:a16="http://schemas.microsoft.com/office/drawing/2014/main" id="{8567F9CB-DA82-4555-AE75-E9D88FC7BC43}"/>
                    </a:ext>
                  </a:extLst>
                </p14:cNvPr>
                <p14:cNvContentPartPr/>
                <p14:nvPr/>
              </p14:nvContentPartPr>
              <p14:xfrm>
                <a:off x="9894692" y="5170009"/>
                <a:ext cx="43200" cy="38160"/>
              </p14:xfrm>
            </p:contentPart>
          </mc:Choice>
          <mc:Fallback>
            <p:pic>
              <p:nvPicPr>
                <p:cNvPr id="671" name="Ink 670">
                  <a:extLst>
                    <a:ext uri="{FF2B5EF4-FFF2-40B4-BE49-F238E27FC236}">
                      <a16:creationId xmlns:a16="http://schemas.microsoft.com/office/drawing/2014/main" id="{8567F9CB-DA82-4555-AE75-E9D88FC7BC43}"/>
                    </a:ext>
                  </a:extLst>
                </p:cNvPr>
                <p:cNvPicPr/>
                <p:nvPr/>
              </p:nvPicPr>
              <p:blipFill>
                <a:blip r:embed="rId1175"/>
                <a:stretch>
                  <a:fillRect/>
                </a:stretch>
              </p:blipFill>
              <p:spPr>
                <a:xfrm>
                  <a:off x="9885692" y="5161369"/>
                  <a:ext cx="6084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1176">
              <p14:nvContentPartPr>
                <p14:cNvPr id="672" name="Ink 671">
                  <a:extLst>
                    <a:ext uri="{FF2B5EF4-FFF2-40B4-BE49-F238E27FC236}">
                      <a16:creationId xmlns:a16="http://schemas.microsoft.com/office/drawing/2014/main" id="{3E51263A-7E55-4082-8DFB-4C3835385539}"/>
                    </a:ext>
                  </a:extLst>
                </p14:cNvPr>
                <p14:cNvContentPartPr/>
                <p14:nvPr/>
              </p14:nvContentPartPr>
              <p14:xfrm>
                <a:off x="9711092" y="5171809"/>
                <a:ext cx="59760" cy="176400"/>
              </p14:xfrm>
            </p:contentPart>
          </mc:Choice>
          <mc:Fallback>
            <p:pic>
              <p:nvPicPr>
                <p:cNvPr id="672" name="Ink 671">
                  <a:extLst>
                    <a:ext uri="{FF2B5EF4-FFF2-40B4-BE49-F238E27FC236}">
                      <a16:creationId xmlns:a16="http://schemas.microsoft.com/office/drawing/2014/main" id="{3E51263A-7E55-4082-8DFB-4C3835385539}"/>
                    </a:ext>
                  </a:extLst>
                </p:cNvPr>
                <p:cNvPicPr/>
                <p:nvPr/>
              </p:nvPicPr>
              <p:blipFill>
                <a:blip r:embed="rId1177"/>
                <a:stretch>
                  <a:fillRect/>
                </a:stretch>
              </p:blipFill>
              <p:spPr>
                <a:xfrm>
                  <a:off x="9702452" y="5163169"/>
                  <a:ext cx="7740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1178">
              <p14:nvContentPartPr>
                <p14:cNvPr id="673" name="Ink 672">
                  <a:extLst>
                    <a:ext uri="{FF2B5EF4-FFF2-40B4-BE49-F238E27FC236}">
                      <a16:creationId xmlns:a16="http://schemas.microsoft.com/office/drawing/2014/main" id="{E06A84F1-F9D4-45A1-8F00-87B3C2DFC28C}"/>
                    </a:ext>
                  </a:extLst>
                </p14:cNvPr>
                <p14:cNvContentPartPr/>
                <p14:nvPr/>
              </p14:nvContentPartPr>
              <p14:xfrm>
                <a:off x="9611732" y="5530369"/>
                <a:ext cx="19440" cy="26640"/>
              </p14:xfrm>
            </p:contentPart>
          </mc:Choice>
          <mc:Fallback>
            <p:pic>
              <p:nvPicPr>
                <p:cNvPr id="673" name="Ink 672">
                  <a:extLst>
                    <a:ext uri="{FF2B5EF4-FFF2-40B4-BE49-F238E27FC236}">
                      <a16:creationId xmlns:a16="http://schemas.microsoft.com/office/drawing/2014/main" id="{E06A84F1-F9D4-45A1-8F00-87B3C2DFC28C}"/>
                    </a:ext>
                  </a:extLst>
                </p:cNvPr>
                <p:cNvPicPr/>
                <p:nvPr/>
              </p:nvPicPr>
              <p:blipFill>
                <a:blip r:embed="rId1179"/>
                <a:stretch>
                  <a:fillRect/>
                </a:stretch>
              </p:blipFill>
              <p:spPr>
                <a:xfrm>
                  <a:off x="9602732" y="5521369"/>
                  <a:ext cx="3708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1180">
              <p14:nvContentPartPr>
                <p14:cNvPr id="674" name="Ink 673">
                  <a:extLst>
                    <a:ext uri="{FF2B5EF4-FFF2-40B4-BE49-F238E27FC236}">
                      <a16:creationId xmlns:a16="http://schemas.microsoft.com/office/drawing/2014/main" id="{C490B145-F7ED-45DD-A446-DE4133B04770}"/>
                    </a:ext>
                  </a:extLst>
                </p14:cNvPr>
                <p14:cNvContentPartPr/>
                <p14:nvPr/>
              </p14:nvContentPartPr>
              <p14:xfrm>
                <a:off x="9667892" y="5203489"/>
                <a:ext cx="32760" cy="72000"/>
              </p14:xfrm>
            </p:contentPart>
          </mc:Choice>
          <mc:Fallback>
            <p:pic>
              <p:nvPicPr>
                <p:cNvPr id="674" name="Ink 673">
                  <a:extLst>
                    <a:ext uri="{FF2B5EF4-FFF2-40B4-BE49-F238E27FC236}">
                      <a16:creationId xmlns:a16="http://schemas.microsoft.com/office/drawing/2014/main" id="{C490B145-F7ED-45DD-A446-DE4133B04770}"/>
                    </a:ext>
                  </a:extLst>
                </p:cNvPr>
                <p:cNvPicPr/>
                <p:nvPr/>
              </p:nvPicPr>
              <p:blipFill>
                <a:blip r:embed="rId1181"/>
                <a:stretch>
                  <a:fillRect/>
                </a:stretch>
              </p:blipFill>
              <p:spPr>
                <a:xfrm>
                  <a:off x="9658892" y="5194489"/>
                  <a:ext cx="5040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1182">
              <p14:nvContentPartPr>
                <p14:cNvPr id="675" name="Ink 674">
                  <a:extLst>
                    <a:ext uri="{FF2B5EF4-FFF2-40B4-BE49-F238E27FC236}">
                      <a16:creationId xmlns:a16="http://schemas.microsoft.com/office/drawing/2014/main" id="{9D9A4D00-639E-4C13-9A7D-8A679F29AB85}"/>
                    </a:ext>
                  </a:extLst>
                </p14:cNvPr>
                <p14:cNvContentPartPr/>
                <p14:nvPr/>
              </p14:nvContentPartPr>
              <p14:xfrm>
                <a:off x="9564932" y="5080009"/>
                <a:ext cx="180360" cy="98640"/>
              </p14:xfrm>
            </p:contentPart>
          </mc:Choice>
          <mc:Fallback>
            <p:pic>
              <p:nvPicPr>
                <p:cNvPr id="675" name="Ink 674">
                  <a:extLst>
                    <a:ext uri="{FF2B5EF4-FFF2-40B4-BE49-F238E27FC236}">
                      <a16:creationId xmlns:a16="http://schemas.microsoft.com/office/drawing/2014/main" id="{9D9A4D00-639E-4C13-9A7D-8A679F29AB85}"/>
                    </a:ext>
                  </a:extLst>
                </p:cNvPr>
                <p:cNvPicPr/>
                <p:nvPr/>
              </p:nvPicPr>
              <p:blipFill>
                <a:blip r:embed="rId1183"/>
                <a:stretch>
                  <a:fillRect/>
                </a:stretch>
              </p:blipFill>
              <p:spPr>
                <a:xfrm>
                  <a:off x="9556292" y="5071009"/>
                  <a:ext cx="19800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1184">
              <p14:nvContentPartPr>
                <p14:cNvPr id="676" name="Ink 675">
                  <a:extLst>
                    <a:ext uri="{FF2B5EF4-FFF2-40B4-BE49-F238E27FC236}">
                      <a16:creationId xmlns:a16="http://schemas.microsoft.com/office/drawing/2014/main" id="{1CBE2423-01D5-4AF9-BDD6-1F128441DDE9}"/>
                    </a:ext>
                  </a:extLst>
                </p14:cNvPr>
                <p14:cNvContentPartPr/>
                <p14:nvPr/>
              </p14:nvContentPartPr>
              <p14:xfrm>
                <a:off x="9217172" y="5380609"/>
                <a:ext cx="139320" cy="103320"/>
              </p14:xfrm>
            </p:contentPart>
          </mc:Choice>
          <mc:Fallback>
            <p:pic>
              <p:nvPicPr>
                <p:cNvPr id="676" name="Ink 675">
                  <a:extLst>
                    <a:ext uri="{FF2B5EF4-FFF2-40B4-BE49-F238E27FC236}">
                      <a16:creationId xmlns:a16="http://schemas.microsoft.com/office/drawing/2014/main" id="{1CBE2423-01D5-4AF9-BDD6-1F128441DDE9}"/>
                    </a:ext>
                  </a:extLst>
                </p:cNvPr>
                <p:cNvPicPr/>
                <p:nvPr/>
              </p:nvPicPr>
              <p:blipFill>
                <a:blip r:embed="rId1185"/>
                <a:stretch>
                  <a:fillRect/>
                </a:stretch>
              </p:blipFill>
              <p:spPr>
                <a:xfrm>
                  <a:off x="9208172" y="5371609"/>
                  <a:ext cx="15696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1186">
              <p14:nvContentPartPr>
                <p14:cNvPr id="677" name="Ink 676">
                  <a:extLst>
                    <a:ext uri="{FF2B5EF4-FFF2-40B4-BE49-F238E27FC236}">
                      <a16:creationId xmlns:a16="http://schemas.microsoft.com/office/drawing/2014/main" id="{ED77E6E9-6C68-433C-BE87-9E25995D536F}"/>
                    </a:ext>
                  </a:extLst>
                </p14:cNvPr>
                <p14:cNvContentPartPr/>
                <p14:nvPr/>
              </p14:nvContentPartPr>
              <p14:xfrm>
                <a:off x="9246332" y="5200969"/>
                <a:ext cx="37080" cy="163440"/>
              </p14:xfrm>
            </p:contentPart>
          </mc:Choice>
          <mc:Fallback>
            <p:pic>
              <p:nvPicPr>
                <p:cNvPr id="677" name="Ink 676">
                  <a:extLst>
                    <a:ext uri="{FF2B5EF4-FFF2-40B4-BE49-F238E27FC236}">
                      <a16:creationId xmlns:a16="http://schemas.microsoft.com/office/drawing/2014/main" id="{ED77E6E9-6C68-433C-BE87-9E25995D536F}"/>
                    </a:ext>
                  </a:extLst>
                </p:cNvPr>
                <p:cNvPicPr/>
                <p:nvPr/>
              </p:nvPicPr>
              <p:blipFill>
                <a:blip r:embed="rId1187"/>
                <a:stretch>
                  <a:fillRect/>
                </a:stretch>
              </p:blipFill>
              <p:spPr>
                <a:xfrm>
                  <a:off x="9237332" y="5191969"/>
                  <a:ext cx="54720" cy="181080"/>
                </a:xfrm>
                <a:prstGeom prst="rect">
                  <a:avLst/>
                </a:prstGeom>
              </p:spPr>
            </p:pic>
          </mc:Fallback>
        </mc:AlternateContent>
        <mc:AlternateContent xmlns:mc="http://schemas.openxmlformats.org/markup-compatibility/2006">
          <mc:Choice xmlns:p14="http://schemas.microsoft.com/office/powerpoint/2010/main" Requires="p14">
            <p:contentPart p14:bwMode="auto" r:id="rId1188">
              <p14:nvContentPartPr>
                <p14:cNvPr id="678" name="Ink 677">
                  <a:extLst>
                    <a:ext uri="{FF2B5EF4-FFF2-40B4-BE49-F238E27FC236}">
                      <a16:creationId xmlns:a16="http://schemas.microsoft.com/office/drawing/2014/main" id="{C0FDF457-BFE2-4CF8-929C-4980DE2E9479}"/>
                    </a:ext>
                  </a:extLst>
                </p14:cNvPr>
                <p14:cNvContentPartPr/>
                <p14:nvPr/>
              </p14:nvContentPartPr>
              <p14:xfrm>
                <a:off x="8859692" y="5311849"/>
                <a:ext cx="295920" cy="200880"/>
              </p14:xfrm>
            </p:contentPart>
          </mc:Choice>
          <mc:Fallback>
            <p:pic>
              <p:nvPicPr>
                <p:cNvPr id="678" name="Ink 677">
                  <a:extLst>
                    <a:ext uri="{FF2B5EF4-FFF2-40B4-BE49-F238E27FC236}">
                      <a16:creationId xmlns:a16="http://schemas.microsoft.com/office/drawing/2014/main" id="{C0FDF457-BFE2-4CF8-929C-4980DE2E9479}"/>
                    </a:ext>
                  </a:extLst>
                </p:cNvPr>
                <p:cNvPicPr/>
                <p:nvPr/>
              </p:nvPicPr>
              <p:blipFill>
                <a:blip r:embed="rId1189"/>
                <a:stretch>
                  <a:fillRect/>
                </a:stretch>
              </p:blipFill>
              <p:spPr>
                <a:xfrm>
                  <a:off x="8850692" y="5303209"/>
                  <a:ext cx="313560" cy="218520"/>
                </a:xfrm>
                <a:prstGeom prst="rect">
                  <a:avLst/>
                </a:prstGeom>
              </p:spPr>
            </p:pic>
          </mc:Fallback>
        </mc:AlternateContent>
        <mc:AlternateContent xmlns:mc="http://schemas.openxmlformats.org/markup-compatibility/2006">
          <mc:Choice xmlns:p14="http://schemas.microsoft.com/office/powerpoint/2010/main" Requires="p14">
            <p:contentPart p14:bwMode="auto" r:id="rId1190">
              <p14:nvContentPartPr>
                <p14:cNvPr id="679" name="Ink 678">
                  <a:extLst>
                    <a:ext uri="{FF2B5EF4-FFF2-40B4-BE49-F238E27FC236}">
                      <a16:creationId xmlns:a16="http://schemas.microsoft.com/office/drawing/2014/main" id="{6AC30A15-50B7-4B29-8B77-7978939D8D33}"/>
                    </a:ext>
                  </a:extLst>
                </p14:cNvPr>
                <p14:cNvContentPartPr/>
                <p14:nvPr/>
              </p14:nvContentPartPr>
              <p14:xfrm>
                <a:off x="9023132" y="5487529"/>
                <a:ext cx="35280" cy="20880"/>
              </p14:xfrm>
            </p:contentPart>
          </mc:Choice>
          <mc:Fallback>
            <p:pic>
              <p:nvPicPr>
                <p:cNvPr id="679" name="Ink 678">
                  <a:extLst>
                    <a:ext uri="{FF2B5EF4-FFF2-40B4-BE49-F238E27FC236}">
                      <a16:creationId xmlns:a16="http://schemas.microsoft.com/office/drawing/2014/main" id="{6AC30A15-50B7-4B29-8B77-7978939D8D33}"/>
                    </a:ext>
                  </a:extLst>
                </p:cNvPr>
                <p:cNvPicPr/>
                <p:nvPr/>
              </p:nvPicPr>
              <p:blipFill>
                <a:blip r:embed="rId1191"/>
                <a:stretch>
                  <a:fillRect/>
                </a:stretch>
              </p:blipFill>
              <p:spPr>
                <a:xfrm>
                  <a:off x="9014492" y="5478889"/>
                  <a:ext cx="5292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1192">
              <p14:nvContentPartPr>
                <p14:cNvPr id="680" name="Ink 679">
                  <a:extLst>
                    <a:ext uri="{FF2B5EF4-FFF2-40B4-BE49-F238E27FC236}">
                      <a16:creationId xmlns:a16="http://schemas.microsoft.com/office/drawing/2014/main" id="{D33C0F46-835F-4A06-945A-832A7FAA8633}"/>
                    </a:ext>
                  </a:extLst>
                </p14:cNvPr>
                <p14:cNvContentPartPr/>
                <p14:nvPr/>
              </p14:nvContentPartPr>
              <p14:xfrm>
                <a:off x="8675012" y="5319049"/>
                <a:ext cx="88560" cy="122760"/>
              </p14:xfrm>
            </p:contentPart>
          </mc:Choice>
          <mc:Fallback>
            <p:pic>
              <p:nvPicPr>
                <p:cNvPr id="680" name="Ink 679">
                  <a:extLst>
                    <a:ext uri="{FF2B5EF4-FFF2-40B4-BE49-F238E27FC236}">
                      <a16:creationId xmlns:a16="http://schemas.microsoft.com/office/drawing/2014/main" id="{D33C0F46-835F-4A06-945A-832A7FAA8633}"/>
                    </a:ext>
                  </a:extLst>
                </p:cNvPr>
                <p:cNvPicPr/>
                <p:nvPr/>
              </p:nvPicPr>
              <p:blipFill>
                <a:blip r:embed="rId1193"/>
                <a:stretch>
                  <a:fillRect/>
                </a:stretch>
              </p:blipFill>
              <p:spPr>
                <a:xfrm>
                  <a:off x="8666372" y="5310049"/>
                  <a:ext cx="10620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1194">
              <p14:nvContentPartPr>
                <p14:cNvPr id="681" name="Ink 680">
                  <a:extLst>
                    <a:ext uri="{FF2B5EF4-FFF2-40B4-BE49-F238E27FC236}">
                      <a16:creationId xmlns:a16="http://schemas.microsoft.com/office/drawing/2014/main" id="{A89CEC66-0D72-4DFD-9AAF-1E68191C9A25}"/>
                    </a:ext>
                  </a:extLst>
                </p14:cNvPr>
                <p14:cNvContentPartPr/>
                <p14:nvPr/>
              </p14:nvContentPartPr>
              <p14:xfrm>
                <a:off x="8647292" y="5495449"/>
                <a:ext cx="24840" cy="28440"/>
              </p14:xfrm>
            </p:contentPart>
          </mc:Choice>
          <mc:Fallback>
            <p:pic>
              <p:nvPicPr>
                <p:cNvPr id="681" name="Ink 680">
                  <a:extLst>
                    <a:ext uri="{FF2B5EF4-FFF2-40B4-BE49-F238E27FC236}">
                      <a16:creationId xmlns:a16="http://schemas.microsoft.com/office/drawing/2014/main" id="{A89CEC66-0D72-4DFD-9AAF-1E68191C9A25}"/>
                    </a:ext>
                  </a:extLst>
                </p:cNvPr>
                <p:cNvPicPr/>
                <p:nvPr/>
              </p:nvPicPr>
              <p:blipFill>
                <a:blip r:embed="rId1195"/>
                <a:stretch>
                  <a:fillRect/>
                </a:stretch>
              </p:blipFill>
              <p:spPr>
                <a:xfrm>
                  <a:off x="8638652" y="5486809"/>
                  <a:ext cx="4248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1196">
              <p14:nvContentPartPr>
                <p14:cNvPr id="682" name="Ink 681">
                  <a:extLst>
                    <a:ext uri="{FF2B5EF4-FFF2-40B4-BE49-F238E27FC236}">
                      <a16:creationId xmlns:a16="http://schemas.microsoft.com/office/drawing/2014/main" id="{A13A6A1E-B05E-4136-B887-19680A678474}"/>
                    </a:ext>
                  </a:extLst>
                </p14:cNvPr>
                <p14:cNvContentPartPr/>
                <p14:nvPr/>
              </p14:nvContentPartPr>
              <p14:xfrm>
                <a:off x="8544332" y="5416609"/>
                <a:ext cx="50040" cy="63000"/>
              </p14:xfrm>
            </p:contentPart>
          </mc:Choice>
          <mc:Fallback>
            <p:pic>
              <p:nvPicPr>
                <p:cNvPr id="682" name="Ink 681">
                  <a:extLst>
                    <a:ext uri="{FF2B5EF4-FFF2-40B4-BE49-F238E27FC236}">
                      <a16:creationId xmlns:a16="http://schemas.microsoft.com/office/drawing/2014/main" id="{A13A6A1E-B05E-4136-B887-19680A678474}"/>
                    </a:ext>
                  </a:extLst>
                </p:cNvPr>
                <p:cNvPicPr/>
                <p:nvPr/>
              </p:nvPicPr>
              <p:blipFill>
                <a:blip r:embed="rId1197"/>
                <a:stretch>
                  <a:fillRect/>
                </a:stretch>
              </p:blipFill>
              <p:spPr>
                <a:xfrm>
                  <a:off x="8535332" y="5407609"/>
                  <a:ext cx="6768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1198">
              <p14:nvContentPartPr>
                <p14:cNvPr id="683" name="Ink 682">
                  <a:extLst>
                    <a:ext uri="{FF2B5EF4-FFF2-40B4-BE49-F238E27FC236}">
                      <a16:creationId xmlns:a16="http://schemas.microsoft.com/office/drawing/2014/main" id="{1CB61A33-BF13-4605-9E62-966E6902F5EC}"/>
                    </a:ext>
                  </a:extLst>
                </p14:cNvPr>
                <p14:cNvContentPartPr/>
                <p14:nvPr/>
              </p14:nvContentPartPr>
              <p14:xfrm>
                <a:off x="8316092" y="5345689"/>
                <a:ext cx="213120" cy="174600"/>
              </p14:xfrm>
            </p:contentPart>
          </mc:Choice>
          <mc:Fallback>
            <p:pic>
              <p:nvPicPr>
                <p:cNvPr id="683" name="Ink 682">
                  <a:extLst>
                    <a:ext uri="{FF2B5EF4-FFF2-40B4-BE49-F238E27FC236}">
                      <a16:creationId xmlns:a16="http://schemas.microsoft.com/office/drawing/2014/main" id="{1CB61A33-BF13-4605-9E62-966E6902F5EC}"/>
                    </a:ext>
                  </a:extLst>
                </p:cNvPr>
                <p:cNvPicPr/>
                <p:nvPr/>
              </p:nvPicPr>
              <p:blipFill>
                <a:blip r:embed="rId1199"/>
                <a:stretch>
                  <a:fillRect/>
                </a:stretch>
              </p:blipFill>
              <p:spPr>
                <a:xfrm>
                  <a:off x="8307092" y="5336689"/>
                  <a:ext cx="23076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1200">
              <p14:nvContentPartPr>
                <p14:cNvPr id="684" name="Ink 683">
                  <a:extLst>
                    <a:ext uri="{FF2B5EF4-FFF2-40B4-BE49-F238E27FC236}">
                      <a16:creationId xmlns:a16="http://schemas.microsoft.com/office/drawing/2014/main" id="{6AE2E9C1-3BB3-4C9A-ACCB-1FA83EDD2F08}"/>
                    </a:ext>
                  </a:extLst>
                </p14:cNvPr>
                <p14:cNvContentPartPr/>
                <p14:nvPr/>
              </p14:nvContentPartPr>
              <p14:xfrm>
                <a:off x="8247332" y="5453689"/>
                <a:ext cx="248040" cy="190440"/>
              </p14:xfrm>
            </p:contentPart>
          </mc:Choice>
          <mc:Fallback>
            <p:pic>
              <p:nvPicPr>
                <p:cNvPr id="684" name="Ink 683">
                  <a:extLst>
                    <a:ext uri="{FF2B5EF4-FFF2-40B4-BE49-F238E27FC236}">
                      <a16:creationId xmlns:a16="http://schemas.microsoft.com/office/drawing/2014/main" id="{6AE2E9C1-3BB3-4C9A-ACCB-1FA83EDD2F08}"/>
                    </a:ext>
                  </a:extLst>
                </p:cNvPr>
                <p:cNvPicPr/>
                <p:nvPr/>
              </p:nvPicPr>
              <p:blipFill>
                <a:blip r:embed="rId1201"/>
                <a:stretch>
                  <a:fillRect/>
                </a:stretch>
              </p:blipFill>
              <p:spPr>
                <a:xfrm>
                  <a:off x="8238692" y="5444689"/>
                  <a:ext cx="26568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1202">
              <p14:nvContentPartPr>
                <p14:cNvPr id="685" name="Ink 684">
                  <a:extLst>
                    <a:ext uri="{FF2B5EF4-FFF2-40B4-BE49-F238E27FC236}">
                      <a16:creationId xmlns:a16="http://schemas.microsoft.com/office/drawing/2014/main" id="{CF004213-B87E-4127-BAE9-EB28CD779CB5}"/>
                    </a:ext>
                  </a:extLst>
                </p14:cNvPr>
                <p14:cNvContentPartPr/>
                <p14:nvPr/>
              </p14:nvContentPartPr>
              <p14:xfrm>
                <a:off x="8451092" y="5022409"/>
                <a:ext cx="367200" cy="304920"/>
              </p14:xfrm>
            </p:contentPart>
          </mc:Choice>
          <mc:Fallback>
            <p:pic>
              <p:nvPicPr>
                <p:cNvPr id="685" name="Ink 684">
                  <a:extLst>
                    <a:ext uri="{FF2B5EF4-FFF2-40B4-BE49-F238E27FC236}">
                      <a16:creationId xmlns:a16="http://schemas.microsoft.com/office/drawing/2014/main" id="{CF004213-B87E-4127-BAE9-EB28CD779CB5}"/>
                    </a:ext>
                  </a:extLst>
                </p:cNvPr>
                <p:cNvPicPr/>
                <p:nvPr/>
              </p:nvPicPr>
              <p:blipFill>
                <a:blip r:embed="rId1203"/>
                <a:stretch>
                  <a:fillRect/>
                </a:stretch>
              </p:blipFill>
              <p:spPr>
                <a:xfrm>
                  <a:off x="8442092" y="5013769"/>
                  <a:ext cx="384840" cy="322560"/>
                </a:xfrm>
                <a:prstGeom prst="rect">
                  <a:avLst/>
                </a:prstGeom>
              </p:spPr>
            </p:pic>
          </mc:Fallback>
        </mc:AlternateContent>
        <mc:AlternateContent xmlns:mc="http://schemas.openxmlformats.org/markup-compatibility/2006">
          <mc:Choice xmlns:p14="http://schemas.microsoft.com/office/powerpoint/2010/main" Requires="p14">
            <p:contentPart p14:bwMode="auto" r:id="rId1204">
              <p14:nvContentPartPr>
                <p14:cNvPr id="686" name="Ink 685">
                  <a:extLst>
                    <a:ext uri="{FF2B5EF4-FFF2-40B4-BE49-F238E27FC236}">
                      <a16:creationId xmlns:a16="http://schemas.microsoft.com/office/drawing/2014/main" id="{D6CA762B-9173-48BE-8625-B80BBD644301}"/>
                    </a:ext>
                  </a:extLst>
                </p14:cNvPr>
                <p14:cNvContentPartPr/>
                <p14:nvPr/>
              </p14:nvContentPartPr>
              <p14:xfrm>
                <a:off x="8079932" y="5315449"/>
                <a:ext cx="149400" cy="185400"/>
              </p14:xfrm>
            </p:contentPart>
          </mc:Choice>
          <mc:Fallback>
            <p:pic>
              <p:nvPicPr>
                <p:cNvPr id="686" name="Ink 685">
                  <a:extLst>
                    <a:ext uri="{FF2B5EF4-FFF2-40B4-BE49-F238E27FC236}">
                      <a16:creationId xmlns:a16="http://schemas.microsoft.com/office/drawing/2014/main" id="{D6CA762B-9173-48BE-8625-B80BBD644301}"/>
                    </a:ext>
                  </a:extLst>
                </p:cNvPr>
                <p:cNvPicPr/>
                <p:nvPr/>
              </p:nvPicPr>
              <p:blipFill>
                <a:blip r:embed="rId1205"/>
                <a:stretch>
                  <a:fillRect/>
                </a:stretch>
              </p:blipFill>
              <p:spPr>
                <a:xfrm>
                  <a:off x="8071292" y="5306449"/>
                  <a:ext cx="167040" cy="203040"/>
                </a:xfrm>
                <a:prstGeom prst="rect">
                  <a:avLst/>
                </a:prstGeom>
              </p:spPr>
            </p:pic>
          </mc:Fallback>
        </mc:AlternateContent>
        <mc:AlternateContent xmlns:mc="http://schemas.openxmlformats.org/markup-compatibility/2006">
          <mc:Choice xmlns:p14="http://schemas.microsoft.com/office/powerpoint/2010/main" Requires="p14">
            <p:contentPart p14:bwMode="auto" r:id="rId1206">
              <p14:nvContentPartPr>
                <p14:cNvPr id="687" name="Ink 686">
                  <a:extLst>
                    <a:ext uri="{FF2B5EF4-FFF2-40B4-BE49-F238E27FC236}">
                      <a16:creationId xmlns:a16="http://schemas.microsoft.com/office/drawing/2014/main" id="{FD00B704-0004-4419-849D-DCADB53373CC}"/>
                    </a:ext>
                  </a:extLst>
                </p14:cNvPr>
                <p14:cNvContentPartPr/>
                <p14:nvPr/>
              </p14:nvContentPartPr>
              <p14:xfrm>
                <a:off x="8162372" y="5269009"/>
                <a:ext cx="1800" cy="6480"/>
              </p14:xfrm>
            </p:contentPart>
          </mc:Choice>
          <mc:Fallback>
            <p:pic>
              <p:nvPicPr>
                <p:cNvPr id="687" name="Ink 686">
                  <a:extLst>
                    <a:ext uri="{FF2B5EF4-FFF2-40B4-BE49-F238E27FC236}">
                      <a16:creationId xmlns:a16="http://schemas.microsoft.com/office/drawing/2014/main" id="{FD00B704-0004-4419-849D-DCADB53373CC}"/>
                    </a:ext>
                  </a:extLst>
                </p:cNvPr>
                <p:cNvPicPr/>
                <p:nvPr/>
              </p:nvPicPr>
              <p:blipFill>
                <a:blip r:embed="rId1207"/>
                <a:stretch>
                  <a:fillRect/>
                </a:stretch>
              </p:blipFill>
              <p:spPr>
                <a:xfrm>
                  <a:off x="8153732" y="5260009"/>
                  <a:ext cx="1944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1208">
              <p14:nvContentPartPr>
                <p14:cNvPr id="688" name="Ink 687">
                  <a:extLst>
                    <a:ext uri="{FF2B5EF4-FFF2-40B4-BE49-F238E27FC236}">
                      <a16:creationId xmlns:a16="http://schemas.microsoft.com/office/drawing/2014/main" id="{44AA8D1D-F301-421A-88E9-B409A685C532}"/>
                    </a:ext>
                  </a:extLst>
                </p14:cNvPr>
                <p14:cNvContentPartPr/>
                <p14:nvPr/>
              </p14:nvContentPartPr>
              <p14:xfrm>
                <a:off x="7858892" y="5459089"/>
                <a:ext cx="170280" cy="130680"/>
              </p14:xfrm>
            </p:contentPart>
          </mc:Choice>
          <mc:Fallback>
            <p:pic>
              <p:nvPicPr>
                <p:cNvPr id="688" name="Ink 687">
                  <a:extLst>
                    <a:ext uri="{FF2B5EF4-FFF2-40B4-BE49-F238E27FC236}">
                      <a16:creationId xmlns:a16="http://schemas.microsoft.com/office/drawing/2014/main" id="{44AA8D1D-F301-421A-88E9-B409A685C532}"/>
                    </a:ext>
                  </a:extLst>
                </p:cNvPr>
                <p:cNvPicPr/>
                <p:nvPr/>
              </p:nvPicPr>
              <p:blipFill>
                <a:blip r:embed="rId1209"/>
                <a:stretch>
                  <a:fillRect/>
                </a:stretch>
              </p:blipFill>
              <p:spPr>
                <a:xfrm>
                  <a:off x="7849892" y="5450449"/>
                  <a:ext cx="18792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1210">
              <p14:nvContentPartPr>
                <p14:cNvPr id="689" name="Ink 688">
                  <a:extLst>
                    <a:ext uri="{FF2B5EF4-FFF2-40B4-BE49-F238E27FC236}">
                      <a16:creationId xmlns:a16="http://schemas.microsoft.com/office/drawing/2014/main" id="{9F16A4D2-5C0E-402D-AA23-5620827E8202}"/>
                    </a:ext>
                  </a:extLst>
                </p14:cNvPr>
                <p14:cNvContentPartPr/>
                <p14:nvPr/>
              </p14:nvContentPartPr>
              <p14:xfrm>
                <a:off x="7542452" y="5384569"/>
                <a:ext cx="209880" cy="189720"/>
              </p14:xfrm>
            </p:contentPart>
          </mc:Choice>
          <mc:Fallback>
            <p:pic>
              <p:nvPicPr>
                <p:cNvPr id="689" name="Ink 688">
                  <a:extLst>
                    <a:ext uri="{FF2B5EF4-FFF2-40B4-BE49-F238E27FC236}">
                      <a16:creationId xmlns:a16="http://schemas.microsoft.com/office/drawing/2014/main" id="{9F16A4D2-5C0E-402D-AA23-5620827E8202}"/>
                    </a:ext>
                  </a:extLst>
                </p:cNvPr>
                <p:cNvPicPr/>
                <p:nvPr/>
              </p:nvPicPr>
              <p:blipFill>
                <a:blip r:embed="rId1211"/>
                <a:stretch>
                  <a:fillRect/>
                </a:stretch>
              </p:blipFill>
              <p:spPr>
                <a:xfrm>
                  <a:off x="7533452" y="5375569"/>
                  <a:ext cx="22752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1212">
              <p14:nvContentPartPr>
                <p14:cNvPr id="690" name="Ink 689">
                  <a:extLst>
                    <a:ext uri="{FF2B5EF4-FFF2-40B4-BE49-F238E27FC236}">
                      <a16:creationId xmlns:a16="http://schemas.microsoft.com/office/drawing/2014/main" id="{76F0C46E-19DB-49C8-A1B7-7C123E767820}"/>
                    </a:ext>
                  </a:extLst>
                </p14:cNvPr>
                <p14:cNvContentPartPr/>
                <p14:nvPr/>
              </p14:nvContentPartPr>
              <p14:xfrm>
                <a:off x="7700492" y="5186209"/>
                <a:ext cx="57960" cy="42480"/>
              </p14:xfrm>
            </p:contentPart>
          </mc:Choice>
          <mc:Fallback>
            <p:pic>
              <p:nvPicPr>
                <p:cNvPr id="690" name="Ink 689">
                  <a:extLst>
                    <a:ext uri="{FF2B5EF4-FFF2-40B4-BE49-F238E27FC236}">
                      <a16:creationId xmlns:a16="http://schemas.microsoft.com/office/drawing/2014/main" id="{76F0C46E-19DB-49C8-A1B7-7C123E767820}"/>
                    </a:ext>
                  </a:extLst>
                </p:cNvPr>
                <p:cNvPicPr/>
                <p:nvPr/>
              </p:nvPicPr>
              <p:blipFill>
                <a:blip r:embed="rId1213"/>
                <a:stretch>
                  <a:fillRect/>
                </a:stretch>
              </p:blipFill>
              <p:spPr>
                <a:xfrm>
                  <a:off x="7691852" y="5177209"/>
                  <a:ext cx="75600" cy="60120"/>
                </a:xfrm>
                <a:prstGeom prst="rect">
                  <a:avLst/>
                </a:prstGeom>
              </p:spPr>
            </p:pic>
          </mc:Fallback>
        </mc:AlternateContent>
        <mc:AlternateContent xmlns:mc="http://schemas.openxmlformats.org/markup-compatibility/2006">
          <mc:Choice xmlns:p14="http://schemas.microsoft.com/office/powerpoint/2010/main" Requires="p14">
            <p:contentPart p14:bwMode="auto" r:id="rId1214">
              <p14:nvContentPartPr>
                <p14:cNvPr id="691" name="Ink 690">
                  <a:extLst>
                    <a:ext uri="{FF2B5EF4-FFF2-40B4-BE49-F238E27FC236}">
                      <a16:creationId xmlns:a16="http://schemas.microsoft.com/office/drawing/2014/main" id="{82A666F9-AF2C-4692-AEA0-E0F180D47724}"/>
                    </a:ext>
                  </a:extLst>
                </p14:cNvPr>
                <p14:cNvContentPartPr/>
                <p14:nvPr/>
              </p14:nvContentPartPr>
              <p14:xfrm>
                <a:off x="7298732" y="5281969"/>
                <a:ext cx="301320" cy="358560"/>
              </p14:xfrm>
            </p:contentPart>
          </mc:Choice>
          <mc:Fallback>
            <p:pic>
              <p:nvPicPr>
                <p:cNvPr id="691" name="Ink 690">
                  <a:extLst>
                    <a:ext uri="{FF2B5EF4-FFF2-40B4-BE49-F238E27FC236}">
                      <a16:creationId xmlns:a16="http://schemas.microsoft.com/office/drawing/2014/main" id="{82A666F9-AF2C-4692-AEA0-E0F180D47724}"/>
                    </a:ext>
                  </a:extLst>
                </p:cNvPr>
                <p:cNvPicPr/>
                <p:nvPr/>
              </p:nvPicPr>
              <p:blipFill>
                <a:blip r:embed="rId1215"/>
                <a:stretch>
                  <a:fillRect/>
                </a:stretch>
              </p:blipFill>
              <p:spPr>
                <a:xfrm>
                  <a:off x="7290092" y="5272969"/>
                  <a:ext cx="318960" cy="376200"/>
                </a:xfrm>
                <a:prstGeom prst="rect">
                  <a:avLst/>
                </a:prstGeom>
              </p:spPr>
            </p:pic>
          </mc:Fallback>
        </mc:AlternateContent>
        <mc:AlternateContent xmlns:mc="http://schemas.openxmlformats.org/markup-compatibility/2006">
          <mc:Choice xmlns:p14="http://schemas.microsoft.com/office/powerpoint/2010/main" Requires="p14">
            <p:contentPart p14:bwMode="auto" r:id="rId1216">
              <p14:nvContentPartPr>
                <p14:cNvPr id="692" name="Ink 691">
                  <a:extLst>
                    <a:ext uri="{FF2B5EF4-FFF2-40B4-BE49-F238E27FC236}">
                      <a16:creationId xmlns:a16="http://schemas.microsoft.com/office/drawing/2014/main" id="{DA4763D2-9DB2-4B68-AB67-488F6746742B}"/>
                    </a:ext>
                  </a:extLst>
                </p14:cNvPr>
                <p14:cNvContentPartPr/>
                <p14:nvPr/>
              </p14:nvContentPartPr>
              <p14:xfrm>
                <a:off x="7163732" y="5336689"/>
                <a:ext cx="126000" cy="152280"/>
              </p14:xfrm>
            </p:contentPart>
          </mc:Choice>
          <mc:Fallback>
            <p:pic>
              <p:nvPicPr>
                <p:cNvPr id="692" name="Ink 691">
                  <a:extLst>
                    <a:ext uri="{FF2B5EF4-FFF2-40B4-BE49-F238E27FC236}">
                      <a16:creationId xmlns:a16="http://schemas.microsoft.com/office/drawing/2014/main" id="{DA4763D2-9DB2-4B68-AB67-488F6746742B}"/>
                    </a:ext>
                  </a:extLst>
                </p:cNvPr>
                <p:cNvPicPr/>
                <p:nvPr/>
              </p:nvPicPr>
              <p:blipFill>
                <a:blip r:embed="rId1217"/>
                <a:stretch>
                  <a:fillRect/>
                </a:stretch>
              </p:blipFill>
              <p:spPr>
                <a:xfrm>
                  <a:off x="7154732" y="5328049"/>
                  <a:ext cx="14364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1218">
              <p14:nvContentPartPr>
                <p14:cNvPr id="693" name="Ink 692">
                  <a:extLst>
                    <a:ext uri="{FF2B5EF4-FFF2-40B4-BE49-F238E27FC236}">
                      <a16:creationId xmlns:a16="http://schemas.microsoft.com/office/drawing/2014/main" id="{01D7EABD-B9D2-4E93-9A64-5F806D2EA5F9}"/>
                    </a:ext>
                  </a:extLst>
                </p14:cNvPr>
                <p14:cNvContentPartPr/>
                <p14:nvPr/>
              </p14:nvContentPartPr>
              <p14:xfrm>
                <a:off x="7170932" y="5236249"/>
                <a:ext cx="29520" cy="188280"/>
              </p14:xfrm>
            </p:contentPart>
          </mc:Choice>
          <mc:Fallback>
            <p:pic>
              <p:nvPicPr>
                <p:cNvPr id="693" name="Ink 692">
                  <a:extLst>
                    <a:ext uri="{FF2B5EF4-FFF2-40B4-BE49-F238E27FC236}">
                      <a16:creationId xmlns:a16="http://schemas.microsoft.com/office/drawing/2014/main" id="{01D7EABD-B9D2-4E93-9A64-5F806D2EA5F9}"/>
                    </a:ext>
                  </a:extLst>
                </p:cNvPr>
                <p:cNvPicPr/>
                <p:nvPr/>
              </p:nvPicPr>
              <p:blipFill>
                <a:blip r:embed="rId1219"/>
                <a:stretch>
                  <a:fillRect/>
                </a:stretch>
              </p:blipFill>
              <p:spPr>
                <a:xfrm>
                  <a:off x="7162292" y="5227249"/>
                  <a:ext cx="47160" cy="205920"/>
                </a:xfrm>
                <a:prstGeom prst="rect">
                  <a:avLst/>
                </a:prstGeom>
              </p:spPr>
            </p:pic>
          </mc:Fallback>
        </mc:AlternateContent>
        <mc:AlternateContent xmlns:mc="http://schemas.openxmlformats.org/markup-compatibility/2006">
          <mc:Choice xmlns:p14="http://schemas.microsoft.com/office/powerpoint/2010/main" Requires="p14">
            <p:contentPart p14:bwMode="auto" r:id="rId1220">
              <p14:nvContentPartPr>
                <p14:cNvPr id="694" name="Ink 693">
                  <a:extLst>
                    <a:ext uri="{FF2B5EF4-FFF2-40B4-BE49-F238E27FC236}">
                      <a16:creationId xmlns:a16="http://schemas.microsoft.com/office/drawing/2014/main" id="{0F30C263-AD69-4595-8EB2-A65A1E357C92}"/>
                    </a:ext>
                  </a:extLst>
                </p14:cNvPr>
                <p14:cNvContentPartPr/>
                <p14:nvPr/>
              </p14:nvContentPartPr>
              <p14:xfrm>
                <a:off x="7042052" y="5349289"/>
                <a:ext cx="75960" cy="120600"/>
              </p14:xfrm>
            </p:contentPart>
          </mc:Choice>
          <mc:Fallback>
            <p:pic>
              <p:nvPicPr>
                <p:cNvPr id="694" name="Ink 693">
                  <a:extLst>
                    <a:ext uri="{FF2B5EF4-FFF2-40B4-BE49-F238E27FC236}">
                      <a16:creationId xmlns:a16="http://schemas.microsoft.com/office/drawing/2014/main" id="{0F30C263-AD69-4595-8EB2-A65A1E357C92}"/>
                    </a:ext>
                  </a:extLst>
                </p:cNvPr>
                <p:cNvPicPr/>
                <p:nvPr/>
              </p:nvPicPr>
              <p:blipFill>
                <a:blip r:embed="rId1221"/>
                <a:stretch>
                  <a:fillRect/>
                </a:stretch>
              </p:blipFill>
              <p:spPr>
                <a:xfrm>
                  <a:off x="7033052" y="5340289"/>
                  <a:ext cx="9360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1222">
              <p14:nvContentPartPr>
                <p14:cNvPr id="695" name="Ink 694">
                  <a:extLst>
                    <a:ext uri="{FF2B5EF4-FFF2-40B4-BE49-F238E27FC236}">
                      <a16:creationId xmlns:a16="http://schemas.microsoft.com/office/drawing/2014/main" id="{97716534-A54E-4099-BB1A-D75EF3B46CA2}"/>
                    </a:ext>
                  </a:extLst>
                </p14:cNvPr>
                <p14:cNvContentPartPr/>
                <p14:nvPr/>
              </p14:nvContentPartPr>
              <p14:xfrm>
                <a:off x="6964652" y="5348569"/>
                <a:ext cx="41400" cy="77040"/>
              </p14:xfrm>
            </p:contentPart>
          </mc:Choice>
          <mc:Fallback>
            <p:pic>
              <p:nvPicPr>
                <p:cNvPr id="695" name="Ink 694">
                  <a:extLst>
                    <a:ext uri="{FF2B5EF4-FFF2-40B4-BE49-F238E27FC236}">
                      <a16:creationId xmlns:a16="http://schemas.microsoft.com/office/drawing/2014/main" id="{97716534-A54E-4099-BB1A-D75EF3B46CA2}"/>
                    </a:ext>
                  </a:extLst>
                </p:cNvPr>
                <p:cNvPicPr/>
                <p:nvPr/>
              </p:nvPicPr>
              <p:blipFill>
                <a:blip r:embed="rId1223"/>
                <a:stretch>
                  <a:fillRect/>
                </a:stretch>
              </p:blipFill>
              <p:spPr>
                <a:xfrm>
                  <a:off x="6956012" y="5339929"/>
                  <a:ext cx="59040" cy="94680"/>
                </a:xfrm>
                <a:prstGeom prst="rect">
                  <a:avLst/>
                </a:prstGeom>
              </p:spPr>
            </p:pic>
          </mc:Fallback>
        </mc:AlternateContent>
        <mc:AlternateContent xmlns:mc="http://schemas.openxmlformats.org/markup-compatibility/2006">
          <mc:Choice xmlns:p14="http://schemas.microsoft.com/office/powerpoint/2010/main" Requires="p14">
            <p:contentPart p14:bwMode="auto" r:id="rId1224">
              <p14:nvContentPartPr>
                <p14:cNvPr id="696" name="Ink 695">
                  <a:extLst>
                    <a:ext uri="{FF2B5EF4-FFF2-40B4-BE49-F238E27FC236}">
                      <a16:creationId xmlns:a16="http://schemas.microsoft.com/office/drawing/2014/main" id="{6501A393-F42B-4086-A746-523E8BF96366}"/>
                    </a:ext>
                  </a:extLst>
                </p14:cNvPr>
                <p14:cNvContentPartPr/>
                <p14:nvPr/>
              </p14:nvContentPartPr>
              <p14:xfrm>
                <a:off x="6680252" y="5339209"/>
                <a:ext cx="215280" cy="153000"/>
              </p14:xfrm>
            </p:contentPart>
          </mc:Choice>
          <mc:Fallback>
            <p:pic>
              <p:nvPicPr>
                <p:cNvPr id="696" name="Ink 695">
                  <a:extLst>
                    <a:ext uri="{FF2B5EF4-FFF2-40B4-BE49-F238E27FC236}">
                      <a16:creationId xmlns:a16="http://schemas.microsoft.com/office/drawing/2014/main" id="{6501A393-F42B-4086-A746-523E8BF96366}"/>
                    </a:ext>
                  </a:extLst>
                </p:cNvPr>
                <p:cNvPicPr/>
                <p:nvPr/>
              </p:nvPicPr>
              <p:blipFill>
                <a:blip r:embed="rId1225"/>
                <a:stretch>
                  <a:fillRect/>
                </a:stretch>
              </p:blipFill>
              <p:spPr>
                <a:xfrm>
                  <a:off x="6671252" y="5330569"/>
                  <a:ext cx="23292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1226">
              <p14:nvContentPartPr>
                <p14:cNvPr id="698" name="Ink 697">
                  <a:extLst>
                    <a:ext uri="{FF2B5EF4-FFF2-40B4-BE49-F238E27FC236}">
                      <a16:creationId xmlns:a16="http://schemas.microsoft.com/office/drawing/2014/main" id="{756687FF-7836-441B-A393-A5AAB0599629}"/>
                    </a:ext>
                  </a:extLst>
                </p14:cNvPr>
                <p14:cNvContentPartPr/>
                <p14:nvPr/>
              </p14:nvContentPartPr>
              <p14:xfrm>
                <a:off x="11477612" y="5851129"/>
                <a:ext cx="330480" cy="180360"/>
              </p14:xfrm>
            </p:contentPart>
          </mc:Choice>
          <mc:Fallback>
            <p:pic>
              <p:nvPicPr>
                <p:cNvPr id="698" name="Ink 697">
                  <a:extLst>
                    <a:ext uri="{FF2B5EF4-FFF2-40B4-BE49-F238E27FC236}">
                      <a16:creationId xmlns:a16="http://schemas.microsoft.com/office/drawing/2014/main" id="{756687FF-7836-441B-A393-A5AAB0599629}"/>
                    </a:ext>
                  </a:extLst>
                </p:cNvPr>
                <p:cNvPicPr/>
                <p:nvPr/>
              </p:nvPicPr>
              <p:blipFill>
                <a:blip r:embed="rId1227"/>
                <a:stretch>
                  <a:fillRect/>
                </a:stretch>
              </p:blipFill>
              <p:spPr>
                <a:xfrm>
                  <a:off x="11468612" y="5842129"/>
                  <a:ext cx="348120" cy="198000"/>
                </a:xfrm>
                <a:prstGeom prst="rect">
                  <a:avLst/>
                </a:prstGeom>
              </p:spPr>
            </p:pic>
          </mc:Fallback>
        </mc:AlternateContent>
        <mc:AlternateContent xmlns:mc="http://schemas.openxmlformats.org/markup-compatibility/2006">
          <mc:Choice xmlns:p14="http://schemas.microsoft.com/office/powerpoint/2010/main" Requires="p14">
            <p:contentPart p14:bwMode="auto" r:id="rId1228">
              <p14:nvContentPartPr>
                <p14:cNvPr id="699" name="Ink 698">
                  <a:extLst>
                    <a:ext uri="{FF2B5EF4-FFF2-40B4-BE49-F238E27FC236}">
                      <a16:creationId xmlns:a16="http://schemas.microsoft.com/office/drawing/2014/main" id="{FFF4B2C3-DF67-4EDA-AA63-9C51A4CB1C65}"/>
                    </a:ext>
                  </a:extLst>
                </p14:cNvPr>
                <p14:cNvContentPartPr/>
                <p14:nvPr/>
              </p14:nvContentPartPr>
              <p14:xfrm>
                <a:off x="11634212" y="5713249"/>
                <a:ext cx="64080" cy="118800"/>
              </p14:xfrm>
            </p:contentPart>
          </mc:Choice>
          <mc:Fallback>
            <p:pic>
              <p:nvPicPr>
                <p:cNvPr id="699" name="Ink 698">
                  <a:extLst>
                    <a:ext uri="{FF2B5EF4-FFF2-40B4-BE49-F238E27FC236}">
                      <a16:creationId xmlns:a16="http://schemas.microsoft.com/office/drawing/2014/main" id="{FFF4B2C3-DF67-4EDA-AA63-9C51A4CB1C65}"/>
                    </a:ext>
                  </a:extLst>
                </p:cNvPr>
                <p:cNvPicPr/>
                <p:nvPr/>
              </p:nvPicPr>
              <p:blipFill>
                <a:blip r:embed="rId1229"/>
                <a:stretch>
                  <a:fillRect/>
                </a:stretch>
              </p:blipFill>
              <p:spPr>
                <a:xfrm>
                  <a:off x="11625572" y="5704249"/>
                  <a:ext cx="8172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1230">
              <p14:nvContentPartPr>
                <p14:cNvPr id="700" name="Ink 699">
                  <a:extLst>
                    <a:ext uri="{FF2B5EF4-FFF2-40B4-BE49-F238E27FC236}">
                      <a16:creationId xmlns:a16="http://schemas.microsoft.com/office/drawing/2014/main" id="{08CEB7BE-D910-4405-B491-8461B39B073A}"/>
                    </a:ext>
                  </a:extLst>
                </p14:cNvPr>
                <p14:cNvContentPartPr/>
                <p14:nvPr/>
              </p14:nvContentPartPr>
              <p14:xfrm>
                <a:off x="11142092" y="5847169"/>
                <a:ext cx="336240" cy="146880"/>
              </p14:xfrm>
            </p:contentPart>
          </mc:Choice>
          <mc:Fallback>
            <p:pic>
              <p:nvPicPr>
                <p:cNvPr id="700" name="Ink 699">
                  <a:extLst>
                    <a:ext uri="{FF2B5EF4-FFF2-40B4-BE49-F238E27FC236}">
                      <a16:creationId xmlns:a16="http://schemas.microsoft.com/office/drawing/2014/main" id="{08CEB7BE-D910-4405-B491-8461B39B073A}"/>
                    </a:ext>
                  </a:extLst>
                </p:cNvPr>
                <p:cNvPicPr/>
                <p:nvPr/>
              </p:nvPicPr>
              <p:blipFill>
                <a:blip r:embed="rId1231"/>
                <a:stretch>
                  <a:fillRect/>
                </a:stretch>
              </p:blipFill>
              <p:spPr>
                <a:xfrm>
                  <a:off x="11133452" y="5838169"/>
                  <a:ext cx="35388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1232">
              <p14:nvContentPartPr>
                <p14:cNvPr id="701" name="Ink 700">
                  <a:extLst>
                    <a:ext uri="{FF2B5EF4-FFF2-40B4-BE49-F238E27FC236}">
                      <a16:creationId xmlns:a16="http://schemas.microsoft.com/office/drawing/2014/main" id="{28B31E2B-E699-4F3C-A163-C55D12EDACBF}"/>
                    </a:ext>
                  </a:extLst>
                </p14:cNvPr>
                <p14:cNvContentPartPr/>
                <p14:nvPr/>
              </p14:nvContentPartPr>
              <p14:xfrm>
                <a:off x="11280332" y="5785969"/>
                <a:ext cx="129600" cy="23040"/>
              </p14:xfrm>
            </p:contentPart>
          </mc:Choice>
          <mc:Fallback>
            <p:pic>
              <p:nvPicPr>
                <p:cNvPr id="701" name="Ink 700">
                  <a:extLst>
                    <a:ext uri="{FF2B5EF4-FFF2-40B4-BE49-F238E27FC236}">
                      <a16:creationId xmlns:a16="http://schemas.microsoft.com/office/drawing/2014/main" id="{28B31E2B-E699-4F3C-A163-C55D12EDACBF}"/>
                    </a:ext>
                  </a:extLst>
                </p:cNvPr>
                <p:cNvPicPr/>
                <p:nvPr/>
              </p:nvPicPr>
              <p:blipFill>
                <a:blip r:embed="rId1233"/>
                <a:stretch>
                  <a:fillRect/>
                </a:stretch>
              </p:blipFill>
              <p:spPr>
                <a:xfrm>
                  <a:off x="11271692" y="5776969"/>
                  <a:ext cx="147240" cy="40680"/>
                </a:xfrm>
                <a:prstGeom prst="rect">
                  <a:avLst/>
                </a:prstGeom>
              </p:spPr>
            </p:pic>
          </mc:Fallback>
        </mc:AlternateContent>
        <mc:AlternateContent xmlns:mc="http://schemas.openxmlformats.org/markup-compatibility/2006">
          <mc:Choice xmlns:p14="http://schemas.microsoft.com/office/powerpoint/2010/main" Requires="p14">
            <p:contentPart p14:bwMode="auto" r:id="rId1234">
              <p14:nvContentPartPr>
                <p14:cNvPr id="702" name="Ink 701">
                  <a:extLst>
                    <a:ext uri="{FF2B5EF4-FFF2-40B4-BE49-F238E27FC236}">
                      <a16:creationId xmlns:a16="http://schemas.microsoft.com/office/drawing/2014/main" id="{EDD3EDBD-1A7A-489E-AE75-35E9E3D77B1B}"/>
                    </a:ext>
                  </a:extLst>
                </p14:cNvPr>
                <p14:cNvContentPartPr/>
                <p14:nvPr/>
              </p14:nvContentPartPr>
              <p14:xfrm>
                <a:off x="10692092" y="5789569"/>
                <a:ext cx="333000" cy="256320"/>
              </p14:xfrm>
            </p:contentPart>
          </mc:Choice>
          <mc:Fallback>
            <p:pic>
              <p:nvPicPr>
                <p:cNvPr id="702" name="Ink 701">
                  <a:extLst>
                    <a:ext uri="{FF2B5EF4-FFF2-40B4-BE49-F238E27FC236}">
                      <a16:creationId xmlns:a16="http://schemas.microsoft.com/office/drawing/2014/main" id="{EDD3EDBD-1A7A-489E-AE75-35E9E3D77B1B}"/>
                    </a:ext>
                  </a:extLst>
                </p:cNvPr>
                <p:cNvPicPr/>
                <p:nvPr/>
              </p:nvPicPr>
              <p:blipFill>
                <a:blip r:embed="rId1235"/>
                <a:stretch>
                  <a:fillRect/>
                </a:stretch>
              </p:blipFill>
              <p:spPr>
                <a:xfrm>
                  <a:off x="10683452" y="5780929"/>
                  <a:ext cx="350640" cy="273960"/>
                </a:xfrm>
                <a:prstGeom prst="rect">
                  <a:avLst/>
                </a:prstGeom>
              </p:spPr>
            </p:pic>
          </mc:Fallback>
        </mc:AlternateContent>
        <mc:AlternateContent xmlns:mc="http://schemas.openxmlformats.org/markup-compatibility/2006">
          <mc:Choice xmlns:p14="http://schemas.microsoft.com/office/powerpoint/2010/main" Requires="p14">
            <p:contentPart p14:bwMode="auto" r:id="rId1236">
              <p14:nvContentPartPr>
                <p14:cNvPr id="703" name="Ink 702">
                  <a:extLst>
                    <a:ext uri="{FF2B5EF4-FFF2-40B4-BE49-F238E27FC236}">
                      <a16:creationId xmlns:a16="http://schemas.microsoft.com/office/drawing/2014/main" id="{613DC07A-EEFD-433A-A2DA-039F64E1FFA6}"/>
                    </a:ext>
                  </a:extLst>
                </p14:cNvPr>
                <p14:cNvContentPartPr/>
                <p14:nvPr/>
              </p14:nvContentPartPr>
              <p14:xfrm>
                <a:off x="10802972" y="6043369"/>
                <a:ext cx="3600" cy="20160"/>
              </p14:xfrm>
            </p:contentPart>
          </mc:Choice>
          <mc:Fallback>
            <p:pic>
              <p:nvPicPr>
                <p:cNvPr id="703" name="Ink 702">
                  <a:extLst>
                    <a:ext uri="{FF2B5EF4-FFF2-40B4-BE49-F238E27FC236}">
                      <a16:creationId xmlns:a16="http://schemas.microsoft.com/office/drawing/2014/main" id="{613DC07A-EEFD-433A-A2DA-039F64E1FFA6}"/>
                    </a:ext>
                  </a:extLst>
                </p:cNvPr>
                <p:cNvPicPr/>
                <p:nvPr/>
              </p:nvPicPr>
              <p:blipFill>
                <a:blip r:embed="rId1237"/>
                <a:stretch>
                  <a:fillRect/>
                </a:stretch>
              </p:blipFill>
              <p:spPr>
                <a:xfrm>
                  <a:off x="10793972" y="6034729"/>
                  <a:ext cx="2124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1238">
              <p14:nvContentPartPr>
                <p14:cNvPr id="704" name="Ink 703">
                  <a:extLst>
                    <a:ext uri="{FF2B5EF4-FFF2-40B4-BE49-F238E27FC236}">
                      <a16:creationId xmlns:a16="http://schemas.microsoft.com/office/drawing/2014/main" id="{1DB74DDC-B139-4B49-A69A-DBDCCA6F76E3}"/>
                    </a:ext>
                  </a:extLst>
                </p14:cNvPr>
                <p14:cNvContentPartPr/>
                <p14:nvPr/>
              </p14:nvContentPartPr>
              <p14:xfrm>
                <a:off x="10590212" y="5935369"/>
                <a:ext cx="100080" cy="114120"/>
              </p14:xfrm>
            </p:contentPart>
          </mc:Choice>
          <mc:Fallback>
            <p:pic>
              <p:nvPicPr>
                <p:cNvPr id="704" name="Ink 703">
                  <a:extLst>
                    <a:ext uri="{FF2B5EF4-FFF2-40B4-BE49-F238E27FC236}">
                      <a16:creationId xmlns:a16="http://schemas.microsoft.com/office/drawing/2014/main" id="{1DB74DDC-B139-4B49-A69A-DBDCCA6F76E3}"/>
                    </a:ext>
                  </a:extLst>
                </p:cNvPr>
                <p:cNvPicPr/>
                <p:nvPr/>
              </p:nvPicPr>
              <p:blipFill>
                <a:blip r:embed="rId1239"/>
                <a:stretch>
                  <a:fillRect/>
                </a:stretch>
              </p:blipFill>
              <p:spPr>
                <a:xfrm>
                  <a:off x="10581212" y="5926369"/>
                  <a:ext cx="11772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1240">
              <p14:nvContentPartPr>
                <p14:cNvPr id="705" name="Ink 704">
                  <a:extLst>
                    <a:ext uri="{FF2B5EF4-FFF2-40B4-BE49-F238E27FC236}">
                      <a16:creationId xmlns:a16="http://schemas.microsoft.com/office/drawing/2014/main" id="{3E751326-4B69-4F1B-842D-4CE52F5EED61}"/>
                    </a:ext>
                  </a:extLst>
                </p14:cNvPr>
                <p14:cNvContentPartPr/>
                <p14:nvPr/>
              </p14:nvContentPartPr>
              <p14:xfrm>
                <a:off x="9726572" y="5774449"/>
                <a:ext cx="1022040" cy="402840"/>
              </p14:xfrm>
            </p:contentPart>
          </mc:Choice>
          <mc:Fallback>
            <p:pic>
              <p:nvPicPr>
                <p:cNvPr id="705" name="Ink 704">
                  <a:extLst>
                    <a:ext uri="{FF2B5EF4-FFF2-40B4-BE49-F238E27FC236}">
                      <a16:creationId xmlns:a16="http://schemas.microsoft.com/office/drawing/2014/main" id="{3E751326-4B69-4F1B-842D-4CE52F5EED61}"/>
                    </a:ext>
                  </a:extLst>
                </p:cNvPr>
                <p:cNvPicPr/>
                <p:nvPr/>
              </p:nvPicPr>
              <p:blipFill>
                <a:blip r:embed="rId1241"/>
                <a:stretch>
                  <a:fillRect/>
                </a:stretch>
              </p:blipFill>
              <p:spPr>
                <a:xfrm>
                  <a:off x="9717572" y="5765449"/>
                  <a:ext cx="1039680" cy="420480"/>
                </a:xfrm>
                <a:prstGeom prst="rect">
                  <a:avLst/>
                </a:prstGeom>
              </p:spPr>
            </p:pic>
          </mc:Fallback>
        </mc:AlternateContent>
        <mc:AlternateContent xmlns:mc="http://schemas.openxmlformats.org/markup-compatibility/2006">
          <mc:Choice xmlns:p14="http://schemas.microsoft.com/office/powerpoint/2010/main" Requires="p14">
            <p:contentPart p14:bwMode="auto" r:id="rId1242">
              <p14:nvContentPartPr>
                <p14:cNvPr id="706" name="Ink 705">
                  <a:extLst>
                    <a:ext uri="{FF2B5EF4-FFF2-40B4-BE49-F238E27FC236}">
                      <a16:creationId xmlns:a16="http://schemas.microsoft.com/office/drawing/2014/main" id="{E6EFDD56-209F-408A-A941-125027125F87}"/>
                    </a:ext>
                  </a:extLst>
                </p14:cNvPr>
                <p14:cNvContentPartPr/>
                <p14:nvPr/>
              </p14:nvContentPartPr>
              <p14:xfrm>
                <a:off x="10334972" y="5749609"/>
                <a:ext cx="107640" cy="196560"/>
              </p14:xfrm>
            </p:contentPart>
          </mc:Choice>
          <mc:Fallback>
            <p:pic>
              <p:nvPicPr>
                <p:cNvPr id="706" name="Ink 705">
                  <a:extLst>
                    <a:ext uri="{FF2B5EF4-FFF2-40B4-BE49-F238E27FC236}">
                      <a16:creationId xmlns:a16="http://schemas.microsoft.com/office/drawing/2014/main" id="{E6EFDD56-209F-408A-A941-125027125F87}"/>
                    </a:ext>
                  </a:extLst>
                </p:cNvPr>
                <p:cNvPicPr/>
                <p:nvPr/>
              </p:nvPicPr>
              <p:blipFill>
                <a:blip r:embed="rId1243"/>
                <a:stretch>
                  <a:fillRect/>
                </a:stretch>
              </p:blipFill>
              <p:spPr>
                <a:xfrm>
                  <a:off x="10326332" y="5740969"/>
                  <a:ext cx="125280" cy="214200"/>
                </a:xfrm>
                <a:prstGeom prst="rect">
                  <a:avLst/>
                </a:prstGeom>
              </p:spPr>
            </p:pic>
          </mc:Fallback>
        </mc:AlternateContent>
        <mc:AlternateContent xmlns:mc="http://schemas.openxmlformats.org/markup-compatibility/2006">
          <mc:Choice xmlns:p14="http://schemas.microsoft.com/office/powerpoint/2010/main" Requires="p14">
            <p:contentPart p14:bwMode="auto" r:id="rId1244">
              <p14:nvContentPartPr>
                <p14:cNvPr id="707" name="Ink 706">
                  <a:extLst>
                    <a:ext uri="{FF2B5EF4-FFF2-40B4-BE49-F238E27FC236}">
                      <a16:creationId xmlns:a16="http://schemas.microsoft.com/office/drawing/2014/main" id="{7E2ABFF2-57E4-479E-AEC5-B2EAFEFD13BC}"/>
                    </a:ext>
                  </a:extLst>
                </p14:cNvPr>
                <p14:cNvContentPartPr/>
                <p14:nvPr/>
              </p14:nvContentPartPr>
              <p14:xfrm>
                <a:off x="10183052" y="5919169"/>
                <a:ext cx="105120" cy="69120"/>
              </p14:xfrm>
            </p:contentPart>
          </mc:Choice>
          <mc:Fallback>
            <p:pic>
              <p:nvPicPr>
                <p:cNvPr id="707" name="Ink 706">
                  <a:extLst>
                    <a:ext uri="{FF2B5EF4-FFF2-40B4-BE49-F238E27FC236}">
                      <a16:creationId xmlns:a16="http://schemas.microsoft.com/office/drawing/2014/main" id="{7E2ABFF2-57E4-479E-AEC5-B2EAFEFD13BC}"/>
                    </a:ext>
                  </a:extLst>
                </p:cNvPr>
                <p:cNvPicPr/>
                <p:nvPr/>
              </p:nvPicPr>
              <p:blipFill>
                <a:blip r:embed="rId1245"/>
                <a:stretch>
                  <a:fillRect/>
                </a:stretch>
              </p:blipFill>
              <p:spPr>
                <a:xfrm>
                  <a:off x="10174052" y="5910529"/>
                  <a:ext cx="12276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1246">
              <p14:nvContentPartPr>
                <p14:cNvPr id="708" name="Ink 707">
                  <a:extLst>
                    <a:ext uri="{FF2B5EF4-FFF2-40B4-BE49-F238E27FC236}">
                      <a16:creationId xmlns:a16="http://schemas.microsoft.com/office/drawing/2014/main" id="{D587BD08-CE39-475C-AC8C-A041988CB10D}"/>
                    </a:ext>
                  </a:extLst>
                </p14:cNvPr>
                <p14:cNvContentPartPr/>
                <p14:nvPr/>
              </p14:nvContentPartPr>
              <p14:xfrm>
                <a:off x="10287812" y="5800369"/>
                <a:ext cx="8640" cy="7920"/>
              </p14:xfrm>
            </p:contentPart>
          </mc:Choice>
          <mc:Fallback>
            <p:pic>
              <p:nvPicPr>
                <p:cNvPr id="708" name="Ink 707">
                  <a:extLst>
                    <a:ext uri="{FF2B5EF4-FFF2-40B4-BE49-F238E27FC236}">
                      <a16:creationId xmlns:a16="http://schemas.microsoft.com/office/drawing/2014/main" id="{D587BD08-CE39-475C-AC8C-A041988CB10D}"/>
                    </a:ext>
                  </a:extLst>
                </p:cNvPr>
                <p:cNvPicPr/>
                <p:nvPr/>
              </p:nvPicPr>
              <p:blipFill>
                <a:blip r:embed="rId1247"/>
                <a:stretch>
                  <a:fillRect/>
                </a:stretch>
              </p:blipFill>
              <p:spPr>
                <a:xfrm>
                  <a:off x="10278812" y="5791729"/>
                  <a:ext cx="2628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1248">
              <p14:nvContentPartPr>
                <p14:cNvPr id="710" name="Ink 709">
                  <a:extLst>
                    <a:ext uri="{FF2B5EF4-FFF2-40B4-BE49-F238E27FC236}">
                      <a16:creationId xmlns:a16="http://schemas.microsoft.com/office/drawing/2014/main" id="{C5212671-6F4D-408F-AF79-8021B2E0AA52}"/>
                    </a:ext>
                  </a:extLst>
                </p14:cNvPr>
                <p14:cNvContentPartPr/>
                <p14:nvPr/>
              </p14:nvContentPartPr>
              <p14:xfrm>
                <a:off x="9374132" y="5785249"/>
                <a:ext cx="739800" cy="339480"/>
              </p14:xfrm>
            </p:contentPart>
          </mc:Choice>
          <mc:Fallback>
            <p:pic>
              <p:nvPicPr>
                <p:cNvPr id="710" name="Ink 709">
                  <a:extLst>
                    <a:ext uri="{FF2B5EF4-FFF2-40B4-BE49-F238E27FC236}">
                      <a16:creationId xmlns:a16="http://schemas.microsoft.com/office/drawing/2014/main" id="{C5212671-6F4D-408F-AF79-8021B2E0AA52}"/>
                    </a:ext>
                  </a:extLst>
                </p:cNvPr>
                <p:cNvPicPr/>
                <p:nvPr/>
              </p:nvPicPr>
              <p:blipFill>
                <a:blip r:embed="rId1249"/>
                <a:stretch>
                  <a:fillRect/>
                </a:stretch>
              </p:blipFill>
              <p:spPr>
                <a:xfrm>
                  <a:off x="9365132" y="5776609"/>
                  <a:ext cx="757440" cy="357120"/>
                </a:xfrm>
                <a:prstGeom prst="rect">
                  <a:avLst/>
                </a:prstGeom>
              </p:spPr>
            </p:pic>
          </mc:Fallback>
        </mc:AlternateContent>
        <mc:AlternateContent xmlns:mc="http://schemas.openxmlformats.org/markup-compatibility/2006">
          <mc:Choice xmlns:p14="http://schemas.microsoft.com/office/powerpoint/2010/main" Requires="p14">
            <p:contentPart p14:bwMode="auto" r:id="rId1250">
              <p14:nvContentPartPr>
                <p14:cNvPr id="711" name="Ink 710">
                  <a:extLst>
                    <a:ext uri="{FF2B5EF4-FFF2-40B4-BE49-F238E27FC236}">
                      <a16:creationId xmlns:a16="http://schemas.microsoft.com/office/drawing/2014/main" id="{61EDFE21-D788-4867-B74B-F5D7B09E93C8}"/>
                    </a:ext>
                  </a:extLst>
                </p14:cNvPr>
                <p14:cNvContentPartPr/>
                <p14:nvPr/>
              </p14:nvContentPartPr>
              <p14:xfrm>
                <a:off x="10043012" y="5693809"/>
                <a:ext cx="36720" cy="33120"/>
              </p14:xfrm>
            </p:contentPart>
          </mc:Choice>
          <mc:Fallback>
            <p:pic>
              <p:nvPicPr>
                <p:cNvPr id="711" name="Ink 710">
                  <a:extLst>
                    <a:ext uri="{FF2B5EF4-FFF2-40B4-BE49-F238E27FC236}">
                      <a16:creationId xmlns:a16="http://schemas.microsoft.com/office/drawing/2014/main" id="{61EDFE21-D788-4867-B74B-F5D7B09E93C8}"/>
                    </a:ext>
                  </a:extLst>
                </p:cNvPr>
                <p:cNvPicPr/>
                <p:nvPr/>
              </p:nvPicPr>
              <p:blipFill>
                <a:blip r:embed="rId1251"/>
                <a:stretch>
                  <a:fillRect/>
                </a:stretch>
              </p:blipFill>
              <p:spPr>
                <a:xfrm>
                  <a:off x="10034372" y="5685169"/>
                  <a:ext cx="54360" cy="50760"/>
                </a:xfrm>
                <a:prstGeom prst="rect">
                  <a:avLst/>
                </a:prstGeom>
              </p:spPr>
            </p:pic>
          </mc:Fallback>
        </mc:AlternateContent>
        <mc:AlternateContent xmlns:mc="http://schemas.openxmlformats.org/markup-compatibility/2006">
          <mc:Choice xmlns:p14="http://schemas.microsoft.com/office/powerpoint/2010/main" Requires="p14">
            <p:contentPart p14:bwMode="auto" r:id="rId1252">
              <p14:nvContentPartPr>
                <p14:cNvPr id="712" name="Ink 711">
                  <a:extLst>
                    <a:ext uri="{FF2B5EF4-FFF2-40B4-BE49-F238E27FC236}">
                      <a16:creationId xmlns:a16="http://schemas.microsoft.com/office/drawing/2014/main" id="{7A22F92C-3DBE-4AC5-AE49-FBFDE2902545}"/>
                    </a:ext>
                  </a:extLst>
                </p14:cNvPr>
                <p14:cNvContentPartPr/>
                <p14:nvPr/>
              </p14:nvContentPartPr>
              <p14:xfrm>
                <a:off x="9813332" y="5715049"/>
                <a:ext cx="64440" cy="194760"/>
              </p14:xfrm>
            </p:contentPart>
          </mc:Choice>
          <mc:Fallback>
            <p:pic>
              <p:nvPicPr>
                <p:cNvPr id="712" name="Ink 711">
                  <a:extLst>
                    <a:ext uri="{FF2B5EF4-FFF2-40B4-BE49-F238E27FC236}">
                      <a16:creationId xmlns:a16="http://schemas.microsoft.com/office/drawing/2014/main" id="{7A22F92C-3DBE-4AC5-AE49-FBFDE2902545}"/>
                    </a:ext>
                  </a:extLst>
                </p:cNvPr>
                <p:cNvPicPr/>
                <p:nvPr/>
              </p:nvPicPr>
              <p:blipFill>
                <a:blip r:embed="rId1253"/>
                <a:stretch>
                  <a:fillRect/>
                </a:stretch>
              </p:blipFill>
              <p:spPr>
                <a:xfrm>
                  <a:off x="9804692" y="5706049"/>
                  <a:ext cx="82080" cy="212400"/>
                </a:xfrm>
                <a:prstGeom prst="rect">
                  <a:avLst/>
                </a:prstGeom>
              </p:spPr>
            </p:pic>
          </mc:Fallback>
        </mc:AlternateContent>
        <mc:AlternateContent xmlns:mc="http://schemas.openxmlformats.org/markup-compatibility/2006">
          <mc:Choice xmlns:p14="http://schemas.microsoft.com/office/powerpoint/2010/main" Requires="p14">
            <p:contentPart p14:bwMode="auto" r:id="rId1254">
              <p14:nvContentPartPr>
                <p14:cNvPr id="713" name="Ink 712">
                  <a:extLst>
                    <a:ext uri="{FF2B5EF4-FFF2-40B4-BE49-F238E27FC236}">
                      <a16:creationId xmlns:a16="http://schemas.microsoft.com/office/drawing/2014/main" id="{AD6DBE9D-03A0-4E4E-B75A-22114E3295C5}"/>
                    </a:ext>
                  </a:extLst>
                </p14:cNvPr>
                <p14:cNvContentPartPr/>
                <p14:nvPr/>
              </p14:nvContentPartPr>
              <p14:xfrm>
                <a:off x="9790292" y="6029689"/>
                <a:ext cx="25920" cy="23040"/>
              </p14:xfrm>
            </p:contentPart>
          </mc:Choice>
          <mc:Fallback>
            <p:pic>
              <p:nvPicPr>
                <p:cNvPr id="713" name="Ink 712">
                  <a:extLst>
                    <a:ext uri="{FF2B5EF4-FFF2-40B4-BE49-F238E27FC236}">
                      <a16:creationId xmlns:a16="http://schemas.microsoft.com/office/drawing/2014/main" id="{AD6DBE9D-03A0-4E4E-B75A-22114E3295C5}"/>
                    </a:ext>
                  </a:extLst>
                </p:cNvPr>
                <p:cNvPicPr/>
                <p:nvPr/>
              </p:nvPicPr>
              <p:blipFill>
                <a:blip r:embed="rId1255"/>
                <a:stretch>
                  <a:fillRect/>
                </a:stretch>
              </p:blipFill>
              <p:spPr>
                <a:xfrm>
                  <a:off x="9781652" y="6021049"/>
                  <a:ext cx="43560" cy="40680"/>
                </a:xfrm>
                <a:prstGeom prst="rect">
                  <a:avLst/>
                </a:prstGeom>
              </p:spPr>
            </p:pic>
          </mc:Fallback>
        </mc:AlternateContent>
        <mc:AlternateContent xmlns:mc="http://schemas.openxmlformats.org/markup-compatibility/2006">
          <mc:Choice xmlns:p14="http://schemas.microsoft.com/office/powerpoint/2010/main" Requires="p14">
            <p:contentPart p14:bwMode="auto" r:id="rId1256">
              <p14:nvContentPartPr>
                <p14:cNvPr id="714" name="Ink 713">
                  <a:extLst>
                    <a:ext uri="{FF2B5EF4-FFF2-40B4-BE49-F238E27FC236}">
                      <a16:creationId xmlns:a16="http://schemas.microsoft.com/office/drawing/2014/main" id="{7093C473-65EF-422B-9A9B-3CF351F04C03}"/>
                    </a:ext>
                  </a:extLst>
                </p14:cNvPr>
                <p14:cNvContentPartPr/>
                <p14:nvPr/>
              </p14:nvContentPartPr>
              <p14:xfrm>
                <a:off x="9752852" y="5735209"/>
                <a:ext cx="45000" cy="81720"/>
              </p14:xfrm>
            </p:contentPart>
          </mc:Choice>
          <mc:Fallback>
            <p:pic>
              <p:nvPicPr>
                <p:cNvPr id="714" name="Ink 713">
                  <a:extLst>
                    <a:ext uri="{FF2B5EF4-FFF2-40B4-BE49-F238E27FC236}">
                      <a16:creationId xmlns:a16="http://schemas.microsoft.com/office/drawing/2014/main" id="{7093C473-65EF-422B-9A9B-3CF351F04C03}"/>
                    </a:ext>
                  </a:extLst>
                </p:cNvPr>
                <p:cNvPicPr/>
                <p:nvPr/>
              </p:nvPicPr>
              <p:blipFill>
                <a:blip r:embed="rId1257"/>
                <a:stretch>
                  <a:fillRect/>
                </a:stretch>
              </p:blipFill>
              <p:spPr>
                <a:xfrm>
                  <a:off x="9743852" y="5726569"/>
                  <a:ext cx="6264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1258">
              <p14:nvContentPartPr>
                <p14:cNvPr id="715" name="Ink 714">
                  <a:extLst>
                    <a:ext uri="{FF2B5EF4-FFF2-40B4-BE49-F238E27FC236}">
                      <a16:creationId xmlns:a16="http://schemas.microsoft.com/office/drawing/2014/main" id="{6B3A7012-3F64-46D8-BF55-85C70A518597}"/>
                    </a:ext>
                  </a:extLst>
                </p14:cNvPr>
                <p14:cNvContentPartPr/>
                <p14:nvPr/>
              </p14:nvContentPartPr>
              <p14:xfrm>
                <a:off x="9640172" y="5622169"/>
                <a:ext cx="187560" cy="104760"/>
              </p14:xfrm>
            </p:contentPart>
          </mc:Choice>
          <mc:Fallback>
            <p:pic>
              <p:nvPicPr>
                <p:cNvPr id="715" name="Ink 714">
                  <a:extLst>
                    <a:ext uri="{FF2B5EF4-FFF2-40B4-BE49-F238E27FC236}">
                      <a16:creationId xmlns:a16="http://schemas.microsoft.com/office/drawing/2014/main" id="{6B3A7012-3F64-46D8-BF55-85C70A518597}"/>
                    </a:ext>
                  </a:extLst>
                </p:cNvPr>
                <p:cNvPicPr/>
                <p:nvPr/>
              </p:nvPicPr>
              <p:blipFill>
                <a:blip r:embed="rId1259"/>
                <a:stretch>
                  <a:fillRect/>
                </a:stretch>
              </p:blipFill>
              <p:spPr>
                <a:xfrm>
                  <a:off x="9631172" y="5613529"/>
                  <a:ext cx="20520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1260">
              <p14:nvContentPartPr>
                <p14:cNvPr id="716" name="Ink 715">
                  <a:extLst>
                    <a:ext uri="{FF2B5EF4-FFF2-40B4-BE49-F238E27FC236}">
                      <a16:creationId xmlns:a16="http://schemas.microsoft.com/office/drawing/2014/main" id="{3D6B3E9C-E224-486C-A973-FCC86289A94A}"/>
                    </a:ext>
                  </a:extLst>
                </p14:cNvPr>
                <p14:cNvContentPartPr/>
                <p14:nvPr/>
              </p14:nvContentPartPr>
              <p14:xfrm>
                <a:off x="9300692" y="5869489"/>
                <a:ext cx="130680" cy="148320"/>
              </p14:xfrm>
            </p:contentPart>
          </mc:Choice>
          <mc:Fallback>
            <p:pic>
              <p:nvPicPr>
                <p:cNvPr id="716" name="Ink 715">
                  <a:extLst>
                    <a:ext uri="{FF2B5EF4-FFF2-40B4-BE49-F238E27FC236}">
                      <a16:creationId xmlns:a16="http://schemas.microsoft.com/office/drawing/2014/main" id="{3D6B3E9C-E224-486C-A973-FCC86289A94A}"/>
                    </a:ext>
                  </a:extLst>
                </p:cNvPr>
                <p:cNvPicPr/>
                <p:nvPr/>
              </p:nvPicPr>
              <p:blipFill>
                <a:blip r:embed="rId1261"/>
                <a:stretch>
                  <a:fillRect/>
                </a:stretch>
              </p:blipFill>
              <p:spPr>
                <a:xfrm>
                  <a:off x="9292052" y="5860489"/>
                  <a:ext cx="14832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1262">
              <p14:nvContentPartPr>
                <p14:cNvPr id="717" name="Ink 716">
                  <a:extLst>
                    <a:ext uri="{FF2B5EF4-FFF2-40B4-BE49-F238E27FC236}">
                      <a16:creationId xmlns:a16="http://schemas.microsoft.com/office/drawing/2014/main" id="{996B9E79-8981-4014-9A8D-A2BCAFB99A6C}"/>
                    </a:ext>
                  </a:extLst>
                </p14:cNvPr>
                <p14:cNvContentPartPr/>
                <p14:nvPr/>
              </p14:nvContentPartPr>
              <p14:xfrm>
                <a:off x="9325172" y="5725849"/>
                <a:ext cx="44640" cy="195480"/>
              </p14:xfrm>
            </p:contentPart>
          </mc:Choice>
          <mc:Fallback>
            <p:pic>
              <p:nvPicPr>
                <p:cNvPr id="717" name="Ink 716">
                  <a:extLst>
                    <a:ext uri="{FF2B5EF4-FFF2-40B4-BE49-F238E27FC236}">
                      <a16:creationId xmlns:a16="http://schemas.microsoft.com/office/drawing/2014/main" id="{996B9E79-8981-4014-9A8D-A2BCAFB99A6C}"/>
                    </a:ext>
                  </a:extLst>
                </p:cNvPr>
                <p:cNvPicPr/>
                <p:nvPr/>
              </p:nvPicPr>
              <p:blipFill>
                <a:blip r:embed="rId1263"/>
                <a:stretch>
                  <a:fillRect/>
                </a:stretch>
              </p:blipFill>
              <p:spPr>
                <a:xfrm>
                  <a:off x="9316532" y="5717209"/>
                  <a:ext cx="62280" cy="213120"/>
                </a:xfrm>
                <a:prstGeom prst="rect">
                  <a:avLst/>
                </a:prstGeom>
              </p:spPr>
            </p:pic>
          </mc:Fallback>
        </mc:AlternateContent>
        <mc:AlternateContent xmlns:mc="http://schemas.openxmlformats.org/markup-compatibility/2006">
          <mc:Choice xmlns:p14="http://schemas.microsoft.com/office/powerpoint/2010/main" Requires="p14">
            <p:contentPart p14:bwMode="auto" r:id="rId1264">
              <p14:nvContentPartPr>
                <p14:cNvPr id="718" name="Ink 717">
                  <a:extLst>
                    <a:ext uri="{FF2B5EF4-FFF2-40B4-BE49-F238E27FC236}">
                      <a16:creationId xmlns:a16="http://schemas.microsoft.com/office/drawing/2014/main" id="{8B7928A9-5B92-4C47-8915-14A6F1E73EF9}"/>
                    </a:ext>
                  </a:extLst>
                </p14:cNvPr>
                <p14:cNvContentPartPr/>
                <p14:nvPr/>
              </p14:nvContentPartPr>
              <p14:xfrm>
                <a:off x="9144092" y="5777329"/>
                <a:ext cx="68760" cy="157680"/>
              </p14:xfrm>
            </p:contentPart>
          </mc:Choice>
          <mc:Fallback>
            <p:pic>
              <p:nvPicPr>
                <p:cNvPr id="718" name="Ink 717">
                  <a:extLst>
                    <a:ext uri="{FF2B5EF4-FFF2-40B4-BE49-F238E27FC236}">
                      <a16:creationId xmlns:a16="http://schemas.microsoft.com/office/drawing/2014/main" id="{8B7928A9-5B92-4C47-8915-14A6F1E73EF9}"/>
                    </a:ext>
                  </a:extLst>
                </p:cNvPr>
                <p:cNvPicPr/>
                <p:nvPr/>
              </p:nvPicPr>
              <p:blipFill>
                <a:blip r:embed="rId1265"/>
                <a:stretch>
                  <a:fillRect/>
                </a:stretch>
              </p:blipFill>
              <p:spPr>
                <a:xfrm>
                  <a:off x="9135092" y="5768329"/>
                  <a:ext cx="8640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1266">
              <p14:nvContentPartPr>
                <p14:cNvPr id="719" name="Ink 718">
                  <a:extLst>
                    <a:ext uri="{FF2B5EF4-FFF2-40B4-BE49-F238E27FC236}">
                      <a16:creationId xmlns:a16="http://schemas.microsoft.com/office/drawing/2014/main" id="{5FBEEB2F-6207-431A-A91B-4CFFD15CF51D}"/>
                    </a:ext>
                  </a:extLst>
                </p14:cNvPr>
                <p14:cNvContentPartPr/>
                <p14:nvPr/>
              </p14:nvContentPartPr>
              <p14:xfrm>
                <a:off x="8927372" y="5862649"/>
                <a:ext cx="163080" cy="118800"/>
              </p14:xfrm>
            </p:contentPart>
          </mc:Choice>
          <mc:Fallback>
            <p:pic>
              <p:nvPicPr>
                <p:cNvPr id="719" name="Ink 718">
                  <a:extLst>
                    <a:ext uri="{FF2B5EF4-FFF2-40B4-BE49-F238E27FC236}">
                      <a16:creationId xmlns:a16="http://schemas.microsoft.com/office/drawing/2014/main" id="{5FBEEB2F-6207-431A-A91B-4CFFD15CF51D}"/>
                    </a:ext>
                  </a:extLst>
                </p:cNvPr>
                <p:cNvPicPr/>
                <p:nvPr/>
              </p:nvPicPr>
              <p:blipFill>
                <a:blip r:embed="rId1267"/>
                <a:stretch>
                  <a:fillRect/>
                </a:stretch>
              </p:blipFill>
              <p:spPr>
                <a:xfrm>
                  <a:off x="8918372" y="5853649"/>
                  <a:ext cx="18072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1268">
              <p14:nvContentPartPr>
                <p14:cNvPr id="720" name="Ink 719">
                  <a:extLst>
                    <a:ext uri="{FF2B5EF4-FFF2-40B4-BE49-F238E27FC236}">
                      <a16:creationId xmlns:a16="http://schemas.microsoft.com/office/drawing/2014/main" id="{0F795096-E603-4C87-A466-6DD5409B6D66}"/>
                    </a:ext>
                  </a:extLst>
                </p14:cNvPr>
                <p14:cNvContentPartPr/>
                <p14:nvPr/>
              </p14:nvContentPartPr>
              <p14:xfrm>
                <a:off x="9070292" y="5760409"/>
                <a:ext cx="9000" cy="3600"/>
              </p14:xfrm>
            </p:contentPart>
          </mc:Choice>
          <mc:Fallback>
            <p:pic>
              <p:nvPicPr>
                <p:cNvPr id="720" name="Ink 719">
                  <a:extLst>
                    <a:ext uri="{FF2B5EF4-FFF2-40B4-BE49-F238E27FC236}">
                      <a16:creationId xmlns:a16="http://schemas.microsoft.com/office/drawing/2014/main" id="{0F795096-E603-4C87-A466-6DD5409B6D66}"/>
                    </a:ext>
                  </a:extLst>
                </p:cNvPr>
                <p:cNvPicPr/>
                <p:nvPr/>
              </p:nvPicPr>
              <p:blipFill>
                <a:blip r:embed="rId1269"/>
                <a:stretch>
                  <a:fillRect/>
                </a:stretch>
              </p:blipFill>
              <p:spPr>
                <a:xfrm>
                  <a:off x="9061292" y="5751409"/>
                  <a:ext cx="2664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1270">
              <p14:nvContentPartPr>
                <p14:cNvPr id="721" name="Ink 720">
                  <a:extLst>
                    <a:ext uri="{FF2B5EF4-FFF2-40B4-BE49-F238E27FC236}">
                      <a16:creationId xmlns:a16="http://schemas.microsoft.com/office/drawing/2014/main" id="{A8AC5F45-8F14-4C03-B529-4B05B3BCA70E}"/>
                    </a:ext>
                  </a:extLst>
                </p14:cNvPr>
                <p14:cNvContentPartPr/>
                <p14:nvPr/>
              </p14:nvContentPartPr>
              <p14:xfrm>
                <a:off x="8959052" y="5714329"/>
                <a:ext cx="36720" cy="191160"/>
              </p14:xfrm>
            </p:contentPart>
          </mc:Choice>
          <mc:Fallback>
            <p:pic>
              <p:nvPicPr>
                <p:cNvPr id="721" name="Ink 720">
                  <a:extLst>
                    <a:ext uri="{FF2B5EF4-FFF2-40B4-BE49-F238E27FC236}">
                      <a16:creationId xmlns:a16="http://schemas.microsoft.com/office/drawing/2014/main" id="{A8AC5F45-8F14-4C03-B529-4B05B3BCA70E}"/>
                    </a:ext>
                  </a:extLst>
                </p:cNvPr>
                <p:cNvPicPr/>
                <p:nvPr/>
              </p:nvPicPr>
              <p:blipFill>
                <a:blip r:embed="rId1271"/>
                <a:stretch>
                  <a:fillRect/>
                </a:stretch>
              </p:blipFill>
              <p:spPr>
                <a:xfrm>
                  <a:off x="8950052" y="5705329"/>
                  <a:ext cx="54360" cy="208800"/>
                </a:xfrm>
                <a:prstGeom prst="rect">
                  <a:avLst/>
                </a:prstGeom>
              </p:spPr>
            </p:pic>
          </mc:Fallback>
        </mc:AlternateContent>
        <mc:AlternateContent xmlns:mc="http://schemas.openxmlformats.org/markup-compatibility/2006">
          <mc:Choice xmlns:p14="http://schemas.microsoft.com/office/powerpoint/2010/main" Requires="p14">
            <p:contentPart p14:bwMode="auto" r:id="rId1272">
              <p14:nvContentPartPr>
                <p14:cNvPr id="722" name="Ink 721">
                  <a:extLst>
                    <a:ext uri="{FF2B5EF4-FFF2-40B4-BE49-F238E27FC236}">
                      <a16:creationId xmlns:a16="http://schemas.microsoft.com/office/drawing/2014/main" id="{31D4468A-488F-42C3-904B-D7EC188C0EBD}"/>
                    </a:ext>
                  </a:extLst>
                </p14:cNvPr>
                <p14:cNvContentPartPr/>
                <p14:nvPr/>
              </p14:nvContentPartPr>
              <p14:xfrm>
                <a:off x="8793452" y="5789569"/>
                <a:ext cx="118800" cy="200880"/>
              </p14:xfrm>
            </p:contentPart>
          </mc:Choice>
          <mc:Fallback>
            <p:pic>
              <p:nvPicPr>
                <p:cNvPr id="722" name="Ink 721">
                  <a:extLst>
                    <a:ext uri="{FF2B5EF4-FFF2-40B4-BE49-F238E27FC236}">
                      <a16:creationId xmlns:a16="http://schemas.microsoft.com/office/drawing/2014/main" id="{31D4468A-488F-42C3-904B-D7EC188C0EBD}"/>
                    </a:ext>
                  </a:extLst>
                </p:cNvPr>
                <p:cNvPicPr/>
                <p:nvPr/>
              </p:nvPicPr>
              <p:blipFill>
                <a:blip r:embed="rId1273"/>
                <a:stretch>
                  <a:fillRect/>
                </a:stretch>
              </p:blipFill>
              <p:spPr>
                <a:xfrm>
                  <a:off x="8784812" y="5780929"/>
                  <a:ext cx="136440" cy="218520"/>
                </a:xfrm>
                <a:prstGeom prst="rect">
                  <a:avLst/>
                </a:prstGeom>
              </p:spPr>
            </p:pic>
          </mc:Fallback>
        </mc:AlternateContent>
        <mc:AlternateContent xmlns:mc="http://schemas.openxmlformats.org/markup-compatibility/2006">
          <mc:Choice xmlns:p14="http://schemas.microsoft.com/office/powerpoint/2010/main" Requires="p14">
            <p:contentPart p14:bwMode="auto" r:id="rId1274">
              <p14:nvContentPartPr>
                <p14:cNvPr id="723" name="Ink 722">
                  <a:extLst>
                    <a:ext uri="{FF2B5EF4-FFF2-40B4-BE49-F238E27FC236}">
                      <a16:creationId xmlns:a16="http://schemas.microsoft.com/office/drawing/2014/main" id="{B7D31C1A-ABFC-48D6-8FCD-4A1863814951}"/>
                    </a:ext>
                  </a:extLst>
                </p14:cNvPr>
                <p14:cNvContentPartPr/>
                <p14:nvPr/>
              </p14:nvContentPartPr>
              <p14:xfrm>
                <a:off x="8752412" y="5881009"/>
                <a:ext cx="25920" cy="79920"/>
              </p14:xfrm>
            </p:contentPart>
          </mc:Choice>
          <mc:Fallback>
            <p:pic>
              <p:nvPicPr>
                <p:cNvPr id="723" name="Ink 722">
                  <a:extLst>
                    <a:ext uri="{FF2B5EF4-FFF2-40B4-BE49-F238E27FC236}">
                      <a16:creationId xmlns:a16="http://schemas.microsoft.com/office/drawing/2014/main" id="{B7D31C1A-ABFC-48D6-8FCD-4A1863814951}"/>
                    </a:ext>
                  </a:extLst>
                </p:cNvPr>
                <p:cNvPicPr/>
                <p:nvPr/>
              </p:nvPicPr>
              <p:blipFill>
                <a:blip r:embed="rId1275"/>
                <a:stretch>
                  <a:fillRect/>
                </a:stretch>
              </p:blipFill>
              <p:spPr>
                <a:xfrm>
                  <a:off x="8743412" y="5872369"/>
                  <a:ext cx="4356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1276">
              <p14:nvContentPartPr>
                <p14:cNvPr id="724" name="Ink 723">
                  <a:extLst>
                    <a:ext uri="{FF2B5EF4-FFF2-40B4-BE49-F238E27FC236}">
                      <a16:creationId xmlns:a16="http://schemas.microsoft.com/office/drawing/2014/main" id="{AF18507B-CDED-4931-9F78-81F1467FC801}"/>
                    </a:ext>
                  </a:extLst>
                </p14:cNvPr>
                <p14:cNvContentPartPr/>
                <p14:nvPr/>
              </p14:nvContentPartPr>
              <p14:xfrm>
                <a:off x="8346332" y="5840329"/>
                <a:ext cx="312120" cy="264600"/>
              </p14:xfrm>
            </p:contentPart>
          </mc:Choice>
          <mc:Fallback>
            <p:pic>
              <p:nvPicPr>
                <p:cNvPr id="724" name="Ink 723">
                  <a:extLst>
                    <a:ext uri="{FF2B5EF4-FFF2-40B4-BE49-F238E27FC236}">
                      <a16:creationId xmlns:a16="http://schemas.microsoft.com/office/drawing/2014/main" id="{AF18507B-CDED-4931-9F78-81F1467FC801}"/>
                    </a:ext>
                  </a:extLst>
                </p:cNvPr>
                <p:cNvPicPr/>
                <p:nvPr/>
              </p:nvPicPr>
              <p:blipFill>
                <a:blip r:embed="rId1277"/>
                <a:stretch>
                  <a:fillRect/>
                </a:stretch>
              </p:blipFill>
              <p:spPr>
                <a:xfrm>
                  <a:off x="8337332" y="5831329"/>
                  <a:ext cx="329760" cy="282240"/>
                </a:xfrm>
                <a:prstGeom prst="rect">
                  <a:avLst/>
                </a:prstGeom>
              </p:spPr>
            </p:pic>
          </mc:Fallback>
        </mc:AlternateContent>
        <mc:AlternateContent xmlns:mc="http://schemas.openxmlformats.org/markup-compatibility/2006">
          <mc:Choice xmlns:p14="http://schemas.microsoft.com/office/powerpoint/2010/main" Requires="p14">
            <p:contentPart p14:bwMode="auto" r:id="rId1278">
              <p14:nvContentPartPr>
                <p14:cNvPr id="725" name="Ink 724">
                  <a:extLst>
                    <a:ext uri="{FF2B5EF4-FFF2-40B4-BE49-F238E27FC236}">
                      <a16:creationId xmlns:a16="http://schemas.microsoft.com/office/drawing/2014/main" id="{6F5BCCA1-54B5-4D8C-800F-40C99A37DE17}"/>
                    </a:ext>
                  </a:extLst>
                </p14:cNvPr>
                <p14:cNvContentPartPr/>
                <p14:nvPr/>
              </p14:nvContentPartPr>
              <p14:xfrm>
                <a:off x="8615612" y="5619649"/>
                <a:ext cx="235440" cy="187560"/>
              </p14:xfrm>
            </p:contentPart>
          </mc:Choice>
          <mc:Fallback>
            <p:pic>
              <p:nvPicPr>
                <p:cNvPr id="725" name="Ink 724">
                  <a:extLst>
                    <a:ext uri="{FF2B5EF4-FFF2-40B4-BE49-F238E27FC236}">
                      <a16:creationId xmlns:a16="http://schemas.microsoft.com/office/drawing/2014/main" id="{6F5BCCA1-54B5-4D8C-800F-40C99A37DE17}"/>
                    </a:ext>
                  </a:extLst>
                </p:cNvPr>
                <p:cNvPicPr/>
                <p:nvPr/>
              </p:nvPicPr>
              <p:blipFill>
                <a:blip r:embed="rId1279"/>
                <a:stretch>
                  <a:fillRect/>
                </a:stretch>
              </p:blipFill>
              <p:spPr>
                <a:xfrm>
                  <a:off x="8606972" y="5611009"/>
                  <a:ext cx="25308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1280">
              <p14:nvContentPartPr>
                <p14:cNvPr id="726" name="Ink 725">
                  <a:extLst>
                    <a:ext uri="{FF2B5EF4-FFF2-40B4-BE49-F238E27FC236}">
                      <a16:creationId xmlns:a16="http://schemas.microsoft.com/office/drawing/2014/main" id="{AC3FCBFF-7B90-4354-A6A3-F7042EABBE74}"/>
                    </a:ext>
                  </a:extLst>
                </p14:cNvPr>
                <p14:cNvContentPartPr/>
                <p14:nvPr/>
              </p14:nvContentPartPr>
              <p14:xfrm>
                <a:off x="8481332" y="6058129"/>
                <a:ext cx="74880" cy="73800"/>
              </p14:xfrm>
            </p:contentPart>
          </mc:Choice>
          <mc:Fallback>
            <p:pic>
              <p:nvPicPr>
                <p:cNvPr id="726" name="Ink 725">
                  <a:extLst>
                    <a:ext uri="{FF2B5EF4-FFF2-40B4-BE49-F238E27FC236}">
                      <a16:creationId xmlns:a16="http://schemas.microsoft.com/office/drawing/2014/main" id="{AC3FCBFF-7B90-4354-A6A3-F7042EABBE74}"/>
                    </a:ext>
                  </a:extLst>
                </p:cNvPr>
                <p:cNvPicPr/>
                <p:nvPr/>
              </p:nvPicPr>
              <p:blipFill>
                <a:blip r:embed="rId1281"/>
                <a:stretch>
                  <a:fillRect/>
                </a:stretch>
              </p:blipFill>
              <p:spPr>
                <a:xfrm>
                  <a:off x="8472332" y="6049489"/>
                  <a:ext cx="9252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1282">
              <p14:nvContentPartPr>
                <p14:cNvPr id="727" name="Ink 726">
                  <a:extLst>
                    <a:ext uri="{FF2B5EF4-FFF2-40B4-BE49-F238E27FC236}">
                      <a16:creationId xmlns:a16="http://schemas.microsoft.com/office/drawing/2014/main" id="{0331109B-7231-4376-AA66-8643CCB6E2AE}"/>
                    </a:ext>
                  </a:extLst>
                </p14:cNvPr>
                <p14:cNvContentPartPr/>
                <p14:nvPr/>
              </p14:nvContentPartPr>
              <p14:xfrm>
                <a:off x="8356052" y="5817289"/>
                <a:ext cx="144000" cy="172440"/>
              </p14:xfrm>
            </p:contentPart>
          </mc:Choice>
          <mc:Fallback>
            <p:pic>
              <p:nvPicPr>
                <p:cNvPr id="727" name="Ink 726">
                  <a:extLst>
                    <a:ext uri="{FF2B5EF4-FFF2-40B4-BE49-F238E27FC236}">
                      <a16:creationId xmlns:a16="http://schemas.microsoft.com/office/drawing/2014/main" id="{0331109B-7231-4376-AA66-8643CCB6E2AE}"/>
                    </a:ext>
                  </a:extLst>
                </p:cNvPr>
                <p:cNvPicPr/>
                <p:nvPr/>
              </p:nvPicPr>
              <p:blipFill>
                <a:blip r:embed="rId1283"/>
                <a:stretch>
                  <a:fillRect/>
                </a:stretch>
              </p:blipFill>
              <p:spPr>
                <a:xfrm>
                  <a:off x="8347412" y="5808649"/>
                  <a:ext cx="161640" cy="190080"/>
                </a:xfrm>
                <a:prstGeom prst="rect">
                  <a:avLst/>
                </a:prstGeom>
              </p:spPr>
            </p:pic>
          </mc:Fallback>
        </mc:AlternateContent>
        <mc:AlternateContent xmlns:mc="http://schemas.openxmlformats.org/markup-compatibility/2006">
          <mc:Choice xmlns:p14="http://schemas.microsoft.com/office/powerpoint/2010/main" Requires="p14">
            <p:contentPart p14:bwMode="auto" r:id="rId1284">
              <p14:nvContentPartPr>
                <p14:cNvPr id="728" name="Ink 727">
                  <a:extLst>
                    <a:ext uri="{FF2B5EF4-FFF2-40B4-BE49-F238E27FC236}">
                      <a16:creationId xmlns:a16="http://schemas.microsoft.com/office/drawing/2014/main" id="{48F8E514-5BE5-4C1B-9250-44070F2E07EE}"/>
                    </a:ext>
                  </a:extLst>
                </p14:cNvPr>
                <p14:cNvContentPartPr/>
                <p14:nvPr/>
              </p14:nvContentPartPr>
              <p14:xfrm>
                <a:off x="8020892" y="5792089"/>
                <a:ext cx="242280" cy="372600"/>
              </p14:xfrm>
            </p:contentPart>
          </mc:Choice>
          <mc:Fallback>
            <p:pic>
              <p:nvPicPr>
                <p:cNvPr id="728" name="Ink 727">
                  <a:extLst>
                    <a:ext uri="{FF2B5EF4-FFF2-40B4-BE49-F238E27FC236}">
                      <a16:creationId xmlns:a16="http://schemas.microsoft.com/office/drawing/2014/main" id="{48F8E514-5BE5-4C1B-9250-44070F2E07EE}"/>
                    </a:ext>
                  </a:extLst>
                </p:cNvPr>
                <p:cNvPicPr/>
                <p:nvPr/>
              </p:nvPicPr>
              <p:blipFill>
                <a:blip r:embed="rId1285"/>
                <a:stretch>
                  <a:fillRect/>
                </a:stretch>
              </p:blipFill>
              <p:spPr>
                <a:xfrm>
                  <a:off x="8011892" y="5783089"/>
                  <a:ext cx="259920" cy="390240"/>
                </a:xfrm>
                <a:prstGeom prst="rect">
                  <a:avLst/>
                </a:prstGeom>
              </p:spPr>
            </p:pic>
          </mc:Fallback>
        </mc:AlternateContent>
        <mc:AlternateContent xmlns:mc="http://schemas.openxmlformats.org/markup-compatibility/2006">
          <mc:Choice xmlns:p14="http://schemas.microsoft.com/office/powerpoint/2010/main" Requires="p14">
            <p:contentPart p14:bwMode="auto" r:id="rId1286">
              <p14:nvContentPartPr>
                <p14:cNvPr id="729" name="Ink 728">
                  <a:extLst>
                    <a:ext uri="{FF2B5EF4-FFF2-40B4-BE49-F238E27FC236}">
                      <a16:creationId xmlns:a16="http://schemas.microsoft.com/office/drawing/2014/main" id="{5B72D54E-0B5D-458E-B606-2D18D4876AB6}"/>
                    </a:ext>
                  </a:extLst>
                </p14:cNvPr>
                <p14:cNvContentPartPr/>
                <p14:nvPr/>
              </p14:nvContentPartPr>
              <p14:xfrm>
                <a:off x="8235452" y="5587609"/>
                <a:ext cx="275400" cy="212760"/>
              </p14:xfrm>
            </p:contentPart>
          </mc:Choice>
          <mc:Fallback>
            <p:pic>
              <p:nvPicPr>
                <p:cNvPr id="729" name="Ink 728">
                  <a:extLst>
                    <a:ext uri="{FF2B5EF4-FFF2-40B4-BE49-F238E27FC236}">
                      <a16:creationId xmlns:a16="http://schemas.microsoft.com/office/drawing/2014/main" id="{5B72D54E-0B5D-458E-B606-2D18D4876AB6}"/>
                    </a:ext>
                  </a:extLst>
                </p:cNvPr>
                <p:cNvPicPr/>
                <p:nvPr/>
              </p:nvPicPr>
              <p:blipFill>
                <a:blip r:embed="rId1287"/>
                <a:stretch>
                  <a:fillRect/>
                </a:stretch>
              </p:blipFill>
              <p:spPr>
                <a:xfrm>
                  <a:off x="8226812" y="5578969"/>
                  <a:ext cx="293040" cy="230400"/>
                </a:xfrm>
                <a:prstGeom prst="rect">
                  <a:avLst/>
                </a:prstGeom>
              </p:spPr>
            </p:pic>
          </mc:Fallback>
        </mc:AlternateContent>
        <mc:AlternateContent xmlns:mc="http://schemas.openxmlformats.org/markup-compatibility/2006">
          <mc:Choice xmlns:p14="http://schemas.microsoft.com/office/powerpoint/2010/main" Requires="p14">
            <p:contentPart p14:bwMode="auto" r:id="rId1288">
              <p14:nvContentPartPr>
                <p14:cNvPr id="730" name="Ink 729">
                  <a:extLst>
                    <a:ext uri="{FF2B5EF4-FFF2-40B4-BE49-F238E27FC236}">
                      <a16:creationId xmlns:a16="http://schemas.microsoft.com/office/drawing/2014/main" id="{45062F44-40F8-42A2-AB1C-CFB23B5831BE}"/>
                    </a:ext>
                  </a:extLst>
                </p14:cNvPr>
                <p14:cNvContentPartPr/>
                <p14:nvPr/>
              </p14:nvContentPartPr>
              <p14:xfrm>
                <a:off x="8165252" y="5785969"/>
                <a:ext cx="4680" cy="18360"/>
              </p14:xfrm>
            </p:contentPart>
          </mc:Choice>
          <mc:Fallback>
            <p:pic>
              <p:nvPicPr>
                <p:cNvPr id="730" name="Ink 729">
                  <a:extLst>
                    <a:ext uri="{FF2B5EF4-FFF2-40B4-BE49-F238E27FC236}">
                      <a16:creationId xmlns:a16="http://schemas.microsoft.com/office/drawing/2014/main" id="{45062F44-40F8-42A2-AB1C-CFB23B5831BE}"/>
                    </a:ext>
                  </a:extLst>
                </p:cNvPr>
                <p:cNvPicPr/>
                <p:nvPr/>
              </p:nvPicPr>
              <p:blipFill>
                <a:blip r:embed="rId1289"/>
                <a:stretch>
                  <a:fillRect/>
                </a:stretch>
              </p:blipFill>
              <p:spPr>
                <a:xfrm>
                  <a:off x="8156252" y="5776969"/>
                  <a:ext cx="2232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1290">
              <p14:nvContentPartPr>
                <p14:cNvPr id="731" name="Ink 730">
                  <a:extLst>
                    <a:ext uri="{FF2B5EF4-FFF2-40B4-BE49-F238E27FC236}">
                      <a16:creationId xmlns:a16="http://schemas.microsoft.com/office/drawing/2014/main" id="{D1037834-4A18-4473-A9EB-E6E054957AFD}"/>
                    </a:ext>
                  </a:extLst>
                </p14:cNvPr>
                <p14:cNvContentPartPr/>
                <p14:nvPr/>
              </p14:nvContentPartPr>
              <p14:xfrm>
                <a:off x="8066252" y="6057769"/>
                <a:ext cx="106920" cy="83160"/>
              </p14:xfrm>
            </p:contentPart>
          </mc:Choice>
          <mc:Fallback>
            <p:pic>
              <p:nvPicPr>
                <p:cNvPr id="731" name="Ink 730">
                  <a:extLst>
                    <a:ext uri="{FF2B5EF4-FFF2-40B4-BE49-F238E27FC236}">
                      <a16:creationId xmlns:a16="http://schemas.microsoft.com/office/drawing/2014/main" id="{D1037834-4A18-4473-A9EB-E6E054957AFD}"/>
                    </a:ext>
                  </a:extLst>
                </p:cNvPr>
                <p:cNvPicPr/>
                <p:nvPr/>
              </p:nvPicPr>
              <p:blipFill>
                <a:blip r:embed="rId1291"/>
                <a:stretch>
                  <a:fillRect/>
                </a:stretch>
              </p:blipFill>
              <p:spPr>
                <a:xfrm>
                  <a:off x="8057252" y="6048769"/>
                  <a:ext cx="12456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1292">
              <p14:nvContentPartPr>
                <p14:cNvPr id="732" name="Ink 731">
                  <a:extLst>
                    <a:ext uri="{FF2B5EF4-FFF2-40B4-BE49-F238E27FC236}">
                      <a16:creationId xmlns:a16="http://schemas.microsoft.com/office/drawing/2014/main" id="{09A5AD3D-36C2-4F00-83FF-1B142D795289}"/>
                    </a:ext>
                  </a:extLst>
                </p14:cNvPr>
                <p14:cNvContentPartPr/>
                <p14:nvPr/>
              </p14:nvContentPartPr>
              <p14:xfrm>
                <a:off x="7826492" y="5821969"/>
                <a:ext cx="174600" cy="163800"/>
              </p14:xfrm>
            </p:contentPart>
          </mc:Choice>
          <mc:Fallback>
            <p:pic>
              <p:nvPicPr>
                <p:cNvPr id="732" name="Ink 731">
                  <a:extLst>
                    <a:ext uri="{FF2B5EF4-FFF2-40B4-BE49-F238E27FC236}">
                      <a16:creationId xmlns:a16="http://schemas.microsoft.com/office/drawing/2014/main" id="{09A5AD3D-36C2-4F00-83FF-1B142D795289}"/>
                    </a:ext>
                  </a:extLst>
                </p:cNvPr>
                <p:cNvPicPr/>
                <p:nvPr/>
              </p:nvPicPr>
              <p:blipFill>
                <a:blip r:embed="rId1293"/>
                <a:stretch>
                  <a:fillRect/>
                </a:stretch>
              </p:blipFill>
              <p:spPr>
                <a:xfrm>
                  <a:off x="7817492" y="5812969"/>
                  <a:ext cx="19224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1294">
              <p14:nvContentPartPr>
                <p14:cNvPr id="733" name="Ink 732">
                  <a:extLst>
                    <a:ext uri="{FF2B5EF4-FFF2-40B4-BE49-F238E27FC236}">
                      <a16:creationId xmlns:a16="http://schemas.microsoft.com/office/drawing/2014/main" id="{ECC255A0-19CC-450C-AF19-9B4C79DF3CCA}"/>
                    </a:ext>
                  </a:extLst>
                </p14:cNvPr>
                <p14:cNvContentPartPr/>
                <p14:nvPr/>
              </p14:nvContentPartPr>
              <p14:xfrm>
                <a:off x="7937732" y="5719009"/>
                <a:ext cx="1440" cy="6480"/>
              </p14:xfrm>
            </p:contentPart>
          </mc:Choice>
          <mc:Fallback>
            <p:pic>
              <p:nvPicPr>
                <p:cNvPr id="733" name="Ink 732">
                  <a:extLst>
                    <a:ext uri="{FF2B5EF4-FFF2-40B4-BE49-F238E27FC236}">
                      <a16:creationId xmlns:a16="http://schemas.microsoft.com/office/drawing/2014/main" id="{ECC255A0-19CC-450C-AF19-9B4C79DF3CCA}"/>
                    </a:ext>
                  </a:extLst>
                </p:cNvPr>
                <p:cNvPicPr/>
                <p:nvPr/>
              </p:nvPicPr>
              <p:blipFill>
                <a:blip r:embed="rId1295"/>
                <a:stretch>
                  <a:fillRect/>
                </a:stretch>
              </p:blipFill>
              <p:spPr>
                <a:xfrm>
                  <a:off x="7929092" y="5710369"/>
                  <a:ext cx="19080" cy="24120"/>
                </a:xfrm>
                <a:prstGeom prst="rect">
                  <a:avLst/>
                </a:prstGeom>
              </p:spPr>
            </p:pic>
          </mc:Fallback>
        </mc:AlternateContent>
        <mc:AlternateContent xmlns:mc="http://schemas.openxmlformats.org/markup-compatibility/2006">
          <mc:Choice xmlns:p14="http://schemas.microsoft.com/office/powerpoint/2010/main" Requires="p14">
            <p:contentPart p14:bwMode="auto" r:id="rId1296">
              <p14:nvContentPartPr>
                <p14:cNvPr id="734" name="Ink 733">
                  <a:extLst>
                    <a:ext uri="{FF2B5EF4-FFF2-40B4-BE49-F238E27FC236}">
                      <a16:creationId xmlns:a16="http://schemas.microsoft.com/office/drawing/2014/main" id="{B4BF0903-76F3-4DB6-92BB-FBCFC1480251}"/>
                    </a:ext>
                  </a:extLst>
                </p14:cNvPr>
                <p14:cNvContentPartPr/>
                <p14:nvPr/>
              </p14:nvContentPartPr>
              <p14:xfrm>
                <a:off x="7846292" y="5728009"/>
                <a:ext cx="29520" cy="159120"/>
              </p14:xfrm>
            </p:contentPart>
          </mc:Choice>
          <mc:Fallback>
            <p:pic>
              <p:nvPicPr>
                <p:cNvPr id="734" name="Ink 733">
                  <a:extLst>
                    <a:ext uri="{FF2B5EF4-FFF2-40B4-BE49-F238E27FC236}">
                      <a16:creationId xmlns:a16="http://schemas.microsoft.com/office/drawing/2014/main" id="{B4BF0903-76F3-4DB6-92BB-FBCFC1480251}"/>
                    </a:ext>
                  </a:extLst>
                </p:cNvPr>
                <p:cNvPicPr/>
                <p:nvPr/>
              </p:nvPicPr>
              <p:blipFill>
                <a:blip r:embed="rId1297"/>
                <a:stretch>
                  <a:fillRect/>
                </a:stretch>
              </p:blipFill>
              <p:spPr>
                <a:xfrm>
                  <a:off x="7837292" y="5719009"/>
                  <a:ext cx="4716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1298">
              <p14:nvContentPartPr>
                <p14:cNvPr id="735" name="Ink 734">
                  <a:extLst>
                    <a:ext uri="{FF2B5EF4-FFF2-40B4-BE49-F238E27FC236}">
                      <a16:creationId xmlns:a16="http://schemas.microsoft.com/office/drawing/2014/main" id="{24AA2D0C-FABD-49C0-9675-8FAA36AA058C}"/>
                    </a:ext>
                  </a:extLst>
                </p14:cNvPr>
                <p14:cNvContentPartPr/>
                <p14:nvPr/>
              </p14:nvContentPartPr>
              <p14:xfrm>
                <a:off x="7571612" y="5768689"/>
                <a:ext cx="237600" cy="374040"/>
              </p14:xfrm>
            </p:contentPart>
          </mc:Choice>
          <mc:Fallback>
            <p:pic>
              <p:nvPicPr>
                <p:cNvPr id="735" name="Ink 734">
                  <a:extLst>
                    <a:ext uri="{FF2B5EF4-FFF2-40B4-BE49-F238E27FC236}">
                      <a16:creationId xmlns:a16="http://schemas.microsoft.com/office/drawing/2014/main" id="{24AA2D0C-FABD-49C0-9675-8FAA36AA058C}"/>
                    </a:ext>
                  </a:extLst>
                </p:cNvPr>
                <p:cNvPicPr/>
                <p:nvPr/>
              </p:nvPicPr>
              <p:blipFill>
                <a:blip r:embed="rId1299"/>
                <a:stretch>
                  <a:fillRect/>
                </a:stretch>
              </p:blipFill>
              <p:spPr>
                <a:xfrm>
                  <a:off x="7562972" y="5759689"/>
                  <a:ext cx="255240" cy="391680"/>
                </a:xfrm>
                <a:prstGeom prst="rect">
                  <a:avLst/>
                </a:prstGeom>
              </p:spPr>
            </p:pic>
          </mc:Fallback>
        </mc:AlternateContent>
        <mc:AlternateContent xmlns:mc="http://schemas.openxmlformats.org/markup-compatibility/2006">
          <mc:Choice xmlns:p14="http://schemas.microsoft.com/office/powerpoint/2010/main" Requires="p14">
            <p:contentPart p14:bwMode="auto" r:id="rId1300">
              <p14:nvContentPartPr>
                <p14:cNvPr id="736" name="Ink 735">
                  <a:extLst>
                    <a:ext uri="{FF2B5EF4-FFF2-40B4-BE49-F238E27FC236}">
                      <a16:creationId xmlns:a16="http://schemas.microsoft.com/office/drawing/2014/main" id="{57BB25E1-5D1E-444E-A86C-0A067A85568A}"/>
                    </a:ext>
                  </a:extLst>
                </p14:cNvPr>
                <p14:cNvContentPartPr/>
                <p14:nvPr/>
              </p14:nvContentPartPr>
              <p14:xfrm>
                <a:off x="7672772" y="6128689"/>
                <a:ext cx="135360" cy="27000"/>
              </p14:xfrm>
            </p:contentPart>
          </mc:Choice>
          <mc:Fallback>
            <p:pic>
              <p:nvPicPr>
                <p:cNvPr id="736" name="Ink 735">
                  <a:extLst>
                    <a:ext uri="{FF2B5EF4-FFF2-40B4-BE49-F238E27FC236}">
                      <a16:creationId xmlns:a16="http://schemas.microsoft.com/office/drawing/2014/main" id="{57BB25E1-5D1E-444E-A86C-0A067A85568A}"/>
                    </a:ext>
                  </a:extLst>
                </p:cNvPr>
                <p:cNvPicPr/>
                <p:nvPr/>
              </p:nvPicPr>
              <p:blipFill>
                <a:blip r:embed="rId1301"/>
                <a:stretch>
                  <a:fillRect/>
                </a:stretch>
              </p:blipFill>
              <p:spPr>
                <a:xfrm>
                  <a:off x="7664132" y="6119689"/>
                  <a:ext cx="15300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1302">
              <p14:nvContentPartPr>
                <p14:cNvPr id="738" name="Ink 737">
                  <a:extLst>
                    <a:ext uri="{FF2B5EF4-FFF2-40B4-BE49-F238E27FC236}">
                      <a16:creationId xmlns:a16="http://schemas.microsoft.com/office/drawing/2014/main" id="{744B72B4-BD6E-4B9A-8106-A3DD06A2F63D}"/>
                    </a:ext>
                  </a:extLst>
                </p14:cNvPr>
                <p14:cNvContentPartPr/>
                <p14:nvPr/>
              </p14:nvContentPartPr>
              <p14:xfrm>
                <a:off x="11842292" y="6276289"/>
                <a:ext cx="101520" cy="170280"/>
              </p14:xfrm>
            </p:contentPart>
          </mc:Choice>
          <mc:Fallback>
            <p:pic>
              <p:nvPicPr>
                <p:cNvPr id="738" name="Ink 737">
                  <a:extLst>
                    <a:ext uri="{FF2B5EF4-FFF2-40B4-BE49-F238E27FC236}">
                      <a16:creationId xmlns:a16="http://schemas.microsoft.com/office/drawing/2014/main" id="{744B72B4-BD6E-4B9A-8106-A3DD06A2F63D}"/>
                    </a:ext>
                  </a:extLst>
                </p:cNvPr>
                <p:cNvPicPr/>
                <p:nvPr/>
              </p:nvPicPr>
              <p:blipFill>
                <a:blip r:embed="rId1303"/>
                <a:stretch>
                  <a:fillRect/>
                </a:stretch>
              </p:blipFill>
              <p:spPr>
                <a:xfrm>
                  <a:off x="11833652" y="6267289"/>
                  <a:ext cx="11916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1304">
              <p14:nvContentPartPr>
                <p14:cNvPr id="739" name="Ink 738">
                  <a:extLst>
                    <a:ext uri="{FF2B5EF4-FFF2-40B4-BE49-F238E27FC236}">
                      <a16:creationId xmlns:a16="http://schemas.microsoft.com/office/drawing/2014/main" id="{F3BCBDB2-3BEA-418B-AC9D-AF3B87ACBF0C}"/>
                    </a:ext>
                  </a:extLst>
                </p14:cNvPr>
                <p14:cNvContentPartPr/>
                <p14:nvPr/>
              </p14:nvContentPartPr>
              <p14:xfrm>
                <a:off x="11645372" y="6353329"/>
                <a:ext cx="156600" cy="112680"/>
              </p14:xfrm>
            </p:contentPart>
          </mc:Choice>
          <mc:Fallback>
            <p:pic>
              <p:nvPicPr>
                <p:cNvPr id="739" name="Ink 738">
                  <a:extLst>
                    <a:ext uri="{FF2B5EF4-FFF2-40B4-BE49-F238E27FC236}">
                      <a16:creationId xmlns:a16="http://schemas.microsoft.com/office/drawing/2014/main" id="{F3BCBDB2-3BEA-418B-AC9D-AF3B87ACBF0C}"/>
                    </a:ext>
                  </a:extLst>
                </p:cNvPr>
                <p:cNvPicPr/>
                <p:nvPr/>
              </p:nvPicPr>
              <p:blipFill>
                <a:blip r:embed="rId1305"/>
                <a:stretch>
                  <a:fillRect/>
                </a:stretch>
              </p:blipFill>
              <p:spPr>
                <a:xfrm>
                  <a:off x="11636732" y="6344689"/>
                  <a:ext cx="17424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1306">
              <p14:nvContentPartPr>
                <p14:cNvPr id="740" name="Ink 739">
                  <a:extLst>
                    <a:ext uri="{FF2B5EF4-FFF2-40B4-BE49-F238E27FC236}">
                      <a16:creationId xmlns:a16="http://schemas.microsoft.com/office/drawing/2014/main" id="{14AB853B-28EC-4A4A-AF9D-9341F539835A}"/>
                    </a:ext>
                  </a:extLst>
                </p14:cNvPr>
                <p14:cNvContentPartPr/>
                <p14:nvPr/>
              </p14:nvContentPartPr>
              <p14:xfrm>
                <a:off x="11675252" y="6499129"/>
                <a:ext cx="79920" cy="14040"/>
              </p14:xfrm>
            </p:contentPart>
          </mc:Choice>
          <mc:Fallback>
            <p:pic>
              <p:nvPicPr>
                <p:cNvPr id="740" name="Ink 739">
                  <a:extLst>
                    <a:ext uri="{FF2B5EF4-FFF2-40B4-BE49-F238E27FC236}">
                      <a16:creationId xmlns:a16="http://schemas.microsoft.com/office/drawing/2014/main" id="{14AB853B-28EC-4A4A-AF9D-9341F539835A}"/>
                    </a:ext>
                  </a:extLst>
                </p:cNvPr>
                <p:cNvPicPr/>
                <p:nvPr/>
              </p:nvPicPr>
              <p:blipFill>
                <a:blip r:embed="rId1307"/>
                <a:stretch>
                  <a:fillRect/>
                </a:stretch>
              </p:blipFill>
              <p:spPr>
                <a:xfrm>
                  <a:off x="11666252" y="6490489"/>
                  <a:ext cx="9756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1308">
              <p14:nvContentPartPr>
                <p14:cNvPr id="741" name="Ink 740">
                  <a:extLst>
                    <a:ext uri="{FF2B5EF4-FFF2-40B4-BE49-F238E27FC236}">
                      <a16:creationId xmlns:a16="http://schemas.microsoft.com/office/drawing/2014/main" id="{F7A91444-5C03-4299-9E3B-44549727BE7E}"/>
                    </a:ext>
                  </a:extLst>
                </p14:cNvPr>
                <p14:cNvContentPartPr/>
                <p14:nvPr/>
              </p14:nvContentPartPr>
              <p14:xfrm>
                <a:off x="11365652" y="6354769"/>
                <a:ext cx="116640" cy="94680"/>
              </p14:xfrm>
            </p:contentPart>
          </mc:Choice>
          <mc:Fallback>
            <p:pic>
              <p:nvPicPr>
                <p:cNvPr id="741" name="Ink 740">
                  <a:extLst>
                    <a:ext uri="{FF2B5EF4-FFF2-40B4-BE49-F238E27FC236}">
                      <a16:creationId xmlns:a16="http://schemas.microsoft.com/office/drawing/2014/main" id="{F7A91444-5C03-4299-9E3B-44549727BE7E}"/>
                    </a:ext>
                  </a:extLst>
                </p:cNvPr>
                <p:cNvPicPr/>
                <p:nvPr/>
              </p:nvPicPr>
              <p:blipFill>
                <a:blip r:embed="rId1309"/>
                <a:stretch>
                  <a:fillRect/>
                </a:stretch>
              </p:blipFill>
              <p:spPr>
                <a:xfrm>
                  <a:off x="11356652" y="6345769"/>
                  <a:ext cx="13428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1310">
              <p14:nvContentPartPr>
                <p14:cNvPr id="742" name="Ink 741">
                  <a:extLst>
                    <a:ext uri="{FF2B5EF4-FFF2-40B4-BE49-F238E27FC236}">
                      <a16:creationId xmlns:a16="http://schemas.microsoft.com/office/drawing/2014/main" id="{A2B0D1F2-9736-4CC2-95AA-3401C2F07FA5}"/>
                    </a:ext>
                  </a:extLst>
                </p14:cNvPr>
                <p14:cNvContentPartPr/>
                <p14:nvPr/>
              </p14:nvContentPartPr>
              <p14:xfrm>
                <a:off x="11488772" y="6082969"/>
                <a:ext cx="443160" cy="189360"/>
              </p14:xfrm>
            </p:contentPart>
          </mc:Choice>
          <mc:Fallback>
            <p:pic>
              <p:nvPicPr>
                <p:cNvPr id="742" name="Ink 741">
                  <a:extLst>
                    <a:ext uri="{FF2B5EF4-FFF2-40B4-BE49-F238E27FC236}">
                      <a16:creationId xmlns:a16="http://schemas.microsoft.com/office/drawing/2014/main" id="{A2B0D1F2-9736-4CC2-95AA-3401C2F07FA5}"/>
                    </a:ext>
                  </a:extLst>
                </p:cNvPr>
                <p:cNvPicPr/>
                <p:nvPr/>
              </p:nvPicPr>
              <p:blipFill>
                <a:blip r:embed="rId1311"/>
                <a:stretch>
                  <a:fillRect/>
                </a:stretch>
              </p:blipFill>
              <p:spPr>
                <a:xfrm>
                  <a:off x="11479772" y="6074329"/>
                  <a:ext cx="46080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1312">
              <p14:nvContentPartPr>
                <p14:cNvPr id="743" name="Ink 742">
                  <a:extLst>
                    <a:ext uri="{FF2B5EF4-FFF2-40B4-BE49-F238E27FC236}">
                      <a16:creationId xmlns:a16="http://schemas.microsoft.com/office/drawing/2014/main" id="{1FA3C23E-35FA-450B-B70D-097F30B154D0}"/>
                    </a:ext>
                  </a:extLst>
                </p14:cNvPr>
                <p14:cNvContentPartPr/>
                <p14:nvPr/>
              </p14:nvContentPartPr>
              <p14:xfrm>
                <a:off x="11100692" y="6233089"/>
                <a:ext cx="110520" cy="109080"/>
              </p14:xfrm>
            </p:contentPart>
          </mc:Choice>
          <mc:Fallback>
            <p:pic>
              <p:nvPicPr>
                <p:cNvPr id="743" name="Ink 742">
                  <a:extLst>
                    <a:ext uri="{FF2B5EF4-FFF2-40B4-BE49-F238E27FC236}">
                      <a16:creationId xmlns:a16="http://schemas.microsoft.com/office/drawing/2014/main" id="{1FA3C23E-35FA-450B-B70D-097F30B154D0}"/>
                    </a:ext>
                  </a:extLst>
                </p:cNvPr>
                <p:cNvPicPr/>
                <p:nvPr/>
              </p:nvPicPr>
              <p:blipFill>
                <a:blip r:embed="rId1313"/>
                <a:stretch>
                  <a:fillRect/>
                </a:stretch>
              </p:blipFill>
              <p:spPr>
                <a:xfrm>
                  <a:off x="11092052" y="6224089"/>
                  <a:ext cx="12816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1314">
              <p14:nvContentPartPr>
                <p14:cNvPr id="744" name="Ink 743">
                  <a:extLst>
                    <a:ext uri="{FF2B5EF4-FFF2-40B4-BE49-F238E27FC236}">
                      <a16:creationId xmlns:a16="http://schemas.microsoft.com/office/drawing/2014/main" id="{87AED85A-AB5A-47B3-8C46-0C49666E18B7}"/>
                    </a:ext>
                  </a:extLst>
                </p14:cNvPr>
                <p14:cNvContentPartPr/>
                <p14:nvPr/>
              </p14:nvContentPartPr>
              <p14:xfrm>
                <a:off x="11146772" y="6381409"/>
                <a:ext cx="40320" cy="29160"/>
              </p14:xfrm>
            </p:contentPart>
          </mc:Choice>
          <mc:Fallback>
            <p:pic>
              <p:nvPicPr>
                <p:cNvPr id="744" name="Ink 743">
                  <a:extLst>
                    <a:ext uri="{FF2B5EF4-FFF2-40B4-BE49-F238E27FC236}">
                      <a16:creationId xmlns:a16="http://schemas.microsoft.com/office/drawing/2014/main" id="{87AED85A-AB5A-47B3-8C46-0C49666E18B7}"/>
                    </a:ext>
                  </a:extLst>
                </p:cNvPr>
                <p:cNvPicPr/>
                <p:nvPr/>
              </p:nvPicPr>
              <p:blipFill>
                <a:blip r:embed="rId1315"/>
                <a:stretch>
                  <a:fillRect/>
                </a:stretch>
              </p:blipFill>
              <p:spPr>
                <a:xfrm>
                  <a:off x="11137772" y="6372769"/>
                  <a:ext cx="5796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1316">
              <p14:nvContentPartPr>
                <p14:cNvPr id="745" name="Ink 744">
                  <a:extLst>
                    <a:ext uri="{FF2B5EF4-FFF2-40B4-BE49-F238E27FC236}">
                      <a16:creationId xmlns:a16="http://schemas.microsoft.com/office/drawing/2014/main" id="{531BD896-86DA-4CDB-BA03-4C779DBECEDB}"/>
                    </a:ext>
                  </a:extLst>
                </p14:cNvPr>
                <p14:cNvContentPartPr/>
                <p14:nvPr/>
              </p14:nvContentPartPr>
              <p14:xfrm>
                <a:off x="10599212" y="6259009"/>
                <a:ext cx="322560" cy="235800"/>
              </p14:xfrm>
            </p:contentPart>
          </mc:Choice>
          <mc:Fallback>
            <p:pic>
              <p:nvPicPr>
                <p:cNvPr id="745" name="Ink 744">
                  <a:extLst>
                    <a:ext uri="{FF2B5EF4-FFF2-40B4-BE49-F238E27FC236}">
                      <a16:creationId xmlns:a16="http://schemas.microsoft.com/office/drawing/2014/main" id="{531BD896-86DA-4CDB-BA03-4C779DBECEDB}"/>
                    </a:ext>
                  </a:extLst>
                </p:cNvPr>
                <p:cNvPicPr/>
                <p:nvPr/>
              </p:nvPicPr>
              <p:blipFill>
                <a:blip r:embed="rId1317"/>
                <a:stretch>
                  <a:fillRect/>
                </a:stretch>
              </p:blipFill>
              <p:spPr>
                <a:xfrm>
                  <a:off x="10590572" y="6250009"/>
                  <a:ext cx="340200" cy="253440"/>
                </a:xfrm>
                <a:prstGeom prst="rect">
                  <a:avLst/>
                </a:prstGeom>
              </p:spPr>
            </p:pic>
          </mc:Fallback>
        </mc:AlternateContent>
        <mc:AlternateContent xmlns:mc="http://schemas.openxmlformats.org/markup-compatibility/2006">
          <mc:Choice xmlns:p14="http://schemas.microsoft.com/office/powerpoint/2010/main" Requires="p14">
            <p:contentPart p14:bwMode="auto" r:id="rId1318">
              <p14:nvContentPartPr>
                <p14:cNvPr id="746" name="Ink 745">
                  <a:extLst>
                    <a:ext uri="{FF2B5EF4-FFF2-40B4-BE49-F238E27FC236}">
                      <a16:creationId xmlns:a16="http://schemas.microsoft.com/office/drawing/2014/main" id="{1170001D-AE55-467A-9C1B-75064539AF60}"/>
                    </a:ext>
                  </a:extLst>
                </p14:cNvPr>
                <p14:cNvContentPartPr/>
                <p14:nvPr/>
              </p14:nvContentPartPr>
              <p14:xfrm>
                <a:off x="10806212" y="6406249"/>
                <a:ext cx="58320" cy="58680"/>
              </p14:xfrm>
            </p:contentPart>
          </mc:Choice>
          <mc:Fallback>
            <p:pic>
              <p:nvPicPr>
                <p:cNvPr id="746" name="Ink 745">
                  <a:extLst>
                    <a:ext uri="{FF2B5EF4-FFF2-40B4-BE49-F238E27FC236}">
                      <a16:creationId xmlns:a16="http://schemas.microsoft.com/office/drawing/2014/main" id="{1170001D-AE55-467A-9C1B-75064539AF60}"/>
                    </a:ext>
                  </a:extLst>
                </p:cNvPr>
                <p:cNvPicPr/>
                <p:nvPr/>
              </p:nvPicPr>
              <p:blipFill>
                <a:blip r:embed="rId1319"/>
                <a:stretch>
                  <a:fillRect/>
                </a:stretch>
              </p:blipFill>
              <p:spPr>
                <a:xfrm>
                  <a:off x="10797212" y="6397609"/>
                  <a:ext cx="7596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1320">
              <p14:nvContentPartPr>
                <p14:cNvPr id="747" name="Ink 746">
                  <a:extLst>
                    <a:ext uri="{FF2B5EF4-FFF2-40B4-BE49-F238E27FC236}">
                      <a16:creationId xmlns:a16="http://schemas.microsoft.com/office/drawing/2014/main" id="{69701372-73E1-4DB3-A6CA-3B70CEF61D34}"/>
                    </a:ext>
                  </a:extLst>
                </p14:cNvPr>
                <p14:cNvContentPartPr/>
                <p14:nvPr/>
              </p14:nvContentPartPr>
              <p14:xfrm>
                <a:off x="10546652" y="6304729"/>
                <a:ext cx="150840" cy="118080"/>
              </p14:xfrm>
            </p:contentPart>
          </mc:Choice>
          <mc:Fallback>
            <p:pic>
              <p:nvPicPr>
                <p:cNvPr id="747" name="Ink 746">
                  <a:extLst>
                    <a:ext uri="{FF2B5EF4-FFF2-40B4-BE49-F238E27FC236}">
                      <a16:creationId xmlns:a16="http://schemas.microsoft.com/office/drawing/2014/main" id="{69701372-73E1-4DB3-A6CA-3B70CEF61D34}"/>
                    </a:ext>
                  </a:extLst>
                </p:cNvPr>
                <p:cNvPicPr/>
                <p:nvPr/>
              </p:nvPicPr>
              <p:blipFill>
                <a:blip r:embed="rId1321"/>
                <a:stretch>
                  <a:fillRect/>
                </a:stretch>
              </p:blipFill>
              <p:spPr>
                <a:xfrm>
                  <a:off x="10537652" y="6295729"/>
                  <a:ext cx="168480" cy="135720"/>
                </a:xfrm>
                <a:prstGeom prst="rect">
                  <a:avLst/>
                </a:prstGeom>
              </p:spPr>
            </p:pic>
          </mc:Fallback>
        </mc:AlternateContent>
        <mc:AlternateContent xmlns:mc="http://schemas.openxmlformats.org/markup-compatibility/2006">
          <mc:Choice xmlns:p14="http://schemas.microsoft.com/office/powerpoint/2010/main" Requires="p14">
            <p:contentPart p14:bwMode="auto" r:id="rId1322">
              <p14:nvContentPartPr>
                <p14:cNvPr id="748" name="Ink 747">
                  <a:extLst>
                    <a:ext uri="{FF2B5EF4-FFF2-40B4-BE49-F238E27FC236}">
                      <a16:creationId xmlns:a16="http://schemas.microsoft.com/office/drawing/2014/main" id="{74171E56-439C-4D6F-B747-DCF8310C4085}"/>
                    </a:ext>
                  </a:extLst>
                </p14:cNvPr>
                <p14:cNvContentPartPr/>
                <p14:nvPr/>
              </p14:nvContentPartPr>
              <p14:xfrm>
                <a:off x="10638812" y="6225529"/>
                <a:ext cx="5760" cy="5040"/>
              </p14:xfrm>
            </p:contentPart>
          </mc:Choice>
          <mc:Fallback>
            <p:pic>
              <p:nvPicPr>
                <p:cNvPr id="748" name="Ink 747">
                  <a:extLst>
                    <a:ext uri="{FF2B5EF4-FFF2-40B4-BE49-F238E27FC236}">
                      <a16:creationId xmlns:a16="http://schemas.microsoft.com/office/drawing/2014/main" id="{74171E56-439C-4D6F-B747-DCF8310C4085}"/>
                    </a:ext>
                  </a:extLst>
                </p:cNvPr>
                <p:cNvPicPr/>
                <p:nvPr/>
              </p:nvPicPr>
              <p:blipFill>
                <a:blip r:embed="rId471"/>
                <a:stretch>
                  <a:fillRect/>
                </a:stretch>
              </p:blipFill>
              <p:spPr>
                <a:xfrm>
                  <a:off x="10630172" y="6216529"/>
                  <a:ext cx="2340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1323">
              <p14:nvContentPartPr>
                <p14:cNvPr id="749" name="Ink 748">
                  <a:extLst>
                    <a:ext uri="{FF2B5EF4-FFF2-40B4-BE49-F238E27FC236}">
                      <a16:creationId xmlns:a16="http://schemas.microsoft.com/office/drawing/2014/main" id="{7F05CC9E-6C6D-4FE8-B918-15E825A8301E}"/>
                    </a:ext>
                  </a:extLst>
                </p14:cNvPr>
                <p14:cNvContentPartPr/>
                <p14:nvPr/>
              </p14:nvContentPartPr>
              <p14:xfrm>
                <a:off x="10354772" y="6354769"/>
                <a:ext cx="140040" cy="90000"/>
              </p14:xfrm>
            </p:contentPart>
          </mc:Choice>
          <mc:Fallback>
            <p:pic>
              <p:nvPicPr>
                <p:cNvPr id="749" name="Ink 748">
                  <a:extLst>
                    <a:ext uri="{FF2B5EF4-FFF2-40B4-BE49-F238E27FC236}">
                      <a16:creationId xmlns:a16="http://schemas.microsoft.com/office/drawing/2014/main" id="{7F05CC9E-6C6D-4FE8-B918-15E825A8301E}"/>
                    </a:ext>
                  </a:extLst>
                </p:cNvPr>
                <p:cNvPicPr/>
                <p:nvPr/>
              </p:nvPicPr>
              <p:blipFill>
                <a:blip r:embed="rId1324"/>
                <a:stretch>
                  <a:fillRect/>
                </a:stretch>
              </p:blipFill>
              <p:spPr>
                <a:xfrm>
                  <a:off x="10346132" y="6345769"/>
                  <a:ext cx="15768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1325">
              <p14:nvContentPartPr>
                <p14:cNvPr id="750" name="Ink 749">
                  <a:extLst>
                    <a:ext uri="{FF2B5EF4-FFF2-40B4-BE49-F238E27FC236}">
                      <a16:creationId xmlns:a16="http://schemas.microsoft.com/office/drawing/2014/main" id="{EB816F69-33C6-49B4-ADBB-24455940AF49}"/>
                    </a:ext>
                  </a:extLst>
                </p14:cNvPr>
                <p14:cNvContentPartPr/>
                <p14:nvPr/>
              </p14:nvContentPartPr>
              <p14:xfrm>
                <a:off x="10462412" y="6246049"/>
                <a:ext cx="14400" cy="11520"/>
              </p14:xfrm>
            </p:contentPart>
          </mc:Choice>
          <mc:Fallback>
            <p:pic>
              <p:nvPicPr>
                <p:cNvPr id="750" name="Ink 749">
                  <a:extLst>
                    <a:ext uri="{FF2B5EF4-FFF2-40B4-BE49-F238E27FC236}">
                      <a16:creationId xmlns:a16="http://schemas.microsoft.com/office/drawing/2014/main" id="{EB816F69-33C6-49B4-ADBB-24455940AF49}"/>
                    </a:ext>
                  </a:extLst>
                </p:cNvPr>
                <p:cNvPicPr/>
                <p:nvPr/>
              </p:nvPicPr>
              <p:blipFill>
                <a:blip r:embed="rId1326"/>
                <a:stretch>
                  <a:fillRect/>
                </a:stretch>
              </p:blipFill>
              <p:spPr>
                <a:xfrm>
                  <a:off x="10453412" y="6237049"/>
                  <a:ext cx="3204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1327">
              <p14:nvContentPartPr>
                <p14:cNvPr id="751" name="Ink 750">
                  <a:extLst>
                    <a:ext uri="{FF2B5EF4-FFF2-40B4-BE49-F238E27FC236}">
                      <a16:creationId xmlns:a16="http://schemas.microsoft.com/office/drawing/2014/main" id="{92C5B9D4-0DB2-46B3-B657-5F4BF40547DB}"/>
                    </a:ext>
                  </a:extLst>
                </p14:cNvPr>
                <p14:cNvContentPartPr/>
                <p14:nvPr/>
              </p14:nvContentPartPr>
              <p14:xfrm>
                <a:off x="10153532" y="6281329"/>
                <a:ext cx="176760" cy="228240"/>
              </p14:xfrm>
            </p:contentPart>
          </mc:Choice>
          <mc:Fallback>
            <p:pic>
              <p:nvPicPr>
                <p:cNvPr id="751" name="Ink 750">
                  <a:extLst>
                    <a:ext uri="{FF2B5EF4-FFF2-40B4-BE49-F238E27FC236}">
                      <a16:creationId xmlns:a16="http://schemas.microsoft.com/office/drawing/2014/main" id="{92C5B9D4-0DB2-46B3-B657-5F4BF40547DB}"/>
                    </a:ext>
                  </a:extLst>
                </p:cNvPr>
                <p:cNvPicPr/>
                <p:nvPr/>
              </p:nvPicPr>
              <p:blipFill>
                <a:blip r:embed="rId1328"/>
                <a:stretch>
                  <a:fillRect/>
                </a:stretch>
              </p:blipFill>
              <p:spPr>
                <a:xfrm>
                  <a:off x="10144532" y="6272329"/>
                  <a:ext cx="194400" cy="245880"/>
                </a:xfrm>
                <a:prstGeom prst="rect">
                  <a:avLst/>
                </a:prstGeom>
              </p:spPr>
            </p:pic>
          </mc:Fallback>
        </mc:AlternateContent>
        <mc:AlternateContent xmlns:mc="http://schemas.openxmlformats.org/markup-compatibility/2006">
          <mc:Choice xmlns:p14="http://schemas.microsoft.com/office/powerpoint/2010/main" Requires="p14">
            <p:contentPart p14:bwMode="auto" r:id="rId1329">
              <p14:nvContentPartPr>
                <p14:cNvPr id="753" name="Ink 752">
                  <a:extLst>
                    <a:ext uri="{FF2B5EF4-FFF2-40B4-BE49-F238E27FC236}">
                      <a16:creationId xmlns:a16="http://schemas.microsoft.com/office/drawing/2014/main" id="{841527E6-1144-49D6-A26D-5F08DBEB5226}"/>
                    </a:ext>
                  </a:extLst>
                </p14:cNvPr>
                <p14:cNvContentPartPr/>
                <p14:nvPr/>
              </p14:nvContentPartPr>
              <p14:xfrm>
                <a:off x="9366572" y="6349729"/>
                <a:ext cx="640080" cy="309600"/>
              </p14:xfrm>
            </p:contentPart>
          </mc:Choice>
          <mc:Fallback>
            <p:pic>
              <p:nvPicPr>
                <p:cNvPr id="753" name="Ink 752">
                  <a:extLst>
                    <a:ext uri="{FF2B5EF4-FFF2-40B4-BE49-F238E27FC236}">
                      <a16:creationId xmlns:a16="http://schemas.microsoft.com/office/drawing/2014/main" id="{841527E6-1144-49D6-A26D-5F08DBEB5226}"/>
                    </a:ext>
                  </a:extLst>
                </p:cNvPr>
                <p:cNvPicPr/>
                <p:nvPr/>
              </p:nvPicPr>
              <p:blipFill>
                <a:blip r:embed="rId1330"/>
                <a:stretch>
                  <a:fillRect/>
                </a:stretch>
              </p:blipFill>
              <p:spPr>
                <a:xfrm>
                  <a:off x="9357932" y="6341089"/>
                  <a:ext cx="657720" cy="327240"/>
                </a:xfrm>
                <a:prstGeom prst="rect">
                  <a:avLst/>
                </a:prstGeom>
              </p:spPr>
            </p:pic>
          </mc:Fallback>
        </mc:AlternateContent>
        <mc:AlternateContent xmlns:mc="http://schemas.openxmlformats.org/markup-compatibility/2006">
          <mc:Choice xmlns:p14="http://schemas.microsoft.com/office/powerpoint/2010/main" Requires="p14">
            <p:contentPart p14:bwMode="auto" r:id="rId1331">
              <p14:nvContentPartPr>
                <p14:cNvPr id="754" name="Ink 753">
                  <a:extLst>
                    <a:ext uri="{FF2B5EF4-FFF2-40B4-BE49-F238E27FC236}">
                      <a16:creationId xmlns:a16="http://schemas.microsoft.com/office/drawing/2014/main" id="{CABBD2B8-AD1B-401B-8DD0-EAC8D7A2A9CA}"/>
                    </a:ext>
                  </a:extLst>
                </p14:cNvPr>
                <p14:cNvContentPartPr/>
                <p14:nvPr/>
              </p14:nvContentPartPr>
              <p14:xfrm>
                <a:off x="9962372" y="6306529"/>
                <a:ext cx="37800" cy="20520"/>
              </p14:xfrm>
            </p:contentPart>
          </mc:Choice>
          <mc:Fallback>
            <p:pic>
              <p:nvPicPr>
                <p:cNvPr id="754" name="Ink 753">
                  <a:extLst>
                    <a:ext uri="{FF2B5EF4-FFF2-40B4-BE49-F238E27FC236}">
                      <a16:creationId xmlns:a16="http://schemas.microsoft.com/office/drawing/2014/main" id="{CABBD2B8-AD1B-401B-8DD0-EAC8D7A2A9CA}"/>
                    </a:ext>
                  </a:extLst>
                </p:cNvPr>
                <p:cNvPicPr/>
                <p:nvPr/>
              </p:nvPicPr>
              <p:blipFill>
                <a:blip r:embed="rId1332"/>
                <a:stretch>
                  <a:fillRect/>
                </a:stretch>
              </p:blipFill>
              <p:spPr>
                <a:xfrm>
                  <a:off x="9953372" y="6297889"/>
                  <a:ext cx="5544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1333">
              <p14:nvContentPartPr>
                <p14:cNvPr id="755" name="Ink 754">
                  <a:extLst>
                    <a:ext uri="{FF2B5EF4-FFF2-40B4-BE49-F238E27FC236}">
                      <a16:creationId xmlns:a16="http://schemas.microsoft.com/office/drawing/2014/main" id="{842EAE29-6B4E-436A-A67F-884F4B9F42CE}"/>
                    </a:ext>
                  </a:extLst>
                </p14:cNvPr>
                <p14:cNvContentPartPr/>
                <p14:nvPr/>
              </p14:nvContentPartPr>
              <p14:xfrm>
                <a:off x="9794972" y="6302929"/>
                <a:ext cx="47880" cy="189360"/>
              </p14:xfrm>
            </p:contentPart>
          </mc:Choice>
          <mc:Fallback>
            <p:pic>
              <p:nvPicPr>
                <p:cNvPr id="755" name="Ink 754">
                  <a:extLst>
                    <a:ext uri="{FF2B5EF4-FFF2-40B4-BE49-F238E27FC236}">
                      <a16:creationId xmlns:a16="http://schemas.microsoft.com/office/drawing/2014/main" id="{842EAE29-6B4E-436A-A67F-884F4B9F42CE}"/>
                    </a:ext>
                  </a:extLst>
                </p:cNvPr>
                <p:cNvPicPr/>
                <p:nvPr/>
              </p:nvPicPr>
              <p:blipFill>
                <a:blip r:embed="rId1334"/>
                <a:stretch>
                  <a:fillRect/>
                </a:stretch>
              </p:blipFill>
              <p:spPr>
                <a:xfrm>
                  <a:off x="9785972" y="6293929"/>
                  <a:ext cx="6552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1335">
              <p14:nvContentPartPr>
                <p14:cNvPr id="756" name="Ink 755">
                  <a:extLst>
                    <a:ext uri="{FF2B5EF4-FFF2-40B4-BE49-F238E27FC236}">
                      <a16:creationId xmlns:a16="http://schemas.microsoft.com/office/drawing/2014/main" id="{0A6AC113-44CE-4D0C-8BBF-7C35DCFCA499}"/>
                    </a:ext>
                  </a:extLst>
                </p14:cNvPr>
                <p14:cNvContentPartPr/>
                <p14:nvPr/>
              </p14:nvContentPartPr>
              <p14:xfrm>
                <a:off x="9743492" y="6640609"/>
                <a:ext cx="5040" cy="21240"/>
              </p14:xfrm>
            </p:contentPart>
          </mc:Choice>
          <mc:Fallback>
            <p:pic>
              <p:nvPicPr>
                <p:cNvPr id="756" name="Ink 755">
                  <a:extLst>
                    <a:ext uri="{FF2B5EF4-FFF2-40B4-BE49-F238E27FC236}">
                      <a16:creationId xmlns:a16="http://schemas.microsoft.com/office/drawing/2014/main" id="{0A6AC113-44CE-4D0C-8BBF-7C35DCFCA499}"/>
                    </a:ext>
                  </a:extLst>
                </p:cNvPr>
                <p:cNvPicPr/>
                <p:nvPr/>
              </p:nvPicPr>
              <p:blipFill>
                <a:blip r:embed="rId1336"/>
                <a:stretch>
                  <a:fillRect/>
                </a:stretch>
              </p:blipFill>
              <p:spPr>
                <a:xfrm>
                  <a:off x="9734852" y="6631969"/>
                  <a:ext cx="2268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1337">
              <p14:nvContentPartPr>
                <p14:cNvPr id="757" name="Ink 756">
                  <a:extLst>
                    <a:ext uri="{FF2B5EF4-FFF2-40B4-BE49-F238E27FC236}">
                      <a16:creationId xmlns:a16="http://schemas.microsoft.com/office/drawing/2014/main" id="{BE8310A3-E1E4-402A-9609-D3BAD353D0AA}"/>
                    </a:ext>
                  </a:extLst>
                </p14:cNvPr>
                <p14:cNvContentPartPr/>
                <p14:nvPr/>
              </p14:nvContentPartPr>
              <p14:xfrm>
                <a:off x="9742772" y="6356569"/>
                <a:ext cx="29160" cy="82440"/>
              </p14:xfrm>
            </p:contentPart>
          </mc:Choice>
          <mc:Fallback>
            <p:pic>
              <p:nvPicPr>
                <p:cNvPr id="757" name="Ink 756">
                  <a:extLst>
                    <a:ext uri="{FF2B5EF4-FFF2-40B4-BE49-F238E27FC236}">
                      <a16:creationId xmlns:a16="http://schemas.microsoft.com/office/drawing/2014/main" id="{BE8310A3-E1E4-402A-9609-D3BAD353D0AA}"/>
                    </a:ext>
                  </a:extLst>
                </p:cNvPr>
                <p:cNvPicPr/>
                <p:nvPr/>
              </p:nvPicPr>
              <p:blipFill>
                <a:blip r:embed="rId1338"/>
                <a:stretch>
                  <a:fillRect/>
                </a:stretch>
              </p:blipFill>
              <p:spPr>
                <a:xfrm>
                  <a:off x="9734132" y="6347929"/>
                  <a:ext cx="4680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1339">
              <p14:nvContentPartPr>
                <p14:cNvPr id="758" name="Ink 757">
                  <a:extLst>
                    <a:ext uri="{FF2B5EF4-FFF2-40B4-BE49-F238E27FC236}">
                      <a16:creationId xmlns:a16="http://schemas.microsoft.com/office/drawing/2014/main" id="{423D2412-3FA1-4396-BE79-4948863D7419}"/>
                    </a:ext>
                  </a:extLst>
                </p14:cNvPr>
                <p14:cNvContentPartPr/>
                <p14:nvPr/>
              </p14:nvContentPartPr>
              <p14:xfrm>
                <a:off x="9647372" y="6207169"/>
                <a:ext cx="188640" cy="89280"/>
              </p14:xfrm>
            </p:contentPart>
          </mc:Choice>
          <mc:Fallback>
            <p:pic>
              <p:nvPicPr>
                <p:cNvPr id="758" name="Ink 757">
                  <a:extLst>
                    <a:ext uri="{FF2B5EF4-FFF2-40B4-BE49-F238E27FC236}">
                      <a16:creationId xmlns:a16="http://schemas.microsoft.com/office/drawing/2014/main" id="{423D2412-3FA1-4396-BE79-4948863D7419}"/>
                    </a:ext>
                  </a:extLst>
                </p:cNvPr>
                <p:cNvPicPr/>
                <p:nvPr/>
              </p:nvPicPr>
              <p:blipFill>
                <a:blip r:embed="rId1340"/>
                <a:stretch>
                  <a:fillRect/>
                </a:stretch>
              </p:blipFill>
              <p:spPr>
                <a:xfrm>
                  <a:off x="9638372" y="6198169"/>
                  <a:ext cx="20628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1341">
              <p14:nvContentPartPr>
                <p14:cNvPr id="760" name="Ink 759">
                  <a:extLst>
                    <a:ext uri="{FF2B5EF4-FFF2-40B4-BE49-F238E27FC236}">
                      <a16:creationId xmlns:a16="http://schemas.microsoft.com/office/drawing/2014/main" id="{D703CF25-5F1B-4D9E-8CFA-8BD7AC3A9C08}"/>
                    </a:ext>
                  </a:extLst>
                </p14:cNvPr>
                <p14:cNvContentPartPr/>
                <p14:nvPr/>
              </p14:nvContentPartPr>
              <p14:xfrm>
                <a:off x="9080732" y="6381409"/>
                <a:ext cx="343440" cy="201960"/>
              </p14:xfrm>
            </p:contentPart>
          </mc:Choice>
          <mc:Fallback>
            <p:pic>
              <p:nvPicPr>
                <p:cNvPr id="760" name="Ink 759">
                  <a:extLst>
                    <a:ext uri="{FF2B5EF4-FFF2-40B4-BE49-F238E27FC236}">
                      <a16:creationId xmlns:a16="http://schemas.microsoft.com/office/drawing/2014/main" id="{D703CF25-5F1B-4D9E-8CFA-8BD7AC3A9C08}"/>
                    </a:ext>
                  </a:extLst>
                </p:cNvPr>
                <p:cNvPicPr/>
                <p:nvPr/>
              </p:nvPicPr>
              <p:blipFill>
                <a:blip r:embed="rId1342"/>
                <a:stretch>
                  <a:fillRect/>
                </a:stretch>
              </p:blipFill>
              <p:spPr>
                <a:xfrm>
                  <a:off x="9072092" y="6372409"/>
                  <a:ext cx="361080" cy="219600"/>
                </a:xfrm>
                <a:prstGeom prst="rect">
                  <a:avLst/>
                </a:prstGeom>
              </p:spPr>
            </p:pic>
          </mc:Fallback>
        </mc:AlternateContent>
        <mc:AlternateContent xmlns:mc="http://schemas.openxmlformats.org/markup-compatibility/2006">
          <mc:Choice xmlns:p14="http://schemas.microsoft.com/office/powerpoint/2010/main" Requires="p14">
            <p:contentPart p14:bwMode="auto" r:id="rId1343">
              <p14:nvContentPartPr>
                <p14:cNvPr id="761" name="Ink 760">
                  <a:extLst>
                    <a:ext uri="{FF2B5EF4-FFF2-40B4-BE49-F238E27FC236}">
                      <a16:creationId xmlns:a16="http://schemas.microsoft.com/office/drawing/2014/main" id="{4233B86F-1419-49BE-9EBF-06C29CB43CFB}"/>
                    </a:ext>
                  </a:extLst>
                </p14:cNvPr>
                <p14:cNvContentPartPr/>
                <p14:nvPr/>
              </p14:nvContentPartPr>
              <p14:xfrm>
                <a:off x="9277652" y="6253969"/>
                <a:ext cx="63000" cy="120960"/>
              </p14:xfrm>
            </p:contentPart>
          </mc:Choice>
          <mc:Fallback>
            <p:pic>
              <p:nvPicPr>
                <p:cNvPr id="761" name="Ink 760">
                  <a:extLst>
                    <a:ext uri="{FF2B5EF4-FFF2-40B4-BE49-F238E27FC236}">
                      <a16:creationId xmlns:a16="http://schemas.microsoft.com/office/drawing/2014/main" id="{4233B86F-1419-49BE-9EBF-06C29CB43CFB}"/>
                    </a:ext>
                  </a:extLst>
                </p:cNvPr>
                <p:cNvPicPr/>
                <p:nvPr/>
              </p:nvPicPr>
              <p:blipFill>
                <a:blip r:embed="rId1344"/>
                <a:stretch>
                  <a:fillRect/>
                </a:stretch>
              </p:blipFill>
              <p:spPr>
                <a:xfrm>
                  <a:off x="9269012" y="6245329"/>
                  <a:ext cx="8064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1345">
              <p14:nvContentPartPr>
                <p14:cNvPr id="762" name="Ink 761">
                  <a:extLst>
                    <a:ext uri="{FF2B5EF4-FFF2-40B4-BE49-F238E27FC236}">
                      <a16:creationId xmlns:a16="http://schemas.microsoft.com/office/drawing/2014/main" id="{1132008B-0D2E-4AC4-B346-E658D04E9ACA}"/>
                    </a:ext>
                  </a:extLst>
                </p14:cNvPr>
                <p14:cNvContentPartPr/>
                <p14:nvPr/>
              </p14:nvContentPartPr>
              <p14:xfrm>
                <a:off x="8873012" y="6396169"/>
                <a:ext cx="209160" cy="159840"/>
              </p14:xfrm>
            </p:contentPart>
          </mc:Choice>
          <mc:Fallback>
            <p:pic>
              <p:nvPicPr>
                <p:cNvPr id="762" name="Ink 761">
                  <a:extLst>
                    <a:ext uri="{FF2B5EF4-FFF2-40B4-BE49-F238E27FC236}">
                      <a16:creationId xmlns:a16="http://schemas.microsoft.com/office/drawing/2014/main" id="{1132008B-0D2E-4AC4-B346-E658D04E9ACA}"/>
                    </a:ext>
                  </a:extLst>
                </p:cNvPr>
                <p:cNvPicPr/>
                <p:nvPr/>
              </p:nvPicPr>
              <p:blipFill>
                <a:blip r:embed="rId1346"/>
                <a:stretch>
                  <a:fillRect/>
                </a:stretch>
              </p:blipFill>
              <p:spPr>
                <a:xfrm>
                  <a:off x="8864372" y="6387169"/>
                  <a:ext cx="22680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1347">
              <p14:nvContentPartPr>
                <p14:cNvPr id="763" name="Ink 762">
                  <a:extLst>
                    <a:ext uri="{FF2B5EF4-FFF2-40B4-BE49-F238E27FC236}">
                      <a16:creationId xmlns:a16="http://schemas.microsoft.com/office/drawing/2014/main" id="{1FD81506-E848-4F93-B68D-55B7C3C82ADB}"/>
                    </a:ext>
                  </a:extLst>
                </p14:cNvPr>
                <p14:cNvContentPartPr/>
                <p14:nvPr/>
              </p14:nvContentPartPr>
              <p14:xfrm>
                <a:off x="8932052" y="6278809"/>
                <a:ext cx="163800" cy="53640"/>
              </p14:xfrm>
            </p:contentPart>
          </mc:Choice>
          <mc:Fallback>
            <p:pic>
              <p:nvPicPr>
                <p:cNvPr id="763" name="Ink 762">
                  <a:extLst>
                    <a:ext uri="{FF2B5EF4-FFF2-40B4-BE49-F238E27FC236}">
                      <a16:creationId xmlns:a16="http://schemas.microsoft.com/office/drawing/2014/main" id="{1FD81506-E848-4F93-B68D-55B7C3C82ADB}"/>
                    </a:ext>
                  </a:extLst>
                </p:cNvPr>
                <p:cNvPicPr/>
                <p:nvPr/>
              </p:nvPicPr>
              <p:blipFill>
                <a:blip r:embed="rId1348"/>
                <a:stretch>
                  <a:fillRect/>
                </a:stretch>
              </p:blipFill>
              <p:spPr>
                <a:xfrm>
                  <a:off x="8923052" y="6269809"/>
                  <a:ext cx="18144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1349">
              <p14:nvContentPartPr>
                <p14:cNvPr id="764" name="Ink 763">
                  <a:extLst>
                    <a:ext uri="{FF2B5EF4-FFF2-40B4-BE49-F238E27FC236}">
                      <a16:creationId xmlns:a16="http://schemas.microsoft.com/office/drawing/2014/main" id="{B32610B9-B81C-4BBC-A725-328DFB239980}"/>
                    </a:ext>
                  </a:extLst>
                </p14:cNvPr>
                <p14:cNvContentPartPr/>
                <p14:nvPr/>
              </p14:nvContentPartPr>
              <p14:xfrm>
                <a:off x="8518772" y="6337849"/>
                <a:ext cx="271800" cy="236880"/>
              </p14:xfrm>
            </p:contentPart>
          </mc:Choice>
          <mc:Fallback>
            <p:pic>
              <p:nvPicPr>
                <p:cNvPr id="764" name="Ink 763">
                  <a:extLst>
                    <a:ext uri="{FF2B5EF4-FFF2-40B4-BE49-F238E27FC236}">
                      <a16:creationId xmlns:a16="http://schemas.microsoft.com/office/drawing/2014/main" id="{B32610B9-B81C-4BBC-A725-328DFB239980}"/>
                    </a:ext>
                  </a:extLst>
                </p:cNvPr>
                <p:cNvPicPr/>
                <p:nvPr/>
              </p:nvPicPr>
              <p:blipFill>
                <a:blip r:embed="rId1350"/>
                <a:stretch>
                  <a:fillRect/>
                </a:stretch>
              </p:blipFill>
              <p:spPr>
                <a:xfrm>
                  <a:off x="8509772" y="6329209"/>
                  <a:ext cx="289440" cy="254520"/>
                </a:xfrm>
                <a:prstGeom prst="rect">
                  <a:avLst/>
                </a:prstGeom>
              </p:spPr>
            </p:pic>
          </mc:Fallback>
        </mc:AlternateContent>
        <mc:AlternateContent xmlns:mc="http://schemas.openxmlformats.org/markup-compatibility/2006">
          <mc:Choice xmlns:p14="http://schemas.microsoft.com/office/powerpoint/2010/main" Requires="p14">
            <p:contentPart p14:bwMode="auto" r:id="rId1351">
              <p14:nvContentPartPr>
                <p14:cNvPr id="765" name="Ink 764">
                  <a:extLst>
                    <a:ext uri="{FF2B5EF4-FFF2-40B4-BE49-F238E27FC236}">
                      <a16:creationId xmlns:a16="http://schemas.microsoft.com/office/drawing/2014/main" id="{F085D933-E8C1-4866-BE8F-E99ADB30B7FB}"/>
                    </a:ext>
                  </a:extLst>
                </p14:cNvPr>
                <p14:cNvContentPartPr/>
                <p14:nvPr/>
              </p14:nvContentPartPr>
              <p14:xfrm>
                <a:off x="8622812" y="6581929"/>
                <a:ext cx="12240" cy="25200"/>
              </p14:xfrm>
            </p:contentPart>
          </mc:Choice>
          <mc:Fallback>
            <p:pic>
              <p:nvPicPr>
                <p:cNvPr id="765" name="Ink 764">
                  <a:extLst>
                    <a:ext uri="{FF2B5EF4-FFF2-40B4-BE49-F238E27FC236}">
                      <a16:creationId xmlns:a16="http://schemas.microsoft.com/office/drawing/2014/main" id="{F085D933-E8C1-4866-BE8F-E99ADB30B7FB}"/>
                    </a:ext>
                  </a:extLst>
                </p:cNvPr>
                <p:cNvPicPr/>
                <p:nvPr/>
              </p:nvPicPr>
              <p:blipFill>
                <a:blip r:embed="rId1352"/>
                <a:stretch>
                  <a:fillRect/>
                </a:stretch>
              </p:blipFill>
              <p:spPr>
                <a:xfrm>
                  <a:off x="8614172" y="6573289"/>
                  <a:ext cx="29880" cy="42840"/>
                </a:xfrm>
                <a:prstGeom prst="rect">
                  <a:avLst/>
                </a:prstGeom>
              </p:spPr>
            </p:pic>
          </mc:Fallback>
        </mc:AlternateContent>
        <mc:AlternateContent xmlns:mc="http://schemas.openxmlformats.org/markup-compatibility/2006">
          <mc:Choice xmlns:p14="http://schemas.microsoft.com/office/powerpoint/2010/main" Requires="p14">
            <p:contentPart p14:bwMode="auto" r:id="rId1353">
              <p14:nvContentPartPr>
                <p14:cNvPr id="766" name="Ink 765">
                  <a:extLst>
                    <a:ext uri="{FF2B5EF4-FFF2-40B4-BE49-F238E27FC236}">
                      <a16:creationId xmlns:a16="http://schemas.microsoft.com/office/drawing/2014/main" id="{91D4C8EE-8AF9-4FEF-A7E5-E2BCE505FAED}"/>
                    </a:ext>
                  </a:extLst>
                </p14:cNvPr>
                <p14:cNvContentPartPr/>
                <p14:nvPr/>
              </p14:nvContentPartPr>
              <p14:xfrm>
                <a:off x="8387732" y="6509209"/>
                <a:ext cx="114480" cy="109080"/>
              </p14:xfrm>
            </p:contentPart>
          </mc:Choice>
          <mc:Fallback>
            <p:pic>
              <p:nvPicPr>
                <p:cNvPr id="766" name="Ink 765">
                  <a:extLst>
                    <a:ext uri="{FF2B5EF4-FFF2-40B4-BE49-F238E27FC236}">
                      <a16:creationId xmlns:a16="http://schemas.microsoft.com/office/drawing/2014/main" id="{91D4C8EE-8AF9-4FEF-A7E5-E2BCE505FAED}"/>
                    </a:ext>
                  </a:extLst>
                </p:cNvPr>
                <p:cNvPicPr/>
                <p:nvPr/>
              </p:nvPicPr>
              <p:blipFill>
                <a:blip r:embed="rId1354"/>
                <a:stretch>
                  <a:fillRect/>
                </a:stretch>
              </p:blipFill>
              <p:spPr>
                <a:xfrm>
                  <a:off x="8379092" y="6500209"/>
                  <a:ext cx="13212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1355">
              <p14:nvContentPartPr>
                <p14:cNvPr id="767" name="Ink 766">
                  <a:extLst>
                    <a:ext uri="{FF2B5EF4-FFF2-40B4-BE49-F238E27FC236}">
                      <a16:creationId xmlns:a16="http://schemas.microsoft.com/office/drawing/2014/main" id="{6547C084-5A5F-46F4-9066-36B19B7E710F}"/>
                    </a:ext>
                  </a:extLst>
                </p14:cNvPr>
                <p14:cNvContentPartPr/>
                <p14:nvPr/>
              </p14:nvContentPartPr>
              <p14:xfrm>
                <a:off x="7671692" y="6343609"/>
                <a:ext cx="893520" cy="444240"/>
              </p14:xfrm>
            </p:contentPart>
          </mc:Choice>
          <mc:Fallback>
            <p:pic>
              <p:nvPicPr>
                <p:cNvPr id="767" name="Ink 766">
                  <a:extLst>
                    <a:ext uri="{FF2B5EF4-FFF2-40B4-BE49-F238E27FC236}">
                      <a16:creationId xmlns:a16="http://schemas.microsoft.com/office/drawing/2014/main" id="{6547C084-5A5F-46F4-9066-36B19B7E710F}"/>
                    </a:ext>
                  </a:extLst>
                </p:cNvPr>
                <p:cNvPicPr/>
                <p:nvPr/>
              </p:nvPicPr>
              <p:blipFill>
                <a:blip r:embed="rId1356"/>
                <a:stretch>
                  <a:fillRect/>
                </a:stretch>
              </p:blipFill>
              <p:spPr>
                <a:xfrm>
                  <a:off x="7662692" y="6334609"/>
                  <a:ext cx="911160" cy="461880"/>
                </a:xfrm>
                <a:prstGeom prst="rect">
                  <a:avLst/>
                </a:prstGeom>
              </p:spPr>
            </p:pic>
          </mc:Fallback>
        </mc:AlternateContent>
        <mc:AlternateContent xmlns:mc="http://schemas.openxmlformats.org/markup-compatibility/2006">
          <mc:Choice xmlns:p14="http://schemas.microsoft.com/office/powerpoint/2010/main" Requires="p14">
            <p:contentPart p14:bwMode="auto" r:id="rId1357">
              <p14:nvContentPartPr>
                <p14:cNvPr id="768" name="Ink 767">
                  <a:extLst>
                    <a:ext uri="{FF2B5EF4-FFF2-40B4-BE49-F238E27FC236}">
                      <a16:creationId xmlns:a16="http://schemas.microsoft.com/office/drawing/2014/main" id="{C91B3A25-DF19-4D2E-B575-686E1BD5A641}"/>
                    </a:ext>
                  </a:extLst>
                </p14:cNvPr>
                <p14:cNvContentPartPr/>
                <p14:nvPr/>
              </p14:nvContentPartPr>
              <p14:xfrm>
                <a:off x="7741532" y="6352969"/>
                <a:ext cx="474840" cy="349920"/>
              </p14:xfrm>
            </p:contentPart>
          </mc:Choice>
          <mc:Fallback>
            <p:pic>
              <p:nvPicPr>
                <p:cNvPr id="768" name="Ink 767">
                  <a:extLst>
                    <a:ext uri="{FF2B5EF4-FFF2-40B4-BE49-F238E27FC236}">
                      <a16:creationId xmlns:a16="http://schemas.microsoft.com/office/drawing/2014/main" id="{C91B3A25-DF19-4D2E-B575-686E1BD5A641}"/>
                    </a:ext>
                  </a:extLst>
                </p:cNvPr>
                <p:cNvPicPr/>
                <p:nvPr/>
              </p:nvPicPr>
              <p:blipFill>
                <a:blip r:embed="rId1358"/>
                <a:stretch>
                  <a:fillRect/>
                </a:stretch>
              </p:blipFill>
              <p:spPr>
                <a:xfrm>
                  <a:off x="7732532" y="6343969"/>
                  <a:ext cx="492480" cy="367560"/>
                </a:xfrm>
                <a:prstGeom prst="rect">
                  <a:avLst/>
                </a:prstGeom>
              </p:spPr>
            </p:pic>
          </mc:Fallback>
        </mc:AlternateContent>
        <mc:AlternateContent xmlns:mc="http://schemas.openxmlformats.org/markup-compatibility/2006">
          <mc:Choice xmlns:p14="http://schemas.microsoft.com/office/powerpoint/2010/main" Requires="p14">
            <p:contentPart p14:bwMode="auto" r:id="rId1359">
              <p14:nvContentPartPr>
                <p14:cNvPr id="769" name="Ink 768">
                  <a:extLst>
                    <a:ext uri="{FF2B5EF4-FFF2-40B4-BE49-F238E27FC236}">
                      <a16:creationId xmlns:a16="http://schemas.microsoft.com/office/drawing/2014/main" id="{95835D4A-320B-4B0D-AAAB-63EE93757465}"/>
                    </a:ext>
                  </a:extLst>
                </p14:cNvPr>
                <p14:cNvContentPartPr/>
                <p14:nvPr/>
              </p14:nvContentPartPr>
              <p14:xfrm>
                <a:off x="8213852" y="6267289"/>
                <a:ext cx="47520" cy="18000"/>
              </p14:xfrm>
            </p:contentPart>
          </mc:Choice>
          <mc:Fallback>
            <p:pic>
              <p:nvPicPr>
                <p:cNvPr id="769" name="Ink 768">
                  <a:extLst>
                    <a:ext uri="{FF2B5EF4-FFF2-40B4-BE49-F238E27FC236}">
                      <a16:creationId xmlns:a16="http://schemas.microsoft.com/office/drawing/2014/main" id="{95835D4A-320B-4B0D-AAAB-63EE93757465}"/>
                    </a:ext>
                  </a:extLst>
                </p:cNvPr>
                <p:cNvPicPr/>
                <p:nvPr/>
              </p:nvPicPr>
              <p:blipFill>
                <a:blip r:embed="rId1360"/>
                <a:stretch>
                  <a:fillRect/>
                </a:stretch>
              </p:blipFill>
              <p:spPr>
                <a:xfrm>
                  <a:off x="8204852" y="6258289"/>
                  <a:ext cx="6516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1361">
              <p14:nvContentPartPr>
                <p14:cNvPr id="770" name="Ink 769">
                  <a:extLst>
                    <a:ext uri="{FF2B5EF4-FFF2-40B4-BE49-F238E27FC236}">
                      <a16:creationId xmlns:a16="http://schemas.microsoft.com/office/drawing/2014/main" id="{60FDD219-43D2-4D57-9389-42ADFA815F22}"/>
                    </a:ext>
                  </a:extLst>
                </p14:cNvPr>
                <p14:cNvContentPartPr/>
                <p14:nvPr/>
              </p14:nvContentPartPr>
              <p14:xfrm>
                <a:off x="8061212" y="6300409"/>
                <a:ext cx="11880" cy="27360"/>
              </p14:xfrm>
            </p:contentPart>
          </mc:Choice>
          <mc:Fallback>
            <p:pic>
              <p:nvPicPr>
                <p:cNvPr id="770" name="Ink 769">
                  <a:extLst>
                    <a:ext uri="{FF2B5EF4-FFF2-40B4-BE49-F238E27FC236}">
                      <a16:creationId xmlns:a16="http://schemas.microsoft.com/office/drawing/2014/main" id="{60FDD219-43D2-4D57-9389-42ADFA815F22}"/>
                    </a:ext>
                  </a:extLst>
                </p:cNvPr>
                <p:cNvPicPr/>
                <p:nvPr/>
              </p:nvPicPr>
              <p:blipFill>
                <a:blip r:embed="rId1362"/>
                <a:stretch>
                  <a:fillRect/>
                </a:stretch>
              </p:blipFill>
              <p:spPr>
                <a:xfrm>
                  <a:off x="8052212" y="6291409"/>
                  <a:ext cx="29520" cy="45000"/>
                </a:xfrm>
                <a:prstGeom prst="rect">
                  <a:avLst/>
                </a:prstGeom>
              </p:spPr>
            </p:pic>
          </mc:Fallback>
        </mc:AlternateContent>
        <mc:AlternateContent xmlns:mc="http://schemas.openxmlformats.org/markup-compatibility/2006">
          <mc:Choice xmlns:p14="http://schemas.microsoft.com/office/powerpoint/2010/main" Requires="p14">
            <p:contentPart p14:bwMode="auto" r:id="rId1363">
              <p14:nvContentPartPr>
                <p14:cNvPr id="771" name="Ink 770">
                  <a:extLst>
                    <a:ext uri="{FF2B5EF4-FFF2-40B4-BE49-F238E27FC236}">
                      <a16:creationId xmlns:a16="http://schemas.microsoft.com/office/drawing/2014/main" id="{CFE05549-E2B2-46C2-8B7C-1576BD0828F5}"/>
                    </a:ext>
                  </a:extLst>
                </p14:cNvPr>
                <p14:cNvContentPartPr/>
                <p14:nvPr/>
              </p14:nvContentPartPr>
              <p14:xfrm>
                <a:off x="7952852" y="6569689"/>
                <a:ext cx="178920" cy="94680"/>
              </p14:xfrm>
            </p:contentPart>
          </mc:Choice>
          <mc:Fallback>
            <p:pic>
              <p:nvPicPr>
                <p:cNvPr id="771" name="Ink 770">
                  <a:extLst>
                    <a:ext uri="{FF2B5EF4-FFF2-40B4-BE49-F238E27FC236}">
                      <a16:creationId xmlns:a16="http://schemas.microsoft.com/office/drawing/2014/main" id="{CFE05549-E2B2-46C2-8B7C-1576BD0828F5}"/>
                    </a:ext>
                  </a:extLst>
                </p:cNvPr>
                <p:cNvPicPr/>
                <p:nvPr/>
              </p:nvPicPr>
              <p:blipFill>
                <a:blip r:embed="rId1364"/>
                <a:stretch>
                  <a:fillRect/>
                </a:stretch>
              </p:blipFill>
              <p:spPr>
                <a:xfrm>
                  <a:off x="7944212" y="6561049"/>
                  <a:ext cx="19656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1365">
              <p14:nvContentPartPr>
                <p14:cNvPr id="772" name="Ink 771">
                  <a:extLst>
                    <a:ext uri="{FF2B5EF4-FFF2-40B4-BE49-F238E27FC236}">
                      <a16:creationId xmlns:a16="http://schemas.microsoft.com/office/drawing/2014/main" id="{AD26DBFD-C9C1-4F1A-AB4C-8FB5ADF6B412}"/>
                    </a:ext>
                  </a:extLst>
                </p14:cNvPr>
                <p14:cNvContentPartPr/>
                <p14:nvPr/>
              </p14:nvContentPartPr>
              <p14:xfrm>
                <a:off x="7752332" y="6412369"/>
                <a:ext cx="210960" cy="231840"/>
              </p14:xfrm>
            </p:contentPart>
          </mc:Choice>
          <mc:Fallback>
            <p:pic>
              <p:nvPicPr>
                <p:cNvPr id="772" name="Ink 771">
                  <a:extLst>
                    <a:ext uri="{FF2B5EF4-FFF2-40B4-BE49-F238E27FC236}">
                      <a16:creationId xmlns:a16="http://schemas.microsoft.com/office/drawing/2014/main" id="{AD26DBFD-C9C1-4F1A-AB4C-8FB5ADF6B412}"/>
                    </a:ext>
                  </a:extLst>
                </p:cNvPr>
                <p:cNvPicPr/>
                <p:nvPr/>
              </p:nvPicPr>
              <p:blipFill>
                <a:blip r:embed="rId1366"/>
                <a:stretch>
                  <a:fillRect/>
                </a:stretch>
              </p:blipFill>
              <p:spPr>
                <a:xfrm>
                  <a:off x="7743332" y="6403729"/>
                  <a:ext cx="228600" cy="249480"/>
                </a:xfrm>
                <a:prstGeom prst="rect">
                  <a:avLst/>
                </a:prstGeom>
              </p:spPr>
            </p:pic>
          </mc:Fallback>
        </mc:AlternateContent>
        <mc:AlternateContent xmlns:mc="http://schemas.openxmlformats.org/markup-compatibility/2006">
          <mc:Choice xmlns:p14="http://schemas.microsoft.com/office/powerpoint/2010/main" Requires="p14">
            <p:contentPart p14:bwMode="auto" r:id="rId1367">
              <p14:nvContentPartPr>
                <p14:cNvPr id="773" name="Ink 772">
                  <a:extLst>
                    <a:ext uri="{FF2B5EF4-FFF2-40B4-BE49-F238E27FC236}">
                      <a16:creationId xmlns:a16="http://schemas.microsoft.com/office/drawing/2014/main" id="{3B0E7318-5542-4691-A801-093E7F4260AE}"/>
                    </a:ext>
                  </a:extLst>
                </p14:cNvPr>
                <p14:cNvContentPartPr/>
                <p14:nvPr/>
              </p14:nvContentPartPr>
              <p14:xfrm>
                <a:off x="7467572" y="6399049"/>
                <a:ext cx="238680" cy="211320"/>
              </p14:xfrm>
            </p:contentPart>
          </mc:Choice>
          <mc:Fallback>
            <p:pic>
              <p:nvPicPr>
                <p:cNvPr id="773" name="Ink 772">
                  <a:extLst>
                    <a:ext uri="{FF2B5EF4-FFF2-40B4-BE49-F238E27FC236}">
                      <a16:creationId xmlns:a16="http://schemas.microsoft.com/office/drawing/2014/main" id="{3B0E7318-5542-4691-A801-093E7F4260AE}"/>
                    </a:ext>
                  </a:extLst>
                </p:cNvPr>
                <p:cNvPicPr/>
                <p:nvPr/>
              </p:nvPicPr>
              <p:blipFill>
                <a:blip r:embed="rId1368"/>
                <a:stretch>
                  <a:fillRect/>
                </a:stretch>
              </p:blipFill>
              <p:spPr>
                <a:xfrm>
                  <a:off x="7458572" y="6390409"/>
                  <a:ext cx="25632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1369">
              <p14:nvContentPartPr>
                <p14:cNvPr id="774" name="Ink 773">
                  <a:extLst>
                    <a:ext uri="{FF2B5EF4-FFF2-40B4-BE49-F238E27FC236}">
                      <a16:creationId xmlns:a16="http://schemas.microsoft.com/office/drawing/2014/main" id="{936215E5-B045-4BE5-B165-CE11C76571C3}"/>
                    </a:ext>
                  </a:extLst>
                </p14:cNvPr>
                <p14:cNvContentPartPr/>
                <p14:nvPr/>
              </p14:nvContentPartPr>
              <p14:xfrm>
                <a:off x="7717052" y="6167929"/>
                <a:ext cx="258840" cy="195120"/>
              </p14:xfrm>
            </p:contentPart>
          </mc:Choice>
          <mc:Fallback>
            <p:pic>
              <p:nvPicPr>
                <p:cNvPr id="774" name="Ink 773">
                  <a:extLst>
                    <a:ext uri="{FF2B5EF4-FFF2-40B4-BE49-F238E27FC236}">
                      <a16:creationId xmlns:a16="http://schemas.microsoft.com/office/drawing/2014/main" id="{936215E5-B045-4BE5-B165-CE11C76571C3}"/>
                    </a:ext>
                  </a:extLst>
                </p:cNvPr>
                <p:cNvPicPr/>
                <p:nvPr/>
              </p:nvPicPr>
              <p:blipFill>
                <a:blip r:embed="rId1370"/>
                <a:stretch>
                  <a:fillRect/>
                </a:stretch>
              </p:blipFill>
              <p:spPr>
                <a:xfrm>
                  <a:off x="7708412" y="6159289"/>
                  <a:ext cx="276480" cy="212760"/>
                </a:xfrm>
                <a:prstGeom prst="rect">
                  <a:avLst/>
                </a:prstGeom>
              </p:spPr>
            </p:pic>
          </mc:Fallback>
        </mc:AlternateContent>
        <mc:AlternateContent xmlns:mc="http://schemas.openxmlformats.org/markup-compatibility/2006">
          <mc:Choice xmlns:p14="http://schemas.microsoft.com/office/powerpoint/2010/main" Requires="p14">
            <p:contentPart p14:bwMode="auto" r:id="rId1371">
              <p14:nvContentPartPr>
                <p14:cNvPr id="775" name="Ink 774">
                  <a:extLst>
                    <a:ext uri="{FF2B5EF4-FFF2-40B4-BE49-F238E27FC236}">
                      <a16:creationId xmlns:a16="http://schemas.microsoft.com/office/drawing/2014/main" id="{884F9205-DBF4-4367-BA56-C0970F6DBD78}"/>
                    </a:ext>
                  </a:extLst>
                </p14:cNvPr>
                <p14:cNvContentPartPr/>
                <p14:nvPr/>
              </p14:nvContentPartPr>
              <p14:xfrm>
                <a:off x="7623812" y="6368089"/>
                <a:ext cx="13320" cy="3600"/>
              </p14:xfrm>
            </p:contentPart>
          </mc:Choice>
          <mc:Fallback>
            <p:pic>
              <p:nvPicPr>
                <p:cNvPr id="775" name="Ink 774">
                  <a:extLst>
                    <a:ext uri="{FF2B5EF4-FFF2-40B4-BE49-F238E27FC236}">
                      <a16:creationId xmlns:a16="http://schemas.microsoft.com/office/drawing/2014/main" id="{884F9205-DBF4-4367-BA56-C0970F6DBD78}"/>
                    </a:ext>
                  </a:extLst>
                </p:cNvPr>
                <p:cNvPicPr/>
                <p:nvPr/>
              </p:nvPicPr>
              <p:blipFill>
                <a:blip r:embed="rId1372"/>
                <a:stretch>
                  <a:fillRect/>
                </a:stretch>
              </p:blipFill>
              <p:spPr>
                <a:xfrm>
                  <a:off x="7615172" y="6359449"/>
                  <a:ext cx="3096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1373">
              <p14:nvContentPartPr>
                <p14:cNvPr id="776" name="Ink 775">
                  <a:extLst>
                    <a:ext uri="{FF2B5EF4-FFF2-40B4-BE49-F238E27FC236}">
                      <a16:creationId xmlns:a16="http://schemas.microsoft.com/office/drawing/2014/main" id="{E1A2ACFD-0CD3-4E5D-AC53-74C2AE436BFE}"/>
                    </a:ext>
                  </a:extLst>
                </p14:cNvPr>
                <p14:cNvContentPartPr/>
                <p14:nvPr/>
              </p14:nvContentPartPr>
              <p14:xfrm>
                <a:off x="7488092" y="6504889"/>
                <a:ext cx="13320" cy="10800"/>
              </p14:xfrm>
            </p:contentPart>
          </mc:Choice>
          <mc:Fallback>
            <p:pic>
              <p:nvPicPr>
                <p:cNvPr id="776" name="Ink 775">
                  <a:extLst>
                    <a:ext uri="{FF2B5EF4-FFF2-40B4-BE49-F238E27FC236}">
                      <a16:creationId xmlns:a16="http://schemas.microsoft.com/office/drawing/2014/main" id="{E1A2ACFD-0CD3-4E5D-AC53-74C2AE436BFE}"/>
                    </a:ext>
                  </a:extLst>
                </p:cNvPr>
                <p:cNvPicPr/>
                <p:nvPr/>
              </p:nvPicPr>
              <p:blipFill>
                <a:blip r:embed="rId1374"/>
                <a:stretch>
                  <a:fillRect/>
                </a:stretch>
              </p:blipFill>
              <p:spPr>
                <a:xfrm>
                  <a:off x="7479452" y="6495889"/>
                  <a:ext cx="30960" cy="28440"/>
                </a:xfrm>
                <a:prstGeom prst="rect">
                  <a:avLst/>
                </a:prstGeom>
              </p:spPr>
            </p:pic>
          </mc:Fallback>
        </mc:AlternateContent>
      </p:grpSp>
    </p:spTree>
    <p:extLst>
      <p:ext uri="{BB962C8B-B14F-4D97-AF65-F5344CB8AC3E}">
        <p14:creationId xmlns:p14="http://schemas.microsoft.com/office/powerpoint/2010/main" val="50619305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AF80349-0C31-46B4-AB9E-31EC887257F1}"/>
              </a:ext>
            </a:extLst>
          </p:cNvPr>
          <p:cNvSpPr>
            <a:spLocks noGrp="1"/>
          </p:cNvSpPr>
          <p:nvPr>
            <p:ph type="sldNum" sz="quarter" idx="12"/>
          </p:nvPr>
        </p:nvSpPr>
        <p:spPr/>
        <p:txBody>
          <a:bodyPr/>
          <a:lstStyle/>
          <a:p>
            <a:fld id="{8AC7B609-6235-4DF7-8376-3B4225D7EDEF}" type="slidenum">
              <a:rPr lang="en-US" smtClean="0"/>
              <a:pPr/>
              <a:t>54</a:t>
            </a:fld>
            <a:endParaRPr lang="en-US" dirty="0"/>
          </a:p>
        </p:txBody>
      </p:sp>
      <p:grpSp>
        <p:nvGrpSpPr>
          <p:cNvPr id="5" name="Group 4">
            <a:extLst>
              <a:ext uri="{FF2B5EF4-FFF2-40B4-BE49-F238E27FC236}">
                <a16:creationId xmlns:a16="http://schemas.microsoft.com/office/drawing/2014/main" id="{2FB259DA-EB8B-43E3-A30F-C9E54DCF1FF6}"/>
              </a:ext>
            </a:extLst>
          </p:cNvPr>
          <p:cNvGrpSpPr/>
          <p:nvPr/>
        </p:nvGrpSpPr>
        <p:grpSpPr>
          <a:xfrm>
            <a:off x="4203047" y="677851"/>
            <a:ext cx="7312117" cy="876300"/>
            <a:chOff x="814388" y="762369"/>
            <a:chExt cx="7312117" cy="876300"/>
          </a:xfrm>
        </p:grpSpPr>
        <p:graphicFrame>
          <p:nvGraphicFramePr>
            <p:cNvPr id="3" name="Object 2">
              <a:extLst>
                <a:ext uri="{FF2B5EF4-FFF2-40B4-BE49-F238E27FC236}">
                  <a16:creationId xmlns:a16="http://schemas.microsoft.com/office/drawing/2014/main" id="{9E08BB96-C40B-4FA0-9A32-75FD311255C2}"/>
                </a:ext>
              </a:extLst>
            </p:cNvPr>
            <p:cNvGraphicFramePr>
              <a:graphicFrameLocks noChangeAspect="1"/>
            </p:cNvGraphicFramePr>
            <p:nvPr>
              <p:extLst>
                <p:ext uri="{D42A27DB-BD31-4B8C-83A1-F6EECF244321}">
                  <p14:modId xmlns:p14="http://schemas.microsoft.com/office/powerpoint/2010/main" val="2567960780"/>
                </p:ext>
              </p:extLst>
            </p:nvPr>
          </p:nvGraphicFramePr>
          <p:xfrm>
            <a:off x="814388" y="762369"/>
            <a:ext cx="4191000" cy="876300"/>
          </p:xfrm>
          <a:graphic>
            <a:graphicData uri="http://schemas.openxmlformats.org/presentationml/2006/ole">
              <mc:AlternateContent xmlns:mc="http://schemas.openxmlformats.org/markup-compatibility/2006">
                <mc:Choice xmlns:v="urn:schemas-microsoft-com:vml" Requires="v">
                  <p:oleObj spid="_x0000_s20492" name="Equation" r:id="rId3" imgW="4190760" imgH="876240" progId="Equation.DSMT4">
                    <p:embed/>
                  </p:oleObj>
                </mc:Choice>
                <mc:Fallback>
                  <p:oleObj name="Equation" r:id="rId3" imgW="4190760" imgH="876240" progId="Equation.DSMT4">
                    <p:embed/>
                    <p:pic>
                      <p:nvPicPr>
                        <p:cNvPr id="0" name=""/>
                        <p:cNvPicPr/>
                        <p:nvPr/>
                      </p:nvPicPr>
                      <p:blipFill>
                        <a:blip r:embed="rId4"/>
                        <a:stretch>
                          <a:fillRect/>
                        </a:stretch>
                      </p:blipFill>
                      <p:spPr>
                        <a:xfrm>
                          <a:off x="814388" y="762369"/>
                          <a:ext cx="4191000" cy="876300"/>
                        </a:xfrm>
                        <a:prstGeom prst="rect">
                          <a:avLst/>
                        </a:prstGeom>
                      </p:spPr>
                    </p:pic>
                  </p:oleObj>
                </mc:Fallback>
              </mc:AlternateContent>
            </a:graphicData>
          </a:graphic>
        </p:graphicFrame>
        <p:sp>
          <p:nvSpPr>
            <p:cNvPr id="4" name="TextBox 3">
              <a:extLst>
                <a:ext uri="{FF2B5EF4-FFF2-40B4-BE49-F238E27FC236}">
                  <a16:creationId xmlns:a16="http://schemas.microsoft.com/office/drawing/2014/main" id="{100FDF3E-9DBC-4F03-AD67-81A2AA8552F0}"/>
                </a:ext>
              </a:extLst>
            </p:cNvPr>
            <p:cNvSpPr txBox="1"/>
            <p:nvPr/>
          </p:nvSpPr>
          <p:spPr>
            <a:xfrm>
              <a:off x="4787152" y="833717"/>
              <a:ext cx="3339353" cy="498663"/>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تعریف درجه (میزان قطبیدگی)</a:t>
              </a:r>
            </a:p>
          </p:txBody>
        </p:sp>
      </p:grpSp>
      <p:sp>
        <p:nvSpPr>
          <p:cNvPr id="6" name="TextBox 5">
            <a:extLst>
              <a:ext uri="{FF2B5EF4-FFF2-40B4-BE49-F238E27FC236}">
                <a16:creationId xmlns:a16="http://schemas.microsoft.com/office/drawing/2014/main" id="{2C39A59C-2B42-49B7-8232-12E84C68ECFF}"/>
              </a:ext>
            </a:extLst>
          </p:cNvPr>
          <p:cNvSpPr txBox="1"/>
          <p:nvPr/>
        </p:nvSpPr>
        <p:spPr>
          <a:xfrm>
            <a:off x="7969624" y="2079812"/>
            <a:ext cx="3738282" cy="498663"/>
          </a:xfrm>
          <a:prstGeom prst="rect">
            <a:avLst/>
          </a:prstGeom>
          <a:noFill/>
        </p:spPr>
        <p:txBody>
          <a:bodyPr wrap="square" rtlCol="1">
            <a:spAutoFit/>
          </a:bodyPr>
          <a:lstStyle/>
          <a:p>
            <a:pPr algn="just" rtl="1">
              <a:lnSpc>
                <a:spcPct val="150000"/>
              </a:lnSpc>
            </a:pPr>
            <a:r>
              <a:rPr lang="fa-IR" sz="2000" dirty="0">
                <a:solidFill>
                  <a:srgbClr val="FF0000"/>
                </a:solidFill>
                <a:latin typeface="Times New Roman" panose="02020603050405020304" pitchFamily="18" charset="0"/>
                <a:cs typeface="Times New Roman" panose="02020603050405020304" pitchFamily="18" charset="0"/>
              </a:rPr>
              <a:t>تمرین </a:t>
            </a:r>
            <a:r>
              <a:rPr lang="fa-IR" sz="2000" dirty="0">
                <a:latin typeface="Times New Roman" panose="02020603050405020304" pitchFamily="18" charset="0"/>
                <a:cs typeface="Times New Roman" panose="02020603050405020304" pitchFamily="18" charset="0"/>
              </a:rPr>
              <a:t>با توجه به تعریف بالا ثابت کنید:</a:t>
            </a:r>
          </a:p>
        </p:txBody>
      </p:sp>
      <p:graphicFrame>
        <p:nvGraphicFramePr>
          <p:cNvPr id="7" name="Object 6">
            <a:extLst>
              <a:ext uri="{FF2B5EF4-FFF2-40B4-BE49-F238E27FC236}">
                <a16:creationId xmlns:a16="http://schemas.microsoft.com/office/drawing/2014/main" id="{DBCC6A7D-09ED-481C-AD87-5A5EF7FAF5F6}"/>
              </a:ext>
            </a:extLst>
          </p:cNvPr>
          <p:cNvGraphicFramePr>
            <a:graphicFrameLocks noChangeAspect="1"/>
          </p:cNvGraphicFramePr>
          <p:nvPr>
            <p:extLst>
              <p:ext uri="{D42A27DB-BD31-4B8C-83A1-F6EECF244321}">
                <p14:modId xmlns:p14="http://schemas.microsoft.com/office/powerpoint/2010/main" val="4266557206"/>
              </p:ext>
            </p:extLst>
          </p:nvPr>
        </p:nvGraphicFramePr>
        <p:xfrm>
          <a:off x="4492719" y="2505635"/>
          <a:ext cx="2146300" cy="812800"/>
        </p:xfrm>
        <a:graphic>
          <a:graphicData uri="http://schemas.openxmlformats.org/presentationml/2006/ole">
            <mc:AlternateContent xmlns:mc="http://schemas.openxmlformats.org/markup-compatibility/2006">
              <mc:Choice xmlns:v="urn:schemas-microsoft-com:vml" Requires="v">
                <p:oleObj spid="_x0000_s20493" name="Equation" r:id="rId5" imgW="2145960" imgH="812520" progId="Equation.DSMT4">
                  <p:embed/>
                </p:oleObj>
              </mc:Choice>
              <mc:Fallback>
                <p:oleObj name="Equation" r:id="rId5" imgW="2145960" imgH="812520" progId="Equation.DSMT4">
                  <p:embed/>
                  <p:pic>
                    <p:nvPicPr>
                      <p:cNvPr id="0" name=""/>
                      <p:cNvPicPr/>
                      <p:nvPr/>
                    </p:nvPicPr>
                    <p:blipFill>
                      <a:blip r:embed="rId6"/>
                      <a:stretch>
                        <a:fillRect/>
                      </a:stretch>
                    </p:blipFill>
                    <p:spPr>
                      <a:xfrm>
                        <a:off x="4492719" y="2505635"/>
                        <a:ext cx="2146300" cy="812800"/>
                      </a:xfrm>
                      <a:prstGeom prst="rect">
                        <a:avLst/>
                      </a:prstGeom>
                    </p:spPr>
                  </p:pic>
                </p:oleObj>
              </mc:Fallback>
            </mc:AlternateContent>
          </a:graphicData>
        </a:graphic>
      </p:graphicFrame>
      <p:sp>
        <p:nvSpPr>
          <p:cNvPr id="8" name="TextBox 7">
            <a:extLst>
              <a:ext uri="{FF2B5EF4-FFF2-40B4-BE49-F238E27FC236}">
                <a16:creationId xmlns:a16="http://schemas.microsoft.com/office/drawing/2014/main" id="{EAF91958-2910-4A70-860D-4836D6AD768C}"/>
              </a:ext>
            </a:extLst>
          </p:cNvPr>
          <p:cNvSpPr txBox="1"/>
          <p:nvPr/>
        </p:nvSpPr>
        <p:spPr>
          <a:xfrm>
            <a:off x="5746376" y="3657600"/>
            <a:ext cx="6064624" cy="960328"/>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این رابطه بر حسب بیشینه و کمینه شدت عبوری از قطبشگر است هرگاه آن را بیش از 180 درجه حول راستای تابش فرودی بچرخانیم. </a:t>
            </a:r>
          </a:p>
        </p:txBody>
      </p:sp>
    </p:spTree>
    <p:extLst>
      <p:ext uri="{BB962C8B-B14F-4D97-AF65-F5344CB8AC3E}">
        <p14:creationId xmlns:p14="http://schemas.microsoft.com/office/powerpoint/2010/main" val="277355739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06B6692-1982-48AA-AE67-0DA18C8C01C2}"/>
              </a:ext>
            </a:extLst>
          </p:cNvPr>
          <p:cNvSpPr>
            <a:spLocks noGrp="1"/>
          </p:cNvSpPr>
          <p:nvPr>
            <p:ph type="sldNum" sz="quarter" idx="12"/>
          </p:nvPr>
        </p:nvSpPr>
        <p:spPr/>
        <p:txBody>
          <a:bodyPr/>
          <a:lstStyle/>
          <a:p>
            <a:fld id="{8AC7B609-6235-4DF7-8376-3B4225D7EDEF}" type="slidenum">
              <a:rPr lang="en-US" smtClean="0"/>
              <a:pPr/>
              <a:t>55</a:t>
            </a:fld>
            <a:endParaRPr lang="en-US" dirty="0"/>
          </a:p>
        </p:txBody>
      </p:sp>
      <p:grpSp>
        <p:nvGrpSpPr>
          <p:cNvPr id="27" name="Group 26">
            <a:extLst>
              <a:ext uri="{FF2B5EF4-FFF2-40B4-BE49-F238E27FC236}">
                <a16:creationId xmlns:a16="http://schemas.microsoft.com/office/drawing/2014/main" id="{E16653CD-C9EE-4230-8C0F-8171F6C59352}"/>
              </a:ext>
            </a:extLst>
          </p:cNvPr>
          <p:cNvGrpSpPr/>
          <p:nvPr/>
        </p:nvGrpSpPr>
        <p:grpSpPr>
          <a:xfrm>
            <a:off x="4349888" y="343072"/>
            <a:ext cx="632160" cy="348120"/>
            <a:chOff x="4349888" y="343072"/>
            <a:chExt cx="632160" cy="348120"/>
          </a:xfrm>
        </p:grpSpPr>
        <mc:AlternateContent xmlns:mc="http://schemas.openxmlformats.org/markup-compatibility/2006" xmlns:p14="http://schemas.microsoft.com/office/powerpoint/2010/main">
          <mc:Choice Requires="p14">
            <p:contentPart p14:bwMode="auto" r:id="rId2">
              <p14:nvContentPartPr>
                <p14:cNvPr id="16" name="Ink 15">
                  <a:extLst>
                    <a:ext uri="{FF2B5EF4-FFF2-40B4-BE49-F238E27FC236}">
                      <a16:creationId xmlns:a16="http://schemas.microsoft.com/office/drawing/2014/main" id="{C1501EC2-3FD6-4622-92FC-F1A7D37808ED}"/>
                    </a:ext>
                  </a:extLst>
                </p14:cNvPr>
                <p14:cNvContentPartPr/>
                <p14:nvPr/>
              </p14:nvContentPartPr>
              <p14:xfrm>
                <a:off x="4349888" y="385912"/>
                <a:ext cx="47520" cy="288360"/>
              </p14:xfrm>
            </p:contentPart>
          </mc:Choice>
          <mc:Fallback xmlns="">
            <p:pic>
              <p:nvPicPr>
                <p:cNvPr id="16" name="Ink 15">
                  <a:extLst>
                    <a:ext uri="{FF2B5EF4-FFF2-40B4-BE49-F238E27FC236}">
                      <a16:creationId xmlns:a16="http://schemas.microsoft.com/office/drawing/2014/main" id="{C1501EC2-3FD6-4622-92FC-F1A7D37808ED}"/>
                    </a:ext>
                  </a:extLst>
                </p:cNvPr>
                <p:cNvPicPr/>
                <p:nvPr/>
              </p:nvPicPr>
              <p:blipFill>
                <a:blip r:embed="rId3"/>
                <a:stretch>
                  <a:fillRect/>
                </a:stretch>
              </p:blipFill>
              <p:spPr>
                <a:xfrm>
                  <a:off x="4340888" y="376912"/>
                  <a:ext cx="6516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7" name="Ink 16">
                  <a:extLst>
                    <a:ext uri="{FF2B5EF4-FFF2-40B4-BE49-F238E27FC236}">
                      <a16:creationId xmlns:a16="http://schemas.microsoft.com/office/drawing/2014/main" id="{22924834-B146-4106-92C0-6C8263FDC8CA}"/>
                    </a:ext>
                  </a:extLst>
                </p14:cNvPr>
                <p14:cNvContentPartPr/>
                <p14:nvPr/>
              </p14:nvContentPartPr>
              <p14:xfrm>
                <a:off x="4471208" y="343072"/>
                <a:ext cx="33480" cy="303840"/>
              </p14:xfrm>
            </p:contentPart>
          </mc:Choice>
          <mc:Fallback xmlns="">
            <p:pic>
              <p:nvPicPr>
                <p:cNvPr id="17" name="Ink 16">
                  <a:extLst>
                    <a:ext uri="{FF2B5EF4-FFF2-40B4-BE49-F238E27FC236}">
                      <a16:creationId xmlns:a16="http://schemas.microsoft.com/office/drawing/2014/main" id="{22924834-B146-4106-92C0-6C8263FDC8CA}"/>
                    </a:ext>
                  </a:extLst>
                </p:cNvPr>
                <p:cNvPicPr/>
                <p:nvPr/>
              </p:nvPicPr>
              <p:blipFill>
                <a:blip r:embed="rId5"/>
                <a:stretch>
                  <a:fillRect/>
                </a:stretch>
              </p:blipFill>
              <p:spPr>
                <a:xfrm>
                  <a:off x="4462208" y="334072"/>
                  <a:ext cx="5112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8" name="Ink 17">
                  <a:extLst>
                    <a:ext uri="{FF2B5EF4-FFF2-40B4-BE49-F238E27FC236}">
                      <a16:creationId xmlns:a16="http://schemas.microsoft.com/office/drawing/2014/main" id="{EAFDE796-E9C2-4B49-BE0F-1985D39777ED}"/>
                    </a:ext>
                  </a:extLst>
                </p14:cNvPr>
                <p14:cNvContentPartPr/>
                <p14:nvPr/>
              </p14:nvContentPartPr>
              <p14:xfrm>
                <a:off x="4360688" y="505072"/>
                <a:ext cx="139320" cy="25920"/>
              </p14:xfrm>
            </p:contentPart>
          </mc:Choice>
          <mc:Fallback xmlns="">
            <p:pic>
              <p:nvPicPr>
                <p:cNvPr id="18" name="Ink 17">
                  <a:extLst>
                    <a:ext uri="{FF2B5EF4-FFF2-40B4-BE49-F238E27FC236}">
                      <a16:creationId xmlns:a16="http://schemas.microsoft.com/office/drawing/2014/main" id="{EAFDE796-E9C2-4B49-BE0F-1985D39777ED}"/>
                    </a:ext>
                  </a:extLst>
                </p:cNvPr>
                <p:cNvPicPr/>
                <p:nvPr/>
              </p:nvPicPr>
              <p:blipFill>
                <a:blip r:embed="rId7"/>
                <a:stretch>
                  <a:fillRect/>
                </a:stretch>
              </p:blipFill>
              <p:spPr>
                <a:xfrm>
                  <a:off x="4351688" y="496072"/>
                  <a:ext cx="15696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9" name="Ink 18">
                  <a:extLst>
                    <a:ext uri="{FF2B5EF4-FFF2-40B4-BE49-F238E27FC236}">
                      <a16:creationId xmlns:a16="http://schemas.microsoft.com/office/drawing/2014/main" id="{732231CC-F4EB-476C-BC90-46817C0E4307}"/>
                    </a:ext>
                  </a:extLst>
                </p14:cNvPr>
                <p14:cNvContentPartPr/>
                <p14:nvPr/>
              </p14:nvContentPartPr>
              <p14:xfrm>
                <a:off x="4560128" y="512632"/>
                <a:ext cx="126000" cy="86760"/>
              </p14:xfrm>
            </p:contentPart>
          </mc:Choice>
          <mc:Fallback xmlns="">
            <p:pic>
              <p:nvPicPr>
                <p:cNvPr id="19" name="Ink 18">
                  <a:extLst>
                    <a:ext uri="{FF2B5EF4-FFF2-40B4-BE49-F238E27FC236}">
                      <a16:creationId xmlns:a16="http://schemas.microsoft.com/office/drawing/2014/main" id="{732231CC-F4EB-476C-BC90-46817C0E4307}"/>
                    </a:ext>
                  </a:extLst>
                </p:cNvPr>
                <p:cNvPicPr/>
                <p:nvPr/>
              </p:nvPicPr>
              <p:blipFill>
                <a:blip r:embed="rId9"/>
                <a:stretch>
                  <a:fillRect/>
                </a:stretch>
              </p:blipFill>
              <p:spPr>
                <a:xfrm>
                  <a:off x="4551128" y="503632"/>
                  <a:ext cx="1436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0" name="Ink 19">
                  <a:extLst>
                    <a:ext uri="{FF2B5EF4-FFF2-40B4-BE49-F238E27FC236}">
                      <a16:creationId xmlns:a16="http://schemas.microsoft.com/office/drawing/2014/main" id="{3CA7DE5C-0A90-4C1B-868F-406096D9F99C}"/>
                    </a:ext>
                  </a:extLst>
                </p14:cNvPr>
                <p14:cNvContentPartPr/>
                <p14:nvPr/>
              </p14:nvContentPartPr>
              <p14:xfrm>
                <a:off x="4734728" y="371872"/>
                <a:ext cx="86040" cy="288000"/>
              </p14:xfrm>
            </p:contentPart>
          </mc:Choice>
          <mc:Fallback xmlns="">
            <p:pic>
              <p:nvPicPr>
                <p:cNvPr id="20" name="Ink 19">
                  <a:extLst>
                    <a:ext uri="{FF2B5EF4-FFF2-40B4-BE49-F238E27FC236}">
                      <a16:creationId xmlns:a16="http://schemas.microsoft.com/office/drawing/2014/main" id="{3CA7DE5C-0A90-4C1B-868F-406096D9F99C}"/>
                    </a:ext>
                  </a:extLst>
                </p:cNvPr>
                <p:cNvPicPr/>
                <p:nvPr/>
              </p:nvPicPr>
              <p:blipFill>
                <a:blip r:embed="rId11"/>
                <a:stretch>
                  <a:fillRect/>
                </a:stretch>
              </p:blipFill>
              <p:spPr>
                <a:xfrm>
                  <a:off x="4725728" y="362872"/>
                  <a:ext cx="10368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1" name="Ink 20">
                  <a:extLst>
                    <a:ext uri="{FF2B5EF4-FFF2-40B4-BE49-F238E27FC236}">
                      <a16:creationId xmlns:a16="http://schemas.microsoft.com/office/drawing/2014/main" id="{6C21D1DC-E88D-41EB-80AC-8195B4889077}"/>
                    </a:ext>
                  </a:extLst>
                </p14:cNvPr>
                <p14:cNvContentPartPr/>
                <p14:nvPr/>
              </p14:nvContentPartPr>
              <p14:xfrm>
                <a:off x="4893128" y="362512"/>
                <a:ext cx="66960" cy="328680"/>
              </p14:xfrm>
            </p:contentPart>
          </mc:Choice>
          <mc:Fallback xmlns="">
            <p:pic>
              <p:nvPicPr>
                <p:cNvPr id="21" name="Ink 20">
                  <a:extLst>
                    <a:ext uri="{FF2B5EF4-FFF2-40B4-BE49-F238E27FC236}">
                      <a16:creationId xmlns:a16="http://schemas.microsoft.com/office/drawing/2014/main" id="{6C21D1DC-E88D-41EB-80AC-8195B4889077}"/>
                    </a:ext>
                  </a:extLst>
                </p:cNvPr>
                <p:cNvPicPr/>
                <p:nvPr/>
              </p:nvPicPr>
              <p:blipFill>
                <a:blip r:embed="rId13"/>
                <a:stretch>
                  <a:fillRect/>
                </a:stretch>
              </p:blipFill>
              <p:spPr>
                <a:xfrm>
                  <a:off x="4884488" y="353512"/>
                  <a:ext cx="84600" cy="3463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2" name="Ink 21">
                  <a:extLst>
                    <a:ext uri="{FF2B5EF4-FFF2-40B4-BE49-F238E27FC236}">
                      <a16:creationId xmlns:a16="http://schemas.microsoft.com/office/drawing/2014/main" id="{C1145407-6DAB-4D1C-AF4D-1DAF9CEB8C15}"/>
                    </a:ext>
                  </a:extLst>
                </p14:cNvPr>
                <p14:cNvContentPartPr/>
                <p14:nvPr/>
              </p14:nvContentPartPr>
              <p14:xfrm>
                <a:off x="4875128" y="531352"/>
                <a:ext cx="106920" cy="53640"/>
              </p14:xfrm>
            </p:contentPart>
          </mc:Choice>
          <mc:Fallback xmlns="">
            <p:pic>
              <p:nvPicPr>
                <p:cNvPr id="22" name="Ink 21">
                  <a:extLst>
                    <a:ext uri="{FF2B5EF4-FFF2-40B4-BE49-F238E27FC236}">
                      <a16:creationId xmlns:a16="http://schemas.microsoft.com/office/drawing/2014/main" id="{C1145407-6DAB-4D1C-AF4D-1DAF9CEB8C15}"/>
                    </a:ext>
                  </a:extLst>
                </p:cNvPr>
                <p:cNvPicPr/>
                <p:nvPr/>
              </p:nvPicPr>
              <p:blipFill>
                <a:blip r:embed="rId15"/>
                <a:stretch>
                  <a:fillRect/>
                </a:stretch>
              </p:blipFill>
              <p:spPr>
                <a:xfrm>
                  <a:off x="4866128" y="522352"/>
                  <a:ext cx="124560" cy="71280"/>
                </a:xfrm>
                <a:prstGeom prst="rect">
                  <a:avLst/>
                </a:prstGeom>
              </p:spPr>
            </p:pic>
          </mc:Fallback>
        </mc:AlternateContent>
      </p:grpSp>
      <p:grpSp>
        <p:nvGrpSpPr>
          <p:cNvPr id="26" name="Group 25">
            <a:extLst>
              <a:ext uri="{FF2B5EF4-FFF2-40B4-BE49-F238E27FC236}">
                <a16:creationId xmlns:a16="http://schemas.microsoft.com/office/drawing/2014/main" id="{EE206179-C665-4F3B-A1F1-144EBFE0E7C1}"/>
              </a:ext>
            </a:extLst>
          </p:cNvPr>
          <p:cNvGrpSpPr/>
          <p:nvPr/>
        </p:nvGrpSpPr>
        <p:grpSpPr>
          <a:xfrm>
            <a:off x="5275448" y="432712"/>
            <a:ext cx="691920" cy="189360"/>
            <a:chOff x="5275448" y="432712"/>
            <a:chExt cx="691920" cy="189360"/>
          </a:xfrm>
        </p:grpSpPr>
        <mc:AlternateContent xmlns:mc="http://schemas.openxmlformats.org/markup-compatibility/2006" xmlns:p14="http://schemas.microsoft.com/office/powerpoint/2010/main">
          <mc:Choice Requires="p14">
            <p:contentPart p14:bwMode="auto" r:id="rId16">
              <p14:nvContentPartPr>
                <p14:cNvPr id="23" name="Ink 22">
                  <a:extLst>
                    <a:ext uri="{FF2B5EF4-FFF2-40B4-BE49-F238E27FC236}">
                      <a16:creationId xmlns:a16="http://schemas.microsoft.com/office/drawing/2014/main" id="{3B4C7B8D-78DA-4E29-8B70-64E3D297B87E}"/>
                    </a:ext>
                  </a:extLst>
                </p14:cNvPr>
                <p14:cNvContentPartPr/>
                <p14:nvPr/>
              </p14:nvContentPartPr>
              <p14:xfrm>
                <a:off x="5275448" y="460432"/>
                <a:ext cx="230400" cy="161640"/>
              </p14:xfrm>
            </p:contentPart>
          </mc:Choice>
          <mc:Fallback xmlns="">
            <p:pic>
              <p:nvPicPr>
                <p:cNvPr id="23" name="Ink 22">
                  <a:extLst>
                    <a:ext uri="{FF2B5EF4-FFF2-40B4-BE49-F238E27FC236}">
                      <a16:creationId xmlns:a16="http://schemas.microsoft.com/office/drawing/2014/main" id="{3B4C7B8D-78DA-4E29-8B70-64E3D297B87E}"/>
                    </a:ext>
                  </a:extLst>
                </p:cNvPr>
                <p:cNvPicPr/>
                <p:nvPr/>
              </p:nvPicPr>
              <p:blipFill>
                <a:blip r:embed="rId17"/>
                <a:stretch>
                  <a:fillRect/>
                </a:stretch>
              </p:blipFill>
              <p:spPr>
                <a:xfrm>
                  <a:off x="5266808" y="451432"/>
                  <a:ext cx="2480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4" name="Ink 23">
                  <a:extLst>
                    <a:ext uri="{FF2B5EF4-FFF2-40B4-BE49-F238E27FC236}">
                      <a16:creationId xmlns:a16="http://schemas.microsoft.com/office/drawing/2014/main" id="{2BFF9500-7A81-4604-BF96-2DE53C65EC15}"/>
                    </a:ext>
                  </a:extLst>
                </p14:cNvPr>
                <p14:cNvContentPartPr/>
                <p14:nvPr/>
              </p14:nvContentPartPr>
              <p14:xfrm>
                <a:off x="5545808" y="498592"/>
                <a:ext cx="98640" cy="93960"/>
              </p14:xfrm>
            </p:contentPart>
          </mc:Choice>
          <mc:Fallback xmlns="">
            <p:pic>
              <p:nvPicPr>
                <p:cNvPr id="24" name="Ink 23">
                  <a:extLst>
                    <a:ext uri="{FF2B5EF4-FFF2-40B4-BE49-F238E27FC236}">
                      <a16:creationId xmlns:a16="http://schemas.microsoft.com/office/drawing/2014/main" id="{2BFF9500-7A81-4604-BF96-2DE53C65EC15}"/>
                    </a:ext>
                  </a:extLst>
                </p:cNvPr>
                <p:cNvPicPr/>
                <p:nvPr/>
              </p:nvPicPr>
              <p:blipFill>
                <a:blip r:embed="rId19"/>
                <a:stretch>
                  <a:fillRect/>
                </a:stretch>
              </p:blipFill>
              <p:spPr>
                <a:xfrm>
                  <a:off x="5537168" y="489952"/>
                  <a:ext cx="1162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5" name="Ink 24">
                  <a:extLst>
                    <a:ext uri="{FF2B5EF4-FFF2-40B4-BE49-F238E27FC236}">
                      <a16:creationId xmlns:a16="http://schemas.microsoft.com/office/drawing/2014/main" id="{6512CD0D-435C-4C3E-AC62-0C9749C7B64C}"/>
                    </a:ext>
                  </a:extLst>
                </p14:cNvPr>
                <p14:cNvContentPartPr/>
                <p14:nvPr/>
              </p14:nvContentPartPr>
              <p14:xfrm>
                <a:off x="5675408" y="432712"/>
                <a:ext cx="291960" cy="186120"/>
              </p14:xfrm>
            </p:contentPart>
          </mc:Choice>
          <mc:Fallback xmlns="">
            <p:pic>
              <p:nvPicPr>
                <p:cNvPr id="25" name="Ink 24">
                  <a:extLst>
                    <a:ext uri="{FF2B5EF4-FFF2-40B4-BE49-F238E27FC236}">
                      <a16:creationId xmlns:a16="http://schemas.microsoft.com/office/drawing/2014/main" id="{6512CD0D-435C-4C3E-AC62-0C9749C7B64C}"/>
                    </a:ext>
                  </a:extLst>
                </p:cNvPr>
                <p:cNvPicPr/>
                <p:nvPr/>
              </p:nvPicPr>
              <p:blipFill>
                <a:blip r:embed="rId21"/>
                <a:stretch>
                  <a:fillRect/>
                </a:stretch>
              </p:blipFill>
              <p:spPr>
                <a:xfrm>
                  <a:off x="5666768" y="424072"/>
                  <a:ext cx="309600" cy="203760"/>
                </a:xfrm>
                <a:prstGeom prst="rect">
                  <a:avLst/>
                </a:prstGeom>
              </p:spPr>
            </p:pic>
          </mc:Fallback>
        </mc:AlternateContent>
      </p:grpSp>
      <p:grpSp>
        <p:nvGrpSpPr>
          <p:cNvPr id="35" name="Group 34">
            <a:extLst>
              <a:ext uri="{FF2B5EF4-FFF2-40B4-BE49-F238E27FC236}">
                <a16:creationId xmlns:a16="http://schemas.microsoft.com/office/drawing/2014/main" id="{D86F0248-F261-4213-B490-A374A793F7A1}"/>
              </a:ext>
            </a:extLst>
          </p:cNvPr>
          <p:cNvGrpSpPr/>
          <p:nvPr/>
        </p:nvGrpSpPr>
        <p:grpSpPr>
          <a:xfrm>
            <a:off x="6232328" y="305272"/>
            <a:ext cx="921960" cy="370800"/>
            <a:chOff x="6232328" y="305272"/>
            <a:chExt cx="921960" cy="370800"/>
          </a:xfrm>
        </p:grpSpPr>
        <mc:AlternateContent xmlns:mc="http://schemas.openxmlformats.org/markup-compatibility/2006" xmlns:p14="http://schemas.microsoft.com/office/powerpoint/2010/main">
          <mc:Choice Requires="p14">
            <p:contentPart p14:bwMode="auto" r:id="rId22">
              <p14:nvContentPartPr>
                <p14:cNvPr id="28" name="Ink 27">
                  <a:extLst>
                    <a:ext uri="{FF2B5EF4-FFF2-40B4-BE49-F238E27FC236}">
                      <a16:creationId xmlns:a16="http://schemas.microsoft.com/office/drawing/2014/main" id="{691E30E3-54AB-4169-AFCB-F0AB1A920D9D}"/>
                    </a:ext>
                  </a:extLst>
                </p14:cNvPr>
                <p14:cNvContentPartPr/>
                <p14:nvPr/>
              </p14:nvContentPartPr>
              <p14:xfrm>
                <a:off x="6232328" y="421912"/>
                <a:ext cx="47160" cy="254160"/>
              </p14:xfrm>
            </p:contentPart>
          </mc:Choice>
          <mc:Fallback xmlns="">
            <p:pic>
              <p:nvPicPr>
                <p:cNvPr id="28" name="Ink 27">
                  <a:extLst>
                    <a:ext uri="{FF2B5EF4-FFF2-40B4-BE49-F238E27FC236}">
                      <a16:creationId xmlns:a16="http://schemas.microsoft.com/office/drawing/2014/main" id="{691E30E3-54AB-4169-AFCB-F0AB1A920D9D}"/>
                    </a:ext>
                  </a:extLst>
                </p:cNvPr>
                <p:cNvPicPr/>
                <p:nvPr/>
              </p:nvPicPr>
              <p:blipFill>
                <a:blip r:embed="rId23"/>
                <a:stretch>
                  <a:fillRect/>
                </a:stretch>
              </p:blipFill>
              <p:spPr>
                <a:xfrm>
                  <a:off x="6223328" y="413272"/>
                  <a:ext cx="6480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9" name="Ink 28">
                  <a:extLst>
                    <a:ext uri="{FF2B5EF4-FFF2-40B4-BE49-F238E27FC236}">
                      <a16:creationId xmlns:a16="http://schemas.microsoft.com/office/drawing/2014/main" id="{E60AF3F2-C574-4F65-BBD1-1C91B6C5CC44}"/>
                    </a:ext>
                  </a:extLst>
                </p14:cNvPr>
                <p14:cNvContentPartPr/>
                <p14:nvPr/>
              </p14:nvContentPartPr>
              <p14:xfrm>
                <a:off x="6246008" y="347752"/>
                <a:ext cx="120240" cy="148320"/>
              </p14:xfrm>
            </p:contentPart>
          </mc:Choice>
          <mc:Fallback xmlns="">
            <p:pic>
              <p:nvPicPr>
                <p:cNvPr id="29" name="Ink 28">
                  <a:extLst>
                    <a:ext uri="{FF2B5EF4-FFF2-40B4-BE49-F238E27FC236}">
                      <a16:creationId xmlns:a16="http://schemas.microsoft.com/office/drawing/2014/main" id="{E60AF3F2-C574-4F65-BBD1-1C91B6C5CC44}"/>
                    </a:ext>
                  </a:extLst>
                </p:cNvPr>
                <p:cNvPicPr/>
                <p:nvPr/>
              </p:nvPicPr>
              <p:blipFill>
                <a:blip r:embed="rId25"/>
                <a:stretch>
                  <a:fillRect/>
                </a:stretch>
              </p:blipFill>
              <p:spPr>
                <a:xfrm>
                  <a:off x="6237368" y="339112"/>
                  <a:ext cx="1378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0" name="Ink 29">
                  <a:extLst>
                    <a:ext uri="{FF2B5EF4-FFF2-40B4-BE49-F238E27FC236}">
                      <a16:creationId xmlns:a16="http://schemas.microsoft.com/office/drawing/2014/main" id="{E398E1E0-1529-42B1-9CB9-F5D5B9551635}"/>
                    </a:ext>
                  </a:extLst>
                </p14:cNvPr>
                <p14:cNvContentPartPr/>
                <p14:nvPr/>
              </p14:nvContentPartPr>
              <p14:xfrm>
                <a:off x="6423128" y="361072"/>
                <a:ext cx="93240" cy="270360"/>
              </p14:xfrm>
            </p:contentPart>
          </mc:Choice>
          <mc:Fallback xmlns="">
            <p:pic>
              <p:nvPicPr>
                <p:cNvPr id="30" name="Ink 29">
                  <a:extLst>
                    <a:ext uri="{FF2B5EF4-FFF2-40B4-BE49-F238E27FC236}">
                      <a16:creationId xmlns:a16="http://schemas.microsoft.com/office/drawing/2014/main" id="{E398E1E0-1529-42B1-9CB9-F5D5B9551635}"/>
                    </a:ext>
                  </a:extLst>
                </p:cNvPr>
                <p:cNvPicPr/>
                <p:nvPr/>
              </p:nvPicPr>
              <p:blipFill>
                <a:blip r:embed="rId27"/>
                <a:stretch>
                  <a:fillRect/>
                </a:stretch>
              </p:blipFill>
              <p:spPr>
                <a:xfrm>
                  <a:off x="6414488" y="352432"/>
                  <a:ext cx="11088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1" name="Ink 30">
                  <a:extLst>
                    <a:ext uri="{FF2B5EF4-FFF2-40B4-BE49-F238E27FC236}">
                      <a16:creationId xmlns:a16="http://schemas.microsoft.com/office/drawing/2014/main" id="{35C77AEA-13CB-4DB3-BD9E-656B0C7FD65B}"/>
                    </a:ext>
                  </a:extLst>
                </p14:cNvPr>
                <p14:cNvContentPartPr/>
                <p14:nvPr/>
              </p14:nvContentPartPr>
              <p14:xfrm>
                <a:off x="6541928" y="489232"/>
                <a:ext cx="124920" cy="119160"/>
              </p14:xfrm>
            </p:contentPart>
          </mc:Choice>
          <mc:Fallback xmlns="">
            <p:pic>
              <p:nvPicPr>
                <p:cNvPr id="31" name="Ink 30">
                  <a:extLst>
                    <a:ext uri="{FF2B5EF4-FFF2-40B4-BE49-F238E27FC236}">
                      <a16:creationId xmlns:a16="http://schemas.microsoft.com/office/drawing/2014/main" id="{35C77AEA-13CB-4DB3-BD9E-656B0C7FD65B}"/>
                    </a:ext>
                  </a:extLst>
                </p:cNvPr>
                <p:cNvPicPr/>
                <p:nvPr/>
              </p:nvPicPr>
              <p:blipFill>
                <a:blip r:embed="rId29"/>
                <a:stretch>
                  <a:fillRect/>
                </a:stretch>
              </p:blipFill>
              <p:spPr>
                <a:xfrm>
                  <a:off x="6532928" y="480232"/>
                  <a:ext cx="1425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2" name="Ink 31">
                  <a:extLst>
                    <a:ext uri="{FF2B5EF4-FFF2-40B4-BE49-F238E27FC236}">
                      <a16:creationId xmlns:a16="http://schemas.microsoft.com/office/drawing/2014/main" id="{FD8038AD-1058-401A-97E1-C6A0A74D0578}"/>
                    </a:ext>
                  </a:extLst>
                </p14:cNvPr>
                <p14:cNvContentPartPr/>
                <p14:nvPr/>
              </p14:nvContentPartPr>
              <p14:xfrm>
                <a:off x="6721568" y="305272"/>
                <a:ext cx="68760" cy="301320"/>
              </p14:xfrm>
            </p:contentPart>
          </mc:Choice>
          <mc:Fallback xmlns="">
            <p:pic>
              <p:nvPicPr>
                <p:cNvPr id="32" name="Ink 31">
                  <a:extLst>
                    <a:ext uri="{FF2B5EF4-FFF2-40B4-BE49-F238E27FC236}">
                      <a16:creationId xmlns:a16="http://schemas.microsoft.com/office/drawing/2014/main" id="{FD8038AD-1058-401A-97E1-C6A0A74D0578}"/>
                    </a:ext>
                  </a:extLst>
                </p:cNvPr>
                <p:cNvPicPr/>
                <p:nvPr/>
              </p:nvPicPr>
              <p:blipFill>
                <a:blip r:embed="rId31"/>
                <a:stretch>
                  <a:fillRect/>
                </a:stretch>
              </p:blipFill>
              <p:spPr>
                <a:xfrm>
                  <a:off x="6712928" y="296272"/>
                  <a:ext cx="8640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3" name="Ink 32">
                  <a:extLst>
                    <a:ext uri="{FF2B5EF4-FFF2-40B4-BE49-F238E27FC236}">
                      <a16:creationId xmlns:a16="http://schemas.microsoft.com/office/drawing/2014/main" id="{9632CB98-E4F6-4D1B-9400-22D7C5C3E92D}"/>
                    </a:ext>
                  </a:extLst>
                </p14:cNvPr>
                <p14:cNvContentPartPr/>
                <p14:nvPr/>
              </p14:nvContentPartPr>
              <p14:xfrm>
                <a:off x="6719048" y="406432"/>
                <a:ext cx="110520" cy="23760"/>
              </p14:xfrm>
            </p:contentPart>
          </mc:Choice>
          <mc:Fallback xmlns="">
            <p:pic>
              <p:nvPicPr>
                <p:cNvPr id="33" name="Ink 32">
                  <a:extLst>
                    <a:ext uri="{FF2B5EF4-FFF2-40B4-BE49-F238E27FC236}">
                      <a16:creationId xmlns:a16="http://schemas.microsoft.com/office/drawing/2014/main" id="{9632CB98-E4F6-4D1B-9400-22D7C5C3E92D}"/>
                    </a:ext>
                  </a:extLst>
                </p:cNvPr>
                <p:cNvPicPr/>
                <p:nvPr/>
              </p:nvPicPr>
              <p:blipFill>
                <a:blip r:embed="rId33"/>
                <a:stretch>
                  <a:fillRect/>
                </a:stretch>
              </p:blipFill>
              <p:spPr>
                <a:xfrm>
                  <a:off x="6710408" y="397432"/>
                  <a:ext cx="1281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4" name="Ink 33">
                  <a:extLst>
                    <a:ext uri="{FF2B5EF4-FFF2-40B4-BE49-F238E27FC236}">
                      <a16:creationId xmlns:a16="http://schemas.microsoft.com/office/drawing/2014/main" id="{87AA0490-5EF5-4F0A-8C88-9D98165BE76A}"/>
                    </a:ext>
                  </a:extLst>
                </p14:cNvPr>
                <p14:cNvContentPartPr/>
                <p14:nvPr/>
              </p14:nvContentPartPr>
              <p14:xfrm>
                <a:off x="6876008" y="435952"/>
                <a:ext cx="278280" cy="182880"/>
              </p14:xfrm>
            </p:contentPart>
          </mc:Choice>
          <mc:Fallback xmlns="">
            <p:pic>
              <p:nvPicPr>
                <p:cNvPr id="34" name="Ink 33">
                  <a:extLst>
                    <a:ext uri="{FF2B5EF4-FFF2-40B4-BE49-F238E27FC236}">
                      <a16:creationId xmlns:a16="http://schemas.microsoft.com/office/drawing/2014/main" id="{87AA0490-5EF5-4F0A-8C88-9D98165BE76A}"/>
                    </a:ext>
                  </a:extLst>
                </p:cNvPr>
                <p:cNvPicPr/>
                <p:nvPr/>
              </p:nvPicPr>
              <p:blipFill>
                <a:blip r:embed="rId35"/>
                <a:stretch>
                  <a:fillRect/>
                </a:stretch>
              </p:blipFill>
              <p:spPr>
                <a:xfrm>
                  <a:off x="6867368" y="426952"/>
                  <a:ext cx="295920" cy="200520"/>
                </a:xfrm>
                <a:prstGeom prst="rect">
                  <a:avLst/>
                </a:prstGeom>
              </p:spPr>
            </p:pic>
          </mc:Fallback>
        </mc:AlternateContent>
      </p:grpSp>
      <p:grpSp>
        <p:nvGrpSpPr>
          <p:cNvPr id="50" name="Group 49">
            <a:extLst>
              <a:ext uri="{FF2B5EF4-FFF2-40B4-BE49-F238E27FC236}">
                <a16:creationId xmlns:a16="http://schemas.microsoft.com/office/drawing/2014/main" id="{A7EB66F8-1083-46F3-BB7E-05451F74FE52}"/>
              </a:ext>
            </a:extLst>
          </p:cNvPr>
          <p:cNvGrpSpPr/>
          <p:nvPr/>
        </p:nvGrpSpPr>
        <p:grpSpPr>
          <a:xfrm>
            <a:off x="9660608" y="311392"/>
            <a:ext cx="2200320" cy="1292760"/>
            <a:chOff x="9660608" y="311392"/>
            <a:chExt cx="2200320" cy="1292760"/>
          </a:xfrm>
        </p:grpSpPr>
        <mc:AlternateContent xmlns:mc="http://schemas.openxmlformats.org/markup-compatibility/2006" xmlns:p14="http://schemas.microsoft.com/office/powerpoint/2010/main">
          <mc:Choice Requires="p14">
            <p:contentPart p14:bwMode="auto" r:id="rId36">
              <p14:nvContentPartPr>
                <p14:cNvPr id="3" name="Ink 2">
                  <a:extLst>
                    <a:ext uri="{FF2B5EF4-FFF2-40B4-BE49-F238E27FC236}">
                      <a16:creationId xmlns:a16="http://schemas.microsoft.com/office/drawing/2014/main" id="{3046A833-A63A-4C6D-9691-0AFD17A6D552}"/>
                    </a:ext>
                  </a:extLst>
                </p14:cNvPr>
                <p14:cNvContentPartPr/>
                <p14:nvPr/>
              </p14:nvContentPartPr>
              <p14:xfrm>
                <a:off x="11364488" y="429472"/>
                <a:ext cx="436320" cy="208080"/>
              </p14:xfrm>
            </p:contentPart>
          </mc:Choice>
          <mc:Fallback xmlns="">
            <p:pic>
              <p:nvPicPr>
                <p:cNvPr id="3" name="Ink 2">
                  <a:extLst>
                    <a:ext uri="{FF2B5EF4-FFF2-40B4-BE49-F238E27FC236}">
                      <a16:creationId xmlns:a16="http://schemas.microsoft.com/office/drawing/2014/main" id="{3046A833-A63A-4C6D-9691-0AFD17A6D552}"/>
                    </a:ext>
                  </a:extLst>
                </p:cNvPr>
                <p:cNvPicPr/>
                <p:nvPr/>
              </p:nvPicPr>
              <p:blipFill>
                <a:blip r:embed="rId37"/>
                <a:stretch>
                  <a:fillRect/>
                </a:stretch>
              </p:blipFill>
              <p:spPr>
                <a:xfrm>
                  <a:off x="11355848" y="420832"/>
                  <a:ext cx="45396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4" name="Ink 3">
                  <a:extLst>
                    <a:ext uri="{FF2B5EF4-FFF2-40B4-BE49-F238E27FC236}">
                      <a16:creationId xmlns:a16="http://schemas.microsoft.com/office/drawing/2014/main" id="{5DC1DFB7-BD01-4F07-8D4F-E306BE96B0B7}"/>
                    </a:ext>
                  </a:extLst>
                </p14:cNvPr>
                <p14:cNvContentPartPr/>
                <p14:nvPr/>
              </p14:nvContentPartPr>
              <p14:xfrm>
                <a:off x="11775968" y="350632"/>
                <a:ext cx="84960" cy="22680"/>
              </p14:xfrm>
            </p:contentPart>
          </mc:Choice>
          <mc:Fallback xmlns="">
            <p:pic>
              <p:nvPicPr>
                <p:cNvPr id="4" name="Ink 3">
                  <a:extLst>
                    <a:ext uri="{FF2B5EF4-FFF2-40B4-BE49-F238E27FC236}">
                      <a16:creationId xmlns:a16="http://schemas.microsoft.com/office/drawing/2014/main" id="{5DC1DFB7-BD01-4F07-8D4F-E306BE96B0B7}"/>
                    </a:ext>
                  </a:extLst>
                </p:cNvPr>
                <p:cNvPicPr/>
                <p:nvPr/>
              </p:nvPicPr>
              <p:blipFill>
                <a:blip r:embed="rId39"/>
                <a:stretch>
                  <a:fillRect/>
                </a:stretch>
              </p:blipFill>
              <p:spPr>
                <a:xfrm>
                  <a:off x="11767328" y="341992"/>
                  <a:ext cx="10260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5" name="Ink 4">
                  <a:extLst>
                    <a:ext uri="{FF2B5EF4-FFF2-40B4-BE49-F238E27FC236}">
                      <a16:creationId xmlns:a16="http://schemas.microsoft.com/office/drawing/2014/main" id="{C28989A4-A1CE-4110-8928-D2BD968BC427}"/>
                    </a:ext>
                  </a:extLst>
                </p14:cNvPr>
                <p14:cNvContentPartPr/>
                <p14:nvPr/>
              </p14:nvContentPartPr>
              <p14:xfrm>
                <a:off x="11411648" y="697672"/>
                <a:ext cx="184320" cy="137880"/>
              </p14:xfrm>
            </p:contentPart>
          </mc:Choice>
          <mc:Fallback xmlns="">
            <p:pic>
              <p:nvPicPr>
                <p:cNvPr id="5" name="Ink 4">
                  <a:extLst>
                    <a:ext uri="{FF2B5EF4-FFF2-40B4-BE49-F238E27FC236}">
                      <a16:creationId xmlns:a16="http://schemas.microsoft.com/office/drawing/2014/main" id="{C28989A4-A1CE-4110-8928-D2BD968BC427}"/>
                    </a:ext>
                  </a:extLst>
                </p:cNvPr>
                <p:cNvPicPr/>
                <p:nvPr/>
              </p:nvPicPr>
              <p:blipFill>
                <a:blip r:embed="rId41"/>
                <a:stretch>
                  <a:fillRect/>
                </a:stretch>
              </p:blipFill>
              <p:spPr>
                <a:xfrm>
                  <a:off x="11402648" y="689032"/>
                  <a:ext cx="201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6" name="Ink 5">
                  <a:extLst>
                    <a:ext uri="{FF2B5EF4-FFF2-40B4-BE49-F238E27FC236}">
                      <a16:creationId xmlns:a16="http://schemas.microsoft.com/office/drawing/2014/main" id="{37DDA85B-94DF-4B3E-8D34-228E508860F6}"/>
                    </a:ext>
                  </a:extLst>
                </p14:cNvPr>
                <p14:cNvContentPartPr/>
                <p14:nvPr/>
              </p14:nvContentPartPr>
              <p14:xfrm>
                <a:off x="11542328" y="347752"/>
                <a:ext cx="41400" cy="29160"/>
              </p14:xfrm>
            </p:contentPart>
          </mc:Choice>
          <mc:Fallback xmlns="">
            <p:pic>
              <p:nvPicPr>
                <p:cNvPr id="6" name="Ink 5">
                  <a:extLst>
                    <a:ext uri="{FF2B5EF4-FFF2-40B4-BE49-F238E27FC236}">
                      <a16:creationId xmlns:a16="http://schemas.microsoft.com/office/drawing/2014/main" id="{37DDA85B-94DF-4B3E-8D34-228E508860F6}"/>
                    </a:ext>
                  </a:extLst>
                </p:cNvPr>
                <p:cNvPicPr/>
                <p:nvPr/>
              </p:nvPicPr>
              <p:blipFill>
                <a:blip r:embed="rId43"/>
                <a:stretch>
                  <a:fillRect/>
                </a:stretch>
              </p:blipFill>
              <p:spPr>
                <a:xfrm>
                  <a:off x="11533688" y="339112"/>
                  <a:ext cx="5904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7" name="Ink 6">
                  <a:extLst>
                    <a:ext uri="{FF2B5EF4-FFF2-40B4-BE49-F238E27FC236}">
                      <a16:creationId xmlns:a16="http://schemas.microsoft.com/office/drawing/2014/main" id="{AC8A2EC0-E1D9-4694-A458-9516F6A9EB62}"/>
                    </a:ext>
                  </a:extLst>
                </p14:cNvPr>
                <p14:cNvContentPartPr/>
                <p14:nvPr/>
              </p14:nvContentPartPr>
              <p14:xfrm>
                <a:off x="11315528" y="435592"/>
                <a:ext cx="47880" cy="91080"/>
              </p14:xfrm>
            </p:contentPart>
          </mc:Choice>
          <mc:Fallback xmlns="">
            <p:pic>
              <p:nvPicPr>
                <p:cNvPr id="7" name="Ink 6">
                  <a:extLst>
                    <a:ext uri="{FF2B5EF4-FFF2-40B4-BE49-F238E27FC236}">
                      <a16:creationId xmlns:a16="http://schemas.microsoft.com/office/drawing/2014/main" id="{AC8A2EC0-E1D9-4694-A458-9516F6A9EB62}"/>
                    </a:ext>
                  </a:extLst>
                </p:cNvPr>
                <p:cNvPicPr/>
                <p:nvPr/>
              </p:nvPicPr>
              <p:blipFill>
                <a:blip r:embed="rId45"/>
                <a:stretch>
                  <a:fillRect/>
                </a:stretch>
              </p:blipFill>
              <p:spPr>
                <a:xfrm>
                  <a:off x="11306528" y="426952"/>
                  <a:ext cx="655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9" name="Ink 8">
                  <a:extLst>
                    <a:ext uri="{FF2B5EF4-FFF2-40B4-BE49-F238E27FC236}">
                      <a16:creationId xmlns:a16="http://schemas.microsoft.com/office/drawing/2014/main" id="{7E4DF099-EF7B-442C-81C0-CC41161A69CB}"/>
                    </a:ext>
                  </a:extLst>
                </p14:cNvPr>
                <p14:cNvContentPartPr/>
                <p14:nvPr/>
              </p14:nvContentPartPr>
              <p14:xfrm>
                <a:off x="10824488" y="502192"/>
                <a:ext cx="274320" cy="384840"/>
              </p14:xfrm>
            </p:contentPart>
          </mc:Choice>
          <mc:Fallback xmlns="">
            <p:pic>
              <p:nvPicPr>
                <p:cNvPr id="9" name="Ink 8">
                  <a:extLst>
                    <a:ext uri="{FF2B5EF4-FFF2-40B4-BE49-F238E27FC236}">
                      <a16:creationId xmlns:a16="http://schemas.microsoft.com/office/drawing/2014/main" id="{7E4DF099-EF7B-442C-81C0-CC41161A69CB}"/>
                    </a:ext>
                  </a:extLst>
                </p:cNvPr>
                <p:cNvPicPr/>
                <p:nvPr/>
              </p:nvPicPr>
              <p:blipFill>
                <a:blip r:embed="rId47"/>
                <a:stretch>
                  <a:fillRect/>
                </a:stretch>
              </p:blipFill>
              <p:spPr>
                <a:xfrm>
                  <a:off x="10815488" y="493192"/>
                  <a:ext cx="291960" cy="4024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0" name="Ink 9">
                  <a:extLst>
                    <a:ext uri="{FF2B5EF4-FFF2-40B4-BE49-F238E27FC236}">
                      <a16:creationId xmlns:a16="http://schemas.microsoft.com/office/drawing/2014/main" id="{1885346C-CA83-42D6-9B85-B9088D230BA2}"/>
                    </a:ext>
                  </a:extLst>
                </p14:cNvPr>
                <p14:cNvContentPartPr/>
                <p14:nvPr/>
              </p14:nvContentPartPr>
              <p14:xfrm>
                <a:off x="10975328" y="311392"/>
                <a:ext cx="66960" cy="134640"/>
              </p14:xfrm>
            </p:contentPart>
          </mc:Choice>
          <mc:Fallback xmlns="">
            <p:pic>
              <p:nvPicPr>
                <p:cNvPr id="10" name="Ink 9">
                  <a:extLst>
                    <a:ext uri="{FF2B5EF4-FFF2-40B4-BE49-F238E27FC236}">
                      <a16:creationId xmlns:a16="http://schemas.microsoft.com/office/drawing/2014/main" id="{1885346C-CA83-42D6-9B85-B9088D230BA2}"/>
                    </a:ext>
                  </a:extLst>
                </p:cNvPr>
                <p:cNvPicPr/>
                <p:nvPr/>
              </p:nvPicPr>
              <p:blipFill>
                <a:blip r:embed="rId49"/>
                <a:stretch>
                  <a:fillRect/>
                </a:stretch>
              </p:blipFill>
              <p:spPr>
                <a:xfrm>
                  <a:off x="10966688" y="302752"/>
                  <a:ext cx="846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1" name="Ink 10">
                  <a:extLst>
                    <a:ext uri="{FF2B5EF4-FFF2-40B4-BE49-F238E27FC236}">
                      <a16:creationId xmlns:a16="http://schemas.microsoft.com/office/drawing/2014/main" id="{C13FAB59-7269-4BB9-A3B2-630B09D19950}"/>
                    </a:ext>
                  </a:extLst>
                </p14:cNvPr>
                <p14:cNvContentPartPr/>
                <p14:nvPr/>
              </p14:nvContentPartPr>
              <p14:xfrm>
                <a:off x="10838528" y="785152"/>
                <a:ext cx="146160" cy="74160"/>
              </p14:xfrm>
            </p:contentPart>
          </mc:Choice>
          <mc:Fallback xmlns="">
            <p:pic>
              <p:nvPicPr>
                <p:cNvPr id="11" name="Ink 10">
                  <a:extLst>
                    <a:ext uri="{FF2B5EF4-FFF2-40B4-BE49-F238E27FC236}">
                      <a16:creationId xmlns:a16="http://schemas.microsoft.com/office/drawing/2014/main" id="{C13FAB59-7269-4BB9-A3B2-630B09D19950}"/>
                    </a:ext>
                  </a:extLst>
                </p:cNvPr>
                <p:cNvPicPr/>
                <p:nvPr/>
              </p:nvPicPr>
              <p:blipFill>
                <a:blip r:embed="rId51"/>
                <a:stretch>
                  <a:fillRect/>
                </a:stretch>
              </p:blipFill>
              <p:spPr>
                <a:xfrm>
                  <a:off x="10829528" y="776152"/>
                  <a:ext cx="1638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2" name="Ink 11">
                  <a:extLst>
                    <a:ext uri="{FF2B5EF4-FFF2-40B4-BE49-F238E27FC236}">
                      <a16:creationId xmlns:a16="http://schemas.microsoft.com/office/drawing/2014/main" id="{075F0C86-E1CB-48D6-A851-0F88B0435C2A}"/>
                    </a:ext>
                  </a:extLst>
                </p14:cNvPr>
                <p14:cNvContentPartPr/>
                <p14:nvPr/>
              </p14:nvContentPartPr>
              <p14:xfrm>
                <a:off x="10420208" y="570592"/>
                <a:ext cx="267480" cy="210960"/>
              </p14:xfrm>
            </p:contentPart>
          </mc:Choice>
          <mc:Fallback xmlns="">
            <p:pic>
              <p:nvPicPr>
                <p:cNvPr id="12" name="Ink 11">
                  <a:extLst>
                    <a:ext uri="{FF2B5EF4-FFF2-40B4-BE49-F238E27FC236}">
                      <a16:creationId xmlns:a16="http://schemas.microsoft.com/office/drawing/2014/main" id="{075F0C86-E1CB-48D6-A851-0F88B0435C2A}"/>
                    </a:ext>
                  </a:extLst>
                </p:cNvPr>
                <p:cNvPicPr/>
                <p:nvPr/>
              </p:nvPicPr>
              <p:blipFill>
                <a:blip r:embed="rId53"/>
                <a:stretch>
                  <a:fillRect/>
                </a:stretch>
              </p:blipFill>
              <p:spPr>
                <a:xfrm>
                  <a:off x="10411568" y="561952"/>
                  <a:ext cx="28512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3" name="Ink 12">
                  <a:extLst>
                    <a:ext uri="{FF2B5EF4-FFF2-40B4-BE49-F238E27FC236}">
                      <a16:creationId xmlns:a16="http://schemas.microsoft.com/office/drawing/2014/main" id="{0D388AF4-F06E-44B3-A0E6-B885EE646989}"/>
                    </a:ext>
                  </a:extLst>
                </p14:cNvPr>
                <p14:cNvContentPartPr/>
                <p14:nvPr/>
              </p14:nvContentPartPr>
              <p14:xfrm>
                <a:off x="10078568" y="578872"/>
                <a:ext cx="295920" cy="238680"/>
              </p14:xfrm>
            </p:contentPart>
          </mc:Choice>
          <mc:Fallback xmlns="">
            <p:pic>
              <p:nvPicPr>
                <p:cNvPr id="13" name="Ink 12">
                  <a:extLst>
                    <a:ext uri="{FF2B5EF4-FFF2-40B4-BE49-F238E27FC236}">
                      <a16:creationId xmlns:a16="http://schemas.microsoft.com/office/drawing/2014/main" id="{0D388AF4-F06E-44B3-A0E6-B885EE646989}"/>
                    </a:ext>
                  </a:extLst>
                </p:cNvPr>
                <p:cNvPicPr/>
                <p:nvPr/>
              </p:nvPicPr>
              <p:blipFill>
                <a:blip r:embed="rId55"/>
                <a:stretch>
                  <a:fillRect/>
                </a:stretch>
              </p:blipFill>
              <p:spPr>
                <a:xfrm>
                  <a:off x="10069568" y="570232"/>
                  <a:ext cx="31356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4" name="Ink 13">
                  <a:extLst>
                    <a:ext uri="{FF2B5EF4-FFF2-40B4-BE49-F238E27FC236}">
                      <a16:creationId xmlns:a16="http://schemas.microsoft.com/office/drawing/2014/main" id="{91FA583A-A4FA-4D04-8582-DFCBF016F158}"/>
                    </a:ext>
                  </a:extLst>
                </p14:cNvPr>
                <p14:cNvContentPartPr/>
                <p14:nvPr/>
              </p14:nvContentPartPr>
              <p14:xfrm>
                <a:off x="10293128" y="700912"/>
                <a:ext cx="82080" cy="10440"/>
              </p14:xfrm>
            </p:contentPart>
          </mc:Choice>
          <mc:Fallback xmlns="">
            <p:pic>
              <p:nvPicPr>
                <p:cNvPr id="14" name="Ink 13">
                  <a:extLst>
                    <a:ext uri="{FF2B5EF4-FFF2-40B4-BE49-F238E27FC236}">
                      <a16:creationId xmlns:a16="http://schemas.microsoft.com/office/drawing/2014/main" id="{91FA583A-A4FA-4D04-8582-DFCBF016F158}"/>
                    </a:ext>
                  </a:extLst>
                </p:cNvPr>
                <p:cNvPicPr/>
                <p:nvPr/>
              </p:nvPicPr>
              <p:blipFill>
                <a:blip r:embed="rId57"/>
                <a:stretch>
                  <a:fillRect/>
                </a:stretch>
              </p:blipFill>
              <p:spPr>
                <a:xfrm>
                  <a:off x="10284128" y="691912"/>
                  <a:ext cx="997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6" name="Ink 35">
                  <a:extLst>
                    <a:ext uri="{FF2B5EF4-FFF2-40B4-BE49-F238E27FC236}">
                      <a16:creationId xmlns:a16="http://schemas.microsoft.com/office/drawing/2014/main" id="{9188998E-1954-4AB4-A338-A1297B25C9A8}"/>
                    </a:ext>
                  </a:extLst>
                </p14:cNvPr>
                <p14:cNvContentPartPr/>
                <p14:nvPr/>
              </p14:nvContentPartPr>
              <p14:xfrm>
                <a:off x="11364848" y="1229392"/>
                <a:ext cx="420120" cy="226080"/>
              </p14:xfrm>
            </p:contentPart>
          </mc:Choice>
          <mc:Fallback xmlns="">
            <p:pic>
              <p:nvPicPr>
                <p:cNvPr id="36" name="Ink 35">
                  <a:extLst>
                    <a:ext uri="{FF2B5EF4-FFF2-40B4-BE49-F238E27FC236}">
                      <a16:creationId xmlns:a16="http://schemas.microsoft.com/office/drawing/2014/main" id="{9188998E-1954-4AB4-A338-A1297B25C9A8}"/>
                    </a:ext>
                  </a:extLst>
                </p:cNvPr>
                <p:cNvPicPr/>
                <p:nvPr/>
              </p:nvPicPr>
              <p:blipFill>
                <a:blip r:embed="rId59"/>
                <a:stretch>
                  <a:fillRect/>
                </a:stretch>
              </p:blipFill>
              <p:spPr>
                <a:xfrm>
                  <a:off x="11355848" y="1220752"/>
                  <a:ext cx="43776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7" name="Ink 36">
                  <a:extLst>
                    <a:ext uri="{FF2B5EF4-FFF2-40B4-BE49-F238E27FC236}">
                      <a16:creationId xmlns:a16="http://schemas.microsoft.com/office/drawing/2014/main" id="{9937F215-6C32-4DD0-B1B4-BEB53605B169}"/>
                    </a:ext>
                  </a:extLst>
                </p14:cNvPr>
                <p14:cNvContentPartPr/>
                <p14:nvPr/>
              </p14:nvContentPartPr>
              <p14:xfrm>
                <a:off x="11718368" y="1186192"/>
                <a:ext cx="78480" cy="17280"/>
              </p14:xfrm>
            </p:contentPart>
          </mc:Choice>
          <mc:Fallback xmlns="">
            <p:pic>
              <p:nvPicPr>
                <p:cNvPr id="37" name="Ink 36">
                  <a:extLst>
                    <a:ext uri="{FF2B5EF4-FFF2-40B4-BE49-F238E27FC236}">
                      <a16:creationId xmlns:a16="http://schemas.microsoft.com/office/drawing/2014/main" id="{9937F215-6C32-4DD0-B1B4-BEB53605B169}"/>
                    </a:ext>
                  </a:extLst>
                </p:cNvPr>
                <p:cNvPicPr/>
                <p:nvPr/>
              </p:nvPicPr>
              <p:blipFill>
                <a:blip r:embed="rId61"/>
                <a:stretch>
                  <a:fillRect/>
                </a:stretch>
              </p:blipFill>
              <p:spPr>
                <a:xfrm>
                  <a:off x="11709368" y="1177552"/>
                  <a:ext cx="961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8" name="Ink 37">
                  <a:extLst>
                    <a:ext uri="{FF2B5EF4-FFF2-40B4-BE49-F238E27FC236}">
                      <a16:creationId xmlns:a16="http://schemas.microsoft.com/office/drawing/2014/main" id="{855C2499-A71D-4284-8191-F8690F8910CA}"/>
                    </a:ext>
                  </a:extLst>
                </p14:cNvPr>
                <p14:cNvContentPartPr/>
                <p14:nvPr/>
              </p14:nvContentPartPr>
              <p14:xfrm>
                <a:off x="11471768" y="1493992"/>
                <a:ext cx="165600" cy="110160"/>
              </p14:xfrm>
            </p:contentPart>
          </mc:Choice>
          <mc:Fallback xmlns="">
            <p:pic>
              <p:nvPicPr>
                <p:cNvPr id="38" name="Ink 37">
                  <a:extLst>
                    <a:ext uri="{FF2B5EF4-FFF2-40B4-BE49-F238E27FC236}">
                      <a16:creationId xmlns:a16="http://schemas.microsoft.com/office/drawing/2014/main" id="{855C2499-A71D-4284-8191-F8690F8910CA}"/>
                    </a:ext>
                  </a:extLst>
                </p:cNvPr>
                <p:cNvPicPr/>
                <p:nvPr/>
              </p:nvPicPr>
              <p:blipFill>
                <a:blip r:embed="rId63"/>
                <a:stretch>
                  <a:fillRect/>
                </a:stretch>
              </p:blipFill>
              <p:spPr>
                <a:xfrm>
                  <a:off x="11462768" y="1484992"/>
                  <a:ext cx="1832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9" name="Ink 38">
                  <a:extLst>
                    <a:ext uri="{FF2B5EF4-FFF2-40B4-BE49-F238E27FC236}">
                      <a16:creationId xmlns:a16="http://schemas.microsoft.com/office/drawing/2014/main" id="{DF882743-55DD-493C-938C-42861597B2A8}"/>
                    </a:ext>
                  </a:extLst>
                </p14:cNvPr>
                <p14:cNvContentPartPr/>
                <p14:nvPr/>
              </p14:nvContentPartPr>
              <p14:xfrm>
                <a:off x="11512808" y="1170712"/>
                <a:ext cx="29520" cy="11520"/>
              </p14:xfrm>
            </p:contentPart>
          </mc:Choice>
          <mc:Fallback xmlns="">
            <p:pic>
              <p:nvPicPr>
                <p:cNvPr id="39" name="Ink 38">
                  <a:extLst>
                    <a:ext uri="{FF2B5EF4-FFF2-40B4-BE49-F238E27FC236}">
                      <a16:creationId xmlns:a16="http://schemas.microsoft.com/office/drawing/2014/main" id="{DF882743-55DD-493C-938C-42861597B2A8}"/>
                    </a:ext>
                  </a:extLst>
                </p:cNvPr>
                <p:cNvPicPr/>
                <p:nvPr/>
              </p:nvPicPr>
              <p:blipFill>
                <a:blip r:embed="rId65"/>
                <a:stretch>
                  <a:fillRect/>
                </a:stretch>
              </p:blipFill>
              <p:spPr>
                <a:xfrm>
                  <a:off x="11503808" y="1161712"/>
                  <a:ext cx="471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0" name="Ink 39">
                  <a:extLst>
                    <a:ext uri="{FF2B5EF4-FFF2-40B4-BE49-F238E27FC236}">
                      <a16:creationId xmlns:a16="http://schemas.microsoft.com/office/drawing/2014/main" id="{9A959B4A-F309-467A-A40D-32F1DC41B20F}"/>
                    </a:ext>
                  </a:extLst>
                </p14:cNvPr>
                <p14:cNvContentPartPr/>
                <p14:nvPr/>
              </p14:nvContentPartPr>
              <p14:xfrm>
                <a:off x="11303648" y="1224352"/>
                <a:ext cx="69480" cy="89640"/>
              </p14:xfrm>
            </p:contentPart>
          </mc:Choice>
          <mc:Fallback xmlns="">
            <p:pic>
              <p:nvPicPr>
                <p:cNvPr id="40" name="Ink 39">
                  <a:extLst>
                    <a:ext uri="{FF2B5EF4-FFF2-40B4-BE49-F238E27FC236}">
                      <a16:creationId xmlns:a16="http://schemas.microsoft.com/office/drawing/2014/main" id="{9A959B4A-F309-467A-A40D-32F1DC41B20F}"/>
                    </a:ext>
                  </a:extLst>
                </p:cNvPr>
                <p:cNvPicPr/>
                <p:nvPr/>
              </p:nvPicPr>
              <p:blipFill>
                <a:blip r:embed="rId67"/>
                <a:stretch>
                  <a:fillRect/>
                </a:stretch>
              </p:blipFill>
              <p:spPr>
                <a:xfrm>
                  <a:off x="11294648" y="1215712"/>
                  <a:ext cx="871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2" name="Ink 41">
                  <a:extLst>
                    <a:ext uri="{FF2B5EF4-FFF2-40B4-BE49-F238E27FC236}">
                      <a16:creationId xmlns:a16="http://schemas.microsoft.com/office/drawing/2014/main" id="{5C2BD9EC-EF85-45E2-9CD8-D6D2F7D88DAE}"/>
                    </a:ext>
                  </a:extLst>
                </p14:cNvPr>
                <p14:cNvContentPartPr/>
                <p14:nvPr/>
              </p14:nvContentPartPr>
              <p14:xfrm>
                <a:off x="10803248" y="1249912"/>
                <a:ext cx="213480" cy="261720"/>
              </p14:xfrm>
            </p:contentPart>
          </mc:Choice>
          <mc:Fallback xmlns="">
            <p:pic>
              <p:nvPicPr>
                <p:cNvPr id="42" name="Ink 41">
                  <a:extLst>
                    <a:ext uri="{FF2B5EF4-FFF2-40B4-BE49-F238E27FC236}">
                      <a16:creationId xmlns:a16="http://schemas.microsoft.com/office/drawing/2014/main" id="{5C2BD9EC-EF85-45E2-9CD8-D6D2F7D88DAE}"/>
                    </a:ext>
                  </a:extLst>
                </p:cNvPr>
                <p:cNvPicPr/>
                <p:nvPr/>
              </p:nvPicPr>
              <p:blipFill>
                <a:blip r:embed="rId69"/>
                <a:stretch>
                  <a:fillRect/>
                </a:stretch>
              </p:blipFill>
              <p:spPr>
                <a:xfrm>
                  <a:off x="10794248" y="1241272"/>
                  <a:ext cx="23112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3" name="Ink 42">
                  <a:extLst>
                    <a:ext uri="{FF2B5EF4-FFF2-40B4-BE49-F238E27FC236}">
                      <a16:creationId xmlns:a16="http://schemas.microsoft.com/office/drawing/2014/main" id="{793C7E60-64C8-4224-AFA8-CA4619C7714D}"/>
                    </a:ext>
                  </a:extLst>
                </p14:cNvPr>
                <p14:cNvContentPartPr/>
                <p14:nvPr/>
              </p14:nvContentPartPr>
              <p14:xfrm>
                <a:off x="10904048" y="1443952"/>
                <a:ext cx="106920" cy="73080"/>
              </p14:xfrm>
            </p:contentPart>
          </mc:Choice>
          <mc:Fallback xmlns="">
            <p:pic>
              <p:nvPicPr>
                <p:cNvPr id="43" name="Ink 42">
                  <a:extLst>
                    <a:ext uri="{FF2B5EF4-FFF2-40B4-BE49-F238E27FC236}">
                      <a16:creationId xmlns:a16="http://schemas.microsoft.com/office/drawing/2014/main" id="{793C7E60-64C8-4224-AFA8-CA4619C7714D}"/>
                    </a:ext>
                  </a:extLst>
                </p:cNvPr>
                <p:cNvPicPr/>
                <p:nvPr/>
              </p:nvPicPr>
              <p:blipFill>
                <a:blip r:embed="rId71"/>
                <a:stretch>
                  <a:fillRect/>
                </a:stretch>
              </p:blipFill>
              <p:spPr>
                <a:xfrm>
                  <a:off x="10895048" y="1434952"/>
                  <a:ext cx="1245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4" name="Ink 43">
                  <a:extLst>
                    <a:ext uri="{FF2B5EF4-FFF2-40B4-BE49-F238E27FC236}">
                      <a16:creationId xmlns:a16="http://schemas.microsoft.com/office/drawing/2014/main" id="{2B7ECFFE-D7EB-4E69-86B8-B7C362A35E2F}"/>
                    </a:ext>
                  </a:extLst>
                </p14:cNvPr>
                <p14:cNvContentPartPr/>
                <p14:nvPr/>
              </p14:nvContentPartPr>
              <p14:xfrm>
                <a:off x="10635128" y="1360792"/>
                <a:ext cx="96840" cy="97560"/>
              </p14:xfrm>
            </p:contentPart>
          </mc:Choice>
          <mc:Fallback xmlns="">
            <p:pic>
              <p:nvPicPr>
                <p:cNvPr id="44" name="Ink 43">
                  <a:extLst>
                    <a:ext uri="{FF2B5EF4-FFF2-40B4-BE49-F238E27FC236}">
                      <a16:creationId xmlns:a16="http://schemas.microsoft.com/office/drawing/2014/main" id="{2B7ECFFE-D7EB-4E69-86B8-B7C362A35E2F}"/>
                    </a:ext>
                  </a:extLst>
                </p:cNvPr>
                <p:cNvPicPr/>
                <p:nvPr/>
              </p:nvPicPr>
              <p:blipFill>
                <a:blip r:embed="rId73"/>
                <a:stretch>
                  <a:fillRect/>
                </a:stretch>
              </p:blipFill>
              <p:spPr>
                <a:xfrm>
                  <a:off x="10626488" y="1351792"/>
                  <a:ext cx="11448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5" name="Ink 44">
                  <a:extLst>
                    <a:ext uri="{FF2B5EF4-FFF2-40B4-BE49-F238E27FC236}">
                      <a16:creationId xmlns:a16="http://schemas.microsoft.com/office/drawing/2014/main" id="{3B62DF11-B132-411A-B1DD-19EB0D5FD0E5}"/>
                    </a:ext>
                  </a:extLst>
                </p14:cNvPr>
                <p14:cNvContentPartPr/>
                <p14:nvPr/>
              </p14:nvContentPartPr>
              <p14:xfrm>
                <a:off x="10250648" y="1291672"/>
                <a:ext cx="381600" cy="162000"/>
              </p14:xfrm>
            </p:contentPart>
          </mc:Choice>
          <mc:Fallback xmlns="">
            <p:pic>
              <p:nvPicPr>
                <p:cNvPr id="45" name="Ink 44">
                  <a:extLst>
                    <a:ext uri="{FF2B5EF4-FFF2-40B4-BE49-F238E27FC236}">
                      <a16:creationId xmlns:a16="http://schemas.microsoft.com/office/drawing/2014/main" id="{3B62DF11-B132-411A-B1DD-19EB0D5FD0E5}"/>
                    </a:ext>
                  </a:extLst>
                </p:cNvPr>
                <p:cNvPicPr/>
                <p:nvPr/>
              </p:nvPicPr>
              <p:blipFill>
                <a:blip r:embed="rId75"/>
                <a:stretch>
                  <a:fillRect/>
                </a:stretch>
              </p:blipFill>
              <p:spPr>
                <a:xfrm>
                  <a:off x="10241648" y="1283032"/>
                  <a:ext cx="39924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6" name="Ink 45">
                  <a:extLst>
                    <a:ext uri="{FF2B5EF4-FFF2-40B4-BE49-F238E27FC236}">
                      <a16:creationId xmlns:a16="http://schemas.microsoft.com/office/drawing/2014/main" id="{D88C0D92-0B7C-414E-A39D-114F88DB5381}"/>
                    </a:ext>
                  </a:extLst>
                </p14:cNvPr>
                <p14:cNvContentPartPr/>
                <p14:nvPr/>
              </p14:nvContentPartPr>
              <p14:xfrm>
                <a:off x="10420928" y="901072"/>
                <a:ext cx="799200" cy="408960"/>
              </p14:xfrm>
            </p:contentPart>
          </mc:Choice>
          <mc:Fallback xmlns="">
            <p:pic>
              <p:nvPicPr>
                <p:cNvPr id="46" name="Ink 45">
                  <a:extLst>
                    <a:ext uri="{FF2B5EF4-FFF2-40B4-BE49-F238E27FC236}">
                      <a16:creationId xmlns:a16="http://schemas.microsoft.com/office/drawing/2014/main" id="{D88C0D92-0B7C-414E-A39D-114F88DB5381}"/>
                    </a:ext>
                  </a:extLst>
                </p:cNvPr>
                <p:cNvPicPr/>
                <p:nvPr/>
              </p:nvPicPr>
              <p:blipFill>
                <a:blip r:embed="rId77"/>
                <a:stretch>
                  <a:fillRect/>
                </a:stretch>
              </p:blipFill>
              <p:spPr>
                <a:xfrm>
                  <a:off x="10412288" y="892432"/>
                  <a:ext cx="816840" cy="4266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7" name="Ink 46">
                  <a:extLst>
                    <a:ext uri="{FF2B5EF4-FFF2-40B4-BE49-F238E27FC236}">
                      <a16:creationId xmlns:a16="http://schemas.microsoft.com/office/drawing/2014/main" id="{8CB6EC96-E37B-4E10-A550-93286AFB785A}"/>
                    </a:ext>
                  </a:extLst>
                </p14:cNvPr>
                <p14:cNvContentPartPr/>
                <p14:nvPr/>
              </p14:nvContentPartPr>
              <p14:xfrm>
                <a:off x="9979568" y="1316152"/>
                <a:ext cx="189360" cy="146520"/>
              </p14:xfrm>
            </p:contentPart>
          </mc:Choice>
          <mc:Fallback xmlns="">
            <p:pic>
              <p:nvPicPr>
                <p:cNvPr id="47" name="Ink 46">
                  <a:extLst>
                    <a:ext uri="{FF2B5EF4-FFF2-40B4-BE49-F238E27FC236}">
                      <a16:creationId xmlns:a16="http://schemas.microsoft.com/office/drawing/2014/main" id="{8CB6EC96-E37B-4E10-A550-93286AFB785A}"/>
                    </a:ext>
                  </a:extLst>
                </p:cNvPr>
                <p:cNvPicPr/>
                <p:nvPr/>
              </p:nvPicPr>
              <p:blipFill>
                <a:blip r:embed="rId79"/>
                <a:stretch>
                  <a:fillRect/>
                </a:stretch>
              </p:blipFill>
              <p:spPr>
                <a:xfrm>
                  <a:off x="9970928" y="1307512"/>
                  <a:ext cx="2070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8" name="Ink 47">
                  <a:extLst>
                    <a:ext uri="{FF2B5EF4-FFF2-40B4-BE49-F238E27FC236}">
                      <a16:creationId xmlns:a16="http://schemas.microsoft.com/office/drawing/2014/main" id="{6C8AF670-C3CD-4FA5-9799-477E683BE430}"/>
                    </a:ext>
                  </a:extLst>
                </p14:cNvPr>
                <p14:cNvContentPartPr/>
                <p14:nvPr/>
              </p14:nvContentPartPr>
              <p14:xfrm>
                <a:off x="9660608" y="1314712"/>
                <a:ext cx="297000" cy="234000"/>
              </p14:xfrm>
            </p:contentPart>
          </mc:Choice>
          <mc:Fallback xmlns="">
            <p:pic>
              <p:nvPicPr>
                <p:cNvPr id="48" name="Ink 47">
                  <a:extLst>
                    <a:ext uri="{FF2B5EF4-FFF2-40B4-BE49-F238E27FC236}">
                      <a16:creationId xmlns:a16="http://schemas.microsoft.com/office/drawing/2014/main" id="{6C8AF670-C3CD-4FA5-9799-477E683BE430}"/>
                    </a:ext>
                  </a:extLst>
                </p:cNvPr>
                <p:cNvPicPr/>
                <p:nvPr/>
              </p:nvPicPr>
              <p:blipFill>
                <a:blip r:embed="rId81"/>
                <a:stretch>
                  <a:fillRect/>
                </a:stretch>
              </p:blipFill>
              <p:spPr>
                <a:xfrm>
                  <a:off x="9651968" y="1305712"/>
                  <a:ext cx="31464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9" name="Ink 48">
                  <a:extLst>
                    <a:ext uri="{FF2B5EF4-FFF2-40B4-BE49-F238E27FC236}">
                      <a16:creationId xmlns:a16="http://schemas.microsoft.com/office/drawing/2014/main" id="{92E134E4-D4DD-488D-ABD8-302B33A61585}"/>
                    </a:ext>
                  </a:extLst>
                </p14:cNvPr>
                <p14:cNvContentPartPr/>
                <p14:nvPr/>
              </p14:nvContentPartPr>
              <p14:xfrm>
                <a:off x="9861848" y="1427392"/>
                <a:ext cx="30240" cy="10440"/>
              </p14:xfrm>
            </p:contentPart>
          </mc:Choice>
          <mc:Fallback xmlns="">
            <p:pic>
              <p:nvPicPr>
                <p:cNvPr id="49" name="Ink 48">
                  <a:extLst>
                    <a:ext uri="{FF2B5EF4-FFF2-40B4-BE49-F238E27FC236}">
                      <a16:creationId xmlns:a16="http://schemas.microsoft.com/office/drawing/2014/main" id="{92E134E4-D4DD-488D-ABD8-302B33A61585}"/>
                    </a:ext>
                  </a:extLst>
                </p:cNvPr>
                <p:cNvPicPr/>
                <p:nvPr/>
              </p:nvPicPr>
              <p:blipFill>
                <a:blip r:embed="rId83"/>
                <a:stretch>
                  <a:fillRect/>
                </a:stretch>
              </p:blipFill>
              <p:spPr>
                <a:xfrm>
                  <a:off x="9853208" y="1418392"/>
                  <a:ext cx="47880" cy="28080"/>
                </a:xfrm>
                <a:prstGeom prst="rect">
                  <a:avLst/>
                </a:prstGeom>
              </p:spPr>
            </p:pic>
          </mc:Fallback>
        </mc:AlternateContent>
      </p:grpSp>
      <p:grpSp>
        <p:nvGrpSpPr>
          <p:cNvPr id="69" name="Group 68">
            <a:extLst>
              <a:ext uri="{FF2B5EF4-FFF2-40B4-BE49-F238E27FC236}">
                <a16:creationId xmlns:a16="http://schemas.microsoft.com/office/drawing/2014/main" id="{BDD4F2EB-4BA9-4CAB-90AC-E3E802E5D1CE}"/>
              </a:ext>
            </a:extLst>
          </p:cNvPr>
          <p:cNvGrpSpPr/>
          <p:nvPr/>
        </p:nvGrpSpPr>
        <p:grpSpPr>
          <a:xfrm>
            <a:off x="4106528" y="976672"/>
            <a:ext cx="2251440" cy="503280"/>
            <a:chOff x="4106528" y="976672"/>
            <a:chExt cx="2251440" cy="503280"/>
          </a:xfrm>
        </p:grpSpPr>
        <mc:AlternateContent xmlns:mc="http://schemas.openxmlformats.org/markup-compatibility/2006" xmlns:p14="http://schemas.microsoft.com/office/powerpoint/2010/main">
          <mc:Choice Requires="p14">
            <p:contentPart p14:bwMode="auto" r:id="rId84">
              <p14:nvContentPartPr>
                <p14:cNvPr id="51" name="Ink 50">
                  <a:extLst>
                    <a:ext uri="{FF2B5EF4-FFF2-40B4-BE49-F238E27FC236}">
                      <a16:creationId xmlns:a16="http://schemas.microsoft.com/office/drawing/2014/main" id="{9D712B04-68E1-4908-8192-E0B447792E53}"/>
                    </a:ext>
                  </a:extLst>
                </p14:cNvPr>
                <p14:cNvContentPartPr/>
                <p14:nvPr/>
              </p14:nvContentPartPr>
              <p14:xfrm>
                <a:off x="4155848" y="1103032"/>
                <a:ext cx="131040" cy="108360"/>
              </p14:xfrm>
            </p:contentPart>
          </mc:Choice>
          <mc:Fallback xmlns="">
            <p:pic>
              <p:nvPicPr>
                <p:cNvPr id="51" name="Ink 50">
                  <a:extLst>
                    <a:ext uri="{FF2B5EF4-FFF2-40B4-BE49-F238E27FC236}">
                      <a16:creationId xmlns:a16="http://schemas.microsoft.com/office/drawing/2014/main" id="{9D712B04-68E1-4908-8192-E0B447792E53}"/>
                    </a:ext>
                  </a:extLst>
                </p:cNvPr>
                <p:cNvPicPr/>
                <p:nvPr/>
              </p:nvPicPr>
              <p:blipFill>
                <a:blip r:embed="rId85"/>
                <a:stretch>
                  <a:fillRect/>
                </a:stretch>
              </p:blipFill>
              <p:spPr>
                <a:xfrm>
                  <a:off x="4146848" y="1094392"/>
                  <a:ext cx="1486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2" name="Ink 51">
                  <a:extLst>
                    <a:ext uri="{FF2B5EF4-FFF2-40B4-BE49-F238E27FC236}">
                      <a16:creationId xmlns:a16="http://schemas.microsoft.com/office/drawing/2014/main" id="{8D0DF84A-92E9-4289-8A81-D348ED94ABC1}"/>
                    </a:ext>
                  </a:extLst>
                </p14:cNvPr>
                <p14:cNvContentPartPr/>
                <p14:nvPr/>
              </p14:nvContentPartPr>
              <p14:xfrm>
                <a:off x="4106528" y="1100872"/>
                <a:ext cx="202680" cy="379080"/>
              </p14:xfrm>
            </p:contentPart>
          </mc:Choice>
          <mc:Fallback xmlns="">
            <p:pic>
              <p:nvPicPr>
                <p:cNvPr id="52" name="Ink 51">
                  <a:extLst>
                    <a:ext uri="{FF2B5EF4-FFF2-40B4-BE49-F238E27FC236}">
                      <a16:creationId xmlns:a16="http://schemas.microsoft.com/office/drawing/2014/main" id="{8D0DF84A-92E9-4289-8A81-D348ED94ABC1}"/>
                    </a:ext>
                  </a:extLst>
                </p:cNvPr>
                <p:cNvPicPr/>
                <p:nvPr/>
              </p:nvPicPr>
              <p:blipFill>
                <a:blip r:embed="rId87"/>
                <a:stretch>
                  <a:fillRect/>
                </a:stretch>
              </p:blipFill>
              <p:spPr>
                <a:xfrm>
                  <a:off x="4097888" y="1091872"/>
                  <a:ext cx="220320" cy="3967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3" name="Ink 52">
                  <a:extLst>
                    <a:ext uri="{FF2B5EF4-FFF2-40B4-BE49-F238E27FC236}">
                      <a16:creationId xmlns:a16="http://schemas.microsoft.com/office/drawing/2014/main" id="{A059EFA5-567A-48C7-BA19-9E7C1AF7B285}"/>
                    </a:ext>
                  </a:extLst>
                </p14:cNvPr>
                <p14:cNvContentPartPr/>
                <p14:nvPr/>
              </p14:nvContentPartPr>
              <p14:xfrm>
                <a:off x="4338728" y="1154872"/>
                <a:ext cx="142920" cy="132840"/>
              </p14:xfrm>
            </p:contentPart>
          </mc:Choice>
          <mc:Fallback xmlns="">
            <p:pic>
              <p:nvPicPr>
                <p:cNvPr id="53" name="Ink 52">
                  <a:extLst>
                    <a:ext uri="{FF2B5EF4-FFF2-40B4-BE49-F238E27FC236}">
                      <a16:creationId xmlns:a16="http://schemas.microsoft.com/office/drawing/2014/main" id="{A059EFA5-567A-48C7-BA19-9E7C1AF7B285}"/>
                    </a:ext>
                  </a:extLst>
                </p:cNvPr>
                <p:cNvPicPr/>
                <p:nvPr/>
              </p:nvPicPr>
              <p:blipFill>
                <a:blip r:embed="rId89"/>
                <a:stretch>
                  <a:fillRect/>
                </a:stretch>
              </p:blipFill>
              <p:spPr>
                <a:xfrm>
                  <a:off x="4329728" y="1146232"/>
                  <a:ext cx="160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4" name="Ink 53">
                  <a:extLst>
                    <a:ext uri="{FF2B5EF4-FFF2-40B4-BE49-F238E27FC236}">
                      <a16:creationId xmlns:a16="http://schemas.microsoft.com/office/drawing/2014/main" id="{DE271A82-1E9E-4511-B481-8BDBF092BD23}"/>
                    </a:ext>
                  </a:extLst>
                </p14:cNvPr>
                <p14:cNvContentPartPr/>
                <p14:nvPr/>
              </p14:nvContentPartPr>
              <p14:xfrm>
                <a:off x="4510808" y="1173232"/>
                <a:ext cx="131760" cy="115920"/>
              </p14:xfrm>
            </p:contentPart>
          </mc:Choice>
          <mc:Fallback xmlns="">
            <p:pic>
              <p:nvPicPr>
                <p:cNvPr id="54" name="Ink 53">
                  <a:extLst>
                    <a:ext uri="{FF2B5EF4-FFF2-40B4-BE49-F238E27FC236}">
                      <a16:creationId xmlns:a16="http://schemas.microsoft.com/office/drawing/2014/main" id="{DE271A82-1E9E-4511-B481-8BDBF092BD23}"/>
                    </a:ext>
                  </a:extLst>
                </p:cNvPr>
                <p:cNvPicPr/>
                <p:nvPr/>
              </p:nvPicPr>
              <p:blipFill>
                <a:blip r:embed="rId91"/>
                <a:stretch>
                  <a:fillRect/>
                </a:stretch>
              </p:blipFill>
              <p:spPr>
                <a:xfrm>
                  <a:off x="4502168" y="1164232"/>
                  <a:ext cx="1494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5" name="Ink 54">
                  <a:extLst>
                    <a:ext uri="{FF2B5EF4-FFF2-40B4-BE49-F238E27FC236}">
                      <a16:creationId xmlns:a16="http://schemas.microsoft.com/office/drawing/2014/main" id="{34225B2E-A755-4052-AAAA-809DDB45BF2A}"/>
                    </a:ext>
                  </a:extLst>
                </p14:cNvPr>
                <p14:cNvContentPartPr/>
                <p14:nvPr/>
              </p14:nvContentPartPr>
              <p14:xfrm>
                <a:off x="4689368" y="1121032"/>
                <a:ext cx="151920" cy="157680"/>
              </p14:xfrm>
            </p:contentPart>
          </mc:Choice>
          <mc:Fallback xmlns="">
            <p:pic>
              <p:nvPicPr>
                <p:cNvPr id="55" name="Ink 54">
                  <a:extLst>
                    <a:ext uri="{FF2B5EF4-FFF2-40B4-BE49-F238E27FC236}">
                      <a16:creationId xmlns:a16="http://schemas.microsoft.com/office/drawing/2014/main" id="{34225B2E-A755-4052-AAAA-809DDB45BF2A}"/>
                    </a:ext>
                  </a:extLst>
                </p:cNvPr>
                <p:cNvPicPr/>
                <p:nvPr/>
              </p:nvPicPr>
              <p:blipFill>
                <a:blip r:embed="rId93"/>
                <a:stretch>
                  <a:fillRect/>
                </a:stretch>
              </p:blipFill>
              <p:spPr>
                <a:xfrm>
                  <a:off x="4680368" y="1112392"/>
                  <a:ext cx="16956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7" name="Ink 56">
                  <a:extLst>
                    <a:ext uri="{FF2B5EF4-FFF2-40B4-BE49-F238E27FC236}">
                      <a16:creationId xmlns:a16="http://schemas.microsoft.com/office/drawing/2014/main" id="{97FC4984-83DB-4016-AE04-B1B0667893E2}"/>
                    </a:ext>
                  </a:extLst>
                </p14:cNvPr>
                <p14:cNvContentPartPr/>
                <p14:nvPr/>
              </p14:nvContentPartPr>
              <p14:xfrm>
                <a:off x="4889168" y="976672"/>
                <a:ext cx="78480" cy="320400"/>
              </p14:xfrm>
            </p:contentPart>
          </mc:Choice>
          <mc:Fallback xmlns="">
            <p:pic>
              <p:nvPicPr>
                <p:cNvPr id="57" name="Ink 56">
                  <a:extLst>
                    <a:ext uri="{FF2B5EF4-FFF2-40B4-BE49-F238E27FC236}">
                      <a16:creationId xmlns:a16="http://schemas.microsoft.com/office/drawing/2014/main" id="{97FC4984-83DB-4016-AE04-B1B0667893E2}"/>
                    </a:ext>
                  </a:extLst>
                </p:cNvPr>
                <p:cNvPicPr/>
                <p:nvPr/>
              </p:nvPicPr>
              <p:blipFill>
                <a:blip r:embed="rId95"/>
                <a:stretch>
                  <a:fillRect/>
                </a:stretch>
              </p:blipFill>
              <p:spPr>
                <a:xfrm>
                  <a:off x="4880528" y="968032"/>
                  <a:ext cx="9612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8" name="Ink 57">
                  <a:extLst>
                    <a:ext uri="{FF2B5EF4-FFF2-40B4-BE49-F238E27FC236}">
                      <a16:creationId xmlns:a16="http://schemas.microsoft.com/office/drawing/2014/main" id="{EE7887E2-2E6B-47FF-B1ED-CEE4FA24E916}"/>
                    </a:ext>
                  </a:extLst>
                </p14:cNvPr>
                <p14:cNvContentPartPr/>
                <p14:nvPr/>
              </p14:nvContentPartPr>
              <p14:xfrm>
                <a:off x="4875128" y="1066312"/>
                <a:ext cx="165600" cy="20520"/>
              </p14:xfrm>
            </p:contentPart>
          </mc:Choice>
          <mc:Fallback xmlns="">
            <p:pic>
              <p:nvPicPr>
                <p:cNvPr id="58" name="Ink 57">
                  <a:extLst>
                    <a:ext uri="{FF2B5EF4-FFF2-40B4-BE49-F238E27FC236}">
                      <a16:creationId xmlns:a16="http://schemas.microsoft.com/office/drawing/2014/main" id="{EE7887E2-2E6B-47FF-B1ED-CEE4FA24E916}"/>
                    </a:ext>
                  </a:extLst>
                </p:cNvPr>
                <p:cNvPicPr/>
                <p:nvPr/>
              </p:nvPicPr>
              <p:blipFill>
                <a:blip r:embed="rId97"/>
                <a:stretch>
                  <a:fillRect/>
                </a:stretch>
              </p:blipFill>
              <p:spPr>
                <a:xfrm>
                  <a:off x="4866488" y="1057312"/>
                  <a:ext cx="1832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9" name="Ink 58">
                  <a:extLst>
                    <a:ext uri="{FF2B5EF4-FFF2-40B4-BE49-F238E27FC236}">
                      <a16:creationId xmlns:a16="http://schemas.microsoft.com/office/drawing/2014/main" id="{1AA3CC25-F56F-489A-80CD-E82D03C6D30D}"/>
                    </a:ext>
                  </a:extLst>
                </p14:cNvPr>
                <p14:cNvContentPartPr/>
                <p14:nvPr/>
              </p14:nvContentPartPr>
              <p14:xfrm>
                <a:off x="5042528" y="1151632"/>
                <a:ext cx="106920" cy="124560"/>
              </p14:xfrm>
            </p:contentPart>
          </mc:Choice>
          <mc:Fallback xmlns="">
            <p:pic>
              <p:nvPicPr>
                <p:cNvPr id="59" name="Ink 58">
                  <a:extLst>
                    <a:ext uri="{FF2B5EF4-FFF2-40B4-BE49-F238E27FC236}">
                      <a16:creationId xmlns:a16="http://schemas.microsoft.com/office/drawing/2014/main" id="{1AA3CC25-F56F-489A-80CD-E82D03C6D30D}"/>
                    </a:ext>
                  </a:extLst>
                </p:cNvPr>
                <p:cNvPicPr/>
                <p:nvPr/>
              </p:nvPicPr>
              <p:blipFill>
                <a:blip r:embed="rId99"/>
                <a:stretch>
                  <a:fillRect/>
                </a:stretch>
              </p:blipFill>
              <p:spPr>
                <a:xfrm>
                  <a:off x="5033888" y="1142992"/>
                  <a:ext cx="1245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0" name="Ink 59">
                  <a:extLst>
                    <a:ext uri="{FF2B5EF4-FFF2-40B4-BE49-F238E27FC236}">
                      <a16:creationId xmlns:a16="http://schemas.microsoft.com/office/drawing/2014/main" id="{BBA48F5D-DE5D-404E-B721-6493F7E2640A}"/>
                    </a:ext>
                  </a:extLst>
                </p14:cNvPr>
                <p14:cNvContentPartPr/>
                <p14:nvPr/>
              </p14:nvContentPartPr>
              <p14:xfrm>
                <a:off x="5216048" y="1073872"/>
                <a:ext cx="171360" cy="178200"/>
              </p14:xfrm>
            </p:contentPart>
          </mc:Choice>
          <mc:Fallback xmlns="">
            <p:pic>
              <p:nvPicPr>
                <p:cNvPr id="60" name="Ink 59">
                  <a:extLst>
                    <a:ext uri="{FF2B5EF4-FFF2-40B4-BE49-F238E27FC236}">
                      <a16:creationId xmlns:a16="http://schemas.microsoft.com/office/drawing/2014/main" id="{BBA48F5D-DE5D-404E-B721-6493F7E2640A}"/>
                    </a:ext>
                  </a:extLst>
                </p:cNvPr>
                <p:cNvPicPr/>
                <p:nvPr/>
              </p:nvPicPr>
              <p:blipFill>
                <a:blip r:embed="rId101"/>
                <a:stretch>
                  <a:fillRect/>
                </a:stretch>
              </p:blipFill>
              <p:spPr>
                <a:xfrm>
                  <a:off x="5207408" y="1064872"/>
                  <a:ext cx="18900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2" name="Ink 61">
                  <a:extLst>
                    <a:ext uri="{FF2B5EF4-FFF2-40B4-BE49-F238E27FC236}">
                      <a16:creationId xmlns:a16="http://schemas.microsoft.com/office/drawing/2014/main" id="{BD1166F2-F0D7-4A8B-A432-FEFFDD2B0F8D}"/>
                    </a:ext>
                  </a:extLst>
                </p14:cNvPr>
                <p14:cNvContentPartPr/>
                <p14:nvPr/>
              </p14:nvContentPartPr>
              <p14:xfrm>
                <a:off x="5529608" y="1172512"/>
                <a:ext cx="208440" cy="137880"/>
              </p14:xfrm>
            </p:contentPart>
          </mc:Choice>
          <mc:Fallback xmlns="">
            <p:pic>
              <p:nvPicPr>
                <p:cNvPr id="62" name="Ink 61">
                  <a:extLst>
                    <a:ext uri="{FF2B5EF4-FFF2-40B4-BE49-F238E27FC236}">
                      <a16:creationId xmlns:a16="http://schemas.microsoft.com/office/drawing/2014/main" id="{BD1166F2-F0D7-4A8B-A432-FEFFDD2B0F8D}"/>
                    </a:ext>
                  </a:extLst>
                </p:cNvPr>
                <p:cNvPicPr/>
                <p:nvPr/>
              </p:nvPicPr>
              <p:blipFill>
                <a:blip r:embed="rId103"/>
                <a:stretch>
                  <a:fillRect/>
                </a:stretch>
              </p:blipFill>
              <p:spPr>
                <a:xfrm>
                  <a:off x="5520968" y="1163872"/>
                  <a:ext cx="2260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3" name="Ink 62">
                  <a:extLst>
                    <a:ext uri="{FF2B5EF4-FFF2-40B4-BE49-F238E27FC236}">
                      <a16:creationId xmlns:a16="http://schemas.microsoft.com/office/drawing/2014/main" id="{CFE031B7-C8C0-47E6-AE92-8321BD1C4A6F}"/>
                    </a:ext>
                  </a:extLst>
                </p14:cNvPr>
                <p14:cNvContentPartPr/>
                <p14:nvPr/>
              </p14:nvContentPartPr>
              <p14:xfrm>
                <a:off x="5788088" y="1196992"/>
                <a:ext cx="131040" cy="100800"/>
              </p14:xfrm>
            </p:contentPart>
          </mc:Choice>
          <mc:Fallback xmlns="">
            <p:pic>
              <p:nvPicPr>
                <p:cNvPr id="63" name="Ink 62">
                  <a:extLst>
                    <a:ext uri="{FF2B5EF4-FFF2-40B4-BE49-F238E27FC236}">
                      <a16:creationId xmlns:a16="http://schemas.microsoft.com/office/drawing/2014/main" id="{CFE031B7-C8C0-47E6-AE92-8321BD1C4A6F}"/>
                    </a:ext>
                  </a:extLst>
                </p:cNvPr>
                <p:cNvPicPr/>
                <p:nvPr/>
              </p:nvPicPr>
              <p:blipFill>
                <a:blip r:embed="rId105"/>
                <a:stretch>
                  <a:fillRect/>
                </a:stretch>
              </p:blipFill>
              <p:spPr>
                <a:xfrm>
                  <a:off x="5779088" y="1187992"/>
                  <a:ext cx="1486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4" name="Ink 63">
                  <a:extLst>
                    <a:ext uri="{FF2B5EF4-FFF2-40B4-BE49-F238E27FC236}">
                      <a16:creationId xmlns:a16="http://schemas.microsoft.com/office/drawing/2014/main" id="{2BDAAEC4-BF3F-4699-B5E5-F46A354A0EE7}"/>
                    </a:ext>
                  </a:extLst>
                </p14:cNvPr>
                <p14:cNvContentPartPr/>
                <p14:nvPr/>
              </p14:nvContentPartPr>
              <p14:xfrm>
                <a:off x="5955128" y="1162072"/>
                <a:ext cx="142560" cy="127080"/>
              </p14:xfrm>
            </p:contentPart>
          </mc:Choice>
          <mc:Fallback xmlns="">
            <p:pic>
              <p:nvPicPr>
                <p:cNvPr id="64" name="Ink 63">
                  <a:extLst>
                    <a:ext uri="{FF2B5EF4-FFF2-40B4-BE49-F238E27FC236}">
                      <a16:creationId xmlns:a16="http://schemas.microsoft.com/office/drawing/2014/main" id="{2BDAAEC4-BF3F-4699-B5E5-F46A354A0EE7}"/>
                    </a:ext>
                  </a:extLst>
                </p:cNvPr>
                <p:cNvPicPr/>
                <p:nvPr/>
              </p:nvPicPr>
              <p:blipFill>
                <a:blip r:embed="rId107"/>
                <a:stretch>
                  <a:fillRect/>
                </a:stretch>
              </p:blipFill>
              <p:spPr>
                <a:xfrm>
                  <a:off x="5946128" y="1153432"/>
                  <a:ext cx="1602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5" name="Ink 64">
                  <a:extLst>
                    <a:ext uri="{FF2B5EF4-FFF2-40B4-BE49-F238E27FC236}">
                      <a16:creationId xmlns:a16="http://schemas.microsoft.com/office/drawing/2014/main" id="{FE9B4866-F422-43EA-9D9A-9F942CD8D8A2}"/>
                    </a:ext>
                  </a:extLst>
                </p14:cNvPr>
                <p14:cNvContentPartPr/>
                <p14:nvPr/>
              </p14:nvContentPartPr>
              <p14:xfrm>
                <a:off x="6142688" y="1202032"/>
                <a:ext cx="215280" cy="117720"/>
              </p14:xfrm>
            </p:contentPart>
          </mc:Choice>
          <mc:Fallback xmlns="">
            <p:pic>
              <p:nvPicPr>
                <p:cNvPr id="65" name="Ink 64">
                  <a:extLst>
                    <a:ext uri="{FF2B5EF4-FFF2-40B4-BE49-F238E27FC236}">
                      <a16:creationId xmlns:a16="http://schemas.microsoft.com/office/drawing/2014/main" id="{FE9B4866-F422-43EA-9D9A-9F942CD8D8A2}"/>
                    </a:ext>
                  </a:extLst>
                </p:cNvPr>
                <p:cNvPicPr/>
                <p:nvPr/>
              </p:nvPicPr>
              <p:blipFill>
                <a:blip r:embed="rId109"/>
                <a:stretch>
                  <a:fillRect/>
                </a:stretch>
              </p:blipFill>
              <p:spPr>
                <a:xfrm>
                  <a:off x="6133688" y="1193392"/>
                  <a:ext cx="232920" cy="135360"/>
                </a:xfrm>
                <a:prstGeom prst="rect">
                  <a:avLst/>
                </a:prstGeom>
              </p:spPr>
            </p:pic>
          </mc:Fallback>
        </mc:AlternateContent>
      </p:grpSp>
      <p:grpSp>
        <p:nvGrpSpPr>
          <p:cNvPr id="75" name="Group 74">
            <a:extLst>
              <a:ext uri="{FF2B5EF4-FFF2-40B4-BE49-F238E27FC236}">
                <a16:creationId xmlns:a16="http://schemas.microsoft.com/office/drawing/2014/main" id="{64EDD8F6-26E3-4D2C-AD8B-FF71CA620307}"/>
              </a:ext>
            </a:extLst>
          </p:cNvPr>
          <p:cNvGrpSpPr/>
          <p:nvPr/>
        </p:nvGrpSpPr>
        <p:grpSpPr>
          <a:xfrm>
            <a:off x="6544448" y="1026712"/>
            <a:ext cx="965160" cy="394200"/>
            <a:chOff x="6544448" y="1026712"/>
            <a:chExt cx="965160" cy="394200"/>
          </a:xfrm>
        </p:grpSpPr>
        <mc:AlternateContent xmlns:mc="http://schemas.openxmlformats.org/markup-compatibility/2006" xmlns:p14="http://schemas.microsoft.com/office/powerpoint/2010/main">
          <mc:Choice Requires="p14">
            <p:contentPart p14:bwMode="auto" r:id="rId110">
              <p14:nvContentPartPr>
                <p14:cNvPr id="66" name="Ink 65">
                  <a:extLst>
                    <a:ext uri="{FF2B5EF4-FFF2-40B4-BE49-F238E27FC236}">
                      <a16:creationId xmlns:a16="http://schemas.microsoft.com/office/drawing/2014/main" id="{17F46033-488E-49D2-9C4B-139EE84A96AD}"/>
                    </a:ext>
                  </a:extLst>
                </p14:cNvPr>
                <p14:cNvContentPartPr/>
                <p14:nvPr/>
              </p14:nvContentPartPr>
              <p14:xfrm>
                <a:off x="6544448" y="1182592"/>
                <a:ext cx="53280" cy="238320"/>
              </p14:xfrm>
            </p:contentPart>
          </mc:Choice>
          <mc:Fallback xmlns="">
            <p:pic>
              <p:nvPicPr>
                <p:cNvPr id="66" name="Ink 65">
                  <a:extLst>
                    <a:ext uri="{FF2B5EF4-FFF2-40B4-BE49-F238E27FC236}">
                      <a16:creationId xmlns:a16="http://schemas.microsoft.com/office/drawing/2014/main" id="{17F46033-488E-49D2-9C4B-139EE84A96AD}"/>
                    </a:ext>
                  </a:extLst>
                </p:cNvPr>
                <p:cNvPicPr/>
                <p:nvPr/>
              </p:nvPicPr>
              <p:blipFill>
                <a:blip r:embed="rId111"/>
                <a:stretch>
                  <a:fillRect/>
                </a:stretch>
              </p:blipFill>
              <p:spPr>
                <a:xfrm>
                  <a:off x="6535808" y="1173592"/>
                  <a:ext cx="7092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67" name="Ink 66">
                  <a:extLst>
                    <a:ext uri="{FF2B5EF4-FFF2-40B4-BE49-F238E27FC236}">
                      <a16:creationId xmlns:a16="http://schemas.microsoft.com/office/drawing/2014/main" id="{50D02CB2-095E-47A1-9F55-9B2A9CEC6B7A}"/>
                    </a:ext>
                  </a:extLst>
                </p14:cNvPr>
                <p14:cNvContentPartPr/>
                <p14:nvPr/>
              </p14:nvContentPartPr>
              <p14:xfrm>
                <a:off x="6557048" y="1105552"/>
                <a:ext cx="119520" cy="128520"/>
              </p14:xfrm>
            </p:contentPart>
          </mc:Choice>
          <mc:Fallback xmlns="">
            <p:pic>
              <p:nvPicPr>
                <p:cNvPr id="67" name="Ink 66">
                  <a:extLst>
                    <a:ext uri="{FF2B5EF4-FFF2-40B4-BE49-F238E27FC236}">
                      <a16:creationId xmlns:a16="http://schemas.microsoft.com/office/drawing/2014/main" id="{50D02CB2-095E-47A1-9F55-9B2A9CEC6B7A}"/>
                    </a:ext>
                  </a:extLst>
                </p:cNvPr>
                <p:cNvPicPr/>
                <p:nvPr/>
              </p:nvPicPr>
              <p:blipFill>
                <a:blip r:embed="rId113"/>
                <a:stretch>
                  <a:fillRect/>
                </a:stretch>
              </p:blipFill>
              <p:spPr>
                <a:xfrm>
                  <a:off x="6548408" y="1096912"/>
                  <a:ext cx="13716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Ink 69">
                  <a:extLst>
                    <a:ext uri="{FF2B5EF4-FFF2-40B4-BE49-F238E27FC236}">
                      <a16:creationId xmlns:a16="http://schemas.microsoft.com/office/drawing/2014/main" id="{373B1B1B-679C-4DF3-BF23-D96AB160D6A2}"/>
                    </a:ext>
                  </a:extLst>
                </p14:cNvPr>
                <p14:cNvContentPartPr/>
                <p14:nvPr/>
              </p14:nvContentPartPr>
              <p14:xfrm>
                <a:off x="6715808" y="1084312"/>
                <a:ext cx="151560" cy="256320"/>
              </p14:xfrm>
            </p:contentPart>
          </mc:Choice>
          <mc:Fallback xmlns="">
            <p:pic>
              <p:nvPicPr>
                <p:cNvPr id="70" name="Ink 69">
                  <a:extLst>
                    <a:ext uri="{FF2B5EF4-FFF2-40B4-BE49-F238E27FC236}">
                      <a16:creationId xmlns:a16="http://schemas.microsoft.com/office/drawing/2014/main" id="{373B1B1B-679C-4DF3-BF23-D96AB160D6A2}"/>
                    </a:ext>
                  </a:extLst>
                </p:cNvPr>
                <p:cNvPicPr/>
                <p:nvPr/>
              </p:nvPicPr>
              <p:blipFill>
                <a:blip r:embed="rId115"/>
                <a:stretch>
                  <a:fillRect/>
                </a:stretch>
              </p:blipFill>
              <p:spPr>
                <a:xfrm>
                  <a:off x="6706808" y="1075312"/>
                  <a:ext cx="16920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71" name="Ink 70">
                  <a:extLst>
                    <a:ext uri="{FF2B5EF4-FFF2-40B4-BE49-F238E27FC236}">
                      <a16:creationId xmlns:a16="http://schemas.microsoft.com/office/drawing/2014/main" id="{95AB5295-B471-4471-A8C2-F200D7F82AAA}"/>
                    </a:ext>
                  </a:extLst>
                </p14:cNvPr>
                <p14:cNvContentPartPr/>
                <p14:nvPr/>
              </p14:nvContentPartPr>
              <p14:xfrm>
                <a:off x="6901928" y="1219672"/>
                <a:ext cx="155160" cy="105840"/>
              </p14:xfrm>
            </p:contentPart>
          </mc:Choice>
          <mc:Fallback xmlns="">
            <p:pic>
              <p:nvPicPr>
                <p:cNvPr id="71" name="Ink 70">
                  <a:extLst>
                    <a:ext uri="{FF2B5EF4-FFF2-40B4-BE49-F238E27FC236}">
                      <a16:creationId xmlns:a16="http://schemas.microsoft.com/office/drawing/2014/main" id="{95AB5295-B471-4471-A8C2-F200D7F82AAA}"/>
                    </a:ext>
                  </a:extLst>
                </p:cNvPr>
                <p:cNvPicPr/>
                <p:nvPr/>
              </p:nvPicPr>
              <p:blipFill>
                <a:blip r:embed="rId117"/>
                <a:stretch>
                  <a:fillRect/>
                </a:stretch>
              </p:blipFill>
              <p:spPr>
                <a:xfrm>
                  <a:off x="6892928" y="1210672"/>
                  <a:ext cx="1728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Ink 71">
                  <a:extLst>
                    <a:ext uri="{FF2B5EF4-FFF2-40B4-BE49-F238E27FC236}">
                      <a16:creationId xmlns:a16="http://schemas.microsoft.com/office/drawing/2014/main" id="{827AC480-1F79-454E-9948-CFC323BC757F}"/>
                    </a:ext>
                  </a:extLst>
                </p14:cNvPr>
                <p14:cNvContentPartPr/>
                <p14:nvPr/>
              </p14:nvContentPartPr>
              <p14:xfrm>
                <a:off x="7139168" y="1026712"/>
                <a:ext cx="56880" cy="287640"/>
              </p14:xfrm>
            </p:contentPart>
          </mc:Choice>
          <mc:Fallback xmlns="">
            <p:pic>
              <p:nvPicPr>
                <p:cNvPr id="72" name="Ink 71">
                  <a:extLst>
                    <a:ext uri="{FF2B5EF4-FFF2-40B4-BE49-F238E27FC236}">
                      <a16:creationId xmlns:a16="http://schemas.microsoft.com/office/drawing/2014/main" id="{827AC480-1F79-454E-9948-CFC323BC757F}"/>
                    </a:ext>
                  </a:extLst>
                </p:cNvPr>
                <p:cNvPicPr/>
                <p:nvPr/>
              </p:nvPicPr>
              <p:blipFill>
                <a:blip r:embed="rId119"/>
                <a:stretch>
                  <a:fillRect/>
                </a:stretch>
              </p:blipFill>
              <p:spPr>
                <a:xfrm>
                  <a:off x="7130168" y="1018072"/>
                  <a:ext cx="7452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Ink 72">
                  <a:extLst>
                    <a:ext uri="{FF2B5EF4-FFF2-40B4-BE49-F238E27FC236}">
                      <a16:creationId xmlns:a16="http://schemas.microsoft.com/office/drawing/2014/main" id="{4ED876F0-69A8-4627-8A8C-39E94599761E}"/>
                    </a:ext>
                  </a:extLst>
                </p14:cNvPr>
                <p14:cNvContentPartPr/>
                <p14:nvPr/>
              </p14:nvContentPartPr>
              <p14:xfrm>
                <a:off x="7118288" y="1151272"/>
                <a:ext cx="173880" cy="19440"/>
              </p14:xfrm>
            </p:contentPart>
          </mc:Choice>
          <mc:Fallback xmlns="">
            <p:pic>
              <p:nvPicPr>
                <p:cNvPr id="73" name="Ink 72">
                  <a:extLst>
                    <a:ext uri="{FF2B5EF4-FFF2-40B4-BE49-F238E27FC236}">
                      <a16:creationId xmlns:a16="http://schemas.microsoft.com/office/drawing/2014/main" id="{4ED876F0-69A8-4627-8A8C-39E94599761E}"/>
                    </a:ext>
                  </a:extLst>
                </p:cNvPr>
                <p:cNvPicPr/>
                <p:nvPr/>
              </p:nvPicPr>
              <p:blipFill>
                <a:blip r:embed="rId121"/>
                <a:stretch>
                  <a:fillRect/>
                </a:stretch>
              </p:blipFill>
              <p:spPr>
                <a:xfrm>
                  <a:off x="7109288" y="1142632"/>
                  <a:ext cx="19152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74" name="Ink 73">
                  <a:extLst>
                    <a:ext uri="{FF2B5EF4-FFF2-40B4-BE49-F238E27FC236}">
                      <a16:creationId xmlns:a16="http://schemas.microsoft.com/office/drawing/2014/main" id="{6BFD07DF-366C-446E-9F7C-DF28AA8A5C5C}"/>
                    </a:ext>
                  </a:extLst>
                </p14:cNvPr>
                <p14:cNvContentPartPr/>
                <p14:nvPr/>
              </p14:nvContentPartPr>
              <p14:xfrm>
                <a:off x="7276688" y="1214992"/>
                <a:ext cx="232920" cy="155520"/>
              </p14:xfrm>
            </p:contentPart>
          </mc:Choice>
          <mc:Fallback xmlns="">
            <p:pic>
              <p:nvPicPr>
                <p:cNvPr id="74" name="Ink 73">
                  <a:extLst>
                    <a:ext uri="{FF2B5EF4-FFF2-40B4-BE49-F238E27FC236}">
                      <a16:creationId xmlns:a16="http://schemas.microsoft.com/office/drawing/2014/main" id="{6BFD07DF-366C-446E-9F7C-DF28AA8A5C5C}"/>
                    </a:ext>
                  </a:extLst>
                </p:cNvPr>
                <p:cNvPicPr/>
                <p:nvPr/>
              </p:nvPicPr>
              <p:blipFill>
                <a:blip r:embed="rId123"/>
                <a:stretch>
                  <a:fillRect/>
                </a:stretch>
              </p:blipFill>
              <p:spPr>
                <a:xfrm>
                  <a:off x="7267688" y="1206352"/>
                  <a:ext cx="250560" cy="173160"/>
                </a:xfrm>
                <a:prstGeom prst="rect">
                  <a:avLst/>
                </a:prstGeom>
              </p:spPr>
            </p:pic>
          </mc:Fallback>
        </mc:AlternateContent>
      </p:grpSp>
      <p:grpSp>
        <p:nvGrpSpPr>
          <p:cNvPr id="183" name="Group 182">
            <a:extLst>
              <a:ext uri="{FF2B5EF4-FFF2-40B4-BE49-F238E27FC236}">
                <a16:creationId xmlns:a16="http://schemas.microsoft.com/office/drawing/2014/main" id="{B570A96D-2D66-429D-B4A2-05569D800428}"/>
              </a:ext>
            </a:extLst>
          </p:cNvPr>
          <p:cNvGrpSpPr/>
          <p:nvPr/>
        </p:nvGrpSpPr>
        <p:grpSpPr>
          <a:xfrm>
            <a:off x="870128" y="1742032"/>
            <a:ext cx="10785240" cy="1804680"/>
            <a:chOff x="870128" y="1742032"/>
            <a:chExt cx="10785240" cy="1804680"/>
          </a:xfrm>
        </p:grpSpPr>
        <mc:AlternateContent xmlns:mc="http://schemas.openxmlformats.org/markup-compatibility/2006" xmlns:p14="http://schemas.microsoft.com/office/powerpoint/2010/main">
          <mc:Choice Requires="p14">
            <p:contentPart p14:bwMode="auto" r:id="rId124">
              <p14:nvContentPartPr>
                <p14:cNvPr id="76" name="Ink 75">
                  <a:extLst>
                    <a:ext uri="{FF2B5EF4-FFF2-40B4-BE49-F238E27FC236}">
                      <a16:creationId xmlns:a16="http://schemas.microsoft.com/office/drawing/2014/main" id="{7EC1EDCE-7C4F-49A1-AAE4-1218EA0D5E8A}"/>
                    </a:ext>
                  </a:extLst>
                </p14:cNvPr>
                <p14:cNvContentPartPr/>
                <p14:nvPr/>
              </p14:nvContentPartPr>
              <p14:xfrm>
                <a:off x="11493368" y="2057032"/>
                <a:ext cx="162000" cy="286560"/>
              </p14:xfrm>
            </p:contentPart>
          </mc:Choice>
          <mc:Fallback xmlns="">
            <p:pic>
              <p:nvPicPr>
                <p:cNvPr id="76" name="Ink 75">
                  <a:extLst>
                    <a:ext uri="{FF2B5EF4-FFF2-40B4-BE49-F238E27FC236}">
                      <a16:creationId xmlns:a16="http://schemas.microsoft.com/office/drawing/2014/main" id="{7EC1EDCE-7C4F-49A1-AAE4-1218EA0D5E8A}"/>
                    </a:ext>
                  </a:extLst>
                </p:cNvPr>
                <p:cNvPicPr/>
                <p:nvPr/>
              </p:nvPicPr>
              <p:blipFill>
                <a:blip r:embed="rId125"/>
                <a:stretch>
                  <a:fillRect/>
                </a:stretch>
              </p:blipFill>
              <p:spPr>
                <a:xfrm>
                  <a:off x="11484368" y="2048392"/>
                  <a:ext cx="17964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77" name="Ink 76">
                  <a:extLst>
                    <a:ext uri="{FF2B5EF4-FFF2-40B4-BE49-F238E27FC236}">
                      <a16:creationId xmlns:a16="http://schemas.microsoft.com/office/drawing/2014/main" id="{634D0D58-2791-4966-BA72-36FC0D98152D}"/>
                    </a:ext>
                  </a:extLst>
                </p14:cNvPr>
                <p14:cNvContentPartPr/>
                <p14:nvPr/>
              </p14:nvContentPartPr>
              <p14:xfrm>
                <a:off x="11197808" y="2127952"/>
                <a:ext cx="246960" cy="231480"/>
              </p14:xfrm>
            </p:contentPart>
          </mc:Choice>
          <mc:Fallback xmlns="">
            <p:pic>
              <p:nvPicPr>
                <p:cNvPr id="77" name="Ink 76">
                  <a:extLst>
                    <a:ext uri="{FF2B5EF4-FFF2-40B4-BE49-F238E27FC236}">
                      <a16:creationId xmlns:a16="http://schemas.microsoft.com/office/drawing/2014/main" id="{634D0D58-2791-4966-BA72-36FC0D98152D}"/>
                    </a:ext>
                  </a:extLst>
                </p:cNvPr>
                <p:cNvPicPr/>
                <p:nvPr/>
              </p:nvPicPr>
              <p:blipFill>
                <a:blip r:embed="rId127"/>
                <a:stretch>
                  <a:fillRect/>
                </a:stretch>
              </p:blipFill>
              <p:spPr>
                <a:xfrm>
                  <a:off x="11188808" y="2119312"/>
                  <a:ext cx="26460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78" name="Ink 77">
                  <a:extLst>
                    <a:ext uri="{FF2B5EF4-FFF2-40B4-BE49-F238E27FC236}">
                      <a16:creationId xmlns:a16="http://schemas.microsoft.com/office/drawing/2014/main" id="{68FAD6BE-27F7-40FE-8438-D5BD6037214D}"/>
                    </a:ext>
                  </a:extLst>
                </p14:cNvPr>
                <p14:cNvContentPartPr/>
                <p14:nvPr/>
              </p14:nvContentPartPr>
              <p14:xfrm>
                <a:off x="11270888" y="2448352"/>
                <a:ext cx="114840" cy="104400"/>
              </p14:xfrm>
            </p:contentPart>
          </mc:Choice>
          <mc:Fallback xmlns="">
            <p:pic>
              <p:nvPicPr>
                <p:cNvPr id="78" name="Ink 77">
                  <a:extLst>
                    <a:ext uri="{FF2B5EF4-FFF2-40B4-BE49-F238E27FC236}">
                      <a16:creationId xmlns:a16="http://schemas.microsoft.com/office/drawing/2014/main" id="{68FAD6BE-27F7-40FE-8438-D5BD6037214D}"/>
                    </a:ext>
                  </a:extLst>
                </p:cNvPr>
                <p:cNvPicPr/>
                <p:nvPr/>
              </p:nvPicPr>
              <p:blipFill>
                <a:blip r:embed="rId129"/>
                <a:stretch>
                  <a:fillRect/>
                </a:stretch>
              </p:blipFill>
              <p:spPr>
                <a:xfrm>
                  <a:off x="11261888" y="2439352"/>
                  <a:ext cx="1324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79" name="Ink 78">
                  <a:extLst>
                    <a:ext uri="{FF2B5EF4-FFF2-40B4-BE49-F238E27FC236}">
                      <a16:creationId xmlns:a16="http://schemas.microsoft.com/office/drawing/2014/main" id="{64C519A2-0BB6-44D9-94E5-0AACA2CA6D3F}"/>
                    </a:ext>
                  </a:extLst>
                </p14:cNvPr>
                <p14:cNvContentPartPr/>
                <p14:nvPr/>
              </p14:nvContentPartPr>
              <p14:xfrm>
                <a:off x="11351528" y="2090512"/>
                <a:ext cx="29880" cy="19080"/>
              </p14:xfrm>
            </p:contentPart>
          </mc:Choice>
          <mc:Fallback xmlns="">
            <p:pic>
              <p:nvPicPr>
                <p:cNvPr id="79" name="Ink 78">
                  <a:extLst>
                    <a:ext uri="{FF2B5EF4-FFF2-40B4-BE49-F238E27FC236}">
                      <a16:creationId xmlns:a16="http://schemas.microsoft.com/office/drawing/2014/main" id="{64C519A2-0BB6-44D9-94E5-0AACA2CA6D3F}"/>
                    </a:ext>
                  </a:extLst>
                </p:cNvPr>
                <p:cNvPicPr/>
                <p:nvPr/>
              </p:nvPicPr>
              <p:blipFill>
                <a:blip r:embed="rId131"/>
                <a:stretch>
                  <a:fillRect/>
                </a:stretch>
              </p:blipFill>
              <p:spPr>
                <a:xfrm>
                  <a:off x="11342528" y="2081512"/>
                  <a:ext cx="4752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80" name="Ink 79">
                  <a:extLst>
                    <a:ext uri="{FF2B5EF4-FFF2-40B4-BE49-F238E27FC236}">
                      <a16:creationId xmlns:a16="http://schemas.microsoft.com/office/drawing/2014/main" id="{150FB6A0-5BC5-41DD-AD79-F63FEF4D4EB2}"/>
                    </a:ext>
                  </a:extLst>
                </p14:cNvPr>
                <p14:cNvContentPartPr/>
                <p14:nvPr/>
              </p14:nvContentPartPr>
              <p14:xfrm>
                <a:off x="10561688" y="2148472"/>
                <a:ext cx="424440" cy="216720"/>
              </p14:xfrm>
            </p:contentPart>
          </mc:Choice>
          <mc:Fallback xmlns="">
            <p:pic>
              <p:nvPicPr>
                <p:cNvPr id="80" name="Ink 79">
                  <a:extLst>
                    <a:ext uri="{FF2B5EF4-FFF2-40B4-BE49-F238E27FC236}">
                      <a16:creationId xmlns:a16="http://schemas.microsoft.com/office/drawing/2014/main" id="{150FB6A0-5BC5-41DD-AD79-F63FEF4D4EB2}"/>
                    </a:ext>
                  </a:extLst>
                </p:cNvPr>
                <p:cNvPicPr/>
                <p:nvPr/>
              </p:nvPicPr>
              <p:blipFill>
                <a:blip r:embed="rId133"/>
                <a:stretch>
                  <a:fillRect/>
                </a:stretch>
              </p:blipFill>
              <p:spPr>
                <a:xfrm>
                  <a:off x="10552688" y="2139832"/>
                  <a:ext cx="44208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81" name="Ink 80">
                  <a:extLst>
                    <a:ext uri="{FF2B5EF4-FFF2-40B4-BE49-F238E27FC236}">
                      <a16:creationId xmlns:a16="http://schemas.microsoft.com/office/drawing/2014/main" id="{9776CACA-E9B4-48BB-BA80-AFADCB18B190}"/>
                    </a:ext>
                  </a:extLst>
                </p14:cNvPr>
                <p14:cNvContentPartPr/>
                <p14:nvPr/>
              </p14:nvContentPartPr>
              <p14:xfrm>
                <a:off x="10841408" y="2084752"/>
                <a:ext cx="113400" cy="21600"/>
              </p14:xfrm>
            </p:contentPart>
          </mc:Choice>
          <mc:Fallback xmlns="">
            <p:pic>
              <p:nvPicPr>
                <p:cNvPr id="81" name="Ink 80">
                  <a:extLst>
                    <a:ext uri="{FF2B5EF4-FFF2-40B4-BE49-F238E27FC236}">
                      <a16:creationId xmlns:a16="http://schemas.microsoft.com/office/drawing/2014/main" id="{9776CACA-E9B4-48BB-BA80-AFADCB18B190}"/>
                    </a:ext>
                  </a:extLst>
                </p:cNvPr>
                <p:cNvPicPr/>
                <p:nvPr/>
              </p:nvPicPr>
              <p:blipFill>
                <a:blip r:embed="rId135"/>
                <a:stretch>
                  <a:fillRect/>
                </a:stretch>
              </p:blipFill>
              <p:spPr>
                <a:xfrm>
                  <a:off x="10832768" y="2076112"/>
                  <a:ext cx="13104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82" name="Ink 81">
                  <a:extLst>
                    <a:ext uri="{FF2B5EF4-FFF2-40B4-BE49-F238E27FC236}">
                      <a16:creationId xmlns:a16="http://schemas.microsoft.com/office/drawing/2014/main" id="{8A050C9F-13AA-46A7-B15C-13E4DA0FCADD}"/>
                    </a:ext>
                  </a:extLst>
                </p14:cNvPr>
                <p14:cNvContentPartPr/>
                <p14:nvPr/>
              </p14:nvContentPartPr>
              <p14:xfrm>
                <a:off x="10695608" y="2403712"/>
                <a:ext cx="156600" cy="128520"/>
              </p14:xfrm>
            </p:contentPart>
          </mc:Choice>
          <mc:Fallback xmlns="">
            <p:pic>
              <p:nvPicPr>
                <p:cNvPr id="82" name="Ink 81">
                  <a:extLst>
                    <a:ext uri="{FF2B5EF4-FFF2-40B4-BE49-F238E27FC236}">
                      <a16:creationId xmlns:a16="http://schemas.microsoft.com/office/drawing/2014/main" id="{8A050C9F-13AA-46A7-B15C-13E4DA0FCADD}"/>
                    </a:ext>
                  </a:extLst>
                </p:cNvPr>
                <p:cNvPicPr/>
                <p:nvPr/>
              </p:nvPicPr>
              <p:blipFill>
                <a:blip r:embed="rId137"/>
                <a:stretch>
                  <a:fillRect/>
                </a:stretch>
              </p:blipFill>
              <p:spPr>
                <a:xfrm>
                  <a:off x="10686608" y="2395072"/>
                  <a:ext cx="1742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83" name="Ink 82">
                  <a:extLst>
                    <a:ext uri="{FF2B5EF4-FFF2-40B4-BE49-F238E27FC236}">
                      <a16:creationId xmlns:a16="http://schemas.microsoft.com/office/drawing/2014/main" id="{47EFF7F2-4A05-4A6C-AA41-312D123843F1}"/>
                    </a:ext>
                  </a:extLst>
                </p14:cNvPr>
                <p14:cNvContentPartPr/>
                <p14:nvPr/>
              </p14:nvContentPartPr>
              <p14:xfrm>
                <a:off x="10734848" y="2118592"/>
                <a:ext cx="30240" cy="16200"/>
              </p14:xfrm>
            </p:contentPart>
          </mc:Choice>
          <mc:Fallback xmlns="">
            <p:pic>
              <p:nvPicPr>
                <p:cNvPr id="83" name="Ink 82">
                  <a:extLst>
                    <a:ext uri="{FF2B5EF4-FFF2-40B4-BE49-F238E27FC236}">
                      <a16:creationId xmlns:a16="http://schemas.microsoft.com/office/drawing/2014/main" id="{47EFF7F2-4A05-4A6C-AA41-312D123843F1}"/>
                    </a:ext>
                  </a:extLst>
                </p:cNvPr>
                <p:cNvPicPr/>
                <p:nvPr/>
              </p:nvPicPr>
              <p:blipFill>
                <a:blip r:embed="rId139"/>
                <a:stretch>
                  <a:fillRect/>
                </a:stretch>
              </p:blipFill>
              <p:spPr>
                <a:xfrm>
                  <a:off x="10726208" y="2109952"/>
                  <a:ext cx="478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84" name="Ink 83">
                  <a:extLst>
                    <a:ext uri="{FF2B5EF4-FFF2-40B4-BE49-F238E27FC236}">
                      <a16:creationId xmlns:a16="http://schemas.microsoft.com/office/drawing/2014/main" id="{B1B59626-AE10-4BCA-9DAE-C12BC5B7C416}"/>
                    </a:ext>
                  </a:extLst>
                </p14:cNvPr>
                <p14:cNvContentPartPr/>
                <p14:nvPr/>
              </p14:nvContentPartPr>
              <p14:xfrm>
                <a:off x="10292408" y="2104912"/>
                <a:ext cx="202680" cy="217080"/>
              </p14:xfrm>
            </p:contentPart>
          </mc:Choice>
          <mc:Fallback xmlns="">
            <p:pic>
              <p:nvPicPr>
                <p:cNvPr id="84" name="Ink 83">
                  <a:extLst>
                    <a:ext uri="{FF2B5EF4-FFF2-40B4-BE49-F238E27FC236}">
                      <a16:creationId xmlns:a16="http://schemas.microsoft.com/office/drawing/2014/main" id="{B1B59626-AE10-4BCA-9DAE-C12BC5B7C416}"/>
                    </a:ext>
                  </a:extLst>
                </p:cNvPr>
                <p:cNvPicPr/>
                <p:nvPr/>
              </p:nvPicPr>
              <p:blipFill>
                <a:blip r:embed="rId141"/>
                <a:stretch>
                  <a:fillRect/>
                </a:stretch>
              </p:blipFill>
              <p:spPr>
                <a:xfrm>
                  <a:off x="10283408" y="2095912"/>
                  <a:ext cx="22032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86" name="Ink 85">
                  <a:extLst>
                    <a:ext uri="{FF2B5EF4-FFF2-40B4-BE49-F238E27FC236}">
                      <a16:creationId xmlns:a16="http://schemas.microsoft.com/office/drawing/2014/main" id="{AD27BEDD-16B6-4383-8850-6639EDF968FD}"/>
                    </a:ext>
                  </a:extLst>
                </p14:cNvPr>
                <p14:cNvContentPartPr/>
                <p14:nvPr/>
              </p14:nvContentPartPr>
              <p14:xfrm>
                <a:off x="9536408" y="2206432"/>
                <a:ext cx="428040" cy="253080"/>
              </p14:xfrm>
            </p:contentPart>
          </mc:Choice>
          <mc:Fallback xmlns="">
            <p:pic>
              <p:nvPicPr>
                <p:cNvPr id="86" name="Ink 85">
                  <a:extLst>
                    <a:ext uri="{FF2B5EF4-FFF2-40B4-BE49-F238E27FC236}">
                      <a16:creationId xmlns:a16="http://schemas.microsoft.com/office/drawing/2014/main" id="{AD27BEDD-16B6-4383-8850-6639EDF968FD}"/>
                    </a:ext>
                  </a:extLst>
                </p:cNvPr>
                <p:cNvPicPr/>
                <p:nvPr/>
              </p:nvPicPr>
              <p:blipFill>
                <a:blip r:embed="rId143"/>
                <a:stretch>
                  <a:fillRect/>
                </a:stretch>
              </p:blipFill>
              <p:spPr>
                <a:xfrm>
                  <a:off x="9527408" y="2197792"/>
                  <a:ext cx="44568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87" name="Ink 86">
                  <a:extLst>
                    <a:ext uri="{FF2B5EF4-FFF2-40B4-BE49-F238E27FC236}">
                      <a16:creationId xmlns:a16="http://schemas.microsoft.com/office/drawing/2014/main" id="{C8D64147-F92B-4F2E-AE5C-B539B2C1F89F}"/>
                    </a:ext>
                  </a:extLst>
                </p14:cNvPr>
                <p14:cNvContentPartPr/>
                <p14:nvPr/>
              </p14:nvContentPartPr>
              <p14:xfrm>
                <a:off x="9653048" y="2110672"/>
                <a:ext cx="44640" cy="46080"/>
              </p14:xfrm>
            </p:contentPart>
          </mc:Choice>
          <mc:Fallback xmlns="">
            <p:pic>
              <p:nvPicPr>
                <p:cNvPr id="87" name="Ink 86">
                  <a:extLst>
                    <a:ext uri="{FF2B5EF4-FFF2-40B4-BE49-F238E27FC236}">
                      <a16:creationId xmlns:a16="http://schemas.microsoft.com/office/drawing/2014/main" id="{C8D64147-F92B-4F2E-AE5C-B539B2C1F89F}"/>
                    </a:ext>
                  </a:extLst>
                </p:cNvPr>
                <p:cNvPicPr/>
                <p:nvPr/>
              </p:nvPicPr>
              <p:blipFill>
                <a:blip r:embed="rId145"/>
                <a:stretch>
                  <a:fillRect/>
                </a:stretch>
              </p:blipFill>
              <p:spPr>
                <a:xfrm>
                  <a:off x="9644048" y="2102032"/>
                  <a:ext cx="622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8" name="Ink 87">
                  <a:extLst>
                    <a:ext uri="{FF2B5EF4-FFF2-40B4-BE49-F238E27FC236}">
                      <a16:creationId xmlns:a16="http://schemas.microsoft.com/office/drawing/2014/main" id="{E02F637E-D1F9-41B9-9EF9-2757DB2197A7}"/>
                    </a:ext>
                  </a:extLst>
                </p14:cNvPr>
                <p14:cNvContentPartPr/>
                <p14:nvPr/>
              </p14:nvContentPartPr>
              <p14:xfrm>
                <a:off x="9099008" y="2224792"/>
                <a:ext cx="338400" cy="166680"/>
              </p14:xfrm>
            </p:contentPart>
          </mc:Choice>
          <mc:Fallback xmlns="">
            <p:pic>
              <p:nvPicPr>
                <p:cNvPr id="88" name="Ink 87">
                  <a:extLst>
                    <a:ext uri="{FF2B5EF4-FFF2-40B4-BE49-F238E27FC236}">
                      <a16:creationId xmlns:a16="http://schemas.microsoft.com/office/drawing/2014/main" id="{E02F637E-D1F9-41B9-9EF9-2757DB2197A7}"/>
                    </a:ext>
                  </a:extLst>
                </p:cNvPr>
                <p:cNvPicPr/>
                <p:nvPr/>
              </p:nvPicPr>
              <p:blipFill>
                <a:blip r:embed="rId147"/>
                <a:stretch>
                  <a:fillRect/>
                </a:stretch>
              </p:blipFill>
              <p:spPr>
                <a:xfrm>
                  <a:off x="9090368" y="2215792"/>
                  <a:ext cx="35604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9" name="Ink 88">
                  <a:extLst>
                    <a:ext uri="{FF2B5EF4-FFF2-40B4-BE49-F238E27FC236}">
                      <a16:creationId xmlns:a16="http://schemas.microsoft.com/office/drawing/2014/main" id="{17583CAC-995A-4819-A4A4-BA62E19C03CE}"/>
                    </a:ext>
                  </a:extLst>
                </p14:cNvPr>
                <p14:cNvContentPartPr/>
                <p14:nvPr/>
              </p14:nvContentPartPr>
              <p14:xfrm>
                <a:off x="9259208" y="2143792"/>
                <a:ext cx="98640" cy="34920"/>
              </p14:xfrm>
            </p:contentPart>
          </mc:Choice>
          <mc:Fallback xmlns="">
            <p:pic>
              <p:nvPicPr>
                <p:cNvPr id="89" name="Ink 88">
                  <a:extLst>
                    <a:ext uri="{FF2B5EF4-FFF2-40B4-BE49-F238E27FC236}">
                      <a16:creationId xmlns:a16="http://schemas.microsoft.com/office/drawing/2014/main" id="{17583CAC-995A-4819-A4A4-BA62E19C03CE}"/>
                    </a:ext>
                  </a:extLst>
                </p:cNvPr>
                <p:cNvPicPr/>
                <p:nvPr/>
              </p:nvPicPr>
              <p:blipFill>
                <a:blip r:embed="rId149"/>
                <a:stretch>
                  <a:fillRect/>
                </a:stretch>
              </p:blipFill>
              <p:spPr>
                <a:xfrm>
                  <a:off x="9250568" y="2134792"/>
                  <a:ext cx="1162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90" name="Ink 89">
                  <a:extLst>
                    <a:ext uri="{FF2B5EF4-FFF2-40B4-BE49-F238E27FC236}">
                      <a16:creationId xmlns:a16="http://schemas.microsoft.com/office/drawing/2014/main" id="{D76AD5CF-ED53-4E5A-9020-8AB3819BCF52}"/>
                    </a:ext>
                  </a:extLst>
                </p14:cNvPr>
                <p14:cNvContentPartPr/>
                <p14:nvPr/>
              </p14:nvContentPartPr>
              <p14:xfrm>
                <a:off x="8527688" y="2217952"/>
                <a:ext cx="345600" cy="227520"/>
              </p14:xfrm>
            </p:contentPart>
          </mc:Choice>
          <mc:Fallback xmlns="">
            <p:pic>
              <p:nvPicPr>
                <p:cNvPr id="90" name="Ink 89">
                  <a:extLst>
                    <a:ext uri="{FF2B5EF4-FFF2-40B4-BE49-F238E27FC236}">
                      <a16:creationId xmlns:a16="http://schemas.microsoft.com/office/drawing/2014/main" id="{D76AD5CF-ED53-4E5A-9020-8AB3819BCF52}"/>
                    </a:ext>
                  </a:extLst>
                </p:cNvPr>
                <p:cNvPicPr/>
                <p:nvPr/>
              </p:nvPicPr>
              <p:blipFill>
                <a:blip r:embed="rId151"/>
                <a:stretch>
                  <a:fillRect/>
                </a:stretch>
              </p:blipFill>
              <p:spPr>
                <a:xfrm>
                  <a:off x="8519048" y="2208952"/>
                  <a:ext cx="36324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91" name="Ink 90">
                  <a:extLst>
                    <a:ext uri="{FF2B5EF4-FFF2-40B4-BE49-F238E27FC236}">
                      <a16:creationId xmlns:a16="http://schemas.microsoft.com/office/drawing/2014/main" id="{85CD8550-1C12-4987-B043-915957A0FDC6}"/>
                    </a:ext>
                  </a:extLst>
                </p14:cNvPr>
                <p14:cNvContentPartPr/>
                <p14:nvPr/>
              </p14:nvContentPartPr>
              <p14:xfrm>
                <a:off x="8768168" y="2028952"/>
                <a:ext cx="50760" cy="97560"/>
              </p14:xfrm>
            </p:contentPart>
          </mc:Choice>
          <mc:Fallback xmlns="">
            <p:pic>
              <p:nvPicPr>
                <p:cNvPr id="91" name="Ink 90">
                  <a:extLst>
                    <a:ext uri="{FF2B5EF4-FFF2-40B4-BE49-F238E27FC236}">
                      <a16:creationId xmlns:a16="http://schemas.microsoft.com/office/drawing/2014/main" id="{85CD8550-1C12-4987-B043-915957A0FDC6}"/>
                    </a:ext>
                  </a:extLst>
                </p:cNvPr>
                <p:cNvPicPr/>
                <p:nvPr/>
              </p:nvPicPr>
              <p:blipFill>
                <a:blip r:embed="rId153"/>
                <a:stretch>
                  <a:fillRect/>
                </a:stretch>
              </p:blipFill>
              <p:spPr>
                <a:xfrm>
                  <a:off x="8759168" y="2020312"/>
                  <a:ext cx="684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92" name="Ink 91">
                  <a:extLst>
                    <a:ext uri="{FF2B5EF4-FFF2-40B4-BE49-F238E27FC236}">
                      <a16:creationId xmlns:a16="http://schemas.microsoft.com/office/drawing/2014/main" id="{80F65B18-D97F-4ABC-A62D-997A1574389B}"/>
                    </a:ext>
                  </a:extLst>
                </p14:cNvPr>
                <p14:cNvContentPartPr/>
                <p14:nvPr/>
              </p14:nvContentPartPr>
              <p14:xfrm>
                <a:off x="8605808" y="2198512"/>
                <a:ext cx="13680" cy="25200"/>
              </p14:xfrm>
            </p:contentPart>
          </mc:Choice>
          <mc:Fallback xmlns="">
            <p:pic>
              <p:nvPicPr>
                <p:cNvPr id="92" name="Ink 91">
                  <a:extLst>
                    <a:ext uri="{FF2B5EF4-FFF2-40B4-BE49-F238E27FC236}">
                      <a16:creationId xmlns:a16="http://schemas.microsoft.com/office/drawing/2014/main" id="{80F65B18-D97F-4ABC-A62D-997A1574389B}"/>
                    </a:ext>
                  </a:extLst>
                </p:cNvPr>
                <p:cNvPicPr/>
                <p:nvPr/>
              </p:nvPicPr>
              <p:blipFill>
                <a:blip r:embed="rId155"/>
                <a:stretch>
                  <a:fillRect/>
                </a:stretch>
              </p:blipFill>
              <p:spPr>
                <a:xfrm>
                  <a:off x="8597168" y="2189872"/>
                  <a:ext cx="3132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3" name="Ink 92">
                  <a:extLst>
                    <a:ext uri="{FF2B5EF4-FFF2-40B4-BE49-F238E27FC236}">
                      <a16:creationId xmlns:a16="http://schemas.microsoft.com/office/drawing/2014/main" id="{C644F6AB-39DC-4948-A2E7-02855AF25222}"/>
                    </a:ext>
                  </a:extLst>
                </p14:cNvPr>
                <p14:cNvContentPartPr/>
                <p14:nvPr/>
              </p14:nvContentPartPr>
              <p14:xfrm>
                <a:off x="8244368" y="2287432"/>
                <a:ext cx="216360" cy="254880"/>
              </p14:xfrm>
            </p:contentPart>
          </mc:Choice>
          <mc:Fallback xmlns="">
            <p:pic>
              <p:nvPicPr>
                <p:cNvPr id="93" name="Ink 92">
                  <a:extLst>
                    <a:ext uri="{FF2B5EF4-FFF2-40B4-BE49-F238E27FC236}">
                      <a16:creationId xmlns:a16="http://schemas.microsoft.com/office/drawing/2014/main" id="{C644F6AB-39DC-4948-A2E7-02855AF25222}"/>
                    </a:ext>
                  </a:extLst>
                </p:cNvPr>
                <p:cNvPicPr/>
                <p:nvPr/>
              </p:nvPicPr>
              <p:blipFill>
                <a:blip r:embed="rId157"/>
                <a:stretch>
                  <a:fillRect/>
                </a:stretch>
              </p:blipFill>
              <p:spPr>
                <a:xfrm>
                  <a:off x="8235368" y="2278792"/>
                  <a:ext cx="23400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94" name="Ink 93">
                  <a:extLst>
                    <a:ext uri="{FF2B5EF4-FFF2-40B4-BE49-F238E27FC236}">
                      <a16:creationId xmlns:a16="http://schemas.microsoft.com/office/drawing/2014/main" id="{13EFCADD-A4AE-4C16-8FDA-4446419DDC03}"/>
                    </a:ext>
                  </a:extLst>
                </p14:cNvPr>
                <p14:cNvContentPartPr/>
                <p14:nvPr/>
              </p14:nvContentPartPr>
              <p14:xfrm>
                <a:off x="8399528" y="2158912"/>
                <a:ext cx="10440" cy="25560"/>
              </p14:xfrm>
            </p:contentPart>
          </mc:Choice>
          <mc:Fallback xmlns="">
            <p:pic>
              <p:nvPicPr>
                <p:cNvPr id="94" name="Ink 93">
                  <a:extLst>
                    <a:ext uri="{FF2B5EF4-FFF2-40B4-BE49-F238E27FC236}">
                      <a16:creationId xmlns:a16="http://schemas.microsoft.com/office/drawing/2014/main" id="{13EFCADD-A4AE-4C16-8FDA-4446419DDC03}"/>
                    </a:ext>
                  </a:extLst>
                </p:cNvPr>
                <p:cNvPicPr/>
                <p:nvPr/>
              </p:nvPicPr>
              <p:blipFill>
                <a:blip r:embed="rId159"/>
                <a:stretch>
                  <a:fillRect/>
                </a:stretch>
              </p:blipFill>
              <p:spPr>
                <a:xfrm>
                  <a:off x="8390888" y="2149912"/>
                  <a:ext cx="280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7" name="Ink 96">
                  <a:extLst>
                    <a:ext uri="{FF2B5EF4-FFF2-40B4-BE49-F238E27FC236}">
                      <a16:creationId xmlns:a16="http://schemas.microsoft.com/office/drawing/2014/main" id="{C17F6449-B005-4258-8C57-2C9C7985EF03}"/>
                    </a:ext>
                  </a:extLst>
                </p14:cNvPr>
                <p14:cNvContentPartPr/>
                <p14:nvPr/>
              </p14:nvContentPartPr>
              <p14:xfrm>
                <a:off x="7335728" y="2278072"/>
                <a:ext cx="770760" cy="268920"/>
              </p14:xfrm>
            </p:contentPart>
          </mc:Choice>
          <mc:Fallback xmlns="">
            <p:pic>
              <p:nvPicPr>
                <p:cNvPr id="97" name="Ink 96">
                  <a:extLst>
                    <a:ext uri="{FF2B5EF4-FFF2-40B4-BE49-F238E27FC236}">
                      <a16:creationId xmlns:a16="http://schemas.microsoft.com/office/drawing/2014/main" id="{C17F6449-B005-4258-8C57-2C9C7985EF03}"/>
                    </a:ext>
                  </a:extLst>
                </p:cNvPr>
                <p:cNvPicPr/>
                <p:nvPr/>
              </p:nvPicPr>
              <p:blipFill>
                <a:blip r:embed="rId161"/>
                <a:stretch>
                  <a:fillRect/>
                </a:stretch>
              </p:blipFill>
              <p:spPr>
                <a:xfrm>
                  <a:off x="7327088" y="2269432"/>
                  <a:ext cx="78840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8" name="Ink 97">
                  <a:extLst>
                    <a:ext uri="{FF2B5EF4-FFF2-40B4-BE49-F238E27FC236}">
                      <a16:creationId xmlns:a16="http://schemas.microsoft.com/office/drawing/2014/main" id="{25425564-B5AD-4CAC-BC20-6C823244F703}"/>
                    </a:ext>
                  </a:extLst>
                </p14:cNvPr>
                <p14:cNvContentPartPr/>
                <p14:nvPr/>
              </p14:nvContentPartPr>
              <p14:xfrm>
                <a:off x="7641368" y="2217952"/>
                <a:ext cx="86400" cy="48240"/>
              </p14:xfrm>
            </p:contentPart>
          </mc:Choice>
          <mc:Fallback xmlns="">
            <p:pic>
              <p:nvPicPr>
                <p:cNvPr id="98" name="Ink 97">
                  <a:extLst>
                    <a:ext uri="{FF2B5EF4-FFF2-40B4-BE49-F238E27FC236}">
                      <a16:creationId xmlns:a16="http://schemas.microsoft.com/office/drawing/2014/main" id="{25425564-B5AD-4CAC-BC20-6C823244F703}"/>
                    </a:ext>
                  </a:extLst>
                </p:cNvPr>
                <p:cNvPicPr/>
                <p:nvPr/>
              </p:nvPicPr>
              <p:blipFill>
                <a:blip r:embed="rId163"/>
                <a:stretch>
                  <a:fillRect/>
                </a:stretch>
              </p:blipFill>
              <p:spPr>
                <a:xfrm>
                  <a:off x="7632728" y="2208952"/>
                  <a:ext cx="1040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99" name="Ink 98">
                  <a:extLst>
                    <a:ext uri="{FF2B5EF4-FFF2-40B4-BE49-F238E27FC236}">
                      <a16:creationId xmlns:a16="http://schemas.microsoft.com/office/drawing/2014/main" id="{37F93235-8CC8-4EDD-9B2D-0AA508B3FDDC}"/>
                    </a:ext>
                  </a:extLst>
                </p14:cNvPr>
                <p14:cNvContentPartPr/>
                <p14:nvPr/>
              </p14:nvContentPartPr>
              <p14:xfrm>
                <a:off x="7500608" y="2247472"/>
                <a:ext cx="24840" cy="3960"/>
              </p14:xfrm>
            </p:contentPart>
          </mc:Choice>
          <mc:Fallback xmlns="">
            <p:pic>
              <p:nvPicPr>
                <p:cNvPr id="99" name="Ink 98">
                  <a:extLst>
                    <a:ext uri="{FF2B5EF4-FFF2-40B4-BE49-F238E27FC236}">
                      <a16:creationId xmlns:a16="http://schemas.microsoft.com/office/drawing/2014/main" id="{37F93235-8CC8-4EDD-9B2D-0AA508B3FDDC}"/>
                    </a:ext>
                  </a:extLst>
                </p:cNvPr>
                <p:cNvPicPr/>
                <p:nvPr/>
              </p:nvPicPr>
              <p:blipFill>
                <a:blip r:embed="rId165"/>
                <a:stretch>
                  <a:fillRect/>
                </a:stretch>
              </p:blipFill>
              <p:spPr>
                <a:xfrm>
                  <a:off x="7491968" y="2238472"/>
                  <a:ext cx="424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0" name="Ink 99">
                  <a:extLst>
                    <a:ext uri="{FF2B5EF4-FFF2-40B4-BE49-F238E27FC236}">
                      <a16:creationId xmlns:a16="http://schemas.microsoft.com/office/drawing/2014/main" id="{F72167AB-6228-49EA-B6E8-CDFF3915A300}"/>
                    </a:ext>
                  </a:extLst>
                </p14:cNvPr>
                <p14:cNvContentPartPr/>
                <p14:nvPr/>
              </p14:nvContentPartPr>
              <p14:xfrm>
                <a:off x="7121528" y="2409472"/>
                <a:ext cx="122040" cy="106200"/>
              </p14:xfrm>
            </p:contentPart>
          </mc:Choice>
          <mc:Fallback xmlns="">
            <p:pic>
              <p:nvPicPr>
                <p:cNvPr id="100" name="Ink 99">
                  <a:extLst>
                    <a:ext uri="{FF2B5EF4-FFF2-40B4-BE49-F238E27FC236}">
                      <a16:creationId xmlns:a16="http://schemas.microsoft.com/office/drawing/2014/main" id="{F72167AB-6228-49EA-B6E8-CDFF3915A300}"/>
                    </a:ext>
                  </a:extLst>
                </p:cNvPr>
                <p:cNvPicPr/>
                <p:nvPr/>
              </p:nvPicPr>
              <p:blipFill>
                <a:blip r:embed="rId167"/>
                <a:stretch>
                  <a:fillRect/>
                </a:stretch>
              </p:blipFill>
              <p:spPr>
                <a:xfrm>
                  <a:off x="7112888" y="2400832"/>
                  <a:ext cx="1396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01" name="Ink 100">
                  <a:extLst>
                    <a:ext uri="{FF2B5EF4-FFF2-40B4-BE49-F238E27FC236}">
                      <a16:creationId xmlns:a16="http://schemas.microsoft.com/office/drawing/2014/main" id="{C661681E-37CB-4A04-A55B-AEB96BFAF8A8}"/>
                    </a:ext>
                  </a:extLst>
                </p14:cNvPr>
                <p14:cNvContentPartPr/>
                <p14:nvPr/>
              </p14:nvContentPartPr>
              <p14:xfrm>
                <a:off x="7110728" y="1754632"/>
                <a:ext cx="760320" cy="542880"/>
              </p14:xfrm>
            </p:contentPart>
          </mc:Choice>
          <mc:Fallback xmlns="">
            <p:pic>
              <p:nvPicPr>
                <p:cNvPr id="101" name="Ink 100">
                  <a:extLst>
                    <a:ext uri="{FF2B5EF4-FFF2-40B4-BE49-F238E27FC236}">
                      <a16:creationId xmlns:a16="http://schemas.microsoft.com/office/drawing/2014/main" id="{C661681E-37CB-4A04-A55B-AEB96BFAF8A8}"/>
                    </a:ext>
                  </a:extLst>
                </p:cNvPr>
                <p:cNvPicPr/>
                <p:nvPr/>
              </p:nvPicPr>
              <p:blipFill>
                <a:blip r:embed="rId169"/>
                <a:stretch>
                  <a:fillRect/>
                </a:stretch>
              </p:blipFill>
              <p:spPr>
                <a:xfrm>
                  <a:off x="7102088" y="1745632"/>
                  <a:ext cx="777960" cy="5605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03" name="Ink 102">
                  <a:extLst>
                    <a:ext uri="{FF2B5EF4-FFF2-40B4-BE49-F238E27FC236}">
                      <a16:creationId xmlns:a16="http://schemas.microsoft.com/office/drawing/2014/main" id="{0022645A-B8C5-45D3-AA5B-301C74506525}"/>
                    </a:ext>
                  </a:extLst>
                </p14:cNvPr>
                <p14:cNvContentPartPr/>
                <p14:nvPr/>
              </p14:nvContentPartPr>
              <p14:xfrm>
                <a:off x="6388928" y="2327032"/>
                <a:ext cx="462240" cy="323640"/>
              </p14:xfrm>
            </p:contentPart>
          </mc:Choice>
          <mc:Fallback xmlns="">
            <p:pic>
              <p:nvPicPr>
                <p:cNvPr id="103" name="Ink 102">
                  <a:extLst>
                    <a:ext uri="{FF2B5EF4-FFF2-40B4-BE49-F238E27FC236}">
                      <a16:creationId xmlns:a16="http://schemas.microsoft.com/office/drawing/2014/main" id="{0022645A-B8C5-45D3-AA5B-301C74506525}"/>
                    </a:ext>
                  </a:extLst>
                </p:cNvPr>
                <p:cNvPicPr/>
                <p:nvPr/>
              </p:nvPicPr>
              <p:blipFill>
                <a:blip r:embed="rId171"/>
                <a:stretch>
                  <a:fillRect/>
                </a:stretch>
              </p:blipFill>
              <p:spPr>
                <a:xfrm>
                  <a:off x="6380288" y="2318392"/>
                  <a:ext cx="479880" cy="3412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04" name="Ink 103">
                  <a:extLst>
                    <a:ext uri="{FF2B5EF4-FFF2-40B4-BE49-F238E27FC236}">
                      <a16:creationId xmlns:a16="http://schemas.microsoft.com/office/drawing/2014/main" id="{5F616FA4-A073-425C-B152-32EB40D11A7D}"/>
                    </a:ext>
                  </a:extLst>
                </p14:cNvPr>
                <p14:cNvContentPartPr/>
                <p14:nvPr/>
              </p14:nvContentPartPr>
              <p14:xfrm>
                <a:off x="6706808" y="2208592"/>
                <a:ext cx="66600" cy="43200"/>
              </p14:xfrm>
            </p:contentPart>
          </mc:Choice>
          <mc:Fallback xmlns="">
            <p:pic>
              <p:nvPicPr>
                <p:cNvPr id="104" name="Ink 103">
                  <a:extLst>
                    <a:ext uri="{FF2B5EF4-FFF2-40B4-BE49-F238E27FC236}">
                      <a16:creationId xmlns:a16="http://schemas.microsoft.com/office/drawing/2014/main" id="{5F616FA4-A073-425C-B152-32EB40D11A7D}"/>
                    </a:ext>
                  </a:extLst>
                </p:cNvPr>
                <p:cNvPicPr/>
                <p:nvPr/>
              </p:nvPicPr>
              <p:blipFill>
                <a:blip r:embed="rId173"/>
                <a:stretch>
                  <a:fillRect/>
                </a:stretch>
              </p:blipFill>
              <p:spPr>
                <a:xfrm>
                  <a:off x="6697808" y="2199592"/>
                  <a:ext cx="8424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05" name="Ink 104">
                  <a:extLst>
                    <a:ext uri="{FF2B5EF4-FFF2-40B4-BE49-F238E27FC236}">
                      <a16:creationId xmlns:a16="http://schemas.microsoft.com/office/drawing/2014/main" id="{565A1A38-7233-426B-9CB0-C8E952D712C5}"/>
                    </a:ext>
                  </a:extLst>
                </p14:cNvPr>
                <p14:cNvContentPartPr/>
                <p14:nvPr/>
              </p14:nvContentPartPr>
              <p14:xfrm>
                <a:off x="6080408" y="2302192"/>
                <a:ext cx="446400" cy="132120"/>
              </p14:xfrm>
            </p:contentPart>
          </mc:Choice>
          <mc:Fallback xmlns="">
            <p:pic>
              <p:nvPicPr>
                <p:cNvPr id="105" name="Ink 104">
                  <a:extLst>
                    <a:ext uri="{FF2B5EF4-FFF2-40B4-BE49-F238E27FC236}">
                      <a16:creationId xmlns:a16="http://schemas.microsoft.com/office/drawing/2014/main" id="{565A1A38-7233-426B-9CB0-C8E952D712C5}"/>
                    </a:ext>
                  </a:extLst>
                </p:cNvPr>
                <p:cNvPicPr/>
                <p:nvPr/>
              </p:nvPicPr>
              <p:blipFill>
                <a:blip r:embed="rId175"/>
                <a:stretch>
                  <a:fillRect/>
                </a:stretch>
              </p:blipFill>
              <p:spPr>
                <a:xfrm>
                  <a:off x="6071768" y="2293192"/>
                  <a:ext cx="4640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6" name="Ink 105">
                  <a:extLst>
                    <a:ext uri="{FF2B5EF4-FFF2-40B4-BE49-F238E27FC236}">
                      <a16:creationId xmlns:a16="http://schemas.microsoft.com/office/drawing/2014/main" id="{6E1BF866-4721-45F6-869C-2E6B829B0372}"/>
                    </a:ext>
                  </a:extLst>
                </p14:cNvPr>
                <p14:cNvContentPartPr/>
                <p14:nvPr/>
              </p14:nvContentPartPr>
              <p14:xfrm>
                <a:off x="6432848" y="2438992"/>
                <a:ext cx="85320" cy="37440"/>
              </p14:xfrm>
            </p:contentPart>
          </mc:Choice>
          <mc:Fallback xmlns="">
            <p:pic>
              <p:nvPicPr>
                <p:cNvPr id="106" name="Ink 105">
                  <a:extLst>
                    <a:ext uri="{FF2B5EF4-FFF2-40B4-BE49-F238E27FC236}">
                      <a16:creationId xmlns:a16="http://schemas.microsoft.com/office/drawing/2014/main" id="{6E1BF866-4721-45F6-869C-2E6B829B0372}"/>
                    </a:ext>
                  </a:extLst>
                </p:cNvPr>
                <p:cNvPicPr/>
                <p:nvPr/>
              </p:nvPicPr>
              <p:blipFill>
                <a:blip r:embed="rId177"/>
                <a:stretch>
                  <a:fillRect/>
                </a:stretch>
              </p:blipFill>
              <p:spPr>
                <a:xfrm>
                  <a:off x="6424208" y="2429992"/>
                  <a:ext cx="1029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07" name="Ink 106">
                  <a:extLst>
                    <a:ext uri="{FF2B5EF4-FFF2-40B4-BE49-F238E27FC236}">
                      <a16:creationId xmlns:a16="http://schemas.microsoft.com/office/drawing/2014/main" id="{29A171FB-2676-462F-A303-655B7965632D}"/>
                    </a:ext>
                  </a:extLst>
                </p14:cNvPr>
                <p14:cNvContentPartPr/>
                <p14:nvPr/>
              </p14:nvContentPartPr>
              <p14:xfrm>
                <a:off x="6266528" y="2506312"/>
                <a:ext cx="23760" cy="20160"/>
              </p14:xfrm>
            </p:contentPart>
          </mc:Choice>
          <mc:Fallback xmlns="">
            <p:pic>
              <p:nvPicPr>
                <p:cNvPr id="107" name="Ink 106">
                  <a:extLst>
                    <a:ext uri="{FF2B5EF4-FFF2-40B4-BE49-F238E27FC236}">
                      <a16:creationId xmlns:a16="http://schemas.microsoft.com/office/drawing/2014/main" id="{29A171FB-2676-462F-A303-655B7965632D}"/>
                    </a:ext>
                  </a:extLst>
                </p:cNvPr>
                <p:cNvPicPr/>
                <p:nvPr/>
              </p:nvPicPr>
              <p:blipFill>
                <a:blip r:embed="rId179"/>
                <a:stretch>
                  <a:fillRect/>
                </a:stretch>
              </p:blipFill>
              <p:spPr>
                <a:xfrm>
                  <a:off x="6257528" y="2497672"/>
                  <a:ext cx="4140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08" name="Ink 107">
                  <a:extLst>
                    <a:ext uri="{FF2B5EF4-FFF2-40B4-BE49-F238E27FC236}">
                      <a16:creationId xmlns:a16="http://schemas.microsoft.com/office/drawing/2014/main" id="{ED45E87B-3B38-4CE5-A7A0-98F58F2C0035}"/>
                    </a:ext>
                  </a:extLst>
                </p14:cNvPr>
                <p14:cNvContentPartPr/>
                <p14:nvPr/>
              </p14:nvContentPartPr>
              <p14:xfrm>
                <a:off x="5158088" y="2327032"/>
                <a:ext cx="804240" cy="222120"/>
              </p14:xfrm>
            </p:contentPart>
          </mc:Choice>
          <mc:Fallback xmlns="">
            <p:pic>
              <p:nvPicPr>
                <p:cNvPr id="108" name="Ink 107">
                  <a:extLst>
                    <a:ext uri="{FF2B5EF4-FFF2-40B4-BE49-F238E27FC236}">
                      <a16:creationId xmlns:a16="http://schemas.microsoft.com/office/drawing/2014/main" id="{ED45E87B-3B38-4CE5-A7A0-98F58F2C0035}"/>
                    </a:ext>
                  </a:extLst>
                </p:cNvPr>
                <p:cNvPicPr/>
                <p:nvPr/>
              </p:nvPicPr>
              <p:blipFill>
                <a:blip r:embed="rId181"/>
                <a:stretch>
                  <a:fillRect/>
                </a:stretch>
              </p:blipFill>
              <p:spPr>
                <a:xfrm>
                  <a:off x="5149448" y="2318032"/>
                  <a:ext cx="82188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09" name="Ink 108">
                  <a:extLst>
                    <a:ext uri="{FF2B5EF4-FFF2-40B4-BE49-F238E27FC236}">
                      <a16:creationId xmlns:a16="http://schemas.microsoft.com/office/drawing/2014/main" id="{7B631F76-DDC4-486C-AD43-BED2F97816D3}"/>
                    </a:ext>
                  </a:extLst>
                </p14:cNvPr>
                <p14:cNvContentPartPr/>
                <p14:nvPr/>
              </p14:nvContentPartPr>
              <p14:xfrm>
                <a:off x="5817608" y="2159272"/>
                <a:ext cx="70560" cy="84960"/>
              </p14:xfrm>
            </p:contentPart>
          </mc:Choice>
          <mc:Fallback xmlns="">
            <p:pic>
              <p:nvPicPr>
                <p:cNvPr id="109" name="Ink 108">
                  <a:extLst>
                    <a:ext uri="{FF2B5EF4-FFF2-40B4-BE49-F238E27FC236}">
                      <a16:creationId xmlns:a16="http://schemas.microsoft.com/office/drawing/2014/main" id="{7B631F76-DDC4-486C-AD43-BED2F97816D3}"/>
                    </a:ext>
                  </a:extLst>
                </p:cNvPr>
                <p:cNvPicPr/>
                <p:nvPr/>
              </p:nvPicPr>
              <p:blipFill>
                <a:blip r:embed="rId183"/>
                <a:stretch>
                  <a:fillRect/>
                </a:stretch>
              </p:blipFill>
              <p:spPr>
                <a:xfrm>
                  <a:off x="5808608" y="2150272"/>
                  <a:ext cx="882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10" name="Ink 109">
                  <a:extLst>
                    <a:ext uri="{FF2B5EF4-FFF2-40B4-BE49-F238E27FC236}">
                      <a16:creationId xmlns:a16="http://schemas.microsoft.com/office/drawing/2014/main" id="{8BD70996-884B-4BD3-B765-533020968307}"/>
                    </a:ext>
                  </a:extLst>
                </p14:cNvPr>
                <p14:cNvContentPartPr/>
                <p14:nvPr/>
              </p14:nvContentPartPr>
              <p14:xfrm>
                <a:off x="5505488" y="1742032"/>
                <a:ext cx="710280" cy="489960"/>
              </p14:xfrm>
            </p:contentPart>
          </mc:Choice>
          <mc:Fallback xmlns="">
            <p:pic>
              <p:nvPicPr>
                <p:cNvPr id="110" name="Ink 109">
                  <a:extLst>
                    <a:ext uri="{FF2B5EF4-FFF2-40B4-BE49-F238E27FC236}">
                      <a16:creationId xmlns:a16="http://schemas.microsoft.com/office/drawing/2014/main" id="{8BD70996-884B-4BD3-B765-533020968307}"/>
                    </a:ext>
                  </a:extLst>
                </p:cNvPr>
                <p:cNvPicPr/>
                <p:nvPr/>
              </p:nvPicPr>
              <p:blipFill>
                <a:blip r:embed="rId185"/>
                <a:stretch>
                  <a:fillRect/>
                </a:stretch>
              </p:blipFill>
              <p:spPr>
                <a:xfrm>
                  <a:off x="5496848" y="1733032"/>
                  <a:ext cx="727920" cy="5076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11" name="Ink 110">
                  <a:extLst>
                    <a:ext uri="{FF2B5EF4-FFF2-40B4-BE49-F238E27FC236}">
                      <a16:creationId xmlns:a16="http://schemas.microsoft.com/office/drawing/2014/main" id="{DA3C7C1C-A17A-4588-826E-9AAB9A424FD0}"/>
                    </a:ext>
                  </a:extLst>
                </p14:cNvPr>
                <p14:cNvContentPartPr/>
                <p14:nvPr/>
              </p14:nvContentPartPr>
              <p14:xfrm>
                <a:off x="5373008" y="2232352"/>
                <a:ext cx="98640" cy="39960"/>
              </p14:xfrm>
            </p:contentPart>
          </mc:Choice>
          <mc:Fallback xmlns="">
            <p:pic>
              <p:nvPicPr>
                <p:cNvPr id="111" name="Ink 110">
                  <a:extLst>
                    <a:ext uri="{FF2B5EF4-FFF2-40B4-BE49-F238E27FC236}">
                      <a16:creationId xmlns:a16="http://schemas.microsoft.com/office/drawing/2014/main" id="{DA3C7C1C-A17A-4588-826E-9AAB9A424FD0}"/>
                    </a:ext>
                  </a:extLst>
                </p:cNvPr>
                <p:cNvPicPr/>
                <p:nvPr/>
              </p:nvPicPr>
              <p:blipFill>
                <a:blip r:embed="rId187"/>
                <a:stretch>
                  <a:fillRect/>
                </a:stretch>
              </p:blipFill>
              <p:spPr>
                <a:xfrm>
                  <a:off x="5364368" y="2223352"/>
                  <a:ext cx="1162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12" name="Ink 111">
                  <a:extLst>
                    <a:ext uri="{FF2B5EF4-FFF2-40B4-BE49-F238E27FC236}">
                      <a16:creationId xmlns:a16="http://schemas.microsoft.com/office/drawing/2014/main" id="{2A7FAB84-D364-44C2-AD0D-4628E9C40B19}"/>
                    </a:ext>
                  </a:extLst>
                </p14:cNvPr>
                <p14:cNvContentPartPr/>
                <p14:nvPr/>
              </p14:nvContentPartPr>
              <p14:xfrm>
                <a:off x="4933448" y="2440792"/>
                <a:ext cx="42840" cy="115560"/>
              </p14:xfrm>
            </p:contentPart>
          </mc:Choice>
          <mc:Fallback xmlns="">
            <p:pic>
              <p:nvPicPr>
                <p:cNvPr id="112" name="Ink 111">
                  <a:extLst>
                    <a:ext uri="{FF2B5EF4-FFF2-40B4-BE49-F238E27FC236}">
                      <a16:creationId xmlns:a16="http://schemas.microsoft.com/office/drawing/2014/main" id="{2A7FAB84-D364-44C2-AD0D-4628E9C40B19}"/>
                    </a:ext>
                  </a:extLst>
                </p:cNvPr>
                <p:cNvPicPr/>
                <p:nvPr/>
              </p:nvPicPr>
              <p:blipFill>
                <a:blip r:embed="rId189"/>
                <a:stretch>
                  <a:fillRect/>
                </a:stretch>
              </p:blipFill>
              <p:spPr>
                <a:xfrm>
                  <a:off x="4924808" y="2431792"/>
                  <a:ext cx="604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13" name="Ink 112">
                  <a:extLst>
                    <a:ext uri="{FF2B5EF4-FFF2-40B4-BE49-F238E27FC236}">
                      <a16:creationId xmlns:a16="http://schemas.microsoft.com/office/drawing/2014/main" id="{2C50A06D-84AE-461E-B089-BDE4C640B6FB}"/>
                    </a:ext>
                  </a:extLst>
                </p14:cNvPr>
                <p14:cNvContentPartPr/>
                <p14:nvPr/>
              </p14:nvContentPartPr>
              <p14:xfrm>
                <a:off x="4813568" y="1974232"/>
                <a:ext cx="441000" cy="437400"/>
              </p14:xfrm>
            </p:contentPart>
          </mc:Choice>
          <mc:Fallback xmlns="">
            <p:pic>
              <p:nvPicPr>
                <p:cNvPr id="113" name="Ink 112">
                  <a:extLst>
                    <a:ext uri="{FF2B5EF4-FFF2-40B4-BE49-F238E27FC236}">
                      <a16:creationId xmlns:a16="http://schemas.microsoft.com/office/drawing/2014/main" id="{2C50A06D-84AE-461E-B089-BDE4C640B6FB}"/>
                    </a:ext>
                  </a:extLst>
                </p:cNvPr>
                <p:cNvPicPr/>
                <p:nvPr/>
              </p:nvPicPr>
              <p:blipFill>
                <a:blip r:embed="rId191"/>
                <a:stretch>
                  <a:fillRect/>
                </a:stretch>
              </p:blipFill>
              <p:spPr>
                <a:xfrm>
                  <a:off x="4804568" y="1965592"/>
                  <a:ext cx="458640" cy="4550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14" name="Ink 113">
                  <a:extLst>
                    <a:ext uri="{FF2B5EF4-FFF2-40B4-BE49-F238E27FC236}">
                      <a16:creationId xmlns:a16="http://schemas.microsoft.com/office/drawing/2014/main" id="{88DA579E-F3B2-4E7F-ACF4-E9F74797A0C0}"/>
                    </a:ext>
                  </a:extLst>
                </p14:cNvPr>
                <p14:cNvContentPartPr/>
                <p14:nvPr/>
              </p14:nvContentPartPr>
              <p14:xfrm>
                <a:off x="4587128" y="2367352"/>
                <a:ext cx="176400" cy="288720"/>
              </p14:xfrm>
            </p:contentPart>
          </mc:Choice>
          <mc:Fallback xmlns="">
            <p:pic>
              <p:nvPicPr>
                <p:cNvPr id="114" name="Ink 113">
                  <a:extLst>
                    <a:ext uri="{FF2B5EF4-FFF2-40B4-BE49-F238E27FC236}">
                      <a16:creationId xmlns:a16="http://schemas.microsoft.com/office/drawing/2014/main" id="{88DA579E-F3B2-4E7F-ACF4-E9F74797A0C0}"/>
                    </a:ext>
                  </a:extLst>
                </p:cNvPr>
                <p:cNvPicPr/>
                <p:nvPr/>
              </p:nvPicPr>
              <p:blipFill>
                <a:blip r:embed="rId193"/>
                <a:stretch>
                  <a:fillRect/>
                </a:stretch>
              </p:blipFill>
              <p:spPr>
                <a:xfrm>
                  <a:off x="4578128" y="2358352"/>
                  <a:ext cx="19404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15" name="Ink 114">
                  <a:extLst>
                    <a:ext uri="{FF2B5EF4-FFF2-40B4-BE49-F238E27FC236}">
                      <a16:creationId xmlns:a16="http://schemas.microsoft.com/office/drawing/2014/main" id="{E83ABF24-47F8-4615-8E42-61C882E84188}"/>
                    </a:ext>
                  </a:extLst>
                </p14:cNvPr>
                <p14:cNvContentPartPr/>
                <p14:nvPr/>
              </p14:nvContentPartPr>
              <p14:xfrm>
                <a:off x="4712408" y="2293192"/>
                <a:ext cx="14040" cy="8640"/>
              </p14:xfrm>
            </p:contentPart>
          </mc:Choice>
          <mc:Fallback xmlns="">
            <p:pic>
              <p:nvPicPr>
                <p:cNvPr id="115" name="Ink 114">
                  <a:extLst>
                    <a:ext uri="{FF2B5EF4-FFF2-40B4-BE49-F238E27FC236}">
                      <a16:creationId xmlns:a16="http://schemas.microsoft.com/office/drawing/2014/main" id="{E83ABF24-47F8-4615-8E42-61C882E84188}"/>
                    </a:ext>
                  </a:extLst>
                </p:cNvPr>
                <p:cNvPicPr/>
                <p:nvPr/>
              </p:nvPicPr>
              <p:blipFill>
                <a:blip r:embed="rId195"/>
                <a:stretch>
                  <a:fillRect/>
                </a:stretch>
              </p:blipFill>
              <p:spPr>
                <a:xfrm>
                  <a:off x="4703408" y="2284552"/>
                  <a:ext cx="316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6" name="Ink 115">
                  <a:extLst>
                    <a:ext uri="{FF2B5EF4-FFF2-40B4-BE49-F238E27FC236}">
                      <a16:creationId xmlns:a16="http://schemas.microsoft.com/office/drawing/2014/main" id="{68252AC9-4470-444D-814E-780136A1D916}"/>
                    </a:ext>
                  </a:extLst>
                </p14:cNvPr>
                <p14:cNvContentPartPr/>
                <p14:nvPr/>
              </p14:nvContentPartPr>
              <p14:xfrm>
                <a:off x="4206968" y="2392552"/>
                <a:ext cx="106560" cy="183600"/>
              </p14:xfrm>
            </p:contentPart>
          </mc:Choice>
          <mc:Fallback xmlns="">
            <p:pic>
              <p:nvPicPr>
                <p:cNvPr id="116" name="Ink 115">
                  <a:extLst>
                    <a:ext uri="{FF2B5EF4-FFF2-40B4-BE49-F238E27FC236}">
                      <a16:creationId xmlns:a16="http://schemas.microsoft.com/office/drawing/2014/main" id="{68252AC9-4470-444D-814E-780136A1D916}"/>
                    </a:ext>
                  </a:extLst>
                </p:cNvPr>
                <p:cNvPicPr/>
                <p:nvPr/>
              </p:nvPicPr>
              <p:blipFill>
                <a:blip r:embed="rId197"/>
                <a:stretch>
                  <a:fillRect/>
                </a:stretch>
              </p:blipFill>
              <p:spPr>
                <a:xfrm>
                  <a:off x="4198328" y="2383552"/>
                  <a:ext cx="12420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17" name="Ink 116">
                  <a:extLst>
                    <a:ext uri="{FF2B5EF4-FFF2-40B4-BE49-F238E27FC236}">
                      <a16:creationId xmlns:a16="http://schemas.microsoft.com/office/drawing/2014/main" id="{325379FB-351F-4454-B128-DFC2A30B168B}"/>
                    </a:ext>
                  </a:extLst>
                </p14:cNvPr>
                <p14:cNvContentPartPr/>
                <p14:nvPr/>
              </p14:nvContentPartPr>
              <p14:xfrm>
                <a:off x="3948128" y="2471032"/>
                <a:ext cx="222840" cy="230040"/>
              </p14:xfrm>
            </p:contentPart>
          </mc:Choice>
          <mc:Fallback xmlns="">
            <p:pic>
              <p:nvPicPr>
                <p:cNvPr id="117" name="Ink 116">
                  <a:extLst>
                    <a:ext uri="{FF2B5EF4-FFF2-40B4-BE49-F238E27FC236}">
                      <a16:creationId xmlns:a16="http://schemas.microsoft.com/office/drawing/2014/main" id="{325379FB-351F-4454-B128-DFC2A30B168B}"/>
                    </a:ext>
                  </a:extLst>
                </p:cNvPr>
                <p:cNvPicPr/>
                <p:nvPr/>
              </p:nvPicPr>
              <p:blipFill>
                <a:blip r:embed="rId199"/>
                <a:stretch>
                  <a:fillRect/>
                </a:stretch>
              </p:blipFill>
              <p:spPr>
                <a:xfrm>
                  <a:off x="3939128" y="2462032"/>
                  <a:ext cx="24048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0" name="Ink 119">
                  <a:extLst>
                    <a:ext uri="{FF2B5EF4-FFF2-40B4-BE49-F238E27FC236}">
                      <a16:creationId xmlns:a16="http://schemas.microsoft.com/office/drawing/2014/main" id="{781769DF-2C4C-493E-903D-94B9DADEA00B}"/>
                    </a:ext>
                  </a:extLst>
                </p14:cNvPr>
                <p14:cNvContentPartPr/>
                <p14:nvPr/>
              </p14:nvContentPartPr>
              <p14:xfrm>
                <a:off x="3602888" y="2415952"/>
                <a:ext cx="136080" cy="204840"/>
              </p14:xfrm>
            </p:contentPart>
          </mc:Choice>
          <mc:Fallback xmlns="">
            <p:pic>
              <p:nvPicPr>
                <p:cNvPr id="120" name="Ink 119">
                  <a:extLst>
                    <a:ext uri="{FF2B5EF4-FFF2-40B4-BE49-F238E27FC236}">
                      <a16:creationId xmlns:a16="http://schemas.microsoft.com/office/drawing/2014/main" id="{781769DF-2C4C-493E-903D-94B9DADEA00B}"/>
                    </a:ext>
                  </a:extLst>
                </p:cNvPr>
                <p:cNvPicPr/>
                <p:nvPr/>
              </p:nvPicPr>
              <p:blipFill>
                <a:blip r:embed="rId201"/>
                <a:stretch>
                  <a:fillRect/>
                </a:stretch>
              </p:blipFill>
              <p:spPr>
                <a:xfrm>
                  <a:off x="3593888" y="2406952"/>
                  <a:ext cx="15372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1" name="Ink 120">
                  <a:extLst>
                    <a:ext uri="{FF2B5EF4-FFF2-40B4-BE49-F238E27FC236}">
                      <a16:creationId xmlns:a16="http://schemas.microsoft.com/office/drawing/2014/main" id="{5F691256-E006-4273-86B7-9126D41C93F8}"/>
                    </a:ext>
                  </a:extLst>
                </p14:cNvPr>
                <p14:cNvContentPartPr/>
                <p14:nvPr/>
              </p14:nvContentPartPr>
              <p14:xfrm>
                <a:off x="3439088" y="2476432"/>
                <a:ext cx="153720" cy="188280"/>
              </p14:xfrm>
            </p:contentPart>
          </mc:Choice>
          <mc:Fallback xmlns="">
            <p:pic>
              <p:nvPicPr>
                <p:cNvPr id="121" name="Ink 120">
                  <a:extLst>
                    <a:ext uri="{FF2B5EF4-FFF2-40B4-BE49-F238E27FC236}">
                      <a16:creationId xmlns:a16="http://schemas.microsoft.com/office/drawing/2014/main" id="{5F691256-E006-4273-86B7-9126D41C93F8}"/>
                    </a:ext>
                  </a:extLst>
                </p:cNvPr>
                <p:cNvPicPr/>
                <p:nvPr/>
              </p:nvPicPr>
              <p:blipFill>
                <a:blip r:embed="rId203"/>
                <a:stretch>
                  <a:fillRect/>
                </a:stretch>
              </p:blipFill>
              <p:spPr>
                <a:xfrm>
                  <a:off x="3430088" y="2467792"/>
                  <a:ext cx="17136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3" name="Ink 122">
                  <a:extLst>
                    <a:ext uri="{FF2B5EF4-FFF2-40B4-BE49-F238E27FC236}">
                      <a16:creationId xmlns:a16="http://schemas.microsoft.com/office/drawing/2014/main" id="{2DB8687E-128B-4C99-AA33-B8DBB6DFC765}"/>
                    </a:ext>
                  </a:extLst>
                </p14:cNvPr>
                <p14:cNvContentPartPr/>
                <p14:nvPr/>
              </p14:nvContentPartPr>
              <p14:xfrm>
                <a:off x="3271688" y="2440432"/>
                <a:ext cx="175320" cy="163800"/>
              </p14:xfrm>
            </p:contentPart>
          </mc:Choice>
          <mc:Fallback xmlns="">
            <p:pic>
              <p:nvPicPr>
                <p:cNvPr id="123" name="Ink 122">
                  <a:extLst>
                    <a:ext uri="{FF2B5EF4-FFF2-40B4-BE49-F238E27FC236}">
                      <a16:creationId xmlns:a16="http://schemas.microsoft.com/office/drawing/2014/main" id="{2DB8687E-128B-4C99-AA33-B8DBB6DFC765}"/>
                    </a:ext>
                  </a:extLst>
                </p:cNvPr>
                <p:cNvPicPr/>
                <p:nvPr/>
              </p:nvPicPr>
              <p:blipFill>
                <a:blip r:embed="rId205"/>
                <a:stretch>
                  <a:fillRect/>
                </a:stretch>
              </p:blipFill>
              <p:spPr>
                <a:xfrm>
                  <a:off x="3262688" y="2431792"/>
                  <a:ext cx="1929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4" name="Ink 123">
                  <a:extLst>
                    <a:ext uri="{FF2B5EF4-FFF2-40B4-BE49-F238E27FC236}">
                      <a16:creationId xmlns:a16="http://schemas.microsoft.com/office/drawing/2014/main" id="{7417130A-0296-42E9-8BFF-D36E53095CDF}"/>
                    </a:ext>
                  </a:extLst>
                </p14:cNvPr>
                <p14:cNvContentPartPr/>
                <p14:nvPr/>
              </p14:nvContentPartPr>
              <p14:xfrm>
                <a:off x="3234968" y="2315512"/>
                <a:ext cx="67680" cy="193680"/>
              </p14:xfrm>
            </p:contentPart>
          </mc:Choice>
          <mc:Fallback xmlns="">
            <p:pic>
              <p:nvPicPr>
                <p:cNvPr id="124" name="Ink 123">
                  <a:extLst>
                    <a:ext uri="{FF2B5EF4-FFF2-40B4-BE49-F238E27FC236}">
                      <a16:creationId xmlns:a16="http://schemas.microsoft.com/office/drawing/2014/main" id="{7417130A-0296-42E9-8BFF-D36E53095CDF}"/>
                    </a:ext>
                  </a:extLst>
                </p:cNvPr>
                <p:cNvPicPr/>
                <p:nvPr/>
              </p:nvPicPr>
              <p:blipFill>
                <a:blip r:embed="rId207"/>
                <a:stretch>
                  <a:fillRect/>
                </a:stretch>
              </p:blipFill>
              <p:spPr>
                <a:xfrm>
                  <a:off x="3226328" y="2306512"/>
                  <a:ext cx="8532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25" name="Ink 124">
                  <a:extLst>
                    <a:ext uri="{FF2B5EF4-FFF2-40B4-BE49-F238E27FC236}">
                      <a16:creationId xmlns:a16="http://schemas.microsoft.com/office/drawing/2014/main" id="{980ADC1B-254E-4279-89A6-DE3592EAFEF9}"/>
                    </a:ext>
                  </a:extLst>
                </p14:cNvPr>
                <p14:cNvContentPartPr/>
                <p14:nvPr/>
              </p14:nvContentPartPr>
              <p14:xfrm>
                <a:off x="2794688" y="2357992"/>
                <a:ext cx="392040" cy="231840"/>
              </p14:xfrm>
            </p:contentPart>
          </mc:Choice>
          <mc:Fallback xmlns="">
            <p:pic>
              <p:nvPicPr>
                <p:cNvPr id="125" name="Ink 124">
                  <a:extLst>
                    <a:ext uri="{FF2B5EF4-FFF2-40B4-BE49-F238E27FC236}">
                      <a16:creationId xmlns:a16="http://schemas.microsoft.com/office/drawing/2014/main" id="{980ADC1B-254E-4279-89A6-DE3592EAFEF9}"/>
                    </a:ext>
                  </a:extLst>
                </p:cNvPr>
                <p:cNvPicPr/>
                <p:nvPr/>
              </p:nvPicPr>
              <p:blipFill>
                <a:blip r:embed="rId209"/>
                <a:stretch>
                  <a:fillRect/>
                </a:stretch>
              </p:blipFill>
              <p:spPr>
                <a:xfrm>
                  <a:off x="2785688" y="2348992"/>
                  <a:ext cx="40968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6" name="Ink 125">
                  <a:extLst>
                    <a:ext uri="{FF2B5EF4-FFF2-40B4-BE49-F238E27FC236}">
                      <a16:creationId xmlns:a16="http://schemas.microsoft.com/office/drawing/2014/main" id="{0162D2B9-9D9F-4D93-8C00-5559BE33EC05}"/>
                    </a:ext>
                  </a:extLst>
                </p14:cNvPr>
                <p14:cNvContentPartPr/>
                <p14:nvPr/>
              </p14:nvContentPartPr>
              <p14:xfrm>
                <a:off x="2903048" y="2285632"/>
                <a:ext cx="90360" cy="60480"/>
              </p14:xfrm>
            </p:contentPart>
          </mc:Choice>
          <mc:Fallback xmlns="">
            <p:pic>
              <p:nvPicPr>
                <p:cNvPr id="126" name="Ink 125">
                  <a:extLst>
                    <a:ext uri="{FF2B5EF4-FFF2-40B4-BE49-F238E27FC236}">
                      <a16:creationId xmlns:a16="http://schemas.microsoft.com/office/drawing/2014/main" id="{0162D2B9-9D9F-4D93-8C00-5559BE33EC05}"/>
                    </a:ext>
                  </a:extLst>
                </p:cNvPr>
                <p:cNvPicPr/>
                <p:nvPr/>
              </p:nvPicPr>
              <p:blipFill>
                <a:blip r:embed="rId211"/>
                <a:stretch>
                  <a:fillRect/>
                </a:stretch>
              </p:blipFill>
              <p:spPr>
                <a:xfrm>
                  <a:off x="2894408" y="2276992"/>
                  <a:ext cx="10800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7" name="Ink 126">
                  <a:extLst>
                    <a:ext uri="{FF2B5EF4-FFF2-40B4-BE49-F238E27FC236}">
                      <a16:creationId xmlns:a16="http://schemas.microsoft.com/office/drawing/2014/main" id="{B79144D4-9E92-4FBE-B174-AE30C9B2BA13}"/>
                    </a:ext>
                  </a:extLst>
                </p14:cNvPr>
                <p14:cNvContentPartPr/>
                <p14:nvPr/>
              </p14:nvContentPartPr>
              <p14:xfrm>
                <a:off x="2889368" y="2009872"/>
                <a:ext cx="311760" cy="175320"/>
              </p14:xfrm>
            </p:contentPart>
          </mc:Choice>
          <mc:Fallback xmlns="">
            <p:pic>
              <p:nvPicPr>
                <p:cNvPr id="127" name="Ink 126">
                  <a:extLst>
                    <a:ext uri="{FF2B5EF4-FFF2-40B4-BE49-F238E27FC236}">
                      <a16:creationId xmlns:a16="http://schemas.microsoft.com/office/drawing/2014/main" id="{B79144D4-9E92-4FBE-B174-AE30C9B2BA13}"/>
                    </a:ext>
                  </a:extLst>
                </p:cNvPr>
                <p:cNvPicPr/>
                <p:nvPr/>
              </p:nvPicPr>
              <p:blipFill>
                <a:blip r:embed="rId213"/>
                <a:stretch>
                  <a:fillRect/>
                </a:stretch>
              </p:blipFill>
              <p:spPr>
                <a:xfrm>
                  <a:off x="2880728" y="2001232"/>
                  <a:ext cx="32940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28" name="Ink 127">
                  <a:extLst>
                    <a:ext uri="{FF2B5EF4-FFF2-40B4-BE49-F238E27FC236}">
                      <a16:creationId xmlns:a16="http://schemas.microsoft.com/office/drawing/2014/main" id="{D9DBCD57-BD90-4FF0-A2BD-9F7D137ACD4B}"/>
                    </a:ext>
                  </a:extLst>
                </p14:cNvPr>
                <p14:cNvContentPartPr/>
                <p14:nvPr/>
              </p14:nvContentPartPr>
              <p14:xfrm>
                <a:off x="2319848" y="2262952"/>
                <a:ext cx="339840" cy="302040"/>
              </p14:xfrm>
            </p:contentPart>
          </mc:Choice>
          <mc:Fallback xmlns="">
            <p:pic>
              <p:nvPicPr>
                <p:cNvPr id="128" name="Ink 127">
                  <a:extLst>
                    <a:ext uri="{FF2B5EF4-FFF2-40B4-BE49-F238E27FC236}">
                      <a16:creationId xmlns:a16="http://schemas.microsoft.com/office/drawing/2014/main" id="{D9DBCD57-BD90-4FF0-A2BD-9F7D137ACD4B}"/>
                    </a:ext>
                  </a:extLst>
                </p:cNvPr>
                <p:cNvPicPr/>
                <p:nvPr/>
              </p:nvPicPr>
              <p:blipFill>
                <a:blip r:embed="rId215"/>
                <a:stretch>
                  <a:fillRect/>
                </a:stretch>
              </p:blipFill>
              <p:spPr>
                <a:xfrm>
                  <a:off x="2310848" y="2254312"/>
                  <a:ext cx="357480" cy="31968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29" name="Ink 128">
                  <a:extLst>
                    <a:ext uri="{FF2B5EF4-FFF2-40B4-BE49-F238E27FC236}">
                      <a16:creationId xmlns:a16="http://schemas.microsoft.com/office/drawing/2014/main" id="{8373F919-708A-4D0F-ACC1-5F3C2D317A91}"/>
                    </a:ext>
                  </a:extLst>
                </p14:cNvPr>
                <p14:cNvContentPartPr/>
                <p14:nvPr/>
              </p14:nvContentPartPr>
              <p14:xfrm>
                <a:off x="2155328" y="2387512"/>
                <a:ext cx="115200" cy="210600"/>
              </p14:xfrm>
            </p:contentPart>
          </mc:Choice>
          <mc:Fallback xmlns="">
            <p:pic>
              <p:nvPicPr>
                <p:cNvPr id="129" name="Ink 128">
                  <a:extLst>
                    <a:ext uri="{FF2B5EF4-FFF2-40B4-BE49-F238E27FC236}">
                      <a16:creationId xmlns:a16="http://schemas.microsoft.com/office/drawing/2014/main" id="{8373F919-708A-4D0F-ACC1-5F3C2D317A91}"/>
                    </a:ext>
                  </a:extLst>
                </p:cNvPr>
                <p:cNvPicPr/>
                <p:nvPr/>
              </p:nvPicPr>
              <p:blipFill>
                <a:blip r:embed="rId217"/>
                <a:stretch>
                  <a:fillRect/>
                </a:stretch>
              </p:blipFill>
              <p:spPr>
                <a:xfrm>
                  <a:off x="2146328" y="2378872"/>
                  <a:ext cx="13284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31" name="Ink 130">
                  <a:extLst>
                    <a:ext uri="{FF2B5EF4-FFF2-40B4-BE49-F238E27FC236}">
                      <a16:creationId xmlns:a16="http://schemas.microsoft.com/office/drawing/2014/main" id="{17A8607B-56C5-48A1-B468-FD34A36AD5CA}"/>
                    </a:ext>
                  </a:extLst>
                </p14:cNvPr>
                <p14:cNvContentPartPr/>
                <p14:nvPr/>
              </p14:nvContentPartPr>
              <p14:xfrm>
                <a:off x="1714688" y="2387152"/>
                <a:ext cx="306360" cy="277920"/>
              </p14:xfrm>
            </p:contentPart>
          </mc:Choice>
          <mc:Fallback xmlns="">
            <p:pic>
              <p:nvPicPr>
                <p:cNvPr id="131" name="Ink 130">
                  <a:extLst>
                    <a:ext uri="{FF2B5EF4-FFF2-40B4-BE49-F238E27FC236}">
                      <a16:creationId xmlns:a16="http://schemas.microsoft.com/office/drawing/2014/main" id="{17A8607B-56C5-48A1-B468-FD34A36AD5CA}"/>
                    </a:ext>
                  </a:extLst>
                </p:cNvPr>
                <p:cNvPicPr/>
                <p:nvPr/>
              </p:nvPicPr>
              <p:blipFill>
                <a:blip r:embed="rId219"/>
                <a:stretch>
                  <a:fillRect/>
                </a:stretch>
              </p:blipFill>
              <p:spPr>
                <a:xfrm>
                  <a:off x="1706048" y="2378512"/>
                  <a:ext cx="32400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2" name="Ink 131">
                  <a:extLst>
                    <a:ext uri="{FF2B5EF4-FFF2-40B4-BE49-F238E27FC236}">
                      <a16:creationId xmlns:a16="http://schemas.microsoft.com/office/drawing/2014/main" id="{3F3118BC-ACDB-4DFB-B9BB-D87BE26702D9}"/>
                    </a:ext>
                  </a:extLst>
                </p14:cNvPr>
                <p14:cNvContentPartPr/>
                <p14:nvPr/>
              </p14:nvContentPartPr>
              <p14:xfrm>
                <a:off x="1934288" y="2559592"/>
                <a:ext cx="15120" cy="19080"/>
              </p14:xfrm>
            </p:contentPart>
          </mc:Choice>
          <mc:Fallback xmlns="">
            <p:pic>
              <p:nvPicPr>
                <p:cNvPr id="132" name="Ink 131">
                  <a:extLst>
                    <a:ext uri="{FF2B5EF4-FFF2-40B4-BE49-F238E27FC236}">
                      <a16:creationId xmlns:a16="http://schemas.microsoft.com/office/drawing/2014/main" id="{3F3118BC-ACDB-4DFB-B9BB-D87BE26702D9}"/>
                    </a:ext>
                  </a:extLst>
                </p:cNvPr>
                <p:cNvPicPr/>
                <p:nvPr/>
              </p:nvPicPr>
              <p:blipFill>
                <a:blip r:embed="rId221"/>
                <a:stretch>
                  <a:fillRect/>
                </a:stretch>
              </p:blipFill>
              <p:spPr>
                <a:xfrm>
                  <a:off x="1925288" y="2550592"/>
                  <a:ext cx="327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3" name="Ink 132">
                  <a:extLst>
                    <a:ext uri="{FF2B5EF4-FFF2-40B4-BE49-F238E27FC236}">
                      <a16:creationId xmlns:a16="http://schemas.microsoft.com/office/drawing/2014/main" id="{F70AA1E1-E0E4-4672-8F93-F550ADFC24F4}"/>
                    </a:ext>
                  </a:extLst>
                </p14:cNvPr>
                <p14:cNvContentPartPr/>
                <p14:nvPr/>
              </p14:nvContentPartPr>
              <p14:xfrm>
                <a:off x="1373048" y="2379232"/>
                <a:ext cx="324000" cy="253440"/>
              </p14:xfrm>
            </p:contentPart>
          </mc:Choice>
          <mc:Fallback xmlns="">
            <p:pic>
              <p:nvPicPr>
                <p:cNvPr id="133" name="Ink 132">
                  <a:extLst>
                    <a:ext uri="{FF2B5EF4-FFF2-40B4-BE49-F238E27FC236}">
                      <a16:creationId xmlns:a16="http://schemas.microsoft.com/office/drawing/2014/main" id="{F70AA1E1-E0E4-4672-8F93-F550ADFC24F4}"/>
                    </a:ext>
                  </a:extLst>
                </p:cNvPr>
                <p:cNvPicPr/>
                <p:nvPr/>
              </p:nvPicPr>
              <p:blipFill>
                <a:blip r:embed="rId223"/>
                <a:stretch>
                  <a:fillRect/>
                </a:stretch>
              </p:blipFill>
              <p:spPr>
                <a:xfrm>
                  <a:off x="1364408" y="2370592"/>
                  <a:ext cx="34164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4" name="Ink 133">
                  <a:extLst>
                    <a:ext uri="{FF2B5EF4-FFF2-40B4-BE49-F238E27FC236}">
                      <a16:creationId xmlns:a16="http://schemas.microsoft.com/office/drawing/2014/main" id="{BDCCD627-05B6-4E99-B73C-B86714B28A8D}"/>
                    </a:ext>
                  </a:extLst>
                </p14:cNvPr>
                <p14:cNvContentPartPr/>
                <p14:nvPr/>
              </p14:nvContentPartPr>
              <p14:xfrm>
                <a:off x="1392488" y="2607112"/>
                <a:ext cx="192960" cy="143640"/>
              </p14:xfrm>
            </p:contentPart>
          </mc:Choice>
          <mc:Fallback xmlns="">
            <p:pic>
              <p:nvPicPr>
                <p:cNvPr id="134" name="Ink 133">
                  <a:extLst>
                    <a:ext uri="{FF2B5EF4-FFF2-40B4-BE49-F238E27FC236}">
                      <a16:creationId xmlns:a16="http://schemas.microsoft.com/office/drawing/2014/main" id="{BDCCD627-05B6-4E99-B73C-B86714B28A8D}"/>
                    </a:ext>
                  </a:extLst>
                </p:cNvPr>
                <p:cNvPicPr/>
                <p:nvPr/>
              </p:nvPicPr>
              <p:blipFill>
                <a:blip r:embed="rId225"/>
                <a:stretch>
                  <a:fillRect/>
                </a:stretch>
              </p:blipFill>
              <p:spPr>
                <a:xfrm>
                  <a:off x="1383848" y="2598472"/>
                  <a:ext cx="2106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5" name="Ink 134">
                  <a:extLst>
                    <a:ext uri="{FF2B5EF4-FFF2-40B4-BE49-F238E27FC236}">
                      <a16:creationId xmlns:a16="http://schemas.microsoft.com/office/drawing/2014/main" id="{9896E6EF-E233-4EB4-8C92-8CB5E2D8EF89}"/>
                    </a:ext>
                  </a:extLst>
                </p14:cNvPr>
                <p14:cNvContentPartPr/>
                <p14:nvPr/>
              </p14:nvContentPartPr>
              <p14:xfrm>
                <a:off x="1435688" y="1861192"/>
                <a:ext cx="554760" cy="536040"/>
              </p14:xfrm>
            </p:contentPart>
          </mc:Choice>
          <mc:Fallback xmlns="">
            <p:pic>
              <p:nvPicPr>
                <p:cNvPr id="135" name="Ink 134">
                  <a:extLst>
                    <a:ext uri="{FF2B5EF4-FFF2-40B4-BE49-F238E27FC236}">
                      <a16:creationId xmlns:a16="http://schemas.microsoft.com/office/drawing/2014/main" id="{9896E6EF-E233-4EB4-8C92-8CB5E2D8EF89}"/>
                    </a:ext>
                  </a:extLst>
                </p:cNvPr>
                <p:cNvPicPr/>
                <p:nvPr/>
              </p:nvPicPr>
              <p:blipFill>
                <a:blip r:embed="rId227"/>
                <a:stretch>
                  <a:fillRect/>
                </a:stretch>
              </p:blipFill>
              <p:spPr>
                <a:xfrm>
                  <a:off x="1426688" y="1852552"/>
                  <a:ext cx="572400" cy="5536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36" name="Ink 135">
                  <a:extLst>
                    <a:ext uri="{FF2B5EF4-FFF2-40B4-BE49-F238E27FC236}">
                      <a16:creationId xmlns:a16="http://schemas.microsoft.com/office/drawing/2014/main" id="{2D355FF5-08B2-4406-ADB1-3E3F0CF690CE}"/>
                    </a:ext>
                  </a:extLst>
                </p14:cNvPr>
                <p14:cNvContentPartPr/>
                <p14:nvPr/>
              </p14:nvContentPartPr>
              <p14:xfrm>
                <a:off x="870128" y="2441872"/>
                <a:ext cx="335160" cy="293040"/>
              </p14:xfrm>
            </p:contentPart>
          </mc:Choice>
          <mc:Fallback xmlns="">
            <p:pic>
              <p:nvPicPr>
                <p:cNvPr id="136" name="Ink 135">
                  <a:extLst>
                    <a:ext uri="{FF2B5EF4-FFF2-40B4-BE49-F238E27FC236}">
                      <a16:creationId xmlns:a16="http://schemas.microsoft.com/office/drawing/2014/main" id="{2D355FF5-08B2-4406-ADB1-3E3F0CF690CE}"/>
                    </a:ext>
                  </a:extLst>
                </p:cNvPr>
                <p:cNvPicPr/>
                <p:nvPr/>
              </p:nvPicPr>
              <p:blipFill>
                <a:blip r:embed="rId229"/>
                <a:stretch>
                  <a:fillRect/>
                </a:stretch>
              </p:blipFill>
              <p:spPr>
                <a:xfrm>
                  <a:off x="861128" y="2433232"/>
                  <a:ext cx="35280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37" name="Ink 136">
                  <a:extLst>
                    <a:ext uri="{FF2B5EF4-FFF2-40B4-BE49-F238E27FC236}">
                      <a16:creationId xmlns:a16="http://schemas.microsoft.com/office/drawing/2014/main" id="{4C4B7942-3981-4E1A-850A-E508107C39FE}"/>
                    </a:ext>
                  </a:extLst>
                </p14:cNvPr>
                <p14:cNvContentPartPr/>
                <p14:nvPr/>
              </p14:nvContentPartPr>
              <p14:xfrm>
                <a:off x="986768" y="2631592"/>
                <a:ext cx="181800" cy="198000"/>
              </p14:xfrm>
            </p:contentPart>
          </mc:Choice>
          <mc:Fallback xmlns="">
            <p:pic>
              <p:nvPicPr>
                <p:cNvPr id="137" name="Ink 136">
                  <a:extLst>
                    <a:ext uri="{FF2B5EF4-FFF2-40B4-BE49-F238E27FC236}">
                      <a16:creationId xmlns:a16="http://schemas.microsoft.com/office/drawing/2014/main" id="{4C4B7942-3981-4E1A-850A-E508107C39FE}"/>
                    </a:ext>
                  </a:extLst>
                </p:cNvPr>
                <p:cNvPicPr/>
                <p:nvPr/>
              </p:nvPicPr>
              <p:blipFill>
                <a:blip r:embed="rId231"/>
                <a:stretch>
                  <a:fillRect/>
                </a:stretch>
              </p:blipFill>
              <p:spPr>
                <a:xfrm>
                  <a:off x="978128" y="2622952"/>
                  <a:ext cx="1994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8" name="Ink 137">
                  <a:extLst>
                    <a:ext uri="{FF2B5EF4-FFF2-40B4-BE49-F238E27FC236}">
                      <a16:creationId xmlns:a16="http://schemas.microsoft.com/office/drawing/2014/main" id="{C641A09F-F9E3-4A90-8E7E-1BED8B82E873}"/>
                    </a:ext>
                  </a:extLst>
                </p14:cNvPr>
                <p14:cNvContentPartPr/>
                <p14:nvPr/>
              </p14:nvContentPartPr>
              <p14:xfrm>
                <a:off x="1000448" y="1888192"/>
                <a:ext cx="612720" cy="346680"/>
              </p14:xfrm>
            </p:contentPart>
          </mc:Choice>
          <mc:Fallback xmlns="">
            <p:pic>
              <p:nvPicPr>
                <p:cNvPr id="138" name="Ink 137">
                  <a:extLst>
                    <a:ext uri="{FF2B5EF4-FFF2-40B4-BE49-F238E27FC236}">
                      <a16:creationId xmlns:a16="http://schemas.microsoft.com/office/drawing/2014/main" id="{C641A09F-F9E3-4A90-8E7E-1BED8B82E873}"/>
                    </a:ext>
                  </a:extLst>
                </p:cNvPr>
                <p:cNvPicPr/>
                <p:nvPr/>
              </p:nvPicPr>
              <p:blipFill>
                <a:blip r:embed="rId233"/>
                <a:stretch>
                  <a:fillRect/>
                </a:stretch>
              </p:blipFill>
              <p:spPr>
                <a:xfrm>
                  <a:off x="991448" y="1879552"/>
                  <a:ext cx="630360" cy="3643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41" name="Ink 140">
                  <a:extLst>
                    <a:ext uri="{FF2B5EF4-FFF2-40B4-BE49-F238E27FC236}">
                      <a16:creationId xmlns:a16="http://schemas.microsoft.com/office/drawing/2014/main" id="{4FD5485F-579D-4E60-88CC-A4B73BB0CA45}"/>
                    </a:ext>
                  </a:extLst>
                </p14:cNvPr>
                <p14:cNvContentPartPr/>
                <p14:nvPr/>
              </p14:nvContentPartPr>
              <p14:xfrm>
                <a:off x="11348288" y="2778112"/>
                <a:ext cx="34560" cy="12960"/>
              </p14:xfrm>
            </p:contentPart>
          </mc:Choice>
          <mc:Fallback xmlns="">
            <p:pic>
              <p:nvPicPr>
                <p:cNvPr id="141" name="Ink 140">
                  <a:extLst>
                    <a:ext uri="{FF2B5EF4-FFF2-40B4-BE49-F238E27FC236}">
                      <a16:creationId xmlns:a16="http://schemas.microsoft.com/office/drawing/2014/main" id="{4FD5485F-579D-4E60-88CC-A4B73BB0CA45}"/>
                    </a:ext>
                  </a:extLst>
                </p:cNvPr>
                <p:cNvPicPr/>
                <p:nvPr/>
              </p:nvPicPr>
              <p:blipFill>
                <a:blip r:embed="rId235"/>
                <a:stretch>
                  <a:fillRect/>
                </a:stretch>
              </p:blipFill>
              <p:spPr>
                <a:xfrm>
                  <a:off x="11339288" y="2769112"/>
                  <a:ext cx="5220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42" name="Ink 141">
                  <a:extLst>
                    <a:ext uri="{FF2B5EF4-FFF2-40B4-BE49-F238E27FC236}">
                      <a16:creationId xmlns:a16="http://schemas.microsoft.com/office/drawing/2014/main" id="{FEE2A168-2C72-4905-A013-FFFCAB738A22}"/>
                    </a:ext>
                  </a:extLst>
                </p14:cNvPr>
                <p14:cNvContentPartPr/>
                <p14:nvPr/>
              </p14:nvContentPartPr>
              <p14:xfrm>
                <a:off x="11140928" y="2764432"/>
                <a:ext cx="57600" cy="42480"/>
              </p14:xfrm>
            </p:contentPart>
          </mc:Choice>
          <mc:Fallback xmlns="">
            <p:pic>
              <p:nvPicPr>
                <p:cNvPr id="142" name="Ink 141">
                  <a:extLst>
                    <a:ext uri="{FF2B5EF4-FFF2-40B4-BE49-F238E27FC236}">
                      <a16:creationId xmlns:a16="http://schemas.microsoft.com/office/drawing/2014/main" id="{FEE2A168-2C72-4905-A013-FFFCAB738A22}"/>
                    </a:ext>
                  </a:extLst>
                </p:cNvPr>
                <p:cNvPicPr/>
                <p:nvPr/>
              </p:nvPicPr>
              <p:blipFill>
                <a:blip r:embed="rId237"/>
                <a:stretch>
                  <a:fillRect/>
                </a:stretch>
              </p:blipFill>
              <p:spPr>
                <a:xfrm>
                  <a:off x="11131928" y="2755432"/>
                  <a:ext cx="7524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0" name="Ink 139">
                  <a:extLst>
                    <a:ext uri="{FF2B5EF4-FFF2-40B4-BE49-F238E27FC236}">
                      <a16:creationId xmlns:a16="http://schemas.microsoft.com/office/drawing/2014/main" id="{1F45F449-6F01-4652-9F36-99DAF9179645}"/>
                    </a:ext>
                  </a:extLst>
                </p14:cNvPr>
                <p14:cNvContentPartPr/>
                <p14:nvPr/>
              </p14:nvContentPartPr>
              <p14:xfrm>
                <a:off x="10292408" y="2949112"/>
                <a:ext cx="1170720" cy="289800"/>
              </p14:xfrm>
            </p:contentPart>
          </mc:Choice>
          <mc:Fallback xmlns="">
            <p:pic>
              <p:nvPicPr>
                <p:cNvPr id="140" name="Ink 139">
                  <a:extLst>
                    <a:ext uri="{FF2B5EF4-FFF2-40B4-BE49-F238E27FC236}">
                      <a16:creationId xmlns:a16="http://schemas.microsoft.com/office/drawing/2014/main" id="{1F45F449-6F01-4652-9F36-99DAF9179645}"/>
                    </a:ext>
                  </a:extLst>
                </p:cNvPr>
                <p:cNvPicPr/>
                <p:nvPr/>
              </p:nvPicPr>
              <p:blipFill>
                <a:blip r:embed="rId239"/>
                <a:stretch>
                  <a:fillRect/>
                </a:stretch>
              </p:blipFill>
              <p:spPr>
                <a:xfrm>
                  <a:off x="10283408" y="2940472"/>
                  <a:ext cx="1188360" cy="3074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3" name="Ink 142">
                  <a:extLst>
                    <a:ext uri="{FF2B5EF4-FFF2-40B4-BE49-F238E27FC236}">
                      <a16:creationId xmlns:a16="http://schemas.microsoft.com/office/drawing/2014/main" id="{3EF31627-B8E7-4775-9D16-B77ECBCE441C}"/>
                    </a:ext>
                  </a:extLst>
                </p14:cNvPr>
                <p14:cNvContentPartPr/>
                <p14:nvPr/>
              </p14:nvContentPartPr>
              <p14:xfrm>
                <a:off x="10869848" y="2905552"/>
                <a:ext cx="27000" cy="18360"/>
              </p14:xfrm>
            </p:contentPart>
          </mc:Choice>
          <mc:Fallback xmlns="">
            <p:pic>
              <p:nvPicPr>
                <p:cNvPr id="143" name="Ink 142">
                  <a:extLst>
                    <a:ext uri="{FF2B5EF4-FFF2-40B4-BE49-F238E27FC236}">
                      <a16:creationId xmlns:a16="http://schemas.microsoft.com/office/drawing/2014/main" id="{3EF31627-B8E7-4775-9D16-B77ECBCE441C}"/>
                    </a:ext>
                  </a:extLst>
                </p:cNvPr>
                <p:cNvPicPr/>
                <p:nvPr/>
              </p:nvPicPr>
              <p:blipFill>
                <a:blip r:embed="rId241"/>
                <a:stretch>
                  <a:fillRect/>
                </a:stretch>
              </p:blipFill>
              <p:spPr>
                <a:xfrm>
                  <a:off x="10860848" y="2896552"/>
                  <a:ext cx="4464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6" name="Ink 145">
                  <a:extLst>
                    <a:ext uri="{FF2B5EF4-FFF2-40B4-BE49-F238E27FC236}">
                      <a16:creationId xmlns:a16="http://schemas.microsoft.com/office/drawing/2014/main" id="{1BB657DC-3F00-47FD-972C-335074B83D5D}"/>
                    </a:ext>
                  </a:extLst>
                </p14:cNvPr>
                <p14:cNvContentPartPr/>
                <p14:nvPr/>
              </p14:nvContentPartPr>
              <p14:xfrm>
                <a:off x="9952568" y="3048112"/>
                <a:ext cx="230400" cy="241920"/>
              </p14:xfrm>
            </p:contentPart>
          </mc:Choice>
          <mc:Fallback xmlns="">
            <p:pic>
              <p:nvPicPr>
                <p:cNvPr id="146" name="Ink 145">
                  <a:extLst>
                    <a:ext uri="{FF2B5EF4-FFF2-40B4-BE49-F238E27FC236}">
                      <a16:creationId xmlns:a16="http://schemas.microsoft.com/office/drawing/2014/main" id="{1BB657DC-3F00-47FD-972C-335074B83D5D}"/>
                    </a:ext>
                  </a:extLst>
                </p:cNvPr>
                <p:cNvPicPr/>
                <p:nvPr/>
              </p:nvPicPr>
              <p:blipFill>
                <a:blip r:embed="rId243"/>
                <a:stretch>
                  <a:fillRect/>
                </a:stretch>
              </p:blipFill>
              <p:spPr>
                <a:xfrm>
                  <a:off x="9943568" y="3039112"/>
                  <a:ext cx="24804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7" name="Ink 146">
                  <a:extLst>
                    <a:ext uri="{FF2B5EF4-FFF2-40B4-BE49-F238E27FC236}">
                      <a16:creationId xmlns:a16="http://schemas.microsoft.com/office/drawing/2014/main" id="{B70FBEED-0539-417E-BD22-401A98A611BE}"/>
                    </a:ext>
                  </a:extLst>
                </p14:cNvPr>
                <p14:cNvContentPartPr/>
                <p14:nvPr/>
              </p14:nvContentPartPr>
              <p14:xfrm>
                <a:off x="9801008" y="3069352"/>
                <a:ext cx="72720" cy="86760"/>
              </p14:xfrm>
            </p:contentPart>
          </mc:Choice>
          <mc:Fallback xmlns="">
            <p:pic>
              <p:nvPicPr>
                <p:cNvPr id="147" name="Ink 146">
                  <a:extLst>
                    <a:ext uri="{FF2B5EF4-FFF2-40B4-BE49-F238E27FC236}">
                      <a16:creationId xmlns:a16="http://schemas.microsoft.com/office/drawing/2014/main" id="{B70FBEED-0539-417E-BD22-401A98A611BE}"/>
                    </a:ext>
                  </a:extLst>
                </p:cNvPr>
                <p:cNvPicPr/>
                <p:nvPr/>
              </p:nvPicPr>
              <p:blipFill>
                <a:blip r:embed="rId245"/>
                <a:stretch>
                  <a:fillRect/>
                </a:stretch>
              </p:blipFill>
              <p:spPr>
                <a:xfrm>
                  <a:off x="9792008" y="3060352"/>
                  <a:ext cx="903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8" name="Ink 147">
                  <a:extLst>
                    <a:ext uri="{FF2B5EF4-FFF2-40B4-BE49-F238E27FC236}">
                      <a16:creationId xmlns:a16="http://schemas.microsoft.com/office/drawing/2014/main" id="{1ECD10B1-75E2-433E-95B3-648610A6A824}"/>
                    </a:ext>
                  </a:extLst>
                </p14:cNvPr>
                <p14:cNvContentPartPr/>
                <p14:nvPr/>
              </p14:nvContentPartPr>
              <p14:xfrm>
                <a:off x="9793448" y="3238192"/>
                <a:ext cx="34560" cy="15480"/>
              </p14:xfrm>
            </p:contentPart>
          </mc:Choice>
          <mc:Fallback xmlns="">
            <p:pic>
              <p:nvPicPr>
                <p:cNvPr id="148" name="Ink 147">
                  <a:extLst>
                    <a:ext uri="{FF2B5EF4-FFF2-40B4-BE49-F238E27FC236}">
                      <a16:creationId xmlns:a16="http://schemas.microsoft.com/office/drawing/2014/main" id="{1ECD10B1-75E2-433E-95B3-648610A6A824}"/>
                    </a:ext>
                  </a:extLst>
                </p:cNvPr>
                <p:cNvPicPr/>
                <p:nvPr/>
              </p:nvPicPr>
              <p:blipFill>
                <a:blip r:embed="rId247"/>
                <a:stretch>
                  <a:fillRect/>
                </a:stretch>
              </p:blipFill>
              <p:spPr>
                <a:xfrm>
                  <a:off x="9784808" y="3229552"/>
                  <a:ext cx="522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Ink 149">
                  <a:extLst>
                    <a:ext uri="{FF2B5EF4-FFF2-40B4-BE49-F238E27FC236}">
                      <a16:creationId xmlns:a16="http://schemas.microsoft.com/office/drawing/2014/main" id="{FA75BF6A-BB82-4C92-B757-88ED756D1DA8}"/>
                    </a:ext>
                  </a:extLst>
                </p14:cNvPr>
                <p14:cNvContentPartPr/>
                <p14:nvPr/>
              </p14:nvContentPartPr>
              <p14:xfrm>
                <a:off x="9303128" y="3048832"/>
                <a:ext cx="376920" cy="228960"/>
              </p14:xfrm>
            </p:contentPart>
          </mc:Choice>
          <mc:Fallback xmlns="">
            <p:pic>
              <p:nvPicPr>
                <p:cNvPr id="150" name="Ink 149">
                  <a:extLst>
                    <a:ext uri="{FF2B5EF4-FFF2-40B4-BE49-F238E27FC236}">
                      <a16:creationId xmlns:a16="http://schemas.microsoft.com/office/drawing/2014/main" id="{FA75BF6A-BB82-4C92-B757-88ED756D1DA8}"/>
                    </a:ext>
                  </a:extLst>
                </p:cNvPr>
                <p:cNvPicPr/>
                <p:nvPr/>
              </p:nvPicPr>
              <p:blipFill>
                <a:blip r:embed="rId249"/>
                <a:stretch>
                  <a:fillRect/>
                </a:stretch>
              </p:blipFill>
              <p:spPr>
                <a:xfrm>
                  <a:off x="9294488" y="3039832"/>
                  <a:ext cx="39456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Ink 150">
                  <a:extLst>
                    <a:ext uri="{FF2B5EF4-FFF2-40B4-BE49-F238E27FC236}">
                      <a16:creationId xmlns:a16="http://schemas.microsoft.com/office/drawing/2014/main" id="{DAB165C7-D04D-43BC-ADD2-3109648ADE07}"/>
                    </a:ext>
                  </a:extLst>
                </p14:cNvPr>
                <p14:cNvContentPartPr/>
                <p14:nvPr/>
              </p14:nvContentPartPr>
              <p14:xfrm>
                <a:off x="9543608" y="2861992"/>
                <a:ext cx="67320" cy="141120"/>
              </p14:xfrm>
            </p:contentPart>
          </mc:Choice>
          <mc:Fallback xmlns="">
            <p:pic>
              <p:nvPicPr>
                <p:cNvPr id="151" name="Ink 150">
                  <a:extLst>
                    <a:ext uri="{FF2B5EF4-FFF2-40B4-BE49-F238E27FC236}">
                      <a16:creationId xmlns:a16="http://schemas.microsoft.com/office/drawing/2014/main" id="{DAB165C7-D04D-43BC-ADD2-3109648ADE07}"/>
                    </a:ext>
                  </a:extLst>
                </p:cNvPr>
                <p:cNvPicPr/>
                <p:nvPr/>
              </p:nvPicPr>
              <p:blipFill>
                <a:blip r:embed="rId251"/>
                <a:stretch>
                  <a:fillRect/>
                </a:stretch>
              </p:blipFill>
              <p:spPr>
                <a:xfrm>
                  <a:off x="9534608" y="2853352"/>
                  <a:ext cx="849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3" name="Ink 152">
                  <a:extLst>
                    <a:ext uri="{FF2B5EF4-FFF2-40B4-BE49-F238E27FC236}">
                      <a16:creationId xmlns:a16="http://schemas.microsoft.com/office/drawing/2014/main" id="{A97557CB-F737-4EED-987A-FF1173C63BD7}"/>
                    </a:ext>
                  </a:extLst>
                </p14:cNvPr>
                <p14:cNvContentPartPr/>
                <p14:nvPr/>
              </p14:nvContentPartPr>
              <p14:xfrm>
                <a:off x="8710208" y="3002392"/>
                <a:ext cx="408960" cy="291960"/>
              </p14:xfrm>
            </p:contentPart>
          </mc:Choice>
          <mc:Fallback xmlns="">
            <p:pic>
              <p:nvPicPr>
                <p:cNvPr id="153" name="Ink 152">
                  <a:extLst>
                    <a:ext uri="{FF2B5EF4-FFF2-40B4-BE49-F238E27FC236}">
                      <a16:creationId xmlns:a16="http://schemas.microsoft.com/office/drawing/2014/main" id="{A97557CB-F737-4EED-987A-FF1173C63BD7}"/>
                    </a:ext>
                  </a:extLst>
                </p:cNvPr>
                <p:cNvPicPr/>
                <p:nvPr/>
              </p:nvPicPr>
              <p:blipFill>
                <a:blip r:embed="rId253"/>
                <a:stretch>
                  <a:fillRect/>
                </a:stretch>
              </p:blipFill>
              <p:spPr>
                <a:xfrm>
                  <a:off x="8701568" y="2993392"/>
                  <a:ext cx="42660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4" name="Ink 153">
                  <a:extLst>
                    <a:ext uri="{FF2B5EF4-FFF2-40B4-BE49-F238E27FC236}">
                      <a16:creationId xmlns:a16="http://schemas.microsoft.com/office/drawing/2014/main" id="{F0B9BAC2-995C-4DCE-A64A-76177A0809C4}"/>
                    </a:ext>
                  </a:extLst>
                </p14:cNvPr>
                <p14:cNvContentPartPr/>
                <p14:nvPr/>
              </p14:nvContentPartPr>
              <p14:xfrm>
                <a:off x="8943848" y="3269152"/>
                <a:ext cx="93240" cy="141480"/>
              </p14:xfrm>
            </p:contentPart>
          </mc:Choice>
          <mc:Fallback xmlns="">
            <p:pic>
              <p:nvPicPr>
                <p:cNvPr id="154" name="Ink 153">
                  <a:extLst>
                    <a:ext uri="{FF2B5EF4-FFF2-40B4-BE49-F238E27FC236}">
                      <a16:creationId xmlns:a16="http://schemas.microsoft.com/office/drawing/2014/main" id="{F0B9BAC2-995C-4DCE-A64A-76177A0809C4}"/>
                    </a:ext>
                  </a:extLst>
                </p:cNvPr>
                <p:cNvPicPr/>
                <p:nvPr/>
              </p:nvPicPr>
              <p:blipFill>
                <a:blip r:embed="rId255"/>
                <a:stretch>
                  <a:fillRect/>
                </a:stretch>
              </p:blipFill>
              <p:spPr>
                <a:xfrm>
                  <a:off x="8934848" y="3260152"/>
                  <a:ext cx="110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5" name="Ink 154">
                  <a:extLst>
                    <a:ext uri="{FF2B5EF4-FFF2-40B4-BE49-F238E27FC236}">
                      <a16:creationId xmlns:a16="http://schemas.microsoft.com/office/drawing/2014/main" id="{B0CA4A15-1AD9-404A-9153-4B64C3AE667D}"/>
                    </a:ext>
                  </a:extLst>
                </p14:cNvPr>
                <p14:cNvContentPartPr/>
                <p14:nvPr/>
              </p14:nvContentPartPr>
              <p14:xfrm>
                <a:off x="8879768" y="3012112"/>
                <a:ext cx="32400" cy="9360"/>
              </p14:xfrm>
            </p:contentPart>
          </mc:Choice>
          <mc:Fallback xmlns="">
            <p:pic>
              <p:nvPicPr>
                <p:cNvPr id="155" name="Ink 154">
                  <a:extLst>
                    <a:ext uri="{FF2B5EF4-FFF2-40B4-BE49-F238E27FC236}">
                      <a16:creationId xmlns:a16="http://schemas.microsoft.com/office/drawing/2014/main" id="{B0CA4A15-1AD9-404A-9153-4B64C3AE667D}"/>
                    </a:ext>
                  </a:extLst>
                </p:cNvPr>
                <p:cNvPicPr/>
                <p:nvPr/>
              </p:nvPicPr>
              <p:blipFill>
                <a:blip r:embed="rId257"/>
                <a:stretch>
                  <a:fillRect/>
                </a:stretch>
              </p:blipFill>
              <p:spPr>
                <a:xfrm>
                  <a:off x="8870768" y="3003112"/>
                  <a:ext cx="500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7" name="Ink 156">
                  <a:extLst>
                    <a:ext uri="{FF2B5EF4-FFF2-40B4-BE49-F238E27FC236}">
                      <a16:creationId xmlns:a16="http://schemas.microsoft.com/office/drawing/2014/main" id="{4167E3F1-A7C0-4C3E-AF0D-A6B6AFC9DFD9}"/>
                    </a:ext>
                  </a:extLst>
                </p14:cNvPr>
                <p14:cNvContentPartPr/>
                <p14:nvPr/>
              </p14:nvContentPartPr>
              <p14:xfrm>
                <a:off x="8346248" y="3062512"/>
                <a:ext cx="143280" cy="159120"/>
              </p14:xfrm>
            </p:contentPart>
          </mc:Choice>
          <mc:Fallback xmlns="">
            <p:pic>
              <p:nvPicPr>
                <p:cNvPr id="157" name="Ink 156">
                  <a:extLst>
                    <a:ext uri="{FF2B5EF4-FFF2-40B4-BE49-F238E27FC236}">
                      <a16:creationId xmlns:a16="http://schemas.microsoft.com/office/drawing/2014/main" id="{4167E3F1-A7C0-4C3E-AF0D-A6B6AFC9DFD9}"/>
                    </a:ext>
                  </a:extLst>
                </p:cNvPr>
                <p:cNvPicPr/>
                <p:nvPr/>
              </p:nvPicPr>
              <p:blipFill>
                <a:blip r:embed="rId259"/>
                <a:stretch>
                  <a:fillRect/>
                </a:stretch>
              </p:blipFill>
              <p:spPr>
                <a:xfrm>
                  <a:off x="8337248" y="3053512"/>
                  <a:ext cx="1609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8" name="Ink 157">
                  <a:extLst>
                    <a:ext uri="{FF2B5EF4-FFF2-40B4-BE49-F238E27FC236}">
                      <a16:creationId xmlns:a16="http://schemas.microsoft.com/office/drawing/2014/main" id="{3C9DFCB4-21A5-484A-A247-8C8E9917BA5B}"/>
                    </a:ext>
                  </a:extLst>
                </p14:cNvPr>
                <p14:cNvContentPartPr/>
                <p14:nvPr/>
              </p14:nvContentPartPr>
              <p14:xfrm>
                <a:off x="8195048" y="3103552"/>
                <a:ext cx="57960" cy="141480"/>
              </p14:xfrm>
            </p:contentPart>
          </mc:Choice>
          <mc:Fallback xmlns="">
            <p:pic>
              <p:nvPicPr>
                <p:cNvPr id="158" name="Ink 157">
                  <a:extLst>
                    <a:ext uri="{FF2B5EF4-FFF2-40B4-BE49-F238E27FC236}">
                      <a16:creationId xmlns:a16="http://schemas.microsoft.com/office/drawing/2014/main" id="{3C9DFCB4-21A5-484A-A247-8C8E9917BA5B}"/>
                    </a:ext>
                  </a:extLst>
                </p:cNvPr>
                <p:cNvPicPr/>
                <p:nvPr/>
              </p:nvPicPr>
              <p:blipFill>
                <a:blip r:embed="rId261"/>
                <a:stretch>
                  <a:fillRect/>
                </a:stretch>
              </p:blipFill>
              <p:spPr>
                <a:xfrm>
                  <a:off x="8186408" y="3094552"/>
                  <a:ext cx="756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59" name="Ink 158">
                  <a:extLst>
                    <a:ext uri="{FF2B5EF4-FFF2-40B4-BE49-F238E27FC236}">
                      <a16:creationId xmlns:a16="http://schemas.microsoft.com/office/drawing/2014/main" id="{82AB80C5-33D2-44F2-AE7F-2670561C43D7}"/>
                    </a:ext>
                  </a:extLst>
                </p14:cNvPr>
                <p14:cNvContentPartPr/>
                <p14:nvPr/>
              </p14:nvContentPartPr>
              <p14:xfrm>
                <a:off x="8061488" y="3133072"/>
                <a:ext cx="45720" cy="70200"/>
              </p14:xfrm>
            </p:contentPart>
          </mc:Choice>
          <mc:Fallback xmlns="">
            <p:pic>
              <p:nvPicPr>
                <p:cNvPr id="159" name="Ink 158">
                  <a:extLst>
                    <a:ext uri="{FF2B5EF4-FFF2-40B4-BE49-F238E27FC236}">
                      <a16:creationId xmlns:a16="http://schemas.microsoft.com/office/drawing/2014/main" id="{82AB80C5-33D2-44F2-AE7F-2670561C43D7}"/>
                    </a:ext>
                  </a:extLst>
                </p:cNvPr>
                <p:cNvPicPr/>
                <p:nvPr/>
              </p:nvPicPr>
              <p:blipFill>
                <a:blip r:embed="rId263"/>
                <a:stretch>
                  <a:fillRect/>
                </a:stretch>
              </p:blipFill>
              <p:spPr>
                <a:xfrm>
                  <a:off x="8052488" y="3124072"/>
                  <a:ext cx="633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0" name="Ink 159">
                  <a:extLst>
                    <a:ext uri="{FF2B5EF4-FFF2-40B4-BE49-F238E27FC236}">
                      <a16:creationId xmlns:a16="http://schemas.microsoft.com/office/drawing/2014/main" id="{473F5CE6-1E9E-4079-AC4D-97A3B8C6E2CF}"/>
                    </a:ext>
                  </a:extLst>
                </p14:cNvPr>
                <p14:cNvContentPartPr/>
                <p14:nvPr/>
              </p14:nvContentPartPr>
              <p14:xfrm>
                <a:off x="7665848" y="3111112"/>
                <a:ext cx="153000" cy="191520"/>
              </p14:xfrm>
            </p:contentPart>
          </mc:Choice>
          <mc:Fallback xmlns="">
            <p:pic>
              <p:nvPicPr>
                <p:cNvPr id="160" name="Ink 159">
                  <a:extLst>
                    <a:ext uri="{FF2B5EF4-FFF2-40B4-BE49-F238E27FC236}">
                      <a16:creationId xmlns:a16="http://schemas.microsoft.com/office/drawing/2014/main" id="{473F5CE6-1E9E-4079-AC4D-97A3B8C6E2CF}"/>
                    </a:ext>
                  </a:extLst>
                </p:cNvPr>
                <p:cNvPicPr/>
                <p:nvPr/>
              </p:nvPicPr>
              <p:blipFill>
                <a:blip r:embed="rId265"/>
                <a:stretch>
                  <a:fillRect/>
                </a:stretch>
              </p:blipFill>
              <p:spPr>
                <a:xfrm>
                  <a:off x="7657208" y="3102472"/>
                  <a:ext cx="1706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1" name="Ink 160">
                  <a:extLst>
                    <a:ext uri="{FF2B5EF4-FFF2-40B4-BE49-F238E27FC236}">
                      <a16:creationId xmlns:a16="http://schemas.microsoft.com/office/drawing/2014/main" id="{21343ED2-9A84-472A-8A70-318FEE32E4E2}"/>
                    </a:ext>
                  </a:extLst>
                </p14:cNvPr>
                <p14:cNvContentPartPr/>
                <p14:nvPr/>
              </p14:nvContentPartPr>
              <p14:xfrm>
                <a:off x="7545608" y="3152152"/>
                <a:ext cx="102960" cy="167400"/>
              </p14:xfrm>
            </p:contentPart>
          </mc:Choice>
          <mc:Fallback xmlns="">
            <p:pic>
              <p:nvPicPr>
                <p:cNvPr id="161" name="Ink 160">
                  <a:extLst>
                    <a:ext uri="{FF2B5EF4-FFF2-40B4-BE49-F238E27FC236}">
                      <a16:creationId xmlns:a16="http://schemas.microsoft.com/office/drawing/2014/main" id="{21343ED2-9A84-472A-8A70-318FEE32E4E2}"/>
                    </a:ext>
                  </a:extLst>
                </p:cNvPr>
                <p:cNvPicPr/>
                <p:nvPr/>
              </p:nvPicPr>
              <p:blipFill>
                <a:blip r:embed="rId267"/>
                <a:stretch>
                  <a:fillRect/>
                </a:stretch>
              </p:blipFill>
              <p:spPr>
                <a:xfrm>
                  <a:off x="7536608" y="3143152"/>
                  <a:ext cx="1206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2" name="Ink 161">
                  <a:extLst>
                    <a:ext uri="{FF2B5EF4-FFF2-40B4-BE49-F238E27FC236}">
                      <a16:creationId xmlns:a16="http://schemas.microsoft.com/office/drawing/2014/main" id="{A7834E7C-0D4E-4276-B378-6DD6985255A7}"/>
                    </a:ext>
                  </a:extLst>
                </p14:cNvPr>
                <p14:cNvContentPartPr/>
                <p14:nvPr/>
              </p14:nvContentPartPr>
              <p14:xfrm>
                <a:off x="6703208" y="3068632"/>
                <a:ext cx="631440" cy="376200"/>
              </p14:xfrm>
            </p:contentPart>
          </mc:Choice>
          <mc:Fallback xmlns="">
            <p:pic>
              <p:nvPicPr>
                <p:cNvPr id="162" name="Ink 161">
                  <a:extLst>
                    <a:ext uri="{FF2B5EF4-FFF2-40B4-BE49-F238E27FC236}">
                      <a16:creationId xmlns:a16="http://schemas.microsoft.com/office/drawing/2014/main" id="{A7834E7C-0D4E-4276-B378-6DD6985255A7}"/>
                    </a:ext>
                  </a:extLst>
                </p:cNvPr>
                <p:cNvPicPr/>
                <p:nvPr/>
              </p:nvPicPr>
              <p:blipFill>
                <a:blip r:embed="rId269"/>
                <a:stretch>
                  <a:fillRect/>
                </a:stretch>
              </p:blipFill>
              <p:spPr>
                <a:xfrm>
                  <a:off x="6694208" y="3059992"/>
                  <a:ext cx="649080" cy="3938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3" name="Ink 162">
                  <a:extLst>
                    <a:ext uri="{FF2B5EF4-FFF2-40B4-BE49-F238E27FC236}">
                      <a16:creationId xmlns:a16="http://schemas.microsoft.com/office/drawing/2014/main" id="{48E38F8D-F430-425B-849D-967661A3EFE9}"/>
                    </a:ext>
                  </a:extLst>
                </p14:cNvPr>
                <p14:cNvContentPartPr/>
                <p14:nvPr/>
              </p14:nvContentPartPr>
              <p14:xfrm>
                <a:off x="7216208" y="2967112"/>
                <a:ext cx="108360" cy="130320"/>
              </p14:xfrm>
            </p:contentPart>
          </mc:Choice>
          <mc:Fallback xmlns="">
            <p:pic>
              <p:nvPicPr>
                <p:cNvPr id="163" name="Ink 162">
                  <a:extLst>
                    <a:ext uri="{FF2B5EF4-FFF2-40B4-BE49-F238E27FC236}">
                      <a16:creationId xmlns:a16="http://schemas.microsoft.com/office/drawing/2014/main" id="{48E38F8D-F430-425B-849D-967661A3EFE9}"/>
                    </a:ext>
                  </a:extLst>
                </p:cNvPr>
                <p:cNvPicPr/>
                <p:nvPr/>
              </p:nvPicPr>
              <p:blipFill>
                <a:blip r:embed="rId271"/>
                <a:stretch>
                  <a:fillRect/>
                </a:stretch>
              </p:blipFill>
              <p:spPr>
                <a:xfrm>
                  <a:off x="7207208" y="2958112"/>
                  <a:ext cx="1260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64" name="Ink 163">
                  <a:extLst>
                    <a:ext uri="{FF2B5EF4-FFF2-40B4-BE49-F238E27FC236}">
                      <a16:creationId xmlns:a16="http://schemas.microsoft.com/office/drawing/2014/main" id="{BF0285EA-7233-42E6-8A30-E0090DD0049F}"/>
                    </a:ext>
                  </a:extLst>
                </p14:cNvPr>
                <p14:cNvContentPartPr/>
                <p14:nvPr/>
              </p14:nvContentPartPr>
              <p14:xfrm>
                <a:off x="7064648" y="2647072"/>
                <a:ext cx="613800" cy="342000"/>
              </p14:xfrm>
            </p:contentPart>
          </mc:Choice>
          <mc:Fallback xmlns="">
            <p:pic>
              <p:nvPicPr>
                <p:cNvPr id="164" name="Ink 163">
                  <a:extLst>
                    <a:ext uri="{FF2B5EF4-FFF2-40B4-BE49-F238E27FC236}">
                      <a16:creationId xmlns:a16="http://schemas.microsoft.com/office/drawing/2014/main" id="{BF0285EA-7233-42E6-8A30-E0090DD0049F}"/>
                    </a:ext>
                  </a:extLst>
                </p:cNvPr>
                <p:cNvPicPr/>
                <p:nvPr/>
              </p:nvPicPr>
              <p:blipFill>
                <a:blip r:embed="rId273"/>
                <a:stretch>
                  <a:fillRect/>
                </a:stretch>
              </p:blipFill>
              <p:spPr>
                <a:xfrm>
                  <a:off x="7056008" y="2638432"/>
                  <a:ext cx="631440" cy="35964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5" name="Ink 164">
                  <a:extLst>
                    <a:ext uri="{FF2B5EF4-FFF2-40B4-BE49-F238E27FC236}">
                      <a16:creationId xmlns:a16="http://schemas.microsoft.com/office/drawing/2014/main" id="{012D34FE-27ED-4510-9703-113612343676}"/>
                    </a:ext>
                  </a:extLst>
                </p14:cNvPr>
                <p14:cNvContentPartPr/>
                <p14:nvPr/>
              </p14:nvContentPartPr>
              <p14:xfrm>
                <a:off x="6801128" y="3017152"/>
                <a:ext cx="126720" cy="50040"/>
              </p14:xfrm>
            </p:contentPart>
          </mc:Choice>
          <mc:Fallback xmlns="">
            <p:pic>
              <p:nvPicPr>
                <p:cNvPr id="165" name="Ink 164">
                  <a:extLst>
                    <a:ext uri="{FF2B5EF4-FFF2-40B4-BE49-F238E27FC236}">
                      <a16:creationId xmlns:a16="http://schemas.microsoft.com/office/drawing/2014/main" id="{012D34FE-27ED-4510-9703-113612343676}"/>
                    </a:ext>
                  </a:extLst>
                </p:cNvPr>
                <p:cNvPicPr/>
                <p:nvPr/>
              </p:nvPicPr>
              <p:blipFill>
                <a:blip r:embed="rId275"/>
                <a:stretch>
                  <a:fillRect/>
                </a:stretch>
              </p:blipFill>
              <p:spPr>
                <a:xfrm>
                  <a:off x="6792488" y="3008512"/>
                  <a:ext cx="14436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6" name="Ink 165">
                  <a:extLst>
                    <a:ext uri="{FF2B5EF4-FFF2-40B4-BE49-F238E27FC236}">
                      <a16:creationId xmlns:a16="http://schemas.microsoft.com/office/drawing/2014/main" id="{C261634A-13A2-451A-A977-475743FBB1DE}"/>
                    </a:ext>
                  </a:extLst>
                </p14:cNvPr>
                <p14:cNvContentPartPr/>
                <p14:nvPr/>
              </p14:nvContentPartPr>
              <p14:xfrm>
                <a:off x="5702768" y="3097072"/>
                <a:ext cx="686520" cy="282600"/>
              </p14:xfrm>
            </p:contentPart>
          </mc:Choice>
          <mc:Fallback xmlns="">
            <p:pic>
              <p:nvPicPr>
                <p:cNvPr id="166" name="Ink 165">
                  <a:extLst>
                    <a:ext uri="{FF2B5EF4-FFF2-40B4-BE49-F238E27FC236}">
                      <a16:creationId xmlns:a16="http://schemas.microsoft.com/office/drawing/2014/main" id="{C261634A-13A2-451A-A977-475743FBB1DE}"/>
                    </a:ext>
                  </a:extLst>
                </p:cNvPr>
                <p:cNvPicPr/>
                <p:nvPr/>
              </p:nvPicPr>
              <p:blipFill>
                <a:blip r:embed="rId277"/>
                <a:stretch>
                  <a:fillRect/>
                </a:stretch>
              </p:blipFill>
              <p:spPr>
                <a:xfrm>
                  <a:off x="5694128" y="3088072"/>
                  <a:ext cx="70416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7" name="Ink 166">
                  <a:extLst>
                    <a:ext uri="{FF2B5EF4-FFF2-40B4-BE49-F238E27FC236}">
                      <a16:creationId xmlns:a16="http://schemas.microsoft.com/office/drawing/2014/main" id="{F188B8A3-6B35-4FBE-8413-F61B38626788}"/>
                    </a:ext>
                  </a:extLst>
                </p14:cNvPr>
                <p14:cNvContentPartPr/>
                <p14:nvPr/>
              </p14:nvContentPartPr>
              <p14:xfrm>
                <a:off x="5972408" y="3029032"/>
                <a:ext cx="84240" cy="42480"/>
              </p14:xfrm>
            </p:contentPart>
          </mc:Choice>
          <mc:Fallback xmlns="">
            <p:pic>
              <p:nvPicPr>
                <p:cNvPr id="167" name="Ink 166">
                  <a:extLst>
                    <a:ext uri="{FF2B5EF4-FFF2-40B4-BE49-F238E27FC236}">
                      <a16:creationId xmlns:a16="http://schemas.microsoft.com/office/drawing/2014/main" id="{F188B8A3-6B35-4FBE-8413-F61B38626788}"/>
                    </a:ext>
                  </a:extLst>
                </p:cNvPr>
                <p:cNvPicPr/>
                <p:nvPr/>
              </p:nvPicPr>
              <p:blipFill>
                <a:blip r:embed="rId279"/>
                <a:stretch>
                  <a:fillRect/>
                </a:stretch>
              </p:blipFill>
              <p:spPr>
                <a:xfrm>
                  <a:off x="5963408" y="3020032"/>
                  <a:ext cx="10188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8" name="Ink 167">
                  <a:extLst>
                    <a:ext uri="{FF2B5EF4-FFF2-40B4-BE49-F238E27FC236}">
                      <a16:creationId xmlns:a16="http://schemas.microsoft.com/office/drawing/2014/main" id="{4A98CD29-2080-4CDE-AD45-57B41EC59FBC}"/>
                    </a:ext>
                  </a:extLst>
                </p14:cNvPr>
                <p14:cNvContentPartPr/>
                <p14:nvPr/>
              </p14:nvContentPartPr>
              <p14:xfrm>
                <a:off x="5797088" y="3080152"/>
                <a:ext cx="30960" cy="12600"/>
              </p14:xfrm>
            </p:contentPart>
          </mc:Choice>
          <mc:Fallback xmlns="">
            <p:pic>
              <p:nvPicPr>
                <p:cNvPr id="168" name="Ink 167">
                  <a:extLst>
                    <a:ext uri="{FF2B5EF4-FFF2-40B4-BE49-F238E27FC236}">
                      <a16:creationId xmlns:a16="http://schemas.microsoft.com/office/drawing/2014/main" id="{4A98CD29-2080-4CDE-AD45-57B41EC59FBC}"/>
                    </a:ext>
                  </a:extLst>
                </p:cNvPr>
                <p:cNvPicPr/>
                <p:nvPr/>
              </p:nvPicPr>
              <p:blipFill>
                <a:blip r:embed="rId281"/>
                <a:stretch>
                  <a:fillRect/>
                </a:stretch>
              </p:blipFill>
              <p:spPr>
                <a:xfrm>
                  <a:off x="5788448" y="3071152"/>
                  <a:ext cx="486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2" name="Ink 171">
                  <a:extLst>
                    <a:ext uri="{FF2B5EF4-FFF2-40B4-BE49-F238E27FC236}">
                      <a16:creationId xmlns:a16="http://schemas.microsoft.com/office/drawing/2014/main" id="{C60FB513-DA70-44C5-9021-32B6AC3DB1C9}"/>
                    </a:ext>
                  </a:extLst>
                </p14:cNvPr>
                <p14:cNvContentPartPr/>
                <p14:nvPr/>
              </p14:nvContentPartPr>
              <p14:xfrm>
                <a:off x="5276528" y="3216232"/>
                <a:ext cx="179280" cy="116640"/>
              </p14:xfrm>
            </p:contentPart>
          </mc:Choice>
          <mc:Fallback xmlns="">
            <p:pic>
              <p:nvPicPr>
                <p:cNvPr id="172" name="Ink 171">
                  <a:extLst>
                    <a:ext uri="{FF2B5EF4-FFF2-40B4-BE49-F238E27FC236}">
                      <a16:creationId xmlns:a16="http://schemas.microsoft.com/office/drawing/2014/main" id="{C60FB513-DA70-44C5-9021-32B6AC3DB1C9}"/>
                    </a:ext>
                  </a:extLst>
                </p:cNvPr>
                <p:cNvPicPr/>
                <p:nvPr/>
              </p:nvPicPr>
              <p:blipFill>
                <a:blip r:embed="rId283"/>
                <a:stretch>
                  <a:fillRect/>
                </a:stretch>
              </p:blipFill>
              <p:spPr>
                <a:xfrm>
                  <a:off x="5267528" y="3207592"/>
                  <a:ext cx="1969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3" name="Ink 172">
                  <a:extLst>
                    <a:ext uri="{FF2B5EF4-FFF2-40B4-BE49-F238E27FC236}">
                      <a16:creationId xmlns:a16="http://schemas.microsoft.com/office/drawing/2014/main" id="{6DA40A2B-6414-49E2-8B83-D9CF857CC003}"/>
                    </a:ext>
                  </a:extLst>
                </p14:cNvPr>
                <p14:cNvContentPartPr/>
                <p14:nvPr/>
              </p14:nvContentPartPr>
              <p14:xfrm>
                <a:off x="4885568" y="3232072"/>
                <a:ext cx="265320" cy="138960"/>
              </p14:xfrm>
            </p:contentPart>
          </mc:Choice>
          <mc:Fallback xmlns="">
            <p:pic>
              <p:nvPicPr>
                <p:cNvPr id="173" name="Ink 172">
                  <a:extLst>
                    <a:ext uri="{FF2B5EF4-FFF2-40B4-BE49-F238E27FC236}">
                      <a16:creationId xmlns:a16="http://schemas.microsoft.com/office/drawing/2014/main" id="{6DA40A2B-6414-49E2-8B83-D9CF857CC003}"/>
                    </a:ext>
                  </a:extLst>
                </p:cNvPr>
                <p:cNvPicPr/>
                <p:nvPr/>
              </p:nvPicPr>
              <p:blipFill>
                <a:blip r:embed="rId285"/>
                <a:stretch>
                  <a:fillRect/>
                </a:stretch>
              </p:blipFill>
              <p:spPr>
                <a:xfrm>
                  <a:off x="4876928" y="3223072"/>
                  <a:ext cx="2829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4" name="Ink 173">
                  <a:extLst>
                    <a:ext uri="{FF2B5EF4-FFF2-40B4-BE49-F238E27FC236}">
                      <a16:creationId xmlns:a16="http://schemas.microsoft.com/office/drawing/2014/main" id="{1D523E60-141F-42F9-AF9E-DFA56678C61B}"/>
                    </a:ext>
                  </a:extLst>
                </p14:cNvPr>
                <p14:cNvContentPartPr/>
                <p14:nvPr/>
              </p14:nvContentPartPr>
              <p14:xfrm>
                <a:off x="5019848" y="3036592"/>
                <a:ext cx="113400" cy="51480"/>
              </p14:xfrm>
            </p:contentPart>
          </mc:Choice>
          <mc:Fallback xmlns="">
            <p:pic>
              <p:nvPicPr>
                <p:cNvPr id="174" name="Ink 173">
                  <a:extLst>
                    <a:ext uri="{FF2B5EF4-FFF2-40B4-BE49-F238E27FC236}">
                      <a16:creationId xmlns:a16="http://schemas.microsoft.com/office/drawing/2014/main" id="{1D523E60-141F-42F9-AF9E-DFA56678C61B}"/>
                    </a:ext>
                  </a:extLst>
                </p:cNvPr>
                <p:cNvPicPr/>
                <p:nvPr/>
              </p:nvPicPr>
              <p:blipFill>
                <a:blip r:embed="rId287"/>
                <a:stretch>
                  <a:fillRect/>
                </a:stretch>
              </p:blipFill>
              <p:spPr>
                <a:xfrm>
                  <a:off x="5010848" y="3027952"/>
                  <a:ext cx="1310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6" name="Ink 175">
                  <a:extLst>
                    <a:ext uri="{FF2B5EF4-FFF2-40B4-BE49-F238E27FC236}">
                      <a16:creationId xmlns:a16="http://schemas.microsoft.com/office/drawing/2014/main" id="{9B88F4A5-E0A3-4688-AACC-801C7E31A1C3}"/>
                    </a:ext>
                  </a:extLst>
                </p14:cNvPr>
                <p14:cNvContentPartPr/>
                <p14:nvPr/>
              </p14:nvContentPartPr>
              <p14:xfrm>
                <a:off x="4346288" y="3143872"/>
                <a:ext cx="300600" cy="275760"/>
              </p14:xfrm>
            </p:contentPart>
          </mc:Choice>
          <mc:Fallback xmlns="">
            <p:pic>
              <p:nvPicPr>
                <p:cNvPr id="176" name="Ink 175">
                  <a:extLst>
                    <a:ext uri="{FF2B5EF4-FFF2-40B4-BE49-F238E27FC236}">
                      <a16:creationId xmlns:a16="http://schemas.microsoft.com/office/drawing/2014/main" id="{9B88F4A5-E0A3-4688-AACC-801C7E31A1C3}"/>
                    </a:ext>
                  </a:extLst>
                </p:cNvPr>
                <p:cNvPicPr/>
                <p:nvPr/>
              </p:nvPicPr>
              <p:blipFill>
                <a:blip r:embed="rId289"/>
                <a:stretch>
                  <a:fillRect/>
                </a:stretch>
              </p:blipFill>
              <p:spPr>
                <a:xfrm>
                  <a:off x="4337288" y="3134872"/>
                  <a:ext cx="31824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7" name="Ink 176">
                  <a:extLst>
                    <a:ext uri="{FF2B5EF4-FFF2-40B4-BE49-F238E27FC236}">
                      <a16:creationId xmlns:a16="http://schemas.microsoft.com/office/drawing/2014/main" id="{36BFA9BA-44F6-4907-A397-4DF89B206176}"/>
                    </a:ext>
                  </a:extLst>
                </p14:cNvPr>
                <p14:cNvContentPartPr/>
                <p14:nvPr/>
              </p14:nvContentPartPr>
              <p14:xfrm>
                <a:off x="4491368" y="3385792"/>
                <a:ext cx="63000" cy="23040"/>
              </p14:xfrm>
            </p:contentPart>
          </mc:Choice>
          <mc:Fallback xmlns="">
            <p:pic>
              <p:nvPicPr>
                <p:cNvPr id="177" name="Ink 176">
                  <a:extLst>
                    <a:ext uri="{FF2B5EF4-FFF2-40B4-BE49-F238E27FC236}">
                      <a16:creationId xmlns:a16="http://schemas.microsoft.com/office/drawing/2014/main" id="{36BFA9BA-44F6-4907-A397-4DF89B206176}"/>
                    </a:ext>
                  </a:extLst>
                </p:cNvPr>
                <p:cNvPicPr/>
                <p:nvPr/>
              </p:nvPicPr>
              <p:blipFill>
                <a:blip r:embed="rId291"/>
                <a:stretch>
                  <a:fillRect/>
                </a:stretch>
              </p:blipFill>
              <p:spPr>
                <a:xfrm>
                  <a:off x="4482368" y="3376792"/>
                  <a:ext cx="806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8" name="Ink 177">
                  <a:extLst>
                    <a:ext uri="{FF2B5EF4-FFF2-40B4-BE49-F238E27FC236}">
                      <a16:creationId xmlns:a16="http://schemas.microsoft.com/office/drawing/2014/main" id="{9924DE09-8830-4217-88EA-3EE1DDC69829}"/>
                    </a:ext>
                  </a:extLst>
                </p14:cNvPr>
                <p14:cNvContentPartPr/>
                <p14:nvPr/>
              </p14:nvContentPartPr>
              <p14:xfrm>
                <a:off x="4116968" y="3261952"/>
                <a:ext cx="192240" cy="217080"/>
              </p14:xfrm>
            </p:contentPart>
          </mc:Choice>
          <mc:Fallback xmlns="">
            <p:pic>
              <p:nvPicPr>
                <p:cNvPr id="178" name="Ink 177">
                  <a:extLst>
                    <a:ext uri="{FF2B5EF4-FFF2-40B4-BE49-F238E27FC236}">
                      <a16:creationId xmlns:a16="http://schemas.microsoft.com/office/drawing/2014/main" id="{9924DE09-8830-4217-88EA-3EE1DDC69829}"/>
                    </a:ext>
                  </a:extLst>
                </p:cNvPr>
                <p:cNvPicPr/>
                <p:nvPr/>
              </p:nvPicPr>
              <p:blipFill>
                <a:blip r:embed="rId293"/>
                <a:stretch>
                  <a:fillRect/>
                </a:stretch>
              </p:blipFill>
              <p:spPr>
                <a:xfrm>
                  <a:off x="4108328" y="3253312"/>
                  <a:ext cx="20988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79" name="Ink 178">
                  <a:extLst>
                    <a:ext uri="{FF2B5EF4-FFF2-40B4-BE49-F238E27FC236}">
                      <a16:creationId xmlns:a16="http://schemas.microsoft.com/office/drawing/2014/main" id="{BF2E091C-0923-49E8-899E-328D078A8D4A}"/>
                    </a:ext>
                  </a:extLst>
                </p14:cNvPr>
                <p14:cNvContentPartPr/>
                <p14:nvPr/>
              </p14:nvContentPartPr>
              <p14:xfrm>
                <a:off x="2761928" y="3049192"/>
                <a:ext cx="1186560" cy="390960"/>
              </p14:xfrm>
            </p:contentPart>
          </mc:Choice>
          <mc:Fallback xmlns="">
            <p:pic>
              <p:nvPicPr>
                <p:cNvPr id="179" name="Ink 178">
                  <a:extLst>
                    <a:ext uri="{FF2B5EF4-FFF2-40B4-BE49-F238E27FC236}">
                      <a16:creationId xmlns:a16="http://schemas.microsoft.com/office/drawing/2014/main" id="{BF2E091C-0923-49E8-899E-328D078A8D4A}"/>
                    </a:ext>
                  </a:extLst>
                </p:cNvPr>
                <p:cNvPicPr/>
                <p:nvPr/>
              </p:nvPicPr>
              <p:blipFill>
                <a:blip r:embed="rId295"/>
                <a:stretch>
                  <a:fillRect/>
                </a:stretch>
              </p:blipFill>
              <p:spPr>
                <a:xfrm>
                  <a:off x="2752928" y="3040552"/>
                  <a:ext cx="1204200" cy="4086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80" name="Ink 179">
                  <a:extLst>
                    <a:ext uri="{FF2B5EF4-FFF2-40B4-BE49-F238E27FC236}">
                      <a16:creationId xmlns:a16="http://schemas.microsoft.com/office/drawing/2014/main" id="{8B119F0D-D508-4DA0-B777-2A5E7575DDD1}"/>
                    </a:ext>
                  </a:extLst>
                </p14:cNvPr>
                <p14:cNvContentPartPr/>
                <p14:nvPr/>
              </p14:nvContentPartPr>
              <p14:xfrm>
                <a:off x="3752288" y="2738872"/>
                <a:ext cx="554400" cy="407880"/>
              </p14:xfrm>
            </p:contentPart>
          </mc:Choice>
          <mc:Fallback xmlns="">
            <p:pic>
              <p:nvPicPr>
                <p:cNvPr id="180" name="Ink 179">
                  <a:extLst>
                    <a:ext uri="{FF2B5EF4-FFF2-40B4-BE49-F238E27FC236}">
                      <a16:creationId xmlns:a16="http://schemas.microsoft.com/office/drawing/2014/main" id="{8B119F0D-D508-4DA0-B777-2A5E7575DDD1}"/>
                    </a:ext>
                  </a:extLst>
                </p:cNvPr>
                <p:cNvPicPr/>
                <p:nvPr/>
              </p:nvPicPr>
              <p:blipFill>
                <a:blip r:embed="rId297"/>
                <a:stretch>
                  <a:fillRect/>
                </a:stretch>
              </p:blipFill>
              <p:spPr>
                <a:xfrm>
                  <a:off x="3743648" y="2730232"/>
                  <a:ext cx="572040" cy="4255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81" name="Ink 180">
                  <a:extLst>
                    <a:ext uri="{FF2B5EF4-FFF2-40B4-BE49-F238E27FC236}">
                      <a16:creationId xmlns:a16="http://schemas.microsoft.com/office/drawing/2014/main" id="{FC3287C5-49AD-4385-B2D0-9D9277C24956}"/>
                    </a:ext>
                  </a:extLst>
                </p14:cNvPr>
                <p14:cNvContentPartPr/>
                <p14:nvPr/>
              </p14:nvContentPartPr>
              <p14:xfrm>
                <a:off x="3462128" y="3519352"/>
                <a:ext cx="98640" cy="27360"/>
              </p14:xfrm>
            </p:contentPart>
          </mc:Choice>
          <mc:Fallback xmlns="">
            <p:pic>
              <p:nvPicPr>
                <p:cNvPr id="181" name="Ink 180">
                  <a:extLst>
                    <a:ext uri="{FF2B5EF4-FFF2-40B4-BE49-F238E27FC236}">
                      <a16:creationId xmlns:a16="http://schemas.microsoft.com/office/drawing/2014/main" id="{FC3287C5-49AD-4385-B2D0-9D9277C24956}"/>
                    </a:ext>
                  </a:extLst>
                </p:cNvPr>
                <p:cNvPicPr/>
                <p:nvPr/>
              </p:nvPicPr>
              <p:blipFill>
                <a:blip r:embed="rId299"/>
                <a:stretch>
                  <a:fillRect/>
                </a:stretch>
              </p:blipFill>
              <p:spPr>
                <a:xfrm>
                  <a:off x="3453128" y="3510712"/>
                  <a:ext cx="1162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2" name="Ink 181">
                  <a:extLst>
                    <a:ext uri="{FF2B5EF4-FFF2-40B4-BE49-F238E27FC236}">
                      <a16:creationId xmlns:a16="http://schemas.microsoft.com/office/drawing/2014/main" id="{9584D1F1-51C4-470A-88EB-2B41C5BBA132}"/>
                    </a:ext>
                  </a:extLst>
                </p14:cNvPr>
                <p14:cNvContentPartPr/>
                <p14:nvPr/>
              </p14:nvContentPartPr>
              <p14:xfrm>
                <a:off x="3229208" y="3216232"/>
                <a:ext cx="148320" cy="20880"/>
              </p14:xfrm>
            </p:contentPart>
          </mc:Choice>
          <mc:Fallback xmlns="">
            <p:pic>
              <p:nvPicPr>
                <p:cNvPr id="182" name="Ink 181">
                  <a:extLst>
                    <a:ext uri="{FF2B5EF4-FFF2-40B4-BE49-F238E27FC236}">
                      <a16:creationId xmlns:a16="http://schemas.microsoft.com/office/drawing/2014/main" id="{9584D1F1-51C4-470A-88EB-2B41C5BBA132}"/>
                    </a:ext>
                  </a:extLst>
                </p:cNvPr>
                <p:cNvPicPr/>
                <p:nvPr/>
              </p:nvPicPr>
              <p:blipFill>
                <a:blip r:embed="rId301"/>
                <a:stretch>
                  <a:fillRect/>
                </a:stretch>
              </p:blipFill>
              <p:spPr>
                <a:xfrm>
                  <a:off x="3220208" y="3207592"/>
                  <a:ext cx="165960" cy="38520"/>
                </a:xfrm>
                <a:prstGeom prst="rect">
                  <a:avLst/>
                </a:prstGeom>
              </p:spPr>
            </p:pic>
          </mc:Fallback>
        </mc:AlternateContent>
      </p:grpSp>
      <p:grpSp>
        <p:nvGrpSpPr>
          <p:cNvPr id="350" name="Group 349">
            <a:extLst>
              <a:ext uri="{FF2B5EF4-FFF2-40B4-BE49-F238E27FC236}">
                <a16:creationId xmlns:a16="http://schemas.microsoft.com/office/drawing/2014/main" id="{F5B5AFBC-BCBF-4771-B492-9F939A0B507C}"/>
              </a:ext>
            </a:extLst>
          </p:cNvPr>
          <p:cNvGrpSpPr/>
          <p:nvPr/>
        </p:nvGrpSpPr>
        <p:grpSpPr>
          <a:xfrm>
            <a:off x="335168" y="3732112"/>
            <a:ext cx="11483640" cy="2765880"/>
            <a:chOff x="335168" y="3732112"/>
            <a:chExt cx="11483640" cy="2765880"/>
          </a:xfrm>
        </p:grpSpPr>
        <mc:AlternateContent xmlns:mc="http://schemas.openxmlformats.org/markup-compatibility/2006" xmlns:p14="http://schemas.microsoft.com/office/powerpoint/2010/main">
          <mc:Choice Requires="p14">
            <p:contentPart p14:bwMode="auto" r:id="rId302">
              <p14:nvContentPartPr>
                <p14:cNvPr id="184" name="Ink 183">
                  <a:extLst>
                    <a:ext uri="{FF2B5EF4-FFF2-40B4-BE49-F238E27FC236}">
                      <a16:creationId xmlns:a16="http://schemas.microsoft.com/office/drawing/2014/main" id="{040C7C71-19A3-4D70-B5CA-6CAA14C300E0}"/>
                    </a:ext>
                  </a:extLst>
                </p14:cNvPr>
                <p14:cNvContentPartPr/>
                <p14:nvPr/>
              </p14:nvContentPartPr>
              <p14:xfrm>
                <a:off x="11328848" y="4023352"/>
                <a:ext cx="180000" cy="241920"/>
              </p14:xfrm>
            </p:contentPart>
          </mc:Choice>
          <mc:Fallback xmlns="">
            <p:pic>
              <p:nvPicPr>
                <p:cNvPr id="184" name="Ink 183">
                  <a:extLst>
                    <a:ext uri="{FF2B5EF4-FFF2-40B4-BE49-F238E27FC236}">
                      <a16:creationId xmlns:a16="http://schemas.microsoft.com/office/drawing/2014/main" id="{040C7C71-19A3-4D70-B5CA-6CAA14C300E0}"/>
                    </a:ext>
                  </a:extLst>
                </p:cNvPr>
                <p:cNvPicPr/>
                <p:nvPr/>
              </p:nvPicPr>
              <p:blipFill>
                <a:blip r:embed="rId303"/>
                <a:stretch>
                  <a:fillRect/>
                </a:stretch>
              </p:blipFill>
              <p:spPr>
                <a:xfrm>
                  <a:off x="11320208" y="4014712"/>
                  <a:ext cx="19764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85" name="Ink 184">
                  <a:extLst>
                    <a:ext uri="{FF2B5EF4-FFF2-40B4-BE49-F238E27FC236}">
                      <a16:creationId xmlns:a16="http://schemas.microsoft.com/office/drawing/2014/main" id="{DA01F41A-FB1F-43E4-8264-1A1649E8A964}"/>
                    </a:ext>
                  </a:extLst>
                </p14:cNvPr>
                <p14:cNvContentPartPr/>
                <p14:nvPr/>
              </p14:nvContentPartPr>
              <p14:xfrm>
                <a:off x="11476088" y="3898072"/>
                <a:ext cx="104400" cy="48240"/>
              </p14:xfrm>
            </p:contentPart>
          </mc:Choice>
          <mc:Fallback xmlns="">
            <p:pic>
              <p:nvPicPr>
                <p:cNvPr id="185" name="Ink 184">
                  <a:extLst>
                    <a:ext uri="{FF2B5EF4-FFF2-40B4-BE49-F238E27FC236}">
                      <a16:creationId xmlns:a16="http://schemas.microsoft.com/office/drawing/2014/main" id="{DA01F41A-FB1F-43E4-8264-1A1649E8A964}"/>
                    </a:ext>
                  </a:extLst>
                </p:cNvPr>
                <p:cNvPicPr/>
                <p:nvPr/>
              </p:nvPicPr>
              <p:blipFill>
                <a:blip r:embed="rId305"/>
                <a:stretch>
                  <a:fillRect/>
                </a:stretch>
              </p:blipFill>
              <p:spPr>
                <a:xfrm>
                  <a:off x="11467448" y="3889432"/>
                  <a:ext cx="1220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86" name="Ink 185">
                  <a:extLst>
                    <a:ext uri="{FF2B5EF4-FFF2-40B4-BE49-F238E27FC236}">
                      <a16:creationId xmlns:a16="http://schemas.microsoft.com/office/drawing/2014/main" id="{E1D5FAAE-9B77-4F7E-ACCE-40F4F20E0240}"/>
                    </a:ext>
                  </a:extLst>
                </p14:cNvPr>
                <p14:cNvContentPartPr/>
                <p14:nvPr/>
              </p14:nvContentPartPr>
              <p14:xfrm>
                <a:off x="10958408" y="3987712"/>
                <a:ext cx="348480" cy="207720"/>
              </p14:xfrm>
            </p:contentPart>
          </mc:Choice>
          <mc:Fallback xmlns="">
            <p:pic>
              <p:nvPicPr>
                <p:cNvPr id="186" name="Ink 185">
                  <a:extLst>
                    <a:ext uri="{FF2B5EF4-FFF2-40B4-BE49-F238E27FC236}">
                      <a16:creationId xmlns:a16="http://schemas.microsoft.com/office/drawing/2014/main" id="{E1D5FAAE-9B77-4F7E-ACCE-40F4F20E0240}"/>
                    </a:ext>
                  </a:extLst>
                </p:cNvPr>
                <p:cNvPicPr/>
                <p:nvPr/>
              </p:nvPicPr>
              <p:blipFill>
                <a:blip r:embed="rId307"/>
                <a:stretch>
                  <a:fillRect/>
                </a:stretch>
              </p:blipFill>
              <p:spPr>
                <a:xfrm>
                  <a:off x="10949408" y="3979072"/>
                  <a:ext cx="36612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87" name="Ink 186">
                  <a:extLst>
                    <a:ext uri="{FF2B5EF4-FFF2-40B4-BE49-F238E27FC236}">
                      <a16:creationId xmlns:a16="http://schemas.microsoft.com/office/drawing/2014/main" id="{489B416E-EA7A-4076-9D81-50F5E44FB06B}"/>
                    </a:ext>
                  </a:extLst>
                </p14:cNvPr>
                <p14:cNvContentPartPr/>
                <p14:nvPr/>
              </p14:nvContentPartPr>
              <p14:xfrm>
                <a:off x="10958408" y="3912472"/>
                <a:ext cx="64800" cy="185760"/>
              </p14:xfrm>
            </p:contentPart>
          </mc:Choice>
          <mc:Fallback xmlns="">
            <p:pic>
              <p:nvPicPr>
                <p:cNvPr id="187" name="Ink 186">
                  <a:extLst>
                    <a:ext uri="{FF2B5EF4-FFF2-40B4-BE49-F238E27FC236}">
                      <a16:creationId xmlns:a16="http://schemas.microsoft.com/office/drawing/2014/main" id="{489B416E-EA7A-4076-9D81-50F5E44FB06B}"/>
                    </a:ext>
                  </a:extLst>
                </p:cNvPr>
                <p:cNvPicPr/>
                <p:nvPr/>
              </p:nvPicPr>
              <p:blipFill>
                <a:blip r:embed="rId309"/>
                <a:stretch>
                  <a:fillRect/>
                </a:stretch>
              </p:blipFill>
              <p:spPr>
                <a:xfrm>
                  <a:off x="10949408" y="3903832"/>
                  <a:ext cx="8244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89" name="Ink 188">
                  <a:extLst>
                    <a:ext uri="{FF2B5EF4-FFF2-40B4-BE49-F238E27FC236}">
                      <a16:creationId xmlns:a16="http://schemas.microsoft.com/office/drawing/2014/main" id="{5B7FBFBE-B149-4D3C-A0A4-8284456CB14A}"/>
                    </a:ext>
                  </a:extLst>
                </p14:cNvPr>
                <p14:cNvContentPartPr/>
                <p14:nvPr/>
              </p14:nvContentPartPr>
              <p14:xfrm>
                <a:off x="10116008" y="3954232"/>
                <a:ext cx="458640" cy="270360"/>
              </p14:xfrm>
            </p:contentPart>
          </mc:Choice>
          <mc:Fallback xmlns="">
            <p:pic>
              <p:nvPicPr>
                <p:cNvPr id="189" name="Ink 188">
                  <a:extLst>
                    <a:ext uri="{FF2B5EF4-FFF2-40B4-BE49-F238E27FC236}">
                      <a16:creationId xmlns:a16="http://schemas.microsoft.com/office/drawing/2014/main" id="{5B7FBFBE-B149-4D3C-A0A4-8284456CB14A}"/>
                    </a:ext>
                  </a:extLst>
                </p:cNvPr>
                <p:cNvPicPr/>
                <p:nvPr/>
              </p:nvPicPr>
              <p:blipFill>
                <a:blip r:embed="rId311"/>
                <a:stretch>
                  <a:fillRect/>
                </a:stretch>
              </p:blipFill>
              <p:spPr>
                <a:xfrm>
                  <a:off x="10107368" y="3945592"/>
                  <a:ext cx="47628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90" name="Ink 189">
                  <a:extLst>
                    <a:ext uri="{FF2B5EF4-FFF2-40B4-BE49-F238E27FC236}">
                      <a16:creationId xmlns:a16="http://schemas.microsoft.com/office/drawing/2014/main" id="{0A5D636A-7696-4547-8A23-9F77C2C332B1}"/>
                    </a:ext>
                  </a:extLst>
                </p14:cNvPr>
                <p14:cNvContentPartPr/>
                <p14:nvPr/>
              </p14:nvContentPartPr>
              <p14:xfrm>
                <a:off x="10499768" y="3852352"/>
                <a:ext cx="131040" cy="43200"/>
              </p14:xfrm>
            </p:contentPart>
          </mc:Choice>
          <mc:Fallback xmlns="">
            <p:pic>
              <p:nvPicPr>
                <p:cNvPr id="190" name="Ink 189">
                  <a:extLst>
                    <a:ext uri="{FF2B5EF4-FFF2-40B4-BE49-F238E27FC236}">
                      <a16:creationId xmlns:a16="http://schemas.microsoft.com/office/drawing/2014/main" id="{0A5D636A-7696-4547-8A23-9F77C2C332B1}"/>
                    </a:ext>
                  </a:extLst>
                </p:cNvPr>
                <p:cNvPicPr/>
                <p:nvPr/>
              </p:nvPicPr>
              <p:blipFill>
                <a:blip r:embed="rId313"/>
                <a:stretch>
                  <a:fillRect/>
                </a:stretch>
              </p:blipFill>
              <p:spPr>
                <a:xfrm>
                  <a:off x="10491128" y="3843352"/>
                  <a:ext cx="14868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91" name="Ink 190">
                  <a:extLst>
                    <a:ext uri="{FF2B5EF4-FFF2-40B4-BE49-F238E27FC236}">
                      <a16:creationId xmlns:a16="http://schemas.microsoft.com/office/drawing/2014/main" id="{3A2656B2-1E9E-43CD-B1A2-C3EBF4A955AE}"/>
                    </a:ext>
                  </a:extLst>
                </p14:cNvPr>
                <p14:cNvContentPartPr/>
                <p14:nvPr/>
              </p14:nvContentPartPr>
              <p14:xfrm>
                <a:off x="10222208" y="4211992"/>
                <a:ext cx="240120" cy="131040"/>
              </p14:xfrm>
            </p:contentPart>
          </mc:Choice>
          <mc:Fallback xmlns="">
            <p:pic>
              <p:nvPicPr>
                <p:cNvPr id="191" name="Ink 190">
                  <a:extLst>
                    <a:ext uri="{FF2B5EF4-FFF2-40B4-BE49-F238E27FC236}">
                      <a16:creationId xmlns:a16="http://schemas.microsoft.com/office/drawing/2014/main" id="{3A2656B2-1E9E-43CD-B1A2-C3EBF4A955AE}"/>
                    </a:ext>
                  </a:extLst>
                </p:cNvPr>
                <p:cNvPicPr/>
                <p:nvPr/>
              </p:nvPicPr>
              <p:blipFill>
                <a:blip r:embed="rId315"/>
                <a:stretch>
                  <a:fillRect/>
                </a:stretch>
              </p:blipFill>
              <p:spPr>
                <a:xfrm>
                  <a:off x="10213568" y="4203352"/>
                  <a:ext cx="2577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92" name="Ink 191">
                  <a:extLst>
                    <a:ext uri="{FF2B5EF4-FFF2-40B4-BE49-F238E27FC236}">
                      <a16:creationId xmlns:a16="http://schemas.microsoft.com/office/drawing/2014/main" id="{B3EDD9D6-5757-48B5-B85D-B598241F261F}"/>
                    </a:ext>
                  </a:extLst>
                </p14:cNvPr>
                <p14:cNvContentPartPr/>
                <p14:nvPr/>
              </p14:nvContentPartPr>
              <p14:xfrm>
                <a:off x="10348208" y="3863872"/>
                <a:ext cx="23400" cy="6480"/>
              </p14:xfrm>
            </p:contentPart>
          </mc:Choice>
          <mc:Fallback xmlns="">
            <p:pic>
              <p:nvPicPr>
                <p:cNvPr id="192" name="Ink 191">
                  <a:extLst>
                    <a:ext uri="{FF2B5EF4-FFF2-40B4-BE49-F238E27FC236}">
                      <a16:creationId xmlns:a16="http://schemas.microsoft.com/office/drawing/2014/main" id="{B3EDD9D6-5757-48B5-B85D-B598241F261F}"/>
                    </a:ext>
                  </a:extLst>
                </p:cNvPr>
                <p:cNvPicPr/>
                <p:nvPr/>
              </p:nvPicPr>
              <p:blipFill>
                <a:blip r:embed="rId317"/>
                <a:stretch>
                  <a:fillRect/>
                </a:stretch>
              </p:blipFill>
              <p:spPr>
                <a:xfrm>
                  <a:off x="10339208" y="3855232"/>
                  <a:ext cx="410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93" name="Ink 192">
                  <a:extLst>
                    <a:ext uri="{FF2B5EF4-FFF2-40B4-BE49-F238E27FC236}">
                      <a16:creationId xmlns:a16="http://schemas.microsoft.com/office/drawing/2014/main" id="{5374B2C4-903A-4CB1-90D6-84664D501446}"/>
                    </a:ext>
                  </a:extLst>
                </p14:cNvPr>
                <p14:cNvContentPartPr/>
                <p14:nvPr/>
              </p14:nvContentPartPr>
              <p14:xfrm>
                <a:off x="10067408" y="3959272"/>
                <a:ext cx="51840" cy="92520"/>
              </p14:xfrm>
            </p:contentPart>
          </mc:Choice>
          <mc:Fallback xmlns="">
            <p:pic>
              <p:nvPicPr>
                <p:cNvPr id="193" name="Ink 192">
                  <a:extLst>
                    <a:ext uri="{FF2B5EF4-FFF2-40B4-BE49-F238E27FC236}">
                      <a16:creationId xmlns:a16="http://schemas.microsoft.com/office/drawing/2014/main" id="{5374B2C4-903A-4CB1-90D6-84664D501446}"/>
                    </a:ext>
                  </a:extLst>
                </p:cNvPr>
                <p:cNvPicPr/>
                <p:nvPr/>
              </p:nvPicPr>
              <p:blipFill>
                <a:blip r:embed="rId319"/>
                <a:stretch>
                  <a:fillRect/>
                </a:stretch>
              </p:blipFill>
              <p:spPr>
                <a:xfrm>
                  <a:off x="10058768" y="3950632"/>
                  <a:ext cx="694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95" name="Ink 194">
                  <a:extLst>
                    <a:ext uri="{FF2B5EF4-FFF2-40B4-BE49-F238E27FC236}">
                      <a16:creationId xmlns:a16="http://schemas.microsoft.com/office/drawing/2014/main" id="{3851BD82-7169-4053-8759-9D8141159EA9}"/>
                    </a:ext>
                  </a:extLst>
                </p14:cNvPr>
                <p14:cNvContentPartPr/>
                <p14:nvPr/>
              </p14:nvContentPartPr>
              <p14:xfrm>
                <a:off x="9487088" y="4006792"/>
                <a:ext cx="319320" cy="407880"/>
              </p14:xfrm>
            </p:contentPart>
          </mc:Choice>
          <mc:Fallback xmlns="">
            <p:pic>
              <p:nvPicPr>
                <p:cNvPr id="195" name="Ink 194">
                  <a:extLst>
                    <a:ext uri="{FF2B5EF4-FFF2-40B4-BE49-F238E27FC236}">
                      <a16:creationId xmlns:a16="http://schemas.microsoft.com/office/drawing/2014/main" id="{3851BD82-7169-4053-8759-9D8141159EA9}"/>
                    </a:ext>
                  </a:extLst>
                </p:cNvPr>
                <p:cNvPicPr/>
                <p:nvPr/>
              </p:nvPicPr>
              <p:blipFill>
                <a:blip r:embed="rId321"/>
                <a:stretch>
                  <a:fillRect/>
                </a:stretch>
              </p:blipFill>
              <p:spPr>
                <a:xfrm>
                  <a:off x="9478448" y="3997792"/>
                  <a:ext cx="336960" cy="42552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96" name="Ink 195">
                  <a:extLst>
                    <a:ext uri="{FF2B5EF4-FFF2-40B4-BE49-F238E27FC236}">
                      <a16:creationId xmlns:a16="http://schemas.microsoft.com/office/drawing/2014/main" id="{4A257D64-2091-4866-852E-D6D4ADB5AF90}"/>
                    </a:ext>
                  </a:extLst>
                </p14:cNvPr>
                <p14:cNvContentPartPr/>
                <p14:nvPr/>
              </p14:nvContentPartPr>
              <p14:xfrm>
                <a:off x="9627848" y="3849832"/>
                <a:ext cx="20520" cy="119160"/>
              </p14:xfrm>
            </p:contentPart>
          </mc:Choice>
          <mc:Fallback xmlns="">
            <p:pic>
              <p:nvPicPr>
                <p:cNvPr id="196" name="Ink 195">
                  <a:extLst>
                    <a:ext uri="{FF2B5EF4-FFF2-40B4-BE49-F238E27FC236}">
                      <a16:creationId xmlns:a16="http://schemas.microsoft.com/office/drawing/2014/main" id="{4A257D64-2091-4866-852E-D6D4ADB5AF90}"/>
                    </a:ext>
                  </a:extLst>
                </p:cNvPr>
                <p:cNvPicPr/>
                <p:nvPr/>
              </p:nvPicPr>
              <p:blipFill>
                <a:blip r:embed="rId323"/>
                <a:stretch>
                  <a:fillRect/>
                </a:stretch>
              </p:blipFill>
              <p:spPr>
                <a:xfrm>
                  <a:off x="9618848" y="3840832"/>
                  <a:ext cx="3816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97" name="Ink 196">
                  <a:extLst>
                    <a:ext uri="{FF2B5EF4-FFF2-40B4-BE49-F238E27FC236}">
                      <a16:creationId xmlns:a16="http://schemas.microsoft.com/office/drawing/2014/main" id="{642AF35F-E1E5-414A-A1AC-7EA15832CA1F}"/>
                    </a:ext>
                  </a:extLst>
                </p14:cNvPr>
                <p14:cNvContentPartPr/>
                <p14:nvPr/>
              </p14:nvContentPartPr>
              <p14:xfrm>
                <a:off x="9538208" y="4317472"/>
                <a:ext cx="143280" cy="61200"/>
              </p14:xfrm>
            </p:contentPart>
          </mc:Choice>
          <mc:Fallback xmlns="">
            <p:pic>
              <p:nvPicPr>
                <p:cNvPr id="197" name="Ink 196">
                  <a:extLst>
                    <a:ext uri="{FF2B5EF4-FFF2-40B4-BE49-F238E27FC236}">
                      <a16:creationId xmlns:a16="http://schemas.microsoft.com/office/drawing/2014/main" id="{642AF35F-E1E5-414A-A1AC-7EA15832CA1F}"/>
                    </a:ext>
                  </a:extLst>
                </p:cNvPr>
                <p:cNvPicPr/>
                <p:nvPr/>
              </p:nvPicPr>
              <p:blipFill>
                <a:blip r:embed="rId325"/>
                <a:stretch>
                  <a:fillRect/>
                </a:stretch>
              </p:blipFill>
              <p:spPr>
                <a:xfrm>
                  <a:off x="9529568" y="4308832"/>
                  <a:ext cx="1609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99" name="Ink 198">
                  <a:extLst>
                    <a:ext uri="{FF2B5EF4-FFF2-40B4-BE49-F238E27FC236}">
                      <a16:creationId xmlns:a16="http://schemas.microsoft.com/office/drawing/2014/main" id="{882D5942-F121-482F-A43A-5F0363D142CE}"/>
                    </a:ext>
                  </a:extLst>
                </p14:cNvPr>
                <p14:cNvContentPartPr/>
                <p14:nvPr/>
              </p14:nvContentPartPr>
              <p14:xfrm>
                <a:off x="8939168" y="4152592"/>
                <a:ext cx="311760" cy="182880"/>
              </p14:xfrm>
            </p:contentPart>
          </mc:Choice>
          <mc:Fallback xmlns="">
            <p:pic>
              <p:nvPicPr>
                <p:cNvPr id="199" name="Ink 198">
                  <a:extLst>
                    <a:ext uri="{FF2B5EF4-FFF2-40B4-BE49-F238E27FC236}">
                      <a16:creationId xmlns:a16="http://schemas.microsoft.com/office/drawing/2014/main" id="{882D5942-F121-482F-A43A-5F0363D142CE}"/>
                    </a:ext>
                  </a:extLst>
                </p:cNvPr>
                <p:cNvPicPr/>
                <p:nvPr/>
              </p:nvPicPr>
              <p:blipFill>
                <a:blip r:embed="rId327"/>
                <a:stretch>
                  <a:fillRect/>
                </a:stretch>
              </p:blipFill>
              <p:spPr>
                <a:xfrm>
                  <a:off x="8930528" y="4143952"/>
                  <a:ext cx="32940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00" name="Ink 199">
                  <a:extLst>
                    <a:ext uri="{FF2B5EF4-FFF2-40B4-BE49-F238E27FC236}">
                      <a16:creationId xmlns:a16="http://schemas.microsoft.com/office/drawing/2014/main" id="{805DEE07-DBA7-4FB8-9F0D-06F701B3B5EC}"/>
                    </a:ext>
                  </a:extLst>
                </p14:cNvPr>
                <p14:cNvContentPartPr/>
                <p14:nvPr/>
              </p14:nvContentPartPr>
              <p14:xfrm>
                <a:off x="8637848" y="4118392"/>
                <a:ext cx="392040" cy="291240"/>
              </p14:xfrm>
            </p:contentPart>
          </mc:Choice>
          <mc:Fallback xmlns="">
            <p:pic>
              <p:nvPicPr>
                <p:cNvPr id="200" name="Ink 199">
                  <a:extLst>
                    <a:ext uri="{FF2B5EF4-FFF2-40B4-BE49-F238E27FC236}">
                      <a16:creationId xmlns:a16="http://schemas.microsoft.com/office/drawing/2014/main" id="{805DEE07-DBA7-4FB8-9F0D-06F701B3B5EC}"/>
                    </a:ext>
                  </a:extLst>
                </p:cNvPr>
                <p:cNvPicPr/>
                <p:nvPr/>
              </p:nvPicPr>
              <p:blipFill>
                <a:blip r:embed="rId329"/>
                <a:stretch>
                  <a:fillRect/>
                </a:stretch>
              </p:blipFill>
              <p:spPr>
                <a:xfrm>
                  <a:off x="8628848" y="4109752"/>
                  <a:ext cx="40968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01" name="Ink 200">
                  <a:extLst>
                    <a:ext uri="{FF2B5EF4-FFF2-40B4-BE49-F238E27FC236}">
                      <a16:creationId xmlns:a16="http://schemas.microsoft.com/office/drawing/2014/main" id="{804BE749-BF07-4B96-862A-F7EDABB03300}"/>
                    </a:ext>
                  </a:extLst>
                </p14:cNvPr>
                <p14:cNvContentPartPr/>
                <p14:nvPr/>
              </p14:nvContentPartPr>
              <p14:xfrm>
                <a:off x="8869328" y="4276432"/>
                <a:ext cx="27000" cy="10800"/>
              </p14:xfrm>
            </p:contentPart>
          </mc:Choice>
          <mc:Fallback xmlns="">
            <p:pic>
              <p:nvPicPr>
                <p:cNvPr id="201" name="Ink 200">
                  <a:extLst>
                    <a:ext uri="{FF2B5EF4-FFF2-40B4-BE49-F238E27FC236}">
                      <a16:creationId xmlns:a16="http://schemas.microsoft.com/office/drawing/2014/main" id="{804BE749-BF07-4B96-862A-F7EDABB03300}"/>
                    </a:ext>
                  </a:extLst>
                </p:cNvPr>
                <p:cNvPicPr/>
                <p:nvPr/>
              </p:nvPicPr>
              <p:blipFill>
                <a:blip r:embed="rId331"/>
                <a:stretch>
                  <a:fillRect/>
                </a:stretch>
              </p:blipFill>
              <p:spPr>
                <a:xfrm>
                  <a:off x="8860688" y="4267432"/>
                  <a:ext cx="446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2" name="Ink 201">
                  <a:extLst>
                    <a:ext uri="{FF2B5EF4-FFF2-40B4-BE49-F238E27FC236}">
                      <a16:creationId xmlns:a16="http://schemas.microsoft.com/office/drawing/2014/main" id="{206D5EC4-A0AE-4A32-BA85-2D882BC84716}"/>
                    </a:ext>
                  </a:extLst>
                </p14:cNvPr>
                <p14:cNvContentPartPr/>
                <p14:nvPr/>
              </p14:nvContentPartPr>
              <p14:xfrm>
                <a:off x="8198288" y="4167712"/>
                <a:ext cx="219600" cy="262800"/>
              </p14:xfrm>
            </p:contentPart>
          </mc:Choice>
          <mc:Fallback xmlns="">
            <p:pic>
              <p:nvPicPr>
                <p:cNvPr id="202" name="Ink 201">
                  <a:extLst>
                    <a:ext uri="{FF2B5EF4-FFF2-40B4-BE49-F238E27FC236}">
                      <a16:creationId xmlns:a16="http://schemas.microsoft.com/office/drawing/2014/main" id="{206D5EC4-A0AE-4A32-BA85-2D882BC84716}"/>
                    </a:ext>
                  </a:extLst>
                </p:cNvPr>
                <p:cNvPicPr/>
                <p:nvPr/>
              </p:nvPicPr>
              <p:blipFill>
                <a:blip r:embed="rId333"/>
                <a:stretch>
                  <a:fillRect/>
                </a:stretch>
              </p:blipFill>
              <p:spPr>
                <a:xfrm>
                  <a:off x="8189288" y="4158712"/>
                  <a:ext cx="237240" cy="2804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3" name="Ink 202">
                  <a:extLst>
                    <a:ext uri="{FF2B5EF4-FFF2-40B4-BE49-F238E27FC236}">
                      <a16:creationId xmlns:a16="http://schemas.microsoft.com/office/drawing/2014/main" id="{0291462C-B521-44E3-81A6-50B422F35E53}"/>
                    </a:ext>
                  </a:extLst>
                </p14:cNvPr>
                <p14:cNvContentPartPr/>
                <p14:nvPr/>
              </p14:nvContentPartPr>
              <p14:xfrm>
                <a:off x="7889408" y="4156192"/>
                <a:ext cx="167400" cy="235440"/>
              </p14:xfrm>
            </p:contentPart>
          </mc:Choice>
          <mc:Fallback xmlns="">
            <p:pic>
              <p:nvPicPr>
                <p:cNvPr id="203" name="Ink 202">
                  <a:extLst>
                    <a:ext uri="{FF2B5EF4-FFF2-40B4-BE49-F238E27FC236}">
                      <a16:creationId xmlns:a16="http://schemas.microsoft.com/office/drawing/2014/main" id="{0291462C-B521-44E3-81A6-50B422F35E53}"/>
                    </a:ext>
                  </a:extLst>
                </p:cNvPr>
                <p:cNvPicPr/>
                <p:nvPr/>
              </p:nvPicPr>
              <p:blipFill>
                <a:blip r:embed="rId335"/>
                <a:stretch>
                  <a:fillRect/>
                </a:stretch>
              </p:blipFill>
              <p:spPr>
                <a:xfrm>
                  <a:off x="7880408" y="4147552"/>
                  <a:ext cx="18504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4" name="Ink 203">
                  <a:extLst>
                    <a:ext uri="{FF2B5EF4-FFF2-40B4-BE49-F238E27FC236}">
                      <a16:creationId xmlns:a16="http://schemas.microsoft.com/office/drawing/2014/main" id="{61924C66-7463-4AAD-8F6E-C65A7D4056C3}"/>
                    </a:ext>
                  </a:extLst>
                </p14:cNvPr>
                <p14:cNvContentPartPr/>
                <p14:nvPr/>
              </p14:nvContentPartPr>
              <p14:xfrm>
                <a:off x="8014328" y="4048912"/>
                <a:ext cx="69480" cy="36720"/>
              </p14:xfrm>
            </p:contentPart>
          </mc:Choice>
          <mc:Fallback xmlns="">
            <p:pic>
              <p:nvPicPr>
                <p:cNvPr id="204" name="Ink 203">
                  <a:extLst>
                    <a:ext uri="{FF2B5EF4-FFF2-40B4-BE49-F238E27FC236}">
                      <a16:creationId xmlns:a16="http://schemas.microsoft.com/office/drawing/2014/main" id="{61924C66-7463-4AAD-8F6E-C65A7D4056C3}"/>
                    </a:ext>
                  </a:extLst>
                </p:cNvPr>
                <p:cNvPicPr/>
                <p:nvPr/>
              </p:nvPicPr>
              <p:blipFill>
                <a:blip r:embed="rId337"/>
                <a:stretch>
                  <a:fillRect/>
                </a:stretch>
              </p:blipFill>
              <p:spPr>
                <a:xfrm>
                  <a:off x="8005328" y="4039912"/>
                  <a:ext cx="871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05" name="Ink 204">
                  <a:extLst>
                    <a:ext uri="{FF2B5EF4-FFF2-40B4-BE49-F238E27FC236}">
                      <a16:creationId xmlns:a16="http://schemas.microsoft.com/office/drawing/2014/main" id="{D9F2894D-59D9-4C73-926B-81E174B8197B}"/>
                    </a:ext>
                  </a:extLst>
                </p14:cNvPr>
                <p14:cNvContentPartPr/>
                <p14:nvPr/>
              </p14:nvContentPartPr>
              <p14:xfrm>
                <a:off x="7808048" y="4033072"/>
                <a:ext cx="65160" cy="253440"/>
              </p14:xfrm>
            </p:contentPart>
          </mc:Choice>
          <mc:Fallback xmlns="">
            <p:pic>
              <p:nvPicPr>
                <p:cNvPr id="205" name="Ink 204">
                  <a:extLst>
                    <a:ext uri="{FF2B5EF4-FFF2-40B4-BE49-F238E27FC236}">
                      <a16:creationId xmlns:a16="http://schemas.microsoft.com/office/drawing/2014/main" id="{D9F2894D-59D9-4C73-926B-81E174B8197B}"/>
                    </a:ext>
                  </a:extLst>
                </p:cNvPr>
                <p:cNvPicPr/>
                <p:nvPr/>
              </p:nvPicPr>
              <p:blipFill>
                <a:blip r:embed="rId339"/>
                <a:stretch>
                  <a:fillRect/>
                </a:stretch>
              </p:blipFill>
              <p:spPr>
                <a:xfrm>
                  <a:off x="7799408" y="4024072"/>
                  <a:ext cx="8280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06" name="Ink 205">
                  <a:extLst>
                    <a:ext uri="{FF2B5EF4-FFF2-40B4-BE49-F238E27FC236}">
                      <a16:creationId xmlns:a16="http://schemas.microsoft.com/office/drawing/2014/main" id="{DCEB21AA-7509-45AF-85E8-17296B1CDDC7}"/>
                    </a:ext>
                  </a:extLst>
                </p14:cNvPr>
                <p14:cNvContentPartPr/>
                <p14:nvPr/>
              </p14:nvContentPartPr>
              <p14:xfrm>
                <a:off x="7450208" y="4131352"/>
                <a:ext cx="289440" cy="273960"/>
              </p14:xfrm>
            </p:contentPart>
          </mc:Choice>
          <mc:Fallback xmlns="">
            <p:pic>
              <p:nvPicPr>
                <p:cNvPr id="206" name="Ink 205">
                  <a:extLst>
                    <a:ext uri="{FF2B5EF4-FFF2-40B4-BE49-F238E27FC236}">
                      <a16:creationId xmlns:a16="http://schemas.microsoft.com/office/drawing/2014/main" id="{DCEB21AA-7509-45AF-85E8-17296B1CDDC7}"/>
                    </a:ext>
                  </a:extLst>
                </p:cNvPr>
                <p:cNvPicPr/>
                <p:nvPr/>
              </p:nvPicPr>
              <p:blipFill>
                <a:blip r:embed="rId341"/>
                <a:stretch>
                  <a:fillRect/>
                </a:stretch>
              </p:blipFill>
              <p:spPr>
                <a:xfrm>
                  <a:off x="7441208" y="4122352"/>
                  <a:ext cx="30708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08" name="Ink 207">
                  <a:extLst>
                    <a:ext uri="{FF2B5EF4-FFF2-40B4-BE49-F238E27FC236}">
                      <a16:creationId xmlns:a16="http://schemas.microsoft.com/office/drawing/2014/main" id="{5DBFB668-CFBC-4A69-9FED-7059EE62DBD4}"/>
                    </a:ext>
                  </a:extLst>
                </p14:cNvPr>
                <p14:cNvContentPartPr/>
                <p14:nvPr/>
              </p14:nvContentPartPr>
              <p14:xfrm>
                <a:off x="7082648" y="4240792"/>
                <a:ext cx="208800" cy="164160"/>
              </p14:xfrm>
            </p:contentPart>
          </mc:Choice>
          <mc:Fallback xmlns="">
            <p:pic>
              <p:nvPicPr>
                <p:cNvPr id="208" name="Ink 207">
                  <a:extLst>
                    <a:ext uri="{FF2B5EF4-FFF2-40B4-BE49-F238E27FC236}">
                      <a16:creationId xmlns:a16="http://schemas.microsoft.com/office/drawing/2014/main" id="{5DBFB668-CFBC-4A69-9FED-7059EE62DBD4}"/>
                    </a:ext>
                  </a:extLst>
                </p:cNvPr>
                <p:cNvPicPr/>
                <p:nvPr/>
              </p:nvPicPr>
              <p:blipFill>
                <a:blip r:embed="rId343"/>
                <a:stretch>
                  <a:fillRect/>
                </a:stretch>
              </p:blipFill>
              <p:spPr>
                <a:xfrm>
                  <a:off x="7073648" y="4232152"/>
                  <a:ext cx="22644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09" name="Ink 208">
                  <a:extLst>
                    <a:ext uri="{FF2B5EF4-FFF2-40B4-BE49-F238E27FC236}">
                      <a16:creationId xmlns:a16="http://schemas.microsoft.com/office/drawing/2014/main" id="{7719FD86-E85E-458D-82FE-A3AD7BC6F1E2}"/>
                    </a:ext>
                  </a:extLst>
                </p14:cNvPr>
                <p14:cNvContentPartPr/>
                <p14:nvPr/>
              </p14:nvContentPartPr>
              <p14:xfrm>
                <a:off x="7081208" y="4124152"/>
                <a:ext cx="69840" cy="214920"/>
              </p14:xfrm>
            </p:contentPart>
          </mc:Choice>
          <mc:Fallback xmlns="">
            <p:pic>
              <p:nvPicPr>
                <p:cNvPr id="209" name="Ink 208">
                  <a:extLst>
                    <a:ext uri="{FF2B5EF4-FFF2-40B4-BE49-F238E27FC236}">
                      <a16:creationId xmlns:a16="http://schemas.microsoft.com/office/drawing/2014/main" id="{7719FD86-E85E-458D-82FE-A3AD7BC6F1E2}"/>
                    </a:ext>
                  </a:extLst>
                </p:cNvPr>
                <p:cNvPicPr/>
                <p:nvPr/>
              </p:nvPicPr>
              <p:blipFill>
                <a:blip r:embed="rId345"/>
                <a:stretch>
                  <a:fillRect/>
                </a:stretch>
              </p:blipFill>
              <p:spPr>
                <a:xfrm>
                  <a:off x="7072208" y="4115512"/>
                  <a:ext cx="8748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10" name="Ink 209">
                  <a:extLst>
                    <a:ext uri="{FF2B5EF4-FFF2-40B4-BE49-F238E27FC236}">
                      <a16:creationId xmlns:a16="http://schemas.microsoft.com/office/drawing/2014/main" id="{738E0135-5B3B-45FC-913B-A77FEE55B496}"/>
                    </a:ext>
                  </a:extLst>
                </p14:cNvPr>
                <p14:cNvContentPartPr/>
                <p14:nvPr/>
              </p14:nvContentPartPr>
              <p14:xfrm>
                <a:off x="6657128" y="4205152"/>
                <a:ext cx="329400" cy="207000"/>
              </p14:xfrm>
            </p:contentPart>
          </mc:Choice>
          <mc:Fallback xmlns="">
            <p:pic>
              <p:nvPicPr>
                <p:cNvPr id="210" name="Ink 209">
                  <a:extLst>
                    <a:ext uri="{FF2B5EF4-FFF2-40B4-BE49-F238E27FC236}">
                      <a16:creationId xmlns:a16="http://schemas.microsoft.com/office/drawing/2014/main" id="{738E0135-5B3B-45FC-913B-A77FEE55B496}"/>
                    </a:ext>
                  </a:extLst>
                </p:cNvPr>
                <p:cNvPicPr/>
                <p:nvPr/>
              </p:nvPicPr>
              <p:blipFill>
                <a:blip r:embed="rId347"/>
                <a:stretch>
                  <a:fillRect/>
                </a:stretch>
              </p:blipFill>
              <p:spPr>
                <a:xfrm>
                  <a:off x="6648488" y="4196152"/>
                  <a:ext cx="34704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1" name="Ink 210">
                  <a:extLst>
                    <a:ext uri="{FF2B5EF4-FFF2-40B4-BE49-F238E27FC236}">
                      <a16:creationId xmlns:a16="http://schemas.microsoft.com/office/drawing/2014/main" id="{82E81A52-2B57-4F28-BE88-C283151FFAB1}"/>
                    </a:ext>
                  </a:extLst>
                </p14:cNvPr>
                <p14:cNvContentPartPr/>
                <p14:nvPr/>
              </p14:nvContentPartPr>
              <p14:xfrm>
                <a:off x="6795368" y="4120552"/>
                <a:ext cx="63720" cy="27360"/>
              </p14:xfrm>
            </p:contentPart>
          </mc:Choice>
          <mc:Fallback xmlns="">
            <p:pic>
              <p:nvPicPr>
                <p:cNvPr id="211" name="Ink 210">
                  <a:extLst>
                    <a:ext uri="{FF2B5EF4-FFF2-40B4-BE49-F238E27FC236}">
                      <a16:creationId xmlns:a16="http://schemas.microsoft.com/office/drawing/2014/main" id="{82E81A52-2B57-4F28-BE88-C283151FFAB1}"/>
                    </a:ext>
                  </a:extLst>
                </p:cNvPr>
                <p:cNvPicPr/>
                <p:nvPr/>
              </p:nvPicPr>
              <p:blipFill>
                <a:blip r:embed="rId349"/>
                <a:stretch>
                  <a:fillRect/>
                </a:stretch>
              </p:blipFill>
              <p:spPr>
                <a:xfrm>
                  <a:off x="6786368" y="4111552"/>
                  <a:ext cx="813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2" name="Ink 211">
                  <a:extLst>
                    <a:ext uri="{FF2B5EF4-FFF2-40B4-BE49-F238E27FC236}">
                      <a16:creationId xmlns:a16="http://schemas.microsoft.com/office/drawing/2014/main" id="{9F0F2978-DF04-4E0B-8790-98CBF2A1175C}"/>
                    </a:ext>
                  </a:extLst>
                </p14:cNvPr>
                <p14:cNvContentPartPr/>
                <p14:nvPr/>
              </p14:nvContentPartPr>
              <p14:xfrm>
                <a:off x="5671448" y="4074112"/>
                <a:ext cx="1135080" cy="648000"/>
              </p14:xfrm>
            </p:contentPart>
          </mc:Choice>
          <mc:Fallback xmlns="">
            <p:pic>
              <p:nvPicPr>
                <p:cNvPr id="212" name="Ink 211">
                  <a:extLst>
                    <a:ext uri="{FF2B5EF4-FFF2-40B4-BE49-F238E27FC236}">
                      <a16:creationId xmlns:a16="http://schemas.microsoft.com/office/drawing/2014/main" id="{9F0F2978-DF04-4E0B-8790-98CBF2A1175C}"/>
                    </a:ext>
                  </a:extLst>
                </p:cNvPr>
                <p:cNvPicPr/>
                <p:nvPr/>
              </p:nvPicPr>
              <p:blipFill>
                <a:blip r:embed="rId351"/>
                <a:stretch>
                  <a:fillRect/>
                </a:stretch>
              </p:blipFill>
              <p:spPr>
                <a:xfrm>
                  <a:off x="5662808" y="4065112"/>
                  <a:ext cx="1152720" cy="66564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14" name="Ink 213">
                  <a:extLst>
                    <a:ext uri="{FF2B5EF4-FFF2-40B4-BE49-F238E27FC236}">
                      <a16:creationId xmlns:a16="http://schemas.microsoft.com/office/drawing/2014/main" id="{2217ED0C-5C7C-4BA7-AD65-2CB85CFF79EA}"/>
                    </a:ext>
                  </a:extLst>
                </p14:cNvPr>
                <p14:cNvContentPartPr/>
                <p14:nvPr/>
              </p14:nvContentPartPr>
              <p14:xfrm>
                <a:off x="5632568" y="4107952"/>
                <a:ext cx="605160" cy="302400"/>
              </p14:xfrm>
            </p:contentPart>
          </mc:Choice>
          <mc:Fallback xmlns="">
            <p:pic>
              <p:nvPicPr>
                <p:cNvPr id="214" name="Ink 213">
                  <a:extLst>
                    <a:ext uri="{FF2B5EF4-FFF2-40B4-BE49-F238E27FC236}">
                      <a16:creationId xmlns:a16="http://schemas.microsoft.com/office/drawing/2014/main" id="{2217ED0C-5C7C-4BA7-AD65-2CB85CFF79EA}"/>
                    </a:ext>
                  </a:extLst>
                </p:cNvPr>
                <p:cNvPicPr/>
                <p:nvPr/>
              </p:nvPicPr>
              <p:blipFill>
                <a:blip r:embed="rId353"/>
                <a:stretch>
                  <a:fillRect/>
                </a:stretch>
              </p:blipFill>
              <p:spPr>
                <a:xfrm>
                  <a:off x="5623568" y="4099312"/>
                  <a:ext cx="62280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15" name="Ink 214">
                  <a:extLst>
                    <a:ext uri="{FF2B5EF4-FFF2-40B4-BE49-F238E27FC236}">
                      <a16:creationId xmlns:a16="http://schemas.microsoft.com/office/drawing/2014/main" id="{40DB3BDB-FBD6-424C-A224-557F05CAAD04}"/>
                    </a:ext>
                  </a:extLst>
                </p14:cNvPr>
                <p14:cNvContentPartPr/>
                <p14:nvPr/>
              </p14:nvContentPartPr>
              <p14:xfrm>
                <a:off x="6135128" y="4022992"/>
                <a:ext cx="64080" cy="59400"/>
              </p14:xfrm>
            </p:contentPart>
          </mc:Choice>
          <mc:Fallback xmlns="">
            <p:pic>
              <p:nvPicPr>
                <p:cNvPr id="215" name="Ink 214">
                  <a:extLst>
                    <a:ext uri="{FF2B5EF4-FFF2-40B4-BE49-F238E27FC236}">
                      <a16:creationId xmlns:a16="http://schemas.microsoft.com/office/drawing/2014/main" id="{40DB3BDB-FBD6-424C-A224-557F05CAAD04}"/>
                    </a:ext>
                  </a:extLst>
                </p:cNvPr>
                <p:cNvPicPr/>
                <p:nvPr/>
              </p:nvPicPr>
              <p:blipFill>
                <a:blip r:embed="rId355"/>
                <a:stretch>
                  <a:fillRect/>
                </a:stretch>
              </p:blipFill>
              <p:spPr>
                <a:xfrm>
                  <a:off x="6126488" y="4014352"/>
                  <a:ext cx="817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16" name="Ink 215">
                  <a:extLst>
                    <a:ext uri="{FF2B5EF4-FFF2-40B4-BE49-F238E27FC236}">
                      <a16:creationId xmlns:a16="http://schemas.microsoft.com/office/drawing/2014/main" id="{16478A8D-61C9-4A15-AB29-F10E81DF6700}"/>
                    </a:ext>
                  </a:extLst>
                </p14:cNvPr>
                <p14:cNvContentPartPr/>
                <p14:nvPr/>
              </p14:nvContentPartPr>
              <p14:xfrm>
                <a:off x="5918048" y="3887272"/>
                <a:ext cx="102240" cy="365040"/>
              </p14:xfrm>
            </p:contentPart>
          </mc:Choice>
          <mc:Fallback xmlns="">
            <p:pic>
              <p:nvPicPr>
                <p:cNvPr id="216" name="Ink 215">
                  <a:extLst>
                    <a:ext uri="{FF2B5EF4-FFF2-40B4-BE49-F238E27FC236}">
                      <a16:creationId xmlns:a16="http://schemas.microsoft.com/office/drawing/2014/main" id="{16478A8D-61C9-4A15-AB29-F10E81DF6700}"/>
                    </a:ext>
                  </a:extLst>
                </p:cNvPr>
                <p:cNvPicPr/>
                <p:nvPr/>
              </p:nvPicPr>
              <p:blipFill>
                <a:blip r:embed="rId357"/>
                <a:stretch>
                  <a:fillRect/>
                </a:stretch>
              </p:blipFill>
              <p:spPr>
                <a:xfrm>
                  <a:off x="5909048" y="3878272"/>
                  <a:ext cx="119880" cy="38268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17" name="Ink 216">
                  <a:extLst>
                    <a:ext uri="{FF2B5EF4-FFF2-40B4-BE49-F238E27FC236}">
                      <a16:creationId xmlns:a16="http://schemas.microsoft.com/office/drawing/2014/main" id="{DA6A3AE5-5576-43B5-838D-7F54AE8760EF}"/>
                    </a:ext>
                  </a:extLst>
                </p14:cNvPr>
                <p14:cNvContentPartPr/>
                <p14:nvPr/>
              </p14:nvContentPartPr>
              <p14:xfrm>
                <a:off x="5889608" y="4415392"/>
                <a:ext cx="23400" cy="26280"/>
              </p14:xfrm>
            </p:contentPart>
          </mc:Choice>
          <mc:Fallback xmlns="">
            <p:pic>
              <p:nvPicPr>
                <p:cNvPr id="217" name="Ink 216">
                  <a:extLst>
                    <a:ext uri="{FF2B5EF4-FFF2-40B4-BE49-F238E27FC236}">
                      <a16:creationId xmlns:a16="http://schemas.microsoft.com/office/drawing/2014/main" id="{DA6A3AE5-5576-43B5-838D-7F54AE8760EF}"/>
                    </a:ext>
                  </a:extLst>
                </p:cNvPr>
                <p:cNvPicPr/>
                <p:nvPr/>
              </p:nvPicPr>
              <p:blipFill>
                <a:blip r:embed="rId359"/>
                <a:stretch>
                  <a:fillRect/>
                </a:stretch>
              </p:blipFill>
              <p:spPr>
                <a:xfrm>
                  <a:off x="5880968" y="4406752"/>
                  <a:ext cx="4104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18" name="Ink 217">
                  <a:extLst>
                    <a:ext uri="{FF2B5EF4-FFF2-40B4-BE49-F238E27FC236}">
                      <a16:creationId xmlns:a16="http://schemas.microsoft.com/office/drawing/2014/main" id="{E8882606-09D8-45B6-910F-46AFECFA63DA}"/>
                    </a:ext>
                  </a:extLst>
                </p14:cNvPr>
                <p14:cNvContentPartPr/>
                <p14:nvPr/>
              </p14:nvContentPartPr>
              <p14:xfrm>
                <a:off x="5762528" y="3951352"/>
                <a:ext cx="71640" cy="182160"/>
              </p14:xfrm>
            </p:contentPart>
          </mc:Choice>
          <mc:Fallback xmlns="">
            <p:pic>
              <p:nvPicPr>
                <p:cNvPr id="218" name="Ink 217">
                  <a:extLst>
                    <a:ext uri="{FF2B5EF4-FFF2-40B4-BE49-F238E27FC236}">
                      <a16:creationId xmlns:a16="http://schemas.microsoft.com/office/drawing/2014/main" id="{E8882606-09D8-45B6-910F-46AFECFA63DA}"/>
                    </a:ext>
                  </a:extLst>
                </p:cNvPr>
                <p:cNvPicPr/>
                <p:nvPr/>
              </p:nvPicPr>
              <p:blipFill>
                <a:blip r:embed="rId361"/>
                <a:stretch>
                  <a:fillRect/>
                </a:stretch>
              </p:blipFill>
              <p:spPr>
                <a:xfrm>
                  <a:off x="5753528" y="3942352"/>
                  <a:ext cx="892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19" name="Ink 218">
                  <a:extLst>
                    <a:ext uri="{FF2B5EF4-FFF2-40B4-BE49-F238E27FC236}">
                      <a16:creationId xmlns:a16="http://schemas.microsoft.com/office/drawing/2014/main" id="{82E28D2B-ABFD-490D-8545-1EC371CE33B2}"/>
                    </a:ext>
                  </a:extLst>
                </p14:cNvPr>
                <p14:cNvContentPartPr/>
                <p14:nvPr/>
              </p14:nvContentPartPr>
              <p14:xfrm>
                <a:off x="5153048" y="4152952"/>
                <a:ext cx="462240" cy="160920"/>
              </p14:xfrm>
            </p:contentPart>
          </mc:Choice>
          <mc:Fallback xmlns="">
            <p:pic>
              <p:nvPicPr>
                <p:cNvPr id="219" name="Ink 218">
                  <a:extLst>
                    <a:ext uri="{FF2B5EF4-FFF2-40B4-BE49-F238E27FC236}">
                      <a16:creationId xmlns:a16="http://schemas.microsoft.com/office/drawing/2014/main" id="{82E28D2B-ABFD-490D-8545-1EC371CE33B2}"/>
                    </a:ext>
                  </a:extLst>
                </p:cNvPr>
                <p:cNvPicPr/>
                <p:nvPr/>
              </p:nvPicPr>
              <p:blipFill>
                <a:blip r:embed="rId363"/>
                <a:stretch>
                  <a:fillRect/>
                </a:stretch>
              </p:blipFill>
              <p:spPr>
                <a:xfrm>
                  <a:off x="5144408" y="4143952"/>
                  <a:ext cx="47988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20" name="Ink 219">
                  <a:extLst>
                    <a:ext uri="{FF2B5EF4-FFF2-40B4-BE49-F238E27FC236}">
                      <a16:creationId xmlns:a16="http://schemas.microsoft.com/office/drawing/2014/main" id="{A6E9B06C-F4C0-4C5B-9469-8D9584EA8EEE}"/>
                    </a:ext>
                  </a:extLst>
                </p14:cNvPr>
                <p14:cNvContentPartPr/>
                <p14:nvPr/>
              </p14:nvContentPartPr>
              <p14:xfrm>
                <a:off x="5115608" y="4436992"/>
                <a:ext cx="239400" cy="160560"/>
              </p14:xfrm>
            </p:contentPart>
          </mc:Choice>
          <mc:Fallback xmlns="">
            <p:pic>
              <p:nvPicPr>
                <p:cNvPr id="220" name="Ink 219">
                  <a:extLst>
                    <a:ext uri="{FF2B5EF4-FFF2-40B4-BE49-F238E27FC236}">
                      <a16:creationId xmlns:a16="http://schemas.microsoft.com/office/drawing/2014/main" id="{A6E9B06C-F4C0-4C5B-9469-8D9584EA8EEE}"/>
                    </a:ext>
                  </a:extLst>
                </p:cNvPr>
                <p:cNvPicPr/>
                <p:nvPr/>
              </p:nvPicPr>
              <p:blipFill>
                <a:blip r:embed="rId365"/>
                <a:stretch>
                  <a:fillRect/>
                </a:stretch>
              </p:blipFill>
              <p:spPr>
                <a:xfrm>
                  <a:off x="5106968" y="4427992"/>
                  <a:ext cx="25704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21" name="Ink 220">
                  <a:extLst>
                    <a:ext uri="{FF2B5EF4-FFF2-40B4-BE49-F238E27FC236}">
                      <a16:creationId xmlns:a16="http://schemas.microsoft.com/office/drawing/2014/main" id="{30E42CC2-D2B8-4BEC-AAF5-B1D7A99F6B3A}"/>
                    </a:ext>
                  </a:extLst>
                </p14:cNvPr>
                <p14:cNvContentPartPr/>
                <p14:nvPr/>
              </p14:nvContentPartPr>
              <p14:xfrm>
                <a:off x="5211728" y="3732112"/>
                <a:ext cx="757080" cy="466920"/>
              </p14:xfrm>
            </p:contentPart>
          </mc:Choice>
          <mc:Fallback xmlns="">
            <p:pic>
              <p:nvPicPr>
                <p:cNvPr id="221" name="Ink 220">
                  <a:extLst>
                    <a:ext uri="{FF2B5EF4-FFF2-40B4-BE49-F238E27FC236}">
                      <a16:creationId xmlns:a16="http://schemas.microsoft.com/office/drawing/2014/main" id="{30E42CC2-D2B8-4BEC-AAF5-B1D7A99F6B3A}"/>
                    </a:ext>
                  </a:extLst>
                </p:cNvPr>
                <p:cNvPicPr/>
                <p:nvPr/>
              </p:nvPicPr>
              <p:blipFill>
                <a:blip r:embed="rId367"/>
                <a:stretch>
                  <a:fillRect/>
                </a:stretch>
              </p:blipFill>
              <p:spPr>
                <a:xfrm>
                  <a:off x="5202728" y="3723472"/>
                  <a:ext cx="774720" cy="4845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22" name="Ink 221">
                  <a:extLst>
                    <a:ext uri="{FF2B5EF4-FFF2-40B4-BE49-F238E27FC236}">
                      <a16:creationId xmlns:a16="http://schemas.microsoft.com/office/drawing/2014/main" id="{9CC38823-3976-4557-B466-4EFEEAFFB640}"/>
                    </a:ext>
                  </a:extLst>
                </p14:cNvPr>
                <p14:cNvContentPartPr/>
                <p14:nvPr/>
              </p14:nvContentPartPr>
              <p14:xfrm>
                <a:off x="4590728" y="4188592"/>
                <a:ext cx="366480" cy="290520"/>
              </p14:xfrm>
            </p:contentPart>
          </mc:Choice>
          <mc:Fallback xmlns="">
            <p:pic>
              <p:nvPicPr>
                <p:cNvPr id="222" name="Ink 221">
                  <a:extLst>
                    <a:ext uri="{FF2B5EF4-FFF2-40B4-BE49-F238E27FC236}">
                      <a16:creationId xmlns:a16="http://schemas.microsoft.com/office/drawing/2014/main" id="{9CC38823-3976-4557-B466-4EFEEAFFB640}"/>
                    </a:ext>
                  </a:extLst>
                </p:cNvPr>
                <p:cNvPicPr/>
                <p:nvPr/>
              </p:nvPicPr>
              <p:blipFill>
                <a:blip r:embed="rId369"/>
                <a:stretch>
                  <a:fillRect/>
                </a:stretch>
              </p:blipFill>
              <p:spPr>
                <a:xfrm>
                  <a:off x="4582088" y="4179592"/>
                  <a:ext cx="38412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23" name="Ink 222">
                  <a:extLst>
                    <a:ext uri="{FF2B5EF4-FFF2-40B4-BE49-F238E27FC236}">
                      <a16:creationId xmlns:a16="http://schemas.microsoft.com/office/drawing/2014/main" id="{24D7804A-9EAE-4677-B000-1548BF0EE642}"/>
                    </a:ext>
                  </a:extLst>
                </p14:cNvPr>
                <p14:cNvContentPartPr/>
                <p14:nvPr/>
              </p14:nvContentPartPr>
              <p14:xfrm>
                <a:off x="4799528" y="4320712"/>
                <a:ext cx="83160" cy="76320"/>
              </p14:xfrm>
            </p:contentPart>
          </mc:Choice>
          <mc:Fallback xmlns="">
            <p:pic>
              <p:nvPicPr>
                <p:cNvPr id="223" name="Ink 222">
                  <a:extLst>
                    <a:ext uri="{FF2B5EF4-FFF2-40B4-BE49-F238E27FC236}">
                      <a16:creationId xmlns:a16="http://schemas.microsoft.com/office/drawing/2014/main" id="{24D7804A-9EAE-4677-B000-1548BF0EE642}"/>
                    </a:ext>
                  </a:extLst>
                </p:cNvPr>
                <p:cNvPicPr/>
                <p:nvPr/>
              </p:nvPicPr>
              <p:blipFill>
                <a:blip r:embed="rId371"/>
                <a:stretch>
                  <a:fillRect/>
                </a:stretch>
              </p:blipFill>
              <p:spPr>
                <a:xfrm>
                  <a:off x="4790528" y="4312072"/>
                  <a:ext cx="10080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24" name="Ink 223">
                  <a:extLst>
                    <a:ext uri="{FF2B5EF4-FFF2-40B4-BE49-F238E27FC236}">
                      <a16:creationId xmlns:a16="http://schemas.microsoft.com/office/drawing/2014/main" id="{36270C26-BF37-46BF-B632-6C329DA2123B}"/>
                    </a:ext>
                  </a:extLst>
                </p14:cNvPr>
                <p14:cNvContentPartPr/>
                <p14:nvPr/>
              </p14:nvContentPartPr>
              <p14:xfrm>
                <a:off x="4413968" y="4155472"/>
                <a:ext cx="208080" cy="302760"/>
              </p14:xfrm>
            </p:contentPart>
          </mc:Choice>
          <mc:Fallback xmlns="">
            <p:pic>
              <p:nvPicPr>
                <p:cNvPr id="224" name="Ink 223">
                  <a:extLst>
                    <a:ext uri="{FF2B5EF4-FFF2-40B4-BE49-F238E27FC236}">
                      <a16:creationId xmlns:a16="http://schemas.microsoft.com/office/drawing/2014/main" id="{36270C26-BF37-46BF-B632-6C329DA2123B}"/>
                    </a:ext>
                  </a:extLst>
                </p:cNvPr>
                <p:cNvPicPr/>
                <p:nvPr/>
              </p:nvPicPr>
              <p:blipFill>
                <a:blip r:embed="rId373"/>
                <a:stretch>
                  <a:fillRect/>
                </a:stretch>
              </p:blipFill>
              <p:spPr>
                <a:xfrm>
                  <a:off x="4404968" y="4146832"/>
                  <a:ext cx="22572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25" name="Ink 224">
                  <a:extLst>
                    <a:ext uri="{FF2B5EF4-FFF2-40B4-BE49-F238E27FC236}">
                      <a16:creationId xmlns:a16="http://schemas.microsoft.com/office/drawing/2014/main" id="{844F495D-674D-442B-8A73-6981BC5A0A66}"/>
                    </a:ext>
                  </a:extLst>
                </p14:cNvPr>
                <p14:cNvContentPartPr/>
                <p14:nvPr/>
              </p14:nvContentPartPr>
              <p14:xfrm>
                <a:off x="4476248" y="4006072"/>
                <a:ext cx="169920" cy="104760"/>
              </p14:xfrm>
            </p:contentPart>
          </mc:Choice>
          <mc:Fallback xmlns="">
            <p:pic>
              <p:nvPicPr>
                <p:cNvPr id="225" name="Ink 224">
                  <a:extLst>
                    <a:ext uri="{FF2B5EF4-FFF2-40B4-BE49-F238E27FC236}">
                      <a16:creationId xmlns:a16="http://schemas.microsoft.com/office/drawing/2014/main" id="{844F495D-674D-442B-8A73-6981BC5A0A66}"/>
                    </a:ext>
                  </a:extLst>
                </p:cNvPr>
                <p:cNvPicPr/>
                <p:nvPr/>
              </p:nvPicPr>
              <p:blipFill>
                <a:blip r:embed="rId375"/>
                <a:stretch>
                  <a:fillRect/>
                </a:stretch>
              </p:blipFill>
              <p:spPr>
                <a:xfrm>
                  <a:off x="4467608" y="3997432"/>
                  <a:ext cx="1875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26" name="Ink 225">
                  <a:extLst>
                    <a:ext uri="{FF2B5EF4-FFF2-40B4-BE49-F238E27FC236}">
                      <a16:creationId xmlns:a16="http://schemas.microsoft.com/office/drawing/2014/main" id="{E97E4C5E-C029-4E34-B068-5FFC32613D87}"/>
                    </a:ext>
                  </a:extLst>
                </p14:cNvPr>
                <p14:cNvContentPartPr/>
                <p14:nvPr/>
              </p14:nvContentPartPr>
              <p14:xfrm>
                <a:off x="3630248" y="4177792"/>
                <a:ext cx="628920" cy="260640"/>
              </p14:xfrm>
            </p:contentPart>
          </mc:Choice>
          <mc:Fallback xmlns="">
            <p:pic>
              <p:nvPicPr>
                <p:cNvPr id="226" name="Ink 225">
                  <a:extLst>
                    <a:ext uri="{FF2B5EF4-FFF2-40B4-BE49-F238E27FC236}">
                      <a16:creationId xmlns:a16="http://schemas.microsoft.com/office/drawing/2014/main" id="{E97E4C5E-C029-4E34-B068-5FFC32613D87}"/>
                    </a:ext>
                  </a:extLst>
                </p:cNvPr>
                <p:cNvPicPr/>
                <p:nvPr/>
              </p:nvPicPr>
              <p:blipFill>
                <a:blip r:embed="rId377"/>
                <a:stretch>
                  <a:fillRect/>
                </a:stretch>
              </p:blipFill>
              <p:spPr>
                <a:xfrm>
                  <a:off x="3621608" y="4169152"/>
                  <a:ext cx="64656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27" name="Ink 226">
                  <a:extLst>
                    <a:ext uri="{FF2B5EF4-FFF2-40B4-BE49-F238E27FC236}">
                      <a16:creationId xmlns:a16="http://schemas.microsoft.com/office/drawing/2014/main" id="{995BB37F-A2AD-4DAD-A34E-6B588686CCEA}"/>
                    </a:ext>
                  </a:extLst>
                </p14:cNvPr>
                <p14:cNvContentPartPr/>
                <p14:nvPr/>
              </p14:nvContentPartPr>
              <p14:xfrm>
                <a:off x="4055048" y="4007512"/>
                <a:ext cx="112680" cy="74520"/>
              </p14:xfrm>
            </p:contentPart>
          </mc:Choice>
          <mc:Fallback xmlns="">
            <p:pic>
              <p:nvPicPr>
                <p:cNvPr id="227" name="Ink 226">
                  <a:extLst>
                    <a:ext uri="{FF2B5EF4-FFF2-40B4-BE49-F238E27FC236}">
                      <a16:creationId xmlns:a16="http://schemas.microsoft.com/office/drawing/2014/main" id="{995BB37F-A2AD-4DAD-A34E-6B588686CCEA}"/>
                    </a:ext>
                  </a:extLst>
                </p:cNvPr>
                <p:cNvPicPr/>
                <p:nvPr/>
              </p:nvPicPr>
              <p:blipFill>
                <a:blip r:embed="rId379"/>
                <a:stretch>
                  <a:fillRect/>
                </a:stretch>
              </p:blipFill>
              <p:spPr>
                <a:xfrm>
                  <a:off x="4046408" y="3998872"/>
                  <a:ext cx="130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28" name="Ink 227">
                  <a:extLst>
                    <a:ext uri="{FF2B5EF4-FFF2-40B4-BE49-F238E27FC236}">
                      <a16:creationId xmlns:a16="http://schemas.microsoft.com/office/drawing/2014/main" id="{3E457BB6-9899-4B96-BA7A-5F125E88E6A0}"/>
                    </a:ext>
                  </a:extLst>
                </p14:cNvPr>
                <p14:cNvContentPartPr/>
                <p14:nvPr/>
              </p14:nvContentPartPr>
              <p14:xfrm>
                <a:off x="3918248" y="3981592"/>
                <a:ext cx="52560" cy="295560"/>
              </p14:xfrm>
            </p:contentPart>
          </mc:Choice>
          <mc:Fallback xmlns="">
            <p:pic>
              <p:nvPicPr>
                <p:cNvPr id="228" name="Ink 227">
                  <a:extLst>
                    <a:ext uri="{FF2B5EF4-FFF2-40B4-BE49-F238E27FC236}">
                      <a16:creationId xmlns:a16="http://schemas.microsoft.com/office/drawing/2014/main" id="{3E457BB6-9899-4B96-BA7A-5F125E88E6A0}"/>
                    </a:ext>
                  </a:extLst>
                </p:cNvPr>
                <p:cNvPicPr/>
                <p:nvPr/>
              </p:nvPicPr>
              <p:blipFill>
                <a:blip r:embed="rId381"/>
                <a:stretch>
                  <a:fillRect/>
                </a:stretch>
              </p:blipFill>
              <p:spPr>
                <a:xfrm>
                  <a:off x="3909608" y="3972592"/>
                  <a:ext cx="7020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29" name="Ink 228">
                  <a:extLst>
                    <a:ext uri="{FF2B5EF4-FFF2-40B4-BE49-F238E27FC236}">
                      <a16:creationId xmlns:a16="http://schemas.microsoft.com/office/drawing/2014/main" id="{E1189687-1333-422A-A94B-7277A02FD016}"/>
                    </a:ext>
                  </a:extLst>
                </p14:cNvPr>
                <p14:cNvContentPartPr/>
                <p14:nvPr/>
              </p14:nvContentPartPr>
              <p14:xfrm>
                <a:off x="3921848" y="4502152"/>
                <a:ext cx="15840" cy="16560"/>
              </p14:xfrm>
            </p:contentPart>
          </mc:Choice>
          <mc:Fallback xmlns="">
            <p:pic>
              <p:nvPicPr>
                <p:cNvPr id="229" name="Ink 228">
                  <a:extLst>
                    <a:ext uri="{FF2B5EF4-FFF2-40B4-BE49-F238E27FC236}">
                      <a16:creationId xmlns:a16="http://schemas.microsoft.com/office/drawing/2014/main" id="{E1189687-1333-422A-A94B-7277A02FD016}"/>
                    </a:ext>
                  </a:extLst>
                </p:cNvPr>
                <p:cNvPicPr/>
                <p:nvPr/>
              </p:nvPicPr>
              <p:blipFill>
                <a:blip r:embed="rId383"/>
                <a:stretch>
                  <a:fillRect/>
                </a:stretch>
              </p:blipFill>
              <p:spPr>
                <a:xfrm>
                  <a:off x="3913208" y="4493512"/>
                  <a:ext cx="334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30" name="Ink 229">
                  <a:extLst>
                    <a:ext uri="{FF2B5EF4-FFF2-40B4-BE49-F238E27FC236}">
                      <a16:creationId xmlns:a16="http://schemas.microsoft.com/office/drawing/2014/main" id="{3672309F-9B75-4834-83CF-26C9F121D529}"/>
                    </a:ext>
                  </a:extLst>
                </p14:cNvPr>
                <p14:cNvContentPartPr/>
                <p14:nvPr/>
              </p14:nvContentPartPr>
              <p14:xfrm>
                <a:off x="3670568" y="4628512"/>
                <a:ext cx="91800" cy="77040"/>
              </p14:xfrm>
            </p:contentPart>
          </mc:Choice>
          <mc:Fallback xmlns="">
            <p:pic>
              <p:nvPicPr>
                <p:cNvPr id="230" name="Ink 229">
                  <a:extLst>
                    <a:ext uri="{FF2B5EF4-FFF2-40B4-BE49-F238E27FC236}">
                      <a16:creationId xmlns:a16="http://schemas.microsoft.com/office/drawing/2014/main" id="{3672309F-9B75-4834-83CF-26C9F121D529}"/>
                    </a:ext>
                  </a:extLst>
                </p:cNvPr>
                <p:cNvPicPr/>
                <p:nvPr/>
              </p:nvPicPr>
              <p:blipFill>
                <a:blip r:embed="rId385"/>
                <a:stretch>
                  <a:fillRect/>
                </a:stretch>
              </p:blipFill>
              <p:spPr>
                <a:xfrm>
                  <a:off x="3661568" y="4619512"/>
                  <a:ext cx="10944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1" name="Ink 230">
                  <a:extLst>
                    <a:ext uri="{FF2B5EF4-FFF2-40B4-BE49-F238E27FC236}">
                      <a16:creationId xmlns:a16="http://schemas.microsoft.com/office/drawing/2014/main" id="{CB94F80E-FE2C-473E-99A1-B956F1447381}"/>
                    </a:ext>
                  </a:extLst>
                </p14:cNvPr>
                <p14:cNvContentPartPr/>
                <p14:nvPr/>
              </p14:nvContentPartPr>
              <p14:xfrm>
                <a:off x="3551408" y="4297672"/>
                <a:ext cx="54720" cy="56160"/>
              </p14:xfrm>
            </p:contentPart>
          </mc:Choice>
          <mc:Fallback xmlns="">
            <p:pic>
              <p:nvPicPr>
                <p:cNvPr id="231" name="Ink 230">
                  <a:extLst>
                    <a:ext uri="{FF2B5EF4-FFF2-40B4-BE49-F238E27FC236}">
                      <a16:creationId xmlns:a16="http://schemas.microsoft.com/office/drawing/2014/main" id="{CB94F80E-FE2C-473E-99A1-B956F1447381}"/>
                    </a:ext>
                  </a:extLst>
                </p:cNvPr>
                <p:cNvPicPr/>
                <p:nvPr/>
              </p:nvPicPr>
              <p:blipFill>
                <a:blip r:embed="rId387"/>
                <a:stretch>
                  <a:fillRect/>
                </a:stretch>
              </p:blipFill>
              <p:spPr>
                <a:xfrm>
                  <a:off x="3542408" y="4288672"/>
                  <a:ext cx="723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2" name="Ink 231">
                  <a:extLst>
                    <a:ext uri="{FF2B5EF4-FFF2-40B4-BE49-F238E27FC236}">
                      <a16:creationId xmlns:a16="http://schemas.microsoft.com/office/drawing/2014/main" id="{10D96360-8BB4-4EA1-9E08-85BFF50209A9}"/>
                    </a:ext>
                  </a:extLst>
                </p14:cNvPr>
                <p14:cNvContentPartPr/>
                <p14:nvPr/>
              </p14:nvContentPartPr>
              <p14:xfrm>
                <a:off x="2905928" y="4282912"/>
                <a:ext cx="502920" cy="333360"/>
              </p14:xfrm>
            </p:contentPart>
          </mc:Choice>
          <mc:Fallback xmlns="">
            <p:pic>
              <p:nvPicPr>
                <p:cNvPr id="232" name="Ink 231">
                  <a:extLst>
                    <a:ext uri="{FF2B5EF4-FFF2-40B4-BE49-F238E27FC236}">
                      <a16:creationId xmlns:a16="http://schemas.microsoft.com/office/drawing/2014/main" id="{10D96360-8BB4-4EA1-9E08-85BFF50209A9}"/>
                    </a:ext>
                  </a:extLst>
                </p:cNvPr>
                <p:cNvPicPr/>
                <p:nvPr/>
              </p:nvPicPr>
              <p:blipFill>
                <a:blip r:embed="rId389"/>
                <a:stretch>
                  <a:fillRect/>
                </a:stretch>
              </p:blipFill>
              <p:spPr>
                <a:xfrm>
                  <a:off x="2897288" y="4273912"/>
                  <a:ext cx="520560" cy="35100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3" name="Ink 232">
                  <a:extLst>
                    <a:ext uri="{FF2B5EF4-FFF2-40B4-BE49-F238E27FC236}">
                      <a16:creationId xmlns:a16="http://schemas.microsoft.com/office/drawing/2014/main" id="{056615D6-9A03-4785-A95F-6CE453D45F90}"/>
                    </a:ext>
                  </a:extLst>
                </p14:cNvPr>
                <p14:cNvContentPartPr/>
                <p14:nvPr/>
              </p14:nvContentPartPr>
              <p14:xfrm>
                <a:off x="3035168" y="4091032"/>
                <a:ext cx="27720" cy="215280"/>
              </p14:xfrm>
            </p:contentPart>
          </mc:Choice>
          <mc:Fallback xmlns="">
            <p:pic>
              <p:nvPicPr>
                <p:cNvPr id="233" name="Ink 232">
                  <a:extLst>
                    <a:ext uri="{FF2B5EF4-FFF2-40B4-BE49-F238E27FC236}">
                      <a16:creationId xmlns:a16="http://schemas.microsoft.com/office/drawing/2014/main" id="{056615D6-9A03-4785-A95F-6CE453D45F90}"/>
                    </a:ext>
                  </a:extLst>
                </p:cNvPr>
                <p:cNvPicPr/>
                <p:nvPr/>
              </p:nvPicPr>
              <p:blipFill>
                <a:blip r:embed="rId391"/>
                <a:stretch>
                  <a:fillRect/>
                </a:stretch>
              </p:blipFill>
              <p:spPr>
                <a:xfrm>
                  <a:off x="3026168" y="4082032"/>
                  <a:ext cx="4536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4" name="Ink 233">
                  <a:extLst>
                    <a:ext uri="{FF2B5EF4-FFF2-40B4-BE49-F238E27FC236}">
                      <a16:creationId xmlns:a16="http://schemas.microsoft.com/office/drawing/2014/main" id="{94B76CF1-CC06-4393-A778-A9CFC93D6D56}"/>
                    </a:ext>
                  </a:extLst>
                </p14:cNvPr>
                <p14:cNvContentPartPr/>
                <p14:nvPr/>
              </p14:nvContentPartPr>
              <p14:xfrm>
                <a:off x="3172688" y="4107592"/>
                <a:ext cx="34560" cy="34560"/>
              </p14:xfrm>
            </p:contentPart>
          </mc:Choice>
          <mc:Fallback xmlns="">
            <p:pic>
              <p:nvPicPr>
                <p:cNvPr id="234" name="Ink 233">
                  <a:extLst>
                    <a:ext uri="{FF2B5EF4-FFF2-40B4-BE49-F238E27FC236}">
                      <a16:creationId xmlns:a16="http://schemas.microsoft.com/office/drawing/2014/main" id="{94B76CF1-CC06-4393-A778-A9CFC93D6D56}"/>
                    </a:ext>
                  </a:extLst>
                </p:cNvPr>
                <p:cNvPicPr/>
                <p:nvPr/>
              </p:nvPicPr>
              <p:blipFill>
                <a:blip r:embed="rId393"/>
                <a:stretch>
                  <a:fillRect/>
                </a:stretch>
              </p:blipFill>
              <p:spPr>
                <a:xfrm>
                  <a:off x="3163688" y="4098952"/>
                  <a:ext cx="522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5" name="Ink 234">
                  <a:extLst>
                    <a:ext uri="{FF2B5EF4-FFF2-40B4-BE49-F238E27FC236}">
                      <a16:creationId xmlns:a16="http://schemas.microsoft.com/office/drawing/2014/main" id="{79057D5D-DD59-4B28-8B56-E1F350CD4DD0}"/>
                    </a:ext>
                  </a:extLst>
                </p14:cNvPr>
                <p14:cNvContentPartPr/>
                <p14:nvPr/>
              </p14:nvContentPartPr>
              <p14:xfrm>
                <a:off x="2487248" y="4363192"/>
                <a:ext cx="196920" cy="192240"/>
              </p14:xfrm>
            </p:contentPart>
          </mc:Choice>
          <mc:Fallback xmlns="">
            <p:pic>
              <p:nvPicPr>
                <p:cNvPr id="235" name="Ink 234">
                  <a:extLst>
                    <a:ext uri="{FF2B5EF4-FFF2-40B4-BE49-F238E27FC236}">
                      <a16:creationId xmlns:a16="http://schemas.microsoft.com/office/drawing/2014/main" id="{79057D5D-DD59-4B28-8B56-E1F350CD4DD0}"/>
                    </a:ext>
                  </a:extLst>
                </p:cNvPr>
                <p:cNvPicPr/>
                <p:nvPr/>
              </p:nvPicPr>
              <p:blipFill>
                <a:blip r:embed="rId395"/>
                <a:stretch>
                  <a:fillRect/>
                </a:stretch>
              </p:blipFill>
              <p:spPr>
                <a:xfrm>
                  <a:off x="2478248" y="4354192"/>
                  <a:ext cx="21456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36" name="Ink 235">
                  <a:extLst>
                    <a:ext uri="{FF2B5EF4-FFF2-40B4-BE49-F238E27FC236}">
                      <a16:creationId xmlns:a16="http://schemas.microsoft.com/office/drawing/2014/main" id="{4FB02525-9956-4B0C-BF86-4D17BA7F4372}"/>
                    </a:ext>
                  </a:extLst>
                </p14:cNvPr>
                <p14:cNvContentPartPr/>
                <p14:nvPr/>
              </p14:nvContentPartPr>
              <p14:xfrm>
                <a:off x="2470688" y="4128472"/>
                <a:ext cx="47160" cy="273600"/>
              </p14:xfrm>
            </p:contentPart>
          </mc:Choice>
          <mc:Fallback xmlns="">
            <p:pic>
              <p:nvPicPr>
                <p:cNvPr id="236" name="Ink 235">
                  <a:extLst>
                    <a:ext uri="{FF2B5EF4-FFF2-40B4-BE49-F238E27FC236}">
                      <a16:creationId xmlns:a16="http://schemas.microsoft.com/office/drawing/2014/main" id="{4FB02525-9956-4B0C-BF86-4D17BA7F4372}"/>
                    </a:ext>
                  </a:extLst>
                </p:cNvPr>
                <p:cNvPicPr/>
                <p:nvPr/>
              </p:nvPicPr>
              <p:blipFill>
                <a:blip r:embed="rId397"/>
                <a:stretch>
                  <a:fillRect/>
                </a:stretch>
              </p:blipFill>
              <p:spPr>
                <a:xfrm>
                  <a:off x="2462048" y="4119472"/>
                  <a:ext cx="64800" cy="29124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38" name="Ink 237">
                  <a:extLst>
                    <a:ext uri="{FF2B5EF4-FFF2-40B4-BE49-F238E27FC236}">
                      <a16:creationId xmlns:a16="http://schemas.microsoft.com/office/drawing/2014/main" id="{532DF23D-18C7-4C18-A443-0D42876E7DAE}"/>
                    </a:ext>
                  </a:extLst>
                </p14:cNvPr>
                <p14:cNvContentPartPr/>
                <p14:nvPr/>
              </p14:nvContentPartPr>
              <p14:xfrm>
                <a:off x="1967768" y="4192192"/>
                <a:ext cx="108360" cy="264960"/>
              </p14:xfrm>
            </p:contentPart>
          </mc:Choice>
          <mc:Fallback xmlns="">
            <p:pic>
              <p:nvPicPr>
                <p:cNvPr id="238" name="Ink 237">
                  <a:extLst>
                    <a:ext uri="{FF2B5EF4-FFF2-40B4-BE49-F238E27FC236}">
                      <a16:creationId xmlns:a16="http://schemas.microsoft.com/office/drawing/2014/main" id="{532DF23D-18C7-4C18-A443-0D42876E7DAE}"/>
                    </a:ext>
                  </a:extLst>
                </p:cNvPr>
                <p:cNvPicPr/>
                <p:nvPr/>
              </p:nvPicPr>
              <p:blipFill>
                <a:blip r:embed="rId399"/>
                <a:stretch>
                  <a:fillRect/>
                </a:stretch>
              </p:blipFill>
              <p:spPr>
                <a:xfrm>
                  <a:off x="1958768" y="4183192"/>
                  <a:ext cx="12600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39" name="Ink 238">
                  <a:extLst>
                    <a:ext uri="{FF2B5EF4-FFF2-40B4-BE49-F238E27FC236}">
                      <a16:creationId xmlns:a16="http://schemas.microsoft.com/office/drawing/2014/main" id="{D45C07D2-C545-49BA-8452-14495851F02A}"/>
                    </a:ext>
                  </a:extLst>
                </p14:cNvPr>
                <p14:cNvContentPartPr/>
                <p14:nvPr/>
              </p14:nvContentPartPr>
              <p14:xfrm>
                <a:off x="2078648" y="4018672"/>
                <a:ext cx="95040" cy="48600"/>
              </p14:xfrm>
            </p:contentPart>
          </mc:Choice>
          <mc:Fallback xmlns="">
            <p:pic>
              <p:nvPicPr>
                <p:cNvPr id="239" name="Ink 238">
                  <a:extLst>
                    <a:ext uri="{FF2B5EF4-FFF2-40B4-BE49-F238E27FC236}">
                      <a16:creationId xmlns:a16="http://schemas.microsoft.com/office/drawing/2014/main" id="{D45C07D2-C545-49BA-8452-14495851F02A}"/>
                    </a:ext>
                  </a:extLst>
                </p:cNvPr>
                <p:cNvPicPr/>
                <p:nvPr/>
              </p:nvPicPr>
              <p:blipFill>
                <a:blip r:embed="rId401"/>
                <a:stretch>
                  <a:fillRect/>
                </a:stretch>
              </p:blipFill>
              <p:spPr>
                <a:xfrm>
                  <a:off x="2069648" y="4010032"/>
                  <a:ext cx="1126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42" name="Ink 241">
                  <a:extLst>
                    <a:ext uri="{FF2B5EF4-FFF2-40B4-BE49-F238E27FC236}">
                      <a16:creationId xmlns:a16="http://schemas.microsoft.com/office/drawing/2014/main" id="{8EA2903B-2E83-48E3-B4AB-3CE59F67FE88}"/>
                    </a:ext>
                  </a:extLst>
                </p14:cNvPr>
                <p14:cNvContentPartPr/>
                <p14:nvPr/>
              </p14:nvContentPartPr>
              <p14:xfrm>
                <a:off x="1462688" y="3956392"/>
                <a:ext cx="98280" cy="89640"/>
              </p14:xfrm>
            </p:contentPart>
          </mc:Choice>
          <mc:Fallback xmlns="">
            <p:pic>
              <p:nvPicPr>
                <p:cNvPr id="242" name="Ink 241">
                  <a:extLst>
                    <a:ext uri="{FF2B5EF4-FFF2-40B4-BE49-F238E27FC236}">
                      <a16:creationId xmlns:a16="http://schemas.microsoft.com/office/drawing/2014/main" id="{8EA2903B-2E83-48E3-B4AB-3CE59F67FE88}"/>
                    </a:ext>
                  </a:extLst>
                </p:cNvPr>
                <p:cNvPicPr/>
                <p:nvPr/>
              </p:nvPicPr>
              <p:blipFill>
                <a:blip r:embed="rId403"/>
                <a:stretch>
                  <a:fillRect/>
                </a:stretch>
              </p:blipFill>
              <p:spPr>
                <a:xfrm>
                  <a:off x="1454048" y="3947752"/>
                  <a:ext cx="1159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40" name="Ink 239">
                  <a:extLst>
                    <a:ext uri="{FF2B5EF4-FFF2-40B4-BE49-F238E27FC236}">
                      <a16:creationId xmlns:a16="http://schemas.microsoft.com/office/drawing/2014/main" id="{5BF0C83E-67A6-4BD1-B5AA-58E3DCD20E39}"/>
                    </a:ext>
                  </a:extLst>
                </p14:cNvPr>
                <p14:cNvContentPartPr/>
                <p14:nvPr/>
              </p14:nvContentPartPr>
              <p14:xfrm>
                <a:off x="1262888" y="4170232"/>
                <a:ext cx="300600" cy="390960"/>
              </p14:xfrm>
            </p:contentPart>
          </mc:Choice>
          <mc:Fallback xmlns="">
            <p:pic>
              <p:nvPicPr>
                <p:cNvPr id="240" name="Ink 239">
                  <a:extLst>
                    <a:ext uri="{FF2B5EF4-FFF2-40B4-BE49-F238E27FC236}">
                      <a16:creationId xmlns:a16="http://schemas.microsoft.com/office/drawing/2014/main" id="{5BF0C83E-67A6-4BD1-B5AA-58E3DCD20E39}"/>
                    </a:ext>
                  </a:extLst>
                </p:cNvPr>
                <p:cNvPicPr/>
                <p:nvPr/>
              </p:nvPicPr>
              <p:blipFill>
                <a:blip r:embed="rId405"/>
                <a:stretch>
                  <a:fillRect/>
                </a:stretch>
              </p:blipFill>
              <p:spPr>
                <a:xfrm>
                  <a:off x="1253888" y="4161592"/>
                  <a:ext cx="318240" cy="4086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1" name="Ink 240">
                  <a:extLst>
                    <a:ext uri="{FF2B5EF4-FFF2-40B4-BE49-F238E27FC236}">
                      <a16:creationId xmlns:a16="http://schemas.microsoft.com/office/drawing/2014/main" id="{F599ECE2-74D6-4949-9907-D07FFD45C9F8}"/>
                    </a:ext>
                  </a:extLst>
                </p14:cNvPr>
                <p14:cNvContentPartPr/>
                <p14:nvPr/>
              </p14:nvContentPartPr>
              <p14:xfrm>
                <a:off x="1581488" y="4421152"/>
                <a:ext cx="41400" cy="16200"/>
              </p14:xfrm>
            </p:contentPart>
          </mc:Choice>
          <mc:Fallback xmlns="">
            <p:pic>
              <p:nvPicPr>
                <p:cNvPr id="241" name="Ink 240">
                  <a:extLst>
                    <a:ext uri="{FF2B5EF4-FFF2-40B4-BE49-F238E27FC236}">
                      <a16:creationId xmlns:a16="http://schemas.microsoft.com/office/drawing/2014/main" id="{F599ECE2-74D6-4949-9907-D07FFD45C9F8}"/>
                    </a:ext>
                  </a:extLst>
                </p:cNvPr>
                <p:cNvPicPr/>
                <p:nvPr/>
              </p:nvPicPr>
              <p:blipFill>
                <a:blip r:embed="rId407"/>
                <a:stretch>
                  <a:fillRect/>
                </a:stretch>
              </p:blipFill>
              <p:spPr>
                <a:xfrm>
                  <a:off x="1572848" y="4412152"/>
                  <a:ext cx="5904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3" name="Ink 242">
                  <a:extLst>
                    <a:ext uri="{FF2B5EF4-FFF2-40B4-BE49-F238E27FC236}">
                      <a16:creationId xmlns:a16="http://schemas.microsoft.com/office/drawing/2014/main" id="{098D30F2-D7C0-49FF-A456-8FC0F564F3A4}"/>
                    </a:ext>
                  </a:extLst>
                </p14:cNvPr>
                <p14:cNvContentPartPr/>
                <p14:nvPr/>
              </p14:nvContentPartPr>
              <p14:xfrm>
                <a:off x="696608" y="4392712"/>
                <a:ext cx="388080" cy="298080"/>
              </p14:xfrm>
            </p:contentPart>
          </mc:Choice>
          <mc:Fallback xmlns="">
            <p:pic>
              <p:nvPicPr>
                <p:cNvPr id="243" name="Ink 242">
                  <a:extLst>
                    <a:ext uri="{FF2B5EF4-FFF2-40B4-BE49-F238E27FC236}">
                      <a16:creationId xmlns:a16="http://schemas.microsoft.com/office/drawing/2014/main" id="{098D30F2-D7C0-49FF-A456-8FC0F564F3A4}"/>
                    </a:ext>
                  </a:extLst>
                </p:cNvPr>
                <p:cNvPicPr/>
                <p:nvPr/>
              </p:nvPicPr>
              <p:blipFill>
                <a:blip r:embed="rId409"/>
                <a:stretch>
                  <a:fillRect/>
                </a:stretch>
              </p:blipFill>
              <p:spPr>
                <a:xfrm>
                  <a:off x="687968" y="4383712"/>
                  <a:ext cx="405720" cy="3157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4" name="Ink 243">
                  <a:extLst>
                    <a:ext uri="{FF2B5EF4-FFF2-40B4-BE49-F238E27FC236}">
                      <a16:creationId xmlns:a16="http://schemas.microsoft.com/office/drawing/2014/main" id="{956AE9FE-9AD3-4F85-8FC5-C6F07559A1A1}"/>
                    </a:ext>
                  </a:extLst>
                </p14:cNvPr>
                <p14:cNvContentPartPr/>
                <p14:nvPr/>
              </p14:nvContentPartPr>
              <p14:xfrm>
                <a:off x="1055528" y="4534192"/>
                <a:ext cx="77040" cy="92520"/>
              </p14:xfrm>
            </p:contentPart>
          </mc:Choice>
          <mc:Fallback xmlns="">
            <p:pic>
              <p:nvPicPr>
                <p:cNvPr id="244" name="Ink 243">
                  <a:extLst>
                    <a:ext uri="{FF2B5EF4-FFF2-40B4-BE49-F238E27FC236}">
                      <a16:creationId xmlns:a16="http://schemas.microsoft.com/office/drawing/2014/main" id="{956AE9FE-9AD3-4F85-8FC5-C6F07559A1A1}"/>
                    </a:ext>
                  </a:extLst>
                </p:cNvPr>
                <p:cNvPicPr/>
                <p:nvPr/>
              </p:nvPicPr>
              <p:blipFill>
                <a:blip r:embed="rId411"/>
                <a:stretch>
                  <a:fillRect/>
                </a:stretch>
              </p:blipFill>
              <p:spPr>
                <a:xfrm>
                  <a:off x="1046528" y="4525552"/>
                  <a:ext cx="946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5" name="Ink 244">
                  <a:extLst>
                    <a:ext uri="{FF2B5EF4-FFF2-40B4-BE49-F238E27FC236}">
                      <a16:creationId xmlns:a16="http://schemas.microsoft.com/office/drawing/2014/main" id="{F038FCC0-A4CB-4A68-B0BA-1A2A5A253108}"/>
                    </a:ext>
                  </a:extLst>
                </p14:cNvPr>
                <p14:cNvContentPartPr/>
                <p14:nvPr/>
              </p14:nvContentPartPr>
              <p14:xfrm>
                <a:off x="668528" y="4349152"/>
                <a:ext cx="237600" cy="190440"/>
              </p14:xfrm>
            </p:contentPart>
          </mc:Choice>
          <mc:Fallback xmlns="">
            <p:pic>
              <p:nvPicPr>
                <p:cNvPr id="245" name="Ink 244">
                  <a:extLst>
                    <a:ext uri="{FF2B5EF4-FFF2-40B4-BE49-F238E27FC236}">
                      <a16:creationId xmlns:a16="http://schemas.microsoft.com/office/drawing/2014/main" id="{F038FCC0-A4CB-4A68-B0BA-1A2A5A253108}"/>
                    </a:ext>
                  </a:extLst>
                </p:cNvPr>
                <p:cNvPicPr/>
                <p:nvPr/>
              </p:nvPicPr>
              <p:blipFill>
                <a:blip r:embed="rId413"/>
                <a:stretch>
                  <a:fillRect/>
                </a:stretch>
              </p:blipFill>
              <p:spPr>
                <a:xfrm>
                  <a:off x="659888" y="4340152"/>
                  <a:ext cx="2552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6" name="Ink 245">
                  <a:extLst>
                    <a:ext uri="{FF2B5EF4-FFF2-40B4-BE49-F238E27FC236}">
                      <a16:creationId xmlns:a16="http://schemas.microsoft.com/office/drawing/2014/main" id="{B1F9AF62-1078-4D9F-9256-C80259827F6D}"/>
                    </a:ext>
                  </a:extLst>
                </p14:cNvPr>
                <p14:cNvContentPartPr/>
                <p14:nvPr/>
              </p14:nvContentPartPr>
              <p14:xfrm>
                <a:off x="732248" y="4237192"/>
                <a:ext cx="9000" cy="3240"/>
              </p14:xfrm>
            </p:contentPart>
          </mc:Choice>
          <mc:Fallback xmlns="">
            <p:pic>
              <p:nvPicPr>
                <p:cNvPr id="246" name="Ink 245">
                  <a:extLst>
                    <a:ext uri="{FF2B5EF4-FFF2-40B4-BE49-F238E27FC236}">
                      <a16:creationId xmlns:a16="http://schemas.microsoft.com/office/drawing/2014/main" id="{B1F9AF62-1078-4D9F-9256-C80259827F6D}"/>
                    </a:ext>
                  </a:extLst>
                </p:cNvPr>
                <p:cNvPicPr/>
                <p:nvPr/>
              </p:nvPicPr>
              <p:blipFill>
                <a:blip r:embed="rId415"/>
                <a:stretch>
                  <a:fillRect/>
                </a:stretch>
              </p:blipFill>
              <p:spPr>
                <a:xfrm>
                  <a:off x="723608" y="4228552"/>
                  <a:ext cx="2664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47" name="Ink 246">
                  <a:extLst>
                    <a:ext uri="{FF2B5EF4-FFF2-40B4-BE49-F238E27FC236}">
                      <a16:creationId xmlns:a16="http://schemas.microsoft.com/office/drawing/2014/main" id="{0D8B3C28-F9A3-4B9D-B123-3706A6F1FEBE}"/>
                    </a:ext>
                  </a:extLst>
                </p14:cNvPr>
                <p14:cNvContentPartPr/>
                <p14:nvPr/>
              </p14:nvContentPartPr>
              <p14:xfrm>
                <a:off x="335168" y="4382272"/>
                <a:ext cx="231840" cy="166320"/>
              </p14:xfrm>
            </p:contentPart>
          </mc:Choice>
          <mc:Fallback xmlns="">
            <p:pic>
              <p:nvPicPr>
                <p:cNvPr id="247" name="Ink 246">
                  <a:extLst>
                    <a:ext uri="{FF2B5EF4-FFF2-40B4-BE49-F238E27FC236}">
                      <a16:creationId xmlns:a16="http://schemas.microsoft.com/office/drawing/2014/main" id="{0D8B3C28-F9A3-4B9D-B123-3706A6F1FEBE}"/>
                    </a:ext>
                  </a:extLst>
                </p:cNvPr>
                <p:cNvPicPr/>
                <p:nvPr/>
              </p:nvPicPr>
              <p:blipFill>
                <a:blip r:embed="rId417"/>
                <a:stretch>
                  <a:fillRect/>
                </a:stretch>
              </p:blipFill>
              <p:spPr>
                <a:xfrm>
                  <a:off x="326168" y="4373632"/>
                  <a:ext cx="2494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48" name="Ink 247">
                  <a:extLst>
                    <a:ext uri="{FF2B5EF4-FFF2-40B4-BE49-F238E27FC236}">
                      <a16:creationId xmlns:a16="http://schemas.microsoft.com/office/drawing/2014/main" id="{39E6C39F-4FAE-4DD6-B5B1-A02228F17ED6}"/>
                    </a:ext>
                  </a:extLst>
                </p14:cNvPr>
                <p14:cNvContentPartPr/>
                <p14:nvPr/>
              </p14:nvContentPartPr>
              <p14:xfrm>
                <a:off x="441368" y="4190032"/>
                <a:ext cx="19080" cy="39960"/>
              </p14:xfrm>
            </p:contentPart>
          </mc:Choice>
          <mc:Fallback xmlns="">
            <p:pic>
              <p:nvPicPr>
                <p:cNvPr id="248" name="Ink 247">
                  <a:extLst>
                    <a:ext uri="{FF2B5EF4-FFF2-40B4-BE49-F238E27FC236}">
                      <a16:creationId xmlns:a16="http://schemas.microsoft.com/office/drawing/2014/main" id="{39E6C39F-4FAE-4DD6-B5B1-A02228F17ED6}"/>
                    </a:ext>
                  </a:extLst>
                </p:cNvPr>
                <p:cNvPicPr/>
                <p:nvPr/>
              </p:nvPicPr>
              <p:blipFill>
                <a:blip r:embed="rId419"/>
                <a:stretch>
                  <a:fillRect/>
                </a:stretch>
              </p:blipFill>
              <p:spPr>
                <a:xfrm>
                  <a:off x="432728" y="4181392"/>
                  <a:ext cx="3672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0" name="Ink 249">
                  <a:extLst>
                    <a:ext uri="{FF2B5EF4-FFF2-40B4-BE49-F238E27FC236}">
                      <a16:creationId xmlns:a16="http://schemas.microsoft.com/office/drawing/2014/main" id="{837ACE04-5BA4-4DE0-872C-ABEC4390C4CF}"/>
                    </a:ext>
                  </a:extLst>
                </p14:cNvPr>
                <p14:cNvContentPartPr/>
                <p14:nvPr/>
              </p14:nvContentPartPr>
              <p14:xfrm>
                <a:off x="11517848" y="5042152"/>
                <a:ext cx="261000" cy="246240"/>
              </p14:xfrm>
            </p:contentPart>
          </mc:Choice>
          <mc:Fallback xmlns="">
            <p:pic>
              <p:nvPicPr>
                <p:cNvPr id="250" name="Ink 249">
                  <a:extLst>
                    <a:ext uri="{FF2B5EF4-FFF2-40B4-BE49-F238E27FC236}">
                      <a16:creationId xmlns:a16="http://schemas.microsoft.com/office/drawing/2014/main" id="{837ACE04-5BA4-4DE0-872C-ABEC4390C4CF}"/>
                    </a:ext>
                  </a:extLst>
                </p:cNvPr>
                <p:cNvPicPr/>
                <p:nvPr/>
              </p:nvPicPr>
              <p:blipFill>
                <a:blip r:embed="rId421"/>
                <a:stretch>
                  <a:fillRect/>
                </a:stretch>
              </p:blipFill>
              <p:spPr>
                <a:xfrm>
                  <a:off x="11509208" y="5033512"/>
                  <a:ext cx="27864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1" name="Ink 250">
                  <a:extLst>
                    <a:ext uri="{FF2B5EF4-FFF2-40B4-BE49-F238E27FC236}">
                      <a16:creationId xmlns:a16="http://schemas.microsoft.com/office/drawing/2014/main" id="{559A4739-817E-43F9-BF6A-48B01BDB82E9}"/>
                    </a:ext>
                  </a:extLst>
                </p14:cNvPr>
                <p14:cNvContentPartPr/>
                <p14:nvPr/>
              </p14:nvContentPartPr>
              <p14:xfrm>
                <a:off x="11692088" y="4914712"/>
                <a:ext cx="126720" cy="58680"/>
              </p14:xfrm>
            </p:contentPart>
          </mc:Choice>
          <mc:Fallback xmlns="">
            <p:pic>
              <p:nvPicPr>
                <p:cNvPr id="251" name="Ink 250">
                  <a:extLst>
                    <a:ext uri="{FF2B5EF4-FFF2-40B4-BE49-F238E27FC236}">
                      <a16:creationId xmlns:a16="http://schemas.microsoft.com/office/drawing/2014/main" id="{559A4739-817E-43F9-BF6A-48B01BDB82E9}"/>
                    </a:ext>
                  </a:extLst>
                </p:cNvPr>
                <p:cNvPicPr/>
                <p:nvPr/>
              </p:nvPicPr>
              <p:blipFill>
                <a:blip r:embed="rId423"/>
                <a:stretch>
                  <a:fillRect/>
                </a:stretch>
              </p:blipFill>
              <p:spPr>
                <a:xfrm>
                  <a:off x="11683088" y="4906072"/>
                  <a:ext cx="14436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2" name="Ink 251">
                  <a:extLst>
                    <a:ext uri="{FF2B5EF4-FFF2-40B4-BE49-F238E27FC236}">
                      <a16:creationId xmlns:a16="http://schemas.microsoft.com/office/drawing/2014/main" id="{FC41180A-FFF9-4B44-8C23-EFCFD35052BA}"/>
                    </a:ext>
                  </a:extLst>
                </p14:cNvPr>
                <p14:cNvContentPartPr/>
                <p14:nvPr/>
              </p14:nvContentPartPr>
              <p14:xfrm>
                <a:off x="11035808" y="5029552"/>
                <a:ext cx="499680" cy="203040"/>
              </p14:xfrm>
            </p:contentPart>
          </mc:Choice>
          <mc:Fallback xmlns="">
            <p:pic>
              <p:nvPicPr>
                <p:cNvPr id="252" name="Ink 251">
                  <a:extLst>
                    <a:ext uri="{FF2B5EF4-FFF2-40B4-BE49-F238E27FC236}">
                      <a16:creationId xmlns:a16="http://schemas.microsoft.com/office/drawing/2014/main" id="{FC41180A-FFF9-4B44-8C23-EFCFD35052BA}"/>
                    </a:ext>
                  </a:extLst>
                </p:cNvPr>
                <p:cNvPicPr/>
                <p:nvPr/>
              </p:nvPicPr>
              <p:blipFill>
                <a:blip r:embed="rId425"/>
                <a:stretch>
                  <a:fillRect/>
                </a:stretch>
              </p:blipFill>
              <p:spPr>
                <a:xfrm>
                  <a:off x="11026808" y="5020912"/>
                  <a:ext cx="51732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3" name="Ink 252">
                  <a:extLst>
                    <a:ext uri="{FF2B5EF4-FFF2-40B4-BE49-F238E27FC236}">
                      <a16:creationId xmlns:a16="http://schemas.microsoft.com/office/drawing/2014/main" id="{C1E2A49F-7630-4D82-9234-25485AC986A1}"/>
                    </a:ext>
                  </a:extLst>
                </p14:cNvPr>
                <p14:cNvContentPartPr/>
                <p14:nvPr/>
              </p14:nvContentPartPr>
              <p14:xfrm>
                <a:off x="11030408" y="4900312"/>
                <a:ext cx="88200" cy="226440"/>
              </p14:xfrm>
            </p:contentPart>
          </mc:Choice>
          <mc:Fallback xmlns="">
            <p:pic>
              <p:nvPicPr>
                <p:cNvPr id="253" name="Ink 252">
                  <a:extLst>
                    <a:ext uri="{FF2B5EF4-FFF2-40B4-BE49-F238E27FC236}">
                      <a16:creationId xmlns:a16="http://schemas.microsoft.com/office/drawing/2014/main" id="{C1E2A49F-7630-4D82-9234-25485AC986A1}"/>
                    </a:ext>
                  </a:extLst>
                </p:cNvPr>
                <p:cNvPicPr/>
                <p:nvPr/>
              </p:nvPicPr>
              <p:blipFill>
                <a:blip r:embed="rId427"/>
                <a:stretch>
                  <a:fillRect/>
                </a:stretch>
              </p:blipFill>
              <p:spPr>
                <a:xfrm>
                  <a:off x="11021768" y="4891312"/>
                  <a:ext cx="1058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4" name="Ink 253">
                  <a:extLst>
                    <a:ext uri="{FF2B5EF4-FFF2-40B4-BE49-F238E27FC236}">
                      <a16:creationId xmlns:a16="http://schemas.microsoft.com/office/drawing/2014/main" id="{0D35531F-034B-4C2E-B8C3-CAD7F9112D41}"/>
                    </a:ext>
                  </a:extLst>
                </p14:cNvPr>
                <p14:cNvContentPartPr/>
                <p14:nvPr/>
              </p14:nvContentPartPr>
              <p14:xfrm>
                <a:off x="10324808" y="5110192"/>
                <a:ext cx="441720" cy="119520"/>
              </p14:xfrm>
            </p:contentPart>
          </mc:Choice>
          <mc:Fallback xmlns="">
            <p:pic>
              <p:nvPicPr>
                <p:cNvPr id="254" name="Ink 253">
                  <a:extLst>
                    <a:ext uri="{FF2B5EF4-FFF2-40B4-BE49-F238E27FC236}">
                      <a16:creationId xmlns:a16="http://schemas.microsoft.com/office/drawing/2014/main" id="{0D35531F-034B-4C2E-B8C3-CAD7F9112D41}"/>
                    </a:ext>
                  </a:extLst>
                </p:cNvPr>
                <p:cNvPicPr/>
                <p:nvPr/>
              </p:nvPicPr>
              <p:blipFill>
                <a:blip r:embed="rId429"/>
                <a:stretch>
                  <a:fillRect/>
                </a:stretch>
              </p:blipFill>
              <p:spPr>
                <a:xfrm>
                  <a:off x="10316168" y="5101192"/>
                  <a:ext cx="4593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5" name="Ink 254">
                  <a:extLst>
                    <a:ext uri="{FF2B5EF4-FFF2-40B4-BE49-F238E27FC236}">
                      <a16:creationId xmlns:a16="http://schemas.microsoft.com/office/drawing/2014/main" id="{AC53133A-7081-4A4E-BAFD-CD9B44B2CF69}"/>
                    </a:ext>
                  </a:extLst>
                </p14:cNvPr>
                <p14:cNvContentPartPr/>
                <p14:nvPr/>
              </p14:nvContentPartPr>
              <p14:xfrm>
                <a:off x="10343528" y="5259952"/>
                <a:ext cx="365760" cy="182520"/>
              </p14:xfrm>
            </p:contentPart>
          </mc:Choice>
          <mc:Fallback xmlns="">
            <p:pic>
              <p:nvPicPr>
                <p:cNvPr id="255" name="Ink 254">
                  <a:extLst>
                    <a:ext uri="{FF2B5EF4-FFF2-40B4-BE49-F238E27FC236}">
                      <a16:creationId xmlns:a16="http://schemas.microsoft.com/office/drawing/2014/main" id="{AC53133A-7081-4A4E-BAFD-CD9B44B2CF69}"/>
                    </a:ext>
                  </a:extLst>
                </p:cNvPr>
                <p:cNvPicPr/>
                <p:nvPr/>
              </p:nvPicPr>
              <p:blipFill>
                <a:blip r:embed="rId431"/>
                <a:stretch>
                  <a:fillRect/>
                </a:stretch>
              </p:blipFill>
              <p:spPr>
                <a:xfrm>
                  <a:off x="10334888" y="5251312"/>
                  <a:ext cx="3834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6" name="Ink 255">
                  <a:extLst>
                    <a:ext uri="{FF2B5EF4-FFF2-40B4-BE49-F238E27FC236}">
                      <a16:creationId xmlns:a16="http://schemas.microsoft.com/office/drawing/2014/main" id="{B8C9ECA1-3D96-4675-8824-E1C0091032BB}"/>
                    </a:ext>
                  </a:extLst>
                </p14:cNvPr>
                <p14:cNvContentPartPr/>
                <p14:nvPr/>
              </p14:nvContentPartPr>
              <p14:xfrm>
                <a:off x="10554848" y="4620232"/>
                <a:ext cx="898560" cy="439920"/>
              </p14:xfrm>
            </p:contentPart>
          </mc:Choice>
          <mc:Fallback xmlns="">
            <p:pic>
              <p:nvPicPr>
                <p:cNvPr id="256" name="Ink 255">
                  <a:extLst>
                    <a:ext uri="{FF2B5EF4-FFF2-40B4-BE49-F238E27FC236}">
                      <a16:creationId xmlns:a16="http://schemas.microsoft.com/office/drawing/2014/main" id="{B8C9ECA1-3D96-4675-8824-E1C0091032BB}"/>
                    </a:ext>
                  </a:extLst>
                </p:cNvPr>
                <p:cNvPicPr/>
                <p:nvPr/>
              </p:nvPicPr>
              <p:blipFill>
                <a:blip r:embed="rId433"/>
                <a:stretch>
                  <a:fillRect/>
                </a:stretch>
              </p:blipFill>
              <p:spPr>
                <a:xfrm>
                  <a:off x="10546208" y="4611592"/>
                  <a:ext cx="916200" cy="4575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7" name="Ink 256">
                  <a:extLst>
                    <a:ext uri="{FF2B5EF4-FFF2-40B4-BE49-F238E27FC236}">
                      <a16:creationId xmlns:a16="http://schemas.microsoft.com/office/drawing/2014/main" id="{2ECC2F4B-5705-43DA-8C29-ADE23484774A}"/>
                    </a:ext>
                  </a:extLst>
                </p14:cNvPr>
                <p14:cNvContentPartPr/>
                <p14:nvPr/>
              </p14:nvContentPartPr>
              <p14:xfrm>
                <a:off x="9735488" y="5016952"/>
                <a:ext cx="453240" cy="220680"/>
              </p14:xfrm>
            </p:contentPart>
          </mc:Choice>
          <mc:Fallback xmlns="">
            <p:pic>
              <p:nvPicPr>
                <p:cNvPr id="257" name="Ink 256">
                  <a:extLst>
                    <a:ext uri="{FF2B5EF4-FFF2-40B4-BE49-F238E27FC236}">
                      <a16:creationId xmlns:a16="http://schemas.microsoft.com/office/drawing/2014/main" id="{2ECC2F4B-5705-43DA-8C29-ADE23484774A}"/>
                    </a:ext>
                  </a:extLst>
                </p:cNvPr>
                <p:cNvPicPr/>
                <p:nvPr/>
              </p:nvPicPr>
              <p:blipFill>
                <a:blip r:embed="rId435"/>
                <a:stretch>
                  <a:fillRect/>
                </a:stretch>
              </p:blipFill>
              <p:spPr>
                <a:xfrm>
                  <a:off x="9726848" y="5008312"/>
                  <a:ext cx="47088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58" name="Ink 257">
                  <a:extLst>
                    <a:ext uri="{FF2B5EF4-FFF2-40B4-BE49-F238E27FC236}">
                      <a16:creationId xmlns:a16="http://schemas.microsoft.com/office/drawing/2014/main" id="{FF2C2BCE-A7AD-4F5D-84C5-E6772D3742CC}"/>
                    </a:ext>
                  </a:extLst>
                </p14:cNvPr>
                <p14:cNvContentPartPr/>
                <p14:nvPr/>
              </p14:nvContentPartPr>
              <p14:xfrm>
                <a:off x="10123928" y="4908952"/>
                <a:ext cx="91080" cy="27720"/>
              </p14:xfrm>
            </p:contentPart>
          </mc:Choice>
          <mc:Fallback xmlns="">
            <p:pic>
              <p:nvPicPr>
                <p:cNvPr id="258" name="Ink 257">
                  <a:extLst>
                    <a:ext uri="{FF2B5EF4-FFF2-40B4-BE49-F238E27FC236}">
                      <a16:creationId xmlns:a16="http://schemas.microsoft.com/office/drawing/2014/main" id="{FF2C2BCE-A7AD-4F5D-84C5-E6772D3742CC}"/>
                    </a:ext>
                  </a:extLst>
                </p:cNvPr>
                <p:cNvPicPr/>
                <p:nvPr/>
              </p:nvPicPr>
              <p:blipFill>
                <a:blip r:embed="rId437"/>
                <a:stretch>
                  <a:fillRect/>
                </a:stretch>
              </p:blipFill>
              <p:spPr>
                <a:xfrm>
                  <a:off x="10115288" y="4899952"/>
                  <a:ext cx="10872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59" name="Ink 258">
                  <a:extLst>
                    <a:ext uri="{FF2B5EF4-FFF2-40B4-BE49-F238E27FC236}">
                      <a16:creationId xmlns:a16="http://schemas.microsoft.com/office/drawing/2014/main" id="{32BF3521-9705-431E-A3B9-C52992AC2D50}"/>
                    </a:ext>
                  </a:extLst>
                </p14:cNvPr>
                <p14:cNvContentPartPr/>
                <p14:nvPr/>
              </p14:nvContentPartPr>
              <p14:xfrm>
                <a:off x="9807128" y="5291632"/>
                <a:ext cx="237600" cy="149760"/>
              </p14:xfrm>
            </p:contentPart>
          </mc:Choice>
          <mc:Fallback xmlns="">
            <p:pic>
              <p:nvPicPr>
                <p:cNvPr id="259" name="Ink 258">
                  <a:extLst>
                    <a:ext uri="{FF2B5EF4-FFF2-40B4-BE49-F238E27FC236}">
                      <a16:creationId xmlns:a16="http://schemas.microsoft.com/office/drawing/2014/main" id="{32BF3521-9705-431E-A3B9-C52992AC2D50}"/>
                    </a:ext>
                  </a:extLst>
                </p:cNvPr>
                <p:cNvPicPr/>
                <p:nvPr/>
              </p:nvPicPr>
              <p:blipFill>
                <a:blip r:embed="rId439"/>
                <a:stretch>
                  <a:fillRect/>
                </a:stretch>
              </p:blipFill>
              <p:spPr>
                <a:xfrm>
                  <a:off x="9798128" y="5282632"/>
                  <a:ext cx="2552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0" name="Ink 259">
                  <a:extLst>
                    <a:ext uri="{FF2B5EF4-FFF2-40B4-BE49-F238E27FC236}">
                      <a16:creationId xmlns:a16="http://schemas.microsoft.com/office/drawing/2014/main" id="{9D54F0EF-CB29-45DB-BE4A-3487EB676716}"/>
                    </a:ext>
                  </a:extLst>
                </p14:cNvPr>
                <p14:cNvContentPartPr/>
                <p14:nvPr/>
              </p14:nvContentPartPr>
              <p14:xfrm>
                <a:off x="9920168" y="4891672"/>
                <a:ext cx="23400" cy="13680"/>
              </p14:xfrm>
            </p:contentPart>
          </mc:Choice>
          <mc:Fallback xmlns="">
            <p:pic>
              <p:nvPicPr>
                <p:cNvPr id="260" name="Ink 259">
                  <a:extLst>
                    <a:ext uri="{FF2B5EF4-FFF2-40B4-BE49-F238E27FC236}">
                      <a16:creationId xmlns:a16="http://schemas.microsoft.com/office/drawing/2014/main" id="{9D54F0EF-CB29-45DB-BE4A-3487EB676716}"/>
                    </a:ext>
                  </a:extLst>
                </p:cNvPr>
                <p:cNvPicPr/>
                <p:nvPr/>
              </p:nvPicPr>
              <p:blipFill>
                <a:blip r:embed="rId441"/>
                <a:stretch>
                  <a:fillRect/>
                </a:stretch>
              </p:blipFill>
              <p:spPr>
                <a:xfrm>
                  <a:off x="9911168" y="4882672"/>
                  <a:ext cx="4104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1" name="Ink 260">
                  <a:extLst>
                    <a:ext uri="{FF2B5EF4-FFF2-40B4-BE49-F238E27FC236}">
                      <a16:creationId xmlns:a16="http://schemas.microsoft.com/office/drawing/2014/main" id="{246B53E3-ACC7-49B5-BC4D-FF058F3C9ECA}"/>
                    </a:ext>
                  </a:extLst>
                </p14:cNvPr>
                <p14:cNvContentPartPr/>
                <p14:nvPr/>
              </p14:nvContentPartPr>
              <p14:xfrm>
                <a:off x="9688688" y="4928752"/>
                <a:ext cx="53640" cy="100080"/>
              </p14:xfrm>
            </p:contentPart>
          </mc:Choice>
          <mc:Fallback xmlns="">
            <p:pic>
              <p:nvPicPr>
                <p:cNvPr id="261" name="Ink 260">
                  <a:extLst>
                    <a:ext uri="{FF2B5EF4-FFF2-40B4-BE49-F238E27FC236}">
                      <a16:creationId xmlns:a16="http://schemas.microsoft.com/office/drawing/2014/main" id="{246B53E3-ACC7-49B5-BC4D-FF058F3C9ECA}"/>
                    </a:ext>
                  </a:extLst>
                </p:cNvPr>
                <p:cNvPicPr/>
                <p:nvPr/>
              </p:nvPicPr>
              <p:blipFill>
                <a:blip r:embed="rId443"/>
                <a:stretch>
                  <a:fillRect/>
                </a:stretch>
              </p:blipFill>
              <p:spPr>
                <a:xfrm>
                  <a:off x="9680048" y="4920112"/>
                  <a:ext cx="712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2" name="Ink 261">
                  <a:extLst>
                    <a:ext uri="{FF2B5EF4-FFF2-40B4-BE49-F238E27FC236}">
                      <a16:creationId xmlns:a16="http://schemas.microsoft.com/office/drawing/2014/main" id="{DE7F5CF3-8B5D-4401-B8AE-BC93647CE2D4}"/>
                    </a:ext>
                  </a:extLst>
                </p14:cNvPr>
                <p14:cNvContentPartPr/>
                <p14:nvPr/>
              </p14:nvContentPartPr>
              <p14:xfrm>
                <a:off x="9198368" y="5093272"/>
                <a:ext cx="312120" cy="271080"/>
              </p14:xfrm>
            </p:contentPart>
          </mc:Choice>
          <mc:Fallback xmlns="">
            <p:pic>
              <p:nvPicPr>
                <p:cNvPr id="262" name="Ink 261">
                  <a:extLst>
                    <a:ext uri="{FF2B5EF4-FFF2-40B4-BE49-F238E27FC236}">
                      <a16:creationId xmlns:a16="http://schemas.microsoft.com/office/drawing/2014/main" id="{DE7F5CF3-8B5D-4401-B8AE-BC93647CE2D4}"/>
                    </a:ext>
                  </a:extLst>
                </p:cNvPr>
                <p:cNvPicPr/>
                <p:nvPr/>
              </p:nvPicPr>
              <p:blipFill>
                <a:blip r:embed="rId445"/>
                <a:stretch>
                  <a:fillRect/>
                </a:stretch>
              </p:blipFill>
              <p:spPr>
                <a:xfrm>
                  <a:off x="9189368" y="5084272"/>
                  <a:ext cx="32976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3" name="Ink 262">
                  <a:extLst>
                    <a:ext uri="{FF2B5EF4-FFF2-40B4-BE49-F238E27FC236}">
                      <a16:creationId xmlns:a16="http://schemas.microsoft.com/office/drawing/2014/main" id="{8519475E-35C0-4D46-B0B0-9E17E8EFADFE}"/>
                    </a:ext>
                  </a:extLst>
                </p14:cNvPr>
                <p14:cNvContentPartPr/>
                <p14:nvPr/>
              </p14:nvContentPartPr>
              <p14:xfrm>
                <a:off x="8923328" y="5057632"/>
                <a:ext cx="335520" cy="376200"/>
              </p14:xfrm>
            </p:contentPart>
          </mc:Choice>
          <mc:Fallback xmlns="">
            <p:pic>
              <p:nvPicPr>
                <p:cNvPr id="263" name="Ink 262">
                  <a:extLst>
                    <a:ext uri="{FF2B5EF4-FFF2-40B4-BE49-F238E27FC236}">
                      <a16:creationId xmlns:a16="http://schemas.microsoft.com/office/drawing/2014/main" id="{8519475E-35C0-4D46-B0B0-9E17E8EFADFE}"/>
                    </a:ext>
                  </a:extLst>
                </p:cNvPr>
                <p:cNvPicPr/>
                <p:nvPr/>
              </p:nvPicPr>
              <p:blipFill>
                <a:blip r:embed="rId447"/>
                <a:stretch>
                  <a:fillRect/>
                </a:stretch>
              </p:blipFill>
              <p:spPr>
                <a:xfrm>
                  <a:off x="8914328" y="5048992"/>
                  <a:ext cx="353160" cy="39384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4" name="Ink 263">
                  <a:extLst>
                    <a:ext uri="{FF2B5EF4-FFF2-40B4-BE49-F238E27FC236}">
                      <a16:creationId xmlns:a16="http://schemas.microsoft.com/office/drawing/2014/main" id="{CE69FA1E-A97B-4EF0-AF02-BCBE6AEDE5BD}"/>
                    </a:ext>
                  </a:extLst>
                </p14:cNvPr>
                <p14:cNvContentPartPr/>
                <p14:nvPr/>
              </p14:nvContentPartPr>
              <p14:xfrm>
                <a:off x="9097928" y="5271112"/>
                <a:ext cx="15840" cy="7560"/>
              </p14:xfrm>
            </p:contentPart>
          </mc:Choice>
          <mc:Fallback xmlns="">
            <p:pic>
              <p:nvPicPr>
                <p:cNvPr id="264" name="Ink 263">
                  <a:extLst>
                    <a:ext uri="{FF2B5EF4-FFF2-40B4-BE49-F238E27FC236}">
                      <a16:creationId xmlns:a16="http://schemas.microsoft.com/office/drawing/2014/main" id="{CE69FA1E-A97B-4EF0-AF02-BCBE6AEDE5BD}"/>
                    </a:ext>
                  </a:extLst>
                </p:cNvPr>
                <p:cNvPicPr/>
                <p:nvPr/>
              </p:nvPicPr>
              <p:blipFill>
                <a:blip r:embed="rId449"/>
                <a:stretch>
                  <a:fillRect/>
                </a:stretch>
              </p:blipFill>
              <p:spPr>
                <a:xfrm>
                  <a:off x="9088928" y="5262472"/>
                  <a:ext cx="334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65" name="Ink 264">
                  <a:extLst>
                    <a:ext uri="{FF2B5EF4-FFF2-40B4-BE49-F238E27FC236}">
                      <a16:creationId xmlns:a16="http://schemas.microsoft.com/office/drawing/2014/main" id="{364ECA8C-D601-47CF-952E-4FD65955700C}"/>
                    </a:ext>
                  </a:extLst>
                </p14:cNvPr>
                <p14:cNvContentPartPr/>
                <p14:nvPr/>
              </p14:nvContentPartPr>
              <p14:xfrm>
                <a:off x="8456408" y="5135752"/>
                <a:ext cx="357840" cy="215640"/>
              </p14:xfrm>
            </p:contentPart>
          </mc:Choice>
          <mc:Fallback xmlns="">
            <p:pic>
              <p:nvPicPr>
                <p:cNvPr id="265" name="Ink 264">
                  <a:extLst>
                    <a:ext uri="{FF2B5EF4-FFF2-40B4-BE49-F238E27FC236}">
                      <a16:creationId xmlns:a16="http://schemas.microsoft.com/office/drawing/2014/main" id="{364ECA8C-D601-47CF-952E-4FD65955700C}"/>
                    </a:ext>
                  </a:extLst>
                </p:cNvPr>
                <p:cNvPicPr/>
                <p:nvPr/>
              </p:nvPicPr>
              <p:blipFill>
                <a:blip r:embed="rId451"/>
                <a:stretch>
                  <a:fillRect/>
                </a:stretch>
              </p:blipFill>
              <p:spPr>
                <a:xfrm>
                  <a:off x="8447408" y="5127112"/>
                  <a:ext cx="37548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6" name="Ink 265">
                  <a:extLst>
                    <a:ext uri="{FF2B5EF4-FFF2-40B4-BE49-F238E27FC236}">
                      <a16:creationId xmlns:a16="http://schemas.microsoft.com/office/drawing/2014/main" id="{B0F51922-D0AD-4101-AA70-CFC924828B60}"/>
                    </a:ext>
                  </a:extLst>
                </p14:cNvPr>
                <p14:cNvContentPartPr/>
                <p14:nvPr/>
              </p14:nvContentPartPr>
              <p14:xfrm>
                <a:off x="8148968" y="5107672"/>
                <a:ext cx="277560" cy="284760"/>
              </p14:xfrm>
            </p:contentPart>
          </mc:Choice>
          <mc:Fallback xmlns="">
            <p:pic>
              <p:nvPicPr>
                <p:cNvPr id="266" name="Ink 265">
                  <a:extLst>
                    <a:ext uri="{FF2B5EF4-FFF2-40B4-BE49-F238E27FC236}">
                      <a16:creationId xmlns:a16="http://schemas.microsoft.com/office/drawing/2014/main" id="{B0F51922-D0AD-4101-AA70-CFC924828B60}"/>
                    </a:ext>
                  </a:extLst>
                </p:cNvPr>
                <p:cNvPicPr/>
                <p:nvPr/>
              </p:nvPicPr>
              <p:blipFill>
                <a:blip r:embed="rId453"/>
                <a:stretch>
                  <a:fillRect/>
                </a:stretch>
              </p:blipFill>
              <p:spPr>
                <a:xfrm>
                  <a:off x="8140328" y="5098672"/>
                  <a:ext cx="29520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67" name="Ink 266">
                  <a:extLst>
                    <a:ext uri="{FF2B5EF4-FFF2-40B4-BE49-F238E27FC236}">
                      <a16:creationId xmlns:a16="http://schemas.microsoft.com/office/drawing/2014/main" id="{0846A45B-626E-4524-9B78-5AB4D92BE440}"/>
                    </a:ext>
                  </a:extLst>
                </p14:cNvPr>
                <p14:cNvContentPartPr/>
                <p14:nvPr/>
              </p14:nvContentPartPr>
              <p14:xfrm>
                <a:off x="8349128" y="5272192"/>
                <a:ext cx="40680" cy="12240"/>
              </p14:xfrm>
            </p:contentPart>
          </mc:Choice>
          <mc:Fallback xmlns="">
            <p:pic>
              <p:nvPicPr>
                <p:cNvPr id="267" name="Ink 266">
                  <a:extLst>
                    <a:ext uri="{FF2B5EF4-FFF2-40B4-BE49-F238E27FC236}">
                      <a16:creationId xmlns:a16="http://schemas.microsoft.com/office/drawing/2014/main" id="{0846A45B-626E-4524-9B78-5AB4D92BE440}"/>
                    </a:ext>
                  </a:extLst>
                </p:cNvPr>
                <p:cNvPicPr/>
                <p:nvPr/>
              </p:nvPicPr>
              <p:blipFill>
                <a:blip r:embed="rId455"/>
                <a:stretch>
                  <a:fillRect/>
                </a:stretch>
              </p:blipFill>
              <p:spPr>
                <a:xfrm>
                  <a:off x="8340488" y="5263192"/>
                  <a:ext cx="583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69" name="Ink 268">
                  <a:extLst>
                    <a:ext uri="{FF2B5EF4-FFF2-40B4-BE49-F238E27FC236}">
                      <a16:creationId xmlns:a16="http://schemas.microsoft.com/office/drawing/2014/main" id="{FB3DA6D1-58C3-48EA-B458-868D88D97400}"/>
                    </a:ext>
                  </a:extLst>
                </p14:cNvPr>
                <p14:cNvContentPartPr/>
                <p14:nvPr/>
              </p14:nvContentPartPr>
              <p14:xfrm>
                <a:off x="7573688" y="5006152"/>
                <a:ext cx="294480" cy="567000"/>
              </p14:xfrm>
            </p:contentPart>
          </mc:Choice>
          <mc:Fallback xmlns="">
            <p:pic>
              <p:nvPicPr>
                <p:cNvPr id="269" name="Ink 268">
                  <a:extLst>
                    <a:ext uri="{FF2B5EF4-FFF2-40B4-BE49-F238E27FC236}">
                      <a16:creationId xmlns:a16="http://schemas.microsoft.com/office/drawing/2014/main" id="{FB3DA6D1-58C3-48EA-B458-868D88D97400}"/>
                    </a:ext>
                  </a:extLst>
                </p:cNvPr>
                <p:cNvPicPr/>
                <p:nvPr/>
              </p:nvPicPr>
              <p:blipFill>
                <a:blip r:embed="rId457"/>
                <a:stretch>
                  <a:fillRect/>
                </a:stretch>
              </p:blipFill>
              <p:spPr>
                <a:xfrm>
                  <a:off x="7565048" y="4997512"/>
                  <a:ext cx="312120" cy="58464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0" name="Ink 269">
                  <a:extLst>
                    <a:ext uri="{FF2B5EF4-FFF2-40B4-BE49-F238E27FC236}">
                      <a16:creationId xmlns:a16="http://schemas.microsoft.com/office/drawing/2014/main" id="{92AA4584-7B12-4037-A7C9-28A3FB58A17A}"/>
                    </a:ext>
                  </a:extLst>
                </p14:cNvPr>
                <p14:cNvContentPartPr/>
                <p14:nvPr/>
              </p14:nvContentPartPr>
              <p14:xfrm>
                <a:off x="7318088" y="5114152"/>
                <a:ext cx="232560" cy="307800"/>
              </p14:xfrm>
            </p:contentPart>
          </mc:Choice>
          <mc:Fallback xmlns="">
            <p:pic>
              <p:nvPicPr>
                <p:cNvPr id="270" name="Ink 269">
                  <a:extLst>
                    <a:ext uri="{FF2B5EF4-FFF2-40B4-BE49-F238E27FC236}">
                      <a16:creationId xmlns:a16="http://schemas.microsoft.com/office/drawing/2014/main" id="{92AA4584-7B12-4037-A7C9-28A3FB58A17A}"/>
                    </a:ext>
                  </a:extLst>
                </p:cNvPr>
                <p:cNvPicPr/>
                <p:nvPr/>
              </p:nvPicPr>
              <p:blipFill>
                <a:blip r:embed="rId459"/>
                <a:stretch>
                  <a:fillRect/>
                </a:stretch>
              </p:blipFill>
              <p:spPr>
                <a:xfrm>
                  <a:off x="7309088" y="5105152"/>
                  <a:ext cx="2502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71" name="Ink 270">
                  <a:extLst>
                    <a:ext uri="{FF2B5EF4-FFF2-40B4-BE49-F238E27FC236}">
                      <a16:creationId xmlns:a16="http://schemas.microsoft.com/office/drawing/2014/main" id="{450C3393-377D-4BCC-A46A-60B5B0E545A0}"/>
                    </a:ext>
                  </a:extLst>
                </p14:cNvPr>
                <p14:cNvContentPartPr/>
                <p14:nvPr/>
              </p14:nvContentPartPr>
              <p14:xfrm>
                <a:off x="7455968" y="5337352"/>
                <a:ext cx="123120" cy="71640"/>
              </p14:xfrm>
            </p:contentPart>
          </mc:Choice>
          <mc:Fallback xmlns="">
            <p:pic>
              <p:nvPicPr>
                <p:cNvPr id="271" name="Ink 270">
                  <a:extLst>
                    <a:ext uri="{FF2B5EF4-FFF2-40B4-BE49-F238E27FC236}">
                      <a16:creationId xmlns:a16="http://schemas.microsoft.com/office/drawing/2014/main" id="{450C3393-377D-4BCC-A46A-60B5B0E545A0}"/>
                    </a:ext>
                  </a:extLst>
                </p:cNvPr>
                <p:cNvPicPr/>
                <p:nvPr/>
              </p:nvPicPr>
              <p:blipFill>
                <a:blip r:embed="rId461"/>
                <a:stretch>
                  <a:fillRect/>
                </a:stretch>
              </p:blipFill>
              <p:spPr>
                <a:xfrm>
                  <a:off x="7447328" y="5328712"/>
                  <a:ext cx="1407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2" name="Ink 271">
                  <a:extLst>
                    <a:ext uri="{FF2B5EF4-FFF2-40B4-BE49-F238E27FC236}">
                      <a16:creationId xmlns:a16="http://schemas.microsoft.com/office/drawing/2014/main" id="{B204CC25-E559-4128-9D63-C976F15B0BCD}"/>
                    </a:ext>
                  </a:extLst>
                </p14:cNvPr>
                <p14:cNvContentPartPr/>
                <p14:nvPr/>
              </p14:nvContentPartPr>
              <p14:xfrm>
                <a:off x="7110728" y="5245552"/>
                <a:ext cx="124560" cy="100800"/>
              </p14:xfrm>
            </p:contentPart>
          </mc:Choice>
          <mc:Fallback xmlns="">
            <p:pic>
              <p:nvPicPr>
                <p:cNvPr id="272" name="Ink 271">
                  <a:extLst>
                    <a:ext uri="{FF2B5EF4-FFF2-40B4-BE49-F238E27FC236}">
                      <a16:creationId xmlns:a16="http://schemas.microsoft.com/office/drawing/2014/main" id="{B204CC25-E559-4128-9D63-C976F15B0BCD}"/>
                    </a:ext>
                  </a:extLst>
                </p:cNvPr>
                <p:cNvPicPr/>
                <p:nvPr/>
              </p:nvPicPr>
              <p:blipFill>
                <a:blip r:embed="rId463"/>
                <a:stretch>
                  <a:fillRect/>
                </a:stretch>
              </p:blipFill>
              <p:spPr>
                <a:xfrm>
                  <a:off x="7102088" y="5236912"/>
                  <a:ext cx="1422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3" name="Ink 272">
                  <a:extLst>
                    <a:ext uri="{FF2B5EF4-FFF2-40B4-BE49-F238E27FC236}">
                      <a16:creationId xmlns:a16="http://schemas.microsoft.com/office/drawing/2014/main" id="{399903E6-590E-496B-BED4-E52DFDE0B24B}"/>
                    </a:ext>
                  </a:extLst>
                </p14:cNvPr>
                <p14:cNvContentPartPr/>
                <p14:nvPr/>
              </p14:nvContentPartPr>
              <p14:xfrm>
                <a:off x="6869888" y="5153392"/>
                <a:ext cx="290520" cy="152280"/>
              </p14:xfrm>
            </p:contentPart>
          </mc:Choice>
          <mc:Fallback xmlns="">
            <p:pic>
              <p:nvPicPr>
                <p:cNvPr id="273" name="Ink 272">
                  <a:extLst>
                    <a:ext uri="{FF2B5EF4-FFF2-40B4-BE49-F238E27FC236}">
                      <a16:creationId xmlns:a16="http://schemas.microsoft.com/office/drawing/2014/main" id="{399903E6-590E-496B-BED4-E52DFDE0B24B}"/>
                    </a:ext>
                  </a:extLst>
                </p:cNvPr>
                <p:cNvPicPr/>
                <p:nvPr/>
              </p:nvPicPr>
              <p:blipFill>
                <a:blip r:embed="rId465"/>
                <a:stretch>
                  <a:fillRect/>
                </a:stretch>
              </p:blipFill>
              <p:spPr>
                <a:xfrm>
                  <a:off x="6860888" y="5144752"/>
                  <a:ext cx="3081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4" name="Ink 273">
                  <a:extLst>
                    <a:ext uri="{FF2B5EF4-FFF2-40B4-BE49-F238E27FC236}">
                      <a16:creationId xmlns:a16="http://schemas.microsoft.com/office/drawing/2014/main" id="{2AEAB387-677F-4762-B6AB-C4F16046B562}"/>
                    </a:ext>
                  </a:extLst>
                </p14:cNvPr>
                <p14:cNvContentPartPr/>
                <p14:nvPr/>
              </p14:nvContentPartPr>
              <p14:xfrm>
                <a:off x="6951608" y="4738312"/>
                <a:ext cx="834480" cy="383400"/>
              </p14:xfrm>
            </p:contentPart>
          </mc:Choice>
          <mc:Fallback xmlns="">
            <p:pic>
              <p:nvPicPr>
                <p:cNvPr id="274" name="Ink 273">
                  <a:extLst>
                    <a:ext uri="{FF2B5EF4-FFF2-40B4-BE49-F238E27FC236}">
                      <a16:creationId xmlns:a16="http://schemas.microsoft.com/office/drawing/2014/main" id="{2AEAB387-677F-4762-B6AB-C4F16046B562}"/>
                    </a:ext>
                  </a:extLst>
                </p:cNvPr>
                <p:cNvPicPr/>
                <p:nvPr/>
              </p:nvPicPr>
              <p:blipFill>
                <a:blip r:embed="rId467"/>
                <a:stretch>
                  <a:fillRect/>
                </a:stretch>
              </p:blipFill>
              <p:spPr>
                <a:xfrm>
                  <a:off x="6942608" y="4729672"/>
                  <a:ext cx="85212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5" name="Ink 274">
                  <a:extLst>
                    <a:ext uri="{FF2B5EF4-FFF2-40B4-BE49-F238E27FC236}">
                      <a16:creationId xmlns:a16="http://schemas.microsoft.com/office/drawing/2014/main" id="{4D003C14-01AC-4893-BA14-2B9ED07665A4}"/>
                    </a:ext>
                  </a:extLst>
                </p14:cNvPr>
                <p14:cNvContentPartPr/>
                <p14:nvPr/>
              </p14:nvContentPartPr>
              <p14:xfrm>
                <a:off x="6528248" y="5146912"/>
                <a:ext cx="253440" cy="182520"/>
              </p14:xfrm>
            </p:contentPart>
          </mc:Choice>
          <mc:Fallback xmlns="">
            <p:pic>
              <p:nvPicPr>
                <p:cNvPr id="275" name="Ink 274">
                  <a:extLst>
                    <a:ext uri="{FF2B5EF4-FFF2-40B4-BE49-F238E27FC236}">
                      <a16:creationId xmlns:a16="http://schemas.microsoft.com/office/drawing/2014/main" id="{4D003C14-01AC-4893-BA14-2B9ED07665A4}"/>
                    </a:ext>
                  </a:extLst>
                </p:cNvPr>
                <p:cNvPicPr/>
                <p:nvPr/>
              </p:nvPicPr>
              <p:blipFill>
                <a:blip r:embed="rId469"/>
                <a:stretch>
                  <a:fillRect/>
                </a:stretch>
              </p:blipFill>
              <p:spPr>
                <a:xfrm>
                  <a:off x="6519248" y="5138272"/>
                  <a:ext cx="2710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76" name="Ink 275">
                  <a:extLst>
                    <a:ext uri="{FF2B5EF4-FFF2-40B4-BE49-F238E27FC236}">
                      <a16:creationId xmlns:a16="http://schemas.microsoft.com/office/drawing/2014/main" id="{4B4CC162-9CE7-446B-A49E-45D9506E3928}"/>
                    </a:ext>
                  </a:extLst>
                </p14:cNvPr>
                <p14:cNvContentPartPr/>
                <p14:nvPr/>
              </p14:nvContentPartPr>
              <p14:xfrm>
                <a:off x="6250688" y="5159152"/>
                <a:ext cx="257760" cy="229320"/>
              </p14:xfrm>
            </p:contentPart>
          </mc:Choice>
          <mc:Fallback xmlns="">
            <p:pic>
              <p:nvPicPr>
                <p:cNvPr id="276" name="Ink 275">
                  <a:extLst>
                    <a:ext uri="{FF2B5EF4-FFF2-40B4-BE49-F238E27FC236}">
                      <a16:creationId xmlns:a16="http://schemas.microsoft.com/office/drawing/2014/main" id="{4B4CC162-9CE7-446B-A49E-45D9506E3928}"/>
                    </a:ext>
                  </a:extLst>
                </p:cNvPr>
                <p:cNvPicPr/>
                <p:nvPr/>
              </p:nvPicPr>
              <p:blipFill>
                <a:blip r:embed="rId471"/>
                <a:stretch>
                  <a:fillRect/>
                </a:stretch>
              </p:blipFill>
              <p:spPr>
                <a:xfrm>
                  <a:off x="6242048" y="5150152"/>
                  <a:ext cx="27540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77" name="Ink 276">
                  <a:extLst>
                    <a:ext uri="{FF2B5EF4-FFF2-40B4-BE49-F238E27FC236}">
                      <a16:creationId xmlns:a16="http://schemas.microsoft.com/office/drawing/2014/main" id="{92843C65-0338-411C-B010-C262211D353E}"/>
                    </a:ext>
                  </a:extLst>
                </p14:cNvPr>
                <p14:cNvContentPartPr/>
                <p14:nvPr/>
              </p14:nvContentPartPr>
              <p14:xfrm>
                <a:off x="6151328" y="5005792"/>
                <a:ext cx="180720" cy="439920"/>
              </p14:xfrm>
            </p:contentPart>
          </mc:Choice>
          <mc:Fallback xmlns="">
            <p:pic>
              <p:nvPicPr>
                <p:cNvPr id="277" name="Ink 276">
                  <a:extLst>
                    <a:ext uri="{FF2B5EF4-FFF2-40B4-BE49-F238E27FC236}">
                      <a16:creationId xmlns:a16="http://schemas.microsoft.com/office/drawing/2014/main" id="{92843C65-0338-411C-B010-C262211D353E}"/>
                    </a:ext>
                  </a:extLst>
                </p:cNvPr>
                <p:cNvPicPr/>
                <p:nvPr/>
              </p:nvPicPr>
              <p:blipFill>
                <a:blip r:embed="rId473"/>
                <a:stretch>
                  <a:fillRect/>
                </a:stretch>
              </p:blipFill>
              <p:spPr>
                <a:xfrm>
                  <a:off x="6142328" y="4996792"/>
                  <a:ext cx="198360" cy="4575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79" name="Ink 278">
                  <a:extLst>
                    <a:ext uri="{FF2B5EF4-FFF2-40B4-BE49-F238E27FC236}">
                      <a16:creationId xmlns:a16="http://schemas.microsoft.com/office/drawing/2014/main" id="{4F4B7FCD-282B-4172-8614-73AEE185DA04}"/>
                    </a:ext>
                  </a:extLst>
                </p14:cNvPr>
                <p14:cNvContentPartPr/>
                <p14:nvPr/>
              </p14:nvContentPartPr>
              <p14:xfrm>
                <a:off x="5595848" y="5131792"/>
                <a:ext cx="295920" cy="293760"/>
              </p14:xfrm>
            </p:contentPart>
          </mc:Choice>
          <mc:Fallback xmlns="">
            <p:pic>
              <p:nvPicPr>
                <p:cNvPr id="279" name="Ink 278">
                  <a:extLst>
                    <a:ext uri="{FF2B5EF4-FFF2-40B4-BE49-F238E27FC236}">
                      <a16:creationId xmlns:a16="http://schemas.microsoft.com/office/drawing/2014/main" id="{4F4B7FCD-282B-4172-8614-73AEE185DA04}"/>
                    </a:ext>
                  </a:extLst>
                </p:cNvPr>
                <p:cNvPicPr/>
                <p:nvPr/>
              </p:nvPicPr>
              <p:blipFill>
                <a:blip r:embed="rId475"/>
                <a:stretch>
                  <a:fillRect/>
                </a:stretch>
              </p:blipFill>
              <p:spPr>
                <a:xfrm>
                  <a:off x="5587208" y="5123152"/>
                  <a:ext cx="31356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80" name="Ink 279">
                  <a:extLst>
                    <a:ext uri="{FF2B5EF4-FFF2-40B4-BE49-F238E27FC236}">
                      <a16:creationId xmlns:a16="http://schemas.microsoft.com/office/drawing/2014/main" id="{0B9641D1-8560-453E-94D4-BAF5580D2FA7}"/>
                    </a:ext>
                  </a:extLst>
                </p14:cNvPr>
                <p14:cNvContentPartPr/>
                <p14:nvPr/>
              </p14:nvContentPartPr>
              <p14:xfrm>
                <a:off x="5321888" y="5164552"/>
                <a:ext cx="176760" cy="236160"/>
              </p14:xfrm>
            </p:contentPart>
          </mc:Choice>
          <mc:Fallback xmlns="">
            <p:pic>
              <p:nvPicPr>
                <p:cNvPr id="280" name="Ink 279">
                  <a:extLst>
                    <a:ext uri="{FF2B5EF4-FFF2-40B4-BE49-F238E27FC236}">
                      <a16:creationId xmlns:a16="http://schemas.microsoft.com/office/drawing/2014/main" id="{0B9641D1-8560-453E-94D4-BAF5580D2FA7}"/>
                    </a:ext>
                  </a:extLst>
                </p:cNvPr>
                <p:cNvPicPr/>
                <p:nvPr/>
              </p:nvPicPr>
              <p:blipFill>
                <a:blip r:embed="rId477"/>
                <a:stretch>
                  <a:fillRect/>
                </a:stretch>
              </p:blipFill>
              <p:spPr>
                <a:xfrm>
                  <a:off x="5312888" y="5155912"/>
                  <a:ext cx="19440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1" name="Ink 280">
                  <a:extLst>
                    <a:ext uri="{FF2B5EF4-FFF2-40B4-BE49-F238E27FC236}">
                      <a16:creationId xmlns:a16="http://schemas.microsoft.com/office/drawing/2014/main" id="{63215CF3-4330-4262-9FDD-9E7AB35F8DAE}"/>
                    </a:ext>
                  </a:extLst>
                </p14:cNvPr>
                <p14:cNvContentPartPr/>
                <p14:nvPr/>
              </p14:nvContentPartPr>
              <p14:xfrm>
                <a:off x="5405048" y="5014432"/>
                <a:ext cx="104400" cy="74160"/>
              </p14:xfrm>
            </p:contentPart>
          </mc:Choice>
          <mc:Fallback xmlns="">
            <p:pic>
              <p:nvPicPr>
                <p:cNvPr id="281" name="Ink 280">
                  <a:extLst>
                    <a:ext uri="{FF2B5EF4-FFF2-40B4-BE49-F238E27FC236}">
                      <a16:creationId xmlns:a16="http://schemas.microsoft.com/office/drawing/2014/main" id="{63215CF3-4330-4262-9FDD-9E7AB35F8DAE}"/>
                    </a:ext>
                  </a:extLst>
                </p:cNvPr>
                <p:cNvPicPr/>
                <p:nvPr/>
              </p:nvPicPr>
              <p:blipFill>
                <a:blip r:embed="rId479"/>
                <a:stretch>
                  <a:fillRect/>
                </a:stretch>
              </p:blipFill>
              <p:spPr>
                <a:xfrm>
                  <a:off x="5396408" y="5005432"/>
                  <a:ext cx="1220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2" name="Ink 281">
                  <a:extLst>
                    <a:ext uri="{FF2B5EF4-FFF2-40B4-BE49-F238E27FC236}">
                      <a16:creationId xmlns:a16="http://schemas.microsoft.com/office/drawing/2014/main" id="{F6DD6749-9E91-41D9-B951-38AE58AD86DD}"/>
                    </a:ext>
                  </a:extLst>
                </p14:cNvPr>
                <p14:cNvContentPartPr/>
                <p14:nvPr/>
              </p14:nvContentPartPr>
              <p14:xfrm>
                <a:off x="5204888" y="5007232"/>
                <a:ext cx="52920" cy="271440"/>
              </p14:xfrm>
            </p:contentPart>
          </mc:Choice>
          <mc:Fallback xmlns="">
            <p:pic>
              <p:nvPicPr>
                <p:cNvPr id="282" name="Ink 281">
                  <a:extLst>
                    <a:ext uri="{FF2B5EF4-FFF2-40B4-BE49-F238E27FC236}">
                      <a16:creationId xmlns:a16="http://schemas.microsoft.com/office/drawing/2014/main" id="{F6DD6749-9E91-41D9-B951-38AE58AD86DD}"/>
                    </a:ext>
                  </a:extLst>
                </p:cNvPr>
                <p:cNvPicPr/>
                <p:nvPr/>
              </p:nvPicPr>
              <p:blipFill>
                <a:blip r:embed="rId481"/>
                <a:stretch>
                  <a:fillRect/>
                </a:stretch>
              </p:blipFill>
              <p:spPr>
                <a:xfrm>
                  <a:off x="5196248" y="4998232"/>
                  <a:ext cx="7056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3" name="Ink 282">
                  <a:extLst>
                    <a:ext uri="{FF2B5EF4-FFF2-40B4-BE49-F238E27FC236}">
                      <a16:creationId xmlns:a16="http://schemas.microsoft.com/office/drawing/2014/main" id="{D0298F05-9868-4892-9F47-1EFCB6081059}"/>
                    </a:ext>
                  </a:extLst>
                </p14:cNvPr>
                <p14:cNvContentPartPr/>
                <p14:nvPr/>
              </p14:nvContentPartPr>
              <p14:xfrm>
                <a:off x="4901768" y="5087512"/>
                <a:ext cx="259560" cy="287640"/>
              </p14:xfrm>
            </p:contentPart>
          </mc:Choice>
          <mc:Fallback xmlns="">
            <p:pic>
              <p:nvPicPr>
                <p:cNvPr id="283" name="Ink 282">
                  <a:extLst>
                    <a:ext uri="{FF2B5EF4-FFF2-40B4-BE49-F238E27FC236}">
                      <a16:creationId xmlns:a16="http://schemas.microsoft.com/office/drawing/2014/main" id="{D0298F05-9868-4892-9F47-1EFCB6081059}"/>
                    </a:ext>
                  </a:extLst>
                </p:cNvPr>
                <p:cNvPicPr/>
                <p:nvPr/>
              </p:nvPicPr>
              <p:blipFill>
                <a:blip r:embed="rId483"/>
                <a:stretch>
                  <a:fillRect/>
                </a:stretch>
              </p:blipFill>
              <p:spPr>
                <a:xfrm>
                  <a:off x="4893128" y="5078512"/>
                  <a:ext cx="277200" cy="30528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4" name="Ink 283">
                  <a:extLst>
                    <a:ext uri="{FF2B5EF4-FFF2-40B4-BE49-F238E27FC236}">
                      <a16:creationId xmlns:a16="http://schemas.microsoft.com/office/drawing/2014/main" id="{93F15E33-7A0A-4394-A911-DB36BA05EE36}"/>
                    </a:ext>
                  </a:extLst>
                </p14:cNvPr>
                <p14:cNvContentPartPr/>
                <p14:nvPr/>
              </p14:nvContentPartPr>
              <p14:xfrm>
                <a:off x="3859208" y="5137552"/>
                <a:ext cx="800640" cy="415080"/>
              </p14:xfrm>
            </p:contentPart>
          </mc:Choice>
          <mc:Fallback xmlns="">
            <p:pic>
              <p:nvPicPr>
                <p:cNvPr id="284" name="Ink 283">
                  <a:extLst>
                    <a:ext uri="{FF2B5EF4-FFF2-40B4-BE49-F238E27FC236}">
                      <a16:creationId xmlns:a16="http://schemas.microsoft.com/office/drawing/2014/main" id="{93F15E33-7A0A-4394-A911-DB36BA05EE36}"/>
                    </a:ext>
                  </a:extLst>
                </p:cNvPr>
                <p:cNvPicPr/>
                <p:nvPr/>
              </p:nvPicPr>
              <p:blipFill>
                <a:blip r:embed="rId485"/>
                <a:stretch>
                  <a:fillRect/>
                </a:stretch>
              </p:blipFill>
              <p:spPr>
                <a:xfrm>
                  <a:off x="3850208" y="5128552"/>
                  <a:ext cx="818280" cy="43272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5" name="Ink 284">
                  <a:extLst>
                    <a:ext uri="{FF2B5EF4-FFF2-40B4-BE49-F238E27FC236}">
                      <a16:creationId xmlns:a16="http://schemas.microsoft.com/office/drawing/2014/main" id="{A8365AE3-23E6-425A-B9A1-5BB907C205FA}"/>
                    </a:ext>
                  </a:extLst>
                </p14:cNvPr>
                <p14:cNvContentPartPr/>
                <p14:nvPr/>
              </p14:nvContentPartPr>
              <p14:xfrm>
                <a:off x="4443488" y="5015872"/>
                <a:ext cx="87120" cy="50040"/>
              </p14:xfrm>
            </p:contentPart>
          </mc:Choice>
          <mc:Fallback xmlns="">
            <p:pic>
              <p:nvPicPr>
                <p:cNvPr id="285" name="Ink 284">
                  <a:extLst>
                    <a:ext uri="{FF2B5EF4-FFF2-40B4-BE49-F238E27FC236}">
                      <a16:creationId xmlns:a16="http://schemas.microsoft.com/office/drawing/2014/main" id="{A8365AE3-23E6-425A-B9A1-5BB907C205FA}"/>
                    </a:ext>
                  </a:extLst>
                </p:cNvPr>
                <p:cNvPicPr/>
                <p:nvPr/>
              </p:nvPicPr>
              <p:blipFill>
                <a:blip r:embed="rId487"/>
                <a:stretch>
                  <a:fillRect/>
                </a:stretch>
              </p:blipFill>
              <p:spPr>
                <a:xfrm>
                  <a:off x="4434848" y="5006872"/>
                  <a:ext cx="10476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86" name="Ink 285">
                  <a:extLst>
                    <a:ext uri="{FF2B5EF4-FFF2-40B4-BE49-F238E27FC236}">
                      <a16:creationId xmlns:a16="http://schemas.microsoft.com/office/drawing/2014/main" id="{087D8D2D-14E6-40E1-997A-0B373FAE1E97}"/>
                    </a:ext>
                  </a:extLst>
                </p14:cNvPr>
                <p14:cNvContentPartPr/>
                <p14:nvPr/>
              </p14:nvContentPartPr>
              <p14:xfrm>
                <a:off x="4234688" y="4933792"/>
                <a:ext cx="50400" cy="356760"/>
              </p14:xfrm>
            </p:contentPart>
          </mc:Choice>
          <mc:Fallback xmlns="">
            <p:pic>
              <p:nvPicPr>
                <p:cNvPr id="286" name="Ink 285">
                  <a:extLst>
                    <a:ext uri="{FF2B5EF4-FFF2-40B4-BE49-F238E27FC236}">
                      <a16:creationId xmlns:a16="http://schemas.microsoft.com/office/drawing/2014/main" id="{087D8D2D-14E6-40E1-997A-0B373FAE1E97}"/>
                    </a:ext>
                  </a:extLst>
                </p:cNvPr>
                <p:cNvPicPr/>
                <p:nvPr/>
              </p:nvPicPr>
              <p:blipFill>
                <a:blip r:embed="rId489"/>
                <a:stretch>
                  <a:fillRect/>
                </a:stretch>
              </p:blipFill>
              <p:spPr>
                <a:xfrm>
                  <a:off x="4225688" y="4925152"/>
                  <a:ext cx="68040" cy="37440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87" name="Ink 286">
                  <a:extLst>
                    <a:ext uri="{FF2B5EF4-FFF2-40B4-BE49-F238E27FC236}">
                      <a16:creationId xmlns:a16="http://schemas.microsoft.com/office/drawing/2014/main" id="{9551A705-9A37-49E0-9AA9-D9F62B8F31B8}"/>
                    </a:ext>
                  </a:extLst>
                </p14:cNvPr>
                <p14:cNvContentPartPr/>
                <p14:nvPr/>
              </p14:nvContentPartPr>
              <p14:xfrm>
                <a:off x="4182488" y="5525632"/>
                <a:ext cx="19440" cy="13320"/>
              </p14:xfrm>
            </p:contentPart>
          </mc:Choice>
          <mc:Fallback xmlns="">
            <p:pic>
              <p:nvPicPr>
                <p:cNvPr id="287" name="Ink 286">
                  <a:extLst>
                    <a:ext uri="{FF2B5EF4-FFF2-40B4-BE49-F238E27FC236}">
                      <a16:creationId xmlns:a16="http://schemas.microsoft.com/office/drawing/2014/main" id="{9551A705-9A37-49E0-9AA9-D9F62B8F31B8}"/>
                    </a:ext>
                  </a:extLst>
                </p:cNvPr>
                <p:cNvPicPr/>
                <p:nvPr/>
              </p:nvPicPr>
              <p:blipFill>
                <a:blip r:embed="rId491"/>
                <a:stretch>
                  <a:fillRect/>
                </a:stretch>
              </p:blipFill>
              <p:spPr>
                <a:xfrm>
                  <a:off x="4173488" y="5516992"/>
                  <a:ext cx="370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288" name="Ink 287">
                  <a:extLst>
                    <a:ext uri="{FF2B5EF4-FFF2-40B4-BE49-F238E27FC236}">
                      <a16:creationId xmlns:a16="http://schemas.microsoft.com/office/drawing/2014/main" id="{262507DF-17AC-40D6-BCAB-CAB2F6E2072A}"/>
                    </a:ext>
                  </a:extLst>
                </p14:cNvPr>
                <p14:cNvContentPartPr/>
                <p14:nvPr/>
              </p14:nvContentPartPr>
              <p14:xfrm>
                <a:off x="3969008" y="5021272"/>
                <a:ext cx="40320" cy="151200"/>
              </p14:xfrm>
            </p:contentPart>
          </mc:Choice>
          <mc:Fallback xmlns="">
            <p:pic>
              <p:nvPicPr>
                <p:cNvPr id="288" name="Ink 287">
                  <a:extLst>
                    <a:ext uri="{FF2B5EF4-FFF2-40B4-BE49-F238E27FC236}">
                      <a16:creationId xmlns:a16="http://schemas.microsoft.com/office/drawing/2014/main" id="{262507DF-17AC-40D6-BCAB-CAB2F6E2072A}"/>
                    </a:ext>
                  </a:extLst>
                </p:cNvPr>
                <p:cNvPicPr/>
                <p:nvPr/>
              </p:nvPicPr>
              <p:blipFill>
                <a:blip r:embed="rId493"/>
                <a:stretch>
                  <a:fillRect/>
                </a:stretch>
              </p:blipFill>
              <p:spPr>
                <a:xfrm>
                  <a:off x="3960008" y="5012632"/>
                  <a:ext cx="579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289" name="Ink 288">
                  <a:extLst>
                    <a:ext uri="{FF2B5EF4-FFF2-40B4-BE49-F238E27FC236}">
                      <a16:creationId xmlns:a16="http://schemas.microsoft.com/office/drawing/2014/main" id="{3FF78E3D-7882-4CBD-B512-291771423742}"/>
                    </a:ext>
                  </a:extLst>
                </p14:cNvPr>
                <p14:cNvContentPartPr/>
                <p14:nvPr/>
              </p14:nvContentPartPr>
              <p14:xfrm>
                <a:off x="2989808" y="5228272"/>
                <a:ext cx="676800" cy="365400"/>
              </p14:xfrm>
            </p:contentPart>
          </mc:Choice>
          <mc:Fallback xmlns="">
            <p:pic>
              <p:nvPicPr>
                <p:cNvPr id="289" name="Ink 288">
                  <a:extLst>
                    <a:ext uri="{FF2B5EF4-FFF2-40B4-BE49-F238E27FC236}">
                      <a16:creationId xmlns:a16="http://schemas.microsoft.com/office/drawing/2014/main" id="{3FF78E3D-7882-4CBD-B512-291771423742}"/>
                    </a:ext>
                  </a:extLst>
                </p:cNvPr>
                <p:cNvPicPr/>
                <p:nvPr/>
              </p:nvPicPr>
              <p:blipFill>
                <a:blip r:embed="rId495"/>
                <a:stretch>
                  <a:fillRect/>
                </a:stretch>
              </p:blipFill>
              <p:spPr>
                <a:xfrm>
                  <a:off x="2980808" y="5219272"/>
                  <a:ext cx="694440" cy="38304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0" name="Ink 289">
                  <a:extLst>
                    <a:ext uri="{FF2B5EF4-FFF2-40B4-BE49-F238E27FC236}">
                      <a16:creationId xmlns:a16="http://schemas.microsoft.com/office/drawing/2014/main" id="{40B352B4-A631-42EA-A10D-E9E8470EF915}"/>
                    </a:ext>
                  </a:extLst>
                </p14:cNvPr>
                <p14:cNvContentPartPr/>
                <p14:nvPr/>
              </p14:nvContentPartPr>
              <p14:xfrm>
                <a:off x="3157568" y="5030272"/>
                <a:ext cx="29520" cy="230040"/>
              </p14:xfrm>
            </p:contentPart>
          </mc:Choice>
          <mc:Fallback xmlns="">
            <p:pic>
              <p:nvPicPr>
                <p:cNvPr id="290" name="Ink 289">
                  <a:extLst>
                    <a:ext uri="{FF2B5EF4-FFF2-40B4-BE49-F238E27FC236}">
                      <a16:creationId xmlns:a16="http://schemas.microsoft.com/office/drawing/2014/main" id="{40B352B4-A631-42EA-A10D-E9E8470EF915}"/>
                    </a:ext>
                  </a:extLst>
                </p:cNvPr>
                <p:cNvPicPr/>
                <p:nvPr/>
              </p:nvPicPr>
              <p:blipFill>
                <a:blip r:embed="rId497"/>
                <a:stretch>
                  <a:fillRect/>
                </a:stretch>
              </p:blipFill>
              <p:spPr>
                <a:xfrm>
                  <a:off x="3148568" y="5021632"/>
                  <a:ext cx="4716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1" name="Ink 290">
                  <a:extLst>
                    <a:ext uri="{FF2B5EF4-FFF2-40B4-BE49-F238E27FC236}">
                      <a16:creationId xmlns:a16="http://schemas.microsoft.com/office/drawing/2014/main" id="{08E67E1B-EB64-446E-9AEB-B6B1BEB1F238}"/>
                    </a:ext>
                  </a:extLst>
                </p14:cNvPr>
                <p14:cNvContentPartPr/>
                <p14:nvPr/>
              </p14:nvContentPartPr>
              <p14:xfrm>
                <a:off x="3305888" y="5084992"/>
                <a:ext cx="51840" cy="44280"/>
              </p14:xfrm>
            </p:contentPart>
          </mc:Choice>
          <mc:Fallback xmlns="">
            <p:pic>
              <p:nvPicPr>
                <p:cNvPr id="291" name="Ink 290">
                  <a:extLst>
                    <a:ext uri="{FF2B5EF4-FFF2-40B4-BE49-F238E27FC236}">
                      <a16:creationId xmlns:a16="http://schemas.microsoft.com/office/drawing/2014/main" id="{08E67E1B-EB64-446E-9AEB-B6B1BEB1F238}"/>
                    </a:ext>
                  </a:extLst>
                </p:cNvPr>
                <p:cNvPicPr/>
                <p:nvPr/>
              </p:nvPicPr>
              <p:blipFill>
                <a:blip r:embed="rId499"/>
                <a:stretch>
                  <a:fillRect/>
                </a:stretch>
              </p:blipFill>
              <p:spPr>
                <a:xfrm>
                  <a:off x="3296888" y="5075992"/>
                  <a:ext cx="6948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292" name="Ink 291">
                  <a:extLst>
                    <a:ext uri="{FF2B5EF4-FFF2-40B4-BE49-F238E27FC236}">
                      <a16:creationId xmlns:a16="http://schemas.microsoft.com/office/drawing/2014/main" id="{B0FD2AE0-36AA-4D9D-8ACE-47C5F6E645A4}"/>
                    </a:ext>
                  </a:extLst>
                </p14:cNvPr>
                <p14:cNvContentPartPr/>
                <p14:nvPr/>
              </p14:nvContentPartPr>
              <p14:xfrm>
                <a:off x="2440448" y="5338432"/>
                <a:ext cx="222120" cy="227520"/>
              </p14:xfrm>
            </p:contentPart>
          </mc:Choice>
          <mc:Fallback xmlns="">
            <p:pic>
              <p:nvPicPr>
                <p:cNvPr id="292" name="Ink 291">
                  <a:extLst>
                    <a:ext uri="{FF2B5EF4-FFF2-40B4-BE49-F238E27FC236}">
                      <a16:creationId xmlns:a16="http://schemas.microsoft.com/office/drawing/2014/main" id="{B0FD2AE0-36AA-4D9D-8ACE-47C5F6E645A4}"/>
                    </a:ext>
                  </a:extLst>
                </p:cNvPr>
                <p:cNvPicPr/>
                <p:nvPr/>
              </p:nvPicPr>
              <p:blipFill>
                <a:blip r:embed="rId501"/>
                <a:stretch>
                  <a:fillRect/>
                </a:stretch>
              </p:blipFill>
              <p:spPr>
                <a:xfrm>
                  <a:off x="2431448" y="5329792"/>
                  <a:ext cx="23976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3" name="Ink 292">
                  <a:extLst>
                    <a:ext uri="{FF2B5EF4-FFF2-40B4-BE49-F238E27FC236}">
                      <a16:creationId xmlns:a16="http://schemas.microsoft.com/office/drawing/2014/main" id="{7108F1AD-3215-430C-A789-8299D6D7EB92}"/>
                    </a:ext>
                  </a:extLst>
                </p14:cNvPr>
                <p14:cNvContentPartPr/>
                <p14:nvPr/>
              </p14:nvContentPartPr>
              <p14:xfrm>
                <a:off x="2367368" y="5127832"/>
                <a:ext cx="103680" cy="358560"/>
              </p14:xfrm>
            </p:contentPart>
          </mc:Choice>
          <mc:Fallback xmlns="">
            <p:pic>
              <p:nvPicPr>
                <p:cNvPr id="293" name="Ink 292">
                  <a:extLst>
                    <a:ext uri="{FF2B5EF4-FFF2-40B4-BE49-F238E27FC236}">
                      <a16:creationId xmlns:a16="http://schemas.microsoft.com/office/drawing/2014/main" id="{7108F1AD-3215-430C-A789-8299D6D7EB92}"/>
                    </a:ext>
                  </a:extLst>
                </p:cNvPr>
                <p:cNvPicPr/>
                <p:nvPr/>
              </p:nvPicPr>
              <p:blipFill>
                <a:blip r:embed="rId503"/>
                <a:stretch>
                  <a:fillRect/>
                </a:stretch>
              </p:blipFill>
              <p:spPr>
                <a:xfrm>
                  <a:off x="2358728" y="5119192"/>
                  <a:ext cx="121320" cy="37620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294" name="Ink 293">
                  <a:extLst>
                    <a:ext uri="{FF2B5EF4-FFF2-40B4-BE49-F238E27FC236}">
                      <a16:creationId xmlns:a16="http://schemas.microsoft.com/office/drawing/2014/main" id="{1F744C11-3143-4615-803E-DDF08C9BD816}"/>
                    </a:ext>
                  </a:extLst>
                </p14:cNvPr>
                <p14:cNvContentPartPr/>
                <p14:nvPr/>
              </p14:nvContentPartPr>
              <p14:xfrm>
                <a:off x="1892888" y="5351752"/>
                <a:ext cx="177840" cy="191880"/>
              </p14:xfrm>
            </p:contentPart>
          </mc:Choice>
          <mc:Fallback xmlns="">
            <p:pic>
              <p:nvPicPr>
                <p:cNvPr id="294" name="Ink 293">
                  <a:extLst>
                    <a:ext uri="{FF2B5EF4-FFF2-40B4-BE49-F238E27FC236}">
                      <a16:creationId xmlns:a16="http://schemas.microsoft.com/office/drawing/2014/main" id="{1F744C11-3143-4615-803E-DDF08C9BD816}"/>
                    </a:ext>
                  </a:extLst>
                </p:cNvPr>
                <p:cNvPicPr/>
                <p:nvPr/>
              </p:nvPicPr>
              <p:blipFill>
                <a:blip r:embed="rId505"/>
                <a:stretch>
                  <a:fillRect/>
                </a:stretch>
              </p:blipFill>
              <p:spPr>
                <a:xfrm>
                  <a:off x="1883888" y="5343112"/>
                  <a:ext cx="19548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295" name="Ink 294">
                  <a:extLst>
                    <a:ext uri="{FF2B5EF4-FFF2-40B4-BE49-F238E27FC236}">
                      <a16:creationId xmlns:a16="http://schemas.microsoft.com/office/drawing/2014/main" id="{DF24B689-833E-4FBA-9CE8-02491C48A498}"/>
                    </a:ext>
                  </a:extLst>
                </p14:cNvPr>
                <p14:cNvContentPartPr/>
                <p14:nvPr/>
              </p14:nvContentPartPr>
              <p14:xfrm>
                <a:off x="2018528" y="5576032"/>
                <a:ext cx="15120" cy="11160"/>
              </p14:xfrm>
            </p:contentPart>
          </mc:Choice>
          <mc:Fallback xmlns="">
            <p:pic>
              <p:nvPicPr>
                <p:cNvPr id="295" name="Ink 294">
                  <a:extLst>
                    <a:ext uri="{FF2B5EF4-FFF2-40B4-BE49-F238E27FC236}">
                      <a16:creationId xmlns:a16="http://schemas.microsoft.com/office/drawing/2014/main" id="{DF24B689-833E-4FBA-9CE8-02491C48A498}"/>
                    </a:ext>
                  </a:extLst>
                </p:cNvPr>
                <p:cNvPicPr/>
                <p:nvPr/>
              </p:nvPicPr>
              <p:blipFill>
                <a:blip r:embed="rId507"/>
                <a:stretch>
                  <a:fillRect/>
                </a:stretch>
              </p:blipFill>
              <p:spPr>
                <a:xfrm>
                  <a:off x="2009528" y="5567032"/>
                  <a:ext cx="327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296" name="Ink 295">
                  <a:extLst>
                    <a:ext uri="{FF2B5EF4-FFF2-40B4-BE49-F238E27FC236}">
                      <a16:creationId xmlns:a16="http://schemas.microsoft.com/office/drawing/2014/main" id="{1CE01E84-7ED8-43CE-9567-705973F54829}"/>
                    </a:ext>
                  </a:extLst>
                </p14:cNvPr>
                <p14:cNvContentPartPr/>
                <p14:nvPr/>
              </p14:nvContentPartPr>
              <p14:xfrm>
                <a:off x="946448" y="5335552"/>
                <a:ext cx="726480" cy="342360"/>
              </p14:xfrm>
            </p:contentPart>
          </mc:Choice>
          <mc:Fallback xmlns="">
            <p:pic>
              <p:nvPicPr>
                <p:cNvPr id="296" name="Ink 295">
                  <a:extLst>
                    <a:ext uri="{FF2B5EF4-FFF2-40B4-BE49-F238E27FC236}">
                      <a16:creationId xmlns:a16="http://schemas.microsoft.com/office/drawing/2014/main" id="{1CE01E84-7ED8-43CE-9567-705973F54829}"/>
                    </a:ext>
                  </a:extLst>
                </p:cNvPr>
                <p:cNvPicPr/>
                <p:nvPr/>
              </p:nvPicPr>
              <p:blipFill>
                <a:blip r:embed="rId509"/>
                <a:stretch>
                  <a:fillRect/>
                </a:stretch>
              </p:blipFill>
              <p:spPr>
                <a:xfrm>
                  <a:off x="937448" y="5326552"/>
                  <a:ext cx="744120" cy="36000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297" name="Ink 296">
                  <a:extLst>
                    <a:ext uri="{FF2B5EF4-FFF2-40B4-BE49-F238E27FC236}">
                      <a16:creationId xmlns:a16="http://schemas.microsoft.com/office/drawing/2014/main" id="{872FCEDF-E4AE-4522-98FA-E16C0276FF57}"/>
                    </a:ext>
                  </a:extLst>
                </p14:cNvPr>
                <p14:cNvContentPartPr/>
                <p14:nvPr/>
              </p14:nvContentPartPr>
              <p14:xfrm>
                <a:off x="1539008" y="5162752"/>
                <a:ext cx="82080" cy="59040"/>
              </p14:xfrm>
            </p:contentPart>
          </mc:Choice>
          <mc:Fallback xmlns="">
            <p:pic>
              <p:nvPicPr>
                <p:cNvPr id="297" name="Ink 296">
                  <a:extLst>
                    <a:ext uri="{FF2B5EF4-FFF2-40B4-BE49-F238E27FC236}">
                      <a16:creationId xmlns:a16="http://schemas.microsoft.com/office/drawing/2014/main" id="{872FCEDF-E4AE-4522-98FA-E16C0276FF57}"/>
                    </a:ext>
                  </a:extLst>
                </p:cNvPr>
                <p:cNvPicPr/>
                <p:nvPr/>
              </p:nvPicPr>
              <p:blipFill>
                <a:blip r:embed="rId511"/>
                <a:stretch>
                  <a:fillRect/>
                </a:stretch>
              </p:blipFill>
              <p:spPr>
                <a:xfrm>
                  <a:off x="1530008" y="5153752"/>
                  <a:ext cx="997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298" name="Ink 297">
                  <a:extLst>
                    <a:ext uri="{FF2B5EF4-FFF2-40B4-BE49-F238E27FC236}">
                      <a16:creationId xmlns:a16="http://schemas.microsoft.com/office/drawing/2014/main" id="{3366A390-67BE-45E7-B0C4-0536A9D77223}"/>
                    </a:ext>
                  </a:extLst>
                </p14:cNvPr>
                <p14:cNvContentPartPr/>
                <p14:nvPr/>
              </p14:nvContentPartPr>
              <p14:xfrm>
                <a:off x="1263608" y="5119192"/>
                <a:ext cx="44280" cy="416880"/>
              </p14:xfrm>
            </p:contentPart>
          </mc:Choice>
          <mc:Fallback xmlns="">
            <p:pic>
              <p:nvPicPr>
                <p:cNvPr id="298" name="Ink 297">
                  <a:extLst>
                    <a:ext uri="{FF2B5EF4-FFF2-40B4-BE49-F238E27FC236}">
                      <a16:creationId xmlns:a16="http://schemas.microsoft.com/office/drawing/2014/main" id="{3366A390-67BE-45E7-B0C4-0536A9D77223}"/>
                    </a:ext>
                  </a:extLst>
                </p:cNvPr>
                <p:cNvPicPr/>
                <p:nvPr/>
              </p:nvPicPr>
              <p:blipFill>
                <a:blip r:embed="rId513"/>
                <a:stretch>
                  <a:fillRect/>
                </a:stretch>
              </p:blipFill>
              <p:spPr>
                <a:xfrm>
                  <a:off x="1254968" y="5110552"/>
                  <a:ext cx="61920" cy="43452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299" name="Ink 298">
                  <a:extLst>
                    <a:ext uri="{FF2B5EF4-FFF2-40B4-BE49-F238E27FC236}">
                      <a16:creationId xmlns:a16="http://schemas.microsoft.com/office/drawing/2014/main" id="{92EC3DA1-236F-4526-9D57-0F6360247D87}"/>
                    </a:ext>
                  </a:extLst>
                </p14:cNvPr>
                <p14:cNvContentPartPr/>
                <p14:nvPr/>
              </p14:nvContentPartPr>
              <p14:xfrm>
                <a:off x="1240568" y="5712112"/>
                <a:ext cx="25560" cy="63000"/>
              </p14:xfrm>
            </p:contentPart>
          </mc:Choice>
          <mc:Fallback xmlns="">
            <p:pic>
              <p:nvPicPr>
                <p:cNvPr id="299" name="Ink 298">
                  <a:extLst>
                    <a:ext uri="{FF2B5EF4-FFF2-40B4-BE49-F238E27FC236}">
                      <a16:creationId xmlns:a16="http://schemas.microsoft.com/office/drawing/2014/main" id="{92EC3DA1-236F-4526-9D57-0F6360247D87}"/>
                    </a:ext>
                  </a:extLst>
                </p:cNvPr>
                <p:cNvPicPr/>
                <p:nvPr/>
              </p:nvPicPr>
              <p:blipFill>
                <a:blip r:embed="rId515"/>
                <a:stretch>
                  <a:fillRect/>
                </a:stretch>
              </p:blipFill>
              <p:spPr>
                <a:xfrm>
                  <a:off x="1231928" y="5703472"/>
                  <a:ext cx="432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00" name="Ink 299">
                  <a:extLst>
                    <a:ext uri="{FF2B5EF4-FFF2-40B4-BE49-F238E27FC236}">
                      <a16:creationId xmlns:a16="http://schemas.microsoft.com/office/drawing/2014/main" id="{522AA300-D96C-4D24-9643-44B0BE055D7B}"/>
                    </a:ext>
                  </a:extLst>
                </p14:cNvPr>
                <p14:cNvContentPartPr/>
                <p14:nvPr/>
              </p14:nvContentPartPr>
              <p14:xfrm>
                <a:off x="1009088" y="5220712"/>
                <a:ext cx="65160" cy="164160"/>
              </p14:xfrm>
            </p:contentPart>
          </mc:Choice>
          <mc:Fallback xmlns="">
            <p:pic>
              <p:nvPicPr>
                <p:cNvPr id="300" name="Ink 299">
                  <a:extLst>
                    <a:ext uri="{FF2B5EF4-FFF2-40B4-BE49-F238E27FC236}">
                      <a16:creationId xmlns:a16="http://schemas.microsoft.com/office/drawing/2014/main" id="{522AA300-D96C-4D24-9643-44B0BE055D7B}"/>
                    </a:ext>
                  </a:extLst>
                </p:cNvPr>
                <p:cNvPicPr/>
                <p:nvPr/>
              </p:nvPicPr>
              <p:blipFill>
                <a:blip r:embed="rId517"/>
                <a:stretch>
                  <a:fillRect/>
                </a:stretch>
              </p:blipFill>
              <p:spPr>
                <a:xfrm>
                  <a:off x="1000448" y="5212072"/>
                  <a:ext cx="828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05" name="Ink 304">
                  <a:extLst>
                    <a:ext uri="{FF2B5EF4-FFF2-40B4-BE49-F238E27FC236}">
                      <a16:creationId xmlns:a16="http://schemas.microsoft.com/office/drawing/2014/main" id="{A3E33581-BA1A-4284-B475-A0B06C600EE6}"/>
                    </a:ext>
                  </a:extLst>
                </p14:cNvPr>
                <p14:cNvContentPartPr/>
                <p14:nvPr/>
              </p14:nvContentPartPr>
              <p14:xfrm>
                <a:off x="10663568" y="5781592"/>
                <a:ext cx="649440" cy="340920"/>
              </p14:xfrm>
            </p:contentPart>
          </mc:Choice>
          <mc:Fallback xmlns="">
            <p:pic>
              <p:nvPicPr>
                <p:cNvPr id="305" name="Ink 304">
                  <a:extLst>
                    <a:ext uri="{FF2B5EF4-FFF2-40B4-BE49-F238E27FC236}">
                      <a16:creationId xmlns:a16="http://schemas.microsoft.com/office/drawing/2014/main" id="{A3E33581-BA1A-4284-B475-A0B06C600EE6}"/>
                    </a:ext>
                  </a:extLst>
                </p:cNvPr>
                <p:cNvPicPr/>
                <p:nvPr/>
              </p:nvPicPr>
              <p:blipFill>
                <a:blip r:embed="rId519"/>
                <a:stretch>
                  <a:fillRect/>
                </a:stretch>
              </p:blipFill>
              <p:spPr>
                <a:xfrm>
                  <a:off x="10654928" y="5772952"/>
                  <a:ext cx="667080" cy="3585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06" name="Ink 305">
                  <a:extLst>
                    <a:ext uri="{FF2B5EF4-FFF2-40B4-BE49-F238E27FC236}">
                      <a16:creationId xmlns:a16="http://schemas.microsoft.com/office/drawing/2014/main" id="{3B5E51ED-7CB2-4214-B9B4-F768E598EEF5}"/>
                    </a:ext>
                  </a:extLst>
                </p14:cNvPr>
                <p14:cNvContentPartPr/>
                <p14:nvPr/>
              </p14:nvContentPartPr>
              <p14:xfrm>
                <a:off x="11174768" y="6048712"/>
                <a:ext cx="68040" cy="19800"/>
              </p14:xfrm>
            </p:contentPart>
          </mc:Choice>
          <mc:Fallback xmlns="">
            <p:pic>
              <p:nvPicPr>
                <p:cNvPr id="306" name="Ink 305">
                  <a:extLst>
                    <a:ext uri="{FF2B5EF4-FFF2-40B4-BE49-F238E27FC236}">
                      <a16:creationId xmlns:a16="http://schemas.microsoft.com/office/drawing/2014/main" id="{3B5E51ED-7CB2-4214-B9B4-F768E598EEF5}"/>
                    </a:ext>
                  </a:extLst>
                </p:cNvPr>
                <p:cNvPicPr/>
                <p:nvPr/>
              </p:nvPicPr>
              <p:blipFill>
                <a:blip r:embed="rId521"/>
                <a:stretch>
                  <a:fillRect/>
                </a:stretch>
              </p:blipFill>
              <p:spPr>
                <a:xfrm>
                  <a:off x="11166128" y="6040072"/>
                  <a:ext cx="856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07" name="Ink 306">
                  <a:extLst>
                    <a:ext uri="{FF2B5EF4-FFF2-40B4-BE49-F238E27FC236}">
                      <a16:creationId xmlns:a16="http://schemas.microsoft.com/office/drawing/2014/main" id="{291B3E2A-EC66-4E30-AB45-647522788F44}"/>
                    </a:ext>
                  </a:extLst>
                </p14:cNvPr>
                <p14:cNvContentPartPr/>
                <p14:nvPr/>
              </p14:nvContentPartPr>
              <p14:xfrm>
                <a:off x="10814768" y="6088312"/>
                <a:ext cx="171360" cy="100800"/>
              </p14:xfrm>
            </p:contentPart>
          </mc:Choice>
          <mc:Fallback xmlns="">
            <p:pic>
              <p:nvPicPr>
                <p:cNvPr id="307" name="Ink 306">
                  <a:extLst>
                    <a:ext uri="{FF2B5EF4-FFF2-40B4-BE49-F238E27FC236}">
                      <a16:creationId xmlns:a16="http://schemas.microsoft.com/office/drawing/2014/main" id="{291B3E2A-EC66-4E30-AB45-647522788F44}"/>
                    </a:ext>
                  </a:extLst>
                </p:cNvPr>
                <p:cNvPicPr/>
                <p:nvPr/>
              </p:nvPicPr>
              <p:blipFill>
                <a:blip r:embed="rId523"/>
                <a:stretch>
                  <a:fillRect/>
                </a:stretch>
              </p:blipFill>
              <p:spPr>
                <a:xfrm>
                  <a:off x="10805768" y="6079312"/>
                  <a:ext cx="1890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08" name="Ink 307">
                  <a:extLst>
                    <a:ext uri="{FF2B5EF4-FFF2-40B4-BE49-F238E27FC236}">
                      <a16:creationId xmlns:a16="http://schemas.microsoft.com/office/drawing/2014/main" id="{57244462-DC57-417F-87B9-ECABB9752ACE}"/>
                    </a:ext>
                  </a:extLst>
                </p14:cNvPr>
                <p14:cNvContentPartPr/>
                <p14:nvPr/>
              </p14:nvContentPartPr>
              <p14:xfrm>
                <a:off x="10949408" y="5721472"/>
                <a:ext cx="33840" cy="7920"/>
              </p14:xfrm>
            </p:contentPart>
          </mc:Choice>
          <mc:Fallback xmlns="">
            <p:pic>
              <p:nvPicPr>
                <p:cNvPr id="308" name="Ink 307">
                  <a:extLst>
                    <a:ext uri="{FF2B5EF4-FFF2-40B4-BE49-F238E27FC236}">
                      <a16:creationId xmlns:a16="http://schemas.microsoft.com/office/drawing/2014/main" id="{57244462-DC57-417F-87B9-ECABB9752ACE}"/>
                    </a:ext>
                  </a:extLst>
                </p:cNvPr>
                <p:cNvPicPr/>
                <p:nvPr/>
              </p:nvPicPr>
              <p:blipFill>
                <a:blip r:embed="rId525"/>
                <a:stretch>
                  <a:fillRect/>
                </a:stretch>
              </p:blipFill>
              <p:spPr>
                <a:xfrm>
                  <a:off x="10940408" y="5712832"/>
                  <a:ext cx="5148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309" name="Ink 308">
                  <a:extLst>
                    <a:ext uri="{FF2B5EF4-FFF2-40B4-BE49-F238E27FC236}">
                      <a16:creationId xmlns:a16="http://schemas.microsoft.com/office/drawing/2014/main" id="{DFBA04C9-7396-463B-8F38-8140B269787C}"/>
                    </a:ext>
                  </a:extLst>
                </p14:cNvPr>
                <p14:cNvContentPartPr/>
                <p14:nvPr/>
              </p14:nvContentPartPr>
              <p14:xfrm>
                <a:off x="10490768" y="5700232"/>
                <a:ext cx="218880" cy="354960"/>
              </p14:xfrm>
            </p:contentPart>
          </mc:Choice>
          <mc:Fallback xmlns="">
            <p:pic>
              <p:nvPicPr>
                <p:cNvPr id="309" name="Ink 308">
                  <a:extLst>
                    <a:ext uri="{FF2B5EF4-FFF2-40B4-BE49-F238E27FC236}">
                      <a16:creationId xmlns:a16="http://schemas.microsoft.com/office/drawing/2014/main" id="{DFBA04C9-7396-463B-8F38-8140B269787C}"/>
                    </a:ext>
                  </a:extLst>
                </p:cNvPr>
                <p:cNvPicPr/>
                <p:nvPr/>
              </p:nvPicPr>
              <p:blipFill>
                <a:blip r:embed="rId527"/>
                <a:stretch>
                  <a:fillRect/>
                </a:stretch>
              </p:blipFill>
              <p:spPr>
                <a:xfrm>
                  <a:off x="10482128" y="5691592"/>
                  <a:ext cx="236520" cy="37260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11" name="Ink 310">
                  <a:extLst>
                    <a:ext uri="{FF2B5EF4-FFF2-40B4-BE49-F238E27FC236}">
                      <a16:creationId xmlns:a16="http://schemas.microsoft.com/office/drawing/2014/main" id="{ECD08713-3973-4538-B5E0-4FCEA9999CA4}"/>
                    </a:ext>
                  </a:extLst>
                </p14:cNvPr>
                <p14:cNvContentPartPr/>
                <p14:nvPr/>
              </p14:nvContentPartPr>
              <p14:xfrm>
                <a:off x="9917288" y="5924872"/>
                <a:ext cx="282960" cy="312120"/>
              </p14:xfrm>
            </p:contentPart>
          </mc:Choice>
          <mc:Fallback xmlns="">
            <p:pic>
              <p:nvPicPr>
                <p:cNvPr id="311" name="Ink 310">
                  <a:extLst>
                    <a:ext uri="{FF2B5EF4-FFF2-40B4-BE49-F238E27FC236}">
                      <a16:creationId xmlns:a16="http://schemas.microsoft.com/office/drawing/2014/main" id="{ECD08713-3973-4538-B5E0-4FCEA9999CA4}"/>
                    </a:ext>
                  </a:extLst>
                </p:cNvPr>
                <p:cNvPicPr/>
                <p:nvPr/>
              </p:nvPicPr>
              <p:blipFill>
                <a:blip r:embed="rId529"/>
                <a:stretch>
                  <a:fillRect/>
                </a:stretch>
              </p:blipFill>
              <p:spPr>
                <a:xfrm>
                  <a:off x="9908288" y="5916232"/>
                  <a:ext cx="300600" cy="32976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12" name="Ink 311">
                  <a:extLst>
                    <a:ext uri="{FF2B5EF4-FFF2-40B4-BE49-F238E27FC236}">
                      <a16:creationId xmlns:a16="http://schemas.microsoft.com/office/drawing/2014/main" id="{B76B991B-9DA7-4C1E-91B5-A7ED24617C71}"/>
                    </a:ext>
                  </a:extLst>
                </p14:cNvPr>
                <p14:cNvContentPartPr/>
                <p14:nvPr/>
              </p14:nvContentPartPr>
              <p14:xfrm>
                <a:off x="10084688" y="5784832"/>
                <a:ext cx="106200" cy="174600"/>
              </p14:xfrm>
            </p:contentPart>
          </mc:Choice>
          <mc:Fallback xmlns="">
            <p:pic>
              <p:nvPicPr>
                <p:cNvPr id="312" name="Ink 311">
                  <a:extLst>
                    <a:ext uri="{FF2B5EF4-FFF2-40B4-BE49-F238E27FC236}">
                      <a16:creationId xmlns:a16="http://schemas.microsoft.com/office/drawing/2014/main" id="{B76B991B-9DA7-4C1E-91B5-A7ED24617C71}"/>
                    </a:ext>
                  </a:extLst>
                </p:cNvPr>
                <p:cNvPicPr/>
                <p:nvPr/>
              </p:nvPicPr>
              <p:blipFill>
                <a:blip r:embed="rId531"/>
                <a:stretch>
                  <a:fillRect/>
                </a:stretch>
              </p:blipFill>
              <p:spPr>
                <a:xfrm>
                  <a:off x="10075688" y="5775832"/>
                  <a:ext cx="12384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13" name="Ink 312">
                  <a:extLst>
                    <a:ext uri="{FF2B5EF4-FFF2-40B4-BE49-F238E27FC236}">
                      <a16:creationId xmlns:a16="http://schemas.microsoft.com/office/drawing/2014/main" id="{367D6EAD-5159-4B84-9EC1-AD741A545D2B}"/>
                    </a:ext>
                  </a:extLst>
                </p14:cNvPr>
                <p14:cNvContentPartPr/>
                <p14:nvPr/>
              </p14:nvContentPartPr>
              <p14:xfrm>
                <a:off x="9932768" y="5915512"/>
                <a:ext cx="113040" cy="153720"/>
              </p14:xfrm>
            </p:contentPart>
          </mc:Choice>
          <mc:Fallback xmlns="">
            <p:pic>
              <p:nvPicPr>
                <p:cNvPr id="313" name="Ink 312">
                  <a:extLst>
                    <a:ext uri="{FF2B5EF4-FFF2-40B4-BE49-F238E27FC236}">
                      <a16:creationId xmlns:a16="http://schemas.microsoft.com/office/drawing/2014/main" id="{367D6EAD-5159-4B84-9EC1-AD741A545D2B}"/>
                    </a:ext>
                  </a:extLst>
                </p:cNvPr>
                <p:cNvPicPr/>
                <p:nvPr/>
              </p:nvPicPr>
              <p:blipFill>
                <a:blip r:embed="rId533"/>
                <a:stretch>
                  <a:fillRect/>
                </a:stretch>
              </p:blipFill>
              <p:spPr>
                <a:xfrm>
                  <a:off x="9924128" y="5906872"/>
                  <a:ext cx="13068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314" name="Ink 313">
                  <a:extLst>
                    <a:ext uri="{FF2B5EF4-FFF2-40B4-BE49-F238E27FC236}">
                      <a16:creationId xmlns:a16="http://schemas.microsoft.com/office/drawing/2014/main" id="{EF1314AA-AF58-4931-AA65-CA7848A467EC}"/>
                    </a:ext>
                  </a:extLst>
                </p14:cNvPr>
                <p14:cNvContentPartPr/>
                <p14:nvPr/>
              </p14:nvContentPartPr>
              <p14:xfrm>
                <a:off x="9869408" y="5822632"/>
                <a:ext cx="72720" cy="205560"/>
              </p14:xfrm>
            </p:contentPart>
          </mc:Choice>
          <mc:Fallback xmlns="">
            <p:pic>
              <p:nvPicPr>
                <p:cNvPr id="314" name="Ink 313">
                  <a:extLst>
                    <a:ext uri="{FF2B5EF4-FFF2-40B4-BE49-F238E27FC236}">
                      <a16:creationId xmlns:a16="http://schemas.microsoft.com/office/drawing/2014/main" id="{EF1314AA-AF58-4931-AA65-CA7848A467EC}"/>
                    </a:ext>
                  </a:extLst>
                </p:cNvPr>
                <p:cNvPicPr/>
                <p:nvPr/>
              </p:nvPicPr>
              <p:blipFill>
                <a:blip r:embed="rId535"/>
                <a:stretch>
                  <a:fillRect/>
                </a:stretch>
              </p:blipFill>
              <p:spPr>
                <a:xfrm>
                  <a:off x="9860768" y="5813992"/>
                  <a:ext cx="9036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15" name="Ink 314">
                  <a:extLst>
                    <a:ext uri="{FF2B5EF4-FFF2-40B4-BE49-F238E27FC236}">
                      <a16:creationId xmlns:a16="http://schemas.microsoft.com/office/drawing/2014/main" id="{48FF6A6E-90DA-4C41-A09E-936134C09BE7}"/>
                    </a:ext>
                  </a:extLst>
                </p14:cNvPr>
                <p14:cNvContentPartPr/>
                <p14:nvPr/>
              </p14:nvContentPartPr>
              <p14:xfrm>
                <a:off x="9549368" y="5927392"/>
                <a:ext cx="240840" cy="214200"/>
              </p14:xfrm>
            </p:contentPart>
          </mc:Choice>
          <mc:Fallback xmlns="">
            <p:pic>
              <p:nvPicPr>
                <p:cNvPr id="315" name="Ink 314">
                  <a:extLst>
                    <a:ext uri="{FF2B5EF4-FFF2-40B4-BE49-F238E27FC236}">
                      <a16:creationId xmlns:a16="http://schemas.microsoft.com/office/drawing/2014/main" id="{48FF6A6E-90DA-4C41-A09E-936134C09BE7}"/>
                    </a:ext>
                  </a:extLst>
                </p:cNvPr>
                <p:cNvPicPr/>
                <p:nvPr/>
              </p:nvPicPr>
              <p:blipFill>
                <a:blip r:embed="rId537"/>
                <a:stretch>
                  <a:fillRect/>
                </a:stretch>
              </p:blipFill>
              <p:spPr>
                <a:xfrm>
                  <a:off x="9540368" y="5918752"/>
                  <a:ext cx="25848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16" name="Ink 315">
                  <a:extLst>
                    <a:ext uri="{FF2B5EF4-FFF2-40B4-BE49-F238E27FC236}">
                      <a16:creationId xmlns:a16="http://schemas.microsoft.com/office/drawing/2014/main" id="{036AA15B-20CF-48A6-8590-2B422C93C577}"/>
                    </a:ext>
                  </a:extLst>
                </p14:cNvPr>
                <p14:cNvContentPartPr/>
                <p14:nvPr/>
              </p14:nvContentPartPr>
              <p14:xfrm>
                <a:off x="9718568" y="6072472"/>
                <a:ext cx="70920" cy="38520"/>
              </p14:xfrm>
            </p:contentPart>
          </mc:Choice>
          <mc:Fallback xmlns="">
            <p:pic>
              <p:nvPicPr>
                <p:cNvPr id="316" name="Ink 315">
                  <a:extLst>
                    <a:ext uri="{FF2B5EF4-FFF2-40B4-BE49-F238E27FC236}">
                      <a16:creationId xmlns:a16="http://schemas.microsoft.com/office/drawing/2014/main" id="{036AA15B-20CF-48A6-8590-2B422C93C577}"/>
                    </a:ext>
                  </a:extLst>
                </p:cNvPr>
                <p:cNvPicPr/>
                <p:nvPr/>
              </p:nvPicPr>
              <p:blipFill>
                <a:blip r:embed="rId539"/>
                <a:stretch>
                  <a:fillRect/>
                </a:stretch>
              </p:blipFill>
              <p:spPr>
                <a:xfrm>
                  <a:off x="9709568" y="6063832"/>
                  <a:ext cx="8856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17" name="Ink 316">
                  <a:extLst>
                    <a:ext uri="{FF2B5EF4-FFF2-40B4-BE49-F238E27FC236}">
                      <a16:creationId xmlns:a16="http://schemas.microsoft.com/office/drawing/2014/main" id="{B417A9E0-C632-4FF4-8E71-76A55FFC4E9B}"/>
                    </a:ext>
                  </a:extLst>
                </p14:cNvPr>
                <p14:cNvContentPartPr/>
                <p14:nvPr/>
              </p14:nvContentPartPr>
              <p14:xfrm>
                <a:off x="9600488" y="5935672"/>
                <a:ext cx="30240" cy="55440"/>
              </p14:xfrm>
            </p:contentPart>
          </mc:Choice>
          <mc:Fallback xmlns="">
            <p:pic>
              <p:nvPicPr>
                <p:cNvPr id="317" name="Ink 316">
                  <a:extLst>
                    <a:ext uri="{FF2B5EF4-FFF2-40B4-BE49-F238E27FC236}">
                      <a16:creationId xmlns:a16="http://schemas.microsoft.com/office/drawing/2014/main" id="{B417A9E0-C632-4FF4-8E71-76A55FFC4E9B}"/>
                    </a:ext>
                  </a:extLst>
                </p:cNvPr>
                <p:cNvPicPr/>
                <p:nvPr/>
              </p:nvPicPr>
              <p:blipFill>
                <a:blip r:embed="rId541"/>
                <a:stretch>
                  <a:fillRect/>
                </a:stretch>
              </p:blipFill>
              <p:spPr>
                <a:xfrm>
                  <a:off x="9591488" y="5926672"/>
                  <a:ext cx="478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18" name="Ink 317">
                  <a:extLst>
                    <a:ext uri="{FF2B5EF4-FFF2-40B4-BE49-F238E27FC236}">
                      <a16:creationId xmlns:a16="http://schemas.microsoft.com/office/drawing/2014/main" id="{68ABAEAC-A968-4280-8FD0-C112DAFBC5D9}"/>
                    </a:ext>
                  </a:extLst>
                </p14:cNvPr>
                <p14:cNvContentPartPr/>
                <p14:nvPr/>
              </p14:nvContentPartPr>
              <p14:xfrm>
                <a:off x="9464048" y="5896792"/>
                <a:ext cx="81360" cy="138960"/>
              </p14:xfrm>
            </p:contentPart>
          </mc:Choice>
          <mc:Fallback xmlns="">
            <p:pic>
              <p:nvPicPr>
                <p:cNvPr id="318" name="Ink 317">
                  <a:extLst>
                    <a:ext uri="{FF2B5EF4-FFF2-40B4-BE49-F238E27FC236}">
                      <a16:creationId xmlns:a16="http://schemas.microsoft.com/office/drawing/2014/main" id="{68ABAEAC-A968-4280-8FD0-C112DAFBC5D9}"/>
                    </a:ext>
                  </a:extLst>
                </p:cNvPr>
                <p:cNvPicPr/>
                <p:nvPr/>
              </p:nvPicPr>
              <p:blipFill>
                <a:blip r:embed="rId543"/>
                <a:stretch>
                  <a:fillRect/>
                </a:stretch>
              </p:blipFill>
              <p:spPr>
                <a:xfrm>
                  <a:off x="9455048" y="5887792"/>
                  <a:ext cx="990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19" name="Ink 318">
                  <a:extLst>
                    <a:ext uri="{FF2B5EF4-FFF2-40B4-BE49-F238E27FC236}">
                      <a16:creationId xmlns:a16="http://schemas.microsoft.com/office/drawing/2014/main" id="{31A3BEFE-C55E-4B90-919C-C0BA96F5F76F}"/>
                    </a:ext>
                  </a:extLst>
                </p14:cNvPr>
                <p14:cNvContentPartPr/>
                <p14:nvPr/>
              </p14:nvContentPartPr>
              <p14:xfrm>
                <a:off x="9445688" y="5671432"/>
                <a:ext cx="212040" cy="128880"/>
              </p14:xfrm>
            </p:contentPart>
          </mc:Choice>
          <mc:Fallback xmlns="">
            <p:pic>
              <p:nvPicPr>
                <p:cNvPr id="319" name="Ink 318">
                  <a:extLst>
                    <a:ext uri="{FF2B5EF4-FFF2-40B4-BE49-F238E27FC236}">
                      <a16:creationId xmlns:a16="http://schemas.microsoft.com/office/drawing/2014/main" id="{31A3BEFE-C55E-4B90-919C-C0BA96F5F76F}"/>
                    </a:ext>
                  </a:extLst>
                </p:cNvPr>
                <p:cNvPicPr/>
                <p:nvPr/>
              </p:nvPicPr>
              <p:blipFill>
                <a:blip r:embed="rId545"/>
                <a:stretch>
                  <a:fillRect/>
                </a:stretch>
              </p:blipFill>
              <p:spPr>
                <a:xfrm>
                  <a:off x="9437048" y="5662432"/>
                  <a:ext cx="22968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0" name="Ink 319">
                  <a:extLst>
                    <a:ext uri="{FF2B5EF4-FFF2-40B4-BE49-F238E27FC236}">
                      <a16:creationId xmlns:a16="http://schemas.microsoft.com/office/drawing/2014/main" id="{EDC2E387-5046-413F-91D8-DC2B8F659C8B}"/>
                    </a:ext>
                  </a:extLst>
                </p14:cNvPr>
                <p14:cNvContentPartPr/>
                <p14:nvPr/>
              </p14:nvContentPartPr>
              <p14:xfrm>
                <a:off x="9221768" y="5738032"/>
                <a:ext cx="99000" cy="378360"/>
              </p14:xfrm>
            </p:contentPart>
          </mc:Choice>
          <mc:Fallback xmlns="">
            <p:pic>
              <p:nvPicPr>
                <p:cNvPr id="320" name="Ink 319">
                  <a:extLst>
                    <a:ext uri="{FF2B5EF4-FFF2-40B4-BE49-F238E27FC236}">
                      <a16:creationId xmlns:a16="http://schemas.microsoft.com/office/drawing/2014/main" id="{EDC2E387-5046-413F-91D8-DC2B8F659C8B}"/>
                    </a:ext>
                  </a:extLst>
                </p:cNvPr>
                <p:cNvPicPr/>
                <p:nvPr/>
              </p:nvPicPr>
              <p:blipFill>
                <a:blip r:embed="rId547"/>
                <a:stretch>
                  <a:fillRect/>
                </a:stretch>
              </p:blipFill>
              <p:spPr>
                <a:xfrm>
                  <a:off x="9212768" y="5729032"/>
                  <a:ext cx="116640" cy="39600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2" name="Ink 321">
                  <a:extLst>
                    <a:ext uri="{FF2B5EF4-FFF2-40B4-BE49-F238E27FC236}">
                      <a16:creationId xmlns:a16="http://schemas.microsoft.com/office/drawing/2014/main" id="{52F18ECA-1FA6-4D3D-8232-F88FE009405A}"/>
                    </a:ext>
                  </a:extLst>
                </p14:cNvPr>
                <p14:cNvContentPartPr/>
                <p14:nvPr/>
              </p14:nvContentPartPr>
              <p14:xfrm>
                <a:off x="8787608" y="5982832"/>
                <a:ext cx="253440" cy="230040"/>
              </p14:xfrm>
            </p:contentPart>
          </mc:Choice>
          <mc:Fallback xmlns="">
            <p:pic>
              <p:nvPicPr>
                <p:cNvPr id="322" name="Ink 321">
                  <a:extLst>
                    <a:ext uri="{FF2B5EF4-FFF2-40B4-BE49-F238E27FC236}">
                      <a16:creationId xmlns:a16="http://schemas.microsoft.com/office/drawing/2014/main" id="{52F18ECA-1FA6-4D3D-8232-F88FE009405A}"/>
                    </a:ext>
                  </a:extLst>
                </p:cNvPr>
                <p:cNvPicPr/>
                <p:nvPr/>
              </p:nvPicPr>
              <p:blipFill>
                <a:blip r:embed="rId549"/>
                <a:stretch>
                  <a:fillRect/>
                </a:stretch>
              </p:blipFill>
              <p:spPr>
                <a:xfrm>
                  <a:off x="8778608" y="5973832"/>
                  <a:ext cx="27108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3" name="Ink 322">
                  <a:extLst>
                    <a:ext uri="{FF2B5EF4-FFF2-40B4-BE49-F238E27FC236}">
                      <a16:creationId xmlns:a16="http://schemas.microsoft.com/office/drawing/2014/main" id="{BA3BC20A-24F2-4601-9505-8DD5701F3423}"/>
                    </a:ext>
                  </a:extLst>
                </p14:cNvPr>
                <p14:cNvContentPartPr/>
                <p14:nvPr/>
              </p14:nvContentPartPr>
              <p14:xfrm>
                <a:off x="8808488" y="5802472"/>
                <a:ext cx="78480" cy="283680"/>
              </p14:xfrm>
            </p:contentPart>
          </mc:Choice>
          <mc:Fallback xmlns="">
            <p:pic>
              <p:nvPicPr>
                <p:cNvPr id="323" name="Ink 322">
                  <a:extLst>
                    <a:ext uri="{FF2B5EF4-FFF2-40B4-BE49-F238E27FC236}">
                      <a16:creationId xmlns:a16="http://schemas.microsoft.com/office/drawing/2014/main" id="{BA3BC20A-24F2-4601-9505-8DD5701F3423}"/>
                    </a:ext>
                  </a:extLst>
                </p:cNvPr>
                <p:cNvPicPr/>
                <p:nvPr/>
              </p:nvPicPr>
              <p:blipFill>
                <a:blip r:embed="rId551"/>
                <a:stretch>
                  <a:fillRect/>
                </a:stretch>
              </p:blipFill>
              <p:spPr>
                <a:xfrm>
                  <a:off x="8799488" y="5793832"/>
                  <a:ext cx="9612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24" name="Ink 323">
                  <a:extLst>
                    <a:ext uri="{FF2B5EF4-FFF2-40B4-BE49-F238E27FC236}">
                      <a16:creationId xmlns:a16="http://schemas.microsoft.com/office/drawing/2014/main" id="{3B92250A-CECF-4F21-A894-03D67A843C9B}"/>
                    </a:ext>
                  </a:extLst>
                </p14:cNvPr>
                <p14:cNvContentPartPr/>
                <p14:nvPr/>
              </p14:nvContentPartPr>
              <p14:xfrm>
                <a:off x="8114048" y="5949712"/>
                <a:ext cx="564480" cy="200160"/>
              </p14:xfrm>
            </p:contentPart>
          </mc:Choice>
          <mc:Fallback xmlns="">
            <p:pic>
              <p:nvPicPr>
                <p:cNvPr id="324" name="Ink 323">
                  <a:extLst>
                    <a:ext uri="{FF2B5EF4-FFF2-40B4-BE49-F238E27FC236}">
                      <a16:creationId xmlns:a16="http://schemas.microsoft.com/office/drawing/2014/main" id="{3B92250A-CECF-4F21-A894-03D67A843C9B}"/>
                    </a:ext>
                  </a:extLst>
                </p:cNvPr>
                <p:cNvPicPr/>
                <p:nvPr/>
              </p:nvPicPr>
              <p:blipFill>
                <a:blip r:embed="rId553"/>
                <a:stretch>
                  <a:fillRect/>
                </a:stretch>
              </p:blipFill>
              <p:spPr>
                <a:xfrm>
                  <a:off x="8105048" y="5940712"/>
                  <a:ext cx="58212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25" name="Ink 324">
                  <a:extLst>
                    <a:ext uri="{FF2B5EF4-FFF2-40B4-BE49-F238E27FC236}">
                      <a16:creationId xmlns:a16="http://schemas.microsoft.com/office/drawing/2014/main" id="{B090640A-654D-42B4-BF27-FB6A586BD877}"/>
                    </a:ext>
                  </a:extLst>
                </p14:cNvPr>
                <p14:cNvContentPartPr/>
                <p14:nvPr/>
              </p14:nvContentPartPr>
              <p14:xfrm>
                <a:off x="8275328" y="5898232"/>
                <a:ext cx="145440" cy="32040"/>
              </p14:xfrm>
            </p:contentPart>
          </mc:Choice>
          <mc:Fallback xmlns="">
            <p:pic>
              <p:nvPicPr>
                <p:cNvPr id="325" name="Ink 324">
                  <a:extLst>
                    <a:ext uri="{FF2B5EF4-FFF2-40B4-BE49-F238E27FC236}">
                      <a16:creationId xmlns:a16="http://schemas.microsoft.com/office/drawing/2014/main" id="{B090640A-654D-42B4-BF27-FB6A586BD877}"/>
                    </a:ext>
                  </a:extLst>
                </p:cNvPr>
                <p:cNvPicPr/>
                <p:nvPr/>
              </p:nvPicPr>
              <p:blipFill>
                <a:blip r:embed="rId555"/>
                <a:stretch>
                  <a:fillRect/>
                </a:stretch>
              </p:blipFill>
              <p:spPr>
                <a:xfrm>
                  <a:off x="8266688" y="5889232"/>
                  <a:ext cx="16308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26" name="Ink 325">
                  <a:extLst>
                    <a:ext uri="{FF2B5EF4-FFF2-40B4-BE49-F238E27FC236}">
                      <a16:creationId xmlns:a16="http://schemas.microsoft.com/office/drawing/2014/main" id="{DF656DD8-0E02-47DA-A7B6-3DC90F6B5B49}"/>
                    </a:ext>
                  </a:extLst>
                </p14:cNvPr>
                <p14:cNvContentPartPr/>
                <p14:nvPr/>
              </p14:nvContentPartPr>
              <p14:xfrm>
                <a:off x="7749728" y="5931352"/>
                <a:ext cx="293040" cy="279360"/>
              </p14:xfrm>
            </p:contentPart>
          </mc:Choice>
          <mc:Fallback xmlns="">
            <p:pic>
              <p:nvPicPr>
                <p:cNvPr id="326" name="Ink 325">
                  <a:extLst>
                    <a:ext uri="{FF2B5EF4-FFF2-40B4-BE49-F238E27FC236}">
                      <a16:creationId xmlns:a16="http://schemas.microsoft.com/office/drawing/2014/main" id="{DF656DD8-0E02-47DA-A7B6-3DC90F6B5B49}"/>
                    </a:ext>
                  </a:extLst>
                </p:cNvPr>
                <p:cNvPicPr/>
                <p:nvPr/>
              </p:nvPicPr>
              <p:blipFill>
                <a:blip r:embed="rId557"/>
                <a:stretch>
                  <a:fillRect/>
                </a:stretch>
              </p:blipFill>
              <p:spPr>
                <a:xfrm>
                  <a:off x="7741088" y="5922352"/>
                  <a:ext cx="31068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27" name="Ink 326">
                  <a:extLst>
                    <a:ext uri="{FF2B5EF4-FFF2-40B4-BE49-F238E27FC236}">
                      <a16:creationId xmlns:a16="http://schemas.microsoft.com/office/drawing/2014/main" id="{A8E08A6D-E06D-4B04-BE90-42D1CEC2708A}"/>
                    </a:ext>
                  </a:extLst>
                </p14:cNvPr>
                <p14:cNvContentPartPr/>
                <p14:nvPr/>
              </p14:nvContentPartPr>
              <p14:xfrm>
                <a:off x="7924328" y="5560192"/>
                <a:ext cx="621000" cy="314280"/>
              </p14:xfrm>
            </p:contentPart>
          </mc:Choice>
          <mc:Fallback xmlns="">
            <p:pic>
              <p:nvPicPr>
                <p:cNvPr id="327" name="Ink 326">
                  <a:extLst>
                    <a:ext uri="{FF2B5EF4-FFF2-40B4-BE49-F238E27FC236}">
                      <a16:creationId xmlns:a16="http://schemas.microsoft.com/office/drawing/2014/main" id="{A8E08A6D-E06D-4B04-BE90-42D1CEC2708A}"/>
                    </a:ext>
                  </a:extLst>
                </p:cNvPr>
                <p:cNvPicPr/>
                <p:nvPr/>
              </p:nvPicPr>
              <p:blipFill>
                <a:blip r:embed="rId559"/>
                <a:stretch>
                  <a:fillRect/>
                </a:stretch>
              </p:blipFill>
              <p:spPr>
                <a:xfrm>
                  <a:off x="7915328" y="5551552"/>
                  <a:ext cx="638640" cy="33192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28" name="Ink 327">
                  <a:extLst>
                    <a:ext uri="{FF2B5EF4-FFF2-40B4-BE49-F238E27FC236}">
                      <a16:creationId xmlns:a16="http://schemas.microsoft.com/office/drawing/2014/main" id="{EA2C018F-0C51-4B16-82DF-23FE3E4E69A6}"/>
                    </a:ext>
                  </a:extLst>
                </p14:cNvPr>
                <p14:cNvContentPartPr/>
                <p14:nvPr/>
              </p14:nvContentPartPr>
              <p14:xfrm>
                <a:off x="7618328" y="5916952"/>
                <a:ext cx="153360" cy="205560"/>
              </p14:xfrm>
            </p:contentPart>
          </mc:Choice>
          <mc:Fallback xmlns="">
            <p:pic>
              <p:nvPicPr>
                <p:cNvPr id="328" name="Ink 327">
                  <a:extLst>
                    <a:ext uri="{FF2B5EF4-FFF2-40B4-BE49-F238E27FC236}">
                      <a16:creationId xmlns:a16="http://schemas.microsoft.com/office/drawing/2014/main" id="{EA2C018F-0C51-4B16-82DF-23FE3E4E69A6}"/>
                    </a:ext>
                  </a:extLst>
                </p:cNvPr>
                <p:cNvPicPr/>
                <p:nvPr/>
              </p:nvPicPr>
              <p:blipFill>
                <a:blip r:embed="rId561"/>
                <a:stretch>
                  <a:fillRect/>
                </a:stretch>
              </p:blipFill>
              <p:spPr>
                <a:xfrm>
                  <a:off x="7609688" y="5907952"/>
                  <a:ext cx="17100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29" name="Ink 328">
                  <a:extLst>
                    <a:ext uri="{FF2B5EF4-FFF2-40B4-BE49-F238E27FC236}">
                      <a16:creationId xmlns:a16="http://schemas.microsoft.com/office/drawing/2014/main" id="{F69C4FF8-B2AC-4765-8272-AF3D58CC47FC}"/>
                    </a:ext>
                  </a:extLst>
                </p14:cNvPr>
                <p14:cNvContentPartPr/>
                <p14:nvPr/>
              </p14:nvContentPartPr>
              <p14:xfrm>
                <a:off x="7138448" y="6048712"/>
                <a:ext cx="210240" cy="172440"/>
              </p14:xfrm>
            </p:contentPart>
          </mc:Choice>
          <mc:Fallback xmlns="">
            <p:pic>
              <p:nvPicPr>
                <p:cNvPr id="329" name="Ink 328">
                  <a:extLst>
                    <a:ext uri="{FF2B5EF4-FFF2-40B4-BE49-F238E27FC236}">
                      <a16:creationId xmlns:a16="http://schemas.microsoft.com/office/drawing/2014/main" id="{F69C4FF8-B2AC-4765-8272-AF3D58CC47FC}"/>
                    </a:ext>
                  </a:extLst>
                </p:cNvPr>
                <p:cNvPicPr/>
                <p:nvPr/>
              </p:nvPicPr>
              <p:blipFill>
                <a:blip r:embed="rId563"/>
                <a:stretch>
                  <a:fillRect/>
                </a:stretch>
              </p:blipFill>
              <p:spPr>
                <a:xfrm>
                  <a:off x="7129448" y="6040072"/>
                  <a:ext cx="2278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30" name="Ink 329">
                  <a:extLst>
                    <a:ext uri="{FF2B5EF4-FFF2-40B4-BE49-F238E27FC236}">
                      <a16:creationId xmlns:a16="http://schemas.microsoft.com/office/drawing/2014/main" id="{8F4902B2-088B-4874-A0DA-04A3D95FCF0E}"/>
                    </a:ext>
                  </a:extLst>
                </p14:cNvPr>
                <p14:cNvContentPartPr/>
                <p14:nvPr/>
              </p14:nvContentPartPr>
              <p14:xfrm>
                <a:off x="6902648" y="5925232"/>
                <a:ext cx="86760" cy="167400"/>
              </p14:xfrm>
            </p:contentPart>
          </mc:Choice>
          <mc:Fallback xmlns="">
            <p:pic>
              <p:nvPicPr>
                <p:cNvPr id="330" name="Ink 329">
                  <a:extLst>
                    <a:ext uri="{FF2B5EF4-FFF2-40B4-BE49-F238E27FC236}">
                      <a16:creationId xmlns:a16="http://schemas.microsoft.com/office/drawing/2014/main" id="{8F4902B2-088B-4874-A0DA-04A3D95FCF0E}"/>
                    </a:ext>
                  </a:extLst>
                </p:cNvPr>
                <p:cNvPicPr/>
                <p:nvPr/>
              </p:nvPicPr>
              <p:blipFill>
                <a:blip r:embed="rId565"/>
                <a:stretch>
                  <a:fillRect/>
                </a:stretch>
              </p:blipFill>
              <p:spPr>
                <a:xfrm>
                  <a:off x="6893648" y="5916592"/>
                  <a:ext cx="1044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31" name="Ink 330">
                  <a:extLst>
                    <a:ext uri="{FF2B5EF4-FFF2-40B4-BE49-F238E27FC236}">
                      <a16:creationId xmlns:a16="http://schemas.microsoft.com/office/drawing/2014/main" id="{CBB410FD-FDDB-41C6-A39E-026423A5D806}"/>
                    </a:ext>
                  </a:extLst>
                </p14:cNvPr>
                <p14:cNvContentPartPr/>
                <p14:nvPr/>
              </p14:nvContentPartPr>
              <p14:xfrm>
                <a:off x="6881768" y="6199912"/>
                <a:ext cx="104400" cy="19800"/>
              </p14:xfrm>
            </p:contentPart>
          </mc:Choice>
          <mc:Fallback xmlns="">
            <p:pic>
              <p:nvPicPr>
                <p:cNvPr id="331" name="Ink 330">
                  <a:extLst>
                    <a:ext uri="{FF2B5EF4-FFF2-40B4-BE49-F238E27FC236}">
                      <a16:creationId xmlns:a16="http://schemas.microsoft.com/office/drawing/2014/main" id="{CBB410FD-FDDB-41C6-A39E-026423A5D806}"/>
                    </a:ext>
                  </a:extLst>
                </p:cNvPr>
                <p:cNvPicPr/>
                <p:nvPr/>
              </p:nvPicPr>
              <p:blipFill>
                <a:blip r:embed="rId567"/>
                <a:stretch>
                  <a:fillRect/>
                </a:stretch>
              </p:blipFill>
              <p:spPr>
                <a:xfrm>
                  <a:off x="6872768" y="6191272"/>
                  <a:ext cx="1220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32" name="Ink 331">
                  <a:extLst>
                    <a:ext uri="{FF2B5EF4-FFF2-40B4-BE49-F238E27FC236}">
                      <a16:creationId xmlns:a16="http://schemas.microsoft.com/office/drawing/2014/main" id="{AA52B11A-F10E-4DF6-A8B1-C6EDD3AAEE13}"/>
                    </a:ext>
                  </a:extLst>
                </p14:cNvPr>
                <p14:cNvContentPartPr/>
                <p14:nvPr/>
              </p14:nvContentPartPr>
              <p14:xfrm>
                <a:off x="5958728" y="5964112"/>
                <a:ext cx="696600" cy="177480"/>
              </p14:xfrm>
            </p:contentPart>
          </mc:Choice>
          <mc:Fallback xmlns="">
            <p:pic>
              <p:nvPicPr>
                <p:cNvPr id="332" name="Ink 331">
                  <a:extLst>
                    <a:ext uri="{FF2B5EF4-FFF2-40B4-BE49-F238E27FC236}">
                      <a16:creationId xmlns:a16="http://schemas.microsoft.com/office/drawing/2014/main" id="{AA52B11A-F10E-4DF6-A8B1-C6EDD3AAEE13}"/>
                    </a:ext>
                  </a:extLst>
                </p:cNvPr>
                <p:cNvPicPr/>
                <p:nvPr/>
              </p:nvPicPr>
              <p:blipFill>
                <a:blip r:embed="rId569"/>
                <a:stretch>
                  <a:fillRect/>
                </a:stretch>
              </p:blipFill>
              <p:spPr>
                <a:xfrm>
                  <a:off x="5950088" y="5955112"/>
                  <a:ext cx="7142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33" name="Ink 332">
                  <a:extLst>
                    <a:ext uri="{FF2B5EF4-FFF2-40B4-BE49-F238E27FC236}">
                      <a16:creationId xmlns:a16="http://schemas.microsoft.com/office/drawing/2014/main" id="{4012DB33-682E-4CC0-AD19-DBEA40A9D11E}"/>
                    </a:ext>
                  </a:extLst>
                </p14:cNvPr>
                <p14:cNvContentPartPr/>
                <p14:nvPr/>
              </p14:nvContentPartPr>
              <p14:xfrm>
                <a:off x="6333848" y="6224752"/>
                <a:ext cx="47520" cy="90720"/>
              </p14:xfrm>
            </p:contentPart>
          </mc:Choice>
          <mc:Fallback xmlns="">
            <p:pic>
              <p:nvPicPr>
                <p:cNvPr id="333" name="Ink 332">
                  <a:extLst>
                    <a:ext uri="{FF2B5EF4-FFF2-40B4-BE49-F238E27FC236}">
                      <a16:creationId xmlns:a16="http://schemas.microsoft.com/office/drawing/2014/main" id="{4012DB33-682E-4CC0-AD19-DBEA40A9D11E}"/>
                    </a:ext>
                  </a:extLst>
                </p:cNvPr>
                <p:cNvPicPr/>
                <p:nvPr/>
              </p:nvPicPr>
              <p:blipFill>
                <a:blip r:embed="rId571"/>
                <a:stretch>
                  <a:fillRect/>
                </a:stretch>
              </p:blipFill>
              <p:spPr>
                <a:xfrm>
                  <a:off x="6325208" y="6215752"/>
                  <a:ext cx="651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34" name="Ink 333">
                  <a:extLst>
                    <a:ext uri="{FF2B5EF4-FFF2-40B4-BE49-F238E27FC236}">
                      <a16:creationId xmlns:a16="http://schemas.microsoft.com/office/drawing/2014/main" id="{35A77FA6-059C-4946-9F23-172BFC675320}"/>
                    </a:ext>
                  </a:extLst>
                </p14:cNvPr>
                <p14:cNvContentPartPr/>
                <p14:nvPr/>
              </p14:nvContentPartPr>
              <p14:xfrm>
                <a:off x="6454448" y="6224032"/>
                <a:ext cx="141840" cy="83160"/>
              </p14:xfrm>
            </p:contentPart>
          </mc:Choice>
          <mc:Fallback xmlns="">
            <p:pic>
              <p:nvPicPr>
                <p:cNvPr id="334" name="Ink 333">
                  <a:extLst>
                    <a:ext uri="{FF2B5EF4-FFF2-40B4-BE49-F238E27FC236}">
                      <a16:creationId xmlns:a16="http://schemas.microsoft.com/office/drawing/2014/main" id="{35A77FA6-059C-4946-9F23-172BFC675320}"/>
                    </a:ext>
                  </a:extLst>
                </p:cNvPr>
                <p:cNvPicPr/>
                <p:nvPr/>
              </p:nvPicPr>
              <p:blipFill>
                <a:blip r:embed="rId573"/>
                <a:stretch>
                  <a:fillRect/>
                </a:stretch>
              </p:blipFill>
              <p:spPr>
                <a:xfrm>
                  <a:off x="6445808" y="6215032"/>
                  <a:ext cx="1594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35" name="Ink 334">
                  <a:extLst>
                    <a:ext uri="{FF2B5EF4-FFF2-40B4-BE49-F238E27FC236}">
                      <a16:creationId xmlns:a16="http://schemas.microsoft.com/office/drawing/2014/main" id="{124FC5D7-9E9F-4022-9B80-7143686E32AE}"/>
                    </a:ext>
                  </a:extLst>
                </p14:cNvPr>
                <p14:cNvContentPartPr/>
                <p14:nvPr/>
              </p14:nvContentPartPr>
              <p14:xfrm>
                <a:off x="5511608" y="6023512"/>
                <a:ext cx="325800" cy="296640"/>
              </p14:xfrm>
            </p:contentPart>
          </mc:Choice>
          <mc:Fallback xmlns="">
            <p:pic>
              <p:nvPicPr>
                <p:cNvPr id="335" name="Ink 334">
                  <a:extLst>
                    <a:ext uri="{FF2B5EF4-FFF2-40B4-BE49-F238E27FC236}">
                      <a16:creationId xmlns:a16="http://schemas.microsoft.com/office/drawing/2014/main" id="{124FC5D7-9E9F-4022-9B80-7143686E32AE}"/>
                    </a:ext>
                  </a:extLst>
                </p:cNvPr>
                <p:cNvPicPr/>
                <p:nvPr/>
              </p:nvPicPr>
              <p:blipFill>
                <a:blip r:embed="rId575"/>
                <a:stretch>
                  <a:fillRect/>
                </a:stretch>
              </p:blipFill>
              <p:spPr>
                <a:xfrm>
                  <a:off x="5502968" y="6014872"/>
                  <a:ext cx="34344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36" name="Ink 335">
                  <a:extLst>
                    <a:ext uri="{FF2B5EF4-FFF2-40B4-BE49-F238E27FC236}">
                      <a16:creationId xmlns:a16="http://schemas.microsoft.com/office/drawing/2014/main" id="{7EDA6019-C2A2-4B8A-A235-A56956010CBE}"/>
                    </a:ext>
                  </a:extLst>
                </p14:cNvPr>
                <p14:cNvContentPartPr/>
                <p14:nvPr/>
              </p14:nvContentPartPr>
              <p14:xfrm>
                <a:off x="5864408" y="5687632"/>
                <a:ext cx="343080" cy="226800"/>
              </p14:xfrm>
            </p:contentPart>
          </mc:Choice>
          <mc:Fallback xmlns="">
            <p:pic>
              <p:nvPicPr>
                <p:cNvPr id="336" name="Ink 335">
                  <a:extLst>
                    <a:ext uri="{FF2B5EF4-FFF2-40B4-BE49-F238E27FC236}">
                      <a16:creationId xmlns:a16="http://schemas.microsoft.com/office/drawing/2014/main" id="{7EDA6019-C2A2-4B8A-A235-A56956010CBE}"/>
                    </a:ext>
                  </a:extLst>
                </p:cNvPr>
                <p:cNvPicPr/>
                <p:nvPr/>
              </p:nvPicPr>
              <p:blipFill>
                <a:blip r:embed="rId577"/>
                <a:stretch>
                  <a:fillRect/>
                </a:stretch>
              </p:blipFill>
              <p:spPr>
                <a:xfrm>
                  <a:off x="5855408" y="5678632"/>
                  <a:ext cx="36072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37" name="Ink 336">
                  <a:extLst>
                    <a:ext uri="{FF2B5EF4-FFF2-40B4-BE49-F238E27FC236}">
                      <a16:creationId xmlns:a16="http://schemas.microsoft.com/office/drawing/2014/main" id="{2DE4F8A9-245C-4834-A02D-4B396A77E427}"/>
                    </a:ext>
                  </a:extLst>
                </p14:cNvPr>
                <p14:cNvContentPartPr/>
                <p14:nvPr/>
              </p14:nvContentPartPr>
              <p14:xfrm>
                <a:off x="5723648" y="5738032"/>
                <a:ext cx="296640" cy="205200"/>
              </p14:xfrm>
            </p:contentPart>
          </mc:Choice>
          <mc:Fallback xmlns="">
            <p:pic>
              <p:nvPicPr>
                <p:cNvPr id="337" name="Ink 336">
                  <a:extLst>
                    <a:ext uri="{FF2B5EF4-FFF2-40B4-BE49-F238E27FC236}">
                      <a16:creationId xmlns:a16="http://schemas.microsoft.com/office/drawing/2014/main" id="{2DE4F8A9-245C-4834-A02D-4B396A77E427}"/>
                    </a:ext>
                  </a:extLst>
                </p:cNvPr>
                <p:cNvPicPr/>
                <p:nvPr/>
              </p:nvPicPr>
              <p:blipFill>
                <a:blip r:embed="rId579"/>
                <a:stretch>
                  <a:fillRect/>
                </a:stretch>
              </p:blipFill>
              <p:spPr>
                <a:xfrm>
                  <a:off x="5715008" y="5729032"/>
                  <a:ext cx="31428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38" name="Ink 337">
                  <a:extLst>
                    <a:ext uri="{FF2B5EF4-FFF2-40B4-BE49-F238E27FC236}">
                      <a16:creationId xmlns:a16="http://schemas.microsoft.com/office/drawing/2014/main" id="{8D5A2B8A-2DC2-432E-865E-A398E16A7057}"/>
                    </a:ext>
                  </a:extLst>
                </p14:cNvPr>
                <p14:cNvContentPartPr/>
                <p14:nvPr/>
              </p14:nvContentPartPr>
              <p14:xfrm>
                <a:off x="5445368" y="5992192"/>
                <a:ext cx="155520" cy="199440"/>
              </p14:xfrm>
            </p:contentPart>
          </mc:Choice>
          <mc:Fallback xmlns="">
            <p:pic>
              <p:nvPicPr>
                <p:cNvPr id="338" name="Ink 337">
                  <a:extLst>
                    <a:ext uri="{FF2B5EF4-FFF2-40B4-BE49-F238E27FC236}">
                      <a16:creationId xmlns:a16="http://schemas.microsoft.com/office/drawing/2014/main" id="{8D5A2B8A-2DC2-432E-865E-A398E16A7057}"/>
                    </a:ext>
                  </a:extLst>
                </p:cNvPr>
                <p:cNvPicPr/>
                <p:nvPr/>
              </p:nvPicPr>
              <p:blipFill>
                <a:blip r:embed="rId581"/>
                <a:stretch>
                  <a:fillRect/>
                </a:stretch>
              </p:blipFill>
              <p:spPr>
                <a:xfrm>
                  <a:off x="5436368" y="5983552"/>
                  <a:ext cx="17316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41" name="Ink 340">
                  <a:extLst>
                    <a:ext uri="{FF2B5EF4-FFF2-40B4-BE49-F238E27FC236}">
                      <a16:creationId xmlns:a16="http://schemas.microsoft.com/office/drawing/2014/main" id="{74572F03-EE8D-43AD-977B-31C1A733CA22}"/>
                    </a:ext>
                  </a:extLst>
                </p14:cNvPr>
                <p14:cNvContentPartPr/>
                <p14:nvPr/>
              </p14:nvContentPartPr>
              <p14:xfrm>
                <a:off x="4712408" y="5966632"/>
                <a:ext cx="334800" cy="256680"/>
              </p14:xfrm>
            </p:contentPart>
          </mc:Choice>
          <mc:Fallback xmlns="">
            <p:pic>
              <p:nvPicPr>
                <p:cNvPr id="341" name="Ink 340">
                  <a:extLst>
                    <a:ext uri="{FF2B5EF4-FFF2-40B4-BE49-F238E27FC236}">
                      <a16:creationId xmlns:a16="http://schemas.microsoft.com/office/drawing/2014/main" id="{74572F03-EE8D-43AD-977B-31C1A733CA22}"/>
                    </a:ext>
                  </a:extLst>
                </p:cNvPr>
                <p:cNvPicPr/>
                <p:nvPr/>
              </p:nvPicPr>
              <p:blipFill>
                <a:blip r:embed="rId583"/>
                <a:stretch>
                  <a:fillRect/>
                </a:stretch>
              </p:blipFill>
              <p:spPr>
                <a:xfrm>
                  <a:off x="4703408" y="5957992"/>
                  <a:ext cx="35244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42" name="Ink 341">
                  <a:extLst>
                    <a:ext uri="{FF2B5EF4-FFF2-40B4-BE49-F238E27FC236}">
                      <a16:creationId xmlns:a16="http://schemas.microsoft.com/office/drawing/2014/main" id="{899AF406-7690-485A-A571-B990C729B463}"/>
                    </a:ext>
                  </a:extLst>
                </p14:cNvPr>
                <p14:cNvContentPartPr/>
                <p14:nvPr/>
              </p14:nvContentPartPr>
              <p14:xfrm>
                <a:off x="4990688" y="5845672"/>
                <a:ext cx="125280" cy="37440"/>
              </p14:xfrm>
            </p:contentPart>
          </mc:Choice>
          <mc:Fallback xmlns="">
            <p:pic>
              <p:nvPicPr>
                <p:cNvPr id="342" name="Ink 341">
                  <a:extLst>
                    <a:ext uri="{FF2B5EF4-FFF2-40B4-BE49-F238E27FC236}">
                      <a16:creationId xmlns:a16="http://schemas.microsoft.com/office/drawing/2014/main" id="{899AF406-7690-485A-A571-B990C729B463}"/>
                    </a:ext>
                  </a:extLst>
                </p:cNvPr>
                <p:cNvPicPr/>
                <p:nvPr/>
              </p:nvPicPr>
              <p:blipFill>
                <a:blip r:embed="rId585"/>
                <a:stretch>
                  <a:fillRect/>
                </a:stretch>
              </p:blipFill>
              <p:spPr>
                <a:xfrm>
                  <a:off x="4981688" y="5837032"/>
                  <a:ext cx="14292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343" name="Ink 342">
                  <a:extLst>
                    <a:ext uri="{FF2B5EF4-FFF2-40B4-BE49-F238E27FC236}">
                      <a16:creationId xmlns:a16="http://schemas.microsoft.com/office/drawing/2014/main" id="{EB75A387-EE0B-4AFD-AAD4-9AF2386DA707}"/>
                    </a:ext>
                  </a:extLst>
                </p14:cNvPr>
                <p14:cNvContentPartPr/>
                <p14:nvPr/>
              </p14:nvContentPartPr>
              <p14:xfrm>
                <a:off x="4891688" y="6292072"/>
                <a:ext cx="41400" cy="18720"/>
              </p14:xfrm>
            </p:contentPart>
          </mc:Choice>
          <mc:Fallback xmlns="">
            <p:pic>
              <p:nvPicPr>
                <p:cNvPr id="343" name="Ink 342">
                  <a:extLst>
                    <a:ext uri="{FF2B5EF4-FFF2-40B4-BE49-F238E27FC236}">
                      <a16:creationId xmlns:a16="http://schemas.microsoft.com/office/drawing/2014/main" id="{EB75A387-EE0B-4AFD-AAD4-9AF2386DA707}"/>
                    </a:ext>
                  </a:extLst>
                </p:cNvPr>
                <p:cNvPicPr/>
                <p:nvPr/>
              </p:nvPicPr>
              <p:blipFill>
                <a:blip r:embed="rId587"/>
                <a:stretch>
                  <a:fillRect/>
                </a:stretch>
              </p:blipFill>
              <p:spPr>
                <a:xfrm>
                  <a:off x="4882688" y="6283432"/>
                  <a:ext cx="590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344" name="Ink 343">
                  <a:extLst>
                    <a:ext uri="{FF2B5EF4-FFF2-40B4-BE49-F238E27FC236}">
                      <a16:creationId xmlns:a16="http://schemas.microsoft.com/office/drawing/2014/main" id="{4B278402-666D-4714-B3EC-59EB537F2331}"/>
                    </a:ext>
                  </a:extLst>
                </p14:cNvPr>
                <p14:cNvContentPartPr/>
                <p14:nvPr/>
              </p14:nvContentPartPr>
              <p14:xfrm>
                <a:off x="4407848" y="5964112"/>
                <a:ext cx="316440" cy="383400"/>
              </p14:xfrm>
            </p:contentPart>
          </mc:Choice>
          <mc:Fallback xmlns="">
            <p:pic>
              <p:nvPicPr>
                <p:cNvPr id="344" name="Ink 343">
                  <a:extLst>
                    <a:ext uri="{FF2B5EF4-FFF2-40B4-BE49-F238E27FC236}">
                      <a16:creationId xmlns:a16="http://schemas.microsoft.com/office/drawing/2014/main" id="{4B278402-666D-4714-B3EC-59EB537F2331}"/>
                    </a:ext>
                  </a:extLst>
                </p:cNvPr>
                <p:cNvPicPr/>
                <p:nvPr/>
              </p:nvPicPr>
              <p:blipFill>
                <a:blip r:embed="rId589"/>
                <a:stretch>
                  <a:fillRect/>
                </a:stretch>
              </p:blipFill>
              <p:spPr>
                <a:xfrm>
                  <a:off x="4399208" y="5955112"/>
                  <a:ext cx="33408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345" name="Ink 344">
                  <a:extLst>
                    <a:ext uri="{FF2B5EF4-FFF2-40B4-BE49-F238E27FC236}">
                      <a16:creationId xmlns:a16="http://schemas.microsoft.com/office/drawing/2014/main" id="{9D0536A0-1BDA-425B-BA25-69E9694A3193}"/>
                    </a:ext>
                  </a:extLst>
                </p14:cNvPr>
                <p14:cNvContentPartPr/>
                <p14:nvPr/>
              </p14:nvContentPartPr>
              <p14:xfrm>
                <a:off x="4597568" y="6426712"/>
                <a:ext cx="133560" cy="71280"/>
              </p14:xfrm>
            </p:contentPart>
          </mc:Choice>
          <mc:Fallback xmlns="">
            <p:pic>
              <p:nvPicPr>
                <p:cNvPr id="345" name="Ink 344">
                  <a:extLst>
                    <a:ext uri="{FF2B5EF4-FFF2-40B4-BE49-F238E27FC236}">
                      <a16:creationId xmlns:a16="http://schemas.microsoft.com/office/drawing/2014/main" id="{9D0536A0-1BDA-425B-BA25-69E9694A3193}"/>
                    </a:ext>
                  </a:extLst>
                </p:cNvPr>
                <p:cNvPicPr/>
                <p:nvPr/>
              </p:nvPicPr>
              <p:blipFill>
                <a:blip r:embed="rId591"/>
                <a:stretch>
                  <a:fillRect/>
                </a:stretch>
              </p:blipFill>
              <p:spPr>
                <a:xfrm>
                  <a:off x="4588928" y="6418072"/>
                  <a:ext cx="1512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346" name="Ink 345">
                  <a:extLst>
                    <a:ext uri="{FF2B5EF4-FFF2-40B4-BE49-F238E27FC236}">
                      <a16:creationId xmlns:a16="http://schemas.microsoft.com/office/drawing/2014/main" id="{72565BAE-5BA6-4C30-B5F7-CC8793D93F3E}"/>
                    </a:ext>
                  </a:extLst>
                </p14:cNvPr>
                <p14:cNvContentPartPr/>
                <p14:nvPr/>
              </p14:nvContentPartPr>
              <p14:xfrm>
                <a:off x="3733208" y="6077512"/>
                <a:ext cx="337680" cy="363600"/>
              </p14:xfrm>
            </p:contentPart>
          </mc:Choice>
          <mc:Fallback xmlns="">
            <p:pic>
              <p:nvPicPr>
                <p:cNvPr id="346" name="Ink 345">
                  <a:extLst>
                    <a:ext uri="{FF2B5EF4-FFF2-40B4-BE49-F238E27FC236}">
                      <a16:creationId xmlns:a16="http://schemas.microsoft.com/office/drawing/2014/main" id="{72565BAE-5BA6-4C30-B5F7-CC8793D93F3E}"/>
                    </a:ext>
                  </a:extLst>
                </p:cNvPr>
                <p:cNvPicPr/>
                <p:nvPr/>
              </p:nvPicPr>
              <p:blipFill>
                <a:blip r:embed="rId593"/>
                <a:stretch>
                  <a:fillRect/>
                </a:stretch>
              </p:blipFill>
              <p:spPr>
                <a:xfrm>
                  <a:off x="3724208" y="6068512"/>
                  <a:ext cx="355320" cy="3812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347" name="Ink 346">
                  <a:extLst>
                    <a:ext uri="{FF2B5EF4-FFF2-40B4-BE49-F238E27FC236}">
                      <a16:creationId xmlns:a16="http://schemas.microsoft.com/office/drawing/2014/main" id="{F95B3FA2-A842-45E6-A34D-68D0CEA353EB}"/>
                    </a:ext>
                  </a:extLst>
                </p14:cNvPr>
                <p14:cNvContentPartPr/>
                <p14:nvPr/>
              </p14:nvContentPartPr>
              <p14:xfrm>
                <a:off x="3884048" y="5587912"/>
                <a:ext cx="756360" cy="457200"/>
              </p14:xfrm>
            </p:contentPart>
          </mc:Choice>
          <mc:Fallback xmlns="">
            <p:pic>
              <p:nvPicPr>
                <p:cNvPr id="347" name="Ink 346">
                  <a:extLst>
                    <a:ext uri="{FF2B5EF4-FFF2-40B4-BE49-F238E27FC236}">
                      <a16:creationId xmlns:a16="http://schemas.microsoft.com/office/drawing/2014/main" id="{F95B3FA2-A842-45E6-A34D-68D0CEA353EB}"/>
                    </a:ext>
                  </a:extLst>
                </p:cNvPr>
                <p:cNvPicPr/>
                <p:nvPr/>
              </p:nvPicPr>
              <p:blipFill>
                <a:blip r:embed="rId595"/>
                <a:stretch>
                  <a:fillRect/>
                </a:stretch>
              </p:blipFill>
              <p:spPr>
                <a:xfrm>
                  <a:off x="3875048" y="5579272"/>
                  <a:ext cx="774000" cy="47484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348" name="Ink 347">
                  <a:extLst>
                    <a:ext uri="{FF2B5EF4-FFF2-40B4-BE49-F238E27FC236}">
                      <a16:creationId xmlns:a16="http://schemas.microsoft.com/office/drawing/2014/main" id="{BA37CA8E-9A8E-4617-B452-9932DA0AA56B}"/>
                    </a:ext>
                  </a:extLst>
                </p14:cNvPr>
                <p14:cNvContentPartPr/>
                <p14:nvPr/>
              </p14:nvContentPartPr>
              <p14:xfrm>
                <a:off x="3553568" y="6119632"/>
                <a:ext cx="171360" cy="213840"/>
              </p14:xfrm>
            </p:contentPart>
          </mc:Choice>
          <mc:Fallback xmlns="">
            <p:pic>
              <p:nvPicPr>
                <p:cNvPr id="348" name="Ink 347">
                  <a:extLst>
                    <a:ext uri="{FF2B5EF4-FFF2-40B4-BE49-F238E27FC236}">
                      <a16:creationId xmlns:a16="http://schemas.microsoft.com/office/drawing/2014/main" id="{BA37CA8E-9A8E-4617-B452-9932DA0AA56B}"/>
                    </a:ext>
                  </a:extLst>
                </p:cNvPr>
                <p:cNvPicPr/>
                <p:nvPr/>
              </p:nvPicPr>
              <p:blipFill>
                <a:blip r:embed="rId597"/>
                <a:stretch>
                  <a:fillRect/>
                </a:stretch>
              </p:blipFill>
              <p:spPr>
                <a:xfrm>
                  <a:off x="3544928" y="6110632"/>
                  <a:ext cx="18900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349" name="Ink 348">
                  <a:extLst>
                    <a:ext uri="{FF2B5EF4-FFF2-40B4-BE49-F238E27FC236}">
                      <a16:creationId xmlns:a16="http://schemas.microsoft.com/office/drawing/2014/main" id="{32A3E71D-73BD-4634-8945-28E35B8FB152}"/>
                    </a:ext>
                  </a:extLst>
                </p14:cNvPr>
                <p14:cNvContentPartPr/>
                <p14:nvPr/>
              </p14:nvContentPartPr>
              <p14:xfrm>
                <a:off x="3425768" y="6233392"/>
                <a:ext cx="21240" cy="16200"/>
              </p14:xfrm>
            </p:contentPart>
          </mc:Choice>
          <mc:Fallback xmlns="">
            <p:pic>
              <p:nvPicPr>
                <p:cNvPr id="349" name="Ink 348">
                  <a:extLst>
                    <a:ext uri="{FF2B5EF4-FFF2-40B4-BE49-F238E27FC236}">
                      <a16:creationId xmlns:a16="http://schemas.microsoft.com/office/drawing/2014/main" id="{32A3E71D-73BD-4634-8945-28E35B8FB152}"/>
                    </a:ext>
                  </a:extLst>
                </p:cNvPr>
                <p:cNvPicPr/>
                <p:nvPr/>
              </p:nvPicPr>
              <p:blipFill>
                <a:blip r:embed="rId599"/>
                <a:stretch>
                  <a:fillRect/>
                </a:stretch>
              </p:blipFill>
              <p:spPr>
                <a:xfrm>
                  <a:off x="3416768" y="6224752"/>
                  <a:ext cx="38880" cy="33840"/>
                </a:xfrm>
                <a:prstGeom prst="rect">
                  <a:avLst/>
                </a:prstGeom>
              </p:spPr>
            </p:pic>
          </mc:Fallback>
        </mc:AlternateContent>
      </p:grpSp>
    </p:spTree>
    <p:extLst>
      <p:ext uri="{BB962C8B-B14F-4D97-AF65-F5344CB8AC3E}">
        <p14:creationId xmlns:p14="http://schemas.microsoft.com/office/powerpoint/2010/main" val="167915110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3A6447D-25FC-4BD3-B07C-695FF7E14019}"/>
              </a:ext>
            </a:extLst>
          </p:cNvPr>
          <p:cNvSpPr>
            <a:spLocks noGrp="1"/>
          </p:cNvSpPr>
          <p:nvPr>
            <p:ph type="sldNum" sz="quarter" idx="12"/>
          </p:nvPr>
        </p:nvSpPr>
        <p:spPr/>
        <p:txBody>
          <a:bodyPr/>
          <a:lstStyle/>
          <a:p>
            <a:fld id="{8AC7B609-6235-4DF7-8376-3B4225D7EDEF}" type="slidenum">
              <a:rPr lang="en-US" smtClean="0"/>
              <a:pPr/>
              <a:t>56</a:t>
            </a:fld>
            <a:endParaRPr lang="en-US" dirty="0"/>
          </a:p>
        </p:txBody>
      </p:sp>
      <p:pic>
        <p:nvPicPr>
          <p:cNvPr id="3" name="Picture 2">
            <a:extLst>
              <a:ext uri="{FF2B5EF4-FFF2-40B4-BE49-F238E27FC236}">
                <a16:creationId xmlns:a16="http://schemas.microsoft.com/office/drawing/2014/main" id="{A72E34AF-5D46-402E-835A-E1682849EAF1}"/>
              </a:ext>
            </a:extLst>
          </p:cNvPr>
          <p:cNvPicPr>
            <a:picLocks noChangeAspect="1"/>
          </p:cNvPicPr>
          <p:nvPr/>
        </p:nvPicPr>
        <p:blipFill>
          <a:blip r:embed="rId2"/>
          <a:stretch>
            <a:fillRect/>
          </a:stretch>
        </p:blipFill>
        <p:spPr>
          <a:xfrm>
            <a:off x="466170" y="223837"/>
            <a:ext cx="4391025" cy="6410325"/>
          </a:xfrm>
          <a:prstGeom prst="rect">
            <a:avLst/>
          </a:prstGeom>
        </p:spPr>
      </p:pic>
      <p:grpSp>
        <p:nvGrpSpPr>
          <p:cNvPr id="48" name="Group 47">
            <a:extLst>
              <a:ext uri="{FF2B5EF4-FFF2-40B4-BE49-F238E27FC236}">
                <a16:creationId xmlns:a16="http://schemas.microsoft.com/office/drawing/2014/main" id="{478FAAE9-E8CA-443F-A539-48934087C37E}"/>
              </a:ext>
            </a:extLst>
          </p:cNvPr>
          <p:cNvGrpSpPr/>
          <p:nvPr/>
        </p:nvGrpSpPr>
        <p:grpSpPr>
          <a:xfrm>
            <a:off x="5120648" y="182512"/>
            <a:ext cx="6544800" cy="938160"/>
            <a:chOff x="5120648" y="182512"/>
            <a:chExt cx="6544800" cy="938160"/>
          </a:xfrm>
        </p:grpSpPr>
        <mc:AlternateContent xmlns:mc="http://schemas.openxmlformats.org/markup-compatibility/2006" xmlns:p14="http://schemas.microsoft.com/office/powerpoint/2010/main">
          <mc:Choice Requires="p14">
            <p:contentPart p14:bwMode="auto" r:id="rId3">
              <p14:nvContentPartPr>
                <p14:cNvPr id="4" name="Ink 3">
                  <a:extLst>
                    <a:ext uri="{FF2B5EF4-FFF2-40B4-BE49-F238E27FC236}">
                      <a16:creationId xmlns:a16="http://schemas.microsoft.com/office/drawing/2014/main" id="{B53C9D40-0688-4EBF-AC83-47A4CDCB6A26}"/>
                    </a:ext>
                  </a:extLst>
                </p14:cNvPr>
                <p14:cNvContentPartPr/>
                <p14:nvPr/>
              </p14:nvContentPartPr>
              <p14:xfrm>
                <a:off x="11473208" y="669592"/>
                <a:ext cx="192240" cy="179280"/>
              </p14:xfrm>
            </p:contentPart>
          </mc:Choice>
          <mc:Fallback xmlns="">
            <p:pic>
              <p:nvPicPr>
                <p:cNvPr id="4" name="Ink 3">
                  <a:extLst>
                    <a:ext uri="{FF2B5EF4-FFF2-40B4-BE49-F238E27FC236}">
                      <a16:creationId xmlns:a16="http://schemas.microsoft.com/office/drawing/2014/main" id="{B53C9D40-0688-4EBF-AC83-47A4CDCB6A26}"/>
                    </a:ext>
                  </a:extLst>
                </p:cNvPr>
                <p:cNvPicPr/>
                <p:nvPr/>
              </p:nvPicPr>
              <p:blipFill>
                <a:blip r:embed="rId4"/>
                <a:stretch>
                  <a:fillRect/>
                </a:stretch>
              </p:blipFill>
              <p:spPr>
                <a:xfrm>
                  <a:off x="11464568" y="660592"/>
                  <a:ext cx="20988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Ink 4">
                  <a:extLst>
                    <a:ext uri="{FF2B5EF4-FFF2-40B4-BE49-F238E27FC236}">
                      <a16:creationId xmlns:a16="http://schemas.microsoft.com/office/drawing/2014/main" id="{16CA11A6-2968-40E1-A100-0A6C5C9B09E3}"/>
                    </a:ext>
                  </a:extLst>
                </p14:cNvPr>
                <p14:cNvContentPartPr/>
                <p14:nvPr/>
              </p14:nvContentPartPr>
              <p14:xfrm>
                <a:off x="11518568" y="551872"/>
                <a:ext cx="65880" cy="192600"/>
              </p14:xfrm>
            </p:contentPart>
          </mc:Choice>
          <mc:Fallback xmlns="">
            <p:pic>
              <p:nvPicPr>
                <p:cNvPr id="5" name="Ink 4">
                  <a:extLst>
                    <a:ext uri="{FF2B5EF4-FFF2-40B4-BE49-F238E27FC236}">
                      <a16:creationId xmlns:a16="http://schemas.microsoft.com/office/drawing/2014/main" id="{16CA11A6-2968-40E1-A100-0A6C5C9B09E3}"/>
                    </a:ext>
                  </a:extLst>
                </p:cNvPr>
                <p:cNvPicPr/>
                <p:nvPr/>
              </p:nvPicPr>
              <p:blipFill>
                <a:blip r:embed="rId6"/>
                <a:stretch>
                  <a:fillRect/>
                </a:stretch>
              </p:blipFill>
              <p:spPr>
                <a:xfrm>
                  <a:off x="11509928" y="543232"/>
                  <a:ext cx="835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6" name="Ink 5">
                  <a:extLst>
                    <a:ext uri="{FF2B5EF4-FFF2-40B4-BE49-F238E27FC236}">
                      <a16:creationId xmlns:a16="http://schemas.microsoft.com/office/drawing/2014/main" id="{B68FA3AB-B7AC-4C29-9659-EC5EC4D8BAB1}"/>
                    </a:ext>
                  </a:extLst>
                </p14:cNvPr>
                <p14:cNvContentPartPr/>
                <p14:nvPr/>
              </p14:nvContentPartPr>
              <p14:xfrm>
                <a:off x="11180528" y="632872"/>
                <a:ext cx="279000" cy="165600"/>
              </p14:xfrm>
            </p:contentPart>
          </mc:Choice>
          <mc:Fallback xmlns="">
            <p:pic>
              <p:nvPicPr>
                <p:cNvPr id="6" name="Ink 5">
                  <a:extLst>
                    <a:ext uri="{FF2B5EF4-FFF2-40B4-BE49-F238E27FC236}">
                      <a16:creationId xmlns:a16="http://schemas.microsoft.com/office/drawing/2014/main" id="{B68FA3AB-B7AC-4C29-9659-EC5EC4D8BAB1}"/>
                    </a:ext>
                  </a:extLst>
                </p:cNvPr>
                <p:cNvPicPr/>
                <p:nvPr/>
              </p:nvPicPr>
              <p:blipFill>
                <a:blip r:embed="rId8"/>
                <a:stretch>
                  <a:fillRect/>
                </a:stretch>
              </p:blipFill>
              <p:spPr>
                <a:xfrm>
                  <a:off x="11171888" y="624232"/>
                  <a:ext cx="2966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 name="Ink 6">
                  <a:extLst>
                    <a:ext uri="{FF2B5EF4-FFF2-40B4-BE49-F238E27FC236}">
                      <a16:creationId xmlns:a16="http://schemas.microsoft.com/office/drawing/2014/main" id="{8FF33939-1F39-4A51-84C5-E8BEAFC5796D}"/>
                    </a:ext>
                  </a:extLst>
                </p14:cNvPr>
                <p14:cNvContentPartPr/>
                <p14:nvPr/>
              </p14:nvContentPartPr>
              <p14:xfrm>
                <a:off x="11312648" y="540712"/>
                <a:ext cx="56160" cy="43200"/>
              </p14:xfrm>
            </p:contentPart>
          </mc:Choice>
          <mc:Fallback xmlns="">
            <p:pic>
              <p:nvPicPr>
                <p:cNvPr id="7" name="Ink 6">
                  <a:extLst>
                    <a:ext uri="{FF2B5EF4-FFF2-40B4-BE49-F238E27FC236}">
                      <a16:creationId xmlns:a16="http://schemas.microsoft.com/office/drawing/2014/main" id="{8FF33939-1F39-4A51-84C5-E8BEAFC5796D}"/>
                    </a:ext>
                  </a:extLst>
                </p:cNvPr>
                <p:cNvPicPr/>
                <p:nvPr/>
              </p:nvPicPr>
              <p:blipFill>
                <a:blip r:embed="rId10"/>
                <a:stretch>
                  <a:fillRect/>
                </a:stretch>
              </p:blipFill>
              <p:spPr>
                <a:xfrm>
                  <a:off x="11303648" y="532072"/>
                  <a:ext cx="738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8" name="Ink 7">
                  <a:extLst>
                    <a:ext uri="{FF2B5EF4-FFF2-40B4-BE49-F238E27FC236}">
                      <a16:creationId xmlns:a16="http://schemas.microsoft.com/office/drawing/2014/main" id="{E103CA0D-7300-49DB-B2F5-575BD7B139EC}"/>
                    </a:ext>
                  </a:extLst>
                </p14:cNvPr>
                <p14:cNvContentPartPr/>
                <p14:nvPr/>
              </p14:nvContentPartPr>
              <p14:xfrm>
                <a:off x="10982888" y="408232"/>
                <a:ext cx="234000" cy="104760"/>
              </p14:xfrm>
            </p:contentPart>
          </mc:Choice>
          <mc:Fallback xmlns="">
            <p:pic>
              <p:nvPicPr>
                <p:cNvPr id="8" name="Ink 7">
                  <a:extLst>
                    <a:ext uri="{FF2B5EF4-FFF2-40B4-BE49-F238E27FC236}">
                      <a16:creationId xmlns:a16="http://schemas.microsoft.com/office/drawing/2014/main" id="{E103CA0D-7300-49DB-B2F5-575BD7B139EC}"/>
                    </a:ext>
                  </a:extLst>
                </p:cNvPr>
                <p:cNvPicPr/>
                <p:nvPr/>
              </p:nvPicPr>
              <p:blipFill>
                <a:blip r:embed="rId12"/>
                <a:stretch>
                  <a:fillRect/>
                </a:stretch>
              </p:blipFill>
              <p:spPr>
                <a:xfrm>
                  <a:off x="10973888" y="399592"/>
                  <a:ext cx="2516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 name="Ink 8">
                  <a:extLst>
                    <a:ext uri="{FF2B5EF4-FFF2-40B4-BE49-F238E27FC236}">
                      <a16:creationId xmlns:a16="http://schemas.microsoft.com/office/drawing/2014/main" id="{48BA6E0B-0F0A-4515-B69D-4164487CF377}"/>
                    </a:ext>
                  </a:extLst>
                </p14:cNvPr>
                <p14:cNvContentPartPr/>
                <p14:nvPr/>
              </p14:nvContentPartPr>
              <p14:xfrm>
                <a:off x="10967048" y="601192"/>
                <a:ext cx="68040" cy="23760"/>
              </p14:xfrm>
            </p:contentPart>
          </mc:Choice>
          <mc:Fallback xmlns="">
            <p:pic>
              <p:nvPicPr>
                <p:cNvPr id="9" name="Ink 8">
                  <a:extLst>
                    <a:ext uri="{FF2B5EF4-FFF2-40B4-BE49-F238E27FC236}">
                      <a16:creationId xmlns:a16="http://schemas.microsoft.com/office/drawing/2014/main" id="{48BA6E0B-0F0A-4515-B69D-4164487CF377}"/>
                    </a:ext>
                  </a:extLst>
                </p:cNvPr>
                <p:cNvPicPr/>
                <p:nvPr/>
              </p:nvPicPr>
              <p:blipFill>
                <a:blip r:embed="rId14"/>
                <a:stretch>
                  <a:fillRect/>
                </a:stretch>
              </p:blipFill>
              <p:spPr>
                <a:xfrm>
                  <a:off x="10958408" y="592192"/>
                  <a:ext cx="856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 name="Ink 9">
                  <a:extLst>
                    <a:ext uri="{FF2B5EF4-FFF2-40B4-BE49-F238E27FC236}">
                      <a16:creationId xmlns:a16="http://schemas.microsoft.com/office/drawing/2014/main" id="{A201F77D-83E5-48EF-95DD-6D418D421CDB}"/>
                    </a:ext>
                  </a:extLst>
                </p14:cNvPr>
                <p14:cNvContentPartPr/>
                <p14:nvPr/>
              </p14:nvContentPartPr>
              <p14:xfrm>
                <a:off x="10590488" y="610552"/>
                <a:ext cx="127800" cy="272160"/>
              </p14:xfrm>
            </p:contentPart>
          </mc:Choice>
          <mc:Fallback xmlns="">
            <p:pic>
              <p:nvPicPr>
                <p:cNvPr id="10" name="Ink 9">
                  <a:extLst>
                    <a:ext uri="{FF2B5EF4-FFF2-40B4-BE49-F238E27FC236}">
                      <a16:creationId xmlns:a16="http://schemas.microsoft.com/office/drawing/2014/main" id="{A201F77D-83E5-48EF-95DD-6D418D421CDB}"/>
                    </a:ext>
                  </a:extLst>
                </p:cNvPr>
                <p:cNvPicPr/>
                <p:nvPr/>
              </p:nvPicPr>
              <p:blipFill>
                <a:blip r:embed="rId16"/>
                <a:stretch>
                  <a:fillRect/>
                </a:stretch>
              </p:blipFill>
              <p:spPr>
                <a:xfrm>
                  <a:off x="10581848" y="601552"/>
                  <a:ext cx="14544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1" name="Ink 10">
                  <a:extLst>
                    <a:ext uri="{FF2B5EF4-FFF2-40B4-BE49-F238E27FC236}">
                      <a16:creationId xmlns:a16="http://schemas.microsoft.com/office/drawing/2014/main" id="{B9C4166B-0CC5-4D48-8811-44AE72B31C53}"/>
                    </a:ext>
                  </a:extLst>
                </p14:cNvPr>
                <p14:cNvContentPartPr/>
                <p14:nvPr/>
              </p14:nvContentPartPr>
              <p14:xfrm>
                <a:off x="10452248" y="802072"/>
                <a:ext cx="118800" cy="122040"/>
              </p14:xfrm>
            </p:contentPart>
          </mc:Choice>
          <mc:Fallback xmlns="">
            <p:pic>
              <p:nvPicPr>
                <p:cNvPr id="11" name="Ink 10">
                  <a:extLst>
                    <a:ext uri="{FF2B5EF4-FFF2-40B4-BE49-F238E27FC236}">
                      <a16:creationId xmlns:a16="http://schemas.microsoft.com/office/drawing/2014/main" id="{B9C4166B-0CC5-4D48-8811-44AE72B31C53}"/>
                    </a:ext>
                  </a:extLst>
                </p:cNvPr>
                <p:cNvPicPr/>
                <p:nvPr/>
              </p:nvPicPr>
              <p:blipFill>
                <a:blip r:embed="rId18"/>
                <a:stretch>
                  <a:fillRect/>
                </a:stretch>
              </p:blipFill>
              <p:spPr>
                <a:xfrm>
                  <a:off x="10443248" y="793072"/>
                  <a:ext cx="1364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2" name="Ink 11">
                  <a:extLst>
                    <a:ext uri="{FF2B5EF4-FFF2-40B4-BE49-F238E27FC236}">
                      <a16:creationId xmlns:a16="http://schemas.microsoft.com/office/drawing/2014/main" id="{9529836F-D291-4AD3-B2DF-9A72F603B1F7}"/>
                    </a:ext>
                  </a:extLst>
                </p14:cNvPr>
                <p14:cNvContentPartPr/>
                <p14:nvPr/>
              </p14:nvContentPartPr>
              <p14:xfrm>
                <a:off x="10518488" y="660232"/>
                <a:ext cx="13680" cy="8280"/>
              </p14:xfrm>
            </p:contentPart>
          </mc:Choice>
          <mc:Fallback xmlns="">
            <p:pic>
              <p:nvPicPr>
                <p:cNvPr id="12" name="Ink 11">
                  <a:extLst>
                    <a:ext uri="{FF2B5EF4-FFF2-40B4-BE49-F238E27FC236}">
                      <a16:creationId xmlns:a16="http://schemas.microsoft.com/office/drawing/2014/main" id="{9529836F-D291-4AD3-B2DF-9A72F603B1F7}"/>
                    </a:ext>
                  </a:extLst>
                </p:cNvPr>
                <p:cNvPicPr/>
                <p:nvPr/>
              </p:nvPicPr>
              <p:blipFill>
                <a:blip r:embed="rId20"/>
                <a:stretch>
                  <a:fillRect/>
                </a:stretch>
              </p:blipFill>
              <p:spPr>
                <a:xfrm>
                  <a:off x="10509488" y="651232"/>
                  <a:ext cx="313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3" name="Ink 12">
                  <a:extLst>
                    <a:ext uri="{FF2B5EF4-FFF2-40B4-BE49-F238E27FC236}">
                      <a16:creationId xmlns:a16="http://schemas.microsoft.com/office/drawing/2014/main" id="{30AA9CEC-696F-4BFE-B904-BBC3B97B038A}"/>
                    </a:ext>
                  </a:extLst>
                </p14:cNvPr>
                <p14:cNvContentPartPr/>
                <p14:nvPr/>
              </p14:nvContentPartPr>
              <p14:xfrm>
                <a:off x="9967688" y="664192"/>
                <a:ext cx="360720" cy="234000"/>
              </p14:xfrm>
            </p:contentPart>
          </mc:Choice>
          <mc:Fallback xmlns="">
            <p:pic>
              <p:nvPicPr>
                <p:cNvPr id="13" name="Ink 12">
                  <a:extLst>
                    <a:ext uri="{FF2B5EF4-FFF2-40B4-BE49-F238E27FC236}">
                      <a16:creationId xmlns:a16="http://schemas.microsoft.com/office/drawing/2014/main" id="{30AA9CEC-696F-4BFE-B904-BBC3B97B038A}"/>
                    </a:ext>
                  </a:extLst>
                </p:cNvPr>
                <p:cNvPicPr/>
                <p:nvPr/>
              </p:nvPicPr>
              <p:blipFill>
                <a:blip r:embed="rId22"/>
                <a:stretch>
                  <a:fillRect/>
                </a:stretch>
              </p:blipFill>
              <p:spPr>
                <a:xfrm>
                  <a:off x="9959048" y="655552"/>
                  <a:ext cx="37836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 name="Ink 13">
                  <a:extLst>
                    <a:ext uri="{FF2B5EF4-FFF2-40B4-BE49-F238E27FC236}">
                      <a16:creationId xmlns:a16="http://schemas.microsoft.com/office/drawing/2014/main" id="{3ADE7DD1-B59E-43CB-946A-EC132065F124}"/>
                    </a:ext>
                  </a:extLst>
                </p14:cNvPr>
                <p14:cNvContentPartPr/>
                <p14:nvPr/>
              </p14:nvContentPartPr>
              <p14:xfrm>
                <a:off x="10288448" y="539272"/>
                <a:ext cx="106920" cy="29520"/>
              </p14:xfrm>
            </p:contentPart>
          </mc:Choice>
          <mc:Fallback xmlns="">
            <p:pic>
              <p:nvPicPr>
                <p:cNvPr id="14" name="Ink 13">
                  <a:extLst>
                    <a:ext uri="{FF2B5EF4-FFF2-40B4-BE49-F238E27FC236}">
                      <a16:creationId xmlns:a16="http://schemas.microsoft.com/office/drawing/2014/main" id="{3ADE7DD1-B59E-43CB-946A-EC132065F124}"/>
                    </a:ext>
                  </a:extLst>
                </p:cNvPr>
                <p:cNvPicPr/>
                <p:nvPr/>
              </p:nvPicPr>
              <p:blipFill>
                <a:blip r:embed="rId24"/>
                <a:stretch>
                  <a:fillRect/>
                </a:stretch>
              </p:blipFill>
              <p:spPr>
                <a:xfrm>
                  <a:off x="10279808" y="530632"/>
                  <a:ext cx="12456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5" name="Ink 14">
                  <a:extLst>
                    <a:ext uri="{FF2B5EF4-FFF2-40B4-BE49-F238E27FC236}">
                      <a16:creationId xmlns:a16="http://schemas.microsoft.com/office/drawing/2014/main" id="{9B6C0554-F692-4512-8181-AB3D89857459}"/>
                    </a:ext>
                  </a:extLst>
                </p14:cNvPr>
                <p14:cNvContentPartPr/>
                <p14:nvPr/>
              </p14:nvContentPartPr>
              <p14:xfrm>
                <a:off x="10039328" y="942112"/>
                <a:ext cx="166320" cy="136080"/>
              </p14:xfrm>
            </p:contentPart>
          </mc:Choice>
          <mc:Fallback xmlns="">
            <p:pic>
              <p:nvPicPr>
                <p:cNvPr id="15" name="Ink 14">
                  <a:extLst>
                    <a:ext uri="{FF2B5EF4-FFF2-40B4-BE49-F238E27FC236}">
                      <a16:creationId xmlns:a16="http://schemas.microsoft.com/office/drawing/2014/main" id="{9B6C0554-F692-4512-8181-AB3D89857459}"/>
                    </a:ext>
                  </a:extLst>
                </p:cNvPr>
                <p:cNvPicPr/>
                <p:nvPr/>
              </p:nvPicPr>
              <p:blipFill>
                <a:blip r:embed="rId26"/>
                <a:stretch>
                  <a:fillRect/>
                </a:stretch>
              </p:blipFill>
              <p:spPr>
                <a:xfrm>
                  <a:off x="10030328" y="933112"/>
                  <a:ext cx="1839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 name="Ink 15">
                  <a:extLst>
                    <a:ext uri="{FF2B5EF4-FFF2-40B4-BE49-F238E27FC236}">
                      <a16:creationId xmlns:a16="http://schemas.microsoft.com/office/drawing/2014/main" id="{8385ABC7-D2EB-40F1-8620-CF60A3AECDE6}"/>
                    </a:ext>
                  </a:extLst>
                </p14:cNvPr>
                <p14:cNvContentPartPr/>
                <p14:nvPr/>
              </p14:nvContentPartPr>
              <p14:xfrm>
                <a:off x="10170008" y="578512"/>
                <a:ext cx="12960" cy="4680"/>
              </p14:xfrm>
            </p:contentPart>
          </mc:Choice>
          <mc:Fallback xmlns="">
            <p:pic>
              <p:nvPicPr>
                <p:cNvPr id="16" name="Ink 15">
                  <a:extLst>
                    <a:ext uri="{FF2B5EF4-FFF2-40B4-BE49-F238E27FC236}">
                      <a16:creationId xmlns:a16="http://schemas.microsoft.com/office/drawing/2014/main" id="{8385ABC7-D2EB-40F1-8620-CF60A3AECDE6}"/>
                    </a:ext>
                  </a:extLst>
                </p:cNvPr>
                <p:cNvPicPr/>
                <p:nvPr/>
              </p:nvPicPr>
              <p:blipFill>
                <a:blip r:embed="rId28"/>
                <a:stretch>
                  <a:fillRect/>
                </a:stretch>
              </p:blipFill>
              <p:spPr>
                <a:xfrm>
                  <a:off x="10161368" y="569512"/>
                  <a:ext cx="306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7" name="Ink 16">
                  <a:extLst>
                    <a:ext uri="{FF2B5EF4-FFF2-40B4-BE49-F238E27FC236}">
                      <a16:creationId xmlns:a16="http://schemas.microsoft.com/office/drawing/2014/main" id="{498F20AC-660F-4202-96CC-E9EF3895F1E0}"/>
                    </a:ext>
                  </a:extLst>
                </p14:cNvPr>
                <p14:cNvContentPartPr/>
                <p14:nvPr/>
              </p14:nvContentPartPr>
              <p14:xfrm>
                <a:off x="9664208" y="772552"/>
                <a:ext cx="160200" cy="122400"/>
              </p14:xfrm>
            </p:contentPart>
          </mc:Choice>
          <mc:Fallback xmlns="">
            <p:pic>
              <p:nvPicPr>
                <p:cNvPr id="17" name="Ink 16">
                  <a:extLst>
                    <a:ext uri="{FF2B5EF4-FFF2-40B4-BE49-F238E27FC236}">
                      <a16:creationId xmlns:a16="http://schemas.microsoft.com/office/drawing/2014/main" id="{498F20AC-660F-4202-96CC-E9EF3895F1E0}"/>
                    </a:ext>
                  </a:extLst>
                </p:cNvPr>
                <p:cNvPicPr/>
                <p:nvPr/>
              </p:nvPicPr>
              <p:blipFill>
                <a:blip r:embed="rId30"/>
                <a:stretch>
                  <a:fillRect/>
                </a:stretch>
              </p:blipFill>
              <p:spPr>
                <a:xfrm>
                  <a:off x="9655568" y="763552"/>
                  <a:ext cx="17784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8" name="Ink 17">
                  <a:extLst>
                    <a:ext uri="{FF2B5EF4-FFF2-40B4-BE49-F238E27FC236}">
                      <a16:creationId xmlns:a16="http://schemas.microsoft.com/office/drawing/2014/main" id="{51561E96-08E6-4565-AA30-9D88D272D74E}"/>
                    </a:ext>
                  </a:extLst>
                </p14:cNvPr>
                <p14:cNvContentPartPr/>
                <p14:nvPr/>
              </p14:nvContentPartPr>
              <p14:xfrm>
                <a:off x="9637928" y="211672"/>
                <a:ext cx="653040" cy="492480"/>
              </p14:xfrm>
            </p:contentPart>
          </mc:Choice>
          <mc:Fallback xmlns="">
            <p:pic>
              <p:nvPicPr>
                <p:cNvPr id="18" name="Ink 17">
                  <a:extLst>
                    <a:ext uri="{FF2B5EF4-FFF2-40B4-BE49-F238E27FC236}">
                      <a16:creationId xmlns:a16="http://schemas.microsoft.com/office/drawing/2014/main" id="{51561E96-08E6-4565-AA30-9D88D272D74E}"/>
                    </a:ext>
                  </a:extLst>
                </p:cNvPr>
                <p:cNvPicPr/>
                <p:nvPr/>
              </p:nvPicPr>
              <p:blipFill>
                <a:blip r:embed="rId32"/>
                <a:stretch>
                  <a:fillRect/>
                </a:stretch>
              </p:blipFill>
              <p:spPr>
                <a:xfrm>
                  <a:off x="9629288" y="203032"/>
                  <a:ext cx="670680" cy="510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9" name="Ink 18">
                  <a:extLst>
                    <a:ext uri="{FF2B5EF4-FFF2-40B4-BE49-F238E27FC236}">
                      <a16:creationId xmlns:a16="http://schemas.microsoft.com/office/drawing/2014/main" id="{46ADB7E0-B0CD-4F8C-9ADA-4F23FE3A8DC9}"/>
                    </a:ext>
                  </a:extLst>
                </p14:cNvPr>
                <p14:cNvContentPartPr/>
                <p14:nvPr/>
              </p14:nvContentPartPr>
              <p14:xfrm>
                <a:off x="9346328" y="742672"/>
                <a:ext cx="102960" cy="138600"/>
              </p14:xfrm>
            </p:contentPart>
          </mc:Choice>
          <mc:Fallback xmlns="">
            <p:pic>
              <p:nvPicPr>
                <p:cNvPr id="19" name="Ink 18">
                  <a:extLst>
                    <a:ext uri="{FF2B5EF4-FFF2-40B4-BE49-F238E27FC236}">
                      <a16:creationId xmlns:a16="http://schemas.microsoft.com/office/drawing/2014/main" id="{46ADB7E0-B0CD-4F8C-9ADA-4F23FE3A8DC9}"/>
                    </a:ext>
                  </a:extLst>
                </p:cNvPr>
                <p:cNvPicPr/>
                <p:nvPr/>
              </p:nvPicPr>
              <p:blipFill>
                <a:blip r:embed="rId34"/>
                <a:stretch>
                  <a:fillRect/>
                </a:stretch>
              </p:blipFill>
              <p:spPr>
                <a:xfrm>
                  <a:off x="9337688" y="733672"/>
                  <a:ext cx="12060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0" name="Ink 19">
                  <a:extLst>
                    <a:ext uri="{FF2B5EF4-FFF2-40B4-BE49-F238E27FC236}">
                      <a16:creationId xmlns:a16="http://schemas.microsoft.com/office/drawing/2014/main" id="{C3ADBB43-3CE6-4F1A-97F9-AB4459BC8B70}"/>
                    </a:ext>
                  </a:extLst>
                </p14:cNvPr>
                <p14:cNvContentPartPr/>
                <p14:nvPr/>
              </p14:nvContentPartPr>
              <p14:xfrm>
                <a:off x="9259928" y="618472"/>
                <a:ext cx="58320" cy="213120"/>
              </p14:xfrm>
            </p:contentPart>
          </mc:Choice>
          <mc:Fallback xmlns="">
            <p:pic>
              <p:nvPicPr>
                <p:cNvPr id="20" name="Ink 19">
                  <a:extLst>
                    <a:ext uri="{FF2B5EF4-FFF2-40B4-BE49-F238E27FC236}">
                      <a16:creationId xmlns:a16="http://schemas.microsoft.com/office/drawing/2014/main" id="{C3ADBB43-3CE6-4F1A-97F9-AB4459BC8B70}"/>
                    </a:ext>
                  </a:extLst>
                </p:cNvPr>
                <p:cNvPicPr/>
                <p:nvPr/>
              </p:nvPicPr>
              <p:blipFill>
                <a:blip r:embed="rId36"/>
                <a:stretch>
                  <a:fillRect/>
                </a:stretch>
              </p:blipFill>
              <p:spPr>
                <a:xfrm>
                  <a:off x="9251288" y="609832"/>
                  <a:ext cx="7596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1" name="Ink 20">
                  <a:extLst>
                    <a:ext uri="{FF2B5EF4-FFF2-40B4-BE49-F238E27FC236}">
                      <a16:creationId xmlns:a16="http://schemas.microsoft.com/office/drawing/2014/main" id="{9D1F1ED7-081F-4E0E-860B-E5D2145B0812}"/>
                    </a:ext>
                  </a:extLst>
                </p14:cNvPr>
                <p14:cNvContentPartPr/>
                <p14:nvPr/>
              </p14:nvContentPartPr>
              <p14:xfrm>
                <a:off x="9138608" y="797392"/>
                <a:ext cx="113400" cy="123120"/>
              </p14:xfrm>
            </p:contentPart>
          </mc:Choice>
          <mc:Fallback xmlns="">
            <p:pic>
              <p:nvPicPr>
                <p:cNvPr id="21" name="Ink 20">
                  <a:extLst>
                    <a:ext uri="{FF2B5EF4-FFF2-40B4-BE49-F238E27FC236}">
                      <a16:creationId xmlns:a16="http://schemas.microsoft.com/office/drawing/2014/main" id="{9D1F1ED7-081F-4E0E-860B-E5D2145B0812}"/>
                    </a:ext>
                  </a:extLst>
                </p:cNvPr>
                <p:cNvPicPr/>
                <p:nvPr/>
              </p:nvPicPr>
              <p:blipFill>
                <a:blip r:embed="rId38"/>
                <a:stretch>
                  <a:fillRect/>
                </a:stretch>
              </p:blipFill>
              <p:spPr>
                <a:xfrm>
                  <a:off x="9129968" y="788752"/>
                  <a:ext cx="1310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2" name="Ink 21">
                  <a:extLst>
                    <a:ext uri="{FF2B5EF4-FFF2-40B4-BE49-F238E27FC236}">
                      <a16:creationId xmlns:a16="http://schemas.microsoft.com/office/drawing/2014/main" id="{3F6E8A76-4273-4F1D-AB7D-861A2CA710EF}"/>
                    </a:ext>
                  </a:extLst>
                </p14:cNvPr>
                <p14:cNvContentPartPr/>
                <p14:nvPr/>
              </p14:nvContentPartPr>
              <p14:xfrm>
                <a:off x="9102968" y="698032"/>
                <a:ext cx="45720" cy="132120"/>
              </p14:xfrm>
            </p:contentPart>
          </mc:Choice>
          <mc:Fallback xmlns="">
            <p:pic>
              <p:nvPicPr>
                <p:cNvPr id="22" name="Ink 21">
                  <a:extLst>
                    <a:ext uri="{FF2B5EF4-FFF2-40B4-BE49-F238E27FC236}">
                      <a16:creationId xmlns:a16="http://schemas.microsoft.com/office/drawing/2014/main" id="{3F6E8A76-4273-4F1D-AB7D-861A2CA710EF}"/>
                    </a:ext>
                  </a:extLst>
                </p:cNvPr>
                <p:cNvPicPr/>
                <p:nvPr/>
              </p:nvPicPr>
              <p:blipFill>
                <a:blip r:embed="rId40"/>
                <a:stretch>
                  <a:fillRect/>
                </a:stretch>
              </p:blipFill>
              <p:spPr>
                <a:xfrm>
                  <a:off x="9093968" y="689032"/>
                  <a:ext cx="633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3" name="Ink 22">
                  <a:extLst>
                    <a:ext uri="{FF2B5EF4-FFF2-40B4-BE49-F238E27FC236}">
                      <a16:creationId xmlns:a16="http://schemas.microsoft.com/office/drawing/2014/main" id="{AA265708-1FC0-4DBB-AA43-979650854B9D}"/>
                    </a:ext>
                  </a:extLst>
                </p14:cNvPr>
                <p14:cNvContentPartPr/>
                <p14:nvPr/>
              </p14:nvContentPartPr>
              <p14:xfrm>
                <a:off x="9104768" y="400672"/>
                <a:ext cx="331560" cy="142200"/>
              </p14:xfrm>
            </p:contentPart>
          </mc:Choice>
          <mc:Fallback xmlns="">
            <p:pic>
              <p:nvPicPr>
                <p:cNvPr id="23" name="Ink 22">
                  <a:extLst>
                    <a:ext uri="{FF2B5EF4-FFF2-40B4-BE49-F238E27FC236}">
                      <a16:creationId xmlns:a16="http://schemas.microsoft.com/office/drawing/2014/main" id="{AA265708-1FC0-4DBB-AA43-979650854B9D}"/>
                    </a:ext>
                  </a:extLst>
                </p:cNvPr>
                <p:cNvPicPr/>
                <p:nvPr/>
              </p:nvPicPr>
              <p:blipFill>
                <a:blip r:embed="rId42"/>
                <a:stretch>
                  <a:fillRect/>
                </a:stretch>
              </p:blipFill>
              <p:spPr>
                <a:xfrm>
                  <a:off x="9095768" y="392032"/>
                  <a:ext cx="3492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5" name="Ink 24">
                  <a:extLst>
                    <a:ext uri="{FF2B5EF4-FFF2-40B4-BE49-F238E27FC236}">
                      <a16:creationId xmlns:a16="http://schemas.microsoft.com/office/drawing/2014/main" id="{74BF2D8C-C928-4AFC-8098-72158BB18B27}"/>
                    </a:ext>
                  </a:extLst>
                </p14:cNvPr>
                <p14:cNvContentPartPr/>
                <p14:nvPr/>
              </p14:nvContentPartPr>
              <p14:xfrm>
                <a:off x="8706248" y="564472"/>
                <a:ext cx="30600" cy="23400"/>
              </p14:xfrm>
            </p:contentPart>
          </mc:Choice>
          <mc:Fallback xmlns="">
            <p:pic>
              <p:nvPicPr>
                <p:cNvPr id="25" name="Ink 24">
                  <a:extLst>
                    <a:ext uri="{FF2B5EF4-FFF2-40B4-BE49-F238E27FC236}">
                      <a16:creationId xmlns:a16="http://schemas.microsoft.com/office/drawing/2014/main" id="{74BF2D8C-C928-4AFC-8098-72158BB18B27}"/>
                    </a:ext>
                  </a:extLst>
                </p:cNvPr>
                <p:cNvPicPr/>
                <p:nvPr/>
              </p:nvPicPr>
              <p:blipFill>
                <a:blip r:embed="rId44"/>
                <a:stretch>
                  <a:fillRect/>
                </a:stretch>
              </p:blipFill>
              <p:spPr>
                <a:xfrm>
                  <a:off x="8697608" y="555832"/>
                  <a:ext cx="4824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4" name="Ink 23">
                  <a:extLst>
                    <a:ext uri="{FF2B5EF4-FFF2-40B4-BE49-F238E27FC236}">
                      <a16:creationId xmlns:a16="http://schemas.microsoft.com/office/drawing/2014/main" id="{76C11C3D-8D25-46BC-A5E5-FEEDFDFDE6FF}"/>
                    </a:ext>
                  </a:extLst>
                </p14:cNvPr>
                <p14:cNvContentPartPr/>
                <p14:nvPr/>
              </p14:nvContentPartPr>
              <p14:xfrm>
                <a:off x="8427968" y="745192"/>
                <a:ext cx="417600" cy="286920"/>
              </p14:xfrm>
            </p:contentPart>
          </mc:Choice>
          <mc:Fallback xmlns="">
            <p:pic>
              <p:nvPicPr>
                <p:cNvPr id="24" name="Ink 23">
                  <a:extLst>
                    <a:ext uri="{FF2B5EF4-FFF2-40B4-BE49-F238E27FC236}">
                      <a16:creationId xmlns:a16="http://schemas.microsoft.com/office/drawing/2014/main" id="{76C11C3D-8D25-46BC-A5E5-FEEDFDFDE6FF}"/>
                    </a:ext>
                  </a:extLst>
                </p:cNvPr>
                <p:cNvPicPr/>
                <p:nvPr/>
              </p:nvPicPr>
              <p:blipFill>
                <a:blip r:embed="rId46"/>
                <a:stretch>
                  <a:fillRect/>
                </a:stretch>
              </p:blipFill>
              <p:spPr>
                <a:xfrm>
                  <a:off x="8419328" y="736192"/>
                  <a:ext cx="43524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8" name="Ink 27">
                  <a:extLst>
                    <a:ext uri="{FF2B5EF4-FFF2-40B4-BE49-F238E27FC236}">
                      <a16:creationId xmlns:a16="http://schemas.microsoft.com/office/drawing/2014/main" id="{BC51C5DE-526F-48E2-9893-86DF1C89DBE6}"/>
                    </a:ext>
                  </a:extLst>
                </p14:cNvPr>
                <p14:cNvContentPartPr/>
                <p14:nvPr/>
              </p14:nvContentPartPr>
              <p14:xfrm>
                <a:off x="8143568" y="693352"/>
                <a:ext cx="373320" cy="151920"/>
              </p14:xfrm>
            </p:contentPart>
          </mc:Choice>
          <mc:Fallback xmlns="">
            <p:pic>
              <p:nvPicPr>
                <p:cNvPr id="28" name="Ink 27">
                  <a:extLst>
                    <a:ext uri="{FF2B5EF4-FFF2-40B4-BE49-F238E27FC236}">
                      <a16:creationId xmlns:a16="http://schemas.microsoft.com/office/drawing/2014/main" id="{BC51C5DE-526F-48E2-9893-86DF1C89DBE6}"/>
                    </a:ext>
                  </a:extLst>
                </p:cNvPr>
                <p:cNvPicPr/>
                <p:nvPr/>
              </p:nvPicPr>
              <p:blipFill>
                <a:blip r:embed="rId48"/>
                <a:stretch>
                  <a:fillRect/>
                </a:stretch>
              </p:blipFill>
              <p:spPr>
                <a:xfrm>
                  <a:off x="8134928" y="684352"/>
                  <a:ext cx="39096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9" name="Ink 28">
                  <a:extLst>
                    <a:ext uri="{FF2B5EF4-FFF2-40B4-BE49-F238E27FC236}">
                      <a16:creationId xmlns:a16="http://schemas.microsoft.com/office/drawing/2014/main" id="{D518C158-19CA-4110-B157-896A313E2CE9}"/>
                    </a:ext>
                  </a:extLst>
                </p14:cNvPr>
                <p14:cNvContentPartPr/>
                <p14:nvPr/>
              </p14:nvContentPartPr>
              <p14:xfrm>
                <a:off x="8453168" y="852112"/>
                <a:ext cx="87840" cy="37440"/>
              </p14:xfrm>
            </p:contentPart>
          </mc:Choice>
          <mc:Fallback xmlns="">
            <p:pic>
              <p:nvPicPr>
                <p:cNvPr id="29" name="Ink 28">
                  <a:extLst>
                    <a:ext uri="{FF2B5EF4-FFF2-40B4-BE49-F238E27FC236}">
                      <a16:creationId xmlns:a16="http://schemas.microsoft.com/office/drawing/2014/main" id="{D518C158-19CA-4110-B157-896A313E2CE9}"/>
                    </a:ext>
                  </a:extLst>
                </p:cNvPr>
                <p:cNvPicPr/>
                <p:nvPr/>
              </p:nvPicPr>
              <p:blipFill>
                <a:blip r:embed="rId50"/>
                <a:stretch>
                  <a:fillRect/>
                </a:stretch>
              </p:blipFill>
              <p:spPr>
                <a:xfrm>
                  <a:off x="8444528" y="843112"/>
                  <a:ext cx="10548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0" name="Ink 29">
                  <a:extLst>
                    <a:ext uri="{FF2B5EF4-FFF2-40B4-BE49-F238E27FC236}">
                      <a16:creationId xmlns:a16="http://schemas.microsoft.com/office/drawing/2014/main" id="{CA7ED869-AAA4-49AD-A428-52D50B2909E6}"/>
                    </a:ext>
                  </a:extLst>
                </p14:cNvPr>
                <p14:cNvContentPartPr/>
                <p14:nvPr/>
              </p14:nvContentPartPr>
              <p14:xfrm>
                <a:off x="8316368" y="928072"/>
                <a:ext cx="28440" cy="9360"/>
              </p14:xfrm>
            </p:contentPart>
          </mc:Choice>
          <mc:Fallback xmlns="">
            <p:pic>
              <p:nvPicPr>
                <p:cNvPr id="30" name="Ink 29">
                  <a:extLst>
                    <a:ext uri="{FF2B5EF4-FFF2-40B4-BE49-F238E27FC236}">
                      <a16:creationId xmlns:a16="http://schemas.microsoft.com/office/drawing/2014/main" id="{CA7ED869-AAA4-49AD-A428-52D50B2909E6}"/>
                    </a:ext>
                  </a:extLst>
                </p:cNvPr>
                <p:cNvPicPr/>
                <p:nvPr/>
              </p:nvPicPr>
              <p:blipFill>
                <a:blip r:embed="rId52"/>
                <a:stretch>
                  <a:fillRect/>
                </a:stretch>
              </p:blipFill>
              <p:spPr>
                <a:xfrm>
                  <a:off x="8307728" y="919432"/>
                  <a:ext cx="460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2" name="Ink 31">
                  <a:extLst>
                    <a:ext uri="{FF2B5EF4-FFF2-40B4-BE49-F238E27FC236}">
                      <a16:creationId xmlns:a16="http://schemas.microsoft.com/office/drawing/2014/main" id="{18FCB414-FA2B-4E52-8E3E-EC377F0DF2F0}"/>
                    </a:ext>
                  </a:extLst>
                </p14:cNvPr>
                <p14:cNvContentPartPr/>
                <p14:nvPr/>
              </p14:nvContentPartPr>
              <p14:xfrm>
                <a:off x="7089128" y="700912"/>
                <a:ext cx="920880" cy="272160"/>
              </p14:xfrm>
            </p:contentPart>
          </mc:Choice>
          <mc:Fallback xmlns="">
            <p:pic>
              <p:nvPicPr>
                <p:cNvPr id="32" name="Ink 31">
                  <a:extLst>
                    <a:ext uri="{FF2B5EF4-FFF2-40B4-BE49-F238E27FC236}">
                      <a16:creationId xmlns:a16="http://schemas.microsoft.com/office/drawing/2014/main" id="{18FCB414-FA2B-4E52-8E3E-EC377F0DF2F0}"/>
                    </a:ext>
                  </a:extLst>
                </p:cNvPr>
                <p:cNvPicPr/>
                <p:nvPr/>
              </p:nvPicPr>
              <p:blipFill>
                <a:blip r:embed="rId54"/>
                <a:stretch>
                  <a:fillRect/>
                </a:stretch>
              </p:blipFill>
              <p:spPr>
                <a:xfrm>
                  <a:off x="7080488" y="692272"/>
                  <a:ext cx="93852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3" name="Ink 32">
                  <a:extLst>
                    <a:ext uri="{FF2B5EF4-FFF2-40B4-BE49-F238E27FC236}">
                      <a16:creationId xmlns:a16="http://schemas.microsoft.com/office/drawing/2014/main" id="{19C461E1-E3F0-4BE3-9411-6826F74A91A4}"/>
                    </a:ext>
                  </a:extLst>
                </p14:cNvPr>
                <p14:cNvContentPartPr/>
                <p14:nvPr/>
              </p14:nvContentPartPr>
              <p14:xfrm>
                <a:off x="7886888" y="525232"/>
                <a:ext cx="80280" cy="115920"/>
              </p14:xfrm>
            </p:contentPart>
          </mc:Choice>
          <mc:Fallback xmlns="">
            <p:pic>
              <p:nvPicPr>
                <p:cNvPr id="33" name="Ink 32">
                  <a:extLst>
                    <a:ext uri="{FF2B5EF4-FFF2-40B4-BE49-F238E27FC236}">
                      <a16:creationId xmlns:a16="http://schemas.microsoft.com/office/drawing/2014/main" id="{19C461E1-E3F0-4BE3-9411-6826F74A91A4}"/>
                    </a:ext>
                  </a:extLst>
                </p:cNvPr>
                <p:cNvPicPr/>
                <p:nvPr/>
              </p:nvPicPr>
              <p:blipFill>
                <a:blip r:embed="rId56"/>
                <a:stretch>
                  <a:fillRect/>
                </a:stretch>
              </p:blipFill>
              <p:spPr>
                <a:xfrm>
                  <a:off x="7878248" y="516232"/>
                  <a:ext cx="9792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4" name="Ink 33">
                  <a:extLst>
                    <a:ext uri="{FF2B5EF4-FFF2-40B4-BE49-F238E27FC236}">
                      <a16:creationId xmlns:a16="http://schemas.microsoft.com/office/drawing/2014/main" id="{FD59A3C3-1821-4733-B6F8-2C907A60EF87}"/>
                    </a:ext>
                  </a:extLst>
                </p14:cNvPr>
                <p14:cNvContentPartPr/>
                <p14:nvPr/>
              </p14:nvContentPartPr>
              <p14:xfrm>
                <a:off x="7591688" y="182512"/>
                <a:ext cx="677160" cy="426600"/>
              </p14:xfrm>
            </p:contentPart>
          </mc:Choice>
          <mc:Fallback xmlns="">
            <p:pic>
              <p:nvPicPr>
                <p:cNvPr id="34" name="Ink 33">
                  <a:extLst>
                    <a:ext uri="{FF2B5EF4-FFF2-40B4-BE49-F238E27FC236}">
                      <a16:creationId xmlns:a16="http://schemas.microsoft.com/office/drawing/2014/main" id="{FD59A3C3-1821-4733-B6F8-2C907A60EF87}"/>
                    </a:ext>
                  </a:extLst>
                </p:cNvPr>
                <p:cNvPicPr/>
                <p:nvPr/>
              </p:nvPicPr>
              <p:blipFill>
                <a:blip r:embed="rId58"/>
                <a:stretch>
                  <a:fillRect/>
                </a:stretch>
              </p:blipFill>
              <p:spPr>
                <a:xfrm>
                  <a:off x="7582688" y="173512"/>
                  <a:ext cx="694800" cy="4442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5" name="Ink 34">
                  <a:extLst>
                    <a:ext uri="{FF2B5EF4-FFF2-40B4-BE49-F238E27FC236}">
                      <a16:creationId xmlns:a16="http://schemas.microsoft.com/office/drawing/2014/main" id="{B1E5C8F7-A1E7-47F8-A7B9-C96F6B8778DC}"/>
                    </a:ext>
                  </a:extLst>
                </p14:cNvPr>
                <p14:cNvContentPartPr/>
                <p14:nvPr/>
              </p14:nvContentPartPr>
              <p14:xfrm>
                <a:off x="7530488" y="596512"/>
                <a:ext cx="6480" cy="2880"/>
              </p14:xfrm>
            </p:contentPart>
          </mc:Choice>
          <mc:Fallback xmlns="">
            <p:pic>
              <p:nvPicPr>
                <p:cNvPr id="35" name="Ink 34">
                  <a:extLst>
                    <a:ext uri="{FF2B5EF4-FFF2-40B4-BE49-F238E27FC236}">
                      <a16:creationId xmlns:a16="http://schemas.microsoft.com/office/drawing/2014/main" id="{B1E5C8F7-A1E7-47F8-A7B9-C96F6B8778DC}"/>
                    </a:ext>
                  </a:extLst>
                </p:cNvPr>
                <p:cNvPicPr/>
                <p:nvPr/>
              </p:nvPicPr>
              <p:blipFill>
                <a:blip r:embed="rId60"/>
                <a:stretch>
                  <a:fillRect/>
                </a:stretch>
              </p:blipFill>
              <p:spPr>
                <a:xfrm>
                  <a:off x="7521848" y="587872"/>
                  <a:ext cx="2412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6" name="Ink 35">
                  <a:extLst>
                    <a:ext uri="{FF2B5EF4-FFF2-40B4-BE49-F238E27FC236}">
                      <a16:creationId xmlns:a16="http://schemas.microsoft.com/office/drawing/2014/main" id="{BED04012-E802-4E26-9B8D-C7D53F0AE52D}"/>
                    </a:ext>
                  </a:extLst>
                </p14:cNvPr>
                <p14:cNvContentPartPr/>
                <p14:nvPr/>
              </p14:nvContentPartPr>
              <p14:xfrm>
                <a:off x="7307288" y="632872"/>
                <a:ext cx="141840" cy="53640"/>
              </p14:xfrm>
            </p:contentPart>
          </mc:Choice>
          <mc:Fallback xmlns="">
            <p:pic>
              <p:nvPicPr>
                <p:cNvPr id="36" name="Ink 35">
                  <a:extLst>
                    <a:ext uri="{FF2B5EF4-FFF2-40B4-BE49-F238E27FC236}">
                      <a16:creationId xmlns:a16="http://schemas.microsoft.com/office/drawing/2014/main" id="{BED04012-E802-4E26-9B8D-C7D53F0AE52D}"/>
                    </a:ext>
                  </a:extLst>
                </p:cNvPr>
                <p:cNvPicPr/>
                <p:nvPr/>
              </p:nvPicPr>
              <p:blipFill>
                <a:blip r:embed="rId62"/>
                <a:stretch>
                  <a:fillRect/>
                </a:stretch>
              </p:blipFill>
              <p:spPr>
                <a:xfrm>
                  <a:off x="7298648" y="624232"/>
                  <a:ext cx="15948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7" name="Ink 36">
                  <a:extLst>
                    <a:ext uri="{FF2B5EF4-FFF2-40B4-BE49-F238E27FC236}">
                      <a16:creationId xmlns:a16="http://schemas.microsoft.com/office/drawing/2014/main" id="{5F5B9111-3F37-4EDF-B65A-F2F0EBD143C9}"/>
                    </a:ext>
                  </a:extLst>
                </p14:cNvPr>
                <p14:cNvContentPartPr/>
                <p14:nvPr/>
              </p14:nvContentPartPr>
              <p14:xfrm>
                <a:off x="6561728" y="694072"/>
                <a:ext cx="430920" cy="426600"/>
              </p14:xfrm>
            </p:contentPart>
          </mc:Choice>
          <mc:Fallback xmlns="">
            <p:pic>
              <p:nvPicPr>
                <p:cNvPr id="37" name="Ink 36">
                  <a:extLst>
                    <a:ext uri="{FF2B5EF4-FFF2-40B4-BE49-F238E27FC236}">
                      <a16:creationId xmlns:a16="http://schemas.microsoft.com/office/drawing/2014/main" id="{5F5B9111-3F37-4EDF-B65A-F2F0EBD143C9}"/>
                    </a:ext>
                  </a:extLst>
                </p:cNvPr>
                <p:cNvPicPr/>
                <p:nvPr/>
              </p:nvPicPr>
              <p:blipFill>
                <a:blip r:embed="rId64"/>
                <a:stretch>
                  <a:fillRect/>
                </a:stretch>
              </p:blipFill>
              <p:spPr>
                <a:xfrm>
                  <a:off x="6552728" y="685072"/>
                  <a:ext cx="448560" cy="4442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8" name="Ink 37">
                  <a:extLst>
                    <a:ext uri="{FF2B5EF4-FFF2-40B4-BE49-F238E27FC236}">
                      <a16:creationId xmlns:a16="http://schemas.microsoft.com/office/drawing/2014/main" id="{7A4F7342-B1E2-4D49-825E-EE793DFFD4F0}"/>
                    </a:ext>
                  </a:extLst>
                </p14:cNvPr>
                <p14:cNvContentPartPr/>
                <p14:nvPr/>
              </p14:nvContentPartPr>
              <p14:xfrm>
                <a:off x="6915248" y="241912"/>
                <a:ext cx="526320" cy="424080"/>
              </p14:xfrm>
            </p:contentPart>
          </mc:Choice>
          <mc:Fallback xmlns="">
            <p:pic>
              <p:nvPicPr>
                <p:cNvPr id="38" name="Ink 37">
                  <a:extLst>
                    <a:ext uri="{FF2B5EF4-FFF2-40B4-BE49-F238E27FC236}">
                      <a16:creationId xmlns:a16="http://schemas.microsoft.com/office/drawing/2014/main" id="{7A4F7342-B1E2-4D49-825E-EE793DFFD4F0}"/>
                    </a:ext>
                  </a:extLst>
                </p:cNvPr>
                <p:cNvPicPr/>
                <p:nvPr/>
              </p:nvPicPr>
              <p:blipFill>
                <a:blip r:embed="rId66"/>
                <a:stretch>
                  <a:fillRect/>
                </a:stretch>
              </p:blipFill>
              <p:spPr>
                <a:xfrm>
                  <a:off x="6906248" y="232912"/>
                  <a:ext cx="543960" cy="4417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9" name="Ink 38">
                  <a:extLst>
                    <a:ext uri="{FF2B5EF4-FFF2-40B4-BE49-F238E27FC236}">
                      <a16:creationId xmlns:a16="http://schemas.microsoft.com/office/drawing/2014/main" id="{7CCDD32E-EEFD-4420-A39F-B0D41F8D8BED}"/>
                    </a:ext>
                  </a:extLst>
                </p14:cNvPr>
                <p14:cNvContentPartPr/>
                <p14:nvPr/>
              </p14:nvContentPartPr>
              <p14:xfrm>
                <a:off x="6686648" y="567712"/>
                <a:ext cx="160200" cy="120960"/>
              </p14:xfrm>
            </p:contentPart>
          </mc:Choice>
          <mc:Fallback xmlns="">
            <p:pic>
              <p:nvPicPr>
                <p:cNvPr id="39" name="Ink 38">
                  <a:extLst>
                    <a:ext uri="{FF2B5EF4-FFF2-40B4-BE49-F238E27FC236}">
                      <a16:creationId xmlns:a16="http://schemas.microsoft.com/office/drawing/2014/main" id="{7CCDD32E-EEFD-4420-A39F-B0D41F8D8BED}"/>
                    </a:ext>
                  </a:extLst>
                </p:cNvPr>
                <p:cNvPicPr/>
                <p:nvPr/>
              </p:nvPicPr>
              <p:blipFill>
                <a:blip r:embed="rId68"/>
                <a:stretch>
                  <a:fillRect/>
                </a:stretch>
              </p:blipFill>
              <p:spPr>
                <a:xfrm>
                  <a:off x="6677648" y="559072"/>
                  <a:ext cx="1778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0" name="Ink 39">
                  <a:extLst>
                    <a:ext uri="{FF2B5EF4-FFF2-40B4-BE49-F238E27FC236}">
                      <a16:creationId xmlns:a16="http://schemas.microsoft.com/office/drawing/2014/main" id="{FC67CF0A-FE96-4006-A0C9-7FA59705B3A3}"/>
                    </a:ext>
                  </a:extLst>
                </p14:cNvPr>
                <p14:cNvContentPartPr/>
                <p14:nvPr/>
              </p14:nvContentPartPr>
              <p14:xfrm>
                <a:off x="6482168" y="645472"/>
                <a:ext cx="81360" cy="273600"/>
              </p14:xfrm>
            </p:contentPart>
          </mc:Choice>
          <mc:Fallback xmlns="">
            <p:pic>
              <p:nvPicPr>
                <p:cNvPr id="40" name="Ink 39">
                  <a:extLst>
                    <a:ext uri="{FF2B5EF4-FFF2-40B4-BE49-F238E27FC236}">
                      <a16:creationId xmlns:a16="http://schemas.microsoft.com/office/drawing/2014/main" id="{FC67CF0A-FE96-4006-A0C9-7FA59705B3A3}"/>
                    </a:ext>
                  </a:extLst>
                </p:cNvPr>
                <p:cNvPicPr/>
                <p:nvPr/>
              </p:nvPicPr>
              <p:blipFill>
                <a:blip r:embed="rId70"/>
                <a:stretch>
                  <a:fillRect/>
                </a:stretch>
              </p:blipFill>
              <p:spPr>
                <a:xfrm>
                  <a:off x="6473168" y="636832"/>
                  <a:ext cx="99000" cy="2912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1" name="Ink 40">
                  <a:extLst>
                    <a:ext uri="{FF2B5EF4-FFF2-40B4-BE49-F238E27FC236}">
                      <a16:creationId xmlns:a16="http://schemas.microsoft.com/office/drawing/2014/main" id="{F6582234-9A30-46F1-95A7-05BFB6901B45}"/>
                    </a:ext>
                  </a:extLst>
                </p14:cNvPr>
                <p14:cNvContentPartPr/>
                <p14:nvPr/>
              </p14:nvContentPartPr>
              <p14:xfrm>
                <a:off x="5955848" y="782632"/>
                <a:ext cx="458640" cy="217080"/>
              </p14:xfrm>
            </p:contentPart>
          </mc:Choice>
          <mc:Fallback xmlns="">
            <p:pic>
              <p:nvPicPr>
                <p:cNvPr id="41" name="Ink 40">
                  <a:extLst>
                    <a:ext uri="{FF2B5EF4-FFF2-40B4-BE49-F238E27FC236}">
                      <a16:creationId xmlns:a16="http://schemas.microsoft.com/office/drawing/2014/main" id="{F6582234-9A30-46F1-95A7-05BFB6901B45}"/>
                    </a:ext>
                  </a:extLst>
                </p:cNvPr>
                <p:cNvPicPr/>
                <p:nvPr/>
              </p:nvPicPr>
              <p:blipFill>
                <a:blip r:embed="rId72"/>
                <a:stretch>
                  <a:fillRect/>
                </a:stretch>
              </p:blipFill>
              <p:spPr>
                <a:xfrm>
                  <a:off x="5947208" y="773632"/>
                  <a:ext cx="47628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2" name="Ink 41">
                  <a:extLst>
                    <a:ext uri="{FF2B5EF4-FFF2-40B4-BE49-F238E27FC236}">
                      <a16:creationId xmlns:a16="http://schemas.microsoft.com/office/drawing/2014/main" id="{EE2FCF7F-D0B7-4FD7-AD0F-9A8DB3F57DD7}"/>
                    </a:ext>
                  </a:extLst>
                </p14:cNvPr>
                <p14:cNvContentPartPr/>
                <p14:nvPr/>
              </p14:nvContentPartPr>
              <p14:xfrm>
                <a:off x="6091208" y="624232"/>
                <a:ext cx="168480" cy="75600"/>
              </p14:xfrm>
            </p:contentPart>
          </mc:Choice>
          <mc:Fallback xmlns="">
            <p:pic>
              <p:nvPicPr>
                <p:cNvPr id="42" name="Ink 41">
                  <a:extLst>
                    <a:ext uri="{FF2B5EF4-FFF2-40B4-BE49-F238E27FC236}">
                      <a16:creationId xmlns:a16="http://schemas.microsoft.com/office/drawing/2014/main" id="{EE2FCF7F-D0B7-4FD7-AD0F-9A8DB3F57DD7}"/>
                    </a:ext>
                  </a:extLst>
                </p:cNvPr>
                <p:cNvPicPr/>
                <p:nvPr/>
              </p:nvPicPr>
              <p:blipFill>
                <a:blip r:embed="rId74"/>
                <a:stretch>
                  <a:fillRect/>
                </a:stretch>
              </p:blipFill>
              <p:spPr>
                <a:xfrm>
                  <a:off x="6082568" y="615592"/>
                  <a:ext cx="18612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3" name="Ink 42">
                  <a:extLst>
                    <a:ext uri="{FF2B5EF4-FFF2-40B4-BE49-F238E27FC236}">
                      <a16:creationId xmlns:a16="http://schemas.microsoft.com/office/drawing/2014/main" id="{0F30D829-A728-4961-A5F0-073FB16F6162}"/>
                    </a:ext>
                  </a:extLst>
                </p14:cNvPr>
                <p14:cNvContentPartPr/>
                <p14:nvPr/>
              </p14:nvContentPartPr>
              <p14:xfrm>
                <a:off x="5591168" y="810712"/>
                <a:ext cx="134280" cy="153720"/>
              </p14:xfrm>
            </p:contentPart>
          </mc:Choice>
          <mc:Fallback xmlns="">
            <p:pic>
              <p:nvPicPr>
                <p:cNvPr id="43" name="Ink 42">
                  <a:extLst>
                    <a:ext uri="{FF2B5EF4-FFF2-40B4-BE49-F238E27FC236}">
                      <a16:creationId xmlns:a16="http://schemas.microsoft.com/office/drawing/2014/main" id="{0F30D829-A728-4961-A5F0-073FB16F6162}"/>
                    </a:ext>
                  </a:extLst>
                </p:cNvPr>
                <p:cNvPicPr/>
                <p:nvPr/>
              </p:nvPicPr>
              <p:blipFill>
                <a:blip r:embed="rId76"/>
                <a:stretch>
                  <a:fillRect/>
                </a:stretch>
              </p:blipFill>
              <p:spPr>
                <a:xfrm>
                  <a:off x="5582528" y="801712"/>
                  <a:ext cx="1519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4" name="Ink 43">
                  <a:extLst>
                    <a:ext uri="{FF2B5EF4-FFF2-40B4-BE49-F238E27FC236}">
                      <a16:creationId xmlns:a16="http://schemas.microsoft.com/office/drawing/2014/main" id="{F74001FF-EBD0-4B5D-B849-52D6806B38DB}"/>
                    </a:ext>
                  </a:extLst>
                </p14:cNvPr>
                <p14:cNvContentPartPr/>
                <p14:nvPr/>
              </p14:nvContentPartPr>
              <p14:xfrm>
                <a:off x="5528528" y="686512"/>
                <a:ext cx="47160" cy="201960"/>
              </p14:xfrm>
            </p:contentPart>
          </mc:Choice>
          <mc:Fallback xmlns="">
            <p:pic>
              <p:nvPicPr>
                <p:cNvPr id="44" name="Ink 43">
                  <a:extLst>
                    <a:ext uri="{FF2B5EF4-FFF2-40B4-BE49-F238E27FC236}">
                      <a16:creationId xmlns:a16="http://schemas.microsoft.com/office/drawing/2014/main" id="{F74001FF-EBD0-4B5D-B849-52D6806B38DB}"/>
                    </a:ext>
                  </a:extLst>
                </p:cNvPr>
                <p:cNvPicPr/>
                <p:nvPr/>
              </p:nvPicPr>
              <p:blipFill>
                <a:blip r:embed="rId78"/>
                <a:stretch>
                  <a:fillRect/>
                </a:stretch>
              </p:blipFill>
              <p:spPr>
                <a:xfrm>
                  <a:off x="5519888" y="677512"/>
                  <a:ext cx="6480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5" name="Ink 44">
                  <a:extLst>
                    <a:ext uri="{FF2B5EF4-FFF2-40B4-BE49-F238E27FC236}">
                      <a16:creationId xmlns:a16="http://schemas.microsoft.com/office/drawing/2014/main" id="{8A922055-9DA7-4D77-86D9-F3E3D4C71A02}"/>
                    </a:ext>
                  </a:extLst>
                </p14:cNvPr>
                <p14:cNvContentPartPr/>
                <p14:nvPr/>
              </p14:nvContentPartPr>
              <p14:xfrm>
                <a:off x="5128928" y="786232"/>
                <a:ext cx="321120" cy="189000"/>
              </p14:xfrm>
            </p:contentPart>
          </mc:Choice>
          <mc:Fallback xmlns="">
            <p:pic>
              <p:nvPicPr>
                <p:cNvPr id="45" name="Ink 44">
                  <a:extLst>
                    <a:ext uri="{FF2B5EF4-FFF2-40B4-BE49-F238E27FC236}">
                      <a16:creationId xmlns:a16="http://schemas.microsoft.com/office/drawing/2014/main" id="{8A922055-9DA7-4D77-86D9-F3E3D4C71A02}"/>
                    </a:ext>
                  </a:extLst>
                </p:cNvPr>
                <p:cNvPicPr/>
                <p:nvPr/>
              </p:nvPicPr>
              <p:blipFill>
                <a:blip r:embed="rId80"/>
                <a:stretch>
                  <a:fillRect/>
                </a:stretch>
              </p:blipFill>
              <p:spPr>
                <a:xfrm>
                  <a:off x="5120288" y="777592"/>
                  <a:ext cx="33876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6" name="Ink 45">
                  <a:extLst>
                    <a:ext uri="{FF2B5EF4-FFF2-40B4-BE49-F238E27FC236}">
                      <a16:creationId xmlns:a16="http://schemas.microsoft.com/office/drawing/2014/main" id="{9CC7068A-38C7-4844-A03D-2C7F82D9E436}"/>
                    </a:ext>
                  </a:extLst>
                </p14:cNvPr>
                <p14:cNvContentPartPr/>
                <p14:nvPr/>
              </p14:nvContentPartPr>
              <p14:xfrm>
                <a:off x="5214608" y="660592"/>
                <a:ext cx="86760" cy="54360"/>
              </p14:xfrm>
            </p:contentPart>
          </mc:Choice>
          <mc:Fallback xmlns="">
            <p:pic>
              <p:nvPicPr>
                <p:cNvPr id="46" name="Ink 45">
                  <a:extLst>
                    <a:ext uri="{FF2B5EF4-FFF2-40B4-BE49-F238E27FC236}">
                      <a16:creationId xmlns:a16="http://schemas.microsoft.com/office/drawing/2014/main" id="{9CC7068A-38C7-4844-A03D-2C7F82D9E436}"/>
                    </a:ext>
                  </a:extLst>
                </p:cNvPr>
                <p:cNvPicPr/>
                <p:nvPr/>
              </p:nvPicPr>
              <p:blipFill>
                <a:blip r:embed="rId82"/>
                <a:stretch>
                  <a:fillRect/>
                </a:stretch>
              </p:blipFill>
              <p:spPr>
                <a:xfrm>
                  <a:off x="5205968" y="651952"/>
                  <a:ext cx="1044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7" name="Ink 46">
                  <a:extLst>
                    <a:ext uri="{FF2B5EF4-FFF2-40B4-BE49-F238E27FC236}">
                      <a16:creationId xmlns:a16="http://schemas.microsoft.com/office/drawing/2014/main" id="{AA480991-B276-4211-B55A-F6FBCE136CFD}"/>
                    </a:ext>
                  </a:extLst>
                </p14:cNvPr>
                <p14:cNvContentPartPr/>
                <p14:nvPr/>
              </p14:nvContentPartPr>
              <p14:xfrm>
                <a:off x="5120648" y="390232"/>
                <a:ext cx="453960" cy="134640"/>
              </p14:xfrm>
            </p:contentPart>
          </mc:Choice>
          <mc:Fallback xmlns="">
            <p:pic>
              <p:nvPicPr>
                <p:cNvPr id="47" name="Ink 46">
                  <a:extLst>
                    <a:ext uri="{FF2B5EF4-FFF2-40B4-BE49-F238E27FC236}">
                      <a16:creationId xmlns:a16="http://schemas.microsoft.com/office/drawing/2014/main" id="{AA480991-B276-4211-B55A-F6FBCE136CFD}"/>
                    </a:ext>
                  </a:extLst>
                </p:cNvPr>
                <p:cNvPicPr/>
                <p:nvPr/>
              </p:nvPicPr>
              <p:blipFill>
                <a:blip r:embed="rId84"/>
                <a:stretch>
                  <a:fillRect/>
                </a:stretch>
              </p:blipFill>
              <p:spPr>
                <a:xfrm>
                  <a:off x="5112008" y="381592"/>
                  <a:ext cx="471600" cy="152280"/>
                </a:xfrm>
                <a:prstGeom prst="rect">
                  <a:avLst/>
                </a:prstGeom>
              </p:spPr>
            </p:pic>
          </mc:Fallback>
        </mc:AlternateContent>
      </p:grpSp>
      <p:grpSp>
        <p:nvGrpSpPr>
          <p:cNvPr id="78" name="Group 77">
            <a:extLst>
              <a:ext uri="{FF2B5EF4-FFF2-40B4-BE49-F238E27FC236}">
                <a16:creationId xmlns:a16="http://schemas.microsoft.com/office/drawing/2014/main" id="{50A5E625-83A6-40C2-A989-97CE63B81DCD}"/>
              </a:ext>
            </a:extLst>
          </p:cNvPr>
          <p:cNvGrpSpPr/>
          <p:nvPr/>
        </p:nvGrpSpPr>
        <p:grpSpPr>
          <a:xfrm>
            <a:off x="8216648" y="1150552"/>
            <a:ext cx="3452400" cy="767520"/>
            <a:chOff x="8216648" y="1150552"/>
            <a:chExt cx="3452400" cy="767520"/>
          </a:xfrm>
        </p:grpSpPr>
        <mc:AlternateContent xmlns:mc="http://schemas.openxmlformats.org/markup-compatibility/2006" xmlns:p14="http://schemas.microsoft.com/office/powerpoint/2010/main">
          <mc:Choice Requires="p14">
            <p:contentPart p14:bwMode="auto" r:id="rId85">
              <p14:nvContentPartPr>
                <p14:cNvPr id="49" name="Ink 48">
                  <a:extLst>
                    <a:ext uri="{FF2B5EF4-FFF2-40B4-BE49-F238E27FC236}">
                      <a16:creationId xmlns:a16="http://schemas.microsoft.com/office/drawing/2014/main" id="{804D1892-98AE-4752-8BDA-C92A62A6BC12}"/>
                    </a:ext>
                  </a:extLst>
                </p14:cNvPr>
                <p14:cNvContentPartPr/>
                <p14:nvPr/>
              </p14:nvContentPartPr>
              <p14:xfrm>
                <a:off x="11228408" y="1400392"/>
                <a:ext cx="359280" cy="271440"/>
              </p14:xfrm>
            </p:contentPart>
          </mc:Choice>
          <mc:Fallback xmlns="">
            <p:pic>
              <p:nvPicPr>
                <p:cNvPr id="49" name="Ink 48">
                  <a:extLst>
                    <a:ext uri="{FF2B5EF4-FFF2-40B4-BE49-F238E27FC236}">
                      <a16:creationId xmlns:a16="http://schemas.microsoft.com/office/drawing/2014/main" id="{804D1892-98AE-4752-8BDA-C92A62A6BC12}"/>
                    </a:ext>
                  </a:extLst>
                </p:cNvPr>
                <p:cNvPicPr/>
                <p:nvPr/>
              </p:nvPicPr>
              <p:blipFill>
                <a:blip r:embed="rId86"/>
                <a:stretch>
                  <a:fillRect/>
                </a:stretch>
              </p:blipFill>
              <p:spPr>
                <a:xfrm>
                  <a:off x="11219768" y="1391392"/>
                  <a:ext cx="37692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0" name="Ink 49">
                  <a:extLst>
                    <a:ext uri="{FF2B5EF4-FFF2-40B4-BE49-F238E27FC236}">
                      <a16:creationId xmlns:a16="http://schemas.microsoft.com/office/drawing/2014/main" id="{E8B1554F-7234-444E-99CD-023A269091E8}"/>
                    </a:ext>
                  </a:extLst>
                </p14:cNvPr>
                <p14:cNvContentPartPr/>
                <p14:nvPr/>
              </p14:nvContentPartPr>
              <p14:xfrm>
                <a:off x="11570768" y="1238392"/>
                <a:ext cx="98280" cy="53640"/>
              </p14:xfrm>
            </p:contentPart>
          </mc:Choice>
          <mc:Fallback xmlns="">
            <p:pic>
              <p:nvPicPr>
                <p:cNvPr id="50" name="Ink 49">
                  <a:extLst>
                    <a:ext uri="{FF2B5EF4-FFF2-40B4-BE49-F238E27FC236}">
                      <a16:creationId xmlns:a16="http://schemas.microsoft.com/office/drawing/2014/main" id="{E8B1554F-7234-444E-99CD-023A269091E8}"/>
                    </a:ext>
                  </a:extLst>
                </p:cNvPr>
                <p:cNvPicPr/>
                <p:nvPr/>
              </p:nvPicPr>
              <p:blipFill>
                <a:blip r:embed="rId88"/>
                <a:stretch>
                  <a:fillRect/>
                </a:stretch>
              </p:blipFill>
              <p:spPr>
                <a:xfrm>
                  <a:off x="11561768" y="1229392"/>
                  <a:ext cx="11592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1" name="Ink 50">
                  <a:extLst>
                    <a:ext uri="{FF2B5EF4-FFF2-40B4-BE49-F238E27FC236}">
                      <a16:creationId xmlns:a16="http://schemas.microsoft.com/office/drawing/2014/main" id="{F0DB8C17-C0B0-40A8-B891-717FE499C52A}"/>
                    </a:ext>
                  </a:extLst>
                </p14:cNvPr>
                <p14:cNvContentPartPr/>
                <p14:nvPr/>
              </p14:nvContentPartPr>
              <p14:xfrm>
                <a:off x="11454488" y="1287352"/>
                <a:ext cx="29520" cy="9720"/>
              </p14:xfrm>
            </p:contentPart>
          </mc:Choice>
          <mc:Fallback xmlns="">
            <p:pic>
              <p:nvPicPr>
                <p:cNvPr id="51" name="Ink 50">
                  <a:extLst>
                    <a:ext uri="{FF2B5EF4-FFF2-40B4-BE49-F238E27FC236}">
                      <a16:creationId xmlns:a16="http://schemas.microsoft.com/office/drawing/2014/main" id="{F0DB8C17-C0B0-40A8-B891-717FE499C52A}"/>
                    </a:ext>
                  </a:extLst>
                </p:cNvPr>
                <p:cNvPicPr/>
                <p:nvPr/>
              </p:nvPicPr>
              <p:blipFill>
                <a:blip r:embed="rId90"/>
                <a:stretch>
                  <a:fillRect/>
                </a:stretch>
              </p:blipFill>
              <p:spPr>
                <a:xfrm>
                  <a:off x="11445848" y="1278352"/>
                  <a:ext cx="47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2" name="Ink 51">
                  <a:extLst>
                    <a:ext uri="{FF2B5EF4-FFF2-40B4-BE49-F238E27FC236}">
                      <a16:creationId xmlns:a16="http://schemas.microsoft.com/office/drawing/2014/main" id="{E5CE7BC3-64F9-46DA-B3AB-B16DA76C3763}"/>
                    </a:ext>
                  </a:extLst>
                </p14:cNvPr>
                <p14:cNvContentPartPr/>
                <p14:nvPr/>
              </p14:nvContentPartPr>
              <p14:xfrm>
                <a:off x="10913768" y="1449712"/>
                <a:ext cx="192240" cy="217800"/>
              </p14:xfrm>
            </p:contentPart>
          </mc:Choice>
          <mc:Fallback xmlns="">
            <p:pic>
              <p:nvPicPr>
                <p:cNvPr id="52" name="Ink 51">
                  <a:extLst>
                    <a:ext uri="{FF2B5EF4-FFF2-40B4-BE49-F238E27FC236}">
                      <a16:creationId xmlns:a16="http://schemas.microsoft.com/office/drawing/2014/main" id="{E5CE7BC3-64F9-46DA-B3AB-B16DA76C3763}"/>
                    </a:ext>
                  </a:extLst>
                </p:cNvPr>
                <p:cNvPicPr/>
                <p:nvPr/>
              </p:nvPicPr>
              <p:blipFill>
                <a:blip r:embed="rId92"/>
                <a:stretch>
                  <a:fillRect/>
                </a:stretch>
              </p:blipFill>
              <p:spPr>
                <a:xfrm>
                  <a:off x="10904768" y="1441072"/>
                  <a:ext cx="20988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3" name="Ink 52">
                  <a:extLst>
                    <a:ext uri="{FF2B5EF4-FFF2-40B4-BE49-F238E27FC236}">
                      <a16:creationId xmlns:a16="http://schemas.microsoft.com/office/drawing/2014/main" id="{0929A664-788B-4248-A4FE-181D11235527}"/>
                    </a:ext>
                  </a:extLst>
                </p14:cNvPr>
                <p14:cNvContentPartPr/>
                <p14:nvPr/>
              </p14:nvContentPartPr>
              <p14:xfrm>
                <a:off x="10950128" y="1150552"/>
                <a:ext cx="450000" cy="265320"/>
              </p14:xfrm>
            </p:contentPart>
          </mc:Choice>
          <mc:Fallback xmlns="">
            <p:pic>
              <p:nvPicPr>
                <p:cNvPr id="53" name="Ink 52">
                  <a:extLst>
                    <a:ext uri="{FF2B5EF4-FFF2-40B4-BE49-F238E27FC236}">
                      <a16:creationId xmlns:a16="http://schemas.microsoft.com/office/drawing/2014/main" id="{0929A664-788B-4248-A4FE-181D11235527}"/>
                    </a:ext>
                  </a:extLst>
                </p:cNvPr>
                <p:cNvPicPr/>
                <p:nvPr/>
              </p:nvPicPr>
              <p:blipFill>
                <a:blip r:embed="rId94"/>
                <a:stretch>
                  <a:fillRect/>
                </a:stretch>
              </p:blipFill>
              <p:spPr>
                <a:xfrm>
                  <a:off x="10941128" y="1141552"/>
                  <a:ext cx="46764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4" name="Ink 53">
                  <a:extLst>
                    <a:ext uri="{FF2B5EF4-FFF2-40B4-BE49-F238E27FC236}">
                      <a16:creationId xmlns:a16="http://schemas.microsoft.com/office/drawing/2014/main" id="{CD61C362-3D0A-4179-AF40-2F83E93C6B88}"/>
                    </a:ext>
                  </a:extLst>
                </p14:cNvPr>
                <p14:cNvContentPartPr/>
                <p14:nvPr/>
              </p14:nvContentPartPr>
              <p14:xfrm>
                <a:off x="10566008" y="1439992"/>
                <a:ext cx="235440" cy="196920"/>
              </p14:xfrm>
            </p:contentPart>
          </mc:Choice>
          <mc:Fallback xmlns="">
            <p:pic>
              <p:nvPicPr>
                <p:cNvPr id="54" name="Ink 53">
                  <a:extLst>
                    <a:ext uri="{FF2B5EF4-FFF2-40B4-BE49-F238E27FC236}">
                      <a16:creationId xmlns:a16="http://schemas.microsoft.com/office/drawing/2014/main" id="{CD61C362-3D0A-4179-AF40-2F83E93C6B88}"/>
                    </a:ext>
                  </a:extLst>
                </p:cNvPr>
                <p:cNvPicPr/>
                <p:nvPr/>
              </p:nvPicPr>
              <p:blipFill>
                <a:blip r:embed="rId96"/>
                <a:stretch>
                  <a:fillRect/>
                </a:stretch>
              </p:blipFill>
              <p:spPr>
                <a:xfrm>
                  <a:off x="10557368" y="1430992"/>
                  <a:ext cx="25308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5" name="Ink 54">
                  <a:extLst>
                    <a:ext uri="{FF2B5EF4-FFF2-40B4-BE49-F238E27FC236}">
                      <a16:creationId xmlns:a16="http://schemas.microsoft.com/office/drawing/2014/main" id="{018288B8-98B2-461D-A5A6-B2E0E6C41654}"/>
                    </a:ext>
                  </a:extLst>
                </p14:cNvPr>
                <p14:cNvContentPartPr/>
                <p14:nvPr/>
              </p14:nvContentPartPr>
              <p14:xfrm>
                <a:off x="10557728" y="1644472"/>
                <a:ext cx="196920" cy="146520"/>
              </p14:xfrm>
            </p:contentPart>
          </mc:Choice>
          <mc:Fallback xmlns="">
            <p:pic>
              <p:nvPicPr>
                <p:cNvPr id="55" name="Ink 54">
                  <a:extLst>
                    <a:ext uri="{FF2B5EF4-FFF2-40B4-BE49-F238E27FC236}">
                      <a16:creationId xmlns:a16="http://schemas.microsoft.com/office/drawing/2014/main" id="{018288B8-98B2-461D-A5A6-B2E0E6C41654}"/>
                    </a:ext>
                  </a:extLst>
                </p:cNvPr>
                <p:cNvPicPr/>
                <p:nvPr/>
              </p:nvPicPr>
              <p:blipFill>
                <a:blip r:embed="rId98"/>
                <a:stretch>
                  <a:fillRect/>
                </a:stretch>
              </p:blipFill>
              <p:spPr>
                <a:xfrm>
                  <a:off x="10549088" y="1635832"/>
                  <a:ext cx="2145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6" name="Ink 55">
                  <a:extLst>
                    <a:ext uri="{FF2B5EF4-FFF2-40B4-BE49-F238E27FC236}">
                      <a16:creationId xmlns:a16="http://schemas.microsoft.com/office/drawing/2014/main" id="{5ECE242C-3C49-4398-88F6-0DB00253F4BC}"/>
                    </a:ext>
                  </a:extLst>
                </p14:cNvPr>
                <p14:cNvContentPartPr/>
                <p14:nvPr/>
              </p14:nvContentPartPr>
              <p14:xfrm>
                <a:off x="10762568" y="1369792"/>
                <a:ext cx="35280" cy="18360"/>
              </p14:xfrm>
            </p:contentPart>
          </mc:Choice>
          <mc:Fallback xmlns="">
            <p:pic>
              <p:nvPicPr>
                <p:cNvPr id="56" name="Ink 55">
                  <a:extLst>
                    <a:ext uri="{FF2B5EF4-FFF2-40B4-BE49-F238E27FC236}">
                      <a16:creationId xmlns:a16="http://schemas.microsoft.com/office/drawing/2014/main" id="{5ECE242C-3C49-4398-88F6-0DB00253F4BC}"/>
                    </a:ext>
                  </a:extLst>
                </p:cNvPr>
                <p:cNvPicPr/>
                <p:nvPr/>
              </p:nvPicPr>
              <p:blipFill>
                <a:blip r:embed="rId100"/>
                <a:stretch>
                  <a:fillRect/>
                </a:stretch>
              </p:blipFill>
              <p:spPr>
                <a:xfrm>
                  <a:off x="10753568" y="1360792"/>
                  <a:ext cx="5292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7" name="Ink 56">
                  <a:extLst>
                    <a:ext uri="{FF2B5EF4-FFF2-40B4-BE49-F238E27FC236}">
                      <a16:creationId xmlns:a16="http://schemas.microsoft.com/office/drawing/2014/main" id="{19FB4A26-DA39-478E-9831-7D46695B5E07}"/>
                    </a:ext>
                  </a:extLst>
                </p14:cNvPr>
                <p14:cNvContentPartPr/>
                <p14:nvPr/>
              </p14:nvContentPartPr>
              <p14:xfrm>
                <a:off x="10089008" y="1447552"/>
                <a:ext cx="304560" cy="232920"/>
              </p14:xfrm>
            </p:contentPart>
          </mc:Choice>
          <mc:Fallback xmlns="">
            <p:pic>
              <p:nvPicPr>
                <p:cNvPr id="57" name="Ink 56">
                  <a:extLst>
                    <a:ext uri="{FF2B5EF4-FFF2-40B4-BE49-F238E27FC236}">
                      <a16:creationId xmlns:a16="http://schemas.microsoft.com/office/drawing/2014/main" id="{19FB4A26-DA39-478E-9831-7D46695B5E07}"/>
                    </a:ext>
                  </a:extLst>
                </p:cNvPr>
                <p:cNvPicPr/>
                <p:nvPr/>
              </p:nvPicPr>
              <p:blipFill>
                <a:blip r:embed="rId102"/>
                <a:stretch>
                  <a:fillRect/>
                </a:stretch>
              </p:blipFill>
              <p:spPr>
                <a:xfrm>
                  <a:off x="10080368" y="1438912"/>
                  <a:ext cx="32220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8" name="Ink 57">
                  <a:extLst>
                    <a:ext uri="{FF2B5EF4-FFF2-40B4-BE49-F238E27FC236}">
                      <a16:creationId xmlns:a16="http://schemas.microsoft.com/office/drawing/2014/main" id="{6D3DB86E-EF8B-4691-8360-E2D17FBAFFCB}"/>
                    </a:ext>
                  </a:extLst>
                </p14:cNvPr>
                <p14:cNvContentPartPr/>
                <p14:nvPr/>
              </p14:nvContentPartPr>
              <p14:xfrm>
                <a:off x="10197728" y="1667152"/>
                <a:ext cx="89640" cy="50760"/>
              </p14:xfrm>
            </p:contentPart>
          </mc:Choice>
          <mc:Fallback xmlns="">
            <p:pic>
              <p:nvPicPr>
                <p:cNvPr id="58" name="Ink 57">
                  <a:extLst>
                    <a:ext uri="{FF2B5EF4-FFF2-40B4-BE49-F238E27FC236}">
                      <a16:creationId xmlns:a16="http://schemas.microsoft.com/office/drawing/2014/main" id="{6D3DB86E-EF8B-4691-8360-E2D17FBAFFCB}"/>
                    </a:ext>
                  </a:extLst>
                </p:cNvPr>
                <p:cNvPicPr/>
                <p:nvPr/>
              </p:nvPicPr>
              <p:blipFill>
                <a:blip r:embed="rId104"/>
                <a:stretch>
                  <a:fillRect/>
                </a:stretch>
              </p:blipFill>
              <p:spPr>
                <a:xfrm>
                  <a:off x="10188728" y="1658512"/>
                  <a:ext cx="10728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9" name="Ink 58">
                  <a:extLst>
                    <a:ext uri="{FF2B5EF4-FFF2-40B4-BE49-F238E27FC236}">
                      <a16:creationId xmlns:a16="http://schemas.microsoft.com/office/drawing/2014/main" id="{C05C4CC6-4A55-47F8-8DAB-960C51E51304}"/>
                    </a:ext>
                  </a:extLst>
                </p14:cNvPr>
                <p14:cNvContentPartPr/>
                <p14:nvPr/>
              </p14:nvContentPartPr>
              <p14:xfrm>
                <a:off x="9755648" y="1379152"/>
                <a:ext cx="297000" cy="345600"/>
              </p14:xfrm>
            </p:contentPart>
          </mc:Choice>
          <mc:Fallback xmlns="">
            <p:pic>
              <p:nvPicPr>
                <p:cNvPr id="59" name="Ink 58">
                  <a:extLst>
                    <a:ext uri="{FF2B5EF4-FFF2-40B4-BE49-F238E27FC236}">
                      <a16:creationId xmlns:a16="http://schemas.microsoft.com/office/drawing/2014/main" id="{C05C4CC6-4A55-47F8-8DAB-960C51E51304}"/>
                    </a:ext>
                  </a:extLst>
                </p:cNvPr>
                <p:cNvPicPr/>
                <p:nvPr/>
              </p:nvPicPr>
              <p:blipFill>
                <a:blip r:embed="rId106"/>
                <a:stretch>
                  <a:fillRect/>
                </a:stretch>
              </p:blipFill>
              <p:spPr>
                <a:xfrm>
                  <a:off x="9746648" y="1370152"/>
                  <a:ext cx="314640" cy="3632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0" name="Ink 59">
                  <a:extLst>
                    <a:ext uri="{FF2B5EF4-FFF2-40B4-BE49-F238E27FC236}">
                      <a16:creationId xmlns:a16="http://schemas.microsoft.com/office/drawing/2014/main" id="{37250F7E-F9C9-4D62-BB66-D9C0D0CDB102}"/>
                    </a:ext>
                  </a:extLst>
                </p14:cNvPr>
                <p14:cNvContentPartPr/>
                <p14:nvPr/>
              </p14:nvContentPartPr>
              <p14:xfrm>
                <a:off x="8914688" y="1531792"/>
                <a:ext cx="669240" cy="285480"/>
              </p14:xfrm>
            </p:contentPart>
          </mc:Choice>
          <mc:Fallback xmlns="">
            <p:pic>
              <p:nvPicPr>
                <p:cNvPr id="60" name="Ink 59">
                  <a:extLst>
                    <a:ext uri="{FF2B5EF4-FFF2-40B4-BE49-F238E27FC236}">
                      <a16:creationId xmlns:a16="http://schemas.microsoft.com/office/drawing/2014/main" id="{37250F7E-F9C9-4D62-BB66-D9C0D0CDB102}"/>
                    </a:ext>
                  </a:extLst>
                </p:cNvPr>
                <p:cNvPicPr/>
                <p:nvPr/>
              </p:nvPicPr>
              <p:blipFill>
                <a:blip r:embed="rId108"/>
                <a:stretch>
                  <a:fillRect/>
                </a:stretch>
              </p:blipFill>
              <p:spPr>
                <a:xfrm>
                  <a:off x="8906048" y="1522792"/>
                  <a:ext cx="686880" cy="3031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1" name="Ink 60">
                  <a:extLst>
                    <a:ext uri="{FF2B5EF4-FFF2-40B4-BE49-F238E27FC236}">
                      <a16:creationId xmlns:a16="http://schemas.microsoft.com/office/drawing/2014/main" id="{F5785650-62AC-491E-AE1A-2409D9166B55}"/>
                    </a:ext>
                  </a:extLst>
                </p14:cNvPr>
                <p14:cNvContentPartPr/>
                <p14:nvPr/>
              </p14:nvContentPartPr>
              <p14:xfrm>
                <a:off x="9461888" y="1326952"/>
                <a:ext cx="74160" cy="346320"/>
              </p14:xfrm>
            </p:contentPart>
          </mc:Choice>
          <mc:Fallback xmlns="">
            <p:pic>
              <p:nvPicPr>
                <p:cNvPr id="61" name="Ink 60">
                  <a:extLst>
                    <a:ext uri="{FF2B5EF4-FFF2-40B4-BE49-F238E27FC236}">
                      <a16:creationId xmlns:a16="http://schemas.microsoft.com/office/drawing/2014/main" id="{F5785650-62AC-491E-AE1A-2409D9166B55}"/>
                    </a:ext>
                  </a:extLst>
                </p:cNvPr>
                <p:cNvPicPr/>
                <p:nvPr/>
              </p:nvPicPr>
              <p:blipFill>
                <a:blip r:embed="rId110"/>
                <a:stretch>
                  <a:fillRect/>
                </a:stretch>
              </p:blipFill>
              <p:spPr>
                <a:xfrm>
                  <a:off x="9452888" y="1317952"/>
                  <a:ext cx="91800" cy="3639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2" name="Ink 61">
                  <a:extLst>
                    <a:ext uri="{FF2B5EF4-FFF2-40B4-BE49-F238E27FC236}">
                      <a16:creationId xmlns:a16="http://schemas.microsoft.com/office/drawing/2014/main" id="{2AD2BAE7-18F0-4676-A60B-A7B99420A330}"/>
                    </a:ext>
                  </a:extLst>
                </p14:cNvPr>
                <p14:cNvContentPartPr/>
                <p14:nvPr/>
              </p14:nvContentPartPr>
              <p14:xfrm>
                <a:off x="9398528" y="1802872"/>
                <a:ext cx="36000" cy="46440"/>
              </p14:xfrm>
            </p:contentPart>
          </mc:Choice>
          <mc:Fallback xmlns="">
            <p:pic>
              <p:nvPicPr>
                <p:cNvPr id="62" name="Ink 61">
                  <a:extLst>
                    <a:ext uri="{FF2B5EF4-FFF2-40B4-BE49-F238E27FC236}">
                      <a16:creationId xmlns:a16="http://schemas.microsoft.com/office/drawing/2014/main" id="{2AD2BAE7-18F0-4676-A60B-A7B99420A330}"/>
                    </a:ext>
                  </a:extLst>
                </p:cNvPr>
                <p:cNvPicPr/>
                <p:nvPr/>
              </p:nvPicPr>
              <p:blipFill>
                <a:blip r:embed="rId112"/>
                <a:stretch>
                  <a:fillRect/>
                </a:stretch>
              </p:blipFill>
              <p:spPr>
                <a:xfrm>
                  <a:off x="9389528" y="1793872"/>
                  <a:ext cx="536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3" name="Ink 62">
                  <a:extLst>
                    <a:ext uri="{FF2B5EF4-FFF2-40B4-BE49-F238E27FC236}">
                      <a16:creationId xmlns:a16="http://schemas.microsoft.com/office/drawing/2014/main" id="{B17D4EB3-88F0-42EE-A985-3D18F599E472}"/>
                    </a:ext>
                  </a:extLst>
                </p14:cNvPr>
                <p14:cNvContentPartPr/>
                <p14:nvPr/>
              </p14:nvContentPartPr>
              <p14:xfrm>
                <a:off x="9220688" y="1412272"/>
                <a:ext cx="162000" cy="93240"/>
              </p14:xfrm>
            </p:contentPart>
          </mc:Choice>
          <mc:Fallback xmlns="">
            <p:pic>
              <p:nvPicPr>
                <p:cNvPr id="63" name="Ink 62">
                  <a:extLst>
                    <a:ext uri="{FF2B5EF4-FFF2-40B4-BE49-F238E27FC236}">
                      <a16:creationId xmlns:a16="http://schemas.microsoft.com/office/drawing/2014/main" id="{B17D4EB3-88F0-42EE-A985-3D18F599E472}"/>
                    </a:ext>
                  </a:extLst>
                </p:cNvPr>
                <p:cNvPicPr/>
                <p:nvPr/>
              </p:nvPicPr>
              <p:blipFill>
                <a:blip r:embed="rId114"/>
                <a:stretch>
                  <a:fillRect/>
                </a:stretch>
              </p:blipFill>
              <p:spPr>
                <a:xfrm>
                  <a:off x="9211688" y="1403632"/>
                  <a:ext cx="1796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4" name="Ink 63">
                  <a:extLst>
                    <a:ext uri="{FF2B5EF4-FFF2-40B4-BE49-F238E27FC236}">
                      <a16:creationId xmlns:a16="http://schemas.microsoft.com/office/drawing/2014/main" id="{D5C964AC-23D8-482A-A5AA-2A9F0D101283}"/>
                    </a:ext>
                  </a:extLst>
                </p14:cNvPr>
                <p14:cNvContentPartPr/>
                <p14:nvPr/>
              </p14:nvContentPartPr>
              <p14:xfrm>
                <a:off x="8753408" y="1602712"/>
                <a:ext cx="178920" cy="159840"/>
              </p14:xfrm>
            </p:contentPart>
          </mc:Choice>
          <mc:Fallback xmlns="">
            <p:pic>
              <p:nvPicPr>
                <p:cNvPr id="64" name="Ink 63">
                  <a:extLst>
                    <a:ext uri="{FF2B5EF4-FFF2-40B4-BE49-F238E27FC236}">
                      <a16:creationId xmlns:a16="http://schemas.microsoft.com/office/drawing/2014/main" id="{D5C964AC-23D8-482A-A5AA-2A9F0D101283}"/>
                    </a:ext>
                  </a:extLst>
                </p:cNvPr>
                <p:cNvPicPr/>
                <p:nvPr/>
              </p:nvPicPr>
              <p:blipFill>
                <a:blip r:embed="rId116"/>
                <a:stretch>
                  <a:fillRect/>
                </a:stretch>
              </p:blipFill>
              <p:spPr>
                <a:xfrm>
                  <a:off x="8744408" y="1594072"/>
                  <a:ext cx="1965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5" name="Ink 64">
                  <a:extLst>
                    <a:ext uri="{FF2B5EF4-FFF2-40B4-BE49-F238E27FC236}">
                      <a16:creationId xmlns:a16="http://schemas.microsoft.com/office/drawing/2014/main" id="{EEF09D11-AFB8-4880-911E-0BC3C6A8F141}"/>
                    </a:ext>
                  </a:extLst>
                </p14:cNvPr>
                <p14:cNvContentPartPr/>
                <p14:nvPr/>
              </p14:nvContentPartPr>
              <p14:xfrm>
                <a:off x="8736848" y="1420912"/>
                <a:ext cx="76680" cy="234720"/>
              </p14:xfrm>
            </p:contentPart>
          </mc:Choice>
          <mc:Fallback xmlns="">
            <p:pic>
              <p:nvPicPr>
                <p:cNvPr id="65" name="Ink 64">
                  <a:extLst>
                    <a:ext uri="{FF2B5EF4-FFF2-40B4-BE49-F238E27FC236}">
                      <a16:creationId xmlns:a16="http://schemas.microsoft.com/office/drawing/2014/main" id="{EEF09D11-AFB8-4880-911E-0BC3C6A8F141}"/>
                    </a:ext>
                  </a:extLst>
                </p:cNvPr>
                <p:cNvPicPr/>
                <p:nvPr/>
              </p:nvPicPr>
              <p:blipFill>
                <a:blip r:embed="rId118"/>
                <a:stretch>
                  <a:fillRect/>
                </a:stretch>
              </p:blipFill>
              <p:spPr>
                <a:xfrm>
                  <a:off x="8728208" y="1411912"/>
                  <a:ext cx="9432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6" name="Ink 65">
                  <a:extLst>
                    <a:ext uri="{FF2B5EF4-FFF2-40B4-BE49-F238E27FC236}">
                      <a16:creationId xmlns:a16="http://schemas.microsoft.com/office/drawing/2014/main" id="{2DDE6524-FAD0-4792-8D6F-EC8CFD3CE82D}"/>
                    </a:ext>
                  </a:extLst>
                </p14:cNvPr>
                <p14:cNvContentPartPr/>
                <p14:nvPr/>
              </p14:nvContentPartPr>
              <p14:xfrm>
                <a:off x="8266688" y="1568152"/>
                <a:ext cx="393120" cy="231840"/>
              </p14:xfrm>
            </p:contentPart>
          </mc:Choice>
          <mc:Fallback xmlns="">
            <p:pic>
              <p:nvPicPr>
                <p:cNvPr id="66" name="Ink 65">
                  <a:extLst>
                    <a:ext uri="{FF2B5EF4-FFF2-40B4-BE49-F238E27FC236}">
                      <a16:creationId xmlns:a16="http://schemas.microsoft.com/office/drawing/2014/main" id="{2DDE6524-FAD0-4792-8D6F-EC8CFD3CE82D}"/>
                    </a:ext>
                  </a:extLst>
                </p:cNvPr>
                <p:cNvPicPr/>
                <p:nvPr/>
              </p:nvPicPr>
              <p:blipFill>
                <a:blip r:embed="rId120"/>
                <a:stretch>
                  <a:fillRect/>
                </a:stretch>
              </p:blipFill>
              <p:spPr>
                <a:xfrm>
                  <a:off x="8257688" y="1559152"/>
                  <a:ext cx="410760"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7" name="Ink 66">
                  <a:extLst>
                    <a:ext uri="{FF2B5EF4-FFF2-40B4-BE49-F238E27FC236}">
                      <a16:creationId xmlns:a16="http://schemas.microsoft.com/office/drawing/2014/main" id="{CEF35FCE-689A-46A6-BF49-8ED608D28FB6}"/>
                    </a:ext>
                  </a:extLst>
                </p14:cNvPr>
                <p14:cNvContentPartPr/>
                <p14:nvPr/>
              </p14:nvContentPartPr>
              <p14:xfrm>
                <a:off x="8379008" y="1391032"/>
                <a:ext cx="41040" cy="318600"/>
              </p14:xfrm>
            </p:contentPart>
          </mc:Choice>
          <mc:Fallback xmlns="">
            <p:pic>
              <p:nvPicPr>
                <p:cNvPr id="67" name="Ink 66">
                  <a:extLst>
                    <a:ext uri="{FF2B5EF4-FFF2-40B4-BE49-F238E27FC236}">
                      <a16:creationId xmlns:a16="http://schemas.microsoft.com/office/drawing/2014/main" id="{CEF35FCE-689A-46A6-BF49-8ED608D28FB6}"/>
                    </a:ext>
                  </a:extLst>
                </p:cNvPr>
                <p:cNvPicPr/>
                <p:nvPr/>
              </p:nvPicPr>
              <p:blipFill>
                <a:blip r:embed="rId122"/>
                <a:stretch>
                  <a:fillRect/>
                </a:stretch>
              </p:blipFill>
              <p:spPr>
                <a:xfrm>
                  <a:off x="8370008" y="1382032"/>
                  <a:ext cx="5868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68" name="Ink 67">
                  <a:extLst>
                    <a:ext uri="{FF2B5EF4-FFF2-40B4-BE49-F238E27FC236}">
                      <a16:creationId xmlns:a16="http://schemas.microsoft.com/office/drawing/2014/main" id="{F963199C-D5A6-475C-AE0D-CAFFDEE946F1}"/>
                    </a:ext>
                  </a:extLst>
                </p14:cNvPr>
                <p14:cNvContentPartPr/>
                <p14:nvPr/>
              </p14:nvContentPartPr>
              <p14:xfrm>
                <a:off x="8405648" y="1879552"/>
                <a:ext cx="8640" cy="38520"/>
              </p14:xfrm>
            </p:contentPart>
          </mc:Choice>
          <mc:Fallback xmlns="">
            <p:pic>
              <p:nvPicPr>
                <p:cNvPr id="68" name="Ink 67">
                  <a:extLst>
                    <a:ext uri="{FF2B5EF4-FFF2-40B4-BE49-F238E27FC236}">
                      <a16:creationId xmlns:a16="http://schemas.microsoft.com/office/drawing/2014/main" id="{F963199C-D5A6-475C-AE0D-CAFFDEE946F1}"/>
                    </a:ext>
                  </a:extLst>
                </p:cNvPr>
                <p:cNvPicPr/>
                <p:nvPr/>
              </p:nvPicPr>
              <p:blipFill>
                <a:blip r:embed="rId124"/>
                <a:stretch>
                  <a:fillRect/>
                </a:stretch>
              </p:blipFill>
              <p:spPr>
                <a:xfrm>
                  <a:off x="8397008" y="1870552"/>
                  <a:ext cx="262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69" name="Ink 68">
                  <a:extLst>
                    <a:ext uri="{FF2B5EF4-FFF2-40B4-BE49-F238E27FC236}">
                      <a16:creationId xmlns:a16="http://schemas.microsoft.com/office/drawing/2014/main" id="{2B2F1071-2450-4C96-A5A2-DE52CED0F3BC}"/>
                    </a:ext>
                  </a:extLst>
                </p14:cNvPr>
                <p14:cNvContentPartPr/>
                <p14:nvPr/>
              </p14:nvContentPartPr>
              <p14:xfrm>
                <a:off x="8216648" y="1492192"/>
                <a:ext cx="68040" cy="145440"/>
              </p14:xfrm>
            </p:contentPart>
          </mc:Choice>
          <mc:Fallback xmlns="">
            <p:pic>
              <p:nvPicPr>
                <p:cNvPr id="69" name="Ink 68">
                  <a:extLst>
                    <a:ext uri="{FF2B5EF4-FFF2-40B4-BE49-F238E27FC236}">
                      <a16:creationId xmlns:a16="http://schemas.microsoft.com/office/drawing/2014/main" id="{2B2F1071-2450-4C96-A5A2-DE52CED0F3BC}"/>
                    </a:ext>
                  </a:extLst>
                </p:cNvPr>
                <p:cNvPicPr/>
                <p:nvPr/>
              </p:nvPicPr>
              <p:blipFill>
                <a:blip r:embed="rId126"/>
                <a:stretch>
                  <a:fillRect/>
                </a:stretch>
              </p:blipFill>
              <p:spPr>
                <a:xfrm>
                  <a:off x="8208008" y="1483192"/>
                  <a:ext cx="85680" cy="163080"/>
                </a:xfrm>
                <a:prstGeom prst="rect">
                  <a:avLst/>
                </a:prstGeom>
              </p:spPr>
            </p:pic>
          </mc:Fallback>
        </mc:AlternateContent>
      </p:grpSp>
      <p:grpSp>
        <p:nvGrpSpPr>
          <p:cNvPr id="77" name="Group 76">
            <a:extLst>
              <a:ext uri="{FF2B5EF4-FFF2-40B4-BE49-F238E27FC236}">
                <a16:creationId xmlns:a16="http://schemas.microsoft.com/office/drawing/2014/main" id="{C7E659B7-0904-4B43-AE29-5825C6651B59}"/>
              </a:ext>
            </a:extLst>
          </p:cNvPr>
          <p:cNvGrpSpPr/>
          <p:nvPr/>
        </p:nvGrpSpPr>
        <p:grpSpPr>
          <a:xfrm>
            <a:off x="5934968" y="1590832"/>
            <a:ext cx="690480" cy="273240"/>
            <a:chOff x="5934968" y="1590832"/>
            <a:chExt cx="690480" cy="273240"/>
          </a:xfrm>
        </p:grpSpPr>
        <mc:AlternateContent xmlns:mc="http://schemas.openxmlformats.org/markup-compatibility/2006" xmlns:p14="http://schemas.microsoft.com/office/powerpoint/2010/main">
          <mc:Choice Requires="p14">
            <p:contentPart p14:bwMode="auto" r:id="rId127">
              <p14:nvContentPartPr>
                <p14:cNvPr id="70" name="Ink 69">
                  <a:extLst>
                    <a:ext uri="{FF2B5EF4-FFF2-40B4-BE49-F238E27FC236}">
                      <a16:creationId xmlns:a16="http://schemas.microsoft.com/office/drawing/2014/main" id="{A0EA0903-AFF1-4E5A-90CD-90511046A861}"/>
                    </a:ext>
                  </a:extLst>
                </p14:cNvPr>
                <p14:cNvContentPartPr/>
                <p14:nvPr/>
              </p14:nvContentPartPr>
              <p14:xfrm>
                <a:off x="5934968" y="1590832"/>
                <a:ext cx="250560" cy="273240"/>
              </p14:xfrm>
            </p:contentPart>
          </mc:Choice>
          <mc:Fallback xmlns="">
            <p:pic>
              <p:nvPicPr>
                <p:cNvPr id="70" name="Ink 69">
                  <a:extLst>
                    <a:ext uri="{FF2B5EF4-FFF2-40B4-BE49-F238E27FC236}">
                      <a16:creationId xmlns:a16="http://schemas.microsoft.com/office/drawing/2014/main" id="{A0EA0903-AFF1-4E5A-90CD-90511046A861}"/>
                    </a:ext>
                  </a:extLst>
                </p:cNvPr>
                <p:cNvPicPr/>
                <p:nvPr/>
              </p:nvPicPr>
              <p:blipFill>
                <a:blip r:embed="rId128"/>
                <a:stretch>
                  <a:fillRect/>
                </a:stretch>
              </p:blipFill>
              <p:spPr>
                <a:xfrm>
                  <a:off x="5926328" y="1581832"/>
                  <a:ext cx="268200" cy="2908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1" name="Ink 70">
                  <a:extLst>
                    <a:ext uri="{FF2B5EF4-FFF2-40B4-BE49-F238E27FC236}">
                      <a16:creationId xmlns:a16="http://schemas.microsoft.com/office/drawing/2014/main" id="{4ED08FB6-9BE1-476A-B764-ED09BA8496E9}"/>
                    </a:ext>
                  </a:extLst>
                </p14:cNvPr>
                <p14:cNvContentPartPr/>
                <p14:nvPr/>
              </p14:nvContentPartPr>
              <p14:xfrm>
                <a:off x="6398648" y="1728352"/>
                <a:ext cx="141120" cy="6480"/>
              </p14:xfrm>
            </p:contentPart>
          </mc:Choice>
          <mc:Fallback xmlns="">
            <p:pic>
              <p:nvPicPr>
                <p:cNvPr id="71" name="Ink 70">
                  <a:extLst>
                    <a:ext uri="{FF2B5EF4-FFF2-40B4-BE49-F238E27FC236}">
                      <a16:creationId xmlns:a16="http://schemas.microsoft.com/office/drawing/2014/main" id="{4ED08FB6-9BE1-476A-B764-ED09BA8496E9}"/>
                    </a:ext>
                  </a:extLst>
                </p:cNvPr>
                <p:cNvPicPr/>
                <p:nvPr/>
              </p:nvPicPr>
              <p:blipFill>
                <a:blip r:embed="rId130"/>
                <a:stretch>
                  <a:fillRect/>
                </a:stretch>
              </p:blipFill>
              <p:spPr>
                <a:xfrm>
                  <a:off x="6389648" y="1719712"/>
                  <a:ext cx="1587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2" name="Ink 71">
                  <a:extLst>
                    <a:ext uri="{FF2B5EF4-FFF2-40B4-BE49-F238E27FC236}">
                      <a16:creationId xmlns:a16="http://schemas.microsoft.com/office/drawing/2014/main" id="{AB072410-786E-42BC-BC0C-ACCEE477C54B}"/>
                    </a:ext>
                  </a:extLst>
                </p14:cNvPr>
                <p14:cNvContentPartPr/>
                <p14:nvPr/>
              </p14:nvContentPartPr>
              <p14:xfrm>
                <a:off x="6412688" y="1781632"/>
                <a:ext cx="212760" cy="14040"/>
              </p14:xfrm>
            </p:contentPart>
          </mc:Choice>
          <mc:Fallback xmlns="">
            <p:pic>
              <p:nvPicPr>
                <p:cNvPr id="72" name="Ink 71">
                  <a:extLst>
                    <a:ext uri="{FF2B5EF4-FFF2-40B4-BE49-F238E27FC236}">
                      <a16:creationId xmlns:a16="http://schemas.microsoft.com/office/drawing/2014/main" id="{AB072410-786E-42BC-BC0C-ACCEE477C54B}"/>
                    </a:ext>
                  </a:extLst>
                </p:cNvPr>
                <p:cNvPicPr/>
                <p:nvPr/>
              </p:nvPicPr>
              <p:blipFill>
                <a:blip r:embed="rId132"/>
                <a:stretch>
                  <a:fillRect/>
                </a:stretch>
              </p:blipFill>
              <p:spPr>
                <a:xfrm>
                  <a:off x="6403688" y="1772632"/>
                  <a:ext cx="230400" cy="31680"/>
                </a:xfrm>
                <a:prstGeom prst="rect">
                  <a:avLst/>
                </a:prstGeom>
              </p:spPr>
            </p:pic>
          </mc:Fallback>
        </mc:AlternateContent>
      </p:grpSp>
      <p:grpSp>
        <p:nvGrpSpPr>
          <p:cNvPr id="76" name="Group 75">
            <a:extLst>
              <a:ext uri="{FF2B5EF4-FFF2-40B4-BE49-F238E27FC236}">
                <a16:creationId xmlns:a16="http://schemas.microsoft.com/office/drawing/2014/main" id="{9B23EF1B-CDEA-4547-8614-FFA73A447AAA}"/>
              </a:ext>
            </a:extLst>
          </p:cNvPr>
          <p:cNvGrpSpPr/>
          <p:nvPr/>
        </p:nvGrpSpPr>
        <p:grpSpPr>
          <a:xfrm>
            <a:off x="7065368" y="1486432"/>
            <a:ext cx="596160" cy="530640"/>
            <a:chOff x="7065368" y="1486432"/>
            <a:chExt cx="596160" cy="530640"/>
          </a:xfrm>
        </p:grpSpPr>
        <mc:AlternateContent xmlns:mc="http://schemas.openxmlformats.org/markup-compatibility/2006" xmlns:p14="http://schemas.microsoft.com/office/powerpoint/2010/main">
          <mc:Choice Requires="p14">
            <p:contentPart p14:bwMode="auto" r:id="rId133">
              <p14:nvContentPartPr>
                <p14:cNvPr id="73" name="Ink 72">
                  <a:extLst>
                    <a:ext uri="{FF2B5EF4-FFF2-40B4-BE49-F238E27FC236}">
                      <a16:creationId xmlns:a16="http://schemas.microsoft.com/office/drawing/2014/main" id="{041CFA73-231F-4F61-98CA-9571DFAF8937}"/>
                    </a:ext>
                  </a:extLst>
                </p14:cNvPr>
                <p14:cNvContentPartPr/>
                <p14:nvPr/>
              </p14:nvContentPartPr>
              <p14:xfrm>
                <a:off x="7131968" y="1486432"/>
                <a:ext cx="277560" cy="182880"/>
              </p14:xfrm>
            </p:contentPart>
          </mc:Choice>
          <mc:Fallback xmlns="">
            <p:pic>
              <p:nvPicPr>
                <p:cNvPr id="73" name="Ink 72">
                  <a:extLst>
                    <a:ext uri="{FF2B5EF4-FFF2-40B4-BE49-F238E27FC236}">
                      <a16:creationId xmlns:a16="http://schemas.microsoft.com/office/drawing/2014/main" id="{041CFA73-231F-4F61-98CA-9571DFAF8937}"/>
                    </a:ext>
                  </a:extLst>
                </p:cNvPr>
                <p:cNvPicPr/>
                <p:nvPr/>
              </p:nvPicPr>
              <p:blipFill>
                <a:blip r:embed="rId134"/>
                <a:stretch>
                  <a:fillRect/>
                </a:stretch>
              </p:blipFill>
              <p:spPr>
                <a:xfrm>
                  <a:off x="7123328" y="1477432"/>
                  <a:ext cx="29520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74" name="Ink 73">
                  <a:extLst>
                    <a:ext uri="{FF2B5EF4-FFF2-40B4-BE49-F238E27FC236}">
                      <a16:creationId xmlns:a16="http://schemas.microsoft.com/office/drawing/2014/main" id="{DA39D3DE-5FFE-44D7-AED9-B9DCB51F2F84}"/>
                    </a:ext>
                  </a:extLst>
                </p14:cNvPr>
                <p14:cNvContentPartPr/>
                <p14:nvPr/>
              </p14:nvContentPartPr>
              <p14:xfrm>
                <a:off x="7065368" y="1727992"/>
                <a:ext cx="596160" cy="31680"/>
              </p14:xfrm>
            </p:contentPart>
          </mc:Choice>
          <mc:Fallback xmlns="">
            <p:pic>
              <p:nvPicPr>
                <p:cNvPr id="74" name="Ink 73">
                  <a:extLst>
                    <a:ext uri="{FF2B5EF4-FFF2-40B4-BE49-F238E27FC236}">
                      <a16:creationId xmlns:a16="http://schemas.microsoft.com/office/drawing/2014/main" id="{DA39D3DE-5FFE-44D7-AED9-B9DCB51F2F84}"/>
                    </a:ext>
                  </a:extLst>
                </p:cNvPr>
                <p:cNvPicPr/>
                <p:nvPr/>
              </p:nvPicPr>
              <p:blipFill>
                <a:blip r:embed="rId136"/>
                <a:stretch>
                  <a:fillRect/>
                </a:stretch>
              </p:blipFill>
              <p:spPr>
                <a:xfrm>
                  <a:off x="7056728" y="1719352"/>
                  <a:ext cx="6138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75" name="Ink 74">
                  <a:extLst>
                    <a:ext uri="{FF2B5EF4-FFF2-40B4-BE49-F238E27FC236}">
                      <a16:creationId xmlns:a16="http://schemas.microsoft.com/office/drawing/2014/main" id="{99A9E03E-AF49-47EE-9DCD-37BA5CE2220E}"/>
                    </a:ext>
                  </a:extLst>
                </p14:cNvPr>
                <p14:cNvContentPartPr/>
                <p14:nvPr/>
              </p14:nvContentPartPr>
              <p14:xfrm>
                <a:off x="7328888" y="1822312"/>
                <a:ext cx="229680" cy="194760"/>
              </p14:xfrm>
            </p:contentPart>
          </mc:Choice>
          <mc:Fallback xmlns="">
            <p:pic>
              <p:nvPicPr>
                <p:cNvPr id="75" name="Ink 74">
                  <a:extLst>
                    <a:ext uri="{FF2B5EF4-FFF2-40B4-BE49-F238E27FC236}">
                      <a16:creationId xmlns:a16="http://schemas.microsoft.com/office/drawing/2014/main" id="{99A9E03E-AF49-47EE-9DCD-37BA5CE2220E}"/>
                    </a:ext>
                  </a:extLst>
                </p:cNvPr>
                <p:cNvPicPr/>
                <p:nvPr/>
              </p:nvPicPr>
              <p:blipFill>
                <a:blip r:embed="rId138"/>
                <a:stretch>
                  <a:fillRect/>
                </a:stretch>
              </p:blipFill>
              <p:spPr>
                <a:xfrm>
                  <a:off x="7319888" y="1813672"/>
                  <a:ext cx="247320" cy="212400"/>
                </a:xfrm>
                <a:prstGeom prst="rect">
                  <a:avLst/>
                </a:prstGeom>
              </p:spPr>
            </p:pic>
          </mc:Fallback>
        </mc:AlternateContent>
      </p:grpSp>
      <p:grpSp>
        <p:nvGrpSpPr>
          <p:cNvPr id="106" name="Group 105">
            <a:extLst>
              <a:ext uri="{FF2B5EF4-FFF2-40B4-BE49-F238E27FC236}">
                <a16:creationId xmlns:a16="http://schemas.microsoft.com/office/drawing/2014/main" id="{085C0265-FAE8-4B68-AF73-A61C9014BF2F}"/>
              </a:ext>
            </a:extLst>
          </p:cNvPr>
          <p:cNvGrpSpPr/>
          <p:nvPr/>
        </p:nvGrpSpPr>
        <p:grpSpPr>
          <a:xfrm>
            <a:off x="5536088" y="2270512"/>
            <a:ext cx="6332040" cy="667800"/>
            <a:chOff x="5536088" y="2270512"/>
            <a:chExt cx="6332040" cy="667800"/>
          </a:xfrm>
        </p:grpSpPr>
        <mc:AlternateContent xmlns:mc="http://schemas.openxmlformats.org/markup-compatibility/2006" xmlns:p14="http://schemas.microsoft.com/office/powerpoint/2010/main">
          <mc:Choice Requires="p14">
            <p:contentPart p14:bwMode="auto" r:id="rId139">
              <p14:nvContentPartPr>
                <p14:cNvPr id="79" name="Ink 78">
                  <a:extLst>
                    <a:ext uri="{FF2B5EF4-FFF2-40B4-BE49-F238E27FC236}">
                      <a16:creationId xmlns:a16="http://schemas.microsoft.com/office/drawing/2014/main" id="{0BC16FA8-A031-43CB-A932-E83EB140BC1D}"/>
                    </a:ext>
                  </a:extLst>
                </p14:cNvPr>
                <p14:cNvContentPartPr/>
                <p14:nvPr/>
              </p14:nvContentPartPr>
              <p14:xfrm>
                <a:off x="11224088" y="2352952"/>
                <a:ext cx="644040" cy="394560"/>
              </p14:xfrm>
            </p:contentPart>
          </mc:Choice>
          <mc:Fallback xmlns="">
            <p:pic>
              <p:nvPicPr>
                <p:cNvPr id="79" name="Ink 78">
                  <a:extLst>
                    <a:ext uri="{FF2B5EF4-FFF2-40B4-BE49-F238E27FC236}">
                      <a16:creationId xmlns:a16="http://schemas.microsoft.com/office/drawing/2014/main" id="{0BC16FA8-A031-43CB-A932-E83EB140BC1D}"/>
                    </a:ext>
                  </a:extLst>
                </p:cNvPr>
                <p:cNvPicPr/>
                <p:nvPr/>
              </p:nvPicPr>
              <p:blipFill>
                <a:blip r:embed="rId140"/>
                <a:stretch>
                  <a:fillRect/>
                </a:stretch>
              </p:blipFill>
              <p:spPr>
                <a:xfrm>
                  <a:off x="11215088" y="2343952"/>
                  <a:ext cx="661680" cy="4122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0" name="Ink 79">
                  <a:extLst>
                    <a:ext uri="{FF2B5EF4-FFF2-40B4-BE49-F238E27FC236}">
                      <a16:creationId xmlns:a16="http://schemas.microsoft.com/office/drawing/2014/main" id="{132914DE-E96E-4E2C-A029-37728F0ADA6A}"/>
                    </a:ext>
                  </a:extLst>
                </p14:cNvPr>
                <p14:cNvContentPartPr/>
                <p14:nvPr/>
              </p14:nvContentPartPr>
              <p14:xfrm>
                <a:off x="11061728" y="2279872"/>
                <a:ext cx="470520" cy="281160"/>
              </p14:xfrm>
            </p:contentPart>
          </mc:Choice>
          <mc:Fallback xmlns="">
            <p:pic>
              <p:nvPicPr>
                <p:cNvPr id="80" name="Ink 79">
                  <a:extLst>
                    <a:ext uri="{FF2B5EF4-FFF2-40B4-BE49-F238E27FC236}">
                      <a16:creationId xmlns:a16="http://schemas.microsoft.com/office/drawing/2014/main" id="{132914DE-E96E-4E2C-A029-37728F0ADA6A}"/>
                    </a:ext>
                  </a:extLst>
                </p:cNvPr>
                <p:cNvPicPr/>
                <p:nvPr/>
              </p:nvPicPr>
              <p:blipFill>
                <a:blip r:embed="rId142"/>
                <a:stretch>
                  <a:fillRect/>
                </a:stretch>
              </p:blipFill>
              <p:spPr>
                <a:xfrm>
                  <a:off x="11053088" y="2271232"/>
                  <a:ext cx="488160" cy="2988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1" name="Ink 80">
                  <a:extLst>
                    <a:ext uri="{FF2B5EF4-FFF2-40B4-BE49-F238E27FC236}">
                      <a16:creationId xmlns:a16="http://schemas.microsoft.com/office/drawing/2014/main" id="{1A000A3A-4A8C-49CB-BE07-8453619EEC33}"/>
                    </a:ext>
                  </a:extLst>
                </p14:cNvPr>
                <p14:cNvContentPartPr/>
                <p14:nvPr/>
              </p14:nvContentPartPr>
              <p14:xfrm>
                <a:off x="10782728" y="2345032"/>
                <a:ext cx="88560" cy="259560"/>
              </p14:xfrm>
            </p:contentPart>
          </mc:Choice>
          <mc:Fallback xmlns="">
            <p:pic>
              <p:nvPicPr>
                <p:cNvPr id="81" name="Ink 80">
                  <a:extLst>
                    <a:ext uri="{FF2B5EF4-FFF2-40B4-BE49-F238E27FC236}">
                      <a16:creationId xmlns:a16="http://schemas.microsoft.com/office/drawing/2014/main" id="{1A000A3A-4A8C-49CB-BE07-8453619EEC33}"/>
                    </a:ext>
                  </a:extLst>
                </p:cNvPr>
                <p:cNvPicPr/>
                <p:nvPr/>
              </p:nvPicPr>
              <p:blipFill>
                <a:blip r:embed="rId144"/>
                <a:stretch>
                  <a:fillRect/>
                </a:stretch>
              </p:blipFill>
              <p:spPr>
                <a:xfrm>
                  <a:off x="10773728" y="2336032"/>
                  <a:ext cx="10620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2" name="Ink 81">
                  <a:extLst>
                    <a:ext uri="{FF2B5EF4-FFF2-40B4-BE49-F238E27FC236}">
                      <a16:creationId xmlns:a16="http://schemas.microsoft.com/office/drawing/2014/main" id="{96A9F3E4-42AE-43CD-97D7-F77C93EEFD4A}"/>
                    </a:ext>
                  </a:extLst>
                </p14:cNvPr>
                <p14:cNvContentPartPr/>
                <p14:nvPr/>
              </p14:nvContentPartPr>
              <p14:xfrm>
                <a:off x="10317968" y="2427472"/>
                <a:ext cx="366120" cy="226440"/>
              </p14:xfrm>
            </p:contentPart>
          </mc:Choice>
          <mc:Fallback xmlns="">
            <p:pic>
              <p:nvPicPr>
                <p:cNvPr id="82" name="Ink 81">
                  <a:extLst>
                    <a:ext uri="{FF2B5EF4-FFF2-40B4-BE49-F238E27FC236}">
                      <a16:creationId xmlns:a16="http://schemas.microsoft.com/office/drawing/2014/main" id="{96A9F3E4-42AE-43CD-97D7-F77C93EEFD4A}"/>
                    </a:ext>
                  </a:extLst>
                </p:cNvPr>
                <p:cNvPicPr/>
                <p:nvPr/>
              </p:nvPicPr>
              <p:blipFill>
                <a:blip r:embed="rId146"/>
                <a:stretch>
                  <a:fillRect/>
                </a:stretch>
              </p:blipFill>
              <p:spPr>
                <a:xfrm>
                  <a:off x="10309328" y="2418832"/>
                  <a:ext cx="38376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3" name="Ink 82">
                  <a:extLst>
                    <a:ext uri="{FF2B5EF4-FFF2-40B4-BE49-F238E27FC236}">
                      <a16:creationId xmlns:a16="http://schemas.microsoft.com/office/drawing/2014/main" id="{9E443D87-1784-491D-A888-E23E5F93598A}"/>
                    </a:ext>
                  </a:extLst>
                </p14:cNvPr>
                <p14:cNvContentPartPr/>
                <p14:nvPr/>
              </p14:nvContentPartPr>
              <p14:xfrm>
                <a:off x="10667888" y="2295712"/>
                <a:ext cx="33120" cy="11520"/>
              </p14:xfrm>
            </p:contentPart>
          </mc:Choice>
          <mc:Fallback xmlns="">
            <p:pic>
              <p:nvPicPr>
                <p:cNvPr id="83" name="Ink 82">
                  <a:extLst>
                    <a:ext uri="{FF2B5EF4-FFF2-40B4-BE49-F238E27FC236}">
                      <a16:creationId xmlns:a16="http://schemas.microsoft.com/office/drawing/2014/main" id="{9E443D87-1784-491D-A888-E23E5F93598A}"/>
                    </a:ext>
                  </a:extLst>
                </p:cNvPr>
                <p:cNvPicPr/>
                <p:nvPr/>
              </p:nvPicPr>
              <p:blipFill>
                <a:blip r:embed="rId148"/>
                <a:stretch>
                  <a:fillRect/>
                </a:stretch>
              </p:blipFill>
              <p:spPr>
                <a:xfrm>
                  <a:off x="10659248" y="2287072"/>
                  <a:ext cx="507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84" name="Ink 83">
                  <a:extLst>
                    <a:ext uri="{FF2B5EF4-FFF2-40B4-BE49-F238E27FC236}">
                      <a16:creationId xmlns:a16="http://schemas.microsoft.com/office/drawing/2014/main" id="{6B23DFE3-2D61-4F9C-97F7-6781C0D1C068}"/>
                    </a:ext>
                  </a:extLst>
                </p14:cNvPr>
                <p14:cNvContentPartPr/>
                <p14:nvPr/>
              </p14:nvContentPartPr>
              <p14:xfrm>
                <a:off x="10577168" y="2270512"/>
                <a:ext cx="56160" cy="43560"/>
              </p14:xfrm>
            </p:contentPart>
          </mc:Choice>
          <mc:Fallback xmlns="">
            <p:pic>
              <p:nvPicPr>
                <p:cNvPr id="84" name="Ink 83">
                  <a:extLst>
                    <a:ext uri="{FF2B5EF4-FFF2-40B4-BE49-F238E27FC236}">
                      <a16:creationId xmlns:a16="http://schemas.microsoft.com/office/drawing/2014/main" id="{6B23DFE3-2D61-4F9C-97F7-6781C0D1C068}"/>
                    </a:ext>
                  </a:extLst>
                </p:cNvPr>
                <p:cNvPicPr/>
                <p:nvPr/>
              </p:nvPicPr>
              <p:blipFill>
                <a:blip r:embed="rId150"/>
                <a:stretch>
                  <a:fillRect/>
                </a:stretch>
              </p:blipFill>
              <p:spPr>
                <a:xfrm>
                  <a:off x="10568528" y="2261872"/>
                  <a:ext cx="7380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5" name="Ink 84">
                  <a:extLst>
                    <a:ext uri="{FF2B5EF4-FFF2-40B4-BE49-F238E27FC236}">
                      <a16:creationId xmlns:a16="http://schemas.microsoft.com/office/drawing/2014/main" id="{38AE812E-6377-457B-BE1F-F58E13F665B7}"/>
                    </a:ext>
                  </a:extLst>
                </p14:cNvPr>
                <p14:cNvContentPartPr/>
                <p14:nvPr/>
              </p14:nvContentPartPr>
              <p14:xfrm>
                <a:off x="10017728" y="2280232"/>
                <a:ext cx="433440" cy="374400"/>
              </p14:xfrm>
            </p:contentPart>
          </mc:Choice>
          <mc:Fallback xmlns="">
            <p:pic>
              <p:nvPicPr>
                <p:cNvPr id="85" name="Ink 84">
                  <a:extLst>
                    <a:ext uri="{FF2B5EF4-FFF2-40B4-BE49-F238E27FC236}">
                      <a16:creationId xmlns:a16="http://schemas.microsoft.com/office/drawing/2014/main" id="{38AE812E-6377-457B-BE1F-F58E13F665B7}"/>
                    </a:ext>
                  </a:extLst>
                </p:cNvPr>
                <p:cNvPicPr/>
                <p:nvPr/>
              </p:nvPicPr>
              <p:blipFill>
                <a:blip r:embed="rId152"/>
                <a:stretch>
                  <a:fillRect/>
                </a:stretch>
              </p:blipFill>
              <p:spPr>
                <a:xfrm>
                  <a:off x="10008728" y="2271232"/>
                  <a:ext cx="451080" cy="3920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86" name="Ink 85">
                  <a:extLst>
                    <a:ext uri="{FF2B5EF4-FFF2-40B4-BE49-F238E27FC236}">
                      <a16:creationId xmlns:a16="http://schemas.microsoft.com/office/drawing/2014/main" id="{6ACF9D6B-C643-4411-AF56-7199FD3B7088}"/>
                    </a:ext>
                  </a:extLst>
                </p14:cNvPr>
                <p14:cNvContentPartPr/>
                <p14:nvPr/>
              </p14:nvContentPartPr>
              <p14:xfrm>
                <a:off x="9684368" y="2389672"/>
                <a:ext cx="209520" cy="267480"/>
              </p14:xfrm>
            </p:contentPart>
          </mc:Choice>
          <mc:Fallback xmlns="">
            <p:pic>
              <p:nvPicPr>
                <p:cNvPr id="86" name="Ink 85">
                  <a:extLst>
                    <a:ext uri="{FF2B5EF4-FFF2-40B4-BE49-F238E27FC236}">
                      <a16:creationId xmlns:a16="http://schemas.microsoft.com/office/drawing/2014/main" id="{6ACF9D6B-C643-4411-AF56-7199FD3B7088}"/>
                    </a:ext>
                  </a:extLst>
                </p:cNvPr>
                <p:cNvPicPr/>
                <p:nvPr/>
              </p:nvPicPr>
              <p:blipFill>
                <a:blip r:embed="rId154"/>
                <a:stretch>
                  <a:fillRect/>
                </a:stretch>
              </p:blipFill>
              <p:spPr>
                <a:xfrm>
                  <a:off x="9675368" y="2380672"/>
                  <a:ext cx="22716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87" name="Ink 86">
                  <a:extLst>
                    <a:ext uri="{FF2B5EF4-FFF2-40B4-BE49-F238E27FC236}">
                      <a16:creationId xmlns:a16="http://schemas.microsoft.com/office/drawing/2014/main" id="{3DEEFE62-3488-4014-ADA7-610868E22177}"/>
                    </a:ext>
                  </a:extLst>
                </p14:cNvPr>
                <p14:cNvContentPartPr/>
                <p14:nvPr/>
              </p14:nvContentPartPr>
              <p14:xfrm>
                <a:off x="9816128" y="2295712"/>
                <a:ext cx="27720" cy="16200"/>
              </p14:xfrm>
            </p:contentPart>
          </mc:Choice>
          <mc:Fallback xmlns="">
            <p:pic>
              <p:nvPicPr>
                <p:cNvPr id="87" name="Ink 86">
                  <a:extLst>
                    <a:ext uri="{FF2B5EF4-FFF2-40B4-BE49-F238E27FC236}">
                      <a16:creationId xmlns:a16="http://schemas.microsoft.com/office/drawing/2014/main" id="{3DEEFE62-3488-4014-ADA7-610868E22177}"/>
                    </a:ext>
                  </a:extLst>
                </p:cNvPr>
                <p:cNvPicPr/>
                <p:nvPr/>
              </p:nvPicPr>
              <p:blipFill>
                <a:blip r:embed="rId156"/>
                <a:stretch>
                  <a:fillRect/>
                </a:stretch>
              </p:blipFill>
              <p:spPr>
                <a:xfrm>
                  <a:off x="9807128" y="2287072"/>
                  <a:ext cx="453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88" name="Ink 87">
                  <a:extLst>
                    <a:ext uri="{FF2B5EF4-FFF2-40B4-BE49-F238E27FC236}">
                      <a16:creationId xmlns:a16="http://schemas.microsoft.com/office/drawing/2014/main" id="{F69514B7-1565-48C8-B0BC-CA7DAE1BF445}"/>
                    </a:ext>
                  </a:extLst>
                </p14:cNvPr>
                <p14:cNvContentPartPr/>
                <p14:nvPr/>
              </p14:nvContentPartPr>
              <p14:xfrm>
                <a:off x="9480248" y="2430712"/>
                <a:ext cx="192960" cy="201240"/>
              </p14:xfrm>
            </p:contentPart>
          </mc:Choice>
          <mc:Fallback xmlns="">
            <p:pic>
              <p:nvPicPr>
                <p:cNvPr id="88" name="Ink 87">
                  <a:extLst>
                    <a:ext uri="{FF2B5EF4-FFF2-40B4-BE49-F238E27FC236}">
                      <a16:creationId xmlns:a16="http://schemas.microsoft.com/office/drawing/2014/main" id="{F69514B7-1565-48C8-B0BC-CA7DAE1BF445}"/>
                    </a:ext>
                  </a:extLst>
                </p:cNvPr>
                <p:cNvPicPr/>
                <p:nvPr/>
              </p:nvPicPr>
              <p:blipFill>
                <a:blip r:embed="rId158"/>
                <a:stretch>
                  <a:fillRect/>
                </a:stretch>
              </p:blipFill>
              <p:spPr>
                <a:xfrm>
                  <a:off x="9471608" y="2422072"/>
                  <a:ext cx="21060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89" name="Ink 88">
                  <a:extLst>
                    <a:ext uri="{FF2B5EF4-FFF2-40B4-BE49-F238E27FC236}">
                      <a16:creationId xmlns:a16="http://schemas.microsoft.com/office/drawing/2014/main" id="{F05577B0-EFF1-4BA6-BDA0-E9B27F6E0D05}"/>
                    </a:ext>
                  </a:extLst>
                </p14:cNvPr>
                <p14:cNvContentPartPr/>
                <p14:nvPr/>
              </p14:nvContentPartPr>
              <p14:xfrm>
                <a:off x="9182528" y="2455552"/>
                <a:ext cx="83880" cy="150840"/>
              </p14:xfrm>
            </p:contentPart>
          </mc:Choice>
          <mc:Fallback xmlns="">
            <p:pic>
              <p:nvPicPr>
                <p:cNvPr id="89" name="Ink 88">
                  <a:extLst>
                    <a:ext uri="{FF2B5EF4-FFF2-40B4-BE49-F238E27FC236}">
                      <a16:creationId xmlns:a16="http://schemas.microsoft.com/office/drawing/2014/main" id="{F05577B0-EFF1-4BA6-BDA0-E9B27F6E0D05}"/>
                    </a:ext>
                  </a:extLst>
                </p:cNvPr>
                <p:cNvPicPr/>
                <p:nvPr/>
              </p:nvPicPr>
              <p:blipFill>
                <a:blip r:embed="rId160"/>
                <a:stretch>
                  <a:fillRect/>
                </a:stretch>
              </p:blipFill>
              <p:spPr>
                <a:xfrm>
                  <a:off x="9173888" y="2446552"/>
                  <a:ext cx="10152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0" name="Ink 89">
                  <a:extLst>
                    <a:ext uri="{FF2B5EF4-FFF2-40B4-BE49-F238E27FC236}">
                      <a16:creationId xmlns:a16="http://schemas.microsoft.com/office/drawing/2014/main" id="{5134CDC6-0AD3-42B5-9F4F-99CBDBA8B5BF}"/>
                    </a:ext>
                  </a:extLst>
                </p14:cNvPr>
                <p14:cNvContentPartPr/>
                <p14:nvPr/>
              </p14:nvContentPartPr>
              <p14:xfrm>
                <a:off x="8918288" y="2550232"/>
                <a:ext cx="231120" cy="169200"/>
              </p14:xfrm>
            </p:contentPart>
          </mc:Choice>
          <mc:Fallback xmlns="">
            <p:pic>
              <p:nvPicPr>
                <p:cNvPr id="90" name="Ink 89">
                  <a:extLst>
                    <a:ext uri="{FF2B5EF4-FFF2-40B4-BE49-F238E27FC236}">
                      <a16:creationId xmlns:a16="http://schemas.microsoft.com/office/drawing/2014/main" id="{5134CDC6-0AD3-42B5-9F4F-99CBDBA8B5BF}"/>
                    </a:ext>
                  </a:extLst>
                </p:cNvPr>
                <p:cNvPicPr/>
                <p:nvPr/>
              </p:nvPicPr>
              <p:blipFill>
                <a:blip r:embed="rId162"/>
                <a:stretch>
                  <a:fillRect/>
                </a:stretch>
              </p:blipFill>
              <p:spPr>
                <a:xfrm>
                  <a:off x="8909648" y="2541232"/>
                  <a:ext cx="2487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1" name="Ink 90">
                  <a:extLst>
                    <a:ext uri="{FF2B5EF4-FFF2-40B4-BE49-F238E27FC236}">
                      <a16:creationId xmlns:a16="http://schemas.microsoft.com/office/drawing/2014/main" id="{7349CF43-7DFF-412E-A930-57E586ABA3F0}"/>
                    </a:ext>
                  </a:extLst>
                </p14:cNvPr>
                <p14:cNvContentPartPr/>
                <p14:nvPr/>
              </p14:nvContentPartPr>
              <p14:xfrm>
                <a:off x="8757728" y="2382472"/>
                <a:ext cx="74880" cy="189720"/>
              </p14:xfrm>
            </p:contentPart>
          </mc:Choice>
          <mc:Fallback xmlns="">
            <p:pic>
              <p:nvPicPr>
                <p:cNvPr id="91" name="Ink 90">
                  <a:extLst>
                    <a:ext uri="{FF2B5EF4-FFF2-40B4-BE49-F238E27FC236}">
                      <a16:creationId xmlns:a16="http://schemas.microsoft.com/office/drawing/2014/main" id="{7349CF43-7DFF-412E-A930-57E586ABA3F0}"/>
                    </a:ext>
                  </a:extLst>
                </p:cNvPr>
                <p:cNvPicPr/>
                <p:nvPr/>
              </p:nvPicPr>
              <p:blipFill>
                <a:blip r:embed="rId164"/>
                <a:stretch>
                  <a:fillRect/>
                </a:stretch>
              </p:blipFill>
              <p:spPr>
                <a:xfrm>
                  <a:off x="8748728" y="2373832"/>
                  <a:ext cx="9252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92" name="Ink 91">
                  <a:extLst>
                    <a:ext uri="{FF2B5EF4-FFF2-40B4-BE49-F238E27FC236}">
                      <a16:creationId xmlns:a16="http://schemas.microsoft.com/office/drawing/2014/main" id="{8585FBEA-2D9F-4B4C-BB8B-DC5CBBA4108F}"/>
                    </a:ext>
                  </a:extLst>
                </p14:cNvPr>
                <p14:cNvContentPartPr/>
                <p14:nvPr/>
              </p14:nvContentPartPr>
              <p14:xfrm>
                <a:off x="8362448" y="2509192"/>
                <a:ext cx="291960" cy="252000"/>
              </p14:xfrm>
            </p:contentPart>
          </mc:Choice>
          <mc:Fallback xmlns="">
            <p:pic>
              <p:nvPicPr>
                <p:cNvPr id="92" name="Ink 91">
                  <a:extLst>
                    <a:ext uri="{FF2B5EF4-FFF2-40B4-BE49-F238E27FC236}">
                      <a16:creationId xmlns:a16="http://schemas.microsoft.com/office/drawing/2014/main" id="{8585FBEA-2D9F-4B4C-BB8B-DC5CBBA4108F}"/>
                    </a:ext>
                  </a:extLst>
                </p:cNvPr>
                <p:cNvPicPr/>
                <p:nvPr/>
              </p:nvPicPr>
              <p:blipFill>
                <a:blip r:embed="rId166"/>
                <a:stretch>
                  <a:fillRect/>
                </a:stretch>
              </p:blipFill>
              <p:spPr>
                <a:xfrm>
                  <a:off x="8353808" y="2500552"/>
                  <a:ext cx="30960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3" name="Ink 92">
                  <a:extLst>
                    <a:ext uri="{FF2B5EF4-FFF2-40B4-BE49-F238E27FC236}">
                      <a16:creationId xmlns:a16="http://schemas.microsoft.com/office/drawing/2014/main" id="{558B735C-8B08-4AE7-AF91-4710B836B2A4}"/>
                    </a:ext>
                  </a:extLst>
                </p14:cNvPr>
                <p14:cNvContentPartPr/>
                <p14:nvPr/>
              </p14:nvContentPartPr>
              <p14:xfrm>
                <a:off x="8530568" y="2822392"/>
                <a:ext cx="114120" cy="115920"/>
              </p14:xfrm>
            </p:contentPart>
          </mc:Choice>
          <mc:Fallback xmlns="">
            <p:pic>
              <p:nvPicPr>
                <p:cNvPr id="93" name="Ink 92">
                  <a:extLst>
                    <a:ext uri="{FF2B5EF4-FFF2-40B4-BE49-F238E27FC236}">
                      <a16:creationId xmlns:a16="http://schemas.microsoft.com/office/drawing/2014/main" id="{558B735C-8B08-4AE7-AF91-4710B836B2A4}"/>
                    </a:ext>
                  </a:extLst>
                </p:cNvPr>
                <p:cNvPicPr/>
                <p:nvPr/>
              </p:nvPicPr>
              <p:blipFill>
                <a:blip r:embed="rId168"/>
                <a:stretch>
                  <a:fillRect/>
                </a:stretch>
              </p:blipFill>
              <p:spPr>
                <a:xfrm>
                  <a:off x="8521928" y="2813752"/>
                  <a:ext cx="1317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94" name="Ink 93">
                  <a:extLst>
                    <a:ext uri="{FF2B5EF4-FFF2-40B4-BE49-F238E27FC236}">
                      <a16:creationId xmlns:a16="http://schemas.microsoft.com/office/drawing/2014/main" id="{5D43B985-7530-4BF7-8A12-C12D30819B5C}"/>
                    </a:ext>
                  </a:extLst>
                </p14:cNvPr>
                <p14:cNvContentPartPr/>
                <p14:nvPr/>
              </p14:nvContentPartPr>
              <p14:xfrm>
                <a:off x="8559008" y="2426752"/>
                <a:ext cx="30960" cy="6840"/>
              </p14:xfrm>
            </p:contentPart>
          </mc:Choice>
          <mc:Fallback xmlns="">
            <p:pic>
              <p:nvPicPr>
                <p:cNvPr id="94" name="Ink 93">
                  <a:extLst>
                    <a:ext uri="{FF2B5EF4-FFF2-40B4-BE49-F238E27FC236}">
                      <a16:creationId xmlns:a16="http://schemas.microsoft.com/office/drawing/2014/main" id="{5D43B985-7530-4BF7-8A12-C12D30819B5C}"/>
                    </a:ext>
                  </a:extLst>
                </p:cNvPr>
                <p:cNvPicPr/>
                <p:nvPr/>
              </p:nvPicPr>
              <p:blipFill>
                <a:blip r:embed="rId170"/>
                <a:stretch>
                  <a:fillRect/>
                </a:stretch>
              </p:blipFill>
              <p:spPr>
                <a:xfrm>
                  <a:off x="8550368" y="2417752"/>
                  <a:ext cx="486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95" name="Ink 94">
                  <a:extLst>
                    <a:ext uri="{FF2B5EF4-FFF2-40B4-BE49-F238E27FC236}">
                      <a16:creationId xmlns:a16="http://schemas.microsoft.com/office/drawing/2014/main" id="{B3A975BF-E4A3-4D4B-85BB-9ACEC1294DDE}"/>
                    </a:ext>
                  </a:extLst>
                </p14:cNvPr>
                <p14:cNvContentPartPr/>
                <p14:nvPr/>
              </p14:nvContentPartPr>
              <p14:xfrm>
                <a:off x="8026208" y="2630152"/>
                <a:ext cx="226440" cy="169560"/>
              </p14:xfrm>
            </p:contentPart>
          </mc:Choice>
          <mc:Fallback xmlns="">
            <p:pic>
              <p:nvPicPr>
                <p:cNvPr id="95" name="Ink 94">
                  <a:extLst>
                    <a:ext uri="{FF2B5EF4-FFF2-40B4-BE49-F238E27FC236}">
                      <a16:creationId xmlns:a16="http://schemas.microsoft.com/office/drawing/2014/main" id="{B3A975BF-E4A3-4D4B-85BB-9ACEC1294DDE}"/>
                    </a:ext>
                  </a:extLst>
                </p:cNvPr>
                <p:cNvPicPr/>
                <p:nvPr/>
              </p:nvPicPr>
              <p:blipFill>
                <a:blip r:embed="rId172"/>
                <a:stretch>
                  <a:fillRect/>
                </a:stretch>
              </p:blipFill>
              <p:spPr>
                <a:xfrm>
                  <a:off x="8017208" y="2621512"/>
                  <a:ext cx="2440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96" name="Ink 95">
                  <a:extLst>
                    <a:ext uri="{FF2B5EF4-FFF2-40B4-BE49-F238E27FC236}">
                      <a16:creationId xmlns:a16="http://schemas.microsoft.com/office/drawing/2014/main" id="{BD2AF854-2392-481E-9020-59C504F264E7}"/>
                    </a:ext>
                  </a:extLst>
                </p14:cNvPr>
                <p14:cNvContentPartPr/>
                <p14:nvPr/>
              </p14:nvContentPartPr>
              <p14:xfrm>
                <a:off x="7983728" y="2446912"/>
                <a:ext cx="66240" cy="271440"/>
              </p14:xfrm>
            </p:contentPart>
          </mc:Choice>
          <mc:Fallback xmlns="">
            <p:pic>
              <p:nvPicPr>
                <p:cNvPr id="96" name="Ink 95">
                  <a:extLst>
                    <a:ext uri="{FF2B5EF4-FFF2-40B4-BE49-F238E27FC236}">
                      <a16:creationId xmlns:a16="http://schemas.microsoft.com/office/drawing/2014/main" id="{BD2AF854-2392-481E-9020-59C504F264E7}"/>
                    </a:ext>
                  </a:extLst>
                </p:cNvPr>
                <p:cNvPicPr/>
                <p:nvPr/>
              </p:nvPicPr>
              <p:blipFill>
                <a:blip r:embed="rId174"/>
                <a:stretch>
                  <a:fillRect/>
                </a:stretch>
              </p:blipFill>
              <p:spPr>
                <a:xfrm>
                  <a:off x="7975088" y="2438272"/>
                  <a:ext cx="8388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97" name="Ink 96">
                  <a:extLst>
                    <a:ext uri="{FF2B5EF4-FFF2-40B4-BE49-F238E27FC236}">
                      <a16:creationId xmlns:a16="http://schemas.microsoft.com/office/drawing/2014/main" id="{476CD09F-634B-445D-9489-3E6A0F1C8B19}"/>
                    </a:ext>
                  </a:extLst>
                </p14:cNvPr>
                <p14:cNvContentPartPr/>
                <p14:nvPr/>
              </p14:nvContentPartPr>
              <p14:xfrm>
                <a:off x="7452728" y="2590912"/>
                <a:ext cx="436320" cy="214560"/>
              </p14:xfrm>
            </p:contentPart>
          </mc:Choice>
          <mc:Fallback xmlns="">
            <p:pic>
              <p:nvPicPr>
                <p:cNvPr id="97" name="Ink 96">
                  <a:extLst>
                    <a:ext uri="{FF2B5EF4-FFF2-40B4-BE49-F238E27FC236}">
                      <a16:creationId xmlns:a16="http://schemas.microsoft.com/office/drawing/2014/main" id="{476CD09F-634B-445D-9489-3E6A0F1C8B19}"/>
                    </a:ext>
                  </a:extLst>
                </p:cNvPr>
                <p:cNvPicPr/>
                <p:nvPr/>
              </p:nvPicPr>
              <p:blipFill>
                <a:blip r:embed="rId176"/>
                <a:stretch>
                  <a:fillRect/>
                </a:stretch>
              </p:blipFill>
              <p:spPr>
                <a:xfrm>
                  <a:off x="7443728" y="2582272"/>
                  <a:ext cx="45396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98" name="Ink 97">
                  <a:extLst>
                    <a:ext uri="{FF2B5EF4-FFF2-40B4-BE49-F238E27FC236}">
                      <a16:creationId xmlns:a16="http://schemas.microsoft.com/office/drawing/2014/main" id="{0A2DA0D6-C92A-4D1D-9D3F-9CF73615090B}"/>
                    </a:ext>
                  </a:extLst>
                </p14:cNvPr>
                <p14:cNvContentPartPr/>
                <p14:nvPr/>
              </p14:nvContentPartPr>
              <p14:xfrm>
                <a:off x="7546328" y="2451952"/>
                <a:ext cx="180360" cy="92160"/>
              </p14:xfrm>
            </p:contentPart>
          </mc:Choice>
          <mc:Fallback xmlns="">
            <p:pic>
              <p:nvPicPr>
                <p:cNvPr id="98" name="Ink 97">
                  <a:extLst>
                    <a:ext uri="{FF2B5EF4-FFF2-40B4-BE49-F238E27FC236}">
                      <a16:creationId xmlns:a16="http://schemas.microsoft.com/office/drawing/2014/main" id="{0A2DA0D6-C92A-4D1D-9D3F-9CF73615090B}"/>
                    </a:ext>
                  </a:extLst>
                </p:cNvPr>
                <p:cNvPicPr/>
                <p:nvPr/>
              </p:nvPicPr>
              <p:blipFill>
                <a:blip r:embed="rId178"/>
                <a:stretch>
                  <a:fillRect/>
                </a:stretch>
              </p:blipFill>
              <p:spPr>
                <a:xfrm>
                  <a:off x="7537328" y="2443312"/>
                  <a:ext cx="1980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99" name="Ink 98">
                  <a:extLst>
                    <a:ext uri="{FF2B5EF4-FFF2-40B4-BE49-F238E27FC236}">
                      <a16:creationId xmlns:a16="http://schemas.microsoft.com/office/drawing/2014/main" id="{BA4C5897-BE7B-4787-A405-474545608694}"/>
                    </a:ext>
                  </a:extLst>
                </p14:cNvPr>
                <p14:cNvContentPartPr/>
                <p14:nvPr/>
              </p14:nvContentPartPr>
              <p14:xfrm>
                <a:off x="6708968" y="2413792"/>
                <a:ext cx="717840" cy="430560"/>
              </p14:xfrm>
            </p:contentPart>
          </mc:Choice>
          <mc:Fallback xmlns="">
            <p:pic>
              <p:nvPicPr>
                <p:cNvPr id="99" name="Ink 98">
                  <a:extLst>
                    <a:ext uri="{FF2B5EF4-FFF2-40B4-BE49-F238E27FC236}">
                      <a16:creationId xmlns:a16="http://schemas.microsoft.com/office/drawing/2014/main" id="{BA4C5897-BE7B-4787-A405-474545608694}"/>
                    </a:ext>
                  </a:extLst>
                </p:cNvPr>
                <p:cNvPicPr/>
                <p:nvPr/>
              </p:nvPicPr>
              <p:blipFill>
                <a:blip r:embed="rId180"/>
                <a:stretch>
                  <a:fillRect/>
                </a:stretch>
              </p:blipFill>
              <p:spPr>
                <a:xfrm>
                  <a:off x="6700328" y="2404792"/>
                  <a:ext cx="735480" cy="4482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00" name="Ink 99">
                  <a:extLst>
                    <a:ext uri="{FF2B5EF4-FFF2-40B4-BE49-F238E27FC236}">
                      <a16:creationId xmlns:a16="http://schemas.microsoft.com/office/drawing/2014/main" id="{C9A8359A-0EF2-448B-AED7-6F7FAB26A344}"/>
                    </a:ext>
                  </a:extLst>
                </p14:cNvPr>
                <p14:cNvContentPartPr/>
                <p14:nvPr/>
              </p14:nvContentPartPr>
              <p14:xfrm>
                <a:off x="6307208" y="2482912"/>
                <a:ext cx="498240" cy="370800"/>
              </p14:xfrm>
            </p:contentPart>
          </mc:Choice>
          <mc:Fallback xmlns="">
            <p:pic>
              <p:nvPicPr>
                <p:cNvPr id="100" name="Ink 99">
                  <a:extLst>
                    <a:ext uri="{FF2B5EF4-FFF2-40B4-BE49-F238E27FC236}">
                      <a16:creationId xmlns:a16="http://schemas.microsoft.com/office/drawing/2014/main" id="{C9A8359A-0EF2-448B-AED7-6F7FAB26A344}"/>
                    </a:ext>
                  </a:extLst>
                </p:cNvPr>
                <p:cNvPicPr/>
                <p:nvPr/>
              </p:nvPicPr>
              <p:blipFill>
                <a:blip r:embed="rId182"/>
                <a:stretch>
                  <a:fillRect/>
                </a:stretch>
              </p:blipFill>
              <p:spPr>
                <a:xfrm>
                  <a:off x="6298208" y="2473912"/>
                  <a:ext cx="515880" cy="3884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01" name="Ink 100">
                  <a:extLst>
                    <a:ext uri="{FF2B5EF4-FFF2-40B4-BE49-F238E27FC236}">
                      <a16:creationId xmlns:a16="http://schemas.microsoft.com/office/drawing/2014/main" id="{877D6AF4-0427-4D79-9500-9C032179CF09}"/>
                    </a:ext>
                  </a:extLst>
                </p14:cNvPr>
                <p14:cNvContentPartPr/>
                <p14:nvPr/>
              </p14:nvContentPartPr>
              <p14:xfrm>
                <a:off x="6498368" y="2764072"/>
                <a:ext cx="158760" cy="108360"/>
              </p14:xfrm>
            </p:contentPart>
          </mc:Choice>
          <mc:Fallback xmlns="">
            <p:pic>
              <p:nvPicPr>
                <p:cNvPr id="101" name="Ink 100">
                  <a:extLst>
                    <a:ext uri="{FF2B5EF4-FFF2-40B4-BE49-F238E27FC236}">
                      <a16:creationId xmlns:a16="http://schemas.microsoft.com/office/drawing/2014/main" id="{877D6AF4-0427-4D79-9500-9C032179CF09}"/>
                    </a:ext>
                  </a:extLst>
                </p:cNvPr>
                <p:cNvPicPr/>
                <p:nvPr/>
              </p:nvPicPr>
              <p:blipFill>
                <a:blip r:embed="rId184"/>
                <a:stretch>
                  <a:fillRect/>
                </a:stretch>
              </p:blipFill>
              <p:spPr>
                <a:xfrm>
                  <a:off x="6489368" y="2755432"/>
                  <a:ext cx="1764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02" name="Ink 101">
                  <a:extLst>
                    <a:ext uri="{FF2B5EF4-FFF2-40B4-BE49-F238E27FC236}">
                      <a16:creationId xmlns:a16="http://schemas.microsoft.com/office/drawing/2014/main" id="{DB7373A7-D517-45DE-8A95-236E14901C24}"/>
                    </a:ext>
                  </a:extLst>
                </p14:cNvPr>
                <p14:cNvContentPartPr/>
                <p14:nvPr/>
              </p14:nvContentPartPr>
              <p14:xfrm>
                <a:off x="6506648" y="2389312"/>
                <a:ext cx="162720" cy="92160"/>
              </p14:xfrm>
            </p:contentPart>
          </mc:Choice>
          <mc:Fallback xmlns="">
            <p:pic>
              <p:nvPicPr>
                <p:cNvPr id="102" name="Ink 101">
                  <a:extLst>
                    <a:ext uri="{FF2B5EF4-FFF2-40B4-BE49-F238E27FC236}">
                      <a16:creationId xmlns:a16="http://schemas.microsoft.com/office/drawing/2014/main" id="{DB7373A7-D517-45DE-8A95-236E14901C24}"/>
                    </a:ext>
                  </a:extLst>
                </p:cNvPr>
                <p:cNvPicPr/>
                <p:nvPr/>
              </p:nvPicPr>
              <p:blipFill>
                <a:blip r:embed="rId186"/>
                <a:stretch>
                  <a:fillRect/>
                </a:stretch>
              </p:blipFill>
              <p:spPr>
                <a:xfrm>
                  <a:off x="6497648" y="2380312"/>
                  <a:ext cx="1803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03" name="Ink 102">
                  <a:extLst>
                    <a:ext uri="{FF2B5EF4-FFF2-40B4-BE49-F238E27FC236}">
                      <a16:creationId xmlns:a16="http://schemas.microsoft.com/office/drawing/2014/main" id="{598DC78F-CC90-47E8-9C1B-F53195292CF3}"/>
                    </a:ext>
                  </a:extLst>
                </p14:cNvPr>
                <p14:cNvContentPartPr/>
                <p14:nvPr/>
              </p14:nvContentPartPr>
              <p14:xfrm>
                <a:off x="6208208" y="2494072"/>
                <a:ext cx="86040" cy="242640"/>
              </p14:xfrm>
            </p:contentPart>
          </mc:Choice>
          <mc:Fallback xmlns="">
            <p:pic>
              <p:nvPicPr>
                <p:cNvPr id="103" name="Ink 102">
                  <a:extLst>
                    <a:ext uri="{FF2B5EF4-FFF2-40B4-BE49-F238E27FC236}">
                      <a16:creationId xmlns:a16="http://schemas.microsoft.com/office/drawing/2014/main" id="{598DC78F-CC90-47E8-9C1B-F53195292CF3}"/>
                    </a:ext>
                  </a:extLst>
                </p:cNvPr>
                <p:cNvPicPr/>
                <p:nvPr/>
              </p:nvPicPr>
              <p:blipFill>
                <a:blip r:embed="rId188"/>
                <a:stretch>
                  <a:fillRect/>
                </a:stretch>
              </p:blipFill>
              <p:spPr>
                <a:xfrm>
                  <a:off x="6199208" y="2485432"/>
                  <a:ext cx="10368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04" name="Ink 103">
                  <a:extLst>
                    <a:ext uri="{FF2B5EF4-FFF2-40B4-BE49-F238E27FC236}">
                      <a16:creationId xmlns:a16="http://schemas.microsoft.com/office/drawing/2014/main" id="{83C3E924-71A7-4631-A490-231869E10587}"/>
                    </a:ext>
                  </a:extLst>
                </p14:cNvPr>
                <p14:cNvContentPartPr/>
                <p14:nvPr/>
              </p14:nvContentPartPr>
              <p14:xfrm>
                <a:off x="5536088" y="2621512"/>
                <a:ext cx="623160" cy="238680"/>
              </p14:xfrm>
            </p:contentPart>
          </mc:Choice>
          <mc:Fallback xmlns="">
            <p:pic>
              <p:nvPicPr>
                <p:cNvPr id="104" name="Ink 103">
                  <a:extLst>
                    <a:ext uri="{FF2B5EF4-FFF2-40B4-BE49-F238E27FC236}">
                      <a16:creationId xmlns:a16="http://schemas.microsoft.com/office/drawing/2014/main" id="{83C3E924-71A7-4631-A490-231869E10587}"/>
                    </a:ext>
                  </a:extLst>
                </p:cNvPr>
                <p:cNvPicPr/>
                <p:nvPr/>
              </p:nvPicPr>
              <p:blipFill>
                <a:blip r:embed="rId190"/>
                <a:stretch>
                  <a:fillRect/>
                </a:stretch>
              </p:blipFill>
              <p:spPr>
                <a:xfrm>
                  <a:off x="5527448" y="2612872"/>
                  <a:ext cx="6408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05" name="Ink 104">
                  <a:extLst>
                    <a:ext uri="{FF2B5EF4-FFF2-40B4-BE49-F238E27FC236}">
                      <a16:creationId xmlns:a16="http://schemas.microsoft.com/office/drawing/2014/main" id="{01A1499E-6744-40DC-8FD1-67E0E6A85C52}"/>
                    </a:ext>
                  </a:extLst>
                </p14:cNvPr>
                <p14:cNvContentPartPr/>
                <p14:nvPr/>
              </p14:nvContentPartPr>
              <p14:xfrm>
                <a:off x="5607728" y="2569672"/>
                <a:ext cx="185040" cy="33840"/>
              </p14:xfrm>
            </p:contentPart>
          </mc:Choice>
          <mc:Fallback xmlns="">
            <p:pic>
              <p:nvPicPr>
                <p:cNvPr id="105" name="Ink 104">
                  <a:extLst>
                    <a:ext uri="{FF2B5EF4-FFF2-40B4-BE49-F238E27FC236}">
                      <a16:creationId xmlns:a16="http://schemas.microsoft.com/office/drawing/2014/main" id="{01A1499E-6744-40DC-8FD1-67E0E6A85C52}"/>
                    </a:ext>
                  </a:extLst>
                </p:cNvPr>
                <p:cNvPicPr/>
                <p:nvPr/>
              </p:nvPicPr>
              <p:blipFill>
                <a:blip r:embed="rId192"/>
                <a:stretch>
                  <a:fillRect/>
                </a:stretch>
              </p:blipFill>
              <p:spPr>
                <a:xfrm>
                  <a:off x="5598728" y="2560672"/>
                  <a:ext cx="202680" cy="51480"/>
                </a:xfrm>
                <a:prstGeom prst="rect">
                  <a:avLst/>
                </a:prstGeom>
              </p:spPr>
            </p:pic>
          </mc:Fallback>
        </mc:AlternateContent>
      </p:grpSp>
      <p:grpSp>
        <p:nvGrpSpPr>
          <p:cNvPr id="156" name="Group 155">
            <a:extLst>
              <a:ext uri="{FF2B5EF4-FFF2-40B4-BE49-F238E27FC236}">
                <a16:creationId xmlns:a16="http://schemas.microsoft.com/office/drawing/2014/main" id="{DED96527-19A0-4504-B5FB-BC04661F17B2}"/>
              </a:ext>
            </a:extLst>
          </p:cNvPr>
          <p:cNvGrpSpPr/>
          <p:nvPr/>
        </p:nvGrpSpPr>
        <p:grpSpPr>
          <a:xfrm>
            <a:off x="4831568" y="2975752"/>
            <a:ext cx="7085880" cy="1569960"/>
            <a:chOff x="4831568" y="2975752"/>
            <a:chExt cx="7085880" cy="1569960"/>
          </a:xfrm>
        </p:grpSpPr>
        <mc:AlternateContent xmlns:mc="http://schemas.openxmlformats.org/markup-compatibility/2006" xmlns:p14="http://schemas.microsoft.com/office/powerpoint/2010/main">
          <mc:Choice Requires="p14">
            <p:contentPart p14:bwMode="auto" r:id="rId193">
              <p14:nvContentPartPr>
                <p14:cNvPr id="107" name="Ink 106">
                  <a:extLst>
                    <a:ext uri="{FF2B5EF4-FFF2-40B4-BE49-F238E27FC236}">
                      <a16:creationId xmlns:a16="http://schemas.microsoft.com/office/drawing/2014/main" id="{4C5E014A-76E6-4065-A26B-5150C0B1F8D3}"/>
                    </a:ext>
                  </a:extLst>
                </p14:cNvPr>
                <p14:cNvContentPartPr/>
                <p14:nvPr/>
              </p14:nvContentPartPr>
              <p14:xfrm>
                <a:off x="11575088" y="3504952"/>
                <a:ext cx="247320" cy="192600"/>
              </p14:xfrm>
            </p:contentPart>
          </mc:Choice>
          <mc:Fallback xmlns="">
            <p:pic>
              <p:nvPicPr>
                <p:cNvPr id="107" name="Ink 106">
                  <a:extLst>
                    <a:ext uri="{FF2B5EF4-FFF2-40B4-BE49-F238E27FC236}">
                      <a16:creationId xmlns:a16="http://schemas.microsoft.com/office/drawing/2014/main" id="{4C5E014A-76E6-4065-A26B-5150C0B1F8D3}"/>
                    </a:ext>
                  </a:extLst>
                </p:cNvPr>
                <p:cNvPicPr/>
                <p:nvPr/>
              </p:nvPicPr>
              <p:blipFill>
                <a:blip r:embed="rId194"/>
                <a:stretch>
                  <a:fillRect/>
                </a:stretch>
              </p:blipFill>
              <p:spPr>
                <a:xfrm>
                  <a:off x="11566448" y="3496312"/>
                  <a:ext cx="2649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08" name="Ink 107">
                  <a:extLst>
                    <a:ext uri="{FF2B5EF4-FFF2-40B4-BE49-F238E27FC236}">
                      <a16:creationId xmlns:a16="http://schemas.microsoft.com/office/drawing/2014/main" id="{E375EBFD-F2BC-4308-AF46-CBEA7AD8451C}"/>
                    </a:ext>
                  </a:extLst>
                </p14:cNvPr>
                <p14:cNvContentPartPr/>
                <p14:nvPr/>
              </p14:nvContentPartPr>
              <p14:xfrm>
                <a:off x="11225528" y="3544912"/>
                <a:ext cx="199800" cy="154080"/>
              </p14:xfrm>
            </p:contentPart>
          </mc:Choice>
          <mc:Fallback xmlns="">
            <p:pic>
              <p:nvPicPr>
                <p:cNvPr id="108" name="Ink 107">
                  <a:extLst>
                    <a:ext uri="{FF2B5EF4-FFF2-40B4-BE49-F238E27FC236}">
                      <a16:creationId xmlns:a16="http://schemas.microsoft.com/office/drawing/2014/main" id="{E375EBFD-F2BC-4308-AF46-CBEA7AD8451C}"/>
                    </a:ext>
                  </a:extLst>
                </p:cNvPr>
                <p:cNvPicPr/>
                <p:nvPr/>
              </p:nvPicPr>
              <p:blipFill>
                <a:blip r:embed="rId196"/>
                <a:stretch>
                  <a:fillRect/>
                </a:stretch>
              </p:blipFill>
              <p:spPr>
                <a:xfrm>
                  <a:off x="11216528" y="3536272"/>
                  <a:ext cx="2174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09" name="Ink 108">
                  <a:extLst>
                    <a:ext uri="{FF2B5EF4-FFF2-40B4-BE49-F238E27FC236}">
                      <a16:creationId xmlns:a16="http://schemas.microsoft.com/office/drawing/2014/main" id="{69B5CFF2-E0FC-4311-A2A0-B825CA59D6E3}"/>
                    </a:ext>
                  </a:extLst>
                </p14:cNvPr>
                <p14:cNvContentPartPr/>
                <p14:nvPr/>
              </p14:nvContentPartPr>
              <p14:xfrm>
                <a:off x="11220848" y="3434392"/>
                <a:ext cx="65880" cy="177480"/>
              </p14:xfrm>
            </p:contentPart>
          </mc:Choice>
          <mc:Fallback xmlns="">
            <p:pic>
              <p:nvPicPr>
                <p:cNvPr id="109" name="Ink 108">
                  <a:extLst>
                    <a:ext uri="{FF2B5EF4-FFF2-40B4-BE49-F238E27FC236}">
                      <a16:creationId xmlns:a16="http://schemas.microsoft.com/office/drawing/2014/main" id="{69B5CFF2-E0FC-4311-A2A0-B825CA59D6E3}"/>
                    </a:ext>
                  </a:extLst>
                </p:cNvPr>
                <p:cNvPicPr/>
                <p:nvPr/>
              </p:nvPicPr>
              <p:blipFill>
                <a:blip r:embed="rId198"/>
                <a:stretch>
                  <a:fillRect/>
                </a:stretch>
              </p:blipFill>
              <p:spPr>
                <a:xfrm>
                  <a:off x="11212208" y="3425392"/>
                  <a:ext cx="8352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10" name="Ink 109">
                  <a:extLst>
                    <a:ext uri="{FF2B5EF4-FFF2-40B4-BE49-F238E27FC236}">
                      <a16:creationId xmlns:a16="http://schemas.microsoft.com/office/drawing/2014/main" id="{F338391B-BF0C-4896-B72A-370461DC1D89}"/>
                    </a:ext>
                  </a:extLst>
                </p14:cNvPr>
                <p14:cNvContentPartPr/>
                <p14:nvPr/>
              </p14:nvContentPartPr>
              <p14:xfrm>
                <a:off x="10743488" y="3490192"/>
                <a:ext cx="390960" cy="179280"/>
              </p14:xfrm>
            </p:contentPart>
          </mc:Choice>
          <mc:Fallback xmlns="">
            <p:pic>
              <p:nvPicPr>
                <p:cNvPr id="110" name="Ink 109">
                  <a:extLst>
                    <a:ext uri="{FF2B5EF4-FFF2-40B4-BE49-F238E27FC236}">
                      <a16:creationId xmlns:a16="http://schemas.microsoft.com/office/drawing/2014/main" id="{F338391B-BF0C-4896-B72A-370461DC1D89}"/>
                    </a:ext>
                  </a:extLst>
                </p:cNvPr>
                <p:cNvPicPr/>
                <p:nvPr/>
              </p:nvPicPr>
              <p:blipFill>
                <a:blip r:embed="rId200"/>
                <a:stretch>
                  <a:fillRect/>
                </a:stretch>
              </p:blipFill>
              <p:spPr>
                <a:xfrm>
                  <a:off x="10734488" y="3481192"/>
                  <a:ext cx="4086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11" name="Ink 110">
                  <a:extLst>
                    <a:ext uri="{FF2B5EF4-FFF2-40B4-BE49-F238E27FC236}">
                      <a16:creationId xmlns:a16="http://schemas.microsoft.com/office/drawing/2014/main" id="{ED5BA90B-F8A4-4DFE-B9C7-34810F1E08D1}"/>
                    </a:ext>
                  </a:extLst>
                </p14:cNvPr>
                <p14:cNvContentPartPr/>
                <p14:nvPr/>
              </p14:nvContentPartPr>
              <p14:xfrm>
                <a:off x="10908368" y="3362032"/>
                <a:ext cx="100080" cy="61200"/>
              </p14:xfrm>
            </p:contentPart>
          </mc:Choice>
          <mc:Fallback xmlns="">
            <p:pic>
              <p:nvPicPr>
                <p:cNvPr id="111" name="Ink 110">
                  <a:extLst>
                    <a:ext uri="{FF2B5EF4-FFF2-40B4-BE49-F238E27FC236}">
                      <a16:creationId xmlns:a16="http://schemas.microsoft.com/office/drawing/2014/main" id="{ED5BA90B-F8A4-4DFE-B9C7-34810F1E08D1}"/>
                    </a:ext>
                  </a:extLst>
                </p:cNvPr>
                <p:cNvPicPr/>
                <p:nvPr/>
              </p:nvPicPr>
              <p:blipFill>
                <a:blip r:embed="rId202"/>
                <a:stretch>
                  <a:fillRect/>
                </a:stretch>
              </p:blipFill>
              <p:spPr>
                <a:xfrm>
                  <a:off x="10899728" y="3353032"/>
                  <a:ext cx="1177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13" name="Ink 112">
                  <a:extLst>
                    <a:ext uri="{FF2B5EF4-FFF2-40B4-BE49-F238E27FC236}">
                      <a16:creationId xmlns:a16="http://schemas.microsoft.com/office/drawing/2014/main" id="{F6806814-2A57-46EA-B9C1-E5637124AC35}"/>
                    </a:ext>
                  </a:extLst>
                </p14:cNvPr>
                <p14:cNvContentPartPr/>
                <p14:nvPr/>
              </p14:nvContentPartPr>
              <p14:xfrm>
                <a:off x="10387448" y="3325672"/>
                <a:ext cx="249840" cy="288360"/>
              </p14:xfrm>
            </p:contentPart>
          </mc:Choice>
          <mc:Fallback xmlns="">
            <p:pic>
              <p:nvPicPr>
                <p:cNvPr id="113" name="Ink 112">
                  <a:extLst>
                    <a:ext uri="{FF2B5EF4-FFF2-40B4-BE49-F238E27FC236}">
                      <a16:creationId xmlns:a16="http://schemas.microsoft.com/office/drawing/2014/main" id="{F6806814-2A57-46EA-B9C1-E5637124AC35}"/>
                    </a:ext>
                  </a:extLst>
                </p:cNvPr>
                <p:cNvPicPr/>
                <p:nvPr/>
              </p:nvPicPr>
              <p:blipFill>
                <a:blip r:embed="rId204"/>
                <a:stretch>
                  <a:fillRect/>
                </a:stretch>
              </p:blipFill>
              <p:spPr>
                <a:xfrm>
                  <a:off x="10378448" y="3317032"/>
                  <a:ext cx="26748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14" name="Ink 113">
                  <a:extLst>
                    <a:ext uri="{FF2B5EF4-FFF2-40B4-BE49-F238E27FC236}">
                      <a16:creationId xmlns:a16="http://schemas.microsoft.com/office/drawing/2014/main" id="{9053ACFB-9526-4C88-9F66-1915333DEE1E}"/>
                    </a:ext>
                  </a:extLst>
                </p14:cNvPr>
                <p14:cNvContentPartPr/>
                <p14:nvPr/>
              </p14:nvContentPartPr>
              <p14:xfrm>
                <a:off x="10462688" y="3659392"/>
                <a:ext cx="100080" cy="46800"/>
              </p14:xfrm>
            </p:contentPart>
          </mc:Choice>
          <mc:Fallback xmlns="">
            <p:pic>
              <p:nvPicPr>
                <p:cNvPr id="114" name="Ink 113">
                  <a:extLst>
                    <a:ext uri="{FF2B5EF4-FFF2-40B4-BE49-F238E27FC236}">
                      <a16:creationId xmlns:a16="http://schemas.microsoft.com/office/drawing/2014/main" id="{9053ACFB-9526-4C88-9F66-1915333DEE1E}"/>
                    </a:ext>
                  </a:extLst>
                </p:cNvPr>
                <p:cNvPicPr/>
                <p:nvPr/>
              </p:nvPicPr>
              <p:blipFill>
                <a:blip r:embed="rId206"/>
                <a:stretch>
                  <a:fillRect/>
                </a:stretch>
              </p:blipFill>
              <p:spPr>
                <a:xfrm>
                  <a:off x="10453688" y="3650752"/>
                  <a:ext cx="1177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16" name="Ink 115">
                  <a:extLst>
                    <a:ext uri="{FF2B5EF4-FFF2-40B4-BE49-F238E27FC236}">
                      <a16:creationId xmlns:a16="http://schemas.microsoft.com/office/drawing/2014/main" id="{0563B0B1-3A63-4934-9C2F-0BAD262DCA73}"/>
                    </a:ext>
                  </a:extLst>
                </p14:cNvPr>
                <p14:cNvContentPartPr/>
                <p14:nvPr/>
              </p14:nvContentPartPr>
              <p14:xfrm>
                <a:off x="10079288" y="3407752"/>
                <a:ext cx="105120" cy="248760"/>
              </p14:xfrm>
            </p:contentPart>
          </mc:Choice>
          <mc:Fallback xmlns="">
            <p:pic>
              <p:nvPicPr>
                <p:cNvPr id="116" name="Ink 115">
                  <a:extLst>
                    <a:ext uri="{FF2B5EF4-FFF2-40B4-BE49-F238E27FC236}">
                      <a16:creationId xmlns:a16="http://schemas.microsoft.com/office/drawing/2014/main" id="{0563B0B1-3A63-4934-9C2F-0BAD262DCA73}"/>
                    </a:ext>
                  </a:extLst>
                </p:cNvPr>
                <p:cNvPicPr/>
                <p:nvPr/>
              </p:nvPicPr>
              <p:blipFill>
                <a:blip r:embed="rId208"/>
                <a:stretch>
                  <a:fillRect/>
                </a:stretch>
              </p:blipFill>
              <p:spPr>
                <a:xfrm>
                  <a:off x="10070648" y="3399112"/>
                  <a:ext cx="12276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17" name="Ink 116">
                  <a:extLst>
                    <a:ext uri="{FF2B5EF4-FFF2-40B4-BE49-F238E27FC236}">
                      <a16:creationId xmlns:a16="http://schemas.microsoft.com/office/drawing/2014/main" id="{A74F6477-5F36-4DD2-B14E-7774B4055F72}"/>
                    </a:ext>
                  </a:extLst>
                </p14:cNvPr>
                <p14:cNvContentPartPr/>
                <p14:nvPr/>
              </p14:nvContentPartPr>
              <p14:xfrm>
                <a:off x="9915848" y="3620152"/>
                <a:ext cx="119520" cy="77040"/>
              </p14:xfrm>
            </p:contentPart>
          </mc:Choice>
          <mc:Fallback xmlns="">
            <p:pic>
              <p:nvPicPr>
                <p:cNvPr id="117" name="Ink 116">
                  <a:extLst>
                    <a:ext uri="{FF2B5EF4-FFF2-40B4-BE49-F238E27FC236}">
                      <a16:creationId xmlns:a16="http://schemas.microsoft.com/office/drawing/2014/main" id="{A74F6477-5F36-4DD2-B14E-7774B4055F72}"/>
                    </a:ext>
                  </a:extLst>
                </p:cNvPr>
                <p:cNvPicPr/>
                <p:nvPr/>
              </p:nvPicPr>
              <p:blipFill>
                <a:blip r:embed="rId210"/>
                <a:stretch>
                  <a:fillRect/>
                </a:stretch>
              </p:blipFill>
              <p:spPr>
                <a:xfrm>
                  <a:off x="9906848" y="3611152"/>
                  <a:ext cx="1371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18" name="Ink 117">
                  <a:extLst>
                    <a:ext uri="{FF2B5EF4-FFF2-40B4-BE49-F238E27FC236}">
                      <a16:creationId xmlns:a16="http://schemas.microsoft.com/office/drawing/2014/main" id="{AA5B4FCC-05BF-4B8E-9B40-5D9486B8C22F}"/>
                    </a:ext>
                  </a:extLst>
                </p14:cNvPr>
                <p14:cNvContentPartPr/>
                <p14:nvPr/>
              </p14:nvContentPartPr>
              <p14:xfrm>
                <a:off x="9995408" y="3458152"/>
                <a:ext cx="20520" cy="16560"/>
              </p14:xfrm>
            </p:contentPart>
          </mc:Choice>
          <mc:Fallback xmlns="">
            <p:pic>
              <p:nvPicPr>
                <p:cNvPr id="118" name="Ink 117">
                  <a:extLst>
                    <a:ext uri="{FF2B5EF4-FFF2-40B4-BE49-F238E27FC236}">
                      <a16:creationId xmlns:a16="http://schemas.microsoft.com/office/drawing/2014/main" id="{AA5B4FCC-05BF-4B8E-9B40-5D9486B8C22F}"/>
                    </a:ext>
                  </a:extLst>
                </p:cNvPr>
                <p:cNvPicPr/>
                <p:nvPr/>
              </p:nvPicPr>
              <p:blipFill>
                <a:blip r:embed="rId212"/>
                <a:stretch>
                  <a:fillRect/>
                </a:stretch>
              </p:blipFill>
              <p:spPr>
                <a:xfrm>
                  <a:off x="9986408" y="3449152"/>
                  <a:ext cx="381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19" name="Ink 118">
                  <a:extLst>
                    <a:ext uri="{FF2B5EF4-FFF2-40B4-BE49-F238E27FC236}">
                      <a16:creationId xmlns:a16="http://schemas.microsoft.com/office/drawing/2014/main" id="{89A7F4A4-0651-44CC-AAA9-07F99BDF32EC}"/>
                    </a:ext>
                  </a:extLst>
                </p14:cNvPr>
                <p14:cNvContentPartPr/>
                <p14:nvPr/>
              </p14:nvContentPartPr>
              <p14:xfrm>
                <a:off x="9319688" y="3369952"/>
                <a:ext cx="442080" cy="277920"/>
              </p14:xfrm>
            </p:contentPart>
          </mc:Choice>
          <mc:Fallback xmlns="">
            <p:pic>
              <p:nvPicPr>
                <p:cNvPr id="119" name="Ink 118">
                  <a:extLst>
                    <a:ext uri="{FF2B5EF4-FFF2-40B4-BE49-F238E27FC236}">
                      <a16:creationId xmlns:a16="http://schemas.microsoft.com/office/drawing/2014/main" id="{89A7F4A4-0651-44CC-AAA9-07F99BDF32EC}"/>
                    </a:ext>
                  </a:extLst>
                </p:cNvPr>
                <p:cNvPicPr/>
                <p:nvPr/>
              </p:nvPicPr>
              <p:blipFill>
                <a:blip r:embed="rId214"/>
                <a:stretch>
                  <a:fillRect/>
                </a:stretch>
              </p:blipFill>
              <p:spPr>
                <a:xfrm>
                  <a:off x="9310688" y="3360952"/>
                  <a:ext cx="45972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20" name="Ink 119">
                  <a:extLst>
                    <a:ext uri="{FF2B5EF4-FFF2-40B4-BE49-F238E27FC236}">
                      <a16:creationId xmlns:a16="http://schemas.microsoft.com/office/drawing/2014/main" id="{62FE63AA-757D-47A6-9A63-EC66D177A635}"/>
                    </a:ext>
                  </a:extLst>
                </p14:cNvPr>
                <p14:cNvContentPartPr/>
                <p14:nvPr/>
              </p14:nvContentPartPr>
              <p14:xfrm>
                <a:off x="9680408" y="3294712"/>
                <a:ext cx="113400" cy="36720"/>
              </p14:xfrm>
            </p:contentPart>
          </mc:Choice>
          <mc:Fallback xmlns="">
            <p:pic>
              <p:nvPicPr>
                <p:cNvPr id="120" name="Ink 119">
                  <a:extLst>
                    <a:ext uri="{FF2B5EF4-FFF2-40B4-BE49-F238E27FC236}">
                      <a16:creationId xmlns:a16="http://schemas.microsoft.com/office/drawing/2014/main" id="{62FE63AA-757D-47A6-9A63-EC66D177A635}"/>
                    </a:ext>
                  </a:extLst>
                </p:cNvPr>
                <p:cNvPicPr/>
                <p:nvPr/>
              </p:nvPicPr>
              <p:blipFill>
                <a:blip r:embed="rId216"/>
                <a:stretch>
                  <a:fillRect/>
                </a:stretch>
              </p:blipFill>
              <p:spPr>
                <a:xfrm>
                  <a:off x="9671768" y="3286072"/>
                  <a:ext cx="13104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21" name="Ink 120">
                  <a:extLst>
                    <a:ext uri="{FF2B5EF4-FFF2-40B4-BE49-F238E27FC236}">
                      <a16:creationId xmlns:a16="http://schemas.microsoft.com/office/drawing/2014/main" id="{7327266E-A430-489B-B92A-FEDC90EC20EF}"/>
                    </a:ext>
                  </a:extLst>
                </p14:cNvPr>
                <p14:cNvContentPartPr/>
                <p14:nvPr/>
              </p14:nvContentPartPr>
              <p14:xfrm>
                <a:off x="9437768" y="3662632"/>
                <a:ext cx="170640" cy="154080"/>
              </p14:xfrm>
            </p:contentPart>
          </mc:Choice>
          <mc:Fallback xmlns="">
            <p:pic>
              <p:nvPicPr>
                <p:cNvPr id="121" name="Ink 120">
                  <a:extLst>
                    <a:ext uri="{FF2B5EF4-FFF2-40B4-BE49-F238E27FC236}">
                      <a16:creationId xmlns:a16="http://schemas.microsoft.com/office/drawing/2014/main" id="{7327266E-A430-489B-B92A-FEDC90EC20EF}"/>
                    </a:ext>
                  </a:extLst>
                </p:cNvPr>
                <p:cNvPicPr/>
                <p:nvPr/>
              </p:nvPicPr>
              <p:blipFill>
                <a:blip r:embed="rId218"/>
                <a:stretch>
                  <a:fillRect/>
                </a:stretch>
              </p:blipFill>
              <p:spPr>
                <a:xfrm>
                  <a:off x="9429128" y="3653992"/>
                  <a:ext cx="1882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2" name="Ink 121">
                  <a:extLst>
                    <a:ext uri="{FF2B5EF4-FFF2-40B4-BE49-F238E27FC236}">
                      <a16:creationId xmlns:a16="http://schemas.microsoft.com/office/drawing/2014/main" id="{3EF57420-426E-494D-83A3-E263AE967A81}"/>
                    </a:ext>
                  </a:extLst>
                </p14:cNvPr>
                <p14:cNvContentPartPr/>
                <p14:nvPr/>
              </p14:nvContentPartPr>
              <p14:xfrm>
                <a:off x="9563768" y="3293992"/>
                <a:ext cx="26280" cy="14400"/>
              </p14:xfrm>
            </p:contentPart>
          </mc:Choice>
          <mc:Fallback xmlns="">
            <p:pic>
              <p:nvPicPr>
                <p:cNvPr id="122" name="Ink 121">
                  <a:extLst>
                    <a:ext uri="{FF2B5EF4-FFF2-40B4-BE49-F238E27FC236}">
                      <a16:creationId xmlns:a16="http://schemas.microsoft.com/office/drawing/2014/main" id="{3EF57420-426E-494D-83A3-E263AE967A81}"/>
                    </a:ext>
                  </a:extLst>
                </p:cNvPr>
                <p:cNvPicPr/>
                <p:nvPr/>
              </p:nvPicPr>
              <p:blipFill>
                <a:blip r:embed="rId220"/>
                <a:stretch>
                  <a:fillRect/>
                </a:stretch>
              </p:blipFill>
              <p:spPr>
                <a:xfrm>
                  <a:off x="9554768" y="3285352"/>
                  <a:ext cx="439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3" name="Ink 122">
                  <a:extLst>
                    <a:ext uri="{FF2B5EF4-FFF2-40B4-BE49-F238E27FC236}">
                      <a16:creationId xmlns:a16="http://schemas.microsoft.com/office/drawing/2014/main" id="{DF288F7D-812C-409F-A747-36D6F307C795}"/>
                    </a:ext>
                  </a:extLst>
                </p14:cNvPr>
                <p14:cNvContentPartPr/>
                <p14:nvPr/>
              </p14:nvContentPartPr>
              <p14:xfrm>
                <a:off x="8942048" y="3531232"/>
                <a:ext cx="122400" cy="125280"/>
              </p14:xfrm>
            </p:contentPart>
          </mc:Choice>
          <mc:Fallback xmlns="">
            <p:pic>
              <p:nvPicPr>
                <p:cNvPr id="123" name="Ink 122">
                  <a:extLst>
                    <a:ext uri="{FF2B5EF4-FFF2-40B4-BE49-F238E27FC236}">
                      <a16:creationId xmlns:a16="http://schemas.microsoft.com/office/drawing/2014/main" id="{DF288F7D-812C-409F-A747-36D6F307C795}"/>
                    </a:ext>
                  </a:extLst>
                </p:cNvPr>
                <p:cNvPicPr/>
                <p:nvPr/>
              </p:nvPicPr>
              <p:blipFill>
                <a:blip r:embed="rId222"/>
                <a:stretch>
                  <a:fillRect/>
                </a:stretch>
              </p:blipFill>
              <p:spPr>
                <a:xfrm>
                  <a:off x="8933048" y="3522232"/>
                  <a:ext cx="1400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4" name="Ink 123">
                  <a:extLst>
                    <a:ext uri="{FF2B5EF4-FFF2-40B4-BE49-F238E27FC236}">
                      <a16:creationId xmlns:a16="http://schemas.microsoft.com/office/drawing/2014/main" id="{11F3BA67-1E6D-4605-BD51-D749B6055DE4}"/>
                    </a:ext>
                  </a:extLst>
                </p14:cNvPr>
                <p14:cNvContentPartPr/>
                <p14:nvPr/>
              </p14:nvContentPartPr>
              <p14:xfrm>
                <a:off x="8865728" y="2998432"/>
                <a:ext cx="801000" cy="474480"/>
              </p14:xfrm>
            </p:contentPart>
          </mc:Choice>
          <mc:Fallback xmlns="">
            <p:pic>
              <p:nvPicPr>
                <p:cNvPr id="124" name="Ink 123">
                  <a:extLst>
                    <a:ext uri="{FF2B5EF4-FFF2-40B4-BE49-F238E27FC236}">
                      <a16:creationId xmlns:a16="http://schemas.microsoft.com/office/drawing/2014/main" id="{11F3BA67-1E6D-4605-BD51-D749B6055DE4}"/>
                    </a:ext>
                  </a:extLst>
                </p:cNvPr>
                <p:cNvPicPr/>
                <p:nvPr/>
              </p:nvPicPr>
              <p:blipFill>
                <a:blip r:embed="rId224"/>
                <a:stretch>
                  <a:fillRect/>
                </a:stretch>
              </p:blipFill>
              <p:spPr>
                <a:xfrm>
                  <a:off x="8856728" y="2989432"/>
                  <a:ext cx="818640" cy="4921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25" name="Ink 124">
                  <a:extLst>
                    <a:ext uri="{FF2B5EF4-FFF2-40B4-BE49-F238E27FC236}">
                      <a16:creationId xmlns:a16="http://schemas.microsoft.com/office/drawing/2014/main" id="{12EE0DBE-141F-46DB-B734-C33BFC1C0174}"/>
                    </a:ext>
                  </a:extLst>
                </p14:cNvPr>
                <p14:cNvContentPartPr/>
                <p14:nvPr/>
              </p14:nvContentPartPr>
              <p14:xfrm>
                <a:off x="8535248" y="3539152"/>
                <a:ext cx="135720" cy="182160"/>
              </p14:xfrm>
            </p:contentPart>
          </mc:Choice>
          <mc:Fallback xmlns="">
            <p:pic>
              <p:nvPicPr>
                <p:cNvPr id="125" name="Ink 124">
                  <a:extLst>
                    <a:ext uri="{FF2B5EF4-FFF2-40B4-BE49-F238E27FC236}">
                      <a16:creationId xmlns:a16="http://schemas.microsoft.com/office/drawing/2014/main" id="{12EE0DBE-141F-46DB-B734-C33BFC1C0174}"/>
                    </a:ext>
                  </a:extLst>
                </p:cNvPr>
                <p:cNvPicPr/>
                <p:nvPr/>
              </p:nvPicPr>
              <p:blipFill>
                <a:blip r:embed="rId226"/>
                <a:stretch>
                  <a:fillRect/>
                </a:stretch>
              </p:blipFill>
              <p:spPr>
                <a:xfrm>
                  <a:off x="8526248" y="3530512"/>
                  <a:ext cx="1533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26" name="Ink 125">
                  <a:extLst>
                    <a:ext uri="{FF2B5EF4-FFF2-40B4-BE49-F238E27FC236}">
                      <a16:creationId xmlns:a16="http://schemas.microsoft.com/office/drawing/2014/main" id="{ED089A11-A6E9-4983-B979-2DDA8360E80F}"/>
                    </a:ext>
                  </a:extLst>
                </p14:cNvPr>
                <p14:cNvContentPartPr/>
                <p14:nvPr/>
              </p14:nvContentPartPr>
              <p14:xfrm>
                <a:off x="8430848" y="3410992"/>
                <a:ext cx="90360" cy="227520"/>
              </p14:xfrm>
            </p:contentPart>
          </mc:Choice>
          <mc:Fallback xmlns="">
            <p:pic>
              <p:nvPicPr>
                <p:cNvPr id="126" name="Ink 125">
                  <a:extLst>
                    <a:ext uri="{FF2B5EF4-FFF2-40B4-BE49-F238E27FC236}">
                      <a16:creationId xmlns:a16="http://schemas.microsoft.com/office/drawing/2014/main" id="{ED089A11-A6E9-4983-B979-2DDA8360E80F}"/>
                    </a:ext>
                  </a:extLst>
                </p:cNvPr>
                <p:cNvPicPr/>
                <p:nvPr/>
              </p:nvPicPr>
              <p:blipFill>
                <a:blip r:embed="rId228"/>
                <a:stretch>
                  <a:fillRect/>
                </a:stretch>
              </p:blipFill>
              <p:spPr>
                <a:xfrm>
                  <a:off x="8422208" y="3401992"/>
                  <a:ext cx="10800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27" name="Ink 126">
                  <a:extLst>
                    <a:ext uri="{FF2B5EF4-FFF2-40B4-BE49-F238E27FC236}">
                      <a16:creationId xmlns:a16="http://schemas.microsoft.com/office/drawing/2014/main" id="{ED98B975-1EEB-4EAD-BE05-B6DD297F0C0D}"/>
                    </a:ext>
                  </a:extLst>
                </p14:cNvPr>
                <p14:cNvContentPartPr/>
                <p14:nvPr/>
              </p14:nvContentPartPr>
              <p14:xfrm>
                <a:off x="8256248" y="3615112"/>
                <a:ext cx="155160" cy="138960"/>
              </p14:xfrm>
            </p:contentPart>
          </mc:Choice>
          <mc:Fallback xmlns="">
            <p:pic>
              <p:nvPicPr>
                <p:cNvPr id="127" name="Ink 126">
                  <a:extLst>
                    <a:ext uri="{FF2B5EF4-FFF2-40B4-BE49-F238E27FC236}">
                      <a16:creationId xmlns:a16="http://schemas.microsoft.com/office/drawing/2014/main" id="{ED98B975-1EEB-4EAD-BE05-B6DD297F0C0D}"/>
                    </a:ext>
                  </a:extLst>
                </p:cNvPr>
                <p:cNvPicPr/>
                <p:nvPr/>
              </p:nvPicPr>
              <p:blipFill>
                <a:blip r:embed="rId230"/>
                <a:stretch>
                  <a:fillRect/>
                </a:stretch>
              </p:blipFill>
              <p:spPr>
                <a:xfrm>
                  <a:off x="8247248" y="3606112"/>
                  <a:ext cx="1728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28" name="Ink 127">
                  <a:extLst>
                    <a:ext uri="{FF2B5EF4-FFF2-40B4-BE49-F238E27FC236}">
                      <a16:creationId xmlns:a16="http://schemas.microsoft.com/office/drawing/2014/main" id="{8F0C5A77-E0D0-41BC-B749-04AC375FDEA5}"/>
                    </a:ext>
                  </a:extLst>
                </p14:cNvPr>
                <p14:cNvContentPartPr/>
                <p14:nvPr/>
              </p14:nvContentPartPr>
              <p14:xfrm>
                <a:off x="8218088" y="3452392"/>
                <a:ext cx="91800" cy="210600"/>
              </p14:xfrm>
            </p:contentPart>
          </mc:Choice>
          <mc:Fallback xmlns="">
            <p:pic>
              <p:nvPicPr>
                <p:cNvPr id="128" name="Ink 127">
                  <a:extLst>
                    <a:ext uri="{FF2B5EF4-FFF2-40B4-BE49-F238E27FC236}">
                      <a16:creationId xmlns:a16="http://schemas.microsoft.com/office/drawing/2014/main" id="{8F0C5A77-E0D0-41BC-B749-04AC375FDEA5}"/>
                    </a:ext>
                  </a:extLst>
                </p:cNvPr>
                <p:cNvPicPr/>
                <p:nvPr/>
              </p:nvPicPr>
              <p:blipFill>
                <a:blip r:embed="rId232"/>
                <a:stretch>
                  <a:fillRect/>
                </a:stretch>
              </p:blipFill>
              <p:spPr>
                <a:xfrm>
                  <a:off x="8209448" y="3443752"/>
                  <a:ext cx="10944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29" name="Ink 128">
                  <a:extLst>
                    <a:ext uri="{FF2B5EF4-FFF2-40B4-BE49-F238E27FC236}">
                      <a16:creationId xmlns:a16="http://schemas.microsoft.com/office/drawing/2014/main" id="{C76F1943-410D-4797-818E-D41BD83A5759}"/>
                    </a:ext>
                  </a:extLst>
                </p14:cNvPr>
                <p14:cNvContentPartPr/>
                <p14:nvPr/>
              </p14:nvContentPartPr>
              <p14:xfrm>
                <a:off x="7965008" y="3282832"/>
                <a:ext cx="281880" cy="488520"/>
              </p14:xfrm>
            </p:contentPart>
          </mc:Choice>
          <mc:Fallback xmlns="">
            <p:pic>
              <p:nvPicPr>
                <p:cNvPr id="129" name="Ink 128">
                  <a:extLst>
                    <a:ext uri="{FF2B5EF4-FFF2-40B4-BE49-F238E27FC236}">
                      <a16:creationId xmlns:a16="http://schemas.microsoft.com/office/drawing/2014/main" id="{C76F1943-410D-4797-818E-D41BD83A5759}"/>
                    </a:ext>
                  </a:extLst>
                </p:cNvPr>
                <p:cNvPicPr/>
                <p:nvPr/>
              </p:nvPicPr>
              <p:blipFill>
                <a:blip r:embed="rId234"/>
                <a:stretch>
                  <a:fillRect/>
                </a:stretch>
              </p:blipFill>
              <p:spPr>
                <a:xfrm>
                  <a:off x="7956368" y="3273832"/>
                  <a:ext cx="299520" cy="5061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0" name="Ink 129">
                  <a:extLst>
                    <a:ext uri="{FF2B5EF4-FFF2-40B4-BE49-F238E27FC236}">
                      <a16:creationId xmlns:a16="http://schemas.microsoft.com/office/drawing/2014/main" id="{F9E25612-0CF2-4BD2-8FDE-F54C43B7136A}"/>
                    </a:ext>
                  </a:extLst>
                </p14:cNvPr>
                <p14:cNvContentPartPr/>
                <p14:nvPr/>
              </p14:nvContentPartPr>
              <p14:xfrm>
                <a:off x="7383248" y="3544552"/>
                <a:ext cx="446040" cy="316080"/>
              </p14:xfrm>
            </p:contentPart>
          </mc:Choice>
          <mc:Fallback xmlns="">
            <p:pic>
              <p:nvPicPr>
                <p:cNvPr id="130" name="Ink 129">
                  <a:extLst>
                    <a:ext uri="{FF2B5EF4-FFF2-40B4-BE49-F238E27FC236}">
                      <a16:creationId xmlns:a16="http://schemas.microsoft.com/office/drawing/2014/main" id="{F9E25612-0CF2-4BD2-8FDE-F54C43B7136A}"/>
                    </a:ext>
                  </a:extLst>
                </p:cNvPr>
                <p:cNvPicPr/>
                <p:nvPr/>
              </p:nvPicPr>
              <p:blipFill>
                <a:blip r:embed="rId236"/>
                <a:stretch>
                  <a:fillRect/>
                </a:stretch>
              </p:blipFill>
              <p:spPr>
                <a:xfrm>
                  <a:off x="7374248" y="3535912"/>
                  <a:ext cx="46368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31" name="Ink 130">
                  <a:extLst>
                    <a:ext uri="{FF2B5EF4-FFF2-40B4-BE49-F238E27FC236}">
                      <a16:creationId xmlns:a16="http://schemas.microsoft.com/office/drawing/2014/main" id="{C349F961-CB05-45DA-8807-4B983D569F8F}"/>
                    </a:ext>
                  </a:extLst>
                </p14:cNvPr>
                <p14:cNvContentPartPr/>
                <p14:nvPr/>
              </p14:nvContentPartPr>
              <p14:xfrm>
                <a:off x="7785728" y="3376432"/>
                <a:ext cx="28800" cy="14760"/>
              </p14:xfrm>
            </p:contentPart>
          </mc:Choice>
          <mc:Fallback xmlns="">
            <p:pic>
              <p:nvPicPr>
                <p:cNvPr id="131" name="Ink 130">
                  <a:extLst>
                    <a:ext uri="{FF2B5EF4-FFF2-40B4-BE49-F238E27FC236}">
                      <a16:creationId xmlns:a16="http://schemas.microsoft.com/office/drawing/2014/main" id="{C349F961-CB05-45DA-8807-4B983D569F8F}"/>
                    </a:ext>
                  </a:extLst>
                </p:cNvPr>
                <p:cNvPicPr/>
                <p:nvPr/>
              </p:nvPicPr>
              <p:blipFill>
                <a:blip r:embed="rId238"/>
                <a:stretch>
                  <a:fillRect/>
                </a:stretch>
              </p:blipFill>
              <p:spPr>
                <a:xfrm>
                  <a:off x="7777088" y="3367432"/>
                  <a:ext cx="4644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32" name="Ink 131">
                  <a:extLst>
                    <a:ext uri="{FF2B5EF4-FFF2-40B4-BE49-F238E27FC236}">
                      <a16:creationId xmlns:a16="http://schemas.microsoft.com/office/drawing/2014/main" id="{C6F35BE5-0003-4ADE-8A28-6644E1BE1FAB}"/>
                    </a:ext>
                  </a:extLst>
                </p14:cNvPr>
                <p14:cNvContentPartPr/>
                <p14:nvPr/>
              </p14:nvContentPartPr>
              <p14:xfrm>
                <a:off x="7135928" y="3501352"/>
                <a:ext cx="420120" cy="147240"/>
              </p14:xfrm>
            </p:contentPart>
          </mc:Choice>
          <mc:Fallback xmlns="">
            <p:pic>
              <p:nvPicPr>
                <p:cNvPr id="132" name="Ink 131">
                  <a:extLst>
                    <a:ext uri="{FF2B5EF4-FFF2-40B4-BE49-F238E27FC236}">
                      <a16:creationId xmlns:a16="http://schemas.microsoft.com/office/drawing/2014/main" id="{C6F35BE5-0003-4ADE-8A28-6644E1BE1FAB}"/>
                    </a:ext>
                  </a:extLst>
                </p:cNvPr>
                <p:cNvPicPr/>
                <p:nvPr/>
              </p:nvPicPr>
              <p:blipFill>
                <a:blip r:embed="rId240"/>
                <a:stretch>
                  <a:fillRect/>
                </a:stretch>
              </p:blipFill>
              <p:spPr>
                <a:xfrm>
                  <a:off x="7127288" y="3492352"/>
                  <a:ext cx="4377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33" name="Ink 132">
                  <a:extLst>
                    <a:ext uri="{FF2B5EF4-FFF2-40B4-BE49-F238E27FC236}">
                      <a16:creationId xmlns:a16="http://schemas.microsoft.com/office/drawing/2014/main" id="{C9AFAC5D-E506-4BCD-BCCF-E07356792AA0}"/>
                    </a:ext>
                  </a:extLst>
                </p14:cNvPr>
                <p14:cNvContentPartPr/>
                <p14:nvPr/>
              </p14:nvContentPartPr>
              <p14:xfrm>
                <a:off x="7412408" y="3687832"/>
                <a:ext cx="82080" cy="41040"/>
              </p14:xfrm>
            </p:contentPart>
          </mc:Choice>
          <mc:Fallback xmlns="">
            <p:pic>
              <p:nvPicPr>
                <p:cNvPr id="133" name="Ink 132">
                  <a:extLst>
                    <a:ext uri="{FF2B5EF4-FFF2-40B4-BE49-F238E27FC236}">
                      <a16:creationId xmlns:a16="http://schemas.microsoft.com/office/drawing/2014/main" id="{C9AFAC5D-E506-4BCD-BCCF-E07356792AA0}"/>
                    </a:ext>
                  </a:extLst>
                </p:cNvPr>
                <p:cNvPicPr/>
                <p:nvPr/>
              </p:nvPicPr>
              <p:blipFill>
                <a:blip r:embed="rId242"/>
                <a:stretch>
                  <a:fillRect/>
                </a:stretch>
              </p:blipFill>
              <p:spPr>
                <a:xfrm>
                  <a:off x="7403408" y="3678832"/>
                  <a:ext cx="9972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34" name="Ink 133">
                  <a:extLst>
                    <a:ext uri="{FF2B5EF4-FFF2-40B4-BE49-F238E27FC236}">
                      <a16:creationId xmlns:a16="http://schemas.microsoft.com/office/drawing/2014/main" id="{90489B99-502C-4F7E-B9BA-10CDE5955F78}"/>
                    </a:ext>
                  </a:extLst>
                </p14:cNvPr>
                <p14:cNvContentPartPr/>
                <p14:nvPr/>
              </p14:nvContentPartPr>
              <p14:xfrm>
                <a:off x="7299008" y="3729952"/>
                <a:ext cx="14400" cy="12240"/>
              </p14:xfrm>
            </p:contentPart>
          </mc:Choice>
          <mc:Fallback xmlns="">
            <p:pic>
              <p:nvPicPr>
                <p:cNvPr id="134" name="Ink 133">
                  <a:extLst>
                    <a:ext uri="{FF2B5EF4-FFF2-40B4-BE49-F238E27FC236}">
                      <a16:creationId xmlns:a16="http://schemas.microsoft.com/office/drawing/2014/main" id="{90489B99-502C-4F7E-B9BA-10CDE5955F78}"/>
                    </a:ext>
                  </a:extLst>
                </p:cNvPr>
                <p:cNvPicPr/>
                <p:nvPr/>
              </p:nvPicPr>
              <p:blipFill>
                <a:blip r:embed="rId244"/>
                <a:stretch>
                  <a:fillRect/>
                </a:stretch>
              </p:blipFill>
              <p:spPr>
                <a:xfrm>
                  <a:off x="7290368" y="3720952"/>
                  <a:ext cx="3204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35" name="Ink 134">
                  <a:extLst>
                    <a:ext uri="{FF2B5EF4-FFF2-40B4-BE49-F238E27FC236}">
                      <a16:creationId xmlns:a16="http://schemas.microsoft.com/office/drawing/2014/main" id="{81481F24-2B72-49C6-9A2B-72ACE2ED94A8}"/>
                    </a:ext>
                  </a:extLst>
                </p14:cNvPr>
                <p14:cNvContentPartPr/>
                <p14:nvPr/>
              </p14:nvContentPartPr>
              <p14:xfrm>
                <a:off x="6091208" y="3571912"/>
                <a:ext cx="863640" cy="273600"/>
              </p14:xfrm>
            </p:contentPart>
          </mc:Choice>
          <mc:Fallback xmlns="">
            <p:pic>
              <p:nvPicPr>
                <p:cNvPr id="135" name="Ink 134">
                  <a:extLst>
                    <a:ext uri="{FF2B5EF4-FFF2-40B4-BE49-F238E27FC236}">
                      <a16:creationId xmlns:a16="http://schemas.microsoft.com/office/drawing/2014/main" id="{81481F24-2B72-49C6-9A2B-72ACE2ED94A8}"/>
                    </a:ext>
                  </a:extLst>
                </p:cNvPr>
                <p:cNvPicPr/>
                <p:nvPr/>
              </p:nvPicPr>
              <p:blipFill>
                <a:blip r:embed="rId246"/>
                <a:stretch>
                  <a:fillRect/>
                </a:stretch>
              </p:blipFill>
              <p:spPr>
                <a:xfrm>
                  <a:off x="6082568" y="3563272"/>
                  <a:ext cx="881280" cy="2912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36" name="Ink 135">
                  <a:extLst>
                    <a:ext uri="{FF2B5EF4-FFF2-40B4-BE49-F238E27FC236}">
                      <a16:creationId xmlns:a16="http://schemas.microsoft.com/office/drawing/2014/main" id="{9DCECE0A-1790-407F-A118-D8E7749D5F36}"/>
                    </a:ext>
                  </a:extLst>
                </p14:cNvPr>
                <p14:cNvContentPartPr/>
                <p14:nvPr/>
              </p14:nvContentPartPr>
              <p14:xfrm>
                <a:off x="6837848" y="3367432"/>
                <a:ext cx="72720" cy="123480"/>
              </p14:xfrm>
            </p:contentPart>
          </mc:Choice>
          <mc:Fallback xmlns="">
            <p:pic>
              <p:nvPicPr>
                <p:cNvPr id="136" name="Ink 135">
                  <a:extLst>
                    <a:ext uri="{FF2B5EF4-FFF2-40B4-BE49-F238E27FC236}">
                      <a16:creationId xmlns:a16="http://schemas.microsoft.com/office/drawing/2014/main" id="{9DCECE0A-1790-407F-A118-D8E7749D5F36}"/>
                    </a:ext>
                  </a:extLst>
                </p:cNvPr>
                <p:cNvPicPr/>
                <p:nvPr/>
              </p:nvPicPr>
              <p:blipFill>
                <a:blip r:embed="rId248"/>
                <a:stretch>
                  <a:fillRect/>
                </a:stretch>
              </p:blipFill>
              <p:spPr>
                <a:xfrm>
                  <a:off x="6828848" y="3358792"/>
                  <a:ext cx="903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37" name="Ink 136">
                  <a:extLst>
                    <a:ext uri="{FF2B5EF4-FFF2-40B4-BE49-F238E27FC236}">
                      <a16:creationId xmlns:a16="http://schemas.microsoft.com/office/drawing/2014/main" id="{49E83253-E0B0-446A-8CB9-935349FCAADB}"/>
                    </a:ext>
                  </a:extLst>
                </p14:cNvPr>
                <p14:cNvContentPartPr/>
                <p14:nvPr/>
              </p14:nvContentPartPr>
              <p14:xfrm>
                <a:off x="6737408" y="2975752"/>
                <a:ext cx="539280" cy="419040"/>
              </p14:xfrm>
            </p:contentPart>
          </mc:Choice>
          <mc:Fallback xmlns="">
            <p:pic>
              <p:nvPicPr>
                <p:cNvPr id="137" name="Ink 136">
                  <a:extLst>
                    <a:ext uri="{FF2B5EF4-FFF2-40B4-BE49-F238E27FC236}">
                      <a16:creationId xmlns:a16="http://schemas.microsoft.com/office/drawing/2014/main" id="{49E83253-E0B0-446A-8CB9-935349FCAADB}"/>
                    </a:ext>
                  </a:extLst>
                </p:cNvPr>
                <p:cNvPicPr/>
                <p:nvPr/>
              </p:nvPicPr>
              <p:blipFill>
                <a:blip r:embed="rId250"/>
                <a:stretch>
                  <a:fillRect/>
                </a:stretch>
              </p:blipFill>
              <p:spPr>
                <a:xfrm>
                  <a:off x="6728408" y="2967112"/>
                  <a:ext cx="556920" cy="43668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38" name="Ink 137">
                  <a:extLst>
                    <a:ext uri="{FF2B5EF4-FFF2-40B4-BE49-F238E27FC236}">
                      <a16:creationId xmlns:a16="http://schemas.microsoft.com/office/drawing/2014/main" id="{3D54CB8E-E60E-44A0-93D3-E140998C6FAB}"/>
                    </a:ext>
                  </a:extLst>
                </p14:cNvPr>
                <p14:cNvContentPartPr/>
                <p14:nvPr/>
              </p14:nvContentPartPr>
              <p14:xfrm>
                <a:off x="6460568" y="3432952"/>
                <a:ext cx="149040" cy="63000"/>
              </p14:xfrm>
            </p:contentPart>
          </mc:Choice>
          <mc:Fallback xmlns="">
            <p:pic>
              <p:nvPicPr>
                <p:cNvPr id="138" name="Ink 137">
                  <a:extLst>
                    <a:ext uri="{FF2B5EF4-FFF2-40B4-BE49-F238E27FC236}">
                      <a16:creationId xmlns:a16="http://schemas.microsoft.com/office/drawing/2014/main" id="{3D54CB8E-E60E-44A0-93D3-E140998C6FAB}"/>
                    </a:ext>
                  </a:extLst>
                </p:cNvPr>
                <p:cNvPicPr/>
                <p:nvPr/>
              </p:nvPicPr>
              <p:blipFill>
                <a:blip r:embed="rId252"/>
                <a:stretch>
                  <a:fillRect/>
                </a:stretch>
              </p:blipFill>
              <p:spPr>
                <a:xfrm>
                  <a:off x="6451568" y="3423952"/>
                  <a:ext cx="16668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40" name="Ink 139">
                  <a:extLst>
                    <a:ext uri="{FF2B5EF4-FFF2-40B4-BE49-F238E27FC236}">
                      <a16:creationId xmlns:a16="http://schemas.microsoft.com/office/drawing/2014/main" id="{2DD9B6A1-F88A-4970-B47A-93C5AC417EE2}"/>
                    </a:ext>
                  </a:extLst>
                </p14:cNvPr>
                <p14:cNvContentPartPr/>
                <p14:nvPr/>
              </p14:nvContentPartPr>
              <p14:xfrm>
                <a:off x="5306768" y="3610072"/>
                <a:ext cx="702000" cy="473400"/>
              </p14:xfrm>
            </p:contentPart>
          </mc:Choice>
          <mc:Fallback xmlns="">
            <p:pic>
              <p:nvPicPr>
                <p:cNvPr id="140" name="Ink 139">
                  <a:extLst>
                    <a:ext uri="{FF2B5EF4-FFF2-40B4-BE49-F238E27FC236}">
                      <a16:creationId xmlns:a16="http://schemas.microsoft.com/office/drawing/2014/main" id="{2DD9B6A1-F88A-4970-B47A-93C5AC417EE2}"/>
                    </a:ext>
                  </a:extLst>
                </p:cNvPr>
                <p:cNvPicPr/>
                <p:nvPr/>
              </p:nvPicPr>
              <p:blipFill>
                <a:blip r:embed="rId254"/>
                <a:stretch>
                  <a:fillRect/>
                </a:stretch>
              </p:blipFill>
              <p:spPr>
                <a:xfrm>
                  <a:off x="5298128" y="3601432"/>
                  <a:ext cx="719640" cy="49104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41" name="Ink 140">
                  <a:extLst>
                    <a:ext uri="{FF2B5EF4-FFF2-40B4-BE49-F238E27FC236}">
                      <a16:creationId xmlns:a16="http://schemas.microsoft.com/office/drawing/2014/main" id="{449D095D-4F9A-4790-8D75-96C28904FFD1}"/>
                    </a:ext>
                  </a:extLst>
                </p14:cNvPr>
                <p14:cNvContentPartPr/>
                <p14:nvPr/>
              </p14:nvContentPartPr>
              <p14:xfrm>
                <a:off x="5945408" y="3853432"/>
                <a:ext cx="24120" cy="30600"/>
              </p14:xfrm>
            </p:contentPart>
          </mc:Choice>
          <mc:Fallback xmlns="">
            <p:pic>
              <p:nvPicPr>
                <p:cNvPr id="141" name="Ink 140">
                  <a:extLst>
                    <a:ext uri="{FF2B5EF4-FFF2-40B4-BE49-F238E27FC236}">
                      <a16:creationId xmlns:a16="http://schemas.microsoft.com/office/drawing/2014/main" id="{449D095D-4F9A-4790-8D75-96C28904FFD1}"/>
                    </a:ext>
                  </a:extLst>
                </p:cNvPr>
                <p:cNvPicPr/>
                <p:nvPr/>
              </p:nvPicPr>
              <p:blipFill>
                <a:blip r:embed="rId256"/>
                <a:stretch>
                  <a:fillRect/>
                </a:stretch>
              </p:blipFill>
              <p:spPr>
                <a:xfrm>
                  <a:off x="5936768" y="3844792"/>
                  <a:ext cx="417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42" name="Ink 141">
                  <a:extLst>
                    <a:ext uri="{FF2B5EF4-FFF2-40B4-BE49-F238E27FC236}">
                      <a16:creationId xmlns:a16="http://schemas.microsoft.com/office/drawing/2014/main" id="{5843E602-4C2D-4E5A-B823-529DAC9A076E}"/>
                    </a:ext>
                  </a:extLst>
                </p14:cNvPr>
                <p14:cNvContentPartPr/>
                <p14:nvPr/>
              </p14:nvContentPartPr>
              <p14:xfrm>
                <a:off x="5644808" y="3859192"/>
                <a:ext cx="189360" cy="242280"/>
              </p14:xfrm>
            </p:contentPart>
          </mc:Choice>
          <mc:Fallback xmlns="">
            <p:pic>
              <p:nvPicPr>
                <p:cNvPr id="142" name="Ink 141">
                  <a:extLst>
                    <a:ext uri="{FF2B5EF4-FFF2-40B4-BE49-F238E27FC236}">
                      <a16:creationId xmlns:a16="http://schemas.microsoft.com/office/drawing/2014/main" id="{5843E602-4C2D-4E5A-B823-529DAC9A076E}"/>
                    </a:ext>
                  </a:extLst>
                </p:cNvPr>
                <p:cNvPicPr/>
                <p:nvPr/>
              </p:nvPicPr>
              <p:blipFill>
                <a:blip r:embed="rId258"/>
                <a:stretch>
                  <a:fillRect/>
                </a:stretch>
              </p:blipFill>
              <p:spPr>
                <a:xfrm>
                  <a:off x="5635808" y="3850552"/>
                  <a:ext cx="207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43" name="Ink 142">
                  <a:extLst>
                    <a:ext uri="{FF2B5EF4-FFF2-40B4-BE49-F238E27FC236}">
                      <a16:creationId xmlns:a16="http://schemas.microsoft.com/office/drawing/2014/main" id="{122D00DB-CAAF-4F92-B3AD-09C34B293FF2}"/>
                    </a:ext>
                  </a:extLst>
                </p14:cNvPr>
                <p14:cNvContentPartPr/>
                <p14:nvPr/>
              </p14:nvContentPartPr>
              <p14:xfrm>
                <a:off x="5784848" y="3381832"/>
                <a:ext cx="153720" cy="185760"/>
              </p14:xfrm>
            </p:contentPart>
          </mc:Choice>
          <mc:Fallback xmlns="">
            <p:pic>
              <p:nvPicPr>
                <p:cNvPr id="143" name="Ink 142">
                  <a:extLst>
                    <a:ext uri="{FF2B5EF4-FFF2-40B4-BE49-F238E27FC236}">
                      <a16:creationId xmlns:a16="http://schemas.microsoft.com/office/drawing/2014/main" id="{122D00DB-CAAF-4F92-B3AD-09C34B293FF2}"/>
                    </a:ext>
                  </a:extLst>
                </p:cNvPr>
                <p:cNvPicPr/>
                <p:nvPr/>
              </p:nvPicPr>
              <p:blipFill>
                <a:blip r:embed="rId260"/>
                <a:stretch>
                  <a:fillRect/>
                </a:stretch>
              </p:blipFill>
              <p:spPr>
                <a:xfrm>
                  <a:off x="5775848" y="3372832"/>
                  <a:ext cx="17136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44" name="Ink 143">
                  <a:extLst>
                    <a:ext uri="{FF2B5EF4-FFF2-40B4-BE49-F238E27FC236}">
                      <a16:creationId xmlns:a16="http://schemas.microsoft.com/office/drawing/2014/main" id="{9CD132FC-1934-4EBD-8114-5CB364390DF1}"/>
                    </a:ext>
                  </a:extLst>
                </p14:cNvPr>
                <p14:cNvContentPartPr/>
                <p14:nvPr/>
              </p14:nvContentPartPr>
              <p14:xfrm>
                <a:off x="5618888" y="3534112"/>
                <a:ext cx="142560" cy="90000"/>
              </p14:xfrm>
            </p:contentPart>
          </mc:Choice>
          <mc:Fallback xmlns="">
            <p:pic>
              <p:nvPicPr>
                <p:cNvPr id="144" name="Ink 143">
                  <a:extLst>
                    <a:ext uri="{FF2B5EF4-FFF2-40B4-BE49-F238E27FC236}">
                      <a16:creationId xmlns:a16="http://schemas.microsoft.com/office/drawing/2014/main" id="{9CD132FC-1934-4EBD-8114-5CB364390DF1}"/>
                    </a:ext>
                  </a:extLst>
                </p:cNvPr>
                <p:cNvPicPr/>
                <p:nvPr/>
              </p:nvPicPr>
              <p:blipFill>
                <a:blip r:embed="rId262"/>
                <a:stretch>
                  <a:fillRect/>
                </a:stretch>
              </p:blipFill>
              <p:spPr>
                <a:xfrm>
                  <a:off x="5609888" y="3525112"/>
                  <a:ext cx="1602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45" name="Ink 144">
                  <a:extLst>
                    <a:ext uri="{FF2B5EF4-FFF2-40B4-BE49-F238E27FC236}">
                      <a16:creationId xmlns:a16="http://schemas.microsoft.com/office/drawing/2014/main" id="{A922C9FE-679E-4896-B820-D3E5D61D34AC}"/>
                    </a:ext>
                  </a:extLst>
                </p14:cNvPr>
                <p14:cNvContentPartPr/>
                <p14:nvPr/>
              </p14:nvContentPartPr>
              <p14:xfrm>
                <a:off x="5279408" y="3640672"/>
                <a:ext cx="86040" cy="246600"/>
              </p14:xfrm>
            </p:contentPart>
          </mc:Choice>
          <mc:Fallback xmlns="">
            <p:pic>
              <p:nvPicPr>
                <p:cNvPr id="145" name="Ink 144">
                  <a:extLst>
                    <a:ext uri="{FF2B5EF4-FFF2-40B4-BE49-F238E27FC236}">
                      <a16:creationId xmlns:a16="http://schemas.microsoft.com/office/drawing/2014/main" id="{A922C9FE-679E-4896-B820-D3E5D61D34AC}"/>
                    </a:ext>
                  </a:extLst>
                </p:cNvPr>
                <p:cNvPicPr/>
                <p:nvPr/>
              </p:nvPicPr>
              <p:blipFill>
                <a:blip r:embed="rId264"/>
                <a:stretch>
                  <a:fillRect/>
                </a:stretch>
              </p:blipFill>
              <p:spPr>
                <a:xfrm>
                  <a:off x="5270408" y="3632032"/>
                  <a:ext cx="10368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46" name="Ink 145">
                  <a:extLst>
                    <a:ext uri="{FF2B5EF4-FFF2-40B4-BE49-F238E27FC236}">
                      <a16:creationId xmlns:a16="http://schemas.microsoft.com/office/drawing/2014/main" id="{04F5046F-16BD-4D57-A3C8-1362AB1AF5F0}"/>
                    </a:ext>
                  </a:extLst>
                </p14:cNvPr>
                <p14:cNvContentPartPr/>
                <p14:nvPr/>
              </p14:nvContentPartPr>
              <p14:xfrm>
                <a:off x="4831568" y="3797632"/>
                <a:ext cx="422280" cy="151560"/>
              </p14:xfrm>
            </p:contentPart>
          </mc:Choice>
          <mc:Fallback xmlns="">
            <p:pic>
              <p:nvPicPr>
                <p:cNvPr id="146" name="Ink 145">
                  <a:extLst>
                    <a:ext uri="{FF2B5EF4-FFF2-40B4-BE49-F238E27FC236}">
                      <a16:creationId xmlns:a16="http://schemas.microsoft.com/office/drawing/2014/main" id="{04F5046F-16BD-4D57-A3C8-1362AB1AF5F0}"/>
                    </a:ext>
                  </a:extLst>
                </p:cNvPr>
                <p:cNvPicPr/>
                <p:nvPr/>
              </p:nvPicPr>
              <p:blipFill>
                <a:blip r:embed="rId266"/>
                <a:stretch>
                  <a:fillRect/>
                </a:stretch>
              </p:blipFill>
              <p:spPr>
                <a:xfrm>
                  <a:off x="4822568" y="3788992"/>
                  <a:ext cx="4399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47" name="Ink 146">
                  <a:extLst>
                    <a:ext uri="{FF2B5EF4-FFF2-40B4-BE49-F238E27FC236}">
                      <a16:creationId xmlns:a16="http://schemas.microsoft.com/office/drawing/2014/main" id="{24000C28-3AF7-4586-A885-FB569153ED74}"/>
                    </a:ext>
                  </a:extLst>
                </p14:cNvPr>
                <p14:cNvContentPartPr/>
                <p14:nvPr/>
              </p14:nvContentPartPr>
              <p14:xfrm>
                <a:off x="4902848" y="3579112"/>
                <a:ext cx="292680" cy="95040"/>
              </p14:xfrm>
            </p:contentPart>
          </mc:Choice>
          <mc:Fallback xmlns="">
            <p:pic>
              <p:nvPicPr>
                <p:cNvPr id="147" name="Ink 146">
                  <a:extLst>
                    <a:ext uri="{FF2B5EF4-FFF2-40B4-BE49-F238E27FC236}">
                      <a16:creationId xmlns:a16="http://schemas.microsoft.com/office/drawing/2014/main" id="{24000C28-3AF7-4586-A885-FB569153ED74}"/>
                    </a:ext>
                  </a:extLst>
                </p:cNvPr>
                <p:cNvPicPr/>
                <p:nvPr/>
              </p:nvPicPr>
              <p:blipFill>
                <a:blip r:embed="rId268"/>
                <a:stretch>
                  <a:fillRect/>
                </a:stretch>
              </p:blipFill>
              <p:spPr>
                <a:xfrm>
                  <a:off x="4893848" y="3570472"/>
                  <a:ext cx="3103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48" name="Ink 147">
                  <a:extLst>
                    <a:ext uri="{FF2B5EF4-FFF2-40B4-BE49-F238E27FC236}">
                      <a16:creationId xmlns:a16="http://schemas.microsoft.com/office/drawing/2014/main" id="{B573A614-7976-4937-ABDA-0C991FF008CF}"/>
                    </a:ext>
                  </a:extLst>
                </p14:cNvPr>
                <p14:cNvContentPartPr/>
                <p14:nvPr/>
              </p14:nvContentPartPr>
              <p14:xfrm>
                <a:off x="11704688" y="4326832"/>
                <a:ext cx="212760" cy="174960"/>
              </p14:xfrm>
            </p:contentPart>
          </mc:Choice>
          <mc:Fallback xmlns="">
            <p:pic>
              <p:nvPicPr>
                <p:cNvPr id="148" name="Ink 147">
                  <a:extLst>
                    <a:ext uri="{FF2B5EF4-FFF2-40B4-BE49-F238E27FC236}">
                      <a16:creationId xmlns:a16="http://schemas.microsoft.com/office/drawing/2014/main" id="{B573A614-7976-4937-ABDA-0C991FF008CF}"/>
                    </a:ext>
                  </a:extLst>
                </p:cNvPr>
                <p:cNvPicPr/>
                <p:nvPr/>
              </p:nvPicPr>
              <p:blipFill>
                <a:blip r:embed="rId270"/>
                <a:stretch>
                  <a:fillRect/>
                </a:stretch>
              </p:blipFill>
              <p:spPr>
                <a:xfrm>
                  <a:off x="11696048" y="4317832"/>
                  <a:ext cx="23040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49" name="Ink 148">
                  <a:extLst>
                    <a:ext uri="{FF2B5EF4-FFF2-40B4-BE49-F238E27FC236}">
                      <a16:creationId xmlns:a16="http://schemas.microsoft.com/office/drawing/2014/main" id="{BABF6451-219B-44E9-9F37-8F08068A9961}"/>
                    </a:ext>
                  </a:extLst>
                </p14:cNvPr>
                <p14:cNvContentPartPr/>
                <p14:nvPr/>
              </p14:nvContentPartPr>
              <p14:xfrm>
                <a:off x="11706848" y="4131352"/>
                <a:ext cx="133560" cy="238680"/>
              </p14:xfrm>
            </p:contentPart>
          </mc:Choice>
          <mc:Fallback xmlns="">
            <p:pic>
              <p:nvPicPr>
                <p:cNvPr id="149" name="Ink 148">
                  <a:extLst>
                    <a:ext uri="{FF2B5EF4-FFF2-40B4-BE49-F238E27FC236}">
                      <a16:creationId xmlns:a16="http://schemas.microsoft.com/office/drawing/2014/main" id="{BABF6451-219B-44E9-9F37-8F08068A9961}"/>
                    </a:ext>
                  </a:extLst>
                </p:cNvPr>
                <p:cNvPicPr/>
                <p:nvPr/>
              </p:nvPicPr>
              <p:blipFill>
                <a:blip r:embed="rId272"/>
                <a:stretch>
                  <a:fillRect/>
                </a:stretch>
              </p:blipFill>
              <p:spPr>
                <a:xfrm>
                  <a:off x="11698208" y="4122712"/>
                  <a:ext cx="15120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50" name="Ink 149">
                  <a:extLst>
                    <a:ext uri="{FF2B5EF4-FFF2-40B4-BE49-F238E27FC236}">
                      <a16:creationId xmlns:a16="http://schemas.microsoft.com/office/drawing/2014/main" id="{5985349D-B253-4F8E-8813-BFC39E4184F8}"/>
                    </a:ext>
                  </a:extLst>
                </p14:cNvPr>
                <p14:cNvContentPartPr/>
                <p14:nvPr/>
              </p14:nvContentPartPr>
              <p14:xfrm>
                <a:off x="11261168" y="4375432"/>
                <a:ext cx="164880" cy="170280"/>
              </p14:xfrm>
            </p:contentPart>
          </mc:Choice>
          <mc:Fallback xmlns="">
            <p:pic>
              <p:nvPicPr>
                <p:cNvPr id="150" name="Ink 149">
                  <a:extLst>
                    <a:ext uri="{FF2B5EF4-FFF2-40B4-BE49-F238E27FC236}">
                      <a16:creationId xmlns:a16="http://schemas.microsoft.com/office/drawing/2014/main" id="{5985349D-B253-4F8E-8813-BFC39E4184F8}"/>
                    </a:ext>
                  </a:extLst>
                </p:cNvPr>
                <p:cNvPicPr/>
                <p:nvPr/>
              </p:nvPicPr>
              <p:blipFill>
                <a:blip r:embed="rId274"/>
                <a:stretch>
                  <a:fillRect/>
                </a:stretch>
              </p:blipFill>
              <p:spPr>
                <a:xfrm>
                  <a:off x="11252168" y="4366792"/>
                  <a:ext cx="1825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51" name="Ink 150">
                  <a:extLst>
                    <a:ext uri="{FF2B5EF4-FFF2-40B4-BE49-F238E27FC236}">
                      <a16:creationId xmlns:a16="http://schemas.microsoft.com/office/drawing/2014/main" id="{3EB36110-8C0C-4601-94AC-2B22C0286B53}"/>
                    </a:ext>
                  </a:extLst>
                </p14:cNvPr>
                <p14:cNvContentPartPr/>
                <p14:nvPr/>
              </p14:nvContentPartPr>
              <p14:xfrm>
                <a:off x="11211128" y="4237192"/>
                <a:ext cx="114120" cy="225720"/>
              </p14:xfrm>
            </p:contentPart>
          </mc:Choice>
          <mc:Fallback xmlns="">
            <p:pic>
              <p:nvPicPr>
                <p:cNvPr id="151" name="Ink 150">
                  <a:extLst>
                    <a:ext uri="{FF2B5EF4-FFF2-40B4-BE49-F238E27FC236}">
                      <a16:creationId xmlns:a16="http://schemas.microsoft.com/office/drawing/2014/main" id="{3EB36110-8C0C-4601-94AC-2B22C0286B53}"/>
                    </a:ext>
                  </a:extLst>
                </p:cNvPr>
                <p:cNvPicPr/>
                <p:nvPr/>
              </p:nvPicPr>
              <p:blipFill>
                <a:blip r:embed="rId276"/>
                <a:stretch>
                  <a:fillRect/>
                </a:stretch>
              </p:blipFill>
              <p:spPr>
                <a:xfrm>
                  <a:off x="11202488" y="4228552"/>
                  <a:ext cx="13176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52" name="Ink 151">
                  <a:extLst>
                    <a:ext uri="{FF2B5EF4-FFF2-40B4-BE49-F238E27FC236}">
                      <a16:creationId xmlns:a16="http://schemas.microsoft.com/office/drawing/2014/main" id="{2682B572-DF1C-4344-AB81-237455BEBECC}"/>
                    </a:ext>
                  </a:extLst>
                </p14:cNvPr>
                <p14:cNvContentPartPr/>
                <p14:nvPr/>
              </p14:nvContentPartPr>
              <p14:xfrm>
                <a:off x="10755728" y="4300552"/>
                <a:ext cx="366480" cy="233280"/>
              </p14:xfrm>
            </p:contentPart>
          </mc:Choice>
          <mc:Fallback xmlns="">
            <p:pic>
              <p:nvPicPr>
                <p:cNvPr id="152" name="Ink 151">
                  <a:extLst>
                    <a:ext uri="{FF2B5EF4-FFF2-40B4-BE49-F238E27FC236}">
                      <a16:creationId xmlns:a16="http://schemas.microsoft.com/office/drawing/2014/main" id="{2682B572-DF1C-4344-AB81-237455BEBECC}"/>
                    </a:ext>
                  </a:extLst>
                </p:cNvPr>
                <p:cNvPicPr/>
                <p:nvPr/>
              </p:nvPicPr>
              <p:blipFill>
                <a:blip r:embed="rId278"/>
                <a:stretch>
                  <a:fillRect/>
                </a:stretch>
              </p:blipFill>
              <p:spPr>
                <a:xfrm>
                  <a:off x="10746728" y="4291912"/>
                  <a:ext cx="38412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53" name="Ink 152">
                  <a:extLst>
                    <a:ext uri="{FF2B5EF4-FFF2-40B4-BE49-F238E27FC236}">
                      <a16:creationId xmlns:a16="http://schemas.microsoft.com/office/drawing/2014/main" id="{8E4D33AA-BAFE-46FB-9B17-B2A8FC0A6FEE}"/>
                    </a:ext>
                  </a:extLst>
                </p14:cNvPr>
                <p14:cNvContentPartPr/>
                <p14:nvPr/>
              </p14:nvContentPartPr>
              <p14:xfrm>
                <a:off x="10968848" y="4195072"/>
                <a:ext cx="100080" cy="49320"/>
              </p14:xfrm>
            </p:contentPart>
          </mc:Choice>
          <mc:Fallback xmlns="">
            <p:pic>
              <p:nvPicPr>
                <p:cNvPr id="153" name="Ink 152">
                  <a:extLst>
                    <a:ext uri="{FF2B5EF4-FFF2-40B4-BE49-F238E27FC236}">
                      <a16:creationId xmlns:a16="http://schemas.microsoft.com/office/drawing/2014/main" id="{8E4D33AA-BAFE-46FB-9B17-B2A8FC0A6FEE}"/>
                    </a:ext>
                  </a:extLst>
                </p:cNvPr>
                <p:cNvPicPr/>
                <p:nvPr/>
              </p:nvPicPr>
              <p:blipFill>
                <a:blip r:embed="rId280"/>
                <a:stretch>
                  <a:fillRect/>
                </a:stretch>
              </p:blipFill>
              <p:spPr>
                <a:xfrm>
                  <a:off x="10959848" y="4186432"/>
                  <a:ext cx="117720" cy="66960"/>
                </a:xfrm>
                <a:prstGeom prst="rect">
                  <a:avLst/>
                </a:prstGeom>
              </p:spPr>
            </p:pic>
          </mc:Fallback>
        </mc:AlternateContent>
      </p:grpSp>
      <p:grpSp>
        <p:nvGrpSpPr>
          <p:cNvPr id="171" name="Group 170">
            <a:extLst>
              <a:ext uri="{FF2B5EF4-FFF2-40B4-BE49-F238E27FC236}">
                <a16:creationId xmlns:a16="http://schemas.microsoft.com/office/drawing/2014/main" id="{C26A3500-4C68-461F-8D2D-BF9682F1A414}"/>
              </a:ext>
            </a:extLst>
          </p:cNvPr>
          <p:cNvGrpSpPr/>
          <p:nvPr/>
        </p:nvGrpSpPr>
        <p:grpSpPr>
          <a:xfrm>
            <a:off x="8352728" y="3976552"/>
            <a:ext cx="2088720" cy="717120"/>
            <a:chOff x="8352728" y="3976552"/>
            <a:chExt cx="2088720" cy="717120"/>
          </a:xfrm>
        </p:grpSpPr>
        <mc:AlternateContent xmlns:mc="http://schemas.openxmlformats.org/markup-compatibility/2006" xmlns:p14="http://schemas.microsoft.com/office/powerpoint/2010/main">
          <mc:Choice Requires="p14">
            <p:contentPart p14:bwMode="auto" r:id="rId281">
              <p14:nvContentPartPr>
                <p14:cNvPr id="157" name="Ink 156">
                  <a:extLst>
                    <a:ext uri="{FF2B5EF4-FFF2-40B4-BE49-F238E27FC236}">
                      <a16:creationId xmlns:a16="http://schemas.microsoft.com/office/drawing/2014/main" id="{1696825B-83CD-43F3-951E-DFAC8FCD6940}"/>
                    </a:ext>
                  </a:extLst>
                </p14:cNvPr>
                <p14:cNvContentPartPr/>
                <p14:nvPr/>
              </p14:nvContentPartPr>
              <p14:xfrm>
                <a:off x="10271528" y="4209472"/>
                <a:ext cx="169920" cy="468720"/>
              </p14:xfrm>
            </p:contentPart>
          </mc:Choice>
          <mc:Fallback xmlns="">
            <p:pic>
              <p:nvPicPr>
                <p:cNvPr id="157" name="Ink 156">
                  <a:extLst>
                    <a:ext uri="{FF2B5EF4-FFF2-40B4-BE49-F238E27FC236}">
                      <a16:creationId xmlns:a16="http://schemas.microsoft.com/office/drawing/2014/main" id="{1696825B-83CD-43F3-951E-DFAC8FCD6940}"/>
                    </a:ext>
                  </a:extLst>
                </p:cNvPr>
                <p:cNvPicPr/>
                <p:nvPr/>
              </p:nvPicPr>
              <p:blipFill>
                <a:blip r:embed="rId282"/>
                <a:stretch>
                  <a:fillRect/>
                </a:stretch>
              </p:blipFill>
              <p:spPr>
                <a:xfrm>
                  <a:off x="10262528" y="4200832"/>
                  <a:ext cx="187560" cy="48636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58" name="Ink 157">
                  <a:extLst>
                    <a:ext uri="{FF2B5EF4-FFF2-40B4-BE49-F238E27FC236}">
                      <a16:creationId xmlns:a16="http://schemas.microsoft.com/office/drawing/2014/main" id="{C443A911-39A2-4A14-9756-502D87074B05}"/>
                    </a:ext>
                  </a:extLst>
                </p14:cNvPr>
                <p14:cNvContentPartPr/>
                <p14:nvPr/>
              </p14:nvContentPartPr>
              <p14:xfrm>
                <a:off x="9946808" y="4229632"/>
                <a:ext cx="318240" cy="308520"/>
              </p14:xfrm>
            </p:contentPart>
          </mc:Choice>
          <mc:Fallback xmlns="">
            <p:pic>
              <p:nvPicPr>
                <p:cNvPr id="158" name="Ink 157">
                  <a:extLst>
                    <a:ext uri="{FF2B5EF4-FFF2-40B4-BE49-F238E27FC236}">
                      <a16:creationId xmlns:a16="http://schemas.microsoft.com/office/drawing/2014/main" id="{C443A911-39A2-4A14-9756-502D87074B05}"/>
                    </a:ext>
                  </a:extLst>
                </p:cNvPr>
                <p:cNvPicPr/>
                <p:nvPr/>
              </p:nvPicPr>
              <p:blipFill>
                <a:blip r:embed="rId284"/>
                <a:stretch>
                  <a:fillRect/>
                </a:stretch>
              </p:blipFill>
              <p:spPr>
                <a:xfrm>
                  <a:off x="9938168" y="4220992"/>
                  <a:ext cx="335880" cy="3261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59" name="Ink 158">
                  <a:extLst>
                    <a:ext uri="{FF2B5EF4-FFF2-40B4-BE49-F238E27FC236}">
                      <a16:creationId xmlns:a16="http://schemas.microsoft.com/office/drawing/2014/main" id="{F6CB14AA-9612-4366-8930-BCA8F80B85F6}"/>
                    </a:ext>
                  </a:extLst>
                </p14:cNvPr>
                <p14:cNvContentPartPr/>
                <p14:nvPr/>
              </p14:nvContentPartPr>
              <p14:xfrm>
                <a:off x="9775808" y="4422952"/>
                <a:ext cx="158760" cy="165960"/>
              </p14:xfrm>
            </p:contentPart>
          </mc:Choice>
          <mc:Fallback xmlns="">
            <p:pic>
              <p:nvPicPr>
                <p:cNvPr id="159" name="Ink 158">
                  <a:extLst>
                    <a:ext uri="{FF2B5EF4-FFF2-40B4-BE49-F238E27FC236}">
                      <a16:creationId xmlns:a16="http://schemas.microsoft.com/office/drawing/2014/main" id="{F6CB14AA-9612-4366-8930-BCA8F80B85F6}"/>
                    </a:ext>
                  </a:extLst>
                </p:cNvPr>
                <p:cNvPicPr/>
                <p:nvPr/>
              </p:nvPicPr>
              <p:blipFill>
                <a:blip r:embed="rId286"/>
                <a:stretch>
                  <a:fillRect/>
                </a:stretch>
              </p:blipFill>
              <p:spPr>
                <a:xfrm>
                  <a:off x="9766808" y="4414312"/>
                  <a:ext cx="1764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0" name="Ink 159">
                  <a:extLst>
                    <a:ext uri="{FF2B5EF4-FFF2-40B4-BE49-F238E27FC236}">
                      <a16:creationId xmlns:a16="http://schemas.microsoft.com/office/drawing/2014/main" id="{96834924-02E9-4CF4-8E97-CD5A16AF9C00}"/>
                    </a:ext>
                  </a:extLst>
                </p14:cNvPr>
                <p14:cNvContentPartPr/>
                <p14:nvPr/>
              </p14:nvContentPartPr>
              <p14:xfrm>
                <a:off x="9689768" y="4270672"/>
                <a:ext cx="139320" cy="377280"/>
              </p14:xfrm>
            </p:contentPart>
          </mc:Choice>
          <mc:Fallback xmlns="">
            <p:pic>
              <p:nvPicPr>
                <p:cNvPr id="160" name="Ink 159">
                  <a:extLst>
                    <a:ext uri="{FF2B5EF4-FFF2-40B4-BE49-F238E27FC236}">
                      <a16:creationId xmlns:a16="http://schemas.microsoft.com/office/drawing/2014/main" id="{96834924-02E9-4CF4-8E97-CD5A16AF9C00}"/>
                    </a:ext>
                  </a:extLst>
                </p:cNvPr>
                <p:cNvPicPr/>
                <p:nvPr/>
              </p:nvPicPr>
              <p:blipFill>
                <a:blip r:embed="rId288"/>
                <a:stretch>
                  <a:fillRect/>
                </a:stretch>
              </p:blipFill>
              <p:spPr>
                <a:xfrm>
                  <a:off x="9680768" y="4261672"/>
                  <a:ext cx="1569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2" name="Ink 161">
                  <a:extLst>
                    <a:ext uri="{FF2B5EF4-FFF2-40B4-BE49-F238E27FC236}">
                      <a16:creationId xmlns:a16="http://schemas.microsoft.com/office/drawing/2014/main" id="{57A92995-40E9-4D1B-9448-1C97DA512117}"/>
                    </a:ext>
                  </a:extLst>
                </p14:cNvPr>
                <p14:cNvContentPartPr/>
                <p14:nvPr/>
              </p14:nvContentPartPr>
              <p14:xfrm>
                <a:off x="8982368" y="4362832"/>
                <a:ext cx="292680" cy="281160"/>
              </p14:xfrm>
            </p:contentPart>
          </mc:Choice>
          <mc:Fallback xmlns="">
            <p:pic>
              <p:nvPicPr>
                <p:cNvPr id="162" name="Ink 161">
                  <a:extLst>
                    <a:ext uri="{FF2B5EF4-FFF2-40B4-BE49-F238E27FC236}">
                      <a16:creationId xmlns:a16="http://schemas.microsoft.com/office/drawing/2014/main" id="{57A92995-40E9-4D1B-9448-1C97DA512117}"/>
                    </a:ext>
                  </a:extLst>
                </p:cNvPr>
                <p:cNvPicPr/>
                <p:nvPr/>
              </p:nvPicPr>
              <p:blipFill>
                <a:blip r:embed="rId290"/>
                <a:stretch>
                  <a:fillRect/>
                </a:stretch>
              </p:blipFill>
              <p:spPr>
                <a:xfrm>
                  <a:off x="8973728" y="4353832"/>
                  <a:ext cx="310320" cy="29880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3" name="Ink 162">
                  <a:extLst>
                    <a:ext uri="{FF2B5EF4-FFF2-40B4-BE49-F238E27FC236}">
                      <a16:creationId xmlns:a16="http://schemas.microsoft.com/office/drawing/2014/main" id="{D6FFFDB3-14CC-48F0-BB2C-8F3BAAD3C40A}"/>
                    </a:ext>
                  </a:extLst>
                </p14:cNvPr>
                <p14:cNvContentPartPr/>
                <p14:nvPr/>
              </p14:nvContentPartPr>
              <p14:xfrm>
                <a:off x="9146168" y="3976552"/>
                <a:ext cx="712080" cy="408240"/>
              </p14:xfrm>
            </p:contentPart>
          </mc:Choice>
          <mc:Fallback xmlns="">
            <p:pic>
              <p:nvPicPr>
                <p:cNvPr id="163" name="Ink 162">
                  <a:extLst>
                    <a:ext uri="{FF2B5EF4-FFF2-40B4-BE49-F238E27FC236}">
                      <a16:creationId xmlns:a16="http://schemas.microsoft.com/office/drawing/2014/main" id="{D6FFFDB3-14CC-48F0-BB2C-8F3BAAD3C40A}"/>
                    </a:ext>
                  </a:extLst>
                </p:cNvPr>
                <p:cNvPicPr/>
                <p:nvPr/>
              </p:nvPicPr>
              <p:blipFill>
                <a:blip r:embed="rId292"/>
                <a:stretch>
                  <a:fillRect/>
                </a:stretch>
              </p:blipFill>
              <p:spPr>
                <a:xfrm>
                  <a:off x="9137528" y="3967552"/>
                  <a:ext cx="729720" cy="4258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64" name="Ink 163">
                  <a:extLst>
                    <a:ext uri="{FF2B5EF4-FFF2-40B4-BE49-F238E27FC236}">
                      <a16:creationId xmlns:a16="http://schemas.microsoft.com/office/drawing/2014/main" id="{0F6715FB-DFB6-4CBC-92FC-9A09071F0975}"/>
                    </a:ext>
                  </a:extLst>
                </p14:cNvPr>
                <p14:cNvContentPartPr/>
                <p14:nvPr/>
              </p14:nvContentPartPr>
              <p14:xfrm>
                <a:off x="9056168" y="4290472"/>
                <a:ext cx="21960" cy="20520"/>
              </p14:xfrm>
            </p:contentPart>
          </mc:Choice>
          <mc:Fallback xmlns="">
            <p:pic>
              <p:nvPicPr>
                <p:cNvPr id="164" name="Ink 163">
                  <a:extLst>
                    <a:ext uri="{FF2B5EF4-FFF2-40B4-BE49-F238E27FC236}">
                      <a16:creationId xmlns:a16="http://schemas.microsoft.com/office/drawing/2014/main" id="{0F6715FB-DFB6-4CBC-92FC-9A09071F0975}"/>
                    </a:ext>
                  </a:extLst>
                </p:cNvPr>
                <p:cNvPicPr/>
                <p:nvPr/>
              </p:nvPicPr>
              <p:blipFill>
                <a:blip r:embed="rId294"/>
                <a:stretch>
                  <a:fillRect/>
                </a:stretch>
              </p:blipFill>
              <p:spPr>
                <a:xfrm>
                  <a:off x="9047168" y="4281472"/>
                  <a:ext cx="396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5" name="Ink 164">
                  <a:extLst>
                    <a:ext uri="{FF2B5EF4-FFF2-40B4-BE49-F238E27FC236}">
                      <a16:creationId xmlns:a16="http://schemas.microsoft.com/office/drawing/2014/main" id="{58401458-523E-4BD5-86FD-2E8A5F14B274}"/>
                    </a:ext>
                  </a:extLst>
                </p14:cNvPr>
                <p14:cNvContentPartPr/>
                <p14:nvPr/>
              </p14:nvContentPartPr>
              <p14:xfrm>
                <a:off x="8363168" y="4423312"/>
                <a:ext cx="201240" cy="270360"/>
              </p14:xfrm>
            </p:contentPart>
          </mc:Choice>
          <mc:Fallback xmlns="">
            <p:pic>
              <p:nvPicPr>
                <p:cNvPr id="165" name="Ink 164">
                  <a:extLst>
                    <a:ext uri="{FF2B5EF4-FFF2-40B4-BE49-F238E27FC236}">
                      <a16:creationId xmlns:a16="http://schemas.microsoft.com/office/drawing/2014/main" id="{58401458-523E-4BD5-86FD-2E8A5F14B274}"/>
                    </a:ext>
                  </a:extLst>
                </p:cNvPr>
                <p:cNvPicPr/>
                <p:nvPr/>
              </p:nvPicPr>
              <p:blipFill>
                <a:blip r:embed="rId296"/>
                <a:stretch>
                  <a:fillRect/>
                </a:stretch>
              </p:blipFill>
              <p:spPr>
                <a:xfrm>
                  <a:off x="8354528" y="4414672"/>
                  <a:ext cx="21888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66" name="Ink 165">
                  <a:extLst>
                    <a:ext uri="{FF2B5EF4-FFF2-40B4-BE49-F238E27FC236}">
                      <a16:creationId xmlns:a16="http://schemas.microsoft.com/office/drawing/2014/main" id="{4FD8F137-6D2C-456E-BE55-12F614B9C39C}"/>
                    </a:ext>
                  </a:extLst>
                </p14:cNvPr>
                <p14:cNvContentPartPr/>
                <p14:nvPr/>
              </p14:nvContentPartPr>
              <p14:xfrm>
                <a:off x="8352728" y="4102552"/>
                <a:ext cx="569520" cy="308880"/>
              </p14:xfrm>
            </p:contentPart>
          </mc:Choice>
          <mc:Fallback xmlns="">
            <p:pic>
              <p:nvPicPr>
                <p:cNvPr id="166" name="Ink 165">
                  <a:extLst>
                    <a:ext uri="{FF2B5EF4-FFF2-40B4-BE49-F238E27FC236}">
                      <a16:creationId xmlns:a16="http://schemas.microsoft.com/office/drawing/2014/main" id="{4FD8F137-6D2C-456E-BE55-12F614B9C39C}"/>
                    </a:ext>
                  </a:extLst>
                </p:cNvPr>
                <p:cNvPicPr/>
                <p:nvPr/>
              </p:nvPicPr>
              <p:blipFill>
                <a:blip r:embed="rId298"/>
                <a:stretch>
                  <a:fillRect/>
                </a:stretch>
              </p:blipFill>
              <p:spPr>
                <a:xfrm>
                  <a:off x="8344088" y="4093912"/>
                  <a:ext cx="587160" cy="326520"/>
                </a:xfrm>
                <a:prstGeom prst="rect">
                  <a:avLst/>
                </a:prstGeom>
              </p:spPr>
            </p:pic>
          </mc:Fallback>
        </mc:AlternateContent>
      </p:grpSp>
      <p:grpSp>
        <p:nvGrpSpPr>
          <p:cNvPr id="170" name="Group 169">
            <a:extLst>
              <a:ext uri="{FF2B5EF4-FFF2-40B4-BE49-F238E27FC236}">
                <a16:creationId xmlns:a16="http://schemas.microsoft.com/office/drawing/2014/main" id="{68D651F5-567B-4E5E-A31F-6299E0FAD0D7}"/>
              </a:ext>
            </a:extLst>
          </p:cNvPr>
          <p:cNvGrpSpPr/>
          <p:nvPr/>
        </p:nvGrpSpPr>
        <p:grpSpPr>
          <a:xfrm>
            <a:off x="7732808" y="4318192"/>
            <a:ext cx="339120" cy="540000"/>
            <a:chOff x="7732808" y="4318192"/>
            <a:chExt cx="339120" cy="540000"/>
          </a:xfrm>
        </p:grpSpPr>
        <mc:AlternateContent xmlns:mc="http://schemas.openxmlformats.org/markup-compatibility/2006" xmlns:p14="http://schemas.microsoft.com/office/powerpoint/2010/main">
          <mc:Choice Requires="p14">
            <p:contentPart p14:bwMode="auto" r:id="rId299">
              <p14:nvContentPartPr>
                <p14:cNvPr id="167" name="Ink 166">
                  <a:extLst>
                    <a:ext uri="{FF2B5EF4-FFF2-40B4-BE49-F238E27FC236}">
                      <a16:creationId xmlns:a16="http://schemas.microsoft.com/office/drawing/2014/main" id="{B6C37455-B46B-4B87-BF7E-FE43A8D07F92}"/>
                    </a:ext>
                  </a:extLst>
                </p14:cNvPr>
                <p14:cNvContentPartPr/>
                <p14:nvPr/>
              </p14:nvContentPartPr>
              <p14:xfrm>
                <a:off x="7732808" y="4427272"/>
                <a:ext cx="339120" cy="242640"/>
              </p14:xfrm>
            </p:contentPart>
          </mc:Choice>
          <mc:Fallback xmlns="">
            <p:pic>
              <p:nvPicPr>
                <p:cNvPr id="167" name="Ink 166">
                  <a:extLst>
                    <a:ext uri="{FF2B5EF4-FFF2-40B4-BE49-F238E27FC236}">
                      <a16:creationId xmlns:a16="http://schemas.microsoft.com/office/drawing/2014/main" id="{B6C37455-B46B-4B87-BF7E-FE43A8D07F92}"/>
                    </a:ext>
                  </a:extLst>
                </p:cNvPr>
                <p:cNvPicPr/>
                <p:nvPr/>
              </p:nvPicPr>
              <p:blipFill>
                <a:blip r:embed="rId300"/>
                <a:stretch>
                  <a:fillRect/>
                </a:stretch>
              </p:blipFill>
              <p:spPr>
                <a:xfrm>
                  <a:off x="7724168" y="4418272"/>
                  <a:ext cx="35676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68" name="Ink 167">
                  <a:extLst>
                    <a:ext uri="{FF2B5EF4-FFF2-40B4-BE49-F238E27FC236}">
                      <a16:creationId xmlns:a16="http://schemas.microsoft.com/office/drawing/2014/main" id="{840DD301-010D-4DE5-884C-BD602A41AF20}"/>
                    </a:ext>
                  </a:extLst>
                </p14:cNvPr>
                <p14:cNvContentPartPr/>
                <p14:nvPr/>
              </p14:nvContentPartPr>
              <p14:xfrm>
                <a:off x="7817768" y="4736512"/>
                <a:ext cx="135000" cy="121680"/>
              </p14:xfrm>
            </p:contentPart>
          </mc:Choice>
          <mc:Fallback xmlns="">
            <p:pic>
              <p:nvPicPr>
                <p:cNvPr id="168" name="Ink 167">
                  <a:extLst>
                    <a:ext uri="{FF2B5EF4-FFF2-40B4-BE49-F238E27FC236}">
                      <a16:creationId xmlns:a16="http://schemas.microsoft.com/office/drawing/2014/main" id="{840DD301-010D-4DE5-884C-BD602A41AF20}"/>
                    </a:ext>
                  </a:extLst>
                </p:cNvPr>
                <p:cNvPicPr/>
                <p:nvPr/>
              </p:nvPicPr>
              <p:blipFill>
                <a:blip r:embed="rId302"/>
                <a:stretch>
                  <a:fillRect/>
                </a:stretch>
              </p:blipFill>
              <p:spPr>
                <a:xfrm>
                  <a:off x="7809128" y="4727512"/>
                  <a:ext cx="1526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69" name="Ink 168">
                  <a:extLst>
                    <a:ext uri="{FF2B5EF4-FFF2-40B4-BE49-F238E27FC236}">
                      <a16:creationId xmlns:a16="http://schemas.microsoft.com/office/drawing/2014/main" id="{1D3B517B-CB65-4DC1-8FA2-1B4FD7A1A400}"/>
                    </a:ext>
                  </a:extLst>
                </p14:cNvPr>
                <p14:cNvContentPartPr/>
                <p14:nvPr/>
              </p14:nvContentPartPr>
              <p14:xfrm>
                <a:off x="7942328" y="4318192"/>
                <a:ext cx="19800" cy="14040"/>
              </p14:xfrm>
            </p:contentPart>
          </mc:Choice>
          <mc:Fallback xmlns="">
            <p:pic>
              <p:nvPicPr>
                <p:cNvPr id="169" name="Ink 168">
                  <a:extLst>
                    <a:ext uri="{FF2B5EF4-FFF2-40B4-BE49-F238E27FC236}">
                      <a16:creationId xmlns:a16="http://schemas.microsoft.com/office/drawing/2014/main" id="{1D3B517B-CB65-4DC1-8FA2-1B4FD7A1A400}"/>
                    </a:ext>
                  </a:extLst>
                </p:cNvPr>
                <p:cNvPicPr/>
                <p:nvPr/>
              </p:nvPicPr>
              <p:blipFill>
                <a:blip r:embed="rId304"/>
                <a:stretch>
                  <a:fillRect/>
                </a:stretch>
              </p:blipFill>
              <p:spPr>
                <a:xfrm>
                  <a:off x="7933688" y="4309552"/>
                  <a:ext cx="37440" cy="31680"/>
                </a:xfrm>
                <a:prstGeom prst="rect">
                  <a:avLst/>
                </a:prstGeom>
              </p:spPr>
            </p:pic>
          </mc:Fallback>
        </mc:AlternateContent>
      </p:grpSp>
      <p:grpSp>
        <p:nvGrpSpPr>
          <p:cNvPr id="177" name="Group 176">
            <a:extLst>
              <a:ext uri="{FF2B5EF4-FFF2-40B4-BE49-F238E27FC236}">
                <a16:creationId xmlns:a16="http://schemas.microsoft.com/office/drawing/2014/main" id="{C427FEED-F937-45A1-B9D9-E4081454D3F0}"/>
              </a:ext>
            </a:extLst>
          </p:cNvPr>
          <p:cNvGrpSpPr/>
          <p:nvPr/>
        </p:nvGrpSpPr>
        <p:grpSpPr>
          <a:xfrm>
            <a:off x="2691008" y="140752"/>
            <a:ext cx="480600" cy="415800"/>
            <a:chOff x="2691008" y="140752"/>
            <a:chExt cx="480600" cy="415800"/>
          </a:xfrm>
        </p:grpSpPr>
        <mc:AlternateContent xmlns:mc="http://schemas.openxmlformats.org/markup-compatibility/2006" xmlns:p14="http://schemas.microsoft.com/office/powerpoint/2010/main">
          <mc:Choice Requires="p14">
            <p:contentPart p14:bwMode="auto" r:id="rId305">
              <p14:nvContentPartPr>
                <p14:cNvPr id="172" name="Ink 171">
                  <a:extLst>
                    <a:ext uri="{FF2B5EF4-FFF2-40B4-BE49-F238E27FC236}">
                      <a16:creationId xmlns:a16="http://schemas.microsoft.com/office/drawing/2014/main" id="{0E21BC85-1BEB-44D2-BCF9-136BFA367997}"/>
                    </a:ext>
                  </a:extLst>
                </p14:cNvPr>
                <p14:cNvContentPartPr/>
                <p14:nvPr/>
              </p14:nvContentPartPr>
              <p14:xfrm>
                <a:off x="3061088" y="300952"/>
                <a:ext cx="59040" cy="155880"/>
              </p14:xfrm>
            </p:contentPart>
          </mc:Choice>
          <mc:Fallback xmlns="">
            <p:pic>
              <p:nvPicPr>
                <p:cNvPr id="172" name="Ink 171">
                  <a:extLst>
                    <a:ext uri="{FF2B5EF4-FFF2-40B4-BE49-F238E27FC236}">
                      <a16:creationId xmlns:a16="http://schemas.microsoft.com/office/drawing/2014/main" id="{0E21BC85-1BEB-44D2-BCF9-136BFA367997}"/>
                    </a:ext>
                  </a:extLst>
                </p:cNvPr>
                <p:cNvPicPr/>
                <p:nvPr/>
              </p:nvPicPr>
              <p:blipFill>
                <a:blip r:embed="rId306"/>
                <a:stretch>
                  <a:fillRect/>
                </a:stretch>
              </p:blipFill>
              <p:spPr>
                <a:xfrm>
                  <a:off x="3052448" y="291952"/>
                  <a:ext cx="766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73" name="Ink 172">
                  <a:extLst>
                    <a:ext uri="{FF2B5EF4-FFF2-40B4-BE49-F238E27FC236}">
                      <a16:creationId xmlns:a16="http://schemas.microsoft.com/office/drawing/2014/main" id="{A5901242-31C5-46C0-8D55-2399E9CFE8A0}"/>
                    </a:ext>
                  </a:extLst>
                </p14:cNvPr>
                <p14:cNvContentPartPr/>
                <p14:nvPr/>
              </p14:nvContentPartPr>
              <p14:xfrm>
                <a:off x="3119048" y="191152"/>
                <a:ext cx="52560" cy="45720"/>
              </p14:xfrm>
            </p:contentPart>
          </mc:Choice>
          <mc:Fallback xmlns="">
            <p:pic>
              <p:nvPicPr>
                <p:cNvPr id="173" name="Ink 172">
                  <a:extLst>
                    <a:ext uri="{FF2B5EF4-FFF2-40B4-BE49-F238E27FC236}">
                      <a16:creationId xmlns:a16="http://schemas.microsoft.com/office/drawing/2014/main" id="{A5901242-31C5-46C0-8D55-2399E9CFE8A0}"/>
                    </a:ext>
                  </a:extLst>
                </p:cNvPr>
                <p:cNvPicPr/>
                <p:nvPr/>
              </p:nvPicPr>
              <p:blipFill>
                <a:blip r:embed="rId308"/>
                <a:stretch>
                  <a:fillRect/>
                </a:stretch>
              </p:blipFill>
              <p:spPr>
                <a:xfrm>
                  <a:off x="3110048" y="182152"/>
                  <a:ext cx="7020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74" name="Ink 173">
                  <a:extLst>
                    <a:ext uri="{FF2B5EF4-FFF2-40B4-BE49-F238E27FC236}">
                      <a16:creationId xmlns:a16="http://schemas.microsoft.com/office/drawing/2014/main" id="{51EF6DC7-E28D-49B7-A2B8-8BED9DC4C74B}"/>
                    </a:ext>
                  </a:extLst>
                </p14:cNvPr>
                <p14:cNvContentPartPr/>
                <p14:nvPr/>
              </p14:nvContentPartPr>
              <p14:xfrm>
                <a:off x="2691008" y="234352"/>
                <a:ext cx="332640" cy="254160"/>
              </p14:xfrm>
            </p:contentPart>
          </mc:Choice>
          <mc:Fallback xmlns="">
            <p:pic>
              <p:nvPicPr>
                <p:cNvPr id="174" name="Ink 173">
                  <a:extLst>
                    <a:ext uri="{FF2B5EF4-FFF2-40B4-BE49-F238E27FC236}">
                      <a16:creationId xmlns:a16="http://schemas.microsoft.com/office/drawing/2014/main" id="{51EF6DC7-E28D-49B7-A2B8-8BED9DC4C74B}"/>
                    </a:ext>
                  </a:extLst>
                </p:cNvPr>
                <p:cNvPicPr/>
                <p:nvPr/>
              </p:nvPicPr>
              <p:blipFill>
                <a:blip r:embed="rId310"/>
                <a:stretch>
                  <a:fillRect/>
                </a:stretch>
              </p:blipFill>
              <p:spPr>
                <a:xfrm>
                  <a:off x="2682008" y="225712"/>
                  <a:ext cx="3502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75" name="Ink 174">
                  <a:extLst>
                    <a:ext uri="{FF2B5EF4-FFF2-40B4-BE49-F238E27FC236}">
                      <a16:creationId xmlns:a16="http://schemas.microsoft.com/office/drawing/2014/main" id="{CAB9EE47-2A45-45D5-ADCD-6747A35D6A30}"/>
                    </a:ext>
                  </a:extLst>
                </p14:cNvPr>
                <p14:cNvContentPartPr/>
                <p14:nvPr/>
              </p14:nvContentPartPr>
              <p14:xfrm>
                <a:off x="2946968" y="519472"/>
                <a:ext cx="22680" cy="37080"/>
              </p14:xfrm>
            </p:contentPart>
          </mc:Choice>
          <mc:Fallback xmlns="">
            <p:pic>
              <p:nvPicPr>
                <p:cNvPr id="175" name="Ink 174">
                  <a:extLst>
                    <a:ext uri="{FF2B5EF4-FFF2-40B4-BE49-F238E27FC236}">
                      <a16:creationId xmlns:a16="http://schemas.microsoft.com/office/drawing/2014/main" id="{CAB9EE47-2A45-45D5-ADCD-6747A35D6A30}"/>
                    </a:ext>
                  </a:extLst>
                </p:cNvPr>
                <p:cNvPicPr/>
                <p:nvPr/>
              </p:nvPicPr>
              <p:blipFill>
                <a:blip r:embed="rId312"/>
                <a:stretch>
                  <a:fillRect/>
                </a:stretch>
              </p:blipFill>
              <p:spPr>
                <a:xfrm>
                  <a:off x="2938328" y="510472"/>
                  <a:ext cx="403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76" name="Ink 175">
                  <a:extLst>
                    <a:ext uri="{FF2B5EF4-FFF2-40B4-BE49-F238E27FC236}">
                      <a16:creationId xmlns:a16="http://schemas.microsoft.com/office/drawing/2014/main" id="{2A96A255-7D04-4D3F-A862-823AA567BA18}"/>
                    </a:ext>
                  </a:extLst>
                </p14:cNvPr>
                <p14:cNvContentPartPr/>
                <p14:nvPr/>
              </p14:nvContentPartPr>
              <p14:xfrm>
                <a:off x="2849768" y="140752"/>
                <a:ext cx="38880" cy="87480"/>
              </p14:xfrm>
            </p:contentPart>
          </mc:Choice>
          <mc:Fallback xmlns="">
            <p:pic>
              <p:nvPicPr>
                <p:cNvPr id="176" name="Ink 175">
                  <a:extLst>
                    <a:ext uri="{FF2B5EF4-FFF2-40B4-BE49-F238E27FC236}">
                      <a16:creationId xmlns:a16="http://schemas.microsoft.com/office/drawing/2014/main" id="{2A96A255-7D04-4D3F-A862-823AA567BA18}"/>
                    </a:ext>
                  </a:extLst>
                </p:cNvPr>
                <p:cNvPicPr/>
                <p:nvPr/>
              </p:nvPicPr>
              <p:blipFill>
                <a:blip r:embed="rId314"/>
                <a:stretch>
                  <a:fillRect/>
                </a:stretch>
              </p:blipFill>
              <p:spPr>
                <a:xfrm>
                  <a:off x="2840768" y="132112"/>
                  <a:ext cx="56520" cy="105120"/>
                </a:xfrm>
                <a:prstGeom prst="rect">
                  <a:avLst/>
                </a:prstGeom>
              </p:spPr>
            </p:pic>
          </mc:Fallback>
        </mc:AlternateContent>
      </p:grpSp>
      <p:grpSp>
        <p:nvGrpSpPr>
          <p:cNvPr id="198" name="Group 197">
            <a:extLst>
              <a:ext uri="{FF2B5EF4-FFF2-40B4-BE49-F238E27FC236}">
                <a16:creationId xmlns:a16="http://schemas.microsoft.com/office/drawing/2014/main" id="{61C53A98-5C31-45F6-8E55-0B858BB837F6}"/>
              </a:ext>
            </a:extLst>
          </p:cNvPr>
          <p:cNvGrpSpPr/>
          <p:nvPr/>
        </p:nvGrpSpPr>
        <p:grpSpPr>
          <a:xfrm>
            <a:off x="1553048" y="129952"/>
            <a:ext cx="1041480" cy="502920"/>
            <a:chOff x="1553048" y="129952"/>
            <a:chExt cx="1041480" cy="502920"/>
          </a:xfrm>
        </p:grpSpPr>
        <mc:AlternateContent xmlns:mc="http://schemas.openxmlformats.org/markup-compatibility/2006" xmlns:p14="http://schemas.microsoft.com/office/powerpoint/2010/main">
          <mc:Choice Requires="p14">
            <p:contentPart p14:bwMode="auto" r:id="rId315">
              <p14:nvContentPartPr>
                <p14:cNvPr id="178" name="Ink 177">
                  <a:extLst>
                    <a:ext uri="{FF2B5EF4-FFF2-40B4-BE49-F238E27FC236}">
                      <a16:creationId xmlns:a16="http://schemas.microsoft.com/office/drawing/2014/main" id="{E4BE8949-551D-4DCA-8379-07BDB64706EC}"/>
                    </a:ext>
                  </a:extLst>
                </p14:cNvPr>
                <p14:cNvContentPartPr/>
                <p14:nvPr/>
              </p14:nvContentPartPr>
              <p14:xfrm>
                <a:off x="2341448" y="266752"/>
                <a:ext cx="253080" cy="294480"/>
              </p14:xfrm>
            </p:contentPart>
          </mc:Choice>
          <mc:Fallback xmlns="">
            <p:pic>
              <p:nvPicPr>
                <p:cNvPr id="178" name="Ink 177">
                  <a:extLst>
                    <a:ext uri="{FF2B5EF4-FFF2-40B4-BE49-F238E27FC236}">
                      <a16:creationId xmlns:a16="http://schemas.microsoft.com/office/drawing/2014/main" id="{E4BE8949-551D-4DCA-8379-07BDB64706EC}"/>
                    </a:ext>
                  </a:extLst>
                </p:cNvPr>
                <p:cNvPicPr/>
                <p:nvPr/>
              </p:nvPicPr>
              <p:blipFill>
                <a:blip r:embed="rId316"/>
                <a:stretch>
                  <a:fillRect/>
                </a:stretch>
              </p:blipFill>
              <p:spPr>
                <a:xfrm>
                  <a:off x="2332448" y="257752"/>
                  <a:ext cx="27072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79" name="Ink 178">
                  <a:extLst>
                    <a:ext uri="{FF2B5EF4-FFF2-40B4-BE49-F238E27FC236}">
                      <a16:creationId xmlns:a16="http://schemas.microsoft.com/office/drawing/2014/main" id="{FB6ACFB8-8F05-4B34-88E1-9E2A81CAF618}"/>
                    </a:ext>
                  </a:extLst>
                </p14:cNvPr>
                <p14:cNvContentPartPr/>
                <p14:nvPr/>
              </p14:nvContentPartPr>
              <p14:xfrm>
                <a:off x="2552768" y="153352"/>
                <a:ext cx="12960" cy="28440"/>
              </p14:xfrm>
            </p:contentPart>
          </mc:Choice>
          <mc:Fallback xmlns="">
            <p:pic>
              <p:nvPicPr>
                <p:cNvPr id="179" name="Ink 178">
                  <a:extLst>
                    <a:ext uri="{FF2B5EF4-FFF2-40B4-BE49-F238E27FC236}">
                      <a16:creationId xmlns:a16="http://schemas.microsoft.com/office/drawing/2014/main" id="{FB6ACFB8-8F05-4B34-88E1-9E2A81CAF618}"/>
                    </a:ext>
                  </a:extLst>
                </p:cNvPr>
                <p:cNvPicPr/>
                <p:nvPr/>
              </p:nvPicPr>
              <p:blipFill>
                <a:blip r:embed="rId318"/>
                <a:stretch>
                  <a:fillRect/>
                </a:stretch>
              </p:blipFill>
              <p:spPr>
                <a:xfrm>
                  <a:off x="2543768" y="144352"/>
                  <a:ext cx="306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80" name="Ink 179">
                  <a:extLst>
                    <a:ext uri="{FF2B5EF4-FFF2-40B4-BE49-F238E27FC236}">
                      <a16:creationId xmlns:a16="http://schemas.microsoft.com/office/drawing/2014/main" id="{97497484-E221-46B2-A2CC-62B4488BCDC8}"/>
                    </a:ext>
                  </a:extLst>
                </p14:cNvPr>
                <p14:cNvContentPartPr/>
                <p14:nvPr/>
              </p14:nvContentPartPr>
              <p14:xfrm>
                <a:off x="2468528" y="461512"/>
                <a:ext cx="95040" cy="83160"/>
              </p14:xfrm>
            </p:contentPart>
          </mc:Choice>
          <mc:Fallback xmlns="">
            <p:pic>
              <p:nvPicPr>
                <p:cNvPr id="180" name="Ink 179">
                  <a:extLst>
                    <a:ext uri="{FF2B5EF4-FFF2-40B4-BE49-F238E27FC236}">
                      <a16:creationId xmlns:a16="http://schemas.microsoft.com/office/drawing/2014/main" id="{97497484-E221-46B2-A2CC-62B4488BCDC8}"/>
                    </a:ext>
                  </a:extLst>
                </p:cNvPr>
                <p:cNvPicPr/>
                <p:nvPr/>
              </p:nvPicPr>
              <p:blipFill>
                <a:blip r:embed="rId320"/>
                <a:stretch>
                  <a:fillRect/>
                </a:stretch>
              </p:blipFill>
              <p:spPr>
                <a:xfrm>
                  <a:off x="2459888" y="452872"/>
                  <a:ext cx="1126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81" name="Ink 180">
                  <a:extLst>
                    <a:ext uri="{FF2B5EF4-FFF2-40B4-BE49-F238E27FC236}">
                      <a16:creationId xmlns:a16="http://schemas.microsoft.com/office/drawing/2014/main" id="{7963A29A-1C37-4D9E-88FC-2716ED6AEBF6}"/>
                    </a:ext>
                  </a:extLst>
                </p14:cNvPr>
                <p14:cNvContentPartPr/>
                <p14:nvPr/>
              </p14:nvContentPartPr>
              <p14:xfrm>
                <a:off x="1898648" y="256672"/>
                <a:ext cx="454320" cy="245880"/>
              </p14:xfrm>
            </p:contentPart>
          </mc:Choice>
          <mc:Fallback xmlns="">
            <p:pic>
              <p:nvPicPr>
                <p:cNvPr id="181" name="Ink 180">
                  <a:extLst>
                    <a:ext uri="{FF2B5EF4-FFF2-40B4-BE49-F238E27FC236}">
                      <a16:creationId xmlns:a16="http://schemas.microsoft.com/office/drawing/2014/main" id="{7963A29A-1C37-4D9E-88FC-2716ED6AEBF6}"/>
                    </a:ext>
                  </a:extLst>
                </p:cNvPr>
                <p:cNvPicPr/>
                <p:nvPr/>
              </p:nvPicPr>
              <p:blipFill>
                <a:blip r:embed="rId322"/>
                <a:stretch>
                  <a:fillRect/>
                </a:stretch>
              </p:blipFill>
              <p:spPr>
                <a:xfrm>
                  <a:off x="1889648" y="248032"/>
                  <a:ext cx="47196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82" name="Ink 181">
                  <a:extLst>
                    <a:ext uri="{FF2B5EF4-FFF2-40B4-BE49-F238E27FC236}">
                      <a16:creationId xmlns:a16="http://schemas.microsoft.com/office/drawing/2014/main" id="{27DB5102-7959-4467-817E-97CD67BD4D90}"/>
                    </a:ext>
                  </a:extLst>
                </p14:cNvPr>
                <p14:cNvContentPartPr/>
                <p14:nvPr/>
              </p14:nvContentPartPr>
              <p14:xfrm>
                <a:off x="2257208" y="139672"/>
                <a:ext cx="64440" cy="27000"/>
              </p14:xfrm>
            </p:contentPart>
          </mc:Choice>
          <mc:Fallback xmlns="">
            <p:pic>
              <p:nvPicPr>
                <p:cNvPr id="182" name="Ink 181">
                  <a:extLst>
                    <a:ext uri="{FF2B5EF4-FFF2-40B4-BE49-F238E27FC236}">
                      <a16:creationId xmlns:a16="http://schemas.microsoft.com/office/drawing/2014/main" id="{27DB5102-7959-4467-817E-97CD67BD4D90}"/>
                    </a:ext>
                  </a:extLst>
                </p:cNvPr>
                <p:cNvPicPr/>
                <p:nvPr/>
              </p:nvPicPr>
              <p:blipFill>
                <a:blip r:embed="rId324"/>
                <a:stretch>
                  <a:fillRect/>
                </a:stretch>
              </p:blipFill>
              <p:spPr>
                <a:xfrm>
                  <a:off x="2248568" y="131032"/>
                  <a:ext cx="820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83" name="Ink 182">
                  <a:extLst>
                    <a:ext uri="{FF2B5EF4-FFF2-40B4-BE49-F238E27FC236}">
                      <a16:creationId xmlns:a16="http://schemas.microsoft.com/office/drawing/2014/main" id="{9F8E17DF-8D96-4589-9EE2-CE2EF490EFB9}"/>
                    </a:ext>
                  </a:extLst>
                </p14:cNvPr>
                <p14:cNvContentPartPr/>
                <p14:nvPr/>
              </p14:nvContentPartPr>
              <p14:xfrm>
                <a:off x="2135168" y="129952"/>
                <a:ext cx="35280" cy="193680"/>
              </p14:xfrm>
            </p:contentPart>
          </mc:Choice>
          <mc:Fallback xmlns="">
            <p:pic>
              <p:nvPicPr>
                <p:cNvPr id="183" name="Ink 182">
                  <a:extLst>
                    <a:ext uri="{FF2B5EF4-FFF2-40B4-BE49-F238E27FC236}">
                      <a16:creationId xmlns:a16="http://schemas.microsoft.com/office/drawing/2014/main" id="{9F8E17DF-8D96-4589-9EE2-CE2EF490EFB9}"/>
                    </a:ext>
                  </a:extLst>
                </p:cNvPr>
                <p:cNvPicPr/>
                <p:nvPr/>
              </p:nvPicPr>
              <p:blipFill>
                <a:blip r:embed="rId326"/>
                <a:stretch>
                  <a:fillRect/>
                </a:stretch>
              </p:blipFill>
              <p:spPr>
                <a:xfrm>
                  <a:off x="2126528" y="121312"/>
                  <a:ext cx="5292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84" name="Ink 183">
                  <a:extLst>
                    <a:ext uri="{FF2B5EF4-FFF2-40B4-BE49-F238E27FC236}">
                      <a16:creationId xmlns:a16="http://schemas.microsoft.com/office/drawing/2014/main" id="{0C03BFE8-8A25-47CF-8EF9-51B1284D436F}"/>
                    </a:ext>
                  </a:extLst>
                </p14:cNvPr>
                <p14:cNvContentPartPr/>
                <p14:nvPr/>
              </p14:nvContentPartPr>
              <p14:xfrm>
                <a:off x="2122568" y="475912"/>
                <a:ext cx="6480" cy="20520"/>
              </p14:xfrm>
            </p:contentPart>
          </mc:Choice>
          <mc:Fallback xmlns="">
            <p:pic>
              <p:nvPicPr>
                <p:cNvPr id="184" name="Ink 183">
                  <a:extLst>
                    <a:ext uri="{FF2B5EF4-FFF2-40B4-BE49-F238E27FC236}">
                      <a16:creationId xmlns:a16="http://schemas.microsoft.com/office/drawing/2014/main" id="{0C03BFE8-8A25-47CF-8EF9-51B1284D436F}"/>
                    </a:ext>
                  </a:extLst>
                </p:cNvPr>
                <p:cNvPicPr/>
                <p:nvPr/>
              </p:nvPicPr>
              <p:blipFill>
                <a:blip r:embed="rId328"/>
                <a:stretch>
                  <a:fillRect/>
                </a:stretch>
              </p:blipFill>
              <p:spPr>
                <a:xfrm>
                  <a:off x="2113568" y="467272"/>
                  <a:ext cx="241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85" name="Ink 184">
                  <a:extLst>
                    <a:ext uri="{FF2B5EF4-FFF2-40B4-BE49-F238E27FC236}">
                      <a16:creationId xmlns:a16="http://schemas.microsoft.com/office/drawing/2014/main" id="{F7A3901A-298C-414A-908A-2CB90AA1D99E}"/>
                    </a:ext>
                  </a:extLst>
                </p14:cNvPr>
                <p14:cNvContentPartPr/>
                <p14:nvPr/>
              </p14:nvContentPartPr>
              <p14:xfrm>
                <a:off x="1993688" y="570232"/>
                <a:ext cx="71640" cy="62640"/>
              </p14:xfrm>
            </p:contentPart>
          </mc:Choice>
          <mc:Fallback xmlns="">
            <p:pic>
              <p:nvPicPr>
                <p:cNvPr id="185" name="Ink 184">
                  <a:extLst>
                    <a:ext uri="{FF2B5EF4-FFF2-40B4-BE49-F238E27FC236}">
                      <a16:creationId xmlns:a16="http://schemas.microsoft.com/office/drawing/2014/main" id="{F7A3901A-298C-414A-908A-2CB90AA1D99E}"/>
                    </a:ext>
                  </a:extLst>
                </p:cNvPr>
                <p:cNvPicPr/>
                <p:nvPr/>
              </p:nvPicPr>
              <p:blipFill>
                <a:blip r:embed="rId330"/>
                <a:stretch>
                  <a:fillRect/>
                </a:stretch>
              </p:blipFill>
              <p:spPr>
                <a:xfrm>
                  <a:off x="1985048" y="561592"/>
                  <a:ext cx="892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86" name="Ink 185">
                  <a:extLst>
                    <a:ext uri="{FF2B5EF4-FFF2-40B4-BE49-F238E27FC236}">
                      <a16:creationId xmlns:a16="http://schemas.microsoft.com/office/drawing/2014/main" id="{14D9ACB1-6CE5-48BF-9EDD-DC99DCB51A68}"/>
                    </a:ext>
                  </a:extLst>
                </p14:cNvPr>
                <p14:cNvContentPartPr/>
                <p14:nvPr/>
              </p14:nvContentPartPr>
              <p14:xfrm>
                <a:off x="1857248" y="370072"/>
                <a:ext cx="31320" cy="51120"/>
              </p14:xfrm>
            </p:contentPart>
          </mc:Choice>
          <mc:Fallback xmlns="">
            <p:pic>
              <p:nvPicPr>
                <p:cNvPr id="186" name="Ink 185">
                  <a:extLst>
                    <a:ext uri="{FF2B5EF4-FFF2-40B4-BE49-F238E27FC236}">
                      <a16:creationId xmlns:a16="http://schemas.microsoft.com/office/drawing/2014/main" id="{14D9ACB1-6CE5-48BF-9EDD-DC99DCB51A68}"/>
                    </a:ext>
                  </a:extLst>
                </p:cNvPr>
                <p:cNvPicPr/>
                <p:nvPr/>
              </p:nvPicPr>
              <p:blipFill>
                <a:blip r:embed="rId332"/>
                <a:stretch>
                  <a:fillRect/>
                </a:stretch>
              </p:blipFill>
              <p:spPr>
                <a:xfrm>
                  <a:off x="1848248" y="361072"/>
                  <a:ext cx="4896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87" name="Ink 186">
                  <a:extLst>
                    <a:ext uri="{FF2B5EF4-FFF2-40B4-BE49-F238E27FC236}">
                      <a16:creationId xmlns:a16="http://schemas.microsoft.com/office/drawing/2014/main" id="{068FE66F-E2F8-4602-A6CB-050DB3051973}"/>
                    </a:ext>
                  </a:extLst>
                </p14:cNvPr>
                <p14:cNvContentPartPr/>
                <p14:nvPr/>
              </p14:nvContentPartPr>
              <p14:xfrm>
                <a:off x="1553048" y="286912"/>
                <a:ext cx="136080" cy="121680"/>
              </p14:xfrm>
            </p:contentPart>
          </mc:Choice>
          <mc:Fallback xmlns="">
            <p:pic>
              <p:nvPicPr>
                <p:cNvPr id="187" name="Ink 186">
                  <a:extLst>
                    <a:ext uri="{FF2B5EF4-FFF2-40B4-BE49-F238E27FC236}">
                      <a16:creationId xmlns:a16="http://schemas.microsoft.com/office/drawing/2014/main" id="{068FE66F-E2F8-4602-A6CB-050DB3051973}"/>
                    </a:ext>
                  </a:extLst>
                </p:cNvPr>
                <p:cNvPicPr/>
                <p:nvPr/>
              </p:nvPicPr>
              <p:blipFill>
                <a:blip r:embed="rId334"/>
                <a:stretch>
                  <a:fillRect/>
                </a:stretch>
              </p:blipFill>
              <p:spPr>
                <a:xfrm>
                  <a:off x="1544048" y="278272"/>
                  <a:ext cx="1537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88" name="Ink 187">
                  <a:extLst>
                    <a:ext uri="{FF2B5EF4-FFF2-40B4-BE49-F238E27FC236}">
                      <a16:creationId xmlns:a16="http://schemas.microsoft.com/office/drawing/2014/main" id="{A0129BD1-0E67-4D29-96A8-F9936F3EA54D}"/>
                    </a:ext>
                  </a:extLst>
                </p14:cNvPr>
                <p14:cNvContentPartPr/>
                <p14:nvPr/>
              </p14:nvContentPartPr>
              <p14:xfrm>
                <a:off x="1629728" y="421912"/>
                <a:ext cx="12960" cy="3960"/>
              </p14:xfrm>
            </p:contentPart>
          </mc:Choice>
          <mc:Fallback xmlns="">
            <p:pic>
              <p:nvPicPr>
                <p:cNvPr id="188" name="Ink 187">
                  <a:extLst>
                    <a:ext uri="{FF2B5EF4-FFF2-40B4-BE49-F238E27FC236}">
                      <a16:creationId xmlns:a16="http://schemas.microsoft.com/office/drawing/2014/main" id="{A0129BD1-0E67-4D29-96A8-F9936F3EA54D}"/>
                    </a:ext>
                  </a:extLst>
                </p:cNvPr>
                <p:cNvPicPr/>
                <p:nvPr/>
              </p:nvPicPr>
              <p:blipFill>
                <a:blip r:embed="rId336"/>
                <a:stretch>
                  <a:fillRect/>
                </a:stretch>
              </p:blipFill>
              <p:spPr>
                <a:xfrm>
                  <a:off x="1621088" y="413272"/>
                  <a:ext cx="30600" cy="21600"/>
                </a:xfrm>
                <a:prstGeom prst="rect">
                  <a:avLst/>
                </a:prstGeom>
              </p:spPr>
            </p:pic>
          </mc:Fallback>
        </mc:AlternateContent>
      </p:grpSp>
      <p:grpSp>
        <p:nvGrpSpPr>
          <p:cNvPr id="207" name="Group 206">
            <a:extLst>
              <a:ext uri="{FF2B5EF4-FFF2-40B4-BE49-F238E27FC236}">
                <a16:creationId xmlns:a16="http://schemas.microsoft.com/office/drawing/2014/main" id="{D558C187-A276-4A17-BB6C-08978ECFA4BA}"/>
              </a:ext>
            </a:extLst>
          </p:cNvPr>
          <p:cNvGrpSpPr/>
          <p:nvPr/>
        </p:nvGrpSpPr>
        <p:grpSpPr>
          <a:xfrm>
            <a:off x="58688" y="18352"/>
            <a:ext cx="1285560" cy="607680"/>
            <a:chOff x="58688" y="18352"/>
            <a:chExt cx="1285560" cy="607680"/>
          </a:xfrm>
        </p:grpSpPr>
        <mc:AlternateContent xmlns:mc="http://schemas.openxmlformats.org/markup-compatibility/2006" xmlns:p14="http://schemas.microsoft.com/office/powerpoint/2010/main">
          <mc:Choice Requires="p14">
            <p:contentPart p14:bwMode="auto" r:id="rId337">
              <p14:nvContentPartPr>
                <p14:cNvPr id="189" name="Ink 188">
                  <a:extLst>
                    <a:ext uri="{FF2B5EF4-FFF2-40B4-BE49-F238E27FC236}">
                      <a16:creationId xmlns:a16="http://schemas.microsoft.com/office/drawing/2014/main" id="{55BC2733-4A6D-481B-8DE6-4DB7F448962E}"/>
                    </a:ext>
                  </a:extLst>
                </p14:cNvPr>
                <p14:cNvContentPartPr/>
                <p14:nvPr/>
              </p14:nvContentPartPr>
              <p14:xfrm>
                <a:off x="847448" y="295912"/>
                <a:ext cx="496800" cy="225720"/>
              </p14:xfrm>
            </p:contentPart>
          </mc:Choice>
          <mc:Fallback xmlns="">
            <p:pic>
              <p:nvPicPr>
                <p:cNvPr id="189" name="Ink 188">
                  <a:extLst>
                    <a:ext uri="{FF2B5EF4-FFF2-40B4-BE49-F238E27FC236}">
                      <a16:creationId xmlns:a16="http://schemas.microsoft.com/office/drawing/2014/main" id="{55BC2733-4A6D-481B-8DE6-4DB7F448962E}"/>
                    </a:ext>
                  </a:extLst>
                </p:cNvPr>
                <p:cNvPicPr/>
                <p:nvPr/>
              </p:nvPicPr>
              <p:blipFill>
                <a:blip r:embed="rId338"/>
                <a:stretch>
                  <a:fillRect/>
                </a:stretch>
              </p:blipFill>
              <p:spPr>
                <a:xfrm>
                  <a:off x="838808" y="286912"/>
                  <a:ext cx="51444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190" name="Ink 189">
                  <a:extLst>
                    <a:ext uri="{FF2B5EF4-FFF2-40B4-BE49-F238E27FC236}">
                      <a16:creationId xmlns:a16="http://schemas.microsoft.com/office/drawing/2014/main" id="{7E085A11-56D0-4B6E-B4D5-56A9FE2E919C}"/>
                    </a:ext>
                  </a:extLst>
                </p14:cNvPr>
                <p14:cNvContentPartPr/>
                <p14:nvPr/>
              </p14:nvContentPartPr>
              <p14:xfrm>
                <a:off x="1211048" y="167032"/>
                <a:ext cx="102240" cy="58680"/>
              </p14:xfrm>
            </p:contentPart>
          </mc:Choice>
          <mc:Fallback xmlns="">
            <p:pic>
              <p:nvPicPr>
                <p:cNvPr id="190" name="Ink 189">
                  <a:extLst>
                    <a:ext uri="{FF2B5EF4-FFF2-40B4-BE49-F238E27FC236}">
                      <a16:creationId xmlns:a16="http://schemas.microsoft.com/office/drawing/2014/main" id="{7E085A11-56D0-4B6E-B4D5-56A9FE2E919C}"/>
                    </a:ext>
                  </a:extLst>
                </p:cNvPr>
                <p:cNvPicPr/>
                <p:nvPr/>
              </p:nvPicPr>
              <p:blipFill>
                <a:blip r:embed="rId340"/>
                <a:stretch>
                  <a:fillRect/>
                </a:stretch>
              </p:blipFill>
              <p:spPr>
                <a:xfrm>
                  <a:off x="1202048" y="158392"/>
                  <a:ext cx="1198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91" name="Ink 190">
                  <a:extLst>
                    <a:ext uri="{FF2B5EF4-FFF2-40B4-BE49-F238E27FC236}">
                      <a16:creationId xmlns:a16="http://schemas.microsoft.com/office/drawing/2014/main" id="{7F560389-91ED-4E36-893C-96DEB4A4A378}"/>
                    </a:ext>
                  </a:extLst>
                </p14:cNvPr>
                <p14:cNvContentPartPr/>
                <p14:nvPr/>
              </p14:nvContentPartPr>
              <p14:xfrm>
                <a:off x="1103048" y="173872"/>
                <a:ext cx="15120" cy="164160"/>
              </p14:xfrm>
            </p:contentPart>
          </mc:Choice>
          <mc:Fallback xmlns="">
            <p:pic>
              <p:nvPicPr>
                <p:cNvPr id="191" name="Ink 190">
                  <a:extLst>
                    <a:ext uri="{FF2B5EF4-FFF2-40B4-BE49-F238E27FC236}">
                      <a16:creationId xmlns:a16="http://schemas.microsoft.com/office/drawing/2014/main" id="{7F560389-91ED-4E36-893C-96DEB4A4A378}"/>
                    </a:ext>
                  </a:extLst>
                </p:cNvPr>
                <p:cNvPicPr/>
                <p:nvPr/>
              </p:nvPicPr>
              <p:blipFill>
                <a:blip r:embed="rId342"/>
                <a:stretch>
                  <a:fillRect/>
                </a:stretch>
              </p:blipFill>
              <p:spPr>
                <a:xfrm>
                  <a:off x="1094048" y="165232"/>
                  <a:ext cx="327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192" name="Ink 191">
                  <a:extLst>
                    <a:ext uri="{FF2B5EF4-FFF2-40B4-BE49-F238E27FC236}">
                      <a16:creationId xmlns:a16="http://schemas.microsoft.com/office/drawing/2014/main" id="{C7CA8881-147C-488C-8373-BD5617F86B3B}"/>
                    </a:ext>
                  </a:extLst>
                </p14:cNvPr>
                <p14:cNvContentPartPr/>
                <p14:nvPr/>
              </p14:nvContentPartPr>
              <p14:xfrm>
                <a:off x="1067408" y="612352"/>
                <a:ext cx="3960" cy="13680"/>
              </p14:xfrm>
            </p:contentPart>
          </mc:Choice>
          <mc:Fallback xmlns="">
            <p:pic>
              <p:nvPicPr>
                <p:cNvPr id="192" name="Ink 191">
                  <a:extLst>
                    <a:ext uri="{FF2B5EF4-FFF2-40B4-BE49-F238E27FC236}">
                      <a16:creationId xmlns:a16="http://schemas.microsoft.com/office/drawing/2014/main" id="{C7CA8881-147C-488C-8373-BD5617F86B3B}"/>
                    </a:ext>
                  </a:extLst>
                </p:cNvPr>
                <p:cNvPicPr/>
                <p:nvPr/>
              </p:nvPicPr>
              <p:blipFill>
                <a:blip r:embed="rId344"/>
                <a:stretch>
                  <a:fillRect/>
                </a:stretch>
              </p:blipFill>
              <p:spPr>
                <a:xfrm>
                  <a:off x="1058408" y="603352"/>
                  <a:ext cx="2160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93" name="Ink 192">
                  <a:extLst>
                    <a:ext uri="{FF2B5EF4-FFF2-40B4-BE49-F238E27FC236}">
                      <a16:creationId xmlns:a16="http://schemas.microsoft.com/office/drawing/2014/main" id="{09E80802-F3A9-4072-8187-97D543577A0C}"/>
                    </a:ext>
                  </a:extLst>
                </p14:cNvPr>
                <p14:cNvContentPartPr/>
                <p14:nvPr/>
              </p14:nvContentPartPr>
              <p14:xfrm>
                <a:off x="929528" y="262792"/>
                <a:ext cx="38160" cy="66240"/>
              </p14:xfrm>
            </p:contentPart>
          </mc:Choice>
          <mc:Fallback xmlns="">
            <p:pic>
              <p:nvPicPr>
                <p:cNvPr id="193" name="Ink 192">
                  <a:extLst>
                    <a:ext uri="{FF2B5EF4-FFF2-40B4-BE49-F238E27FC236}">
                      <a16:creationId xmlns:a16="http://schemas.microsoft.com/office/drawing/2014/main" id="{09E80802-F3A9-4072-8187-97D543577A0C}"/>
                    </a:ext>
                  </a:extLst>
                </p:cNvPr>
                <p:cNvPicPr/>
                <p:nvPr/>
              </p:nvPicPr>
              <p:blipFill>
                <a:blip r:embed="rId346"/>
                <a:stretch>
                  <a:fillRect/>
                </a:stretch>
              </p:blipFill>
              <p:spPr>
                <a:xfrm>
                  <a:off x="920888" y="253792"/>
                  <a:ext cx="558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194" name="Ink 193">
                  <a:extLst>
                    <a:ext uri="{FF2B5EF4-FFF2-40B4-BE49-F238E27FC236}">
                      <a16:creationId xmlns:a16="http://schemas.microsoft.com/office/drawing/2014/main" id="{F350A1E0-A404-4FCA-B3ED-9D09E3074E81}"/>
                    </a:ext>
                  </a:extLst>
                </p14:cNvPr>
                <p14:cNvContentPartPr/>
                <p14:nvPr/>
              </p14:nvContentPartPr>
              <p14:xfrm>
                <a:off x="672128" y="413992"/>
                <a:ext cx="149040" cy="193680"/>
              </p14:xfrm>
            </p:contentPart>
          </mc:Choice>
          <mc:Fallback xmlns="">
            <p:pic>
              <p:nvPicPr>
                <p:cNvPr id="194" name="Ink 193">
                  <a:extLst>
                    <a:ext uri="{FF2B5EF4-FFF2-40B4-BE49-F238E27FC236}">
                      <a16:creationId xmlns:a16="http://schemas.microsoft.com/office/drawing/2014/main" id="{F350A1E0-A404-4FCA-B3ED-9D09E3074E81}"/>
                    </a:ext>
                  </a:extLst>
                </p:cNvPr>
                <p:cNvPicPr/>
                <p:nvPr/>
              </p:nvPicPr>
              <p:blipFill>
                <a:blip r:embed="rId348"/>
                <a:stretch>
                  <a:fillRect/>
                </a:stretch>
              </p:blipFill>
              <p:spPr>
                <a:xfrm>
                  <a:off x="663488" y="405352"/>
                  <a:ext cx="16668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95" name="Ink 194">
                  <a:extLst>
                    <a:ext uri="{FF2B5EF4-FFF2-40B4-BE49-F238E27FC236}">
                      <a16:creationId xmlns:a16="http://schemas.microsoft.com/office/drawing/2014/main" id="{6645403A-E4E8-4164-8C16-9CC8FAE94A8D}"/>
                    </a:ext>
                  </a:extLst>
                </p14:cNvPr>
                <p14:cNvContentPartPr/>
                <p14:nvPr/>
              </p14:nvContentPartPr>
              <p14:xfrm>
                <a:off x="804608" y="18352"/>
                <a:ext cx="223560" cy="221400"/>
              </p14:xfrm>
            </p:contentPart>
          </mc:Choice>
          <mc:Fallback xmlns="">
            <p:pic>
              <p:nvPicPr>
                <p:cNvPr id="195" name="Ink 194">
                  <a:extLst>
                    <a:ext uri="{FF2B5EF4-FFF2-40B4-BE49-F238E27FC236}">
                      <a16:creationId xmlns:a16="http://schemas.microsoft.com/office/drawing/2014/main" id="{6645403A-E4E8-4164-8C16-9CC8FAE94A8D}"/>
                    </a:ext>
                  </a:extLst>
                </p:cNvPr>
                <p:cNvPicPr/>
                <p:nvPr/>
              </p:nvPicPr>
              <p:blipFill>
                <a:blip r:embed="rId350"/>
                <a:stretch>
                  <a:fillRect/>
                </a:stretch>
              </p:blipFill>
              <p:spPr>
                <a:xfrm>
                  <a:off x="795608" y="9352"/>
                  <a:ext cx="24120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96" name="Ink 195">
                  <a:extLst>
                    <a:ext uri="{FF2B5EF4-FFF2-40B4-BE49-F238E27FC236}">
                      <a16:creationId xmlns:a16="http://schemas.microsoft.com/office/drawing/2014/main" id="{85544329-DAC5-4DCB-8D70-365FACA932A1}"/>
                    </a:ext>
                  </a:extLst>
                </p14:cNvPr>
                <p14:cNvContentPartPr/>
                <p14:nvPr/>
              </p14:nvContentPartPr>
              <p14:xfrm>
                <a:off x="757808" y="88192"/>
                <a:ext cx="133560" cy="147960"/>
              </p14:xfrm>
            </p:contentPart>
          </mc:Choice>
          <mc:Fallback xmlns="">
            <p:pic>
              <p:nvPicPr>
                <p:cNvPr id="196" name="Ink 195">
                  <a:extLst>
                    <a:ext uri="{FF2B5EF4-FFF2-40B4-BE49-F238E27FC236}">
                      <a16:creationId xmlns:a16="http://schemas.microsoft.com/office/drawing/2014/main" id="{85544329-DAC5-4DCB-8D70-365FACA932A1}"/>
                    </a:ext>
                  </a:extLst>
                </p:cNvPr>
                <p:cNvPicPr/>
                <p:nvPr/>
              </p:nvPicPr>
              <p:blipFill>
                <a:blip r:embed="rId352"/>
                <a:stretch>
                  <a:fillRect/>
                </a:stretch>
              </p:blipFill>
              <p:spPr>
                <a:xfrm>
                  <a:off x="748808" y="79192"/>
                  <a:ext cx="1512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99" name="Ink 198">
                  <a:extLst>
                    <a:ext uri="{FF2B5EF4-FFF2-40B4-BE49-F238E27FC236}">
                      <a16:creationId xmlns:a16="http://schemas.microsoft.com/office/drawing/2014/main" id="{BBF56571-7B0E-49AF-96D9-C3C4E7BC6DB6}"/>
                    </a:ext>
                  </a:extLst>
                </p14:cNvPr>
                <p14:cNvContentPartPr/>
                <p14:nvPr/>
              </p14:nvContentPartPr>
              <p14:xfrm>
                <a:off x="508328" y="371872"/>
                <a:ext cx="124560" cy="144720"/>
              </p14:xfrm>
            </p:contentPart>
          </mc:Choice>
          <mc:Fallback xmlns="">
            <p:pic>
              <p:nvPicPr>
                <p:cNvPr id="199" name="Ink 198">
                  <a:extLst>
                    <a:ext uri="{FF2B5EF4-FFF2-40B4-BE49-F238E27FC236}">
                      <a16:creationId xmlns:a16="http://schemas.microsoft.com/office/drawing/2014/main" id="{BBF56571-7B0E-49AF-96D9-C3C4E7BC6DB6}"/>
                    </a:ext>
                  </a:extLst>
                </p:cNvPr>
                <p:cNvPicPr/>
                <p:nvPr/>
              </p:nvPicPr>
              <p:blipFill>
                <a:blip r:embed="rId354"/>
                <a:stretch>
                  <a:fillRect/>
                </a:stretch>
              </p:blipFill>
              <p:spPr>
                <a:xfrm>
                  <a:off x="499688" y="362872"/>
                  <a:ext cx="14220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00" name="Ink 199">
                  <a:extLst>
                    <a:ext uri="{FF2B5EF4-FFF2-40B4-BE49-F238E27FC236}">
                      <a16:creationId xmlns:a16="http://schemas.microsoft.com/office/drawing/2014/main" id="{83E1B069-03C4-46F9-BB4C-0C4CB4B01C92}"/>
                    </a:ext>
                  </a:extLst>
                </p14:cNvPr>
                <p14:cNvContentPartPr/>
                <p14:nvPr/>
              </p14:nvContentPartPr>
              <p14:xfrm>
                <a:off x="458648" y="260272"/>
                <a:ext cx="11160" cy="174960"/>
              </p14:xfrm>
            </p:contentPart>
          </mc:Choice>
          <mc:Fallback xmlns="">
            <p:pic>
              <p:nvPicPr>
                <p:cNvPr id="200" name="Ink 199">
                  <a:extLst>
                    <a:ext uri="{FF2B5EF4-FFF2-40B4-BE49-F238E27FC236}">
                      <a16:creationId xmlns:a16="http://schemas.microsoft.com/office/drawing/2014/main" id="{83E1B069-03C4-46F9-BB4C-0C4CB4B01C92}"/>
                    </a:ext>
                  </a:extLst>
                </p:cNvPr>
                <p:cNvPicPr/>
                <p:nvPr/>
              </p:nvPicPr>
              <p:blipFill>
                <a:blip r:embed="rId356"/>
                <a:stretch>
                  <a:fillRect/>
                </a:stretch>
              </p:blipFill>
              <p:spPr>
                <a:xfrm>
                  <a:off x="449648" y="251272"/>
                  <a:ext cx="2880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01" name="Ink 200">
                  <a:extLst>
                    <a:ext uri="{FF2B5EF4-FFF2-40B4-BE49-F238E27FC236}">
                      <a16:creationId xmlns:a16="http://schemas.microsoft.com/office/drawing/2014/main" id="{31517D3C-6D39-4EE3-9F06-7A1F233D7C5E}"/>
                    </a:ext>
                  </a:extLst>
                </p14:cNvPr>
                <p14:cNvContentPartPr/>
                <p14:nvPr/>
              </p14:nvContentPartPr>
              <p14:xfrm>
                <a:off x="390968" y="398872"/>
                <a:ext cx="37440" cy="107640"/>
              </p14:xfrm>
            </p:contentPart>
          </mc:Choice>
          <mc:Fallback xmlns="">
            <p:pic>
              <p:nvPicPr>
                <p:cNvPr id="201" name="Ink 200">
                  <a:extLst>
                    <a:ext uri="{FF2B5EF4-FFF2-40B4-BE49-F238E27FC236}">
                      <a16:creationId xmlns:a16="http://schemas.microsoft.com/office/drawing/2014/main" id="{31517D3C-6D39-4EE3-9F06-7A1F233D7C5E}"/>
                    </a:ext>
                  </a:extLst>
                </p:cNvPr>
                <p:cNvPicPr/>
                <p:nvPr/>
              </p:nvPicPr>
              <p:blipFill>
                <a:blip r:embed="rId358"/>
                <a:stretch>
                  <a:fillRect/>
                </a:stretch>
              </p:blipFill>
              <p:spPr>
                <a:xfrm>
                  <a:off x="381968" y="389872"/>
                  <a:ext cx="550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02" name="Ink 201">
                  <a:extLst>
                    <a:ext uri="{FF2B5EF4-FFF2-40B4-BE49-F238E27FC236}">
                      <a16:creationId xmlns:a16="http://schemas.microsoft.com/office/drawing/2014/main" id="{A8340D5C-AA8B-4CD3-B6E7-EBE9620EE342}"/>
                    </a:ext>
                  </a:extLst>
                </p14:cNvPr>
                <p14:cNvContentPartPr/>
                <p14:nvPr/>
              </p14:nvContentPartPr>
              <p14:xfrm>
                <a:off x="308168" y="338392"/>
                <a:ext cx="54720" cy="180720"/>
              </p14:xfrm>
            </p:contentPart>
          </mc:Choice>
          <mc:Fallback xmlns="">
            <p:pic>
              <p:nvPicPr>
                <p:cNvPr id="202" name="Ink 201">
                  <a:extLst>
                    <a:ext uri="{FF2B5EF4-FFF2-40B4-BE49-F238E27FC236}">
                      <a16:creationId xmlns:a16="http://schemas.microsoft.com/office/drawing/2014/main" id="{A8340D5C-AA8B-4CD3-B6E7-EBE9620EE342}"/>
                    </a:ext>
                  </a:extLst>
                </p:cNvPr>
                <p:cNvPicPr/>
                <p:nvPr/>
              </p:nvPicPr>
              <p:blipFill>
                <a:blip r:embed="rId360"/>
                <a:stretch>
                  <a:fillRect/>
                </a:stretch>
              </p:blipFill>
              <p:spPr>
                <a:xfrm>
                  <a:off x="299528" y="329752"/>
                  <a:ext cx="7236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04" name="Ink 203">
                  <a:extLst>
                    <a:ext uri="{FF2B5EF4-FFF2-40B4-BE49-F238E27FC236}">
                      <a16:creationId xmlns:a16="http://schemas.microsoft.com/office/drawing/2014/main" id="{2B8854E2-B3F1-4AC6-ADD3-867F85E08C09}"/>
                    </a:ext>
                  </a:extLst>
                </p14:cNvPr>
                <p14:cNvContentPartPr/>
                <p14:nvPr/>
              </p14:nvContentPartPr>
              <p14:xfrm>
                <a:off x="78848" y="150112"/>
                <a:ext cx="237240" cy="199440"/>
              </p14:xfrm>
            </p:contentPart>
          </mc:Choice>
          <mc:Fallback xmlns="">
            <p:pic>
              <p:nvPicPr>
                <p:cNvPr id="204" name="Ink 203">
                  <a:extLst>
                    <a:ext uri="{FF2B5EF4-FFF2-40B4-BE49-F238E27FC236}">
                      <a16:creationId xmlns:a16="http://schemas.microsoft.com/office/drawing/2014/main" id="{2B8854E2-B3F1-4AC6-ADD3-867F85E08C09}"/>
                    </a:ext>
                  </a:extLst>
                </p:cNvPr>
                <p:cNvPicPr/>
                <p:nvPr/>
              </p:nvPicPr>
              <p:blipFill>
                <a:blip r:embed="rId362"/>
                <a:stretch>
                  <a:fillRect/>
                </a:stretch>
              </p:blipFill>
              <p:spPr>
                <a:xfrm>
                  <a:off x="70208" y="141472"/>
                  <a:ext cx="25488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05" name="Ink 204">
                  <a:extLst>
                    <a:ext uri="{FF2B5EF4-FFF2-40B4-BE49-F238E27FC236}">
                      <a16:creationId xmlns:a16="http://schemas.microsoft.com/office/drawing/2014/main" id="{E7AEF06B-ADA1-4D47-8B14-D8B2A6C2B718}"/>
                    </a:ext>
                  </a:extLst>
                </p14:cNvPr>
                <p14:cNvContentPartPr/>
                <p14:nvPr/>
              </p14:nvContentPartPr>
              <p14:xfrm>
                <a:off x="208808" y="51112"/>
                <a:ext cx="23760" cy="97560"/>
              </p14:xfrm>
            </p:contentPart>
          </mc:Choice>
          <mc:Fallback xmlns="">
            <p:pic>
              <p:nvPicPr>
                <p:cNvPr id="205" name="Ink 204">
                  <a:extLst>
                    <a:ext uri="{FF2B5EF4-FFF2-40B4-BE49-F238E27FC236}">
                      <a16:creationId xmlns:a16="http://schemas.microsoft.com/office/drawing/2014/main" id="{E7AEF06B-ADA1-4D47-8B14-D8B2A6C2B718}"/>
                    </a:ext>
                  </a:extLst>
                </p:cNvPr>
                <p:cNvPicPr/>
                <p:nvPr/>
              </p:nvPicPr>
              <p:blipFill>
                <a:blip r:embed="rId364"/>
                <a:stretch>
                  <a:fillRect/>
                </a:stretch>
              </p:blipFill>
              <p:spPr>
                <a:xfrm>
                  <a:off x="199808" y="42112"/>
                  <a:ext cx="414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06" name="Ink 205">
                  <a:extLst>
                    <a:ext uri="{FF2B5EF4-FFF2-40B4-BE49-F238E27FC236}">
                      <a16:creationId xmlns:a16="http://schemas.microsoft.com/office/drawing/2014/main" id="{13844F5D-A3A7-407B-9C11-9516A14A5F75}"/>
                    </a:ext>
                  </a:extLst>
                </p14:cNvPr>
                <p14:cNvContentPartPr/>
                <p14:nvPr/>
              </p14:nvContentPartPr>
              <p14:xfrm>
                <a:off x="58688" y="218152"/>
                <a:ext cx="36720" cy="79560"/>
              </p14:xfrm>
            </p:contentPart>
          </mc:Choice>
          <mc:Fallback xmlns="">
            <p:pic>
              <p:nvPicPr>
                <p:cNvPr id="206" name="Ink 205">
                  <a:extLst>
                    <a:ext uri="{FF2B5EF4-FFF2-40B4-BE49-F238E27FC236}">
                      <a16:creationId xmlns:a16="http://schemas.microsoft.com/office/drawing/2014/main" id="{13844F5D-A3A7-407B-9C11-9516A14A5F75}"/>
                    </a:ext>
                  </a:extLst>
                </p:cNvPr>
                <p:cNvPicPr/>
                <p:nvPr/>
              </p:nvPicPr>
              <p:blipFill>
                <a:blip r:embed="rId366"/>
                <a:stretch>
                  <a:fillRect/>
                </a:stretch>
              </p:blipFill>
              <p:spPr>
                <a:xfrm>
                  <a:off x="50048" y="209152"/>
                  <a:ext cx="54360" cy="97200"/>
                </a:xfrm>
                <a:prstGeom prst="rect">
                  <a:avLst/>
                </a:prstGeom>
              </p:spPr>
            </p:pic>
          </mc:Fallback>
        </mc:AlternateContent>
      </p:grpSp>
      <p:grpSp>
        <p:nvGrpSpPr>
          <p:cNvPr id="237" name="Group 236">
            <a:extLst>
              <a:ext uri="{FF2B5EF4-FFF2-40B4-BE49-F238E27FC236}">
                <a16:creationId xmlns:a16="http://schemas.microsoft.com/office/drawing/2014/main" id="{FA4BECE2-CC4C-4F0A-ADBD-D0E8DCA76545}"/>
              </a:ext>
            </a:extLst>
          </p:cNvPr>
          <p:cNvGrpSpPr/>
          <p:nvPr/>
        </p:nvGrpSpPr>
        <p:grpSpPr>
          <a:xfrm>
            <a:off x="121688" y="1946512"/>
            <a:ext cx="2212560" cy="1121040"/>
            <a:chOff x="121688" y="1946512"/>
            <a:chExt cx="2212560" cy="1121040"/>
          </a:xfrm>
        </p:grpSpPr>
        <mc:AlternateContent xmlns:mc="http://schemas.openxmlformats.org/markup-compatibility/2006" xmlns:p14="http://schemas.microsoft.com/office/powerpoint/2010/main">
          <mc:Choice Requires="p14">
            <p:contentPart p14:bwMode="auto" r:id="rId367">
              <p14:nvContentPartPr>
                <p14:cNvPr id="208" name="Ink 207">
                  <a:extLst>
                    <a:ext uri="{FF2B5EF4-FFF2-40B4-BE49-F238E27FC236}">
                      <a16:creationId xmlns:a16="http://schemas.microsoft.com/office/drawing/2014/main" id="{91E8269D-12C9-4BCF-894F-6DFA3A3F012C}"/>
                    </a:ext>
                  </a:extLst>
                </p14:cNvPr>
                <p14:cNvContentPartPr/>
                <p14:nvPr/>
              </p14:nvContentPartPr>
              <p14:xfrm>
                <a:off x="1981808" y="2434672"/>
                <a:ext cx="352440" cy="56880"/>
              </p14:xfrm>
            </p:contentPart>
          </mc:Choice>
          <mc:Fallback xmlns="">
            <p:pic>
              <p:nvPicPr>
                <p:cNvPr id="208" name="Ink 207">
                  <a:extLst>
                    <a:ext uri="{FF2B5EF4-FFF2-40B4-BE49-F238E27FC236}">
                      <a16:creationId xmlns:a16="http://schemas.microsoft.com/office/drawing/2014/main" id="{91E8269D-12C9-4BCF-894F-6DFA3A3F012C}"/>
                    </a:ext>
                  </a:extLst>
                </p:cNvPr>
                <p:cNvPicPr/>
                <p:nvPr/>
              </p:nvPicPr>
              <p:blipFill>
                <a:blip r:embed="rId368"/>
                <a:stretch>
                  <a:fillRect/>
                </a:stretch>
              </p:blipFill>
              <p:spPr>
                <a:xfrm>
                  <a:off x="1972808" y="2425672"/>
                  <a:ext cx="3700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09" name="Ink 208">
                  <a:extLst>
                    <a:ext uri="{FF2B5EF4-FFF2-40B4-BE49-F238E27FC236}">
                      <a16:creationId xmlns:a16="http://schemas.microsoft.com/office/drawing/2014/main" id="{E964650C-86BF-4650-B555-11E713CB82EB}"/>
                    </a:ext>
                  </a:extLst>
                </p14:cNvPr>
                <p14:cNvContentPartPr/>
                <p14:nvPr/>
              </p14:nvContentPartPr>
              <p14:xfrm>
                <a:off x="1965968" y="2415592"/>
                <a:ext cx="137520" cy="82080"/>
              </p14:xfrm>
            </p:contentPart>
          </mc:Choice>
          <mc:Fallback xmlns="">
            <p:pic>
              <p:nvPicPr>
                <p:cNvPr id="209" name="Ink 208">
                  <a:extLst>
                    <a:ext uri="{FF2B5EF4-FFF2-40B4-BE49-F238E27FC236}">
                      <a16:creationId xmlns:a16="http://schemas.microsoft.com/office/drawing/2014/main" id="{E964650C-86BF-4650-B555-11E713CB82EB}"/>
                    </a:ext>
                  </a:extLst>
                </p:cNvPr>
                <p:cNvPicPr/>
                <p:nvPr/>
              </p:nvPicPr>
              <p:blipFill>
                <a:blip r:embed="rId370"/>
                <a:stretch>
                  <a:fillRect/>
                </a:stretch>
              </p:blipFill>
              <p:spPr>
                <a:xfrm>
                  <a:off x="1956968" y="2406952"/>
                  <a:ext cx="1551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11" name="Ink 210">
                  <a:extLst>
                    <a:ext uri="{FF2B5EF4-FFF2-40B4-BE49-F238E27FC236}">
                      <a16:creationId xmlns:a16="http://schemas.microsoft.com/office/drawing/2014/main" id="{A85D61C5-F0F4-4747-8A9E-3FEB7B88CE74}"/>
                    </a:ext>
                  </a:extLst>
                </p14:cNvPr>
                <p14:cNvContentPartPr/>
                <p14:nvPr/>
              </p14:nvContentPartPr>
              <p14:xfrm>
                <a:off x="1748168" y="2292832"/>
                <a:ext cx="130680" cy="187200"/>
              </p14:xfrm>
            </p:contentPart>
          </mc:Choice>
          <mc:Fallback xmlns="">
            <p:pic>
              <p:nvPicPr>
                <p:cNvPr id="211" name="Ink 210">
                  <a:extLst>
                    <a:ext uri="{FF2B5EF4-FFF2-40B4-BE49-F238E27FC236}">
                      <a16:creationId xmlns:a16="http://schemas.microsoft.com/office/drawing/2014/main" id="{A85D61C5-F0F4-4747-8A9E-3FEB7B88CE74}"/>
                    </a:ext>
                  </a:extLst>
                </p:cNvPr>
                <p:cNvPicPr/>
                <p:nvPr/>
              </p:nvPicPr>
              <p:blipFill>
                <a:blip r:embed="rId372"/>
                <a:stretch>
                  <a:fillRect/>
                </a:stretch>
              </p:blipFill>
              <p:spPr>
                <a:xfrm>
                  <a:off x="1739528" y="2284192"/>
                  <a:ext cx="1483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12" name="Ink 211">
                  <a:extLst>
                    <a:ext uri="{FF2B5EF4-FFF2-40B4-BE49-F238E27FC236}">
                      <a16:creationId xmlns:a16="http://schemas.microsoft.com/office/drawing/2014/main" id="{740391F4-77A6-4AEB-9638-1287A924EC58}"/>
                    </a:ext>
                  </a:extLst>
                </p14:cNvPr>
                <p14:cNvContentPartPr/>
                <p14:nvPr/>
              </p14:nvContentPartPr>
              <p14:xfrm>
                <a:off x="1740608" y="2229832"/>
                <a:ext cx="21600" cy="28440"/>
              </p14:xfrm>
            </p:contentPart>
          </mc:Choice>
          <mc:Fallback xmlns="">
            <p:pic>
              <p:nvPicPr>
                <p:cNvPr id="212" name="Ink 211">
                  <a:extLst>
                    <a:ext uri="{FF2B5EF4-FFF2-40B4-BE49-F238E27FC236}">
                      <a16:creationId xmlns:a16="http://schemas.microsoft.com/office/drawing/2014/main" id="{740391F4-77A6-4AEB-9638-1287A924EC58}"/>
                    </a:ext>
                  </a:extLst>
                </p:cNvPr>
                <p:cNvPicPr/>
                <p:nvPr/>
              </p:nvPicPr>
              <p:blipFill>
                <a:blip r:embed="rId374"/>
                <a:stretch>
                  <a:fillRect/>
                </a:stretch>
              </p:blipFill>
              <p:spPr>
                <a:xfrm>
                  <a:off x="1731968" y="2220832"/>
                  <a:ext cx="392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13" name="Ink 212">
                  <a:extLst>
                    <a:ext uri="{FF2B5EF4-FFF2-40B4-BE49-F238E27FC236}">
                      <a16:creationId xmlns:a16="http://schemas.microsoft.com/office/drawing/2014/main" id="{38137914-B3EA-45C3-9939-62194B0B0A39}"/>
                    </a:ext>
                  </a:extLst>
                </p14:cNvPr>
                <p14:cNvContentPartPr/>
                <p14:nvPr/>
              </p14:nvContentPartPr>
              <p14:xfrm>
                <a:off x="1615688" y="2338912"/>
                <a:ext cx="83880" cy="147960"/>
              </p14:xfrm>
            </p:contentPart>
          </mc:Choice>
          <mc:Fallback xmlns="">
            <p:pic>
              <p:nvPicPr>
                <p:cNvPr id="213" name="Ink 212">
                  <a:extLst>
                    <a:ext uri="{FF2B5EF4-FFF2-40B4-BE49-F238E27FC236}">
                      <a16:creationId xmlns:a16="http://schemas.microsoft.com/office/drawing/2014/main" id="{38137914-B3EA-45C3-9939-62194B0B0A39}"/>
                    </a:ext>
                  </a:extLst>
                </p:cNvPr>
                <p:cNvPicPr/>
                <p:nvPr/>
              </p:nvPicPr>
              <p:blipFill>
                <a:blip r:embed="rId376"/>
                <a:stretch>
                  <a:fillRect/>
                </a:stretch>
              </p:blipFill>
              <p:spPr>
                <a:xfrm>
                  <a:off x="1607048" y="2330272"/>
                  <a:ext cx="1015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14" name="Ink 213">
                  <a:extLst>
                    <a:ext uri="{FF2B5EF4-FFF2-40B4-BE49-F238E27FC236}">
                      <a16:creationId xmlns:a16="http://schemas.microsoft.com/office/drawing/2014/main" id="{69AE1E51-BDF3-4901-B40D-A0EC99EA4D8B}"/>
                    </a:ext>
                  </a:extLst>
                </p14:cNvPr>
                <p14:cNvContentPartPr/>
                <p14:nvPr/>
              </p14:nvContentPartPr>
              <p14:xfrm>
                <a:off x="1341368" y="2233072"/>
                <a:ext cx="243360" cy="233640"/>
              </p14:xfrm>
            </p:contentPart>
          </mc:Choice>
          <mc:Fallback xmlns="">
            <p:pic>
              <p:nvPicPr>
                <p:cNvPr id="214" name="Ink 213">
                  <a:extLst>
                    <a:ext uri="{FF2B5EF4-FFF2-40B4-BE49-F238E27FC236}">
                      <a16:creationId xmlns:a16="http://schemas.microsoft.com/office/drawing/2014/main" id="{69AE1E51-BDF3-4901-B40D-A0EC99EA4D8B}"/>
                    </a:ext>
                  </a:extLst>
                </p:cNvPr>
                <p:cNvPicPr/>
                <p:nvPr/>
              </p:nvPicPr>
              <p:blipFill>
                <a:blip r:embed="rId378"/>
                <a:stretch>
                  <a:fillRect/>
                </a:stretch>
              </p:blipFill>
              <p:spPr>
                <a:xfrm>
                  <a:off x="1332728" y="2224072"/>
                  <a:ext cx="26100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15" name="Ink 214">
                  <a:extLst>
                    <a:ext uri="{FF2B5EF4-FFF2-40B4-BE49-F238E27FC236}">
                      <a16:creationId xmlns:a16="http://schemas.microsoft.com/office/drawing/2014/main" id="{C33C52A6-A1CF-4D9A-AABC-09D032E09346}"/>
                    </a:ext>
                  </a:extLst>
                </p14:cNvPr>
                <p14:cNvContentPartPr/>
                <p14:nvPr/>
              </p14:nvContentPartPr>
              <p14:xfrm>
                <a:off x="1421648" y="2441872"/>
                <a:ext cx="17280" cy="13680"/>
              </p14:xfrm>
            </p:contentPart>
          </mc:Choice>
          <mc:Fallback xmlns="">
            <p:pic>
              <p:nvPicPr>
                <p:cNvPr id="215" name="Ink 214">
                  <a:extLst>
                    <a:ext uri="{FF2B5EF4-FFF2-40B4-BE49-F238E27FC236}">
                      <a16:creationId xmlns:a16="http://schemas.microsoft.com/office/drawing/2014/main" id="{C33C52A6-A1CF-4D9A-AABC-09D032E09346}"/>
                    </a:ext>
                  </a:extLst>
                </p:cNvPr>
                <p:cNvPicPr/>
                <p:nvPr/>
              </p:nvPicPr>
              <p:blipFill>
                <a:blip r:embed="rId380"/>
                <a:stretch>
                  <a:fillRect/>
                </a:stretch>
              </p:blipFill>
              <p:spPr>
                <a:xfrm>
                  <a:off x="1412648" y="2433232"/>
                  <a:ext cx="349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16" name="Ink 215">
                  <a:extLst>
                    <a:ext uri="{FF2B5EF4-FFF2-40B4-BE49-F238E27FC236}">
                      <a16:creationId xmlns:a16="http://schemas.microsoft.com/office/drawing/2014/main" id="{4F94D076-3070-469A-A62D-1FC91928E43F}"/>
                    </a:ext>
                  </a:extLst>
                </p14:cNvPr>
                <p14:cNvContentPartPr/>
                <p14:nvPr/>
              </p14:nvContentPartPr>
              <p14:xfrm>
                <a:off x="1271168" y="2342152"/>
                <a:ext cx="93240" cy="97560"/>
              </p14:xfrm>
            </p:contentPart>
          </mc:Choice>
          <mc:Fallback xmlns="">
            <p:pic>
              <p:nvPicPr>
                <p:cNvPr id="216" name="Ink 215">
                  <a:extLst>
                    <a:ext uri="{FF2B5EF4-FFF2-40B4-BE49-F238E27FC236}">
                      <a16:creationId xmlns:a16="http://schemas.microsoft.com/office/drawing/2014/main" id="{4F94D076-3070-469A-A62D-1FC91928E43F}"/>
                    </a:ext>
                  </a:extLst>
                </p:cNvPr>
                <p:cNvPicPr/>
                <p:nvPr/>
              </p:nvPicPr>
              <p:blipFill>
                <a:blip r:embed="rId382"/>
                <a:stretch>
                  <a:fillRect/>
                </a:stretch>
              </p:blipFill>
              <p:spPr>
                <a:xfrm>
                  <a:off x="1262528" y="2333512"/>
                  <a:ext cx="11088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17" name="Ink 216">
                  <a:extLst>
                    <a:ext uri="{FF2B5EF4-FFF2-40B4-BE49-F238E27FC236}">
                      <a16:creationId xmlns:a16="http://schemas.microsoft.com/office/drawing/2014/main" id="{0B15ABA1-CABF-4EAD-8EB1-4CABE7BBB052}"/>
                    </a:ext>
                  </a:extLst>
                </p14:cNvPr>
                <p14:cNvContentPartPr/>
                <p14:nvPr/>
              </p14:nvContentPartPr>
              <p14:xfrm>
                <a:off x="1275128" y="2178712"/>
                <a:ext cx="186840" cy="92520"/>
              </p14:xfrm>
            </p:contentPart>
          </mc:Choice>
          <mc:Fallback xmlns="">
            <p:pic>
              <p:nvPicPr>
                <p:cNvPr id="217" name="Ink 216">
                  <a:extLst>
                    <a:ext uri="{FF2B5EF4-FFF2-40B4-BE49-F238E27FC236}">
                      <a16:creationId xmlns:a16="http://schemas.microsoft.com/office/drawing/2014/main" id="{0B15ABA1-CABF-4EAD-8EB1-4CABE7BBB052}"/>
                    </a:ext>
                  </a:extLst>
                </p:cNvPr>
                <p:cNvPicPr/>
                <p:nvPr/>
              </p:nvPicPr>
              <p:blipFill>
                <a:blip r:embed="rId384"/>
                <a:stretch>
                  <a:fillRect/>
                </a:stretch>
              </p:blipFill>
              <p:spPr>
                <a:xfrm>
                  <a:off x="1266488" y="2170072"/>
                  <a:ext cx="2044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18" name="Ink 217">
                  <a:extLst>
                    <a:ext uri="{FF2B5EF4-FFF2-40B4-BE49-F238E27FC236}">
                      <a16:creationId xmlns:a16="http://schemas.microsoft.com/office/drawing/2014/main" id="{F2247876-1533-4C35-B65C-7FB5DE433E32}"/>
                    </a:ext>
                  </a:extLst>
                </p14:cNvPr>
                <p14:cNvContentPartPr/>
                <p14:nvPr/>
              </p14:nvContentPartPr>
              <p14:xfrm>
                <a:off x="1134368" y="2225512"/>
                <a:ext cx="42120" cy="199440"/>
              </p14:xfrm>
            </p:contentPart>
          </mc:Choice>
          <mc:Fallback xmlns="">
            <p:pic>
              <p:nvPicPr>
                <p:cNvPr id="218" name="Ink 217">
                  <a:extLst>
                    <a:ext uri="{FF2B5EF4-FFF2-40B4-BE49-F238E27FC236}">
                      <a16:creationId xmlns:a16="http://schemas.microsoft.com/office/drawing/2014/main" id="{F2247876-1533-4C35-B65C-7FB5DE433E32}"/>
                    </a:ext>
                  </a:extLst>
                </p:cNvPr>
                <p:cNvPicPr/>
                <p:nvPr/>
              </p:nvPicPr>
              <p:blipFill>
                <a:blip r:embed="rId386"/>
                <a:stretch>
                  <a:fillRect/>
                </a:stretch>
              </p:blipFill>
              <p:spPr>
                <a:xfrm>
                  <a:off x="1125368" y="2216512"/>
                  <a:ext cx="5976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19" name="Ink 218">
                  <a:extLst>
                    <a:ext uri="{FF2B5EF4-FFF2-40B4-BE49-F238E27FC236}">
                      <a16:creationId xmlns:a16="http://schemas.microsoft.com/office/drawing/2014/main" id="{EA2DBBB5-4C40-4AE4-BCE5-206F020014A8}"/>
                    </a:ext>
                  </a:extLst>
                </p14:cNvPr>
                <p14:cNvContentPartPr/>
                <p14:nvPr/>
              </p14:nvContentPartPr>
              <p14:xfrm>
                <a:off x="1033208" y="2384272"/>
                <a:ext cx="74160" cy="85680"/>
              </p14:xfrm>
            </p:contentPart>
          </mc:Choice>
          <mc:Fallback xmlns="">
            <p:pic>
              <p:nvPicPr>
                <p:cNvPr id="219" name="Ink 218">
                  <a:extLst>
                    <a:ext uri="{FF2B5EF4-FFF2-40B4-BE49-F238E27FC236}">
                      <a16:creationId xmlns:a16="http://schemas.microsoft.com/office/drawing/2014/main" id="{EA2DBBB5-4C40-4AE4-BCE5-206F020014A8}"/>
                    </a:ext>
                  </a:extLst>
                </p:cNvPr>
                <p:cNvPicPr/>
                <p:nvPr/>
              </p:nvPicPr>
              <p:blipFill>
                <a:blip r:embed="rId388"/>
                <a:stretch>
                  <a:fillRect/>
                </a:stretch>
              </p:blipFill>
              <p:spPr>
                <a:xfrm>
                  <a:off x="1024208" y="2375632"/>
                  <a:ext cx="918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20" name="Ink 219">
                  <a:extLst>
                    <a:ext uri="{FF2B5EF4-FFF2-40B4-BE49-F238E27FC236}">
                      <a16:creationId xmlns:a16="http://schemas.microsoft.com/office/drawing/2014/main" id="{433AE48A-9269-4AA2-9A23-112ABE4B3BED}"/>
                    </a:ext>
                  </a:extLst>
                </p14:cNvPr>
                <p14:cNvContentPartPr/>
                <p14:nvPr/>
              </p14:nvContentPartPr>
              <p14:xfrm>
                <a:off x="1082168" y="2248552"/>
                <a:ext cx="12960" cy="19080"/>
              </p14:xfrm>
            </p:contentPart>
          </mc:Choice>
          <mc:Fallback xmlns="">
            <p:pic>
              <p:nvPicPr>
                <p:cNvPr id="220" name="Ink 219">
                  <a:extLst>
                    <a:ext uri="{FF2B5EF4-FFF2-40B4-BE49-F238E27FC236}">
                      <a16:creationId xmlns:a16="http://schemas.microsoft.com/office/drawing/2014/main" id="{433AE48A-9269-4AA2-9A23-112ABE4B3BED}"/>
                    </a:ext>
                  </a:extLst>
                </p:cNvPr>
                <p:cNvPicPr/>
                <p:nvPr/>
              </p:nvPicPr>
              <p:blipFill>
                <a:blip r:embed="rId390"/>
                <a:stretch>
                  <a:fillRect/>
                </a:stretch>
              </p:blipFill>
              <p:spPr>
                <a:xfrm>
                  <a:off x="1073528" y="2239912"/>
                  <a:ext cx="306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21" name="Ink 220">
                  <a:extLst>
                    <a:ext uri="{FF2B5EF4-FFF2-40B4-BE49-F238E27FC236}">
                      <a16:creationId xmlns:a16="http://schemas.microsoft.com/office/drawing/2014/main" id="{2EBC4111-D33C-4C57-9EC5-664C888F0780}"/>
                    </a:ext>
                  </a:extLst>
                </p14:cNvPr>
                <p14:cNvContentPartPr/>
                <p14:nvPr/>
              </p14:nvContentPartPr>
              <p14:xfrm>
                <a:off x="501488" y="2221552"/>
                <a:ext cx="455760" cy="297360"/>
              </p14:xfrm>
            </p:contentPart>
          </mc:Choice>
          <mc:Fallback xmlns="">
            <p:pic>
              <p:nvPicPr>
                <p:cNvPr id="221" name="Ink 220">
                  <a:extLst>
                    <a:ext uri="{FF2B5EF4-FFF2-40B4-BE49-F238E27FC236}">
                      <a16:creationId xmlns:a16="http://schemas.microsoft.com/office/drawing/2014/main" id="{2EBC4111-D33C-4C57-9EC5-664C888F0780}"/>
                    </a:ext>
                  </a:extLst>
                </p:cNvPr>
                <p:cNvPicPr/>
                <p:nvPr/>
              </p:nvPicPr>
              <p:blipFill>
                <a:blip r:embed="rId392"/>
                <a:stretch>
                  <a:fillRect/>
                </a:stretch>
              </p:blipFill>
              <p:spPr>
                <a:xfrm>
                  <a:off x="492488" y="2212912"/>
                  <a:ext cx="47340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22" name="Ink 221">
                  <a:extLst>
                    <a:ext uri="{FF2B5EF4-FFF2-40B4-BE49-F238E27FC236}">
                      <a16:creationId xmlns:a16="http://schemas.microsoft.com/office/drawing/2014/main" id="{E1B04B17-B7B2-49C4-822A-EE8894BA115F}"/>
                    </a:ext>
                  </a:extLst>
                </p14:cNvPr>
                <p14:cNvContentPartPr/>
                <p14:nvPr/>
              </p14:nvContentPartPr>
              <p14:xfrm>
                <a:off x="339488" y="1946512"/>
                <a:ext cx="616320" cy="603000"/>
              </p14:xfrm>
            </p:contentPart>
          </mc:Choice>
          <mc:Fallback xmlns="">
            <p:pic>
              <p:nvPicPr>
                <p:cNvPr id="222" name="Ink 221">
                  <a:extLst>
                    <a:ext uri="{FF2B5EF4-FFF2-40B4-BE49-F238E27FC236}">
                      <a16:creationId xmlns:a16="http://schemas.microsoft.com/office/drawing/2014/main" id="{E1B04B17-B7B2-49C4-822A-EE8894BA115F}"/>
                    </a:ext>
                  </a:extLst>
                </p:cNvPr>
                <p:cNvPicPr/>
                <p:nvPr/>
              </p:nvPicPr>
              <p:blipFill>
                <a:blip r:embed="rId394"/>
                <a:stretch>
                  <a:fillRect/>
                </a:stretch>
              </p:blipFill>
              <p:spPr>
                <a:xfrm>
                  <a:off x="330488" y="1937872"/>
                  <a:ext cx="633960" cy="62064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24" name="Ink 223">
                  <a:extLst>
                    <a:ext uri="{FF2B5EF4-FFF2-40B4-BE49-F238E27FC236}">
                      <a16:creationId xmlns:a16="http://schemas.microsoft.com/office/drawing/2014/main" id="{8F7E0011-38AC-49A1-B145-40F4CE117D50}"/>
                    </a:ext>
                  </a:extLst>
                </p14:cNvPr>
                <p14:cNvContentPartPr/>
                <p14:nvPr/>
              </p14:nvContentPartPr>
              <p14:xfrm>
                <a:off x="914768" y="2698192"/>
                <a:ext cx="393480" cy="213480"/>
              </p14:xfrm>
            </p:contentPart>
          </mc:Choice>
          <mc:Fallback xmlns="">
            <p:pic>
              <p:nvPicPr>
                <p:cNvPr id="224" name="Ink 223">
                  <a:extLst>
                    <a:ext uri="{FF2B5EF4-FFF2-40B4-BE49-F238E27FC236}">
                      <a16:creationId xmlns:a16="http://schemas.microsoft.com/office/drawing/2014/main" id="{8F7E0011-38AC-49A1-B145-40F4CE117D50}"/>
                    </a:ext>
                  </a:extLst>
                </p:cNvPr>
                <p:cNvPicPr/>
                <p:nvPr/>
              </p:nvPicPr>
              <p:blipFill>
                <a:blip r:embed="rId396"/>
                <a:stretch>
                  <a:fillRect/>
                </a:stretch>
              </p:blipFill>
              <p:spPr>
                <a:xfrm>
                  <a:off x="905768" y="2689192"/>
                  <a:ext cx="41112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25" name="Ink 224">
                  <a:extLst>
                    <a:ext uri="{FF2B5EF4-FFF2-40B4-BE49-F238E27FC236}">
                      <a16:creationId xmlns:a16="http://schemas.microsoft.com/office/drawing/2014/main" id="{D5CCA42D-5B8D-49B2-BFE1-952B2516CC14}"/>
                    </a:ext>
                  </a:extLst>
                </p14:cNvPr>
                <p14:cNvContentPartPr/>
                <p14:nvPr/>
              </p14:nvContentPartPr>
              <p14:xfrm>
                <a:off x="1182608" y="2610712"/>
                <a:ext cx="43920" cy="42840"/>
              </p14:xfrm>
            </p:contentPart>
          </mc:Choice>
          <mc:Fallback xmlns="">
            <p:pic>
              <p:nvPicPr>
                <p:cNvPr id="225" name="Ink 224">
                  <a:extLst>
                    <a:ext uri="{FF2B5EF4-FFF2-40B4-BE49-F238E27FC236}">
                      <a16:creationId xmlns:a16="http://schemas.microsoft.com/office/drawing/2014/main" id="{D5CCA42D-5B8D-49B2-BFE1-952B2516CC14}"/>
                    </a:ext>
                  </a:extLst>
                </p:cNvPr>
                <p:cNvPicPr/>
                <p:nvPr/>
              </p:nvPicPr>
              <p:blipFill>
                <a:blip r:embed="rId398"/>
                <a:stretch>
                  <a:fillRect/>
                </a:stretch>
              </p:blipFill>
              <p:spPr>
                <a:xfrm>
                  <a:off x="1173968" y="2601712"/>
                  <a:ext cx="615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26" name="Ink 225">
                  <a:extLst>
                    <a:ext uri="{FF2B5EF4-FFF2-40B4-BE49-F238E27FC236}">
                      <a16:creationId xmlns:a16="http://schemas.microsoft.com/office/drawing/2014/main" id="{54F97CE0-00B8-4877-B3DA-A845B34407A6}"/>
                    </a:ext>
                  </a:extLst>
                </p14:cNvPr>
                <p14:cNvContentPartPr/>
                <p14:nvPr/>
              </p14:nvContentPartPr>
              <p14:xfrm>
                <a:off x="1111328" y="2598832"/>
                <a:ext cx="17280" cy="181440"/>
              </p14:xfrm>
            </p:contentPart>
          </mc:Choice>
          <mc:Fallback xmlns="">
            <p:pic>
              <p:nvPicPr>
                <p:cNvPr id="226" name="Ink 225">
                  <a:extLst>
                    <a:ext uri="{FF2B5EF4-FFF2-40B4-BE49-F238E27FC236}">
                      <a16:creationId xmlns:a16="http://schemas.microsoft.com/office/drawing/2014/main" id="{54F97CE0-00B8-4877-B3DA-A845B34407A6}"/>
                    </a:ext>
                  </a:extLst>
                </p:cNvPr>
                <p:cNvPicPr/>
                <p:nvPr/>
              </p:nvPicPr>
              <p:blipFill>
                <a:blip r:embed="rId400"/>
                <a:stretch>
                  <a:fillRect/>
                </a:stretch>
              </p:blipFill>
              <p:spPr>
                <a:xfrm>
                  <a:off x="1102328" y="2589832"/>
                  <a:ext cx="3492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27" name="Ink 226">
                  <a:extLst>
                    <a:ext uri="{FF2B5EF4-FFF2-40B4-BE49-F238E27FC236}">
                      <a16:creationId xmlns:a16="http://schemas.microsoft.com/office/drawing/2014/main" id="{5342D163-7745-4183-B18B-B67915EE4C62}"/>
                    </a:ext>
                  </a:extLst>
                </p14:cNvPr>
                <p14:cNvContentPartPr/>
                <p14:nvPr/>
              </p14:nvContentPartPr>
              <p14:xfrm>
                <a:off x="1121768" y="2912392"/>
                <a:ext cx="7920" cy="18000"/>
              </p14:xfrm>
            </p:contentPart>
          </mc:Choice>
          <mc:Fallback xmlns="">
            <p:pic>
              <p:nvPicPr>
                <p:cNvPr id="227" name="Ink 226">
                  <a:extLst>
                    <a:ext uri="{FF2B5EF4-FFF2-40B4-BE49-F238E27FC236}">
                      <a16:creationId xmlns:a16="http://schemas.microsoft.com/office/drawing/2014/main" id="{5342D163-7745-4183-B18B-B67915EE4C62}"/>
                    </a:ext>
                  </a:extLst>
                </p:cNvPr>
                <p:cNvPicPr/>
                <p:nvPr/>
              </p:nvPicPr>
              <p:blipFill>
                <a:blip r:embed="rId402"/>
                <a:stretch>
                  <a:fillRect/>
                </a:stretch>
              </p:blipFill>
              <p:spPr>
                <a:xfrm>
                  <a:off x="1112768" y="2903392"/>
                  <a:ext cx="2556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28" name="Ink 227">
                  <a:extLst>
                    <a:ext uri="{FF2B5EF4-FFF2-40B4-BE49-F238E27FC236}">
                      <a16:creationId xmlns:a16="http://schemas.microsoft.com/office/drawing/2014/main" id="{C3EAB487-EEF0-41AD-9A36-977E6FFE590B}"/>
                    </a:ext>
                  </a:extLst>
                </p14:cNvPr>
                <p14:cNvContentPartPr/>
                <p14:nvPr/>
              </p14:nvContentPartPr>
              <p14:xfrm>
                <a:off x="986048" y="3013912"/>
                <a:ext cx="45720" cy="34200"/>
              </p14:xfrm>
            </p:contentPart>
          </mc:Choice>
          <mc:Fallback xmlns="">
            <p:pic>
              <p:nvPicPr>
                <p:cNvPr id="228" name="Ink 227">
                  <a:extLst>
                    <a:ext uri="{FF2B5EF4-FFF2-40B4-BE49-F238E27FC236}">
                      <a16:creationId xmlns:a16="http://schemas.microsoft.com/office/drawing/2014/main" id="{C3EAB487-EEF0-41AD-9A36-977E6FFE590B}"/>
                    </a:ext>
                  </a:extLst>
                </p:cNvPr>
                <p:cNvPicPr/>
                <p:nvPr/>
              </p:nvPicPr>
              <p:blipFill>
                <a:blip r:embed="rId404"/>
                <a:stretch>
                  <a:fillRect/>
                </a:stretch>
              </p:blipFill>
              <p:spPr>
                <a:xfrm>
                  <a:off x="977408" y="3005272"/>
                  <a:ext cx="6336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29" name="Ink 228">
                  <a:extLst>
                    <a:ext uri="{FF2B5EF4-FFF2-40B4-BE49-F238E27FC236}">
                      <a16:creationId xmlns:a16="http://schemas.microsoft.com/office/drawing/2014/main" id="{2AF15AB0-40B5-4010-B0AB-7E84938E68A9}"/>
                    </a:ext>
                  </a:extLst>
                </p14:cNvPr>
                <p14:cNvContentPartPr/>
                <p14:nvPr/>
              </p14:nvContentPartPr>
              <p14:xfrm>
                <a:off x="873728" y="2806912"/>
                <a:ext cx="29520" cy="62640"/>
              </p14:xfrm>
            </p:contentPart>
          </mc:Choice>
          <mc:Fallback xmlns="">
            <p:pic>
              <p:nvPicPr>
                <p:cNvPr id="229" name="Ink 228">
                  <a:extLst>
                    <a:ext uri="{FF2B5EF4-FFF2-40B4-BE49-F238E27FC236}">
                      <a16:creationId xmlns:a16="http://schemas.microsoft.com/office/drawing/2014/main" id="{2AF15AB0-40B5-4010-B0AB-7E84938E68A9}"/>
                    </a:ext>
                  </a:extLst>
                </p:cNvPr>
                <p:cNvPicPr/>
                <p:nvPr/>
              </p:nvPicPr>
              <p:blipFill>
                <a:blip r:embed="rId406"/>
                <a:stretch>
                  <a:fillRect/>
                </a:stretch>
              </p:blipFill>
              <p:spPr>
                <a:xfrm>
                  <a:off x="865088" y="2797912"/>
                  <a:ext cx="471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31" name="Ink 230">
                  <a:extLst>
                    <a:ext uri="{FF2B5EF4-FFF2-40B4-BE49-F238E27FC236}">
                      <a16:creationId xmlns:a16="http://schemas.microsoft.com/office/drawing/2014/main" id="{15593C2A-66B3-45CD-BC99-526312966827}"/>
                    </a:ext>
                  </a:extLst>
                </p14:cNvPr>
                <p14:cNvContentPartPr/>
                <p14:nvPr/>
              </p14:nvContentPartPr>
              <p14:xfrm>
                <a:off x="536768" y="2778112"/>
                <a:ext cx="312840" cy="289440"/>
              </p14:xfrm>
            </p:contentPart>
          </mc:Choice>
          <mc:Fallback xmlns="">
            <p:pic>
              <p:nvPicPr>
                <p:cNvPr id="231" name="Ink 230">
                  <a:extLst>
                    <a:ext uri="{FF2B5EF4-FFF2-40B4-BE49-F238E27FC236}">
                      <a16:creationId xmlns:a16="http://schemas.microsoft.com/office/drawing/2014/main" id="{15593C2A-66B3-45CD-BC99-526312966827}"/>
                    </a:ext>
                  </a:extLst>
                </p:cNvPr>
                <p:cNvPicPr/>
                <p:nvPr/>
              </p:nvPicPr>
              <p:blipFill>
                <a:blip r:embed="rId408"/>
                <a:stretch>
                  <a:fillRect/>
                </a:stretch>
              </p:blipFill>
              <p:spPr>
                <a:xfrm>
                  <a:off x="527768" y="2769472"/>
                  <a:ext cx="330480" cy="3070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32" name="Ink 231">
                  <a:extLst>
                    <a:ext uri="{FF2B5EF4-FFF2-40B4-BE49-F238E27FC236}">
                      <a16:creationId xmlns:a16="http://schemas.microsoft.com/office/drawing/2014/main" id="{64A3C54B-BC87-414B-BB66-BC9AF26F6C9F}"/>
                    </a:ext>
                  </a:extLst>
                </p14:cNvPr>
                <p14:cNvContentPartPr/>
                <p14:nvPr/>
              </p14:nvContentPartPr>
              <p14:xfrm>
                <a:off x="771128" y="2702512"/>
                <a:ext cx="18360" cy="6840"/>
              </p14:xfrm>
            </p:contentPart>
          </mc:Choice>
          <mc:Fallback xmlns="">
            <p:pic>
              <p:nvPicPr>
                <p:cNvPr id="232" name="Ink 231">
                  <a:extLst>
                    <a:ext uri="{FF2B5EF4-FFF2-40B4-BE49-F238E27FC236}">
                      <a16:creationId xmlns:a16="http://schemas.microsoft.com/office/drawing/2014/main" id="{64A3C54B-BC87-414B-BB66-BC9AF26F6C9F}"/>
                    </a:ext>
                  </a:extLst>
                </p:cNvPr>
                <p:cNvPicPr/>
                <p:nvPr/>
              </p:nvPicPr>
              <p:blipFill>
                <a:blip r:embed="rId410"/>
                <a:stretch>
                  <a:fillRect/>
                </a:stretch>
              </p:blipFill>
              <p:spPr>
                <a:xfrm>
                  <a:off x="762128" y="2693512"/>
                  <a:ext cx="360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33" name="Ink 232">
                  <a:extLst>
                    <a:ext uri="{FF2B5EF4-FFF2-40B4-BE49-F238E27FC236}">
                      <a16:creationId xmlns:a16="http://schemas.microsoft.com/office/drawing/2014/main" id="{BF32BED1-367F-41D1-92FF-959A80267423}"/>
                    </a:ext>
                  </a:extLst>
                </p14:cNvPr>
                <p14:cNvContentPartPr/>
                <p14:nvPr/>
              </p14:nvContentPartPr>
              <p14:xfrm>
                <a:off x="605168" y="2676232"/>
                <a:ext cx="43560" cy="196560"/>
              </p14:xfrm>
            </p:contentPart>
          </mc:Choice>
          <mc:Fallback xmlns="">
            <p:pic>
              <p:nvPicPr>
                <p:cNvPr id="233" name="Ink 232">
                  <a:extLst>
                    <a:ext uri="{FF2B5EF4-FFF2-40B4-BE49-F238E27FC236}">
                      <a16:creationId xmlns:a16="http://schemas.microsoft.com/office/drawing/2014/main" id="{BF32BED1-367F-41D1-92FF-959A80267423}"/>
                    </a:ext>
                  </a:extLst>
                </p:cNvPr>
                <p:cNvPicPr/>
                <p:nvPr/>
              </p:nvPicPr>
              <p:blipFill>
                <a:blip r:embed="rId412"/>
                <a:stretch>
                  <a:fillRect/>
                </a:stretch>
              </p:blipFill>
              <p:spPr>
                <a:xfrm>
                  <a:off x="596168" y="2667232"/>
                  <a:ext cx="6120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34" name="Ink 233">
                  <a:extLst>
                    <a:ext uri="{FF2B5EF4-FFF2-40B4-BE49-F238E27FC236}">
                      <a16:creationId xmlns:a16="http://schemas.microsoft.com/office/drawing/2014/main" id="{F107B15F-44BB-4DD8-A2FC-8F3651047AF5}"/>
                    </a:ext>
                  </a:extLst>
                </p14:cNvPr>
                <p14:cNvContentPartPr/>
                <p14:nvPr/>
              </p14:nvContentPartPr>
              <p14:xfrm>
                <a:off x="381248" y="2792872"/>
                <a:ext cx="45000" cy="227160"/>
              </p14:xfrm>
            </p:contentPart>
          </mc:Choice>
          <mc:Fallback xmlns="">
            <p:pic>
              <p:nvPicPr>
                <p:cNvPr id="234" name="Ink 233">
                  <a:extLst>
                    <a:ext uri="{FF2B5EF4-FFF2-40B4-BE49-F238E27FC236}">
                      <a16:creationId xmlns:a16="http://schemas.microsoft.com/office/drawing/2014/main" id="{F107B15F-44BB-4DD8-A2FC-8F3651047AF5}"/>
                    </a:ext>
                  </a:extLst>
                </p:cNvPr>
                <p:cNvPicPr/>
                <p:nvPr/>
              </p:nvPicPr>
              <p:blipFill>
                <a:blip r:embed="rId414"/>
                <a:stretch>
                  <a:fillRect/>
                </a:stretch>
              </p:blipFill>
              <p:spPr>
                <a:xfrm>
                  <a:off x="372248" y="2784232"/>
                  <a:ext cx="6264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35" name="Ink 234">
                  <a:extLst>
                    <a:ext uri="{FF2B5EF4-FFF2-40B4-BE49-F238E27FC236}">
                      <a16:creationId xmlns:a16="http://schemas.microsoft.com/office/drawing/2014/main" id="{8DCD7C77-F424-4461-9A16-E487575CD8F0}"/>
                    </a:ext>
                  </a:extLst>
                </p14:cNvPr>
                <p14:cNvContentPartPr/>
                <p14:nvPr/>
              </p14:nvContentPartPr>
              <p14:xfrm>
                <a:off x="121688" y="2650672"/>
                <a:ext cx="316440" cy="166680"/>
              </p14:xfrm>
            </p:contentPart>
          </mc:Choice>
          <mc:Fallback xmlns="">
            <p:pic>
              <p:nvPicPr>
                <p:cNvPr id="235" name="Ink 234">
                  <a:extLst>
                    <a:ext uri="{FF2B5EF4-FFF2-40B4-BE49-F238E27FC236}">
                      <a16:creationId xmlns:a16="http://schemas.microsoft.com/office/drawing/2014/main" id="{8DCD7C77-F424-4461-9A16-E487575CD8F0}"/>
                    </a:ext>
                  </a:extLst>
                </p:cNvPr>
                <p:cNvPicPr/>
                <p:nvPr/>
              </p:nvPicPr>
              <p:blipFill>
                <a:blip r:embed="rId416"/>
                <a:stretch>
                  <a:fillRect/>
                </a:stretch>
              </p:blipFill>
              <p:spPr>
                <a:xfrm>
                  <a:off x="113048" y="2641672"/>
                  <a:ext cx="33408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36" name="Ink 235">
                  <a:extLst>
                    <a:ext uri="{FF2B5EF4-FFF2-40B4-BE49-F238E27FC236}">
                      <a16:creationId xmlns:a16="http://schemas.microsoft.com/office/drawing/2014/main" id="{756F80D9-0C9B-4F60-BEB1-588390736668}"/>
                    </a:ext>
                  </a:extLst>
                </p14:cNvPr>
                <p14:cNvContentPartPr/>
                <p14:nvPr/>
              </p14:nvContentPartPr>
              <p14:xfrm>
                <a:off x="199448" y="2625472"/>
                <a:ext cx="100080" cy="21240"/>
              </p14:xfrm>
            </p:contentPart>
          </mc:Choice>
          <mc:Fallback xmlns="">
            <p:pic>
              <p:nvPicPr>
                <p:cNvPr id="236" name="Ink 235">
                  <a:extLst>
                    <a:ext uri="{FF2B5EF4-FFF2-40B4-BE49-F238E27FC236}">
                      <a16:creationId xmlns:a16="http://schemas.microsoft.com/office/drawing/2014/main" id="{756F80D9-0C9B-4F60-BEB1-588390736668}"/>
                    </a:ext>
                  </a:extLst>
                </p:cNvPr>
                <p:cNvPicPr/>
                <p:nvPr/>
              </p:nvPicPr>
              <p:blipFill>
                <a:blip r:embed="rId418"/>
                <a:stretch>
                  <a:fillRect/>
                </a:stretch>
              </p:blipFill>
              <p:spPr>
                <a:xfrm>
                  <a:off x="190808" y="2616472"/>
                  <a:ext cx="117720" cy="38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9">
            <p14:nvContentPartPr>
              <p14:cNvPr id="238" name="Ink 237">
                <a:extLst>
                  <a:ext uri="{FF2B5EF4-FFF2-40B4-BE49-F238E27FC236}">
                    <a16:creationId xmlns:a16="http://schemas.microsoft.com/office/drawing/2014/main" id="{E4BB4CA1-2019-4262-88AF-F01007233F76}"/>
                  </a:ext>
                </a:extLst>
              </p14:cNvPr>
              <p14:cNvContentPartPr/>
              <p14:nvPr/>
            </p14:nvContentPartPr>
            <p14:xfrm>
              <a:off x="3518648" y="3737872"/>
              <a:ext cx="16560" cy="720"/>
            </p14:xfrm>
          </p:contentPart>
        </mc:Choice>
        <mc:Fallback xmlns="">
          <p:pic>
            <p:nvPicPr>
              <p:cNvPr id="238" name="Ink 237">
                <a:extLst>
                  <a:ext uri="{FF2B5EF4-FFF2-40B4-BE49-F238E27FC236}">
                    <a16:creationId xmlns:a16="http://schemas.microsoft.com/office/drawing/2014/main" id="{E4BB4CA1-2019-4262-88AF-F01007233F76}"/>
                  </a:ext>
                </a:extLst>
              </p:cNvPr>
              <p:cNvPicPr/>
              <p:nvPr/>
            </p:nvPicPr>
            <p:blipFill>
              <a:blip r:embed="rId420"/>
              <a:stretch>
                <a:fillRect/>
              </a:stretch>
            </p:blipFill>
            <p:spPr>
              <a:xfrm>
                <a:off x="3510008" y="3729232"/>
                <a:ext cx="342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40" name="Ink 239">
                <a:extLst>
                  <a:ext uri="{FF2B5EF4-FFF2-40B4-BE49-F238E27FC236}">
                    <a16:creationId xmlns:a16="http://schemas.microsoft.com/office/drawing/2014/main" id="{98FCE227-A717-49C1-8F06-573F005F1909}"/>
                  </a:ext>
                </a:extLst>
              </p14:cNvPr>
              <p14:cNvContentPartPr/>
              <p14:nvPr/>
            </p14:nvContentPartPr>
            <p14:xfrm>
              <a:off x="3496328" y="3238192"/>
              <a:ext cx="623880" cy="529200"/>
            </p14:xfrm>
          </p:contentPart>
        </mc:Choice>
        <mc:Fallback xmlns="">
          <p:pic>
            <p:nvPicPr>
              <p:cNvPr id="240" name="Ink 239">
                <a:extLst>
                  <a:ext uri="{FF2B5EF4-FFF2-40B4-BE49-F238E27FC236}">
                    <a16:creationId xmlns:a16="http://schemas.microsoft.com/office/drawing/2014/main" id="{98FCE227-A717-49C1-8F06-573F005F1909}"/>
                  </a:ext>
                </a:extLst>
              </p:cNvPr>
              <p:cNvPicPr/>
              <p:nvPr/>
            </p:nvPicPr>
            <p:blipFill>
              <a:blip r:embed="rId422"/>
              <a:stretch>
                <a:fillRect/>
              </a:stretch>
            </p:blipFill>
            <p:spPr>
              <a:xfrm>
                <a:off x="3487328" y="3229552"/>
                <a:ext cx="641520" cy="546840"/>
              </a:xfrm>
              <a:prstGeom prst="rect">
                <a:avLst/>
              </a:prstGeom>
            </p:spPr>
          </p:pic>
        </mc:Fallback>
      </mc:AlternateContent>
      <p:grpSp>
        <p:nvGrpSpPr>
          <p:cNvPr id="243" name="Group 242">
            <a:extLst>
              <a:ext uri="{FF2B5EF4-FFF2-40B4-BE49-F238E27FC236}">
                <a16:creationId xmlns:a16="http://schemas.microsoft.com/office/drawing/2014/main" id="{566E2F12-144E-486B-A6D0-367970948B5D}"/>
              </a:ext>
            </a:extLst>
          </p:cNvPr>
          <p:cNvGrpSpPr/>
          <p:nvPr/>
        </p:nvGrpSpPr>
        <p:grpSpPr>
          <a:xfrm>
            <a:off x="4106528" y="2890072"/>
            <a:ext cx="143640" cy="170280"/>
            <a:chOff x="4106528" y="2890072"/>
            <a:chExt cx="143640" cy="170280"/>
          </a:xfrm>
        </p:grpSpPr>
        <mc:AlternateContent xmlns:mc="http://schemas.openxmlformats.org/markup-compatibility/2006" xmlns:p14="http://schemas.microsoft.com/office/powerpoint/2010/main">
          <mc:Choice Requires="p14">
            <p:contentPart p14:bwMode="auto" r:id="rId423">
              <p14:nvContentPartPr>
                <p14:cNvPr id="241" name="Ink 240">
                  <a:extLst>
                    <a:ext uri="{FF2B5EF4-FFF2-40B4-BE49-F238E27FC236}">
                      <a16:creationId xmlns:a16="http://schemas.microsoft.com/office/drawing/2014/main" id="{D315FE18-8DA7-48E7-B288-5B02547EE8A2}"/>
                    </a:ext>
                  </a:extLst>
                </p14:cNvPr>
                <p14:cNvContentPartPr/>
                <p14:nvPr/>
              </p14:nvContentPartPr>
              <p14:xfrm>
                <a:off x="4106528" y="2890072"/>
                <a:ext cx="143640" cy="170280"/>
              </p14:xfrm>
            </p:contentPart>
          </mc:Choice>
          <mc:Fallback xmlns="">
            <p:pic>
              <p:nvPicPr>
                <p:cNvPr id="241" name="Ink 240">
                  <a:extLst>
                    <a:ext uri="{FF2B5EF4-FFF2-40B4-BE49-F238E27FC236}">
                      <a16:creationId xmlns:a16="http://schemas.microsoft.com/office/drawing/2014/main" id="{D315FE18-8DA7-48E7-B288-5B02547EE8A2}"/>
                    </a:ext>
                  </a:extLst>
                </p:cNvPr>
                <p:cNvPicPr/>
                <p:nvPr/>
              </p:nvPicPr>
              <p:blipFill>
                <a:blip r:embed="rId424"/>
                <a:stretch>
                  <a:fillRect/>
                </a:stretch>
              </p:blipFill>
              <p:spPr>
                <a:xfrm>
                  <a:off x="4097528" y="2881072"/>
                  <a:ext cx="16128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42" name="Ink 241">
                  <a:extLst>
                    <a:ext uri="{FF2B5EF4-FFF2-40B4-BE49-F238E27FC236}">
                      <a16:creationId xmlns:a16="http://schemas.microsoft.com/office/drawing/2014/main" id="{2C06BB7E-15B7-45BE-97F1-3FB31F8F2673}"/>
                    </a:ext>
                  </a:extLst>
                </p14:cNvPr>
                <p14:cNvContentPartPr/>
                <p14:nvPr/>
              </p14:nvContentPartPr>
              <p14:xfrm>
                <a:off x="4134968" y="2948752"/>
                <a:ext cx="106920" cy="38880"/>
              </p14:xfrm>
            </p:contentPart>
          </mc:Choice>
          <mc:Fallback xmlns="">
            <p:pic>
              <p:nvPicPr>
                <p:cNvPr id="242" name="Ink 241">
                  <a:extLst>
                    <a:ext uri="{FF2B5EF4-FFF2-40B4-BE49-F238E27FC236}">
                      <a16:creationId xmlns:a16="http://schemas.microsoft.com/office/drawing/2014/main" id="{2C06BB7E-15B7-45BE-97F1-3FB31F8F2673}"/>
                    </a:ext>
                  </a:extLst>
                </p:cNvPr>
                <p:cNvPicPr/>
                <p:nvPr/>
              </p:nvPicPr>
              <p:blipFill>
                <a:blip r:embed="rId426"/>
                <a:stretch>
                  <a:fillRect/>
                </a:stretch>
              </p:blipFill>
              <p:spPr>
                <a:xfrm>
                  <a:off x="4125968" y="2940112"/>
                  <a:ext cx="124560" cy="56520"/>
                </a:xfrm>
                <a:prstGeom prst="rect">
                  <a:avLst/>
                </a:prstGeom>
              </p:spPr>
            </p:pic>
          </mc:Fallback>
        </mc:AlternateContent>
      </p:grpSp>
      <p:grpSp>
        <p:nvGrpSpPr>
          <p:cNvPr id="249" name="Group 248">
            <a:extLst>
              <a:ext uri="{FF2B5EF4-FFF2-40B4-BE49-F238E27FC236}">
                <a16:creationId xmlns:a16="http://schemas.microsoft.com/office/drawing/2014/main" id="{9BD4891A-45ED-4646-BBA0-FEC58FBF9EA7}"/>
              </a:ext>
            </a:extLst>
          </p:cNvPr>
          <p:cNvGrpSpPr/>
          <p:nvPr/>
        </p:nvGrpSpPr>
        <p:grpSpPr>
          <a:xfrm>
            <a:off x="3792608" y="3344032"/>
            <a:ext cx="670680" cy="401400"/>
            <a:chOff x="3792608" y="3344032"/>
            <a:chExt cx="670680" cy="401400"/>
          </a:xfrm>
        </p:grpSpPr>
        <mc:AlternateContent xmlns:mc="http://schemas.openxmlformats.org/markup-compatibility/2006" xmlns:p14="http://schemas.microsoft.com/office/powerpoint/2010/main">
          <mc:Choice Requires="p14">
            <p:contentPart p14:bwMode="auto" r:id="rId427">
              <p14:nvContentPartPr>
                <p14:cNvPr id="244" name="Ink 243">
                  <a:extLst>
                    <a:ext uri="{FF2B5EF4-FFF2-40B4-BE49-F238E27FC236}">
                      <a16:creationId xmlns:a16="http://schemas.microsoft.com/office/drawing/2014/main" id="{F2B063D6-2338-4A70-8135-EF82E6F14F7E}"/>
                    </a:ext>
                  </a:extLst>
                </p14:cNvPr>
                <p14:cNvContentPartPr/>
                <p14:nvPr/>
              </p14:nvContentPartPr>
              <p14:xfrm>
                <a:off x="3792608" y="3604312"/>
                <a:ext cx="91800" cy="141120"/>
              </p14:xfrm>
            </p:contentPart>
          </mc:Choice>
          <mc:Fallback xmlns="">
            <p:pic>
              <p:nvPicPr>
                <p:cNvPr id="244" name="Ink 243">
                  <a:extLst>
                    <a:ext uri="{FF2B5EF4-FFF2-40B4-BE49-F238E27FC236}">
                      <a16:creationId xmlns:a16="http://schemas.microsoft.com/office/drawing/2014/main" id="{F2B063D6-2338-4A70-8135-EF82E6F14F7E}"/>
                    </a:ext>
                  </a:extLst>
                </p:cNvPr>
                <p:cNvPicPr/>
                <p:nvPr/>
              </p:nvPicPr>
              <p:blipFill>
                <a:blip r:embed="rId428"/>
                <a:stretch>
                  <a:fillRect/>
                </a:stretch>
              </p:blipFill>
              <p:spPr>
                <a:xfrm>
                  <a:off x="3783608" y="3595312"/>
                  <a:ext cx="1094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45" name="Ink 244">
                  <a:extLst>
                    <a:ext uri="{FF2B5EF4-FFF2-40B4-BE49-F238E27FC236}">
                      <a16:creationId xmlns:a16="http://schemas.microsoft.com/office/drawing/2014/main" id="{4CCE466D-4B39-43A6-89F8-40D68B7996CD}"/>
                    </a:ext>
                  </a:extLst>
                </p14:cNvPr>
                <p14:cNvContentPartPr/>
                <p14:nvPr/>
              </p14:nvContentPartPr>
              <p14:xfrm>
                <a:off x="3989888" y="3511432"/>
                <a:ext cx="129960" cy="107640"/>
              </p14:xfrm>
            </p:contentPart>
          </mc:Choice>
          <mc:Fallback xmlns="">
            <p:pic>
              <p:nvPicPr>
                <p:cNvPr id="245" name="Ink 244">
                  <a:extLst>
                    <a:ext uri="{FF2B5EF4-FFF2-40B4-BE49-F238E27FC236}">
                      <a16:creationId xmlns:a16="http://schemas.microsoft.com/office/drawing/2014/main" id="{4CCE466D-4B39-43A6-89F8-40D68B7996CD}"/>
                    </a:ext>
                  </a:extLst>
                </p:cNvPr>
                <p:cNvPicPr/>
                <p:nvPr/>
              </p:nvPicPr>
              <p:blipFill>
                <a:blip r:embed="rId430"/>
                <a:stretch>
                  <a:fillRect/>
                </a:stretch>
              </p:blipFill>
              <p:spPr>
                <a:xfrm>
                  <a:off x="3980888" y="3502432"/>
                  <a:ext cx="1476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46" name="Ink 245">
                  <a:extLst>
                    <a:ext uri="{FF2B5EF4-FFF2-40B4-BE49-F238E27FC236}">
                      <a16:creationId xmlns:a16="http://schemas.microsoft.com/office/drawing/2014/main" id="{24D490FE-686D-4D59-82ED-1FB7CB8B40AD}"/>
                    </a:ext>
                  </a:extLst>
                </p14:cNvPr>
                <p14:cNvContentPartPr/>
                <p14:nvPr/>
              </p14:nvContentPartPr>
              <p14:xfrm>
                <a:off x="4079168" y="3528712"/>
                <a:ext cx="6840" cy="114480"/>
              </p14:xfrm>
            </p:contentPart>
          </mc:Choice>
          <mc:Fallback xmlns="">
            <p:pic>
              <p:nvPicPr>
                <p:cNvPr id="246" name="Ink 245">
                  <a:extLst>
                    <a:ext uri="{FF2B5EF4-FFF2-40B4-BE49-F238E27FC236}">
                      <a16:creationId xmlns:a16="http://schemas.microsoft.com/office/drawing/2014/main" id="{24D490FE-686D-4D59-82ED-1FB7CB8B40AD}"/>
                    </a:ext>
                  </a:extLst>
                </p:cNvPr>
                <p:cNvPicPr/>
                <p:nvPr/>
              </p:nvPicPr>
              <p:blipFill>
                <a:blip r:embed="rId432"/>
                <a:stretch>
                  <a:fillRect/>
                </a:stretch>
              </p:blipFill>
              <p:spPr>
                <a:xfrm>
                  <a:off x="4070528" y="3519712"/>
                  <a:ext cx="2448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47" name="Ink 246">
                  <a:extLst>
                    <a:ext uri="{FF2B5EF4-FFF2-40B4-BE49-F238E27FC236}">
                      <a16:creationId xmlns:a16="http://schemas.microsoft.com/office/drawing/2014/main" id="{3E21DEFB-F7C3-4B06-9693-8F1F25424DD1}"/>
                    </a:ext>
                  </a:extLst>
                </p14:cNvPr>
                <p14:cNvContentPartPr/>
                <p14:nvPr/>
              </p14:nvContentPartPr>
              <p14:xfrm>
                <a:off x="4200488" y="3458872"/>
                <a:ext cx="131040" cy="168480"/>
              </p14:xfrm>
            </p:contentPart>
          </mc:Choice>
          <mc:Fallback xmlns="">
            <p:pic>
              <p:nvPicPr>
                <p:cNvPr id="247" name="Ink 246">
                  <a:extLst>
                    <a:ext uri="{FF2B5EF4-FFF2-40B4-BE49-F238E27FC236}">
                      <a16:creationId xmlns:a16="http://schemas.microsoft.com/office/drawing/2014/main" id="{3E21DEFB-F7C3-4B06-9693-8F1F25424DD1}"/>
                    </a:ext>
                  </a:extLst>
                </p:cNvPr>
                <p:cNvPicPr/>
                <p:nvPr/>
              </p:nvPicPr>
              <p:blipFill>
                <a:blip r:embed="rId434"/>
                <a:stretch>
                  <a:fillRect/>
                </a:stretch>
              </p:blipFill>
              <p:spPr>
                <a:xfrm>
                  <a:off x="4191848" y="3450232"/>
                  <a:ext cx="1486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48" name="Ink 247">
                  <a:extLst>
                    <a:ext uri="{FF2B5EF4-FFF2-40B4-BE49-F238E27FC236}">
                      <a16:creationId xmlns:a16="http://schemas.microsoft.com/office/drawing/2014/main" id="{7BF807C9-D891-4176-8276-DE4F4D627B4C}"/>
                    </a:ext>
                  </a:extLst>
                </p14:cNvPr>
                <p14:cNvContentPartPr/>
                <p14:nvPr/>
              </p14:nvContentPartPr>
              <p14:xfrm>
                <a:off x="4404608" y="3344032"/>
                <a:ext cx="58680" cy="81720"/>
              </p14:xfrm>
            </p:contentPart>
          </mc:Choice>
          <mc:Fallback xmlns="">
            <p:pic>
              <p:nvPicPr>
                <p:cNvPr id="248" name="Ink 247">
                  <a:extLst>
                    <a:ext uri="{FF2B5EF4-FFF2-40B4-BE49-F238E27FC236}">
                      <a16:creationId xmlns:a16="http://schemas.microsoft.com/office/drawing/2014/main" id="{7BF807C9-D891-4176-8276-DE4F4D627B4C}"/>
                    </a:ext>
                  </a:extLst>
                </p:cNvPr>
                <p:cNvPicPr/>
                <p:nvPr/>
              </p:nvPicPr>
              <p:blipFill>
                <a:blip r:embed="rId436"/>
                <a:stretch>
                  <a:fillRect/>
                </a:stretch>
              </p:blipFill>
              <p:spPr>
                <a:xfrm>
                  <a:off x="4395968" y="3335032"/>
                  <a:ext cx="76320" cy="99360"/>
                </a:xfrm>
                <a:prstGeom prst="rect">
                  <a:avLst/>
                </a:prstGeom>
              </p:spPr>
            </p:pic>
          </mc:Fallback>
        </mc:AlternateContent>
      </p:grpSp>
      <p:grpSp>
        <p:nvGrpSpPr>
          <p:cNvPr id="404" name="Group 403">
            <a:extLst>
              <a:ext uri="{FF2B5EF4-FFF2-40B4-BE49-F238E27FC236}">
                <a16:creationId xmlns:a16="http://schemas.microsoft.com/office/drawing/2014/main" id="{420620F7-D4A0-4F9D-B824-88296F5F179E}"/>
              </a:ext>
            </a:extLst>
          </p:cNvPr>
          <p:cNvGrpSpPr/>
          <p:nvPr/>
        </p:nvGrpSpPr>
        <p:grpSpPr>
          <a:xfrm>
            <a:off x="3918968" y="4847392"/>
            <a:ext cx="8038800" cy="1688400"/>
            <a:chOff x="3918968" y="4847392"/>
            <a:chExt cx="8038800" cy="1688400"/>
          </a:xfrm>
        </p:grpSpPr>
        <mc:AlternateContent xmlns:mc="http://schemas.openxmlformats.org/markup-compatibility/2006" xmlns:p14="http://schemas.microsoft.com/office/powerpoint/2010/main">
          <mc:Choice Requires="p14">
            <p:contentPart p14:bwMode="auto" r:id="rId437">
              <p14:nvContentPartPr>
                <p14:cNvPr id="301" name="Ink 300">
                  <a:extLst>
                    <a:ext uri="{FF2B5EF4-FFF2-40B4-BE49-F238E27FC236}">
                      <a16:creationId xmlns:a16="http://schemas.microsoft.com/office/drawing/2014/main" id="{3803DD71-8F99-4FFE-8069-B9E73584F8A7}"/>
                    </a:ext>
                  </a:extLst>
                </p14:cNvPr>
                <p14:cNvContentPartPr/>
                <p14:nvPr/>
              </p14:nvContentPartPr>
              <p14:xfrm>
                <a:off x="4241168" y="5126032"/>
                <a:ext cx="264240" cy="149760"/>
              </p14:xfrm>
            </p:contentPart>
          </mc:Choice>
          <mc:Fallback xmlns="">
            <p:pic>
              <p:nvPicPr>
                <p:cNvPr id="301" name="Ink 300">
                  <a:extLst>
                    <a:ext uri="{FF2B5EF4-FFF2-40B4-BE49-F238E27FC236}">
                      <a16:creationId xmlns:a16="http://schemas.microsoft.com/office/drawing/2014/main" id="{3803DD71-8F99-4FFE-8069-B9E73584F8A7}"/>
                    </a:ext>
                  </a:extLst>
                </p:cNvPr>
                <p:cNvPicPr/>
                <p:nvPr/>
              </p:nvPicPr>
              <p:blipFill>
                <a:blip r:embed="rId438"/>
                <a:stretch>
                  <a:fillRect/>
                </a:stretch>
              </p:blipFill>
              <p:spPr>
                <a:xfrm>
                  <a:off x="4232528" y="5117392"/>
                  <a:ext cx="28188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02" name="Ink 301">
                  <a:extLst>
                    <a:ext uri="{FF2B5EF4-FFF2-40B4-BE49-F238E27FC236}">
                      <a16:creationId xmlns:a16="http://schemas.microsoft.com/office/drawing/2014/main" id="{DD8A247F-C46D-4A12-8DAB-CE917EC07422}"/>
                    </a:ext>
                  </a:extLst>
                </p14:cNvPr>
                <p14:cNvContentPartPr/>
                <p14:nvPr/>
              </p14:nvContentPartPr>
              <p14:xfrm>
                <a:off x="4390928" y="5367592"/>
                <a:ext cx="44280" cy="16200"/>
              </p14:xfrm>
            </p:contentPart>
          </mc:Choice>
          <mc:Fallback xmlns="">
            <p:pic>
              <p:nvPicPr>
                <p:cNvPr id="302" name="Ink 301">
                  <a:extLst>
                    <a:ext uri="{FF2B5EF4-FFF2-40B4-BE49-F238E27FC236}">
                      <a16:creationId xmlns:a16="http://schemas.microsoft.com/office/drawing/2014/main" id="{DD8A247F-C46D-4A12-8DAB-CE917EC07422}"/>
                    </a:ext>
                  </a:extLst>
                </p:cNvPr>
                <p:cNvPicPr/>
                <p:nvPr/>
              </p:nvPicPr>
              <p:blipFill>
                <a:blip r:embed="rId440"/>
                <a:stretch>
                  <a:fillRect/>
                </a:stretch>
              </p:blipFill>
              <p:spPr>
                <a:xfrm>
                  <a:off x="4381928" y="5358592"/>
                  <a:ext cx="619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03" name="Ink 302">
                  <a:extLst>
                    <a:ext uri="{FF2B5EF4-FFF2-40B4-BE49-F238E27FC236}">
                      <a16:creationId xmlns:a16="http://schemas.microsoft.com/office/drawing/2014/main" id="{CC4E6648-9B00-4888-A8F9-79F840BCC34C}"/>
                    </a:ext>
                  </a:extLst>
                </p14:cNvPr>
                <p14:cNvContentPartPr/>
                <p14:nvPr/>
              </p14:nvContentPartPr>
              <p14:xfrm>
                <a:off x="4059728" y="5236912"/>
                <a:ext cx="99360" cy="87840"/>
              </p14:xfrm>
            </p:contentPart>
          </mc:Choice>
          <mc:Fallback xmlns="">
            <p:pic>
              <p:nvPicPr>
                <p:cNvPr id="303" name="Ink 302">
                  <a:extLst>
                    <a:ext uri="{FF2B5EF4-FFF2-40B4-BE49-F238E27FC236}">
                      <a16:creationId xmlns:a16="http://schemas.microsoft.com/office/drawing/2014/main" id="{CC4E6648-9B00-4888-A8F9-79F840BCC34C}"/>
                    </a:ext>
                  </a:extLst>
                </p:cNvPr>
                <p:cNvPicPr/>
                <p:nvPr/>
              </p:nvPicPr>
              <p:blipFill>
                <a:blip r:embed="rId442"/>
                <a:stretch>
                  <a:fillRect/>
                </a:stretch>
              </p:blipFill>
              <p:spPr>
                <a:xfrm>
                  <a:off x="4050728" y="5227912"/>
                  <a:ext cx="1170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04" name="Ink 303">
                  <a:extLst>
                    <a:ext uri="{FF2B5EF4-FFF2-40B4-BE49-F238E27FC236}">
                      <a16:creationId xmlns:a16="http://schemas.microsoft.com/office/drawing/2014/main" id="{6ADA017F-FFF1-4804-9860-6318480229C3}"/>
                    </a:ext>
                  </a:extLst>
                </p14:cNvPr>
                <p14:cNvContentPartPr/>
                <p14:nvPr/>
              </p14:nvContentPartPr>
              <p14:xfrm>
                <a:off x="3918968" y="5123872"/>
                <a:ext cx="220320" cy="181800"/>
              </p14:xfrm>
            </p:contentPart>
          </mc:Choice>
          <mc:Fallback xmlns="">
            <p:pic>
              <p:nvPicPr>
                <p:cNvPr id="304" name="Ink 303">
                  <a:extLst>
                    <a:ext uri="{FF2B5EF4-FFF2-40B4-BE49-F238E27FC236}">
                      <a16:creationId xmlns:a16="http://schemas.microsoft.com/office/drawing/2014/main" id="{6ADA017F-FFF1-4804-9860-6318480229C3}"/>
                    </a:ext>
                  </a:extLst>
                </p:cNvPr>
                <p:cNvPicPr/>
                <p:nvPr/>
              </p:nvPicPr>
              <p:blipFill>
                <a:blip r:embed="rId444"/>
                <a:stretch>
                  <a:fillRect/>
                </a:stretch>
              </p:blipFill>
              <p:spPr>
                <a:xfrm>
                  <a:off x="3910328" y="5114872"/>
                  <a:ext cx="2379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50" name="Ink 249">
                  <a:extLst>
                    <a:ext uri="{FF2B5EF4-FFF2-40B4-BE49-F238E27FC236}">
                      <a16:creationId xmlns:a16="http://schemas.microsoft.com/office/drawing/2014/main" id="{2F08E918-586E-4181-9F20-CF8AA47E626C}"/>
                    </a:ext>
                  </a:extLst>
                </p14:cNvPr>
                <p14:cNvContentPartPr/>
                <p14:nvPr/>
              </p14:nvContentPartPr>
              <p14:xfrm>
                <a:off x="11747888" y="5159512"/>
                <a:ext cx="209880" cy="105120"/>
              </p14:xfrm>
            </p:contentPart>
          </mc:Choice>
          <mc:Fallback xmlns="">
            <p:pic>
              <p:nvPicPr>
                <p:cNvPr id="250" name="Ink 249">
                  <a:extLst>
                    <a:ext uri="{FF2B5EF4-FFF2-40B4-BE49-F238E27FC236}">
                      <a16:creationId xmlns:a16="http://schemas.microsoft.com/office/drawing/2014/main" id="{2F08E918-586E-4181-9F20-CF8AA47E626C}"/>
                    </a:ext>
                  </a:extLst>
                </p:cNvPr>
                <p:cNvPicPr/>
                <p:nvPr/>
              </p:nvPicPr>
              <p:blipFill>
                <a:blip r:embed="rId446"/>
                <a:stretch>
                  <a:fillRect/>
                </a:stretch>
              </p:blipFill>
              <p:spPr>
                <a:xfrm>
                  <a:off x="11738888" y="5150872"/>
                  <a:ext cx="2275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51" name="Ink 250">
                  <a:extLst>
                    <a:ext uri="{FF2B5EF4-FFF2-40B4-BE49-F238E27FC236}">
                      <a16:creationId xmlns:a16="http://schemas.microsoft.com/office/drawing/2014/main" id="{F3639BC4-85D0-46BC-978A-D78516E6B0AD}"/>
                    </a:ext>
                  </a:extLst>
                </p14:cNvPr>
                <p14:cNvContentPartPr/>
                <p14:nvPr/>
              </p14:nvContentPartPr>
              <p14:xfrm>
                <a:off x="11764808" y="5334112"/>
                <a:ext cx="85680" cy="44280"/>
              </p14:xfrm>
            </p:contentPart>
          </mc:Choice>
          <mc:Fallback xmlns="">
            <p:pic>
              <p:nvPicPr>
                <p:cNvPr id="251" name="Ink 250">
                  <a:extLst>
                    <a:ext uri="{FF2B5EF4-FFF2-40B4-BE49-F238E27FC236}">
                      <a16:creationId xmlns:a16="http://schemas.microsoft.com/office/drawing/2014/main" id="{F3639BC4-85D0-46BC-978A-D78516E6B0AD}"/>
                    </a:ext>
                  </a:extLst>
                </p:cNvPr>
                <p:cNvPicPr/>
                <p:nvPr/>
              </p:nvPicPr>
              <p:blipFill>
                <a:blip r:embed="rId448"/>
                <a:stretch>
                  <a:fillRect/>
                </a:stretch>
              </p:blipFill>
              <p:spPr>
                <a:xfrm>
                  <a:off x="11756168" y="5325472"/>
                  <a:ext cx="10332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52" name="Ink 251">
                  <a:extLst>
                    <a:ext uri="{FF2B5EF4-FFF2-40B4-BE49-F238E27FC236}">
                      <a16:creationId xmlns:a16="http://schemas.microsoft.com/office/drawing/2014/main" id="{71CC84F9-9020-4DF6-BBF0-309B0A8435AD}"/>
                    </a:ext>
                  </a:extLst>
                </p14:cNvPr>
                <p14:cNvContentPartPr/>
                <p14:nvPr/>
              </p14:nvContentPartPr>
              <p14:xfrm>
                <a:off x="11820608" y="5063392"/>
                <a:ext cx="16920" cy="15480"/>
              </p14:xfrm>
            </p:contentPart>
          </mc:Choice>
          <mc:Fallback xmlns="">
            <p:pic>
              <p:nvPicPr>
                <p:cNvPr id="252" name="Ink 251">
                  <a:extLst>
                    <a:ext uri="{FF2B5EF4-FFF2-40B4-BE49-F238E27FC236}">
                      <a16:creationId xmlns:a16="http://schemas.microsoft.com/office/drawing/2014/main" id="{71CC84F9-9020-4DF6-BBF0-309B0A8435AD}"/>
                    </a:ext>
                  </a:extLst>
                </p:cNvPr>
                <p:cNvPicPr/>
                <p:nvPr/>
              </p:nvPicPr>
              <p:blipFill>
                <a:blip r:embed="rId450"/>
                <a:stretch>
                  <a:fillRect/>
                </a:stretch>
              </p:blipFill>
              <p:spPr>
                <a:xfrm>
                  <a:off x="11811968" y="5054392"/>
                  <a:ext cx="345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53" name="Ink 252">
                  <a:extLst>
                    <a:ext uri="{FF2B5EF4-FFF2-40B4-BE49-F238E27FC236}">
                      <a16:creationId xmlns:a16="http://schemas.microsoft.com/office/drawing/2014/main" id="{356315B8-BC66-4644-A56D-D9ED1C6BF5AD}"/>
                    </a:ext>
                  </a:extLst>
                </p14:cNvPr>
                <p14:cNvContentPartPr/>
                <p14:nvPr/>
              </p14:nvContentPartPr>
              <p14:xfrm>
                <a:off x="11436128" y="5185432"/>
                <a:ext cx="240840" cy="175680"/>
              </p14:xfrm>
            </p:contentPart>
          </mc:Choice>
          <mc:Fallback xmlns="">
            <p:pic>
              <p:nvPicPr>
                <p:cNvPr id="253" name="Ink 252">
                  <a:extLst>
                    <a:ext uri="{FF2B5EF4-FFF2-40B4-BE49-F238E27FC236}">
                      <a16:creationId xmlns:a16="http://schemas.microsoft.com/office/drawing/2014/main" id="{356315B8-BC66-4644-A56D-D9ED1C6BF5AD}"/>
                    </a:ext>
                  </a:extLst>
                </p:cNvPr>
                <p:cNvPicPr/>
                <p:nvPr/>
              </p:nvPicPr>
              <p:blipFill>
                <a:blip r:embed="rId452"/>
                <a:stretch>
                  <a:fillRect/>
                </a:stretch>
              </p:blipFill>
              <p:spPr>
                <a:xfrm>
                  <a:off x="11427128" y="5176432"/>
                  <a:ext cx="2584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54" name="Ink 253">
                  <a:extLst>
                    <a:ext uri="{FF2B5EF4-FFF2-40B4-BE49-F238E27FC236}">
                      <a16:creationId xmlns:a16="http://schemas.microsoft.com/office/drawing/2014/main" id="{B45BB999-B5CA-431F-9431-762BC4EE03C0}"/>
                    </a:ext>
                  </a:extLst>
                </p14:cNvPr>
                <p14:cNvContentPartPr/>
                <p14:nvPr/>
              </p14:nvContentPartPr>
              <p14:xfrm>
                <a:off x="11660768" y="5092552"/>
                <a:ext cx="12960" cy="29520"/>
              </p14:xfrm>
            </p:contentPart>
          </mc:Choice>
          <mc:Fallback xmlns="">
            <p:pic>
              <p:nvPicPr>
                <p:cNvPr id="254" name="Ink 253">
                  <a:extLst>
                    <a:ext uri="{FF2B5EF4-FFF2-40B4-BE49-F238E27FC236}">
                      <a16:creationId xmlns:a16="http://schemas.microsoft.com/office/drawing/2014/main" id="{B45BB999-B5CA-431F-9431-762BC4EE03C0}"/>
                    </a:ext>
                  </a:extLst>
                </p:cNvPr>
                <p:cNvPicPr/>
                <p:nvPr/>
              </p:nvPicPr>
              <p:blipFill>
                <a:blip r:embed="rId454"/>
                <a:stretch>
                  <a:fillRect/>
                </a:stretch>
              </p:blipFill>
              <p:spPr>
                <a:xfrm>
                  <a:off x="11652128" y="5083912"/>
                  <a:ext cx="306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55" name="Ink 254">
                  <a:extLst>
                    <a:ext uri="{FF2B5EF4-FFF2-40B4-BE49-F238E27FC236}">
                      <a16:creationId xmlns:a16="http://schemas.microsoft.com/office/drawing/2014/main" id="{B5763307-E210-46B8-953E-7876D81B31EE}"/>
                    </a:ext>
                  </a:extLst>
                </p14:cNvPr>
                <p14:cNvContentPartPr/>
                <p14:nvPr/>
              </p14:nvContentPartPr>
              <p14:xfrm>
                <a:off x="11480048" y="5394592"/>
                <a:ext cx="80640" cy="75600"/>
              </p14:xfrm>
            </p:contentPart>
          </mc:Choice>
          <mc:Fallback xmlns="">
            <p:pic>
              <p:nvPicPr>
                <p:cNvPr id="255" name="Ink 254">
                  <a:extLst>
                    <a:ext uri="{FF2B5EF4-FFF2-40B4-BE49-F238E27FC236}">
                      <a16:creationId xmlns:a16="http://schemas.microsoft.com/office/drawing/2014/main" id="{B5763307-E210-46B8-953E-7876D81B31EE}"/>
                    </a:ext>
                  </a:extLst>
                </p:cNvPr>
                <p:cNvPicPr/>
                <p:nvPr/>
              </p:nvPicPr>
              <p:blipFill>
                <a:blip r:embed="rId456"/>
                <a:stretch>
                  <a:fillRect/>
                </a:stretch>
              </p:blipFill>
              <p:spPr>
                <a:xfrm>
                  <a:off x="11471048" y="5385952"/>
                  <a:ext cx="982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56" name="Ink 255">
                  <a:extLst>
                    <a:ext uri="{FF2B5EF4-FFF2-40B4-BE49-F238E27FC236}">
                      <a16:creationId xmlns:a16="http://schemas.microsoft.com/office/drawing/2014/main" id="{19572579-0799-48D5-BD12-9F6B0B781A51}"/>
                    </a:ext>
                  </a:extLst>
                </p14:cNvPr>
                <p14:cNvContentPartPr/>
                <p14:nvPr/>
              </p14:nvContentPartPr>
              <p14:xfrm>
                <a:off x="11008808" y="5102992"/>
                <a:ext cx="298080" cy="237240"/>
              </p14:xfrm>
            </p:contentPart>
          </mc:Choice>
          <mc:Fallback xmlns="">
            <p:pic>
              <p:nvPicPr>
                <p:cNvPr id="256" name="Ink 255">
                  <a:extLst>
                    <a:ext uri="{FF2B5EF4-FFF2-40B4-BE49-F238E27FC236}">
                      <a16:creationId xmlns:a16="http://schemas.microsoft.com/office/drawing/2014/main" id="{19572579-0799-48D5-BD12-9F6B0B781A51}"/>
                    </a:ext>
                  </a:extLst>
                </p:cNvPr>
                <p:cNvPicPr/>
                <p:nvPr/>
              </p:nvPicPr>
              <p:blipFill>
                <a:blip r:embed="rId458"/>
                <a:stretch>
                  <a:fillRect/>
                </a:stretch>
              </p:blipFill>
              <p:spPr>
                <a:xfrm>
                  <a:off x="11000168" y="5094352"/>
                  <a:ext cx="31572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57" name="Ink 256">
                  <a:extLst>
                    <a:ext uri="{FF2B5EF4-FFF2-40B4-BE49-F238E27FC236}">
                      <a16:creationId xmlns:a16="http://schemas.microsoft.com/office/drawing/2014/main" id="{208521D0-A0B1-461D-9224-B8AD2915222F}"/>
                    </a:ext>
                  </a:extLst>
                </p14:cNvPr>
                <p14:cNvContentPartPr/>
                <p14:nvPr/>
              </p14:nvContentPartPr>
              <p14:xfrm>
                <a:off x="10809368" y="5262112"/>
                <a:ext cx="213840" cy="150480"/>
              </p14:xfrm>
            </p:contentPart>
          </mc:Choice>
          <mc:Fallback xmlns="">
            <p:pic>
              <p:nvPicPr>
                <p:cNvPr id="257" name="Ink 256">
                  <a:extLst>
                    <a:ext uri="{FF2B5EF4-FFF2-40B4-BE49-F238E27FC236}">
                      <a16:creationId xmlns:a16="http://schemas.microsoft.com/office/drawing/2014/main" id="{208521D0-A0B1-461D-9224-B8AD2915222F}"/>
                    </a:ext>
                  </a:extLst>
                </p:cNvPr>
                <p:cNvPicPr/>
                <p:nvPr/>
              </p:nvPicPr>
              <p:blipFill>
                <a:blip r:embed="rId460"/>
                <a:stretch>
                  <a:fillRect/>
                </a:stretch>
              </p:blipFill>
              <p:spPr>
                <a:xfrm>
                  <a:off x="10800728" y="5253112"/>
                  <a:ext cx="2314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259" name="Ink 258">
                  <a:extLst>
                    <a:ext uri="{FF2B5EF4-FFF2-40B4-BE49-F238E27FC236}">
                      <a16:creationId xmlns:a16="http://schemas.microsoft.com/office/drawing/2014/main" id="{B481701D-3FF2-4836-9240-156AEA45D6E1}"/>
                    </a:ext>
                  </a:extLst>
                </p14:cNvPr>
                <p14:cNvContentPartPr/>
                <p14:nvPr/>
              </p14:nvContentPartPr>
              <p14:xfrm>
                <a:off x="10491488" y="5109472"/>
                <a:ext cx="318240" cy="245520"/>
              </p14:xfrm>
            </p:contentPart>
          </mc:Choice>
          <mc:Fallback xmlns="">
            <p:pic>
              <p:nvPicPr>
                <p:cNvPr id="259" name="Ink 258">
                  <a:extLst>
                    <a:ext uri="{FF2B5EF4-FFF2-40B4-BE49-F238E27FC236}">
                      <a16:creationId xmlns:a16="http://schemas.microsoft.com/office/drawing/2014/main" id="{B481701D-3FF2-4836-9240-156AEA45D6E1}"/>
                    </a:ext>
                  </a:extLst>
                </p:cNvPr>
                <p:cNvPicPr/>
                <p:nvPr/>
              </p:nvPicPr>
              <p:blipFill>
                <a:blip r:embed="rId462"/>
                <a:stretch>
                  <a:fillRect/>
                </a:stretch>
              </p:blipFill>
              <p:spPr>
                <a:xfrm>
                  <a:off x="10482848" y="5100472"/>
                  <a:ext cx="33588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60" name="Ink 259">
                  <a:extLst>
                    <a:ext uri="{FF2B5EF4-FFF2-40B4-BE49-F238E27FC236}">
                      <a16:creationId xmlns:a16="http://schemas.microsoft.com/office/drawing/2014/main" id="{F1BBD624-A757-4FBF-812F-A38F57D40440}"/>
                    </a:ext>
                  </a:extLst>
                </p14:cNvPr>
                <p14:cNvContentPartPr/>
                <p14:nvPr/>
              </p14:nvContentPartPr>
              <p14:xfrm>
                <a:off x="10564568" y="5357512"/>
                <a:ext cx="12960" cy="24120"/>
              </p14:xfrm>
            </p:contentPart>
          </mc:Choice>
          <mc:Fallback xmlns="">
            <p:pic>
              <p:nvPicPr>
                <p:cNvPr id="260" name="Ink 259">
                  <a:extLst>
                    <a:ext uri="{FF2B5EF4-FFF2-40B4-BE49-F238E27FC236}">
                      <a16:creationId xmlns:a16="http://schemas.microsoft.com/office/drawing/2014/main" id="{F1BBD624-A757-4FBF-812F-A38F57D40440}"/>
                    </a:ext>
                  </a:extLst>
                </p:cNvPr>
                <p:cNvPicPr/>
                <p:nvPr/>
              </p:nvPicPr>
              <p:blipFill>
                <a:blip r:embed="rId464"/>
                <a:stretch>
                  <a:fillRect/>
                </a:stretch>
              </p:blipFill>
              <p:spPr>
                <a:xfrm>
                  <a:off x="10555928" y="5348512"/>
                  <a:ext cx="3060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61" name="Ink 260">
                  <a:extLst>
                    <a:ext uri="{FF2B5EF4-FFF2-40B4-BE49-F238E27FC236}">
                      <a16:creationId xmlns:a16="http://schemas.microsoft.com/office/drawing/2014/main" id="{D963F360-D5ED-4C0A-80E3-D6D81F91096E}"/>
                    </a:ext>
                  </a:extLst>
                </p14:cNvPr>
                <p14:cNvContentPartPr/>
                <p14:nvPr/>
              </p14:nvContentPartPr>
              <p14:xfrm>
                <a:off x="10289888" y="5232952"/>
                <a:ext cx="249840" cy="154800"/>
              </p14:xfrm>
            </p:contentPart>
          </mc:Choice>
          <mc:Fallback xmlns="">
            <p:pic>
              <p:nvPicPr>
                <p:cNvPr id="261" name="Ink 260">
                  <a:extLst>
                    <a:ext uri="{FF2B5EF4-FFF2-40B4-BE49-F238E27FC236}">
                      <a16:creationId xmlns:a16="http://schemas.microsoft.com/office/drawing/2014/main" id="{D963F360-D5ED-4C0A-80E3-D6D81F91096E}"/>
                    </a:ext>
                  </a:extLst>
                </p:cNvPr>
                <p:cNvPicPr/>
                <p:nvPr/>
              </p:nvPicPr>
              <p:blipFill>
                <a:blip r:embed="rId466"/>
                <a:stretch>
                  <a:fillRect/>
                </a:stretch>
              </p:blipFill>
              <p:spPr>
                <a:xfrm>
                  <a:off x="10281248" y="5224312"/>
                  <a:ext cx="2674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62" name="Ink 261">
                  <a:extLst>
                    <a:ext uri="{FF2B5EF4-FFF2-40B4-BE49-F238E27FC236}">
                      <a16:creationId xmlns:a16="http://schemas.microsoft.com/office/drawing/2014/main" id="{7D000FFE-89D6-4E16-9B40-42D947A2F4BF}"/>
                    </a:ext>
                  </a:extLst>
                </p14:cNvPr>
                <p14:cNvContentPartPr/>
                <p14:nvPr/>
              </p14:nvContentPartPr>
              <p14:xfrm>
                <a:off x="9591488" y="5140792"/>
                <a:ext cx="647280" cy="290880"/>
              </p14:xfrm>
            </p:contentPart>
          </mc:Choice>
          <mc:Fallback xmlns="">
            <p:pic>
              <p:nvPicPr>
                <p:cNvPr id="262" name="Ink 261">
                  <a:extLst>
                    <a:ext uri="{FF2B5EF4-FFF2-40B4-BE49-F238E27FC236}">
                      <a16:creationId xmlns:a16="http://schemas.microsoft.com/office/drawing/2014/main" id="{7D000FFE-89D6-4E16-9B40-42D947A2F4BF}"/>
                    </a:ext>
                  </a:extLst>
                </p:cNvPr>
                <p:cNvPicPr/>
                <p:nvPr/>
              </p:nvPicPr>
              <p:blipFill>
                <a:blip r:embed="rId468"/>
                <a:stretch>
                  <a:fillRect/>
                </a:stretch>
              </p:blipFill>
              <p:spPr>
                <a:xfrm>
                  <a:off x="9582848" y="5131792"/>
                  <a:ext cx="664920" cy="30852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63" name="Ink 262">
                  <a:extLst>
                    <a:ext uri="{FF2B5EF4-FFF2-40B4-BE49-F238E27FC236}">
                      <a16:creationId xmlns:a16="http://schemas.microsoft.com/office/drawing/2014/main" id="{A34D9DB8-7BF9-4AAC-BDDE-AAA898BF80BB}"/>
                    </a:ext>
                  </a:extLst>
                </p14:cNvPr>
                <p14:cNvContentPartPr/>
                <p14:nvPr/>
              </p14:nvContentPartPr>
              <p14:xfrm>
                <a:off x="10111328" y="5052952"/>
                <a:ext cx="138240" cy="58680"/>
              </p14:xfrm>
            </p:contentPart>
          </mc:Choice>
          <mc:Fallback xmlns="">
            <p:pic>
              <p:nvPicPr>
                <p:cNvPr id="263" name="Ink 262">
                  <a:extLst>
                    <a:ext uri="{FF2B5EF4-FFF2-40B4-BE49-F238E27FC236}">
                      <a16:creationId xmlns:a16="http://schemas.microsoft.com/office/drawing/2014/main" id="{A34D9DB8-7BF9-4AAC-BDDE-AAA898BF80BB}"/>
                    </a:ext>
                  </a:extLst>
                </p:cNvPr>
                <p:cNvPicPr/>
                <p:nvPr/>
              </p:nvPicPr>
              <p:blipFill>
                <a:blip r:embed="rId470"/>
                <a:stretch>
                  <a:fillRect/>
                </a:stretch>
              </p:blipFill>
              <p:spPr>
                <a:xfrm>
                  <a:off x="10102688" y="5043952"/>
                  <a:ext cx="1558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64" name="Ink 263">
                  <a:extLst>
                    <a:ext uri="{FF2B5EF4-FFF2-40B4-BE49-F238E27FC236}">
                      <a16:creationId xmlns:a16="http://schemas.microsoft.com/office/drawing/2014/main" id="{10707101-E532-4C98-95C1-5491CA178318}"/>
                    </a:ext>
                  </a:extLst>
                </p14:cNvPr>
                <p14:cNvContentPartPr/>
                <p14:nvPr/>
              </p14:nvContentPartPr>
              <p14:xfrm>
                <a:off x="9951488" y="4939192"/>
                <a:ext cx="118080" cy="299160"/>
              </p14:xfrm>
            </p:contentPart>
          </mc:Choice>
          <mc:Fallback xmlns="">
            <p:pic>
              <p:nvPicPr>
                <p:cNvPr id="264" name="Ink 263">
                  <a:extLst>
                    <a:ext uri="{FF2B5EF4-FFF2-40B4-BE49-F238E27FC236}">
                      <a16:creationId xmlns:a16="http://schemas.microsoft.com/office/drawing/2014/main" id="{10707101-E532-4C98-95C1-5491CA178318}"/>
                    </a:ext>
                  </a:extLst>
                </p:cNvPr>
                <p:cNvPicPr/>
                <p:nvPr/>
              </p:nvPicPr>
              <p:blipFill>
                <a:blip r:embed="rId472"/>
                <a:stretch>
                  <a:fillRect/>
                </a:stretch>
              </p:blipFill>
              <p:spPr>
                <a:xfrm>
                  <a:off x="9942488" y="4930552"/>
                  <a:ext cx="135720" cy="31680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65" name="Ink 264">
                  <a:extLst>
                    <a:ext uri="{FF2B5EF4-FFF2-40B4-BE49-F238E27FC236}">
                      <a16:creationId xmlns:a16="http://schemas.microsoft.com/office/drawing/2014/main" id="{AA79D1DB-8A1A-4329-ABD1-400F4A6EE71F}"/>
                    </a:ext>
                  </a:extLst>
                </p14:cNvPr>
                <p14:cNvContentPartPr/>
                <p14:nvPr/>
              </p14:nvContentPartPr>
              <p14:xfrm>
                <a:off x="9824768" y="5426632"/>
                <a:ext cx="11520" cy="19080"/>
              </p14:xfrm>
            </p:contentPart>
          </mc:Choice>
          <mc:Fallback xmlns="">
            <p:pic>
              <p:nvPicPr>
                <p:cNvPr id="265" name="Ink 264">
                  <a:extLst>
                    <a:ext uri="{FF2B5EF4-FFF2-40B4-BE49-F238E27FC236}">
                      <a16:creationId xmlns:a16="http://schemas.microsoft.com/office/drawing/2014/main" id="{AA79D1DB-8A1A-4329-ABD1-400F4A6EE71F}"/>
                    </a:ext>
                  </a:extLst>
                </p:cNvPr>
                <p:cNvPicPr/>
                <p:nvPr/>
              </p:nvPicPr>
              <p:blipFill>
                <a:blip r:embed="rId474"/>
                <a:stretch>
                  <a:fillRect/>
                </a:stretch>
              </p:blipFill>
              <p:spPr>
                <a:xfrm>
                  <a:off x="9816128" y="5417632"/>
                  <a:ext cx="291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266" name="Ink 265">
                  <a:extLst>
                    <a:ext uri="{FF2B5EF4-FFF2-40B4-BE49-F238E27FC236}">
                      <a16:creationId xmlns:a16="http://schemas.microsoft.com/office/drawing/2014/main" id="{372F5674-C374-4D76-818F-FA03210E2467}"/>
                    </a:ext>
                  </a:extLst>
                </p14:cNvPr>
                <p14:cNvContentPartPr/>
                <p14:nvPr/>
              </p14:nvContentPartPr>
              <p14:xfrm>
                <a:off x="9809288" y="5052232"/>
                <a:ext cx="76320" cy="126000"/>
              </p14:xfrm>
            </p:contentPart>
          </mc:Choice>
          <mc:Fallback xmlns="">
            <p:pic>
              <p:nvPicPr>
                <p:cNvPr id="266" name="Ink 265">
                  <a:extLst>
                    <a:ext uri="{FF2B5EF4-FFF2-40B4-BE49-F238E27FC236}">
                      <a16:creationId xmlns:a16="http://schemas.microsoft.com/office/drawing/2014/main" id="{372F5674-C374-4D76-818F-FA03210E2467}"/>
                    </a:ext>
                  </a:extLst>
                </p:cNvPr>
                <p:cNvPicPr/>
                <p:nvPr/>
              </p:nvPicPr>
              <p:blipFill>
                <a:blip r:embed="rId476"/>
                <a:stretch>
                  <a:fillRect/>
                </a:stretch>
              </p:blipFill>
              <p:spPr>
                <a:xfrm>
                  <a:off x="9800288" y="5043592"/>
                  <a:ext cx="939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67" name="Ink 266">
                  <a:extLst>
                    <a:ext uri="{FF2B5EF4-FFF2-40B4-BE49-F238E27FC236}">
                      <a16:creationId xmlns:a16="http://schemas.microsoft.com/office/drawing/2014/main" id="{E0F23CF8-C40B-4883-81B0-549FAF754973}"/>
                    </a:ext>
                  </a:extLst>
                </p14:cNvPr>
                <p14:cNvContentPartPr/>
                <p14:nvPr/>
              </p14:nvContentPartPr>
              <p14:xfrm>
                <a:off x="9237608" y="5154472"/>
                <a:ext cx="302400" cy="236520"/>
              </p14:xfrm>
            </p:contentPart>
          </mc:Choice>
          <mc:Fallback xmlns="">
            <p:pic>
              <p:nvPicPr>
                <p:cNvPr id="267" name="Ink 266">
                  <a:extLst>
                    <a:ext uri="{FF2B5EF4-FFF2-40B4-BE49-F238E27FC236}">
                      <a16:creationId xmlns:a16="http://schemas.microsoft.com/office/drawing/2014/main" id="{E0F23CF8-C40B-4883-81B0-549FAF754973}"/>
                    </a:ext>
                  </a:extLst>
                </p:cNvPr>
                <p:cNvPicPr/>
                <p:nvPr/>
              </p:nvPicPr>
              <p:blipFill>
                <a:blip r:embed="rId478"/>
                <a:stretch>
                  <a:fillRect/>
                </a:stretch>
              </p:blipFill>
              <p:spPr>
                <a:xfrm>
                  <a:off x="9228968" y="5145832"/>
                  <a:ext cx="32004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68" name="Ink 267">
                  <a:extLst>
                    <a:ext uri="{FF2B5EF4-FFF2-40B4-BE49-F238E27FC236}">
                      <a16:creationId xmlns:a16="http://schemas.microsoft.com/office/drawing/2014/main" id="{3540248F-DAB9-410F-A050-4C5693A1E907}"/>
                    </a:ext>
                  </a:extLst>
                </p14:cNvPr>
                <p14:cNvContentPartPr/>
                <p14:nvPr/>
              </p14:nvContentPartPr>
              <p14:xfrm>
                <a:off x="9493568" y="4847392"/>
                <a:ext cx="414000" cy="206640"/>
              </p14:xfrm>
            </p:contentPart>
          </mc:Choice>
          <mc:Fallback xmlns="">
            <p:pic>
              <p:nvPicPr>
                <p:cNvPr id="268" name="Ink 267">
                  <a:extLst>
                    <a:ext uri="{FF2B5EF4-FFF2-40B4-BE49-F238E27FC236}">
                      <a16:creationId xmlns:a16="http://schemas.microsoft.com/office/drawing/2014/main" id="{3540248F-DAB9-410F-A050-4C5693A1E907}"/>
                    </a:ext>
                  </a:extLst>
                </p:cNvPr>
                <p:cNvPicPr/>
                <p:nvPr/>
              </p:nvPicPr>
              <p:blipFill>
                <a:blip r:embed="rId480"/>
                <a:stretch>
                  <a:fillRect/>
                </a:stretch>
              </p:blipFill>
              <p:spPr>
                <a:xfrm>
                  <a:off x="9484928" y="4838392"/>
                  <a:ext cx="43164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70" name="Ink 269">
                  <a:extLst>
                    <a:ext uri="{FF2B5EF4-FFF2-40B4-BE49-F238E27FC236}">
                      <a16:creationId xmlns:a16="http://schemas.microsoft.com/office/drawing/2014/main" id="{570D1CBF-F69A-4301-88BF-290CF3B2887D}"/>
                    </a:ext>
                  </a:extLst>
                </p14:cNvPr>
                <p14:cNvContentPartPr/>
                <p14:nvPr/>
              </p14:nvContentPartPr>
              <p14:xfrm>
                <a:off x="8980208" y="5227552"/>
                <a:ext cx="149400" cy="114120"/>
              </p14:xfrm>
            </p:contentPart>
          </mc:Choice>
          <mc:Fallback xmlns="">
            <p:pic>
              <p:nvPicPr>
                <p:cNvPr id="270" name="Ink 269">
                  <a:extLst>
                    <a:ext uri="{FF2B5EF4-FFF2-40B4-BE49-F238E27FC236}">
                      <a16:creationId xmlns:a16="http://schemas.microsoft.com/office/drawing/2014/main" id="{570D1CBF-F69A-4301-88BF-290CF3B2887D}"/>
                    </a:ext>
                  </a:extLst>
                </p:cNvPr>
                <p:cNvPicPr/>
                <p:nvPr/>
              </p:nvPicPr>
              <p:blipFill>
                <a:blip r:embed="rId482"/>
                <a:stretch>
                  <a:fillRect/>
                </a:stretch>
              </p:blipFill>
              <p:spPr>
                <a:xfrm>
                  <a:off x="8971568" y="5218552"/>
                  <a:ext cx="1670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71" name="Ink 270">
                  <a:extLst>
                    <a:ext uri="{FF2B5EF4-FFF2-40B4-BE49-F238E27FC236}">
                      <a16:creationId xmlns:a16="http://schemas.microsoft.com/office/drawing/2014/main" id="{D6885739-B93B-4502-B6AF-315F663E742D}"/>
                    </a:ext>
                  </a:extLst>
                </p14:cNvPr>
                <p14:cNvContentPartPr/>
                <p14:nvPr/>
              </p14:nvContentPartPr>
              <p14:xfrm>
                <a:off x="9038888" y="5129632"/>
                <a:ext cx="36360" cy="26640"/>
              </p14:xfrm>
            </p:contentPart>
          </mc:Choice>
          <mc:Fallback xmlns="">
            <p:pic>
              <p:nvPicPr>
                <p:cNvPr id="271" name="Ink 270">
                  <a:extLst>
                    <a:ext uri="{FF2B5EF4-FFF2-40B4-BE49-F238E27FC236}">
                      <a16:creationId xmlns:a16="http://schemas.microsoft.com/office/drawing/2014/main" id="{D6885739-B93B-4502-B6AF-315F663E742D}"/>
                    </a:ext>
                  </a:extLst>
                </p:cNvPr>
                <p:cNvPicPr/>
                <p:nvPr/>
              </p:nvPicPr>
              <p:blipFill>
                <a:blip r:embed="rId484"/>
                <a:stretch>
                  <a:fillRect/>
                </a:stretch>
              </p:blipFill>
              <p:spPr>
                <a:xfrm>
                  <a:off x="9030248" y="5120632"/>
                  <a:ext cx="5400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72" name="Ink 271">
                  <a:extLst>
                    <a:ext uri="{FF2B5EF4-FFF2-40B4-BE49-F238E27FC236}">
                      <a16:creationId xmlns:a16="http://schemas.microsoft.com/office/drawing/2014/main" id="{BCF391B8-9479-4870-9AC3-FDEC14F7EE78}"/>
                    </a:ext>
                  </a:extLst>
                </p14:cNvPr>
                <p14:cNvContentPartPr/>
                <p14:nvPr/>
              </p14:nvContentPartPr>
              <p14:xfrm>
                <a:off x="8887328" y="5039632"/>
                <a:ext cx="95760" cy="201960"/>
              </p14:xfrm>
            </p:contentPart>
          </mc:Choice>
          <mc:Fallback xmlns="">
            <p:pic>
              <p:nvPicPr>
                <p:cNvPr id="272" name="Ink 271">
                  <a:extLst>
                    <a:ext uri="{FF2B5EF4-FFF2-40B4-BE49-F238E27FC236}">
                      <a16:creationId xmlns:a16="http://schemas.microsoft.com/office/drawing/2014/main" id="{BCF391B8-9479-4870-9AC3-FDEC14F7EE78}"/>
                    </a:ext>
                  </a:extLst>
                </p:cNvPr>
                <p:cNvPicPr/>
                <p:nvPr/>
              </p:nvPicPr>
              <p:blipFill>
                <a:blip r:embed="rId486"/>
                <a:stretch>
                  <a:fillRect/>
                </a:stretch>
              </p:blipFill>
              <p:spPr>
                <a:xfrm>
                  <a:off x="8878328" y="5030632"/>
                  <a:ext cx="11340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73" name="Ink 272">
                  <a:extLst>
                    <a:ext uri="{FF2B5EF4-FFF2-40B4-BE49-F238E27FC236}">
                      <a16:creationId xmlns:a16="http://schemas.microsoft.com/office/drawing/2014/main" id="{680AA958-8AE8-4B57-AB6A-6C0AB9C4D776}"/>
                    </a:ext>
                  </a:extLst>
                </p14:cNvPr>
                <p14:cNvContentPartPr/>
                <p14:nvPr/>
              </p14:nvContentPartPr>
              <p14:xfrm>
                <a:off x="8775008" y="5168512"/>
                <a:ext cx="101880" cy="107280"/>
              </p14:xfrm>
            </p:contentPart>
          </mc:Choice>
          <mc:Fallback xmlns="">
            <p:pic>
              <p:nvPicPr>
                <p:cNvPr id="273" name="Ink 272">
                  <a:extLst>
                    <a:ext uri="{FF2B5EF4-FFF2-40B4-BE49-F238E27FC236}">
                      <a16:creationId xmlns:a16="http://schemas.microsoft.com/office/drawing/2014/main" id="{680AA958-8AE8-4B57-AB6A-6C0AB9C4D776}"/>
                    </a:ext>
                  </a:extLst>
                </p:cNvPr>
                <p:cNvPicPr/>
                <p:nvPr/>
              </p:nvPicPr>
              <p:blipFill>
                <a:blip r:embed="rId488"/>
                <a:stretch>
                  <a:fillRect/>
                </a:stretch>
              </p:blipFill>
              <p:spPr>
                <a:xfrm>
                  <a:off x="8766008" y="5159512"/>
                  <a:ext cx="1195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274" name="Ink 273">
                  <a:extLst>
                    <a:ext uri="{FF2B5EF4-FFF2-40B4-BE49-F238E27FC236}">
                      <a16:creationId xmlns:a16="http://schemas.microsoft.com/office/drawing/2014/main" id="{BFDE4013-BE73-40CF-9259-E72BA4EC34A9}"/>
                    </a:ext>
                  </a:extLst>
                </p14:cNvPr>
                <p14:cNvContentPartPr/>
                <p14:nvPr/>
              </p14:nvContentPartPr>
              <p14:xfrm>
                <a:off x="8561888" y="5177872"/>
                <a:ext cx="148320" cy="132120"/>
              </p14:xfrm>
            </p:contentPart>
          </mc:Choice>
          <mc:Fallback xmlns="">
            <p:pic>
              <p:nvPicPr>
                <p:cNvPr id="274" name="Ink 273">
                  <a:extLst>
                    <a:ext uri="{FF2B5EF4-FFF2-40B4-BE49-F238E27FC236}">
                      <a16:creationId xmlns:a16="http://schemas.microsoft.com/office/drawing/2014/main" id="{BFDE4013-BE73-40CF-9259-E72BA4EC34A9}"/>
                    </a:ext>
                  </a:extLst>
                </p:cNvPr>
                <p:cNvPicPr/>
                <p:nvPr/>
              </p:nvPicPr>
              <p:blipFill>
                <a:blip r:embed="rId490"/>
                <a:stretch>
                  <a:fillRect/>
                </a:stretch>
              </p:blipFill>
              <p:spPr>
                <a:xfrm>
                  <a:off x="8553248" y="5168872"/>
                  <a:ext cx="1659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275" name="Ink 274">
                  <a:extLst>
                    <a:ext uri="{FF2B5EF4-FFF2-40B4-BE49-F238E27FC236}">
                      <a16:creationId xmlns:a16="http://schemas.microsoft.com/office/drawing/2014/main" id="{7258E2F0-535D-4494-AFE7-2B90A806BA5D}"/>
                    </a:ext>
                  </a:extLst>
                </p14:cNvPr>
                <p14:cNvContentPartPr/>
                <p14:nvPr/>
              </p14:nvContentPartPr>
              <p14:xfrm>
                <a:off x="8524808" y="5317912"/>
                <a:ext cx="119520" cy="77760"/>
              </p14:xfrm>
            </p:contentPart>
          </mc:Choice>
          <mc:Fallback xmlns="">
            <p:pic>
              <p:nvPicPr>
                <p:cNvPr id="275" name="Ink 274">
                  <a:extLst>
                    <a:ext uri="{FF2B5EF4-FFF2-40B4-BE49-F238E27FC236}">
                      <a16:creationId xmlns:a16="http://schemas.microsoft.com/office/drawing/2014/main" id="{7258E2F0-535D-4494-AFE7-2B90A806BA5D}"/>
                    </a:ext>
                  </a:extLst>
                </p:cNvPr>
                <p:cNvPicPr/>
                <p:nvPr/>
              </p:nvPicPr>
              <p:blipFill>
                <a:blip r:embed="rId492"/>
                <a:stretch>
                  <a:fillRect/>
                </a:stretch>
              </p:blipFill>
              <p:spPr>
                <a:xfrm>
                  <a:off x="8515808" y="5308912"/>
                  <a:ext cx="1371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276" name="Ink 275">
                  <a:extLst>
                    <a:ext uri="{FF2B5EF4-FFF2-40B4-BE49-F238E27FC236}">
                      <a16:creationId xmlns:a16="http://schemas.microsoft.com/office/drawing/2014/main" id="{445FF8D9-A107-472A-BBBC-08C02A80D37E}"/>
                    </a:ext>
                  </a:extLst>
                </p14:cNvPr>
                <p14:cNvContentPartPr/>
                <p14:nvPr/>
              </p14:nvContentPartPr>
              <p14:xfrm>
                <a:off x="8603648" y="5023432"/>
                <a:ext cx="48600" cy="81360"/>
              </p14:xfrm>
            </p:contentPart>
          </mc:Choice>
          <mc:Fallback xmlns="">
            <p:pic>
              <p:nvPicPr>
                <p:cNvPr id="276" name="Ink 275">
                  <a:extLst>
                    <a:ext uri="{FF2B5EF4-FFF2-40B4-BE49-F238E27FC236}">
                      <a16:creationId xmlns:a16="http://schemas.microsoft.com/office/drawing/2014/main" id="{445FF8D9-A107-472A-BBBC-08C02A80D37E}"/>
                    </a:ext>
                  </a:extLst>
                </p:cNvPr>
                <p:cNvPicPr/>
                <p:nvPr/>
              </p:nvPicPr>
              <p:blipFill>
                <a:blip r:embed="rId494"/>
                <a:stretch>
                  <a:fillRect/>
                </a:stretch>
              </p:blipFill>
              <p:spPr>
                <a:xfrm>
                  <a:off x="8595008" y="5014432"/>
                  <a:ext cx="662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278" name="Ink 277">
                  <a:extLst>
                    <a:ext uri="{FF2B5EF4-FFF2-40B4-BE49-F238E27FC236}">
                      <a16:creationId xmlns:a16="http://schemas.microsoft.com/office/drawing/2014/main" id="{6B44CE4E-8F74-45E9-926B-43ADD1C967F4}"/>
                    </a:ext>
                  </a:extLst>
                </p14:cNvPr>
                <p14:cNvContentPartPr/>
                <p14:nvPr/>
              </p14:nvContentPartPr>
              <p14:xfrm>
                <a:off x="7892288" y="5091832"/>
                <a:ext cx="147600" cy="237600"/>
              </p14:xfrm>
            </p:contentPart>
          </mc:Choice>
          <mc:Fallback xmlns="">
            <p:pic>
              <p:nvPicPr>
                <p:cNvPr id="278" name="Ink 277">
                  <a:extLst>
                    <a:ext uri="{FF2B5EF4-FFF2-40B4-BE49-F238E27FC236}">
                      <a16:creationId xmlns:a16="http://schemas.microsoft.com/office/drawing/2014/main" id="{6B44CE4E-8F74-45E9-926B-43ADD1C967F4}"/>
                    </a:ext>
                  </a:extLst>
                </p:cNvPr>
                <p:cNvPicPr/>
                <p:nvPr/>
              </p:nvPicPr>
              <p:blipFill>
                <a:blip r:embed="rId496"/>
                <a:stretch>
                  <a:fillRect/>
                </a:stretch>
              </p:blipFill>
              <p:spPr>
                <a:xfrm>
                  <a:off x="7883288" y="5082832"/>
                  <a:ext cx="16524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279" name="Ink 278">
                  <a:extLst>
                    <a:ext uri="{FF2B5EF4-FFF2-40B4-BE49-F238E27FC236}">
                      <a16:creationId xmlns:a16="http://schemas.microsoft.com/office/drawing/2014/main" id="{1E2BFD9F-2287-42F8-BAB7-118D7C1D7D5D}"/>
                    </a:ext>
                  </a:extLst>
                </p14:cNvPr>
                <p14:cNvContentPartPr/>
                <p14:nvPr/>
              </p14:nvContentPartPr>
              <p14:xfrm>
                <a:off x="8069768" y="5186152"/>
                <a:ext cx="155520" cy="146880"/>
              </p14:xfrm>
            </p:contentPart>
          </mc:Choice>
          <mc:Fallback xmlns="">
            <p:pic>
              <p:nvPicPr>
                <p:cNvPr id="279" name="Ink 278">
                  <a:extLst>
                    <a:ext uri="{FF2B5EF4-FFF2-40B4-BE49-F238E27FC236}">
                      <a16:creationId xmlns:a16="http://schemas.microsoft.com/office/drawing/2014/main" id="{1E2BFD9F-2287-42F8-BAB7-118D7C1D7D5D}"/>
                    </a:ext>
                  </a:extLst>
                </p:cNvPr>
                <p:cNvPicPr/>
                <p:nvPr/>
              </p:nvPicPr>
              <p:blipFill>
                <a:blip r:embed="rId498"/>
                <a:stretch>
                  <a:fillRect/>
                </a:stretch>
              </p:blipFill>
              <p:spPr>
                <a:xfrm>
                  <a:off x="8060768" y="5177512"/>
                  <a:ext cx="17316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280" name="Ink 279">
                  <a:extLst>
                    <a:ext uri="{FF2B5EF4-FFF2-40B4-BE49-F238E27FC236}">
                      <a16:creationId xmlns:a16="http://schemas.microsoft.com/office/drawing/2014/main" id="{25FCF816-9D07-448A-9836-D8D4E1087550}"/>
                    </a:ext>
                  </a:extLst>
                </p14:cNvPr>
                <p14:cNvContentPartPr/>
                <p14:nvPr/>
              </p14:nvContentPartPr>
              <p14:xfrm>
                <a:off x="8186048" y="4992472"/>
                <a:ext cx="55800" cy="58320"/>
              </p14:xfrm>
            </p:contentPart>
          </mc:Choice>
          <mc:Fallback xmlns="">
            <p:pic>
              <p:nvPicPr>
                <p:cNvPr id="280" name="Ink 279">
                  <a:extLst>
                    <a:ext uri="{FF2B5EF4-FFF2-40B4-BE49-F238E27FC236}">
                      <a16:creationId xmlns:a16="http://schemas.microsoft.com/office/drawing/2014/main" id="{25FCF816-9D07-448A-9836-D8D4E1087550}"/>
                    </a:ext>
                  </a:extLst>
                </p:cNvPr>
                <p:cNvPicPr/>
                <p:nvPr/>
              </p:nvPicPr>
              <p:blipFill>
                <a:blip r:embed="rId500"/>
                <a:stretch>
                  <a:fillRect/>
                </a:stretch>
              </p:blipFill>
              <p:spPr>
                <a:xfrm>
                  <a:off x="8177408" y="4983832"/>
                  <a:ext cx="7344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281" name="Ink 280">
                  <a:extLst>
                    <a:ext uri="{FF2B5EF4-FFF2-40B4-BE49-F238E27FC236}">
                      <a16:creationId xmlns:a16="http://schemas.microsoft.com/office/drawing/2014/main" id="{3A302C86-5041-4C21-B843-B219B17908C3}"/>
                    </a:ext>
                  </a:extLst>
                </p14:cNvPr>
                <p14:cNvContentPartPr/>
                <p14:nvPr/>
              </p14:nvContentPartPr>
              <p14:xfrm>
                <a:off x="7606448" y="5111992"/>
                <a:ext cx="104760" cy="145080"/>
              </p14:xfrm>
            </p:contentPart>
          </mc:Choice>
          <mc:Fallback xmlns="">
            <p:pic>
              <p:nvPicPr>
                <p:cNvPr id="281" name="Ink 280">
                  <a:extLst>
                    <a:ext uri="{FF2B5EF4-FFF2-40B4-BE49-F238E27FC236}">
                      <a16:creationId xmlns:a16="http://schemas.microsoft.com/office/drawing/2014/main" id="{3A302C86-5041-4C21-B843-B219B17908C3}"/>
                    </a:ext>
                  </a:extLst>
                </p:cNvPr>
                <p:cNvPicPr/>
                <p:nvPr/>
              </p:nvPicPr>
              <p:blipFill>
                <a:blip r:embed="rId502"/>
                <a:stretch>
                  <a:fillRect/>
                </a:stretch>
              </p:blipFill>
              <p:spPr>
                <a:xfrm>
                  <a:off x="7597448" y="5102992"/>
                  <a:ext cx="12240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282" name="Ink 281">
                  <a:extLst>
                    <a:ext uri="{FF2B5EF4-FFF2-40B4-BE49-F238E27FC236}">
                      <a16:creationId xmlns:a16="http://schemas.microsoft.com/office/drawing/2014/main" id="{EAEEA30B-562A-4856-8416-B6F1E973081C}"/>
                    </a:ext>
                  </a:extLst>
                </p14:cNvPr>
                <p14:cNvContentPartPr/>
                <p14:nvPr/>
              </p14:nvContentPartPr>
              <p14:xfrm>
                <a:off x="7598168" y="5330512"/>
                <a:ext cx="31680" cy="10800"/>
              </p14:xfrm>
            </p:contentPart>
          </mc:Choice>
          <mc:Fallback xmlns="">
            <p:pic>
              <p:nvPicPr>
                <p:cNvPr id="282" name="Ink 281">
                  <a:extLst>
                    <a:ext uri="{FF2B5EF4-FFF2-40B4-BE49-F238E27FC236}">
                      <a16:creationId xmlns:a16="http://schemas.microsoft.com/office/drawing/2014/main" id="{EAEEA30B-562A-4856-8416-B6F1E973081C}"/>
                    </a:ext>
                  </a:extLst>
                </p:cNvPr>
                <p:cNvPicPr/>
                <p:nvPr/>
              </p:nvPicPr>
              <p:blipFill>
                <a:blip r:embed="rId504"/>
                <a:stretch>
                  <a:fillRect/>
                </a:stretch>
              </p:blipFill>
              <p:spPr>
                <a:xfrm>
                  <a:off x="7589528" y="5321872"/>
                  <a:ext cx="4932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283" name="Ink 282">
                  <a:extLst>
                    <a:ext uri="{FF2B5EF4-FFF2-40B4-BE49-F238E27FC236}">
                      <a16:creationId xmlns:a16="http://schemas.microsoft.com/office/drawing/2014/main" id="{0D0A733C-07DD-438E-9B11-CE888DB95DD6}"/>
                    </a:ext>
                  </a:extLst>
                </p14:cNvPr>
                <p14:cNvContentPartPr/>
                <p14:nvPr/>
              </p14:nvContentPartPr>
              <p14:xfrm>
                <a:off x="7150328" y="5019472"/>
                <a:ext cx="272520" cy="306360"/>
              </p14:xfrm>
            </p:contentPart>
          </mc:Choice>
          <mc:Fallback xmlns="">
            <p:pic>
              <p:nvPicPr>
                <p:cNvPr id="283" name="Ink 282">
                  <a:extLst>
                    <a:ext uri="{FF2B5EF4-FFF2-40B4-BE49-F238E27FC236}">
                      <a16:creationId xmlns:a16="http://schemas.microsoft.com/office/drawing/2014/main" id="{0D0A733C-07DD-438E-9B11-CE888DB95DD6}"/>
                    </a:ext>
                  </a:extLst>
                </p:cNvPr>
                <p:cNvPicPr/>
                <p:nvPr/>
              </p:nvPicPr>
              <p:blipFill>
                <a:blip r:embed="rId506"/>
                <a:stretch>
                  <a:fillRect/>
                </a:stretch>
              </p:blipFill>
              <p:spPr>
                <a:xfrm>
                  <a:off x="7141328" y="5010832"/>
                  <a:ext cx="29016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284" name="Ink 283">
                  <a:extLst>
                    <a:ext uri="{FF2B5EF4-FFF2-40B4-BE49-F238E27FC236}">
                      <a16:creationId xmlns:a16="http://schemas.microsoft.com/office/drawing/2014/main" id="{CD5B6B69-D2D2-483E-B147-E9109E4CD2CF}"/>
                    </a:ext>
                  </a:extLst>
                </p14:cNvPr>
                <p14:cNvContentPartPr/>
                <p14:nvPr/>
              </p14:nvContentPartPr>
              <p14:xfrm>
                <a:off x="6965648" y="5230432"/>
                <a:ext cx="190080" cy="153000"/>
              </p14:xfrm>
            </p:contentPart>
          </mc:Choice>
          <mc:Fallback xmlns="">
            <p:pic>
              <p:nvPicPr>
                <p:cNvPr id="284" name="Ink 283">
                  <a:extLst>
                    <a:ext uri="{FF2B5EF4-FFF2-40B4-BE49-F238E27FC236}">
                      <a16:creationId xmlns:a16="http://schemas.microsoft.com/office/drawing/2014/main" id="{CD5B6B69-D2D2-483E-B147-E9109E4CD2CF}"/>
                    </a:ext>
                  </a:extLst>
                </p:cNvPr>
                <p:cNvPicPr/>
                <p:nvPr/>
              </p:nvPicPr>
              <p:blipFill>
                <a:blip r:embed="rId508"/>
                <a:stretch>
                  <a:fillRect/>
                </a:stretch>
              </p:blipFill>
              <p:spPr>
                <a:xfrm>
                  <a:off x="6957008" y="5221792"/>
                  <a:ext cx="20772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285" name="Ink 284">
                  <a:extLst>
                    <a:ext uri="{FF2B5EF4-FFF2-40B4-BE49-F238E27FC236}">
                      <a16:creationId xmlns:a16="http://schemas.microsoft.com/office/drawing/2014/main" id="{5DC7506A-CEA1-4209-B7C7-FF0D8DE48578}"/>
                    </a:ext>
                  </a:extLst>
                </p14:cNvPr>
                <p14:cNvContentPartPr/>
                <p14:nvPr/>
              </p14:nvContentPartPr>
              <p14:xfrm>
                <a:off x="6617528" y="5137552"/>
                <a:ext cx="265320" cy="207360"/>
              </p14:xfrm>
            </p:contentPart>
          </mc:Choice>
          <mc:Fallback xmlns="">
            <p:pic>
              <p:nvPicPr>
                <p:cNvPr id="285" name="Ink 284">
                  <a:extLst>
                    <a:ext uri="{FF2B5EF4-FFF2-40B4-BE49-F238E27FC236}">
                      <a16:creationId xmlns:a16="http://schemas.microsoft.com/office/drawing/2014/main" id="{5DC7506A-CEA1-4209-B7C7-FF0D8DE48578}"/>
                    </a:ext>
                  </a:extLst>
                </p:cNvPr>
                <p:cNvPicPr/>
                <p:nvPr/>
              </p:nvPicPr>
              <p:blipFill>
                <a:blip r:embed="rId510"/>
                <a:stretch>
                  <a:fillRect/>
                </a:stretch>
              </p:blipFill>
              <p:spPr>
                <a:xfrm>
                  <a:off x="6608528" y="5128552"/>
                  <a:ext cx="28296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286" name="Ink 285">
                  <a:extLst>
                    <a:ext uri="{FF2B5EF4-FFF2-40B4-BE49-F238E27FC236}">
                      <a16:creationId xmlns:a16="http://schemas.microsoft.com/office/drawing/2014/main" id="{1FF017EE-C278-44C9-BD04-35D0CD73CAEE}"/>
                    </a:ext>
                  </a:extLst>
                </p14:cNvPr>
                <p14:cNvContentPartPr/>
                <p14:nvPr/>
              </p14:nvContentPartPr>
              <p14:xfrm>
                <a:off x="6865208" y="4977352"/>
                <a:ext cx="84960" cy="41400"/>
              </p14:xfrm>
            </p:contentPart>
          </mc:Choice>
          <mc:Fallback xmlns="">
            <p:pic>
              <p:nvPicPr>
                <p:cNvPr id="286" name="Ink 285">
                  <a:extLst>
                    <a:ext uri="{FF2B5EF4-FFF2-40B4-BE49-F238E27FC236}">
                      <a16:creationId xmlns:a16="http://schemas.microsoft.com/office/drawing/2014/main" id="{1FF017EE-C278-44C9-BD04-35D0CD73CAEE}"/>
                    </a:ext>
                  </a:extLst>
                </p:cNvPr>
                <p:cNvPicPr/>
                <p:nvPr/>
              </p:nvPicPr>
              <p:blipFill>
                <a:blip r:embed="rId512"/>
                <a:stretch>
                  <a:fillRect/>
                </a:stretch>
              </p:blipFill>
              <p:spPr>
                <a:xfrm>
                  <a:off x="6856568" y="4968352"/>
                  <a:ext cx="10260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287" name="Ink 286">
                  <a:extLst>
                    <a:ext uri="{FF2B5EF4-FFF2-40B4-BE49-F238E27FC236}">
                      <a16:creationId xmlns:a16="http://schemas.microsoft.com/office/drawing/2014/main" id="{1639B9B4-0ADF-494E-BCED-364D11EF1590}"/>
                    </a:ext>
                  </a:extLst>
                </p14:cNvPr>
                <p14:cNvContentPartPr/>
                <p14:nvPr/>
              </p14:nvContentPartPr>
              <p14:xfrm>
                <a:off x="6704288" y="5038552"/>
                <a:ext cx="7920" cy="7200"/>
              </p14:xfrm>
            </p:contentPart>
          </mc:Choice>
          <mc:Fallback xmlns="">
            <p:pic>
              <p:nvPicPr>
                <p:cNvPr id="287" name="Ink 286">
                  <a:extLst>
                    <a:ext uri="{FF2B5EF4-FFF2-40B4-BE49-F238E27FC236}">
                      <a16:creationId xmlns:a16="http://schemas.microsoft.com/office/drawing/2014/main" id="{1639B9B4-0ADF-494E-BCED-364D11EF1590}"/>
                    </a:ext>
                  </a:extLst>
                </p:cNvPr>
                <p:cNvPicPr/>
                <p:nvPr/>
              </p:nvPicPr>
              <p:blipFill>
                <a:blip r:embed="rId514"/>
                <a:stretch>
                  <a:fillRect/>
                </a:stretch>
              </p:blipFill>
              <p:spPr>
                <a:xfrm>
                  <a:off x="6695648" y="5029552"/>
                  <a:ext cx="2556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289" name="Ink 288">
                  <a:extLst>
                    <a:ext uri="{FF2B5EF4-FFF2-40B4-BE49-F238E27FC236}">
                      <a16:creationId xmlns:a16="http://schemas.microsoft.com/office/drawing/2014/main" id="{3A798D5A-F56B-42F9-B15D-7B03B9837D34}"/>
                    </a:ext>
                  </a:extLst>
                </p14:cNvPr>
                <p14:cNvContentPartPr/>
                <p14:nvPr/>
              </p14:nvContentPartPr>
              <p14:xfrm>
                <a:off x="5978168" y="5087872"/>
                <a:ext cx="359280" cy="230760"/>
              </p14:xfrm>
            </p:contentPart>
          </mc:Choice>
          <mc:Fallback xmlns="">
            <p:pic>
              <p:nvPicPr>
                <p:cNvPr id="289" name="Ink 288">
                  <a:extLst>
                    <a:ext uri="{FF2B5EF4-FFF2-40B4-BE49-F238E27FC236}">
                      <a16:creationId xmlns:a16="http://schemas.microsoft.com/office/drawing/2014/main" id="{3A798D5A-F56B-42F9-B15D-7B03B9837D34}"/>
                    </a:ext>
                  </a:extLst>
                </p:cNvPr>
                <p:cNvPicPr/>
                <p:nvPr/>
              </p:nvPicPr>
              <p:blipFill>
                <a:blip r:embed="rId516"/>
                <a:stretch>
                  <a:fillRect/>
                </a:stretch>
              </p:blipFill>
              <p:spPr>
                <a:xfrm>
                  <a:off x="5969528" y="5078872"/>
                  <a:ext cx="37692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290" name="Ink 289">
                  <a:extLst>
                    <a:ext uri="{FF2B5EF4-FFF2-40B4-BE49-F238E27FC236}">
                      <a16:creationId xmlns:a16="http://schemas.microsoft.com/office/drawing/2014/main" id="{55CD5C1F-C270-4881-B7F3-DA4FDDD4B46D}"/>
                    </a:ext>
                  </a:extLst>
                </p14:cNvPr>
                <p14:cNvContentPartPr/>
                <p14:nvPr/>
              </p14:nvContentPartPr>
              <p14:xfrm>
                <a:off x="6220088" y="5029912"/>
                <a:ext cx="104400" cy="24480"/>
              </p14:xfrm>
            </p:contentPart>
          </mc:Choice>
          <mc:Fallback xmlns="">
            <p:pic>
              <p:nvPicPr>
                <p:cNvPr id="290" name="Ink 289">
                  <a:extLst>
                    <a:ext uri="{FF2B5EF4-FFF2-40B4-BE49-F238E27FC236}">
                      <a16:creationId xmlns:a16="http://schemas.microsoft.com/office/drawing/2014/main" id="{55CD5C1F-C270-4881-B7F3-DA4FDDD4B46D}"/>
                    </a:ext>
                  </a:extLst>
                </p:cNvPr>
                <p:cNvPicPr/>
                <p:nvPr/>
              </p:nvPicPr>
              <p:blipFill>
                <a:blip r:embed="rId518"/>
                <a:stretch>
                  <a:fillRect/>
                </a:stretch>
              </p:blipFill>
              <p:spPr>
                <a:xfrm>
                  <a:off x="6211088" y="5021272"/>
                  <a:ext cx="1220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291" name="Ink 290">
                  <a:extLst>
                    <a:ext uri="{FF2B5EF4-FFF2-40B4-BE49-F238E27FC236}">
                      <a16:creationId xmlns:a16="http://schemas.microsoft.com/office/drawing/2014/main" id="{FB598518-EBCA-4298-9391-82ECA5983AE8}"/>
                    </a:ext>
                  </a:extLst>
                </p14:cNvPr>
                <p14:cNvContentPartPr/>
                <p14:nvPr/>
              </p14:nvContentPartPr>
              <p14:xfrm>
                <a:off x="6121808" y="5326192"/>
                <a:ext cx="132120" cy="102240"/>
              </p14:xfrm>
            </p:contentPart>
          </mc:Choice>
          <mc:Fallback xmlns="">
            <p:pic>
              <p:nvPicPr>
                <p:cNvPr id="291" name="Ink 290">
                  <a:extLst>
                    <a:ext uri="{FF2B5EF4-FFF2-40B4-BE49-F238E27FC236}">
                      <a16:creationId xmlns:a16="http://schemas.microsoft.com/office/drawing/2014/main" id="{FB598518-EBCA-4298-9391-82ECA5983AE8}"/>
                    </a:ext>
                  </a:extLst>
                </p:cNvPr>
                <p:cNvPicPr/>
                <p:nvPr/>
              </p:nvPicPr>
              <p:blipFill>
                <a:blip r:embed="rId520"/>
                <a:stretch>
                  <a:fillRect/>
                </a:stretch>
              </p:blipFill>
              <p:spPr>
                <a:xfrm>
                  <a:off x="6113168" y="5317192"/>
                  <a:ext cx="149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292" name="Ink 291">
                  <a:extLst>
                    <a:ext uri="{FF2B5EF4-FFF2-40B4-BE49-F238E27FC236}">
                      <a16:creationId xmlns:a16="http://schemas.microsoft.com/office/drawing/2014/main" id="{8C25047C-0F70-4BA9-93B1-0BCC8315ED54}"/>
                    </a:ext>
                  </a:extLst>
                </p14:cNvPr>
                <p14:cNvContentPartPr/>
                <p14:nvPr/>
              </p14:nvContentPartPr>
              <p14:xfrm>
                <a:off x="6125408" y="5011552"/>
                <a:ext cx="32760" cy="23760"/>
              </p14:xfrm>
            </p:contentPart>
          </mc:Choice>
          <mc:Fallback xmlns="">
            <p:pic>
              <p:nvPicPr>
                <p:cNvPr id="292" name="Ink 291">
                  <a:extLst>
                    <a:ext uri="{FF2B5EF4-FFF2-40B4-BE49-F238E27FC236}">
                      <a16:creationId xmlns:a16="http://schemas.microsoft.com/office/drawing/2014/main" id="{8C25047C-0F70-4BA9-93B1-0BCC8315ED54}"/>
                    </a:ext>
                  </a:extLst>
                </p:cNvPr>
                <p:cNvPicPr/>
                <p:nvPr/>
              </p:nvPicPr>
              <p:blipFill>
                <a:blip r:embed="rId522"/>
                <a:stretch>
                  <a:fillRect/>
                </a:stretch>
              </p:blipFill>
              <p:spPr>
                <a:xfrm>
                  <a:off x="6116768" y="5002912"/>
                  <a:ext cx="504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293" name="Ink 292">
                  <a:extLst>
                    <a:ext uri="{FF2B5EF4-FFF2-40B4-BE49-F238E27FC236}">
                      <a16:creationId xmlns:a16="http://schemas.microsoft.com/office/drawing/2014/main" id="{517847B8-A0AB-46F1-A981-EA3F64A468DD}"/>
                    </a:ext>
                  </a:extLst>
                </p14:cNvPr>
                <p14:cNvContentPartPr/>
                <p14:nvPr/>
              </p14:nvContentPartPr>
              <p14:xfrm>
                <a:off x="5967728" y="5057272"/>
                <a:ext cx="41400" cy="68040"/>
              </p14:xfrm>
            </p:contentPart>
          </mc:Choice>
          <mc:Fallback xmlns="">
            <p:pic>
              <p:nvPicPr>
                <p:cNvPr id="293" name="Ink 292">
                  <a:extLst>
                    <a:ext uri="{FF2B5EF4-FFF2-40B4-BE49-F238E27FC236}">
                      <a16:creationId xmlns:a16="http://schemas.microsoft.com/office/drawing/2014/main" id="{517847B8-A0AB-46F1-A981-EA3F64A468DD}"/>
                    </a:ext>
                  </a:extLst>
                </p:cNvPr>
                <p:cNvPicPr/>
                <p:nvPr/>
              </p:nvPicPr>
              <p:blipFill>
                <a:blip r:embed="rId524"/>
                <a:stretch>
                  <a:fillRect/>
                </a:stretch>
              </p:blipFill>
              <p:spPr>
                <a:xfrm>
                  <a:off x="5959088" y="5048632"/>
                  <a:ext cx="590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294" name="Ink 293">
                  <a:extLst>
                    <a:ext uri="{FF2B5EF4-FFF2-40B4-BE49-F238E27FC236}">
                      <a16:creationId xmlns:a16="http://schemas.microsoft.com/office/drawing/2014/main" id="{9FABD388-8E0B-450C-ADE8-260A43A14F6B}"/>
                    </a:ext>
                  </a:extLst>
                </p14:cNvPr>
                <p14:cNvContentPartPr/>
                <p14:nvPr/>
              </p14:nvContentPartPr>
              <p14:xfrm>
                <a:off x="5577848" y="5117032"/>
                <a:ext cx="216000" cy="226440"/>
              </p14:xfrm>
            </p:contentPart>
          </mc:Choice>
          <mc:Fallback xmlns="">
            <p:pic>
              <p:nvPicPr>
                <p:cNvPr id="294" name="Ink 293">
                  <a:extLst>
                    <a:ext uri="{FF2B5EF4-FFF2-40B4-BE49-F238E27FC236}">
                      <a16:creationId xmlns:a16="http://schemas.microsoft.com/office/drawing/2014/main" id="{9FABD388-8E0B-450C-ADE8-260A43A14F6B}"/>
                    </a:ext>
                  </a:extLst>
                </p:cNvPr>
                <p:cNvPicPr/>
                <p:nvPr/>
              </p:nvPicPr>
              <p:blipFill>
                <a:blip r:embed="rId526"/>
                <a:stretch>
                  <a:fillRect/>
                </a:stretch>
              </p:blipFill>
              <p:spPr>
                <a:xfrm>
                  <a:off x="5568848" y="5108032"/>
                  <a:ext cx="2336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296" name="Ink 295">
                  <a:extLst>
                    <a:ext uri="{FF2B5EF4-FFF2-40B4-BE49-F238E27FC236}">
                      <a16:creationId xmlns:a16="http://schemas.microsoft.com/office/drawing/2014/main" id="{87DD9A32-F6F7-4E24-9975-17983367C5DD}"/>
                    </a:ext>
                  </a:extLst>
                </p14:cNvPr>
                <p14:cNvContentPartPr/>
                <p14:nvPr/>
              </p14:nvContentPartPr>
              <p14:xfrm>
                <a:off x="5341328" y="5080312"/>
                <a:ext cx="311400" cy="329040"/>
              </p14:xfrm>
            </p:contentPart>
          </mc:Choice>
          <mc:Fallback xmlns="">
            <p:pic>
              <p:nvPicPr>
                <p:cNvPr id="296" name="Ink 295">
                  <a:extLst>
                    <a:ext uri="{FF2B5EF4-FFF2-40B4-BE49-F238E27FC236}">
                      <a16:creationId xmlns:a16="http://schemas.microsoft.com/office/drawing/2014/main" id="{87DD9A32-F6F7-4E24-9975-17983367C5DD}"/>
                    </a:ext>
                  </a:extLst>
                </p:cNvPr>
                <p:cNvPicPr/>
                <p:nvPr/>
              </p:nvPicPr>
              <p:blipFill>
                <a:blip r:embed="rId528"/>
                <a:stretch>
                  <a:fillRect/>
                </a:stretch>
              </p:blipFill>
              <p:spPr>
                <a:xfrm>
                  <a:off x="5332328" y="5071672"/>
                  <a:ext cx="329040" cy="34668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297" name="Ink 296">
                  <a:extLst>
                    <a:ext uri="{FF2B5EF4-FFF2-40B4-BE49-F238E27FC236}">
                      <a16:creationId xmlns:a16="http://schemas.microsoft.com/office/drawing/2014/main" id="{D9F16612-EF83-4468-AD72-14CF6D074BC2}"/>
                    </a:ext>
                  </a:extLst>
                </p14:cNvPr>
                <p14:cNvContentPartPr/>
                <p14:nvPr/>
              </p14:nvContentPartPr>
              <p14:xfrm>
                <a:off x="5521328" y="5251672"/>
                <a:ext cx="30960" cy="20160"/>
              </p14:xfrm>
            </p:contentPart>
          </mc:Choice>
          <mc:Fallback xmlns="">
            <p:pic>
              <p:nvPicPr>
                <p:cNvPr id="297" name="Ink 296">
                  <a:extLst>
                    <a:ext uri="{FF2B5EF4-FFF2-40B4-BE49-F238E27FC236}">
                      <a16:creationId xmlns:a16="http://schemas.microsoft.com/office/drawing/2014/main" id="{D9F16612-EF83-4468-AD72-14CF6D074BC2}"/>
                    </a:ext>
                  </a:extLst>
                </p:cNvPr>
                <p:cNvPicPr/>
                <p:nvPr/>
              </p:nvPicPr>
              <p:blipFill>
                <a:blip r:embed="rId530"/>
                <a:stretch>
                  <a:fillRect/>
                </a:stretch>
              </p:blipFill>
              <p:spPr>
                <a:xfrm>
                  <a:off x="5512328" y="5242672"/>
                  <a:ext cx="4860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298" name="Ink 297">
                  <a:extLst>
                    <a:ext uri="{FF2B5EF4-FFF2-40B4-BE49-F238E27FC236}">
                      <a16:creationId xmlns:a16="http://schemas.microsoft.com/office/drawing/2014/main" id="{80C802C7-CC73-4A88-B447-5E58CB13C53C}"/>
                    </a:ext>
                  </a:extLst>
                </p14:cNvPr>
                <p14:cNvContentPartPr/>
                <p14:nvPr/>
              </p14:nvContentPartPr>
              <p14:xfrm>
                <a:off x="4974848" y="5146192"/>
                <a:ext cx="225360" cy="166320"/>
              </p14:xfrm>
            </p:contentPart>
          </mc:Choice>
          <mc:Fallback xmlns="">
            <p:pic>
              <p:nvPicPr>
                <p:cNvPr id="298" name="Ink 297">
                  <a:extLst>
                    <a:ext uri="{FF2B5EF4-FFF2-40B4-BE49-F238E27FC236}">
                      <a16:creationId xmlns:a16="http://schemas.microsoft.com/office/drawing/2014/main" id="{80C802C7-CC73-4A88-B447-5E58CB13C53C}"/>
                    </a:ext>
                  </a:extLst>
                </p:cNvPr>
                <p:cNvPicPr/>
                <p:nvPr/>
              </p:nvPicPr>
              <p:blipFill>
                <a:blip r:embed="rId532"/>
                <a:stretch>
                  <a:fillRect/>
                </a:stretch>
              </p:blipFill>
              <p:spPr>
                <a:xfrm>
                  <a:off x="4966208" y="5137552"/>
                  <a:ext cx="24300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299" name="Ink 298">
                  <a:extLst>
                    <a:ext uri="{FF2B5EF4-FFF2-40B4-BE49-F238E27FC236}">
                      <a16:creationId xmlns:a16="http://schemas.microsoft.com/office/drawing/2014/main" id="{DABF2528-9EC9-42D7-BBB0-2D84EF83864B}"/>
                    </a:ext>
                  </a:extLst>
                </p14:cNvPr>
                <p14:cNvContentPartPr/>
                <p14:nvPr/>
              </p14:nvContentPartPr>
              <p14:xfrm>
                <a:off x="4746248" y="5134312"/>
                <a:ext cx="196560" cy="217440"/>
              </p14:xfrm>
            </p:contentPart>
          </mc:Choice>
          <mc:Fallback xmlns="">
            <p:pic>
              <p:nvPicPr>
                <p:cNvPr id="299" name="Ink 298">
                  <a:extLst>
                    <a:ext uri="{FF2B5EF4-FFF2-40B4-BE49-F238E27FC236}">
                      <a16:creationId xmlns:a16="http://schemas.microsoft.com/office/drawing/2014/main" id="{DABF2528-9EC9-42D7-BBB0-2D84EF83864B}"/>
                    </a:ext>
                  </a:extLst>
                </p:cNvPr>
                <p:cNvPicPr/>
                <p:nvPr/>
              </p:nvPicPr>
              <p:blipFill>
                <a:blip r:embed="rId534"/>
                <a:stretch>
                  <a:fillRect/>
                </a:stretch>
              </p:blipFill>
              <p:spPr>
                <a:xfrm>
                  <a:off x="4737608" y="5125672"/>
                  <a:ext cx="21420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00" name="Ink 299">
                  <a:extLst>
                    <a:ext uri="{FF2B5EF4-FFF2-40B4-BE49-F238E27FC236}">
                      <a16:creationId xmlns:a16="http://schemas.microsoft.com/office/drawing/2014/main" id="{C4DCC2D1-B2DE-4ED8-925D-2F485506298A}"/>
                    </a:ext>
                  </a:extLst>
                </p14:cNvPr>
                <p14:cNvContentPartPr/>
                <p14:nvPr/>
              </p14:nvContentPartPr>
              <p14:xfrm>
                <a:off x="4935608" y="5259592"/>
                <a:ext cx="1080" cy="6120"/>
              </p14:xfrm>
            </p:contentPart>
          </mc:Choice>
          <mc:Fallback xmlns="">
            <p:pic>
              <p:nvPicPr>
                <p:cNvPr id="300" name="Ink 299">
                  <a:extLst>
                    <a:ext uri="{FF2B5EF4-FFF2-40B4-BE49-F238E27FC236}">
                      <a16:creationId xmlns:a16="http://schemas.microsoft.com/office/drawing/2014/main" id="{C4DCC2D1-B2DE-4ED8-925D-2F485506298A}"/>
                    </a:ext>
                  </a:extLst>
                </p:cNvPr>
                <p:cNvPicPr/>
                <p:nvPr/>
              </p:nvPicPr>
              <p:blipFill>
                <a:blip r:embed="rId536"/>
                <a:stretch>
                  <a:fillRect/>
                </a:stretch>
              </p:blipFill>
              <p:spPr>
                <a:xfrm>
                  <a:off x="4926968" y="5250592"/>
                  <a:ext cx="187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36" name="Ink 335">
                  <a:extLst>
                    <a:ext uri="{FF2B5EF4-FFF2-40B4-BE49-F238E27FC236}">
                      <a16:creationId xmlns:a16="http://schemas.microsoft.com/office/drawing/2014/main" id="{B755CA2E-1598-491C-BF6A-AD90ED84AC3B}"/>
                    </a:ext>
                  </a:extLst>
                </p14:cNvPr>
                <p14:cNvContentPartPr/>
                <p14:nvPr/>
              </p14:nvContentPartPr>
              <p14:xfrm>
                <a:off x="7556768" y="5743072"/>
                <a:ext cx="482760" cy="231480"/>
              </p14:xfrm>
            </p:contentPart>
          </mc:Choice>
          <mc:Fallback xmlns="">
            <p:pic>
              <p:nvPicPr>
                <p:cNvPr id="336" name="Ink 335">
                  <a:extLst>
                    <a:ext uri="{FF2B5EF4-FFF2-40B4-BE49-F238E27FC236}">
                      <a16:creationId xmlns:a16="http://schemas.microsoft.com/office/drawing/2014/main" id="{B755CA2E-1598-491C-BF6A-AD90ED84AC3B}"/>
                    </a:ext>
                  </a:extLst>
                </p:cNvPr>
                <p:cNvPicPr/>
                <p:nvPr/>
              </p:nvPicPr>
              <p:blipFill>
                <a:blip r:embed="rId538"/>
                <a:stretch>
                  <a:fillRect/>
                </a:stretch>
              </p:blipFill>
              <p:spPr>
                <a:xfrm>
                  <a:off x="7547768" y="5734072"/>
                  <a:ext cx="50040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37" name="Ink 336">
                  <a:extLst>
                    <a:ext uri="{FF2B5EF4-FFF2-40B4-BE49-F238E27FC236}">
                      <a16:creationId xmlns:a16="http://schemas.microsoft.com/office/drawing/2014/main" id="{300E6510-13F3-46CD-8926-6894A57773BA}"/>
                    </a:ext>
                  </a:extLst>
                </p14:cNvPr>
                <p14:cNvContentPartPr/>
                <p14:nvPr/>
              </p14:nvContentPartPr>
              <p14:xfrm>
                <a:off x="7965008" y="5860072"/>
                <a:ext cx="111960" cy="109800"/>
              </p14:xfrm>
            </p:contentPart>
          </mc:Choice>
          <mc:Fallback xmlns="">
            <p:pic>
              <p:nvPicPr>
                <p:cNvPr id="337" name="Ink 336">
                  <a:extLst>
                    <a:ext uri="{FF2B5EF4-FFF2-40B4-BE49-F238E27FC236}">
                      <a16:creationId xmlns:a16="http://schemas.microsoft.com/office/drawing/2014/main" id="{300E6510-13F3-46CD-8926-6894A57773BA}"/>
                    </a:ext>
                  </a:extLst>
                </p:cNvPr>
                <p:cNvPicPr/>
                <p:nvPr/>
              </p:nvPicPr>
              <p:blipFill>
                <a:blip r:embed="rId540"/>
                <a:stretch>
                  <a:fillRect/>
                </a:stretch>
              </p:blipFill>
              <p:spPr>
                <a:xfrm>
                  <a:off x="7956368" y="5851432"/>
                  <a:ext cx="1296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38" name="Ink 337">
                  <a:extLst>
                    <a:ext uri="{FF2B5EF4-FFF2-40B4-BE49-F238E27FC236}">
                      <a16:creationId xmlns:a16="http://schemas.microsoft.com/office/drawing/2014/main" id="{79383E0C-F115-42EF-A1C1-E29F21B27383}"/>
                    </a:ext>
                  </a:extLst>
                </p14:cNvPr>
                <p14:cNvContentPartPr/>
                <p14:nvPr/>
              </p14:nvContentPartPr>
              <p14:xfrm>
                <a:off x="7788968" y="5938192"/>
                <a:ext cx="100800" cy="66600"/>
              </p14:xfrm>
            </p:contentPart>
          </mc:Choice>
          <mc:Fallback xmlns="">
            <p:pic>
              <p:nvPicPr>
                <p:cNvPr id="338" name="Ink 337">
                  <a:extLst>
                    <a:ext uri="{FF2B5EF4-FFF2-40B4-BE49-F238E27FC236}">
                      <a16:creationId xmlns:a16="http://schemas.microsoft.com/office/drawing/2014/main" id="{79383E0C-F115-42EF-A1C1-E29F21B27383}"/>
                    </a:ext>
                  </a:extLst>
                </p:cNvPr>
                <p:cNvPicPr/>
                <p:nvPr/>
              </p:nvPicPr>
              <p:blipFill>
                <a:blip r:embed="rId542"/>
                <a:stretch>
                  <a:fillRect/>
                </a:stretch>
              </p:blipFill>
              <p:spPr>
                <a:xfrm>
                  <a:off x="7779968" y="5929192"/>
                  <a:ext cx="1184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39" name="Ink 338">
                  <a:extLst>
                    <a:ext uri="{FF2B5EF4-FFF2-40B4-BE49-F238E27FC236}">
                      <a16:creationId xmlns:a16="http://schemas.microsoft.com/office/drawing/2014/main" id="{F8E5F507-067D-40D2-BBA5-D90AD6BFF21B}"/>
                    </a:ext>
                  </a:extLst>
                </p14:cNvPr>
                <p14:cNvContentPartPr/>
                <p14:nvPr/>
              </p14:nvContentPartPr>
              <p14:xfrm>
                <a:off x="7896248" y="5578552"/>
                <a:ext cx="217440" cy="138240"/>
              </p14:xfrm>
            </p:contentPart>
          </mc:Choice>
          <mc:Fallback xmlns="">
            <p:pic>
              <p:nvPicPr>
                <p:cNvPr id="339" name="Ink 338">
                  <a:extLst>
                    <a:ext uri="{FF2B5EF4-FFF2-40B4-BE49-F238E27FC236}">
                      <a16:creationId xmlns:a16="http://schemas.microsoft.com/office/drawing/2014/main" id="{F8E5F507-067D-40D2-BBA5-D90AD6BFF21B}"/>
                    </a:ext>
                  </a:extLst>
                </p:cNvPr>
                <p:cNvPicPr/>
                <p:nvPr/>
              </p:nvPicPr>
              <p:blipFill>
                <a:blip r:embed="rId544"/>
                <a:stretch>
                  <a:fillRect/>
                </a:stretch>
              </p:blipFill>
              <p:spPr>
                <a:xfrm>
                  <a:off x="7887608" y="5569552"/>
                  <a:ext cx="2350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40" name="Ink 339">
                  <a:extLst>
                    <a:ext uri="{FF2B5EF4-FFF2-40B4-BE49-F238E27FC236}">
                      <a16:creationId xmlns:a16="http://schemas.microsoft.com/office/drawing/2014/main" id="{C37B925B-A08D-4728-BB35-D86CD5220107}"/>
                    </a:ext>
                  </a:extLst>
                </p14:cNvPr>
                <p14:cNvContentPartPr/>
                <p14:nvPr/>
              </p14:nvContentPartPr>
              <p14:xfrm>
                <a:off x="7859528" y="5601592"/>
                <a:ext cx="153720" cy="70200"/>
              </p14:xfrm>
            </p:contentPart>
          </mc:Choice>
          <mc:Fallback xmlns="">
            <p:pic>
              <p:nvPicPr>
                <p:cNvPr id="340" name="Ink 339">
                  <a:extLst>
                    <a:ext uri="{FF2B5EF4-FFF2-40B4-BE49-F238E27FC236}">
                      <a16:creationId xmlns:a16="http://schemas.microsoft.com/office/drawing/2014/main" id="{C37B925B-A08D-4728-BB35-D86CD5220107}"/>
                    </a:ext>
                  </a:extLst>
                </p:cNvPr>
                <p:cNvPicPr/>
                <p:nvPr/>
              </p:nvPicPr>
              <p:blipFill>
                <a:blip r:embed="rId546"/>
                <a:stretch>
                  <a:fillRect/>
                </a:stretch>
              </p:blipFill>
              <p:spPr>
                <a:xfrm>
                  <a:off x="7850528" y="5592952"/>
                  <a:ext cx="1713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41" name="Ink 340">
                  <a:extLst>
                    <a:ext uri="{FF2B5EF4-FFF2-40B4-BE49-F238E27FC236}">
                      <a16:creationId xmlns:a16="http://schemas.microsoft.com/office/drawing/2014/main" id="{287762F7-23CB-460D-8B11-60717F2F2CFF}"/>
                    </a:ext>
                  </a:extLst>
                </p14:cNvPr>
                <p14:cNvContentPartPr/>
                <p14:nvPr/>
              </p14:nvContentPartPr>
              <p14:xfrm>
                <a:off x="7584128" y="5739832"/>
                <a:ext cx="104040" cy="138600"/>
              </p14:xfrm>
            </p:contentPart>
          </mc:Choice>
          <mc:Fallback xmlns="">
            <p:pic>
              <p:nvPicPr>
                <p:cNvPr id="341" name="Ink 340">
                  <a:extLst>
                    <a:ext uri="{FF2B5EF4-FFF2-40B4-BE49-F238E27FC236}">
                      <a16:creationId xmlns:a16="http://schemas.microsoft.com/office/drawing/2014/main" id="{287762F7-23CB-460D-8B11-60717F2F2CFF}"/>
                    </a:ext>
                  </a:extLst>
                </p:cNvPr>
                <p:cNvPicPr/>
                <p:nvPr/>
              </p:nvPicPr>
              <p:blipFill>
                <a:blip r:embed="rId548"/>
                <a:stretch>
                  <a:fillRect/>
                </a:stretch>
              </p:blipFill>
              <p:spPr>
                <a:xfrm>
                  <a:off x="7575488" y="5730832"/>
                  <a:ext cx="1216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43" name="Ink 342">
                  <a:extLst>
                    <a:ext uri="{FF2B5EF4-FFF2-40B4-BE49-F238E27FC236}">
                      <a16:creationId xmlns:a16="http://schemas.microsoft.com/office/drawing/2014/main" id="{978A2EB4-1F1B-4D9F-98ED-EC6AE41DEC61}"/>
                    </a:ext>
                  </a:extLst>
                </p14:cNvPr>
                <p14:cNvContentPartPr/>
                <p14:nvPr/>
              </p14:nvContentPartPr>
              <p14:xfrm>
                <a:off x="7169048" y="5725432"/>
                <a:ext cx="286200" cy="180360"/>
              </p14:xfrm>
            </p:contentPart>
          </mc:Choice>
          <mc:Fallback xmlns="">
            <p:pic>
              <p:nvPicPr>
                <p:cNvPr id="343" name="Ink 342">
                  <a:extLst>
                    <a:ext uri="{FF2B5EF4-FFF2-40B4-BE49-F238E27FC236}">
                      <a16:creationId xmlns:a16="http://schemas.microsoft.com/office/drawing/2014/main" id="{978A2EB4-1F1B-4D9F-98ED-EC6AE41DEC61}"/>
                    </a:ext>
                  </a:extLst>
                </p:cNvPr>
                <p:cNvPicPr/>
                <p:nvPr/>
              </p:nvPicPr>
              <p:blipFill>
                <a:blip r:embed="rId550"/>
                <a:stretch>
                  <a:fillRect/>
                </a:stretch>
              </p:blipFill>
              <p:spPr>
                <a:xfrm>
                  <a:off x="7160048" y="5716792"/>
                  <a:ext cx="3038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44" name="Ink 343">
                  <a:extLst>
                    <a:ext uri="{FF2B5EF4-FFF2-40B4-BE49-F238E27FC236}">
                      <a16:creationId xmlns:a16="http://schemas.microsoft.com/office/drawing/2014/main" id="{F1A33D10-F527-47EB-B881-B457466B31C4}"/>
                    </a:ext>
                  </a:extLst>
                </p14:cNvPr>
                <p14:cNvContentPartPr/>
                <p14:nvPr/>
              </p14:nvContentPartPr>
              <p14:xfrm>
                <a:off x="7284968" y="5668192"/>
                <a:ext cx="12960" cy="5400"/>
              </p14:xfrm>
            </p:contentPart>
          </mc:Choice>
          <mc:Fallback xmlns="">
            <p:pic>
              <p:nvPicPr>
                <p:cNvPr id="344" name="Ink 343">
                  <a:extLst>
                    <a:ext uri="{FF2B5EF4-FFF2-40B4-BE49-F238E27FC236}">
                      <a16:creationId xmlns:a16="http://schemas.microsoft.com/office/drawing/2014/main" id="{F1A33D10-F527-47EB-B881-B457466B31C4}"/>
                    </a:ext>
                  </a:extLst>
                </p:cNvPr>
                <p:cNvPicPr/>
                <p:nvPr/>
              </p:nvPicPr>
              <p:blipFill>
                <a:blip r:embed="rId552"/>
                <a:stretch>
                  <a:fillRect/>
                </a:stretch>
              </p:blipFill>
              <p:spPr>
                <a:xfrm>
                  <a:off x="7276328" y="5659552"/>
                  <a:ext cx="3060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45" name="Ink 344">
                  <a:extLst>
                    <a:ext uri="{FF2B5EF4-FFF2-40B4-BE49-F238E27FC236}">
                      <a16:creationId xmlns:a16="http://schemas.microsoft.com/office/drawing/2014/main" id="{3E9729C2-B412-4A08-BCEE-CCC0D29C4D88}"/>
                    </a:ext>
                  </a:extLst>
                </p14:cNvPr>
                <p14:cNvContentPartPr/>
                <p14:nvPr/>
              </p14:nvContentPartPr>
              <p14:xfrm>
                <a:off x="7153928" y="5640112"/>
                <a:ext cx="72720" cy="165960"/>
              </p14:xfrm>
            </p:contentPart>
          </mc:Choice>
          <mc:Fallback xmlns="">
            <p:pic>
              <p:nvPicPr>
                <p:cNvPr id="345" name="Ink 344">
                  <a:extLst>
                    <a:ext uri="{FF2B5EF4-FFF2-40B4-BE49-F238E27FC236}">
                      <a16:creationId xmlns:a16="http://schemas.microsoft.com/office/drawing/2014/main" id="{3E9729C2-B412-4A08-BCEE-CCC0D29C4D88}"/>
                    </a:ext>
                  </a:extLst>
                </p:cNvPr>
                <p:cNvPicPr/>
                <p:nvPr/>
              </p:nvPicPr>
              <p:blipFill>
                <a:blip r:embed="rId554"/>
                <a:stretch>
                  <a:fillRect/>
                </a:stretch>
              </p:blipFill>
              <p:spPr>
                <a:xfrm>
                  <a:off x="7145288" y="5631112"/>
                  <a:ext cx="9036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46" name="Ink 345">
                  <a:extLst>
                    <a:ext uri="{FF2B5EF4-FFF2-40B4-BE49-F238E27FC236}">
                      <a16:creationId xmlns:a16="http://schemas.microsoft.com/office/drawing/2014/main" id="{029C7FD8-F8FE-4964-933E-58E5BFFD26FD}"/>
                    </a:ext>
                  </a:extLst>
                </p14:cNvPr>
                <p14:cNvContentPartPr/>
                <p14:nvPr/>
              </p14:nvContentPartPr>
              <p14:xfrm>
                <a:off x="6789248" y="5756032"/>
                <a:ext cx="272880" cy="158040"/>
              </p14:xfrm>
            </p:contentPart>
          </mc:Choice>
          <mc:Fallback xmlns="">
            <p:pic>
              <p:nvPicPr>
                <p:cNvPr id="346" name="Ink 345">
                  <a:extLst>
                    <a:ext uri="{FF2B5EF4-FFF2-40B4-BE49-F238E27FC236}">
                      <a16:creationId xmlns:a16="http://schemas.microsoft.com/office/drawing/2014/main" id="{029C7FD8-F8FE-4964-933E-58E5BFFD26FD}"/>
                    </a:ext>
                  </a:extLst>
                </p:cNvPr>
                <p:cNvPicPr/>
                <p:nvPr/>
              </p:nvPicPr>
              <p:blipFill>
                <a:blip r:embed="rId556"/>
                <a:stretch>
                  <a:fillRect/>
                </a:stretch>
              </p:blipFill>
              <p:spPr>
                <a:xfrm>
                  <a:off x="6780608" y="5747392"/>
                  <a:ext cx="29052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48" name="Ink 347">
                  <a:extLst>
                    <a:ext uri="{FF2B5EF4-FFF2-40B4-BE49-F238E27FC236}">
                      <a16:creationId xmlns:a16="http://schemas.microsoft.com/office/drawing/2014/main" id="{2A0CF12C-F902-4191-A458-99C254A74532}"/>
                    </a:ext>
                  </a:extLst>
                </p14:cNvPr>
                <p14:cNvContentPartPr/>
                <p14:nvPr/>
              </p14:nvContentPartPr>
              <p14:xfrm>
                <a:off x="6579368" y="5659552"/>
                <a:ext cx="148680" cy="210960"/>
              </p14:xfrm>
            </p:contentPart>
          </mc:Choice>
          <mc:Fallback xmlns="">
            <p:pic>
              <p:nvPicPr>
                <p:cNvPr id="348" name="Ink 347">
                  <a:extLst>
                    <a:ext uri="{FF2B5EF4-FFF2-40B4-BE49-F238E27FC236}">
                      <a16:creationId xmlns:a16="http://schemas.microsoft.com/office/drawing/2014/main" id="{2A0CF12C-F902-4191-A458-99C254A74532}"/>
                    </a:ext>
                  </a:extLst>
                </p:cNvPr>
                <p:cNvPicPr/>
                <p:nvPr/>
              </p:nvPicPr>
              <p:blipFill>
                <a:blip r:embed="rId558"/>
                <a:stretch>
                  <a:fillRect/>
                </a:stretch>
              </p:blipFill>
              <p:spPr>
                <a:xfrm>
                  <a:off x="6570728" y="5650552"/>
                  <a:ext cx="16632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49" name="Ink 348">
                  <a:extLst>
                    <a:ext uri="{FF2B5EF4-FFF2-40B4-BE49-F238E27FC236}">
                      <a16:creationId xmlns:a16="http://schemas.microsoft.com/office/drawing/2014/main" id="{B7D9DB89-8F2D-4022-838C-8FDFE67D4FBB}"/>
                    </a:ext>
                  </a:extLst>
                </p14:cNvPr>
                <p14:cNvContentPartPr/>
                <p14:nvPr/>
              </p14:nvContentPartPr>
              <p14:xfrm>
                <a:off x="6705368" y="5843872"/>
                <a:ext cx="19800" cy="20520"/>
              </p14:xfrm>
            </p:contentPart>
          </mc:Choice>
          <mc:Fallback xmlns="">
            <p:pic>
              <p:nvPicPr>
                <p:cNvPr id="349" name="Ink 348">
                  <a:extLst>
                    <a:ext uri="{FF2B5EF4-FFF2-40B4-BE49-F238E27FC236}">
                      <a16:creationId xmlns:a16="http://schemas.microsoft.com/office/drawing/2014/main" id="{B7D9DB89-8F2D-4022-838C-8FDFE67D4FBB}"/>
                    </a:ext>
                  </a:extLst>
                </p:cNvPr>
                <p:cNvPicPr/>
                <p:nvPr/>
              </p:nvPicPr>
              <p:blipFill>
                <a:blip r:embed="rId560"/>
                <a:stretch>
                  <a:fillRect/>
                </a:stretch>
              </p:blipFill>
              <p:spPr>
                <a:xfrm>
                  <a:off x="6696368" y="5835232"/>
                  <a:ext cx="374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50" name="Ink 349">
                  <a:extLst>
                    <a:ext uri="{FF2B5EF4-FFF2-40B4-BE49-F238E27FC236}">
                      <a16:creationId xmlns:a16="http://schemas.microsoft.com/office/drawing/2014/main" id="{5C2FA976-840A-4BEB-87BF-57DA6F80A7BF}"/>
                    </a:ext>
                  </a:extLst>
                </p14:cNvPr>
                <p14:cNvContentPartPr/>
                <p14:nvPr/>
              </p14:nvContentPartPr>
              <p14:xfrm>
                <a:off x="6437168" y="5719672"/>
                <a:ext cx="111600" cy="146160"/>
              </p14:xfrm>
            </p:contentPart>
          </mc:Choice>
          <mc:Fallback xmlns="">
            <p:pic>
              <p:nvPicPr>
                <p:cNvPr id="350" name="Ink 349">
                  <a:extLst>
                    <a:ext uri="{FF2B5EF4-FFF2-40B4-BE49-F238E27FC236}">
                      <a16:creationId xmlns:a16="http://schemas.microsoft.com/office/drawing/2014/main" id="{5C2FA976-840A-4BEB-87BF-57DA6F80A7BF}"/>
                    </a:ext>
                  </a:extLst>
                </p:cNvPr>
                <p:cNvPicPr/>
                <p:nvPr/>
              </p:nvPicPr>
              <p:blipFill>
                <a:blip r:embed="rId562"/>
                <a:stretch>
                  <a:fillRect/>
                </a:stretch>
              </p:blipFill>
              <p:spPr>
                <a:xfrm>
                  <a:off x="6428528" y="5710672"/>
                  <a:ext cx="1292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51" name="Ink 350">
                  <a:extLst>
                    <a:ext uri="{FF2B5EF4-FFF2-40B4-BE49-F238E27FC236}">
                      <a16:creationId xmlns:a16="http://schemas.microsoft.com/office/drawing/2014/main" id="{80732D6D-5BD9-4C9C-ADF4-8F7BC438A8CB}"/>
                    </a:ext>
                  </a:extLst>
                </p14:cNvPr>
                <p14:cNvContentPartPr/>
                <p14:nvPr/>
              </p14:nvContentPartPr>
              <p14:xfrm>
                <a:off x="6298208" y="5808232"/>
                <a:ext cx="78480" cy="81360"/>
              </p14:xfrm>
            </p:contentPart>
          </mc:Choice>
          <mc:Fallback xmlns="">
            <p:pic>
              <p:nvPicPr>
                <p:cNvPr id="351" name="Ink 350">
                  <a:extLst>
                    <a:ext uri="{FF2B5EF4-FFF2-40B4-BE49-F238E27FC236}">
                      <a16:creationId xmlns:a16="http://schemas.microsoft.com/office/drawing/2014/main" id="{80732D6D-5BD9-4C9C-ADF4-8F7BC438A8CB}"/>
                    </a:ext>
                  </a:extLst>
                </p:cNvPr>
                <p:cNvPicPr/>
                <p:nvPr/>
              </p:nvPicPr>
              <p:blipFill>
                <a:blip r:embed="rId564"/>
                <a:stretch>
                  <a:fillRect/>
                </a:stretch>
              </p:blipFill>
              <p:spPr>
                <a:xfrm>
                  <a:off x="6289208" y="5799232"/>
                  <a:ext cx="9612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52" name="Ink 351">
                  <a:extLst>
                    <a:ext uri="{FF2B5EF4-FFF2-40B4-BE49-F238E27FC236}">
                      <a16:creationId xmlns:a16="http://schemas.microsoft.com/office/drawing/2014/main" id="{2D3F069B-A6DC-41BF-9244-D111CEE1F8EA}"/>
                    </a:ext>
                  </a:extLst>
                </p14:cNvPr>
                <p14:cNvContentPartPr/>
                <p14:nvPr/>
              </p14:nvContentPartPr>
              <p14:xfrm>
                <a:off x="6167888" y="5758912"/>
                <a:ext cx="44640" cy="114840"/>
              </p14:xfrm>
            </p:contentPart>
          </mc:Choice>
          <mc:Fallback xmlns="">
            <p:pic>
              <p:nvPicPr>
                <p:cNvPr id="352" name="Ink 351">
                  <a:extLst>
                    <a:ext uri="{FF2B5EF4-FFF2-40B4-BE49-F238E27FC236}">
                      <a16:creationId xmlns:a16="http://schemas.microsoft.com/office/drawing/2014/main" id="{2D3F069B-A6DC-41BF-9244-D111CEE1F8EA}"/>
                    </a:ext>
                  </a:extLst>
                </p:cNvPr>
                <p:cNvPicPr/>
                <p:nvPr/>
              </p:nvPicPr>
              <p:blipFill>
                <a:blip r:embed="rId566"/>
                <a:stretch>
                  <a:fillRect/>
                </a:stretch>
              </p:blipFill>
              <p:spPr>
                <a:xfrm>
                  <a:off x="6159248" y="5750272"/>
                  <a:ext cx="622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53" name="Ink 352">
                  <a:extLst>
                    <a:ext uri="{FF2B5EF4-FFF2-40B4-BE49-F238E27FC236}">
                      <a16:creationId xmlns:a16="http://schemas.microsoft.com/office/drawing/2014/main" id="{FCB6E6E5-DADE-4372-A4E2-A747F7710C45}"/>
                    </a:ext>
                  </a:extLst>
                </p14:cNvPr>
                <p14:cNvContentPartPr/>
                <p14:nvPr/>
              </p14:nvContentPartPr>
              <p14:xfrm>
                <a:off x="5876288" y="5789152"/>
                <a:ext cx="234360" cy="181080"/>
              </p14:xfrm>
            </p:contentPart>
          </mc:Choice>
          <mc:Fallback xmlns="">
            <p:pic>
              <p:nvPicPr>
                <p:cNvPr id="353" name="Ink 352">
                  <a:extLst>
                    <a:ext uri="{FF2B5EF4-FFF2-40B4-BE49-F238E27FC236}">
                      <a16:creationId xmlns:a16="http://schemas.microsoft.com/office/drawing/2014/main" id="{FCB6E6E5-DADE-4372-A4E2-A747F7710C45}"/>
                    </a:ext>
                  </a:extLst>
                </p:cNvPr>
                <p:cNvPicPr/>
                <p:nvPr/>
              </p:nvPicPr>
              <p:blipFill>
                <a:blip r:embed="rId568"/>
                <a:stretch>
                  <a:fillRect/>
                </a:stretch>
              </p:blipFill>
              <p:spPr>
                <a:xfrm>
                  <a:off x="5867288" y="5780512"/>
                  <a:ext cx="2520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54" name="Ink 353">
                  <a:extLst>
                    <a:ext uri="{FF2B5EF4-FFF2-40B4-BE49-F238E27FC236}">
                      <a16:creationId xmlns:a16="http://schemas.microsoft.com/office/drawing/2014/main" id="{9CF47EE1-EB98-4340-8737-5CA8A73E0037}"/>
                    </a:ext>
                  </a:extLst>
                </p14:cNvPr>
                <p14:cNvContentPartPr/>
                <p14:nvPr/>
              </p14:nvContentPartPr>
              <p14:xfrm>
                <a:off x="6040808" y="5500432"/>
                <a:ext cx="416160" cy="172440"/>
              </p14:xfrm>
            </p:contentPart>
          </mc:Choice>
          <mc:Fallback xmlns="">
            <p:pic>
              <p:nvPicPr>
                <p:cNvPr id="354" name="Ink 353">
                  <a:extLst>
                    <a:ext uri="{FF2B5EF4-FFF2-40B4-BE49-F238E27FC236}">
                      <a16:creationId xmlns:a16="http://schemas.microsoft.com/office/drawing/2014/main" id="{9CF47EE1-EB98-4340-8737-5CA8A73E0037}"/>
                    </a:ext>
                  </a:extLst>
                </p:cNvPr>
                <p:cNvPicPr/>
                <p:nvPr/>
              </p:nvPicPr>
              <p:blipFill>
                <a:blip r:embed="rId570"/>
                <a:stretch>
                  <a:fillRect/>
                </a:stretch>
              </p:blipFill>
              <p:spPr>
                <a:xfrm>
                  <a:off x="6031808" y="5491792"/>
                  <a:ext cx="4338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56" name="Ink 355">
                  <a:extLst>
                    <a:ext uri="{FF2B5EF4-FFF2-40B4-BE49-F238E27FC236}">
                      <a16:creationId xmlns:a16="http://schemas.microsoft.com/office/drawing/2014/main" id="{F4D8F271-6AA4-45E8-82FF-8E0971362CDB}"/>
                    </a:ext>
                  </a:extLst>
                </p14:cNvPr>
                <p14:cNvContentPartPr/>
                <p14:nvPr/>
              </p14:nvContentPartPr>
              <p14:xfrm>
                <a:off x="5725088" y="5817232"/>
                <a:ext cx="92160" cy="101520"/>
              </p14:xfrm>
            </p:contentPart>
          </mc:Choice>
          <mc:Fallback xmlns="">
            <p:pic>
              <p:nvPicPr>
                <p:cNvPr id="356" name="Ink 355">
                  <a:extLst>
                    <a:ext uri="{FF2B5EF4-FFF2-40B4-BE49-F238E27FC236}">
                      <a16:creationId xmlns:a16="http://schemas.microsoft.com/office/drawing/2014/main" id="{F4D8F271-6AA4-45E8-82FF-8E0971362CDB}"/>
                    </a:ext>
                  </a:extLst>
                </p:cNvPr>
                <p:cNvPicPr/>
                <p:nvPr/>
              </p:nvPicPr>
              <p:blipFill>
                <a:blip r:embed="rId572"/>
                <a:stretch>
                  <a:fillRect/>
                </a:stretch>
              </p:blipFill>
              <p:spPr>
                <a:xfrm>
                  <a:off x="5716448" y="5808592"/>
                  <a:ext cx="10980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57" name="Ink 356">
                  <a:extLst>
                    <a:ext uri="{FF2B5EF4-FFF2-40B4-BE49-F238E27FC236}">
                      <a16:creationId xmlns:a16="http://schemas.microsoft.com/office/drawing/2014/main" id="{CD50B9B2-B626-4E82-87D1-D617AB48E3F6}"/>
                    </a:ext>
                  </a:extLst>
                </p14:cNvPr>
                <p14:cNvContentPartPr/>
                <p14:nvPr/>
              </p14:nvContentPartPr>
              <p14:xfrm>
                <a:off x="5769008" y="5750992"/>
                <a:ext cx="27360" cy="16200"/>
              </p14:xfrm>
            </p:contentPart>
          </mc:Choice>
          <mc:Fallback xmlns="">
            <p:pic>
              <p:nvPicPr>
                <p:cNvPr id="357" name="Ink 356">
                  <a:extLst>
                    <a:ext uri="{FF2B5EF4-FFF2-40B4-BE49-F238E27FC236}">
                      <a16:creationId xmlns:a16="http://schemas.microsoft.com/office/drawing/2014/main" id="{CD50B9B2-B626-4E82-87D1-D617AB48E3F6}"/>
                    </a:ext>
                  </a:extLst>
                </p:cNvPr>
                <p:cNvPicPr/>
                <p:nvPr/>
              </p:nvPicPr>
              <p:blipFill>
                <a:blip r:embed="rId574"/>
                <a:stretch>
                  <a:fillRect/>
                </a:stretch>
              </p:blipFill>
              <p:spPr>
                <a:xfrm>
                  <a:off x="5760368" y="5742352"/>
                  <a:ext cx="450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58" name="Ink 357">
                  <a:extLst>
                    <a:ext uri="{FF2B5EF4-FFF2-40B4-BE49-F238E27FC236}">
                      <a16:creationId xmlns:a16="http://schemas.microsoft.com/office/drawing/2014/main" id="{B2C055B0-E048-48E9-A415-9A72F72D4B0F}"/>
                    </a:ext>
                  </a:extLst>
                </p14:cNvPr>
                <p14:cNvContentPartPr/>
                <p14:nvPr/>
              </p14:nvContentPartPr>
              <p14:xfrm>
                <a:off x="5663528" y="5647672"/>
                <a:ext cx="88200" cy="212400"/>
              </p14:xfrm>
            </p:contentPart>
          </mc:Choice>
          <mc:Fallback xmlns="">
            <p:pic>
              <p:nvPicPr>
                <p:cNvPr id="358" name="Ink 357">
                  <a:extLst>
                    <a:ext uri="{FF2B5EF4-FFF2-40B4-BE49-F238E27FC236}">
                      <a16:creationId xmlns:a16="http://schemas.microsoft.com/office/drawing/2014/main" id="{B2C055B0-E048-48E9-A415-9A72F72D4B0F}"/>
                    </a:ext>
                  </a:extLst>
                </p:cNvPr>
                <p:cNvPicPr/>
                <p:nvPr/>
              </p:nvPicPr>
              <p:blipFill>
                <a:blip r:embed="rId576"/>
                <a:stretch>
                  <a:fillRect/>
                </a:stretch>
              </p:blipFill>
              <p:spPr>
                <a:xfrm>
                  <a:off x="5654528" y="5639032"/>
                  <a:ext cx="10584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59" name="Ink 358">
                  <a:extLst>
                    <a:ext uri="{FF2B5EF4-FFF2-40B4-BE49-F238E27FC236}">
                      <a16:creationId xmlns:a16="http://schemas.microsoft.com/office/drawing/2014/main" id="{A4DA9EB8-167A-4217-8A9B-8E4419C0B8D1}"/>
                    </a:ext>
                  </a:extLst>
                </p14:cNvPr>
                <p14:cNvContentPartPr/>
                <p14:nvPr/>
              </p14:nvContentPartPr>
              <p14:xfrm>
                <a:off x="5524208" y="5789512"/>
                <a:ext cx="100800" cy="82800"/>
              </p14:xfrm>
            </p:contentPart>
          </mc:Choice>
          <mc:Fallback xmlns="">
            <p:pic>
              <p:nvPicPr>
                <p:cNvPr id="359" name="Ink 358">
                  <a:extLst>
                    <a:ext uri="{FF2B5EF4-FFF2-40B4-BE49-F238E27FC236}">
                      <a16:creationId xmlns:a16="http://schemas.microsoft.com/office/drawing/2014/main" id="{A4DA9EB8-167A-4217-8A9B-8E4419C0B8D1}"/>
                    </a:ext>
                  </a:extLst>
                </p:cNvPr>
                <p:cNvPicPr/>
                <p:nvPr/>
              </p:nvPicPr>
              <p:blipFill>
                <a:blip r:embed="rId578"/>
                <a:stretch>
                  <a:fillRect/>
                </a:stretch>
              </p:blipFill>
              <p:spPr>
                <a:xfrm>
                  <a:off x="5515568" y="5780872"/>
                  <a:ext cx="1184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60" name="Ink 359">
                  <a:extLst>
                    <a:ext uri="{FF2B5EF4-FFF2-40B4-BE49-F238E27FC236}">
                      <a16:creationId xmlns:a16="http://schemas.microsoft.com/office/drawing/2014/main" id="{AD9E31AF-F6BF-4F10-8709-CF4E884AF77C}"/>
                    </a:ext>
                  </a:extLst>
                </p14:cNvPr>
                <p14:cNvContentPartPr/>
                <p14:nvPr/>
              </p14:nvContentPartPr>
              <p14:xfrm>
                <a:off x="5357528" y="5763592"/>
                <a:ext cx="132840" cy="131760"/>
              </p14:xfrm>
            </p:contentPart>
          </mc:Choice>
          <mc:Fallback xmlns="">
            <p:pic>
              <p:nvPicPr>
                <p:cNvPr id="360" name="Ink 359">
                  <a:extLst>
                    <a:ext uri="{FF2B5EF4-FFF2-40B4-BE49-F238E27FC236}">
                      <a16:creationId xmlns:a16="http://schemas.microsoft.com/office/drawing/2014/main" id="{AD9E31AF-F6BF-4F10-8709-CF4E884AF77C}"/>
                    </a:ext>
                  </a:extLst>
                </p:cNvPr>
                <p:cNvPicPr/>
                <p:nvPr/>
              </p:nvPicPr>
              <p:blipFill>
                <a:blip r:embed="rId580"/>
                <a:stretch>
                  <a:fillRect/>
                </a:stretch>
              </p:blipFill>
              <p:spPr>
                <a:xfrm>
                  <a:off x="5348888" y="5754952"/>
                  <a:ext cx="1504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61" name="Ink 360">
                  <a:extLst>
                    <a:ext uri="{FF2B5EF4-FFF2-40B4-BE49-F238E27FC236}">
                      <a16:creationId xmlns:a16="http://schemas.microsoft.com/office/drawing/2014/main" id="{4A57EA38-97C8-4DA2-9166-35BDCF3DA498}"/>
                    </a:ext>
                  </a:extLst>
                </p14:cNvPr>
                <p14:cNvContentPartPr/>
                <p14:nvPr/>
              </p14:nvContentPartPr>
              <p14:xfrm>
                <a:off x="5316488" y="5961592"/>
                <a:ext cx="77040" cy="38520"/>
              </p14:xfrm>
            </p:contentPart>
          </mc:Choice>
          <mc:Fallback xmlns="">
            <p:pic>
              <p:nvPicPr>
                <p:cNvPr id="361" name="Ink 360">
                  <a:extLst>
                    <a:ext uri="{FF2B5EF4-FFF2-40B4-BE49-F238E27FC236}">
                      <a16:creationId xmlns:a16="http://schemas.microsoft.com/office/drawing/2014/main" id="{4A57EA38-97C8-4DA2-9166-35BDCF3DA498}"/>
                    </a:ext>
                  </a:extLst>
                </p:cNvPr>
                <p:cNvPicPr/>
                <p:nvPr/>
              </p:nvPicPr>
              <p:blipFill>
                <a:blip r:embed="rId582"/>
                <a:stretch>
                  <a:fillRect/>
                </a:stretch>
              </p:blipFill>
              <p:spPr>
                <a:xfrm>
                  <a:off x="5307848" y="5952592"/>
                  <a:ext cx="946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62" name="Ink 361">
                  <a:extLst>
                    <a:ext uri="{FF2B5EF4-FFF2-40B4-BE49-F238E27FC236}">
                      <a16:creationId xmlns:a16="http://schemas.microsoft.com/office/drawing/2014/main" id="{F654589E-782D-4EA6-8AD9-DBF1468EFE56}"/>
                    </a:ext>
                  </a:extLst>
                </p14:cNvPr>
                <p14:cNvContentPartPr/>
                <p14:nvPr/>
              </p14:nvContentPartPr>
              <p14:xfrm>
                <a:off x="5393168" y="5640472"/>
                <a:ext cx="44280" cy="82800"/>
              </p14:xfrm>
            </p:contentPart>
          </mc:Choice>
          <mc:Fallback xmlns="">
            <p:pic>
              <p:nvPicPr>
                <p:cNvPr id="362" name="Ink 361">
                  <a:extLst>
                    <a:ext uri="{FF2B5EF4-FFF2-40B4-BE49-F238E27FC236}">
                      <a16:creationId xmlns:a16="http://schemas.microsoft.com/office/drawing/2014/main" id="{F654589E-782D-4EA6-8AD9-DBF1468EFE56}"/>
                    </a:ext>
                  </a:extLst>
                </p:cNvPr>
                <p:cNvPicPr/>
                <p:nvPr/>
              </p:nvPicPr>
              <p:blipFill>
                <a:blip r:embed="rId584"/>
                <a:stretch>
                  <a:fillRect/>
                </a:stretch>
              </p:blipFill>
              <p:spPr>
                <a:xfrm>
                  <a:off x="5384528" y="5631832"/>
                  <a:ext cx="619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63" name="Ink 362">
                  <a:extLst>
                    <a:ext uri="{FF2B5EF4-FFF2-40B4-BE49-F238E27FC236}">
                      <a16:creationId xmlns:a16="http://schemas.microsoft.com/office/drawing/2014/main" id="{89037A29-81AA-4D7D-A871-0BB372067C15}"/>
                    </a:ext>
                  </a:extLst>
                </p14:cNvPr>
                <p14:cNvContentPartPr/>
                <p14:nvPr/>
              </p14:nvContentPartPr>
              <p14:xfrm>
                <a:off x="4664528" y="5684392"/>
                <a:ext cx="30240" cy="236520"/>
              </p14:xfrm>
            </p:contentPart>
          </mc:Choice>
          <mc:Fallback xmlns="">
            <p:pic>
              <p:nvPicPr>
                <p:cNvPr id="363" name="Ink 362">
                  <a:extLst>
                    <a:ext uri="{FF2B5EF4-FFF2-40B4-BE49-F238E27FC236}">
                      <a16:creationId xmlns:a16="http://schemas.microsoft.com/office/drawing/2014/main" id="{89037A29-81AA-4D7D-A871-0BB372067C15}"/>
                    </a:ext>
                  </a:extLst>
                </p:cNvPr>
                <p:cNvPicPr/>
                <p:nvPr/>
              </p:nvPicPr>
              <p:blipFill>
                <a:blip r:embed="rId586"/>
                <a:stretch>
                  <a:fillRect/>
                </a:stretch>
              </p:blipFill>
              <p:spPr>
                <a:xfrm>
                  <a:off x="4655888" y="5675752"/>
                  <a:ext cx="4788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64" name="Ink 363">
                  <a:extLst>
                    <a:ext uri="{FF2B5EF4-FFF2-40B4-BE49-F238E27FC236}">
                      <a16:creationId xmlns:a16="http://schemas.microsoft.com/office/drawing/2014/main" id="{7957D538-CB8E-4299-9D85-66F939E91BE5}"/>
                    </a:ext>
                  </a:extLst>
                </p14:cNvPr>
                <p14:cNvContentPartPr/>
                <p14:nvPr/>
              </p14:nvContentPartPr>
              <p14:xfrm>
                <a:off x="4832288" y="5640112"/>
                <a:ext cx="120240" cy="245520"/>
              </p14:xfrm>
            </p:contentPart>
          </mc:Choice>
          <mc:Fallback xmlns="">
            <p:pic>
              <p:nvPicPr>
                <p:cNvPr id="364" name="Ink 363">
                  <a:extLst>
                    <a:ext uri="{FF2B5EF4-FFF2-40B4-BE49-F238E27FC236}">
                      <a16:creationId xmlns:a16="http://schemas.microsoft.com/office/drawing/2014/main" id="{7957D538-CB8E-4299-9D85-66F939E91BE5}"/>
                    </a:ext>
                  </a:extLst>
                </p:cNvPr>
                <p:cNvPicPr/>
                <p:nvPr/>
              </p:nvPicPr>
              <p:blipFill>
                <a:blip r:embed="rId588"/>
                <a:stretch>
                  <a:fillRect/>
                </a:stretch>
              </p:blipFill>
              <p:spPr>
                <a:xfrm>
                  <a:off x="4823288" y="5631472"/>
                  <a:ext cx="13788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65" name="Ink 364">
                  <a:extLst>
                    <a:ext uri="{FF2B5EF4-FFF2-40B4-BE49-F238E27FC236}">
                      <a16:creationId xmlns:a16="http://schemas.microsoft.com/office/drawing/2014/main" id="{78C9A79E-CA77-4BED-9F59-60EFAB6819D3}"/>
                    </a:ext>
                  </a:extLst>
                </p14:cNvPr>
                <p14:cNvContentPartPr/>
                <p14:nvPr/>
              </p14:nvContentPartPr>
              <p14:xfrm>
                <a:off x="5027408" y="5700952"/>
                <a:ext cx="132120" cy="182160"/>
              </p14:xfrm>
            </p:contentPart>
          </mc:Choice>
          <mc:Fallback xmlns="">
            <p:pic>
              <p:nvPicPr>
                <p:cNvPr id="365" name="Ink 364">
                  <a:extLst>
                    <a:ext uri="{FF2B5EF4-FFF2-40B4-BE49-F238E27FC236}">
                      <a16:creationId xmlns:a16="http://schemas.microsoft.com/office/drawing/2014/main" id="{78C9A79E-CA77-4BED-9F59-60EFAB6819D3}"/>
                    </a:ext>
                  </a:extLst>
                </p:cNvPr>
                <p:cNvPicPr/>
                <p:nvPr/>
              </p:nvPicPr>
              <p:blipFill>
                <a:blip r:embed="rId590"/>
                <a:stretch>
                  <a:fillRect/>
                </a:stretch>
              </p:blipFill>
              <p:spPr>
                <a:xfrm>
                  <a:off x="5018408" y="5691952"/>
                  <a:ext cx="1497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66" name="Ink 365">
                  <a:extLst>
                    <a:ext uri="{FF2B5EF4-FFF2-40B4-BE49-F238E27FC236}">
                      <a16:creationId xmlns:a16="http://schemas.microsoft.com/office/drawing/2014/main" id="{9A372042-8FE0-4D72-A603-33A5B23B5648}"/>
                    </a:ext>
                  </a:extLst>
                </p14:cNvPr>
                <p14:cNvContentPartPr/>
                <p14:nvPr/>
              </p14:nvContentPartPr>
              <p14:xfrm>
                <a:off x="5212448" y="5573512"/>
                <a:ext cx="37440" cy="42840"/>
              </p14:xfrm>
            </p:contentPart>
          </mc:Choice>
          <mc:Fallback xmlns="">
            <p:pic>
              <p:nvPicPr>
                <p:cNvPr id="366" name="Ink 365">
                  <a:extLst>
                    <a:ext uri="{FF2B5EF4-FFF2-40B4-BE49-F238E27FC236}">
                      <a16:creationId xmlns:a16="http://schemas.microsoft.com/office/drawing/2014/main" id="{9A372042-8FE0-4D72-A603-33A5B23B5648}"/>
                    </a:ext>
                  </a:extLst>
                </p:cNvPr>
                <p:cNvPicPr/>
                <p:nvPr/>
              </p:nvPicPr>
              <p:blipFill>
                <a:blip r:embed="rId592"/>
                <a:stretch>
                  <a:fillRect/>
                </a:stretch>
              </p:blipFill>
              <p:spPr>
                <a:xfrm>
                  <a:off x="5203448" y="5564512"/>
                  <a:ext cx="550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68" name="Ink 367">
                  <a:extLst>
                    <a:ext uri="{FF2B5EF4-FFF2-40B4-BE49-F238E27FC236}">
                      <a16:creationId xmlns:a16="http://schemas.microsoft.com/office/drawing/2014/main" id="{FD3581C6-27A7-447C-97D2-C81984F411EC}"/>
                    </a:ext>
                  </a:extLst>
                </p14:cNvPr>
                <p14:cNvContentPartPr/>
                <p14:nvPr/>
              </p14:nvContentPartPr>
              <p14:xfrm>
                <a:off x="4475168" y="5712832"/>
                <a:ext cx="61920" cy="72360"/>
              </p14:xfrm>
            </p:contentPart>
          </mc:Choice>
          <mc:Fallback xmlns="">
            <p:pic>
              <p:nvPicPr>
                <p:cNvPr id="368" name="Ink 367">
                  <a:extLst>
                    <a:ext uri="{FF2B5EF4-FFF2-40B4-BE49-F238E27FC236}">
                      <a16:creationId xmlns:a16="http://schemas.microsoft.com/office/drawing/2014/main" id="{FD3581C6-27A7-447C-97D2-C81984F411EC}"/>
                    </a:ext>
                  </a:extLst>
                </p:cNvPr>
                <p:cNvPicPr/>
                <p:nvPr/>
              </p:nvPicPr>
              <p:blipFill>
                <a:blip r:embed="rId594"/>
                <a:stretch>
                  <a:fillRect/>
                </a:stretch>
              </p:blipFill>
              <p:spPr>
                <a:xfrm>
                  <a:off x="4466168" y="5703832"/>
                  <a:ext cx="795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69" name="Ink 368">
                  <a:extLst>
                    <a:ext uri="{FF2B5EF4-FFF2-40B4-BE49-F238E27FC236}">
                      <a16:creationId xmlns:a16="http://schemas.microsoft.com/office/drawing/2014/main" id="{A11ED5CF-182A-4AB2-9C21-976A2BEEA01F}"/>
                    </a:ext>
                  </a:extLst>
                </p14:cNvPr>
                <p14:cNvContentPartPr/>
                <p14:nvPr/>
              </p14:nvContentPartPr>
              <p14:xfrm>
                <a:off x="4480208" y="5878432"/>
                <a:ext cx="21240" cy="9000"/>
              </p14:xfrm>
            </p:contentPart>
          </mc:Choice>
          <mc:Fallback xmlns="">
            <p:pic>
              <p:nvPicPr>
                <p:cNvPr id="369" name="Ink 368">
                  <a:extLst>
                    <a:ext uri="{FF2B5EF4-FFF2-40B4-BE49-F238E27FC236}">
                      <a16:creationId xmlns:a16="http://schemas.microsoft.com/office/drawing/2014/main" id="{A11ED5CF-182A-4AB2-9C21-976A2BEEA01F}"/>
                    </a:ext>
                  </a:extLst>
                </p:cNvPr>
                <p:cNvPicPr/>
                <p:nvPr/>
              </p:nvPicPr>
              <p:blipFill>
                <a:blip r:embed="rId596"/>
                <a:stretch>
                  <a:fillRect/>
                </a:stretch>
              </p:blipFill>
              <p:spPr>
                <a:xfrm>
                  <a:off x="4471208" y="5869792"/>
                  <a:ext cx="388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70" name="Ink 369">
                  <a:extLst>
                    <a:ext uri="{FF2B5EF4-FFF2-40B4-BE49-F238E27FC236}">
                      <a16:creationId xmlns:a16="http://schemas.microsoft.com/office/drawing/2014/main" id="{A052ED9A-99B6-4D6F-A8D8-60EDEF4B5DF5}"/>
                    </a:ext>
                  </a:extLst>
                </p14:cNvPr>
                <p14:cNvContentPartPr/>
                <p14:nvPr/>
              </p14:nvContentPartPr>
              <p14:xfrm>
                <a:off x="4029488" y="5624272"/>
                <a:ext cx="416160" cy="276120"/>
              </p14:xfrm>
            </p:contentPart>
          </mc:Choice>
          <mc:Fallback xmlns="">
            <p:pic>
              <p:nvPicPr>
                <p:cNvPr id="370" name="Ink 369">
                  <a:extLst>
                    <a:ext uri="{FF2B5EF4-FFF2-40B4-BE49-F238E27FC236}">
                      <a16:creationId xmlns:a16="http://schemas.microsoft.com/office/drawing/2014/main" id="{A052ED9A-99B6-4D6F-A8D8-60EDEF4B5DF5}"/>
                    </a:ext>
                  </a:extLst>
                </p:cNvPr>
                <p:cNvPicPr/>
                <p:nvPr/>
              </p:nvPicPr>
              <p:blipFill>
                <a:blip r:embed="rId598"/>
                <a:stretch>
                  <a:fillRect/>
                </a:stretch>
              </p:blipFill>
              <p:spPr>
                <a:xfrm>
                  <a:off x="4020848" y="5615632"/>
                  <a:ext cx="43380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71" name="Ink 370">
                  <a:extLst>
                    <a:ext uri="{FF2B5EF4-FFF2-40B4-BE49-F238E27FC236}">
                      <a16:creationId xmlns:a16="http://schemas.microsoft.com/office/drawing/2014/main" id="{C90C49CE-802D-45B3-9827-9E85E69085FC}"/>
                    </a:ext>
                  </a:extLst>
                </p14:cNvPr>
                <p14:cNvContentPartPr/>
                <p14:nvPr/>
              </p14:nvContentPartPr>
              <p14:xfrm>
                <a:off x="4167728" y="5542192"/>
                <a:ext cx="55800" cy="145440"/>
              </p14:xfrm>
            </p:contentPart>
          </mc:Choice>
          <mc:Fallback xmlns="">
            <p:pic>
              <p:nvPicPr>
                <p:cNvPr id="371" name="Ink 370">
                  <a:extLst>
                    <a:ext uri="{FF2B5EF4-FFF2-40B4-BE49-F238E27FC236}">
                      <a16:creationId xmlns:a16="http://schemas.microsoft.com/office/drawing/2014/main" id="{C90C49CE-802D-45B3-9827-9E85E69085FC}"/>
                    </a:ext>
                  </a:extLst>
                </p:cNvPr>
                <p:cNvPicPr/>
                <p:nvPr/>
              </p:nvPicPr>
              <p:blipFill>
                <a:blip r:embed="rId600"/>
                <a:stretch>
                  <a:fillRect/>
                </a:stretch>
              </p:blipFill>
              <p:spPr>
                <a:xfrm>
                  <a:off x="4158728" y="5533192"/>
                  <a:ext cx="734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07" name="Ink 306">
                  <a:extLst>
                    <a:ext uri="{FF2B5EF4-FFF2-40B4-BE49-F238E27FC236}">
                      <a16:creationId xmlns:a16="http://schemas.microsoft.com/office/drawing/2014/main" id="{D06D0679-D338-4487-81A0-4319B0E5E312}"/>
                    </a:ext>
                  </a:extLst>
                </p14:cNvPr>
                <p14:cNvContentPartPr/>
                <p14:nvPr/>
              </p14:nvContentPartPr>
              <p14:xfrm>
                <a:off x="11802968" y="5745952"/>
                <a:ext cx="76320" cy="138600"/>
              </p14:xfrm>
            </p:contentPart>
          </mc:Choice>
          <mc:Fallback xmlns="">
            <p:pic>
              <p:nvPicPr>
                <p:cNvPr id="307" name="Ink 306">
                  <a:extLst>
                    <a:ext uri="{FF2B5EF4-FFF2-40B4-BE49-F238E27FC236}">
                      <a16:creationId xmlns:a16="http://schemas.microsoft.com/office/drawing/2014/main" id="{D06D0679-D338-4487-81A0-4319B0E5E312}"/>
                    </a:ext>
                  </a:extLst>
                </p:cNvPr>
                <p:cNvPicPr/>
                <p:nvPr/>
              </p:nvPicPr>
              <p:blipFill>
                <a:blip r:embed="rId602"/>
                <a:stretch>
                  <a:fillRect/>
                </a:stretch>
              </p:blipFill>
              <p:spPr>
                <a:xfrm>
                  <a:off x="11794328" y="5736952"/>
                  <a:ext cx="939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08" name="Ink 307">
                  <a:extLst>
                    <a:ext uri="{FF2B5EF4-FFF2-40B4-BE49-F238E27FC236}">
                      <a16:creationId xmlns:a16="http://schemas.microsoft.com/office/drawing/2014/main" id="{85284549-E273-4A9F-BCD3-5101189E2D81}"/>
                    </a:ext>
                  </a:extLst>
                </p14:cNvPr>
                <p14:cNvContentPartPr/>
                <p14:nvPr/>
              </p14:nvContentPartPr>
              <p14:xfrm>
                <a:off x="11883968" y="5706712"/>
                <a:ext cx="46080" cy="22680"/>
              </p14:xfrm>
            </p:contentPart>
          </mc:Choice>
          <mc:Fallback xmlns="">
            <p:pic>
              <p:nvPicPr>
                <p:cNvPr id="308" name="Ink 307">
                  <a:extLst>
                    <a:ext uri="{FF2B5EF4-FFF2-40B4-BE49-F238E27FC236}">
                      <a16:creationId xmlns:a16="http://schemas.microsoft.com/office/drawing/2014/main" id="{85284549-E273-4A9F-BCD3-5101189E2D81}"/>
                    </a:ext>
                  </a:extLst>
                </p:cNvPr>
                <p:cNvPicPr/>
                <p:nvPr/>
              </p:nvPicPr>
              <p:blipFill>
                <a:blip r:embed="rId604"/>
                <a:stretch>
                  <a:fillRect/>
                </a:stretch>
              </p:blipFill>
              <p:spPr>
                <a:xfrm>
                  <a:off x="11875328" y="5697712"/>
                  <a:ext cx="6372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09" name="Ink 308">
                  <a:extLst>
                    <a:ext uri="{FF2B5EF4-FFF2-40B4-BE49-F238E27FC236}">
                      <a16:creationId xmlns:a16="http://schemas.microsoft.com/office/drawing/2014/main" id="{1CD00066-6838-4E51-89F8-CFEFA43EA5E9}"/>
                    </a:ext>
                  </a:extLst>
                </p14:cNvPr>
                <p14:cNvContentPartPr/>
                <p14:nvPr/>
              </p14:nvContentPartPr>
              <p14:xfrm>
                <a:off x="11332808" y="5719312"/>
                <a:ext cx="383400" cy="226800"/>
              </p14:xfrm>
            </p:contentPart>
          </mc:Choice>
          <mc:Fallback xmlns="">
            <p:pic>
              <p:nvPicPr>
                <p:cNvPr id="309" name="Ink 308">
                  <a:extLst>
                    <a:ext uri="{FF2B5EF4-FFF2-40B4-BE49-F238E27FC236}">
                      <a16:creationId xmlns:a16="http://schemas.microsoft.com/office/drawing/2014/main" id="{1CD00066-6838-4E51-89F8-CFEFA43EA5E9}"/>
                    </a:ext>
                  </a:extLst>
                </p:cNvPr>
                <p:cNvPicPr/>
                <p:nvPr/>
              </p:nvPicPr>
              <p:blipFill>
                <a:blip r:embed="rId606"/>
                <a:stretch>
                  <a:fillRect/>
                </a:stretch>
              </p:blipFill>
              <p:spPr>
                <a:xfrm>
                  <a:off x="11323808" y="5710312"/>
                  <a:ext cx="40104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10" name="Ink 309">
                  <a:extLst>
                    <a:ext uri="{FF2B5EF4-FFF2-40B4-BE49-F238E27FC236}">
                      <a16:creationId xmlns:a16="http://schemas.microsoft.com/office/drawing/2014/main" id="{DF31B360-2268-4A08-9607-169179B53713}"/>
                    </a:ext>
                  </a:extLst>
                </p14:cNvPr>
                <p14:cNvContentPartPr/>
                <p14:nvPr/>
              </p14:nvContentPartPr>
              <p14:xfrm>
                <a:off x="11606408" y="5975272"/>
                <a:ext cx="6480" cy="15840"/>
              </p14:xfrm>
            </p:contentPart>
          </mc:Choice>
          <mc:Fallback xmlns="">
            <p:pic>
              <p:nvPicPr>
                <p:cNvPr id="310" name="Ink 309">
                  <a:extLst>
                    <a:ext uri="{FF2B5EF4-FFF2-40B4-BE49-F238E27FC236}">
                      <a16:creationId xmlns:a16="http://schemas.microsoft.com/office/drawing/2014/main" id="{DF31B360-2268-4A08-9607-169179B53713}"/>
                    </a:ext>
                  </a:extLst>
                </p:cNvPr>
                <p:cNvPicPr/>
                <p:nvPr/>
              </p:nvPicPr>
              <p:blipFill>
                <a:blip r:embed="rId608"/>
                <a:stretch>
                  <a:fillRect/>
                </a:stretch>
              </p:blipFill>
              <p:spPr>
                <a:xfrm>
                  <a:off x="11597408" y="5966632"/>
                  <a:ext cx="241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11" name="Ink 310">
                  <a:extLst>
                    <a:ext uri="{FF2B5EF4-FFF2-40B4-BE49-F238E27FC236}">
                      <a16:creationId xmlns:a16="http://schemas.microsoft.com/office/drawing/2014/main" id="{8BAF0961-C353-4F7A-B3D8-9C671BE6A08A}"/>
                    </a:ext>
                  </a:extLst>
                </p14:cNvPr>
                <p14:cNvContentPartPr/>
                <p14:nvPr/>
              </p14:nvContentPartPr>
              <p14:xfrm>
                <a:off x="11471048" y="5654872"/>
                <a:ext cx="97560" cy="136080"/>
              </p14:xfrm>
            </p:contentPart>
          </mc:Choice>
          <mc:Fallback xmlns="">
            <p:pic>
              <p:nvPicPr>
                <p:cNvPr id="311" name="Ink 310">
                  <a:extLst>
                    <a:ext uri="{FF2B5EF4-FFF2-40B4-BE49-F238E27FC236}">
                      <a16:creationId xmlns:a16="http://schemas.microsoft.com/office/drawing/2014/main" id="{8BAF0961-C353-4F7A-B3D8-9C671BE6A08A}"/>
                    </a:ext>
                  </a:extLst>
                </p:cNvPr>
                <p:cNvPicPr/>
                <p:nvPr/>
              </p:nvPicPr>
              <p:blipFill>
                <a:blip r:embed="rId610"/>
                <a:stretch>
                  <a:fillRect/>
                </a:stretch>
              </p:blipFill>
              <p:spPr>
                <a:xfrm>
                  <a:off x="11462048" y="5646232"/>
                  <a:ext cx="1152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12" name="Ink 311">
                  <a:extLst>
                    <a:ext uri="{FF2B5EF4-FFF2-40B4-BE49-F238E27FC236}">
                      <a16:creationId xmlns:a16="http://schemas.microsoft.com/office/drawing/2014/main" id="{465A02E6-BD35-486F-A837-5B5FFAB83B1F}"/>
                    </a:ext>
                  </a:extLst>
                </p14:cNvPr>
                <p14:cNvContentPartPr/>
                <p14:nvPr/>
              </p14:nvContentPartPr>
              <p14:xfrm>
                <a:off x="10839608" y="5811112"/>
                <a:ext cx="339840" cy="229680"/>
              </p14:xfrm>
            </p:contentPart>
          </mc:Choice>
          <mc:Fallback xmlns="">
            <p:pic>
              <p:nvPicPr>
                <p:cNvPr id="312" name="Ink 311">
                  <a:extLst>
                    <a:ext uri="{FF2B5EF4-FFF2-40B4-BE49-F238E27FC236}">
                      <a16:creationId xmlns:a16="http://schemas.microsoft.com/office/drawing/2014/main" id="{465A02E6-BD35-486F-A837-5B5FFAB83B1F}"/>
                    </a:ext>
                  </a:extLst>
                </p:cNvPr>
                <p:cNvPicPr/>
                <p:nvPr/>
              </p:nvPicPr>
              <p:blipFill>
                <a:blip r:embed="rId612"/>
                <a:stretch>
                  <a:fillRect/>
                </a:stretch>
              </p:blipFill>
              <p:spPr>
                <a:xfrm>
                  <a:off x="10830968" y="5802112"/>
                  <a:ext cx="35748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13" name="Ink 312">
                  <a:extLst>
                    <a:ext uri="{FF2B5EF4-FFF2-40B4-BE49-F238E27FC236}">
                      <a16:creationId xmlns:a16="http://schemas.microsoft.com/office/drawing/2014/main" id="{4249043D-FBC4-48C4-AE28-899F94D8F2E9}"/>
                    </a:ext>
                  </a:extLst>
                </p14:cNvPr>
                <p14:cNvContentPartPr/>
                <p14:nvPr/>
              </p14:nvContentPartPr>
              <p14:xfrm>
                <a:off x="11057408" y="5705632"/>
                <a:ext cx="18360" cy="19440"/>
              </p14:xfrm>
            </p:contentPart>
          </mc:Choice>
          <mc:Fallback xmlns="">
            <p:pic>
              <p:nvPicPr>
                <p:cNvPr id="313" name="Ink 312">
                  <a:extLst>
                    <a:ext uri="{FF2B5EF4-FFF2-40B4-BE49-F238E27FC236}">
                      <a16:creationId xmlns:a16="http://schemas.microsoft.com/office/drawing/2014/main" id="{4249043D-FBC4-48C4-AE28-899F94D8F2E9}"/>
                    </a:ext>
                  </a:extLst>
                </p:cNvPr>
                <p:cNvPicPr/>
                <p:nvPr/>
              </p:nvPicPr>
              <p:blipFill>
                <a:blip r:embed="rId614"/>
                <a:stretch>
                  <a:fillRect/>
                </a:stretch>
              </p:blipFill>
              <p:spPr>
                <a:xfrm>
                  <a:off x="11048408" y="5696632"/>
                  <a:ext cx="3600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14" name="Ink 313">
                  <a:extLst>
                    <a:ext uri="{FF2B5EF4-FFF2-40B4-BE49-F238E27FC236}">
                      <a16:creationId xmlns:a16="http://schemas.microsoft.com/office/drawing/2014/main" id="{F9204C8F-67AA-4CE0-B1AE-247A750B7B52}"/>
                    </a:ext>
                  </a:extLst>
                </p14:cNvPr>
                <p14:cNvContentPartPr/>
                <p14:nvPr/>
              </p14:nvContentPartPr>
              <p14:xfrm>
                <a:off x="10782728" y="5816512"/>
                <a:ext cx="103680" cy="104760"/>
              </p14:xfrm>
            </p:contentPart>
          </mc:Choice>
          <mc:Fallback xmlns="">
            <p:pic>
              <p:nvPicPr>
                <p:cNvPr id="314" name="Ink 313">
                  <a:extLst>
                    <a:ext uri="{FF2B5EF4-FFF2-40B4-BE49-F238E27FC236}">
                      <a16:creationId xmlns:a16="http://schemas.microsoft.com/office/drawing/2014/main" id="{F9204C8F-67AA-4CE0-B1AE-247A750B7B52}"/>
                    </a:ext>
                  </a:extLst>
                </p:cNvPr>
                <p:cNvPicPr/>
                <p:nvPr/>
              </p:nvPicPr>
              <p:blipFill>
                <a:blip r:embed="rId616"/>
                <a:stretch>
                  <a:fillRect/>
                </a:stretch>
              </p:blipFill>
              <p:spPr>
                <a:xfrm>
                  <a:off x="10773728" y="5807512"/>
                  <a:ext cx="1213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15" name="Ink 314">
                  <a:extLst>
                    <a:ext uri="{FF2B5EF4-FFF2-40B4-BE49-F238E27FC236}">
                      <a16:creationId xmlns:a16="http://schemas.microsoft.com/office/drawing/2014/main" id="{53AA880C-1CE1-4F6F-99AB-FE94259847E1}"/>
                    </a:ext>
                  </a:extLst>
                </p14:cNvPr>
                <p14:cNvContentPartPr/>
                <p14:nvPr/>
              </p14:nvContentPartPr>
              <p14:xfrm>
                <a:off x="10432088" y="5751712"/>
                <a:ext cx="267480" cy="245520"/>
              </p14:xfrm>
            </p:contentPart>
          </mc:Choice>
          <mc:Fallback xmlns="">
            <p:pic>
              <p:nvPicPr>
                <p:cNvPr id="315" name="Ink 314">
                  <a:extLst>
                    <a:ext uri="{FF2B5EF4-FFF2-40B4-BE49-F238E27FC236}">
                      <a16:creationId xmlns:a16="http://schemas.microsoft.com/office/drawing/2014/main" id="{53AA880C-1CE1-4F6F-99AB-FE94259847E1}"/>
                    </a:ext>
                  </a:extLst>
                </p:cNvPr>
                <p:cNvPicPr/>
                <p:nvPr/>
              </p:nvPicPr>
              <p:blipFill>
                <a:blip r:embed="rId618"/>
                <a:stretch>
                  <a:fillRect/>
                </a:stretch>
              </p:blipFill>
              <p:spPr>
                <a:xfrm>
                  <a:off x="10423448" y="5742712"/>
                  <a:ext cx="28512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16" name="Ink 315">
                  <a:extLst>
                    <a:ext uri="{FF2B5EF4-FFF2-40B4-BE49-F238E27FC236}">
                      <a16:creationId xmlns:a16="http://schemas.microsoft.com/office/drawing/2014/main" id="{5679EC32-8383-4220-8053-4A4225963DC2}"/>
                    </a:ext>
                  </a:extLst>
                </p14:cNvPr>
                <p14:cNvContentPartPr/>
                <p14:nvPr/>
              </p14:nvContentPartPr>
              <p14:xfrm>
                <a:off x="10659248" y="5915512"/>
                <a:ext cx="1080" cy="12960"/>
              </p14:xfrm>
            </p:contentPart>
          </mc:Choice>
          <mc:Fallback xmlns="">
            <p:pic>
              <p:nvPicPr>
                <p:cNvPr id="316" name="Ink 315">
                  <a:extLst>
                    <a:ext uri="{FF2B5EF4-FFF2-40B4-BE49-F238E27FC236}">
                      <a16:creationId xmlns:a16="http://schemas.microsoft.com/office/drawing/2014/main" id="{5679EC32-8383-4220-8053-4A4225963DC2}"/>
                    </a:ext>
                  </a:extLst>
                </p:cNvPr>
                <p:cNvPicPr/>
                <p:nvPr/>
              </p:nvPicPr>
              <p:blipFill>
                <a:blip r:embed="rId620"/>
                <a:stretch>
                  <a:fillRect/>
                </a:stretch>
              </p:blipFill>
              <p:spPr>
                <a:xfrm>
                  <a:off x="10650248" y="5906872"/>
                  <a:ext cx="1872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17" name="Ink 316">
                  <a:extLst>
                    <a:ext uri="{FF2B5EF4-FFF2-40B4-BE49-F238E27FC236}">
                      <a16:creationId xmlns:a16="http://schemas.microsoft.com/office/drawing/2014/main" id="{1B796736-925A-4C1E-BC3A-C4FE111A66F6}"/>
                    </a:ext>
                  </a:extLst>
                </p14:cNvPr>
                <p14:cNvContentPartPr/>
                <p14:nvPr/>
              </p14:nvContentPartPr>
              <p14:xfrm>
                <a:off x="10097288" y="5822632"/>
                <a:ext cx="149400" cy="143640"/>
              </p14:xfrm>
            </p:contentPart>
          </mc:Choice>
          <mc:Fallback xmlns="">
            <p:pic>
              <p:nvPicPr>
                <p:cNvPr id="317" name="Ink 316">
                  <a:extLst>
                    <a:ext uri="{FF2B5EF4-FFF2-40B4-BE49-F238E27FC236}">
                      <a16:creationId xmlns:a16="http://schemas.microsoft.com/office/drawing/2014/main" id="{1B796736-925A-4C1E-BC3A-C4FE111A66F6}"/>
                    </a:ext>
                  </a:extLst>
                </p:cNvPr>
                <p:cNvPicPr/>
                <p:nvPr/>
              </p:nvPicPr>
              <p:blipFill>
                <a:blip r:embed="rId622"/>
                <a:stretch>
                  <a:fillRect/>
                </a:stretch>
              </p:blipFill>
              <p:spPr>
                <a:xfrm>
                  <a:off x="10088288" y="5813992"/>
                  <a:ext cx="16704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318" name="Ink 317">
                  <a:extLst>
                    <a:ext uri="{FF2B5EF4-FFF2-40B4-BE49-F238E27FC236}">
                      <a16:creationId xmlns:a16="http://schemas.microsoft.com/office/drawing/2014/main" id="{FB02760F-696F-421A-A683-0CA9FAEC8481}"/>
                    </a:ext>
                  </a:extLst>
                </p14:cNvPr>
                <p14:cNvContentPartPr/>
                <p14:nvPr/>
              </p14:nvContentPartPr>
              <p14:xfrm>
                <a:off x="10031408" y="5742352"/>
                <a:ext cx="70560" cy="167760"/>
              </p14:xfrm>
            </p:contentPart>
          </mc:Choice>
          <mc:Fallback xmlns="">
            <p:pic>
              <p:nvPicPr>
                <p:cNvPr id="318" name="Ink 317">
                  <a:extLst>
                    <a:ext uri="{FF2B5EF4-FFF2-40B4-BE49-F238E27FC236}">
                      <a16:creationId xmlns:a16="http://schemas.microsoft.com/office/drawing/2014/main" id="{FB02760F-696F-421A-A683-0CA9FAEC8481}"/>
                    </a:ext>
                  </a:extLst>
                </p:cNvPr>
                <p:cNvPicPr/>
                <p:nvPr/>
              </p:nvPicPr>
              <p:blipFill>
                <a:blip r:embed="rId624"/>
                <a:stretch>
                  <a:fillRect/>
                </a:stretch>
              </p:blipFill>
              <p:spPr>
                <a:xfrm>
                  <a:off x="10022408" y="5733352"/>
                  <a:ext cx="8820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319" name="Ink 318">
                  <a:extLst>
                    <a:ext uri="{FF2B5EF4-FFF2-40B4-BE49-F238E27FC236}">
                      <a16:creationId xmlns:a16="http://schemas.microsoft.com/office/drawing/2014/main" id="{0C23A128-7409-46B8-B208-CA2AB3A1365D}"/>
                    </a:ext>
                  </a:extLst>
                </p14:cNvPr>
                <p14:cNvContentPartPr/>
                <p14:nvPr/>
              </p14:nvContentPartPr>
              <p14:xfrm>
                <a:off x="9893168" y="5885632"/>
                <a:ext cx="126000" cy="78840"/>
              </p14:xfrm>
            </p:contentPart>
          </mc:Choice>
          <mc:Fallback xmlns="">
            <p:pic>
              <p:nvPicPr>
                <p:cNvPr id="319" name="Ink 318">
                  <a:extLst>
                    <a:ext uri="{FF2B5EF4-FFF2-40B4-BE49-F238E27FC236}">
                      <a16:creationId xmlns:a16="http://schemas.microsoft.com/office/drawing/2014/main" id="{0C23A128-7409-46B8-B208-CA2AB3A1365D}"/>
                    </a:ext>
                  </a:extLst>
                </p:cNvPr>
                <p:cNvPicPr/>
                <p:nvPr/>
              </p:nvPicPr>
              <p:blipFill>
                <a:blip r:embed="rId626"/>
                <a:stretch>
                  <a:fillRect/>
                </a:stretch>
              </p:blipFill>
              <p:spPr>
                <a:xfrm>
                  <a:off x="9884528" y="5876632"/>
                  <a:ext cx="14364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320" name="Ink 319">
                  <a:extLst>
                    <a:ext uri="{FF2B5EF4-FFF2-40B4-BE49-F238E27FC236}">
                      <a16:creationId xmlns:a16="http://schemas.microsoft.com/office/drawing/2014/main" id="{933CCED5-C7EE-43D3-9A4C-9C9A84F417AC}"/>
                    </a:ext>
                  </a:extLst>
                </p14:cNvPr>
                <p14:cNvContentPartPr/>
                <p14:nvPr/>
              </p14:nvContentPartPr>
              <p14:xfrm>
                <a:off x="9840608" y="5768992"/>
                <a:ext cx="75600" cy="117720"/>
              </p14:xfrm>
            </p:contentPart>
          </mc:Choice>
          <mc:Fallback xmlns="">
            <p:pic>
              <p:nvPicPr>
                <p:cNvPr id="320" name="Ink 319">
                  <a:extLst>
                    <a:ext uri="{FF2B5EF4-FFF2-40B4-BE49-F238E27FC236}">
                      <a16:creationId xmlns:a16="http://schemas.microsoft.com/office/drawing/2014/main" id="{933CCED5-C7EE-43D3-9A4C-9C9A84F417AC}"/>
                    </a:ext>
                  </a:extLst>
                </p:cNvPr>
                <p:cNvPicPr/>
                <p:nvPr/>
              </p:nvPicPr>
              <p:blipFill>
                <a:blip r:embed="rId628"/>
                <a:stretch>
                  <a:fillRect/>
                </a:stretch>
              </p:blipFill>
              <p:spPr>
                <a:xfrm>
                  <a:off x="9831608" y="5760352"/>
                  <a:ext cx="9324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321" name="Ink 320">
                  <a:extLst>
                    <a:ext uri="{FF2B5EF4-FFF2-40B4-BE49-F238E27FC236}">
                      <a16:creationId xmlns:a16="http://schemas.microsoft.com/office/drawing/2014/main" id="{4DF58B34-194E-42BB-80B4-E11E4978647C}"/>
                    </a:ext>
                  </a:extLst>
                </p14:cNvPr>
                <p14:cNvContentPartPr/>
                <p14:nvPr/>
              </p14:nvContentPartPr>
              <p14:xfrm>
                <a:off x="9838088" y="5577112"/>
                <a:ext cx="382320" cy="137880"/>
              </p14:xfrm>
            </p:contentPart>
          </mc:Choice>
          <mc:Fallback xmlns="">
            <p:pic>
              <p:nvPicPr>
                <p:cNvPr id="321" name="Ink 320">
                  <a:extLst>
                    <a:ext uri="{FF2B5EF4-FFF2-40B4-BE49-F238E27FC236}">
                      <a16:creationId xmlns:a16="http://schemas.microsoft.com/office/drawing/2014/main" id="{4DF58B34-194E-42BB-80B4-E11E4978647C}"/>
                    </a:ext>
                  </a:extLst>
                </p:cNvPr>
                <p:cNvPicPr/>
                <p:nvPr/>
              </p:nvPicPr>
              <p:blipFill>
                <a:blip r:embed="rId630"/>
                <a:stretch>
                  <a:fillRect/>
                </a:stretch>
              </p:blipFill>
              <p:spPr>
                <a:xfrm>
                  <a:off x="9829448" y="5568472"/>
                  <a:ext cx="399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322" name="Ink 321">
                  <a:extLst>
                    <a:ext uri="{FF2B5EF4-FFF2-40B4-BE49-F238E27FC236}">
                      <a16:creationId xmlns:a16="http://schemas.microsoft.com/office/drawing/2014/main" id="{530356F6-0F7B-4D60-A593-92BEE1EC21B2}"/>
                    </a:ext>
                  </a:extLst>
                </p14:cNvPr>
                <p14:cNvContentPartPr/>
                <p14:nvPr/>
              </p14:nvContentPartPr>
              <p14:xfrm>
                <a:off x="9096848" y="5774752"/>
                <a:ext cx="531360" cy="205920"/>
              </p14:xfrm>
            </p:contentPart>
          </mc:Choice>
          <mc:Fallback xmlns="">
            <p:pic>
              <p:nvPicPr>
                <p:cNvPr id="322" name="Ink 321">
                  <a:extLst>
                    <a:ext uri="{FF2B5EF4-FFF2-40B4-BE49-F238E27FC236}">
                      <a16:creationId xmlns:a16="http://schemas.microsoft.com/office/drawing/2014/main" id="{530356F6-0F7B-4D60-A593-92BEE1EC21B2}"/>
                    </a:ext>
                  </a:extLst>
                </p:cNvPr>
                <p:cNvPicPr/>
                <p:nvPr/>
              </p:nvPicPr>
              <p:blipFill>
                <a:blip r:embed="rId632"/>
                <a:stretch>
                  <a:fillRect/>
                </a:stretch>
              </p:blipFill>
              <p:spPr>
                <a:xfrm>
                  <a:off x="9087848" y="5766112"/>
                  <a:ext cx="54900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323" name="Ink 322">
                  <a:extLst>
                    <a:ext uri="{FF2B5EF4-FFF2-40B4-BE49-F238E27FC236}">
                      <a16:creationId xmlns:a16="http://schemas.microsoft.com/office/drawing/2014/main" id="{1DCA7551-7163-4A37-8E30-C1A41C540A13}"/>
                    </a:ext>
                  </a:extLst>
                </p14:cNvPr>
                <p14:cNvContentPartPr/>
                <p14:nvPr/>
              </p14:nvContentPartPr>
              <p14:xfrm>
                <a:off x="9506168" y="5695552"/>
                <a:ext cx="64080" cy="37800"/>
              </p14:xfrm>
            </p:contentPart>
          </mc:Choice>
          <mc:Fallback xmlns="">
            <p:pic>
              <p:nvPicPr>
                <p:cNvPr id="323" name="Ink 322">
                  <a:extLst>
                    <a:ext uri="{FF2B5EF4-FFF2-40B4-BE49-F238E27FC236}">
                      <a16:creationId xmlns:a16="http://schemas.microsoft.com/office/drawing/2014/main" id="{1DCA7551-7163-4A37-8E30-C1A41C540A13}"/>
                    </a:ext>
                  </a:extLst>
                </p:cNvPr>
                <p:cNvPicPr/>
                <p:nvPr/>
              </p:nvPicPr>
              <p:blipFill>
                <a:blip r:embed="rId634"/>
                <a:stretch>
                  <a:fillRect/>
                </a:stretch>
              </p:blipFill>
              <p:spPr>
                <a:xfrm>
                  <a:off x="9497528" y="5686552"/>
                  <a:ext cx="8172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324" name="Ink 323">
                  <a:extLst>
                    <a:ext uri="{FF2B5EF4-FFF2-40B4-BE49-F238E27FC236}">
                      <a16:creationId xmlns:a16="http://schemas.microsoft.com/office/drawing/2014/main" id="{057D8445-E755-4D43-8FD9-2FA976A95B38}"/>
                    </a:ext>
                  </a:extLst>
                </p14:cNvPr>
                <p14:cNvContentPartPr/>
                <p14:nvPr/>
              </p14:nvContentPartPr>
              <p14:xfrm>
                <a:off x="9334448" y="5615632"/>
                <a:ext cx="89640" cy="238680"/>
              </p14:xfrm>
            </p:contentPart>
          </mc:Choice>
          <mc:Fallback xmlns="">
            <p:pic>
              <p:nvPicPr>
                <p:cNvPr id="324" name="Ink 323">
                  <a:extLst>
                    <a:ext uri="{FF2B5EF4-FFF2-40B4-BE49-F238E27FC236}">
                      <a16:creationId xmlns:a16="http://schemas.microsoft.com/office/drawing/2014/main" id="{057D8445-E755-4D43-8FD9-2FA976A95B38}"/>
                    </a:ext>
                  </a:extLst>
                </p:cNvPr>
                <p:cNvPicPr/>
                <p:nvPr/>
              </p:nvPicPr>
              <p:blipFill>
                <a:blip r:embed="rId636"/>
                <a:stretch>
                  <a:fillRect/>
                </a:stretch>
              </p:blipFill>
              <p:spPr>
                <a:xfrm>
                  <a:off x="9325808" y="5606632"/>
                  <a:ext cx="10728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325" name="Ink 324">
                  <a:extLst>
                    <a:ext uri="{FF2B5EF4-FFF2-40B4-BE49-F238E27FC236}">
                      <a16:creationId xmlns:a16="http://schemas.microsoft.com/office/drawing/2014/main" id="{A151F2B0-708E-41EC-B2B1-AFF4AF2E9AFB}"/>
                    </a:ext>
                  </a:extLst>
                </p14:cNvPr>
                <p14:cNvContentPartPr/>
                <p14:nvPr/>
              </p14:nvContentPartPr>
              <p14:xfrm>
                <a:off x="9291968" y="5939632"/>
                <a:ext cx="11520" cy="67680"/>
              </p14:xfrm>
            </p:contentPart>
          </mc:Choice>
          <mc:Fallback xmlns="">
            <p:pic>
              <p:nvPicPr>
                <p:cNvPr id="325" name="Ink 324">
                  <a:extLst>
                    <a:ext uri="{FF2B5EF4-FFF2-40B4-BE49-F238E27FC236}">
                      <a16:creationId xmlns:a16="http://schemas.microsoft.com/office/drawing/2014/main" id="{A151F2B0-708E-41EC-B2B1-AFF4AF2E9AFB}"/>
                    </a:ext>
                  </a:extLst>
                </p:cNvPr>
                <p:cNvPicPr/>
                <p:nvPr/>
              </p:nvPicPr>
              <p:blipFill>
                <a:blip r:embed="rId638"/>
                <a:stretch>
                  <a:fillRect/>
                </a:stretch>
              </p:blipFill>
              <p:spPr>
                <a:xfrm>
                  <a:off x="9283328" y="5930632"/>
                  <a:ext cx="291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326" name="Ink 325">
                  <a:extLst>
                    <a:ext uri="{FF2B5EF4-FFF2-40B4-BE49-F238E27FC236}">
                      <a16:creationId xmlns:a16="http://schemas.microsoft.com/office/drawing/2014/main" id="{36061C4B-1D20-4DAD-9247-A2671287D467}"/>
                    </a:ext>
                  </a:extLst>
                </p14:cNvPr>
                <p14:cNvContentPartPr/>
                <p14:nvPr/>
              </p14:nvContentPartPr>
              <p14:xfrm>
                <a:off x="9240128" y="5659552"/>
                <a:ext cx="44280" cy="105120"/>
              </p14:xfrm>
            </p:contentPart>
          </mc:Choice>
          <mc:Fallback xmlns="">
            <p:pic>
              <p:nvPicPr>
                <p:cNvPr id="326" name="Ink 325">
                  <a:extLst>
                    <a:ext uri="{FF2B5EF4-FFF2-40B4-BE49-F238E27FC236}">
                      <a16:creationId xmlns:a16="http://schemas.microsoft.com/office/drawing/2014/main" id="{36061C4B-1D20-4DAD-9247-A2671287D467}"/>
                    </a:ext>
                  </a:extLst>
                </p:cNvPr>
                <p:cNvPicPr/>
                <p:nvPr/>
              </p:nvPicPr>
              <p:blipFill>
                <a:blip r:embed="rId640"/>
                <a:stretch>
                  <a:fillRect/>
                </a:stretch>
              </p:blipFill>
              <p:spPr>
                <a:xfrm>
                  <a:off x="9231128" y="5650552"/>
                  <a:ext cx="619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328" name="Ink 327">
                  <a:extLst>
                    <a:ext uri="{FF2B5EF4-FFF2-40B4-BE49-F238E27FC236}">
                      <a16:creationId xmlns:a16="http://schemas.microsoft.com/office/drawing/2014/main" id="{4BC7CF6C-B007-47E2-9EEA-7811C0C95B03}"/>
                    </a:ext>
                  </a:extLst>
                </p14:cNvPr>
                <p14:cNvContentPartPr/>
                <p14:nvPr/>
              </p14:nvContentPartPr>
              <p14:xfrm>
                <a:off x="8750888" y="5774392"/>
                <a:ext cx="133920" cy="153000"/>
              </p14:xfrm>
            </p:contentPart>
          </mc:Choice>
          <mc:Fallback xmlns="">
            <p:pic>
              <p:nvPicPr>
                <p:cNvPr id="328" name="Ink 327">
                  <a:extLst>
                    <a:ext uri="{FF2B5EF4-FFF2-40B4-BE49-F238E27FC236}">
                      <a16:creationId xmlns:a16="http://schemas.microsoft.com/office/drawing/2014/main" id="{4BC7CF6C-B007-47E2-9EEA-7811C0C95B03}"/>
                    </a:ext>
                  </a:extLst>
                </p:cNvPr>
                <p:cNvPicPr/>
                <p:nvPr/>
              </p:nvPicPr>
              <p:blipFill>
                <a:blip r:embed="rId642"/>
                <a:stretch>
                  <a:fillRect/>
                </a:stretch>
              </p:blipFill>
              <p:spPr>
                <a:xfrm>
                  <a:off x="8742248" y="5765392"/>
                  <a:ext cx="1515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329" name="Ink 328">
                  <a:extLst>
                    <a:ext uri="{FF2B5EF4-FFF2-40B4-BE49-F238E27FC236}">
                      <a16:creationId xmlns:a16="http://schemas.microsoft.com/office/drawing/2014/main" id="{31BDA958-52E8-441A-A3C7-012472D951C1}"/>
                    </a:ext>
                  </a:extLst>
                </p14:cNvPr>
                <p14:cNvContentPartPr/>
                <p14:nvPr/>
              </p14:nvContentPartPr>
              <p14:xfrm>
                <a:off x="8651888" y="5716072"/>
                <a:ext cx="86400" cy="170280"/>
              </p14:xfrm>
            </p:contentPart>
          </mc:Choice>
          <mc:Fallback xmlns="">
            <p:pic>
              <p:nvPicPr>
                <p:cNvPr id="329" name="Ink 328">
                  <a:extLst>
                    <a:ext uri="{FF2B5EF4-FFF2-40B4-BE49-F238E27FC236}">
                      <a16:creationId xmlns:a16="http://schemas.microsoft.com/office/drawing/2014/main" id="{31BDA958-52E8-441A-A3C7-012472D951C1}"/>
                    </a:ext>
                  </a:extLst>
                </p:cNvPr>
                <p:cNvPicPr/>
                <p:nvPr/>
              </p:nvPicPr>
              <p:blipFill>
                <a:blip r:embed="rId644"/>
                <a:stretch>
                  <a:fillRect/>
                </a:stretch>
              </p:blipFill>
              <p:spPr>
                <a:xfrm>
                  <a:off x="8643248" y="5707432"/>
                  <a:ext cx="1040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330" name="Ink 329">
                  <a:extLst>
                    <a:ext uri="{FF2B5EF4-FFF2-40B4-BE49-F238E27FC236}">
                      <a16:creationId xmlns:a16="http://schemas.microsoft.com/office/drawing/2014/main" id="{8C476443-7F45-4C41-B816-59D19016AB49}"/>
                    </a:ext>
                  </a:extLst>
                </p14:cNvPr>
                <p14:cNvContentPartPr/>
                <p14:nvPr/>
              </p14:nvContentPartPr>
              <p14:xfrm>
                <a:off x="8358848" y="5821912"/>
                <a:ext cx="259560" cy="190080"/>
              </p14:xfrm>
            </p:contentPart>
          </mc:Choice>
          <mc:Fallback xmlns="">
            <p:pic>
              <p:nvPicPr>
                <p:cNvPr id="330" name="Ink 329">
                  <a:extLst>
                    <a:ext uri="{FF2B5EF4-FFF2-40B4-BE49-F238E27FC236}">
                      <a16:creationId xmlns:a16="http://schemas.microsoft.com/office/drawing/2014/main" id="{8C476443-7F45-4C41-B816-59D19016AB49}"/>
                    </a:ext>
                  </a:extLst>
                </p:cNvPr>
                <p:cNvPicPr/>
                <p:nvPr/>
              </p:nvPicPr>
              <p:blipFill>
                <a:blip r:embed="rId646"/>
                <a:stretch>
                  <a:fillRect/>
                </a:stretch>
              </p:blipFill>
              <p:spPr>
                <a:xfrm>
                  <a:off x="8349848" y="5813272"/>
                  <a:ext cx="2772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331" name="Ink 330">
                  <a:extLst>
                    <a:ext uri="{FF2B5EF4-FFF2-40B4-BE49-F238E27FC236}">
                      <a16:creationId xmlns:a16="http://schemas.microsoft.com/office/drawing/2014/main" id="{6ECE2950-5943-4430-99FB-E1AC0B84D4CF}"/>
                    </a:ext>
                  </a:extLst>
                </p14:cNvPr>
                <p14:cNvContentPartPr/>
                <p14:nvPr/>
              </p14:nvContentPartPr>
              <p14:xfrm>
                <a:off x="8526248" y="5949712"/>
                <a:ext cx="90360" cy="41040"/>
              </p14:xfrm>
            </p:contentPart>
          </mc:Choice>
          <mc:Fallback xmlns="">
            <p:pic>
              <p:nvPicPr>
                <p:cNvPr id="331" name="Ink 330">
                  <a:extLst>
                    <a:ext uri="{FF2B5EF4-FFF2-40B4-BE49-F238E27FC236}">
                      <a16:creationId xmlns:a16="http://schemas.microsoft.com/office/drawing/2014/main" id="{6ECE2950-5943-4430-99FB-E1AC0B84D4CF}"/>
                    </a:ext>
                  </a:extLst>
                </p:cNvPr>
                <p:cNvPicPr/>
                <p:nvPr/>
              </p:nvPicPr>
              <p:blipFill>
                <a:blip r:embed="rId648"/>
                <a:stretch>
                  <a:fillRect/>
                </a:stretch>
              </p:blipFill>
              <p:spPr>
                <a:xfrm>
                  <a:off x="8517608" y="5940712"/>
                  <a:ext cx="10800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332" name="Ink 331">
                  <a:extLst>
                    <a:ext uri="{FF2B5EF4-FFF2-40B4-BE49-F238E27FC236}">
                      <a16:creationId xmlns:a16="http://schemas.microsoft.com/office/drawing/2014/main" id="{D98AEF6C-FA3D-4728-AB68-A12F72F601E8}"/>
                    </a:ext>
                  </a:extLst>
                </p14:cNvPr>
                <p14:cNvContentPartPr/>
                <p14:nvPr/>
              </p14:nvContentPartPr>
              <p14:xfrm>
                <a:off x="8417168" y="5828392"/>
                <a:ext cx="25560" cy="41760"/>
              </p14:xfrm>
            </p:contentPart>
          </mc:Choice>
          <mc:Fallback xmlns="">
            <p:pic>
              <p:nvPicPr>
                <p:cNvPr id="332" name="Ink 331">
                  <a:extLst>
                    <a:ext uri="{FF2B5EF4-FFF2-40B4-BE49-F238E27FC236}">
                      <a16:creationId xmlns:a16="http://schemas.microsoft.com/office/drawing/2014/main" id="{D98AEF6C-FA3D-4728-AB68-A12F72F601E8}"/>
                    </a:ext>
                  </a:extLst>
                </p:cNvPr>
                <p:cNvPicPr/>
                <p:nvPr/>
              </p:nvPicPr>
              <p:blipFill>
                <a:blip r:embed="rId650"/>
                <a:stretch>
                  <a:fillRect/>
                </a:stretch>
              </p:blipFill>
              <p:spPr>
                <a:xfrm>
                  <a:off x="8408168" y="5819392"/>
                  <a:ext cx="4320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333" name="Ink 332">
                  <a:extLst>
                    <a:ext uri="{FF2B5EF4-FFF2-40B4-BE49-F238E27FC236}">
                      <a16:creationId xmlns:a16="http://schemas.microsoft.com/office/drawing/2014/main" id="{6A735B13-9DE0-4612-912F-80D4B9F47DE3}"/>
                    </a:ext>
                  </a:extLst>
                </p14:cNvPr>
                <p14:cNvContentPartPr/>
                <p14:nvPr/>
              </p14:nvContentPartPr>
              <p14:xfrm>
                <a:off x="8294768" y="5790592"/>
                <a:ext cx="53280" cy="68760"/>
              </p14:xfrm>
            </p:contentPart>
          </mc:Choice>
          <mc:Fallback xmlns="">
            <p:pic>
              <p:nvPicPr>
                <p:cNvPr id="333" name="Ink 332">
                  <a:extLst>
                    <a:ext uri="{FF2B5EF4-FFF2-40B4-BE49-F238E27FC236}">
                      <a16:creationId xmlns:a16="http://schemas.microsoft.com/office/drawing/2014/main" id="{6A735B13-9DE0-4612-912F-80D4B9F47DE3}"/>
                    </a:ext>
                  </a:extLst>
                </p:cNvPr>
                <p:cNvPicPr/>
                <p:nvPr/>
              </p:nvPicPr>
              <p:blipFill>
                <a:blip r:embed="rId652"/>
                <a:stretch>
                  <a:fillRect/>
                </a:stretch>
              </p:blipFill>
              <p:spPr>
                <a:xfrm>
                  <a:off x="8286128" y="5781952"/>
                  <a:ext cx="709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334" name="Ink 333">
                  <a:extLst>
                    <a:ext uri="{FF2B5EF4-FFF2-40B4-BE49-F238E27FC236}">
                      <a16:creationId xmlns:a16="http://schemas.microsoft.com/office/drawing/2014/main" id="{2223CFE5-A6D2-4132-AC9C-60A344D3F49B}"/>
                    </a:ext>
                  </a:extLst>
                </p14:cNvPr>
                <p14:cNvContentPartPr/>
                <p14:nvPr/>
              </p14:nvContentPartPr>
              <p14:xfrm>
                <a:off x="8316008" y="5556952"/>
                <a:ext cx="470880" cy="152640"/>
              </p14:xfrm>
            </p:contentPart>
          </mc:Choice>
          <mc:Fallback xmlns="">
            <p:pic>
              <p:nvPicPr>
                <p:cNvPr id="334" name="Ink 333">
                  <a:extLst>
                    <a:ext uri="{FF2B5EF4-FFF2-40B4-BE49-F238E27FC236}">
                      <a16:creationId xmlns:a16="http://schemas.microsoft.com/office/drawing/2014/main" id="{2223CFE5-A6D2-4132-AC9C-60A344D3F49B}"/>
                    </a:ext>
                  </a:extLst>
                </p:cNvPr>
                <p:cNvPicPr/>
                <p:nvPr/>
              </p:nvPicPr>
              <p:blipFill>
                <a:blip r:embed="rId654"/>
                <a:stretch>
                  <a:fillRect/>
                </a:stretch>
              </p:blipFill>
              <p:spPr>
                <a:xfrm>
                  <a:off x="8307368" y="5548312"/>
                  <a:ext cx="4885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373" name="Ink 372">
                  <a:extLst>
                    <a:ext uri="{FF2B5EF4-FFF2-40B4-BE49-F238E27FC236}">
                      <a16:creationId xmlns:a16="http://schemas.microsoft.com/office/drawing/2014/main" id="{F61E79A0-6D97-4922-A6AA-BDAD51D43564}"/>
                    </a:ext>
                  </a:extLst>
                </p14:cNvPr>
                <p14:cNvContentPartPr/>
                <p14:nvPr/>
              </p14:nvContentPartPr>
              <p14:xfrm>
                <a:off x="11374928" y="6233392"/>
                <a:ext cx="565560" cy="232920"/>
              </p14:xfrm>
            </p:contentPart>
          </mc:Choice>
          <mc:Fallback xmlns="">
            <p:pic>
              <p:nvPicPr>
                <p:cNvPr id="373" name="Ink 372">
                  <a:extLst>
                    <a:ext uri="{FF2B5EF4-FFF2-40B4-BE49-F238E27FC236}">
                      <a16:creationId xmlns:a16="http://schemas.microsoft.com/office/drawing/2014/main" id="{F61E79A0-6D97-4922-A6AA-BDAD51D43564}"/>
                    </a:ext>
                  </a:extLst>
                </p:cNvPr>
                <p:cNvPicPr/>
                <p:nvPr/>
              </p:nvPicPr>
              <p:blipFill>
                <a:blip r:embed="rId656"/>
                <a:stretch>
                  <a:fillRect/>
                </a:stretch>
              </p:blipFill>
              <p:spPr>
                <a:xfrm>
                  <a:off x="11366288" y="6224392"/>
                  <a:ext cx="58320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374" name="Ink 373">
                  <a:extLst>
                    <a:ext uri="{FF2B5EF4-FFF2-40B4-BE49-F238E27FC236}">
                      <a16:creationId xmlns:a16="http://schemas.microsoft.com/office/drawing/2014/main" id="{1ED4FB88-983E-4534-9B6F-87E25FA05520}"/>
                    </a:ext>
                  </a:extLst>
                </p14:cNvPr>
                <p14:cNvContentPartPr/>
                <p14:nvPr/>
              </p14:nvContentPartPr>
              <p14:xfrm>
                <a:off x="11846168" y="6199552"/>
                <a:ext cx="71640" cy="22680"/>
              </p14:xfrm>
            </p:contentPart>
          </mc:Choice>
          <mc:Fallback xmlns="">
            <p:pic>
              <p:nvPicPr>
                <p:cNvPr id="374" name="Ink 373">
                  <a:extLst>
                    <a:ext uri="{FF2B5EF4-FFF2-40B4-BE49-F238E27FC236}">
                      <a16:creationId xmlns:a16="http://schemas.microsoft.com/office/drawing/2014/main" id="{1ED4FB88-983E-4534-9B6F-87E25FA05520}"/>
                    </a:ext>
                  </a:extLst>
                </p:cNvPr>
                <p:cNvPicPr/>
                <p:nvPr/>
              </p:nvPicPr>
              <p:blipFill>
                <a:blip r:embed="rId658"/>
                <a:stretch>
                  <a:fillRect/>
                </a:stretch>
              </p:blipFill>
              <p:spPr>
                <a:xfrm>
                  <a:off x="11837168" y="6190552"/>
                  <a:ext cx="8928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375" name="Ink 374">
                  <a:extLst>
                    <a:ext uri="{FF2B5EF4-FFF2-40B4-BE49-F238E27FC236}">
                      <a16:creationId xmlns:a16="http://schemas.microsoft.com/office/drawing/2014/main" id="{46E88FD8-9475-4A54-86E1-BAAE3070E7D0}"/>
                    </a:ext>
                  </a:extLst>
                </p14:cNvPr>
                <p14:cNvContentPartPr/>
                <p14:nvPr/>
              </p14:nvContentPartPr>
              <p14:xfrm>
                <a:off x="11648888" y="6096952"/>
                <a:ext cx="109800" cy="209520"/>
              </p14:xfrm>
            </p:contentPart>
          </mc:Choice>
          <mc:Fallback xmlns="">
            <p:pic>
              <p:nvPicPr>
                <p:cNvPr id="375" name="Ink 374">
                  <a:extLst>
                    <a:ext uri="{FF2B5EF4-FFF2-40B4-BE49-F238E27FC236}">
                      <a16:creationId xmlns:a16="http://schemas.microsoft.com/office/drawing/2014/main" id="{46E88FD8-9475-4A54-86E1-BAAE3070E7D0}"/>
                    </a:ext>
                  </a:extLst>
                </p:cNvPr>
                <p:cNvPicPr/>
                <p:nvPr/>
              </p:nvPicPr>
              <p:blipFill>
                <a:blip r:embed="rId660"/>
                <a:stretch>
                  <a:fillRect/>
                </a:stretch>
              </p:blipFill>
              <p:spPr>
                <a:xfrm>
                  <a:off x="11639888" y="6088312"/>
                  <a:ext cx="12744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376" name="Ink 375">
                  <a:extLst>
                    <a:ext uri="{FF2B5EF4-FFF2-40B4-BE49-F238E27FC236}">
                      <a16:creationId xmlns:a16="http://schemas.microsoft.com/office/drawing/2014/main" id="{A333763E-B98A-4544-91D5-6E2F8A031C97}"/>
                    </a:ext>
                  </a:extLst>
                </p14:cNvPr>
                <p14:cNvContentPartPr/>
                <p14:nvPr/>
              </p14:nvContentPartPr>
              <p14:xfrm>
                <a:off x="11590928" y="6433192"/>
                <a:ext cx="4680" cy="15840"/>
              </p14:xfrm>
            </p:contentPart>
          </mc:Choice>
          <mc:Fallback xmlns="">
            <p:pic>
              <p:nvPicPr>
                <p:cNvPr id="376" name="Ink 375">
                  <a:extLst>
                    <a:ext uri="{FF2B5EF4-FFF2-40B4-BE49-F238E27FC236}">
                      <a16:creationId xmlns:a16="http://schemas.microsoft.com/office/drawing/2014/main" id="{A333763E-B98A-4544-91D5-6E2F8A031C97}"/>
                    </a:ext>
                  </a:extLst>
                </p:cNvPr>
                <p:cNvPicPr/>
                <p:nvPr/>
              </p:nvPicPr>
              <p:blipFill>
                <a:blip r:embed="rId662"/>
                <a:stretch>
                  <a:fillRect/>
                </a:stretch>
              </p:blipFill>
              <p:spPr>
                <a:xfrm>
                  <a:off x="11581928" y="6424192"/>
                  <a:ext cx="223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377" name="Ink 376">
                  <a:extLst>
                    <a:ext uri="{FF2B5EF4-FFF2-40B4-BE49-F238E27FC236}">
                      <a16:creationId xmlns:a16="http://schemas.microsoft.com/office/drawing/2014/main" id="{C1E61D7B-730A-4CD7-A7A6-2ADE4F741D42}"/>
                    </a:ext>
                  </a:extLst>
                </p14:cNvPr>
                <p14:cNvContentPartPr/>
                <p14:nvPr/>
              </p14:nvContentPartPr>
              <p14:xfrm>
                <a:off x="11544128" y="6171112"/>
                <a:ext cx="64440" cy="80640"/>
              </p14:xfrm>
            </p:contentPart>
          </mc:Choice>
          <mc:Fallback xmlns="">
            <p:pic>
              <p:nvPicPr>
                <p:cNvPr id="377" name="Ink 376">
                  <a:extLst>
                    <a:ext uri="{FF2B5EF4-FFF2-40B4-BE49-F238E27FC236}">
                      <a16:creationId xmlns:a16="http://schemas.microsoft.com/office/drawing/2014/main" id="{C1E61D7B-730A-4CD7-A7A6-2ADE4F741D42}"/>
                    </a:ext>
                  </a:extLst>
                </p:cNvPr>
                <p:cNvPicPr/>
                <p:nvPr/>
              </p:nvPicPr>
              <p:blipFill>
                <a:blip r:embed="rId664"/>
                <a:stretch>
                  <a:fillRect/>
                </a:stretch>
              </p:blipFill>
              <p:spPr>
                <a:xfrm>
                  <a:off x="11535128" y="6162472"/>
                  <a:ext cx="820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378" name="Ink 377">
                  <a:extLst>
                    <a:ext uri="{FF2B5EF4-FFF2-40B4-BE49-F238E27FC236}">
                      <a16:creationId xmlns:a16="http://schemas.microsoft.com/office/drawing/2014/main" id="{9474E4F0-9167-4E3F-AAA0-DBD4B60D1FA6}"/>
                    </a:ext>
                  </a:extLst>
                </p14:cNvPr>
                <p14:cNvContentPartPr/>
                <p14:nvPr/>
              </p14:nvContentPartPr>
              <p14:xfrm>
                <a:off x="11153888" y="6302872"/>
                <a:ext cx="139680" cy="129600"/>
              </p14:xfrm>
            </p:contentPart>
          </mc:Choice>
          <mc:Fallback xmlns="">
            <p:pic>
              <p:nvPicPr>
                <p:cNvPr id="378" name="Ink 377">
                  <a:extLst>
                    <a:ext uri="{FF2B5EF4-FFF2-40B4-BE49-F238E27FC236}">
                      <a16:creationId xmlns:a16="http://schemas.microsoft.com/office/drawing/2014/main" id="{9474E4F0-9167-4E3F-AAA0-DBD4B60D1FA6}"/>
                    </a:ext>
                  </a:extLst>
                </p:cNvPr>
                <p:cNvPicPr/>
                <p:nvPr/>
              </p:nvPicPr>
              <p:blipFill>
                <a:blip r:embed="rId666"/>
                <a:stretch>
                  <a:fillRect/>
                </a:stretch>
              </p:blipFill>
              <p:spPr>
                <a:xfrm>
                  <a:off x="11145248" y="6293872"/>
                  <a:ext cx="1573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379" name="Ink 378">
                  <a:extLst>
                    <a:ext uri="{FF2B5EF4-FFF2-40B4-BE49-F238E27FC236}">
                      <a16:creationId xmlns:a16="http://schemas.microsoft.com/office/drawing/2014/main" id="{4BA511C5-9AC8-4A22-BDEE-7B9087FDFC68}"/>
                    </a:ext>
                  </a:extLst>
                </p14:cNvPr>
                <p14:cNvContentPartPr/>
                <p14:nvPr/>
              </p14:nvContentPartPr>
              <p14:xfrm>
                <a:off x="11035088" y="6223672"/>
                <a:ext cx="78840" cy="156960"/>
              </p14:xfrm>
            </p:contentPart>
          </mc:Choice>
          <mc:Fallback xmlns="">
            <p:pic>
              <p:nvPicPr>
                <p:cNvPr id="379" name="Ink 378">
                  <a:extLst>
                    <a:ext uri="{FF2B5EF4-FFF2-40B4-BE49-F238E27FC236}">
                      <a16:creationId xmlns:a16="http://schemas.microsoft.com/office/drawing/2014/main" id="{4BA511C5-9AC8-4A22-BDEE-7B9087FDFC68}"/>
                    </a:ext>
                  </a:extLst>
                </p:cNvPr>
                <p:cNvPicPr/>
                <p:nvPr/>
              </p:nvPicPr>
              <p:blipFill>
                <a:blip r:embed="rId668"/>
                <a:stretch>
                  <a:fillRect/>
                </a:stretch>
              </p:blipFill>
              <p:spPr>
                <a:xfrm>
                  <a:off x="11026088" y="6214672"/>
                  <a:ext cx="964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380" name="Ink 379">
                  <a:extLst>
                    <a:ext uri="{FF2B5EF4-FFF2-40B4-BE49-F238E27FC236}">
                      <a16:creationId xmlns:a16="http://schemas.microsoft.com/office/drawing/2014/main" id="{F93CD83C-5C80-4F03-BB40-D8F5F8222AF5}"/>
                    </a:ext>
                  </a:extLst>
                </p14:cNvPr>
                <p14:cNvContentPartPr/>
                <p14:nvPr/>
              </p14:nvContentPartPr>
              <p14:xfrm>
                <a:off x="10787768" y="6299992"/>
                <a:ext cx="235080" cy="164880"/>
              </p14:xfrm>
            </p:contentPart>
          </mc:Choice>
          <mc:Fallback xmlns="">
            <p:pic>
              <p:nvPicPr>
                <p:cNvPr id="380" name="Ink 379">
                  <a:extLst>
                    <a:ext uri="{FF2B5EF4-FFF2-40B4-BE49-F238E27FC236}">
                      <a16:creationId xmlns:a16="http://schemas.microsoft.com/office/drawing/2014/main" id="{F93CD83C-5C80-4F03-BB40-D8F5F8222AF5}"/>
                    </a:ext>
                  </a:extLst>
                </p:cNvPr>
                <p:cNvPicPr/>
                <p:nvPr/>
              </p:nvPicPr>
              <p:blipFill>
                <a:blip r:embed="rId670"/>
                <a:stretch>
                  <a:fillRect/>
                </a:stretch>
              </p:blipFill>
              <p:spPr>
                <a:xfrm>
                  <a:off x="10779128" y="6290992"/>
                  <a:ext cx="25272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381" name="Ink 380">
                  <a:extLst>
                    <a:ext uri="{FF2B5EF4-FFF2-40B4-BE49-F238E27FC236}">
                      <a16:creationId xmlns:a16="http://schemas.microsoft.com/office/drawing/2014/main" id="{5BDE8C5A-1E52-4DBE-BAC6-1212B7AFD50E}"/>
                    </a:ext>
                  </a:extLst>
                </p14:cNvPr>
                <p14:cNvContentPartPr/>
                <p14:nvPr/>
              </p14:nvContentPartPr>
              <p14:xfrm>
                <a:off x="10909808" y="6421672"/>
                <a:ext cx="81360" cy="23760"/>
              </p14:xfrm>
            </p:contentPart>
          </mc:Choice>
          <mc:Fallback xmlns="">
            <p:pic>
              <p:nvPicPr>
                <p:cNvPr id="381" name="Ink 380">
                  <a:extLst>
                    <a:ext uri="{FF2B5EF4-FFF2-40B4-BE49-F238E27FC236}">
                      <a16:creationId xmlns:a16="http://schemas.microsoft.com/office/drawing/2014/main" id="{5BDE8C5A-1E52-4DBE-BAC6-1212B7AFD50E}"/>
                    </a:ext>
                  </a:extLst>
                </p:cNvPr>
                <p:cNvPicPr/>
                <p:nvPr/>
              </p:nvPicPr>
              <p:blipFill>
                <a:blip r:embed="rId672"/>
                <a:stretch>
                  <a:fillRect/>
                </a:stretch>
              </p:blipFill>
              <p:spPr>
                <a:xfrm>
                  <a:off x="10901168" y="6413032"/>
                  <a:ext cx="990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382" name="Ink 381">
                  <a:extLst>
                    <a:ext uri="{FF2B5EF4-FFF2-40B4-BE49-F238E27FC236}">
                      <a16:creationId xmlns:a16="http://schemas.microsoft.com/office/drawing/2014/main" id="{2EF23023-435E-4C1B-AA07-950C20166D05}"/>
                    </a:ext>
                  </a:extLst>
                </p14:cNvPr>
                <p14:cNvContentPartPr/>
                <p14:nvPr/>
              </p14:nvContentPartPr>
              <p14:xfrm>
                <a:off x="10812248" y="6296752"/>
                <a:ext cx="17640" cy="56160"/>
              </p14:xfrm>
            </p:contentPart>
          </mc:Choice>
          <mc:Fallback xmlns="">
            <p:pic>
              <p:nvPicPr>
                <p:cNvPr id="382" name="Ink 381">
                  <a:extLst>
                    <a:ext uri="{FF2B5EF4-FFF2-40B4-BE49-F238E27FC236}">
                      <a16:creationId xmlns:a16="http://schemas.microsoft.com/office/drawing/2014/main" id="{2EF23023-435E-4C1B-AA07-950C20166D05}"/>
                    </a:ext>
                  </a:extLst>
                </p:cNvPr>
                <p:cNvPicPr/>
                <p:nvPr/>
              </p:nvPicPr>
              <p:blipFill>
                <a:blip r:embed="rId674"/>
                <a:stretch>
                  <a:fillRect/>
                </a:stretch>
              </p:blipFill>
              <p:spPr>
                <a:xfrm>
                  <a:off x="10803608" y="6287752"/>
                  <a:ext cx="3528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383" name="Ink 382">
                  <a:extLst>
                    <a:ext uri="{FF2B5EF4-FFF2-40B4-BE49-F238E27FC236}">
                      <a16:creationId xmlns:a16="http://schemas.microsoft.com/office/drawing/2014/main" id="{1FDE89E2-9ED5-4FBA-8DDD-711CDAFB968C}"/>
                    </a:ext>
                  </a:extLst>
                </p14:cNvPr>
                <p14:cNvContentPartPr/>
                <p14:nvPr/>
              </p14:nvContentPartPr>
              <p14:xfrm>
                <a:off x="10685888" y="6221512"/>
                <a:ext cx="96480" cy="154080"/>
              </p14:xfrm>
            </p:contentPart>
          </mc:Choice>
          <mc:Fallback xmlns="">
            <p:pic>
              <p:nvPicPr>
                <p:cNvPr id="383" name="Ink 382">
                  <a:extLst>
                    <a:ext uri="{FF2B5EF4-FFF2-40B4-BE49-F238E27FC236}">
                      <a16:creationId xmlns:a16="http://schemas.microsoft.com/office/drawing/2014/main" id="{1FDE89E2-9ED5-4FBA-8DDD-711CDAFB968C}"/>
                    </a:ext>
                  </a:extLst>
                </p:cNvPr>
                <p:cNvPicPr/>
                <p:nvPr/>
              </p:nvPicPr>
              <p:blipFill>
                <a:blip r:embed="rId676"/>
                <a:stretch>
                  <a:fillRect/>
                </a:stretch>
              </p:blipFill>
              <p:spPr>
                <a:xfrm>
                  <a:off x="10677248" y="6212872"/>
                  <a:ext cx="1141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384" name="Ink 383">
                  <a:extLst>
                    <a:ext uri="{FF2B5EF4-FFF2-40B4-BE49-F238E27FC236}">
                      <a16:creationId xmlns:a16="http://schemas.microsoft.com/office/drawing/2014/main" id="{87601350-60C9-4183-B268-15E455F509F7}"/>
                    </a:ext>
                  </a:extLst>
                </p14:cNvPr>
                <p14:cNvContentPartPr/>
                <p14:nvPr/>
              </p14:nvContentPartPr>
              <p14:xfrm>
                <a:off x="10535048" y="6177592"/>
                <a:ext cx="166320" cy="244800"/>
              </p14:xfrm>
            </p:contentPart>
          </mc:Choice>
          <mc:Fallback xmlns="">
            <p:pic>
              <p:nvPicPr>
                <p:cNvPr id="384" name="Ink 383">
                  <a:extLst>
                    <a:ext uri="{FF2B5EF4-FFF2-40B4-BE49-F238E27FC236}">
                      <a16:creationId xmlns:a16="http://schemas.microsoft.com/office/drawing/2014/main" id="{87601350-60C9-4183-B268-15E455F509F7}"/>
                    </a:ext>
                  </a:extLst>
                </p:cNvPr>
                <p:cNvPicPr/>
                <p:nvPr/>
              </p:nvPicPr>
              <p:blipFill>
                <a:blip r:embed="rId678"/>
                <a:stretch>
                  <a:fillRect/>
                </a:stretch>
              </p:blipFill>
              <p:spPr>
                <a:xfrm>
                  <a:off x="10526048" y="6168592"/>
                  <a:ext cx="18396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385" name="Ink 384">
                  <a:extLst>
                    <a:ext uri="{FF2B5EF4-FFF2-40B4-BE49-F238E27FC236}">
                      <a16:creationId xmlns:a16="http://schemas.microsoft.com/office/drawing/2014/main" id="{2CDF8925-0008-47F3-8806-5233B0A33C7E}"/>
                    </a:ext>
                  </a:extLst>
                </p14:cNvPr>
                <p14:cNvContentPartPr/>
                <p14:nvPr/>
              </p14:nvContentPartPr>
              <p14:xfrm>
                <a:off x="10266128" y="6411232"/>
                <a:ext cx="154080" cy="97560"/>
              </p14:xfrm>
            </p:contentPart>
          </mc:Choice>
          <mc:Fallback xmlns="">
            <p:pic>
              <p:nvPicPr>
                <p:cNvPr id="385" name="Ink 384">
                  <a:extLst>
                    <a:ext uri="{FF2B5EF4-FFF2-40B4-BE49-F238E27FC236}">
                      <a16:creationId xmlns:a16="http://schemas.microsoft.com/office/drawing/2014/main" id="{2CDF8925-0008-47F3-8806-5233B0A33C7E}"/>
                    </a:ext>
                  </a:extLst>
                </p:cNvPr>
                <p:cNvPicPr/>
                <p:nvPr/>
              </p:nvPicPr>
              <p:blipFill>
                <a:blip r:embed="rId680"/>
                <a:stretch>
                  <a:fillRect/>
                </a:stretch>
              </p:blipFill>
              <p:spPr>
                <a:xfrm>
                  <a:off x="10257488" y="6402592"/>
                  <a:ext cx="1717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386" name="Ink 385">
                  <a:extLst>
                    <a:ext uri="{FF2B5EF4-FFF2-40B4-BE49-F238E27FC236}">
                      <a16:creationId xmlns:a16="http://schemas.microsoft.com/office/drawing/2014/main" id="{1187640B-6843-4ADD-910D-CD04E2223BD2}"/>
                    </a:ext>
                  </a:extLst>
                </p14:cNvPr>
                <p14:cNvContentPartPr/>
                <p14:nvPr/>
              </p14:nvContentPartPr>
              <p14:xfrm>
                <a:off x="10254248" y="6265432"/>
                <a:ext cx="62640" cy="150840"/>
              </p14:xfrm>
            </p:contentPart>
          </mc:Choice>
          <mc:Fallback xmlns="">
            <p:pic>
              <p:nvPicPr>
                <p:cNvPr id="386" name="Ink 385">
                  <a:extLst>
                    <a:ext uri="{FF2B5EF4-FFF2-40B4-BE49-F238E27FC236}">
                      <a16:creationId xmlns:a16="http://schemas.microsoft.com/office/drawing/2014/main" id="{1187640B-6843-4ADD-910D-CD04E2223BD2}"/>
                    </a:ext>
                  </a:extLst>
                </p:cNvPr>
                <p:cNvPicPr/>
                <p:nvPr/>
              </p:nvPicPr>
              <p:blipFill>
                <a:blip r:embed="rId682"/>
                <a:stretch>
                  <a:fillRect/>
                </a:stretch>
              </p:blipFill>
              <p:spPr>
                <a:xfrm>
                  <a:off x="10245608" y="6256792"/>
                  <a:ext cx="8028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387" name="Ink 386">
                  <a:extLst>
                    <a:ext uri="{FF2B5EF4-FFF2-40B4-BE49-F238E27FC236}">
                      <a16:creationId xmlns:a16="http://schemas.microsoft.com/office/drawing/2014/main" id="{860F3985-9F6E-4388-9191-836D3B65709C}"/>
                    </a:ext>
                  </a:extLst>
                </p14:cNvPr>
                <p14:cNvContentPartPr/>
                <p14:nvPr/>
              </p14:nvContentPartPr>
              <p14:xfrm>
                <a:off x="9725048" y="6278032"/>
                <a:ext cx="445320" cy="257760"/>
              </p14:xfrm>
            </p:contentPart>
          </mc:Choice>
          <mc:Fallback xmlns="">
            <p:pic>
              <p:nvPicPr>
                <p:cNvPr id="387" name="Ink 386">
                  <a:extLst>
                    <a:ext uri="{FF2B5EF4-FFF2-40B4-BE49-F238E27FC236}">
                      <a16:creationId xmlns:a16="http://schemas.microsoft.com/office/drawing/2014/main" id="{860F3985-9F6E-4388-9191-836D3B65709C}"/>
                    </a:ext>
                  </a:extLst>
                </p:cNvPr>
                <p:cNvPicPr/>
                <p:nvPr/>
              </p:nvPicPr>
              <p:blipFill>
                <a:blip r:embed="rId684"/>
                <a:stretch>
                  <a:fillRect/>
                </a:stretch>
              </p:blipFill>
              <p:spPr>
                <a:xfrm>
                  <a:off x="9716408" y="6269032"/>
                  <a:ext cx="46296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388" name="Ink 387">
                  <a:extLst>
                    <a:ext uri="{FF2B5EF4-FFF2-40B4-BE49-F238E27FC236}">
                      <a16:creationId xmlns:a16="http://schemas.microsoft.com/office/drawing/2014/main" id="{33D85845-7BE7-415F-9678-204996F1C17E}"/>
                    </a:ext>
                  </a:extLst>
                </p14:cNvPr>
                <p14:cNvContentPartPr/>
                <p14:nvPr/>
              </p14:nvContentPartPr>
              <p14:xfrm>
                <a:off x="10040768" y="6234112"/>
                <a:ext cx="76320" cy="35640"/>
              </p14:xfrm>
            </p:contentPart>
          </mc:Choice>
          <mc:Fallback xmlns="">
            <p:pic>
              <p:nvPicPr>
                <p:cNvPr id="388" name="Ink 387">
                  <a:extLst>
                    <a:ext uri="{FF2B5EF4-FFF2-40B4-BE49-F238E27FC236}">
                      <a16:creationId xmlns:a16="http://schemas.microsoft.com/office/drawing/2014/main" id="{33D85845-7BE7-415F-9678-204996F1C17E}"/>
                    </a:ext>
                  </a:extLst>
                </p:cNvPr>
                <p:cNvPicPr/>
                <p:nvPr/>
              </p:nvPicPr>
              <p:blipFill>
                <a:blip r:embed="rId686"/>
                <a:stretch>
                  <a:fillRect/>
                </a:stretch>
              </p:blipFill>
              <p:spPr>
                <a:xfrm>
                  <a:off x="10031768" y="6225112"/>
                  <a:ext cx="9396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389" name="Ink 388">
                  <a:extLst>
                    <a:ext uri="{FF2B5EF4-FFF2-40B4-BE49-F238E27FC236}">
                      <a16:creationId xmlns:a16="http://schemas.microsoft.com/office/drawing/2014/main" id="{3430901E-0A72-44FD-8B75-8C9981DCA794}"/>
                    </a:ext>
                  </a:extLst>
                </p14:cNvPr>
                <p14:cNvContentPartPr/>
                <p14:nvPr/>
              </p14:nvContentPartPr>
              <p14:xfrm>
                <a:off x="10032128" y="6085072"/>
                <a:ext cx="210600" cy="108000"/>
              </p14:xfrm>
            </p:contentPart>
          </mc:Choice>
          <mc:Fallback xmlns="">
            <p:pic>
              <p:nvPicPr>
                <p:cNvPr id="389" name="Ink 388">
                  <a:extLst>
                    <a:ext uri="{FF2B5EF4-FFF2-40B4-BE49-F238E27FC236}">
                      <a16:creationId xmlns:a16="http://schemas.microsoft.com/office/drawing/2014/main" id="{3430901E-0A72-44FD-8B75-8C9981DCA794}"/>
                    </a:ext>
                  </a:extLst>
                </p:cNvPr>
                <p:cNvPicPr/>
                <p:nvPr/>
              </p:nvPicPr>
              <p:blipFill>
                <a:blip r:embed="rId688"/>
                <a:stretch>
                  <a:fillRect/>
                </a:stretch>
              </p:blipFill>
              <p:spPr>
                <a:xfrm>
                  <a:off x="10023488" y="6076432"/>
                  <a:ext cx="2282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390" name="Ink 389">
                  <a:extLst>
                    <a:ext uri="{FF2B5EF4-FFF2-40B4-BE49-F238E27FC236}">
                      <a16:creationId xmlns:a16="http://schemas.microsoft.com/office/drawing/2014/main" id="{C8A7872E-3C0F-457F-81AF-107AC524A75A}"/>
                    </a:ext>
                  </a:extLst>
                </p14:cNvPr>
                <p14:cNvContentPartPr/>
                <p14:nvPr/>
              </p14:nvContentPartPr>
              <p14:xfrm>
                <a:off x="9899288" y="6064552"/>
                <a:ext cx="210240" cy="165960"/>
              </p14:xfrm>
            </p:contentPart>
          </mc:Choice>
          <mc:Fallback xmlns="">
            <p:pic>
              <p:nvPicPr>
                <p:cNvPr id="390" name="Ink 389">
                  <a:extLst>
                    <a:ext uri="{FF2B5EF4-FFF2-40B4-BE49-F238E27FC236}">
                      <a16:creationId xmlns:a16="http://schemas.microsoft.com/office/drawing/2014/main" id="{C8A7872E-3C0F-457F-81AF-107AC524A75A}"/>
                    </a:ext>
                  </a:extLst>
                </p:cNvPr>
                <p:cNvPicPr/>
                <p:nvPr/>
              </p:nvPicPr>
              <p:blipFill>
                <a:blip r:embed="rId690"/>
                <a:stretch>
                  <a:fillRect/>
                </a:stretch>
              </p:blipFill>
              <p:spPr>
                <a:xfrm>
                  <a:off x="9890648" y="6055552"/>
                  <a:ext cx="22788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391" name="Ink 390">
                  <a:extLst>
                    <a:ext uri="{FF2B5EF4-FFF2-40B4-BE49-F238E27FC236}">
                      <a16:creationId xmlns:a16="http://schemas.microsoft.com/office/drawing/2014/main" id="{1A3062CE-56F6-4F67-8383-6F5D5BB50ED0}"/>
                    </a:ext>
                  </a:extLst>
                </p14:cNvPr>
                <p14:cNvContentPartPr/>
                <p14:nvPr/>
              </p14:nvContentPartPr>
              <p14:xfrm>
                <a:off x="9685088" y="6275872"/>
                <a:ext cx="88560" cy="134640"/>
              </p14:xfrm>
            </p:contentPart>
          </mc:Choice>
          <mc:Fallback xmlns="">
            <p:pic>
              <p:nvPicPr>
                <p:cNvPr id="391" name="Ink 390">
                  <a:extLst>
                    <a:ext uri="{FF2B5EF4-FFF2-40B4-BE49-F238E27FC236}">
                      <a16:creationId xmlns:a16="http://schemas.microsoft.com/office/drawing/2014/main" id="{1A3062CE-56F6-4F67-8383-6F5D5BB50ED0}"/>
                    </a:ext>
                  </a:extLst>
                </p:cNvPr>
                <p:cNvPicPr/>
                <p:nvPr/>
              </p:nvPicPr>
              <p:blipFill>
                <a:blip r:embed="rId692"/>
                <a:stretch>
                  <a:fillRect/>
                </a:stretch>
              </p:blipFill>
              <p:spPr>
                <a:xfrm>
                  <a:off x="9676088" y="6267232"/>
                  <a:ext cx="106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392" name="Ink 391">
                  <a:extLst>
                    <a:ext uri="{FF2B5EF4-FFF2-40B4-BE49-F238E27FC236}">
                      <a16:creationId xmlns:a16="http://schemas.microsoft.com/office/drawing/2014/main" id="{6D86FE18-D9CD-4D4B-AEE4-CFC349BBA06A}"/>
                    </a:ext>
                  </a:extLst>
                </p14:cNvPr>
                <p14:cNvContentPartPr/>
                <p14:nvPr/>
              </p14:nvContentPartPr>
              <p14:xfrm>
                <a:off x="9350648" y="6300712"/>
                <a:ext cx="200160" cy="156240"/>
              </p14:xfrm>
            </p:contentPart>
          </mc:Choice>
          <mc:Fallback xmlns="">
            <p:pic>
              <p:nvPicPr>
                <p:cNvPr id="392" name="Ink 391">
                  <a:extLst>
                    <a:ext uri="{FF2B5EF4-FFF2-40B4-BE49-F238E27FC236}">
                      <a16:creationId xmlns:a16="http://schemas.microsoft.com/office/drawing/2014/main" id="{6D86FE18-D9CD-4D4B-AEE4-CFC349BBA06A}"/>
                    </a:ext>
                  </a:extLst>
                </p:cNvPr>
                <p:cNvPicPr/>
                <p:nvPr/>
              </p:nvPicPr>
              <p:blipFill>
                <a:blip r:embed="rId694"/>
                <a:stretch>
                  <a:fillRect/>
                </a:stretch>
              </p:blipFill>
              <p:spPr>
                <a:xfrm>
                  <a:off x="9341648" y="6291712"/>
                  <a:ext cx="21780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393" name="Ink 392">
                  <a:extLst>
                    <a:ext uri="{FF2B5EF4-FFF2-40B4-BE49-F238E27FC236}">
                      <a16:creationId xmlns:a16="http://schemas.microsoft.com/office/drawing/2014/main" id="{3E030B72-C164-464C-81DF-1A8B7A24CEBD}"/>
                    </a:ext>
                  </a:extLst>
                </p14:cNvPr>
                <p14:cNvContentPartPr/>
                <p14:nvPr/>
              </p14:nvContentPartPr>
              <p14:xfrm>
                <a:off x="9423728" y="6229072"/>
                <a:ext cx="27720" cy="18000"/>
              </p14:xfrm>
            </p:contentPart>
          </mc:Choice>
          <mc:Fallback xmlns="">
            <p:pic>
              <p:nvPicPr>
                <p:cNvPr id="393" name="Ink 392">
                  <a:extLst>
                    <a:ext uri="{FF2B5EF4-FFF2-40B4-BE49-F238E27FC236}">
                      <a16:creationId xmlns:a16="http://schemas.microsoft.com/office/drawing/2014/main" id="{3E030B72-C164-464C-81DF-1A8B7A24CEBD}"/>
                    </a:ext>
                  </a:extLst>
                </p:cNvPr>
                <p:cNvPicPr/>
                <p:nvPr/>
              </p:nvPicPr>
              <p:blipFill>
                <a:blip r:embed="rId696"/>
                <a:stretch>
                  <a:fillRect/>
                </a:stretch>
              </p:blipFill>
              <p:spPr>
                <a:xfrm>
                  <a:off x="9415088" y="6220072"/>
                  <a:ext cx="4536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394" name="Ink 393">
                  <a:extLst>
                    <a:ext uri="{FF2B5EF4-FFF2-40B4-BE49-F238E27FC236}">
                      <a16:creationId xmlns:a16="http://schemas.microsoft.com/office/drawing/2014/main" id="{4D02D267-C171-40D4-8345-77F31FD09BA2}"/>
                    </a:ext>
                  </a:extLst>
                </p14:cNvPr>
                <p14:cNvContentPartPr/>
                <p14:nvPr/>
              </p14:nvContentPartPr>
              <p14:xfrm>
                <a:off x="9152288" y="6401512"/>
                <a:ext cx="95040" cy="82080"/>
              </p14:xfrm>
            </p:contentPart>
          </mc:Choice>
          <mc:Fallback xmlns="">
            <p:pic>
              <p:nvPicPr>
                <p:cNvPr id="394" name="Ink 393">
                  <a:extLst>
                    <a:ext uri="{FF2B5EF4-FFF2-40B4-BE49-F238E27FC236}">
                      <a16:creationId xmlns:a16="http://schemas.microsoft.com/office/drawing/2014/main" id="{4D02D267-C171-40D4-8345-77F31FD09BA2}"/>
                    </a:ext>
                  </a:extLst>
                </p:cNvPr>
                <p:cNvPicPr/>
                <p:nvPr/>
              </p:nvPicPr>
              <p:blipFill>
                <a:blip r:embed="rId698"/>
                <a:stretch>
                  <a:fillRect/>
                </a:stretch>
              </p:blipFill>
              <p:spPr>
                <a:xfrm>
                  <a:off x="9143288" y="6392872"/>
                  <a:ext cx="1126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395" name="Ink 394">
                  <a:extLst>
                    <a:ext uri="{FF2B5EF4-FFF2-40B4-BE49-F238E27FC236}">
                      <a16:creationId xmlns:a16="http://schemas.microsoft.com/office/drawing/2014/main" id="{B881FB87-8398-4ED9-A7CA-8C706531D2E4}"/>
                    </a:ext>
                  </a:extLst>
                </p14:cNvPr>
                <p14:cNvContentPartPr/>
                <p14:nvPr/>
              </p14:nvContentPartPr>
              <p14:xfrm>
                <a:off x="8892368" y="6220792"/>
                <a:ext cx="260280" cy="246240"/>
              </p14:xfrm>
            </p:contentPart>
          </mc:Choice>
          <mc:Fallback xmlns="">
            <p:pic>
              <p:nvPicPr>
                <p:cNvPr id="395" name="Ink 394">
                  <a:extLst>
                    <a:ext uri="{FF2B5EF4-FFF2-40B4-BE49-F238E27FC236}">
                      <a16:creationId xmlns:a16="http://schemas.microsoft.com/office/drawing/2014/main" id="{B881FB87-8398-4ED9-A7CA-8C706531D2E4}"/>
                    </a:ext>
                  </a:extLst>
                </p:cNvPr>
                <p:cNvPicPr/>
                <p:nvPr/>
              </p:nvPicPr>
              <p:blipFill>
                <a:blip r:embed="rId700"/>
                <a:stretch>
                  <a:fillRect/>
                </a:stretch>
              </p:blipFill>
              <p:spPr>
                <a:xfrm>
                  <a:off x="8883728" y="6212152"/>
                  <a:ext cx="27792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397" name="Ink 396">
                  <a:extLst>
                    <a:ext uri="{FF2B5EF4-FFF2-40B4-BE49-F238E27FC236}">
                      <a16:creationId xmlns:a16="http://schemas.microsoft.com/office/drawing/2014/main" id="{5820644B-6567-4D19-8E5D-0903537AB951}"/>
                    </a:ext>
                  </a:extLst>
                </p14:cNvPr>
                <p14:cNvContentPartPr/>
                <p14:nvPr/>
              </p14:nvContentPartPr>
              <p14:xfrm>
                <a:off x="8597888" y="6328072"/>
                <a:ext cx="256680" cy="153720"/>
              </p14:xfrm>
            </p:contentPart>
          </mc:Choice>
          <mc:Fallback xmlns="">
            <p:pic>
              <p:nvPicPr>
                <p:cNvPr id="397" name="Ink 396">
                  <a:extLst>
                    <a:ext uri="{FF2B5EF4-FFF2-40B4-BE49-F238E27FC236}">
                      <a16:creationId xmlns:a16="http://schemas.microsoft.com/office/drawing/2014/main" id="{5820644B-6567-4D19-8E5D-0903537AB951}"/>
                    </a:ext>
                  </a:extLst>
                </p:cNvPr>
                <p:cNvPicPr/>
                <p:nvPr/>
              </p:nvPicPr>
              <p:blipFill>
                <a:blip r:embed="rId702"/>
                <a:stretch>
                  <a:fillRect/>
                </a:stretch>
              </p:blipFill>
              <p:spPr>
                <a:xfrm>
                  <a:off x="8588888" y="6319072"/>
                  <a:ext cx="2743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398" name="Ink 397">
                  <a:extLst>
                    <a:ext uri="{FF2B5EF4-FFF2-40B4-BE49-F238E27FC236}">
                      <a16:creationId xmlns:a16="http://schemas.microsoft.com/office/drawing/2014/main" id="{04BE2CCB-296F-4F31-8F85-60A5175A0DC5}"/>
                    </a:ext>
                  </a:extLst>
                </p14:cNvPr>
                <p14:cNvContentPartPr/>
                <p14:nvPr/>
              </p14:nvContentPartPr>
              <p14:xfrm>
                <a:off x="8697608" y="6215752"/>
                <a:ext cx="17280" cy="18000"/>
              </p14:xfrm>
            </p:contentPart>
          </mc:Choice>
          <mc:Fallback xmlns="">
            <p:pic>
              <p:nvPicPr>
                <p:cNvPr id="398" name="Ink 397">
                  <a:extLst>
                    <a:ext uri="{FF2B5EF4-FFF2-40B4-BE49-F238E27FC236}">
                      <a16:creationId xmlns:a16="http://schemas.microsoft.com/office/drawing/2014/main" id="{04BE2CCB-296F-4F31-8F85-60A5175A0DC5}"/>
                    </a:ext>
                  </a:extLst>
                </p:cNvPr>
                <p:cNvPicPr/>
                <p:nvPr/>
              </p:nvPicPr>
              <p:blipFill>
                <a:blip r:embed="rId704"/>
                <a:stretch>
                  <a:fillRect/>
                </a:stretch>
              </p:blipFill>
              <p:spPr>
                <a:xfrm>
                  <a:off x="8688608" y="6207112"/>
                  <a:ext cx="349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399" name="Ink 398">
                  <a:extLst>
                    <a:ext uri="{FF2B5EF4-FFF2-40B4-BE49-F238E27FC236}">
                      <a16:creationId xmlns:a16="http://schemas.microsoft.com/office/drawing/2014/main" id="{99980301-105E-426C-BD19-AD07874B8A18}"/>
                    </a:ext>
                  </a:extLst>
                </p14:cNvPr>
                <p14:cNvContentPartPr/>
                <p14:nvPr/>
              </p14:nvContentPartPr>
              <p14:xfrm>
                <a:off x="8538128" y="6193072"/>
                <a:ext cx="82800" cy="184320"/>
              </p14:xfrm>
            </p:contentPart>
          </mc:Choice>
          <mc:Fallback xmlns="">
            <p:pic>
              <p:nvPicPr>
                <p:cNvPr id="399" name="Ink 398">
                  <a:extLst>
                    <a:ext uri="{FF2B5EF4-FFF2-40B4-BE49-F238E27FC236}">
                      <a16:creationId xmlns:a16="http://schemas.microsoft.com/office/drawing/2014/main" id="{99980301-105E-426C-BD19-AD07874B8A18}"/>
                    </a:ext>
                  </a:extLst>
                </p:cNvPr>
                <p:cNvPicPr/>
                <p:nvPr/>
              </p:nvPicPr>
              <p:blipFill>
                <a:blip r:embed="rId706"/>
                <a:stretch>
                  <a:fillRect/>
                </a:stretch>
              </p:blipFill>
              <p:spPr>
                <a:xfrm>
                  <a:off x="8529488" y="6184432"/>
                  <a:ext cx="10044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400" name="Ink 399">
                  <a:extLst>
                    <a:ext uri="{FF2B5EF4-FFF2-40B4-BE49-F238E27FC236}">
                      <a16:creationId xmlns:a16="http://schemas.microsoft.com/office/drawing/2014/main" id="{FC2B7C82-7E24-4C4A-8117-74C5689C0B48}"/>
                    </a:ext>
                  </a:extLst>
                </p14:cNvPr>
                <p14:cNvContentPartPr/>
                <p14:nvPr/>
              </p14:nvContentPartPr>
              <p14:xfrm>
                <a:off x="8113328" y="6292432"/>
                <a:ext cx="333000" cy="198720"/>
              </p14:xfrm>
            </p:contentPart>
          </mc:Choice>
          <mc:Fallback xmlns="">
            <p:pic>
              <p:nvPicPr>
                <p:cNvPr id="400" name="Ink 399">
                  <a:extLst>
                    <a:ext uri="{FF2B5EF4-FFF2-40B4-BE49-F238E27FC236}">
                      <a16:creationId xmlns:a16="http://schemas.microsoft.com/office/drawing/2014/main" id="{FC2B7C82-7E24-4C4A-8117-74C5689C0B48}"/>
                    </a:ext>
                  </a:extLst>
                </p:cNvPr>
                <p:cNvPicPr/>
                <p:nvPr/>
              </p:nvPicPr>
              <p:blipFill>
                <a:blip r:embed="rId708"/>
                <a:stretch>
                  <a:fillRect/>
                </a:stretch>
              </p:blipFill>
              <p:spPr>
                <a:xfrm>
                  <a:off x="8104328" y="6283792"/>
                  <a:ext cx="35064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401" name="Ink 400">
                  <a:extLst>
                    <a:ext uri="{FF2B5EF4-FFF2-40B4-BE49-F238E27FC236}">
                      <a16:creationId xmlns:a16="http://schemas.microsoft.com/office/drawing/2014/main" id="{8A5C0CC0-A8DA-4DC1-8091-1FEDF97D3557}"/>
                    </a:ext>
                  </a:extLst>
                </p14:cNvPr>
                <p14:cNvContentPartPr/>
                <p14:nvPr/>
              </p14:nvContentPartPr>
              <p14:xfrm>
                <a:off x="7619408" y="6310432"/>
                <a:ext cx="554400" cy="177840"/>
              </p14:xfrm>
            </p:contentPart>
          </mc:Choice>
          <mc:Fallback xmlns="">
            <p:pic>
              <p:nvPicPr>
                <p:cNvPr id="401" name="Ink 400">
                  <a:extLst>
                    <a:ext uri="{FF2B5EF4-FFF2-40B4-BE49-F238E27FC236}">
                      <a16:creationId xmlns:a16="http://schemas.microsoft.com/office/drawing/2014/main" id="{8A5C0CC0-A8DA-4DC1-8091-1FEDF97D3557}"/>
                    </a:ext>
                  </a:extLst>
                </p:cNvPr>
                <p:cNvPicPr/>
                <p:nvPr/>
              </p:nvPicPr>
              <p:blipFill>
                <a:blip r:embed="rId710"/>
                <a:stretch>
                  <a:fillRect/>
                </a:stretch>
              </p:blipFill>
              <p:spPr>
                <a:xfrm>
                  <a:off x="7610408" y="6301792"/>
                  <a:ext cx="57204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402" name="Ink 401">
                  <a:extLst>
                    <a:ext uri="{FF2B5EF4-FFF2-40B4-BE49-F238E27FC236}">
                      <a16:creationId xmlns:a16="http://schemas.microsoft.com/office/drawing/2014/main" id="{61AF18E9-1652-4E5C-A294-61E3A8E99134}"/>
                    </a:ext>
                  </a:extLst>
                </p14:cNvPr>
                <p14:cNvContentPartPr/>
                <p14:nvPr/>
              </p14:nvContentPartPr>
              <p14:xfrm>
                <a:off x="7761248" y="6215392"/>
                <a:ext cx="64800" cy="101160"/>
              </p14:xfrm>
            </p:contentPart>
          </mc:Choice>
          <mc:Fallback xmlns="">
            <p:pic>
              <p:nvPicPr>
                <p:cNvPr id="402" name="Ink 401">
                  <a:extLst>
                    <a:ext uri="{FF2B5EF4-FFF2-40B4-BE49-F238E27FC236}">
                      <a16:creationId xmlns:a16="http://schemas.microsoft.com/office/drawing/2014/main" id="{61AF18E9-1652-4E5C-A294-61E3A8E99134}"/>
                    </a:ext>
                  </a:extLst>
                </p:cNvPr>
                <p:cNvPicPr/>
                <p:nvPr/>
              </p:nvPicPr>
              <p:blipFill>
                <a:blip r:embed="rId712"/>
                <a:stretch>
                  <a:fillRect/>
                </a:stretch>
              </p:blipFill>
              <p:spPr>
                <a:xfrm>
                  <a:off x="7752608" y="6206752"/>
                  <a:ext cx="8244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403" name="Ink 402">
                  <a:extLst>
                    <a:ext uri="{FF2B5EF4-FFF2-40B4-BE49-F238E27FC236}">
                      <a16:creationId xmlns:a16="http://schemas.microsoft.com/office/drawing/2014/main" id="{A4B19382-9EF0-45A7-A617-35392D59F007}"/>
                    </a:ext>
                  </a:extLst>
                </p14:cNvPr>
                <p14:cNvContentPartPr/>
                <p14:nvPr/>
              </p14:nvContentPartPr>
              <p14:xfrm>
                <a:off x="7441928" y="6447592"/>
                <a:ext cx="8640" cy="5760"/>
              </p14:xfrm>
            </p:contentPart>
          </mc:Choice>
          <mc:Fallback xmlns="">
            <p:pic>
              <p:nvPicPr>
                <p:cNvPr id="403" name="Ink 402">
                  <a:extLst>
                    <a:ext uri="{FF2B5EF4-FFF2-40B4-BE49-F238E27FC236}">
                      <a16:creationId xmlns:a16="http://schemas.microsoft.com/office/drawing/2014/main" id="{A4B19382-9EF0-45A7-A617-35392D59F007}"/>
                    </a:ext>
                  </a:extLst>
                </p:cNvPr>
                <p:cNvPicPr/>
                <p:nvPr/>
              </p:nvPicPr>
              <p:blipFill>
                <a:blip r:embed="rId714"/>
                <a:stretch>
                  <a:fillRect/>
                </a:stretch>
              </p:blipFill>
              <p:spPr>
                <a:xfrm>
                  <a:off x="7432928" y="6438952"/>
                  <a:ext cx="26280" cy="23400"/>
                </a:xfrm>
                <a:prstGeom prst="rect">
                  <a:avLst/>
                </a:prstGeom>
              </p:spPr>
            </p:pic>
          </mc:Fallback>
        </mc:AlternateContent>
      </p:grpSp>
      <p:grpSp>
        <p:nvGrpSpPr>
          <p:cNvPr id="427" name="Group 426">
            <a:extLst>
              <a:ext uri="{FF2B5EF4-FFF2-40B4-BE49-F238E27FC236}">
                <a16:creationId xmlns:a16="http://schemas.microsoft.com/office/drawing/2014/main" id="{3DF5BE9A-4DC1-4362-B919-2D83249C0472}"/>
              </a:ext>
            </a:extLst>
          </p:cNvPr>
          <p:cNvGrpSpPr/>
          <p:nvPr/>
        </p:nvGrpSpPr>
        <p:grpSpPr>
          <a:xfrm>
            <a:off x="4871528" y="6103432"/>
            <a:ext cx="2340360" cy="610560"/>
            <a:chOff x="4871528" y="6103432"/>
            <a:chExt cx="2340360" cy="610560"/>
          </a:xfrm>
        </p:grpSpPr>
        <mc:AlternateContent xmlns:mc="http://schemas.openxmlformats.org/markup-compatibility/2006" xmlns:p14="http://schemas.microsoft.com/office/powerpoint/2010/main">
          <mc:Choice Requires="p14">
            <p:contentPart p14:bwMode="auto" r:id="rId715">
              <p14:nvContentPartPr>
                <p14:cNvPr id="405" name="Ink 404">
                  <a:extLst>
                    <a:ext uri="{FF2B5EF4-FFF2-40B4-BE49-F238E27FC236}">
                      <a16:creationId xmlns:a16="http://schemas.microsoft.com/office/drawing/2014/main" id="{525308A5-A6AD-41A5-9DA7-F4B0F96519B5}"/>
                    </a:ext>
                  </a:extLst>
                </p14:cNvPr>
                <p14:cNvContentPartPr/>
                <p14:nvPr/>
              </p14:nvContentPartPr>
              <p14:xfrm>
                <a:off x="6764048" y="6272632"/>
                <a:ext cx="447840" cy="261000"/>
              </p14:xfrm>
            </p:contentPart>
          </mc:Choice>
          <mc:Fallback xmlns="">
            <p:pic>
              <p:nvPicPr>
                <p:cNvPr id="405" name="Ink 404">
                  <a:extLst>
                    <a:ext uri="{FF2B5EF4-FFF2-40B4-BE49-F238E27FC236}">
                      <a16:creationId xmlns:a16="http://schemas.microsoft.com/office/drawing/2014/main" id="{525308A5-A6AD-41A5-9DA7-F4B0F96519B5}"/>
                    </a:ext>
                  </a:extLst>
                </p:cNvPr>
                <p:cNvPicPr/>
                <p:nvPr/>
              </p:nvPicPr>
              <p:blipFill>
                <a:blip r:embed="rId716"/>
                <a:stretch>
                  <a:fillRect/>
                </a:stretch>
              </p:blipFill>
              <p:spPr>
                <a:xfrm>
                  <a:off x="6755048" y="6263992"/>
                  <a:ext cx="465480" cy="27864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406" name="Ink 405">
                  <a:extLst>
                    <a:ext uri="{FF2B5EF4-FFF2-40B4-BE49-F238E27FC236}">
                      <a16:creationId xmlns:a16="http://schemas.microsoft.com/office/drawing/2014/main" id="{AB78DA65-22B1-44CD-8CCA-3C6E435BFF4A}"/>
                    </a:ext>
                  </a:extLst>
                </p14:cNvPr>
                <p14:cNvContentPartPr/>
                <p14:nvPr/>
              </p14:nvContentPartPr>
              <p14:xfrm>
                <a:off x="6692768" y="6400432"/>
                <a:ext cx="93600" cy="79560"/>
              </p14:xfrm>
            </p:contentPart>
          </mc:Choice>
          <mc:Fallback xmlns="">
            <p:pic>
              <p:nvPicPr>
                <p:cNvPr id="406" name="Ink 405">
                  <a:extLst>
                    <a:ext uri="{FF2B5EF4-FFF2-40B4-BE49-F238E27FC236}">
                      <a16:creationId xmlns:a16="http://schemas.microsoft.com/office/drawing/2014/main" id="{AB78DA65-22B1-44CD-8CCA-3C6E435BFF4A}"/>
                    </a:ext>
                  </a:extLst>
                </p:cNvPr>
                <p:cNvPicPr/>
                <p:nvPr/>
              </p:nvPicPr>
              <p:blipFill>
                <a:blip r:embed="rId718"/>
                <a:stretch>
                  <a:fillRect/>
                </a:stretch>
              </p:blipFill>
              <p:spPr>
                <a:xfrm>
                  <a:off x="6683768" y="6391432"/>
                  <a:ext cx="11124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407" name="Ink 406">
                  <a:extLst>
                    <a:ext uri="{FF2B5EF4-FFF2-40B4-BE49-F238E27FC236}">
                      <a16:creationId xmlns:a16="http://schemas.microsoft.com/office/drawing/2014/main" id="{80408D3E-2F1B-4DC8-905B-95AC2534A38A}"/>
                    </a:ext>
                  </a:extLst>
                </p14:cNvPr>
                <p14:cNvContentPartPr/>
                <p14:nvPr/>
              </p14:nvContentPartPr>
              <p14:xfrm>
                <a:off x="6730208" y="6283072"/>
                <a:ext cx="25920" cy="25560"/>
              </p14:xfrm>
            </p:contentPart>
          </mc:Choice>
          <mc:Fallback xmlns="">
            <p:pic>
              <p:nvPicPr>
                <p:cNvPr id="407" name="Ink 406">
                  <a:extLst>
                    <a:ext uri="{FF2B5EF4-FFF2-40B4-BE49-F238E27FC236}">
                      <a16:creationId xmlns:a16="http://schemas.microsoft.com/office/drawing/2014/main" id="{80408D3E-2F1B-4DC8-905B-95AC2534A38A}"/>
                    </a:ext>
                  </a:extLst>
                </p:cNvPr>
                <p:cNvPicPr/>
                <p:nvPr/>
              </p:nvPicPr>
              <p:blipFill>
                <a:blip r:embed="rId720"/>
                <a:stretch>
                  <a:fillRect/>
                </a:stretch>
              </p:blipFill>
              <p:spPr>
                <a:xfrm>
                  <a:off x="6721208" y="6274072"/>
                  <a:ext cx="435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408" name="Ink 407">
                  <a:extLst>
                    <a:ext uri="{FF2B5EF4-FFF2-40B4-BE49-F238E27FC236}">
                      <a16:creationId xmlns:a16="http://schemas.microsoft.com/office/drawing/2014/main" id="{1E937E63-2056-497F-9FCB-CFC4AE9ACA2B}"/>
                    </a:ext>
                  </a:extLst>
                </p14:cNvPr>
                <p14:cNvContentPartPr/>
                <p14:nvPr/>
              </p14:nvContentPartPr>
              <p14:xfrm>
                <a:off x="6624008" y="6176872"/>
                <a:ext cx="50400" cy="199800"/>
              </p14:xfrm>
            </p:contentPart>
          </mc:Choice>
          <mc:Fallback xmlns="">
            <p:pic>
              <p:nvPicPr>
                <p:cNvPr id="408" name="Ink 407">
                  <a:extLst>
                    <a:ext uri="{FF2B5EF4-FFF2-40B4-BE49-F238E27FC236}">
                      <a16:creationId xmlns:a16="http://schemas.microsoft.com/office/drawing/2014/main" id="{1E937E63-2056-497F-9FCB-CFC4AE9ACA2B}"/>
                    </a:ext>
                  </a:extLst>
                </p:cNvPr>
                <p:cNvPicPr/>
                <p:nvPr/>
              </p:nvPicPr>
              <p:blipFill>
                <a:blip r:embed="rId722"/>
                <a:stretch>
                  <a:fillRect/>
                </a:stretch>
              </p:blipFill>
              <p:spPr>
                <a:xfrm>
                  <a:off x="6615368" y="6168232"/>
                  <a:ext cx="680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409" name="Ink 408">
                  <a:extLst>
                    <a:ext uri="{FF2B5EF4-FFF2-40B4-BE49-F238E27FC236}">
                      <a16:creationId xmlns:a16="http://schemas.microsoft.com/office/drawing/2014/main" id="{9A956739-EA42-451A-9C89-869E0FB60055}"/>
                    </a:ext>
                  </a:extLst>
                </p14:cNvPr>
                <p14:cNvContentPartPr/>
                <p14:nvPr/>
              </p14:nvContentPartPr>
              <p14:xfrm>
                <a:off x="6494048" y="6321952"/>
                <a:ext cx="84600" cy="107640"/>
              </p14:xfrm>
            </p:contentPart>
          </mc:Choice>
          <mc:Fallback xmlns="">
            <p:pic>
              <p:nvPicPr>
                <p:cNvPr id="409" name="Ink 408">
                  <a:extLst>
                    <a:ext uri="{FF2B5EF4-FFF2-40B4-BE49-F238E27FC236}">
                      <a16:creationId xmlns:a16="http://schemas.microsoft.com/office/drawing/2014/main" id="{9A956739-EA42-451A-9C89-869E0FB60055}"/>
                    </a:ext>
                  </a:extLst>
                </p:cNvPr>
                <p:cNvPicPr/>
                <p:nvPr/>
              </p:nvPicPr>
              <p:blipFill>
                <a:blip r:embed="rId724"/>
                <a:stretch>
                  <a:fillRect/>
                </a:stretch>
              </p:blipFill>
              <p:spPr>
                <a:xfrm>
                  <a:off x="6485048" y="6312952"/>
                  <a:ext cx="102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410" name="Ink 409">
                  <a:extLst>
                    <a:ext uri="{FF2B5EF4-FFF2-40B4-BE49-F238E27FC236}">
                      <a16:creationId xmlns:a16="http://schemas.microsoft.com/office/drawing/2014/main" id="{C58DA807-013A-4840-BF0F-B73EB486D485}"/>
                    </a:ext>
                  </a:extLst>
                </p14:cNvPr>
                <p14:cNvContentPartPr/>
                <p14:nvPr/>
              </p14:nvContentPartPr>
              <p14:xfrm>
                <a:off x="6321248" y="6326632"/>
                <a:ext cx="126000" cy="126000"/>
              </p14:xfrm>
            </p:contentPart>
          </mc:Choice>
          <mc:Fallback xmlns="">
            <p:pic>
              <p:nvPicPr>
                <p:cNvPr id="410" name="Ink 409">
                  <a:extLst>
                    <a:ext uri="{FF2B5EF4-FFF2-40B4-BE49-F238E27FC236}">
                      <a16:creationId xmlns:a16="http://schemas.microsoft.com/office/drawing/2014/main" id="{C58DA807-013A-4840-BF0F-B73EB486D485}"/>
                    </a:ext>
                  </a:extLst>
                </p:cNvPr>
                <p:cNvPicPr/>
                <p:nvPr/>
              </p:nvPicPr>
              <p:blipFill>
                <a:blip r:embed="rId726"/>
                <a:stretch>
                  <a:fillRect/>
                </a:stretch>
              </p:blipFill>
              <p:spPr>
                <a:xfrm>
                  <a:off x="6312608" y="6317992"/>
                  <a:ext cx="14364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411" name="Ink 410">
                  <a:extLst>
                    <a:ext uri="{FF2B5EF4-FFF2-40B4-BE49-F238E27FC236}">
                      <a16:creationId xmlns:a16="http://schemas.microsoft.com/office/drawing/2014/main" id="{D687C4F2-440D-4E31-AEB3-BC0ECA2CA433}"/>
                    </a:ext>
                  </a:extLst>
                </p14:cNvPr>
                <p14:cNvContentPartPr/>
                <p14:nvPr/>
              </p14:nvContentPartPr>
              <p14:xfrm>
                <a:off x="6272288" y="6503392"/>
                <a:ext cx="108360" cy="84960"/>
              </p14:xfrm>
            </p:contentPart>
          </mc:Choice>
          <mc:Fallback xmlns="">
            <p:pic>
              <p:nvPicPr>
                <p:cNvPr id="411" name="Ink 410">
                  <a:extLst>
                    <a:ext uri="{FF2B5EF4-FFF2-40B4-BE49-F238E27FC236}">
                      <a16:creationId xmlns:a16="http://schemas.microsoft.com/office/drawing/2014/main" id="{D687C4F2-440D-4E31-AEB3-BC0ECA2CA433}"/>
                    </a:ext>
                  </a:extLst>
                </p:cNvPr>
                <p:cNvPicPr/>
                <p:nvPr/>
              </p:nvPicPr>
              <p:blipFill>
                <a:blip r:embed="rId728"/>
                <a:stretch>
                  <a:fillRect/>
                </a:stretch>
              </p:blipFill>
              <p:spPr>
                <a:xfrm>
                  <a:off x="6263288" y="6494392"/>
                  <a:ext cx="1260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412" name="Ink 411">
                  <a:extLst>
                    <a:ext uri="{FF2B5EF4-FFF2-40B4-BE49-F238E27FC236}">
                      <a16:creationId xmlns:a16="http://schemas.microsoft.com/office/drawing/2014/main" id="{88C68145-AFC9-42E3-9A1B-6E6E8BF9C116}"/>
                    </a:ext>
                  </a:extLst>
                </p14:cNvPr>
                <p14:cNvContentPartPr/>
                <p14:nvPr/>
              </p14:nvContentPartPr>
              <p14:xfrm>
                <a:off x="6322688" y="6182272"/>
                <a:ext cx="37080" cy="104040"/>
              </p14:xfrm>
            </p:contentPart>
          </mc:Choice>
          <mc:Fallback xmlns="">
            <p:pic>
              <p:nvPicPr>
                <p:cNvPr id="412" name="Ink 411">
                  <a:extLst>
                    <a:ext uri="{FF2B5EF4-FFF2-40B4-BE49-F238E27FC236}">
                      <a16:creationId xmlns:a16="http://schemas.microsoft.com/office/drawing/2014/main" id="{88C68145-AFC9-42E3-9A1B-6E6E8BF9C116}"/>
                    </a:ext>
                  </a:extLst>
                </p:cNvPr>
                <p:cNvPicPr/>
                <p:nvPr/>
              </p:nvPicPr>
              <p:blipFill>
                <a:blip r:embed="rId730"/>
                <a:stretch>
                  <a:fillRect/>
                </a:stretch>
              </p:blipFill>
              <p:spPr>
                <a:xfrm>
                  <a:off x="6314048" y="6173632"/>
                  <a:ext cx="547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413" name="Ink 412">
                  <a:extLst>
                    <a:ext uri="{FF2B5EF4-FFF2-40B4-BE49-F238E27FC236}">
                      <a16:creationId xmlns:a16="http://schemas.microsoft.com/office/drawing/2014/main" id="{29832F0F-A8FC-4791-9B14-928C6623C6A0}"/>
                    </a:ext>
                  </a:extLst>
                </p14:cNvPr>
                <p14:cNvContentPartPr/>
                <p14:nvPr/>
              </p14:nvContentPartPr>
              <p14:xfrm>
                <a:off x="6056288" y="6305032"/>
                <a:ext cx="84240" cy="124200"/>
              </p14:xfrm>
            </p:contentPart>
          </mc:Choice>
          <mc:Fallback xmlns="">
            <p:pic>
              <p:nvPicPr>
                <p:cNvPr id="413" name="Ink 412">
                  <a:extLst>
                    <a:ext uri="{FF2B5EF4-FFF2-40B4-BE49-F238E27FC236}">
                      <a16:creationId xmlns:a16="http://schemas.microsoft.com/office/drawing/2014/main" id="{29832F0F-A8FC-4791-9B14-928C6623C6A0}"/>
                    </a:ext>
                  </a:extLst>
                </p:cNvPr>
                <p:cNvPicPr/>
                <p:nvPr/>
              </p:nvPicPr>
              <p:blipFill>
                <a:blip r:embed="rId732"/>
                <a:stretch>
                  <a:fillRect/>
                </a:stretch>
              </p:blipFill>
              <p:spPr>
                <a:xfrm>
                  <a:off x="6047648" y="6296032"/>
                  <a:ext cx="1018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414" name="Ink 413">
                  <a:extLst>
                    <a:ext uri="{FF2B5EF4-FFF2-40B4-BE49-F238E27FC236}">
                      <a16:creationId xmlns:a16="http://schemas.microsoft.com/office/drawing/2014/main" id="{3565151D-FAFB-4269-B94B-2D6227AD3EE1}"/>
                    </a:ext>
                  </a:extLst>
                </p14:cNvPr>
                <p14:cNvContentPartPr/>
                <p14:nvPr/>
              </p14:nvContentPartPr>
              <p14:xfrm>
                <a:off x="5688008" y="6328072"/>
                <a:ext cx="316800" cy="233640"/>
              </p14:xfrm>
            </p:contentPart>
          </mc:Choice>
          <mc:Fallback xmlns="">
            <p:pic>
              <p:nvPicPr>
                <p:cNvPr id="414" name="Ink 413">
                  <a:extLst>
                    <a:ext uri="{FF2B5EF4-FFF2-40B4-BE49-F238E27FC236}">
                      <a16:creationId xmlns:a16="http://schemas.microsoft.com/office/drawing/2014/main" id="{3565151D-FAFB-4269-B94B-2D6227AD3EE1}"/>
                    </a:ext>
                  </a:extLst>
                </p:cNvPr>
                <p:cNvPicPr/>
                <p:nvPr/>
              </p:nvPicPr>
              <p:blipFill>
                <a:blip r:embed="rId734"/>
                <a:stretch>
                  <a:fillRect/>
                </a:stretch>
              </p:blipFill>
              <p:spPr>
                <a:xfrm>
                  <a:off x="5679008" y="6319072"/>
                  <a:ext cx="33444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415" name="Ink 414">
                  <a:extLst>
                    <a:ext uri="{FF2B5EF4-FFF2-40B4-BE49-F238E27FC236}">
                      <a16:creationId xmlns:a16="http://schemas.microsoft.com/office/drawing/2014/main" id="{A892E2C8-CB57-40AA-A670-7971D1664D08}"/>
                    </a:ext>
                  </a:extLst>
                </p14:cNvPr>
                <p14:cNvContentPartPr/>
                <p14:nvPr/>
              </p14:nvContentPartPr>
              <p14:xfrm>
                <a:off x="5859008" y="6527872"/>
                <a:ext cx="134280" cy="72000"/>
              </p14:xfrm>
            </p:contentPart>
          </mc:Choice>
          <mc:Fallback xmlns="">
            <p:pic>
              <p:nvPicPr>
                <p:cNvPr id="415" name="Ink 414">
                  <a:extLst>
                    <a:ext uri="{FF2B5EF4-FFF2-40B4-BE49-F238E27FC236}">
                      <a16:creationId xmlns:a16="http://schemas.microsoft.com/office/drawing/2014/main" id="{A892E2C8-CB57-40AA-A670-7971D1664D08}"/>
                    </a:ext>
                  </a:extLst>
                </p:cNvPr>
                <p:cNvPicPr/>
                <p:nvPr/>
              </p:nvPicPr>
              <p:blipFill>
                <a:blip r:embed="rId736"/>
                <a:stretch>
                  <a:fillRect/>
                </a:stretch>
              </p:blipFill>
              <p:spPr>
                <a:xfrm>
                  <a:off x="5850368" y="6518872"/>
                  <a:ext cx="1519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416" name="Ink 415">
                  <a:extLst>
                    <a:ext uri="{FF2B5EF4-FFF2-40B4-BE49-F238E27FC236}">
                      <a16:creationId xmlns:a16="http://schemas.microsoft.com/office/drawing/2014/main" id="{C885E367-6B26-4FBF-B6F1-2400999AA4CA}"/>
                    </a:ext>
                  </a:extLst>
                </p14:cNvPr>
                <p14:cNvContentPartPr/>
                <p14:nvPr/>
              </p14:nvContentPartPr>
              <p14:xfrm>
                <a:off x="5931368" y="6103432"/>
                <a:ext cx="306360" cy="182520"/>
              </p14:xfrm>
            </p:contentPart>
          </mc:Choice>
          <mc:Fallback xmlns="">
            <p:pic>
              <p:nvPicPr>
                <p:cNvPr id="416" name="Ink 415">
                  <a:extLst>
                    <a:ext uri="{FF2B5EF4-FFF2-40B4-BE49-F238E27FC236}">
                      <a16:creationId xmlns:a16="http://schemas.microsoft.com/office/drawing/2014/main" id="{C885E367-6B26-4FBF-B6F1-2400999AA4CA}"/>
                    </a:ext>
                  </a:extLst>
                </p:cNvPr>
                <p:cNvPicPr/>
                <p:nvPr/>
              </p:nvPicPr>
              <p:blipFill>
                <a:blip r:embed="rId738"/>
                <a:stretch>
                  <a:fillRect/>
                </a:stretch>
              </p:blipFill>
              <p:spPr>
                <a:xfrm>
                  <a:off x="5922368" y="6094432"/>
                  <a:ext cx="3240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417" name="Ink 416">
                  <a:extLst>
                    <a:ext uri="{FF2B5EF4-FFF2-40B4-BE49-F238E27FC236}">
                      <a16:creationId xmlns:a16="http://schemas.microsoft.com/office/drawing/2014/main" id="{C0CCD199-4D3B-4176-95CD-0ECE11F082C2}"/>
                    </a:ext>
                  </a:extLst>
                </p14:cNvPr>
                <p14:cNvContentPartPr/>
                <p14:nvPr/>
              </p14:nvContentPartPr>
              <p14:xfrm>
                <a:off x="5719688" y="6256072"/>
                <a:ext cx="115200" cy="200520"/>
              </p14:xfrm>
            </p:contentPart>
          </mc:Choice>
          <mc:Fallback xmlns="">
            <p:pic>
              <p:nvPicPr>
                <p:cNvPr id="417" name="Ink 416">
                  <a:extLst>
                    <a:ext uri="{FF2B5EF4-FFF2-40B4-BE49-F238E27FC236}">
                      <a16:creationId xmlns:a16="http://schemas.microsoft.com/office/drawing/2014/main" id="{C0CCD199-4D3B-4176-95CD-0ECE11F082C2}"/>
                    </a:ext>
                  </a:extLst>
                </p:cNvPr>
                <p:cNvPicPr/>
                <p:nvPr/>
              </p:nvPicPr>
              <p:blipFill>
                <a:blip r:embed="rId740"/>
                <a:stretch>
                  <a:fillRect/>
                </a:stretch>
              </p:blipFill>
              <p:spPr>
                <a:xfrm>
                  <a:off x="5710688" y="6247072"/>
                  <a:ext cx="1328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419" name="Ink 418">
                  <a:extLst>
                    <a:ext uri="{FF2B5EF4-FFF2-40B4-BE49-F238E27FC236}">
                      <a16:creationId xmlns:a16="http://schemas.microsoft.com/office/drawing/2014/main" id="{DAEB0466-8ADC-444A-9820-9BF5ADEF74F6}"/>
                    </a:ext>
                  </a:extLst>
                </p14:cNvPr>
                <p14:cNvContentPartPr/>
                <p14:nvPr/>
              </p14:nvContentPartPr>
              <p14:xfrm>
                <a:off x="4871528" y="6294952"/>
                <a:ext cx="627840" cy="419040"/>
              </p14:xfrm>
            </p:contentPart>
          </mc:Choice>
          <mc:Fallback xmlns="">
            <p:pic>
              <p:nvPicPr>
                <p:cNvPr id="419" name="Ink 418">
                  <a:extLst>
                    <a:ext uri="{FF2B5EF4-FFF2-40B4-BE49-F238E27FC236}">
                      <a16:creationId xmlns:a16="http://schemas.microsoft.com/office/drawing/2014/main" id="{DAEB0466-8ADC-444A-9820-9BF5ADEF74F6}"/>
                    </a:ext>
                  </a:extLst>
                </p:cNvPr>
                <p:cNvPicPr/>
                <p:nvPr/>
              </p:nvPicPr>
              <p:blipFill>
                <a:blip r:embed="rId742"/>
                <a:stretch>
                  <a:fillRect/>
                </a:stretch>
              </p:blipFill>
              <p:spPr>
                <a:xfrm>
                  <a:off x="4862888" y="6285952"/>
                  <a:ext cx="645480" cy="43668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420" name="Ink 419">
                  <a:extLst>
                    <a:ext uri="{FF2B5EF4-FFF2-40B4-BE49-F238E27FC236}">
                      <a16:creationId xmlns:a16="http://schemas.microsoft.com/office/drawing/2014/main" id="{CD2D7F32-8AE9-41FF-8073-21C68FE91A7E}"/>
                    </a:ext>
                  </a:extLst>
                </p14:cNvPr>
                <p14:cNvContentPartPr/>
                <p14:nvPr/>
              </p14:nvContentPartPr>
              <p14:xfrm>
                <a:off x="5366168" y="6172552"/>
                <a:ext cx="27360" cy="43920"/>
              </p14:xfrm>
            </p:contentPart>
          </mc:Choice>
          <mc:Fallback xmlns="">
            <p:pic>
              <p:nvPicPr>
                <p:cNvPr id="420" name="Ink 419">
                  <a:extLst>
                    <a:ext uri="{FF2B5EF4-FFF2-40B4-BE49-F238E27FC236}">
                      <a16:creationId xmlns:a16="http://schemas.microsoft.com/office/drawing/2014/main" id="{CD2D7F32-8AE9-41FF-8073-21C68FE91A7E}"/>
                    </a:ext>
                  </a:extLst>
                </p:cNvPr>
                <p:cNvPicPr/>
                <p:nvPr/>
              </p:nvPicPr>
              <p:blipFill>
                <a:blip r:embed="rId744"/>
                <a:stretch>
                  <a:fillRect/>
                </a:stretch>
              </p:blipFill>
              <p:spPr>
                <a:xfrm>
                  <a:off x="5357168" y="6163552"/>
                  <a:ext cx="450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421" name="Ink 420">
                  <a:extLst>
                    <a:ext uri="{FF2B5EF4-FFF2-40B4-BE49-F238E27FC236}">
                      <a16:creationId xmlns:a16="http://schemas.microsoft.com/office/drawing/2014/main" id="{46B92F8E-F196-4447-8F50-E0F0A55B232A}"/>
                    </a:ext>
                  </a:extLst>
                </p14:cNvPr>
                <p14:cNvContentPartPr/>
                <p14:nvPr/>
              </p14:nvContentPartPr>
              <p14:xfrm>
                <a:off x="5246288" y="6257872"/>
                <a:ext cx="7560" cy="27360"/>
              </p14:xfrm>
            </p:contentPart>
          </mc:Choice>
          <mc:Fallback xmlns="">
            <p:pic>
              <p:nvPicPr>
                <p:cNvPr id="421" name="Ink 420">
                  <a:extLst>
                    <a:ext uri="{FF2B5EF4-FFF2-40B4-BE49-F238E27FC236}">
                      <a16:creationId xmlns:a16="http://schemas.microsoft.com/office/drawing/2014/main" id="{46B92F8E-F196-4447-8F50-E0F0A55B232A}"/>
                    </a:ext>
                  </a:extLst>
                </p:cNvPr>
                <p:cNvPicPr/>
                <p:nvPr/>
              </p:nvPicPr>
              <p:blipFill>
                <a:blip r:embed="rId746"/>
                <a:stretch>
                  <a:fillRect/>
                </a:stretch>
              </p:blipFill>
              <p:spPr>
                <a:xfrm>
                  <a:off x="5237288" y="6249232"/>
                  <a:ext cx="2520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422" name="Ink 421">
                  <a:extLst>
                    <a:ext uri="{FF2B5EF4-FFF2-40B4-BE49-F238E27FC236}">
                      <a16:creationId xmlns:a16="http://schemas.microsoft.com/office/drawing/2014/main" id="{1B4176D5-36A1-49F0-95CC-1A20ED9D0180}"/>
                    </a:ext>
                  </a:extLst>
                </p14:cNvPr>
                <p14:cNvContentPartPr/>
                <p14:nvPr/>
              </p14:nvContentPartPr>
              <p14:xfrm>
                <a:off x="5282288" y="6600592"/>
                <a:ext cx="4320" cy="12600"/>
              </p14:xfrm>
            </p:contentPart>
          </mc:Choice>
          <mc:Fallback xmlns="">
            <p:pic>
              <p:nvPicPr>
                <p:cNvPr id="422" name="Ink 421">
                  <a:extLst>
                    <a:ext uri="{FF2B5EF4-FFF2-40B4-BE49-F238E27FC236}">
                      <a16:creationId xmlns:a16="http://schemas.microsoft.com/office/drawing/2014/main" id="{1B4176D5-36A1-49F0-95CC-1A20ED9D0180}"/>
                    </a:ext>
                  </a:extLst>
                </p:cNvPr>
                <p:cNvPicPr/>
                <p:nvPr/>
              </p:nvPicPr>
              <p:blipFill>
                <a:blip r:embed="rId608"/>
                <a:stretch>
                  <a:fillRect/>
                </a:stretch>
              </p:blipFill>
              <p:spPr>
                <a:xfrm>
                  <a:off x="5273648" y="6591952"/>
                  <a:ext cx="219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424" name="Ink 423">
                  <a:extLst>
                    <a:ext uri="{FF2B5EF4-FFF2-40B4-BE49-F238E27FC236}">
                      <a16:creationId xmlns:a16="http://schemas.microsoft.com/office/drawing/2014/main" id="{50BC4DD7-8987-4F45-9434-0C3ECA477F46}"/>
                    </a:ext>
                  </a:extLst>
                </p14:cNvPr>
                <p14:cNvContentPartPr/>
                <p14:nvPr/>
              </p14:nvContentPartPr>
              <p14:xfrm>
                <a:off x="5468408" y="6284872"/>
                <a:ext cx="50040" cy="56520"/>
              </p14:xfrm>
            </p:contentPart>
          </mc:Choice>
          <mc:Fallback xmlns="">
            <p:pic>
              <p:nvPicPr>
                <p:cNvPr id="424" name="Ink 423">
                  <a:extLst>
                    <a:ext uri="{FF2B5EF4-FFF2-40B4-BE49-F238E27FC236}">
                      <a16:creationId xmlns:a16="http://schemas.microsoft.com/office/drawing/2014/main" id="{50BC4DD7-8987-4F45-9434-0C3ECA477F46}"/>
                    </a:ext>
                  </a:extLst>
                </p:cNvPr>
                <p:cNvPicPr/>
                <p:nvPr/>
              </p:nvPicPr>
              <p:blipFill>
                <a:blip r:embed="rId749"/>
                <a:stretch>
                  <a:fillRect/>
                </a:stretch>
              </p:blipFill>
              <p:spPr>
                <a:xfrm>
                  <a:off x="5459768" y="6275872"/>
                  <a:ext cx="676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426" name="Ink 425">
                  <a:extLst>
                    <a:ext uri="{FF2B5EF4-FFF2-40B4-BE49-F238E27FC236}">
                      <a16:creationId xmlns:a16="http://schemas.microsoft.com/office/drawing/2014/main" id="{B60C6B54-85B7-4AA3-B0FC-136F8BF7A82E}"/>
                    </a:ext>
                  </a:extLst>
                </p14:cNvPr>
                <p14:cNvContentPartPr/>
                <p14:nvPr/>
              </p14:nvContentPartPr>
              <p14:xfrm>
                <a:off x="5261768" y="6247432"/>
                <a:ext cx="15120" cy="11520"/>
              </p14:xfrm>
            </p:contentPart>
          </mc:Choice>
          <mc:Fallback xmlns="">
            <p:pic>
              <p:nvPicPr>
                <p:cNvPr id="426" name="Ink 425">
                  <a:extLst>
                    <a:ext uri="{FF2B5EF4-FFF2-40B4-BE49-F238E27FC236}">
                      <a16:creationId xmlns:a16="http://schemas.microsoft.com/office/drawing/2014/main" id="{B60C6B54-85B7-4AA3-B0FC-136F8BF7A82E}"/>
                    </a:ext>
                  </a:extLst>
                </p:cNvPr>
                <p:cNvPicPr/>
                <p:nvPr/>
              </p:nvPicPr>
              <p:blipFill>
                <a:blip r:embed="rId751"/>
                <a:stretch>
                  <a:fillRect/>
                </a:stretch>
              </p:blipFill>
              <p:spPr>
                <a:xfrm>
                  <a:off x="5253128" y="6238432"/>
                  <a:ext cx="32760" cy="29160"/>
                </a:xfrm>
                <a:prstGeom prst="rect">
                  <a:avLst/>
                </a:prstGeom>
              </p:spPr>
            </p:pic>
          </mc:Fallback>
        </mc:AlternateContent>
      </p:grpSp>
      <p:grpSp>
        <p:nvGrpSpPr>
          <p:cNvPr id="448" name="Group 447">
            <a:extLst>
              <a:ext uri="{FF2B5EF4-FFF2-40B4-BE49-F238E27FC236}">
                <a16:creationId xmlns:a16="http://schemas.microsoft.com/office/drawing/2014/main" id="{BD1E7729-B35F-4BB1-894F-B083E1FA93A3}"/>
              </a:ext>
            </a:extLst>
          </p:cNvPr>
          <p:cNvGrpSpPr/>
          <p:nvPr/>
        </p:nvGrpSpPr>
        <p:grpSpPr>
          <a:xfrm>
            <a:off x="1703528" y="6191992"/>
            <a:ext cx="3204720" cy="490680"/>
            <a:chOff x="1703528" y="6191992"/>
            <a:chExt cx="3204720" cy="490680"/>
          </a:xfrm>
        </p:grpSpPr>
        <mc:AlternateContent xmlns:mc="http://schemas.openxmlformats.org/markup-compatibility/2006" xmlns:p14="http://schemas.microsoft.com/office/powerpoint/2010/main">
          <mc:Choice Requires="p14">
            <p:contentPart p14:bwMode="auto" r:id="rId752">
              <p14:nvContentPartPr>
                <p14:cNvPr id="428" name="Ink 427">
                  <a:extLst>
                    <a:ext uri="{FF2B5EF4-FFF2-40B4-BE49-F238E27FC236}">
                      <a16:creationId xmlns:a16="http://schemas.microsoft.com/office/drawing/2014/main" id="{961B52AE-1769-4C69-8F35-7499081FE7D7}"/>
                    </a:ext>
                  </a:extLst>
                </p14:cNvPr>
                <p14:cNvContentPartPr/>
                <p14:nvPr/>
              </p14:nvContentPartPr>
              <p14:xfrm>
                <a:off x="4733288" y="6379192"/>
                <a:ext cx="174960" cy="156240"/>
              </p14:xfrm>
            </p:contentPart>
          </mc:Choice>
          <mc:Fallback xmlns="">
            <p:pic>
              <p:nvPicPr>
                <p:cNvPr id="428" name="Ink 427">
                  <a:extLst>
                    <a:ext uri="{FF2B5EF4-FFF2-40B4-BE49-F238E27FC236}">
                      <a16:creationId xmlns:a16="http://schemas.microsoft.com/office/drawing/2014/main" id="{961B52AE-1769-4C69-8F35-7499081FE7D7}"/>
                    </a:ext>
                  </a:extLst>
                </p:cNvPr>
                <p:cNvPicPr/>
                <p:nvPr/>
              </p:nvPicPr>
              <p:blipFill>
                <a:blip r:embed="rId753"/>
                <a:stretch>
                  <a:fillRect/>
                </a:stretch>
              </p:blipFill>
              <p:spPr>
                <a:xfrm>
                  <a:off x="4724288" y="6370192"/>
                  <a:ext cx="19260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429" name="Ink 428">
                  <a:extLst>
                    <a:ext uri="{FF2B5EF4-FFF2-40B4-BE49-F238E27FC236}">
                      <a16:creationId xmlns:a16="http://schemas.microsoft.com/office/drawing/2014/main" id="{2BA001BB-3A59-42AD-9180-92233E7AFBC7}"/>
                    </a:ext>
                  </a:extLst>
                </p14:cNvPr>
                <p14:cNvContentPartPr/>
                <p14:nvPr/>
              </p14:nvContentPartPr>
              <p14:xfrm>
                <a:off x="4797728" y="6545152"/>
                <a:ext cx="23040" cy="12600"/>
              </p14:xfrm>
            </p:contentPart>
          </mc:Choice>
          <mc:Fallback xmlns="">
            <p:pic>
              <p:nvPicPr>
                <p:cNvPr id="429" name="Ink 428">
                  <a:extLst>
                    <a:ext uri="{FF2B5EF4-FFF2-40B4-BE49-F238E27FC236}">
                      <a16:creationId xmlns:a16="http://schemas.microsoft.com/office/drawing/2014/main" id="{2BA001BB-3A59-42AD-9180-92233E7AFBC7}"/>
                    </a:ext>
                  </a:extLst>
                </p:cNvPr>
                <p:cNvPicPr/>
                <p:nvPr/>
              </p:nvPicPr>
              <p:blipFill>
                <a:blip r:embed="rId755"/>
                <a:stretch>
                  <a:fillRect/>
                </a:stretch>
              </p:blipFill>
              <p:spPr>
                <a:xfrm>
                  <a:off x="4789088" y="6536152"/>
                  <a:ext cx="406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430" name="Ink 429">
                  <a:extLst>
                    <a:ext uri="{FF2B5EF4-FFF2-40B4-BE49-F238E27FC236}">
                      <a16:creationId xmlns:a16="http://schemas.microsoft.com/office/drawing/2014/main" id="{8D4B8E25-A142-4786-956A-305A79E80BA7}"/>
                    </a:ext>
                  </a:extLst>
                </p14:cNvPr>
                <p14:cNvContentPartPr/>
                <p14:nvPr/>
              </p14:nvContentPartPr>
              <p14:xfrm>
                <a:off x="3975128" y="6348592"/>
                <a:ext cx="625320" cy="293040"/>
              </p14:xfrm>
            </p:contentPart>
          </mc:Choice>
          <mc:Fallback xmlns="">
            <p:pic>
              <p:nvPicPr>
                <p:cNvPr id="430" name="Ink 429">
                  <a:extLst>
                    <a:ext uri="{FF2B5EF4-FFF2-40B4-BE49-F238E27FC236}">
                      <a16:creationId xmlns:a16="http://schemas.microsoft.com/office/drawing/2014/main" id="{8D4B8E25-A142-4786-956A-305A79E80BA7}"/>
                    </a:ext>
                  </a:extLst>
                </p:cNvPr>
                <p:cNvPicPr/>
                <p:nvPr/>
              </p:nvPicPr>
              <p:blipFill>
                <a:blip r:embed="rId757"/>
                <a:stretch>
                  <a:fillRect/>
                </a:stretch>
              </p:blipFill>
              <p:spPr>
                <a:xfrm>
                  <a:off x="3966488" y="6339592"/>
                  <a:ext cx="64296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431" name="Ink 430">
                  <a:extLst>
                    <a:ext uri="{FF2B5EF4-FFF2-40B4-BE49-F238E27FC236}">
                      <a16:creationId xmlns:a16="http://schemas.microsoft.com/office/drawing/2014/main" id="{A4E614B7-C201-4DC1-8EAA-EB715DCD397A}"/>
                    </a:ext>
                  </a:extLst>
                </p14:cNvPr>
                <p14:cNvContentPartPr/>
                <p14:nvPr/>
              </p14:nvContentPartPr>
              <p14:xfrm>
                <a:off x="4469408" y="6241672"/>
                <a:ext cx="50040" cy="34920"/>
              </p14:xfrm>
            </p:contentPart>
          </mc:Choice>
          <mc:Fallback xmlns="">
            <p:pic>
              <p:nvPicPr>
                <p:cNvPr id="431" name="Ink 430">
                  <a:extLst>
                    <a:ext uri="{FF2B5EF4-FFF2-40B4-BE49-F238E27FC236}">
                      <a16:creationId xmlns:a16="http://schemas.microsoft.com/office/drawing/2014/main" id="{A4E614B7-C201-4DC1-8EAA-EB715DCD397A}"/>
                    </a:ext>
                  </a:extLst>
                </p:cNvPr>
                <p:cNvPicPr/>
                <p:nvPr/>
              </p:nvPicPr>
              <p:blipFill>
                <a:blip r:embed="rId759"/>
                <a:stretch>
                  <a:fillRect/>
                </a:stretch>
              </p:blipFill>
              <p:spPr>
                <a:xfrm>
                  <a:off x="4460768" y="6233032"/>
                  <a:ext cx="676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432" name="Ink 431">
                  <a:extLst>
                    <a:ext uri="{FF2B5EF4-FFF2-40B4-BE49-F238E27FC236}">
                      <a16:creationId xmlns:a16="http://schemas.microsoft.com/office/drawing/2014/main" id="{30B7A697-6EDA-40C9-8B3E-FFA7692FB9C4}"/>
                    </a:ext>
                  </a:extLst>
                </p14:cNvPr>
                <p14:cNvContentPartPr/>
                <p14:nvPr/>
              </p14:nvContentPartPr>
              <p14:xfrm>
                <a:off x="4269608" y="6191992"/>
                <a:ext cx="33120" cy="244440"/>
              </p14:xfrm>
            </p:contentPart>
          </mc:Choice>
          <mc:Fallback xmlns="">
            <p:pic>
              <p:nvPicPr>
                <p:cNvPr id="432" name="Ink 431">
                  <a:extLst>
                    <a:ext uri="{FF2B5EF4-FFF2-40B4-BE49-F238E27FC236}">
                      <a16:creationId xmlns:a16="http://schemas.microsoft.com/office/drawing/2014/main" id="{30B7A697-6EDA-40C9-8B3E-FFA7692FB9C4}"/>
                    </a:ext>
                  </a:extLst>
                </p:cNvPr>
                <p:cNvPicPr/>
                <p:nvPr/>
              </p:nvPicPr>
              <p:blipFill>
                <a:blip r:embed="rId761"/>
                <a:stretch>
                  <a:fillRect/>
                </a:stretch>
              </p:blipFill>
              <p:spPr>
                <a:xfrm>
                  <a:off x="4260608" y="6183352"/>
                  <a:ext cx="5076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433" name="Ink 432">
                  <a:extLst>
                    <a:ext uri="{FF2B5EF4-FFF2-40B4-BE49-F238E27FC236}">
                      <a16:creationId xmlns:a16="http://schemas.microsoft.com/office/drawing/2014/main" id="{6DF6CF70-C88A-4DE8-A68B-9C3C573900E0}"/>
                    </a:ext>
                  </a:extLst>
                </p14:cNvPr>
                <p14:cNvContentPartPr/>
                <p14:nvPr/>
              </p14:nvContentPartPr>
              <p14:xfrm>
                <a:off x="4234688" y="6633352"/>
                <a:ext cx="24120" cy="24480"/>
              </p14:xfrm>
            </p:contentPart>
          </mc:Choice>
          <mc:Fallback xmlns="">
            <p:pic>
              <p:nvPicPr>
                <p:cNvPr id="433" name="Ink 432">
                  <a:extLst>
                    <a:ext uri="{FF2B5EF4-FFF2-40B4-BE49-F238E27FC236}">
                      <a16:creationId xmlns:a16="http://schemas.microsoft.com/office/drawing/2014/main" id="{6DF6CF70-C88A-4DE8-A68B-9C3C573900E0}"/>
                    </a:ext>
                  </a:extLst>
                </p:cNvPr>
                <p:cNvPicPr/>
                <p:nvPr/>
              </p:nvPicPr>
              <p:blipFill>
                <a:blip r:embed="rId763"/>
                <a:stretch>
                  <a:fillRect/>
                </a:stretch>
              </p:blipFill>
              <p:spPr>
                <a:xfrm>
                  <a:off x="4225688" y="6624352"/>
                  <a:ext cx="417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434" name="Ink 433">
                  <a:extLst>
                    <a:ext uri="{FF2B5EF4-FFF2-40B4-BE49-F238E27FC236}">
                      <a16:creationId xmlns:a16="http://schemas.microsoft.com/office/drawing/2014/main" id="{62B4DCFB-045D-4D46-8F0C-53A64B57A4C0}"/>
                    </a:ext>
                  </a:extLst>
                </p14:cNvPr>
                <p14:cNvContentPartPr/>
                <p14:nvPr/>
              </p14:nvContentPartPr>
              <p14:xfrm>
                <a:off x="4085648" y="6218272"/>
                <a:ext cx="54360" cy="126000"/>
              </p14:xfrm>
            </p:contentPart>
          </mc:Choice>
          <mc:Fallback xmlns="">
            <p:pic>
              <p:nvPicPr>
                <p:cNvPr id="434" name="Ink 433">
                  <a:extLst>
                    <a:ext uri="{FF2B5EF4-FFF2-40B4-BE49-F238E27FC236}">
                      <a16:creationId xmlns:a16="http://schemas.microsoft.com/office/drawing/2014/main" id="{62B4DCFB-045D-4D46-8F0C-53A64B57A4C0}"/>
                    </a:ext>
                  </a:extLst>
                </p:cNvPr>
                <p:cNvPicPr/>
                <p:nvPr/>
              </p:nvPicPr>
              <p:blipFill>
                <a:blip r:embed="rId765"/>
                <a:stretch>
                  <a:fillRect/>
                </a:stretch>
              </p:blipFill>
              <p:spPr>
                <a:xfrm>
                  <a:off x="4076648" y="6209632"/>
                  <a:ext cx="7200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435" name="Ink 434">
                  <a:extLst>
                    <a:ext uri="{FF2B5EF4-FFF2-40B4-BE49-F238E27FC236}">
                      <a16:creationId xmlns:a16="http://schemas.microsoft.com/office/drawing/2014/main" id="{5A654B0E-A31E-4882-8E0A-1CBDB07B369A}"/>
                    </a:ext>
                  </a:extLst>
                </p14:cNvPr>
                <p14:cNvContentPartPr/>
                <p14:nvPr/>
              </p14:nvContentPartPr>
              <p14:xfrm>
                <a:off x="3407048" y="6273712"/>
                <a:ext cx="408240" cy="318960"/>
              </p14:xfrm>
            </p:contentPart>
          </mc:Choice>
          <mc:Fallback xmlns="">
            <p:pic>
              <p:nvPicPr>
                <p:cNvPr id="435" name="Ink 434">
                  <a:extLst>
                    <a:ext uri="{FF2B5EF4-FFF2-40B4-BE49-F238E27FC236}">
                      <a16:creationId xmlns:a16="http://schemas.microsoft.com/office/drawing/2014/main" id="{5A654B0E-A31E-4882-8E0A-1CBDB07B369A}"/>
                    </a:ext>
                  </a:extLst>
                </p:cNvPr>
                <p:cNvPicPr/>
                <p:nvPr/>
              </p:nvPicPr>
              <p:blipFill>
                <a:blip r:embed="rId767"/>
                <a:stretch>
                  <a:fillRect/>
                </a:stretch>
              </p:blipFill>
              <p:spPr>
                <a:xfrm>
                  <a:off x="3398048" y="6265072"/>
                  <a:ext cx="425880" cy="33660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436" name="Ink 435">
                  <a:extLst>
                    <a:ext uri="{FF2B5EF4-FFF2-40B4-BE49-F238E27FC236}">
                      <a16:creationId xmlns:a16="http://schemas.microsoft.com/office/drawing/2014/main" id="{33989A6F-963A-4A3D-AC86-DE118DA74B25}"/>
                    </a:ext>
                  </a:extLst>
                </p14:cNvPr>
                <p14:cNvContentPartPr/>
                <p14:nvPr/>
              </p14:nvContentPartPr>
              <p14:xfrm>
                <a:off x="3774608" y="6514552"/>
                <a:ext cx="22680" cy="41040"/>
              </p14:xfrm>
            </p:contentPart>
          </mc:Choice>
          <mc:Fallback xmlns="">
            <p:pic>
              <p:nvPicPr>
                <p:cNvPr id="436" name="Ink 435">
                  <a:extLst>
                    <a:ext uri="{FF2B5EF4-FFF2-40B4-BE49-F238E27FC236}">
                      <a16:creationId xmlns:a16="http://schemas.microsoft.com/office/drawing/2014/main" id="{33989A6F-963A-4A3D-AC86-DE118DA74B25}"/>
                    </a:ext>
                  </a:extLst>
                </p:cNvPr>
                <p:cNvPicPr/>
                <p:nvPr/>
              </p:nvPicPr>
              <p:blipFill>
                <a:blip r:embed="rId769"/>
                <a:stretch>
                  <a:fillRect/>
                </a:stretch>
              </p:blipFill>
              <p:spPr>
                <a:xfrm>
                  <a:off x="3765968" y="6505912"/>
                  <a:ext cx="4032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437" name="Ink 436">
                  <a:extLst>
                    <a:ext uri="{FF2B5EF4-FFF2-40B4-BE49-F238E27FC236}">
                      <a16:creationId xmlns:a16="http://schemas.microsoft.com/office/drawing/2014/main" id="{2DCEF59D-108D-4CAE-AAC3-2627D915E87A}"/>
                    </a:ext>
                  </a:extLst>
                </p14:cNvPr>
                <p14:cNvContentPartPr/>
                <p14:nvPr/>
              </p14:nvContentPartPr>
              <p14:xfrm>
                <a:off x="3587048" y="6585112"/>
                <a:ext cx="79920" cy="97560"/>
              </p14:xfrm>
            </p:contentPart>
          </mc:Choice>
          <mc:Fallback xmlns="">
            <p:pic>
              <p:nvPicPr>
                <p:cNvPr id="437" name="Ink 436">
                  <a:extLst>
                    <a:ext uri="{FF2B5EF4-FFF2-40B4-BE49-F238E27FC236}">
                      <a16:creationId xmlns:a16="http://schemas.microsoft.com/office/drawing/2014/main" id="{2DCEF59D-108D-4CAE-AAC3-2627D915E87A}"/>
                    </a:ext>
                  </a:extLst>
                </p:cNvPr>
                <p:cNvPicPr/>
                <p:nvPr/>
              </p:nvPicPr>
              <p:blipFill>
                <a:blip r:embed="rId771"/>
                <a:stretch>
                  <a:fillRect/>
                </a:stretch>
              </p:blipFill>
              <p:spPr>
                <a:xfrm>
                  <a:off x="3578408" y="6576112"/>
                  <a:ext cx="975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438" name="Ink 437">
                  <a:extLst>
                    <a:ext uri="{FF2B5EF4-FFF2-40B4-BE49-F238E27FC236}">
                      <a16:creationId xmlns:a16="http://schemas.microsoft.com/office/drawing/2014/main" id="{D555CD42-E5BC-41EF-BFDE-8815AD47F905}"/>
                    </a:ext>
                  </a:extLst>
                </p14:cNvPr>
                <p14:cNvContentPartPr/>
                <p14:nvPr/>
              </p14:nvContentPartPr>
              <p14:xfrm>
                <a:off x="3526928" y="6268312"/>
                <a:ext cx="20520" cy="29160"/>
              </p14:xfrm>
            </p:contentPart>
          </mc:Choice>
          <mc:Fallback xmlns="">
            <p:pic>
              <p:nvPicPr>
                <p:cNvPr id="438" name="Ink 437">
                  <a:extLst>
                    <a:ext uri="{FF2B5EF4-FFF2-40B4-BE49-F238E27FC236}">
                      <a16:creationId xmlns:a16="http://schemas.microsoft.com/office/drawing/2014/main" id="{D555CD42-E5BC-41EF-BFDE-8815AD47F905}"/>
                    </a:ext>
                  </a:extLst>
                </p:cNvPr>
                <p:cNvPicPr/>
                <p:nvPr/>
              </p:nvPicPr>
              <p:blipFill>
                <a:blip r:embed="rId773"/>
                <a:stretch>
                  <a:fillRect/>
                </a:stretch>
              </p:blipFill>
              <p:spPr>
                <a:xfrm>
                  <a:off x="3517928" y="6259672"/>
                  <a:ext cx="3816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439" name="Ink 438">
                  <a:extLst>
                    <a:ext uri="{FF2B5EF4-FFF2-40B4-BE49-F238E27FC236}">
                      <a16:creationId xmlns:a16="http://schemas.microsoft.com/office/drawing/2014/main" id="{A5D51C76-E578-4317-B413-F641EAEFB7B6}"/>
                    </a:ext>
                  </a:extLst>
                </p14:cNvPr>
                <p14:cNvContentPartPr/>
                <p14:nvPr/>
              </p14:nvContentPartPr>
              <p14:xfrm>
                <a:off x="3278888" y="6235912"/>
                <a:ext cx="132120" cy="339840"/>
              </p14:xfrm>
            </p:contentPart>
          </mc:Choice>
          <mc:Fallback xmlns="">
            <p:pic>
              <p:nvPicPr>
                <p:cNvPr id="439" name="Ink 438">
                  <a:extLst>
                    <a:ext uri="{FF2B5EF4-FFF2-40B4-BE49-F238E27FC236}">
                      <a16:creationId xmlns:a16="http://schemas.microsoft.com/office/drawing/2014/main" id="{A5D51C76-E578-4317-B413-F641EAEFB7B6}"/>
                    </a:ext>
                  </a:extLst>
                </p:cNvPr>
                <p:cNvPicPr/>
                <p:nvPr/>
              </p:nvPicPr>
              <p:blipFill>
                <a:blip r:embed="rId775"/>
                <a:stretch>
                  <a:fillRect/>
                </a:stretch>
              </p:blipFill>
              <p:spPr>
                <a:xfrm>
                  <a:off x="3270248" y="6226912"/>
                  <a:ext cx="149760" cy="35748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441" name="Ink 440">
                  <a:extLst>
                    <a:ext uri="{FF2B5EF4-FFF2-40B4-BE49-F238E27FC236}">
                      <a16:creationId xmlns:a16="http://schemas.microsoft.com/office/drawing/2014/main" id="{4BC0377D-DED7-46AD-96FC-2785B1A47894}"/>
                    </a:ext>
                  </a:extLst>
                </p14:cNvPr>
                <p14:cNvContentPartPr/>
                <p14:nvPr/>
              </p14:nvContentPartPr>
              <p14:xfrm>
                <a:off x="2865968" y="6409792"/>
                <a:ext cx="241560" cy="195840"/>
              </p14:xfrm>
            </p:contentPart>
          </mc:Choice>
          <mc:Fallback xmlns="">
            <p:pic>
              <p:nvPicPr>
                <p:cNvPr id="441" name="Ink 440">
                  <a:extLst>
                    <a:ext uri="{FF2B5EF4-FFF2-40B4-BE49-F238E27FC236}">
                      <a16:creationId xmlns:a16="http://schemas.microsoft.com/office/drawing/2014/main" id="{4BC0377D-DED7-46AD-96FC-2785B1A47894}"/>
                    </a:ext>
                  </a:extLst>
                </p:cNvPr>
                <p:cNvPicPr/>
                <p:nvPr/>
              </p:nvPicPr>
              <p:blipFill>
                <a:blip r:embed="rId777"/>
                <a:stretch>
                  <a:fillRect/>
                </a:stretch>
              </p:blipFill>
              <p:spPr>
                <a:xfrm>
                  <a:off x="2857328" y="6400792"/>
                  <a:ext cx="25920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442" name="Ink 441">
                  <a:extLst>
                    <a:ext uri="{FF2B5EF4-FFF2-40B4-BE49-F238E27FC236}">
                      <a16:creationId xmlns:a16="http://schemas.microsoft.com/office/drawing/2014/main" id="{C8DE5B1E-A1B3-4C70-BD76-95E0C7113307}"/>
                    </a:ext>
                  </a:extLst>
                </p14:cNvPr>
                <p14:cNvContentPartPr/>
                <p14:nvPr/>
              </p14:nvContentPartPr>
              <p14:xfrm>
                <a:off x="2934368" y="6300352"/>
                <a:ext cx="12600" cy="9360"/>
              </p14:xfrm>
            </p:contentPart>
          </mc:Choice>
          <mc:Fallback xmlns="">
            <p:pic>
              <p:nvPicPr>
                <p:cNvPr id="442" name="Ink 441">
                  <a:extLst>
                    <a:ext uri="{FF2B5EF4-FFF2-40B4-BE49-F238E27FC236}">
                      <a16:creationId xmlns:a16="http://schemas.microsoft.com/office/drawing/2014/main" id="{C8DE5B1E-A1B3-4C70-BD76-95E0C7113307}"/>
                    </a:ext>
                  </a:extLst>
                </p:cNvPr>
                <p:cNvPicPr/>
                <p:nvPr/>
              </p:nvPicPr>
              <p:blipFill>
                <a:blip r:embed="rId779"/>
                <a:stretch>
                  <a:fillRect/>
                </a:stretch>
              </p:blipFill>
              <p:spPr>
                <a:xfrm>
                  <a:off x="2925728" y="6291712"/>
                  <a:ext cx="30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443" name="Ink 442">
                  <a:extLst>
                    <a:ext uri="{FF2B5EF4-FFF2-40B4-BE49-F238E27FC236}">
                      <a16:creationId xmlns:a16="http://schemas.microsoft.com/office/drawing/2014/main" id="{F7811996-1880-4B2E-B824-B0BDBDFB98B1}"/>
                    </a:ext>
                  </a:extLst>
                </p14:cNvPr>
                <p14:cNvContentPartPr/>
                <p14:nvPr/>
              </p14:nvContentPartPr>
              <p14:xfrm>
                <a:off x="2828168" y="6299272"/>
                <a:ext cx="31680" cy="208080"/>
              </p14:xfrm>
            </p:contentPart>
          </mc:Choice>
          <mc:Fallback xmlns="">
            <p:pic>
              <p:nvPicPr>
                <p:cNvPr id="443" name="Ink 442">
                  <a:extLst>
                    <a:ext uri="{FF2B5EF4-FFF2-40B4-BE49-F238E27FC236}">
                      <a16:creationId xmlns:a16="http://schemas.microsoft.com/office/drawing/2014/main" id="{F7811996-1880-4B2E-B824-B0BDBDFB98B1}"/>
                    </a:ext>
                  </a:extLst>
                </p:cNvPr>
                <p:cNvPicPr/>
                <p:nvPr/>
              </p:nvPicPr>
              <p:blipFill>
                <a:blip r:embed="rId781"/>
                <a:stretch>
                  <a:fillRect/>
                </a:stretch>
              </p:blipFill>
              <p:spPr>
                <a:xfrm>
                  <a:off x="2819168" y="6290632"/>
                  <a:ext cx="4932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444" name="Ink 443">
                  <a:extLst>
                    <a:ext uri="{FF2B5EF4-FFF2-40B4-BE49-F238E27FC236}">
                      <a16:creationId xmlns:a16="http://schemas.microsoft.com/office/drawing/2014/main" id="{F55CD118-6949-4E15-B351-285EFAA08703}"/>
                    </a:ext>
                  </a:extLst>
                </p14:cNvPr>
                <p14:cNvContentPartPr/>
                <p14:nvPr/>
              </p14:nvContentPartPr>
              <p14:xfrm>
                <a:off x="2470688" y="6438952"/>
                <a:ext cx="301320" cy="187920"/>
              </p14:xfrm>
            </p:contentPart>
          </mc:Choice>
          <mc:Fallback xmlns="">
            <p:pic>
              <p:nvPicPr>
                <p:cNvPr id="444" name="Ink 443">
                  <a:extLst>
                    <a:ext uri="{FF2B5EF4-FFF2-40B4-BE49-F238E27FC236}">
                      <a16:creationId xmlns:a16="http://schemas.microsoft.com/office/drawing/2014/main" id="{F55CD118-6949-4E15-B351-285EFAA08703}"/>
                    </a:ext>
                  </a:extLst>
                </p:cNvPr>
                <p:cNvPicPr/>
                <p:nvPr/>
              </p:nvPicPr>
              <p:blipFill>
                <a:blip r:embed="rId783"/>
                <a:stretch>
                  <a:fillRect/>
                </a:stretch>
              </p:blipFill>
              <p:spPr>
                <a:xfrm>
                  <a:off x="2462048" y="6429952"/>
                  <a:ext cx="3189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445" name="Ink 444">
                  <a:extLst>
                    <a:ext uri="{FF2B5EF4-FFF2-40B4-BE49-F238E27FC236}">
                      <a16:creationId xmlns:a16="http://schemas.microsoft.com/office/drawing/2014/main" id="{3CF21945-E43D-4701-B27C-DEF484827202}"/>
                    </a:ext>
                  </a:extLst>
                </p14:cNvPr>
                <p14:cNvContentPartPr/>
                <p14:nvPr/>
              </p14:nvContentPartPr>
              <p14:xfrm>
                <a:off x="1824848" y="6420232"/>
                <a:ext cx="542160" cy="230040"/>
              </p14:xfrm>
            </p:contentPart>
          </mc:Choice>
          <mc:Fallback xmlns="">
            <p:pic>
              <p:nvPicPr>
                <p:cNvPr id="445" name="Ink 444">
                  <a:extLst>
                    <a:ext uri="{FF2B5EF4-FFF2-40B4-BE49-F238E27FC236}">
                      <a16:creationId xmlns:a16="http://schemas.microsoft.com/office/drawing/2014/main" id="{3CF21945-E43D-4701-B27C-DEF484827202}"/>
                    </a:ext>
                  </a:extLst>
                </p:cNvPr>
                <p:cNvPicPr/>
                <p:nvPr/>
              </p:nvPicPr>
              <p:blipFill>
                <a:blip r:embed="rId785"/>
                <a:stretch>
                  <a:fillRect/>
                </a:stretch>
              </p:blipFill>
              <p:spPr>
                <a:xfrm>
                  <a:off x="1816208" y="6411592"/>
                  <a:ext cx="55980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446" name="Ink 445">
                  <a:extLst>
                    <a:ext uri="{FF2B5EF4-FFF2-40B4-BE49-F238E27FC236}">
                      <a16:creationId xmlns:a16="http://schemas.microsoft.com/office/drawing/2014/main" id="{5A2C4E4D-3EE1-4C86-8BE9-2AC9E51DA782}"/>
                    </a:ext>
                  </a:extLst>
                </p14:cNvPr>
                <p14:cNvContentPartPr/>
                <p14:nvPr/>
              </p14:nvContentPartPr>
              <p14:xfrm>
                <a:off x="2051648" y="6338152"/>
                <a:ext cx="51480" cy="153000"/>
              </p14:xfrm>
            </p:contentPart>
          </mc:Choice>
          <mc:Fallback xmlns="">
            <p:pic>
              <p:nvPicPr>
                <p:cNvPr id="446" name="Ink 445">
                  <a:extLst>
                    <a:ext uri="{FF2B5EF4-FFF2-40B4-BE49-F238E27FC236}">
                      <a16:creationId xmlns:a16="http://schemas.microsoft.com/office/drawing/2014/main" id="{5A2C4E4D-3EE1-4C86-8BE9-2AC9E51DA782}"/>
                    </a:ext>
                  </a:extLst>
                </p:cNvPr>
                <p:cNvPicPr/>
                <p:nvPr/>
              </p:nvPicPr>
              <p:blipFill>
                <a:blip r:embed="rId787"/>
                <a:stretch>
                  <a:fillRect/>
                </a:stretch>
              </p:blipFill>
              <p:spPr>
                <a:xfrm>
                  <a:off x="2042648" y="6329512"/>
                  <a:ext cx="6912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447" name="Ink 446">
                  <a:extLst>
                    <a:ext uri="{FF2B5EF4-FFF2-40B4-BE49-F238E27FC236}">
                      <a16:creationId xmlns:a16="http://schemas.microsoft.com/office/drawing/2014/main" id="{262F2D0B-8BC0-4C5A-A038-5875C1C2FAA8}"/>
                    </a:ext>
                  </a:extLst>
                </p14:cNvPr>
                <p14:cNvContentPartPr/>
                <p14:nvPr/>
              </p14:nvContentPartPr>
              <p14:xfrm>
                <a:off x="1703528" y="6613552"/>
                <a:ext cx="17280" cy="2160"/>
              </p14:xfrm>
            </p:contentPart>
          </mc:Choice>
          <mc:Fallback xmlns="">
            <p:pic>
              <p:nvPicPr>
                <p:cNvPr id="447" name="Ink 446">
                  <a:extLst>
                    <a:ext uri="{FF2B5EF4-FFF2-40B4-BE49-F238E27FC236}">
                      <a16:creationId xmlns:a16="http://schemas.microsoft.com/office/drawing/2014/main" id="{262F2D0B-8BC0-4C5A-A038-5875C1C2FAA8}"/>
                    </a:ext>
                  </a:extLst>
                </p:cNvPr>
                <p:cNvPicPr/>
                <p:nvPr/>
              </p:nvPicPr>
              <p:blipFill>
                <a:blip r:embed="rId789"/>
                <a:stretch>
                  <a:fillRect/>
                </a:stretch>
              </p:blipFill>
              <p:spPr>
                <a:xfrm>
                  <a:off x="1694888" y="6604552"/>
                  <a:ext cx="34920" cy="19800"/>
                </a:xfrm>
                <a:prstGeom prst="rect">
                  <a:avLst/>
                </a:prstGeom>
              </p:spPr>
            </p:pic>
          </mc:Fallback>
        </mc:AlternateContent>
      </p:grpSp>
    </p:spTree>
    <p:extLst>
      <p:ext uri="{BB962C8B-B14F-4D97-AF65-F5344CB8AC3E}">
        <p14:creationId xmlns:p14="http://schemas.microsoft.com/office/powerpoint/2010/main" val="409197872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9E5DF88-B92F-4BF1-A210-D2E8E12724B7}"/>
              </a:ext>
            </a:extLst>
          </p:cNvPr>
          <p:cNvSpPr>
            <a:spLocks noGrp="1"/>
          </p:cNvSpPr>
          <p:nvPr>
            <p:ph type="sldNum" sz="quarter" idx="12"/>
          </p:nvPr>
        </p:nvSpPr>
        <p:spPr/>
        <p:txBody>
          <a:bodyPr/>
          <a:lstStyle/>
          <a:p>
            <a:fld id="{8AC7B609-6235-4DF7-8376-3B4225D7EDEF}" type="slidenum">
              <a:rPr lang="en-US" smtClean="0"/>
              <a:pPr/>
              <a:t>57</a:t>
            </a:fld>
            <a:endParaRPr lang="en-US" dirty="0"/>
          </a:p>
        </p:txBody>
      </p:sp>
      <p:grpSp>
        <p:nvGrpSpPr>
          <p:cNvPr id="6" name="Group 5">
            <a:extLst>
              <a:ext uri="{FF2B5EF4-FFF2-40B4-BE49-F238E27FC236}">
                <a16:creationId xmlns:a16="http://schemas.microsoft.com/office/drawing/2014/main" id="{A8A740B4-D618-4967-B3B7-257D0703D7F3}"/>
              </a:ext>
            </a:extLst>
          </p:cNvPr>
          <p:cNvGrpSpPr/>
          <p:nvPr/>
        </p:nvGrpSpPr>
        <p:grpSpPr>
          <a:xfrm>
            <a:off x="11150648" y="560872"/>
            <a:ext cx="674280" cy="192600"/>
            <a:chOff x="11150648" y="560872"/>
            <a:chExt cx="674280" cy="192600"/>
          </a:xfrm>
        </p:grpSpPr>
        <mc:AlternateContent xmlns:mc="http://schemas.openxmlformats.org/markup-compatibility/2006" xmlns:p14="http://schemas.microsoft.com/office/powerpoint/2010/main">
          <mc:Choice Requires="p14">
            <p:contentPart p14:bwMode="auto" r:id="rId2">
              <p14:nvContentPartPr>
                <p14:cNvPr id="3" name="Ink 2">
                  <a:extLst>
                    <a:ext uri="{FF2B5EF4-FFF2-40B4-BE49-F238E27FC236}">
                      <a16:creationId xmlns:a16="http://schemas.microsoft.com/office/drawing/2014/main" id="{2F81C204-24C4-4E35-95F9-1C88C920D95F}"/>
                    </a:ext>
                  </a:extLst>
                </p14:cNvPr>
                <p14:cNvContentPartPr/>
                <p14:nvPr/>
              </p14:nvContentPartPr>
              <p14:xfrm>
                <a:off x="11653928" y="576352"/>
                <a:ext cx="171000" cy="117000"/>
              </p14:xfrm>
            </p:contentPart>
          </mc:Choice>
          <mc:Fallback xmlns="">
            <p:pic>
              <p:nvPicPr>
                <p:cNvPr id="3" name="Ink 2">
                  <a:extLst>
                    <a:ext uri="{FF2B5EF4-FFF2-40B4-BE49-F238E27FC236}">
                      <a16:creationId xmlns:a16="http://schemas.microsoft.com/office/drawing/2014/main" id="{2F81C204-24C4-4E35-95F9-1C88C920D95F}"/>
                    </a:ext>
                  </a:extLst>
                </p:cNvPr>
                <p:cNvPicPr/>
                <p:nvPr/>
              </p:nvPicPr>
              <p:blipFill>
                <a:blip r:embed="rId3"/>
                <a:stretch>
                  <a:fillRect/>
                </a:stretch>
              </p:blipFill>
              <p:spPr>
                <a:xfrm>
                  <a:off x="11645288" y="567712"/>
                  <a:ext cx="1886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CE2E0435-AB5F-41AA-9824-B153EABBBD3F}"/>
                    </a:ext>
                  </a:extLst>
                </p14:cNvPr>
                <p14:cNvContentPartPr/>
                <p14:nvPr/>
              </p14:nvContentPartPr>
              <p14:xfrm>
                <a:off x="11714408" y="745552"/>
                <a:ext cx="4680" cy="7920"/>
              </p14:xfrm>
            </p:contentPart>
          </mc:Choice>
          <mc:Fallback xmlns="">
            <p:pic>
              <p:nvPicPr>
                <p:cNvPr id="4" name="Ink 3">
                  <a:extLst>
                    <a:ext uri="{FF2B5EF4-FFF2-40B4-BE49-F238E27FC236}">
                      <a16:creationId xmlns:a16="http://schemas.microsoft.com/office/drawing/2014/main" id="{CE2E0435-AB5F-41AA-9824-B153EABBBD3F}"/>
                    </a:ext>
                  </a:extLst>
                </p:cNvPr>
                <p:cNvPicPr/>
                <p:nvPr/>
              </p:nvPicPr>
              <p:blipFill>
                <a:blip r:embed="rId5"/>
                <a:stretch>
                  <a:fillRect/>
                </a:stretch>
              </p:blipFill>
              <p:spPr>
                <a:xfrm>
                  <a:off x="11705408" y="736552"/>
                  <a:ext cx="223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Ink 4">
                  <a:extLst>
                    <a:ext uri="{FF2B5EF4-FFF2-40B4-BE49-F238E27FC236}">
                      <a16:creationId xmlns:a16="http://schemas.microsoft.com/office/drawing/2014/main" id="{65573DBC-B7EE-410A-8734-7FCFC5CAC268}"/>
                    </a:ext>
                  </a:extLst>
                </p14:cNvPr>
                <p14:cNvContentPartPr/>
                <p14:nvPr/>
              </p14:nvContentPartPr>
              <p14:xfrm>
                <a:off x="11150648" y="560872"/>
                <a:ext cx="416880" cy="163800"/>
              </p14:xfrm>
            </p:contentPart>
          </mc:Choice>
          <mc:Fallback xmlns="">
            <p:pic>
              <p:nvPicPr>
                <p:cNvPr id="5" name="Ink 4">
                  <a:extLst>
                    <a:ext uri="{FF2B5EF4-FFF2-40B4-BE49-F238E27FC236}">
                      <a16:creationId xmlns:a16="http://schemas.microsoft.com/office/drawing/2014/main" id="{65573DBC-B7EE-410A-8734-7FCFC5CAC268}"/>
                    </a:ext>
                  </a:extLst>
                </p:cNvPr>
                <p:cNvPicPr/>
                <p:nvPr/>
              </p:nvPicPr>
              <p:blipFill>
                <a:blip r:embed="rId7"/>
                <a:stretch>
                  <a:fillRect/>
                </a:stretch>
              </p:blipFill>
              <p:spPr>
                <a:xfrm>
                  <a:off x="11141648" y="551872"/>
                  <a:ext cx="434520" cy="181440"/>
                </a:xfrm>
                <a:prstGeom prst="rect">
                  <a:avLst/>
                </a:prstGeom>
              </p:spPr>
            </p:pic>
          </mc:Fallback>
        </mc:AlternateContent>
      </p:grpSp>
      <p:grpSp>
        <p:nvGrpSpPr>
          <p:cNvPr id="12" name="Group 11">
            <a:extLst>
              <a:ext uri="{FF2B5EF4-FFF2-40B4-BE49-F238E27FC236}">
                <a16:creationId xmlns:a16="http://schemas.microsoft.com/office/drawing/2014/main" id="{66485344-AE7F-4F59-A8D4-C49B30DBF95A}"/>
              </a:ext>
            </a:extLst>
          </p:cNvPr>
          <p:cNvGrpSpPr/>
          <p:nvPr/>
        </p:nvGrpSpPr>
        <p:grpSpPr>
          <a:xfrm>
            <a:off x="11241728" y="371512"/>
            <a:ext cx="290880" cy="50040"/>
            <a:chOff x="11241728" y="371512"/>
            <a:chExt cx="290880" cy="50040"/>
          </a:xfrm>
        </p:grpSpPr>
        <mc:AlternateContent xmlns:mc="http://schemas.openxmlformats.org/markup-compatibility/2006" xmlns:p14="http://schemas.microsoft.com/office/powerpoint/2010/main">
          <mc:Choice Requires="p14">
            <p:contentPart p14:bwMode="auto" r:id="rId8">
              <p14:nvContentPartPr>
                <p14:cNvPr id="7" name="Ink 6">
                  <a:extLst>
                    <a:ext uri="{FF2B5EF4-FFF2-40B4-BE49-F238E27FC236}">
                      <a16:creationId xmlns:a16="http://schemas.microsoft.com/office/drawing/2014/main" id="{39177631-D116-4A09-B1A1-329B4504A3F1}"/>
                    </a:ext>
                  </a:extLst>
                </p14:cNvPr>
                <p14:cNvContentPartPr/>
                <p14:nvPr/>
              </p14:nvContentPartPr>
              <p14:xfrm>
                <a:off x="11432168" y="371512"/>
                <a:ext cx="100440" cy="35640"/>
              </p14:xfrm>
            </p:contentPart>
          </mc:Choice>
          <mc:Fallback xmlns="">
            <p:pic>
              <p:nvPicPr>
                <p:cNvPr id="7" name="Ink 6">
                  <a:extLst>
                    <a:ext uri="{FF2B5EF4-FFF2-40B4-BE49-F238E27FC236}">
                      <a16:creationId xmlns:a16="http://schemas.microsoft.com/office/drawing/2014/main" id="{39177631-D116-4A09-B1A1-329B4504A3F1}"/>
                    </a:ext>
                  </a:extLst>
                </p:cNvPr>
                <p:cNvPicPr/>
                <p:nvPr/>
              </p:nvPicPr>
              <p:blipFill>
                <a:blip r:embed="rId9"/>
                <a:stretch>
                  <a:fillRect/>
                </a:stretch>
              </p:blipFill>
              <p:spPr>
                <a:xfrm>
                  <a:off x="11423168" y="362872"/>
                  <a:ext cx="11808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Ink 7">
                  <a:extLst>
                    <a:ext uri="{FF2B5EF4-FFF2-40B4-BE49-F238E27FC236}">
                      <a16:creationId xmlns:a16="http://schemas.microsoft.com/office/drawing/2014/main" id="{68C4FB72-DC5A-4BCB-B03D-06008760C56E}"/>
                    </a:ext>
                  </a:extLst>
                </p14:cNvPr>
                <p14:cNvContentPartPr/>
                <p14:nvPr/>
              </p14:nvContentPartPr>
              <p14:xfrm>
                <a:off x="11270888" y="402472"/>
                <a:ext cx="36720" cy="19080"/>
              </p14:xfrm>
            </p:contentPart>
          </mc:Choice>
          <mc:Fallback xmlns="">
            <p:pic>
              <p:nvPicPr>
                <p:cNvPr id="8" name="Ink 7">
                  <a:extLst>
                    <a:ext uri="{FF2B5EF4-FFF2-40B4-BE49-F238E27FC236}">
                      <a16:creationId xmlns:a16="http://schemas.microsoft.com/office/drawing/2014/main" id="{68C4FB72-DC5A-4BCB-B03D-06008760C56E}"/>
                    </a:ext>
                  </a:extLst>
                </p:cNvPr>
                <p:cNvPicPr/>
                <p:nvPr/>
              </p:nvPicPr>
              <p:blipFill>
                <a:blip r:embed="rId11"/>
                <a:stretch>
                  <a:fillRect/>
                </a:stretch>
              </p:blipFill>
              <p:spPr>
                <a:xfrm>
                  <a:off x="11261888" y="393832"/>
                  <a:ext cx="543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Ink 9">
                  <a:extLst>
                    <a:ext uri="{FF2B5EF4-FFF2-40B4-BE49-F238E27FC236}">
                      <a16:creationId xmlns:a16="http://schemas.microsoft.com/office/drawing/2014/main" id="{832F4C5F-99C7-4BD0-B851-F50875DAD09A}"/>
                    </a:ext>
                  </a:extLst>
                </p14:cNvPr>
                <p14:cNvContentPartPr/>
                <p14:nvPr/>
              </p14:nvContentPartPr>
              <p14:xfrm>
                <a:off x="11241728" y="402472"/>
                <a:ext cx="89640" cy="14040"/>
              </p14:xfrm>
            </p:contentPart>
          </mc:Choice>
          <mc:Fallback xmlns="">
            <p:pic>
              <p:nvPicPr>
                <p:cNvPr id="10" name="Ink 9">
                  <a:extLst>
                    <a:ext uri="{FF2B5EF4-FFF2-40B4-BE49-F238E27FC236}">
                      <a16:creationId xmlns:a16="http://schemas.microsoft.com/office/drawing/2014/main" id="{832F4C5F-99C7-4BD0-B851-F50875DAD09A}"/>
                    </a:ext>
                  </a:extLst>
                </p:cNvPr>
                <p:cNvPicPr/>
                <p:nvPr/>
              </p:nvPicPr>
              <p:blipFill>
                <a:blip r:embed="rId13"/>
                <a:stretch>
                  <a:fillRect/>
                </a:stretch>
              </p:blipFill>
              <p:spPr>
                <a:xfrm>
                  <a:off x="11233088" y="393472"/>
                  <a:ext cx="107280" cy="31680"/>
                </a:xfrm>
                <a:prstGeom prst="rect">
                  <a:avLst/>
                </a:prstGeom>
              </p:spPr>
            </p:pic>
          </mc:Fallback>
        </mc:AlternateContent>
      </p:grpSp>
      <p:grpSp>
        <p:nvGrpSpPr>
          <p:cNvPr id="30" name="Group 29">
            <a:extLst>
              <a:ext uri="{FF2B5EF4-FFF2-40B4-BE49-F238E27FC236}">
                <a16:creationId xmlns:a16="http://schemas.microsoft.com/office/drawing/2014/main" id="{2CA211E8-888D-448B-85B3-2851C7939B28}"/>
              </a:ext>
            </a:extLst>
          </p:cNvPr>
          <p:cNvGrpSpPr/>
          <p:nvPr/>
        </p:nvGrpSpPr>
        <p:grpSpPr>
          <a:xfrm>
            <a:off x="8155808" y="231112"/>
            <a:ext cx="2797200" cy="634680"/>
            <a:chOff x="8155808" y="231112"/>
            <a:chExt cx="2797200" cy="634680"/>
          </a:xfrm>
        </p:grpSpPr>
        <mc:AlternateContent xmlns:mc="http://schemas.openxmlformats.org/markup-compatibility/2006" xmlns:p14="http://schemas.microsoft.com/office/powerpoint/2010/main">
          <mc:Choice Requires="p14">
            <p:contentPart p14:bwMode="auto" r:id="rId14">
              <p14:nvContentPartPr>
                <p14:cNvPr id="11" name="Ink 10">
                  <a:extLst>
                    <a:ext uri="{FF2B5EF4-FFF2-40B4-BE49-F238E27FC236}">
                      <a16:creationId xmlns:a16="http://schemas.microsoft.com/office/drawing/2014/main" id="{22FF681C-D583-4C53-8435-D149C2BB2A12}"/>
                    </a:ext>
                  </a:extLst>
                </p14:cNvPr>
                <p14:cNvContentPartPr/>
                <p14:nvPr/>
              </p14:nvContentPartPr>
              <p14:xfrm>
                <a:off x="10740968" y="500392"/>
                <a:ext cx="196560" cy="177480"/>
              </p14:xfrm>
            </p:contentPart>
          </mc:Choice>
          <mc:Fallback xmlns="">
            <p:pic>
              <p:nvPicPr>
                <p:cNvPr id="11" name="Ink 10">
                  <a:extLst>
                    <a:ext uri="{FF2B5EF4-FFF2-40B4-BE49-F238E27FC236}">
                      <a16:creationId xmlns:a16="http://schemas.microsoft.com/office/drawing/2014/main" id="{22FF681C-D583-4C53-8435-D149C2BB2A12}"/>
                    </a:ext>
                  </a:extLst>
                </p:cNvPr>
                <p:cNvPicPr/>
                <p:nvPr/>
              </p:nvPicPr>
              <p:blipFill>
                <a:blip r:embed="rId15"/>
                <a:stretch>
                  <a:fillRect/>
                </a:stretch>
              </p:blipFill>
              <p:spPr>
                <a:xfrm>
                  <a:off x="10732328" y="491392"/>
                  <a:ext cx="21420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5" name="Ink 14">
                  <a:extLst>
                    <a:ext uri="{FF2B5EF4-FFF2-40B4-BE49-F238E27FC236}">
                      <a16:creationId xmlns:a16="http://schemas.microsoft.com/office/drawing/2014/main" id="{D7987306-7FCC-496E-B874-19911C559903}"/>
                    </a:ext>
                  </a:extLst>
                </p14:cNvPr>
                <p14:cNvContentPartPr/>
                <p14:nvPr/>
              </p14:nvContentPartPr>
              <p14:xfrm>
                <a:off x="10519208" y="565912"/>
                <a:ext cx="100080" cy="66240"/>
              </p14:xfrm>
            </p:contentPart>
          </mc:Choice>
          <mc:Fallback xmlns="">
            <p:pic>
              <p:nvPicPr>
                <p:cNvPr id="15" name="Ink 14">
                  <a:extLst>
                    <a:ext uri="{FF2B5EF4-FFF2-40B4-BE49-F238E27FC236}">
                      <a16:creationId xmlns:a16="http://schemas.microsoft.com/office/drawing/2014/main" id="{D7987306-7FCC-496E-B874-19911C559903}"/>
                    </a:ext>
                  </a:extLst>
                </p:cNvPr>
                <p:cNvPicPr/>
                <p:nvPr/>
              </p:nvPicPr>
              <p:blipFill>
                <a:blip r:embed="rId17"/>
                <a:stretch>
                  <a:fillRect/>
                </a:stretch>
              </p:blipFill>
              <p:spPr>
                <a:xfrm>
                  <a:off x="10510208" y="556912"/>
                  <a:ext cx="1177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6" name="Ink 15">
                  <a:extLst>
                    <a:ext uri="{FF2B5EF4-FFF2-40B4-BE49-F238E27FC236}">
                      <a16:creationId xmlns:a16="http://schemas.microsoft.com/office/drawing/2014/main" id="{6EF9EB29-D2D4-4094-8AE8-4AEAB20E8370}"/>
                    </a:ext>
                  </a:extLst>
                </p14:cNvPr>
                <p14:cNvContentPartPr/>
                <p14:nvPr/>
              </p14:nvContentPartPr>
              <p14:xfrm>
                <a:off x="10080368" y="450352"/>
                <a:ext cx="433800" cy="171000"/>
              </p14:xfrm>
            </p:contentPart>
          </mc:Choice>
          <mc:Fallback xmlns="">
            <p:pic>
              <p:nvPicPr>
                <p:cNvPr id="16" name="Ink 15">
                  <a:extLst>
                    <a:ext uri="{FF2B5EF4-FFF2-40B4-BE49-F238E27FC236}">
                      <a16:creationId xmlns:a16="http://schemas.microsoft.com/office/drawing/2014/main" id="{6EF9EB29-D2D4-4094-8AE8-4AEAB20E8370}"/>
                    </a:ext>
                  </a:extLst>
                </p:cNvPr>
                <p:cNvPicPr/>
                <p:nvPr/>
              </p:nvPicPr>
              <p:blipFill>
                <a:blip r:embed="rId19"/>
                <a:stretch>
                  <a:fillRect/>
                </a:stretch>
              </p:blipFill>
              <p:spPr>
                <a:xfrm>
                  <a:off x="10071728" y="441352"/>
                  <a:ext cx="45144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7" name="Ink 16">
                  <a:extLst>
                    <a:ext uri="{FF2B5EF4-FFF2-40B4-BE49-F238E27FC236}">
                      <a16:creationId xmlns:a16="http://schemas.microsoft.com/office/drawing/2014/main" id="{B209AC28-049E-4908-AC47-42DAB36775CF}"/>
                    </a:ext>
                  </a:extLst>
                </p14:cNvPr>
                <p14:cNvContentPartPr/>
                <p14:nvPr/>
              </p14:nvContentPartPr>
              <p14:xfrm>
                <a:off x="10184408" y="407152"/>
                <a:ext cx="204120" cy="13680"/>
              </p14:xfrm>
            </p:contentPart>
          </mc:Choice>
          <mc:Fallback xmlns="">
            <p:pic>
              <p:nvPicPr>
                <p:cNvPr id="17" name="Ink 16">
                  <a:extLst>
                    <a:ext uri="{FF2B5EF4-FFF2-40B4-BE49-F238E27FC236}">
                      <a16:creationId xmlns:a16="http://schemas.microsoft.com/office/drawing/2014/main" id="{B209AC28-049E-4908-AC47-42DAB36775CF}"/>
                    </a:ext>
                  </a:extLst>
                </p:cNvPr>
                <p:cNvPicPr/>
                <p:nvPr/>
              </p:nvPicPr>
              <p:blipFill>
                <a:blip r:embed="rId21"/>
                <a:stretch>
                  <a:fillRect/>
                </a:stretch>
              </p:blipFill>
              <p:spPr>
                <a:xfrm>
                  <a:off x="10175408" y="398152"/>
                  <a:ext cx="22176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 name="Ink 12">
                  <a:extLst>
                    <a:ext uri="{FF2B5EF4-FFF2-40B4-BE49-F238E27FC236}">
                      <a16:creationId xmlns:a16="http://schemas.microsoft.com/office/drawing/2014/main" id="{A7052C3A-DB1E-45F1-868F-0ADC5A32103A}"/>
                    </a:ext>
                  </a:extLst>
                </p14:cNvPr>
                <p14:cNvContentPartPr/>
                <p14:nvPr/>
              </p14:nvContentPartPr>
              <p14:xfrm>
                <a:off x="10905488" y="336952"/>
                <a:ext cx="47520" cy="34560"/>
              </p14:xfrm>
            </p:contentPart>
          </mc:Choice>
          <mc:Fallback xmlns="">
            <p:pic>
              <p:nvPicPr>
                <p:cNvPr id="13" name="Ink 12">
                  <a:extLst>
                    <a:ext uri="{FF2B5EF4-FFF2-40B4-BE49-F238E27FC236}">
                      <a16:creationId xmlns:a16="http://schemas.microsoft.com/office/drawing/2014/main" id="{A7052C3A-DB1E-45F1-868F-0ADC5A32103A}"/>
                    </a:ext>
                  </a:extLst>
                </p:cNvPr>
                <p:cNvPicPr/>
                <p:nvPr/>
              </p:nvPicPr>
              <p:blipFill>
                <a:blip r:embed="rId23"/>
                <a:stretch>
                  <a:fillRect/>
                </a:stretch>
              </p:blipFill>
              <p:spPr>
                <a:xfrm>
                  <a:off x="10896488" y="327952"/>
                  <a:ext cx="6516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 name="Ink 13">
                  <a:extLst>
                    <a:ext uri="{FF2B5EF4-FFF2-40B4-BE49-F238E27FC236}">
                      <a16:creationId xmlns:a16="http://schemas.microsoft.com/office/drawing/2014/main" id="{EA57710E-D730-4BB4-ADE5-DEE5908E6443}"/>
                    </a:ext>
                  </a:extLst>
                </p14:cNvPr>
                <p14:cNvContentPartPr/>
                <p14:nvPr/>
              </p14:nvContentPartPr>
              <p14:xfrm>
                <a:off x="10760408" y="384472"/>
                <a:ext cx="20520" cy="18000"/>
              </p14:xfrm>
            </p:contentPart>
          </mc:Choice>
          <mc:Fallback xmlns="">
            <p:pic>
              <p:nvPicPr>
                <p:cNvPr id="14" name="Ink 13">
                  <a:extLst>
                    <a:ext uri="{FF2B5EF4-FFF2-40B4-BE49-F238E27FC236}">
                      <a16:creationId xmlns:a16="http://schemas.microsoft.com/office/drawing/2014/main" id="{EA57710E-D730-4BB4-ADE5-DEE5908E6443}"/>
                    </a:ext>
                  </a:extLst>
                </p:cNvPr>
                <p:cNvPicPr/>
                <p:nvPr/>
              </p:nvPicPr>
              <p:blipFill>
                <a:blip r:embed="rId25"/>
                <a:stretch>
                  <a:fillRect/>
                </a:stretch>
              </p:blipFill>
              <p:spPr>
                <a:xfrm>
                  <a:off x="10751408" y="375472"/>
                  <a:ext cx="3816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8" name="Ink 17">
                  <a:extLst>
                    <a:ext uri="{FF2B5EF4-FFF2-40B4-BE49-F238E27FC236}">
                      <a16:creationId xmlns:a16="http://schemas.microsoft.com/office/drawing/2014/main" id="{F163B027-E23E-4842-9A43-FE282DB6C977}"/>
                    </a:ext>
                  </a:extLst>
                </p14:cNvPr>
                <p14:cNvContentPartPr/>
                <p14:nvPr/>
              </p14:nvContentPartPr>
              <p14:xfrm>
                <a:off x="10772288" y="400672"/>
                <a:ext cx="3240" cy="4320"/>
              </p14:xfrm>
            </p:contentPart>
          </mc:Choice>
          <mc:Fallback xmlns="">
            <p:pic>
              <p:nvPicPr>
                <p:cNvPr id="18" name="Ink 17">
                  <a:extLst>
                    <a:ext uri="{FF2B5EF4-FFF2-40B4-BE49-F238E27FC236}">
                      <a16:creationId xmlns:a16="http://schemas.microsoft.com/office/drawing/2014/main" id="{F163B027-E23E-4842-9A43-FE282DB6C977}"/>
                    </a:ext>
                  </a:extLst>
                </p:cNvPr>
                <p:cNvPicPr/>
                <p:nvPr/>
              </p:nvPicPr>
              <p:blipFill>
                <a:blip r:embed="rId27"/>
                <a:stretch>
                  <a:fillRect/>
                </a:stretch>
              </p:blipFill>
              <p:spPr>
                <a:xfrm>
                  <a:off x="10763648" y="392032"/>
                  <a:ext cx="208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1" name="Ink 20">
                  <a:extLst>
                    <a:ext uri="{FF2B5EF4-FFF2-40B4-BE49-F238E27FC236}">
                      <a16:creationId xmlns:a16="http://schemas.microsoft.com/office/drawing/2014/main" id="{84C9AF7F-2BE8-4DF0-807F-6FED90A2ACDE}"/>
                    </a:ext>
                  </a:extLst>
                </p14:cNvPr>
                <p14:cNvContentPartPr/>
                <p14:nvPr/>
              </p14:nvContentPartPr>
              <p14:xfrm>
                <a:off x="9400688" y="581392"/>
                <a:ext cx="440640" cy="278640"/>
              </p14:xfrm>
            </p:contentPart>
          </mc:Choice>
          <mc:Fallback xmlns="">
            <p:pic>
              <p:nvPicPr>
                <p:cNvPr id="21" name="Ink 20">
                  <a:extLst>
                    <a:ext uri="{FF2B5EF4-FFF2-40B4-BE49-F238E27FC236}">
                      <a16:creationId xmlns:a16="http://schemas.microsoft.com/office/drawing/2014/main" id="{84C9AF7F-2BE8-4DF0-807F-6FED90A2ACDE}"/>
                    </a:ext>
                  </a:extLst>
                </p:cNvPr>
                <p:cNvPicPr/>
                <p:nvPr/>
              </p:nvPicPr>
              <p:blipFill>
                <a:blip r:embed="rId29"/>
                <a:stretch>
                  <a:fillRect/>
                </a:stretch>
              </p:blipFill>
              <p:spPr>
                <a:xfrm>
                  <a:off x="9392048" y="572392"/>
                  <a:ext cx="45828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2" name="Ink 21">
                  <a:extLst>
                    <a:ext uri="{FF2B5EF4-FFF2-40B4-BE49-F238E27FC236}">
                      <a16:creationId xmlns:a16="http://schemas.microsoft.com/office/drawing/2014/main" id="{EB513F50-D288-4DA8-AB77-BA1E9E0F09B1}"/>
                    </a:ext>
                  </a:extLst>
                </p14:cNvPr>
                <p14:cNvContentPartPr/>
                <p14:nvPr/>
              </p14:nvContentPartPr>
              <p14:xfrm>
                <a:off x="9719288" y="475912"/>
                <a:ext cx="28800" cy="9000"/>
              </p14:xfrm>
            </p:contentPart>
          </mc:Choice>
          <mc:Fallback xmlns="">
            <p:pic>
              <p:nvPicPr>
                <p:cNvPr id="22" name="Ink 21">
                  <a:extLst>
                    <a:ext uri="{FF2B5EF4-FFF2-40B4-BE49-F238E27FC236}">
                      <a16:creationId xmlns:a16="http://schemas.microsoft.com/office/drawing/2014/main" id="{EB513F50-D288-4DA8-AB77-BA1E9E0F09B1}"/>
                    </a:ext>
                  </a:extLst>
                </p:cNvPr>
                <p:cNvPicPr/>
                <p:nvPr/>
              </p:nvPicPr>
              <p:blipFill>
                <a:blip r:embed="rId31"/>
                <a:stretch>
                  <a:fillRect/>
                </a:stretch>
              </p:blipFill>
              <p:spPr>
                <a:xfrm>
                  <a:off x="9710288" y="467272"/>
                  <a:ext cx="46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3" name="Ink 22">
                  <a:extLst>
                    <a:ext uri="{FF2B5EF4-FFF2-40B4-BE49-F238E27FC236}">
                      <a16:creationId xmlns:a16="http://schemas.microsoft.com/office/drawing/2014/main" id="{9AB153F3-6FF6-47F2-A51D-30A58EBD568B}"/>
                    </a:ext>
                  </a:extLst>
                </p14:cNvPr>
                <p14:cNvContentPartPr/>
                <p14:nvPr/>
              </p14:nvContentPartPr>
              <p14:xfrm>
                <a:off x="9142928" y="552592"/>
                <a:ext cx="337320" cy="106560"/>
              </p14:xfrm>
            </p:contentPart>
          </mc:Choice>
          <mc:Fallback xmlns="">
            <p:pic>
              <p:nvPicPr>
                <p:cNvPr id="23" name="Ink 22">
                  <a:extLst>
                    <a:ext uri="{FF2B5EF4-FFF2-40B4-BE49-F238E27FC236}">
                      <a16:creationId xmlns:a16="http://schemas.microsoft.com/office/drawing/2014/main" id="{9AB153F3-6FF6-47F2-A51D-30A58EBD568B}"/>
                    </a:ext>
                  </a:extLst>
                </p:cNvPr>
                <p:cNvPicPr/>
                <p:nvPr/>
              </p:nvPicPr>
              <p:blipFill>
                <a:blip r:embed="rId33"/>
                <a:stretch>
                  <a:fillRect/>
                </a:stretch>
              </p:blipFill>
              <p:spPr>
                <a:xfrm>
                  <a:off x="9133928" y="543952"/>
                  <a:ext cx="3549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4" name="Ink 23">
                  <a:extLst>
                    <a:ext uri="{FF2B5EF4-FFF2-40B4-BE49-F238E27FC236}">
                      <a16:creationId xmlns:a16="http://schemas.microsoft.com/office/drawing/2014/main" id="{7AB8A52C-E528-4B81-A552-28A627740CC7}"/>
                    </a:ext>
                  </a:extLst>
                </p14:cNvPr>
                <p14:cNvContentPartPr/>
                <p14:nvPr/>
              </p14:nvContentPartPr>
              <p14:xfrm>
                <a:off x="9388808" y="704512"/>
                <a:ext cx="93960" cy="40680"/>
              </p14:xfrm>
            </p:contentPart>
          </mc:Choice>
          <mc:Fallback xmlns="">
            <p:pic>
              <p:nvPicPr>
                <p:cNvPr id="24" name="Ink 23">
                  <a:extLst>
                    <a:ext uri="{FF2B5EF4-FFF2-40B4-BE49-F238E27FC236}">
                      <a16:creationId xmlns:a16="http://schemas.microsoft.com/office/drawing/2014/main" id="{7AB8A52C-E528-4B81-A552-28A627740CC7}"/>
                    </a:ext>
                  </a:extLst>
                </p:cNvPr>
                <p:cNvPicPr/>
                <p:nvPr/>
              </p:nvPicPr>
              <p:blipFill>
                <a:blip r:embed="rId35"/>
                <a:stretch>
                  <a:fillRect/>
                </a:stretch>
              </p:blipFill>
              <p:spPr>
                <a:xfrm>
                  <a:off x="9379808" y="695872"/>
                  <a:ext cx="11160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5" name="Ink 24">
                  <a:extLst>
                    <a:ext uri="{FF2B5EF4-FFF2-40B4-BE49-F238E27FC236}">
                      <a16:creationId xmlns:a16="http://schemas.microsoft.com/office/drawing/2014/main" id="{85882EC6-2E32-4D71-8D09-C1CC68DB5F99}"/>
                    </a:ext>
                  </a:extLst>
                </p14:cNvPr>
                <p14:cNvContentPartPr/>
                <p14:nvPr/>
              </p14:nvContentPartPr>
              <p14:xfrm>
                <a:off x="9268928" y="736552"/>
                <a:ext cx="17640" cy="3960"/>
              </p14:xfrm>
            </p:contentPart>
          </mc:Choice>
          <mc:Fallback xmlns="">
            <p:pic>
              <p:nvPicPr>
                <p:cNvPr id="25" name="Ink 24">
                  <a:extLst>
                    <a:ext uri="{FF2B5EF4-FFF2-40B4-BE49-F238E27FC236}">
                      <a16:creationId xmlns:a16="http://schemas.microsoft.com/office/drawing/2014/main" id="{85882EC6-2E32-4D71-8D09-C1CC68DB5F99}"/>
                    </a:ext>
                  </a:extLst>
                </p:cNvPr>
                <p:cNvPicPr/>
                <p:nvPr/>
              </p:nvPicPr>
              <p:blipFill>
                <a:blip r:embed="rId37"/>
                <a:stretch>
                  <a:fillRect/>
                </a:stretch>
              </p:blipFill>
              <p:spPr>
                <a:xfrm>
                  <a:off x="9260288" y="727912"/>
                  <a:ext cx="352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6" name="Ink 25">
                  <a:extLst>
                    <a:ext uri="{FF2B5EF4-FFF2-40B4-BE49-F238E27FC236}">
                      <a16:creationId xmlns:a16="http://schemas.microsoft.com/office/drawing/2014/main" id="{DF289C53-450F-4D36-AD95-3DEDE679A8A1}"/>
                    </a:ext>
                  </a:extLst>
                </p14:cNvPr>
                <p14:cNvContentPartPr/>
                <p14:nvPr/>
              </p14:nvContentPartPr>
              <p14:xfrm>
                <a:off x="8155808" y="625312"/>
                <a:ext cx="837720" cy="240480"/>
              </p14:xfrm>
            </p:contentPart>
          </mc:Choice>
          <mc:Fallback xmlns="">
            <p:pic>
              <p:nvPicPr>
                <p:cNvPr id="26" name="Ink 25">
                  <a:extLst>
                    <a:ext uri="{FF2B5EF4-FFF2-40B4-BE49-F238E27FC236}">
                      <a16:creationId xmlns:a16="http://schemas.microsoft.com/office/drawing/2014/main" id="{DF289C53-450F-4D36-AD95-3DEDE679A8A1}"/>
                    </a:ext>
                  </a:extLst>
                </p:cNvPr>
                <p:cNvPicPr/>
                <p:nvPr/>
              </p:nvPicPr>
              <p:blipFill>
                <a:blip r:embed="rId39"/>
                <a:stretch>
                  <a:fillRect/>
                </a:stretch>
              </p:blipFill>
              <p:spPr>
                <a:xfrm>
                  <a:off x="8146808" y="616672"/>
                  <a:ext cx="85536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7" name="Ink 26">
                  <a:extLst>
                    <a:ext uri="{FF2B5EF4-FFF2-40B4-BE49-F238E27FC236}">
                      <a16:creationId xmlns:a16="http://schemas.microsoft.com/office/drawing/2014/main" id="{0BE1A37F-8E7C-4F92-AE49-865AE439DA83}"/>
                    </a:ext>
                  </a:extLst>
                </p14:cNvPr>
                <p14:cNvContentPartPr/>
                <p14:nvPr/>
              </p14:nvContentPartPr>
              <p14:xfrm>
                <a:off x="8884808" y="480952"/>
                <a:ext cx="72360" cy="96120"/>
              </p14:xfrm>
            </p:contentPart>
          </mc:Choice>
          <mc:Fallback xmlns="">
            <p:pic>
              <p:nvPicPr>
                <p:cNvPr id="27" name="Ink 26">
                  <a:extLst>
                    <a:ext uri="{FF2B5EF4-FFF2-40B4-BE49-F238E27FC236}">
                      <a16:creationId xmlns:a16="http://schemas.microsoft.com/office/drawing/2014/main" id="{0BE1A37F-8E7C-4F92-AE49-865AE439DA83}"/>
                    </a:ext>
                  </a:extLst>
                </p:cNvPr>
                <p:cNvPicPr/>
                <p:nvPr/>
              </p:nvPicPr>
              <p:blipFill>
                <a:blip r:embed="rId41"/>
                <a:stretch>
                  <a:fillRect/>
                </a:stretch>
              </p:blipFill>
              <p:spPr>
                <a:xfrm>
                  <a:off x="8876168" y="471952"/>
                  <a:ext cx="900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8" name="Ink 27">
                  <a:extLst>
                    <a:ext uri="{FF2B5EF4-FFF2-40B4-BE49-F238E27FC236}">
                      <a16:creationId xmlns:a16="http://schemas.microsoft.com/office/drawing/2014/main" id="{EFE73470-4144-4CB3-94D0-1539CBB6EE44}"/>
                    </a:ext>
                  </a:extLst>
                </p14:cNvPr>
                <p14:cNvContentPartPr/>
                <p14:nvPr/>
              </p14:nvContentPartPr>
              <p14:xfrm>
                <a:off x="8775008" y="231112"/>
                <a:ext cx="443160" cy="246600"/>
              </p14:xfrm>
            </p:contentPart>
          </mc:Choice>
          <mc:Fallback xmlns="">
            <p:pic>
              <p:nvPicPr>
                <p:cNvPr id="28" name="Ink 27">
                  <a:extLst>
                    <a:ext uri="{FF2B5EF4-FFF2-40B4-BE49-F238E27FC236}">
                      <a16:creationId xmlns:a16="http://schemas.microsoft.com/office/drawing/2014/main" id="{EFE73470-4144-4CB3-94D0-1539CBB6EE44}"/>
                    </a:ext>
                  </a:extLst>
                </p:cNvPr>
                <p:cNvPicPr/>
                <p:nvPr/>
              </p:nvPicPr>
              <p:blipFill>
                <a:blip r:embed="rId43"/>
                <a:stretch>
                  <a:fillRect/>
                </a:stretch>
              </p:blipFill>
              <p:spPr>
                <a:xfrm>
                  <a:off x="8766008" y="222472"/>
                  <a:ext cx="460800" cy="2642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9" name="Ink 28">
                  <a:extLst>
                    <a:ext uri="{FF2B5EF4-FFF2-40B4-BE49-F238E27FC236}">
                      <a16:creationId xmlns:a16="http://schemas.microsoft.com/office/drawing/2014/main" id="{8DC453CC-5E05-45C6-9E9D-C52014F3B18D}"/>
                    </a:ext>
                  </a:extLst>
                </p14:cNvPr>
                <p14:cNvContentPartPr/>
                <p14:nvPr/>
              </p14:nvContentPartPr>
              <p14:xfrm>
                <a:off x="8473328" y="493552"/>
                <a:ext cx="147600" cy="60480"/>
              </p14:xfrm>
            </p:contentPart>
          </mc:Choice>
          <mc:Fallback xmlns="">
            <p:pic>
              <p:nvPicPr>
                <p:cNvPr id="29" name="Ink 28">
                  <a:extLst>
                    <a:ext uri="{FF2B5EF4-FFF2-40B4-BE49-F238E27FC236}">
                      <a16:creationId xmlns:a16="http://schemas.microsoft.com/office/drawing/2014/main" id="{8DC453CC-5E05-45C6-9E9D-C52014F3B18D}"/>
                    </a:ext>
                  </a:extLst>
                </p:cNvPr>
                <p:cNvPicPr/>
                <p:nvPr/>
              </p:nvPicPr>
              <p:blipFill>
                <a:blip r:embed="rId45"/>
                <a:stretch>
                  <a:fillRect/>
                </a:stretch>
              </p:blipFill>
              <p:spPr>
                <a:xfrm>
                  <a:off x="8464688" y="484912"/>
                  <a:ext cx="165240" cy="78120"/>
                </a:xfrm>
                <a:prstGeom prst="rect">
                  <a:avLst/>
                </a:prstGeom>
              </p:spPr>
            </p:pic>
          </mc:Fallback>
        </mc:AlternateContent>
      </p:grpSp>
      <p:grpSp>
        <p:nvGrpSpPr>
          <p:cNvPr id="52" name="Group 51">
            <a:extLst>
              <a:ext uri="{FF2B5EF4-FFF2-40B4-BE49-F238E27FC236}">
                <a16:creationId xmlns:a16="http://schemas.microsoft.com/office/drawing/2014/main" id="{3E76041E-B5AC-44FE-9594-51946CBE9943}"/>
              </a:ext>
            </a:extLst>
          </p:cNvPr>
          <p:cNvGrpSpPr/>
          <p:nvPr/>
        </p:nvGrpSpPr>
        <p:grpSpPr>
          <a:xfrm>
            <a:off x="5350688" y="215632"/>
            <a:ext cx="2562120" cy="610200"/>
            <a:chOff x="5350688" y="215632"/>
            <a:chExt cx="2562120" cy="610200"/>
          </a:xfrm>
        </p:grpSpPr>
        <mc:AlternateContent xmlns:mc="http://schemas.openxmlformats.org/markup-compatibility/2006" xmlns:p14="http://schemas.microsoft.com/office/powerpoint/2010/main">
          <mc:Choice Requires="p14">
            <p:contentPart p14:bwMode="auto" r:id="rId46">
              <p14:nvContentPartPr>
                <p14:cNvPr id="31" name="Ink 30">
                  <a:extLst>
                    <a:ext uri="{FF2B5EF4-FFF2-40B4-BE49-F238E27FC236}">
                      <a16:creationId xmlns:a16="http://schemas.microsoft.com/office/drawing/2014/main" id="{5B4AC6CA-47A9-4932-8E00-419961FAE8BC}"/>
                    </a:ext>
                  </a:extLst>
                </p14:cNvPr>
                <p14:cNvContentPartPr/>
                <p14:nvPr/>
              </p14:nvContentPartPr>
              <p14:xfrm>
                <a:off x="7800848" y="560152"/>
                <a:ext cx="111960" cy="169200"/>
              </p14:xfrm>
            </p:contentPart>
          </mc:Choice>
          <mc:Fallback xmlns="">
            <p:pic>
              <p:nvPicPr>
                <p:cNvPr id="31" name="Ink 30">
                  <a:extLst>
                    <a:ext uri="{FF2B5EF4-FFF2-40B4-BE49-F238E27FC236}">
                      <a16:creationId xmlns:a16="http://schemas.microsoft.com/office/drawing/2014/main" id="{5B4AC6CA-47A9-4932-8E00-419961FAE8BC}"/>
                    </a:ext>
                  </a:extLst>
                </p:cNvPr>
                <p:cNvPicPr/>
                <p:nvPr/>
              </p:nvPicPr>
              <p:blipFill>
                <a:blip r:embed="rId47"/>
                <a:stretch>
                  <a:fillRect/>
                </a:stretch>
              </p:blipFill>
              <p:spPr>
                <a:xfrm>
                  <a:off x="7791848" y="551512"/>
                  <a:ext cx="12960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2" name="Ink 31">
                  <a:extLst>
                    <a:ext uri="{FF2B5EF4-FFF2-40B4-BE49-F238E27FC236}">
                      <a16:creationId xmlns:a16="http://schemas.microsoft.com/office/drawing/2014/main" id="{F0033D4D-41F3-4ED7-91EF-9B9F5DDCE9B9}"/>
                    </a:ext>
                  </a:extLst>
                </p14:cNvPr>
                <p14:cNvContentPartPr/>
                <p14:nvPr/>
              </p14:nvContentPartPr>
              <p14:xfrm>
                <a:off x="7585568" y="636112"/>
                <a:ext cx="223560" cy="168480"/>
              </p14:xfrm>
            </p:contentPart>
          </mc:Choice>
          <mc:Fallback xmlns="">
            <p:pic>
              <p:nvPicPr>
                <p:cNvPr id="32" name="Ink 31">
                  <a:extLst>
                    <a:ext uri="{FF2B5EF4-FFF2-40B4-BE49-F238E27FC236}">
                      <a16:creationId xmlns:a16="http://schemas.microsoft.com/office/drawing/2014/main" id="{F0033D4D-41F3-4ED7-91EF-9B9F5DDCE9B9}"/>
                    </a:ext>
                  </a:extLst>
                </p:cNvPr>
                <p:cNvPicPr/>
                <p:nvPr/>
              </p:nvPicPr>
              <p:blipFill>
                <a:blip r:embed="rId49"/>
                <a:stretch>
                  <a:fillRect/>
                </a:stretch>
              </p:blipFill>
              <p:spPr>
                <a:xfrm>
                  <a:off x="7576928" y="627472"/>
                  <a:ext cx="24120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4" name="Ink 33">
                  <a:extLst>
                    <a:ext uri="{FF2B5EF4-FFF2-40B4-BE49-F238E27FC236}">
                      <a16:creationId xmlns:a16="http://schemas.microsoft.com/office/drawing/2014/main" id="{70D11075-C69D-44E2-853D-5A093592085F}"/>
                    </a:ext>
                  </a:extLst>
                </p14:cNvPr>
                <p14:cNvContentPartPr/>
                <p14:nvPr/>
              </p14:nvContentPartPr>
              <p14:xfrm>
                <a:off x="7276688" y="531352"/>
                <a:ext cx="121680" cy="173880"/>
              </p14:xfrm>
            </p:contentPart>
          </mc:Choice>
          <mc:Fallback xmlns="">
            <p:pic>
              <p:nvPicPr>
                <p:cNvPr id="34" name="Ink 33">
                  <a:extLst>
                    <a:ext uri="{FF2B5EF4-FFF2-40B4-BE49-F238E27FC236}">
                      <a16:creationId xmlns:a16="http://schemas.microsoft.com/office/drawing/2014/main" id="{70D11075-C69D-44E2-853D-5A093592085F}"/>
                    </a:ext>
                  </a:extLst>
                </p:cNvPr>
                <p:cNvPicPr/>
                <p:nvPr/>
              </p:nvPicPr>
              <p:blipFill>
                <a:blip r:embed="rId51"/>
                <a:stretch>
                  <a:fillRect/>
                </a:stretch>
              </p:blipFill>
              <p:spPr>
                <a:xfrm>
                  <a:off x="7268048" y="522352"/>
                  <a:ext cx="13932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5" name="Ink 34">
                  <a:extLst>
                    <a:ext uri="{FF2B5EF4-FFF2-40B4-BE49-F238E27FC236}">
                      <a16:creationId xmlns:a16="http://schemas.microsoft.com/office/drawing/2014/main" id="{B6F524F3-9206-4454-9302-B2301E9456CE}"/>
                    </a:ext>
                  </a:extLst>
                </p14:cNvPr>
                <p14:cNvContentPartPr/>
                <p14:nvPr/>
              </p14:nvContentPartPr>
              <p14:xfrm>
                <a:off x="7145648" y="597952"/>
                <a:ext cx="153000" cy="123480"/>
              </p14:xfrm>
            </p:contentPart>
          </mc:Choice>
          <mc:Fallback xmlns="">
            <p:pic>
              <p:nvPicPr>
                <p:cNvPr id="35" name="Ink 34">
                  <a:extLst>
                    <a:ext uri="{FF2B5EF4-FFF2-40B4-BE49-F238E27FC236}">
                      <a16:creationId xmlns:a16="http://schemas.microsoft.com/office/drawing/2014/main" id="{B6F524F3-9206-4454-9302-B2301E9456CE}"/>
                    </a:ext>
                  </a:extLst>
                </p:cNvPr>
                <p:cNvPicPr/>
                <p:nvPr/>
              </p:nvPicPr>
              <p:blipFill>
                <a:blip r:embed="rId53"/>
                <a:stretch>
                  <a:fillRect/>
                </a:stretch>
              </p:blipFill>
              <p:spPr>
                <a:xfrm>
                  <a:off x="7137008" y="588952"/>
                  <a:ext cx="170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6" name="Ink 35">
                  <a:extLst>
                    <a:ext uri="{FF2B5EF4-FFF2-40B4-BE49-F238E27FC236}">
                      <a16:creationId xmlns:a16="http://schemas.microsoft.com/office/drawing/2014/main" id="{9471DBB0-89B9-4A55-90D1-811C8D2C77CE}"/>
                    </a:ext>
                  </a:extLst>
                </p14:cNvPr>
                <p14:cNvContentPartPr/>
                <p14:nvPr/>
              </p14:nvContentPartPr>
              <p14:xfrm>
                <a:off x="6664328" y="493552"/>
                <a:ext cx="354240" cy="281520"/>
              </p14:xfrm>
            </p:contentPart>
          </mc:Choice>
          <mc:Fallback xmlns="">
            <p:pic>
              <p:nvPicPr>
                <p:cNvPr id="36" name="Ink 35">
                  <a:extLst>
                    <a:ext uri="{FF2B5EF4-FFF2-40B4-BE49-F238E27FC236}">
                      <a16:creationId xmlns:a16="http://schemas.microsoft.com/office/drawing/2014/main" id="{9471DBB0-89B9-4A55-90D1-811C8D2C77CE}"/>
                    </a:ext>
                  </a:extLst>
                </p:cNvPr>
                <p:cNvPicPr/>
                <p:nvPr/>
              </p:nvPicPr>
              <p:blipFill>
                <a:blip r:embed="rId55"/>
                <a:stretch>
                  <a:fillRect/>
                </a:stretch>
              </p:blipFill>
              <p:spPr>
                <a:xfrm>
                  <a:off x="6655328" y="484552"/>
                  <a:ext cx="37188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7" name="Ink 36">
                  <a:extLst>
                    <a:ext uri="{FF2B5EF4-FFF2-40B4-BE49-F238E27FC236}">
                      <a16:creationId xmlns:a16="http://schemas.microsoft.com/office/drawing/2014/main" id="{4954D029-D232-4E14-BB53-8AB887BB14CE}"/>
                    </a:ext>
                  </a:extLst>
                </p14:cNvPr>
                <p14:cNvContentPartPr/>
                <p14:nvPr/>
              </p14:nvContentPartPr>
              <p14:xfrm>
                <a:off x="6502688" y="682192"/>
                <a:ext cx="164160" cy="143640"/>
              </p14:xfrm>
            </p:contentPart>
          </mc:Choice>
          <mc:Fallback xmlns="">
            <p:pic>
              <p:nvPicPr>
                <p:cNvPr id="37" name="Ink 36">
                  <a:extLst>
                    <a:ext uri="{FF2B5EF4-FFF2-40B4-BE49-F238E27FC236}">
                      <a16:creationId xmlns:a16="http://schemas.microsoft.com/office/drawing/2014/main" id="{4954D029-D232-4E14-BB53-8AB887BB14CE}"/>
                    </a:ext>
                  </a:extLst>
                </p:cNvPr>
                <p:cNvPicPr/>
                <p:nvPr/>
              </p:nvPicPr>
              <p:blipFill>
                <a:blip r:embed="rId57"/>
                <a:stretch>
                  <a:fillRect/>
                </a:stretch>
              </p:blipFill>
              <p:spPr>
                <a:xfrm>
                  <a:off x="6494048" y="673192"/>
                  <a:ext cx="1818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9" name="Ink 38">
                  <a:extLst>
                    <a:ext uri="{FF2B5EF4-FFF2-40B4-BE49-F238E27FC236}">
                      <a16:creationId xmlns:a16="http://schemas.microsoft.com/office/drawing/2014/main" id="{9262356F-E843-46B0-BCE4-7848F2D503F9}"/>
                    </a:ext>
                  </a:extLst>
                </p14:cNvPr>
                <p14:cNvContentPartPr/>
                <p14:nvPr/>
              </p14:nvContentPartPr>
              <p14:xfrm>
                <a:off x="6086168" y="536392"/>
                <a:ext cx="287640" cy="228240"/>
              </p14:xfrm>
            </p:contentPart>
          </mc:Choice>
          <mc:Fallback xmlns="">
            <p:pic>
              <p:nvPicPr>
                <p:cNvPr id="39" name="Ink 38">
                  <a:extLst>
                    <a:ext uri="{FF2B5EF4-FFF2-40B4-BE49-F238E27FC236}">
                      <a16:creationId xmlns:a16="http://schemas.microsoft.com/office/drawing/2014/main" id="{9262356F-E843-46B0-BCE4-7848F2D503F9}"/>
                    </a:ext>
                  </a:extLst>
                </p:cNvPr>
                <p:cNvPicPr/>
                <p:nvPr/>
              </p:nvPicPr>
              <p:blipFill>
                <a:blip r:embed="rId59"/>
                <a:stretch>
                  <a:fillRect/>
                </a:stretch>
              </p:blipFill>
              <p:spPr>
                <a:xfrm>
                  <a:off x="6077168" y="527392"/>
                  <a:ext cx="30528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0" name="Ink 39">
                  <a:extLst>
                    <a:ext uri="{FF2B5EF4-FFF2-40B4-BE49-F238E27FC236}">
                      <a16:creationId xmlns:a16="http://schemas.microsoft.com/office/drawing/2014/main" id="{5B037555-3B87-4DF7-927F-BAFF059546AD}"/>
                    </a:ext>
                  </a:extLst>
                </p14:cNvPr>
                <p14:cNvContentPartPr/>
                <p14:nvPr/>
              </p14:nvContentPartPr>
              <p14:xfrm>
                <a:off x="6365888" y="411832"/>
                <a:ext cx="70200" cy="31320"/>
              </p14:xfrm>
            </p:contentPart>
          </mc:Choice>
          <mc:Fallback xmlns="">
            <p:pic>
              <p:nvPicPr>
                <p:cNvPr id="40" name="Ink 39">
                  <a:extLst>
                    <a:ext uri="{FF2B5EF4-FFF2-40B4-BE49-F238E27FC236}">
                      <a16:creationId xmlns:a16="http://schemas.microsoft.com/office/drawing/2014/main" id="{5B037555-3B87-4DF7-927F-BAFF059546AD}"/>
                    </a:ext>
                  </a:extLst>
                </p:cNvPr>
                <p:cNvPicPr/>
                <p:nvPr/>
              </p:nvPicPr>
              <p:blipFill>
                <a:blip r:embed="rId61"/>
                <a:stretch>
                  <a:fillRect/>
                </a:stretch>
              </p:blipFill>
              <p:spPr>
                <a:xfrm>
                  <a:off x="6357248" y="403192"/>
                  <a:ext cx="8784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Ink 40">
                  <a:extLst>
                    <a:ext uri="{FF2B5EF4-FFF2-40B4-BE49-F238E27FC236}">
                      <a16:creationId xmlns:a16="http://schemas.microsoft.com/office/drawing/2014/main" id="{94D3095B-0B31-439B-A1F1-5CE54A7E3AFD}"/>
                    </a:ext>
                  </a:extLst>
                </p14:cNvPr>
                <p14:cNvContentPartPr/>
                <p14:nvPr/>
              </p14:nvContentPartPr>
              <p14:xfrm>
                <a:off x="6237008" y="422992"/>
                <a:ext cx="7920" cy="5760"/>
              </p14:xfrm>
            </p:contentPart>
          </mc:Choice>
          <mc:Fallback xmlns="">
            <p:pic>
              <p:nvPicPr>
                <p:cNvPr id="41" name="Ink 40">
                  <a:extLst>
                    <a:ext uri="{FF2B5EF4-FFF2-40B4-BE49-F238E27FC236}">
                      <a16:creationId xmlns:a16="http://schemas.microsoft.com/office/drawing/2014/main" id="{94D3095B-0B31-439B-A1F1-5CE54A7E3AFD}"/>
                    </a:ext>
                  </a:extLst>
                </p:cNvPr>
                <p:cNvPicPr/>
                <p:nvPr/>
              </p:nvPicPr>
              <p:blipFill>
                <a:blip r:embed="rId63"/>
                <a:stretch>
                  <a:fillRect/>
                </a:stretch>
              </p:blipFill>
              <p:spPr>
                <a:xfrm>
                  <a:off x="6228368" y="413992"/>
                  <a:ext cx="255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2" name="Ink 41">
                  <a:extLst>
                    <a:ext uri="{FF2B5EF4-FFF2-40B4-BE49-F238E27FC236}">
                      <a16:creationId xmlns:a16="http://schemas.microsoft.com/office/drawing/2014/main" id="{DBA49624-C556-4D72-81E8-325109D3862A}"/>
                    </a:ext>
                  </a:extLst>
                </p14:cNvPr>
                <p14:cNvContentPartPr/>
                <p14:nvPr/>
              </p14:nvContentPartPr>
              <p14:xfrm>
                <a:off x="5911928" y="619192"/>
                <a:ext cx="129240" cy="129240"/>
              </p14:xfrm>
            </p:contentPart>
          </mc:Choice>
          <mc:Fallback xmlns="">
            <p:pic>
              <p:nvPicPr>
                <p:cNvPr id="42" name="Ink 41">
                  <a:extLst>
                    <a:ext uri="{FF2B5EF4-FFF2-40B4-BE49-F238E27FC236}">
                      <a16:creationId xmlns:a16="http://schemas.microsoft.com/office/drawing/2014/main" id="{DBA49624-C556-4D72-81E8-325109D3862A}"/>
                    </a:ext>
                  </a:extLst>
                </p:cNvPr>
                <p:cNvPicPr/>
                <p:nvPr/>
              </p:nvPicPr>
              <p:blipFill>
                <a:blip r:embed="rId65"/>
                <a:stretch>
                  <a:fillRect/>
                </a:stretch>
              </p:blipFill>
              <p:spPr>
                <a:xfrm>
                  <a:off x="5903288" y="610552"/>
                  <a:ext cx="1468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3" name="Ink 42">
                  <a:extLst>
                    <a:ext uri="{FF2B5EF4-FFF2-40B4-BE49-F238E27FC236}">
                      <a16:creationId xmlns:a16="http://schemas.microsoft.com/office/drawing/2014/main" id="{1D37B9F6-DE79-4BC8-825C-60D7C5D3D038}"/>
                    </a:ext>
                  </a:extLst>
                </p14:cNvPr>
                <p14:cNvContentPartPr/>
                <p14:nvPr/>
              </p14:nvContentPartPr>
              <p14:xfrm>
                <a:off x="5350688" y="533872"/>
                <a:ext cx="345600" cy="254160"/>
              </p14:xfrm>
            </p:contentPart>
          </mc:Choice>
          <mc:Fallback xmlns="">
            <p:pic>
              <p:nvPicPr>
                <p:cNvPr id="43" name="Ink 42">
                  <a:extLst>
                    <a:ext uri="{FF2B5EF4-FFF2-40B4-BE49-F238E27FC236}">
                      <a16:creationId xmlns:a16="http://schemas.microsoft.com/office/drawing/2014/main" id="{1D37B9F6-DE79-4BC8-825C-60D7C5D3D038}"/>
                    </a:ext>
                  </a:extLst>
                </p:cNvPr>
                <p:cNvPicPr/>
                <p:nvPr/>
              </p:nvPicPr>
              <p:blipFill>
                <a:blip r:embed="rId67"/>
                <a:stretch>
                  <a:fillRect/>
                </a:stretch>
              </p:blipFill>
              <p:spPr>
                <a:xfrm>
                  <a:off x="5342048" y="524872"/>
                  <a:ext cx="36324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4" name="Ink 43">
                  <a:extLst>
                    <a:ext uri="{FF2B5EF4-FFF2-40B4-BE49-F238E27FC236}">
                      <a16:creationId xmlns:a16="http://schemas.microsoft.com/office/drawing/2014/main" id="{74DB6F1B-BE2B-4AA5-908C-E0E3DAE604D3}"/>
                    </a:ext>
                  </a:extLst>
                </p14:cNvPr>
                <p14:cNvContentPartPr/>
                <p14:nvPr/>
              </p14:nvContentPartPr>
              <p14:xfrm>
                <a:off x="5664968" y="215632"/>
                <a:ext cx="524520" cy="279720"/>
              </p14:xfrm>
            </p:contentPart>
          </mc:Choice>
          <mc:Fallback xmlns="">
            <p:pic>
              <p:nvPicPr>
                <p:cNvPr id="44" name="Ink 43">
                  <a:extLst>
                    <a:ext uri="{FF2B5EF4-FFF2-40B4-BE49-F238E27FC236}">
                      <a16:creationId xmlns:a16="http://schemas.microsoft.com/office/drawing/2014/main" id="{74DB6F1B-BE2B-4AA5-908C-E0E3DAE604D3}"/>
                    </a:ext>
                  </a:extLst>
                </p:cNvPr>
                <p:cNvPicPr/>
                <p:nvPr/>
              </p:nvPicPr>
              <p:blipFill>
                <a:blip r:embed="rId69"/>
                <a:stretch>
                  <a:fillRect/>
                </a:stretch>
              </p:blipFill>
              <p:spPr>
                <a:xfrm>
                  <a:off x="5655968" y="206632"/>
                  <a:ext cx="54216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5" name="Ink 44">
                  <a:extLst>
                    <a:ext uri="{FF2B5EF4-FFF2-40B4-BE49-F238E27FC236}">
                      <a16:creationId xmlns:a16="http://schemas.microsoft.com/office/drawing/2014/main" id="{1CB1AB1F-1E86-4E2C-A8B9-E0D5506746A3}"/>
                    </a:ext>
                  </a:extLst>
                </p14:cNvPr>
                <p14:cNvContentPartPr/>
                <p14:nvPr/>
              </p14:nvContentPartPr>
              <p14:xfrm>
                <a:off x="5520608" y="426232"/>
                <a:ext cx="20520" cy="10080"/>
              </p14:xfrm>
            </p:contentPart>
          </mc:Choice>
          <mc:Fallback xmlns="">
            <p:pic>
              <p:nvPicPr>
                <p:cNvPr id="45" name="Ink 44">
                  <a:extLst>
                    <a:ext uri="{FF2B5EF4-FFF2-40B4-BE49-F238E27FC236}">
                      <a16:creationId xmlns:a16="http://schemas.microsoft.com/office/drawing/2014/main" id="{1CB1AB1F-1E86-4E2C-A8B9-E0D5506746A3}"/>
                    </a:ext>
                  </a:extLst>
                </p:cNvPr>
                <p:cNvPicPr/>
                <p:nvPr/>
              </p:nvPicPr>
              <p:blipFill>
                <a:blip r:embed="rId71"/>
                <a:stretch>
                  <a:fillRect/>
                </a:stretch>
              </p:blipFill>
              <p:spPr>
                <a:xfrm>
                  <a:off x="5511608" y="417592"/>
                  <a:ext cx="38160" cy="27720"/>
                </a:xfrm>
                <a:prstGeom prst="rect">
                  <a:avLst/>
                </a:prstGeom>
              </p:spPr>
            </p:pic>
          </mc:Fallback>
        </mc:AlternateContent>
      </p:grpSp>
      <p:grpSp>
        <p:nvGrpSpPr>
          <p:cNvPr id="100" name="Group 99">
            <a:extLst>
              <a:ext uri="{FF2B5EF4-FFF2-40B4-BE49-F238E27FC236}">
                <a16:creationId xmlns:a16="http://schemas.microsoft.com/office/drawing/2014/main" id="{8BDA2577-8369-4B44-B589-C2FD158D309D}"/>
              </a:ext>
            </a:extLst>
          </p:cNvPr>
          <p:cNvGrpSpPr/>
          <p:nvPr/>
        </p:nvGrpSpPr>
        <p:grpSpPr>
          <a:xfrm>
            <a:off x="10819808" y="1086472"/>
            <a:ext cx="941040" cy="445680"/>
            <a:chOff x="10819808" y="1086472"/>
            <a:chExt cx="941040" cy="445680"/>
          </a:xfrm>
        </p:grpSpPr>
        <mc:AlternateContent xmlns:mc="http://schemas.openxmlformats.org/markup-compatibility/2006" xmlns:p14="http://schemas.microsoft.com/office/powerpoint/2010/main">
          <mc:Choice Requires="p14">
            <p:contentPart p14:bwMode="auto" r:id="rId72">
              <p14:nvContentPartPr>
                <p14:cNvPr id="76" name="Ink 75">
                  <a:extLst>
                    <a:ext uri="{FF2B5EF4-FFF2-40B4-BE49-F238E27FC236}">
                      <a16:creationId xmlns:a16="http://schemas.microsoft.com/office/drawing/2014/main" id="{1CF99231-499D-4B62-A01D-368881301401}"/>
                    </a:ext>
                  </a:extLst>
                </p14:cNvPr>
                <p14:cNvContentPartPr/>
                <p14:nvPr/>
              </p14:nvContentPartPr>
              <p14:xfrm>
                <a:off x="11560328" y="1391392"/>
                <a:ext cx="200520" cy="137160"/>
              </p14:xfrm>
            </p:contentPart>
          </mc:Choice>
          <mc:Fallback xmlns="">
            <p:pic>
              <p:nvPicPr>
                <p:cNvPr id="76" name="Ink 75">
                  <a:extLst>
                    <a:ext uri="{FF2B5EF4-FFF2-40B4-BE49-F238E27FC236}">
                      <a16:creationId xmlns:a16="http://schemas.microsoft.com/office/drawing/2014/main" id="{1CF99231-499D-4B62-A01D-368881301401}"/>
                    </a:ext>
                  </a:extLst>
                </p:cNvPr>
                <p:cNvPicPr/>
                <p:nvPr/>
              </p:nvPicPr>
              <p:blipFill>
                <a:blip r:embed="rId73"/>
                <a:stretch>
                  <a:fillRect/>
                </a:stretch>
              </p:blipFill>
              <p:spPr>
                <a:xfrm>
                  <a:off x="11551328" y="1382752"/>
                  <a:ext cx="2181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77" name="Ink 76">
                  <a:extLst>
                    <a:ext uri="{FF2B5EF4-FFF2-40B4-BE49-F238E27FC236}">
                      <a16:creationId xmlns:a16="http://schemas.microsoft.com/office/drawing/2014/main" id="{BDA709EF-9B38-4521-AB14-5795EAFFFC2E}"/>
                    </a:ext>
                  </a:extLst>
                </p14:cNvPr>
                <p14:cNvContentPartPr/>
                <p14:nvPr/>
              </p14:nvContentPartPr>
              <p14:xfrm>
                <a:off x="11555288" y="1248472"/>
                <a:ext cx="100440" cy="194400"/>
              </p14:xfrm>
            </p:contentPart>
          </mc:Choice>
          <mc:Fallback xmlns="">
            <p:pic>
              <p:nvPicPr>
                <p:cNvPr id="77" name="Ink 76">
                  <a:extLst>
                    <a:ext uri="{FF2B5EF4-FFF2-40B4-BE49-F238E27FC236}">
                      <a16:creationId xmlns:a16="http://schemas.microsoft.com/office/drawing/2014/main" id="{BDA709EF-9B38-4521-AB14-5795EAFFFC2E}"/>
                    </a:ext>
                  </a:extLst>
                </p:cNvPr>
                <p:cNvPicPr/>
                <p:nvPr/>
              </p:nvPicPr>
              <p:blipFill>
                <a:blip r:embed="rId75"/>
                <a:stretch>
                  <a:fillRect/>
                </a:stretch>
              </p:blipFill>
              <p:spPr>
                <a:xfrm>
                  <a:off x="11546288" y="1239832"/>
                  <a:ext cx="11808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78" name="Ink 77">
                  <a:extLst>
                    <a:ext uri="{FF2B5EF4-FFF2-40B4-BE49-F238E27FC236}">
                      <a16:creationId xmlns:a16="http://schemas.microsoft.com/office/drawing/2014/main" id="{ECA56BF9-EAB2-43A2-A79E-770C920577C9}"/>
                    </a:ext>
                  </a:extLst>
                </p14:cNvPr>
                <p14:cNvContentPartPr/>
                <p14:nvPr/>
              </p14:nvContentPartPr>
              <p14:xfrm>
                <a:off x="11080448" y="1375912"/>
                <a:ext cx="361440" cy="156240"/>
              </p14:xfrm>
            </p:contentPart>
          </mc:Choice>
          <mc:Fallback xmlns="">
            <p:pic>
              <p:nvPicPr>
                <p:cNvPr id="78" name="Ink 77">
                  <a:extLst>
                    <a:ext uri="{FF2B5EF4-FFF2-40B4-BE49-F238E27FC236}">
                      <a16:creationId xmlns:a16="http://schemas.microsoft.com/office/drawing/2014/main" id="{ECA56BF9-EAB2-43A2-A79E-770C920577C9}"/>
                    </a:ext>
                  </a:extLst>
                </p:cNvPr>
                <p:cNvPicPr/>
                <p:nvPr/>
              </p:nvPicPr>
              <p:blipFill>
                <a:blip r:embed="rId77"/>
                <a:stretch>
                  <a:fillRect/>
                </a:stretch>
              </p:blipFill>
              <p:spPr>
                <a:xfrm>
                  <a:off x="11071448" y="1366912"/>
                  <a:ext cx="3790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79" name="Ink 78">
                  <a:extLst>
                    <a:ext uri="{FF2B5EF4-FFF2-40B4-BE49-F238E27FC236}">
                      <a16:creationId xmlns:a16="http://schemas.microsoft.com/office/drawing/2014/main" id="{C12375BA-1501-41B4-8191-D3083F02747E}"/>
                    </a:ext>
                  </a:extLst>
                </p14:cNvPr>
                <p14:cNvContentPartPr/>
                <p14:nvPr/>
              </p14:nvContentPartPr>
              <p14:xfrm>
                <a:off x="11201768" y="1306792"/>
                <a:ext cx="95760" cy="29160"/>
              </p14:xfrm>
            </p:contentPart>
          </mc:Choice>
          <mc:Fallback xmlns="">
            <p:pic>
              <p:nvPicPr>
                <p:cNvPr id="79" name="Ink 78">
                  <a:extLst>
                    <a:ext uri="{FF2B5EF4-FFF2-40B4-BE49-F238E27FC236}">
                      <a16:creationId xmlns:a16="http://schemas.microsoft.com/office/drawing/2014/main" id="{C12375BA-1501-41B4-8191-D3083F02747E}"/>
                    </a:ext>
                  </a:extLst>
                </p:cNvPr>
                <p:cNvPicPr/>
                <p:nvPr/>
              </p:nvPicPr>
              <p:blipFill>
                <a:blip r:embed="rId79"/>
                <a:stretch>
                  <a:fillRect/>
                </a:stretch>
              </p:blipFill>
              <p:spPr>
                <a:xfrm>
                  <a:off x="11192768" y="1297792"/>
                  <a:ext cx="1134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0" name="Ink 79">
                  <a:extLst>
                    <a:ext uri="{FF2B5EF4-FFF2-40B4-BE49-F238E27FC236}">
                      <a16:creationId xmlns:a16="http://schemas.microsoft.com/office/drawing/2014/main" id="{4CB80370-691F-4941-B4E5-461F9BBB966A}"/>
                    </a:ext>
                  </a:extLst>
                </p14:cNvPr>
                <p14:cNvContentPartPr/>
                <p14:nvPr/>
              </p14:nvContentPartPr>
              <p14:xfrm>
                <a:off x="10819808" y="1256392"/>
                <a:ext cx="155880" cy="226440"/>
              </p14:xfrm>
            </p:contentPart>
          </mc:Choice>
          <mc:Fallback xmlns="">
            <p:pic>
              <p:nvPicPr>
                <p:cNvPr id="80" name="Ink 79">
                  <a:extLst>
                    <a:ext uri="{FF2B5EF4-FFF2-40B4-BE49-F238E27FC236}">
                      <a16:creationId xmlns:a16="http://schemas.microsoft.com/office/drawing/2014/main" id="{4CB80370-691F-4941-B4E5-461F9BBB966A}"/>
                    </a:ext>
                  </a:extLst>
                </p:cNvPr>
                <p:cNvPicPr/>
                <p:nvPr/>
              </p:nvPicPr>
              <p:blipFill>
                <a:blip r:embed="rId81"/>
                <a:stretch>
                  <a:fillRect/>
                </a:stretch>
              </p:blipFill>
              <p:spPr>
                <a:xfrm>
                  <a:off x="10810808" y="1247752"/>
                  <a:ext cx="17352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1" name="Ink 80">
                  <a:extLst>
                    <a:ext uri="{FF2B5EF4-FFF2-40B4-BE49-F238E27FC236}">
                      <a16:creationId xmlns:a16="http://schemas.microsoft.com/office/drawing/2014/main" id="{051B0A18-172C-4A8B-8AED-9024EC387A26}"/>
                    </a:ext>
                  </a:extLst>
                </p14:cNvPr>
                <p14:cNvContentPartPr/>
                <p14:nvPr/>
              </p14:nvContentPartPr>
              <p14:xfrm>
                <a:off x="10844648" y="1086472"/>
                <a:ext cx="412200" cy="110880"/>
              </p14:xfrm>
            </p:contentPart>
          </mc:Choice>
          <mc:Fallback xmlns="">
            <p:pic>
              <p:nvPicPr>
                <p:cNvPr id="81" name="Ink 80">
                  <a:extLst>
                    <a:ext uri="{FF2B5EF4-FFF2-40B4-BE49-F238E27FC236}">
                      <a16:creationId xmlns:a16="http://schemas.microsoft.com/office/drawing/2014/main" id="{051B0A18-172C-4A8B-8AED-9024EC387A26}"/>
                    </a:ext>
                  </a:extLst>
                </p:cNvPr>
                <p:cNvPicPr/>
                <p:nvPr/>
              </p:nvPicPr>
              <p:blipFill>
                <a:blip r:embed="rId83"/>
                <a:stretch>
                  <a:fillRect/>
                </a:stretch>
              </p:blipFill>
              <p:spPr>
                <a:xfrm>
                  <a:off x="10836008" y="1077472"/>
                  <a:ext cx="429840" cy="128520"/>
                </a:xfrm>
                <a:prstGeom prst="rect">
                  <a:avLst/>
                </a:prstGeom>
              </p:spPr>
            </p:pic>
          </mc:Fallback>
        </mc:AlternateContent>
      </p:grpSp>
      <p:grpSp>
        <p:nvGrpSpPr>
          <p:cNvPr id="99" name="Group 98">
            <a:extLst>
              <a:ext uri="{FF2B5EF4-FFF2-40B4-BE49-F238E27FC236}">
                <a16:creationId xmlns:a16="http://schemas.microsoft.com/office/drawing/2014/main" id="{0F434B64-5972-48D6-B79B-3C2DB4931F8C}"/>
              </a:ext>
            </a:extLst>
          </p:cNvPr>
          <p:cNvGrpSpPr/>
          <p:nvPr/>
        </p:nvGrpSpPr>
        <p:grpSpPr>
          <a:xfrm>
            <a:off x="9222848" y="1025632"/>
            <a:ext cx="1202760" cy="565920"/>
            <a:chOff x="9222848" y="1025632"/>
            <a:chExt cx="1202760" cy="565920"/>
          </a:xfrm>
        </p:grpSpPr>
        <mc:AlternateContent xmlns:mc="http://schemas.openxmlformats.org/markup-compatibility/2006" xmlns:p14="http://schemas.microsoft.com/office/powerpoint/2010/main">
          <mc:Choice Requires="p14">
            <p:contentPart p14:bwMode="auto" r:id="rId84">
              <p14:nvContentPartPr>
                <p14:cNvPr id="82" name="Ink 81">
                  <a:extLst>
                    <a:ext uri="{FF2B5EF4-FFF2-40B4-BE49-F238E27FC236}">
                      <a16:creationId xmlns:a16="http://schemas.microsoft.com/office/drawing/2014/main" id="{99869CEC-FBCC-4375-8599-F507C1B7D2C7}"/>
                    </a:ext>
                  </a:extLst>
                </p14:cNvPr>
                <p14:cNvContentPartPr/>
                <p14:nvPr/>
              </p14:nvContentPartPr>
              <p14:xfrm>
                <a:off x="10029968" y="1359712"/>
                <a:ext cx="307440" cy="195840"/>
              </p14:xfrm>
            </p:contentPart>
          </mc:Choice>
          <mc:Fallback xmlns="">
            <p:pic>
              <p:nvPicPr>
                <p:cNvPr id="82" name="Ink 81">
                  <a:extLst>
                    <a:ext uri="{FF2B5EF4-FFF2-40B4-BE49-F238E27FC236}">
                      <a16:creationId xmlns:a16="http://schemas.microsoft.com/office/drawing/2014/main" id="{99869CEC-FBCC-4375-8599-F507C1B7D2C7}"/>
                    </a:ext>
                  </a:extLst>
                </p:cNvPr>
                <p:cNvPicPr/>
                <p:nvPr/>
              </p:nvPicPr>
              <p:blipFill>
                <a:blip r:embed="rId85"/>
                <a:stretch>
                  <a:fillRect/>
                </a:stretch>
              </p:blipFill>
              <p:spPr>
                <a:xfrm>
                  <a:off x="10020968" y="1350712"/>
                  <a:ext cx="32508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3" name="Ink 82">
                  <a:extLst>
                    <a:ext uri="{FF2B5EF4-FFF2-40B4-BE49-F238E27FC236}">
                      <a16:creationId xmlns:a16="http://schemas.microsoft.com/office/drawing/2014/main" id="{F3F9DF17-3472-4A1E-9E91-3F3808570A56}"/>
                    </a:ext>
                  </a:extLst>
                </p14:cNvPr>
                <p14:cNvContentPartPr/>
                <p14:nvPr/>
              </p14:nvContentPartPr>
              <p14:xfrm>
                <a:off x="10289168" y="1195552"/>
                <a:ext cx="136440" cy="78840"/>
              </p14:xfrm>
            </p:contentPart>
          </mc:Choice>
          <mc:Fallback xmlns="">
            <p:pic>
              <p:nvPicPr>
                <p:cNvPr id="83" name="Ink 82">
                  <a:extLst>
                    <a:ext uri="{FF2B5EF4-FFF2-40B4-BE49-F238E27FC236}">
                      <a16:creationId xmlns:a16="http://schemas.microsoft.com/office/drawing/2014/main" id="{F3F9DF17-3472-4A1E-9E91-3F3808570A56}"/>
                    </a:ext>
                  </a:extLst>
                </p:cNvPr>
                <p:cNvPicPr/>
                <p:nvPr/>
              </p:nvPicPr>
              <p:blipFill>
                <a:blip r:embed="rId87"/>
                <a:stretch>
                  <a:fillRect/>
                </a:stretch>
              </p:blipFill>
              <p:spPr>
                <a:xfrm>
                  <a:off x="10280528" y="1186912"/>
                  <a:ext cx="1540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84" name="Ink 83">
                  <a:extLst>
                    <a:ext uri="{FF2B5EF4-FFF2-40B4-BE49-F238E27FC236}">
                      <a16:creationId xmlns:a16="http://schemas.microsoft.com/office/drawing/2014/main" id="{787B6095-7764-46AE-BDFD-7BB8322C4F84}"/>
                    </a:ext>
                  </a:extLst>
                </p14:cNvPr>
                <p14:cNvContentPartPr/>
                <p14:nvPr/>
              </p14:nvContentPartPr>
              <p14:xfrm>
                <a:off x="10130048" y="1232632"/>
                <a:ext cx="43560" cy="27360"/>
              </p14:xfrm>
            </p:contentPart>
          </mc:Choice>
          <mc:Fallback xmlns="">
            <p:pic>
              <p:nvPicPr>
                <p:cNvPr id="84" name="Ink 83">
                  <a:extLst>
                    <a:ext uri="{FF2B5EF4-FFF2-40B4-BE49-F238E27FC236}">
                      <a16:creationId xmlns:a16="http://schemas.microsoft.com/office/drawing/2014/main" id="{787B6095-7764-46AE-BDFD-7BB8322C4F84}"/>
                    </a:ext>
                  </a:extLst>
                </p:cNvPr>
                <p:cNvPicPr/>
                <p:nvPr/>
              </p:nvPicPr>
              <p:blipFill>
                <a:blip r:embed="rId89"/>
                <a:stretch>
                  <a:fillRect/>
                </a:stretch>
              </p:blipFill>
              <p:spPr>
                <a:xfrm>
                  <a:off x="10121048" y="1223992"/>
                  <a:ext cx="6120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5" name="Ink 84">
                  <a:extLst>
                    <a:ext uri="{FF2B5EF4-FFF2-40B4-BE49-F238E27FC236}">
                      <a16:creationId xmlns:a16="http://schemas.microsoft.com/office/drawing/2014/main" id="{95099234-5FF4-4612-8386-59F9598A10B2}"/>
                    </a:ext>
                  </a:extLst>
                </p14:cNvPr>
                <p14:cNvContentPartPr/>
                <p14:nvPr/>
              </p14:nvContentPartPr>
              <p14:xfrm>
                <a:off x="9772928" y="1420192"/>
                <a:ext cx="111960" cy="110880"/>
              </p14:xfrm>
            </p:contentPart>
          </mc:Choice>
          <mc:Fallback xmlns="">
            <p:pic>
              <p:nvPicPr>
                <p:cNvPr id="85" name="Ink 84">
                  <a:extLst>
                    <a:ext uri="{FF2B5EF4-FFF2-40B4-BE49-F238E27FC236}">
                      <a16:creationId xmlns:a16="http://schemas.microsoft.com/office/drawing/2014/main" id="{95099234-5FF4-4612-8386-59F9598A10B2}"/>
                    </a:ext>
                  </a:extLst>
                </p:cNvPr>
                <p:cNvPicPr/>
                <p:nvPr/>
              </p:nvPicPr>
              <p:blipFill>
                <a:blip r:embed="rId91"/>
                <a:stretch>
                  <a:fillRect/>
                </a:stretch>
              </p:blipFill>
              <p:spPr>
                <a:xfrm>
                  <a:off x="9763928" y="1411552"/>
                  <a:ext cx="1296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6" name="Ink 85">
                  <a:extLst>
                    <a:ext uri="{FF2B5EF4-FFF2-40B4-BE49-F238E27FC236}">
                      <a16:creationId xmlns:a16="http://schemas.microsoft.com/office/drawing/2014/main" id="{D0AF2725-8EE5-4D81-9C43-4EC430F22031}"/>
                    </a:ext>
                  </a:extLst>
                </p14:cNvPr>
                <p14:cNvContentPartPr/>
                <p14:nvPr/>
              </p14:nvContentPartPr>
              <p14:xfrm>
                <a:off x="9222848" y="1379512"/>
                <a:ext cx="275760" cy="212040"/>
              </p14:xfrm>
            </p:contentPart>
          </mc:Choice>
          <mc:Fallback xmlns="">
            <p:pic>
              <p:nvPicPr>
                <p:cNvPr id="86" name="Ink 85">
                  <a:extLst>
                    <a:ext uri="{FF2B5EF4-FFF2-40B4-BE49-F238E27FC236}">
                      <a16:creationId xmlns:a16="http://schemas.microsoft.com/office/drawing/2014/main" id="{D0AF2725-8EE5-4D81-9C43-4EC430F22031}"/>
                    </a:ext>
                  </a:extLst>
                </p:cNvPr>
                <p:cNvPicPr/>
                <p:nvPr/>
              </p:nvPicPr>
              <p:blipFill>
                <a:blip r:embed="rId93"/>
                <a:stretch>
                  <a:fillRect/>
                </a:stretch>
              </p:blipFill>
              <p:spPr>
                <a:xfrm>
                  <a:off x="9214208" y="1370872"/>
                  <a:ext cx="29340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87" name="Ink 86">
                  <a:extLst>
                    <a:ext uri="{FF2B5EF4-FFF2-40B4-BE49-F238E27FC236}">
                      <a16:creationId xmlns:a16="http://schemas.microsoft.com/office/drawing/2014/main" id="{6CC760E4-4BAE-405B-A866-23497A2194FF}"/>
                    </a:ext>
                  </a:extLst>
                </p14:cNvPr>
                <p14:cNvContentPartPr/>
                <p14:nvPr/>
              </p14:nvContentPartPr>
              <p14:xfrm>
                <a:off x="9403568" y="1025632"/>
                <a:ext cx="659880" cy="330480"/>
              </p14:xfrm>
            </p:contentPart>
          </mc:Choice>
          <mc:Fallback xmlns="">
            <p:pic>
              <p:nvPicPr>
                <p:cNvPr id="87" name="Ink 86">
                  <a:extLst>
                    <a:ext uri="{FF2B5EF4-FFF2-40B4-BE49-F238E27FC236}">
                      <a16:creationId xmlns:a16="http://schemas.microsoft.com/office/drawing/2014/main" id="{6CC760E4-4BAE-405B-A866-23497A2194FF}"/>
                    </a:ext>
                  </a:extLst>
                </p:cNvPr>
                <p:cNvPicPr/>
                <p:nvPr/>
              </p:nvPicPr>
              <p:blipFill>
                <a:blip r:embed="rId95"/>
                <a:stretch>
                  <a:fillRect/>
                </a:stretch>
              </p:blipFill>
              <p:spPr>
                <a:xfrm>
                  <a:off x="9394928" y="1016632"/>
                  <a:ext cx="677520" cy="3481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88" name="Ink 87">
                  <a:extLst>
                    <a:ext uri="{FF2B5EF4-FFF2-40B4-BE49-F238E27FC236}">
                      <a16:creationId xmlns:a16="http://schemas.microsoft.com/office/drawing/2014/main" id="{4FB66128-0935-44C5-B896-66BC6E37133E}"/>
                    </a:ext>
                  </a:extLst>
                </p14:cNvPr>
                <p14:cNvContentPartPr/>
                <p14:nvPr/>
              </p14:nvContentPartPr>
              <p14:xfrm>
                <a:off x="9318248" y="1270792"/>
                <a:ext cx="34560" cy="15120"/>
              </p14:xfrm>
            </p:contentPart>
          </mc:Choice>
          <mc:Fallback xmlns="">
            <p:pic>
              <p:nvPicPr>
                <p:cNvPr id="88" name="Ink 87">
                  <a:extLst>
                    <a:ext uri="{FF2B5EF4-FFF2-40B4-BE49-F238E27FC236}">
                      <a16:creationId xmlns:a16="http://schemas.microsoft.com/office/drawing/2014/main" id="{4FB66128-0935-44C5-B896-66BC6E37133E}"/>
                    </a:ext>
                  </a:extLst>
                </p:cNvPr>
                <p:cNvPicPr/>
                <p:nvPr/>
              </p:nvPicPr>
              <p:blipFill>
                <a:blip r:embed="rId97"/>
                <a:stretch>
                  <a:fillRect/>
                </a:stretch>
              </p:blipFill>
              <p:spPr>
                <a:xfrm>
                  <a:off x="9309248" y="1262152"/>
                  <a:ext cx="52200" cy="32760"/>
                </a:xfrm>
                <a:prstGeom prst="rect">
                  <a:avLst/>
                </a:prstGeom>
              </p:spPr>
            </p:pic>
          </mc:Fallback>
        </mc:AlternateContent>
      </p:grpSp>
      <p:grpSp>
        <p:nvGrpSpPr>
          <p:cNvPr id="98" name="Group 97">
            <a:extLst>
              <a:ext uri="{FF2B5EF4-FFF2-40B4-BE49-F238E27FC236}">
                <a16:creationId xmlns:a16="http://schemas.microsoft.com/office/drawing/2014/main" id="{4F8C74CB-463C-4CBF-B43A-253E67807156}"/>
              </a:ext>
            </a:extLst>
          </p:cNvPr>
          <p:cNvGrpSpPr/>
          <p:nvPr/>
        </p:nvGrpSpPr>
        <p:grpSpPr>
          <a:xfrm>
            <a:off x="7655408" y="1011232"/>
            <a:ext cx="1270080" cy="853920"/>
            <a:chOff x="7655408" y="1011232"/>
            <a:chExt cx="1270080" cy="853920"/>
          </a:xfrm>
        </p:grpSpPr>
        <mc:AlternateContent xmlns:mc="http://schemas.openxmlformats.org/markup-compatibility/2006" xmlns:p14="http://schemas.microsoft.com/office/powerpoint/2010/main">
          <mc:Choice Requires="p14">
            <p:contentPart p14:bwMode="auto" r:id="rId98">
              <p14:nvContentPartPr>
                <p14:cNvPr id="89" name="Ink 88">
                  <a:extLst>
                    <a:ext uri="{FF2B5EF4-FFF2-40B4-BE49-F238E27FC236}">
                      <a16:creationId xmlns:a16="http://schemas.microsoft.com/office/drawing/2014/main" id="{0C788C09-47A9-4136-91BC-287FD8B2043B}"/>
                    </a:ext>
                  </a:extLst>
                </p14:cNvPr>
                <p14:cNvContentPartPr/>
                <p14:nvPr/>
              </p14:nvContentPartPr>
              <p14:xfrm>
                <a:off x="8693648" y="1441432"/>
                <a:ext cx="231840" cy="170640"/>
              </p14:xfrm>
            </p:contentPart>
          </mc:Choice>
          <mc:Fallback xmlns="">
            <p:pic>
              <p:nvPicPr>
                <p:cNvPr id="89" name="Ink 88">
                  <a:extLst>
                    <a:ext uri="{FF2B5EF4-FFF2-40B4-BE49-F238E27FC236}">
                      <a16:creationId xmlns:a16="http://schemas.microsoft.com/office/drawing/2014/main" id="{0C788C09-47A9-4136-91BC-287FD8B2043B}"/>
                    </a:ext>
                  </a:extLst>
                </p:cNvPr>
                <p:cNvPicPr/>
                <p:nvPr/>
              </p:nvPicPr>
              <p:blipFill>
                <a:blip r:embed="rId99"/>
                <a:stretch>
                  <a:fillRect/>
                </a:stretch>
              </p:blipFill>
              <p:spPr>
                <a:xfrm>
                  <a:off x="8685008" y="1432792"/>
                  <a:ext cx="24948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0" name="Ink 89">
                  <a:extLst>
                    <a:ext uri="{FF2B5EF4-FFF2-40B4-BE49-F238E27FC236}">
                      <a16:creationId xmlns:a16="http://schemas.microsoft.com/office/drawing/2014/main" id="{D370A9D4-C593-4F20-8449-EF359E2A5930}"/>
                    </a:ext>
                  </a:extLst>
                </p14:cNvPr>
                <p14:cNvContentPartPr/>
                <p14:nvPr/>
              </p14:nvContentPartPr>
              <p14:xfrm>
                <a:off x="8692208" y="1269352"/>
                <a:ext cx="84600" cy="207360"/>
              </p14:xfrm>
            </p:contentPart>
          </mc:Choice>
          <mc:Fallback xmlns="">
            <p:pic>
              <p:nvPicPr>
                <p:cNvPr id="90" name="Ink 89">
                  <a:extLst>
                    <a:ext uri="{FF2B5EF4-FFF2-40B4-BE49-F238E27FC236}">
                      <a16:creationId xmlns:a16="http://schemas.microsoft.com/office/drawing/2014/main" id="{D370A9D4-C593-4F20-8449-EF359E2A5930}"/>
                    </a:ext>
                  </a:extLst>
                </p:cNvPr>
                <p:cNvPicPr/>
                <p:nvPr/>
              </p:nvPicPr>
              <p:blipFill>
                <a:blip r:embed="rId101"/>
                <a:stretch>
                  <a:fillRect/>
                </a:stretch>
              </p:blipFill>
              <p:spPr>
                <a:xfrm>
                  <a:off x="8683568" y="1260712"/>
                  <a:ext cx="10224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1" name="Ink 90">
                  <a:extLst>
                    <a:ext uri="{FF2B5EF4-FFF2-40B4-BE49-F238E27FC236}">
                      <a16:creationId xmlns:a16="http://schemas.microsoft.com/office/drawing/2014/main" id="{2FBB7434-D4DB-4D1B-9A28-1431B9292F33}"/>
                    </a:ext>
                  </a:extLst>
                </p14:cNvPr>
                <p14:cNvContentPartPr/>
                <p14:nvPr/>
              </p14:nvContentPartPr>
              <p14:xfrm>
                <a:off x="8550368" y="1400392"/>
                <a:ext cx="46800" cy="59400"/>
              </p14:xfrm>
            </p:contentPart>
          </mc:Choice>
          <mc:Fallback xmlns="">
            <p:pic>
              <p:nvPicPr>
                <p:cNvPr id="91" name="Ink 90">
                  <a:extLst>
                    <a:ext uri="{FF2B5EF4-FFF2-40B4-BE49-F238E27FC236}">
                      <a16:creationId xmlns:a16="http://schemas.microsoft.com/office/drawing/2014/main" id="{2FBB7434-D4DB-4D1B-9A28-1431B9292F33}"/>
                    </a:ext>
                  </a:extLst>
                </p:cNvPr>
                <p:cNvPicPr/>
                <p:nvPr/>
              </p:nvPicPr>
              <p:blipFill>
                <a:blip r:embed="rId103"/>
                <a:stretch>
                  <a:fillRect/>
                </a:stretch>
              </p:blipFill>
              <p:spPr>
                <a:xfrm>
                  <a:off x="8541728" y="1391392"/>
                  <a:ext cx="644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2" name="Ink 91">
                  <a:extLst>
                    <a:ext uri="{FF2B5EF4-FFF2-40B4-BE49-F238E27FC236}">
                      <a16:creationId xmlns:a16="http://schemas.microsoft.com/office/drawing/2014/main" id="{09633BCF-9330-46E1-A980-4FD5B94E7E65}"/>
                    </a:ext>
                  </a:extLst>
                </p14:cNvPr>
                <p14:cNvContentPartPr/>
                <p14:nvPr/>
              </p14:nvContentPartPr>
              <p14:xfrm>
                <a:off x="8205488" y="1289872"/>
                <a:ext cx="111960" cy="185760"/>
              </p14:xfrm>
            </p:contentPart>
          </mc:Choice>
          <mc:Fallback xmlns="">
            <p:pic>
              <p:nvPicPr>
                <p:cNvPr id="92" name="Ink 91">
                  <a:extLst>
                    <a:ext uri="{FF2B5EF4-FFF2-40B4-BE49-F238E27FC236}">
                      <a16:creationId xmlns:a16="http://schemas.microsoft.com/office/drawing/2014/main" id="{09633BCF-9330-46E1-A980-4FD5B94E7E65}"/>
                    </a:ext>
                  </a:extLst>
                </p:cNvPr>
                <p:cNvPicPr/>
                <p:nvPr/>
              </p:nvPicPr>
              <p:blipFill>
                <a:blip r:embed="rId105"/>
                <a:stretch>
                  <a:fillRect/>
                </a:stretch>
              </p:blipFill>
              <p:spPr>
                <a:xfrm>
                  <a:off x="8196848" y="1280872"/>
                  <a:ext cx="1296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3" name="Ink 92">
                  <a:extLst>
                    <a:ext uri="{FF2B5EF4-FFF2-40B4-BE49-F238E27FC236}">
                      <a16:creationId xmlns:a16="http://schemas.microsoft.com/office/drawing/2014/main" id="{2A9E08B5-42C4-4B97-9730-91224CBF5D74}"/>
                    </a:ext>
                  </a:extLst>
                </p14:cNvPr>
                <p14:cNvContentPartPr/>
                <p14:nvPr/>
              </p14:nvContentPartPr>
              <p14:xfrm>
                <a:off x="7655408" y="1378432"/>
                <a:ext cx="460440" cy="315720"/>
              </p14:xfrm>
            </p:contentPart>
          </mc:Choice>
          <mc:Fallback xmlns="">
            <p:pic>
              <p:nvPicPr>
                <p:cNvPr id="93" name="Ink 92">
                  <a:extLst>
                    <a:ext uri="{FF2B5EF4-FFF2-40B4-BE49-F238E27FC236}">
                      <a16:creationId xmlns:a16="http://schemas.microsoft.com/office/drawing/2014/main" id="{2A9E08B5-42C4-4B97-9730-91224CBF5D74}"/>
                    </a:ext>
                  </a:extLst>
                </p:cNvPr>
                <p:cNvPicPr/>
                <p:nvPr/>
              </p:nvPicPr>
              <p:blipFill>
                <a:blip r:embed="rId107"/>
                <a:stretch>
                  <a:fillRect/>
                </a:stretch>
              </p:blipFill>
              <p:spPr>
                <a:xfrm>
                  <a:off x="7646768" y="1369432"/>
                  <a:ext cx="478080" cy="3333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4" name="Ink 93">
                  <a:extLst>
                    <a:ext uri="{FF2B5EF4-FFF2-40B4-BE49-F238E27FC236}">
                      <a16:creationId xmlns:a16="http://schemas.microsoft.com/office/drawing/2014/main" id="{EB9B4A75-9C82-49FF-A9B4-F52BF37AEE88}"/>
                    </a:ext>
                  </a:extLst>
                </p14:cNvPr>
                <p14:cNvContentPartPr/>
                <p14:nvPr/>
              </p14:nvContentPartPr>
              <p14:xfrm>
                <a:off x="8024048" y="1542232"/>
                <a:ext cx="109080" cy="150480"/>
              </p14:xfrm>
            </p:contentPart>
          </mc:Choice>
          <mc:Fallback xmlns="">
            <p:pic>
              <p:nvPicPr>
                <p:cNvPr id="94" name="Ink 93">
                  <a:extLst>
                    <a:ext uri="{FF2B5EF4-FFF2-40B4-BE49-F238E27FC236}">
                      <a16:creationId xmlns:a16="http://schemas.microsoft.com/office/drawing/2014/main" id="{EB9B4A75-9C82-49FF-A9B4-F52BF37AEE88}"/>
                    </a:ext>
                  </a:extLst>
                </p:cNvPr>
                <p:cNvPicPr/>
                <p:nvPr/>
              </p:nvPicPr>
              <p:blipFill>
                <a:blip r:embed="rId109"/>
                <a:stretch>
                  <a:fillRect/>
                </a:stretch>
              </p:blipFill>
              <p:spPr>
                <a:xfrm>
                  <a:off x="8015048" y="1533592"/>
                  <a:ext cx="1267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5" name="Ink 94">
                  <a:extLst>
                    <a:ext uri="{FF2B5EF4-FFF2-40B4-BE49-F238E27FC236}">
                      <a16:creationId xmlns:a16="http://schemas.microsoft.com/office/drawing/2014/main" id="{9EEEEAA7-905C-462F-928D-FB847B9652BA}"/>
                    </a:ext>
                  </a:extLst>
                </p14:cNvPr>
                <p14:cNvContentPartPr/>
                <p14:nvPr/>
              </p14:nvContentPartPr>
              <p14:xfrm>
                <a:off x="7793288" y="1698472"/>
                <a:ext cx="186480" cy="166680"/>
              </p14:xfrm>
            </p:contentPart>
          </mc:Choice>
          <mc:Fallback xmlns="">
            <p:pic>
              <p:nvPicPr>
                <p:cNvPr id="95" name="Ink 94">
                  <a:extLst>
                    <a:ext uri="{FF2B5EF4-FFF2-40B4-BE49-F238E27FC236}">
                      <a16:creationId xmlns:a16="http://schemas.microsoft.com/office/drawing/2014/main" id="{9EEEEAA7-905C-462F-928D-FB847B9652BA}"/>
                    </a:ext>
                  </a:extLst>
                </p:cNvPr>
                <p:cNvPicPr/>
                <p:nvPr/>
              </p:nvPicPr>
              <p:blipFill>
                <a:blip r:embed="rId111"/>
                <a:stretch>
                  <a:fillRect/>
                </a:stretch>
              </p:blipFill>
              <p:spPr>
                <a:xfrm>
                  <a:off x="7784288" y="1689832"/>
                  <a:ext cx="2041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6" name="Ink 95">
                  <a:extLst>
                    <a:ext uri="{FF2B5EF4-FFF2-40B4-BE49-F238E27FC236}">
                      <a16:creationId xmlns:a16="http://schemas.microsoft.com/office/drawing/2014/main" id="{C9E32EA7-B230-4B34-85C4-F4EE829376F7}"/>
                    </a:ext>
                  </a:extLst>
                </p14:cNvPr>
                <p14:cNvContentPartPr/>
                <p14:nvPr/>
              </p14:nvContentPartPr>
              <p14:xfrm>
                <a:off x="8027648" y="1289152"/>
                <a:ext cx="110520" cy="73800"/>
              </p14:xfrm>
            </p:contentPart>
          </mc:Choice>
          <mc:Fallback xmlns="">
            <p:pic>
              <p:nvPicPr>
                <p:cNvPr id="96" name="Ink 95">
                  <a:extLst>
                    <a:ext uri="{FF2B5EF4-FFF2-40B4-BE49-F238E27FC236}">
                      <a16:creationId xmlns:a16="http://schemas.microsoft.com/office/drawing/2014/main" id="{C9E32EA7-B230-4B34-85C4-F4EE829376F7}"/>
                    </a:ext>
                  </a:extLst>
                </p:cNvPr>
                <p:cNvPicPr/>
                <p:nvPr/>
              </p:nvPicPr>
              <p:blipFill>
                <a:blip r:embed="rId113"/>
                <a:stretch>
                  <a:fillRect/>
                </a:stretch>
              </p:blipFill>
              <p:spPr>
                <a:xfrm>
                  <a:off x="8019008" y="1280512"/>
                  <a:ext cx="1281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7" name="Ink 96">
                  <a:extLst>
                    <a:ext uri="{FF2B5EF4-FFF2-40B4-BE49-F238E27FC236}">
                      <a16:creationId xmlns:a16="http://schemas.microsoft.com/office/drawing/2014/main" id="{3A2E38C8-EB9B-46FA-ADFF-EE14CD263CC7}"/>
                    </a:ext>
                  </a:extLst>
                </p14:cNvPr>
                <p14:cNvContentPartPr/>
                <p14:nvPr/>
              </p14:nvContentPartPr>
              <p14:xfrm>
                <a:off x="7789688" y="1011232"/>
                <a:ext cx="564480" cy="352800"/>
              </p14:xfrm>
            </p:contentPart>
          </mc:Choice>
          <mc:Fallback xmlns="">
            <p:pic>
              <p:nvPicPr>
                <p:cNvPr id="97" name="Ink 96">
                  <a:extLst>
                    <a:ext uri="{FF2B5EF4-FFF2-40B4-BE49-F238E27FC236}">
                      <a16:creationId xmlns:a16="http://schemas.microsoft.com/office/drawing/2014/main" id="{3A2E38C8-EB9B-46FA-ADFF-EE14CD263CC7}"/>
                    </a:ext>
                  </a:extLst>
                </p:cNvPr>
                <p:cNvPicPr/>
                <p:nvPr/>
              </p:nvPicPr>
              <p:blipFill>
                <a:blip r:embed="rId115"/>
                <a:stretch>
                  <a:fillRect/>
                </a:stretch>
              </p:blipFill>
              <p:spPr>
                <a:xfrm>
                  <a:off x="7780688" y="1002592"/>
                  <a:ext cx="582120" cy="370440"/>
                </a:xfrm>
                <a:prstGeom prst="rect">
                  <a:avLst/>
                </a:prstGeom>
              </p:spPr>
            </p:pic>
          </mc:Fallback>
        </mc:AlternateContent>
      </p:grpSp>
      <p:grpSp>
        <p:nvGrpSpPr>
          <p:cNvPr id="127" name="Group 126">
            <a:extLst>
              <a:ext uri="{FF2B5EF4-FFF2-40B4-BE49-F238E27FC236}">
                <a16:creationId xmlns:a16="http://schemas.microsoft.com/office/drawing/2014/main" id="{B0D0616C-95CB-435C-A808-73FA4A5519EE}"/>
              </a:ext>
            </a:extLst>
          </p:cNvPr>
          <p:cNvGrpSpPr/>
          <p:nvPr/>
        </p:nvGrpSpPr>
        <p:grpSpPr>
          <a:xfrm>
            <a:off x="5319008" y="999712"/>
            <a:ext cx="2072520" cy="695880"/>
            <a:chOff x="5319008" y="999712"/>
            <a:chExt cx="2072520" cy="695880"/>
          </a:xfrm>
        </p:grpSpPr>
        <mc:AlternateContent xmlns:mc="http://schemas.openxmlformats.org/markup-compatibility/2006" xmlns:p14="http://schemas.microsoft.com/office/powerpoint/2010/main">
          <mc:Choice Requires="p14">
            <p:contentPart p14:bwMode="auto" r:id="rId116">
              <p14:nvContentPartPr>
                <p14:cNvPr id="101" name="Ink 100">
                  <a:extLst>
                    <a:ext uri="{FF2B5EF4-FFF2-40B4-BE49-F238E27FC236}">
                      <a16:creationId xmlns:a16="http://schemas.microsoft.com/office/drawing/2014/main" id="{DA3E1CCA-72E7-4FAD-96A5-6A3E06D78AAE}"/>
                    </a:ext>
                  </a:extLst>
                </p14:cNvPr>
                <p14:cNvContentPartPr/>
                <p14:nvPr/>
              </p14:nvContentPartPr>
              <p14:xfrm>
                <a:off x="6743888" y="1271512"/>
                <a:ext cx="647640" cy="424080"/>
              </p14:xfrm>
            </p:contentPart>
          </mc:Choice>
          <mc:Fallback xmlns="">
            <p:pic>
              <p:nvPicPr>
                <p:cNvPr id="101" name="Ink 100">
                  <a:extLst>
                    <a:ext uri="{FF2B5EF4-FFF2-40B4-BE49-F238E27FC236}">
                      <a16:creationId xmlns:a16="http://schemas.microsoft.com/office/drawing/2014/main" id="{DA3E1CCA-72E7-4FAD-96A5-6A3E06D78AAE}"/>
                    </a:ext>
                  </a:extLst>
                </p:cNvPr>
                <p:cNvPicPr/>
                <p:nvPr/>
              </p:nvPicPr>
              <p:blipFill>
                <a:blip r:embed="rId117"/>
                <a:stretch>
                  <a:fillRect/>
                </a:stretch>
              </p:blipFill>
              <p:spPr>
                <a:xfrm>
                  <a:off x="6735248" y="1262512"/>
                  <a:ext cx="665280" cy="4417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2" name="Ink 101">
                  <a:extLst>
                    <a:ext uri="{FF2B5EF4-FFF2-40B4-BE49-F238E27FC236}">
                      <a16:creationId xmlns:a16="http://schemas.microsoft.com/office/drawing/2014/main" id="{A282EC0D-C8E7-4996-B831-41F3AE3F53E2}"/>
                    </a:ext>
                  </a:extLst>
                </p14:cNvPr>
                <p14:cNvContentPartPr/>
                <p14:nvPr/>
              </p14:nvContentPartPr>
              <p14:xfrm>
                <a:off x="7337168" y="1105192"/>
                <a:ext cx="22680" cy="29520"/>
              </p14:xfrm>
            </p:contentPart>
          </mc:Choice>
          <mc:Fallback xmlns="">
            <p:pic>
              <p:nvPicPr>
                <p:cNvPr id="102" name="Ink 101">
                  <a:extLst>
                    <a:ext uri="{FF2B5EF4-FFF2-40B4-BE49-F238E27FC236}">
                      <a16:creationId xmlns:a16="http://schemas.microsoft.com/office/drawing/2014/main" id="{A282EC0D-C8E7-4996-B831-41F3AE3F53E2}"/>
                    </a:ext>
                  </a:extLst>
                </p:cNvPr>
                <p:cNvPicPr/>
                <p:nvPr/>
              </p:nvPicPr>
              <p:blipFill>
                <a:blip r:embed="rId119"/>
                <a:stretch>
                  <a:fillRect/>
                </a:stretch>
              </p:blipFill>
              <p:spPr>
                <a:xfrm>
                  <a:off x="7328168" y="1096192"/>
                  <a:ext cx="4032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3" name="Ink 102">
                  <a:extLst>
                    <a:ext uri="{FF2B5EF4-FFF2-40B4-BE49-F238E27FC236}">
                      <a16:creationId xmlns:a16="http://schemas.microsoft.com/office/drawing/2014/main" id="{7BDD153B-C5F7-4773-9C43-F7BF8EDD1745}"/>
                    </a:ext>
                  </a:extLst>
                </p14:cNvPr>
                <p14:cNvContentPartPr/>
                <p14:nvPr/>
              </p14:nvContentPartPr>
              <p14:xfrm>
                <a:off x="7193528" y="1095832"/>
                <a:ext cx="53280" cy="32400"/>
              </p14:xfrm>
            </p:contentPart>
          </mc:Choice>
          <mc:Fallback xmlns="">
            <p:pic>
              <p:nvPicPr>
                <p:cNvPr id="103" name="Ink 102">
                  <a:extLst>
                    <a:ext uri="{FF2B5EF4-FFF2-40B4-BE49-F238E27FC236}">
                      <a16:creationId xmlns:a16="http://schemas.microsoft.com/office/drawing/2014/main" id="{7BDD153B-C5F7-4773-9C43-F7BF8EDD1745}"/>
                    </a:ext>
                  </a:extLst>
                </p:cNvPr>
                <p:cNvPicPr/>
                <p:nvPr/>
              </p:nvPicPr>
              <p:blipFill>
                <a:blip r:embed="rId121"/>
                <a:stretch>
                  <a:fillRect/>
                </a:stretch>
              </p:blipFill>
              <p:spPr>
                <a:xfrm>
                  <a:off x="7184528" y="1086832"/>
                  <a:ext cx="709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4" name="Ink 103">
                  <a:extLst>
                    <a:ext uri="{FF2B5EF4-FFF2-40B4-BE49-F238E27FC236}">
                      <a16:creationId xmlns:a16="http://schemas.microsoft.com/office/drawing/2014/main" id="{B6C5ECBF-E58C-4310-AA6A-82F11616C921}"/>
                    </a:ext>
                  </a:extLst>
                </p14:cNvPr>
                <p14:cNvContentPartPr/>
                <p14:nvPr/>
              </p14:nvContentPartPr>
              <p14:xfrm>
                <a:off x="6941888" y="1173592"/>
                <a:ext cx="8280" cy="20520"/>
              </p14:xfrm>
            </p:contentPart>
          </mc:Choice>
          <mc:Fallback xmlns="">
            <p:pic>
              <p:nvPicPr>
                <p:cNvPr id="104" name="Ink 103">
                  <a:extLst>
                    <a:ext uri="{FF2B5EF4-FFF2-40B4-BE49-F238E27FC236}">
                      <a16:creationId xmlns:a16="http://schemas.microsoft.com/office/drawing/2014/main" id="{B6C5ECBF-E58C-4310-AA6A-82F11616C921}"/>
                    </a:ext>
                  </a:extLst>
                </p:cNvPr>
                <p:cNvPicPr/>
                <p:nvPr/>
              </p:nvPicPr>
              <p:blipFill>
                <a:blip r:embed="rId123"/>
                <a:stretch>
                  <a:fillRect/>
                </a:stretch>
              </p:blipFill>
              <p:spPr>
                <a:xfrm>
                  <a:off x="6933248" y="1164952"/>
                  <a:ext cx="259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5" name="Ink 104">
                  <a:extLst>
                    <a:ext uri="{FF2B5EF4-FFF2-40B4-BE49-F238E27FC236}">
                      <a16:creationId xmlns:a16="http://schemas.microsoft.com/office/drawing/2014/main" id="{6768FB88-35A1-49E8-A540-60FBBE59FD1B}"/>
                    </a:ext>
                  </a:extLst>
                </p14:cNvPr>
                <p14:cNvContentPartPr/>
                <p14:nvPr/>
              </p14:nvContentPartPr>
              <p14:xfrm>
                <a:off x="6533288" y="1371952"/>
                <a:ext cx="166320" cy="163800"/>
              </p14:xfrm>
            </p:contentPart>
          </mc:Choice>
          <mc:Fallback xmlns="">
            <p:pic>
              <p:nvPicPr>
                <p:cNvPr id="105" name="Ink 104">
                  <a:extLst>
                    <a:ext uri="{FF2B5EF4-FFF2-40B4-BE49-F238E27FC236}">
                      <a16:creationId xmlns:a16="http://schemas.microsoft.com/office/drawing/2014/main" id="{6768FB88-35A1-49E8-A540-60FBBE59FD1B}"/>
                    </a:ext>
                  </a:extLst>
                </p:cNvPr>
                <p:cNvPicPr/>
                <p:nvPr/>
              </p:nvPicPr>
              <p:blipFill>
                <a:blip r:embed="rId125"/>
                <a:stretch>
                  <a:fillRect/>
                </a:stretch>
              </p:blipFill>
              <p:spPr>
                <a:xfrm>
                  <a:off x="6524648" y="1363312"/>
                  <a:ext cx="1839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06" name="Ink 105">
                  <a:extLst>
                    <a:ext uri="{FF2B5EF4-FFF2-40B4-BE49-F238E27FC236}">
                      <a16:creationId xmlns:a16="http://schemas.microsoft.com/office/drawing/2014/main" id="{F0190161-D7E8-463F-8183-C8422777FA46}"/>
                    </a:ext>
                  </a:extLst>
                </p14:cNvPr>
                <p14:cNvContentPartPr/>
                <p14:nvPr/>
              </p14:nvContentPartPr>
              <p14:xfrm>
                <a:off x="6466328" y="1191592"/>
                <a:ext cx="122040" cy="241920"/>
              </p14:xfrm>
            </p:contentPart>
          </mc:Choice>
          <mc:Fallback xmlns="">
            <p:pic>
              <p:nvPicPr>
                <p:cNvPr id="106" name="Ink 105">
                  <a:extLst>
                    <a:ext uri="{FF2B5EF4-FFF2-40B4-BE49-F238E27FC236}">
                      <a16:creationId xmlns:a16="http://schemas.microsoft.com/office/drawing/2014/main" id="{F0190161-D7E8-463F-8183-C8422777FA46}"/>
                    </a:ext>
                  </a:extLst>
                </p:cNvPr>
                <p:cNvPicPr/>
                <p:nvPr/>
              </p:nvPicPr>
              <p:blipFill>
                <a:blip r:embed="rId127"/>
                <a:stretch>
                  <a:fillRect/>
                </a:stretch>
              </p:blipFill>
              <p:spPr>
                <a:xfrm>
                  <a:off x="6457688" y="1182592"/>
                  <a:ext cx="13968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07" name="Ink 106">
                  <a:extLst>
                    <a:ext uri="{FF2B5EF4-FFF2-40B4-BE49-F238E27FC236}">
                      <a16:creationId xmlns:a16="http://schemas.microsoft.com/office/drawing/2014/main" id="{3EAE6568-9800-4B1B-A4EF-FF43AA9A1F36}"/>
                    </a:ext>
                  </a:extLst>
                </p14:cNvPr>
                <p14:cNvContentPartPr/>
                <p14:nvPr/>
              </p14:nvContentPartPr>
              <p14:xfrm>
                <a:off x="5902208" y="1256392"/>
                <a:ext cx="494640" cy="419760"/>
              </p14:xfrm>
            </p:contentPart>
          </mc:Choice>
          <mc:Fallback xmlns="">
            <p:pic>
              <p:nvPicPr>
                <p:cNvPr id="107" name="Ink 106">
                  <a:extLst>
                    <a:ext uri="{FF2B5EF4-FFF2-40B4-BE49-F238E27FC236}">
                      <a16:creationId xmlns:a16="http://schemas.microsoft.com/office/drawing/2014/main" id="{3EAE6568-9800-4B1B-A4EF-FF43AA9A1F36}"/>
                    </a:ext>
                  </a:extLst>
                </p:cNvPr>
                <p:cNvPicPr/>
                <p:nvPr/>
              </p:nvPicPr>
              <p:blipFill>
                <a:blip r:embed="rId129"/>
                <a:stretch>
                  <a:fillRect/>
                </a:stretch>
              </p:blipFill>
              <p:spPr>
                <a:xfrm>
                  <a:off x="5893568" y="1247752"/>
                  <a:ext cx="512280" cy="4374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08" name="Ink 107">
                  <a:extLst>
                    <a:ext uri="{FF2B5EF4-FFF2-40B4-BE49-F238E27FC236}">
                      <a16:creationId xmlns:a16="http://schemas.microsoft.com/office/drawing/2014/main" id="{67A23BC3-A045-4A84-BB39-EB67AE1D7C8D}"/>
                    </a:ext>
                  </a:extLst>
                </p14:cNvPr>
                <p14:cNvContentPartPr/>
                <p14:nvPr/>
              </p14:nvContentPartPr>
              <p14:xfrm>
                <a:off x="6278048" y="1171072"/>
                <a:ext cx="102240" cy="27360"/>
              </p14:xfrm>
            </p:contentPart>
          </mc:Choice>
          <mc:Fallback xmlns="">
            <p:pic>
              <p:nvPicPr>
                <p:cNvPr id="108" name="Ink 107">
                  <a:extLst>
                    <a:ext uri="{FF2B5EF4-FFF2-40B4-BE49-F238E27FC236}">
                      <a16:creationId xmlns:a16="http://schemas.microsoft.com/office/drawing/2014/main" id="{67A23BC3-A045-4A84-BB39-EB67AE1D7C8D}"/>
                    </a:ext>
                  </a:extLst>
                </p:cNvPr>
                <p:cNvPicPr/>
                <p:nvPr/>
              </p:nvPicPr>
              <p:blipFill>
                <a:blip r:embed="rId131"/>
                <a:stretch>
                  <a:fillRect/>
                </a:stretch>
              </p:blipFill>
              <p:spPr>
                <a:xfrm>
                  <a:off x="6269408" y="1162072"/>
                  <a:ext cx="1198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09" name="Ink 108">
                  <a:extLst>
                    <a:ext uri="{FF2B5EF4-FFF2-40B4-BE49-F238E27FC236}">
                      <a16:creationId xmlns:a16="http://schemas.microsoft.com/office/drawing/2014/main" id="{13D1EED8-C32A-4B5B-AE45-D2E2384179E0}"/>
                    </a:ext>
                  </a:extLst>
                </p14:cNvPr>
                <p14:cNvContentPartPr/>
                <p14:nvPr/>
              </p14:nvContentPartPr>
              <p14:xfrm>
                <a:off x="6234128" y="1613872"/>
                <a:ext cx="17640" cy="25200"/>
              </p14:xfrm>
            </p:contentPart>
          </mc:Choice>
          <mc:Fallback xmlns="">
            <p:pic>
              <p:nvPicPr>
                <p:cNvPr id="109" name="Ink 108">
                  <a:extLst>
                    <a:ext uri="{FF2B5EF4-FFF2-40B4-BE49-F238E27FC236}">
                      <a16:creationId xmlns:a16="http://schemas.microsoft.com/office/drawing/2014/main" id="{13D1EED8-C32A-4B5B-AE45-D2E2384179E0}"/>
                    </a:ext>
                  </a:extLst>
                </p:cNvPr>
                <p:cNvPicPr/>
                <p:nvPr/>
              </p:nvPicPr>
              <p:blipFill>
                <a:blip r:embed="rId133"/>
                <a:stretch>
                  <a:fillRect/>
                </a:stretch>
              </p:blipFill>
              <p:spPr>
                <a:xfrm>
                  <a:off x="6225488" y="1604872"/>
                  <a:ext cx="352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10" name="Ink 109">
                  <a:extLst>
                    <a:ext uri="{FF2B5EF4-FFF2-40B4-BE49-F238E27FC236}">
                      <a16:creationId xmlns:a16="http://schemas.microsoft.com/office/drawing/2014/main" id="{B2BA0075-5E84-47E6-972B-961D84D8458F}"/>
                    </a:ext>
                  </a:extLst>
                </p14:cNvPr>
                <p14:cNvContentPartPr/>
                <p14:nvPr/>
              </p14:nvContentPartPr>
              <p14:xfrm>
                <a:off x="5913368" y="1333792"/>
                <a:ext cx="152280" cy="175680"/>
              </p14:xfrm>
            </p:contentPart>
          </mc:Choice>
          <mc:Fallback xmlns="">
            <p:pic>
              <p:nvPicPr>
                <p:cNvPr id="110" name="Ink 109">
                  <a:extLst>
                    <a:ext uri="{FF2B5EF4-FFF2-40B4-BE49-F238E27FC236}">
                      <a16:creationId xmlns:a16="http://schemas.microsoft.com/office/drawing/2014/main" id="{B2BA0075-5E84-47E6-972B-961D84D8458F}"/>
                    </a:ext>
                  </a:extLst>
                </p:cNvPr>
                <p:cNvPicPr/>
                <p:nvPr/>
              </p:nvPicPr>
              <p:blipFill>
                <a:blip r:embed="rId135"/>
                <a:stretch>
                  <a:fillRect/>
                </a:stretch>
              </p:blipFill>
              <p:spPr>
                <a:xfrm>
                  <a:off x="5904728" y="1324792"/>
                  <a:ext cx="16992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11" name="Ink 110">
                  <a:extLst>
                    <a:ext uri="{FF2B5EF4-FFF2-40B4-BE49-F238E27FC236}">
                      <a16:creationId xmlns:a16="http://schemas.microsoft.com/office/drawing/2014/main" id="{28556ABE-3160-4EB0-BAA0-A897877587FE}"/>
                    </a:ext>
                  </a:extLst>
                </p14:cNvPr>
                <p14:cNvContentPartPr/>
                <p14:nvPr/>
              </p14:nvContentPartPr>
              <p14:xfrm>
                <a:off x="5986448" y="1521352"/>
                <a:ext cx="29520" cy="7920"/>
              </p14:xfrm>
            </p:contentPart>
          </mc:Choice>
          <mc:Fallback xmlns="">
            <p:pic>
              <p:nvPicPr>
                <p:cNvPr id="111" name="Ink 110">
                  <a:extLst>
                    <a:ext uri="{FF2B5EF4-FFF2-40B4-BE49-F238E27FC236}">
                      <a16:creationId xmlns:a16="http://schemas.microsoft.com/office/drawing/2014/main" id="{28556ABE-3160-4EB0-BAA0-A897877587FE}"/>
                    </a:ext>
                  </a:extLst>
                </p:cNvPr>
                <p:cNvPicPr/>
                <p:nvPr/>
              </p:nvPicPr>
              <p:blipFill>
                <a:blip r:embed="rId137"/>
                <a:stretch>
                  <a:fillRect/>
                </a:stretch>
              </p:blipFill>
              <p:spPr>
                <a:xfrm>
                  <a:off x="5977448" y="1512712"/>
                  <a:ext cx="471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12" name="Ink 111">
                  <a:extLst>
                    <a:ext uri="{FF2B5EF4-FFF2-40B4-BE49-F238E27FC236}">
                      <a16:creationId xmlns:a16="http://schemas.microsoft.com/office/drawing/2014/main" id="{FBE3E752-E591-4CD7-B461-2D033656D9F6}"/>
                    </a:ext>
                  </a:extLst>
                </p14:cNvPr>
                <p14:cNvContentPartPr/>
                <p14:nvPr/>
              </p14:nvContentPartPr>
              <p14:xfrm>
                <a:off x="5524928" y="1366912"/>
                <a:ext cx="271080" cy="244080"/>
              </p14:xfrm>
            </p:contentPart>
          </mc:Choice>
          <mc:Fallback xmlns="">
            <p:pic>
              <p:nvPicPr>
                <p:cNvPr id="112" name="Ink 111">
                  <a:extLst>
                    <a:ext uri="{FF2B5EF4-FFF2-40B4-BE49-F238E27FC236}">
                      <a16:creationId xmlns:a16="http://schemas.microsoft.com/office/drawing/2014/main" id="{FBE3E752-E591-4CD7-B461-2D033656D9F6}"/>
                    </a:ext>
                  </a:extLst>
                </p:cNvPr>
                <p:cNvPicPr/>
                <p:nvPr/>
              </p:nvPicPr>
              <p:blipFill>
                <a:blip r:embed="rId139"/>
                <a:stretch>
                  <a:fillRect/>
                </a:stretch>
              </p:blipFill>
              <p:spPr>
                <a:xfrm>
                  <a:off x="5516288" y="1358272"/>
                  <a:ext cx="28872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13" name="Ink 112">
                  <a:extLst>
                    <a:ext uri="{FF2B5EF4-FFF2-40B4-BE49-F238E27FC236}">
                      <a16:creationId xmlns:a16="http://schemas.microsoft.com/office/drawing/2014/main" id="{80409DCA-3E2D-4196-90AE-6DB6B0D8101B}"/>
                    </a:ext>
                  </a:extLst>
                </p14:cNvPr>
                <p14:cNvContentPartPr/>
                <p14:nvPr/>
              </p14:nvContentPartPr>
              <p14:xfrm>
                <a:off x="5664968" y="999712"/>
                <a:ext cx="513000" cy="347760"/>
              </p14:xfrm>
            </p:contentPart>
          </mc:Choice>
          <mc:Fallback xmlns="">
            <p:pic>
              <p:nvPicPr>
                <p:cNvPr id="113" name="Ink 112">
                  <a:extLst>
                    <a:ext uri="{FF2B5EF4-FFF2-40B4-BE49-F238E27FC236}">
                      <a16:creationId xmlns:a16="http://schemas.microsoft.com/office/drawing/2014/main" id="{80409DCA-3E2D-4196-90AE-6DB6B0D8101B}"/>
                    </a:ext>
                  </a:extLst>
                </p:cNvPr>
                <p:cNvPicPr/>
                <p:nvPr/>
              </p:nvPicPr>
              <p:blipFill>
                <a:blip r:embed="rId141"/>
                <a:stretch>
                  <a:fillRect/>
                </a:stretch>
              </p:blipFill>
              <p:spPr>
                <a:xfrm>
                  <a:off x="5655968" y="991072"/>
                  <a:ext cx="530640" cy="3654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14" name="Ink 113">
                  <a:extLst>
                    <a:ext uri="{FF2B5EF4-FFF2-40B4-BE49-F238E27FC236}">
                      <a16:creationId xmlns:a16="http://schemas.microsoft.com/office/drawing/2014/main" id="{C8CBF7B5-0E6A-467F-BD59-CFEC3E634EF9}"/>
                    </a:ext>
                  </a:extLst>
                </p14:cNvPr>
                <p14:cNvContentPartPr/>
                <p14:nvPr/>
              </p14:nvContentPartPr>
              <p14:xfrm>
                <a:off x="5435648" y="1388872"/>
                <a:ext cx="91800" cy="132120"/>
              </p14:xfrm>
            </p:contentPart>
          </mc:Choice>
          <mc:Fallback xmlns="">
            <p:pic>
              <p:nvPicPr>
                <p:cNvPr id="114" name="Ink 113">
                  <a:extLst>
                    <a:ext uri="{FF2B5EF4-FFF2-40B4-BE49-F238E27FC236}">
                      <a16:creationId xmlns:a16="http://schemas.microsoft.com/office/drawing/2014/main" id="{C8CBF7B5-0E6A-467F-BD59-CFEC3E634EF9}"/>
                    </a:ext>
                  </a:extLst>
                </p:cNvPr>
                <p:cNvPicPr/>
                <p:nvPr/>
              </p:nvPicPr>
              <p:blipFill>
                <a:blip r:embed="rId143"/>
                <a:stretch>
                  <a:fillRect/>
                </a:stretch>
              </p:blipFill>
              <p:spPr>
                <a:xfrm>
                  <a:off x="5427008" y="1380232"/>
                  <a:ext cx="1094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5" name="Ink 114">
                  <a:extLst>
                    <a:ext uri="{FF2B5EF4-FFF2-40B4-BE49-F238E27FC236}">
                      <a16:creationId xmlns:a16="http://schemas.microsoft.com/office/drawing/2014/main" id="{8B47BF9B-C4C7-45B0-9D1D-8C57080CCD3A}"/>
                    </a:ext>
                  </a:extLst>
                </p14:cNvPr>
                <p14:cNvContentPartPr/>
                <p14:nvPr/>
              </p14:nvContentPartPr>
              <p14:xfrm>
                <a:off x="5319008" y="1411552"/>
                <a:ext cx="41400" cy="57960"/>
              </p14:xfrm>
            </p:contentPart>
          </mc:Choice>
          <mc:Fallback xmlns="">
            <p:pic>
              <p:nvPicPr>
                <p:cNvPr id="115" name="Ink 114">
                  <a:extLst>
                    <a:ext uri="{FF2B5EF4-FFF2-40B4-BE49-F238E27FC236}">
                      <a16:creationId xmlns:a16="http://schemas.microsoft.com/office/drawing/2014/main" id="{8B47BF9B-C4C7-45B0-9D1D-8C57080CCD3A}"/>
                    </a:ext>
                  </a:extLst>
                </p:cNvPr>
                <p:cNvPicPr/>
                <p:nvPr/>
              </p:nvPicPr>
              <p:blipFill>
                <a:blip r:embed="rId145"/>
                <a:stretch>
                  <a:fillRect/>
                </a:stretch>
              </p:blipFill>
              <p:spPr>
                <a:xfrm>
                  <a:off x="5310368" y="1402912"/>
                  <a:ext cx="59040" cy="75600"/>
                </a:xfrm>
                <a:prstGeom prst="rect">
                  <a:avLst/>
                </a:prstGeom>
              </p:spPr>
            </p:pic>
          </mc:Fallback>
        </mc:AlternateContent>
      </p:grpSp>
      <p:grpSp>
        <p:nvGrpSpPr>
          <p:cNvPr id="145" name="Group 144">
            <a:extLst>
              <a:ext uri="{FF2B5EF4-FFF2-40B4-BE49-F238E27FC236}">
                <a16:creationId xmlns:a16="http://schemas.microsoft.com/office/drawing/2014/main" id="{B89A383F-41A7-4302-A834-4D7AE591DA2C}"/>
              </a:ext>
            </a:extLst>
          </p:cNvPr>
          <p:cNvGrpSpPr/>
          <p:nvPr/>
        </p:nvGrpSpPr>
        <p:grpSpPr>
          <a:xfrm>
            <a:off x="522728" y="338392"/>
            <a:ext cx="4564440" cy="1656000"/>
            <a:chOff x="522728" y="338392"/>
            <a:chExt cx="4564440" cy="1656000"/>
          </a:xfrm>
        </p:grpSpPr>
        <mc:AlternateContent xmlns:mc="http://schemas.openxmlformats.org/markup-compatibility/2006" xmlns:p14="http://schemas.microsoft.com/office/powerpoint/2010/main">
          <mc:Choice Requires="p14">
            <p:contentPart p14:bwMode="auto" r:id="rId146">
              <p14:nvContentPartPr>
                <p14:cNvPr id="46" name="Ink 45">
                  <a:extLst>
                    <a:ext uri="{FF2B5EF4-FFF2-40B4-BE49-F238E27FC236}">
                      <a16:creationId xmlns:a16="http://schemas.microsoft.com/office/drawing/2014/main" id="{563588DA-44AA-41B0-9D25-E84B70571464}"/>
                    </a:ext>
                  </a:extLst>
                </p14:cNvPr>
                <p14:cNvContentPartPr/>
                <p14:nvPr/>
              </p14:nvContentPartPr>
              <p14:xfrm>
                <a:off x="4887368" y="452872"/>
                <a:ext cx="110880" cy="197640"/>
              </p14:xfrm>
            </p:contentPart>
          </mc:Choice>
          <mc:Fallback xmlns="">
            <p:pic>
              <p:nvPicPr>
                <p:cNvPr id="46" name="Ink 45">
                  <a:extLst>
                    <a:ext uri="{FF2B5EF4-FFF2-40B4-BE49-F238E27FC236}">
                      <a16:creationId xmlns:a16="http://schemas.microsoft.com/office/drawing/2014/main" id="{563588DA-44AA-41B0-9D25-E84B70571464}"/>
                    </a:ext>
                  </a:extLst>
                </p:cNvPr>
                <p:cNvPicPr/>
                <p:nvPr/>
              </p:nvPicPr>
              <p:blipFill>
                <a:blip r:embed="rId147"/>
                <a:stretch>
                  <a:fillRect/>
                </a:stretch>
              </p:blipFill>
              <p:spPr>
                <a:xfrm>
                  <a:off x="4878728" y="443872"/>
                  <a:ext cx="12852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47" name="Ink 46">
                  <a:extLst>
                    <a:ext uri="{FF2B5EF4-FFF2-40B4-BE49-F238E27FC236}">
                      <a16:creationId xmlns:a16="http://schemas.microsoft.com/office/drawing/2014/main" id="{2CA3FFA4-67BE-4C8D-B232-1FF4622C491E}"/>
                    </a:ext>
                  </a:extLst>
                </p14:cNvPr>
                <p14:cNvContentPartPr/>
                <p14:nvPr/>
              </p14:nvContentPartPr>
              <p14:xfrm>
                <a:off x="4990688" y="356032"/>
                <a:ext cx="96480" cy="50760"/>
              </p14:xfrm>
            </p:contentPart>
          </mc:Choice>
          <mc:Fallback xmlns="">
            <p:pic>
              <p:nvPicPr>
                <p:cNvPr id="47" name="Ink 46">
                  <a:extLst>
                    <a:ext uri="{FF2B5EF4-FFF2-40B4-BE49-F238E27FC236}">
                      <a16:creationId xmlns:a16="http://schemas.microsoft.com/office/drawing/2014/main" id="{2CA3FFA4-67BE-4C8D-B232-1FF4622C491E}"/>
                    </a:ext>
                  </a:extLst>
                </p:cNvPr>
                <p:cNvPicPr/>
                <p:nvPr/>
              </p:nvPicPr>
              <p:blipFill>
                <a:blip r:embed="rId149"/>
                <a:stretch>
                  <a:fillRect/>
                </a:stretch>
              </p:blipFill>
              <p:spPr>
                <a:xfrm>
                  <a:off x="4981688" y="347392"/>
                  <a:ext cx="11412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48" name="Ink 47">
                  <a:extLst>
                    <a:ext uri="{FF2B5EF4-FFF2-40B4-BE49-F238E27FC236}">
                      <a16:creationId xmlns:a16="http://schemas.microsoft.com/office/drawing/2014/main" id="{897686B4-D3AC-416E-BB7C-1F051ADD323F}"/>
                    </a:ext>
                  </a:extLst>
                </p14:cNvPr>
                <p14:cNvContentPartPr/>
                <p14:nvPr/>
              </p14:nvContentPartPr>
              <p14:xfrm>
                <a:off x="4431968" y="497512"/>
                <a:ext cx="338040" cy="303120"/>
              </p14:xfrm>
            </p:contentPart>
          </mc:Choice>
          <mc:Fallback xmlns="">
            <p:pic>
              <p:nvPicPr>
                <p:cNvPr id="48" name="Ink 47">
                  <a:extLst>
                    <a:ext uri="{FF2B5EF4-FFF2-40B4-BE49-F238E27FC236}">
                      <a16:creationId xmlns:a16="http://schemas.microsoft.com/office/drawing/2014/main" id="{897686B4-D3AC-416E-BB7C-1F051ADD323F}"/>
                    </a:ext>
                  </a:extLst>
                </p:cNvPr>
                <p:cNvPicPr/>
                <p:nvPr/>
              </p:nvPicPr>
              <p:blipFill>
                <a:blip r:embed="rId151"/>
                <a:stretch>
                  <a:fillRect/>
                </a:stretch>
              </p:blipFill>
              <p:spPr>
                <a:xfrm>
                  <a:off x="4422968" y="488512"/>
                  <a:ext cx="355680" cy="3207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49" name="Ink 48">
                  <a:extLst>
                    <a:ext uri="{FF2B5EF4-FFF2-40B4-BE49-F238E27FC236}">
                      <a16:creationId xmlns:a16="http://schemas.microsoft.com/office/drawing/2014/main" id="{1A5B8BC1-0E97-490D-BB99-99616FB56370}"/>
                    </a:ext>
                  </a:extLst>
                </p14:cNvPr>
                <p14:cNvContentPartPr/>
                <p14:nvPr/>
              </p14:nvContentPartPr>
              <p14:xfrm>
                <a:off x="4691528" y="770032"/>
                <a:ext cx="19080" cy="27720"/>
              </p14:xfrm>
            </p:contentPart>
          </mc:Choice>
          <mc:Fallback xmlns="">
            <p:pic>
              <p:nvPicPr>
                <p:cNvPr id="49" name="Ink 48">
                  <a:extLst>
                    <a:ext uri="{FF2B5EF4-FFF2-40B4-BE49-F238E27FC236}">
                      <a16:creationId xmlns:a16="http://schemas.microsoft.com/office/drawing/2014/main" id="{1A5B8BC1-0E97-490D-BB99-99616FB56370}"/>
                    </a:ext>
                  </a:extLst>
                </p:cNvPr>
                <p:cNvPicPr/>
                <p:nvPr/>
              </p:nvPicPr>
              <p:blipFill>
                <a:blip r:embed="rId153"/>
                <a:stretch>
                  <a:fillRect/>
                </a:stretch>
              </p:blipFill>
              <p:spPr>
                <a:xfrm>
                  <a:off x="4682528" y="761032"/>
                  <a:ext cx="3672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50" name="Ink 49">
                  <a:extLst>
                    <a:ext uri="{FF2B5EF4-FFF2-40B4-BE49-F238E27FC236}">
                      <a16:creationId xmlns:a16="http://schemas.microsoft.com/office/drawing/2014/main" id="{EC5BA69D-11EA-410D-9443-517C2DC24B18}"/>
                    </a:ext>
                  </a:extLst>
                </p14:cNvPr>
                <p14:cNvContentPartPr/>
                <p14:nvPr/>
              </p14:nvContentPartPr>
              <p14:xfrm>
                <a:off x="4605128" y="338392"/>
                <a:ext cx="71280" cy="149400"/>
              </p14:xfrm>
            </p:contentPart>
          </mc:Choice>
          <mc:Fallback xmlns="">
            <p:pic>
              <p:nvPicPr>
                <p:cNvPr id="50" name="Ink 49">
                  <a:extLst>
                    <a:ext uri="{FF2B5EF4-FFF2-40B4-BE49-F238E27FC236}">
                      <a16:creationId xmlns:a16="http://schemas.microsoft.com/office/drawing/2014/main" id="{EC5BA69D-11EA-410D-9443-517C2DC24B18}"/>
                    </a:ext>
                  </a:extLst>
                </p:cNvPr>
                <p:cNvPicPr/>
                <p:nvPr/>
              </p:nvPicPr>
              <p:blipFill>
                <a:blip r:embed="rId155"/>
                <a:stretch>
                  <a:fillRect/>
                </a:stretch>
              </p:blipFill>
              <p:spPr>
                <a:xfrm>
                  <a:off x="4596488" y="329752"/>
                  <a:ext cx="889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53" name="Ink 52">
                  <a:extLst>
                    <a:ext uri="{FF2B5EF4-FFF2-40B4-BE49-F238E27FC236}">
                      <a16:creationId xmlns:a16="http://schemas.microsoft.com/office/drawing/2014/main" id="{770F09D9-A8A9-47CC-9C27-865E026708BE}"/>
                    </a:ext>
                  </a:extLst>
                </p14:cNvPr>
                <p14:cNvContentPartPr/>
                <p14:nvPr/>
              </p14:nvContentPartPr>
              <p14:xfrm>
                <a:off x="4145408" y="511192"/>
                <a:ext cx="91800" cy="102240"/>
              </p14:xfrm>
            </p:contentPart>
          </mc:Choice>
          <mc:Fallback xmlns="">
            <p:pic>
              <p:nvPicPr>
                <p:cNvPr id="53" name="Ink 52">
                  <a:extLst>
                    <a:ext uri="{FF2B5EF4-FFF2-40B4-BE49-F238E27FC236}">
                      <a16:creationId xmlns:a16="http://schemas.microsoft.com/office/drawing/2014/main" id="{770F09D9-A8A9-47CC-9C27-865E026708BE}"/>
                    </a:ext>
                  </a:extLst>
                </p:cNvPr>
                <p:cNvPicPr/>
                <p:nvPr/>
              </p:nvPicPr>
              <p:blipFill>
                <a:blip r:embed="rId157"/>
                <a:stretch>
                  <a:fillRect/>
                </a:stretch>
              </p:blipFill>
              <p:spPr>
                <a:xfrm>
                  <a:off x="4136408" y="502192"/>
                  <a:ext cx="1094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54" name="Ink 53">
                  <a:extLst>
                    <a:ext uri="{FF2B5EF4-FFF2-40B4-BE49-F238E27FC236}">
                      <a16:creationId xmlns:a16="http://schemas.microsoft.com/office/drawing/2014/main" id="{4D83E0F5-D6E3-42DD-B3C0-DE4D9175F6E2}"/>
                    </a:ext>
                  </a:extLst>
                </p14:cNvPr>
                <p14:cNvContentPartPr/>
                <p14:nvPr/>
              </p14:nvContentPartPr>
              <p14:xfrm>
                <a:off x="4182488" y="700192"/>
                <a:ext cx="1440" cy="2160"/>
              </p14:xfrm>
            </p:contentPart>
          </mc:Choice>
          <mc:Fallback xmlns="">
            <p:pic>
              <p:nvPicPr>
                <p:cNvPr id="54" name="Ink 53">
                  <a:extLst>
                    <a:ext uri="{FF2B5EF4-FFF2-40B4-BE49-F238E27FC236}">
                      <a16:creationId xmlns:a16="http://schemas.microsoft.com/office/drawing/2014/main" id="{4D83E0F5-D6E3-42DD-B3C0-DE4D9175F6E2}"/>
                    </a:ext>
                  </a:extLst>
                </p:cNvPr>
                <p:cNvPicPr/>
                <p:nvPr/>
              </p:nvPicPr>
              <p:blipFill>
                <a:blip r:embed="rId159"/>
                <a:stretch>
                  <a:fillRect/>
                </a:stretch>
              </p:blipFill>
              <p:spPr>
                <a:xfrm>
                  <a:off x="4173488" y="691552"/>
                  <a:ext cx="1908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56" name="Ink 55">
                  <a:extLst>
                    <a:ext uri="{FF2B5EF4-FFF2-40B4-BE49-F238E27FC236}">
                      <a16:creationId xmlns:a16="http://schemas.microsoft.com/office/drawing/2014/main" id="{17DC35BD-85B2-4B9E-8A1C-AC2E8460E879}"/>
                    </a:ext>
                  </a:extLst>
                </p14:cNvPr>
                <p14:cNvContentPartPr/>
                <p14:nvPr/>
              </p14:nvContentPartPr>
              <p14:xfrm>
                <a:off x="4134968" y="706672"/>
                <a:ext cx="41400" cy="28080"/>
              </p14:xfrm>
            </p:contentPart>
          </mc:Choice>
          <mc:Fallback xmlns="">
            <p:pic>
              <p:nvPicPr>
                <p:cNvPr id="56" name="Ink 55">
                  <a:extLst>
                    <a:ext uri="{FF2B5EF4-FFF2-40B4-BE49-F238E27FC236}">
                      <a16:creationId xmlns:a16="http://schemas.microsoft.com/office/drawing/2014/main" id="{17DC35BD-85B2-4B9E-8A1C-AC2E8460E879}"/>
                    </a:ext>
                  </a:extLst>
                </p:cNvPr>
                <p:cNvPicPr/>
                <p:nvPr/>
              </p:nvPicPr>
              <p:blipFill>
                <a:blip r:embed="rId161"/>
                <a:stretch>
                  <a:fillRect/>
                </a:stretch>
              </p:blipFill>
              <p:spPr>
                <a:xfrm>
                  <a:off x="4125968" y="697672"/>
                  <a:ext cx="590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57" name="Ink 56">
                  <a:extLst>
                    <a:ext uri="{FF2B5EF4-FFF2-40B4-BE49-F238E27FC236}">
                      <a16:creationId xmlns:a16="http://schemas.microsoft.com/office/drawing/2014/main" id="{E6662770-B557-4D31-BE20-DDF97659A9C0}"/>
                    </a:ext>
                  </a:extLst>
                </p14:cNvPr>
                <p14:cNvContentPartPr/>
                <p14:nvPr/>
              </p14:nvContentPartPr>
              <p14:xfrm>
                <a:off x="3227408" y="578872"/>
                <a:ext cx="605880" cy="308160"/>
              </p14:xfrm>
            </p:contentPart>
          </mc:Choice>
          <mc:Fallback xmlns="">
            <p:pic>
              <p:nvPicPr>
                <p:cNvPr id="57" name="Ink 56">
                  <a:extLst>
                    <a:ext uri="{FF2B5EF4-FFF2-40B4-BE49-F238E27FC236}">
                      <a16:creationId xmlns:a16="http://schemas.microsoft.com/office/drawing/2014/main" id="{E6662770-B557-4D31-BE20-DDF97659A9C0}"/>
                    </a:ext>
                  </a:extLst>
                </p:cNvPr>
                <p:cNvPicPr/>
                <p:nvPr/>
              </p:nvPicPr>
              <p:blipFill>
                <a:blip r:embed="rId163"/>
                <a:stretch>
                  <a:fillRect/>
                </a:stretch>
              </p:blipFill>
              <p:spPr>
                <a:xfrm>
                  <a:off x="3218768" y="570232"/>
                  <a:ext cx="623520" cy="3258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58" name="Ink 57">
                  <a:extLst>
                    <a:ext uri="{FF2B5EF4-FFF2-40B4-BE49-F238E27FC236}">
                      <a16:creationId xmlns:a16="http://schemas.microsoft.com/office/drawing/2014/main" id="{825B9110-19C7-40E4-AF77-85E07C91DFB8}"/>
                    </a:ext>
                  </a:extLst>
                </p14:cNvPr>
                <p14:cNvContentPartPr/>
                <p14:nvPr/>
              </p14:nvContentPartPr>
              <p14:xfrm>
                <a:off x="3681728" y="450352"/>
                <a:ext cx="117720" cy="69480"/>
              </p14:xfrm>
            </p:contentPart>
          </mc:Choice>
          <mc:Fallback xmlns="">
            <p:pic>
              <p:nvPicPr>
                <p:cNvPr id="58" name="Ink 57">
                  <a:extLst>
                    <a:ext uri="{FF2B5EF4-FFF2-40B4-BE49-F238E27FC236}">
                      <a16:creationId xmlns:a16="http://schemas.microsoft.com/office/drawing/2014/main" id="{825B9110-19C7-40E4-AF77-85E07C91DFB8}"/>
                    </a:ext>
                  </a:extLst>
                </p:cNvPr>
                <p:cNvPicPr/>
                <p:nvPr/>
              </p:nvPicPr>
              <p:blipFill>
                <a:blip r:embed="rId165"/>
                <a:stretch>
                  <a:fillRect/>
                </a:stretch>
              </p:blipFill>
              <p:spPr>
                <a:xfrm>
                  <a:off x="3672728" y="441352"/>
                  <a:ext cx="1353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59" name="Ink 58">
                  <a:extLst>
                    <a:ext uri="{FF2B5EF4-FFF2-40B4-BE49-F238E27FC236}">
                      <a16:creationId xmlns:a16="http://schemas.microsoft.com/office/drawing/2014/main" id="{8C24B8A5-1800-4185-942D-EE6988F0817C}"/>
                    </a:ext>
                  </a:extLst>
                </p14:cNvPr>
                <p14:cNvContentPartPr/>
                <p14:nvPr/>
              </p14:nvContentPartPr>
              <p14:xfrm>
                <a:off x="3497768" y="386272"/>
                <a:ext cx="68040" cy="299160"/>
              </p14:xfrm>
            </p:contentPart>
          </mc:Choice>
          <mc:Fallback xmlns="">
            <p:pic>
              <p:nvPicPr>
                <p:cNvPr id="59" name="Ink 58">
                  <a:extLst>
                    <a:ext uri="{FF2B5EF4-FFF2-40B4-BE49-F238E27FC236}">
                      <a16:creationId xmlns:a16="http://schemas.microsoft.com/office/drawing/2014/main" id="{8C24B8A5-1800-4185-942D-EE6988F0817C}"/>
                    </a:ext>
                  </a:extLst>
                </p:cNvPr>
                <p:cNvPicPr/>
                <p:nvPr/>
              </p:nvPicPr>
              <p:blipFill>
                <a:blip r:embed="rId167"/>
                <a:stretch>
                  <a:fillRect/>
                </a:stretch>
              </p:blipFill>
              <p:spPr>
                <a:xfrm>
                  <a:off x="3489128" y="377632"/>
                  <a:ext cx="85680" cy="3168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60" name="Ink 59">
                  <a:extLst>
                    <a:ext uri="{FF2B5EF4-FFF2-40B4-BE49-F238E27FC236}">
                      <a16:creationId xmlns:a16="http://schemas.microsoft.com/office/drawing/2014/main" id="{D775881D-DF6C-4BAF-9E3C-F94BB453E4A4}"/>
                    </a:ext>
                  </a:extLst>
                </p14:cNvPr>
                <p14:cNvContentPartPr/>
                <p14:nvPr/>
              </p14:nvContentPartPr>
              <p14:xfrm>
                <a:off x="3464288" y="882352"/>
                <a:ext cx="10800" cy="48960"/>
              </p14:xfrm>
            </p:contentPart>
          </mc:Choice>
          <mc:Fallback xmlns="">
            <p:pic>
              <p:nvPicPr>
                <p:cNvPr id="60" name="Ink 59">
                  <a:extLst>
                    <a:ext uri="{FF2B5EF4-FFF2-40B4-BE49-F238E27FC236}">
                      <a16:creationId xmlns:a16="http://schemas.microsoft.com/office/drawing/2014/main" id="{D775881D-DF6C-4BAF-9E3C-F94BB453E4A4}"/>
                    </a:ext>
                  </a:extLst>
                </p:cNvPr>
                <p:cNvPicPr/>
                <p:nvPr/>
              </p:nvPicPr>
              <p:blipFill>
                <a:blip r:embed="rId169"/>
                <a:stretch>
                  <a:fillRect/>
                </a:stretch>
              </p:blipFill>
              <p:spPr>
                <a:xfrm>
                  <a:off x="3455648" y="873352"/>
                  <a:ext cx="2844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61" name="Ink 60">
                  <a:extLst>
                    <a:ext uri="{FF2B5EF4-FFF2-40B4-BE49-F238E27FC236}">
                      <a16:creationId xmlns:a16="http://schemas.microsoft.com/office/drawing/2014/main" id="{0A582779-5B9F-4AD7-84D6-B9CCB208E4EE}"/>
                    </a:ext>
                  </a:extLst>
                </p14:cNvPr>
                <p14:cNvContentPartPr/>
                <p14:nvPr/>
              </p14:nvContentPartPr>
              <p14:xfrm>
                <a:off x="3391568" y="435232"/>
                <a:ext cx="43560" cy="126720"/>
              </p14:xfrm>
            </p:contentPart>
          </mc:Choice>
          <mc:Fallback xmlns="">
            <p:pic>
              <p:nvPicPr>
                <p:cNvPr id="61" name="Ink 60">
                  <a:extLst>
                    <a:ext uri="{FF2B5EF4-FFF2-40B4-BE49-F238E27FC236}">
                      <a16:creationId xmlns:a16="http://schemas.microsoft.com/office/drawing/2014/main" id="{0A582779-5B9F-4AD7-84D6-B9CCB208E4EE}"/>
                    </a:ext>
                  </a:extLst>
                </p:cNvPr>
                <p:cNvPicPr/>
                <p:nvPr/>
              </p:nvPicPr>
              <p:blipFill>
                <a:blip r:embed="rId171"/>
                <a:stretch>
                  <a:fillRect/>
                </a:stretch>
              </p:blipFill>
              <p:spPr>
                <a:xfrm>
                  <a:off x="3382568" y="426232"/>
                  <a:ext cx="6120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62" name="Ink 61">
                  <a:extLst>
                    <a:ext uri="{FF2B5EF4-FFF2-40B4-BE49-F238E27FC236}">
                      <a16:creationId xmlns:a16="http://schemas.microsoft.com/office/drawing/2014/main" id="{64B679BF-1DF7-4F47-AB52-F12928FA2B8A}"/>
                    </a:ext>
                  </a:extLst>
                </p14:cNvPr>
                <p14:cNvContentPartPr/>
                <p14:nvPr/>
              </p14:nvContentPartPr>
              <p14:xfrm>
                <a:off x="2623688" y="574192"/>
                <a:ext cx="529920" cy="392760"/>
              </p14:xfrm>
            </p:contentPart>
          </mc:Choice>
          <mc:Fallback xmlns="">
            <p:pic>
              <p:nvPicPr>
                <p:cNvPr id="62" name="Ink 61">
                  <a:extLst>
                    <a:ext uri="{FF2B5EF4-FFF2-40B4-BE49-F238E27FC236}">
                      <a16:creationId xmlns:a16="http://schemas.microsoft.com/office/drawing/2014/main" id="{64B679BF-1DF7-4F47-AB52-F12928FA2B8A}"/>
                    </a:ext>
                  </a:extLst>
                </p:cNvPr>
                <p:cNvPicPr/>
                <p:nvPr/>
              </p:nvPicPr>
              <p:blipFill>
                <a:blip r:embed="rId173"/>
                <a:stretch>
                  <a:fillRect/>
                </a:stretch>
              </p:blipFill>
              <p:spPr>
                <a:xfrm>
                  <a:off x="2614688" y="565192"/>
                  <a:ext cx="547560" cy="4104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63" name="Ink 62">
                  <a:extLst>
                    <a:ext uri="{FF2B5EF4-FFF2-40B4-BE49-F238E27FC236}">
                      <a16:creationId xmlns:a16="http://schemas.microsoft.com/office/drawing/2014/main" id="{9F63A89A-DAC8-4491-A39D-BD42B5C07482}"/>
                    </a:ext>
                  </a:extLst>
                </p14:cNvPr>
                <p14:cNvContentPartPr/>
                <p14:nvPr/>
              </p14:nvContentPartPr>
              <p14:xfrm>
                <a:off x="2817008" y="435232"/>
                <a:ext cx="29520" cy="172440"/>
              </p14:xfrm>
            </p:contentPart>
          </mc:Choice>
          <mc:Fallback xmlns="">
            <p:pic>
              <p:nvPicPr>
                <p:cNvPr id="63" name="Ink 62">
                  <a:extLst>
                    <a:ext uri="{FF2B5EF4-FFF2-40B4-BE49-F238E27FC236}">
                      <a16:creationId xmlns:a16="http://schemas.microsoft.com/office/drawing/2014/main" id="{9F63A89A-DAC8-4491-A39D-BD42B5C07482}"/>
                    </a:ext>
                  </a:extLst>
                </p:cNvPr>
                <p:cNvPicPr/>
                <p:nvPr/>
              </p:nvPicPr>
              <p:blipFill>
                <a:blip r:embed="rId175"/>
                <a:stretch>
                  <a:fillRect/>
                </a:stretch>
              </p:blipFill>
              <p:spPr>
                <a:xfrm>
                  <a:off x="2808008" y="426592"/>
                  <a:ext cx="471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64" name="Ink 63">
                  <a:extLst>
                    <a:ext uri="{FF2B5EF4-FFF2-40B4-BE49-F238E27FC236}">
                      <a16:creationId xmlns:a16="http://schemas.microsoft.com/office/drawing/2014/main" id="{C84E0470-2A2F-4AAE-80DF-5D0CA46D916A}"/>
                    </a:ext>
                  </a:extLst>
                </p14:cNvPr>
                <p14:cNvContentPartPr/>
                <p14:nvPr/>
              </p14:nvContentPartPr>
              <p14:xfrm>
                <a:off x="2960648" y="415072"/>
                <a:ext cx="14400" cy="11880"/>
              </p14:xfrm>
            </p:contentPart>
          </mc:Choice>
          <mc:Fallback xmlns="">
            <p:pic>
              <p:nvPicPr>
                <p:cNvPr id="64" name="Ink 63">
                  <a:extLst>
                    <a:ext uri="{FF2B5EF4-FFF2-40B4-BE49-F238E27FC236}">
                      <a16:creationId xmlns:a16="http://schemas.microsoft.com/office/drawing/2014/main" id="{C84E0470-2A2F-4AAE-80DF-5D0CA46D916A}"/>
                    </a:ext>
                  </a:extLst>
                </p:cNvPr>
                <p:cNvPicPr/>
                <p:nvPr/>
              </p:nvPicPr>
              <p:blipFill>
                <a:blip r:embed="rId177"/>
                <a:stretch>
                  <a:fillRect/>
                </a:stretch>
              </p:blipFill>
              <p:spPr>
                <a:xfrm>
                  <a:off x="2951648" y="406072"/>
                  <a:ext cx="320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65" name="Ink 64">
                  <a:extLst>
                    <a:ext uri="{FF2B5EF4-FFF2-40B4-BE49-F238E27FC236}">
                      <a16:creationId xmlns:a16="http://schemas.microsoft.com/office/drawing/2014/main" id="{78C00610-D5CE-4241-A796-FCE208C19A75}"/>
                    </a:ext>
                  </a:extLst>
                </p14:cNvPr>
                <p14:cNvContentPartPr/>
                <p14:nvPr/>
              </p14:nvContentPartPr>
              <p14:xfrm>
                <a:off x="1913768" y="554392"/>
                <a:ext cx="449280" cy="210240"/>
              </p14:xfrm>
            </p:contentPart>
          </mc:Choice>
          <mc:Fallback xmlns="">
            <p:pic>
              <p:nvPicPr>
                <p:cNvPr id="65" name="Ink 64">
                  <a:extLst>
                    <a:ext uri="{FF2B5EF4-FFF2-40B4-BE49-F238E27FC236}">
                      <a16:creationId xmlns:a16="http://schemas.microsoft.com/office/drawing/2014/main" id="{78C00610-D5CE-4241-A796-FCE208C19A75}"/>
                    </a:ext>
                  </a:extLst>
                </p:cNvPr>
                <p:cNvPicPr/>
                <p:nvPr/>
              </p:nvPicPr>
              <p:blipFill>
                <a:blip r:embed="rId179"/>
                <a:stretch>
                  <a:fillRect/>
                </a:stretch>
              </p:blipFill>
              <p:spPr>
                <a:xfrm>
                  <a:off x="1904768" y="545752"/>
                  <a:ext cx="46692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66" name="Ink 65">
                  <a:extLst>
                    <a:ext uri="{FF2B5EF4-FFF2-40B4-BE49-F238E27FC236}">
                      <a16:creationId xmlns:a16="http://schemas.microsoft.com/office/drawing/2014/main" id="{6018B732-05B2-45F2-B390-FEB5FB1BE45F}"/>
                    </a:ext>
                  </a:extLst>
                </p14:cNvPr>
                <p14:cNvContentPartPr/>
                <p14:nvPr/>
              </p14:nvContentPartPr>
              <p14:xfrm>
                <a:off x="2098808" y="381232"/>
                <a:ext cx="88920" cy="43560"/>
              </p14:xfrm>
            </p:contentPart>
          </mc:Choice>
          <mc:Fallback xmlns="">
            <p:pic>
              <p:nvPicPr>
                <p:cNvPr id="66" name="Ink 65">
                  <a:extLst>
                    <a:ext uri="{FF2B5EF4-FFF2-40B4-BE49-F238E27FC236}">
                      <a16:creationId xmlns:a16="http://schemas.microsoft.com/office/drawing/2014/main" id="{6018B732-05B2-45F2-B390-FEB5FB1BE45F}"/>
                    </a:ext>
                  </a:extLst>
                </p:cNvPr>
                <p:cNvPicPr/>
                <p:nvPr/>
              </p:nvPicPr>
              <p:blipFill>
                <a:blip r:embed="rId181"/>
                <a:stretch>
                  <a:fillRect/>
                </a:stretch>
              </p:blipFill>
              <p:spPr>
                <a:xfrm>
                  <a:off x="2089808" y="372592"/>
                  <a:ext cx="10656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67" name="Ink 66">
                  <a:extLst>
                    <a:ext uri="{FF2B5EF4-FFF2-40B4-BE49-F238E27FC236}">
                      <a16:creationId xmlns:a16="http://schemas.microsoft.com/office/drawing/2014/main" id="{99FE2168-7D7A-49E8-9166-25D895921D55}"/>
                    </a:ext>
                  </a:extLst>
                </p14:cNvPr>
                <p14:cNvContentPartPr/>
                <p14:nvPr/>
              </p14:nvContentPartPr>
              <p14:xfrm>
                <a:off x="1987208" y="452512"/>
                <a:ext cx="31320" cy="41040"/>
              </p14:xfrm>
            </p:contentPart>
          </mc:Choice>
          <mc:Fallback xmlns="">
            <p:pic>
              <p:nvPicPr>
                <p:cNvPr id="67" name="Ink 66">
                  <a:extLst>
                    <a:ext uri="{FF2B5EF4-FFF2-40B4-BE49-F238E27FC236}">
                      <a16:creationId xmlns:a16="http://schemas.microsoft.com/office/drawing/2014/main" id="{99FE2168-7D7A-49E8-9166-25D895921D55}"/>
                    </a:ext>
                  </a:extLst>
                </p:cNvPr>
                <p:cNvPicPr/>
                <p:nvPr/>
              </p:nvPicPr>
              <p:blipFill>
                <a:blip r:embed="rId183"/>
                <a:stretch>
                  <a:fillRect/>
                </a:stretch>
              </p:blipFill>
              <p:spPr>
                <a:xfrm>
                  <a:off x="1978208" y="443872"/>
                  <a:ext cx="489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68" name="Ink 67">
                  <a:extLst>
                    <a:ext uri="{FF2B5EF4-FFF2-40B4-BE49-F238E27FC236}">
                      <a16:creationId xmlns:a16="http://schemas.microsoft.com/office/drawing/2014/main" id="{257F9920-E3B3-4876-8E6A-7C7748A7D3E9}"/>
                    </a:ext>
                  </a:extLst>
                </p14:cNvPr>
                <p14:cNvContentPartPr/>
                <p14:nvPr/>
              </p14:nvContentPartPr>
              <p14:xfrm>
                <a:off x="1723688" y="697672"/>
                <a:ext cx="66240" cy="95040"/>
              </p14:xfrm>
            </p:contentPart>
          </mc:Choice>
          <mc:Fallback xmlns="">
            <p:pic>
              <p:nvPicPr>
                <p:cNvPr id="68" name="Ink 67">
                  <a:extLst>
                    <a:ext uri="{FF2B5EF4-FFF2-40B4-BE49-F238E27FC236}">
                      <a16:creationId xmlns:a16="http://schemas.microsoft.com/office/drawing/2014/main" id="{257F9920-E3B3-4876-8E6A-7C7748A7D3E9}"/>
                    </a:ext>
                  </a:extLst>
                </p:cNvPr>
                <p:cNvPicPr/>
                <p:nvPr/>
              </p:nvPicPr>
              <p:blipFill>
                <a:blip r:embed="rId185"/>
                <a:stretch>
                  <a:fillRect/>
                </a:stretch>
              </p:blipFill>
              <p:spPr>
                <a:xfrm>
                  <a:off x="1714688" y="689032"/>
                  <a:ext cx="838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69" name="Ink 68">
                  <a:extLst>
                    <a:ext uri="{FF2B5EF4-FFF2-40B4-BE49-F238E27FC236}">
                      <a16:creationId xmlns:a16="http://schemas.microsoft.com/office/drawing/2014/main" id="{1E260AF9-CCD9-4C9D-BBE5-BA2CF2AC976D}"/>
                    </a:ext>
                  </a:extLst>
                </p14:cNvPr>
                <p14:cNvContentPartPr/>
                <p14:nvPr/>
              </p14:nvContentPartPr>
              <p14:xfrm>
                <a:off x="1325528" y="435952"/>
                <a:ext cx="364320" cy="344520"/>
              </p14:xfrm>
            </p:contentPart>
          </mc:Choice>
          <mc:Fallback xmlns="">
            <p:pic>
              <p:nvPicPr>
                <p:cNvPr id="69" name="Ink 68">
                  <a:extLst>
                    <a:ext uri="{FF2B5EF4-FFF2-40B4-BE49-F238E27FC236}">
                      <a16:creationId xmlns:a16="http://schemas.microsoft.com/office/drawing/2014/main" id="{1E260AF9-CCD9-4C9D-BBE5-BA2CF2AC976D}"/>
                    </a:ext>
                  </a:extLst>
                </p:cNvPr>
                <p:cNvPicPr/>
                <p:nvPr/>
              </p:nvPicPr>
              <p:blipFill>
                <a:blip r:embed="rId187"/>
                <a:stretch>
                  <a:fillRect/>
                </a:stretch>
              </p:blipFill>
              <p:spPr>
                <a:xfrm>
                  <a:off x="1316888" y="426952"/>
                  <a:ext cx="381960" cy="36216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70" name="Ink 69">
                  <a:extLst>
                    <a:ext uri="{FF2B5EF4-FFF2-40B4-BE49-F238E27FC236}">
                      <a16:creationId xmlns:a16="http://schemas.microsoft.com/office/drawing/2014/main" id="{05CAA455-8629-4F87-A658-8325CCFE6BED}"/>
                    </a:ext>
                  </a:extLst>
                </p14:cNvPr>
                <p14:cNvContentPartPr/>
                <p14:nvPr/>
              </p14:nvContentPartPr>
              <p14:xfrm>
                <a:off x="866528" y="590752"/>
                <a:ext cx="92880" cy="158040"/>
              </p14:xfrm>
            </p:contentPart>
          </mc:Choice>
          <mc:Fallback xmlns="">
            <p:pic>
              <p:nvPicPr>
                <p:cNvPr id="70" name="Ink 69">
                  <a:extLst>
                    <a:ext uri="{FF2B5EF4-FFF2-40B4-BE49-F238E27FC236}">
                      <a16:creationId xmlns:a16="http://schemas.microsoft.com/office/drawing/2014/main" id="{05CAA455-8629-4F87-A658-8325CCFE6BED}"/>
                    </a:ext>
                  </a:extLst>
                </p:cNvPr>
                <p:cNvPicPr/>
                <p:nvPr/>
              </p:nvPicPr>
              <p:blipFill>
                <a:blip r:embed="rId189"/>
                <a:stretch>
                  <a:fillRect/>
                </a:stretch>
              </p:blipFill>
              <p:spPr>
                <a:xfrm>
                  <a:off x="857528" y="582112"/>
                  <a:ext cx="11052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71" name="Ink 70">
                  <a:extLst>
                    <a:ext uri="{FF2B5EF4-FFF2-40B4-BE49-F238E27FC236}">
                      <a16:creationId xmlns:a16="http://schemas.microsoft.com/office/drawing/2014/main" id="{5C2648DC-AABC-40FA-9D6C-F4E29DF442C5}"/>
                    </a:ext>
                  </a:extLst>
                </p14:cNvPr>
                <p14:cNvContentPartPr/>
                <p14:nvPr/>
              </p14:nvContentPartPr>
              <p14:xfrm>
                <a:off x="570968" y="651952"/>
                <a:ext cx="250560" cy="236520"/>
              </p14:xfrm>
            </p:contentPart>
          </mc:Choice>
          <mc:Fallback xmlns="">
            <p:pic>
              <p:nvPicPr>
                <p:cNvPr id="71" name="Ink 70">
                  <a:extLst>
                    <a:ext uri="{FF2B5EF4-FFF2-40B4-BE49-F238E27FC236}">
                      <a16:creationId xmlns:a16="http://schemas.microsoft.com/office/drawing/2014/main" id="{5C2648DC-AABC-40FA-9D6C-F4E29DF442C5}"/>
                    </a:ext>
                  </a:extLst>
                </p:cNvPr>
                <p:cNvPicPr/>
                <p:nvPr/>
              </p:nvPicPr>
              <p:blipFill>
                <a:blip r:embed="rId191"/>
                <a:stretch>
                  <a:fillRect/>
                </a:stretch>
              </p:blipFill>
              <p:spPr>
                <a:xfrm>
                  <a:off x="561968" y="642952"/>
                  <a:ext cx="26820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16" name="Ink 115">
                  <a:extLst>
                    <a:ext uri="{FF2B5EF4-FFF2-40B4-BE49-F238E27FC236}">
                      <a16:creationId xmlns:a16="http://schemas.microsoft.com/office/drawing/2014/main" id="{88C99D57-B37B-4FDC-ABFB-1E93C4C85790}"/>
                    </a:ext>
                  </a:extLst>
                </p14:cNvPr>
                <p14:cNvContentPartPr/>
                <p14:nvPr/>
              </p14:nvContentPartPr>
              <p14:xfrm>
                <a:off x="4878368" y="1416592"/>
                <a:ext cx="153720" cy="153000"/>
              </p14:xfrm>
            </p:contentPart>
          </mc:Choice>
          <mc:Fallback xmlns="">
            <p:pic>
              <p:nvPicPr>
                <p:cNvPr id="116" name="Ink 115">
                  <a:extLst>
                    <a:ext uri="{FF2B5EF4-FFF2-40B4-BE49-F238E27FC236}">
                      <a16:creationId xmlns:a16="http://schemas.microsoft.com/office/drawing/2014/main" id="{88C99D57-B37B-4FDC-ABFB-1E93C4C85790}"/>
                    </a:ext>
                  </a:extLst>
                </p:cNvPr>
                <p:cNvPicPr/>
                <p:nvPr/>
              </p:nvPicPr>
              <p:blipFill>
                <a:blip r:embed="rId193"/>
                <a:stretch>
                  <a:fillRect/>
                </a:stretch>
              </p:blipFill>
              <p:spPr>
                <a:xfrm>
                  <a:off x="4869368" y="1407592"/>
                  <a:ext cx="1713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17" name="Ink 116">
                  <a:extLst>
                    <a:ext uri="{FF2B5EF4-FFF2-40B4-BE49-F238E27FC236}">
                      <a16:creationId xmlns:a16="http://schemas.microsoft.com/office/drawing/2014/main" id="{539CD32F-F2AE-49F1-80E1-D3FAAF9299D1}"/>
                    </a:ext>
                  </a:extLst>
                </p14:cNvPr>
                <p14:cNvContentPartPr/>
                <p14:nvPr/>
              </p14:nvContentPartPr>
              <p14:xfrm>
                <a:off x="4303448" y="1399672"/>
                <a:ext cx="459720" cy="163440"/>
              </p14:xfrm>
            </p:contentPart>
          </mc:Choice>
          <mc:Fallback xmlns="">
            <p:pic>
              <p:nvPicPr>
                <p:cNvPr id="117" name="Ink 116">
                  <a:extLst>
                    <a:ext uri="{FF2B5EF4-FFF2-40B4-BE49-F238E27FC236}">
                      <a16:creationId xmlns:a16="http://schemas.microsoft.com/office/drawing/2014/main" id="{539CD32F-F2AE-49F1-80E1-D3FAAF9299D1}"/>
                    </a:ext>
                  </a:extLst>
                </p:cNvPr>
                <p:cNvPicPr/>
                <p:nvPr/>
              </p:nvPicPr>
              <p:blipFill>
                <a:blip r:embed="rId195"/>
                <a:stretch>
                  <a:fillRect/>
                </a:stretch>
              </p:blipFill>
              <p:spPr>
                <a:xfrm>
                  <a:off x="4294448" y="1391032"/>
                  <a:ext cx="47736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8" name="Ink 117">
                  <a:extLst>
                    <a:ext uri="{FF2B5EF4-FFF2-40B4-BE49-F238E27FC236}">
                      <a16:creationId xmlns:a16="http://schemas.microsoft.com/office/drawing/2014/main" id="{5EC371EA-8BCC-4194-AF4E-38DC7AC93947}"/>
                    </a:ext>
                  </a:extLst>
                </p14:cNvPr>
                <p14:cNvContentPartPr/>
                <p14:nvPr/>
              </p14:nvContentPartPr>
              <p14:xfrm>
                <a:off x="4501088" y="1317952"/>
                <a:ext cx="12960" cy="15120"/>
              </p14:xfrm>
            </p:contentPart>
          </mc:Choice>
          <mc:Fallback xmlns="">
            <p:pic>
              <p:nvPicPr>
                <p:cNvPr id="118" name="Ink 117">
                  <a:extLst>
                    <a:ext uri="{FF2B5EF4-FFF2-40B4-BE49-F238E27FC236}">
                      <a16:creationId xmlns:a16="http://schemas.microsoft.com/office/drawing/2014/main" id="{5EC371EA-8BCC-4194-AF4E-38DC7AC93947}"/>
                    </a:ext>
                  </a:extLst>
                </p:cNvPr>
                <p:cNvPicPr/>
                <p:nvPr/>
              </p:nvPicPr>
              <p:blipFill>
                <a:blip r:embed="rId197"/>
                <a:stretch>
                  <a:fillRect/>
                </a:stretch>
              </p:blipFill>
              <p:spPr>
                <a:xfrm>
                  <a:off x="4492088" y="1309312"/>
                  <a:ext cx="306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19" name="Ink 118">
                  <a:extLst>
                    <a:ext uri="{FF2B5EF4-FFF2-40B4-BE49-F238E27FC236}">
                      <a16:creationId xmlns:a16="http://schemas.microsoft.com/office/drawing/2014/main" id="{B2C0B3D3-E2EE-40F9-932F-E796664E06EE}"/>
                    </a:ext>
                  </a:extLst>
                </p14:cNvPr>
                <p14:cNvContentPartPr/>
                <p14:nvPr/>
              </p14:nvContentPartPr>
              <p14:xfrm>
                <a:off x="4414328" y="1121392"/>
                <a:ext cx="286560" cy="117720"/>
              </p14:xfrm>
            </p:contentPart>
          </mc:Choice>
          <mc:Fallback xmlns="">
            <p:pic>
              <p:nvPicPr>
                <p:cNvPr id="119" name="Ink 118">
                  <a:extLst>
                    <a:ext uri="{FF2B5EF4-FFF2-40B4-BE49-F238E27FC236}">
                      <a16:creationId xmlns:a16="http://schemas.microsoft.com/office/drawing/2014/main" id="{B2C0B3D3-E2EE-40F9-932F-E796664E06EE}"/>
                    </a:ext>
                  </a:extLst>
                </p:cNvPr>
                <p:cNvPicPr/>
                <p:nvPr/>
              </p:nvPicPr>
              <p:blipFill>
                <a:blip r:embed="rId199"/>
                <a:stretch>
                  <a:fillRect/>
                </a:stretch>
              </p:blipFill>
              <p:spPr>
                <a:xfrm>
                  <a:off x="4405688" y="1112752"/>
                  <a:ext cx="3042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0" name="Ink 119">
                  <a:extLst>
                    <a:ext uri="{FF2B5EF4-FFF2-40B4-BE49-F238E27FC236}">
                      <a16:creationId xmlns:a16="http://schemas.microsoft.com/office/drawing/2014/main" id="{6D63E493-6D69-4FB3-A43A-23001F0583EC}"/>
                    </a:ext>
                  </a:extLst>
                </p14:cNvPr>
                <p14:cNvContentPartPr/>
                <p14:nvPr/>
              </p14:nvContentPartPr>
              <p14:xfrm>
                <a:off x="4137848" y="1350352"/>
                <a:ext cx="114120" cy="333720"/>
              </p14:xfrm>
            </p:contentPart>
          </mc:Choice>
          <mc:Fallback xmlns="">
            <p:pic>
              <p:nvPicPr>
                <p:cNvPr id="120" name="Ink 119">
                  <a:extLst>
                    <a:ext uri="{FF2B5EF4-FFF2-40B4-BE49-F238E27FC236}">
                      <a16:creationId xmlns:a16="http://schemas.microsoft.com/office/drawing/2014/main" id="{6D63E493-6D69-4FB3-A43A-23001F0583EC}"/>
                    </a:ext>
                  </a:extLst>
                </p:cNvPr>
                <p:cNvPicPr/>
                <p:nvPr/>
              </p:nvPicPr>
              <p:blipFill>
                <a:blip r:embed="rId201"/>
                <a:stretch>
                  <a:fillRect/>
                </a:stretch>
              </p:blipFill>
              <p:spPr>
                <a:xfrm>
                  <a:off x="4128848" y="1341352"/>
                  <a:ext cx="131760" cy="35136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1" name="Ink 120">
                  <a:extLst>
                    <a:ext uri="{FF2B5EF4-FFF2-40B4-BE49-F238E27FC236}">
                      <a16:creationId xmlns:a16="http://schemas.microsoft.com/office/drawing/2014/main" id="{34913A13-9063-4A99-A0A9-EDB36B634589}"/>
                    </a:ext>
                  </a:extLst>
                </p14:cNvPr>
                <p14:cNvContentPartPr/>
                <p14:nvPr/>
              </p14:nvContentPartPr>
              <p14:xfrm>
                <a:off x="3616928" y="1374832"/>
                <a:ext cx="393120" cy="316440"/>
              </p14:xfrm>
            </p:contentPart>
          </mc:Choice>
          <mc:Fallback xmlns="">
            <p:pic>
              <p:nvPicPr>
                <p:cNvPr id="121" name="Ink 120">
                  <a:extLst>
                    <a:ext uri="{FF2B5EF4-FFF2-40B4-BE49-F238E27FC236}">
                      <a16:creationId xmlns:a16="http://schemas.microsoft.com/office/drawing/2014/main" id="{34913A13-9063-4A99-A0A9-EDB36B634589}"/>
                    </a:ext>
                  </a:extLst>
                </p:cNvPr>
                <p:cNvPicPr/>
                <p:nvPr/>
              </p:nvPicPr>
              <p:blipFill>
                <a:blip r:embed="rId203"/>
                <a:stretch>
                  <a:fillRect/>
                </a:stretch>
              </p:blipFill>
              <p:spPr>
                <a:xfrm>
                  <a:off x="3607928" y="1366192"/>
                  <a:ext cx="410760" cy="33408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22" name="Ink 121">
                  <a:extLst>
                    <a:ext uri="{FF2B5EF4-FFF2-40B4-BE49-F238E27FC236}">
                      <a16:creationId xmlns:a16="http://schemas.microsoft.com/office/drawing/2014/main" id="{520C80D4-382B-4F33-9FEA-292D905361E1}"/>
                    </a:ext>
                  </a:extLst>
                </p14:cNvPr>
                <p14:cNvContentPartPr/>
                <p14:nvPr/>
              </p14:nvContentPartPr>
              <p14:xfrm>
                <a:off x="3821408" y="1280152"/>
                <a:ext cx="11520" cy="16920"/>
              </p14:xfrm>
            </p:contentPart>
          </mc:Choice>
          <mc:Fallback xmlns="">
            <p:pic>
              <p:nvPicPr>
                <p:cNvPr id="122" name="Ink 121">
                  <a:extLst>
                    <a:ext uri="{FF2B5EF4-FFF2-40B4-BE49-F238E27FC236}">
                      <a16:creationId xmlns:a16="http://schemas.microsoft.com/office/drawing/2014/main" id="{520C80D4-382B-4F33-9FEA-292D905361E1}"/>
                    </a:ext>
                  </a:extLst>
                </p:cNvPr>
                <p:cNvPicPr/>
                <p:nvPr/>
              </p:nvPicPr>
              <p:blipFill>
                <a:blip r:embed="rId205"/>
                <a:stretch>
                  <a:fillRect/>
                </a:stretch>
              </p:blipFill>
              <p:spPr>
                <a:xfrm>
                  <a:off x="3812768" y="1271152"/>
                  <a:ext cx="2916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3" name="Ink 122">
                  <a:extLst>
                    <a:ext uri="{FF2B5EF4-FFF2-40B4-BE49-F238E27FC236}">
                      <a16:creationId xmlns:a16="http://schemas.microsoft.com/office/drawing/2014/main" id="{1A3604D8-9D0E-4F10-9B58-2BD34DE2AABA}"/>
                    </a:ext>
                  </a:extLst>
                </p14:cNvPr>
                <p14:cNvContentPartPr/>
                <p14:nvPr/>
              </p14:nvContentPartPr>
              <p14:xfrm>
                <a:off x="3617648" y="1437112"/>
                <a:ext cx="86040" cy="114480"/>
              </p14:xfrm>
            </p:contentPart>
          </mc:Choice>
          <mc:Fallback xmlns="">
            <p:pic>
              <p:nvPicPr>
                <p:cNvPr id="123" name="Ink 122">
                  <a:extLst>
                    <a:ext uri="{FF2B5EF4-FFF2-40B4-BE49-F238E27FC236}">
                      <a16:creationId xmlns:a16="http://schemas.microsoft.com/office/drawing/2014/main" id="{1A3604D8-9D0E-4F10-9B58-2BD34DE2AABA}"/>
                    </a:ext>
                  </a:extLst>
                </p:cNvPr>
                <p:cNvPicPr/>
                <p:nvPr/>
              </p:nvPicPr>
              <p:blipFill>
                <a:blip r:embed="rId207"/>
                <a:stretch>
                  <a:fillRect/>
                </a:stretch>
              </p:blipFill>
              <p:spPr>
                <a:xfrm>
                  <a:off x="3608648" y="1428112"/>
                  <a:ext cx="10368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24" name="Ink 123">
                  <a:extLst>
                    <a:ext uri="{FF2B5EF4-FFF2-40B4-BE49-F238E27FC236}">
                      <a16:creationId xmlns:a16="http://schemas.microsoft.com/office/drawing/2014/main" id="{FA9CE230-703B-4F9A-A9A1-E3934D1FB13B}"/>
                    </a:ext>
                  </a:extLst>
                </p14:cNvPr>
                <p14:cNvContentPartPr/>
                <p14:nvPr/>
              </p14:nvContentPartPr>
              <p14:xfrm>
                <a:off x="3301928" y="1371592"/>
                <a:ext cx="290880" cy="276840"/>
              </p14:xfrm>
            </p:contentPart>
          </mc:Choice>
          <mc:Fallback xmlns="">
            <p:pic>
              <p:nvPicPr>
                <p:cNvPr id="124" name="Ink 123">
                  <a:extLst>
                    <a:ext uri="{FF2B5EF4-FFF2-40B4-BE49-F238E27FC236}">
                      <a16:creationId xmlns:a16="http://schemas.microsoft.com/office/drawing/2014/main" id="{FA9CE230-703B-4F9A-A9A1-E3934D1FB13B}"/>
                    </a:ext>
                  </a:extLst>
                </p:cNvPr>
                <p:cNvPicPr/>
                <p:nvPr/>
              </p:nvPicPr>
              <p:blipFill>
                <a:blip r:embed="rId209"/>
                <a:stretch>
                  <a:fillRect/>
                </a:stretch>
              </p:blipFill>
              <p:spPr>
                <a:xfrm>
                  <a:off x="3292928" y="1362592"/>
                  <a:ext cx="30852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5" name="Ink 124">
                  <a:extLst>
                    <a:ext uri="{FF2B5EF4-FFF2-40B4-BE49-F238E27FC236}">
                      <a16:creationId xmlns:a16="http://schemas.microsoft.com/office/drawing/2014/main" id="{3F63A766-8DC2-4F74-8EBE-F2A32888C37E}"/>
                    </a:ext>
                  </a:extLst>
                </p14:cNvPr>
                <p14:cNvContentPartPr/>
                <p14:nvPr/>
              </p14:nvContentPartPr>
              <p14:xfrm>
                <a:off x="3502448" y="1526392"/>
                <a:ext cx="22320" cy="10800"/>
              </p14:xfrm>
            </p:contentPart>
          </mc:Choice>
          <mc:Fallback xmlns="">
            <p:pic>
              <p:nvPicPr>
                <p:cNvPr id="125" name="Ink 124">
                  <a:extLst>
                    <a:ext uri="{FF2B5EF4-FFF2-40B4-BE49-F238E27FC236}">
                      <a16:creationId xmlns:a16="http://schemas.microsoft.com/office/drawing/2014/main" id="{3F63A766-8DC2-4F74-8EBE-F2A32888C37E}"/>
                    </a:ext>
                  </a:extLst>
                </p:cNvPr>
                <p:cNvPicPr/>
                <p:nvPr/>
              </p:nvPicPr>
              <p:blipFill>
                <a:blip r:embed="rId211"/>
                <a:stretch>
                  <a:fillRect/>
                </a:stretch>
              </p:blipFill>
              <p:spPr>
                <a:xfrm>
                  <a:off x="3493808" y="1517752"/>
                  <a:ext cx="399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8" name="Ink 127">
                  <a:extLst>
                    <a:ext uri="{FF2B5EF4-FFF2-40B4-BE49-F238E27FC236}">
                      <a16:creationId xmlns:a16="http://schemas.microsoft.com/office/drawing/2014/main" id="{E0873086-15FE-4E5C-98BD-5B330FB5A947}"/>
                    </a:ext>
                  </a:extLst>
                </p14:cNvPr>
                <p14:cNvContentPartPr/>
                <p14:nvPr/>
              </p14:nvContentPartPr>
              <p14:xfrm>
                <a:off x="2971808" y="1348912"/>
                <a:ext cx="70920" cy="254520"/>
              </p14:xfrm>
            </p:contentPart>
          </mc:Choice>
          <mc:Fallback xmlns="">
            <p:pic>
              <p:nvPicPr>
                <p:cNvPr id="128" name="Ink 127">
                  <a:extLst>
                    <a:ext uri="{FF2B5EF4-FFF2-40B4-BE49-F238E27FC236}">
                      <a16:creationId xmlns:a16="http://schemas.microsoft.com/office/drawing/2014/main" id="{E0873086-15FE-4E5C-98BD-5B330FB5A947}"/>
                    </a:ext>
                  </a:extLst>
                </p:cNvPr>
                <p:cNvPicPr/>
                <p:nvPr/>
              </p:nvPicPr>
              <p:blipFill>
                <a:blip r:embed="rId213"/>
                <a:stretch>
                  <a:fillRect/>
                </a:stretch>
              </p:blipFill>
              <p:spPr>
                <a:xfrm>
                  <a:off x="2962808" y="1339912"/>
                  <a:ext cx="8856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29" name="Ink 128">
                  <a:extLst>
                    <a:ext uri="{FF2B5EF4-FFF2-40B4-BE49-F238E27FC236}">
                      <a16:creationId xmlns:a16="http://schemas.microsoft.com/office/drawing/2014/main" id="{0216EAB3-8084-4BB2-A095-5650A030B77A}"/>
                    </a:ext>
                  </a:extLst>
                </p14:cNvPr>
                <p14:cNvContentPartPr/>
                <p14:nvPr/>
              </p14:nvContentPartPr>
              <p14:xfrm>
                <a:off x="2368088" y="1461952"/>
                <a:ext cx="519120" cy="275400"/>
              </p14:xfrm>
            </p:contentPart>
          </mc:Choice>
          <mc:Fallback xmlns="">
            <p:pic>
              <p:nvPicPr>
                <p:cNvPr id="129" name="Ink 128">
                  <a:extLst>
                    <a:ext uri="{FF2B5EF4-FFF2-40B4-BE49-F238E27FC236}">
                      <a16:creationId xmlns:a16="http://schemas.microsoft.com/office/drawing/2014/main" id="{0216EAB3-8084-4BB2-A095-5650A030B77A}"/>
                    </a:ext>
                  </a:extLst>
                </p:cNvPr>
                <p:cNvPicPr/>
                <p:nvPr/>
              </p:nvPicPr>
              <p:blipFill>
                <a:blip r:embed="rId215"/>
                <a:stretch>
                  <a:fillRect/>
                </a:stretch>
              </p:blipFill>
              <p:spPr>
                <a:xfrm>
                  <a:off x="2359448" y="1452952"/>
                  <a:ext cx="536760" cy="293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0" name="Ink 129">
                  <a:extLst>
                    <a:ext uri="{FF2B5EF4-FFF2-40B4-BE49-F238E27FC236}">
                      <a16:creationId xmlns:a16="http://schemas.microsoft.com/office/drawing/2014/main" id="{FCD1C1D1-BF0A-4A23-BA5B-967FAA9516DB}"/>
                    </a:ext>
                  </a:extLst>
                </p14:cNvPr>
                <p14:cNvContentPartPr/>
                <p14:nvPr/>
              </p14:nvContentPartPr>
              <p14:xfrm>
                <a:off x="2764808" y="1289872"/>
                <a:ext cx="19800" cy="16200"/>
              </p14:xfrm>
            </p:contentPart>
          </mc:Choice>
          <mc:Fallback xmlns="">
            <p:pic>
              <p:nvPicPr>
                <p:cNvPr id="130" name="Ink 129">
                  <a:extLst>
                    <a:ext uri="{FF2B5EF4-FFF2-40B4-BE49-F238E27FC236}">
                      <a16:creationId xmlns:a16="http://schemas.microsoft.com/office/drawing/2014/main" id="{FCD1C1D1-BF0A-4A23-BA5B-967FAA9516DB}"/>
                    </a:ext>
                  </a:extLst>
                </p:cNvPr>
                <p:cNvPicPr/>
                <p:nvPr/>
              </p:nvPicPr>
              <p:blipFill>
                <a:blip r:embed="rId217"/>
                <a:stretch>
                  <a:fillRect/>
                </a:stretch>
              </p:blipFill>
              <p:spPr>
                <a:xfrm>
                  <a:off x="2755808" y="1280872"/>
                  <a:ext cx="3744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31" name="Ink 130">
                  <a:extLst>
                    <a:ext uri="{FF2B5EF4-FFF2-40B4-BE49-F238E27FC236}">
                      <a16:creationId xmlns:a16="http://schemas.microsoft.com/office/drawing/2014/main" id="{4D316117-F960-4AAA-AAE9-50D59D5050C1}"/>
                    </a:ext>
                  </a:extLst>
                </p14:cNvPr>
                <p14:cNvContentPartPr/>
                <p14:nvPr/>
              </p14:nvContentPartPr>
              <p14:xfrm>
                <a:off x="2632328" y="1311472"/>
                <a:ext cx="46080" cy="41040"/>
              </p14:xfrm>
            </p:contentPart>
          </mc:Choice>
          <mc:Fallback xmlns="">
            <p:pic>
              <p:nvPicPr>
                <p:cNvPr id="131" name="Ink 130">
                  <a:extLst>
                    <a:ext uri="{FF2B5EF4-FFF2-40B4-BE49-F238E27FC236}">
                      <a16:creationId xmlns:a16="http://schemas.microsoft.com/office/drawing/2014/main" id="{4D316117-F960-4AAA-AAE9-50D59D5050C1}"/>
                    </a:ext>
                  </a:extLst>
                </p:cNvPr>
                <p:cNvPicPr/>
                <p:nvPr/>
              </p:nvPicPr>
              <p:blipFill>
                <a:blip r:embed="rId219"/>
                <a:stretch>
                  <a:fillRect/>
                </a:stretch>
              </p:blipFill>
              <p:spPr>
                <a:xfrm>
                  <a:off x="2623328" y="1302472"/>
                  <a:ext cx="6372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2" name="Ink 131">
                  <a:extLst>
                    <a:ext uri="{FF2B5EF4-FFF2-40B4-BE49-F238E27FC236}">
                      <a16:creationId xmlns:a16="http://schemas.microsoft.com/office/drawing/2014/main" id="{F1C6AA5A-9A33-4A91-A19C-3A6EB9D29821}"/>
                    </a:ext>
                  </a:extLst>
                </p14:cNvPr>
                <p14:cNvContentPartPr/>
                <p14:nvPr/>
              </p14:nvContentPartPr>
              <p14:xfrm>
                <a:off x="2354048" y="1450432"/>
                <a:ext cx="72720" cy="161280"/>
              </p14:xfrm>
            </p:contentPart>
          </mc:Choice>
          <mc:Fallback xmlns="">
            <p:pic>
              <p:nvPicPr>
                <p:cNvPr id="132" name="Ink 131">
                  <a:extLst>
                    <a:ext uri="{FF2B5EF4-FFF2-40B4-BE49-F238E27FC236}">
                      <a16:creationId xmlns:a16="http://schemas.microsoft.com/office/drawing/2014/main" id="{F1C6AA5A-9A33-4A91-A19C-3A6EB9D29821}"/>
                    </a:ext>
                  </a:extLst>
                </p:cNvPr>
                <p:cNvPicPr/>
                <p:nvPr/>
              </p:nvPicPr>
              <p:blipFill>
                <a:blip r:embed="rId221"/>
                <a:stretch>
                  <a:fillRect/>
                </a:stretch>
              </p:blipFill>
              <p:spPr>
                <a:xfrm>
                  <a:off x="2345048" y="1441792"/>
                  <a:ext cx="903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3" name="Ink 132">
                  <a:extLst>
                    <a:ext uri="{FF2B5EF4-FFF2-40B4-BE49-F238E27FC236}">
                      <a16:creationId xmlns:a16="http://schemas.microsoft.com/office/drawing/2014/main" id="{4CD70D58-6E4B-452D-80CF-88D82080751C}"/>
                    </a:ext>
                  </a:extLst>
                </p14:cNvPr>
                <p14:cNvContentPartPr/>
                <p14:nvPr/>
              </p14:nvContentPartPr>
              <p14:xfrm>
                <a:off x="1810448" y="1498312"/>
                <a:ext cx="507600" cy="183240"/>
              </p14:xfrm>
            </p:contentPart>
          </mc:Choice>
          <mc:Fallback xmlns="">
            <p:pic>
              <p:nvPicPr>
                <p:cNvPr id="133" name="Ink 132">
                  <a:extLst>
                    <a:ext uri="{FF2B5EF4-FFF2-40B4-BE49-F238E27FC236}">
                      <a16:creationId xmlns:a16="http://schemas.microsoft.com/office/drawing/2014/main" id="{4CD70D58-6E4B-452D-80CF-88D82080751C}"/>
                    </a:ext>
                  </a:extLst>
                </p:cNvPr>
                <p:cNvPicPr/>
                <p:nvPr/>
              </p:nvPicPr>
              <p:blipFill>
                <a:blip r:embed="rId223"/>
                <a:stretch>
                  <a:fillRect/>
                </a:stretch>
              </p:blipFill>
              <p:spPr>
                <a:xfrm>
                  <a:off x="1801448" y="1489672"/>
                  <a:ext cx="5252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4" name="Ink 133">
                  <a:extLst>
                    <a:ext uri="{FF2B5EF4-FFF2-40B4-BE49-F238E27FC236}">
                      <a16:creationId xmlns:a16="http://schemas.microsoft.com/office/drawing/2014/main" id="{85BFC8F6-2E06-48FC-BF40-49533F323BDA}"/>
                    </a:ext>
                  </a:extLst>
                </p14:cNvPr>
                <p14:cNvContentPartPr/>
                <p14:nvPr/>
              </p14:nvContentPartPr>
              <p14:xfrm>
                <a:off x="2072528" y="1428112"/>
                <a:ext cx="44280" cy="16560"/>
              </p14:xfrm>
            </p:contentPart>
          </mc:Choice>
          <mc:Fallback xmlns="">
            <p:pic>
              <p:nvPicPr>
                <p:cNvPr id="134" name="Ink 133">
                  <a:extLst>
                    <a:ext uri="{FF2B5EF4-FFF2-40B4-BE49-F238E27FC236}">
                      <a16:creationId xmlns:a16="http://schemas.microsoft.com/office/drawing/2014/main" id="{85BFC8F6-2E06-48FC-BF40-49533F323BDA}"/>
                    </a:ext>
                  </a:extLst>
                </p:cNvPr>
                <p:cNvPicPr/>
                <p:nvPr/>
              </p:nvPicPr>
              <p:blipFill>
                <a:blip r:embed="rId225"/>
                <a:stretch>
                  <a:fillRect/>
                </a:stretch>
              </p:blipFill>
              <p:spPr>
                <a:xfrm>
                  <a:off x="2063888" y="1419112"/>
                  <a:ext cx="6192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5" name="Ink 134">
                  <a:extLst>
                    <a:ext uri="{FF2B5EF4-FFF2-40B4-BE49-F238E27FC236}">
                      <a16:creationId xmlns:a16="http://schemas.microsoft.com/office/drawing/2014/main" id="{29C9A7EB-A1F7-420F-9620-0E92CD38C7B6}"/>
                    </a:ext>
                  </a:extLst>
                </p14:cNvPr>
                <p14:cNvContentPartPr/>
                <p14:nvPr/>
              </p14:nvContentPartPr>
              <p14:xfrm>
                <a:off x="1487168" y="1533232"/>
                <a:ext cx="198360" cy="196560"/>
              </p14:xfrm>
            </p:contentPart>
          </mc:Choice>
          <mc:Fallback xmlns="">
            <p:pic>
              <p:nvPicPr>
                <p:cNvPr id="135" name="Ink 134">
                  <a:extLst>
                    <a:ext uri="{FF2B5EF4-FFF2-40B4-BE49-F238E27FC236}">
                      <a16:creationId xmlns:a16="http://schemas.microsoft.com/office/drawing/2014/main" id="{29C9A7EB-A1F7-420F-9620-0E92CD38C7B6}"/>
                    </a:ext>
                  </a:extLst>
                </p:cNvPr>
                <p:cNvPicPr/>
                <p:nvPr/>
              </p:nvPicPr>
              <p:blipFill>
                <a:blip r:embed="rId227"/>
                <a:stretch>
                  <a:fillRect/>
                </a:stretch>
              </p:blipFill>
              <p:spPr>
                <a:xfrm>
                  <a:off x="1478168" y="1524232"/>
                  <a:ext cx="21600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36" name="Ink 135">
                  <a:extLst>
                    <a:ext uri="{FF2B5EF4-FFF2-40B4-BE49-F238E27FC236}">
                      <a16:creationId xmlns:a16="http://schemas.microsoft.com/office/drawing/2014/main" id="{A2BC42B7-A5F1-47FA-844D-61A23613BC84}"/>
                    </a:ext>
                  </a:extLst>
                </p14:cNvPr>
                <p14:cNvContentPartPr/>
                <p14:nvPr/>
              </p14:nvContentPartPr>
              <p14:xfrm>
                <a:off x="1434248" y="1367992"/>
                <a:ext cx="60120" cy="252360"/>
              </p14:xfrm>
            </p:contentPart>
          </mc:Choice>
          <mc:Fallback xmlns="">
            <p:pic>
              <p:nvPicPr>
                <p:cNvPr id="136" name="Ink 135">
                  <a:extLst>
                    <a:ext uri="{FF2B5EF4-FFF2-40B4-BE49-F238E27FC236}">
                      <a16:creationId xmlns:a16="http://schemas.microsoft.com/office/drawing/2014/main" id="{A2BC42B7-A5F1-47FA-844D-61A23613BC84}"/>
                    </a:ext>
                  </a:extLst>
                </p:cNvPr>
                <p:cNvPicPr/>
                <p:nvPr/>
              </p:nvPicPr>
              <p:blipFill>
                <a:blip r:embed="rId229"/>
                <a:stretch>
                  <a:fillRect/>
                </a:stretch>
              </p:blipFill>
              <p:spPr>
                <a:xfrm>
                  <a:off x="1425248" y="1359352"/>
                  <a:ext cx="7776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37" name="Ink 136">
                  <a:extLst>
                    <a:ext uri="{FF2B5EF4-FFF2-40B4-BE49-F238E27FC236}">
                      <a16:creationId xmlns:a16="http://schemas.microsoft.com/office/drawing/2014/main" id="{52E0CEBC-E953-4131-9513-D38ACC6B78E1}"/>
                    </a:ext>
                  </a:extLst>
                </p14:cNvPr>
                <p14:cNvContentPartPr/>
                <p14:nvPr/>
              </p14:nvContentPartPr>
              <p14:xfrm>
                <a:off x="1302488" y="1544752"/>
                <a:ext cx="55440" cy="89640"/>
              </p14:xfrm>
            </p:contentPart>
          </mc:Choice>
          <mc:Fallback xmlns="">
            <p:pic>
              <p:nvPicPr>
                <p:cNvPr id="137" name="Ink 136">
                  <a:extLst>
                    <a:ext uri="{FF2B5EF4-FFF2-40B4-BE49-F238E27FC236}">
                      <a16:creationId xmlns:a16="http://schemas.microsoft.com/office/drawing/2014/main" id="{52E0CEBC-E953-4131-9513-D38ACC6B78E1}"/>
                    </a:ext>
                  </a:extLst>
                </p:cNvPr>
                <p:cNvPicPr/>
                <p:nvPr/>
              </p:nvPicPr>
              <p:blipFill>
                <a:blip r:embed="rId231"/>
                <a:stretch>
                  <a:fillRect/>
                </a:stretch>
              </p:blipFill>
              <p:spPr>
                <a:xfrm>
                  <a:off x="1293848" y="1536112"/>
                  <a:ext cx="730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38" name="Ink 137">
                  <a:extLst>
                    <a:ext uri="{FF2B5EF4-FFF2-40B4-BE49-F238E27FC236}">
                      <a16:creationId xmlns:a16="http://schemas.microsoft.com/office/drawing/2014/main" id="{C1EAF624-0A80-49E5-BC5E-EEFDFBE5EDFA}"/>
                    </a:ext>
                  </a:extLst>
                </p14:cNvPr>
                <p14:cNvContentPartPr/>
                <p14:nvPr/>
              </p14:nvContentPartPr>
              <p14:xfrm>
                <a:off x="1028528" y="1353232"/>
                <a:ext cx="118080" cy="242280"/>
              </p14:xfrm>
            </p:contentPart>
          </mc:Choice>
          <mc:Fallback xmlns="">
            <p:pic>
              <p:nvPicPr>
                <p:cNvPr id="138" name="Ink 137">
                  <a:extLst>
                    <a:ext uri="{FF2B5EF4-FFF2-40B4-BE49-F238E27FC236}">
                      <a16:creationId xmlns:a16="http://schemas.microsoft.com/office/drawing/2014/main" id="{C1EAF624-0A80-49E5-BC5E-EEFDFBE5EDFA}"/>
                    </a:ext>
                  </a:extLst>
                </p:cNvPr>
                <p:cNvPicPr/>
                <p:nvPr/>
              </p:nvPicPr>
              <p:blipFill>
                <a:blip r:embed="rId233"/>
                <a:stretch>
                  <a:fillRect/>
                </a:stretch>
              </p:blipFill>
              <p:spPr>
                <a:xfrm>
                  <a:off x="1019888" y="1344592"/>
                  <a:ext cx="13572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40" name="Ink 139">
                  <a:extLst>
                    <a:ext uri="{FF2B5EF4-FFF2-40B4-BE49-F238E27FC236}">
                      <a16:creationId xmlns:a16="http://schemas.microsoft.com/office/drawing/2014/main" id="{141D7AEA-E73C-4015-B77A-1D676E489B56}"/>
                    </a:ext>
                  </a:extLst>
                </p14:cNvPr>
                <p14:cNvContentPartPr/>
                <p14:nvPr/>
              </p14:nvContentPartPr>
              <p14:xfrm>
                <a:off x="522728" y="1478872"/>
                <a:ext cx="443520" cy="390240"/>
              </p14:xfrm>
            </p:contentPart>
          </mc:Choice>
          <mc:Fallback xmlns="">
            <p:pic>
              <p:nvPicPr>
                <p:cNvPr id="140" name="Ink 139">
                  <a:extLst>
                    <a:ext uri="{FF2B5EF4-FFF2-40B4-BE49-F238E27FC236}">
                      <a16:creationId xmlns:a16="http://schemas.microsoft.com/office/drawing/2014/main" id="{141D7AEA-E73C-4015-B77A-1D676E489B56}"/>
                    </a:ext>
                  </a:extLst>
                </p:cNvPr>
                <p:cNvPicPr/>
                <p:nvPr/>
              </p:nvPicPr>
              <p:blipFill>
                <a:blip r:embed="rId235"/>
                <a:stretch>
                  <a:fillRect/>
                </a:stretch>
              </p:blipFill>
              <p:spPr>
                <a:xfrm>
                  <a:off x="514088" y="1469872"/>
                  <a:ext cx="461160" cy="4078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41" name="Ink 140">
                  <a:extLst>
                    <a:ext uri="{FF2B5EF4-FFF2-40B4-BE49-F238E27FC236}">
                      <a16:creationId xmlns:a16="http://schemas.microsoft.com/office/drawing/2014/main" id="{85D02D32-AC0E-411B-95EE-672FDE98674C}"/>
                    </a:ext>
                  </a:extLst>
                </p14:cNvPr>
                <p14:cNvContentPartPr/>
                <p14:nvPr/>
              </p14:nvContentPartPr>
              <p14:xfrm>
                <a:off x="864728" y="1730872"/>
                <a:ext cx="115560" cy="66240"/>
              </p14:xfrm>
            </p:contentPart>
          </mc:Choice>
          <mc:Fallback xmlns="">
            <p:pic>
              <p:nvPicPr>
                <p:cNvPr id="141" name="Ink 140">
                  <a:extLst>
                    <a:ext uri="{FF2B5EF4-FFF2-40B4-BE49-F238E27FC236}">
                      <a16:creationId xmlns:a16="http://schemas.microsoft.com/office/drawing/2014/main" id="{85D02D32-AC0E-411B-95EE-672FDE98674C}"/>
                    </a:ext>
                  </a:extLst>
                </p:cNvPr>
                <p:cNvPicPr/>
                <p:nvPr/>
              </p:nvPicPr>
              <p:blipFill>
                <a:blip r:embed="rId237"/>
                <a:stretch>
                  <a:fillRect/>
                </a:stretch>
              </p:blipFill>
              <p:spPr>
                <a:xfrm>
                  <a:off x="856088" y="1721872"/>
                  <a:ext cx="1332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2" name="Ink 141">
                  <a:extLst>
                    <a:ext uri="{FF2B5EF4-FFF2-40B4-BE49-F238E27FC236}">
                      <a16:creationId xmlns:a16="http://schemas.microsoft.com/office/drawing/2014/main" id="{0353A660-3EFB-41EF-B1F2-548CDDF08960}"/>
                    </a:ext>
                  </a:extLst>
                </p14:cNvPr>
                <p14:cNvContentPartPr/>
                <p14:nvPr/>
              </p14:nvContentPartPr>
              <p14:xfrm>
                <a:off x="849248" y="1391392"/>
                <a:ext cx="79920" cy="40680"/>
              </p14:xfrm>
            </p:contentPart>
          </mc:Choice>
          <mc:Fallback xmlns="">
            <p:pic>
              <p:nvPicPr>
                <p:cNvPr id="142" name="Ink 141">
                  <a:extLst>
                    <a:ext uri="{FF2B5EF4-FFF2-40B4-BE49-F238E27FC236}">
                      <a16:creationId xmlns:a16="http://schemas.microsoft.com/office/drawing/2014/main" id="{0353A660-3EFB-41EF-B1F2-548CDDF08960}"/>
                    </a:ext>
                  </a:extLst>
                </p:cNvPr>
                <p:cNvPicPr/>
                <p:nvPr/>
              </p:nvPicPr>
              <p:blipFill>
                <a:blip r:embed="rId239"/>
                <a:stretch>
                  <a:fillRect/>
                </a:stretch>
              </p:blipFill>
              <p:spPr>
                <a:xfrm>
                  <a:off x="840608" y="1382752"/>
                  <a:ext cx="9756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3" name="Ink 142">
                  <a:extLst>
                    <a:ext uri="{FF2B5EF4-FFF2-40B4-BE49-F238E27FC236}">
                      <a16:creationId xmlns:a16="http://schemas.microsoft.com/office/drawing/2014/main" id="{5C25AB1E-F3EC-4255-91D8-F78A20CBCE40}"/>
                    </a:ext>
                  </a:extLst>
                </p14:cNvPr>
                <p14:cNvContentPartPr/>
                <p14:nvPr/>
              </p14:nvContentPartPr>
              <p14:xfrm>
                <a:off x="530648" y="978832"/>
                <a:ext cx="676080" cy="609120"/>
              </p14:xfrm>
            </p:contentPart>
          </mc:Choice>
          <mc:Fallback xmlns="">
            <p:pic>
              <p:nvPicPr>
                <p:cNvPr id="143" name="Ink 142">
                  <a:extLst>
                    <a:ext uri="{FF2B5EF4-FFF2-40B4-BE49-F238E27FC236}">
                      <a16:creationId xmlns:a16="http://schemas.microsoft.com/office/drawing/2014/main" id="{5C25AB1E-F3EC-4255-91D8-F78A20CBCE40}"/>
                    </a:ext>
                  </a:extLst>
                </p:cNvPr>
                <p:cNvPicPr/>
                <p:nvPr/>
              </p:nvPicPr>
              <p:blipFill>
                <a:blip r:embed="rId241"/>
                <a:stretch>
                  <a:fillRect/>
                </a:stretch>
              </p:blipFill>
              <p:spPr>
                <a:xfrm>
                  <a:off x="522008" y="969832"/>
                  <a:ext cx="693720" cy="6267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4" name="Ink 143">
                  <a:extLst>
                    <a:ext uri="{FF2B5EF4-FFF2-40B4-BE49-F238E27FC236}">
                      <a16:creationId xmlns:a16="http://schemas.microsoft.com/office/drawing/2014/main" id="{DEB8827A-9253-4A66-A13C-FC28C86F6627}"/>
                    </a:ext>
                  </a:extLst>
                </p14:cNvPr>
                <p14:cNvContentPartPr/>
                <p14:nvPr/>
              </p14:nvContentPartPr>
              <p14:xfrm>
                <a:off x="709928" y="1865512"/>
                <a:ext cx="175320" cy="128880"/>
              </p14:xfrm>
            </p:contentPart>
          </mc:Choice>
          <mc:Fallback xmlns="">
            <p:pic>
              <p:nvPicPr>
                <p:cNvPr id="144" name="Ink 143">
                  <a:extLst>
                    <a:ext uri="{FF2B5EF4-FFF2-40B4-BE49-F238E27FC236}">
                      <a16:creationId xmlns:a16="http://schemas.microsoft.com/office/drawing/2014/main" id="{DEB8827A-9253-4A66-A13C-FC28C86F6627}"/>
                    </a:ext>
                  </a:extLst>
                </p:cNvPr>
                <p:cNvPicPr/>
                <p:nvPr/>
              </p:nvPicPr>
              <p:blipFill>
                <a:blip r:embed="rId243"/>
                <a:stretch>
                  <a:fillRect/>
                </a:stretch>
              </p:blipFill>
              <p:spPr>
                <a:xfrm>
                  <a:off x="700928" y="1856872"/>
                  <a:ext cx="192960" cy="146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4">
            <p14:nvContentPartPr>
              <p14:cNvPr id="146" name="Ink 145">
                <a:extLst>
                  <a:ext uri="{FF2B5EF4-FFF2-40B4-BE49-F238E27FC236}">
                    <a16:creationId xmlns:a16="http://schemas.microsoft.com/office/drawing/2014/main" id="{4D12DF01-5F2A-4370-B5D8-F4234EBBC47F}"/>
                  </a:ext>
                </a:extLst>
              </p14:cNvPr>
              <p14:cNvContentPartPr/>
              <p14:nvPr/>
            </p14:nvContentPartPr>
            <p14:xfrm>
              <a:off x="11723408" y="2177992"/>
              <a:ext cx="93600" cy="145800"/>
            </p14:xfrm>
          </p:contentPart>
        </mc:Choice>
        <mc:Fallback xmlns="">
          <p:pic>
            <p:nvPicPr>
              <p:cNvPr id="146" name="Ink 145">
                <a:extLst>
                  <a:ext uri="{FF2B5EF4-FFF2-40B4-BE49-F238E27FC236}">
                    <a16:creationId xmlns:a16="http://schemas.microsoft.com/office/drawing/2014/main" id="{4D12DF01-5F2A-4370-B5D8-F4234EBBC47F}"/>
                  </a:ext>
                </a:extLst>
              </p:cNvPr>
              <p:cNvPicPr/>
              <p:nvPr/>
            </p:nvPicPr>
            <p:blipFill>
              <a:blip r:embed="rId245"/>
              <a:stretch>
                <a:fillRect/>
              </a:stretch>
            </p:blipFill>
            <p:spPr>
              <a:xfrm>
                <a:off x="11714768" y="2168992"/>
                <a:ext cx="11124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7" name="Ink 146">
                <a:extLst>
                  <a:ext uri="{FF2B5EF4-FFF2-40B4-BE49-F238E27FC236}">
                    <a16:creationId xmlns:a16="http://schemas.microsoft.com/office/drawing/2014/main" id="{4A1C672E-99F5-47B5-9F6E-467774DB1C7A}"/>
                  </a:ext>
                </a:extLst>
              </p14:cNvPr>
              <p14:cNvContentPartPr/>
              <p14:nvPr/>
            </p14:nvContentPartPr>
            <p14:xfrm>
              <a:off x="11703248" y="2387872"/>
              <a:ext cx="33120" cy="10440"/>
            </p14:xfrm>
          </p:contentPart>
        </mc:Choice>
        <mc:Fallback xmlns="">
          <p:pic>
            <p:nvPicPr>
              <p:cNvPr id="147" name="Ink 146">
                <a:extLst>
                  <a:ext uri="{FF2B5EF4-FFF2-40B4-BE49-F238E27FC236}">
                    <a16:creationId xmlns:a16="http://schemas.microsoft.com/office/drawing/2014/main" id="{4A1C672E-99F5-47B5-9F6E-467774DB1C7A}"/>
                  </a:ext>
                </a:extLst>
              </p:cNvPr>
              <p:cNvPicPr/>
              <p:nvPr/>
            </p:nvPicPr>
            <p:blipFill>
              <a:blip r:embed="rId247"/>
              <a:stretch>
                <a:fillRect/>
              </a:stretch>
            </p:blipFill>
            <p:spPr>
              <a:xfrm>
                <a:off x="11694248" y="2379232"/>
                <a:ext cx="507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48" name="Ink 147">
                <a:extLst>
                  <a:ext uri="{FF2B5EF4-FFF2-40B4-BE49-F238E27FC236}">
                    <a16:creationId xmlns:a16="http://schemas.microsoft.com/office/drawing/2014/main" id="{51969920-DDB1-4912-B156-80FC9F0CEFEE}"/>
                  </a:ext>
                </a:extLst>
              </p14:cNvPr>
              <p14:cNvContentPartPr/>
              <p14:nvPr/>
            </p14:nvContentPartPr>
            <p14:xfrm>
              <a:off x="11030408" y="2198512"/>
              <a:ext cx="549000" cy="184320"/>
            </p14:xfrm>
          </p:contentPart>
        </mc:Choice>
        <mc:Fallback xmlns="">
          <p:pic>
            <p:nvPicPr>
              <p:cNvPr id="148" name="Ink 147">
                <a:extLst>
                  <a:ext uri="{FF2B5EF4-FFF2-40B4-BE49-F238E27FC236}">
                    <a16:creationId xmlns:a16="http://schemas.microsoft.com/office/drawing/2014/main" id="{51969920-DDB1-4912-B156-80FC9F0CEFEE}"/>
                  </a:ext>
                </a:extLst>
              </p:cNvPr>
              <p:cNvPicPr/>
              <p:nvPr/>
            </p:nvPicPr>
            <p:blipFill>
              <a:blip r:embed="rId249"/>
              <a:stretch>
                <a:fillRect/>
              </a:stretch>
            </p:blipFill>
            <p:spPr>
              <a:xfrm>
                <a:off x="11021768" y="2189512"/>
                <a:ext cx="56664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49" name="Ink 148">
                <a:extLst>
                  <a:ext uri="{FF2B5EF4-FFF2-40B4-BE49-F238E27FC236}">
                    <a16:creationId xmlns:a16="http://schemas.microsoft.com/office/drawing/2014/main" id="{E67192ED-487D-440F-A942-6B3C99C6DFE5}"/>
                  </a:ext>
                </a:extLst>
              </p14:cNvPr>
              <p14:cNvContentPartPr/>
              <p14:nvPr/>
            </p14:nvContentPartPr>
            <p14:xfrm>
              <a:off x="11236688" y="2090512"/>
              <a:ext cx="78480" cy="98280"/>
            </p14:xfrm>
          </p:contentPart>
        </mc:Choice>
        <mc:Fallback xmlns="">
          <p:pic>
            <p:nvPicPr>
              <p:cNvPr id="149" name="Ink 148">
                <a:extLst>
                  <a:ext uri="{FF2B5EF4-FFF2-40B4-BE49-F238E27FC236}">
                    <a16:creationId xmlns:a16="http://schemas.microsoft.com/office/drawing/2014/main" id="{E67192ED-487D-440F-A942-6B3C99C6DFE5}"/>
                  </a:ext>
                </a:extLst>
              </p:cNvPr>
              <p:cNvPicPr/>
              <p:nvPr/>
            </p:nvPicPr>
            <p:blipFill>
              <a:blip r:embed="rId251"/>
              <a:stretch>
                <a:fillRect/>
              </a:stretch>
            </p:blipFill>
            <p:spPr>
              <a:xfrm>
                <a:off x="11227688" y="2081512"/>
                <a:ext cx="96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0" name="Ink 149">
                <a:extLst>
                  <a:ext uri="{FF2B5EF4-FFF2-40B4-BE49-F238E27FC236}">
                    <a16:creationId xmlns:a16="http://schemas.microsoft.com/office/drawing/2014/main" id="{B84C39E0-535A-440A-AC08-8DE3F1F04B41}"/>
                  </a:ext>
                </a:extLst>
              </p14:cNvPr>
              <p14:cNvContentPartPr/>
              <p14:nvPr/>
            </p14:nvContentPartPr>
            <p14:xfrm>
              <a:off x="10688048" y="2141272"/>
              <a:ext cx="137880" cy="243360"/>
            </p14:xfrm>
          </p:contentPart>
        </mc:Choice>
        <mc:Fallback xmlns="">
          <p:pic>
            <p:nvPicPr>
              <p:cNvPr id="150" name="Ink 149">
                <a:extLst>
                  <a:ext uri="{FF2B5EF4-FFF2-40B4-BE49-F238E27FC236}">
                    <a16:creationId xmlns:a16="http://schemas.microsoft.com/office/drawing/2014/main" id="{B84C39E0-535A-440A-AC08-8DE3F1F04B41}"/>
                  </a:ext>
                </a:extLst>
              </p:cNvPr>
              <p:cNvPicPr/>
              <p:nvPr/>
            </p:nvPicPr>
            <p:blipFill>
              <a:blip r:embed="rId253"/>
              <a:stretch>
                <a:fillRect/>
              </a:stretch>
            </p:blipFill>
            <p:spPr>
              <a:xfrm>
                <a:off x="10679408" y="2132632"/>
                <a:ext cx="15552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1" name="Ink 150">
                <a:extLst>
                  <a:ext uri="{FF2B5EF4-FFF2-40B4-BE49-F238E27FC236}">
                    <a16:creationId xmlns:a16="http://schemas.microsoft.com/office/drawing/2014/main" id="{2CEE2EB1-E485-4D4C-8C8C-5F1A4909016B}"/>
                  </a:ext>
                </a:extLst>
              </p14:cNvPr>
              <p14:cNvContentPartPr/>
              <p14:nvPr/>
            </p14:nvContentPartPr>
            <p14:xfrm>
              <a:off x="10083968" y="2237032"/>
              <a:ext cx="477000" cy="247680"/>
            </p14:xfrm>
          </p:contentPart>
        </mc:Choice>
        <mc:Fallback xmlns="">
          <p:pic>
            <p:nvPicPr>
              <p:cNvPr id="151" name="Ink 150">
                <a:extLst>
                  <a:ext uri="{FF2B5EF4-FFF2-40B4-BE49-F238E27FC236}">
                    <a16:creationId xmlns:a16="http://schemas.microsoft.com/office/drawing/2014/main" id="{2CEE2EB1-E485-4D4C-8C8C-5F1A4909016B}"/>
                  </a:ext>
                </a:extLst>
              </p:cNvPr>
              <p:cNvPicPr/>
              <p:nvPr/>
            </p:nvPicPr>
            <p:blipFill>
              <a:blip r:embed="rId255"/>
              <a:stretch>
                <a:fillRect/>
              </a:stretch>
            </p:blipFill>
            <p:spPr>
              <a:xfrm>
                <a:off x="10075328" y="2228392"/>
                <a:ext cx="49464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2" name="Ink 151">
                <a:extLst>
                  <a:ext uri="{FF2B5EF4-FFF2-40B4-BE49-F238E27FC236}">
                    <a16:creationId xmlns:a16="http://schemas.microsoft.com/office/drawing/2014/main" id="{FD90F509-BBD2-48C5-B28D-9EB9DD8D95BB}"/>
                  </a:ext>
                </a:extLst>
              </p14:cNvPr>
              <p14:cNvContentPartPr/>
              <p14:nvPr/>
            </p14:nvContentPartPr>
            <p14:xfrm>
              <a:off x="10510208" y="2047672"/>
              <a:ext cx="32400" cy="8640"/>
            </p14:xfrm>
          </p:contentPart>
        </mc:Choice>
        <mc:Fallback xmlns="">
          <p:pic>
            <p:nvPicPr>
              <p:cNvPr id="152" name="Ink 151">
                <a:extLst>
                  <a:ext uri="{FF2B5EF4-FFF2-40B4-BE49-F238E27FC236}">
                    <a16:creationId xmlns:a16="http://schemas.microsoft.com/office/drawing/2014/main" id="{FD90F509-BBD2-48C5-B28D-9EB9DD8D95BB}"/>
                  </a:ext>
                </a:extLst>
              </p:cNvPr>
              <p:cNvPicPr/>
              <p:nvPr/>
            </p:nvPicPr>
            <p:blipFill>
              <a:blip r:embed="rId257"/>
              <a:stretch>
                <a:fillRect/>
              </a:stretch>
            </p:blipFill>
            <p:spPr>
              <a:xfrm>
                <a:off x="10501568" y="2039032"/>
                <a:ext cx="500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3" name="Ink 152">
                <a:extLst>
                  <a:ext uri="{FF2B5EF4-FFF2-40B4-BE49-F238E27FC236}">
                    <a16:creationId xmlns:a16="http://schemas.microsoft.com/office/drawing/2014/main" id="{DC581F70-E81B-49A2-AAB6-4F35B0CEC24C}"/>
                  </a:ext>
                </a:extLst>
              </p14:cNvPr>
              <p14:cNvContentPartPr/>
              <p14:nvPr/>
            </p14:nvContentPartPr>
            <p14:xfrm>
              <a:off x="10371248" y="2018512"/>
              <a:ext cx="46080" cy="31320"/>
            </p14:xfrm>
          </p:contentPart>
        </mc:Choice>
        <mc:Fallback xmlns="">
          <p:pic>
            <p:nvPicPr>
              <p:cNvPr id="153" name="Ink 152">
                <a:extLst>
                  <a:ext uri="{FF2B5EF4-FFF2-40B4-BE49-F238E27FC236}">
                    <a16:creationId xmlns:a16="http://schemas.microsoft.com/office/drawing/2014/main" id="{DC581F70-E81B-49A2-AAB6-4F35B0CEC24C}"/>
                  </a:ext>
                </a:extLst>
              </p:cNvPr>
              <p:cNvPicPr/>
              <p:nvPr/>
            </p:nvPicPr>
            <p:blipFill>
              <a:blip r:embed="rId259"/>
              <a:stretch>
                <a:fillRect/>
              </a:stretch>
            </p:blipFill>
            <p:spPr>
              <a:xfrm>
                <a:off x="10362248" y="2009512"/>
                <a:ext cx="637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4" name="Ink 153">
                <a:extLst>
                  <a:ext uri="{FF2B5EF4-FFF2-40B4-BE49-F238E27FC236}">
                    <a16:creationId xmlns:a16="http://schemas.microsoft.com/office/drawing/2014/main" id="{C93E70F2-E238-44E6-8C5C-901886A1360C}"/>
                  </a:ext>
                </a:extLst>
              </p14:cNvPr>
              <p14:cNvContentPartPr/>
              <p14:nvPr/>
            </p14:nvContentPartPr>
            <p14:xfrm>
              <a:off x="10057688" y="2200312"/>
              <a:ext cx="101160" cy="177840"/>
            </p14:xfrm>
          </p:contentPart>
        </mc:Choice>
        <mc:Fallback xmlns="">
          <p:pic>
            <p:nvPicPr>
              <p:cNvPr id="154" name="Ink 153">
                <a:extLst>
                  <a:ext uri="{FF2B5EF4-FFF2-40B4-BE49-F238E27FC236}">
                    <a16:creationId xmlns:a16="http://schemas.microsoft.com/office/drawing/2014/main" id="{C93E70F2-E238-44E6-8C5C-901886A1360C}"/>
                  </a:ext>
                </a:extLst>
              </p:cNvPr>
              <p:cNvPicPr/>
              <p:nvPr/>
            </p:nvPicPr>
            <p:blipFill>
              <a:blip r:embed="rId261"/>
              <a:stretch>
                <a:fillRect/>
              </a:stretch>
            </p:blipFill>
            <p:spPr>
              <a:xfrm>
                <a:off x="10049048" y="2191672"/>
                <a:ext cx="1188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55" name="Ink 154">
                <a:extLst>
                  <a:ext uri="{FF2B5EF4-FFF2-40B4-BE49-F238E27FC236}">
                    <a16:creationId xmlns:a16="http://schemas.microsoft.com/office/drawing/2014/main" id="{13A36450-4337-498B-8F28-F7FAFFDDFF47}"/>
                  </a:ext>
                </a:extLst>
              </p14:cNvPr>
              <p14:cNvContentPartPr/>
              <p14:nvPr/>
            </p14:nvContentPartPr>
            <p14:xfrm>
              <a:off x="9437408" y="2297512"/>
              <a:ext cx="543600" cy="158040"/>
            </p14:xfrm>
          </p:contentPart>
        </mc:Choice>
        <mc:Fallback xmlns="">
          <p:pic>
            <p:nvPicPr>
              <p:cNvPr id="155" name="Ink 154">
                <a:extLst>
                  <a:ext uri="{FF2B5EF4-FFF2-40B4-BE49-F238E27FC236}">
                    <a16:creationId xmlns:a16="http://schemas.microsoft.com/office/drawing/2014/main" id="{13A36450-4337-498B-8F28-F7FAFFDDFF47}"/>
                  </a:ext>
                </a:extLst>
              </p:cNvPr>
              <p:cNvPicPr/>
              <p:nvPr/>
            </p:nvPicPr>
            <p:blipFill>
              <a:blip r:embed="rId263"/>
              <a:stretch>
                <a:fillRect/>
              </a:stretch>
            </p:blipFill>
            <p:spPr>
              <a:xfrm>
                <a:off x="9428408" y="2288872"/>
                <a:ext cx="5612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56" name="Ink 155">
                <a:extLst>
                  <a:ext uri="{FF2B5EF4-FFF2-40B4-BE49-F238E27FC236}">
                    <a16:creationId xmlns:a16="http://schemas.microsoft.com/office/drawing/2014/main" id="{1286D727-AD61-4829-A581-13B77FC06C9A}"/>
                  </a:ext>
                </a:extLst>
              </p14:cNvPr>
              <p14:cNvContentPartPr/>
              <p14:nvPr/>
            </p14:nvContentPartPr>
            <p14:xfrm>
              <a:off x="9797408" y="2176552"/>
              <a:ext cx="33120" cy="19080"/>
            </p14:xfrm>
          </p:contentPart>
        </mc:Choice>
        <mc:Fallback xmlns="">
          <p:pic>
            <p:nvPicPr>
              <p:cNvPr id="156" name="Ink 155">
                <a:extLst>
                  <a:ext uri="{FF2B5EF4-FFF2-40B4-BE49-F238E27FC236}">
                    <a16:creationId xmlns:a16="http://schemas.microsoft.com/office/drawing/2014/main" id="{1286D727-AD61-4829-A581-13B77FC06C9A}"/>
                  </a:ext>
                </a:extLst>
              </p:cNvPr>
              <p:cNvPicPr/>
              <p:nvPr/>
            </p:nvPicPr>
            <p:blipFill>
              <a:blip r:embed="rId265"/>
              <a:stretch>
                <a:fillRect/>
              </a:stretch>
            </p:blipFill>
            <p:spPr>
              <a:xfrm>
                <a:off x="9788408" y="2167552"/>
                <a:ext cx="507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57" name="Ink 156">
                <a:extLst>
                  <a:ext uri="{FF2B5EF4-FFF2-40B4-BE49-F238E27FC236}">
                    <a16:creationId xmlns:a16="http://schemas.microsoft.com/office/drawing/2014/main" id="{A00055B6-E49B-4269-907E-22E2ED163AF3}"/>
                  </a:ext>
                </a:extLst>
              </p14:cNvPr>
              <p14:cNvContentPartPr/>
              <p14:nvPr/>
            </p14:nvContentPartPr>
            <p14:xfrm>
              <a:off x="9141128" y="2199592"/>
              <a:ext cx="103680" cy="230400"/>
            </p14:xfrm>
          </p:contentPart>
        </mc:Choice>
        <mc:Fallback xmlns="">
          <p:pic>
            <p:nvPicPr>
              <p:cNvPr id="157" name="Ink 156">
                <a:extLst>
                  <a:ext uri="{FF2B5EF4-FFF2-40B4-BE49-F238E27FC236}">
                    <a16:creationId xmlns:a16="http://schemas.microsoft.com/office/drawing/2014/main" id="{A00055B6-E49B-4269-907E-22E2ED163AF3}"/>
                  </a:ext>
                </a:extLst>
              </p:cNvPr>
              <p:cNvPicPr/>
              <p:nvPr/>
            </p:nvPicPr>
            <p:blipFill>
              <a:blip r:embed="rId267"/>
              <a:stretch>
                <a:fillRect/>
              </a:stretch>
            </p:blipFill>
            <p:spPr>
              <a:xfrm>
                <a:off x="9132488" y="2190952"/>
                <a:ext cx="12132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58" name="Ink 157">
                <a:extLst>
                  <a:ext uri="{FF2B5EF4-FFF2-40B4-BE49-F238E27FC236}">
                    <a16:creationId xmlns:a16="http://schemas.microsoft.com/office/drawing/2014/main" id="{569F417A-A75E-43E9-90A2-1B9805778746}"/>
                  </a:ext>
                </a:extLst>
              </p14:cNvPr>
              <p14:cNvContentPartPr/>
              <p14:nvPr/>
            </p14:nvContentPartPr>
            <p14:xfrm>
              <a:off x="9207368" y="2121472"/>
              <a:ext cx="41400" cy="45720"/>
            </p14:xfrm>
          </p:contentPart>
        </mc:Choice>
        <mc:Fallback xmlns="">
          <p:pic>
            <p:nvPicPr>
              <p:cNvPr id="158" name="Ink 157">
                <a:extLst>
                  <a:ext uri="{FF2B5EF4-FFF2-40B4-BE49-F238E27FC236}">
                    <a16:creationId xmlns:a16="http://schemas.microsoft.com/office/drawing/2014/main" id="{569F417A-A75E-43E9-90A2-1B9805778746}"/>
                  </a:ext>
                </a:extLst>
              </p:cNvPr>
              <p:cNvPicPr/>
              <p:nvPr/>
            </p:nvPicPr>
            <p:blipFill>
              <a:blip r:embed="rId269"/>
              <a:stretch>
                <a:fillRect/>
              </a:stretch>
            </p:blipFill>
            <p:spPr>
              <a:xfrm>
                <a:off x="9198368" y="2112832"/>
                <a:ext cx="5904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59" name="Ink 158">
                <a:extLst>
                  <a:ext uri="{FF2B5EF4-FFF2-40B4-BE49-F238E27FC236}">
                    <a16:creationId xmlns:a16="http://schemas.microsoft.com/office/drawing/2014/main" id="{566677FF-B936-48DE-AED6-F337EC84AF46}"/>
                  </a:ext>
                </a:extLst>
              </p14:cNvPr>
              <p14:cNvContentPartPr/>
              <p14:nvPr/>
            </p14:nvContentPartPr>
            <p14:xfrm>
              <a:off x="8885888" y="2227312"/>
              <a:ext cx="151560" cy="247680"/>
            </p14:xfrm>
          </p:contentPart>
        </mc:Choice>
        <mc:Fallback xmlns="">
          <p:pic>
            <p:nvPicPr>
              <p:cNvPr id="159" name="Ink 158">
                <a:extLst>
                  <a:ext uri="{FF2B5EF4-FFF2-40B4-BE49-F238E27FC236}">
                    <a16:creationId xmlns:a16="http://schemas.microsoft.com/office/drawing/2014/main" id="{566677FF-B936-48DE-AED6-F337EC84AF46}"/>
                  </a:ext>
                </a:extLst>
              </p:cNvPr>
              <p:cNvPicPr/>
              <p:nvPr/>
            </p:nvPicPr>
            <p:blipFill>
              <a:blip r:embed="rId271"/>
              <a:stretch>
                <a:fillRect/>
              </a:stretch>
            </p:blipFill>
            <p:spPr>
              <a:xfrm>
                <a:off x="8876888" y="2218312"/>
                <a:ext cx="169200" cy="265320"/>
              </a:xfrm>
              <a:prstGeom prst="rect">
                <a:avLst/>
              </a:prstGeom>
            </p:spPr>
          </p:pic>
        </mc:Fallback>
      </mc:AlternateContent>
      <p:grpSp>
        <p:nvGrpSpPr>
          <p:cNvPr id="181" name="Group 180">
            <a:extLst>
              <a:ext uri="{FF2B5EF4-FFF2-40B4-BE49-F238E27FC236}">
                <a16:creationId xmlns:a16="http://schemas.microsoft.com/office/drawing/2014/main" id="{66A70D9D-2CE8-4590-8ECF-051D61ED4A22}"/>
              </a:ext>
            </a:extLst>
          </p:cNvPr>
          <p:cNvGrpSpPr/>
          <p:nvPr/>
        </p:nvGrpSpPr>
        <p:grpSpPr>
          <a:xfrm>
            <a:off x="5448608" y="2023912"/>
            <a:ext cx="3211200" cy="624600"/>
            <a:chOff x="5448608" y="2023912"/>
            <a:chExt cx="3211200" cy="624600"/>
          </a:xfrm>
        </p:grpSpPr>
        <mc:AlternateContent xmlns:mc="http://schemas.openxmlformats.org/markup-compatibility/2006" xmlns:p14="http://schemas.microsoft.com/office/powerpoint/2010/main">
          <mc:Choice Requires="p14">
            <p:contentPart p14:bwMode="auto" r:id="rId272">
              <p14:nvContentPartPr>
                <p14:cNvPr id="161" name="Ink 160">
                  <a:extLst>
                    <a:ext uri="{FF2B5EF4-FFF2-40B4-BE49-F238E27FC236}">
                      <a16:creationId xmlns:a16="http://schemas.microsoft.com/office/drawing/2014/main" id="{D37488AB-86F8-46D8-82CC-4BD50C23FA78}"/>
                    </a:ext>
                  </a:extLst>
                </p14:cNvPr>
                <p14:cNvContentPartPr/>
                <p14:nvPr/>
              </p14:nvContentPartPr>
              <p14:xfrm>
                <a:off x="8326088" y="2255392"/>
                <a:ext cx="333720" cy="234360"/>
              </p14:xfrm>
            </p:contentPart>
          </mc:Choice>
          <mc:Fallback xmlns="">
            <p:pic>
              <p:nvPicPr>
                <p:cNvPr id="161" name="Ink 160">
                  <a:extLst>
                    <a:ext uri="{FF2B5EF4-FFF2-40B4-BE49-F238E27FC236}">
                      <a16:creationId xmlns:a16="http://schemas.microsoft.com/office/drawing/2014/main" id="{D37488AB-86F8-46D8-82CC-4BD50C23FA78}"/>
                    </a:ext>
                  </a:extLst>
                </p:cNvPr>
                <p:cNvPicPr/>
                <p:nvPr/>
              </p:nvPicPr>
              <p:blipFill>
                <a:blip r:embed="rId273"/>
                <a:stretch>
                  <a:fillRect/>
                </a:stretch>
              </p:blipFill>
              <p:spPr>
                <a:xfrm>
                  <a:off x="8317448" y="2246392"/>
                  <a:ext cx="35136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2" name="Ink 161">
                  <a:extLst>
                    <a:ext uri="{FF2B5EF4-FFF2-40B4-BE49-F238E27FC236}">
                      <a16:creationId xmlns:a16="http://schemas.microsoft.com/office/drawing/2014/main" id="{CB897498-C40E-47F8-A2F2-945D11DFDBD6}"/>
                    </a:ext>
                  </a:extLst>
                </p14:cNvPr>
                <p14:cNvContentPartPr/>
                <p14:nvPr/>
              </p14:nvContentPartPr>
              <p14:xfrm>
                <a:off x="8500328" y="2141992"/>
                <a:ext cx="141120" cy="83880"/>
              </p14:xfrm>
            </p:contentPart>
          </mc:Choice>
          <mc:Fallback xmlns="">
            <p:pic>
              <p:nvPicPr>
                <p:cNvPr id="162" name="Ink 161">
                  <a:extLst>
                    <a:ext uri="{FF2B5EF4-FFF2-40B4-BE49-F238E27FC236}">
                      <a16:creationId xmlns:a16="http://schemas.microsoft.com/office/drawing/2014/main" id="{CB897498-C40E-47F8-A2F2-945D11DFDBD6}"/>
                    </a:ext>
                  </a:extLst>
                </p:cNvPr>
                <p:cNvPicPr/>
                <p:nvPr/>
              </p:nvPicPr>
              <p:blipFill>
                <a:blip r:embed="rId275"/>
                <a:stretch>
                  <a:fillRect/>
                </a:stretch>
              </p:blipFill>
              <p:spPr>
                <a:xfrm>
                  <a:off x="8491328" y="2132992"/>
                  <a:ext cx="1587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3" name="Ink 162">
                  <a:extLst>
                    <a:ext uri="{FF2B5EF4-FFF2-40B4-BE49-F238E27FC236}">
                      <a16:creationId xmlns:a16="http://schemas.microsoft.com/office/drawing/2014/main" id="{BE81A29D-0D76-4FDD-8DD1-BF88C63E1967}"/>
                    </a:ext>
                  </a:extLst>
                </p14:cNvPr>
                <p14:cNvContentPartPr/>
                <p14:nvPr/>
              </p14:nvContentPartPr>
              <p14:xfrm>
                <a:off x="8508248" y="2023912"/>
                <a:ext cx="66600" cy="53280"/>
              </p14:xfrm>
            </p:contentPart>
          </mc:Choice>
          <mc:Fallback xmlns="">
            <p:pic>
              <p:nvPicPr>
                <p:cNvPr id="163" name="Ink 162">
                  <a:extLst>
                    <a:ext uri="{FF2B5EF4-FFF2-40B4-BE49-F238E27FC236}">
                      <a16:creationId xmlns:a16="http://schemas.microsoft.com/office/drawing/2014/main" id="{BE81A29D-0D76-4FDD-8DD1-BF88C63E1967}"/>
                    </a:ext>
                  </a:extLst>
                </p:cNvPr>
                <p:cNvPicPr/>
                <p:nvPr/>
              </p:nvPicPr>
              <p:blipFill>
                <a:blip r:embed="rId277"/>
                <a:stretch>
                  <a:fillRect/>
                </a:stretch>
              </p:blipFill>
              <p:spPr>
                <a:xfrm>
                  <a:off x="8499608" y="2014912"/>
                  <a:ext cx="8424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4" name="Ink 163">
                  <a:extLst>
                    <a:ext uri="{FF2B5EF4-FFF2-40B4-BE49-F238E27FC236}">
                      <a16:creationId xmlns:a16="http://schemas.microsoft.com/office/drawing/2014/main" id="{EB200C4F-D202-43D6-AEA2-8132341A8DBD}"/>
                    </a:ext>
                  </a:extLst>
                </p14:cNvPr>
                <p14:cNvContentPartPr/>
                <p14:nvPr/>
              </p14:nvContentPartPr>
              <p14:xfrm>
                <a:off x="8223488" y="2283112"/>
                <a:ext cx="40320" cy="90360"/>
              </p14:xfrm>
            </p:contentPart>
          </mc:Choice>
          <mc:Fallback xmlns="">
            <p:pic>
              <p:nvPicPr>
                <p:cNvPr id="164" name="Ink 163">
                  <a:extLst>
                    <a:ext uri="{FF2B5EF4-FFF2-40B4-BE49-F238E27FC236}">
                      <a16:creationId xmlns:a16="http://schemas.microsoft.com/office/drawing/2014/main" id="{EB200C4F-D202-43D6-AEA2-8132341A8DBD}"/>
                    </a:ext>
                  </a:extLst>
                </p:cNvPr>
                <p:cNvPicPr/>
                <p:nvPr/>
              </p:nvPicPr>
              <p:blipFill>
                <a:blip r:embed="rId279"/>
                <a:stretch>
                  <a:fillRect/>
                </a:stretch>
              </p:blipFill>
              <p:spPr>
                <a:xfrm>
                  <a:off x="8214848" y="2274472"/>
                  <a:ext cx="579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6" name="Ink 165">
                  <a:extLst>
                    <a:ext uri="{FF2B5EF4-FFF2-40B4-BE49-F238E27FC236}">
                      <a16:creationId xmlns:a16="http://schemas.microsoft.com/office/drawing/2014/main" id="{C6ABDC51-84F6-44D9-B48A-D8DEA6E1EF26}"/>
                    </a:ext>
                  </a:extLst>
                </p14:cNvPr>
                <p14:cNvContentPartPr/>
                <p14:nvPr/>
              </p14:nvContentPartPr>
              <p14:xfrm>
                <a:off x="7993448" y="2329912"/>
                <a:ext cx="32040" cy="67320"/>
              </p14:xfrm>
            </p:contentPart>
          </mc:Choice>
          <mc:Fallback xmlns="">
            <p:pic>
              <p:nvPicPr>
                <p:cNvPr id="166" name="Ink 165">
                  <a:extLst>
                    <a:ext uri="{FF2B5EF4-FFF2-40B4-BE49-F238E27FC236}">
                      <a16:creationId xmlns:a16="http://schemas.microsoft.com/office/drawing/2014/main" id="{C6ABDC51-84F6-44D9-B48A-D8DEA6E1EF26}"/>
                    </a:ext>
                  </a:extLst>
                </p:cNvPr>
                <p:cNvPicPr/>
                <p:nvPr/>
              </p:nvPicPr>
              <p:blipFill>
                <a:blip r:embed="rId281"/>
                <a:stretch>
                  <a:fillRect/>
                </a:stretch>
              </p:blipFill>
              <p:spPr>
                <a:xfrm>
                  <a:off x="7984808" y="2321272"/>
                  <a:ext cx="496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68" name="Ink 167">
                  <a:extLst>
                    <a:ext uri="{FF2B5EF4-FFF2-40B4-BE49-F238E27FC236}">
                      <a16:creationId xmlns:a16="http://schemas.microsoft.com/office/drawing/2014/main" id="{3E51D60D-DF47-468E-BCF7-657E5C081C00}"/>
                    </a:ext>
                  </a:extLst>
                </p14:cNvPr>
                <p14:cNvContentPartPr/>
                <p14:nvPr/>
              </p14:nvContentPartPr>
              <p14:xfrm>
                <a:off x="7479008" y="2266192"/>
                <a:ext cx="309240" cy="145800"/>
              </p14:xfrm>
            </p:contentPart>
          </mc:Choice>
          <mc:Fallback xmlns="">
            <p:pic>
              <p:nvPicPr>
                <p:cNvPr id="168" name="Ink 167">
                  <a:extLst>
                    <a:ext uri="{FF2B5EF4-FFF2-40B4-BE49-F238E27FC236}">
                      <a16:creationId xmlns:a16="http://schemas.microsoft.com/office/drawing/2014/main" id="{3E51D60D-DF47-468E-BCF7-657E5C081C00}"/>
                    </a:ext>
                  </a:extLst>
                </p:cNvPr>
                <p:cNvPicPr/>
                <p:nvPr/>
              </p:nvPicPr>
              <p:blipFill>
                <a:blip r:embed="rId283"/>
                <a:stretch>
                  <a:fillRect/>
                </a:stretch>
              </p:blipFill>
              <p:spPr>
                <a:xfrm>
                  <a:off x="7470368" y="2257192"/>
                  <a:ext cx="3268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69" name="Ink 168">
                  <a:extLst>
                    <a:ext uri="{FF2B5EF4-FFF2-40B4-BE49-F238E27FC236}">
                      <a16:creationId xmlns:a16="http://schemas.microsoft.com/office/drawing/2014/main" id="{2FC3F6A4-4D1E-40E8-8147-AEAA554DB4B9}"/>
                    </a:ext>
                  </a:extLst>
                </p14:cNvPr>
                <p14:cNvContentPartPr/>
                <p14:nvPr/>
              </p14:nvContentPartPr>
              <p14:xfrm>
                <a:off x="7582688" y="2476072"/>
                <a:ext cx="75600" cy="68040"/>
              </p14:xfrm>
            </p:contentPart>
          </mc:Choice>
          <mc:Fallback xmlns="">
            <p:pic>
              <p:nvPicPr>
                <p:cNvPr id="169" name="Ink 168">
                  <a:extLst>
                    <a:ext uri="{FF2B5EF4-FFF2-40B4-BE49-F238E27FC236}">
                      <a16:creationId xmlns:a16="http://schemas.microsoft.com/office/drawing/2014/main" id="{2FC3F6A4-4D1E-40E8-8147-AEAA554DB4B9}"/>
                    </a:ext>
                  </a:extLst>
                </p:cNvPr>
                <p:cNvPicPr/>
                <p:nvPr/>
              </p:nvPicPr>
              <p:blipFill>
                <a:blip r:embed="rId285"/>
                <a:stretch>
                  <a:fillRect/>
                </a:stretch>
              </p:blipFill>
              <p:spPr>
                <a:xfrm>
                  <a:off x="7573688" y="2467072"/>
                  <a:ext cx="932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0" name="Ink 169">
                  <a:extLst>
                    <a:ext uri="{FF2B5EF4-FFF2-40B4-BE49-F238E27FC236}">
                      <a16:creationId xmlns:a16="http://schemas.microsoft.com/office/drawing/2014/main" id="{A1CAC87F-E856-4658-BDED-1CE6B6BA8C6C}"/>
                    </a:ext>
                  </a:extLst>
                </p14:cNvPr>
                <p14:cNvContentPartPr/>
                <p14:nvPr/>
              </p14:nvContentPartPr>
              <p14:xfrm>
                <a:off x="7515728" y="2164672"/>
                <a:ext cx="38160" cy="38160"/>
              </p14:xfrm>
            </p:contentPart>
          </mc:Choice>
          <mc:Fallback xmlns="">
            <p:pic>
              <p:nvPicPr>
                <p:cNvPr id="170" name="Ink 169">
                  <a:extLst>
                    <a:ext uri="{FF2B5EF4-FFF2-40B4-BE49-F238E27FC236}">
                      <a16:creationId xmlns:a16="http://schemas.microsoft.com/office/drawing/2014/main" id="{A1CAC87F-E856-4658-BDED-1CE6B6BA8C6C}"/>
                    </a:ext>
                  </a:extLst>
                </p:cNvPr>
                <p:cNvPicPr/>
                <p:nvPr/>
              </p:nvPicPr>
              <p:blipFill>
                <a:blip r:embed="rId287"/>
                <a:stretch>
                  <a:fillRect/>
                </a:stretch>
              </p:blipFill>
              <p:spPr>
                <a:xfrm>
                  <a:off x="7506728" y="2155672"/>
                  <a:ext cx="558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1" name="Ink 170">
                  <a:extLst>
                    <a:ext uri="{FF2B5EF4-FFF2-40B4-BE49-F238E27FC236}">
                      <a16:creationId xmlns:a16="http://schemas.microsoft.com/office/drawing/2014/main" id="{F6D6DE52-8140-419E-AA78-7692BFAB543E}"/>
                    </a:ext>
                  </a:extLst>
                </p14:cNvPr>
                <p14:cNvContentPartPr/>
                <p14:nvPr/>
              </p14:nvContentPartPr>
              <p14:xfrm>
                <a:off x="7138088" y="2246752"/>
                <a:ext cx="252000" cy="237600"/>
              </p14:xfrm>
            </p:contentPart>
          </mc:Choice>
          <mc:Fallback xmlns="">
            <p:pic>
              <p:nvPicPr>
                <p:cNvPr id="171" name="Ink 170">
                  <a:extLst>
                    <a:ext uri="{FF2B5EF4-FFF2-40B4-BE49-F238E27FC236}">
                      <a16:creationId xmlns:a16="http://schemas.microsoft.com/office/drawing/2014/main" id="{F6D6DE52-8140-419E-AA78-7692BFAB543E}"/>
                    </a:ext>
                  </a:extLst>
                </p:cNvPr>
                <p:cNvPicPr/>
                <p:nvPr/>
              </p:nvPicPr>
              <p:blipFill>
                <a:blip r:embed="rId289"/>
                <a:stretch>
                  <a:fillRect/>
                </a:stretch>
              </p:blipFill>
              <p:spPr>
                <a:xfrm>
                  <a:off x="7129448" y="2238112"/>
                  <a:ext cx="26964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2" name="Ink 171">
                  <a:extLst>
                    <a:ext uri="{FF2B5EF4-FFF2-40B4-BE49-F238E27FC236}">
                      <a16:creationId xmlns:a16="http://schemas.microsoft.com/office/drawing/2014/main" id="{AD1310EE-DCC4-40E4-9ED5-BE93D525831F}"/>
                    </a:ext>
                  </a:extLst>
                </p14:cNvPr>
                <p14:cNvContentPartPr/>
                <p14:nvPr/>
              </p14:nvContentPartPr>
              <p14:xfrm>
                <a:off x="7329608" y="2134432"/>
                <a:ext cx="17640" cy="46080"/>
              </p14:xfrm>
            </p:contentPart>
          </mc:Choice>
          <mc:Fallback xmlns="">
            <p:pic>
              <p:nvPicPr>
                <p:cNvPr id="172" name="Ink 171">
                  <a:extLst>
                    <a:ext uri="{FF2B5EF4-FFF2-40B4-BE49-F238E27FC236}">
                      <a16:creationId xmlns:a16="http://schemas.microsoft.com/office/drawing/2014/main" id="{AD1310EE-DCC4-40E4-9ED5-BE93D525831F}"/>
                    </a:ext>
                  </a:extLst>
                </p:cNvPr>
                <p:cNvPicPr/>
                <p:nvPr/>
              </p:nvPicPr>
              <p:blipFill>
                <a:blip r:embed="rId291"/>
                <a:stretch>
                  <a:fillRect/>
                </a:stretch>
              </p:blipFill>
              <p:spPr>
                <a:xfrm>
                  <a:off x="7320968" y="2125432"/>
                  <a:ext cx="352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3" name="Ink 172">
                  <a:extLst>
                    <a:ext uri="{FF2B5EF4-FFF2-40B4-BE49-F238E27FC236}">
                      <a16:creationId xmlns:a16="http://schemas.microsoft.com/office/drawing/2014/main" id="{90081A18-EEB2-4DA9-98FB-07D212651FA0}"/>
                    </a:ext>
                  </a:extLst>
                </p14:cNvPr>
                <p14:cNvContentPartPr/>
                <p14:nvPr/>
              </p14:nvContentPartPr>
              <p14:xfrm>
                <a:off x="7225208" y="2508472"/>
                <a:ext cx="68760" cy="134280"/>
              </p14:xfrm>
            </p:contentPart>
          </mc:Choice>
          <mc:Fallback xmlns="">
            <p:pic>
              <p:nvPicPr>
                <p:cNvPr id="173" name="Ink 172">
                  <a:extLst>
                    <a:ext uri="{FF2B5EF4-FFF2-40B4-BE49-F238E27FC236}">
                      <a16:creationId xmlns:a16="http://schemas.microsoft.com/office/drawing/2014/main" id="{90081A18-EEB2-4DA9-98FB-07D212651FA0}"/>
                    </a:ext>
                  </a:extLst>
                </p:cNvPr>
                <p:cNvPicPr/>
                <p:nvPr/>
              </p:nvPicPr>
              <p:blipFill>
                <a:blip r:embed="rId293"/>
                <a:stretch>
                  <a:fillRect/>
                </a:stretch>
              </p:blipFill>
              <p:spPr>
                <a:xfrm>
                  <a:off x="7216568" y="2499832"/>
                  <a:ext cx="864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74" name="Ink 173">
                  <a:extLst>
                    <a:ext uri="{FF2B5EF4-FFF2-40B4-BE49-F238E27FC236}">
                      <a16:creationId xmlns:a16="http://schemas.microsoft.com/office/drawing/2014/main" id="{CC781C23-E0A4-4A37-9C66-5DB99F169F2C}"/>
                    </a:ext>
                  </a:extLst>
                </p14:cNvPr>
                <p14:cNvContentPartPr/>
                <p14:nvPr/>
              </p14:nvContentPartPr>
              <p14:xfrm>
                <a:off x="6706088" y="2227312"/>
                <a:ext cx="302040" cy="282240"/>
              </p14:xfrm>
            </p:contentPart>
          </mc:Choice>
          <mc:Fallback xmlns="">
            <p:pic>
              <p:nvPicPr>
                <p:cNvPr id="174" name="Ink 173">
                  <a:extLst>
                    <a:ext uri="{FF2B5EF4-FFF2-40B4-BE49-F238E27FC236}">
                      <a16:creationId xmlns:a16="http://schemas.microsoft.com/office/drawing/2014/main" id="{CC781C23-E0A4-4A37-9C66-5DB99F169F2C}"/>
                    </a:ext>
                  </a:extLst>
                </p:cNvPr>
                <p:cNvPicPr/>
                <p:nvPr/>
              </p:nvPicPr>
              <p:blipFill>
                <a:blip r:embed="rId295"/>
                <a:stretch>
                  <a:fillRect/>
                </a:stretch>
              </p:blipFill>
              <p:spPr>
                <a:xfrm>
                  <a:off x="6697088" y="2218312"/>
                  <a:ext cx="319680" cy="2998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75" name="Ink 174">
                  <a:extLst>
                    <a:ext uri="{FF2B5EF4-FFF2-40B4-BE49-F238E27FC236}">
                      <a16:creationId xmlns:a16="http://schemas.microsoft.com/office/drawing/2014/main" id="{EDA63AB7-7E93-448E-AFFD-1CD46A536D9D}"/>
                    </a:ext>
                  </a:extLst>
                </p14:cNvPr>
                <p14:cNvContentPartPr/>
                <p14:nvPr/>
              </p14:nvContentPartPr>
              <p14:xfrm>
                <a:off x="6860888" y="2094472"/>
                <a:ext cx="74520" cy="46800"/>
              </p14:xfrm>
            </p:contentPart>
          </mc:Choice>
          <mc:Fallback xmlns="">
            <p:pic>
              <p:nvPicPr>
                <p:cNvPr id="175" name="Ink 174">
                  <a:extLst>
                    <a:ext uri="{FF2B5EF4-FFF2-40B4-BE49-F238E27FC236}">
                      <a16:creationId xmlns:a16="http://schemas.microsoft.com/office/drawing/2014/main" id="{EDA63AB7-7E93-448E-AFFD-1CD46A536D9D}"/>
                    </a:ext>
                  </a:extLst>
                </p:cNvPr>
                <p:cNvPicPr/>
                <p:nvPr/>
              </p:nvPicPr>
              <p:blipFill>
                <a:blip r:embed="rId297"/>
                <a:stretch>
                  <a:fillRect/>
                </a:stretch>
              </p:blipFill>
              <p:spPr>
                <a:xfrm>
                  <a:off x="6851888" y="2085832"/>
                  <a:ext cx="921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76" name="Ink 175">
                  <a:extLst>
                    <a:ext uri="{FF2B5EF4-FFF2-40B4-BE49-F238E27FC236}">
                      <a16:creationId xmlns:a16="http://schemas.microsoft.com/office/drawing/2014/main" id="{48FA8761-71F5-4994-A092-797DFB92B730}"/>
                    </a:ext>
                  </a:extLst>
                </p14:cNvPr>
                <p14:cNvContentPartPr/>
                <p14:nvPr/>
              </p14:nvContentPartPr>
              <p14:xfrm>
                <a:off x="6109208" y="2131912"/>
                <a:ext cx="478800" cy="364680"/>
              </p14:xfrm>
            </p:contentPart>
          </mc:Choice>
          <mc:Fallback xmlns="">
            <p:pic>
              <p:nvPicPr>
                <p:cNvPr id="176" name="Ink 175">
                  <a:extLst>
                    <a:ext uri="{FF2B5EF4-FFF2-40B4-BE49-F238E27FC236}">
                      <a16:creationId xmlns:a16="http://schemas.microsoft.com/office/drawing/2014/main" id="{48FA8761-71F5-4994-A092-797DFB92B730}"/>
                    </a:ext>
                  </a:extLst>
                </p:cNvPr>
                <p:cNvPicPr/>
                <p:nvPr/>
              </p:nvPicPr>
              <p:blipFill>
                <a:blip r:embed="rId299"/>
                <a:stretch>
                  <a:fillRect/>
                </a:stretch>
              </p:blipFill>
              <p:spPr>
                <a:xfrm>
                  <a:off x="6100568" y="2122912"/>
                  <a:ext cx="496440" cy="3823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77" name="Ink 176">
                  <a:extLst>
                    <a:ext uri="{FF2B5EF4-FFF2-40B4-BE49-F238E27FC236}">
                      <a16:creationId xmlns:a16="http://schemas.microsoft.com/office/drawing/2014/main" id="{F548D856-0BB1-40E7-9E56-D965F1399B26}"/>
                    </a:ext>
                  </a:extLst>
                </p14:cNvPr>
                <p14:cNvContentPartPr/>
                <p14:nvPr/>
              </p14:nvContentPartPr>
              <p14:xfrm>
                <a:off x="5448608" y="2234872"/>
                <a:ext cx="474840" cy="256320"/>
              </p14:xfrm>
            </p:contentPart>
          </mc:Choice>
          <mc:Fallback xmlns="">
            <p:pic>
              <p:nvPicPr>
                <p:cNvPr id="177" name="Ink 176">
                  <a:extLst>
                    <a:ext uri="{FF2B5EF4-FFF2-40B4-BE49-F238E27FC236}">
                      <a16:creationId xmlns:a16="http://schemas.microsoft.com/office/drawing/2014/main" id="{F548D856-0BB1-40E7-9E56-D965F1399B26}"/>
                    </a:ext>
                  </a:extLst>
                </p:cNvPr>
                <p:cNvPicPr/>
                <p:nvPr/>
              </p:nvPicPr>
              <p:blipFill>
                <a:blip r:embed="rId301"/>
                <a:stretch>
                  <a:fillRect/>
                </a:stretch>
              </p:blipFill>
              <p:spPr>
                <a:xfrm>
                  <a:off x="5439968" y="2225872"/>
                  <a:ext cx="49248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78" name="Ink 177">
                  <a:extLst>
                    <a:ext uri="{FF2B5EF4-FFF2-40B4-BE49-F238E27FC236}">
                      <a16:creationId xmlns:a16="http://schemas.microsoft.com/office/drawing/2014/main" id="{0F0208CD-CF19-475E-B70A-4FC8B913ECA3}"/>
                    </a:ext>
                  </a:extLst>
                </p14:cNvPr>
                <p14:cNvContentPartPr/>
                <p14:nvPr/>
              </p14:nvContentPartPr>
              <p14:xfrm>
                <a:off x="5797448" y="2137672"/>
                <a:ext cx="109080" cy="37080"/>
              </p14:xfrm>
            </p:contentPart>
          </mc:Choice>
          <mc:Fallback xmlns="">
            <p:pic>
              <p:nvPicPr>
                <p:cNvPr id="178" name="Ink 177">
                  <a:extLst>
                    <a:ext uri="{FF2B5EF4-FFF2-40B4-BE49-F238E27FC236}">
                      <a16:creationId xmlns:a16="http://schemas.microsoft.com/office/drawing/2014/main" id="{0F0208CD-CF19-475E-B70A-4FC8B913ECA3}"/>
                    </a:ext>
                  </a:extLst>
                </p:cNvPr>
                <p:cNvPicPr/>
                <p:nvPr/>
              </p:nvPicPr>
              <p:blipFill>
                <a:blip r:embed="rId303"/>
                <a:stretch>
                  <a:fillRect/>
                </a:stretch>
              </p:blipFill>
              <p:spPr>
                <a:xfrm>
                  <a:off x="5788448" y="2129032"/>
                  <a:ext cx="1267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79" name="Ink 178">
                  <a:extLst>
                    <a:ext uri="{FF2B5EF4-FFF2-40B4-BE49-F238E27FC236}">
                      <a16:creationId xmlns:a16="http://schemas.microsoft.com/office/drawing/2014/main" id="{C1ED14D7-0E7A-4C74-865D-810957028695}"/>
                    </a:ext>
                  </a:extLst>
                </p14:cNvPr>
                <p14:cNvContentPartPr/>
                <p14:nvPr/>
              </p14:nvContentPartPr>
              <p14:xfrm>
                <a:off x="5666408" y="2465272"/>
                <a:ext cx="164160" cy="183240"/>
              </p14:xfrm>
            </p:contentPart>
          </mc:Choice>
          <mc:Fallback xmlns="">
            <p:pic>
              <p:nvPicPr>
                <p:cNvPr id="179" name="Ink 178">
                  <a:extLst>
                    <a:ext uri="{FF2B5EF4-FFF2-40B4-BE49-F238E27FC236}">
                      <a16:creationId xmlns:a16="http://schemas.microsoft.com/office/drawing/2014/main" id="{C1ED14D7-0E7A-4C74-865D-810957028695}"/>
                    </a:ext>
                  </a:extLst>
                </p:cNvPr>
                <p:cNvPicPr/>
                <p:nvPr/>
              </p:nvPicPr>
              <p:blipFill>
                <a:blip r:embed="rId305"/>
                <a:stretch>
                  <a:fillRect/>
                </a:stretch>
              </p:blipFill>
              <p:spPr>
                <a:xfrm>
                  <a:off x="5657408" y="2456632"/>
                  <a:ext cx="1818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80" name="Ink 179">
                  <a:extLst>
                    <a:ext uri="{FF2B5EF4-FFF2-40B4-BE49-F238E27FC236}">
                      <a16:creationId xmlns:a16="http://schemas.microsoft.com/office/drawing/2014/main" id="{D1A7548F-74C2-4F28-A5A5-B5DC89120940}"/>
                    </a:ext>
                  </a:extLst>
                </p14:cNvPr>
                <p14:cNvContentPartPr/>
                <p14:nvPr/>
              </p14:nvContentPartPr>
              <p14:xfrm>
                <a:off x="5693768" y="2126512"/>
                <a:ext cx="16560" cy="5760"/>
              </p14:xfrm>
            </p:contentPart>
          </mc:Choice>
          <mc:Fallback xmlns="">
            <p:pic>
              <p:nvPicPr>
                <p:cNvPr id="180" name="Ink 179">
                  <a:extLst>
                    <a:ext uri="{FF2B5EF4-FFF2-40B4-BE49-F238E27FC236}">
                      <a16:creationId xmlns:a16="http://schemas.microsoft.com/office/drawing/2014/main" id="{D1A7548F-74C2-4F28-A5A5-B5DC89120940}"/>
                    </a:ext>
                  </a:extLst>
                </p:cNvPr>
                <p:cNvPicPr/>
                <p:nvPr/>
              </p:nvPicPr>
              <p:blipFill>
                <a:blip r:embed="rId307"/>
                <a:stretch>
                  <a:fillRect/>
                </a:stretch>
              </p:blipFill>
              <p:spPr>
                <a:xfrm>
                  <a:off x="5685128" y="2117512"/>
                  <a:ext cx="34200" cy="23400"/>
                </a:xfrm>
                <a:prstGeom prst="rect">
                  <a:avLst/>
                </a:prstGeom>
              </p:spPr>
            </p:pic>
          </mc:Fallback>
        </mc:AlternateContent>
      </p:grpSp>
      <p:grpSp>
        <p:nvGrpSpPr>
          <p:cNvPr id="206" name="Group 205">
            <a:extLst>
              <a:ext uri="{FF2B5EF4-FFF2-40B4-BE49-F238E27FC236}">
                <a16:creationId xmlns:a16="http://schemas.microsoft.com/office/drawing/2014/main" id="{82BF561C-EBFA-49A4-94CC-F6FE9CE17320}"/>
              </a:ext>
            </a:extLst>
          </p:cNvPr>
          <p:cNvGrpSpPr/>
          <p:nvPr/>
        </p:nvGrpSpPr>
        <p:grpSpPr>
          <a:xfrm>
            <a:off x="4839848" y="2054512"/>
            <a:ext cx="471240" cy="471600"/>
            <a:chOff x="4839848" y="2054512"/>
            <a:chExt cx="471240" cy="471600"/>
          </a:xfrm>
        </p:grpSpPr>
        <mc:AlternateContent xmlns:mc="http://schemas.openxmlformats.org/markup-compatibility/2006" xmlns:p14="http://schemas.microsoft.com/office/powerpoint/2010/main">
          <mc:Choice Requires="p14">
            <p:contentPart p14:bwMode="auto" r:id="rId308">
              <p14:nvContentPartPr>
                <p14:cNvPr id="182" name="Ink 181">
                  <a:extLst>
                    <a:ext uri="{FF2B5EF4-FFF2-40B4-BE49-F238E27FC236}">
                      <a16:creationId xmlns:a16="http://schemas.microsoft.com/office/drawing/2014/main" id="{C2340A14-A153-44C5-AB73-148EA07C83CC}"/>
                    </a:ext>
                  </a:extLst>
                </p14:cNvPr>
                <p14:cNvContentPartPr/>
                <p14:nvPr/>
              </p14:nvContentPartPr>
              <p14:xfrm>
                <a:off x="5015168" y="2256112"/>
                <a:ext cx="295920" cy="270000"/>
              </p14:xfrm>
            </p:contentPart>
          </mc:Choice>
          <mc:Fallback xmlns="">
            <p:pic>
              <p:nvPicPr>
                <p:cNvPr id="182" name="Ink 181">
                  <a:extLst>
                    <a:ext uri="{FF2B5EF4-FFF2-40B4-BE49-F238E27FC236}">
                      <a16:creationId xmlns:a16="http://schemas.microsoft.com/office/drawing/2014/main" id="{C2340A14-A153-44C5-AB73-148EA07C83CC}"/>
                    </a:ext>
                  </a:extLst>
                </p:cNvPr>
                <p:cNvPicPr/>
                <p:nvPr/>
              </p:nvPicPr>
              <p:blipFill>
                <a:blip r:embed="rId309"/>
                <a:stretch>
                  <a:fillRect/>
                </a:stretch>
              </p:blipFill>
              <p:spPr>
                <a:xfrm>
                  <a:off x="5006528" y="2247472"/>
                  <a:ext cx="31356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83" name="Ink 182">
                  <a:extLst>
                    <a:ext uri="{FF2B5EF4-FFF2-40B4-BE49-F238E27FC236}">
                      <a16:creationId xmlns:a16="http://schemas.microsoft.com/office/drawing/2014/main" id="{16B58FDA-CAF5-4421-9427-6F7F3FB74A74}"/>
                    </a:ext>
                  </a:extLst>
                </p14:cNvPr>
                <p14:cNvContentPartPr/>
                <p14:nvPr/>
              </p14:nvContentPartPr>
              <p14:xfrm>
                <a:off x="5093288" y="2112112"/>
                <a:ext cx="96480" cy="242280"/>
              </p14:xfrm>
            </p:contentPart>
          </mc:Choice>
          <mc:Fallback xmlns="">
            <p:pic>
              <p:nvPicPr>
                <p:cNvPr id="183" name="Ink 182">
                  <a:extLst>
                    <a:ext uri="{FF2B5EF4-FFF2-40B4-BE49-F238E27FC236}">
                      <a16:creationId xmlns:a16="http://schemas.microsoft.com/office/drawing/2014/main" id="{16B58FDA-CAF5-4421-9427-6F7F3FB74A74}"/>
                    </a:ext>
                  </a:extLst>
                </p:cNvPr>
                <p:cNvPicPr/>
                <p:nvPr/>
              </p:nvPicPr>
              <p:blipFill>
                <a:blip r:embed="rId311"/>
                <a:stretch>
                  <a:fillRect/>
                </a:stretch>
              </p:blipFill>
              <p:spPr>
                <a:xfrm>
                  <a:off x="5084648" y="2103472"/>
                  <a:ext cx="11412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84" name="Ink 183">
                  <a:extLst>
                    <a:ext uri="{FF2B5EF4-FFF2-40B4-BE49-F238E27FC236}">
                      <a16:creationId xmlns:a16="http://schemas.microsoft.com/office/drawing/2014/main" id="{3125FD5C-E23F-4785-8D32-1FFB28C36560}"/>
                    </a:ext>
                  </a:extLst>
                </p14:cNvPr>
                <p14:cNvContentPartPr/>
                <p14:nvPr/>
              </p14:nvContentPartPr>
              <p14:xfrm>
                <a:off x="4885568" y="2428192"/>
                <a:ext cx="88920" cy="61920"/>
              </p14:xfrm>
            </p:contentPart>
          </mc:Choice>
          <mc:Fallback xmlns="">
            <p:pic>
              <p:nvPicPr>
                <p:cNvPr id="184" name="Ink 183">
                  <a:extLst>
                    <a:ext uri="{FF2B5EF4-FFF2-40B4-BE49-F238E27FC236}">
                      <a16:creationId xmlns:a16="http://schemas.microsoft.com/office/drawing/2014/main" id="{3125FD5C-E23F-4785-8D32-1FFB28C36560}"/>
                    </a:ext>
                  </a:extLst>
                </p:cNvPr>
                <p:cNvPicPr/>
                <p:nvPr/>
              </p:nvPicPr>
              <p:blipFill>
                <a:blip r:embed="rId313"/>
                <a:stretch>
                  <a:fillRect/>
                </a:stretch>
              </p:blipFill>
              <p:spPr>
                <a:xfrm>
                  <a:off x="4876928" y="2419552"/>
                  <a:ext cx="1065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85" name="Ink 184">
                  <a:extLst>
                    <a:ext uri="{FF2B5EF4-FFF2-40B4-BE49-F238E27FC236}">
                      <a16:creationId xmlns:a16="http://schemas.microsoft.com/office/drawing/2014/main" id="{3BC56D9E-0F6B-4ABD-81DC-A07459286B85}"/>
                    </a:ext>
                  </a:extLst>
                </p14:cNvPr>
                <p14:cNvContentPartPr/>
                <p14:nvPr/>
              </p14:nvContentPartPr>
              <p14:xfrm>
                <a:off x="4839848" y="2054512"/>
                <a:ext cx="419040" cy="207720"/>
              </p14:xfrm>
            </p:contentPart>
          </mc:Choice>
          <mc:Fallback xmlns="">
            <p:pic>
              <p:nvPicPr>
                <p:cNvPr id="185" name="Ink 184">
                  <a:extLst>
                    <a:ext uri="{FF2B5EF4-FFF2-40B4-BE49-F238E27FC236}">
                      <a16:creationId xmlns:a16="http://schemas.microsoft.com/office/drawing/2014/main" id="{3BC56D9E-0F6B-4ABD-81DC-A07459286B85}"/>
                    </a:ext>
                  </a:extLst>
                </p:cNvPr>
                <p:cNvPicPr/>
                <p:nvPr/>
              </p:nvPicPr>
              <p:blipFill>
                <a:blip r:embed="rId315"/>
                <a:stretch>
                  <a:fillRect/>
                </a:stretch>
              </p:blipFill>
              <p:spPr>
                <a:xfrm>
                  <a:off x="4830848" y="2045872"/>
                  <a:ext cx="436680" cy="225360"/>
                </a:xfrm>
                <a:prstGeom prst="rect">
                  <a:avLst/>
                </a:prstGeom>
              </p:spPr>
            </p:pic>
          </mc:Fallback>
        </mc:AlternateContent>
      </p:grpSp>
      <p:grpSp>
        <p:nvGrpSpPr>
          <p:cNvPr id="205" name="Group 204">
            <a:extLst>
              <a:ext uri="{FF2B5EF4-FFF2-40B4-BE49-F238E27FC236}">
                <a16:creationId xmlns:a16="http://schemas.microsoft.com/office/drawing/2014/main" id="{77219000-CC47-4566-B0A9-A66E93AE6B1F}"/>
              </a:ext>
            </a:extLst>
          </p:cNvPr>
          <p:cNvGrpSpPr/>
          <p:nvPr/>
        </p:nvGrpSpPr>
        <p:grpSpPr>
          <a:xfrm>
            <a:off x="3056408" y="1786672"/>
            <a:ext cx="1539360" cy="948960"/>
            <a:chOff x="3056408" y="1786672"/>
            <a:chExt cx="1539360" cy="948960"/>
          </a:xfrm>
        </p:grpSpPr>
        <mc:AlternateContent xmlns:mc="http://schemas.openxmlformats.org/markup-compatibility/2006" xmlns:p14="http://schemas.microsoft.com/office/powerpoint/2010/main">
          <mc:Choice Requires="p14">
            <p:contentPart p14:bwMode="auto" r:id="rId316">
              <p14:nvContentPartPr>
                <p14:cNvPr id="186" name="Ink 185">
                  <a:extLst>
                    <a:ext uri="{FF2B5EF4-FFF2-40B4-BE49-F238E27FC236}">
                      <a16:creationId xmlns:a16="http://schemas.microsoft.com/office/drawing/2014/main" id="{E414F901-896E-49EE-AE3C-2586AB8B1926}"/>
                    </a:ext>
                  </a:extLst>
                </p14:cNvPr>
                <p14:cNvContentPartPr/>
                <p14:nvPr/>
              </p14:nvContentPartPr>
              <p14:xfrm>
                <a:off x="4025888" y="2182312"/>
                <a:ext cx="569880" cy="553320"/>
              </p14:xfrm>
            </p:contentPart>
          </mc:Choice>
          <mc:Fallback xmlns="">
            <p:pic>
              <p:nvPicPr>
                <p:cNvPr id="186" name="Ink 185">
                  <a:extLst>
                    <a:ext uri="{FF2B5EF4-FFF2-40B4-BE49-F238E27FC236}">
                      <a16:creationId xmlns:a16="http://schemas.microsoft.com/office/drawing/2014/main" id="{E414F901-896E-49EE-AE3C-2586AB8B1926}"/>
                    </a:ext>
                  </a:extLst>
                </p:cNvPr>
                <p:cNvPicPr/>
                <p:nvPr/>
              </p:nvPicPr>
              <p:blipFill>
                <a:blip r:embed="rId317"/>
                <a:stretch>
                  <a:fillRect/>
                </a:stretch>
              </p:blipFill>
              <p:spPr>
                <a:xfrm>
                  <a:off x="4017248" y="2173672"/>
                  <a:ext cx="587520" cy="5709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87" name="Ink 186">
                  <a:extLst>
                    <a:ext uri="{FF2B5EF4-FFF2-40B4-BE49-F238E27FC236}">
                      <a16:creationId xmlns:a16="http://schemas.microsoft.com/office/drawing/2014/main" id="{8729955E-AFD3-419A-B09A-888AFDAEC868}"/>
                    </a:ext>
                  </a:extLst>
                </p14:cNvPr>
                <p14:cNvContentPartPr/>
                <p14:nvPr/>
              </p14:nvContentPartPr>
              <p14:xfrm>
                <a:off x="4518728" y="2048032"/>
                <a:ext cx="63360" cy="46440"/>
              </p14:xfrm>
            </p:contentPart>
          </mc:Choice>
          <mc:Fallback xmlns="">
            <p:pic>
              <p:nvPicPr>
                <p:cNvPr id="187" name="Ink 186">
                  <a:extLst>
                    <a:ext uri="{FF2B5EF4-FFF2-40B4-BE49-F238E27FC236}">
                      <a16:creationId xmlns:a16="http://schemas.microsoft.com/office/drawing/2014/main" id="{8729955E-AFD3-419A-B09A-888AFDAEC868}"/>
                    </a:ext>
                  </a:extLst>
                </p:cNvPr>
                <p:cNvPicPr/>
                <p:nvPr/>
              </p:nvPicPr>
              <p:blipFill>
                <a:blip r:embed="rId319"/>
                <a:stretch>
                  <a:fillRect/>
                </a:stretch>
              </p:blipFill>
              <p:spPr>
                <a:xfrm>
                  <a:off x="4510088" y="2039032"/>
                  <a:ext cx="8100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88" name="Ink 187">
                  <a:extLst>
                    <a:ext uri="{FF2B5EF4-FFF2-40B4-BE49-F238E27FC236}">
                      <a16:creationId xmlns:a16="http://schemas.microsoft.com/office/drawing/2014/main" id="{8E1B81AF-64CB-4E8C-BD4A-45A58E954C2B}"/>
                    </a:ext>
                  </a:extLst>
                </p14:cNvPr>
                <p14:cNvContentPartPr/>
                <p14:nvPr/>
              </p14:nvContentPartPr>
              <p14:xfrm>
                <a:off x="4414688" y="2148112"/>
                <a:ext cx="48600" cy="6480"/>
              </p14:xfrm>
            </p:contentPart>
          </mc:Choice>
          <mc:Fallback xmlns="">
            <p:pic>
              <p:nvPicPr>
                <p:cNvPr id="188" name="Ink 187">
                  <a:extLst>
                    <a:ext uri="{FF2B5EF4-FFF2-40B4-BE49-F238E27FC236}">
                      <a16:creationId xmlns:a16="http://schemas.microsoft.com/office/drawing/2014/main" id="{8E1B81AF-64CB-4E8C-BD4A-45A58E954C2B}"/>
                    </a:ext>
                  </a:extLst>
                </p:cNvPr>
                <p:cNvPicPr/>
                <p:nvPr/>
              </p:nvPicPr>
              <p:blipFill>
                <a:blip r:embed="rId321"/>
                <a:stretch>
                  <a:fillRect/>
                </a:stretch>
              </p:blipFill>
              <p:spPr>
                <a:xfrm>
                  <a:off x="4405688" y="2139472"/>
                  <a:ext cx="662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89" name="Ink 188">
                  <a:extLst>
                    <a:ext uri="{FF2B5EF4-FFF2-40B4-BE49-F238E27FC236}">
                      <a16:creationId xmlns:a16="http://schemas.microsoft.com/office/drawing/2014/main" id="{FDA6C400-041D-4D36-AF6A-C8BC693DC3BC}"/>
                    </a:ext>
                  </a:extLst>
                </p14:cNvPr>
                <p14:cNvContentPartPr/>
                <p14:nvPr/>
              </p14:nvContentPartPr>
              <p14:xfrm>
                <a:off x="4227848" y="2087992"/>
                <a:ext cx="33840" cy="230760"/>
              </p14:xfrm>
            </p:contentPart>
          </mc:Choice>
          <mc:Fallback xmlns="">
            <p:pic>
              <p:nvPicPr>
                <p:cNvPr id="189" name="Ink 188">
                  <a:extLst>
                    <a:ext uri="{FF2B5EF4-FFF2-40B4-BE49-F238E27FC236}">
                      <a16:creationId xmlns:a16="http://schemas.microsoft.com/office/drawing/2014/main" id="{FDA6C400-041D-4D36-AF6A-C8BC693DC3BC}"/>
                    </a:ext>
                  </a:extLst>
                </p:cNvPr>
                <p:cNvPicPr/>
                <p:nvPr/>
              </p:nvPicPr>
              <p:blipFill>
                <a:blip r:embed="rId323"/>
                <a:stretch>
                  <a:fillRect/>
                </a:stretch>
              </p:blipFill>
              <p:spPr>
                <a:xfrm>
                  <a:off x="4219208" y="2078992"/>
                  <a:ext cx="5148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90" name="Ink 189">
                  <a:extLst>
                    <a:ext uri="{FF2B5EF4-FFF2-40B4-BE49-F238E27FC236}">
                      <a16:creationId xmlns:a16="http://schemas.microsoft.com/office/drawing/2014/main" id="{B08E7A86-69E9-4644-AF75-41EC0AE51B25}"/>
                    </a:ext>
                  </a:extLst>
                </p14:cNvPr>
                <p14:cNvContentPartPr/>
                <p14:nvPr/>
              </p14:nvContentPartPr>
              <p14:xfrm>
                <a:off x="4213088" y="1957672"/>
                <a:ext cx="171720" cy="707400"/>
              </p14:xfrm>
            </p:contentPart>
          </mc:Choice>
          <mc:Fallback xmlns="">
            <p:pic>
              <p:nvPicPr>
                <p:cNvPr id="190" name="Ink 189">
                  <a:extLst>
                    <a:ext uri="{FF2B5EF4-FFF2-40B4-BE49-F238E27FC236}">
                      <a16:creationId xmlns:a16="http://schemas.microsoft.com/office/drawing/2014/main" id="{B08E7A86-69E9-4644-AF75-41EC0AE51B25}"/>
                    </a:ext>
                  </a:extLst>
                </p:cNvPr>
                <p:cNvPicPr/>
                <p:nvPr/>
              </p:nvPicPr>
              <p:blipFill>
                <a:blip r:embed="rId325"/>
                <a:stretch>
                  <a:fillRect/>
                </a:stretch>
              </p:blipFill>
              <p:spPr>
                <a:xfrm>
                  <a:off x="4204088" y="1949032"/>
                  <a:ext cx="189360" cy="7250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91" name="Ink 190">
                  <a:extLst>
                    <a:ext uri="{FF2B5EF4-FFF2-40B4-BE49-F238E27FC236}">
                      <a16:creationId xmlns:a16="http://schemas.microsoft.com/office/drawing/2014/main" id="{87591EFC-2DBC-4C97-B5BE-C3C3D32361B4}"/>
                    </a:ext>
                  </a:extLst>
                </p14:cNvPr>
                <p14:cNvContentPartPr/>
                <p14:nvPr/>
              </p14:nvContentPartPr>
              <p14:xfrm>
                <a:off x="3576968" y="2329552"/>
                <a:ext cx="257400" cy="299160"/>
              </p14:xfrm>
            </p:contentPart>
          </mc:Choice>
          <mc:Fallback xmlns="">
            <p:pic>
              <p:nvPicPr>
                <p:cNvPr id="191" name="Ink 190">
                  <a:extLst>
                    <a:ext uri="{FF2B5EF4-FFF2-40B4-BE49-F238E27FC236}">
                      <a16:creationId xmlns:a16="http://schemas.microsoft.com/office/drawing/2014/main" id="{87591EFC-2DBC-4C97-B5BE-C3C3D32361B4}"/>
                    </a:ext>
                  </a:extLst>
                </p:cNvPr>
                <p:cNvPicPr/>
                <p:nvPr/>
              </p:nvPicPr>
              <p:blipFill>
                <a:blip r:embed="rId327"/>
                <a:stretch>
                  <a:fillRect/>
                </a:stretch>
              </p:blipFill>
              <p:spPr>
                <a:xfrm>
                  <a:off x="3568328" y="2320912"/>
                  <a:ext cx="275040" cy="31680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92" name="Ink 191">
                  <a:extLst>
                    <a:ext uri="{FF2B5EF4-FFF2-40B4-BE49-F238E27FC236}">
                      <a16:creationId xmlns:a16="http://schemas.microsoft.com/office/drawing/2014/main" id="{5CB6E0B7-1F74-409F-A7E3-2D88F2058558}"/>
                    </a:ext>
                  </a:extLst>
                </p14:cNvPr>
                <p14:cNvContentPartPr/>
                <p14:nvPr/>
              </p14:nvContentPartPr>
              <p14:xfrm>
                <a:off x="3688208" y="1937152"/>
                <a:ext cx="473040" cy="337680"/>
              </p14:xfrm>
            </p:contentPart>
          </mc:Choice>
          <mc:Fallback xmlns="">
            <p:pic>
              <p:nvPicPr>
                <p:cNvPr id="192" name="Ink 191">
                  <a:extLst>
                    <a:ext uri="{FF2B5EF4-FFF2-40B4-BE49-F238E27FC236}">
                      <a16:creationId xmlns:a16="http://schemas.microsoft.com/office/drawing/2014/main" id="{5CB6E0B7-1F74-409F-A7E3-2D88F2058558}"/>
                    </a:ext>
                  </a:extLst>
                </p:cNvPr>
                <p:cNvPicPr/>
                <p:nvPr/>
              </p:nvPicPr>
              <p:blipFill>
                <a:blip r:embed="rId329"/>
                <a:stretch>
                  <a:fillRect/>
                </a:stretch>
              </p:blipFill>
              <p:spPr>
                <a:xfrm>
                  <a:off x="3679568" y="1928512"/>
                  <a:ext cx="490680" cy="3553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93" name="Ink 192">
                  <a:extLst>
                    <a:ext uri="{FF2B5EF4-FFF2-40B4-BE49-F238E27FC236}">
                      <a16:creationId xmlns:a16="http://schemas.microsoft.com/office/drawing/2014/main" id="{286042E5-A1F8-42FE-9ABE-90B9537276C2}"/>
                    </a:ext>
                  </a:extLst>
                </p14:cNvPr>
                <p14:cNvContentPartPr/>
                <p14:nvPr/>
              </p14:nvContentPartPr>
              <p14:xfrm>
                <a:off x="3481568" y="2357992"/>
                <a:ext cx="91800" cy="158040"/>
              </p14:xfrm>
            </p:contentPart>
          </mc:Choice>
          <mc:Fallback xmlns="">
            <p:pic>
              <p:nvPicPr>
                <p:cNvPr id="193" name="Ink 192">
                  <a:extLst>
                    <a:ext uri="{FF2B5EF4-FFF2-40B4-BE49-F238E27FC236}">
                      <a16:creationId xmlns:a16="http://schemas.microsoft.com/office/drawing/2014/main" id="{286042E5-A1F8-42FE-9ABE-90B9537276C2}"/>
                    </a:ext>
                  </a:extLst>
                </p:cNvPr>
                <p:cNvPicPr/>
                <p:nvPr/>
              </p:nvPicPr>
              <p:blipFill>
                <a:blip r:embed="rId331"/>
                <a:stretch>
                  <a:fillRect/>
                </a:stretch>
              </p:blipFill>
              <p:spPr>
                <a:xfrm>
                  <a:off x="3472568" y="2348992"/>
                  <a:ext cx="1094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94" name="Ink 193">
                  <a:extLst>
                    <a:ext uri="{FF2B5EF4-FFF2-40B4-BE49-F238E27FC236}">
                      <a16:creationId xmlns:a16="http://schemas.microsoft.com/office/drawing/2014/main" id="{137FC63C-059A-4441-B636-96EDB259AE70}"/>
                    </a:ext>
                  </a:extLst>
                </p14:cNvPr>
                <p14:cNvContentPartPr/>
                <p14:nvPr/>
              </p14:nvContentPartPr>
              <p14:xfrm>
                <a:off x="3347648" y="2346472"/>
                <a:ext cx="105480" cy="174960"/>
              </p14:xfrm>
            </p:contentPart>
          </mc:Choice>
          <mc:Fallback xmlns="">
            <p:pic>
              <p:nvPicPr>
                <p:cNvPr id="194" name="Ink 193">
                  <a:extLst>
                    <a:ext uri="{FF2B5EF4-FFF2-40B4-BE49-F238E27FC236}">
                      <a16:creationId xmlns:a16="http://schemas.microsoft.com/office/drawing/2014/main" id="{137FC63C-059A-4441-B636-96EDB259AE70}"/>
                    </a:ext>
                  </a:extLst>
                </p:cNvPr>
                <p:cNvPicPr/>
                <p:nvPr/>
              </p:nvPicPr>
              <p:blipFill>
                <a:blip r:embed="rId333"/>
                <a:stretch>
                  <a:fillRect/>
                </a:stretch>
              </p:blipFill>
              <p:spPr>
                <a:xfrm>
                  <a:off x="3338648" y="2337832"/>
                  <a:ext cx="1231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95" name="Ink 194">
                  <a:extLst>
                    <a:ext uri="{FF2B5EF4-FFF2-40B4-BE49-F238E27FC236}">
                      <a16:creationId xmlns:a16="http://schemas.microsoft.com/office/drawing/2014/main" id="{E63147CB-1ED0-44B4-934A-65B6D74F36AE}"/>
                    </a:ext>
                  </a:extLst>
                </p14:cNvPr>
                <p14:cNvContentPartPr/>
                <p14:nvPr/>
              </p14:nvContentPartPr>
              <p14:xfrm>
                <a:off x="3064688" y="2403352"/>
                <a:ext cx="148320" cy="126360"/>
              </p14:xfrm>
            </p:contentPart>
          </mc:Choice>
          <mc:Fallback xmlns="">
            <p:pic>
              <p:nvPicPr>
                <p:cNvPr id="195" name="Ink 194">
                  <a:extLst>
                    <a:ext uri="{FF2B5EF4-FFF2-40B4-BE49-F238E27FC236}">
                      <a16:creationId xmlns:a16="http://schemas.microsoft.com/office/drawing/2014/main" id="{E63147CB-1ED0-44B4-934A-65B6D74F36AE}"/>
                    </a:ext>
                  </a:extLst>
                </p:cNvPr>
                <p:cNvPicPr/>
                <p:nvPr/>
              </p:nvPicPr>
              <p:blipFill>
                <a:blip r:embed="rId335"/>
                <a:stretch>
                  <a:fillRect/>
                </a:stretch>
              </p:blipFill>
              <p:spPr>
                <a:xfrm>
                  <a:off x="3056048" y="2394352"/>
                  <a:ext cx="16596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96" name="Ink 195">
                  <a:extLst>
                    <a:ext uri="{FF2B5EF4-FFF2-40B4-BE49-F238E27FC236}">
                      <a16:creationId xmlns:a16="http://schemas.microsoft.com/office/drawing/2014/main" id="{03AF8D14-05CD-47CF-91D0-92BD12912487}"/>
                    </a:ext>
                  </a:extLst>
                </p14:cNvPr>
                <p14:cNvContentPartPr/>
                <p14:nvPr/>
              </p14:nvContentPartPr>
              <p14:xfrm>
                <a:off x="3056408" y="1786672"/>
                <a:ext cx="725040" cy="553320"/>
              </p14:xfrm>
            </p:contentPart>
          </mc:Choice>
          <mc:Fallback xmlns="">
            <p:pic>
              <p:nvPicPr>
                <p:cNvPr id="196" name="Ink 195">
                  <a:extLst>
                    <a:ext uri="{FF2B5EF4-FFF2-40B4-BE49-F238E27FC236}">
                      <a16:creationId xmlns:a16="http://schemas.microsoft.com/office/drawing/2014/main" id="{03AF8D14-05CD-47CF-91D0-92BD12912487}"/>
                    </a:ext>
                  </a:extLst>
                </p:cNvPr>
                <p:cNvPicPr/>
                <p:nvPr/>
              </p:nvPicPr>
              <p:blipFill>
                <a:blip r:embed="rId337"/>
                <a:stretch>
                  <a:fillRect/>
                </a:stretch>
              </p:blipFill>
              <p:spPr>
                <a:xfrm>
                  <a:off x="3047768" y="1778032"/>
                  <a:ext cx="742680" cy="570960"/>
                </a:xfrm>
                <a:prstGeom prst="rect">
                  <a:avLst/>
                </a:prstGeom>
              </p:spPr>
            </p:pic>
          </mc:Fallback>
        </mc:AlternateContent>
      </p:grpSp>
      <p:grpSp>
        <p:nvGrpSpPr>
          <p:cNvPr id="215" name="Group 214">
            <a:extLst>
              <a:ext uri="{FF2B5EF4-FFF2-40B4-BE49-F238E27FC236}">
                <a16:creationId xmlns:a16="http://schemas.microsoft.com/office/drawing/2014/main" id="{B98E9970-C05D-4040-A6EC-87BA69CF962C}"/>
              </a:ext>
            </a:extLst>
          </p:cNvPr>
          <p:cNvGrpSpPr/>
          <p:nvPr/>
        </p:nvGrpSpPr>
        <p:grpSpPr>
          <a:xfrm>
            <a:off x="189728" y="2179072"/>
            <a:ext cx="2553120" cy="586080"/>
            <a:chOff x="189728" y="2179072"/>
            <a:chExt cx="2553120" cy="586080"/>
          </a:xfrm>
        </p:grpSpPr>
        <mc:AlternateContent xmlns:mc="http://schemas.openxmlformats.org/markup-compatibility/2006" xmlns:p14="http://schemas.microsoft.com/office/powerpoint/2010/main">
          <mc:Choice Requires="p14">
            <p:contentPart p14:bwMode="auto" r:id="rId338">
              <p14:nvContentPartPr>
                <p14:cNvPr id="197" name="Ink 196">
                  <a:extLst>
                    <a:ext uri="{FF2B5EF4-FFF2-40B4-BE49-F238E27FC236}">
                      <a16:creationId xmlns:a16="http://schemas.microsoft.com/office/drawing/2014/main" id="{7203DCE2-E45A-4F53-A50E-31CB8E325511}"/>
                    </a:ext>
                  </a:extLst>
                </p14:cNvPr>
                <p14:cNvContentPartPr/>
                <p14:nvPr/>
              </p14:nvContentPartPr>
              <p14:xfrm>
                <a:off x="2623328" y="2289592"/>
                <a:ext cx="119520" cy="287280"/>
              </p14:xfrm>
            </p:contentPart>
          </mc:Choice>
          <mc:Fallback xmlns="">
            <p:pic>
              <p:nvPicPr>
                <p:cNvPr id="197" name="Ink 196">
                  <a:extLst>
                    <a:ext uri="{FF2B5EF4-FFF2-40B4-BE49-F238E27FC236}">
                      <a16:creationId xmlns:a16="http://schemas.microsoft.com/office/drawing/2014/main" id="{7203DCE2-E45A-4F53-A50E-31CB8E325511}"/>
                    </a:ext>
                  </a:extLst>
                </p:cNvPr>
                <p:cNvPicPr/>
                <p:nvPr/>
              </p:nvPicPr>
              <p:blipFill>
                <a:blip r:embed="rId339"/>
                <a:stretch>
                  <a:fillRect/>
                </a:stretch>
              </p:blipFill>
              <p:spPr>
                <a:xfrm>
                  <a:off x="2614688" y="2280592"/>
                  <a:ext cx="137160" cy="30492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98" name="Ink 197">
                  <a:extLst>
                    <a:ext uri="{FF2B5EF4-FFF2-40B4-BE49-F238E27FC236}">
                      <a16:creationId xmlns:a16="http://schemas.microsoft.com/office/drawing/2014/main" id="{20502AFD-4935-41F3-97BC-60AA8D867978}"/>
                    </a:ext>
                  </a:extLst>
                </p14:cNvPr>
                <p14:cNvContentPartPr/>
                <p14:nvPr/>
              </p14:nvContentPartPr>
              <p14:xfrm>
                <a:off x="2107808" y="2366272"/>
                <a:ext cx="492840" cy="325080"/>
              </p14:xfrm>
            </p:contentPart>
          </mc:Choice>
          <mc:Fallback xmlns="">
            <p:pic>
              <p:nvPicPr>
                <p:cNvPr id="198" name="Ink 197">
                  <a:extLst>
                    <a:ext uri="{FF2B5EF4-FFF2-40B4-BE49-F238E27FC236}">
                      <a16:creationId xmlns:a16="http://schemas.microsoft.com/office/drawing/2014/main" id="{20502AFD-4935-41F3-97BC-60AA8D867978}"/>
                    </a:ext>
                  </a:extLst>
                </p:cNvPr>
                <p:cNvPicPr/>
                <p:nvPr/>
              </p:nvPicPr>
              <p:blipFill>
                <a:blip r:embed="rId341"/>
                <a:stretch>
                  <a:fillRect/>
                </a:stretch>
              </p:blipFill>
              <p:spPr>
                <a:xfrm>
                  <a:off x="2099168" y="2357632"/>
                  <a:ext cx="510480" cy="3427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99" name="Ink 198">
                  <a:extLst>
                    <a:ext uri="{FF2B5EF4-FFF2-40B4-BE49-F238E27FC236}">
                      <a16:creationId xmlns:a16="http://schemas.microsoft.com/office/drawing/2014/main" id="{C2F79EC5-0A3C-4A3C-8830-06BB36C0955D}"/>
                    </a:ext>
                  </a:extLst>
                </p14:cNvPr>
                <p14:cNvContentPartPr/>
                <p14:nvPr/>
              </p14:nvContentPartPr>
              <p14:xfrm>
                <a:off x="2511008" y="2179072"/>
                <a:ext cx="19080" cy="25560"/>
              </p14:xfrm>
            </p:contentPart>
          </mc:Choice>
          <mc:Fallback xmlns="">
            <p:pic>
              <p:nvPicPr>
                <p:cNvPr id="199" name="Ink 198">
                  <a:extLst>
                    <a:ext uri="{FF2B5EF4-FFF2-40B4-BE49-F238E27FC236}">
                      <a16:creationId xmlns:a16="http://schemas.microsoft.com/office/drawing/2014/main" id="{C2F79EC5-0A3C-4A3C-8830-06BB36C0955D}"/>
                    </a:ext>
                  </a:extLst>
                </p:cNvPr>
                <p:cNvPicPr/>
                <p:nvPr/>
              </p:nvPicPr>
              <p:blipFill>
                <a:blip r:embed="rId343"/>
                <a:stretch>
                  <a:fillRect/>
                </a:stretch>
              </p:blipFill>
              <p:spPr>
                <a:xfrm>
                  <a:off x="2502368" y="2170072"/>
                  <a:ext cx="367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00" name="Ink 199">
                  <a:extLst>
                    <a:ext uri="{FF2B5EF4-FFF2-40B4-BE49-F238E27FC236}">
                      <a16:creationId xmlns:a16="http://schemas.microsoft.com/office/drawing/2014/main" id="{C4823253-761A-4B0E-99E1-7E97DF32CE24}"/>
                    </a:ext>
                  </a:extLst>
                </p14:cNvPr>
                <p14:cNvContentPartPr/>
                <p14:nvPr/>
              </p14:nvContentPartPr>
              <p14:xfrm>
                <a:off x="2367008" y="2204992"/>
                <a:ext cx="47880" cy="50760"/>
              </p14:xfrm>
            </p:contentPart>
          </mc:Choice>
          <mc:Fallback xmlns="">
            <p:pic>
              <p:nvPicPr>
                <p:cNvPr id="200" name="Ink 199">
                  <a:extLst>
                    <a:ext uri="{FF2B5EF4-FFF2-40B4-BE49-F238E27FC236}">
                      <a16:creationId xmlns:a16="http://schemas.microsoft.com/office/drawing/2014/main" id="{C4823253-761A-4B0E-99E1-7E97DF32CE24}"/>
                    </a:ext>
                  </a:extLst>
                </p:cNvPr>
                <p:cNvPicPr/>
                <p:nvPr/>
              </p:nvPicPr>
              <p:blipFill>
                <a:blip r:embed="rId345"/>
                <a:stretch>
                  <a:fillRect/>
                </a:stretch>
              </p:blipFill>
              <p:spPr>
                <a:xfrm>
                  <a:off x="2358008" y="2196352"/>
                  <a:ext cx="6552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01" name="Ink 200">
                  <a:extLst>
                    <a:ext uri="{FF2B5EF4-FFF2-40B4-BE49-F238E27FC236}">
                      <a16:creationId xmlns:a16="http://schemas.microsoft.com/office/drawing/2014/main" id="{CAFB6BB9-7321-4130-ABC0-9921B68FD145}"/>
                    </a:ext>
                  </a:extLst>
                </p14:cNvPr>
                <p14:cNvContentPartPr/>
                <p14:nvPr/>
              </p14:nvContentPartPr>
              <p14:xfrm>
                <a:off x="2095928" y="2351512"/>
                <a:ext cx="66240" cy="207000"/>
              </p14:xfrm>
            </p:contentPart>
          </mc:Choice>
          <mc:Fallback xmlns="">
            <p:pic>
              <p:nvPicPr>
                <p:cNvPr id="201" name="Ink 200">
                  <a:extLst>
                    <a:ext uri="{FF2B5EF4-FFF2-40B4-BE49-F238E27FC236}">
                      <a16:creationId xmlns:a16="http://schemas.microsoft.com/office/drawing/2014/main" id="{CAFB6BB9-7321-4130-ABC0-9921B68FD145}"/>
                    </a:ext>
                  </a:extLst>
                </p:cNvPr>
                <p:cNvPicPr/>
                <p:nvPr/>
              </p:nvPicPr>
              <p:blipFill>
                <a:blip r:embed="rId347"/>
                <a:stretch>
                  <a:fillRect/>
                </a:stretch>
              </p:blipFill>
              <p:spPr>
                <a:xfrm>
                  <a:off x="2086928" y="2342872"/>
                  <a:ext cx="838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02" name="Ink 201">
                  <a:extLst>
                    <a:ext uri="{FF2B5EF4-FFF2-40B4-BE49-F238E27FC236}">
                      <a16:creationId xmlns:a16="http://schemas.microsoft.com/office/drawing/2014/main" id="{08AF5A48-5DE2-46B8-A005-CF2CC7FE0BA9}"/>
                    </a:ext>
                  </a:extLst>
                </p14:cNvPr>
                <p14:cNvContentPartPr/>
                <p14:nvPr/>
              </p14:nvContentPartPr>
              <p14:xfrm>
                <a:off x="1443608" y="2435392"/>
                <a:ext cx="640440" cy="231120"/>
              </p14:xfrm>
            </p:contentPart>
          </mc:Choice>
          <mc:Fallback xmlns="">
            <p:pic>
              <p:nvPicPr>
                <p:cNvPr id="202" name="Ink 201">
                  <a:extLst>
                    <a:ext uri="{FF2B5EF4-FFF2-40B4-BE49-F238E27FC236}">
                      <a16:creationId xmlns:a16="http://schemas.microsoft.com/office/drawing/2014/main" id="{08AF5A48-5DE2-46B8-A005-CF2CC7FE0BA9}"/>
                    </a:ext>
                  </a:extLst>
                </p:cNvPr>
                <p:cNvPicPr/>
                <p:nvPr/>
              </p:nvPicPr>
              <p:blipFill>
                <a:blip r:embed="rId349"/>
                <a:stretch>
                  <a:fillRect/>
                </a:stretch>
              </p:blipFill>
              <p:spPr>
                <a:xfrm>
                  <a:off x="1434608" y="2426752"/>
                  <a:ext cx="65808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03" name="Ink 202">
                  <a:extLst>
                    <a:ext uri="{FF2B5EF4-FFF2-40B4-BE49-F238E27FC236}">
                      <a16:creationId xmlns:a16="http://schemas.microsoft.com/office/drawing/2014/main" id="{6C7DEEFC-5B80-4307-9188-CE473C7E72EC}"/>
                    </a:ext>
                  </a:extLst>
                </p14:cNvPr>
                <p14:cNvContentPartPr/>
                <p14:nvPr/>
              </p14:nvContentPartPr>
              <p14:xfrm>
                <a:off x="1807568" y="2339632"/>
                <a:ext cx="12240" cy="15120"/>
              </p14:xfrm>
            </p:contentPart>
          </mc:Choice>
          <mc:Fallback xmlns="">
            <p:pic>
              <p:nvPicPr>
                <p:cNvPr id="203" name="Ink 202">
                  <a:extLst>
                    <a:ext uri="{FF2B5EF4-FFF2-40B4-BE49-F238E27FC236}">
                      <a16:creationId xmlns:a16="http://schemas.microsoft.com/office/drawing/2014/main" id="{6C7DEEFC-5B80-4307-9188-CE473C7E72EC}"/>
                    </a:ext>
                  </a:extLst>
                </p:cNvPr>
                <p:cNvPicPr/>
                <p:nvPr/>
              </p:nvPicPr>
              <p:blipFill>
                <a:blip r:embed="rId351"/>
                <a:stretch>
                  <a:fillRect/>
                </a:stretch>
              </p:blipFill>
              <p:spPr>
                <a:xfrm>
                  <a:off x="1798928" y="2330632"/>
                  <a:ext cx="298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07" name="Ink 206">
                  <a:extLst>
                    <a:ext uri="{FF2B5EF4-FFF2-40B4-BE49-F238E27FC236}">
                      <a16:creationId xmlns:a16="http://schemas.microsoft.com/office/drawing/2014/main" id="{98DEBE36-17F7-44FA-8EFB-DB01F46BD023}"/>
                    </a:ext>
                  </a:extLst>
                </p14:cNvPr>
                <p14:cNvContentPartPr/>
                <p14:nvPr/>
              </p14:nvContentPartPr>
              <p14:xfrm>
                <a:off x="1209608" y="2364112"/>
                <a:ext cx="121680" cy="279000"/>
              </p14:xfrm>
            </p:contentPart>
          </mc:Choice>
          <mc:Fallback xmlns="">
            <p:pic>
              <p:nvPicPr>
                <p:cNvPr id="207" name="Ink 206">
                  <a:extLst>
                    <a:ext uri="{FF2B5EF4-FFF2-40B4-BE49-F238E27FC236}">
                      <a16:creationId xmlns:a16="http://schemas.microsoft.com/office/drawing/2014/main" id="{98DEBE36-17F7-44FA-8EFB-DB01F46BD023}"/>
                    </a:ext>
                  </a:extLst>
                </p:cNvPr>
                <p:cNvPicPr/>
                <p:nvPr/>
              </p:nvPicPr>
              <p:blipFill>
                <a:blip r:embed="rId353"/>
                <a:stretch>
                  <a:fillRect/>
                </a:stretch>
              </p:blipFill>
              <p:spPr>
                <a:xfrm>
                  <a:off x="1200608" y="2355472"/>
                  <a:ext cx="139320" cy="2966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08" name="Ink 207">
                  <a:extLst>
                    <a:ext uri="{FF2B5EF4-FFF2-40B4-BE49-F238E27FC236}">
                      <a16:creationId xmlns:a16="http://schemas.microsoft.com/office/drawing/2014/main" id="{BA80ADF9-2B75-4434-AE2A-FD0BA292B355}"/>
                    </a:ext>
                  </a:extLst>
                </p14:cNvPr>
                <p14:cNvContentPartPr/>
                <p14:nvPr/>
              </p14:nvContentPartPr>
              <p14:xfrm>
                <a:off x="1249568" y="2305072"/>
                <a:ext cx="24120" cy="41760"/>
              </p14:xfrm>
            </p:contentPart>
          </mc:Choice>
          <mc:Fallback xmlns="">
            <p:pic>
              <p:nvPicPr>
                <p:cNvPr id="208" name="Ink 207">
                  <a:extLst>
                    <a:ext uri="{FF2B5EF4-FFF2-40B4-BE49-F238E27FC236}">
                      <a16:creationId xmlns:a16="http://schemas.microsoft.com/office/drawing/2014/main" id="{BA80ADF9-2B75-4434-AE2A-FD0BA292B355}"/>
                    </a:ext>
                  </a:extLst>
                </p:cNvPr>
                <p:cNvPicPr/>
                <p:nvPr/>
              </p:nvPicPr>
              <p:blipFill>
                <a:blip r:embed="rId355"/>
                <a:stretch>
                  <a:fillRect/>
                </a:stretch>
              </p:blipFill>
              <p:spPr>
                <a:xfrm>
                  <a:off x="1240928" y="2296432"/>
                  <a:ext cx="417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09" name="Ink 208">
                  <a:extLst>
                    <a:ext uri="{FF2B5EF4-FFF2-40B4-BE49-F238E27FC236}">
                      <a16:creationId xmlns:a16="http://schemas.microsoft.com/office/drawing/2014/main" id="{2B437E3D-750D-481C-8068-F01A8B792EE8}"/>
                    </a:ext>
                  </a:extLst>
                </p14:cNvPr>
                <p14:cNvContentPartPr/>
                <p14:nvPr/>
              </p14:nvContentPartPr>
              <p14:xfrm>
                <a:off x="964448" y="2415232"/>
                <a:ext cx="166320" cy="293400"/>
              </p14:xfrm>
            </p:contentPart>
          </mc:Choice>
          <mc:Fallback xmlns="">
            <p:pic>
              <p:nvPicPr>
                <p:cNvPr id="209" name="Ink 208">
                  <a:extLst>
                    <a:ext uri="{FF2B5EF4-FFF2-40B4-BE49-F238E27FC236}">
                      <a16:creationId xmlns:a16="http://schemas.microsoft.com/office/drawing/2014/main" id="{2B437E3D-750D-481C-8068-F01A8B792EE8}"/>
                    </a:ext>
                  </a:extLst>
                </p:cNvPr>
                <p:cNvPicPr/>
                <p:nvPr/>
              </p:nvPicPr>
              <p:blipFill>
                <a:blip r:embed="rId357"/>
                <a:stretch>
                  <a:fillRect/>
                </a:stretch>
              </p:blipFill>
              <p:spPr>
                <a:xfrm>
                  <a:off x="955808" y="2406232"/>
                  <a:ext cx="18396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10" name="Ink 209">
                  <a:extLst>
                    <a:ext uri="{FF2B5EF4-FFF2-40B4-BE49-F238E27FC236}">
                      <a16:creationId xmlns:a16="http://schemas.microsoft.com/office/drawing/2014/main" id="{06E01F10-A253-49F8-AC35-AB2246442EA0}"/>
                    </a:ext>
                  </a:extLst>
                </p14:cNvPr>
                <p14:cNvContentPartPr/>
                <p14:nvPr/>
              </p14:nvContentPartPr>
              <p14:xfrm>
                <a:off x="661688" y="2341432"/>
                <a:ext cx="99360" cy="284040"/>
              </p14:xfrm>
            </p:contentPart>
          </mc:Choice>
          <mc:Fallback xmlns="">
            <p:pic>
              <p:nvPicPr>
                <p:cNvPr id="210" name="Ink 209">
                  <a:extLst>
                    <a:ext uri="{FF2B5EF4-FFF2-40B4-BE49-F238E27FC236}">
                      <a16:creationId xmlns:a16="http://schemas.microsoft.com/office/drawing/2014/main" id="{06E01F10-A253-49F8-AC35-AB2246442EA0}"/>
                    </a:ext>
                  </a:extLst>
                </p:cNvPr>
                <p:cNvPicPr/>
                <p:nvPr/>
              </p:nvPicPr>
              <p:blipFill>
                <a:blip r:embed="rId359"/>
                <a:stretch>
                  <a:fillRect/>
                </a:stretch>
              </p:blipFill>
              <p:spPr>
                <a:xfrm>
                  <a:off x="653048" y="2332792"/>
                  <a:ext cx="11700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11" name="Ink 210">
                  <a:extLst>
                    <a:ext uri="{FF2B5EF4-FFF2-40B4-BE49-F238E27FC236}">
                      <a16:creationId xmlns:a16="http://schemas.microsoft.com/office/drawing/2014/main" id="{EE259A72-F311-404F-A5CC-2F6FCEBD9F38}"/>
                    </a:ext>
                  </a:extLst>
                </p14:cNvPr>
                <p14:cNvContentPartPr/>
                <p14:nvPr/>
              </p14:nvContentPartPr>
              <p14:xfrm>
                <a:off x="386288" y="2419912"/>
                <a:ext cx="187920" cy="199800"/>
              </p14:xfrm>
            </p:contentPart>
          </mc:Choice>
          <mc:Fallback xmlns="">
            <p:pic>
              <p:nvPicPr>
                <p:cNvPr id="211" name="Ink 210">
                  <a:extLst>
                    <a:ext uri="{FF2B5EF4-FFF2-40B4-BE49-F238E27FC236}">
                      <a16:creationId xmlns:a16="http://schemas.microsoft.com/office/drawing/2014/main" id="{EE259A72-F311-404F-A5CC-2F6FCEBD9F38}"/>
                    </a:ext>
                  </a:extLst>
                </p:cNvPr>
                <p:cNvPicPr/>
                <p:nvPr/>
              </p:nvPicPr>
              <p:blipFill>
                <a:blip r:embed="rId361"/>
                <a:stretch>
                  <a:fillRect/>
                </a:stretch>
              </p:blipFill>
              <p:spPr>
                <a:xfrm>
                  <a:off x="377648" y="2411272"/>
                  <a:ext cx="20556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12" name="Ink 211">
                  <a:extLst>
                    <a:ext uri="{FF2B5EF4-FFF2-40B4-BE49-F238E27FC236}">
                      <a16:creationId xmlns:a16="http://schemas.microsoft.com/office/drawing/2014/main" id="{BA078890-8B45-48BA-AF25-BAB8576C23C1}"/>
                    </a:ext>
                  </a:extLst>
                </p14:cNvPr>
                <p14:cNvContentPartPr/>
                <p14:nvPr/>
              </p14:nvContentPartPr>
              <p14:xfrm>
                <a:off x="564128" y="2653192"/>
                <a:ext cx="69120" cy="44640"/>
              </p14:xfrm>
            </p:contentPart>
          </mc:Choice>
          <mc:Fallback xmlns="">
            <p:pic>
              <p:nvPicPr>
                <p:cNvPr id="212" name="Ink 211">
                  <a:extLst>
                    <a:ext uri="{FF2B5EF4-FFF2-40B4-BE49-F238E27FC236}">
                      <a16:creationId xmlns:a16="http://schemas.microsoft.com/office/drawing/2014/main" id="{BA078890-8B45-48BA-AF25-BAB8576C23C1}"/>
                    </a:ext>
                  </a:extLst>
                </p:cNvPr>
                <p:cNvPicPr/>
                <p:nvPr/>
              </p:nvPicPr>
              <p:blipFill>
                <a:blip r:embed="rId363"/>
                <a:stretch>
                  <a:fillRect/>
                </a:stretch>
              </p:blipFill>
              <p:spPr>
                <a:xfrm>
                  <a:off x="555488" y="2644192"/>
                  <a:ext cx="8676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13" name="Ink 212">
                  <a:extLst>
                    <a:ext uri="{FF2B5EF4-FFF2-40B4-BE49-F238E27FC236}">
                      <a16:creationId xmlns:a16="http://schemas.microsoft.com/office/drawing/2014/main" id="{AD82907A-3078-4722-B9F3-CFF68D42FC43}"/>
                    </a:ext>
                  </a:extLst>
                </p14:cNvPr>
                <p14:cNvContentPartPr/>
                <p14:nvPr/>
              </p14:nvContentPartPr>
              <p14:xfrm>
                <a:off x="430208" y="2746432"/>
                <a:ext cx="42120" cy="18720"/>
              </p14:xfrm>
            </p:contentPart>
          </mc:Choice>
          <mc:Fallback xmlns="">
            <p:pic>
              <p:nvPicPr>
                <p:cNvPr id="213" name="Ink 212">
                  <a:extLst>
                    <a:ext uri="{FF2B5EF4-FFF2-40B4-BE49-F238E27FC236}">
                      <a16:creationId xmlns:a16="http://schemas.microsoft.com/office/drawing/2014/main" id="{AD82907A-3078-4722-B9F3-CFF68D42FC43}"/>
                    </a:ext>
                  </a:extLst>
                </p:cNvPr>
                <p:cNvPicPr/>
                <p:nvPr/>
              </p:nvPicPr>
              <p:blipFill>
                <a:blip r:embed="rId365"/>
                <a:stretch>
                  <a:fillRect/>
                </a:stretch>
              </p:blipFill>
              <p:spPr>
                <a:xfrm>
                  <a:off x="421568" y="2737792"/>
                  <a:ext cx="597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14" name="Ink 213">
                  <a:extLst>
                    <a:ext uri="{FF2B5EF4-FFF2-40B4-BE49-F238E27FC236}">
                      <a16:creationId xmlns:a16="http://schemas.microsoft.com/office/drawing/2014/main" id="{102705CF-F1C5-4687-8009-927E5FFA56C9}"/>
                    </a:ext>
                  </a:extLst>
                </p14:cNvPr>
                <p14:cNvContentPartPr/>
                <p14:nvPr/>
              </p14:nvContentPartPr>
              <p14:xfrm>
                <a:off x="189728" y="2523592"/>
                <a:ext cx="112680" cy="190080"/>
              </p14:xfrm>
            </p:contentPart>
          </mc:Choice>
          <mc:Fallback xmlns="">
            <p:pic>
              <p:nvPicPr>
                <p:cNvPr id="214" name="Ink 213">
                  <a:extLst>
                    <a:ext uri="{FF2B5EF4-FFF2-40B4-BE49-F238E27FC236}">
                      <a16:creationId xmlns:a16="http://schemas.microsoft.com/office/drawing/2014/main" id="{102705CF-F1C5-4687-8009-927E5FFA56C9}"/>
                    </a:ext>
                  </a:extLst>
                </p:cNvPr>
                <p:cNvPicPr/>
                <p:nvPr/>
              </p:nvPicPr>
              <p:blipFill>
                <a:blip r:embed="rId367"/>
                <a:stretch>
                  <a:fillRect/>
                </a:stretch>
              </p:blipFill>
              <p:spPr>
                <a:xfrm>
                  <a:off x="181088" y="2514952"/>
                  <a:ext cx="130320" cy="207720"/>
                </a:xfrm>
                <a:prstGeom prst="rect">
                  <a:avLst/>
                </a:prstGeom>
              </p:spPr>
            </p:pic>
          </mc:Fallback>
        </mc:AlternateContent>
      </p:grpSp>
      <p:grpSp>
        <p:nvGrpSpPr>
          <p:cNvPr id="224" name="Group 223">
            <a:extLst>
              <a:ext uri="{FF2B5EF4-FFF2-40B4-BE49-F238E27FC236}">
                <a16:creationId xmlns:a16="http://schemas.microsoft.com/office/drawing/2014/main" id="{4265C3D0-A994-4E91-BFB4-BF880A977E9E}"/>
              </a:ext>
            </a:extLst>
          </p:cNvPr>
          <p:cNvGrpSpPr/>
          <p:nvPr/>
        </p:nvGrpSpPr>
        <p:grpSpPr>
          <a:xfrm>
            <a:off x="11049488" y="2939032"/>
            <a:ext cx="900360" cy="291600"/>
            <a:chOff x="11049488" y="2939032"/>
            <a:chExt cx="900360" cy="291600"/>
          </a:xfrm>
        </p:grpSpPr>
        <mc:AlternateContent xmlns:mc="http://schemas.openxmlformats.org/markup-compatibility/2006" xmlns:p14="http://schemas.microsoft.com/office/powerpoint/2010/main">
          <mc:Choice Requires="p14">
            <p:contentPart p14:bwMode="auto" r:id="rId368">
              <p14:nvContentPartPr>
                <p14:cNvPr id="216" name="Ink 215">
                  <a:extLst>
                    <a:ext uri="{FF2B5EF4-FFF2-40B4-BE49-F238E27FC236}">
                      <a16:creationId xmlns:a16="http://schemas.microsoft.com/office/drawing/2014/main" id="{BF7A985D-B5E6-44A1-9A63-E70DBAA7C7CE}"/>
                    </a:ext>
                  </a:extLst>
                </p14:cNvPr>
                <p14:cNvContentPartPr/>
                <p14:nvPr/>
              </p14:nvContentPartPr>
              <p14:xfrm>
                <a:off x="11198528" y="3032272"/>
                <a:ext cx="751320" cy="198360"/>
              </p14:xfrm>
            </p:contentPart>
          </mc:Choice>
          <mc:Fallback xmlns="">
            <p:pic>
              <p:nvPicPr>
                <p:cNvPr id="216" name="Ink 215">
                  <a:extLst>
                    <a:ext uri="{FF2B5EF4-FFF2-40B4-BE49-F238E27FC236}">
                      <a16:creationId xmlns:a16="http://schemas.microsoft.com/office/drawing/2014/main" id="{BF7A985D-B5E6-44A1-9A63-E70DBAA7C7CE}"/>
                    </a:ext>
                  </a:extLst>
                </p:cNvPr>
                <p:cNvPicPr/>
                <p:nvPr/>
              </p:nvPicPr>
              <p:blipFill>
                <a:blip r:embed="rId369"/>
                <a:stretch>
                  <a:fillRect/>
                </a:stretch>
              </p:blipFill>
              <p:spPr>
                <a:xfrm>
                  <a:off x="11189528" y="3023632"/>
                  <a:ext cx="7689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17" name="Ink 216">
                  <a:extLst>
                    <a:ext uri="{FF2B5EF4-FFF2-40B4-BE49-F238E27FC236}">
                      <a16:creationId xmlns:a16="http://schemas.microsoft.com/office/drawing/2014/main" id="{ADAD7D06-81CF-4591-A896-6211F8B297C1}"/>
                    </a:ext>
                  </a:extLst>
                </p14:cNvPr>
                <p14:cNvContentPartPr/>
                <p14:nvPr/>
              </p14:nvContentPartPr>
              <p14:xfrm>
                <a:off x="11444408" y="2939032"/>
                <a:ext cx="108720" cy="107280"/>
              </p14:xfrm>
            </p:contentPart>
          </mc:Choice>
          <mc:Fallback xmlns="">
            <p:pic>
              <p:nvPicPr>
                <p:cNvPr id="217" name="Ink 216">
                  <a:extLst>
                    <a:ext uri="{FF2B5EF4-FFF2-40B4-BE49-F238E27FC236}">
                      <a16:creationId xmlns:a16="http://schemas.microsoft.com/office/drawing/2014/main" id="{ADAD7D06-81CF-4591-A896-6211F8B297C1}"/>
                    </a:ext>
                  </a:extLst>
                </p:cNvPr>
                <p:cNvPicPr/>
                <p:nvPr/>
              </p:nvPicPr>
              <p:blipFill>
                <a:blip r:embed="rId371"/>
                <a:stretch>
                  <a:fillRect/>
                </a:stretch>
              </p:blipFill>
              <p:spPr>
                <a:xfrm>
                  <a:off x="11435408" y="2930392"/>
                  <a:ext cx="1263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18" name="Ink 217">
                  <a:extLst>
                    <a:ext uri="{FF2B5EF4-FFF2-40B4-BE49-F238E27FC236}">
                      <a16:creationId xmlns:a16="http://schemas.microsoft.com/office/drawing/2014/main" id="{1A7E78D3-A440-4CA5-9F6D-F3F5C4B561D8}"/>
                    </a:ext>
                  </a:extLst>
                </p14:cNvPr>
                <p14:cNvContentPartPr/>
                <p14:nvPr/>
              </p14:nvContentPartPr>
              <p14:xfrm>
                <a:off x="11049488" y="3105712"/>
                <a:ext cx="39600" cy="90360"/>
              </p14:xfrm>
            </p:contentPart>
          </mc:Choice>
          <mc:Fallback xmlns="">
            <p:pic>
              <p:nvPicPr>
                <p:cNvPr id="218" name="Ink 217">
                  <a:extLst>
                    <a:ext uri="{FF2B5EF4-FFF2-40B4-BE49-F238E27FC236}">
                      <a16:creationId xmlns:a16="http://schemas.microsoft.com/office/drawing/2014/main" id="{1A7E78D3-A440-4CA5-9F6D-F3F5C4B561D8}"/>
                    </a:ext>
                  </a:extLst>
                </p:cNvPr>
                <p:cNvPicPr/>
                <p:nvPr/>
              </p:nvPicPr>
              <p:blipFill>
                <a:blip r:embed="rId373"/>
                <a:stretch>
                  <a:fillRect/>
                </a:stretch>
              </p:blipFill>
              <p:spPr>
                <a:xfrm>
                  <a:off x="11040488" y="3097072"/>
                  <a:ext cx="57240" cy="108000"/>
                </a:xfrm>
                <a:prstGeom prst="rect">
                  <a:avLst/>
                </a:prstGeom>
              </p:spPr>
            </p:pic>
          </mc:Fallback>
        </mc:AlternateContent>
      </p:grpSp>
      <p:grpSp>
        <p:nvGrpSpPr>
          <p:cNvPr id="231" name="Group 230">
            <a:extLst>
              <a:ext uri="{FF2B5EF4-FFF2-40B4-BE49-F238E27FC236}">
                <a16:creationId xmlns:a16="http://schemas.microsoft.com/office/drawing/2014/main" id="{FF1506E1-24B1-4CDE-A728-F6EC3B3EFAB6}"/>
              </a:ext>
            </a:extLst>
          </p:cNvPr>
          <p:cNvGrpSpPr/>
          <p:nvPr/>
        </p:nvGrpSpPr>
        <p:grpSpPr>
          <a:xfrm>
            <a:off x="9381968" y="2797912"/>
            <a:ext cx="1247040" cy="611640"/>
            <a:chOff x="9381968" y="2797912"/>
            <a:chExt cx="1247040" cy="611640"/>
          </a:xfrm>
        </p:grpSpPr>
        <mc:AlternateContent xmlns:mc="http://schemas.openxmlformats.org/markup-compatibility/2006" xmlns:p14="http://schemas.microsoft.com/office/powerpoint/2010/main">
          <mc:Choice Requires="p14">
            <p:contentPart p14:bwMode="auto" r:id="rId374">
              <p14:nvContentPartPr>
                <p14:cNvPr id="219" name="Ink 218">
                  <a:extLst>
                    <a:ext uri="{FF2B5EF4-FFF2-40B4-BE49-F238E27FC236}">
                      <a16:creationId xmlns:a16="http://schemas.microsoft.com/office/drawing/2014/main" id="{C397F21D-5DA6-474A-BAF5-6D70A5D3521E}"/>
                    </a:ext>
                  </a:extLst>
                </p14:cNvPr>
                <p14:cNvContentPartPr/>
                <p14:nvPr/>
              </p14:nvContentPartPr>
              <p14:xfrm>
                <a:off x="10240208" y="3050632"/>
                <a:ext cx="68760" cy="177120"/>
              </p14:xfrm>
            </p:contentPart>
          </mc:Choice>
          <mc:Fallback xmlns="">
            <p:pic>
              <p:nvPicPr>
                <p:cNvPr id="219" name="Ink 218">
                  <a:extLst>
                    <a:ext uri="{FF2B5EF4-FFF2-40B4-BE49-F238E27FC236}">
                      <a16:creationId xmlns:a16="http://schemas.microsoft.com/office/drawing/2014/main" id="{C397F21D-5DA6-474A-BAF5-6D70A5D3521E}"/>
                    </a:ext>
                  </a:extLst>
                </p:cNvPr>
                <p:cNvPicPr/>
                <p:nvPr/>
              </p:nvPicPr>
              <p:blipFill>
                <a:blip r:embed="rId375"/>
                <a:stretch>
                  <a:fillRect/>
                </a:stretch>
              </p:blipFill>
              <p:spPr>
                <a:xfrm>
                  <a:off x="10231568" y="3041632"/>
                  <a:ext cx="864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20" name="Ink 219">
                  <a:extLst>
                    <a:ext uri="{FF2B5EF4-FFF2-40B4-BE49-F238E27FC236}">
                      <a16:creationId xmlns:a16="http://schemas.microsoft.com/office/drawing/2014/main" id="{A1EC83AA-6AEF-41E7-84DE-CC09D833C529}"/>
                    </a:ext>
                  </a:extLst>
                </p14:cNvPr>
                <p14:cNvContentPartPr/>
                <p14:nvPr/>
              </p14:nvContentPartPr>
              <p14:xfrm>
                <a:off x="10277288" y="2991952"/>
                <a:ext cx="96480" cy="223920"/>
              </p14:xfrm>
            </p:contentPart>
          </mc:Choice>
          <mc:Fallback xmlns="">
            <p:pic>
              <p:nvPicPr>
                <p:cNvPr id="220" name="Ink 219">
                  <a:extLst>
                    <a:ext uri="{FF2B5EF4-FFF2-40B4-BE49-F238E27FC236}">
                      <a16:creationId xmlns:a16="http://schemas.microsoft.com/office/drawing/2014/main" id="{A1EC83AA-6AEF-41E7-84DE-CC09D833C529}"/>
                    </a:ext>
                  </a:extLst>
                </p:cNvPr>
                <p:cNvPicPr/>
                <p:nvPr/>
              </p:nvPicPr>
              <p:blipFill>
                <a:blip r:embed="rId377"/>
                <a:stretch>
                  <a:fillRect/>
                </a:stretch>
              </p:blipFill>
              <p:spPr>
                <a:xfrm>
                  <a:off x="10268648" y="2983312"/>
                  <a:ext cx="11412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21" name="Ink 220">
                  <a:extLst>
                    <a:ext uri="{FF2B5EF4-FFF2-40B4-BE49-F238E27FC236}">
                      <a16:creationId xmlns:a16="http://schemas.microsoft.com/office/drawing/2014/main" id="{268C7803-2C81-466B-A7C6-2BFDD2977D6F}"/>
                    </a:ext>
                  </a:extLst>
                </p14:cNvPr>
                <p14:cNvContentPartPr/>
                <p14:nvPr/>
              </p14:nvContentPartPr>
              <p14:xfrm>
                <a:off x="10276568" y="2978272"/>
                <a:ext cx="127440" cy="72720"/>
              </p14:xfrm>
            </p:contentPart>
          </mc:Choice>
          <mc:Fallback xmlns="">
            <p:pic>
              <p:nvPicPr>
                <p:cNvPr id="221" name="Ink 220">
                  <a:extLst>
                    <a:ext uri="{FF2B5EF4-FFF2-40B4-BE49-F238E27FC236}">
                      <a16:creationId xmlns:a16="http://schemas.microsoft.com/office/drawing/2014/main" id="{268C7803-2C81-466B-A7C6-2BFDD2977D6F}"/>
                    </a:ext>
                  </a:extLst>
                </p:cNvPr>
                <p:cNvPicPr/>
                <p:nvPr/>
              </p:nvPicPr>
              <p:blipFill>
                <a:blip r:embed="rId379"/>
                <a:stretch>
                  <a:fillRect/>
                </a:stretch>
              </p:blipFill>
              <p:spPr>
                <a:xfrm>
                  <a:off x="10267928" y="2969272"/>
                  <a:ext cx="1450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22" name="Ink 221">
                  <a:extLst>
                    <a:ext uri="{FF2B5EF4-FFF2-40B4-BE49-F238E27FC236}">
                      <a16:creationId xmlns:a16="http://schemas.microsoft.com/office/drawing/2014/main" id="{E4102B93-972C-4D72-AC83-D09F5F806059}"/>
                    </a:ext>
                  </a:extLst>
                </p14:cNvPr>
                <p14:cNvContentPartPr/>
                <p14:nvPr/>
              </p14:nvContentPartPr>
              <p14:xfrm>
                <a:off x="10272608" y="3067552"/>
                <a:ext cx="286560" cy="231480"/>
              </p14:xfrm>
            </p:contentPart>
          </mc:Choice>
          <mc:Fallback xmlns="">
            <p:pic>
              <p:nvPicPr>
                <p:cNvPr id="222" name="Ink 221">
                  <a:extLst>
                    <a:ext uri="{FF2B5EF4-FFF2-40B4-BE49-F238E27FC236}">
                      <a16:creationId xmlns:a16="http://schemas.microsoft.com/office/drawing/2014/main" id="{E4102B93-972C-4D72-AC83-D09F5F806059}"/>
                    </a:ext>
                  </a:extLst>
                </p:cNvPr>
                <p:cNvPicPr/>
                <p:nvPr/>
              </p:nvPicPr>
              <p:blipFill>
                <a:blip r:embed="rId381"/>
                <a:stretch>
                  <a:fillRect/>
                </a:stretch>
              </p:blipFill>
              <p:spPr>
                <a:xfrm>
                  <a:off x="10263608" y="3058552"/>
                  <a:ext cx="30420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25" name="Ink 224">
                  <a:extLst>
                    <a:ext uri="{FF2B5EF4-FFF2-40B4-BE49-F238E27FC236}">
                      <a16:creationId xmlns:a16="http://schemas.microsoft.com/office/drawing/2014/main" id="{3457C618-687F-4B45-8991-3351B4DE2B0C}"/>
                    </a:ext>
                  </a:extLst>
                </p14:cNvPr>
                <p14:cNvContentPartPr/>
                <p14:nvPr/>
              </p14:nvContentPartPr>
              <p14:xfrm>
                <a:off x="10354688" y="3277792"/>
                <a:ext cx="274320" cy="131760"/>
              </p14:xfrm>
            </p:contentPart>
          </mc:Choice>
          <mc:Fallback xmlns="">
            <p:pic>
              <p:nvPicPr>
                <p:cNvPr id="225" name="Ink 224">
                  <a:extLst>
                    <a:ext uri="{FF2B5EF4-FFF2-40B4-BE49-F238E27FC236}">
                      <a16:creationId xmlns:a16="http://schemas.microsoft.com/office/drawing/2014/main" id="{3457C618-687F-4B45-8991-3351B4DE2B0C}"/>
                    </a:ext>
                  </a:extLst>
                </p:cNvPr>
                <p:cNvPicPr/>
                <p:nvPr/>
              </p:nvPicPr>
              <p:blipFill>
                <a:blip r:embed="rId383"/>
                <a:stretch>
                  <a:fillRect/>
                </a:stretch>
              </p:blipFill>
              <p:spPr>
                <a:xfrm>
                  <a:off x="10345688" y="3269152"/>
                  <a:ext cx="2919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27" name="Ink 226">
                  <a:extLst>
                    <a:ext uri="{FF2B5EF4-FFF2-40B4-BE49-F238E27FC236}">
                      <a16:creationId xmlns:a16="http://schemas.microsoft.com/office/drawing/2014/main" id="{3B446C0D-4A98-4C31-9DC2-E8CC1512A58E}"/>
                    </a:ext>
                  </a:extLst>
                </p14:cNvPr>
                <p14:cNvContentPartPr/>
                <p14:nvPr/>
              </p14:nvContentPartPr>
              <p14:xfrm>
                <a:off x="9600848" y="3151072"/>
                <a:ext cx="307080" cy="237240"/>
              </p14:xfrm>
            </p:contentPart>
          </mc:Choice>
          <mc:Fallback xmlns="">
            <p:pic>
              <p:nvPicPr>
                <p:cNvPr id="227" name="Ink 226">
                  <a:extLst>
                    <a:ext uri="{FF2B5EF4-FFF2-40B4-BE49-F238E27FC236}">
                      <a16:creationId xmlns:a16="http://schemas.microsoft.com/office/drawing/2014/main" id="{3B446C0D-4A98-4C31-9DC2-E8CC1512A58E}"/>
                    </a:ext>
                  </a:extLst>
                </p:cNvPr>
                <p:cNvPicPr/>
                <p:nvPr/>
              </p:nvPicPr>
              <p:blipFill>
                <a:blip r:embed="rId385"/>
                <a:stretch>
                  <a:fillRect/>
                </a:stretch>
              </p:blipFill>
              <p:spPr>
                <a:xfrm>
                  <a:off x="9592208" y="3142432"/>
                  <a:ext cx="32472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28" name="Ink 227">
                  <a:extLst>
                    <a:ext uri="{FF2B5EF4-FFF2-40B4-BE49-F238E27FC236}">
                      <a16:creationId xmlns:a16="http://schemas.microsoft.com/office/drawing/2014/main" id="{81C0C6E4-B259-4303-A8E4-04C06D48D069}"/>
                    </a:ext>
                  </a:extLst>
                </p14:cNvPr>
                <p14:cNvContentPartPr/>
                <p14:nvPr/>
              </p14:nvContentPartPr>
              <p14:xfrm>
                <a:off x="9768968" y="2797912"/>
                <a:ext cx="622440" cy="268920"/>
              </p14:xfrm>
            </p:contentPart>
          </mc:Choice>
          <mc:Fallback xmlns="">
            <p:pic>
              <p:nvPicPr>
                <p:cNvPr id="228" name="Ink 227">
                  <a:extLst>
                    <a:ext uri="{FF2B5EF4-FFF2-40B4-BE49-F238E27FC236}">
                      <a16:creationId xmlns:a16="http://schemas.microsoft.com/office/drawing/2014/main" id="{81C0C6E4-B259-4303-A8E4-04C06D48D069}"/>
                    </a:ext>
                  </a:extLst>
                </p:cNvPr>
                <p:cNvPicPr/>
                <p:nvPr/>
              </p:nvPicPr>
              <p:blipFill>
                <a:blip r:embed="rId387"/>
                <a:stretch>
                  <a:fillRect/>
                </a:stretch>
              </p:blipFill>
              <p:spPr>
                <a:xfrm>
                  <a:off x="9760328" y="2788912"/>
                  <a:ext cx="64008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29" name="Ink 228">
                  <a:extLst>
                    <a:ext uri="{FF2B5EF4-FFF2-40B4-BE49-F238E27FC236}">
                      <a16:creationId xmlns:a16="http://schemas.microsoft.com/office/drawing/2014/main" id="{5902D6C7-87AC-4C52-A59C-63E34FD2679F}"/>
                    </a:ext>
                  </a:extLst>
                </p14:cNvPr>
                <p14:cNvContentPartPr/>
                <p14:nvPr/>
              </p14:nvContentPartPr>
              <p14:xfrm>
                <a:off x="9540008" y="3099232"/>
                <a:ext cx="88920" cy="143280"/>
              </p14:xfrm>
            </p:contentPart>
          </mc:Choice>
          <mc:Fallback xmlns="">
            <p:pic>
              <p:nvPicPr>
                <p:cNvPr id="229" name="Ink 228">
                  <a:extLst>
                    <a:ext uri="{FF2B5EF4-FFF2-40B4-BE49-F238E27FC236}">
                      <a16:creationId xmlns:a16="http://schemas.microsoft.com/office/drawing/2014/main" id="{5902D6C7-87AC-4C52-A59C-63E34FD2679F}"/>
                    </a:ext>
                  </a:extLst>
                </p:cNvPr>
                <p:cNvPicPr/>
                <p:nvPr/>
              </p:nvPicPr>
              <p:blipFill>
                <a:blip r:embed="rId389"/>
                <a:stretch>
                  <a:fillRect/>
                </a:stretch>
              </p:blipFill>
              <p:spPr>
                <a:xfrm>
                  <a:off x="9531008" y="3090592"/>
                  <a:ext cx="10656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0" name="Ink 229">
                  <a:extLst>
                    <a:ext uri="{FF2B5EF4-FFF2-40B4-BE49-F238E27FC236}">
                      <a16:creationId xmlns:a16="http://schemas.microsoft.com/office/drawing/2014/main" id="{1AF6FCF6-6F49-451A-A0B6-434E8767CF76}"/>
                    </a:ext>
                  </a:extLst>
                </p14:cNvPr>
                <p14:cNvContentPartPr/>
                <p14:nvPr/>
              </p14:nvContentPartPr>
              <p14:xfrm>
                <a:off x="9381968" y="3081232"/>
                <a:ext cx="153000" cy="164160"/>
              </p14:xfrm>
            </p:contentPart>
          </mc:Choice>
          <mc:Fallback xmlns="">
            <p:pic>
              <p:nvPicPr>
                <p:cNvPr id="230" name="Ink 229">
                  <a:extLst>
                    <a:ext uri="{FF2B5EF4-FFF2-40B4-BE49-F238E27FC236}">
                      <a16:creationId xmlns:a16="http://schemas.microsoft.com/office/drawing/2014/main" id="{1AF6FCF6-6F49-451A-A0B6-434E8767CF76}"/>
                    </a:ext>
                  </a:extLst>
                </p:cNvPr>
                <p:cNvPicPr/>
                <p:nvPr/>
              </p:nvPicPr>
              <p:blipFill>
                <a:blip r:embed="rId391"/>
                <a:stretch>
                  <a:fillRect/>
                </a:stretch>
              </p:blipFill>
              <p:spPr>
                <a:xfrm>
                  <a:off x="9373328" y="3072592"/>
                  <a:ext cx="170640" cy="181800"/>
                </a:xfrm>
                <a:prstGeom prst="rect">
                  <a:avLst/>
                </a:prstGeom>
              </p:spPr>
            </p:pic>
          </mc:Fallback>
        </mc:AlternateContent>
      </p:grpSp>
      <p:grpSp>
        <p:nvGrpSpPr>
          <p:cNvPr id="247" name="Group 246">
            <a:extLst>
              <a:ext uri="{FF2B5EF4-FFF2-40B4-BE49-F238E27FC236}">
                <a16:creationId xmlns:a16="http://schemas.microsoft.com/office/drawing/2014/main" id="{C2F561E2-5AF8-4844-A757-BA4F7580E061}"/>
              </a:ext>
            </a:extLst>
          </p:cNvPr>
          <p:cNvGrpSpPr/>
          <p:nvPr/>
        </p:nvGrpSpPr>
        <p:grpSpPr>
          <a:xfrm>
            <a:off x="7660088" y="2854072"/>
            <a:ext cx="1393560" cy="578880"/>
            <a:chOff x="7660088" y="2854072"/>
            <a:chExt cx="1393560" cy="578880"/>
          </a:xfrm>
        </p:grpSpPr>
        <mc:AlternateContent xmlns:mc="http://schemas.openxmlformats.org/markup-compatibility/2006" xmlns:p14="http://schemas.microsoft.com/office/powerpoint/2010/main">
          <mc:Choice Requires="p14">
            <p:contentPart p14:bwMode="auto" r:id="rId392">
              <p14:nvContentPartPr>
                <p14:cNvPr id="232" name="Ink 231">
                  <a:extLst>
                    <a:ext uri="{FF2B5EF4-FFF2-40B4-BE49-F238E27FC236}">
                      <a16:creationId xmlns:a16="http://schemas.microsoft.com/office/drawing/2014/main" id="{396D8EFE-FB46-42FB-AC6A-93DE493FE08E}"/>
                    </a:ext>
                  </a:extLst>
                </p14:cNvPr>
                <p14:cNvContentPartPr/>
                <p14:nvPr/>
              </p14:nvContentPartPr>
              <p14:xfrm>
                <a:off x="8359568" y="3064312"/>
                <a:ext cx="694080" cy="363600"/>
              </p14:xfrm>
            </p:contentPart>
          </mc:Choice>
          <mc:Fallback xmlns="">
            <p:pic>
              <p:nvPicPr>
                <p:cNvPr id="232" name="Ink 231">
                  <a:extLst>
                    <a:ext uri="{FF2B5EF4-FFF2-40B4-BE49-F238E27FC236}">
                      <a16:creationId xmlns:a16="http://schemas.microsoft.com/office/drawing/2014/main" id="{396D8EFE-FB46-42FB-AC6A-93DE493FE08E}"/>
                    </a:ext>
                  </a:extLst>
                </p:cNvPr>
                <p:cNvPicPr/>
                <p:nvPr/>
              </p:nvPicPr>
              <p:blipFill>
                <a:blip r:embed="rId393"/>
                <a:stretch>
                  <a:fillRect/>
                </a:stretch>
              </p:blipFill>
              <p:spPr>
                <a:xfrm>
                  <a:off x="8350568" y="3055312"/>
                  <a:ext cx="711720" cy="3812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3" name="Ink 232">
                  <a:extLst>
                    <a:ext uri="{FF2B5EF4-FFF2-40B4-BE49-F238E27FC236}">
                      <a16:creationId xmlns:a16="http://schemas.microsoft.com/office/drawing/2014/main" id="{41E9DD5C-F22F-4F4B-8406-CA2EB341A73C}"/>
                    </a:ext>
                  </a:extLst>
                </p14:cNvPr>
                <p14:cNvContentPartPr/>
                <p14:nvPr/>
              </p14:nvContentPartPr>
              <p14:xfrm>
                <a:off x="8922248" y="2964592"/>
                <a:ext cx="117720" cy="69480"/>
              </p14:xfrm>
            </p:contentPart>
          </mc:Choice>
          <mc:Fallback xmlns="">
            <p:pic>
              <p:nvPicPr>
                <p:cNvPr id="233" name="Ink 232">
                  <a:extLst>
                    <a:ext uri="{FF2B5EF4-FFF2-40B4-BE49-F238E27FC236}">
                      <a16:creationId xmlns:a16="http://schemas.microsoft.com/office/drawing/2014/main" id="{41E9DD5C-F22F-4F4B-8406-CA2EB341A73C}"/>
                    </a:ext>
                  </a:extLst>
                </p:cNvPr>
                <p:cNvPicPr/>
                <p:nvPr/>
              </p:nvPicPr>
              <p:blipFill>
                <a:blip r:embed="rId395"/>
                <a:stretch>
                  <a:fillRect/>
                </a:stretch>
              </p:blipFill>
              <p:spPr>
                <a:xfrm>
                  <a:off x="8913248" y="2955592"/>
                  <a:ext cx="1353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34" name="Ink 233">
                  <a:extLst>
                    <a:ext uri="{FF2B5EF4-FFF2-40B4-BE49-F238E27FC236}">
                      <a16:creationId xmlns:a16="http://schemas.microsoft.com/office/drawing/2014/main" id="{EB8E8D9A-A3FF-4AEF-9E21-65FBF599047F}"/>
                    </a:ext>
                  </a:extLst>
                </p14:cNvPr>
                <p14:cNvContentPartPr/>
                <p14:nvPr/>
              </p14:nvContentPartPr>
              <p14:xfrm>
                <a:off x="8705528" y="2881792"/>
                <a:ext cx="86760" cy="332280"/>
              </p14:xfrm>
            </p:contentPart>
          </mc:Choice>
          <mc:Fallback xmlns="">
            <p:pic>
              <p:nvPicPr>
                <p:cNvPr id="234" name="Ink 233">
                  <a:extLst>
                    <a:ext uri="{FF2B5EF4-FFF2-40B4-BE49-F238E27FC236}">
                      <a16:creationId xmlns:a16="http://schemas.microsoft.com/office/drawing/2014/main" id="{EB8E8D9A-A3FF-4AEF-9E21-65FBF599047F}"/>
                    </a:ext>
                  </a:extLst>
                </p:cNvPr>
                <p:cNvPicPr/>
                <p:nvPr/>
              </p:nvPicPr>
              <p:blipFill>
                <a:blip r:embed="rId397"/>
                <a:stretch>
                  <a:fillRect/>
                </a:stretch>
              </p:blipFill>
              <p:spPr>
                <a:xfrm>
                  <a:off x="8696888" y="2872792"/>
                  <a:ext cx="104400" cy="34992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35" name="Ink 234">
                  <a:extLst>
                    <a:ext uri="{FF2B5EF4-FFF2-40B4-BE49-F238E27FC236}">
                      <a16:creationId xmlns:a16="http://schemas.microsoft.com/office/drawing/2014/main" id="{C0A5C2DB-C2DF-4313-A651-6A327623C203}"/>
                    </a:ext>
                  </a:extLst>
                </p14:cNvPr>
                <p14:cNvContentPartPr/>
                <p14:nvPr/>
              </p14:nvContentPartPr>
              <p14:xfrm>
                <a:off x="8634968" y="3404512"/>
                <a:ext cx="18360" cy="28440"/>
              </p14:xfrm>
            </p:contentPart>
          </mc:Choice>
          <mc:Fallback xmlns="">
            <p:pic>
              <p:nvPicPr>
                <p:cNvPr id="235" name="Ink 234">
                  <a:extLst>
                    <a:ext uri="{FF2B5EF4-FFF2-40B4-BE49-F238E27FC236}">
                      <a16:creationId xmlns:a16="http://schemas.microsoft.com/office/drawing/2014/main" id="{C0A5C2DB-C2DF-4313-A651-6A327623C203}"/>
                    </a:ext>
                  </a:extLst>
                </p:cNvPr>
                <p:cNvPicPr/>
                <p:nvPr/>
              </p:nvPicPr>
              <p:blipFill>
                <a:blip r:embed="rId399"/>
                <a:stretch>
                  <a:fillRect/>
                </a:stretch>
              </p:blipFill>
              <p:spPr>
                <a:xfrm>
                  <a:off x="8625968" y="3395872"/>
                  <a:ext cx="360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36" name="Ink 235">
                  <a:extLst>
                    <a:ext uri="{FF2B5EF4-FFF2-40B4-BE49-F238E27FC236}">
                      <a16:creationId xmlns:a16="http://schemas.microsoft.com/office/drawing/2014/main" id="{5371438D-880C-4EC2-9498-414BA5B450EA}"/>
                    </a:ext>
                  </a:extLst>
                </p14:cNvPr>
                <p14:cNvContentPartPr/>
                <p14:nvPr/>
              </p14:nvContentPartPr>
              <p14:xfrm>
                <a:off x="8549648" y="2990872"/>
                <a:ext cx="74520" cy="132840"/>
              </p14:xfrm>
            </p:contentPart>
          </mc:Choice>
          <mc:Fallback xmlns="">
            <p:pic>
              <p:nvPicPr>
                <p:cNvPr id="236" name="Ink 235">
                  <a:extLst>
                    <a:ext uri="{FF2B5EF4-FFF2-40B4-BE49-F238E27FC236}">
                      <a16:creationId xmlns:a16="http://schemas.microsoft.com/office/drawing/2014/main" id="{5371438D-880C-4EC2-9498-414BA5B450EA}"/>
                    </a:ext>
                  </a:extLst>
                </p:cNvPr>
                <p:cNvPicPr/>
                <p:nvPr/>
              </p:nvPicPr>
              <p:blipFill>
                <a:blip r:embed="rId401"/>
                <a:stretch>
                  <a:fillRect/>
                </a:stretch>
              </p:blipFill>
              <p:spPr>
                <a:xfrm>
                  <a:off x="8541008" y="2981872"/>
                  <a:ext cx="921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8" name="Ink 237">
                  <a:extLst>
                    <a:ext uri="{FF2B5EF4-FFF2-40B4-BE49-F238E27FC236}">
                      <a16:creationId xmlns:a16="http://schemas.microsoft.com/office/drawing/2014/main" id="{DA52988A-9932-406D-97AA-661F074DD0DE}"/>
                    </a:ext>
                  </a:extLst>
                </p14:cNvPr>
                <p14:cNvContentPartPr/>
                <p14:nvPr/>
              </p14:nvContentPartPr>
              <p14:xfrm>
                <a:off x="8079848" y="3146392"/>
                <a:ext cx="170640" cy="157320"/>
              </p14:xfrm>
            </p:contentPart>
          </mc:Choice>
          <mc:Fallback xmlns="">
            <p:pic>
              <p:nvPicPr>
                <p:cNvPr id="238" name="Ink 237">
                  <a:extLst>
                    <a:ext uri="{FF2B5EF4-FFF2-40B4-BE49-F238E27FC236}">
                      <a16:creationId xmlns:a16="http://schemas.microsoft.com/office/drawing/2014/main" id="{DA52988A-9932-406D-97AA-661F074DD0DE}"/>
                    </a:ext>
                  </a:extLst>
                </p:cNvPr>
                <p:cNvPicPr/>
                <p:nvPr/>
              </p:nvPicPr>
              <p:blipFill>
                <a:blip r:embed="rId403"/>
                <a:stretch>
                  <a:fillRect/>
                </a:stretch>
              </p:blipFill>
              <p:spPr>
                <a:xfrm>
                  <a:off x="8070848" y="3137752"/>
                  <a:ext cx="188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39" name="Ink 238">
                  <a:extLst>
                    <a:ext uri="{FF2B5EF4-FFF2-40B4-BE49-F238E27FC236}">
                      <a16:creationId xmlns:a16="http://schemas.microsoft.com/office/drawing/2014/main" id="{0C4679FC-10FA-4B6D-B99E-84A32409A940}"/>
                    </a:ext>
                  </a:extLst>
                </p14:cNvPr>
                <p14:cNvContentPartPr/>
                <p14:nvPr/>
              </p14:nvContentPartPr>
              <p14:xfrm>
                <a:off x="7896608" y="3169072"/>
                <a:ext cx="153720" cy="128520"/>
              </p14:xfrm>
            </p:contentPart>
          </mc:Choice>
          <mc:Fallback xmlns="">
            <p:pic>
              <p:nvPicPr>
                <p:cNvPr id="239" name="Ink 238">
                  <a:extLst>
                    <a:ext uri="{FF2B5EF4-FFF2-40B4-BE49-F238E27FC236}">
                      <a16:creationId xmlns:a16="http://schemas.microsoft.com/office/drawing/2014/main" id="{0C4679FC-10FA-4B6D-B99E-84A32409A940}"/>
                    </a:ext>
                  </a:extLst>
                </p:cNvPr>
                <p:cNvPicPr/>
                <p:nvPr/>
              </p:nvPicPr>
              <p:blipFill>
                <a:blip r:embed="rId405"/>
                <a:stretch>
                  <a:fillRect/>
                </a:stretch>
              </p:blipFill>
              <p:spPr>
                <a:xfrm>
                  <a:off x="7887968" y="3160432"/>
                  <a:ext cx="17136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0" name="Ink 239">
                  <a:extLst>
                    <a:ext uri="{FF2B5EF4-FFF2-40B4-BE49-F238E27FC236}">
                      <a16:creationId xmlns:a16="http://schemas.microsoft.com/office/drawing/2014/main" id="{E55D8FF7-17B3-4606-B7E9-C954411D4004}"/>
                    </a:ext>
                  </a:extLst>
                </p14:cNvPr>
                <p14:cNvContentPartPr/>
                <p14:nvPr/>
              </p14:nvContentPartPr>
              <p14:xfrm>
                <a:off x="7835768" y="3181312"/>
                <a:ext cx="96840" cy="94320"/>
              </p14:xfrm>
            </p:contentPart>
          </mc:Choice>
          <mc:Fallback xmlns="">
            <p:pic>
              <p:nvPicPr>
                <p:cNvPr id="240" name="Ink 239">
                  <a:extLst>
                    <a:ext uri="{FF2B5EF4-FFF2-40B4-BE49-F238E27FC236}">
                      <a16:creationId xmlns:a16="http://schemas.microsoft.com/office/drawing/2014/main" id="{E55D8FF7-17B3-4606-B7E9-C954411D4004}"/>
                    </a:ext>
                  </a:extLst>
                </p:cNvPr>
                <p:cNvPicPr/>
                <p:nvPr/>
              </p:nvPicPr>
              <p:blipFill>
                <a:blip r:embed="rId407"/>
                <a:stretch>
                  <a:fillRect/>
                </a:stretch>
              </p:blipFill>
              <p:spPr>
                <a:xfrm>
                  <a:off x="7826768" y="3172312"/>
                  <a:ext cx="1144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41" name="Ink 240">
                  <a:extLst>
                    <a:ext uri="{FF2B5EF4-FFF2-40B4-BE49-F238E27FC236}">
                      <a16:creationId xmlns:a16="http://schemas.microsoft.com/office/drawing/2014/main" id="{ECF45E15-7AE6-4E20-84B9-488594393472}"/>
                    </a:ext>
                  </a:extLst>
                </p14:cNvPr>
                <p14:cNvContentPartPr/>
                <p14:nvPr/>
              </p14:nvContentPartPr>
              <p14:xfrm>
                <a:off x="7660088" y="3158632"/>
                <a:ext cx="99720" cy="107280"/>
              </p14:xfrm>
            </p:contentPart>
          </mc:Choice>
          <mc:Fallback xmlns="">
            <p:pic>
              <p:nvPicPr>
                <p:cNvPr id="241" name="Ink 240">
                  <a:extLst>
                    <a:ext uri="{FF2B5EF4-FFF2-40B4-BE49-F238E27FC236}">
                      <a16:creationId xmlns:a16="http://schemas.microsoft.com/office/drawing/2014/main" id="{ECF45E15-7AE6-4E20-84B9-488594393472}"/>
                    </a:ext>
                  </a:extLst>
                </p:cNvPr>
                <p:cNvPicPr/>
                <p:nvPr/>
              </p:nvPicPr>
              <p:blipFill>
                <a:blip r:embed="rId409"/>
                <a:stretch>
                  <a:fillRect/>
                </a:stretch>
              </p:blipFill>
              <p:spPr>
                <a:xfrm>
                  <a:off x="7651088" y="3149632"/>
                  <a:ext cx="1173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2" name="Ink 241">
                  <a:extLst>
                    <a:ext uri="{FF2B5EF4-FFF2-40B4-BE49-F238E27FC236}">
                      <a16:creationId xmlns:a16="http://schemas.microsoft.com/office/drawing/2014/main" id="{A4B406CC-30E3-47C0-B0EA-95CCEB546943}"/>
                    </a:ext>
                  </a:extLst>
                </p14:cNvPr>
                <p14:cNvContentPartPr/>
                <p14:nvPr/>
              </p14:nvContentPartPr>
              <p14:xfrm>
                <a:off x="7764128" y="2854072"/>
                <a:ext cx="613080" cy="183960"/>
              </p14:xfrm>
            </p:contentPart>
          </mc:Choice>
          <mc:Fallback xmlns="">
            <p:pic>
              <p:nvPicPr>
                <p:cNvPr id="242" name="Ink 241">
                  <a:extLst>
                    <a:ext uri="{FF2B5EF4-FFF2-40B4-BE49-F238E27FC236}">
                      <a16:creationId xmlns:a16="http://schemas.microsoft.com/office/drawing/2014/main" id="{A4B406CC-30E3-47C0-B0EA-95CCEB546943}"/>
                    </a:ext>
                  </a:extLst>
                </p:cNvPr>
                <p:cNvPicPr/>
                <p:nvPr/>
              </p:nvPicPr>
              <p:blipFill>
                <a:blip r:embed="rId411"/>
                <a:stretch>
                  <a:fillRect/>
                </a:stretch>
              </p:blipFill>
              <p:spPr>
                <a:xfrm>
                  <a:off x="7755488" y="2845072"/>
                  <a:ext cx="630720" cy="201600"/>
                </a:xfrm>
                <a:prstGeom prst="rect">
                  <a:avLst/>
                </a:prstGeom>
              </p:spPr>
            </p:pic>
          </mc:Fallback>
        </mc:AlternateContent>
      </p:grpSp>
      <p:grpSp>
        <p:nvGrpSpPr>
          <p:cNvPr id="246" name="Group 245">
            <a:extLst>
              <a:ext uri="{FF2B5EF4-FFF2-40B4-BE49-F238E27FC236}">
                <a16:creationId xmlns:a16="http://schemas.microsoft.com/office/drawing/2014/main" id="{24EE03EB-C719-4E9F-B66C-BA0FCFE3E7A0}"/>
              </a:ext>
            </a:extLst>
          </p:cNvPr>
          <p:cNvGrpSpPr/>
          <p:nvPr/>
        </p:nvGrpSpPr>
        <p:grpSpPr>
          <a:xfrm>
            <a:off x="6856928" y="2963152"/>
            <a:ext cx="559080" cy="498600"/>
            <a:chOff x="6856928" y="2963152"/>
            <a:chExt cx="559080" cy="498600"/>
          </a:xfrm>
        </p:grpSpPr>
        <mc:AlternateContent xmlns:mc="http://schemas.openxmlformats.org/markup-compatibility/2006" xmlns:p14="http://schemas.microsoft.com/office/powerpoint/2010/main">
          <mc:Choice Requires="p14">
            <p:contentPart p14:bwMode="auto" r:id="rId412">
              <p14:nvContentPartPr>
                <p14:cNvPr id="243" name="Ink 242">
                  <a:extLst>
                    <a:ext uri="{FF2B5EF4-FFF2-40B4-BE49-F238E27FC236}">
                      <a16:creationId xmlns:a16="http://schemas.microsoft.com/office/drawing/2014/main" id="{EE79197B-1172-4B07-9C43-0CDADF945869}"/>
                    </a:ext>
                  </a:extLst>
                </p14:cNvPr>
                <p14:cNvContentPartPr/>
                <p14:nvPr/>
              </p14:nvContentPartPr>
              <p14:xfrm>
                <a:off x="6856928" y="3137752"/>
                <a:ext cx="559080" cy="324000"/>
              </p14:xfrm>
            </p:contentPart>
          </mc:Choice>
          <mc:Fallback xmlns="">
            <p:pic>
              <p:nvPicPr>
                <p:cNvPr id="243" name="Ink 242">
                  <a:extLst>
                    <a:ext uri="{FF2B5EF4-FFF2-40B4-BE49-F238E27FC236}">
                      <a16:creationId xmlns:a16="http://schemas.microsoft.com/office/drawing/2014/main" id="{EE79197B-1172-4B07-9C43-0CDADF945869}"/>
                    </a:ext>
                  </a:extLst>
                </p:cNvPr>
                <p:cNvPicPr/>
                <p:nvPr/>
              </p:nvPicPr>
              <p:blipFill>
                <a:blip r:embed="rId413"/>
                <a:stretch>
                  <a:fillRect/>
                </a:stretch>
              </p:blipFill>
              <p:spPr>
                <a:xfrm>
                  <a:off x="6847928" y="3128752"/>
                  <a:ext cx="576720" cy="3416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44" name="Ink 243">
                  <a:extLst>
                    <a:ext uri="{FF2B5EF4-FFF2-40B4-BE49-F238E27FC236}">
                      <a16:creationId xmlns:a16="http://schemas.microsoft.com/office/drawing/2014/main" id="{255CB1F6-4718-4EBF-8CB4-F45EEDC888C5}"/>
                    </a:ext>
                  </a:extLst>
                </p14:cNvPr>
                <p14:cNvContentPartPr/>
                <p14:nvPr/>
              </p14:nvContentPartPr>
              <p14:xfrm>
                <a:off x="7050608" y="2963152"/>
                <a:ext cx="18360" cy="186120"/>
              </p14:xfrm>
            </p:contentPart>
          </mc:Choice>
          <mc:Fallback xmlns="">
            <p:pic>
              <p:nvPicPr>
                <p:cNvPr id="244" name="Ink 243">
                  <a:extLst>
                    <a:ext uri="{FF2B5EF4-FFF2-40B4-BE49-F238E27FC236}">
                      <a16:creationId xmlns:a16="http://schemas.microsoft.com/office/drawing/2014/main" id="{255CB1F6-4718-4EBF-8CB4-F45EEDC888C5}"/>
                    </a:ext>
                  </a:extLst>
                </p:cNvPr>
                <p:cNvPicPr/>
                <p:nvPr/>
              </p:nvPicPr>
              <p:blipFill>
                <a:blip r:embed="rId415"/>
                <a:stretch>
                  <a:fillRect/>
                </a:stretch>
              </p:blipFill>
              <p:spPr>
                <a:xfrm>
                  <a:off x="7041608" y="2954512"/>
                  <a:ext cx="3600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45" name="Ink 244">
                  <a:extLst>
                    <a:ext uri="{FF2B5EF4-FFF2-40B4-BE49-F238E27FC236}">
                      <a16:creationId xmlns:a16="http://schemas.microsoft.com/office/drawing/2014/main" id="{910C042E-CBF7-4BE4-A0D1-F913058A26E1}"/>
                    </a:ext>
                  </a:extLst>
                </p14:cNvPr>
                <p14:cNvContentPartPr/>
                <p14:nvPr/>
              </p14:nvContentPartPr>
              <p14:xfrm>
                <a:off x="7177688" y="2994112"/>
                <a:ext cx="21600" cy="16560"/>
              </p14:xfrm>
            </p:contentPart>
          </mc:Choice>
          <mc:Fallback xmlns="">
            <p:pic>
              <p:nvPicPr>
                <p:cNvPr id="245" name="Ink 244">
                  <a:extLst>
                    <a:ext uri="{FF2B5EF4-FFF2-40B4-BE49-F238E27FC236}">
                      <a16:creationId xmlns:a16="http://schemas.microsoft.com/office/drawing/2014/main" id="{910C042E-CBF7-4BE4-A0D1-F913058A26E1}"/>
                    </a:ext>
                  </a:extLst>
                </p:cNvPr>
                <p:cNvPicPr/>
                <p:nvPr/>
              </p:nvPicPr>
              <p:blipFill>
                <a:blip r:embed="rId417"/>
                <a:stretch>
                  <a:fillRect/>
                </a:stretch>
              </p:blipFill>
              <p:spPr>
                <a:xfrm>
                  <a:off x="7169048" y="2985472"/>
                  <a:ext cx="39240" cy="34200"/>
                </a:xfrm>
                <a:prstGeom prst="rect">
                  <a:avLst/>
                </a:prstGeom>
              </p:spPr>
            </p:pic>
          </mc:Fallback>
        </mc:AlternateContent>
      </p:grpSp>
      <p:grpSp>
        <p:nvGrpSpPr>
          <p:cNvPr id="263" name="Group 262">
            <a:extLst>
              <a:ext uri="{FF2B5EF4-FFF2-40B4-BE49-F238E27FC236}">
                <a16:creationId xmlns:a16="http://schemas.microsoft.com/office/drawing/2014/main" id="{B0639CDB-5087-42CA-87B1-35E9DF9AD28E}"/>
              </a:ext>
            </a:extLst>
          </p:cNvPr>
          <p:cNvGrpSpPr/>
          <p:nvPr/>
        </p:nvGrpSpPr>
        <p:grpSpPr>
          <a:xfrm>
            <a:off x="6354008" y="3207952"/>
            <a:ext cx="195120" cy="187920"/>
            <a:chOff x="6354008" y="3207952"/>
            <a:chExt cx="195120" cy="187920"/>
          </a:xfrm>
        </p:grpSpPr>
        <mc:AlternateContent xmlns:mc="http://schemas.openxmlformats.org/markup-compatibility/2006" xmlns:p14="http://schemas.microsoft.com/office/powerpoint/2010/main">
          <mc:Choice Requires="p14">
            <p:contentPart p14:bwMode="auto" r:id="rId418">
              <p14:nvContentPartPr>
                <p14:cNvPr id="248" name="Ink 247">
                  <a:extLst>
                    <a:ext uri="{FF2B5EF4-FFF2-40B4-BE49-F238E27FC236}">
                      <a16:creationId xmlns:a16="http://schemas.microsoft.com/office/drawing/2014/main" id="{646488D6-7897-4B84-A579-04682E15C8D7}"/>
                    </a:ext>
                  </a:extLst>
                </p14:cNvPr>
                <p14:cNvContentPartPr/>
                <p14:nvPr/>
              </p14:nvContentPartPr>
              <p14:xfrm>
                <a:off x="6354008" y="3207952"/>
                <a:ext cx="195120" cy="152280"/>
              </p14:xfrm>
            </p:contentPart>
          </mc:Choice>
          <mc:Fallback xmlns="">
            <p:pic>
              <p:nvPicPr>
                <p:cNvPr id="248" name="Ink 247">
                  <a:extLst>
                    <a:ext uri="{FF2B5EF4-FFF2-40B4-BE49-F238E27FC236}">
                      <a16:creationId xmlns:a16="http://schemas.microsoft.com/office/drawing/2014/main" id="{646488D6-7897-4B84-A579-04682E15C8D7}"/>
                    </a:ext>
                  </a:extLst>
                </p:cNvPr>
                <p:cNvPicPr/>
                <p:nvPr/>
              </p:nvPicPr>
              <p:blipFill>
                <a:blip r:embed="rId419"/>
                <a:stretch>
                  <a:fillRect/>
                </a:stretch>
              </p:blipFill>
              <p:spPr>
                <a:xfrm>
                  <a:off x="6345368" y="3199312"/>
                  <a:ext cx="2127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49" name="Ink 248">
                  <a:extLst>
                    <a:ext uri="{FF2B5EF4-FFF2-40B4-BE49-F238E27FC236}">
                      <a16:creationId xmlns:a16="http://schemas.microsoft.com/office/drawing/2014/main" id="{7AC6F5A9-055A-45EA-AD9E-AA454ABE6D12}"/>
                    </a:ext>
                  </a:extLst>
                </p14:cNvPr>
                <p14:cNvContentPartPr/>
                <p14:nvPr/>
              </p14:nvContentPartPr>
              <p14:xfrm>
                <a:off x="6425288" y="3391552"/>
                <a:ext cx="10800" cy="4320"/>
              </p14:xfrm>
            </p:contentPart>
          </mc:Choice>
          <mc:Fallback xmlns="">
            <p:pic>
              <p:nvPicPr>
                <p:cNvPr id="249" name="Ink 248">
                  <a:extLst>
                    <a:ext uri="{FF2B5EF4-FFF2-40B4-BE49-F238E27FC236}">
                      <a16:creationId xmlns:a16="http://schemas.microsoft.com/office/drawing/2014/main" id="{7AC6F5A9-055A-45EA-AD9E-AA454ABE6D12}"/>
                    </a:ext>
                  </a:extLst>
                </p:cNvPr>
                <p:cNvPicPr/>
                <p:nvPr/>
              </p:nvPicPr>
              <p:blipFill>
                <a:blip r:embed="rId421"/>
                <a:stretch>
                  <a:fillRect/>
                </a:stretch>
              </p:blipFill>
              <p:spPr>
                <a:xfrm>
                  <a:off x="6416648" y="3382552"/>
                  <a:ext cx="28440" cy="21960"/>
                </a:xfrm>
                <a:prstGeom prst="rect">
                  <a:avLst/>
                </a:prstGeom>
              </p:spPr>
            </p:pic>
          </mc:Fallback>
        </mc:AlternateContent>
      </p:grpSp>
      <p:grpSp>
        <p:nvGrpSpPr>
          <p:cNvPr id="262" name="Group 261">
            <a:extLst>
              <a:ext uri="{FF2B5EF4-FFF2-40B4-BE49-F238E27FC236}">
                <a16:creationId xmlns:a16="http://schemas.microsoft.com/office/drawing/2014/main" id="{1A5414EC-DA39-4EA6-96F8-7CEDC4A5AEBA}"/>
              </a:ext>
            </a:extLst>
          </p:cNvPr>
          <p:cNvGrpSpPr/>
          <p:nvPr/>
        </p:nvGrpSpPr>
        <p:grpSpPr>
          <a:xfrm>
            <a:off x="4320728" y="2931832"/>
            <a:ext cx="1747800" cy="691560"/>
            <a:chOff x="4320728" y="2931832"/>
            <a:chExt cx="1747800" cy="691560"/>
          </a:xfrm>
        </p:grpSpPr>
        <mc:AlternateContent xmlns:mc="http://schemas.openxmlformats.org/markup-compatibility/2006" xmlns:p14="http://schemas.microsoft.com/office/powerpoint/2010/main">
          <mc:Choice Requires="p14">
            <p:contentPart p14:bwMode="auto" r:id="rId422">
              <p14:nvContentPartPr>
                <p14:cNvPr id="250" name="Ink 249">
                  <a:extLst>
                    <a:ext uri="{FF2B5EF4-FFF2-40B4-BE49-F238E27FC236}">
                      <a16:creationId xmlns:a16="http://schemas.microsoft.com/office/drawing/2014/main" id="{65716F1E-4A70-4B23-A819-21DAE34B1C8E}"/>
                    </a:ext>
                  </a:extLst>
                </p14:cNvPr>
                <p14:cNvContentPartPr/>
                <p14:nvPr/>
              </p14:nvContentPartPr>
              <p14:xfrm>
                <a:off x="5330528" y="3229912"/>
                <a:ext cx="738000" cy="304920"/>
              </p14:xfrm>
            </p:contentPart>
          </mc:Choice>
          <mc:Fallback xmlns="">
            <p:pic>
              <p:nvPicPr>
                <p:cNvPr id="250" name="Ink 249">
                  <a:extLst>
                    <a:ext uri="{FF2B5EF4-FFF2-40B4-BE49-F238E27FC236}">
                      <a16:creationId xmlns:a16="http://schemas.microsoft.com/office/drawing/2014/main" id="{65716F1E-4A70-4B23-A819-21DAE34B1C8E}"/>
                    </a:ext>
                  </a:extLst>
                </p:cNvPr>
                <p:cNvPicPr/>
                <p:nvPr/>
              </p:nvPicPr>
              <p:blipFill>
                <a:blip r:embed="rId423"/>
                <a:stretch>
                  <a:fillRect/>
                </a:stretch>
              </p:blipFill>
              <p:spPr>
                <a:xfrm>
                  <a:off x="5321888" y="3221272"/>
                  <a:ext cx="755640" cy="3225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1" name="Ink 250">
                  <a:extLst>
                    <a:ext uri="{FF2B5EF4-FFF2-40B4-BE49-F238E27FC236}">
                      <a16:creationId xmlns:a16="http://schemas.microsoft.com/office/drawing/2014/main" id="{73C75E6D-BC2B-428F-801B-7669AD4BFCF8}"/>
                    </a:ext>
                  </a:extLst>
                </p14:cNvPr>
                <p14:cNvContentPartPr/>
                <p14:nvPr/>
              </p14:nvContentPartPr>
              <p14:xfrm>
                <a:off x="5884568" y="3106432"/>
                <a:ext cx="95040" cy="68760"/>
              </p14:xfrm>
            </p:contentPart>
          </mc:Choice>
          <mc:Fallback xmlns="">
            <p:pic>
              <p:nvPicPr>
                <p:cNvPr id="251" name="Ink 250">
                  <a:extLst>
                    <a:ext uri="{FF2B5EF4-FFF2-40B4-BE49-F238E27FC236}">
                      <a16:creationId xmlns:a16="http://schemas.microsoft.com/office/drawing/2014/main" id="{73C75E6D-BC2B-428F-801B-7669AD4BFCF8}"/>
                    </a:ext>
                  </a:extLst>
                </p:cNvPr>
                <p:cNvPicPr/>
                <p:nvPr/>
              </p:nvPicPr>
              <p:blipFill>
                <a:blip r:embed="rId425"/>
                <a:stretch>
                  <a:fillRect/>
                </a:stretch>
              </p:blipFill>
              <p:spPr>
                <a:xfrm>
                  <a:off x="5875568" y="3097432"/>
                  <a:ext cx="112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2" name="Ink 251">
                  <a:extLst>
                    <a:ext uri="{FF2B5EF4-FFF2-40B4-BE49-F238E27FC236}">
                      <a16:creationId xmlns:a16="http://schemas.microsoft.com/office/drawing/2014/main" id="{E3B7D94A-5EE8-4BE9-98D7-43764F0F7D8F}"/>
                    </a:ext>
                  </a:extLst>
                </p14:cNvPr>
                <p14:cNvContentPartPr/>
                <p14:nvPr/>
              </p14:nvContentPartPr>
              <p14:xfrm>
                <a:off x="5711768" y="2998432"/>
                <a:ext cx="68040" cy="328680"/>
              </p14:xfrm>
            </p:contentPart>
          </mc:Choice>
          <mc:Fallback xmlns="">
            <p:pic>
              <p:nvPicPr>
                <p:cNvPr id="252" name="Ink 251">
                  <a:extLst>
                    <a:ext uri="{FF2B5EF4-FFF2-40B4-BE49-F238E27FC236}">
                      <a16:creationId xmlns:a16="http://schemas.microsoft.com/office/drawing/2014/main" id="{E3B7D94A-5EE8-4BE9-98D7-43764F0F7D8F}"/>
                    </a:ext>
                  </a:extLst>
                </p:cNvPr>
                <p:cNvPicPr/>
                <p:nvPr/>
              </p:nvPicPr>
              <p:blipFill>
                <a:blip r:embed="rId427"/>
                <a:stretch>
                  <a:fillRect/>
                </a:stretch>
              </p:blipFill>
              <p:spPr>
                <a:xfrm>
                  <a:off x="5702768" y="2989792"/>
                  <a:ext cx="85680" cy="34632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3" name="Ink 252">
                  <a:extLst>
                    <a:ext uri="{FF2B5EF4-FFF2-40B4-BE49-F238E27FC236}">
                      <a16:creationId xmlns:a16="http://schemas.microsoft.com/office/drawing/2014/main" id="{50655FFA-B132-4828-B5D6-075A902CBA9A}"/>
                    </a:ext>
                  </a:extLst>
                </p14:cNvPr>
                <p14:cNvContentPartPr/>
                <p14:nvPr/>
              </p14:nvContentPartPr>
              <p14:xfrm>
                <a:off x="5594048" y="3557872"/>
                <a:ext cx="21240" cy="65520"/>
              </p14:xfrm>
            </p:contentPart>
          </mc:Choice>
          <mc:Fallback xmlns="">
            <p:pic>
              <p:nvPicPr>
                <p:cNvPr id="253" name="Ink 252">
                  <a:extLst>
                    <a:ext uri="{FF2B5EF4-FFF2-40B4-BE49-F238E27FC236}">
                      <a16:creationId xmlns:a16="http://schemas.microsoft.com/office/drawing/2014/main" id="{50655FFA-B132-4828-B5D6-075A902CBA9A}"/>
                    </a:ext>
                  </a:extLst>
                </p:cNvPr>
                <p:cNvPicPr/>
                <p:nvPr/>
              </p:nvPicPr>
              <p:blipFill>
                <a:blip r:embed="rId429"/>
                <a:stretch>
                  <a:fillRect/>
                </a:stretch>
              </p:blipFill>
              <p:spPr>
                <a:xfrm>
                  <a:off x="5585408" y="3548872"/>
                  <a:ext cx="388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4" name="Ink 253">
                  <a:extLst>
                    <a:ext uri="{FF2B5EF4-FFF2-40B4-BE49-F238E27FC236}">
                      <a16:creationId xmlns:a16="http://schemas.microsoft.com/office/drawing/2014/main" id="{FB69C5E0-418D-415D-B03D-F166AD9A066F}"/>
                    </a:ext>
                  </a:extLst>
                </p14:cNvPr>
                <p14:cNvContentPartPr/>
                <p14:nvPr/>
              </p14:nvContentPartPr>
              <p14:xfrm>
                <a:off x="5481008" y="3025432"/>
                <a:ext cx="108720" cy="186120"/>
              </p14:xfrm>
            </p:contentPart>
          </mc:Choice>
          <mc:Fallback xmlns="">
            <p:pic>
              <p:nvPicPr>
                <p:cNvPr id="254" name="Ink 253">
                  <a:extLst>
                    <a:ext uri="{FF2B5EF4-FFF2-40B4-BE49-F238E27FC236}">
                      <a16:creationId xmlns:a16="http://schemas.microsoft.com/office/drawing/2014/main" id="{FB69C5E0-418D-415D-B03D-F166AD9A066F}"/>
                    </a:ext>
                  </a:extLst>
                </p:cNvPr>
                <p:cNvPicPr/>
                <p:nvPr/>
              </p:nvPicPr>
              <p:blipFill>
                <a:blip r:embed="rId431"/>
                <a:stretch>
                  <a:fillRect/>
                </a:stretch>
              </p:blipFill>
              <p:spPr>
                <a:xfrm>
                  <a:off x="5472368" y="3016432"/>
                  <a:ext cx="12636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5" name="Ink 254">
                  <a:extLst>
                    <a:ext uri="{FF2B5EF4-FFF2-40B4-BE49-F238E27FC236}">
                      <a16:creationId xmlns:a16="http://schemas.microsoft.com/office/drawing/2014/main" id="{6CBF07A9-B64A-41E5-986B-AA691A2B9A9B}"/>
                    </a:ext>
                  </a:extLst>
                </p14:cNvPr>
                <p14:cNvContentPartPr/>
                <p14:nvPr/>
              </p14:nvContentPartPr>
              <p14:xfrm>
                <a:off x="5013728" y="3277792"/>
                <a:ext cx="143640" cy="141480"/>
              </p14:xfrm>
            </p:contentPart>
          </mc:Choice>
          <mc:Fallback xmlns="">
            <p:pic>
              <p:nvPicPr>
                <p:cNvPr id="255" name="Ink 254">
                  <a:extLst>
                    <a:ext uri="{FF2B5EF4-FFF2-40B4-BE49-F238E27FC236}">
                      <a16:creationId xmlns:a16="http://schemas.microsoft.com/office/drawing/2014/main" id="{6CBF07A9-B64A-41E5-986B-AA691A2B9A9B}"/>
                    </a:ext>
                  </a:extLst>
                </p:cNvPr>
                <p:cNvPicPr/>
                <p:nvPr/>
              </p:nvPicPr>
              <p:blipFill>
                <a:blip r:embed="rId433"/>
                <a:stretch>
                  <a:fillRect/>
                </a:stretch>
              </p:blipFill>
              <p:spPr>
                <a:xfrm>
                  <a:off x="5004728" y="3268792"/>
                  <a:ext cx="1612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6" name="Ink 255">
                  <a:extLst>
                    <a:ext uri="{FF2B5EF4-FFF2-40B4-BE49-F238E27FC236}">
                      <a16:creationId xmlns:a16="http://schemas.microsoft.com/office/drawing/2014/main" id="{ECE6B214-D325-4DC5-9F4D-422947788103}"/>
                    </a:ext>
                  </a:extLst>
                </p14:cNvPr>
                <p14:cNvContentPartPr/>
                <p14:nvPr/>
              </p14:nvContentPartPr>
              <p14:xfrm>
                <a:off x="4842728" y="3105712"/>
                <a:ext cx="111240" cy="294120"/>
              </p14:xfrm>
            </p:contentPart>
          </mc:Choice>
          <mc:Fallback xmlns="">
            <p:pic>
              <p:nvPicPr>
                <p:cNvPr id="256" name="Ink 255">
                  <a:extLst>
                    <a:ext uri="{FF2B5EF4-FFF2-40B4-BE49-F238E27FC236}">
                      <a16:creationId xmlns:a16="http://schemas.microsoft.com/office/drawing/2014/main" id="{ECE6B214-D325-4DC5-9F4D-422947788103}"/>
                    </a:ext>
                  </a:extLst>
                </p:cNvPr>
                <p:cNvPicPr/>
                <p:nvPr/>
              </p:nvPicPr>
              <p:blipFill>
                <a:blip r:embed="rId435"/>
                <a:stretch>
                  <a:fillRect/>
                </a:stretch>
              </p:blipFill>
              <p:spPr>
                <a:xfrm>
                  <a:off x="4833728" y="3097072"/>
                  <a:ext cx="128880" cy="31176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57" name="Ink 256">
                  <a:extLst>
                    <a:ext uri="{FF2B5EF4-FFF2-40B4-BE49-F238E27FC236}">
                      <a16:creationId xmlns:a16="http://schemas.microsoft.com/office/drawing/2014/main" id="{26D0D3A5-6502-47ED-8008-A7B897B0464B}"/>
                    </a:ext>
                  </a:extLst>
                </p14:cNvPr>
                <p14:cNvContentPartPr/>
                <p14:nvPr/>
              </p14:nvContentPartPr>
              <p14:xfrm>
                <a:off x="4416128" y="3271312"/>
                <a:ext cx="376920" cy="339840"/>
              </p14:xfrm>
            </p:contentPart>
          </mc:Choice>
          <mc:Fallback xmlns="">
            <p:pic>
              <p:nvPicPr>
                <p:cNvPr id="257" name="Ink 256">
                  <a:extLst>
                    <a:ext uri="{FF2B5EF4-FFF2-40B4-BE49-F238E27FC236}">
                      <a16:creationId xmlns:a16="http://schemas.microsoft.com/office/drawing/2014/main" id="{26D0D3A5-6502-47ED-8008-A7B897B0464B}"/>
                    </a:ext>
                  </a:extLst>
                </p:cNvPr>
                <p:cNvPicPr/>
                <p:nvPr/>
              </p:nvPicPr>
              <p:blipFill>
                <a:blip r:embed="rId437"/>
                <a:stretch>
                  <a:fillRect/>
                </a:stretch>
              </p:blipFill>
              <p:spPr>
                <a:xfrm>
                  <a:off x="4407488" y="3262312"/>
                  <a:ext cx="394560" cy="3574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58" name="Ink 257">
                  <a:extLst>
                    <a:ext uri="{FF2B5EF4-FFF2-40B4-BE49-F238E27FC236}">
                      <a16:creationId xmlns:a16="http://schemas.microsoft.com/office/drawing/2014/main" id="{2CE0D630-14CF-430A-982E-3DE1B1E8FE07}"/>
                    </a:ext>
                  </a:extLst>
                </p14:cNvPr>
                <p14:cNvContentPartPr/>
                <p14:nvPr/>
              </p14:nvContentPartPr>
              <p14:xfrm>
                <a:off x="4725008" y="3471832"/>
                <a:ext cx="61560" cy="57600"/>
              </p14:xfrm>
            </p:contentPart>
          </mc:Choice>
          <mc:Fallback xmlns="">
            <p:pic>
              <p:nvPicPr>
                <p:cNvPr id="258" name="Ink 257">
                  <a:extLst>
                    <a:ext uri="{FF2B5EF4-FFF2-40B4-BE49-F238E27FC236}">
                      <a16:creationId xmlns:a16="http://schemas.microsoft.com/office/drawing/2014/main" id="{2CE0D630-14CF-430A-982E-3DE1B1E8FE07}"/>
                    </a:ext>
                  </a:extLst>
                </p:cNvPr>
                <p:cNvPicPr/>
                <p:nvPr/>
              </p:nvPicPr>
              <p:blipFill>
                <a:blip r:embed="rId439"/>
                <a:stretch>
                  <a:fillRect/>
                </a:stretch>
              </p:blipFill>
              <p:spPr>
                <a:xfrm>
                  <a:off x="4716008" y="3462832"/>
                  <a:ext cx="792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59" name="Ink 258">
                  <a:extLst>
                    <a:ext uri="{FF2B5EF4-FFF2-40B4-BE49-F238E27FC236}">
                      <a16:creationId xmlns:a16="http://schemas.microsoft.com/office/drawing/2014/main" id="{1EF0777E-3029-449A-B583-277CF8CF6B47}"/>
                    </a:ext>
                  </a:extLst>
                </p14:cNvPr>
                <p14:cNvContentPartPr/>
                <p14:nvPr/>
              </p14:nvContentPartPr>
              <p14:xfrm>
                <a:off x="4489568" y="3330712"/>
                <a:ext cx="49320" cy="54720"/>
              </p14:xfrm>
            </p:contentPart>
          </mc:Choice>
          <mc:Fallback xmlns="">
            <p:pic>
              <p:nvPicPr>
                <p:cNvPr id="259" name="Ink 258">
                  <a:extLst>
                    <a:ext uri="{FF2B5EF4-FFF2-40B4-BE49-F238E27FC236}">
                      <a16:creationId xmlns:a16="http://schemas.microsoft.com/office/drawing/2014/main" id="{1EF0777E-3029-449A-B583-277CF8CF6B47}"/>
                    </a:ext>
                  </a:extLst>
                </p:cNvPr>
                <p:cNvPicPr/>
                <p:nvPr/>
              </p:nvPicPr>
              <p:blipFill>
                <a:blip r:embed="rId441"/>
                <a:stretch>
                  <a:fillRect/>
                </a:stretch>
              </p:blipFill>
              <p:spPr>
                <a:xfrm>
                  <a:off x="4480568" y="3321712"/>
                  <a:ext cx="669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0" name="Ink 259">
                  <a:extLst>
                    <a:ext uri="{FF2B5EF4-FFF2-40B4-BE49-F238E27FC236}">
                      <a16:creationId xmlns:a16="http://schemas.microsoft.com/office/drawing/2014/main" id="{7D969285-3567-4CC7-AEC2-E15AE7204A11}"/>
                    </a:ext>
                  </a:extLst>
                </p14:cNvPr>
                <p14:cNvContentPartPr/>
                <p14:nvPr/>
              </p14:nvContentPartPr>
              <p14:xfrm>
                <a:off x="4320728" y="3288232"/>
                <a:ext cx="47880" cy="87480"/>
              </p14:xfrm>
            </p:contentPart>
          </mc:Choice>
          <mc:Fallback xmlns="">
            <p:pic>
              <p:nvPicPr>
                <p:cNvPr id="260" name="Ink 259">
                  <a:extLst>
                    <a:ext uri="{FF2B5EF4-FFF2-40B4-BE49-F238E27FC236}">
                      <a16:creationId xmlns:a16="http://schemas.microsoft.com/office/drawing/2014/main" id="{7D969285-3567-4CC7-AEC2-E15AE7204A11}"/>
                    </a:ext>
                  </a:extLst>
                </p:cNvPr>
                <p:cNvPicPr/>
                <p:nvPr/>
              </p:nvPicPr>
              <p:blipFill>
                <a:blip r:embed="rId443"/>
                <a:stretch>
                  <a:fillRect/>
                </a:stretch>
              </p:blipFill>
              <p:spPr>
                <a:xfrm>
                  <a:off x="4312088" y="3279592"/>
                  <a:ext cx="655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1" name="Ink 260">
                  <a:extLst>
                    <a:ext uri="{FF2B5EF4-FFF2-40B4-BE49-F238E27FC236}">
                      <a16:creationId xmlns:a16="http://schemas.microsoft.com/office/drawing/2014/main" id="{4B8DB0B5-1DFC-4851-8188-E3854A3FA1D0}"/>
                    </a:ext>
                  </a:extLst>
                </p14:cNvPr>
                <p14:cNvContentPartPr/>
                <p14:nvPr/>
              </p14:nvContentPartPr>
              <p14:xfrm>
                <a:off x="4391648" y="2931832"/>
                <a:ext cx="516960" cy="203040"/>
              </p14:xfrm>
            </p:contentPart>
          </mc:Choice>
          <mc:Fallback xmlns="">
            <p:pic>
              <p:nvPicPr>
                <p:cNvPr id="261" name="Ink 260">
                  <a:extLst>
                    <a:ext uri="{FF2B5EF4-FFF2-40B4-BE49-F238E27FC236}">
                      <a16:creationId xmlns:a16="http://schemas.microsoft.com/office/drawing/2014/main" id="{4B8DB0B5-1DFC-4851-8188-E3854A3FA1D0}"/>
                    </a:ext>
                  </a:extLst>
                </p:cNvPr>
                <p:cNvPicPr/>
                <p:nvPr/>
              </p:nvPicPr>
              <p:blipFill>
                <a:blip r:embed="rId445"/>
                <a:stretch>
                  <a:fillRect/>
                </a:stretch>
              </p:blipFill>
              <p:spPr>
                <a:xfrm>
                  <a:off x="4382648" y="2922832"/>
                  <a:ext cx="534600" cy="220680"/>
                </a:xfrm>
                <a:prstGeom prst="rect">
                  <a:avLst/>
                </a:prstGeom>
              </p:spPr>
            </p:pic>
          </mc:Fallback>
        </mc:AlternateContent>
      </p:grpSp>
      <p:grpSp>
        <p:nvGrpSpPr>
          <p:cNvPr id="288" name="Group 287">
            <a:extLst>
              <a:ext uri="{FF2B5EF4-FFF2-40B4-BE49-F238E27FC236}">
                <a16:creationId xmlns:a16="http://schemas.microsoft.com/office/drawing/2014/main" id="{A8E6B5F9-2082-438B-BA6E-C654176E4E64}"/>
              </a:ext>
            </a:extLst>
          </p:cNvPr>
          <p:cNvGrpSpPr/>
          <p:nvPr/>
        </p:nvGrpSpPr>
        <p:grpSpPr>
          <a:xfrm>
            <a:off x="3064688" y="3052432"/>
            <a:ext cx="978120" cy="564840"/>
            <a:chOff x="3064688" y="3052432"/>
            <a:chExt cx="978120" cy="564840"/>
          </a:xfrm>
        </p:grpSpPr>
        <mc:AlternateContent xmlns:mc="http://schemas.openxmlformats.org/markup-compatibility/2006" xmlns:p14="http://schemas.microsoft.com/office/powerpoint/2010/main">
          <mc:Choice Requires="p14">
            <p:contentPart p14:bwMode="auto" r:id="rId446">
              <p14:nvContentPartPr>
                <p14:cNvPr id="264" name="Ink 263">
                  <a:extLst>
                    <a:ext uri="{FF2B5EF4-FFF2-40B4-BE49-F238E27FC236}">
                      <a16:creationId xmlns:a16="http://schemas.microsoft.com/office/drawing/2014/main" id="{727E22EF-49D8-41A2-89DA-7C1889E05645}"/>
                    </a:ext>
                  </a:extLst>
                </p14:cNvPr>
                <p14:cNvContentPartPr/>
                <p14:nvPr/>
              </p14:nvContentPartPr>
              <p14:xfrm>
                <a:off x="3887648" y="3103192"/>
                <a:ext cx="155160" cy="438120"/>
              </p14:xfrm>
            </p:contentPart>
          </mc:Choice>
          <mc:Fallback xmlns="">
            <p:pic>
              <p:nvPicPr>
                <p:cNvPr id="264" name="Ink 263">
                  <a:extLst>
                    <a:ext uri="{FF2B5EF4-FFF2-40B4-BE49-F238E27FC236}">
                      <a16:creationId xmlns:a16="http://schemas.microsoft.com/office/drawing/2014/main" id="{727E22EF-49D8-41A2-89DA-7C1889E05645}"/>
                    </a:ext>
                  </a:extLst>
                </p:cNvPr>
                <p:cNvPicPr/>
                <p:nvPr/>
              </p:nvPicPr>
              <p:blipFill>
                <a:blip r:embed="rId447"/>
                <a:stretch>
                  <a:fillRect/>
                </a:stretch>
              </p:blipFill>
              <p:spPr>
                <a:xfrm>
                  <a:off x="3879008" y="3094552"/>
                  <a:ext cx="172800" cy="45576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5" name="Ink 264">
                  <a:extLst>
                    <a:ext uri="{FF2B5EF4-FFF2-40B4-BE49-F238E27FC236}">
                      <a16:creationId xmlns:a16="http://schemas.microsoft.com/office/drawing/2014/main" id="{D8C1F77D-8319-4387-8980-A394D0BCBB84}"/>
                    </a:ext>
                  </a:extLst>
                </p14:cNvPr>
                <p14:cNvContentPartPr/>
                <p14:nvPr/>
              </p14:nvContentPartPr>
              <p14:xfrm>
                <a:off x="3352328" y="3107152"/>
                <a:ext cx="422640" cy="388080"/>
              </p14:xfrm>
            </p:contentPart>
          </mc:Choice>
          <mc:Fallback xmlns="">
            <p:pic>
              <p:nvPicPr>
                <p:cNvPr id="265" name="Ink 264">
                  <a:extLst>
                    <a:ext uri="{FF2B5EF4-FFF2-40B4-BE49-F238E27FC236}">
                      <a16:creationId xmlns:a16="http://schemas.microsoft.com/office/drawing/2014/main" id="{D8C1F77D-8319-4387-8980-A394D0BCBB84}"/>
                    </a:ext>
                  </a:extLst>
                </p:cNvPr>
                <p:cNvPicPr/>
                <p:nvPr/>
              </p:nvPicPr>
              <p:blipFill>
                <a:blip r:embed="rId449"/>
                <a:stretch>
                  <a:fillRect/>
                </a:stretch>
              </p:blipFill>
              <p:spPr>
                <a:xfrm>
                  <a:off x="3343688" y="3098152"/>
                  <a:ext cx="440280" cy="4057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66" name="Ink 265">
                  <a:extLst>
                    <a:ext uri="{FF2B5EF4-FFF2-40B4-BE49-F238E27FC236}">
                      <a16:creationId xmlns:a16="http://schemas.microsoft.com/office/drawing/2014/main" id="{393F2B19-5B55-4C64-98F9-C8A8A639F461}"/>
                    </a:ext>
                  </a:extLst>
                </p14:cNvPr>
                <p14:cNvContentPartPr/>
                <p14:nvPr/>
              </p14:nvContentPartPr>
              <p14:xfrm>
                <a:off x="3693608" y="3463552"/>
                <a:ext cx="19800" cy="7200"/>
              </p14:xfrm>
            </p:contentPart>
          </mc:Choice>
          <mc:Fallback xmlns="">
            <p:pic>
              <p:nvPicPr>
                <p:cNvPr id="266" name="Ink 265">
                  <a:extLst>
                    <a:ext uri="{FF2B5EF4-FFF2-40B4-BE49-F238E27FC236}">
                      <a16:creationId xmlns:a16="http://schemas.microsoft.com/office/drawing/2014/main" id="{393F2B19-5B55-4C64-98F9-C8A8A639F461}"/>
                    </a:ext>
                  </a:extLst>
                </p:cNvPr>
                <p:cNvPicPr/>
                <p:nvPr/>
              </p:nvPicPr>
              <p:blipFill>
                <a:blip r:embed="rId451"/>
                <a:stretch>
                  <a:fillRect/>
                </a:stretch>
              </p:blipFill>
              <p:spPr>
                <a:xfrm>
                  <a:off x="3684608" y="3454912"/>
                  <a:ext cx="3744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67" name="Ink 266">
                  <a:extLst>
                    <a:ext uri="{FF2B5EF4-FFF2-40B4-BE49-F238E27FC236}">
                      <a16:creationId xmlns:a16="http://schemas.microsoft.com/office/drawing/2014/main" id="{FD1B45C7-6E29-4231-B04F-E725E8C9B7C3}"/>
                    </a:ext>
                  </a:extLst>
                </p14:cNvPr>
                <p14:cNvContentPartPr/>
                <p14:nvPr/>
              </p14:nvContentPartPr>
              <p14:xfrm>
                <a:off x="3436208" y="3052432"/>
                <a:ext cx="122400" cy="564840"/>
              </p14:xfrm>
            </p:contentPart>
          </mc:Choice>
          <mc:Fallback xmlns="">
            <p:pic>
              <p:nvPicPr>
                <p:cNvPr id="267" name="Ink 266">
                  <a:extLst>
                    <a:ext uri="{FF2B5EF4-FFF2-40B4-BE49-F238E27FC236}">
                      <a16:creationId xmlns:a16="http://schemas.microsoft.com/office/drawing/2014/main" id="{FD1B45C7-6E29-4231-B04F-E725E8C9B7C3}"/>
                    </a:ext>
                  </a:extLst>
                </p:cNvPr>
                <p:cNvPicPr/>
                <p:nvPr/>
              </p:nvPicPr>
              <p:blipFill>
                <a:blip r:embed="rId453"/>
                <a:stretch>
                  <a:fillRect/>
                </a:stretch>
              </p:blipFill>
              <p:spPr>
                <a:xfrm>
                  <a:off x="3427208" y="3043432"/>
                  <a:ext cx="140040" cy="58248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68" name="Ink 267">
                  <a:extLst>
                    <a:ext uri="{FF2B5EF4-FFF2-40B4-BE49-F238E27FC236}">
                      <a16:creationId xmlns:a16="http://schemas.microsoft.com/office/drawing/2014/main" id="{F94A0A35-0B44-4300-8EF8-FE7478BBFC05}"/>
                    </a:ext>
                  </a:extLst>
                </p14:cNvPr>
                <p14:cNvContentPartPr/>
                <p14:nvPr/>
              </p14:nvContentPartPr>
              <p14:xfrm>
                <a:off x="3225968" y="3248272"/>
                <a:ext cx="149400" cy="215640"/>
              </p14:xfrm>
            </p:contentPart>
          </mc:Choice>
          <mc:Fallback xmlns="">
            <p:pic>
              <p:nvPicPr>
                <p:cNvPr id="268" name="Ink 267">
                  <a:extLst>
                    <a:ext uri="{FF2B5EF4-FFF2-40B4-BE49-F238E27FC236}">
                      <a16:creationId xmlns:a16="http://schemas.microsoft.com/office/drawing/2014/main" id="{F94A0A35-0B44-4300-8EF8-FE7478BBFC05}"/>
                    </a:ext>
                  </a:extLst>
                </p:cNvPr>
                <p:cNvPicPr/>
                <p:nvPr/>
              </p:nvPicPr>
              <p:blipFill>
                <a:blip r:embed="rId455"/>
                <a:stretch>
                  <a:fillRect/>
                </a:stretch>
              </p:blipFill>
              <p:spPr>
                <a:xfrm>
                  <a:off x="3217328" y="3239632"/>
                  <a:ext cx="16704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69" name="Ink 268">
                  <a:extLst>
                    <a:ext uri="{FF2B5EF4-FFF2-40B4-BE49-F238E27FC236}">
                      <a16:creationId xmlns:a16="http://schemas.microsoft.com/office/drawing/2014/main" id="{2132B9B6-D1B8-42AF-A0D1-B80056EEF6F5}"/>
                    </a:ext>
                  </a:extLst>
                </p14:cNvPr>
                <p14:cNvContentPartPr/>
                <p14:nvPr/>
              </p14:nvContentPartPr>
              <p14:xfrm>
                <a:off x="3064688" y="3061432"/>
                <a:ext cx="160920" cy="498600"/>
              </p14:xfrm>
            </p:contentPart>
          </mc:Choice>
          <mc:Fallback xmlns="">
            <p:pic>
              <p:nvPicPr>
                <p:cNvPr id="269" name="Ink 268">
                  <a:extLst>
                    <a:ext uri="{FF2B5EF4-FFF2-40B4-BE49-F238E27FC236}">
                      <a16:creationId xmlns:a16="http://schemas.microsoft.com/office/drawing/2014/main" id="{2132B9B6-D1B8-42AF-A0D1-B80056EEF6F5}"/>
                    </a:ext>
                  </a:extLst>
                </p:cNvPr>
                <p:cNvPicPr/>
                <p:nvPr/>
              </p:nvPicPr>
              <p:blipFill>
                <a:blip r:embed="rId457"/>
                <a:stretch>
                  <a:fillRect/>
                </a:stretch>
              </p:blipFill>
              <p:spPr>
                <a:xfrm>
                  <a:off x="3056048" y="3052792"/>
                  <a:ext cx="178560" cy="516240"/>
                </a:xfrm>
                <a:prstGeom prst="rect">
                  <a:avLst/>
                </a:prstGeom>
              </p:spPr>
            </p:pic>
          </mc:Fallback>
        </mc:AlternateContent>
      </p:grpSp>
      <p:grpSp>
        <p:nvGrpSpPr>
          <p:cNvPr id="287" name="Group 286">
            <a:extLst>
              <a:ext uri="{FF2B5EF4-FFF2-40B4-BE49-F238E27FC236}">
                <a16:creationId xmlns:a16="http://schemas.microsoft.com/office/drawing/2014/main" id="{763EAA4F-85A6-486E-9201-A7D86311C2B4}"/>
              </a:ext>
            </a:extLst>
          </p:cNvPr>
          <p:cNvGrpSpPr/>
          <p:nvPr/>
        </p:nvGrpSpPr>
        <p:grpSpPr>
          <a:xfrm>
            <a:off x="209888" y="2875312"/>
            <a:ext cx="2570040" cy="891360"/>
            <a:chOff x="209888" y="2875312"/>
            <a:chExt cx="2570040" cy="891360"/>
          </a:xfrm>
        </p:grpSpPr>
        <mc:AlternateContent xmlns:mc="http://schemas.openxmlformats.org/markup-compatibility/2006" xmlns:p14="http://schemas.microsoft.com/office/powerpoint/2010/main">
          <mc:Choice Requires="p14">
            <p:contentPart p14:bwMode="auto" r:id="rId458">
              <p14:nvContentPartPr>
                <p14:cNvPr id="270" name="Ink 269">
                  <a:extLst>
                    <a:ext uri="{FF2B5EF4-FFF2-40B4-BE49-F238E27FC236}">
                      <a16:creationId xmlns:a16="http://schemas.microsoft.com/office/drawing/2014/main" id="{1CB855C8-7841-41F3-AEDF-BD627FC5A747}"/>
                    </a:ext>
                  </a:extLst>
                </p14:cNvPr>
                <p14:cNvContentPartPr/>
                <p14:nvPr/>
              </p14:nvContentPartPr>
              <p14:xfrm>
                <a:off x="2655368" y="3229192"/>
                <a:ext cx="124560" cy="212040"/>
              </p14:xfrm>
            </p:contentPart>
          </mc:Choice>
          <mc:Fallback xmlns="">
            <p:pic>
              <p:nvPicPr>
                <p:cNvPr id="270" name="Ink 269">
                  <a:extLst>
                    <a:ext uri="{FF2B5EF4-FFF2-40B4-BE49-F238E27FC236}">
                      <a16:creationId xmlns:a16="http://schemas.microsoft.com/office/drawing/2014/main" id="{1CB855C8-7841-41F3-AEDF-BD627FC5A747}"/>
                    </a:ext>
                  </a:extLst>
                </p:cNvPr>
                <p:cNvPicPr/>
                <p:nvPr/>
              </p:nvPicPr>
              <p:blipFill>
                <a:blip r:embed="rId459"/>
                <a:stretch>
                  <a:fillRect/>
                </a:stretch>
              </p:blipFill>
              <p:spPr>
                <a:xfrm>
                  <a:off x="2646728" y="3220552"/>
                  <a:ext cx="14220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71" name="Ink 270">
                  <a:extLst>
                    <a:ext uri="{FF2B5EF4-FFF2-40B4-BE49-F238E27FC236}">
                      <a16:creationId xmlns:a16="http://schemas.microsoft.com/office/drawing/2014/main" id="{8C39FC1C-6014-4A55-BF9D-E016EC68E447}"/>
                    </a:ext>
                  </a:extLst>
                </p14:cNvPr>
                <p14:cNvContentPartPr/>
                <p14:nvPr/>
              </p14:nvContentPartPr>
              <p14:xfrm>
                <a:off x="2349368" y="3304792"/>
                <a:ext cx="309960" cy="279000"/>
              </p14:xfrm>
            </p:contentPart>
          </mc:Choice>
          <mc:Fallback xmlns="">
            <p:pic>
              <p:nvPicPr>
                <p:cNvPr id="271" name="Ink 270">
                  <a:extLst>
                    <a:ext uri="{FF2B5EF4-FFF2-40B4-BE49-F238E27FC236}">
                      <a16:creationId xmlns:a16="http://schemas.microsoft.com/office/drawing/2014/main" id="{8C39FC1C-6014-4A55-BF9D-E016EC68E447}"/>
                    </a:ext>
                  </a:extLst>
                </p:cNvPr>
                <p:cNvPicPr/>
                <p:nvPr/>
              </p:nvPicPr>
              <p:blipFill>
                <a:blip r:embed="rId461"/>
                <a:stretch>
                  <a:fillRect/>
                </a:stretch>
              </p:blipFill>
              <p:spPr>
                <a:xfrm>
                  <a:off x="2340728" y="3295792"/>
                  <a:ext cx="327600" cy="2966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2" name="Ink 271">
                  <a:extLst>
                    <a:ext uri="{FF2B5EF4-FFF2-40B4-BE49-F238E27FC236}">
                      <a16:creationId xmlns:a16="http://schemas.microsoft.com/office/drawing/2014/main" id="{B0548E0F-9C01-41D5-836B-349254BB8904}"/>
                    </a:ext>
                  </a:extLst>
                </p14:cNvPr>
                <p14:cNvContentPartPr/>
                <p14:nvPr/>
              </p14:nvContentPartPr>
              <p14:xfrm>
                <a:off x="1972448" y="3237472"/>
                <a:ext cx="389880" cy="328320"/>
              </p14:xfrm>
            </p:contentPart>
          </mc:Choice>
          <mc:Fallback xmlns="">
            <p:pic>
              <p:nvPicPr>
                <p:cNvPr id="272" name="Ink 271">
                  <a:extLst>
                    <a:ext uri="{FF2B5EF4-FFF2-40B4-BE49-F238E27FC236}">
                      <a16:creationId xmlns:a16="http://schemas.microsoft.com/office/drawing/2014/main" id="{B0548E0F-9C01-41D5-836B-349254BB8904}"/>
                    </a:ext>
                  </a:extLst>
                </p:cNvPr>
                <p:cNvPicPr/>
                <p:nvPr/>
              </p:nvPicPr>
              <p:blipFill>
                <a:blip r:embed="rId463"/>
                <a:stretch>
                  <a:fillRect/>
                </a:stretch>
              </p:blipFill>
              <p:spPr>
                <a:xfrm>
                  <a:off x="1963448" y="3228472"/>
                  <a:ext cx="407520" cy="34596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3" name="Ink 272">
                  <a:extLst>
                    <a:ext uri="{FF2B5EF4-FFF2-40B4-BE49-F238E27FC236}">
                      <a16:creationId xmlns:a16="http://schemas.microsoft.com/office/drawing/2014/main" id="{2A9174AA-FE60-4DED-B523-2EA66ADFC90C}"/>
                    </a:ext>
                  </a:extLst>
                </p14:cNvPr>
                <p14:cNvContentPartPr/>
                <p14:nvPr/>
              </p14:nvContentPartPr>
              <p14:xfrm>
                <a:off x="2179088" y="3111832"/>
                <a:ext cx="21600" cy="39600"/>
              </p14:xfrm>
            </p:contentPart>
          </mc:Choice>
          <mc:Fallback xmlns="">
            <p:pic>
              <p:nvPicPr>
                <p:cNvPr id="273" name="Ink 272">
                  <a:extLst>
                    <a:ext uri="{FF2B5EF4-FFF2-40B4-BE49-F238E27FC236}">
                      <a16:creationId xmlns:a16="http://schemas.microsoft.com/office/drawing/2014/main" id="{2A9174AA-FE60-4DED-B523-2EA66ADFC90C}"/>
                    </a:ext>
                  </a:extLst>
                </p:cNvPr>
                <p:cNvPicPr/>
                <p:nvPr/>
              </p:nvPicPr>
              <p:blipFill>
                <a:blip r:embed="rId465"/>
                <a:stretch>
                  <a:fillRect/>
                </a:stretch>
              </p:blipFill>
              <p:spPr>
                <a:xfrm>
                  <a:off x="2170448" y="3102832"/>
                  <a:ext cx="3924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4" name="Ink 273">
                  <a:extLst>
                    <a:ext uri="{FF2B5EF4-FFF2-40B4-BE49-F238E27FC236}">
                      <a16:creationId xmlns:a16="http://schemas.microsoft.com/office/drawing/2014/main" id="{3589A8CD-B393-4BBD-B81E-A66772306A82}"/>
                    </a:ext>
                  </a:extLst>
                </p14:cNvPr>
                <p14:cNvContentPartPr/>
                <p14:nvPr/>
              </p14:nvContentPartPr>
              <p14:xfrm>
                <a:off x="1942568" y="3289672"/>
                <a:ext cx="120600" cy="149760"/>
              </p14:xfrm>
            </p:contentPart>
          </mc:Choice>
          <mc:Fallback xmlns="">
            <p:pic>
              <p:nvPicPr>
                <p:cNvPr id="274" name="Ink 273">
                  <a:extLst>
                    <a:ext uri="{FF2B5EF4-FFF2-40B4-BE49-F238E27FC236}">
                      <a16:creationId xmlns:a16="http://schemas.microsoft.com/office/drawing/2014/main" id="{3589A8CD-B393-4BBD-B81E-A66772306A82}"/>
                    </a:ext>
                  </a:extLst>
                </p:cNvPr>
                <p:cNvPicPr/>
                <p:nvPr/>
              </p:nvPicPr>
              <p:blipFill>
                <a:blip r:embed="rId467"/>
                <a:stretch>
                  <a:fillRect/>
                </a:stretch>
              </p:blipFill>
              <p:spPr>
                <a:xfrm>
                  <a:off x="1933568" y="3281032"/>
                  <a:ext cx="1382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75" name="Ink 274">
                  <a:extLst>
                    <a:ext uri="{FF2B5EF4-FFF2-40B4-BE49-F238E27FC236}">
                      <a16:creationId xmlns:a16="http://schemas.microsoft.com/office/drawing/2014/main" id="{359FD817-3A5C-44C7-A74E-938985CF54BC}"/>
                    </a:ext>
                  </a:extLst>
                </p14:cNvPr>
                <p14:cNvContentPartPr/>
                <p14:nvPr/>
              </p14:nvContentPartPr>
              <p14:xfrm>
                <a:off x="1554848" y="3227032"/>
                <a:ext cx="289800" cy="358560"/>
              </p14:xfrm>
            </p:contentPart>
          </mc:Choice>
          <mc:Fallback xmlns="">
            <p:pic>
              <p:nvPicPr>
                <p:cNvPr id="275" name="Ink 274">
                  <a:extLst>
                    <a:ext uri="{FF2B5EF4-FFF2-40B4-BE49-F238E27FC236}">
                      <a16:creationId xmlns:a16="http://schemas.microsoft.com/office/drawing/2014/main" id="{359FD817-3A5C-44C7-A74E-938985CF54BC}"/>
                    </a:ext>
                  </a:extLst>
                </p:cNvPr>
                <p:cNvPicPr/>
                <p:nvPr/>
              </p:nvPicPr>
              <p:blipFill>
                <a:blip r:embed="rId469"/>
                <a:stretch>
                  <a:fillRect/>
                </a:stretch>
              </p:blipFill>
              <p:spPr>
                <a:xfrm>
                  <a:off x="1545848" y="3218032"/>
                  <a:ext cx="307440" cy="3762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76" name="Ink 275">
                  <a:extLst>
                    <a:ext uri="{FF2B5EF4-FFF2-40B4-BE49-F238E27FC236}">
                      <a16:creationId xmlns:a16="http://schemas.microsoft.com/office/drawing/2014/main" id="{43F0A7F3-62DB-404F-B37C-92F732AD5B76}"/>
                    </a:ext>
                  </a:extLst>
                </p14:cNvPr>
                <p14:cNvContentPartPr/>
                <p14:nvPr/>
              </p14:nvContentPartPr>
              <p14:xfrm>
                <a:off x="1827008" y="3445552"/>
                <a:ext cx="19440" cy="23760"/>
              </p14:xfrm>
            </p:contentPart>
          </mc:Choice>
          <mc:Fallback xmlns="">
            <p:pic>
              <p:nvPicPr>
                <p:cNvPr id="276" name="Ink 275">
                  <a:extLst>
                    <a:ext uri="{FF2B5EF4-FFF2-40B4-BE49-F238E27FC236}">
                      <a16:creationId xmlns:a16="http://schemas.microsoft.com/office/drawing/2014/main" id="{43F0A7F3-62DB-404F-B37C-92F732AD5B76}"/>
                    </a:ext>
                  </a:extLst>
                </p:cNvPr>
                <p:cNvPicPr/>
                <p:nvPr/>
              </p:nvPicPr>
              <p:blipFill>
                <a:blip r:embed="rId471"/>
                <a:stretch>
                  <a:fillRect/>
                </a:stretch>
              </p:blipFill>
              <p:spPr>
                <a:xfrm>
                  <a:off x="1818368" y="3436552"/>
                  <a:ext cx="370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77" name="Ink 276">
                  <a:extLst>
                    <a:ext uri="{FF2B5EF4-FFF2-40B4-BE49-F238E27FC236}">
                      <a16:creationId xmlns:a16="http://schemas.microsoft.com/office/drawing/2014/main" id="{73FB061E-7346-498B-AF31-10F43EB88DEA}"/>
                    </a:ext>
                  </a:extLst>
                </p14:cNvPr>
                <p14:cNvContentPartPr/>
                <p14:nvPr/>
              </p14:nvContentPartPr>
              <p14:xfrm>
                <a:off x="1168928" y="3278872"/>
                <a:ext cx="321480" cy="240120"/>
              </p14:xfrm>
            </p:contentPart>
          </mc:Choice>
          <mc:Fallback xmlns="">
            <p:pic>
              <p:nvPicPr>
                <p:cNvPr id="277" name="Ink 276">
                  <a:extLst>
                    <a:ext uri="{FF2B5EF4-FFF2-40B4-BE49-F238E27FC236}">
                      <a16:creationId xmlns:a16="http://schemas.microsoft.com/office/drawing/2014/main" id="{73FB061E-7346-498B-AF31-10F43EB88DEA}"/>
                    </a:ext>
                  </a:extLst>
                </p:cNvPr>
                <p:cNvPicPr/>
                <p:nvPr/>
              </p:nvPicPr>
              <p:blipFill>
                <a:blip r:embed="rId473"/>
                <a:stretch>
                  <a:fillRect/>
                </a:stretch>
              </p:blipFill>
              <p:spPr>
                <a:xfrm>
                  <a:off x="1159928" y="3270232"/>
                  <a:ext cx="33912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78" name="Ink 277">
                  <a:extLst>
                    <a:ext uri="{FF2B5EF4-FFF2-40B4-BE49-F238E27FC236}">
                      <a16:creationId xmlns:a16="http://schemas.microsoft.com/office/drawing/2014/main" id="{2A36E6D5-D54D-4844-94A7-4697B39B78BD}"/>
                    </a:ext>
                  </a:extLst>
                </p14:cNvPr>
                <p14:cNvContentPartPr/>
                <p14:nvPr/>
              </p14:nvContentPartPr>
              <p14:xfrm>
                <a:off x="1365848" y="3141352"/>
                <a:ext cx="135000" cy="64080"/>
              </p14:xfrm>
            </p:contentPart>
          </mc:Choice>
          <mc:Fallback xmlns="">
            <p:pic>
              <p:nvPicPr>
                <p:cNvPr id="278" name="Ink 277">
                  <a:extLst>
                    <a:ext uri="{FF2B5EF4-FFF2-40B4-BE49-F238E27FC236}">
                      <a16:creationId xmlns:a16="http://schemas.microsoft.com/office/drawing/2014/main" id="{2A36E6D5-D54D-4844-94A7-4697B39B78BD}"/>
                    </a:ext>
                  </a:extLst>
                </p:cNvPr>
                <p:cNvPicPr/>
                <p:nvPr/>
              </p:nvPicPr>
              <p:blipFill>
                <a:blip r:embed="rId475"/>
                <a:stretch>
                  <a:fillRect/>
                </a:stretch>
              </p:blipFill>
              <p:spPr>
                <a:xfrm>
                  <a:off x="1356848" y="3132352"/>
                  <a:ext cx="1526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79" name="Ink 278">
                  <a:extLst>
                    <a:ext uri="{FF2B5EF4-FFF2-40B4-BE49-F238E27FC236}">
                      <a16:creationId xmlns:a16="http://schemas.microsoft.com/office/drawing/2014/main" id="{30C2A254-2A39-4406-86EB-16F2238E4C3E}"/>
                    </a:ext>
                  </a:extLst>
                </p14:cNvPr>
                <p14:cNvContentPartPr/>
                <p14:nvPr/>
              </p14:nvContentPartPr>
              <p14:xfrm>
                <a:off x="1277288" y="3557872"/>
                <a:ext cx="47160" cy="63000"/>
              </p14:xfrm>
            </p:contentPart>
          </mc:Choice>
          <mc:Fallback xmlns="">
            <p:pic>
              <p:nvPicPr>
                <p:cNvPr id="279" name="Ink 278">
                  <a:extLst>
                    <a:ext uri="{FF2B5EF4-FFF2-40B4-BE49-F238E27FC236}">
                      <a16:creationId xmlns:a16="http://schemas.microsoft.com/office/drawing/2014/main" id="{30C2A254-2A39-4406-86EB-16F2238E4C3E}"/>
                    </a:ext>
                  </a:extLst>
                </p:cNvPr>
                <p:cNvPicPr/>
                <p:nvPr/>
              </p:nvPicPr>
              <p:blipFill>
                <a:blip r:embed="rId477"/>
                <a:stretch>
                  <a:fillRect/>
                </a:stretch>
              </p:blipFill>
              <p:spPr>
                <a:xfrm>
                  <a:off x="1268288" y="3548872"/>
                  <a:ext cx="648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280" name="Ink 279">
                  <a:extLst>
                    <a:ext uri="{FF2B5EF4-FFF2-40B4-BE49-F238E27FC236}">
                      <a16:creationId xmlns:a16="http://schemas.microsoft.com/office/drawing/2014/main" id="{235B9437-D0D4-4F4D-A669-DB1AD037728F}"/>
                    </a:ext>
                  </a:extLst>
                </p14:cNvPr>
                <p14:cNvContentPartPr/>
                <p14:nvPr/>
              </p14:nvContentPartPr>
              <p14:xfrm>
                <a:off x="915128" y="3224152"/>
                <a:ext cx="261000" cy="398880"/>
              </p14:xfrm>
            </p:contentPart>
          </mc:Choice>
          <mc:Fallback xmlns="">
            <p:pic>
              <p:nvPicPr>
                <p:cNvPr id="280" name="Ink 279">
                  <a:extLst>
                    <a:ext uri="{FF2B5EF4-FFF2-40B4-BE49-F238E27FC236}">
                      <a16:creationId xmlns:a16="http://schemas.microsoft.com/office/drawing/2014/main" id="{235B9437-D0D4-4F4D-A669-DB1AD037728F}"/>
                    </a:ext>
                  </a:extLst>
                </p:cNvPr>
                <p:cNvPicPr/>
                <p:nvPr/>
              </p:nvPicPr>
              <p:blipFill>
                <a:blip r:embed="rId479"/>
                <a:stretch>
                  <a:fillRect/>
                </a:stretch>
              </p:blipFill>
              <p:spPr>
                <a:xfrm>
                  <a:off x="906488" y="3215512"/>
                  <a:ext cx="278640" cy="4165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281" name="Ink 280">
                  <a:extLst>
                    <a:ext uri="{FF2B5EF4-FFF2-40B4-BE49-F238E27FC236}">
                      <a16:creationId xmlns:a16="http://schemas.microsoft.com/office/drawing/2014/main" id="{A6A3F371-7EB3-4014-9FC0-07DD7B43CED1}"/>
                    </a:ext>
                  </a:extLst>
                </p14:cNvPr>
                <p14:cNvContentPartPr/>
                <p14:nvPr/>
              </p14:nvContentPartPr>
              <p14:xfrm>
                <a:off x="1040408" y="3625192"/>
                <a:ext cx="181080" cy="141480"/>
              </p14:xfrm>
            </p:contentPart>
          </mc:Choice>
          <mc:Fallback xmlns="">
            <p:pic>
              <p:nvPicPr>
                <p:cNvPr id="281" name="Ink 280">
                  <a:extLst>
                    <a:ext uri="{FF2B5EF4-FFF2-40B4-BE49-F238E27FC236}">
                      <a16:creationId xmlns:a16="http://schemas.microsoft.com/office/drawing/2014/main" id="{A6A3F371-7EB3-4014-9FC0-07DD7B43CED1}"/>
                    </a:ext>
                  </a:extLst>
                </p:cNvPr>
                <p:cNvPicPr/>
                <p:nvPr/>
              </p:nvPicPr>
              <p:blipFill>
                <a:blip r:embed="rId481"/>
                <a:stretch>
                  <a:fillRect/>
                </a:stretch>
              </p:blipFill>
              <p:spPr>
                <a:xfrm>
                  <a:off x="1031768" y="3616192"/>
                  <a:ext cx="1987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282" name="Ink 281">
                  <a:extLst>
                    <a:ext uri="{FF2B5EF4-FFF2-40B4-BE49-F238E27FC236}">
                      <a16:creationId xmlns:a16="http://schemas.microsoft.com/office/drawing/2014/main" id="{D1ED2628-57E0-4DF9-9411-C69EDC610F22}"/>
                    </a:ext>
                  </a:extLst>
                </p14:cNvPr>
                <p14:cNvContentPartPr/>
                <p14:nvPr/>
              </p14:nvContentPartPr>
              <p14:xfrm>
                <a:off x="609848" y="3352672"/>
                <a:ext cx="208800" cy="290160"/>
              </p14:xfrm>
            </p:contentPart>
          </mc:Choice>
          <mc:Fallback xmlns="">
            <p:pic>
              <p:nvPicPr>
                <p:cNvPr id="282" name="Ink 281">
                  <a:extLst>
                    <a:ext uri="{FF2B5EF4-FFF2-40B4-BE49-F238E27FC236}">
                      <a16:creationId xmlns:a16="http://schemas.microsoft.com/office/drawing/2014/main" id="{D1ED2628-57E0-4DF9-9411-C69EDC610F22}"/>
                    </a:ext>
                  </a:extLst>
                </p:cNvPr>
                <p:cNvPicPr/>
                <p:nvPr/>
              </p:nvPicPr>
              <p:blipFill>
                <a:blip r:embed="rId483"/>
                <a:stretch>
                  <a:fillRect/>
                </a:stretch>
              </p:blipFill>
              <p:spPr>
                <a:xfrm>
                  <a:off x="600848" y="3344032"/>
                  <a:ext cx="22644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283" name="Ink 282">
                  <a:extLst>
                    <a:ext uri="{FF2B5EF4-FFF2-40B4-BE49-F238E27FC236}">
                      <a16:creationId xmlns:a16="http://schemas.microsoft.com/office/drawing/2014/main" id="{71B7EF82-FD5F-4A23-947D-3DE501EA4A08}"/>
                    </a:ext>
                  </a:extLst>
                </p14:cNvPr>
                <p14:cNvContentPartPr/>
                <p14:nvPr/>
              </p14:nvContentPartPr>
              <p14:xfrm>
                <a:off x="365048" y="3342592"/>
                <a:ext cx="206640" cy="333720"/>
              </p14:xfrm>
            </p:contentPart>
          </mc:Choice>
          <mc:Fallback xmlns="">
            <p:pic>
              <p:nvPicPr>
                <p:cNvPr id="283" name="Ink 282">
                  <a:extLst>
                    <a:ext uri="{FF2B5EF4-FFF2-40B4-BE49-F238E27FC236}">
                      <a16:creationId xmlns:a16="http://schemas.microsoft.com/office/drawing/2014/main" id="{71B7EF82-FD5F-4A23-947D-3DE501EA4A08}"/>
                    </a:ext>
                  </a:extLst>
                </p:cNvPr>
                <p:cNvPicPr/>
                <p:nvPr/>
              </p:nvPicPr>
              <p:blipFill>
                <a:blip r:embed="rId485"/>
                <a:stretch>
                  <a:fillRect/>
                </a:stretch>
              </p:blipFill>
              <p:spPr>
                <a:xfrm>
                  <a:off x="356408" y="3333592"/>
                  <a:ext cx="224280" cy="3513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284" name="Ink 283">
                  <a:extLst>
                    <a:ext uri="{FF2B5EF4-FFF2-40B4-BE49-F238E27FC236}">
                      <a16:creationId xmlns:a16="http://schemas.microsoft.com/office/drawing/2014/main" id="{C7FE9828-B498-4E2D-80F0-3233FF076C64}"/>
                    </a:ext>
                  </a:extLst>
                </p14:cNvPr>
                <p14:cNvContentPartPr/>
                <p14:nvPr/>
              </p14:nvContentPartPr>
              <p14:xfrm>
                <a:off x="465128" y="2875312"/>
                <a:ext cx="473760" cy="353160"/>
              </p14:xfrm>
            </p:contentPart>
          </mc:Choice>
          <mc:Fallback xmlns="">
            <p:pic>
              <p:nvPicPr>
                <p:cNvPr id="284" name="Ink 283">
                  <a:extLst>
                    <a:ext uri="{FF2B5EF4-FFF2-40B4-BE49-F238E27FC236}">
                      <a16:creationId xmlns:a16="http://schemas.microsoft.com/office/drawing/2014/main" id="{C7FE9828-B498-4E2D-80F0-3233FF076C64}"/>
                    </a:ext>
                  </a:extLst>
                </p:cNvPr>
                <p:cNvPicPr/>
                <p:nvPr/>
              </p:nvPicPr>
              <p:blipFill>
                <a:blip r:embed="rId487"/>
                <a:stretch>
                  <a:fillRect/>
                </a:stretch>
              </p:blipFill>
              <p:spPr>
                <a:xfrm>
                  <a:off x="456488" y="2866312"/>
                  <a:ext cx="491400" cy="37080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285" name="Ink 284">
                  <a:extLst>
                    <a:ext uri="{FF2B5EF4-FFF2-40B4-BE49-F238E27FC236}">
                      <a16:creationId xmlns:a16="http://schemas.microsoft.com/office/drawing/2014/main" id="{7FA2F95A-F19D-4842-A28A-B17ACFCE24B1}"/>
                    </a:ext>
                  </a:extLst>
                </p14:cNvPr>
                <p14:cNvContentPartPr/>
                <p14:nvPr/>
              </p14:nvContentPartPr>
              <p14:xfrm>
                <a:off x="334448" y="3371392"/>
                <a:ext cx="63720" cy="156240"/>
              </p14:xfrm>
            </p:contentPart>
          </mc:Choice>
          <mc:Fallback xmlns="">
            <p:pic>
              <p:nvPicPr>
                <p:cNvPr id="285" name="Ink 284">
                  <a:extLst>
                    <a:ext uri="{FF2B5EF4-FFF2-40B4-BE49-F238E27FC236}">
                      <a16:creationId xmlns:a16="http://schemas.microsoft.com/office/drawing/2014/main" id="{7FA2F95A-F19D-4842-A28A-B17ACFCE24B1}"/>
                    </a:ext>
                  </a:extLst>
                </p:cNvPr>
                <p:cNvPicPr/>
                <p:nvPr/>
              </p:nvPicPr>
              <p:blipFill>
                <a:blip r:embed="rId489"/>
                <a:stretch>
                  <a:fillRect/>
                </a:stretch>
              </p:blipFill>
              <p:spPr>
                <a:xfrm>
                  <a:off x="325808" y="3362392"/>
                  <a:ext cx="813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286" name="Ink 285">
                  <a:extLst>
                    <a:ext uri="{FF2B5EF4-FFF2-40B4-BE49-F238E27FC236}">
                      <a16:creationId xmlns:a16="http://schemas.microsoft.com/office/drawing/2014/main" id="{DC967BFE-8721-43A5-A0A5-FF30C28251D1}"/>
                    </a:ext>
                  </a:extLst>
                </p14:cNvPr>
                <p14:cNvContentPartPr/>
                <p14:nvPr/>
              </p14:nvContentPartPr>
              <p14:xfrm>
                <a:off x="209888" y="3355192"/>
                <a:ext cx="95400" cy="204480"/>
              </p14:xfrm>
            </p:contentPart>
          </mc:Choice>
          <mc:Fallback xmlns="">
            <p:pic>
              <p:nvPicPr>
                <p:cNvPr id="286" name="Ink 285">
                  <a:extLst>
                    <a:ext uri="{FF2B5EF4-FFF2-40B4-BE49-F238E27FC236}">
                      <a16:creationId xmlns:a16="http://schemas.microsoft.com/office/drawing/2014/main" id="{DC967BFE-8721-43A5-A0A5-FF30C28251D1}"/>
                    </a:ext>
                  </a:extLst>
                </p:cNvPr>
                <p:cNvPicPr/>
                <p:nvPr/>
              </p:nvPicPr>
              <p:blipFill>
                <a:blip r:embed="rId491"/>
                <a:stretch>
                  <a:fillRect/>
                </a:stretch>
              </p:blipFill>
              <p:spPr>
                <a:xfrm>
                  <a:off x="201248" y="3346192"/>
                  <a:ext cx="113040" cy="222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2">
            <p14:nvContentPartPr>
              <p14:cNvPr id="289" name="Ink 288">
                <a:extLst>
                  <a:ext uri="{FF2B5EF4-FFF2-40B4-BE49-F238E27FC236}">
                    <a16:creationId xmlns:a16="http://schemas.microsoft.com/office/drawing/2014/main" id="{76C16328-F4E1-4967-81CD-18A977ABE3A8}"/>
                  </a:ext>
                </a:extLst>
              </p14:cNvPr>
              <p14:cNvContentPartPr/>
              <p14:nvPr/>
            </p14:nvContentPartPr>
            <p14:xfrm>
              <a:off x="4836608" y="3929392"/>
              <a:ext cx="457200" cy="312120"/>
            </p14:xfrm>
          </p:contentPart>
        </mc:Choice>
        <mc:Fallback xmlns="">
          <p:pic>
            <p:nvPicPr>
              <p:cNvPr id="289" name="Ink 288">
                <a:extLst>
                  <a:ext uri="{FF2B5EF4-FFF2-40B4-BE49-F238E27FC236}">
                    <a16:creationId xmlns:a16="http://schemas.microsoft.com/office/drawing/2014/main" id="{76C16328-F4E1-4967-81CD-18A977ABE3A8}"/>
                  </a:ext>
                </a:extLst>
              </p:cNvPr>
              <p:cNvPicPr/>
              <p:nvPr/>
            </p:nvPicPr>
            <p:blipFill>
              <a:blip r:embed="rId493"/>
              <a:stretch>
                <a:fillRect/>
              </a:stretch>
            </p:blipFill>
            <p:spPr>
              <a:xfrm>
                <a:off x="4827968" y="3920752"/>
                <a:ext cx="474840" cy="329760"/>
              </a:xfrm>
              <a:prstGeom prst="rect">
                <a:avLst/>
              </a:prstGeom>
            </p:spPr>
          </p:pic>
        </mc:Fallback>
      </mc:AlternateContent>
      <p:grpSp>
        <p:nvGrpSpPr>
          <p:cNvPr id="298" name="Group 297">
            <a:extLst>
              <a:ext uri="{FF2B5EF4-FFF2-40B4-BE49-F238E27FC236}">
                <a16:creationId xmlns:a16="http://schemas.microsoft.com/office/drawing/2014/main" id="{EDEE9780-7098-4044-B445-120B4AA68F7F}"/>
              </a:ext>
            </a:extLst>
          </p:cNvPr>
          <p:cNvGrpSpPr/>
          <p:nvPr/>
        </p:nvGrpSpPr>
        <p:grpSpPr>
          <a:xfrm>
            <a:off x="5619608" y="3803752"/>
            <a:ext cx="1373040" cy="388080"/>
            <a:chOff x="5619608" y="3803752"/>
            <a:chExt cx="1373040" cy="388080"/>
          </a:xfrm>
        </p:grpSpPr>
        <mc:AlternateContent xmlns:mc="http://schemas.openxmlformats.org/markup-compatibility/2006" xmlns:p14="http://schemas.microsoft.com/office/powerpoint/2010/main">
          <mc:Choice Requires="p14">
            <p:contentPart p14:bwMode="auto" r:id="rId494">
              <p14:nvContentPartPr>
                <p14:cNvPr id="290" name="Ink 289">
                  <a:extLst>
                    <a:ext uri="{FF2B5EF4-FFF2-40B4-BE49-F238E27FC236}">
                      <a16:creationId xmlns:a16="http://schemas.microsoft.com/office/drawing/2014/main" id="{4F56BC98-191D-4E36-B474-FCC50271D277}"/>
                    </a:ext>
                  </a:extLst>
                </p14:cNvPr>
                <p14:cNvContentPartPr/>
                <p14:nvPr/>
              </p14:nvContentPartPr>
              <p14:xfrm>
                <a:off x="5619608" y="4039552"/>
                <a:ext cx="367920" cy="65520"/>
              </p14:xfrm>
            </p:contentPart>
          </mc:Choice>
          <mc:Fallback xmlns="">
            <p:pic>
              <p:nvPicPr>
                <p:cNvPr id="290" name="Ink 289">
                  <a:extLst>
                    <a:ext uri="{FF2B5EF4-FFF2-40B4-BE49-F238E27FC236}">
                      <a16:creationId xmlns:a16="http://schemas.microsoft.com/office/drawing/2014/main" id="{4F56BC98-191D-4E36-B474-FCC50271D277}"/>
                    </a:ext>
                  </a:extLst>
                </p:cNvPr>
                <p:cNvPicPr/>
                <p:nvPr/>
              </p:nvPicPr>
              <p:blipFill>
                <a:blip r:embed="rId495"/>
                <a:stretch>
                  <a:fillRect/>
                </a:stretch>
              </p:blipFill>
              <p:spPr>
                <a:xfrm>
                  <a:off x="5610608" y="4030552"/>
                  <a:ext cx="38556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291" name="Ink 290">
                  <a:extLst>
                    <a:ext uri="{FF2B5EF4-FFF2-40B4-BE49-F238E27FC236}">
                      <a16:creationId xmlns:a16="http://schemas.microsoft.com/office/drawing/2014/main" id="{C9E67D3E-21D9-4C10-881E-171B1727704D}"/>
                    </a:ext>
                  </a:extLst>
                </p14:cNvPr>
                <p14:cNvContentPartPr/>
                <p14:nvPr/>
              </p14:nvContentPartPr>
              <p14:xfrm>
                <a:off x="6112808" y="3925432"/>
                <a:ext cx="390240" cy="266400"/>
              </p14:xfrm>
            </p:contentPart>
          </mc:Choice>
          <mc:Fallback xmlns="">
            <p:pic>
              <p:nvPicPr>
                <p:cNvPr id="291" name="Ink 290">
                  <a:extLst>
                    <a:ext uri="{FF2B5EF4-FFF2-40B4-BE49-F238E27FC236}">
                      <a16:creationId xmlns:a16="http://schemas.microsoft.com/office/drawing/2014/main" id="{C9E67D3E-21D9-4C10-881E-171B1727704D}"/>
                    </a:ext>
                  </a:extLst>
                </p:cNvPr>
                <p:cNvPicPr/>
                <p:nvPr/>
              </p:nvPicPr>
              <p:blipFill>
                <a:blip r:embed="rId497"/>
                <a:stretch>
                  <a:fillRect/>
                </a:stretch>
              </p:blipFill>
              <p:spPr>
                <a:xfrm>
                  <a:off x="6104168" y="3916792"/>
                  <a:ext cx="40788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292" name="Ink 291">
                  <a:extLst>
                    <a:ext uri="{FF2B5EF4-FFF2-40B4-BE49-F238E27FC236}">
                      <a16:creationId xmlns:a16="http://schemas.microsoft.com/office/drawing/2014/main" id="{8B9CCD94-2B13-448D-80C3-42CEEC89B47B}"/>
                    </a:ext>
                  </a:extLst>
                </p14:cNvPr>
                <p14:cNvContentPartPr/>
                <p14:nvPr/>
              </p14:nvContentPartPr>
              <p14:xfrm>
                <a:off x="6649568" y="3803752"/>
                <a:ext cx="343080" cy="367200"/>
              </p14:xfrm>
            </p:contentPart>
          </mc:Choice>
          <mc:Fallback xmlns="">
            <p:pic>
              <p:nvPicPr>
                <p:cNvPr id="292" name="Ink 291">
                  <a:extLst>
                    <a:ext uri="{FF2B5EF4-FFF2-40B4-BE49-F238E27FC236}">
                      <a16:creationId xmlns:a16="http://schemas.microsoft.com/office/drawing/2014/main" id="{8B9CCD94-2B13-448D-80C3-42CEEC89B47B}"/>
                    </a:ext>
                  </a:extLst>
                </p:cNvPr>
                <p:cNvPicPr/>
                <p:nvPr/>
              </p:nvPicPr>
              <p:blipFill>
                <a:blip r:embed="rId499"/>
                <a:stretch>
                  <a:fillRect/>
                </a:stretch>
              </p:blipFill>
              <p:spPr>
                <a:xfrm>
                  <a:off x="6640928" y="3794752"/>
                  <a:ext cx="360720" cy="384840"/>
                </a:xfrm>
                <a:prstGeom prst="rect">
                  <a:avLst/>
                </a:prstGeom>
              </p:spPr>
            </p:pic>
          </mc:Fallback>
        </mc:AlternateContent>
      </p:grpSp>
      <p:grpSp>
        <p:nvGrpSpPr>
          <p:cNvPr id="297" name="Group 296">
            <a:extLst>
              <a:ext uri="{FF2B5EF4-FFF2-40B4-BE49-F238E27FC236}">
                <a16:creationId xmlns:a16="http://schemas.microsoft.com/office/drawing/2014/main" id="{A86810A1-3B84-4505-B29A-BED988C61453}"/>
              </a:ext>
            </a:extLst>
          </p:cNvPr>
          <p:cNvGrpSpPr/>
          <p:nvPr/>
        </p:nvGrpSpPr>
        <p:grpSpPr>
          <a:xfrm>
            <a:off x="4082048" y="3887272"/>
            <a:ext cx="350640" cy="348840"/>
            <a:chOff x="4082048" y="3887272"/>
            <a:chExt cx="350640" cy="348840"/>
          </a:xfrm>
        </p:grpSpPr>
        <mc:AlternateContent xmlns:mc="http://schemas.openxmlformats.org/markup-compatibility/2006" xmlns:p14="http://schemas.microsoft.com/office/powerpoint/2010/main">
          <mc:Choice Requires="p14">
            <p:contentPart p14:bwMode="auto" r:id="rId500">
              <p14:nvContentPartPr>
                <p14:cNvPr id="293" name="Ink 292">
                  <a:extLst>
                    <a:ext uri="{FF2B5EF4-FFF2-40B4-BE49-F238E27FC236}">
                      <a16:creationId xmlns:a16="http://schemas.microsoft.com/office/drawing/2014/main" id="{4321F5AB-CC58-41C6-B4A9-3ADBEAD6DC37}"/>
                    </a:ext>
                  </a:extLst>
                </p14:cNvPr>
                <p14:cNvContentPartPr/>
                <p14:nvPr/>
              </p14:nvContentPartPr>
              <p14:xfrm>
                <a:off x="4240448" y="4051072"/>
                <a:ext cx="192240" cy="185040"/>
              </p14:xfrm>
            </p:contentPart>
          </mc:Choice>
          <mc:Fallback xmlns="">
            <p:pic>
              <p:nvPicPr>
                <p:cNvPr id="293" name="Ink 292">
                  <a:extLst>
                    <a:ext uri="{FF2B5EF4-FFF2-40B4-BE49-F238E27FC236}">
                      <a16:creationId xmlns:a16="http://schemas.microsoft.com/office/drawing/2014/main" id="{4321F5AB-CC58-41C6-B4A9-3ADBEAD6DC37}"/>
                    </a:ext>
                  </a:extLst>
                </p:cNvPr>
                <p:cNvPicPr/>
                <p:nvPr/>
              </p:nvPicPr>
              <p:blipFill>
                <a:blip r:embed="rId501"/>
                <a:stretch>
                  <a:fillRect/>
                </a:stretch>
              </p:blipFill>
              <p:spPr>
                <a:xfrm>
                  <a:off x="4231808" y="4042072"/>
                  <a:ext cx="2098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294" name="Ink 293">
                  <a:extLst>
                    <a:ext uri="{FF2B5EF4-FFF2-40B4-BE49-F238E27FC236}">
                      <a16:creationId xmlns:a16="http://schemas.microsoft.com/office/drawing/2014/main" id="{6EAAD4C8-12D3-43A5-A547-32AD84727B58}"/>
                    </a:ext>
                  </a:extLst>
                </p14:cNvPr>
                <p14:cNvContentPartPr/>
                <p14:nvPr/>
              </p14:nvContentPartPr>
              <p14:xfrm>
                <a:off x="4228568" y="3887272"/>
                <a:ext cx="56880" cy="216720"/>
              </p14:xfrm>
            </p:contentPart>
          </mc:Choice>
          <mc:Fallback xmlns="">
            <p:pic>
              <p:nvPicPr>
                <p:cNvPr id="294" name="Ink 293">
                  <a:extLst>
                    <a:ext uri="{FF2B5EF4-FFF2-40B4-BE49-F238E27FC236}">
                      <a16:creationId xmlns:a16="http://schemas.microsoft.com/office/drawing/2014/main" id="{6EAAD4C8-12D3-43A5-A547-32AD84727B58}"/>
                    </a:ext>
                  </a:extLst>
                </p:cNvPr>
                <p:cNvPicPr/>
                <p:nvPr/>
              </p:nvPicPr>
              <p:blipFill>
                <a:blip r:embed="rId503"/>
                <a:stretch>
                  <a:fillRect/>
                </a:stretch>
              </p:blipFill>
              <p:spPr>
                <a:xfrm>
                  <a:off x="4219928" y="3878272"/>
                  <a:ext cx="7452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295" name="Ink 294">
                  <a:extLst>
                    <a:ext uri="{FF2B5EF4-FFF2-40B4-BE49-F238E27FC236}">
                      <a16:creationId xmlns:a16="http://schemas.microsoft.com/office/drawing/2014/main" id="{BED9053D-17DA-4833-9529-F6A64AF4269F}"/>
                    </a:ext>
                  </a:extLst>
                </p14:cNvPr>
                <p14:cNvContentPartPr/>
                <p14:nvPr/>
              </p14:nvContentPartPr>
              <p14:xfrm>
                <a:off x="4082048" y="3997432"/>
                <a:ext cx="49320" cy="93240"/>
              </p14:xfrm>
            </p:contentPart>
          </mc:Choice>
          <mc:Fallback xmlns="">
            <p:pic>
              <p:nvPicPr>
                <p:cNvPr id="295" name="Ink 294">
                  <a:extLst>
                    <a:ext uri="{FF2B5EF4-FFF2-40B4-BE49-F238E27FC236}">
                      <a16:creationId xmlns:a16="http://schemas.microsoft.com/office/drawing/2014/main" id="{BED9053D-17DA-4833-9529-F6A64AF4269F}"/>
                    </a:ext>
                  </a:extLst>
                </p:cNvPr>
                <p:cNvPicPr/>
                <p:nvPr/>
              </p:nvPicPr>
              <p:blipFill>
                <a:blip r:embed="rId505"/>
                <a:stretch>
                  <a:fillRect/>
                </a:stretch>
              </p:blipFill>
              <p:spPr>
                <a:xfrm>
                  <a:off x="4073048" y="3988432"/>
                  <a:ext cx="66960" cy="110880"/>
                </a:xfrm>
                <a:prstGeom prst="rect">
                  <a:avLst/>
                </a:prstGeom>
              </p:spPr>
            </p:pic>
          </mc:Fallback>
        </mc:AlternateContent>
      </p:grpSp>
      <p:grpSp>
        <p:nvGrpSpPr>
          <p:cNvPr id="304" name="Group 303">
            <a:extLst>
              <a:ext uri="{FF2B5EF4-FFF2-40B4-BE49-F238E27FC236}">
                <a16:creationId xmlns:a16="http://schemas.microsoft.com/office/drawing/2014/main" id="{B509CE14-635E-4862-82EB-C1864E910B6B}"/>
              </a:ext>
            </a:extLst>
          </p:cNvPr>
          <p:cNvGrpSpPr/>
          <p:nvPr/>
        </p:nvGrpSpPr>
        <p:grpSpPr>
          <a:xfrm>
            <a:off x="3130568" y="3586672"/>
            <a:ext cx="691920" cy="855720"/>
            <a:chOff x="3130568" y="3586672"/>
            <a:chExt cx="691920" cy="855720"/>
          </a:xfrm>
        </p:grpSpPr>
        <mc:AlternateContent xmlns:mc="http://schemas.openxmlformats.org/markup-compatibility/2006" xmlns:p14="http://schemas.microsoft.com/office/powerpoint/2010/main">
          <mc:Choice Requires="p14">
            <p:contentPart p14:bwMode="auto" r:id="rId506">
              <p14:nvContentPartPr>
                <p14:cNvPr id="296" name="Ink 295">
                  <a:extLst>
                    <a:ext uri="{FF2B5EF4-FFF2-40B4-BE49-F238E27FC236}">
                      <a16:creationId xmlns:a16="http://schemas.microsoft.com/office/drawing/2014/main" id="{78FC7C61-66DD-4A60-8EC5-3C99E0B7AC9A}"/>
                    </a:ext>
                  </a:extLst>
                </p14:cNvPr>
                <p14:cNvContentPartPr/>
                <p14:nvPr/>
              </p14:nvContentPartPr>
              <p14:xfrm>
                <a:off x="3598208" y="3912112"/>
                <a:ext cx="111240" cy="212760"/>
              </p14:xfrm>
            </p:contentPart>
          </mc:Choice>
          <mc:Fallback xmlns="">
            <p:pic>
              <p:nvPicPr>
                <p:cNvPr id="296" name="Ink 295">
                  <a:extLst>
                    <a:ext uri="{FF2B5EF4-FFF2-40B4-BE49-F238E27FC236}">
                      <a16:creationId xmlns:a16="http://schemas.microsoft.com/office/drawing/2014/main" id="{78FC7C61-66DD-4A60-8EC5-3C99E0B7AC9A}"/>
                    </a:ext>
                  </a:extLst>
                </p:cNvPr>
                <p:cNvPicPr/>
                <p:nvPr/>
              </p:nvPicPr>
              <p:blipFill>
                <a:blip r:embed="rId507"/>
                <a:stretch>
                  <a:fillRect/>
                </a:stretch>
              </p:blipFill>
              <p:spPr>
                <a:xfrm>
                  <a:off x="3589568" y="3903112"/>
                  <a:ext cx="1288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299" name="Ink 298">
                  <a:extLst>
                    <a:ext uri="{FF2B5EF4-FFF2-40B4-BE49-F238E27FC236}">
                      <a16:creationId xmlns:a16="http://schemas.microsoft.com/office/drawing/2014/main" id="{4C9BC601-BC90-4293-9450-EAA9A319DCB8}"/>
                    </a:ext>
                  </a:extLst>
                </p14:cNvPr>
                <p14:cNvContentPartPr/>
                <p14:nvPr/>
              </p14:nvContentPartPr>
              <p14:xfrm>
                <a:off x="3130568" y="4017952"/>
                <a:ext cx="416520" cy="311760"/>
              </p14:xfrm>
            </p:contentPart>
          </mc:Choice>
          <mc:Fallback xmlns="">
            <p:pic>
              <p:nvPicPr>
                <p:cNvPr id="299" name="Ink 298">
                  <a:extLst>
                    <a:ext uri="{FF2B5EF4-FFF2-40B4-BE49-F238E27FC236}">
                      <a16:creationId xmlns:a16="http://schemas.microsoft.com/office/drawing/2014/main" id="{4C9BC601-BC90-4293-9450-EAA9A319DCB8}"/>
                    </a:ext>
                  </a:extLst>
                </p:cNvPr>
                <p:cNvPicPr/>
                <p:nvPr/>
              </p:nvPicPr>
              <p:blipFill>
                <a:blip r:embed="rId509"/>
                <a:stretch>
                  <a:fillRect/>
                </a:stretch>
              </p:blipFill>
              <p:spPr>
                <a:xfrm>
                  <a:off x="3121928" y="4009312"/>
                  <a:ext cx="43416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00" name="Ink 299">
                  <a:extLst>
                    <a:ext uri="{FF2B5EF4-FFF2-40B4-BE49-F238E27FC236}">
                      <a16:creationId xmlns:a16="http://schemas.microsoft.com/office/drawing/2014/main" id="{AD15FB9A-C0EE-4835-A8C7-65AAA0E9A399}"/>
                    </a:ext>
                  </a:extLst>
                </p14:cNvPr>
                <p14:cNvContentPartPr/>
                <p14:nvPr/>
              </p14:nvContentPartPr>
              <p14:xfrm>
                <a:off x="3533408" y="4174552"/>
                <a:ext cx="62280" cy="112680"/>
              </p14:xfrm>
            </p:contentPart>
          </mc:Choice>
          <mc:Fallback xmlns="">
            <p:pic>
              <p:nvPicPr>
                <p:cNvPr id="300" name="Ink 299">
                  <a:extLst>
                    <a:ext uri="{FF2B5EF4-FFF2-40B4-BE49-F238E27FC236}">
                      <a16:creationId xmlns:a16="http://schemas.microsoft.com/office/drawing/2014/main" id="{AD15FB9A-C0EE-4835-A8C7-65AAA0E9A399}"/>
                    </a:ext>
                  </a:extLst>
                </p:cNvPr>
                <p:cNvPicPr/>
                <p:nvPr/>
              </p:nvPicPr>
              <p:blipFill>
                <a:blip r:embed="rId511"/>
                <a:stretch>
                  <a:fillRect/>
                </a:stretch>
              </p:blipFill>
              <p:spPr>
                <a:xfrm>
                  <a:off x="3524768" y="4165912"/>
                  <a:ext cx="799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01" name="Ink 300">
                  <a:extLst>
                    <a:ext uri="{FF2B5EF4-FFF2-40B4-BE49-F238E27FC236}">
                      <a16:creationId xmlns:a16="http://schemas.microsoft.com/office/drawing/2014/main" id="{02014270-3980-4BD4-B73E-5FDF386891F6}"/>
                    </a:ext>
                  </a:extLst>
                </p14:cNvPr>
                <p14:cNvContentPartPr/>
                <p14:nvPr/>
              </p14:nvContentPartPr>
              <p14:xfrm>
                <a:off x="3287168" y="4277512"/>
                <a:ext cx="146160" cy="164880"/>
              </p14:xfrm>
            </p:contentPart>
          </mc:Choice>
          <mc:Fallback xmlns="">
            <p:pic>
              <p:nvPicPr>
                <p:cNvPr id="301" name="Ink 300">
                  <a:extLst>
                    <a:ext uri="{FF2B5EF4-FFF2-40B4-BE49-F238E27FC236}">
                      <a16:creationId xmlns:a16="http://schemas.microsoft.com/office/drawing/2014/main" id="{02014270-3980-4BD4-B73E-5FDF386891F6}"/>
                    </a:ext>
                  </a:extLst>
                </p:cNvPr>
                <p:cNvPicPr/>
                <p:nvPr/>
              </p:nvPicPr>
              <p:blipFill>
                <a:blip r:embed="rId513"/>
                <a:stretch>
                  <a:fillRect/>
                </a:stretch>
              </p:blipFill>
              <p:spPr>
                <a:xfrm>
                  <a:off x="3278528" y="4268512"/>
                  <a:ext cx="1638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02" name="Ink 301">
                  <a:extLst>
                    <a:ext uri="{FF2B5EF4-FFF2-40B4-BE49-F238E27FC236}">
                      <a16:creationId xmlns:a16="http://schemas.microsoft.com/office/drawing/2014/main" id="{60D3ED87-DE7D-4D52-AFDE-AA06CE4B5CBF}"/>
                    </a:ext>
                  </a:extLst>
                </p14:cNvPr>
                <p14:cNvContentPartPr/>
                <p14:nvPr/>
              </p14:nvContentPartPr>
              <p14:xfrm>
                <a:off x="3494888" y="3897712"/>
                <a:ext cx="99360" cy="95760"/>
              </p14:xfrm>
            </p:contentPart>
          </mc:Choice>
          <mc:Fallback xmlns="">
            <p:pic>
              <p:nvPicPr>
                <p:cNvPr id="302" name="Ink 301">
                  <a:extLst>
                    <a:ext uri="{FF2B5EF4-FFF2-40B4-BE49-F238E27FC236}">
                      <a16:creationId xmlns:a16="http://schemas.microsoft.com/office/drawing/2014/main" id="{60D3ED87-DE7D-4D52-AFDE-AA06CE4B5CBF}"/>
                    </a:ext>
                  </a:extLst>
                </p:cNvPr>
                <p:cNvPicPr/>
                <p:nvPr/>
              </p:nvPicPr>
              <p:blipFill>
                <a:blip r:embed="rId515"/>
                <a:stretch>
                  <a:fillRect/>
                </a:stretch>
              </p:blipFill>
              <p:spPr>
                <a:xfrm>
                  <a:off x="3485888" y="3888712"/>
                  <a:ext cx="1170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03" name="Ink 302">
                  <a:extLst>
                    <a:ext uri="{FF2B5EF4-FFF2-40B4-BE49-F238E27FC236}">
                      <a16:creationId xmlns:a16="http://schemas.microsoft.com/office/drawing/2014/main" id="{17576D45-B9CB-4F3F-80B3-E93BE4B5E6AC}"/>
                    </a:ext>
                  </a:extLst>
                </p14:cNvPr>
                <p14:cNvContentPartPr/>
                <p14:nvPr/>
              </p14:nvContentPartPr>
              <p14:xfrm>
                <a:off x="3210488" y="3586672"/>
                <a:ext cx="612000" cy="441360"/>
              </p14:xfrm>
            </p:contentPart>
          </mc:Choice>
          <mc:Fallback xmlns="">
            <p:pic>
              <p:nvPicPr>
                <p:cNvPr id="303" name="Ink 302">
                  <a:extLst>
                    <a:ext uri="{FF2B5EF4-FFF2-40B4-BE49-F238E27FC236}">
                      <a16:creationId xmlns:a16="http://schemas.microsoft.com/office/drawing/2014/main" id="{17576D45-B9CB-4F3F-80B3-E93BE4B5E6AC}"/>
                    </a:ext>
                  </a:extLst>
                </p:cNvPr>
                <p:cNvPicPr/>
                <p:nvPr/>
              </p:nvPicPr>
              <p:blipFill>
                <a:blip r:embed="rId517"/>
                <a:stretch>
                  <a:fillRect/>
                </a:stretch>
              </p:blipFill>
              <p:spPr>
                <a:xfrm>
                  <a:off x="3201848" y="3577672"/>
                  <a:ext cx="629640" cy="45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18">
            <p14:nvContentPartPr>
              <p14:cNvPr id="305" name="Ink 304">
                <a:extLst>
                  <a:ext uri="{FF2B5EF4-FFF2-40B4-BE49-F238E27FC236}">
                    <a16:creationId xmlns:a16="http://schemas.microsoft.com/office/drawing/2014/main" id="{46D31B00-D98D-45F0-B74D-6B79B2569352}"/>
                  </a:ext>
                </a:extLst>
              </p14:cNvPr>
              <p14:cNvContentPartPr/>
              <p14:nvPr/>
            </p14:nvContentPartPr>
            <p14:xfrm>
              <a:off x="6669008" y="4214512"/>
              <a:ext cx="575280" cy="128520"/>
            </p14:xfrm>
          </p:contentPart>
        </mc:Choice>
        <mc:Fallback xmlns="">
          <p:pic>
            <p:nvPicPr>
              <p:cNvPr id="305" name="Ink 304">
                <a:extLst>
                  <a:ext uri="{FF2B5EF4-FFF2-40B4-BE49-F238E27FC236}">
                    <a16:creationId xmlns:a16="http://schemas.microsoft.com/office/drawing/2014/main" id="{46D31B00-D98D-45F0-B74D-6B79B2569352}"/>
                  </a:ext>
                </a:extLst>
              </p:cNvPr>
              <p:cNvPicPr/>
              <p:nvPr/>
            </p:nvPicPr>
            <p:blipFill>
              <a:blip r:embed="rId519"/>
              <a:stretch>
                <a:fillRect/>
              </a:stretch>
            </p:blipFill>
            <p:spPr>
              <a:xfrm>
                <a:off x="6660368" y="4205872"/>
                <a:ext cx="592920" cy="146160"/>
              </a:xfrm>
              <a:prstGeom prst="rect">
                <a:avLst/>
              </a:prstGeom>
            </p:spPr>
          </p:pic>
        </mc:Fallback>
      </mc:AlternateContent>
      <p:grpSp>
        <p:nvGrpSpPr>
          <p:cNvPr id="314" name="Group 313">
            <a:extLst>
              <a:ext uri="{FF2B5EF4-FFF2-40B4-BE49-F238E27FC236}">
                <a16:creationId xmlns:a16="http://schemas.microsoft.com/office/drawing/2014/main" id="{0A142DE4-7E2C-48B1-A8B1-A160AC855274}"/>
              </a:ext>
            </a:extLst>
          </p:cNvPr>
          <p:cNvGrpSpPr/>
          <p:nvPr/>
        </p:nvGrpSpPr>
        <p:grpSpPr>
          <a:xfrm>
            <a:off x="9201968" y="4064392"/>
            <a:ext cx="821880" cy="344520"/>
            <a:chOff x="9201968" y="4064392"/>
            <a:chExt cx="821880" cy="344520"/>
          </a:xfrm>
        </p:grpSpPr>
        <mc:AlternateContent xmlns:mc="http://schemas.openxmlformats.org/markup-compatibility/2006" xmlns:p14="http://schemas.microsoft.com/office/powerpoint/2010/main">
          <mc:Choice Requires="p14">
            <p:contentPart p14:bwMode="auto" r:id="rId520">
              <p14:nvContentPartPr>
                <p14:cNvPr id="306" name="Ink 305">
                  <a:extLst>
                    <a:ext uri="{FF2B5EF4-FFF2-40B4-BE49-F238E27FC236}">
                      <a16:creationId xmlns:a16="http://schemas.microsoft.com/office/drawing/2014/main" id="{73C4FD5F-7EAC-4554-AD5D-2FCF120D4ACA}"/>
                    </a:ext>
                  </a:extLst>
                </p14:cNvPr>
                <p14:cNvContentPartPr/>
                <p14:nvPr/>
              </p14:nvContentPartPr>
              <p14:xfrm>
                <a:off x="9731888" y="4163032"/>
                <a:ext cx="291960" cy="245880"/>
              </p14:xfrm>
            </p:contentPart>
          </mc:Choice>
          <mc:Fallback xmlns="">
            <p:pic>
              <p:nvPicPr>
                <p:cNvPr id="306" name="Ink 305">
                  <a:extLst>
                    <a:ext uri="{FF2B5EF4-FFF2-40B4-BE49-F238E27FC236}">
                      <a16:creationId xmlns:a16="http://schemas.microsoft.com/office/drawing/2014/main" id="{73C4FD5F-7EAC-4554-AD5D-2FCF120D4ACA}"/>
                    </a:ext>
                  </a:extLst>
                </p:cNvPr>
                <p:cNvPicPr/>
                <p:nvPr/>
              </p:nvPicPr>
              <p:blipFill>
                <a:blip r:embed="rId521"/>
                <a:stretch>
                  <a:fillRect/>
                </a:stretch>
              </p:blipFill>
              <p:spPr>
                <a:xfrm>
                  <a:off x="9722888" y="4154032"/>
                  <a:ext cx="309600" cy="26352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07" name="Ink 306">
                  <a:extLst>
                    <a:ext uri="{FF2B5EF4-FFF2-40B4-BE49-F238E27FC236}">
                      <a16:creationId xmlns:a16="http://schemas.microsoft.com/office/drawing/2014/main" id="{19FF8634-6D5F-4D73-A932-70FF2500E987}"/>
                    </a:ext>
                  </a:extLst>
                </p14:cNvPr>
                <p14:cNvContentPartPr/>
                <p14:nvPr/>
              </p14:nvContentPartPr>
              <p14:xfrm>
                <a:off x="9902168" y="4069432"/>
                <a:ext cx="85320" cy="51480"/>
              </p14:xfrm>
            </p:contentPart>
          </mc:Choice>
          <mc:Fallback xmlns="">
            <p:pic>
              <p:nvPicPr>
                <p:cNvPr id="307" name="Ink 306">
                  <a:extLst>
                    <a:ext uri="{FF2B5EF4-FFF2-40B4-BE49-F238E27FC236}">
                      <a16:creationId xmlns:a16="http://schemas.microsoft.com/office/drawing/2014/main" id="{19FF8634-6D5F-4D73-A932-70FF2500E987}"/>
                    </a:ext>
                  </a:extLst>
                </p:cNvPr>
                <p:cNvPicPr/>
                <p:nvPr/>
              </p:nvPicPr>
              <p:blipFill>
                <a:blip r:embed="rId523"/>
                <a:stretch>
                  <a:fillRect/>
                </a:stretch>
              </p:blipFill>
              <p:spPr>
                <a:xfrm>
                  <a:off x="9893168" y="4060432"/>
                  <a:ext cx="10296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308" name="Ink 307">
                  <a:extLst>
                    <a:ext uri="{FF2B5EF4-FFF2-40B4-BE49-F238E27FC236}">
                      <a16:creationId xmlns:a16="http://schemas.microsoft.com/office/drawing/2014/main" id="{C0CF987E-02B6-4DFB-AB5D-70747475B251}"/>
                    </a:ext>
                  </a:extLst>
                </p14:cNvPr>
                <p14:cNvContentPartPr/>
                <p14:nvPr/>
              </p14:nvContentPartPr>
              <p14:xfrm>
                <a:off x="9201968" y="4064392"/>
                <a:ext cx="446400" cy="331200"/>
              </p14:xfrm>
            </p:contentPart>
          </mc:Choice>
          <mc:Fallback xmlns="">
            <p:pic>
              <p:nvPicPr>
                <p:cNvPr id="308" name="Ink 307">
                  <a:extLst>
                    <a:ext uri="{FF2B5EF4-FFF2-40B4-BE49-F238E27FC236}">
                      <a16:creationId xmlns:a16="http://schemas.microsoft.com/office/drawing/2014/main" id="{C0CF987E-02B6-4DFB-AB5D-70747475B251}"/>
                    </a:ext>
                  </a:extLst>
                </p:cNvPr>
                <p:cNvPicPr/>
                <p:nvPr/>
              </p:nvPicPr>
              <p:blipFill>
                <a:blip r:embed="rId525"/>
                <a:stretch>
                  <a:fillRect/>
                </a:stretch>
              </p:blipFill>
              <p:spPr>
                <a:xfrm>
                  <a:off x="9192968" y="4055752"/>
                  <a:ext cx="464040" cy="348840"/>
                </a:xfrm>
                <a:prstGeom prst="rect">
                  <a:avLst/>
                </a:prstGeom>
              </p:spPr>
            </p:pic>
          </mc:Fallback>
        </mc:AlternateContent>
      </p:grpSp>
      <p:grpSp>
        <p:nvGrpSpPr>
          <p:cNvPr id="313" name="Group 312">
            <a:extLst>
              <a:ext uri="{FF2B5EF4-FFF2-40B4-BE49-F238E27FC236}">
                <a16:creationId xmlns:a16="http://schemas.microsoft.com/office/drawing/2014/main" id="{CE5F7D8B-E15E-4A33-9425-8EC73490520F}"/>
              </a:ext>
            </a:extLst>
          </p:cNvPr>
          <p:cNvGrpSpPr/>
          <p:nvPr/>
        </p:nvGrpSpPr>
        <p:grpSpPr>
          <a:xfrm>
            <a:off x="8482328" y="3990232"/>
            <a:ext cx="472320" cy="417960"/>
            <a:chOff x="8482328" y="3990232"/>
            <a:chExt cx="472320" cy="417960"/>
          </a:xfrm>
        </p:grpSpPr>
        <mc:AlternateContent xmlns:mc="http://schemas.openxmlformats.org/markup-compatibility/2006" xmlns:p14="http://schemas.microsoft.com/office/powerpoint/2010/main">
          <mc:Choice Requires="p14">
            <p:contentPart p14:bwMode="auto" r:id="rId526">
              <p14:nvContentPartPr>
                <p14:cNvPr id="309" name="Ink 308">
                  <a:extLst>
                    <a:ext uri="{FF2B5EF4-FFF2-40B4-BE49-F238E27FC236}">
                      <a16:creationId xmlns:a16="http://schemas.microsoft.com/office/drawing/2014/main" id="{AD057CFE-8831-4B1C-A9E8-A8EE90B7E9EB}"/>
                    </a:ext>
                  </a:extLst>
                </p14:cNvPr>
                <p14:cNvContentPartPr/>
                <p14:nvPr/>
              </p14:nvContentPartPr>
              <p14:xfrm>
                <a:off x="8482328" y="4119112"/>
                <a:ext cx="465480" cy="191880"/>
              </p14:xfrm>
            </p:contentPart>
          </mc:Choice>
          <mc:Fallback xmlns="">
            <p:pic>
              <p:nvPicPr>
                <p:cNvPr id="309" name="Ink 308">
                  <a:extLst>
                    <a:ext uri="{FF2B5EF4-FFF2-40B4-BE49-F238E27FC236}">
                      <a16:creationId xmlns:a16="http://schemas.microsoft.com/office/drawing/2014/main" id="{AD057CFE-8831-4B1C-A9E8-A8EE90B7E9EB}"/>
                    </a:ext>
                  </a:extLst>
                </p:cNvPr>
                <p:cNvPicPr/>
                <p:nvPr/>
              </p:nvPicPr>
              <p:blipFill>
                <a:blip r:embed="rId527"/>
                <a:stretch>
                  <a:fillRect/>
                </a:stretch>
              </p:blipFill>
              <p:spPr>
                <a:xfrm>
                  <a:off x="8473688" y="4110112"/>
                  <a:ext cx="48312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310" name="Ink 309">
                  <a:extLst>
                    <a:ext uri="{FF2B5EF4-FFF2-40B4-BE49-F238E27FC236}">
                      <a16:creationId xmlns:a16="http://schemas.microsoft.com/office/drawing/2014/main" id="{3150E9A3-4810-4F53-B575-7DC98FFD4A6F}"/>
                    </a:ext>
                  </a:extLst>
                </p14:cNvPr>
                <p14:cNvContentPartPr/>
                <p14:nvPr/>
              </p14:nvContentPartPr>
              <p14:xfrm>
                <a:off x="8845568" y="3990232"/>
                <a:ext cx="109080" cy="12960"/>
              </p14:xfrm>
            </p:contentPart>
          </mc:Choice>
          <mc:Fallback xmlns="">
            <p:pic>
              <p:nvPicPr>
                <p:cNvPr id="310" name="Ink 309">
                  <a:extLst>
                    <a:ext uri="{FF2B5EF4-FFF2-40B4-BE49-F238E27FC236}">
                      <a16:creationId xmlns:a16="http://schemas.microsoft.com/office/drawing/2014/main" id="{3150E9A3-4810-4F53-B575-7DC98FFD4A6F}"/>
                    </a:ext>
                  </a:extLst>
                </p:cNvPr>
                <p:cNvPicPr/>
                <p:nvPr/>
              </p:nvPicPr>
              <p:blipFill>
                <a:blip r:embed="rId529"/>
                <a:stretch>
                  <a:fillRect/>
                </a:stretch>
              </p:blipFill>
              <p:spPr>
                <a:xfrm>
                  <a:off x="8836568" y="3981592"/>
                  <a:ext cx="12672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311" name="Ink 310">
                  <a:extLst>
                    <a:ext uri="{FF2B5EF4-FFF2-40B4-BE49-F238E27FC236}">
                      <a16:creationId xmlns:a16="http://schemas.microsoft.com/office/drawing/2014/main" id="{E7DACFA5-7BD7-4C0C-A26D-B2261A543040}"/>
                    </a:ext>
                  </a:extLst>
                </p14:cNvPr>
                <p14:cNvContentPartPr/>
                <p14:nvPr/>
              </p14:nvContentPartPr>
              <p14:xfrm>
                <a:off x="8602928" y="4327552"/>
                <a:ext cx="115560" cy="80640"/>
              </p14:xfrm>
            </p:contentPart>
          </mc:Choice>
          <mc:Fallback xmlns="">
            <p:pic>
              <p:nvPicPr>
                <p:cNvPr id="311" name="Ink 310">
                  <a:extLst>
                    <a:ext uri="{FF2B5EF4-FFF2-40B4-BE49-F238E27FC236}">
                      <a16:creationId xmlns:a16="http://schemas.microsoft.com/office/drawing/2014/main" id="{E7DACFA5-7BD7-4C0C-A26D-B2261A543040}"/>
                    </a:ext>
                  </a:extLst>
                </p:cNvPr>
                <p:cNvPicPr/>
                <p:nvPr/>
              </p:nvPicPr>
              <p:blipFill>
                <a:blip r:embed="rId531"/>
                <a:stretch>
                  <a:fillRect/>
                </a:stretch>
              </p:blipFill>
              <p:spPr>
                <a:xfrm>
                  <a:off x="8593928" y="4318912"/>
                  <a:ext cx="1332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312" name="Ink 311">
                  <a:extLst>
                    <a:ext uri="{FF2B5EF4-FFF2-40B4-BE49-F238E27FC236}">
                      <a16:creationId xmlns:a16="http://schemas.microsoft.com/office/drawing/2014/main" id="{3CEC3892-2157-4D98-AAA7-E4AF4E623CC2}"/>
                    </a:ext>
                  </a:extLst>
                </p14:cNvPr>
                <p14:cNvContentPartPr/>
                <p14:nvPr/>
              </p14:nvContentPartPr>
              <p14:xfrm>
                <a:off x="8669888" y="4036672"/>
                <a:ext cx="3960" cy="6840"/>
              </p14:xfrm>
            </p:contentPart>
          </mc:Choice>
          <mc:Fallback xmlns="">
            <p:pic>
              <p:nvPicPr>
                <p:cNvPr id="312" name="Ink 311">
                  <a:extLst>
                    <a:ext uri="{FF2B5EF4-FFF2-40B4-BE49-F238E27FC236}">
                      <a16:creationId xmlns:a16="http://schemas.microsoft.com/office/drawing/2014/main" id="{3CEC3892-2157-4D98-AAA7-E4AF4E623CC2}"/>
                    </a:ext>
                  </a:extLst>
                </p:cNvPr>
                <p:cNvPicPr/>
                <p:nvPr/>
              </p:nvPicPr>
              <p:blipFill>
                <a:blip r:embed="rId533"/>
                <a:stretch>
                  <a:fillRect/>
                </a:stretch>
              </p:blipFill>
              <p:spPr>
                <a:xfrm>
                  <a:off x="8661248" y="4027672"/>
                  <a:ext cx="21600" cy="24480"/>
                </a:xfrm>
                <a:prstGeom prst="rect">
                  <a:avLst/>
                </a:prstGeom>
              </p:spPr>
            </p:pic>
          </mc:Fallback>
        </mc:AlternateContent>
      </p:grpSp>
      <p:grpSp>
        <p:nvGrpSpPr>
          <p:cNvPr id="332" name="Group 331">
            <a:extLst>
              <a:ext uri="{FF2B5EF4-FFF2-40B4-BE49-F238E27FC236}">
                <a16:creationId xmlns:a16="http://schemas.microsoft.com/office/drawing/2014/main" id="{F0300D11-AE60-4D99-B621-BB263B8052F8}"/>
              </a:ext>
            </a:extLst>
          </p:cNvPr>
          <p:cNvGrpSpPr/>
          <p:nvPr/>
        </p:nvGrpSpPr>
        <p:grpSpPr>
          <a:xfrm>
            <a:off x="685088" y="4201192"/>
            <a:ext cx="1999440" cy="1123920"/>
            <a:chOff x="685088" y="4201192"/>
            <a:chExt cx="1999440" cy="1123920"/>
          </a:xfrm>
        </p:grpSpPr>
        <mc:AlternateContent xmlns:mc="http://schemas.openxmlformats.org/markup-compatibility/2006" xmlns:p14="http://schemas.microsoft.com/office/powerpoint/2010/main">
          <mc:Choice Requires="p14">
            <p:contentPart p14:bwMode="auto" r:id="rId534">
              <p14:nvContentPartPr>
                <p14:cNvPr id="315" name="Ink 314">
                  <a:extLst>
                    <a:ext uri="{FF2B5EF4-FFF2-40B4-BE49-F238E27FC236}">
                      <a16:creationId xmlns:a16="http://schemas.microsoft.com/office/drawing/2014/main" id="{203513F9-16C7-48F7-9E89-CED691FF9C2D}"/>
                    </a:ext>
                  </a:extLst>
                </p14:cNvPr>
                <p14:cNvContentPartPr/>
                <p14:nvPr/>
              </p14:nvContentPartPr>
              <p14:xfrm>
                <a:off x="2559248" y="4719952"/>
                <a:ext cx="125280" cy="357840"/>
              </p14:xfrm>
            </p:contentPart>
          </mc:Choice>
          <mc:Fallback xmlns="">
            <p:pic>
              <p:nvPicPr>
                <p:cNvPr id="315" name="Ink 314">
                  <a:extLst>
                    <a:ext uri="{FF2B5EF4-FFF2-40B4-BE49-F238E27FC236}">
                      <a16:creationId xmlns:a16="http://schemas.microsoft.com/office/drawing/2014/main" id="{203513F9-16C7-48F7-9E89-CED691FF9C2D}"/>
                    </a:ext>
                  </a:extLst>
                </p:cNvPr>
                <p:cNvPicPr/>
                <p:nvPr/>
              </p:nvPicPr>
              <p:blipFill>
                <a:blip r:embed="rId535"/>
                <a:stretch>
                  <a:fillRect/>
                </a:stretch>
              </p:blipFill>
              <p:spPr>
                <a:xfrm>
                  <a:off x="2550608" y="4710952"/>
                  <a:ext cx="142920" cy="37548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316" name="Ink 315">
                  <a:extLst>
                    <a:ext uri="{FF2B5EF4-FFF2-40B4-BE49-F238E27FC236}">
                      <a16:creationId xmlns:a16="http://schemas.microsoft.com/office/drawing/2014/main" id="{C393FAFB-A3E6-436B-9BFC-D4049A7E9474}"/>
                    </a:ext>
                  </a:extLst>
                </p14:cNvPr>
                <p14:cNvContentPartPr/>
                <p14:nvPr/>
              </p14:nvContentPartPr>
              <p14:xfrm>
                <a:off x="2166128" y="4827952"/>
                <a:ext cx="386640" cy="223200"/>
              </p14:xfrm>
            </p:contentPart>
          </mc:Choice>
          <mc:Fallback xmlns="">
            <p:pic>
              <p:nvPicPr>
                <p:cNvPr id="316" name="Ink 315">
                  <a:extLst>
                    <a:ext uri="{FF2B5EF4-FFF2-40B4-BE49-F238E27FC236}">
                      <a16:creationId xmlns:a16="http://schemas.microsoft.com/office/drawing/2014/main" id="{C393FAFB-A3E6-436B-9BFC-D4049A7E9474}"/>
                    </a:ext>
                  </a:extLst>
                </p:cNvPr>
                <p:cNvPicPr/>
                <p:nvPr/>
              </p:nvPicPr>
              <p:blipFill>
                <a:blip r:embed="rId537"/>
                <a:stretch>
                  <a:fillRect/>
                </a:stretch>
              </p:blipFill>
              <p:spPr>
                <a:xfrm>
                  <a:off x="2157128" y="4819312"/>
                  <a:ext cx="40428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317" name="Ink 316">
                  <a:extLst>
                    <a:ext uri="{FF2B5EF4-FFF2-40B4-BE49-F238E27FC236}">
                      <a16:creationId xmlns:a16="http://schemas.microsoft.com/office/drawing/2014/main" id="{0092B686-3BA9-47CD-BECC-BA8E5211E792}"/>
                    </a:ext>
                  </a:extLst>
                </p14:cNvPr>
                <p14:cNvContentPartPr/>
                <p14:nvPr/>
              </p14:nvContentPartPr>
              <p14:xfrm>
                <a:off x="2453768" y="4674952"/>
                <a:ext cx="49320" cy="24120"/>
              </p14:xfrm>
            </p:contentPart>
          </mc:Choice>
          <mc:Fallback xmlns="">
            <p:pic>
              <p:nvPicPr>
                <p:cNvPr id="317" name="Ink 316">
                  <a:extLst>
                    <a:ext uri="{FF2B5EF4-FFF2-40B4-BE49-F238E27FC236}">
                      <a16:creationId xmlns:a16="http://schemas.microsoft.com/office/drawing/2014/main" id="{0092B686-3BA9-47CD-BECC-BA8E5211E792}"/>
                    </a:ext>
                  </a:extLst>
                </p:cNvPr>
                <p:cNvPicPr/>
                <p:nvPr/>
              </p:nvPicPr>
              <p:blipFill>
                <a:blip r:embed="rId539"/>
                <a:stretch>
                  <a:fillRect/>
                </a:stretch>
              </p:blipFill>
              <p:spPr>
                <a:xfrm>
                  <a:off x="2444768" y="4665952"/>
                  <a:ext cx="6696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318" name="Ink 317">
                  <a:extLst>
                    <a:ext uri="{FF2B5EF4-FFF2-40B4-BE49-F238E27FC236}">
                      <a16:creationId xmlns:a16="http://schemas.microsoft.com/office/drawing/2014/main" id="{75CEE3A6-1BAE-4DEA-8DC0-3E05D75828F0}"/>
                    </a:ext>
                  </a:extLst>
                </p14:cNvPr>
                <p14:cNvContentPartPr/>
                <p14:nvPr/>
              </p14:nvContentPartPr>
              <p14:xfrm>
                <a:off x="2340008" y="4697272"/>
                <a:ext cx="35640" cy="30960"/>
              </p14:xfrm>
            </p:contentPart>
          </mc:Choice>
          <mc:Fallback xmlns="">
            <p:pic>
              <p:nvPicPr>
                <p:cNvPr id="318" name="Ink 317">
                  <a:extLst>
                    <a:ext uri="{FF2B5EF4-FFF2-40B4-BE49-F238E27FC236}">
                      <a16:creationId xmlns:a16="http://schemas.microsoft.com/office/drawing/2014/main" id="{75CEE3A6-1BAE-4DEA-8DC0-3E05D75828F0}"/>
                    </a:ext>
                  </a:extLst>
                </p:cNvPr>
                <p:cNvPicPr/>
                <p:nvPr/>
              </p:nvPicPr>
              <p:blipFill>
                <a:blip r:embed="rId541"/>
                <a:stretch>
                  <a:fillRect/>
                </a:stretch>
              </p:blipFill>
              <p:spPr>
                <a:xfrm>
                  <a:off x="2331008" y="4688272"/>
                  <a:ext cx="532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319" name="Ink 318">
                  <a:extLst>
                    <a:ext uri="{FF2B5EF4-FFF2-40B4-BE49-F238E27FC236}">
                      <a16:creationId xmlns:a16="http://schemas.microsoft.com/office/drawing/2014/main" id="{C43FBEC5-E254-4AFD-B464-AA4B889855DE}"/>
                    </a:ext>
                  </a:extLst>
                </p14:cNvPr>
                <p14:cNvContentPartPr/>
                <p14:nvPr/>
              </p14:nvContentPartPr>
              <p14:xfrm>
                <a:off x="2118248" y="4801312"/>
                <a:ext cx="52200" cy="174960"/>
              </p14:xfrm>
            </p:contentPart>
          </mc:Choice>
          <mc:Fallback xmlns="">
            <p:pic>
              <p:nvPicPr>
                <p:cNvPr id="319" name="Ink 318">
                  <a:extLst>
                    <a:ext uri="{FF2B5EF4-FFF2-40B4-BE49-F238E27FC236}">
                      <a16:creationId xmlns:a16="http://schemas.microsoft.com/office/drawing/2014/main" id="{C43FBEC5-E254-4AFD-B464-AA4B889855DE}"/>
                    </a:ext>
                  </a:extLst>
                </p:cNvPr>
                <p:cNvPicPr/>
                <p:nvPr/>
              </p:nvPicPr>
              <p:blipFill>
                <a:blip r:embed="rId543"/>
                <a:stretch>
                  <a:fillRect/>
                </a:stretch>
              </p:blipFill>
              <p:spPr>
                <a:xfrm>
                  <a:off x="2109248" y="4792312"/>
                  <a:ext cx="698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320" name="Ink 319">
                  <a:extLst>
                    <a:ext uri="{FF2B5EF4-FFF2-40B4-BE49-F238E27FC236}">
                      <a16:creationId xmlns:a16="http://schemas.microsoft.com/office/drawing/2014/main" id="{45B222E5-0E79-475A-8D4E-57E93DC7E268}"/>
                    </a:ext>
                  </a:extLst>
                </p14:cNvPr>
                <p14:cNvContentPartPr/>
                <p14:nvPr/>
              </p14:nvContentPartPr>
              <p14:xfrm>
                <a:off x="1720448" y="4881592"/>
                <a:ext cx="385560" cy="155880"/>
              </p14:xfrm>
            </p:contentPart>
          </mc:Choice>
          <mc:Fallback xmlns="">
            <p:pic>
              <p:nvPicPr>
                <p:cNvPr id="320" name="Ink 319">
                  <a:extLst>
                    <a:ext uri="{FF2B5EF4-FFF2-40B4-BE49-F238E27FC236}">
                      <a16:creationId xmlns:a16="http://schemas.microsoft.com/office/drawing/2014/main" id="{45B222E5-0E79-475A-8D4E-57E93DC7E268}"/>
                    </a:ext>
                  </a:extLst>
                </p:cNvPr>
                <p:cNvPicPr/>
                <p:nvPr/>
              </p:nvPicPr>
              <p:blipFill>
                <a:blip r:embed="rId545"/>
                <a:stretch>
                  <a:fillRect/>
                </a:stretch>
              </p:blipFill>
              <p:spPr>
                <a:xfrm>
                  <a:off x="1711808" y="4872592"/>
                  <a:ext cx="40320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546">
              <p14:nvContentPartPr>
                <p14:cNvPr id="321" name="Ink 320">
                  <a:extLst>
                    <a:ext uri="{FF2B5EF4-FFF2-40B4-BE49-F238E27FC236}">
                      <a16:creationId xmlns:a16="http://schemas.microsoft.com/office/drawing/2014/main" id="{07EE861E-347E-4EE8-BAE4-B2C6D6769CAE}"/>
                    </a:ext>
                  </a:extLst>
                </p14:cNvPr>
                <p14:cNvContentPartPr/>
                <p14:nvPr/>
              </p14:nvContentPartPr>
              <p14:xfrm>
                <a:off x="1905128" y="4761712"/>
                <a:ext cx="24840" cy="12960"/>
              </p14:xfrm>
            </p:contentPart>
          </mc:Choice>
          <mc:Fallback xmlns="">
            <p:pic>
              <p:nvPicPr>
                <p:cNvPr id="321" name="Ink 320">
                  <a:extLst>
                    <a:ext uri="{FF2B5EF4-FFF2-40B4-BE49-F238E27FC236}">
                      <a16:creationId xmlns:a16="http://schemas.microsoft.com/office/drawing/2014/main" id="{07EE861E-347E-4EE8-BAE4-B2C6D6769CAE}"/>
                    </a:ext>
                  </a:extLst>
                </p:cNvPr>
                <p:cNvPicPr/>
                <p:nvPr/>
              </p:nvPicPr>
              <p:blipFill>
                <a:blip r:embed="rId547"/>
                <a:stretch>
                  <a:fillRect/>
                </a:stretch>
              </p:blipFill>
              <p:spPr>
                <a:xfrm>
                  <a:off x="1896488" y="4752712"/>
                  <a:ext cx="424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322" name="Ink 321">
                  <a:extLst>
                    <a:ext uri="{FF2B5EF4-FFF2-40B4-BE49-F238E27FC236}">
                      <a16:creationId xmlns:a16="http://schemas.microsoft.com/office/drawing/2014/main" id="{E9832258-C77A-469B-A253-C2A756DDFD19}"/>
                    </a:ext>
                  </a:extLst>
                </p14:cNvPr>
                <p14:cNvContentPartPr/>
                <p14:nvPr/>
              </p14:nvContentPartPr>
              <p14:xfrm>
                <a:off x="1381328" y="4899952"/>
                <a:ext cx="202320" cy="188280"/>
              </p14:xfrm>
            </p:contentPart>
          </mc:Choice>
          <mc:Fallback xmlns="">
            <p:pic>
              <p:nvPicPr>
                <p:cNvPr id="322" name="Ink 321">
                  <a:extLst>
                    <a:ext uri="{FF2B5EF4-FFF2-40B4-BE49-F238E27FC236}">
                      <a16:creationId xmlns:a16="http://schemas.microsoft.com/office/drawing/2014/main" id="{E9832258-C77A-469B-A253-C2A756DDFD19}"/>
                    </a:ext>
                  </a:extLst>
                </p:cNvPr>
                <p:cNvPicPr/>
                <p:nvPr/>
              </p:nvPicPr>
              <p:blipFill>
                <a:blip r:embed="rId549"/>
                <a:stretch>
                  <a:fillRect/>
                </a:stretch>
              </p:blipFill>
              <p:spPr>
                <a:xfrm>
                  <a:off x="1372688" y="4890952"/>
                  <a:ext cx="21996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323" name="Ink 322">
                  <a:extLst>
                    <a:ext uri="{FF2B5EF4-FFF2-40B4-BE49-F238E27FC236}">
                      <a16:creationId xmlns:a16="http://schemas.microsoft.com/office/drawing/2014/main" id="{7A5559B7-5F91-409C-8333-01138823AD7B}"/>
                    </a:ext>
                  </a:extLst>
                </p14:cNvPr>
                <p14:cNvContentPartPr/>
                <p14:nvPr/>
              </p14:nvContentPartPr>
              <p14:xfrm>
                <a:off x="1400768" y="4721032"/>
                <a:ext cx="50400" cy="228600"/>
              </p14:xfrm>
            </p:contentPart>
          </mc:Choice>
          <mc:Fallback xmlns="">
            <p:pic>
              <p:nvPicPr>
                <p:cNvPr id="323" name="Ink 322">
                  <a:extLst>
                    <a:ext uri="{FF2B5EF4-FFF2-40B4-BE49-F238E27FC236}">
                      <a16:creationId xmlns:a16="http://schemas.microsoft.com/office/drawing/2014/main" id="{7A5559B7-5F91-409C-8333-01138823AD7B}"/>
                    </a:ext>
                  </a:extLst>
                </p:cNvPr>
                <p:cNvPicPr/>
                <p:nvPr/>
              </p:nvPicPr>
              <p:blipFill>
                <a:blip r:embed="rId551"/>
                <a:stretch>
                  <a:fillRect/>
                </a:stretch>
              </p:blipFill>
              <p:spPr>
                <a:xfrm>
                  <a:off x="1391768" y="4712392"/>
                  <a:ext cx="680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552">
              <p14:nvContentPartPr>
                <p14:cNvPr id="324" name="Ink 323">
                  <a:extLst>
                    <a:ext uri="{FF2B5EF4-FFF2-40B4-BE49-F238E27FC236}">
                      <a16:creationId xmlns:a16="http://schemas.microsoft.com/office/drawing/2014/main" id="{2B338E8B-BF4F-42FF-9DE9-23B9D5BFC078}"/>
                    </a:ext>
                  </a:extLst>
                </p14:cNvPr>
                <p14:cNvContentPartPr/>
                <p14:nvPr/>
              </p14:nvContentPartPr>
              <p14:xfrm>
                <a:off x="1305728" y="4891672"/>
                <a:ext cx="48240" cy="64440"/>
              </p14:xfrm>
            </p:contentPart>
          </mc:Choice>
          <mc:Fallback xmlns="">
            <p:pic>
              <p:nvPicPr>
                <p:cNvPr id="324" name="Ink 323">
                  <a:extLst>
                    <a:ext uri="{FF2B5EF4-FFF2-40B4-BE49-F238E27FC236}">
                      <a16:creationId xmlns:a16="http://schemas.microsoft.com/office/drawing/2014/main" id="{2B338E8B-BF4F-42FF-9DE9-23B9D5BFC078}"/>
                    </a:ext>
                  </a:extLst>
                </p:cNvPr>
                <p:cNvPicPr/>
                <p:nvPr/>
              </p:nvPicPr>
              <p:blipFill>
                <a:blip r:embed="rId553"/>
                <a:stretch>
                  <a:fillRect/>
                </a:stretch>
              </p:blipFill>
              <p:spPr>
                <a:xfrm>
                  <a:off x="1297088" y="4882672"/>
                  <a:ext cx="658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554">
              <p14:nvContentPartPr>
                <p14:cNvPr id="325" name="Ink 324">
                  <a:extLst>
                    <a:ext uri="{FF2B5EF4-FFF2-40B4-BE49-F238E27FC236}">
                      <a16:creationId xmlns:a16="http://schemas.microsoft.com/office/drawing/2014/main" id="{31A2ABED-9BC6-4A49-83FD-036CE95157CA}"/>
                    </a:ext>
                  </a:extLst>
                </p14:cNvPr>
                <p14:cNvContentPartPr/>
                <p14:nvPr/>
              </p14:nvContentPartPr>
              <p14:xfrm>
                <a:off x="1096208" y="4719952"/>
                <a:ext cx="61200" cy="216360"/>
              </p14:xfrm>
            </p:contentPart>
          </mc:Choice>
          <mc:Fallback xmlns="">
            <p:pic>
              <p:nvPicPr>
                <p:cNvPr id="325" name="Ink 324">
                  <a:extLst>
                    <a:ext uri="{FF2B5EF4-FFF2-40B4-BE49-F238E27FC236}">
                      <a16:creationId xmlns:a16="http://schemas.microsoft.com/office/drawing/2014/main" id="{31A2ABED-9BC6-4A49-83FD-036CE95157CA}"/>
                    </a:ext>
                  </a:extLst>
                </p:cNvPr>
                <p:cNvPicPr/>
                <p:nvPr/>
              </p:nvPicPr>
              <p:blipFill>
                <a:blip r:embed="rId555"/>
                <a:stretch>
                  <a:fillRect/>
                </a:stretch>
              </p:blipFill>
              <p:spPr>
                <a:xfrm>
                  <a:off x="1087568" y="4711312"/>
                  <a:ext cx="7884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326" name="Ink 325">
                  <a:extLst>
                    <a:ext uri="{FF2B5EF4-FFF2-40B4-BE49-F238E27FC236}">
                      <a16:creationId xmlns:a16="http://schemas.microsoft.com/office/drawing/2014/main" id="{1F44F188-4D36-46CD-A183-AA5C173ADFB6}"/>
                    </a:ext>
                  </a:extLst>
                </p14:cNvPr>
                <p14:cNvContentPartPr/>
                <p14:nvPr/>
              </p14:nvContentPartPr>
              <p14:xfrm>
                <a:off x="685088" y="4821832"/>
                <a:ext cx="381600" cy="359280"/>
              </p14:xfrm>
            </p:contentPart>
          </mc:Choice>
          <mc:Fallback xmlns="">
            <p:pic>
              <p:nvPicPr>
                <p:cNvPr id="326" name="Ink 325">
                  <a:extLst>
                    <a:ext uri="{FF2B5EF4-FFF2-40B4-BE49-F238E27FC236}">
                      <a16:creationId xmlns:a16="http://schemas.microsoft.com/office/drawing/2014/main" id="{1F44F188-4D36-46CD-A183-AA5C173ADFB6}"/>
                    </a:ext>
                  </a:extLst>
                </p:cNvPr>
                <p:cNvPicPr/>
                <p:nvPr/>
              </p:nvPicPr>
              <p:blipFill>
                <a:blip r:embed="rId557"/>
                <a:stretch>
                  <a:fillRect/>
                </a:stretch>
              </p:blipFill>
              <p:spPr>
                <a:xfrm>
                  <a:off x="676448" y="4812832"/>
                  <a:ext cx="39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327" name="Ink 326">
                  <a:extLst>
                    <a:ext uri="{FF2B5EF4-FFF2-40B4-BE49-F238E27FC236}">
                      <a16:creationId xmlns:a16="http://schemas.microsoft.com/office/drawing/2014/main" id="{BC4EC2FC-D32B-4409-97CA-41273F238D86}"/>
                    </a:ext>
                  </a:extLst>
                </p14:cNvPr>
                <p14:cNvContentPartPr/>
                <p14:nvPr/>
              </p14:nvContentPartPr>
              <p14:xfrm>
                <a:off x="991808" y="5069152"/>
                <a:ext cx="43920" cy="97200"/>
              </p14:xfrm>
            </p:contentPart>
          </mc:Choice>
          <mc:Fallback xmlns="">
            <p:pic>
              <p:nvPicPr>
                <p:cNvPr id="327" name="Ink 326">
                  <a:extLst>
                    <a:ext uri="{FF2B5EF4-FFF2-40B4-BE49-F238E27FC236}">
                      <a16:creationId xmlns:a16="http://schemas.microsoft.com/office/drawing/2014/main" id="{BC4EC2FC-D32B-4409-97CA-41273F238D86}"/>
                    </a:ext>
                  </a:extLst>
                </p:cNvPr>
                <p:cNvPicPr/>
                <p:nvPr/>
              </p:nvPicPr>
              <p:blipFill>
                <a:blip r:embed="rId559"/>
                <a:stretch>
                  <a:fillRect/>
                </a:stretch>
              </p:blipFill>
              <p:spPr>
                <a:xfrm>
                  <a:off x="983168" y="5060512"/>
                  <a:ext cx="615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328" name="Ink 327">
                  <a:extLst>
                    <a:ext uri="{FF2B5EF4-FFF2-40B4-BE49-F238E27FC236}">
                      <a16:creationId xmlns:a16="http://schemas.microsoft.com/office/drawing/2014/main" id="{BF7F6BDA-C527-42F4-9ADF-188B6867F00B}"/>
                    </a:ext>
                  </a:extLst>
                </p14:cNvPr>
                <p14:cNvContentPartPr/>
                <p14:nvPr/>
              </p14:nvContentPartPr>
              <p14:xfrm>
                <a:off x="1020248" y="4678912"/>
                <a:ext cx="62280" cy="47520"/>
              </p14:xfrm>
            </p:contentPart>
          </mc:Choice>
          <mc:Fallback xmlns="">
            <p:pic>
              <p:nvPicPr>
                <p:cNvPr id="328" name="Ink 327">
                  <a:extLst>
                    <a:ext uri="{FF2B5EF4-FFF2-40B4-BE49-F238E27FC236}">
                      <a16:creationId xmlns:a16="http://schemas.microsoft.com/office/drawing/2014/main" id="{BF7F6BDA-C527-42F4-9ADF-188B6867F00B}"/>
                    </a:ext>
                  </a:extLst>
                </p:cNvPr>
                <p:cNvPicPr/>
                <p:nvPr/>
              </p:nvPicPr>
              <p:blipFill>
                <a:blip r:embed="rId561"/>
                <a:stretch>
                  <a:fillRect/>
                </a:stretch>
              </p:blipFill>
              <p:spPr>
                <a:xfrm>
                  <a:off x="1011608" y="4669912"/>
                  <a:ext cx="7992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329" name="Ink 328">
                  <a:extLst>
                    <a:ext uri="{FF2B5EF4-FFF2-40B4-BE49-F238E27FC236}">
                      <a16:creationId xmlns:a16="http://schemas.microsoft.com/office/drawing/2014/main" id="{5C398A0E-9E5B-49D2-98A6-62BBDDCAFBB4}"/>
                    </a:ext>
                  </a:extLst>
                </p14:cNvPr>
                <p14:cNvContentPartPr/>
                <p14:nvPr/>
              </p14:nvContentPartPr>
              <p14:xfrm>
                <a:off x="824048" y="5087872"/>
                <a:ext cx="173880" cy="237240"/>
              </p14:xfrm>
            </p:contentPart>
          </mc:Choice>
          <mc:Fallback xmlns="">
            <p:pic>
              <p:nvPicPr>
                <p:cNvPr id="329" name="Ink 328">
                  <a:extLst>
                    <a:ext uri="{FF2B5EF4-FFF2-40B4-BE49-F238E27FC236}">
                      <a16:creationId xmlns:a16="http://schemas.microsoft.com/office/drawing/2014/main" id="{5C398A0E-9E5B-49D2-98A6-62BBDDCAFBB4}"/>
                    </a:ext>
                  </a:extLst>
                </p:cNvPr>
                <p:cNvPicPr/>
                <p:nvPr/>
              </p:nvPicPr>
              <p:blipFill>
                <a:blip r:embed="rId563"/>
                <a:stretch>
                  <a:fillRect/>
                </a:stretch>
              </p:blipFill>
              <p:spPr>
                <a:xfrm>
                  <a:off x="815048" y="5079232"/>
                  <a:ext cx="19152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330" name="Ink 329">
                  <a:extLst>
                    <a:ext uri="{FF2B5EF4-FFF2-40B4-BE49-F238E27FC236}">
                      <a16:creationId xmlns:a16="http://schemas.microsoft.com/office/drawing/2014/main" id="{9AA2786C-034B-46AF-90C5-EA4E0387DC9D}"/>
                    </a:ext>
                  </a:extLst>
                </p14:cNvPr>
                <p14:cNvContentPartPr/>
                <p14:nvPr/>
              </p14:nvContentPartPr>
              <p14:xfrm>
                <a:off x="923048" y="4201192"/>
                <a:ext cx="572040" cy="666360"/>
              </p14:xfrm>
            </p:contentPart>
          </mc:Choice>
          <mc:Fallback xmlns="">
            <p:pic>
              <p:nvPicPr>
                <p:cNvPr id="330" name="Ink 329">
                  <a:extLst>
                    <a:ext uri="{FF2B5EF4-FFF2-40B4-BE49-F238E27FC236}">
                      <a16:creationId xmlns:a16="http://schemas.microsoft.com/office/drawing/2014/main" id="{9AA2786C-034B-46AF-90C5-EA4E0387DC9D}"/>
                    </a:ext>
                  </a:extLst>
                </p:cNvPr>
                <p:cNvPicPr/>
                <p:nvPr/>
              </p:nvPicPr>
              <p:blipFill>
                <a:blip r:embed="rId565"/>
                <a:stretch>
                  <a:fillRect/>
                </a:stretch>
              </p:blipFill>
              <p:spPr>
                <a:xfrm>
                  <a:off x="914048" y="4192192"/>
                  <a:ext cx="589680" cy="684000"/>
                </a:xfrm>
                <a:prstGeom prst="rect">
                  <a:avLst/>
                </a:prstGeom>
              </p:spPr>
            </p:pic>
          </mc:Fallback>
        </mc:AlternateContent>
      </p:grpSp>
      <p:grpSp>
        <p:nvGrpSpPr>
          <p:cNvPr id="335" name="Group 334">
            <a:extLst>
              <a:ext uri="{FF2B5EF4-FFF2-40B4-BE49-F238E27FC236}">
                <a16:creationId xmlns:a16="http://schemas.microsoft.com/office/drawing/2014/main" id="{EA97F8A4-C1C4-4EAA-B284-01293F124373}"/>
              </a:ext>
            </a:extLst>
          </p:cNvPr>
          <p:cNvGrpSpPr/>
          <p:nvPr/>
        </p:nvGrpSpPr>
        <p:grpSpPr>
          <a:xfrm>
            <a:off x="3014648" y="4895992"/>
            <a:ext cx="375120" cy="164880"/>
            <a:chOff x="3014648" y="4895992"/>
            <a:chExt cx="375120" cy="164880"/>
          </a:xfrm>
        </p:grpSpPr>
        <mc:AlternateContent xmlns:mc="http://schemas.openxmlformats.org/markup-compatibility/2006" xmlns:p14="http://schemas.microsoft.com/office/powerpoint/2010/main">
          <mc:Choice Requires="p14">
            <p:contentPart p14:bwMode="auto" r:id="rId566">
              <p14:nvContentPartPr>
                <p14:cNvPr id="331" name="Ink 330">
                  <a:extLst>
                    <a:ext uri="{FF2B5EF4-FFF2-40B4-BE49-F238E27FC236}">
                      <a16:creationId xmlns:a16="http://schemas.microsoft.com/office/drawing/2014/main" id="{21583C53-D2C7-4591-878A-469A40220F1B}"/>
                    </a:ext>
                  </a:extLst>
                </p14:cNvPr>
                <p14:cNvContentPartPr/>
                <p14:nvPr/>
              </p14:nvContentPartPr>
              <p14:xfrm>
                <a:off x="3014648" y="4895992"/>
                <a:ext cx="46440" cy="164880"/>
              </p14:xfrm>
            </p:contentPart>
          </mc:Choice>
          <mc:Fallback xmlns="">
            <p:pic>
              <p:nvPicPr>
                <p:cNvPr id="331" name="Ink 330">
                  <a:extLst>
                    <a:ext uri="{FF2B5EF4-FFF2-40B4-BE49-F238E27FC236}">
                      <a16:creationId xmlns:a16="http://schemas.microsoft.com/office/drawing/2014/main" id="{21583C53-D2C7-4591-878A-469A40220F1B}"/>
                    </a:ext>
                  </a:extLst>
                </p:cNvPr>
                <p:cNvPicPr/>
                <p:nvPr/>
              </p:nvPicPr>
              <p:blipFill>
                <a:blip r:embed="rId567"/>
                <a:stretch>
                  <a:fillRect/>
                </a:stretch>
              </p:blipFill>
              <p:spPr>
                <a:xfrm>
                  <a:off x="3006008" y="4886992"/>
                  <a:ext cx="6408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33" name="Ink 332">
                  <a:extLst>
                    <a:ext uri="{FF2B5EF4-FFF2-40B4-BE49-F238E27FC236}">
                      <a16:creationId xmlns:a16="http://schemas.microsoft.com/office/drawing/2014/main" id="{B1B947CC-488E-49EF-BF06-E747301776FB}"/>
                    </a:ext>
                  </a:extLst>
                </p14:cNvPr>
                <p14:cNvContentPartPr/>
                <p14:nvPr/>
              </p14:nvContentPartPr>
              <p14:xfrm>
                <a:off x="3024368" y="4898872"/>
                <a:ext cx="359280" cy="40320"/>
              </p14:xfrm>
            </p:contentPart>
          </mc:Choice>
          <mc:Fallback xmlns="">
            <p:pic>
              <p:nvPicPr>
                <p:cNvPr id="333" name="Ink 332">
                  <a:extLst>
                    <a:ext uri="{FF2B5EF4-FFF2-40B4-BE49-F238E27FC236}">
                      <a16:creationId xmlns:a16="http://schemas.microsoft.com/office/drawing/2014/main" id="{B1B947CC-488E-49EF-BF06-E747301776FB}"/>
                    </a:ext>
                  </a:extLst>
                </p:cNvPr>
                <p:cNvPicPr/>
                <p:nvPr/>
              </p:nvPicPr>
              <p:blipFill>
                <a:blip r:embed="rId569"/>
                <a:stretch>
                  <a:fillRect/>
                </a:stretch>
              </p:blipFill>
              <p:spPr>
                <a:xfrm>
                  <a:off x="3015728" y="4890232"/>
                  <a:ext cx="3769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34" name="Ink 333">
                  <a:extLst>
                    <a:ext uri="{FF2B5EF4-FFF2-40B4-BE49-F238E27FC236}">
                      <a16:creationId xmlns:a16="http://schemas.microsoft.com/office/drawing/2014/main" id="{09C7037A-3DAC-43EE-8D16-4ED434EAB017}"/>
                    </a:ext>
                  </a:extLst>
                </p14:cNvPr>
                <p14:cNvContentPartPr/>
                <p14:nvPr/>
              </p14:nvContentPartPr>
              <p14:xfrm>
                <a:off x="3044528" y="4982032"/>
                <a:ext cx="345240" cy="51120"/>
              </p14:xfrm>
            </p:contentPart>
          </mc:Choice>
          <mc:Fallback xmlns="">
            <p:pic>
              <p:nvPicPr>
                <p:cNvPr id="334" name="Ink 333">
                  <a:extLst>
                    <a:ext uri="{FF2B5EF4-FFF2-40B4-BE49-F238E27FC236}">
                      <a16:creationId xmlns:a16="http://schemas.microsoft.com/office/drawing/2014/main" id="{09C7037A-3DAC-43EE-8D16-4ED434EAB017}"/>
                    </a:ext>
                  </a:extLst>
                </p:cNvPr>
                <p:cNvPicPr/>
                <p:nvPr/>
              </p:nvPicPr>
              <p:blipFill>
                <a:blip r:embed="rId571"/>
                <a:stretch>
                  <a:fillRect/>
                </a:stretch>
              </p:blipFill>
              <p:spPr>
                <a:xfrm>
                  <a:off x="3035528" y="4973392"/>
                  <a:ext cx="362880" cy="68760"/>
                </a:xfrm>
                <a:prstGeom prst="rect">
                  <a:avLst/>
                </a:prstGeom>
              </p:spPr>
            </p:pic>
          </mc:Fallback>
        </mc:AlternateContent>
      </p:grpSp>
      <p:grpSp>
        <p:nvGrpSpPr>
          <p:cNvPr id="355" name="Group 354">
            <a:extLst>
              <a:ext uri="{FF2B5EF4-FFF2-40B4-BE49-F238E27FC236}">
                <a16:creationId xmlns:a16="http://schemas.microsoft.com/office/drawing/2014/main" id="{C7C7F33D-9FAA-4783-8496-0DA28D4EF172}"/>
              </a:ext>
            </a:extLst>
          </p:cNvPr>
          <p:cNvGrpSpPr/>
          <p:nvPr/>
        </p:nvGrpSpPr>
        <p:grpSpPr>
          <a:xfrm>
            <a:off x="4044608" y="4656952"/>
            <a:ext cx="1079640" cy="386280"/>
            <a:chOff x="4044608" y="4656952"/>
            <a:chExt cx="1079640" cy="386280"/>
          </a:xfrm>
        </p:grpSpPr>
        <mc:AlternateContent xmlns:mc="http://schemas.openxmlformats.org/markup-compatibility/2006" xmlns:p14="http://schemas.microsoft.com/office/powerpoint/2010/main">
          <mc:Choice Requires="p14">
            <p:contentPart p14:bwMode="auto" r:id="rId572">
              <p14:nvContentPartPr>
                <p14:cNvPr id="336" name="Ink 335">
                  <a:extLst>
                    <a:ext uri="{FF2B5EF4-FFF2-40B4-BE49-F238E27FC236}">
                      <a16:creationId xmlns:a16="http://schemas.microsoft.com/office/drawing/2014/main" id="{8B3E597A-DFD3-49AD-85CA-CBC9E7BF0684}"/>
                    </a:ext>
                  </a:extLst>
                </p14:cNvPr>
                <p14:cNvContentPartPr/>
                <p14:nvPr/>
              </p14:nvContentPartPr>
              <p14:xfrm>
                <a:off x="4044608" y="4783312"/>
                <a:ext cx="281160" cy="259920"/>
              </p14:xfrm>
            </p:contentPart>
          </mc:Choice>
          <mc:Fallback xmlns="">
            <p:pic>
              <p:nvPicPr>
                <p:cNvPr id="336" name="Ink 335">
                  <a:extLst>
                    <a:ext uri="{FF2B5EF4-FFF2-40B4-BE49-F238E27FC236}">
                      <a16:creationId xmlns:a16="http://schemas.microsoft.com/office/drawing/2014/main" id="{8B3E597A-DFD3-49AD-85CA-CBC9E7BF0684}"/>
                    </a:ext>
                  </a:extLst>
                </p:cNvPr>
                <p:cNvPicPr/>
                <p:nvPr/>
              </p:nvPicPr>
              <p:blipFill>
                <a:blip r:embed="rId573"/>
                <a:stretch>
                  <a:fillRect/>
                </a:stretch>
              </p:blipFill>
              <p:spPr>
                <a:xfrm>
                  <a:off x="4035608" y="4774672"/>
                  <a:ext cx="29880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37" name="Ink 336">
                  <a:extLst>
                    <a:ext uri="{FF2B5EF4-FFF2-40B4-BE49-F238E27FC236}">
                      <a16:creationId xmlns:a16="http://schemas.microsoft.com/office/drawing/2014/main" id="{4B30B917-5E9D-4EED-B980-546F6D113227}"/>
                    </a:ext>
                  </a:extLst>
                </p14:cNvPr>
                <p14:cNvContentPartPr/>
                <p14:nvPr/>
              </p14:nvContentPartPr>
              <p14:xfrm>
                <a:off x="4371128" y="4884472"/>
                <a:ext cx="88560" cy="144720"/>
              </p14:xfrm>
            </p:contentPart>
          </mc:Choice>
          <mc:Fallback xmlns="">
            <p:pic>
              <p:nvPicPr>
                <p:cNvPr id="337" name="Ink 336">
                  <a:extLst>
                    <a:ext uri="{FF2B5EF4-FFF2-40B4-BE49-F238E27FC236}">
                      <a16:creationId xmlns:a16="http://schemas.microsoft.com/office/drawing/2014/main" id="{4B30B917-5E9D-4EED-B980-546F6D113227}"/>
                    </a:ext>
                  </a:extLst>
                </p:cNvPr>
                <p:cNvPicPr/>
                <p:nvPr/>
              </p:nvPicPr>
              <p:blipFill>
                <a:blip r:embed="rId575"/>
                <a:stretch>
                  <a:fillRect/>
                </a:stretch>
              </p:blipFill>
              <p:spPr>
                <a:xfrm>
                  <a:off x="4362128" y="4875832"/>
                  <a:ext cx="10620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38" name="Ink 337">
                  <a:extLst>
                    <a:ext uri="{FF2B5EF4-FFF2-40B4-BE49-F238E27FC236}">
                      <a16:creationId xmlns:a16="http://schemas.microsoft.com/office/drawing/2014/main" id="{D95EF84F-3438-4A2F-AA9C-D32BF6E1B30C}"/>
                    </a:ext>
                  </a:extLst>
                </p14:cNvPr>
                <p14:cNvContentPartPr/>
                <p14:nvPr/>
              </p14:nvContentPartPr>
              <p14:xfrm>
                <a:off x="4604048" y="4656952"/>
                <a:ext cx="287280" cy="333720"/>
              </p14:xfrm>
            </p:contentPart>
          </mc:Choice>
          <mc:Fallback xmlns="">
            <p:pic>
              <p:nvPicPr>
                <p:cNvPr id="338" name="Ink 337">
                  <a:extLst>
                    <a:ext uri="{FF2B5EF4-FFF2-40B4-BE49-F238E27FC236}">
                      <a16:creationId xmlns:a16="http://schemas.microsoft.com/office/drawing/2014/main" id="{D95EF84F-3438-4A2F-AA9C-D32BF6E1B30C}"/>
                    </a:ext>
                  </a:extLst>
                </p:cNvPr>
                <p:cNvPicPr/>
                <p:nvPr/>
              </p:nvPicPr>
              <p:blipFill>
                <a:blip r:embed="rId577"/>
                <a:stretch>
                  <a:fillRect/>
                </a:stretch>
              </p:blipFill>
              <p:spPr>
                <a:xfrm>
                  <a:off x="4595048" y="4648312"/>
                  <a:ext cx="304920" cy="35136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39" name="Ink 338">
                  <a:extLst>
                    <a:ext uri="{FF2B5EF4-FFF2-40B4-BE49-F238E27FC236}">
                      <a16:creationId xmlns:a16="http://schemas.microsoft.com/office/drawing/2014/main" id="{AF1E554A-FF33-4C9D-B1C2-A411799066CF}"/>
                    </a:ext>
                  </a:extLst>
                </p14:cNvPr>
                <p14:cNvContentPartPr/>
                <p14:nvPr/>
              </p14:nvContentPartPr>
              <p14:xfrm>
                <a:off x="4939928" y="4939192"/>
                <a:ext cx="184320" cy="19080"/>
              </p14:xfrm>
            </p:contentPart>
          </mc:Choice>
          <mc:Fallback xmlns="">
            <p:pic>
              <p:nvPicPr>
                <p:cNvPr id="339" name="Ink 338">
                  <a:extLst>
                    <a:ext uri="{FF2B5EF4-FFF2-40B4-BE49-F238E27FC236}">
                      <a16:creationId xmlns:a16="http://schemas.microsoft.com/office/drawing/2014/main" id="{AF1E554A-FF33-4C9D-B1C2-A411799066CF}"/>
                    </a:ext>
                  </a:extLst>
                </p:cNvPr>
                <p:cNvPicPr/>
                <p:nvPr/>
              </p:nvPicPr>
              <p:blipFill>
                <a:blip r:embed="rId579"/>
                <a:stretch>
                  <a:fillRect/>
                </a:stretch>
              </p:blipFill>
              <p:spPr>
                <a:xfrm>
                  <a:off x="4931288" y="4930552"/>
                  <a:ext cx="201960" cy="36720"/>
                </a:xfrm>
                <a:prstGeom prst="rect">
                  <a:avLst/>
                </a:prstGeom>
              </p:spPr>
            </p:pic>
          </mc:Fallback>
        </mc:AlternateContent>
      </p:grpSp>
      <p:grpSp>
        <p:nvGrpSpPr>
          <p:cNvPr id="354" name="Group 353">
            <a:extLst>
              <a:ext uri="{FF2B5EF4-FFF2-40B4-BE49-F238E27FC236}">
                <a16:creationId xmlns:a16="http://schemas.microsoft.com/office/drawing/2014/main" id="{A509BAC4-35C0-4C6F-B2C9-406E5FCABB3C}"/>
              </a:ext>
            </a:extLst>
          </p:cNvPr>
          <p:cNvGrpSpPr/>
          <p:nvPr/>
        </p:nvGrpSpPr>
        <p:grpSpPr>
          <a:xfrm>
            <a:off x="5370128" y="4660192"/>
            <a:ext cx="765000" cy="387360"/>
            <a:chOff x="5370128" y="4660192"/>
            <a:chExt cx="765000" cy="387360"/>
          </a:xfrm>
        </p:grpSpPr>
        <mc:AlternateContent xmlns:mc="http://schemas.openxmlformats.org/markup-compatibility/2006" xmlns:p14="http://schemas.microsoft.com/office/powerpoint/2010/main">
          <mc:Choice Requires="p14">
            <p:contentPart p14:bwMode="auto" r:id="rId580">
              <p14:nvContentPartPr>
                <p14:cNvPr id="340" name="Ink 339">
                  <a:extLst>
                    <a:ext uri="{FF2B5EF4-FFF2-40B4-BE49-F238E27FC236}">
                      <a16:creationId xmlns:a16="http://schemas.microsoft.com/office/drawing/2014/main" id="{9239A0D7-FF14-4393-8EA2-DFE8218E8536}"/>
                    </a:ext>
                  </a:extLst>
                </p14:cNvPr>
                <p14:cNvContentPartPr/>
                <p14:nvPr/>
              </p14:nvContentPartPr>
              <p14:xfrm>
                <a:off x="5370128" y="4754512"/>
                <a:ext cx="261000" cy="223920"/>
              </p14:xfrm>
            </p:contentPart>
          </mc:Choice>
          <mc:Fallback xmlns="">
            <p:pic>
              <p:nvPicPr>
                <p:cNvPr id="340" name="Ink 339">
                  <a:extLst>
                    <a:ext uri="{FF2B5EF4-FFF2-40B4-BE49-F238E27FC236}">
                      <a16:creationId xmlns:a16="http://schemas.microsoft.com/office/drawing/2014/main" id="{9239A0D7-FF14-4393-8EA2-DFE8218E8536}"/>
                    </a:ext>
                  </a:extLst>
                </p:cNvPr>
                <p:cNvPicPr/>
                <p:nvPr/>
              </p:nvPicPr>
              <p:blipFill>
                <a:blip r:embed="rId581"/>
                <a:stretch>
                  <a:fillRect/>
                </a:stretch>
              </p:blipFill>
              <p:spPr>
                <a:xfrm>
                  <a:off x="5361488" y="4745872"/>
                  <a:ext cx="27864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41" name="Ink 340">
                  <a:extLst>
                    <a:ext uri="{FF2B5EF4-FFF2-40B4-BE49-F238E27FC236}">
                      <a16:creationId xmlns:a16="http://schemas.microsoft.com/office/drawing/2014/main" id="{A8E8D141-C15C-42DB-8E82-F2DE06242264}"/>
                    </a:ext>
                  </a:extLst>
                </p14:cNvPr>
                <p14:cNvContentPartPr/>
                <p14:nvPr/>
              </p14:nvContentPartPr>
              <p14:xfrm>
                <a:off x="5665688" y="4944592"/>
                <a:ext cx="86040" cy="102960"/>
              </p14:xfrm>
            </p:contentPart>
          </mc:Choice>
          <mc:Fallback xmlns="">
            <p:pic>
              <p:nvPicPr>
                <p:cNvPr id="341" name="Ink 340">
                  <a:extLst>
                    <a:ext uri="{FF2B5EF4-FFF2-40B4-BE49-F238E27FC236}">
                      <a16:creationId xmlns:a16="http://schemas.microsoft.com/office/drawing/2014/main" id="{A8E8D141-C15C-42DB-8E82-F2DE06242264}"/>
                    </a:ext>
                  </a:extLst>
                </p:cNvPr>
                <p:cNvPicPr/>
                <p:nvPr/>
              </p:nvPicPr>
              <p:blipFill>
                <a:blip r:embed="rId583"/>
                <a:stretch>
                  <a:fillRect/>
                </a:stretch>
              </p:blipFill>
              <p:spPr>
                <a:xfrm>
                  <a:off x="5656688" y="4935952"/>
                  <a:ext cx="1036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42" name="Ink 341">
                  <a:extLst>
                    <a:ext uri="{FF2B5EF4-FFF2-40B4-BE49-F238E27FC236}">
                      <a16:creationId xmlns:a16="http://schemas.microsoft.com/office/drawing/2014/main" id="{19ACD394-A884-4B0E-B2AF-24CC9A3CDB1E}"/>
                    </a:ext>
                  </a:extLst>
                </p14:cNvPr>
                <p14:cNvContentPartPr/>
                <p14:nvPr/>
              </p14:nvContentPartPr>
              <p14:xfrm>
                <a:off x="5877008" y="4660192"/>
                <a:ext cx="258120" cy="328680"/>
              </p14:xfrm>
            </p:contentPart>
          </mc:Choice>
          <mc:Fallback xmlns="">
            <p:pic>
              <p:nvPicPr>
                <p:cNvPr id="342" name="Ink 341">
                  <a:extLst>
                    <a:ext uri="{FF2B5EF4-FFF2-40B4-BE49-F238E27FC236}">
                      <a16:creationId xmlns:a16="http://schemas.microsoft.com/office/drawing/2014/main" id="{19ACD394-A884-4B0E-B2AF-24CC9A3CDB1E}"/>
                    </a:ext>
                  </a:extLst>
                </p:cNvPr>
                <p:cNvPicPr/>
                <p:nvPr/>
              </p:nvPicPr>
              <p:blipFill>
                <a:blip r:embed="rId585"/>
                <a:stretch>
                  <a:fillRect/>
                </a:stretch>
              </p:blipFill>
              <p:spPr>
                <a:xfrm>
                  <a:off x="5868008" y="4651552"/>
                  <a:ext cx="275760" cy="346320"/>
                </a:xfrm>
                <a:prstGeom prst="rect">
                  <a:avLst/>
                </a:prstGeom>
              </p:spPr>
            </p:pic>
          </mc:Fallback>
        </mc:AlternateContent>
      </p:grpSp>
      <p:grpSp>
        <p:nvGrpSpPr>
          <p:cNvPr id="353" name="Group 352">
            <a:extLst>
              <a:ext uri="{FF2B5EF4-FFF2-40B4-BE49-F238E27FC236}">
                <a16:creationId xmlns:a16="http://schemas.microsoft.com/office/drawing/2014/main" id="{0A490CCC-5B2F-4AA1-A9D2-AC6492AE262A}"/>
              </a:ext>
            </a:extLst>
          </p:cNvPr>
          <p:cNvGrpSpPr/>
          <p:nvPr/>
        </p:nvGrpSpPr>
        <p:grpSpPr>
          <a:xfrm>
            <a:off x="6429248" y="4597912"/>
            <a:ext cx="2080440" cy="550800"/>
            <a:chOff x="6429248" y="4597912"/>
            <a:chExt cx="2080440" cy="550800"/>
          </a:xfrm>
        </p:grpSpPr>
        <mc:AlternateContent xmlns:mc="http://schemas.openxmlformats.org/markup-compatibility/2006" xmlns:p14="http://schemas.microsoft.com/office/powerpoint/2010/main">
          <mc:Choice Requires="p14">
            <p:contentPart p14:bwMode="auto" r:id="rId586">
              <p14:nvContentPartPr>
                <p14:cNvPr id="343" name="Ink 342">
                  <a:extLst>
                    <a:ext uri="{FF2B5EF4-FFF2-40B4-BE49-F238E27FC236}">
                      <a16:creationId xmlns:a16="http://schemas.microsoft.com/office/drawing/2014/main" id="{15B519E8-1613-4A24-AEA1-F29262DAF328}"/>
                    </a:ext>
                  </a:extLst>
                </p14:cNvPr>
                <p14:cNvContentPartPr/>
                <p14:nvPr/>
              </p14:nvContentPartPr>
              <p14:xfrm>
                <a:off x="6429248" y="4881952"/>
                <a:ext cx="212400" cy="12600"/>
              </p14:xfrm>
            </p:contentPart>
          </mc:Choice>
          <mc:Fallback xmlns="">
            <p:pic>
              <p:nvPicPr>
                <p:cNvPr id="343" name="Ink 342">
                  <a:extLst>
                    <a:ext uri="{FF2B5EF4-FFF2-40B4-BE49-F238E27FC236}">
                      <a16:creationId xmlns:a16="http://schemas.microsoft.com/office/drawing/2014/main" id="{15B519E8-1613-4A24-AEA1-F29262DAF328}"/>
                    </a:ext>
                  </a:extLst>
                </p:cNvPr>
                <p:cNvPicPr/>
                <p:nvPr/>
              </p:nvPicPr>
              <p:blipFill>
                <a:blip r:embed="rId587"/>
                <a:stretch>
                  <a:fillRect/>
                </a:stretch>
              </p:blipFill>
              <p:spPr>
                <a:xfrm>
                  <a:off x="6420248" y="4872952"/>
                  <a:ext cx="23004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344" name="Ink 343">
                  <a:extLst>
                    <a:ext uri="{FF2B5EF4-FFF2-40B4-BE49-F238E27FC236}">
                      <a16:creationId xmlns:a16="http://schemas.microsoft.com/office/drawing/2014/main" id="{2CDD1253-23A2-461C-8471-6235FDD88B99}"/>
                    </a:ext>
                  </a:extLst>
                </p14:cNvPr>
                <p14:cNvContentPartPr/>
                <p14:nvPr/>
              </p14:nvContentPartPr>
              <p14:xfrm>
                <a:off x="6494768" y="4939912"/>
                <a:ext cx="284040" cy="24120"/>
              </p14:xfrm>
            </p:contentPart>
          </mc:Choice>
          <mc:Fallback xmlns="">
            <p:pic>
              <p:nvPicPr>
                <p:cNvPr id="344" name="Ink 343">
                  <a:extLst>
                    <a:ext uri="{FF2B5EF4-FFF2-40B4-BE49-F238E27FC236}">
                      <a16:creationId xmlns:a16="http://schemas.microsoft.com/office/drawing/2014/main" id="{2CDD1253-23A2-461C-8471-6235FDD88B99}"/>
                    </a:ext>
                  </a:extLst>
                </p:cNvPr>
                <p:cNvPicPr/>
                <p:nvPr/>
              </p:nvPicPr>
              <p:blipFill>
                <a:blip r:embed="rId589"/>
                <a:stretch>
                  <a:fillRect/>
                </a:stretch>
              </p:blipFill>
              <p:spPr>
                <a:xfrm>
                  <a:off x="6485768" y="4930912"/>
                  <a:ext cx="30168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345" name="Ink 344">
                  <a:extLst>
                    <a:ext uri="{FF2B5EF4-FFF2-40B4-BE49-F238E27FC236}">
                      <a16:creationId xmlns:a16="http://schemas.microsoft.com/office/drawing/2014/main" id="{4E767E8F-BD95-40DF-8D47-74FC208C0EC5}"/>
                    </a:ext>
                  </a:extLst>
                </p14:cNvPr>
                <p14:cNvContentPartPr/>
                <p14:nvPr/>
              </p14:nvContentPartPr>
              <p14:xfrm>
                <a:off x="7041608" y="4773592"/>
                <a:ext cx="346320" cy="249480"/>
              </p14:xfrm>
            </p:contentPart>
          </mc:Choice>
          <mc:Fallback xmlns="">
            <p:pic>
              <p:nvPicPr>
                <p:cNvPr id="345" name="Ink 344">
                  <a:extLst>
                    <a:ext uri="{FF2B5EF4-FFF2-40B4-BE49-F238E27FC236}">
                      <a16:creationId xmlns:a16="http://schemas.microsoft.com/office/drawing/2014/main" id="{4E767E8F-BD95-40DF-8D47-74FC208C0EC5}"/>
                    </a:ext>
                  </a:extLst>
                </p:cNvPr>
                <p:cNvPicPr/>
                <p:nvPr/>
              </p:nvPicPr>
              <p:blipFill>
                <a:blip r:embed="rId591"/>
                <a:stretch>
                  <a:fillRect/>
                </a:stretch>
              </p:blipFill>
              <p:spPr>
                <a:xfrm>
                  <a:off x="7032968" y="4764592"/>
                  <a:ext cx="36396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346" name="Ink 345">
                  <a:extLst>
                    <a:ext uri="{FF2B5EF4-FFF2-40B4-BE49-F238E27FC236}">
                      <a16:creationId xmlns:a16="http://schemas.microsoft.com/office/drawing/2014/main" id="{A606BB99-F90F-4322-9D0B-08565E5ED913}"/>
                    </a:ext>
                  </a:extLst>
                </p14:cNvPr>
                <p14:cNvContentPartPr/>
                <p14:nvPr/>
              </p14:nvContentPartPr>
              <p14:xfrm>
                <a:off x="7461728" y="4902472"/>
                <a:ext cx="82800" cy="127800"/>
              </p14:xfrm>
            </p:contentPart>
          </mc:Choice>
          <mc:Fallback xmlns="">
            <p:pic>
              <p:nvPicPr>
                <p:cNvPr id="346" name="Ink 345">
                  <a:extLst>
                    <a:ext uri="{FF2B5EF4-FFF2-40B4-BE49-F238E27FC236}">
                      <a16:creationId xmlns:a16="http://schemas.microsoft.com/office/drawing/2014/main" id="{A606BB99-F90F-4322-9D0B-08565E5ED913}"/>
                    </a:ext>
                  </a:extLst>
                </p:cNvPr>
                <p:cNvPicPr/>
                <p:nvPr/>
              </p:nvPicPr>
              <p:blipFill>
                <a:blip r:embed="rId593"/>
                <a:stretch>
                  <a:fillRect/>
                </a:stretch>
              </p:blipFill>
              <p:spPr>
                <a:xfrm>
                  <a:off x="7453088" y="4893472"/>
                  <a:ext cx="10044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347" name="Ink 346">
                  <a:extLst>
                    <a:ext uri="{FF2B5EF4-FFF2-40B4-BE49-F238E27FC236}">
                      <a16:creationId xmlns:a16="http://schemas.microsoft.com/office/drawing/2014/main" id="{1816F4F5-803E-4A51-8FAE-BAE6C71C0760}"/>
                    </a:ext>
                  </a:extLst>
                </p14:cNvPr>
                <p14:cNvContentPartPr/>
                <p14:nvPr/>
              </p14:nvContentPartPr>
              <p14:xfrm>
                <a:off x="7645328" y="4984912"/>
                <a:ext cx="219960" cy="2160"/>
              </p14:xfrm>
            </p:contentPart>
          </mc:Choice>
          <mc:Fallback xmlns="">
            <p:pic>
              <p:nvPicPr>
                <p:cNvPr id="347" name="Ink 346">
                  <a:extLst>
                    <a:ext uri="{FF2B5EF4-FFF2-40B4-BE49-F238E27FC236}">
                      <a16:creationId xmlns:a16="http://schemas.microsoft.com/office/drawing/2014/main" id="{1816F4F5-803E-4A51-8FAE-BAE6C71C0760}"/>
                    </a:ext>
                  </a:extLst>
                </p:cNvPr>
                <p:cNvPicPr/>
                <p:nvPr/>
              </p:nvPicPr>
              <p:blipFill>
                <a:blip r:embed="rId595"/>
                <a:stretch>
                  <a:fillRect/>
                </a:stretch>
              </p:blipFill>
              <p:spPr>
                <a:xfrm>
                  <a:off x="7636328" y="4976272"/>
                  <a:ext cx="2376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348" name="Ink 347">
                  <a:extLst>
                    <a:ext uri="{FF2B5EF4-FFF2-40B4-BE49-F238E27FC236}">
                      <a16:creationId xmlns:a16="http://schemas.microsoft.com/office/drawing/2014/main" id="{222D5DCC-74E3-4C38-A1A0-2C82228C2801}"/>
                    </a:ext>
                  </a:extLst>
                </p14:cNvPr>
                <p14:cNvContentPartPr/>
                <p14:nvPr/>
              </p14:nvContentPartPr>
              <p14:xfrm>
                <a:off x="7957088" y="4841992"/>
                <a:ext cx="175320" cy="175680"/>
              </p14:xfrm>
            </p:contentPart>
          </mc:Choice>
          <mc:Fallback xmlns="">
            <p:pic>
              <p:nvPicPr>
                <p:cNvPr id="348" name="Ink 347">
                  <a:extLst>
                    <a:ext uri="{FF2B5EF4-FFF2-40B4-BE49-F238E27FC236}">
                      <a16:creationId xmlns:a16="http://schemas.microsoft.com/office/drawing/2014/main" id="{222D5DCC-74E3-4C38-A1A0-2C82228C2801}"/>
                    </a:ext>
                  </a:extLst>
                </p:cNvPr>
                <p:cNvPicPr/>
                <p:nvPr/>
              </p:nvPicPr>
              <p:blipFill>
                <a:blip r:embed="rId597"/>
                <a:stretch>
                  <a:fillRect/>
                </a:stretch>
              </p:blipFill>
              <p:spPr>
                <a:xfrm>
                  <a:off x="7948088" y="4832992"/>
                  <a:ext cx="19296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349" name="Ink 348">
                  <a:extLst>
                    <a:ext uri="{FF2B5EF4-FFF2-40B4-BE49-F238E27FC236}">
                      <a16:creationId xmlns:a16="http://schemas.microsoft.com/office/drawing/2014/main" id="{D25BB7C9-9776-49ED-9DAB-FAE10582DDD4}"/>
                    </a:ext>
                  </a:extLst>
                </p14:cNvPr>
                <p14:cNvContentPartPr/>
                <p14:nvPr/>
              </p14:nvContentPartPr>
              <p14:xfrm>
                <a:off x="8209088" y="4960432"/>
                <a:ext cx="70200" cy="97560"/>
              </p14:xfrm>
            </p:contentPart>
          </mc:Choice>
          <mc:Fallback xmlns="">
            <p:pic>
              <p:nvPicPr>
                <p:cNvPr id="349" name="Ink 348">
                  <a:extLst>
                    <a:ext uri="{FF2B5EF4-FFF2-40B4-BE49-F238E27FC236}">
                      <a16:creationId xmlns:a16="http://schemas.microsoft.com/office/drawing/2014/main" id="{D25BB7C9-9776-49ED-9DAB-FAE10582DDD4}"/>
                    </a:ext>
                  </a:extLst>
                </p:cNvPr>
                <p:cNvPicPr/>
                <p:nvPr/>
              </p:nvPicPr>
              <p:blipFill>
                <a:blip r:embed="rId599"/>
                <a:stretch>
                  <a:fillRect/>
                </a:stretch>
              </p:blipFill>
              <p:spPr>
                <a:xfrm>
                  <a:off x="8200448" y="4951792"/>
                  <a:ext cx="878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350" name="Ink 349">
                  <a:extLst>
                    <a:ext uri="{FF2B5EF4-FFF2-40B4-BE49-F238E27FC236}">
                      <a16:creationId xmlns:a16="http://schemas.microsoft.com/office/drawing/2014/main" id="{911F5B13-4CC3-44BA-86EA-016E579143F6}"/>
                    </a:ext>
                  </a:extLst>
                </p14:cNvPr>
                <p14:cNvContentPartPr/>
                <p14:nvPr/>
              </p14:nvContentPartPr>
              <p14:xfrm>
                <a:off x="8418968" y="4685032"/>
                <a:ext cx="90720" cy="457560"/>
              </p14:xfrm>
            </p:contentPart>
          </mc:Choice>
          <mc:Fallback xmlns="">
            <p:pic>
              <p:nvPicPr>
                <p:cNvPr id="350" name="Ink 349">
                  <a:extLst>
                    <a:ext uri="{FF2B5EF4-FFF2-40B4-BE49-F238E27FC236}">
                      <a16:creationId xmlns:a16="http://schemas.microsoft.com/office/drawing/2014/main" id="{911F5B13-4CC3-44BA-86EA-016E579143F6}"/>
                    </a:ext>
                  </a:extLst>
                </p:cNvPr>
                <p:cNvPicPr/>
                <p:nvPr/>
              </p:nvPicPr>
              <p:blipFill>
                <a:blip r:embed="rId601"/>
                <a:stretch>
                  <a:fillRect/>
                </a:stretch>
              </p:blipFill>
              <p:spPr>
                <a:xfrm>
                  <a:off x="8410328" y="4676032"/>
                  <a:ext cx="108360" cy="47520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51" name="Ink 350">
                  <a:extLst>
                    <a:ext uri="{FF2B5EF4-FFF2-40B4-BE49-F238E27FC236}">
                      <a16:creationId xmlns:a16="http://schemas.microsoft.com/office/drawing/2014/main" id="{CC066BFE-2269-4BE7-9BCD-ADDCB797C401}"/>
                    </a:ext>
                  </a:extLst>
                </p14:cNvPr>
                <p14:cNvContentPartPr/>
                <p14:nvPr/>
              </p14:nvContentPartPr>
              <p14:xfrm>
                <a:off x="6961688" y="4597912"/>
                <a:ext cx="474840" cy="550800"/>
              </p14:xfrm>
            </p:contentPart>
          </mc:Choice>
          <mc:Fallback xmlns="">
            <p:pic>
              <p:nvPicPr>
                <p:cNvPr id="351" name="Ink 350">
                  <a:extLst>
                    <a:ext uri="{FF2B5EF4-FFF2-40B4-BE49-F238E27FC236}">
                      <a16:creationId xmlns:a16="http://schemas.microsoft.com/office/drawing/2014/main" id="{CC066BFE-2269-4BE7-9BCD-ADDCB797C401}"/>
                    </a:ext>
                  </a:extLst>
                </p:cNvPr>
                <p:cNvPicPr/>
                <p:nvPr/>
              </p:nvPicPr>
              <p:blipFill>
                <a:blip r:embed="rId603"/>
                <a:stretch>
                  <a:fillRect/>
                </a:stretch>
              </p:blipFill>
              <p:spPr>
                <a:xfrm>
                  <a:off x="6952688" y="4588912"/>
                  <a:ext cx="492480" cy="568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04">
            <p14:nvContentPartPr>
              <p14:cNvPr id="352" name="Ink 351">
                <a:extLst>
                  <a:ext uri="{FF2B5EF4-FFF2-40B4-BE49-F238E27FC236}">
                    <a16:creationId xmlns:a16="http://schemas.microsoft.com/office/drawing/2014/main" id="{545C22AD-4AD4-425F-A764-362AEB14F0BD}"/>
                  </a:ext>
                </a:extLst>
              </p14:cNvPr>
              <p14:cNvContentPartPr/>
              <p14:nvPr/>
            </p14:nvContentPartPr>
            <p14:xfrm>
              <a:off x="8785088" y="4675672"/>
              <a:ext cx="302400" cy="369720"/>
            </p14:xfrm>
          </p:contentPart>
        </mc:Choice>
        <mc:Fallback xmlns="">
          <p:pic>
            <p:nvPicPr>
              <p:cNvPr id="352" name="Ink 351">
                <a:extLst>
                  <a:ext uri="{FF2B5EF4-FFF2-40B4-BE49-F238E27FC236}">
                    <a16:creationId xmlns:a16="http://schemas.microsoft.com/office/drawing/2014/main" id="{545C22AD-4AD4-425F-A764-362AEB14F0BD}"/>
                  </a:ext>
                </a:extLst>
              </p:cNvPr>
              <p:cNvPicPr/>
              <p:nvPr/>
            </p:nvPicPr>
            <p:blipFill>
              <a:blip r:embed="rId605"/>
              <a:stretch>
                <a:fillRect/>
              </a:stretch>
            </p:blipFill>
            <p:spPr>
              <a:xfrm>
                <a:off x="8776448" y="4666672"/>
                <a:ext cx="320040" cy="387360"/>
              </a:xfrm>
              <a:prstGeom prst="rect">
                <a:avLst/>
              </a:prstGeom>
            </p:spPr>
          </p:pic>
        </mc:Fallback>
      </mc:AlternateContent>
      <p:grpSp>
        <p:nvGrpSpPr>
          <p:cNvPr id="371" name="Group 370">
            <a:extLst>
              <a:ext uri="{FF2B5EF4-FFF2-40B4-BE49-F238E27FC236}">
                <a16:creationId xmlns:a16="http://schemas.microsoft.com/office/drawing/2014/main" id="{7A92F693-2332-4FBA-AB17-62840AEAE601}"/>
              </a:ext>
            </a:extLst>
          </p:cNvPr>
          <p:cNvGrpSpPr/>
          <p:nvPr/>
        </p:nvGrpSpPr>
        <p:grpSpPr>
          <a:xfrm>
            <a:off x="743408" y="5452192"/>
            <a:ext cx="1754640" cy="363240"/>
            <a:chOff x="743408" y="5452192"/>
            <a:chExt cx="1754640" cy="363240"/>
          </a:xfrm>
        </p:grpSpPr>
        <mc:AlternateContent xmlns:mc="http://schemas.openxmlformats.org/markup-compatibility/2006" xmlns:p14="http://schemas.microsoft.com/office/powerpoint/2010/main">
          <mc:Choice Requires="p14">
            <p:contentPart p14:bwMode="auto" r:id="rId606">
              <p14:nvContentPartPr>
                <p14:cNvPr id="356" name="Ink 355">
                  <a:extLst>
                    <a:ext uri="{FF2B5EF4-FFF2-40B4-BE49-F238E27FC236}">
                      <a16:creationId xmlns:a16="http://schemas.microsoft.com/office/drawing/2014/main" id="{E41362B4-B01C-424D-B288-B0A7F77B3A8B}"/>
                    </a:ext>
                  </a:extLst>
                </p14:cNvPr>
                <p14:cNvContentPartPr/>
                <p14:nvPr/>
              </p14:nvContentPartPr>
              <p14:xfrm>
                <a:off x="743408" y="5600152"/>
                <a:ext cx="136800" cy="196200"/>
              </p14:xfrm>
            </p:contentPart>
          </mc:Choice>
          <mc:Fallback xmlns="">
            <p:pic>
              <p:nvPicPr>
                <p:cNvPr id="356" name="Ink 355">
                  <a:extLst>
                    <a:ext uri="{FF2B5EF4-FFF2-40B4-BE49-F238E27FC236}">
                      <a16:creationId xmlns:a16="http://schemas.microsoft.com/office/drawing/2014/main" id="{E41362B4-B01C-424D-B288-B0A7F77B3A8B}"/>
                    </a:ext>
                  </a:extLst>
                </p:cNvPr>
                <p:cNvPicPr/>
                <p:nvPr/>
              </p:nvPicPr>
              <p:blipFill>
                <a:blip r:embed="rId607"/>
                <a:stretch>
                  <a:fillRect/>
                </a:stretch>
              </p:blipFill>
              <p:spPr>
                <a:xfrm>
                  <a:off x="734408" y="5591512"/>
                  <a:ext cx="1544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57" name="Ink 356">
                  <a:extLst>
                    <a:ext uri="{FF2B5EF4-FFF2-40B4-BE49-F238E27FC236}">
                      <a16:creationId xmlns:a16="http://schemas.microsoft.com/office/drawing/2014/main" id="{8ABCCA19-C01A-4735-9C73-829BA854E09D}"/>
                    </a:ext>
                  </a:extLst>
                </p14:cNvPr>
                <p14:cNvContentPartPr/>
                <p14:nvPr/>
              </p14:nvContentPartPr>
              <p14:xfrm>
                <a:off x="776168" y="5585752"/>
                <a:ext cx="304920" cy="215640"/>
              </p14:xfrm>
            </p:contentPart>
          </mc:Choice>
          <mc:Fallback xmlns="">
            <p:pic>
              <p:nvPicPr>
                <p:cNvPr id="357" name="Ink 356">
                  <a:extLst>
                    <a:ext uri="{FF2B5EF4-FFF2-40B4-BE49-F238E27FC236}">
                      <a16:creationId xmlns:a16="http://schemas.microsoft.com/office/drawing/2014/main" id="{8ABCCA19-C01A-4735-9C73-829BA854E09D}"/>
                    </a:ext>
                  </a:extLst>
                </p:cNvPr>
                <p:cNvPicPr/>
                <p:nvPr/>
              </p:nvPicPr>
              <p:blipFill>
                <a:blip r:embed="rId609"/>
                <a:stretch>
                  <a:fillRect/>
                </a:stretch>
              </p:blipFill>
              <p:spPr>
                <a:xfrm>
                  <a:off x="767168" y="5576752"/>
                  <a:ext cx="32256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58" name="Ink 357">
                  <a:extLst>
                    <a:ext uri="{FF2B5EF4-FFF2-40B4-BE49-F238E27FC236}">
                      <a16:creationId xmlns:a16="http://schemas.microsoft.com/office/drawing/2014/main" id="{B23203D0-FAF1-4AE6-B33A-45E4C9111A8C}"/>
                    </a:ext>
                  </a:extLst>
                </p14:cNvPr>
                <p14:cNvContentPartPr/>
                <p14:nvPr/>
              </p14:nvContentPartPr>
              <p14:xfrm>
                <a:off x="1164248" y="5572072"/>
                <a:ext cx="284400" cy="114120"/>
              </p14:xfrm>
            </p:contentPart>
          </mc:Choice>
          <mc:Fallback xmlns="">
            <p:pic>
              <p:nvPicPr>
                <p:cNvPr id="358" name="Ink 357">
                  <a:extLst>
                    <a:ext uri="{FF2B5EF4-FFF2-40B4-BE49-F238E27FC236}">
                      <a16:creationId xmlns:a16="http://schemas.microsoft.com/office/drawing/2014/main" id="{B23203D0-FAF1-4AE6-B33A-45E4C9111A8C}"/>
                    </a:ext>
                  </a:extLst>
                </p:cNvPr>
                <p:cNvPicPr/>
                <p:nvPr/>
              </p:nvPicPr>
              <p:blipFill>
                <a:blip r:embed="rId611"/>
                <a:stretch>
                  <a:fillRect/>
                </a:stretch>
              </p:blipFill>
              <p:spPr>
                <a:xfrm>
                  <a:off x="1155248" y="5563432"/>
                  <a:ext cx="3020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59" name="Ink 358">
                  <a:extLst>
                    <a:ext uri="{FF2B5EF4-FFF2-40B4-BE49-F238E27FC236}">
                      <a16:creationId xmlns:a16="http://schemas.microsoft.com/office/drawing/2014/main" id="{FEA60B27-C481-4FF2-87CB-CAB4DBD0AB6D}"/>
                    </a:ext>
                  </a:extLst>
                </p14:cNvPr>
                <p14:cNvContentPartPr/>
                <p14:nvPr/>
              </p14:nvContentPartPr>
              <p14:xfrm>
                <a:off x="1276568" y="5452192"/>
                <a:ext cx="77040" cy="363240"/>
              </p14:xfrm>
            </p:contentPart>
          </mc:Choice>
          <mc:Fallback xmlns="">
            <p:pic>
              <p:nvPicPr>
                <p:cNvPr id="359" name="Ink 358">
                  <a:extLst>
                    <a:ext uri="{FF2B5EF4-FFF2-40B4-BE49-F238E27FC236}">
                      <a16:creationId xmlns:a16="http://schemas.microsoft.com/office/drawing/2014/main" id="{FEA60B27-C481-4FF2-87CB-CAB4DBD0AB6D}"/>
                    </a:ext>
                  </a:extLst>
                </p:cNvPr>
                <p:cNvPicPr/>
                <p:nvPr/>
              </p:nvPicPr>
              <p:blipFill>
                <a:blip r:embed="rId613"/>
                <a:stretch>
                  <a:fillRect/>
                </a:stretch>
              </p:blipFill>
              <p:spPr>
                <a:xfrm>
                  <a:off x="1267568" y="5443552"/>
                  <a:ext cx="94680" cy="38088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60" name="Ink 359">
                  <a:extLst>
                    <a:ext uri="{FF2B5EF4-FFF2-40B4-BE49-F238E27FC236}">
                      <a16:creationId xmlns:a16="http://schemas.microsoft.com/office/drawing/2014/main" id="{3E462B6C-B3E4-4911-ADCA-1DE92C0A5D1F}"/>
                    </a:ext>
                  </a:extLst>
                </p14:cNvPr>
                <p14:cNvContentPartPr/>
                <p14:nvPr/>
              </p14:nvContentPartPr>
              <p14:xfrm>
                <a:off x="1543328" y="5680072"/>
                <a:ext cx="187560" cy="82800"/>
              </p14:xfrm>
            </p:contentPart>
          </mc:Choice>
          <mc:Fallback xmlns="">
            <p:pic>
              <p:nvPicPr>
                <p:cNvPr id="360" name="Ink 359">
                  <a:extLst>
                    <a:ext uri="{FF2B5EF4-FFF2-40B4-BE49-F238E27FC236}">
                      <a16:creationId xmlns:a16="http://schemas.microsoft.com/office/drawing/2014/main" id="{3E462B6C-B3E4-4911-ADCA-1DE92C0A5D1F}"/>
                    </a:ext>
                  </a:extLst>
                </p:cNvPr>
                <p:cNvPicPr/>
                <p:nvPr/>
              </p:nvPicPr>
              <p:blipFill>
                <a:blip r:embed="rId615"/>
                <a:stretch>
                  <a:fillRect/>
                </a:stretch>
              </p:blipFill>
              <p:spPr>
                <a:xfrm>
                  <a:off x="1534328" y="5671072"/>
                  <a:ext cx="2052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62" name="Ink 361">
                  <a:extLst>
                    <a:ext uri="{FF2B5EF4-FFF2-40B4-BE49-F238E27FC236}">
                      <a16:creationId xmlns:a16="http://schemas.microsoft.com/office/drawing/2014/main" id="{B2D6313F-7AA9-4FF7-A18A-494F37A745B9}"/>
                    </a:ext>
                  </a:extLst>
                </p14:cNvPr>
                <p14:cNvContentPartPr/>
                <p14:nvPr/>
              </p14:nvContentPartPr>
              <p14:xfrm>
                <a:off x="1911248" y="5555152"/>
                <a:ext cx="29160" cy="224280"/>
              </p14:xfrm>
            </p:contentPart>
          </mc:Choice>
          <mc:Fallback xmlns="">
            <p:pic>
              <p:nvPicPr>
                <p:cNvPr id="362" name="Ink 361">
                  <a:extLst>
                    <a:ext uri="{FF2B5EF4-FFF2-40B4-BE49-F238E27FC236}">
                      <a16:creationId xmlns:a16="http://schemas.microsoft.com/office/drawing/2014/main" id="{B2D6313F-7AA9-4FF7-A18A-494F37A745B9}"/>
                    </a:ext>
                  </a:extLst>
                </p:cNvPr>
                <p:cNvPicPr/>
                <p:nvPr/>
              </p:nvPicPr>
              <p:blipFill>
                <a:blip r:embed="rId617"/>
                <a:stretch>
                  <a:fillRect/>
                </a:stretch>
              </p:blipFill>
              <p:spPr>
                <a:xfrm>
                  <a:off x="1902608" y="5546512"/>
                  <a:ext cx="4680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63" name="Ink 362">
                  <a:extLst>
                    <a:ext uri="{FF2B5EF4-FFF2-40B4-BE49-F238E27FC236}">
                      <a16:creationId xmlns:a16="http://schemas.microsoft.com/office/drawing/2014/main" id="{F113A9D8-A7F4-46C0-B62A-CA0751014F7C}"/>
                    </a:ext>
                  </a:extLst>
                </p14:cNvPr>
                <p14:cNvContentPartPr/>
                <p14:nvPr/>
              </p14:nvContentPartPr>
              <p14:xfrm>
                <a:off x="1961288" y="5516992"/>
                <a:ext cx="195120" cy="206280"/>
              </p14:xfrm>
            </p:contentPart>
          </mc:Choice>
          <mc:Fallback xmlns="">
            <p:pic>
              <p:nvPicPr>
                <p:cNvPr id="363" name="Ink 362">
                  <a:extLst>
                    <a:ext uri="{FF2B5EF4-FFF2-40B4-BE49-F238E27FC236}">
                      <a16:creationId xmlns:a16="http://schemas.microsoft.com/office/drawing/2014/main" id="{F113A9D8-A7F4-46C0-B62A-CA0751014F7C}"/>
                    </a:ext>
                  </a:extLst>
                </p:cNvPr>
                <p:cNvPicPr/>
                <p:nvPr/>
              </p:nvPicPr>
              <p:blipFill>
                <a:blip r:embed="rId619"/>
                <a:stretch>
                  <a:fillRect/>
                </a:stretch>
              </p:blipFill>
              <p:spPr>
                <a:xfrm>
                  <a:off x="1952288" y="5507992"/>
                  <a:ext cx="21276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65" name="Ink 364">
                  <a:extLst>
                    <a:ext uri="{FF2B5EF4-FFF2-40B4-BE49-F238E27FC236}">
                      <a16:creationId xmlns:a16="http://schemas.microsoft.com/office/drawing/2014/main" id="{D670CA80-2A8D-4C66-8ABF-4689C3A80B00}"/>
                    </a:ext>
                  </a:extLst>
                </p14:cNvPr>
                <p14:cNvContentPartPr/>
                <p14:nvPr/>
              </p14:nvContentPartPr>
              <p14:xfrm>
                <a:off x="2248928" y="5560912"/>
                <a:ext cx="118080" cy="211680"/>
              </p14:xfrm>
            </p:contentPart>
          </mc:Choice>
          <mc:Fallback xmlns="">
            <p:pic>
              <p:nvPicPr>
                <p:cNvPr id="365" name="Ink 364">
                  <a:extLst>
                    <a:ext uri="{FF2B5EF4-FFF2-40B4-BE49-F238E27FC236}">
                      <a16:creationId xmlns:a16="http://schemas.microsoft.com/office/drawing/2014/main" id="{D670CA80-2A8D-4C66-8ABF-4689C3A80B00}"/>
                    </a:ext>
                  </a:extLst>
                </p:cNvPr>
                <p:cNvPicPr/>
                <p:nvPr/>
              </p:nvPicPr>
              <p:blipFill>
                <a:blip r:embed="rId621"/>
                <a:stretch>
                  <a:fillRect/>
                </a:stretch>
              </p:blipFill>
              <p:spPr>
                <a:xfrm>
                  <a:off x="2239928" y="5551912"/>
                  <a:ext cx="13572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66" name="Ink 365">
                  <a:extLst>
                    <a:ext uri="{FF2B5EF4-FFF2-40B4-BE49-F238E27FC236}">
                      <a16:creationId xmlns:a16="http://schemas.microsoft.com/office/drawing/2014/main" id="{37E73A7C-FA1B-4580-BF4A-26B98438018E}"/>
                    </a:ext>
                  </a:extLst>
                </p14:cNvPr>
                <p14:cNvContentPartPr/>
                <p14:nvPr/>
              </p14:nvContentPartPr>
              <p14:xfrm>
                <a:off x="2242448" y="5531032"/>
                <a:ext cx="255600" cy="245520"/>
              </p14:xfrm>
            </p:contentPart>
          </mc:Choice>
          <mc:Fallback xmlns="">
            <p:pic>
              <p:nvPicPr>
                <p:cNvPr id="366" name="Ink 365">
                  <a:extLst>
                    <a:ext uri="{FF2B5EF4-FFF2-40B4-BE49-F238E27FC236}">
                      <a16:creationId xmlns:a16="http://schemas.microsoft.com/office/drawing/2014/main" id="{37E73A7C-FA1B-4580-BF4A-26B98438018E}"/>
                    </a:ext>
                  </a:extLst>
                </p:cNvPr>
                <p:cNvPicPr/>
                <p:nvPr/>
              </p:nvPicPr>
              <p:blipFill>
                <a:blip r:embed="rId623"/>
                <a:stretch>
                  <a:fillRect/>
                </a:stretch>
              </p:blipFill>
              <p:spPr>
                <a:xfrm>
                  <a:off x="2233448" y="5522032"/>
                  <a:ext cx="27324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68" name="Ink 367">
                  <a:extLst>
                    <a:ext uri="{FF2B5EF4-FFF2-40B4-BE49-F238E27FC236}">
                      <a16:creationId xmlns:a16="http://schemas.microsoft.com/office/drawing/2014/main" id="{CF3118D3-6836-40FD-8F00-89CA3576A95C}"/>
                    </a:ext>
                  </a:extLst>
                </p14:cNvPr>
                <p14:cNvContentPartPr/>
                <p14:nvPr/>
              </p14:nvContentPartPr>
              <p14:xfrm>
                <a:off x="2342168" y="5528872"/>
                <a:ext cx="93960" cy="78120"/>
              </p14:xfrm>
            </p:contentPart>
          </mc:Choice>
          <mc:Fallback xmlns="">
            <p:pic>
              <p:nvPicPr>
                <p:cNvPr id="368" name="Ink 367">
                  <a:extLst>
                    <a:ext uri="{FF2B5EF4-FFF2-40B4-BE49-F238E27FC236}">
                      <a16:creationId xmlns:a16="http://schemas.microsoft.com/office/drawing/2014/main" id="{CF3118D3-6836-40FD-8F00-89CA3576A95C}"/>
                    </a:ext>
                  </a:extLst>
                </p:cNvPr>
                <p:cNvPicPr/>
                <p:nvPr/>
              </p:nvPicPr>
              <p:blipFill>
                <a:blip r:embed="rId625"/>
                <a:stretch>
                  <a:fillRect/>
                </a:stretch>
              </p:blipFill>
              <p:spPr>
                <a:xfrm>
                  <a:off x="2333168" y="5520232"/>
                  <a:ext cx="1116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70" name="Ink 369">
                  <a:extLst>
                    <a:ext uri="{FF2B5EF4-FFF2-40B4-BE49-F238E27FC236}">
                      <a16:creationId xmlns:a16="http://schemas.microsoft.com/office/drawing/2014/main" id="{34A760E8-CC9D-4DA4-9D1C-2D080FAF755A}"/>
                    </a:ext>
                  </a:extLst>
                </p14:cNvPr>
                <p14:cNvContentPartPr/>
                <p14:nvPr/>
              </p14:nvContentPartPr>
              <p14:xfrm>
                <a:off x="2331728" y="5527792"/>
                <a:ext cx="74880" cy="69840"/>
              </p14:xfrm>
            </p:contentPart>
          </mc:Choice>
          <mc:Fallback xmlns="">
            <p:pic>
              <p:nvPicPr>
                <p:cNvPr id="370" name="Ink 369">
                  <a:extLst>
                    <a:ext uri="{FF2B5EF4-FFF2-40B4-BE49-F238E27FC236}">
                      <a16:creationId xmlns:a16="http://schemas.microsoft.com/office/drawing/2014/main" id="{34A760E8-CC9D-4DA4-9D1C-2D080FAF755A}"/>
                    </a:ext>
                  </a:extLst>
                </p:cNvPr>
                <p:cNvPicPr/>
                <p:nvPr/>
              </p:nvPicPr>
              <p:blipFill>
                <a:blip r:embed="rId627"/>
                <a:stretch>
                  <a:fillRect/>
                </a:stretch>
              </p:blipFill>
              <p:spPr>
                <a:xfrm>
                  <a:off x="2322728" y="5518792"/>
                  <a:ext cx="92520" cy="87480"/>
                </a:xfrm>
                <a:prstGeom prst="rect">
                  <a:avLst/>
                </a:prstGeom>
              </p:spPr>
            </p:pic>
          </mc:Fallback>
        </mc:AlternateContent>
      </p:grpSp>
      <p:grpSp>
        <p:nvGrpSpPr>
          <p:cNvPr id="374" name="Group 373">
            <a:extLst>
              <a:ext uri="{FF2B5EF4-FFF2-40B4-BE49-F238E27FC236}">
                <a16:creationId xmlns:a16="http://schemas.microsoft.com/office/drawing/2014/main" id="{2F519218-BAFF-4DB6-A205-9F73448DA94B}"/>
              </a:ext>
            </a:extLst>
          </p:cNvPr>
          <p:cNvGrpSpPr/>
          <p:nvPr/>
        </p:nvGrpSpPr>
        <p:grpSpPr>
          <a:xfrm>
            <a:off x="2886848" y="5707792"/>
            <a:ext cx="185760" cy="81720"/>
            <a:chOff x="2886848" y="5707792"/>
            <a:chExt cx="185760" cy="81720"/>
          </a:xfrm>
        </p:grpSpPr>
        <mc:AlternateContent xmlns:mc="http://schemas.openxmlformats.org/markup-compatibility/2006" xmlns:p14="http://schemas.microsoft.com/office/powerpoint/2010/main">
          <mc:Choice Requires="p14">
            <p:contentPart p14:bwMode="auto" r:id="rId628">
              <p14:nvContentPartPr>
                <p14:cNvPr id="372" name="Ink 371">
                  <a:extLst>
                    <a:ext uri="{FF2B5EF4-FFF2-40B4-BE49-F238E27FC236}">
                      <a16:creationId xmlns:a16="http://schemas.microsoft.com/office/drawing/2014/main" id="{19A15536-7367-4CF0-AAA0-0D1FC961990B}"/>
                    </a:ext>
                  </a:extLst>
                </p14:cNvPr>
                <p14:cNvContentPartPr/>
                <p14:nvPr/>
              </p14:nvContentPartPr>
              <p14:xfrm>
                <a:off x="2913848" y="5707792"/>
                <a:ext cx="119160" cy="15480"/>
              </p14:xfrm>
            </p:contentPart>
          </mc:Choice>
          <mc:Fallback xmlns="">
            <p:pic>
              <p:nvPicPr>
                <p:cNvPr id="372" name="Ink 371">
                  <a:extLst>
                    <a:ext uri="{FF2B5EF4-FFF2-40B4-BE49-F238E27FC236}">
                      <a16:creationId xmlns:a16="http://schemas.microsoft.com/office/drawing/2014/main" id="{19A15536-7367-4CF0-AAA0-0D1FC961990B}"/>
                    </a:ext>
                  </a:extLst>
                </p:cNvPr>
                <p:cNvPicPr/>
                <p:nvPr/>
              </p:nvPicPr>
              <p:blipFill>
                <a:blip r:embed="rId629"/>
                <a:stretch>
                  <a:fillRect/>
                </a:stretch>
              </p:blipFill>
              <p:spPr>
                <a:xfrm>
                  <a:off x="2905208" y="5698792"/>
                  <a:ext cx="1368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73" name="Ink 372">
                  <a:extLst>
                    <a:ext uri="{FF2B5EF4-FFF2-40B4-BE49-F238E27FC236}">
                      <a16:creationId xmlns:a16="http://schemas.microsoft.com/office/drawing/2014/main" id="{85254BA6-AFDD-4765-9EF5-F52F8605E30E}"/>
                    </a:ext>
                  </a:extLst>
                </p14:cNvPr>
                <p14:cNvContentPartPr/>
                <p14:nvPr/>
              </p14:nvContentPartPr>
              <p14:xfrm>
                <a:off x="2886848" y="5762872"/>
                <a:ext cx="185760" cy="26640"/>
              </p14:xfrm>
            </p:contentPart>
          </mc:Choice>
          <mc:Fallback xmlns="">
            <p:pic>
              <p:nvPicPr>
                <p:cNvPr id="373" name="Ink 372">
                  <a:extLst>
                    <a:ext uri="{FF2B5EF4-FFF2-40B4-BE49-F238E27FC236}">
                      <a16:creationId xmlns:a16="http://schemas.microsoft.com/office/drawing/2014/main" id="{85254BA6-AFDD-4765-9EF5-F52F8605E30E}"/>
                    </a:ext>
                  </a:extLst>
                </p:cNvPr>
                <p:cNvPicPr/>
                <p:nvPr/>
              </p:nvPicPr>
              <p:blipFill>
                <a:blip r:embed="rId631"/>
                <a:stretch>
                  <a:fillRect/>
                </a:stretch>
              </p:blipFill>
              <p:spPr>
                <a:xfrm>
                  <a:off x="2877848" y="5754232"/>
                  <a:ext cx="203400" cy="44280"/>
                </a:xfrm>
                <a:prstGeom prst="rect">
                  <a:avLst/>
                </a:prstGeom>
              </p:spPr>
            </p:pic>
          </mc:Fallback>
        </mc:AlternateContent>
      </p:grpSp>
      <p:grpSp>
        <p:nvGrpSpPr>
          <p:cNvPr id="382" name="Group 381">
            <a:extLst>
              <a:ext uri="{FF2B5EF4-FFF2-40B4-BE49-F238E27FC236}">
                <a16:creationId xmlns:a16="http://schemas.microsoft.com/office/drawing/2014/main" id="{01E50A23-4AFB-4FEC-B48B-4B134219DE0E}"/>
              </a:ext>
            </a:extLst>
          </p:cNvPr>
          <p:cNvGrpSpPr/>
          <p:nvPr/>
        </p:nvGrpSpPr>
        <p:grpSpPr>
          <a:xfrm>
            <a:off x="3456728" y="5455432"/>
            <a:ext cx="957600" cy="505440"/>
            <a:chOff x="3456728" y="5455432"/>
            <a:chExt cx="957600" cy="505440"/>
          </a:xfrm>
        </p:grpSpPr>
        <mc:AlternateContent xmlns:mc="http://schemas.openxmlformats.org/markup-compatibility/2006" xmlns:p14="http://schemas.microsoft.com/office/powerpoint/2010/main">
          <mc:Choice Requires="p14">
            <p:contentPart p14:bwMode="auto" r:id="rId632">
              <p14:nvContentPartPr>
                <p14:cNvPr id="375" name="Ink 374">
                  <a:extLst>
                    <a:ext uri="{FF2B5EF4-FFF2-40B4-BE49-F238E27FC236}">
                      <a16:creationId xmlns:a16="http://schemas.microsoft.com/office/drawing/2014/main" id="{6E594865-9D78-4B06-83D9-DBF7B33F6893}"/>
                    </a:ext>
                  </a:extLst>
                </p14:cNvPr>
                <p14:cNvContentPartPr/>
                <p14:nvPr/>
              </p14:nvContentPartPr>
              <p14:xfrm>
                <a:off x="3456728" y="5497192"/>
                <a:ext cx="288720" cy="155880"/>
              </p14:xfrm>
            </p:contentPart>
          </mc:Choice>
          <mc:Fallback xmlns="">
            <p:pic>
              <p:nvPicPr>
                <p:cNvPr id="375" name="Ink 374">
                  <a:extLst>
                    <a:ext uri="{FF2B5EF4-FFF2-40B4-BE49-F238E27FC236}">
                      <a16:creationId xmlns:a16="http://schemas.microsoft.com/office/drawing/2014/main" id="{6E594865-9D78-4B06-83D9-DBF7B33F6893}"/>
                    </a:ext>
                  </a:extLst>
                </p:cNvPr>
                <p:cNvPicPr/>
                <p:nvPr/>
              </p:nvPicPr>
              <p:blipFill>
                <a:blip r:embed="rId633"/>
                <a:stretch>
                  <a:fillRect/>
                </a:stretch>
              </p:blipFill>
              <p:spPr>
                <a:xfrm>
                  <a:off x="3448088" y="5488552"/>
                  <a:ext cx="3063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376" name="Ink 375">
                  <a:extLst>
                    <a:ext uri="{FF2B5EF4-FFF2-40B4-BE49-F238E27FC236}">
                      <a16:creationId xmlns:a16="http://schemas.microsoft.com/office/drawing/2014/main" id="{5014F5DA-9DF0-47AC-A431-01BF0B016F1B}"/>
                    </a:ext>
                  </a:extLst>
                </p14:cNvPr>
                <p14:cNvContentPartPr/>
                <p14:nvPr/>
              </p14:nvContentPartPr>
              <p14:xfrm>
                <a:off x="3805208" y="5488192"/>
                <a:ext cx="64440" cy="127800"/>
              </p14:xfrm>
            </p:contentPart>
          </mc:Choice>
          <mc:Fallback xmlns="">
            <p:pic>
              <p:nvPicPr>
                <p:cNvPr id="376" name="Ink 375">
                  <a:extLst>
                    <a:ext uri="{FF2B5EF4-FFF2-40B4-BE49-F238E27FC236}">
                      <a16:creationId xmlns:a16="http://schemas.microsoft.com/office/drawing/2014/main" id="{5014F5DA-9DF0-47AC-A431-01BF0B016F1B}"/>
                    </a:ext>
                  </a:extLst>
                </p:cNvPr>
                <p:cNvPicPr/>
                <p:nvPr/>
              </p:nvPicPr>
              <p:blipFill>
                <a:blip r:embed="rId635"/>
                <a:stretch>
                  <a:fillRect/>
                </a:stretch>
              </p:blipFill>
              <p:spPr>
                <a:xfrm>
                  <a:off x="3796208" y="5479192"/>
                  <a:ext cx="8208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377" name="Ink 376">
                  <a:extLst>
                    <a:ext uri="{FF2B5EF4-FFF2-40B4-BE49-F238E27FC236}">
                      <a16:creationId xmlns:a16="http://schemas.microsoft.com/office/drawing/2014/main" id="{8BF69592-5D73-4BBB-9152-23CEA83A3DEF}"/>
                    </a:ext>
                  </a:extLst>
                </p14:cNvPr>
                <p14:cNvContentPartPr/>
                <p14:nvPr/>
              </p14:nvContentPartPr>
              <p14:xfrm>
                <a:off x="3884768" y="5458672"/>
                <a:ext cx="41040" cy="136440"/>
              </p14:xfrm>
            </p:contentPart>
          </mc:Choice>
          <mc:Fallback xmlns="">
            <p:pic>
              <p:nvPicPr>
                <p:cNvPr id="377" name="Ink 376">
                  <a:extLst>
                    <a:ext uri="{FF2B5EF4-FFF2-40B4-BE49-F238E27FC236}">
                      <a16:creationId xmlns:a16="http://schemas.microsoft.com/office/drawing/2014/main" id="{8BF69592-5D73-4BBB-9152-23CEA83A3DEF}"/>
                    </a:ext>
                  </a:extLst>
                </p:cNvPr>
                <p:cNvPicPr/>
                <p:nvPr/>
              </p:nvPicPr>
              <p:blipFill>
                <a:blip r:embed="rId637"/>
                <a:stretch>
                  <a:fillRect/>
                </a:stretch>
              </p:blipFill>
              <p:spPr>
                <a:xfrm>
                  <a:off x="3876128" y="5450032"/>
                  <a:ext cx="586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378" name="Ink 377">
                  <a:extLst>
                    <a:ext uri="{FF2B5EF4-FFF2-40B4-BE49-F238E27FC236}">
                      <a16:creationId xmlns:a16="http://schemas.microsoft.com/office/drawing/2014/main" id="{3E784A70-8A9F-4345-BCF3-CB1EBE2187C2}"/>
                    </a:ext>
                  </a:extLst>
                </p14:cNvPr>
                <p14:cNvContentPartPr/>
                <p14:nvPr/>
              </p14:nvContentPartPr>
              <p14:xfrm>
                <a:off x="3794768" y="5455432"/>
                <a:ext cx="179640" cy="36720"/>
              </p14:xfrm>
            </p:contentPart>
          </mc:Choice>
          <mc:Fallback xmlns="">
            <p:pic>
              <p:nvPicPr>
                <p:cNvPr id="378" name="Ink 377">
                  <a:extLst>
                    <a:ext uri="{FF2B5EF4-FFF2-40B4-BE49-F238E27FC236}">
                      <a16:creationId xmlns:a16="http://schemas.microsoft.com/office/drawing/2014/main" id="{3E784A70-8A9F-4345-BCF3-CB1EBE2187C2}"/>
                    </a:ext>
                  </a:extLst>
                </p:cNvPr>
                <p:cNvPicPr/>
                <p:nvPr/>
              </p:nvPicPr>
              <p:blipFill>
                <a:blip r:embed="rId639"/>
                <a:stretch>
                  <a:fillRect/>
                </a:stretch>
              </p:blipFill>
              <p:spPr>
                <a:xfrm>
                  <a:off x="3785768" y="5446432"/>
                  <a:ext cx="19728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379" name="Ink 378">
                  <a:extLst>
                    <a:ext uri="{FF2B5EF4-FFF2-40B4-BE49-F238E27FC236}">
                      <a16:creationId xmlns:a16="http://schemas.microsoft.com/office/drawing/2014/main" id="{2265F61E-8C2A-42EB-A782-7F6C44783141}"/>
                    </a:ext>
                  </a:extLst>
                </p14:cNvPr>
                <p14:cNvContentPartPr/>
                <p14:nvPr/>
              </p14:nvContentPartPr>
              <p14:xfrm>
                <a:off x="3472568" y="5684032"/>
                <a:ext cx="763560" cy="68040"/>
              </p14:xfrm>
            </p:contentPart>
          </mc:Choice>
          <mc:Fallback xmlns="">
            <p:pic>
              <p:nvPicPr>
                <p:cNvPr id="379" name="Ink 378">
                  <a:extLst>
                    <a:ext uri="{FF2B5EF4-FFF2-40B4-BE49-F238E27FC236}">
                      <a16:creationId xmlns:a16="http://schemas.microsoft.com/office/drawing/2014/main" id="{2265F61E-8C2A-42EB-A782-7F6C44783141}"/>
                    </a:ext>
                  </a:extLst>
                </p:cNvPr>
                <p:cNvPicPr/>
                <p:nvPr/>
              </p:nvPicPr>
              <p:blipFill>
                <a:blip r:embed="rId641"/>
                <a:stretch>
                  <a:fillRect/>
                </a:stretch>
              </p:blipFill>
              <p:spPr>
                <a:xfrm>
                  <a:off x="3463928" y="5675032"/>
                  <a:ext cx="7812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380" name="Ink 379">
                  <a:extLst>
                    <a:ext uri="{FF2B5EF4-FFF2-40B4-BE49-F238E27FC236}">
                      <a16:creationId xmlns:a16="http://schemas.microsoft.com/office/drawing/2014/main" id="{67DA9044-0E3F-4539-B86B-1A5D14E5EC8B}"/>
                    </a:ext>
                  </a:extLst>
                </p14:cNvPr>
                <p14:cNvContentPartPr/>
                <p14:nvPr/>
              </p14:nvContentPartPr>
              <p14:xfrm>
                <a:off x="3804848" y="5768632"/>
                <a:ext cx="216000" cy="192240"/>
              </p14:xfrm>
            </p:contentPart>
          </mc:Choice>
          <mc:Fallback xmlns="">
            <p:pic>
              <p:nvPicPr>
                <p:cNvPr id="380" name="Ink 379">
                  <a:extLst>
                    <a:ext uri="{FF2B5EF4-FFF2-40B4-BE49-F238E27FC236}">
                      <a16:creationId xmlns:a16="http://schemas.microsoft.com/office/drawing/2014/main" id="{67DA9044-0E3F-4539-B86B-1A5D14E5EC8B}"/>
                    </a:ext>
                  </a:extLst>
                </p:cNvPr>
                <p:cNvPicPr/>
                <p:nvPr/>
              </p:nvPicPr>
              <p:blipFill>
                <a:blip r:embed="rId643"/>
                <a:stretch>
                  <a:fillRect/>
                </a:stretch>
              </p:blipFill>
              <p:spPr>
                <a:xfrm>
                  <a:off x="3795848" y="5759992"/>
                  <a:ext cx="23364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381" name="Ink 380">
                  <a:extLst>
                    <a:ext uri="{FF2B5EF4-FFF2-40B4-BE49-F238E27FC236}">
                      <a16:creationId xmlns:a16="http://schemas.microsoft.com/office/drawing/2014/main" id="{4609553B-8328-476B-9A83-F2A08D4F23BD}"/>
                    </a:ext>
                  </a:extLst>
                </p14:cNvPr>
                <p14:cNvContentPartPr/>
                <p14:nvPr/>
              </p14:nvContentPartPr>
              <p14:xfrm>
                <a:off x="4384088" y="5690152"/>
                <a:ext cx="30240" cy="13680"/>
              </p14:xfrm>
            </p:contentPart>
          </mc:Choice>
          <mc:Fallback xmlns="">
            <p:pic>
              <p:nvPicPr>
                <p:cNvPr id="381" name="Ink 380">
                  <a:extLst>
                    <a:ext uri="{FF2B5EF4-FFF2-40B4-BE49-F238E27FC236}">
                      <a16:creationId xmlns:a16="http://schemas.microsoft.com/office/drawing/2014/main" id="{4609553B-8328-476B-9A83-F2A08D4F23BD}"/>
                    </a:ext>
                  </a:extLst>
                </p:cNvPr>
                <p:cNvPicPr/>
                <p:nvPr/>
              </p:nvPicPr>
              <p:blipFill>
                <a:blip r:embed="rId645"/>
                <a:stretch>
                  <a:fillRect/>
                </a:stretch>
              </p:blipFill>
              <p:spPr>
                <a:xfrm>
                  <a:off x="4375448" y="5681512"/>
                  <a:ext cx="47880" cy="31320"/>
                </a:xfrm>
                <a:prstGeom prst="rect">
                  <a:avLst/>
                </a:prstGeom>
              </p:spPr>
            </p:pic>
          </mc:Fallback>
        </mc:AlternateContent>
      </p:grpSp>
      <p:grpSp>
        <p:nvGrpSpPr>
          <p:cNvPr id="392" name="Group 391">
            <a:extLst>
              <a:ext uri="{FF2B5EF4-FFF2-40B4-BE49-F238E27FC236}">
                <a16:creationId xmlns:a16="http://schemas.microsoft.com/office/drawing/2014/main" id="{F9BBEA1E-D309-4802-8C5B-7A823B095EAD}"/>
              </a:ext>
            </a:extLst>
          </p:cNvPr>
          <p:cNvGrpSpPr/>
          <p:nvPr/>
        </p:nvGrpSpPr>
        <p:grpSpPr>
          <a:xfrm>
            <a:off x="4691888" y="5375152"/>
            <a:ext cx="1825200" cy="475560"/>
            <a:chOff x="4691888" y="5375152"/>
            <a:chExt cx="1825200" cy="475560"/>
          </a:xfrm>
        </p:grpSpPr>
        <mc:AlternateContent xmlns:mc="http://schemas.openxmlformats.org/markup-compatibility/2006" xmlns:p14="http://schemas.microsoft.com/office/powerpoint/2010/main">
          <mc:Choice Requires="p14">
            <p:contentPart p14:bwMode="auto" r:id="rId646">
              <p14:nvContentPartPr>
                <p14:cNvPr id="383" name="Ink 382">
                  <a:extLst>
                    <a:ext uri="{FF2B5EF4-FFF2-40B4-BE49-F238E27FC236}">
                      <a16:creationId xmlns:a16="http://schemas.microsoft.com/office/drawing/2014/main" id="{C6A142C0-3C61-468E-B4FD-F538D58AB5ED}"/>
                    </a:ext>
                  </a:extLst>
                </p14:cNvPr>
                <p14:cNvContentPartPr/>
                <p14:nvPr/>
              </p14:nvContentPartPr>
              <p14:xfrm>
                <a:off x="4849208" y="5518792"/>
                <a:ext cx="280800" cy="212760"/>
              </p14:xfrm>
            </p:contentPart>
          </mc:Choice>
          <mc:Fallback xmlns="">
            <p:pic>
              <p:nvPicPr>
                <p:cNvPr id="383" name="Ink 382">
                  <a:extLst>
                    <a:ext uri="{FF2B5EF4-FFF2-40B4-BE49-F238E27FC236}">
                      <a16:creationId xmlns:a16="http://schemas.microsoft.com/office/drawing/2014/main" id="{C6A142C0-3C61-468E-B4FD-F538D58AB5ED}"/>
                    </a:ext>
                  </a:extLst>
                </p:cNvPr>
                <p:cNvPicPr/>
                <p:nvPr/>
              </p:nvPicPr>
              <p:blipFill>
                <a:blip r:embed="rId647"/>
                <a:stretch>
                  <a:fillRect/>
                </a:stretch>
              </p:blipFill>
              <p:spPr>
                <a:xfrm>
                  <a:off x="4840568" y="5510152"/>
                  <a:ext cx="29844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384" name="Ink 383">
                  <a:extLst>
                    <a:ext uri="{FF2B5EF4-FFF2-40B4-BE49-F238E27FC236}">
                      <a16:creationId xmlns:a16="http://schemas.microsoft.com/office/drawing/2014/main" id="{8827A660-4D87-4528-A218-88F7AC71352F}"/>
                    </a:ext>
                  </a:extLst>
                </p14:cNvPr>
                <p14:cNvContentPartPr/>
                <p14:nvPr/>
              </p14:nvContentPartPr>
              <p14:xfrm>
                <a:off x="5151248" y="5582872"/>
                <a:ext cx="88200" cy="113760"/>
              </p14:xfrm>
            </p:contentPart>
          </mc:Choice>
          <mc:Fallback xmlns="">
            <p:pic>
              <p:nvPicPr>
                <p:cNvPr id="384" name="Ink 383">
                  <a:extLst>
                    <a:ext uri="{FF2B5EF4-FFF2-40B4-BE49-F238E27FC236}">
                      <a16:creationId xmlns:a16="http://schemas.microsoft.com/office/drawing/2014/main" id="{8827A660-4D87-4528-A218-88F7AC71352F}"/>
                    </a:ext>
                  </a:extLst>
                </p:cNvPr>
                <p:cNvPicPr/>
                <p:nvPr/>
              </p:nvPicPr>
              <p:blipFill>
                <a:blip r:embed="rId649"/>
                <a:stretch>
                  <a:fillRect/>
                </a:stretch>
              </p:blipFill>
              <p:spPr>
                <a:xfrm>
                  <a:off x="5142608" y="5574232"/>
                  <a:ext cx="10584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85" name="Ink 384">
                  <a:extLst>
                    <a:ext uri="{FF2B5EF4-FFF2-40B4-BE49-F238E27FC236}">
                      <a16:creationId xmlns:a16="http://schemas.microsoft.com/office/drawing/2014/main" id="{39C91E4D-09A8-48D9-A2AB-1794A552A7BE}"/>
                    </a:ext>
                  </a:extLst>
                </p14:cNvPr>
                <p14:cNvContentPartPr/>
                <p14:nvPr/>
              </p14:nvContentPartPr>
              <p14:xfrm>
                <a:off x="5338088" y="5655592"/>
                <a:ext cx="178200" cy="26640"/>
              </p14:xfrm>
            </p:contentPart>
          </mc:Choice>
          <mc:Fallback xmlns="">
            <p:pic>
              <p:nvPicPr>
                <p:cNvPr id="385" name="Ink 384">
                  <a:extLst>
                    <a:ext uri="{FF2B5EF4-FFF2-40B4-BE49-F238E27FC236}">
                      <a16:creationId xmlns:a16="http://schemas.microsoft.com/office/drawing/2014/main" id="{39C91E4D-09A8-48D9-A2AB-1794A552A7BE}"/>
                    </a:ext>
                  </a:extLst>
                </p:cNvPr>
                <p:cNvPicPr/>
                <p:nvPr/>
              </p:nvPicPr>
              <p:blipFill>
                <a:blip r:embed="rId651"/>
                <a:stretch>
                  <a:fillRect/>
                </a:stretch>
              </p:blipFill>
              <p:spPr>
                <a:xfrm>
                  <a:off x="5329448" y="5646952"/>
                  <a:ext cx="1958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86" name="Ink 385">
                  <a:extLst>
                    <a:ext uri="{FF2B5EF4-FFF2-40B4-BE49-F238E27FC236}">
                      <a16:creationId xmlns:a16="http://schemas.microsoft.com/office/drawing/2014/main" id="{A6ED40F1-C06B-422D-8A09-2E244BBE6BA5}"/>
                    </a:ext>
                  </a:extLst>
                </p14:cNvPr>
                <p14:cNvContentPartPr/>
                <p14:nvPr/>
              </p14:nvContentPartPr>
              <p14:xfrm>
                <a:off x="5558408" y="5514472"/>
                <a:ext cx="169920" cy="162000"/>
              </p14:xfrm>
            </p:contentPart>
          </mc:Choice>
          <mc:Fallback xmlns="">
            <p:pic>
              <p:nvPicPr>
                <p:cNvPr id="386" name="Ink 385">
                  <a:extLst>
                    <a:ext uri="{FF2B5EF4-FFF2-40B4-BE49-F238E27FC236}">
                      <a16:creationId xmlns:a16="http://schemas.microsoft.com/office/drawing/2014/main" id="{A6ED40F1-C06B-422D-8A09-2E244BBE6BA5}"/>
                    </a:ext>
                  </a:extLst>
                </p:cNvPr>
                <p:cNvPicPr/>
                <p:nvPr/>
              </p:nvPicPr>
              <p:blipFill>
                <a:blip r:embed="rId653"/>
                <a:stretch>
                  <a:fillRect/>
                </a:stretch>
              </p:blipFill>
              <p:spPr>
                <a:xfrm>
                  <a:off x="5549768" y="5505472"/>
                  <a:ext cx="1875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87" name="Ink 386">
                  <a:extLst>
                    <a:ext uri="{FF2B5EF4-FFF2-40B4-BE49-F238E27FC236}">
                      <a16:creationId xmlns:a16="http://schemas.microsoft.com/office/drawing/2014/main" id="{2254C32B-9665-4C2D-A4B6-39992978C08F}"/>
                    </a:ext>
                  </a:extLst>
                </p14:cNvPr>
                <p14:cNvContentPartPr/>
                <p14:nvPr/>
              </p14:nvContentPartPr>
              <p14:xfrm>
                <a:off x="5784128" y="5622112"/>
                <a:ext cx="45000" cy="81360"/>
              </p14:xfrm>
            </p:contentPart>
          </mc:Choice>
          <mc:Fallback xmlns="">
            <p:pic>
              <p:nvPicPr>
                <p:cNvPr id="387" name="Ink 386">
                  <a:extLst>
                    <a:ext uri="{FF2B5EF4-FFF2-40B4-BE49-F238E27FC236}">
                      <a16:creationId xmlns:a16="http://schemas.microsoft.com/office/drawing/2014/main" id="{2254C32B-9665-4C2D-A4B6-39992978C08F}"/>
                    </a:ext>
                  </a:extLst>
                </p:cNvPr>
                <p:cNvPicPr/>
                <p:nvPr/>
              </p:nvPicPr>
              <p:blipFill>
                <a:blip r:embed="rId655"/>
                <a:stretch>
                  <a:fillRect/>
                </a:stretch>
              </p:blipFill>
              <p:spPr>
                <a:xfrm>
                  <a:off x="5775128" y="5613472"/>
                  <a:ext cx="626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388" name="Ink 387">
                  <a:extLst>
                    <a:ext uri="{FF2B5EF4-FFF2-40B4-BE49-F238E27FC236}">
                      <a16:creationId xmlns:a16="http://schemas.microsoft.com/office/drawing/2014/main" id="{BEFEF44D-E340-4D8A-BFE7-6B02F394962F}"/>
                    </a:ext>
                  </a:extLst>
                </p14:cNvPr>
                <p14:cNvContentPartPr/>
                <p14:nvPr/>
              </p14:nvContentPartPr>
              <p14:xfrm>
                <a:off x="5934968" y="5386312"/>
                <a:ext cx="155520" cy="464400"/>
              </p14:xfrm>
            </p:contentPart>
          </mc:Choice>
          <mc:Fallback xmlns="">
            <p:pic>
              <p:nvPicPr>
                <p:cNvPr id="388" name="Ink 387">
                  <a:extLst>
                    <a:ext uri="{FF2B5EF4-FFF2-40B4-BE49-F238E27FC236}">
                      <a16:creationId xmlns:a16="http://schemas.microsoft.com/office/drawing/2014/main" id="{BEFEF44D-E340-4D8A-BFE7-6B02F394962F}"/>
                    </a:ext>
                  </a:extLst>
                </p:cNvPr>
                <p:cNvPicPr/>
                <p:nvPr/>
              </p:nvPicPr>
              <p:blipFill>
                <a:blip r:embed="rId657"/>
                <a:stretch>
                  <a:fillRect/>
                </a:stretch>
              </p:blipFill>
              <p:spPr>
                <a:xfrm>
                  <a:off x="5926328" y="5377312"/>
                  <a:ext cx="173160" cy="48204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89" name="Ink 388">
                  <a:extLst>
                    <a:ext uri="{FF2B5EF4-FFF2-40B4-BE49-F238E27FC236}">
                      <a16:creationId xmlns:a16="http://schemas.microsoft.com/office/drawing/2014/main" id="{21855A97-C704-4C72-842A-B411CD959648}"/>
                    </a:ext>
                  </a:extLst>
                </p14:cNvPr>
                <p14:cNvContentPartPr/>
                <p14:nvPr/>
              </p14:nvContentPartPr>
              <p14:xfrm>
                <a:off x="4691888" y="5375152"/>
                <a:ext cx="225720" cy="455760"/>
              </p14:xfrm>
            </p:contentPart>
          </mc:Choice>
          <mc:Fallback xmlns="">
            <p:pic>
              <p:nvPicPr>
                <p:cNvPr id="389" name="Ink 388">
                  <a:extLst>
                    <a:ext uri="{FF2B5EF4-FFF2-40B4-BE49-F238E27FC236}">
                      <a16:creationId xmlns:a16="http://schemas.microsoft.com/office/drawing/2014/main" id="{21855A97-C704-4C72-842A-B411CD959648}"/>
                    </a:ext>
                  </a:extLst>
                </p:cNvPr>
                <p:cNvPicPr/>
                <p:nvPr/>
              </p:nvPicPr>
              <p:blipFill>
                <a:blip r:embed="rId659"/>
                <a:stretch>
                  <a:fillRect/>
                </a:stretch>
              </p:blipFill>
              <p:spPr>
                <a:xfrm>
                  <a:off x="4682888" y="5366152"/>
                  <a:ext cx="243360" cy="47340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391" name="Ink 390">
                  <a:extLst>
                    <a:ext uri="{FF2B5EF4-FFF2-40B4-BE49-F238E27FC236}">
                      <a16:creationId xmlns:a16="http://schemas.microsoft.com/office/drawing/2014/main" id="{E40D7BE0-A58A-42B6-9A5A-F94A5095A303}"/>
                    </a:ext>
                  </a:extLst>
                </p14:cNvPr>
                <p14:cNvContentPartPr/>
                <p14:nvPr/>
              </p14:nvContentPartPr>
              <p14:xfrm>
                <a:off x="6253208" y="5396032"/>
                <a:ext cx="263880" cy="303480"/>
              </p14:xfrm>
            </p:contentPart>
          </mc:Choice>
          <mc:Fallback xmlns="">
            <p:pic>
              <p:nvPicPr>
                <p:cNvPr id="391" name="Ink 390">
                  <a:extLst>
                    <a:ext uri="{FF2B5EF4-FFF2-40B4-BE49-F238E27FC236}">
                      <a16:creationId xmlns:a16="http://schemas.microsoft.com/office/drawing/2014/main" id="{E40D7BE0-A58A-42B6-9A5A-F94A5095A303}"/>
                    </a:ext>
                  </a:extLst>
                </p:cNvPr>
                <p:cNvPicPr/>
                <p:nvPr/>
              </p:nvPicPr>
              <p:blipFill>
                <a:blip r:embed="rId661"/>
                <a:stretch>
                  <a:fillRect/>
                </a:stretch>
              </p:blipFill>
              <p:spPr>
                <a:xfrm>
                  <a:off x="6244568" y="5387032"/>
                  <a:ext cx="281520" cy="321120"/>
                </a:xfrm>
                <a:prstGeom prst="rect">
                  <a:avLst/>
                </a:prstGeom>
              </p:spPr>
            </p:pic>
          </mc:Fallback>
        </mc:AlternateContent>
      </p:grpSp>
      <p:grpSp>
        <p:nvGrpSpPr>
          <p:cNvPr id="409" name="Group 408">
            <a:extLst>
              <a:ext uri="{FF2B5EF4-FFF2-40B4-BE49-F238E27FC236}">
                <a16:creationId xmlns:a16="http://schemas.microsoft.com/office/drawing/2014/main" id="{0835C4C7-9919-4724-B235-B20C4F0351A6}"/>
              </a:ext>
            </a:extLst>
          </p:cNvPr>
          <p:cNvGrpSpPr/>
          <p:nvPr/>
        </p:nvGrpSpPr>
        <p:grpSpPr>
          <a:xfrm>
            <a:off x="368648" y="6114592"/>
            <a:ext cx="1449720" cy="417960"/>
            <a:chOff x="368648" y="6114592"/>
            <a:chExt cx="1449720" cy="417960"/>
          </a:xfrm>
        </p:grpSpPr>
        <mc:AlternateContent xmlns:mc="http://schemas.openxmlformats.org/markup-compatibility/2006" xmlns:p14="http://schemas.microsoft.com/office/powerpoint/2010/main">
          <mc:Choice Requires="p14">
            <p:contentPart p14:bwMode="auto" r:id="rId662">
              <p14:nvContentPartPr>
                <p14:cNvPr id="397" name="Ink 396">
                  <a:extLst>
                    <a:ext uri="{FF2B5EF4-FFF2-40B4-BE49-F238E27FC236}">
                      <a16:creationId xmlns:a16="http://schemas.microsoft.com/office/drawing/2014/main" id="{46F17280-9DFE-4FF2-96D1-0BE5BE3819E8}"/>
                    </a:ext>
                  </a:extLst>
                </p14:cNvPr>
                <p14:cNvContentPartPr/>
                <p14:nvPr/>
              </p14:nvContentPartPr>
              <p14:xfrm>
                <a:off x="368648" y="6256432"/>
                <a:ext cx="246240" cy="169200"/>
              </p14:xfrm>
            </p:contentPart>
          </mc:Choice>
          <mc:Fallback xmlns="">
            <p:pic>
              <p:nvPicPr>
                <p:cNvPr id="397" name="Ink 396">
                  <a:extLst>
                    <a:ext uri="{FF2B5EF4-FFF2-40B4-BE49-F238E27FC236}">
                      <a16:creationId xmlns:a16="http://schemas.microsoft.com/office/drawing/2014/main" id="{46F17280-9DFE-4FF2-96D1-0BE5BE3819E8}"/>
                    </a:ext>
                  </a:extLst>
                </p:cNvPr>
                <p:cNvPicPr/>
                <p:nvPr/>
              </p:nvPicPr>
              <p:blipFill>
                <a:blip r:embed="rId663"/>
                <a:stretch>
                  <a:fillRect/>
                </a:stretch>
              </p:blipFill>
              <p:spPr>
                <a:xfrm>
                  <a:off x="360008" y="6247792"/>
                  <a:ext cx="26388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398" name="Ink 397">
                  <a:extLst>
                    <a:ext uri="{FF2B5EF4-FFF2-40B4-BE49-F238E27FC236}">
                      <a16:creationId xmlns:a16="http://schemas.microsoft.com/office/drawing/2014/main" id="{AC36FFC6-E403-4456-85B1-22F73A99B4D9}"/>
                    </a:ext>
                  </a:extLst>
                </p14:cNvPr>
                <p14:cNvContentPartPr/>
                <p14:nvPr/>
              </p14:nvContentPartPr>
              <p14:xfrm>
                <a:off x="733328" y="6205672"/>
                <a:ext cx="259560" cy="85320"/>
              </p14:xfrm>
            </p:contentPart>
          </mc:Choice>
          <mc:Fallback xmlns="">
            <p:pic>
              <p:nvPicPr>
                <p:cNvPr id="398" name="Ink 397">
                  <a:extLst>
                    <a:ext uri="{FF2B5EF4-FFF2-40B4-BE49-F238E27FC236}">
                      <a16:creationId xmlns:a16="http://schemas.microsoft.com/office/drawing/2014/main" id="{AC36FFC6-E403-4456-85B1-22F73A99B4D9}"/>
                    </a:ext>
                  </a:extLst>
                </p:cNvPr>
                <p:cNvPicPr/>
                <p:nvPr/>
              </p:nvPicPr>
              <p:blipFill>
                <a:blip r:embed="rId665"/>
                <a:stretch>
                  <a:fillRect/>
                </a:stretch>
              </p:blipFill>
              <p:spPr>
                <a:xfrm>
                  <a:off x="724688" y="6197032"/>
                  <a:ext cx="2772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399" name="Ink 398">
                  <a:extLst>
                    <a:ext uri="{FF2B5EF4-FFF2-40B4-BE49-F238E27FC236}">
                      <a16:creationId xmlns:a16="http://schemas.microsoft.com/office/drawing/2014/main" id="{63F3F3AB-22B1-4134-AD66-2354AFE6BABA}"/>
                    </a:ext>
                  </a:extLst>
                </p14:cNvPr>
                <p14:cNvContentPartPr/>
                <p14:nvPr/>
              </p14:nvContentPartPr>
              <p14:xfrm>
                <a:off x="856808" y="6114592"/>
                <a:ext cx="59760" cy="328320"/>
              </p14:xfrm>
            </p:contentPart>
          </mc:Choice>
          <mc:Fallback xmlns="">
            <p:pic>
              <p:nvPicPr>
                <p:cNvPr id="399" name="Ink 398">
                  <a:extLst>
                    <a:ext uri="{FF2B5EF4-FFF2-40B4-BE49-F238E27FC236}">
                      <a16:creationId xmlns:a16="http://schemas.microsoft.com/office/drawing/2014/main" id="{63F3F3AB-22B1-4134-AD66-2354AFE6BABA}"/>
                    </a:ext>
                  </a:extLst>
                </p:cNvPr>
                <p:cNvPicPr/>
                <p:nvPr/>
              </p:nvPicPr>
              <p:blipFill>
                <a:blip r:embed="rId667"/>
                <a:stretch>
                  <a:fillRect/>
                </a:stretch>
              </p:blipFill>
              <p:spPr>
                <a:xfrm>
                  <a:off x="847808" y="6105592"/>
                  <a:ext cx="77400" cy="34596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400" name="Ink 399">
                  <a:extLst>
                    <a:ext uri="{FF2B5EF4-FFF2-40B4-BE49-F238E27FC236}">
                      <a16:creationId xmlns:a16="http://schemas.microsoft.com/office/drawing/2014/main" id="{C3938252-92B7-4762-8D58-600B1126FB7A}"/>
                    </a:ext>
                  </a:extLst>
                </p14:cNvPr>
                <p14:cNvContentPartPr/>
                <p14:nvPr/>
              </p14:nvContentPartPr>
              <p14:xfrm>
                <a:off x="1047968" y="6339952"/>
                <a:ext cx="170640" cy="63360"/>
              </p14:xfrm>
            </p:contentPart>
          </mc:Choice>
          <mc:Fallback xmlns="">
            <p:pic>
              <p:nvPicPr>
                <p:cNvPr id="400" name="Ink 399">
                  <a:extLst>
                    <a:ext uri="{FF2B5EF4-FFF2-40B4-BE49-F238E27FC236}">
                      <a16:creationId xmlns:a16="http://schemas.microsoft.com/office/drawing/2014/main" id="{C3938252-92B7-4762-8D58-600B1126FB7A}"/>
                    </a:ext>
                  </a:extLst>
                </p:cNvPr>
                <p:cNvPicPr/>
                <p:nvPr/>
              </p:nvPicPr>
              <p:blipFill>
                <a:blip r:embed="rId669"/>
                <a:stretch>
                  <a:fillRect/>
                </a:stretch>
              </p:blipFill>
              <p:spPr>
                <a:xfrm>
                  <a:off x="1038968" y="6330952"/>
                  <a:ext cx="18828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401" name="Ink 400">
                  <a:extLst>
                    <a:ext uri="{FF2B5EF4-FFF2-40B4-BE49-F238E27FC236}">
                      <a16:creationId xmlns:a16="http://schemas.microsoft.com/office/drawing/2014/main" id="{C20D3F07-2AB9-4A52-89B9-EED219A71D32}"/>
                    </a:ext>
                  </a:extLst>
                </p14:cNvPr>
                <p14:cNvContentPartPr/>
                <p14:nvPr/>
              </p14:nvContentPartPr>
              <p14:xfrm>
                <a:off x="1411568" y="6242032"/>
                <a:ext cx="33120" cy="182520"/>
              </p14:xfrm>
            </p:contentPart>
          </mc:Choice>
          <mc:Fallback xmlns="">
            <p:pic>
              <p:nvPicPr>
                <p:cNvPr id="401" name="Ink 400">
                  <a:extLst>
                    <a:ext uri="{FF2B5EF4-FFF2-40B4-BE49-F238E27FC236}">
                      <a16:creationId xmlns:a16="http://schemas.microsoft.com/office/drawing/2014/main" id="{C20D3F07-2AB9-4A52-89B9-EED219A71D32}"/>
                    </a:ext>
                  </a:extLst>
                </p:cNvPr>
                <p:cNvPicPr/>
                <p:nvPr/>
              </p:nvPicPr>
              <p:blipFill>
                <a:blip r:embed="rId671"/>
                <a:stretch>
                  <a:fillRect/>
                </a:stretch>
              </p:blipFill>
              <p:spPr>
                <a:xfrm>
                  <a:off x="1402928" y="6233392"/>
                  <a:ext cx="5076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402" name="Ink 401">
                  <a:extLst>
                    <a:ext uri="{FF2B5EF4-FFF2-40B4-BE49-F238E27FC236}">
                      <a16:creationId xmlns:a16="http://schemas.microsoft.com/office/drawing/2014/main" id="{54A6D296-79A2-487A-995B-3E7C1DBC6390}"/>
                    </a:ext>
                  </a:extLst>
                </p14:cNvPr>
                <p14:cNvContentPartPr/>
                <p14:nvPr/>
              </p14:nvContentPartPr>
              <p14:xfrm>
                <a:off x="1473488" y="6231592"/>
                <a:ext cx="44640" cy="190800"/>
              </p14:xfrm>
            </p:contentPart>
          </mc:Choice>
          <mc:Fallback xmlns="">
            <p:pic>
              <p:nvPicPr>
                <p:cNvPr id="402" name="Ink 401">
                  <a:extLst>
                    <a:ext uri="{FF2B5EF4-FFF2-40B4-BE49-F238E27FC236}">
                      <a16:creationId xmlns:a16="http://schemas.microsoft.com/office/drawing/2014/main" id="{54A6D296-79A2-487A-995B-3E7C1DBC6390}"/>
                    </a:ext>
                  </a:extLst>
                </p:cNvPr>
                <p:cNvPicPr/>
                <p:nvPr/>
              </p:nvPicPr>
              <p:blipFill>
                <a:blip r:embed="rId673"/>
                <a:stretch>
                  <a:fillRect/>
                </a:stretch>
              </p:blipFill>
              <p:spPr>
                <a:xfrm>
                  <a:off x="1464848" y="6222592"/>
                  <a:ext cx="6228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403" name="Ink 402">
                  <a:extLst>
                    <a:ext uri="{FF2B5EF4-FFF2-40B4-BE49-F238E27FC236}">
                      <a16:creationId xmlns:a16="http://schemas.microsoft.com/office/drawing/2014/main" id="{4DD2B15B-C642-4CFF-B30E-F950BEE9988B}"/>
                    </a:ext>
                  </a:extLst>
                </p14:cNvPr>
                <p14:cNvContentPartPr/>
                <p14:nvPr/>
              </p14:nvContentPartPr>
              <p14:xfrm>
                <a:off x="1416248" y="6203872"/>
                <a:ext cx="144720" cy="69480"/>
              </p14:xfrm>
            </p:contentPart>
          </mc:Choice>
          <mc:Fallback xmlns="">
            <p:pic>
              <p:nvPicPr>
                <p:cNvPr id="403" name="Ink 402">
                  <a:extLst>
                    <a:ext uri="{FF2B5EF4-FFF2-40B4-BE49-F238E27FC236}">
                      <a16:creationId xmlns:a16="http://schemas.microsoft.com/office/drawing/2014/main" id="{4DD2B15B-C642-4CFF-B30E-F950BEE9988B}"/>
                    </a:ext>
                  </a:extLst>
                </p:cNvPr>
                <p:cNvPicPr/>
                <p:nvPr/>
              </p:nvPicPr>
              <p:blipFill>
                <a:blip r:embed="rId675"/>
                <a:stretch>
                  <a:fillRect/>
                </a:stretch>
              </p:blipFill>
              <p:spPr>
                <a:xfrm>
                  <a:off x="1407608" y="6194872"/>
                  <a:ext cx="1623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404" name="Ink 403">
                  <a:extLst>
                    <a:ext uri="{FF2B5EF4-FFF2-40B4-BE49-F238E27FC236}">
                      <a16:creationId xmlns:a16="http://schemas.microsoft.com/office/drawing/2014/main" id="{4489903C-A4FA-4958-91BB-3D28BA45BA88}"/>
                    </a:ext>
                  </a:extLst>
                </p14:cNvPr>
                <p14:cNvContentPartPr/>
                <p14:nvPr/>
              </p14:nvContentPartPr>
              <p14:xfrm>
                <a:off x="1612448" y="6229432"/>
                <a:ext cx="141480" cy="240840"/>
              </p14:xfrm>
            </p:contentPart>
          </mc:Choice>
          <mc:Fallback xmlns="">
            <p:pic>
              <p:nvPicPr>
                <p:cNvPr id="404" name="Ink 403">
                  <a:extLst>
                    <a:ext uri="{FF2B5EF4-FFF2-40B4-BE49-F238E27FC236}">
                      <a16:creationId xmlns:a16="http://schemas.microsoft.com/office/drawing/2014/main" id="{4489903C-A4FA-4958-91BB-3D28BA45BA88}"/>
                    </a:ext>
                  </a:extLst>
                </p:cNvPr>
                <p:cNvPicPr/>
                <p:nvPr/>
              </p:nvPicPr>
              <p:blipFill>
                <a:blip r:embed="rId677"/>
                <a:stretch>
                  <a:fillRect/>
                </a:stretch>
              </p:blipFill>
              <p:spPr>
                <a:xfrm>
                  <a:off x="1603448" y="6220792"/>
                  <a:ext cx="15912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405" name="Ink 404">
                  <a:extLst>
                    <a:ext uri="{FF2B5EF4-FFF2-40B4-BE49-F238E27FC236}">
                      <a16:creationId xmlns:a16="http://schemas.microsoft.com/office/drawing/2014/main" id="{F272ABD2-E276-4752-A2C5-6A17B2B93545}"/>
                    </a:ext>
                  </a:extLst>
                </p14:cNvPr>
                <p14:cNvContentPartPr/>
                <p14:nvPr/>
              </p14:nvContentPartPr>
              <p14:xfrm>
                <a:off x="1732688" y="6350752"/>
                <a:ext cx="85680" cy="181800"/>
              </p14:xfrm>
            </p:contentPart>
          </mc:Choice>
          <mc:Fallback xmlns="">
            <p:pic>
              <p:nvPicPr>
                <p:cNvPr id="405" name="Ink 404">
                  <a:extLst>
                    <a:ext uri="{FF2B5EF4-FFF2-40B4-BE49-F238E27FC236}">
                      <a16:creationId xmlns:a16="http://schemas.microsoft.com/office/drawing/2014/main" id="{F272ABD2-E276-4752-A2C5-6A17B2B93545}"/>
                    </a:ext>
                  </a:extLst>
                </p:cNvPr>
                <p:cNvPicPr/>
                <p:nvPr/>
              </p:nvPicPr>
              <p:blipFill>
                <a:blip r:embed="rId679"/>
                <a:stretch>
                  <a:fillRect/>
                </a:stretch>
              </p:blipFill>
              <p:spPr>
                <a:xfrm>
                  <a:off x="1723688" y="6342112"/>
                  <a:ext cx="103320" cy="199440"/>
                </a:xfrm>
                <a:prstGeom prst="rect">
                  <a:avLst/>
                </a:prstGeom>
              </p:spPr>
            </p:pic>
          </mc:Fallback>
        </mc:AlternateContent>
      </p:grpSp>
      <p:grpSp>
        <p:nvGrpSpPr>
          <p:cNvPr id="408" name="Group 407">
            <a:extLst>
              <a:ext uri="{FF2B5EF4-FFF2-40B4-BE49-F238E27FC236}">
                <a16:creationId xmlns:a16="http://schemas.microsoft.com/office/drawing/2014/main" id="{BCF89F9C-896A-4AEF-9F18-6B9316B36EB8}"/>
              </a:ext>
            </a:extLst>
          </p:cNvPr>
          <p:cNvGrpSpPr/>
          <p:nvPr/>
        </p:nvGrpSpPr>
        <p:grpSpPr>
          <a:xfrm>
            <a:off x="2029688" y="6327712"/>
            <a:ext cx="24840" cy="160200"/>
            <a:chOff x="2029688" y="6327712"/>
            <a:chExt cx="24840" cy="160200"/>
          </a:xfrm>
        </p:grpSpPr>
        <mc:AlternateContent xmlns:mc="http://schemas.openxmlformats.org/markup-compatibility/2006" xmlns:p14="http://schemas.microsoft.com/office/powerpoint/2010/main">
          <mc:Choice Requires="p14">
            <p:contentPart p14:bwMode="auto" r:id="rId680">
              <p14:nvContentPartPr>
                <p14:cNvPr id="406" name="Ink 405">
                  <a:extLst>
                    <a:ext uri="{FF2B5EF4-FFF2-40B4-BE49-F238E27FC236}">
                      <a16:creationId xmlns:a16="http://schemas.microsoft.com/office/drawing/2014/main" id="{6A0906A1-4E5C-463E-9BC9-A50463525293}"/>
                    </a:ext>
                  </a:extLst>
                </p14:cNvPr>
                <p14:cNvContentPartPr/>
                <p14:nvPr/>
              </p14:nvContentPartPr>
              <p14:xfrm>
                <a:off x="2042288" y="6327712"/>
                <a:ext cx="12240" cy="75240"/>
              </p14:xfrm>
            </p:contentPart>
          </mc:Choice>
          <mc:Fallback xmlns="">
            <p:pic>
              <p:nvPicPr>
                <p:cNvPr id="406" name="Ink 405">
                  <a:extLst>
                    <a:ext uri="{FF2B5EF4-FFF2-40B4-BE49-F238E27FC236}">
                      <a16:creationId xmlns:a16="http://schemas.microsoft.com/office/drawing/2014/main" id="{6A0906A1-4E5C-463E-9BC9-A50463525293}"/>
                    </a:ext>
                  </a:extLst>
                </p:cNvPr>
                <p:cNvPicPr/>
                <p:nvPr/>
              </p:nvPicPr>
              <p:blipFill>
                <a:blip r:embed="rId681"/>
                <a:stretch>
                  <a:fillRect/>
                </a:stretch>
              </p:blipFill>
              <p:spPr>
                <a:xfrm>
                  <a:off x="2033288" y="6318712"/>
                  <a:ext cx="298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407" name="Ink 406">
                  <a:extLst>
                    <a:ext uri="{FF2B5EF4-FFF2-40B4-BE49-F238E27FC236}">
                      <a16:creationId xmlns:a16="http://schemas.microsoft.com/office/drawing/2014/main" id="{414D00A0-5F8B-4064-9E4F-1C5B2F6290B3}"/>
                    </a:ext>
                  </a:extLst>
                </p14:cNvPr>
                <p14:cNvContentPartPr/>
                <p14:nvPr/>
              </p14:nvContentPartPr>
              <p14:xfrm>
                <a:off x="2029688" y="6441832"/>
                <a:ext cx="14760" cy="46080"/>
              </p14:xfrm>
            </p:contentPart>
          </mc:Choice>
          <mc:Fallback xmlns="">
            <p:pic>
              <p:nvPicPr>
                <p:cNvPr id="407" name="Ink 406">
                  <a:extLst>
                    <a:ext uri="{FF2B5EF4-FFF2-40B4-BE49-F238E27FC236}">
                      <a16:creationId xmlns:a16="http://schemas.microsoft.com/office/drawing/2014/main" id="{414D00A0-5F8B-4064-9E4F-1C5B2F6290B3}"/>
                    </a:ext>
                  </a:extLst>
                </p:cNvPr>
                <p:cNvPicPr/>
                <p:nvPr/>
              </p:nvPicPr>
              <p:blipFill>
                <a:blip r:embed="rId683"/>
                <a:stretch>
                  <a:fillRect/>
                </a:stretch>
              </p:blipFill>
              <p:spPr>
                <a:xfrm>
                  <a:off x="2021048" y="6432832"/>
                  <a:ext cx="32400" cy="63720"/>
                </a:xfrm>
                <a:prstGeom prst="rect">
                  <a:avLst/>
                </a:prstGeom>
              </p:spPr>
            </p:pic>
          </mc:Fallback>
        </mc:AlternateContent>
      </p:grpSp>
      <p:grpSp>
        <p:nvGrpSpPr>
          <p:cNvPr id="423" name="Group 422">
            <a:extLst>
              <a:ext uri="{FF2B5EF4-FFF2-40B4-BE49-F238E27FC236}">
                <a16:creationId xmlns:a16="http://schemas.microsoft.com/office/drawing/2014/main" id="{BAEA54EB-6A6F-48D7-8B1B-C77474C61AF2}"/>
              </a:ext>
            </a:extLst>
          </p:cNvPr>
          <p:cNvGrpSpPr/>
          <p:nvPr/>
        </p:nvGrpSpPr>
        <p:grpSpPr>
          <a:xfrm>
            <a:off x="2648168" y="6144472"/>
            <a:ext cx="971280" cy="439200"/>
            <a:chOff x="2648168" y="6144472"/>
            <a:chExt cx="971280" cy="439200"/>
          </a:xfrm>
        </p:grpSpPr>
        <mc:AlternateContent xmlns:mc="http://schemas.openxmlformats.org/markup-compatibility/2006" xmlns:p14="http://schemas.microsoft.com/office/powerpoint/2010/main">
          <mc:Choice Requires="p14">
            <p:contentPart p14:bwMode="auto" r:id="rId684">
              <p14:nvContentPartPr>
                <p14:cNvPr id="410" name="Ink 409">
                  <a:extLst>
                    <a:ext uri="{FF2B5EF4-FFF2-40B4-BE49-F238E27FC236}">
                      <a16:creationId xmlns:a16="http://schemas.microsoft.com/office/drawing/2014/main" id="{E4474698-8C19-4AD2-816D-E2CE24DAC237}"/>
                    </a:ext>
                  </a:extLst>
                </p14:cNvPr>
                <p14:cNvContentPartPr/>
                <p14:nvPr/>
              </p14:nvContentPartPr>
              <p14:xfrm>
                <a:off x="2648168" y="6286312"/>
                <a:ext cx="538560" cy="296640"/>
              </p14:xfrm>
            </p:contentPart>
          </mc:Choice>
          <mc:Fallback xmlns="">
            <p:pic>
              <p:nvPicPr>
                <p:cNvPr id="410" name="Ink 409">
                  <a:extLst>
                    <a:ext uri="{FF2B5EF4-FFF2-40B4-BE49-F238E27FC236}">
                      <a16:creationId xmlns:a16="http://schemas.microsoft.com/office/drawing/2014/main" id="{E4474698-8C19-4AD2-816D-E2CE24DAC237}"/>
                    </a:ext>
                  </a:extLst>
                </p:cNvPr>
                <p:cNvPicPr/>
                <p:nvPr/>
              </p:nvPicPr>
              <p:blipFill>
                <a:blip r:embed="rId685"/>
                <a:stretch>
                  <a:fillRect/>
                </a:stretch>
              </p:blipFill>
              <p:spPr>
                <a:xfrm>
                  <a:off x="2639168" y="6277672"/>
                  <a:ext cx="55620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411" name="Ink 410">
                  <a:extLst>
                    <a:ext uri="{FF2B5EF4-FFF2-40B4-BE49-F238E27FC236}">
                      <a16:creationId xmlns:a16="http://schemas.microsoft.com/office/drawing/2014/main" id="{B3F95E56-55AD-4E43-BD66-9D62CCC3BB02}"/>
                    </a:ext>
                  </a:extLst>
                </p14:cNvPr>
                <p14:cNvContentPartPr/>
                <p14:nvPr/>
              </p14:nvContentPartPr>
              <p14:xfrm>
                <a:off x="2833928" y="6163192"/>
                <a:ext cx="19800" cy="163440"/>
              </p14:xfrm>
            </p:contentPart>
          </mc:Choice>
          <mc:Fallback xmlns="">
            <p:pic>
              <p:nvPicPr>
                <p:cNvPr id="411" name="Ink 410">
                  <a:extLst>
                    <a:ext uri="{FF2B5EF4-FFF2-40B4-BE49-F238E27FC236}">
                      <a16:creationId xmlns:a16="http://schemas.microsoft.com/office/drawing/2014/main" id="{B3F95E56-55AD-4E43-BD66-9D62CCC3BB02}"/>
                    </a:ext>
                  </a:extLst>
                </p:cNvPr>
                <p:cNvPicPr/>
                <p:nvPr/>
              </p:nvPicPr>
              <p:blipFill>
                <a:blip r:embed="rId687"/>
                <a:stretch>
                  <a:fillRect/>
                </a:stretch>
              </p:blipFill>
              <p:spPr>
                <a:xfrm>
                  <a:off x="2825288" y="6154192"/>
                  <a:ext cx="3744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412" name="Ink 411">
                  <a:extLst>
                    <a:ext uri="{FF2B5EF4-FFF2-40B4-BE49-F238E27FC236}">
                      <a16:creationId xmlns:a16="http://schemas.microsoft.com/office/drawing/2014/main" id="{5B786299-AAF8-4AAF-A470-87A4E615720F}"/>
                    </a:ext>
                  </a:extLst>
                </p14:cNvPr>
                <p14:cNvContentPartPr/>
                <p14:nvPr/>
              </p14:nvContentPartPr>
              <p14:xfrm>
                <a:off x="2975408" y="6144472"/>
                <a:ext cx="37440" cy="53280"/>
              </p14:xfrm>
            </p:contentPart>
          </mc:Choice>
          <mc:Fallback xmlns="">
            <p:pic>
              <p:nvPicPr>
                <p:cNvPr id="412" name="Ink 411">
                  <a:extLst>
                    <a:ext uri="{FF2B5EF4-FFF2-40B4-BE49-F238E27FC236}">
                      <a16:creationId xmlns:a16="http://schemas.microsoft.com/office/drawing/2014/main" id="{5B786299-AAF8-4AAF-A470-87A4E615720F}"/>
                    </a:ext>
                  </a:extLst>
                </p:cNvPr>
                <p:cNvPicPr/>
                <p:nvPr/>
              </p:nvPicPr>
              <p:blipFill>
                <a:blip r:embed="rId689"/>
                <a:stretch>
                  <a:fillRect/>
                </a:stretch>
              </p:blipFill>
              <p:spPr>
                <a:xfrm>
                  <a:off x="2966408" y="6135832"/>
                  <a:ext cx="5508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413" name="Ink 412">
                  <a:extLst>
                    <a:ext uri="{FF2B5EF4-FFF2-40B4-BE49-F238E27FC236}">
                      <a16:creationId xmlns:a16="http://schemas.microsoft.com/office/drawing/2014/main" id="{59CFC71C-2A5B-4D2E-95E4-73E9219C11F4}"/>
                    </a:ext>
                  </a:extLst>
                </p14:cNvPr>
                <p14:cNvContentPartPr/>
                <p14:nvPr/>
              </p14:nvContentPartPr>
              <p14:xfrm>
                <a:off x="3300848" y="6483952"/>
                <a:ext cx="304560" cy="17280"/>
              </p14:xfrm>
            </p:contentPart>
          </mc:Choice>
          <mc:Fallback xmlns="">
            <p:pic>
              <p:nvPicPr>
                <p:cNvPr id="413" name="Ink 412">
                  <a:extLst>
                    <a:ext uri="{FF2B5EF4-FFF2-40B4-BE49-F238E27FC236}">
                      <a16:creationId xmlns:a16="http://schemas.microsoft.com/office/drawing/2014/main" id="{59CFC71C-2A5B-4D2E-95E4-73E9219C11F4}"/>
                    </a:ext>
                  </a:extLst>
                </p:cNvPr>
                <p:cNvPicPr/>
                <p:nvPr/>
              </p:nvPicPr>
              <p:blipFill>
                <a:blip r:embed="rId691"/>
                <a:stretch>
                  <a:fillRect/>
                </a:stretch>
              </p:blipFill>
              <p:spPr>
                <a:xfrm>
                  <a:off x="3292208" y="6475312"/>
                  <a:ext cx="3222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414" name="Ink 413">
                  <a:extLst>
                    <a:ext uri="{FF2B5EF4-FFF2-40B4-BE49-F238E27FC236}">
                      <a16:creationId xmlns:a16="http://schemas.microsoft.com/office/drawing/2014/main" id="{3EDAD91C-0C24-49A6-87CD-D6A0C995CAD2}"/>
                    </a:ext>
                  </a:extLst>
                </p14:cNvPr>
                <p14:cNvContentPartPr/>
                <p14:nvPr/>
              </p14:nvContentPartPr>
              <p14:xfrm>
                <a:off x="3484448" y="6423112"/>
                <a:ext cx="135000" cy="160560"/>
              </p14:xfrm>
            </p:contentPart>
          </mc:Choice>
          <mc:Fallback xmlns="">
            <p:pic>
              <p:nvPicPr>
                <p:cNvPr id="414" name="Ink 413">
                  <a:extLst>
                    <a:ext uri="{FF2B5EF4-FFF2-40B4-BE49-F238E27FC236}">
                      <a16:creationId xmlns:a16="http://schemas.microsoft.com/office/drawing/2014/main" id="{3EDAD91C-0C24-49A6-87CD-D6A0C995CAD2}"/>
                    </a:ext>
                  </a:extLst>
                </p:cNvPr>
                <p:cNvPicPr/>
                <p:nvPr/>
              </p:nvPicPr>
              <p:blipFill>
                <a:blip r:embed="rId693"/>
                <a:stretch>
                  <a:fillRect/>
                </a:stretch>
              </p:blipFill>
              <p:spPr>
                <a:xfrm>
                  <a:off x="3475448" y="6414472"/>
                  <a:ext cx="152640" cy="178200"/>
                </a:xfrm>
                <a:prstGeom prst="rect">
                  <a:avLst/>
                </a:prstGeom>
              </p:spPr>
            </p:pic>
          </mc:Fallback>
        </mc:AlternateContent>
      </p:grpSp>
      <p:grpSp>
        <p:nvGrpSpPr>
          <p:cNvPr id="422" name="Group 421">
            <a:extLst>
              <a:ext uri="{FF2B5EF4-FFF2-40B4-BE49-F238E27FC236}">
                <a16:creationId xmlns:a16="http://schemas.microsoft.com/office/drawing/2014/main" id="{41C86491-6C59-45CF-B079-B691C5AF3719}"/>
              </a:ext>
            </a:extLst>
          </p:cNvPr>
          <p:cNvGrpSpPr/>
          <p:nvPr/>
        </p:nvGrpSpPr>
        <p:grpSpPr>
          <a:xfrm>
            <a:off x="3942728" y="6263632"/>
            <a:ext cx="809640" cy="389160"/>
            <a:chOff x="3942728" y="6263632"/>
            <a:chExt cx="809640" cy="389160"/>
          </a:xfrm>
        </p:grpSpPr>
        <mc:AlternateContent xmlns:mc="http://schemas.openxmlformats.org/markup-compatibility/2006" xmlns:p14="http://schemas.microsoft.com/office/powerpoint/2010/main">
          <mc:Choice Requires="p14">
            <p:contentPart p14:bwMode="auto" r:id="rId694">
              <p14:nvContentPartPr>
                <p14:cNvPr id="415" name="Ink 414">
                  <a:extLst>
                    <a:ext uri="{FF2B5EF4-FFF2-40B4-BE49-F238E27FC236}">
                      <a16:creationId xmlns:a16="http://schemas.microsoft.com/office/drawing/2014/main" id="{495D25E2-9DB6-4272-8A10-3B4005E652A0}"/>
                    </a:ext>
                  </a:extLst>
                </p14:cNvPr>
                <p14:cNvContentPartPr/>
                <p14:nvPr/>
              </p14:nvContentPartPr>
              <p14:xfrm>
                <a:off x="4582088" y="6360832"/>
                <a:ext cx="170280" cy="196200"/>
              </p14:xfrm>
            </p:contentPart>
          </mc:Choice>
          <mc:Fallback xmlns="">
            <p:pic>
              <p:nvPicPr>
                <p:cNvPr id="415" name="Ink 414">
                  <a:extLst>
                    <a:ext uri="{FF2B5EF4-FFF2-40B4-BE49-F238E27FC236}">
                      <a16:creationId xmlns:a16="http://schemas.microsoft.com/office/drawing/2014/main" id="{495D25E2-9DB6-4272-8A10-3B4005E652A0}"/>
                    </a:ext>
                  </a:extLst>
                </p:cNvPr>
                <p:cNvPicPr/>
                <p:nvPr/>
              </p:nvPicPr>
              <p:blipFill>
                <a:blip r:embed="rId695"/>
                <a:stretch>
                  <a:fillRect/>
                </a:stretch>
              </p:blipFill>
              <p:spPr>
                <a:xfrm>
                  <a:off x="4573448" y="6351832"/>
                  <a:ext cx="1879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416" name="Ink 415">
                  <a:extLst>
                    <a:ext uri="{FF2B5EF4-FFF2-40B4-BE49-F238E27FC236}">
                      <a16:creationId xmlns:a16="http://schemas.microsoft.com/office/drawing/2014/main" id="{75EA3F33-34C5-42E5-92B2-FE06B40EBF1D}"/>
                    </a:ext>
                  </a:extLst>
                </p14:cNvPr>
                <p14:cNvContentPartPr/>
                <p14:nvPr/>
              </p14:nvContentPartPr>
              <p14:xfrm>
                <a:off x="4486688" y="6281632"/>
                <a:ext cx="73080" cy="234000"/>
              </p14:xfrm>
            </p:contentPart>
          </mc:Choice>
          <mc:Fallback xmlns="">
            <p:pic>
              <p:nvPicPr>
                <p:cNvPr id="416" name="Ink 415">
                  <a:extLst>
                    <a:ext uri="{FF2B5EF4-FFF2-40B4-BE49-F238E27FC236}">
                      <a16:creationId xmlns:a16="http://schemas.microsoft.com/office/drawing/2014/main" id="{75EA3F33-34C5-42E5-92B2-FE06B40EBF1D}"/>
                    </a:ext>
                  </a:extLst>
                </p:cNvPr>
                <p:cNvPicPr/>
                <p:nvPr/>
              </p:nvPicPr>
              <p:blipFill>
                <a:blip r:embed="rId697"/>
                <a:stretch>
                  <a:fillRect/>
                </a:stretch>
              </p:blipFill>
              <p:spPr>
                <a:xfrm>
                  <a:off x="4478048" y="6272992"/>
                  <a:ext cx="9072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417" name="Ink 416">
                  <a:extLst>
                    <a:ext uri="{FF2B5EF4-FFF2-40B4-BE49-F238E27FC236}">
                      <a16:creationId xmlns:a16="http://schemas.microsoft.com/office/drawing/2014/main" id="{001EDD00-984D-499D-9E38-8FCE98AD8C44}"/>
                    </a:ext>
                  </a:extLst>
                </p14:cNvPr>
                <p14:cNvContentPartPr/>
                <p14:nvPr/>
              </p14:nvContentPartPr>
              <p14:xfrm>
                <a:off x="4179968" y="6417712"/>
                <a:ext cx="250200" cy="235080"/>
              </p14:xfrm>
            </p:contentPart>
          </mc:Choice>
          <mc:Fallback xmlns="">
            <p:pic>
              <p:nvPicPr>
                <p:cNvPr id="417" name="Ink 416">
                  <a:extLst>
                    <a:ext uri="{FF2B5EF4-FFF2-40B4-BE49-F238E27FC236}">
                      <a16:creationId xmlns:a16="http://schemas.microsoft.com/office/drawing/2014/main" id="{001EDD00-984D-499D-9E38-8FCE98AD8C44}"/>
                    </a:ext>
                  </a:extLst>
                </p:cNvPr>
                <p:cNvPicPr/>
                <p:nvPr/>
              </p:nvPicPr>
              <p:blipFill>
                <a:blip r:embed="rId699"/>
                <a:stretch>
                  <a:fillRect/>
                </a:stretch>
              </p:blipFill>
              <p:spPr>
                <a:xfrm>
                  <a:off x="4171328" y="6409072"/>
                  <a:ext cx="26784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418" name="Ink 417">
                  <a:extLst>
                    <a:ext uri="{FF2B5EF4-FFF2-40B4-BE49-F238E27FC236}">
                      <a16:creationId xmlns:a16="http://schemas.microsoft.com/office/drawing/2014/main" id="{750FCB0F-BA2E-4009-87E3-0407E08BC9E9}"/>
                    </a:ext>
                  </a:extLst>
                </p14:cNvPr>
                <p14:cNvContentPartPr/>
                <p14:nvPr/>
              </p14:nvContentPartPr>
              <p14:xfrm>
                <a:off x="4413248" y="6582592"/>
                <a:ext cx="82080" cy="45720"/>
              </p14:xfrm>
            </p:contentPart>
          </mc:Choice>
          <mc:Fallback xmlns="">
            <p:pic>
              <p:nvPicPr>
                <p:cNvPr id="418" name="Ink 417">
                  <a:extLst>
                    <a:ext uri="{FF2B5EF4-FFF2-40B4-BE49-F238E27FC236}">
                      <a16:creationId xmlns:a16="http://schemas.microsoft.com/office/drawing/2014/main" id="{750FCB0F-BA2E-4009-87E3-0407E08BC9E9}"/>
                    </a:ext>
                  </a:extLst>
                </p:cNvPr>
                <p:cNvPicPr/>
                <p:nvPr/>
              </p:nvPicPr>
              <p:blipFill>
                <a:blip r:embed="rId701"/>
                <a:stretch>
                  <a:fillRect/>
                </a:stretch>
              </p:blipFill>
              <p:spPr>
                <a:xfrm>
                  <a:off x="4404248" y="6573592"/>
                  <a:ext cx="9972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419" name="Ink 418">
                  <a:extLst>
                    <a:ext uri="{FF2B5EF4-FFF2-40B4-BE49-F238E27FC236}">
                      <a16:creationId xmlns:a16="http://schemas.microsoft.com/office/drawing/2014/main" id="{01AC6343-E13C-426E-B8A9-D1F46E6B27B0}"/>
                    </a:ext>
                  </a:extLst>
                </p14:cNvPr>
                <p14:cNvContentPartPr/>
                <p14:nvPr/>
              </p14:nvContentPartPr>
              <p14:xfrm>
                <a:off x="4237568" y="6441472"/>
                <a:ext cx="57240" cy="63360"/>
              </p14:xfrm>
            </p:contentPart>
          </mc:Choice>
          <mc:Fallback xmlns="">
            <p:pic>
              <p:nvPicPr>
                <p:cNvPr id="419" name="Ink 418">
                  <a:extLst>
                    <a:ext uri="{FF2B5EF4-FFF2-40B4-BE49-F238E27FC236}">
                      <a16:creationId xmlns:a16="http://schemas.microsoft.com/office/drawing/2014/main" id="{01AC6343-E13C-426E-B8A9-D1F46E6B27B0}"/>
                    </a:ext>
                  </a:extLst>
                </p:cNvPr>
                <p:cNvPicPr/>
                <p:nvPr/>
              </p:nvPicPr>
              <p:blipFill>
                <a:blip r:embed="rId703"/>
                <a:stretch>
                  <a:fillRect/>
                </a:stretch>
              </p:blipFill>
              <p:spPr>
                <a:xfrm>
                  <a:off x="4228928" y="6432832"/>
                  <a:ext cx="7488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420" name="Ink 419">
                  <a:extLst>
                    <a:ext uri="{FF2B5EF4-FFF2-40B4-BE49-F238E27FC236}">
                      <a16:creationId xmlns:a16="http://schemas.microsoft.com/office/drawing/2014/main" id="{640120CD-91F8-4770-9E17-AB543F4C7792}"/>
                    </a:ext>
                  </a:extLst>
                </p14:cNvPr>
                <p14:cNvContentPartPr/>
                <p14:nvPr/>
              </p14:nvContentPartPr>
              <p14:xfrm>
                <a:off x="4102928" y="6397912"/>
                <a:ext cx="115560" cy="171720"/>
              </p14:xfrm>
            </p:contentPart>
          </mc:Choice>
          <mc:Fallback xmlns="">
            <p:pic>
              <p:nvPicPr>
                <p:cNvPr id="420" name="Ink 419">
                  <a:extLst>
                    <a:ext uri="{FF2B5EF4-FFF2-40B4-BE49-F238E27FC236}">
                      <a16:creationId xmlns:a16="http://schemas.microsoft.com/office/drawing/2014/main" id="{640120CD-91F8-4770-9E17-AB543F4C7792}"/>
                    </a:ext>
                  </a:extLst>
                </p:cNvPr>
                <p:cNvPicPr/>
                <p:nvPr/>
              </p:nvPicPr>
              <p:blipFill>
                <a:blip r:embed="rId705"/>
                <a:stretch>
                  <a:fillRect/>
                </a:stretch>
              </p:blipFill>
              <p:spPr>
                <a:xfrm>
                  <a:off x="4093928" y="6388912"/>
                  <a:ext cx="13320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21" name="Ink 420">
                  <a:extLst>
                    <a:ext uri="{FF2B5EF4-FFF2-40B4-BE49-F238E27FC236}">
                      <a16:creationId xmlns:a16="http://schemas.microsoft.com/office/drawing/2014/main" id="{33B9C48F-1250-4452-B442-7400CC224C65}"/>
                    </a:ext>
                  </a:extLst>
                </p14:cNvPr>
                <p14:cNvContentPartPr/>
                <p14:nvPr/>
              </p14:nvContentPartPr>
              <p14:xfrm>
                <a:off x="3942728" y="6263632"/>
                <a:ext cx="171720" cy="267120"/>
              </p14:xfrm>
            </p:contentPart>
          </mc:Choice>
          <mc:Fallback xmlns="">
            <p:pic>
              <p:nvPicPr>
                <p:cNvPr id="421" name="Ink 420">
                  <a:extLst>
                    <a:ext uri="{FF2B5EF4-FFF2-40B4-BE49-F238E27FC236}">
                      <a16:creationId xmlns:a16="http://schemas.microsoft.com/office/drawing/2014/main" id="{33B9C48F-1250-4452-B442-7400CC224C65}"/>
                    </a:ext>
                  </a:extLst>
                </p:cNvPr>
                <p:cNvPicPr/>
                <p:nvPr/>
              </p:nvPicPr>
              <p:blipFill>
                <a:blip r:embed="rId707"/>
                <a:stretch>
                  <a:fillRect/>
                </a:stretch>
              </p:blipFill>
              <p:spPr>
                <a:xfrm>
                  <a:off x="3933728" y="6254632"/>
                  <a:ext cx="189360" cy="284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08">
            <p14:nvContentPartPr>
              <p14:cNvPr id="424" name="Ink 423">
                <a:extLst>
                  <a:ext uri="{FF2B5EF4-FFF2-40B4-BE49-F238E27FC236}">
                    <a16:creationId xmlns:a16="http://schemas.microsoft.com/office/drawing/2014/main" id="{B990FB96-1650-416C-8512-17B4692ED0EA}"/>
                  </a:ext>
                </a:extLst>
              </p14:cNvPr>
              <p14:cNvContentPartPr/>
              <p14:nvPr/>
            </p14:nvContentPartPr>
            <p14:xfrm>
              <a:off x="5179328" y="6294952"/>
              <a:ext cx="218520" cy="159840"/>
            </p14:xfrm>
          </p:contentPart>
        </mc:Choice>
        <mc:Fallback xmlns="">
          <p:pic>
            <p:nvPicPr>
              <p:cNvPr id="424" name="Ink 423">
                <a:extLst>
                  <a:ext uri="{FF2B5EF4-FFF2-40B4-BE49-F238E27FC236}">
                    <a16:creationId xmlns:a16="http://schemas.microsoft.com/office/drawing/2014/main" id="{B990FB96-1650-416C-8512-17B4692ED0EA}"/>
                  </a:ext>
                </a:extLst>
              </p:cNvPr>
              <p:cNvPicPr/>
              <p:nvPr/>
            </p:nvPicPr>
            <p:blipFill>
              <a:blip r:embed="rId709"/>
              <a:stretch>
                <a:fillRect/>
              </a:stretch>
            </p:blipFill>
            <p:spPr>
              <a:xfrm>
                <a:off x="5170328" y="6285952"/>
                <a:ext cx="236160" cy="177480"/>
              </a:xfrm>
              <a:prstGeom prst="rect">
                <a:avLst/>
              </a:prstGeom>
            </p:spPr>
          </p:pic>
        </mc:Fallback>
      </mc:AlternateContent>
      <p:grpSp>
        <p:nvGrpSpPr>
          <p:cNvPr id="452" name="Group 451">
            <a:extLst>
              <a:ext uri="{FF2B5EF4-FFF2-40B4-BE49-F238E27FC236}">
                <a16:creationId xmlns:a16="http://schemas.microsoft.com/office/drawing/2014/main" id="{BD0D5386-E578-4DBD-B5B2-CB1FC4378DBF}"/>
              </a:ext>
            </a:extLst>
          </p:cNvPr>
          <p:cNvGrpSpPr/>
          <p:nvPr/>
        </p:nvGrpSpPr>
        <p:grpSpPr>
          <a:xfrm>
            <a:off x="5929928" y="5939992"/>
            <a:ext cx="3493080" cy="572400"/>
            <a:chOff x="5929928" y="5939992"/>
            <a:chExt cx="3493080" cy="572400"/>
          </a:xfrm>
        </p:grpSpPr>
        <mc:AlternateContent xmlns:mc="http://schemas.openxmlformats.org/markup-compatibility/2006" xmlns:p14="http://schemas.microsoft.com/office/powerpoint/2010/main">
          <mc:Choice Requires="p14">
            <p:contentPart p14:bwMode="auto" r:id="rId710">
              <p14:nvContentPartPr>
                <p14:cNvPr id="425" name="Ink 424">
                  <a:extLst>
                    <a:ext uri="{FF2B5EF4-FFF2-40B4-BE49-F238E27FC236}">
                      <a16:creationId xmlns:a16="http://schemas.microsoft.com/office/drawing/2014/main" id="{0FBBFA7B-C362-43FF-9A52-6F6772EFB2C0}"/>
                    </a:ext>
                  </a:extLst>
                </p14:cNvPr>
                <p14:cNvContentPartPr/>
                <p14:nvPr/>
              </p14:nvContentPartPr>
              <p14:xfrm>
                <a:off x="5939288" y="6038632"/>
                <a:ext cx="200520" cy="176400"/>
              </p14:xfrm>
            </p:contentPart>
          </mc:Choice>
          <mc:Fallback xmlns="">
            <p:pic>
              <p:nvPicPr>
                <p:cNvPr id="425" name="Ink 424">
                  <a:extLst>
                    <a:ext uri="{FF2B5EF4-FFF2-40B4-BE49-F238E27FC236}">
                      <a16:creationId xmlns:a16="http://schemas.microsoft.com/office/drawing/2014/main" id="{0FBBFA7B-C362-43FF-9A52-6F6772EFB2C0}"/>
                    </a:ext>
                  </a:extLst>
                </p:cNvPr>
                <p:cNvPicPr/>
                <p:nvPr/>
              </p:nvPicPr>
              <p:blipFill>
                <a:blip r:embed="rId711"/>
                <a:stretch>
                  <a:fillRect/>
                </a:stretch>
              </p:blipFill>
              <p:spPr>
                <a:xfrm>
                  <a:off x="5930648" y="6029632"/>
                  <a:ext cx="2181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26" name="Ink 425">
                  <a:extLst>
                    <a:ext uri="{FF2B5EF4-FFF2-40B4-BE49-F238E27FC236}">
                      <a16:creationId xmlns:a16="http://schemas.microsoft.com/office/drawing/2014/main" id="{FF089013-CF3B-46A5-B314-A549FC1C5576}"/>
                    </a:ext>
                  </a:extLst>
                </p14:cNvPr>
                <p14:cNvContentPartPr/>
                <p14:nvPr/>
              </p14:nvContentPartPr>
              <p14:xfrm>
                <a:off x="6185168" y="6086512"/>
                <a:ext cx="41040" cy="125280"/>
              </p14:xfrm>
            </p:contentPart>
          </mc:Choice>
          <mc:Fallback xmlns="">
            <p:pic>
              <p:nvPicPr>
                <p:cNvPr id="426" name="Ink 425">
                  <a:extLst>
                    <a:ext uri="{FF2B5EF4-FFF2-40B4-BE49-F238E27FC236}">
                      <a16:creationId xmlns:a16="http://schemas.microsoft.com/office/drawing/2014/main" id="{FF089013-CF3B-46A5-B314-A549FC1C5576}"/>
                    </a:ext>
                  </a:extLst>
                </p:cNvPr>
                <p:cNvPicPr/>
                <p:nvPr/>
              </p:nvPicPr>
              <p:blipFill>
                <a:blip r:embed="rId713"/>
                <a:stretch>
                  <a:fillRect/>
                </a:stretch>
              </p:blipFill>
              <p:spPr>
                <a:xfrm>
                  <a:off x="6176528" y="6077512"/>
                  <a:ext cx="586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27" name="Ink 426">
                  <a:extLst>
                    <a:ext uri="{FF2B5EF4-FFF2-40B4-BE49-F238E27FC236}">
                      <a16:creationId xmlns:a16="http://schemas.microsoft.com/office/drawing/2014/main" id="{CA7E783C-F0EC-4EB8-880A-E8CB77D035C9}"/>
                    </a:ext>
                  </a:extLst>
                </p14:cNvPr>
                <p14:cNvContentPartPr/>
                <p14:nvPr/>
              </p14:nvContentPartPr>
              <p14:xfrm>
                <a:off x="6243848" y="6069592"/>
                <a:ext cx="30960" cy="134640"/>
              </p14:xfrm>
            </p:contentPart>
          </mc:Choice>
          <mc:Fallback xmlns="">
            <p:pic>
              <p:nvPicPr>
                <p:cNvPr id="427" name="Ink 426">
                  <a:extLst>
                    <a:ext uri="{FF2B5EF4-FFF2-40B4-BE49-F238E27FC236}">
                      <a16:creationId xmlns:a16="http://schemas.microsoft.com/office/drawing/2014/main" id="{CA7E783C-F0EC-4EB8-880A-E8CB77D035C9}"/>
                    </a:ext>
                  </a:extLst>
                </p:cNvPr>
                <p:cNvPicPr/>
                <p:nvPr/>
              </p:nvPicPr>
              <p:blipFill>
                <a:blip r:embed="rId715"/>
                <a:stretch>
                  <a:fillRect/>
                </a:stretch>
              </p:blipFill>
              <p:spPr>
                <a:xfrm>
                  <a:off x="6235208" y="6060952"/>
                  <a:ext cx="486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28" name="Ink 427">
                  <a:extLst>
                    <a:ext uri="{FF2B5EF4-FFF2-40B4-BE49-F238E27FC236}">
                      <a16:creationId xmlns:a16="http://schemas.microsoft.com/office/drawing/2014/main" id="{1A0A5FDE-E3D3-4A44-8F15-62AB8F4DB5FF}"/>
                    </a:ext>
                  </a:extLst>
                </p14:cNvPr>
                <p14:cNvContentPartPr/>
                <p14:nvPr/>
              </p14:nvContentPartPr>
              <p14:xfrm>
                <a:off x="6194528" y="6062392"/>
                <a:ext cx="120960" cy="24120"/>
              </p14:xfrm>
            </p:contentPart>
          </mc:Choice>
          <mc:Fallback xmlns="">
            <p:pic>
              <p:nvPicPr>
                <p:cNvPr id="428" name="Ink 427">
                  <a:extLst>
                    <a:ext uri="{FF2B5EF4-FFF2-40B4-BE49-F238E27FC236}">
                      <a16:creationId xmlns:a16="http://schemas.microsoft.com/office/drawing/2014/main" id="{1A0A5FDE-E3D3-4A44-8F15-62AB8F4DB5FF}"/>
                    </a:ext>
                  </a:extLst>
                </p:cNvPr>
                <p:cNvPicPr/>
                <p:nvPr/>
              </p:nvPicPr>
              <p:blipFill>
                <a:blip r:embed="rId717"/>
                <a:stretch>
                  <a:fillRect/>
                </a:stretch>
              </p:blipFill>
              <p:spPr>
                <a:xfrm>
                  <a:off x="6185888" y="6053752"/>
                  <a:ext cx="13860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29" name="Ink 428">
                  <a:extLst>
                    <a:ext uri="{FF2B5EF4-FFF2-40B4-BE49-F238E27FC236}">
                      <a16:creationId xmlns:a16="http://schemas.microsoft.com/office/drawing/2014/main" id="{9755DD7F-AD7A-484D-8418-DC4A3C1DFF47}"/>
                    </a:ext>
                  </a:extLst>
                </p14:cNvPr>
                <p14:cNvContentPartPr/>
                <p14:nvPr/>
              </p14:nvContentPartPr>
              <p14:xfrm>
                <a:off x="5929928" y="6255352"/>
                <a:ext cx="631800" cy="32400"/>
              </p14:xfrm>
            </p:contentPart>
          </mc:Choice>
          <mc:Fallback xmlns="">
            <p:pic>
              <p:nvPicPr>
                <p:cNvPr id="429" name="Ink 428">
                  <a:extLst>
                    <a:ext uri="{FF2B5EF4-FFF2-40B4-BE49-F238E27FC236}">
                      <a16:creationId xmlns:a16="http://schemas.microsoft.com/office/drawing/2014/main" id="{9755DD7F-AD7A-484D-8418-DC4A3C1DFF47}"/>
                    </a:ext>
                  </a:extLst>
                </p:cNvPr>
                <p:cNvPicPr/>
                <p:nvPr/>
              </p:nvPicPr>
              <p:blipFill>
                <a:blip r:embed="rId719"/>
                <a:stretch>
                  <a:fillRect/>
                </a:stretch>
              </p:blipFill>
              <p:spPr>
                <a:xfrm>
                  <a:off x="5921288" y="6246352"/>
                  <a:ext cx="6494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430" name="Ink 429">
                  <a:extLst>
                    <a:ext uri="{FF2B5EF4-FFF2-40B4-BE49-F238E27FC236}">
                      <a16:creationId xmlns:a16="http://schemas.microsoft.com/office/drawing/2014/main" id="{23EBFD06-A169-4EBC-9CDF-F25CF0BDC87D}"/>
                    </a:ext>
                  </a:extLst>
                </p14:cNvPr>
                <p14:cNvContentPartPr/>
                <p14:nvPr/>
              </p14:nvContentPartPr>
              <p14:xfrm>
                <a:off x="6159608" y="6334912"/>
                <a:ext cx="212400" cy="177480"/>
              </p14:xfrm>
            </p:contentPart>
          </mc:Choice>
          <mc:Fallback xmlns="">
            <p:pic>
              <p:nvPicPr>
                <p:cNvPr id="430" name="Ink 429">
                  <a:extLst>
                    <a:ext uri="{FF2B5EF4-FFF2-40B4-BE49-F238E27FC236}">
                      <a16:creationId xmlns:a16="http://schemas.microsoft.com/office/drawing/2014/main" id="{23EBFD06-A169-4EBC-9CDF-F25CF0BDC87D}"/>
                    </a:ext>
                  </a:extLst>
                </p:cNvPr>
                <p:cNvPicPr/>
                <p:nvPr/>
              </p:nvPicPr>
              <p:blipFill>
                <a:blip r:embed="rId721"/>
                <a:stretch>
                  <a:fillRect/>
                </a:stretch>
              </p:blipFill>
              <p:spPr>
                <a:xfrm>
                  <a:off x="6150968" y="6325912"/>
                  <a:ext cx="2300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432" name="Ink 431">
                  <a:extLst>
                    <a:ext uri="{FF2B5EF4-FFF2-40B4-BE49-F238E27FC236}">
                      <a16:creationId xmlns:a16="http://schemas.microsoft.com/office/drawing/2014/main" id="{64EB05EF-B3E2-45FE-962E-8D9D987F31A1}"/>
                    </a:ext>
                  </a:extLst>
                </p14:cNvPr>
                <p14:cNvContentPartPr/>
                <p14:nvPr/>
              </p14:nvContentPartPr>
              <p14:xfrm>
                <a:off x="6661088" y="6196312"/>
                <a:ext cx="30240" cy="10440"/>
              </p14:xfrm>
            </p:contentPart>
          </mc:Choice>
          <mc:Fallback xmlns="">
            <p:pic>
              <p:nvPicPr>
                <p:cNvPr id="432" name="Ink 431">
                  <a:extLst>
                    <a:ext uri="{FF2B5EF4-FFF2-40B4-BE49-F238E27FC236}">
                      <a16:creationId xmlns:a16="http://schemas.microsoft.com/office/drawing/2014/main" id="{64EB05EF-B3E2-45FE-962E-8D9D987F31A1}"/>
                    </a:ext>
                  </a:extLst>
                </p:cNvPr>
                <p:cNvPicPr/>
                <p:nvPr/>
              </p:nvPicPr>
              <p:blipFill>
                <a:blip r:embed="rId723"/>
                <a:stretch>
                  <a:fillRect/>
                </a:stretch>
              </p:blipFill>
              <p:spPr>
                <a:xfrm>
                  <a:off x="6652448" y="6187312"/>
                  <a:ext cx="478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433" name="Ink 432">
                  <a:extLst>
                    <a:ext uri="{FF2B5EF4-FFF2-40B4-BE49-F238E27FC236}">
                      <a16:creationId xmlns:a16="http://schemas.microsoft.com/office/drawing/2014/main" id="{C36EA4BC-36E9-43CF-8640-18718EB8595D}"/>
                    </a:ext>
                  </a:extLst>
                </p14:cNvPr>
                <p14:cNvContentPartPr/>
                <p14:nvPr/>
              </p14:nvContentPartPr>
              <p14:xfrm>
                <a:off x="6951608" y="6061672"/>
                <a:ext cx="127440" cy="176040"/>
              </p14:xfrm>
            </p:contentPart>
          </mc:Choice>
          <mc:Fallback xmlns="">
            <p:pic>
              <p:nvPicPr>
                <p:cNvPr id="433" name="Ink 432">
                  <a:extLst>
                    <a:ext uri="{FF2B5EF4-FFF2-40B4-BE49-F238E27FC236}">
                      <a16:creationId xmlns:a16="http://schemas.microsoft.com/office/drawing/2014/main" id="{C36EA4BC-36E9-43CF-8640-18718EB8595D}"/>
                    </a:ext>
                  </a:extLst>
                </p:cNvPr>
                <p:cNvPicPr/>
                <p:nvPr/>
              </p:nvPicPr>
              <p:blipFill>
                <a:blip r:embed="rId725"/>
                <a:stretch>
                  <a:fillRect/>
                </a:stretch>
              </p:blipFill>
              <p:spPr>
                <a:xfrm>
                  <a:off x="6942608" y="6053032"/>
                  <a:ext cx="1450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34" name="Ink 433">
                  <a:extLst>
                    <a:ext uri="{FF2B5EF4-FFF2-40B4-BE49-F238E27FC236}">
                      <a16:creationId xmlns:a16="http://schemas.microsoft.com/office/drawing/2014/main" id="{96A9CB8A-02D2-42A4-9F5B-FB362CE429D0}"/>
                    </a:ext>
                  </a:extLst>
                </p14:cNvPr>
                <p14:cNvContentPartPr/>
                <p14:nvPr/>
              </p14:nvContentPartPr>
              <p14:xfrm>
                <a:off x="7079048" y="6142312"/>
                <a:ext cx="86400" cy="102600"/>
              </p14:xfrm>
            </p:contentPart>
          </mc:Choice>
          <mc:Fallback xmlns="">
            <p:pic>
              <p:nvPicPr>
                <p:cNvPr id="434" name="Ink 433">
                  <a:extLst>
                    <a:ext uri="{FF2B5EF4-FFF2-40B4-BE49-F238E27FC236}">
                      <a16:creationId xmlns:a16="http://schemas.microsoft.com/office/drawing/2014/main" id="{96A9CB8A-02D2-42A4-9F5B-FB362CE429D0}"/>
                    </a:ext>
                  </a:extLst>
                </p:cNvPr>
                <p:cNvPicPr/>
                <p:nvPr/>
              </p:nvPicPr>
              <p:blipFill>
                <a:blip r:embed="rId727"/>
                <a:stretch>
                  <a:fillRect/>
                </a:stretch>
              </p:blipFill>
              <p:spPr>
                <a:xfrm>
                  <a:off x="7070408" y="6133672"/>
                  <a:ext cx="1040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435" name="Ink 434">
                  <a:extLst>
                    <a:ext uri="{FF2B5EF4-FFF2-40B4-BE49-F238E27FC236}">
                      <a16:creationId xmlns:a16="http://schemas.microsoft.com/office/drawing/2014/main" id="{A46D971B-C4AF-41A5-9B19-452913E54B2E}"/>
                    </a:ext>
                  </a:extLst>
                </p14:cNvPr>
                <p14:cNvContentPartPr/>
                <p14:nvPr/>
              </p14:nvContentPartPr>
              <p14:xfrm>
                <a:off x="7247168" y="6208192"/>
                <a:ext cx="126000" cy="19800"/>
              </p14:xfrm>
            </p:contentPart>
          </mc:Choice>
          <mc:Fallback xmlns="">
            <p:pic>
              <p:nvPicPr>
                <p:cNvPr id="435" name="Ink 434">
                  <a:extLst>
                    <a:ext uri="{FF2B5EF4-FFF2-40B4-BE49-F238E27FC236}">
                      <a16:creationId xmlns:a16="http://schemas.microsoft.com/office/drawing/2014/main" id="{A46D971B-C4AF-41A5-9B19-452913E54B2E}"/>
                    </a:ext>
                  </a:extLst>
                </p:cNvPr>
                <p:cNvPicPr/>
                <p:nvPr/>
              </p:nvPicPr>
              <p:blipFill>
                <a:blip r:embed="rId729"/>
                <a:stretch>
                  <a:fillRect/>
                </a:stretch>
              </p:blipFill>
              <p:spPr>
                <a:xfrm>
                  <a:off x="7238168" y="6199552"/>
                  <a:ext cx="1436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36" name="Ink 435">
                  <a:extLst>
                    <a:ext uri="{FF2B5EF4-FFF2-40B4-BE49-F238E27FC236}">
                      <a16:creationId xmlns:a16="http://schemas.microsoft.com/office/drawing/2014/main" id="{F9AC8382-B787-48A2-892C-6B84555813E8}"/>
                    </a:ext>
                  </a:extLst>
                </p14:cNvPr>
                <p14:cNvContentPartPr/>
                <p14:nvPr/>
              </p14:nvContentPartPr>
              <p14:xfrm>
                <a:off x="7425728" y="6060232"/>
                <a:ext cx="146160" cy="164160"/>
              </p14:xfrm>
            </p:contentPart>
          </mc:Choice>
          <mc:Fallback xmlns="">
            <p:pic>
              <p:nvPicPr>
                <p:cNvPr id="436" name="Ink 435">
                  <a:extLst>
                    <a:ext uri="{FF2B5EF4-FFF2-40B4-BE49-F238E27FC236}">
                      <a16:creationId xmlns:a16="http://schemas.microsoft.com/office/drawing/2014/main" id="{F9AC8382-B787-48A2-892C-6B84555813E8}"/>
                    </a:ext>
                  </a:extLst>
                </p:cNvPr>
                <p:cNvPicPr/>
                <p:nvPr/>
              </p:nvPicPr>
              <p:blipFill>
                <a:blip r:embed="rId731"/>
                <a:stretch>
                  <a:fillRect/>
                </a:stretch>
              </p:blipFill>
              <p:spPr>
                <a:xfrm>
                  <a:off x="7416728" y="6051232"/>
                  <a:ext cx="1638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437" name="Ink 436">
                  <a:extLst>
                    <a:ext uri="{FF2B5EF4-FFF2-40B4-BE49-F238E27FC236}">
                      <a16:creationId xmlns:a16="http://schemas.microsoft.com/office/drawing/2014/main" id="{85116057-FE83-410F-8CA3-323696816322}"/>
                    </a:ext>
                  </a:extLst>
                </p14:cNvPr>
                <p14:cNvContentPartPr/>
                <p14:nvPr/>
              </p14:nvContentPartPr>
              <p14:xfrm>
                <a:off x="7618328" y="6165712"/>
                <a:ext cx="25560" cy="95400"/>
              </p14:xfrm>
            </p:contentPart>
          </mc:Choice>
          <mc:Fallback xmlns="">
            <p:pic>
              <p:nvPicPr>
                <p:cNvPr id="437" name="Ink 436">
                  <a:extLst>
                    <a:ext uri="{FF2B5EF4-FFF2-40B4-BE49-F238E27FC236}">
                      <a16:creationId xmlns:a16="http://schemas.microsoft.com/office/drawing/2014/main" id="{85116057-FE83-410F-8CA3-323696816322}"/>
                    </a:ext>
                  </a:extLst>
                </p:cNvPr>
                <p:cNvPicPr/>
                <p:nvPr/>
              </p:nvPicPr>
              <p:blipFill>
                <a:blip r:embed="rId733"/>
                <a:stretch>
                  <a:fillRect/>
                </a:stretch>
              </p:blipFill>
              <p:spPr>
                <a:xfrm>
                  <a:off x="7609688" y="6157072"/>
                  <a:ext cx="432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38" name="Ink 437">
                  <a:extLst>
                    <a:ext uri="{FF2B5EF4-FFF2-40B4-BE49-F238E27FC236}">
                      <a16:creationId xmlns:a16="http://schemas.microsoft.com/office/drawing/2014/main" id="{98B6703D-E3B3-4BD0-BEA0-562D8CC9E796}"/>
                    </a:ext>
                  </a:extLst>
                </p14:cNvPr>
                <p14:cNvContentPartPr/>
                <p14:nvPr/>
              </p14:nvContentPartPr>
              <p14:xfrm>
                <a:off x="7779968" y="5979592"/>
                <a:ext cx="55800" cy="365040"/>
              </p14:xfrm>
            </p:contentPart>
          </mc:Choice>
          <mc:Fallback xmlns="">
            <p:pic>
              <p:nvPicPr>
                <p:cNvPr id="438" name="Ink 437">
                  <a:extLst>
                    <a:ext uri="{FF2B5EF4-FFF2-40B4-BE49-F238E27FC236}">
                      <a16:creationId xmlns:a16="http://schemas.microsoft.com/office/drawing/2014/main" id="{98B6703D-E3B3-4BD0-BEA0-562D8CC9E796}"/>
                    </a:ext>
                  </a:extLst>
                </p:cNvPr>
                <p:cNvPicPr/>
                <p:nvPr/>
              </p:nvPicPr>
              <p:blipFill>
                <a:blip r:embed="rId735"/>
                <a:stretch>
                  <a:fillRect/>
                </a:stretch>
              </p:blipFill>
              <p:spPr>
                <a:xfrm>
                  <a:off x="7770968" y="5970952"/>
                  <a:ext cx="73440" cy="38268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39" name="Ink 438">
                  <a:extLst>
                    <a:ext uri="{FF2B5EF4-FFF2-40B4-BE49-F238E27FC236}">
                      <a16:creationId xmlns:a16="http://schemas.microsoft.com/office/drawing/2014/main" id="{860F1B45-7A53-4263-90B1-62B63F3F1405}"/>
                    </a:ext>
                  </a:extLst>
                </p14:cNvPr>
                <p14:cNvContentPartPr/>
                <p14:nvPr/>
              </p14:nvContentPartPr>
              <p14:xfrm>
                <a:off x="6861608" y="5939992"/>
                <a:ext cx="274680" cy="458280"/>
              </p14:xfrm>
            </p:contentPart>
          </mc:Choice>
          <mc:Fallback xmlns="">
            <p:pic>
              <p:nvPicPr>
                <p:cNvPr id="439" name="Ink 438">
                  <a:extLst>
                    <a:ext uri="{FF2B5EF4-FFF2-40B4-BE49-F238E27FC236}">
                      <a16:creationId xmlns:a16="http://schemas.microsoft.com/office/drawing/2014/main" id="{860F1B45-7A53-4263-90B1-62B63F3F1405}"/>
                    </a:ext>
                  </a:extLst>
                </p:cNvPr>
                <p:cNvPicPr/>
                <p:nvPr/>
              </p:nvPicPr>
              <p:blipFill>
                <a:blip r:embed="rId737"/>
                <a:stretch>
                  <a:fillRect/>
                </a:stretch>
              </p:blipFill>
              <p:spPr>
                <a:xfrm>
                  <a:off x="6852968" y="5931352"/>
                  <a:ext cx="292320" cy="47592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40" name="Ink 439">
                  <a:extLst>
                    <a:ext uri="{FF2B5EF4-FFF2-40B4-BE49-F238E27FC236}">
                      <a16:creationId xmlns:a16="http://schemas.microsoft.com/office/drawing/2014/main" id="{9F57E8E6-8946-4448-BDD5-4F34DEE23B3A}"/>
                    </a:ext>
                  </a:extLst>
                </p14:cNvPr>
                <p14:cNvContentPartPr/>
                <p14:nvPr/>
              </p14:nvContentPartPr>
              <p14:xfrm>
                <a:off x="7920728" y="5949352"/>
                <a:ext cx="245160" cy="294840"/>
              </p14:xfrm>
            </p:contentPart>
          </mc:Choice>
          <mc:Fallback xmlns="">
            <p:pic>
              <p:nvPicPr>
                <p:cNvPr id="440" name="Ink 439">
                  <a:extLst>
                    <a:ext uri="{FF2B5EF4-FFF2-40B4-BE49-F238E27FC236}">
                      <a16:creationId xmlns:a16="http://schemas.microsoft.com/office/drawing/2014/main" id="{9F57E8E6-8946-4448-BDD5-4F34DEE23B3A}"/>
                    </a:ext>
                  </a:extLst>
                </p:cNvPr>
                <p:cNvPicPr/>
                <p:nvPr/>
              </p:nvPicPr>
              <p:blipFill>
                <a:blip r:embed="rId739"/>
                <a:stretch>
                  <a:fillRect/>
                </a:stretch>
              </p:blipFill>
              <p:spPr>
                <a:xfrm>
                  <a:off x="7911728" y="5940352"/>
                  <a:ext cx="262800" cy="31248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441" name="Ink 440">
                  <a:extLst>
                    <a:ext uri="{FF2B5EF4-FFF2-40B4-BE49-F238E27FC236}">
                      <a16:creationId xmlns:a16="http://schemas.microsoft.com/office/drawing/2014/main" id="{907F044B-126D-4A3C-8437-0A9D03B8FD69}"/>
                    </a:ext>
                  </a:extLst>
                </p14:cNvPr>
                <p14:cNvContentPartPr/>
                <p14:nvPr/>
              </p14:nvContentPartPr>
              <p14:xfrm>
                <a:off x="8268128" y="6200632"/>
                <a:ext cx="100080" cy="4680"/>
              </p14:xfrm>
            </p:contentPart>
          </mc:Choice>
          <mc:Fallback xmlns="">
            <p:pic>
              <p:nvPicPr>
                <p:cNvPr id="441" name="Ink 440">
                  <a:extLst>
                    <a:ext uri="{FF2B5EF4-FFF2-40B4-BE49-F238E27FC236}">
                      <a16:creationId xmlns:a16="http://schemas.microsoft.com/office/drawing/2014/main" id="{907F044B-126D-4A3C-8437-0A9D03B8FD69}"/>
                    </a:ext>
                  </a:extLst>
                </p:cNvPr>
                <p:cNvPicPr/>
                <p:nvPr/>
              </p:nvPicPr>
              <p:blipFill>
                <a:blip r:embed="rId741"/>
                <a:stretch>
                  <a:fillRect/>
                </a:stretch>
              </p:blipFill>
              <p:spPr>
                <a:xfrm>
                  <a:off x="8259128" y="6191992"/>
                  <a:ext cx="1177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442" name="Ink 441">
                  <a:extLst>
                    <a:ext uri="{FF2B5EF4-FFF2-40B4-BE49-F238E27FC236}">
                      <a16:creationId xmlns:a16="http://schemas.microsoft.com/office/drawing/2014/main" id="{64F60D16-7D9A-4404-BF1E-A33471195072}"/>
                    </a:ext>
                  </a:extLst>
                </p14:cNvPr>
                <p14:cNvContentPartPr/>
                <p14:nvPr/>
              </p14:nvContentPartPr>
              <p14:xfrm>
                <a:off x="8235008" y="6218272"/>
                <a:ext cx="140760" cy="45000"/>
              </p14:xfrm>
            </p:contentPart>
          </mc:Choice>
          <mc:Fallback xmlns="">
            <p:pic>
              <p:nvPicPr>
                <p:cNvPr id="442" name="Ink 441">
                  <a:extLst>
                    <a:ext uri="{FF2B5EF4-FFF2-40B4-BE49-F238E27FC236}">
                      <a16:creationId xmlns:a16="http://schemas.microsoft.com/office/drawing/2014/main" id="{64F60D16-7D9A-4404-BF1E-A33471195072}"/>
                    </a:ext>
                  </a:extLst>
                </p:cNvPr>
                <p:cNvPicPr/>
                <p:nvPr/>
              </p:nvPicPr>
              <p:blipFill>
                <a:blip r:embed="rId743"/>
                <a:stretch>
                  <a:fillRect/>
                </a:stretch>
              </p:blipFill>
              <p:spPr>
                <a:xfrm>
                  <a:off x="8226008" y="6209632"/>
                  <a:ext cx="1584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443" name="Ink 442">
                  <a:extLst>
                    <a:ext uri="{FF2B5EF4-FFF2-40B4-BE49-F238E27FC236}">
                      <a16:creationId xmlns:a16="http://schemas.microsoft.com/office/drawing/2014/main" id="{30CFF8AA-D11B-4A47-92E0-7C9DDB1060CD}"/>
                    </a:ext>
                  </a:extLst>
                </p14:cNvPr>
                <p14:cNvContentPartPr/>
                <p14:nvPr/>
              </p14:nvContentPartPr>
              <p14:xfrm>
                <a:off x="8602928" y="6041152"/>
                <a:ext cx="47880" cy="164880"/>
              </p14:xfrm>
            </p:contentPart>
          </mc:Choice>
          <mc:Fallback xmlns="">
            <p:pic>
              <p:nvPicPr>
                <p:cNvPr id="443" name="Ink 442">
                  <a:extLst>
                    <a:ext uri="{FF2B5EF4-FFF2-40B4-BE49-F238E27FC236}">
                      <a16:creationId xmlns:a16="http://schemas.microsoft.com/office/drawing/2014/main" id="{30CFF8AA-D11B-4A47-92E0-7C9DDB1060CD}"/>
                    </a:ext>
                  </a:extLst>
                </p:cNvPr>
                <p:cNvPicPr/>
                <p:nvPr/>
              </p:nvPicPr>
              <p:blipFill>
                <a:blip r:embed="rId745"/>
                <a:stretch>
                  <a:fillRect/>
                </a:stretch>
              </p:blipFill>
              <p:spPr>
                <a:xfrm>
                  <a:off x="8593928" y="6032512"/>
                  <a:ext cx="6552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444" name="Ink 443">
                  <a:extLst>
                    <a:ext uri="{FF2B5EF4-FFF2-40B4-BE49-F238E27FC236}">
                      <a16:creationId xmlns:a16="http://schemas.microsoft.com/office/drawing/2014/main" id="{F6B02051-5F45-427B-A855-1C4174CE50C2}"/>
                    </a:ext>
                  </a:extLst>
                </p14:cNvPr>
                <p14:cNvContentPartPr/>
                <p14:nvPr/>
              </p14:nvContentPartPr>
              <p14:xfrm>
                <a:off x="8711648" y="6058792"/>
                <a:ext cx="24120" cy="155880"/>
              </p14:xfrm>
            </p:contentPart>
          </mc:Choice>
          <mc:Fallback xmlns="">
            <p:pic>
              <p:nvPicPr>
                <p:cNvPr id="444" name="Ink 443">
                  <a:extLst>
                    <a:ext uri="{FF2B5EF4-FFF2-40B4-BE49-F238E27FC236}">
                      <a16:creationId xmlns:a16="http://schemas.microsoft.com/office/drawing/2014/main" id="{F6B02051-5F45-427B-A855-1C4174CE50C2}"/>
                    </a:ext>
                  </a:extLst>
                </p:cNvPr>
                <p:cNvPicPr/>
                <p:nvPr/>
              </p:nvPicPr>
              <p:blipFill>
                <a:blip r:embed="rId747"/>
                <a:stretch>
                  <a:fillRect/>
                </a:stretch>
              </p:blipFill>
              <p:spPr>
                <a:xfrm>
                  <a:off x="8702648" y="6049792"/>
                  <a:ext cx="417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445" name="Ink 444">
                  <a:extLst>
                    <a:ext uri="{FF2B5EF4-FFF2-40B4-BE49-F238E27FC236}">
                      <a16:creationId xmlns:a16="http://schemas.microsoft.com/office/drawing/2014/main" id="{9D56DFEA-2D53-406D-9EBA-75CAFB86B9AA}"/>
                    </a:ext>
                  </a:extLst>
                </p14:cNvPr>
                <p14:cNvContentPartPr/>
                <p14:nvPr/>
              </p14:nvContentPartPr>
              <p14:xfrm>
                <a:off x="8632088" y="6013792"/>
                <a:ext cx="164520" cy="36360"/>
              </p14:xfrm>
            </p:contentPart>
          </mc:Choice>
          <mc:Fallback xmlns="">
            <p:pic>
              <p:nvPicPr>
                <p:cNvPr id="445" name="Ink 444">
                  <a:extLst>
                    <a:ext uri="{FF2B5EF4-FFF2-40B4-BE49-F238E27FC236}">
                      <a16:creationId xmlns:a16="http://schemas.microsoft.com/office/drawing/2014/main" id="{9D56DFEA-2D53-406D-9EBA-75CAFB86B9AA}"/>
                    </a:ext>
                  </a:extLst>
                </p:cNvPr>
                <p:cNvPicPr/>
                <p:nvPr/>
              </p:nvPicPr>
              <p:blipFill>
                <a:blip r:embed="rId749"/>
                <a:stretch>
                  <a:fillRect/>
                </a:stretch>
              </p:blipFill>
              <p:spPr>
                <a:xfrm>
                  <a:off x="8623448" y="6005152"/>
                  <a:ext cx="1821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446" name="Ink 445">
                  <a:extLst>
                    <a:ext uri="{FF2B5EF4-FFF2-40B4-BE49-F238E27FC236}">
                      <a16:creationId xmlns:a16="http://schemas.microsoft.com/office/drawing/2014/main" id="{C865D99E-9637-498F-8928-0DC0FA0B093A}"/>
                    </a:ext>
                  </a:extLst>
                </p14:cNvPr>
                <p14:cNvContentPartPr/>
                <p14:nvPr/>
              </p14:nvContentPartPr>
              <p14:xfrm>
                <a:off x="8813528" y="6133672"/>
                <a:ext cx="162720" cy="177840"/>
              </p14:xfrm>
            </p:contentPart>
          </mc:Choice>
          <mc:Fallback xmlns="">
            <p:pic>
              <p:nvPicPr>
                <p:cNvPr id="446" name="Ink 445">
                  <a:extLst>
                    <a:ext uri="{FF2B5EF4-FFF2-40B4-BE49-F238E27FC236}">
                      <a16:creationId xmlns:a16="http://schemas.microsoft.com/office/drawing/2014/main" id="{C865D99E-9637-498F-8928-0DC0FA0B093A}"/>
                    </a:ext>
                  </a:extLst>
                </p:cNvPr>
                <p:cNvPicPr/>
                <p:nvPr/>
              </p:nvPicPr>
              <p:blipFill>
                <a:blip r:embed="rId751"/>
                <a:stretch>
                  <a:fillRect/>
                </a:stretch>
              </p:blipFill>
              <p:spPr>
                <a:xfrm>
                  <a:off x="8804888" y="6125032"/>
                  <a:ext cx="18036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448" name="Ink 447">
                  <a:extLst>
                    <a:ext uri="{FF2B5EF4-FFF2-40B4-BE49-F238E27FC236}">
                      <a16:creationId xmlns:a16="http://schemas.microsoft.com/office/drawing/2014/main" id="{E999F69C-407D-4FCF-BBDC-0B8C0F27091F}"/>
                    </a:ext>
                  </a:extLst>
                </p14:cNvPr>
                <p14:cNvContentPartPr/>
                <p14:nvPr/>
              </p14:nvContentPartPr>
              <p14:xfrm>
                <a:off x="8952128" y="6190192"/>
                <a:ext cx="94680" cy="222480"/>
              </p14:xfrm>
            </p:contentPart>
          </mc:Choice>
          <mc:Fallback xmlns="">
            <p:pic>
              <p:nvPicPr>
                <p:cNvPr id="448" name="Ink 447">
                  <a:extLst>
                    <a:ext uri="{FF2B5EF4-FFF2-40B4-BE49-F238E27FC236}">
                      <a16:creationId xmlns:a16="http://schemas.microsoft.com/office/drawing/2014/main" id="{E999F69C-407D-4FCF-BBDC-0B8C0F27091F}"/>
                    </a:ext>
                  </a:extLst>
                </p:cNvPr>
                <p:cNvPicPr/>
                <p:nvPr/>
              </p:nvPicPr>
              <p:blipFill>
                <a:blip r:embed="rId753"/>
                <a:stretch>
                  <a:fillRect/>
                </a:stretch>
              </p:blipFill>
              <p:spPr>
                <a:xfrm>
                  <a:off x="8943128" y="6181552"/>
                  <a:ext cx="11232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449" name="Ink 448">
                  <a:extLst>
                    <a:ext uri="{FF2B5EF4-FFF2-40B4-BE49-F238E27FC236}">
                      <a16:creationId xmlns:a16="http://schemas.microsoft.com/office/drawing/2014/main" id="{287BC614-7BA8-4CB5-B5EB-13AC72A74C2F}"/>
                    </a:ext>
                  </a:extLst>
                </p14:cNvPr>
                <p14:cNvContentPartPr/>
                <p14:nvPr/>
              </p14:nvContentPartPr>
              <p14:xfrm>
                <a:off x="9199448" y="6043312"/>
                <a:ext cx="134280" cy="9000"/>
              </p14:xfrm>
            </p:contentPart>
          </mc:Choice>
          <mc:Fallback xmlns="">
            <p:pic>
              <p:nvPicPr>
                <p:cNvPr id="449" name="Ink 448">
                  <a:extLst>
                    <a:ext uri="{FF2B5EF4-FFF2-40B4-BE49-F238E27FC236}">
                      <a16:creationId xmlns:a16="http://schemas.microsoft.com/office/drawing/2014/main" id="{287BC614-7BA8-4CB5-B5EB-13AC72A74C2F}"/>
                    </a:ext>
                  </a:extLst>
                </p:cNvPr>
                <p:cNvPicPr/>
                <p:nvPr/>
              </p:nvPicPr>
              <p:blipFill>
                <a:blip r:embed="rId755"/>
                <a:stretch>
                  <a:fillRect/>
                </a:stretch>
              </p:blipFill>
              <p:spPr>
                <a:xfrm>
                  <a:off x="9190808" y="6034312"/>
                  <a:ext cx="15192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450" name="Ink 449">
                  <a:extLst>
                    <a:ext uri="{FF2B5EF4-FFF2-40B4-BE49-F238E27FC236}">
                      <a16:creationId xmlns:a16="http://schemas.microsoft.com/office/drawing/2014/main" id="{F50E983C-0541-4B6C-9C53-B6C699B55D21}"/>
                    </a:ext>
                  </a:extLst>
                </p14:cNvPr>
                <p14:cNvContentPartPr/>
                <p14:nvPr/>
              </p14:nvContentPartPr>
              <p14:xfrm>
                <a:off x="9191168" y="6075712"/>
                <a:ext cx="161640" cy="40680"/>
              </p14:xfrm>
            </p:contentPart>
          </mc:Choice>
          <mc:Fallback xmlns="">
            <p:pic>
              <p:nvPicPr>
                <p:cNvPr id="450" name="Ink 449">
                  <a:extLst>
                    <a:ext uri="{FF2B5EF4-FFF2-40B4-BE49-F238E27FC236}">
                      <a16:creationId xmlns:a16="http://schemas.microsoft.com/office/drawing/2014/main" id="{F50E983C-0541-4B6C-9C53-B6C699B55D21}"/>
                    </a:ext>
                  </a:extLst>
                </p:cNvPr>
                <p:cNvPicPr/>
                <p:nvPr/>
              </p:nvPicPr>
              <p:blipFill>
                <a:blip r:embed="rId757"/>
                <a:stretch>
                  <a:fillRect/>
                </a:stretch>
              </p:blipFill>
              <p:spPr>
                <a:xfrm>
                  <a:off x="9182168" y="6067072"/>
                  <a:ext cx="17928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451" name="Ink 450">
                  <a:extLst>
                    <a:ext uri="{FF2B5EF4-FFF2-40B4-BE49-F238E27FC236}">
                      <a16:creationId xmlns:a16="http://schemas.microsoft.com/office/drawing/2014/main" id="{EE2CC601-D8F9-4205-87CA-5F267DF1ACCB}"/>
                    </a:ext>
                  </a:extLst>
                </p14:cNvPr>
                <p14:cNvContentPartPr/>
                <p14:nvPr/>
              </p14:nvContentPartPr>
              <p14:xfrm>
                <a:off x="9294848" y="5991472"/>
                <a:ext cx="128160" cy="205920"/>
              </p14:xfrm>
            </p:contentPart>
          </mc:Choice>
          <mc:Fallback xmlns="">
            <p:pic>
              <p:nvPicPr>
                <p:cNvPr id="451" name="Ink 450">
                  <a:extLst>
                    <a:ext uri="{FF2B5EF4-FFF2-40B4-BE49-F238E27FC236}">
                      <a16:creationId xmlns:a16="http://schemas.microsoft.com/office/drawing/2014/main" id="{EE2CC601-D8F9-4205-87CA-5F267DF1ACCB}"/>
                    </a:ext>
                  </a:extLst>
                </p:cNvPr>
                <p:cNvPicPr/>
                <p:nvPr/>
              </p:nvPicPr>
              <p:blipFill>
                <a:blip r:embed="rId759"/>
                <a:stretch>
                  <a:fillRect/>
                </a:stretch>
              </p:blipFill>
              <p:spPr>
                <a:xfrm>
                  <a:off x="9286208" y="5982832"/>
                  <a:ext cx="145800" cy="223560"/>
                </a:xfrm>
                <a:prstGeom prst="rect">
                  <a:avLst/>
                </a:prstGeom>
              </p:spPr>
            </p:pic>
          </mc:Fallback>
        </mc:AlternateContent>
      </p:grpSp>
      <p:grpSp>
        <p:nvGrpSpPr>
          <p:cNvPr id="456" name="Group 455">
            <a:extLst>
              <a:ext uri="{FF2B5EF4-FFF2-40B4-BE49-F238E27FC236}">
                <a16:creationId xmlns:a16="http://schemas.microsoft.com/office/drawing/2014/main" id="{FF6F1980-4960-4121-89C7-C34B52C9130B}"/>
              </a:ext>
            </a:extLst>
          </p:cNvPr>
          <p:cNvGrpSpPr/>
          <p:nvPr/>
        </p:nvGrpSpPr>
        <p:grpSpPr>
          <a:xfrm>
            <a:off x="9896768" y="5609872"/>
            <a:ext cx="462960" cy="361800"/>
            <a:chOff x="9896768" y="5609872"/>
            <a:chExt cx="462960" cy="361800"/>
          </a:xfrm>
        </p:grpSpPr>
        <mc:AlternateContent xmlns:mc="http://schemas.openxmlformats.org/markup-compatibility/2006" xmlns:p14="http://schemas.microsoft.com/office/powerpoint/2010/main">
          <mc:Choice Requires="p14">
            <p:contentPart p14:bwMode="auto" r:id="rId760">
              <p14:nvContentPartPr>
                <p14:cNvPr id="453" name="Ink 452">
                  <a:extLst>
                    <a:ext uri="{FF2B5EF4-FFF2-40B4-BE49-F238E27FC236}">
                      <a16:creationId xmlns:a16="http://schemas.microsoft.com/office/drawing/2014/main" id="{11A7B85F-AB1C-41E9-8857-A3D0A489AEEB}"/>
                    </a:ext>
                  </a:extLst>
                </p14:cNvPr>
                <p14:cNvContentPartPr/>
                <p14:nvPr/>
              </p14:nvContentPartPr>
              <p14:xfrm>
                <a:off x="9896768" y="5609872"/>
                <a:ext cx="242280" cy="361800"/>
              </p14:xfrm>
            </p:contentPart>
          </mc:Choice>
          <mc:Fallback xmlns="">
            <p:pic>
              <p:nvPicPr>
                <p:cNvPr id="453" name="Ink 452">
                  <a:extLst>
                    <a:ext uri="{FF2B5EF4-FFF2-40B4-BE49-F238E27FC236}">
                      <a16:creationId xmlns:a16="http://schemas.microsoft.com/office/drawing/2014/main" id="{11A7B85F-AB1C-41E9-8857-A3D0A489AEEB}"/>
                    </a:ext>
                  </a:extLst>
                </p:cNvPr>
                <p:cNvPicPr/>
                <p:nvPr/>
              </p:nvPicPr>
              <p:blipFill>
                <a:blip r:embed="rId761"/>
                <a:stretch>
                  <a:fillRect/>
                </a:stretch>
              </p:blipFill>
              <p:spPr>
                <a:xfrm>
                  <a:off x="9888128" y="5600872"/>
                  <a:ext cx="259920" cy="37944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454" name="Ink 453">
                  <a:extLst>
                    <a:ext uri="{FF2B5EF4-FFF2-40B4-BE49-F238E27FC236}">
                      <a16:creationId xmlns:a16="http://schemas.microsoft.com/office/drawing/2014/main" id="{D66F4916-4628-49F6-B649-CCEF6E13FB40}"/>
                    </a:ext>
                  </a:extLst>
                </p14:cNvPr>
                <p14:cNvContentPartPr/>
                <p14:nvPr/>
              </p14:nvContentPartPr>
              <p14:xfrm>
                <a:off x="10182968" y="5804992"/>
                <a:ext cx="167040" cy="11520"/>
              </p14:xfrm>
            </p:contentPart>
          </mc:Choice>
          <mc:Fallback xmlns="">
            <p:pic>
              <p:nvPicPr>
                <p:cNvPr id="454" name="Ink 453">
                  <a:extLst>
                    <a:ext uri="{FF2B5EF4-FFF2-40B4-BE49-F238E27FC236}">
                      <a16:creationId xmlns:a16="http://schemas.microsoft.com/office/drawing/2014/main" id="{D66F4916-4628-49F6-B649-CCEF6E13FB40}"/>
                    </a:ext>
                  </a:extLst>
                </p:cNvPr>
                <p:cNvPicPr/>
                <p:nvPr/>
              </p:nvPicPr>
              <p:blipFill>
                <a:blip r:embed="rId763"/>
                <a:stretch>
                  <a:fillRect/>
                </a:stretch>
              </p:blipFill>
              <p:spPr>
                <a:xfrm>
                  <a:off x="10173968" y="5795992"/>
                  <a:ext cx="1846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455" name="Ink 454">
                  <a:extLst>
                    <a:ext uri="{FF2B5EF4-FFF2-40B4-BE49-F238E27FC236}">
                      <a16:creationId xmlns:a16="http://schemas.microsoft.com/office/drawing/2014/main" id="{B2E51CF4-BC79-4D9F-91A2-10FA980E2D10}"/>
                    </a:ext>
                  </a:extLst>
                </p14:cNvPr>
                <p14:cNvContentPartPr/>
                <p14:nvPr/>
              </p14:nvContentPartPr>
              <p14:xfrm>
                <a:off x="10215008" y="5863672"/>
                <a:ext cx="144720" cy="3960"/>
              </p14:xfrm>
            </p:contentPart>
          </mc:Choice>
          <mc:Fallback xmlns="">
            <p:pic>
              <p:nvPicPr>
                <p:cNvPr id="455" name="Ink 454">
                  <a:extLst>
                    <a:ext uri="{FF2B5EF4-FFF2-40B4-BE49-F238E27FC236}">
                      <a16:creationId xmlns:a16="http://schemas.microsoft.com/office/drawing/2014/main" id="{B2E51CF4-BC79-4D9F-91A2-10FA980E2D10}"/>
                    </a:ext>
                  </a:extLst>
                </p:cNvPr>
                <p:cNvPicPr/>
                <p:nvPr/>
              </p:nvPicPr>
              <p:blipFill>
                <a:blip r:embed="rId765"/>
                <a:stretch>
                  <a:fillRect/>
                </a:stretch>
              </p:blipFill>
              <p:spPr>
                <a:xfrm>
                  <a:off x="10206008" y="5854672"/>
                  <a:ext cx="162360" cy="21600"/>
                </a:xfrm>
                <a:prstGeom prst="rect">
                  <a:avLst/>
                </a:prstGeom>
              </p:spPr>
            </p:pic>
          </mc:Fallback>
        </mc:AlternateContent>
      </p:grpSp>
      <p:grpSp>
        <p:nvGrpSpPr>
          <p:cNvPr id="459" name="Group 458">
            <a:extLst>
              <a:ext uri="{FF2B5EF4-FFF2-40B4-BE49-F238E27FC236}">
                <a16:creationId xmlns:a16="http://schemas.microsoft.com/office/drawing/2014/main" id="{E01B0969-99BA-4067-8F71-2BCBF60A4FD3}"/>
              </a:ext>
            </a:extLst>
          </p:cNvPr>
          <p:cNvGrpSpPr/>
          <p:nvPr/>
        </p:nvGrpSpPr>
        <p:grpSpPr>
          <a:xfrm>
            <a:off x="8355968" y="5854672"/>
            <a:ext cx="498960" cy="453600"/>
            <a:chOff x="8355968" y="5854672"/>
            <a:chExt cx="498960" cy="453600"/>
          </a:xfrm>
        </p:grpSpPr>
        <mc:AlternateContent xmlns:mc="http://schemas.openxmlformats.org/markup-compatibility/2006" xmlns:p14="http://schemas.microsoft.com/office/powerpoint/2010/main">
          <mc:Choice Requires="p14">
            <p:contentPart p14:bwMode="auto" r:id="rId766">
              <p14:nvContentPartPr>
                <p14:cNvPr id="457" name="Ink 456">
                  <a:extLst>
                    <a:ext uri="{FF2B5EF4-FFF2-40B4-BE49-F238E27FC236}">
                      <a16:creationId xmlns:a16="http://schemas.microsoft.com/office/drawing/2014/main" id="{4EACC2CF-B484-4D5A-8C2F-251E8ADB002B}"/>
                    </a:ext>
                  </a:extLst>
                </p14:cNvPr>
                <p14:cNvContentPartPr/>
                <p14:nvPr/>
              </p14:nvContentPartPr>
              <p14:xfrm>
                <a:off x="8484488" y="6080032"/>
                <a:ext cx="154440" cy="138960"/>
              </p14:xfrm>
            </p:contentPart>
          </mc:Choice>
          <mc:Fallback xmlns="">
            <p:pic>
              <p:nvPicPr>
                <p:cNvPr id="457" name="Ink 456">
                  <a:extLst>
                    <a:ext uri="{FF2B5EF4-FFF2-40B4-BE49-F238E27FC236}">
                      <a16:creationId xmlns:a16="http://schemas.microsoft.com/office/drawing/2014/main" id="{4EACC2CF-B484-4D5A-8C2F-251E8ADB002B}"/>
                    </a:ext>
                  </a:extLst>
                </p:cNvPr>
                <p:cNvPicPr/>
                <p:nvPr/>
              </p:nvPicPr>
              <p:blipFill>
                <a:blip r:embed="rId767"/>
                <a:stretch>
                  <a:fillRect/>
                </a:stretch>
              </p:blipFill>
              <p:spPr>
                <a:xfrm>
                  <a:off x="8475848" y="6071392"/>
                  <a:ext cx="17208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458" name="Ink 457">
                  <a:extLst>
                    <a:ext uri="{FF2B5EF4-FFF2-40B4-BE49-F238E27FC236}">
                      <a16:creationId xmlns:a16="http://schemas.microsoft.com/office/drawing/2014/main" id="{4CAA2DE3-E19A-4DEF-86E1-FAF79CB3E5E4}"/>
                    </a:ext>
                  </a:extLst>
                </p14:cNvPr>
                <p14:cNvContentPartPr/>
                <p14:nvPr/>
              </p14:nvContentPartPr>
              <p14:xfrm>
                <a:off x="8355968" y="5854672"/>
                <a:ext cx="498960" cy="453600"/>
              </p14:xfrm>
            </p:contentPart>
          </mc:Choice>
          <mc:Fallback xmlns="">
            <p:pic>
              <p:nvPicPr>
                <p:cNvPr id="458" name="Ink 457">
                  <a:extLst>
                    <a:ext uri="{FF2B5EF4-FFF2-40B4-BE49-F238E27FC236}">
                      <a16:creationId xmlns:a16="http://schemas.microsoft.com/office/drawing/2014/main" id="{4CAA2DE3-E19A-4DEF-86E1-FAF79CB3E5E4}"/>
                    </a:ext>
                  </a:extLst>
                </p:cNvPr>
                <p:cNvPicPr/>
                <p:nvPr/>
              </p:nvPicPr>
              <p:blipFill>
                <a:blip r:embed="rId769"/>
                <a:stretch>
                  <a:fillRect/>
                </a:stretch>
              </p:blipFill>
              <p:spPr>
                <a:xfrm>
                  <a:off x="8346968" y="5846032"/>
                  <a:ext cx="516600" cy="471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70">
            <p14:nvContentPartPr>
              <p14:cNvPr id="460" name="Ink 459">
                <a:extLst>
                  <a:ext uri="{FF2B5EF4-FFF2-40B4-BE49-F238E27FC236}">
                    <a16:creationId xmlns:a16="http://schemas.microsoft.com/office/drawing/2014/main" id="{2F88F5CC-772B-4375-A88B-1009E74DCF85}"/>
                  </a:ext>
                </a:extLst>
              </p14:cNvPr>
              <p14:cNvContentPartPr/>
              <p14:nvPr/>
            </p14:nvContentPartPr>
            <p14:xfrm>
              <a:off x="6095888" y="5895712"/>
              <a:ext cx="390600" cy="338040"/>
            </p14:xfrm>
          </p:contentPart>
        </mc:Choice>
        <mc:Fallback xmlns="">
          <p:pic>
            <p:nvPicPr>
              <p:cNvPr id="460" name="Ink 459">
                <a:extLst>
                  <a:ext uri="{FF2B5EF4-FFF2-40B4-BE49-F238E27FC236}">
                    <a16:creationId xmlns:a16="http://schemas.microsoft.com/office/drawing/2014/main" id="{2F88F5CC-772B-4375-A88B-1009E74DCF85}"/>
                  </a:ext>
                </a:extLst>
              </p:cNvPr>
              <p:cNvPicPr/>
              <p:nvPr/>
            </p:nvPicPr>
            <p:blipFill>
              <a:blip r:embed="rId771"/>
              <a:stretch>
                <a:fillRect/>
              </a:stretch>
            </p:blipFill>
            <p:spPr>
              <a:xfrm>
                <a:off x="6086888" y="5886712"/>
                <a:ext cx="408240" cy="355680"/>
              </a:xfrm>
              <a:prstGeom prst="rect">
                <a:avLst/>
              </a:prstGeom>
            </p:spPr>
          </p:pic>
        </mc:Fallback>
      </mc:AlternateContent>
      <p:grpSp>
        <p:nvGrpSpPr>
          <p:cNvPr id="464" name="Group 463">
            <a:extLst>
              <a:ext uri="{FF2B5EF4-FFF2-40B4-BE49-F238E27FC236}">
                <a16:creationId xmlns:a16="http://schemas.microsoft.com/office/drawing/2014/main" id="{8C839C90-5D5A-4B43-81EF-F77C9025E1AC}"/>
              </a:ext>
            </a:extLst>
          </p:cNvPr>
          <p:cNvGrpSpPr/>
          <p:nvPr/>
        </p:nvGrpSpPr>
        <p:grpSpPr>
          <a:xfrm>
            <a:off x="11077928" y="5295592"/>
            <a:ext cx="276480" cy="338040"/>
            <a:chOff x="11077928" y="5295592"/>
            <a:chExt cx="276480" cy="338040"/>
          </a:xfrm>
        </p:grpSpPr>
        <mc:AlternateContent xmlns:mc="http://schemas.openxmlformats.org/markup-compatibility/2006" xmlns:p14="http://schemas.microsoft.com/office/powerpoint/2010/main">
          <mc:Choice Requires="p14">
            <p:contentPart p14:bwMode="auto" r:id="rId772">
              <p14:nvContentPartPr>
                <p14:cNvPr id="461" name="Ink 460">
                  <a:extLst>
                    <a:ext uri="{FF2B5EF4-FFF2-40B4-BE49-F238E27FC236}">
                      <a16:creationId xmlns:a16="http://schemas.microsoft.com/office/drawing/2014/main" id="{3B2C5F91-9B5A-4E67-8134-BC8102ECF164}"/>
                    </a:ext>
                  </a:extLst>
                </p14:cNvPr>
                <p14:cNvContentPartPr/>
                <p14:nvPr/>
              </p14:nvContentPartPr>
              <p14:xfrm>
                <a:off x="11153888" y="5295592"/>
                <a:ext cx="200520" cy="327240"/>
              </p14:xfrm>
            </p:contentPart>
          </mc:Choice>
          <mc:Fallback xmlns="">
            <p:pic>
              <p:nvPicPr>
                <p:cNvPr id="461" name="Ink 460">
                  <a:extLst>
                    <a:ext uri="{FF2B5EF4-FFF2-40B4-BE49-F238E27FC236}">
                      <a16:creationId xmlns:a16="http://schemas.microsoft.com/office/drawing/2014/main" id="{3B2C5F91-9B5A-4E67-8134-BC8102ECF164}"/>
                    </a:ext>
                  </a:extLst>
                </p:cNvPr>
                <p:cNvPicPr/>
                <p:nvPr/>
              </p:nvPicPr>
              <p:blipFill>
                <a:blip r:embed="rId773"/>
                <a:stretch>
                  <a:fillRect/>
                </a:stretch>
              </p:blipFill>
              <p:spPr>
                <a:xfrm>
                  <a:off x="11145248" y="5286592"/>
                  <a:ext cx="218160" cy="34488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462" name="Ink 461">
                  <a:extLst>
                    <a:ext uri="{FF2B5EF4-FFF2-40B4-BE49-F238E27FC236}">
                      <a16:creationId xmlns:a16="http://schemas.microsoft.com/office/drawing/2014/main" id="{0D3335FA-A575-488A-B022-9AF89968AD5E}"/>
                    </a:ext>
                  </a:extLst>
                </p14:cNvPr>
                <p14:cNvContentPartPr/>
                <p14:nvPr/>
              </p14:nvContentPartPr>
              <p14:xfrm>
                <a:off x="11077928" y="5460472"/>
                <a:ext cx="212760" cy="173160"/>
              </p14:xfrm>
            </p:contentPart>
          </mc:Choice>
          <mc:Fallback xmlns="">
            <p:pic>
              <p:nvPicPr>
                <p:cNvPr id="462" name="Ink 461">
                  <a:extLst>
                    <a:ext uri="{FF2B5EF4-FFF2-40B4-BE49-F238E27FC236}">
                      <a16:creationId xmlns:a16="http://schemas.microsoft.com/office/drawing/2014/main" id="{0D3335FA-A575-488A-B022-9AF89968AD5E}"/>
                    </a:ext>
                  </a:extLst>
                </p:cNvPr>
                <p:cNvPicPr/>
                <p:nvPr/>
              </p:nvPicPr>
              <p:blipFill>
                <a:blip r:embed="rId775"/>
                <a:stretch>
                  <a:fillRect/>
                </a:stretch>
              </p:blipFill>
              <p:spPr>
                <a:xfrm>
                  <a:off x="11068928" y="5451472"/>
                  <a:ext cx="230400" cy="190800"/>
                </a:xfrm>
                <a:prstGeom prst="rect">
                  <a:avLst/>
                </a:prstGeom>
              </p:spPr>
            </p:pic>
          </mc:Fallback>
        </mc:AlternateContent>
      </p:grpSp>
      <p:grpSp>
        <p:nvGrpSpPr>
          <p:cNvPr id="474" name="Group 473">
            <a:extLst>
              <a:ext uri="{FF2B5EF4-FFF2-40B4-BE49-F238E27FC236}">
                <a16:creationId xmlns:a16="http://schemas.microsoft.com/office/drawing/2014/main" id="{75346FC1-AD58-4B01-84EB-E78D832D90CC}"/>
              </a:ext>
            </a:extLst>
          </p:cNvPr>
          <p:cNvGrpSpPr/>
          <p:nvPr/>
        </p:nvGrpSpPr>
        <p:grpSpPr>
          <a:xfrm>
            <a:off x="10627208" y="5790592"/>
            <a:ext cx="1347840" cy="493920"/>
            <a:chOff x="10627208" y="5790592"/>
            <a:chExt cx="1347840" cy="493920"/>
          </a:xfrm>
        </p:grpSpPr>
        <mc:AlternateContent xmlns:mc="http://schemas.openxmlformats.org/markup-compatibility/2006" xmlns:p14="http://schemas.microsoft.com/office/powerpoint/2010/main">
          <mc:Choice Requires="p14">
            <p:contentPart p14:bwMode="auto" r:id="rId776">
              <p14:nvContentPartPr>
                <p14:cNvPr id="463" name="Ink 462">
                  <a:extLst>
                    <a:ext uri="{FF2B5EF4-FFF2-40B4-BE49-F238E27FC236}">
                      <a16:creationId xmlns:a16="http://schemas.microsoft.com/office/drawing/2014/main" id="{0F54A709-9906-4400-A6D9-4A679DAD705B}"/>
                    </a:ext>
                  </a:extLst>
                </p14:cNvPr>
                <p14:cNvContentPartPr/>
                <p14:nvPr/>
              </p14:nvContentPartPr>
              <p14:xfrm>
                <a:off x="10627208" y="5790592"/>
                <a:ext cx="1254960" cy="46800"/>
              </p14:xfrm>
            </p:contentPart>
          </mc:Choice>
          <mc:Fallback xmlns="">
            <p:pic>
              <p:nvPicPr>
                <p:cNvPr id="463" name="Ink 462">
                  <a:extLst>
                    <a:ext uri="{FF2B5EF4-FFF2-40B4-BE49-F238E27FC236}">
                      <a16:creationId xmlns:a16="http://schemas.microsoft.com/office/drawing/2014/main" id="{0F54A709-9906-4400-A6D9-4A679DAD705B}"/>
                    </a:ext>
                  </a:extLst>
                </p:cNvPr>
                <p:cNvPicPr/>
                <p:nvPr/>
              </p:nvPicPr>
              <p:blipFill>
                <a:blip r:embed="rId777"/>
                <a:stretch>
                  <a:fillRect/>
                </a:stretch>
              </p:blipFill>
              <p:spPr>
                <a:xfrm>
                  <a:off x="10618568" y="5781952"/>
                  <a:ext cx="12726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465" name="Ink 464">
                  <a:extLst>
                    <a:ext uri="{FF2B5EF4-FFF2-40B4-BE49-F238E27FC236}">
                      <a16:creationId xmlns:a16="http://schemas.microsoft.com/office/drawing/2014/main" id="{D6BBE3FD-5D88-4F4A-B053-3E23916CC7B3}"/>
                    </a:ext>
                  </a:extLst>
                </p14:cNvPr>
                <p14:cNvContentPartPr/>
                <p14:nvPr/>
              </p14:nvContentPartPr>
              <p14:xfrm>
                <a:off x="10710008" y="5987872"/>
                <a:ext cx="232560" cy="149760"/>
              </p14:xfrm>
            </p:contentPart>
          </mc:Choice>
          <mc:Fallback xmlns="">
            <p:pic>
              <p:nvPicPr>
                <p:cNvPr id="465" name="Ink 464">
                  <a:extLst>
                    <a:ext uri="{FF2B5EF4-FFF2-40B4-BE49-F238E27FC236}">
                      <a16:creationId xmlns:a16="http://schemas.microsoft.com/office/drawing/2014/main" id="{D6BBE3FD-5D88-4F4A-B053-3E23916CC7B3}"/>
                    </a:ext>
                  </a:extLst>
                </p:cNvPr>
                <p:cNvPicPr/>
                <p:nvPr/>
              </p:nvPicPr>
              <p:blipFill>
                <a:blip r:embed="rId779"/>
                <a:stretch>
                  <a:fillRect/>
                </a:stretch>
              </p:blipFill>
              <p:spPr>
                <a:xfrm>
                  <a:off x="10701008" y="5978872"/>
                  <a:ext cx="2502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466" name="Ink 465">
                  <a:extLst>
                    <a:ext uri="{FF2B5EF4-FFF2-40B4-BE49-F238E27FC236}">
                      <a16:creationId xmlns:a16="http://schemas.microsoft.com/office/drawing/2014/main" id="{2A97E598-E385-48F9-A7B6-76BB548DEBA1}"/>
                    </a:ext>
                  </a:extLst>
                </p14:cNvPr>
                <p14:cNvContentPartPr/>
                <p14:nvPr/>
              </p14:nvContentPartPr>
              <p14:xfrm>
                <a:off x="10834208" y="6050152"/>
                <a:ext cx="54720" cy="171000"/>
              </p14:xfrm>
            </p:contentPart>
          </mc:Choice>
          <mc:Fallback xmlns="">
            <p:pic>
              <p:nvPicPr>
                <p:cNvPr id="466" name="Ink 465">
                  <a:extLst>
                    <a:ext uri="{FF2B5EF4-FFF2-40B4-BE49-F238E27FC236}">
                      <a16:creationId xmlns:a16="http://schemas.microsoft.com/office/drawing/2014/main" id="{2A97E598-E385-48F9-A7B6-76BB548DEBA1}"/>
                    </a:ext>
                  </a:extLst>
                </p:cNvPr>
                <p:cNvPicPr/>
                <p:nvPr/>
              </p:nvPicPr>
              <p:blipFill>
                <a:blip r:embed="rId781"/>
                <a:stretch>
                  <a:fillRect/>
                </a:stretch>
              </p:blipFill>
              <p:spPr>
                <a:xfrm>
                  <a:off x="10825208" y="6041152"/>
                  <a:ext cx="7236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467" name="Ink 466">
                  <a:extLst>
                    <a:ext uri="{FF2B5EF4-FFF2-40B4-BE49-F238E27FC236}">
                      <a16:creationId xmlns:a16="http://schemas.microsoft.com/office/drawing/2014/main" id="{32A664D9-C247-494D-B2D3-A02DC3E3A8EF}"/>
                    </a:ext>
                  </a:extLst>
                </p14:cNvPr>
                <p14:cNvContentPartPr/>
                <p14:nvPr/>
              </p14:nvContentPartPr>
              <p14:xfrm>
                <a:off x="11050928" y="5981392"/>
                <a:ext cx="90000" cy="247680"/>
              </p14:xfrm>
            </p:contentPart>
          </mc:Choice>
          <mc:Fallback xmlns="">
            <p:pic>
              <p:nvPicPr>
                <p:cNvPr id="467" name="Ink 466">
                  <a:extLst>
                    <a:ext uri="{FF2B5EF4-FFF2-40B4-BE49-F238E27FC236}">
                      <a16:creationId xmlns:a16="http://schemas.microsoft.com/office/drawing/2014/main" id="{32A664D9-C247-494D-B2D3-A02DC3E3A8EF}"/>
                    </a:ext>
                  </a:extLst>
                </p:cNvPr>
                <p:cNvPicPr/>
                <p:nvPr/>
              </p:nvPicPr>
              <p:blipFill>
                <a:blip r:embed="rId783"/>
                <a:stretch>
                  <a:fillRect/>
                </a:stretch>
              </p:blipFill>
              <p:spPr>
                <a:xfrm>
                  <a:off x="11042288" y="5972392"/>
                  <a:ext cx="107640" cy="26532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468" name="Ink 467">
                  <a:extLst>
                    <a:ext uri="{FF2B5EF4-FFF2-40B4-BE49-F238E27FC236}">
                      <a16:creationId xmlns:a16="http://schemas.microsoft.com/office/drawing/2014/main" id="{8BD56639-1AFE-421A-9C5F-D50F5A6A3515}"/>
                    </a:ext>
                  </a:extLst>
                </p14:cNvPr>
                <p14:cNvContentPartPr/>
                <p14:nvPr/>
              </p14:nvContentPartPr>
              <p14:xfrm>
                <a:off x="11169368" y="6001552"/>
                <a:ext cx="131400" cy="167760"/>
              </p14:xfrm>
            </p:contentPart>
          </mc:Choice>
          <mc:Fallback xmlns="">
            <p:pic>
              <p:nvPicPr>
                <p:cNvPr id="468" name="Ink 467">
                  <a:extLst>
                    <a:ext uri="{FF2B5EF4-FFF2-40B4-BE49-F238E27FC236}">
                      <a16:creationId xmlns:a16="http://schemas.microsoft.com/office/drawing/2014/main" id="{8BD56639-1AFE-421A-9C5F-D50F5A6A3515}"/>
                    </a:ext>
                  </a:extLst>
                </p:cNvPr>
                <p:cNvPicPr/>
                <p:nvPr/>
              </p:nvPicPr>
              <p:blipFill>
                <a:blip r:embed="rId785"/>
                <a:stretch>
                  <a:fillRect/>
                </a:stretch>
              </p:blipFill>
              <p:spPr>
                <a:xfrm>
                  <a:off x="11160368" y="5992552"/>
                  <a:ext cx="1490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469" name="Ink 468">
                  <a:extLst>
                    <a:ext uri="{FF2B5EF4-FFF2-40B4-BE49-F238E27FC236}">
                      <a16:creationId xmlns:a16="http://schemas.microsoft.com/office/drawing/2014/main" id="{606D6BF5-8397-4CC0-A4A6-50ADA321798A}"/>
                    </a:ext>
                  </a:extLst>
                </p14:cNvPr>
                <p14:cNvContentPartPr/>
                <p14:nvPr/>
              </p14:nvContentPartPr>
              <p14:xfrm>
                <a:off x="11362328" y="6114232"/>
                <a:ext cx="96120" cy="84600"/>
              </p14:xfrm>
            </p:contentPart>
          </mc:Choice>
          <mc:Fallback xmlns="">
            <p:pic>
              <p:nvPicPr>
                <p:cNvPr id="469" name="Ink 468">
                  <a:extLst>
                    <a:ext uri="{FF2B5EF4-FFF2-40B4-BE49-F238E27FC236}">
                      <a16:creationId xmlns:a16="http://schemas.microsoft.com/office/drawing/2014/main" id="{606D6BF5-8397-4CC0-A4A6-50ADA321798A}"/>
                    </a:ext>
                  </a:extLst>
                </p:cNvPr>
                <p:cNvPicPr/>
                <p:nvPr/>
              </p:nvPicPr>
              <p:blipFill>
                <a:blip r:embed="rId787"/>
                <a:stretch>
                  <a:fillRect/>
                </a:stretch>
              </p:blipFill>
              <p:spPr>
                <a:xfrm>
                  <a:off x="11353688" y="6105592"/>
                  <a:ext cx="1137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470" name="Ink 469">
                  <a:extLst>
                    <a:ext uri="{FF2B5EF4-FFF2-40B4-BE49-F238E27FC236}">
                      <a16:creationId xmlns:a16="http://schemas.microsoft.com/office/drawing/2014/main" id="{3B9100FF-8B23-4AB2-9C94-5A563F97B222}"/>
                    </a:ext>
                  </a:extLst>
                </p14:cNvPr>
                <p14:cNvContentPartPr/>
                <p14:nvPr/>
              </p14:nvContentPartPr>
              <p14:xfrm>
                <a:off x="11514968" y="6138712"/>
                <a:ext cx="51840" cy="1080"/>
              </p14:xfrm>
            </p:contentPart>
          </mc:Choice>
          <mc:Fallback xmlns="">
            <p:pic>
              <p:nvPicPr>
                <p:cNvPr id="470" name="Ink 469">
                  <a:extLst>
                    <a:ext uri="{FF2B5EF4-FFF2-40B4-BE49-F238E27FC236}">
                      <a16:creationId xmlns:a16="http://schemas.microsoft.com/office/drawing/2014/main" id="{3B9100FF-8B23-4AB2-9C94-5A563F97B222}"/>
                    </a:ext>
                  </a:extLst>
                </p:cNvPr>
                <p:cNvPicPr/>
                <p:nvPr/>
              </p:nvPicPr>
              <p:blipFill>
                <a:blip r:embed="rId789"/>
                <a:stretch>
                  <a:fillRect/>
                </a:stretch>
              </p:blipFill>
              <p:spPr>
                <a:xfrm>
                  <a:off x="11505968" y="6129712"/>
                  <a:ext cx="694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471" name="Ink 470">
                  <a:extLst>
                    <a:ext uri="{FF2B5EF4-FFF2-40B4-BE49-F238E27FC236}">
                      <a16:creationId xmlns:a16="http://schemas.microsoft.com/office/drawing/2014/main" id="{3527197C-EF7C-45B4-8A2E-A50C145AFF2B}"/>
                    </a:ext>
                  </a:extLst>
                </p14:cNvPr>
                <p14:cNvContentPartPr/>
                <p14:nvPr/>
              </p14:nvContentPartPr>
              <p14:xfrm>
                <a:off x="11607128" y="6005872"/>
                <a:ext cx="137880" cy="182160"/>
              </p14:xfrm>
            </p:contentPart>
          </mc:Choice>
          <mc:Fallback xmlns="">
            <p:pic>
              <p:nvPicPr>
                <p:cNvPr id="471" name="Ink 470">
                  <a:extLst>
                    <a:ext uri="{FF2B5EF4-FFF2-40B4-BE49-F238E27FC236}">
                      <a16:creationId xmlns:a16="http://schemas.microsoft.com/office/drawing/2014/main" id="{3527197C-EF7C-45B4-8A2E-A50C145AFF2B}"/>
                    </a:ext>
                  </a:extLst>
                </p:cNvPr>
                <p:cNvPicPr/>
                <p:nvPr/>
              </p:nvPicPr>
              <p:blipFill>
                <a:blip r:embed="rId791"/>
                <a:stretch>
                  <a:fillRect/>
                </a:stretch>
              </p:blipFill>
              <p:spPr>
                <a:xfrm>
                  <a:off x="11598488" y="5996872"/>
                  <a:ext cx="15552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472" name="Ink 471">
                  <a:extLst>
                    <a:ext uri="{FF2B5EF4-FFF2-40B4-BE49-F238E27FC236}">
                      <a16:creationId xmlns:a16="http://schemas.microsoft.com/office/drawing/2014/main" id="{BEA4226D-50CD-4868-A0FF-7973941D26B8}"/>
                    </a:ext>
                  </a:extLst>
                </p14:cNvPr>
                <p14:cNvContentPartPr/>
                <p14:nvPr/>
              </p14:nvContentPartPr>
              <p14:xfrm>
                <a:off x="11830328" y="6145912"/>
                <a:ext cx="6840" cy="59760"/>
              </p14:xfrm>
            </p:contentPart>
          </mc:Choice>
          <mc:Fallback xmlns="">
            <p:pic>
              <p:nvPicPr>
                <p:cNvPr id="472" name="Ink 471">
                  <a:extLst>
                    <a:ext uri="{FF2B5EF4-FFF2-40B4-BE49-F238E27FC236}">
                      <a16:creationId xmlns:a16="http://schemas.microsoft.com/office/drawing/2014/main" id="{BEA4226D-50CD-4868-A0FF-7973941D26B8}"/>
                    </a:ext>
                  </a:extLst>
                </p:cNvPr>
                <p:cNvPicPr/>
                <p:nvPr/>
              </p:nvPicPr>
              <p:blipFill>
                <a:blip r:embed="rId793"/>
                <a:stretch>
                  <a:fillRect/>
                </a:stretch>
              </p:blipFill>
              <p:spPr>
                <a:xfrm>
                  <a:off x="11821688" y="6136912"/>
                  <a:ext cx="244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473" name="Ink 472">
                  <a:extLst>
                    <a:ext uri="{FF2B5EF4-FFF2-40B4-BE49-F238E27FC236}">
                      <a16:creationId xmlns:a16="http://schemas.microsoft.com/office/drawing/2014/main" id="{54DAA55E-2328-4B71-815B-71E43CB67AB5}"/>
                    </a:ext>
                  </a:extLst>
                </p14:cNvPr>
                <p14:cNvContentPartPr/>
                <p14:nvPr/>
              </p14:nvContentPartPr>
              <p14:xfrm>
                <a:off x="11901248" y="5932432"/>
                <a:ext cx="73800" cy="352080"/>
              </p14:xfrm>
            </p:contentPart>
          </mc:Choice>
          <mc:Fallback xmlns="">
            <p:pic>
              <p:nvPicPr>
                <p:cNvPr id="473" name="Ink 472">
                  <a:extLst>
                    <a:ext uri="{FF2B5EF4-FFF2-40B4-BE49-F238E27FC236}">
                      <a16:creationId xmlns:a16="http://schemas.microsoft.com/office/drawing/2014/main" id="{54DAA55E-2328-4B71-815B-71E43CB67AB5}"/>
                    </a:ext>
                  </a:extLst>
                </p:cNvPr>
                <p:cNvPicPr/>
                <p:nvPr/>
              </p:nvPicPr>
              <p:blipFill>
                <a:blip r:embed="rId795"/>
                <a:stretch>
                  <a:fillRect/>
                </a:stretch>
              </p:blipFill>
              <p:spPr>
                <a:xfrm>
                  <a:off x="11892248" y="5923432"/>
                  <a:ext cx="91440" cy="369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6">
            <p14:nvContentPartPr>
              <p14:cNvPr id="475" name="Ink 474">
                <a:extLst>
                  <a:ext uri="{FF2B5EF4-FFF2-40B4-BE49-F238E27FC236}">
                    <a16:creationId xmlns:a16="http://schemas.microsoft.com/office/drawing/2014/main" id="{A97B0EE4-AB9B-440D-97A9-23D88246D5AB}"/>
                  </a:ext>
                </a:extLst>
              </p14:cNvPr>
              <p14:cNvContentPartPr/>
              <p14:nvPr/>
            </p14:nvContentPartPr>
            <p14:xfrm>
              <a:off x="9895688" y="5415832"/>
              <a:ext cx="1944360" cy="73800"/>
            </p14:xfrm>
          </p:contentPart>
        </mc:Choice>
        <mc:Fallback xmlns="">
          <p:pic>
            <p:nvPicPr>
              <p:cNvPr id="475" name="Ink 474">
                <a:extLst>
                  <a:ext uri="{FF2B5EF4-FFF2-40B4-BE49-F238E27FC236}">
                    <a16:creationId xmlns:a16="http://schemas.microsoft.com/office/drawing/2014/main" id="{A97B0EE4-AB9B-440D-97A9-23D88246D5AB}"/>
                  </a:ext>
                </a:extLst>
              </p:cNvPr>
              <p:cNvPicPr/>
              <p:nvPr/>
            </p:nvPicPr>
            <p:blipFill>
              <a:blip r:embed="rId797"/>
              <a:stretch>
                <a:fillRect/>
              </a:stretch>
            </p:blipFill>
            <p:spPr>
              <a:xfrm>
                <a:off x="9823688" y="5272192"/>
                <a:ext cx="2088000" cy="36144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476" name="Ink 475">
                <a:extLst>
                  <a:ext uri="{FF2B5EF4-FFF2-40B4-BE49-F238E27FC236}">
                    <a16:creationId xmlns:a16="http://schemas.microsoft.com/office/drawing/2014/main" id="{A4CBF0E0-0C29-4468-9447-E83C7E252B34}"/>
                  </a:ext>
                </a:extLst>
              </p14:cNvPr>
              <p14:cNvContentPartPr/>
              <p14:nvPr/>
            </p14:nvContentPartPr>
            <p14:xfrm>
              <a:off x="9872648" y="5688352"/>
              <a:ext cx="2097720" cy="46080"/>
            </p14:xfrm>
          </p:contentPart>
        </mc:Choice>
        <mc:Fallback xmlns="">
          <p:pic>
            <p:nvPicPr>
              <p:cNvPr id="476" name="Ink 475">
                <a:extLst>
                  <a:ext uri="{FF2B5EF4-FFF2-40B4-BE49-F238E27FC236}">
                    <a16:creationId xmlns:a16="http://schemas.microsoft.com/office/drawing/2014/main" id="{A4CBF0E0-0C29-4468-9447-E83C7E252B34}"/>
                  </a:ext>
                </a:extLst>
              </p:cNvPr>
              <p:cNvPicPr/>
              <p:nvPr/>
            </p:nvPicPr>
            <p:blipFill>
              <a:blip r:embed="rId799"/>
              <a:stretch>
                <a:fillRect/>
              </a:stretch>
            </p:blipFill>
            <p:spPr>
              <a:xfrm>
                <a:off x="9800648" y="5544352"/>
                <a:ext cx="2241360" cy="33372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477" name="Ink 476">
                <a:extLst>
                  <a:ext uri="{FF2B5EF4-FFF2-40B4-BE49-F238E27FC236}">
                    <a16:creationId xmlns:a16="http://schemas.microsoft.com/office/drawing/2014/main" id="{04AF9D3B-F195-4C7E-A341-5C478BE001F5}"/>
                  </a:ext>
                </a:extLst>
              </p14:cNvPr>
              <p14:cNvContentPartPr/>
              <p14:nvPr/>
            </p14:nvContentPartPr>
            <p14:xfrm>
              <a:off x="9879128" y="5939272"/>
              <a:ext cx="2275200" cy="27360"/>
            </p14:xfrm>
          </p:contentPart>
        </mc:Choice>
        <mc:Fallback xmlns="">
          <p:pic>
            <p:nvPicPr>
              <p:cNvPr id="477" name="Ink 476">
                <a:extLst>
                  <a:ext uri="{FF2B5EF4-FFF2-40B4-BE49-F238E27FC236}">
                    <a16:creationId xmlns:a16="http://schemas.microsoft.com/office/drawing/2014/main" id="{04AF9D3B-F195-4C7E-A341-5C478BE001F5}"/>
                  </a:ext>
                </a:extLst>
              </p:cNvPr>
              <p:cNvPicPr/>
              <p:nvPr/>
            </p:nvPicPr>
            <p:blipFill>
              <a:blip r:embed="rId801"/>
              <a:stretch>
                <a:fillRect/>
              </a:stretch>
            </p:blipFill>
            <p:spPr>
              <a:xfrm>
                <a:off x="9807488" y="5795632"/>
                <a:ext cx="241884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478" name="Ink 477">
                <a:extLst>
                  <a:ext uri="{FF2B5EF4-FFF2-40B4-BE49-F238E27FC236}">
                    <a16:creationId xmlns:a16="http://schemas.microsoft.com/office/drawing/2014/main" id="{9D00ED2F-816D-4864-AB33-307D2FA2C9EB}"/>
                  </a:ext>
                </a:extLst>
              </p14:cNvPr>
              <p14:cNvContentPartPr/>
              <p14:nvPr/>
            </p14:nvContentPartPr>
            <p14:xfrm>
              <a:off x="9929888" y="6153472"/>
              <a:ext cx="2171160" cy="29520"/>
            </p14:xfrm>
          </p:contentPart>
        </mc:Choice>
        <mc:Fallback xmlns="">
          <p:pic>
            <p:nvPicPr>
              <p:cNvPr id="478" name="Ink 477">
                <a:extLst>
                  <a:ext uri="{FF2B5EF4-FFF2-40B4-BE49-F238E27FC236}">
                    <a16:creationId xmlns:a16="http://schemas.microsoft.com/office/drawing/2014/main" id="{9D00ED2F-816D-4864-AB33-307D2FA2C9EB}"/>
                  </a:ext>
                </a:extLst>
              </p:cNvPr>
              <p:cNvPicPr/>
              <p:nvPr/>
            </p:nvPicPr>
            <p:blipFill>
              <a:blip r:embed="rId803"/>
              <a:stretch>
                <a:fillRect/>
              </a:stretch>
            </p:blipFill>
            <p:spPr>
              <a:xfrm>
                <a:off x="9857888" y="6009832"/>
                <a:ext cx="2314800" cy="31716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479" name="Ink 478">
                <a:extLst>
                  <a:ext uri="{FF2B5EF4-FFF2-40B4-BE49-F238E27FC236}">
                    <a16:creationId xmlns:a16="http://schemas.microsoft.com/office/drawing/2014/main" id="{A386F138-CD55-4C9E-9CF0-648877B829F7}"/>
                  </a:ext>
                </a:extLst>
              </p14:cNvPr>
              <p14:cNvContentPartPr/>
              <p14:nvPr/>
            </p14:nvContentPartPr>
            <p14:xfrm>
              <a:off x="379808" y="6160312"/>
              <a:ext cx="1414080" cy="118800"/>
            </p14:xfrm>
          </p:contentPart>
        </mc:Choice>
        <mc:Fallback xmlns="">
          <p:pic>
            <p:nvPicPr>
              <p:cNvPr id="479" name="Ink 478">
                <a:extLst>
                  <a:ext uri="{FF2B5EF4-FFF2-40B4-BE49-F238E27FC236}">
                    <a16:creationId xmlns:a16="http://schemas.microsoft.com/office/drawing/2014/main" id="{A386F138-CD55-4C9E-9CF0-648877B829F7}"/>
                  </a:ext>
                </a:extLst>
              </p:cNvPr>
              <p:cNvPicPr/>
              <p:nvPr/>
            </p:nvPicPr>
            <p:blipFill>
              <a:blip r:embed="rId805"/>
              <a:stretch>
                <a:fillRect/>
              </a:stretch>
            </p:blipFill>
            <p:spPr>
              <a:xfrm>
                <a:off x="307808" y="6016672"/>
                <a:ext cx="1557720" cy="40644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480" name="Ink 479">
                <a:extLst>
                  <a:ext uri="{FF2B5EF4-FFF2-40B4-BE49-F238E27FC236}">
                    <a16:creationId xmlns:a16="http://schemas.microsoft.com/office/drawing/2014/main" id="{9C91FD05-ACC5-4691-A0AF-02A75E83C0DF}"/>
                  </a:ext>
                </a:extLst>
              </p14:cNvPr>
              <p14:cNvContentPartPr/>
              <p14:nvPr/>
            </p14:nvContentPartPr>
            <p14:xfrm>
              <a:off x="351368" y="6280912"/>
              <a:ext cx="1475640" cy="129960"/>
            </p14:xfrm>
          </p:contentPart>
        </mc:Choice>
        <mc:Fallback xmlns="">
          <p:pic>
            <p:nvPicPr>
              <p:cNvPr id="480" name="Ink 479">
                <a:extLst>
                  <a:ext uri="{FF2B5EF4-FFF2-40B4-BE49-F238E27FC236}">
                    <a16:creationId xmlns:a16="http://schemas.microsoft.com/office/drawing/2014/main" id="{9C91FD05-ACC5-4691-A0AF-02A75E83C0DF}"/>
                  </a:ext>
                </a:extLst>
              </p:cNvPr>
              <p:cNvPicPr/>
              <p:nvPr/>
            </p:nvPicPr>
            <p:blipFill>
              <a:blip r:embed="rId807"/>
              <a:stretch>
                <a:fillRect/>
              </a:stretch>
            </p:blipFill>
            <p:spPr>
              <a:xfrm>
                <a:off x="279728" y="6136912"/>
                <a:ext cx="1619280" cy="41760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481" name="Ink 480">
                <a:extLst>
                  <a:ext uri="{FF2B5EF4-FFF2-40B4-BE49-F238E27FC236}">
                    <a16:creationId xmlns:a16="http://schemas.microsoft.com/office/drawing/2014/main" id="{B7861BFF-BB32-4215-979F-A5B762A46E53}"/>
                  </a:ext>
                </a:extLst>
              </p14:cNvPr>
              <p14:cNvContentPartPr/>
              <p14:nvPr/>
            </p14:nvContentPartPr>
            <p14:xfrm>
              <a:off x="452528" y="6409432"/>
              <a:ext cx="1388520" cy="85680"/>
            </p14:xfrm>
          </p:contentPart>
        </mc:Choice>
        <mc:Fallback xmlns="">
          <p:pic>
            <p:nvPicPr>
              <p:cNvPr id="481" name="Ink 480">
                <a:extLst>
                  <a:ext uri="{FF2B5EF4-FFF2-40B4-BE49-F238E27FC236}">
                    <a16:creationId xmlns:a16="http://schemas.microsoft.com/office/drawing/2014/main" id="{B7861BFF-BB32-4215-979F-A5B762A46E53}"/>
                  </a:ext>
                </a:extLst>
              </p:cNvPr>
              <p:cNvPicPr/>
              <p:nvPr/>
            </p:nvPicPr>
            <p:blipFill>
              <a:blip r:embed="rId809"/>
              <a:stretch>
                <a:fillRect/>
              </a:stretch>
            </p:blipFill>
            <p:spPr>
              <a:xfrm>
                <a:off x="380888" y="6265432"/>
                <a:ext cx="1532160" cy="37332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482" name="Ink 481">
                <a:extLst>
                  <a:ext uri="{FF2B5EF4-FFF2-40B4-BE49-F238E27FC236}">
                    <a16:creationId xmlns:a16="http://schemas.microsoft.com/office/drawing/2014/main" id="{40C7B7E6-98D1-4592-835B-24A4125E8531}"/>
                  </a:ext>
                </a:extLst>
              </p14:cNvPr>
              <p14:cNvContentPartPr/>
              <p14:nvPr/>
            </p14:nvContentPartPr>
            <p14:xfrm>
              <a:off x="2534768" y="6360112"/>
              <a:ext cx="2046240" cy="77040"/>
            </p14:xfrm>
          </p:contentPart>
        </mc:Choice>
        <mc:Fallback xmlns="">
          <p:pic>
            <p:nvPicPr>
              <p:cNvPr id="482" name="Ink 481">
                <a:extLst>
                  <a:ext uri="{FF2B5EF4-FFF2-40B4-BE49-F238E27FC236}">
                    <a16:creationId xmlns:a16="http://schemas.microsoft.com/office/drawing/2014/main" id="{40C7B7E6-98D1-4592-835B-24A4125E8531}"/>
                  </a:ext>
                </a:extLst>
              </p:cNvPr>
              <p:cNvPicPr/>
              <p:nvPr/>
            </p:nvPicPr>
            <p:blipFill>
              <a:blip r:embed="rId811"/>
              <a:stretch>
                <a:fillRect/>
              </a:stretch>
            </p:blipFill>
            <p:spPr>
              <a:xfrm>
                <a:off x="2463128" y="6216112"/>
                <a:ext cx="2189880" cy="364680"/>
              </a:xfrm>
              <a:prstGeom prst="rect">
                <a:avLst/>
              </a:prstGeom>
            </p:spPr>
          </p:pic>
        </mc:Fallback>
      </mc:AlternateContent>
      <p:grpSp>
        <p:nvGrpSpPr>
          <p:cNvPr id="502" name="Group 501">
            <a:extLst>
              <a:ext uri="{FF2B5EF4-FFF2-40B4-BE49-F238E27FC236}">
                <a16:creationId xmlns:a16="http://schemas.microsoft.com/office/drawing/2014/main" id="{E7400E91-F16B-4EDB-B23F-1BB39242E24C}"/>
              </a:ext>
            </a:extLst>
          </p:cNvPr>
          <p:cNvGrpSpPr/>
          <p:nvPr/>
        </p:nvGrpSpPr>
        <p:grpSpPr>
          <a:xfrm>
            <a:off x="10194848" y="4664872"/>
            <a:ext cx="1893240" cy="529560"/>
            <a:chOff x="10194848" y="4664872"/>
            <a:chExt cx="1893240" cy="529560"/>
          </a:xfrm>
        </p:grpSpPr>
        <mc:AlternateContent xmlns:mc="http://schemas.openxmlformats.org/markup-compatibility/2006" xmlns:p14="http://schemas.microsoft.com/office/powerpoint/2010/main">
          <mc:Choice Requires="p14">
            <p:contentPart p14:bwMode="auto" r:id="rId812">
              <p14:nvContentPartPr>
                <p14:cNvPr id="483" name="Ink 482">
                  <a:extLst>
                    <a:ext uri="{FF2B5EF4-FFF2-40B4-BE49-F238E27FC236}">
                      <a16:creationId xmlns:a16="http://schemas.microsoft.com/office/drawing/2014/main" id="{4522139F-1331-48B4-AAA6-B5E2FD44F728}"/>
                    </a:ext>
                  </a:extLst>
                </p14:cNvPr>
                <p14:cNvContentPartPr/>
                <p14:nvPr/>
              </p14:nvContentPartPr>
              <p14:xfrm>
                <a:off x="11870288" y="4757752"/>
                <a:ext cx="217800" cy="213120"/>
              </p14:xfrm>
            </p:contentPart>
          </mc:Choice>
          <mc:Fallback xmlns="">
            <p:pic>
              <p:nvPicPr>
                <p:cNvPr id="483" name="Ink 482">
                  <a:extLst>
                    <a:ext uri="{FF2B5EF4-FFF2-40B4-BE49-F238E27FC236}">
                      <a16:creationId xmlns:a16="http://schemas.microsoft.com/office/drawing/2014/main" id="{4522139F-1331-48B4-AAA6-B5E2FD44F728}"/>
                    </a:ext>
                  </a:extLst>
                </p:cNvPr>
                <p:cNvPicPr/>
                <p:nvPr/>
              </p:nvPicPr>
              <p:blipFill>
                <a:blip r:embed="rId813"/>
                <a:stretch>
                  <a:fillRect/>
                </a:stretch>
              </p:blipFill>
              <p:spPr>
                <a:xfrm>
                  <a:off x="11861648" y="4749112"/>
                  <a:ext cx="23544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484" name="Ink 483">
                  <a:extLst>
                    <a:ext uri="{FF2B5EF4-FFF2-40B4-BE49-F238E27FC236}">
                      <a16:creationId xmlns:a16="http://schemas.microsoft.com/office/drawing/2014/main" id="{762ED12E-B702-4C97-B29A-7170D4684842}"/>
                    </a:ext>
                  </a:extLst>
                </p14:cNvPr>
                <p14:cNvContentPartPr/>
                <p14:nvPr/>
              </p14:nvContentPartPr>
              <p14:xfrm>
                <a:off x="11998808" y="4664872"/>
                <a:ext cx="68760" cy="28080"/>
              </p14:xfrm>
            </p:contentPart>
          </mc:Choice>
          <mc:Fallback xmlns="">
            <p:pic>
              <p:nvPicPr>
                <p:cNvPr id="484" name="Ink 483">
                  <a:extLst>
                    <a:ext uri="{FF2B5EF4-FFF2-40B4-BE49-F238E27FC236}">
                      <a16:creationId xmlns:a16="http://schemas.microsoft.com/office/drawing/2014/main" id="{762ED12E-B702-4C97-B29A-7170D4684842}"/>
                    </a:ext>
                  </a:extLst>
                </p:cNvPr>
                <p:cNvPicPr/>
                <p:nvPr/>
              </p:nvPicPr>
              <p:blipFill>
                <a:blip r:embed="rId815"/>
                <a:stretch>
                  <a:fillRect/>
                </a:stretch>
              </p:blipFill>
              <p:spPr>
                <a:xfrm>
                  <a:off x="11989808" y="4656232"/>
                  <a:ext cx="864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485" name="Ink 484">
                  <a:extLst>
                    <a:ext uri="{FF2B5EF4-FFF2-40B4-BE49-F238E27FC236}">
                      <a16:creationId xmlns:a16="http://schemas.microsoft.com/office/drawing/2014/main" id="{FD8D79BC-53B2-4E5B-BF3E-56E233E5E15A}"/>
                    </a:ext>
                  </a:extLst>
                </p14:cNvPr>
                <p14:cNvContentPartPr/>
                <p14:nvPr/>
              </p14:nvContentPartPr>
              <p14:xfrm>
                <a:off x="11537288" y="4804912"/>
                <a:ext cx="285120" cy="151200"/>
              </p14:xfrm>
            </p:contentPart>
          </mc:Choice>
          <mc:Fallback xmlns="">
            <p:pic>
              <p:nvPicPr>
                <p:cNvPr id="485" name="Ink 484">
                  <a:extLst>
                    <a:ext uri="{FF2B5EF4-FFF2-40B4-BE49-F238E27FC236}">
                      <a16:creationId xmlns:a16="http://schemas.microsoft.com/office/drawing/2014/main" id="{FD8D79BC-53B2-4E5B-BF3E-56E233E5E15A}"/>
                    </a:ext>
                  </a:extLst>
                </p:cNvPr>
                <p:cNvPicPr/>
                <p:nvPr/>
              </p:nvPicPr>
              <p:blipFill>
                <a:blip r:embed="rId817"/>
                <a:stretch>
                  <a:fillRect/>
                </a:stretch>
              </p:blipFill>
              <p:spPr>
                <a:xfrm>
                  <a:off x="11528648" y="4795912"/>
                  <a:ext cx="3027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487" name="Ink 486">
                  <a:extLst>
                    <a:ext uri="{FF2B5EF4-FFF2-40B4-BE49-F238E27FC236}">
                      <a16:creationId xmlns:a16="http://schemas.microsoft.com/office/drawing/2014/main" id="{023FA551-A6A8-4D36-9346-3BA7C1AF632F}"/>
                    </a:ext>
                  </a:extLst>
                </p14:cNvPr>
                <p14:cNvContentPartPr/>
                <p14:nvPr/>
              </p14:nvContentPartPr>
              <p14:xfrm>
                <a:off x="11598128" y="4723912"/>
                <a:ext cx="169200" cy="68040"/>
              </p14:xfrm>
            </p:contentPart>
          </mc:Choice>
          <mc:Fallback xmlns="">
            <p:pic>
              <p:nvPicPr>
                <p:cNvPr id="487" name="Ink 486">
                  <a:extLst>
                    <a:ext uri="{FF2B5EF4-FFF2-40B4-BE49-F238E27FC236}">
                      <a16:creationId xmlns:a16="http://schemas.microsoft.com/office/drawing/2014/main" id="{023FA551-A6A8-4D36-9346-3BA7C1AF632F}"/>
                    </a:ext>
                  </a:extLst>
                </p:cNvPr>
                <p:cNvPicPr/>
                <p:nvPr/>
              </p:nvPicPr>
              <p:blipFill>
                <a:blip r:embed="rId819"/>
                <a:stretch>
                  <a:fillRect/>
                </a:stretch>
              </p:blipFill>
              <p:spPr>
                <a:xfrm>
                  <a:off x="11589488" y="4714912"/>
                  <a:ext cx="1868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488" name="Ink 487">
                  <a:extLst>
                    <a:ext uri="{FF2B5EF4-FFF2-40B4-BE49-F238E27FC236}">
                      <a16:creationId xmlns:a16="http://schemas.microsoft.com/office/drawing/2014/main" id="{8BDF9C08-5C26-4924-8FBD-BA7D40825122}"/>
                    </a:ext>
                  </a:extLst>
                </p14:cNvPr>
                <p14:cNvContentPartPr/>
                <p14:nvPr/>
              </p14:nvContentPartPr>
              <p14:xfrm>
                <a:off x="11095568" y="4854592"/>
                <a:ext cx="331560" cy="192240"/>
              </p14:xfrm>
            </p:contentPart>
          </mc:Choice>
          <mc:Fallback xmlns="">
            <p:pic>
              <p:nvPicPr>
                <p:cNvPr id="488" name="Ink 487">
                  <a:extLst>
                    <a:ext uri="{FF2B5EF4-FFF2-40B4-BE49-F238E27FC236}">
                      <a16:creationId xmlns:a16="http://schemas.microsoft.com/office/drawing/2014/main" id="{8BDF9C08-5C26-4924-8FBD-BA7D40825122}"/>
                    </a:ext>
                  </a:extLst>
                </p:cNvPr>
                <p:cNvPicPr/>
                <p:nvPr/>
              </p:nvPicPr>
              <p:blipFill>
                <a:blip r:embed="rId821"/>
                <a:stretch>
                  <a:fillRect/>
                </a:stretch>
              </p:blipFill>
              <p:spPr>
                <a:xfrm>
                  <a:off x="11086568" y="4845592"/>
                  <a:ext cx="34920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489" name="Ink 488">
                  <a:extLst>
                    <a:ext uri="{FF2B5EF4-FFF2-40B4-BE49-F238E27FC236}">
                      <a16:creationId xmlns:a16="http://schemas.microsoft.com/office/drawing/2014/main" id="{BBA79EEA-5D39-4227-A915-36A247793EDA}"/>
                    </a:ext>
                  </a:extLst>
                </p14:cNvPr>
                <p14:cNvContentPartPr/>
                <p14:nvPr/>
              </p14:nvContentPartPr>
              <p14:xfrm>
                <a:off x="11390048" y="4726792"/>
                <a:ext cx="73440" cy="30240"/>
              </p14:xfrm>
            </p:contentPart>
          </mc:Choice>
          <mc:Fallback xmlns="">
            <p:pic>
              <p:nvPicPr>
                <p:cNvPr id="489" name="Ink 488">
                  <a:extLst>
                    <a:ext uri="{FF2B5EF4-FFF2-40B4-BE49-F238E27FC236}">
                      <a16:creationId xmlns:a16="http://schemas.microsoft.com/office/drawing/2014/main" id="{BBA79EEA-5D39-4227-A915-36A247793EDA}"/>
                    </a:ext>
                  </a:extLst>
                </p:cNvPr>
                <p:cNvPicPr/>
                <p:nvPr/>
              </p:nvPicPr>
              <p:blipFill>
                <a:blip r:embed="rId823"/>
                <a:stretch>
                  <a:fillRect/>
                </a:stretch>
              </p:blipFill>
              <p:spPr>
                <a:xfrm>
                  <a:off x="11381048" y="4717792"/>
                  <a:ext cx="9108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490" name="Ink 489">
                  <a:extLst>
                    <a:ext uri="{FF2B5EF4-FFF2-40B4-BE49-F238E27FC236}">
                      <a16:creationId xmlns:a16="http://schemas.microsoft.com/office/drawing/2014/main" id="{1E08CE36-8090-4444-A415-647ED5612F43}"/>
                    </a:ext>
                  </a:extLst>
                </p14:cNvPr>
                <p14:cNvContentPartPr/>
                <p14:nvPr/>
              </p14:nvContentPartPr>
              <p14:xfrm>
                <a:off x="11241008" y="4978072"/>
                <a:ext cx="158760" cy="132120"/>
              </p14:xfrm>
            </p:contentPart>
          </mc:Choice>
          <mc:Fallback xmlns="">
            <p:pic>
              <p:nvPicPr>
                <p:cNvPr id="490" name="Ink 489">
                  <a:extLst>
                    <a:ext uri="{FF2B5EF4-FFF2-40B4-BE49-F238E27FC236}">
                      <a16:creationId xmlns:a16="http://schemas.microsoft.com/office/drawing/2014/main" id="{1E08CE36-8090-4444-A415-647ED5612F43}"/>
                    </a:ext>
                  </a:extLst>
                </p:cNvPr>
                <p:cNvPicPr/>
                <p:nvPr/>
              </p:nvPicPr>
              <p:blipFill>
                <a:blip r:embed="rId825"/>
                <a:stretch>
                  <a:fillRect/>
                </a:stretch>
              </p:blipFill>
              <p:spPr>
                <a:xfrm>
                  <a:off x="11232368" y="4969432"/>
                  <a:ext cx="17640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491" name="Ink 490">
                  <a:extLst>
                    <a:ext uri="{FF2B5EF4-FFF2-40B4-BE49-F238E27FC236}">
                      <a16:creationId xmlns:a16="http://schemas.microsoft.com/office/drawing/2014/main" id="{98CE390B-B622-4970-A884-E29DE597B917}"/>
                    </a:ext>
                  </a:extLst>
                </p14:cNvPr>
                <p14:cNvContentPartPr/>
                <p14:nvPr/>
              </p14:nvContentPartPr>
              <p14:xfrm>
                <a:off x="11313368" y="4692952"/>
                <a:ext cx="26280" cy="13680"/>
              </p14:xfrm>
            </p:contentPart>
          </mc:Choice>
          <mc:Fallback xmlns="">
            <p:pic>
              <p:nvPicPr>
                <p:cNvPr id="491" name="Ink 490">
                  <a:extLst>
                    <a:ext uri="{FF2B5EF4-FFF2-40B4-BE49-F238E27FC236}">
                      <a16:creationId xmlns:a16="http://schemas.microsoft.com/office/drawing/2014/main" id="{98CE390B-B622-4970-A884-E29DE597B917}"/>
                    </a:ext>
                  </a:extLst>
                </p:cNvPr>
                <p:cNvPicPr/>
                <p:nvPr/>
              </p:nvPicPr>
              <p:blipFill>
                <a:blip r:embed="rId827"/>
                <a:stretch>
                  <a:fillRect/>
                </a:stretch>
              </p:blipFill>
              <p:spPr>
                <a:xfrm>
                  <a:off x="11304368" y="4683952"/>
                  <a:ext cx="439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492" name="Ink 491">
                  <a:extLst>
                    <a:ext uri="{FF2B5EF4-FFF2-40B4-BE49-F238E27FC236}">
                      <a16:creationId xmlns:a16="http://schemas.microsoft.com/office/drawing/2014/main" id="{A05D238F-FAE2-430D-AC76-891A9D9185B1}"/>
                    </a:ext>
                  </a:extLst>
                </p14:cNvPr>
                <p14:cNvContentPartPr/>
                <p14:nvPr/>
              </p14:nvContentPartPr>
              <p14:xfrm>
                <a:off x="11147408" y="4763512"/>
                <a:ext cx="33840" cy="79560"/>
              </p14:xfrm>
            </p:contentPart>
          </mc:Choice>
          <mc:Fallback xmlns="">
            <p:pic>
              <p:nvPicPr>
                <p:cNvPr id="492" name="Ink 491">
                  <a:extLst>
                    <a:ext uri="{FF2B5EF4-FFF2-40B4-BE49-F238E27FC236}">
                      <a16:creationId xmlns:a16="http://schemas.microsoft.com/office/drawing/2014/main" id="{A05D238F-FAE2-430D-AC76-891A9D9185B1}"/>
                    </a:ext>
                  </a:extLst>
                </p:cNvPr>
                <p:cNvPicPr/>
                <p:nvPr/>
              </p:nvPicPr>
              <p:blipFill>
                <a:blip r:embed="rId829"/>
                <a:stretch>
                  <a:fillRect/>
                </a:stretch>
              </p:blipFill>
              <p:spPr>
                <a:xfrm>
                  <a:off x="11138408" y="4754512"/>
                  <a:ext cx="514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494" name="Ink 493">
                  <a:extLst>
                    <a:ext uri="{FF2B5EF4-FFF2-40B4-BE49-F238E27FC236}">
                      <a16:creationId xmlns:a16="http://schemas.microsoft.com/office/drawing/2014/main" id="{AF5906C9-014A-4A6A-9DBD-1CA70F454C87}"/>
                    </a:ext>
                  </a:extLst>
                </p14:cNvPr>
                <p14:cNvContentPartPr/>
                <p14:nvPr/>
              </p14:nvContentPartPr>
              <p14:xfrm>
                <a:off x="10847528" y="4886992"/>
                <a:ext cx="153720" cy="190440"/>
              </p14:xfrm>
            </p:contentPart>
          </mc:Choice>
          <mc:Fallback xmlns="">
            <p:pic>
              <p:nvPicPr>
                <p:cNvPr id="494" name="Ink 493">
                  <a:extLst>
                    <a:ext uri="{FF2B5EF4-FFF2-40B4-BE49-F238E27FC236}">
                      <a16:creationId xmlns:a16="http://schemas.microsoft.com/office/drawing/2014/main" id="{AF5906C9-014A-4A6A-9DBD-1CA70F454C87}"/>
                    </a:ext>
                  </a:extLst>
                </p:cNvPr>
                <p:cNvPicPr/>
                <p:nvPr/>
              </p:nvPicPr>
              <p:blipFill>
                <a:blip r:embed="rId831"/>
                <a:stretch>
                  <a:fillRect/>
                </a:stretch>
              </p:blipFill>
              <p:spPr>
                <a:xfrm>
                  <a:off x="10838528" y="4878352"/>
                  <a:ext cx="17136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495" name="Ink 494">
                  <a:extLst>
                    <a:ext uri="{FF2B5EF4-FFF2-40B4-BE49-F238E27FC236}">
                      <a16:creationId xmlns:a16="http://schemas.microsoft.com/office/drawing/2014/main" id="{23F4B19C-D5DB-4AFE-8E96-79EE14F6112D}"/>
                    </a:ext>
                  </a:extLst>
                </p14:cNvPr>
                <p14:cNvContentPartPr/>
                <p14:nvPr/>
              </p14:nvContentPartPr>
              <p14:xfrm>
                <a:off x="10677608" y="4845232"/>
                <a:ext cx="231120" cy="284400"/>
              </p14:xfrm>
            </p:contentPart>
          </mc:Choice>
          <mc:Fallback xmlns="">
            <p:pic>
              <p:nvPicPr>
                <p:cNvPr id="495" name="Ink 494">
                  <a:extLst>
                    <a:ext uri="{FF2B5EF4-FFF2-40B4-BE49-F238E27FC236}">
                      <a16:creationId xmlns:a16="http://schemas.microsoft.com/office/drawing/2014/main" id="{23F4B19C-D5DB-4AFE-8E96-79EE14F6112D}"/>
                    </a:ext>
                  </a:extLst>
                </p:cNvPr>
                <p:cNvPicPr/>
                <p:nvPr/>
              </p:nvPicPr>
              <p:blipFill>
                <a:blip r:embed="rId833"/>
                <a:stretch>
                  <a:fillRect/>
                </a:stretch>
              </p:blipFill>
              <p:spPr>
                <a:xfrm>
                  <a:off x="10668608" y="4836592"/>
                  <a:ext cx="24876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496" name="Ink 495">
                  <a:extLst>
                    <a:ext uri="{FF2B5EF4-FFF2-40B4-BE49-F238E27FC236}">
                      <a16:creationId xmlns:a16="http://schemas.microsoft.com/office/drawing/2014/main" id="{73C7A6C4-BA91-4971-8678-990E6EC43A9B}"/>
                    </a:ext>
                  </a:extLst>
                </p14:cNvPr>
                <p14:cNvContentPartPr/>
                <p14:nvPr/>
              </p14:nvContentPartPr>
              <p14:xfrm>
                <a:off x="10780568" y="5017672"/>
                <a:ext cx="25560" cy="20880"/>
              </p14:xfrm>
            </p:contentPart>
          </mc:Choice>
          <mc:Fallback xmlns="">
            <p:pic>
              <p:nvPicPr>
                <p:cNvPr id="496" name="Ink 495">
                  <a:extLst>
                    <a:ext uri="{FF2B5EF4-FFF2-40B4-BE49-F238E27FC236}">
                      <a16:creationId xmlns:a16="http://schemas.microsoft.com/office/drawing/2014/main" id="{73C7A6C4-BA91-4971-8678-990E6EC43A9B}"/>
                    </a:ext>
                  </a:extLst>
                </p:cNvPr>
                <p:cNvPicPr/>
                <p:nvPr/>
              </p:nvPicPr>
              <p:blipFill>
                <a:blip r:embed="rId835"/>
                <a:stretch>
                  <a:fillRect/>
                </a:stretch>
              </p:blipFill>
              <p:spPr>
                <a:xfrm>
                  <a:off x="10771928" y="5009032"/>
                  <a:ext cx="4320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498" name="Ink 497">
                  <a:extLst>
                    <a:ext uri="{FF2B5EF4-FFF2-40B4-BE49-F238E27FC236}">
                      <a16:creationId xmlns:a16="http://schemas.microsoft.com/office/drawing/2014/main" id="{2A9DE4C7-0191-4870-B6E8-4FEE33CCE22B}"/>
                    </a:ext>
                  </a:extLst>
                </p14:cNvPr>
                <p14:cNvContentPartPr/>
                <p14:nvPr/>
              </p14:nvContentPartPr>
              <p14:xfrm>
                <a:off x="10410488" y="4940992"/>
                <a:ext cx="192600" cy="169200"/>
              </p14:xfrm>
            </p:contentPart>
          </mc:Choice>
          <mc:Fallback xmlns="">
            <p:pic>
              <p:nvPicPr>
                <p:cNvPr id="498" name="Ink 497">
                  <a:extLst>
                    <a:ext uri="{FF2B5EF4-FFF2-40B4-BE49-F238E27FC236}">
                      <a16:creationId xmlns:a16="http://schemas.microsoft.com/office/drawing/2014/main" id="{2A9DE4C7-0191-4870-B6E8-4FEE33CCE22B}"/>
                    </a:ext>
                  </a:extLst>
                </p:cNvPr>
                <p:cNvPicPr/>
                <p:nvPr/>
              </p:nvPicPr>
              <p:blipFill>
                <a:blip r:embed="rId837"/>
                <a:stretch>
                  <a:fillRect/>
                </a:stretch>
              </p:blipFill>
              <p:spPr>
                <a:xfrm>
                  <a:off x="10401848" y="4932352"/>
                  <a:ext cx="2102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500" name="Ink 499">
                  <a:extLst>
                    <a:ext uri="{FF2B5EF4-FFF2-40B4-BE49-F238E27FC236}">
                      <a16:creationId xmlns:a16="http://schemas.microsoft.com/office/drawing/2014/main" id="{54BBCAD4-6BDC-4FC0-80DF-9D2FA4B32448}"/>
                    </a:ext>
                  </a:extLst>
                </p14:cNvPr>
                <p14:cNvContentPartPr/>
                <p14:nvPr/>
              </p14:nvContentPartPr>
              <p14:xfrm>
                <a:off x="10194848" y="4958632"/>
                <a:ext cx="254160" cy="235800"/>
              </p14:xfrm>
            </p:contentPart>
          </mc:Choice>
          <mc:Fallback xmlns="">
            <p:pic>
              <p:nvPicPr>
                <p:cNvPr id="500" name="Ink 499">
                  <a:extLst>
                    <a:ext uri="{FF2B5EF4-FFF2-40B4-BE49-F238E27FC236}">
                      <a16:creationId xmlns:a16="http://schemas.microsoft.com/office/drawing/2014/main" id="{54BBCAD4-6BDC-4FC0-80DF-9D2FA4B32448}"/>
                    </a:ext>
                  </a:extLst>
                </p:cNvPr>
                <p:cNvPicPr/>
                <p:nvPr/>
              </p:nvPicPr>
              <p:blipFill>
                <a:blip r:embed="rId839"/>
                <a:stretch>
                  <a:fillRect/>
                </a:stretch>
              </p:blipFill>
              <p:spPr>
                <a:xfrm>
                  <a:off x="10186208" y="4949992"/>
                  <a:ext cx="27180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501" name="Ink 500">
                  <a:extLst>
                    <a:ext uri="{FF2B5EF4-FFF2-40B4-BE49-F238E27FC236}">
                      <a16:creationId xmlns:a16="http://schemas.microsoft.com/office/drawing/2014/main" id="{4C905568-F0B6-4366-B07F-314181EFECFE}"/>
                    </a:ext>
                  </a:extLst>
                </p14:cNvPr>
                <p14:cNvContentPartPr/>
                <p14:nvPr/>
              </p14:nvContentPartPr>
              <p14:xfrm>
                <a:off x="10319768" y="5087512"/>
                <a:ext cx="11880" cy="11160"/>
              </p14:xfrm>
            </p:contentPart>
          </mc:Choice>
          <mc:Fallback xmlns="">
            <p:pic>
              <p:nvPicPr>
                <p:cNvPr id="501" name="Ink 500">
                  <a:extLst>
                    <a:ext uri="{FF2B5EF4-FFF2-40B4-BE49-F238E27FC236}">
                      <a16:creationId xmlns:a16="http://schemas.microsoft.com/office/drawing/2014/main" id="{4C905568-F0B6-4366-B07F-314181EFECFE}"/>
                    </a:ext>
                  </a:extLst>
                </p:cNvPr>
                <p:cNvPicPr/>
                <p:nvPr/>
              </p:nvPicPr>
              <p:blipFill>
                <a:blip r:embed="rId841"/>
                <a:stretch>
                  <a:fillRect/>
                </a:stretch>
              </p:blipFill>
              <p:spPr>
                <a:xfrm>
                  <a:off x="10310768" y="5078512"/>
                  <a:ext cx="29520" cy="28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42">
            <p14:nvContentPartPr>
              <p14:cNvPr id="503" name="Ink 502">
                <a:extLst>
                  <a:ext uri="{FF2B5EF4-FFF2-40B4-BE49-F238E27FC236}">
                    <a16:creationId xmlns:a16="http://schemas.microsoft.com/office/drawing/2014/main" id="{CBA09DD6-1B25-4352-83D4-4E1C21B9AB83}"/>
                  </a:ext>
                </a:extLst>
              </p14:cNvPr>
              <p14:cNvContentPartPr/>
              <p14:nvPr/>
            </p14:nvContentPartPr>
            <p14:xfrm>
              <a:off x="9705968" y="4342312"/>
              <a:ext cx="2364840" cy="1054440"/>
            </p14:xfrm>
          </p:contentPart>
        </mc:Choice>
        <mc:Fallback xmlns="">
          <p:pic>
            <p:nvPicPr>
              <p:cNvPr id="503" name="Ink 502">
                <a:extLst>
                  <a:ext uri="{FF2B5EF4-FFF2-40B4-BE49-F238E27FC236}">
                    <a16:creationId xmlns:a16="http://schemas.microsoft.com/office/drawing/2014/main" id="{CBA09DD6-1B25-4352-83D4-4E1C21B9AB83}"/>
                  </a:ext>
                </a:extLst>
              </p:cNvPr>
              <p:cNvPicPr/>
              <p:nvPr/>
            </p:nvPicPr>
            <p:blipFill>
              <a:blip r:embed="rId843"/>
              <a:stretch>
                <a:fillRect/>
              </a:stretch>
            </p:blipFill>
            <p:spPr>
              <a:xfrm>
                <a:off x="9687968" y="4306312"/>
                <a:ext cx="2400480" cy="112608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504" name="Ink 503">
                <a:extLst>
                  <a:ext uri="{FF2B5EF4-FFF2-40B4-BE49-F238E27FC236}">
                    <a16:creationId xmlns:a16="http://schemas.microsoft.com/office/drawing/2014/main" id="{6555AB19-FB73-4A6C-8578-AED9131AC68F}"/>
                  </a:ext>
                </a:extLst>
              </p14:cNvPr>
              <p14:cNvContentPartPr/>
              <p14:nvPr/>
            </p14:nvContentPartPr>
            <p14:xfrm>
              <a:off x="9610208" y="5294152"/>
              <a:ext cx="1222920" cy="1178640"/>
            </p14:xfrm>
          </p:contentPart>
        </mc:Choice>
        <mc:Fallback xmlns="">
          <p:pic>
            <p:nvPicPr>
              <p:cNvPr id="504" name="Ink 503">
                <a:extLst>
                  <a:ext uri="{FF2B5EF4-FFF2-40B4-BE49-F238E27FC236}">
                    <a16:creationId xmlns:a16="http://schemas.microsoft.com/office/drawing/2014/main" id="{6555AB19-FB73-4A6C-8578-AED9131AC68F}"/>
                  </a:ext>
                </a:extLst>
              </p:cNvPr>
              <p:cNvPicPr/>
              <p:nvPr/>
            </p:nvPicPr>
            <p:blipFill>
              <a:blip r:embed="rId845"/>
              <a:stretch>
                <a:fillRect/>
              </a:stretch>
            </p:blipFill>
            <p:spPr>
              <a:xfrm>
                <a:off x="9592208" y="5258152"/>
                <a:ext cx="1258560" cy="125028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505" name="Ink 504">
                <a:extLst>
                  <a:ext uri="{FF2B5EF4-FFF2-40B4-BE49-F238E27FC236}">
                    <a16:creationId xmlns:a16="http://schemas.microsoft.com/office/drawing/2014/main" id="{6E9E9120-F9EF-453A-8E51-3931F11D30A9}"/>
                  </a:ext>
                </a:extLst>
              </p14:cNvPr>
              <p14:cNvContentPartPr/>
              <p14:nvPr/>
            </p14:nvContentPartPr>
            <p14:xfrm>
              <a:off x="10979288" y="6411592"/>
              <a:ext cx="833040" cy="131040"/>
            </p14:xfrm>
          </p:contentPart>
        </mc:Choice>
        <mc:Fallback xmlns="">
          <p:pic>
            <p:nvPicPr>
              <p:cNvPr id="505" name="Ink 504">
                <a:extLst>
                  <a:ext uri="{FF2B5EF4-FFF2-40B4-BE49-F238E27FC236}">
                    <a16:creationId xmlns:a16="http://schemas.microsoft.com/office/drawing/2014/main" id="{6E9E9120-F9EF-453A-8E51-3931F11D30A9}"/>
                  </a:ext>
                </a:extLst>
              </p:cNvPr>
              <p:cNvPicPr/>
              <p:nvPr/>
            </p:nvPicPr>
            <p:blipFill>
              <a:blip r:embed="rId847"/>
              <a:stretch>
                <a:fillRect/>
              </a:stretch>
            </p:blipFill>
            <p:spPr>
              <a:xfrm>
                <a:off x="10961288" y="6375952"/>
                <a:ext cx="8686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506" name="Ink 505">
                <a:extLst>
                  <a:ext uri="{FF2B5EF4-FFF2-40B4-BE49-F238E27FC236}">
                    <a16:creationId xmlns:a16="http://schemas.microsoft.com/office/drawing/2014/main" id="{FA522587-0A58-4B8A-B830-74C754491FDF}"/>
                  </a:ext>
                </a:extLst>
              </p14:cNvPr>
              <p14:cNvContentPartPr/>
              <p14:nvPr/>
            </p14:nvContentPartPr>
            <p14:xfrm>
              <a:off x="11853728" y="6283432"/>
              <a:ext cx="341640" cy="162360"/>
            </p14:xfrm>
          </p:contentPart>
        </mc:Choice>
        <mc:Fallback xmlns="">
          <p:pic>
            <p:nvPicPr>
              <p:cNvPr id="506" name="Ink 505">
                <a:extLst>
                  <a:ext uri="{FF2B5EF4-FFF2-40B4-BE49-F238E27FC236}">
                    <a16:creationId xmlns:a16="http://schemas.microsoft.com/office/drawing/2014/main" id="{FA522587-0A58-4B8A-B830-74C754491FDF}"/>
                  </a:ext>
                </a:extLst>
              </p:cNvPr>
              <p:cNvPicPr/>
              <p:nvPr/>
            </p:nvPicPr>
            <p:blipFill>
              <a:blip r:embed="rId849"/>
              <a:stretch>
                <a:fillRect/>
              </a:stretch>
            </p:blipFill>
            <p:spPr>
              <a:xfrm>
                <a:off x="11836088" y="6247792"/>
                <a:ext cx="377280" cy="234000"/>
              </a:xfrm>
              <a:prstGeom prst="rect">
                <a:avLst/>
              </a:prstGeom>
            </p:spPr>
          </p:pic>
        </mc:Fallback>
      </mc:AlternateContent>
    </p:spTree>
    <p:extLst>
      <p:ext uri="{BB962C8B-B14F-4D97-AF65-F5344CB8AC3E}">
        <p14:creationId xmlns:p14="http://schemas.microsoft.com/office/powerpoint/2010/main" val="357442582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55FBC59-A3BE-45BE-A1EB-FC1D30EAD339}"/>
              </a:ext>
            </a:extLst>
          </p:cNvPr>
          <p:cNvSpPr>
            <a:spLocks noGrp="1"/>
          </p:cNvSpPr>
          <p:nvPr>
            <p:ph type="sldNum" sz="quarter" idx="12"/>
          </p:nvPr>
        </p:nvSpPr>
        <p:spPr/>
        <p:txBody>
          <a:bodyPr/>
          <a:lstStyle/>
          <a:p>
            <a:fld id="{8AC7B609-6235-4DF7-8376-3B4225D7EDEF}" type="slidenum">
              <a:rPr lang="en-US" smtClean="0"/>
              <a:pPr/>
              <a:t>58</a:t>
            </a:fld>
            <a:endParaRPr lang="en-US" dirty="0"/>
          </a:p>
        </p:txBody>
      </p:sp>
      <p:grpSp>
        <p:nvGrpSpPr>
          <p:cNvPr id="34" name="Group 33">
            <a:extLst>
              <a:ext uri="{FF2B5EF4-FFF2-40B4-BE49-F238E27FC236}">
                <a16:creationId xmlns:a16="http://schemas.microsoft.com/office/drawing/2014/main" id="{3B7E931B-1984-4079-B4DF-1956AC01789A}"/>
              </a:ext>
            </a:extLst>
          </p:cNvPr>
          <p:cNvGrpSpPr/>
          <p:nvPr/>
        </p:nvGrpSpPr>
        <p:grpSpPr>
          <a:xfrm>
            <a:off x="10241288" y="114832"/>
            <a:ext cx="1632600" cy="766440"/>
            <a:chOff x="10241288" y="114832"/>
            <a:chExt cx="1632600" cy="766440"/>
          </a:xfrm>
        </p:grpSpPr>
        <mc:AlternateContent xmlns:mc="http://schemas.openxmlformats.org/markup-compatibility/2006" xmlns:p14="http://schemas.microsoft.com/office/powerpoint/2010/main">
          <mc:Choice Requires="p14">
            <p:contentPart p14:bwMode="auto" r:id="rId2">
              <p14:nvContentPartPr>
                <p14:cNvPr id="4" name="Ink 3">
                  <a:extLst>
                    <a:ext uri="{FF2B5EF4-FFF2-40B4-BE49-F238E27FC236}">
                      <a16:creationId xmlns:a16="http://schemas.microsoft.com/office/drawing/2014/main" id="{A046791D-5679-454A-A3A4-770848B65AFF}"/>
                    </a:ext>
                  </a:extLst>
                </p14:cNvPr>
                <p14:cNvContentPartPr/>
                <p14:nvPr/>
              </p14:nvContentPartPr>
              <p14:xfrm>
                <a:off x="11579768" y="651952"/>
                <a:ext cx="217800" cy="229320"/>
              </p14:xfrm>
            </p:contentPart>
          </mc:Choice>
          <mc:Fallback xmlns="">
            <p:pic>
              <p:nvPicPr>
                <p:cNvPr id="4" name="Ink 3">
                  <a:extLst>
                    <a:ext uri="{FF2B5EF4-FFF2-40B4-BE49-F238E27FC236}">
                      <a16:creationId xmlns:a16="http://schemas.microsoft.com/office/drawing/2014/main" id="{A046791D-5679-454A-A3A4-770848B65AFF}"/>
                    </a:ext>
                  </a:extLst>
                </p:cNvPr>
                <p:cNvPicPr/>
                <p:nvPr/>
              </p:nvPicPr>
              <p:blipFill>
                <a:blip r:embed="rId3"/>
                <a:stretch>
                  <a:fillRect/>
                </a:stretch>
              </p:blipFill>
              <p:spPr>
                <a:xfrm>
                  <a:off x="11570768" y="643312"/>
                  <a:ext cx="23544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5" name="Ink 4">
                  <a:extLst>
                    <a:ext uri="{FF2B5EF4-FFF2-40B4-BE49-F238E27FC236}">
                      <a16:creationId xmlns:a16="http://schemas.microsoft.com/office/drawing/2014/main" id="{742EABF4-9124-49B8-8D10-756FBD3593EC}"/>
                    </a:ext>
                  </a:extLst>
                </p14:cNvPr>
                <p14:cNvContentPartPr/>
                <p14:nvPr/>
              </p14:nvContentPartPr>
              <p14:xfrm>
                <a:off x="11801528" y="821512"/>
                <a:ext cx="6840" cy="9360"/>
              </p14:xfrm>
            </p:contentPart>
          </mc:Choice>
          <mc:Fallback xmlns="">
            <p:pic>
              <p:nvPicPr>
                <p:cNvPr id="5" name="Ink 4">
                  <a:extLst>
                    <a:ext uri="{FF2B5EF4-FFF2-40B4-BE49-F238E27FC236}">
                      <a16:creationId xmlns:a16="http://schemas.microsoft.com/office/drawing/2014/main" id="{742EABF4-9124-49B8-8D10-756FBD3593EC}"/>
                    </a:ext>
                  </a:extLst>
                </p:cNvPr>
                <p:cNvPicPr/>
                <p:nvPr/>
              </p:nvPicPr>
              <p:blipFill>
                <a:blip r:embed="rId5"/>
                <a:stretch>
                  <a:fillRect/>
                </a:stretch>
              </p:blipFill>
              <p:spPr>
                <a:xfrm>
                  <a:off x="11792528" y="812512"/>
                  <a:ext cx="244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6" name="Ink 5">
                  <a:extLst>
                    <a:ext uri="{FF2B5EF4-FFF2-40B4-BE49-F238E27FC236}">
                      <a16:creationId xmlns:a16="http://schemas.microsoft.com/office/drawing/2014/main" id="{CD36132F-09C3-405D-BEF9-9FCFF79220AF}"/>
                    </a:ext>
                  </a:extLst>
                </p14:cNvPr>
                <p14:cNvContentPartPr/>
                <p14:nvPr/>
              </p14:nvContentPartPr>
              <p14:xfrm>
                <a:off x="11660768" y="592552"/>
                <a:ext cx="27000" cy="103320"/>
              </p14:xfrm>
            </p:contentPart>
          </mc:Choice>
          <mc:Fallback xmlns="">
            <p:pic>
              <p:nvPicPr>
                <p:cNvPr id="6" name="Ink 5">
                  <a:extLst>
                    <a:ext uri="{FF2B5EF4-FFF2-40B4-BE49-F238E27FC236}">
                      <a16:creationId xmlns:a16="http://schemas.microsoft.com/office/drawing/2014/main" id="{CD36132F-09C3-405D-BEF9-9FCFF79220AF}"/>
                    </a:ext>
                  </a:extLst>
                </p:cNvPr>
                <p:cNvPicPr/>
                <p:nvPr/>
              </p:nvPicPr>
              <p:blipFill>
                <a:blip r:embed="rId7"/>
                <a:stretch>
                  <a:fillRect/>
                </a:stretch>
              </p:blipFill>
              <p:spPr>
                <a:xfrm>
                  <a:off x="11652128" y="583912"/>
                  <a:ext cx="446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7" name="Ink 6">
                  <a:extLst>
                    <a:ext uri="{FF2B5EF4-FFF2-40B4-BE49-F238E27FC236}">
                      <a16:creationId xmlns:a16="http://schemas.microsoft.com/office/drawing/2014/main" id="{4C76CBE6-BEE2-436D-BE28-9CC984350884}"/>
                    </a:ext>
                  </a:extLst>
                </p14:cNvPr>
                <p14:cNvContentPartPr/>
                <p14:nvPr/>
              </p14:nvContentPartPr>
              <p14:xfrm>
                <a:off x="11581568" y="362872"/>
                <a:ext cx="292320" cy="136440"/>
              </p14:xfrm>
            </p:contentPart>
          </mc:Choice>
          <mc:Fallback xmlns="">
            <p:pic>
              <p:nvPicPr>
                <p:cNvPr id="7" name="Ink 6">
                  <a:extLst>
                    <a:ext uri="{FF2B5EF4-FFF2-40B4-BE49-F238E27FC236}">
                      <a16:creationId xmlns:a16="http://schemas.microsoft.com/office/drawing/2014/main" id="{4C76CBE6-BEE2-436D-BE28-9CC984350884}"/>
                    </a:ext>
                  </a:extLst>
                </p:cNvPr>
                <p:cNvPicPr/>
                <p:nvPr/>
              </p:nvPicPr>
              <p:blipFill>
                <a:blip r:embed="rId9"/>
                <a:stretch>
                  <a:fillRect/>
                </a:stretch>
              </p:blipFill>
              <p:spPr>
                <a:xfrm>
                  <a:off x="11572928" y="354232"/>
                  <a:ext cx="30996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9" name="Ink 8">
                  <a:extLst>
                    <a:ext uri="{FF2B5EF4-FFF2-40B4-BE49-F238E27FC236}">
                      <a16:creationId xmlns:a16="http://schemas.microsoft.com/office/drawing/2014/main" id="{0AD4B4B3-A146-46AB-A470-C00239A7C3A2}"/>
                    </a:ext>
                  </a:extLst>
                </p14:cNvPr>
                <p14:cNvContentPartPr/>
                <p14:nvPr/>
              </p14:nvContentPartPr>
              <p14:xfrm>
                <a:off x="11281328" y="573472"/>
                <a:ext cx="32400" cy="104760"/>
              </p14:xfrm>
            </p:contentPart>
          </mc:Choice>
          <mc:Fallback xmlns="">
            <p:pic>
              <p:nvPicPr>
                <p:cNvPr id="9" name="Ink 8">
                  <a:extLst>
                    <a:ext uri="{FF2B5EF4-FFF2-40B4-BE49-F238E27FC236}">
                      <a16:creationId xmlns:a16="http://schemas.microsoft.com/office/drawing/2014/main" id="{0AD4B4B3-A146-46AB-A470-C00239A7C3A2}"/>
                    </a:ext>
                  </a:extLst>
                </p:cNvPr>
                <p:cNvPicPr/>
                <p:nvPr/>
              </p:nvPicPr>
              <p:blipFill>
                <a:blip r:embed="rId11"/>
                <a:stretch>
                  <a:fillRect/>
                </a:stretch>
              </p:blipFill>
              <p:spPr>
                <a:xfrm>
                  <a:off x="11272328" y="564472"/>
                  <a:ext cx="500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 name="Ink 9">
                  <a:extLst>
                    <a:ext uri="{FF2B5EF4-FFF2-40B4-BE49-F238E27FC236}">
                      <a16:creationId xmlns:a16="http://schemas.microsoft.com/office/drawing/2014/main" id="{9EE8A19E-1217-4C84-A5E9-585CD3B014BC}"/>
                    </a:ext>
                  </a:extLst>
                </p14:cNvPr>
                <p14:cNvContentPartPr/>
                <p14:nvPr/>
              </p14:nvContentPartPr>
              <p14:xfrm>
                <a:off x="11217968" y="178912"/>
                <a:ext cx="305640" cy="313200"/>
              </p14:xfrm>
            </p:contentPart>
          </mc:Choice>
          <mc:Fallback xmlns="">
            <p:pic>
              <p:nvPicPr>
                <p:cNvPr id="10" name="Ink 9">
                  <a:extLst>
                    <a:ext uri="{FF2B5EF4-FFF2-40B4-BE49-F238E27FC236}">
                      <a16:creationId xmlns:a16="http://schemas.microsoft.com/office/drawing/2014/main" id="{9EE8A19E-1217-4C84-A5E9-585CD3B014BC}"/>
                    </a:ext>
                  </a:extLst>
                </p:cNvPr>
                <p:cNvPicPr/>
                <p:nvPr/>
              </p:nvPicPr>
              <p:blipFill>
                <a:blip r:embed="rId13"/>
                <a:stretch>
                  <a:fillRect/>
                </a:stretch>
              </p:blipFill>
              <p:spPr>
                <a:xfrm>
                  <a:off x="11209328" y="170272"/>
                  <a:ext cx="323280" cy="3308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Ink 10">
                  <a:extLst>
                    <a:ext uri="{FF2B5EF4-FFF2-40B4-BE49-F238E27FC236}">
                      <a16:creationId xmlns:a16="http://schemas.microsoft.com/office/drawing/2014/main" id="{BB537A2A-50D1-49EC-A15B-41D2EE7A44AC}"/>
                    </a:ext>
                  </a:extLst>
                </p14:cNvPr>
                <p14:cNvContentPartPr/>
                <p14:nvPr/>
              </p14:nvContentPartPr>
              <p14:xfrm>
                <a:off x="10941128" y="548272"/>
                <a:ext cx="144720" cy="129600"/>
              </p14:xfrm>
            </p:contentPart>
          </mc:Choice>
          <mc:Fallback xmlns="">
            <p:pic>
              <p:nvPicPr>
                <p:cNvPr id="11" name="Ink 10">
                  <a:extLst>
                    <a:ext uri="{FF2B5EF4-FFF2-40B4-BE49-F238E27FC236}">
                      <a16:creationId xmlns:a16="http://schemas.microsoft.com/office/drawing/2014/main" id="{BB537A2A-50D1-49EC-A15B-41D2EE7A44AC}"/>
                    </a:ext>
                  </a:extLst>
                </p:cNvPr>
                <p:cNvPicPr/>
                <p:nvPr/>
              </p:nvPicPr>
              <p:blipFill>
                <a:blip r:embed="rId15"/>
                <a:stretch>
                  <a:fillRect/>
                </a:stretch>
              </p:blipFill>
              <p:spPr>
                <a:xfrm>
                  <a:off x="10932488" y="539632"/>
                  <a:ext cx="1623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Ink 11">
                  <a:extLst>
                    <a:ext uri="{FF2B5EF4-FFF2-40B4-BE49-F238E27FC236}">
                      <a16:creationId xmlns:a16="http://schemas.microsoft.com/office/drawing/2014/main" id="{162D2858-0826-4628-B03B-C430004FB927}"/>
                    </a:ext>
                  </a:extLst>
                </p14:cNvPr>
                <p14:cNvContentPartPr/>
                <p14:nvPr/>
              </p14:nvContentPartPr>
              <p14:xfrm>
                <a:off x="11152448" y="397072"/>
                <a:ext cx="2520" cy="9720"/>
              </p14:xfrm>
            </p:contentPart>
          </mc:Choice>
          <mc:Fallback xmlns="">
            <p:pic>
              <p:nvPicPr>
                <p:cNvPr id="12" name="Ink 11">
                  <a:extLst>
                    <a:ext uri="{FF2B5EF4-FFF2-40B4-BE49-F238E27FC236}">
                      <a16:creationId xmlns:a16="http://schemas.microsoft.com/office/drawing/2014/main" id="{162D2858-0826-4628-B03B-C430004FB927}"/>
                    </a:ext>
                  </a:extLst>
                </p:cNvPr>
                <p:cNvPicPr/>
                <p:nvPr/>
              </p:nvPicPr>
              <p:blipFill>
                <a:blip r:embed="rId17"/>
                <a:stretch>
                  <a:fillRect/>
                </a:stretch>
              </p:blipFill>
              <p:spPr>
                <a:xfrm>
                  <a:off x="11143448" y="388072"/>
                  <a:ext cx="201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Ink 12">
                  <a:extLst>
                    <a:ext uri="{FF2B5EF4-FFF2-40B4-BE49-F238E27FC236}">
                      <a16:creationId xmlns:a16="http://schemas.microsoft.com/office/drawing/2014/main" id="{99425D0F-9B70-4217-B0F3-DEC17ED1B0C7}"/>
                    </a:ext>
                  </a:extLst>
                </p14:cNvPr>
                <p14:cNvContentPartPr/>
                <p14:nvPr/>
              </p14:nvContentPartPr>
              <p14:xfrm>
                <a:off x="10862288" y="114832"/>
                <a:ext cx="505440" cy="351000"/>
              </p14:xfrm>
            </p:contentPart>
          </mc:Choice>
          <mc:Fallback xmlns="">
            <p:pic>
              <p:nvPicPr>
                <p:cNvPr id="13" name="Ink 12">
                  <a:extLst>
                    <a:ext uri="{FF2B5EF4-FFF2-40B4-BE49-F238E27FC236}">
                      <a16:creationId xmlns:a16="http://schemas.microsoft.com/office/drawing/2014/main" id="{99425D0F-9B70-4217-B0F3-DEC17ED1B0C7}"/>
                    </a:ext>
                  </a:extLst>
                </p:cNvPr>
                <p:cNvPicPr/>
                <p:nvPr/>
              </p:nvPicPr>
              <p:blipFill>
                <a:blip r:embed="rId19"/>
                <a:stretch>
                  <a:fillRect/>
                </a:stretch>
              </p:blipFill>
              <p:spPr>
                <a:xfrm>
                  <a:off x="10853288" y="106192"/>
                  <a:ext cx="523080" cy="3686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Ink 14">
                  <a:extLst>
                    <a:ext uri="{FF2B5EF4-FFF2-40B4-BE49-F238E27FC236}">
                      <a16:creationId xmlns:a16="http://schemas.microsoft.com/office/drawing/2014/main" id="{422D3D45-E245-4A56-9E8A-E7EB26150F6D}"/>
                    </a:ext>
                  </a:extLst>
                </p14:cNvPr>
                <p14:cNvContentPartPr/>
                <p14:nvPr/>
              </p14:nvContentPartPr>
              <p14:xfrm>
                <a:off x="10627208" y="577792"/>
                <a:ext cx="103320" cy="131040"/>
              </p14:xfrm>
            </p:contentPart>
          </mc:Choice>
          <mc:Fallback xmlns="">
            <p:pic>
              <p:nvPicPr>
                <p:cNvPr id="15" name="Ink 14">
                  <a:extLst>
                    <a:ext uri="{FF2B5EF4-FFF2-40B4-BE49-F238E27FC236}">
                      <a16:creationId xmlns:a16="http://schemas.microsoft.com/office/drawing/2014/main" id="{422D3D45-E245-4A56-9E8A-E7EB26150F6D}"/>
                    </a:ext>
                  </a:extLst>
                </p:cNvPr>
                <p:cNvPicPr/>
                <p:nvPr/>
              </p:nvPicPr>
              <p:blipFill>
                <a:blip r:embed="rId21"/>
                <a:stretch>
                  <a:fillRect/>
                </a:stretch>
              </p:blipFill>
              <p:spPr>
                <a:xfrm>
                  <a:off x="10618208" y="568792"/>
                  <a:ext cx="1209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6" name="Ink 15">
                  <a:extLst>
                    <a:ext uri="{FF2B5EF4-FFF2-40B4-BE49-F238E27FC236}">
                      <a16:creationId xmlns:a16="http://schemas.microsoft.com/office/drawing/2014/main" id="{5AA2C8FB-C7B7-4CC3-9B22-1100D16BD33A}"/>
                    </a:ext>
                  </a:extLst>
                </p14:cNvPr>
                <p14:cNvContentPartPr/>
                <p14:nvPr/>
              </p14:nvContentPartPr>
              <p14:xfrm>
                <a:off x="10609208" y="419392"/>
                <a:ext cx="42120" cy="186120"/>
              </p14:xfrm>
            </p:contentPart>
          </mc:Choice>
          <mc:Fallback xmlns="">
            <p:pic>
              <p:nvPicPr>
                <p:cNvPr id="16" name="Ink 15">
                  <a:extLst>
                    <a:ext uri="{FF2B5EF4-FFF2-40B4-BE49-F238E27FC236}">
                      <a16:creationId xmlns:a16="http://schemas.microsoft.com/office/drawing/2014/main" id="{5AA2C8FB-C7B7-4CC3-9B22-1100D16BD33A}"/>
                    </a:ext>
                  </a:extLst>
                </p:cNvPr>
                <p:cNvPicPr/>
                <p:nvPr/>
              </p:nvPicPr>
              <p:blipFill>
                <a:blip r:embed="rId23"/>
                <a:stretch>
                  <a:fillRect/>
                </a:stretch>
              </p:blipFill>
              <p:spPr>
                <a:xfrm>
                  <a:off x="10600568" y="410752"/>
                  <a:ext cx="5976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7" name="Ink 16">
                  <a:extLst>
                    <a:ext uri="{FF2B5EF4-FFF2-40B4-BE49-F238E27FC236}">
                      <a16:creationId xmlns:a16="http://schemas.microsoft.com/office/drawing/2014/main" id="{DA09DD71-920A-4C60-8906-663BC3B2DBF3}"/>
                    </a:ext>
                  </a:extLst>
                </p14:cNvPr>
                <p14:cNvContentPartPr/>
                <p14:nvPr/>
              </p14:nvContentPartPr>
              <p14:xfrm>
                <a:off x="10241288" y="532072"/>
                <a:ext cx="312480" cy="193320"/>
              </p14:xfrm>
            </p:contentPart>
          </mc:Choice>
          <mc:Fallback xmlns="">
            <p:pic>
              <p:nvPicPr>
                <p:cNvPr id="17" name="Ink 16">
                  <a:extLst>
                    <a:ext uri="{FF2B5EF4-FFF2-40B4-BE49-F238E27FC236}">
                      <a16:creationId xmlns:a16="http://schemas.microsoft.com/office/drawing/2014/main" id="{DA09DD71-920A-4C60-8906-663BC3B2DBF3}"/>
                    </a:ext>
                  </a:extLst>
                </p:cNvPr>
                <p:cNvPicPr/>
                <p:nvPr/>
              </p:nvPicPr>
              <p:blipFill>
                <a:blip r:embed="rId25"/>
                <a:stretch>
                  <a:fillRect/>
                </a:stretch>
              </p:blipFill>
              <p:spPr>
                <a:xfrm>
                  <a:off x="10232288" y="523072"/>
                  <a:ext cx="33012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8" name="Ink 17">
                  <a:extLst>
                    <a:ext uri="{FF2B5EF4-FFF2-40B4-BE49-F238E27FC236}">
                      <a16:creationId xmlns:a16="http://schemas.microsoft.com/office/drawing/2014/main" id="{B1822868-1D85-4FD1-9BEB-492676A7A5E8}"/>
                    </a:ext>
                  </a:extLst>
                </p14:cNvPr>
                <p14:cNvContentPartPr/>
                <p14:nvPr/>
              </p14:nvContentPartPr>
              <p14:xfrm>
                <a:off x="10319048" y="475912"/>
                <a:ext cx="77040" cy="34200"/>
              </p14:xfrm>
            </p:contentPart>
          </mc:Choice>
          <mc:Fallback xmlns="">
            <p:pic>
              <p:nvPicPr>
                <p:cNvPr id="18" name="Ink 17">
                  <a:extLst>
                    <a:ext uri="{FF2B5EF4-FFF2-40B4-BE49-F238E27FC236}">
                      <a16:creationId xmlns:a16="http://schemas.microsoft.com/office/drawing/2014/main" id="{B1822868-1D85-4FD1-9BEB-492676A7A5E8}"/>
                    </a:ext>
                  </a:extLst>
                </p:cNvPr>
                <p:cNvPicPr/>
                <p:nvPr/>
              </p:nvPicPr>
              <p:blipFill>
                <a:blip r:embed="rId27"/>
                <a:stretch>
                  <a:fillRect/>
                </a:stretch>
              </p:blipFill>
              <p:spPr>
                <a:xfrm>
                  <a:off x="10310048" y="467272"/>
                  <a:ext cx="946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9" name="Ink 18">
                  <a:extLst>
                    <a:ext uri="{FF2B5EF4-FFF2-40B4-BE49-F238E27FC236}">
                      <a16:creationId xmlns:a16="http://schemas.microsoft.com/office/drawing/2014/main" id="{67730D3F-2165-4B63-BA9D-4929E5172A6E}"/>
                    </a:ext>
                  </a:extLst>
                </p14:cNvPr>
                <p14:cNvContentPartPr/>
                <p14:nvPr/>
              </p14:nvContentPartPr>
              <p14:xfrm>
                <a:off x="10264688" y="304552"/>
                <a:ext cx="257760" cy="83520"/>
              </p14:xfrm>
            </p:contentPart>
          </mc:Choice>
          <mc:Fallback xmlns="">
            <p:pic>
              <p:nvPicPr>
                <p:cNvPr id="19" name="Ink 18">
                  <a:extLst>
                    <a:ext uri="{FF2B5EF4-FFF2-40B4-BE49-F238E27FC236}">
                      <a16:creationId xmlns:a16="http://schemas.microsoft.com/office/drawing/2014/main" id="{67730D3F-2165-4B63-BA9D-4929E5172A6E}"/>
                    </a:ext>
                  </a:extLst>
                </p:cNvPr>
                <p:cNvPicPr/>
                <p:nvPr/>
              </p:nvPicPr>
              <p:blipFill>
                <a:blip r:embed="rId29"/>
                <a:stretch>
                  <a:fillRect/>
                </a:stretch>
              </p:blipFill>
              <p:spPr>
                <a:xfrm>
                  <a:off x="10256048" y="295912"/>
                  <a:ext cx="275400" cy="101160"/>
                </a:xfrm>
                <a:prstGeom prst="rect">
                  <a:avLst/>
                </a:prstGeom>
              </p:spPr>
            </p:pic>
          </mc:Fallback>
        </mc:AlternateContent>
      </p:grpSp>
      <p:grpSp>
        <p:nvGrpSpPr>
          <p:cNvPr id="39" name="Group 38">
            <a:extLst>
              <a:ext uri="{FF2B5EF4-FFF2-40B4-BE49-F238E27FC236}">
                <a16:creationId xmlns:a16="http://schemas.microsoft.com/office/drawing/2014/main" id="{996F250E-B8E2-4A52-8A2F-369D81A7938F}"/>
              </a:ext>
            </a:extLst>
          </p:cNvPr>
          <p:cNvGrpSpPr/>
          <p:nvPr/>
        </p:nvGrpSpPr>
        <p:grpSpPr>
          <a:xfrm>
            <a:off x="7182368" y="353152"/>
            <a:ext cx="2720160" cy="645840"/>
            <a:chOff x="7182368" y="353152"/>
            <a:chExt cx="2720160" cy="645840"/>
          </a:xfrm>
        </p:grpSpPr>
        <mc:AlternateContent xmlns:mc="http://schemas.openxmlformats.org/markup-compatibility/2006" xmlns:p14="http://schemas.microsoft.com/office/powerpoint/2010/main">
          <mc:Choice Requires="p14">
            <p:contentPart p14:bwMode="auto" r:id="rId30">
              <p14:nvContentPartPr>
                <p14:cNvPr id="20" name="Ink 19">
                  <a:extLst>
                    <a:ext uri="{FF2B5EF4-FFF2-40B4-BE49-F238E27FC236}">
                      <a16:creationId xmlns:a16="http://schemas.microsoft.com/office/drawing/2014/main" id="{8EA8D59D-C1EF-43B9-8127-DAFD4B571DC6}"/>
                    </a:ext>
                  </a:extLst>
                </p14:cNvPr>
                <p14:cNvContentPartPr/>
                <p14:nvPr/>
              </p14:nvContentPartPr>
              <p14:xfrm>
                <a:off x="9289448" y="558712"/>
                <a:ext cx="613080" cy="266760"/>
              </p14:xfrm>
            </p:contentPart>
          </mc:Choice>
          <mc:Fallback xmlns="">
            <p:pic>
              <p:nvPicPr>
                <p:cNvPr id="20" name="Ink 19">
                  <a:extLst>
                    <a:ext uri="{FF2B5EF4-FFF2-40B4-BE49-F238E27FC236}">
                      <a16:creationId xmlns:a16="http://schemas.microsoft.com/office/drawing/2014/main" id="{8EA8D59D-C1EF-43B9-8127-DAFD4B571DC6}"/>
                    </a:ext>
                  </a:extLst>
                </p:cNvPr>
                <p:cNvPicPr/>
                <p:nvPr/>
              </p:nvPicPr>
              <p:blipFill>
                <a:blip r:embed="rId31"/>
                <a:stretch>
                  <a:fillRect/>
                </a:stretch>
              </p:blipFill>
              <p:spPr>
                <a:xfrm>
                  <a:off x="9280448" y="549712"/>
                  <a:ext cx="63072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1" name="Ink 20">
                  <a:extLst>
                    <a:ext uri="{FF2B5EF4-FFF2-40B4-BE49-F238E27FC236}">
                      <a16:creationId xmlns:a16="http://schemas.microsoft.com/office/drawing/2014/main" id="{A9D6AB3D-C636-402A-8952-B426039B69D8}"/>
                    </a:ext>
                  </a:extLst>
                </p14:cNvPr>
                <p14:cNvContentPartPr/>
                <p14:nvPr/>
              </p14:nvContentPartPr>
              <p14:xfrm>
                <a:off x="9747368" y="401392"/>
                <a:ext cx="105480" cy="45720"/>
              </p14:xfrm>
            </p:contentPart>
          </mc:Choice>
          <mc:Fallback xmlns="">
            <p:pic>
              <p:nvPicPr>
                <p:cNvPr id="21" name="Ink 20">
                  <a:extLst>
                    <a:ext uri="{FF2B5EF4-FFF2-40B4-BE49-F238E27FC236}">
                      <a16:creationId xmlns:a16="http://schemas.microsoft.com/office/drawing/2014/main" id="{A9D6AB3D-C636-402A-8952-B426039B69D8}"/>
                    </a:ext>
                  </a:extLst>
                </p:cNvPr>
                <p:cNvPicPr/>
                <p:nvPr/>
              </p:nvPicPr>
              <p:blipFill>
                <a:blip r:embed="rId33"/>
                <a:stretch>
                  <a:fillRect/>
                </a:stretch>
              </p:blipFill>
              <p:spPr>
                <a:xfrm>
                  <a:off x="9738728" y="392392"/>
                  <a:ext cx="12312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2" name="Ink 21">
                  <a:extLst>
                    <a:ext uri="{FF2B5EF4-FFF2-40B4-BE49-F238E27FC236}">
                      <a16:creationId xmlns:a16="http://schemas.microsoft.com/office/drawing/2014/main" id="{F828E8B5-E7CF-46BD-A2B5-4E1A003E0822}"/>
                    </a:ext>
                  </a:extLst>
                </p14:cNvPr>
                <p14:cNvContentPartPr/>
                <p14:nvPr/>
              </p14:nvContentPartPr>
              <p14:xfrm>
                <a:off x="9600128" y="368992"/>
                <a:ext cx="40680" cy="264960"/>
              </p14:xfrm>
            </p:contentPart>
          </mc:Choice>
          <mc:Fallback xmlns="">
            <p:pic>
              <p:nvPicPr>
                <p:cNvPr id="22" name="Ink 21">
                  <a:extLst>
                    <a:ext uri="{FF2B5EF4-FFF2-40B4-BE49-F238E27FC236}">
                      <a16:creationId xmlns:a16="http://schemas.microsoft.com/office/drawing/2014/main" id="{F828E8B5-E7CF-46BD-A2B5-4E1A003E0822}"/>
                    </a:ext>
                  </a:extLst>
                </p:cNvPr>
                <p:cNvPicPr/>
                <p:nvPr/>
              </p:nvPicPr>
              <p:blipFill>
                <a:blip r:embed="rId35"/>
                <a:stretch>
                  <a:fillRect/>
                </a:stretch>
              </p:blipFill>
              <p:spPr>
                <a:xfrm>
                  <a:off x="9591488" y="359992"/>
                  <a:ext cx="5832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3" name="Ink 22">
                  <a:extLst>
                    <a:ext uri="{FF2B5EF4-FFF2-40B4-BE49-F238E27FC236}">
                      <a16:creationId xmlns:a16="http://schemas.microsoft.com/office/drawing/2014/main" id="{6984EA4D-3EF8-4614-81D7-FE57B011ACFC}"/>
                    </a:ext>
                  </a:extLst>
                </p14:cNvPr>
                <p14:cNvContentPartPr/>
                <p14:nvPr/>
              </p14:nvContentPartPr>
              <p14:xfrm>
                <a:off x="9419408" y="427672"/>
                <a:ext cx="207360" cy="445320"/>
              </p14:xfrm>
            </p:contentPart>
          </mc:Choice>
          <mc:Fallback xmlns="">
            <p:pic>
              <p:nvPicPr>
                <p:cNvPr id="23" name="Ink 22">
                  <a:extLst>
                    <a:ext uri="{FF2B5EF4-FFF2-40B4-BE49-F238E27FC236}">
                      <a16:creationId xmlns:a16="http://schemas.microsoft.com/office/drawing/2014/main" id="{6984EA4D-3EF8-4614-81D7-FE57B011ACFC}"/>
                    </a:ext>
                  </a:extLst>
                </p:cNvPr>
                <p:cNvPicPr/>
                <p:nvPr/>
              </p:nvPicPr>
              <p:blipFill>
                <a:blip r:embed="rId37"/>
                <a:stretch>
                  <a:fillRect/>
                </a:stretch>
              </p:blipFill>
              <p:spPr>
                <a:xfrm>
                  <a:off x="9410408" y="418672"/>
                  <a:ext cx="225000" cy="4629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4" name="Ink 23">
                  <a:extLst>
                    <a:ext uri="{FF2B5EF4-FFF2-40B4-BE49-F238E27FC236}">
                      <a16:creationId xmlns:a16="http://schemas.microsoft.com/office/drawing/2014/main" id="{C7CACA5D-5685-4B70-90C0-DB24D182C1B1}"/>
                    </a:ext>
                  </a:extLst>
                </p14:cNvPr>
                <p14:cNvContentPartPr/>
                <p14:nvPr/>
              </p14:nvContentPartPr>
              <p14:xfrm>
                <a:off x="8712368" y="566632"/>
                <a:ext cx="451800" cy="317880"/>
              </p14:xfrm>
            </p:contentPart>
          </mc:Choice>
          <mc:Fallback xmlns="">
            <p:pic>
              <p:nvPicPr>
                <p:cNvPr id="24" name="Ink 23">
                  <a:extLst>
                    <a:ext uri="{FF2B5EF4-FFF2-40B4-BE49-F238E27FC236}">
                      <a16:creationId xmlns:a16="http://schemas.microsoft.com/office/drawing/2014/main" id="{C7CACA5D-5685-4B70-90C0-DB24D182C1B1}"/>
                    </a:ext>
                  </a:extLst>
                </p:cNvPr>
                <p:cNvPicPr/>
                <p:nvPr/>
              </p:nvPicPr>
              <p:blipFill>
                <a:blip r:embed="rId39"/>
                <a:stretch>
                  <a:fillRect/>
                </a:stretch>
              </p:blipFill>
              <p:spPr>
                <a:xfrm>
                  <a:off x="8703728" y="557632"/>
                  <a:ext cx="469440" cy="3355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5" name="Ink 24">
                  <a:extLst>
                    <a:ext uri="{FF2B5EF4-FFF2-40B4-BE49-F238E27FC236}">
                      <a16:creationId xmlns:a16="http://schemas.microsoft.com/office/drawing/2014/main" id="{9A6DF51A-F36A-406F-829B-366FBA0DD30A}"/>
                    </a:ext>
                  </a:extLst>
                </p14:cNvPr>
                <p14:cNvContentPartPr/>
                <p14:nvPr/>
              </p14:nvContentPartPr>
              <p14:xfrm>
                <a:off x="8863568" y="424432"/>
                <a:ext cx="15840" cy="151200"/>
              </p14:xfrm>
            </p:contentPart>
          </mc:Choice>
          <mc:Fallback xmlns="">
            <p:pic>
              <p:nvPicPr>
                <p:cNvPr id="25" name="Ink 24">
                  <a:extLst>
                    <a:ext uri="{FF2B5EF4-FFF2-40B4-BE49-F238E27FC236}">
                      <a16:creationId xmlns:a16="http://schemas.microsoft.com/office/drawing/2014/main" id="{9A6DF51A-F36A-406F-829B-366FBA0DD30A}"/>
                    </a:ext>
                  </a:extLst>
                </p:cNvPr>
                <p:cNvPicPr/>
                <p:nvPr/>
              </p:nvPicPr>
              <p:blipFill>
                <a:blip r:embed="rId41"/>
                <a:stretch>
                  <a:fillRect/>
                </a:stretch>
              </p:blipFill>
              <p:spPr>
                <a:xfrm>
                  <a:off x="8854928" y="415792"/>
                  <a:ext cx="3348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6" name="Ink 25">
                  <a:extLst>
                    <a:ext uri="{FF2B5EF4-FFF2-40B4-BE49-F238E27FC236}">
                      <a16:creationId xmlns:a16="http://schemas.microsoft.com/office/drawing/2014/main" id="{BE96FF5D-AB0C-4F36-AC31-4FAC369183FB}"/>
                    </a:ext>
                  </a:extLst>
                </p14:cNvPr>
                <p14:cNvContentPartPr/>
                <p14:nvPr/>
              </p14:nvContentPartPr>
              <p14:xfrm>
                <a:off x="8984528" y="353152"/>
                <a:ext cx="17640" cy="11160"/>
              </p14:xfrm>
            </p:contentPart>
          </mc:Choice>
          <mc:Fallback xmlns="">
            <p:pic>
              <p:nvPicPr>
                <p:cNvPr id="26" name="Ink 25">
                  <a:extLst>
                    <a:ext uri="{FF2B5EF4-FFF2-40B4-BE49-F238E27FC236}">
                      <a16:creationId xmlns:a16="http://schemas.microsoft.com/office/drawing/2014/main" id="{BE96FF5D-AB0C-4F36-AC31-4FAC369183FB}"/>
                    </a:ext>
                  </a:extLst>
                </p:cNvPr>
                <p:cNvPicPr/>
                <p:nvPr/>
              </p:nvPicPr>
              <p:blipFill>
                <a:blip r:embed="rId43"/>
                <a:stretch>
                  <a:fillRect/>
                </a:stretch>
              </p:blipFill>
              <p:spPr>
                <a:xfrm>
                  <a:off x="8975888" y="344152"/>
                  <a:ext cx="3528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7" name="Ink 26">
                  <a:extLst>
                    <a:ext uri="{FF2B5EF4-FFF2-40B4-BE49-F238E27FC236}">
                      <a16:creationId xmlns:a16="http://schemas.microsoft.com/office/drawing/2014/main" id="{F133142F-465F-4CE9-8891-E2F1A994B02B}"/>
                    </a:ext>
                  </a:extLst>
                </p14:cNvPr>
                <p14:cNvContentPartPr/>
                <p14:nvPr/>
              </p14:nvContentPartPr>
              <p14:xfrm>
                <a:off x="8402768" y="615232"/>
                <a:ext cx="172440" cy="177840"/>
              </p14:xfrm>
            </p:contentPart>
          </mc:Choice>
          <mc:Fallback xmlns="">
            <p:pic>
              <p:nvPicPr>
                <p:cNvPr id="27" name="Ink 26">
                  <a:extLst>
                    <a:ext uri="{FF2B5EF4-FFF2-40B4-BE49-F238E27FC236}">
                      <a16:creationId xmlns:a16="http://schemas.microsoft.com/office/drawing/2014/main" id="{F133142F-465F-4CE9-8891-E2F1A994B02B}"/>
                    </a:ext>
                  </a:extLst>
                </p:cNvPr>
                <p:cNvPicPr/>
                <p:nvPr/>
              </p:nvPicPr>
              <p:blipFill>
                <a:blip r:embed="rId45"/>
                <a:stretch>
                  <a:fillRect/>
                </a:stretch>
              </p:blipFill>
              <p:spPr>
                <a:xfrm>
                  <a:off x="8393768" y="606232"/>
                  <a:ext cx="19008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8" name="Ink 27">
                  <a:extLst>
                    <a:ext uri="{FF2B5EF4-FFF2-40B4-BE49-F238E27FC236}">
                      <a16:creationId xmlns:a16="http://schemas.microsoft.com/office/drawing/2014/main" id="{B9CBCBC2-EB88-4E4D-A433-923C24C946BC}"/>
                    </a:ext>
                  </a:extLst>
                </p14:cNvPr>
                <p14:cNvContentPartPr/>
                <p14:nvPr/>
              </p14:nvContentPartPr>
              <p14:xfrm>
                <a:off x="8375048" y="421552"/>
                <a:ext cx="45000" cy="268920"/>
              </p14:xfrm>
            </p:contentPart>
          </mc:Choice>
          <mc:Fallback xmlns="">
            <p:pic>
              <p:nvPicPr>
                <p:cNvPr id="28" name="Ink 27">
                  <a:extLst>
                    <a:ext uri="{FF2B5EF4-FFF2-40B4-BE49-F238E27FC236}">
                      <a16:creationId xmlns:a16="http://schemas.microsoft.com/office/drawing/2014/main" id="{B9CBCBC2-EB88-4E4D-A433-923C24C946BC}"/>
                    </a:ext>
                  </a:extLst>
                </p:cNvPr>
                <p:cNvPicPr/>
                <p:nvPr/>
              </p:nvPicPr>
              <p:blipFill>
                <a:blip r:embed="rId47"/>
                <a:stretch>
                  <a:fillRect/>
                </a:stretch>
              </p:blipFill>
              <p:spPr>
                <a:xfrm>
                  <a:off x="8366408" y="412552"/>
                  <a:ext cx="6264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9" name="Ink 28">
                  <a:extLst>
                    <a:ext uri="{FF2B5EF4-FFF2-40B4-BE49-F238E27FC236}">
                      <a16:creationId xmlns:a16="http://schemas.microsoft.com/office/drawing/2014/main" id="{09D06728-78B7-4574-BBF6-AC12E34306C4}"/>
                    </a:ext>
                  </a:extLst>
                </p14:cNvPr>
                <p14:cNvContentPartPr/>
                <p14:nvPr/>
              </p14:nvContentPartPr>
              <p14:xfrm>
                <a:off x="7724168" y="570232"/>
                <a:ext cx="462960" cy="385560"/>
              </p14:xfrm>
            </p:contentPart>
          </mc:Choice>
          <mc:Fallback xmlns="">
            <p:pic>
              <p:nvPicPr>
                <p:cNvPr id="29" name="Ink 28">
                  <a:extLst>
                    <a:ext uri="{FF2B5EF4-FFF2-40B4-BE49-F238E27FC236}">
                      <a16:creationId xmlns:a16="http://schemas.microsoft.com/office/drawing/2014/main" id="{09D06728-78B7-4574-BBF6-AC12E34306C4}"/>
                    </a:ext>
                  </a:extLst>
                </p:cNvPr>
                <p:cNvPicPr/>
                <p:nvPr/>
              </p:nvPicPr>
              <p:blipFill>
                <a:blip r:embed="rId49"/>
                <a:stretch>
                  <a:fillRect/>
                </a:stretch>
              </p:blipFill>
              <p:spPr>
                <a:xfrm>
                  <a:off x="7715168" y="561592"/>
                  <a:ext cx="480600" cy="4032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0" name="Ink 29">
                  <a:extLst>
                    <a:ext uri="{FF2B5EF4-FFF2-40B4-BE49-F238E27FC236}">
                      <a16:creationId xmlns:a16="http://schemas.microsoft.com/office/drawing/2014/main" id="{50428B5D-AAE7-41ED-8094-8789F9E72424}"/>
                    </a:ext>
                  </a:extLst>
                </p14:cNvPr>
                <p14:cNvContentPartPr/>
                <p14:nvPr/>
              </p14:nvContentPartPr>
              <p14:xfrm>
                <a:off x="8151848" y="413632"/>
                <a:ext cx="80280" cy="25200"/>
              </p14:xfrm>
            </p:contentPart>
          </mc:Choice>
          <mc:Fallback xmlns="">
            <p:pic>
              <p:nvPicPr>
                <p:cNvPr id="30" name="Ink 29">
                  <a:extLst>
                    <a:ext uri="{FF2B5EF4-FFF2-40B4-BE49-F238E27FC236}">
                      <a16:creationId xmlns:a16="http://schemas.microsoft.com/office/drawing/2014/main" id="{50428B5D-AAE7-41ED-8094-8789F9E72424}"/>
                    </a:ext>
                  </a:extLst>
                </p:cNvPr>
                <p:cNvPicPr/>
                <p:nvPr/>
              </p:nvPicPr>
              <p:blipFill>
                <a:blip r:embed="rId51"/>
                <a:stretch>
                  <a:fillRect/>
                </a:stretch>
              </p:blipFill>
              <p:spPr>
                <a:xfrm>
                  <a:off x="8143208" y="404632"/>
                  <a:ext cx="9792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1" name="Ink 30">
                  <a:extLst>
                    <a:ext uri="{FF2B5EF4-FFF2-40B4-BE49-F238E27FC236}">
                      <a16:creationId xmlns:a16="http://schemas.microsoft.com/office/drawing/2014/main" id="{62108D46-E1F1-400D-BE69-FFCF1CC9DBDF}"/>
                    </a:ext>
                  </a:extLst>
                </p14:cNvPr>
                <p14:cNvContentPartPr/>
                <p14:nvPr/>
              </p14:nvContentPartPr>
              <p14:xfrm>
                <a:off x="8039528" y="407152"/>
                <a:ext cx="9360" cy="41760"/>
              </p14:xfrm>
            </p:contentPart>
          </mc:Choice>
          <mc:Fallback xmlns="">
            <p:pic>
              <p:nvPicPr>
                <p:cNvPr id="31" name="Ink 30">
                  <a:extLst>
                    <a:ext uri="{FF2B5EF4-FFF2-40B4-BE49-F238E27FC236}">
                      <a16:creationId xmlns:a16="http://schemas.microsoft.com/office/drawing/2014/main" id="{62108D46-E1F1-400D-BE69-FFCF1CC9DBDF}"/>
                    </a:ext>
                  </a:extLst>
                </p:cNvPr>
                <p:cNvPicPr/>
                <p:nvPr/>
              </p:nvPicPr>
              <p:blipFill>
                <a:blip r:embed="rId53"/>
                <a:stretch>
                  <a:fillRect/>
                </a:stretch>
              </p:blipFill>
              <p:spPr>
                <a:xfrm>
                  <a:off x="8030528" y="398152"/>
                  <a:ext cx="2700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2" name="Ink 31">
                  <a:extLst>
                    <a:ext uri="{FF2B5EF4-FFF2-40B4-BE49-F238E27FC236}">
                      <a16:creationId xmlns:a16="http://schemas.microsoft.com/office/drawing/2014/main" id="{30E8609F-3D3E-4E9D-9F71-93A9AFB8C6BC}"/>
                    </a:ext>
                  </a:extLst>
                </p14:cNvPr>
                <p14:cNvContentPartPr/>
                <p14:nvPr/>
              </p14:nvContentPartPr>
              <p14:xfrm>
                <a:off x="7858808" y="846712"/>
                <a:ext cx="261720" cy="152280"/>
              </p14:xfrm>
            </p:contentPart>
          </mc:Choice>
          <mc:Fallback xmlns="">
            <p:pic>
              <p:nvPicPr>
                <p:cNvPr id="32" name="Ink 31">
                  <a:extLst>
                    <a:ext uri="{FF2B5EF4-FFF2-40B4-BE49-F238E27FC236}">
                      <a16:creationId xmlns:a16="http://schemas.microsoft.com/office/drawing/2014/main" id="{30E8609F-3D3E-4E9D-9F71-93A9AFB8C6BC}"/>
                    </a:ext>
                  </a:extLst>
                </p:cNvPr>
                <p:cNvPicPr/>
                <p:nvPr/>
              </p:nvPicPr>
              <p:blipFill>
                <a:blip r:embed="rId55"/>
                <a:stretch>
                  <a:fillRect/>
                </a:stretch>
              </p:blipFill>
              <p:spPr>
                <a:xfrm>
                  <a:off x="7849808" y="837712"/>
                  <a:ext cx="2793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5" name="Ink 34">
                  <a:extLst>
                    <a:ext uri="{FF2B5EF4-FFF2-40B4-BE49-F238E27FC236}">
                      <a16:creationId xmlns:a16="http://schemas.microsoft.com/office/drawing/2014/main" id="{79DFF5F8-5D0C-4AF2-8727-E04D341138B3}"/>
                    </a:ext>
                  </a:extLst>
                </p14:cNvPr>
                <p14:cNvContentPartPr/>
                <p14:nvPr/>
              </p14:nvContentPartPr>
              <p14:xfrm>
                <a:off x="7606448" y="527392"/>
                <a:ext cx="120240" cy="129600"/>
              </p14:xfrm>
            </p:contentPart>
          </mc:Choice>
          <mc:Fallback xmlns="">
            <p:pic>
              <p:nvPicPr>
                <p:cNvPr id="35" name="Ink 34">
                  <a:extLst>
                    <a:ext uri="{FF2B5EF4-FFF2-40B4-BE49-F238E27FC236}">
                      <a16:creationId xmlns:a16="http://schemas.microsoft.com/office/drawing/2014/main" id="{79DFF5F8-5D0C-4AF2-8727-E04D341138B3}"/>
                    </a:ext>
                  </a:extLst>
                </p:cNvPr>
                <p:cNvPicPr/>
                <p:nvPr/>
              </p:nvPicPr>
              <p:blipFill>
                <a:blip r:embed="rId57"/>
                <a:stretch>
                  <a:fillRect/>
                </a:stretch>
              </p:blipFill>
              <p:spPr>
                <a:xfrm>
                  <a:off x="7597808" y="518392"/>
                  <a:ext cx="1378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7" name="Ink 36">
                  <a:extLst>
                    <a:ext uri="{FF2B5EF4-FFF2-40B4-BE49-F238E27FC236}">
                      <a16:creationId xmlns:a16="http://schemas.microsoft.com/office/drawing/2014/main" id="{20D35C64-66CB-48B0-A845-214850643078}"/>
                    </a:ext>
                  </a:extLst>
                </p14:cNvPr>
                <p14:cNvContentPartPr/>
                <p14:nvPr/>
              </p14:nvContentPartPr>
              <p14:xfrm>
                <a:off x="7182368" y="495352"/>
                <a:ext cx="264600" cy="374400"/>
              </p14:xfrm>
            </p:contentPart>
          </mc:Choice>
          <mc:Fallback xmlns="">
            <p:pic>
              <p:nvPicPr>
                <p:cNvPr id="37" name="Ink 36">
                  <a:extLst>
                    <a:ext uri="{FF2B5EF4-FFF2-40B4-BE49-F238E27FC236}">
                      <a16:creationId xmlns:a16="http://schemas.microsoft.com/office/drawing/2014/main" id="{20D35C64-66CB-48B0-A845-214850643078}"/>
                    </a:ext>
                  </a:extLst>
                </p:cNvPr>
                <p:cNvPicPr/>
                <p:nvPr/>
              </p:nvPicPr>
              <p:blipFill>
                <a:blip r:embed="rId59"/>
                <a:stretch>
                  <a:fillRect/>
                </a:stretch>
              </p:blipFill>
              <p:spPr>
                <a:xfrm>
                  <a:off x="7173368" y="486712"/>
                  <a:ext cx="282240" cy="3920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8" name="Ink 37">
                  <a:extLst>
                    <a:ext uri="{FF2B5EF4-FFF2-40B4-BE49-F238E27FC236}">
                      <a16:creationId xmlns:a16="http://schemas.microsoft.com/office/drawing/2014/main" id="{7192A569-4C16-4332-A0F9-ECA0AB57EA97}"/>
                    </a:ext>
                  </a:extLst>
                </p14:cNvPr>
                <p14:cNvContentPartPr/>
                <p14:nvPr/>
              </p14:nvContentPartPr>
              <p14:xfrm>
                <a:off x="7320608" y="762472"/>
                <a:ext cx="129960" cy="45000"/>
              </p14:xfrm>
            </p:contentPart>
          </mc:Choice>
          <mc:Fallback xmlns="">
            <p:pic>
              <p:nvPicPr>
                <p:cNvPr id="38" name="Ink 37">
                  <a:extLst>
                    <a:ext uri="{FF2B5EF4-FFF2-40B4-BE49-F238E27FC236}">
                      <a16:creationId xmlns:a16="http://schemas.microsoft.com/office/drawing/2014/main" id="{7192A569-4C16-4332-A0F9-ECA0AB57EA97}"/>
                    </a:ext>
                  </a:extLst>
                </p:cNvPr>
                <p:cNvPicPr/>
                <p:nvPr/>
              </p:nvPicPr>
              <p:blipFill>
                <a:blip r:embed="rId61"/>
                <a:stretch>
                  <a:fillRect/>
                </a:stretch>
              </p:blipFill>
              <p:spPr>
                <a:xfrm>
                  <a:off x="7311968" y="753472"/>
                  <a:ext cx="147600" cy="62640"/>
                </a:xfrm>
                <a:prstGeom prst="rect">
                  <a:avLst/>
                </a:prstGeom>
              </p:spPr>
            </p:pic>
          </mc:Fallback>
        </mc:AlternateContent>
      </p:grpSp>
      <p:grpSp>
        <p:nvGrpSpPr>
          <p:cNvPr id="44" name="Group 43">
            <a:extLst>
              <a:ext uri="{FF2B5EF4-FFF2-40B4-BE49-F238E27FC236}">
                <a16:creationId xmlns:a16="http://schemas.microsoft.com/office/drawing/2014/main" id="{B79B99E2-B3FA-42DF-924B-C455FFE63919}"/>
              </a:ext>
            </a:extLst>
          </p:cNvPr>
          <p:cNvGrpSpPr/>
          <p:nvPr/>
        </p:nvGrpSpPr>
        <p:grpSpPr>
          <a:xfrm>
            <a:off x="6542288" y="542152"/>
            <a:ext cx="397440" cy="306000"/>
            <a:chOff x="6542288" y="542152"/>
            <a:chExt cx="397440" cy="306000"/>
          </a:xfrm>
        </p:grpSpPr>
        <mc:AlternateContent xmlns:mc="http://schemas.openxmlformats.org/markup-compatibility/2006" xmlns:p14="http://schemas.microsoft.com/office/powerpoint/2010/main">
          <mc:Choice Requires="p14">
            <p:contentPart p14:bwMode="auto" r:id="rId62">
              <p14:nvContentPartPr>
                <p14:cNvPr id="40" name="Ink 39">
                  <a:extLst>
                    <a:ext uri="{FF2B5EF4-FFF2-40B4-BE49-F238E27FC236}">
                      <a16:creationId xmlns:a16="http://schemas.microsoft.com/office/drawing/2014/main" id="{BAF9076D-2136-4B53-AD7C-72E1C6A9E90C}"/>
                    </a:ext>
                  </a:extLst>
                </p14:cNvPr>
                <p14:cNvContentPartPr/>
                <p14:nvPr/>
              </p14:nvContentPartPr>
              <p14:xfrm>
                <a:off x="6863408" y="542152"/>
                <a:ext cx="76320" cy="120960"/>
              </p14:xfrm>
            </p:contentPart>
          </mc:Choice>
          <mc:Fallback xmlns="">
            <p:pic>
              <p:nvPicPr>
                <p:cNvPr id="40" name="Ink 39">
                  <a:extLst>
                    <a:ext uri="{FF2B5EF4-FFF2-40B4-BE49-F238E27FC236}">
                      <a16:creationId xmlns:a16="http://schemas.microsoft.com/office/drawing/2014/main" id="{BAF9076D-2136-4B53-AD7C-72E1C6A9E90C}"/>
                    </a:ext>
                  </a:extLst>
                </p:cNvPr>
                <p:cNvPicPr/>
                <p:nvPr/>
              </p:nvPicPr>
              <p:blipFill>
                <a:blip r:embed="rId63"/>
                <a:stretch>
                  <a:fillRect/>
                </a:stretch>
              </p:blipFill>
              <p:spPr>
                <a:xfrm>
                  <a:off x="6854768" y="533152"/>
                  <a:ext cx="9396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1" name="Ink 40">
                  <a:extLst>
                    <a:ext uri="{FF2B5EF4-FFF2-40B4-BE49-F238E27FC236}">
                      <a16:creationId xmlns:a16="http://schemas.microsoft.com/office/drawing/2014/main" id="{F0525896-ADF6-417B-8B8D-F09262D990DF}"/>
                    </a:ext>
                  </a:extLst>
                </p14:cNvPr>
                <p14:cNvContentPartPr/>
                <p14:nvPr/>
              </p14:nvContentPartPr>
              <p14:xfrm>
                <a:off x="6895088" y="754912"/>
                <a:ext cx="23400" cy="5400"/>
              </p14:xfrm>
            </p:contentPart>
          </mc:Choice>
          <mc:Fallback xmlns="">
            <p:pic>
              <p:nvPicPr>
                <p:cNvPr id="41" name="Ink 40">
                  <a:extLst>
                    <a:ext uri="{FF2B5EF4-FFF2-40B4-BE49-F238E27FC236}">
                      <a16:creationId xmlns:a16="http://schemas.microsoft.com/office/drawing/2014/main" id="{F0525896-ADF6-417B-8B8D-F09262D990DF}"/>
                    </a:ext>
                  </a:extLst>
                </p:cNvPr>
                <p:cNvPicPr/>
                <p:nvPr/>
              </p:nvPicPr>
              <p:blipFill>
                <a:blip r:embed="rId65"/>
                <a:stretch>
                  <a:fillRect/>
                </a:stretch>
              </p:blipFill>
              <p:spPr>
                <a:xfrm>
                  <a:off x="6886088" y="745912"/>
                  <a:ext cx="4104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2" name="Ink 41">
                  <a:extLst>
                    <a:ext uri="{FF2B5EF4-FFF2-40B4-BE49-F238E27FC236}">
                      <a16:creationId xmlns:a16="http://schemas.microsoft.com/office/drawing/2014/main" id="{85F55971-F14F-4D4E-8CC8-6A8160408762}"/>
                    </a:ext>
                  </a:extLst>
                </p14:cNvPr>
                <p14:cNvContentPartPr/>
                <p14:nvPr/>
              </p14:nvContentPartPr>
              <p14:xfrm>
                <a:off x="6542288" y="595072"/>
                <a:ext cx="170640" cy="173520"/>
              </p14:xfrm>
            </p:contentPart>
          </mc:Choice>
          <mc:Fallback xmlns="">
            <p:pic>
              <p:nvPicPr>
                <p:cNvPr id="42" name="Ink 41">
                  <a:extLst>
                    <a:ext uri="{FF2B5EF4-FFF2-40B4-BE49-F238E27FC236}">
                      <a16:creationId xmlns:a16="http://schemas.microsoft.com/office/drawing/2014/main" id="{85F55971-F14F-4D4E-8CC8-6A8160408762}"/>
                    </a:ext>
                  </a:extLst>
                </p:cNvPr>
                <p:cNvPicPr/>
                <p:nvPr/>
              </p:nvPicPr>
              <p:blipFill>
                <a:blip r:embed="rId67"/>
                <a:stretch>
                  <a:fillRect/>
                </a:stretch>
              </p:blipFill>
              <p:spPr>
                <a:xfrm>
                  <a:off x="6533288" y="586072"/>
                  <a:ext cx="1882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43" name="Ink 42">
                  <a:extLst>
                    <a:ext uri="{FF2B5EF4-FFF2-40B4-BE49-F238E27FC236}">
                      <a16:creationId xmlns:a16="http://schemas.microsoft.com/office/drawing/2014/main" id="{DAF5554D-8E3F-43AE-8424-9D17316282A1}"/>
                    </a:ext>
                  </a:extLst>
                </p14:cNvPr>
                <p14:cNvContentPartPr/>
                <p14:nvPr/>
              </p14:nvContentPartPr>
              <p14:xfrm>
                <a:off x="6586208" y="804952"/>
                <a:ext cx="129240" cy="43200"/>
              </p14:xfrm>
            </p:contentPart>
          </mc:Choice>
          <mc:Fallback xmlns="">
            <p:pic>
              <p:nvPicPr>
                <p:cNvPr id="43" name="Ink 42">
                  <a:extLst>
                    <a:ext uri="{FF2B5EF4-FFF2-40B4-BE49-F238E27FC236}">
                      <a16:creationId xmlns:a16="http://schemas.microsoft.com/office/drawing/2014/main" id="{DAF5554D-8E3F-43AE-8424-9D17316282A1}"/>
                    </a:ext>
                  </a:extLst>
                </p:cNvPr>
                <p:cNvPicPr/>
                <p:nvPr/>
              </p:nvPicPr>
              <p:blipFill>
                <a:blip r:embed="rId69"/>
                <a:stretch>
                  <a:fillRect/>
                </a:stretch>
              </p:blipFill>
              <p:spPr>
                <a:xfrm>
                  <a:off x="6577208" y="796312"/>
                  <a:ext cx="146880" cy="60840"/>
                </a:xfrm>
                <a:prstGeom prst="rect">
                  <a:avLst/>
                </a:prstGeom>
              </p:spPr>
            </p:pic>
          </mc:Fallback>
        </mc:AlternateContent>
      </p:grpSp>
      <p:grpSp>
        <p:nvGrpSpPr>
          <p:cNvPr id="68" name="Group 67">
            <a:extLst>
              <a:ext uri="{FF2B5EF4-FFF2-40B4-BE49-F238E27FC236}">
                <a16:creationId xmlns:a16="http://schemas.microsoft.com/office/drawing/2014/main" id="{A5FAA964-5E54-48FF-B229-65B3F0AA8088}"/>
              </a:ext>
            </a:extLst>
          </p:cNvPr>
          <p:cNvGrpSpPr/>
          <p:nvPr/>
        </p:nvGrpSpPr>
        <p:grpSpPr>
          <a:xfrm>
            <a:off x="4910408" y="398152"/>
            <a:ext cx="1317600" cy="375120"/>
            <a:chOff x="4910408" y="398152"/>
            <a:chExt cx="1317600" cy="375120"/>
          </a:xfrm>
        </p:grpSpPr>
        <mc:AlternateContent xmlns:mc="http://schemas.openxmlformats.org/markup-compatibility/2006" xmlns:p14="http://schemas.microsoft.com/office/powerpoint/2010/main">
          <mc:Choice Requires="p14">
            <p:contentPart p14:bwMode="auto" r:id="rId70">
              <p14:nvContentPartPr>
                <p14:cNvPr id="45" name="Ink 44">
                  <a:extLst>
                    <a:ext uri="{FF2B5EF4-FFF2-40B4-BE49-F238E27FC236}">
                      <a16:creationId xmlns:a16="http://schemas.microsoft.com/office/drawing/2014/main" id="{DE76613D-4573-47C8-AE6A-459C983653F6}"/>
                    </a:ext>
                  </a:extLst>
                </p14:cNvPr>
                <p14:cNvContentPartPr/>
                <p14:nvPr/>
              </p14:nvContentPartPr>
              <p14:xfrm>
                <a:off x="6170048" y="492112"/>
                <a:ext cx="57960" cy="279720"/>
              </p14:xfrm>
            </p:contentPart>
          </mc:Choice>
          <mc:Fallback xmlns="">
            <p:pic>
              <p:nvPicPr>
                <p:cNvPr id="45" name="Ink 44">
                  <a:extLst>
                    <a:ext uri="{FF2B5EF4-FFF2-40B4-BE49-F238E27FC236}">
                      <a16:creationId xmlns:a16="http://schemas.microsoft.com/office/drawing/2014/main" id="{DE76613D-4573-47C8-AE6A-459C983653F6}"/>
                    </a:ext>
                  </a:extLst>
                </p:cNvPr>
                <p:cNvPicPr/>
                <p:nvPr/>
              </p:nvPicPr>
              <p:blipFill>
                <a:blip r:embed="rId71"/>
                <a:stretch>
                  <a:fillRect/>
                </a:stretch>
              </p:blipFill>
              <p:spPr>
                <a:xfrm>
                  <a:off x="6161408" y="483112"/>
                  <a:ext cx="7560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46" name="Ink 45">
                  <a:extLst>
                    <a:ext uri="{FF2B5EF4-FFF2-40B4-BE49-F238E27FC236}">
                      <a16:creationId xmlns:a16="http://schemas.microsoft.com/office/drawing/2014/main" id="{9D45C584-0D8D-4756-8AA0-C3C818F3D139}"/>
                    </a:ext>
                  </a:extLst>
                </p14:cNvPr>
                <p14:cNvContentPartPr/>
                <p14:nvPr/>
              </p14:nvContentPartPr>
              <p14:xfrm>
                <a:off x="5736968" y="544672"/>
                <a:ext cx="354600" cy="228600"/>
              </p14:xfrm>
            </p:contentPart>
          </mc:Choice>
          <mc:Fallback xmlns="">
            <p:pic>
              <p:nvPicPr>
                <p:cNvPr id="46" name="Ink 45">
                  <a:extLst>
                    <a:ext uri="{FF2B5EF4-FFF2-40B4-BE49-F238E27FC236}">
                      <a16:creationId xmlns:a16="http://schemas.microsoft.com/office/drawing/2014/main" id="{9D45C584-0D8D-4756-8AA0-C3C818F3D139}"/>
                    </a:ext>
                  </a:extLst>
                </p:cNvPr>
                <p:cNvPicPr/>
                <p:nvPr/>
              </p:nvPicPr>
              <p:blipFill>
                <a:blip r:embed="rId73"/>
                <a:stretch>
                  <a:fillRect/>
                </a:stretch>
              </p:blipFill>
              <p:spPr>
                <a:xfrm>
                  <a:off x="5728328" y="535672"/>
                  <a:ext cx="3722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7" name="Ink 46">
                  <a:extLst>
                    <a:ext uri="{FF2B5EF4-FFF2-40B4-BE49-F238E27FC236}">
                      <a16:creationId xmlns:a16="http://schemas.microsoft.com/office/drawing/2014/main" id="{C3DC68B3-5476-4712-8F6C-0747FB992A58}"/>
                    </a:ext>
                  </a:extLst>
                </p14:cNvPr>
                <p14:cNvContentPartPr/>
                <p14:nvPr/>
              </p14:nvContentPartPr>
              <p14:xfrm>
                <a:off x="6033968" y="409672"/>
                <a:ext cx="9000" cy="18720"/>
              </p14:xfrm>
            </p:contentPart>
          </mc:Choice>
          <mc:Fallback xmlns="">
            <p:pic>
              <p:nvPicPr>
                <p:cNvPr id="47" name="Ink 46">
                  <a:extLst>
                    <a:ext uri="{FF2B5EF4-FFF2-40B4-BE49-F238E27FC236}">
                      <a16:creationId xmlns:a16="http://schemas.microsoft.com/office/drawing/2014/main" id="{C3DC68B3-5476-4712-8F6C-0747FB992A58}"/>
                    </a:ext>
                  </a:extLst>
                </p:cNvPr>
                <p:cNvPicPr/>
                <p:nvPr/>
              </p:nvPicPr>
              <p:blipFill>
                <a:blip r:embed="rId75"/>
                <a:stretch>
                  <a:fillRect/>
                </a:stretch>
              </p:blipFill>
              <p:spPr>
                <a:xfrm>
                  <a:off x="6025328" y="401032"/>
                  <a:ext cx="266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8" name="Ink 47">
                  <a:extLst>
                    <a:ext uri="{FF2B5EF4-FFF2-40B4-BE49-F238E27FC236}">
                      <a16:creationId xmlns:a16="http://schemas.microsoft.com/office/drawing/2014/main" id="{DB396F6B-CE33-4169-A03F-1B4ACB651653}"/>
                    </a:ext>
                  </a:extLst>
                </p14:cNvPr>
                <p14:cNvContentPartPr/>
                <p14:nvPr/>
              </p14:nvContentPartPr>
              <p14:xfrm>
                <a:off x="5922368" y="398152"/>
                <a:ext cx="42840" cy="27000"/>
              </p14:xfrm>
            </p:contentPart>
          </mc:Choice>
          <mc:Fallback xmlns="">
            <p:pic>
              <p:nvPicPr>
                <p:cNvPr id="48" name="Ink 47">
                  <a:extLst>
                    <a:ext uri="{FF2B5EF4-FFF2-40B4-BE49-F238E27FC236}">
                      <a16:creationId xmlns:a16="http://schemas.microsoft.com/office/drawing/2014/main" id="{DB396F6B-CE33-4169-A03F-1B4ACB651653}"/>
                    </a:ext>
                  </a:extLst>
                </p:cNvPr>
                <p:cNvPicPr/>
                <p:nvPr/>
              </p:nvPicPr>
              <p:blipFill>
                <a:blip r:embed="rId77"/>
                <a:stretch>
                  <a:fillRect/>
                </a:stretch>
              </p:blipFill>
              <p:spPr>
                <a:xfrm>
                  <a:off x="5913728" y="389512"/>
                  <a:ext cx="604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9" name="Ink 48">
                  <a:extLst>
                    <a:ext uri="{FF2B5EF4-FFF2-40B4-BE49-F238E27FC236}">
                      <a16:creationId xmlns:a16="http://schemas.microsoft.com/office/drawing/2014/main" id="{025B168C-2405-4305-9C22-5AD02C9C7F68}"/>
                    </a:ext>
                  </a:extLst>
                </p14:cNvPr>
                <p14:cNvContentPartPr/>
                <p14:nvPr/>
              </p14:nvContentPartPr>
              <p14:xfrm>
                <a:off x="5738408" y="535672"/>
                <a:ext cx="20880" cy="137520"/>
              </p14:xfrm>
            </p:contentPart>
          </mc:Choice>
          <mc:Fallback xmlns="">
            <p:pic>
              <p:nvPicPr>
                <p:cNvPr id="49" name="Ink 48">
                  <a:extLst>
                    <a:ext uri="{FF2B5EF4-FFF2-40B4-BE49-F238E27FC236}">
                      <a16:creationId xmlns:a16="http://schemas.microsoft.com/office/drawing/2014/main" id="{025B168C-2405-4305-9C22-5AD02C9C7F68}"/>
                    </a:ext>
                  </a:extLst>
                </p:cNvPr>
                <p:cNvPicPr/>
                <p:nvPr/>
              </p:nvPicPr>
              <p:blipFill>
                <a:blip r:embed="rId79"/>
                <a:stretch>
                  <a:fillRect/>
                </a:stretch>
              </p:blipFill>
              <p:spPr>
                <a:xfrm>
                  <a:off x="5729768" y="526672"/>
                  <a:ext cx="3852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0" name="Ink 49">
                  <a:extLst>
                    <a:ext uri="{FF2B5EF4-FFF2-40B4-BE49-F238E27FC236}">
                      <a16:creationId xmlns:a16="http://schemas.microsoft.com/office/drawing/2014/main" id="{2CBCE24C-25A3-4BD2-A44F-24598BE240B7}"/>
                    </a:ext>
                  </a:extLst>
                </p14:cNvPr>
                <p14:cNvContentPartPr/>
                <p14:nvPr/>
              </p14:nvContentPartPr>
              <p14:xfrm>
                <a:off x="5243408" y="602632"/>
                <a:ext cx="437040" cy="142200"/>
              </p14:xfrm>
            </p:contentPart>
          </mc:Choice>
          <mc:Fallback xmlns="">
            <p:pic>
              <p:nvPicPr>
                <p:cNvPr id="50" name="Ink 49">
                  <a:extLst>
                    <a:ext uri="{FF2B5EF4-FFF2-40B4-BE49-F238E27FC236}">
                      <a16:creationId xmlns:a16="http://schemas.microsoft.com/office/drawing/2014/main" id="{2CBCE24C-25A3-4BD2-A44F-24598BE240B7}"/>
                    </a:ext>
                  </a:extLst>
                </p:cNvPr>
                <p:cNvPicPr/>
                <p:nvPr/>
              </p:nvPicPr>
              <p:blipFill>
                <a:blip r:embed="rId81"/>
                <a:stretch>
                  <a:fillRect/>
                </a:stretch>
              </p:blipFill>
              <p:spPr>
                <a:xfrm>
                  <a:off x="5234408" y="593992"/>
                  <a:ext cx="4546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51" name="Ink 50">
                  <a:extLst>
                    <a:ext uri="{FF2B5EF4-FFF2-40B4-BE49-F238E27FC236}">
                      <a16:creationId xmlns:a16="http://schemas.microsoft.com/office/drawing/2014/main" id="{2C4167BA-42D4-4652-A9A3-7DCA698B5CCA}"/>
                    </a:ext>
                  </a:extLst>
                </p14:cNvPr>
                <p14:cNvContentPartPr/>
                <p14:nvPr/>
              </p14:nvContentPartPr>
              <p14:xfrm>
                <a:off x="5477408" y="489952"/>
                <a:ext cx="27000" cy="18000"/>
              </p14:xfrm>
            </p:contentPart>
          </mc:Choice>
          <mc:Fallback xmlns="">
            <p:pic>
              <p:nvPicPr>
                <p:cNvPr id="51" name="Ink 50">
                  <a:extLst>
                    <a:ext uri="{FF2B5EF4-FFF2-40B4-BE49-F238E27FC236}">
                      <a16:creationId xmlns:a16="http://schemas.microsoft.com/office/drawing/2014/main" id="{2C4167BA-42D4-4652-A9A3-7DCA698B5CCA}"/>
                    </a:ext>
                  </a:extLst>
                </p:cNvPr>
                <p:cNvPicPr/>
                <p:nvPr/>
              </p:nvPicPr>
              <p:blipFill>
                <a:blip r:embed="rId83"/>
                <a:stretch>
                  <a:fillRect/>
                </a:stretch>
              </p:blipFill>
              <p:spPr>
                <a:xfrm>
                  <a:off x="5468408" y="480952"/>
                  <a:ext cx="446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52" name="Ink 51">
                  <a:extLst>
                    <a:ext uri="{FF2B5EF4-FFF2-40B4-BE49-F238E27FC236}">
                      <a16:creationId xmlns:a16="http://schemas.microsoft.com/office/drawing/2014/main" id="{7BE5173D-2CAC-4070-ADA8-F36FA92C466E}"/>
                    </a:ext>
                  </a:extLst>
                </p14:cNvPr>
                <p14:cNvContentPartPr/>
                <p14:nvPr/>
              </p14:nvContentPartPr>
              <p14:xfrm>
                <a:off x="5006528" y="513712"/>
                <a:ext cx="99720" cy="187200"/>
              </p14:xfrm>
            </p:contentPart>
          </mc:Choice>
          <mc:Fallback xmlns="">
            <p:pic>
              <p:nvPicPr>
                <p:cNvPr id="52" name="Ink 51">
                  <a:extLst>
                    <a:ext uri="{FF2B5EF4-FFF2-40B4-BE49-F238E27FC236}">
                      <a16:creationId xmlns:a16="http://schemas.microsoft.com/office/drawing/2014/main" id="{7BE5173D-2CAC-4070-ADA8-F36FA92C466E}"/>
                    </a:ext>
                  </a:extLst>
                </p:cNvPr>
                <p:cNvPicPr/>
                <p:nvPr/>
              </p:nvPicPr>
              <p:blipFill>
                <a:blip r:embed="rId85"/>
                <a:stretch>
                  <a:fillRect/>
                </a:stretch>
              </p:blipFill>
              <p:spPr>
                <a:xfrm>
                  <a:off x="4997888" y="505072"/>
                  <a:ext cx="11736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53" name="Ink 52">
                  <a:extLst>
                    <a:ext uri="{FF2B5EF4-FFF2-40B4-BE49-F238E27FC236}">
                      <a16:creationId xmlns:a16="http://schemas.microsoft.com/office/drawing/2014/main" id="{458A3D40-0920-4D05-92F1-3461991806F3}"/>
                    </a:ext>
                  </a:extLst>
                </p14:cNvPr>
                <p14:cNvContentPartPr/>
                <p14:nvPr/>
              </p14:nvContentPartPr>
              <p14:xfrm>
                <a:off x="5068808" y="411112"/>
                <a:ext cx="18360" cy="17640"/>
              </p14:xfrm>
            </p:contentPart>
          </mc:Choice>
          <mc:Fallback xmlns="">
            <p:pic>
              <p:nvPicPr>
                <p:cNvPr id="53" name="Ink 52">
                  <a:extLst>
                    <a:ext uri="{FF2B5EF4-FFF2-40B4-BE49-F238E27FC236}">
                      <a16:creationId xmlns:a16="http://schemas.microsoft.com/office/drawing/2014/main" id="{458A3D40-0920-4D05-92F1-3461991806F3}"/>
                    </a:ext>
                  </a:extLst>
                </p:cNvPr>
                <p:cNvPicPr/>
                <p:nvPr/>
              </p:nvPicPr>
              <p:blipFill>
                <a:blip r:embed="rId87"/>
                <a:stretch>
                  <a:fillRect/>
                </a:stretch>
              </p:blipFill>
              <p:spPr>
                <a:xfrm>
                  <a:off x="5059808" y="402112"/>
                  <a:ext cx="3600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54" name="Ink 53">
                  <a:extLst>
                    <a:ext uri="{FF2B5EF4-FFF2-40B4-BE49-F238E27FC236}">
                      <a16:creationId xmlns:a16="http://schemas.microsoft.com/office/drawing/2014/main" id="{810BC269-E6AD-494D-BA61-FBD63A1E5FE7}"/>
                    </a:ext>
                  </a:extLst>
                </p14:cNvPr>
                <p14:cNvContentPartPr/>
                <p14:nvPr/>
              </p14:nvContentPartPr>
              <p14:xfrm>
                <a:off x="4910408" y="628192"/>
                <a:ext cx="59040" cy="133920"/>
              </p14:xfrm>
            </p:contentPart>
          </mc:Choice>
          <mc:Fallback xmlns="">
            <p:pic>
              <p:nvPicPr>
                <p:cNvPr id="54" name="Ink 53">
                  <a:extLst>
                    <a:ext uri="{FF2B5EF4-FFF2-40B4-BE49-F238E27FC236}">
                      <a16:creationId xmlns:a16="http://schemas.microsoft.com/office/drawing/2014/main" id="{810BC269-E6AD-494D-BA61-FBD63A1E5FE7}"/>
                    </a:ext>
                  </a:extLst>
                </p:cNvPr>
                <p:cNvPicPr/>
                <p:nvPr/>
              </p:nvPicPr>
              <p:blipFill>
                <a:blip r:embed="rId89"/>
                <a:stretch>
                  <a:fillRect/>
                </a:stretch>
              </p:blipFill>
              <p:spPr>
                <a:xfrm>
                  <a:off x="4901408" y="619192"/>
                  <a:ext cx="766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5" name="Ink 54">
                  <a:extLst>
                    <a:ext uri="{FF2B5EF4-FFF2-40B4-BE49-F238E27FC236}">
                      <a16:creationId xmlns:a16="http://schemas.microsoft.com/office/drawing/2014/main" id="{1BC172DA-F2B2-4187-A17B-B0BCBC126110}"/>
                    </a:ext>
                  </a:extLst>
                </p14:cNvPr>
                <p14:cNvContentPartPr/>
                <p14:nvPr/>
              </p14:nvContentPartPr>
              <p14:xfrm>
                <a:off x="4911848" y="548632"/>
                <a:ext cx="10800" cy="18360"/>
              </p14:xfrm>
            </p:contentPart>
          </mc:Choice>
          <mc:Fallback xmlns="">
            <p:pic>
              <p:nvPicPr>
                <p:cNvPr id="55" name="Ink 54">
                  <a:extLst>
                    <a:ext uri="{FF2B5EF4-FFF2-40B4-BE49-F238E27FC236}">
                      <a16:creationId xmlns:a16="http://schemas.microsoft.com/office/drawing/2014/main" id="{1BC172DA-F2B2-4187-A17B-B0BCBC126110}"/>
                    </a:ext>
                  </a:extLst>
                </p:cNvPr>
                <p:cNvPicPr/>
                <p:nvPr/>
              </p:nvPicPr>
              <p:blipFill>
                <a:blip r:embed="rId91"/>
                <a:stretch>
                  <a:fillRect/>
                </a:stretch>
              </p:blipFill>
              <p:spPr>
                <a:xfrm>
                  <a:off x="4902848" y="539632"/>
                  <a:ext cx="28440" cy="36000"/>
                </a:xfrm>
                <a:prstGeom prst="rect">
                  <a:avLst/>
                </a:prstGeom>
              </p:spPr>
            </p:pic>
          </mc:Fallback>
        </mc:AlternateContent>
      </p:grpSp>
      <p:grpSp>
        <p:nvGrpSpPr>
          <p:cNvPr id="67" name="Group 66">
            <a:extLst>
              <a:ext uri="{FF2B5EF4-FFF2-40B4-BE49-F238E27FC236}">
                <a16:creationId xmlns:a16="http://schemas.microsoft.com/office/drawing/2014/main" id="{3097FC2A-8349-4CA6-AB71-85600FE047DA}"/>
              </a:ext>
            </a:extLst>
          </p:cNvPr>
          <p:cNvGrpSpPr/>
          <p:nvPr/>
        </p:nvGrpSpPr>
        <p:grpSpPr>
          <a:xfrm>
            <a:off x="4280408" y="425872"/>
            <a:ext cx="399240" cy="518400"/>
            <a:chOff x="4280408" y="425872"/>
            <a:chExt cx="399240" cy="518400"/>
          </a:xfrm>
        </p:grpSpPr>
        <mc:AlternateContent xmlns:mc="http://schemas.openxmlformats.org/markup-compatibility/2006" xmlns:p14="http://schemas.microsoft.com/office/powerpoint/2010/main">
          <mc:Choice Requires="p14">
            <p:contentPart p14:bwMode="auto" r:id="rId92">
              <p14:nvContentPartPr>
                <p14:cNvPr id="56" name="Ink 55">
                  <a:extLst>
                    <a:ext uri="{FF2B5EF4-FFF2-40B4-BE49-F238E27FC236}">
                      <a16:creationId xmlns:a16="http://schemas.microsoft.com/office/drawing/2014/main" id="{50F85F11-89C0-4A46-960A-B687A9B1A7CC}"/>
                    </a:ext>
                  </a:extLst>
                </p14:cNvPr>
                <p14:cNvContentPartPr/>
                <p14:nvPr/>
              </p14:nvContentPartPr>
              <p14:xfrm>
                <a:off x="4280408" y="461512"/>
                <a:ext cx="361080" cy="277560"/>
              </p14:xfrm>
            </p:contentPart>
          </mc:Choice>
          <mc:Fallback xmlns="">
            <p:pic>
              <p:nvPicPr>
                <p:cNvPr id="56" name="Ink 55">
                  <a:extLst>
                    <a:ext uri="{FF2B5EF4-FFF2-40B4-BE49-F238E27FC236}">
                      <a16:creationId xmlns:a16="http://schemas.microsoft.com/office/drawing/2014/main" id="{50F85F11-89C0-4A46-960A-B687A9B1A7CC}"/>
                    </a:ext>
                  </a:extLst>
                </p:cNvPr>
                <p:cNvPicPr/>
                <p:nvPr/>
              </p:nvPicPr>
              <p:blipFill>
                <a:blip r:embed="rId93"/>
                <a:stretch>
                  <a:fillRect/>
                </a:stretch>
              </p:blipFill>
              <p:spPr>
                <a:xfrm>
                  <a:off x="4271408" y="452872"/>
                  <a:ext cx="37872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57" name="Ink 56">
                  <a:extLst>
                    <a:ext uri="{FF2B5EF4-FFF2-40B4-BE49-F238E27FC236}">
                      <a16:creationId xmlns:a16="http://schemas.microsoft.com/office/drawing/2014/main" id="{82C54A0D-BEEB-439B-AE59-CCFB0F076EF9}"/>
                    </a:ext>
                  </a:extLst>
                </p14:cNvPr>
                <p14:cNvContentPartPr/>
                <p14:nvPr/>
              </p14:nvContentPartPr>
              <p14:xfrm>
                <a:off x="4650488" y="647632"/>
                <a:ext cx="29160" cy="66240"/>
              </p14:xfrm>
            </p:contentPart>
          </mc:Choice>
          <mc:Fallback xmlns="">
            <p:pic>
              <p:nvPicPr>
                <p:cNvPr id="57" name="Ink 56">
                  <a:extLst>
                    <a:ext uri="{FF2B5EF4-FFF2-40B4-BE49-F238E27FC236}">
                      <a16:creationId xmlns:a16="http://schemas.microsoft.com/office/drawing/2014/main" id="{82C54A0D-BEEB-439B-AE59-CCFB0F076EF9}"/>
                    </a:ext>
                  </a:extLst>
                </p:cNvPr>
                <p:cNvPicPr/>
                <p:nvPr/>
              </p:nvPicPr>
              <p:blipFill>
                <a:blip r:embed="rId95"/>
                <a:stretch>
                  <a:fillRect/>
                </a:stretch>
              </p:blipFill>
              <p:spPr>
                <a:xfrm>
                  <a:off x="4641848" y="638632"/>
                  <a:ext cx="468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58" name="Ink 57">
                  <a:extLst>
                    <a:ext uri="{FF2B5EF4-FFF2-40B4-BE49-F238E27FC236}">
                      <a16:creationId xmlns:a16="http://schemas.microsoft.com/office/drawing/2014/main" id="{9B059F13-B7EB-4AC6-8305-BF940DCD681D}"/>
                    </a:ext>
                  </a:extLst>
                </p14:cNvPr>
                <p14:cNvContentPartPr/>
                <p14:nvPr/>
              </p14:nvContentPartPr>
              <p14:xfrm>
                <a:off x="4417568" y="752392"/>
                <a:ext cx="99360" cy="191880"/>
              </p14:xfrm>
            </p:contentPart>
          </mc:Choice>
          <mc:Fallback xmlns="">
            <p:pic>
              <p:nvPicPr>
                <p:cNvPr id="58" name="Ink 57">
                  <a:extLst>
                    <a:ext uri="{FF2B5EF4-FFF2-40B4-BE49-F238E27FC236}">
                      <a16:creationId xmlns:a16="http://schemas.microsoft.com/office/drawing/2014/main" id="{9B059F13-B7EB-4AC6-8305-BF940DCD681D}"/>
                    </a:ext>
                  </a:extLst>
                </p:cNvPr>
                <p:cNvPicPr/>
                <p:nvPr/>
              </p:nvPicPr>
              <p:blipFill>
                <a:blip r:embed="rId97"/>
                <a:stretch>
                  <a:fillRect/>
                </a:stretch>
              </p:blipFill>
              <p:spPr>
                <a:xfrm>
                  <a:off x="4408928" y="743392"/>
                  <a:ext cx="11700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9" name="Ink 58">
                  <a:extLst>
                    <a:ext uri="{FF2B5EF4-FFF2-40B4-BE49-F238E27FC236}">
                      <a16:creationId xmlns:a16="http://schemas.microsoft.com/office/drawing/2014/main" id="{D14D80C8-23BD-4957-89D2-7E7B9BDF03AA}"/>
                    </a:ext>
                  </a:extLst>
                </p14:cNvPr>
                <p14:cNvContentPartPr/>
                <p14:nvPr/>
              </p14:nvContentPartPr>
              <p14:xfrm>
                <a:off x="4337288" y="425872"/>
                <a:ext cx="44280" cy="45720"/>
              </p14:xfrm>
            </p:contentPart>
          </mc:Choice>
          <mc:Fallback xmlns="">
            <p:pic>
              <p:nvPicPr>
                <p:cNvPr id="59" name="Ink 58">
                  <a:extLst>
                    <a:ext uri="{FF2B5EF4-FFF2-40B4-BE49-F238E27FC236}">
                      <a16:creationId xmlns:a16="http://schemas.microsoft.com/office/drawing/2014/main" id="{D14D80C8-23BD-4957-89D2-7E7B9BDF03AA}"/>
                    </a:ext>
                  </a:extLst>
                </p:cNvPr>
                <p:cNvPicPr/>
                <p:nvPr/>
              </p:nvPicPr>
              <p:blipFill>
                <a:blip r:embed="rId99"/>
                <a:stretch>
                  <a:fillRect/>
                </a:stretch>
              </p:blipFill>
              <p:spPr>
                <a:xfrm>
                  <a:off x="4328288" y="416872"/>
                  <a:ext cx="61920" cy="63360"/>
                </a:xfrm>
                <a:prstGeom prst="rect">
                  <a:avLst/>
                </a:prstGeom>
              </p:spPr>
            </p:pic>
          </mc:Fallback>
        </mc:AlternateContent>
      </p:grpSp>
      <p:grpSp>
        <p:nvGrpSpPr>
          <p:cNvPr id="66" name="Group 65">
            <a:extLst>
              <a:ext uri="{FF2B5EF4-FFF2-40B4-BE49-F238E27FC236}">
                <a16:creationId xmlns:a16="http://schemas.microsoft.com/office/drawing/2014/main" id="{775DD27B-9CCA-4750-ABC1-C43F78A66AA0}"/>
              </a:ext>
            </a:extLst>
          </p:cNvPr>
          <p:cNvGrpSpPr/>
          <p:nvPr/>
        </p:nvGrpSpPr>
        <p:grpSpPr>
          <a:xfrm>
            <a:off x="3056408" y="430192"/>
            <a:ext cx="996480" cy="392760"/>
            <a:chOff x="3056408" y="430192"/>
            <a:chExt cx="996480" cy="392760"/>
          </a:xfrm>
        </p:grpSpPr>
        <mc:AlternateContent xmlns:mc="http://schemas.openxmlformats.org/markup-compatibility/2006" xmlns:p14="http://schemas.microsoft.com/office/powerpoint/2010/main">
          <mc:Choice Requires="p14">
            <p:contentPart p14:bwMode="auto" r:id="rId100">
              <p14:nvContentPartPr>
                <p14:cNvPr id="60" name="Ink 59">
                  <a:extLst>
                    <a:ext uri="{FF2B5EF4-FFF2-40B4-BE49-F238E27FC236}">
                      <a16:creationId xmlns:a16="http://schemas.microsoft.com/office/drawing/2014/main" id="{02C93A72-3038-4698-AA26-61C2511FAEA0}"/>
                    </a:ext>
                  </a:extLst>
                </p14:cNvPr>
                <p14:cNvContentPartPr/>
                <p14:nvPr/>
              </p14:nvContentPartPr>
              <p14:xfrm>
                <a:off x="3933008" y="548992"/>
                <a:ext cx="119880" cy="204120"/>
              </p14:xfrm>
            </p:contentPart>
          </mc:Choice>
          <mc:Fallback xmlns="">
            <p:pic>
              <p:nvPicPr>
                <p:cNvPr id="60" name="Ink 59">
                  <a:extLst>
                    <a:ext uri="{FF2B5EF4-FFF2-40B4-BE49-F238E27FC236}">
                      <a16:creationId xmlns:a16="http://schemas.microsoft.com/office/drawing/2014/main" id="{02C93A72-3038-4698-AA26-61C2511FAEA0}"/>
                    </a:ext>
                  </a:extLst>
                </p:cNvPr>
                <p:cNvPicPr/>
                <p:nvPr/>
              </p:nvPicPr>
              <p:blipFill>
                <a:blip r:embed="rId101"/>
                <a:stretch>
                  <a:fillRect/>
                </a:stretch>
              </p:blipFill>
              <p:spPr>
                <a:xfrm>
                  <a:off x="3924368" y="540352"/>
                  <a:ext cx="13752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1" name="Ink 60">
                  <a:extLst>
                    <a:ext uri="{FF2B5EF4-FFF2-40B4-BE49-F238E27FC236}">
                      <a16:creationId xmlns:a16="http://schemas.microsoft.com/office/drawing/2014/main" id="{0D2155A9-0F42-4D03-992D-7A57B4CEB5C0}"/>
                    </a:ext>
                  </a:extLst>
                </p14:cNvPr>
                <p14:cNvContentPartPr/>
                <p14:nvPr/>
              </p14:nvContentPartPr>
              <p14:xfrm>
                <a:off x="3788648" y="629272"/>
                <a:ext cx="125280" cy="193680"/>
              </p14:xfrm>
            </p:contentPart>
          </mc:Choice>
          <mc:Fallback xmlns="">
            <p:pic>
              <p:nvPicPr>
                <p:cNvPr id="61" name="Ink 60">
                  <a:extLst>
                    <a:ext uri="{FF2B5EF4-FFF2-40B4-BE49-F238E27FC236}">
                      <a16:creationId xmlns:a16="http://schemas.microsoft.com/office/drawing/2014/main" id="{0D2155A9-0F42-4D03-992D-7A57B4CEB5C0}"/>
                    </a:ext>
                  </a:extLst>
                </p:cNvPr>
                <p:cNvPicPr/>
                <p:nvPr/>
              </p:nvPicPr>
              <p:blipFill>
                <a:blip r:embed="rId103"/>
                <a:stretch>
                  <a:fillRect/>
                </a:stretch>
              </p:blipFill>
              <p:spPr>
                <a:xfrm>
                  <a:off x="3780008" y="620632"/>
                  <a:ext cx="14292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2" name="Ink 61">
                  <a:extLst>
                    <a:ext uri="{FF2B5EF4-FFF2-40B4-BE49-F238E27FC236}">
                      <a16:creationId xmlns:a16="http://schemas.microsoft.com/office/drawing/2014/main" id="{234B90B2-12A0-4C28-879F-34C0E68ED447}"/>
                    </a:ext>
                  </a:extLst>
                </p14:cNvPr>
                <p14:cNvContentPartPr/>
                <p14:nvPr/>
              </p14:nvContentPartPr>
              <p14:xfrm>
                <a:off x="3469688" y="559432"/>
                <a:ext cx="246240" cy="232560"/>
              </p14:xfrm>
            </p:contentPart>
          </mc:Choice>
          <mc:Fallback xmlns="">
            <p:pic>
              <p:nvPicPr>
                <p:cNvPr id="62" name="Ink 61">
                  <a:extLst>
                    <a:ext uri="{FF2B5EF4-FFF2-40B4-BE49-F238E27FC236}">
                      <a16:creationId xmlns:a16="http://schemas.microsoft.com/office/drawing/2014/main" id="{234B90B2-12A0-4C28-879F-34C0E68ED447}"/>
                    </a:ext>
                  </a:extLst>
                </p:cNvPr>
                <p:cNvPicPr/>
                <p:nvPr/>
              </p:nvPicPr>
              <p:blipFill>
                <a:blip r:embed="rId105"/>
                <a:stretch>
                  <a:fillRect/>
                </a:stretch>
              </p:blipFill>
              <p:spPr>
                <a:xfrm>
                  <a:off x="3460688" y="550792"/>
                  <a:ext cx="2638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63" name="Ink 62">
                  <a:extLst>
                    <a:ext uri="{FF2B5EF4-FFF2-40B4-BE49-F238E27FC236}">
                      <a16:creationId xmlns:a16="http://schemas.microsoft.com/office/drawing/2014/main" id="{2D73976A-C70C-431A-BC6E-AD84BA648949}"/>
                    </a:ext>
                  </a:extLst>
                </p14:cNvPr>
                <p14:cNvContentPartPr/>
                <p14:nvPr/>
              </p14:nvContentPartPr>
              <p14:xfrm>
                <a:off x="3158648" y="491752"/>
                <a:ext cx="271800" cy="328680"/>
              </p14:xfrm>
            </p:contentPart>
          </mc:Choice>
          <mc:Fallback xmlns="">
            <p:pic>
              <p:nvPicPr>
                <p:cNvPr id="63" name="Ink 62">
                  <a:extLst>
                    <a:ext uri="{FF2B5EF4-FFF2-40B4-BE49-F238E27FC236}">
                      <a16:creationId xmlns:a16="http://schemas.microsoft.com/office/drawing/2014/main" id="{2D73976A-C70C-431A-BC6E-AD84BA648949}"/>
                    </a:ext>
                  </a:extLst>
                </p:cNvPr>
                <p:cNvPicPr/>
                <p:nvPr/>
              </p:nvPicPr>
              <p:blipFill>
                <a:blip r:embed="rId107"/>
                <a:stretch>
                  <a:fillRect/>
                </a:stretch>
              </p:blipFill>
              <p:spPr>
                <a:xfrm>
                  <a:off x="3149648" y="483112"/>
                  <a:ext cx="289440" cy="3463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64" name="Ink 63">
                  <a:extLst>
                    <a:ext uri="{FF2B5EF4-FFF2-40B4-BE49-F238E27FC236}">
                      <a16:creationId xmlns:a16="http://schemas.microsoft.com/office/drawing/2014/main" id="{3E319B0A-4D5A-46F7-97B8-CE1BFDF3C632}"/>
                    </a:ext>
                  </a:extLst>
                </p14:cNvPr>
                <p14:cNvContentPartPr/>
                <p14:nvPr/>
              </p14:nvContentPartPr>
              <p14:xfrm>
                <a:off x="3194288" y="430192"/>
                <a:ext cx="32400" cy="11160"/>
              </p14:xfrm>
            </p:contentPart>
          </mc:Choice>
          <mc:Fallback xmlns="">
            <p:pic>
              <p:nvPicPr>
                <p:cNvPr id="64" name="Ink 63">
                  <a:extLst>
                    <a:ext uri="{FF2B5EF4-FFF2-40B4-BE49-F238E27FC236}">
                      <a16:creationId xmlns:a16="http://schemas.microsoft.com/office/drawing/2014/main" id="{3E319B0A-4D5A-46F7-97B8-CE1BFDF3C632}"/>
                    </a:ext>
                  </a:extLst>
                </p:cNvPr>
                <p:cNvPicPr/>
                <p:nvPr/>
              </p:nvPicPr>
              <p:blipFill>
                <a:blip r:embed="rId109"/>
                <a:stretch>
                  <a:fillRect/>
                </a:stretch>
              </p:blipFill>
              <p:spPr>
                <a:xfrm>
                  <a:off x="3185288" y="421192"/>
                  <a:ext cx="5004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65" name="Ink 64">
                  <a:extLst>
                    <a:ext uri="{FF2B5EF4-FFF2-40B4-BE49-F238E27FC236}">
                      <a16:creationId xmlns:a16="http://schemas.microsoft.com/office/drawing/2014/main" id="{3D2798CD-EF9A-4554-8990-F74E05C7DEF6}"/>
                    </a:ext>
                  </a:extLst>
                </p14:cNvPr>
                <p14:cNvContentPartPr/>
                <p14:nvPr/>
              </p14:nvContentPartPr>
              <p14:xfrm>
                <a:off x="3056408" y="505072"/>
                <a:ext cx="49320" cy="157320"/>
              </p14:xfrm>
            </p:contentPart>
          </mc:Choice>
          <mc:Fallback xmlns="">
            <p:pic>
              <p:nvPicPr>
                <p:cNvPr id="65" name="Ink 64">
                  <a:extLst>
                    <a:ext uri="{FF2B5EF4-FFF2-40B4-BE49-F238E27FC236}">
                      <a16:creationId xmlns:a16="http://schemas.microsoft.com/office/drawing/2014/main" id="{3D2798CD-EF9A-4554-8990-F74E05C7DEF6}"/>
                    </a:ext>
                  </a:extLst>
                </p:cNvPr>
                <p:cNvPicPr/>
                <p:nvPr/>
              </p:nvPicPr>
              <p:blipFill>
                <a:blip r:embed="rId111"/>
                <a:stretch>
                  <a:fillRect/>
                </a:stretch>
              </p:blipFill>
              <p:spPr>
                <a:xfrm>
                  <a:off x="3047768" y="496072"/>
                  <a:ext cx="66960" cy="174960"/>
                </a:xfrm>
                <a:prstGeom prst="rect">
                  <a:avLst/>
                </a:prstGeom>
              </p:spPr>
            </p:pic>
          </mc:Fallback>
        </mc:AlternateContent>
      </p:grpSp>
      <p:grpSp>
        <p:nvGrpSpPr>
          <p:cNvPr id="83" name="Group 82">
            <a:extLst>
              <a:ext uri="{FF2B5EF4-FFF2-40B4-BE49-F238E27FC236}">
                <a16:creationId xmlns:a16="http://schemas.microsoft.com/office/drawing/2014/main" id="{EAC2BAF9-4E10-4A64-99E1-81AD8021CA67}"/>
              </a:ext>
            </a:extLst>
          </p:cNvPr>
          <p:cNvGrpSpPr/>
          <p:nvPr/>
        </p:nvGrpSpPr>
        <p:grpSpPr>
          <a:xfrm>
            <a:off x="2177648" y="339832"/>
            <a:ext cx="673560" cy="555480"/>
            <a:chOff x="2177648" y="339832"/>
            <a:chExt cx="673560" cy="555480"/>
          </a:xfrm>
        </p:grpSpPr>
        <mc:AlternateContent xmlns:mc="http://schemas.openxmlformats.org/markup-compatibility/2006" xmlns:p14="http://schemas.microsoft.com/office/powerpoint/2010/main">
          <mc:Choice Requires="p14">
            <p:contentPart p14:bwMode="auto" r:id="rId112">
              <p14:nvContentPartPr>
                <p14:cNvPr id="69" name="Ink 68">
                  <a:extLst>
                    <a:ext uri="{FF2B5EF4-FFF2-40B4-BE49-F238E27FC236}">
                      <a16:creationId xmlns:a16="http://schemas.microsoft.com/office/drawing/2014/main" id="{433F75E8-E8B5-4FC8-960A-F0B99C76193C}"/>
                    </a:ext>
                  </a:extLst>
                </p14:cNvPr>
                <p14:cNvContentPartPr/>
                <p14:nvPr/>
              </p14:nvContentPartPr>
              <p14:xfrm>
                <a:off x="2177648" y="500752"/>
                <a:ext cx="673560" cy="346680"/>
              </p14:xfrm>
            </p:contentPart>
          </mc:Choice>
          <mc:Fallback xmlns="">
            <p:pic>
              <p:nvPicPr>
                <p:cNvPr id="69" name="Ink 68">
                  <a:extLst>
                    <a:ext uri="{FF2B5EF4-FFF2-40B4-BE49-F238E27FC236}">
                      <a16:creationId xmlns:a16="http://schemas.microsoft.com/office/drawing/2014/main" id="{433F75E8-E8B5-4FC8-960A-F0B99C76193C}"/>
                    </a:ext>
                  </a:extLst>
                </p:cNvPr>
                <p:cNvPicPr/>
                <p:nvPr/>
              </p:nvPicPr>
              <p:blipFill>
                <a:blip r:embed="rId113"/>
                <a:stretch>
                  <a:fillRect/>
                </a:stretch>
              </p:blipFill>
              <p:spPr>
                <a:xfrm>
                  <a:off x="2168648" y="492112"/>
                  <a:ext cx="691200" cy="3643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70" name="Ink 69">
                  <a:extLst>
                    <a:ext uri="{FF2B5EF4-FFF2-40B4-BE49-F238E27FC236}">
                      <a16:creationId xmlns:a16="http://schemas.microsoft.com/office/drawing/2014/main" id="{89D00769-AB5F-4AC8-BED2-5779D848FD43}"/>
                    </a:ext>
                  </a:extLst>
                </p14:cNvPr>
                <p14:cNvContentPartPr/>
                <p14:nvPr/>
              </p14:nvContentPartPr>
              <p14:xfrm>
                <a:off x="2679848" y="373672"/>
                <a:ext cx="110880" cy="48240"/>
              </p14:xfrm>
            </p:contentPart>
          </mc:Choice>
          <mc:Fallback xmlns="">
            <p:pic>
              <p:nvPicPr>
                <p:cNvPr id="70" name="Ink 69">
                  <a:extLst>
                    <a:ext uri="{FF2B5EF4-FFF2-40B4-BE49-F238E27FC236}">
                      <a16:creationId xmlns:a16="http://schemas.microsoft.com/office/drawing/2014/main" id="{89D00769-AB5F-4AC8-BED2-5779D848FD43}"/>
                    </a:ext>
                  </a:extLst>
                </p:cNvPr>
                <p:cNvPicPr/>
                <p:nvPr/>
              </p:nvPicPr>
              <p:blipFill>
                <a:blip r:embed="rId115"/>
                <a:stretch>
                  <a:fillRect/>
                </a:stretch>
              </p:blipFill>
              <p:spPr>
                <a:xfrm>
                  <a:off x="2671208" y="365032"/>
                  <a:ext cx="12852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71" name="Ink 70">
                  <a:extLst>
                    <a:ext uri="{FF2B5EF4-FFF2-40B4-BE49-F238E27FC236}">
                      <a16:creationId xmlns:a16="http://schemas.microsoft.com/office/drawing/2014/main" id="{A1DE2823-FD48-47B0-9544-42846C979435}"/>
                    </a:ext>
                  </a:extLst>
                </p14:cNvPr>
                <p14:cNvContentPartPr/>
                <p14:nvPr/>
              </p14:nvContentPartPr>
              <p14:xfrm>
                <a:off x="2540168" y="339832"/>
                <a:ext cx="29520" cy="349560"/>
              </p14:xfrm>
            </p:contentPart>
          </mc:Choice>
          <mc:Fallback xmlns="">
            <p:pic>
              <p:nvPicPr>
                <p:cNvPr id="71" name="Ink 70">
                  <a:extLst>
                    <a:ext uri="{FF2B5EF4-FFF2-40B4-BE49-F238E27FC236}">
                      <a16:creationId xmlns:a16="http://schemas.microsoft.com/office/drawing/2014/main" id="{A1DE2823-FD48-47B0-9544-42846C979435}"/>
                    </a:ext>
                  </a:extLst>
                </p:cNvPr>
                <p:cNvPicPr/>
                <p:nvPr/>
              </p:nvPicPr>
              <p:blipFill>
                <a:blip r:embed="rId117"/>
                <a:stretch>
                  <a:fillRect/>
                </a:stretch>
              </p:blipFill>
              <p:spPr>
                <a:xfrm>
                  <a:off x="2531168" y="330832"/>
                  <a:ext cx="47160" cy="3672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72" name="Ink 71">
                  <a:extLst>
                    <a:ext uri="{FF2B5EF4-FFF2-40B4-BE49-F238E27FC236}">
                      <a16:creationId xmlns:a16="http://schemas.microsoft.com/office/drawing/2014/main" id="{6C695C1E-DEF2-46DF-B825-71071B8FA353}"/>
                    </a:ext>
                  </a:extLst>
                </p14:cNvPr>
                <p14:cNvContentPartPr/>
                <p14:nvPr/>
              </p14:nvContentPartPr>
              <p14:xfrm>
                <a:off x="2543048" y="829072"/>
                <a:ext cx="21240" cy="66240"/>
              </p14:xfrm>
            </p:contentPart>
          </mc:Choice>
          <mc:Fallback xmlns="">
            <p:pic>
              <p:nvPicPr>
                <p:cNvPr id="72" name="Ink 71">
                  <a:extLst>
                    <a:ext uri="{FF2B5EF4-FFF2-40B4-BE49-F238E27FC236}">
                      <a16:creationId xmlns:a16="http://schemas.microsoft.com/office/drawing/2014/main" id="{6C695C1E-DEF2-46DF-B825-71071B8FA353}"/>
                    </a:ext>
                  </a:extLst>
                </p:cNvPr>
                <p:cNvPicPr/>
                <p:nvPr/>
              </p:nvPicPr>
              <p:blipFill>
                <a:blip r:embed="rId119"/>
                <a:stretch>
                  <a:fillRect/>
                </a:stretch>
              </p:blipFill>
              <p:spPr>
                <a:xfrm>
                  <a:off x="2534048" y="820072"/>
                  <a:ext cx="388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73" name="Ink 72">
                  <a:extLst>
                    <a:ext uri="{FF2B5EF4-FFF2-40B4-BE49-F238E27FC236}">
                      <a16:creationId xmlns:a16="http://schemas.microsoft.com/office/drawing/2014/main" id="{B3312141-3E7A-48DB-97FC-6BFDA0CAD05F}"/>
                    </a:ext>
                  </a:extLst>
                </p14:cNvPr>
                <p14:cNvContentPartPr/>
                <p14:nvPr/>
              </p14:nvContentPartPr>
              <p14:xfrm>
                <a:off x="2282408" y="421552"/>
                <a:ext cx="55080" cy="174240"/>
              </p14:xfrm>
            </p:contentPart>
          </mc:Choice>
          <mc:Fallback xmlns="">
            <p:pic>
              <p:nvPicPr>
                <p:cNvPr id="73" name="Ink 72">
                  <a:extLst>
                    <a:ext uri="{FF2B5EF4-FFF2-40B4-BE49-F238E27FC236}">
                      <a16:creationId xmlns:a16="http://schemas.microsoft.com/office/drawing/2014/main" id="{B3312141-3E7A-48DB-97FC-6BFDA0CAD05F}"/>
                    </a:ext>
                  </a:extLst>
                </p:cNvPr>
                <p:cNvPicPr/>
                <p:nvPr/>
              </p:nvPicPr>
              <p:blipFill>
                <a:blip r:embed="rId121"/>
                <a:stretch>
                  <a:fillRect/>
                </a:stretch>
              </p:blipFill>
              <p:spPr>
                <a:xfrm>
                  <a:off x="2273768" y="412552"/>
                  <a:ext cx="72720" cy="191880"/>
                </a:xfrm>
                <a:prstGeom prst="rect">
                  <a:avLst/>
                </a:prstGeom>
              </p:spPr>
            </p:pic>
          </mc:Fallback>
        </mc:AlternateContent>
      </p:grpSp>
      <p:grpSp>
        <p:nvGrpSpPr>
          <p:cNvPr id="82" name="Group 81">
            <a:extLst>
              <a:ext uri="{FF2B5EF4-FFF2-40B4-BE49-F238E27FC236}">
                <a16:creationId xmlns:a16="http://schemas.microsoft.com/office/drawing/2014/main" id="{7510E588-BDFD-452F-93BE-6BCF50DBCB51}"/>
              </a:ext>
            </a:extLst>
          </p:cNvPr>
          <p:cNvGrpSpPr/>
          <p:nvPr/>
        </p:nvGrpSpPr>
        <p:grpSpPr>
          <a:xfrm>
            <a:off x="670328" y="109432"/>
            <a:ext cx="1259280" cy="745560"/>
            <a:chOff x="670328" y="109432"/>
            <a:chExt cx="1259280" cy="745560"/>
          </a:xfrm>
        </p:grpSpPr>
        <mc:AlternateContent xmlns:mc="http://schemas.openxmlformats.org/markup-compatibility/2006" xmlns:p14="http://schemas.microsoft.com/office/powerpoint/2010/main">
          <mc:Choice Requires="p14">
            <p:contentPart p14:bwMode="auto" r:id="rId122">
              <p14:nvContentPartPr>
                <p14:cNvPr id="74" name="Ink 73">
                  <a:extLst>
                    <a:ext uri="{FF2B5EF4-FFF2-40B4-BE49-F238E27FC236}">
                      <a16:creationId xmlns:a16="http://schemas.microsoft.com/office/drawing/2014/main" id="{BEA9731E-3DEF-4E4B-8980-EF93B4E2B2BE}"/>
                    </a:ext>
                  </a:extLst>
                </p14:cNvPr>
                <p14:cNvContentPartPr/>
                <p14:nvPr/>
              </p14:nvContentPartPr>
              <p14:xfrm>
                <a:off x="1779488" y="569512"/>
                <a:ext cx="150120" cy="222120"/>
              </p14:xfrm>
            </p:contentPart>
          </mc:Choice>
          <mc:Fallback xmlns="">
            <p:pic>
              <p:nvPicPr>
                <p:cNvPr id="74" name="Ink 73">
                  <a:extLst>
                    <a:ext uri="{FF2B5EF4-FFF2-40B4-BE49-F238E27FC236}">
                      <a16:creationId xmlns:a16="http://schemas.microsoft.com/office/drawing/2014/main" id="{BEA9731E-3DEF-4E4B-8980-EF93B4E2B2BE}"/>
                    </a:ext>
                  </a:extLst>
                </p:cNvPr>
                <p:cNvPicPr/>
                <p:nvPr/>
              </p:nvPicPr>
              <p:blipFill>
                <a:blip r:embed="rId123"/>
                <a:stretch>
                  <a:fillRect/>
                </a:stretch>
              </p:blipFill>
              <p:spPr>
                <a:xfrm>
                  <a:off x="1770488" y="560872"/>
                  <a:ext cx="16776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75" name="Ink 74">
                  <a:extLst>
                    <a:ext uri="{FF2B5EF4-FFF2-40B4-BE49-F238E27FC236}">
                      <a16:creationId xmlns:a16="http://schemas.microsoft.com/office/drawing/2014/main" id="{D90A6077-B16B-4B45-8318-C2B1CF519FE4}"/>
                    </a:ext>
                  </a:extLst>
                </p14:cNvPr>
                <p14:cNvContentPartPr/>
                <p14:nvPr/>
              </p14:nvContentPartPr>
              <p14:xfrm>
                <a:off x="1629728" y="662392"/>
                <a:ext cx="130680" cy="192600"/>
              </p14:xfrm>
            </p:contentPart>
          </mc:Choice>
          <mc:Fallback xmlns="">
            <p:pic>
              <p:nvPicPr>
                <p:cNvPr id="75" name="Ink 74">
                  <a:extLst>
                    <a:ext uri="{FF2B5EF4-FFF2-40B4-BE49-F238E27FC236}">
                      <a16:creationId xmlns:a16="http://schemas.microsoft.com/office/drawing/2014/main" id="{D90A6077-B16B-4B45-8318-C2B1CF519FE4}"/>
                    </a:ext>
                  </a:extLst>
                </p:cNvPr>
                <p:cNvPicPr/>
                <p:nvPr/>
              </p:nvPicPr>
              <p:blipFill>
                <a:blip r:embed="rId125"/>
                <a:stretch>
                  <a:fillRect/>
                </a:stretch>
              </p:blipFill>
              <p:spPr>
                <a:xfrm>
                  <a:off x="1621088" y="653752"/>
                  <a:ext cx="14832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76" name="Ink 75">
                  <a:extLst>
                    <a:ext uri="{FF2B5EF4-FFF2-40B4-BE49-F238E27FC236}">
                      <a16:creationId xmlns:a16="http://schemas.microsoft.com/office/drawing/2014/main" id="{39390909-2D41-4D3A-99B1-054DC4EB96C0}"/>
                    </a:ext>
                  </a:extLst>
                </p14:cNvPr>
                <p14:cNvContentPartPr/>
                <p14:nvPr/>
              </p14:nvContentPartPr>
              <p14:xfrm>
                <a:off x="1372328" y="615592"/>
                <a:ext cx="148320" cy="162720"/>
              </p14:xfrm>
            </p:contentPart>
          </mc:Choice>
          <mc:Fallback xmlns="">
            <p:pic>
              <p:nvPicPr>
                <p:cNvPr id="76" name="Ink 75">
                  <a:extLst>
                    <a:ext uri="{FF2B5EF4-FFF2-40B4-BE49-F238E27FC236}">
                      <a16:creationId xmlns:a16="http://schemas.microsoft.com/office/drawing/2014/main" id="{39390909-2D41-4D3A-99B1-054DC4EB96C0}"/>
                    </a:ext>
                  </a:extLst>
                </p:cNvPr>
                <p:cNvPicPr/>
                <p:nvPr/>
              </p:nvPicPr>
              <p:blipFill>
                <a:blip r:embed="rId127"/>
                <a:stretch>
                  <a:fillRect/>
                </a:stretch>
              </p:blipFill>
              <p:spPr>
                <a:xfrm>
                  <a:off x="1363688" y="606592"/>
                  <a:ext cx="1659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77" name="Ink 76">
                  <a:extLst>
                    <a:ext uri="{FF2B5EF4-FFF2-40B4-BE49-F238E27FC236}">
                      <a16:creationId xmlns:a16="http://schemas.microsoft.com/office/drawing/2014/main" id="{947BCE88-BA1E-4943-859D-E32CF0AE4A48}"/>
                    </a:ext>
                  </a:extLst>
                </p14:cNvPr>
                <p14:cNvContentPartPr/>
                <p14:nvPr/>
              </p14:nvContentPartPr>
              <p14:xfrm>
                <a:off x="1268288" y="437392"/>
                <a:ext cx="70560" cy="298440"/>
              </p14:xfrm>
            </p:contentPart>
          </mc:Choice>
          <mc:Fallback xmlns="">
            <p:pic>
              <p:nvPicPr>
                <p:cNvPr id="77" name="Ink 76">
                  <a:extLst>
                    <a:ext uri="{FF2B5EF4-FFF2-40B4-BE49-F238E27FC236}">
                      <a16:creationId xmlns:a16="http://schemas.microsoft.com/office/drawing/2014/main" id="{947BCE88-BA1E-4943-859D-E32CF0AE4A48}"/>
                    </a:ext>
                  </a:extLst>
                </p:cNvPr>
                <p:cNvPicPr/>
                <p:nvPr/>
              </p:nvPicPr>
              <p:blipFill>
                <a:blip r:embed="rId129"/>
                <a:stretch>
                  <a:fillRect/>
                </a:stretch>
              </p:blipFill>
              <p:spPr>
                <a:xfrm>
                  <a:off x="1259288" y="428752"/>
                  <a:ext cx="8820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78" name="Ink 77">
                  <a:extLst>
                    <a:ext uri="{FF2B5EF4-FFF2-40B4-BE49-F238E27FC236}">
                      <a16:creationId xmlns:a16="http://schemas.microsoft.com/office/drawing/2014/main" id="{8692E7A4-AE05-4177-AEDF-007540CBDE23}"/>
                    </a:ext>
                  </a:extLst>
                </p14:cNvPr>
                <p14:cNvContentPartPr/>
                <p14:nvPr/>
              </p14:nvContentPartPr>
              <p14:xfrm>
                <a:off x="989288" y="586432"/>
                <a:ext cx="246240" cy="192600"/>
              </p14:xfrm>
            </p:contentPart>
          </mc:Choice>
          <mc:Fallback xmlns="">
            <p:pic>
              <p:nvPicPr>
                <p:cNvPr id="78" name="Ink 77">
                  <a:extLst>
                    <a:ext uri="{FF2B5EF4-FFF2-40B4-BE49-F238E27FC236}">
                      <a16:creationId xmlns:a16="http://schemas.microsoft.com/office/drawing/2014/main" id="{8692E7A4-AE05-4177-AEDF-007540CBDE23}"/>
                    </a:ext>
                  </a:extLst>
                </p:cNvPr>
                <p:cNvPicPr/>
                <p:nvPr/>
              </p:nvPicPr>
              <p:blipFill>
                <a:blip r:embed="rId131"/>
                <a:stretch>
                  <a:fillRect/>
                </a:stretch>
              </p:blipFill>
              <p:spPr>
                <a:xfrm>
                  <a:off x="980288" y="577792"/>
                  <a:ext cx="26388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79" name="Ink 78">
                  <a:extLst>
                    <a:ext uri="{FF2B5EF4-FFF2-40B4-BE49-F238E27FC236}">
                      <a16:creationId xmlns:a16="http://schemas.microsoft.com/office/drawing/2014/main" id="{3C092772-CA45-47D0-B74B-37811FE5F727}"/>
                    </a:ext>
                  </a:extLst>
                </p14:cNvPr>
                <p14:cNvContentPartPr/>
                <p14:nvPr/>
              </p14:nvContentPartPr>
              <p14:xfrm>
                <a:off x="1082888" y="425872"/>
                <a:ext cx="59040" cy="43200"/>
              </p14:xfrm>
            </p:contentPart>
          </mc:Choice>
          <mc:Fallback xmlns="">
            <p:pic>
              <p:nvPicPr>
                <p:cNvPr id="79" name="Ink 78">
                  <a:extLst>
                    <a:ext uri="{FF2B5EF4-FFF2-40B4-BE49-F238E27FC236}">
                      <a16:creationId xmlns:a16="http://schemas.microsoft.com/office/drawing/2014/main" id="{3C092772-CA45-47D0-B74B-37811FE5F727}"/>
                    </a:ext>
                  </a:extLst>
                </p:cNvPr>
                <p:cNvPicPr/>
                <p:nvPr/>
              </p:nvPicPr>
              <p:blipFill>
                <a:blip r:embed="rId133"/>
                <a:stretch>
                  <a:fillRect/>
                </a:stretch>
              </p:blipFill>
              <p:spPr>
                <a:xfrm>
                  <a:off x="1074248" y="416872"/>
                  <a:ext cx="7668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80" name="Ink 79">
                  <a:extLst>
                    <a:ext uri="{FF2B5EF4-FFF2-40B4-BE49-F238E27FC236}">
                      <a16:creationId xmlns:a16="http://schemas.microsoft.com/office/drawing/2014/main" id="{366DD3BC-834B-438D-B735-01B8B1644738}"/>
                    </a:ext>
                  </a:extLst>
                </p14:cNvPr>
                <p14:cNvContentPartPr/>
                <p14:nvPr/>
              </p14:nvContentPartPr>
              <p14:xfrm>
                <a:off x="763208" y="501832"/>
                <a:ext cx="129600" cy="233640"/>
              </p14:xfrm>
            </p:contentPart>
          </mc:Choice>
          <mc:Fallback xmlns="">
            <p:pic>
              <p:nvPicPr>
                <p:cNvPr id="80" name="Ink 79">
                  <a:extLst>
                    <a:ext uri="{FF2B5EF4-FFF2-40B4-BE49-F238E27FC236}">
                      <a16:creationId xmlns:a16="http://schemas.microsoft.com/office/drawing/2014/main" id="{366DD3BC-834B-438D-B735-01B8B1644738}"/>
                    </a:ext>
                  </a:extLst>
                </p:cNvPr>
                <p:cNvPicPr/>
                <p:nvPr/>
              </p:nvPicPr>
              <p:blipFill>
                <a:blip r:embed="rId135"/>
                <a:stretch>
                  <a:fillRect/>
                </a:stretch>
              </p:blipFill>
              <p:spPr>
                <a:xfrm>
                  <a:off x="754208" y="492832"/>
                  <a:ext cx="14724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81" name="Ink 80">
                  <a:extLst>
                    <a:ext uri="{FF2B5EF4-FFF2-40B4-BE49-F238E27FC236}">
                      <a16:creationId xmlns:a16="http://schemas.microsoft.com/office/drawing/2014/main" id="{6677AA86-6808-426E-9F65-A2B399C56E72}"/>
                    </a:ext>
                  </a:extLst>
                </p14:cNvPr>
                <p14:cNvContentPartPr/>
                <p14:nvPr/>
              </p14:nvContentPartPr>
              <p14:xfrm>
                <a:off x="670328" y="109432"/>
                <a:ext cx="598320" cy="309960"/>
              </p14:xfrm>
            </p:contentPart>
          </mc:Choice>
          <mc:Fallback xmlns="">
            <p:pic>
              <p:nvPicPr>
                <p:cNvPr id="81" name="Ink 80">
                  <a:extLst>
                    <a:ext uri="{FF2B5EF4-FFF2-40B4-BE49-F238E27FC236}">
                      <a16:creationId xmlns:a16="http://schemas.microsoft.com/office/drawing/2014/main" id="{6677AA86-6808-426E-9F65-A2B399C56E72}"/>
                    </a:ext>
                  </a:extLst>
                </p:cNvPr>
                <p:cNvPicPr/>
                <p:nvPr/>
              </p:nvPicPr>
              <p:blipFill>
                <a:blip r:embed="rId137"/>
                <a:stretch>
                  <a:fillRect/>
                </a:stretch>
              </p:blipFill>
              <p:spPr>
                <a:xfrm>
                  <a:off x="661688" y="100432"/>
                  <a:ext cx="615960" cy="327600"/>
                </a:xfrm>
                <a:prstGeom prst="rect">
                  <a:avLst/>
                </a:prstGeom>
              </p:spPr>
            </p:pic>
          </mc:Fallback>
        </mc:AlternateContent>
      </p:grpSp>
      <p:grpSp>
        <p:nvGrpSpPr>
          <p:cNvPr id="91" name="Group 90">
            <a:extLst>
              <a:ext uri="{FF2B5EF4-FFF2-40B4-BE49-F238E27FC236}">
                <a16:creationId xmlns:a16="http://schemas.microsoft.com/office/drawing/2014/main" id="{D41A00C8-5687-4AA7-9305-93FBE322C002}"/>
              </a:ext>
            </a:extLst>
          </p:cNvPr>
          <p:cNvGrpSpPr/>
          <p:nvPr/>
        </p:nvGrpSpPr>
        <p:grpSpPr>
          <a:xfrm>
            <a:off x="10481408" y="1001872"/>
            <a:ext cx="1141200" cy="630720"/>
            <a:chOff x="10481408" y="1001872"/>
            <a:chExt cx="1141200" cy="630720"/>
          </a:xfrm>
        </p:grpSpPr>
        <mc:AlternateContent xmlns:mc="http://schemas.openxmlformats.org/markup-compatibility/2006" xmlns:p14="http://schemas.microsoft.com/office/powerpoint/2010/main">
          <mc:Choice Requires="p14">
            <p:contentPart p14:bwMode="auto" r:id="rId138">
              <p14:nvContentPartPr>
                <p14:cNvPr id="84" name="Ink 83">
                  <a:extLst>
                    <a:ext uri="{FF2B5EF4-FFF2-40B4-BE49-F238E27FC236}">
                      <a16:creationId xmlns:a16="http://schemas.microsoft.com/office/drawing/2014/main" id="{81856956-E761-4224-93B8-D27045440C47}"/>
                    </a:ext>
                  </a:extLst>
                </p14:cNvPr>
                <p14:cNvContentPartPr/>
                <p14:nvPr/>
              </p14:nvContentPartPr>
              <p14:xfrm>
                <a:off x="11235248" y="1358272"/>
                <a:ext cx="291240" cy="205560"/>
              </p14:xfrm>
            </p:contentPart>
          </mc:Choice>
          <mc:Fallback xmlns="">
            <p:pic>
              <p:nvPicPr>
                <p:cNvPr id="84" name="Ink 83">
                  <a:extLst>
                    <a:ext uri="{FF2B5EF4-FFF2-40B4-BE49-F238E27FC236}">
                      <a16:creationId xmlns:a16="http://schemas.microsoft.com/office/drawing/2014/main" id="{81856956-E761-4224-93B8-D27045440C47}"/>
                    </a:ext>
                  </a:extLst>
                </p:cNvPr>
                <p:cNvPicPr/>
                <p:nvPr/>
              </p:nvPicPr>
              <p:blipFill>
                <a:blip r:embed="rId139"/>
                <a:stretch>
                  <a:fillRect/>
                </a:stretch>
              </p:blipFill>
              <p:spPr>
                <a:xfrm>
                  <a:off x="11226248" y="1349632"/>
                  <a:ext cx="30888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85" name="Ink 84">
                  <a:extLst>
                    <a:ext uri="{FF2B5EF4-FFF2-40B4-BE49-F238E27FC236}">
                      <a16:creationId xmlns:a16="http://schemas.microsoft.com/office/drawing/2014/main" id="{089CBB96-660B-418B-B3B7-7A721ECBDB4F}"/>
                    </a:ext>
                  </a:extLst>
                </p14:cNvPr>
                <p14:cNvContentPartPr/>
                <p14:nvPr/>
              </p14:nvContentPartPr>
              <p14:xfrm>
                <a:off x="11513528" y="1203112"/>
                <a:ext cx="109080" cy="65520"/>
              </p14:xfrm>
            </p:contentPart>
          </mc:Choice>
          <mc:Fallback xmlns="">
            <p:pic>
              <p:nvPicPr>
                <p:cNvPr id="85" name="Ink 84">
                  <a:extLst>
                    <a:ext uri="{FF2B5EF4-FFF2-40B4-BE49-F238E27FC236}">
                      <a16:creationId xmlns:a16="http://schemas.microsoft.com/office/drawing/2014/main" id="{089CBB96-660B-418B-B3B7-7A721ECBDB4F}"/>
                    </a:ext>
                  </a:extLst>
                </p:cNvPr>
                <p:cNvPicPr/>
                <p:nvPr/>
              </p:nvPicPr>
              <p:blipFill>
                <a:blip r:embed="rId141"/>
                <a:stretch>
                  <a:fillRect/>
                </a:stretch>
              </p:blipFill>
              <p:spPr>
                <a:xfrm>
                  <a:off x="11504528" y="1194472"/>
                  <a:ext cx="12672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86" name="Ink 85">
                  <a:extLst>
                    <a:ext uri="{FF2B5EF4-FFF2-40B4-BE49-F238E27FC236}">
                      <a16:creationId xmlns:a16="http://schemas.microsoft.com/office/drawing/2014/main" id="{D8D0773A-C214-4718-A22A-7A0E83DF0858}"/>
                    </a:ext>
                  </a:extLst>
                </p14:cNvPr>
                <p14:cNvContentPartPr/>
                <p14:nvPr/>
              </p14:nvContentPartPr>
              <p14:xfrm>
                <a:off x="11380328" y="1205632"/>
                <a:ext cx="37440" cy="33120"/>
              </p14:xfrm>
            </p:contentPart>
          </mc:Choice>
          <mc:Fallback xmlns="">
            <p:pic>
              <p:nvPicPr>
                <p:cNvPr id="86" name="Ink 85">
                  <a:extLst>
                    <a:ext uri="{FF2B5EF4-FFF2-40B4-BE49-F238E27FC236}">
                      <a16:creationId xmlns:a16="http://schemas.microsoft.com/office/drawing/2014/main" id="{D8D0773A-C214-4718-A22A-7A0E83DF0858}"/>
                    </a:ext>
                  </a:extLst>
                </p:cNvPr>
                <p:cNvPicPr/>
                <p:nvPr/>
              </p:nvPicPr>
              <p:blipFill>
                <a:blip r:embed="rId143"/>
                <a:stretch>
                  <a:fillRect/>
                </a:stretch>
              </p:blipFill>
              <p:spPr>
                <a:xfrm>
                  <a:off x="11371328" y="1196992"/>
                  <a:ext cx="550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87" name="Ink 86">
                  <a:extLst>
                    <a:ext uri="{FF2B5EF4-FFF2-40B4-BE49-F238E27FC236}">
                      <a16:creationId xmlns:a16="http://schemas.microsoft.com/office/drawing/2014/main" id="{2062948F-A2CF-4F57-B8DE-7E6CCF9B0734}"/>
                    </a:ext>
                  </a:extLst>
                </p14:cNvPr>
                <p14:cNvContentPartPr/>
                <p14:nvPr/>
              </p14:nvContentPartPr>
              <p14:xfrm>
                <a:off x="10982888" y="1474552"/>
                <a:ext cx="123840" cy="107280"/>
              </p14:xfrm>
            </p:contentPart>
          </mc:Choice>
          <mc:Fallback xmlns="">
            <p:pic>
              <p:nvPicPr>
                <p:cNvPr id="87" name="Ink 86">
                  <a:extLst>
                    <a:ext uri="{FF2B5EF4-FFF2-40B4-BE49-F238E27FC236}">
                      <a16:creationId xmlns:a16="http://schemas.microsoft.com/office/drawing/2014/main" id="{2062948F-A2CF-4F57-B8DE-7E6CCF9B0734}"/>
                    </a:ext>
                  </a:extLst>
                </p:cNvPr>
                <p:cNvPicPr/>
                <p:nvPr/>
              </p:nvPicPr>
              <p:blipFill>
                <a:blip r:embed="rId145"/>
                <a:stretch>
                  <a:fillRect/>
                </a:stretch>
              </p:blipFill>
              <p:spPr>
                <a:xfrm>
                  <a:off x="10973888" y="1465552"/>
                  <a:ext cx="1414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88" name="Ink 87">
                  <a:extLst>
                    <a:ext uri="{FF2B5EF4-FFF2-40B4-BE49-F238E27FC236}">
                      <a16:creationId xmlns:a16="http://schemas.microsoft.com/office/drawing/2014/main" id="{72CB74DB-6EC8-4645-9705-9B151F88C6DB}"/>
                    </a:ext>
                  </a:extLst>
                </p14:cNvPr>
                <p14:cNvContentPartPr/>
                <p14:nvPr/>
              </p14:nvContentPartPr>
              <p14:xfrm>
                <a:off x="10481408" y="1415152"/>
                <a:ext cx="273240" cy="217440"/>
              </p14:xfrm>
            </p:contentPart>
          </mc:Choice>
          <mc:Fallback xmlns="">
            <p:pic>
              <p:nvPicPr>
                <p:cNvPr id="88" name="Ink 87">
                  <a:extLst>
                    <a:ext uri="{FF2B5EF4-FFF2-40B4-BE49-F238E27FC236}">
                      <a16:creationId xmlns:a16="http://schemas.microsoft.com/office/drawing/2014/main" id="{72CB74DB-6EC8-4645-9705-9B151F88C6DB}"/>
                    </a:ext>
                  </a:extLst>
                </p:cNvPr>
                <p:cNvPicPr/>
                <p:nvPr/>
              </p:nvPicPr>
              <p:blipFill>
                <a:blip r:embed="rId147"/>
                <a:stretch>
                  <a:fillRect/>
                </a:stretch>
              </p:blipFill>
              <p:spPr>
                <a:xfrm>
                  <a:off x="10472408" y="1406512"/>
                  <a:ext cx="29088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9" name="Ink 88">
                  <a:extLst>
                    <a:ext uri="{FF2B5EF4-FFF2-40B4-BE49-F238E27FC236}">
                      <a16:creationId xmlns:a16="http://schemas.microsoft.com/office/drawing/2014/main" id="{31785C08-D8F0-478C-B389-726D171722DE}"/>
                    </a:ext>
                  </a:extLst>
                </p14:cNvPr>
                <p14:cNvContentPartPr/>
                <p14:nvPr/>
              </p14:nvContentPartPr>
              <p14:xfrm>
                <a:off x="10641248" y="1001872"/>
                <a:ext cx="561600" cy="394200"/>
              </p14:xfrm>
            </p:contentPart>
          </mc:Choice>
          <mc:Fallback xmlns="">
            <p:pic>
              <p:nvPicPr>
                <p:cNvPr id="89" name="Ink 88">
                  <a:extLst>
                    <a:ext uri="{FF2B5EF4-FFF2-40B4-BE49-F238E27FC236}">
                      <a16:creationId xmlns:a16="http://schemas.microsoft.com/office/drawing/2014/main" id="{31785C08-D8F0-478C-B389-726D171722DE}"/>
                    </a:ext>
                  </a:extLst>
                </p:cNvPr>
                <p:cNvPicPr/>
                <p:nvPr/>
              </p:nvPicPr>
              <p:blipFill>
                <a:blip r:embed="rId149"/>
                <a:stretch>
                  <a:fillRect/>
                </a:stretch>
              </p:blipFill>
              <p:spPr>
                <a:xfrm>
                  <a:off x="10632608" y="993232"/>
                  <a:ext cx="579240" cy="4118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90" name="Ink 89">
                  <a:extLst>
                    <a:ext uri="{FF2B5EF4-FFF2-40B4-BE49-F238E27FC236}">
                      <a16:creationId xmlns:a16="http://schemas.microsoft.com/office/drawing/2014/main" id="{41AB9DBC-3ACF-43AB-ADDD-00835507F3C5}"/>
                    </a:ext>
                  </a:extLst>
                </p14:cNvPr>
                <p14:cNvContentPartPr/>
                <p14:nvPr/>
              </p14:nvContentPartPr>
              <p14:xfrm>
                <a:off x="10580048" y="1257832"/>
                <a:ext cx="13320" cy="10080"/>
              </p14:xfrm>
            </p:contentPart>
          </mc:Choice>
          <mc:Fallback xmlns="">
            <p:pic>
              <p:nvPicPr>
                <p:cNvPr id="90" name="Ink 89">
                  <a:extLst>
                    <a:ext uri="{FF2B5EF4-FFF2-40B4-BE49-F238E27FC236}">
                      <a16:creationId xmlns:a16="http://schemas.microsoft.com/office/drawing/2014/main" id="{41AB9DBC-3ACF-43AB-ADDD-00835507F3C5}"/>
                    </a:ext>
                  </a:extLst>
                </p:cNvPr>
                <p:cNvPicPr/>
                <p:nvPr/>
              </p:nvPicPr>
              <p:blipFill>
                <a:blip r:embed="rId151"/>
                <a:stretch>
                  <a:fillRect/>
                </a:stretch>
              </p:blipFill>
              <p:spPr>
                <a:xfrm>
                  <a:off x="10571408" y="1249192"/>
                  <a:ext cx="30960" cy="27720"/>
                </a:xfrm>
                <a:prstGeom prst="rect">
                  <a:avLst/>
                </a:prstGeom>
              </p:spPr>
            </p:pic>
          </mc:Fallback>
        </mc:AlternateContent>
      </p:grpSp>
      <p:grpSp>
        <p:nvGrpSpPr>
          <p:cNvPr id="125" name="Group 124">
            <a:extLst>
              <a:ext uri="{FF2B5EF4-FFF2-40B4-BE49-F238E27FC236}">
                <a16:creationId xmlns:a16="http://schemas.microsoft.com/office/drawing/2014/main" id="{63D739F4-6C08-4600-BEB3-B9A266CD4BE4}"/>
              </a:ext>
            </a:extLst>
          </p:cNvPr>
          <p:cNvGrpSpPr/>
          <p:nvPr/>
        </p:nvGrpSpPr>
        <p:grpSpPr>
          <a:xfrm>
            <a:off x="8009648" y="1172872"/>
            <a:ext cx="2025000" cy="658080"/>
            <a:chOff x="8009648" y="1172872"/>
            <a:chExt cx="2025000" cy="658080"/>
          </a:xfrm>
        </p:grpSpPr>
        <mc:AlternateContent xmlns:mc="http://schemas.openxmlformats.org/markup-compatibility/2006" xmlns:p14="http://schemas.microsoft.com/office/powerpoint/2010/main">
          <mc:Choice Requires="p14">
            <p:contentPart p14:bwMode="auto" r:id="rId152">
              <p14:nvContentPartPr>
                <p14:cNvPr id="92" name="Ink 91">
                  <a:extLst>
                    <a:ext uri="{FF2B5EF4-FFF2-40B4-BE49-F238E27FC236}">
                      <a16:creationId xmlns:a16="http://schemas.microsoft.com/office/drawing/2014/main" id="{3A1D7393-EAD9-4656-8EC0-5B528163F90C}"/>
                    </a:ext>
                  </a:extLst>
                </p14:cNvPr>
                <p14:cNvContentPartPr/>
                <p14:nvPr/>
              </p14:nvContentPartPr>
              <p14:xfrm>
                <a:off x="9613088" y="1440352"/>
                <a:ext cx="421560" cy="151920"/>
              </p14:xfrm>
            </p:contentPart>
          </mc:Choice>
          <mc:Fallback xmlns="">
            <p:pic>
              <p:nvPicPr>
                <p:cNvPr id="92" name="Ink 91">
                  <a:extLst>
                    <a:ext uri="{FF2B5EF4-FFF2-40B4-BE49-F238E27FC236}">
                      <a16:creationId xmlns:a16="http://schemas.microsoft.com/office/drawing/2014/main" id="{3A1D7393-EAD9-4656-8EC0-5B528163F90C}"/>
                    </a:ext>
                  </a:extLst>
                </p:cNvPr>
                <p:cNvPicPr/>
                <p:nvPr/>
              </p:nvPicPr>
              <p:blipFill>
                <a:blip r:embed="rId153"/>
                <a:stretch>
                  <a:fillRect/>
                </a:stretch>
              </p:blipFill>
              <p:spPr>
                <a:xfrm>
                  <a:off x="9604088" y="1431712"/>
                  <a:ext cx="43920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93" name="Ink 92">
                  <a:extLst>
                    <a:ext uri="{FF2B5EF4-FFF2-40B4-BE49-F238E27FC236}">
                      <a16:creationId xmlns:a16="http://schemas.microsoft.com/office/drawing/2014/main" id="{74095BB2-BCD3-47D6-8521-5F3E70C25DD8}"/>
                    </a:ext>
                  </a:extLst>
                </p14:cNvPr>
                <p14:cNvContentPartPr/>
                <p14:nvPr/>
              </p14:nvContentPartPr>
              <p14:xfrm>
                <a:off x="9808568" y="1345672"/>
                <a:ext cx="33840" cy="16200"/>
              </p14:xfrm>
            </p:contentPart>
          </mc:Choice>
          <mc:Fallback xmlns="">
            <p:pic>
              <p:nvPicPr>
                <p:cNvPr id="93" name="Ink 92">
                  <a:extLst>
                    <a:ext uri="{FF2B5EF4-FFF2-40B4-BE49-F238E27FC236}">
                      <a16:creationId xmlns:a16="http://schemas.microsoft.com/office/drawing/2014/main" id="{74095BB2-BCD3-47D6-8521-5F3E70C25DD8}"/>
                    </a:ext>
                  </a:extLst>
                </p:cNvPr>
                <p:cNvPicPr/>
                <p:nvPr/>
              </p:nvPicPr>
              <p:blipFill>
                <a:blip r:embed="rId155"/>
                <a:stretch>
                  <a:fillRect/>
                </a:stretch>
              </p:blipFill>
              <p:spPr>
                <a:xfrm>
                  <a:off x="9799568" y="1337032"/>
                  <a:ext cx="514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4" name="Ink 93">
                  <a:extLst>
                    <a:ext uri="{FF2B5EF4-FFF2-40B4-BE49-F238E27FC236}">
                      <a16:creationId xmlns:a16="http://schemas.microsoft.com/office/drawing/2014/main" id="{1C1A435A-C257-466F-94D7-C73D45AEE7B3}"/>
                    </a:ext>
                  </a:extLst>
                </p14:cNvPr>
                <p14:cNvContentPartPr/>
                <p14:nvPr/>
              </p14:nvContentPartPr>
              <p14:xfrm>
                <a:off x="9711008" y="1172872"/>
                <a:ext cx="234360" cy="144000"/>
              </p14:xfrm>
            </p:contentPart>
          </mc:Choice>
          <mc:Fallback xmlns="">
            <p:pic>
              <p:nvPicPr>
                <p:cNvPr id="94" name="Ink 93">
                  <a:extLst>
                    <a:ext uri="{FF2B5EF4-FFF2-40B4-BE49-F238E27FC236}">
                      <a16:creationId xmlns:a16="http://schemas.microsoft.com/office/drawing/2014/main" id="{1C1A435A-C257-466F-94D7-C73D45AEE7B3}"/>
                    </a:ext>
                  </a:extLst>
                </p:cNvPr>
                <p:cNvPicPr/>
                <p:nvPr/>
              </p:nvPicPr>
              <p:blipFill>
                <a:blip r:embed="rId157"/>
                <a:stretch>
                  <a:fillRect/>
                </a:stretch>
              </p:blipFill>
              <p:spPr>
                <a:xfrm>
                  <a:off x="9702368" y="1164232"/>
                  <a:ext cx="25200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95" name="Ink 94">
                  <a:extLst>
                    <a:ext uri="{FF2B5EF4-FFF2-40B4-BE49-F238E27FC236}">
                      <a16:creationId xmlns:a16="http://schemas.microsoft.com/office/drawing/2014/main" id="{FAE2DF0C-798A-4490-B4BF-24DB5ADBF37C}"/>
                    </a:ext>
                  </a:extLst>
                </p14:cNvPr>
                <p14:cNvContentPartPr/>
                <p14:nvPr/>
              </p14:nvContentPartPr>
              <p14:xfrm>
                <a:off x="9312848" y="1384912"/>
                <a:ext cx="236160" cy="446040"/>
              </p14:xfrm>
            </p:contentPart>
          </mc:Choice>
          <mc:Fallback xmlns="">
            <p:pic>
              <p:nvPicPr>
                <p:cNvPr id="95" name="Ink 94">
                  <a:extLst>
                    <a:ext uri="{FF2B5EF4-FFF2-40B4-BE49-F238E27FC236}">
                      <a16:creationId xmlns:a16="http://schemas.microsoft.com/office/drawing/2014/main" id="{FAE2DF0C-798A-4490-B4BF-24DB5ADBF37C}"/>
                    </a:ext>
                  </a:extLst>
                </p:cNvPr>
                <p:cNvPicPr/>
                <p:nvPr/>
              </p:nvPicPr>
              <p:blipFill>
                <a:blip r:embed="rId159"/>
                <a:stretch>
                  <a:fillRect/>
                </a:stretch>
              </p:blipFill>
              <p:spPr>
                <a:xfrm>
                  <a:off x="9304208" y="1375912"/>
                  <a:ext cx="253800" cy="4636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6" name="Ink 95">
                  <a:extLst>
                    <a:ext uri="{FF2B5EF4-FFF2-40B4-BE49-F238E27FC236}">
                      <a16:creationId xmlns:a16="http://schemas.microsoft.com/office/drawing/2014/main" id="{8CCC56CE-5EB5-4437-BD55-2F86042CA274}"/>
                    </a:ext>
                  </a:extLst>
                </p14:cNvPr>
                <p14:cNvContentPartPr/>
                <p14:nvPr/>
              </p14:nvContentPartPr>
              <p14:xfrm>
                <a:off x="8847008" y="1456552"/>
                <a:ext cx="354600" cy="299880"/>
              </p14:xfrm>
            </p:contentPart>
          </mc:Choice>
          <mc:Fallback xmlns="">
            <p:pic>
              <p:nvPicPr>
                <p:cNvPr id="96" name="Ink 95">
                  <a:extLst>
                    <a:ext uri="{FF2B5EF4-FFF2-40B4-BE49-F238E27FC236}">
                      <a16:creationId xmlns:a16="http://schemas.microsoft.com/office/drawing/2014/main" id="{8CCC56CE-5EB5-4437-BD55-2F86042CA274}"/>
                    </a:ext>
                  </a:extLst>
                </p:cNvPr>
                <p:cNvPicPr/>
                <p:nvPr/>
              </p:nvPicPr>
              <p:blipFill>
                <a:blip r:embed="rId161"/>
                <a:stretch>
                  <a:fillRect/>
                </a:stretch>
              </p:blipFill>
              <p:spPr>
                <a:xfrm>
                  <a:off x="8838368" y="1447912"/>
                  <a:ext cx="372240" cy="31752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97" name="Ink 96">
                  <a:extLst>
                    <a:ext uri="{FF2B5EF4-FFF2-40B4-BE49-F238E27FC236}">
                      <a16:creationId xmlns:a16="http://schemas.microsoft.com/office/drawing/2014/main" id="{971593D2-C07A-4936-85D1-C3023CA5CE41}"/>
                    </a:ext>
                  </a:extLst>
                </p14:cNvPr>
                <p14:cNvContentPartPr/>
                <p14:nvPr/>
              </p14:nvContentPartPr>
              <p14:xfrm>
                <a:off x="9019808" y="1367632"/>
                <a:ext cx="12960" cy="18720"/>
              </p14:xfrm>
            </p:contentPart>
          </mc:Choice>
          <mc:Fallback xmlns="">
            <p:pic>
              <p:nvPicPr>
                <p:cNvPr id="97" name="Ink 96">
                  <a:extLst>
                    <a:ext uri="{FF2B5EF4-FFF2-40B4-BE49-F238E27FC236}">
                      <a16:creationId xmlns:a16="http://schemas.microsoft.com/office/drawing/2014/main" id="{971593D2-C07A-4936-85D1-C3023CA5CE41}"/>
                    </a:ext>
                  </a:extLst>
                </p:cNvPr>
                <p:cNvPicPr/>
                <p:nvPr/>
              </p:nvPicPr>
              <p:blipFill>
                <a:blip r:embed="rId163"/>
                <a:stretch>
                  <a:fillRect/>
                </a:stretch>
              </p:blipFill>
              <p:spPr>
                <a:xfrm>
                  <a:off x="9010808" y="1358632"/>
                  <a:ext cx="306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98" name="Ink 97">
                  <a:extLst>
                    <a:ext uri="{FF2B5EF4-FFF2-40B4-BE49-F238E27FC236}">
                      <a16:creationId xmlns:a16="http://schemas.microsoft.com/office/drawing/2014/main" id="{4DD2E788-1346-40AC-AC41-4DA504333EBD}"/>
                    </a:ext>
                  </a:extLst>
                </p14:cNvPr>
                <p14:cNvContentPartPr/>
                <p14:nvPr/>
              </p14:nvContentPartPr>
              <p14:xfrm>
                <a:off x="8814248" y="1539712"/>
                <a:ext cx="115920" cy="137160"/>
              </p14:xfrm>
            </p:contentPart>
          </mc:Choice>
          <mc:Fallback xmlns="">
            <p:pic>
              <p:nvPicPr>
                <p:cNvPr id="98" name="Ink 97">
                  <a:extLst>
                    <a:ext uri="{FF2B5EF4-FFF2-40B4-BE49-F238E27FC236}">
                      <a16:creationId xmlns:a16="http://schemas.microsoft.com/office/drawing/2014/main" id="{4DD2E788-1346-40AC-AC41-4DA504333EBD}"/>
                    </a:ext>
                  </a:extLst>
                </p:cNvPr>
                <p:cNvPicPr/>
                <p:nvPr/>
              </p:nvPicPr>
              <p:blipFill>
                <a:blip r:embed="rId165"/>
                <a:stretch>
                  <a:fillRect/>
                </a:stretch>
              </p:blipFill>
              <p:spPr>
                <a:xfrm>
                  <a:off x="8805608" y="1531072"/>
                  <a:ext cx="1335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99" name="Ink 98">
                  <a:extLst>
                    <a:ext uri="{FF2B5EF4-FFF2-40B4-BE49-F238E27FC236}">
                      <a16:creationId xmlns:a16="http://schemas.microsoft.com/office/drawing/2014/main" id="{57B9513B-7F55-4DB9-950F-E8A972B6F943}"/>
                    </a:ext>
                  </a:extLst>
                </p14:cNvPr>
                <p14:cNvContentPartPr/>
                <p14:nvPr/>
              </p14:nvContentPartPr>
              <p14:xfrm>
                <a:off x="8442008" y="1489672"/>
                <a:ext cx="321120" cy="267120"/>
              </p14:xfrm>
            </p:contentPart>
          </mc:Choice>
          <mc:Fallback xmlns="">
            <p:pic>
              <p:nvPicPr>
                <p:cNvPr id="99" name="Ink 98">
                  <a:extLst>
                    <a:ext uri="{FF2B5EF4-FFF2-40B4-BE49-F238E27FC236}">
                      <a16:creationId xmlns:a16="http://schemas.microsoft.com/office/drawing/2014/main" id="{57B9513B-7F55-4DB9-950F-E8A972B6F943}"/>
                    </a:ext>
                  </a:extLst>
                </p:cNvPr>
                <p:cNvPicPr/>
                <p:nvPr/>
              </p:nvPicPr>
              <p:blipFill>
                <a:blip r:embed="rId167"/>
                <a:stretch>
                  <a:fillRect/>
                </a:stretch>
              </p:blipFill>
              <p:spPr>
                <a:xfrm>
                  <a:off x="8433008" y="1481032"/>
                  <a:ext cx="338760" cy="2847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01" name="Ink 100">
                  <a:extLst>
                    <a:ext uri="{FF2B5EF4-FFF2-40B4-BE49-F238E27FC236}">
                      <a16:creationId xmlns:a16="http://schemas.microsoft.com/office/drawing/2014/main" id="{B21059E9-F708-4EA8-BBB2-74D46A14AE7A}"/>
                    </a:ext>
                  </a:extLst>
                </p14:cNvPr>
                <p14:cNvContentPartPr/>
                <p14:nvPr/>
              </p14:nvContentPartPr>
              <p14:xfrm>
                <a:off x="8215928" y="1450432"/>
                <a:ext cx="79560" cy="288000"/>
              </p14:xfrm>
            </p:contentPart>
          </mc:Choice>
          <mc:Fallback xmlns="">
            <p:pic>
              <p:nvPicPr>
                <p:cNvPr id="101" name="Ink 100">
                  <a:extLst>
                    <a:ext uri="{FF2B5EF4-FFF2-40B4-BE49-F238E27FC236}">
                      <a16:creationId xmlns:a16="http://schemas.microsoft.com/office/drawing/2014/main" id="{B21059E9-F708-4EA8-BBB2-74D46A14AE7A}"/>
                    </a:ext>
                  </a:extLst>
                </p:cNvPr>
                <p:cNvPicPr/>
                <p:nvPr/>
              </p:nvPicPr>
              <p:blipFill>
                <a:blip r:embed="rId169"/>
                <a:stretch>
                  <a:fillRect/>
                </a:stretch>
              </p:blipFill>
              <p:spPr>
                <a:xfrm>
                  <a:off x="8207288" y="1441792"/>
                  <a:ext cx="9720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02" name="Ink 101">
                  <a:extLst>
                    <a:ext uri="{FF2B5EF4-FFF2-40B4-BE49-F238E27FC236}">
                      <a16:creationId xmlns:a16="http://schemas.microsoft.com/office/drawing/2014/main" id="{A273018C-E509-4272-A9D8-5270DD2D0BF6}"/>
                    </a:ext>
                  </a:extLst>
                </p14:cNvPr>
                <p14:cNvContentPartPr/>
                <p14:nvPr/>
              </p14:nvContentPartPr>
              <p14:xfrm>
                <a:off x="8009648" y="1698472"/>
                <a:ext cx="144720" cy="114480"/>
              </p14:xfrm>
            </p:contentPart>
          </mc:Choice>
          <mc:Fallback xmlns="">
            <p:pic>
              <p:nvPicPr>
                <p:cNvPr id="102" name="Ink 101">
                  <a:extLst>
                    <a:ext uri="{FF2B5EF4-FFF2-40B4-BE49-F238E27FC236}">
                      <a16:creationId xmlns:a16="http://schemas.microsoft.com/office/drawing/2014/main" id="{A273018C-E509-4272-A9D8-5270DD2D0BF6}"/>
                    </a:ext>
                  </a:extLst>
                </p:cNvPr>
                <p:cNvPicPr/>
                <p:nvPr/>
              </p:nvPicPr>
              <p:blipFill>
                <a:blip r:embed="rId171"/>
                <a:stretch>
                  <a:fillRect/>
                </a:stretch>
              </p:blipFill>
              <p:spPr>
                <a:xfrm>
                  <a:off x="8001008" y="1689832"/>
                  <a:ext cx="1623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03" name="Ink 102">
                  <a:extLst>
                    <a:ext uri="{FF2B5EF4-FFF2-40B4-BE49-F238E27FC236}">
                      <a16:creationId xmlns:a16="http://schemas.microsoft.com/office/drawing/2014/main" id="{DAE5E226-0AAE-439D-BDE8-15F57BE10580}"/>
                    </a:ext>
                  </a:extLst>
                </p14:cNvPr>
                <p14:cNvContentPartPr/>
                <p14:nvPr/>
              </p14:nvContentPartPr>
              <p14:xfrm>
                <a:off x="8082008" y="1538992"/>
                <a:ext cx="5400" cy="19080"/>
              </p14:xfrm>
            </p:contentPart>
          </mc:Choice>
          <mc:Fallback xmlns="">
            <p:pic>
              <p:nvPicPr>
                <p:cNvPr id="103" name="Ink 102">
                  <a:extLst>
                    <a:ext uri="{FF2B5EF4-FFF2-40B4-BE49-F238E27FC236}">
                      <a16:creationId xmlns:a16="http://schemas.microsoft.com/office/drawing/2014/main" id="{DAE5E226-0AAE-439D-BDE8-15F57BE10580}"/>
                    </a:ext>
                  </a:extLst>
                </p:cNvPr>
                <p:cNvPicPr/>
                <p:nvPr/>
              </p:nvPicPr>
              <p:blipFill>
                <a:blip r:embed="rId173"/>
                <a:stretch>
                  <a:fillRect/>
                </a:stretch>
              </p:blipFill>
              <p:spPr>
                <a:xfrm>
                  <a:off x="8073008" y="1530352"/>
                  <a:ext cx="23040" cy="36720"/>
                </a:xfrm>
                <a:prstGeom prst="rect">
                  <a:avLst/>
                </a:prstGeom>
              </p:spPr>
            </p:pic>
          </mc:Fallback>
        </mc:AlternateContent>
      </p:grpSp>
      <p:grpSp>
        <p:nvGrpSpPr>
          <p:cNvPr id="124" name="Group 123">
            <a:extLst>
              <a:ext uri="{FF2B5EF4-FFF2-40B4-BE49-F238E27FC236}">
                <a16:creationId xmlns:a16="http://schemas.microsoft.com/office/drawing/2014/main" id="{9963AE25-1361-4A64-938E-724AEF9D44D4}"/>
              </a:ext>
            </a:extLst>
          </p:cNvPr>
          <p:cNvGrpSpPr/>
          <p:nvPr/>
        </p:nvGrpSpPr>
        <p:grpSpPr>
          <a:xfrm>
            <a:off x="7243208" y="1330912"/>
            <a:ext cx="567000" cy="525240"/>
            <a:chOff x="7243208" y="1330912"/>
            <a:chExt cx="567000" cy="525240"/>
          </a:xfrm>
        </p:grpSpPr>
        <mc:AlternateContent xmlns:mc="http://schemas.openxmlformats.org/markup-compatibility/2006" xmlns:p14="http://schemas.microsoft.com/office/powerpoint/2010/main">
          <mc:Choice Requires="p14">
            <p:contentPart p14:bwMode="auto" r:id="rId174">
              <p14:nvContentPartPr>
                <p14:cNvPr id="104" name="Ink 103">
                  <a:extLst>
                    <a:ext uri="{FF2B5EF4-FFF2-40B4-BE49-F238E27FC236}">
                      <a16:creationId xmlns:a16="http://schemas.microsoft.com/office/drawing/2014/main" id="{4BED8E11-F782-40C0-846F-FC6022B17C67}"/>
                    </a:ext>
                  </a:extLst>
                </p14:cNvPr>
                <p14:cNvContentPartPr/>
                <p14:nvPr/>
              </p14:nvContentPartPr>
              <p14:xfrm>
                <a:off x="7371368" y="1430632"/>
                <a:ext cx="402840" cy="250920"/>
              </p14:xfrm>
            </p:contentPart>
          </mc:Choice>
          <mc:Fallback xmlns="">
            <p:pic>
              <p:nvPicPr>
                <p:cNvPr id="104" name="Ink 103">
                  <a:extLst>
                    <a:ext uri="{FF2B5EF4-FFF2-40B4-BE49-F238E27FC236}">
                      <a16:creationId xmlns:a16="http://schemas.microsoft.com/office/drawing/2014/main" id="{4BED8E11-F782-40C0-846F-FC6022B17C67}"/>
                    </a:ext>
                  </a:extLst>
                </p:cNvPr>
                <p:cNvPicPr/>
                <p:nvPr/>
              </p:nvPicPr>
              <p:blipFill>
                <a:blip r:embed="rId175"/>
                <a:stretch>
                  <a:fillRect/>
                </a:stretch>
              </p:blipFill>
              <p:spPr>
                <a:xfrm>
                  <a:off x="7362368" y="1421632"/>
                  <a:ext cx="42048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05" name="Ink 104">
                  <a:extLst>
                    <a:ext uri="{FF2B5EF4-FFF2-40B4-BE49-F238E27FC236}">
                      <a16:creationId xmlns:a16="http://schemas.microsoft.com/office/drawing/2014/main" id="{9FB3FFE2-078F-481E-A57B-3E3619CF5EF2}"/>
                    </a:ext>
                  </a:extLst>
                </p14:cNvPr>
                <p14:cNvContentPartPr/>
                <p14:nvPr/>
              </p14:nvContentPartPr>
              <p14:xfrm>
                <a:off x="7683488" y="1330912"/>
                <a:ext cx="126720" cy="32400"/>
              </p14:xfrm>
            </p:contentPart>
          </mc:Choice>
          <mc:Fallback xmlns="">
            <p:pic>
              <p:nvPicPr>
                <p:cNvPr id="105" name="Ink 104">
                  <a:extLst>
                    <a:ext uri="{FF2B5EF4-FFF2-40B4-BE49-F238E27FC236}">
                      <a16:creationId xmlns:a16="http://schemas.microsoft.com/office/drawing/2014/main" id="{9FB3FFE2-078F-481E-A57B-3E3619CF5EF2}"/>
                    </a:ext>
                  </a:extLst>
                </p:cNvPr>
                <p:cNvPicPr/>
                <p:nvPr/>
              </p:nvPicPr>
              <p:blipFill>
                <a:blip r:embed="rId177"/>
                <a:stretch>
                  <a:fillRect/>
                </a:stretch>
              </p:blipFill>
              <p:spPr>
                <a:xfrm>
                  <a:off x="7674488" y="1321912"/>
                  <a:ext cx="14436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06" name="Ink 105">
                  <a:extLst>
                    <a:ext uri="{FF2B5EF4-FFF2-40B4-BE49-F238E27FC236}">
                      <a16:creationId xmlns:a16="http://schemas.microsoft.com/office/drawing/2014/main" id="{AC4ED126-531B-4169-98BC-214E871BF526}"/>
                    </a:ext>
                  </a:extLst>
                </p14:cNvPr>
                <p14:cNvContentPartPr/>
                <p14:nvPr/>
              </p14:nvContentPartPr>
              <p14:xfrm>
                <a:off x="7528328" y="1690552"/>
                <a:ext cx="181800" cy="165600"/>
              </p14:xfrm>
            </p:contentPart>
          </mc:Choice>
          <mc:Fallback xmlns="">
            <p:pic>
              <p:nvPicPr>
                <p:cNvPr id="106" name="Ink 105">
                  <a:extLst>
                    <a:ext uri="{FF2B5EF4-FFF2-40B4-BE49-F238E27FC236}">
                      <a16:creationId xmlns:a16="http://schemas.microsoft.com/office/drawing/2014/main" id="{AC4ED126-531B-4169-98BC-214E871BF526}"/>
                    </a:ext>
                  </a:extLst>
                </p:cNvPr>
                <p:cNvPicPr/>
                <p:nvPr/>
              </p:nvPicPr>
              <p:blipFill>
                <a:blip r:embed="rId179"/>
                <a:stretch>
                  <a:fillRect/>
                </a:stretch>
              </p:blipFill>
              <p:spPr>
                <a:xfrm>
                  <a:off x="7519328" y="1681552"/>
                  <a:ext cx="1994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07" name="Ink 106">
                  <a:extLst>
                    <a:ext uri="{FF2B5EF4-FFF2-40B4-BE49-F238E27FC236}">
                      <a16:creationId xmlns:a16="http://schemas.microsoft.com/office/drawing/2014/main" id="{BD744F8E-250B-4607-9D31-BB4BF444B30B}"/>
                    </a:ext>
                  </a:extLst>
                </p14:cNvPr>
                <p14:cNvContentPartPr/>
                <p14:nvPr/>
              </p14:nvContentPartPr>
              <p14:xfrm>
                <a:off x="7458488" y="1373392"/>
                <a:ext cx="17640" cy="21600"/>
              </p14:xfrm>
            </p:contentPart>
          </mc:Choice>
          <mc:Fallback xmlns="">
            <p:pic>
              <p:nvPicPr>
                <p:cNvPr id="107" name="Ink 106">
                  <a:extLst>
                    <a:ext uri="{FF2B5EF4-FFF2-40B4-BE49-F238E27FC236}">
                      <a16:creationId xmlns:a16="http://schemas.microsoft.com/office/drawing/2014/main" id="{BD744F8E-250B-4607-9D31-BB4BF444B30B}"/>
                    </a:ext>
                  </a:extLst>
                </p:cNvPr>
                <p:cNvPicPr/>
                <p:nvPr/>
              </p:nvPicPr>
              <p:blipFill>
                <a:blip r:embed="rId181"/>
                <a:stretch>
                  <a:fillRect/>
                </a:stretch>
              </p:blipFill>
              <p:spPr>
                <a:xfrm>
                  <a:off x="7449488" y="1364752"/>
                  <a:ext cx="3528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08" name="Ink 107">
                  <a:extLst>
                    <a:ext uri="{FF2B5EF4-FFF2-40B4-BE49-F238E27FC236}">
                      <a16:creationId xmlns:a16="http://schemas.microsoft.com/office/drawing/2014/main" id="{5EBC9174-3F2C-43B8-A6EF-120F46B8C923}"/>
                    </a:ext>
                  </a:extLst>
                </p14:cNvPr>
                <p14:cNvContentPartPr/>
                <p14:nvPr/>
              </p14:nvContentPartPr>
              <p14:xfrm>
                <a:off x="7243208" y="1439272"/>
                <a:ext cx="33840" cy="65160"/>
              </p14:xfrm>
            </p:contentPart>
          </mc:Choice>
          <mc:Fallback xmlns="">
            <p:pic>
              <p:nvPicPr>
                <p:cNvPr id="108" name="Ink 107">
                  <a:extLst>
                    <a:ext uri="{FF2B5EF4-FFF2-40B4-BE49-F238E27FC236}">
                      <a16:creationId xmlns:a16="http://schemas.microsoft.com/office/drawing/2014/main" id="{5EBC9174-3F2C-43B8-A6EF-120F46B8C923}"/>
                    </a:ext>
                  </a:extLst>
                </p:cNvPr>
                <p:cNvPicPr/>
                <p:nvPr/>
              </p:nvPicPr>
              <p:blipFill>
                <a:blip r:embed="rId183"/>
                <a:stretch>
                  <a:fillRect/>
                </a:stretch>
              </p:blipFill>
              <p:spPr>
                <a:xfrm>
                  <a:off x="7234568" y="1430632"/>
                  <a:ext cx="51480" cy="82800"/>
                </a:xfrm>
                <a:prstGeom prst="rect">
                  <a:avLst/>
                </a:prstGeom>
              </p:spPr>
            </p:pic>
          </mc:Fallback>
        </mc:AlternateContent>
      </p:grpSp>
      <p:grpSp>
        <p:nvGrpSpPr>
          <p:cNvPr id="123" name="Group 122">
            <a:extLst>
              <a:ext uri="{FF2B5EF4-FFF2-40B4-BE49-F238E27FC236}">
                <a16:creationId xmlns:a16="http://schemas.microsoft.com/office/drawing/2014/main" id="{72B7B756-2EB2-4769-9FAA-A9C06E76F0FE}"/>
              </a:ext>
            </a:extLst>
          </p:cNvPr>
          <p:cNvGrpSpPr/>
          <p:nvPr/>
        </p:nvGrpSpPr>
        <p:grpSpPr>
          <a:xfrm>
            <a:off x="6857288" y="1509472"/>
            <a:ext cx="149040" cy="187200"/>
            <a:chOff x="6857288" y="1509472"/>
            <a:chExt cx="149040" cy="187200"/>
          </a:xfrm>
        </p:grpSpPr>
        <mc:AlternateContent xmlns:mc="http://schemas.openxmlformats.org/markup-compatibility/2006" xmlns:p14="http://schemas.microsoft.com/office/powerpoint/2010/main">
          <mc:Choice Requires="p14">
            <p:contentPart p14:bwMode="auto" r:id="rId184">
              <p14:nvContentPartPr>
                <p14:cNvPr id="109" name="Ink 108">
                  <a:extLst>
                    <a:ext uri="{FF2B5EF4-FFF2-40B4-BE49-F238E27FC236}">
                      <a16:creationId xmlns:a16="http://schemas.microsoft.com/office/drawing/2014/main" id="{8BFE6BF4-D5E7-47AD-AD0F-492B5EC667C5}"/>
                    </a:ext>
                  </a:extLst>
                </p14:cNvPr>
                <p14:cNvContentPartPr/>
                <p14:nvPr/>
              </p14:nvContentPartPr>
              <p14:xfrm>
                <a:off x="6857288" y="1509472"/>
                <a:ext cx="149040" cy="146160"/>
              </p14:xfrm>
            </p:contentPart>
          </mc:Choice>
          <mc:Fallback xmlns="">
            <p:pic>
              <p:nvPicPr>
                <p:cNvPr id="109" name="Ink 108">
                  <a:extLst>
                    <a:ext uri="{FF2B5EF4-FFF2-40B4-BE49-F238E27FC236}">
                      <a16:creationId xmlns:a16="http://schemas.microsoft.com/office/drawing/2014/main" id="{8BFE6BF4-D5E7-47AD-AD0F-492B5EC667C5}"/>
                    </a:ext>
                  </a:extLst>
                </p:cNvPr>
                <p:cNvPicPr/>
                <p:nvPr/>
              </p:nvPicPr>
              <p:blipFill>
                <a:blip r:embed="rId185"/>
                <a:stretch>
                  <a:fillRect/>
                </a:stretch>
              </p:blipFill>
              <p:spPr>
                <a:xfrm>
                  <a:off x="6848648" y="1500832"/>
                  <a:ext cx="16668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10" name="Ink 109">
                  <a:extLst>
                    <a:ext uri="{FF2B5EF4-FFF2-40B4-BE49-F238E27FC236}">
                      <a16:creationId xmlns:a16="http://schemas.microsoft.com/office/drawing/2014/main" id="{50C6789C-0DC0-4726-A281-3A3BB1BD0A90}"/>
                    </a:ext>
                  </a:extLst>
                </p14:cNvPr>
                <p14:cNvContentPartPr/>
                <p14:nvPr/>
              </p14:nvContentPartPr>
              <p14:xfrm>
                <a:off x="6928568" y="1679752"/>
                <a:ext cx="16200" cy="16920"/>
              </p14:xfrm>
            </p:contentPart>
          </mc:Choice>
          <mc:Fallback xmlns="">
            <p:pic>
              <p:nvPicPr>
                <p:cNvPr id="110" name="Ink 109">
                  <a:extLst>
                    <a:ext uri="{FF2B5EF4-FFF2-40B4-BE49-F238E27FC236}">
                      <a16:creationId xmlns:a16="http://schemas.microsoft.com/office/drawing/2014/main" id="{50C6789C-0DC0-4726-A281-3A3BB1BD0A90}"/>
                    </a:ext>
                  </a:extLst>
                </p:cNvPr>
                <p:cNvPicPr/>
                <p:nvPr/>
              </p:nvPicPr>
              <p:blipFill>
                <a:blip r:embed="rId187"/>
                <a:stretch>
                  <a:fillRect/>
                </a:stretch>
              </p:blipFill>
              <p:spPr>
                <a:xfrm>
                  <a:off x="6919568" y="1671112"/>
                  <a:ext cx="33840" cy="34560"/>
                </a:xfrm>
                <a:prstGeom prst="rect">
                  <a:avLst/>
                </a:prstGeom>
              </p:spPr>
            </p:pic>
          </mc:Fallback>
        </mc:AlternateContent>
      </p:grpSp>
      <p:grpSp>
        <p:nvGrpSpPr>
          <p:cNvPr id="122" name="Group 121">
            <a:extLst>
              <a:ext uri="{FF2B5EF4-FFF2-40B4-BE49-F238E27FC236}">
                <a16:creationId xmlns:a16="http://schemas.microsoft.com/office/drawing/2014/main" id="{853F4F57-FFFA-4A48-AE33-0F6FB7149FDB}"/>
              </a:ext>
            </a:extLst>
          </p:cNvPr>
          <p:cNvGrpSpPr/>
          <p:nvPr/>
        </p:nvGrpSpPr>
        <p:grpSpPr>
          <a:xfrm>
            <a:off x="5977088" y="1338832"/>
            <a:ext cx="690120" cy="439560"/>
            <a:chOff x="5977088" y="1338832"/>
            <a:chExt cx="690120" cy="439560"/>
          </a:xfrm>
        </p:grpSpPr>
        <mc:AlternateContent xmlns:mc="http://schemas.openxmlformats.org/markup-compatibility/2006" xmlns:p14="http://schemas.microsoft.com/office/powerpoint/2010/main">
          <mc:Choice Requires="p14">
            <p:contentPart p14:bwMode="auto" r:id="rId188">
              <p14:nvContentPartPr>
                <p14:cNvPr id="111" name="Ink 110">
                  <a:extLst>
                    <a:ext uri="{FF2B5EF4-FFF2-40B4-BE49-F238E27FC236}">
                      <a16:creationId xmlns:a16="http://schemas.microsoft.com/office/drawing/2014/main" id="{93D82EB6-E891-4FCA-8B39-89371B388559}"/>
                    </a:ext>
                  </a:extLst>
                </p14:cNvPr>
                <p14:cNvContentPartPr/>
                <p14:nvPr/>
              </p14:nvContentPartPr>
              <p14:xfrm>
                <a:off x="6601688" y="1411192"/>
                <a:ext cx="65520" cy="264600"/>
              </p14:xfrm>
            </p:contentPart>
          </mc:Choice>
          <mc:Fallback xmlns="">
            <p:pic>
              <p:nvPicPr>
                <p:cNvPr id="111" name="Ink 110">
                  <a:extLst>
                    <a:ext uri="{FF2B5EF4-FFF2-40B4-BE49-F238E27FC236}">
                      <a16:creationId xmlns:a16="http://schemas.microsoft.com/office/drawing/2014/main" id="{93D82EB6-E891-4FCA-8B39-89371B388559}"/>
                    </a:ext>
                  </a:extLst>
                </p:cNvPr>
                <p:cNvPicPr/>
                <p:nvPr/>
              </p:nvPicPr>
              <p:blipFill>
                <a:blip r:embed="rId189"/>
                <a:stretch>
                  <a:fillRect/>
                </a:stretch>
              </p:blipFill>
              <p:spPr>
                <a:xfrm>
                  <a:off x="6593048" y="1402552"/>
                  <a:ext cx="8316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12" name="Ink 111">
                  <a:extLst>
                    <a:ext uri="{FF2B5EF4-FFF2-40B4-BE49-F238E27FC236}">
                      <a16:creationId xmlns:a16="http://schemas.microsoft.com/office/drawing/2014/main" id="{A304C143-20FF-4EBB-8F48-A352EF1F32EB}"/>
                    </a:ext>
                  </a:extLst>
                </p14:cNvPr>
                <p14:cNvContentPartPr/>
                <p14:nvPr/>
              </p14:nvContentPartPr>
              <p14:xfrm>
                <a:off x="6278048" y="1575352"/>
                <a:ext cx="218520" cy="200160"/>
              </p14:xfrm>
            </p:contentPart>
          </mc:Choice>
          <mc:Fallback xmlns="">
            <p:pic>
              <p:nvPicPr>
                <p:cNvPr id="112" name="Ink 111">
                  <a:extLst>
                    <a:ext uri="{FF2B5EF4-FFF2-40B4-BE49-F238E27FC236}">
                      <a16:creationId xmlns:a16="http://schemas.microsoft.com/office/drawing/2014/main" id="{A304C143-20FF-4EBB-8F48-A352EF1F32EB}"/>
                    </a:ext>
                  </a:extLst>
                </p:cNvPr>
                <p:cNvPicPr/>
                <p:nvPr/>
              </p:nvPicPr>
              <p:blipFill>
                <a:blip r:embed="rId191"/>
                <a:stretch>
                  <a:fillRect/>
                </a:stretch>
              </p:blipFill>
              <p:spPr>
                <a:xfrm>
                  <a:off x="6269408" y="1566712"/>
                  <a:ext cx="23616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13" name="Ink 112">
                  <a:extLst>
                    <a:ext uri="{FF2B5EF4-FFF2-40B4-BE49-F238E27FC236}">
                      <a16:creationId xmlns:a16="http://schemas.microsoft.com/office/drawing/2014/main" id="{D50C8AF7-D420-4B05-AB9D-BA785CAADB6C}"/>
                    </a:ext>
                  </a:extLst>
                </p14:cNvPr>
                <p14:cNvContentPartPr/>
                <p14:nvPr/>
              </p14:nvContentPartPr>
              <p14:xfrm>
                <a:off x="6431408" y="1415872"/>
                <a:ext cx="27360" cy="21240"/>
              </p14:xfrm>
            </p:contentPart>
          </mc:Choice>
          <mc:Fallback xmlns="">
            <p:pic>
              <p:nvPicPr>
                <p:cNvPr id="113" name="Ink 112">
                  <a:extLst>
                    <a:ext uri="{FF2B5EF4-FFF2-40B4-BE49-F238E27FC236}">
                      <a16:creationId xmlns:a16="http://schemas.microsoft.com/office/drawing/2014/main" id="{D50C8AF7-D420-4B05-AB9D-BA785CAADB6C}"/>
                    </a:ext>
                  </a:extLst>
                </p:cNvPr>
                <p:cNvPicPr/>
                <p:nvPr/>
              </p:nvPicPr>
              <p:blipFill>
                <a:blip r:embed="rId193"/>
                <a:stretch>
                  <a:fillRect/>
                </a:stretch>
              </p:blipFill>
              <p:spPr>
                <a:xfrm>
                  <a:off x="6422408" y="1407232"/>
                  <a:ext cx="450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14" name="Ink 113">
                  <a:extLst>
                    <a:ext uri="{FF2B5EF4-FFF2-40B4-BE49-F238E27FC236}">
                      <a16:creationId xmlns:a16="http://schemas.microsoft.com/office/drawing/2014/main" id="{E5773865-CBAD-4366-9B1D-B77331BE19B4}"/>
                    </a:ext>
                  </a:extLst>
                </p14:cNvPr>
                <p14:cNvContentPartPr/>
                <p14:nvPr/>
              </p14:nvContentPartPr>
              <p14:xfrm>
                <a:off x="6133688" y="1338832"/>
                <a:ext cx="208800" cy="439560"/>
              </p14:xfrm>
            </p:contentPart>
          </mc:Choice>
          <mc:Fallback xmlns="">
            <p:pic>
              <p:nvPicPr>
                <p:cNvPr id="114" name="Ink 113">
                  <a:extLst>
                    <a:ext uri="{FF2B5EF4-FFF2-40B4-BE49-F238E27FC236}">
                      <a16:creationId xmlns:a16="http://schemas.microsoft.com/office/drawing/2014/main" id="{E5773865-CBAD-4366-9B1D-B77331BE19B4}"/>
                    </a:ext>
                  </a:extLst>
                </p:cNvPr>
                <p:cNvPicPr/>
                <p:nvPr/>
              </p:nvPicPr>
              <p:blipFill>
                <a:blip r:embed="rId195"/>
                <a:stretch>
                  <a:fillRect/>
                </a:stretch>
              </p:blipFill>
              <p:spPr>
                <a:xfrm>
                  <a:off x="6125048" y="1330192"/>
                  <a:ext cx="226440" cy="4572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15" name="Ink 114">
                  <a:extLst>
                    <a:ext uri="{FF2B5EF4-FFF2-40B4-BE49-F238E27FC236}">
                      <a16:creationId xmlns:a16="http://schemas.microsoft.com/office/drawing/2014/main" id="{7B7E8810-AA88-49AC-870A-47E7342A4759}"/>
                    </a:ext>
                  </a:extLst>
                </p14:cNvPr>
                <p14:cNvContentPartPr/>
                <p14:nvPr/>
              </p14:nvContentPartPr>
              <p14:xfrm>
                <a:off x="6139088" y="1474912"/>
                <a:ext cx="12960" cy="18720"/>
              </p14:xfrm>
            </p:contentPart>
          </mc:Choice>
          <mc:Fallback xmlns="">
            <p:pic>
              <p:nvPicPr>
                <p:cNvPr id="115" name="Ink 114">
                  <a:extLst>
                    <a:ext uri="{FF2B5EF4-FFF2-40B4-BE49-F238E27FC236}">
                      <a16:creationId xmlns:a16="http://schemas.microsoft.com/office/drawing/2014/main" id="{7B7E8810-AA88-49AC-870A-47E7342A4759}"/>
                    </a:ext>
                  </a:extLst>
                </p:cNvPr>
                <p:cNvPicPr/>
                <p:nvPr/>
              </p:nvPicPr>
              <p:blipFill>
                <a:blip r:embed="rId197"/>
                <a:stretch>
                  <a:fillRect/>
                </a:stretch>
              </p:blipFill>
              <p:spPr>
                <a:xfrm>
                  <a:off x="6130088" y="1465912"/>
                  <a:ext cx="306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16" name="Ink 115">
                  <a:extLst>
                    <a:ext uri="{FF2B5EF4-FFF2-40B4-BE49-F238E27FC236}">
                      <a16:creationId xmlns:a16="http://schemas.microsoft.com/office/drawing/2014/main" id="{5775CCA7-0403-4A5E-8EFF-2166CD1A3E80}"/>
                    </a:ext>
                  </a:extLst>
                </p14:cNvPr>
                <p14:cNvContentPartPr/>
                <p14:nvPr/>
              </p14:nvContentPartPr>
              <p14:xfrm>
                <a:off x="5977088" y="1542232"/>
                <a:ext cx="44640" cy="148320"/>
              </p14:xfrm>
            </p:contentPart>
          </mc:Choice>
          <mc:Fallback xmlns="">
            <p:pic>
              <p:nvPicPr>
                <p:cNvPr id="116" name="Ink 115">
                  <a:extLst>
                    <a:ext uri="{FF2B5EF4-FFF2-40B4-BE49-F238E27FC236}">
                      <a16:creationId xmlns:a16="http://schemas.microsoft.com/office/drawing/2014/main" id="{5775CCA7-0403-4A5E-8EFF-2166CD1A3E80}"/>
                    </a:ext>
                  </a:extLst>
                </p:cNvPr>
                <p:cNvPicPr/>
                <p:nvPr/>
              </p:nvPicPr>
              <p:blipFill>
                <a:blip r:embed="rId199"/>
                <a:stretch>
                  <a:fillRect/>
                </a:stretch>
              </p:blipFill>
              <p:spPr>
                <a:xfrm>
                  <a:off x="5968448" y="1533592"/>
                  <a:ext cx="622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17" name="Ink 116">
                  <a:extLst>
                    <a:ext uri="{FF2B5EF4-FFF2-40B4-BE49-F238E27FC236}">
                      <a16:creationId xmlns:a16="http://schemas.microsoft.com/office/drawing/2014/main" id="{5F56142C-B408-4946-A004-1C5EE954F8F8}"/>
                    </a:ext>
                  </a:extLst>
                </p14:cNvPr>
                <p14:cNvContentPartPr/>
                <p14:nvPr/>
              </p14:nvContentPartPr>
              <p14:xfrm>
                <a:off x="6039368" y="1346032"/>
                <a:ext cx="18000" cy="56520"/>
              </p14:xfrm>
            </p:contentPart>
          </mc:Choice>
          <mc:Fallback xmlns="">
            <p:pic>
              <p:nvPicPr>
                <p:cNvPr id="117" name="Ink 116">
                  <a:extLst>
                    <a:ext uri="{FF2B5EF4-FFF2-40B4-BE49-F238E27FC236}">
                      <a16:creationId xmlns:a16="http://schemas.microsoft.com/office/drawing/2014/main" id="{5F56142C-B408-4946-A004-1C5EE954F8F8}"/>
                    </a:ext>
                  </a:extLst>
                </p:cNvPr>
                <p:cNvPicPr/>
                <p:nvPr/>
              </p:nvPicPr>
              <p:blipFill>
                <a:blip r:embed="rId201"/>
                <a:stretch>
                  <a:fillRect/>
                </a:stretch>
              </p:blipFill>
              <p:spPr>
                <a:xfrm>
                  <a:off x="6030368" y="1337392"/>
                  <a:ext cx="35640" cy="74160"/>
                </a:xfrm>
                <a:prstGeom prst="rect">
                  <a:avLst/>
                </a:prstGeom>
              </p:spPr>
            </p:pic>
          </mc:Fallback>
        </mc:AlternateContent>
      </p:grpSp>
      <p:grpSp>
        <p:nvGrpSpPr>
          <p:cNvPr id="121" name="Group 120">
            <a:extLst>
              <a:ext uri="{FF2B5EF4-FFF2-40B4-BE49-F238E27FC236}">
                <a16:creationId xmlns:a16="http://schemas.microsoft.com/office/drawing/2014/main" id="{CD67AA27-2022-47A5-A055-80D82D0ECB6B}"/>
              </a:ext>
            </a:extLst>
          </p:cNvPr>
          <p:cNvGrpSpPr/>
          <p:nvPr/>
        </p:nvGrpSpPr>
        <p:grpSpPr>
          <a:xfrm>
            <a:off x="5145848" y="1368352"/>
            <a:ext cx="162360" cy="352800"/>
            <a:chOff x="5145848" y="1368352"/>
            <a:chExt cx="162360" cy="352800"/>
          </a:xfrm>
        </p:grpSpPr>
        <mc:AlternateContent xmlns:mc="http://schemas.openxmlformats.org/markup-compatibility/2006" xmlns:p14="http://schemas.microsoft.com/office/powerpoint/2010/main">
          <mc:Choice Requires="p14">
            <p:contentPart p14:bwMode="auto" r:id="rId202">
              <p14:nvContentPartPr>
                <p14:cNvPr id="118" name="Ink 117">
                  <a:extLst>
                    <a:ext uri="{FF2B5EF4-FFF2-40B4-BE49-F238E27FC236}">
                      <a16:creationId xmlns:a16="http://schemas.microsoft.com/office/drawing/2014/main" id="{12940664-780F-49AA-9468-D38ED9B70DB1}"/>
                    </a:ext>
                  </a:extLst>
                </p14:cNvPr>
                <p14:cNvContentPartPr/>
                <p14:nvPr/>
              </p14:nvContentPartPr>
              <p14:xfrm>
                <a:off x="5185448" y="1442512"/>
                <a:ext cx="33120" cy="278640"/>
              </p14:xfrm>
            </p:contentPart>
          </mc:Choice>
          <mc:Fallback xmlns="">
            <p:pic>
              <p:nvPicPr>
                <p:cNvPr id="118" name="Ink 117">
                  <a:extLst>
                    <a:ext uri="{FF2B5EF4-FFF2-40B4-BE49-F238E27FC236}">
                      <a16:creationId xmlns:a16="http://schemas.microsoft.com/office/drawing/2014/main" id="{12940664-780F-49AA-9468-D38ED9B70DB1}"/>
                    </a:ext>
                  </a:extLst>
                </p:cNvPr>
                <p:cNvPicPr/>
                <p:nvPr/>
              </p:nvPicPr>
              <p:blipFill>
                <a:blip r:embed="rId203"/>
                <a:stretch>
                  <a:fillRect/>
                </a:stretch>
              </p:blipFill>
              <p:spPr>
                <a:xfrm>
                  <a:off x="5176808" y="1433872"/>
                  <a:ext cx="5076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19" name="Ink 118">
                  <a:extLst>
                    <a:ext uri="{FF2B5EF4-FFF2-40B4-BE49-F238E27FC236}">
                      <a16:creationId xmlns:a16="http://schemas.microsoft.com/office/drawing/2014/main" id="{D5A194A9-E5D1-434D-8AE3-D3DFCE97A31E}"/>
                    </a:ext>
                  </a:extLst>
                </p14:cNvPr>
                <p14:cNvContentPartPr/>
                <p14:nvPr/>
              </p14:nvContentPartPr>
              <p14:xfrm>
                <a:off x="5248808" y="1407232"/>
                <a:ext cx="17640" cy="303480"/>
              </p14:xfrm>
            </p:contentPart>
          </mc:Choice>
          <mc:Fallback xmlns="">
            <p:pic>
              <p:nvPicPr>
                <p:cNvPr id="119" name="Ink 118">
                  <a:extLst>
                    <a:ext uri="{FF2B5EF4-FFF2-40B4-BE49-F238E27FC236}">
                      <a16:creationId xmlns:a16="http://schemas.microsoft.com/office/drawing/2014/main" id="{D5A194A9-E5D1-434D-8AE3-D3DFCE97A31E}"/>
                    </a:ext>
                  </a:extLst>
                </p:cNvPr>
                <p:cNvPicPr/>
                <p:nvPr/>
              </p:nvPicPr>
              <p:blipFill>
                <a:blip r:embed="rId205"/>
                <a:stretch>
                  <a:fillRect/>
                </a:stretch>
              </p:blipFill>
              <p:spPr>
                <a:xfrm>
                  <a:off x="5240168" y="1398592"/>
                  <a:ext cx="35280" cy="3211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20" name="Ink 119">
                  <a:extLst>
                    <a:ext uri="{FF2B5EF4-FFF2-40B4-BE49-F238E27FC236}">
                      <a16:creationId xmlns:a16="http://schemas.microsoft.com/office/drawing/2014/main" id="{C3B4D186-445D-410A-98E7-B8C08289F4D3}"/>
                    </a:ext>
                  </a:extLst>
                </p14:cNvPr>
                <p14:cNvContentPartPr/>
                <p14:nvPr/>
              </p14:nvContentPartPr>
              <p14:xfrm>
                <a:off x="5145848" y="1368352"/>
                <a:ext cx="162360" cy="53640"/>
              </p14:xfrm>
            </p:contentPart>
          </mc:Choice>
          <mc:Fallback xmlns="">
            <p:pic>
              <p:nvPicPr>
                <p:cNvPr id="120" name="Ink 119">
                  <a:extLst>
                    <a:ext uri="{FF2B5EF4-FFF2-40B4-BE49-F238E27FC236}">
                      <a16:creationId xmlns:a16="http://schemas.microsoft.com/office/drawing/2014/main" id="{C3B4D186-445D-410A-98E7-B8C08289F4D3}"/>
                    </a:ext>
                  </a:extLst>
                </p:cNvPr>
                <p:cNvPicPr/>
                <p:nvPr/>
              </p:nvPicPr>
              <p:blipFill>
                <a:blip r:embed="rId207"/>
                <a:stretch>
                  <a:fillRect/>
                </a:stretch>
              </p:blipFill>
              <p:spPr>
                <a:xfrm>
                  <a:off x="5136848" y="1359352"/>
                  <a:ext cx="180000" cy="71280"/>
                </a:xfrm>
                <a:prstGeom prst="rect">
                  <a:avLst/>
                </a:prstGeom>
              </p:spPr>
            </p:pic>
          </mc:Fallback>
        </mc:AlternateContent>
      </p:grpSp>
      <p:grpSp>
        <p:nvGrpSpPr>
          <p:cNvPr id="129" name="Group 128">
            <a:extLst>
              <a:ext uri="{FF2B5EF4-FFF2-40B4-BE49-F238E27FC236}">
                <a16:creationId xmlns:a16="http://schemas.microsoft.com/office/drawing/2014/main" id="{019E9E27-5C12-485B-B8D2-D95D145FCB87}"/>
              </a:ext>
            </a:extLst>
          </p:cNvPr>
          <p:cNvGrpSpPr/>
          <p:nvPr/>
        </p:nvGrpSpPr>
        <p:grpSpPr>
          <a:xfrm>
            <a:off x="4080608" y="1304632"/>
            <a:ext cx="638640" cy="475920"/>
            <a:chOff x="4080608" y="1304632"/>
            <a:chExt cx="638640" cy="475920"/>
          </a:xfrm>
        </p:grpSpPr>
        <mc:AlternateContent xmlns:mc="http://schemas.openxmlformats.org/markup-compatibility/2006" xmlns:p14="http://schemas.microsoft.com/office/powerpoint/2010/main">
          <mc:Choice Requires="p14">
            <p:contentPart p14:bwMode="auto" r:id="rId208">
              <p14:nvContentPartPr>
                <p14:cNvPr id="126" name="Ink 125">
                  <a:extLst>
                    <a:ext uri="{FF2B5EF4-FFF2-40B4-BE49-F238E27FC236}">
                      <a16:creationId xmlns:a16="http://schemas.microsoft.com/office/drawing/2014/main" id="{FCCDB72A-E87F-483D-B35E-5CA6A71A0EF5}"/>
                    </a:ext>
                  </a:extLst>
                </p14:cNvPr>
                <p14:cNvContentPartPr/>
                <p14:nvPr/>
              </p14:nvContentPartPr>
              <p14:xfrm>
                <a:off x="4320008" y="1401112"/>
                <a:ext cx="399240" cy="349200"/>
              </p14:xfrm>
            </p:contentPart>
          </mc:Choice>
          <mc:Fallback xmlns="">
            <p:pic>
              <p:nvPicPr>
                <p:cNvPr id="126" name="Ink 125">
                  <a:extLst>
                    <a:ext uri="{FF2B5EF4-FFF2-40B4-BE49-F238E27FC236}">
                      <a16:creationId xmlns:a16="http://schemas.microsoft.com/office/drawing/2014/main" id="{FCCDB72A-E87F-483D-B35E-5CA6A71A0EF5}"/>
                    </a:ext>
                  </a:extLst>
                </p:cNvPr>
                <p:cNvPicPr/>
                <p:nvPr/>
              </p:nvPicPr>
              <p:blipFill>
                <a:blip r:embed="rId209"/>
                <a:stretch>
                  <a:fillRect/>
                </a:stretch>
              </p:blipFill>
              <p:spPr>
                <a:xfrm>
                  <a:off x="4311368" y="1392112"/>
                  <a:ext cx="416880" cy="3668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7" name="Ink 126">
                  <a:extLst>
                    <a:ext uri="{FF2B5EF4-FFF2-40B4-BE49-F238E27FC236}">
                      <a16:creationId xmlns:a16="http://schemas.microsoft.com/office/drawing/2014/main" id="{F65BADDE-6F8C-4878-8AA0-06325FC02050}"/>
                    </a:ext>
                  </a:extLst>
                </p14:cNvPr>
                <p14:cNvContentPartPr/>
                <p14:nvPr/>
              </p14:nvContentPartPr>
              <p14:xfrm>
                <a:off x="4421168" y="1304632"/>
                <a:ext cx="84240" cy="197280"/>
              </p14:xfrm>
            </p:contentPart>
          </mc:Choice>
          <mc:Fallback xmlns="">
            <p:pic>
              <p:nvPicPr>
                <p:cNvPr id="127" name="Ink 126">
                  <a:extLst>
                    <a:ext uri="{FF2B5EF4-FFF2-40B4-BE49-F238E27FC236}">
                      <a16:creationId xmlns:a16="http://schemas.microsoft.com/office/drawing/2014/main" id="{F65BADDE-6F8C-4878-8AA0-06325FC02050}"/>
                    </a:ext>
                  </a:extLst>
                </p:cNvPr>
                <p:cNvPicPr/>
                <p:nvPr/>
              </p:nvPicPr>
              <p:blipFill>
                <a:blip r:embed="rId211"/>
                <a:stretch>
                  <a:fillRect/>
                </a:stretch>
              </p:blipFill>
              <p:spPr>
                <a:xfrm>
                  <a:off x="4412528" y="1295632"/>
                  <a:ext cx="10188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8" name="Ink 127">
                  <a:extLst>
                    <a:ext uri="{FF2B5EF4-FFF2-40B4-BE49-F238E27FC236}">
                      <a16:creationId xmlns:a16="http://schemas.microsoft.com/office/drawing/2014/main" id="{8B193C73-4E7A-4678-8817-85BA12EC8927}"/>
                    </a:ext>
                  </a:extLst>
                </p14:cNvPr>
                <p14:cNvContentPartPr/>
                <p14:nvPr/>
              </p14:nvContentPartPr>
              <p14:xfrm>
                <a:off x="4080608" y="1501912"/>
                <a:ext cx="157680" cy="278640"/>
              </p14:xfrm>
            </p:contentPart>
          </mc:Choice>
          <mc:Fallback xmlns="">
            <p:pic>
              <p:nvPicPr>
                <p:cNvPr id="128" name="Ink 127">
                  <a:extLst>
                    <a:ext uri="{FF2B5EF4-FFF2-40B4-BE49-F238E27FC236}">
                      <a16:creationId xmlns:a16="http://schemas.microsoft.com/office/drawing/2014/main" id="{8B193C73-4E7A-4678-8817-85BA12EC8927}"/>
                    </a:ext>
                  </a:extLst>
                </p:cNvPr>
                <p:cNvPicPr/>
                <p:nvPr/>
              </p:nvPicPr>
              <p:blipFill>
                <a:blip r:embed="rId213"/>
                <a:stretch>
                  <a:fillRect/>
                </a:stretch>
              </p:blipFill>
              <p:spPr>
                <a:xfrm>
                  <a:off x="4071608" y="1493272"/>
                  <a:ext cx="175320" cy="296280"/>
                </a:xfrm>
                <a:prstGeom prst="rect">
                  <a:avLst/>
                </a:prstGeom>
              </p:spPr>
            </p:pic>
          </mc:Fallback>
        </mc:AlternateContent>
      </p:grpSp>
      <p:grpSp>
        <p:nvGrpSpPr>
          <p:cNvPr id="135" name="Group 134">
            <a:extLst>
              <a:ext uri="{FF2B5EF4-FFF2-40B4-BE49-F238E27FC236}">
                <a16:creationId xmlns:a16="http://schemas.microsoft.com/office/drawing/2014/main" id="{8182C0FD-1956-4FCD-8964-2E8E43D9B281}"/>
              </a:ext>
            </a:extLst>
          </p:cNvPr>
          <p:cNvGrpSpPr/>
          <p:nvPr/>
        </p:nvGrpSpPr>
        <p:grpSpPr>
          <a:xfrm>
            <a:off x="2963168" y="2279512"/>
            <a:ext cx="370080" cy="371880"/>
            <a:chOff x="2963168" y="2279512"/>
            <a:chExt cx="370080" cy="371880"/>
          </a:xfrm>
        </p:grpSpPr>
        <mc:AlternateContent xmlns:mc="http://schemas.openxmlformats.org/markup-compatibility/2006" xmlns:p14="http://schemas.microsoft.com/office/powerpoint/2010/main">
          <mc:Choice Requires="p14">
            <p:contentPart p14:bwMode="auto" r:id="rId214">
              <p14:nvContentPartPr>
                <p14:cNvPr id="130" name="Ink 129">
                  <a:extLst>
                    <a:ext uri="{FF2B5EF4-FFF2-40B4-BE49-F238E27FC236}">
                      <a16:creationId xmlns:a16="http://schemas.microsoft.com/office/drawing/2014/main" id="{9C67CC2A-847B-43A3-B721-02A807703102}"/>
                    </a:ext>
                  </a:extLst>
                </p14:cNvPr>
                <p14:cNvContentPartPr/>
                <p14:nvPr/>
              </p14:nvContentPartPr>
              <p14:xfrm>
                <a:off x="2963168" y="2338552"/>
                <a:ext cx="163440" cy="307080"/>
              </p14:xfrm>
            </p:contentPart>
          </mc:Choice>
          <mc:Fallback xmlns="">
            <p:pic>
              <p:nvPicPr>
                <p:cNvPr id="130" name="Ink 129">
                  <a:extLst>
                    <a:ext uri="{FF2B5EF4-FFF2-40B4-BE49-F238E27FC236}">
                      <a16:creationId xmlns:a16="http://schemas.microsoft.com/office/drawing/2014/main" id="{9C67CC2A-847B-43A3-B721-02A807703102}"/>
                    </a:ext>
                  </a:extLst>
                </p:cNvPr>
                <p:cNvPicPr/>
                <p:nvPr/>
              </p:nvPicPr>
              <p:blipFill>
                <a:blip r:embed="rId215"/>
                <a:stretch>
                  <a:fillRect/>
                </a:stretch>
              </p:blipFill>
              <p:spPr>
                <a:xfrm>
                  <a:off x="2954168" y="2329552"/>
                  <a:ext cx="181080" cy="3247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1" name="Ink 130">
                  <a:extLst>
                    <a:ext uri="{FF2B5EF4-FFF2-40B4-BE49-F238E27FC236}">
                      <a16:creationId xmlns:a16="http://schemas.microsoft.com/office/drawing/2014/main" id="{DE046A4D-6755-436F-9FA9-EEA9BE350C92}"/>
                    </a:ext>
                  </a:extLst>
                </p14:cNvPr>
                <p14:cNvContentPartPr/>
                <p14:nvPr/>
              </p14:nvContentPartPr>
              <p14:xfrm>
                <a:off x="2980088" y="2279512"/>
                <a:ext cx="353160" cy="371880"/>
              </p14:xfrm>
            </p:contentPart>
          </mc:Choice>
          <mc:Fallback xmlns="">
            <p:pic>
              <p:nvPicPr>
                <p:cNvPr id="131" name="Ink 130">
                  <a:extLst>
                    <a:ext uri="{FF2B5EF4-FFF2-40B4-BE49-F238E27FC236}">
                      <a16:creationId xmlns:a16="http://schemas.microsoft.com/office/drawing/2014/main" id="{DE046A4D-6755-436F-9FA9-EEA9BE350C92}"/>
                    </a:ext>
                  </a:extLst>
                </p:cNvPr>
                <p:cNvPicPr/>
                <p:nvPr/>
              </p:nvPicPr>
              <p:blipFill>
                <a:blip r:embed="rId217"/>
                <a:stretch>
                  <a:fillRect/>
                </a:stretch>
              </p:blipFill>
              <p:spPr>
                <a:xfrm>
                  <a:off x="2971448" y="2270872"/>
                  <a:ext cx="370800" cy="389520"/>
                </a:xfrm>
                <a:prstGeom prst="rect">
                  <a:avLst/>
                </a:prstGeom>
              </p:spPr>
            </p:pic>
          </mc:Fallback>
        </mc:AlternateContent>
      </p:grpSp>
      <p:grpSp>
        <p:nvGrpSpPr>
          <p:cNvPr id="134" name="Group 133">
            <a:extLst>
              <a:ext uri="{FF2B5EF4-FFF2-40B4-BE49-F238E27FC236}">
                <a16:creationId xmlns:a16="http://schemas.microsoft.com/office/drawing/2014/main" id="{893C9588-82E0-4129-A373-8DE61A164B94}"/>
              </a:ext>
            </a:extLst>
          </p:cNvPr>
          <p:cNvGrpSpPr/>
          <p:nvPr/>
        </p:nvGrpSpPr>
        <p:grpSpPr>
          <a:xfrm>
            <a:off x="3588848" y="2487592"/>
            <a:ext cx="355680" cy="99360"/>
            <a:chOff x="3588848" y="2487592"/>
            <a:chExt cx="355680" cy="99360"/>
          </a:xfrm>
        </p:grpSpPr>
        <mc:AlternateContent xmlns:mc="http://schemas.openxmlformats.org/markup-compatibility/2006" xmlns:p14="http://schemas.microsoft.com/office/powerpoint/2010/main">
          <mc:Choice Requires="p14">
            <p:contentPart p14:bwMode="auto" r:id="rId218">
              <p14:nvContentPartPr>
                <p14:cNvPr id="132" name="Ink 131">
                  <a:extLst>
                    <a:ext uri="{FF2B5EF4-FFF2-40B4-BE49-F238E27FC236}">
                      <a16:creationId xmlns:a16="http://schemas.microsoft.com/office/drawing/2014/main" id="{2F4D2A12-432A-4606-BB01-651C4BE8B726}"/>
                    </a:ext>
                  </a:extLst>
                </p14:cNvPr>
                <p14:cNvContentPartPr/>
                <p14:nvPr/>
              </p14:nvContentPartPr>
              <p14:xfrm>
                <a:off x="3588848" y="2487592"/>
                <a:ext cx="239400" cy="12240"/>
              </p14:xfrm>
            </p:contentPart>
          </mc:Choice>
          <mc:Fallback xmlns="">
            <p:pic>
              <p:nvPicPr>
                <p:cNvPr id="132" name="Ink 131">
                  <a:extLst>
                    <a:ext uri="{FF2B5EF4-FFF2-40B4-BE49-F238E27FC236}">
                      <a16:creationId xmlns:a16="http://schemas.microsoft.com/office/drawing/2014/main" id="{2F4D2A12-432A-4606-BB01-651C4BE8B726}"/>
                    </a:ext>
                  </a:extLst>
                </p:cNvPr>
                <p:cNvPicPr/>
                <p:nvPr/>
              </p:nvPicPr>
              <p:blipFill>
                <a:blip r:embed="rId219"/>
                <a:stretch>
                  <a:fillRect/>
                </a:stretch>
              </p:blipFill>
              <p:spPr>
                <a:xfrm>
                  <a:off x="3579848" y="2478952"/>
                  <a:ext cx="25704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3" name="Ink 132">
                  <a:extLst>
                    <a:ext uri="{FF2B5EF4-FFF2-40B4-BE49-F238E27FC236}">
                      <a16:creationId xmlns:a16="http://schemas.microsoft.com/office/drawing/2014/main" id="{44256D53-98D3-49F3-9057-C78AD8AC5E0A}"/>
                    </a:ext>
                  </a:extLst>
                </p14:cNvPr>
                <p14:cNvContentPartPr/>
                <p14:nvPr/>
              </p14:nvContentPartPr>
              <p14:xfrm>
                <a:off x="3643568" y="2547712"/>
                <a:ext cx="300960" cy="39240"/>
              </p14:xfrm>
            </p:contentPart>
          </mc:Choice>
          <mc:Fallback xmlns="">
            <p:pic>
              <p:nvPicPr>
                <p:cNvPr id="133" name="Ink 132">
                  <a:extLst>
                    <a:ext uri="{FF2B5EF4-FFF2-40B4-BE49-F238E27FC236}">
                      <a16:creationId xmlns:a16="http://schemas.microsoft.com/office/drawing/2014/main" id="{44256D53-98D3-49F3-9057-C78AD8AC5E0A}"/>
                    </a:ext>
                  </a:extLst>
                </p:cNvPr>
                <p:cNvPicPr/>
                <p:nvPr/>
              </p:nvPicPr>
              <p:blipFill>
                <a:blip r:embed="rId221"/>
                <a:stretch>
                  <a:fillRect/>
                </a:stretch>
              </p:blipFill>
              <p:spPr>
                <a:xfrm>
                  <a:off x="3634928" y="2538712"/>
                  <a:ext cx="318600" cy="56880"/>
                </a:xfrm>
                <a:prstGeom prst="rect">
                  <a:avLst/>
                </a:prstGeom>
              </p:spPr>
            </p:pic>
          </mc:Fallback>
        </mc:AlternateContent>
      </p:grpSp>
      <p:grpSp>
        <p:nvGrpSpPr>
          <p:cNvPr id="143" name="Group 142">
            <a:extLst>
              <a:ext uri="{FF2B5EF4-FFF2-40B4-BE49-F238E27FC236}">
                <a16:creationId xmlns:a16="http://schemas.microsoft.com/office/drawing/2014/main" id="{408BF284-D177-4E10-B378-53D754F18ABA}"/>
              </a:ext>
            </a:extLst>
          </p:cNvPr>
          <p:cNvGrpSpPr/>
          <p:nvPr/>
        </p:nvGrpSpPr>
        <p:grpSpPr>
          <a:xfrm>
            <a:off x="4354568" y="2122192"/>
            <a:ext cx="1567800" cy="598680"/>
            <a:chOff x="4354568" y="2122192"/>
            <a:chExt cx="1567800" cy="598680"/>
          </a:xfrm>
        </p:grpSpPr>
        <mc:AlternateContent xmlns:mc="http://schemas.openxmlformats.org/markup-compatibility/2006" xmlns:p14="http://schemas.microsoft.com/office/powerpoint/2010/main">
          <mc:Choice Requires="p14">
            <p:contentPart p14:bwMode="auto" r:id="rId222">
              <p14:nvContentPartPr>
                <p14:cNvPr id="136" name="Ink 135">
                  <a:extLst>
                    <a:ext uri="{FF2B5EF4-FFF2-40B4-BE49-F238E27FC236}">
                      <a16:creationId xmlns:a16="http://schemas.microsoft.com/office/drawing/2014/main" id="{80D4E021-A7E8-48DD-9D91-6B177423BA9F}"/>
                    </a:ext>
                  </a:extLst>
                </p14:cNvPr>
                <p14:cNvContentPartPr/>
                <p14:nvPr/>
              </p14:nvContentPartPr>
              <p14:xfrm>
                <a:off x="4542848" y="2307952"/>
                <a:ext cx="303120" cy="255960"/>
              </p14:xfrm>
            </p:contentPart>
          </mc:Choice>
          <mc:Fallback xmlns="">
            <p:pic>
              <p:nvPicPr>
                <p:cNvPr id="136" name="Ink 135">
                  <a:extLst>
                    <a:ext uri="{FF2B5EF4-FFF2-40B4-BE49-F238E27FC236}">
                      <a16:creationId xmlns:a16="http://schemas.microsoft.com/office/drawing/2014/main" id="{80D4E021-A7E8-48DD-9D91-6B177423BA9F}"/>
                    </a:ext>
                  </a:extLst>
                </p:cNvPr>
                <p:cNvPicPr/>
                <p:nvPr/>
              </p:nvPicPr>
              <p:blipFill>
                <a:blip r:embed="rId223"/>
                <a:stretch>
                  <a:fillRect/>
                </a:stretch>
              </p:blipFill>
              <p:spPr>
                <a:xfrm>
                  <a:off x="4533848" y="2299312"/>
                  <a:ext cx="32076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7" name="Ink 136">
                  <a:extLst>
                    <a:ext uri="{FF2B5EF4-FFF2-40B4-BE49-F238E27FC236}">
                      <a16:creationId xmlns:a16="http://schemas.microsoft.com/office/drawing/2014/main" id="{93EE9189-7CD2-43CF-AA94-8DDEE2D2AC1A}"/>
                    </a:ext>
                  </a:extLst>
                </p14:cNvPr>
                <p14:cNvContentPartPr/>
                <p14:nvPr/>
              </p14:nvContentPartPr>
              <p14:xfrm>
                <a:off x="4855328" y="2367352"/>
                <a:ext cx="79200" cy="137880"/>
              </p14:xfrm>
            </p:contentPart>
          </mc:Choice>
          <mc:Fallback xmlns="">
            <p:pic>
              <p:nvPicPr>
                <p:cNvPr id="137" name="Ink 136">
                  <a:extLst>
                    <a:ext uri="{FF2B5EF4-FFF2-40B4-BE49-F238E27FC236}">
                      <a16:creationId xmlns:a16="http://schemas.microsoft.com/office/drawing/2014/main" id="{93EE9189-7CD2-43CF-AA94-8DDEE2D2AC1A}"/>
                    </a:ext>
                  </a:extLst>
                </p:cNvPr>
                <p:cNvPicPr/>
                <p:nvPr/>
              </p:nvPicPr>
              <p:blipFill>
                <a:blip r:embed="rId225"/>
                <a:stretch>
                  <a:fillRect/>
                </a:stretch>
              </p:blipFill>
              <p:spPr>
                <a:xfrm>
                  <a:off x="4846328" y="2358352"/>
                  <a:ext cx="968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8" name="Ink 137">
                  <a:extLst>
                    <a:ext uri="{FF2B5EF4-FFF2-40B4-BE49-F238E27FC236}">
                      <a16:creationId xmlns:a16="http://schemas.microsoft.com/office/drawing/2014/main" id="{955925F6-AA68-4196-A559-9E18F665F78A}"/>
                    </a:ext>
                  </a:extLst>
                </p14:cNvPr>
                <p14:cNvContentPartPr/>
                <p14:nvPr/>
              </p14:nvContentPartPr>
              <p14:xfrm>
                <a:off x="5035328" y="2440072"/>
                <a:ext cx="169200" cy="13680"/>
              </p14:xfrm>
            </p:contentPart>
          </mc:Choice>
          <mc:Fallback xmlns="">
            <p:pic>
              <p:nvPicPr>
                <p:cNvPr id="138" name="Ink 137">
                  <a:extLst>
                    <a:ext uri="{FF2B5EF4-FFF2-40B4-BE49-F238E27FC236}">
                      <a16:creationId xmlns:a16="http://schemas.microsoft.com/office/drawing/2014/main" id="{955925F6-AA68-4196-A559-9E18F665F78A}"/>
                    </a:ext>
                  </a:extLst>
                </p:cNvPr>
                <p:cNvPicPr/>
                <p:nvPr/>
              </p:nvPicPr>
              <p:blipFill>
                <a:blip r:embed="rId227"/>
                <a:stretch>
                  <a:fillRect/>
                </a:stretch>
              </p:blipFill>
              <p:spPr>
                <a:xfrm>
                  <a:off x="5026328" y="2431432"/>
                  <a:ext cx="18684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39" name="Ink 138">
                  <a:extLst>
                    <a:ext uri="{FF2B5EF4-FFF2-40B4-BE49-F238E27FC236}">
                      <a16:creationId xmlns:a16="http://schemas.microsoft.com/office/drawing/2014/main" id="{BA21F295-CDEA-482B-84F7-8F5596CA5750}"/>
                    </a:ext>
                  </a:extLst>
                </p14:cNvPr>
                <p14:cNvContentPartPr/>
                <p14:nvPr/>
              </p14:nvContentPartPr>
              <p14:xfrm>
                <a:off x="5232248" y="2307232"/>
                <a:ext cx="366840" cy="243000"/>
              </p14:xfrm>
            </p:contentPart>
          </mc:Choice>
          <mc:Fallback xmlns="">
            <p:pic>
              <p:nvPicPr>
                <p:cNvPr id="139" name="Ink 138">
                  <a:extLst>
                    <a:ext uri="{FF2B5EF4-FFF2-40B4-BE49-F238E27FC236}">
                      <a16:creationId xmlns:a16="http://schemas.microsoft.com/office/drawing/2014/main" id="{BA21F295-CDEA-482B-84F7-8F5596CA5750}"/>
                    </a:ext>
                  </a:extLst>
                </p:cNvPr>
                <p:cNvPicPr/>
                <p:nvPr/>
              </p:nvPicPr>
              <p:blipFill>
                <a:blip r:embed="rId229"/>
                <a:stretch>
                  <a:fillRect/>
                </a:stretch>
              </p:blipFill>
              <p:spPr>
                <a:xfrm>
                  <a:off x="5223608" y="2298232"/>
                  <a:ext cx="38448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40" name="Ink 139">
                  <a:extLst>
                    <a:ext uri="{FF2B5EF4-FFF2-40B4-BE49-F238E27FC236}">
                      <a16:creationId xmlns:a16="http://schemas.microsoft.com/office/drawing/2014/main" id="{6383DF34-9069-4A93-BFFD-29C0DFC19F86}"/>
                    </a:ext>
                  </a:extLst>
                </p14:cNvPr>
                <p14:cNvContentPartPr/>
                <p14:nvPr/>
              </p14:nvContentPartPr>
              <p14:xfrm>
                <a:off x="5717168" y="2211832"/>
                <a:ext cx="205200" cy="509040"/>
              </p14:xfrm>
            </p:contentPart>
          </mc:Choice>
          <mc:Fallback xmlns="">
            <p:pic>
              <p:nvPicPr>
                <p:cNvPr id="140" name="Ink 139">
                  <a:extLst>
                    <a:ext uri="{FF2B5EF4-FFF2-40B4-BE49-F238E27FC236}">
                      <a16:creationId xmlns:a16="http://schemas.microsoft.com/office/drawing/2014/main" id="{6383DF34-9069-4A93-BFFD-29C0DFC19F86}"/>
                    </a:ext>
                  </a:extLst>
                </p:cNvPr>
                <p:cNvPicPr/>
                <p:nvPr/>
              </p:nvPicPr>
              <p:blipFill>
                <a:blip r:embed="rId231"/>
                <a:stretch>
                  <a:fillRect/>
                </a:stretch>
              </p:blipFill>
              <p:spPr>
                <a:xfrm>
                  <a:off x="5708168" y="2202832"/>
                  <a:ext cx="222840" cy="5266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41" name="Ink 140">
                  <a:extLst>
                    <a:ext uri="{FF2B5EF4-FFF2-40B4-BE49-F238E27FC236}">
                      <a16:creationId xmlns:a16="http://schemas.microsoft.com/office/drawing/2014/main" id="{C529EA0B-8B1E-4877-9E11-9F5D9AD62F9F}"/>
                    </a:ext>
                  </a:extLst>
                </p14:cNvPr>
                <p14:cNvContentPartPr/>
                <p14:nvPr/>
              </p14:nvContentPartPr>
              <p14:xfrm>
                <a:off x="4354568" y="2122192"/>
                <a:ext cx="364680" cy="592560"/>
              </p14:xfrm>
            </p:contentPart>
          </mc:Choice>
          <mc:Fallback xmlns="">
            <p:pic>
              <p:nvPicPr>
                <p:cNvPr id="141" name="Ink 140">
                  <a:extLst>
                    <a:ext uri="{FF2B5EF4-FFF2-40B4-BE49-F238E27FC236}">
                      <a16:creationId xmlns:a16="http://schemas.microsoft.com/office/drawing/2014/main" id="{C529EA0B-8B1E-4877-9E11-9F5D9AD62F9F}"/>
                    </a:ext>
                  </a:extLst>
                </p:cNvPr>
                <p:cNvPicPr/>
                <p:nvPr/>
              </p:nvPicPr>
              <p:blipFill>
                <a:blip r:embed="rId233"/>
                <a:stretch>
                  <a:fillRect/>
                </a:stretch>
              </p:blipFill>
              <p:spPr>
                <a:xfrm>
                  <a:off x="4345928" y="2113192"/>
                  <a:ext cx="382320" cy="610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4">
            <p14:nvContentPartPr>
              <p14:cNvPr id="142" name="Ink 141">
                <a:extLst>
                  <a:ext uri="{FF2B5EF4-FFF2-40B4-BE49-F238E27FC236}">
                    <a16:creationId xmlns:a16="http://schemas.microsoft.com/office/drawing/2014/main" id="{DB1CFF74-81F9-4152-BBC2-C291A79B9985}"/>
                  </a:ext>
                </a:extLst>
              </p14:cNvPr>
              <p14:cNvContentPartPr/>
              <p14:nvPr/>
            </p14:nvContentPartPr>
            <p14:xfrm>
              <a:off x="6111728" y="2173672"/>
              <a:ext cx="326160" cy="392400"/>
            </p14:xfrm>
          </p:contentPart>
        </mc:Choice>
        <mc:Fallback xmlns="">
          <p:pic>
            <p:nvPicPr>
              <p:cNvPr id="142" name="Ink 141">
                <a:extLst>
                  <a:ext uri="{FF2B5EF4-FFF2-40B4-BE49-F238E27FC236}">
                    <a16:creationId xmlns:a16="http://schemas.microsoft.com/office/drawing/2014/main" id="{DB1CFF74-81F9-4152-BBC2-C291A79B9985}"/>
                  </a:ext>
                </a:extLst>
              </p:cNvPr>
              <p:cNvPicPr/>
              <p:nvPr/>
            </p:nvPicPr>
            <p:blipFill>
              <a:blip r:embed="rId235"/>
              <a:stretch>
                <a:fillRect/>
              </a:stretch>
            </p:blipFill>
            <p:spPr>
              <a:xfrm>
                <a:off x="6102728" y="2164672"/>
                <a:ext cx="343800" cy="410040"/>
              </a:xfrm>
              <a:prstGeom prst="rect">
                <a:avLst/>
              </a:prstGeom>
            </p:spPr>
          </p:pic>
        </mc:Fallback>
      </mc:AlternateContent>
      <p:grpSp>
        <p:nvGrpSpPr>
          <p:cNvPr id="171" name="Group 170">
            <a:extLst>
              <a:ext uri="{FF2B5EF4-FFF2-40B4-BE49-F238E27FC236}">
                <a16:creationId xmlns:a16="http://schemas.microsoft.com/office/drawing/2014/main" id="{FFE9B169-1EB0-4F32-9FD4-79647696A3C6}"/>
              </a:ext>
            </a:extLst>
          </p:cNvPr>
          <p:cNvGrpSpPr/>
          <p:nvPr/>
        </p:nvGrpSpPr>
        <p:grpSpPr>
          <a:xfrm>
            <a:off x="8530568" y="1958392"/>
            <a:ext cx="2715480" cy="808560"/>
            <a:chOff x="8530568" y="1958392"/>
            <a:chExt cx="2715480" cy="808560"/>
          </a:xfrm>
        </p:grpSpPr>
        <mc:AlternateContent xmlns:mc="http://schemas.openxmlformats.org/markup-compatibility/2006" xmlns:p14="http://schemas.microsoft.com/office/powerpoint/2010/main">
          <mc:Choice Requires="p14">
            <p:contentPart p14:bwMode="auto" r:id="rId236">
              <p14:nvContentPartPr>
                <p14:cNvPr id="144" name="Ink 143">
                  <a:extLst>
                    <a:ext uri="{FF2B5EF4-FFF2-40B4-BE49-F238E27FC236}">
                      <a16:creationId xmlns:a16="http://schemas.microsoft.com/office/drawing/2014/main" id="{D414212C-975E-4D5B-A73D-BCE9F846A57B}"/>
                    </a:ext>
                  </a:extLst>
                </p14:cNvPr>
                <p14:cNvContentPartPr/>
                <p14:nvPr/>
              </p14:nvContentPartPr>
              <p14:xfrm>
                <a:off x="11145968" y="2296432"/>
                <a:ext cx="100080" cy="293040"/>
              </p14:xfrm>
            </p:contentPart>
          </mc:Choice>
          <mc:Fallback xmlns="">
            <p:pic>
              <p:nvPicPr>
                <p:cNvPr id="144" name="Ink 143">
                  <a:extLst>
                    <a:ext uri="{FF2B5EF4-FFF2-40B4-BE49-F238E27FC236}">
                      <a16:creationId xmlns:a16="http://schemas.microsoft.com/office/drawing/2014/main" id="{D414212C-975E-4D5B-A73D-BCE9F846A57B}"/>
                    </a:ext>
                  </a:extLst>
                </p:cNvPr>
                <p:cNvPicPr/>
                <p:nvPr/>
              </p:nvPicPr>
              <p:blipFill>
                <a:blip r:embed="rId237"/>
                <a:stretch>
                  <a:fillRect/>
                </a:stretch>
              </p:blipFill>
              <p:spPr>
                <a:xfrm>
                  <a:off x="11136968" y="2287432"/>
                  <a:ext cx="11772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5" name="Ink 144">
                  <a:extLst>
                    <a:ext uri="{FF2B5EF4-FFF2-40B4-BE49-F238E27FC236}">
                      <a16:creationId xmlns:a16="http://schemas.microsoft.com/office/drawing/2014/main" id="{2743CF02-6186-4A43-B8BB-0B833F47DBF6}"/>
                    </a:ext>
                  </a:extLst>
                </p14:cNvPr>
                <p14:cNvContentPartPr/>
                <p14:nvPr/>
              </p14:nvContentPartPr>
              <p14:xfrm>
                <a:off x="10596968" y="2438992"/>
                <a:ext cx="441360" cy="233280"/>
              </p14:xfrm>
            </p:contentPart>
          </mc:Choice>
          <mc:Fallback xmlns="">
            <p:pic>
              <p:nvPicPr>
                <p:cNvPr id="145" name="Ink 144">
                  <a:extLst>
                    <a:ext uri="{FF2B5EF4-FFF2-40B4-BE49-F238E27FC236}">
                      <a16:creationId xmlns:a16="http://schemas.microsoft.com/office/drawing/2014/main" id="{2743CF02-6186-4A43-B8BB-0B833F47DBF6}"/>
                    </a:ext>
                  </a:extLst>
                </p:cNvPr>
                <p:cNvPicPr/>
                <p:nvPr/>
              </p:nvPicPr>
              <p:blipFill>
                <a:blip r:embed="rId239"/>
                <a:stretch>
                  <a:fillRect/>
                </a:stretch>
              </p:blipFill>
              <p:spPr>
                <a:xfrm>
                  <a:off x="10588328" y="2429992"/>
                  <a:ext cx="45900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6" name="Ink 145">
                  <a:extLst>
                    <a:ext uri="{FF2B5EF4-FFF2-40B4-BE49-F238E27FC236}">
                      <a16:creationId xmlns:a16="http://schemas.microsoft.com/office/drawing/2014/main" id="{5E9B380A-59BB-4E10-95A2-E79D11C27751}"/>
                    </a:ext>
                  </a:extLst>
                </p14:cNvPr>
                <p14:cNvContentPartPr/>
                <p14:nvPr/>
              </p14:nvContentPartPr>
              <p14:xfrm>
                <a:off x="10955888" y="2258272"/>
                <a:ext cx="54720" cy="12600"/>
              </p14:xfrm>
            </p:contentPart>
          </mc:Choice>
          <mc:Fallback xmlns="">
            <p:pic>
              <p:nvPicPr>
                <p:cNvPr id="146" name="Ink 145">
                  <a:extLst>
                    <a:ext uri="{FF2B5EF4-FFF2-40B4-BE49-F238E27FC236}">
                      <a16:creationId xmlns:a16="http://schemas.microsoft.com/office/drawing/2014/main" id="{5E9B380A-59BB-4E10-95A2-E79D11C27751}"/>
                    </a:ext>
                  </a:extLst>
                </p:cNvPr>
                <p:cNvPicPr/>
                <p:nvPr/>
              </p:nvPicPr>
              <p:blipFill>
                <a:blip r:embed="rId241"/>
                <a:stretch>
                  <a:fillRect/>
                </a:stretch>
              </p:blipFill>
              <p:spPr>
                <a:xfrm>
                  <a:off x="10947248" y="2249632"/>
                  <a:ext cx="723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7" name="Ink 146">
                  <a:extLst>
                    <a:ext uri="{FF2B5EF4-FFF2-40B4-BE49-F238E27FC236}">
                      <a16:creationId xmlns:a16="http://schemas.microsoft.com/office/drawing/2014/main" id="{472033A9-1C5B-4650-9690-CFB00A0BB161}"/>
                    </a:ext>
                  </a:extLst>
                </p14:cNvPr>
                <p14:cNvContentPartPr/>
                <p14:nvPr/>
              </p14:nvContentPartPr>
              <p14:xfrm>
                <a:off x="10804328" y="2250712"/>
                <a:ext cx="47520" cy="36720"/>
              </p14:xfrm>
            </p:contentPart>
          </mc:Choice>
          <mc:Fallback xmlns="">
            <p:pic>
              <p:nvPicPr>
                <p:cNvPr id="147" name="Ink 146">
                  <a:extLst>
                    <a:ext uri="{FF2B5EF4-FFF2-40B4-BE49-F238E27FC236}">
                      <a16:creationId xmlns:a16="http://schemas.microsoft.com/office/drawing/2014/main" id="{472033A9-1C5B-4650-9690-CFB00A0BB161}"/>
                    </a:ext>
                  </a:extLst>
                </p:cNvPr>
                <p:cNvPicPr/>
                <p:nvPr/>
              </p:nvPicPr>
              <p:blipFill>
                <a:blip r:embed="rId243"/>
                <a:stretch>
                  <a:fillRect/>
                </a:stretch>
              </p:blipFill>
              <p:spPr>
                <a:xfrm>
                  <a:off x="10795328" y="2241712"/>
                  <a:ext cx="6516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8" name="Ink 147">
                  <a:extLst>
                    <a:ext uri="{FF2B5EF4-FFF2-40B4-BE49-F238E27FC236}">
                      <a16:creationId xmlns:a16="http://schemas.microsoft.com/office/drawing/2014/main" id="{909C0B2F-5045-4F24-B951-08DF34F4F98F}"/>
                    </a:ext>
                  </a:extLst>
                </p14:cNvPr>
                <p14:cNvContentPartPr/>
                <p14:nvPr/>
              </p14:nvContentPartPr>
              <p14:xfrm>
                <a:off x="10535408" y="2377432"/>
                <a:ext cx="109080" cy="212400"/>
              </p14:xfrm>
            </p:contentPart>
          </mc:Choice>
          <mc:Fallback xmlns="">
            <p:pic>
              <p:nvPicPr>
                <p:cNvPr id="148" name="Ink 147">
                  <a:extLst>
                    <a:ext uri="{FF2B5EF4-FFF2-40B4-BE49-F238E27FC236}">
                      <a16:creationId xmlns:a16="http://schemas.microsoft.com/office/drawing/2014/main" id="{909C0B2F-5045-4F24-B951-08DF34F4F98F}"/>
                    </a:ext>
                  </a:extLst>
                </p:cNvPr>
                <p:cNvPicPr/>
                <p:nvPr/>
              </p:nvPicPr>
              <p:blipFill>
                <a:blip r:embed="rId245"/>
                <a:stretch>
                  <a:fillRect/>
                </a:stretch>
              </p:blipFill>
              <p:spPr>
                <a:xfrm>
                  <a:off x="10526768" y="2368792"/>
                  <a:ext cx="12672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9" name="Ink 148">
                  <a:extLst>
                    <a:ext uri="{FF2B5EF4-FFF2-40B4-BE49-F238E27FC236}">
                      <a16:creationId xmlns:a16="http://schemas.microsoft.com/office/drawing/2014/main" id="{9DE19D70-0866-4BDE-B092-A3C6CC1262D2}"/>
                    </a:ext>
                  </a:extLst>
                </p14:cNvPr>
                <p14:cNvContentPartPr/>
                <p14:nvPr/>
              </p14:nvContentPartPr>
              <p14:xfrm>
                <a:off x="10074608" y="2464552"/>
                <a:ext cx="424440" cy="145440"/>
              </p14:xfrm>
            </p:contentPart>
          </mc:Choice>
          <mc:Fallback xmlns="">
            <p:pic>
              <p:nvPicPr>
                <p:cNvPr id="149" name="Ink 148">
                  <a:extLst>
                    <a:ext uri="{FF2B5EF4-FFF2-40B4-BE49-F238E27FC236}">
                      <a16:creationId xmlns:a16="http://schemas.microsoft.com/office/drawing/2014/main" id="{9DE19D70-0866-4BDE-B092-A3C6CC1262D2}"/>
                    </a:ext>
                  </a:extLst>
                </p:cNvPr>
                <p:cNvPicPr/>
                <p:nvPr/>
              </p:nvPicPr>
              <p:blipFill>
                <a:blip r:embed="rId247"/>
                <a:stretch>
                  <a:fillRect/>
                </a:stretch>
              </p:blipFill>
              <p:spPr>
                <a:xfrm>
                  <a:off x="10065608" y="2455912"/>
                  <a:ext cx="4420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0" name="Ink 149">
                  <a:extLst>
                    <a:ext uri="{FF2B5EF4-FFF2-40B4-BE49-F238E27FC236}">
                      <a16:creationId xmlns:a16="http://schemas.microsoft.com/office/drawing/2014/main" id="{C4F0FE0A-177E-4AD8-9835-94B9B573AC74}"/>
                    </a:ext>
                  </a:extLst>
                </p14:cNvPr>
                <p14:cNvContentPartPr/>
                <p14:nvPr/>
              </p14:nvContentPartPr>
              <p14:xfrm>
                <a:off x="10234808" y="2356192"/>
                <a:ext cx="42840" cy="14760"/>
              </p14:xfrm>
            </p:contentPart>
          </mc:Choice>
          <mc:Fallback xmlns="">
            <p:pic>
              <p:nvPicPr>
                <p:cNvPr id="150" name="Ink 149">
                  <a:extLst>
                    <a:ext uri="{FF2B5EF4-FFF2-40B4-BE49-F238E27FC236}">
                      <a16:creationId xmlns:a16="http://schemas.microsoft.com/office/drawing/2014/main" id="{C4F0FE0A-177E-4AD8-9835-94B9B573AC74}"/>
                    </a:ext>
                  </a:extLst>
                </p:cNvPr>
                <p:cNvPicPr/>
                <p:nvPr/>
              </p:nvPicPr>
              <p:blipFill>
                <a:blip r:embed="rId249"/>
                <a:stretch>
                  <a:fillRect/>
                </a:stretch>
              </p:blipFill>
              <p:spPr>
                <a:xfrm>
                  <a:off x="10226168" y="2347192"/>
                  <a:ext cx="604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1" name="Ink 150">
                  <a:extLst>
                    <a:ext uri="{FF2B5EF4-FFF2-40B4-BE49-F238E27FC236}">
                      <a16:creationId xmlns:a16="http://schemas.microsoft.com/office/drawing/2014/main" id="{52AEA017-5A96-43FC-9563-49B11F386FA5}"/>
                    </a:ext>
                  </a:extLst>
                </p14:cNvPr>
                <p14:cNvContentPartPr/>
                <p14:nvPr/>
              </p14:nvContentPartPr>
              <p14:xfrm>
                <a:off x="9728288" y="2460592"/>
                <a:ext cx="155520" cy="171000"/>
              </p14:xfrm>
            </p:contentPart>
          </mc:Choice>
          <mc:Fallback xmlns="">
            <p:pic>
              <p:nvPicPr>
                <p:cNvPr id="151" name="Ink 150">
                  <a:extLst>
                    <a:ext uri="{FF2B5EF4-FFF2-40B4-BE49-F238E27FC236}">
                      <a16:creationId xmlns:a16="http://schemas.microsoft.com/office/drawing/2014/main" id="{52AEA017-5A96-43FC-9563-49B11F386FA5}"/>
                    </a:ext>
                  </a:extLst>
                </p:cNvPr>
                <p:cNvPicPr/>
                <p:nvPr/>
              </p:nvPicPr>
              <p:blipFill>
                <a:blip r:embed="rId251"/>
                <a:stretch>
                  <a:fillRect/>
                </a:stretch>
              </p:blipFill>
              <p:spPr>
                <a:xfrm>
                  <a:off x="9719288" y="2451952"/>
                  <a:ext cx="17316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52" name="Ink 151">
                  <a:extLst>
                    <a:ext uri="{FF2B5EF4-FFF2-40B4-BE49-F238E27FC236}">
                      <a16:creationId xmlns:a16="http://schemas.microsoft.com/office/drawing/2014/main" id="{C61CD716-13D7-4AA1-ACF3-7B7C63E1FE3D}"/>
                    </a:ext>
                  </a:extLst>
                </p14:cNvPr>
                <p14:cNvContentPartPr/>
                <p14:nvPr/>
              </p14:nvContentPartPr>
              <p14:xfrm>
                <a:off x="9674648" y="2313352"/>
                <a:ext cx="66600" cy="213120"/>
              </p14:xfrm>
            </p:contentPart>
          </mc:Choice>
          <mc:Fallback xmlns="">
            <p:pic>
              <p:nvPicPr>
                <p:cNvPr id="152" name="Ink 151">
                  <a:extLst>
                    <a:ext uri="{FF2B5EF4-FFF2-40B4-BE49-F238E27FC236}">
                      <a16:creationId xmlns:a16="http://schemas.microsoft.com/office/drawing/2014/main" id="{C61CD716-13D7-4AA1-ACF3-7B7C63E1FE3D}"/>
                    </a:ext>
                  </a:extLst>
                </p:cNvPr>
                <p:cNvPicPr/>
                <p:nvPr/>
              </p:nvPicPr>
              <p:blipFill>
                <a:blip r:embed="rId253"/>
                <a:stretch>
                  <a:fillRect/>
                </a:stretch>
              </p:blipFill>
              <p:spPr>
                <a:xfrm>
                  <a:off x="9665648" y="2304352"/>
                  <a:ext cx="8424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53" name="Ink 152">
                  <a:extLst>
                    <a:ext uri="{FF2B5EF4-FFF2-40B4-BE49-F238E27FC236}">
                      <a16:creationId xmlns:a16="http://schemas.microsoft.com/office/drawing/2014/main" id="{D86FD45B-E380-41B3-80F1-7529DEB64260}"/>
                    </a:ext>
                  </a:extLst>
                </p14:cNvPr>
                <p14:cNvContentPartPr/>
                <p14:nvPr/>
              </p14:nvContentPartPr>
              <p14:xfrm>
                <a:off x="9539288" y="2459512"/>
                <a:ext cx="40320" cy="86040"/>
              </p14:xfrm>
            </p:contentPart>
          </mc:Choice>
          <mc:Fallback xmlns="">
            <p:pic>
              <p:nvPicPr>
                <p:cNvPr id="153" name="Ink 152">
                  <a:extLst>
                    <a:ext uri="{FF2B5EF4-FFF2-40B4-BE49-F238E27FC236}">
                      <a16:creationId xmlns:a16="http://schemas.microsoft.com/office/drawing/2014/main" id="{D86FD45B-E380-41B3-80F1-7529DEB64260}"/>
                    </a:ext>
                  </a:extLst>
                </p:cNvPr>
                <p:cNvPicPr/>
                <p:nvPr/>
              </p:nvPicPr>
              <p:blipFill>
                <a:blip r:embed="rId255"/>
                <a:stretch>
                  <a:fillRect/>
                </a:stretch>
              </p:blipFill>
              <p:spPr>
                <a:xfrm>
                  <a:off x="9530288" y="2450872"/>
                  <a:ext cx="579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54" name="Ink 153">
                  <a:extLst>
                    <a:ext uri="{FF2B5EF4-FFF2-40B4-BE49-F238E27FC236}">
                      <a16:creationId xmlns:a16="http://schemas.microsoft.com/office/drawing/2014/main" id="{F92106A6-DE14-44E2-9888-018FDB964B30}"/>
                    </a:ext>
                  </a:extLst>
                </p14:cNvPr>
                <p14:cNvContentPartPr/>
                <p14:nvPr/>
              </p14:nvContentPartPr>
              <p14:xfrm>
                <a:off x="9082088" y="2337472"/>
                <a:ext cx="106200" cy="202680"/>
              </p14:xfrm>
            </p:contentPart>
          </mc:Choice>
          <mc:Fallback xmlns="">
            <p:pic>
              <p:nvPicPr>
                <p:cNvPr id="154" name="Ink 153">
                  <a:extLst>
                    <a:ext uri="{FF2B5EF4-FFF2-40B4-BE49-F238E27FC236}">
                      <a16:creationId xmlns:a16="http://schemas.microsoft.com/office/drawing/2014/main" id="{F92106A6-DE14-44E2-9888-018FDB964B30}"/>
                    </a:ext>
                  </a:extLst>
                </p:cNvPr>
                <p:cNvPicPr/>
                <p:nvPr/>
              </p:nvPicPr>
              <p:blipFill>
                <a:blip r:embed="rId257"/>
                <a:stretch>
                  <a:fillRect/>
                </a:stretch>
              </p:blipFill>
              <p:spPr>
                <a:xfrm>
                  <a:off x="9073448" y="2328832"/>
                  <a:ext cx="12384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5" name="Ink 154">
                  <a:extLst>
                    <a:ext uri="{FF2B5EF4-FFF2-40B4-BE49-F238E27FC236}">
                      <a16:creationId xmlns:a16="http://schemas.microsoft.com/office/drawing/2014/main" id="{D64F58AF-37AB-4365-AF2A-9AA213272273}"/>
                    </a:ext>
                  </a:extLst>
                </p14:cNvPr>
                <p14:cNvContentPartPr/>
                <p14:nvPr/>
              </p14:nvContentPartPr>
              <p14:xfrm>
                <a:off x="8530568" y="2409112"/>
                <a:ext cx="479160" cy="352440"/>
              </p14:xfrm>
            </p:contentPart>
          </mc:Choice>
          <mc:Fallback xmlns="">
            <p:pic>
              <p:nvPicPr>
                <p:cNvPr id="155" name="Ink 154">
                  <a:extLst>
                    <a:ext uri="{FF2B5EF4-FFF2-40B4-BE49-F238E27FC236}">
                      <a16:creationId xmlns:a16="http://schemas.microsoft.com/office/drawing/2014/main" id="{D64F58AF-37AB-4365-AF2A-9AA213272273}"/>
                    </a:ext>
                  </a:extLst>
                </p:cNvPr>
                <p:cNvPicPr/>
                <p:nvPr/>
              </p:nvPicPr>
              <p:blipFill>
                <a:blip r:embed="rId259"/>
                <a:stretch>
                  <a:fillRect/>
                </a:stretch>
              </p:blipFill>
              <p:spPr>
                <a:xfrm>
                  <a:off x="8521928" y="2400472"/>
                  <a:ext cx="496800" cy="37008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6" name="Ink 155">
                  <a:extLst>
                    <a:ext uri="{FF2B5EF4-FFF2-40B4-BE49-F238E27FC236}">
                      <a16:creationId xmlns:a16="http://schemas.microsoft.com/office/drawing/2014/main" id="{110F4D38-9A4B-48D5-9C0F-11E347D98132}"/>
                    </a:ext>
                  </a:extLst>
                </p14:cNvPr>
                <p14:cNvContentPartPr/>
                <p14:nvPr/>
              </p14:nvContentPartPr>
              <p14:xfrm>
                <a:off x="8975168" y="2613592"/>
                <a:ext cx="66600" cy="63720"/>
              </p14:xfrm>
            </p:contentPart>
          </mc:Choice>
          <mc:Fallback xmlns="">
            <p:pic>
              <p:nvPicPr>
                <p:cNvPr id="156" name="Ink 155">
                  <a:extLst>
                    <a:ext uri="{FF2B5EF4-FFF2-40B4-BE49-F238E27FC236}">
                      <a16:creationId xmlns:a16="http://schemas.microsoft.com/office/drawing/2014/main" id="{110F4D38-9A4B-48D5-9C0F-11E347D98132}"/>
                    </a:ext>
                  </a:extLst>
                </p:cNvPr>
                <p:cNvPicPr/>
                <p:nvPr/>
              </p:nvPicPr>
              <p:blipFill>
                <a:blip r:embed="rId261"/>
                <a:stretch>
                  <a:fillRect/>
                </a:stretch>
              </p:blipFill>
              <p:spPr>
                <a:xfrm>
                  <a:off x="8966168" y="2604592"/>
                  <a:ext cx="842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57" name="Ink 156">
                  <a:extLst>
                    <a:ext uri="{FF2B5EF4-FFF2-40B4-BE49-F238E27FC236}">
                      <a16:creationId xmlns:a16="http://schemas.microsoft.com/office/drawing/2014/main" id="{18D1D2E3-9B8B-4E5E-BE3F-BA61527DC253}"/>
                    </a:ext>
                  </a:extLst>
                </p14:cNvPr>
                <p14:cNvContentPartPr/>
                <p14:nvPr/>
              </p14:nvContentPartPr>
              <p14:xfrm>
                <a:off x="8971208" y="2308672"/>
                <a:ext cx="78480" cy="35640"/>
              </p14:xfrm>
            </p:contentPart>
          </mc:Choice>
          <mc:Fallback xmlns="">
            <p:pic>
              <p:nvPicPr>
                <p:cNvPr id="157" name="Ink 156">
                  <a:extLst>
                    <a:ext uri="{FF2B5EF4-FFF2-40B4-BE49-F238E27FC236}">
                      <a16:creationId xmlns:a16="http://schemas.microsoft.com/office/drawing/2014/main" id="{18D1D2E3-9B8B-4E5E-BE3F-BA61527DC253}"/>
                    </a:ext>
                  </a:extLst>
                </p:cNvPr>
                <p:cNvPicPr/>
                <p:nvPr/>
              </p:nvPicPr>
              <p:blipFill>
                <a:blip r:embed="rId263"/>
                <a:stretch>
                  <a:fillRect/>
                </a:stretch>
              </p:blipFill>
              <p:spPr>
                <a:xfrm>
                  <a:off x="8962568" y="2300032"/>
                  <a:ext cx="9612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58" name="Ink 157">
                  <a:extLst>
                    <a:ext uri="{FF2B5EF4-FFF2-40B4-BE49-F238E27FC236}">
                      <a16:creationId xmlns:a16="http://schemas.microsoft.com/office/drawing/2014/main" id="{1B3AD835-5A67-47C2-BC6B-7F1D42128023}"/>
                    </a:ext>
                  </a:extLst>
                </p14:cNvPr>
                <p14:cNvContentPartPr/>
                <p14:nvPr/>
              </p14:nvContentPartPr>
              <p14:xfrm>
                <a:off x="8880488" y="2751472"/>
                <a:ext cx="13680" cy="15480"/>
              </p14:xfrm>
            </p:contentPart>
          </mc:Choice>
          <mc:Fallback xmlns="">
            <p:pic>
              <p:nvPicPr>
                <p:cNvPr id="158" name="Ink 157">
                  <a:extLst>
                    <a:ext uri="{FF2B5EF4-FFF2-40B4-BE49-F238E27FC236}">
                      <a16:creationId xmlns:a16="http://schemas.microsoft.com/office/drawing/2014/main" id="{1B3AD835-5A67-47C2-BC6B-7F1D42128023}"/>
                    </a:ext>
                  </a:extLst>
                </p:cNvPr>
                <p:cNvPicPr/>
                <p:nvPr/>
              </p:nvPicPr>
              <p:blipFill>
                <a:blip r:embed="rId265"/>
                <a:stretch>
                  <a:fillRect/>
                </a:stretch>
              </p:blipFill>
              <p:spPr>
                <a:xfrm>
                  <a:off x="8871848" y="2742832"/>
                  <a:ext cx="313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59" name="Ink 158">
                  <a:extLst>
                    <a:ext uri="{FF2B5EF4-FFF2-40B4-BE49-F238E27FC236}">
                      <a16:creationId xmlns:a16="http://schemas.microsoft.com/office/drawing/2014/main" id="{C6D03CD4-AFA2-487C-A788-03D52E735DC7}"/>
                    </a:ext>
                  </a:extLst>
                </p14:cNvPr>
                <p14:cNvContentPartPr/>
                <p14:nvPr/>
              </p14:nvContentPartPr>
              <p14:xfrm>
                <a:off x="8677448" y="1958392"/>
                <a:ext cx="757800" cy="492120"/>
              </p14:xfrm>
            </p:contentPart>
          </mc:Choice>
          <mc:Fallback xmlns="">
            <p:pic>
              <p:nvPicPr>
                <p:cNvPr id="159" name="Ink 158">
                  <a:extLst>
                    <a:ext uri="{FF2B5EF4-FFF2-40B4-BE49-F238E27FC236}">
                      <a16:creationId xmlns:a16="http://schemas.microsoft.com/office/drawing/2014/main" id="{C6D03CD4-AFA2-487C-A788-03D52E735DC7}"/>
                    </a:ext>
                  </a:extLst>
                </p:cNvPr>
                <p:cNvPicPr/>
                <p:nvPr/>
              </p:nvPicPr>
              <p:blipFill>
                <a:blip r:embed="rId267"/>
                <a:stretch>
                  <a:fillRect/>
                </a:stretch>
              </p:blipFill>
              <p:spPr>
                <a:xfrm>
                  <a:off x="8668448" y="1949752"/>
                  <a:ext cx="775440" cy="509760"/>
                </a:xfrm>
                <a:prstGeom prst="rect">
                  <a:avLst/>
                </a:prstGeom>
              </p:spPr>
            </p:pic>
          </mc:Fallback>
        </mc:AlternateContent>
      </p:grpSp>
      <p:grpSp>
        <p:nvGrpSpPr>
          <p:cNvPr id="170" name="Group 169">
            <a:extLst>
              <a:ext uri="{FF2B5EF4-FFF2-40B4-BE49-F238E27FC236}">
                <a16:creationId xmlns:a16="http://schemas.microsoft.com/office/drawing/2014/main" id="{DDBA7CF0-C553-4AA0-BBFC-B27AD6C1F1F5}"/>
              </a:ext>
            </a:extLst>
          </p:cNvPr>
          <p:cNvGrpSpPr/>
          <p:nvPr/>
        </p:nvGrpSpPr>
        <p:grpSpPr>
          <a:xfrm>
            <a:off x="1752848" y="3154312"/>
            <a:ext cx="1162440" cy="384480"/>
            <a:chOff x="1752848" y="3154312"/>
            <a:chExt cx="1162440" cy="384480"/>
          </a:xfrm>
        </p:grpSpPr>
        <mc:AlternateContent xmlns:mc="http://schemas.openxmlformats.org/markup-compatibility/2006" xmlns:p14="http://schemas.microsoft.com/office/powerpoint/2010/main">
          <mc:Choice Requires="p14">
            <p:contentPart p14:bwMode="auto" r:id="rId268">
              <p14:nvContentPartPr>
                <p14:cNvPr id="160" name="Ink 159">
                  <a:extLst>
                    <a:ext uri="{FF2B5EF4-FFF2-40B4-BE49-F238E27FC236}">
                      <a16:creationId xmlns:a16="http://schemas.microsoft.com/office/drawing/2014/main" id="{3F6E350C-622D-4F20-9F73-87227CB06B55}"/>
                    </a:ext>
                  </a:extLst>
                </p14:cNvPr>
                <p14:cNvContentPartPr/>
                <p14:nvPr/>
              </p14:nvContentPartPr>
              <p14:xfrm>
                <a:off x="1752848" y="3283192"/>
                <a:ext cx="313200" cy="255600"/>
              </p14:xfrm>
            </p:contentPart>
          </mc:Choice>
          <mc:Fallback xmlns="">
            <p:pic>
              <p:nvPicPr>
                <p:cNvPr id="160" name="Ink 159">
                  <a:extLst>
                    <a:ext uri="{FF2B5EF4-FFF2-40B4-BE49-F238E27FC236}">
                      <a16:creationId xmlns:a16="http://schemas.microsoft.com/office/drawing/2014/main" id="{3F6E350C-622D-4F20-9F73-87227CB06B55}"/>
                    </a:ext>
                  </a:extLst>
                </p:cNvPr>
                <p:cNvPicPr/>
                <p:nvPr/>
              </p:nvPicPr>
              <p:blipFill>
                <a:blip r:embed="rId269"/>
                <a:stretch>
                  <a:fillRect/>
                </a:stretch>
              </p:blipFill>
              <p:spPr>
                <a:xfrm>
                  <a:off x="1743848" y="3274552"/>
                  <a:ext cx="33084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1" name="Ink 160">
                  <a:extLst>
                    <a:ext uri="{FF2B5EF4-FFF2-40B4-BE49-F238E27FC236}">
                      <a16:creationId xmlns:a16="http://schemas.microsoft.com/office/drawing/2014/main" id="{FC2878FE-195E-40D9-9592-0D9EEB6B221C}"/>
                    </a:ext>
                  </a:extLst>
                </p14:cNvPr>
                <p14:cNvContentPartPr/>
                <p14:nvPr/>
              </p14:nvContentPartPr>
              <p14:xfrm>
                <a:off x="2256488" y="3154312"/>
                <a:ext cx="395280" cy="383400"/>
              </p14:xfrm>
            </p:contentPart>
          </mc:Choice>
          <mc:Fallback xmlns="">
            <p:pic>
              <p:nvPicPr>
                <p:cNvPr id="161" name="Ink 160">
                  <a:extLst>
                    <a:ext uri="{FF2B5EF4-FFF2-40B4-BE49-F238E27FC236}">
                      <a16:creationId xmlns:a16="http://schemas.microsoft.com/office/drawing/2014/main" id="{FC2878FE-195E-40D9-9592-0D9EEB6B221C}"/>
                    </a:ext>
                  </a:extLst>
                </p:cNvPr>
                <p:cNvPicPr/>
                <p:nvPr/>
              </p:nvPicPr>
              <p:blipFill>
                <a:blip r:embed="rId271"/>
                <a:stretch>
                  <a:fillRect/>
                </a:stretch>
              </p:blipFill>
              <p:spPr>
                <a:xfrm>
                  <a:off x="2247848" y="3145312"/>
                  <a:ext cx="41292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62" name="Ink 161">
                  <a:extLst>
                    <a:ext uri="{FF2B5EF4-FFF2-40B4-BE49-F238E27FC236}">
                      <a16:creationId xmlns:a16="http://schemas.microsoft.com/office/drawing/2014/main" id="{93A2CF8B-249F-495E-9857-9C0CBF60A980}"/>
                    </a:ext>
                  </a:extLst>
                </p14:cNvPr>
                <p14:cNvContentPartPr/>
                <p14:nvPr/>
              </p14:nvContentPartPr>
              <p14:xfrm>
                <a:off x="2741768" y="3347632"/>
                <a:ext cx="173520" cy="104400"/>
              </p14:xfrm>
            </p:contentPart>
          </mc:Choice>
          <mc:Fallback xmlns="">
            <p:pic>
              <p:nvPicPr>
                <p:cNvPr id="162" name="Ink 161">
                  <a:extLst>
                    <a:ext uri="{FF2B5EF4-FFF2-40B4-BE49-F238E27FC236}">
                      <a16:creationId xmlns:a16="http://schemas.microsoft.com/office/drawing/2014/main" id="{93A2CF8B-249F-495E-9857-9C0CBF60A980}"/>
                    </a:ext>
                  </a:extLst>
                </p:cNvPr>
                <p:cNvPicPr/>
                <p:nvPr/>
              </p:nvPicPr>
              <p:blipFill>
                <a:blip r:embed="rId273"/>
                <a:stretch>
                  <a:fillRect/>
                </a:stretch>
              </p:blipFill>
              <p:spPr>
                <a:xfrm>
                  <a:off x="2732768" y="3338992"/>
                  <a:ext cx="191160" cy="122040"/>
                </a:xfrm>
                <a:prstGeom prst="rect">
                  <a:avLst/>
                </a:prstGeom>
              </p:spPr>
            </p:pic>
          </mc:Fallback>
        </mc:AlternateContent>
      </p:grpSp>
      <p:grpSp>
        <p:nvGrpSpPr>
          <p:cNvPr id="169" name="Group 168">
            <a:extLst>
              <a:ext uri="{FF2B5EF4-FFF2-40B4-BE49-F238E27FC236}">
                <a16:creationId xmlns:a16="http://schemas.microsoft.com/office/drawing/2014/main" id="{75F77AF9-BC91-4FD8-9475-36C8C38EDB55}"/>
              </a:ext>
            </a:extLst>
          </p:cNvPr>
          <p:cNvGrpSpPr/>
          <p:nvPr/>
        </p:nvGrpSpPr>
        <p:grpSpPr>
          <a:xfrm>
            <a:off x="3201488" y="3174472"/>
            <a:ext cx="918000" cy="370800"/>
            <a:chOff x="3201488" y="3174472"/>
            <a:chExt cx="918000" cy="370800"/>
          </a:xfrm>
        </p:grpSpPr>
        <mc:AlternateContent xmlns:mc="http://schemas.openxmlformats.org/markup-compatibility/2006" xmlns:p14="http://schemas.microsoft.com/office/powerpoint/2010/main">
          <mc:Choice Requires="p14">
            <p:contentPart p14:bwMode="auto" r:id="rId274">
              <p14:nvContentPartPr>
                <p14:cNvPr id="163" name="Ink 162">
                  <a:extLst>
                    <a:ext uri="{FF2B5EF4-FFF2-40B4-BE49-F238E27FC236}">
                      <a16:creationId xmlns:a16="http://schemas.microsoft.com/office/drawing/2014/main" id="{BD6C8066-FB64-463A-A34B-9431697616CB}"/>
                    </a:ext>
                  </a:extLst>
                </p14:cNvPr>
                <p14:cNvContentPartPr/>
                <p14:nvPr/>
              </p14:nvContentPartPr>
              <p14:xfrm>
                <a:off x="3201488" y="3185992"/>
                <a:ext cx="102960" cy="311760"/>
              </p14:xfrm>
            </p:contentPart>
          </mc:Choice>
          <mc:Fallback xmlns="">
            <p:pic>
              <p:nvPicPr>
                <p:cNvPr id="163" name="Ink 162">
                  <a:extLst>
                    <a:ext uri="{FF2B5EF4-FFF2-40B4-BE49-F238E27FC236}">
                      <a16:creationId xmlns:a16="http://schemas.microsoft.com/office/drawing/2014/main" id="{BD6C8066-FB64-463A-A34B-9431697616CB}"/>
                    </a:ext>
                  </a:extLst>
                </p:cNvPr>
                <p:cNvPicPr/>
                <p:nvPr/>
              </p:nvPicPr>
              <p:blipFill>
                <a:blip r:embed="rId275"/>
                <a:stretch>
                  <a:fillRect/>
                </a:stretch>
              </p:blipFill>
              <p:spPr>
                <a:xfrm>
                  <a:off x="3192848" y="3177352"/>
                  <a:ext cx="12060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4" name="Ink 163">
                  <a:extLst>
                    <a:ext uri="{FF2B5EF4-FFF2-40B4-BE49-F238E27FC236}">
                      <a16:creationId xmlns:a16="http://schemas.microsoft.com/office/drawing/2014/main" id="{78B33FE4-1A15-42F0-A5DB-3529CD3AE0A3}"/>
                    </a:ext>
                  </a:extLst>
                </p14:cNvPr>
                <p14:cNvContentPartPr/>
                <p14:nvPr/>
              </p14:nvContentPartPr>
              <p14:xfrm>
                <a:off x="3292928" y="3247192"/>
                <a:ext cx="293040" cy="186480"/>
              </p14:xfrm>
            </p:contentPart>
          </mc:Choice>
          <mc:Fallback xmlns="">
            <p:pic>
              <p:nvPicPr>
                <p:cNvPr id="164" name="Ink 163">
                  <a:extLst>
                    <a:ext uri="{FF2B5EF4-FFF2-40B4-BE49-F238E27FC236}">
                      <a16:creationId xmlns:a16="http://schemas.microsoft.com/office/drawing/2014/main" id="{78B33FE4-1A15-42F0-A5DB-3529CD3AE0A3}"/>
                    </a:ext>
                  </a:extLst>
                </p:cNvPr>
                <p:cNvPicPr/>
                <p:nvPr/>
              </p:nvPicPr>
              <p:blipFill>
                <a:blip r:embed="rId277"/>
                <a:stretch>
                  <a:fillRect/>
                </a:stretch>
              </p:blipFill>
              <p:spPr>
                <a:xfrm>
                  <a:off x="3283928" y="3238192"/>
                  <a:ext cx="31068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5" name="Ink 164">
                  <a:extLst>
                    <a:ext uri="{FF2B5EF4-FFF2-40B4-BE49-F238E27FC236}">
                      <a16:creationId xmlns:a16="http://schemas.microsoft.com/office/drawing/2014/main" id="{3629AA8C-0742-4A08-ACD5-C0525964FAF2}"/>
                    </a:ext>
                  </a:extLst>
                </p14:cNvPr>
                <p14:cNvContentPartPr/>
                <p14:nvPr/>
              </p14:nvContentPartPr>
              <p14:xfrm>
                <a:off x="3744728" y="3174472"/>
                <a:ext cx="374760" cy="370800"/>
              </p14:xfrm>
            </p:contentPart>
          </mc:Choice>
          <mc:Fallback xmlns="">
            <p:pic>
              <p:nvPicPr>
                <p:cNvPr id="165" name="Ink 164">
                  <a:extLst>
                    <a:ext uri="{FF2B5EF4-FFF2-40B4-BE49-F238E27FC236}">
                      <a16:creationId xmlns:a16="http://schemas.microsoft.com/office/drawing/2014/main" id="{3629AA8C-0742-4A08-ACD5-C0525964FAF2}"/>
                    </a:ext>
                  </a:extLst>
                </p:cNvPr>
                <p:cNvPicPr/>
                <p:nvPr/>
              </p:nvPicPr>
              <p:blipFill>
                <a:blip r:embed="rId279"/>
                <a:stretch>
                  <a:fillRect/>
                </a:stretch>
              </p:blipFill>
              <p:spPr>
                <a:xfrm>
                  <a:off x="3735728" y="3165472"/>
                  <a:ext cx="392400" cy="388440"/>
                </a:xfrm>
                <a:prstGeom prst="rect">
                  <a:avLst/>
                </a:prstGeom>
              </p:spPr>
            </p:pic>
          </mc:Fallback>
        </mc:AlternateContent>
      </p:grpSp>
      <p:grpSp>
        <p:nvGrpSpPr>
          <p:cNvPr id="168" name="Group 167">
            <a:extLst>
              <a:ext uri="{FF2B5EF4-FFF2-40B4-BE49-F238E27FC236}">
                <a16:creationId xmlns:a16="http://schemas.microsoft.com/office/drawing/2014/main" id="{FA989A29-A380-440F-93A1-8D109D0B0128}"/>
              </a:ext>
            </a:extLst>
          </p:cNvPr>
          <p:cNvGrpSpPr/>
          <p:nvPr/>
        </p:nvGrpSpPr>
        <p:grpSpPr>
          <a:xfrm>
            <a:off x="4528088" y="3335752"/>
            <a:ext cx="278280" cy="124920"/>
            <a:chOff x="4528088" y="3335752"/>
            <a:chExt cx="278280" cy="124920"/>
          </a:xfrm>
        </p:grpSpPr>
        <mc:AlternateContent xmlns:mc="http://schemas.openxmlformats.org/markup-compatibility/2006" xmlns:p14="http://schemas.microsoft.com/office/powerpoint/2010/main">
          <mc:Choice Requires="p14">
            <p:contentPart p14:bwMode="auto" r:id="rId280">
              <p14:nvContentPartPr>
                <p14:cNvPr id="166" name="Ink 165">
                  <a:extLst>
                    <a:ext uri="{FF2B5EF4-FFF2-40B4-BE49-F238E27FC236}">
                      <a16:creationId xmlns:a16="http://schemas.microsoft.com/office/drawing/2014/main" id="{87BAB9D2-CDBD-4D44-9066-DA221F8DD0B2}"/>
                    </a:ext>
                  </a:extLst>
                </p14:cNvPr>
                <p14:cNvContentPartPr/>
                <p14:nvPr/>
              </p14:nvContentPartPr>
              <p14:xfrm>
                <a:off x="4528088" y="3335752"/>
                <a:ext cx="180360" cy="18720"/>
              </p14:xfrm>
            </p:contentPart>
          </mc:Choice>
          <mc:Fallback xmlns="">
            <p:pic>
              <p:nvPicPr>
                <p:cNvPr id="166" name="Ink 165">
                  <a:extLst>
                    <a:ext uri="{FF2B5EF4-FFF2-40B4-BE49-F238E27FC236}">
                      <a16:creationId xmlns:a16="http://schemas.microsoft.com/office/drawing/2014/main" id="{87BAB9D2-CDBD-4D44-9066-DA221F8DD0B2}"/>
                    </a:ext>
                  </a:extLst>
                </p:cNvPr>
                <p:cNvPicPr/>
                <p:nvPr/>
              </p:nvPicPr>
              <p:blipFill>
                <a:blip r:embed="rId281"/>
                <a:stretch>
                  <a:fillRect/>
                </a:stretch>
              </p:blipFill>
              <p:spPr>
                <a:xfrm>
                  <a:off x="4519088" y="3326752"/>
                  <a:ext cx="1980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67" name="Ink 166">
                  <a:extLst>
                    <a:ext uri="{FF2B5EF4-FFF2-40B4-BE49-F238E27FC236}">
                      <a16:creationId xmlns:a16="http://schemas.microsoft.com/office/drawing/2014/main" id="{8A900103-1DD5-4AAE-B1D2-BF7DC7E778F0}"/>
                    </a:ext>
                  </a:extLst>
                </p14:cNvPr>
                <p14:cNvContentPartPr/>
                <p14:nvPr/>
              </p14:nvContentPartPr>
              <p14:xfrm>
                <a:off x="4537448" y="3416392"/>
                <a:ext cx="268920" cy="44280"/>
              </p14:xfrm>
            </p:contentPart>
          </mc:Choice>
          <mc:Fallback xmlns="">
            <p:pic>
              <p:nvPicPr>
                <p:cNvPr id="167" name="Ink 166">
                  <a:extLst>
                    <a:ext uri="{FF2B5EF4-FFF2-40B4-BE49-F238E27FC236}">
                      <a16:creationId xmlns:a16="http://schemas.microsoft.com/office/drawing/2014/main" id="{8A900103-1DD5-4AAE-B1D2-BF7DC7E778F0}"/>
                    </a:ext>
                  </a:extLst>
                </p:cNvPr>
                <p:cNvPicPr/>
                <p:nvPr/>
              </p:nvPicPr>
              <p:blipFill>
                <a:blip r:embed="rId283"/>
                <a:stretch>
                  <a:fillRect/>
                </a:stretch>
              </p:blipFill>
              <p:spPr>
                <a:xfrm>
                  <a:off x="4528448" y="3407752"/>
                  <a:ext cx="286560" cy="61920"/>
                </a:xfrm>
                <a:prstGeom prst="rect">
                  <a:avLst/>
                </a:prstGeom>
              </p:spPr>
            </p:pic>
          </mc:Fallback>
        </mc:AlternateContent>
      </p:grpSp>
      <p:grpSp>
        <p:nvGrpSpPr>
          <p:cNvPr id="187" name="Group 186">
            <a:extLst>
              <a:ext uri="{FF2B5EF4-FFF2-40B4-BE49-F238E27FC236}">
                <a16:creationId xmlns:a16="http://schemas.microsoft.com/office/drawing/2014/main" id="{AACA0076-9D24-4A78-ABB2-986B05D8F1B7}"/>
              </a:ext>
            </a:extLst>
          </p:cNvPr>
          <p:cNvGrpSpPr/>
          <p:nvPr/>
        </p:nvGrpSpPr>
        <p:grpSpPr>
          <a:xfrm>
            <a:off x="5124968" y="3175912"/>
            <a:ext cx="1032120" cy="540720"/>
            <a:chOff x="5124968" y="3175912"/>
            <a:chExt cx="1032120" cy="540720"/>
          </a:xfrm>
        </p:grpSpPr>
        <mc:AlternateContent xmlns:mc="http://schemas.openxmlformats.org/markup-compatibility/2006" xmlns:p14="http://schemas.microsoft.com/office/powerpoint/2010/main">
          <mc:Choice Requires="p14">
            <p:contentPart p14:bwMode="auto" r:id="rId284">
              <p14:nvContentPartPr>
                <p14:cNvPr id="172" name="Ink 171">
                  <a:extLst>
                    <a:ext uri="{FF2B5EF4-FFF2-40B4-BE49-F238E27FC236}">
                      <a16:creationId xmlns:a16="http://schemas.microsoft.com/office/drawing/2014/main" id="{D68A6F72-618F-4859-8EA7-ED441FB37C0A}"/>
                    </a:ext>
                  </a:extLst>
                </p14:cNvPr>
                <p14:cNvContentPartPr/>
                <p14:nvPr/>
              </p14:nvContentPartPr>
              <p14:xfrm>
                <a:off x="5124968" y="3175912"/>
                <a:ext cx="253800" cy="232920"/>
              </p14:xfrm>
            </p:contentPart>
          </mc:Choice>
          <mc:Fallback xmlns="">
            <p:pic>
              <p:nvPicPr>
                <p:cNvPr id="172" name="Ink 171">
                  <a:extLst>
                    <a:ext uri="{FF2B5EF4-FFF2-40B4-BE49-F238E27FC236}">
                      <a16:creationId xmlns:a16="http://schemas.microsoft.com/office/drawing/2014/main" id="{D68A6F72-618F-4859-8EA7-ED441FB37C0A}"/>
                    </a:ext>
                  </a:extLst>
                </p:cNvPr>
                <p:cNvPicPr/>
                <p:nvPr/>
              </p:nvPicPr>
              <p:blipFill>
                <a:blip r:embed="rId285"/>
                <a:stretch>
                  <a:fillRect/>
                </a:stretch>
              </p:blipFill>
              <p:spPr>
                <a:xfrm>
                  <a:off x="5116328" y="3166912"/>
                  <a:ext cx="27144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Ink 172">
                  <a:extLst>
                    <a:ext uri="{FF2B5EF4-FFF2-40B4-BE49-F238E27FC236}">
                      <a16:creationId xmlns:a16="http://schemas.microsoft.com/office/drawing/2014/main" id="{785E3474-A184-4C8B-BC92-09520FAC40FC}"/>
                    </a:ext>
                  </a:extLst>
                </p14:cNvPr>
                <p14:cNvContentPartPr/>
                <p14:nvPr/>
              </p14:nvContentPartPr>
              <p14:xfrm>
                <a:off x="5430608" y="3212992"/>
                <a:ext cx="149400" cy="177480"/>
              </p14:xfrm>
            </p:contentPart>
          </mc:Choice>
          <mc:Fallback xmlns="">
            <p:pic>
              <p:nvPicPr>
                <p:cNvPr id="173" name="Ink 172">
                  <a:extLst>
                    <a:ext uri="{FF2B5EF4-FFF2-40B4-BE49-F238E27FC236}">
                      <a16:creationId xmlns:a16="http://schemas.microsoft.com/office/drawing/2014/main" id="{785E3474-A184-4C8B-BC92-09520FAC40FC}"/>
                    </a:ext>
                  </a:extLst>
                </p:cNvPr>
                <p:cNvPicPr/>
                <p:nvPr/>
              </p:nvPicPr>
              <p:blipFill>
                <a:blip r:embed="rId287"/>
                <a:stretch>
                  <a:fillRect/>
                </a:stretch>
              </p:blipFill>
              <p:spPr>
                <a:xfrm>
                  <a:off x="5421968" y="3204352"/>
                  <a:ext cx="1670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4" name="Ink 173">
                  <a:extLst>
                    <a:ext uri="{FF2B5EF4-FFF2-40B4-BE49-F238E27FC236}">
                      <a16:creationId xmlns:a16="http://schemas.microsoft.com/office/drawing/2014/main" id="{EB08B0C4-F4A5-4AE5-A523-882EF6F83F2D}"/>
                    </a:ext>
                  </a:extLst>
                </p14:cNvPr>
                <p14:cNvContentPartPr/>
                <p14:nvPr/>
              </p14:nvContentPartPr>
              <p14:xfrm>
                <a:off x="5379848" y="3190672"/>
                <a:ext cx="207360" cy="46800"/>
              </p14:xfrm>
            </p:contentPart>
          </mc:Choice>
          <mc:Fallback xmlns="">
            <p:pic>
              <p:nvPicPr>
                <p:cNvPr id="174" name="Ink 173">
                  <a:extLst>
                    <a:ext uri="{FF2B5EF4-FFF2-40B4-BE49-F238E27FC236}">
                      <a16:creationId xmlns:a16="http://schemas.microsoft.com/office/drawing/2014/main" id="{EB08B0C4-F4A5-4AE5-A523-882EF6F83F2D}"/>
                    </a:ext>
                  </a:extLst>
                </p:cNvPr>
                <p:cNvPicPr/>
                <p:nvPr/>
              </p:nvPicPr>
              <p:blipFill>
                <a:blip r:embed="rId289"/>
                <a:stretch>
                  <a:fillRect/>
                </a:stretch>
              </p:blipFill>
              <p:spPr>
                <a:xfrm>
                  <a:off x="5371208" y="3181672"/>
                  <a:ext cx="2250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5" name="Ink 174">
                  <a:extLst>
                    <a:ext uri="{FF2B5EF4-FFF2-40B4-BE49-F238E27FC236}">
                      <a16:creationId xmlns:a16="http://schemas.microsoft.com/office/drawing/2014/main" id="{80091DC4-21AA-4EA4-BD22-444CB63C3EFA}"/>
                    </a:ext>
                  </a:extLst>
                </p14:cNvPr>
                <p14:cNvContentPartPr/>
                <p14:nvPr/>
              </p14:nvContentPartPr>
              <p14:xfrm>
                <a:off x="5179328" y="3421072"/>
                <a:ext cx="796320" cy="55080"/>
              </p14:xfrm>
            </p:contentPart>
          </mc:Choice>
          <mc:Fallback xmlns="">
            <p:pic>
              <p:nvPicPr>
                <p:cNvPr id="175" name="Ink 174">
                  <a:extLst>
                    <a:ext uri="{FF2B5EF4-FFF2-40B4-BE49-F238E27FC236}">
                      <a16:creationId xmlns:a16="http://schemas.microsoft.com/office/drawing/2014/main" id="{80091DC4-21AA-4EA4-BD22-444CB63C3EFA}"/>
                    </a:ext>
                  </a:extLst>
                </p:cNvPr>
                <p:cNvPicPr/>
                <p:nvPr/>
              </p:nvPicPr>
              <p:blipFill>
                <a:blip r:embed="rId291"/>
                <a:stretch>
                  <a:fillRect/>
                </a:stretch>
              </p:blipFill>
              <p:spPr>
                <a:xfrm>
                  <a:off x="5170328" y="3412072"/>
                  <a:ext cx="81396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6" name="Ink 175">
                  <a:extLst>
                    <a:ext uri="{FF2B5EF4-FFF2-40B4-BE49-F238E27FC236}">
                      <a16:creationId xmlns:a16="http://schemas.microsoft.com/office/drawing/2014/main" id="{CD1CAAAB-0111-48DF-BAB7-4007ABEAB9C1}"/>
                    </a:ext>
                  </a:extLst>
                </p14:cNvPr>
                <p14:cNvContentPartPr/>
                <p14:nvPr/>
              </p14:nvContentPartPr>
              <p14:xfrm>
                <a:off x="5550488" y="3529072"/>
                <a:ext cx="241200" cy="187560"/>
              </p14:xfrm>
            </p:contentPart>
          </mc:Choice>
          <mc:Fallback xmlns="">
            <p:pic>
              <p:nvPicPr>
                <p:cNvPr id="176" name="Ink 175">
                  <a:extLst>
                    <a:ext uri="{FF2B5EF4-FFF2-40B4-BE49-F238E27FC236}">
                      <a16:creationId xmlns:a16="http://schemas.microsoft.com/office/drawing/2014/main" id="{CD1CAAAB-0111-48DF-BAB7-4007ABEAB9C1}"/>
                    </a:ext>
                  </a:extLst>
                </p:cNvPr>
                <p:cNvPicPr/>
                <p:nvPr/>
              </p:nvPicPr>
              <p:blipFill>
                <a:blip r:embed="rId293"/>
                <a:stretch>
                  <a:fillRect/>
                </a:stretch>
              </p:blipFill>
              <p:spPr>
                <a:xfrm>
                  <a:off x="5541848" y="3520072"/>
                  <a:ext cx="25884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77" name="Ink 176">
                  <a:extLst>
                    <a:ext uri="{FF2B5EF4-FFF2-40B4-BE49-F238E27FC236}">
                      <a16:creationId xmlns:a16="http://schemas.microsoft.com/office/drawing/2014/main" id="{DC42A3AA-2429-4221-9AF8-15932AD0F694}"/>
                    </a:ext>
                  </a:extLst>
                </p14:cNvPr>
                <p14:cNvContentPartPr/>
                <p14:nvPr/>
              </p14:nvContentPartPr>
              <p14:xfrm>
                <a:off x="6123968" y="3401632"/>
                <a:ext cx="33120" cy="9720"/>
              </p14:xfrm>
            </p:contentPart>
          </mc:Choice>
          <mc:Fallback xmlns="">
            <p:pic>
              <p:nvPicPr>
                <p:cNvPr id="177" name="Ink 176">
                  <a:extLst>
                    <a:ext uri="{FF2B5EF4-FFF2-40B4-BE49-F238E27FC236}">
                      <a16:creationId xmlns:a16="http://schemas.microsoft.com/office/drawing/2014/main" id="{DC42A3AA-2429-4221-9AF8-15932AD0F694}"/>
                    </a:ext>
                  </a:extLst>
                </p:cNvPr>
                <p:cNvPicPr/>
                <p:nvPr/>
              </p:nvPicPr>
              <p:blipFill>
                <a:blip r:embed="rId295"/>
                <a:stretch>
                  <a:fillRect/>
                </a:stretch>
              </p:blipFill>
              <p:spPr>
                <a:xfrm>
                  <a:off x="6115328" y="3392632"/>
                  <a:ext cx="50760" cy="27360"/>
                </a:xfrm>
                <a:prstGeom prst="rect">
                  <a:avLst/>
                </a:prstGeom>
              </p:spPr>
            </p:pic>
          </mc:Fallback>
        </mc:AlternateContent>
      </p:grpSp>
      <p:grpSp>
        <p:nvGrpSpPr>
          <p:cNvPr id="186" name="Group 185">
            <a:extLst>
              <a:ext uri="{FF2B5EF4-FFF2-40B4-BE49-F238E27FC236}">
                <a16:creationId xmlns:a16="http://schemas.microsoft.com/office/drawing/2014/main" id="{4BEC60DA-1053-4698-9A00-EA6C6D95F430}"/>
              </a:ext>
            </a:extLst>
          </p:cNvPr>
          <p:cNvGrpSpPr/>
          <p:nvPr/>
        </p:nvGrpSpPr>
        <p:grpSpPr>
          <a:xfrm>
            <a:off x="6509528" y="3025432"/>
            <a:ext cx="1840320" cy="615240"/>
            <a:chOff x="6509528" y="3025432"/>
            <a:chExt cx="1840320" cy="615240"/>
          </a:xfrm>
        </p:grpSpPr>
        <mc:AlternateContent xmlns:mc="http://schemas.openxmlformats.org/markup-compatibility/2006" xmlns:p14="http://schemas.microsoft.com/office/powerpoint/2010/main">
          <mc:Choice Requires="p14">
            <p:contentPart p14:bwMode="auto" r:id="rId296">
              <p14:nvContentPartPr>
                <p14:cNvPr id="178" name="Ink 177">
                  <a:extLst>
                    <a:ext uri="{FF2B5EF4-FFF2-40B4-BE49-F238E27FC236}">
                      <a16:creationId xmlns:a16="http://schemas.microsoft.com/office/drawing/2014/main" id="{DEFB958E-E48C-419B-90AA-EADBD3A36B12}"/>
                    </a:ext>
                  </a:extLst>
                </p14:cNvPr>
                <p14:cNvContentPartPr/>
                <p14:nvPr/>
              </p14:nvContentPartPr>
              <p14:xfrm>
                <a:off x="6509528" y="3075112"/>
                <a:ext cx="214200" cy="473400"/>
              </p14:xfrm>
            </p:contentPart>
          </mc:Choice>
          <mc:Fallback xmlns="">
            <p:pic>
              <p:nvPicPr>
                <p:cNvPr id="178" name="Ink 177">
                  <a:extLst>
                    <a:ext uri="{FF2B5EF4-FFF2-40B4-BE49-F238E27FC236}">
                      <a16:creationId xmlns:a16="http://schemas.microsoft.com/office/drawing/2014/main" id="{DEFB958E-E48C-419B-90AA-EADBD3A36B12}"/>
                    </a:ext>
                  </a:extLst>
                </p:cNvPr>
                <p:cNvPicPr/>
                <p:nvPr/>
              </p:nvPicPr>
              <p:blipFill>
                <a:blip r:embed="rId297"/>
                <a:stretch>
                  <a:fillRect/>
                </a:stretch>
              </p:blipFill>
              <p:spPr>
                <a:xfrm>
                  <a:off x="6500528" y="3066472"/>
                  <a:ext cx="231840" cy="4910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79" name="Ink 178">
                  <a:extLst>
                    <a:ext uri="{FF2B5EF4-FFF2-40B4-BE49-F238E27FC236}">
                      <a16:creationId xmlns:a16="http://schemas.microsoft.com/office/drawing/2014/main" id="{D6D9F9BA-AA9F-44FE-BB52-C63476517A20}"/>
                    </a:ext>
                  </a:extLst>
                </p14:cNvPr>
                <p14:cNvContentPartPr/>
                <p14:nvPr/>
              </p14:nvContentPartPr>
              <p14:xfrm>
                <a:off x="6788528" y="3143872"/>
                <a:ext cx="303840" cy="312120"/>
              </p14:xfrm>
            </p:contentPart>
          </mc:Choice>
          <mc:Fallback xmlns="">
            <p:pic>
              <p:nvPicPr>
                <p:cNvPr id="179" name="Ink 178">
                  <a:extLst>
                    <a:ext uri="{FF2B5EF4-FFF2-40B4-BE49-F238E27FC236}">
                      <a16:creationId xmlns:a16="http://schemas.microsoft.com/office/drawing/2014/main" id="{D6D9F9BA-AA9F-44FE-BB52-C63476517A20}"/>
                    </a:ext>
                  </a:extLst>
                </p:cNvPr>
                <p:cNvPicPr/>
                <p:nvPr/>
              </p:nvPicPr>
              <p:blipFill>
                <a:blip r:embed="rId299"/>
                <a:stretch>
                  <a:fillRect/>
                </a:stretch>
              </p:blipFill>
              <p:spPr>
                <a:xfrm>
                  <a:off x="6779888" y="3135232"/>
                  <a:ext cx="321480" cy="3297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0" name="Ink 179">
                  <a:extLst>
                    <a:ext uri="{FF2B5EF4-FFF2-40B4-BE49-F238E27FC236}">
                      <a16:creationId xmlns:a16="http://schemas.microsoft.com/office/drawing/2014/main" id="{E965CF17-B576-4C8C-A26E-DDF9B27EA936}"/>
                    </a:ext>
                  </a:extLst>
                </p14:cNvPr>
                <p14:cNvContentPartPr/>
                <p14:nvPr/>
              </p14:nvContentPartPr>
              <p14:xfrm>
                <a:off x="7154648" y="3335752"/>
                <a:ext cx="190800" cy="120240"/>
              </p14:xfrm>
            </p:contentPart>
          </mc:Choice>
          <mc:Fallback xmlns="">
            <p:pic>
              <p:nvPicPr>
                <p:cNvPr id="180" name="Ink 179">
                  <a:extLst>
                    <a:ext uri="{FF2B5EF4-FFF2-40B4-BE49-F238E27FC236}">
                      <a16:creationId xmlns:a16="http://schemas.microsoft.com/office/drawing/2014/main" id="{E965CF17-B576-4C8C-A26E-DDF9B27EA936}"/>
                    </a:ext>
                  </a:extLst>
                </p:cNvPr>
                <p:cNvPicPr/>
                <p:nvPr/>
              </p:nvPicPr>
              <p:blipFill>
                <a:blip r:embed="rId301"/>
                <a:stretch>
                  <a:fillRect/>
                </a:stretch>
              </p:blipFill>
              <p:spPr>
                <a:xfrm>
                  <a:off x="7146008" y="3326752"/>
                  <a:ext cx="2084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81" name="Ink 180">
                  <a:extLst>
                    <a:ext uri="{FF2B5EF4-FFF2-40B4-BE49-F238E27FC236}">
                      <a16:creationId xmlns:a16="http://schemas.microsoft.com/office/drawing/2014/main" id="{40C3368B-FBFF-477B-98C2-EFE8EC4215BA}"/>
                    </a:ext>
                  </a:extLst>
                </p14:cNvPr>
                <p14:cNvContentPartPr/>
                <p14:nvPr/>
              </p14:nvContentPartPr>
              <p14:xfrm>
                <a:off x="7428608" y="3350152"/>
                <a:ext cx="153000" cy="12240"/>
              </p14:xfrm>
            </p:contentPart>
          </mc:Choice>
          <mc:Fallback xmlns="">
            <p:pic>
              <p:nvPicPr>
                <p:cNvPr id="181" name="Ink 180">
                  <a:extLst>
                    <a:ext uri="{FF2B5EF4-FFF2-40B4-BE49-F238E27FC236}">
                      <a16:creationId xmlns:a16="http://schemas.microsoft.com/office/drawing/2014/main" id="{40C3368B-FBFF-477B-98C2-EFE8EC4215BA}"/>
                    </a:ext>
                  </a:extLst>
                </p:cNvPr>
                <p:cNvPicPr/>
                <p:nvPr/>
              </p:nvPicPr>
              <p:blipFill>
                <a:blip r:embed="rId303"/>
                <a:stretch>
                  <a:fillRect/>
                </a:stretch>
              </p:blipFill>
              <p:spPr>
                <a:xfrm>
                  <a:off x="7419608" y="3341152"/>
                  <a:ext cx="17064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82" name="Ink 181">
                  <a:extLst>
                    <a:ext uri="{FF2B5EF4-FFF2-40B4-BE49-F238E27FC236}">
                      <a16:creationId xmlns:a16="http://schemas.microsoft.com/office/drawing/2014/main" id="{F7EF56EF-C690-408F-A8A5-F1CE78EEA5DC}"/>
                    </a:ext>
                  </a:extLst>
                </p14:cNvPr>
                <p14:cNvContentPartPr/>
                <p14:nvPr/>
              </p14:nvContentPartPr>
              <p14:xfrm>
                <a:off x="7706888" y="3149992"/>
                <a:ext cx="337320" cy="289800"/>
              </p14:xfrm>
            </p:contentPart>
          </mc:Choice>
          <mc:Fallback xmlns="">
            <p:pic>
              <p:nvPicPr>
                <p:cNvPr id="182" name="Ink 181">
                  <a:extLst>
                    <a:ext uri="{FF2B5EF4-FFF2-40B4-BE49-F238E27FC236}">
                      <a16:creationId xmlns:a16="http://schemas.microsoft.com/office/drawing/2014/main" id="{F7EF56EF-C690-408F-A8A5-F1CE78EEA5DC}"/>
                    </a:ext>
                  </a:extLst>
                </p:cNvPr>
                <p:cNvPicPr/>
                <p:nvPr/>
              </p:nvPicPr>
              <p:blipFill>
                <a:blip r:embed="rId305"/>
                <a:stretch>
                  <a:fillRect/>
                </a:stretch>
              </p:blipFill>
              <p:spPr>
                <a:xfrm>
                  <a:off x="7698248" y="3141352"/>
                  <a:ext cx="354960" cy="30744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83" name="Ink 182">
                  <a:extLst>
                    <a:ext uri="{FF2B5EF4-FFF2-40B4-BE49-F238E27FC236}">
                      <a16:creationId xmlns:a16="http://schemas.microsoft.com/office/drawing/2014/main" id="{CE7E3372-9A1F-47AD-8189-4D822BBA8537}"/>
                    </a:ext>
                  </a:extLst>
                </p14:cNvPr>
                <p14:cNvContentPartPr/>
                <p14:nvPr/>
              </p14:nvContentPartPr>
              <p14:xfrm>
                <a:off x="8115488" y="3377512"/>
                <a:ext cx="33120" cy="52560"/>
              </p14:xfrm>
            </p:contentPart>
          </mc:Choice>
          <mc:Fallback xmlns="">
            <p:pic>
              <p:nvPicPr>
                <p:cNvPr id="183" name="Ink 182">
                  <a:extLst>
                    <a:ext uri="{FF2B5EF4-FFF2-40B4-BE49-F238E27FC236}">
                      <a16:creationId xmlns:a16="http://schemas.microsoft.com/office/drawing/2014/main" id="{CE7E3372-9A1F-47AD-8189-4D822BBA8537}"/>
                    </a:ext>
                  </a:extLst>
                </p:cNvPr>
                <p:cNvPicPr/>
                <p:nvPr/>
              </p:nvPicPr>
              <p:blipFill>
                <a:blip r:embed="rId307"/>
                <a:stretch>
                  <a:fillRect/>
                </a:stretch>
              </p:blipFill>
              <p:spPr>
                <a:xfrm>
                  <a:off x="8106488" y="3368872"/>
                  <a:ext cx="5076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84" name="Ink 183">
                  <a:extLst>
                    <a:ext uri="{FF2B5EF4-FFF2-40B4-BE49-F238E27FC236}">
                      <a16:creationId xmlns:a16="http://schemas.microsoft.com/office/drawing/2014/main" id="{81780230-D55F-476A-B061-1FE34D661D47}"/>
                    </a:ext>
                  </a:extLst>
                </p14:cNvPr>
                <p14:cNvContentPartPr/>
                <p14:nvPr/>
              </p14:nvContentPartPr>
              <p14:xfrm>
                <a:off x="8159408" y="3025432"/>
                <a:ext cx="190440" cy="615240"/>
              </p14:xfrm>
            </p:contentPart>
          </mc:Choice>
          <mc:Fallback xmlns="">
            <p:pic>
              <p:nvPicPr>
                <p:cNvPr id="184" name="Ink 183">
                  <a:extLst>
                    <a:ext uri="{FF2B5EF4-FFF2-40B4-BE49-F238E27FC236}">
                      <a16:creationId xmlns:a16="http://schemas.microsoft.com/office/drawing/2014/main" id="{81780230-D55F-476A-B061-1FE34D661D47}"/>
                    </a:ext>
                  </a:extLst>
                </p:cNvPr>
                <p:cNvPicPr/>
                <p:nvPr/>
              </p:nvPicPr>
              <p:blipFill>
                <a:blip r:embed="rId309"/>
                <a:stretch>
                  <a:fillRect/>
                </a:stretch>
              </p:blipFill>
              <p:spPr>
                <a:xfrm>
                  <a:off x="8150408" y="3016432"/>
                  <a:ext cx="208080" cy="632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0">
            <p14:nvContentPartPr>
              <p14:cNvPr id="185" name="Ink 184">
                <a:extLst>
                  <a:ext uri="{FF2B5EF4-FFF2-40B4-BE49-F238E27FC236}">
                    <a16:creationId xmlns:a16="http://schemas.microsoft.com/office/drawing/2014/main" id="{24C12ED0-992E-422D-AF43-515D5D166453}"/>
                  </a:ext>
                </a:extLst>
              </p14:cNvPr>
              <p14:cNvContentPartPr/>
              <p14:nvPr/>
            </p14:nvContentPartPr>
            <p14:xfrm>
              <a:off x="8637488" y="3013552"/>
              <a:ext cx="345600" cy="449280"/>
            </p14:xfrm>
          </p:contentPart>
        </mc:Choice>
        <mc:Fallback xmlns="">
          <p:pic>
            <p:nvPicPr>
              <p:cNvPr id="185" name="Ink 184">
                <a:extLst>
                  <a:ext uri="{FF2B5EF4-FFF2-40B4-BE49-F238E27FC236}">
                    <a16:creationId xmlns:a16="http://schemas.microsoft.com/office/drawing/2014/main" id="{24C12ED0-992E-422D-AF43-515D5D166453}"/>
                  </a:ext>
                </a:extLst>
              </p:cNvPr>
              <p:cNvPicPr/>
              <p:nvPr/>
            </p:nvPicPr>
            <p:blipFill>
              <a:blip r:embed="rId311"/>
              <a:stretch>
                <a:fillRect/>
              </a:stretch>
            </p:blipFill>
            <p:spPr>
              <a:xfrm>
                <a:off x="8628848" y="3004552"/>
                <a:ext cx="363240" cy="466920"/>
              </a:xfrm>
              <a:prstGeom prst="rect">
                <a:avLst/>
              </a:prstGeom>
            </p:spPr>
          </p:pic>
        </mc:Fallback>
      </mc:AlternateContent>
      <p:grpSp>
        <p:nvGrpSpPr>
          <p:cNvPr id="196" name="Group 195">
            <a:extLst>
              <a:ext uri="{FF2B5EF4-FFF2-40B4-BE49-F238E27FC236}">
                <a16:creationId xmlns:a16="http://schemas.microsoft.com/office/drawing/2014/main" id="{F98FDD1A-B4C8-45AB-B788-2288D6F6417B}"/>
              </a:ext>
            </a:extLst>
          </p:cNvPr>
          <p:cNvGrpSpPr/>
          <p:nvPr/>
        </p:nvGrpSpPr>
        <p:grpSpPr>
          <a:xfrm>
            <a:off x="506168" y="4392352"/>
            <a:ext cx="1362960" cy="371520"/>
            <a:chOff x="506168" y="4392352"/>
            <a:chExt cx="1362960" cy="371520"/>
          </a:xfrm>
        </p:grpSpPr>
        <mc:AlternateContent xmlns:mc="http://schemas.openxmlformats.org/markup-compatibility/2006" xmlns:p14="http://schemas.microsoft.com/office/powerpoint/2010/main">
          <mc:Choice Requires="p14">
            <p:contentPart p14:bwMode="auto" r:id="rId312">
              <p14:nvContentPartPr>
                <p14:cNvPr id="188" name="Ink 187">
                  <a:extLst>
                    <a:ext uri="{FF2B5EF4-FFF2-40B4-BE49-F238E27FC236}">
                      <a16:creationId xmlns:a16="http://schemas.microsoft.com/office/drawing/2014/main" id="{1E4382D5-F575-4721-9F6A-1A510F63115B}"/>
                    </a:ext>
                  </a:extLst>
                </p14:cNvPr>
                <p14:cNvContentPartPr/>
                <p14:nvPr/>
              </p14:nvContentPartPr>
              <p14:xfrm>
                <a:off x="506168" y="4507912"/>
                <a:ext cx="109800" cy="153360"/>
              </p14:xfrm>
            </p:contentPart>
          </mc:Choice>
          <mc:Fallback xmlns="">
            <p:pic>
              <p:nvPicPr>
                <p:cNvPr id="188" name="Ink 187">
                  <a:extLst>
                    <a:ext uri="{FF2B5EF4-FFF2-40B4-BE49-F238E27FC236}">
                      <a16:creationId xmlns:a16="http://schemas.microsoft.com/office/drawing/2014/main" id="{1E4382D5-F575-4721-9F6A-1A510F63115B}"/>
                    </a:ext>
                  </a:extLst>
                </p:cNvPr>
                <p:cNvPicPr/>
                <p:nvPr/>
              </p:nvPicPr>
              <p:blipFill>
                <a:blip r:embed="rId313"/>
                <a:stretch>
                  <a:fillRect/>
                </a:stretch>
              </p:blipFill>
              <p:spPr>
                <a:xfrm>
                  <a:off x="497528" y="4499272"/>
                  <a:ext cx="12744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89" name="Ink 188">
                  <a:extLst>
                    <a:ext uri="{FF2B5EF4-FFF2-40B4-BE49-F238E27FC236}">
                      <a16:creationId xmlns:a16="http://schemas.microsoft.com/office/drawing/2014/main" id="{51185DBA-18BC-405C-9E54-ADF509A1DADB}"/>
                    </a:ext>
                  </a:extLst>
                </p14:cNvPr>
                <p14:cNvContentPartPr/>
                <p14:nvPr/>
              </p14:nvContentPartPr>
              <p14:xfrm>
                <a:off x="527768" y="4467592"/>
                <a:ext cx="289800" cy="215280"/>
              </p14:xfrm>
            </p:contentPart>
          </mc:Choice>
          <mc:Fallback xmlns="">
            <p:pic>
              <p:nvPicPr>
                <p:cNvPr id="189" name="Ink 188">
                  <a:extLst>
                    <a:ext uri="{FF2B5EF4-FFF2-40B4-BE49-F238E27FC236}">
                      <a16:creationId xmlns:a16="http://schemas.microsoft.com/office/drawing/2014/main" id="{51185DBA-18BC-405C-9E54-ADF509A1DADB}"/>
                    </a:ext>
                  </a:extLst>
                </p:cNvPr>
                <p:cNvPicPr/>
                <p:nvPr/>
              </p:nvPicPr>
              <p:blipFill>
                <a:blip r:embed="rId315"/>
                <a:stretch>
                  <a:fillRect/>
                </a:stretch>
              </p:blipFill>
              <p:spPr>
                <a:xfrm>
                  <a:off x="519128" y="4458592"/>
                  <a:ext cx="30744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90" name="Ink 189">
                  <a:extLst>
                    <a:ext uri="{FF2B5EF4-FFF2-40B4-BE49-F238E27FC236}">
                      <a16:creationId xmlns:a16="http://schemas.microsoft.com/office/drawing/2014/main" id="{2DF113AD-145A-4DEF-A019-0953D523A0F7}"/>
                    </a:ext>
                  </a:extLst>
                </p14:cNvPr>
                <p14:cNvContentPartPr/>
                <p14:nvPr/>
              </p14:nvContentPartPr>
              <p14:xfrm>
                <a:off x="861848" y="4392352"/>
                <a:ext cx="305640" cy="371520"/>
              </p14:xfrm>
            </p:contentPart>
          </mc:Choice>
          <mc:Fallback xmlns="">
            <p:pic>
              <p:nvPicPr>
                <p:cNvPr id="190" name="Ink 189">
                  <a:extLst>
                    <a:ext uri="{FF2B5EF4-FFF2-40B4-BE49-F238E27FC236}">
                      <a16:creationId xmlns:a16="http://schemas.microsoft.com/office/drawing/2014/main" id="{2DF113AD-145A-4DEF-A019-0953D523A0F7}"/>
                    </a:ext>
                  </a:extLst>
                </p:cNvPr>
                <p:cNvPicPr/>
                <p:nvPr/>
              </p:nvPicPr>
              <p:blipFill>
                <a:blip r:embed="rId317"/>
                <a:stretch>
                  <a:fillRect/>
                </a:stretch>
              </p:blipFill>
              <p:spPr>
                <a:xfrm>
                  <a:off x="852848" y="4383352"/>
                  <a:ext cx="323280" cy="3891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92" name="Ink 191">
                  <a:extLst>
                    <a:ext uri="{FF2B5EF4-FFF2-40B4-BE49-F238E27FC236}">
                      <a16:creationId xmlns:a16="http://schemas.microsoft.com/office/drawing/2014/main" id="{835F77E0-5CF8-4BF4-9964-D0E596685736}"/>
                    </a:ext>
                  </a:extLst>
                </p14:cNvPr>
                <p14:cNvContentPartPr/>
                <p14:nvPr/>
              </p14:nvContentPartPr>
              <p14:xfrm>
                <a:off x="1325528" y="4616992"/>
                <a:ext cx="199080" cy="11520"/>
              </p14:xfrm>
            </p:contentPart>
          </mc:Choice>
          <mc:Fallback xmlns="">
            <p:pic>
              <p:nvPicPr>
                <p:cNvPr id="192" name="Ink 191">
                  <a:extLst>
                    <a:ext uri="{FF2B5EF4-FFF2-40B4-BE49-F238E27FC236}">
                      <a16:creationId xmlns:a16="http://schemas.microsoft.com/office/drawing/2014/main" id="{835F77E0-5CF8-4BF4-9964-D0E596685736}"/>
                    </a:ext>
                  </a:extLst>
                </p:cNvPr>
                <p:cNvPicPr/>
                <p:nvPr/>
              </p:nvPicPr>
              <p:blipFill>
                <a:blip r:embed="rId319"/>
                <a:stretch>
                  <a:fillRect/>
                </a:stretch>
              </p:blipFill>
              <p:spPr>
                <a:xfrm>
                  <a:off x="1316528" y="4608352"/>
                  <a:ext cx="2167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93" name="Ink 192">
                  <a:extLst>
                    <a:ext uri="{FF2B5EF4-FFF2-40B4-BE49-F238E27FC236}">
                      <a16:creationId xmlns:a16="http://schemas.microsoft.com/office/drawing/2014/main" id="{4712A771-EA46-44F2-83F5-82B72900BFFF}"/>
                    </a:ext>
                  </a:extLst>
                </p14:cNvPr>
                <p14:cNvContentPartPr/>
                <p14:nvPr/>
              </p14:nvContentPartPr>
              <p14:xfrm>
                <a:off x="1357568" y="4676032"/>
                <a:ext cx="252000" cy="16560"/>
              </p14:xfrm>
            </p:contentPart>
          </mc:Choice>
          <mc:Fallback xmlns="">
            <p:pic>
              <p:nvPicPr>
                <p:cNvPr id="193" name="Ink 192">
                  <a:extLst>
                    <a:ext uri="{FF2B5EF4-FFF2-40B4-BE49-F238E27FC236}">
                      <a16:creationId xmlns:a16="http://schemas.microsoft.com/office/drawing/2014/main" id="{4712A771-EA46-44F2-83F5-82B72900BFFF}"/>
                    </a:ext>
                  </a:extLst>
                </p:cNvPr>
                <p:cNvPicPr/>
                <p:nvPr/>
              </p:nvPicPr>
              <p:blipFill>
                <a:blip r:embed="rId321"/>
                <a:stretch>
                  <a:fillRect/>
                </a:stretch>
              </p:blipFill>
              <p:spPr>
                <a:xfrm>
                  <a:off x="1348928" y="4667392"/>
                  <a:ext cx="2696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94" name="Ink 193">
                  <a:extLst>
                    <a:ext uri="{FF2B5EF4-FFF2-40B4-BE49-F238E27FC236}">
                      <a16:creationId xmlns:a16="http://schemas.microsoft.com/office/drawing/2014/main" id="{253C1DD4-67CD-4230-B869-85531D93517B}"/>
                    </a:ext>
                  </a:extLst>
                </p14:cNvPr>
                <p14:cNvContentPartPr/>
                <p14:nvPr/>
              </p14:nvContentPartPr>
              <p14:xfrm>
                <a:off x="1711808" y="4519072"/>
                <a:ext cx="68040" cy="191160"/>
              </p14:xfrm>
            </p:contentPart>
          </mc:Choice>
          <mc:Fallback xmlns="">
            <p:pic>
              <p:nvPicPr>
                <p:cNvPr id="194" name="Ink 193">
                  <a:extLst>
                    <a:ext uri="{FF2B5EF4-FFF2-40B4-BE49-F238E27FC236}">
                      <a16:creationId xmlns:a16="http://schemas.microsoft.com/office/drawing/2014/main" id="{253C1DD4-67CD-4230-B869-85531D93517B}"/>
                    </a:ext>
                  </a:extLst>
                </p:cNvPr>
                <p:cNvPicPr/>
                <p:nvPr/>
              </p:nvPicPr>
              <p:blipFill>
                <a:blip r:embed="rId323"/>
                <a:stretch>
                  <a:fillRect/>
                </a:stretch>
              </p:blipFill>
              <p:spPr>
                <a:xfrm>
                  <a:off x="1702808" y="4510432"/>
                  <a:ext cx="8568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95" name="Ink 194">
                  <a:extLst>
                    <a:ext uri="{FF2B5EF4-FFF2-40B4-BE49-F238E27FC236}">
                      <a16:creationId xmlns:a16="http://schemas.microsoft.com/office/drawing/2014/main" id="{AB1B1CF7-1B49-43C6-A95B-36718DD244C2}"/>
                    </a:ext>
                  </a:extLst>
                </p14:cNvPr>
                <p14:cNvContentPartPr/>
                <p14:nvPr/>
              </p14:nvContentPartPr>
              <p14:xfrm>
                <a:off x="1685528" y="4487752"/>
                <a:ext cx="183600" cy="204120"/>
              </p14:xfrm>
            </p:contentPart>
          </mc:Choice>
          <mc:Fallback xmlns="">
            <p:pic>
              <p:nvPicPr>
                <p:cNvPr id="195" name="Ink 194">
                  <a:extLst>
                    <a:ext uri="{FF2B5EF4-FFF2-40B4-BE49-F238E27FC236}">
                      <a16:creationId xmlns:a16="http://schemas.microsoft.com/office/drawing/2014/main" id="{AB1B1CF7-1B49-43C6-A95B-36718DD244C2}"/>
                    </a:ext>
                  </a:extLst>
                </p:cNvPr>
                <p:cNvPicPr/>
                <p:nvPr/>
              </p:nvPicPr>
              <p:blipFill>
                <a:blip r:embed="rId325"/>
                <a:stretch>
                  <a:fillRect/>
                </a:stretch>
              </p:blipFill>
              <p:spPr>
                <a:xfrm>
                  <a:off x="1676888" y="4479112"/>
                  <a:ext cx="201240" cy="221760"/>
                </a:xfrm>
                <a:prstGeom prst="rect">
                  <a:avLst/>
                </a:prstGeom>
              </p:spPr>
            </p:pic>
          </mc:Fallback>
        </mc:AlternateContent>
      </p:grpSp>
      <p:grpSp>
        <p:nvGrpSpPr>
          <p:cNvPr id="199" name="Group 198">
            <a:extLst>
              <a:ext uri="{FF2B5EF4-FFF2-40B4-BE49-F238E27FC236}">
                <a16:creationId xmlns:a16="http://schemas.microsoft.com/office/drawing/2014/main" id="{6E167469-82A7-48D0-8DCF-1ACE59AFEE52}"/>
              </a:ext>
            </a:extLst>
          </p:cNvPr>
          <p:cNvGrpSpPr/>
          <p:nvPr/>
        </p:nvGrpSpPr>
        <p:grpSpPr>
          <a:xfrm>
            <a:off x="2292488" y="4457152"/>
            <a:ext cx="588960" cy="209880"/>
            <a:chOff x="2292488" y="4457152"/>
            <a:chExt cx="588960" cy="209880"/>
          </a:xfrm>
        </p:grpSpPr>
        <mc:AlternateContent xmlns:mc="http://schemas.openxmlformats.org/markup-compatibility/2006" xmlns:p14="http://schemas.microsoft.com/office/powerpoint/2010/main">
          <mc:Choice Requires="p14">
            <p:contentPart p14:bwMode="auto" r:id="rId326">
              <p14:nvContentPartPr>
                <p14:cNvPr id="197" name="Ink 196">
                  <a:extLst>
                    <a:ext uri="{FF2B5EF4-FFF2-40B4-BE49-F238E27FC236}">
                      <a16:creationId xmlns:a16="http://schemas.microsoft.com/office/drawing/2014/main" id="{30191D35-4D95-4F81-AEDF-5544A19BACB9}"/>
                    </a:ext>
                  </a:extLst>
                </p14:cNvPr>
                <p14:cNvContentPartPr/>
                <p14:nvPr/>
              </p14:nvContentPartPr>
              <p14:xfrm>
                <a:off x="2292488" y="4547152"/>
                <a:ext cx="504000" cy="63000"/>
              </p14:xfrm>
            </p:contentPart>
          </mc:Choice>
          <mc:Fallback xmlns="">
            <p:pic>
              <p:nvPicPr>
                <p:cNvPr id="197" name="Ink 196">
                  <a:extLst>
                    <a:ext uri="{FF2B5EF4-FFF2-40B4-BE49-F238E27FC236}">
                      <a16:creationId xmlns:a16="http://schemas.microsoft.com/office/drawing/2014/main" id="{30191D35-4D95-4F81-AEDF-5544A19BACB9}"/>
                    </a:ext>
                  </a:extLst>
                </p:cNvPr>
                <p:cNvPicPr/>
                <p:nvPr/>
              </p:nvPicPr>
              <p:blipFill>
                <a:blip r:embed="rId327"/>
                <a:stretch>
                  <a:fillRect/>
                </a:stretch>
              </p:blipFill>
              <p:spPr>
                <a:xfrm>
                  <a:off x="2283848" y="4538152"/>
                  <a:ext cx="5216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98" name="Ink 197">
                  <a:extLst>
                    <a:ext uri="{FF2B5EF4-FFF2-40B4-BE49-F238E27FC236}">
                      <a16:creationId xmlns:a16="http://schemas.microsoft.com/office/drawing/2014/main" id="{6C516ACE-325A-4DF3-B4EF-D4948B577E53}"/>
                    </a:ext>
                  </a:extLst>
                </p14:cNvPr>
                <p14:cNvContentPartPr/>
                <p14:nvPr/>
              </p14:nvContentPartPr>
              <p14:xfrm>
                <a:off x="2712608" y="4457152"/>
                <a:ext cx="168840" cy="209880"/>
              </p14:xfrm>
            </p:contentPart>
          </mc:Choice>
          <mc:Fallback xmlns="">
            <p:pic>
              <p:nvPicPr>
                <p:cNvPr id="198" name="Ink 197">
                  <a:extLst>
                    <a:ext uri="{FF2B5EF4-FFF2-40B4-BE49-F238E27FC236}">
                      <a16:creationId xmlns:a16="http://schemas.microsoft.com/office/drawing/2014/main" id="{6C516ACE-325A-4DF3-B4EF-D4948B577E53}"/>
                    </a:ext>
                  </a:extLst>
                </p:cNvPr>
                <p:cNvPicPr/>
                <p:nvPr/>
              </p:nvPicPr>
              <p:blipFill>
                <a:blip r:embed="rId329"/>
                <a:stretch>
                  <a:fillRect/>
                </a:stretch>
              </p:blipFill>
              <p:spPr>
                <a:xfrm>
                  <a:off x="2703968" y="4448152"/>
                  <a:ext cx="186480" cy="227520"/>
                </a:xfrm>
                <a:prstGeom prst="rect">
                  <a:avLst/>
                </a:prstGeom>
              </p:spPr>
            </p:pic>
          </mc:Fallback>
        </mc:AlternateContent>
      </p:grpSp>
      <p:grpSp>
        <p:nvGrpSpPr>
          <p:cNvPr id="213" name="Group 212">
            <a:extLst>
              <a:ext uri="{FF2B5EF4-FFF2-40B4-BE49-F238E27FC236}">
                <a16:creationId xmlns:a16="http://schemas.microsoft.com/office/drawing/2014/main" id="{F92D69A7-6FBF-4930-9FC6-97C2D9B2BAC7}"/>
              </a:ext>
            </a:extLst>
          </p:cNvPr>
          <p:cNvGrpSpPr/>
          <p:nvPr/>
        </p:nvGrpSpPr>
        <p:grpSpPr>
          <a:xfrm>
            <a:off x="3380768" y="4243672"/>
            <a:ext cx="2001960" cy="553680"/>
            <a:chOff x="3380768" y="4243672"/>
            <a:chExt cx="2001960" cy="553680"/>
          </a:xfrm>
        </p:grpSpPr>
        <mc:AlternateContent xmlns:mc="http://schemas.openxmlformats.org/markup-compatibility/2006" xmlns:p14="http://schemas.microsoft.com/office/powerpoint/2010/main">
          <mc:Choice Requires="p14">
            <p:contentPart p14:bwMode="auto" r:id="rId330">
              <p14:nvContentPartPr>
                <p14:cNvPr id="200" name="Ink 199">
                  <a:extLst>
                    <a:ext uri="{FF2B5EF4-FFF2-40B4-BE49-F238E27FC236}">
                      <a16:creationId xmlns:a16="http://schemas.microsoft.com/office/drawing/2014/main" id="{853F15AD-FE09-49F6-8F8D-78354AED0135}"/>
                    </a:ext>
                  </a:extLst>
                </p14:cNvPr>
                <p14:cNvContentPartPr/>
                <p14:nvPr/>
              </p14:nvContentPartPr>
              <p14:xfrm>
                <a:off x="4921568" y="4403512"/>
                <a:ext cx="422280" cy="309960"/>
              </p14:xfrm>
            </p:contentPart>
          </mc:Choice>
          <mc:Fallback xmlns="">
            <p:pic>
              <p:nvPicPr>
                <p:cNvPr id="200" name="Ink 199">
                  <a:extLst>
                    <a:ext uri="{FF2B5EF4-FFF2-40B4-BE49-F238E27FC236}">
                      <a16:creationId xmlns:a16="http://schemas.microsoft.com/office/drawing/2014/main" id="{853F15AD-FE09-49F6-8F8D-78354AED0135}"/>
                    </a:ext>
                  </a:extLst>
                </p:cNvPr>
                <p:cNvPicPr/>
                <p:nvPr/>
              </p:nvPicPr>
              <p:blipFill>
                <a:blip r:embed="rId331"/>
                <a:stretch>
                  <a:fillRect/>
                </a:stretch>
              </p:blipFill>
              <p:spPr>
                <a:xfrm>
                  <a:off x="4912568" y="4394872"/>
                  <a:ext cx="439920" cy="3276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1" name="Ink 200">
                  <a:extLst>
                    <a:ext uri="{FF2B5EF4-FFF2-40B4-BE49-F238E27FC236}">
                      <a16:creationId xmlns:a16="http://schemas.microsoft.com/office/drawing/2014/main" id="{2272E848-1469-458D-BEC3-A6E3E3A5F0CB}"/>
                    </a:ext>
                  </a:extLst>
                </p14:cNvPr>
                <p14:cNvContentPartPr/>
                <p14:nvPr/>
              </p14:nvContentPartPr>
              <p14:xfrm>
                <a:off x="5263928" y="4568032"/>
                <a:ext cx="118800" cy="94680"/>
              </p14:xfrm>
            </p:contentPart>
          </mc:Choice>
          <mc:Fallback xmlns="">
            <p:pic>
              <p:nvPicPr>
                <p:cNvPr id="201" name="Ink 200">
                  <a:extLst>
                    <a:ext uri="{FF2B5EF4-FFF2-40B4-BE49-F238E27FC236}">
                      <a16:creationId xmlns:a16="http://schemas.microsoft.com/office/drawing/2014/main" id="{2272E848-1469-458D-BEC3-A6E3E3A5F0CB}"/>
                    </a:ext>
                  </a:extLst>
                </p:cNvPr>
                <p:cNvPicPr/>
                <p:nvPr/>
              </p:nvPicPr>
              <p:blipFill>
                <a:blip r:embed="rId333"/>
                <a:stretch>
                  <a:fillRect/>
                </a:stretch>
              </p:blipFill>
              <p:spPr>
                <a:xfrm>
                  <a:off x="5254928" y="4559392"/>
                  <a:ext cx="1364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2" name="Ink 201">
                  <a:extLst>
                    <a:ext uri="{FF2B5EF4-FFF2-40B4-BE49-F238E27FC236}">
                      <a16:creationId xmlns:a16="http://schemas.microsoft.com/office/drawing/2014/main" id="{3FFD68AA-EE4E-49C0-9F06-03AC79EBA5C8}"/>
                    </a:ext>
                  </a:extLst>
                </p14:cNvPr>
                <p14:cNvContentPartPr/>
                <p14:nvPr/>
              </p14:nvContentPartPr>
              <p14:xfrm>
                <a:off x="4670648" y="4397392"/>
                <a:ext cx="476640" cy="310320"/>
              </p14:xfrm>
            </p:contentPart>
          </mc:Choice>
          <mc:Fallback xmlns="">
            <p:pic>
              <p:nvPicPr>
                <p:cNvPr id="202" name="Ink 201">
                  <a:extLst>
                    <a:ext uri="{FF2B5EF4-FFF2-40B4-BE49-F238E27FC236}">
                      <a16:creationId xmlns:a16="http://schemas.microsoft.com/office/drawing/2014/main" id="{3FFD68AA-EE4E-49C0-9F06-03AC79EBA5C8}"/>
                    </a:ext>
                  </a:extLst>
                </p:cNvPr>
                <p:cNvPicPr/>
                <p:nvPr/>
              </p:nvPicPr>
              <p:blipFill>
                <a:blip r:embed="rId335"/>
                <a:stretch>
                  <a:fillRect/>
                </a:stretch>
              </p:blipFill>
              <p:spPr>
                <a:xfrm>
                  <a:off x="4662008" y="4388392"/>
                  <a:ext cx="494280" cy="32796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3" name="Ink 202">
                  <a:extLst>
                    <a:ext uri="{FF2B5EF4-FFF2-40B4-BE49-F238E27FC236}">
                      <a16:creationId xmlns:a16="http://schemas.microsoft.com/office/drawing/2014/main" id="{E6530082-E776-4D61-A917-A2EE73057AB3}"/>
                    </a:ext>
                  </a:extLst>
                </p14:cNvPr>
                <p14:cNvContentPartPr/>
                <p14:nvPr/>
              </p14:nvContentPartPr>
              <p14:xfrm>
                <a:off x="5010128" y="4261672"/>
                <a:ext cx="47880" cy="24840"/>
              </p14:xfrm>
            </p:contentPart>
          </mc:Choice>
          <mc:Fallback xmlns="">
            <p:pic>
              <p:nvPicPr>
                <p:cNvPr id="203" name="Ink 202">
                  <a:extLst>
                    <a:ext uri="{FF2B5EF4-FFF2-40B4-BE49-F238E27FC236}">
                      <a16:creationId xmlns:a16="http://schemas.microsoft.com/office/drawing/2014/main" id="{E6530082-E776-4D61-A917-A2EE73057AB3}"/>
                    </a:ext>
                  </a:extLst>
                </p:cNvPr>
                <p:cNvPicPr/>
                <p:nvPr/>
              </p:nvPicPr>
              <p:blipFill>
                <a:blip r:embed="rId337"/>
                <a:stretch>
                  <a:fillRect/>
                </a:stretch>
              </p:blipFill>
              <p:spPr>
                <a:xfrm>
                  <a:off x="5001128" y="4253032"/>
                  <a:ext cx="6552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04" name="Ink 203">
                  <a:extLst>
                    <a:ext uri="{FF2B5EF4-FFF2-40B4-BE49-F238E27FC236}">
                      <a16:creationId xmlns:a16="http://schemas.microsoft.com/office/drawing/2014/main" id="{2D7FE9FE-E393-4D75-AAD8-BDD694C212B7}"/>
                    </a:ext>
                  </a:extLst>
                </p14:cNvPr>
                <p14:cNvContentPartPr/>
                <p14:nvPr/>
              </p14:nvContentPartPr>
              <p14:xfrm>
                <a:off x="4757048" y="4243672"/>
                <a:ext cx="63720" cy="100080"/>
              </p14:xfrm>
            </p:contentPart>
          </mc:Choice>
          <mc:Fallback xmlns="">
            <p:pic>
              <p:nvPicPr>
                <p:cNvPr id="204" name="Ink 203">
                  <a:extLst>
                    <a:ext uri="{FF2B5EF4-FFF2-40B4-BE49-F238E27FC236}">
                      <a16:creationId xmlns:a16="http://schemas.microsoft.com/office/drawing/2014/main" id="{2D7FE9FE-E393-4D75-AAD8-BDD694C212B7}"/>
                    </a:ext>
                  </a:extLst>
                </p:cNvPr>
                <p:cNvPicPr/>
                <p:nvPr/>
              </p:nvPicPr>
              <p:blipFill>
                <a:blip r:embed="rId339"/>
                <a:stretch>
                  <a:fillRect/>
                </a:stretch>
              </p:blipFill>
              <p:spPr>
                <a:xfrm>
                  <a:off x="4748048" y="4234672"/>
                  <a:ext cx="813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05" name="Ink 204">
                  <a:extLst>
                    <a:ext uri="{FF2B5EF4-FFF2-40B4-BE49-F238E27FC236}">
                      <a16:creationId xmlns:a16="http://schemas.microsoft.com/office/drawing/2014/main" id="{F67E6F4B-A582-46BC-B108-27569F6348E1}"/>
                    </a:ext>
                  </a:extLst>
                </p14:cNvPr>
                <p14:cNvContentPartPr/>
                <p14:nvPr/>
              </p14:nvContentPartPr>
              <p14:xfrm>
                <a:off x="3956768" y="4457872"/>
                <a:ext cx="604800" cy="284040"/>
              </p14:xfrm>
            </p:contentPart>
          </mc:Choice>
          <mc:Fallback xmlns="">
            <p:pic>
              <p:nvPicPr>
                <p:cNvPr id="205" name="Ink 204">
                  <a:extLst>
                    <a:ext uri="{FF2B5EF4-FFF2-40B4-BE49-F238E27FC236}">
                      <a16:creationId xmlns:a16="http://schemas.microsoft.com/office/drawing/2014/main" id="{F67E6F4B-A582-46BC-B108-27569F6348E1}"/>
                    </a:ext>
                  </a:extLst>
                </p:cNvPr>
                <p:cNvPicPr/>
                <p:nvPr/>
              </p:nvPicPr>
              <p:blipFill>
                <a:blip r:embed="rId341"/>
                <a:stretch>
                  <a:fillRect/>
                </a:stretch>
              </p:blipFill>
              <p:spPr>
                <a:xfrm>
                  <a:off x="3948128" y="4448872"/>
                  <a:ext cx="62244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06" name="Ink 205">
                  <a:extLst>
                    <a:ext uri="{FF2B5EF4-FFF2-40B4-BE49-F238E27FC236}">
                      <a16:creationId xmlns:a16="http://schemas.microsoft.com/office/drawing/2014/main" id="{AE4CCDAD-8964-4693-B8BC-5D6E36D5082E}"/>
                    </a:ext>
                  </a:extLst>
                </p14:cNvPr>
                <p14:cNvContentPartPr/>
                <p14:nvPr/>
              </p14:nvContentPartPr>
              <p14:xfrm>
                <a:off x="4386248" y="4307032"/>
                <a:ext cx="60120" cy="33120"/>
              </p14:xfrm>
            </p:contentPart>
          </mc:Choice>
          <mc:Fallback xmlns="">
            <p:pic>
              <p:nvPicPr>
                <p:cNvPr id="206" name="Ink 205">
                  <a:extLst>
                    <a:ext uri="{FF2B5EF4-FFF2-40B4-BE49-F238E27FC236}">
                      <a16:creationId xmlns:a16="http://schemas.microsoft.com/office/drawing/2014/main" id="{AE4CCDAD-8964-4693-B8BC-5D6E36D5082E}"/>
                    </a:ext>
                  </a:extLst>
                </p:cNvPr>
                <p:cNvPicPr/>
                <p:nvPr/>
              </p:nvPicPr>
              <p:blipFill>
                <a:blip r:embed="rId343"/>
                <a:stretch>
                  <a:fillRect/>
                </a:stretch>
              </p:blipFill>
              <p:spPr>
                <a:xfrm>
                  <a:off x="4377248" y="4298032"/>
                  <a:ext cx="777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07" name="Ink 206">
                  <a:extLst>
                    <a:ext uri="{FF2B5EF4-FFF2-40B4-BE49-F238E27FC236}">
                      <a16:creationId xmlns:a16="http://schemas.microsoft.com/office/drawing/2014/main" id="{853A0762-C580-4F98-A5DB-A593DB4C3529}"/>
                    </a:ext>
                  </a:extLst>
                </p14:cNvPr>
                <p14:cNvContentPartPr/>
                <p14:nvPr/>
              </p14:nvContentPartPr>
              <p14:xfrm>
                <a:off x="4213808" y="4254472"/>
                <a:ext cx="41400" cy="337320"/>
              </p14:xfrm>
            </p:contentPart>
          </mc:Choice>
          <mc:Fallback xmlns="">
            <p:pic>
              <p:nvPicPr>
                <p:cNvPr id="207" name="Ink 206">
                  <a:extLst>
                    <a:ext uri="{FF2B5EF4-FFF2-40B4-BE49-F238E27FC236}">
                      <a16:creationId xmlns:a16="http://schemas.microsoft.com/office/drawing/2014/main" id="{853A0762-C580-4F98-A5DB-A593DB4C3529}"/>
                    </a:ext>
                  </a:extLst>
                </p:cNvPr>
                <p:cNvPicPr/>
                <p:nvPr/>
              </p:nvPicPr>
              <p:blipFill>
                <a:blip r:embed="rId345"/>
                <a:stretch>
                  <a:fillRect/>
                </a:stretch>
              </p:blipFill>
              <p:spPr>
                <a:xfrm>
                  <a:off x="4204808" y="4245832"/>
                  <a:ext cx="59040" cy="3549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08" name="Ink 207">
                  <a:extLst>
                    <a:ext uri="{FF2B5EF4-FFF2-40B4-BE49-F238E27FC236}">
                      <a16:creationId xmlns:a16="http://schemas.microsoft.com/office/drawing/2014/main" id="{61459033-C896-461B-AD0E-79FE3D5E035B}"/>
                    </a:ext>
                  </a:extLst>
                </p14:cNvPr>
                <p14:cNvContentPartPr/>
                <p14:nvPr/>
              </p14:nvContentPartPr>
              <p14:xfrm>
                <a:off x="4201208" y="4732192"/>
                <a:ext cx="33120" cy="65160"/>
              </p14:xfrm>
            </p:contentPart>
          </mc:Choice>
          <mc:Fallback xmlns="">
            <p:pic>
              <p:nvPicPr>
                <p:cNvPr id="208" name="Ink 207">
                  <a:extLst>
                    <a:ext uri="{FF2B5EF4-FFF2-40B4-BE49-F238E27FC236}">
                      <a16:creationId xmlns:a16="http://schemas.microsoft.com/office/drawing/2014/main" id="{61459033-C896-461B-AD0E-79FE3D5E035B}"/>
                    </a:ext>
                  </a:extLst>
                </p:cNvPr>
                <p:cNvPicPr/>
                <p:nvPr/>
              </p:nvPicPr>
              <p:blipFill>
                <a:blip r:embed="rId347"/>
                <a:stretch>
                  <a:fillRect/>
                </a:stretch>
              </p:blipFill>
              <p:spPr>
                <a:xfrm>
                  <a:off x="4192208" y="4723192"/>
                  <a:ext cx="507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09" name="Ink 208">
                  <a:extLst>
                    <a:ext uri="{FF2B5EF4-FFF2-40B4-BE49-F238E27FC236}">
                      <a16:creationId xmlns:a16="http://schemas.microsoft.com/office/drawing/2014/main" id="{088FE8E8-C16D-41B0-A63B-F3ECCB7E7FFF}"/>
                    </a:ext>
                  </a:extLst>
                </p14:cNvPr>
                <p14:cNvContentPartPr/>
                <p14:nvPr/>
              </p14:nvContentPartPr>
              <p14:xfrm>
                <a:off x="4061888" y="4349872"/>
                <a:ext cx="58320" cy="131400"/>
              </p14:xfrm>
            </p:contentPart>
          </mc:Choice>
          <mc:Fallback xmlns="">
            <p:pic>
              <p:nvPicPr>
                <p:cNvPr id="209" name="Ink 208">
                  <a:extLst>
                    <a:ext uri="{FF2B5EF4-FFF2-40B4-BE49-F238E27FC236}">
                      <a16:creationId xmlns:a16="http://schemas.microsoft.com/office/drawing/2014/main" id="{088FE8E8-C16D-41B0-A63B-F3ECCB7E7FFF}"/>
                    </a:ext>
                  </a:extLst>
                </p:cNvPr>
                <p:cNvPicPr/>
                <p:nvPr/>
              </p:nvPicPr>
              <p:blipFill>
                <a:blip r:embed="rId349"/>
                <a:stretch>
                  <a:fillRect/>
                </a:stretch>
              </p:blipFill>
              <p:spPr>
                <a:xfrm>
                  <a:off x="4053248" y="4340872"/>
                  <a:ext cx="7596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0" name="Ink 209">
                  <a:extLst>
                    <a:ext uri="{FF2B5EF4-FFF2-40B4-BE49-F238E27FC236}">
                      <a16:creationId xmlns:a16="http://schemas.microsoft.com/office/drawing/2014/main" id="{2B633FF3-E8D3-4325-8B8F-DB7265F06B0F}"/>
                    </a:ext>
                  </a:extLst>
                </p14:cNvPr>
                <p14:cNvContentPartPr/>
                <p14:nvPr/>
              </p14:nvContentPartPr>
              <p14:xfrm>
                <a:off x="3380768" y="4456432"/>
                <a:ext cx="459000" cy="306000"/>
              </p14:xfrm>
            </p:contentPart>
          </mc:Choice>
          <mc:Fallback xmlns="">
            <p:pic>
              <p:nvPicPr>
                <p:cNvPr id="210" name="Ink 209">
                  <a:extLst>
                    <a:ext uri="{FF2B5EF4-FFF2-40B4-BE49-F238E27FC236}">
                      <a16:creationId xmlns:a16="http://schemas.microsoft.com/office/drawing/2014/main" id="{2B633FF3-E8D3-4325-8B8F-DB7265F06B0F}"/>
                    </a:ext>
                  </a:extLst>
                </p:cNvPr>
                <p:cNvPicPr/>
                <p:nvPr/>
              </p:nvPicPr>
              <p:blipFill>
                <a:blip r:embed="rId351"/>
                <a:stretch>
                  <a:fillRect/>
                </a:stretch>
              </p:blipFill>
              <p:spPr>
                <a:xfrm>
                  <a:off x="3372128" y="4447792"/>
                  <a:ext cx="47664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11" name="Ink 210">
                  <a:extLst>
                    <a:ext uri="{FF2B5EF4-FFF2-40B4-BE49-F238E27FC236}">
                      <a16:creationId xmlns:a16="http://schemas.microsoft.com/office/drawing/2014/main" id="{FB1E7F71-D32D-471C-BA32-AA7B5FC54FF1}"/>
                    </a:ext>
                  </a:extLst>
                </p14:cNvPr>
                <p14:cNvContentPartPr/>
                <p14:nvPr/>
              </p14:nvContentPartPr>
              <p14:xfrm>
                <a:off x="3511088" y="4300192"/>
                <a:ext cx="35280" cy="206640"/>
              </p14:xfrm>
            </p:contentPart>
          </mc:Choice>
          <mc:Fallback xmlns="">
            <p:pic>
              <p:nvPicPr>
                <p:cNvPr id="211" name="Ink 210">
                  <a:extLst>
                    <a:ext uri="{FF2B5EF4-FFF2-40B4-BE49-F238E27FC236}">
                      <a16:creationId xmlns:a16="http://schemas.microsoft.com/office/drawing/2014/main" id="{FB1E7F71-D32D-471C-BA32-AA7B5FC54FF1}"/>
                    </a:ext>
                  </a:extLst>
                </p:cNvPr>
                <p:cNvPicPr/>
                <p:nvPr/>
              </p:nvPicPr>
              <p:blipFill>
                <a:blip r:embed="rId353"/>
                <a:stretch>
                  <a:fillRect/>
                </a:stretch>
              </p:blipFill>
              <p:spPr>
                <a:xfrm>
                  <a:off x="3502448" y="4291192"/>
                  <a:ext cx="5292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12" name="Ink 211">
                  <a:extLst>
                    <a:ext uri="{FF2B5EF4-FFF2-40B4-BE49-F238E27FC236}">
                      <a16:creationId xmlns:a16="http://schemas.microsoft.com/office/drawing/2014/main" id="{986BB0A4-F67B-4AC7-8FED-276BED9D9526}"/>
                    </a:ext>
                  </a:extLst>
                </p14:cNvPr>
                <p14:cNvContentPartPr/>
                <p14:nvPr/>
              </p14:nvContentPartPr>
              <p14:xfrm>
                <a:off x="3622688" y="4317472"/>
                <a:ext cx="32400" cy="34560"/>
              </p14:xfrm>
            </p:contentPart>
          </mc:Choice>
          <mc:Fallback xmlns="">
            <p:pic>
              <p:nvPicPr>
                <p:cNvPr id="212" name="Ink 211">
                  <a:extLst>
                    <a:ext uri="{FF2B5EF4-FFF2-40B4-BE49-F238E27FC236}">
                      <a16:creationId xmlns:a16="http://schemas.microsoft.com/office/drawing/2014/main" id="{986BB0A4-F67B-4AC7-8FED-276BED9D9526}"/>
                    </a:ext>
                  </a:extLst>
                </p:cNvPr>
                <p:cNvPicPr/>
                <p:nvPr/>
              </p:nvPicPr>
              <p:blipFill>
                <a:blip r:embed="rId355"/>
                <a:stretch>
                  <a:fillRect/>
                </a:stretch>
              </p:blipFill>
              <p:spPr>
                <a:xfrm>
                  <a:off x="3614048" y="4308472"/>
                  <a:ext cx="50040" cy="52200"/>
                </a:xfrm>
                <a:prstGeom prst="rect">
                  <a:avLst/>
                </a:prstGeom>
              </p:spPr>
            </p:pic>
          </mc:Fallback>
        </mc:AlternateContent>
      </p:grpSp>
      <p:grpSp>
        <p:nvGrpSpPr>
          <p:cNvPr id="236" name="Group 235">
            <a:extLst>
              <a:ext uri="{FF2B5EF4-FFF2-40B4-BE49-F238E27FC236}">
                <a16:creationId xmlns:a16="http://schemas.microsoft.com/office/drawing/2014/main" id="{297C9BB3-4A77-42AD-8B96-3E1EB75AE8AC}"/>
              </a:ext>
            </a:extLst>
          </p:cNvPr>
          <p:cNvGrpSpPr/>
          <p:nvPr/>
        </p:nvGrpSpPr>
        <p:grpSpPr>
          <a:xfrm>
            <a:off x="1171088" y="5249872"/>
            <a:ext cx="4008240" cy="732600"/>
            <a:chOff x="1171088" y="5249872"/>
            <a:chExt cx="4008240" cy="732600"/>
          </a:xfrm>
        </p:grpSpPr>
        <mc:AlternateContent xmlns:mc="http://schemas.openxmlformats.org/markup-compatibility/2006" xmlns:p14="http://schemas.microsoft.com/office/powerpoint/2010/main">
          <mc:Choice Requires="p14">
            <p:contentPart p14:bwMode="auto" r:id="rId356">
              <p14:nvContentPartPr>
                <p14:cNvPr id="214" name="Ink 213">
                  <a:extLst>
                    <a:ext uri="{FF2B5EF4-FFF2-40B4-BE49-F238E27FC236}">
                      <a16:creationId xmlns:a16="http://schemas.microsoft.com/office/drawing/2014/main" id="{D240D378-D723-4CF1-B4ED-B9C4A603EDC3}"/>
                    </a:ext>
                  </a:extLst>
                </p14:cNvPr>
                <p14:cNvContentPartPr/>
                <p14:nvPr/>
              </p14:nvContentPartPr>
              <p14:xfrm>
                <a:off x="1203848" y="5388472"/>
                <a:ext cx="363600" cy="220320"/>
              </p14:xfrm>
            </p:contentPart>
          </mc:Choice>
          <mc:Fallback xmlns="">
            <p:pic>
              <p:nvPicPr>
                <p:cNvPr id="214" name="Ink 213">
                  <a:extLst>
                    <a:ext uri="{FF2B5EF4-FFF2-40B4-BE49-F238E27FC236}">
                      <a16:creationId xmlns:a16="http://schemas.microsoft.com/office/drawing/2014/main" id="{D240D378-D723-4CF1-B4ED-B9C4A603EDC3}"/>
                    </a:ext>
                  </a:extLst>
                </p:cNvPr>
                <p:cNvPicPr/>
                <p:nvPr/>
              </p:nvPicPr>
              <p:blipFill>
                <a:blip r:embed="rId357"/>
                <a:stretch>
                  <a:fillRect/>
                </a:stretch>
              </p:blipFill>
              <p:spPr>
                <a:xfrm>
                  <a:off x="1195208" y="5379832"/>
                  <a:ext cx="38124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15" name="Ink 214">
                  <a:extLst>
                    <a:ext uri="{FF2B5EF4-FFF2-40B4-BE49-F238E27FC236}">
                      <a16:creationId xmlns:a16="http://schemas.microsoft.com/office/drawing/2014/main" id="{CC5DA94A-76E3-4A3B-B659-1B1398EFD460}"/>
                    </a:ext>
                  </a:extLst>
                </p14:cNvPr>
                <p14:cNvContentPartPr/>
                <p14:nvPr/>
              </p14:nvContentPartPr>
              <p14:xfrm>
                <a:off x="1597328" y="5407552"/>
                <a:ext cx="58320" cy="198000"/>
              </p14:xfrm>
            </p:contentPart>
          </mc:Choice>
          <mc:Fallback xmlns="">
            <p:pic>
              <p:nvPicPr>
                <p:cNvPr id="215" name="Ink 214">
                  <a:extLst>
                    <a:ext uri="{FF2B5EF4-FFF2-40B4-BE49-F238E27FC236}">
                      <a16:creationId xmlns:a16="http://schemas.microsoft.com/office/drawing/2014/main" id="{CC5DA94A-76E3-4A3B-B659-1B1398EFD460}"/>
                    </a:ext>
                  </a:extLst>
                </p:cNvPr>
                <p:cNvPicPr/>
                <p:nvPr/>
              </p:nvPicPr>
              <p:blipFill>
                <a:blip r:embed="rId359"/>
                <a:stretch>
                  <a:fillRect/>
                </a:stretch>
              </p:blipFill>
              <p:spPr>
                <a:xfrm>
                  <a:off x="1588328" y="5398552"/>
                  <a:ext cx="7596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16" name="Ink 215">
                  <a:extLst>
                    <a:ext uri="{FF2B5EF4-FFF2-40B4-BE49-F238E27FC236}">
                      <a16:creationId xmlns:a16="http://schemas.microsoft.com/office/drawing/2014/main" id="{8E16A041-9AAA-44AC-8D62-FBB0B2367601}"/>
                    </a:ext>
                  </a:extLst>
                </p14:cNvPr>
                <p14:cNvContentPartPr/>
                <p14:nvPr/>
              </p14:nvContentPartPr>
              <p14:xfrm>
                <a:off x="1661768" y="5412592"/>
                <a:ext cx="35280" cy="176040"/>
              </p14:xfrm>
            </p:contentPart>
          </mc:Choice>
          <mc:Fallback xmlns="">
            <p:pic>
              <p:nvPicPr>
                <p:cNvPr id="216" name="Ink 215">
                  <a:extLst>
                    <a:ext uri="{FF2B5EF4-FFF2-40B4-BE49-F238E27FC236}">
                      <a16:creationId xmlns:a16="http://schemas.microsoft.com/office/drawing/2014/main" id="{8E16A041-9AAA-44AC-8D62-FBB0B2367601}"/>
                    </a:ext>
                  </a:extLst>
                </p:cNvPr>
                <p:cNvPicPr/>
                <p:nvPr/>
              </p:nvPicPr>
              <p:blipFill>
                <a:blip r:embed="rId361"/>
                <a:stretch>
                  <a:fillRect/>
                </a:stretch>
              </p:blipFill>
              <p:spPr>
                <a:xfrm>
                  <a:off x="1652768" y="5403592"/>
                  <a:ext cx="529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17" name="Ink 216">
                  <a:extLst>
                    <a:ext uri="{FF2B5EF4-FFF2-40B4-BE49-F238E27FC236}">
                      <a16:creationId xmlns:a16="http://schemas.microsoft.com/office/drawing/2014/main" id="{426E5864-91DD-472B-8FFB-D57034DCFD93}"/>
                    </a:ext>
                  </a:extLst>
                </p14:cNvPr>
                <p14:cNvContentPartPr/>
                <p14:nvPr/>
              </p14:nvContentPartPr>
              <p14:xfrm>
                <a:off x="1604528" y="5389912"/>
                <a:ext cx="130680" cy="35640"/>
              </p14:xfrm>
            </p:contentPart>
          </mc:Choice>
          <mc:Fallback xmlns="">
            <p:pic>
              <p:nvPicPr>
                <p:cNvPr id="217" name="Ink 216">
                  <a:extLst>
                    <a:ext uri="{FF2B5EF4-FFF2-40B4-BE49-F238E27FC236}">
                      <a16:creationId xmlns:a16="http://schemas.microsoft.com/office/drawing/2014/main" id="{426E5864-91DD-472B-8FFB-D57034DCFD93}"/>
                    </a:ext>
                  </a:extLst>
                </p:cNvPr>
                <p:cNvPicPr/>
                <p:nvPr/>
              </p:nvPicPr>
              <p:blipFill>
                <a:blip r:embed="rId363"/>
                <a:stretch>
                  <a:fillRect/>
                </a:stretch>
              </p:blipFill>
              <p:spPr>
                <a:xfrm>
                  <a:off x="1595888" y="5381272"/>
                  <a:ext cx="14832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18" name="Ink 217">
                  <a:extLst>
                    <a:ext uri="{FF2B5EF4-FFF2-40B4-BE49-F238E27FC236}">
                      <a16:creationId xmlns:a16="http://schemas.microsoft.com/office/drawing/2014/main" id="{16D21E97-A21C-4E70-A532-0F821076EF5A}"/>
                    </a:ext>
                  </a:extLst>
                </p14:cNvPr>
                <p14:cNvContentPartPr/>
                <p14:nvPr/>
              </p14:nvContentPartPr>
              <p14:xfrm>
                <a:off x="1171088" y="5609872"/>
                <a:ext cx="954720" cy="110520"/>
              </p14:xfrm>
            </p:contentPart>
          </mc:Choice>
          <mc:Fallback xmlns="">
            <p:pic>
              <p:nvPicPr>
                <p:cNvPr id="218" name="Ink 217">
                  <a:extLst>
                    <a:ext uri="{FF2B5EF4-FFF2-40B4-BE49-F238E27FC236}">
                      <a16:creationId xmlns:a16="http://schemas.microsoft.com/office/drawing/2014/main" id="{16D21E97-A21C-4E70-A532-0F821076EF5A}"/>
                    </a:ext>
                  </a:extLst>
                </p:cNvPr>
                <p:cNvPicPr/>
                <p:nvPr/>
              </p:nvPicPr>
              <p:blipFill>
                <a:blip r:embed="rId365"/>
                <a:stretch>
                  <a:fillRect/>
                </a:stretch>
              </p:blipFill>
              <p:spPr>
                <a:xfrm>
                  <a:off x="1162448" y="5600872"/>
                  <a:ext cx="9723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19" name="Ink 218">
                  <a:extLst>
                    <a:ext uri="{FF2B5EF4-FFF2-40B4-BE49-F238E27FC236}">
                      <a16:creationId xmlns:a16="http://schemas.microsoft.com/office/drawing/2014/main" id="{4AE41255-ED54-4A6B-A17A-0ED68997F2F5}"/>
                    </a:ext>
                  </a:extLst>
                </p14:cNvPr>
                <p14:cNvContentPartPr/>
                <p14:nvPr/>
              </p14:nvContentPartPr>
              <p14:xfrm>
                <a:off x="1619288" y="5756392"/>
                <a:ext cx="146520" cy="205920"/>
              </p14:xfrm>
            </p:contentPart>
          </mc:Choice>
          <mc:Fallback xmlns="">
            <p:pic>
              <p:nvPicPr>
                <p:cNvPr id="219" name="Ink 218">
                  <a:extLst>
                    <a:ext uri="{FF2B5EF4-FFF2-40B4-BE49-F238E27FC236}">
                      <a16:creationId xmlns:a16="http://schemas.microsoft.com/office/drawing/2014/main" id="{4AE41255-ED54-4A6B-A17A-0ED68997F2F5}"/>
                    </a:ext>
                  </a:extLst>
                </p:cNvPr>
                <p:cNvPicPr/>
                <p:nvPr/>
              </p:nvPicPr>
              <p:blipFill>
                <a:blip r:embed="rId367"/>
                <a:stretch>
                  <a:fillRect/>
                </a:stretch>
              </p:blipFill>
              <p:spPr>
                <a:xfrm>
                  <a:off x="1610648" y="5747392"/>
                  <a:ext cx="16416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20" name="Ink 219">
                  <a:extLst>
                    <a:ext uri="{FF2B5EF4-FFF2-40B4-BE49-F238E27FC236}">
                      <a16:creationId xmlns:a16="http://schemas.microsoft.com/office/drawing/2014/main" id="{5BD3D637-EEEA-4958-9B80-6063703D9E18}"/>
                    </a:ext>
                  </a:extLst>
                </p14:cNvPr>
                <p14:cNvContentPartPr/>
                <p14:nvPr/>
              </p14:nvContentPartPr>
              <p14:xfrm>
                <a:off x="1571768" y="5853952"/>
                <a:ext cx="142560" cy="128520"/>
              </p14:xfrm>
            </p:contentPart>
          </mc:Choice>
          <mc:Fallback xmlns="">
            <p:pic>
              <p:nvPicPr>
                <p:cNvPr id="220" name="Ink 219">
                  <a:extLst>
                    <a:ext uri="{FF2B5EF4-FFF2-40B4-BE49-F238E27FC236}">
                      <a16:creationId xmlns:a16="http://schemas.microsoft.com/office/drawing/2014/main" id="{5BD3D637-EEEA-4958-9B80-6063703D9E18}"/>
                    </a:ext>
                  </a:extLst>
                </p:cNvPr>
                <p:cNvPicPr/>
                <p:nvPr/>
              </p:nvPicPr>
              <p:blipFill>
                <a:blip r:embed="rId369"/>
                <a:stretch>
                  <a:fillRect/>
                </a:stretch>
              </p:blipFill>
              <p:spPr>
                <a:xfrm>
                  <a:off x="1562768" y="5845312"/>
                  <a:ext cx="1602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21" name="Ink 220">
                  <a:extLst>
                    <a:ext uri="{FF2B5EF4-FFF2-40B4-BE49-F238E27FC236}">
                      <a16:creationId xmlns:a16="http://schemas.microsoft.com/office/drawing/2014/main" id="{F5214F89-0C88-4963-95C9-3A00520B7303}"/>
                    </a:ext>
                  </a:extLst>
                </p14:cNvPr>
                <p14:cNvContentPartPr/>
                <p14:nvPr/>
              </p14:nvContentPartPr>
              <p14:xfrm>
                <a:off x="2204288" y="5572792"/>
                <a:ext cx="33840" cy="41760"/>
              </p14:xfrm>
            </p:contentPart>
          </mc:Choice>
          <mc:Fallback xmlns="">
            <p:pic>
              <p:nvPicPr>
                <p:cNvPr id="221" name="Ink 220">
                  <a:extLst>
                    <a:ext uri="{FF2B5EF4-FFF2-40B4-BE49-F238E27FC236}">
                      <a16:creationId xmlns:a16="http://schemas.microsoft.com/office/drawing/2014/main" id="{F5214F89-0C88-4963-95C9-3A00520B7303}"/>
                    </a:ext>
                  </a:extLst>
                </p:cNvPr>
                <p:cNvPicPr/>
                <p:nvPr/>
              </p:nvPicPr>
              <p:blipFill>
                <a:blip r:embed="rId371"/>
                <a:stretch>
                  <a:fillRect/>
                </a:stretch>
              </p:blipFill>
              <p:spPr>
                <a:xfrm>
                  <a:off x="2195648" y="5563792"/>
                  <a:ext cx="5148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23" name="Ink 222">
                  <a:extLst>
                    <a:ext uri="{FF2B5EF4-FFF2-40B4-BE49-F238E27FC236}">
                      <a16:creationId xmlns:a16="http://schemas.microsoft.com/office/drawing/2014/main" id="{BEF1773A-620E-49FC-B75E-DAAE91B89A17}"/>
                    </a:ext>
                  </a:extLst>
                </p14:cNvPr>
                <p14:cNvContentPartPr/>
                <p14:nvPr/>
              </p14:nvContentPartPr>
              <p14:xfrm>
                <a:off x="2592728" y="5383432"/>
                <a:ext cx="315000" cy="255600"/>
              </p14:xfrm>
            </p:contentPart>
          </mc:Choice>
          <mc:Fallback xmlns="">
            <p:pic>
              <p:nvPicPr>
                <p:cNvPr id="223" name="Ink 222">
                  <a:extLst>
                    <a:ext uri="{FF2B5EF4-FFF2-40B4-BE49-F238E27FC236}">
                      <a16:creationId xmlns:a16="http://schemas.microsoft.com/office/drawing/2014/main" id="{BEF1773A-620E-49FC-B75E-DAAE91B89A17}"/>
                    </a:ext>
                  </a:extLst>
                </p:cNvPr>
                <p:cNvPicPr/>
                <p:nvPr/>
              </p:nvPicPr>
              <p:blipFill>
                <a:blip r:embed="rId373"/>
                <a:stretch>
                  <a:fillRect/>
                </a:stretch>
              </p:blipFill>
              <p:spPr>
                <a:xfrm>
                  <a:off x="2584088" y="5374432"/>
                  <a:ext cx="33264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24" name="Ink 223">
                  <a:extLst>
                    <a:ext uri="{FF2B5EF4-FFF2-40B4-BE49-F238E27FC236}">
                      <a16:creationId xmlns:a16="http://schemas.microsoft.com/office/drawing/2014/main" id="{05D08EA0-C84F-476E-9006-D4B092515BAE}"/>
                    </a:ext>
                  </a:extLst>
                </p14:cNvPr>
                <p14:cNvContentPartPr/>
                <p14:nvPr/>
              </p14:nvContentPartPr>
              <p14:xfrm>
                <a:off x="2956688" y="5489992"/>
                <a:ext cx="155520" cy="129960"/>
              </p14:xfrm>
            </p:contentPart>
          </mc:Choice>
          <mc:Fallback xmlns="">
            <p:pic>
              <p:nvPicPr>
                <p:cNvPr id="224" name="Ink 223">
                  <a:extLst>
                    <a:ext uri="{FF2B5EF4-FFF2-40B4-BE49-F238E27FC236}">
                      <a16:creationId xmlns:a16="http://schemas.microsoft.com/office/drawing/2014/main" id="{05D08EA0-C84F-476E-9006-D4B092515BAE}"/>
                    </a:ext>
                  </a:extLst>
                </p:cNvPr>
                <p:cNvPicPr/>
                <p:nvPr/>
              </p:nvPicPr>
              <p:blipFill>
                <a:blip r:embed="rId375"/>
                <a:stretch>
                  <a:fillRect/>
                </a:stretch>
              </p:blipFill>
              <p:spPr>
                <a:xfrm>
                  <a:off x="2947688" y="5480992"/>
                  <a:ext cx="1731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25" name="Ink 224">
                  <a:extLst>
                    <a:ext uri="{FF2B5EF4-FFF2-40B4-BE49-F238E27FC236}">
                      <a16:creationId xmlns:a16="http://schemas.microsoft.com/office/drawing/2014/main" id="{FE004B52-858A-4C02-A250-483FC8B17DB7}"/>
                    </a:ext>
                  </a:extLst>
                </p14:cNvPr>
                <p14:cNvContentPartPr/>
                <p14:nvPr/>
              </p14:nvContentPartPr>
              <p14:xfrm>
                <a:off x="3220928" y="5554072"/>
                <a:ext cx="109800" cy="9000"/>
              </p14:xfrm>
            </p:contentPart>
          </mc:Choice>
          <mc:Fallback xmlns="">
            <p:pic>
              <p:nvPicPr>
                <p:cNvPr id="225" name="Ink 224">
                  <a:extLst>
                    <a:ext uri="{FF2B5EF4-FFF2-40B4-BE49-F238E27FC236}">
                      <a16:creationId xmlns:a16="http://schemas.microsoft.com/office/drawing/2014/main" id="{FE004B52-858A-4C02-A250-483FC8B17DB7}"/>
                    </a:ext>
                  </a:extLst>
                </p:cNvPr>
                <p:cNvPicPr/>
                <p:nvPr/>
              </p:nvPicPr>
              <p:blipFill>
                <a:blip r:embed="rId377"/>
                <a:stretch>
                  <a:fillRect/>
                </a:stretch>
              </p:blipFill>
              <p:spPr>
                <a:xfrm>
                  <a:off x="3212288" y="5545072"/>
                  <a:ext cx="127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26" name="Ink 225">
                  <a:extLst>
                    <a:ext uri="{FF2B5EF4-FFF2-40B4-BE49-F238E27FC236}">
                      <a16:creationId xmlns:a16="http://schemas.microsoft.com/office/drawing/2014/main" id="{07FCA483-2C4A-4D51-A777-91CB361793CF}"/>
                    </a:ext>
                  </a:extLst>
                </p14:cNvPr>
                <p14:cNvContentPartPr/>
                <p14:nvPr/>
              </p14:nvContentPartPr>
              <p14:xfrm>
                <a:off x="3324608" y="5428072"/>
                <a:ext cx="244080" cy="167400"/>
              </p14:xfrm>
            </p:contentPart>
          </mc:Choice>
          <mc:Fallback xmlns="">
            <p:pic>
              <p:nvPicPr>
                <p:cNvPr id="226" name="Ink 225">
                  <a:extLst>
                    <a:ext uri="{FF2B5EF4-FFF2-40B4-BE49-F238E27FC236}">
                      <a16:creationId xmlns:a16="http://schemas.microsoft.com/office/drawing/2014/main" id="{07FCA483-2C4A-4D51-A777-91CB361793CF}"/>
                    </a:ext>
                  </a:extLst>
                </p:cNvPr>
                <p:cNvPicPr/>
                <p:nvPr/>
              </p:nvPicPr>
              <p:blipFill>
                <a:blip r:embed="rId379"/>
                <a:stretch>
                  <a:fillRect/>
                </a:stretch>
              </p:blipFill>
              <p:spPr>
                <a:xfrm>
                  <a:off x="3315968" y="5419072"/>
                  <a:ext cx="2617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27" name="Ink 226">
                  <a:extLst>
                    <a:ext uri="{FF2B5EF4-FFF2-40B4-BE49-F238E27FC236}">
                      <a16:creationId xmlns:a16="http://schemas.microsoft.com/office/drawing/2014/main" id="{929716AE-16B4-4A39-9B27-C541B81BB022}"/>
                    </a:ext>
                  </a:extLst>
                </p14:cNvPr>
                <p14:cNvContentPartPr/>
                <p14:nvPr/>
              </p14:nvContentPartPr>
              <p14:xfrm>
                <a:off x="3604328" y="5487112"/>
                <a:ext cx="66600" cy="104400"/>
              </p14:xfrm>
            </p:contentPart>
          </mc:Choice>
          <mc:Fallback xmlns="">
            <p:pic>
              <p:nvPicPr>
                <p:cNvPr id="227" name="Ink 226">
                  <a:extLst>
                    <a:ext uri="{FF2B5EF4-FFF2-40B4-BE49-F238E27FC236}">
                      <a16:creationId xmlns:a16="http://schemas.microsoft.com/office/drawing/2014/main" id="{929716AE-16B4-4A39-9B27-C541B81BB022}"/>
                    </a:ext>
                  </a:extLst>
                </p:cNvPr>
                <p:cNvPicPr/>
                <p:nvPr/>
              </p:nvPicPr>
              <p:blipFill>
                <a:blip r:embed="rId381"/>
                <a:stretch>
                  <a:fillRect/>
                </a:stretch>
              </p:blipFill>
              <p:spPr>
                <a:xfrm>
                  <a:off x="3595328" y="5478112"/>
                  <a:ext cx="842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28" name="Ink 227">
                  <a:extLst>
                    <a:ext uri="{FF2B5EF4-FFF2-40B4-BE49-F238E27FC236}">
                      <a16:creationId xmlns:a16="http://schemas.microsoft.com/office/drawing/2014/main" id="{84C4A7C9-12FB-4396-AAC5-0899FDEEB140}"/>
                    </a:ext>
                  </a:extLst>
                </p14:cNvPr>
                <p14:cNvContentPartPr/>
                <p14:nvPr/>
              </p14:nvContentPartPr>
              <p14:xfrm>
                <a:off x="3748688" y="5263192"/>
                <a:ext cx="199440" cy="472680"/>
              </p14:xfrm>
            </p:contentPart>
          </mc:Choice>
          <mc:Fallback xmlns="">
            <p:pic>
              <p:nvPicPr>
                <p:cNvPr id="228" name="Ink 227">
                  <a:extLst>
                    <a:ext uri="{FF2B5EF4-FFF2-40B4-BE49-F238E27FC236}">
                      <a16:creationId xmlns:a16="http://schemas.microsoft.com/office/drawing/2014/main" id="{84C4A7C9-12FB-4396-AAC5-0899FDEEB140}"/>
                    </a:ext>
                  </a:extLst>
                </p:cNvPr>
                <p:cNvPicPr/>
                <p:nvPr/>
              </p:nvPicPr>
              <p:blipFill>
                <a:blip r:embed="rId383"/>
                <a:stretch>
                  <a:fillRect/>
                </a:stretch>
              </p:blipFill>
              <p:spPr>
                <a:xfrm>
                  <a:off x="3739688" y="5254192"/>
                  <a:ext cx="217080" cy="4903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29" name="Ink 228">
                  <a:extLst>
                    <a:ext uri="{FF2B5EF4-FFF2-40B4-BE49-F238E27FC236}">
                      <a16:creationId xmlns:a16="http://schemas.microsoft.com/office/drawing/2014/main" id="{AF35AAD1-4D42-4092-A22F-B971F39EFC54}"/>
                    </a:ext>
                  </a:extLst>
                </p14:cNvPr>
                <p14:cNvContentPartPr/>
                <p14:nvPr/>
              </p14:nvContentPartPr>
              <p14:xfrm>
                <a:off x="2466368" y="5312872"/>
                <a:ext cx="345600" cy="480600"/>
              </p14:xfrm>
            </p:contentPart>
          </mc:Choice>
          <mc:Fallback xmlns="">
            <p:pic>
              <p:nvPicPr>
                <p:cNvPr id="229" name="Ink 228">
                  <a:extLst>
                    <a:ext uri="{FF2B5EF4-FFF2-40B4-BE49-F238E27FC236}">
                      <a16:creationId xmlns:a16="http://schemas.microsoft.com/office/drawing/2014/main" id="{AF35AAD1-4D42-4092-A22F-B971F39EFC54}"/>
                    </a:ext>
                  </a:extLst>
                </p:cNvPr>
                <p:cNvPicPr/>
                <p:nvPr/>
              </p:nvPicPr>
              <p:blipFill>
                <a:blip r:embed="rId385"/>
                <a:stretch>
                  <a:fillRect/>
                </a:stretch>
              </p:blipFill>
              <p:spPr>
                <a:xfrm>
                  <a:off x="2457728" y="5303872"/>
                  <a:ext cx="363240" cy="4982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0" name="Ink 229">
                  <a:extLst>
                    <a:ext uri="{FF2B5EF4-FFF2-40B4-BE49-F238E27FC236}">
                      <a16:creationId xmlns:a16="http://schemas.microsoft.com/office/drawing/2014/main" id="{542C2B29-9CD4-41DE-BEFB-8A4D009C96F8}"/>
                    </a:ext>
                  </a:extLst>
                </p14:cNvPr>
                <p14:cNvContentPartPr/>
                <p14:nvPr/>
              </p14:nvContentPartPr>
              <p14:xfrm>
                <a:off x="4074488" y="5249872"/>
                <a:ext cx="275040" cy="342720"/>
              </p14:xfrm>
            </p:contentPart>
          </mc:Choice>
          <mc:Fallback xmlns="">
            <p:pic>
              <p:nvPicPr>
                <p:cNvPr id="230" name="Ink 229">
                  <a:extLst>
                    <a:ext uri="{FF2B5EF4-FFF2-40B4-BE49-F238E27FC236}">
                      <a16:creationId xmlns:a16="http://schemas.microsoft.com/office/drawing/2014/main" id="{542C2B29-9CD4-41DE-BEFB-8A4D009C96F8}"/>
                    </a:ext>
                  </a:extLst>
                </p:cNvPr>
                <p:cNvPicPr/>
                <p:nvPr/>
              </p:nvPicPr>
              <p:blipFill>
                <a:blip r:embed="rId387"/>
                <a:stretch>
                  <a:fillRect/>
                </a:stretch>
              </p:blipFill>
              <p:spPr>
                <a:xfrm>
                  <a:off x="4065848" y="5240872"/>
                  <a:ext cx="292680" cy="36036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1" name="Ink 230">
                  <a:extLst>
                    <a:ext uri="{FF2B5EF4-FFF2-40B4-BE49-F238E27FC236}">
                      <a16:creationId xmlns:a16="http://schemas.microsoft.com/office/drawing/2014/main" id="{F646834E-19EE-4147-B04F-5F4BCF8F1494}"/>
                    </a:ext>
                  </a:extLst>
                </p14:cNvPr>
                <p14:cNvContentPartPr/>
                <p14:nvPr/>
              </p14:nvContentPartPr>
              <p14:xfrm>
                <a:off x="4473368" y="5533552"/>
                <a:ext cx="151920" cy="12240"/>
              </p14:xfrm>
            </p:contentPart>
          </mc:Choice>
          <mc:Fallback xmlns="">
            <p:pic>
              <p:nvPicPr>
                <p:cNvPr id="231" name="Ink 230">
                  <a:extLst>
                    <a:ext uri="{FF2B5EF4-FFF2-40B4-BE49-F238E27FC236}">
                      <a16:creationId xmlns:a16="http://schemas.microsoft.com/office/drawing/2014/main" id="{F646834E-19EE-4147-B04F-5F4BCF8F1494}"/>
                    </a:ext>
                  </a:extLst>
                </p:cNvPr>
                <p:cNvPicPr/>
                <p:nvPr/>
              </p:nvPicPr>
              <p:blipFill>
                <a:blip r:embed="rId389"/>
                <a:stretch>
                  <a:fillRect/>
                </a:stretch>
              </p:blipFill>
              <p:spPr>
                <a:xfrm>
                  <a:off x="4464728" y="5524552"/>
                  <a:ext cx="1695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32" name="Ink 231">
                  <a:extLst>
                    <a:ext uri="{FF2B5EF4-FFF2-40B4-BE49-F238E27FC236}">
                      <a16:creationId xmlns:a16="http://schemas.microsoft.com/office/drawing/2014/main" id="{AFF62F84-33BB-4C07-82D2-F811EAB7FF50}"/>
                    </a:ext>
                  </a:extLst>
                </p14:cNvPr>
                <p14:cNvContentPartPr/>
                <p14:nvPr/>
              </p14:nvContentPartPr>
              <p14:xfrm>
                <a:off x="4440248" y="5600872"/>
                <a:ext cx="200880" cy="41400"/>
              </p14:xfrm>
            </p:contentPart>
          </mc:Choice>
          <mc:Fallback xmlns="">
            <p:pic>
              <p:nvPicPr>
                <p:cNvPr id="232" name="Ink 231">
                  <a:extLst>
                    <a:ext uri="{FF2B5EF4-FFF2-40B4-BE49-F238E27FC236}">
                      <a16:creationId xmlns:a16="http://schemas.microsoft.com/office/drawing/2014/main" id="{AFF62F84-33BB-4C07-82D2-F811EAB7FF50}"/>
                    </a:ext>
                  </a:extLst>
                </p:cNvPr>
                <p:cNvPicPr/>
                <p:nvPr/>
              </p:nvPicPr>
              <p:blipFill>
                <a:blip r:embed="rId391"/>
                <a:stretch>
                  <a:fillRect/>
                </a:stretch>
              </p:blipFill>
              <p:spPr>
                <a:xfrm>
                  <a:off x="4431248" y="5592232"/>
                  <a:ext cx="2185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33" name="Ink 232">
                  <a:extLst>
                    <a:ext uri="{FF2B5EF4-FFF2-40B4-BE49-F238E27FC236}">
                      <a16:creationId xmlns:a16="http://schemas.microsoft.com/office/drawing/2014/main" id="{455E6EA5-BC60-48C2-84B9-7A6AFFAC2D76}"/>
                    </a:ext>
                  </a:extLst>
                </p14:cNvPr>
                <p14:cNvContentPartPr/>
                <p14:nvPr/>
              </p14:nvContentPartPr>
              <p14:xfrm>
                <a:off x="4883768" y="5397112"/>
                <a:ext cx="146160" cy="295200"/>
              </p14:xfrm>
            </p:contentPart>
          </mc:Choice>
          <mc:Fallback xmlns="">
            <p:pic>
              <p:nvPicPr>
                <p:cNvPr id="233" name="Ink 232">
                  <a:extLst>
                    <a:ext uri="{FF2B5EF4-FFF2-40B4-BE49-F238E27FC236}">
                      <a16:creationId xmlns:a16="http://schemas.microsoft.com/office/drawing/2014/main" id="{455E6EA5-BC60-48C2-84B9-7A6AFFAC2D76}"/>
                    </a:ext>
                  </a:extLst>
                </p:cNvPr>
                <p:cNvPicPr/>
                <p:nvPr/>
              </p:nvPicPr>
              <p:blipFill>
                <a:blip r:embed="rId393"/>
                <a:stretch>
                  <a:fillRect/>
                </a:stretch>
              </p:blipFill>
              <p:spPr>
                <a:xfrm>
                  <a:off x="4874768" y="5388472"/>
                  <a:ext cx="163800" cy="3128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34" name="Ink 233">
                  <a:extLst>
                    <a:ext uri="{FF2B5EF4-FFF2-40B4-BE49-F238E27FC236}">
                      <a16:creationId xmlns:a16="http://schemas.microsoft.com/office/drawing/2014/main" id="{644354FA-6D75-4156-A143-EA40A0165EFB}"/>
                    </a:ext>
                  </a:extLst>
                </p14:cNvPr>
                <p14:cNvContentPartPr/>
                <p14:nvPr/>
              </p14:nvContentPartPr>
              <p14:xfrm>
                <a:off x="5056208" y="5362552"/>
                <a:ext cx="102240" cy="307800"/>
              </p14:xfrm>
            </p:contentPart>
          </mc:Choice>
          <mc:Fallback xmlns="">
            <p:pic>
              <p:nvPicPr>
                <p:cNvPr id="234" name="Ink 233">
                  <a:extLst>
                    <a:ext uri="{FF2B5EF4-FFF2-40B4-BE49-F238E27FC236}">
                      <a16:creationId xmlns:a16="http://schemas.microsoft.com/office/drawing/2014/main" id="{644354FA-6D75-4156-A143-EA40A0165EFB}"/>
                    </a:ext>
                  </a:extLst>
                </p:cNvPr>
                <p:cNvPicPr/>
                <p:nvPr/>
              </p:nvPicPr>
              <p:blipFill>
                <a:blip r:embed="rId395"/>
                <a:stretch>
                  <a:fillRect/>
                </a:stretch>
              </p:blipFill>
              <p:spPr>
                <a:xfrm>
                  <a:off x="5047208" y="5353552"/>
                  <a:ext cx="11988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35" name="Ink 234">
                  <a:extLst>
                    <a:ext uri="{FF2B5EF4-FFF2-40B4-BE49-F238E27FC236}">
                      <a16:creationId xmlns:a16="http://schemas.microsoft.com/office/drawing/2014/main" id="{E305E2E7-77BD-45F0-BC4F-6B36F196AB59}"/>
                    </a:ext>
                  </a:extLst>
                </p14:cNvPr>
                <p14:cNvContentPartPr/>
                <p14:nvPr/>
              </p14:nvContentPartPr>
              <p14:xfrm>
                <a:off x="4867928" y="5302792"/>
                <a:ext cx="311400" cy="109440"/>
              </p14:xfrm>
            </p:contentPart>
          </mc:Choice>
          <mc:Fallback xmlns="">
            <p:pic>
              <p:nvPicPr>
                <p:cNvPr id="235" name="Ink 234">
                  <a:extLst>
                    <a:ext uri="{FF2B5EF4-FFF2-40B4-BE49-F238E27FC236}">
                      <a16:creationId xmlns:a16="http://schemas.microsoft.com/office/drawing/2014/main" id="{E305E2E7-77BD-45F0-BC4F-6B36F196AB59}"/>
                    </a:ext>
                  </a:extLst>
                </p:cNvPr>
                <p:cNvPicPr/>
                <p:nvPr/>
              </p:nvPicPr>
              <p:blipFill>
                <a:blip r:embed="rId397"/>
                <a:stretch>
                  <a:fillRect/>
                </a:stretch>
              </p:blipFill>
              <p:spPr>
                <a:xfrm>
                  <a:off x="4858928" y="5293792"/>
                  <a:ext cx="329040" cy="12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98">
            <p14:nvContentPartPr>
              <p14:cNvPr id="237" name="Ink 236">
                <a:extLst>
                  <a:ext uri="{FF2B5EF4-FFF2-40B4-BE49-F238E27FC236}">
                    <a16:creationId xmlns:a16="http://schemas.microsoft.com/office/drawing/2014/main" id="{C246F05D-04D3-45F7-B184-8E2A7AB4BBD9}"/>
                  </a:ext>
                </a:extLst>
              </p14:cNvPr>
              <p14:cNvContentPartPr/>
              <p14:nvPr/>
            </p14:nvContentPartPr>
            <p14:xfrm>
              <a:off x="4955768" y="1198072"/>
              <a:ext cx="623160" cy="608760"/>
            </p14:xfrm>
          </p:contentPart>
        </mc:Choice>
        <mc:Fallback xmlns="">
          <p:pic>
            <p:nvPicPr>
              <p:cNvPr id="237" name="Ink 236">
                <a:extLst>
                  <a:ext uri="{FF2B5EF4-FFF2-40B4-BE49-F238E27FC236}">
                    <a16:creationId xmlns:a16="http://schemas.microsoft.com/office/drawing/2014/main" id="{C246F05D-04D3-45F7-B184-8E2A7AB4BBD9}"/>
                  </a:ext>
                </a:extLst>
              </p:cNvPr>
              <p:cNvPicPr/>
              <p:nvPr/>
            </p:nvPicPr>
            <p:blipFill>
              <a:blip r:embed="rId399"/>
              <a:stretch>
                <a:fillRect/>
              </a:stretch>
            </p:blipFill>
            <p:spPr>
              <a:xfrm>
                <a:off x="4947128" y="1189072"/>
                <a:ext cx="640800" cy="62640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38" name="Ink 237">
                <a:extLst>
                  <a:ext uri="{FF2B5EF4-FFF2-40B4-BE49-F238E27FC236}">
                    <a16:creationId xmlns:a16="http://schemas.microsoft.com/office/drawing/2014/main" id="{37DD2440-4060-4156-BCCB-131BA75789A8}"/>
                  </a:ext>
                </a:extLst>
              </p14:cNvPr>
              <p14:cNvContentPartPr/>
              <p14:nvPr/>
            </p14:nvContentPartPr>
            <p14:xfrm>
              <a:off x="4656608" y="5179672"/>
              <a:ext cx="739080" cy="627120"/>
            </p14:xfrm>
          </p:contentPart>
        </mc:Choice>
        <mc:Fallback xmlns="">
          <p:pic>
            <p:nvPicPr>
              <p:cNvPr id="238" name="Ink 237">
                <a:extLst>
                  <a:ext uri="{FF2B5EF4-FFF2-40B4-BE49-F238E27FC236}">
                    <a16:creationId xmlns:a16="http://schemas.microsoft.com/office/drawing/2014/main" id="{37DD2440-4060-4156-BCCB-131BA75789A8}"/>
                  </a:ext>
                </a:extLst>
              </p:cNvPr>
              <p:cNvPicPr/>
              <p:nvPr/>
            </p:nvPicPr>
            <p:blipFill>
              <a:blip r:embed="rId401"/>
              <a:stretch>
                <a:fillRect/>
              </a:stretch>
            </p:blipFill>
            <p:spPr>
              <a:xfrm>
                <a:off x="4647608" y="5171032"/>
                <a:ext cx="756720" cy="6447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39" name="Ink 238">
                <a:extLst>
                  <a:ext uri="{FF2B5EF4-FFF2-40B4-BE49-F238E27FC236}">
                    <a16:creationId xmlns:a16="http://schemas.microsoft.com/office/drawing/2014/main" id="{26FC6951-8CB4-4278-B78C-0858A216B640}"/>
                  </a:ext>
                </a:extLst>
              </p14:cNvPr>
              <p14:cNvContentPartPr/>
              <p14:nvPr/>
            </p14:nvContentPartPr>
            <p14:xfrm>
              <a:off x="1484648" y="5124952"/>
              <a:ext cx="460440" cy="600120"/>
            </p14:xfrm>
          </p:contentPart>
        </mc:Choice>
        <mc:Fallback xmlns="">
          <p:pic>
            <p:nvPicPr>
              <p:cNvPr id="239" name="Ink 238">
                <a:extLst>
                  <a:ext uri="{FF2B5EF4-FFF2-40B4-BE49-F238E27FC236}">
                    <a16:creationId xmlns:a16="http://schemas.microsoft.com/office/drawing/2014/main" id="{26FC6951-8CB4-4278-B78C-0858A216B640}"/>
                  </a:ext>
                </a:extLst>
              </p:cNvPr>
              <p:cNvPicPr/>
              <p:nvPr/>
            </p:nvPicPr>
            <p:blipFill>
              <a:blip r:embed="rId403"/>
              <a:stretch>
                <a:fillRect/>
              </a:stretch>
            </p:blipFill>
            <p:spPr>
              <a:xfrm>
                <a:off x="1476008" y="5116312"/>
                <a:ext cx="478080" cy="617760"/>
              </a:xfrm>
              <a:prstGeom prst="rect">
                <a:avLst/>
              </a:prstGeom>
            </p:spPr>
          </p:pic>
        </mc:Fallback>
      </mc:AlternateContent>
      <p:grpSp>
        <p:nvGrpSpPr>
          <p:cNvPr id="246" name="Group 245">
            <a:extLst>
              <a:ext uri="{FF2B5EF4-FFF2-40B4-BE49-F238E27FC236}">
                <a16:creationId xmlns:a16="http://schemas.microsoft.com/office/drawing/2014/main" id="{02CAF1E8-8972-4A96-A216-C01FCF0457CC}"/>
              </a:ext>
            </a:extLst>
          </p:cNvPr>
          <p:cNvGrpSpPr/>
          <p:nvPr/>
        </p:nvGrpSpPr>
        <p:grpSpPr>
          <a:xfrm>
            <a:off x="5837768" y="5410792"/>
            <a:ext cx="769320" cy="302760"/>
            <a:chOff x="5837768" y="5410792"/>
            <a:chExt cx="769320" cy="302760"/>
          </a:xfrm>
        </p:grpSpPr>
        <mc:AlternateContent xmlns:mc="http://schemas.openxmlformats.org/markup-compatibility/2006" xmlns:p14="http://schemas.microsoft.com/office/powerpoint/2010/main">
          <mc:Choice Requires="p14">
            <p:contentPart p14:bwMode="auto" r:id="rId404">
              <p14:nvContentPartPr>
                <p14:cNvPr id="240" name="Ink 239">
                  <a:extLst>
                    <a:ext uri="{FF2B5EF4-FFF2-40B4-BE49-F238E27FC236}">
                      <a16:creationId xmlns:a16="http://schemas.microsoft.com/office/drawing/2014/main" id="{B5EFCC32-AAAC-4B7F-A490-525F9DCCD372}"/>
                    </a:ext>
                  </a:extLst>
                </p14:cNvPr>
                <p14:cNvContentPartPr/>
                <p14:nvPr/>
              </p14:nvContentPartPr>
              <p14:xfrm>
                <a:off x="5837768" y="5502592"/>
                <a:ext cx="531000" cy="95400"/>
              </p14:xfrm>
            </p:contentPart>
          </mc:Choice>
          <mc:Fallback xmlns="">
            <p:pic>
              <p:nvPicPr>
                <p:cNvPr id="240" name="Ink 239">
                  <a:extLst>
                    <a:ext uri="{FF2B5EF4-FFF2-40B4-BE49-F238E27FC236}">
                      <a16:creationId xmlns:a16="http://schemas.microsoft.com/office/drawing/2014/main" id="{B5EFCC32-AAAC-4B7F-A490-525F9DCCD372}"/>
                    </a:ext>
                  </a:extLst>
                </p:cNvPr>
                <p:cNvPicPr/>
                <p:nvPr/>
              </p:nvPicPr>
              <p:blipFill>
                <a:blip r:embed="rId405"/>
                <a:stretch>
                  <a:fillRect/>
                </a:stretch>
              </p:blipFill>
              <p:spPr>
                <a:xfrm>
                  <a:off x="5828768" y="5493952"/>
                  <a:ext cx="54864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41" name="Ink 240">
                  <a:extLst>
                    <a:ext uri="{FF2B5EF4-FFF2-40B4-BE49-F238E27FC236}">
                      <a16:creationId xmlns:a16="http://schemas.microsoft.com/office/drawing/2014/main" id="{D05E63D9-FDEB-4AF3-A512-73D198626097}"/>
                    </a:ext>
                  </a:extLst>
                </p14:cNvPr>
                <p14:cNvContentPartPr/>
                <p14:nvPr/>
              </p14:nvContentPartPr>
              <p14:xfrm>
                <a:off x="6276608" y="5410792"/>
                <a:ext cx="330480" cy="302760"/>
              </p14:xfrm>
            </p:contentPart>
          </mc:Choice>
          <mc:Fallback xmlns="">
            <p:pic>
              <p:nvPicPr>
                <p:cNvPr id="241" name="Ink 240">
                  <a:extLst>
                    <a:ext uri="{FF2B5EF4-FFF2-40B4-BE49-F238E27FC236}">
                      <a16:creationId xmlns:a16="http://schemas.microsoft.com/office/drawing/2014/main" id="{D05E63D9-FDEB-4AF3-A512-73D198626097}"/>
                    </a:ext>
                  </a:extLst>
                </p:cNvPr>
                <p:cNvPicPr/>
                <p:nvPr/>
              </p:nvPicPr>
              <p:blipFill>
                <a:blip r:embed="rId407"/>
                <a:stretch>
                  <a:fillRect/>
                </a:stretch>
              </p:blipFill>
              <p:spPr>
                <a:xfrm>
                  <a:off x="6267968" y="5401792"/>
                  <a:ext cx="348120" cy="320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08">
            <p14:nvContentPartPr>
              <p14:cNvPr id="242" name="Ink 241">
                <a:extLst>
                  <a:ext uri="{FF2B5EF4-FFF2-40B4-BE49-F238E27FC236}">
                    <a16:creationId xmlns:a16="http://schemas.microsoft.com/office/drawing/2014/main" id="{C4F40DF2-4671-452D-A65F-08107ADA9332}"/>
                  </a:ext>
                </a:extLst>
              </p14:cNvPr>
              <p14:cNvContentPartPr/>
              <p14:nvPr/>
            </p14:nvContentPartPr>
            <p14:xfrm>
              <a:off x="7282448" y="5123512"/>
              <a:ext cx="337680" cy="492120"/>
            </p14:xfrm>
          </p:contentPart>
        </mc:Choice>
        <mc:Fallback xmlns="">
          <p:pic>
            <p:nvPicPr>
              <p:cNvPr id="242" name="Ink 241">
                <a:extLst>
                  <a:ext uri="{FF2B5EF4-FFF2-40B4-BE49-F238E27FC236}">
                    <a16:creationId xmlns:a16="http://schemas.microsoft.com/office/drawing/2014/main" id="{C4F40DF2-4671-452D-A65F-08107ADA9332}"/>
                  </a:ext>
                </a:extLst>
              </p:cNvPr>
              <p:cNvPicPr/>
              <p:nvPr/>
            </p:nvPicPr>
            <p:blipFill>
              <a:blip r:embed="rId409"/>
              <a:stretch>
                <a:fillRect/>
              </a:stretch>
            </p:blipFill>
            <p:spPr>
              <a:xfrm>
                <a:off x="7273808" y="5114872"/>
                <a:ext cx="355320" cy="50976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43" name="Ink 242">
                <a:extLst>
                  <a:ext uri="{FF2B5EF4-FFF2-40B4-BE49-F238E27FC236}">
                    <a16:creationId xmlns:a16="http://schemas.microsoft.com/office/drawing/2014/main" id="{587915AC-E1E9-44EC-A48E-CA4205ADD852}"/>
                  </a:ext>
                </a:extLst>
              </p14:cNvPr>
              <p14:cNvContentPartPr/>
              <p14:nvPr/>
            </p14:nvContentPartPr>
            <p14:xfrm>
              <a:off x="7836488" y="5394592"/>
              <a:ext cx="177840" cy="22680"/>
            </p14:xfrm>
          </p:contentPart>
        </mc:Choice>
        <mc:Fallback xmlns="">
          <p:pic>
            <p:nvPicPr>
              <p:cNvPr id="243" name="Ink 242">
                <a:extLst>
                  <a:ext uri="{FF2B5EF4-FFF2-40B4-BE49-F238E27FC236}">
                    <a16:creationId xmlns:a16="http://schemas.microsoft.com/office/drawing/2014/main" id="{587915AC-E1E9-44EC-A48E-CA4205ADD852}"/>
                  </a:ext>
                </a:extLst>
              </p:cNvPr>
              <p:cNvPicPr/>
              <p:nvPr/>
            </p:nvPicPr>
            <p:blipFill>
              <a:blip r:embed="rId411"/>
              <a:stretch>
                <a:fillRect/>
              </a:stretch>
            </p:blipFill>
            <p:spPr>
              <a:xfrm>
                <a:off x="7827848" y="5385592"/>
                <a:ext cx="19548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44" name="Ink 243">
                <a:extLst>
                  <a:ext uri="{FF2B5EF4-FFF2-40B4-BE49-F238E27FC236}">
                    <a16:creationId xmlns:a16="http://schemas.microsoft.com/office/drawing/2014/main" id="{D4D9A8F5-EC40-4570-A14E-3FD729C6CCD9}"/>
                  </a:ext>
                </a:extLst>
              </p14:cNvPr>
              <p14:cNvContentPartPr/>
              <p14:nvPr/>
            </p14:nvContentPartPr>
            <p14:xfrm>
              <a:off x="7867808" y="5469112"/>
              <a:ext cx="252000" cy="16560"/>
            </p14:xfrm>
          </p:contentPart>
        </mc:Choice>
        <mc:Fallback xmlns="">
          <p:pic>
            <p:nvPicPr>
              <p:cNvPr id="244" name="Ink 243">
                <a:extLst>
                  <a:ext uri="{FF2B5EF4-FFF2-40B4-BE49-F238E27FC236}">
                    <a16:creationId xmlns:a16="http://schemas.microsoft.com/office/drawing/2014/main" id="{D4D9A8F5-EC40-4570-A14E-3FD729C6CCD9}"/>
                  </a:ext>
                </a:extLst>
              </p:cNvPr>
              <p:cNvPicPr/>
              <p:nvPr/>
            </p:nvPicPr>
            <p:blipFill>
              <a:blip r:embed="rId413"/>
              <a:stretch>
                <a:fillRect/>
              </a:stretch>
            </p:blipFill>
            <p:spPr>
              <a:xfrm>
                <a:off x="7858808" y="5460472"/>
                <a:ext cx="269640" cy="34200"/>
              </a:xfrm>
              <a:prstGeom prst="rect">
                <a:avLst/>
              </a:prstGeom>
            </p:spPr>
          </p:pic>
        </mc:Fallback>
      </mc:AlternateContent>
      <p:grpSp>
        <p:nvGrpSpPr>
          <p:cNvPr id="260" name="Group 259">
            <a:extLst>
              <a:ext uri="{FF2B5EF4-FFF2-40B4-BE49-F238E27FC236}">
                <a16:creationId xmlns:a16="http://schemas.microsoft.com/office/drawing/2014/main" id="{63531955-027C-4FCB-A30E-82C423010371}"/>
              </a:ext>
            </a:extLst>
          </p:cNvPr>
          <p:cNvGrpSpPr/>
          <p:nvPr/>
        </p:nvGrpSpPr>
        <p:grpSpPr>
          <a:xfrm>
            <a:off x="8424368" y="4862512"/>
            <a:ext cx="2217960" cy="1233000"/>
            <a:chOff x="8424368" y="4862512"/>
            <a:chExt cx="2217960" cy="1233000"/>
          </a:xfrm>
        </p:grpSpPr>
        <mc:AlternateContent xmlns:mc="http://schemas.openxmlformats.org/markup-compatibility/2006" xmlns:p14="http://schemas.microsoft.com/office/powerpoint/2010/main">
          <mc:Choice Requires="p14">
            <p:contentPart p14:bwMode="auto" r:id="rId414">
              <p14:nvContentPartPr>
                <p14:cNvPr id="247" name="Ink 246">
                  <a:extLst>
                    <a:ext uri="{FF2B5EF4-FFF2-40B4-BE49-F238E27FC236}">
                      <a16:creationId xmlns:a16="http://schemas.microsoft.com/office/drawing/2014/main" id="{74E54EB9-BD28-4FFC-B7DD-7954A0760C68}"/>
                    </a:ext>
                  </a:extLst>
                </p14:cNvPr>
                <p14:cNvContentPartPr/>
                <p14:nvPr/>
              </p14:nvContentPartPr>
              <p14:xfrm>
                <a:off x="9209528" y="4862512"/>
                <a:ext cx="336600" cy="482400"/>
              </p14:xfrm>
            </p:contentPart>
          </mc:Choice>
          <mc:Fallback xmlns="">
            <p:pic>
              <p:nvPicPr>
                <p:cNvPr id="247" name="Ink 246">
                  <a:extLst>
                    <a:ext uri="{FF2B5EF4-FFF2-40B4-BE49-F238E27FC236}">
                      <a16:creationId xmlns:a16="http://schemas.microsoft.com/office/drawing/2014/main" id="{74E54EB9-BD28-4FFC-B7DD-7954A0760C68}"/>
                    </a:ext>
                  </a:extLst>
                </p:cNvPr>
                <p:cNvPicPr/>
                <p:nvPr/>
              </p:nvPicPr>
              <p:blipFill>
                <a:blip r:embed="rId415"/>
                <a:stretch>
                  <a:fillRect/>
                </a:stretch>
              </p:blipFill>
              <p:spPr>
                <a:xfrm>
                  <a:off x="9200528" y="4853872"/>
                  <a:ext cx="354240" cy="5000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48" name="Ink 247">
                  <a:extLst>
                    <a:ext uri="{FF2B5EF4-FFF2-40B4-BE49-F238E27FC236}">
                      <a16:creationId xmlns:a16="http://schemas.microsoft.com/office/drawing/2014/main" id="{813CD7B3-2A9C-4C02-948B-783029F0AD92}"/>
                    </a:ext>
                  </a:extLst>
                </p14:cNvPr>
                <p14:cNvContentPartPr/>
                <p14:nvPr/>
              </p14:nvContentPartPr>
              <p14:xfrm>
                <a:off x="9107648" y="5076352"/>
                <a:ext cx="236880" cy="249480"/>
              </p14:xfrm>
            </p:contentPart>
          </mc:Choice>
          <mc:Fallback xmlns="">
            <p:pic>
              <p:nvPicPr>
                <p:cNvPr id="248" name="Ink 247">
                  <a:extLst>
                    <a:ext uri="{FF2B5EF4-FFF2-40B4-BE49-F238E27FC236}">
                      <a16:creationId xmlns:a16="http://schemas.microsoft.com/office/drawing/2014/main" id="{813CD7B3-2A9C-4C02-948B-783029F0AD92}"/>
                    </a:ext>
                  </a:extLst>
                </p:cNvPr>
                <p:cNvPicPr/>
                <p:nvPr/>
              </p:nvPicPr>
              <p:blipFill>
                <a:blip r:embed="rId417"/>
                <a:stretch>
                  <a:fillRect/>
                </a:stretch>
              </p:blipFill>
              <p:spPr>
                <a:xfrm>
                  <a:off x="9098648" y="5067712"/>
                  <a:ext cx="25452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49" name="Ink 248">
                  <a:extLst>
                    <a:ext uri="{FF2B5EF4-FFF2-40B4-BE49-F238E27FC236}">
                      <a16:creationId xmlns:a16="http://schemas.microsoft.com/office/drawing/2014/main" id="{167D95FD-7EC6-4281-BB91-78F237972913}"/>
                    </a:ext>
                  </a:extLst>
                </p14:cNvPr>
                <p14:cNvContentPartPr/>
                <p14:nvPr/>
              </p14:nvContentPartPr>
              <p14:xfrm>
                <a:off x="8424368" y="5444632"/>
                <a:ext cx="2146320" cy="64800"/>
              </p14:xfrm>
            </p:contentPart>
          </mc:Choice>
          <mc:Fallback xmlns="">
            <p:pic>
              <p:nvPicPr>
                <p:cNvPr id="249" name="Ink 248">
                  <a:extLst>
                    <a:ext uri="{FF2B5EF4-FFF2-40B4-BE49-F238E27FC236}">
                      <a16:creationId xmlns:a16="http://schemas.microsoft.com/office/drawing/2014/main" id="{167D95FD-7EC6-4281-BB91-78F237972913}"/>
                    </a:ext>
                  </a:extLst>
                </p:cNvPr>
                <p:cNvPicPr/>
                <p:nvPr/>
              </p:nvPicPr>
              <p:blipFill>
                <a:blip r:embed="rId419"/>
                <a:stretch>
                  <a:fillRect/>
                </a:stretch>
              </p:blipFill>
              <p:spPr>
                <a:xfrm>
                  <a:off x="8415368" y="5435992"/>
                  <a:ext cx="21639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51" name="Ink 250">
                  <a:extLst>
                    <a:ext uri="{FF2B5EF4-FFF2-40B4-BE49-F238E27FC236}">
                      <a16:creationId xmlns:a16="http://schemas.microsoft.com/office/drawing/2014/main" id="{E31513A4-2486-408E-AE5B-931E4187D327}"/>
                    </a:ext>
                  </a:extLst>
                </p14:cNvPr>
                <p14:cNvContentPartPr/>
                <p14:nvPr/>
              </p14:nvContentPartPr>
              <p14:xfrm>
                <a:off x="8600408" y="5737312"/>
                <a:ext cx="357120" cy="253440"/>
              </p14:xfrm>
            </p:contentPart>
          </mc:Choice>
          <mc:Fallback xmlns="">
            <p:pic>
              <p:nvPicPr>
                <p:cNvPr id="251" name="Ink 250">
                  <a:extLst>
                    <a:ext uri="{FF2B5EF4-FFF2-40B4-BE49-F238E27FC236}">
                      <a16:creationId xmlns:a16="http://schemas.microsoft.com/office/drawing/2014/main" id="{E31513A4-2486-408E-AE5B-931E4187D327}"/>
                    </a:ext>
                  </a:extLst>
                </p:cNvPr>
                <p:cNvPicPr/>
                <p:nvPr/>
              </p:nvPicPr>
              <p:blipFill>
                <a:blip r:embed="rId421"/>
                <a:stretch>
                  <a:fillRect/>
                </a:stretch>
              </p:blipFill>
              <p:spPr>
                <a:xfrm>
                  <a:off x="8591768" y="5728312"/>
                  <a:ext cx="37476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52" name="Ink 251">
                  <a:extLst>
                    <a:ext uri="{FF2B5EF4-FFF2-40B4-BE49-F238E27FC236}">
                      <a16:creationId xmlns:a16="http://schemas.microsoft.com/office/drawing/2014/main" id="{EE5E665C-04A9-4B42-9377-18088144AED0}"/>
                    </a:ext>
                  </a:extLst>
                </p14:cNvPr>
                <p14:cNvContentPartPr/>
                <p14:nvPr/>
              </p14:nvContentPartPr>
              <p14:xfrm>
                <a:off x="9119888" y="5669992"/>
                <a:ext cx="69840" cy="308160"/>
              </p14:xfrm>
            </p:contentPart>
          </mc:Choice>
          <mc:Fallback xmlns="">
            <p:pic>
              <p:nvPicPr>
                <p:cNvPr id="252" name="Ink 251">
                  <a:extLst>
                    <a:ext uri="{FF2B5EF4-FFF2-40B4-BE49-F238E27FC236}">
                      <a16:creationId xmlns:a16="http://schemas.microsoft.com/office/drawing/2014/main" id="{EE5E665C-04A9-4B42-9377-18088144AED0}"/>
                    </a:ext>
                  </a:extLst>
                </p:cNvPr>
                <p:cNvPicPr/>
                <p:nvPr/>
              </p:nvPicPr>
              <p:blipFill>
                <a:blip r:embed="rId423"/>
                <a:stretch>
                  <a:fillRect/>
                </a:stretch>
              </p:blipFill>
              <p:spPr>
                <a:xfrm>
                  <a:off x="9110888" y="5660992"/>
                  <a:ext cx="87480" cy="32580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53" name="Ink 252">
                  <a:extLst>
                    <a:ext uri="{FF2B5EF4-FFF2-40B4-BE49-F238E27FC236}">
                      <a16:creationId xmlns:a16="http://schemas.microsoft.com/office/drawing/2014/main" id="{F4674F3B-EDD0-420B-A270-033E80F7F6D1}"/>
                    </a:ext>
                  </a:extLst>
                </p14:cNvPr>
                <p14:cNvContentPartPr/>
                <p14:nvPr/>
              </p14:nvContentPartPr>
              <p14:xfrm>
                <a:off x="9340568" y="5671432"/>
                <a:ext cx="258480" cy="257760"/>
              </p14:xfrm>
            </p:contentPart>
          </mc:Choice>
          <mc:Fallback xmlns="">
            <p:pic>
              <p:nvPicPr>
                <p:cNvPr id="253" name="Ink 252">
                  <a:extLst>
                    <a:ext uri="{FF2B5EF4-FFF2-40B4-BE49-F238E27FC236}">
                      <a16:creationId xmlns:a16="http://schemas.microsoft.com/office/drawing/2014/main" id="{F4674F3B-EDD0-420B-A270-033E80F7F6D1}"/>
                    </a:ext>
                  </a:extLst>
                </p:cNvPr>
                <p:cNvPicPr/>
                <p:nvPr/>
              </p:nvPicPr>
              <p:blipFill>
                <a:blip r:embed="rId425"/>
                <a:stretch>
                  <a:fillRect/>
                </a:stretch>
              </p:blipFill>
              <p:spPr>
                <a:xfrm>
                  <a:off x="9331568" y="5662792"/>
                  <a:ext cx="276120" cy="27540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54" name="Ink 253">
                  <a:extLst>
                    <a:ext uri="{FF2B5EF4-FFF2-40B4-BE49-F238E27FC236}">
                      <a16:creationId xmlns:a16="http://schemas.microsoft.com/office/drawing/2014/main" id="{7039E5E9-31D6-4011-A760-6CEF77CA39B9}"/>
                    </a:ext>
                  </a:extLst>
                </p14:cNvPr>
                <p14:cNvContentPartPr/>
                <p14:nvPr/>
              </p14:nvContentPartPr>
              <p14:xfrm>
                <a:off x="9697688" y="5797792"/>
                <a:ext cx="190800" cy="122760"/>
              </p14:xfrm>
            </p:contentPart>
          </mc:Choice>
          <mc:Fallback xmlns="">
            <p:pic>
              <p:nvPicPr>
                <p:cNvPr id="254" name="Ink 253">
                  <a:extLst>
                    <a:ext uri="{FF2B5EF4-FFF2-40B4-BE49-F238E27FC236}">
                      <a16:creationId xmlns:a16="http://schemas.microsoft.com/office/drawing/2014/main" id="{7039E5E9-31D6-4011-A760-6CEF77CA39B9}"/>
                    </a:ext>
                  </a:extLst>
                </p:cNvPr>
                <p:cNvPicPr/>
                <p:nvPr/>
              </p:nvPicPr>
              <p:blipFill>
                <a:blip r:embed="rId427"/>
                <a:stretch>
                  <a:fillRect/>
                </a:stretch>
              </p:blipFill>
              <p:spPr>
                <a:xfrm>
                  <a:off x="9688688" y="5789152"/>
                  <a:ext cx="2084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55" name="Ink 254">
                  <a:extLst>
                    <a:ext uri="{FF2B5EF4-FFF2-40B4-BE49-F238E27FC236}">
                      <a16:creationId xmlns:a16="http://schemas.microsoft.com/office/drawing/2014/main" id="{4160AD4A-C4D5-4E90-B2D1-92D170C52FB7}"/>
                    </a:ext>
                  </a:extLst>
                </p14:cNvPr>
                <p14:cNvContentPartPr/>
                <p14:nvPr/>
              </p14:nvContentPartPr>
              <p14:xfrm>
                <a:off x="9961208" y="5854672"/>
                <a:ext cx="111960" cy="3240"/>
              </p14:xfrm>
            </p:contentPart>
          </mc:Choice>
          <mc:Fallback xmlns="">
            <p:pic>
              <p:nvPicPr>
                <p:cNvPr id="255" name="Ink 254">
                  <a:extLst>
                    <a:ext uri="{FF2B5EF4-FFF2-40B4-BE49-F238E27FC236}">
                      <a16:creationId xmlns:a16="http://schemas.microsoft.com/office/drawing/2014/main" id="{4160AD4A-C4D5-4E90-B2D1-92D170C52FB7}"/>
                    </a:ext>
                  </a:extLst>
                </p:cNvPr>
                <p:cNvPicPr/>
                <p:nvPr/>
              </p:nvPicPr>
              <p:blipFill>
                <a:blip r:embed="rId429"/>
                <a:stretch>
                  <a:fillRect/>
                </a:stretch>
              </p:blipFill>
              <p:spPr>
                <a:xfrm>
                  <a:off x="9952208" y="5846032"/>
                  <a:ext cx="12960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56" name="Ink 255">
                  <a:extLst>
                    <a:ext uri="{FF2B5EF4-FFF2-40B4-BE49-F238E27FC236}">
                      <a16:creationId xmlns:a16="http://schemas.microsoft.com/office/drawing/2014/main" id="{ADCE3B3F-02B9-4CA0-BBB1-299B4406563E}"/>
                    </a:ext>
                  </a:extLst>
                </p14:cNvPr>
                <p14:cNvContentPartPr/>
                <p14:nvPr/>
              </p14:nvContentPartPr>
              <p14:xfrm>
                <a:off x="10091168" y="5685832"/>
                <a:ext cx="252720" cy="209880"/>
              </p14:xfrm>
            </p:contentPart>
          </mc:Choice>
          <mc:Fallback xmlns="">
            <p:pic>
              <p:nvPicPr>
                <p:cNvPr id="256" name="Ink 255">
                  <a:extLst>
                    <a:ext uri="{FF2B5EF4-FFF2-40B4-BE49-F238E27FC236}">
                      <a16:creationId xmlns:a16="http://schemas.microsoft.com/office/drawing/2014/main" id="{ADCE3B3F-02B9-4CA0-BBB1-299B4406563E}"/>
                    </a:ext>
                  </a:extLst>
                </p:cNvPr>
                <p:cNvPicPr/>
                <p:nvPr/>
              </p:nvPicPr>
              <p:blipFill>
                <a:blip r:embed="rId431"/>
                <a:stretch>
                  <a:fillRect/>
                </a:stretch>
              </p:blipFill>
              <p:spPr>
                <a:xfrm>
                  <a:off x="10082528" y="5677192"/>
                  <a:ext cx="27036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57" name="Ink 256">
                  <a:extLst>
                    <a:ext uri="{FF2B5EF4-FFF2-40B4-BE49-F238E27FC236}">
                      <a16:creationId xmlns:a16="http://schemas.microsoft.com/office/drawing/2014/main" id="{1E8D663B-5FB9-4F04-96AA-8BDFE03576D9}"/>
                    </a:ext>
                  </a:extLst>
                </p14:cNvPr>
                <p14:cNvContentPartPr/>
                <p14:nvPr/>
              </p14:nvContentPartPr>
              <p14:xfrm>
                <a:off x="10401488" y="5819032"/>
                <a:ext cx="36720" cy="102240"/>
              </p14:xfrm>
            </p:contentPart>
          </mc:Choice>
          <mc:Fallback xmlns="">
            <p:pic>
              <p:nvPicPr>
                <p:cNvPr id="257" name="Ink 256">
                  <a:extLst>
                    <a:ext uri="{FF2B5EF4-FFF2-40B4-BE49-F238E27FC236}">
                      <a16:creationId xmlns:a16="http://schemas.microsoft.com/office/drawing/2014/main" id="{1E8D663B-5FB9-4F04-96AA-8BDFE03576D9}"/>
                    </a:ext>
                  </a:extLst>
                </p:cNvPr>
                <p:cNvPicPr/>
                <p:nvPr/>
              </p:nvPicPr>
              <p:blipFill>
                <a:blip r:embed="rId433"/>
                <a:stretch>
                  <a:fillRect/>
                </a:stretch>
              </p:blipFill>
              <p:spPr>
                <a:xfrm>
                  <a:off x="10392848" y="5810032"/>
                  <a:ext cx="543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59" name="Ink 258">
                  <a:extLst>
                    <a:ext uri="{FF2B5EF4-FFF2-40B4-BE49-F238E27FC236}">
                      <a16:creationId xmlns:a16="http://schemas.microsoft.com/office/drawing/2014/main" id="{13F5662B-2B00-4B90-9B8D-510ACEB88DB5}"/>
                    </a:ext>
                  </a:extLst>
                </p14:cNvPr>
                <p14:cNvContentPartPr/>
                <p14:nvPr/>
              </p14:nvContentPartPr>
              <p14:xfrm>
                <a:off x="10482848" y="5623192"/>
                <a:ext cx="159480" cy="472320"/>
              </p14:xfrm>
            </p:contentPart>
          </mc:Choice>
          <mc:Fallback xmlns="">
            <p:pic>
              <p:nvPicPr>
                <p:cNvPr id="259" name="Ink 258">
                  <a:extLst>
                    <a:ext uri="{FF2B5EF4-FFF2-40B4-BE49-F238E27FC236}">
                      <a16:creationId xmlns:a16="http://schemas.microsoft.com/office/drawing/2014/main" id="{13F5662B-2B00-4B90-9B8D-510ACEB88DB5}"/>
                    </a:ext>
                  </a:extLst>
                </p:cNvPr>
                <p:cNvPicPr/>
                <p:nvPr/>
              </p:nvPicPr>
              <p:blipFill>
                <a:blip r:embed="rId435"/>
                <a:stretch>
                  <a:fillRect/>
                </a:stretch>
              </p:blipFill>
              <p:spPr>
                <a:xfrm>
                  <a:off x="10474208" y="5614552"/>
                  <a:ext cx="177120" cy="489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36">
            <p14:nvContentPartPr>
              <p14:cNvPr id="262" name="Ink 261">
                <a:extLst>
                  <a:ext uri="{FF2B5EF4-FFF2-40B4-BE49-F238E27FC236}">
                    <a16:creationId xmlns:a16="http://schemas.microsoft.com/office/drawing/2014/main" id="{523700C6-1D75-4B1A-986B-D9B9E9C0B8DC}"/>
                  </a:ext>
                </a:extLst>
              </p14:cNvPr>
              <p14:cNvContentPartPr/>
              <p14:nvPr/>
            </p14:nvContentPartPr>
            <p14:xfrm>
              <a:off x="7059968" y="4683232"/>
              <a:ext cx="3831840" cy="1482120"/>
            </p14:xfrm>
          </p:contentPart>
        </mc:Choice>
        <mc:Fallback xmlns="">
          <p:pic>
            <p:nvPicPr>
              <p:cNvPr id="262" name="Ink 261">
                <a:extLst>
                  <a:ext uri="{FF2B5EF4-FFF2-40B4-BE49-F238E27FC236}">
                    <a16:creationId xmlns:a16="http://schemas.microsoft.com/office/drawing/2014/main" id="{523700C6-1D75-4B1A-986B-D9B9E9C0B8DC}"/>
                  </a:ext>
                </a:extLst>
              </p:cNvPr>
              <p:cNvPicPr/>
              <p:nvPr/>
            </p:nvPicPr>
            <p:blipFill>
              <a:blip r:embed="rId437"/>
              <a:stretch>
                <a:fillRect/>
              </a:stretch>
            </p:blipFill>
            <p:spPr>
              <a:xfrm>
                <a:off x="7023968" y="4611232"/>
                <a:ext cx="3903480" cy="1625760"/>
              </a:xfrm>
              <a:prstGeom prst="rect">
                <a:avLst/>
              </a:prstGeom>
            </p:spPr>
          </p:pic>
        </mc:Fallback>
      </mc:AlternateContent>
      <p:grpSp>
        <p:nvGrpSpPr>
          <p:cNvPr id="278" name="Group 277">
            <a:extLst>
              <a:ext uri="{FF2B5EF4-FFF2-40B4-BE49-F238E27FC236}">
                <a16:creationId xmlns:a16="http://schemas.microsoft.com/office/drawing/2014/main" id="{4DC77646-4E18-4279-A56A-EBFCD59AC499}"/>
              </a:ext>
            </a:extLst>
          </p:cNvPr>
          <p:cNvGrpSpPr/>
          <p:nvPr/>
        </p:nvGrpSpPr>
        <p:grpSpPr>
          <a:xfrm>
            <a:off x="9515528" y="4104712"/>
            <a:ext cx="2378520" cy="496080"/>
            <a:chOff x="9515528" y="4104712"/>
            <a:chExt cx="2378520" cy="496080"/>
          </a:xfrm>
        </p:grpSpPr>
        <mc:AlternateContent xmlns:mc="http://schemas.openxmlformats.org/markup-compatibility/2006" xmlns:p14="http://schemas.microsoft.com/office/powerpoint/2010/main">
          <mc:Choice Requires="p14">
            <p:contentPart p14:bwMode="auto" r:id="rId438">
              <p14:nvContentPartPr>
                <p14:cNvPr id="263" name="Ink 262">
                  <a:extLst>
                    <a:ext uri="{FF2B5EF4-FFF2-40B4-BE49-F238E27FC236}">
                      <a16:creationId xmlns:a16="http://schemas.microsoft.com/office/drawing/2014/main" id="{AE88CCA3-81BA-4A25-82CA-9ADD5F3F3E50}"/>
                    </a:ext>
                  </a:extLst>
                </p14:cNvPr>
                <p14:cNvContentPartPr/>
                <p14:nvPr/>
              </p14:nvContentPartPr>
              <p14:xfrm>
                <a:off x="11599208" y="4312072"/>
                <a:ext cx="294840" cy="230760"/>
              </p14:xfrm>
            </p:contentPart>
          </mc:Choice>
          <mc:Fallback xmlns="">
            <p:pic>
              <p:nvPicPr>
                <p:cNvPr id="263" name="Ink 262">
                  <a:extLst>
                    <a:ext uri="{FF2B5EF4-FFF2-40B4-BE49-F238E27FC236}">
                      <a16:creationId xmlns:a16="http://schemas.microsoft.com/office/drawing/2014/main" id="{AE88CCA3-81BA-4A25-82CA-9ADD5F3F3E50}"/>
                    </a:ext>
                  </a:extLst>
                </p:cNvPr>
                <p:cNvPicPr/>
                <p:nvPr/>
              </p:nvPicPr>
              <p:blipFill>
                <a:blip r:embed="rId439"/>
                <a:stretch>
                  <a:fillRect/>
                </a:stretch>
              </p:blipFill>
              <p:spPr>
                <a:xfrm>
                  <a:off x="11590208" y="4303072"/>
                  <a:ext cx="31248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64" name="Ink 263">
                  <a:extLst>
                    <a:ext uri="{FF2B5EF4-FFF2-40B4-BE49-F238E27FC236}">
                      <a16:creationId xmlns:a16="http://schemas.microsoft.com/office/drawing/2014/main" id="{2820337E-FF9F-474D-8CC5-EE18201B9F2B}"/>
                    </a:ext>
                  </a:extLst>
                </p14:cNvPr>
                <p14:cNvContentPartPr/>
                <p14:nvPr/>
              </p14:nvContentPartPr>
              <p14:xfrm>
                <a:off x="11761928" y="4182832"/>
                <a:ext cx="76320" cy="41760"/>
              </p14:xfrm>
            </p:contentPart>
          </mc:Choice>
          <mc:Fallback xmlns="">
            <p:pic>
              <p:nvPicPr>
                <p:cNvPr id="264" name="Ink 263">
                  <a:extLst>
                    <a:ext uri="{FF2B5EF4-FFF2-40B4-BE49-F238E27FC236}">
                      <a16:creationId xmlns:a16="http://schemas.microsoft.com/office/drawing/2014/main" id="{2820337E-FF9F-474D-8CC5-EE18201B9F2B}"/>
                    </a:ext>
                  </a:extLst>
                </p:cNvPr>
                <p:cNvPicPr/>
                <p:nvPr/>
              </p:nvPicPr>
              <p:blipFill>
                <a:blip r:embed="rId441"/>
                <a:stretch>
                  <a:fillRect/>
                </a:stretch>
              </p:blipFill>
              <p:spPr>
                <a:xfrm>
                  <a:off x="11753288" y="4173832"/>
                  <a:ext cx="939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65" name="Ink 264">
                  <a:extLst>
                    <a:ext uri="{FF2B5EF4-FFF2-40B4-BE49-F238E27FC236}">
                      <a16:creationId xmlns:a16="http://schemas.microsoft.com/office/drawing/2014/main" id="{DCC2E79C-07FC-48C0-9CD0-B2F3E6E73F1A}"/>
                    </a:ext>
                  </a:extLst>
                </p14:cNvPr>
                <p14:cNvContentPartPr/>
                <p14:nvPr/>
              </p14:nvContentPartPr>
              <p14:xfrm>
                <a:off x="11177648" y="4318192"/>
                <a:ext cx="354600" cy="159120"/>
              </p14:xfrm>
            </p:contentPart>
          </mc:Choice>
          <mc:Fallback xmlns="">
            <p:pic>
              <p:nvPicPr>
                <p:cNvPr id="265" name="Ink 264">
                  <a:extLst>
                    <a:ext uri="{FF2B5EF4-FFF2-40B4-BE49-F238E27FC236}">
                      <a16:creationId xmlns:a16="http://schemas.microsoft.com/office/drawing/2014/main" id="{DCC2E79C-07FC-48C0-9CD0-B2F3E6E73F1A}"/>
                    </a:ext>
                  </a:extLst>
                </p:cNvPr>
                <p:cNvPicPr/>
                <p:nvPr/>
              </p:nvPicPr>
              <p:blipFill>
                <a:blip r:embed="rId443"/>
                <a:stretch>
                  <a:fillRect/>
                </a:stretch>
              </p:blipFill>
              <p:spPr>
                <a:xfrm>
                  <a:off x="11169008" y="4309552"/>
                  <a:ext cx="3722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66" name="Ink 265">
                  <a:extLst>
                    <a:ext uri="{FF2B5EF4-FFF2-40B4-BE49-F238E27FC236}">
                      <a16:creationId xmlns:a16="http://schemas.microsoft.com/office/drawing/2014/main" id="{43D5827C-7CEA-4144-A081-92509A1B57A9}"/>
                    </a:ext>
                  </a:extLst>
                </p14:cNvPr>
                <p14:cNvContentPartPr/>
                <p14:nvPr/>
              </p14:nvContentPartPr>
              <p14:xfrm>
                <a:off x="11256848" y="4218472"/>
                <a:ext cx="169920" cy="57600"/>
              </p14:xfrm>
            </p:contentPart>
          </mc:Choice>
          <mc:Fallback xmlns="">
            <p:pic>
              <p:nvPicPr>
                <p:cNvPr id="266" name="Ink 265">
                  <a:extLst>
                    <a:ext uri="{FF2B5EF4-FFF2-40B4-BE49-F238E27FC236}">
                      <a16:creationId xmlns:a16="http://schemas.microsoft.com/office/drawing/2014/main" id="{43D5827C-7CEA-4144-A081-92509A1B57A9}"/>
                    </a:ext>
                  </a:extLst>
                </p:cNvPr>
                <p:cNvPicPr/>
                <p:nvPr/>
              </p:nvPicPr>
              <p:blipFill>
                <a:blip r:embed="rId445"/>
                <a:stretch>
                  <a:fillRect/>
                </a:stretch>
              </p:blipFill>
              <p:spPr>
                <a:xfrm>
                  <a:off x="11247848" y="4209472"/>
                  <a:ext cx="1875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67" name="Ink 266">
                  <a:extLst>
                    <a:ext uri="{FF2B5EF4-FFF2-40B4-BE49-F238E27FC236}">
                      <a16:creationId xmlns:a16="http://schemas.microsoft.com/office/drawing/2014/main" id="{39D654F5-D13F-42ED-9010-8814FDE79357}"/>
                    </a:ext>
                  </a:extLst>
                </p14:cNvPr>
                <p14:cNvContentPartPr/>
                <p14:nvPr/>
              </p14:nvContentPartPr>
              <p14:xfrm>
                <a:off x="10565648" y="4222072"/>
                <a:ext cx="396720" cy="241200"/>
              </p14:xfrm>
            </p:contentPart>
          </mc:Choice>
          <mc:Fallback xmlns="">
            <p:pic>
              <p:nvPicPr>
                <p:cNvPr id="267" name="Ink 266">
                  <a:extLst>
                    <a:ext uri="{FF2B5EF4-FFF2-40B4-BE49-F238E27FC236}">
                      <a16:creationId xmlns:a16="http://schemas.microsoft.com/office/drawing/2014/main" id="{39D654F5-D13F-42ED-9010-8814FDE79357}"/>
                    </a:ext>
                  </a:extLst>
                </p:cNvPr>
                <p:cNvPicPr/>
                <p:nvPr/>
              </p:nvPicPr>
              <p:blipFill>
                <a:blip r:embed="rId447"/>
                <a:stretch>
                  <a:fillRect/>
                </a:stretch>
              </p:blipFill>
              <p:spPr>
                <a:xfrm>
                  <a:off x="10556648" y="4213432"/>
                  <a:ext cx="41436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68" name="Ink 267">
                  <a:extLst>
                    <a:ext uri="{FF2B5EF4-FFF2-40B4-BE49-F238E27FC236}">
                      <a16:creationId xmlns:a16="http://schemas.microsoft.com/office/drawing/2014/main" id="{94A7B4F3-812C-46ED-A94F-770A73973332}"/>
                    </a:ext>
                  </a:extLst>
                </p14:cNvPr>
                <p14:cNvContentPartPr/>
                <p14:nvPr/>
              </p14:nvContentPartPr>
              <p14:xfrm>
                <a:off x="10922408" y="4112992"/>
                <a:ext cx="105840" cy="33120"/>
              </p14:xfrm>
            </p:contentPart>
          </mc:Choice>
          <mc:Fallback xmlns="">
            <p:pic>
              <p:nvPicPr>
                <p:cNvPr id="268" name="Ink 267">
                  <a:extLst>
                    <a:ext uri="{FF2B5EF4-FFF2-40B4-BE49-F238E27FC236}">
                      <a16:creationId xmlns:a16="http://schemas.microsoft.com/office/drawing/2014/main" id="{94A7B4F3-812C-46ED-A94F-770A73973332}"/>
                    </a:ext>
                  </a:extLst>
                </p:cNvPr>
                <p:cNvPicPr/>
                <p:nvPr/>
              </p:nvPicPr>
              <p:blipFill>
                <a:blip r:embed="rId449"/>
                <a:stretch>
                  <a:fillRect/>
                </a:stretch>
              </p:blipFill>
              <p:spPr>
                <a:xfrm>
                  <a:off x="10913768" y="4103992"/>
                  <a:ext cx="1234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69" name="Ink 268">
                  <a:extLst>
                    <a:ext uri="{FF2B5EF4-FFF2-40B4-BE49-F238E27FC236}">
                      <a16:creationId xmlns:a16="http://schemas.microsoft.com/office/drawing/2014/main" id="{518E4CBB-3195-463D-A552-8A014F8331C5}"/>
                    </a:ext>
                  </a:extLst>
                </p14:cNvPr>
                <p14:cNvContentPartPr/>
                <p14:nvPr/>
              </p14:nvContentPartPr>
              <p14:xfrm>
                <a:off x="10762568" y="4452112"/>
                <a:ext cx="116280" cy="79560"/>
              </p14:xfrm>
            </p:contentPart>
          </mc:Choice>
          <mc:Fallback xmlns="">
            <p:pic>
              <p:nvPicPr>
                <p:cNvPr id="269" name="Ink 268">
                  <a:extLst>
                    <a:ext uri="{FF2B5EF4-FFF2-40B4-BE49-F238E27FC236}">
                      <a16:creationId xmlns:a16="http://schemas.microsoft.com/office/drawing/2014/main" id="{518E4CBB-3195-463D-A552-8A014F8331C5}"/>
                    </a:ext>
                  </a:extLst>
                </p:cNvPr>
                <p:cNvPicPr/>
                <p:nvPr/>
              </p:nvPicPr>
              <p:blipFill>
                <a:blip r:embed="rId451"/>
                <a:stretch>
                  <a:fillRect/>
                </a:stretch>
              </p:blipFill>
              <p:spPr>
                <a:xfrm>
                  <a:off x="10753568" y="4443112"/>
                  <a:ext cx="13392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270" name="Ink 269">
                  <a:extLst>
                    <a:ext uri="{FF2B5EF4-FFF2-40B4-BE49-F238E27FC236}">
                      <a16:creationId xmlns:a16="http://schemas.microsoft.com/office/drawing/2014/main" id="{E5CAC1C5-7C93-4D4C-8F32-8474C70FD649}"/>
                    </a:ext>
                  </a:extLst>
                </p14:cNvPr>
                <p14:cNvContentPartPr/>
                <p14:nvPr/>
              </p14:nvContentPartPr>
              <p14:xfrm>
                <a:off x="10758968" y="4121272"/>
                <a:ext cx="30960" cy="19080"/>
              </p14:xfrm>
            </p:contentPart>
          </mc:Choice>
          <mc:Fallback xmlns="">
            <p:pic>
              <p:nvPicPr>
                <p:cNvPr id="270" name="Ink 269">
                  <a:extLst>
                    <a:ext uri="{FF2B5EF4-FFF2-40B4-BE49-F238E27FC236}">
                      <a16:creationId xmlns:a16="http://schemas.microsoft.com/office/drawing/2014/main" id="{E5CAC1C5-7C93-4D4C-8F32-8474C70FD649}"/>
                    </a:ext>
                  </a:extLst>
                </p:cNvPr>
                <p:cNvPicPr/>
                <p:nvPr/>
              </p:nvPicPr>
              <p:blipFill>
                <a:blip r:embed="rId453"/>
                <a:stretch>
                  <a:fillRect/>
                </a:stretch>
              </p:blipFill>
              <p:spPr>
                <a:xfrm>
                  <a:off x="10749968" y="4112272"/>
                  <a:ext cx="486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271" name="Ink 270">
                  <a:extLst>
                    <a:ext uri="{FF2B5EF4-FFF2-40B4-BE49-F238E27FC236}">
                      <a16:creationId xmlns:a16="http://schemas.microsoft.com/office/drawing/2014/main" id="{34687482-6D50-4AEE-AF52-317D84116A96}"/>
                    </a:ext>
                  </a:extLst>
                </p14:cNvPr>
                <p14:cNvContentPartPr/>
                <p14:nvPr/>
              </p14:nvContentPartPr>
              <p14:xfrm>
                <a:off x="10582568" y="4167712"/>
                <a:ext cx="52920" cy="111600"/>
              </p14:xfrm>
            </p:contentPart>
          </mc:Choice>
          <mc:Fallback xmlns="">
            <p:pic>
              <p:nvPicPr>
                <p:cNvPr id="271" name="Ink 270">
                  <a:extLst>
                    <a:ext uri="{FF2B5EF4-FFF2-40B4-BE49-F238E27FC236}">
                      <a16:creationId xmlns:a16="http://schemas.microsoft.com/office/drawing/2014/main" id="{34687482-6D50-4AEE-AF52-317D84116A96}"/>
                    </a:ext>
                  </a:extLst>
                </p:cNvPr>
                <p:cNvPicPr/>
                <p:nvPr/>
              </p:nvPicPr>
              <p:blipFill>
                <a:blip r:embed="rId455"/>
                <a:stretch>
                  <a:fillRect/>
                </a:stretch>
              </p:blipFill>
              <p:spPr>
                <a:xfrm>
                  <a:off x="10573568" y="4158712"/>
                  <a:ext cx="705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272" name="Ink 271">
                  <a:extLst>
                    <a:ext uri="{FF2B5EF4-FFF2-40B4-BE49-F238E27FC236}">
                      <a16:creationId xmlns:a16="http://schemas.microsoft.com/office/drawing/2014/main" id="{CC26D7FD-CA03-40E5-9E86-EC99CB16475A}"/>
                    </a:ext>
                  </a:extLst>
                </p14:cNvPr>
                <p14:cNvContentPartPr/>
                <p14:nvPr/>
              </p14:nvContentPartPr>
              <p14:xfrm>
                <a:off x="10132928" y="4258072"/>
                <a:ext cx="296280" cy="342720"/>
              </p14:xfrm>
            </p:contentPart>
          </mc:Choice>
          <mc:Fallback xmlns="">
            <p:pic>
              <p:nvPicPr>
                <p:cNvPr id="272" name="Ink 271">
                  <a:extLst>
                    <a:ext uri="{FF2B5EF4-FFF2-40B4-BE49-F238E27FC236}">
                      <a16:creationId xmlns:a16="http://schemas.microsoft.com/office/drawing/2014/main" id="{CC26D7FD-CA03-40E5-9E86-EC99CB16475A}"/>
                    </a:ext>
                  </a:extLst>
                </p:cNvPr>
                <p:cNvPicPr/>
                <p:nvPr/>
              </p:nvPicPr>
              <p:blipFill>
                <a:blip r:embed="rId457"/>
                <a:stretch>
                  <a:fillRect/>
                </a:stretch>
              </p:blipFill>
              <p:spPr>
                <a:xfrm>
                  <a:off x="10124288" y="4249432"/>
                  <a:ext cx="313920" cy="36036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273" name="Ink 272">
                  <a:extLst>
                    <a:ext uri="{FF2B5EF4-FFF2-40B4-BE49-F238E27FC236}">
                      <a16:creationId xmlns:a16="http://schemas.microsoft.com/office/drawing/2014/main" id="{5651C041-91DC-4191-9DE1-6143F5BE9D0C}"/>
                    </a:ext>
                  </a:extLst>
                </p14:cNvPr>
                <p14:cNvContentPartPr/>
                <p14:nvPr/>
              </p14:nvContentPartPr>
              <p14:xfrm>
                <a:off x="10243808" y="4104712"/>
                <a:ext cx="37440" cy="127800"/>
              </p14:xfrm>
            </p:contentPart>
          </mc:Choice>
          <mc:Fallback xmlns="">
            <p:pic>
              <p:nvPicPr>
                <p:cNvPr id="273" name="Ink 272">
                  <a:extLst>
                    <a:ext uri="{FF2B5EF4-FFF2-40B4-BE49-F238E27FC236}">
                      <a16:creationId xmlns:a16="http://schemas.microsoft.com/office/drawing/2014/main" id="{5651C041-91DC-4191-9DE1-6143F5BE9D0C}"/>
                    </a:ext>
                  </a:extLst>
                </p:cNvPr>
                <p:cNvPicPr/>
                <p:nvPr/>
              </p:nvPicPr>
              <p:blipFill>
                <a:blip r:embed="rId459"/>
                <a:stretch>
                  <a:fillRect/>
                </a:stretch>
              </p:blipFill>
              <p:spPr>
                <a:xfrm>
                  <a:off x="10235168" y="4096072"/>
                  <a:ext cx="5508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274" name="Ink 273">
                  <a:extLst>
                    <a:ext uri="{FF2B5EF4-FFF2-40B4-BE49-F238E27FC236}">
                      <a16:creationId xmlns:a16="http://schemas.microsoft.com/office/drawing/2014/main" id="{ADF86290-9C0D-4E00-83CB-BC2839534F4C}"/>
                    </a:ext>
                  </a:extLst>
                </p14:cNvPr>
                <p14:cNvContentPartPr/>
                <p14:nvPr/>
              </p14:nvContentPartPr>
              <p14:xfrm>
                <a:off x="10174688" y="4436992"/>
                <a:ext cx="236160" cy="104040"/>
              </p14:xfrm>
            </p:contentPart>
          </mc:Choice>
          <mc:Fallback xmlns="">
            <p:pic>
              <p:nvPicPr>
                <p:cNvPr id="274" name="Ink 273">
                  <a:extLst>
                    <a:ext uri="{FF2B5EF4-FFF2-40B4-BE49-F238E27FC236}">
                      <a16:creationId xmlns:a16="http://schemas.microsoft.com/office/drawing/2014/main" id="{ADF86290-9C0D-4E00-83CB-BC2839534F4C}"/>
                    </a:ext>
                  </a:extLst>
                </p:cNvPr>
                <p:cNvPicPr/>
                <p:nvPr/>
              </p:nvPicPr>
              <p:blipFill>
                <a:blip r:embed="rId461"/>
                <a:stretch>
                  <a:fillRect/>
                </a:stretch>
              </p:blipFill>
              <p:spPr>
                <a:xfrm>
                  <a:off x="10165688" y="4427992"/>
                  <a:ext cx="2538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275" name="Ink 274">
                  <a:extLst>
                    <a:ext uri="{FF2B5EF4-FFF2-40B4-BE49-F238E27FC236}">
                      <a16:creationId xmlns:a16="http://schemas.microsoft.com/office/drawing/2014/main" id="{FCED9E8F-6855-470F-97D9-9A37E8E122D2}"/>
                    </a:ext>
                  </a:extLst>
                </p14:cNvPr>
                <p14:cNvContentPartPr/>
                <p14:nvPr/>
              </p14:nvContentPartPr>
              <p14:xfrm>
                <a:off x="9792008" y="4335832"/>
                <a:ext cx="262440" cy="191880"/>
              </p14:xfrm>
            </p:contentPart>
          </mc:Choice>
          <mc:Fallback xmlns="">
            <p:pic>
              <p:nvPicPr>
                <p:cNvPr id="275" name="Ink 274">
                  <a:extLst>
                    <a:ext uri="{FF2B5EF4-FFF2-40B4-BE49-F238E27FC236}">
                      <a16:creationId xmlns:a16="http://schemas.microsoft.com/office/drawing/2014/main" id="{FCED9E8F-6855-470F-97D9-9A37E8E122D2}"/>
                    </a:ext>
                  </a:extLst>
                </p:cNvPr>
                <p:cNvPicPr/>
                <p:nvPr/>
              </p:nvPicPr>
              <p:blipFill>
                <a:blip r:embed="rId463"/>
                <a:stretch>
                  <a:fillRect/>
                </a:stretch>
              </p:blipFill>
              <p:spPr>
                <a:xfrm>
                  <a:off x="9783368" y="4327192"/>
                  <a:ext cx="28008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276" name="Ink 275">
                  <a:extLst>
                    <a:ext uri="{FF2B5EF4-FFF2-40B4-BE49-F238E27FC236}">
                      <a16:creationId xmlns:a16="http://schemas.microsoft.com/office/drawing/2014/main" id="{61D74C40-3B5B-4881-93B1-B50EBB1C6802}"/>
                    </a:ext>
                  </a:extLst>
                </p14:cNvPr>
                <p14:cNvContentPartPr/>
                <p14:nvPr/>
              </p14:nvContentPartPr>
              <p14:xfrm>
                <a:off x="9515528" y="4301992"/>
                <a:ext cx="263520" cy="239400"/>
              </p14:xfrm>
            </p:contentPart>
          </mc:Choice>
          <mc:Fallback xmlns="">
            <p:pic>
              <p:nvPicPr>
                <p:cNvPr id="276" name="Ink 275">
                  <a:extLst>
                    <a:ext uri="{FF2B5EF4-FFF2-40B4-BE49-F238E27FC236}">
                      <a16:creationId xmlns:a16="http://schemas.microsoft.com/office/drawing/2014/main" id="{61D74C40-3B5B-4881-93B1-B50EBB1C6802}"/>
                    </a:ext>
                  </a:extLst>
                </p:cNvPr>
                <p:cNvPicPr/>
                <p:nvPr/>
              </p:nvPicPr>
              <p:blipFill>
                <a:blip r:embed="rId465"/>
                <a:stretch>
                  <a:fillRect/>
                </a:stretch>
              </p:blipFill>
              <p:spPr>
                <a:xfrm>
                  <a:off x="9506888" y="4292992"/>
                  <a:ext cx="28116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77" name="Ink 276">
                  <a:extLst>
                    <a:ext uri="{FF2B5EF4-FFF2-40B4-BE49-F238E27FC236}">
                      <a16:creationId xmlns:a16="http://schemas.microsoft.com/office/drawing/2014/main" id="{7238658F-F942-4E53-80DE-08AE9B7510C9}"/>
                    </a:ext>
                  </a:extLst>
                </p14:cNvPr>
                <p14:cNvContentPartPr/>
                <p14:nvPr/>
              </p14:nvContentPartPr>
              <p14:xfrm>
                <a:off x="9709208" y="4415032"/>
                <a:ext cx="44640" cy="25200"/>
              </p14:xfrm>
            </p:contentPart>
          </mc:Choice>
          <mc:Fallback xmlns="">
            <p:pic>
              <p:nvPicPr>
                <p:cNvPr id="277" name="Ink 276">
                  <a:extLst>
                    <a:ext uri="{FF2B5EF4-FFF2-40B4-BE49-F238E27FC236}">
                      <a16:creationId xmlns:a16="http://schemas.microsoft.com/office/drawing/2014/main" id="{7238658F-F942-4E53-80DE-08AE9B7510C9}"/>
                    </a:ext>
                  </a:extLst>
                </p:cNvPr>
                <p:cNvPicPr/>
                <p:nvPr/>
              </p:nvPicPr>
              <p:blipFill>
                <a:blip r:embed="rId467"/>
                <a:stretch>
                  <a:fillRect/>
                </a:stretch>
              </p:blipFill>
              <p:spPr>
                <a:xfrm>
                  <a:off x="9700208" y="4406032"/>
                  <a:ext cx="62280" cy="42840"/>
                </a:xfrm>
                <a:prstGeom prst="rect">
                  <a:avLst/>
                </a:prstGeom>
              </p:spPr>
            </p:pic>
          </mc:Fallback>
        </mc:AlternateContent>
      </p:grpSp>
    </p:spTree>
    <p:extLst>
      <p:ext uri="{BB962C8B-B14F-4D97-AF65-F5344CB8AC3E}">
        <p14:creationId xmlns:p14="http://schemas.microsoft.com/office/powerpoint/2010/main" val="112095264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E77CA70-F2C2-4876-B123-9F25470EC37D}"/>
              </a:ext>
            </a:extLst>
          </p:cNvPr>
          <p:cNvSpPr>
            <a:spLocks noGrp="1"/>
          </p:cNvSpPr>
          <p:nvPr>
            <p:ph type="sldNum" sz="quarter" idx="12"/>
          </p:nvPr>
        </p:nvSpPr>
        <p:spPr/>
        <p:txBody>
          <a:bodyPr/>
          <a:lstStyle/>
          <a:p>
            <a:fld id="{8AC7B609-6235-4DF7-8376-3B4225D7EDEF}" type="slidenum">
              <a:rPr lang="en-US" smtClean="0"/>
              <a:pPr/>
              <a:t>59</a:t>
            </a:fld>
            <a:endParaRPr lang="en-US" dirty="0"/>
          </a:p>
        </p:txBody>
      </p:sp>
      <p:sp>
        <p:nvSpPr>
          <p:cNvPr id="3" name="TextBox 2">
            <a:extLst>
              <a:ext uri="{FF2B5EF4-FFF2-40B4-BE49-F238E27FC236}">
                <a16:creationId xmlns:a16="http://schemas.microsoft.com/office/drawing/2014/main" id="{21E6D8C4-4218-4B70-A143-7C2C18BC3AB2}"/>
              </a:ext>
            </a:extLst>
          </p:cNvPr>
          <p:cNvSpPr txBox="1"/>
          <p:nvPr/>
        </p:nvSpPr>
        <p:spPr>
          <a:xfrm>
            <a:off x="425302" y="584791"/>
            <a:ext cx="11385698" cy="3730317"/>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کاربرد تیغه نیم موج:</a:t>
            </a:r>
          </a:p>
          <a:p>
            <a:pPr algn="just" rtl="1">
              <a:lnSpc>
                <a:spcPct val="150000"/>
              </a:lnSpc>
            </a:pPr>
            <a:r>
              <a:rPr lang="fa-IR" sz="2000" dirty="0">
                <a:latin typeface="Times New Roman" panose="02020603050405020304" pitchFamily="18" charset="0"/>
                <a:cs typeface="Times New Roman" panose="02020603050405020304" pitchFamily="18" charset="0"/>
              </a:rPr>
              <a:t>هرگاه راستای قطبش تابش در راستای محور تند یا کند تیغه نیم موج باشد خروجی دارای قطبشی یکسان با تابش ورودی خواهد بود. اگر با یکی از محورها زاویه بسازد قطبش تابش خروجی دو برابر این زاویه نسبت به ورودی چرخیده است. </a:t>
            </a:r>
          </a:p>
          <a:p>
            <a:pPr algn="just" rtl="1">
              <a:lnSpc>
                <a:spcPct val="150000"/>
              </a:lnSpc>
            </a:pPr>
            <a:r>
              <a:rPr lang="fa-IR" sz="2000" dirty="0">
                <a:latin typeface="Times New Roman" panose="02020603050405020304" pitchFamily="18" charset="0"/>
                <a:cs typeface="Times New Roman" panose="02020603050405020304" pitchFamily="18" charset="0"/>
              </a:rPr>
              <a:t>پس اگر راستای قطبش تابش فرودی با محور تند یا کند تیغه نیم موج زاویه 45  درجه بسازد قطبش خروجی 90 درجه نسبت به ورودی خواهد چرخید. </a:t>
            </a:r>
          </a:p>
          <a:p>
            <a:pPr algn="just" rtl="1">
              <a:lnSpc>
                <a:spcPct val="150000"/>
              </a:lnSpc>
            </a:pPr>
            <a:endParaRPr lang="fa-IR" sz="2000" dirty="0">
              <a:latin typeface="Times New Roman" panose="02020603050405020304" pitchFamily="18" charset="0"/>
              <a:cs typeface="Times New Roman" panose="02020603050405020304" pitchFamily="18" charset="0"/>
            </a:endParaRPr>
          </a:p>
          <a:p>
            <a:pPr algn="just" rtl="1">
              <a:lnSpc>
                <a:spcPct val="150000"/>
              </a:lnSpc>
            </a:pPr>
            <a:r>
              <a:rPr lang="fa-IR" sz="2000" dirty="0">
                <a:latin typeface="Times New Roman" panose="02020603050405020304" pitchFamily="18" charset="0"/>
                <a:cs typeface="Times New Roman" panose="02020603050405020304" pitchFamily="18" charset="0"/>
              </a:rPr>
              <a:t>کابرد تیغه ربع موج:</a:t>
            </a:r>
          </a:p>
          <a:p>
            <a:pPr algn="just" rtl="1">
              <a:lnSpc>
                <a:spcPct val="150000"/>
              </a:lnSpc>
            </a:pPr>
            <a:r>
              <a:rPr lang="fa-IR" sz="2000" dirty="0">
                <a:latin typeface="Times New Roman" panose="02020603050405020304" pitchFamily="18" charset="0"/>
                <a:cs typeface="Times New Roman" panose="02020603050405020304" pitchFamily="18" charset="0"/>
              </a:rPr>
              <a:t>تبدیل قطبش خطی به قطبش بیضوی یا دایرهای (راستگرد یا چپگرد)</a:t>
            </a:r>
          </a:p>
        </p:txBody>
      </p:sp>
    </p:spTree>
    <p:extLst>
      <p:ext uri="{BB962C8B-B14F-4D97-AF65-F5344CB8AC3E}">
        <p14:creationId xmlns:p14="http://schemas.microsoft.com/office/powerpoint/2010/main" val="10754190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print"/>
          <a:srcRect t="15801" r="76165" b="25044"/>
          <a:stretch/>
        </p:blipFill>
        <p:spPr>
          <a:xfrm>
            <a:off x="28303" y="64388"/>
            <a:ext cx="5112000" cy="6815550"/>
          </a:xfrm>
          <a:prstGeom prst="rect">
            <a:avLst/>
          </a:prstGeom>
        </p:spPr>
      </p:pic>
      <p:sp>
        <p:nvSpPr>
          <p:cNvPr id="3" name="Rectangle 2"/>
          <p:cNvSpPr/>
          <p:nvPr/>
        </p:nvSpPr>
        <p:spPr>
          <a:xfrm>
            <a:off x="5752563" y="64388"/>
            <a:ext cx="6096000" cy="6878806"/>
          </a:xfrm>
          <a:prstGeom prst="rect">
            <a:avLst/>
          </a:prstGeom>
        </p:spPr>
        <p:txBody>
          <a:bodyPr>
            <a:spAutoFit/>
          </a:bodyPr>
          <a:lstStyle/>
          <a:p>
            <a:r>
              <a:rPr lang="el-GR" sz="2100" dirty="0">
                <a:latin typeface="Times New Roman" panose="02020603050405020304" pitchFamily="18" charset="0"/>
                <a:cs typeface="Times New Roman" panose="02020603050405020304" pitchFamily="18" charset="0"/>
              </a:rPr>
              <a:t>γ = </a:t>
            </a:r>
            <a:r>
              <a:rPr lang="en-US" sz="2100" dirty="0">
                <a:latin typeface="Times New Roman" panose="02020603050405020304" pitchFamily="18" charset="0"/>
                <a:cs typeface="Times New Roman" panose="02020603050405020304" pitchFamily="18" charset="0"/>
                <a:hlinkClick r:id="rId3" tooltip="Gamma ray"/>
              </a:rPr>
              <a:t>Gamma rays</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HX = Hard </a:t>
            </a:r>
            <a:r>
              <a:rPr lang="en-US" sz="2100" dirty="0">
                <a:latin typeface="Times New Roman" panose="02020603050405020304" pitchFamily="18" charset="0"/>
                <a:cs typeface="Times New Roman" panose="02020603050405020304" pitchFamily="18" charset="0"/>
                <a:hlinkClick r:id="rId4" tooltip="X-ray"/>
              </a:rPr>
              <a:t>X-rays</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SX = Soft X-Rays</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EUV = Extreme-</a:t>
            </a:r>
            <a:r>
              <a:rPr lang="en-US" sz="2100" dirty="0">
                <a:latin typeface="Times New Roman" panose="02020603050405020304" pitchFamily="18" charset="0"/>
                <a:cs typeface="Times New Roman" panose="02020603050405020304" pitchFamily="18" charset="0"/>
                <a:hlinkClick r:id="rId5" tooltip="Ultraviolet"/>
              </a:rPr>
              <a:t>ultraviolet</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NUV = Near-ultraviolet</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hlinkClick r:id="rId6" tooltip="Visible light"/>
              </a:rPr>
              <a:t>Visible light</a:t>
            </a:r>
            <a:r>
              <a:rPr lang="en-US" sz="2100" dirty="0">
                <a:latin typeface="Times New Roman" panose="02020603050405020304" pitchFamily="18" charset="0"/>
                <a:cs typeface="Times New Roman" panose="02020603050405020304" pitchFamily="18" charset="0"/>
              </a:rPr>
              <a:t> (colored bands)</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NIR = Near-</a:t>
            </a:r>
            <a:r>
              <a:rPr lang="en-US" sz="2100" dirty="0">
                <a:latin typeface="Times New Roman" panose="02020603050405020304" pitchFamily="18" charset="0"/>
                <a:cs typeface="Times New Roman" panose="02020603050405020304" pitchFamily="18" charset="0"/>
                <a:hlinkClick r:id="rId7" tooltip="Infrared"/>
              </a:rPr>
              <a:t>infrared</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MIR = Mid-infrared</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FIR = Far-infrared</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EHF = </a:t>
            </a:r>
            <a:r>
              <a:rPr lang="en-US" sz="2100" dirty="0">
                <a:latin typeface="Times New Roman" panose="02020603050405020304" pitchFamily="18" charset="0"/>
                <a:cs typeface="Times New Roman" panose="02020603050405020304" pitchFamily="18" charset="0"/>
                <a:hlinkClick r:id="rId8" tooltip="Extremely high frequency"/>
              </a:rPr>
              <a:t>Extremely high frequency</a:t>
            </a:r>
            <a:r>
              <a:rPr lang="en-US" sz="2100" dirty="0">
                <a:latin typeface="Times New Roman" panose="02020603050405020304" pitchFamily="18" charset="0"/>
                <a:cs typeface="Times New Roman" panose="02020603050405020304" pitchFamily="18" charset="0"/>
              </a:rPr>
              <a:t> (microwaves)</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SHF = </a:t>
            </a:r>
            <a:r>
              <a:rPr lang="en-US" sz="2100" dirty="0">
                <a:latin typeface="Times New Roman" panose="02020603050405020304" pitchFamily="18" charset="0"/>
                <a:cs typeface="Times New Roman" panose="02020603050405020304" pitchFamily="18" charset="0"/>
                <a:hlinkClick r:id="rId9" tooltip="Super-high frequency"/>
              </a:rPr>
              <a:t>Super-high frequency</a:t>
            </a:r>
            <a:r>
              <a:rPr lang="en-US" sz="2100" dirty="0">
                <a:latin typeface="Times New Roman" panose="02020603050405020304" pitchFamily="18" charset="0"/>
                <a:cs typeface="Times New Roman" panose="02020603050405020304" pitchFamily="18" charset="0"/>
              </a:rPr>
              <a:t> (microwaves)</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UHF = </a:t>
            </a:r>
            <a:r>
              <a:rPr lang="en-US" sz="2100" dirty="0">
                <a:latin typeface="Times New Roman" panose="02020603050405020304" pitchFamily="18" charset="0"/>
                <a:cs typeface="Times New Roman" panose="02020603050405020304" pitchFamily="18" charset="0"/>
                <a:hlinkClick r:id="rId10" tooltip="Ultrahigh frequency"/>
              </a:rPr>
              <a:t>Ultrahigh frequency</a:t>
            </a:r>
            <a:r>
              <a:rPr lang="en-US" sz="2100" dirty="0">
                <a:latin typeface="Times New Roman" panose="02020603050405020304" pitchFamily="18" charset="0"/>
                <a:cs typeface="Times New Roman" panose="02020603050405020304" pitchFamily="18" charset="0"/>
              </a:rPr>
              <a:t> (radio waves)</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VHF = </a:t>
            </a:r>
            <a:r>
              <a:rPr lang="en-US" sz="2100" dirty="0">
                <a:latin typeface="Times New Roman" panose="02020603050405020304" pitchFamily="18" charset="0"/>
                <a:cs typeface="Times New Roman" panose="02020603050405020304" pitchFamily="18" charset="0"/>
                <a:hlinkClick r:id="rId11" tooltip="Very high frequency"/>
              </a:rPr>
              <a:t>Very high frequency</a:t>
            </a:r>
            <a:r>
              <a:rPr lang="en-US" sz="2100" dirty="0">
                <a:latin typeface="Times New Roman" panose="02020603050405020304" pitchFamily="18" charset="0"/>
                <a:cs typeface="Times New Roman" panose="02020603050405020304" pitchFamily="18" charset="0"/>
              </a:rPr>
              <a:t> (radio)</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HF = </a:t>
            </a:r>
            <a:r>
              <a:rPr lang="en-US" sz="2100" dirty="0">
                <a:latin typeface="Times New Roman" panose="02020603050405020304" pitchFamily="18" charset="0"/>
                <a:cs typeface="Times New Roman" panose="02020603050405020304" pitchFamily="18" charset="0"/>
                <a:hlinkClick r:id="rId12" tooltip="High frequency"/>
              </a:rPr>
              <a:t>High frequency</a:t>
            </a:r>
            <a:r>
              <a:rPr lang="en-US" sz="2100" dirty="0">
                <a:latin typeface="Times New Roman" panose="02020603050405020304" pitchFamily="18" charset="0"/>
                <a:cs typeface="Times New Roman" panose="02020603050405020304" pitchFamily="18" charset="0"/>
              </a:rPr>
              <a:t> (radio)</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MF = </a:t>
            </a:r>
            <a:r>
              <a:rPr lang="en-US" sz="2100" dirty="0">
                <a:latin typeface="Times New Roman" panose="02020603050405020304" pitchFamily="18" charset="0"/>
                <a:cs typeface="Times New Roman" panose="02020603050405020304" pitchFamily="18" charset="0"/>
                <a:hlinkClick r:id="rId13" tooltip="Medium frequency"/>
              </a:rPr>
              <a:t>Medium frequency</a:t>
            </a:r>
            <a:r>
              <a:rPr lang="en-US" sz="2100" dirty="0">
                <a:latin typeface="Times New Roman" panose="02020603050405020304" pitchFamily="18" charset="0"/>
                <a:cs typeface="Times New Roman" panose="02020603050405020304" pitchFamily="18" charset="0"/>
              </a:rPr>
              <a:t> (radio)</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LF = </a:t>
            </a:r>
            <a:r>
              <a:rPr lang="en-US" sz="2100" dirty="0">
                <a:latin typeface="Times New Roman" panose="02020603050405020304" pitchFamily="18" charset="0"/>
                <a:cs typeface="Times New Roman" panose="02020603050405020304" pitchFamily="18" charset="0"/>
                <a:hlinkClick r:id="rId14" tooltip="Low frequency"/>
              </a:rPr>
              <a:t>Low frequency</a:t>
            </a:r>
            <a:r>
              <a:rPr lang="en-US" sz="2100" dirty="0">
                <a:latin typeface="Times New Roman" panose="02020603050405020304" pitchFamily="18" charset="0"/>
                <a:cs typeface="Times New Roman" panose="02020603050405020304" pitchFamily="18" charset="0"/>
              </a:rPr>
              <a:t> (radio)</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VLF = </a:t>
            </a:r>
            <a:r>
              <a:rPr lang="en-US" sz="2100" dirty="0">
                <a:latin typeface="Times New Roman" panose="02020603050405020304" pitchFamily="18" charset="0"/>
                <a:cs typeface="Times New Roman" panose="02020603050405020304" pitchFamily="18" charset="0"/>
                <a:hlinkClick r:id="rId15" tooltip="Very low frequency"/>
              </a:rPr>
              <a:t>Very low frequency</a:t>
            </a:r>
            <a:r>
              <a:rPr lang="en-US" sz="2100" dirty="0">
                <a:latin typeface="Times New Roman" panose="02020603050405020304" pitchFamily="18" charset="0"/>
                <a:cs typeface="Times New Roman" panose="02020603050405020304" pitchFamily="18" charset="0"/>
              </a:rPr>
              <a:t> (radio)</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VF = </a:t>
            </a:r>
            <a:r>
              <a:rPr lang="en-US" sz="2100" dirty="0">
                <a:latin typeface="Times New Roman" panose="02020603050405020304" pitchFamily="18" charset="0"/>
                <a:cs typeface="Times New Roman" panose="02020603050405020304" pitchFamily="18" charset="0"/>
                <a:hlinkClick r:id="rId16" tooltip="Voice frequency"/>
              </a:rPr>
              <a:t>Voice frequency</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ULF = </a:t>
            </a:r>
            <a:r>
              <a:rPr lang="en-US" sz="2100" dirty="0">
                <a:latin typeface="Times New Roman" panose="02020603050405020304" pitchFamily="18" charset="0"/>
                <a:cs typeface="Times New Roman" panose="02020603050405020304" pitchFamily="18" charset="0"/>
                <a:hlinkClick r:id="rId17" tooltip="Ultra-low frequency"/>
              </a:rPr>
              <a:t>Ultra-low frequency</a:t>
            </a:r>
            <a:r>
              <a:rPr lang="en-US" sz="2100" dirty="0">
                <a:latin typeface="Times New Roman" panose="02020603050405020304" pitchFamily="18" charset="0"/>
                <a:cs typeface="Times New Roman" panose="02020603050405020304" pitchFamily="18" charset="0"/>
              </a:rPr>
              <a:t> (radio)</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SLF = </a:t>
            </a:r>
            <a:r>
              <a:rPr lang="en-US" sz="2100" dirty="0">
                <a:latin typeface="Times New Roman" panose="02020603050405020304" pitchFamily="18" charset="0"/>
                <a:cs typeface="Times New Roman" panose="02020603050405020304" pitchFamily="18" charset="0"/>
                <a:hlinkClick r:id="rId18" tooltip="Super-low frequency"/>
              </a:rPr>
              <a:t>Super-low frequency</a:t>
            </a:r>
            <a:r>
              <a:rPr lang="en-US" sz="2100" dirty="0">
                <a:latin typeface="Times New Roman" panose="02020603050405020304" pitchFamily="18" charset="0"/>
                <a:cs typeface="Times New Roman" panose="02020603050405020304" pitchFamily="18" charset="0"/>
              </a:rPr>
              <a:t> (radio)</a:t>
            </a:r>
            <a:br>
              <a:rPr lang="en-US" sz="2100" dirty="0">
                <a:latin typeface="Times New Roman" panose="02020603050405020304" pitchFamily="18" charset="0"/>
                <a:cs typeface="Times New Roman" panose="02020603050405020304" pitchFamily="18" charset="0"/>
              </a:rPr>
            </a:br>
            <a:r>
              <a:rPr lang="en-US" sz="2100" dirty="0">
                <a:latin typeface="Times New Roman" panose="02020603050405020304" pitchFamily="18" charset="0"/>
                <a:cs typeface="Times New Roman" panose="02020603050405020304" pitchFamily="18" charset="0"/>
              </a:rPr>
              <a:t>ELF = </a:t>
            </a:r>
            <a:r>
              <a:rPr lang="en-US" sz="2100" dirty="0">
                <a:latin typeface="Times New Roman" panose="02020603050405020304" pitchFamily="18" charset="0"/>
                <a:cs typeface="Times New Roman" panose="02020603050405020304" pitchFamily="18" charset="0"/>
                <a:hlinkClick r:id="rId19" tooltip="Extremely low frequency"/>
              </a:rPr>
              <a:t>Extremely low frequency</a:t>
            </a:r>
            <a:r>
              <a:rPr lang="en-US" sz="2100" dirty="0">
                <a:latin typeface="Times New Roman" panose="02020603050405020304" pitchFamily="18" charset="0"/>
                <a:cs typeface="Times New Roman" panose="02020603050405020304" pitchFamily="18" charset="0"/>
              </a:rPr>
              <a:t>(radio)</a:t>
            </a:r>
          </a:p>
        </p:txBody>
      </p:sp>
      <p:sp>
        <p:nvSpPr>
          <p:cNvPr id="4" name="Slide Number Placeholder 3"/>
          <p:cNvSpPr>
            <a:spLocks noGrp="1"/>
          </p:cNvSpPr>
          <p:nvPr>
            <p:ph type="sldNum" sz="quarter" idx="12"/>
          </p:nvPr>
        </p:nvSpPr>
        <p:spPr/>
        <p:txBody>
          <a:bodyPr/>
          <a:lstStyle/>
          <a:p>
            <a:fld id="{8AC7B609-6235-4DF7-8376-3B4225D7EDEF}" type="slidenum">
              <a:rPr lang="en-US" smtClean="0"/>
              <a:pPr/>
              <a:t>6</a:t>
            </a:fld>
            <a:endParaRPr lang="en-US" dirty="0"/>
          </a:p>
        </p:txBody>
      </p:sp>
    </p:spTree>
    <p:extLst>
      <p:ext uri="{BB962C8B-B14F-4D97-AF65-F5344CB8AC3E}">
        <p14:creationId xmlns:p14="http://schemas.microsoft.com/office/powerpoint/2010/main" val="376727928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F86CAEE-CE32-4E10-A38B-BF4A20464201}"/>
              </a:ext>
            </a:extLst>
          </p:cNvPr>
          <p:cNvSpPr>
            <a:spLocks noGrp="1"/>
          </p:cNvSpPr>
          <p:nvPr>
            <p:ph type="sldNum" sz="quarter" idx="12"/>
          </p:nvPr>
        </p:nvSpPr>
        <p:spPr>
          <a:xfrm>
            <a:off x="11542641" y="6430947"/>
            <a:ext cx="453887" cy="287905"/>
          </a:xfrm>
        </p:spPr>
        <p:txBody>
          <a:bodyPr/>
          <a:lstStyle/>
          <a:p>
            <a:fld id="{8AC7B609-6235-4DF7-8376-3B4225D7EDEF}" type="slidenum">
              <a:rPr lang="en-US" smtClean="0"/>
              <a:pPr/>
              <a:t>60</a:t>
            </a:fld>
            <a:endParaRPr lang="en-US" dirty="0"/>
          </a:p>
        </p:txBody>
      </p:sp>
      <p:graphicFrame>
        <p:nvGraphicFramePr>
          <p:cNvPr id="3" name="Object 2">
            <a:extLst>
              <a:ext uri="{FF2B5EF4-FFF2-40B4-BE49-F238E27FC236}">
                <a16:creationId xmlns:a16="http://schemas.microsoft.com/office/drawing/2014/main" id="{FDD9EDDE-AED3-448A-A1B1-4259173E6193}"/>
              </a:ext>
            </a:extLst>
          </p:cNvPr>
          <p:cNvGraphicFramePr>
            <a:graphicFrameLocks noChangeAspect="1"/>
          </p:cNvGraphicFramePr>
          <p:nvPr>
            <p:extLst>
              <p:ext uri="{D42A27DB-BD31-4B8C-83A1-F6EECF244321}">
                <p14:modId xmlns:p14="http://schemas.microsoft.com/office/powerpoint/2010/main" val="832956677"/>
              </p:ext>
            </p:extLst>
          </p:nvPr>
        </p:nvGraphicFramePr>
        <p:xfrm>
          <a:off x="595708" y="187633"/>
          <a:ext cx="3429000" cy="2692400"/>
        </p:xfrm>
        <a:graphic>
          <a:graphicData uri="http://schemas.openxmlformats.org/presentationml/2006/ole">
            <mc:AlternateContent xmlns:mc="http://schemas.openxmlformats.org/markup-compatibility/2006">
              <mc:Choice xmlns:v="urn:schemas-microsoft-com:vml" Requires="v">
                <p:oleObj spid="_x0000_s21518" name="Equation" r:id="rId3" imgW="3429000" imgH="2692080" progId="Equation.DSMT4">
                  <p:embed/>
                </p:oleObj>
              </mc:Choice>
              <mc:Fallback>
                <p:oleObj name="Equation" r:id="rId3" imgW="3429000" imgH="2692080" progId="Equation.DSMT4">
                  <p:embed/>
                  <p:pic>
                    <p:nvPicPr>
                      <p:cNvPr id="3" name="Object 2">
                        <a:extLst>
                          <a:ext uri="{FF2B5EF4-FFF2-40B4-BE49-F238E27FC236}">
                            <a16:creationId xmlns:a16="http://schemas.microsoft.com/office/drawing/2014/main" id="{FDD9EDDE-AED3-448A-A1B1-4259173E6193}"/>
                          </a:ext>
                        </a:extLst>
                      </p:cNvPr>
                      <p:cNvPicPr/>
                      <p:nvPr/>
                    </p:nvPicPr>
                    <p:blipFill>
                      <a:blip r:embed="rId4"/>
                      <a:stretch>
                        <a:fillRect/>
                      </a:stretch>
                    </p:blipFill>
                    <p:spPr>
                      <a:xfrm>
                        <a:off x="595708" y="187633"/>
                        <a:ext cx="3429000" cy="2692400"/>
                      </a:xfrm>
                      <a:prstGeom prst="rect">
                        <a:avLst/>
                      </a:prstGeom>
                    </p:spPr>
                  </p:pic>
                </p:oleObj>
              </mc:Fallback>
            </mc:AlternateContent>
          </a:graphicData>
        </a:graphic>
      </p:graphicFrame>
      <p:graphicFrame>
        <p:nvGraphicFramePr>
          <p:cNvPr id="4" name="Object 3">
            <a:extLst>
              <a:ext uri="{FF2B5EF4-FFF2-40B4-BE49-F238E27FC236}">
                <a16:creationId xmlns:a16="http://schemas.microsoft.com/office/drawing/2014/main" id="{0CA1E3C0-5902-4528-803F-B60D3E7CF84B}"/>
              </a:ext>
            </a:extLst>
          </p:cNvPr>
          <p:cNvGraphicFramePr>
            <a:graphicFrameLocks noChangeAspect="1"/>
          </p:cNvGraphicFramePr>
          <p:nvPr>
            <p:extLst>
              <p:ext uri="{D42A27DB-BD31-4B8C-83A1-F6EECF244321}">
                <p14:modId xmlns:p14="http://schemas.microsoft.com/office/powerpoint/2010/main" val="1855853218"/>
              </p:ext>
            </p:extLst>
          </p:nvPr>
        </p:nvGraphicFramePr>
        <p:xfrm>
          <a:off x="4394200" y="1967750"/>
          <a:ext cx="914400" cy="306388"/>
        </p:xfrm>
        <a:graphic>
          <a:graphicData uri="http://schemas.openxmlformats.org/presentationml/2006/ole">
            <mc:AlternateContent xmlns:mc="http://schemas.openxmlformats.org/markup-compatibility/2006">
              <mc:Choice xmlns:v="urn:schemas-microsoft-com:vml" Requires="v">
                <p:oleObj spid="_x0000_s21519" name="Equation" r:id="rId5" imgW="914400" imgH="306720" progId="Equation.DSMT4">
                  <p:embed/>
                </p:oleObj>
              </mc:Choice>
              <mc:Fallback>
                <p:oleObj name="Equation" r:id="rId5" imgW="914400" imgH="306720" progId="Equation.DSMT4">
                  <p:embed/>
                  <p:pic>
                    <p:nvPicPr>
                      <p:cNvPr id="4" name="Object 3">
                        <a:extLst>
                          <a:ext uri="{FF2B5EF4-FFF2-40B4-BE49-F238E27FC236}">
                            <a16:creationId xmlns:a16="http://schemas.microsoft.com/office/drawing/2014/main" id="{0CA1E3C0-5902-4528-803F-B60D3E7CF84B}"/>
                          </a:ext>
                        </a:extLst>
                      </p:cNvPr>
                      <p:cNvPicPr/>
                      <p:nvPr/>
                    </p:nvPicPr>
                    <p:blipFill>
                      <a:blip r:embed="rId6"/>
                      <a:stretch>
                        <a:fillRect/>
                      </a:stretch>
                    </p:blipFill>
                    <p:spPr>
                      <a:xfrm>
                        <a:off x="4394200" y="1967750"/>
                        <a:ext cx="914400" cy="306388"/>
                      </a:xfrm>
                      <a:prstGeom prst="rect">
                        <a:avLst/>
                      </a:prstGeom>
                    </p:spPr>
                  </p:pic>
                </p:oleObj>
              </mc:Fallback>
            </mc:AlternateContent>
          </a:graphicData>
        </a:graphic>
      </p:graphicFrame>
      <p:sp>
        <p:nvSpPr>
          <p:cNvPr id="6" name="TextBox 5">
            <a:extLst>
              <a:ext uri="{FF2B5EF4-FFF2-40B4-BE49-F238E27FC236}">
                <a16:creationId xmlns:a16="http://schemas.microsoft.com/office/drawing/2014/main" id="{016BFD8B-31EA-41BB-9195-01A8AB7E01E2}"/>
              </a:ext>
            </a:extLst>
          </p:cNvPr>
          <p:cNvSpPr txBox="1"/>
          <p:nvPr/>
        </p:nvSpPr>
        <p:spPr>
          <a:xfrm>
            <a:off x="4697506" y="134468"/>
            <a:ext cx="7072078" cy="1133965"/>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در حالت کلی مولفه های بردار دامنه میدان می توانند مختلط باشند.</a:t>
            </a:r>
          </a:p>
          <a:p>
            <a:pPr algn="just" rtl="1">
              <a:lnSpc>
                <a:spcPct val="150000"/>
              </a:lnSpc>
            </a:pPr>
            <a:r>
              <a:rPr lang="fa-IR" sz="2400" dirty="0">
                <a:latin typeface="Times New Roman" panose="02020603050405020304" pitchFamily="18" charset="0"/>
                <a:cs typeface="Times New Roman" panose="02020603050405020304" pitchFamily="18" charset="0"/>
              </a:rPr>
              <a:t>هر عدد مختلط را می توان بر حسب اندازه آن و یک عامل فازی نوشت</a:t>
            </a:r>
          </a:p>
        </p:txBody>
      </p:sp>
      <p:sp>
        <p:nvSpPr>
          <p:cNvPr id="7" name="TextBox 6">
            <a:extLst>
              <a:ext uri="{FF2B5EF4-FFF2-40B4-BE49-F238E27FC236}">
                <a16:creationId xmlns:a16="http://schemas.microsoft.com/office/drawing/2014/main" id="{3CB140EA-F667-4ACE-BBDF-952A7C02E9C6}"/>
              </a:ext>
            </a:extLst>
          </p:cNvPr>
          <p:cNvSpPr txBox="1"/>
          <p:nvPr/>
        </p:nvSpPr>
        <p:spPr>
          <a:xfrm>
            <a:off x="4348208" y="1951190"/>
            <a:ext cx="6373906" cy="579967"/>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این فرم نوشتاری به ماتریسهای جونز معروف است.</a:t>
            </a:r>
          </a:p>
        </p:txBody>
      </p:sp>
      <p:graphicFrame>
        <p:nvGraphicFramePr>
          <p:cNvPr id="8" name="Object 7">
            <a:extLst>
              <a:ext uri="{FF2B5EF4-FFF2-40B4-BE49-F238E27FC236}">
                <a16:creationId xmlns:a16="http://schemas.microsoft.com/office/drawing/2014/main" id="{39BA4A5D-EB28-4C11-B35B-DA8751E52F46}"/>
              </a:ext>
            </a:extLst>
          </p:cNvPr>
          <p:cNvGraphicFramePr>
            <a:graphicFrameLocks noChangeAspect="1"/>
          </p:cNvGraphicFramePr>
          <p:nvPr>
            <p:extLst>
              <p:ext uri="{D42A27DB-BD31-4B8C-83A1-F6EECF244321}">
                <p14:modId xmlns:p14="http://schemas.microsoft.com/office/powerpoint/2010/main" val="1657085572"/>
              </p:ext>
            </p:extLst>
          </p:nvPr>
        </p:nvGraphicFramePr>
        <p:xfrm>
          <a:off x="595708" y="3412287"/>
          <a:ext cx="10261600" cy="3225800"/>
        </p:xfrm>
        <a:graphic>
          <a:graphicData uri="http://schemas.openxmlformats.org/presentationml/2006/ole">
            <mc:AlternateContent xmlns:mc="http://schemas.openxmlformats.org/markup-compatibility/2006">
              <mc:Choice xmlns:v="urn:schemas-microsoft-com:vml" Requires="v">
                <p:oleObj spid="_x0000_s21520" name="Equation" r:id="rId7" imgW="10261440" imgH="3225600" progId="Equation.DSMT4">
                  <p:embed/>
                </p:oleObj>
              </mc:Choice>
              <mc:Fallback>
                <p:oleObj name="Equation" r:id="rId7" imgW="10261440" imgH="3225600" progId="Equation.DSMT4">
                  <p:embed/>
                  <p:pic>
                    <p:nvPicPr>
                      <p:cNvPr id="0" name=""/>
                      <p:cNvPicPr/>
                      <p:nvPr/>
                    </p:nvPicPr>
                    <p:blipFill>
                      <a:blip r:embed="rId8"/>
                      <a:stretch>
                        <a:fillRect/>
                      </a:stretch>
                    </p:blipFill>
                    <p:spPr>
                      <a:xfrm>
                        <a:off x="595708" y="3412287"/>
                        <a:ext cx="10261600" cy="3225800"/>
                      </a:xfrm>
                      <a:prstGeom prst="rect">
                        <a:avLst/>
                      </a:prstGeom>
                    </p:spPr>
                  </p:pic>
                </p:oleObj>
              </mc:Fallback>
            </mc:AlternateContent>
          </a:graphicData>
        </a:graphic>
      </p:graphicFrame>
    </p:spTree>
    <p:extLst>
      <p:ext uri="{BB962C8B-B14F-4D97-AF65-F5344CB8AC3E}">
        <p14:creationId xmlns:p14="http://schemas.microsoft.com/office/powerpoint/2010/main" val="313339649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F86CAEE-CE32-4E10-A38B-BF4A20464201}"/>
              </a:ext>
            </a:extLst>
          </p:cNvPr>
          <p:cNvSpPr>
            <a:spLocks noGrp="1"/>
          </p:cNvSpPr>
          <p:nvPr>
            <p:ph type="sldNum" sz="quarter" idx="12"/>
          </p:nvPr>
        </p:nvSpPr>
        <p:spPr>
          <a:xfrm>
            <a:off x="11542641" y="6430947"/>
            <a:ext cx="453887" cy="287905"/>
          </a:xfrm>
        </p:spPr>
        <p:txBody>
          <a:bodyPr/>
          <a:lstStyle/>
          <a:p>
            <a:fld id="{8AC7B609-6235-4DF7-8376-3B4225D7EDEF}" type="slidenum">
              <a:rPr lang="en-US" smtClean="0"/>
              <a:pPr/>
              <a:t>61</a:t>
            </a:fld>
            <a:endParaRPr lang="en-US" dirty="0"/>
          </a:p>
        </p:txBody>
      </p:sp>
      <p:graphicFrame>
        <p:nvGraphicFramePr>
          <p:cNvPr id="4" name="Object 3">
            <a:extLst>
              <a:ext uri="{FF2B5EF4-FFF2-40B4-BE49-F238E27FC236}">
                <a16:creationId xmlns:a16="http://schemas.microsoft.com/office/drawing/2014/main" id="{0CA1E3C0-5902-4528-803F-B60D3E7CF84B}"/>
              </a:ext>
            </a:extLst>
          </p:cNvPr>
          <p:cNvGraphicFramePr>
            <a:graphicFrameLocks noChangeAspect="1"/>
          </p:cNvGraphicFramePr>
          <p:nvPr>
            <p:extLst>
              <p:ext uri="{D42A27DB-BD31-4B8C-83A1-F6EECF244321}">
                <p14:modId xmlns:p14="http://schemas.microsoft.com/office/powerpoint/2010/main" val="3590906197"/>
              </p:ext>
            </p:extLst>
          </p:nvPr>
        </p:nvGraphicFramePr>
        <p:xfrm>
          <a:off x="4762500" y="2368550"/>
          <a:ext cx="177800" cy="292100"/>
        </p:xfrm>
        <a:graphic>
          <a:graphicData uri="http://schemas.openxmlformats.org/presentationml/2006/ole">
            <mc:AlternateContent xmlns:mc="http://schemas.openxmlformats.org/markup-compatibility/2006">
              <mc:Choice xmlns:v="urn:schemas-microsoft-com:vml" Requires="v">
                <p:oleObj spid="_x0000_s22542" name="Equation" r:id="rId3" imgW="177480" imgH="291960" progId="Equation.DSMT4">
                  <p:embed/>
                </p:oleObj>
              </mc:Choice>
              <mc:Fallback>
                <p:oleObj name="Equation" r:id="rId3" imgW="177480" imgH="291960" progId="Equation.DSMT4">
                  <p:embed/>
                  <p:pic>
                    <p:nvPicPr>
                      <p:cNvPr id="0" name=""/>
                      <p:cNvPicPr/>
                      <p:nvPr/>
                    </p:nvPicPr>
                    <p:blipFill>
                      <a:blip r:embed="rId4"/>
                      <a:stretch>
                        <a:fillRect/>
                      </a:stretch>
                    </p:blipFill>
                    <p:spPr>
                      <a:xfrm>
                        <a:off x="4762500" y="2368550"/>
                        <a:ext cx="177800" cy="292100"/>
                      </a:xfrm>
                      <a:prstGeom prst="rect">
                        <a:avLst/>
                      </a:prstGeom>
                    </p:spPr>
                  </p:pic>
                </p:oleObj>
              </mc:Fallback>
            </mc:AlternateContent>
          </a:graphicData>
        </a:graphic>
      </p:graphicFrame>
      <p:graphicFrame>
        <p:nvGraphicFramePr>
          <p:cNvPr id="6" name="Object 5">
            <a:extLst>
              <a:ext uri="{FF2B5EF4-FFF2-40B4-BE49-F238E27FC236}">
                <a16:creationId xmlns:a16="http://schemas.microsoft.com/office/drawing/2014/main" id="{F2FD3671-411E-4074-A96C-E3F3C2A2456F}"/>
              </a:ext>
            </a:extLst>
          </p:cNvPr>
          <p:cNvGraphicFramePr>
            <a:graphicFrameLocks noChangeAspect="1"/>
          </p:cNvGraphicFramePr>
          <p:nvPr>
            <p:extLst>
              <p:ext uri="{D42A27DB-BD31-4B8C-83A1-F6EECF244321}">
                <p14:modId xmlns:p14="http://schemas.microsoft.com/office/powerpoint/2010/main" val="3400717501"/>
              </p:ext>
            </p:extLst>
          </p:nvPr>
        </p:nvGraphicFramePr>
        <p:xfrm>
          <a:off x="411909" y="417700"/>
          <a:ext cx="7835901" cy="2654300"/>
        </p:xfrm>
        <a:graphic>
          <a:graphicData uri="http://schemas.openxmlformats.org/presentationml/2006/ole">
            <mc:AlternateContent xmlns:mc="http://schemas.openxmlformats.org/markup-compatibility/2006">
              <mc:Choice xmlns:v="urn:schemas-microsoft-com:vml" Requires="v">
                <p:oleObj spid="_x0000_s22543" name="Equation" r:id="rId5" imgW="7835760" imgH="2654280" progId="Equation.DSMT4">
                  <p:embed/>
                </p:oleObj>
              </mc:Choice>
              <mc:Fallback>
                <p:oleObj name="Equation" r:id="rId5" imgW="7835760" imgH="2654280" progId="Equation.DSMT4">
                  <p:embed/>
                  <p:pic>
                    <p:nvPicPr>
                      <p:cNvPr id="0" name=""/>
                      <p:cNvPicPr/>
                      <p:nvPr/>
                    </p:nvPicPr>
                    <p:blipFill>
                      <a:blip r:embed="rId6"/>
                      <a:stretch>
                        <a:fillRect/>
                      </a:stretch>
                    </p:blipFill>
                    <p:spPr>
                      <a:xfrm>
                        <a:off x="411909" y="417700"/>
                        <a:ext cx="7835901" cy="2654300"/>
                      </a:xfrm>
                      <a:prstGeom prst="rect">
                        <a:avLst/>
                      </a:prstGeom>
                    </p:spPr>
                  </p:pic>
                </p:oleObj>
              </mc:Fallback>
            </mc:AlternateContent>
          </a:graphicData>
        </a:graphic>
      </p:graphicFrame>
      <p:sp>
        <p:nvSpPr>
          <p:cNvPr id="7" name="TextBox 6">
            <a:extLst>
              <a:ext uri="{FF2B5EF4-FFF2-40B4-BE49-F238E27FC236}">
                <a16:creationId xmlns:a16="http://schemas.microsoft.com/office/drawing/2014/main" id="{E9F66362-A28C-433D-A6D9-AC4D0EB078F4}"/>
              </a:ext>
            </a:extLst>
          </p:cNvPr>
          <p:cNvSpPr txBox="1"/>
          <p:nvPr/>
        </p:nvSpPr>
        <p:spPr>
          <a:xfrm>
            <a:off x="322731" y="3550024"/>
            <a:ext cx="11510682" cy="1687963"/>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نمادگذاری جونز کاربردهای جالبی دارد. مثلا به سادگی می توان حساب کرد که اگر دو تابش با قطبش های معلوم با یکدیگر برهم نهی داشته باشند تابش حاصل دارای چه نوع قطبشی خواهد بود.</a:t>
            </a:r>
          </a:p>
          <a:p>
            <a:pPr algn="just" rtl="1">
              <a:lnSpc>
                <a:spcPct val="150000"/>
              </a:lnSpc>
            </a:pPr>
            <a:r>
              <a:rPr lang="fa-IR" sz="2400" dirty="0">
                <a:latin typeface="Times New Roman" panose="02020603050405020304" pitchFamily="18" charset="0"/>
                <a:cs typeface="Times New Roman" panose="02020603050405020304" pitchFamily="18" charset="0"/>
              </a:rPr>
              <a:t>حاصل برهم نهی دو موج قطبیده راستگرد و چپگرد هم دامنه:</a:t>
            </a:r>
          </a:p>
        </p:txBody>
      </p:sp>
      <p:graphicFrame>
        <p:nvGraphicFramePr>
          <p:cNvPr id="8" name="Object 7">
            <a:extLst>
              <a:ext uri="{FF2B5EF4-FFF2-40B4-BE49-F238E27FC236}">
                <a16:creationId xmlns:a16="http://schemas.microsoft.com/office/drawing/2014/main" id="{095AFE7F-8592-4205-A853-5009F925D31F}"/>
              </a:ext>
            </a:extLst>
          </p:cNvPr>
          <p:cNvGraphicFramePr>
            <a:graphicFrameLocks noChangeAspect="1"/>
          </p:cNvGraphicFramePr>
          <p:nvPr>
            <p:extLst>
              <p:ext uri="{D42A27DB-BD31-4B8C-83A1-F6EECF244321}">
                <p14:modId xmlns:p14="http://schemas.microsoft.com/office/powerpoint/2010/main" val="902442549"/>
              </p:ext>
            </p:extLst>
          </p:nvPr>
        </p:nvGraphicFramePr>
        <p:xfrm>
          <a:off x="322731" y="5432377"/>
          <a:ext cx="2235200" cy="863600"/>
        </p:xfrm>
        <a:graphic>
          <a:graphicData uri="http://schemas.openxmlformats.org/presentationml/2006/ole">
            <mc:AlternateContent xmlns:mc="http://schemas.openxmlformats.org/markup-compatibility/2006">
              <mc:Choice xmlns:v="urn:schemas-microsoft-com:vml" Requires="v">
                <p:oleObj spid="_x0000_s22544" name="Equation" r:id="rId7" imgW="2234880" imgH="863280" progId="Equation.DSMT4">
                  <p:embed/>
                </p:oleObj>
              </mc:Choice>
              <mc:Fallback>
                <p:oleObj name="Equation" r:id="rId7" imgW="2234880" imgH="863280" progId="Equation.DSMT4">
                  <p:embed/>
                  <p:pic>
                    <p:nvPicPr>
                      <p:cNvPr id="0" name=""/>
                      <p:cNvPicPr/>
                      <p:nvPr/>
                    </p:nvPicPr>
                    <p:blipFill>
                      <a:blip r:embed="rId8"/>
                      <a:stretch>
                        <a:fillRect/>
                      </a:stretch>
                    </p:blipFill>
                    <p:spPr>
                      <a:xfrm>
                        <a:off x="322731" y="5432377"/>
                        <a:ext cx="2235200" cy="863600"/>
                      </a:xfrm>
                      <a:prstGeom prst="rect">
                        <a:avLst/>
                      </a:prstGeom>
                    </p:spPr>
                  </p:pic>
                </p:oleObj>
              </mc:Fallback>
            </mc:AlternateContent>
          </a:graphicData>
        </a:graphic>
      </p:graphicFrame>
      <p:sp>
        <p:nvSpPr>
          <p:cNvPr id="9" name="TextBox 8">
            <a:extLst>
              <a:ext uri="{FF2B5EF4-FFF2-40B4-BE49-F238E27FC236}">
                <a16:creationId xmlns:a16="http://schemas.microsoft.com/office/drawing/2014/main" id="{EFC3B82D-EC95-4428-868E-028E79646815}"/>
              </a:ext>
            </a:extLst>
          </p:cNvPr>
          <p:cNvSpPr txBox="1"/>
          <p:nvPr/>
        </p:nvSpPr>
        <p:spPr>
          <a:xfrm>
            <a:off x="2776446" y="5574194"/>
            <a:ext cx="9170894" cy="579967"/>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تابشی قطبیده خطی در راستای محور </a:t>
            </a:r>
            <a:r>
              <a:rPr lang="en-US" sz="2400" i="1" dirty="0">
                <a:latin typeface="Times New Roman" panose="02020603050405020304" pitchFamily="18" charset="0"/>
                <a:cs typeface="Times New Roman" panose="02020603050405020304" pitchFamily="18" charset="0"/>
              </a:rPr>
              <a:t>x</a:t>
            </a:r>
            <a:r>
              <a:rPr lang="fa-IR" sz="2400" dirty="0">
                <a:latin typeface="Times New Roman" panose="02020603050405020304" pitchFamily="18" charset="0"/>
                <a:cs typeface="Times New Roman" panose="02020603050405020304" pitchFamily="18" charset="0"/>
              </a:rPr>
              <a:t> با دامنه ای دو برابر دامنه هر کدام از تابشهای اولیه</a:t>
            </a:r>
          </a:p>
        </p:txBody>
      </p:sp>
      <p:sp>
        <p:nvSpPr>
          <p:cNvPr id="10" name="TextBox 9">
            <a:extLst>
              <a:ext uri="{FF2B5EF4-FFF2-40B4-BE49-F238E27FC236}">
                <a16:creationId xmlns:a16="http://schemas.microsoft.com/office/drawing/2014/main" id="{F00DB8D0-A541-479D-A017-FFBE8A71D421}"/>
              </a:ext>
            </a:extLst>
          </p:cNvPr>
          <p:cNvSpPr txBox="1"/>
          <p:nvPr/>
        </p:nvSpPr>
        <p:spPr>
          <a:xfrm>
            <a:off x="5235388" y="6430947"/>
            <a:ext cx="3541059" cy="579967"/>
          </a:xfrm>
          <a:prstGeom prst="rect">
            <a:avLst/>
          </a:prstGeom>
          <a:noFill/>
        </p:spPr>
        <p:txBody>
          <a:bodyPr wrap="square" rtlCol="1">
            <a:spAutoFit/>
          </a:bodyPr>
          <a:lstStyle/>
          <a:p>
            <a:pPr algn="just" rtl="1">
              <a:lnSpc>
                <a:spcPct val="150000"/>
              </a:lnSpc>
            </a:pPr>
            <a:endParaRPr lang="fa-IR"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0416238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1724476-1016-4326-BCA7-7C2E481079BA}"/>
              </a:ext>
            </a:extLst>
          </p:cNvPr>
          <p:cNvSpPr>
            <a:spLocks noGrp="1"/>
          </p:cNvSpPr>
          <p:nvPr>
            <p:ph type="sldNum" sz="quarter" idx="12"/>
          </p:nvPr>
        </p:nvSpPr>
        <p:spPr>
          <a:xfrm>
            <a:off x="11491758" y="6386457"/>
            <a:ext cx="431302" cy="274320"/>
          </a:xfrm>
        </p:spPr>
        <p:txBody>
          <a:bodyPr/>
          <a:lstStyle/>
          <a:p>
            <a:fld id="{8AC7B609-6235-4DF7-8376-3B4225D7EDEF}" type="slidenum">
              <a:rPr lang="en-US" smtClean="0"/>
              <a:pPr/>
              <a:t>62</a:t>
            </a:fld>
            <a:endParaRPr lang="en-US" dirty="0"/>
          </a:p>
        </p:txBody>
      </p:sp>
      <p:sp>
        <p:nvSpPr>
          <p:cNvPr id="3" name="TextBox 2">
            <a:extLst>
              <a:ext uri="{FF2B5EF4-FFF2-40B4-BE49-F238E27FC236}">
                <a16:creationId xmlns:a16="http://schemas.microsoft.com/office/drawing/2014/main" id="{787351E4-8584-43F6-ACA0-681F7DD14A1E}"/>
              </a:ext>
            </a:extLst>
          </p:cNvPr>
          <p:cNvSpPr txBox="1"/>
          <p:nvPr/>
        </p:nvSpPr>
        <p:spPr>
          <a:xfrm>
            <a:off x="591671" y="197223"/>
            <a:ext cx="11219329" cy="1133965"/>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از دیگر کاربردهای نمادگذاری جونز تعریف ماتریس جونز برای هر قطعه اپتیکی است طوریکه تاثیر تغییر قطبش تابش ورودی را نشان دهد. بدین منظور یک ماتریس 2×2 برای هر قطعه اپتیکی تعریف می شود. </a:t>
            </a:r>
          </a:p>
        </p:txBody>
      </p:sp>
      <p:graphicFrame>
        <p:nvGraphicFramePr>
          <p:cNvPr id="4" name="Object 3">
            <a:extLst>
              <a:ext uri="{FF2B5EF4-FFF2-40B4-BE49-F238E27FC236}">
                <a16:creationId xmlns:a16="http://schemas.microsoft.com/office/drawing/2014/main" id="{0E90936C-E55C-4335-9633-49DE85CA8E10}"/>
              </a:ext>
            </a:extLst>
          </p:cNvPr>
          <p:cNvGraphicFramePr>
            <a:graphicFrameLocks noChangeAspect="1"/>
          </p:cNvGraphicFramePr>
          <p:nvPr>
            <p:extLst>
              <p:ext uri="{D42A27DB-BD31-4B8C-83A1-F6EECF244321}">
                <p14:modId xmlns:p14="http://schemas.microsoft.com/office/powerpoint/2010/main" val="648772182"/>
              </p:ext>
            </p:extLst>
          </p:nvPr>
        </p:nvGraphicFramePr>
        <p:xfrm>
          <a:off x="908050" y="1816941"/>
          <a:ext cx="5600700" cy="4216400"/>
        </p:xfrm>
        <a:graphic>
          <a:graphicData uri="http://schemas.openxmlformats.org/presentationml/2006/ole">
            <mc:AlternateContent xmlns:mc="http://schemas.openxmlformats.org/markup-compatibility/2006">
              <mc:Choice xmlns:v="urn:schemas-microsoft-com:vml" Requires="v">
                <p:oleObj spid="_x0000_s23558" name="Equation" r:id="rId3" imgW="5600520" imgH="4216320" progId="Equation.DSMT4">
                  <p:embed/>
                </p:oleObj>
              </mc:Choice>
              <mc:Fallback>
                <p:oleObj name="Equation" r:id="rId3" imgW="5600520" imgH="4216320" progId="Equation.DSMT4">
                  <p:embed/>
                  <p:pic>
                    <p:nvPicPr>
                      <p:cNvPr id="0" name=""/>
                      <p:cNvPicPr/>
                      <p:nvPr/>
                    </p:nvPicPr>
                    <p:blipFill>
                      <a:blip r:embed="rId4"/>
                      <a:stretch>
                        <a:fillRect/>
                      </a:stretch>
                    </p:blipFill>
                    <p:spPr>
                      <a:xfrm>
                        <a:off x="908050" y="1816941"/>
                        <a:ext cx="5600700" cy="4216400"/>
                      </a:xfrm>
                      <a:prstGeom prst="rect">
                        <a:avLst/>
                      </a:prstGeom>
                    </p:spPr>
                  </p:pic>
                </p:oleObj>
              </mc:Fallback>
            </mc:AlternateContent>
          </a:graphicData>
        </a:graphic>
      </p:graphicFrame>
    </p:spTree>
    <p:extLst>
      <p:ext uri="{BB962C8B-B14F-4D97-AF65-F5344CB8AC3E}">
        <p14:creationId xmlns:p14="http://schemas.microsoft.com/office/powerpoint/2010/main" val="109722433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BA0D04F-5703-4CE6-ADAF-9A4181449F17}"/>
              </a:ext>
            </a:extLst>
          </p:cNvPr>
          <p:cNvSpPr>
            <a:spLocks noGrp="1"/>
          </p:cNvSpPr>
          <p:nvPr>
            <p:ph type="sldNum" sz="quarter" idx="12"/>
          </p:nvPr>
        </p:nvSpPr>
        <p:spPr/>
        <p:txBody>
          <a:bodyPr/>
          <a:lstStyle/>
          <a:p>
            <a:fld id="{8AC7B609-6235-4DF7-8376-3B4225D7EDEF}" type="slidenum">
              <a:rPr lang="en-US" smtClean="0"/>
              <a:pPr/>
              <a:t>63</a:t>
            </a:fld>
            <a:endParaRPr lang="en-US" dirty="0"/>
          </a:p>
        </p:txBody>
      </p:sp>
      <p:pic>
        <p:nvPicPr>
          <p:cNvPr id="3" name="Picture 2">
            <a:extLst>
              <a:ext uri="{FF2B5EF4-FFF2-40B4-BE49-F238E27FC236}">
                <a16:creationId xmlns:a16="http://schemas.microsoft.com/office/drawing/2014/main" id="{6E1F1D15-0B0F-476C-AC9C-57B3CA912040}"/>
              </a:ext>
            </a:extLst>
          </p:cNvPr>
          <p:cNvPicPr>
            <a:picLocks noChangeAspect="1"/>
          </p:cNvPicPr>
          <p:nvPr/>
        </p:nvPicPr>
        <p:blipFill>
          <a:blip r:embed="rId2"/>
          <a:stretch>
            <a:fillRect/>
          </a:stretch>
        </p:blipFill>
        <p:spPr>
          <a:xfrm>
            <a:off x="265448" y="97754"/>
            <a:ext cx="6938818" cy="1982053"/>
          </a:xfrm>
          <a:prstGeom prst="rect">
            <a:avLst/>
          </a:prstGeom>
        </p:spPr>
      </p:pic>
      <p:pic>
        <p:nvPicPr>
          <p:cNvPr id="4" name="Picture 3">
            <a:extLst>
              <a:ext uri="{FF2B5EF4-FFF2-40B4-BE49-F238E27FC236}">
                <a16:creationId xmlns:a16="http://schemas.microsoft.com/office/drawing/2014/main" id="{8BC0B48E-7756-4364-9AE1-B96D16F09496}"/>
              </a:ext>
            </a:extLst>
          </p:cNvPr>
          <p:cNvPicPr>
            <a:picLocks noChangeAspect="1"/>
          </p:cNvPicPr>
          <p:nvPr/>
        </p:nvPicPr>
        <p:blipFill>
          <a:blip r:embed="rId3"/>
          <a:stretch>
            <a:fillRect/>
          </a:stretch>
        </p:blipFill>
        <p:spPr>
          <a:xfrm>
            <a:off x="93760" y="2287646"/>
            <a:ext cx="7015252" cy="2115501"/>
          </a:xfrm>
          <a:prstGeom prst="rect">
            <a:avLst/>
          </a:prstGeom>
        </p:spPr>
      </p:pic>
      <p:pic>
        <p:nvPicPr>
          <p:cNvPr id="5" name="Picture 4">
            <a:extLst>
              <a:ext uri="{FF2B5EF4-FFF2-40B4-BE49-F238E27FC236}">
                <a16:creationId xmlns:a16="http://schemas.microsoft.com/office/drawing/2014/main" id="{A703F6E5-88CD-432A-87D2-1061605E32CD}"/>
              </a:ext>
            </a:extLst>
          </p:cNvPr>
          <p:cNvPicPr>
            <a:picLocks noChangeAspect="1"/>
          </p:cNvPicPr>
          <p:nvPr/>
        </p:nvPicPr>
        <p:blipFill>
          <a:blip r:embed="rId4"/>
          <a:stretch>
            <a:fillRect/>
          </a:stretch>
        </p:blipFill>
        <p:spPr>
          <a:xfrm>
            <a:off x="265448" y="4554073"/>
            <a:ext cx="6584322" cy="645459"/>
          </a:xfrm>
          <a:prstGeom prst="rect">
            <a:avLst/>
          </a:prstGeom>
        </p:spPr>
      </p:pic>
      <p:pic>
        <p:nvPicPr>
          <p:cNvPr id="6" name="Picture 5">
            <a:extLst>
              <a:ext uri="{FF2B5EF4-FFF2-40B4-BE49-F238E27FC236}">
                <a16:creationId xmlns:a16="http://schemas.microsoft.com/office/drawing/2014/main" id="{9CC0FD5D-6570-4292-8FBA-D2F2021C5F4C}"/>
              </a:ext>
            </a:extLst>
          </p:cNvPr>
          <p:cNvPicPr>
            <a:picLocks noChangeAspect="1"/>
          </p:cNvPicPr>
          <p:nvPr/>
        </p:nvPicPr>
        <p:blipFill>
          <a:blip r:embed="rId5"/>
          <a:stretch>
            <a:fillRect/>
          </a:stretch>
        </p:blipFill>
        <p:spPr>
          <a:xfrm>
            <a:off x="208875" y="5342874"/>
            <a:ext cx="7015252" cy="1409996"/>
          </a:xfrm>
          <a:prstGeom prst="rect">
            <a:avLst/>
          </a:prstGeom>
        </p:spPr>
      </p:pic>
    </p:spTree>
    <p:extLst>
      <p:ext uri="{BB962C8B-B14F-4D97-AF65-F5344CB8AC3E}">
        <p14:creationId xmlns:p14="http://schemas.microsoft.com/office/powerpoint/2010/main" val="193122905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F8BB8B3-9B74-4113-8047-6C7AF7865FE3}"/>
              </a:ext>
            </a:extLst>
          </p:cNvPr>
          <p:cNvSpPr>
            <a:spLocks noGrp="1"/>
          </p:cNvSpPr>
          <p:nvPr>
            <p:ph type="sldNum" sz="quarter" idx="12"/>
          </p:nvPr>
        </p:nvSpPr>
        <p:spPr/>
        <p:txBody>
          <a:bodyPr/>
          <a:lstStyle/>
          <a:p>
            <a:fld id="{8AC7B609-6235-4DF7-8376-3B4225D7EDEF}" type="slidenum">
              <a:rPr lang="en-US" smtClean="0"/>
              <a:pPr/>
              <a:t>64</a:t>
            </a:fld>
            <a:endParaRPr lang="en-US" dirty="0"/>
          </a:p>
        </p:txBody>
      </p:sp>
      <p:sp>
        <p:nvSpPr>
          <p:cNvPr id="3" name="TextBox 2">
            <a:extLst>
              <a:ext uri="{FF2B5EF4-FFF2-40B4-BE49-F238E27FC236}">
                <a16:creationId xmlns:a16="http://schemas.microsoft.com/office/drawing/2014/main" id="{AEBBCEEA-4875-40CB-BE92-FCF67CCB1E54}"/>
              </a:ext>
            </a:extLst>
          </p:cNvPr>
          <p:cNvSpPr txBox="1"/>
          <p:nvPr/>
        </p:nvSpPr>
        <p:spPr>
          <a:xfrm>
            <a:off x="627529" y="242046"/>
            <a:ext cx="11465859" cy="579967"/>
          </a:xfrm>
          <a:prstGeom prst="rect">
            <a:avLst/>
          </a:prstGeom>
          <a:noFill/>
        </p:spPr>
        <p:txBody>
          <a:bodyPr wrap="square" rtlCol="1">
            <a:spAutoFit/>
          </a:bodyPr>
          <a:lstStyle/>
          <a:p>
            <a:pPr algn="just" rtl="1">
              <a:lnSpc>
                <a:spcPct val="150000"/>
              </a:lnSpc>
            </a:pPr>
            <a:r>
              <a:rPr lang="fa-IR" sz="2400" b="1" dirty="0">
                <a:solidFill>
                  <a:srgbClr val="FF0000"/>
                </a:solidFill>
                <a:latin typeface="Times New Roman" panose="02020603050405020304" pitchFamily="18" charset="0"/>
                <a:cs typeface="Times New Roman" panose="02020603050405020304" pitchFamily="18" charset="0"/>
              </a:rPr>
              <a:t>مثال</a:t>
            </a:r>
            <a:r>
              <a:rPr lang="fa-IR" sz="2400" dirty="0">
                <a:latin typeface="Times New Roman" panose="02020603050405020304" pitchFamily="18" charset="0"/>
                <a:cs typeface="Times New Roman" panose="02020603050405020304" pitchFamily="18" charset="0"/>
              </a:rPr>
              <a:t>: تابشی طبیده خطی با زاویه 45 درجه وارد یک تیغه چهارک موج می شود. نوع قطبش خروجی را تعیین کنید: </a:t>
            </a:r>
          </a:p>
        </p:txBody>
      </p:sp>
      <p:graphicFrame>
        <p:nvGraphicFramePr>
          <p:cNvPr id="4" name="Object 3">
            <a:extLst>
              <a:ext uri="{FF2B5EF4-FFF2-40B4-BE49-F238E27FC236}">
                <a16:creationId xmlns:a16="http://schemas.microsoft.com/office/drawing/2014/main" id="{8AC9758C-8D4C-4F58-A025-FAD4FAB6EC8D}"/>
              </a:ext>
            </a:extLst>
          </p:cNvPr>
          <p:cNvGraphicFramePr>
            <a:graphicFrameLocks noChangeAspect="1"/>
          </p:cNvGraphicFramePr>
          <p:nvPr>
            <p:extLst>
              <p:ext uri="{D42A27DB-BD31-4B8C-83A1-F6EECF244321}">
                <p14:modId xmlns:p14="http://schemas.microsoft.com/office/powerpoint/2010/main" val="2157828193"/>
              </p:ext>
            </p:extLst>
          </p:nvPr>
        </p:nvGraphicFramePr>
        <p:xfrm>
          <a:off x="627529" y="1493838"/>
          <a:ext cx="7899400" cy="2298700"/>
        </p:xfrm>
        <a:graphic>
          <a:graphicData uri="http://schemas.openxmlformats.org/presentationml/2006/ole">
            <mc:AlternateContent xmlns:mc="http://schemas.openxmlformats.org/markup-compatibility/2006">
              <mc:Choice xmlns:v="urn:schemas-microsoft-com:vml" Requires="v">
                <p:oleObj spid="_x0000_s24582" name="Equation" r:id="rId3" imgW="7899120" imgH="2298600" progId="Equation.DSMT4">
                  <p:embed/>
                </p:oleObj>
              </mc:Choice>
              <mc:Fallback>
                <p:oleObj name="Equation" r:id="rId3" imgW="7899120" imgH="2298600" progId="Equation.DSMT4">
                  <p:embed/>
                  <p:pic>
                    <p:nvPicPr>
                      <p:cNvPr id="0" name=""/>
                      <p:cNvPicPr/>
                      <p:nvPr/>
                    </p:nvPicPr>
                    <p:blipFill>
                      <a:blip r:embed="rId4"/>
                      <a:stretch>
                        <a:fillRect/>
                      </a:stretch>
                    </p:blipFill>
                    <p:spPr>
                      <a:xfrm>
                        <a:off x="627529" y="1493838"/>
                        <a:ext cx="7899400" cy="2298700"/>
                      </a:xfrm>
                      <a:prstGeom prst="rect">
                        <a:avLst/>
                      </a:prstGeom>
                    </p:spPr>
                  </p:pic>
                </p:oleObj>
              </mc:Fallback>
            </mc:AlternateContent>
          </a:graphicData>
        </a:graphic>
      </p:graphicFrame>
    </p:spTree>
    <p:extLst>
      <p:ext uri="{BB962C8B-B14F-4D97-AF65-F5344CB8AC3E}">
        <p14:creationId xmlns:p14="http://schemas.microsoft.com/office/powerpoint/2010/main" val="308386198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7A48981-925C-441A-BABC-3C8649EFDCCE}"/>
              </a:ext>
            </a:extLst>
          </p:cNvPr>
          <p:cNvSpPr>
            <a:spLocks noGrp="1"/>
          </p:cNvSpPr>
          <p:nvPr>
            <p:ph type="sldNum" sz="quarter" idx="12"/>
          </p:nvPr>
        </p:nvSpPr>
        <p:spPr>
          <a:xfrm>
            <a:off x="11438965" y="6470704"/>
            <a:ext cx="372035" cy="274320"/>
          </a:xfrm>
        </p:spPr>
        <p:txBody>
          <a:bodyPr/>
          <a:lstStyle/>
          <a:p>
            <a:fld id="{8AC7B609-6235-4DF7-8376-3B4225D7EDEF}" type="slidenum">
              <a:rPr lang="en-US" smtClean="0"/>
              <a:pPr/>
              <a:t>65</a:t>
            </a:fld>
            <a:endParaRPr lang="en-US" dirty="0"/>
          </a:p>
        </p:txBody>
      </p:sp>
      <p:sp>
        <p:nvSpPr>
          <p:cNvPr id="3" name="Rectangle 2">
            <a:extLst>
              <a:ext uri="{FF2B5EF4-FFF2-40B4-BE49-F238E27FC236}">
                <a16:creationId xmlns:a16="http://schemas.microsoft.com/office/drawing/2014/main" id="{39267847-A941-45C1-923D-060D5A869571}"/>
              </a:ext>
            </a:extLst>
          </p:cNvPr>
          <p:cNvSpPr/>
          <p:nvPr/>
        </p:nvSpPr>
        <p:spPr>
          <a:xfrm>
            <a:off x="314093" y="181544"/>
            <a:ext cx="3360022" cy="461665"/>
          </a:xfrm>
          <a:prstGeom prst="rect">
            <a:avLst/>
          </a:prstGeom>
        </p:spPr>
        <p:txBody>
          <a:bodyPr wrap="none">
            <a:spAutoFit/>
          </a:bodyPr>
          <a:lstStyle/>
          <a:p>
            <a:r>
              <a:rPr lang="fa-IR" sz="2400" b="1" dirty="0">
                <a:solidFill>
                  <a:srgbClr val="FF0000"/>
                </a:solidFill>
              </a:rPr>
              <a:t>Orthogonal Polarization </a:t>
            </a:r>
          </a:p>
        </p:txBody>
      </p:sp>
      <p:sp>
        <p:nvSpPr>
          <p:cNvPr id="4" name="TextBox 3">
            <a:extLst>
              <a:ext uri="{FF2B5EF4-FFF2-40B4-BE49-F238E27FC236}">
                <a16:creationId xmlns:a16="http://schemas.microsoft.com/office/drawing/2014/main" id="{D24F06CF-8419-4FD6-8697-EF813556E6EE}"/>
              </a:ext>
            </a:extLst>
          </p:cNvPr>
          <p:cNvSpPr txBox="1"/>
          <p:nvPr/>
        </p:nvSpPr>
        <p:spPr>
          <a:xfrm>
            <a:off x="851648" y="412377"/>
            <a:ext cx="10668000" cy="1133965"/>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قطبش متعامد (عمود بر هم):</a:t>
            </a:r>
          </a:p>
          <a:p>
            <a:pPr algn="just" rtl="1">
              <a:lnSpc>
                <a:spcPct val="150000"/>
              </a:lnSpc>
            </a:pPr>
            <a:r>
              <a:rPr lang="fa-IR" sz="2400" dirty="0">
                <a:latin typeface="Times New Roman" panose="02020603050405020304" pitchFamily="18" charset="0"/>
                <a:cs typeface="Times New Roman" panose="02020603050405020304" pitchFamily="18" charset="0"/>
              </a:rPr>
              <a:t>هرگاه شرط زیر برای بردار میدان الکتریکی دو تابش قطبیده برقرار باشد قطبش آنها را متعامد گویند:  </a:t>
            </a:r>
          </a:p>
        </p:txBody>
      </p:sp>
      <p:pic>
        <p:nvPicPr>
          <p:cNvPr id="5" name="Picture 4">
            <a:extLst>
              <a:ext uri="{FF2B5EF4-FFF2-40B4-BE49-F238E27FC236}">
                <a16:creationId xmlns:a16="http://schemas.microsoft.com/office/drawing/2014/main" id="{71E4B81E-1369-44E4-BFF6-B910F9AE3792}"/>
              </a:ext>
            </a:extLst>
          </p:cNvPr>
          <p:cNvPicPr>
            <a:picLocks noChangeAspect="1"/>
          </p:cNvPicPr>
          <p:nvPr/>
        </p:nvPicPr>
        <p:blipFill>
          <a:blip r:embed="rId3"/>
          <a:stretch>
            <a:fillRect/>
          </a:stretch>
        </p:blipFill>
        <p:spPr>
          <a:xfrm>
            <a:off x="4518685" y="1777175"/>
            <a:ext cx="1804258" cy="665810"/>
          </a:xfrm>
          <a:prstGeom prst="rect">
            <a:avLst/>
          </a:prstGeom>
        </p:spPr>
      </p:pic>
      <p:pic>
        <p:nvPicPr>
          <p:cNvPr id="6" name="Picture 5">
            <a:extLst>
              <a:ext uri="{FF2B5EF4-FFF2-40B4-BE49-F238E27FC236}">
                <a16:creationId xmlns:a16="http://schemas.microsoft.com/office/drawing/2014/main" id="{9AE7B6F7-AD4F-4018-8C93-70A60FCB6C2F}"/>
              </a:ext>
            </a:extLst>
          </p:cNvPr>
          <p:cNvPicPr>
            <a:picLocks noChangeAspect="1"/>
          </p:cNvPicPr>
          <p:nvPr/>
        </p:nvPicPr>
        <p:blipFill>
          <a:blip r:embed="rId4"/>
          <a:stretch>
            <a:fillRect/>
          </a:stretch>
        </p:blipFill>
        <p:spPr>
          <a:xfrm>
            <a:off x="1045547" y="2592483"/>
            <a:ext cx="8119588" cy="1133965"/>
          </a:xfrm>
          <a:prstGeom prst="rect">
            <a:avLst/>
          </a:prstGeom>
        </p:spPr>
      </p:pic>
      <p:pic>
        <p:nvPicPr>
          <p:cNvPr id="7" name="Picture 6">
            <a:extLst>
              <a:ext uri="{FF2B5EF4-FFF2-40B4-BE49-F238E27FC236}">
                <a16:creationId xmlns:a16="http://schemas.microsoft.com/office/drawing/2014/main" id="{A66C4534-0339-40E7-9BC5-624DF00A5A8D}"/>
              </a:ext>
            </a:extLst>
          </p:cNvPr>
          <p:cNvPicPr>
            <a:picLocks noChangeAspect="1"/>
          </p:cNvPicPr>
          <p:nvPr/>
        </p:nvPicPr>
        <p:blipFill>
          <a:blip r:embed="rId5"/>
          <a:stretch>
            <a:fillRect/>
          </a:stretch>
        </p:blipFill>
        <p:spPr>
          <a:xfrm>
            <a:off x="4400250" y="3726448"/>
            <a:ext cx="2576892" cy="558198"/>
          </a:xfrm>
          <a:prstGeom prst="rect">
            <a:avLst/>
          </a:prstGeom>
        </p:spPr>
      </p:pic>
      <p:graphicFrame>
        <p:nvGraphicFramePr>
          <p:cNvPr id="8" name="Object 7">
            <a:extLst>
              <a:ext uri="{FF2B5EF4-FFF2-40B4-BE49-F238E27FC236}">
                <a16:creationId xmlns:a16="http://schemas.microsoft.com/office/drawing/2014/main" id="{304BB329-7180-49D8-AF0A-889C656232D1}"/>
              </a:ext>
            </a:extLst>
          </p:cNvPr>
          <p:cNvGraphicFramePr>
            <a:graphicFrameLocks noChangeAspect="1"/>
          </p:cNvGraphicFramePr>
          <p:nvPr>
            <p:extLst>
              <p:ext uri="{D42A27DB-BD31-4B8C-83A1-F6EECF244321}">
                <p14:modId xmlns:p14="http://schemas.microsoft.com/office/powerpoint/2010/main" val="3743345777"/>
              </p:ext>
            </p:extLst>
          </p:nvPr>
        </p:nvGraphicFramePr>
        <p:xfrm>
          <a:off x="402385" y="4611688"/>
          <a:ext cx="3797300" cy="927100"/>
        </p:xfrm>
        <a:graphic>
          <a:graphicData uri="http://schemas.openxmlformats.org/presentationml/2006/ole">
            <mc:AlternateContent xmlns:mc="http://schemas.openxmlformats.org/markup-compatibility/2006">
              <mc:Choice xmlns:v="urn:schemas-microsoft-com:vml" Requires="v">
                <p:oleObj spid="_x0000_s25606" name="Equation" r:id="rId6" imgW="3797280" imgH="927000" progId="Equation.DSMT4">
                  <p:embed/>
                </p:oleObj>
              </mc:Choice>
              <mc:Fallback>
                <p:oleObj name="Equation" r:id="rId6" imgW="3797280" imgH="927000" progId="Equation.DSMT4">
                  <p:embed/>
                  <p:pic>
                    <p:nvPicPr>
                      <p:cNvPr id="0" name=""/>
                      <p:cNvPicPr/>
                      <p:nvPr/>
                    </p:nvPicPr>
                    <p:blipFill>
                      <a:blip r:embed="rId7"/>
                      <a:stretch>
                        <a:fillRect/>
                      </a:stretch>
                    </p:blipFill>
                    <p:spPr>
                      <a:xfrm>
                        <a:off x="402385" y="4611688"/>
                        <a:ext cx="3797300" cy="927100"/>
                      </a:xfrm>
                      <a:prstGeom prst="rect">
                        <a:avLst/>
                      </a:prstGeom>
                    </p:spPr>
                  </p:pic>
                </p:oleObj>
              </mc:Fallback>
            </mc:AlternateContent>
          </a:graphicData>
        </a:graphic>
      </p:graphicFrame>
      <p:sp>
        <p:nvSpPr>
          <p:cNvPr id="9" name="TextBox 8">
            <a:extLst>
              <a:ext uri="{FF2B5EF4-FFF2-40B4-BE49-F238E27FC236}">
                <a16:creationId xmlns:a16="http://schemas.microsoft.com/office/drawing/2014/main" id="{7FDE633A-6622-438A-B2E0-1E555A5C364C}"/>
              </a:ext>
            </a:extLst>
          </p:cNvPr>
          <p:cNvSpPr txBox="1"/>
          <p:nvPr/>
        </p:nvSpPr>
        <p:spPr>
          <a:xfrm>
            <a:off x="2958353" y="5040674"/>
            <a:ext cx="7844117" cy="1687963"/>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مثلا دو قطبش خطی در راستاهای </a:t>
            </a:r>
            <a:r>
              <a:rPr lang="en-US" sz="2400" i="1" dirty="0">
                <a:latin typeface="Times New Roman" panose="02020603050405020304" pitchFamily="18" charset="0"/>
                <a:cs typeface="Times New Roman" panose="02020603050405020304" pitchFamily="18" charset="0"/>
              </a:rPr>
              <a:t>x</a:t>
            </a:r>
            <a:r>
              <a:rPr lang="fa-IR" sz="2400" dirty="0">
                <a:latin typeface="Times New Roman" panose="02020603050405020304" pitchFamily="18" charset="0"/>
                <a:cs typeface="Times New Roman" panose="02020603050405020304" pitchFamily="18" charset="0"/>
              </a:rPr>
              <a:t> و </a:t>
            </a:r>
            <a:r>
              <a:rPr lang="en-US" sz="2400" i="1" dirty="0">
                <a:latin typeface="Times New Roman" panose="02020603050405020304" pitchFamily="18" charset="0"/>
                <a:cs typeface="Times New Roman" panose="02020603050405020304" pitchFamily="18" charset="0"/>
              </a:rPr>
              <a:t>y</a:t>
            </a:r>
            <a:r>
              <a:rPr lang="fa-IR" sz="2400" dirty="0">
                <a:latin typeface="Times New Roman" panose="02020603050405020304" pitchFamily="18" charset="0"/>
                <a:cs typeface="Times New Roman" panose="02020603050405020304" pitchFamily="18" charset="0"/>
              </a:rPr>
              <a:t> متعامد هستند.</a:t>
            </a:r>
          </a:p>
          <a:p>
            <a:pPr algn="just" rtl="1">
              <a:lnSpc>
                <a:spcPct val="150000"/>
              </a:lnSpc>
            </a:pPr>
            <a:r>
              <a:rPr lang="fa-IR" sz="2400" dirty="0">
                <a:latin typeface="Times New Roman" panose="02020603050405020304" pitchFamily="18" charset="0"/>
                <a:cs typeface="Times New Roman" panose="02020603050405020304" pitchFamily="18" charset="0"/>
              </a:rPr>
              <a:t>این تعریف عامتر از تعامد هندسی است به طوری که مثلا دو قطبش دایره ای راستگر و چپگرد نیز متعامد به حساب می آیند. </a:t>
            </a:r>
          </a:p>
        </p:txBody>
      </p:sp>
    </p:spTree>
    <p:extLst>
      <p:ext uri="{BB962C8B-B14F-4D97-AF65-F5344CB8AC3E}">
        <p14:creationId xmlns:p14="http://schemas.microsoft.com/office/powerpoint/2010/main" val="11677119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5F557C6-0192-42D6-B7CF-E5CF128D9B52}"/>
              </a:ext>
            </a:extLst>
          </p:cNvPr>
          <p:cNvSpPr>
            <a:spLocks noGrp="1"/>
          </p:cNvSpPr>
          <p:nvPr>
            <p:ph type="sldNum" sz="quarter" idx="12"/>
          </p:nvPr>
        </p:nvSpPr>
        <p:spPr/>
        <p:txBody>
          <a:bodyPr/>
          <a:lstStyle/>
          <a:p>
            <a:fld id="{8AC7B609-6235-4DF7-8376-3B4225D7EDEF}" type="slidenum">
              <a:rPr lang="en-US" smtClean="0"/>
              <a:pPr/>
              <a:t>66</a:t>
            </a:fld>
            <a:endParaRPr lang="en-US" dirty="0"/>
          </a:p>
        </p:txBody>
      </p:sp>
      <p:graphicFrame>
        <p:nvGraphicFramePr>
          <p:cNvPr id="3" name="Object 2">
            <a:extLst>
              <a:ext uri="{FF2B5EF4-FFF2-40B4-BE49-F238E27FC236}">
                <a16:creationId xmlns:a16="http://schemas.microsoft.com/office/drawing/2014/main" id="{10B756F1-0B5F-4BFC-9BEE-2D8DE52FDEE6}"/>
              </a:ext>
            </a:extLst>
          </p:cNvPr>
          <p:cNvGraphicFramePr>
            <a:graphicFrameLocks noChangeAspect="1"/>
          </p:cNvGraphicFramePr>
          <p:nvPr>
            <p:extLst>
              <p:ext uri="{D42A27DB-BD31-4B8C-83A1-F6EECF244321}">
                <p14:modId xmlns:p14="http://schemas.microsoft.com/office/powerpoint/2010/main" val="2788033628"/>
              </p:ext>
            </p:extLst>
          </p:nvPr>
        </p:nvGraphicFramePr>
        <p:xfrm>
          <a:off x="557213" y="447675"/>
          <a:ext cx="7162800" cy="1955800"/>
        </p:xfrm>
        <a:graphic>
          <a:graphicData uri="http://schemas.openxmlformats.org/presentationml/2006/ole">
            <mc:AlternateContent xmlns:mc="http://schemas.openxmlformats.org/markup-compatibility/2006">
              <mc:Choice xmlns:v="urn:schemas-microsoft-com:vml" Requires="v">
                <p:oleObj spid="_x0000_s26642" name="Equation" r:id="rId3" imgW="7162560" imgH="1955520" progId="Equation.DSMT4">
                  <p:embed/>
                </p:oleObj>
              </mc:Choice>
              <mc:Fallback>
                <p:oleObj name="Equation" r:id="rId3" imgW="7162560" imgH="1955520" progId="Equation.DSMT4">
                  <p:embed/>
                  <p:pic>
                    <p:nvPicPr>
                      <p:cNvPr id="0" name=""/>
                      <p:cNvPicPr/>
                      <p:nvPr/>
                    </p:nvPicPr>
                    <p:blipFill>
                      <a:blip r:embed="rId4"/>
                      <a:stretch>
                        <a:fillRect/>
                      </a:stretch>
                    </p:blipFill>
                    <p:spPr>
                      <a:xfrm>
                        <a:off x="557213" y="447675"/>
                        <a:ext cx="7162800" cy="1955800"/>
                      </a:xfrm>
                      <a:prstGeom prst="rect">
                        <a:avLst/>
                      </a:prstGeom>
                    </p:spPr>
                  </p:pic>
                </p:oleObj>
              </mc:Fallback>
            </mc:AlternateContent>
          </a:graphicData>
        </a:graphic>
      </p:graphicFrame>
      <p:grpSp>
        <p:nvGrpSpPr>
          <p:cNvPr id="7" name="Group 6">
            <a:extLst>
              <a:ext uri="{FF2B5EF4-FFF2-40B4-BE49-F238E27FC236}">
                <a16:creationId xmlns:a16="http://schemas.microsoft.com/office/drawing/2014/main" id="{876CB8CD-5F60-4C4B-880C-0F975B41D5FE}"/>
              </a:ext>
            </a:extLst>
          </p:cNvPr>
          <p:cNvGrpSpPr/>
          <p:nvPr/>
        </p:nvGrpSpPr>
        <p:grpSpPr>
          <a:xfrm>
            <a:off x="1434353" y="3179577"/>
            <a:ext cx="10376647" cy="863600"/>
            <a:chOff x="1434353" y="3179577"/>
            <a:chExt cx="10376647" cy="863600"/>
          </a:xfrm>
        </p:grpSpPr>
        <p:sp>
          <p:nvSpPr>
            <p:cNvPr id="4" name="TextBox 3">
              <a:extLst>
                <a:ext uri="{FF2B5EF4-FFF2-40B4-BE49-F238E27FC236}">
                  <a16:creationId xmlns:a16="http://schemas.microsoft.com/office/drawing/2014/main" id="{4E075303-D63A-49E0-8543-97EAB6A4B762}"/>
                </a:ext>
              </a:extLst>
            </p:cNvPr>
            <p:cNvSpPr txBox="1"/>
            <p:nvPr/>
          </p:nvSpPr>
          <p:spPr>
            <a:xfrm>
              <a:off x="1434353" y="3254188"/>
              <a:ext cx="10376647" cy="579967"/>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و یا مثلا جفت حالت قطبش بیضوی            و               متعامد هستند چرا که: </a:t>
              </a:r>
            </a:p>
          </p:txBody>
        </p:sp>
        <p:graphicFrame>
          <p:nvGraphicFramePr>
            <p:cNvPr id="5" name="Object 4">
              <a:extLst>
                <a:ext uri="{FF2B5EF4-FFF2-40B4-BE49-F238E27FC236}">
                  <a16:creationId xmlns:a16="http://schemas.microsoft.com/office/drawing/2014/main" id="{CCEBA763-21A9-4633-A59A-E65CCF96DCF2}"/>
                </a:ext>
              </a:extLst>
            </p:cNvPr>
            <p:cNvGraphicFramePr>
              <a:graphicFrameLocks noChangeAspect="1"/>
            </p:cNvGraphicFramePr>
            <p:nvPr>
              <p:extLst>
                <p:ext uri="{D42A27DB-BD31-4B8C-83A1-F6EECF244321}">
                  <p14:modId xmlns:p14="http://schemas.microsoft.com/office/powerpoint/2010/main" val="2063384283"/>
                </p:ext>
              </p:extLst>
            </p:nvPr>
          </p:nvGraphicFramePr>
          <p:xfrm>
            <a:off x="7597215" y="3179577"/>
            <a:ext cx="469900" cy="863600"/>
          </p:xfrm>
          <a:graphic>
            <a:graphicData uri="http://schemas.openxmlformats.org/presentationml/2006/ole">
              <mc:AlternateContent xmlns:mc="http://schemas.openxmlformats.org/markup-compatibility/2006">
                <mc:Choice xmlns:v="urn:schemas-microsoft-com:vml" Requires="v">
                  <p:oleObj spid="_x0000_s26643" name="Equation" r:id="rId5" imgW="469800" imgH="863280" progId="Equation.DSMT4">
                    <p:embed/>
                  </p:oleObj>
                </mc:Choice>
                <mc:Fallback>
                  <p:oleObj name="Equation" r:id="rId5" imgW="469800" imgH="863280" progId="Equation.DSMT4">
                    <p:embed/>
                    <p:pic>
                      <p:nvPicPr>
                        <p:cNvPr id="0" name=""/>
                        <p:cNvPicPr/>
                        <p:nvPr/>
                      </p:nvPicPr>
                      <p:blipFill>
                        <a:blip r:embed="rId6"/>
                        <a:stretch>
                          <a:fillRect/>
                        </a:stretch>
                      </p:blipFill>
                      <p:spPr>
                        <a:xfrm>
                          <a:off x="7597215" y="3179577"/>
                          <a:ext cx="469900" cy="863600"/>
                        </a:xfrm>
                        <a:prstGeom prst="rect">
                          <a:avLst/>
                        </a:prstGeom>
                      </p:spPr>
                    </p:pic>
                  </p:oleObj>
                </mc:Fallback>
              </mc:AlternateContent>
            </a:graphicData>
          </a:graphic>
        </p:graphicFrame>
        <p:graphicFrame>
          <p:nvGraphicFramePr>
            <p:cNvPr id="6" name="Object 5">
              <a:extLst>
                <a:ext uri="{FF2B5EF4-FFF2-40B4-BE49-F238E27FC236}">
                  <a16:creationId xmlns:a16="http://schemas.microsoft.com/office/drawing/2014/main" id="{A275F135-878F-49AF-87CE-2720CA0A63C6}"/>
                </a:ext>
              </a:extLst>
            </p:cNvPr>
            <p:cNvGraphicFramePr>
              <a:graphicFrameLocks noChangeAspect="1"/>
            </p:cNvGraphicFramePr>
            <p:nvPr>
              <p:extLst>
                <p:ext uri="{D42A27DB-BD31-4B8C-83A1-F6EECF244321}">
                  <p14:modId xmlns:p14="http://schemas.microsoft.com/office/powerpoint/2010/main" val="1692531020"/>
                </p:ext>
              </p:extLst>
            </p:nvPr>
          </p:nvGraphicFramePr>
          <p:xfrm>
            <a:off x="6327215" y="3179577"/>
            <a:ext cx="774700" cy="863600"/>
          </p:xfrm>
          <a:graphic>
            <a:graphicData uri="http://schemas.openxmlformats.org/presentationml/2006/ole">
              <mc:AlternateContent xmlns:mc="http://schemas.openxmlformats.org/markup-compatibility/2006">
                <mc:Choice xmlns:v="urn:schemas-microsoft-com:vml" Requires="v">
                  <p:oleObj spid="_x0000_s26644" name="Equation" r:id="rId7" imgW="774360" imgH="863280" progId="Equation.DSMT4">
                    <p:embed/>
                  </p:oleObj>
                </mc:Choice>
                <mc:Fallback>
                  <p:oleObj name="Equation" r:id="rId7" imgW="774360" imgH="863280" progId="Equation.DSMT4">
                    <p:embed/>
                    <p:pic>
                      <p:nvPicPr>
                        <p:cNvPr id="0" name=""/>
                        <p:cNvPicPr/>
                        <p:nvPr/>
                      </p:nvPicPr>
                      <p:blipFill>
                        <a:blip r:embed="rId8"/>
                        <a:stretch>
                          <a:fillRect/>
                        </a:stretch>
                      </p:blipFill>
                      <p:spPr>
                        <a:xfrm>
                          <a:off x="6327215" y="3179577"/>
                          <a:ext cx="774700" cy="863600"/>
                        </a:xfrm>
                        <a:prstGeom prst="rect">
                          <a:avLst/>
                        </a:prstGeom>
                      </p:spPr>
                    </p:pic>
                  </p:oleObj>
                </mc:Fallback>
              </mc:AlternateContent>
            </a:graphicData>
          </a:graphic>
        </p:graphicFrame>
      </p:grpSp>
      <p:graphicFrame>
        <p:nvGraphicFramePr>
          <p:cNvPr id="8" name="Object 7">
            <a:extLst>
              <a:ext uri="{FF2B5EF4-FFF2-40B4-BE49-F238E27FC236}">
                <a16:creationId xmlns:a16="http://schemas.microsoft.com/office/drawing/2014/main" id="{539277F1-AF5B-437E-8539-F4C8D22399EC}"/>
              </a:ext>
            </a:extLst>
          </p:cNvPr>
          <p:cNvGraphicFramePr>
            <a:graphicFrameLocks noChangeAspect="1"/>
          </p:cNvGraphicFramePr>
          <p:nvPr>
            <p:extLst>
              <p:ext uri="{D42A27DB-BD31-4B8C-83A1-F6EECF244321}">
                <p14:modId xmlns:p14="http://schemas.microsoft.com/office/powerpoint/2010/main" val="3149709416"/>
              </p:ext>
            </p:extLst>
          </p:nvPr>
        </p:nvGraphicFramePr>
        <p:xfrm>
          <a:off x="1577321" y="4684868"/>
          <a:ext cx="4279901" cy="927100"/>
        </p:xfrm>
        <a:graphic>
          <a:graphicData uri="http://schemas.openxmlformats.org/presentationml/2006/ole">
            <mc:AlternateContent xmlns:mc="http://schemas.openxmlformats.org/markup-compatibility/2006">
              <mc:Choice xmlns:v="urn:schemas-microsoft-com:vml" Requires="v">
                <p:oleObj spid="_x0000_s26645" name="Equation" r:id="rId9" imgW="4279680" imgH="927000" progId="Equation.DSMT4">
                  <p:embed/>
                </p:oleObj>
              </mc:Choice>
              <mc:Fallback>
                <p:oleObj name="Equation" r:id="rId9" imgW="4279680" imgH="927000" progId="Equation.DSMT4">
                  <p:embed/>
                  <p:pic>
                    <p:nvPicPr>
                      <p:cNvPr id="0" name=""/>
                      <p:cNvPicPr/>
                      <p:nvPr/>
                    </p:nvPicPr>
                    <p:blipFill>
                      <a:blip r:embed="rId10"/>
                      <a:stretch>
                        <a:fillRect/>
                      </a:stretch>
                    </p:blipFill>
                    <p:spPr>
                      <a:xfrm>
                        <a:off x="1577321" y="4684868"/>
                        <a:ext cx="4279901" cy="927100"/>
                      </a:xfrm>
                      <a:prstGeom prst="rect">
                        <a:avLst/>
                      </a:prstGeom>
                    </p:spPr>
                  </p:pic>
                </p:oleObj>
              </mc:Fallback>
            </mc:AlternateContent>
          </a:graphicData>
        </a:graphic>
      </p:graphicFrame>
    </p:spTree>
    <p:extLst>
      <p:ext uri="{BB962C8B-B14F-4D97-AF65-F5344CB8AC3E}">
        <p14:creationId xmlns:p14="http://schemas.microsoft.com/office/powerpoint/2010/main" val="397562539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340E222-A6A0-4E07-88C0-3A4F4B430BB2}"/>
              </a:ext>
            </a:extLst>
          </p:cNvPr>
          <p:cNvSpPr>
            <a:spLocks noGrp="1"/>
          </p:cNvSpPr>
          <p:nvPr>
            <p:ph type="sldNum" sz="quarter" idx="12"/>
          </p:nvPr>
        </p:nvSpPr>
        <p:spPr/>
        <p:txBody>
          <a:bodyPr/>
          <a:lstStyle/>
          <a:p>
            <a:fld id="{8AC7B609-6235-4DF7-8376-3B4225D7EDEF}" type="slidenum">
              <a:rPr lang="en-US" smtClean="0"/>
              <a:pPr/>
              <a:t>67</a:t>
            </a:fld>
            <a:endParaRPr lang="en-US" dirty="0"/>
          </a:p>
        </p:txBody>
      </p:sp>
      <p:sp>
        <p:nvSpPr>
          <p:cNvPr id="3" name="TextBox 2">
            <a:extLst>
              <a:ext uri="{FF2B5EF4-FFF2-40B4-BE49-F238E27FC236}">
                <a16:creationId xmlns:a16="http://schemas.microsoft.com/office/drawing/2014/main" id="{279004AC-8A23-454C-A9C7-80A45ACF8F08}"/>
              </a:ext>
            </a:extLst>
          </p:cNvPr>
          <p:cNvSpPr txBox="1"/>
          <p:nvPr/>
        </p:nvSpPr>
        <p:spPr>
          <a:xfrm>
            <a:off x="493059" y="654424"/>
            <a:ext cx="11317941" cy="579967"/>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با تعریف قطبش های متعامد حال می توان گفت که هر نوع قطبش دلخواه را می توان به دو مولفه متعامد تقسیم کرد:</a:t>
            </a:r>
          </a:p>
        </p:txBody>
      </p:sp>
      <p:pic>
        <p:nvPicPr>
          <p:cNvPr id="4" name="Picture 3">
            <a:extLst>
              <a:ext uri="{FF2B5EF4-FFF2-40B4-BE49-F238E27FC236}">
                <a16:creationId xmlns:a16="http://schemas.microsoft.com/office/drawing/2014/main" id="{AAC47C34-5E0D-4D10-B32C-15D408A535CE}"/>
              </a:ext>
            </a:extLst>
          </p:cNvPr>
          <p:cNvPicPr>
            <a:picLocks noChangeAspect="1"/>
          </p:cNvPicPr>
          <p:nvPr/>
        </p:nvPicPr>
        <p:blipFill>
          <a:blip r:embed="rId2"/>
          <a:stretch>
            <a:fillRect/>
          </a:stretch>
        </p:blipFill>
        <p:spPr>
          <a:xfrm>
            <a:off x="1703296" y="2200238"/>
            <a:ext cx="2716304" cy="849681"/>
          </a:xfrm>
          <a:prstGeom prst="rect">
            <a:avLst/>
          </a:prstGeom>
        </p:spPr>
      </p:pic>
      <p:pic>
        <p:nvPicPr>
          <p:cNvPr id="5" name="Picture 4">
            <a:extLst>
              <a:ext uri="{FF2B5EF4-FFF2-40B4-BE49-F238E27FC236}">
                <a16:creationId xmlns:a16="http://schemas.microsoft.com/office/drawing/2014/main" id="{C6A232AC-5A78-48A1-B9B4-E9AF080BC68A}"/>
              </a:ext>
            </a:extLst>
          </p:cNvPr>
          <p:cNvPicPr>
            <a:picLocks noChangeAspect="1"/>
          </p:cNvPicPr>
          <p:nvPr/>
        </p:nvPicPr>
        <p:blipFill>
          <a:blip r:embed="rId3"/>
          <a:stretch>
            <a:fillRect/>
          </a:stretch>
        </p:blipFill>
        <p:spPr>
          <a:xfrm>
            <a:off x="838894" y="5031261"/>
            <a:ext cx="5582617" cy="984284"/>
          </a:xfrm>
          <a:prstGeom prst="rect">
            <a:avLst/>
          </a:prstGeom>
        </p:spPr>
      </p:pic>
      <p:sp>
        <p:nvSpPr>
          <p:cNvPr id="6" name="TextBox 5">
            <a:extLst>
              <a:ext uri="{FF2B5EF4-FFF2-40B4-BE49-F238E27FC236}">
                <a16:creationId xmlns:a16="http://schemas.microsoft.com/office/drawing/2014/main" id="{1E08772B-9CC0-4E7A-B6B2-109289CCD5B2}"/>
              </a:ext>
            </a:extLst>
          </p:cNvPr>
          <p:cNvSpPr txBox="1"/>
          <p:nvPr/>
        </p:nvSpPr>
        <p:spPr>
          <a:xfrm>
            <a:off x="4787153" y="2154248"/>
            <a:ext cx="6911788" cy="1133965"/>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تقسیم یک قطبش دلخواه به دو قطبش خطی با دامنه های حقیقی  در راستای محور </a:t>
            </a:r>
            <a:r>
              <a:rPr lang="en-US" sz="2400" i="1" dirty="0">
                <a:latin typeface="Times New Roman" panose="02020603050405020304" pitchFamily="18" charset="0"/>
                <a:cs typeface="Times New Roman" panose="02020603050405020304" pitchFamily="18" charset="0"/>
              </a:rPr>
              <a:t>x</a:t>
            </a:r>
            <a:r>
              <a:rPr lang="fa-IR" sz="2400" dirty="0">
                <a:latin typeface="Times New Roman" panose="02020603050405020304" pitchFamily="18" charset="0"/>
                <a:cs typeface="Times New Roman" panose="02020603050405020304" pitchFamily="18" charset="0"/>
              </a:rPr>
              <a:t> و محور </a:t>
            </a:r>
            <a:r>
              <a:rPr lang="en-US" sz="2400" i="1" dirty="0">
                <a:latin typeface="Times New Roman" panose="02020603050405020304" pitchFamily="18" charset="0"/>
                <a:cs typeface="Times New Roman" panose="02020603050405020304" pitchFamily="18" charset="0"/>
              </a:rPr>
              <a:t>y</a:t>
            </a:r>
            <a:r>
              <a:rPr lang="fa-IR" sz="2400" dirty="0">
                <a:latin typeface="Times New Roman" panose="02020603050405020304" pitchFamily="18" charset="0"/>
                <a:cs typeface="Times New Roman" panose="02020603050405020304" pitchFamily="18" charset="0"/>
              </a:rPr>
              <a:t> </a:t>
            </a:r>
          </a:p>
        </p:txBody>
      </p:sp>
      <p:sp>
        <p:nvSpPr>
          <p:cNvPr id="7" name="TextBox 6">
            <a:extLst>
              <a:ext uri="{FF2B5EF4-FFF2-40B4-BE49-F238E27FC236}">
                <a16:creationId xmlns:a16="http://schemas.microsoft.com/office/drawing/2014/main" id="{6B217A51-B6F1-41B4-AAB0-EE2FE4194F1A}"/>
              </a:ext>
            </a:extLst>
          </p:cNvPr>
          <p:cNvSpPr txBox="1"/>
          <p:nvPr/>
        </p:nvSpPr>
        <p:spPr>
          <a:xfrm>
            <a:off x="1452282" y="4210030"/>
            <a:ext cx="10358718" cy="579967"/>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تقسیم یک قطبش دلخواه به دو قطبش دایره ای راستگرد و چپگرد با دامنه های مختلط</a:t>
            </a:r>
          </a:p>
        </p:txBody>
      </p:sp>
    </p:spTree>
    <p:extLst>
      <p:ext uri="{BB962C8B-B14F-4D97-AF65-F5344CB8AC3E}">
        <p14:creationId xmlns:p14="http://schemas.microsoft.com/office/powerpoint/2010/main" val="336557458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99B5863-8014-4DAC-BB16-EB93C1BC4B86}"/>
              </a:ext>
            </a:extLst>
          </p:cNvPr>
          <p:cNvSpPr>
            <a:spLocks noGrp="1"/>
          </p:cNvSpPr>
          <p:nvPr>
            <p:ph type="sldNum" sz="quarter" idx="12"/>
          </p:nvPr>
        </p:nvSpPr>
        <p:spPr/>
        <p:txBody>
          <a:bodyPr/>
          <a:lstStyle/>
          <a:p>
            <a:fld id="{8AC7B609-6235-4DF7-8376-3B4225D7EDEF}" type="slidenum">
              <a:rPr lang="en-US" smtClean="0"/>
              <a:pPr/>
              <a:t>68</a:t>
            </a:fld>
            <a:endParaRPr lang="en-US" dirty="0"/>
          </a:p>
        </p:txBody>
      </p:sp>
      <p:pic>
        <p:nvPicPr>
          <p:cNvPr id="3" name="Picture 2">
            <a:extLst>
              <a:ext uri="{FF2B5EF4-FFF2-40B4-BE49-F238E27FC236}">
                <a16:creationId xmlns:a16="http://schemas.microsoft.com/office/drawing/2014/main" id="{5C95703F-C409-4269-9E95-F83BF413A9F8}"/>
              </a:ext>
            </a:extLst>
          </p:cNvPr>
          <p:cNvPicPr>
            <a:picLocks noChangeAspect="1"/>
          </p:cNvPicPr>
          <p:nvPr/>
        </p:nvPicPr>
        <p:blipFill>
          <a:blip r:embed="rId2"/>
          <a:stretch>
            <a:fillRect/>
          </a:stretch>
        </p:blipFill>
        <p:spPr>
          <a:xfrm>
            <a:off x="672353" y="116088"/>
            <a:ext cx="5395300" cy="6628936"/>
          </a:xfrm>
          <a:prstGeom prst="rect">
            <a:avLst/>
          </a:prstGeom>
        </p:spPr>
      </p:pic>
      <p:sp>
        <p:nvSpPr>
          <p:cNvPr id="4" name="TextBox 3">
            <a:extLst>
              <a:ext uri="{FF2B5EF4-FFF2-40B4-BE49-F238E27FC236}">
                <a16:creationId xmlns:a16="http://schemas.microsoft.com/office/drawing/2014/main" id="{D0ABE6F8-1DED-42FE-82AA-11D2FE366736}"/>
              </a:ext>
            </a:extLst>
          </p:cNvPr>
          <p:cNvSpPr txBox="1"/>
          <p:nvPr/>
        </p:nvSpPr>
        <p:spPr>
          <a:xfrm>
            <a:off x="6571129" y="1335741"/>
            <a:ext cx="5011271" cy="579967"/>
          </a:xfrm>
          <a:prstGeom prst="rect">
            <a:avLst/>
          </a:prstGeom>
          <a:noFill/>
        </p:spPr>
        <p:txBody>
          <a:bodyPr wrap="square" rtlCol="1">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نمونه هایی از جفت قطبش های متعامد</a:t>
            </a:r>
          </a:p>
        </p:txBody>
      </p:sp>
    </p:spTree>
    <p:extLst>
      <p:ext uri="{BB962C8B-B14F-4D97-AF65-F5344CB8AC3E}">
        <p14:creationId xmlns:p14="http://schemas.microsoft.com/office/powerpoint/2010/main" val="66507157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F31A9BA-E5B9-4269-BEF1-0CDC3FEFAA1F}"/>
              </a:ext>
            </a:extLst>
          </p:cNvPr>
          <p:cNvSpPr>
            <a:spLocks noGrp="1"/>
          </p:cNvSpPr>
          <p:nvPr>
            <p:ph type="sldNum" sz="quarter" idx="12"/>
          </p:nvPr>
        </p:nvSpPr>
        <p:spPr/>
        <p:txBody>
          <a:bodyPr/>
          <a:lstStyle/>
          <a:p>
            <a:fld id="{8AC7B609-6235-4DF7-8376-3B4225D7EDEF}" type="slidenum">
              <a:rPr lang="en-US" smtClean="0"/>
              <a:pPr/>
              <a:t>69</a:t>
            </a:fld>
            <a:endParaRPr lang="en-US" dirty="0"/>
          </a:p>
        </p:txBody>
      </p:sp>
      <p:sp>
        <p:nvSpPr>
          <p:cNvPr id="3" name="Rectangle 2">
            <a:extLst>
              <a:ext uri="{FF2B5EF4-FFF2-40B4-BE49-F238E27FC236}">
                <a16:creationId xmlns:a16="http://schemas.microsoft.com/office/drawing/2014/main" id="{960294C4-1708-4B25-81DB-0F151057FC5E}"/>
              </a:ext>
            </a:extLst>
          </p:cNvPr>
          <p:cNvSpPr/>
          <p:nvPr/>
        </p:nvSpPr>
        <p:spPr>
          <a:xfrm>
            <a:off x="454432" y="357698"/>
            <a:ext cx="5340373" cy="400110"/>
          </a:xfrm>
          <a:prstGeom prst="rect">
            <a:avLst/>
          </a:prstGeom>
        </p:spPr>
        <p:txBody>
          <a:bodyPr wrap="none">
            <a:spAutoFit/>
          </a:bodyPr>
          <a:lstStyle/>
          <a:p>
            <a:r>
              <a:rPr lang="fa-IR" sz="2000" b="1" dirty="0">
                <a:solidFill>
                  <a:srgbClr val="2B09F7"/>
                </a:solidFill>
                <a:latin typeface="Times New Roman" panose="02020603050405020304" pitchFamily="18" charset="0"/>
                <a:cs typeface="Times New Roman" panose="02020603050405020304" pitchFamily="18" charset="0"/>
              </a:rPr>
              <a:t>Amplitudes of Reflected and Refracted Waves. </a:t>
            </a:r>
          </a:p>
        </p:txBody>
      </p:sp>
      <p:pic>
        <p:nvPicPr>
          <p:cNvPr id="5" name="Picture 4">
            <a:extLst>
              <a:ext uri="{FF2B5EF4-FFF2-40B4-BE49-F238E27FC236}">
                <a16:creationId xmlns:a16="http://schemas.microsoft.com/office/drawing/2014/main" id="{4424A280-F3A9-47A7-86A4-AB4EF17659BD}"/>
              </a:ext>
            </a:extLst>
          </p:cNvPr>
          <p:cNvPicPr>
            <a:picLocks noChangeAspect="1"/>
          </p:cNvPicPr>
          <p:nvPr/>
        </p:nvPicPr>
        <p:blipFill rotWithShape="1">
          <a:blip r:embed="rId2"/>
          <a:srcRect l="12763" t="4267" r="748" b="2139"/>
          <a:stretch/>
        </p:blipFill>
        <p:spPr>
          <a:xfrm>
            <a:off x="454432" y="1667435"/>
            <a:ext cx="4873119" cy="4726460"/>
          </a:xfrm>
          <a:prstGeom prst="rect">
            <a:avLst/>
          </a:prstGeom>
        </p:spPr>
      </p:pic>
      <p:pic>
        <p:nvPicPr>
          <p:cNvPr id="6" name="Picture 5">
            <a:extLst>
              <a:ext uri="{FF2B5EF4-FFF2-40B4-BE49-F238E27FC236}">
                <a16:creationId xmlns:a16="http://schemas.microsoft.com/office/drawing/2014/main" id="{BCA9E51B-6185-4B09-AEF4-2AF8285F6CE2}"/>
              </a:ext>
            </a:extLst>
          </p:cNvPr>
          <p:cNvPicPr>
            <a:picLocks noChangeAspect="1"/>
          </p:cNvPicPr>
          <p:nvPr/>
        </p:nvPicPr>
        <p:blipFill>
          <a:blip r:embed="rId3"/>
          <a:stretch>
            <a:fillRect/>
          </a:stretch>
        </p:blipFill>
        <p:spPr>
          <a:xfrm>
            <a:off x="6761641" y="2315338"/>
            <a:ext cx="4650429" cy="4429686"/>
          </a:xfrm>
          <a:prstGeom prst="rect">
            <a:avLst/>
          </a:prstGeom>
        </p:spPr>
      </p:pic>
      <mc:AlternateContent xmlns:mc="http://schemas.openxmlformats.org/markup-compatibility/2006" xmlns:p14="http://schemas.microsoft.com/office/powerpoint/2010/main">
        <mc:Choice Requires="p14">
          <p:contentPart p14:bwMode="auto" r:id="rId4">
            <p14:nvContentPartPr>
              <p14:cNvPr id="19" name="Ink 18">
                <a:extLst>
                  <a:ext uri="{FF2B5EF4-FFF2-40B4-BE49-F238E27FC236}">
                    <a16:creationId xmlns:a16="http://schemas.microsoft.com/office/drawing/2014/main" id="{1435A97A-689D-4E42-B30A-C8530F01351C}"/>
                  </a:ext>
                </a:extLst>
              </p14:cNvPr>
              <p14:cNvContentPartPr/>
              <p14:nvPr/>
            </p14:nvContentPartPr>
            <p14:xfrm>
              <a:off x="1592012" y="2742099"/>
              <a:ext cx="621000" cy="680040"/>
            </p14:xfrm>
          </p:contentPart>
        </mc:Choice>
        <mc:Fallback xmlns="">
          <p:pic>
            <p:nvPicPr>
              <p:cNvPr id="19" name="Ink 18">
                <a:extLst>
                  <a:ext uri="{FF2B5EF4-FFF2-40B4-BE49-F238E27FC236}">
                    <a16:creationId xmlns:a16="http://schemas.microsoft.com/office/drawing/2014/main" id="{1435A97A-689D-4E42-B30A-C8530F01351C}"/>
                  </a:ext>
                </a:extLst>
              </p:cNvPr>
              <p:cNvPicPr/>
              <p:nvPr/>
            </p:nvPicPr>
            <p:blipFill>
              <a:blip r:embed="rId5"/>
              <a:stretch>
                <a:fillRect/>
              </a:stretch>
            </p:blipFill>
            <p:spPr>
              <a:xfrm>
                <a:off x="1583012" y="2733099"/>
                <a:ext cx="638640" cy="6976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7" name="Ink 36">
                <a:extLst>
                  <a:ext uri="{FF2B5EF4-FFF2-40B4-BE49-F238E27FC236}">
                    <a16:creationId xmlns:a16="http://schemas.microsoft.com/office/drawing/2014/main" id="{04301DF4-1F8D-4625-BB96-3B6AC21E4792}"/>
                  </a:ext>
                </a:extLst>
              </p14:cNvPr>
              <p14:cNvContentPartPr/>
              <p14:nvPr/>
            </p14:nvContentPartPr>
            <p14:xfrm>
              <a:off x="3809252" y="2787459"/>
              <a:ext cx="897840" cy="545760"/>
            </p14:xfrm>
          </p:contentPart>
        </mc:Choice>
        <mc:Fallback xmlns="">
          <p:pic>
            <p:nvPicPr>
              <p:cNvPr id="37" name="Ink 36">
                <a:extLst>
                  <a:ext uri="{FF2B5EF4-FFF2-40B4-BE49-F238E27FC236}">
                    <a16:creationId xmlns:a16="http://schemas.microsoft.com/office/drawing/2014/main" id="{04301DF4-1F8D-4625-BB96-3B6AC21E4792}"/>
                  </a:ext>
                </a:extLst>
              </p:cNvPr>
              <p:cNvPicPr/>
              <p:nvPr/>
            </p:nvPicPr>
            <p:blipFill>
              <a:blip r:embed="rId7"/>
              <a:stretch>
                <a:fillRect/>
              </a:stretch>
            </p:blipFill>
            <p:spPr>
              <a:xfrm>
                <a:off x="3800252" y="2778459"/>
                <a:ext cx="915480" cy="5634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8" name="Ink 37">
                <a:extLst>
                  <a:ext uri="{FF2B5EF4-FFF2-40B4-BE49-F238E27FC236}">
                    <a16:creationId xmlns:a16="http://schemas.microsoft.com/office/drawing/2014/main" id="{DABBDA24-409E-4487-99DA-4B4DFFA5CD3E}"/>
                  </a:ext>
                </a:extLst>
              </p14:cNvPr>
              <p14:cNvContentPartPr/>
              <p14:nvPr/>
            </p14:nvContentPartPr>
            <p14:xfrm>
              <a:off x="4040372" y="5755299"/>
              <a:ext cx="6120" cy="5760"/>
            </p14:xfrm>
          </p:contentPart>
        </mc:Choice>
        <mc:Fallback xmlns="">
          <p:pic>
            <p:nvPicPr>
              <p:cNvPr id="38" name="Ink 37">
                <a:extLst>
                  <a:ext uri="{FF2B5EF4-FFF2-40B4-BE49-F238E27FC236}">
                    <a16:creationId xmlns:a16="http://schemas.microsoft.com/office/drawing/2014/main" id="{DABBDA24-409E-4487-99DA-4B4DFFA5CD3E}"/>
                  </a:ext>
                </a:extLst>
              </p:cNvPr>
              <p:cNvPicPr/>
              <p:nvPr/>
            </p:nvPicPr>
            <p:blipFill>
              <a:blip r:embed="rId9"/>
              <a:stretch>
                <a:fillRect/>
              </a:stretch>
            </p:blipFill>
            <p:spPr>
              <a:xfrm>
                <a:off x="4031372" y="5746299"/>
                <a:ext cx="237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9" name="Ink 38">
                <a:extLst>
                  <a:ext uri="{FF2B5EF4-FFF2-40B4-BE49-F238E27FC236}">
                    <a16:creationId xmlns:a16="http://schemas.microsoft.com/office/drawing/2014/main" id="{9CFF4AF5-28BA-451D-B53A-5B7077496AEE}"/>
                  </a:ext>
                </a:extLst>
              </p14:cNvPr>
              <p14:cNvContentPartPr/>
              <p14:nvPr/>
            </p14:nvContentPartPr>
            <p14:xfrm>
              <a:off x="2655452" y="4907139"/>
              <a:ext cx="79560" cy="1800"/>
            </p14:xfrm>
          </p:contentPart>
        </mc:Choice>
        <mc:Fallback xmlns="">
          <p:pic>
            <p:nvPicPr>
              <p:cNvPr id="39" name="Ink 38">
                <a:extLst>
                  <a:ext uri="{FF2B5EF4-FFF2-40B4-BE49-F238E27FC236}">
                    <a16:creationId xmlns:a16="http://schemas.microsoft.com/office/drawing/2014/main" id="{9CFF4AF5-28BA-451D-B53A-5B7077496AEE}"/>
                  </a:ext>
                </a:extLst>
              </p:cNvPr>
              <p:cNvPicPr/>
              <p:nvPr/>
            </p:nvPicPr>
            <p:blipFill>
              <a:blip r:embed="rId11"/>
              <a:stretch>
                <a:fillRect/>
              </a:stretch>
            </p:blipFill>
            <p:spPr>
              <a:xfrm>
                <a:off x="2646452" y="4898139"/>
                <a:ext cx="972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6" name="Ink 15">
                <a:extLst>
                  <a:ext uri="{FF2B5EF4-FFF2-40B4-BE49-F238E27FC236}">
                    <a16:creationId xmlns:a16="http://schemas.microsoft.com/office/drawing/2014/main" id="{43D050C0-3A10-4848-9E5E-A28AE7F9BC98}"/>
                  </a:ext>
                </a:extLst>
              </p14:cNvPr>
              <p14:cNvContentPartPr/>
              <p14:nvPr/>
            </p14:nvContentPartPr>
            <p14:xfrm>
              <a:off x="3994292" y="5027379"/>
              <a:ext cx="681480" cy="673200"/>
            </p14:xfrm>
          </p:contentPart>
        </mc:Choice>
        <mc:Fallback xmlns="">
          <p:pic>
            <p:nvPicPr>
              <p:cNvPr id="16" name="Ink 15">
                <a:extLst>
                  <a:ext uri="{FF2B5EF4-FFF2-40B4-BE49-F238E27FC236}">
                    <a16:creationId xmlns:a16="http://schemas.microsoft.com/office/drawing/2014/main" id="{43D050C0-3A10-4848-9E5E-A28AE7F9BC98}"/>
                  </a:ext>
                </a:extLst>
              </p:cNvPr>
              <p:cNvPicPr/>
              <p:nvPr/>
            </p:nvPicPr>
            <p:blipFill>
              <a:blip r:embed="rId13"/>
              <a:stretch>
                <a:fillRect/>
              </a:stretch>
            </p:blipFill>
            <p:spPr>
              <a:xfrm>
                <a:off x="3985292" y="5018379"/>
                <a:ext cx="699120" cy="6908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1" name="Ink 20">
                <a:extLst>
                  <a:ext uri="{FF2B5EF4-FFF2-40B4-BE49-F238E27FC236}">
                    <a16:creationId xmlns:a16="http://schemas.microsoft.com/office/drawing/2014/main" id="{53406F2A-39AB-444C-8CA0-3C3A7F25EA37}"/>
                  </a:ext>
                </a:extLst>
              </p14:cNvPr>
              <p14:cNvContentPartPr/>
              <p14:nvPr/>
            </p14:nvContentPartPr>
            <p14:xfrm>
              <a:off x="2930492" y="2111739"/>
              <a:ext cx="861480" cy="22320"/>
            </p14:xfrm>
          </p:contentPart>
        </mc:Choice>
        <mc:Fallback xmlns="">
          <p:pic>
            <p:nvPicPr>
              <p:cNvPr id="21" name="Ink 20">
                <a:extLst>
                  <a:ext uri="{FF2B5EF4-FFF2-40B4-BE49-F238E27FC236}">
                    <a16:creationId xmlns:a16="http://schemas.microsoft.com/office/drawing/2014/main" id="{53406F2A-39AB-444C-8CA0-3C3A7F25EA37}"/>
                  </a:ext>
                </a:extLst>
              </p:cNvPr>
              <p:cNvPicPr/>
              <p:nvPr/>
            </p:nvPicPr>
            <p:blipFill>
              <a:blip r:embed="rId15"/>
              <a:stretch>
                <a:fillRect/>
              </a:stretch>
            </p:blipFill>
            <p:spPr>
              <a:xfrm>
                <a:off x="2858492" y="1967739"/>
                <a:ext cx="1005120" cy="3099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2" name="Ink 21">
                <a:extLst>
                  <a:ext uri="{FF2B5EF4-FFF2-40B4-BE49-F238E27FC236}">
                    <a16:creationId xmlns:a16="http://schemas.microsoft.com/office/drawing/2014/main" id="{D479E15B-1F06-464E-BBEE-26C9A2094A51}"/>
                  </a:ext>
                </a:extLst>
              </p14:cNvPr>
              <p14:cNvContentPartPr/>
              <p14:nvPr/>
            </p14:nvContentPartPr>
            <p14:xfrm>
              <a:off x="3655172" y="2132619"/>
              <a:ext cx="25920" cy="1080"/>
            </p14:xfrm>
          </p:contentPart>
        </mc:Choice>
        <mc:Fallback xmlns="">
          <p:pic>
            <p:nvPicPr>
              <p:cNvPr id="22" name="Ink 21">
                <a:extLst>
                  <a:ext uri="{FF2B5EF4-FFF2-40B4-BE49-F238E27FC236}">
                    <a16:creationId xmlns:a16="http://schemas.microsoft.com/office/drawing/2014/main" id="{D479E15B-1F06-464E-BBEE-26C9A2094A51}"/>
                  </a:ext>
                </a:extLst>
              </p:cNvPr>
              <p:cNvPicPr/>
              <p:nvPr/>
            </p:nvPicPr>
            <p:blipFill>
              <a:blip r:embed="rId17"/>
              <a:stretch>
                <a:fillRect/>
              </a:stretch>
            </p:blipFill>
            <p:spPr>
              <a:xfrm>
                <a:off x="3583172" y="1988619"/>
                <a:ext cx="16956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4" name="Ink 23">
                <a:extLst>
                  <a:ext uri="{FF2B5EF4-FFF2-40B4-BE49-F238E27FC236}">
                    <a16:creationId xmlns:a16="http://schemas.microsoft.com/office/drawing/2014/main" id="{2F94E3A6-7EE1-48B6-B881-996268D52607}"/>
                  </a:ext>
                </a:extLst>
              </p14:cNvPr>
              <p14:cNvContentPartPr/>
              <p14:nvPr/>
            </p14:nvContentPartPr>
            <p14:xfrm>
              <a:off x="3055772" y="2183739"/>
              <a:ext cx="8640" cy="11520"/>
            </p14:xfrm>
          </p:contentPart>
        </mc:Choice>
        <mc:Fallback xmlns="">
          <p:pic>
            <p:nvPicPr>
              <p:cNvPr id="24" name="Ink 23">
                <a:extLst>
                  <a:ext uri="{FF2B5EF4-FFF2-40B4-BE49-F238E27FC236}">
                    <a16:creationId xmlns:a16="http://schemas.microsoft.com/office/drawing/2014/main" id="{2F94E3A6-7EE1-48B6-B881-996268D52607}"/>
                  </a:ext>
                </a:extLst>
              </p:cNvPr>
              <p:cNvPicPr/>
              <p:nvPr/>
            </p:nvPicPr>
            <p:blipFill>
              <a:blip r:embed="rId19"/>
              <a:stretch>
                <a:fillRect/>
              </a:stretch>
            </p:blipFill>
            <p:spPr>
              <a:xfrm>
                <a:off x="2983772" y="2039739"/>
                <a:ext cx="15228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5" name="Ink 24">
                <a:extLst>
                  <a:ext uri="{FF2B5EF4-FFF2-40B4-BE49-F238E27FC236}">
                    <a16:creationId xmlns:a16="http://schemas.microsoft.com/office/drawing/2014/main" id="{EAE5AE8A-56ED-411A-B5A8-D07E5333D5DF}"/>
                  </a:ext>
                </a:extLst>
              </p14:cNvPr>
              <p14:cNvContentPartPr/>
              <p14:nvPr/>
            </p14:nvContentPartPr>
            <p14:xfrm>
              <a:off x="2940932" y="2231619"/>
              <a:ext cx="360" cy="360"/>
            </p14:xfrm>
          </p:contentPart>
        </mc:Choice>
        <mc:Fallback xmlns="">
          <p:pic>
            <p:nvPicPr>
              <p:cNvPr id="25" name="Ink 24">
                <a:extLst>
                  <a:ext uri="{FF2B5EF4-FFF2-40B4-BE49-F238E27FC236}">
                    <a16:creationId xmlns:a16="http://schemas.microsoft.com/office/drawing/2014/main" id="{EAE5AE8A-56ED-411A-B5A8-D07E5333D5DF}"/>
                  </a:ext>
                </a:extLst>
              </p:cNvPr>
              <p:cNvPicPr/>
              <p:nvPr/>
            </p:nvPicPr>
            <p:blipFill>
              <a:blip r:embed="rId21"/>
              <a:stretch>
                <a:fillRect/>
              </a:stretch>
            </p:blipFill>
            <p:spPr>
              <a:xfrm>
                <a:off x="2868932" y="2087619"/>
                <a:ext cx="144000" cy="2880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8" name="Ink 27">
                <a:extLst>
                  <a:ext uri="{FF2B5EF4-FFF2-40B4-BE49-F238E27FC236}">
                    <a16:creationId xmlns:a16="http://schemas.microsoft.com/office/drawing/2014/main" id="{EF33F9C9-3B77-4E86-BF44-1105902244E0}"/>
                  </a:ext>
                </a:extLst>
              </p14:cNvPr>
              <p14:cNvContentPartPr/>
              <p14:nvPr/>
            </p14:nvContentPartPr>
            <p14:xfrm>
              <a:off x="3078812" y="1608459"/>
              <a:ext cx="181440" cy="281160"/>
            </p14:xfrm>
          </p:contentPart>
        </mc:Choice>
        <mc:Fallback xmlns="">
          <p:pic>
            <p:nvPicPr>
              <p:cNvPr id="28" name="Ink 27">
                <a:extLst>
                  <a:ext uri="{FF2B5EF4-FFF2-40B4-BE49-F238E27FC236}">
                    <a16:creationId xmlns:a16="http://schemas.microsoft.com/office/drawing/2014/main" id="{EF33F9C9-3B77-4E86-BF44-1105902244E0}"/>
                  </a:ext>
                </a:extLst>
              </p:cNvPr>
              <p:cNvPicPr/>
              <p:nvPr/>
            </p:nvPicPr>
            <p:blipFill>
              <a:blip r:embed="rId23"/>
              <a:stretch>
                <a:fillRect/>
              </a:stretch>
            </p:blipFill>
            <p:spPr>
              <a:xfrm>
                <a:off x="3069812" y="1599459"/>
                <a:ext cx="199080" cy="2988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1" name="Ink 30">
                <a:extLst>
                  <a:ext uri="{FF2B5EF4-FFF2-40B4-BE49-F238E27FC236}">
                    <a16:creationId xmlns:a16="http://schemas.microsoft.com/office/drawing/2014/main" id="{C626F602-D8C1-4680-A441-62F46710B2DD}"/>
                  </a:ext>
                </a:extLst>
              </p14:cNvPr>
              <p14:cNvContentPartPr/>
              <p14:nvPr/>
            </p14:nvContentPartPr>
            <p14:xfrm>
              <a:off x="9223652" y="2004459"/>
              <a:ext cx="178920" cy="280080"/>
            </p14:xfrm>
          </p:contentPart>
        </mc:Choice>
        <mc:Fallback xmlns="">
          <p:pic>
            <p:nvPicPr>
              <p:cNvPr id="31" name="Ink 30">
                <a:extLst>
                  <a:ext uri="{FF2B5EF4-FFF2-40B4-BE49-F238E27FC236}">
                    <a16:creationId xmlns:a16="http://schemas.microsoft.com/office/drawing/2014/main" id="{C626F602-D8C1-4680-A441-62F46710B2DD}"/>
                  </a:ext>
                </a:extLst>
              </p:cNvPr>
              <p:cNvPicPr/>
              <p:nvPr/>
            </p:nvPicPr>
            <p:blipFill>
              <a:blip r:embed="rId25"/>
              <a:stretch>
                <a:fillRect/>
              </a:stretch>
            </p:blipFill>
            <p:spPr>
              <a:xfrm>
                <a:off x="9214652" y="1995459"/>
                <a:ext cx="19656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 name="Ink 31">
                <a:extLst>
                  <a:ext uri="{FF2B5EF4-FFF2-40B4-BE49-F238E27FC236}">
                    <a16:creationId xmlns:a16="http://schemas.microsoft.com/office/drawing/2014/main" id="{0308FC9F-A83D-4E32-AC07-51DE06B64CAD}"/>
                  </a:ext>
                </a:extLst>
              </p14:cNvPr>
              <p14:cNvContentPartPr/>
              <p14:nvPr/>
            </p14:nvContentPartPr>
            <p14:xfrm>
              <a:off x="9170372" y="2638419"/>
              <a:ext cx="2880" cy="4320"/>
            </p14:xfrm>
          </p:contentPart>
        </mc:Choice>
        <mc:Fallback xmlns="">
          <p:pic>
            <p:nvPicPr>
              <p:cNvPr id="32" name="Ink 31">
                <a:extLst>
                  <a:ext uri="{FF2B5EF4-FFF2-40B4-BE49-F238E27FC236}">
                    <a16:creationId xmlns:a16="http://schemas.microsoft.com/office/drawing/2014/main" id="{0308FC9F-A83D-4E32-AC07-51DE06B64CAD}"/>
                  </a:ext>
                </a:extLst>
              </p:cNvPr>
              <p:cNvPicPr/>
              <p:nvPr/>
            </p:nvPicPr>
            <p:blipFill>
              <a:blip r:embed="rId27"/>
              <a:stretch>
                <a:fillRect/>
              </a:stretch>
            </p:blipFill>
            <p:spPr>
              <a:xfrm>
                <a:off x="9098372" y="2494419"/>
                <a:ext cx="14652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3" name="Ink 32">
                <a:extLst>
                  <a:ext uri="{FF2B5EF4-FFF2-40B4-BE49-F238E27FC236}">
                    <a16:creationId xmlns:a16="http://schemas.microsoft.com/office/drawing/2014/main" id="{86FD0D58-931D-43E5-BD3F-49DE071B2DD7}"/>
                  </a:ext>
                </a:extLst>
              </p14:cNvPr>
              <p14:cNvContentPartPr/>
              <p14:nvPr/>
            </p14:nvContentPartPr>
            <p14:xfrm>
              <a:off x="9234452" y="2613939"/>
              <a:ext cx="14400" cy="5760"/>
            </p14:xfrm>
          </p:contentPart>
        </mc:Choice>
        <mc:Fallback xmlns="">
          <p:pic>
            <p:nvPicPr>
              <p:cNvPr id="33" name="Ink 32">
                <a:extLst>
                  <a:ext uri="{FF2B5EF4-FFF2-40B4-BE49-F238E27FC236}">
                    <a16:creationId xmlns:a16="http://schemas.microsoft.com/office/drawing/2014/main" id="{86FD0D58-931D-43E5-BD3F-49DE071B2DD7}"/>
                  </a:ext>
                </a:extLst>
              </p:cNvPr>
              <p:cNvPicPr/>
              <p:nvPr/>
            </p:nvPicPr>
            <p:blipFill>
              <a:blip r:embed="rId29"/>
              <a:stretch>
                <a:fillRect/>
              </a:stretch>
            </p:blipFill>
            <p:spPr>
              <a:xfrm>
                <a:off x="9162452" y="2469939"/>
                <a:ext cx="15804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5" name="Ink 34">
                <a:extLst>
                  <a:ext uri="{FF2B5EF4-FFF2-40B4-BE49-F238E27FC236}">
                    <a16:creationId xmlns:a16="http://schemas.microsoft.com/office/drawing/2014/main" id="{E6FB1B17-38E9-4CD4-AED8-BC2A3954A8DA}"/>
                  </a:ext>
                </a:extLst>
              </p14:cNvPr>
              <p14:cNvContentPartPr/>
              <p14:nvPr/>
            </p14:nvContentPartPr>
            <p14:xfrm>
              <a:off x="9953372" y="2599539"/>
              <a:ext cx="360" cy="360"/>
            </p14:xfrm>
          </p:contentPart>
        </mc:Choice>
        <mc:Fallback xmlns="">
          <p:pic>
            <p:nvPicPr>
              <p:cNvPr id="35" name="Ink 34">
                <a:extLst>
                  <a:ext uri="{FF2B5EF4-FFF2-40B4-BE49-F238E27FC236}">
                    <a16:creationId xmlns:a16="http://schemas.microsoft.com/office/drawing/2014/main" id="{E6FB1B17-38E9-4CD4-AED8-BC2A3954A8DA}"/>
                  </a:ext>
                </a:extLst>
              </p:cNvPr>
              <p:cNvPicPr/>
              <p:nvPr/>
            </p:nvPicPr>
            <p:blipFill>
              <a:blip r:embed="rId31"/>
              <a:stretch>
                <a:fillRect/>
              </a:stretch>
            </p:blipFill>
            <p:spPr>
              <a:xfrm>
                <a:off x="9899372" y="2491539"/>
                <a:ext cx="1080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6" name="Ink 35">
                <a:extLst>
                  <a:ext uri="{FF2B5EF4-FFF2-40B4-BE49-F238E27FC236}">
                    <a16:creationId xmlns:a16="http://schemas.microsoft.com/office/drawing/2014/main" id="{9306284A-3FAD-4071-877D-5C3EC98451F5}"/>
                  </a:ext>
                </a:extLst>
              </p14:cNvPr>
              <p14:cNvContentPartPr/>
              <p14:nvPr/>
            </p14:nvContentPartPr>
            <p14:xfrm>
              <a:off x="9875972" y="2605659"/>
              <a:ext cx="360" cy="360"/>
            </p14:xfrm>
          </p:contentPart>
        </mc:Choice>
        <mc:Fallback xmlns="">
          <p:pic>
            <p:nvPicPr>
              <p:cNvPr id="36" name="Ink 35">
                <a:extLst>
                  <a:ext uri="{FF2B5EF4-FFF2-40B4-BE49-F238E27FC236}">
                    <a16:creationId xmlns:a16="http://schemas.microsoft.com/office/drawing/2014/main" id="{9306284A-3FAD-4071-877D-5C3EC98451F5}"/>
                  </a:ext>
                </a:extLst>
              </p:cNvPr>
              <p:cNvPicPr/>
              <p:nvPr/>
            </p:nvPicPr>
            <p:blipFill>
              <a:blip r:embed="rId31"/>
              <a:stretch>
                <a:fillRect/>
              </a:stretch>
            </p:blipFill>
            <p:spPr>
              <a:xfrm>
                <a:off x="9821972" y="2497659"/>
                <a:ext cx="1080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0" name="Ink 39">
                <a:extLst>
                  <a:ext uri="{FF2B5EF4-FFF2-40B4-BE49-F238E27FC236}">
                    <a16:creationId xmlns:a16="http://schemas.microsoft.com/office/drawing/2014/main" id="{2B413B25-EC78-42AC-9482-29C09BB6D374}"/>
                  </a:ext>
                </a:extLst>
              </p14:cNvPr>
              <p14:cNvContentPartPr/>
              <p14:nvPr/>
            </p14:nvContentPartPr>
            <p14:xfrm>
              <a:off x="9372332" y="2613219"/>
              <a:ext cx="671040" cy="36360"/>
            </p14:xfrm>
          </p:contentPart>
        </mc:Choice>
        <mc:Fallback xmlns="">
          <p:pic>
            <p:nvPicPr>
              <p:cNvPr id="40" name="Ink 39">
                <a:extLst>
                  <a:ext uri="{FF2B5EF4-FFF2-40B4-BE49-F238E27FC236}">
                    <a16:creationId xmlns:a16="http://schemas.microsoft.com/office/drawing/2014/main" id="{2B413B25-EC78-42AC-9482-29C09BB6D374}"/>
                  </a:ext>
                </a:extLst>
              </p:cNvPr>
              <p:cNvPicPr/>
              <p:nvPr/>
            </p:nvPicPr>
            <p:blipFill>
              <a:blip r:embed="rId34"/>
              <a:stretch>
                <a:fillRect/>
              </a:stretch>
            </p:blipFill>
            <p:spPr>
              <a:xfrm>
                <a:off x="9318332" y="2505219"/>
                <a:ext cx="77868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41" name="Ink 40">
                <a:extLst>
                  <a:ext uri="{FF2B5EF4-FFF2-40B4-BE49-F238E27FC236}">
                    <a16:creationId xmlns:a16="http://schemas.microsoft.com/office/drawing/2014/main" id="{87BE96B6-5EB8-42F5-B2EC-658844986D75}"/>
                  </a:ext>
                </a:extLst>
              </p14:cNvPr>
              <p14:cNvContentPartPr/>
              <p14:nvPr/>
            </p14:nvContentPartPr>
            <p14:xfrm>
              <a:off x="3193292" y="2166099"/>
              <a:ext cx="677880" cy="24840"/>
            </p14:xfrm>
          </p:contentPart>
        </mc:Choice>
        <mc:Fallback xmlns="">
          <p:pic>
            <p:nvPicPr>
              <p:cNvPr id="41" name="Ink 40">
                <a:extLst>
                  <a:ext uri="{FF2B5EF4-FFF2-40B4-BE49-F238E27FC236}">
                    <a16:creationId xmlns:a16="http://schemas.microsoft.com/office/drawing/2014/main" id="{87BE96B6-5EB8-42F5-B2EC-658844986D75}"/>
                  </a:ext>
                </a:extLst>
              </p:cNvPr>
              <p:cNvPicPr/>
              <p:nvPr/>
            </p:nvPicPr>
            <p:blipFill>
              <a:blip r:embed="rId36"/>
              <a:stretch>
                <a:fillRect/>
              </a:stretch>
            </p:blipFill>
            <p:spPr>
              <a:xfrm>
                <a:off x="3139292" y="2058099"/>
                <a:ext cx="785520" cy="240480"/>
              </a:xfrm>
              <a:prstGeom prst="rect">
                <a:avLst/>
              </a:prstGeom>
            </p:spPr>
          </p:pic>
        </mc:Fallback>
      </mc:AlternateContent>
    </p:spTree>
    <p:extLst>
      <p:ext uri="{BB962C8B-B14F-4D97-AF65-F5344CB8AC3E}">
        <p14:creationId xmlns:p14="http://schemas.microsoft.com/office/powerpoint/2010/main" val="27915245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a:grpSpLocks noChangeAspect="1"/>
          </p:cNvGrpSpPr>
          <p:nvPr/>
        </p:nvGrpSpPr>
        <p:grpSpPr>
          <a:xfrm>
            <a:off x="2301348" y="818082"/>
            <a:ext cx="6737549" cy="470778"/>
            <a:chOff x="939948" y="2542704"/>
            <a:chExt cx="10703225" cy="858191"/>
          </a:xfrm>
        </p:grpSpPr>
        <p:pic>
          <p:nvPicPr>
            <p:cNvPr id="2" name="Picture 1"/>
            <p:cNvPicPr>
              <a:picLocks noChangeAspect="1"/>
            </p:cNvPicPr>
            <p:nvPr/>
          </p:nvPicPr>
          <p:blipFill>
            <a:blip r:embed="rId3" cstate="print"/>
            <a:stretch>
              <a:fillRect/>
            </a:stretch>
          </p:blipFill>
          <p:spPr>
            <a:xfrm>
              <a:off x="939948" y="2542704"/>
              <a:ext cx="3669086" cy="858191"/>
            </a:xfrm>
            <a:prstGeom prst="rect">
              <a:avLst/>
            </a:prstGeom>
          </p:spPr>
        </p:pic>
        <p:pic>
          <p:nvPicPr>
            <p:cNvPr id="3" name="Picture 2"/>
            <p:cNvPicPr>
              <a:picLocks noChangeAspect="1"/>
            </p:cNvPicPr>
            <p:nvPr/>
          </p:nvPicPr>
          <p:blipFill>
            <a:blip r:embed="rId4" cstate="print"/>
            <a:stretch>
              <a:fillRect/>
            </a:stretch>
          </p:blipFill>
          <p:spPr>
            <a:xfrm>
              <a:off x="4859497" y="2636833"/>
              <a:ext cx="6783676" cy="539496"/>
            </a:xfrm>
            <a:prstGeom prst="rect">
              <a:avLst/>
            </a:prstGeom>
          </p:spPr>
        </p:pic>
      </p:grpSp>
      <p:sp>
        <p:nvSpPr>
          <p:cNvPr id="5" name="TextBox 4"/>
          <p:cNvSpPr txBox="1"/>
          <p:nvPr/>
        </p:nvSpPr>
        <p:spPr>
          <a:xfrm>
            <a:off x="3294527" y="91021"/>
            <a:ext cx="4871228" cy="5232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1"/>
          </a:lnRef>
          <a:fillRef idx="2">
            <a:schemeClr val="accent1"/>
          </a:fillRef>
          <a:effectRef idx="1">
            <a:schemeClr val="accent1"/>
          </a:effectRef>
          <a:fontRef idx="minor">
            <a:schemeClr val="dk1"/>
          </a:fontRef>
        </p:style>
        <p:txBody>
          <a:bodyPr wrap="square" rtlCol="0">
            <a:spAutoFit/>
          </a:bodyPr>
          <a:lstStyle/>
          <a:p>
            <a:pPr lvl="0" algn="ctr" eaLnBrk="0" fontAlgn="base" hangingPunct="0">
              <a:spcBef>
                <a:spcPct val="0"/>
              </a:spcBef>
              <a:spcAft>
                <a:spcPct val="0"/>
              </a:spcAft>
            </a:pPr>
            <a:r>
              <a:rPr lang="en-US" altLang="en-US" sz="2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Wave optics </a:t>
            </a:r>
            <a:r>
              <a:rPr lang="fa-IR" altLang="en-US" sz="28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اپتیک موجی</a:t>
            </a:r>
            <a:endParaRPr lang="en-US" altLang="en-US" sz="2800" dirty="0">
              <a:solidFill>
                <a:srgbClr val="FF0000"/>
              </a:solidFill>
            </a:endParaRPr>
          </a:p>
        </p:txBody>
      </p:sp>
      <p:grpSp>
        <p:nvGrpSpPr>
          <p:cNvPr id="9" name="Group 10"/>
          <p:cNvGrpSpPr>
            <a:grpSpLocks noChangeAspect="1"/>
          </p:cNvGrpSpPr>
          <p:nvPr/>
        </p:nvGrpSpPr>
        <p:grpSpPr>
          <a:xfrm>
            <a:off x="5187332" y="2850477"/>
            <a:ext cx="6573715" cy="1511310"/>
            <a:chOff x="1034077" y="1906077"/>
            <a:chExt cx="8118461" cy="2007019"/>
          </a:xfrm>
        </p:grpSpPr>
        <p:sp>
          <p:nvSpPr>
            <p:cNvPr id="7" name="TextBox 6"/>
            <p:cNvSpPr txBox="1"/>
            <p:nvPr/>
          </p:nvSpPr>
          <p:spPr>
            <a:xfrm>
              <a:off x="1034077" y="2465831"/>
              <a:ext cx="1814920" cy="579967"/>
            </a:xfrm>
            <a:prstGeom prst="rect">
              <a:avLst/>
            </a:prstGeom>
            <a:noFill/>
          </p:spPr>
          <p:txBody>
            <a:bodyPr wrap="none" rtlCol="0">
              <a:spAutoFit/>
            </a:bodyPr>
            <a:lstStyle/>
            <a:p>
              <a:pPr algn="just" rtl="1">
                <a:lnSpc>
                  <a:spcPct val="150000"/>
                </a:lnSpc>
              </a:pPr>
              <a:r>
                <a:rPr lang="en-US" sz="2400" dirty="0">
                  <a:latin typeface="Times New Roman" panose="02020603050405020304" pitchFamily="18" charset="0"/>
                  <a:cs typeface="Times New Roman" panose="02020603050405020304" pitchFamily="18" charset="0"/>
                </a:rPr>
                <a:t>For example:</a:t>
              </a:r>
            </a:p>
          </p:txBody>
        </p:sp>
        <p:grpSp>
          <p:nvGrpSpPr>
            <p:cNvPr id="11" name="Group 8"/>
            <p:cNvGrpSpPr/>
            <p:nvPr/>
          </p:nvGrpSpPr>
          <p:grpSpPr>
            <a:xfrm>
              <a:off x="3186951" y="1906077"/>
              <a:ext cx="5965587" cy="2007019"/>
              <a:chOff x="3294527" y="2390169"/>
              <a:chExt cx="5965587" cy="2007019"/>
            </a:xfrm>
          </p:grpSpPr>
          <p:pic>
            <p:nvPicPr>
              <p:cNvPr id="6" name="Picture 5"/>
              <p:cNvPicPr>
                <a:picLocks noChangeAspect="1"/>
              </p:cNvPicPr>
              <p:nvPr/>
            </p:nvPicPr>
            <p:blipFill>
              <a:blip r:embed="rId5" cstate="print"/>
              <a:stretch>
                <a:fillRect/>
              </a:stretch>
            </p:blipFill>
            <p:spPr>
              <a:xfrm>
                <a:off x="3294527" y="2390169"/>
                <a:ext cx="3554488" cy="2007019"/>
              </a:xfrm>
              <a:prstGeom prst="rect">
                <a:avLst/>
              </a:prstGeom>
            </p:spPr>
          </p:pic>
          <p:pic>
            <p:nvPicPr>
              <p:cNvPr id="8" name="Picture 7"/>
              <p:cNvPicPr>
                <a:picLocks noChangeAspect="1"/>
              </p:cNvPicPr>
              <p:nvPr/>
            </p:nvPicPr>
            <p:blipFill>
              <a:blip r:embed="rId6" cstate="print"/>
              <a:stretch>
                <a:fillRect/>
              </a:stretch>
            </p:blipFill>
            <p:spPr>
              <a:xfrm>
                <a:off x="6883138" y="2430510"/>
                <a:ext cx="2376976" cy="416680"/>
              </a:xfrm>
              <a:prstGeom prst="rect">
                <a:avLst/>
              </a:prstGeom>
              <a:ln>
                <a:solidFill>
                  <a:srgbClr val="FF0000"/>
                </a:solidFill>
              </a:ln>
            </p:spPr>
          </p:pic>
        </p:grpSp>
      </p:grpSp>
      <p:graphicFrame>
        <p:nvGraphicFramePr>
          <p:cNvPr id="10" name="Object 9"/>
          <p:cNvGraphicFramePr>
            <a:graphicFrameLocks noChangeAspect="1"/>
          </p:cNvGraphicFramePr>
          <p:nvPr>
            <p:extLst>
              <p:ext uri="{D42A27DB-BD31-4B8C-83A1-F6EECF244321}">
                <p14:modId xmlns:p14="http://schemas.microsoft.com/office/powerpoint/2010/main" val="742758433"/>
              </p:ext>
            </p:extLst>
          </p:nvPr>
        </p:nvGraphicFramePr>
        <p:xfrm>
          <a:off x="717550" y="4064000"/>
          <a:ext cx="4864100" cy="2476500"/>
        </p:xfrm>
        <a:graphic>
          <a:graphicData uri="http://schemas.openxmlformats.org/presentationml/2006/ole">
            <mc:AlternateContent xmlns:mc="http://schemas.openxmlformats.org/markup-compatibility/2006">
              <mc:Choice xmlns:v="urn:schemas-microsoft-com:vml" Requires="v">
                <p:oleObj spid="_x0000_s3094" name="Equation" r:id="rId7" imgW="4863960" imgH="2476440" progId="Equation.DSMT4">
                  <p:embed/>
                </p:oleObj>
              </mc:Choice>
              <mc:Fallback>
                <p:oleObj name="Equation" r:id="rId7" imgW="4863960" imgH="2476440" progId="Equation.DSMT4">
                  <p:embed/>
                  <p:pic>
                    <p:nvPicPr>
                      <p:cNvPr id="0" name="Picture 20"/>
                      <p:cNvPicPr>
                        <a:picLocks noChangeAspect="1" noChangeArrowheads="1"/>
                      </p:cNvPicPr>
                      <p:nvPr/>
                    </p:nvPicPr>
                    <p:blipFill>
                      <a:blip r:embed="rId8"/>
                      <a:srcRect/>
                      <a:stretch>
                        <a:fillRect/>
                      </a:stretch>
                    </p:blipFill>
                    <p:spPr bwMode="auto">
                      <a:xfrm>
                        <a:off x="717550" y="4064000"/>
                        <a:ext cx="4864100" cy="2476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 name="Object 11"/>
          <p:cNvGraphicFramePr>
            <a:graphicFrameLocks noChangeAspect="1"/>
          </p:cNvGraphicFramePr>
          <p:nvPr>
            <p:extLst>
              <p:ext uri="{D42A27DB-BD31-4B8C-83A1-F6EECF244321}">
                <p14:modId xmlns:p14="http://schemas.microsoft.com/office/powerpoint/2010/main" val="2013698311"/>
              </p:ext>
            </p:extLst>
          </p:nvPr>
        </p:nvGraphicFramePr>
        <p:xfrm>
          <a:off x="6934200" y="5005388"/>
          <a:ext cx="4330700" cy="762000"/>
        </p:xfrm>
        <a:graphic>
          <a:graphicData uri="http://schemas.openxmlformats.org/presentationml/2006/ole">
            <mc:AlternateContent xmlns:mc="http://schemas.openxmlformats.org/markup-compatibility/2006">
              <mc:Choice xmlns:v="urn:schemas-microsoft-com:vml" Requires="v">
                <p:oleObj spid="_x0000_s3095" name="Equation" r:id="rId9" imgW="4330440" imgH="761760" progId="Equation.DSMT4">
                  <p:embed/>
                </p:oleObj>
              </mc:Choice>
              <mc:Fallback>
                <p:oleObj name="Equation" r:id="rId9" imgW="4330440" imgH="761760" progId="Equation.DSMT4">
                  <p:embed/>
                  <p:pic>
                    <p:nvPicPr>
                      <p:cNvPr id="0" name="Picture 21"/>
                      <p:cNvPicPr>
                        <a:picLocks noChangeAspect="1" noChangeArrowheads="1"/>
                      </p:cNvPicPr>
                      <p:nvPr/>
                    </p:nvPicPr>
                    <p:blipFill>
                      <a:blip r:embed="rId10"/>
                      <a:srcRect/>
                      <a:stretch>
                        <a:fillRect/>
                      </a:stretch>
                    </p:blipFill>
                    <p:spPr bwMode="auto">
                      <a:xfrm>
                        <a:off x="6934200" y="5005388"/>
                        <a:ext cx="4330700" cy="762000"/>
                      </a:xfrm>
                      <a:prstGeom prst="rect">
                        <a:avLst/>
                      </a:prstGeom>
                      <a:solidFill>
                        <a:srgbClr val="92D050"/>
                      </a:solidFill>
                      <a:ln w="38100">
                        <a:solidFill>
                          <a:srgbClr val="0070C0"/>
                        </a:solidFill>
                        <a:prstDash val="dash"/>
                        <a:miter lim="800000"/>
                        <a:headEnd/>
                        <a:tailEnd/>
                      </a:ln>
                    </p:spPr>
                  </p:pic>
                </p:oleObj>
              </mc:Fallback>
            </mc:AlternateContent>
          </a:graphicData>
        </a:graphic>
      </p:graphicFrame>
      <p:sp>
        <p:nvSpPr>
          <p:cNvPr id="13" name="Slide Number Placeholder 12"/>
          <p:cNvSpPr>
            <a:spLocks noGrp="1"/>
          </p:cNvSpPr>
          <p:nvPr>
            <p:ph type="sldNum" sz="quarter" idx="12"/>
          </p:nvPr>
        </p:nvSpPr>
        <p:spPr/>
        <p:txBody>
          <a:bodyPr/>
          <a:lstStyle/>
          <a:p>
            <a:fld id="{8AC7B609-6235-4DF7-8376-3B4225D7EDEF}" type="slidenum">
              <a:rPr lang="en-US" smtClean="0"/>
              <a:pPr/>
              <a:t>7</a:t>
            </a:fld>
            <a:endParaRPr lang="en-US" dirty="0"/>
          </a:p>
        </p:txBody>
      </p:sp>
      <p:grpSp>
        <p:nvGrpSpPr>
          <p:cNvPr id="28" name="Group 27"/>
          <p:cNvGrpSpPr/>
          <p:nvPr/>
        </p:nvGrpSpPr>
        <p:grpSpPr>
          <a:xfrm>
            <a:off x="630619" y="1450432"/>
            <a:ext cx="9848217" cy="1518736"/>
            <a:chOff x="630619" y="1450432"/>
            <a:chExt cx="9848217" cy="1518736"/>
          </a:xfrm>
        </p:grpSpPr>
        <p:grpSp>
          <p:nvGrpSpPr>
            <p:cNvPr id="26" name="Group 25"/>
            <p:cNvGrpSpPr/>
            <p:nvPr/>
          </p:nvGrpSpPr>
          <p:grpSpPr>
            <a:xfrm>
              <a:off x="630619" y="1450432"/>
              <a:ext cx="7982590" cy="1518736"/>
              <a:chOff x="630619" y="1450432"/>
              <a:chExt cx="7982590" cy="1518736"/>
            </a:xfrm>
          </p:grpSpPr>
          <p:grpSp>
            <p:nvGrpSpPr>
              <p:cNvPr id="23" name="Group 22"/>
              <p:cNvGrpSpPr/>
              <p:nvPr/>
            </p:nvGrpSpPr>
            <p:grpSpPr>
              <a:xfrm>
                <a:off x="840809" y="1597568"/>
                <a:ext cx="7772400" cy="1371600"/>
                <a:chOff x="315309" y="1492468"/>
                <a:chExt cx="7772400" cy="1371600"/>
              </a:xfrm>
            </p:grpSpPr>
            <p:cxnSp>
              <p:nvCxnSpPr>
                <p:cNvPr id="15" name="Straight Arrow Connector 14"/>
                <p:cNvCxnSpPr/>
                <p:nvPr/>
              </p:nvCxnSpPr>
              <p:spPr>
                <a:xfrm flipV="1">
                  <a:off x="620110" y="1492468"/>
                  <a:ext cx="0" cy="137160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315309" y="2249214"/>
                  <a:ext cx="7772400"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0" name="Object 19"/>
                <p:cNvGraphicFramePr>
                  <a:graphicFrameLocks noChangeAspect="1"/>
                </p:cNvGraphicFramePr>
                <p:nvPr/>
              </p:nvGraphicFramePr>
              <p:xfrm>
                <a:off x="1946394" y="2268760"/>
                <a:ext cx="241300" cy="381000"/>
              </p:xfrm>
              <a:graphic>
                <a:graphicData uri="http://schemas.openxmlformats.org/presentationml/2006/ole">
                  <mc:AlternateContent xmlns:mc="http://schemas.openxmlformats.org/markup-compatibility/2006">
                    <mc:Choice xmlns:v="urn:schemas-microsoft-com:vml" Requires="v">
                      <p:oleObj spid="_x0000_s3096" name="Equation" r:id="rId11" imgW="241200" imgH="380880" progId="Equation.DSMT4">
                        <p:embed/>
                      </p:oleObj>
                    </mc:Choice>
                    <mc:Fallback>
                      <p:oleObj name="Equation" r:id="rId11" imgW="241200" imgH="380880" progId="Equation.DSMT4">
                        <p:embed/>
                        <p:pic>
                          <p:nvPicPr>
                            <p:cNvPr id="0" name="Picture 2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946394" y="2268760"/>
                              <a:ext cx="241300" cy="381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10647" name="Object 23"/>
                <p:cNvGraphicFramePr>
                  <a:graphicFrameLocks noChangeAspect="1"/>
                </p:cNvGraphicFramePr>
                <p:nvPr/>
              </p:nvGraphicFramePr>
              <p:xfrm>
                <a:off x="5451838" y="2301713"/>
                <a:ext cx="279400" cy="381000"/>
              </p:xfrm>
              <a:graphic>
                <a:graphicData uri="http://schemas.openxmlformats.org/presentationml/2006/ole">
                  <mc:AlternateContent xmlns:mc="http://schemas.openxmlformats.org/markup-compatibility/2006">
                    <mc:Choice xmlns:v="urn:schemas-microsoft-com:vml" Requires="v">
                      <p:oleObj spid="_x0000_s3097" name="Equation" r:id="rId13" imgW="279360" imgH="380880" progId="Equation.DSMT4">
                        <p:embed/>
                      </p:oleObj>
                    </mc:Choice>
                    <mc:Fallback>
                      <p:oleObj name="Equation" r:id="rId13" imgW="279360" imgH="380880" progId="Equation.DSMT4">
                        <p:embed/>
                        <p:pic>
                          <p:nvPicPr>
                            <p:cNvPr id="0" name="Picture 2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451838" y="2301713"/>
                              <a:ext cx="2794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2" name="Object 21"/>
                <p:cNvGraphicFramePr>
                  <a:graphicFrameLocks noChangeAspect="1"/>
                </p:cNvGraphicFramePr>
                <p:nvPr>
                  <p:extLst>
                    <p:ext uri="{D42A27DB-BD31-4B8C-83A1-F6EECF244321}">
                      <p14:modId xmlns:p14="http://schemas.microsoft.com/office/powerpoint/2010/main" val="1085933612"/>
                    </p:ext>
                  </p:extLst>
                </p:nvPr>
              </p:nvGraphicFramePr>
              <p:xfrm>
                <a:off x="2117688" y="1498275"/>
                <a:ext cx="3429000" cy="723900"/>
              </p:xfrm>
              <a:graphic>
                <a:graphicData uri="http://schemas.openxmlformats.org/presentationml/2006/ole">
                  <mc:AlternateContent xmlns:mc="http://schemas.openxmlformats.org/markup-compatibility/2006">
                    <mc:Choice xmlns:v="urn:schemas-microsoft-com:vml" Requires="v">
                      <p:oleObj spid="_x0000_s3098" name="Equation" r:id="rId15" imgW="3429000" imgH="723600" progId="Equation.DSMT4">
                        <p:embed/>
                      </p:oleObj>
                    </mc:Choice>
                    <mc:Fallback>
                      <p:oleObj name="Equation" r:id="rId15" imgW="3429000" imgH="723600" progId="Equation.DSMT4">
                        <p:embed/>
                        <p:pic>
                          <p:nvPicPr>
                            <p:cNvPr id="0" name="Picture 24"/>
                            <p:cNvPicPr>
                              <a:picLocks noChangeAspect="1" noChangeArrowheads="1"/>
                            </p:cNvPicPr>
                            <p:nvPr/>
                          </p:nvPicPr>
                          <p:blipFill>
                            <a:blip r:embed="rId16"/>
                            <a:srcRect/>
                            <a:stretch>
                              <a:fillRect/>
                            </a:stretch>
                          </p:blipFill>
                          <p:spPr bwMode="auto">
                            <a:xfrm>
                              <a:off x="2117688" y="1498275"/>
                              <a:ext cx="3429000" cy="723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24" name="TextBox 23"/>
              <p:cNvSpPr txBox="1"/>
              <p:nvPr/>
            </p:nvSpPr>
            <p:spPr>
              <a:xfrm>
                <a:off x="630619" y="1450432"/>
                <a:ext cx="493987" cy="579967"/>
              </a:xfrm>
              <a:prstGeom prst="rect">
                <a:avLst/>
              </a:prstGeom>
              <a:noFill/>
            </p:spPr>
            <p:txBody>
              <a:bodyPr wrap="square" rtlCol="0">
                <a:spAutoFit/>
              </a:bodyPr>
              <a:lstStyle/>
              <a:p>
                <a:pPr algn="just" rtl="1">
                  <a:lnSpc>
                    <a:spcPct val="150000"/>
                  </a:lnSpc>
                </a:pPr>
                <a:r>
                  <a:rPr lang="en-US" sz="2400" dirty="0">
                    <a:latin typeface="Times New Roman" panose="02020603050405020304" pitchFamily="18" charset="0"/>
                    <a:cs typeface="Times New Roman" panose="02020603050405020304" pitchFamily="18" charset="0"/>
                  </a:rPr>
                  <a:t>y</a:t>
                </a:r>
              </a:p>
            </p:txBody>
          </p:sp>
          <p:sp>
            <p:nvSpPr>
              <p:cNvPr id="25" name="TextBox 24"/>
              <p:cNvSpPr txBox="1"/>
              <p:nvPr/>
            </p:nvSpPr>
            <p:spPr>
              <a:xfrm>
                <a:off x="7630499" y="1807780"/>
                <a:ext cx="714704" cy="579967"/>
              </a:xfrm>
              <a:prstGeom prst="rect">
                <a:avLst/>
              </a:prstGeom>
              <a:noFill/>
            </p:spPr>
            <p:txBody>
              <a:bodyPr wrap="square" rtlCol="0">
                <a:spAutoFit/>
              </a:bodyPr>
              <a:lstStyle/>
              <a:p>
                <a:pPr algn="just" rtl="1">
                  <a:lnSpc>
                    <a:spcPct val="150000"/>
                  </a:lnSpc>
                </a:pPr>
                <a:r>
                  <a:rPr lang="en-US" sz="2400" dirty="0">
                    <a:latin typeface="Times New Roman" panose="02020603050405020304" pitchFamily="18" charset="0"/>
                    <a:cs typeface="Times New Roman" panose="02020603050405020304" pitchFamily="18" charset="0"/>
                  </a:rPr>
                  <a:t>x</a:t>
                </a:r>
              </a:p>
            </p:txBody>
          </p:sp>
        </p:grpSp>
        <p:sp>
          <p:nvSpPr>
            <p:cNvPr id="27" name="TextBox 26"/>
            <p:cNvSpPr txBox="1"/>
            <p:nvPr/>
          </p:nvSpPr>
          <p:spPr>
            <a:xfrm>
              <a:off x="8029926" y="1755225"/>
              <a:ext cx="2448910" cy="646331"/>
            </a:xfrm>
            <a:prstGeom prst="rect">
              <a:avLst/>
            </a:prstGeom>
            <a:noFill/>
          </p:spPr>
          <p:txBody>
            <a:bodyPr wrap="square" rtlCol="0">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امواج رونده</a:t>
              </a:r>
              <a:endParaRPr lang="en-US" sz="24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51841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EFFAD54-B336-4029-B919-1A077A57BCB5}"/>
              </a:ext>
            </a:extLst>
          </p:cNvPr>
          <p:cNvSpPr>
            <a:spLocks noGrp="1"/>
          </p:cNvSpPr>
          <p:nvPr>
            <p:ph type="sldNum" sz="quarter" idx="12"/>
          </p:nvPr>
        </p:nvSpPr>
        <p:spPr>
          <a:xfrm>
            <a:off x="11421036" y="6451257"/>
            <a:ext cx="600635" cy="299400"/>
          </a:xfrm>
        </p:spPr>
        <p:txBody>
          <a:bodyPr/>
          <a:lstStyle/>
          <a:p>
            <a:fld id="{8AC7B609-6235-4DF7-8376-3B4225D7EDEF}" type="slidenum">
              <a:rPr lang="en-US" smtClean="0"/>
              <a:pPr/>
              <a:t>70</a:t>
            </a:fld>
            <a:endParaRPr lang="en-US" dirty="0"/>
          </a:p>
        </p:txBody>
      </p:sp>
      <p:pic>
        <p:nvPicPr>
          <p:cNvPr id="3" name="Picture 2">
            <a:extLst>
              <a:ext uri="{FF2B5EF4-FFF2-40B4-BE49-F238E27FC236}">
                <a16:creationId xmlns:a16="http://schemas.microsoft.com/office/drawing/2014/main" id="{1A6C810A-B703-4B25-BD00-60820DAC59CC}"/>
              </a:ext>
            </a:extLst>
          </p:cNvPr>
          <p:cNvPicPr>
            <a:picLocks noChangeAspect="1"/>
          </p:cNvPicPr>
          <p:nvPr/>
        </p:nvPicPr>
        <p:blipFill>
          <a:blip r:embed="rId2"/>
          <a:stretch>
            <a:fillRect/>
          </a:stretch>
        </p:blipFill>
        <p:spPr>
          <a:xfrm>
            <a:off x="471371" y="437028"/>
            <a:ext cx="3213123" cy="1469111"/>
          </a:xfrm>
          <a:prstGeom prst="rect">
            <a:avLst/>
          </a:prstGeom>
        </p:spPr>
      </p:pic>
      <p:pic>
        <p:nvPicPr>
          <p:cNvPr id="4" name="Picture 3">
            <a:extLst>
              <a:ext uri="{FF2B5EF4-FFF2-40B4-BE49-F238E27FC236}">
                <a16:creationId xmlns:a16="http://schemas.microsoft.com/office/drawing/2014/main" id="{CA9FA3E2-61B9-4ECF-87CC-086C50A83535}"/>
              </a:ext>
            </a:extLst>
          </p:cNvPr>
          <p:cNvPicPr>
            <a:picLocks noChangeAspect="1"/>
          </p:cNvPicPr>
          <p:nvPr/>
        </p:nvPicPr>
        <p:blipFill>
          <a:blip r:embed="rId3"/>
          <a:stretch>
            <a:fillRect/>
          </a:stretch>
        </p:blipFill>
        <p:spPr>
          <a:xfrm>
            <a:off x="251012" y="2763246"/>
            <a:ext cx="2841812" cy="1550691"/>
          </a:xfrm>
          <a:prstGeom prst="rect">
            <a:avLst/>
          </a:prstGeom>
        </p:spPr>
      </p:pic>
      <p:sp>
        <p:nvSpPr>
          <p:cNvPr id="9" name="TextBox 8">
            <a:extLst>
              <a:ext uri="{FF2B5EF4-FFF2-40B4-BE49-F238E27FC236}">
                <a16:creationId xmlns:a16="http://schemas.microsoft.com/office/drawing/2014/main" id="{E3D8A2DF-F2A4-4E22-9187-5B4C558BC0BF}"/>
              </a:ext>
            </a:extLst>
          </p:cNvPr>
          <p:cNvSpPr txBox="1"/>
          <p:nvPr/>
        </p:nvSpPr>
        <p:spPr>
          <a:xfrm>
            <a:off x="4831976" y="681391"/>
            <a:ext cx="6096000" cy="1421992"/>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ضرایب بازتاب و عبور برای دو قطبش نوع </a:t>
            </a:r>
            <a:r>
              <a:rPr lang="en-US" sz="2000" dirty="0">
                <a:latin typeface="Times New Roman" panose="02020603050405020304" pitchFamily="18" charset="0"/>
                <a:cs typeface="Times New Roman" panose="02020603050405020304" pitchFamily="18" charset="0"/>
              </a:rPr>
              <a:t>(TE==S)</a:t>
            </a:r>
            <a:r>
              <a:rPr lang="fa-IR" sz="2000" dirty="0">
                <a:latin typeface="Times New Roman" panose="02020603050405020304" pitchFamily="18" charset="0"/>
                <a:cs typeface="Times New Roman" panose="02020603050405020304" pitchFamily="18" charset="0"/>
              </a:rPr>
              <a:t> و </a:t>
            </a:r>
            <a:r>
              <a:rPr lang="en-US" sz="2000" dirty="0">
                <a:latin typeface="Times New Roman" panose="02020603050405020304" pitchFamily="18" charset="0"/>
                <a:cs typeface="Times New Roman" panose="02020603050405020304" pitchFamily="18" charset="0"/>
              </a:rPr>
              <a:t>(TM==P)</a:t>
            </a:r>
            <a:r>
              <a:rPr lang="fa-IR" sz="2000" dirty="0">
                <a:latin typeface="Times New Roman" panose="02020603050405020304" pitchFamily="18" charset="0"/>
                <a:cs typeface="Times New Roman" panose="02020603050405020304" pitchFamily="18" charset="0"/>
              </a:rPr>
              <a:t> به صورت زیر تعریف می شود.</a:t>
            </a:r>
          </a:p>
          <a:p>
            <a:pPr algn="just" rtl="1">
              <a:lnSpc>
                <a:spcPct val="150000"/>
              </a:lnSpc>
            </a:pPr>
            <a:endParaRPr lang="fa-IR" sz="2000" dirty="0">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D22BBF6A-82DB-4BE6-B40D-833C93A9A488}"/>
              </a:ext>
            </a:extLst>
          </p:cNvPr>
          <p:cNvSpPr txBox="1"/>
          <p:nvPr/>
        </p:nvSpPr>
        <p:spPr>
          <a:xfrm>
            <a:off x="3370729" y="2931456"/>
            <a:ext cx="8570259" cy="960328"/>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اعمال شرایط مرزی منجر به محاسبه ضرایب بازتاب برای هر دو نوع قطبش بر حسب زاویه تابش، زاویه شکست و ضریب شکست نسبی می گردد. </a:t>
            </a:r>
          </a:p>
        </p:txBody>
      </p:sp>
      <p:sp>
        <p:nvSpPr>
          <p:cNvPr id="11" name="Rectangle 10">
            <a:extLst>
              <a:ext uri="{FF2B5EF4-FFF2-40B4-BE49-F238E27FC236}">
                <a16:creationId xmlns:a16="http://schemas.microsoft.com/office/drawing/2014/main" id="{8C7B7F75-CB6D-416B-BEC8-5B37F54A1C62}"/>
              </a:ext>
            </a:extLst>
          </p:cNvPr>
          <p:cNvSpPr/>
          <p:nvPr/>
        </p:nvSpPr>
        <p:spPr>
          <a:xfrm>
            <a:off x="1712259" y="5271984"/>
            <a:ext cx="10228729" cy="919739"/>
          </a:xfrm>
          <a:prstGeom prst="rect">
            <a:avLst/>
          </a:prstGeom>
        </p:spPr>
        <p:txBody>
          <a:bodyPr wrap="square">
            <a:spAutoFit/>
          </a:bodyPr>
          <a:lstStyle/>
          <a:p>
            <a:pPr algn="just" rtl="1">
              <a:lnSpc>
                <a:spcPct val="150000"/>
              </a:lnSpc>
            </a:pPr>
            <a:r>
              <a:rPr lang="fa-IR" sz="2000" b="1" dirty="0">
                <a:solidFill>
                  <a:srgbClr val="FF0000"/>
                </a:solidFill>
                <a:latin typeface="Times New Roman" panose="02020603050405020304" pitchFamily="18" charset="0"/>
                <a:cs typeface="Times New Roman" panose="02020603050405020304" pitchFamily="18" charset="0"/>
              </a:rPr>
              <a:t>توجه: </a:t>
            </a:r>
            <a:r>
              <a:rPr lang="fa-IR" dirty="0">
                <a:latin typeface="Times New Roman" panose="02020603050405020304" pitchFamily="18" charset="0"/>
                <a:cs typeface="Times New Roman" panose="02020603050405020304" pitchFamily="18" charset="0"/>
              </a:rPr>
              <a:t>این ضرایب درصد بازتاب و عبور میدان الکتریکی را می دهد. برای محاسبه درصد بازتاب و عبور شدت تابش این ضرایب باید به توان 2 برسد چون شدت تابش متناسب به مجذور میدان الکتریکی است. </a:t>
            </a:r>
          </a:p>
        </p:txBody>
      </p:sp>
      <p:grpSp>
        <p:nvGrpSpPr>
          <p:cNvPr id="13" name="Group 12">
            <a:extLst>
              <a:ext uri="{FF2B5EF4-FFF2-40B4-BE49-F238E27FC236}">
                <a16:creationId xmlns:a16="http://schemas.microsoft.com/office/drawing/2014/main" id="{D4B36824-ED40-451C-8BF2-B959A31361B4}"/>
              </a:ext>
            </a:extLst>
          </p:cNvPr>
          <p:cNvGrpSpPr/>
          <p:nvPr/>
        </p:nvGrpSpPr>
        <p:grpSpPr>
          <a:xfrm>
            <a:off x="4537037" y="4439023"/>
            <a:ext cx="3117926" cy="707875"/>
            <a:chOff x="3890593" y="4576698"/>
            <a:chExt cx="3117926" cy="707875"/>
          </a:xfrm>
        </p:grpSpPr>
        <p:pic>
          <p:nvPicPr>
            <p:cNvPr id="5" name="Picture 4">
              <a:extLst>
                <a:ext uri="{FF2B5EF4-FFF2-40B4-BE49-F238E27FC236}">
                  <a16:creationId xmlns:a16="http://schemas.microsoft.com/office/drawing/2014/main" id="{5E4F3E0A-FE93-4930-A9A9-AF20C3BFBBD2}"/>
                </a:ext>
              </a:extLst>
            </p:cNvPr>
            <p:cNvPicPr>
              <a:picLocks noChangeAspect="1"/>
            </p:cNvPicPr>
            <p:nvPr/>
          </p:nvPicPr>
          <p:blipFill>
            <a:blip r:embed="rId4"/>
            <a:stretch>
              <a:fillRect/>
            </a:stretch>
          </p:blipFill>
          <p:spPr>
            <a:xfrm>
              <a:off x="3890593" y="4640137"/>
              <a:ext cx="975361" cy="644436"/>
            </a:xfrm>
            <a:prstGeom prst="rect">
              <a:avLst/>
            </a:prstGeom>
          </p:spPr>
        </p:pic>
        <p:sp>
          <p:nvSpPr>
            <p:cNvPr id="12" name="TextBox 11">
              <a:extLst>
                <a:ext uri="{FF2B5EF4-FFF2-40B4-BE49-F238E27FC236}">
                  <a16:creationId xmlns:a16="http://schemas.microsoft.com/office/drawing/2014/main" id="{4EB4BC35-8316-4627-8461-FDA86CA10173}"/>
                </a:ext>
              </a:extLst>
            </p:cNvPr>
            <p:cNvSpPr txBox="1"/>
            <p:nvPr/>
          </p:nvSpPr>
          <p:spPr>
            <a:xfrm>
              <a:off x="4865954" y="4576698"/>
              <a:ext cx="2142565" cy="498663"/>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ضریب شکست نسبی</a:t>
              </a:r>
            </a:p>
          </p:txBody>
        </p:sp>
      </p:grpSp>
    </p:spTree>
    <p:extLst>
      <p:ext uri="{BB962C8B-B14F-4D97-AF65-F5344CB8AC3E}">
        <p14:creationId xmlns:p14="http://schemas.microsoft.com/office/powerpoint/2010/main" val="191034345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EFFAD54-B336-4029-B919-1A077A57BCB5}"/>
              </a:ext>
            </a:extLst>
          </p:cNvPr>
          <p:cNvSpPr>
            <a:spLocks noGrp="1"/>
          </p:cNvSpPr>
          <p:nvPr>
            <p:ph type="sldNum" sz="quarter" idx="12"/>
          </p:nvPr>
        </p:nvSpPr>
        <p:spPr/>
        <p:txBody>
          <a:bodyPr/>
          <a:lstStyle/>
          <a:p>
            <a:fld id="{8AC7B609-6235-4DF7-8376-3B4225D7EDEF}" type="slidenum">
              <a:rPr lang="en-US" smtClean="0"/>
              <a:pPr/>
              <a:t>71</a:t>
            </a:fld>
            <a:endParaRPr lang="en-US" dirty="0"/>
          </a:p>
        </p:txBody>
      </p:sp>
      <p:pic>
        <p:nvPicPr>
          <p:cNvPr id="6" name="Picture 5">
            <a:extLst>
              <a:ext uri="{FF2B5EF4-FFF2-40B4-BE49-F238E27FC236}">
                <a16:creationId xmlns:a16="http://schemas.microsoft.com/office/drawing/2014/main" id="{C17164ED-2C4A-49ED-98A6-7C83182C164F}"/>
              </a:ext>
            </a:extLst>
          </p:cNvPr>
          <p:cNvPicPr>
            <a:picLocks noChangeAspect="1"/>
          </p:cNvPicPr>
          <p:nvPr/>
        </p:nvPicPr>
        <p:blipFill rotWithShape="1">
          <a:blip r:embed="rId2"/>
          <a:srcRect r="29661" b="74476"/>
          <a:stretch/>
        </p:blipFill>
        <p:spPr>
          <a:xfrm>
            <a:off x="596877" y="2841813"/>
            <a:ext cx="2686587" cy="824752"/>
          </a:xfrm>
          <a:prstGeom prst="rect">
            <a:avLst/>
          </a:prstGeom>
        </p:spPr>
      </p:pic>
      <p:pic>
        <p:nvPicPr>
          <p:cNvPr id="7" name="Picture 6">
            <a:extLst>
              <a:ext uri="{FF2B5EF4-FFF2-40B4-BE49-F238E27FC236}">
                <a16:creationId xmlns:a16="http://schemas.microsoft.com/office/drawing/2014/main" id="{0F57F073-A789-43D1-9FB8-CF07249F7AEF}"/>
              </a:ext>
            </a:extLst>
          </p:cNvPr>
          <p:cNvPicPr>
            <a:picLocks noChangeAspect="1"/>
          </p:cNvPicPr>
          <p:nvPr/>
        </p:nvPicPr>
        <p:blipFill>
          <a:blip r:embed="rId3"/>
          <a:stretch>
            <a:fillRect/>
          </a:stretch>
        </p:blipFill>
        <p:spPr>
          <a:xfrm>
            <a:off x="324470" y="385368"/>
            <a:ext cx="3559689" cy="1551009"/>
          </a:xfrm>
          <a:prstGeom prst="rect">
            <a:avLst/>
          </a:prstGeom>
        </p:spPr>
      </p:pic>
      <p:sp>
        <p:nvSpPr>
          <p:cNvPr id="9" name="TextBox 8">
            <a:extLst>
              <a:ext uri="{FF2B5EF4-FFF2-40B4-BE49-F238E27FC236}">
                <a16:creationId xmlns:a16="http://schemas.microsoft.com/office/drawing/2014/main" id="{EA1035A9-36E9-4173-A6ED-E39C6B04B25C}"/>
              </a:ext>
            </a:extLst>
          </p:cNvPr>
          <p:cNvSpPr txBox="1"/>
          <p:nvPr/>
        </p:nvSpPr>
        <p:spPr>
          <a:xfrm>
            <a:off x="4536141" y="690282"/>
            <a:ext cx="7377953" cy="960328"/>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با استفاده از قانون اسنل-دکارت می توان ضرایب بازتاب را بر حسب زاویه تابش و ضریب شکست نسبی محاسبه کرد. </a:t>
            </a:r>
          </a:p>
        </p:txBody>
      </p:sp>
      <p:pic>
        <p:nvPicPr>
          <p:cNvPr id="10" name="Picture 9">
            <a:extLst>
              <a:ext uri="{FF2B5EF4-FFF2-40B4-BE49-F238E27FC236}">
                <a16:creationId xmlns:a16="http://schemas.microsoft.com/office/drawing/2014/main" id="{38FF43D6-B734-4AE5-9C5A-7FBAD68564DB}"/>
              </a:ext>
            </a:extLst>
          </p:cNvPr>
          <p:cNvPicPr>
            <a:picLocks noChangeAspect="1"/>
          </p:cNvPicPr>
          <p:nvPr/>
        </p:nvPicPr>
        <p:blipFill rotWithShape="1">
          <a:blip r:embed="rId2"/>
          <a:srcRect t="51930" r="30926" b="26015"/>
          <a:stretch/>
        </p:blipFill>
        <p:spPr>
          <a:xfrm>
            <a:off x="632735" y="3836895"/>
            <a:ext cx="2621809" cy="708212"/>
          </a:xfrm>
          <a:prstGeom prst="rect">
            <a:avLst/>
          </a:prstGeom>
        </p:spPr>
      </p:pic>
      <p:sp>
        <p:nvSpPr>
          <p:cNvPr id="11" name="TextBox 10">
            <a:extLst>
              <a:ext uri="{FF2B5EF4-FFF2-40B4-BE49-F238E27FC236}">
                <a16:creationId xmlns:a16="http://schemas.microsoft.com/office/drawing/2014/main" id="{B3ABEA09-4734-4E10-AA31-E0C100E3AC38}"/>
              </a:ext>
            </a:extLst>
          </p:cNvPr>
          <p:cNvSpPr txBox="1"/>
          <p:nvPr/>
        </p:nvSpPr>
        <p:spPr>
          <a:xfrm>
            <a:off x="4056530" y="3356731"/>
            <a:ext cx="7377953" cy="960328"/>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با استفاده از قانون اسنل-دکارت همچنین می توان ضرایب بازتاب را بر حسب زاویه تابش و زاویه شکست محاسبه کرد. </a:t>
            </a:r>
          </a:p>
        </p:txBody>
      </p:sp>
      <p:sp>
        <p:nvSpPr>
          <p:cNvPr id="12" name="TextBox 11">
            <a:extLst>
              <a:ext uri="{FF2B5EF4-FFF2-40B4-BE49-F238E27FC236}">
                <a16:creationId xmlns:a16="http://schemas.microsoft.com/office/drawing/2014/main" id="{C74A30F8-8474-4A8D-8795-D3A0C43AB7F9}"/>
              </a:ext>
            </a:extLst>
          </p:cNvPr>
          <p:cNvSpPr txBox="1"/>
          <p:nvPr/>
        </p:nvSpPr>
        <p:spPr>
          <a:xfrm>
            <a:off x="259976" y="5190565"/>
            <a:ext cx="11313459" cy="960328"/>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قرارداد: هرگاه در عبور از یک مرز، ضریب شکست نسبی بیشتر از 1 باشد بازتاب را </a:t>
            </a:r>
            <a:r>
              <a:rPr lang="fa-IR" sz="2000" dirty="0">
                <a:solidFill>
                  <a:srgbClr val="FF0000"/>
                </a:solidFill>
                <a:latin typeface="Times New Roman" panose="02020603050405020304" pitchFamily="18" charset="0"/>
                <a:cs typeface="Times New Roman" panose="02020603050405020304" pitchFamily="18" charset="0"/>
              </a:rPr>
              <a:t>خارجی</a:t>
            </a:r>
            <a:r>
              <a:rPr lang="fa-IR" sz="2000" dirty="0">
                <a:latin typeface="Times New Roman" panose="02020603050405020304" pitchFamily="18" charset="0"/>
                <a:cs typeface="Times New Roman" panose="02020603050405020304" pitchFamily="18" charset="0"/>
              </a:rPr>
              <a:t> گویند و</a:t>
            </a:r>
          </a:p>
          <a:p>
            <a:pPr algn="just" rtl="1">
              <a:lnSpc>
                <a:spcPct val="150000"/>
              </a:lnSpc>
            </a:pPr>
            <a:r>
              <a:rPr lang="fa-IR" sz="2000" dirty="0">
                <a:latin typeface="Times New Roman" panose="02020603050405020304" pitchFamily="18" charset="0"/>
                <a:cs typeface="Times New Roman" panose="02020603050405020304" pitchFamily="18" charset="0"/>
              </a:rPr>
              <a:t>           هرگاه در عبور از یک مرز، ضریب شکست نسبی کمتر از 1 باشد بازتاب را </a:t>
            </a:r>
            <a:r>
              <a:rPr lang="fa-IR" sz="2000" dirty="0">
                <a:solidFill>
                  <a:srgbClr val="FF0000"/>
                </a:solidFill>
                <a:latin typeface="Times New Roman" panose="02020603050405020304" pitchFamily="18" charset="0"/>
                <a:cs typeface="Times New Roman" panose="02020603050405020304" pitchFamily="18" charset="0"/>
              </a:rPr>
              <a:t>داخلی</a:t>
            </a:r>
            <a:r>
              <a:rPr lang="fa-IR" sz="2000" dirty="0">
                <a:latin typeface="Times New Roman" panose="02020603050405020304" pitchFamily="18" charset="0"/>
                <a:cs typeface="Times New Roman" panose="02020603050405020304" pitchFamily="18" charset="0"/>
              </a:rPr>
              <a:t> گویند </a:t>
            </a:r>
          </a:p>
        </p:txBody>
      </p:sp>
    </p:spTree>
    <p:extLst>
      <p:ext uri="{BB962C8B-B14F-4D97-AF65-F5344CB8AC3E}">
        <p14:creationId xmlns:p14="http://schemas.microsoft.com/office/powerpoint/2010/main" val="284202829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DD29F37-FE59-44D4-9936-A4BBF8B66BEF}"/>
              </a:ext>
            </a:extLst>
          </p:cNvPr>
          <p:cNvSpPr>
            <a:spLocks noGrp="1"/>
          </p:cNvSpPr>
          <p:nvPr>
            <p:ph type="sldNum" sz="quarter" idx="12"/>
          </p:nvPr>
        </p:nvSpPr>
        <p:spPr/>
        <p:txBody>
          <a:bodyPr/>
          <a:lstStyle/>
          <a:p>
            <a:fld id="{8AC7B609-6235-4DF7-8376-3B4225D7EDEF}" type="slidenum">
              <a:rPr lang="en-US" smtClean="0"/>
              <a:pPr/>
              <a:t>72</a:t>
            </a:fld>
            <a:endParaRPr lang="en-US" dirty="0"/>
          </a:p>
        </p:txBody>
      </p:sp>
      <p:graphicFrame>
        <p:nvGraphicFramePr>
          <p:cNvPr id="3" name="Object 2">
            <a:extLst>
              <a:ext uri="{FF2B5EF4-FFF2-40B4-BE49-F238E27FC236}">
                <a16:creationId xmlns:a16="http://schemas.microsoft.com/office/drawing/2014/main" id="{49D884CB-C26C-42D5-B439-4A731F24CB89}"/>
              </a:ext>
            </a:extLst>
          </p:cNvPr>
          <p:cNvGraphicFramePr>
            <a:graphicFrameLocks noChangeAspect="1"/>
          </p:cNvGraphicFramePr>
          <p:nvPr>
            <p:extLst>
              <p:ext uri="{D42A27DB-BD31-4B8C-83A1-F6EECF244321}">
                <p14:modId xmlns:p14="http://schemas.microsoft.com/office/powerpoint/2010/main" val="2074326579"/>
              </p:ext>
            </p:extLst>
          </p:nvPr>
        </p:nvGraphicFramePr>
        <p:xfrm>
          <a:off x="603249" y="608574"/>
          <a:ext cx="3771900" cy="1308100"/>
        </p:xfrm>
        <a:graphic>
          <a:graphicData uri="http://schemas.openxmlformats.org/presentationml/2006/ole">
            <mc:AlternateContent xmlns:mc="http://schemas.openxmlformats.org/markup-compatibility/2006">
              <mc:Choice xmlns:v="urn:schemas-microsoft-com:vml" Requires="v">
                <p:oleObj spid="_x0000_s27658" name="Equation" r:id="rId3" imgW="3771720" imgH="1307880" progId="Equation.DSMT4">
                  <p:embed/>
                </p:oleObj>
              </mc:Choice>
              <mc:Fallback>
                <p:oleObj name="Equation" r:id="rId3" imgW="3771720" imgH="1307880" progId="Equation.DSMT4">
                  <p:embed/>
                  <p:pic>
                    <p:nvPicPr>
                      <p:cNvPr id="0" name=""/>
                      <p:cNvPicPr/>
                      <p:nvPr/>
                    </p:nvPicPr>
                    <p:blipFill>
                      <a:blip r:embed="rId4"/>
                      <a:stretch>
                        <a:fillRect/>
                      </a:stretch>
                    </p:blipFill>
                    <p:spPr>
                      <a:xfrm>
                        <a:off x="603249" y="608574"/>
                        <a:ext cx="3771900" cy="1308100"/>
                      </a:xfrm>
                      <a:prstGeom prst="rect">
                        <a:avLst/>
                      </a:prstGeom>
                    </p:spPr>
                  </p:pic>
                </p:oleObj>
              </mc:Fallback>
            </mc:AlternateContent>
          </a:graphicData>
        </a:graphic>
      </p:graphicFrame>
      <p:sp>
        <p:nvSpPr>
          <p:cNvPr id="4" name="TextBox 3">
            <a:extLst>
              <a:ext uri="{FF2B5EF4-FFF2-40B4-BE49-F238E27FC236}">
                <a16:creationId xmlns:a16="http://schemas.microsoft.com/office/drawing/2014/main" id="{4690D060-681B-477A-B5FB-F4CA0E047B6C}"/>
              </a:ext>
            </a:extLst>
          </p:cNvPr>
          <p:cNvSpPr txBox="1"/>
          <p:nvPr/>
        </p:nvSpPr>
        <p:spPr>
          <a:xfrm>
            <a:off x="5118847" y="779929"/>
            <a:ext cx="6692153" cy="960328"/>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زاویه حد: زاویه تابشی که زاویه شکست متناظر با آن 90 درجه باشد. </a:t>
            </a:r>
          </a:p>
          <a:p>
            <a:pPr algn="just" rtl="1">
              <a:lnSpc>
                <a:spcPct val="150000"/>
              </a:lnSpc>
            </a:pPr>
            <a:r>
              <a:rPr lang="fa-IR" sz="2000" dirty="0">
                <a:latin typeface="Times New Roman" panose="02020603050405020304" pitchFamily="18" charset="0"/>
                <a:cs typeface="Times New Roman" panose="02020603050405020304" pitchFamily="18" charset="0"/>
              </a:rPr>
              <a:t>این پدیده در بارتابش داخلی رخ می دهد. </a:t>
            </a:r>
          </a:p>
        </p:txBody>
      </p:sp>
      <p:sp>
        <p:nvSpPr>
          <p:cNvPr id="9" name="TextBox 8">
            <a:extLst>
              <a:ext uri="{FF2B5EF4-FFF2-40B4-BE49-F238E27FC236}">
                <a16:creationId xmlns:a16="http://schemas.microsoft.com/office/drawing/2014/main" id="{79CD0F28-168A-4E11-954A-BC7675F3C9DD}"/>
              </a:ext>
            </a:extLst>
          </p:cNvPr>
          <p:cNvSpPr txBox="1"/>
          <p:nvPr/>
        </p:nvSpPr>
        <p:spPr>
          <a:xfrm>
            <a:off x="603249" y="3058948"/>
            <a:ext cx="11207751" cy="498663"/>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در بازتاب داخلی چنانچه زاویه تابش بیش از زاویه حد گردد آنگاه ضرایب بازتاب میدان مختلط خواهند شد:</a:t>
            </a:r>
          </a:p>
        </p:txBody>
      </p:sp>
      <p:graphicFrame>
        <p:nvGraphicFramePr>
          <p:cNvPr id="10" name="Object 9">
            <a:extLst>
              <a:ext uri="{FF2B5EF4-FFF2-40B4-BE49-F238E27FC236}">
                <a16:creationId xmlns:a16="http://schemas.microsoft.com/office/drawing/2014/main" id="{D4545A26-FAF7-4553-ABB0-DE056F810CB7}"/>
              </a:ext>
            </a:extLst>
          </p:cNvPr>
          <p:cNvGraphicFramePr>
            <a:graphicFrameLocks noChangeAspect="1"/>
          </p:cNvGraphicFramePr>
          <p:nvPr>
            <p:extLst>
              <p:ext uri="{D42A27DB-BD31-4B8C-83A1-F6EECF244321}">
                <p14:modId xmlns:p14="http://schemas.microsoft.com/office/powerpoint/2010/main" val="3950406117"/>
              </p:ext>
            </p:extLst>
          </p:nvPr>
        </p:nvGraphicFramePr>
        <p:xfrm>
          <a:off x="796737" y="4030264"/>
          <a:ext cx="8051800" cy="495300"/>
        </p:xfrm>
        <a:graphic>
          <a:graphicData uri="http://schemas.openxmlformats.org/presentationml/2006/ole">
            <mc:AlternateContent xmlns:mc="http://schemas.openxmlformats.org/markup-compatibility/2006">
              <mc:Choice xmlns:v="urn:schemas-microsoft-com:vml" Requires="v">
                <p:oleObj spid="_x0000_s27659" name="Equation" r:id="rId5" imgW="8051760" imgH="495000" progId="Equation.DSMT4">
                  <p:embed/>
                </p:oleObj>
              </mc:Choice>
              <mc:Fallback>
                <p:oleObj name="Equation" r:id="rId5" imgW="8051760" imgH="495000" progId="Equation.DSMT4">
                  <p:embed/>
                  <p:pic>
                    <p:nvPicPr>
                      <p:cNvPr id="0" name=""/>
                      <p:cNvPicPr/>
                      <p:nvPr/>
                    </p:nvPicPr>
                    <p:blipFill>
                      <a:blip r:embed="rId6"/>
                      <a:stretch>
                        <a:fillRect/>
                      </a:stretch>
                    </p:blipFill>
                    <p:spPr>
                      <a:xfrm>
                        <a:off x="796737" y="4030264"/>
                        <a:ext cx="8051800" cy="495300"/>
                      </a:xfrm>
                      <a:prstGeom prst="rect">
                        <a:avLst/>
                      </a:prstGeom>
                    </p:spPr>
                  </p:pic>
                </p:oleObj>
              </mc:Fallback>
            </mc:AlternateContent>
          </a:graphicData>
        </a:graphic>
      </p:graphicFrame>
      <p:pic>
        <p:nvPicPr>
          <p:cNvPr id="11" name="Picture 10">
            <a:extLst>
              <a:ext uri="{FF2B5EF4-FFF2-40B4-BE49-F238E27FC236}">
                <a16:creationId xmlns:a16="http://schemas.microsoft.com/office/drawing/2014/main" id="{AA59D78E-98B4-4B0F-BAA8-E5D93D496ACA}"/>
              </a:ext>
            </a:extLst>
          </p:cNvPr>
          <p:cNvPicPr>
            <a:picLocks noChangeAspect="1"/>
          </p:cNvPicPr>
          <p:nvPr/>
        </p:nvPicPr>
        <p:blipFill>
          <a:blip r:embed="rId7"/>
          <a:stretch>
            <a:fillRect/>
          </a:stretch>
        </p:blipFill>
        <p:spPr>
          <a:xfrm>
            <a:off x="3207048" y="4699885"/>
            <a:ext cx="4171549" cy="1757735"/>
          </a:xfrm>
          <a:prstGeom prst="rect">
            <a:avLst/>
          </a:prstGeom>
        </p:spPr>
      </p:pic>
      <p:sp>
        <p:nvSpPr>
          <p:cNvPr id="12" name="Rectangle 11">
            <a:extLst>
              <a:ext uri="{FF2B5EF4-FFF2-40B4-BE49-F238E27FC236}">
                <a16:creationId xmlns:a16="http://schemas.microsoft.com/office/drawing/2014/main" id="{61C27A9D-710D-4C8C-81D8-E2FE8F4B7A71}"/>
              </a:ext>
            </a:extLst>
          </p:cNvPr>
          <p:cNvSpPr/>
          <p:nvPr/>
        </p:nvSpPr>
        <p:spPr>
          <a:xfrm>
            <a:off x="361201" y="2580611"/>
            <a:ext cx="3026341" cy="430887"/>
          </a:xfrm>
          <a:prstGeom prst="rect">
            <a:avLst/>
          </a:prstGeom>
        </p:spPr>
        <p:txBody>
          <a:bodyPr wrap="none">
            <a:spAutoFit/>
          </a:bodyPr>
          <a:lstStyle/>
          <a:p>
            <a:r>
              <a:rPr lang="fa-IR" sz="2200" dirty="0">
                <a:solidFill>
                  <a:srgbClr val="2B09F7"/>
                </a:solidFill>
                <a:latin typeface="Times New Roman" panose="02020603050405020304" pitchFamily="18" charset="0"/>
                <a:cs typeface="Times New Roman" panose="02020603050405020304" pitchFamily="18" charset="0"/>
              </a:rPr>
              <a:t>Total Internal Reflection </a:t>
            </a:r>
          </a:p>
        </p:txBody>
      </p:sp>
    </p:spTree>
    <p:extLst>
      <p:ext uri="{BB962C8B-B14F-4D97-AF65-F5344CB8AC3E}">
        <p14:creationId xmlns:p14="http://schemas.microsoft.com/office/powerpoint/2010/main" val="363220269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06DB261-E2DE-475C-8D06-8837D380A346}"/>
              </a:ext>
            </a:extLst>
          </p:cNvPr>
          <p:cNvSpPr>
            <a:spLocks noGrp="1"/>
          </p:cNvSpPr>
          <p:nvPr>
            <p:ph type="sldNum" sz="quarter" idx="12"/>
          </p:nvPr>
        </p:nvSpPr>
        <p:spPr/>
        <p:txBody>
          <a:bodyPr/>
          <a:lstStyle/>
          <a:p>
            <a:fld id="{8AC7B609-6235-4DF7-8376-3B4225D7EDEF}" type="slidenum">
              <a:rPr lang="en-US" smtClean="0"/>
              <a:pPr/>
              <a:t>73</a:t>
            </a:fld>
            <a:endParaRPr lang="en-US" dirty="0"/>
          </a:p>
        </p:txBody>
      </p:sp>
      <p:pic>
        <p:nvPicPr>
          <p:cNvPr id="3" name="Picture 2">
            <a:extLst>
              <a:ext uri="{FF2B5EF4-FFF2-40B4-BE49-F238E27FC236}">
                <a16:creationId xmlns:a16="http://schemas.microsoft.com/office/drawing/2014/main" id="{D570CB52-687E-4AB4-ACE3-D7C27CB6C389}"/>
              </a:ext>
            </a:extLst>
          </p:cNvPr>
          <p:cNvPicPr>
            <a:picLocks noChangeAspect="1"/>
          </p:cNvPicPr>
          <p:nvPr/>
        </p:nvPicPr>
        <p:blipFill>
          <a:blip r:embed="rId3"/>
          <a:stretch>
            <a:fillRect/>
          </a:stretch>
        </p:blipFill>
        <p:spPr>
          <a:xfrm>
            <a:off x="2934206" y="5719212"/>
            <a:ext cx="2097229" cy="636764"/>
          </a:xfrm>
          <a:prstGeom prst="rect">
            <a:avLst/>
          </a:prstGeom>
        </p:spPr>
      </p:pic>
      <p:pic>
        <p:nvPicPr>
          <p:cNvPr id="6" name="Picture 5">
            <a:extLst>
              <a:ext uri="{FF2B5EF4-FFF2-40B4-BE49-F238E27FC236}">
                <a16:creationId xmlns:a16="http://schemas.microsoft.com/office/drawing/2014/main" id="{A4A92230-DA74-4939-9DFC-FA6279675DD0}"/>
              </a:ext>
            </a:extLst>
          </p:cNvPr>
          <p:cNvPicPr>
            <a:picLocks noChangeAspect="1"/>
          </p:cNvPicPr>
          <p:nvPr/>
        </p:nvPicPr>
        <p:blipFill>
          <a:blip r:embed="rId4"/>
          <a:stretch>
            <a:fillRect/>
          </a:stretch>
        </p:blipFill>
        <p:spPr>
          <a:xfrm>
            <a:off x="607176" y="283420"/>
            <a:ext cx="2327030" cy="1397536"/>
          </a:xfrm>
          <a:prstGeom prst="rect">
            <a:avLst/>
          </a:prstGeom>
        </p:spPr>
      </p:pic>
      <p:sp>
        <p:nvSpPr>
          <p:cNvPr id="10" name="TextBox 9">
            <a:extLst>
              <a:ext uri="{FF2B5EF4-FFF2-40B4-BE49-F238E27FC236}">
                <a16:creationId xmlns:a16="http://schemas.microsoft.com/office/drawing/2014/main" id="{852258D0-5A1E-4505-A9A5-8B27EB258DE3}"/>
              </a:ext>
            </a:extLst>
          </p:cNvPr>
          <p:cNvSpPr txBox="1"/>
          <p:nvPr/>
        </p:nvSpPr>
        <p:spPr>
          <a:xfrm>
            <a:off x="4069976" y="502024"/>
            <a:ext cx="7611036" cy="960328"/>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ضریب بازتاب شدت تابش که عملا قابل اندازه گیری است به صورت زیر تعریف می شود چون شدت متناسب با مجذور میدان است:</a:t>
            </a:r>
          </a:p>
        </p:txBody>
      </p:sp>
      <p:graphicFrame>
        <p:nvGraphicFramePr>
          <p:cNvPr id="11" name="Object 10">
            <a:extLst>
              <a:ext uri="{FF2B5EF4-FFF2-40B4-BE49-F238E27FC236}">
                <a16:creationId xmlns:a16="http://schemas.microsoft.com/office/drawing/2014/main" id="{AE22EA1D-02DC-4508-A034-EFE7F208B328}"/>
              </a:ext>
            </a:extLst>
          </p:cNvPr>
          <p:cNvGraphicFramePr>
            <a:graphicFrameLocks noChangeAspect="1"/>
          </p:cNvGraphicFramePr>
          <p:nvPr>
            <p:extLst>
              <p:ext uri="{D42A27DB-BD31-4B8C-83A1-F6EECF244321}">
                <p14:modId xmlns:p14="http://schemas.microsoft.com/office/powerpoint/2010/main" val="866702543"/>
              </p:ext>
            </p:extLst>
          </p:nvPr>
        </p:nvGraphicFramePr>
        <p:xfrm>
          <a:off x="4948518" y="1685438"/>
          <a:ext cx="1016000" cy="406400"/>
        </p:xfrm>
        <a:graphic>
          <a:graphicData uri="http://schemas.openxmlformats.org/presentationml/2006/ole">
            <mc:AlternateContent xmlns:mc="http://schemas.openxmlformats.org/markup-compatibility/2006">
              <mc:Choice xmlns:v="urn:schemas-microsoft-com:vml" Requires="v">
                <p:oleObj spid="_x0000_s28682" name="Equation" r:id="rId5" imgW="1015920" imgH="406080" progId="Equation.DSMT4">
                  <p:embed/>
                </p:oleObj>
              </mc:Choice>
              <mc:Fallback>
                <p:oleObj name="Equation" r:id="rId5" imgW="1015920" imgH="406080" progId="Equation.DSMT4">
                  <p:embed/>
                  <p:pic>
                    <p:nvPicPr>
                      <p:cNvPr id="0" name=""/>
                      <p:cNvPicPr/>
                      <p:nvPr/>
                    </p:nvPicPr>
                    <p:blipFill>
                      <a:blip r:embed="rId6"/>
                      <a:stretch>
                        <a:fillRect/>
                      </a:stretch>
                    </p:blipFill>
                    <p:spPr>
                      <a:xfrm>
                        <a:off x="4948518" y="1685438"/>
                        <a:ext cx="1016000" cy="406400"/>
                      </a:xfrm>
                      <a:prstGeom prst="rect">
                        <a:avLst/>
                      </a:prstGeom>
                    </p:spPr>
                  </p:pic>
                </p:oleObj>
              </mc:Fallback>
            </mc:AlternateContent>
          </a:graphicData>
        </a:graphic>
      </p:graphicFrame>
      <p:graphicFrame>
        <p:nvGraphicFramePr>
          <p:cNvPr id="12" name="Object 11">
            <a:extLst>
              <a:ext uri="{FF2B5EF4-FFF2-40B4-BE49-F238E27FC236}">
                <a16:creationId xmlns:a16="http://schemas.microsoft.com/office/drawing/2014/main" id="{9435D882-23B2-4AA2-9CC4-014A1B7CEF05}"/>
              </a:ext>
            </a:extLst>
          </p:cNvPr>
          <p:cNvGraphicFramePr>
            <a:graphicFrameLocks noChangeAspect="1"/>
          </p:cNvGraphicFramePr>
          <p:nvPr>
            <p:extLst>
              <p:ext uri="{D42A27DB-BD31-4B8C-83A1-F6EECF244321}">
                <p14:modId xmlns:p14="http://schemas.microsoft.com/office/powerpoint/2010/main" val="3505576888"/>
              </p:ext>
            </p:extLst>
          </p:nvPr>
        </p:nvGraphicFramePr>
        <p:xfrm>
          <a:off x="607176" y="2864332"/>
          <a:ext cx="5041900" cy="1320800"/>
        </p:xfrm>
        <a:graphic>
          <a:graphicData uri="http://schemas.openxmlformats.org/presentationml/2006/ole">
            <mc:AlternateContent xmlns:mc="http://schemas.openxmlformats.org/markup-compatibility/2006">
              <mc:Choice xmlns:v="urn:schemas-microsoft-com:vml" Requires="v">
                <p:oleObj spid="_x0000_s28683" name="Equation" r:id="rId7" imgW="5041800" imgH="1320480" progId="Equation.DSMT4">
                  <p:embed/>
                </p:oleObj>
              </mc:Choice>
              <mc:Fallback>
                <p:oleObj name="Equation" r:id="rId7" imgW="5041800" imgH="1320480" progId="Equation.DSMT4">
                  <p:embed/>
                  <p:pic>
                    <p:nvPicPr>
                      <p:cNvPr id="0" name=""/>
                      <p:cNvPicPr/>
                      <p:nvPr/>
                    </p:nvPicPr>
                    <p:blipFill>
                      <a:blip r:embed="rId8"/>
                      <a:stretch>
                        <a:fillRect/>
                      </a:stretch>
                    </p:blipFill>
                    <p:spPr>
                      <a:xfrm>
                        <a:off x="607176" y="2864332"/>
                        <a:ext cx="5041900" cy="1320800"/>
                      </a:xfrm>
                      <a:prstGeom prst="rect">
                        <a:avLst/>
                      </a:prstGeom>
                    </p:spPr>
                  </p:pic>
                </p:oleObj>
              </mc:Fallback>
            </mc:AlternateContent>
          </a:graphicData>
        </a:graphic>
      </p:graphicFrame>
      <p:sp>
        <p:nvSpPr>
          <p:cNvPr id="13" name="TextBox 12">
            <a:extLst>
              <a:ext uri="{FF2B5EF4-FFF2-40B4-BE49-F238E27FC236}">
                <a16:creationId xmlns:a16="http://schemas.microsoft.com/office/drawing/2014/main" id="{483DD720-C69C-4D42-92F1-4E2D47FF8359}"/>
              </a:ext>
            </a:extLst>
          </p:cNvPr>
          <p:cNvSpPr txBox="1"/>
          <p:nvPr/>
        </p:nvSpPr>
        <p:spPr>
          <a:xfrm>
            <a:off x="6212541" y="2718004"/>
            <a:ext cx="5715000" cy="1421992"/>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در بازتابش داخلی هرگاه زاویه تابش بیش از زاویه حد باشد کل انرژی تابش از مرز بازتابیده خواهد شد و به محیط اولیه بازمی گردد. به این پدیده بازتابش کلی داخلی گویند. </a:t>
            </a:r>
          </a:p>
        </p:txBody>
      </p:sp>
      <p:sp>
        <p:nvSpPr>
          <p:cNvPr id="14" name="TextBox 13">
            <a:extLst>
              <a:ext uri="{FF2B5EF4-FFF2-40B4-BE49-F238E27FC236}">
                <a16:creationId xmlns:a16="http://schemas.microsoft.com/office/drawing/2014/main" id="{BD058E5C-03AC-4560-884B-DF8AF41B7C0A}"/>
              </a:ext>
            </a:extLst>
          </p:cNvPr>
          <p:cNvSpPr txBox="1"/>
          <p:nvPr/>
        </p:nvSpPr>
        <p:spPr>
          <a:xfrm>
            <a:off x="726141" y="4733365"/>
            <a:ext cx="11084859" cy="960328"/>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حالت خاص تابش عمود: در این حالت ضریب بازتاب برای هر دو نوع قطبش یکسان می باشد و البته کمترین مقدار بازتابش نیز در این حالا رخ می دهد. </a:t>
            </a:r>
          </a:p>
        </p:txBody>
      </p:sp>
    </p:spTree>
    <p:extLst>
      <p:ext uri="{BB962C8B-B14F-4D97-AF65-F5344CB8AC3E}">
        <p14:creationId xmlns:p14="http://schemas.microsoft.com/office/powerpoint/2010/main" val="304513070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C7B387D-18FB-4180-97DF-2CEA9219AEE4}"/>
              </a:ext>
            </a:extLst>
          </p:cNvPr>
          <p:cNvSpPr>
            <a:spLocks noGrp="1"/>
          </p:cNvSpPr>
          <p:nvPr>
            <p:ph type="sldNum" sz="quarter" idx="12"/>
          </p:nvPr>
        </p:nvSpPr>
        <p:spPr/>
        <p:txBody>
          <a:bodyPr/>
          <a:lstStyle/>
          <a:p>
            <a:fld id="{8AC7B609-6235-4DF7-8376-3B4225D7EDEF}" type="slidenum">
              <a:rPr lang="en-US" smtClean="0"/>
              <a:pPr/>
              <a:t>74</a:t>
            </a:fld>
            <a:endParaRPr lang="en-US" dirty="0"/>
          </a:p>
        </p:txBody>
      </p:sp>
      <p:sp>
        <p:nvSpPr>
          <p:cNvPr id="3" name="TextBox 2">
            <a:extLst>
              <a:ext uri="{FF2B5EF4-FFF2-40B4-BE49-F238E27FC236}">
                <a16:creationId xmlns:a16="http://schemas.microsoft.com/office/drawing/2014/main" id="{F0CD009C-54AC-47D6-802F-BDC62993D7BB}"/>
              </a:ext>
            </a:extLst>
          </p:cNvPr>
          <p:cNvSpPr txBox="1"/>
          <p:nvPr/>
        </p:nvSpPr>
        <p:spPr>
          <a:xfrm>
            <a:off x="510988" y="421342"/>
            <a:ext cx="11300012" cy="498663"/>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مثال: در عبور نور از شیشه به ضریب شکست 1.5 چند درصد انرژی تابشی عبور می کند هرگاه پرتو عمود بر سطح شیشه بتابد. </a:t>
            </a:r>
          </a:p>
        </p:txBody>
      </p:sp>
      <p:graphicFrame>
        <p:nvGraphicFramePr>
          <p:cNvPr id="4" name="Object 3">
            <a:extLst>
              <a:ext uri="{FF2B5EF4-FFF2-40B4-BE49-F238E27FC236}">
                <a16:creationId xmlns:a16="http://schemas.microsoft.com/office/drawing/2014/main" id="{74C0EEF2-3217-434B-B2E1-09D66887BE9F}"/>
              </a:ext>
            </a:extLst>
          </p:cNvPr>
          <p:cNvGraphicFramePr>
            <a:graphicFrameLocks noChangeAspect="1"/>
          </p:cNvGraphicFramePr>
          <p:nvPr>
            <p:extLst>
              <p:ext uri="{D42A27DB-BD31-4B8C-83A1-F6EECF244321}">
                <p14:modId xmlns:p14="http://schemas.microsoft.com/office/powerpoint/2010/main" val="1725804395"/>
              </p:ext>
            </p:extLst>
          </p:nvPr>
        </p:nvGraphicFramePr>
        <p:xfrm>
          <a:off x="1232239" y="1240024"/>
          <a:ext cx="5791200" cy="4241800"/>
        </p:xfrm>
        <a:graphic>
          <a:graphicData uri="http://schemas.openxmlformats.org/presentationml/2006/ole">
            <mc:AlternateContent xmlns:mc="http://schemas.openxmlformats.org/markup-compatibility/2006">
              <mc:Choice xmlns:v="urn:schemas-microsoft-com:vml" Requires="v">
                <p:oleObj spid="_x0000_s29722" name="Equation" r:id="rId3" imgW="5790960" imgH="4241520" progId="Equation.DSMT4">
                  <p:embed/>
                </p:oleObj>
              </mc:Choice>
              <mc:Fallback>
                <p:oleObj name="Equation" r:id="rId3" imgW="5790960" imgH="4241520" progId="Equation.DSMT4">
                  <p:embed/>
                  <p:pic>
                    <p:nvPicPr>
                      <p:cNvPr id="0" name=""/>
                      <p:cNvPicPr/>
                      <p:nvPr/>
                    </p:nvPicPr>
                    <p:blipFill>
                      <a:blip r:embed="rId4"/>
                      <a:stretch>
                        <a:fillRect/>
                      </a:stretch>
                    </p:blipFill>
                    <p:spPr>
                      <a:xfrm>
                        <a:off x="1232239" y="1240024"/>
                        <a:ext cx="5791200" cy="4241800"/>
                      </a:xfrm>
                      <a:prstGeom prst="rect">
                        <a:avLst/>
                      </a:prstGeom>
                    </p:spPr>
                  </p:pic>
                </p:oleObj>
              </mc:Fallback>
            </mc:AlternateContent>
          </a:graphicData>
        </a:graphic>
      </p:graphicFrame>
      <p:cxnSp>
        <p:nvCxnSpPr>
          <p:cNvPr id="9" name="Straight Arrow Connector 8">
            <a:extLst>
              <a:ext uri="{FF2B5EF4-FFF2-40B4-BE49-F238E27FC236}">
                <a16:creationId xmlns:a16="http://schemas.microsoft.com/office/drawing/2014/main" id="{95E7EF87-1FD3-4A2A-9F05-81B8899A0DFF}"/>
              </a:ext>
            </a:extLst>
          </p:cNvPr>
          <p:cNvCxnSpPr>
            <a:cxnSpLocks/>
          </p:cNvCxnSpPr>
          <p:nvPr/>
        </p:nvCxnSpPr>
        <p:spPr>
          <a:xfrm flipV="1">
            <a:off x="14370428" y="7162800"/>
            <a:ext cx="1296000"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95E7EF87-1FD3-4A2A-9F05-81B8899A0DFF}"/>
              </a:ext>
            </a:extLst>
          </p:cNvPr>
          <p:cNvCxnSpPr>
            <a:cxnSpLocks/>
          </p:cNvCxnSpPr>
          <p:nvPr/>
        </p:nvCxnSpPr>
        <p:spPr>
          <a:xfrm flipV="1">
            <a:off x="14522828" y="7315200"/>
            <a:ext cx="1296000"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D5271919-5A3B-444D-A2EC-275BE80CFE49}"/>
              </a:ext>
            </a:extLst>
          </p:cNvPr>
          <p:cNvSpPr txBox="1"/>
          <p:nvPr/>
        </p:nvSpPr>
        <p:spPr>
          <a:xfrm>
            <a:off x="1963271" y="5782235"/>
            <a:ext cx="8520858" cy="498663"/>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البته در این محاسبه از بازتابهای تکراری بین دو مرز صرف نظر شده است. </a:t>
            </a:r>
          </a:p>
        </p:txBody>
      </p:sp>
      <p:grpSp>
        <p:nvGrpSpPr>
          <p:cNvPr id="22" name="Group 21">
            <a:extLst>
              <a:ext uri="{FF2B5EF4-FFF2-40B4-BE49-F238E27FC236}">
                <a16:creationId xmlns:a16="http://schemas.microsoft.com/office/drawing/2014/main" id="{249134A8-A2BE-4A13-92BC-16F1B35777F0}"/>
              </a:ext>
            </a:extLst>
          </p:cNvPr>
          <p:cNvGrpSpPr/>
          <p:nvPr/>
        </p:nvGrpSpPr>
        <p:grpSpPr>
          <a:xfrm>
            <a:off x="8255008" y="2528047"/>
            <a:ext cx="3372777" cy="2411506"/>
            <a:chOff x="8255008" y="2528047"/>
            <a:chExt cx="3372777" cy="2411506"/>
          </a:xfrm>
        </p:grpSpPr>
        <p:grpSp>
          <p:nvGrpSpPr>
            <p:cNvPr id="18" name="Group 17">
              <a:extLst>
                <a:ext uri="{FF2B5EF4-FFF2-40B4-BE49-F238E27FC236}">
                  <a16:creationId xmlns:a16="http://schemas.microsoft.com/office/drawing/2014/main" id="{A8DD6317-159A-487E-977A-FB76A38CEE65}"/>
                </a:ext>
              </a:extLst>
            </p:cNvPr>
            <p:cNvGrpSpPr/>
            <p:nvPr/>
          </p:nvGrpSpPr>
          <p:grpSpPr>
            <a:xfrm>
              <a:off x="8274428" y="2528047"/>
              <a:ext cx="3248207" cy="2411506"/>
              <a:chOff x="8274428" y="2528047"/>
              <a:chExt cx="3248207" cy="2411506"/>
            </a:xfrm>
          </p:grpSpPr>
          <p:cxnSp>
            <p:nvCxnSpPr>
              <p:cNvPr id="17" name="Straight Arrow Connector 16">
                <a:extLst>
                  <a:ext uri="{FF2B5EF4-FFF2-40B4-BE49-F238E27FC236}">
                    <a16:creationId xmlns:a16="http://schemas.microsoft.com/office/drawing/2014/main" id="{ABEBDCF5-B6BB-41D1-A0B4-77F4C927E96E}"/>
                  </a:ext>
                </a:extLst>
              </p:cNvPr>
              <p:cNvCxnSpPr>
                <a:cxnSpLocks/>
              </p:cNvCxnSpPr>
              <p:nvPr/>
            </p:nvCxnSpPr>
            <p:spPr>
              <a:xfrm flipV="1">
                <a:off x="9950835" y="3742755"/>
                <a:ext cx="1296000"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5C065176-40E5-4E6D-97DD-E623B8261C36}"/>
                  </a:ext>
                </a:extLst>
              </p:cNvPr>
              <p:cNvGrpSpPr/>
              <p:nvPr/>
            </p:nvGrpSpPr>
            <p:grpSpPr>
              <a:xfrm>
                <a:off x="8274428" y="2528047"/>
                <a:ext cx="3248207" cy="2411506"/>
                <a:chOff x="8274428" y="2528047"/>
                <a:chExt cx="3248207" cy="2411506"/>
              </a:xfrm>
            </p:grpSpPr>
            <p:sp>
              <p:nvSpPr>
                <p:cNvPr id="5" name="Rectangle 4">
                  <a:extLst>
                    <a:ext uri="{FF2B5EF4-FFF2-40B4-BE49-F238E27FC236}">
                      <a16:creationId xmlns:a16="http://schemas.microsoft.com/office/drawing/2014/main" id="{8A4EEF21-CD03-4793-95B2-D67C5DD08CD6}"/>
                    </a:ext>
                  </a:extLst>
                </p:cNvPr>
                <p:cNvSpPr/>
                <p:nvPr/>
              </p:nvSpPr>
              <p:spPr>
                <a:xfrm>
                  <a:off x="9547412" y="2528047"/>
                  <a:ext cx="1013012" cy="2411506"/>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fa-IR" dirty="0"/>
                </a:p>
              </p:txBody>
            </p:sp>
            <p:cxnSp>
              <p:nvCxnSpPr>
                <p:cNvPr id="7" name="Straight Arrow Connector 6">
                  <a:extLst>
                    <a:ext uri="{FF2B5EF4-FFF2-40B4-BE49-F238E27FC236}">
                      <a16:creationId xmlns:a16="http://schemas.microsoft.com/office/drawing/2014/main" id="{95E7EF87-1FD3-4A2A-9F05-81B8899A0DFF}"/>
                    </a:ext>
                  </a:extLst>
                </p:cNvPr>
                <p:cNvCxnSpPr>
                  <a:cxnSpLocks/>
                </p:cNvCxnSpPr>
                <p:nvPr/>
              </p:nvCxnSpPr>
              <p:spPr>
                <a:xfrm flipV="1">
                  <a:off x="8274428" y="3733800"/>
                  <a:ext cx="1296000"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241F7582-1455-48BA-B2DD-01424CE809EB}"/>
                    </a:ext>
                  </a:extLst>
                </p:cNvPr>
                <p:cNvCxnSpPr>
                  <a:cxnSpLocks/>
                </p:cNvCxnSpPr>
                <p:nvPr/>
              </p:nvCxnSpPr>
              <p:spPr>
                <a:xfrm flipV="1">
                  <a:off x="9278481" y="3742760"/>
                  <a:ext cx="1296000" cy="0"/>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22ED278A-0695-466D-BB66-8A2184B3FFBA}"/>
                    </a:ext>
                  </a:extLst>
                </p:cNvPr>
                <p:cNvCxnSpPr>
                  <a:cxnSpLocks/>
                </p:cNvCxnSpPr>
                <p:nvPr/>
              </p:nvCxnSpPr>
              <p:spPr>
                <a:xfrm flipH="1" flipV="1">
                  <a:off x="8534408" y="3733800"/>
                  <a:ext cx="1008000" cy="0"/>
                </a:xfrm>
                <a:prstGeom prst="straightConnector1">
                  <a:avLst/>
                </a:prstGeom>
                <a:ln w="57150">
                  <a:solidFill>
                    <a:srgbClr val="FFC0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E0F0243C-850C-43ED-ACDF-42D2906D0A8D}"/>
                    </a:ext>
                  </a:extLst>
                </p:cNvPr>
                <p:cNvCxnSpPr>
                  <a:cxnSpLocks/>
                </p:cNvCxnSpPr>
                <p:nvPr/>
              </p:nvCxnSpPr>
              <p:spPr>
                <a:xfrm flipH="1" flipV="1">
                  <a:off x="9865138" y="3742760"/>
                  <a:ext cx="648000" cy="0"/>
                </a:xfrm>
                <a:prstGeom prst="straightConnector1">
                  <a:avLst/>
                </a:prstGeom>
                <a:ln w="57150">
                  <a:solidFill>
                    <a:srgbClr val="FFC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13" name="Object 12">
                  <a:extLst>
                    <a:ext uri="{FF2B5EF4-FFF2-40B4-BE49-F238E27FC236}">
                      <a16:creationId xmlns:a16="http://schemas.microsoft.com/office/drawing/2014/main" id="{813DC2E8-8B95-4F29-B09F-EED7860540D4}"/>
                    </a:ext>
                  </a:extLst>
                </p:cNvPr>
                <p:cNvGraphicFramePr>
                  <a:graphicFrameLocks noChangeAspect="1"/>
                </p:cNvGraphicFramePr>
                <p:nvPr>
                  <p:extLst>
                    <p:ext uri="{D42A27DB-BD31-4B8C-83A1-F6EECF244321}">
                      <p14:modId xmlns:p14="http://schemas.microsoft.com/office/powerpoint/2010/main" val="959095012"/>
                    </p:ext>
                  </p:extLst>
                </p:nvPr>
              </p:nvGraphicFramePr>
              <p:xfrm>
                <a:off x="8790647" y="4525309"/>
                <a:ext cx="622300" cy="266700"/>
              </p:xfrm>
              <a:graphic>
                <a:graphicData uri="http://schemas.openxmlformats.org/presentationml/2006/ole">
                  <mc:AlternateContent xmlns:mc="http://schemas.openxmlformats.org/markup-compatibility/2006">
                    <mc:Choice xmlns:v="urn:schemas-microsoft-com:vml" Requires="v">
                      <p:oleObj spid="_x0000_s29723" name="Equation" r:id="rId5" imgW="622080" imgH="266400" progId="Equation.DSMT4">
                        <p:embed/>
                      </p:oleObj>
                    </mc:Choice>
                    <mc:Fallback>
                      <p:oleObj name="Equation" r:id="rId5" imgW="622080" imgH="266400" progId="Equation.DSMT4">
                        <p:embed/>
                        <p:pic>
                          <p:nvPicPr>
                            <p:cNvPr id="0" name=""/>
                            <p:cNvPicPr/>
                            <p:nvPr/>
                          </p:nvPicPr>
                          <p:blipFill>
                            <a:blip r:embed="rId6"/>
                            <a:stretch>
                              <a:fillRect/>
                            </a:stretch>
                          </p:blipFill>
                          <p:spPr>
                            <a:xfrm>
                              <a:off x="8790647" y="4525309"/>
                              <a:ext cx="622300" cy="266700"/>
                            </a:xfrm>
                            <a:prstGeom prst="rect">
                              <a:avLst/>
                            </a:prstGeom>
                          </p:spPr>
                        </p:pic>
                      </p:oleObj>
                    </mc:Fallback>
                  </mc:AlternateContent>
                </a:graphicData>
              </a:graphic>
            </p:graphicFrame>
            <p:graphicFrame>
              <p:nvGraphicFramePr>
                <p:cNvPr id="14" name="Object 13">
                  <a:extLst>
                    <a:ext uri="{FF2B5EF4-FFF2-40B4-BE49-F238E27FC236}">
                      <a16:creationId xmlns:a16="http://schemas.microsoft.com/office/drawing/2014/main" id="{CE5812C9-2783-46E3-B26F-786E48C8977F}"/>
                    </a:ext>
                  </a:extLst>
                </p:cNvPr>
                <p:cNvGraphicFramePr>
                  <a:graphicFrameLocks noChangeAspect="1"/>
                </p:cNvGraphicFramePr>
                <p:nvPr>
                  <p:extLst>
                    <p:ext uri="{D42A27DB-BD31-4B8C-83A1-F6EECF244321}">
                      <p14:modId xmlns:p14="http://schemas.microsoft.com/office/powerpoint/2010/main" val="1747575890"/>
                    </p:ext>
                  </p:extLst>
                </p:nvPr>
              </p:nvGraphicFramePr>
              <p:xfrm>
                <a:off x="10913035" y="4547721"/>
                <a:ext cx="609600" cy="257175"/>
              </p:xfrm>
              <a:graphic>
                <a:graphicData uri="http://schemas.openxmlformats.org/presentationml/2006/ole">
                  <mc:AlternateContent xmlns:mc="http://schemas.openxmlformats.org/markup-compatibility/2006">
                    <mc:Choice xmlns:v="urn:schemas-microsoft-com:vml" Requires="v">
                      <p:oleObj spid="_x0000_s29724" name="Equation" r:id="rId7" imgW="609587" imgH="257059" progId="Equation.DSMT4">
                        <p:embed/>
                      </p:oleObj>
                    </mc:Choice>
                    <mc:Fallback>
                      <p:oleObj name="Equation" r:id="rId7" imgW="609587" imgH="257059" progId="Equation.DSMT4">
                        <p:embed/>
                        <p:pic>
                          <p:nvPicPr>
                            <p:cNvPr id="0" name=""/>
                            <p:cNvPicPr/>
                            <p:nvPr/>
                          </p:nvPicPr>
                          <p:blipFill>
                            <a:blip r:embed="rId8"/>
                            <a:stretch>
                              <a:fillRect/>
                            </a:stretch>
                          </p:blipFill>
                          <p:spPr>
                            <a:xfrm>
                              <a:off x="10913035" y="4547721"/>
                              <a:ext cx="609600" cy="257175"/>
                            </a:xfrm>
                            <a:prstGeom prst="rect">
                              <a:avLst/>
                            </a:prstGeom>
                          </p:spPr>
                        </p:pic>
                      </p:oleObj>
                    </mc:Fallback>
                  </mc:AlternateContent>
                </a:graphicData>
              </a:graphic>
            </p:graphicFrame>
            <p:graphicFrame>
              <p:nvGraphicFramePr>
                <p:cNvPr id="15" name="Object 14">
                  <a:extLst>
                    <a:ext uri="{FF2B5EF4-FFF2-40B4-BE49-F238E27FC236}">
                      <a16:creationId xmlns:a16="http://schemas.microsoft.com/office/drawing/2014/main" id="{CFA74DF8-5EB9-4AAD-8080-E91F09643319}"/>
                    </a:ext>
                  </a:extLst>
                </p:cNvPr>
                <p:cNvGraphicFramePr>
                  <a:graphicFrameLocks noChangeAspect="1"/>
                </p:cNvGraphicFramePr>
                <p:nvPr>
                  <p:extLst>
                    <p:ext uri="{D42A27DB-BD31-4B8C-83A1-F6EECF244321}">
                      <p14:modId xmlns:p14="http://schemas.microsoft.com/office/powerpoint/2010/main" val="1622089792"/>
                    </p:ext>
                  </p:extLst>
                </p:nvPr>
              </p:nvGraphicFramePr>
              <p:xfrm>
                <a:off x="9607829" y="2692400"/>
                <a:ext cx="876300" cy="279400"/>
              </p:xfrm>
              <a:graphic>
                <a:graphicData uri="http://schemas.openxmlformats.org/presentationml/2006/ole">
                  <mc:AlternateContent xmlns:mc="http://schemas.openxmlformats.org/markup-compatibility/2006">
                    <mc:Choice xmlns:v="urn:schemas-microsoft-com:vml" Requires="v">
                      <p:oleObj spid="_x0000_s29725" name="Equation" r:id="rId9" imgW="876240" imgH="279360" progId="Equation.DSMT4">
                        <p:embed/>
                      </p:oleObj>
                    </mc:Choice>
                    <mc:Fallback>
                      <p:oleObj name="Equation" r:id="rId9" imgW="876240" imgH="279360" progId="Equation.DSMT4">
                        <p:embed/>
                        <p:pic>
                          <p:nvPicPr>
                            <p:cNvPr id="0" name=""/>
                            <p:cNvPicPr/>
                            <p:nvPr/>
                          </p:nvPicPr>
                          <p:blipFill>
                            <a:blip r:embed="rId10"/>
                            <a:stretch>
                              <a:fillRect/>
                            </a:stretch>
                          </p:blipFill>
                          <p:spPr>
                            <a:xfrm>
                              <a:off x="9607829" y="2692400"/>
                              <a:ext cx="876300" cy="279400"/>
                            </a:xfrm>
                            <a:prstGeom prst="rect">
                              <a:avLst/>
                            </a:prstGeom>
                          </p:spPr>
                        </p:pic>
                      </p:oleObj>
                    </mc:Fallback>
                  </mc:AlternateContent>
                </a:graphicData>
              </a:graphic>
            </p:graphicFrame>
          </p:grpSp>
        </p:grpSp>
        <p:graphicFrame>
          <p:nvGraphicFramePr>
            <p:cNvPr id="20" name="Object 19">
              <a:extLst>
                <a:ext uri="{FF2B5EF4-FFF2-40B4-BE49-F238E27FC236}">
                  <a16:creationId xmlns:a16="http://schemas.microsoft.com/office/drawing/2014/main" id="{93BCD01B-A882-4F31-8F9B-9D6D1373E3D5}"/>
                </a:ext>
              </a:extLst>
            </p:cNvPr>
            <p:cNvGraphicFramePr>
              <a:graphicFrameLocks noChangeAspect="1"/>
            </p:cNvGraphicFramePr>
            <p:nvPr>
              <p:extLst>
                <p:ext uri="{D42A27DB-BD31-4B8C-83A1-F6EECF244321}">
                  <p14:modId xmlns:p14="http://schemas.microsoft.com/office/powerpoint/2010/main" val="2398743729"/>
                </p:ext>
              </p:extLst>
            </p:nvPr>
          </p:nvGraphicFramePr>
          <p:xfrm>
            <a:off x="8255008" y="3314354"/>
            <a:ext cx="279400" cy="381000"/>
          </p:xfrm>
          <a:graphic>
            <a:graphicData uri="http://schemas.openxmlformats.org/presentationml/2006/ole">
              <mc:AlternateContent xmlns:mc="http://schemas.openxmlformats.org/markup-compatibility/2006">
                <mc:Choice xmlns:v="urn:schemas-microsoft-com:vml" Requires="v">
                  <p:oleObj spid="_x0000_s29726" name="Equation" r:id="rId11" imgW="279360" imgH="380880" progId="Equation.DSMT4">
                    <p:embed/>
                  </p:oleObj>
                </mc:Choice>
                <mc:Fallback>
                  <p:oleObj name="Equation" r:id="rId11" imgW="279360" imgH="380880" progId="Equation.DSMT4">
                    <p:embed/>
                    <p:pic>
                      <p:nvPicPr>
                        <p:cNvPr id="0" name=""/>
                        <p:cNvPicPr/>
                        <p:nvPr/>
                      </p:nvPicPr>
                      <p:blipFill>
                        <a:blip r:embed="rId12"/>
                        <a:stretch>
                          <a:fillRect/>
                        </a:stretch>
                      </p:blipFill>
                      <p:spPr>
                        <a:xfrm>
                          <a:off x="8255008" y="3314354"/>
                          <a:ext cx="279400" cy="381000"/>
                        </a:xfrm>
                        <a:prstGeom prst="rect">
                          <a:avLst/>
                        </a:prstGeom>
                      </p:spPr>
                    </p:pic>
                  </p:oleObj>
                </mc:Fallback>
              </mc:AlternateContent>
            </a:graphicData>
          </a:graphic>
        </p:graphicFrame>
        <p:graphicFrame>
          <p:nvGraphicFramePr>
            <p:cNvPr id="21" name="Object 20">
              <a:extLst>
                <a:ext uri="{FF2B5EF4-FFF2-40B4-BE49-F238E27FC236}">
                  <a16:creationId xmlns:a16="http://schemas.microsoft.com/office/drawing/2014/main" id="{6FD06086-DF2F-41EB-8642-3F5833B108AF}"/>
                </a:ext>
              </a:extLst>
            </p:cNvPr>
            <p:cNvGraphicFramePr>
              <a:graphicFrameLocks noChangeAspect="1"/>
            </p:cNvGraphicFramePr>
            <p:nvPr>
              <p:extLst>
                <p:ext uri="{D42A27DB-BD31-4B8C-83A1-F6EECF244321}">
                  <p14:modId xmlns:p14="http://schemas.microsoft.com/office/powerpoint/2010/main" val="3276836415"/>
                </p:ext>
              </p:extLst>
            </p:nvPr>
          </p:nvGraphicFramePr>
          <p:xfrm>
            <a:off x="10700685" y="3208245"/>
            <a:ext cx="927100" cy="381000"/>
          </p:xfrm>
          <a:graphic>
            <a:graphicData uri="http://schemas.openxmlformats.org/presentationml/2006/ole">
              <mc:AlternateContent xmlns:mc="http://schemas.openxmlformats.org/markup-compatibility/2006">
                <mc:Choice xmlns:v="urn:schemas-microsoft-com:vml" Requires="v">
                  <p:oleObj spid="_x0000_s29727" name="Equation" r:id="rId13" imgW="927000" imgH="380880" progId="Equation.DSMT4">
                    <p:embed/>
                  </p:oleObj>
                </mc:Choice>
                <mc:Fallback>
                  <p:oleObj name="Equation" r:id="rId13" imgW="927000" imgH="380880" progId="Equation.DSMT4">
                    <p:embed/>
                    <p:pic>
                      <p:nvPicPr>
                        <p:cNvPr id="0" name=""/>
                        <p:cNvPicPr/>
                        <p:nvPr/>
                      </p:nvPicPr>
                      <p:blipFill>
                        <a:blip r:embed="rId14"/>
                        <a:stretch>
                          <a:fillRect/>
                        </a:stretch>
                      </p:blipFill>
                      <p:spPr>
                        <a:xfrm>
                          <a:off x="10700685" y="3208245"/>
                          <a:ext cx="927100" cy="381000"/>
                        </a:xfrm>
                        <a:prstGeom prst="rect">
                          <a:avLst/>
                        </a:prstGeom>
                      </p:spPr>
                    </p:pic>
                  </p:oleObj>
                </mc:Fallback>
              </mc:AlternateContent>
            </a:graphicData>
          </a:graphic>
        </p:graphicFrame>
      </p:grpSp>
    </p:spTree>
    <p:extLst>
      <p:ext uri="{BB962C8B-B14F-4D97-AF65-F5344CB8AC3E}">
        <p14:creationId xmlns:p14="http://schemas.microsoft.com/office/powerpoint/2010/main" val="257627853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73238" y="89847"/>
            <a:ext cx="1944763" cy="40011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sz="2000" b="1" dirty="0">
                <a:solidFill>
                  <a:srgbClr val="FF0000"/>
                </a:solidFill>
              </a:rPr>
              <a:t>Brewster's angle</a:t>
            </a:r>
          </a:p>
        </p:txBody>
      </p:sp>
      <p:sp>
        <p:nvSpPr>
          <p:cNvPr id="3" name="TextBox 2"/>
          <p:cNvSpPr txBox="1"/>
          <p:nvPr/>
        </p:nvSpPr>
        <p:spPr>
          <a:xfrm>
            <a:off x="283779" y="641138"/>
            <a:ext cx="11487807" cy="960328"/>
          </a:xfrm>
          <a:prstGeom prst="rect">
            <a:avLst/>
          </a:prstGeom>
          <a:noFill/>
        </p:spPr>
        <p:txBody>
          <a:bodyPr wrap="square" rtlCol="0">
            <a:spAutoFit/>
          </a:bodyPr>
          <a:lstStyle/>
          <a:p>
            <a:pPr algn="just" rtl="1">
              <a:lnSpc>
                <a:spcPct val="150000"/>
              </a:lnSpc>
            </a:pPr>
            <a:r>
              <a:rPr lang="fa-IR" sz="2000" dirty="0">
                <a:latin typeface="Times New Roman" pitchFamily="18" charset="0"/>
                <a:cs typeface="Times New Roman" pitchFamily="18" charset="0"/>
              </a:rPr>
              <a:t>هرگاه موج الکترومغناطیس بخواهد از یک محیط شفاف وارد محیط شفاف دیگر شود در مرز بین دو محیط درصدی از آن بازتاب شده و بقیه عبور می کند. ضرایب فرنل بازتاب و عبور به ضریب شکست دو محیط، زاویه تابش و نوع قبطش بستگی دارند.  </a:t>
            </a:r>
            <a:endParaRPr lang="en-US" sz="2000" dirty="0">
              <a:latin typeface="Times New Roman" pitchFamily="18" charset="0"/>
              <a:cs typeface="Times New Roman" pitchFamily="18" charset="0"/>
            </a:endParaRPr>
          </a:p>
        </p:txBody>
      </p:sp>
      <p:sp>
        <p:nvSpPr>
          <p:cNvPr id="326658" name="AutoShape 2" descr="{\displaystyle r_{\text{s}}=-{\frac {\sin(\theta _{\text{i}}-\theta _{\text{t}})}{\sin(\theta _{\text{i}}+\theta _{\text{t}})}}.}"/>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sz="2000" dirty="0"/>
          </a:p>
        </p:txBody>
      </p:sp>
      <p:sp>
        <p:nvSpPr>
          <p:cNvPr id="326661" name="AutoShape 5" descr="{\displaystyle r_{\text{p}}={\frac {\tan(\theta _{\text{i}}-\theta _{\text{t}})}{\tan(\theta _{\text{i}}+\theta _{\text{t}})}}.}"/>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sz="2000" dirty="0"/>
          </a:p>
        </p:txBody>
      </p:sp>
      <p:sp>
        <p:nvSpPr>
          <p:cNvPr id="326664" name="AutoShape 8" descr="{\displaystyle r_{\text{p}}={\frac {\tan(\theta _{\text{i}}-\theta _{\text{t}})}{\tan(\theta _{\text{i}}+\theta _{\text{t}})}}.}"/>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sz="2000" dirty="0"/>
          </a:p>
        </p:txBody>
      </p:sp>
      <p:sp>
        <p:nvSpPr>
          <p:cNvPr id="326666" name="AutoShape 10" descr="{\displaystyle r_{\text{p}}={\frac {\tan(\theta _{\text{i}}-\theta _{\text{t}})}{\tan(\theta _{\text{i}}+\theta _{\text{t}})}}.}"/>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sz="2000" dirty="0"/>
          </a:p>
        </p:txBody>
      </p:sp>
      <p:sp>
        <p:nvSpPr>
          <p:cNvPr id="326668" name="AutoShape 12" descr="{\displaystyle r_{\text{p}}={\frac {\tan(\theta _{\text{i}}-\theta _{\text{t}})}{\tan(\theta _{\text{i}}+\theta _{\text{t}})}}.}"/>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sz="2000" dirty="0"/>
          </a:p>
        </p:txBody>
      </p:sp>
      <p:sp>
        <p:nvSpPr>
          <p:cNvPr id="326670" name="AutoShape 14" descr="{\displaystyle r_{\text{s}}=-{\frac {\sin(\theta _{\text{i}}-\theta _{\text{t}})}{\sin(\theta _{\text{i}}+\theta _{\text{t}})}}.}"/>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sz="2000" dirty="0"/>
          </a:p>
        </p:txBody>
      </p:sp>
      <p:sp>
        <p:nvSpPr>
          <p:cNvPr id="326672" name="AutoShape 16" descr="{\displaystyle r_{\text{s}}=-{\frac {\sin(\theta _{\text{i}}-\theta _{\text{t}})}{\sin(\theta _{\text{i}}+\theta _{\text{t}})}}.}"/>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sz="2000" dirty="0"/>
          </a:p>
        </p:txBody>
      </p:sp>
      <p:graphicFrame>
        <p:nvGraphicFramePr>
          <p:cNvPr id="13" name="Object 12"/>
          <p:cNvGraphicFramePr>
            <a:graphicFrameLocks noChangeAspect="1"/>
          </p:cNvGraphicFramePr>
          <p:nvPr>
            <p:extLst>
              <p:ext uri="{D42A27DB-BD31-4B8C-83A1-F6EECF244321}">
                <p14:modId xmlns:p14="http://schemas.microsoft.com/office/powerpoint/2010/main" val="3112329206"/>
              </p:ext>
            </p:extLst>
          </p:nvPr>
        </p:nvGraphicFramePr>
        <p:xfrm>
          <a:off x="668338" y="1931988"/>
          <a:ext cx="7569200" cy="2413000"/>
        </p:xfrm>
        <a:graphic>
          <a:graphicData uri="http://schemas.openxmlformats.org/presentationml/2006/ole">
            <mc:AlternateContent xmlns:mc="http://schemas.openxmlformats.org/markup-compatibility/2006">
              <mc:Choice xmlns:v="urn:schemas-microsoft-com:vml" Requires="v">
                <p:oleObj spid="_x0000_s30734" name="Equation" r:id="rId3" imgW="7569000" imgH="2412720" progId="Equation.DSMT4">
                  <p:embed/>
                </p:oleObj>
              </mc:Choice>
              <mc:Fallback>
                <p:oleObj name="Equation" r:id="rId3" imgW="7569000" imgH="2412720" progId="Equation.DSMT4">
                  <p:embed/>
                  <p:pic>
                    <p:nvPicPr>
                      <p:cNvPr id="0" name="Picture 29"/>
                      <p:cNvPicPr>
                        <a:picLocks noChangeAspect="1" noChangeArrowheads="1"/>
                      </p:cNvPicPr>
                      <p:nvPr/>
                    </p:nvPicPr>
                    <p:blipFill>
                      <a:blip r:embed="rId4"/>
                      <a:srcRect/>
                      <a:stretch>
                        <a:fillRect/>
                      </a:stretch>
                    </p:blipFill>
                    <p:spPr bwMode="auto">
                      <a:xfrm>
                        <a:off x="668338" y="1931988"/>
                        <a:ext cx="7569200" cy="2413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4" name="Object 13"/>
          <p:cNvGraphicFramePr>
            <a:graphicFrameLocks noChangeAspect="1"/>
          </p:cNvGraphicFramePr>
          <p:nvPr>
            <p:extLst>
              <p:ext uri="{D42A27DB-BD31-4B8C-83A1-F6EECF244321}">
                <p14:modId xmlns:p14="http://schemas.microsoft.com/office/powerpoint/2010/main" val="1875408050"/>
              </p:ext>
            </p:extLst>
          </p:nvPr>
        </p:nvGraphicFramePr>
        <p:xfrm>
          <a:off x="9266376" y="4738965"/>
          <a:ext cx="1325562" cy="330200"/>
        </p:xfrm>
        <a:graphic>
          <a:graphicData uri="http://schemas.openxmlformats.org/presentationml/2006/ole">
            <mc:AlternateContent xmlns:mc="http://schemas.openxmlformats.org/markup-compatibility/2006">
              <mc:Choice xmlns:v="urn:schemas-microsoft-com:vml" Requires="v">
                <p:oleObj spid="_x0000_s30735" name="Equation" r:id="rId5" imgW="1257120" imgH="330120" progId="Equation.DSMT4">
                  <p:embed/>
                </p:oleObj>
              </mc:Choice>
              <mc:Fallback>
                <p:oleObj name="Equation" r:id="rId5" imgW="1257120" imgH="330120" progId="Equation.DSMT4">
                  <p:embed/>
                  <p:pic>
                    <p:nvPicPr>
                      <p:cNvPr id="0" name="Picture 30"/>
                      <p:cNvPicPr>
                        <a:picLocks noChangeAspect="1" noChangeArrowheads="1"/>
                      </p:cNvPicPr>
                      <p:nvPr/>
                    </p:nvPicPr>
                    <p:blipFill>
                      <a:blip r:embed="rId6"/>
                      <a:srcRect/>
                      <a:stretch>
                        <a:fillRect/>
                      </a:stretch>
                    </p:blipFill>
                    <p:spPr bwMode="auto">
                      <a:xfrm>
                        <a:off x="9266376" y="4738965"/>
                        <a:ext cx="13255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 name="TextBox 14"/>
          <p:cNvSpPr txBox="1"/>
          <p:nvPr/>
        </p:nvSpPr>
        <p:spPr>
          <a:xfrm>
            <a:off x="204443" y="4589001"/>
            <a:ext cx="11783113" cy="960328"/>
          </a:xfrm>
          <a:prstGeom prst="rect">
            <a:avLst/>
          </a:prstGeom>
          <a:noFill/>
        </p:spPr>
        <p:txBody>
          <a:bodyPr wrap="square" rtlCol="0">
            <a:spAutoFit/>
          </a:bodyPr>
          <a:lstStyle/>
          <a:p>
            <a:pPr algn="just" rtl="1">
              <a:lnSpc>
                <a:spcPct val="150000"/>
              </a:lnSpc>
            </a:pPr>
            <a:r>
              <a:rPr lang="fa-IR" sz="2000" dirty="0">
                <a:latin typeface="Times New Roman" pitchFamily="18" charset="0"/>
                <a:cs typeface="Times New Roman" pitchFamily="18" charset="0"/>
              </a:rPr>
              <a:t>در حالتی که                         حاصل معادله (4) یعنی ضریب بازتاب قطبش نوع </a:t>
            </a:r>
            <a:r>
              <a:rPr lang="en-US" sz="2000" dirty="0">
                <a:latin typeface="Times New Roman" pitchFamily="18" charset="0"/>
                <a:cs typeface="Times New Roman" pitchFamily="18" charset="0"/>
              </a:rPr>
              <a:t> P</a:t>
            </a:r>
            <a:r>
              <a:rPr lang="fa-IR" sz="2000" dirty="0">
                <a:latin typeface="Times New Roman" pitchFamily="18" charset="0"/>
                <a:cs typeface="Times New Roman" pitchFamily="18" charset="0"/>
              </a:rPr>
              <a:t>صفر می شود. یعنی موج بازتابیده قطبیده کامل از نوع </a:t>
            </a:r>
            <a:r>
              <a:rPr lang="en-US" sz="2000" dirty="0">
                <a:latin typeface="Times New Roman" pitchFamily="18" charset="0"/>
                <a:cs typeface="Times New Roman" pitchFamily="18" charset="0"/>
              </a:rPr>
              <a:t> </a:t>
            </a:r>
            <a:r>
              <a:rPr lang="fa-IR" sz="2000" dirty="0">
                <a:latin typeface="Times New Roman" pitchFamily="18" charset="0"/>
                <a:cs typeface="Times New Roman" pitchFamily="18" charset="0"/>
              </a:rPr>
              <a:t>   </a:t>
            </a:r>
            <a:r>
              <a:rPr lang="en-US" sz="2000" dirty="0">
                <a:latin typeface="Times New Roman" pitchFamily="18" charset="0"/>
                <a:cs typeface="Times New Roman" pitchFamily="18" charset="0"/>
              </a:rPr>
              <a:t> S</a:t>
            </a:r>
            <a:r>
              <a:rPr lang="fa-IR" sz="2000" dirty="0">
                <a:latin typeface="Times New Roman" pitchFamily="18" charset="0"/>
                <a:cs typeface="Times New Roman" pitchFamily="18" charset="0"/>
              </a:rPr>
              <a:t>است و موج عبوری قطبیده جزئی از نوع </a:t>
            </a:r>
            <a:r>
              <a:rPr lang="en-US" sz="2000" dirty="0">
                <a:latin typeface="Times New Roman" pitchFamily="18" charset="0"/>
                <a:cs typeface="Times New Roman" pitchFamily="18" charset="0"/>
              </a:rPr>
              <a:t> P</a:t>
            </a:r>
            <a:r>
              <a:rPr lang="fa-IR" sz="2000" dirty="0">
                <a:latin typeface="Times New Roman" pitchFamily="18" charset="0"/>
                <a:cs typeface="Times New Roman" pitchFamily="18" charset="0"/>
              </a:rPr>
              <a:t>است. زاویه تابشی که این پدیده رخ می دهد به زاویه بروستر معروف است. </a:t>
            </a:r>
            <a:endParaRPr lang="en-US" sz="2000" dirty="0">
              <a:latin typeface="Times New Roman" pitchFamily="18" charset="0"/>
              <a:cs typeface="Times New Roman" pitchFamily="18" charset="0"/>
            </a:endParaRPr>
          </a:p>
        </p:txBody>
      </p:sp>
      <p:graphicFrame>
        <p:nvGraphicFramePr>
          <p:cNvPr id="17" name="Object 16"/>
          <p:cNvGraphicFramePr>
            <a:graphicFrameLocks noChangeAspect="1"/>
          </p:cNvGraphicFramePr>
          <p:nvPr>
            <p:extLst>
              <p:ext uri="{D42A27DB-BD31-4B8C-83A1-F6EECF244321}">
                <p14:modId xmlns:p14="http://schemas.microsoft.com/office/powerpoint/2010/main" val="3215944322"/>
              </p:ext>
            </p:extLst>
          </p:nvPr>
        </p:nvGraphicFramePr>
        <p:xfrm>
          <a:off x="569257" y="5578290"/>
          <a:ext cx="9359900" cy="1270000"/>
        </p:xfrm>
        <a:graphic>
          <a:graphicData uri="http://schemas.openxmlformats.org/presentationml/2006/ole">
            <mc:AlternateContent xmlns:mc="http://schemas.openxmlformats.org/markup-compatibility/2006">
              <mc:Choice xmlns:v="urn:schemas-microsoft-com:vml" Requires="v">
                <p:oleObj spid="_x0000_s30736" name="Equation" r:id="rId7" imgW="9359640" imgH="1269720" progId="Equation.DSMT4">
                  <p:embed/>
                </p:oleObj>
              </mc:Choice>
              <mc:Fallback>
                <p:oleObj name="Equation" r:id="rId7" imgW="9359640" imgH="1269720" progId="Equation.DSMT4">
                  <p:embed/>
                  <p:pic>
                    <p:nvPicPr>
                      <p:cNvPr id="0" name="Picture 31"/>
                      <p:cNvPicPr>
                        <a:picLocks noChangeAspect="1" noChangeArrowheads="1"/>
                      </p:cNvPicPr>
                      <p:nvPr/>
                    </p:nvPicPr>
                    <p:blipFill>
                      <a:blip r:embed="rId8"/>
                      <a:srcRect/>
                      <a:stretch>
                        <a:fillRect/>
                      </a:stretch>
                    </p:blipFill>
                    <p:spPr bwMode="auto">
                      <a:xfrm>
                        <a:off x="569257" y="5578290"/>
                        <a:ext cx="9359900" cy="1270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6" name="Slide Number Placeholder 15"/>
          <p:cNvSpPr>
            <a:spLocks noGrp="1"/>
          </p:cNvSpPr>
          <p:nvPr>
            <p:ph type="sldNum" sz="quarter" idx="12"/>
          </p:nvPr>
        </p:nvSpPr>
        <p:spPr/>
        <p:txBody>
          <a:bodyPr/>
          <a:lstStyle/>
          <a:p>
            <a:fld id="{8AC7B609-6235-4DF7-8376-3B4225D7EDEF}" type="slidenum">
              <a:rPr lang="en-US" sz="2000" smtClean="0"/>
              <a:pPr/>
              <a:t>75</a:t>
            </a:fld>
            <a:endParaRPr lang="en-US" sz="2000" dirty="0"/>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A58FCBC-EA95-4CBB-8B63-C339EB408AC8}"/>
              </a:ext>
            </a:extLst>
          </p:cNvPr>
          <p:cNvSpPr>
            <a:spLocks noGrp="1"/>
          </p:cNvSpPr>
          <p:nvPr>
            <p:ph type="sldNum" sz="quarter" idx="12"/>
          </p:nvPr>
        </p:nvSpPr>
        <p:spPr/>
        <p:txBody>
          <a:bodyPr/>
          <a:lstStyle/>
          <a:p>
            <a:fld id="{8AC7B609-6235-4DF7-8376-3B4225D7EDEF}" type="slidenum">
              <a:rPr lang="en-US" smtClean="0"/>
              <a:pPr/>
              <a:t>76</a:t>
            </a:fld>
            <a:endParaRPr lang="en-US" dirty="0"/>
          </a:p>
        </p:txBody>
      </p:sp>
      <p:sp>
        <p:nvSpPr>
          <p:cNvPr id="3" name="TextBox 2">
            <a:extLst>
              <a:ext uri="{FF2B5EF4-FFF2-40B4-BE49-F238E27FC236}">
                <a16:creationId xmlns:a16="http://schemas.microsoft.com/office/drawing/2014/main" id="{47B864B5-DB65-40A9-BC0C-9FE1A1571784}"/>
              </a:ext>
            </a:extLst>
          </p:cNvPr>
          <p:cNvSpPr txBox="1"/>
          <p:nvPr/>
        </p:nvSpPr>
        <p:spPr>
          <a:xfrm>
            <a:off x="3899646" y="215451"/>
            <a:ext cx="5540189" cy="539378"/>
          </a:xfrm>
          <a:prstGeom prst="rect">
            <a:avLst/>
          </a:prstGeom>
          <a:noFill/>
        </p:spPr>
        <p:txBody>
          <a:bodyPr wrap="square" rtlCol="1">
            <a:spAutoFit/>
          </a:bodyPr>
          <a:lstStyle/>
          <a:p>
            <a:pPr algn="just" rtl="1">
              <a:lnSpc>
                <a:spcPct val="150000"/>
              </a:lnSpc>
            </a:pPr>
            <a:r>
              <a:rPr lang="fa-IR" sz="2200" dirty="0">
                <a:solidFill>
                  <a:srgbClr val="2B09F7"/>
                </a:solidFill>
                <a:latin typeface="Times New Roman" panose="02020603050405020304" pitchFamily="18" charset="0"/>
                <a:cs typeface="Times New Roman" panose="02020603050405020304" pitchFamily="18" charset="0"/>
              </a:rPr>
              <a:t>تابش تقریبا مماس بر سطح               </a:t>
            </a:r>
            <a:r>
              <a:rPr lang="en-US" sz="2200" dirty="0">
                <a:solidFill>
                  <a:srgbClr val="2B09F7"/>
                </a:solidFill>
                <a:latin typeface="Times New Roman" panose="02020603050405020304" pitchFamily="18" charset="0"/>
                <a:cs typeface="Times New Roman" panose="02020603050405020304" pitchFamily="18" charset="0"/>
              </a:rPr>
              <a:t>Grazing incident</a:t>
            </a:r>
            <a:endParaRPr lang="fa-IR" sz="2200" dirty="0">
              <a:solidFill>
                <a:srgbClr val="2B09F7"/>
              </a:solidFill>
              <a:latin typeface="Times New Roman" panose="02020603050405020304" pitchFamily="18" charset="0"/>
              <a:cs typeface="Times New Roman" panose="02020603050405020304" pitchFamily="18" charset="0"/>
            </a:endParaRPr>
          </a:p>
        </p:txBody>
      </p:sp>
      <p:graphicFrame>
        <p:nvGraphicFramePr>
          <p:cNvPr id="4" name="Object 3">
            <a:extLst>
              <a:ext uri="{FF2B5EF4-FFF2-40B4-BE49-F238E27FC236}">
                <a16:creationId xmlns:a16="http://schemas.microsoft.com/office/drawing/2014/main" id="{5A8E9724-2BBE-4048-83E7-16BDEAAF4E90}"/>
              </a:ext>
            </a:extLst>
          </p:cNvPr>
          <p:cNvGraphicFramePr>
            <a:graphicFrameLocks noChangeAspect="1"/>
          </p:cNvGraphicFramePr>
          <p:nvPr>
            <p:extLst>
              <p:ext uri="{D42A27DB-BD31-4B8C-83A1-F6EECF244321}">
                <p14:modId xmlns:p14="http://schemas.microsoft.com/office/powerpoint/2010/main" val="705461618"/>
              </p:ext>
            </p:extLst>
          </p:nvPr>
        </p:nvGraphicFramePr>
        <p:xfrm>
          <a:off x="611094" y="1233732"/>
          <a:ext cx="3810000" cy="863600"/>
        </p:xfrm>
        <a:graphic>
          <a:graphicData uri="http://schemas.openxmlformats.org/presentationml/2006/ole">
            <mc:AlternateContent xmlns:mc="http://schemas.openxmlformats.org/markup-compatibility/2006">
              <mc:Choice xmlns:v="urn:schemas-microsoft-com:vml" Requires="v">
                <p:oleObj spid="_x0000_s31754" name="Equation" r:id="rId3" imgW="3809880" imgH="863280" progId="Equation.DSMT4">
                  <p:embed/>
                </p:oleObj>
              </mc:Choice>
              <mc:Fallback>
                <p:oleObj name="Equation" r:id="rId3" imgW="3809880" imgH="863280" progId="Equation.DSMT4">
                  <p:embed/>
                  <p:pic>
                    <p:nvPicPr>
                      <p:cNvPr id="0" name=""/>
                      <p:cNvPicPr/>
                      <p:nvPr/>
                    </p:nvPicPr>
                    <p:blipFill>
                      <a:blip r:embed="rId4"/>
                      <a:stretch>
                        <a:fillRect/>
                      </a:stretch>
                    </p:blipFill>
                    <p:spPr>
                      <a:xfrm>
                        <a:off x="611094" y="1233732"/>
                        <a:ext cx="3810000" cy="863600"/>
                      </a:xfrm>
                      <a:prstGeom prst="rect">
                        <a:avLst/>
                      </a:prstGeom>
                    </p:spPr>
                  </p:pic>
                </p:oleObj>
              </mc:Fallback>
            </mc:AlternateContent>
          </a:graphicData>
        </a:graphic>
      </p:graphicFrame>
      <p:grpSp>
        <p:nvGrpSpPr>
          <p:cNvPr id="18" name="Group 17">
            <a:extLst>
              <a:ext uri="{FF2B5EF4-FFF2-40B4-BE49-F238E27FC236}">
                <a16:creationId xmlns:a16="http://schemas.microsoft.com/office/drawing/2014/main" id="{A9F7D0AF-AFFA-483F-9B31-CB64CC4F4EFB}"/>
              </a:ext>
            </a:extLst>
          </p:cNvPr>
          <p:cNvGrpSpPr/>
          <p:nvPr/>
        </p:nvGrpSpPr>
        <p:grpSpPr>
          <a:xfrm>
            <a:off x="924110" y="4004147"/>
            <a:ext cx="9091385" cy="2584913"/>
            <a:chOff x="924110" y="3358685"/>
            <a:chExt cx="9091385" cy="2584913"/>
          </a:xfrm>
        </p:grpSpPr>
        <p:sp>
          <p:nvSpPr>
            <p:cNvPr id="5" name="Rectangle 4">
              <a:extLst>
                <a:ext uri="{FF2B5EF4-FFF2-40B4-BE49-F238E27FC236}">
                  <a16:creationId xmlns:a16="http://schemas.microsoft.com/office/drawing/2014/main" id="{3B1A8B01-CB1E-4843-9010-0522AFB52AA1}"/>
                </a:ext>
              </a:extLst>
            </p:cNvPr>
            <p:cNvSpPr/>
            <p:nvPr/>
          </p:nvSpPr>
          <p:spPr>
            <a:xfrm>
              <a:off x="2079812" y="3429000"/>
              <a:ext cx="7655859" cy="539378"/>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fa-IR" dirty="0"/>
            </a:p>
          </p:txBody>
        </p:sp>
        <p:grpSp>
          <p:nvGrpSpPr>
            <p:cNvPr id="11" name="Group 10">
              <a:extLst>
                <a:ext uri="{FF2B5EF4-FFF2-40B4-BE49-F238E27FC236}">
                  <a16:creationId xmlns:a16="http://schemas.microsoft.com/office/drawing/2014/main" id="{DCA7C770-9C86-4EA1-92B0-2721DEF676CA}"/>
                </a:ext>
              </a:extLst>
            </p:cNvPr>
            <p:cNvGrpSpPr/>
            <p:nvPr/>
          </p:nvGrpSpPr>
          <p:grpSpPr>
            <a:xfrm rot="959870">
              <a:off x="924110" y="3358685"/>
              <a:ext cx="4480860" cy="1380422"/>
              <a:chOff x="378011" y="4368849"/>
              <a:chExt cx="4480860" cy="1380422"/>
            </a:xfrm>
          </p:grpSpPr>
          <p:cxnSp>
            <p:nvCxnSpPr>
              <p:cNvPr id="7" name="Straight Arrow Connector 6">
                <a:extLst>
                  <a:ext uri="{FF2B5EF4-FFF2-40B4-BE49-F238E27FC236}">
                    <a16:creationId xmlns:a16="http://schemas.microsoft.com/office/drawing/2014/main" id="{519FD10F-1516-46C6-BEB8-44EC4ED66584}"/>
                  </a:ext>
                </a:extLst>
              </p:cNvPr>
              <p:cNvCxnSpPr/>
              <p:nvPr/>
            </p:nvCxnSpPr>
            <p:spPr>
              <a:xfrm flipV="1">
                <a:off x="378011" y="4524190"/>
                <a:ext cx="3960906" cy="1225081"/>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6BC84ADA-3188-4C30-9DA7-4EB6AB8AF2F5}"/>
                  </a:ext>
                </a:extLst>
              </p:cNvPr>
              <p:cNvCxnSpPr/>
              <p:nvPr/>
            </p:nvCxnSpPr>
            <p:spPr>
              <a:xfrm flipV="1">
                <a:off x="897965" y="4368849"/>
                <a:ext cx="3960906" cy="1225081"/>
              </a:xfrm>
              <a:prstGeom prst="straightConnector1">
                <a:avLst/>
              </a:prstGeom>
              <a:ln w="57150">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821286BD-2BCD-4194-B1B1-8F3B2A00CF35}"/>
                </a:ext>
              </a:extLst>
            </p:cNvPr>
            <p:cNvGrpSpPr/>
            <p:nvPr/>
          </p:nvGrpSpPr>
          <p:grpSpPr>
            <a:xfrm rot="1069351">
              <a:off x="5597042" y="3395782"/>
              <a:ext cx="4418453" cy="1311441"/>
              <a:chOff x="378011" y="4368849"/>
              <a:chExt cx="4480860" cy="1380422"/>
            </a:xfrm>
          </p:grpSpPr>
          <p:cxnSp>
            <p:nvCxnSpPr>
              <p:cNvPr id="13" name="Straight Arrow Connector 12">
                <a:extLst>
                  <a:ext uri="{FF2B5EF4-FFF2-40B4-BE49-F238E27FC236}">
                    <a16:creationId xmlns:a16="http://schemas.microsoft.com/office/drawing/2014/main" id="{90FA24C5-9779-4A0F-91D7-FA944F5D51FF}"/>
                  </a:ext>
                </a:extLst>
              </p:cNvPr>
              <p:cNvCxnSpPr/>
              <p:nvPr/>
            </p:nvCxnSpPr>
            <p:spPr>
              <a:xfrm flipV="1">
                <a:off x="378011" y="4524190"/>
                <a:ext cx="3960906" cy="1225081"/>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8E21AB08-1155-4F98-8FB1-3E15AA7C113D}"/>
                  </a:ext>
                </a:extLst>
              </p:cNvPr>
              <p:cNvCxnSpPr/>
              <p:nvPr/>
            </p:nvCxnSpPr>
            <p:spPr>
              <a:xfrm flipV="1">
                <a:off x="897965" y="4368849"/>
                <a:ext cx="3960906" cy="1225081"/>
              </a:xfrm>
              <a:prstGeom prst="straightConnector1">
                <a:avLst/>
              </a:prstGeom>
              <a:ln w="57150">
                <a:solidFill>
                  <a:srgbClr val="FF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16" name="Straight Connector 15">
              <a:extLst>
                <a:ext uri="{FF2B5EF4-FFF2-40B4-BE49-F238E27FC236}">
                  <a16:creationId xmlns:a16="http://schemas.microsoft.com/office/drawing/2014/main" id="{9C3474F2-D080-48E1-9770-61CA22FAD7C4}"/>
                </a:ext>
              </a:extLst>
            </p:cNvPr>
            <p:cNvCxnSpPr/>
            <p:nvPr/>
          </p:nvCxnSpPr>
          <p:spPr>
            <a:xfrm>
              <a:off x="5502368" y="3699435"/>
              <a:ext cx="0" cy="2244163"/>
            </a:xfrm>
            <a:prstGeom prst="line">
              <a:avLst/>
            </a:prstGeom>
            <a:ln w="19050">
              <a:solidFill>
                <a:srgbClr val="2B09F7"/>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17" name="Object 16">
              <a:extLst>
                <a:ext uri="{FF2B5EF4-FFF2-40B4-BE49-F238E27FC236}">
                  <a16:creationId xmlns:a16="http://schemas.microsoft.com/office/drawing/2014/main" id="{9D32499E-287A-47D9-B466-5F4582B9F30D}"/>
                </a:ext>
              </a:extLst>
            </p:cNvPr>
            <p:cNvGraphicFramePr>
              <a:graphicFrameLocks noChangeAspect="1"/>
            </p:cNvGraphicFramePr>
            <p:nvPr>
              <p:extLst>
                <p:ext uri="{D42A27DB-BD31-4B8C-83A1-F6EECF244321}">
                  <p14:modId xmlns:p14="http://schemas.microsoft.com/office/powerpoint/2010/main" val="3187164539"/>
                </p:ext>
              </p:extLst>
            </p:nvPr>
          </p:nvGraphicFramePr>
          <p:xfrm>
            <a:off x="4546778" y="4295047"/>
            <a:ext cx="812800" cy="279400"/>
          </p:xfrm>
          <a:graphic>
            <a:graphicData uri="http://schemas.openxmlformats.org/presentationml/2006/ole">
              <mc:AlternateContent xmlns:mc="http://schemas.openxmlformats.org/markup-compatibility/2006">
                <mc:Choice xmlns:v="urn:schemas-microsoft-com:vml" Requires="v">
                  <p:oleObj spid="_x0000_s31755" name="Equation" r:id="rId5" imgW="812520" imgH="279360" progId="Equation.DSMT4">
                    <p:embed/>
                  </p:oleObj>
                </mc:Choice>
                <mc:Fallback>
                  <p:oleObj name="Equation" r:id="rId5" imgW="812520" imgH="279360" progId="Equation.DSMT4">
                    <p:embed/>
                    <p:pic>
                      <p:nvPicPr>
                        <p:cNvPr id="0" name=""/>
                        <p:cNvPicPr/>
                        <p:nvPr/>
                      </p:nvPicPr>
                      <p:blipFill>
                        <a:blip r:embed="rId6"/>
                        <a:stretch>
                          <a:fillRect/>
                        </a:stretch>
                      </p:blipFill>
                      <p:spPr>
                        <a:xfrm>
                          <a:off x="4546778" y="4295047"/>
                          <a:ext cx="812800" cy="279400"/>
                        </a:xfrm>
                        <a:prstGeom prst="rect">
                          <a:avLst/>
                        </a:prstGeom>
                      </p:spPr>
                    </p:pic>
                  </p:oleObj>
                </mc:Fallback>
              </mc:AlternateContent>
            </a:graphicData>
          </a:graphic>
        </p:graphicFrame>
      </p:grpSp>
      <p:sp>
        <p:nvSpPr>
          <p:cNvPr id="20" name="TextBox 19">
            <a:extLst>
              <a:ext uri="{FF2B5EF4-FFF2-40B4-BE49-F238E27FC236}">
                <a16:creationId xmlns:a16="http://schemas.microsoft.com/office/drawing/2014/main" id="{6E4196CB-DAE6-412A-9994-0A332965C696}"/>
              </a:ext>
            </a:extLst>
          </p:cNvPr>
          <p:cNvSpPr txBox="1"/>
          <p:nvPr/>
        </p:nvSpPr>
        <p:spPr>
          <a:xfrm>
            <a:off x="1219200" y="2420471"/>
            <a:ext cx="10766612" cy="1421992"/>
          </a:xfrm>
          <a:prstGeom prst="rect">
            <a:avLst/>
          </a:prstGeom>
          <a:noFill/>
        </p:spPr>
        <p:txBody>
          <a:bodyPr wrap="square" rtlCol="1">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از این خاصیت برای موجبری دورن فیبرهای توخالی استفاده  می شود. باریکه لیزر توسط یک عدسی با فاصله کانونی بزرگ (بیش از 100 سانتی متر) در دهانه فیبر توخالی کانونی شده و در بازتاب از سطح شیشه درصد بسیار بالایی از آن بازتاب شده و در طول فیبر هدایت می شود. </a:t>
            </a:r>
          </a:p>
        </p:txBody>
      </p:sp>
    </p:spTree>
    <p:extLst>
      <p:ext uri="{BB962C8B-B14F-4D97-AF65-F5344CB8AC3E}">
        <p14:creationId xmlns:p14="http://schemas.microsoft.com/office/powerpoint/2010/main" val="64493580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867134" y="1055177"/>
            <a:ext cx="10457731" cy="1421992"/>
          </a:xfrm>
          <a:prstGeom prst="rect">
            <a:avLst/>
          </a:prstGeom>
          <a:noFill/>
        </p:spPr>
        <p:txBody>
          <a:bodyPr wrap="square" rtlCol="0">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پرتو نور تحت زاویه بروستر بر تیغه شفاف فرود آمده است پس نور بازتابیده دارای قطبش خالص </a:t>
            </a:r>
            <a:r>
              <a:rPr lang="en-US" sz="2000" dirty="0">
                <a:latin typeface="Times New Roman" panose="02020603050405020304" pitchFamily="18" charset="0"/>
                <a:cs typeface="Times New Roman" panose="02020603050405020304" pitchFamily="18" charset="0"/>
              </a:rPr>
              <a:t> S</a:t>
            </a:r>
            <a:r>
              <a:rPr lang="fa-IR" sz="2000" dirty="0">
                <a:latin typeface="Times New Roman" panose="02020603050405020304" pitchFamily="18" charset="0"/>
                <a:cs typeface="Times New Roman" panose="02020603050405020304" pitchFamily="18" charset="0"/>
              </a:rPr>
              <a:t>است و نور عبوری به طور جزئی قطبیده از نوع </a:t>
            </a:r>
            <a:r>
              <a:rPr lang="en-US" sz="2000" dirty="0">
                <a:latin typeface="Times New Roman" panose="02020603050405020304" pitchFamily="18" charset="0"/>
                <a:cs typeface="Times New Roman" panose="02020603050405020304" pitchFamily="18" charset="0"/>
              </a:rPr>
              <a:t> P</a:t>
            </a:r>
            <a:r>
              <a:rPr lang="fa-IR" sz="2000" dirty="0">
                <a:latin typeface="Times New Roman" panose="02020603050405020304" pitchFamily="18" charset="0"/>
                <a:cs typeface="Times New Roman" panose="02020603050405020304" pitchFamily="18" charset="0"/>
              </a:rPr>
              <a:t>است. با عبور متوالی از تیغه های موازی درصد بیشتری از قطبش </a:t>
            </a:r>
            <a:r>
              <a:rPr lang="en-US" sz="2000" dirty="0">
                <a:latin typeface="Times New Roman" panose="02020603050405020304" pitchFamily="18" charset="0"/>
                <a:cs typeface="Times New Roman" panose="02020603050405020304" pitchFamily="18" charset="0"/>
              </a:rPr>
              <a:t> S</a:t>
            </a:r>
            <a:r>
              <a:rPr lang="fa-IR" sz="2000" dirty="0">
                <a:latin typeface="Times New Roman" panose="02020603050405020304" pitchFamily="18" charset="0"/>
                <a:cs typeface="Times New Roman" panose="02020603050405020304" pitchFamily="18" charset="0"/>
              </a:rPr>
              <a:t>بازتاب شده و نور عبوری دارای قطبش </a:t>
            </a:r>
            <a:r>
              <a:rPr lang="en-US" sz="2000" dirty="0">
                <a:latin typeface="Times New Roman" panose="02020603050405020304" pitchFamily="18" charset="0"/>
                <a:cs typeface="Times New Roman" panose="02020603050405020304" pitchFamily="18" charset="0"/>
              </a:rPr>
              <a:t> P</a:t>
            </a:r>
            <a:r>
              <a:rPr lang="fa-IR" sz="2000" dirty="0">
                <a:latin typeface="Times New Roman" panose="02020603050405020304" pitchFamily="18" charset="0"/>
                <a:cs typeface="Times New Roman" panose="02020603050405020304" pitchFamily="18" charset="0"/>
              </a:rPr>
              <a:t>با خلوص بیشتر می شود. </a:t>
            </a:r>
            <a:endParaRPr lang="en-US" sz="2000" dirty="0">
              <a:latin typeface="Times New Roman" panose="02020603050405020304" pitchFamily="18" charset="0"/>
              <a:cs typeface="Times New Roman" panose="02020603050405020304" pitchFamily="18" charset="0"/>
            </a:endParaRPr>
          </a:p>
        </p:txBody>
      </p:sp>
      <p:sp>
        <p:nvSpPr>
          <p:cNvPr id="8" name="Slide Number Placeholder 7"/>
          <p:cNvSpPr>
            <a:spLocks noGrp="1"/>
          </p:cNvSpPr>
          <p:nvPr>
            <p:ph type="sldNum" sz="quarter" idx="12"/>
          </p:nvPr>
        </p:nvSpPr>
        <p:spPr>
          <a:xfrm>
            <a:off x="230293" y="6406158"/>
            <a:ext cx="973667" cy="274320"/>
          </a:xfrm>
        </p:spPr>
        <p:txBody>
          <a:bodyPr/>
          <a:lstStyle/>
          <a:p>
            <a:fld id="{8AC7B609-6235-4DF7-8376-3B4225D7EDEF}" type="slidenum">
              <a:rPr lang="en-US" smtClean="0"/>
              <a:pPr/>
              <a:t>77</a:t>
            </a:fld>
            <a:endParaRPr lang="en-US" dirty="0"/>
          </a:p>
        </p:txBody>
      </p:sp>
      <p:grpSp>
        <p:nvGrpSpPr>
          <p:cNvPr id="3" name="Group 2">
            <a:extLst>
              <a:ext uri="{FF2B5EF4-FFF2-40B4-BE49-F238E27FC236}">
                <a16:creationId xmlns:a16="http://schemas.microsoft.com/office/drawing/2014/main" id="{E9440E74-A9D7-4215-B879-DF4ED47575C6}"/>
              </a:ext>
            </a:extLst>
          </p:cNvPr>
          <p:cNvGrpSpPr/>
          <p:nvPr/>
        </p:nvGrpSpPr>
        <p:grpSpPr>
          <a:xfrm>
            <a:off x="1755624" y="2919279"/>
            <a:ext cx="8122021" cy="3645684"/>
            <a:chOff x="1755624" y="2919279"/>
            <a:chExt cx="8122021" cy="3645684"/>
          </a:xfrm>
        </p:grpSpPr>
        <p:pic>
          <p:nvPicPr>
            <p:cNvPr id="6" name="Picture 5"/>
            <p:cNvPicPr>
              <a:picLocks noChangeAspect="1"/>
            </p:cNvPicPr>
            <p:nvPr/>
          </p:nvPicPr>
          <p:blipFill rotWithShape="1">
            <a:blip r:embed="rId3" cstate="print"/>
            <a:srcRect l="476" t="17914" r="47261" b="40361"/>
            <a:stretch/>
          </p:blipFill>
          <p:spPr>
            <a:xfrm>
              <a:off x="1755624" y="2919279"/>
              <a:ext cx="8122021" cy="3645684"/>
            </a:xfrm>
            <a:prstGeom prst="rect">
              <a:avLst/>
            </a:prstGeom>
          </p:spPr>
        </p:pic>
        <p:cxnSp>
          <p:nvCxnSpPr>
            <p:cNvPr id="10" name="Straight Connector 9"/>
            <p:cNvCxnSpPr/>
            <p:nvPr/>
          </p:nvCxnSpPr>
          <p:spPr>
            <a:xfrm flipH="1" flipV="1">
              <a:off x="2636874" y="3264195"/>
              <a:ext cx="1105786" cy="1743740"/>
            </a:xfrm>
            <a:prstGeom prst="line">
              <a:avLst/>
            </a:prstGeom>
            <a:ln w="19050">
              <a:solidFill>
                <a:schemeClr val="accent1"/>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194" name="TextBox 193">
            <a:extLst>
              <a:ext uri="{FF2B5EF4-FFF2-40B4-BE49-F238E27FC236}">
                <a16:creationId xmlns:a16="http://schemas.microsoft.com/office/drawing/2014/main" id="{C38B948F-BEFA-49E3-998E-74D09B527C20}"/>
              </a:ext>
            </a:extLst>
          </p:cNvPr>
          <p:cNvSpPr txBox="1"/>
          <p:nvPr/>
        </p:nvSpPr>
        <p:spPr>
          <a:xfrm>
            <a:off x="173238" y="89847"/>
            <a:ext cx="2641621" cy="5232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sz="2800" b="1" dirty="0">
                <a:solidFill>
                  <a:srgbClr val="FF0000"/>
                </a:solidFill>
              </a:rPr>
              <a:t>Brewster's angle</a:t>
            </a:r>
          </a:p>
        </p:txBody>
      </p:sp>
    </p:spTree>
    <p:extLst>
      <p:ext uri="{BB962C8B-B14F-4D97-AF65-F5344CB8AC3E}">
        <p14:creationId xmlns:p14="http://schemas.microsoft.com/office/powerpoint/2010/main" val="376479476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79055" y="746195"/>
            <a:ext cx="7393371" cy="451406"/>
          </a:xfrm>
          <a:prstGeom prst="rect">
            <a:avLst/>
          </a:prstGeom>
          <a:noFill/>
        </p:spPr>
        <p:txBody>
          <a:bodyPr wrap="none" rtlCol="0">
            <a:spAutoFit/>
          </a:bodyPr>
          <a:lstStyle/>
          <a:p>
            <a:pPr algn="r" rtl="1">
              <a:lnSpc>
                <a:spcPts val="2800"/>
              </a:lnSpc>
            </a:pPr>
            <a:r>
              <a:rPr lang="en-US" sz="2400" dirty="0">
                <a:latin typeface="Times New Roman" panose="02020603050405020304" pitchFamily="18" charset="0"/>
                <a:cs typeface="Times New Roman" panose="02020603050405020304" pitchFamily="18" charset="0"/>
              </a:rPr>
              <a:t>At normal incident (incident angle=0): </a:t>
            </a:r>
            <a:r>
              <a:rPr lang="en-US" sz="2400" i="1" dirty="0"/>
              <a:t>R</a:t>
            </a:r>
            <a:r>
              <a:rPr lang="en-US" sz="2400" dirty="0"/>
              <a:t> = 0.043996=4.4%</a:t>
            </a:r>
            <a:endParaRPr lang="en-US" sz="2400" dirty="0">
              <a:latin typeface="Times New Roman" panose="02020603050405020304" pitchFamily="18" charset="0"/>
              <a:cs typeface="Times New Roman" panose="02020603050405020304" pitchFamily="18" charset="0"/>
            </a:endParaRPr>
          </a:p>
        </p:txBody>
      </p:sp>
      <p:sp>
        <p:nvSpPr>
          <p:cNvPr id="5" name="TextBox 4"/>
          <p:cNvSpPr txBox="1"/>
          <p:nvPr/>
        </p:nvSpPr>
        <p:spPr>
          <a:xfrm>
            <a:off x="57628" y="37297"/>
            <a:ext cx="2641621" cy="5232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sz="2800" b="1" dirty="0">
                <a:solidFill>
                  <a:srgbClr val="FF0000"/>
                </a:solidFill>
              </a:rPr>
              <a:t>Brewster's angle</a:t>
            </a:r>
          </a:p>
        </p:txBody>
      </p:sp>
      <p:grpSp>
        <p:nvGrpSpPr>
          <p:cNvPr id="4" name="Group 7"/>
          <p:cNvGrpSpPr/>
          <p:nvPr/>
        </p:nvGrpSpPr>
        <p:grpSpPr>
          <a:xfrm>
            <a:off x="69168" y="1141878"/>
            <a:ext cx="11952000" cy="5716122"/>
            <a:chOff x="69168" y="1323914"/>
            <a:chExt cx="11952000" cy="5716122"/>
          </a:xfrm>
        </p:grpSpPr>
        <p:pic>
          <p:nvPicPr>
            <p:cNvPr id="2" name="Picture 1"/>
            <p:cNvPicPr>
              <a:picLocks noChangeAspect="1"/>
            </p:cNvPicPr>
            <p:nvPr/>
          </p:nvPicPr>
          <p:blipFill rotWithShape="1">
            <a:blip r:embed="rId2" cstate="print">
              <a:extLst>
                <a:ext uri="{BEBA8EAE-BF5A-486C-A8C5-ECC9F3942E4B}">
                  <a14:imgProps xmlns:a14="http://schemas.microsoft.com/office/drawing/2010/main">
                    <a14:imgLayer r:embed="rId3">
                      <a14:imgEffect>
                        <a14:sharpenSoften amount="25000"/>
                      </a14:imgEffect>
                      <a14:imgEffect>
                        <a14:brightnessContrast contrast="20000"/>
                      </a14:imgEffect>
                    </a14:imgLayer>
                  </a14:imgProps>
                </a:ext>
              </a:extLst>
            </a:blip>
            <a:srcRect l="3280" t="26012" r="4401" b="9728"/>
            <a:stretch/>
          </p:blipFill>
          <p:spPr>
            <a:xfrm>
              <a:off x="69168" y="1323914"/>
              <a:ext cx="11952000" cy="5716122"/>
            </a:xfrm>
            <a:prstGeom prst="rect">
              <a:avLst/>
            </a:prstGeom>
          </p:spPr>
        </p:pic>
        <p:sp>
          <p:nvSpPr>
            <p:cNvPr id="6" name="TextBox 5"/>
            <p:cNvSpPr txBox="1"/>
            <p:nvPr/>
          </p:nvSpPr>
          <p:spPr>
            <a:xfrm>
              <a:off x="8380405" y="2675549"/>
              <a:ext cx="1459053" cy="451406"/>
            </a:xfrm>
            <a:prstGeom prst="rect">
              <a:avLst/>
            </a:prstGeom>
            <a:noFill/>
          </p:spPr>
          <p:txBody>
            <a:bodyPr wrap="none" rtlCol="0">
              <a:spAutoFit/>
            </a:bodyPr>
            <a:lstStyle/>
            <a:p>
              <a:pPr algn="r" rtl="1">
                <a:lnSpc>
                  <a:spcPts val="2800"/>
                </a:lnSpc>
              </a:pPr>
              <a:r>
                <a:rPr lang="en-US" sz="2400" dirty="0">
                  <a:solidFill>
                    <a:srgbClr val="FF0000"/>
                  </a:solidFill>
                  <a:latin typeface="Times New Roman" panose="02020603050405020304" pitchFamily="18" charset="0"/>
                  <a:cs typeface="Times New Roman" panose="02020603050405020304" pitchFamily="18" charset="0"/>
                </a:rPr>
                <a:t>BK7 glass</a:t>
              </a:r>
            </a:p>
          </p:txBody>
        </p:sp>
        <p:sp>
          <p:nvSpPr>
            <p:cNvPr id="7" name="TextBox 6"/>
            <p:cNvSpPr txBox="1"/>
            <p:nvPr/>
          </p:nvSpPr>
          <p:spPr>
            <a:xfrm>
              <a:off x="2320319" y="1415689"/>
              <a:ext cx="2771721" cy="451406"/>
            </a:xfrm>
            <a:prstGeom prst="rect">
              <a:avLst/>
            </a:prstGeom>
            <a:noFill/>
          </p:spPr>
          <p:txBody>
            <a:bodyPr wrap="none" rtlCol="0">
              <a:spAutoFit/>
            </a:bodyPr>
            <a:lstStyle/>
            <a:p>
              <a:pPr algn="r" rtl="1">
                <a:lnSpc>
                  <a:spcPts val="2800"/>
                </a:lnSpc>
              </a:pPr>
              <a:r>
                <a:rPr lang="en-US" sz="2400" b="1" dirty="0">
                  <a:solidFill>
                    <a:srgbClr val="0070C0"/>
                  </a:solidFill>
                  <a:latin typeface="Times New Roman" panose="02020603050405020304" pitchFamily="18" charset="0"/>
                  <a:cs typeface="Times New Roman" panose="02020603050405020304" pitchFamily="18" charset="0"/>
                </a:rPr>
                <a:t>At Brewster’s angle</a:t>
              </a:r>
            </a:p>
          </p:txBody>
        </p:sp>
      </p:grpSp>
      <p:sp>
        <p:nvSpPr>
          <p:cNvPr id="9" name="TextBox 8"/>
          <p:cNvSpPr txBox="1"/>
          <p:nvPr/>
        </p:nvSpPr>
        <p:spPr>
          <a:xfrm>
            <a:off x="2301767" y="5255190"/>
            <a:ext cx="8923292" cy="1200329"/>
          </a:xfrm>
          <a:prstGeom prst="rect">
            <a:avLst/>
          </a:prstGeom>
          <a:noFill/>
        </p:spPr>
        <p:txBody>
          <a:bodyPr wrap="square" rtlCol="0">
            <a:spAutoFit/>
          </a:bodyPr>
          <a:lstStyle/>
          <a:p>
            <a:pPr algn="just" rtl="1">
              <a:lnSpc>
                <a:spcPct val="150000"/>
              </a:lnSpc>
            </a:pPr>
            <a:r>
              <a:rPr lang="fa-IR" sz="2400" dirty="0">
                <a:solidFill>
                  <a:srgbClr val="0F00D6"/>
                </a:solidFill>
                <a:latin typeface="Times New Roman" pitchFamily="18" charset="0"/>
                <a:cs typeface="Times New Roman" pitchFamily="18" charset="0"/>
              </a:rPr>
              <a:t>در طول موج 400 نانومتر (آبی) حدود 8% نور</a:t>
            </a:r>
            <a:r>
              <a:rPr lang="en-US" sz="2400" dirty="0">
                <a:solidFill>
                  <a:srgbClr val="0F00D6"/>
                </a:solidFill>
                <a:latin typeface="Times New Roman" pitchFamily="18" charset="0"/>
                <a:cs typeface="Times New Roman" pitchFamily="18" charset="0"/>
              </a:rPr>
              <a:t> </a:t>
            </a:r>
            <a:r>
              <a:rPr lang="fa-IR" sz="2400" dirty="0">
                <a:solidFill>
                  <a:srgbClr val="0F00D6"/>
                </a:solidFill>
                <a:latin typeface="Times New Roman" pitchFamily="18" charset="0"/>
                <a:cs typeface="Times New Roman" pitchFamily="18" charset="0"/>
              </a:rPr>
              <a:t>ناقطبیده  تابیده شده تحت زاویه بروستر به این شیشه از سطح آن بازتاب می شود که این نور قطبیده کامل از نوع </a:t>
            </a:r>
            <a:r>
              <a:rPr lang="en-US" sz="2400" dirty="0">
                <a:solidFill>
                  <a:srgbClr val="0F00D6"/>
                </a:solidFill>
                <a:latin typeface="Times New Roman" pitchFamily="18" charset="0"/>
                <a:cs typeface="Times New Roman" pitchFamily="18" charset="0"/>
              </a:rPr>
              <a:t> S</a:t>
            </a:r>
            <a:r>
              <a:rPr lang="fa-IR" sz="2400" dirty="0">
                <a:solidFill>
                  <a:srgbClr val="0F00D6"/>
                </a:solidFill>
                <a:latin typeface="Times New Roman" pitchFamily="18" charset="0"/>
                <a:cs typeface="Times New Roman" pitchFamily="18" charset="0"/>
              </a:rPr>
              <a:t>است. </a:t>
            </a:r>
            <a:endParaRPr lang="en-US" sz="2400" dirty="0">
              <a:solidFill>
                <a:srgbClr val="0F00D6"/>
              </a:solidFill>
              <a:latin typeface="Times New Roman" pitchFamily="18" charset="0"/>
              <a:cs typeface="Times New Roman" pitchFamily="18" charset="0"/>
            </a:endParaRPr>
          </a:p>
        </p:txBody>
      </p:sp>
      <p:sp>
        <p:nvSpPr>
          <p:cNvPr id="10" name="Slide Number Placeholder 9"/>
          <p:cNvSpPr>
            <a:spLocks noGrp="1"/>
          </p:cNvSpPr>
          <p:nvPr>
            <p:ph type="sldNum" sz="quarter" idx="12"/>
          </p:nvPr>
        </p:nvSpPr>
        <p:spPr/>
        <p:txBody>
          <a:bodyPr/>
          <a:lstStyle/>
          <a:p>
            <a:fld id="{8AC7B609-6235-4DF7-8376-3B4225D7EDEF}" type="slidenum">
              <a:rPr lang="en-US" smtClean="0"/>
              <a:pPr/>
              <a:t>78</a:t>
            </a:fld>
            <a:endParaRPr lang="en-US" dirty="0"/>
          </a:p>
        </p:txBody>
      </p:sp>
    </p:spTree>
    <p:extLst>
      <p:ext uri="{BB962C8B-B14F-4D97-AF65-F5344CB8AC3E}">
        <p14:creationId xmlns:p14="http://schemas.microsoft.com/office/powerpoint/2010/main" val="101734175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16620" y="84948"/>
            <a:ext cx="2641621" cy="5232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sz="2800" b="1" dirty="0">
                <a:solidFill>
                  <a:srgbClr val="FF0000"/>
                </a:solidFill>
              </a:rPr>
              <a:t>Brewster's angle</a:t>
            </a:r>
          </a:p>
        </p:txBody>
      </p:sp>
      <p:sp>
        <p:nvSpPr>
          <p:cNvPr id="4" name="TextBox 3"/>
          <p:cNvSpPr txBox="1"/>
          <p:nvPr/>
        </p:nvSpPr>
        <p:spPr>
          <a:xfrm>
            <a:off x="222040" y="737742"/>
            <a:ext cx="7393371" cy="451406"/>
          </a:xfrm>
          <a:prstGeom prst="rect">
            <a:avLst/>
          </a:prstGeom>
          <a:noFill/>
        </p:spPr>
        <p:txBody>
          <a:bodyPr wrap="none" rtlCol="0">
            <a:spAutoFit/>
          </a:bodyPr>
          <a:lstStyle/>
          <a:p>
            <a:pPr algn="r" rtl="1">
              <a:lnSpc>
                <a:spcPts val="2800"/>
              </a:lnSpc>
            </a:pPr>
            <a:r>
              <a:rPr lang="en-US" sz="2400" dirty="0">
                <a:latin typeface="Times New Roman" panose="02020603050405020304" pitchFamily="18" charset="0"/>
                <a:cs typeface="Times New Roman" panose="02020603050405020304" pitchFamily="18" charset="0"/>
              </a:rPr>
              <a:t>At normal incident (incident angle=0): </a:t>
            </a:r>
            <a:r>
              <a:rPr lang="en-US" sz="2400" i="1" dirty="0"/>
              <a:t>R</a:t>
            </a:r>
            <a:r>
              <a:rPr lang="en-US" sz="2400" dirty="0"/>
              <a:t> = 0.088278=8.8%</a:t>
            </a:r>
            <a:endParaRPr lang="en-US" sz="2400" dirty="0">
              <a:latin typeface="Times New Roman" panose="02020603050405020304" pitchFamily="18" charset="0"/>
              <a:cs typeface="Times New Roman" panose="02020603050405020304" pitchFamily="18" charset="0"/>
            </a:endParaRPr>
          </a:p>
        </p:txBody>
      </p:sp>
      <p:grpSp>
        <p:nvGrpSpPr>
          <p:cNvPr id="2" name="Group 7"/>
          <p:cNvGrpSpPr/>
          <p:nvPr/>
        </p:nvGrpSpPr>
        <p:grpSpPr>
          <a:xfrm>
            <a:off x="117574" y="1222675"/>
            <a:ext cx="11930991" cy="5490046"/>
            <a:chOff x="206062" y="1323911"/>
            <a:chExt cx="12060000" cy="5186008"/>
          </a:xfrm>
        </p:grpSpPr>
        <p:pic>
          <p:nvPicPr>
            <p:cNvPr id="5" name="Picture 4"/>
            <p:cNvPicPr>
              <a:picLocks noChangeAspect="1"/>
            </p:cNvPicPr>
            <p:nvPr/>
          </p:nvPicPr>
          <p:blipFill rotWithShape="1">
            <a:blip r:embed="rId2" cstate="print">
              <a:extLst>
                <a:ext uri="{BEBA8EAE-BF5A-486C-A8C5-ECC9F3942E4B}">
                  <a14:imgProps xmlns:a14="http://schemas.microsoft.com/office/drawing/2010/main">
                    <a14:imgLayer r:embed="rId3">
                      <a14:imgEffect>
                        <a14:sharpenSoften amount="25000"/>
                      </a14:imgEffect>
                      <a14:imgEffect>
                        <a14:brightnessContrast contrast="20000"/>
                      </a14:imgEffect>
                    </a14:imgLayer>
                  </a14:imgProps>
                </a:ext>
              </a:extLst>
            </a:blip>
            <a:srcRect l="3279" t="24076" r="4600" b="12592"/>
            <a:stretch/>
          </p:blipFill>
          <p:spPr>
            <a:xfrm>
              <a:off x="206062" y="1323911"/>
              <a:ext cx="12060000" cy="5186008"/>
            </a:xfrm>
            <a:prstGeom prst="rect">
              <a:avLst/>
            </a:prstGeom>
          </p:spPr>
        </p:pic>
        <p:sp>
          <p:nvSpPr>
            <p:cNvPr id="6" name="TextBox 5"/>
            <p:cNvSpPr txBox="1"/>
            <p:nvPr/>
          </p:nvSpPr>
          <p:spPr>
            <a:xfrm>
              <a:off x="2547824" y="1343673"/>
              <a:ext cx="2771721" cy="426407"/>
            </a:xfrm>
            <a:prstGeom prst="rect">
              <a:avLst/>
            </a:prstGeom>
            <a:noFill/>
          </p:spPr>
          <p:txBody>
            <a:bodyPr wrap="none" rtlCol="0">
              <a:spAutoFit/>
            </a:bodyPr>
            <a:lstStyle/>
            <a:p>
              <a:pPr algn="r" rtl="1">
                <a:lnSpc>
                  <a:spcPts val="2800"/>
                </a:lnSpc>
              </a:pPr>
              <a:r>
                <a:rPr lang="en-US" sz="2400" b="1" dirty="0">
                  <a:solidFill>
                    <a:srgbClr val="0070C0"/>
                  </a:solidFill>
                  <a:latin typeface="Times New Roman" panose="02020603050405020304" pitchFamily="18" charset="0"/>
                  <a:cs typeface="Times New Roman" panose="02020603050405020304" pitchFamily="18" charset="0"/>
                </a:rPr>
                <a:t>At Brewster’s angle</a:t>
              </a:r>
            </a:p>
          </p:txBody>
        </p:sp>
        <p:sp>
          <p:nvSpPr>
            <p:cNvPr id="7" name="TextBox 6"/>
            <p:cNvSpPr txBox="1"/>
            <p:nvPr/>
          </p:nvSpPr>
          <p:spPr>
            <a:xfrm>
              <a:off x="8322889" y="2546759"/>
              <a:ext cx="1516569" cy="451406"/>
            </a:xfrm>
            <a:prstGeom prst="rect">
              <a:avLst/>
            </a:prstGeom>
            <a:noFill/>
          </p:spPr>
          <p:txBody>
            <a:bodyPr wrap="none" rtlCol="0">
              <a:spAutoFit/>
            </a:bodyPr>
            <a:lstStyle/>
            <a:p>
              <a:pPr algn="r" rtl="1">
                <a:lnSpc>
                  <a:spcPts val="2800"/>
                </a:lnSpc>
              </a:pPr>
              <a:r>
                <a:rPr lang="en-US" sz="2400" dirty="0">
                  <a:solidFill>
                    <a:srgbClr val="FF0000"/>
                  </a:solidFill>
                  <a:latin typeface="Times New Roman" panose="02020603050405020304" pitchFamily="18" charset="0"/>
                  <a:cs typeface="Times New Roman" panose="02020603050405020304" pitchFamily="18" charset="0"/>
                </a:rPr>
                <a:t>SF11 glass</a:t>
              </a:r>
            </a:p>
          </p:txBody>
        </p:sp>
      </p:grpSp>
      <p:sp>
        <p:nvSpPr>
          <p:cNvPr id="10" name="TextBox 9"/>
          <p:cNvSpPr txBox="1"/>
          <p:nvPr/>
        </p:nvSpPr>
        <p:spPr>
          <a:xfrm>
            <a:off x="2301767" y="5076520"/>
            <a:ext cx="8923292" cy="1200329"/>
          </a:xfrm>
          <a:prstGeom prst="rect">
            <a:avLst/>
          </a:prstGeom>
          <a:noFill/>
        </p:spPr>
        <p:txBody>
          <a:bodyPr wrap="square" rtlCol="0">
            <a:spAutoFit/>
          </a:bodyPr>
          <a:lstStyle/>
          <a:p>
            <a:pPr algn="just" rtl="1">
              <a:lnSpc>
                <a:spcPct val="150000"/>
              </a:lnSpc>
            </a:pPr>
            <a:r>
              <a:rPr lang="fa-IR" sz="2400" dirty="0">
                <a:solidFill>
                  <a:srgbClr val="0F00D6"/>
                </a:solidFill>
                <a:latin typeface="Times New Roman" pitchFamily="18" charset="0"/>
                <a:cs typeface="Times New Roman" pitchFamily="18" charset="0"/>
              </a:rPr>
              <a:t>در طول موج 400 نانومتر (آبی) حدود 15% نور</a:t>
            </a:r>
            <a:r>
              <a:rPr lang="en-US" sz="2400" dirty="0">
                <a:solidFill>
                  <a:srgbClr val="0F00D6"/>
                </a:solidFill>
                <a:latin typeface="Times New Roman" pitchFamily="18" charset="0"/>
                <a:cs typeface="Times New Roman" pitchFamily="18" charset="0"/>
              </a:rPr>
              <a:t> </a:t>
            </a:r>
            <a:r>
              <a:rPr lang="fa-IR" sz="2400" dirty="0">
                <a:solidFill>
                  <a:srgbClr val="0F00D6"/>
                </a:solidFill>
                <a:latin typeface="Times New Roman" pitchFamily="18" charset="0"/>
                <a:cs typeface="Times New Roman" pitchFamily="18" charset="0"/>
              </a:rPr>
              <a:t>ناقطبیده  تابیده شده تحت زاویه بروستر به این شیشه از سطح آن بازتاب می شود که این نور قطبیده کامل از نوع </a:t>
            </a:r>
            <a:r>
              <a:rPr lang="en-US" sz="2400" dirty="0">
                <a:solidFill>
                  <a:srgbClr val="0F00D6"/>
                </a:solidFill>
                <a:latin typeface="Times New Roman" pitchFamily="18" charset="0"/>
                <a:cs typeface="Times New Roman" pitchFamily="18" charset="0"/>
              </a:rPr>
              <a:t> S</a:t>
            </a:r>
            <a:r>
              <a:rPr lang="fa-IR" sz="2400" dirty="0">
                <a:solidFill>
                  <a:srgbClr val="0F00D6"/>
                </a:solidFill>
                <a:latin typeface="Times New Roman" pitchFamily="18" charset="0"/>
                <a:cs typeface="Times New Roman" pitchFamily="18" charset="0"/>
              </a:rPr>
              <a:t>است. </a:t>
            </a:r>
            <a:endParaRPr lang="en-US" sz="2400" dirty="0">
              <a:solidFill>
                <a:srgbClr val="0F00D6"/>
              </a:solidFill>
              <a:latin typeface="Times New Roman" pitchFamily="18" charset="0"/>
              <a:cs typeface="Times New Roman" pitchFamily="18" charset="0"/>
            </a:endParaRPr>
          </a:p>
        </p:txBody>
      </p:sp>
      <p:sp>
        <p:nvSpPr>
          <p:cNvPr id="9" name="Slide Number Placeholder 8"/>
          <p:cNvSpPr>
            <a:spLocks noGrp="1"/>
          </p:cNvSpPr>
          <p:nvPr>
            <p:ph type="sldNum" sz="quarter" idx="12"/>
          </p:nvPr>
        </p:nvSpPr>
        <p:spPr/>
        <p:txBody>
          <a:bodyPr/>
          <a:lstStyle/>
          <a:p>
            <a:fld id="{8AC7B609-6235-4DF7-8376-3B4225D7EDEF}" type="slidenum">
              <a:rPr lang="en-US" smtClean="0"/>
              <a:pPr/>
              <a:t>79</a:t>
            </a:fld>
            <a:endParaRPr lang="en-US" dirty="0"/>
          </a:p>
        </p:txBody>
      </p:sp>
    </p:spTree>
    <p:extLst>
      <p:ext uri="{BB962C8B-B14F-4D97-AF65-F5344CB8AC3E}">
        <p14:creationId xmlns:p14="http://schemas.microsoft.com/office/powerpoint/2010/main" val="34637040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print"/>
          <a:stretch>
            <a:fillRect/>
          </a:stretch>
        </p:blipFill>
        <p:spPr>
          <a:xfrm>
            <a:off x="817581" y="1288411"/>
            <a:ext cx="10564010" cy="3309564"/>
          </a:xfrm>
          <a:prstGeom prst="rect">
            <a:avLst/>
          </a:prstGeom>
        </p:spPr>
      </p:pic>
      <p:sp>
        <p:nvSpPr>
          <p:cNvPr id="6" name="Rectangle 5"/>
          <p:cNvSpPr/>
          <p:nvPr/>
        </p:nvSpPr>
        <p:spPr>
          <a:xfrm>
            <a:off x="422332" y="5043582"/>
            <a:ext cx="11286182" cy="1200329"/>
          </a:xfrm>
          <a:prstGeom prst="rect">
            <a:avLst/>
          </a:prstGeom>
        </p:spPr>
        <p:txBody>
          <a:bodyPr wrap="square">
            <a:spAutoFit/>
          </a:bodyPr>
          <a:lstStyle/>
          <a:p>
            <a:r>
              <a:rPr lang="en-US" sz="2400" dirty="0">
                <a:latin typeface="Times New Roman" panose="02020603050405020304" pitchFamily="18" charset="0"/>
                <a:cs typeface="Times New Roman" panose="02020603050405020304" pitchFamily="18" charset="0"/>
              </a:rPr>
              <a:t>Because of this periodicity, increasing all x by </a:t>
            </a:r>
            <a:r>
              <a:rPr lang="el-GR" sz="2400" dirty="0">
                <a:latin typeface="Times New Roman" panose="02020603050405020304" pitchFamily="18" charset="0"/>
                <a:cs typeface="Times New Roman" panose="02020603050405020304" pitchFamily="18" charset="0"/>
              </a:rPr>
              <a:t>λ</a:t>
            </a:r>
            <a:r>
              <a:rPr lang="en-US" sz="2400" dirty="0">
                <a:latin typeface="Times New Roman" panose="02020603050405020304" pitchFamily="18" charset="0"/>
                <a:cs typeface="Times New Roman" panose="02020603050405020304" pitchFamily="18" charset="0"/>
              </a:rPr>
              <a:t> should reproduce the same wave. Mathematically, the wave is reproduced because the argument of the sine function is advanced by 2</a:t>
            </a:r>
            <a:r>
              <a:rPr lang="el-GR" sz="2400" dirty="0">
                <a:latin typeface="Times New Roman" panose="02020603050405020304" pitchFamily="18" charset="0"/>
                <a:cs typeface="Times New Roman" panose="02020603050405020304" pitchFamily="18" charset="0"/>
              </a:rPr>
              <a:t>π</a:t>
            </a:r>
            <a:r>
              <a:rPr lang="en-US" sz="2400" dirty="0">
                <a:latin typeface="Times New Roman" panose="02020603050405020304" pitchFamily="18" charset="0"/>
                <a:cs typeface="Times New Roman" panose="02020603050405020304" pitchFamily="18" charset="0"/>
              </a:rPr>
              <a:t>. Symbolically, </a:t>
            </a:r>
          </a:p>
        </p:txBody>
      </p:sp>
      <p:sp>
        <p:nvSpPr>
          <p:cNvPr id="7" name="Slide Number Placeholder 6"/>
          <p:cNvSpPr>
            <a:spLocks noGrp="1"/>
          </p:cNvSpPr>
          <p:nvPr>
            <p:ph type="sldNum" sz="quarter" idx="12"/>
          </p:nvPr>
        </p:nvSpPr>
        <p:spPr/>
        <p:txBody>
          <a:bodyPr/>
          <a:lstStyle/>
          <a:p>
            <a:fld id="{8AC7B609-6235-4DF7-8376-3B4225D7EDEF}" type="slidenum">
              <a:rPr lang="en-US" smtClean="0"/>
              <a:pPr/>
              <a:t>8</a:t>
            </a:fld>
            <a:endParaRPr lang="en-US" dirty="0"/>
          </a:p>
        </p:txBody>
      </p:sp>
      <p:grpSp>
        <p:nvGrpSpPr>
          <p:cNvPr id="10" name="Group 9">
            <a:extLst>
              <a:ext uri="{FF2B5EF4-FFF2-40B4-BE49-F238E27FC236}">
                <a16:creationId xmlns:a16="http://schemas.microsoft.com/office/drawing/2014/main" id="{2195F132-513C-4C4A-B651-E73D4E9753EA}"/>
              </a:ext>
            </a:extLst>
          </p:cNvPr>
          <p:cNvGrpSpPr/>
          <p:nvPr/>
        </p:nvGrpSpPr>
        <p:grpSpPr>
          <a:xfrm>
            <a:off x="981289" y="351125"/>
            <a:ext cx="5482264" cy="812800"/>
            <a:chOff x="981289" y="351125"/>
            <a:chExt cx="5482264" cy="812800"/>
          </a:xfrm>
        </p:grpSpPr>
        <p:graphicFrame>
          <p:nvGraphicFramePr>
            <p:cNvPr id="8" name="Object 7">
              <a:extLst>
                <a:ext uri="{FF2B5EF4-FFF2-40B4-BE49-F238E27FC236}">
                  <a16:creationId xmlns:a16="http://schemas.microsoft.com/office/drawing/2014/main" id="{74B4E23D-CF09-475A-AC20-0EB38EFBA161}"/>
                </a:ext>
              </a:extLst>
            </p:cNvPr>
            <p:cNvGraphicFramePr>
              <a:graphicFrameLocks noChangeAspect="1"/>
            </p:cNvGraphicFramePr>
            <p:nvPr>
              <p:extLst>
                <p:ext uri="{D42A27DB-BD31-4B8C-83A1-F6EECF244321}">
                  <p14:modId xmlns:p14="http://schemas.microsoft.com/office/powerpoint/2010/main" val="683360882"/>
                </p:ext>
              </p:extLst>
            </p:nvPr>
          </p:nvGraphicFramePr>
          <p:xfrm>
            <a:off x="3517153" y="351125"/>
            <a:ext cx="2946400" cy="812800"/>
          </p:xfrm>
          <a:graphic>
            <a:graphicData uri="http://schemas.openxmlformats.org/presentationml/2006/ole">
              <mc:AlternateContent xmlns:mc="http://schemas.openxmlformats.org/markup-compatibility/2006">
                <mc:Choice xmlns:v="urn:schemas-microsoft-com:vml" Requires="v">
                  <p:oleObj spid="_x0000_s4102" name="Equation" r:id="rId4" imgW="2946240" imgH="812520" progId="Equation.DSMT4">
                    <p:embed/>
                  </p:oleObj>
                </mc:Choice>
                <mc:Fallback>
                  <p:oleObj name="Equation" r:id="rId4" imgW="2946240" imgH="812520" progId="Equation.DSMT4">
                    <p:embed/>
                    <p:pic>
                      <p:nvPicPr>
                        <p:cNvPr id="0" name=""/>
                        <p:cNvPicPr/>
                        <p:nvPr/>
                      </p:nvPicPr>
                      <p:blipFill>
                        <a:blip r:embed="rId5"/>
                        <a:stretch>
                          <a:fillRect/>
                        </a:stretch>
                      </p:blipFill>
                      <p:spPr>
                        <a:xfrm>
                          <a:off x="3517153" y="351125"/>
                          <a:ext cx="2946400" cy="812800"/>
                        </a:xfrm>
                        <a:prstGeom prst="rect">
                          <a:avLst/>
                        </a:prstGeom>
                      </p:spPr>
                    </p:pic>
                  </p:oleObj>
                </mc:Fallback>
              </mc:AlternateContent>
            </a:graphicData>
          </a:graphic>
        </p:graphicFrame>
        <p:sp>
          <p:nvSpPr>
            <p:cNvPr id="9" name="TextBox 8">
              <a:extLst>
                <a:ext uri="{FF2B5EF4-FFF2-40B4-BE49-F238E27FC236}">
                  <a16:creationId xmlns:a16="http://schemas.microsoft.com/office/drawing/2014/main" id="{21370394-8CE0-4678-B3CE-DB8C5F207ACA}"/>
                </a:ext>
              </a:extLst>
            </p:cNvPr>
            <p:cNvSpPr txBox="1"/>
            <p:nvPr/>
          </p:nvSpPr>
          <p:spPr>
            <a:xfrm>
              <a:off x="981289" y="356218"/>
              <a:ext cx="2382640" cy="579967"/>
            </a:xfrm>
            <a:prstGeom prst="rect">
              <a:avLst/>
            </a:prstGeom>
            <a:noFill/>
          </p:spPr>
          <p:txBody>
            <a:bodyPr wrap="none" rtlCol="0">
              <a:spAutoFit/>
            </a:bodyPr>
            <a:lstStyle/>
            <a:p>
              <a:pPr algn="just">
                <a:lnSpc>
                  <a:spcPct val="150000"/>
                </a:lnSpc>
              </a:pPr>
              <a:r>
                <a:rPr lang="en-US" sz="2400" dirty="0">
                  <a:latin typeface="Times New Roman" panose="02020603050405020304" pitchFamily="18" charset="0"/>
                  <a:cs typeface="Times New Roman" panose="02020603050405020304" pitchFamily="18" charset="0"/>
                </a:rPr>
                <a:t>Harmonic Waves:</a:t>
              </a:r>
            </a:p>
          </p:txBody>
        </p:sp>
      </p:grpSp>
    </p:spTree>
    <p:extLst>
      <p:ext uri="{BB962C8B-B14F-4D97-AF65-F5344CB8AC3E}">
        <p14:creationId xmlns:p14="http://schemas.microsoft.com/office/powerpoint/2010/main" val="192104032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57048" y="220717"/>
            <a:ext cx="10373711" cy="1133965"/>
          </a:xfrm>
          <a:prstGeom prst="rect">
            <a:avLst/>
          </a:prstGeom>
          <a:noFill/>
        </p:spPr>
        <p:txBody>
          <a:bodyPr wrap="square" rtlCol="0">
            <a:spAutoFit/>
          </a:bodyPr>
          <a:lstStyle/>
          <a:p>
            <a:pPr algn="just" rtl="1">
              <a:lnSpc>
                <a:spcPct val="150000"/>
              </a:lnSpc>
            </a:pPr>
            <a:r>
              <a:rPr lang="fa-IR" sz="2400" dirty="0">
                <a:latin typeface="Times New Roman" pitchFamily="18" charset="0"/>
                <a:cs typeface="Times New Roman" pitchFamily="18" charset="0"/>
              </a:rPr>
              <a:t>ضریب شکست یک شیشه برای طول موج 532 نانومتر (هارمونیک دوم لیزر نئودیمیم-یگ) 1.63 است. زاویه بروستر برای این شیشه را وقتی در هوا قرار دارد را حساب کنید.</a:t>
            </a:r>
          </a:p>
        </p:txBody>
      </p:sp>
      <p:graphicFrame>
        <p:nvGraphicFramePr>
          <p:cNvPr id="405506" name="Object 2"/>
          <p:cNvGraphicFramePr>
            <a:graphicFrameLocks noChangeAspect="1"/>
          </p:cNvGraphicFramePr>
          <p:nvPr>
            <p:extLst>
              <p:ext uri="{D42A27DB-BD31-4B8C-83A1-F6EECF244321}">
                <p14:modId xmlns:p14="http://schemas.microsoft.com/office/powerpoint/2010/main" val="3228860287"/>
              </p:ext>
            </p:extLst>
          </p:nvPr>
        </p:nvGraphicFramePr>
        <p:xfrm>
          <a:off x="814593" y="1512421"/>
          <a:ext cx="5867400" cy="723900"/>
        </p:xfrm>
        <a:graphic>
          <a:graphicData uri="http://schemas.openxmlformats.org/presentationml/2006/ole">
            <mc:AlternateContent xmlns:mc="http://schemas.openxmlformats.org/markup-compatibility/2006">
              <mc:Choice xmlns:v="urn:schemas-microsoft-com:vml" Requires="v">
                <p:oleObj spid="_x0000_s32774" name="Equation" r:id="rId3" imgW="5867280" imgH="723600" progId="Equation.DSMT4">
                  <p:embed/>
                </p:oleObj>
              </mc:Choice>
              <mc:Fallback>
                <p:oleObj name="Equation" r:id="rId3" imgW="5867280" imgH="723600" progId="Equation.DSMT4">
                  <p:embed/>
                  <p:pic>
                    <p:nvPicPr>
                      <p:cNvPr id="0" name="Picture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4593" y="1512421"/>
                        <a:ext cx="5867400"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 name="TextBox 3"/>
          <p:cNvSpPr txBox="1"/>
          <p:nvPr/>
        </p:nvSpPr>
        <p:spPr>
          <a:xfrm>
            <a:off x="441434" y="2448913"/>
            <a:ext cx="10731063" cy="3970318"/>
          </a:xfrm>
          <a:prstGeom prst="rect">
            <a:avLst/>
          </a:prstGeom>
          <a:noFill/>
        </p:spPr>
        <p:txBody>
          <a:bodyPr wrap="square" rtlCol="0">
            <a:spAutoFit/>
          </a:bodyPr>
          <a:lstStyle/>
          <a:p>
            <a:pPr algn="just" rtl="1">
              <a:lnSpc>
                <a:spcPct val="150000"/>
              </a:lnSpc>
            </a:pPr>
            <a:r>
              <a:rPr lang="fa-IR" sz="2400" dirty="0">
                <a:latin typeface="Times New Roman" pitchFamily="18" charset="0"/>
                <a:cs typeface="Times New Roman" pitchFamily="18" charset="0"/>
              </a:rPr>
              <a:t>استفاده از این پدیده برای قطبیده کردن خروجی لیزرها نقش اساسی دارد. در لیزرهای گازی که دارای تیوب است پنجره ها  در دو انتها  طوری نصب می شوند که پرتو لیزر تحت زاویه بروستر بر آنها بتابد. آنگاه پرتو عبوری از پنجره به طور جزئی قطبیده است. این پرتو در بازگشت از آینه ها و درون آینه تقویت می گردد.  قطبش غالب بیشتر تقویت شده و در چند رفت و برگشت درون رزوناتور درصد قطبش غالب به تدریج افزایش می یابد طوری که خروجی لیزر می تواند بیش از 99% قطبیده باشد. در لیزرهای حالت جامد معمولا خود کریستال با زاویه بورستر برش می خورد. در بعضی موارد کریستال درون یک چمبر خلا قرار می گیرد که پنجره های دو انتهای آن با زاویه بروستر نصب شده اند.   </a:t>
            </a:r>
            <a:endParaRPr lang="en-US" sz="2400" dirty="0">
              <a:latin typeface="Times New Roman" pitchFamily="18" charset="0"/>
              <a:cs typeface="Times New Roman" pitchFamily="18" charset="0"/>
            </a:endParaRPr>
          </a:p>
        </p:txBody>
      </p:sp>
      <p:sp>
        <p:nvSpPr>
          <p:cNvPr id="5" name="Slide Number Placeholder 4"/>
          <p:cNvSpPr>
            <a:spLocks noGrp="1"/>
          </p:cNvSpPr>
          <p:nvPr>
            <p:ph type="sldNum" sz="quarter" idx="12"/>
          </p:nvPr>
        </p:nvSpPr>
        <p:spPr/>
        <p:txBody>
          <a:bodyPr/>
          <a:lstStyle/>
          <a:p>
            <a:fld id="{8AC7B609-6235-4DF7-8376-3B4225D7EDEF}" type="slidenum">
              <a:rPr lang="en-US" smtClean="0"/>
              <a:pPr/>
              <a:t>80</a:t>
            </a:fld>
            <a:endParaRPr lang="en-US" dirty="0"/>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14D5E0A-E4CD-48FA-8398-4F0F699CE7F1}"/>
              </a:ext>
            </a:extLst>
          </p:cNvPr>
          <p:cNvSpPr>
            <a:spLocks noGrp="1"/>
          </p:cNvSpPr>
          <p:nvPr>
            <p:ph type="sldNum" sz="quarter" idx="12"/>
          </p:nvPr>
        </p:nvSpPr>
        <p:spPr/>
        <p:txBody>
          <a:bodyPr/>
          <a:lstStyle/>
          <a:p>
            <a:fld id="{8AC7B609-6235-4DF7-8376-3B4225D7EDEF}" type="slidenum">
              <a:rPr lang="en-US" smtClean="0"/>
              <a:pPr/>
              <a:t>81</a:t>
            </a:fld>
            <a:endParaRPr lang="en-US" dirty="0"/>
          </a:p>
        </p:txBody>
      </p:sp>
      <p:sp>
        <p:nvSpPr>
          <p:cNvPr id="3" name="TextBox 2">
            <a:extLst>
              <a:ext uri="{FF2B5EF4-FFF2-40B4-BE49-F238E27FC236}">
                <a16:creationId xmlns:a16="http://schemas.microsoft.com/office/drawing/2014/main" id="{27581A6A-DF30-4256-983D-D7C864915CC0}"/>
              </a:ext>
            </a:extLst>
          </p:cNvPr>
          <p:cNvSpPr txBox="1"/>
          <p:nvPr/>
        </p:nvSpPr>
        <p:spPr>
          <a:xfrm>
            <a:off x="520995" y="404037"/>
            <a:ext cx="11387470" cy="1421992"/>
          </a:xfrm>
          <a:prstGeom prst="rect">
            <a:avLst/>
          </a:prstGeom>
          <a:noFill/>
        </p:spPr>
        <p:txBody>
          <a:bodyPr wrap="square" rtlCol="0">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الف) زاویه بروستر برای وضعیتی که نور از هوا با ضریب شکست 1 وارد شیشه ای با ضریب شکست 1.74 می شود را حساب کنید.</a:t>
            </a:r>
          </a:p>
          <a:p>
            <a:pPr algn="just" rtl="1">
              <a:lnSpc>
                <a:spcPct val="150000"/>
              </a:lnSpc>
            </a:pPr>
            <a:r>
              <a:rPr lang="fa-IR" sz="2000" dirty="0">
                <a:latin typeface="Times New Roman" panose="02020603050405020304" pitchFamily="18" charset="0"/>
                <a:cs typeface="Times New Roman" panose="02020603050405020304" pitchFamily="18" charset="0"/>
              </a:rPr>
              <a:t>ب) هرگاه نور ناقطبیده تحت زاویه بروستر به این شیشه بتابد چند درصد آن در اولین مرز بازتابیده می شود. </a:t>
            </a:r>
          </a:p>
          <a:p>
            <a:pPr algn="just" rtl="1">
              <a:lnSpc>
                <a:spcPct val="150000"/>
              </a:lnSpc>
            </a:pPr>
            <a:r>
              <a:rPr lang="fa-IR" sz="2000" dirty="0">
                <a:latin typeface="Times New Roman" panose="02020603050405020304" pitchFamily="18" charset="0"/>
                <a:cs typeface="Times New Roman" panose="02020603050405020304" pitchFamily="18" charset="0"/>
              </a:rPr>
              <a:t>ج) نور عبوری از شیشه حدودا چند درصد قطبیده می شود.</a:t>
            </a:r>
            <a:endParaRPr lang="en-US" sz="2000" dirty="0">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id="{57DD3E5F-B892-4021-A85D-9E4E5C185BF0}"/>
              </a:ext>
            </a:extLst>
          </p:cNvPr>
          <p:cNvSpPr txBox="1"/>
          <p:nvPr/>
        </p:nvSpPr>
        <p:spPr>
          <a:xfrm>
            <a:off x="340242" y="3136605"/>
            <a:ext cx="11653284" cy="498663"/>
          </a:xfrm>
          <a:prstGeom prst="rect">
            <a:avLst/>
          </a:prstGeom>
          <a:noFill/>
        </p:spPr>
        <p:txBody>
          <a:bodyPr wrap="square" rtlCol="0">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یک پرتو نور قطبیده با بردار جونز زیر مفروض است. آن را به دو قطبش متعامد دایره ای تقسیم کنید.</a:t>
            </a:r>
            <a:endParaRPr lang="en-US" sz="2000" dirty="0">
              <a:latin typeface="Times New Roman" panose="02020603050405020304" pitchFamily="18" charset="0"/>
              <a:cs typeface="Times New Roman" panose="02020603050405020304" pitchFamily="18" charset="0"/>
            </a:endParaRPr>
          </a:p>
        </p:txBody>
      </p:sp>
      <p:graphicFrame>
        <p:nvGraphicFramePr>
          <p:cNvPr id="5" name="Object 4">
            <a:extLst>
              <a:ext uri="{FF2B5EF4-FFF2-40B4-BE49-F238E27FC236}">
                <a16:creationId xmlns:a16="http://schemas.microsoft.com/office/drawing/2014/main" id="{9CD2C1F8-4528-4486-9E53-CF0FC80E007F}"/>
              </a:ext>
            </a:extLst>
          </p:cNvPr>
          <p:cNvGraphicFramePr>
            <a:graphicFrameLocks noChangeAspect="1"/>
          </p:cNvGraphicFramePr>
          <p:nvPr>
            <p:extLst>
              <p:ext uri="{D42A27DB-BD31-4B8C-83A1-F6EECF244321}">
                <p14:modId xmlns:p14="http://schemas.microsoft.com/office/powerpoint/2010/main" val="1904998899"/>
              </p:ext>
            </p:extLst>
          </p:nvPr>
        </p:nvGraphicFramePr>
        <p:xfrm>
          <a:off x="6606215" y="3938883"/>
          <a:ext cx="749300" cy="863600"/>
        </p:xfrm>
        <a:graphic>
          <a:graphicData uri="http://schemas.openxmlformats.org/presentationml/2006/ole">
            <mc:AlternateContent xmlns:mc="http://schemas.openxmlformats.org/markup-compatibility/2006">
              <mc:Choice xmlns:v="urn:schemas-microsoft-com:vml" Requires="v">
                <p:oleObj spid="_x0000_s33798" name="Equation" r:id="rId3" imgW="749160" imgH="863280" progId="Equation.DSMT4">
                  <p:embed/>
                </p:oleObj>
              </mc:Choice>
              <mc:Fallback>
                <p:oleObj name="Equation" r:id="rId3" imgW="749160" imgH="863280" progId="Equation.DSMT4">
                  <p:embed/>
                  <p:pic>
                    <p:nvPicPr>
                      <p:cNvPr id="0" name=""/>
                      <p:cNvPicPr/>
                      <p:nvPr/>
                    </p:nvPicPr>
                    <p:blipFill>
                      <a:blip r:embed="rId4"/>
                      <a:stretch>
                        <a:fillRect/>
                      </a:stretch>
                    </p:blipFill>
                    <p:spPr>
                      <a:xfrm>
                        <a:off x="6606215" y="3938883"/>
                        <a:ext cx="749300" cy="863600"/>
                      </a:xfrm>
                      <a:prstGeom prst="rect">
                        <a:avLst/>
                      </a:prstGeom>
                    </p:spPr>
                  </p:pic>
                </p:oleObj>
              </mc:Fallback>
            </mc:AlternateContent>
          </a:graphicData>
        </a:graphic>
      </p:graphicFrame>
    </p:spTree>
    <p:extLst>
      <p:ext uri="{BB962C8B-B14F-4D97-AF65-F5344CB8AC3E}">
        <p14:creationId xmlns:p14="http://schemas.microsoft.com/office/powerpoint/2010/main" val="328239090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6" name="Picture 2"/>
          <p:cNvPicPr>
            <a:picLocks noChangeAspect="1" noChangeArrowheads="1"/>
          </p:cNvPicPr>
          <p:nvPr/>
        </p:nvPicPr>
        <p:blipFill>
          <a:blip r:embed="rId2" cstate="print"/>
          <a:srcRect/>
          <a:stretch>
            <a:fillRect/>
          </a:stretch>
        </p:blipFill>
        <p:spPr bwMode="auto">
          <a:xfrm>
            <a:off x="209643" y="221324"/>
            <a:ext cx="3447957" cy="478776"/>
          </a:xfrm>
          <a:prstGeom prst="rect">
            <a:avLst/>
          </a:prstGeom>
          <a:noFill/>
          <a:ln w="57150">
            <a:solidFill>
              <a:srgbClr val="FF0000"/>
            </a:solidFill>
            <a:miter lim="800000"/>
            <a:headEnd/>
            <a:tailEnd/>
          </a:ln>
          <a:effectLst>
            <a:glow rad="228600">
              <a:schemeClr val="accent5">
                <a:satMod val="175000"/>
                <a:alpha val="40000"/>
              </a:schemeClr>
            </a:glow>
          </a:effectLst>
        </p:spPr>
      </p:pic>
      <p:grpSp>
        <p:nvGrpSpPr>
          <p:cNvPr id="2" name="Group 4"/>
          <p:cNvGrpSpPr/>
          <p:nvPr/>
        </p:nvGrpSpPr>
        <p:grpSpPr>
          <a:xfrm>
            <a:off x="469002" y="936705"/>
            <a:ext cx="10905241" cy="1133965"/>
            <a:chOff x="524758" y="1338149"/>
            <a:chExt cx="10905241" cy="1133965"/>
          </a:xfrm>
        </p:grpSpPr>
        <p:pic>
          <p:nvPicPr>
            <p:cNvPr id="231427" name="Picture 3"/>
            <p:cNvPicPr>
              <a:picLocks noChangeAspect="1" noChangeArrowheads="1"/>
            </p:cNvPicPr>
            <p:nvPr/>
          </p:nvPicPr>
          <p:blipFill>
            <a:blip r:embed="rId3" cstate="print"/>
            <a:srcRect/>
            <a:stretch>
              <a:fillRect/>
            </a:stretch>
          </p:blipFill>
          <p:spPr bwMode="auto">
            <a:xfrm>
              <a:off x="524758" y="1406641"/>
              <a:ext cx="4204288" cy="1002022"/>
            </a:xfrm>
            <a:prstGeom prst="rect">
              <a:avLst/>
            </a:prstGeom>
            <a:noFill/>
            <a:ln w="9525">
              <a:noFill/>
              <a:miter lim="800000"/>
              <a:headEnd/>
              <a:tailEnd/>
            </a:ln>
          </p:spPr>
        </p:pic>
        <p:sp>
          <p:nvSpPr>
            <p:cNvPr id="4" name="TextBox 3"/>
            <p:cNvSpPr txBox="1"/>
            <p:nvPr/>
          </p:nvSpPr>
          <p:spPr>
            <a:xfrm>
              <a:off x="4861931" y="1338149"/>
              <a:ext cx="6568068" cy="1133965"/>
            </a:xfrm>
            <a:prstGeom prst="rect">
              <a:avLst/>
            </a:prstGeom>
            <a:noFill/>
          </p:spPr>
          <p:txBody>
            <a:bodyPr wrap="square" rtlCol="0">
              <a:spAutoFit/>
            </a:bodyPr>
            <a:lstStyle/>
            <a:p>
              <a:pPr algn="just" rtl="1">
                <a:lnSpc>
                  <a:spcPct val="150000"/>
                </a:lnSpc>
              </a:pPr>
              <a:r>
                <a:rPr lang="en-US" sz="2400" dirty="0">
                  <a:latin typeface="Times New Roman" panose="02020603050405020304" pitchFamily="18" charset="0"/>
                  <a:cs typeface="Times New Roman" panose="02020603050405020304" pitchFamily="18" charset="0"/>
                </a:rPr>
                <a:t>Two waves with the same frequency traveling in different direction when coming together in a point </a:t>
              </a:r>
            </a:p>
          </p:txBody>
        </p:sp>
      </p:grpSp>
      <p:pic>
        <p:nvPicPr>
          <p:cNvPr id="231428" name="Picture 4"/>
          <p:cNvPicPr>
            <a:picLocks noChangeAspect="1" noChangeArrowheads="1"/>
          </p:cNvPicPr>
          <p:nvPr/>
        </p:nvPicPr>
        <p:blipFill>
          <a:blip r:embed="rId4" cstate="print"/>
          <a:srcRect/>
          <a:stretch>
            <a:fillRect/>
          </a:stretch>
        </p:blipFill>
        <p:spPr bwMode="auto">
          <a:xfrm>
            <a:off x="1187669" y="2274434"/>
            <a:ext cx="9566676" cy="1269913"/>
          </a:xfrm>
          <a:prstGeom prst="rect">
            <a:avLst/>
          </a:prstGeom>
          <a:noFill/>
          <a:ln w="9525">
            <a:noFill/>
            <a:miter lim="800000"/>
            <a:headEnd/>
            <a:tailEnd/>
          </a:ln>
        </p:spPr>
      </p:pic>
      <p:sp>
        <p:nvSpPr>
          <p:cNvPr id="7" name="Rectangle 6"/>
          <p:cNvSpPr/>
          <p:nvPr/>
        </p:nvSpPr>
        <p:spPr>
          <a:xfrm>
            <a:off x="312233" y="3827075"/>
            <a:ext cx="11731083" cy="461665"/>
          </a:xfrm>
          <a:prstGeom prst="rect">
            <a:avLst/>
          </a:prstGeom>
        </p:spPr>
        <p:txBody>
          <a:bodyPr wrap="square">
            <a:spAutoFit/>
          </a:bodyPr>
          <a:lstStyle/>
          <a:p>
            <a:r>
              <a:rPr lang="en-US" sz="2400" dirty="0">
                <a:latin typeface="Times New Roman" pitchFamily="18" charset="0"/>
                <a:cs typeface="Times New Roman" pitchFamily="18" charset="0"/>
              </a:rPr>
              <a:t>The irradiance measures the time average of the square of the wave amplitude. </a:t>
            </a:r>
          </a:p>
        </p:txBody>
      </p:sp>
      <p:pic>
        <p:nvPicPr>
          <p:cNvPr id="231429" name="Picture 5"/>
          <p:cNvPicPr>
            <a:picLocks noChangeAspect="1" noChangeArrowheads="1"/>
          </p:cNvPicPr>
          <p:nvPr/>
        </p:nvPicPr>
        <p:blipFill>
          <a:blip r:embed="rId5" cstate="print"/>
          <a:srcRect/>
          <a:stretch>
            <a:fillRect/>
          </a:stretch>
        </p:blipFill>
        <p:spPr bwMode="auto">
          <a:xfrm>
            <a:off x="1879872" y="4393579"/>
            <a:ext cx="7987364" cy="2315040"/>
          </a:xfrm>
          <a:prstGeom prst="rect">
            <a:avLst/>
          </a:prstGeom>
          <a:noFill/>
          <a:ln w="9525">
            <a:noFill/>
            <a:miter lim="800000"/>
            <a:headEnd/>
            <a:tailEnd/>
          </a:ln>
        </p:spPr>
      </p:pic>
      <p:sp>
        <p:nvSpPr>
          <p:cNvPr id="9" name="Slide Number Placeholder 8"/>
          <p:cNvSpPr>
            <a:spLocks noGrp="1"/>
          </p:cNvSpPr>
          <p:nvPr>
            <p:ph type="sldNum" sz="quarter" idx="12"/>
          </p:nvPr>
        </p:nvSpPr>
        <p:spPr/>
        <p:txBody>
          <a:bodyPr/>
          <a:lstStyle/>
          <a:p>
            <a:fld id="{8AC7B609-6235-4DF7-8376-3B4225D7EDEF}" type="slidenum">
              <a:rPr lang="en-US" smtClean="0"/>
              <a:pPr/>
              <a:t>82</a:t>
            </a:fld>
            <a:endParaRPr lang="en-US" dirty="0"/>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32435" y="1110716"/>
            <a:ext cx="10760927" cy="830997"/>
          </a:xfrm>
          <a:prstGeom prst="rect">
            <a:avLst/>
          </a:prstGeom>
        </p:spPr>
        <p:txBody>
          <a:bodyPr wrap="square">
            <a:spAutoFit/>
          </a:bodyPr>
          <a:lstStyle/>
          <a:p>
            <a:r>
              <a:rPr lang="en-US" sz="2400" dirty="0">
                <a:latin typeface="Times New Roman" pitchFamily="18" charset="0"/>
                <a:cs typeface="Times New Roman" pitchFamily="18" charset="0"/>
              </a:rPr>
              <a:t>the first two terms correspond to the irradiances of the individual waves, </a:t>
            </a:r>
            <a:r>
              <a:rPr lang="en-US" sz="2400" i="1" dirty="0">
                <a:latin typeface="Times New Roman" pitchFamily="18" charset="0"/>
                <a:cs typeface="Times New Roman" pitchFamily="18" charset="0"/>
              </a:rPr>
              <a:t>I</a:t>
            </a:r>
            <a:r>
              <a:rPr lang="en-US" sz="2400" baseline="-25000" dirty="0">
                <a:latin typeface="Times New Roman" pitchFamily="18" charset="0"/>
                <a:cs typeface="Times New Roman" pitchFamily="18" charset="0"/>
              </a:rPr>
              <a:t>1 </a:t>
            </a:r>
            <a:r>
              <a:rPr lang="en-US" sz="2400" dirty="0">
                <a:latin typeface="Times New Roman" pitchFamily="18" charset="0"/>
                <a:cs typeface="Times New Roman" pitchFamily="18" charset="0"/>
              </a:rPr>
              <a:t>and </a:t>
            </a:r>
            <a:r>
              <a:rPr lang="en-US" sz="2400" i="1" dirty="0">
                <a:latin typeface="Times New Roman" pitchFamily="18" charset="0"/>
                <a:cs typeface="Times New Roman" pitchFamily="18" charset="0"/>
              </a:rPr>
              <a:t>I</a:t>
            </a:r>
            <a:r>
              <a:rPr lang="en-US" sz="2400" baseline="-25000" dirty="0">
                <a:latin typeface="Times New Roman" pitchFamily="18" charset="0"/>
                <a:cs typeface="Times New Roman" pitchFamily="18" charset="0"/>
              </a:rPr>
              <a:t>2</a:t>
            </a:r>
            <a:r>
              <a:rPr lang="en-US" sz="2400" dirty="0">
                <a:latin typeface="Times New Roman" pitchFamily="18" charset="0"/>
                <a:cs typeface="Times New Roman" pitchFamily="18" charset="0"/>
              </a:rPr>
              <a:t>. The last term depends on an interaction of the waves and is called the interference term, </a:t>
            </a:r>
            <a:r>
              <a:rPr lang="en-US" sz="2400" i="1" dirty="0">
                <a:latin typeface="Times New Roman" pitchFamily="18" charset="0"/>
                <a:cs typeface="Times New Roman" pitchFamily="18" charset="0"/>
              </a:rPr>
              <a:t>I</a:t>
            </a:r>
            <a:r>
              <a:rPr lang="en-US" sz="2400" baseline="-25000" dirty="0">
                <a:latin typeface="Times New Roman" pitchFamily="18" charset="0"/>
                <a:cs typeface="Times New Roman" pitchFamily="18" charset="0"/>
              </a:rPr>
              <a:t>12</a:t>
            </a:r>
            <a:r>
              <a:rPr lang="en-US" sz="2400" dirty="0">
                <a:latin typeface="Times New Roman" pitchFamily="18" charset="0"/>
                <a:cs typeface="Times New Roman" pitchFamily="18" charset="0"/>
              </a:rPr>
              <a:t> </a:t>
            </a:r>
          </a:p>
        </p:txBody>
      </p:sp>
      <p:grpSp>
        <p:nvGrpSpPr>
          <p:cNvPr id="3" name="Group 4"/>
          <p:cNvGrpSpPr/>
          <p:nvPr/>
        </p:nvGrpSpPr>
        <p:grpSpPr>
          <a:xfrm>
            <a:off x="598217" y="434909"/>
            <a:ext cx="10343257" cy="530845"/>
            <a:chOff x="152168" y="1014760"/>
            <a:chExt cx="10343257" cy="530845"/>
          </a:xfrm>
        </p:grpSpPr>
        <p:pic>
          <p:nvPicPr>
            <p:cNvPr id="232450" name="Picture 2"/>
            <p:cNvPicPr>
              <a:picLocks noChangeAspect="1" noChangeArrowheads="1"/>
            </p:cNvPicPr>
            <p:nvPr/>
          </p:nvPicPr>
          <p:blipFill>
            <a:blip r:embed="rId3" cstate="print"/>
            <a:srcRect/>
            <a:stretch>
              <a:fillRect/>
            </a:stretch>
          </p:blipFill>
          <p:spPr bwMode="auto">
            <a:xfrm>
              <a:off x="152168" y="1014760"/>
              <a:ext cx="3611106" cy="530845"/>
            </a:xfrm>
            <a:prstGeom prst="rect">
              <a:avLst/>
            </a:prstGeom>
            <a:noFill/>
            <a:ln w="9525">
              <a:noFill/>
              <a:miter lim="800000"/>
              <a:headEnd/>
              <a:tailEnd/>
            </a:ln>
          </p:spPr>
        </p:pic>
        <p:graphicFrame>
          <p:nvGraphicFramePr>
            <p:cNvPr id="4" name="Object 3"/>
            <p:cNvGraphicFramePr>
              <a:graphicFrameLocks noChangeAspect="1"/>
            </p:cNvGraphicFramePr>
            <p:nvPr/>
          </p:nvGraphicFramePr>
          <p:xfrm>
            <a:off x="3777125" y="1027526"/>
            <a:ext cx="6718300" cy="444500"/>
          </p:xfrm>
          <a:graphic>
            <a:graphicData uri="http://schemas.openxmlformats.org/presentationml/2006/ole">
              <mc:AlternateContent xmlns:mc="http://schemas.openxmlformats.org/markup-compatibility/2006">
                <mc:Choice xmlns:v="urn:schemas-microsoft-com:vml" Requires="v">
                  <p:oleObj spid="_x0000_s34822" name="Equation" r:id="rId4" imgW="6718300" imgH="444500" progId="Equation.DSMT4">
                    <p:embed/>
                  </p:oleObj>
                </mc:Choice>
                <mc:Fallback>
                  <p:oleObj name="Equation" r:id="rId4" imgW="6718300" imgH="444500" progId="Equation.DSMT4">
                    <p:embed/>
                    <p:pic>
                      <p:nvPicPr>
                        <p:cNvPr id="0" name="Picture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77125" y="1027526"/>
                          <a:ext cx="6718300" cy="444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6" name="Rectangle 5"/>
          <p:cNvSpPr/>
          <p:nvPr/>
        </p:nvSpPr>
        <p:spPr>
          <a:xfrm>
            <a:off x="532435" y="2389394"/>
            <a:ext cx="10624007" cy="830997"/>
          </a:xfrm>
          <a:prstGeom prst="rect">
            <a:avLst/>
          </a:prstGeom>
        </p:spPr>
        <p:txBody>
          <a:bodyPr wrap="square">
            <a:spAutoFit/>
          </a:bodyPr>
          <a:lstStyle/>
          <a:p>
            <a:r>
              <a:rPr lang="en-US" sz="2400" dirty="0">
                <a:latin typeface="Times New Roman" pitchFamily="18" charset="0"/>
                <a:cs typeface="Times New Roman" pitchFamily="18" charset="0"/>
              </a:rPr>
              <a:t>The presence of the third term </a:t>
            </a:r>
            <a:r>
              <a:rPr lang="en-US" sz="2400" i="1" dirty="0">
                <a:latin typeface="Times New Roman" pitchFamily="18" charset="0"/>
                <a:cs typeface="Times New Roman" pitchFamily="18" charset="0"/>
              </a:rPr>
              <a:t>I</a:t>
            </a:r>
            <a:r>
              <a:rPr lang="en-US" sz="2400" baseline="-25000" dirty="0">
                <a:latin typeface="Times New Roman" pitchFamily="18" charset="0"/>
                <a:cs typeface="Times New Roman" pitchFamily="18" charset="0"/>
              </a:rPr>
              <a:t>12  </a:t>
            </a:r>
            <a:r>
              <a:rPr lang="en-US" sz="2400" dirty="0">
                <a:latin typeface="Times New Roman" pitchFamily="18" charset="0"/>
                <a:cs typeface="Times New Roman" pitchFamily="18" charset="0"/>
              </a:rPr>
              <a:t>is indicative of the wave nature of light, which can produce enhancement or diminution of the irradiance through  interference. </a:t>
            </a:r>
          </a:p>
        </p:txBody>
      </p:sp>
      <p:pic>
        <p:nvPicPr>
          <p:cNvPr id="232452" name="Picture 4"/>
          <p:cNvPicPr>
            <a:picLocks noChangeAspect="1" noChangeArrowheads="1"/>
          </p:cNvPicPr>
          <p:nvPr/>
        </p:nvPicPr>
        <p:blipFill>
          <a:blip r:embed="rId6" cstate="print"/>
          <a:srcRect/>
          <a:stretch>
            <a:fillRect/>
          </a:stretch>
        </p:blipFill>
        <p:spPr bwMode="auto">
          <a:xfrm>
            <a:off x="2196437" y="3445657"/>
            <a:ext cx="8008067" cy="1794075"/>
          </a:xfrm>
          <a:prstGeom prst="rect">
            <a:avLst/>
          </a:prstGeom>
          <a:noFill/>
          <a:ln w="9525">
            <a:noFill/>
            <a:miter lim="800000"/>
            <a:headEnd/>
            <a:tailEnd/>
          </a:ln>
        </p:spPr>
      </p:pic>
      <p:pic>
        <p:nvPicPr>
          <p:cNvPr id="232453" name="Picture 5"/>
          <p:cNvPicPr>
            <a:picLocks noChangeAspect="1" noChangeArrowheads="1"/>
          </p:cNvPicPr>
          <p:nvPr/>
        </p:nvPicPr>
        <p:blipFill>
          <a:blip r:embed="rId7" cstate="print"/>
          <a:srcRect/>
          <a:stretch>
            <a:fillRect/>
          </a:stretch>
        </p:blipFill>
        <p:spPr bwMode="auto">
          <a:xfrm>
            <a:off x="1603860" y="5464999"/>
            <a:ext cx="9550461" cy="1178869"/>
          </a:xfrm>
          <a:prstGeom prst="rect">
            <a:avLst/>
          </a:prstGeom>
          <a:noFill/>
          <a:ln w="9525">
            <a:noFill/>
            <a:miter lim="800000"/>
            <a:headEnd/>
            <a:tailEnd/>
          </a:ln>
        </p:spPr>
      </p:pic>
      <p:sp>
        <p:nvSpPr>
          <p:cNvPr id="9" name="Slide Number Placeholder 8"/>
          <p:cNvSpPr>
            <a:spLocks noGrp="1"/>
          </p:cNvSpPr>
          <p:nvPr>
            <p:ph type="sldNum" sz="quarter" idx="12"/>
          </p:nvPr>
        </p:nvSpPr>
        <p:spPr/>
        <p:txBody>
          <a:bodyPr/>
          <a:lstStyle/>
          <a:p>
            <a:fld id="{8AC7B609-6235-4DF7-8376-3B4225D7EDEF}" type="slidenum">
              <a:rPr lang="en-US" smtClean="0"/>
              <a:pPr/>
              <a:t>83</a:t>
            </a:fld>
            <a:endParaRPr lang="en-US" dirty="0"/>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1433264" y="0"/>
            <a:ext cx="9262662" cy="6032809"/>
            <a:chOff x="1433264" y="0"/>
            <a:chExt cx="9262662" cy="6032809"/>
          </a:xfrm>
        </p:grpSpPr>
        <p:pic>
          <p:nvPicPr>
            <p:cNvPr id="233474" name="Picture 2"/>
            <p:cNvPicPr>
              <a:picLocks noChangeAspect="1" noChangeArrowheads="1"/>
            </p:cNvPicPr>
            <p:nvPr/>
          </p:nvPicPr>
          <p:blipFill>
            <a:blip r:embed="rId2" cstate="print"/>
            <a:srcRect/>
            <a:stretch>
              <a:fillRect/>
            </a:stretch>
          </p:blipFill>
          <p:spPr bwMode="auto">
            <a:xfrm>
              <a:off x="1433264" y="0"/>
              <a:ext cx="9262662" cy="5263376"/>
            </a:xfrm>
            <a:prstGeom prst="rect">
              <a:avLst/>
            </a:prstGeom>
            <a:noFill/>
            <a:ln w="9525">
              <a:noFill/>
              <a:miter lim="800000"/>
              <a:headEnd/>
              <a:tailEnd/>
            </a:ln>
          </p:spPr>
        </p:pic>
        <p:pic>
          <p:nvPicPr>
            <p:cNvPr id="233475" name="Picture 3"/>
            <p:cNvPicPr>
              <a:picLocks noChangeAspect="1" noChangeArrowheads="1"/>
            </p:cNvPicPr>
            <p:nvPr/>
          </p:nvPicPr>
          <p:blipFill>
            <a:blip r:embed="rId3" cstate="print"/>
            <a:srcRect/>
            <a:stretch>
              <a:fillRect/>
            </a:stretch>
          </p:blipFill>
          <p:spPr bwMode="auto">
            <a:xfrm>
              <a:off x="2291255" y="5452598"/>
              <a:ext cx="7020902" cy="580211"/>
            </a:xfrm>
            <a:prstGeom prst="rect">
              <a:avLst/>
            </a:prstGeom>
            <a:noFill/>
            <a:ln w="9525">
              <a:noFill/>
              <a:miter lim="800000"/>
              <a:headEnd/>
              <a:tailEnd/>
            </a:ln>
          </p:spPr>
        </p:pic>
      </p:grpSp>
      <p:pic>
        <p:nvPicPr>
          <p:cNvPr id="233476" name="Picture 4"/>
          <p:cNvPicPr>
            <a:picLocks noChangeAspect="1" noChangeArrowheads="1"/>
          </p:cNvPicPr>
          <p:nvPr/>
        </p:nvPicPr>
        <p:blipFill>
          <a:blip r:embed="rId4" cstate="print"/>
          <a:srcRect/>
          <a:stretch>
            <a:fillRect/>
          </a:stretch>
        </p:blipFill>
        <p:spPr bwMode="auto">
          <a:xfrm>
            <a:off x="407136" y="6233532"/>
            <a:ext cx="3841173" cy="468777"/>
          </a:xfrm>
          <a:prstGeom prst="rect">
            <a:avLst/>
          </a:prstGeom>
          <a:noFill/>
          <a:ln w="9525">
            <a:noFill/>
            <a:miter lim="800000"/>
            <a:headEnd/>
            <a:tailEnd/>
          </a:ln>
        </p:spPr>
      </p:pic>
      <p:pic>
        <p:nvPicPr>
          <p:cNvPr id="233477" name="Picture 5"/>
          <p:cNvPicPr>
            <a:picLocks noChangeAspect="1" noChangeArrowheads="1"/>
          </p:cNvPicPr>
          <p:nvPr/>
        </p:nvPicPr>
        <p:blipFill>
          <a:blip r:embed="rId5" cstate="print"/>
          <a:srcRect/>
          <a:stretch>
            <a:fillRect/>
          </a:stretch>
        </p:blipFill>
        <p:spPr bwMode="auto">
          <a:xfrm>
            <a:off x="5812221" y="6126690"/>
            <a:ext cx="3384331" cy="511275"/>
          </a:xfrm>
          <a:prstGeom prst="rect">
            <a:avLst/>
          </a:prstGeom>
          <a:noFill/>
          <a:ln w="9525">
            <a:solidFill>
              <a:srgbClr val="FF0000"/>
            </a:solidFill>
            <a:miter lim="800000"/>
            <a:headEnd/>
            <a:tailEnd/>
          </a:ln>
        </p:spPr>
      </p:pic>
      <p:sp>
        <p:nvSpPr>
          <p:cNvPr id="7" name="Slide Number Placeholder 6"/>
          <p:cNvSpPr>
            <a:spLocks noGrp="1"/>
          </p:cNvSpPr>
          <p:nvPr>
            <p:ph type="sldNum" sz="quarter" idx="12"/>
          </p:nvPr>
        </p:nvSpPr>
        <p:spPr/>
        <p:txBody>
          <a:bodyPr/>
          <a:lstStyle/>
          <a:p>
            <a:fld id="{8AC7B609-6235-4DF7-8376-3B4225D7EDEF}" type="slidenum">
              <a:rPr lang="en-US" smtClean="0"/>
              <a:pPr/>
              <a:t>84</a:t>
            </a:fld>
            <a:endParaRPr lang="en-US" dirty="0"/>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9"/>
          <p:cNvGrpSpPr/>
          <p:nvPr/>
        </p:nvGrpSpPr>
        <p:grpSpPr>
          <a:xfrm>
            <a:off x="204091" y="92075"/>
            <a:ext cx="10771884" cy="1881188"/>
            <a:chOff x="204091" y="92075"/>
            <a:chExt cx="10771884" cy="1881188"/>
          </a:xfrm>
        </p:grpSpPr>
        <p:pic>
          <p:nvPicPr>
            <p:cNvPr id="234498" name="Picture 2"/>
            <p:cNvPicPr>
              <a:picLocks noChangeAspect="1" noChangeArrowheads="1"/>
            </p:cNvPicPr>
            <p:nvPr/>
          </p:nvPicPr>
          <p:blipFill>
            <a:blip r:embed="rId3" cstate="print"/>
            <a:srcRect/>
            <a:stretch>
              <a:fillRect/>
            </a:stretch>
          </p:blipFill>
          <p:spPr bwMode="auto">
            <a:xfrm>
              <a:off x="204091" y="211880"/>
              <a:ext cx="5377817" cy="484730"/>
            </a:xfrm>
            <a:prstGeom prst="rect">
              <a:avLst/>
            </a:prstGeom>
            <a:noFill/>
            <a:ln w="9525">
              <a:noFill/>
              <a:miter lim="800000"/>
              <a:headEnd/>
              <a:tailEnd/>
            </a:ln>
          </p:spPr>
        </p:pic>
        <p:grpSp>
          <p:nvGrpSpPr>
            <p:cNvPr id="3" name="Group 7"/>
            <p:cNvGrpSpPr/>
            <p:nvPr/>
          </p:nvGrpSpPr>
          <p:grpSpPr>
            <a:xfrm>
              <a:off x="6006092" y="92075"/>
              <a:ext cx="4969883" cy="1881188"/>
              <a:chOff x="6006092" y="92075"/>
              <a:chExt cx="4969883" cy="1881188"/>
            </a:xfrm>
          </p:grpSpPr>
          <p:pic>
            <p:nvPicPr>
              <p:cNvPr id="234499" name="Picture 3"/>
              <p:cNvPicPr>
                <a:picLocks noChangeAspect="1" noChangeArrowheads="1"/>
              </p:cNvPicPr>
              <p:nvPr/>
            </p:nvPicPr>
            <p:blipFill>
              <a:blip r:embed="rId4" cstate="print"/>
              <a:srcRect/>
              <a:stretch>
                <a:fillRect/>
              </a:stretch>
            </p:blipFill>
            <p:spPr bwMode="auto">
              <a:xfrm>
                <a:off x="6006092" y="245325"/>
                <a:ext cx="3153380" cy="1506615"/>
              </a:xfrm>
              <a:prstGeom prst="rect">
                <a:avLst/>
              </a:prstGeom>
              <a:noFill/>
              <a:ln w="9525">
                <a:noFill/>
                <a:miter lim="800000"/>
                <a:headEnd/>
                <a:tailEnd/>
              </a:ln>
            </p:spPr>
          </p:pic>
          <p:graphicFrame>
            <p:nvGraphicFramePr>
              <p:cNvPr id="6" name="Object 5"/>
              <p:cNvGraphicFramePr>
                <a:graphicFrameLocks noChangeAspect="1"/>
              </p:cNvGraphicFramePr>
              <p:nvPr>
                <p:extLst>
                  <p:ext uri="{D42A27DB-BD31-4B8C-83A1-F6EECF244321}">
                    <p14:modId xmlns:p14="http://schemas.microsoft.com/office/powerpoint/2010/main" val="1315414586"/>
                  </p:ext>
                </p:extLst>
              </p:nvPr>
            </p:nvGraphicFramePr>
            <p:xfrm>
              <a:off x="9104313" y="92075"/>
              <a:ext cx="1803400" cy="901700"/>
            </p:xfrm>
            <a:graphic>
              <a:graphicData uri="http://schemas.openxmlformats.org/presentationml/2006/ole">
                <mc:AlternateContent xmlns:mc="http://schemas.openxmlformats.org/markup-compatibility/2006">
                  <mc:Choice xmlns:v="urn:schemas-microsoft-com:vml" Requires="v">
                    <p:oleObj spid="_x0000_s35854" name="Equation" r:id="rId5" imgW="1803240" imgH="901440" progId="Equation.DSMT4">
                      <p:embed/>
                    </p:oleObj>
                  </mc:Choice>
                  <mc:Fallback>
                    <p:oleObj name="Equation" r:id="rId5" imgW="1803240" imgH="901440" progId="Equation.DSMT4">
                      <p:embed/>
                      <p:pic>
                        <p:nvPicPr>
                          <p:cNvPr id="0" name="Picture 2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04313" y="92075"/>
                            <a:ext cx="1803400" cy="901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34502" name="Object 6"/>
              <p:cNvGraphicFramePr>
                <a:graphicFrameLocks noChangeAspect="1"/>
              </p:cNvGraphicFramePr>
              <p:nvPr>
                <p:extLst>
                  <p:ext uri="{D42A27DB-BD31-4B8C-83A1-F6EECF244321}">
                    <p14:modId xmlns:p14="http://schemas.microsoft.com/office/powerpoint/2010/main" val="464936437"/>
                  </p:ext>
                </p:extLst>
              </p:nvPr>
            </p:nvGraphicFramePr>
            <p:xfrm>
              <a:off x="9134475" y="1071563"/>
              <a:ext cx="1841500" cy="901700"/>
            </p:xfrm>
            <a:graphic>
              <a:graphicData uri="http://schemas.openxmlformats.org/presentationml/2006/ole">
                <mc:AlternateContent xmlns:mc="http://schemas.openxmlformats.org/markup-compatibility/2006">
                  <mc:Choice xmlns:v="urn:schemas-microsoft-com:vml" Requires="v">
                    <p:oleObj spid="_x0000_s35855" name="Equation" r:id="rId7" imgW="1841400" imgH="901440" progId="Equation.DSMT4">
                      <p:embed/>
                    </p:oleObj>
                  </mc:Choice>
                  <mc:Fallback>
                    <p:oleObj name="Equation" r:id="rId7" imgW="1841400" imgH="901440" progId="Equation.DSMT4">
                      <p:embed/>
                      <p:pic>
                        <p:nvPicPr>
                          <p:cNvPr id="0" name="Picture 3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134475" y="1071563"/>
                            <a:ext cx="1841500" cy="901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grpSp>
        <p:nvGrpSpPr>
          <p:cNvPr id="4" name="Group 18"/>
          <p:cNvGrpSpPr/>
          <p:nvPr/>
        </p:nvGrpSpPr>
        <p:grpSpPr>
          <a:xfrm>
            <a:off x="178110" y="1646703"/>
            <a:ext cx="11139178" cy="2510780"/>
            <a:chOff x="178110" y="1646703"/>
            <a:chExt cx="11139178" cy="2510780"/>
          </a:xfrm>
        </p:grpSpPr>
        <p:pic>
          <p:nvPicPr>
            <p:cNvPr id="234500" name="Picture 4"/>
            <p:cNvPicPr>
              <a:picLocks noChangeAspect="1" noChangeArrowheads="1"/>
            </p:cNvPicPr>
            <p:nvPr/>
          </p:nvPicPr>
          <p:blipFill>
            <a:blip r:embed="rId9" cstate="print"/>
            <a:srcRect/>
            <a:stretch>
              <a:fillRect/>
            </a:stretch>
          </p:blipFill>
          <p:spPr bwMode="auto">
            <a:xfrm>
              <a:off x="178110" y="1646703"/>
              <a:ext cx="2791989" cy="427424"/>
            </a:xfrm>
            <a:prstGeom prst="rect">
              <a:avLst/>
            </a:prstGeom>
            <a:noFill/>
            <a:ln w="9525">
              <a:noFill/>
              <a:miter lim="800000"/>
              <a:headEnd/>
              <a:tailEnd/>
            </a:ln>
          </p:spPr>
        </p:pic>
        <p:grpSp>
          <p:nvGrpSpPr>
            <p:cNvPr id="7" name="Group 17"/>
            <p:cNvGrpSpPr/>
            <p:nvPr/>
          </p:nvGrpSpPr>
          <p:grpSpPr>
            <a:xfrm>
              <a:off x="2480708" y="2227263"/>
              <a:ext cx="8836580" cy="1930220"/>
              <a:chOff x="2480708" y="2227263"/>
              <a:chExt cx="8836580" cy="1930220"/>
            </a:xfrm>
          </p:grpSpPr>
          <p:grpSp>
            <p:nvGrpSpPr>
              <p:cNvPr id="8" name="Group 9"/>
              <p:cNvGrpSpPr/>
              <p:nvPr/>
            </p:nvGrpSpPr>
            <p:grpSpPr>
              <a:xfrm>
                <a:off x="2480708" y="2227263"/>
                <a:ext cx="8836580" cy="901700"/>
                <a:chOff x="3305882" y="1981941"/>
                <a:chExt cx="8836580" cy="901700"/>
              </a:xfrm>
            </p:grpSpPr>
            <p:pic>
              <p:nvPicPr>
                <p:cNvPr id="5" name="Picture 5"/>
                <p:cNvPicPr>
                  <a:picLocks noChangeAspect="1" noChangeArrowheads="1"/>
                </p:cNvPicPr>
                <p:nvPr/>
              </p:nvPicPr>
              <p:blipFill>
                <a:blip r:embed="rId10" cstate="print"/>
                <a:srcRect/>
                <a:stretch>
                  <a:fillRect/>
                </a:stretch>
              </p:blipFill>
              <p:spPr bwMode="auto">
                <a:xfrm>
                  <a:off x="3305882" y="2167617"/>
                  <a:ext cx="3886664" cy="587162"/>
                </a:xfrm>
                <a:prstGeom prst="rect">
                  <a:avLst/>
                </a:prstGeom>
                <a:noFill/>
                <a:ln w="9525">
                  <a:solidFill>
                    <a:srgbClr val="FF0000"/>
                  </a:solidFill>
                  <a:miter lim="800000"/>
                  <a:headEnd/>
                  <a:tailEnd/>
                </a:ln>
              </p:spPr>
            </p:pic>
            <p:graphicFrame>
              <p:nvGraphicFramePr>
                <p:cNvPr id="9" name="Object 8"/>
                <p:cNvGraphicFramePr>
                  <a:graphicFrameLocks noChangeAspect="1"/>
                </p:cNvGraphicFramePr>
                <p:nvPr>
                  <p:extLst>
                    <p:ext uri="{D42A27DB-BD31-4B8C-83A1-F6EECF244321}">
                      <p14:modId xmlns:p14="http://schemas.microsoft.com/office/powerpoint/2010/main" val="2383368737"/>
                    </p:ext>
                  </p:extLst>
                </p:nvPr>
              </p:nvGraphicFramePr>
              <p:xfrm>
                <a:off x="7392662" y="1981941"/>
                <a:ext cx="4749800" cy="901700"/>
              </p:xfrm>
              <a:graphic>
                <a:graphicData uri="http://schemas.openxmlformats.org/presentationml/2006/ole">
                  <mc:AlternateContent xmlns:mc="http://schemas.openxmlformats.org/markup-compatibility/2006">
                    <mc:Choice xmlns:v="urn:schemas-microsoft-com:vml" Requires="v">
                      <p:oleObj spid="_x0000_s35856" name="Equation" r:id="rId11" imgW="4749480" imgH="901440" progId="Equation.DSMT4">
                        <p:embed/>
                      </p:oleObj>
                    </mc:Choice>
                    <mc:Fallback>
                      <p:oleObj name="Equation" r:id="rId11" imgW="4749480" imgH="901440" progId="Equation.DSMT4">
                        <p:embed/>
                        <p:pic>
                          <p:nvPicPr>
                            <p:cNvPr id="0" name="Picture 3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392662" y="1981941"/>
                              <a:ext cx="4749800" cy="901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pic>
            <p:nvPicPr>
              <p:cNvPr id="234504" name="Picture 8"/>
              <p:cNvPicPr>
                <a:picLocks noChangeAspect="1" noChangeArrowheads="1"/>
              </p:cNvPicPr>
              <p:nvPr/>
            </p:nvPicPr>
            <p:blipFill>
              <a:blip r:embed="rId13" cstate="print"/>
              <a:srcRect/>
              <a:stretch>
                <a:fillRect/>
              </a:stretch>
            </p:blipFill>
            <p:spPr bwMode="auto">
              <a:xfrm>
                <a:off x="3221431" y="3425512"/>
                <a:ext cx="4695653" cy="731971"/>
              </a:xfrm>
              <a:prstGeom prst="rect">
                <a:avLst/>
              </a:prstGeom>
              <a:noFill/>
              <a:ln w="9525">
                <a:noFill/>
                <a:miter lim="800000"/>
                <a:headEnd/>
                <a:tailEnd/>
              </a:ln>
            </p:spPr>
          </p:pic>
        </p:grpSp>
      </p:grpSp>
      <p:grpSp>
        <p:nvGrpSpPr>
          <p:cNvPr id="10" name="Group 16"/>
          <p:cNvGrpSpPr/>
          <p:nvPr/>
        </p:nvGrpSpPr>
        <p:grpSpPr>
          <a:xfrm>
            <a:off x="246796" y="4294208"/>
            <a:ext cx="10652074" cy="1021899"/>
            <a:chOff x="246796" y="4294208"/>
            <a:chExt cx="10652074" cy="1021899"/>
          </a:xfrm>
        </p:grpSpPr>
        <p:pic>
          <p:nvPicPr>
            <p:cNvPr id="234505" name="Picture 9"/>
            <p:cNvPicPr>
              <a:picLocks noChangeAspect="1" noChangeArrowheads="1"/>
            </p:cNvPicPr>
            <p:nvPr/>
          </p:nvPicPr>
          <p:blipFill>
            <a:blip r:embed="rId14" cstate="print"/>
            <a:srcRect t="7253"/>
            <a:stretch>
              <a:fillRect/>
            </a:stretch>
          </p:blipFill>
          <p:spPr bwMode="auto">
            <a:xfrm>
              <a:off x="246796" y="4294208"/>
              <a:ext cx="10652074" cy="740074"/>
            </a:xfrm>
            <a:prstGeom prst="rect">
              <a:avLst/>
            </a:prstGeom>
            <a:noFill/>
            <a:ln w="9525">
              <a:noFill/>
              <a:miter lim="800000"/>
              <a:headEnd/>
              <a:tailEnd/>
            </a:ln>
          </p:spPr>
        </p:pic>
        <p:pic>
          <p:nvPicPr>
            <p:cNvPr id="234506" name="Picture 10"/>
            <p:cNvPicPr>
              <a:picLocks noChangeAspect="1" noChangeArrowheads="1"/>
            </p:cNvPicPr>
            <p:nvPr/>
          </p:nvPicPr>
          <p:blipFill>
            <a:blip r:embed="rId15" cstate="print"/>
            <a:srcRect/>
            <a:stretch>
              <a:fillRect/>
            </a:stretch>
          </p:blipFill>
          <p:spPr bwMode="auto">
            <a:xfrm>
              <a:off x="4023939" y="4667351"/>
              <a:ext cx="4043615" cy="648756"/>
            </a:xfrm>
            <a:prstGeom prst="rect">
              <a:avLst/>
            </a:prstGeom>
            <a:noFill/>
            <a:ln w="9525">
              <a:noFill/>
              <a:miter lim="800000"/>
              <a:headEnd/>
              <a:tailEnd/>
            </a:ln>
          </p:spPr>
        </p:pic>
      </p:grpSp>
      <p:grpSp>
        <p:nvGrpSpPr>
          <p:cNvPr id="11" name="Group 15"/>
          <p:cNvGrpSpPr/>
          <p:nvPr/>
        </p:nvGrpSpPr>
        <p:grpSpPr>
          <a:xfrm>
            <a:off x="240911" y="5442592"/>
            <a:ext cx="8469319" cy="1362596"/>
            <a:chOff x="240911" y="5442592"/>
            <a:chExt cx="8469319" cy="1362596"/>
          </a:xfrm>
        </p:grpSpPr>
        <p:pic>
          <p:nvPicPr>
            <p:cNvPr id="234507" name="Picture 11"/>
            <p:cNvPicPr>
              <a:picLocks noChangeAspect="1" noChangeArrowheads="1"/>
            </p:cNvPicPr>
            <p:nvPr/>
          </p:nvPicPr>
          <p:blipFill>
            <a:blip r:embed="rId16" cstate="print"/>
            <a:srcRect/>
            <a:stretch>
              <a:fillRect/>
            </a:stretch>
          </p:blipFill>
          <p:spPr bwMode="auto">
            <a:xfrm>
              <a:off x="240911" y="5442592"/>
              <a:ext cx="8469319" cy="310025"/>
            </a:xfrm>
            <a:prstGeom prst="rect">
              <a:avLst/>
            </a:prstGeom>
            <a:noFill/>
            <a:ln w="9525">
              <a:noFill/>
              <a:miter lim="800000"/>
              <a:headEnd/>
              <a:tailEnd/>
            </a:ln>
          </p:spPr>
        </p:pic>
        <p:pic>
          <p:nvPicPr>
            <p:cNvPr id="234508" name="Picture 12"/>
            <p:cNvPicPr>
              <a:picLocks noChangeAspect="1" noChangeArrowheads="1"/>
            </p:cNvPicPr>
            <p:nvPr/>
          </p:nvPicPr>
          <p:blipFill>
            <a:blip r:embed="rId17" cstate="print"/>
            <a:srcRect/>
            <a:stretch>
              <a:fillRect/>
            </a:stretch>
          </p:blipFill>
          <p:spPr bwMode="auto">
            <a:xfrm>
              <a:off x="288359" y="5879015"/>
              <a:ext cx="6830072" cy="926173"/>
            </a:xfrm>
            <a:prstGeom prst="rect">
              <a:avLst/>
            </a:prstGeom>
            <a:noFill/>
            <a:ln w="9525">
              <a:noFill/>
              <a:miter lim="800000"/>
              <a:headEnd/>
              <a:tailEnd/>
            </a:ln>
          </p:spPr>
        </p:pic>
      </p:grpSp>
      <p:sp>
        <p:nvSpPr>
          <p:cNvPr id="21" name="Slide Number Placeholder 20"/>
          <p:cNvSpPr>
            <a:spLocks noGrp="1"/>
          </p:cNvSpPr>
          <p:nvPr>
            <p:ph type="sldNum" sz="quarter" idx="12"/>
          </p:nvPr>
        </p:nvSpPr>
        <p:spPr/>
        <p:txBody>
          <a:bodyPr/>
          <a:lstStyle/>
          <a:p>
            <a:fld id="{8AC7B609-6235-4DF7-8376-3B4225D7EDEF}" type="slidenum">
              <a:rPr lang="en-US" smtClean="0"/>
              <a:pPr/>
              <a:t>85</a:t>
            </a:fld>
            <a:endParaRPr lang="en-US" dirty="0"/>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6" name="Picture 2"/>
          <p:cNvPicPr>
            <a:picLocks noChangeAspect="1" noChangeArrowheads="1"/>
          </p:cNvPicPr>
          <p:nvPr/>
        </p:nvPicPr>
        <p:blipFill>
          <a:blip r:embed="rId2" cstate="print"/>
          <a:srcRect/>
          <a:stretch>
            <a:fillRect/>
          </a:stretch>
        </p:blipFill>
        <p:spPr bwMode="auto">
          <a:xfrm>
            <a:off x="3300482" y="325167"/>
            <a:ext cx="5368779" cy="1236004"/>
          </a:xfrm>
          <a:prstGeom prst="rect">
            <a:avLst/>
          </a:prstGeom>
          <a:noFill/>
          <a:ln w="9525">
            <a:noFill/>
            <a:miter lim="800000"/>
            <a:headEnd/>
            <a:tailEnd/>
          </a:ln>
        </p:spPr>
      </p:pic>
      <p:grpSp>
        <p:nvGrpSpPr>
          <p:cNvPr id="2" name="Group 4"/>
          <p:cNvGrpSpPr/>
          <p:nvPr/>
        </p:nvGrpSpPr>
        <p:grpSpPr>
          <a:xfrm>
            <a:off x="3086944" y="1546456"/>
            <a:ext cx="6876361" cy="5144274"/>
            <a:chOff x="3086944" y="1546456"/>
            <a:chExt cx="6876361" cy="5144274"/>
          </a:xfrm>
        </p:grpSpPr>
        <p:pic>
          <p:nvPicPr>
            <p:cNvPr id="241667" name="Picture 3"/>
            <p:cNvPicPr>
              <a:picLocks noChangeAspect="1" noChangeArrowheads="1"/>
            </p:cNvPicPr>
            <p:nvPr/>
          </p:nvPicPr>
          <p:blipFill>
            <a:blip r:embed="rId3" cstate="print"/>
            <a:srcRect/>
            <a:stretch>
              <a:fillRect/>
            </a:stretch>
          </p:blipFill>
          <p:spPr bwMode="auto">
            <a:xfrm>
              <a:off x="3086944" y="1546456"/>
              <a:ext cx="6876361" cy="5144274"/>
            </a:xfrm>
            <a:prstGeom prst="rect">
              <a:avLst/>
            </a:prstGeom>
            <a:noFill/>
            <a:ln w="9525">
              <a:noFill/>
              <a:miter lim="800000"/>
              <a:headEnd/>
              <a:tailEnd/>
            </a:ln>
          </p:spPr>
        </p:pic>
        <p:pic>
          <p:nvPicPr>
            <p:cNvPr id="241668" name="Picture 4"/>
            <p:cNvPicPr>
              <a:picLocks noChangeAspect="1" noChangeArrowheads="1"/>
            </p:cNvPicPr>
            <p:nvPr/>
          </p:nvPicPr>
          <p:blipFill>
            <a:blip r:embed="rId4" cstate="print"/>
            <a:srcRect/>
            <a:stretch>
              <a:fillRect/>
            </a:stretch>
          </p:blipFill>
          <p:spPr bwMode="auto">
            <a:xfrm>
              <a:off x="8027910" y="5514549"/>
              <a:ext cx="1873103" cy="440202"/>
            </a:xfrm>
            <a:prstGeom prst="rect">
              <a:avLst/>
            </a:prstGeom>
            <a:noFill/>
            <a:ln w="9525">
              <a:noFill/>
              <a:miter lim="800000"/>
              <a:headEnd/>
              <a:tailEnd/>
            </a:ln>
          </p:spPr>
        </p:pic>
      </p:grpSp>
      <p:sp>
        <p:nvSpPr>
          <p:cNvPr id="6" name="Slide Number Placeholder 5"/>
          <p:cNvSpPr>
            <a:spLocks noGrp="1"/>
          </p:cNvSpPr>
          <p:nvPr>
            <p:ph type="sldNum" sz="quarter" idx="12"/>
          </p:nvPr>
        </p:nvSpPr>
        <p:spPr/>
        <p:txBody>
          <a:bodyPr/>
          <a:lstStyle/>
          <a:p>
            <a:fld id="{8AC7B609-6235-4DF7-8376-3B4225D7EDEF}" type="slidenum">
              <a:rPr lang="en-US" smtClean="0"/>
              <a:pPr/>
              <a:t>86</a:t>
            </a:fld>
            <a:endParaRPr lang="en-US" dirty="0"/>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429770" y="468351"/>
            <a:ext cx="10513883" cy="1250485"/>
            <a:chOff x="374014" y="457200"/>
            <a:chExt cx="10513883" cy="1250485"/>
          </a:xfrm>
        </p:grpSpPr>
        <p:pic>
          <p:nvPicPr>
            <p:cNvPr id="242690" name="Picture 2"/>
            <p:cNvPicPr>
              <a:picLocks noChangeAspect="1" noChangeArrowheads="1"/>
            </p:cNvPicPr>
            <p:nvPr/>
          </p:nvPicPr>
          <p:blipFill>
            <a:blip r:embed="rId2" cstate="print"/>
            <a:srcRect/>
            <a:stretch>
              <a:fillRect/>
            </a:stretch>
          </p:blipFill>
          <p:spPr bwMode="auto">
            <a:xfrm>
              <a:off x="374014" y="875642"/>
              <a:ext cx="5454010" cy="417899"/>
            </a:xfrm>
            <a:prstGeom prst="rect">
              <a:avLst/>
            </a:prstGeom>
            <a:noFill/>
            <a:ln w="9525">
              <a:noFill/>
              <a:miter lim="800000"/>
              <a:headEnd/>
              <a:tailEnd/>
            </a:ln>
          </p:spPr>
        </p:pic>
        <p:pic>
          <p:nvPicPr>
            <p:cNvPr id="242691" name="Picture 3"/>
            <p:cNvPicPr>
              <a:picLocks noChangeAspect="1" noChangeArrowheads="1"/>
            </p:cNvPicPr>
            <p:nvPr/>
          </p:nvPicPr>
          <p:blipFill>
            <a:blip r:embed="rId3" cstate="print"/>
            <a:srcRect/>
            <a:stretch>
              <a:fillRect/>
            </a:stretch>
          </p:blipFill>
          <p:spPr bwMode="auto">
            <a:xfrm>
              <a:off x="6591144" y="457200"/>
              <a:ext cx="4296753" cy="1250485"/>
            </a:xfrm>
            <a:prstGeom prst="rect">
              <a:avLst/>
            </a:prstGeom>
            <a:noFill/>
            <a:ln w="38100">
              <a:solidFill>
                <a:srgbClr val="0070C0"/>
              </a:solidFill>
              <a:miter lim="800000"/>
              <a:headEnd/>
              <a:tailEnd/>
            </a:ln>
          </p:spPr>
        </p:pic>
      </p:grpSp>
      <p:grpSp>
        <p:nvGrpSpPr>
          <p:cNvPr id="3" name="Group 6"/>
          <p:cNvGrpSpPr/>
          <p:nvPr/>
        </p:nvGrpSpPr>
        <p:grpSpPr>
          <a:xfrm>
            <a:off x="595637" y="1742263"/>
            <a:ext cx="9258919" cy="3431905"/>
            <a:chOff x="595637" y="1742263"/>
            <a:chExt cx="9258919" cy="3431905"/>
          </a:xfrm>
        </p:grpSpPr>
        <p:pic>
          <p:nvPicPr>
            <p:cNvPr id="242692" name="Picture 4"/>
            <p:cNvPicPr>
              <a:picLocks noChangeAspect="1" noChangeArrowheads="1"/>
            </p:cNvPicPr>
            <p:nvPr/>
          </p:nvPicPr>
          <p:blipFill>
            <a:blip r:embed="rId4" cstate="print"/>
            <a:srcRect/>
            <a:stretch>
              <a:fillRect/>
            </a:stretch>
          </p:blipFill>
          <p:spPr bwMode="auto">
            <a:xfrm>
              <a:off x="2519565" y="2134880"/>
              <a:ext cx="7334991" cy="3039288"/>
            </a:xfrm>
            <a:prstGeom prst="rect">
              <a:avLst/>
            </a:prstGeom>
            <a:noFill/>
            <a:ln w="9525">
              <a:noFill/>
              <a:miter lim="800000"/>
              <a:headEnd/>
              <a:tailEnd/>
            </a:ln>
          </p:spPr>
        </p:pic>
        <p:pic>
          <p:nvPicPr>
            <p:cNvPr id="242693" name="Picture 5"/>
            <p:cNvPicPr>
              <a:picLocks noChangeAspect="1" noChangeArrowheads="1"/>
            </p:cNvPicPr>
            <p:nvPr/>
          </p:nvPicPr>
          <p:blipFill>
            <a:blip r:embed="rId5" cstate="print"/>
            <a:srcRect/>
            <a:stretch>
              <a:fillRect/>
            </a:stretch>
          </p:blipFill>
          <p:spPr bwMode="auto">
            <a:xfrm>
              <a:off x="595637" y="1742263"/>
              <a:ext cx="3024600" cy="476830"/>
            </a:xfrm>
            <a:prstGeom prst="rect">
              <a:avLst/>
            </a:prstGeom>
            <a:noFill/>
            <a:ln w="9525">
              <a:noFill/>
              <a:miter lim="800000"/>
              <a:headEnd/>
              <a:tailEnd/>
            </a:ln>
          </p:spPr>
        </p:pic>
      </p:grpSp>
      <p:pic>
        <p:nvPicPr>
          <p:cNvPr id="242694" name="Picture 6"/>
          <p:cNvPicPr>
            <a:picLocks noChangeAspect="1" noChangeArrowheads="1"/>
          </p:cNvPicPr>
          <p:nvPr/>
        </p:nvPicPr>
        <p:blipFill>
          <a:blip r:embed="rId6" cstate="print"/>
          <a:srcRect/>
          <a:stretch>
            <a:fillRect/>
          </a:stretch>
        </p:blipFill>
        <p:spPr bwMode="auto">
          <a:xfrm>
            <a:off x="225790" y="5118410"/>
            <a:ext cx="9141233" cy="1538868"/>
          </a:xfrm>
          <a:prstGeom prst="rect">
            <a:avLst/>
          </a:prstGeom>
          <a:noFill/>
          <a:ln w="9525">
            <a:noFill/>
            <a:miter lim="800000"/>
            <a:headEnd/>
            <a:tailEnd/>
          </a:ln>
        </p:spPr>
      </p:pic>
      <p:sp>
        <p:nvSpPr>
          <p:cNvPr id="9" name="Slide Number Placeholder 8"/>
          <p:cNvSpPr>
            <a:spLocks noGrp="1"/>
          </p:cNvSpPr>
          <p:nvPr>
            <p:ph type="sldNum" sz="quarter" idx="12"/>
          </p:nvPr>
        </p:nvSpPr>
        <p:spPr/>
        <p:txBody>
          <a:bodyPr/>
          <a:lstStyle/>
          <a:p>
            <a:fld id="{8AC7B609-6235-4DF7-8376-3B4225D7EDEF}" type="slidenum">
              <a:rPr lang="en-US" smtClean="0"/>
              <a:pPr/>
              <a:t>87</a:t>
            </a:fld>
            <a:endParaRPr lang="en-US" dirty="0"/>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3DBA8E7-D49A-4E92-8019-D471CB132E15}"/>
              </a:ext>
            </a:extLst>
          </p:cNvPr>
          <p:cNvSpPr>
            <a:spLocks noGrp="1"/>
          </p:cNvSpPr>
          <p:nvPr>
            <p:ph type="sldNum" sz="quarter" idx="12"/>
          </p:nvPr>
        </p:nvSpPr>
        <p:spPr/>
        <p:txBody>
          <a:bodyPr/>
          <a:lstStyle/>
          <a:p>
            <a:fld id="{8AC7B609-6235-4DF7-8376-3B4225D7EDEF}" type="slidenum">
              <a:rPr lang="en-US" smtClean="0"/>
              <a:pPr/>
              <a:t>88</a:t>
            </a:fld>
            <a:endParaRPr lang="en-US" dirty="0"/>
          </a:p>
        </p:txBody>
      </p:sp>
      <p:sp>
        <p:nvSpPr>
          <p:cNvPr id="3" name="TextBox 2">
            <a:extLst>
              <a:ext uri="{FF2B5EF4-FFF2-40B4-BE49-F238E27FC236}">
                <a16:creationId xmlns:a16="http://schemas.microsoft.com/office/drawing/2014/main" id="{E50F97B1-6828-4DE2-AA20-E397E5DFFC0F}"/>
              </a:ext>
            </a:extLst>
          </p:cNvPr>
          <p:cNvSpPr txBox="1"/>
          <p:nvPr/>
        </p:nvSpPr>
        <p:spPr>
          <a:xfrm>
            <a:off x="818707" y="903767"/>
            <a:ext cx="10992293" cy="960328"/>
          </a:xfrm>
          <a:prstGeom prst="rect">
            <a:avLst/>
          </a:prstGeom>
          <a:noFill/>
        </p:spPr>
        <p:txBody>
          <a:bodyPr wrap="square" rtlCol="0">
            <a:spAutoFit/>
          </a:bodyPr>
          <a:lstStyle/>
          <a:p>
            <a:pPr algn="just" rtl="1">
              <a:lnSpc>
                <a:spcPct val="150000"/>
              </a:lnSpc>
            </a:pPr>
            <a:r>
              <a:rPr lang="fa-IR" sz="2000" dirty="0">
                <a:latin typeface="Times New Roman" panose="02020603050405020304" pitchFamily="18" charset="0"/>
                <a:cs typeface="Times New Roman" panose="02020603050405020304" pitchFamily="18" charset="0"/>
              </a:rPr>
              <a:t>دو باریکه نور با یکدیگر تداخل کرده اند. </a:t>
            </a:r>
          </a:p>
          <a:p>
            <a:pPr algn="just" rtl="1">
              <a:lnSpc>
                <a:spcPct val="150000"/>
              </a:lnSpc>
            </a:pPr>
            <a:r>
              <a:rPr lang="fa-IR" sz="2000" dirty="0">
                <a:latin typeface="Times New Roman" panose="02020603050405020304" pitchFamily="18" charset="0"/>
                <a:cs typeface="Times New Roman" panose="02020603050405020304" pitchFamily="18" charset="0"/>
              </a:rPr>
              <a:t>اگر شدت یکی سه برابر دیگری باشد تفکیک پذیری فرانژها چند درصد خواهد بود.  </a:t>
            </a:r>
            <a:endParaRPr 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0177647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4" name="Picture 2"/>
          <p:cNvPicPr>
            <a:picLocks noChangeAspect="1" noChangeArrowheads="1"/>
          </p:cNvPicPr>
          <p:nvPr/>
        </p:nvPicPr>
        <p:blipFill>
          <a:blip r:embed="rId2" cstate="print"/>
          <a:srcRect/>
          <a:stretch>
            <a:fillRect/>
          </a:stretch>
        </p:blipFill>
        <p:spPr bwMode="auto">
          <a:xfrm>
            <a:off x="850479" y="1081668"/>
            <a:ext cx="10799244" cy="5575610"/>
          </a:xfrm>
          <a:prstGeom prst="rect">
            <a:avLst/>
          </a:prstGeom>
          <a:noFill/>
          <a:ln w="9525">
            <a:noFill/>
            <a:miter lim="800000"/>
            <a:headEnd/>
            <a:tailEnd/>
          </a:ln>
        </p:spPr>
      </p:pic>
      <p:pic>
        <p:nvPicPr>
          <p:cNvPr id="243715" name="Picture 3"/>
          <p:cNvPicPr>
            <a:picLocks noChangeAspect="1" noChangeArrowheads="1"/>
          </p:cNvPicPr>
          <p:nvPr/>
        </p:nvPicPr>
        <p:blipFill>
          <a:blip r:embed="rId3" cstate="print"/>
          <a:srcRect/>
          <a:stretch>
            <a:fillRect/>
          </a:stretch>
        </p:blipFill>
        <p:spPr bwMode="auto">
          <a:xfrm>
            <a:off x="241377" y="401444"/>
            <a:ext cx="5297576" cy="538137"/>
          </a:xfrm>
          <a:prstGeom prst="rect">
            <a:avLst/>
          </a:prstGeom>
          <a:noFill/>
          <a:ln w="57150">
            <a:solidFill>
              <a:srgbClr val="A162D0"/>
            </a:solidFill>
            <a:miter lim="800000"/>
            <a:headEnd/>
            <a:tailEnd/>
          </a:ln>
        </p:spPr>
      </p:pic>
      <p:sp>
        <p:nvSpPr>
          <p:cNvPr id="4" name="Slide Number Placeholder 3"/>
          <p:cNvSpPr>
            <a:spLocks noGrp="1"/>
          </p:cNvSpPr>
          <p:nvPr>
            <p:ph type="sldNum" sz="quarter" idx="12"/>
          </p:nvPr>
        </p:nvSpPr>
        <p:spPr/>
        <p:txBody>
          <a:bodyPr/>
          <a:lstStyle/>
          <a:p>
            <a:fld id="{8AC7B609-6235-4DF7-8376-3B4225D7EDEF}" type="slidenum">
              <a:rPr lang="en-US" smtClean="0"/>
              <a:pPr/>
              <a:t>89</a:t>
            </a:fld>
            <a:endParaRPr lang="en-US"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print"/>
          <a:stretch>
            <a:fillRect/>
          </a:stretch>
        </p:blipFill>
        <p:spPr>
          <a:xfrm>
            <a:off x="1738060" y="2865944"/>
            <a:ext cx="8640000" cy="3942898"/>
          </a:xfrm>
          <a:prstGeom prst="rect">
            <a:avLst/>
          </a:prstGeom>
        </p:spPr>
      </p:pic>
      <p:cxnSp>
        <p:nvCxnSpPr>
          <p:cNvPr id="5" name="Straight Connector 4"/>
          <p:cNvCxnSpPr/>
          <p:nvPr/>
        </p:nvCxnSpPr>
        <p:spPr>
          <a:xfrm>
            <a:off x="-14068" y="2711196"/>
            <a:ext cx="12192000" cy="0"/>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pic>
        <p:nvPicPr>
          <p:cNvPr id="605186" name="Picture 2"/>
          <p:cNvPicPr>
            <a:picLocks noChangeAspect="1" noChangeArrowheads="1"/>
          </p:cNvPicPr>
          <p:nvPr/>
        </p:nvPicPr>
        <p:blipFill>
          <a:blip r:embed="rId3" cstate="print"/>
          <a:srcRect/>
          <a:stretch>
            <a:fillRect/>
          </a:stretch>
        </p:blipFill>
        <p:spPr bwMode="auto">
          <a:xfrm>
            <a:off x="1721725" y="28746"/>
            <a:ext cx="8496300" cy="2638425"/>
          </a:xfrm>
          <a:prstGeom prst="rect">
            <a:avLst/>
          </a:prstGeom>
          <a:noFill/>
          <a:ln w="9525">
            <a:noFill/>
            <a:miter lim="800000"/>
            <a:headEnd/>
            <a:tailEnd/>
          </a:ln>
        </p:spPr>
      </p:pic>
      <p:sp>
        <p:nvSpPr>
          <p:cNvPr id="7" name="Slide Number Placeholder 6"/>
          <p:cNvSpPr>
            <a:spLocks noGrp="1"/>
          </p:cNvSpPr>
          <p:nvPr>
            <p:ph type="sldNum" sz="quarter" idx="12"/>
          </p:nvPr>
        </p:nvSpPr>
        <p:spPr/>
        <p:txBody>
          <a:bodyPr/>
          <a:lstStyle/>
          <a:p>
            <a:fld id="{8AC7B609-6235-4DF7-8376-3B4225D7EDEF}" type="slidenum">
              <a:rPr lang="en-US" smtClean="0"/>
              <a:pPr/>
              <a:t>9</a:t>
            </a:fld>
            <a:endParaRPr lang="en-US" dirty="0"/>
          </a:p>
        </p:txBody>
      </p:sp>
    </p:spTree>
    <p:extLst>
      <p:ext uri="{BB962C8B-B14F-4D97-AF65-F5344CB8AC3E}">
        <p14:creationId xmlns:p14="http://schemas.microsoft.com/office/powerpoint/2010/main" val="309591023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361669" y="480633"/>
            <a:ext cx="9818916" cy="2620467"/>
            <a:chOff x="361669" y="480633"/>
            <a:chExt cx="9818916" cy="2620467"/>
          </a:xfrm>
        </p:grpSpPr>
        <p:pic>
          <p:nvPicPr>
            <p:cNvPr id="244738" name="Picture 2"/>
            <p:cNvPicPr>
              <a:picLocks noChangeAspect="1" noChangeArrowheads="1"/>
            </p:cNvPicPr>
            <p:nvPr/>
          </p:nvPicPr>
          <p:blipFill>
            <a:blip r:embed="rId2" cstate="print"/>
            <a:srcRect/>
            <a:stretch>
              <a:fillRect/>
            </a:stretch>
          </p:blipFill>
          <p:spPr bwMode="auto">
            <a:xfrm>
              <a:off x="361669" y="480633"/>
              <a:ext cx="9818916" cy="705934"/>
            </a:xfrm>
            <a:prstGeom prst="rect">
              <a:avLst/>
            </a:prstGeom>
            <a:noFill/>
            <a:ln w="9525">
              <a:noFill/>
              <a:miter lim="800000"/>
              <a:headEnd/>
              <a:tailEnd/>
            </a:ln>
          </p:spPr>
        </p:pic>
        <p:pic>
          <p:nvPicPr>
            <p:cNvPr id="244739" name="Picture 3"/>
            <p:cNvPicPr>
              <a:picLocks noChangeAspect="1" noChangeArrowheads="1"/>
            </p:cNvPicPr>
            <p:nvPr/>
          </p:nvPicPr>
          <p:blipFill>
            <a:blip r:embed="rId3" cstate="print"/>
            <a:srcRect/>
            <a:stretch>
              <a:fillRect/>
            </a:stretch>
          </p:blipFill>
          <p:spPr bwMode="auto">
            <a:xfrm>
              <a:off x="1795346" y="1126274"/>
              <a:ext cx="7977847" cy="1974826"/>
            </a:xfrm>
            <a:prstGeom prst="rect">
              <a:avLst/>
            </a:prstGeom>
            <a:noFill/>
            <a:ln w="9525">
              <a:noFill/>
              <a:miter lim="800000"/>
              <a:headEnd/>
              <a:tailEnd/>
            </a:ln>
          </p:spPr>
        </p:pic>
      </p:grpSp>
      <p:pic>
        <p:nvPicPr>
          <p:cNvPr id="244740" name="Picture 4"/>
          <p:cNvPicPr>
            <a:picLocks noChangeAspect="1" noChangeArrowheads="1"/>
          </p:cNvPicPr>
          <p:nvPr/>
        </p:nvPicPr>
        <p:blipFill>
          <a:blip r:embed="rId4" cstate="print"/>
          <a:srcRect/>
          <a:stretch>
            <a:fillRect/>
          </a:stretch>
        </p:blipFill>
        <p:spPr bwMode="auto">
          <a:xfrm>
            <a:off x="1539724" y="3071349"/>
            <a:ext cx="8418315" cy="2477844"/>
          </a:xfrm>
          <a:prstGeom prst="rect">
            <a:avLst/>
          </a:prstGeom>
          <a:noFill/>
          <a:ln w="9525">
            <a:noFill/>
            <a:miter lim="800000"/>
            <a:headEnd/>
            <a:tailEnd/>
          </a:ln>
        </p:spPr>
      </p:pic>
      <p:pic>
        <p:nvPicPr>
          <p:cNvPr id="244741" name="Picture 5"/>
          <p:cNvPicPr>
            <a:picLocks noChangeAspect="1" noChangeArrowheads="1"/>
          </p:cNvPicPr>
          <p:nvPr/>
        </p:nvPicPr>
        <p:blipFill>
          <a:blip r:embed="rId5" cstate="print"/>
          <a:srcRect/>
          <a:stretch>
            <a:fillRect/>
          </a:stretch>
        </p:blipFill>
        <p:spPr bwMode="auto">
          <a:xfrm>
            <a:off x="5433847" y="5648668"/>
            <a:ext cx="3220309" cy="1008610"/>
          </a:xfrm>
          <a:prstGeom prst="rect">
            <a:avLst/>
          </a:prstGeom>
          <a:noFill/>
          <a:ln w="38100">
            <a:solidFill>
              <a:srgbClr val="FF0000"/>
            </a:solidFill>
            <a:miter lim="800000"/>
            <a:headEnd/>
            <a:tailEnd/>
          </a:ln>
        </p:spPr>
      </p:pic>
      <p:sp>
        <p:nvSpPr>
          <p:cNvPr id="7" name="Slide Number Placeholder 6"/>
          <p:cNvSpPr>
            <a:spLocks noGrp="1"/>
          </p:cNvSpPr>
          <p:nvPr>
            <p:ph type="sldNum" sz="quarter" idx="12"/>
          </p:nvPr>
        </p:nvSpPr>
        <p:spPr/>
        <p:txBody>
          <a:bodyPr/>
          <a:lstStyle/>
          <a:p>
            <a:fld id="{8AC7B609-6235-4DF7-8376-3B4225D7EDEF}" type="slidenum">
              <a:rPr lang="en-US" smtClean="0"/>
              <a:pPr/>
              <a:t>90</a:t>
            </a:fld>
            <a:endParaRPr lang="en-US" dirty="0"/>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1029076" y="345690"/>
            <a:ext cx="10189919" cy="1132817"/>
            <a:chOff x="772603" y="423747"/>
            <a:chExt cx="10189919" cy="1132817"/>
          </a:xfrm>
        </p:grpSpPr>
        <p:pic>
          <p:nvPicPr>
            <p:cNvPr id="245762" name="Picture 2"/>
            <p:cNvPicPr>
              <a:picLocks noChangeAspect="1" noChangeArrowheads="1"/>
            </p:cNvPicPr>
            <p:nvPr/>
          </p:nvPicPr>
          <p:blipFill>
            <a:blip r:embed="rId2" cstate="print"/>
            <a:srcRect/>
            <a:stretch>
              <a:fillRect/>
            </a:stretch>
          </p:blipFill>
          <p:spPr bwMode="auto">
            <a:xfrm>
              <a:off x="772603" y="735981"/>
              <a:ext cx="3347463" cy="417900"/>
            </a:xfrm>
            <a:prstGeom prst="rect">
              <a:avLst/>
            </a:prstGeom>
            <a:noFill/>
            <a:ln w="9525">
              <a:noFill/>
              <a:miter lim="800000"/>
              <a:headEnd/>
              <a:tailEnd/>
            </a:ln>
          </p:spPr>
        </p:pic>
        <p:pic>
          <p:nvPicPr>
            <p:cNvPr id="245763" name="Picture 3"/>
            <p:cNvPicPr>
              <a:picLocks noChangeAspect="1" noChangeArrowheads="1"/>
            </p:cNvPicPr>
            <p:nvPr/>
          </p:nvPicPr>
          <p:blipFill>
            <a:blip r:embed="rId3" cstate="print"/>
            <a:srcRect/>
            <a:stretch>
              <a:fillRect/>
            </a:stretch>
          </p:blipFill>
          <p:spPr bwMode="auto">
            <a:xfrm>
              <a:off x="4764475" y="423747"/>
              <a:ext cx="6198047" cy="1132817"/>
            </a:xfrm>
            <a:prstGeom prst="rect">
              <a:avLst/>
            </a:prstGeom>
            <a:noFill/>
            <a:ln w="9525">
              <a:noFill/>
              <a:miter lim="800000"/>
              <a:headEnd/>
              <a:tailEnd/>
            </a:ln>
          </p:spPr>
        </p:pic>
      </p:grpSp>
      <p:grpSp>
        <p:nvGrpSpPr>
          <p:cNvPr id="3" name="Group 6"/>
          <p:cNvGrpSpPr/>
          <p:nvPr/>
        </p:nvGrpSpPr>
        <p:grpSpPr>
          <a:xfrm>
            <a:off x="483561" y="1249545"/>
            <a:ext cx="9817123" cy="1136792"/>
            <a:chOff x="180825" y="1652483"/>
            <a:chExt cx="9817123" cy="1136792"/>
          </a:xfrm>
        </p:grpSpPr>
        <p:pic>
          <p:nvPicPr>
            <p:cNvPr id="245764" name="Picture 4"/>
            <p:cNvPicPr>
              <a:picLocks noChangeAspect="1" noChangeArrowheads="1"/>
            </p:cNvPicPr>
            <p:nvPr/>
          </p:nvPicPr>
          <p:blipFill>
            <a:blip r:embed="rId4" cstate="print"/>
            <a:srcRect/>
            <a:stretch>
              <a:fillRect/>
            </a:stretch>
          </p:blipFill>
          <p:spPr bwMode="auto">
            <a:xfrm>
              <a:off x="8083352" y="1652483"/>
              <a:ext cx="1914596" cy="1136792"/>
            </a:xfrm>
            <a:prstGeom prst="rect">
              <a:avLst/>
            </a:prstGeom>
            <a:noFill/>
            <a:ln w="57150">
              <a:solidFill>
                <a:srgbClr val="A162D0"/>
              </a:solidFill>
              <a:miter lim="800000"/>
              <a:headEnd/>
              <a:tailEnd/>
            </a:ln>
          </p:spPr>
        </p:pic>
        <p:pic>
          <p:nvPicPr>
            <p:cNvPr id="245765" name="Picture 5"/>
            <p:cNvPicPr>
              <a:picLocks noChangeAspect="1" noChangeArrowheads="1"/>
            </p:cNvPicPr>
            <p:nvPr/>
          </p:nvPicPr>
          <p:blipFill>
            <a:blip r:embed="rId5" cstate="print"/>
            <a:srcRect/>
            <a:stretch>
              <a:fillRect/>
            </a:stretch>
          </p:blipFill>
          <p:spPr bwMode="auto">
            <a:xfrm>
              <a:off x="180825" y="2051826"/>
              <a:ext cx="7296417" cy="347856"/>
            </a:xfrm>
            <a:prstGeom prst="rect">
              <a:avLst/>
            </a:prstGeom>
            <a:noFill/>
            <a:ln w="9525">
              <a:noFill/>
              <a:miter lim="800000"/>
              <a:headEnd/>
              <a:tailEnd/>
            </a:ln>
          </p:spPr>
        </p:pic>
      </p:grpSp>
      <p:pic>
        <p:nvPicPr>
          <p:cNvPr id="245766" name="Picture 6"/>
          <p:cNvPicPr>
            <a:picLocks noChangeAspect="1" noChangeArrowheads="1"/>
          </p:cNvPicPr>
          <p:nvPr/>
        </p:nvPicPr>
        <p:blipFill>
          <a:blip r:embed="rId6" cstate="print"/>
          <a:srcRect/>
          <a:stretch>
            <a:fillRect/>
          </a:stretch>
        </p:blipFill>
        <p:spPr bwMode="auto">
          <a:xfrm>
            <a:off x="2959308" y="2213819"/>
            <a:ext cx="4079327" cy="4594303"/>
          </a:xfrm>
          <a:prstGeom prst="rect">
            <a:avLst/>
          </a:prstGeom>
          <a:noFill/>
          <a:ln w="9525">
            <a:noFill/>
            <a:miter lim="800000"/>
            <a:headEnd/>
            <a:tailEnd/>
          </a:ln>
        </p:spPr>
      </p:pic>
      <p:sp>
        <p:nvSpPr>
          <p:cNvPr id="9" name="Slide Number Placeholder 8"/>
          <p:cNvSpPr>
            <a:spLocks noGrp="1"/>
          </p:cNvSpPr>
          <p:nvPr>
            <p:ph type="sldNum" sz="quarter" idx="12"/>
          </p:nvPr>
        </p:nvSpPr>
        <p:spPr/>
        <p:txBody>
          <a:bodyPr/>
          <a:lstStyle/>
          <a:p>
            <a:fld id="{8AC7B609-6235-4DF7-8376-3B4225D7EDEF}" type="slidenum">
              <a:rPr lang="en-US" smtClean="0"/>
              <a:pPr/>
              <a:t>91</a:t>
            </a:fld>
            <a:endParaRPr lang="en-US" dirty="0"/>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121664" y="82182"/>
            <a:ext cx="10680192" cy="1754326"/>
          </a:xfrm>
          <a:prstGeom prst="rect">
            <a:avLst/>
          </a:prstGeom>
          <a:noFill/>
        </p:spPr>
        <p:txBody>
          <a:bodyPr wrap="square" rtlCol="0">
            <a:spAutoFit/>
          </a:bodyPr>
          <a:lstStyle/>
          <a:p>
            <a:pPr algn="just" rtl="1">
              <a:lnSpc>
                <a:spcPct val="150000"/>
              </a:lnSpc>
            </a:pPr>
            <a:r>
              <a:rPr lang="fa-IR" sz="2400" dirty="0">
                <a:solidFill>
                  <a:srgbClr val="FF0000"/>
                </a:solidFill>
                <a:latin typeface="Times New Roman" panose="02020603050405020304" pitchFamily="18" charset="0"/>
                <a:cs typeface="Times New Roman" panose="02020603050405020304" pitchFamily="18" charset="0"/>
              </a:rPr>
              <a:t>مثال</a:t>
            </a:r>
            <a:r>
              <a:rPr lang="fa-IR" sz="2400" dirty="0">
                <a:latin typeface="Times New Roman" panose="02020603050405020304" pitchFamily="18" charset="0"/>
                <a:cs typeface="Times New Roman" panose="02020603050405020304" pitchFamily="18" charset="0"/>
              </a:rPr>
              <a:t>:</a:t>
            </a:r>
          </a:p>
          <a:p>
            <a:pPr algn="just" rtl="1">
              <a:lnSpc>
                <a:spcPct val="150000"/>
              </a:lnSpc>
            </a:pPr>
            <a:r>
              <a:rPr lang="fa-IR" sz="2400" dirty="0">
                <a:latin typeface="Times New Roman" panose="02020603050405020304" pitchFamily="18" charset="0"/>
                <a:cs typeface="Times New Roman" panose="02020603050405020304" pitchFamily="18" charset="0"/>
              </a:rPr>
              <a:t>در آزمايش دو شكاف يانگ فاصله دو روزنه از يكديگر 1 ميلي متر و فاصله تا پرده 5 متر است. اگر چشمه ليزر هليون – نئون با طول موج 633 نانومتر باشد فاصله دو بيشينه مجاور را حساب كنيد</a:t>
            </a:r>
            <a:endParaRPr lang="en-US" sz="2400" dirty="0">
              <a:latin typeface="Times New Roman" panose="02020603050405020304" pitchFamily="18" charset="0"/>
              <a:cs typeface="Times New Roman" panose="02020603050405020304" pitchFamily="18" charset="0"/>
            </a:endParaRPr>
          </a:p>
        </p:txBody>
      </p:sp>
      <p:graphicFrame>
        <p:nvGraphicFramePr>
          <p:cNvPr id="4" name="Object 3"/>
          <p:cNvGraphicFramePr>
            <a:graphicFrameLocks noChangeAspect="1"/>
          </p:cNvGraphicFramePr>
          <p:nvPr>
            <p:extLst>
              <p:ext uri="{D42A27DB-BD31-4B8C-83A1-F6EECF244321}">
                <p14:modId xmlns:p14="http://schemas.microsoft.com/office/powerpoint/2010/main" val="386111958"/>
              </p:ext>
            </p:extLst>
          </p:nvPr>
        </p:nvGraphicFramePr>
        <p:xfrm>
          <a:off x="526816" y="1569859"/>
          <a:ext cx="3898900" cy="1549400"/>
        </p:xfrm>
        <a:graphic>
          <a:graphicData uri="http://schemas.openxmlformats.org/presentationml/2006/ole">
            <mc:AlternateContent xmlns:mc="http://schemas.openxmlformats.org/markup-compatibility/2006">
              <mc:Choice xmlns:v="urn:schemas-microsoft-com:vml" Requires="v">
                <p:oleObj spid="_x0000_s36882" name="Equation" r:id="rId3" imgW="3898800" imgH="1549080" progId="Equation.DSMT4">
                  <p:embed/>
                </p:oleObj>
              </mc:Choice>
              <mc:Fallback>
                <p:oleObj name="Equation" r:id="rId3" imgW="3898800" imgH="1549080" progId="Equation.DSMT4">
                  <p:embed/>
                  <p:pic>
                    <p:nvPicPr>
                      <p:cNvPr id="0" name="Picture 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6816" y="1569859"/>
                        <a:ext cx="3898900" cy="1549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7" name="Group 6"/>
          <p:cNvGrpSpPr/>
          <p:nvPr/>
        </p:nvGrpSpPr>
        <p:grpSpPr>
          <a:xfrm>
            <a:off x="1004479" y="4731647"/>
            <a:ext cx="7868587" cy="736697"/>
            <a:chOff x="985965" y="4172760"/>
            <a:chExt cx="7868587" cy="736697"/>
          </a:xfrm>
        </p:grpSpPr>
        <p:graphicFrame>
          <p:nvGraphicFramePr>
            <p:cNvPr id="658434" name="Object 2"/>
            <p:cNvGraphicFramePr>
              <a:graphicFrameLocks noChangeAspect="1"/>
            </p:cNvGraphicFramePr>
            <p:nvPr>
              <p:extLst>
                <p:ext uri="{D42A27DB-BD31-4B8C-83A1-F6EECF244321}">
                  <p14:modId xmlns:p14="http://schemas.microsoft.com/office/powerpoint/2010/main" val="2540194123"/>
                </p:ext>
              </p:extLst>
            </p:nvPr>
          </p:nvGraphicFramePr>
          <p:xfrm>
            <a:off x="985965" y="4185557"/>
            <a:ext cx="2514600" cy="723900"/>
          </p:xfrm>
          <a:graphic>
            <a:graphicData uri="http://schemas.openxmlformats.org/presentationml/2006/ole">
              <mc:AlternateContent xmlns:mc="http://schemas.openxmlformats.org/markup-compatibility/2006">
                <mc:Choice xmlns:v="urn:schemas-microsoft-com:vml" Requires="v">
                  <p:oleObj spid="_x0000_s36883" name="Equation" r:id="rId5" imgW="2514600" imgH="723900" progId="Equation.DSMT4">
                    <p:embed/>
                  </p:oleObj>
                </mc:Choice>
                <mc:Fallback>
                  <p:oleObj name="Equation" r:id="rId5" imgW="2514600" imgH="723900" progId="Equation.DSMT4">
                    <p:embed/>
                    <p:pic>
                      <p:nvPicPr>
                        <p:cNvPr id="0" name="Picture 2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5965" y="4185557"/>
                          <a:ext cx="2514600"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 name="TextBox 5"/>
            <p:cNvSpPr txBox="1"/>
            <p:nvPr/>
          </p:nvSpPr>
          <p:spPr>
            <a:xfrm>
              <a:off x="1536643" y="4172760"/>
              <a:ext cx="7317909" cy="579967"/>
            </a:xfrm>
            <a:prstGeom prst="rect">
              <a:avLst/>
            </a:prstGeom>
            <a:noFill/>
          </p:spPr>
          <p:txBody>
            <a:bodyPr wrap="square" rtlCol="0">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فاصله بيشينه  </a:t>
              </a:r>
              <a:r>
                <a:rPr lang="en-US" sz="2400" dirty="0">
                  <a:latin typeface="Times New Roman" panose="02020603050405020304" pitchFamily="18" charset="0"/>
                  <a:cs typeface="Times New Roman" panose="02020603050405020304" pitchFamily="18" charset="0"/>
                </a:rPr>
                <a:t>m</a:t>
              </a:r>
              <a:r>
                <a:rPr lang="fa-IR" sz="2400" dirty="0">
                  <a:latin typeface="Times New Roman" panose="02020603050405020304" pitchFamily="18" charset="0"/>
                  <a:cs typeface="Times New Roman" panose="02020603050405020304" pitchFamily="18" charset="0"/>
                </a:rPr>
                <a:t>  تا </a:t>
              </a:r>
              <a:r>
                <a:rPr lang="en-US" sz="2400" dirty="0">
                  <a:latin typeface="Times New Roman" panose="02020603050405020304" pitchFamily="18" charset="0"/>
                  <a:cs typeface="Times New Roman" panose="02020603050405020304" pitchFamily="18" charset="0"/>
                </a:rPr>
                <a:t>  n</a:t>
              </a:r>
              <a:r>
                <a:rPr lang="fa-IR" sz="2400" dirty="0">
                  <a:latin typeface="Times New Roman" panose="02020603050405020304" pitchFamily="18" charset="0"/>
                  <a:cs typeface="Times New Roman" panose="02020603050405020304" pitchFamily="18" charset="0"/>
                </a:rPr>
                <a:t> يا فاصله كمينه  </a:t>
              </a:r>
              <a:r>
                <a:rPr lang="en-US" sz="2400" dirty="0">
                  <a:latin typeface="Times New Roman" panose="02020603050405020304" pitchFamily="18" charset="0"/>
                  <a:cs typeface="Times New Roman" panose="02020603050405020304" pitchFamily="18" charset="0"/>
                </a:rPr>
                <a:t>m</a:t>
              </a:r>
              <a:r>
                <a:rPr lang="fa-IR" sz="2400" dirty="0">
                  <a:latin typeface="Times New Roman" panose="02020603050405020304" pitchFamily="18" charset="0"/>
                  <a:cs typeface="Times New Roman" panose="02020603050405020304" pitchFamily="18" charset="0"/>
                </a:rPr>
                <a:t>  تا   </a:t>
              </a:r>
              <a:r>
                <a:rPr lang="en-US" sz="2400" dirty="0">
                  <a:latin typeface="Times New Roman" panose="02020603050405020304" pitchFamily="18" charset="0"/>
                  <a:cs typeface="Times New Roman" panose="02020603050405020304" pitchFamily="18" charset="0"/>
                </a:rPr>
                <a:t>n</a:t>
              </a:r>
            </a:p>
          </p:txBody>
        </p:sp>
      </p:grpSp>
      <p:grpSp>
        <p:nvGrpSpPr>
          <p:cNvPr id="10" name="Group 9"/>
          <p:cNvGrpSpPr/>
          <p:nvPr/>
        </p:nvGrpSpPr>
        <p:grpSpPr>
          <a:xfrm>
            <a:off x="648171" y="3501109"/>
            <a:ext cx="7081057" cy="800100"/>
            <a:chOff x="3823795" y="4347073"/>
            <a:chExt cx="7081057" cy="800100"/>
          </a:xfrm>
        </p:grpSpPr>
        <p:graphicFrame>
          <p:nvGraphicFramePr>
            <p:cNvPr id="658435" name="Object 3"/>
            <p:cNvGraphicFramePr>
              <a:graphicFrameLocks noChangeAspect="1"/>
            </p:cNvGraphicFramePr>
            <p:nvPr>
              <p:extLst>
                <p:ext uri="{D42A27DB-BD31-4B8C-83A1-F6EECF244321}">
                  <p14:modId xmlns:p14="http://schemas.microsoft.com/office/powerpoint/2010/main" val="1792756890"/>
                </p:ext>
              </p:extLst>
            </p:nvPr>
          </p:nvGraphicFramePr>
          <p:xfrm>
            <a:off x="3823795" y="4347073"/>
            <a:ext cx="5030138" cy="800100"/>
          </p:xfrm>
          <a:graphic>
            <a:graphicData uri="http://schemas.openxmlformats.org/presentationml/2006/ole">
              <mc:AlternateContent xmlns:mc="http://schemas.openxmlformats.org/markup-compatibility/2006">
                <mc:Choice xmlns:v="urn:schemas-microsoft-com:vml" Requires="v">
                  <p:oleObj spid="_x0000_s36884" name="Equation" r:id="rId7" imgW="5448240" imgH="799920" progId="Equation.DSMT4">
                    <p:embed/>
                  </p:oleObj>
                </mc:Choice>
                <mc:Fallback>
                  <p:oleObj name="Equation" r:id="rId7" imgW="5448240" imgH="799920" progId="Equation.DSMT4">
                    <p:embed/>
                    <p:pic>
                      <p:nvPicPr>
                        <p:cNvPr id="0" name="Picture 3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23795" y="4347073"/>
                          <a:ext cx="5030138" cy="800100"/>
                        </a:xfrm>
                        <a:prstGeom prst="rect">
                          <a:avLst/>
                        </a:prstGeom>
                        <a:noFill/>
                        <a:ln>
                          <a:noFill/>
                        </a:ln>
                        <a:effectLst/>
                      </p:spPr>
                    </p:pic>
                  </p:oleObj>
                </mc:Fallback>
              </mc:AlternateContent>
            </a:graphicData>
          </a:graphic>
        </p:graphicFrame>
        <p:sp>
          <p:nvSpPr>
            <p:cNvPr id="9" name="TextBox 8"/>
            <p:cNvSpPr txBox="1"/>
            <p:nvPr/>
          </p:nvSpPr>
          <p:spPr>
            <a:xfrm>
              <a:off x="9118093" y="4423957"/>
              <a:ext cx="1786759" cy="646331"/>
            </a:xfrm>
            <a:prstGeom prst="rect">
              <a:avLst/>
            </a:prstGeom>
            <a:noFill/>
          </p:spPr>
          <p:txBody>
            <a:bodyPr wrap="square" rtlCol="0">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مكان كمينه ها</a:t>
              </a:r>
              <a:endParaRPr lang="en-US" sz="2400" dirty="0">
                <a:latin typeface="Times New Roman" panose="02020603050405020304" pitchFamily="18" charset="0"/>
                <a:cs typeface="Times New Roman" panose="02020603050405020304" pitchFamily="18" charset="0"/>
              </a:endParaRPr>
            </a:p>
          </p:txBody>
        </p:sp>
      </p:grpSp>
      <p:sp>
        <p:nvSpPr>
          <p:cNvPr id="11" name="Slide Number Placeholder 10"/>
          <p:cNvSpPr>
            <a:spLocks noGrp="1"/>
          </p:cNvSpPr>
          <p:nvPr>
            <p:ph type="sldNum" sz="quarter" idx="12"/>
          </p:nvPr>
        </p:nvSpPr>
        <p:spPr/>
        <p:txBody>
          <a:bodyPr/>
          <a:lstStyle/>
          <a:p>
            <a:fld id="{8AC7B609-6235-4DF7-8376-3B4225D7EDEF}" type="slidenum">
              <a:rPr lang="en-US" smtClean="0"/>
              <a:pPr/>
              <a:t>92</a:t>
            </a:fld>
            <a:endParaRPr lang="en-US" dirty="0"/>
          </a:p>
        </p:txBody>
      </p:sp>
      <p:graphicFrame>
        <p:nvGraphicFramePr>
          <p:cNvPr id="2" name="Object 1">
            <a:extLst>
              <a:ext uri="{FF2B5EF4-FFF2-40B4-BE49-F238E27FC236}">
                <a16:creationId xmlns:a16="http://schemas.microsoft.com/office/drawing/2014/main" id="{9C0FAE62-CC60-4D00-81D8-41D42F063BF2}"/>
              </a:ext>
            </a:extLst>
          </p:cNvPr>
          <p:cNvGraphicFramePr>
            <a:graphicFrameLocks noChangeAspect="1"/>
          </p:cNvGraphicFramePr>
          <p:nvPr>
            <p:extLst>
              <p:ext uri="{D42A27DB-BD31-4B8C-83A1-F6EECF244321}">
                <p14:modId xmlns:p14="http://schemas.microsoft.com/office/powerpoint/2010/main" val="1484510763"/>
              </p:ext>
            </p:extLst>
          </p:nvPr>
        </p:nvGraphicFramePr>
        <p:xfrm>
          <a:off x="902936" y="5776627"/>
          <a:ext cx="3390900" cy="723900"/>
        </p:xfrm>
        <a:graphic>
          <a:graphicData uri="http://schemas.openxmlformats.org/presentationml/2006/ole">
            <mc:AlternateContent xmlns:mc="http://schemas.openxmlformats.org/markup-compatibility/2006">
              <mc:Choice xmlns:v="urn:schemas-microsoft-com:vml" Requires="v">
                <p:oleObj spid="_x0000_s36885" name="Equation" r:id="rId9" imgW="3390840" imgH="723600" progId="Equation.DSMT4">
                  <p:embed/>
                </p:oleObj>
              </mc:Choice>
              <mc:Fallback>
                <p:oleObj name="Equation" r:id="rId9" imgW="3390840" imgH="723600" progId="Equation.DSMT4">
                  <p:embed/>
                  <p:pic>
                    <p:nvPicPr>
                      <p:cNvPr id="0" name=""/>
                      <p:cNvPicPr/>
                      <p:nvPr/>
                    </p:nvPicPr>
                    <p:blipFill>
                      <a:blip r:embed="rId10"/>
                      <a:stretch>
                        <a:fillRect/>
                      </a:stretch>
                    </p:blipFill>
                    <p:spPr>
                      <a:xfrm>
                        <a:off x="902936" y="5776627"/>
                        <a:ext cx="3390900" cy="723900"/>
                      </a:xfrm>
                      <a:prstGeom prst="rect">
                        <a:avLst/>
                      </a:prstGeom>
                    </p:spPr>
                  </p:pic>
                </p:oleObj>
              </mc:Fallback>
            </mc:AlternateContent>
          </a:graphicData>
        </a:graphic>
      </p:graphicFrame>
      <p:sp>
        <p:nvSpPr>
          <p:cNvPr id="12" name="TextBox 11">
            <a:extLst>
              <a:ext uri="{FF2B5EF4-FFF2-40B4-BE49-F238E27FC236}">
                <a16:creationId xmlns:a16="http://schemas.microsoft.com/office/drawing/2014/main" id="{A55CA068-23A9-44A3-B72F-141C84B2066A}"/>
              </a:ext>
            </a:extLst>
          </p:cNvPr>
          <p:cNvSpPr txBox="1"/>
          <p:nvPr/>
        </p:nvSpPr>
        <p:spPr>
          <a:xfrm>
            <a:off x="3402673" y="5741444"/>
            <a:ext cx="4172174" cy="579967"/>
          </a:xfrm>
          <a:prstGeom prst="rect">
            <a:avLst/>
          </a:prstGeom>
          <a:noFill/>
        </p:spPr>
        <p:txBody>
          <a:bodyPr wrap="square" rtlCol="0">
            <a:spAutoFit/>
          </a:bodyPr>
          <a:lstStyle/>
          <a:p>
            <a:pPr algn="just" rtl="1">
              <a:lnSpc>
                <a:spcPct val="150000"/>
              </a:lnSpc>
            </a:pPr>
            <a:r>
              <a:rPr lang="fa-IR" sz="2400" dirty="0">
                <a:latin typeface="Times New Roman" panose="02020603050405020304" pitchFamily="18" charset="0"/>
                <a:cs typeface="Times New Roman" panose="02020603050405020304" pitchFamily="18" charset="0"/>
              </a:rPr>
              <a:t>فاصله بيشينه  </a:t>
            </a:r>
            <a:r>
              <a:rPr lang="en-US" sz="2400" dirty="0">
                <a:latin typeface="Times New Roman" panose="02020603050405020304" pitchFamily="18" charset="0"/>
                <a:cs typeface="Times New Roman" panose="02020603050405020304" pitchFamily="18" charset="0"/>
              </a:rPr>
              <a:t>m</a:t>
            </a:r>
            <a:r>
              <a:rPr lang="fa-IR" sz="2400" dirty="0">
                <a:latin typeface="Times New Roman" panose="02020603050405020304" pitchFamily="18" charset="0"/>
                <a:cs typeface="Times New Roman" panose="02020603050405020304" pitchFamily="18" charset="0"/>
              </a:rPr>
              <a:t>  تا كمينه  </a:t>
            </a:r>
            <a:r>
              <a:rPr lang="en-US" sz="2400" dirty="0">
                <a:latin typeface="Times New Roman" panose="02020603050405020304" pitchFamily="18" charset="0"/>
                <a:cs typeface="Times New Roman" panose="02020603050405020304" pitchFamily="18" charset="0"/>
              </a:rPr>
              <a:t>  n</a:t>
            </a:r>
          </a:p>
        </p:txBody>
      </p:sp>
      <p:cxnSp>
        <p:nvCxnSpPr>
          <p:cNvPr id="8" name="Straight Connector 7">
            <a:extLst>
              <a:ext uri="{FF2B5EF4-FFF2-40B4-BE49-F238E27FC236}">
                <a16:creationId xmlns:a16="http://schemas.microsoft.com/office/drawing/2014/main" id="{8A3181F6-190A-4360-ABAB-09FEE8FB71C6}"/>
              </a:ext>
            </a:extLst>
          </p:cNvPr>
          <p:cNvCxnSpPr/>
          <p:nvPr/>
        </p:nvCxnSpPr>
        <p:spPr>
          <a:xfrm>
            <a:off x="101600" y="3228622"/>
            <a:ext cx="11887200" cy="0"/>
          </a:xfrm>
          <a:prstGeom prst="line">
            <a:avLst/>
          </a:prstGeom>
          <a:ln w="28575">
            <a:solidFill>
              <a:srgbClr val="0070C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6" name="Picture 2"/>
          <p:cNvPicPr>
            <a:picLocks noChangeAspect="1" noChangeArrowheads="1"/>
          </p:cNvPicPr>
          <p:nvPr/>
        </p:nvPicPr>
        <p:blipFill>
          <a:blip r:embed="rId2" cstate="print"/>
          <a:srcRect/>
          <a:stretch>
            <a:fillRect/>
          </a:stretch>
        </p:blipFill>
        <p:spPr bwMode="auto">
          <a:xfrm>
            <a:off x="412853" y="211234"/>
            <a:ext cx="8537937" cy="6389648"/>
          </a:xfrm>
          <a:prstGeom prst="rect">
            <a:avLst/>
          </a:prstGeom>
          <a:noFill/>
          <a:ln w="9525">
            <a:noFill/>
            <a:miter lim="800000"/>
            <a:headEnd/>
            <a:tailEnd/>
          </a:ln>
        </p:spPr>
      </p:pic>
      <p:pic>
        <p:nvPicPr>
          <p:cNvPr id="246787" name="Picture 3"/>
          <p:cNvPicPr>
            <a:picLocks noChangeAspect="1" noChangeArrowheads="1"/>
          </p:cNvPicPr>
          <p:nvPr/>
        </p:nvPicPr>
        <p:blipFill>
          <a:blip r:embed="rId3" cstate="print"/>
          <a:srcRect/>
          <a:stretch>
            <a:fillRect/>
          </a:stretch>
        </p:blipFill>
        <p:spPr bwMode="auto">
          <a:xfrm>
            <a:off x="7294182" y="726610"/>
            <a:ext cx="4824248" cy="433980"/>
          </a:xfrm>
          <a:prstGeom prst="rect">
            <a:avLst/>
          </a:prstGeom>
          <a:noFill/>
          <a:ln w="38100">
            <a:solidFill>
              <a:srgbClr val="FF0000"/>
            </a:solidFill>
            <a:miter lim="800000"/>
            <a:headEnd/>
            <a:tailEnd/>
          </a:ln>
        </p:spPr>
      </p:pic>
      <p:pic>
        <p:nvPicPr>
          <p:cNvPr id="246788" name="Picture 4"/>
          <p:cNvPicPr>
            <a:picLocks noChangeAspect="1" noChangeArrowheads="1"/>
          </p:cNvPicPr>
          <p:nvPr/>
        </p:nvPicPr>
        <p:blipFill>
          <a:blip r:embed="rId4" cstate="print"/>
          <a:srcRect t="7671"/>
          <a:stretch>
            <a:fillRect/>
          </a:stretch>
        </p:blipFill>
        <p:spPr bwMode="auto">
          <a:xfrm>
            <a:off x="7053960" y="4884234"/>
            <a:ext cx="5000508" cy="636108"/>
          </a:xfrm>
          <a:prstGeom prst="rect">
            <a:avLst/>
          </a:prstGeom>
          <a:noFill/>
          <a:ln w="9525">
            <a:noFill/>
            <a:miter lim="800000"/>
            <a:headEnd/>
            <a:tailEnd/>
          </a:ln>
        </p:spPr>
      </p:pic>
      <p:sp>
        <p:nvSpPr>
          <p:cNvPr id="5" name="Slide Number Placeholder 4"/>
          <p:cNvSpPr>
            <a:spLocks noGrp="1"/>
          </p:cNvSpPr>
          <p:nvPr>
            <p:ph type="sldNum" sz="quarter" idx="12"/>
          </p:nvPr>
        </p:nvSpPr>
        <p:spPr/>
        <p:txBody>
          <a:bodyPr/>
          <a:lstStyle/>
          <a:p>
            <a:fld id="{8AC7B609-6235-4DF7-8376-3B4225D7EDEF}" type="slidenum">
              <a:rPr lang="en-US" smtClean="0"/>
              <a:pPr/>
              <a:t>93</a:t>
            </a:fld>
            <a:endParaRPr lang="en-US" dirty="0"/>
          </a:p>
        </p:txBody>
      </p:sp>
      <p:cxnSp>
        <p:nvCxnSpPr>
          <p:cNvPr id="9" name="Straight Arrow Connector 8"/>
          <p:cNvCxnSpPr/>
          <p:nvPr/>
        </p:nvCxnSpPr>
        <p:spPr>
          <a:xfrm>
            <a:off x="1052623" y="3530009"/>
            <a:ext cx="1148317" cy="659219"/>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flipV="1">
            <a:off x="2211572" y="2073349"/>
            <a:ext cx="4774019" cy="2115879"/>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1095153" y="2052084"/>
            <a:ext cx="5890438" cy="1456660"/>
          </a:xfrm>
          <a:prstGeom prst="straightConnector1">
            <a:avLst/>
          </a:prstGeom>
          <a:ln w="19050">
            <a:solidFill>
              <a:schemeClr val="accent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10" name="Picture 2"/>
          <p:cNvPicPr>
            <a:picLocks noChangeAspect="1" noChangeArrowheads="1"/>
          </p:cNvPicPr>
          <p:nvPr/>
        </p:nvPicPr>
        <p:blipFill>
          <a:blip r:embed="rId2" cstate="print"/>
          <a:srcRect/>
          <a:stretch>
            <a:fillRect/>
          </a:stretch>
        </p:blipFill>
        <p:spPr bwMode="auto">
          <a:xfrm>
            <a:off x="735769" y="1518989"/>
            <a:ext cx="10047463" cy="5049074"/>
          </a:xfrm>
          <a:prstGeom prst="rect">
            <a:avLst/>
          </a:prstGeom>
          <a:noFill/>
          <a:ln w="9525">
            <a:noFill/>
            <a:miter lim="800000"/>
            <a:headEnd/>
            <a:tailEnd/>
          </a:ln>
        </p:spPr>
      </p:pic>
      <p:pic>
        <p:nvPicPr>
          <p:cNvPr id="247811" name="Picture 3"/>
          <p:cNvPicPr>
            <a:picLocks noChangeAspect="1" noChangeArrowheads="1"/>
          </p:cNvPicPr>
          <p:nvPr/>
        </p:nvPicPr>
        <p:blipFill>
          <a:blip r:embed="rId3" cstate="print"/>
          <a:srcRect/>
          <a:stretch>
            <a:fillRect/>
          </a:stretch>
        </p:blipFill>
        <p:spPr bwMode="auto">
          <a:xfrm>
            <a:off x="148146" y="122665"/>
            <a:ext cx="5909909" cy="473695"/>
          </a:xfrm>
          <a:prstGeom prst="rect">
            <a:avLst/>
          </a:prstGeom>
          <a:noFill/>
          <a:ln w="38100">
            <a:solidFill>
              <a:srgbClr val="FF0000"/>
            </a:solidFill>
            <a:miter lim="800000"/>
            <a:headEnd/>
            <a:tailEnd/>
          </a:ln>
        </p:spPr>
      </p:pic>
      <p:grpSp>
        <p:nvGrpSpPr>
          <p:cNvPr id="2" name="Group 5"/>
          <p:cNvGrpSpPr/>
          <p:nvPr/>
        </p:nvGrpSpPr>
        <p:grpSpPr>
          <a:xfrm>
            <a:off x="100362" y="858651"/>
            <a:ext cx="12047034" cy="610414"/>
            <a:chOff x="144966" y="1226634"/>
            <a:chExt cx="12047034" cy="610414"/>
          </a:xfrm>
        </p:grpSpPr>
        <p:pic>
          <p:nvPicPr>
            <p:cNvPr id="247812" name="Picture 4"/>
            <p:cNvPicPr>
              <a:picLocks noChangeAspect="1" noChangeArrowheads="1"/>
            </p:cNvPicPr>
            <p:nvPr/>
          </p:nvPicPr>
          <p:blipFill>
            <a:blip r:embed="rId4" cstate="print"/>
            <a:srcRect/>
            <a:stretch>
              <a:fillRect/>
            </a:stretch>
          </p:blipFill>
          <p:spPr bwMode="auto">
            <a:xfrm>
              <a:off x="144966" y="1237787"/>
              <a:ext cx="3601966" cy="314858"/>
            </a:xfrm>
            <a:prstGeom prst="rect">
              <a:avLst/>
            </a:prstGeom>
            <a:noFill/>
            <a:ln w="9525">
              <a:noFill/>
              <a:miter lim="800000"/>
              <a:headEnd/>
              <a:tailEnd/>
            </a:ln>
          </p:spPr>
        </p:pic>
        <p:pic>
          <p:nvPicPr>
            <p:cNvPr id="247813" name="Picture 5"/>
            <p:cNvPicPr>
              <a:picLocks noChangeAspect="1" noChangeArrowheads="1"/>
            </p:cNvPicPr>
            <p:nvPr/>
          </p:nvPicPr>
          <p:blipFill>
            <a:blip r:embed="rId5" cstate="print"/>
            <a:srcRect t="9878"/>
            <a:stretch>
              <a:fillRect/>
            </a:stretch>
          </p:blipFill>
          <p:spPr bwMode="auto">
            <a:xfrm>
              <a:off x="3758261" y="1226634"/>
              <a:ext cx="8433739" cy="610414"/>
            </a:xfrm>
            <a:prstGeom prst="rect">
              <a:avLst/>
            </a:prstGeom>
            <a:noFill/>
            <a:ln w="9525">
              <a:noFill/>
              <a:miter lim="800000"/>
              <a:headEnd/>
              <a:tailEnd/>
            </a:ln>
          </p:spPr>
        </p:pic>
      </p:grpSp>
      <p:sp>
        <p:nvSpPr>
          <p:cNvPr id="7" name="Slide Number Placeholder 6"/>
          <p:cNvSpPr>
            <a:spLocks noGrp="1"/>
          </p:cNvSpPr>
          <p:nvPr>
            <p:ph type="sldNum" sz="quarter" idx="12"/>
          </p:nvPr>
        </p:nvSpPr>
        <p:spPr/>
        <p:txBody>
          <a:bodyPr/>
          <a:lstStyle/>
          <a:p>
            <a:fld id="{8AC7B609-6235-4DF7-8376-3B4225D7EDEF}" type="slidenum">
              <a:rPr lang="en-US" smtClean="0"/>
              <a:pPr/>
              <a:t>94</a:t>
            </a:fld>
            <a:endParaRPr lang="en-US" dirty="0"/>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5" name="Picture 3"/>
          <p:cNvPicPr>
            <a:picLocks noChangeAspect="1" noChangeArrowheads="1"/>
          </p:cNvPicPr>
          <p:nvPr/>
        </p:nvPicPr>
        <p:blipFill>
          <a:blip r:embed="rId2" cstate="print"/>
          <a:srcRect/>
          <a:stretch>
            <a:fillRect/>
          </a:stretch>
        </p:blipFill>
        <p:spPr bwMode="auto">
          <a:xfrm>
            <a:off x="143275" y="144966"/>
            <a:ext cx="5658435" cy="493990"/>
          </a:xfrm>
          <a:prstGeom prst="rect">
            <a:avLst/>
          </a:prstGeom>
          <a:noFill/>
          <a:ln w="38100">
            <a:solidFill>
              <a:srgbClr val="FF0000"/>
            </a:solidFill>
            <a:miter lim="800000"/>
            <a:headEnd/>
            <a:tailEnd/>
          </a:ln>
        </p:spPr>
      </p:pic>
      <p:grpSp>
        <p:nvGrpSpPr>
          <p:cNvPr id="2" name="Group 5"/>
          <p:cNvGrpSpPr/>
          <p:nvPr/>
        </p:nvGrpSpPr>
        <p:grpSpPr>
          <a:xfrm>
            <a:off x="346153" y="936703"/>
            <a:ext cx="11703383" cy="5776333"/>
            <a:chOff x="167734" y="1182030"/>
            <a:chExt cx="11703383" cy="5776333"/>
          </a:xfrm>
        </p:grpSpPr>
        <p:pic>
          <p:nvPicPr>
            <p:cNvPr id="248834" name="Picture 2"/>
            <p:cNvPicPr>
              <a:picLocks noChangeAspect="1" noChangeArrowheads="1"/>
            </p:cNvPicPr>
            <p:nvPr/>
          </p:nvPicPr>
          <p:blipFill>
            <a:blip r:embed="rId3" cstate="print"/>
            <a:srcRect/>
            <a:stretch>
              <a:fillRect/>
            </a:stretch>
          </p:blipFill>
          <p:spPr bwMode="auto">
            <a:xfrm>
              <a:off x="1045797" y="1505415"/>
              <a:ext cx="7895471" cy="5452948"/>
            </a:xfrm>
            <a:prstGeom prst="rect">
              <a:avLst/>
            </a:prstGeom>
            <a:noFill/>
            <a:ln w="9525">
              <a:noFill/>
              <a:miter lim="800000"/>
              <a:headEnd/>
              <a:tailEnd/>
            </a:ln>
          </p:spPr>
        </p:pic>
        <p:pic>
          <p:nvPicPr>
            <p:cNvPr id="248836" name="Picture 4"/>
            <p:cNvPicPr>
              <a:picLocks noChangeAspect="1" noChangeArrowheads="1"/>
            </p:cNvPicPr>
            <p:nvPr/>
          </p:nvPicPr>
          <p:blipFill>
            <a:blip r:embed="rId4" cstate="print"/>
            <a:srcRect/>
            <a:stretch>
              <a:fillRect/>
            </a:stretch>
          </p:blipFill>
          <p:spPr bwMode="auto">
            <a:xfrm>
              <a:off x="167734" y="1182030"/>
              <a:ext cx="3228773" cy="312233"/>
            </a:xfrm>
            <a:prstGeom prst="rect">
              <a:avLst/>
            </a:prstGeom>
            <a:noFill/>
            <a:ln w="9525">
              <a:noFill/>
              <a:miter lim="800000"/>
              <a:headEnd/>
              <a:tailEnd/>
            </a:ln>
          </p:spPr>
        </p:pic>
        <p:pic>
          <p:nvPicPr>
            <p:cNvPr id="248837" name="Picture 5"/>
            <p:cNvPicPr>
              <a:picLocks noChangeAspect="1" noChangeArrowheads="1"/>
            </p:cNvPicPr>
            <p:nvPr/>
          </p:nvPicPr>
          <p:blipFill>
            <a:blip r:embed="rId5" cstate="print"/>
            <a:srcRect/>
            <a:stretch>
              <a:fillRect/>
            </a:stretch>
          </p:blipFill>
          <p:spPr bwMode="auto">
            <a:xfrm>
              <a:off x="3371927" y="1204332"/>
              <a:ext cx="8499190" cy="276188"/>
            </a:xfrm>
            <a:prstGeom prst="rect">
              <a:avLst/>
            </a:prstGeom>
            <a:noFill/>
            <a:ln w="9525">
              <a:noFill/>
              <a:miter lim="800000"/>
              <a:headEnd/>
              <a:tailEnd/>
            </a:ln>
          </p:spPr>
        </p:pic>
      </p:grpSp>
      <p:pic>
        <p:nvPicPr>
          <p:cNvPr id="248838" name="Picture 6"/>
          <p:cNvPicPr>
            <a:picLocks noChangeAspect="1" noChangeArrowheads="1"/>
          </p:cNvPicPr>
          <p:nvPr/>
        </p:nvPicPr>
        <p:blipFill>
          <a:blip r:embed="rId6" cstate="print"/>
          <a:srcRect/>
          <a:stretch>
            <a:fillRect/>
          </a:stretch>
        </p:blipFill>
        <p:spPr bwMode="auto">
          <a:xfrm>
            <a:off x="8668594" y="1561171"/>
            <a:ext cx="3392202" cy="1884556"/>
          </a:xfrm>
          <a:prstGeom prst="rect">
            <a:avLst/>
          </a:prstGeom>
          <a:noFill/>
          <a:ln w="9525">
            <a:noFill/>
            <a:miter lim="800000"/>
            <a:headEnd/>
            <a:tailEnd/>
          </a:ln>
        </p:spPr>
      </p:pic>
      <p:sp>
        <p:nvSpPr>
          <p:cNvPr id="8" name="Slide Number Placeholder 7"/>
          <p:cNvSpPr>
            <a:spLocks noGrp="1"/>
          </p:cNvSpPr>
          <p:nvPr>
            <p:ph type="sldNum" sz="quarter" idx="12"/>
          </p:nvPr>
        </p:nvSpPr>
        <p:spPr/>
        <p:txBody>
          <a:bodyPr/>
          <a:lstStyle/>
          <a:p>
            <a:fld id="{8AC7B609-6235-4DF7-8376-3B4225D7EDEF}" type="slidenum">
              <a:rPr lang="en-US" smtClean="0"/>
              <a:pPr/>
              <a:t>95</a:t>
            </a:fld>
            <a:endParaRPr lang="en-US" dirty="0"/>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8" name="Picture 2"/>
          <p:cNvPicPr>
            <a:picLocks noChangeAspect="1" noChangeArrowheads="1"/>
          </p:cNvPicPr>
          <p:nvPr/>
        </p:nvPicPr>
        <p:blipFill>
          <a:blip r:embed="rId2" cstate="print"/>
          <a:srcRect/>
          <a:stretch>
            <a:fillRect/>
          </a:stretch>
        </p:blipFill>
        <p:spPr bwMode="auto">
          <a:xfrm>
            <a:off x="235230" y="334536"/>
            <a:ext cx="5219640" cy="364761"/>
          </a:xfrm>
          <a:prstGeom prst="rect">
            <a:avLst/>
          </a:prstGeom>
          <a:noFill/>
          <a:ln w="57150">
            <a:solidFill>
              <a:srgbClr val="A162D0"/>
            </a:solidFill>
            <a:miter lim="800000"/>
            <a:headEnd/>
            <a:tailEnd/>
          </a:ln>
        </p:spPr>
      </p:pic>
      <p:pic>
        <p:nvPicPr>
          <p:cNvPr id="249859" name="Picture 3"/>
          <p:cNvPicPr>
            <a:picLocks noChangeAspect="1" noChangeArrowheads="1"/>
          </p:cNvPicPr>
          <p:nvPr/>
        </p:nvPicPr>
        <p:blipFill>
          <a:blip r:embed="rId3" cstate="print"/>
          <a:srcRect/>
          <a:stretch>
            <a:fillRect/>
          </a:stretch>
        </p:blipFill>
        <p:spPr bwMode="auto">
          <a:xfrm>
            <a:off x="71841" y="1205887"/>
            <a:ext cx="7969035" cy="4861932"/>
          </a:xfrm>
          <a:prstGeom prst="rect">
            <a:avLst/>
          </a:prstGeom>
          <a:noFill/>
          <a:ln w="9525">
            <a:noFill/>
            <a:miter lim="800000"/>
            <a:headEnd/>
            <a:tailEnd/>
          </a:ln>
        </p:spPr>
      </p:pic>
      <p:pic>
        <p:nvPicPr>
          <p:cNvPr id="249860" name="Picture 4"/>
          <p:cNvPicPr>
            <a:picLocks noChangeAspect="1" noChangeArrowheads="1"/>
          </p:cNvPicPr>
          <p:nvPr/>
        </p:nvPicPr>
        <p:blipFill>
          <a:blip r:embed="rId4" cstate="print"/>
          <a:srcRect/>
          <a:stretch>
            <a:fillRect/>
          </a:stretch>
        </p:blipFill>
        <p:spPr bwMode="auto">
          <a:xfrm>
            <a:off x="5703152" y="1672682"/>
            <a:ext cx="6187876" cy="1551453"/>
          </a:xfrm>
          <a:prstGeom prst="rect">
            <a:avLst/>
          </a:prstGeom>
          <a:noFill/>
          <a:ln w="9525">
            <a:noFill/>
            <a:miter lim="800000"/>
            <a:headEnd/>
            <a:tailEnd/>
          </a:ln>
        </p:spPr>
      </p:pic>
      <p:grpSp>
        <p:nvGrpSpPr>
          <p:cNvPr id="2" name="Group 6"/>
          <p:cNvGrpSpPr/>
          <p:nvPr/>
        </p:nvGrpSpPr>
        <p:grpSpPr>
          <a:xfrm>
            <a:off x="7973122" y="5241074"/>
            <a:ext cx="3927230" cy="1193180"/>
            <a:chOff x="7973122" y="5241074"/>
            <a:chExt cx="3927230" cy="1193180"/>
          </a:xfrm>
        </p:grpSpPr>
        <p:pic>
          <p:nvPicPr>
            <p:cNvPr id="249861" name="Picture 5"/>
            <p:cNvPicPr>
              <a:picLocks noChangeAspect="1" noChangeArrowheads="1"/>
            </p:cNvPicPr>
            <p:nvPr/>
          </p:nvPicPr>
          <p:blipFill>
            <a:blip r:embed="rId5" cstate="print"/>
            <a:srcRect/>
            <a:stretch>
              <a:fillRect/>
            </a:stretch>
          </p:blipFill>
          <p:spPr bwMode="auto">
            <a:xfrm>
              <a:off x="7973122" y="5241074"/>
              <a:ext cx="3927230" cy="311410"/>
            </a:xfrm>
            <a:prstGeom prst="rect">
              <a:avLst/>
            </a:prstGeom>
            <a:noFill/>
            <a:ln w="9525">
              <a:noFill/>
              <a:miter lim="800000"/>
              <a:headEnd/>
              <a:tailEnd/>
            </a:ln>
          </p:spPr>
        </p:pic>
        <p:pic>
          <p:nvPicPr>
            <p:cNvPr id="249862" name="Picture 6"/>
            <p:cNvPicPr>
              <a:picLocks noChangeAspect="1" noChangeArrowheads="1"/>
            </p:cNvPicPr>
            <p:nvPr/>
          </p:nvPicPr>
          <p:blipFill>
            <a:blip r:embed="rId6" cstate="print"/>
            <a:srcRect/>
            <a:stretch>
              <a:fillRect/>
            </a:stretch>
          </p:blipFill>
          <p:spPr bwMode="auto">
            <a:xfrm>
              <a:off x="8069223" y="5911308"/>
              <a:ext cx="3787397" cy="522946"/>
            </a:xfrm>
            <a:prstGeom prst="rect">
              <a:avLst/>
            </a:prstGeom>
            <a:noFill/>
            <a:ln w="9525">
              <a:noFill/>
              <a:miter lim="800000"/>
              <a:headEnd/>
              <a:tailEnd/>
            </a:ln>
          </p:spPr>
        </p:pic>
      </p:grpSp>
      <p:sp>
        <p:nvSpPr>
          <p:cNvPr id="8" name="Slide Number Placeholder 7"/>
          <p:cNvSpPr>
            <a:spLocks noGrp="1"/>
          </p:cNvSpPr>
          <p:nvPr>
            <p:ph type="sldNum" sz="quarter" idx="12"/>
          </p:nvPr>
        </p:nvSpPr>
        <p:spPr/>
        <p:txBody>
          <a:bodyPr/>
          <a:lstStyle/>
          <a:p>
            <a:fld id="{8AC7B609-6235-4DF7-8376-3B4225D7EDEF}" type="slidenum">
              <a:rPr lang="en-US" smtClean="0"/>
              <a:pPr/>
              <a:t>96</a:t>
            </a:fld>
            <a:endParaRPr lang="en-US" dirty="0"/>
          </a:p>
        </p:txBody>
      </p:sp>
      <p:cxnSp>
        <p:nvCxnSpPr>
          <p:cNvPr id="10" name="Straight Arrow Connector 9"/>
          <p:cNvCxnSpPr/>
          <p:nvPr/>
        </p:nvCxnSpPr>
        <p:spPr>
          <a:xfrm>
            <a:off x="3359894" y="4104167"/>
            <a:ext cx="138218" cy="659219"/>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3274828" y="2339162"/>
            <a:ext cx="212651" cy="579967"/>
          </a:xfrm>
          <a:prstGeom prst="rect">
            <a:avLst/>
          </a:prstGeom>
          <a:noFill/>
        </p:spPr>
        <p:txBody>
          <a:bodyPr wrap="square" rtlCol="0">
            <a:spAutoFit/>
          </a:bodyPr>
          <a:lstStyle/>
          <a:p>
            <a:pPr algn="just" rtl="1">
              <a:lnSpc>
                <a:spcPct val="150000"/>
              </a:lnSpc>
            </a:pPr>
            <a:r>
              <a:rPr lang="en-US" sz="2400" dirty="0">
                <a:solidFill>
                  <a:srgbClr val="FF0000"/>
                </a:solidFill>
                <a:latin typeface="Times New Roman" panose="02020603050405020304" pitchFamily="18" charset="0"/>
                <a:cs typeface="Times New Roman" panose="02020603050405020304" pitchFamily="18" charset="0"/>
              </a:rPr>
              <a:t>1</a:t>
            </a:r>
          </a:p>
        </p:txBody>
      </p:sp>
      <p:sp>
        <p:nvSpPr>
          <p:cNvPr id="13" name="TextBox 12"/>
          <p:cNvSpPr txBox="1"/>
          <p:nvPr/>
        </p:nvSpPr>
        <p:spPr>
          <a:xfrm>
            <a:off x="3799373" y="2661686"/>
            <a:ext cx="212651" cy="579967"/>
          </a:xfrm>
          <a:prstGeom prst="rect">
            <a:avLst/>
          </a:prstGeom>
          <a:noFill/>
        </p:spPr>
        <p:txBody>
          <a:bodyPr wrap="square" rtlCol="0">
            <a:spAutoFit/>
          </a:bodyPr>
          <a:lstStyle/>
          <a:p>
            <a:pPr algn="just" rtl="1">
              <a:lnSpc>
                <a:spcPct val="150000"/>
              </a:lnSpc>
            </a:pPr>
            <a:r>
              <a:rPr lang="en-US" sz="2400" dirty="0">
                <a:solidFill>
                  <a:srgbClr val="FF0000"/>
                </a:solidFill>
                <a:latin typeface="Times New Roman" panose="02020603050405020304" pitchFamily="18" charset="0"/>
                <a:cs typeface="Times New Roman" panose="02020603050405020304" pitchFamily="18" charset="0"/>
              </a:rPr>
              <a:t>2</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412594" y="278786"/>
            <a:ext cx="4204825" cy="579967"/>
            <a:chOff x="5898994" y="2910470"/>
            <a:chExt cx="4204825" cy="579967"/>
          </a:xfrm>
        </p:grpSpPr>
        <p:pic>
          <p:nvPicPr>
            <p:cNvPr id="250882" name="Picture 2"/>
            <p:cNvPicPr>
              <a:picLocks noChangeAspect="1" noChangeArrowheads="1"/>
            </p:cNvPicPr>
            <p:nvPr/>
          </p:nvPicPr>
          <p:blipFill>
            <a:blip r:embed="rId2" cstate="print"/>
            <a:srcRect r="13292"/>
            <a:stretch>
              <a:fillRect/>
            </a:stretch>
          </p:blipFill>
          <p:spPr bwMode="auto">
            <a:xfrm>
              <a:off x="5898994" y="3056013"/>
              <a:ext cx="3066585" cy="433235"/>
            </a:xfrm>
            <a:prstGeom prst="rect">
              <a:avLst/>
            </a:prstGeom>
            <a:noFill/>
            <a:ln w="9525">
              <a:noFill/>
              <a:miter lim="800000"/>
              <a:headEnd/>
              <a:tailEnd/>
            </a:ln>
          </p:spPr>
        </p:pic>
        <p:sp>
          <p:nvSpPr>
            <p:cNvPr id="3" name="TextBox 2"/>
            <p:cNvSpPr txBox="1"/>
            <p:nvPr/>
          </p:nvSpPr>
          <p:spPr>
            <a:xfrm>
              <a:off x="8859568" y="2910470"/>
              <a:ext cx="1244251" cy="579967"/>
            </a:xfrm>
            <a:prstGeom prst="rect">
              <a:avLst/>
            </a:prstGeom>
            <a:noFill/>
          </p:spPr>
          <p:txBody>
            <a:bodyPr wrap="none" rtlCol="0">
              <a:spAutoFit/>
            </a:bodyPr>
            <a:lstStyle/>
            <a:p>
              <a:pPr algn="just" rtl="1">
                <a:lnSpc>
                  <a:spcPct val="150000"/>
                </a:lnSpc>
              </a:pPr>
              <a:r>
                <a:rPr lang="en-US" sz="2400" b="1" dirty="0">
                  <a:latin typeface="Times New Roman" panose="02020603050405020304" pitchFamily="18" charset="0"/>
                  <a:cs typeface="Times New Roman" panose="02020603050405020304" pitchFamily="18" charset="0"/>
                </a:rPr>
                <a:t>incident</a:t>
              </a:r>
            </a:p>
          </p:txBody>
        </p:sp>
      </p:grpSp>
      <p:grpSp>
        <p:nvGrpSpPr>
          <p:cNvPr id="4" name="Group 6"/>
          <p:cNvGrpSpPr/>
          <p:nvPr/>
        </p:nvGrpSpPr>
        <p:grpSpPr>
          <a:xfrm>
            <a:off x="295919" y="1014761"/>
            <a:ext cx="11283108" cy="579967"/>
            <a:chOff x="295919" y="1014761"/>
            <a:chExt cx="11283108" cy="579967"/>
          </a:xfrm>
        </p:grpSpPr>
        <p:pic>
          <p:nvPicPr>
            <p:cNvPr id="250883" name="Picture 3"/>
            <p:cNvPicPr>
              <a:picLocks noChangeAspect="1" noChangeArrowheads="1"/>
            </p:cNvPicPr>
            <p:nvPr/>
          </p:nvPicPr>
          <p:blipFill>
            <a:blip r:embed="rId3" cstate="print"/>
            <a:srcRect/>
            <a:stretch>
              <a:fillRect/>
            </a:stretch>
          </p:blipFill>
          <p:spPr bwMode="auto">
            <a:xfrm>
              <a:off x="295919" y="1204332"/>
              <a:ext cx="8362966" cy="325515"/>
            </a:xfrm>
            <a:prstGeom prst="rect">
              <a:avLst/>
            </a:prstGeom>
            <a:noFill/>
            <a:ln w="9525">
              <a:noFill/>
              <a:miter lim="800000"/>
              <a:headEnd/>
              <a:tailEnd/>
            </a:ln>
          </p:spPr>
        </p:pic>
        <p:sp>
          <p:nvSpPr>
            <p:cNvPr id="6" name="TextBox 5"/>
            <p:cNvSpPr txBox="1"/>
            <p:nvPr/>
          </p:nvSpPr>
          <p:spPr>
            <a:xfrm>
              <a:off x="8521780" y="1014761"/>
              <a:ext cx="3057247" cy="579967"/>
            </a:xfrm>
            <a:prstGeom prst="rect">
              <a:avLst/>
            </a:prstGeom>
            <a:noFill/>
          </p:spPr>
          <p:txBody>
            <a:bodyPr wrap="none" rtlCol="0">
              <a:spAutoFit/>
            </a:bodyPr>
            <a:lstStyle/>
            <a:p>
              <a:pPr algn="just" rtl="1">
                <a:lnSpc>
                  <a:spcPct val="150000"/>
                </a:lnSpc>
              </a:pPr>
              <a:r>
                <a:rPr lang="en-US" sz="2400" b="1" dirty="0">
                  <a:latin typeface="Times New Roman" panose="02020603050405020304" pitchFamily="18" charset="0"/>
                  <a:cs typeface="Times New Roman" panose="02020603050405020304" pitchFamily="18" charset="0"/>
                </a:rPr>
                <a:t>amplitude is given by </a:t>
              </a:r>
            </a:p>
          </p:txBody>
        </p:sp>
      </p:grpSp>
      <p:pic>
        <p:nvPicPr>
          <p:cNvPr id="250884" name="Picture 4"/>
          <p:cNvPicPr>
            <a:picLocks noChangeAspect="1" noChangeArrowheads="1"/>
          </p:cNvPicPr>
          <p:nvPr/>
        </p:nvPicPr>
        <p:blipFill>
          <a:blip r:embed="rId4" cstate="print"/>
          <a:srcRect/>
          <a:stretch>
            <a:fillRect/>
          </a:stretch>
        </p:blipFill>
        <p:spPr bwMode="auto">
          <a:xfrm>
            <a:off x="4453209" y="1747776"/>
            <a:ext cx="2199840" cy="1189913"/>
          </a:xfrm>
          <a:prstGeom prst="rect">
            <a:avLst/>
          </a:prstGeom>
          <a:noFill/>
          <a:ln w="9525">
            <a:noFill/>
            <a:miter lim="800000"/>
            <a:headEnd/>
            <a:tailEnd/>
          </a:ln>
        </p:spPr>
      </p:pic>
      <p:pic>
        <p:nvPicPr>
          <p:cNvPr id="250885" name="Picture 5"/>
          <p:cNvPicPr>
            <a:picLocks noChangeAspect="1" noChangeArrowheads="1"/>
          </p:cNvPicPr>
          <p:nvPr/>
        </p:nvPicPr>
        <p:blipFill>
          <a:blip r:embed="rId5" cstate="print"/>
          <a:srcRect/>
          <a:stretch>
            <a:fillRect/>
          </a:stretch>
        </p:blipFill>
        <p:spPr bwMode="auto">
          <a:xfrm>
            <a:off x="595319" y="2863740"/>
            <a:ext cx="11251000" cy="1073731"/>
          </a:xfrm>
          <a:prstGeom prst="rect">
            <a:avLst/>
          </a:prstGeom>
          <a:noFill/>
          <a:ln w="9525">
            <a:noFill/>
            <a:miter lim="800000"/>
            <a:headEnd/>
            <a:tailEnd/>
          </a:ln>
        </p:spPr>
      </p:pic>
      <p:pic>
        <p:nvPicPr>
          <p:cNvPr id="250886" name="Picture 6"/>
          <p:cNvPicPr>
            <a:picLocks noChangeAspect="1" noChangeArrowheads="1"/>
          </p:cNvPicPr>
          <p:nvPr/>
        </p:nvPicPr>
        <p:blipFill>
          <a:blip r:embed="rId6" cstate="print"/>
          <a:srcRect/>
          <a:stretch>
            <a:fillRect/>
          </a:stretch>
        </p:blipFill>
        <p:spPr bwMode="auto">
          <a:xfrm>
            <a:off x="3268717" y="4154449"/>
            <a:ext cx="4862072" cy="1109769"/>
          </a:xfrm>
          <a:prstGeom prst="rect">
            <a:avLst/>
          </a:prstGeom>
          <a:noFill/>
          <a:ln w="9525">
            <a:noFill/>
            <a:miter lim="800000"/>
            <a:headEnd/>
            <a:tailEnd/>
          </a:ln>
        </p:spPr>
      </p:pic>
      <p:pic>
        <p:nvPicPr>
          <p:cNvPr id="250887" name="Picture 7"/>
          <p:cNvPicPr>
            <a:picLocks noChangeAspect="1" noChangeArrowheads="1"/>
          </p:cNvPicPr>
          <p:nvPr/>
        </p:nvPicPr>
        <p:blipFill>
          <a:blip r:embed="rId7" cstate="print"/>
          <a:srcRect/>
          <a:stretch>
            <a:fillRect/>
          </a:stretch>
        </p:blipFill>
        <p:spPr bwMode="auto">
          <a:xfrm>
            <a:off x="1468866" y="5352585"/>
            <a:ext cx="8770432" cy="403535"/>
          </a:xfrm>
          <a:prstGeom prst="rect">
            <a:avLst/>
          </a:prstGeom>
          <a:noFill/>
          <a:ln w="9525">
            <a:noFill/>
            <a:miter lim="800000"/>
            <a:headEnd/>
            <a:tailEnd/>
          </a:ln>
        </p:spPr>
      </p:pic>
      <p:pic>
        <p:nvPicPr>
          <p:cNvPr id="250888" name="Picture 8"/>
          <p:cNvPicPr>
            <a:picLocks noChangeAspect="1" noChangeArrowheads="1"/>
          </p:cNvPicPr>
          <p:nvPr/>
        </p:nvPicPr>
        <p:blipFill>
          <a:blip r:embed="rId8" cstate="print"/>
          <a:srcRect/>
          <a:stretch>
            <a:fillRect/>
          </a:stretch>
        </p:blipFill>
        <p:spPr bwMode="auto">
          <a:xfrm>
            <a:off x="730351" y="6039714"/>
            <a:ext cx="10971680" cy="381271"/>
          </a:xfrm>
          <a:prstGeom prst="rect">
            <a:avLst/>
          </a:prstGeom>
          <a:noFill/>
          <a:ln w="9525">
            <a:noFill/>
            <a:miter lim="800000"/>
            <a:headEnd/>
            <a:tailEnd/>
          </a:ln>
        </p:spPr>
      </p:pic>
      <p:sp>
        <p:nvSpPr>
          <p:cNvPr id="13" name="Slide Number Placeholder 12"/>
          <p:cNvSpPr>
            <a:spLocks noGrp="1"/>
          </p:cNvSpPr>
          <p:nvPr>
            <p:ph type="sldNum" sz="quarter" idx="12"/>
          </p:nvPr>
        </p:nvSpPr>
        <p:spPr/>
        <p:txBody>
          <a:bodyPr/>
          <a:lstStyle/>
          <a:p>
            <a:fld id="{8AC7B609-6235-4DF7-8376-3B4225D7EDEF}" type="slidenum">
              <a:rPr lang="en-US" smtClean="0"/>
              <a:pPr/>
              <a:t>97</a:t>
            </a:fld>
            <a:endParaRPr lang="en-US" dirty="0"/>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p:nvPr/>
        </p:nvGrpSpPr>
        <p:grpSpPr>
          <a:xfrm>
            <a:off x="829956" y="579863"/>
            <a:ext cx="10009715" cy="1125190"/>
            <a:chOff x="829956" y="579863"/>
            <a:chExt cx="10009715" cy="1125190"/>
          </a:xfrm>
        </p:grpSpPr>
        <p:pic>
          <p:nvPicPr>
            <p:cNvPr id="251906" name="Picture 2"/>
            <p:cNvPicPr>
              <a:picLocks noChangeAspect="1" noChangeArrowheads="1"/>
            </p:cNvPicPr>
            <p:nvPr/>
          </p:nvPicPr>
          <p:blipFill>
            <a:blip r:embed="rId2" cstate="print"/>
            <a:srcRect t="5538"/>
            <a:stretch>
              <a:fillRect/>
            </a:stretch>
          </p:blipFill>
          <p:spPr bwMode="auto">
            <a:xfrm>
              <a:off x="829956" y="579863"/>
              <a:ext cx="10009715" cy="690902"/>
            </a:xfrm>
            <a:prstGeom prst="rect">
              <a:avLst/>
            </a:prstGeom>
            <a:noFill/>
            <a:ln w="9525">
              <a:noFill/>
              <a:miter lim="800000"/>
              <a:headEnd/>
              <a:tailEnd/>
            </a:ln>
          </p:spPr>
        </p:pic>
        <p:pic>
          <p:nvPicPr>
            <p:cNvPr id="251907" name="Picture 3"/>
            <p:cNvPicPr>
              <a:picLocks noChangeAspect="1" noChangeArrowheads="1"/>
            </p:cNvPicPr>
            <p:nvPr/>
          </p:nvPicPr>
          <p:blipFill>
            <a:blip r:embed="rId3" cstate="print"/>
            <a:srcRect/>
            <a:stretch>
              <a:fillRect/>
            </a:stretch>
          </p:blipFill>
          <p:spPr bwMode="auto">
            <a:xfrm>
              <a:off x="891400" y="1282391"/>
              <a:ext cx="6778848" cy="422662"/>
            </a:xfrm>
            <a:prstGeom prst="rect">
              <a:avLst/>
            </a:prstGeom>
            <a:noFill/>
            <a:ln w="9525">
              <a:noFill/>
              <a:miter lim="800000"/>
              <a:headEnd/>
              <a:tailEnd/>
            </a:ln>
          </p:spPr>
        </p:pic>
      </p:grpSp>
      <p:pic>
        <p:nvPicPr>
          <p:cNvPr id="251908" name="Picture 4"/>
          <p:cNvPicPr>
            <a:picLocks noChangeAspect="1" noChangeArrowheads="1"/>
          </p:cNvPicPr>
          <p:nvPr/>
        </p:nvPicPr>
        <p:blipFill>
          <a:blip r:embed="rId4" cstate="print"/>
          <a:srcRect/>
          <a:stretch>
            <a:fillRect/>
          </a:stretch>
        </p:blipFill>
        <p:spPr bwMode="auto">
          <a:xfrm>
            <a:off x="1583473" y="1839951"/>
            <a:ext cx="7861432" cy="4915703"/>
          </a:xfrm>
          <a:prstGeom prst="rect">
            <a:avLst/>
          </a:prstGeom>
          <a:noFill/>
          <a:ln w="9525">
            <a:noFill/>
            <a:miter lim="800000"/>
            <a:headEnd/>
            <a:tailEnd/>
          </a:ln>
        </p:spPr>
      </p:pic>
      <p:sp>
        <p:nvSpPr>
          <p:cNvPr id="6" name="Slide Number Placeholder 5"/>
          <p:cNvSpPr>
            <a:spLocks noGrp="1"/>
          </p:cNvSpPr>
          <p:nvPr>
            <p:ph type="sldNum" sz="quarter" idx="12"/>
          </p:nvPr>
        </p:nvSpPr>
        <p:spPr/>
        <p:txBody>
          <a:bodyPr/>
          <a:lstStyle/>
          <a:p>
            <a:fld id="{8AC7B609-6235-4DF7-8376-3B4225D7EDEF}" type="slidenum">
              <a:rPr lang="en-US" smtClean="0"/>
              <a:pPr/>
              <a:t>98</a:t>
            </a:fld>
            <a:endParaRPr lang="en-US" dirty="0"/>
          </a:p>
        </p:txBody>
      </p:sp>
      <p:sp>
        <p:nvSpPr>
          <p:cNvPr id="7" name="TextBox 6"/>
          <p:cNvSpPr txBox="1"/>
          <p:nvPr/>
        </p:nvSpPr>
        <p:spPr>
          <a:xfrm>
            <a:off x="8452884" y="3327991"/>
            <a:ext cx="616688" cy="579967"/>
          </a:xfrm>
          <a:prstGeom prst="rect">
            <a:avLst/>
          </a:prstGeom>
          <a:noFill/>
        </p:spPr>
        <p:txBody>
          <a:bodyPr wrap="square" rtlCol="0">
            <a:spAutoFit/>
          </a:bodyPr>
          <a:lstStyle/>
          <a:p>
            <a:pPr algn="just" rtl="1">
              <a:lnSpc>
                <a:spcPct val="150000"/>
              </a:lnSpc>
            </a:pPr>
            <a:r>
              <a:rPr lang="en-US" sz="2400" dirty="0">
                <a:solidFill>
                  <a:srgbClr val="FF0000"/>
                </a:solidFill>
                <a:latin typeface="Times New Roman" panose="02020603050405020304" pitchFamily="18" charset="0"/>
                <a:cs typeface="Times New Roman" panose="02020603050405020304" pitchFamily="18" charset="0"/>
              </a:rPr>
              <a:t>2</a:t>
            </a:r>
          </a:p>
        </p:txBody>
      </p:sp>
      <p:sp>
        <p:nvSpPr>
          <p:cNvPr id="8" name="TextBox 7"/>
          <p:cNvSpPr txBox="1"/>
          <p:nvPr/>
        </p:nvSpPr>
        <p:spPr>
          <a:xfrm>
            <a:off x="6294475" y="2562447"/>
            <a:ext cx="659219" cy="579967"/>
          </a:xfrm>
          <a:prstGeom prst="rect">
            <a:avLst/>
          </a:prstGeom>
          <a:noFill/>
        </p:spPr>
        <p:txBody>
          <a:bodyPr wrap="square" rtlCol="0">
            <a:spAutoFit/>
          </a:bodyPr>
          <a:lstStyle/>
          <a:p>
            <a:pPr algn="just" rtl="1">
              <a:lnSpc>
                <a:spcPct val="150000"/>
              </a:lnSpc>
            </a:pPr>
            <a:r>
              <a:rPr lang="en-US" sz="2400" dirty="0">
                <a:solidFill>
                  <a:srgbClr val="FF0000"/>
                </a:solidFill>
                <a:latin typeface="Times New Roman" panose="02020603050405020304" pitchFamily="18" charset="0"/>
                <a:cs typeface="Times New Roman" panose="02020603050405020304" pitchFamily="18" charset="0"/>
              </a:rPr>
              <a:t>1</a:t>
            </a: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30" name="Picture 2"/>
          <p:cNvPicPr>
            <a:picLocks noChangeAspect="1" noChangeArrowheads="1"/>
          </p:cNvPicPr>
          <p:nvPr/>
        </p:nvPicPr>
        <p:blipFill>
          <a:blip r:embed="rId2" cstate="print"/>
          <a:srcRect/>
          <a:stretch>
            <a:fillRect/>
          </a:stretch>
        </p:blipFill>
        <p:spPr bwMode="auto">
          <a:xfrm>
            <a:off x="2564780" y="221129"/>
            <a:ext cx="7069874" cy="6409004"/>
          </a:xfrm>
          <a:prstGeom prst="rect">
            <a:avLst/>
          </a:prstGeom>
          <a:noFill/>
          <a:ln w="9525">
            <a:noFill/>
            <a:miter lim="800000"/>
            <a:headEnd/>
            <a:tailEnd/>
          </a:ln>
        </p:spPr>
      </p:pic>
      <p:sp>
        <p:nvSpPr>
          <p:cNvPr id="3" name="Slide Number Placeholder 2"/>
          <p:cNvSpPr>
            <a:spLocks noGrp="1"/>
          </p:cNvSpPr>
          <p:nvPr>
            <p:ph type="sldNum" sz="quarter" idx="12"/>
          </p:nvPr>
        </p:nvSpPr>
        <p:spPr/>
        <p:txBody>
          <a:bodyPr/>
          <a:lstStyle/>
          <a:p>
            <a:fld id="{8AC7B609-6235-4DF7-8376-3B4225D7EDEF}" type="slidenum">
              <a:rPr lang="en-US" smtClean="0"/>
              <a:pPr/>
              <a:t>99</a:t>
            </a:fld>
            <a:endParaRPr lang="en-US" dirty="0"/>
          </a:p>
        </p:txBody>
      </p:sp>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MPROD_NEXTUNIQUEID" val="10009"/>
  <p:tag name="MMPROD_UIDATA" val="&lt;database version=&quot;7.0&quot;&gt;&lt;object type=&quot;1&quot; unique_id=&quot;10001&quot;&gt;&lt;object type=&quot;8&quot; unique_id=&quot;10002&quot;&gt;&lt;/object&gt;&lt;object type=&quot;2&quot; unique_id=&quot;10003&quot;&gt;&lt;object type=&quot;3&quot; unique_id=&quot;10004&quot;&gt;&lt;property id=&quot;20148&quot; value=&quot;5&quot;/&gt;&lt;property id=&quot;20300&quot; value=&quot;Slide 1&quot;/&gt;&lt;property id=&quot;20307&quot; value=&quot;294&quot;/&gt;&lt;/object&gt;&lt;object type=&quot;3&quot; unique_id=&quot;10009&quot;&gt;&lt;property id=&quot;20148&quot; value=&quot;5&quot;/&gt;&lt;property id=&quot;20300&quot; value=&quot;Slide 2&quot;/&gt;&lt;property id=&quot;20307&quot; value=&quot;292&quot;/&gt;&lt;/object&gt;&lt;object type=&quot;3&quot; unique_id=&quot;10010&quot;&gt;&lt;property id=&quot;20148&quot; value=&quot;5&quot;/&gt;&lt;property id=&quot;20300&quot; value=&quot;Slide 3&quot;/&gt;&lt;property id=&quot;20307&quot; value=&quot;303&quot;/&gt;&lt;/object&gt;&lt;object type=&quot;3&quot; unique_id=&quot;10011&quot;&gt;&lt;property id=&quot;20148&quot; value=&quot;5&quot;/&gt;&lt;property id=&quot;20300&quot; value=&quot;Slide 4&quot;/&gt;&lt;property id=&quot;20307&quot; value=&quot;256&quot;/&gt;&lt;/object&gt;&lt;object type=&quot;3&quot; unique_id=&quot;10012&quot;&gt;&lt;property id=&quot;20148&quot; value=&quot;5&quot;/&gt;&lt;property id=&quot;20300&quot; value=&quot;Slide 5&quot;/&gt;&lt;property id=&quot;20307&quot; value=&quot;309&quot;/&gt;&lt;/object&gt;&lt;object type=&quot;3&quot; unique_id=&quot;10013&quot;&gt;&lt;property id=&quot;20148&quot; value=&quot;5&quot;/&gt;&lt;property id=&quot;20300&quot; value=&quot;Slide 6&quot;/&gt;&lt;property id=&quot;20307&quot; value=&quot;269&quot;/&gt;&lt;/object&gt;&lt;object type=&quot;3&quot; unique_id=&quot;10014&quot;&gt;&lt;property id=&quot;20148&quot; value=&quot;5&quot;/&gt;&lt;property id=&quot;20300&quot; value=&quot;Slide 7&quot;/&gt;&lt;property id=&quot;20307&quot; value=&quot;263&quot;/&gt;&lt;/object&gt;&lt;object type=&quot;3&quot; unique_id=&quot;10015&quot;&gt;&lt;property id=&quot;20148&quot; value=&quot;5&quot;/&gt;&lt;property id=&quot;20300&quot; value=&quot;Slide 8&quot;/&gt;&lt;property id=&quot;20307&quot; value=&quot;313&quot;/&gt;&lt;/object&gt;&lt;object type=&quot;3&quot; unique_id=&quot;10016&quot;&gt;&lt;property id=&quot;20148&quot; value=&quot;5&quot;/&gt;&lt;property id=&quot;20300&quot; value=&quot;Slide 9&quot;/&gt;&lt;property id=&quot;20307&quot; value=&quot;264&quot;/&gt;&lt;/object&gt;&lt;object type=&quot;3&quot; unique_id=&quot;10017&quot;&gt;&lt;property id=&quot;20148&quot; value=&quot;5&quot;/&gt;&lt;property id=&quot;20300&quot; value=&quot;Slide 10&quot;/&gt;&lt;property id=&quot;20307&quot; value=&quot;314&quot;/&gt;&lt;/object&gt;&lt;object type=&quot;3&quot; unique_id=&quot;10018&quot;&gt;&lt;property id=&quot;20148&quot; value=&quot;5&quot;/&gt;&lt;property id=&quot;20300&quot; value=&quot;Slide 11&quot;/&gt;&lt;property id=&quot;20307&quot; value=&quot;271&quot;/&gt;&lt;/object&gt;&lt;object type=&quot;3&quot; unique_id=&quot;10019&quot;&gt;&lt;property id=&quot;20148&quot; value=&quot;5&quot;/&gt;&lt;property id=&quot;20300&quot; value=&quot;Slide 12&quot;/&gt;&lt;property id=&quot;20307&quot; value=&quot;272&quot;/&gt;&lt;/object&gt;&lt;object type=&quot;3&quot; unique_id=&quot;10020&quot;&gt;&lt;property id=&quot;20148&quot; value=&quot;5&quot;/&gt;&lt;property id=&quot;20300&quot; value=&quot;Slide 13&quot;/&gt;&lt;property id=&quot;20307&quot; value=&quot;273&quot;/&gt;&lt;/object&gt;&lt;object type=&quot;3&quot; unique_id=&quot;10021&quot;&gt;&lt;property id=&quot;20148&quot; value=&quot;5&quot;/&gt;&lt;property id=&quot;20300&quot; value=&quot;Slide 14&quot;/&gt;&lt;property id=&quot;20307&quot; value=&quot;274&quot;/&gt;&lt;/object&gt;&lt;object type=&quot;3&quot; unique_id=&quot;10022&quot;&gt;&lt;property id=&quot;20148&quot; value=&quot;5&quot;/&gt;&lt;property id=&quot;20300&quot; value=&quot;Slide 15&quot;/&gt;&lt;property id=&quot;20307&quot; value=&quot;276&quot;/&gt;&lt;/object&gt;&lt;object type=&quot;3&quot; unique_id=&quot;10030&quot;&gt;&lt;property id=&quot;20148&quot; value=&quot;5&quot;/&gt;&lt;property id=&quot;20300&quot; value=&quot;Slide 16&quot;/&gt;&lt;property id=&quot;20307&quot; value=&quot;258&quot;/&gt;&lt;/object&gt;&lt;object type=&quot;3&quot; unique_id=&quot;10031&quot;&gt;&lt;property id=&quot;20148&quot; value=&quot;5&quot;/&gt;&lt;property id=&quot;20300&quot; value=&quot;Slide 17&quot;/&gt;&lt;property id=&quot;20307&quot; value=&quot;310&quot;/&gt;&lt;/object&gt;&lt;object type=&quot;3&quot; unique_id=&quot;10032&quot;&gt;&lt;property id=&quot;20148&quot; value=&quot;5&quot;/&gt;&lt;property id=&quot;20300&quot; value=&quot;Slide 18&quot;/&gt;&lt;property id=&quot;20307&quot; value=&quot;278&quot;/&gt;&lt;/object&gt;&lt;object type=&quot;3&quot; unique_id=&quot;10033&quot;&gt;&lt;property id=&quot;20148&quot; value=&quot;5&quot;/&gt;&lt;property id=&quot;20300&quot; value=&quot;Slide 23&quot;/&gt;&lt;property id=&quot;20307&quot; value=&quot;279&quot;/&gt;&lt;/object&gt;&lt;object type=&quot;3&quot; unique_id=&quot;10034&quot;&gt;&lt;property id=&quot;20148&quot; value=&quot;5&quot;/&gt;&lt;property id=&quot;20300&quot; value=&quot;Slide 24&quot;/&gt;&lt;property id=&quot;20307&quot; value=&quot;311&quot;/&gt;&lt;/object&gt;&lt;object type=&quot;3&quot; unique_id=&quot;10035&quot;&gt;&lt;property id=&quot;20148&quot; value=&quot;5&quot;/&gt;&lt;property id=&quot;20300&quot; value=&quot;Slide 25&quot;/&gt;&lt;property id=&quot;20307&quot; value=&quot;312&quot;/&gt;&lt;/object&gt;&lt;object type=&quot;3&quot; unique_id=&quot;10036&quot;&gt;&lt;property id=&quot;20148&quot; value=&quot;5&quot;/&gt;&lt;property id=&quot;20300&quot; value=&quot;Slide 26&quot;/&gt;&lt;property id=&quot;20307&quot; value=&quot;280&quot;/&gt;&lt;/object&gt;&lt;object type=&quot;3&quot; unique_id=&quot;10037&quot;&gt;&lt;property id=&quot;20148&quot; value=&quot;5&quot;/&gt;&lt;property id=&quot;20300&quot; value=&quot;Slide 27&quot;/&gt;&lt;property id=&quot;20307&quot; value=&quot;317&quot;/&gt;&lt;/object&gt;&lt;object type=&quot;3&quot; unique_id=&quot;10038&quot;&gt;&lt;property id=&quot;20148&quot; value=&quot;5&quot;/&gt;&lt;property id=&quot;20300&quot; value=&quot;Slide 28&quot;/&gt;&lt;property id=&quot;20307&quot; value=&quot;318&quot;/&gt;&lt;/object&gt;&lt;object type=&quot;3&quot; unique_id=&quot;10039&quot;&gt;&lt;property id=&quot;20148&quot; value=&quot;5&quot;/&gt;&lt;property id=&quot;20300&quot; value=&quot;Slide 29&quot;/&gt;&lt;property id=&quot;20307&quot; value=&quot;326&quot;/&gt;&lt;/object&gt;&lt;object type=&quot;3&quot; unique_id=&quot;10040&quot;&gt;&lt;property id=&quot;20148&quot; value=&quot;5&quot;/&gt;&lt;property id=&quot;20300&quot; value=&quot;Slide 30&quot;/&gt;&lt;property id=&quot;20307&quot; value=&quot;327&quot;/&gt;&lt;/object&gt;&lt;object type=&quot;3&quot; unique_id=&quot;10041&quot;&gt;&lt;property id=&quot;20148&quot; value=&quot;5&quot;/&gt;&lt;property id=&quot;20300&quot; value=&quot;Slide 31&quot;/&gt;&lt;property id=&quot;20307&quot; value=&quot;285&quot;/&gt;&lt;/object&gt;&lt;object type=&quot;3&quot; unique_id=&quot;10042&quot;&gt;&lt;property id=&quot;20148&quot; value=&quot;5&quot;/&gt;&lt;property id=&quot;20300&quot; value=&quot;Slide 32&quot;/&gt;&lt;property id=&quot;20307&quot; value=&quot;304&quot;/&gt;&lt;/object&gt;&lt;object type=&quot;3&quot; unique_id=&quot;10043&quot;&gt;&lt;property id=&quot;20148&quot; value=&quot;5&quot;/&gt;&lt;property id=&quot;20300&quot; value=&quot;Slide 33&quot;/&gt;&lt;property id=&quot;20307&quot; value=&quot;319&quot;/&gt;&lt;/object&gt;&lt;object type=&quot;3&quot; unique_id=&quot;10044&quot;&gt;&lt;property id=&quot;20148&quot; value=&quot;5&quot;/&gt;&lt;property id=&quot;20300&quot; value=&quot;Slide 34&quot;/&gt;&lt;property id=&quot;20307&quot; value=&quot;320&quot;/&gt;&lt;/object&gt;&lt;object type=&quot;3&quot; unique_id=&quot;10045&quot;&gt;&lt;property id=&quot;20148&quot; value=&quot;5&quot;/&gt;&lt;property id=&quot;20300&quot; value=&quot;Slide 35&quot;/&gt;&lt;property id=&quot;20307&quot; value=&quot;305&quot;/&gt;&lt;/object&gt;&lt;object type=&quot;3&quot; unique_id=&quot;10046&quot;&gt;&lt;property id=&quot;20148&quot; value=&quot;5&quot;/&gt;&lt;property id=&quot;20300&quot; value=&quot;Slide 36&quot;/&gt;&lt;property id=&quot;20307&quot; value=&quot;321&quot;/&gt;&lt;/object&gt;&lt;object type=&quot;3&quot; unique_id=&quot;10047&quot;&gt;&lt;property id=&quot;20148&quot; value=&quot;5&quot;/&gt;&lt;property id=&quot;20300&quot; value=&quot;Slide 37&quot;/&gt;&lt;property id=&quot;20307&quot; value=&quot;322&quot;/&gt;&lt;/object&gt;&lt;object type=&quot;3&quot; unique_id=&quot;10048&quot;&gt;&lt;property id=&quot;20148&quot; value=&quot;5&quot;/&gt;&lt;property id=&quot;20300&quot; value=&quot;Slide 38&quot;/&gt;&lt;property id=&quot;20307&quot; value=&quot;306&quot;/&gt;&lt;/object&gt;&lt;object type=&quot;3&quot; unique_id=&quot;10049&quot;&gt;&lt;property id=&quot;20148&quot; value=&quot;5&quot;/&gt;&lt;property id=&quot;20300&quot; value=&quot;Slide 39&quot;/&gt;&lt;property id=&quot;20307&quot; value=&quot;307&quot;/&gt;&lt;/object&gt;&lt;object type=&quot;3&quot; unique_id=&quot;10050&quot;&gt;&lt;property id=&quot;20148&quot; value=&quot;5&quot;/&gt;&lt;property id=&quot;20300&quot; value=&quot;Slide 40&quot;/&gt;&lt;property id=&quot;20307&quot; value=&quot;308&quot;/&gt;&lt;/object&gt;&lt;object type=&quot;3&quot; unique_id=&quot;10051&quot;&gt;&lt;property id=&quot;20148&quot; value=&quot;5&quot;/&gt;&lt;property id=&quot;20300&quot; value=&quot;Slide 41&quot;/&gt;&lt;property id=&quot;20307&quot; value=&quot;323&quot;/&gt;&lt;/object&gt;&lt;object type=&quot;3&quot; unique_id=&quot;10052&quot;&gt;&lt;property id=&quot;20148&quot; value=&quot;5&quot;/&gt;&lt;property id=&quot;20300&quot; value=&quot;Slide 42&quot;/&gt;&lt;property id=&quot;20307&quot; value=&quot;287&quot;/&gt;&lt;/object&gt;&lt;object type=&quot;3&quot; unique_id=&quot;10058&quot;&gt;&lt;property id=&quot;20148&quot; value=&quot;5&quot;/&gt;&lt;property id=&quot;20300&quot; value=&quot;Slide 43&quot;/&gt;&lt;property id=&quot;20307&quot; value=&quot;290&quot;/&gt;&lt;/object&gt;&lt;object type=&quot;3&quot; unique_id=&quot;10059&quot;&gt;&lt;property id=&quot;20148&quot; value=&quot;5&quot;/&gt;&lt;property id=&quot;20300&quot; value=&quot;Slide 44&quot;/&gt;&lt;property id=&quot;20307&quot; value=&quot;328&quot;/&gt;&lt;/object&gt;&lt;object type=&quot;3&quot; unique_id=&quot;10063&quot;&gt;&lt;property id=&quot;20148&quot; value=&quot;5&quot;/&gt;&lt;property id=&quot;20300&quot; value=&quot;Slide 45&quot;/&gt;&lt;property id=&quot;20307&quot; value=&quot;281&quot;/&gt;&lt;/object&gt;&lt;object type=&quot;3&quot; unique_id=&quot;10068&quot;&gt;&lt;property id=&quot;20148&quot; value=&quot;5&quot;/&gt;&lt;property id=&quot;20300&quot; value=&quot;Slide 48&quot;/&gt;&lt;property id=&quot;20307&quot; value=&quot;329&quot;/&gt;&lt;/object&gt;&lt;object type=&quot;3&quot; unique_id=&quot;10069&quot;&gt;&lt;property id=&quot;20148&quot; value=&quot;5&quot;/&gt;&lt;property id=&quot;20300&quot; value=&quot;Slide 49&quot;/&gt;&lt;property id=&quot;20307&quot; value=&quot;334&quot;/&gt;&lt;/object&gt;&lt;object type=&quot;3&quot; unique_id=&quot;10070&quot;&gt;&lt;property id=&quot;20148&quot; value=&quot;5&quot;/&gt;&lt;property id=&quot;20300&quot; value=&quot;Slide 50&quot;/&gt;&lt;property id=&quot;20307&quot; value=&quot;335&quot;/&gt;&lt;/object&gt;&lt;object type=&quot;3&quot; unique_id=&quot;10071&quot;&gt;&lt;property id=&quot;20148&quot; value=&quot;5&quot;/&gt;&lt;property id=&quot;20300&quot; value=&quot;Slide 51&quot;/&gt;&lt;property id=&quot;20307&quot; value=&quot;284&quot;/&gt;&lt;/object&gt;&lt;object type=&quot;3&quot; unique_id=&quot;10072&quot;&gt;&lt;property id=&quot;20148&quot; value=&quot;5&quot;/&gt;&lt;property id=&quot;20300&quot; value=&quot;Slide 52&quot;/&gt;&lt;property id=&quot;20307&quot; value=&quot;336&quot;/&gt;&lt;/object&gt;&lt;object type=&quot;3&quot; unique_id=&quot;10073&quot;&gt;&lt;property id=&quot;20148&quot; value=&quot;5&quot;/&gt;&lt;property id=&quot;20300&quot; value=&quot;Slide 54&quot;/&gt;&lt;property id=&quot;20307&quot; value=&quot;337&quot;/&gt;&lt;/object&gt;&lt;object type=&quot;3&quot; unique_id=&quot;10074&quot;&gt;&lt;property id=&quot;20148&quot; value=&quot;5&quot;/&gt;&lt;property id=&quot;20300&quot; value=&quot;Slide 55&quot;/&gt;&lt;property id=&quot;20307&quot; value=&quot;338&quot;/&gt;&lt;/object&gt;&lt;object type=&quot;3&quot; unique_id=&quot;10075&quot;&gt;&lt;property id=&quot;20148&quot; value=&quot;5&quot;/&gt;&lt;property id=&quot;20300&quot; value=&quot;Slide 56&quot;/&gt;&lt;property id=&quot;20307&quot; value=&quot;325&quot;/&gt;&lt;/object&gt;&lt;object type=&quot;3&quot; unique_id=&quot;10076&quot;&gt;&lt;property id=&quot;20148&quot; value=&quot;5&quot;/&gt;&lt;property id=&quot;20300&quot; value=&quot;Slide 57&quot;/&gt;&lt;property id=&quot;20307&quot; value=&quot;343&quot;/&gt;&lt;/object&gt;&lt;object type=&quot;3&quot; unique_id=&quot;10077&quot;&gt;&lt;property id=&quot;20148&quot; value=&quot;5&quot;/&gt;&lt;property id=&quot;20300&quot; value=&quot;Slide 58&quot;/&gt;&lt;property id=&quot;20307&quot; value=&quot;339&quot;/&gt;&lt;/object&gt;&lt;object type=&quot;3&quot; unique_id=&quot;10078&quot;&gt;&lt;property id=&quot;20148&quot; value=&quot;5&quot;/&gt;&lt;property id=&quot;20300&quot; value=&quot;Slide 59&quot;/&gt;&lt;property id=&quot;20307&quot; value=&quot;342&quot;/&gt;&lt;/object&gt;&lt;object type=&quot;3&quot; unique_id=&quot;10079&quot;&gt;&lt;property id=&quot;20148&quot; value=&quot;5&quot;/&gt;&lt;property id=&quot;20300&quot; value=&quot;Slide 60&quot;/&gt;&lt;property id=&quot;20307&quot; value=&quot;330&quot;/&gt;&lt;/object&gt;&lt;object type=&quot;3&quot; unique_id=&quot;10080&quot;&gt;&lt;property id=&quot;20148&quot; value=&quot;5&quot;/&gt;&lt;property id=&quot;20300&quot; value=&quot;Slide 61&quot;/&gt;&lt;property id=&quot;20307&quot; value=&quot;331&quot;/&gt;&lt;/object&gt;&lt;object type=&quot;3&quot; unique_id=&quot;10081&quot;&gt;&lt;property id=&quot;20148&quot; value=&quot;5&quot;/&gt;&lt;property id=&quot;20300&quot; value=&quot;Slide 64&quot;/&gt;&lt;property id=&quot;20307&quot; value=&quot;340&quot;/&gt;&lt;/object&gt;&lt;object type=&quot;3&quot; unique_id=&quot;10082&quot;&gt;&lt;property id=&quot;20148&quot; value=&quot;5&quot;/&gt;&lt;property id=&quot;20300&quot; value=&quot;Slide 65&quot;/&gt;&lt;property id=&quot;20307&quot; value=&quot;341&quot;/&gt;&lt;/object&gt;&lt;object type=&quot;3&quot; unique_id=&quot;10083&quot;&gt;&lt;property id=&quot;20148&quot; value=&quot;5&quot;/&gt;&lt;property id=&quot;20300&quot; value=&quot;Slide 66&quot;/&gt;&lt;property id=&quot;20307&quot; value=&quot;344&quot;/&gt;&lt;/object&gt;&lt;object type=&quot;3&quot; unique_id=&quot;10084&quot;&gt;&lt;property id=&quot;20148&quot; value=&quot;5&quot;/&gt;&lt;property id=&quot;20300&quot; value=&quot;Slide 67&quot;/&gt;&lt;property id=&quot;20307&quot; value=&quot;345&quot;/&gt;&lt;/object&gt;&lt;object type=&quot;3&quot; unique_id=&quot;10085&quot;&gt;&lt;property id=&quot;20148&quot; value=&quot;5&quot;/&gt;&lt;property id=&quot;20300&quot; value=&quot;Slide 68&quot;/&gt;&lt;property id=&quot;20307&quot; value=&quot;346&quot;/&gt;&lt;/object&gt;&lt;object type=&quot;3&quot; unique_id=&quot;10086&quot;&gt;&lt;property id=&quot;20148&quot; value=&quot;5&quot;/&gt;&lt;property id=&quot;20300&quot; value=&quot;Slide 71&quot;/&gt;&lt;property id=&quot;20307&quot; value=&quot;347&quot;/&gt;&lt;/object&gt;&lt;object type=&quot;3&quot; unique_id=&quot;10087&quot;&gt;&lt;property id=&quot;20148&quot; value=&quot;5&quot;/&gt;&lt;property id=&quot;20300&quot; value=&quot;Slide 72&quot;/&gt;&lt;property id=&quot;20307&quot; value=&quot;348&quot;/&gt;&lt;/object&gt;&lt;object type=&quot;3&quot; unique_id=&quot;10092&quot;&gt;&lt;property id=&quot;20148&quot; value=&quot;5&quot;/&gt;&lt;property id=&quot;20300&quot; value=&quot;Slide 74&quot;/&gt;&lt;property id=&quot;20307&quot; value=&quot;353&quot;/&gt;&lt;/object&gt;&lt;object type=&quot;3&quot; unique_id=&quot;10093&quot;&gt;&lt;property id=&quot;20148&quot; value=&quot;5&quot;/&gt;&lt;property id=&quot;20300&quot; value=&quot;Slide 75&quot;/&gt;&lt;property id=&quot;20307&quot; value=&quot;354&quot;/&gt;&lt;/object&gt;&lt;object type=&quot;3&quot; unique_id=&quot;10094&quot;&gt;&lt;property id=&quot;20148&quot; value=&quot;5&quot;/&gt;&lt;property id=&quot;20300&quot; value=&quot;Slide 76&quot;/&gt;&lt;property id=&quot;20307&quot; value=&quot;356&quot;/&gt;&lt;/object&gt;&lt;object type=&quot;3&quot; unique_id=&quot;10095&quot;&gt;&lt;property id=&quot;20148&quot; value=&quot;5&quot;/&gt;&lt;property id=&quot;20300&quot; value=&quot;Slide 77&quot;/&gt;&lt;property id=&quot;20307&quot; value=&quot;357&quot;/&gt;&lt;/object&gt;&lt;object type=&quot;3&quot; unique_id=&quot;10096&quot;&gt;&lt;property id=&quot;20148&quot; value=&quot;5&quot;/&gt;&lt;property id=&quot;20300&quot; value=&quot;Slide 79&quot;/&gt;&lt;property id=&quot;20307&quot; value=&quot;355&quot;/&gt;&lt;/object&gt;&lt;object type=&quot;3&quot; unique_id=&quot;10667&quot;&gt;&lt;property id=&quot;20148&quot; value=&quot;5&quot;/&gt;&lt;property id=&quot;20300&quot; value=&quot;Slide 80&quot;/&gt;&lt;property id=&quot;20307&quot; value=&quot;358&quot;/&gt;&lt;/object&gt;&lt;object type=&quot;3&quot; unique_id=&quot;10668&quot;&gt;&lt;property id=&quot;20148&quot; value=&quot;5&quot;/&gt;&lt;property id=&quot;20300&quot; value=&quot;Slide 81&quot;/&gt;&lt;property id=&quot;20307&quot; value=&quot;359&quot;/&gt;&lt;/object&gt;&lt;object type=&quot;3&quot; unique_id=&quot;10669&quot;&gt;&lt;property id=&quot;20148&quot; value=&quot;5&quot;/&gt;&lt;property id=&quot;20300&quot; value=&quot;Slide 82&quot;/&gt;&lt;property id=&quot;20307&quot; value=&quot;360&quot;/&gt;&lt;/object&gt;&lt;object type=&quot;3&quot; unique_id=&quot;10670&quot;&gt;&lt;property id=&quot;20148&quot; value=&quot;5&quot;/&gt;&lt;property id=&quot;20300&quot; value=&quot;Slide 83&quot;/&gt;&lt;property id=&quot;20307&quot; value=&quot;361&quot;/&gt;&lt;/object&gt;&lt;object type=&quot;3&quot; unique_id=&quot;10671&quot;&gt;&lt;property id=&quot;20148&quot; value=&quot;5&quot;/&gt;&lt;property id=&quot;20300&quot; value=&quot;Slide 84&quot;/&gt;&lt;property id=&quot;20307&quot; value=&quot;362&quot;/&gt;&lt;/object&gt;&lt;object type=&quot;3&quot; unique_id=&quot;10672&quot;&gt;&lt;property id=&quot;20148&quot; value=&quot;5&quot;/&gt;&lt;property id=&quot;20300&quot; value=&quot;Slide 85&quot;/&gt;&lt;property id=&quot;20307&quot; value=&quot;365&quot;/&gt;&lt;/object&gt;&lt;object type=&quot;3&quot; unique_id=&quot;10673&quot;&gt;&lt;property id=&quot;20148&quot; value=&quot;5&quot;/&gt;&lt;property id=&quot;20300&quot; value=&quot;Slide 86&quot;/&gt;&lt;property id=&quot;20307&quot; value=&quot;366&quot;/&gt;&lt;/object&gt;&lt;object type=&quot;3&quot; unique_id=&quot;11184&quot;&gt;&lt;property id=&quot;20148&quot; value=&quot;5&quot;/&gt;&lt;property id=&quot;20300&quot; value=&quot;Slide 87&quot;/&gt;&lt;property id=&quot;20307&quot; value=&quot;368&quot;/&gt;&lt;/object&gt;&lt;object type=&quot;3&quot; unique_id=&quot;11185&quot;&gt;&lt;property id=&quot;20148&quot; value=&quot;5&quot;/&gt;&lt;property id=&quot;20300&quot; value=&quot;Slide 88&quot;/&gt;&lt;property id=&quot;20307&quot; value=&quot;367&quot;/&gt;&lt;/object&gt;&lt;object type=&quot;3&quot; unique_id=&quot;11187&quot;&gt;&lt;property id=&quot;20148&quot; value=&quot;5&quot;/&gt;&lt;property id=&quot;20300&quot; value=&quot;Slide 89&quot;/&gt;&lt;property id=&quot;20307&quot; value=&quot;369&quot;/&gt;&lt;/object&gt;&lt;object type=&quot;3&quot; unique_id=&quot;11188&quot;&gt;&lt;property id=&quot;20148&quot; value=&quot;5&quot;/&gt;&lt;property id=&quot;20300&quot; value=&quot;Slide 90&quot;/&gt;&lt;property id=&quot;20307&quot; value=&quot;370&quot;/&gt;&lt;/object&gt;&lt;object type=&quot;3&quot; unique_id=&quot;11189&quot;&gt;&lt;property id=&quot;20148&quot; value=&quot;5&quot;/&gt;&lt;property id=&quot;20300&quot; value=&quot;Slide 93&quot;/&gt;&lt;property id=&quot;20307&quot; value=&quot;371&quot;/&gt;&lt;/object&gt;&lt;object type=&quot;3&quot; unique_id=&quot;11514&quot;&gt;&lt;property id=&quot;20148&quot; value=&quot;5&quot;/&gt;&lt;property id=&quot;20300&quot; value=&quot;Slide 91&quot;/&gt;&lt;property id=&quot;20307&quot; value=&quot;374&quot;/&gt;&lt;/object&gt;&lt;object type=&quot;3&quot; unique_id=&quot;11515&quot;&gt;&lt;property id=&quot;20148&quot; value=&quot;5&quot;/&gt;&lt;property id=&quot;20300&quot; value=&quot;Slide 92&quot;/&gt;&lt;property id=&quot;20307&quot; value=&quot;373&quot;/&gt;&lt;/object&gt;&lt;object type=&quot;3&quot; unique_id=&quot;11516&quot;&gt;&lt;property id=&quot;20148&quot; value=&quot;5&quot;/&gt;&lt;property id=&quot;20300&quot; value=&quot;Slide 94&quot;/&gt;&lt;property id=&quot;20307&quot; value=&quot;375&quot;/&gt;&lt;/object&gt;&lt;object type=&quot;3&quot; unique_id=&quot;11517&quot;&gt;&lt;property id=&quot;20148&quot; value=&quot;5&quot;/&gt;&lt;property id=&quot;20300&quot; value=&quot;Slide 95&quot;/&gt;&lt;property id=&quot;20307&quot; value=&quot;376&quot;/&gt;&lt;/object&gt;&lt;object type=&quot;3&quot; unique_id=&quot;11518&quot;&gt;&lt;property id=&quot;20148&quot; value=&quot;5&quot;/&gt;&lt;property id=&quot;20300&quot; value=&quot;Slide 96&quot;/&gt;&lt;property id=&quot;20307&quot; value=&quot;377&quot;/&gt;&lt;/object&gt;&lt;object type=&quot;3&quot; unique_id=&quot;11519&quot;&gt;&lt;property id=&quot;20148&quot; value=&quot;5&quot;/&gt;&lt;property id=&quot;20300&quot; value=&quot;Slide 97&quot;/&gt;&lt;property id=&quot;20307&quot; value=&quot;378&quot;/&gt;&lt;/object&gt;&lt;object type=&quot;3&quot; unique_id=&quot;11520&quot;&gt;&lt;property id=&quot;20148&quot; value=&quot;5&quot;/&gt;&lt;property id=&quot;20300&quot; value=&quot;Slide 98&quot;/&gt;&lt;property id=&quot;20307&quot; value=&quot;379&quot;/&gt;&lt;/object&gt;&lt;object type=&quot;3&quot; unique_id=&quot;11521&quot;&gt;&lt;property id=&quot;20148&quot; value=&quot;5&quot;/&gt;&lt;property id=&quot;20300&quot; value=&quot;Slide 99&quot;/&gt;&lt;property id=&quot;20307&quot; value=&quot;380&quot;/&gt;&lt;/object&gt;&lt;object type=&quot;3&quot; unique_id=&quot;11522&quot;&gt;&lt;property id=&quot;20148&quot; value=&quot;5&quot;/&gt;&lt;property id=&quot;20300&quot; value=&quot;Slide 100&quot;/&gt;&lt;property id=&quot;20307&quot; value=&quot;381&quot;/&gt;&lt;/object&gt;&lt;object type=&quot;3&quot; unique_id=&quot;11523&quot;&gt;&lt;property id=&quot;20148&quot; value=&quot;5&quot;/&gt;&lt;property id=&quot;20300&quot; value=&quot;Slide 101&quot;/&gt;&lt;property id=&quot;20307&quot; value=&quot;382&quot;/&gt;&lt;/object&gt;&lt;object type=&quot;3&quot; unique_id=&quot;11524&quot;&gt;&lt;property id=&quot;20148&quot; value=&quot;5&quot;/&gt;&lt;property id=&quot;20300&quot; value=&quot;Slide 102&quot;/&gt;&lt;property id=&quot;20307&quot; value=&quot;383&quot;/&gt;&lt;/object&gt;&lt;object type=&quot;3&quot; unique_id=&quot;11525&quot;&gt;&lt;property id=&quot;20148&quot; value=&quot;5&quot;/&gt;&lt;property id=&quot;20300&quot; value=&quot;Slide 103&quot;/&gt;&lt;property id=&quot;20307&quot; value=&quot;384&quot;/&gt;&lt;/object&gt;&lt;object type=&quot;3&quot; unique_id=&quot;11526&quot;&gt;&lt;property id=&quot;20148&quot; value=&quot;5&quot;/&gt;&lt;property id=&quot;20300&quot; value=&quot;Slide 104&quot;/&gt;&lt;property id=&quot;20307&quot; value=&quot;385&quot;/&gt;&lt;/object&gt;&lt;object type=&quot;3&quot; unique_id=&quot;11527&quot;&gt;&lt;property id=&quot;20148&quot; value=&quot;5&quot;/&gt;&lt;property id=&quot;20300&quot; value=&quot;Slide 105&quot;/&gt;&lt;property id=&quot;20307&quot; value=&quot;386&quot;/&gt;&lt;/object&gt;&lt;object type=&quot;3&quot; unique_id=&quot;11528&quot;&gt;&lt;property id=&quot;20148&quot; value=&quot;5&quot;/&gt;&lt;property id=&quot;20300&quot; value=&quot;Slide 106&quot;/&gt;&lt;property id=&quot;20307&quot; value=&quot;391&quot;/&gt;&lt;/object&gt;&lt;object type=&quot;3&quot; unique_id=&quot;11529&quot;&gt;&lt;property id=&quot;20148&quot; value=&quot;5&quot;/&gt;&lt;property id=&quot;20300&quot; value=&quot;Slide 109&quot;/&gt;&lt;property id=&quot;20307&quot; value=&quot;387&quot;/&gt;&lt;/object&gt;&lt;object type=&quot;3&quot; unique_id=&quot;11530&quot;&gt;&lt;property id=&quot;20148&quot; value=&quot;5&quot;/&gt;&lt;property id=&quot;20300&quot; value=&quot;Slide 110&quot;/&gt;&lt;property id=&quot;20307&quot; value=&quot;388&quot;/&gt;&lt;/object&gt;&lt;object type=&quot;3&quot; unique_id=&quot;11532&quot;&gt;&lt;property id=&quot;20148&quot; value=&quot;5&quot;/&gt;&lt;property id=&quot;20300&quot; value=&quot;Slide 111&quot;/&gt;&lt;property id=&quot;20307&quot; value=&quot;392&quot;/&gt;&lt;/object&gt;&lt;object type=&quot;3&quot; unique_id=&quot;11533&quot;&gt;&lt;property id=&quot;20148&quot; value=&quot;5&quot;/&gt;&lt;property id=&quot;20300&quot; value=&quot;Slide 112&quot;/&gt;&lt;property id=&quot;20307&quot; value=&quot;393&quot;/&gt;&lt;/object&gt;&lt;object type=&quot;3&quot; unique_id=&quot;11534&quot;&gt;&lt;property id=&quot;20148&quot; value=&quot;5&quot;/&gt;&lt;property id=&quot;20300&quot; value=&quot;Slide 113&quot;/&gt;&lt;property id=&quot;20307&quot; value=&quot;394&quot;/&gt;&lt;/object&gt;&lt;object type=&quot;3&quot; unique_id=&quot;11535&quot;&gt;&lt;property id=&quot;20148&quot; value=&quot;5&quot;/&gt;&lt;property id=&quot;20300&quot; value=&quot;Slide 114&quot;/&gt;&lt;property id=&quot;20307&quot; value=&quot;395&quot;/&gt;&lt;/object&gt;&lt;object type=&quot;3&quot; unique_id=&quot;11537&quot;&gt;&lt;property id=&quot;20148&quot; value=&quot;5&quot;/&gt;&lt;property id=&quot;20300&quot; value=&quot;Slide 115&quot;/&gt;&lt;property id=&quot;20307&quot; value=&quot;398&quot;/&gt;&lt;/object&gt;&lt;object type=&quot;3&quot; unique_id=&quot;11538&quot;&gt;&lt;property id=&quot;20148&quot; value=&quot;5&quot;/&gt;&lt;property id=&quot;20300&quot; value=&quot;Slide 116&quot;/&gt;&lt;property id=&quot;20307&quot; value=&quot;399&quot;/&gt;&lt;/object&gt;&lt;object type=&quot;3&quot; unique_id=&quot;11539&quot;&gt;&lt;property id=&quot;20148&quot; value=&quot;5&quot;/&gt;&lt;property id=&quot;20300&quot; value=&quot;Slide 117&quot;/&gt;&lt;property id=&quot;20307&quot; value=&quot;400&quot;/&gt;&lt;/object&gt;&lt;object type=&quot;3&quot; unique_id=&quot;11540&quot;&gt;&lt;property id=&quot;20148&quot; value=&quot;5&quot;/&gt;&lt;property id=&quot;20300&quot; value=&quot;Slide 118&quot;/&gt;&lt;property id=&quot;20307&quot; value=&quot;401&quot;/&gt;&lt;/object&gt;&lt;object type=&quot;3&quot; unique_id=&quot;11541&quot;&gt;&lt;property id=&quot;20148&quot; value=&quot;5&quot;/&gt;&lt;property id=&quot;20300&quot; value=&quot;Slide 119&quot;/&gt;&lt;property id=&quot;20307&quot; value=&quot;402&quot;/&gt;&lt;/object&gt;&lt;object type=&quot;3&quot; unique_id=&quot;11542&quot;&gt;&lt;property id=&quot;20148&quot; value=&quot;5&quot;/&gt;&lt;property id=&quot;20300&quot; value=&quot;Slide 120&quot;/&gt;&lt;property id=&quot;20307&quot; value=&quot;403&quot;/&gt;&lt;/object&gt;&lt;object type=&quot;3&quot; unique_id=&quot;11543&quot;&gt;&lt;property id=&quot;20148&quot; value=&quot;5&quot;/&gt;&lt;property id=&quot;20300&quot; value=&quot;Slide 121&quot;/&gt;&lt;property id=&quot;20307&quot; value=&quot;404&quot;/&gt;&lt;/object&gt;&lt;object type=&quot;3&quot; unique_id=&quot;11544&quot;&gt;&lt;property id=&quot;20148&quot; value=&quot;5&quot;/&gt;&lt;property id=&quot;20300&quot; value=&quot;Slide 122&quot;/&gt;&lt;property id=&quot;20307&quot; value=&quot;405&quot;/&gt;&lt;/object&gt;&lt;object type=&quot;3&quot; unique_id=&quot;11960&quot;&gt;&lt;property id=&quot;20148&quot; value=&quot;5&quot;/&gt;&lt;property id=&quot;20300&quot; value=&quot;Slide 107&quot;/&gt;&lt;property id=&quot;20307&quot; value=&quot;420&quot;/&gt;&lt;/object&gt;&lt;object type=&quot;3&quot; unique_id=&quot;11961&quot;&gt;&lt;property id=&quot;20148&quot; value=&quot;5&quot;/&gt;&lt;property id=&quot;20300&quot; value=&quot;Slide 108&quot;/&gt;&lt;property id=&quot;20307&quot; value=&quot;421&quot;/&gt;&lt;/object&gt;&lt;object type=&quot;3&quot; unique_id=&quot;11962&quot;&gt;&lt;property id=&quot;20148&quot; value=&quot;5&quot;/&gt;&lt;property id=&quot;20300&quot; value=&quot;Slide 123&quot;/&gt;&lt;property id=&quot;20307&quot; value=&quot;417&quot;/&gt;&lt;/object&gt;&lt;object type=&quot;3&quot; unique_id=&quot;11963&quot;&gt;&lt;property id=&quot;20148&quot; value=&quot;5&quot;/&gt;&lt;property id=&quot;20300&quot; value=&quot;Slide 124&quot;/&gt;&lt;property id=&quot;20307&quot; value=&quot;418&quot;/&gt;&lt;/object&gt;&lt;object type=&quot;3&quot; unique_id=&quot;11964&quot;&gt;&lt;property id=&quot;20148&quot; value=&quot;5&quot;/&gt;&lt;property id=&quot;20300&quot; value=&quot;Slide 125&quot;/&gt;&lt;property id=&quot;20307&quot; value=&quot;413&quot;/&gt;&lt;/object&gt;&lt;object type=&quot;3&quot; unique_id=&quot;11965&quot;&gt;&lt;property id=&quot;20148&quot; value=&quot;5&quot;/&gt;&lt;property id=&quot;20300&quot; value=&quot;Slide 126&quot;/&gt;&lt;property id=&quot;20307&quot; value=&quot;414&quot;/&gt;&lt;/object&gt;&lt;object type=&quot;3&quot; unique_id=&quot;11966&quot;&gt;&lt;property id=&quot;20148&quot; value=&quot;5&quot;/&gt;&lt;property id=&quot;20300&quot; value=&quot;Slide 127&quot;/&gt;&lt;property id=&quot;20307&quot; value=&quot;415&quot;/&gt;&lt;/object&gt;&lt;object type=&quot;3&quot; unique_id=&quot;11967&quot;&gt;&lt;property id=&quot;20148&quot; value=&quot;5&quot;/&gt;&lt;property id=&quot;20300&quot; value=&quot;Slide 128&quot;/&gt;&lt;property id=&quot;20307&quot; value=&quot;416&quot;/&gt;&lt;/object&gt;&lt;object type=&quot;3&quot; unique_id=&quot;11968&quot;&gt;&lt;property id=&quot;20148&quot; value=&quot;5&quot;/&gt;&lt;property id=&quot;20300&quot; value=&quot;Slide 129&quot;/&gt;&lt;property id=&quot;20307&quot; value=&quot;406&quot;/&gt;&lt;/object&gt;&lt;object type=&quot;3&quot; unique_id=&quot;11969&quot;&gt;&lt;property id=&quot;20148&quot; value=&quot;5&quot;/&gt;&lt;property id=&quot;20300&quot; value=&quot;Slide 130&quot;/&gt;&lt;property id=&quot;20307&quot; value=&quot;407&quot;/&gt;&lt;/object&gt;&lt;object type=&quot;3&quot; unique_id=&quot;11970&quot;&gt;&lt;property id=&quot;20148&quot; value=&quot;5&quot;/&gt;&lt;property id=&quot;20300&quot; value=&quot;Slide 131&quot;/&gt;&lt;property id=&quot;20307&quot; value=&quot;408&quot;/&gt;&lt;/object&gt;&lt;object type=&quot;3&quot; unique_id=&quot;11971&quot;&gt;&lt;property id=&quot;20148&quot; value=&quot;5&quot;/&gt;&lt;property id=&quot;20300&quot; value=&quot;Slide 132&quot;/&gt;&lt;property id=&quot;20307&quot; value=&quot;409&quot;/&gt;&lt;/object&gt;&lt;object type=&quot;3&quot; unique_id=&quot;11972&quot;&gt;&lt;property id=&quot;20148&quot; value=&quot;5&quot;/&gt;&lt;property id=&quot;20300&quot; value=&quot;Slide 133&quot;/&gt;&lt;property id=&quot;20307&quot; value=&quot;410&quot;/&gt;&lt;/object&gt;&lt;object type=&quot;3&quot; unique_id=&quot;11973&quot;&gt;&lt;property id=&quot;20148&quot; value=&quot;5&quot;/&gt;&lt;property id=&quot;20300&quot; value=&quot;Slide 134&quot;/&gt;&lt;property id=&quot;20307&quot; value=&quot;411&quot;/&gt;&lt;/object&gt;&lt;object type=&quot;3&quot; unique_id=&quot;11974&quot;&gt;&lt;property id=&quot;20148&quot; value=&quot;5&quot;/&gt;&lt;property id=&quot;20300&quot; value=&quot;Slide 135&quot;/&gt;&lt;property id=&quot;20307&quot; value=&quot;412&quot;/&gt;&lt;/object&gt;&lt;object type=&quot;3&quot; unique_id=&quot;12395&quot;&gt;&lt;property id=&quot;20148&quot; value=&quot;5&quot;/&gt;&lt;property id=&quot;20300&quot; value=&quot;Slide 19&quot;/&gt;&lt;property id=&quot;20307&quot; value=&quot;422&quot;/&gt;&lt;/object&gt;&lt;object type=&quot;3&quot; unique_id=&quot;12396&quot;&gt;&lt;property id=&quot;20148&quot; value=&quot;5&quot;/&gt;&lt;property id=&quot;20300&quot; value=&quot;Slide 20&quot;/&gt;&lt;property id=&quot;20307&quot; value=&quot;423&quot;/&gt;&lt;/object&gt;&lt;object type=&quot;3&quot; unique_id=&quot;12397&quot;&gt;&lt;property id=&quot;20148&quot; value=&quot;5&quot;/&gt;&lt;property id=&quot;20300&quot; value=&quot;Slide 22&quot;/&gt;&lt;property id=&quot;20307&quot; value=&quot;424&quot;/&gt;&lt;/object&gt;&lt;object type=&quot;3&quot; unique_id=&quot;13240&quot;&gt;&lt;property id=&quot;20148&quot; value=&quot;5&quot;/&gt;&lt;property id=&quot;20300&quot; value=&quot;Slide 21&quot;/&gt;&lt;property id=&quot;20307&quot; value=&quot;425&quot;/&gt;&lt;/object&gt;&lt;object type=&quot;3&quot; unique_id=&quot;13241&quot;&gt;&lt;property id=&quot;20148&quot; value=&quot;5&quot;/&gt;&lt;property id=&quot;20300&quot; value=&quot;Slide 62&quot;/&gt;&lt;property id=&quot;20307&quot; value=&quot;426&quot;/&gt;&lt;/object&gt;&lt;object type=&quot;3&quot; unique_id=&quot;13242&quot;&gt;&lt;property id=&quot;20148&quot; value=&quot;5&quot;/&gt;&lt;property id=&quot;20300&quot; value=&quot;Slide 63&quot;/&gt;&lt;property id=&quot;20307&quot; value=&quot;427&quot;/&gt;&lt;/object&gt;&lt;object type=&quot;3&quot; unique_id=&quot;13937&quot;&gt;&lt;property id=&quot;20148&quot; value=&quot;5&quot;/&gt;&lt;property id=&quot;20300&quot; value=&quot;Slide 46&quot;/&gt;&lt;property id=&quot;20307&quot; value=&quot;428&quot;/&gt;&lt;/object&gt;&lt;object type=&quot;3&quot; unique_id=&quot;14623&quot;&gt;&lt;property id=&quot;20148&quot; value=&quot;5&quot;/&gt;&lt;property id=&quot;20300&quot; value=&quot;Slide 47&quot;/&gt;&lt;property id=&quot;20307&quot; value=&quot;429&quot;/&gt;&lt;/object&gt;&lt;object type=&quot;3&quot; unique_id=&quot;15728&quot;&gt;&lt;property id=&quot;20148&quot; value=&quot;5&quot;/&gt;&lt;property id=&quot;20300&quot; value=&quot;Slide 53&quot;/&gt;&lt;property id=&quot;20307&quot; value=&quot;430&quot;/&gt;&lt;/object&gt;&lt;object type=&quot;3&quot; unique_id=&quot;15867&quot;&gt;&lt;property id=&quot;20148&quot; value=&quot;5&quot;/&gt;&lt;property id=&quot;20300&quot; value=&quot;Slide 78&quot;/&gt;&lt;property id=&quot;20307&quot; value=&quot;431&quot;/&gt;&lt;/object&gt;&lt;object type=&quot;3&quot; unique_id=&quot;16416&quot;&gt;&lt;property id=&quot;20148&quot; value=&quot;5&quot;/&gt;&lt;property id=&quot;20300&quot; value=&quot;Slide 69&quot;/&gt;&lt;property id=&quot;20307&quot; value=&quot;434&quot;/&gt;&lt;/object&gt;&lt;object type=&quot;3&quot; unique_id=&quot;16417&quot;&gt;&lt;property id=&quot;20148&quot; value=&quot;5&quot;/&gt;&lt;property id=&quot;20300&quot; value=&quot;Slide 70&quot;/&gt;&lt;property id=&quot;20307&quot; value=&quot;432&quot;/&gt;&lt;/object&gt;&lt;object type=&quot;3&quot; unique_id=&quot;16418&quot;&gt;&lt;property id=&quot;20148&quot; value=&quot;5&quot;/&gt;&lt;property id=&quot;20300&quot; value=&quot;Slide 73&quot;/&gt;&lt;property id=&quot;20307&quot; value=&quot;435&quot;/&gt;&lt;/object&gt;&lt;/object&gt;&lt;/object&gt;&lt;/database&gt;"/>
  <p:tag name="SECTOMILLISECCONVERTED" val="1"/>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Integral">
  <a:themeElements>
    <a:clrScheme name="Integral">
      <a:dk1>
        <a:sysClr val="windowText" lastClr="000000"/>
      </a:dk1>
      <a:lt1>
        <a:sysClr val="window" lastClr="FFFFFF"/>
      </a:lt1>
      <a:dk2>
        <a:srgbClr val="335B74"/>
      </a:dk2>
      <a:lt2>
        <a:srgbClr val="DFE3E5"/>
      </a:lt2>
      <a:accent1>
        <a:srgbClr val="1CADE4"/>
      </a:accent1>
      <a:accent2>
        <a:srgbClr val="2683C6"/>
      </a:accent2>
      <a:accent3>
        <a:srgbClr val="27CED7"/>
      </a:accent3>
      <a:accent4>
        <a:srgbClr val="42BA97"/>
      </a:accent4>
      <a:accent5>
        <a:srgbClr val="3E8853"/>
      </a:accent5>
      <a:accent6>
        <a:srgbClr val="62A39F"/>
      </a:accent6>
      <a:hlink>
        <a:srgbClr val="6B9F25"/>
      </a:hlink>
      <a:folHlink>
        <a:srgbClr val="B26B02"/>
      </a:folHlink>
    </a:clrScheme>
    <a:fontScheme name="Integral">
      <a:majorFont>
        <a:latin typeface="Tw Cen MT Condensed"/>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solidFill>
          <a:schemeClr val="phClr">
            <a:tint val="95000"/>
            <a:shade val="85000"/>
            <a:satMod val="125000"/>
          </a:schemeClr>
        </a:solidFill>
        <a:blipFill rotWithShape="1">
          <a:blip xmlns:r="http://schemas.openxmlformats.org/officeDocument/2006/relationships" r:embed="rId1">
            <a:duotone>
              <a:schemeClr val="phClr">
                <a:tint val="95000"/>
                <a:shade val="74000"/>
                <a:satMod val="230000"/>
              </a:schemeClr>
              <a:schemeClr val="phClr">
                <a:tint val="92000"/>
                <a:shade val="69000"/>
                <a:satMod val="250000"/>
              </a:schemeClr>
            </a:duotone>
          </a:blip>
          <a:tile tx="0" ty="0" sx="40000" sy="40000" flip="none" algn="tl"/>
        </a:blipFill>
      </a:bgFillStyleLst>
    </a:fmtScheme>
  </a:themeElements>
  <a:objectDefaults>
    <a:lnDef>
      <a:spPr>
        <a:ln w="19050">
          <a:solidFill>
            <a:srgbClr val="FF0000"/>
          </a:solidFill>
          <a:tailEnd type="arrow"/>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just">
          <a:lnSpc>
            <a:spcPct val="150000"/>
          </a:lnSpc>
          <a:defRPr sz="2400" dirty="0" smtClean="0">
            <a:latin typeface="Times New Roman" panose="02020603050405020304" pitchFamily="18" charset="0"/>
            <a:cs typeface="Times New Roman" panose="02020603050405020304" pitchFamily="18" charset="0"/>
          </a:defRPr>
        </a:defPPr>
      </a:lstStyle>
    </a:txDef>
  </a:objectDefaults>
  <a:extraClrSchemeLst/>
  <a:extLst>
    <a:ext uri="{05A4C25C-085E-4340-85A3-A5531E510DB2}">
      <thm15:themeFamily xmlns:thm15="http://schemas.microsoft.com/office/thememl/2012/main" name="Integral" id="{3577F8C9-A904-41D8-97D2-FD898F53F20E}" vid="{682D6EBE-8D36-4FF2-9DB3-F3D8D7B6715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Ion</Template>
  <TotalTime>44973</TotalTime>
  <Words>3730</Words>
  <Application>Microsoft Office PowerPoint</Application>
  <PresentationFormat>Widescreen</PresentationFormat>
  <Paragraphs>356</Paragraphs>
  <Slides>136</Slides>
  <Notes>4</Notes>
  <HiddenSlides>0</HiddenSlides>
  <MMClips>0</MMClips>
  <ScaleCrop>false</ScaleCrop>
  <HeadingPairs>
    <vt:vector size="8" baseType="variant">
      <vt:variant>
        <vt:lpstr>Fonts Used</vt:lpstr>
      </vt:variant>
      <vt:variant>
        <vt:i4>6</vt:i4>
      </vt:variant>
      <vt:variant>
        <vt:lpstr>Theme</vt:lpstr>
      </vt:variant>
      <vt:variant>
        <vt:i4>1</vt:i4>
      </vt:variant>
      <vt:variant>
        <vt:lpstr>Embedded OLE Servers</vt:lpstr>
      </vt:variant>
      <vt:variant>
        <vt:i4>2</vt:i4>
      </vt:variant>
      <vt:variant>
        <vt:lpstr>Slide Titles</vt:lpstr>
      </vt:variant>
      <vt:variant>
        <vt:i4>136</vt:i4>
      </vt:variant>
    </vt:vector>
  </HeadingPairs>
  <TitlesOfParts>
    <vt:vector size="145" baseType="lpstr">
      <vt:lpstr>Calibri</vt:lpstr>
      <vt:lpstr>Inherited</vt:lpstr>
      <vt:lpstr>Times New Roman</vt:lpstr>
      <vt:lpstr>Tw Cen MT</vt:lpstr>
      <vt:lpstr>Tw Cen MT Condensed</vt:lpstr>
      <vt:lpstr>Wingdings 3</vt:lpstr>
      <vt:lpstr>Integral</vt:lpstr>
      <vt:lpstr>Equation</vt:lpstr>
      <vt:lpstr>MathType 7.0 Equation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Ali</dc:creator>
  <cp:lastModifiedBy>IT</cp:lastModifiedBy>
  <cp:revision>1445</cp:revision>
  <dcterms:created xsi:type="dcterms:W3CDTF">2017-09-10T06:44:02Z</dcterms:created>
  <dcterms:modified xsi:type="dcterms:W3CDTF">2025-02-17T20:17:23Z</dcterms:modified>
</cp:coreProperties>
</file>